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207.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charts/chart13.xml" ContentType="application/vnd.openxmlformats-officedocument.drawingml.chart+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charts/chart8.xml" ContentType="application/vnd.openxmlformats-officedocument.drawingml.chart+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Override PartName="/ppt/charts/chart10.xml" ContentType="application/vnd.openxmlformats-officedocument.drawingml.chart+xml"/>
  <Override PartName="/ppt/slides/slide108.xml" ContentType="application/vnd.openxmlformats-officedocument.presentationml.slide+xml"/>
  <Override PartName="/ppt/slides/slide155.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Override PartName="/ppt/notesSlides/notesSlide18.xml" ContentType="application/vnd.openxmlformats-officedocument.presentationml.notesSlide+xml"/>
  <Override PartName="/ppt/theme/themeOverride3.xml" ContentType="application/vnd.openxmlformats-officedocument.themeOverride+xml"/>
  <Override PartName="/ppt/slides/slide41.xml" ContentType="application/vnd.openxmlformats-officedocument.presentationml.slide+xml"/>
  <Override PartName="/ppt/charts/chart15.xml" ContentType="application/vnd.openxmlformats-officedocument.drawingml.chart+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s/slide196.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slides/slide138.xml" ContentType="application/vnd.openxmlformats-officedocument.presentationml.slide+xml"/>
  <Override PartName="/ppt/slides/slide167.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slides/slide192.xml" ContentType="application/vnd.openxmlformats-officedocument.presentationml.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s/slide181.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theme/themeOverride4.xml" ContentType="application/vnd.openxmlformats-officedocument.themeOverride+xml"/>
  <Override PartName="/ppt/charts/chart16.xml" ContentType="application/vnd.openxmlformats-officedocument.drawingml.char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s/slide179.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charts/chart12.xml" ContentType="application/vnd.openxmlformats-officedocument.drawingml.chart+xml"/>
  <Override PartName="/ppt/slides/slide139.xml" ContentType="application/vnd.openxmlformats-officedocument.presentationml.slide+xml"/>
  <Override PartName="/ppt/slides/slide157.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charts/chart6.xml" ContentType="application/vnd.openxmlformats-officedocument.drawingml.chart+xml"/>
  <Default Extension="tiff" ContentType="image/tiff"/>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193.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charts/chart17.xml" ContentType="application/vnd.openxmlformats-officedocument.drawingml.chart+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charts/chart7.xml" ContentType="application/vnd.openxmlformats-officedocument.drawingml.chart+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charts/chart14.xml" ContentType="application/vnd.openxmlformats-officedocument.drawingml.chart+xml"/>
  <Override PartName="/ppt/slides/slide40.xml" ContentType="application/vnd.openxmlformats-officedocument.presentationml.slide+xml"/>
  <Override PartName="/ppt/slides/slide159.xml" ContentType="application/vnd.openxmlformats-officedocument.presentationml.slide+xml"/>
  <Default Extension="wdp" ContentType="image/vnd.ms-photo"/>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charts/chart4.xml" ContentType="application/vnd.openxmlformats-officedocument.drawingml.chart+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charts/chart19.xml" ContentType="application/vnd.openxmlformats-officedocument.drawingml.chart+xml"/>
  <Override PartName="/ppt/slides/slide34.xml" ContentType="application/vnd.openxmlformats-officedocument.presentationml.slide+xml"/>
  <Override PartName="/ppt/slides/slide81.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2"/>
  </p:sldMasterIdLst>
  <p:notesMasterIdLst>
    <p:notesMasterId r:id="rId213"/>
  </p:notesMasterIdLst>
  <p:sldIdLst>
    <p:sldId id="441" r:id="rId3"/>
    <p:sldId id="391" r:id="rId4"/>
    <p:sldId id="392" r:id="rId5"/>
    <p:sldId id="420" r:id="rId6"/>
    <p:sldId id="393" r:id="rId7"/>
    <p:sldId id="394" r:id="rId8"/>
    <p:sldId id="395" r:id="rId9"/>
    <p:sldId id="396" r:id="rId10"/>
    <p:sldId id="397" r:id="rId11"/>
    <p:sldId id="398" r:id="rId12"/>
    <p:sldId id="399" r:id="rId13"/>
    <p:sldId id="400" r:id="rId14"/>
    <p:sldId id="401" r:id="rId15"/>
    <p:sldId id="402" r:id="rId16"/>
    <p:sldId id="403" r:id="rId17"/>
    <p:sldId id="404" r:id="rId18"/>
    <p:sldId id="405" r:id="rId19"/>
    <p:sldId id="406" r:id="rId20"/>
    <p:sldId id="407" r:id="rId21"/>
    <p:sldId id="408" r:id="rId22"/>
    <p:sldId id="409" r:id="rId23"/>
    <p:sldId id="410" r:id="rId24"/>
    <p:sldId id="411" r:id="rId25"/>
    <p:sldId id="412" r:id="rId26"/>
    <p:sldId id="413" r:id="rId27"/>
    <p:sldId id="414" r:id="rId28"/>
    <p:sldId id="415" r:id="rId29"/>
    <p:sldId id="417" r:id="rId30"/>
    <p:sldId id="418" r:id="rId31"/>
    <p:sldId id="419" r:id="rId32"/>
    <p:sldId id="449" r:id="rId33"/>
    <p:sldId id="416" r:id="rId34"/>
    <p:sldId id="452" r:id="rId35"/>
    <p:sldId id="453" r:id="rId36"/>
    <p:sldId id="451" r:id="rId37"/>
    <p:sldId id="450" r:id="rId38"/>
    <p:sldId id="454" r:id="rId39"/>
    <p:sldId id="455" r:id="rId40"/>
    <p:sldId id="448" r:id="rId41"/>
    <p:sldId id="456" r:id="rId42"/>
    <p:sldId id="457" r:id="rId43"/>
    <p:sldId id="458" r:id="rId44"/>
    <p:sldId id="459" r:id="rId45"/>
    <p:sldId id="460" r:id="rId46"/>
    <p:sldId id="461" r:id="rId47"/>
    <p:sldId id="462" r:id="rId48"/>
    <p:sldId id="421" r:id="rId49"/>
    <p:sldId id="618" r:id="rId50"/>
    <p:sldId id="495" r:id="rId51"/>
    <p:sldId id="616" r:id="rId52"/>
    <p:sldId id="617" r:id="rId53"/>
    <p:sldId id="496" r:id="rId54"/>
    <p:sldId id="497" r:id="rId55"/>
    <p:sldId id="498" r:id="rId56"/>
    <p:sldId id="499" r:id="rId57"/>
    <p:sldId id="500" r:id="rId58"/>
    <p:sldId id="501" r:id="rId59"/>
    <p:sldId id="502" r:id="rId60"/>
    <p:sldId id="503" r:id="rId61"/>
    <p:sldId id="504" r:id="rId62"/>
    <p:sldId id="505" r:id="rId63"/>
    <p:sldId id="506" r:id="rId64"/>
    <p:sldId id="507" r:id="rId65"/>
    <p:sldId id="614" r:id="rId66"/>
    <p:sldId id="596" r:id="rId67"/>
    <p:sldId id="597" r:id="rId68"/>
    <p:sldId id="598" r:id="rId69"/>
    <p:sldId id="599" r:id="rId70"/>
    <p:sldId id="600" r:id="rId71"/>
    <p:sldId id="601" r:id="rId72"/>
    <p:sldId id="602" r:id="rId73"/>
    <p:sldId id="603" r:id="rId74"/>
    <p:sldId id="604" r:id="rId75"/>
    <p:sldId id="605" r:id="rId76"/>
    <p:sldId id="606" r:id="rId77"/>
    <p:sldId id="511" r:id="rId78"/>
    <p:sldId id="517" r:id="rId79"/>
    <p:sldId id="518" r:id="rId80"/>
    <p:sldId id="519" r:id="rId81"/>
    <p:sldId id="520" r:id="rId82"/>
    <p:sldId id="521" r:id="rId83"/>
    <p:sldId id="522" r:id="rId84"/>
    <p:sldId id="523" r:id="rId85"/>
    <p:sldId id="524" r:id="rId86"/>
    <p:sldId id="525" r:id="rId87"/>
    <p:sldId id="526" r:id="rId88"/>
    <p:sldId id="527" r:id="rId89"/>
    <p:sldId id="528" r:id="rId90"/>
    <p:sldId id="529" r:id="rId91"/>
    <p:sldId id="530" r:id="rId92"/>
    <p:sldId id="531" r:id="rId93"/>
    <p:sldId id="607" r:id="rId94"/>
    <p:sldId id="608" r:id="rId95"/>
    <p:sldId id="609" r:id="rId96"/>
    <p:sldId id="610" r:id="rId97"/>
    <p:sldId id="611" r:id="rId98"/>
    <p:sldId id="612" r:id="rId99"/>
    <p:sldId id="613" r:id="rId100"/>
    <p:sldId id="535" r:id="rId101"/>
    <p:sldId id="536" r:id="rId102"/>
    <p:sldId id="537" r:id="rId103"/>
    <p:sldId id="538" r:id="rId104"/>
    <p:sldId id="539" r:id="rId105"/>
    <p:sldId id="540" r:id="rId106"/>
    <p:sldId id="541" r:id="rId107"/>
    <p:sldId id="542" r:id="rId108"/>
    <p:sldId id="543" r:id="rId109"/>
    <p:sldId id="544" r:id="rId110"/>
    <p:sldId id="545" r:id="rId111"/>
    <p:sldId id="546" r:id="rId112"/>
    <p:sldId id="547" r:id="rId113"/>
    <p:sldId id="548" r:id="rId114"/>
    <p:sldId id="549" r:id="rId115"/>
    <p:sldId id="550" r:id="rId116"/>
    <p:sldId id="551" r:id="rId117"/>
    <p:sldId id="552" r:id="rId118"/>
    <p:sldId id="553" r:id="rId119"/>
    <p:sldId id="554" r:id="rId120"/>
    <p:sldId id="555" r:id="rId121"/>
    <p:sldId id="556" r:id="rId122"/>
    <p:sldId id="557" r:id="rId123"/>
    <p:sldId id="558" r:id="rId124"/>
    <p:sldId id="559" r:id="rId125"/>
    <p:sldId id="560" r:id="rId126"/>
    <p:sldId id="561" r:id="rId127"/>
    <p:sldId id="562" r:id="rId128"/>
    <p:sldId id="563" r:id="rId129"/>
    <p:sldId id="564" r:id="rId130"/>
    <p:sldId id="585" r:id="rId131"/>
    <p:sldId id="586" r:id="rId132"/>
    <p:sldId id="587" r:id="rId133"/>
    <p:sldId id="588" r:id="rId134"/>
    <p:sldId id="589" r:id="rId135"/>
    <p:sldId id="590" r:id="rId136"/>
    <p:sldId id="591" r:id="rId137"/>
    <p:sldId id="592" r:id="rId138"/>
    <p:sldId id="593" r:id="rId139"/>
    <p:sldId id="594" r:id="rId140"/>
    <p:sldId id="595" r:id="rId141"/>
    <p:sldId id="569" r:id="rId142"/>
    <p:sldId id="570" r:id="rId143"/>
    <p:sldId id="571" r:id="rId144"/>
    <p:sldId id="572" r:id="rId145"/>
    <p:sldId id="573" r:id="rId146"/>
    <p:sldId id="574" r:id="rId147"/>
    <p:sldId id="575" r:id="rId148"/>
    <p:sldId id="576" r:id="rId149"/>
    <p:sldId id="615" r:id="rId150"/>
    <p:sldId id="425" r:id="rId151"/>
    <p:sldId id="426" r:id="rId152"/>
    <p:sldId id="423" r:id="rId153"/>
    <p:sldId id="424" r:id="rId154"/>
    <p:sldId id="427" r:id="rId155"/>
    <p:sldId id="428" r:id="rId156"/>
    <p:sldId id="429" r:id="rId157"/>
    <p:sldId id="430" r:id="rId158"/>
    <p:sldId id="390" r:id="rId159"/>
    <p:sldId id="431" r:id="rId160"/>
    <p:sldId id="436" r:id="rId161"/>
    <p:sldId id="437" r:id="rId162"/>
    <p:sldId id="438" r:id="rId163"/>
    <p:sldId id="439" r:id="rId164"/>
    <p:sldId id="300" r:id="rId165"/>
    <p:sldId id="388" r:id="rId166"/>
    <p:sldId id="389" r:id="rId167"/>
    <p:sldId id="492" r:id="rId168"/>
    <p:sldId id="371" r:id="rId169"/>
    <p:sldId id="472" r:id="rId170"/>
    <p:sldId id="473" r:id="rId171"/>
    <p:sldId id="474" r:id="rId172"/>
    <p:sldId id="475" r:id="rId173"/>
    <p:sldId id="476" r:id="rId174"/>
    <p:sldId id="478" r:id="rId175"/>
    <p:sldId id="479" r:id="rId176"/>
    <p:sldId id="480" r:id="rId177"/>
    <p:sldId id="481" r:id="rId178"/>
    <p:sldId id="482" r:id="rId179"/>
    <p:sldId id="483" r:id="rId180"/>
    <p:sldId id="484" r:id="rId181"/>
    <p:sldId id="485" r:id="rId182"/>
    <p:sldId id="486" r:id="rId183"/>
    <p:sldId id="487" r:id="rId184"/>
    <p:sldId id="489" r:id="rId185"/>
    <p:sldId id="490" r:id="rId186"/>
    <p:sldId id="443" r:id="rId187"/>
    <p:sldId id="444" r:id="rId188"/>
    <p:sldId id="491" r:id="rId189"/>
    <p:sldId id="370" r:id="rId190"/>
    <p:sldId id="372" r:id="rId191"/>
    <p:sldId id="374" r:id="rId192"/>
    <p:sldId id="376" r:id="rId193"/>
    <p:sldId id="377" r:id="rId194"/>
    <p:sldId id="378" r:id="rId195"/>
    <p:sldId id="379" r:id="rId196"/>
    <p:sldId id="380" r:id="rId197"/>
    <p:sldId id="381" r:id="rId198"/>
    <p:sldId id="382" r:id="rId199"/>
    <p:sldId id="442" r:id="rId200"/>
    <p:sldId id="383" r:id="rId201"/>
    <p:sldId id="384" r:id="rId202"/>
    <p:sldId id="385" r:id="rId203"/>
    <p:sldId id="577" r:id="rId204"/>
    <p:sldId id="578" r:id="rId205"/>
    <p:sldId id="579" r:id="rId206"/>
    <p:sldId id="580" r:id="rId207"/>
    <p:sldId id="581" r:id="rId208"/>
    <p:sldId id="582" r:id="rId209"/>
    <p:sldId id="583" r:id="rId210"/>
    <p:sldId id="471" r:id="rId211"/>
    <p:sldId id="493" r:id="rId2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F13B"/>
    <a:srgbClr val="CC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6377" autoAdjust="0"/>
  </p:normalViewPr>
  <p:slideViewPr>
    <p:cSldViewPr>
      <p:cViewPr>
        <p:scale>
          <a:sx n="60" d="100"/>
          <a:sy n="60" d="100"/>
        </p:scale>
        <p:origin x="-3060" y="-9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60" Type="http://schemas.openxmlformats.org/officeDocument/2006/relationships/slide" Target="slides/slide158.xml"/><Relationship Id="rId165" Type="http://schemas.openxmlformats.org/officeDocument/2006/relationships/slide" Target="slides/slide163.xml"/><Relationship Id="rId181" Type="http://schemas.openxmlformats.org/officeDocument/2006/relationships/slide" Target="slides/slide179.xml"/><Relationship Id="rId186" Type="http://schemas.openxmlformats.org/officeDocument/2006/relationships/slide" Target="slides/slide184.xml"/><Relationship Id="rId216" Type="http://schemas.openxmlformats.org/officeDocument/2006/relationships/theme" Target="theme/theme1.xml"/><Relationship Id="rId211" Type="http://schemas.openxmlformats.org/officeDocument/2006/relationships/slide" Target="slides/slide209.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slide" Target="slides/slide137.xml"/><Relationship Id="rId80" Type="http://schemas.openxmlformats.org/officeDocument/2006/relationships/slide" Target="slides/slide78.xml"/><Relationship Id="rId85" Type="http://schemas.openxmlformats.org/officeDocument/2006/relationships/slide" Target="slides/slide83.xml"/><Relationship Id="rId150" Type="http://schemas.openxmlformats.org/officeDocument/2006/relationships/slide" Target="slides/slide148.xml"/><Relationship Id="rId155" Type="http://schemas.openxmlformats.org/officeDocument/2006/relationships/slide" Target="slides/slide153.xml"/><Relationship Id="rId171" Type="http://schemas.openxmlformats.org/officeDocument/2006/relationships/slide" Target="slides/slide169.xml"/><Relationship Id="rId176" Type="http://schemas.openxmlformats.org/officeDocument/2006/relationships/slide" Target="slides/slide174.xml"/><Relationship Id="rId192" Type="http://schemas.openxmlformats.org/officeDocument/2006/relationships/slide" Target="slides/slide190.xml"/><Relationship Id="rId197" Type="http://schemas.openxmlformats.org/officeDocument/2006/relationships/slide" Target="slides/slide195.xml"/><Relationship Id="rId206" Type="http://schemas.openxmlformats.org/officeDocument/2006/relationships/slide" Target="slides/slide204.xml"/><Relationship Id="rId201" Type="http://schemas.openxmlformats.org/officeDocument/2006/relationships/slide" Target="slides/slide199.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slide" Target="slides/slide159.xml"/><Relationship Id="rId166" Type="http://schemas.openxmlformats.org/officeDocument/2006/relationships/slide" Target="slides/slide164.xml"/><Relationship Id="rId182" Type="http://schemas.openxmlformats.org/officeDocument/2006/relationships/slide" Target="slides/slide180.xml"/><Relationship Id="rId187" Type="http://schemas.openxmlformats.org/officeDocument/2006/relationships/slide" Target="slides/slide185.xml"/><Relationship Id="rId217"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212" Type="http://schemas.openxmlformats.org/officeDocument/2006/relationships/slide" Target="slides/slide210.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172" Type="http://schemas.openxmlformats.org/officeDocument/2006/relationships/slide" Target="slides/slide170.xml"/><Relationship Id="rId193" Type="http://schemas.openxmlformats.org/officeDocument/2006/relationships/slide" Target="slides/slide191.xml"/><Relationship Id="rId202" Type="http://schemas.openxmlformats.org/officeDocument/2006/relationships/slide" Target="slides/slide200.xml"/><Relationship Id="rId207" Type="http://schemas.openxmlformats.org/officeDocument/2006/relationships/slide" Target="slides/slide205.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183" Type="http://schemas.openxmlformats.org/officeDocument/2006/relationships/slide" Target="slides/slide181.xml"/><Relationship Id="rId213" Type="http://schemas.openxmlformats.org/officeDocument/2006/relationships/notesMaster" Target="notesMasters/notesMaster1.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slide" Target="slides/slide201.xml"/><Relationship Id="rId208" Type="http://schemas.openxmlformats.org/officeDocument/2006/relationships/slide" Target="slides/slide206.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presProps" Target="presProps.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viewProps" Target="viewProps.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file:///D:\Users\NNK\Documents\Nionios\PhD\LUC\KRB-LUC-01\Calibration%20Process\MGT\Fertilizers%20&amp;%20Manure\OrganicFertilizerCrete%20LULC%2058yrs%20distribution%20(1961-2018)%20@%20KRB-CZO.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Projects\LULC\Projects\KRB%20CZO\KRB-LUC-01\Scenarios\Default\SWAT-Karst%20Model%20-%20Stylos%20Springs%20Final%20-1964-2018%20(KRB-LUC-01%20Sim%20LUP)%2020181009%20-%20w.%20NO3%20.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Projects\LULC\Projects\KRB%20CZO\KRB-LUC-01\Scenarios\Default\SWAT-Karst%20Model%20-%20Stylos%20Springs%20Final%20-1964-2018%20(KRB-LUC-01%20Sim%20LUP)%2020181009%20-%20w.%20NO3%20.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Nikolaos\Desktop\SWAT-Karst%20Model%20-%20Stylos%20Springs%20Final%20-1964-2018%20(KRB-LUC-01%20Sim%20LUP)%2020181009%20-%20w.%20NO3%20.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Nikolaos\Desktop\SWAT-Karst%20Model%20-%20Stylos%20Springs%20Final%20-1964-2018%20(KRB-LUC-01%20Sim%20LUP)%2020181009%20-%20w.%20NO3%20.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Projects\LULC\Projects\KRB%20CZO\KRB-LUC-01\Scenarios\Default\SWAT-Karst%20Model%20-%20Stylos%20Springs%20Final%20-1964-2018%20(KRB-LUC-01%20Sim%20LUP)%2020181009%20-%20w.%20NO3%20.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Projects\LULC\Projects\KRB%20CZO\KRB-LUC-01\Scenarios\Default\SWAT-Karst%20Model%20-%20Stylos%20Springs%20Final%20-1964-2018%20(KRB-LUC-01%20Sim%20LUP)%2020181009%20-%20w.%20NO3%20.xlsx" TargetMode="External"/></Relationships>
</file>

<file path=ppt/charts/_rels/chart10.xml.rels><?xml version="1.0" encoding="UTF-8" standalone="yes"?>
<Relationships xmlns="http://schemas.openxmlformats.org/package/2006/relationships"><Relationship Id="rId2" Type="http://schemas.openxmlformats.org/officeDocument/2006/relationships/oleObject" Target="file:///C:\Users\Sofia\Desktop\scenarios%20percentages.xlsx" TargetMode="External"/><Relationship Id="rId1" Type="http://schemas.openxmlformats.org/officeDocument/2006/relationships/themeOverride" Target="../theme/themeOverride1.xml"/></Relationships>
</file>

<file path=ppt/charts/_rels/chart11.xml.rels><?xml version="1.0" encoding="UTF-8" standalone="yes"?>
<Relationships xmlns="http://schemas.openxmlformats.org/package/2006/relationships"><Relationship Id="rId2" Type="http://schemas.openxmlformats.org/officeDocument/2006/relationships/oleObject" Target="file:///C:\Users\Sofia\Desktop\scenarios%20percentages.xlsx" TargetMode="External"/><Relationship Id="rId1" Type="http://schemas.openxmlformats.org/officeDocument/2006/relationships/themeOverride" Target="../theme/themeOverride2.xml"/></Relationships>
</file>

<file path=ppt/charts/_rels/chart12.xml.rels><?xml version="1.0" encoding="UTF-8" standalone="yes"?>
<Relationships xmlns="http://schemas.openxmlformats.org/package/2006/relationships"><Relationship Id="rId2" Type="http://schemas.openxmlformats.org/officeDocument/2006/relationships/oleObject" Target="file:///C:\Users\Sofia\Desktop\scenarios%20percentages.xlsx" TargetMode="External"/><Relationship Id="rId1" Type="http://schemas.openxmlformats.org/officeDocument/2006/relationships/themeOverride" Target="../theme/themeOverride3.xml"/></Relationships>
</file>

<file path=ppt/charts/_rels/chart13.xml.rels><?xml version="1.0" encoding="UTF-8" standalone="yes"?>
<Relationships xmlns="http://schemas.openxmlformats.org/package/2006/relationships"><Relationship Id="rId2" Type="http://schemas.openxmlformats.org/officeDocument/2006/relationships/oleObject" Target="file:///C:\Users\Sofia\Desktop\scenarios%20percentages.xlsx" TargetMode="External"/><Relationship Id="rId1" Type="http://schemas.openxmlformats.org/officeDocument/2006/relationships/themeOverride" Target="../theme/themeOverride4.xml"/></Relationships>
</file>

<file path=ppt/charts/_rels/chart14.xml.rels><?xml version="1.0" encoding="UTF-8" standalone="yes"?>
<Relationships xmlns="http://schemas.openxmlformats.org/package/2006/relationships"><Relationship Id="rId1" Type="http://schemas.openxmlformats.org/officeDocument/2006/relationships/oleObject" Target="file:///F:\AQUAMAN\Aquaman%20climate\4-basins.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F:\AQUAMAN\Aquaman%20climate\4-basins.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swsw\Downloads\Copy%20of%20CastModelOutputGraphs%20(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swsw\Desktop\CAST\GES\Maintenance_2\CAST_REVERSE\correct_CastModelOutputGraph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swsw\Downloads\Copy%20of%20CastModelOutputGraphs%20(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swsw\Desktop\CAST\GES\Maintenance_2\CAST_REVERSE\correct_CastModelOutput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7922200000000021"/>
          <c:y val="7.2538900000000114E-2"/>
          <c:w val="0.76359000000000143"/>
          <c:h val="0.69406200000000051"/>
        </c:manualLayout>
      </c:layout>
      <c:scatterChart>
        <c:scatterStyle val="lineMarker"/>
        <c:ser>
          <c:idx val="0"/>
          <c:order val="0"/>
          <c:tx>
            <c:strRef>
              <c:f>Sheet1!$B$1</c:f>
              <c:strCache>
                <c:ptCount val="1"/>
                <c:pt idx="0">
                  <c:v>Date</c:v>
                </c:pt>
              </c:strCache>
            </c:strRef>
          </c:tx>
          <c:spPr>
            <a:ln w="47625" cap="flat">
              <a:noFill/>
              <a:prstDash val="solid"/>
              <a:round/>
            </a:ln>
            <a:effectLst/>
          </c:spPr>
          <c:marker>
            <c:symbol val="circle"/>
            <c:size val="6"/>
            <c:spPr>
              <a:solidFill>
                <a:srgbClr val="4F81BD"/>
              </a:solidFill>
              <a:ln w="9525" cap="flat">
                <a:solidFill>
                  <a:srgbClr val="4A7EBB"/>
                </a:solidFill>
                <a:prstDash val="solid"/>
                <a:round/>
              </a:ln>
              <a:effectLst/>
            </c:spPr>
          </c:marker>
          <c:xVal>
            <c:numRef>
              <c:f>Sheet1!$B$2:$B$755</c:f>
              <c:numCache>
                <c:formatCode>General</c:formatCode>
                <c:ptCount val="754"/>
                <c:pt idx="0">
                  <c:v>0.13262599999999997</c:v>
                </c:pt>
                <c:pt idx="1">
                  <c:v>0.26525200000000004</c:v>
                </c:pt>
                <c:pt idx="2">
                  <c:v>0.39787800000000162</c:v>
                </c:pt>
                <c:pt idx="3">
                  <c:v>0.53050399999999842</c:v>
                </c:pt>
                <c:pt idx="4">
                  <c:v>0.66313000000000144</c:v>
                </c:pt>
                <c:pt idx="5">
                  <c:v>0.79575600000000002</c:v>
                </c:pt>
                <c:pt idx="6">
                  <c:v>0.92838199999999949</c:v>
                </c:pt>
                <c:pt idx="7">
                  <c:v>1.061008</c:v>
                </c:pt>
                <c:pt idx="8">
                  <c:v>1.1936339999999999</c:v>
                </c:pt>
                <c:pt idx="9">
                  <c:v>1.32626</c:v>
                </c:pt>
                <c:pt idx="10">
                  <c:v>1.4588859999999999</c:v>
                </c:pt>
                <c:pt idx="11">
                  <c:v>1.591512</c:v>
                </c:pt>
                <c:pt idx="12">
                  <c:v>1.7241380000000013</c:v>
                </c:pt>
                <c:pt idx="13">
                  <c:v>1.8567639999999999</c:v>
                </c:pt>
                <c:pt idx="14">
                  <c:v>1.98939</c:v>
                </c:pt>
                <c:pt idx="15">
                  <c:v>2.1220159999999977</c:v>
                </c:pt>
                <c:pt idx="16">
                  <c:v>2.2546419999999987</c:v>
                </c:pt>
                <c:pt idx="17">
                  <c:v>2.3872679999999997</c:v>
                </c:pt>
                <c:pt idx="18">
                  <c:v>2.5198939999999967</c:v>
                </c:pt>
                <c:pt idx="19">
                  <c:v>2.65252</c:v>
                </c:pt>
                <c:pt idx="20">
                  <c:v>2.7851460000000001</c:v>
                </c:pt>
                <c:pt idx="21">
                  <c:v>2.9177719999999998</c:v>
                </c:pt>
                <c:pt idx="22">
                  <c:v>3.0503979999999999</c:v>
                </c:pt>
                <c:pt idx="23">
                  <c:v>3.1830240000000063</c:v>
                </c:pt>
                <c:pt idx="24">
                  <c:v>3.3156499999999896</c:v>
                </c:pt>
                <c:pt idx="25">
                  <c:v>3.4482759999999977</c:v>
                </c:pt>
                <c:pt idx="26">
                  <c:v>3.580902</c:v>
                </c:pt>
                <c:pt idx="27">
                  <c:v>3.7135280000000002</c:v>
                </c:pt>
                <c:pt idx="28">
                  <c:v>3.8461539999999967</c:v>
                </c:pt>
                <c:pt idx="29">
                  <c:v>3.97878</c:v>
                </c:pt>
                <c:pt idx="30">
                  <c:v>4.111405999999989</c:v>
                </c:pt>
                <c:pt idx="31">
                  <c:v>4.2440319999999945</c:v>
                </c:pt>
                <c:pt idx="32">
                  <c:v>4.3766580000000115</c:v>
                </c:pt>
                <c:pt idx="33">
                  <c:v>4.5092840000000001</c:v>
                </c:pt>
                <c:pt idx="34">
                  <c:v>4.6419099999999975</c:v>
                </c:pt>
                <c:pt idx="35">
                  <c:v>4.774535999999987</c:v>
                </c:pt>
                <c:pt idx="36">
                  <c:v>4.9071620000000014</c:v>
                </c:pt>
                <c:pt idx="37">
                  <c:v>5.0397880000000024</c:v>
                </c:pt>
                <c:pt idx="38">
                  <c:v>5.1724139999999945</c:v>
                </c:pt>
                <c:pt idx="39">
                  <c:v>5.30504</c:v>
                </c:pt>
                <c:pt idx="40">
                  <c:v>5.4376660000000125</c:v>
                </c:pt>
                <c:pt idx="41">
                  <c:v>5.5702920000000136</c:v>
                </c:pt>
                <c:pt idx="42">
                  <c:v>5.7029179999999879</c:v>
                </c:pt>
                <c:pt idx="43">
                  <c:v>5.8355439999999996</c:v>
                </c:pt>
                <c:pt idx="44">
                  <c:v>5.9681699999999998</c:v>
                </c:pt>
                <c:pt idx="45">
                  <c:v>6.1007959999999946</c:v>
                </c:pt>
                <c:pt idx="46">
                  <c:v>6.2334220000000125</c:v>
                </c:pt>
                <c:pt idx="47">
                  <c:v>6.3660480000000002</c:v>
                </c:pt>
                <c:pt idx="48">
                  <c:v>6.4986740000000003</c:v>
                </c:pt>
                <c:pt idx="49">
                  <c:v>6.6313000000000004</c:v>
                </c:pt>
                <c:pt idx="50">
                  <c:v>6.7639259999999881</c:v>
                </c:pt>
                <c:pt idx="51">
                  <c:v>6.8965519999999945</c:v>
                </c:pt>
                <c:pt idx="52">
                  <c:v>7.0291779999999955</c:v>
                </c:pt>
                <c:pt idx="53">
                  <c:v>7.1618039999999965</c:v>
                </c:pt>
                <c:pt idx="54">
                  <c:v>7.2944299999999975</c:v>
                </c:pt>
                <c:pt idx="55">
                  <c:v>7.4270559999999861</c:v>
                </c:pt>
                <c:pt idx="56">
                  <c:v>7.5596820000000013</c:v>
                </c:pt>
                <c:pt idx="57">
                  <c:v>7.692307999999989</c:v>
                </c:pt>
                <c:pt idx="58">
                  <c:v>7.8249339999999803</c:v>
                </c:pt>
                <c:pt idx="59">
                  <c:v>7.95756</c:v>
                </c:pt>
                <c:pt idx="60">
                  <c:v>8.0901860000000028</c:v>
                </c:pt>
                <c:pt idx="61">
                  <c:v>8.2228119999999993</c:v>
                </c:pt>
                <c:pt idx="62">
                  <c:v>8.3554380000000386</c:v>
                </c:pt>
                <c:pt idx="63">
                  <c:v>8.4880639999999996</c:v>
                </c:pt>
                <c:pt idx="64">
                  <c:v>8.6206900000000015</c:v>
                </c:pt>
                <c:pt idx="65">
                  <c:v>8.7533160000000017</c:v>
                </c:pt>
                <c:pt idx="66">
                  <c:v>8.8859420000000249</c:v>
                </c:pt>
                <c:pt idx="67">
                  <c:v>9.0185679999999984</c:v>
                </c:pt>
                <c:pt idx="68">
                  <c:v>9.1511940000000003</c:v>
                </c:pt>
                <c:pt idx="69">
                  <c:v>9.2838199999999986</c:v>
                </c:pt>
                <c:pt idx="70">
                  <c:v>9.4164460000000307</c:v>
                </c:pt>
                <c:pt idx="71">
                  <c:v>9.5490719999999989</c:v>
                </c:pt>
                <c:pt idx="72">
                  <c:v>9.681697999999999</c:v>
                </c:pt>
                <c:pt idx="73">
                  <c:v>9.8143239999999992</c:v>
                </c:pt>
                <c:pt idx="74">
                  <c:v>9.9469500000000011</c:v>
                </c:pt>
                <c:pt idx="75">
                  <c:v>10.079576000000023</c:v>
                </c:pt>
                <c:pt idx="76">
                  <c:v>10.212202</c:v>
                </c:pt>
                <c:pt idx="77">
                  <c:v>10.344827999999998</c:v>
                </c:pt>
                <c:pt idx="78">
                  <c:v>10.477454000000025</c:v>
                </c:pt>
                <c:pt idx="79">
                  <c:v>10.61008</c:v>
                </c:pt>
                <c:pt idx="80">
                  <c:v>10.742706</c:v>
                </c:pt>
                <c:pt idx="81">
                  <c:v>10.875332000000027</c:v>
                </c:pt>
                <c:pt idx="82">
                  <c:v>11.007957999999999</c:v>
                </c:pt>
                <c:pt idx="83">
                  <c:v>11.140584</c:v>
                </c:pt>
                <c:pt idx="84">
                  <c:v>11.273210000000001</c:v>
                </c:pt>
                <c:pt idx="85">
                  <c:v>11.405836000000035</c:v>
                </c:pt>
                <c:pt idx="86">
                  <c:v>11.538461999999999</c:v>
                </c:pt>
                <c:pt idx="87">
                  <c:v>11.671088000000001</c:v>
                </c:pt>
                <c:pt idx="88">
                  <c:v>11.803714000000006</c:v>
                </c:pt>
                <c:pt idx="89">
                  <c:v>11.93634</c:v>
                </c:pt>
                <c:pt idx="90">
                  <c:v>12.068966</c:v>
                </c:pt>
                <c:pt idx="91">
                  <c:v>12.201592</c:v>
                </c:pt>
                <c:pt idx="92">
                  <c:v>12.334217999999998</c:v>
                </c:pt>
                <c:pt idx="93">
                  <c:v>12.466844000000027</c:v>
                </c:pt>
                <c:pt idx="94">
                  <c:v>12.599469000000004</c:v>
                </c:pt>
                <c:pt idx="95">
                  <c:v>12.732095000000001</c:v>
                </c:pt>
                <c:pt idx="96">
                  <c:v>12.864721000000001</c:v>
                </c:pt>
                <c:pt idx="97">
                  <c:v>12.997347</c:v>
                </c:pt>
                <c:pt idx="98">
                  <c:v>13.129972999999998</c:v>
                </c:pt>
                <c:pt idx="99">
                  <c:v>13.262599000000025</c:v>
                </c:pt>
                <c:pt idx="100">
                  <c:v>13.395225</c:v>
                </c:pt>
                <c:pt idx="101">
                  <c:v>13.527850999999998</c:v>
                </c:pt>
                <c:pt idx="102">
                  <c:v>13.660477</c:v>
                </c:pt>
                <c:pt idx="103">
                  <c:v>13.793102999999999</c:v>
                </c:pt>
                <c:pt idx="104">
                  <c:v>13.925729</c:v>
                </c:pt>
                <c:pt idx="105">
                  <c:v>14.058355000000001</c:v>
                </c:pt>
                <c:pt idx="106">
                  <c:v>14.190981000000001</c:v>
                </c:pt>
                <c:pt idx="107">
                  <c:v>14.323607000000004</c:v>
                </c:pt>
                <c:pt idx="108">
                  <c:v>14.456233000000006</c:v>
                </c:pt>
                <c:pt idx="109">
                  <c:v>14.588858999999999</c:v>
                </c:pt>
                <c:pt idx="110">
                  <c:v>14.721485000000001</c:v>
                </c:pt>
                <c:pt idx="111">
                  <c:v>14.854111</c:v>
                </c:pt>
                <c:pt idx="112">
                  <c:v>14.986737000000025</c:v>
                </c:pt>
                <c:pt idx="113">
                  <c:v>15.119362999999998</c:v>
                </c:pt>
                <c:pt idx="114">
                  <c:v>15.251989</c:v>
                </c:pt>
                <c:pt idx="115">
                  <c:v>15.384615</c:v>
                </c:pt>
                <c:pt idx="116">
                  <c:v>15.517240999999999</c:v>
                </c:pt>
                <c:pt idx="117">
                  <c:v>15.649866999999999</c:v>
                </c:pt>
                <c:pt idx="118">
                  <c:v>15.782493000000002</c:v>
                </c:pt>
                <c:pt idx="119">
                  <c:v>15.915119000000002</c:v>
                </c:pt>
                <c:pt idx="120">
                  <c:v>16.047744999999953</c:v>
                </c:pt>
                <c:pt idx="121">
                  <c:v>16.180371000000001</c:v>
                </c:pt>
                <c:pt idx="122">
                  <c:v>16.312997000000031</c:v>
                </c:pt>
                <c:pt idx="123">
                  <c:v>16.445622999999895</c:v>
                </c:pt>
                <c:pt idx="124">
                  <c:v>16.578248999999989</c:v>
                </c:pt>
                <c:pt idx="125">
                  <c:v>16.710875000000058</c:v>
                </c:pt>
                <c:pt idx="126">
                  <c:v>16.843501</c:v>
                </c:pt>
                <c:pt idx="127">
                  <c:v>16.976126999999948</c:v>
                </c:pt>
                <c:pt idx="128">
                  <c:v>17.108753</c:v>
                </c:pt>
                <c:pt idx="129">
                  <c:v>17.241378999999988</c:v>
                </c:pt>
                <c:pt idx="130">
                  <c:v>17.374005000000054</c:v>
                </c:pt>
                <c:pt idx="131">
                  <c:v>17.506630999999953</c:v>
                </c:pt>
                <c:pt idx="132">
                  <c:v>17.639257000000054</c:v>
                </c:pt>
                <c:pt idx="133">
                  <c:v>17.771883000000031</c:v>
                </c:pt>
                <c:pt idx="134">
                  <c:v>17.904508999999987</c:v>
                </c:pt>
                <c:pt idx="135">
                  <c:v>18.037135000000031</c:v>
                </c:pt>
                <c:pt idx="136">
                  <c:v>18.169761000000001</c:v>
                </c:pt>
                <c:pt idx="137">
                  <c:v>18.302387</c:v>
                </c:pt>
                <c:pt idx="138">
                  <c:v>18.435012999999941</c:v>
                </c:pt>
                <c:pt idx="139">
                  <c:v>18.567638999999989</c:v>
                </c:pt>
                <c:pt idx="140">
                  <c:v>18.700265000000005</c:v>
                </c:pt>
                <c:pt idx="141">
                  <c:v>18.832891000000046</c:v>
                </c:pt>
                <c:pt idx="142">
                  <c:v>18.965516999999902</c:v>
                </c:pt>
                <c:pt idx="143">
                  <c:v>19.098142999999922</c:v>
                </c:pt>
                <c:pt idx="144">
                  <c:v>19.230768999999999</c:v>
                </c:pt>
                <c:pt idx="145">
                  <c:v>19.363395000000001</c:v>
                </c:pt>
                <c:pt idx="146">
                  <c:v>19.496020999999953</c:v>
                </c:pt>
                <c:pt idx="147">
                  <c:v>19.62864699999993</c:v>
                </c:pt>
                <c:pt idx="148">
                  <c:v>19.761272999999989</c:v>
                </c:pt>
                <c:pt idx="149">
                  <c:v>19.893899000000001</c:v>
                </c:pt>
                <c:pt idx="150">
                  <c:v>20.026524999999989</c:v>
                </c:pt>
                <c:pt idx="151">
                  <c:v>20.159151000000058</c:v>
                </c:pt>
                <c:pt idx="152">
                  <c:v>20.291777</c:v>
                </c:pt>
                <c:pt idx="153">
                  <c:v>20.424402999999941</c:v>
                </c:pt>
                <c:pt idx="154">
                  <c:v>20.557029</c:v>
                </c:pt>
                <c:pt idx="155">
                  <c:v>20.689655000000005</c:v>
                </c:pt>
                <c:pt idx="156">
                  <c:v>20.822281</c:v>
                </c:pt>
                <c:pt idx="157">
                  <c:v>20.954907000000031</c:v>
                </c:pt>
                <c:pt idx="158">
                  <c:v>21.087532999999929</c:v>
                </c:pt>
                <c:pt idx="159">
                  <c:v>21.220158999999999</c:v>
                </c:pt>
                <c:pt idx="160">
                  <c:v>21.352785000000001</c:v>
                </c:pt>
                <c:pt idx="161">
                  <c:v>21.48541099999991</c:v>
                </c:pt>
                <c:pt idx="162">
                  <c:v>21.618037000000001</c:v>
                </c:pt>
                <c:pt idx="163">
                  <c:v>21.750662999999989</c:v>
                </c:pt>
                <c:pt idx="164">
                  <c:v>21.883288999999987</c:v>
                </c:pt>
                <c:pt idx="165">
                  <c:v>22.015915000000035</c:v>
                </c:pt>
                <c:pt idx="166">
                  <c:v>22.148540999999941</c:v>
                </c:pt>
                <c:pt idx="167">
                  <c:v>22.281167</c:v>
                </c:pt>
                <c:pt idx="168">
                  <c:v>22.413792999999949</c:v>
                </c:pt>
                <c:pt idx="169">
                  <c:v>22.546418999999986</c:v>
                </c:pt>
                <c:pt idx="170">
                  <c:v>22.679045000000031</c:v>
                </c:pt>
                <c:pt idx="171">
                  <c:v>22.811671000000054</c:v>
                </c:pt>
                <c:pt idx="172">
                  <c:v>22.944296999999953</c:v>
                </c:pt>
                <c:pt idx="173">
                  <c:v>23.076923000000001</c:v>
                </c:pt>
                <c:pt idx="174">
                  <c:v>23.209548999999953</c:v>
                </c:pt>
                <c:pt idx="175">
                  <c:v>23.342175000000001</c:v>
                </c:pt>
                <c:pt idx="176">
                  <c:v>23.474801000000031</c:v>
                </c:pt>
                <c:pt idx="177">
                  <c:v>23.607427000000001</c:v>
                </c:pt>
                <c:pt idx="178">
                  <c:v>23.740053</c:v>
                </c:pt>
                <c:pt idx="179">
                  <c:v>23.872678999999987</c:v>
                </c:pt>
                <c:pt idx="180">
                  <c:v>24.005305</c:v>
                </c:pt>
                <c:pt idx="181">
                  <c:v>24.137931000000066</c:v>
                </c:pt>
                <c:pt idx="182">
                  <c:v>24.270557</c:v>
                </c:pt>
                <c:pt idx="183">
                  <c:v>24.403182999999952</c:v>
                </c:pt>
                <c:pt idx="184">
                  <c:v>24.535809</c:v>
                </c:pt>
                <c:pt idx="185">
                  <c:v>24.668434999999953</c:v>
                </c:pt>
                <c:pt idx="186">
                  <c:v>24.801061000000054</c:v>
                </c:pt>
                <c:pt idx="187">
                  <c:v>24.933686999999953</c:v>
                </c:pt>
                <c:pt idx="188">
                  <c:v>25.06631299999993</c:v>
                </c:pt>
                <c:pt idx="189">
                  <c:v>25.198938999999999</c:v>
                </c:pt>
                <c:pt idx="190">
                  <c:v>25.331565000000058</c:v>
                </c:pt>
                <c:pt idx="191">
                  <c:v>25.464191</c:v>
                </c:pt>
                <c:pt idx="192">
                  <c:v>25.596817000000001</c:v>
                </c:pt>
                <c:pt idx="193">
                  <c:v>25.729442999999925</c:v>
                </c:pt>
                <c:pt idx="194">
                  <c:v>25.862068999999988</c:v>
                </c:pt>
                <c:pt idx="195">
                  <c:v>25.994695</c:v>
                </c:pt>
                <c:pt idx="196">
                  <c:v>26.12732100000003</c:v>
                </c:pt>
                <c:pt idx="197">
                  <c:v>26.259947</c:v>
                </c:pt>
                <c:pt idx="198">
                  <c:v>26.392572999999953</c:v>
                </c:pt>
                <c:pt idx="199">
                  <c:v>26.525198999999986</c:v>
                </c:pt>
                <c:pt idx="200">
                  <c:v>26.657825000000084</c:v>
                </c:pt>
                <c:pt idx="201">
                  <c:v>26.790451000000001</c:v>
                </c:pt>
                <c:pt idx="202">
                  <c:v>26.923076999999989</c:v>
                </c:pt>
                <c:pt idx="203">
                  <c:v>27.055702999999941</c:v>
                </c:pt>
                <c:pt idx="204">
                  <c:v>27.188328999999989</c:v>
                </c:pt>
                <c:pt idx="205">
                  <c:v>27.320955000000058</c:v>
                </c:pt>
                <c:pt idx="206">
                  <c:v>27.453581</c:v>
                </c:pt>
                <c:pt idx="207">
                  <c:v>27.586206999999948</c:v>
                </c:pt>
                <c:pt idx="208">
                  <c:v>27.718833</c:v>
                </c:pt>
                <c:pt idx="209">
                  <c:v>27.85145900000003</c:v>
                </c:pt>
                <c:pt idx="210">
                  <c:v>27.984085</c:v>
                </c:pt>
                <c:pt idx="211">
                  <c:v>28.116711000000031</c:v>
                </c:pt>
                <c:pt idx="212">
                  <c:v>28.24933699999993</c:v>
                </c:pt>
                <c:pt idx="213">
                  <c:v>28.381963000000031</c:v>
                </c:pt>
                <c:pt idx="214">
                  <c:v>28.514589000000001</c:v>
                </c:pt>
                <c:pt idx="215">
                  <c:v>28.647215000000031</c:v>
                </c:pt>
                <c:pt idx="216">
                  <c:v>28.779841000000001</c:v>
                </c:pt>
                <c:pt idx="217">
                  <c:v>28.912466999999989</c:v>
                </c:pt>
                <c:pt idx="218">
                  <c:v>29.045092999999941</c:v>
                </c:pt>
                <c:pt idx="219">
                  <c:v>29.177719</c:v>
                </c:pt>
                <c:pt idx="220">
                  <c:v>29.310345000000005</c:v>
                </c:pt>
                <c:pt idx="221">
                  <c:v>29.442971</c:v>
                </c:pt>
                <c:pt idx="222">
                  <c:v>29.575596999999949</c:v>
                </c:pt>
                <c:pt idx="223">
                  <c:v>29.708222999999922</c:v>
                </c:pt>
                <c:pt idx="224">
                  <c:v>29.840848999999999</c:v>
                </c:pt>
                <c:pt idx="225">
                  <c:v>29.973475000000001</c:v>
                </c:pt>
                <c:pt idx="226">
                  <c:v>30.106101000000031</c:v>
                </c:pt>
                <c:pt idx="227">
                  <c:v>30.23872699999993</c:v>
                </c:pt>
                <c:pt idx="228">
                  <c:v>30.371353000000031</c:v>
                </c:pt>
                <c:pt idx="229">
                  <c:v>30.503979000000001</c:v>
                </c:pt>
                <c:pt idx="230">
                  <c:v>30.636605000000031</c:v>
                </c:pt>
                <c:pt idx="231">
                  <c:v>30.769230999999941</c:v>
                </c:pt>
                <c:pt idx="232">
                  <c:v>30.901857000000035</c:v>
                </c:pt>
                <c:pt idx="233">
                  <c:v>31.034483000000005</c:v>
                </c:pt>
                <c:pt idx="234">
                  <c:v>31.167109</c:v>
                </c:pt>
                <c:pt idx="235">
                  <c:v>31.299734999999949</c:v>
                </c:pt>
                <c:pt idx="236">
                  <c:v>31.432361</c:v>
                </c:pt>
                <c:pt idx="237">
                  <c:v>31.564987000000031</c:v>
                </c:pt>
                <c:pt idx="238">
                  <c:v>31.697613</c:v>
                </c:pt>
                <c:pt idx="239">
                  <c:v>31.830238999999999</c:v>
                </c:pt>
                <c:pt idx="240">
                  <c:v>31.962865000000001</c:v>
                </c:pt>
                <c:pt idx="241">
                  <c:v>32.095491000000003</c:v>
                </c:pt>
                <c:pt idx="242">
                  <c:v>32.228117000000154</c:v>
                </c:pt>
                <c:pt idx="243">
                  <c:v>32.360743000000006</c:v>
                </c:pt>
                <c:pt idx="244">
                  <c:v>32.493369000000001</c:v>
                </c:pt>
                <c:pt idx="245">
                  <c:v>32.625995000000124</c:v>
                </c:pt>
                <c:pt idx="246">
                  <c:v>32.758621000000005</c:v>
                </c:pt>
                <c:pt idx="247">
                  <c:v>32.891246999999993</c:v>
                </c:pt>
                <c:pt idx="248">
                  <c:v>33.023873000000002</c:v>
                </c:pt>
                <c:pt idx="249">
                  <c:v>33.156499000000004</c:v>
                </c:pt>
                <c:pt idx="250">
                  <c:v>33.289125000000013</c:v>
                </c:pt>
                <c:pt idx="251">
                  <c:v>33.421751</c:v>
                </c:pt>
                <c:pt idx="252">
                  <c:v>33.554376999999995</c:v>
                </c:pt>
                <c:pt idx="253">
                  <c:v>33.687003000000004</c:v>
                </c:pt>
                <c:pt idx="254">
                  <c:v>33.819628999999992</c:v>
                </c:pt>
                <c:pt idx="255">
                  <c:v>33.952255000000001</c:v>
                </c:pt>
                <c:pt idx="256">
                  <c:v>34.084880999999974</c:v>
                </c:pt>
                <c:pt idx="257">
                  <c:v>34.217507000000005</c:v>
                </c:pt>
                <c:pt idx="258">
                  <c:v>34.350133</c:v>
                </c:pt>
                <c:pt idx="259">
                  <c:v>34.482759000000001</c:v>
                </c:pt>
                <c:pt idx="260">
                  <c:v>34.615385000000003</c:v>
                </c:pt>
                <c:pt idx="261">
                  <c:v>34.748011000000012</c:v>
                </c:pt>
                <c:pt idx="262">
                  <c:v>34.880636999999993</c:v>
                </c:pt>
                <c:pt idx="263">
                  <c:v>35.013262999999995</c:v>
                </c:pt>
                <c:pt idx="264">
                  <c:v>35.145889000000004</c:v>
                </c:pt>
                <c:pt idx="265">
                  <c:v>35.278515000000162</c:v>
                </c:pt>
                <c:pt idx="266">
                  <c:v>35.411140999999994</c:v>
                </c:pt>
                <c:pt idx="267">
                  <c:v>35.543766999999995</c:v>
                </c:pt>
                <c:pt idx="268">
                  <c:v>35.676393000000012</c:v>
                </c:pt>
                <c:pt idx="269">
                  <c:v>35.809019000000006</c:v>
                </c:pt>
                <c:pt idx="270">
                  <c:v>35.941644999999994</c:v>
                </c:pt>
                <c:pt idx="271">
                  <c:v>36.074270999999996</c:v>
                </c:pt>
                <c:pt idx="272">
                  <c:v>36.206897000000005</c:v>
                </c:pt>
                <c:pt idx="273">
                  <c:v>36.339523</c:v>
                </c:pt>
                <c:pt idx="274">
                  <c:v>36.472149000000002</c:v>
                </c:pt>
                <c:pt idx="275">
                  <c:v>36.604775000000011</c:v>
                </c:pt>
                <c:pt idx="276">
                  <c:v>36.737401000000006</c:v>
                </c:pt>
                <c:pt idx="277">
                  <c:v>36.870026999999993</c:v>
                </c:pt>
                <c:pt idx="278">
                  <c:v>37.002653000000002</c:v>
                </c:pt>
                <c:pt idx="279">
                  <c:v>37.135279000000011</c:v>
                </c:pt>
                <c:pt idx="280">
                  <c:v>37.267905000000013</c:v>
                </c:pt>
                <c:pt idx="281">
                  <c:v>37.400531000000001</c:v>
                </c:pt>
                <c:pt idx="282">
                  <c:v>37.533156000000012</c:v>
                </c:pt>
                <c:pt idx="283">
                  <c:v>37.665782000000092</c:v>
                </c:pt>
                <c:pt idx="284">
                  <c:v>37.798408000000109</c:v>
                </c:pt>
                <c:pt idx="285">
                  <c:v>37.931034000000004</c:v>
                </c:pt>
                <c:pt idx="286">
                  <c:v>38.063660000000006</c:v>
                </c:pt>
                <c:pt idx="287">
                  <c:v>38.196286000000001</c:v>
                </c:pt>
                <c:pt idx="288">
                  <c:v>38.328912000000123</c:v>
                </c:pt>
                <c:pt idx="289">
                  <c:v>38.461538000000012</c:v>
                </c:pt>
                <c:pt idx="290">
                  <c:v>38.594164000000006</c:v>
                </c:pt>
                <c:pt idx="291">
                  <c:v>38.726790000000108</c:v>
                </c:pt>
                <c:pt idx="292">
                  <c:v>38.859415999999996</c:v>
                </c:pt>
                <c:pt idx="293">
                  <c:v>38.992042000000012</c:v>
                </c:pt>
                <c:pt idx="294">
                  <c:v>39.124668</c:v>
                </c:pt>
                <c:pt idx="295">
                  <c:v>39.257293999999995</c:v>
                </c:pt>
                <c:pt idx="296">
                  <c:v>39.389920000000004</c:v>
                </c:pt>
                <c:pt idx="297">
                  <c:v>39.522546000000013</c:v>
                </c:pt>
                <c:pt idx="298">
                  <c:v>39.655172000000093</c:v>
                </c:pt>
                <c:pt idx="299">
                  <c:v>39.787798000000002</c:v>
                </c:pt>
                <c:pt idx="300">
                  <c:v>39.920424000000004</c:v>
                </c:pt>
                <c:pt idx="301">
                  <c:v>40.053049999999999</c:v>
                </c:pt>
                <c:pt idx="302">
                  <c:v>40.185676000000001</c:v>
                </c:pt>
                <c:pt idx="303">
                  <c:v>40.318302000000003</c:v>
                </c:pt>
                <c:pt idx="304">
                  <c:v>40.450927999999998</c:v>
                </c:pt>
                <c:pt idx="305">
                  <c:v>40.583554000000007</c:v>
                </c:pt>
                <c:pt idx="306">
                  <c:v>40.716180000000001</c:v>
                </c:pt>
                <c:pt idx="307">
                  <c:v>40.848805999999996</c:v>
                </c:pt>
                <c:pt idx="308">
                  <c:v>40.981431999999998</c:v>
                </c:pt>
                <c:pt idx="309">
                  <c:v>41.114058</c:v>
                </c:pt>
                <c:pt idx="310">
                  <c:v>41.246683999999995</c:v>
                </c:pt>
                <c:pt idx="311">
                  <c:v>41.379310000000011</c:v>
                </c:pt>
                <c:pt idx="312">
                  <c:v>41.511936000000006</c:v>
                </c:pt>
                <c:pt idx="313">
                  <c:v>41.644562000000001</c:v>
                </c:pt>
                <c:pt idx="314">
                  <c:v>41.777188000000002</c:v>
                </c:pt>
                <c:pt idx="315">
                  <c:v>41.909814000000004</c:v>
                </c:pt>
                <c:pt idx="316">
                  <c:v>42.042440000000006</c:v>
                </c:pt>
                <c:pt idx="317">
                  <c:v>42.175066000000001</c:v>
                </c:pt>
                <c:pt idx="318">
                  <c:v>42.307691999999996</c:v>
                </c:pt>
                <c:pt idx="319">
                  <c:v>42.440318000000012</c:v>
                </c:pt>
                <c:pt idx="320">
                  <c:v>42.572944</c:v>
                </c:pt>
                <c:pt idx="321">
                  <c:v>42.705570000000108</c:v>
                </c:pt>
                <c:pt idx="322">
                  <c:v>42.838196000000003</c:v>
                </c:pt>
                <c:pt idx="323">
                  <c:v>42.970821999999998</c:v>
                </c:pt>
                <c:pt idx="324">
                  <c:v>43.103448</c:v>
                </c:pt>
                <c:pt idx="325">
                  <c:v>43.236074000000002</c:v>
                </c:pt>
                <c:pt idx="326">
                  <c:v>43.368700000000011</c:v>
                </c:pt>
                <c:pt idx="327">
                  <c:v>43.501326000000006</c:v>
                </c:pt>
                <c:pt idx="328">
                  <c:v>43.633952000000093</c:v>
                </c:pt>
                <c:pt idx="329">
                  <c:v>43.766578000000123</c:v>
                </c:pt>
                <c:pt idx="330">
                  <c:v>43.899204000000005</c:v>
                </c:pt>
                <c:pt idx="331">
                  <c:v>44.031829999999999</c:v>
                </c:pt>
                <c:pt idx="332">
                  <c:v>44.164456000000001</c:v>
                </c:pt>
                <c:pt idx="333">
                  <c:v>44.297082000000003</c:v>
                </c:pt>
                <c:pt idx="334">
                  <c:v>44.429708000000012</c:v>
                </c:pt>
                <c:pt idx="335">
                  <c:v>44.562334000000092</c:v>
                </c:pt>
                <c:pt idx="336">
                  <c:v>44.694960000000002</c:v>
                </c:pt>
                <c:pt idx="337">
                  <c:v>44.827586000000004</c:v>
                </c:pt>
                <c:pt idx="338">
                  <c:v>44.960212000000013</c:v>
                </c:pt>
                <c:pt idx="339">
                  <c:v>45.092838000000093</c:v>
                </c:pt>
                <c:pt idx="340">
                  <c:v>45.225464000000002</c:v>
                </c:pt>
                <c:pt idx="341">
                  <c:v>45.358089999999997</c:v>
                </c:pt>
                <c:pt idx="342">
                  <c:v>45.490716000000013</c:v>
                </c:pt>
                <c:pt idx="343">
                  <c:v>45.6233420000001</c:v>
                </c:pt>
                <c:pt idx="344">
                  <c:v>45.755968000000003</c:v>
                </c:pt>
                <c:pt idx="345">
                  <c:v>45.888594000000005</c:v>
                </c:pt>
                <c:pt idx="346">
                  <c:v>46.02122</c:v>
                </c:pt>
                <c:pt idx="347">
                  <c:v>46.153845999999994</c:v>
                </c:pt>
                <c:pt idx="348">
                  <c:v>46.286472000000003</c:v>
                </c:pt>
                <c:pt idx="349">
                  <c:v>46.419097999999998</c:v>
                </c:pt>
                <c:pt idx="350">
                  <c:v>46.551723999999993</c:v>
                </c:pt>
                <c:pt idx="351">
                  <c:v>46.684350000000002</c:v>
                </c:pt>
                <c:pt idx="352">
                  <c:v>46.816976000000004</c:v>
                </c:pt>
                <c:pt idx="353">
                  <c:v>46.949601999999999</c:v>
                </c:pt>
                <c:pt idx="354">
                  <c:v>47.082228000000001</c:v>
                </c:pt>
                <c:pt idx="355">
                  <c:v>47.214853999999995</c:v>
                </c:pt>
                <c:pt idx="356">
                  <c:v>47.34747999999999</c:v>
                </c:pt>
                <c:pt idx="357">
                  <c:v>47.480106000000006</c:v>
                </c:pt>
                <c:pt idx="358">
                  <c:v>47.612732000000108</c:v>
                </c:pt>
                <c:pt idx="359">
                  <c:v>47.745358000000124</c:v>
                </c:pt>
                <c:pt idx="360">
                  <c:v>47.877983999999991</c:v>
                </c:pt>
                <c:pt idx="361">
                  <c:v>48.01061</c:v>
                </c:pt>
                <c:pt idx="362">
                  <c:v>48.143236000000002</c:v>
                </c:pt>
                <c:pt idx="363">
                  <c:v>48.275862000000011</c:v>
                </c:pt>
                <c:pt idx="364">
                  <c:v>48.408487999999998</c:v>
                </c:pt>
                <c:pt idx="365">
                  <c:v>48.541114</c:v>
                </c:pt>
                <c:pt idx="366">
                  <c:v>48.673740000000002</c:v>
                </c:pt>
                <c:pt idx="367">
                  <c:v>48.806366000000004</c:v>
                </c:pt>
                <c:pt idx="368">
                  <c:v>48.938992000000013</c:v>
                </c:pt>
                <c:pt idx="369">
                  <c:v>49.071618000000001</c:v>
                </c:pt>
                <c:pt idx="370">
                  <c:v>49.204243999999996</c:v>
                </c:pt>
                <c:pt idx="371">
                  <c:v>49.336869999999998</c:v>
                </c:pt>
                <c:pt idx="372">
                  <c:v>49.469496000000007</c:v>
                </c:pt>
                <c:pt idx="373">
                  <c:v>49.602122000000108</c:v>
                </c:pt>
                <c:pt idx="374">
                  <c:v>49.734748000000003</c:v>
                </c:pt>
                <c:pt idx="375">
                  <c:v>49.867374000000005</c:v>
                </c:pt>
                <c:pt idx="376">
                  <c:v>50</c:v>
                </c:pt>
                <c:pt idx="377">
                  <c:v>50.132626000000002</c:v>
                </c:pt>
                <c:pt idx="378">
                  <c:v>50.265252000000125</c:v>
                </c:pt>
                <c:pt idx="379">
                  <c:v>50.397877999999999</c:v>
                </c:pt>
                <c:pt idx="380">
                  <c:v>50.530504000000001</c:v>
                </c:pt>
                <c:pt idx="381">
                  <c:v>50.663130000000116</c:v>
                </c:pt>
                <c:pt idx="382">
                  <c:v>50.795756000000146</c:v>
                </c:pt>
                <c:pt idx="383">
                  <c:v>50.928382000000013</c:v>
                </c:pt>
                <c:pt idx="384">
                  <c:v>51.061008000000001</c:v>
                </c:pt>
                <c:pt idx="385">
                  <c:v>51.193634000000003</c:v>
                </c:pt>
                <c:pt idx="386">
                  <c:v>51.326260000000005</c:v>
                </c:pt>
                <c:pt idx="387">
                  <c:v>51.458885999999993</c:v>
                </c:pt>
                <c:pt idx="388">
                  <c:v>51.591512000000108</c:v>
                </c:pt>
                <c:pt idx="389">
                  <c:v>51.724138000000124</c:v>
                </c:pt>
                <c:pt idx="390">
                  <c:v>51.856763999999991</c:v>
                </c:pt>
                <c:pt idx="391">
                  <c:v>51.98939</c:v>
                </c:pt>
                <c:pt idx="392">
                  <c:v>52.122016000000109</c:v>
                </c:pt>
                <c:pt idx="393">
                  <c:v>52.254641999999997</c:v>
                </c:pt>
                <c:pt idx="394">
                  <c:v>52.387267999999899</c:v>
                </c:pt>
                <c:pt idx="395">
                  <c:v>52.519893999999994</c:v>
                </c:pt>
                <c:pt idx="396">
                  <c:v>52.652520000000003</c:v>
                </c:pt>
                <c:pt idx="397">
                  <c:v>52.785146000000012</c:v>
                </c:pt>
                <c:pt idx="398">
                  <c:v>52.917771999999999</c:v>
                </c:pt>
                <c:pt idx="399">
                  <c:v>53.050398000000001</c:v>
                </c:pt>
                <c:pt idx="400">
                  <c:v>53.183023999999996</c:v>
                </c:pt>
                <c:pt idx="401">
                  <c:v>53.315649999999998</c:v>
                </c:pt>
                <c:pt idx="402">
                  <c:v>53.448276</c:v>
                </c:pt>
                <c:pt idx="403">
                  <c:v>53.580902000000002</c:v>
                </c:pt>
                <c:pt idx="404">
                  <c:v>53.713528000000011</c:v>
                </c:pt>
                <c:pt idx="405">
                  <c:v>53.846154000000006</c:v>
                </c:pt>
                <c:pt idx="406">
                  <c:v>53.97878</c:v>
                </c:pt>
                <c:pt idx="407">
                  <c:v>54.111405999999995</c:v>
                </c:pt>
                <c:pt idx="408">
                  <c:v>54.244032000000011</c:v>
                </c:pt>
                <c:pt idx="409">
                  <c:v>54.376657999999999</c:v>
                </c:pt>
                <c:pt idx="410">
                  <c:v>54.509283999999994</c:v>
                </c:pt>
                <c:pt idx="411">
                  <c:v>54.641910000000003</c:v>
                </c:pt>
                <c:pt idx="412">
                  <c:v>54.774536000000012</c:v>
                </c:pt>
                <c:pt idx="413">
                  <c:v>54.907162</c:v>
                </c:pt>
                <c:pt idx="414">
                  <c:v>55.039788000000001</c:v>
                </c:pt>
                <c:pt idx="415">
                  <c:v>55.172414000000003</c:v>
                </c:pt>
                <c:pt idx="416">
                  <c:v>55.305040000000005</c:v>
                </c:pt>
                <c:pt idx="417">
                  <c:v>55.437665999999993</c:v>
                </c:pt>
                <c:pt idx="418">
                  <c:v>55.570292000000002</c:v>
                </c:pt>
                <c:pt idx="419">
                  <c:v>55.702918000000125</c:v>
                </c:pt>
                <c:pt idx="420">
                  <c:v>55.835544000000006</c:v>
                </c:pt>
                <c:pt idx="421">
                  <c:v>55.968170000000093</c:v>
                </c:pt>
                <c:pt idx="422">
                  <c:v>56.100796000000003</c:v>
                </c:pt>
                <c:pt idx="423">
                  <c:v>56.233422000000012</c:v>
                </c:pt>
                <c:pt idx="424">
                  <c:v>56.366047999999999</c:v>
                </c:pt>
                <c:pt idx="425">
                  <c:v>56.498674000000001</c:v>
                </c:pt>
                <c:pt idx="426">
                  <c:v>56.631300000000003</c:v>
                </c:pt>
                <c:pt idx="427">
                  <c:v>56.763926000000012</c:v>
                </c:pt>
                <c:pt idx="428">
                  <c:v>56.896552000000092</c:v>
                </c:pt>
                <c:pt idx="429">
                  <c:v>57.029178000000108</c:v>
                </c:pt>
                <c:pt idx="430">
                  <c:v>57.161804000000004</c:v>
                </c:pt>
                <c:pt idx="431">
                  <c:v>57.294430000000013</c:v>
                </c:pt>
                <c:pt idx="432">
                  <c:v>57.427056</c:v>
                </c:pt>
                <c:pt idx="433">
                  <c:v>57.559681999999995</c:v>
                </c:pt>
                <c:pt idx="434">
                  <c:v>57.692308000000139</c:v>
                </c:pt>
                <c:pt idx="435">
                  <c:v>57.824934000000006</c:v>
                </c:pt>
                <c:pt idx="436">
                  <c:v>57.957559999999994</c:v>
                </c:pt>
                <c:pt idx="437">
                  <c:v>58.090186000000003</c:v>
                </c:pt>
                <c:pt idx="438">
                  <c:v>58.222812000000154</c:v>
                </c:pt>
                <c:pt idx="439">
                  <c:v>58.355437999999999</c:v>
                </c:pt>
                <c:pt idx="440">
                  <c:v>58.488063999999994</c:v>
                </c:pt>
                <c:pt idx="441">
                  <c:v>58.620690000000003</c:v>
                </c:pt>
                <c:pt idx="442">
                  <c:v>58.753316000000012</c:v>
                </c:pt>
                <c:pt idx="443">
                  <c:v>58.885942</c:v>
                </c:pt>
                <c:pt idx="444">
                  <c:v>59.018568000000002</c:v>
                </c:pt>
                <c:pt idx="445">
                  <c:v>59.151194000000004</c:v>
                </c:pt>
                <c:pt idx="446">
                  <c:v>59.283820000000006</c:v>
                </c:pt>
                <c:pt idx="447">
                  <c:v>59.416445999999993</c:v>
                </c:pt>
                <c:pt idx="448">
                  <c:v>59.549072000000002</c:v>
                </c:pt>
                <c:pt idx="449">
                  <c:v>59.681697999999997</c:v>
                </c:pt>
                <c:pt idx="450">
                  <c:v>59.814323999999992</c:v>
                </c:pt>
                <c:pt idx="451">
                  <c:v>59.946950000000001</c:v>
                </c:pt>
                <c:pt idx="452">
                  <c:v>60.079576000000003</c:v>
                </c:pt>
                <c:pt idx="453">
                  <c:v>60.212202000000012</c:v>
                </c:pt>
                <c:pt idx="454">
                  <c:v>60.344827999999907</c:v>
                </c:pt>
                <c:pt idx="455">
                  <c:v>60.477453999999994</c:v>
                </c:pt>
                <c:pt idx="456">
                  <c:v>60.610080000000004</c:v>
                </c:pt>
                <c:pt idx="457">
                  <c:v>60.742706000000013</c:v>
                </c:pt>
                <c:pt idx="458">
                  <c:v>60.875332000000093</c:v>
                </c:pt>
                <c:pt idx="459">
                  <c:v>61.007958000000002</c:v>
                </c:pt>
                <c:pt idx="460">
                  <c:v>61.140584000000004</c:v>
                </c:pt>
                <c:pt idx="461">
                  <c:v>61.273210000000013</c:v>
                </c:pt>
                <c:pt idx="462">
                  <c:v>61.405836000000001</c:v>
                </c:pt>
                <c:pt idx="463">
                  <c:v>61.538462000000003</c:v>
                </c:pt>
                <c:pt idx="464">
                  <c:v>61.671087999999997</c:v>
                </c:pt>
                <c:pt idx="465">
                  <c:v>61.803714000000006</c:v>
                </c:pt>
                <c:pt idx="466">
                  <c:v>61.936340000000001</c:v>
                </c:pt>
                <c:pt idx="467">
                  <c:v>62.068966000000003</c:v>
                </c:pt>
                <c:pt idx="468">
                  <c:v>62.201592000000012</c:v>
                </c:pt>
                <c:pt idx="469">
                  <c:v>62.334218</c:v>
                </c:pt>
                <c:pt idx="470">
                  <c:v>62.466843999999995</c:v>
                </c:pt>
                <c:pt idx="471">
                  <c:v>62.599469000000006</c:v>
                </c:pt>
                <c:pt idx="472">
                  <c:v>62.732095000000101</c:v>
                </c:pt>
                <c:pt idx="473">
                  <c:v>62.864720999999996</c:v>
                </c:pt>
                <c:pt idx="474">
                  <c:v>62.997347000000005</c:v>
                </c:pt>
                <c:pt idx="475">
                  <c:v>63.129973000000092</c:v>
                </c:pt>
                <c:pt idx="476">
                  <c:v>63.262599000000108</c:v>
                </c:pt>
                <c:pt idx="477">
                  <c:v>63.395225000000003</c:v>
                </c:pt>
                <c:pt idx="478">
                  <c:v>63.527851000000005</c:v>
                </c:pt>
                <c:pt idx="479">
                  <c:v>63.660477</c:v>
                </c:pt>
                <c:pt idx="480">
                  <c:v>63.793103000000109</c:v>
                </c:pt>
                <c:pt idx="481">
                  <c:v>63.925729000000011</c:v>
                </c:pt>
                <c:pt idx="482">
                  <c:v>64.058354999999978</c:v>
                </c:pt>
                <c:pt idx="483">
                  <c:v>64.190980999999979</c:v>
                </c:pt>
                <c:pt idx="484">
                  <c:v>64.323606999999981</c:v>
                </c:pt>
                <c:pt idx="485">
                  <c:v>64.456233000000026</c:v>
                </c:pt>
                <c:pt idx="486">
                  <c:v>64.588858999999829</c:v>
                </c:pt>
                <c:pt idx="487">
                  <c:v>64.721485000000001</c:v>
                </c:pt>
                <c:pt idx="488">
                  <c:v>64.854111000000003</c:v>
                </c:pt>
                <c:pt idx="489">
                  <c:v>64.986736999999948</c:v>
                </c:pt>
                <c:pt idx="490">
                  <c:v>65.119363000000007</c:v>
                </c:pt>
                <c:pt idx="491">
                  <c:v>65.251989000000023</c:v>
                </c:pt>
                <c:pt idx="492">
                  <c:v>65.384615000000025</c:v>
                </c:pt>
                <c:pt idx="493">
                  <c:v>65.517241000000027</c:v>
                </c:pt>
                <c:pt idx="494">
                  <c:v>65.649867</c:v>
                </c:pt>
                <c:pt idx="495">
                  <c:v>65.782493000000002</c:v>
                </c:pt>
                <c:pt idx="496">
                  <c:v>65.915119000000246</c:v>
                </c:pt>
                <c:pt idx="497">
                  <c:v>66.047745000000006</c:v>
                </c:pt>
                <c:pt idx="498">
                  <c:v>66.180370999999695</c:v>
                </c:pt>
                <c:pt idx="499">
                  <c:v>66.312996999999982</c:v>
                </c:pt>
                <c:pt idx="500">
                  <c:v>66.44562300000031</c:v>
                </c:pt>
                <c:pt idx="501">
                  <c:v>66.578249</c:v>
                </c:pt>
                <c:pt idx="502">
                  <c:v>66.710875000000001</c:v>
                </c:pt>
                <c:pt idx="503">
                  <c:v>66.843501000000003</c:v>
                </c:pt>
                <c:pt idx="504">
                  <c:v>66.976127000000005</c:v>
                </c:pt>
                <c:pt idx="505">
                  <c:v>67.108752999999695</c:v>
                </c:pt>
                <c:pt idx="506">
                  <c:v>67.241379000000023</c:v>
                </c:pt>
                <c:pt idx="507">
                  <c:v>67.374004999999983</c:v>
                </c:pt>
                <c:pt idx="508">
                  <c:v>67.506630999999999</c:v>
                </c:pt>
                <c:pt idx="509">
                  <c:v>67.639257000000001</c:v>
                </c:pt>
                <c:pt idx="510">
                  <c:v>67.771883000000003</c:v>
                </c:pt>
                <c:pt idx="511">
                  <c:v>67.904509000000246</c:v>
                </c:pt>
                <c:pt idx="512">
                  <c:v>68.037135000000006</c:v>
                </c:pt>
                <c:pt idx="513">
                  <c:v>68.16976099999998</c:v>
                </c:pt>
                <c:pt idx="514">
                  <c:v>68.302386999999754</c:v>
                </c:pt>
                <c:pt idx="515">
                  <c:v>68.435013000000026</c:v>
                </c:pt>
                <c:pt idx="516">
                  <c:v>68.567639000000185</c:v>
                </c:pt>
                <c:pt idx="517">
                  <c:v>68.700265000000215</c:v>
                </c:pt>
                <c:pt idx="518">
                  <c:v>68.832890999999989</c:v>
                </c:pt>
                <c:pt idx="519">
                  <c:v>68.965517000000006</c:v>
                </c:pt>
                <c:pt idx="520">
                  <c:v>69.098143000000007</c:v>
                </c:pt>
                <c:pt idx="521">
                  <c:v>69.230769000000024</c:v>
                </c:pt>
                <c:pt idx="522">
                  <c:v>69.363394999999983</c:v>
                </c:pt>
                <c:pt idx="523">
                  <c:v>69.496021000000027</c:v>
                </c:pt>
                <c:pt idx="524">
                  <c:v>69.628646999999958</c:v>
                </c:pt>
                <c:pt idx="525">
                  <c:v>69.761273000000216</c:v>
                </c:pt>
                <c:pt idx="526">
                  <c:v>69.893899000000005</c:v>
                </c:pt>
                <c:pt idx="527">
                  <c:v>70.026525000000007</c:v>
                </c:pt>
                <c:pt idx="528">
                  <c:v>70.15915099999998</c:v>
                </c:pt>
                <c:pt idx="529">
                  <c:v>70.291776999999982</c:v>
                </c:pt>
                <c:pt idx="530">
                  <c:v>70.424403000000027</c:v>
                </c:pt>
                <c:pt idx="531">
                  <c:v>70.557029000000185</c:v>
                </c:pt>
                <c:pt idx="532">
                  <c:v>70.689655000000002</c:v>
                </c:pt>
                <c:pt idx="533">
                  <c:v>70.822280999999919</c:v>
                </c:pt>
                <c:pt idx="534">
                  <c:v>70.954907000000006</c:v>
                </c:pt>
                <c:pt idx="535">
                  <c:v>71.087533000000022</c:v>
                </c:pt>
                <c:pt idx="536">
                  <c:v>71.220159000000024</c:v>
                </c:pt>
                <c:pt idx="537">
                  <c:v>71.352784999999784</c:v>
                </c:pt>
                <c:pt idx="538">
                  <c:v>71.485410999999999</c:v>
                </c:pt>
                <c:pt idx="539">
                  <c:v>71.618036999999958</c:v>
                </c:pt>
                <c:pt idx="540">
                  <c:v>71.75066300000023</c:v>
                </c:pt>
                <c:pt idx="541">
                  <c:v>71.883289000000005</c:v>
                </c:pt>
                <c:pt idx="542">
                  <c:v>72.015915000000007</c:v>
                </c:pt>
                <c:pt idx="543">
                  <c:v>72.14854099999998</c:v>
                </c:pt>
                <c:pt idx="544">
                  <c:v>72.281167000000025</c:v>
                </c:pt>
                <c:pt idx="545">
                  <c:v>72.413793000000027</c:v>
                </c:pt>
                <c:pt idx="546">
                  <c:v>72.546419000000185</c:v>
                </c:pt>
                <c:pt idx="547">
                  <c:v>72.679044999999988</c:v>
                </c:pt>
                <c:pt idx="548">
                  <c:v>72.811671000000004</c:v>
                </c:pt>
                <c:pt idx="549">
                  <c:v>72.944297000000219</c:v>
                </c:pt>
                <c:pt idx="550">
                  <c:v>73.076923000000022</c:v>
                </c:pt>
                <c:pt idx="551">
                  <c:v>73.209549000000024</c:v>
                </c:pt>
                <c:pt idx="552">
                  <c:v>73.342174999999983</c:v>
                </c:pt>
                <c:pt idx="553">
                  <c:v>73.474800999999999</c:v>
                </c:pt>
                <c:pt idx="554">
                  <c:v>73.607427000000001</c:v>
                </c:pt>
                <c:pt idx="555">
                  <c:v>73.740053000000231</c:v>
                </c:pt>
                <c:pt idx="556">
                  <c:v>73.872678999999678</c:v>
                </c:pt>
                <c:pt idx="557">
                  <c:v>74.005304999999979</c:v>
                </c:pt>
                <c:pt idx="558">
                  <c:v>74.13793099999998</c:v>
                </c:pt>
                <c:pt idx="559">
                  <c:v>74.270556999999982</c:v>
                </c:pt>
                <c:pt idx="560">
                  <c:v>74.403183000000027</c:v>
                </c:pt>
                <c:pt idx="561">
                  <c:v>74.535809</c:v>
                </c:pt>
                <c:pt idx="562">
                  <c:v>74.668434999999988</c:v>
                </c:pt>
                <c:pt idx="563">
                  <c:v>74.801061000000004</c:v>
                </c:pt>
                <c:pt idx="564">
                  <c:v>74.933687000000006</c:v>
                </c:pt>
                <c:pt idx="565">
                  <c:v>75.066313000000022</c:v>
                </c:pt>
                <c:pt idx="566">
                  <c:v>75.19893899999974</c:v>
                </c:pt>
                <c:pt idx="567">
                  <c:v>75.331565000000026</c:v>
                </c:pt>
                <c:pt idx="568">
                  <c:v>75.464191000000127</c:v>
                </c:pt>
                <c:pt idx="569">
                  <c:v>75.596817000000001</c:v>
                </c:pt>
                <c:pt idx="570">
                  <c:v>75.729443000000003</c:v>
                </c:pt>
                <c:pt idx="571">
                  <c:v>75.862069000000005</c:v>
                </c:pt>
                <c:pt idx="572">
                  <c:v>75.994695000000249</c:v>
                </c:pt>
                <c:pt idx="573">
                  <c:v>76.127320999999981</c:v>
                </c:pt>
                <c:pt idx="574">
                  <c:v>76.259946999999983</c:v>
                </c:pt>
                <c:pt idx="575">
                  <c:v>76.392572999999828</c:v>
                </c:pt>
                <c:pt idx="576">
                  <c:v>76.525199000000001</c:v>
                </c:pt>
                <c:pt idx="577">
                  <c:v>76.657825000000003</c:v>
                </c:pt>
                <c:pt idx="578">
                  <c:v>76.790451000000004</c:v>
                </c:pt>
                <c:pt idx="579">
                  <c:v>76.923076999999978</c:v>
                </c:pt>
                <c:pt idx="580">
                  <c:v>77.055702999999696</c:v>
                </c:pt>
                <c:pt idx="581">
                  <c:v>77.188328999999754</c:v>
                </c:pt>
                <c:pt idx="582">
                  <c:v>77.320954999999998</c:v>
                </c:pt>
                <c:pt idx="583">
                  <c:v>77.453581</c:v>
                </c:pt>
                <c:pt idx="584">
                  <c:v>77.586207000000002</c:v>
                </c:pt>
                <c:pt idx="585">
                  <c:v>77.718833000000004</c:v>
                </c:pt>
                <c:pt idx="586">
                  <c:v>77.851459000000006</c:v>
                </c:pt>
                <c:pt idx="587">
                  <c:v>77.984085000000007</c:v>
                </c:pt>
                <c:pt idx="588">
                  <c:v>78.116710999999981</c:v>
                </c:pt>
                <c:pt idx="589">
                  <c:v>78.249336999999983</c:v>
                </c:pt>
                <c:pt idx="590">
                  <c:v>78.381963000000027</c:v>
                </c:pt>
                <c:pt idx="591">
                  <c:v>78.5145890000002</c:v>
                </c:pt>
                <c:pt idx="592">
                  <c:v>78.64721500000023</c:v>
                </c:pt>
                <c:pt idx="593">
                  <c:v>78.779840999999948</c:v>
                </c:pt>
                <c:pt idx="594">
                  <c:v>78.912467000000007</c:v>
                </c:pt>
                <c:pt idx="595">
                  <c:v>79.045093000000023</c:v>
                </c:pt>
                <c:pt idx="596">
                  <c:v>79.177718999999755</c:v>
                </c:pt>
                <c:pt idx="597">
                  <c:v>79.310344999999998</c:v>
                </c:pt>
                <c:pt idx="598">
                  <c:v>79.442971</c:v>
                </c:pt>
                <c:pt idx="599">
                  <c:v>79.575596999999988</c:v>
                </c:pt>
                <c:pt idx="600">
                  <c:v>79.708223000000245</c:v>
                </c:pt>
                <c:pt idx="601">
                  <c:v>79.840849000000006</c:v>
                </c:pt>
                <c:pt idx="602">
                  <c:v>79.973474999999979</c:v>
                </c:pt>
                <c:pt idx="603">
                  <c:v>80.106100999999981</c:v>
                </c:pt>
                <c:pt idx="604">
                  <c:v>80.238726999999983</c:v>
                </c:pt>
                <c:pt idx="605">
                  <c:v>80.371352999999829</c:v>
                </c:pt>
                <c:pt idx="606">
                  <c:v>80.503979000000001</c:v>
                </c:pt>
                <c:pt idx="607">
                  <c:v>80.636605000000003</c:v>
                </c:pt>
                <c:pt idx="608">
                  <c:v>80.769231000000005</c:v>
                </c:pt>
                <c:pt idx="609">
                  <c:v>80.901857000000007</c:v>
                </c:pt>
                <c:pt idx="610">
                  <c:v>81.034483000000023</c:v>
                </c:pt>
                <c:pt idx="611">
                  <c:v>81.167109000000025</c:v>
                </c:pt>
                <c:pt idx="612">
                  <c:v>81.299734999999998</c:v>
                </c:pt>
                <c:pt idx="613">
                  <c:v>81.432361</c:v>
                </c:pt>
                <c:pt idx="614">
                  <c:v>81.564987000000002</c:v>
                </c:pt>
                <c:pt idx="615">
                  <c:v>81.697613000000246</c:v>
                </c:pt>
                <c:pt idx="616">
                  <c:v>81.830239000000006</c:v>
                </c:pt>
                <c:pt idx="617">
                  <c:v>81.962865000000022</c:v>
                </c:pt>
                <c:pt idx="618">
                  <c:v>82.095490999999981</c:v>
                </c:pt>
                <c:pt idx="619">
                  <c:v>82.228116999999983</c:v>
                </c:pt>
                <c:pt idx="620">
                  <c:v>82.360742999999829</c:v>
                </c:pt>
                <c:pt idx="621">
                  <c:v>82.493369000000214</c:v>
                </c:pt>
                <c:pt idx="622">
                  <c:v>82.625994999999989</c:v>
                </c:pt>
                <c:pt idx="623">
                  <c:v>82.758621000000005</c:v>
                </c:pt>
                <c:pt idx="624">
                  <c:v>82.891247000000007</c:v>
                </c:pt>
                <c:pt idx="625">
                  <c:v>83.023872999999696</c:v>
                </c:pt>
                <c:pt idx="626">
                  <c:v>83.156498999999769</c:v>
                </c:pt>
                <c:pt idx="627">
                  <c:v>83.289125000000027</c:v>
                </c:pt>
                <c:pt idx="628">
                  <c:v>83.421751</c:v>
                </c:pt>
                <c:pt idx="629">
                  <c:v>83.554376999999988</c:v>
                </c:pt>
                <c:pt idx="630">
                  <c:v>83.687003000000004</c:v>
                </c:pt>
                <c:pt idx="631">
                  <c:v>83.819629000000219</c:v>
                </c:pt>
                <c:pt idx="632">
                  <c:v>83.952255000000022</c:v>
                </c:pt>
                <c:pt idx="633">
                  <c:v>84.084880999999982</c:v>
                </c:pt>
                <c:pt idx="634">
                  <c:v>84.217507000000026</c:v>
                </c:pt>
                <c:pt idx="635">
                  <c:v>84.350133</c:v>
                </c:pt>
                <c:pt idx="636">
                  <c:v>84.482759000000001</c:v>
                </c:pt>
                <c:pt idx="637">
                  <c:v>84.615384999999989</c:v>
                </c:pt>
                <c:pt idx="638">
                  <c:v>84.748011000000005</c:v>
                </c:pt>
                <c:pt idx="639">
                  <c:v>84.880636999999979</c:v>
                </c:pt>
                <c:pt idx="640">
                  <c:v>85.013263000000308</c:v>
                </c:pt>
                <c:pt idx="641">
                  <c:v>85.145888999999769</c:v>
                </c:pt>
                <c:pt idx="642">
                  <c:v>85.278514999999999</c:v>
                </c:pt>
                <c:pt idx="643">
                  <c:v>85.411141000000185</c:v>
                </c:pt>
                <c:pt idx="644">
                  <c:v>85.543767000000003</c:v>
                </c:pt>
                <c:pt idx="645">
                  <c:v>85.676392999999678</c:v>
                </c:pt>
                <c:pt idx="646">
                  <c:v>85.809019000000006</c:v>
                </c:pt>
                <c:pt idx="647">
                  <c:v>85.941645000000278</c:v>
                </c:pt>
                <c:pt idx="648">
                  <c:v>86.074270999999982</c:v>
                </c:pt>
                <c:pt idx="649">
                  <c:v>86.206896999999998</c:v>
                </c:pt>
                <c:pt idx="650">
                  <c:v>86.339523000000185</c:v>
                </c:pt>
                <c:pt idx="651">
                  <c:v>86.472149000000002</c:v>
                </c:pt>
                <c:pt idx="652">
                  <c:v>86.604774999999989</c:v>
                </c:pt>
                <c:pt idx="653">
                  <c:v>86.737401000000006</c:v>
                </c:pt>
                <c:pt idx="654">
                  <c:v>86.870026999999979</c:v>
                </c:pt>
                <c:pt idx="655">
                  <c:v>87.002653000000024</c:v>
                </c:pt>
                <c:pt idx="656">
                  <c:v>87.135278999999784</c:v>
                </c:pt>
                <c:pt idx="657">
                  <c:v>87.267905000000027</c:v>
                </c:pt>
                <c:pt idx="658">
                  <c:v>87.400531000000001</c:v>
                </c:pt>
                <c:pt idx="659">
                  <c:v>87.533156000000005</c:v>
                </c:pt>
                <c:pt idx="660">
                  <c:v>87.665781999999695</c:v>
                </c:pt>
                <c:pt idx="661">
                  <c:v>87.798407999999981</c:v>
                </c:pt>
                <c:pt idx="662">
                  <c:v>87.931034000000025</c:v>
                </c:pt>
                <c:pt idx="663">
                  <c:v>88.063660000000027</c:v>
                </c:pt>
                <c:pt idx="664">
                  <c:v>88.196286000000001</c:v>
                </c:pt>
                <c:pt idx="665">
                  <c:v>88.328911999999988</c:v>
                </c:pt>
                <c:pt idx="666">
                  <c:v>88.461538000000004</c:v>
                </c:pt>
                <c:pt idx="667">
                  <c:v>88.59416400000022</c:v>
                </c:pt>
                <c:pt idx="668">
                  <c:v>88.72678999999998</c:v>
                </c:pt>
                <c:pt idx="669">
                  <c:v>88.859415999999982</c:v>
                </c:pt>
                <c:pt idx="670">
                  <c:v>88.992041999999998</c:v>
                </c:pt>
                <c:pt idx="671">
                  <c:v>89.124668</c:v>
                </c:pt>
                <c:pt idx="672">
                  <c:v>89.257294000000215</c:v>
                </c:pt>
                <c:pt idx="673">
                  <c:v>89.389920000000004</c:v>
                </c:pt>
                <c:pt idx="674">
                  <c:v>89.522545999999949</c:v>
                </c:pt>
                <c:pt idx="675">
                  <c:v>89.655171999999695</c:v>
                </c:pt>
                <c:pt idx="676">
                  <c:v>89.787797999999981</c:v>
                </c:pt>
                <c:pt idx="677">
                  <c:v>89.920424000000025</c:v>
                </c:pt>
                <c:pt idx="678">
                  <c:v>90.053049999999999</c:v>
                </c:pt>
                <c:pt idx="679">
                  <c:v>90.185675999999958</c:v>
                </c:pt>
                <c:pt idx="680">
                  <c:v>90.318301999999989</c:v>
                </c:pt>
                <c:pt idx="681">
                  <c:v>90.450928000000005</c:v>
                </c:pt>
                <c:pt idx="682">
                  <c:v>90.583554000000007</c:v>
                </c:pt>
                <c:pt idx="683">
                  <c:v>90.716180000000023</c:v>
                </c:pt>
                <c:pt idx="684">
                  <c:v>90.848805999999982</c:v>
                </c:pt>
                <c:pt idx="685">
                  <c:v>90.981431999999998</c:v>
                </c:pt>
                <c:pt idx="686">
                  <c:v>91.114058</c:v>
                </c:pt>
                <c:pt idx="687">
                  <c:v>91.246684000000215</c:v>
                </c:pt>
                <c:pt idx="688">
                  <c:v>91.379309999999919</c:v>
                </c:pt>
                <c:pt idx="689">
                  <c:v>91.511936000000006</c:v>
                </c:pt>
                <c:pt idx="690">
                  <c:v>91.644562000000022</c:v>
                </c:pt>
                <c:pt idx="691">
                  <c:v>91.777187999999981</c:v>
                </c:pt>
                <c:pt idx="692">
                  <c:v>91.909814000000026</c:v>
                </c:pt>
                <c:pt idx="693">
                  <c:v>92.042439999999999</c:v>
                </c:pt>
                <c:pt idx="694">
                  <c:v>92.175065999999958</c:v>
                </c:pt>
                <c:pt idx="695">
                  <c:v>92.307692000000003</c:v>
                </c:pt>
                <c:pt idx="696">
                  <c:v>92.440318000000005</c:v>
                </c:pt>
                <c:pt idx="697">
                  <c:v>92.572943999999978</c:v>
                </c:pt>
                <c:pt idx="698">
                  <c:v>92.705569999999994</c:v>
                </c:pt>
                <c:pt idx="699">
                  <c:v>92.838195999999982</c:v>
                </c:pt>
                <c:pt idx="700">
                  <c:v>92.970821999999998</c:v>
                </c:pt>
                <c:pt idx="701">
                  <c:v>93.103447999999958</c:v>
                </c:pt>
                <c:pt idx="702">
                  <c:v>93.236074000000002</c:v>
                </c:pt>
                <c:pt idx="703">
                  <c:v>93.36869999999999</c:v>
                </c:pt>
                <c:pt idx="704">
                  <c:v>93.501326000000006</c:v>
                </c:pt>
                <c:pt idx="705">
                  <c:v>93.633951999999979</c:v>
                </c:pt>
                <c:pt idx="706">
                  <c:v>93.766577999999981</c:v>
                </c:pt>
                <c:pt idx="707">
                  <c:v>93.899204000000026</c:v>
                </c:pt>
                <c:pt idx="708">
                  <c:v>94.031830000000014</c:v>
                </c:pt>
                <c:pt idx="709">
                  <c:v>94.164456000000001</c:v>
                </c:pt>
                <c:pt idx="710">
                  <c:v>94.297082000000003</c:v>
                </c:pt>
                <c:pt idx="711">
                  <c:v>94.429707999999948</c:v>
                </c:pt>
                <c:pt idx="712">
                  <c:v>94.562333999999979</c:v>
                </c:pt>
                <c:pt idx="713">
                  <c:v>94.694960000000023</c:v>
                </c:pt>
                <c:pt idx="714">
                  <c:v>94.827585999999982</c:v>
                </c:pt>
                <c:pt idx="715">
                  <c:v>94.960212000000027</c:v>
                </c:pt>
                <c:pt idx="716">
                  <c:v>95.092837999999958</c:v>
                </c:pt>
                <c:pt idx="717">
                  <c:v>95.225464000000002</c:v>
                </c:pt>
                <c:pt idx="718">
                  <c:v>95.358089999999919</c:v>
                </c:pt>
                <c:pt idx="719">
                  <c:v>95.490716000000006</c:v>
                </c:pt>
                <c:pt idx="720">
                  <c:v>95.623341999999695</c:v>
                </c:pt>
                <c:pt idx="721">
                  <c:v>95.755967999999982</c:v>
                </c:pt>
                <c:pt idx="722">
                  <c:v>95.888593999999998</c:v>
                </c:pt>
                <c:pt idx="723">
                  <c:v>96.021220000000127</c:v>
                </c:pt>
                <c:pt idx="724">
                  <c:v>96.153845999999959</c:v>
                </c:pt>
                <c:pt idx="725">
                  <c:v>96.286471999999989</c:v>
                </c:pt>
                <c:pt idx="726">
                  <c:v>96.419098000000005</c:v>
                </c:pt>
                <c:pt idx="727">
                  <c:v>96.551724000000007</c:v>
                </c:pt>
                <c:pt idx="728">
                  <c:v>96.684349999999981</c:v>
                </c:pt>
                <c:pt idx="729">
                  <c:v>96.816975999999983</c:v>
                </c:pt>
                <c:pt idx="730">
                  <c:v>96.949602000000027</c:v>
                </c:pt>
                <c:pt idx="731">
                  <c:v>97.082228000000001</c:v>
                </c:pt>
                <c:pt idx="732">
                  <c:v>97.21485400000023</c:v>
                </c:pt>
                <c:pt idx="733">
                  <c:v>97.347480000000004</c:v>
                </c:pt>
                <c:pt idx="734">
                  <c:v>97.480106000000006</c:v>
                </c:pt>
                <c:pt idx="735">
                  <c:v>97.612731999999696</c:v>
                </c:pt>
                <c:pt idx="736">
                  <c:v>97.745357999999982</c:v>
                </c:pt>
                <c:pt idx="737">
                  <c:v>97.877983999999998</c:v>
                </c:pt>
                <c:pt idx="738">
                  <c:v>98.010610000000185</c:v>
                </c:pt>
                <c:pt idx="739">
                  <c:v>98.143236000000002</c:v>
                </c:pt>
                <c:pt idx="740">
                  <c:v>98.275861999999989</c:v>
                </c:pt>
                <c:pt idx="741">
                  <c:v>98.408487999999949</c:v>
                </c:pt>
                <c:pt idx="742">
                  <c:v>98.541114000000249</c:v>
                </c:pt>
                <c:pt idx="743">
                  <c:v>98.673739999999725</c:v>
                </c:pt>
                <c:pt idx="744">
                  <c:v>98.806365999999983</c:v>
                </c:pt>
                <c:pt idx="745">
                  <c:v>98.938991999999999</c:v>
                </c:pt>
                <c:pt idx="746">
                  <c:v>99.071618000000001</c:v>
                </c:pt>
                <c:pt idx="747">
                  <c:v>99.204244000000216</c:v>
                </c:pt>
                <c:pt idx="748">
                  <c:v>99.33686999999999</c:v>
                </c:pt>
                <c:pt idx="749">
                  <c:v>99.469496000000007</c:v>
                </c:pt>
                <c:pt idx="750">
                  <c:v>99.60212199999998</c:v>
                </c:pt>
                <c:pt idx="751">
                  <c:v>99.734747999999982</c:v>
                </c:pt>
                <c:pt idx="752">
                  <c:v>99.867373999999998</c:v>
                </c:pt>
                <c:pt idx="753">
                  <c:v>100</c:v>
                </c:pt>
              </c:numCache>
            </c:numRef>
          </c:xVal>
          <c:yVal>
            <c:numRef>
              <c:f>Sheet1!$C$2:$C$755</c:f>
              <c:numCache>
                <c:formatCode>General</c:formatCode>
                <c:ptCount val="754"/>
                <c:pt idx="0">
                  <c:v>-1208</c:v>
                </c:pt>
                <c:pt idx="1">
                  <c:v>-1110</c:v>
                </c:pt>
                <c:pt idx="2">
                  <c:v>-620</c:v>
                </c:pt>
                <c:pt idx="3">
                  <c:v>-553</c:v>
                </c:pt>
                <c:pt idx="4">
                  <c:v>-428</c:v>
                </c:pt>
                <c:pt idx="5">
                  <c:v>-380</c:v>
                </c:pt>
                <c:pt idx="6">
                  <c:v>-342</c:v>
                </c:pt>
                <c:pt idx="7">
                  <c:v>-267</c:v>
                </c:pt>
                <c:pt idx="8">
                  <c:v>-170</c:v>
                </c:pt>
                <c:pt idx="9">
                  <c:v>-160</c:v>
                </c:pt>
                <c:pt idx="10">
                  <c:v>-140</c:v>
                </c:pt>
                <c:pt idx="11">
                  <c:v>-135</c:v>
                </c:pt>
                <c:pt idx="12">
                  <c:v>-128</c:v>
                </c:pt>
                <c:pt idx="13">
                  <c:v>-127</c:v>
                </c:pt>
                <c:pt idx="14">
                  <c:v>-115</c:v>
                </c:pt>
                <c:pt idx="15">
                  <c:v>-105</c:v>
                </c:pt>
                <c:pt idx="16">
                  <c:v>-100</c:v>
                </c:pt>
                <c:pt idx="17">
                  <c:v>-100</c:v>
                </c:pt>
                <c:pt idx="18">
                  <c:v>-100</c:v>
                </c:pt>
                <c:pt idx="19">
                  <c:v>-100</c:v>
                </c:pt>
                <c:pt idx="20">
                  <c:v>-100</c:v>
                </c:pt>
                <c:pt idx="21">
                  <c:v>-90</c:v>
                </c:pt>
                <c:pt idx="22">
                  <c:v>-90</c:v>
                </c:pt>
                <c:pt idx="23">
                  <c:v>-85</c:v>
                </c:pt>
                <c:pt idx="24">
                  <c:v>-85</c:v>
                </c:pt>
                <c:pt idx="25">
                  <c:v>-80</c:v>
                </c:pt>
                <c:pt idx="26">
                  <c:v>-80</c:v>
                </c:pt>
                <c:pt idx="27">
                  <c:v>-78</c:v>
                </c:pt>
                <c:pt idx="28">
                  <c:v>-73</c:v>
                </c:pt>
                <c:pt idx="29">
                  <c:v>-70</c:v>
                </c:pt>
                <c:pt idx="30">
                  <c:v>-70</c:v>
                </c:pt>
                <c:pt idx="31">
                  <c:v>-68</c:v>
                </c:pt>
                <c:pt idx="32">
                  <c:v>-68</c:v>
                </c:pt>
                <c:pt idx="33">
                  <c:v>-64</c:v>
                </c:pt>
                <c:pt idx="34">
                  <c:v>-60</c:v>
                </c:pt>
                <c:pt idx="35">
                  <c:v>-60</c:v>
                </c:pt>
                <c:pt idx="36">
                  <c:v>-58</c:v>
                </c:pt>
                <c:pt idx="37">
                  <c:v>-57</c:v>
                </c:pt>
                <c:pt idx="38">
                  <c:v>-55</c:v>
                </c:pt>
                <c:pt idx="39">
                  <c:v>-55</c:v>
                </c:pt>
                <c:pt idx="40">
                  <c:v>-55</c:v>
                </c:pt>
                <c:pt idx="41">
                  <c:v>-55</c:v>
                </c:pt>
                <c:pt idx="42">
                  <c:v>-55</c:v>
                </c:pt>
                <c:pt idx="43">
                  <c:v>-54</c:v>
                </c:pt>
                <c:pt idx="44">
                  <c:v>-51</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-49</c:v>
                </c:pt>
                <c:pt idx="61">
                  <c:v>-48</c:v>
                </c:pt>
                <c:pt idx="62">
                  <c:v>-45</c:v>
                </c:pt>
                <c:pt idx="63">
                  <c:v>-45</c:v>
                </c:pt>
                <c:pt idx="64">
                  <c:v>-45</c:v>
                </c:pt>
                <c:pt idx="65">
                  <c:v>-45</c:v>
                </c:pt>
                <c:pt idx="66">
                  <c:v>-45</c:v>
                </c:pt>
                <c:pt idx="67">
                  <c:v>-45</c:v>
                </c:pt>
                <c:pt idx="68">
                  <c:v>-45</c:v>
                </c:pt>
                <c:pt idx="69">
                  <c:v>-45</c:v>
                </c:pt>
                <c:pt idx="70">
                  <c:v>-45</c:v>
                </c:pt>
                <c:pt idx="71">
                  <c:v>-45</c:v>
                </c:pt>
                <c:pt idx="72">
                  <c:v>-45</c:v>
                </c:pt>
                <c:pt idx="73">
                  <c:v>-45</c:v>
                </c:pt>
                <c:pt idx="74">
                  <c:v>-44</c:v>
                </c:pt>
                <c:pt idx="75">
                  <c:v>-44</c:v>
                </c:pt>
                <c:pt idx="76">
                  <c:v>-43</c:v>
                </c:pt>
                <c:pt idx="77">
                  <c:v>-41.1</c:v>
                </c:pt>
                <c:pt idx="78">
                  <c:v>-40</c:v>
                </c:pt>
                <c:pt idx="79">
                  <c:v>-40</c:v>
                </c:pt>
                <c:pt idx="80">
                  <c:v>-40</c:v>
                </c:pt>
                <c:pt idx="81">
                  <c:v>-40</c:v>
                </c:pt>
                <c:pt idx="82">
                  <c:v>-40</c:v>
                </c:pt>
                <c:pt idx="83">
                  <c:v>-40</c:v>
                </c:pt>
                <c:pt idx="84">
                  <c:v>-40</c:v>
                </c:pt>
                <c:pt idx="85">
                  <c:v>-40</c:v>
                </c:pt>
                <c:pt idx="86">
                  <c:v>-40</c:v>
                </c:pt>
                <c:pt idx="87">
                  <c:v>-40</c:v>
                </c:pt>
                <c:pt idx="88">
                  <c:v>-40</c:v>
                </c:pt>
                <c:pt idx="89">
                  <c:v>-40</c:v>
                </c:pt>
                <c:pt idx="90">
                  <c:v>-40</c:v>
                </c:pt>
                <c:pt idx="91">
                  <c:v>-40</c:v>
                </c:pt>
                <c:pt idx="92">
                  <c:v>-40</c:v>
                </c:pt>
                <c:pt idx="93">
                  <c:v>-40</c:v>
                </c:pt>
                <c:pt idx="94">
                  <c:v>-40</c:v>
                </c:pt>
                <c:pt idx="95">
                  <c:v>-38.6</c:v>
                </c:pt>
                <c:pt idx="96">
                  <c:v>-38</c:v>
                </c:pt>
                <c:pt idx="97">
                  <c:v>-38</c:v>
                </c:pt>
                <c:pt idx="98">
                  <c:v>-37</c:v>
                </c:pt>
                <c:pt idx="99">
                  <c:v>-36</c:v>
                </c:pt>
                <c:pt idx="100">
                  <c:v>-35</c:v>
                </c:pt>
                <c:pt idx="101">
                  <c:v>-35</c:v>
                </c:pt>
                <c:pt idx="102">
                  <c:v>-35</c:v>
                </c:pt>
                <c:pt idx="103">
                  <c:v>-35</c:v>
                </c:pt>
                <c:pt idx="104">
                  <c:v>-35</c:v>
                </c:pt>
                <c:pt idx="105">
                  <c:v>-35</c:v>
                </c:pt>
                <c:pt idx="106">
                  <c:v>-34</c:v>
                </c:pt>
                <c:pt idx="107">
                  <c:v>-34</c:v>
                </c:pt>
                <c:pt idx="108">
                  <c:v>-33</c:v>
                </c:pt>
                <c:pt idx="109">
                  <c:v>-30</c:v>
                </c:pt>
                <c:pt idx="110">
                  <c:v>-30</c:v>
                </c:pt>
                <c:pt idx="111">
                  <c:v>-30</c:v>
                </c:pt>
                <c:pt idx="112">
                  <c:v>-30</c:v>
                </c:pt>
                <c:pt idx="113">
                  <c:v>-30</c:v>
                </c:pt>
                <c:pt idx="114">
                  <c:v>-30</c:v>
                </c:pt>
                <c:pt idx="115">
                  <c:v>-30</c:v>
                </c:pt>
                <c:pt idx="116">
                  <c:v>-30</c:v>
                </c:pt>
                <c:pt idx="117">
                  <c:v>-30</c:v>
                </c:pt>
                <c:pt idx="118">
                  <c:v>-30</c:v>
                </c:pt>
                <c:pt idx="119">
                  <c:v>-30</c:v>
                </c:pt>
                <c:pt idx="120">
                  <c:v>-30</c:v>
                </c:pt>
                <c:pt idx="121">
                  <c:v>-30</c:v>
                </c:pt>
                <c:pt idx="122">
                  <c:v>-30</c:v>
                </c:pt>
                <c:pt idx="123">
                  <c:v>-30</c:v>
                </c:pt>
                <c:pt idx="124">
                  <c:v>-30</c:v>
                </c:pt>
                <c:pt idx="125">
                  <c:v>-30</c:v>
                </c:pt>
                <c:pt idx="126">
                  <c:v>-29</c:v>
                </c:pt>
                <c:pt idx="127">
                  <c:v>-29</c:v>
                </c:pt>
                <c:pt idx="128">
                  <c:v>-28</c:v>
                </c:pt>
                <c:pt idx="129">
                  <c:v>-28</c:v>
                </c:pt>
                <c:pt idx="130">
                  <c:v>-28</c:v>
                </c:pt>
                <c:pt idx="131">
                  <c:v>-27.5</c:v>
                </c:pt>
                <c:pt idx="132">
                  <c:v>-27</c:v>
                </c:pt>
                <c:pt idx="133">
                  <c:v>-26.2</c:v>
                </c:pt>
                <c:pt idx="134">
                  <c:v>-26</c:v>
                </c:pt>
                <c:pt idx="135">
                  <c:v>-26</c:v>
                </c:pt>
                <c:pt idx="136">
                  <c:v>-26</c:v>
                </c:pt>
                <c:pt idx="137">
                  <c:v>-26</c:v>
                </c:pt>
                <c:pt idx="138">
                  <c:v>-25.8</c:v>
                </c:pt>
                <c:pt idx="139">
                  <c:v>-25.3</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-24.6</c:v>
                </c:pt>
                <c:pt idx="167">
                  <c:v>-24</c:v>
                </c:pt>
                <c:pt idx="168">
                  <c:v>-23</c:v>
                </c:pt>
                <c:pt idx="169">
                  <c:v>-23</c:v>
                </c:pt>
                <c:pt idx="170">
                  <c:v>-23</c:v>
                </c:pt>
                <c:pt idx="171">
                  <c:v>-23</c:v>
                </c:pt>
                <c:pt idx="172">
                  <c:v>-22</c:v>
                </c:pt>
                <c:pt idx="173">
                  <c:v>-22</c:v>
                </c:pt>
                <c:pt idx="174">
                  <c:v>-22</c:v>
                </c:pt>
                <c:pt idx="175">
                  <c:v>-22</c:v>
                </c:pt>
                <c:pt idx="176">
                  <c:v>-21</c:v>
                </c:pt>
                <c:pt idx="177">
                  <c:v>-21</c:v>
                </c:pt>
                <c:pt idx="178">
                  <c:v>-21</c:v>
                </c:pt>
                <c:pt idx="179">
                  <c:v>-21</c:v>
                </c:pt>
                <c:pt idx="180">
                  <c:v>-20.100000000000001</c:v>
                </c:pt>
                <c:pt idx="181">
                  <c:v>-20</c:v>
                </c:pt>
                <c:pt idx="182">
                  <c:v>-20</c:v>
                </c:pt>
                <c:pt idx="183">
                  <c:v>-20</c:v>
                </c:pt>
                <c:pt idx="184">
                  <c:v>-20</c:v>
                </c:pt>
                <c:pt idx="185">
                  <c:v>-20</c:v>
                </c:pt>
                <c:pt idx="186">
                  <c:v>-20</c:v>
                </c:pt>
                <c:pt idx="187">
                  <c:v>-20</c:v>
                </c:pt>
                <c:pt idx="188">
                  <c:v>-20</c:v>
                </c:pt>
                <c:pt idx="189">
                  <c:v>-20</c:v>
                </c:pt>
                <c:pt idx="190">
                  <c:v>-20</c:v>
                </c:pt>
                <c:pt idx="191">
                  <c:v>-20</c:v>
                </c:pt>
                <c:pt idx="192">
                  <c:v>-20</c:v>
                </c:pt>
                <c:pt idx="193">
                  <c:v>-20</c:v>
                </c:pt>
                <c:pt idx="194">
                  <c:v>-20</c:v>
                </c:pt>
                <c:pt idx="195">
                  <c:v>-20</c:v>
                </c:pt>
                <c:pt idx="196">
                  <c:v>-20</c:v>
                </c:pt>
                <c:pt idx="197">
                  <c:v>-20</c:v>
                </c:pt>
                <c:pt idx="198">
                  <c:v>-20</c:v>
                </c:pt>
                <c:pt idx="199">
                  <c:v>-20</c:v>
                </c:pt>
                <c:pt idx="200">
                  <c:v>-20</c:v>
                </c:pt>
                <c:pt idx="201">
                  <c:v>-20</c:v>
                </c:pt>
                <c:pt idx="202">
                  <c:v>-20</c:v>
                </c:pt>
                <c:pt idx="203">
                  <c:v>-20</c:v>
                </c:pt>
                <c:pt idx="204">
                  <c:v>-20</c:v>
                </c:pt>
                <c:pt idx="205">
                  <c:v>-20</c:v>
                </c:pt>
                <c:pt idx="206">
                  <c:v>-20</c:v>
                </c:pt>
                <c:pt idx="207">
                  <c:v>-20</c:v>
                </c:pt>
                <c:pt idx="208">
                  <c:v>-20</c:v>
                </c:pt>
                <c:pt idx="209">
                  <c:v>-20</c:v>
                </c:pt>
                <c:pt idx="210">
                  <c:v>-20</c:v>
                </c:pt>
                <c:pt idx="211">
                  <c:v>-20</c:v>
                </c:pt>
                <c:pt idx="212">
                  <c:v>-20</c:v>
                </c:pt>
                <c:pt idx="213">
                  <c:v>-20</c:v>
                </c:pt>
                <c:pt idx="214">
                  <c:v>-20</c:v>
                </c:pt>
                <c:pt idx="215">
                  <c:v>-20</c:v>
                </c:pt>
                <c:pt idx="216">
                  <c:v>-19.2</c:v>
                </c:pt>
                <c:pt idx="217">
                  <c:v>-19.100000000000001</c:v>
                </c:pt>
                <c:pt idx="218">
                  <c:v>-19</c:v>
                </c:pt>
                <c:pt idx="219">
                  <c:v>-19</c:v>
                </c:pt>
                <c:pt idx="220">
                  <c:v>-18.600000000000001</c:v>
                </c:pt>
                <c:pt idx="221">
                  <c:v>-18.459999999999987</c:v>
                </c:pt>
                <c:pt idx="222">
                  <c:v>-18</c:v>
                </c:pt>
                <c:pt idx="223">
                  <c:v>-18</c:v>
                </c:pt>
                <c:pt idx="224">
                  <c:v>-18</c:v>
                </c:pt>
                <c:pt idx="225">
                  <c:v>-18</c:v>
                </c:pt>
                <c:pt idx="226">
                  <c:v>-18</c:v>
                </c:pt>
                <c:pt idx="227">
                  <c:v>-18</c:v>
                </c:pt>
                <c:pt idx="228">
                  <c:v>-18</c:v>
                </c:pt>
                <c:pt idx="229">
                  <c:v>-18</c:v>
                </c:pt>
                <c:pt idx="230">
                  <c:v>-18</c:v>
                </c:pt>
                <c:pt idx="231">
                  <c:v>-18</c:v>
                </c:pt>
                <c:pt idx="232">
                  <c:v>-18</c:v>
                </c:pt>
                <c:pt idx="233">
                  <c:v>-18</c:v>
                </c:pt>
                <c:pt idx="234">
                  <c:v>-18</c:v>
                </c:pt>
                <c:pt idx="235">
                  <c:v>-18</c:v>
                </c:pt>
                <c:pt idx="236">
                  <c:v>-18</c:v>
                </c:pt>
                <c:pt idx="237">
                  <c:v>-18</c:v>
                </c:pt>
                <c:pt idx="238">
                  <c:v>-18</c:v>
                </c:pt>
                <c:pt idx="239">
                  <c:v>-17.399999999999999</c:v>
                </c:pt>
                <c:pt idx="240">
                  <c:v>-17.2</c:v>
                </c:pt>
                <c:pt idx="241">
                  <c:v>-17</c:v>
                </c:pt>
                <c:pt idx="242">
                  <c:v>-17</c:v>
                </c:pt>
                <c:pt idx="243">
                  <c:v>-17</c:v>
                </c:pt>
                <c:pt idx="244">
                  <c:v>-17</c:v>
                </c:pt>
                <c:pt idx="245">
                  <c:v>-17</c:v>
                </c:pt>
                <c:pt idx="246">
                  <c:v>-17</c:v>
                </c:pt>
                <c:pt idx="247">
                  <c:v>-17</c:v>
                </c:pt>
                <c:pt idx="248">
                  <c:v>-17</c:v>
                </c:pt>
                <c:pt idx="249">
                  <c:v>-17</c:v>
                </c:pt>
                <c:pt idx="250">
                  <c:v>-17</c:v>
                </c:pt>
                <c:pt idx="251">
                  <c:v>-16.100000000000001</c:v>
                </c:pt>
                <c:pt idx="252">
                  <c:v>-16</c:v>
                </c:pt>
                <c:pt idx="253">
                  <c:v>-16</c:v>
                </c:pt>
                <c:pt idx="254">
                  <c:v>-16</c:v>
                </c:pt>
                <c:pt idx="255">
                  <c:v>-15.6</c:v>
                </c:pt>
                <c:pt idx="256">
                  <c:v>-15.6</c:v>
                </c:pt>
                <c:pt idx="257">
                  <c:v>-15</c:v>
                </c:pt>
                <c:pt idx="258">
                  <c:v>-15</c:v>
                </c:pt>
                <c:pt idx="259">
                  <c:v>-15</c:v>
                </c:pt>
                <c:pt idx="260">
                  <c:v>-15</c:v>
                </c:pt>
                <c:pt idx="261">
                  <c:v>-15</c:v>
                </c:pt>
                <c:pt idx="262">
                  <c:v>-15</c:v>
                </c:pt>
                <c:pt idx="263">
                  <c:v>-15</c:v>
                </c:pt>
                <c:pt idx="264">
                  <c:v>-15</c:v>
                </c:pt>
                <c:pt idx="265">
                  <c:v>-15</c:v>
                </c:pt>
                <c:pt idx="266">
                  <c:v>-15</c:v>
                </c:pt>
                <c:pt idx="267">
                  <c:v>-15</c:v>
                </c:pt>
                <c:pt idx="268">
                  <c:v>-15</c:v>
                </c:pt>
                <c:pt idx="269">
                  <c:v>-15</c:v>
                </c:pt>
                <c:pt idx="270">
                  <c:v>-15</c:v>
                </c:pt>
                <c:pt idx="271">
                  <c:v>-15</c:v>
                </c:pt>
                <c:pt idx="272">
                  <c:v>-15</c:v>
                </c:pt>
                <c:pt idx="273">
                  <c:v>-15</c:v>
                </c:pt>
                <c:pt idx="274">
                  <c:v>-15</c:v>
                </c:pt>
                <c:pt idx="275">
                  <c:v>-15</c:v>
                </c:pt>
                <c:pt idx="276">
                  <c:v>-15</c:v>
                </c:pt>
                <c:pt idx="277">
                  <c:v>-15</c:v>
                </c:pt>
                <c:pt idx="278">
                  <c:v>-15</c:v>
                </c:pt>
                <c:pt idx="279">
                  <c:v>-15</c:v>
                </c:pt>
                <c:pt idx="280">
                  <c:v>-15</c:v>
                </c:pt>
                <c:pt idx="281">
                  <c:v>-15</c:v>
                </c:pt>
                <c:pt idx="282">
                  <c:v>-15</c:v>
                </c:pt>
                <c:pt idx="283">
                  <c:v>-15</c:v>
                </c:pt>
                <c:pt idx="284">
                  <c:v>-15</c:v>
                </c:pt>
                <c:pt idx="285">
                  <c:v>-15</c:v>
                </c:pt>
                <c:pt idx="286">
                  <c:v>-15</c:v>
                </c:pt>
                <c:pt idx="287">
                  <c:v>-15</c:v>
                </c:pt>
                <c:pt idx="288">
                  <c:v>-15</c:v>
                </c:pt>
                <c:pt idx="289">
                  <c:v>-15</c:v>
                </c:pt>
                <c:pt idx="290">
                  <c:v>-15</c:v>
                </c:pt>
                <c:pt idx="291">
                  <c:v>-15</c:v>
                </c:pt>
                <c:pt idx="292">
                  <c:v>-15</c:v>
                </c:pt>
                <c:pt idx="293">
                  <c:v>-15</c:v>
                </c:pt>
                <c:pt idx="294">
                  <c:v>-15</c:v>
                </c:pt>
                <c:pt idx="295">
                  <c:v>-15</c:v>
                </c:pt>
                <c:pt idx="296">
                  <c:v>-15</c:v>
                </c:pt>
                <c:pt idx="297">
                  <c:v>-15</c:v>
                </c:pt>
                <c:pt idx="298">
                  <c:v>-15</c:v>
                </c:pt>
                <c:pt idx="299">
                  <c:v>-15</c:v>
                </c:pt>
                <c:pt idx="300">
                  <c:v>-15</c:v>
                </c:pt>
                <c:pt idx="301">
                  <c:v>-15</c:v>
                </c:pt>
                <c:pt idx="302">
                  <c:v>-15</c:v>
                </c:pt>
                <c:pt idx="303">
                  <c:v>-15</c:v>
                </c:pt>
                <c:pt idx="304">
                  <c:v>-15</c:v>
                </c:pt>
                <c:pt idx="305">
                  <c:v>-15</c:v>
                </c:pt>
                <c:pt idx="306">
                  <c:v>-15</c:v>
                </c:pt>
                <c:pt idx="307">
                  <c:v>-15</c:v>
                </c:pt>
                <c:pt idx="308">
                  <c:v>-15</c:v>
                </c:pt>
                <c:pt idx="309">
                  <c:v>-15</c:v>
                </c:pt>
                <c:pt idx="310">
                  <c:v>-15</c:v>
                </c:pt>
                <c:pt idx="311">
                  <c:v>-15</c:v>
                </c:pt>
                <c:pt idx="312">
                  <c:v>-15</c:v>
                </c:pt>
                <c:pt idx="313">
                  <c:v>-15</c:v>
                </c:pt>
                <c:pt idx="314">
                  <c:v>-15</c:v>
                </c:pt>
                <c:pt idx="315">
                  <c:v>-15</c:v>
                </c:pt>
                <c:pt idx="316">
                  <c:v>-14.8</c:v>
                </c:pt>
                <c:pt idx="317">
                  <c:v>-14</c:v>
                </c:pt>
                <c:pt idx="318">
                  <c:v>-14</c:v>
                </c:pt>
                <c:pt idx="319">
                  <c:v>-14</c:v>
                </c:pt>
                <c:pt idx="320">
                  <c:v>-14</c:v>
                </c:pt>
                <c:pt idx="321">
                  <c:v>-14</c:v>
                </c:pt>
                <c:pt idx="322">
                  <c:v>-14</c:v>
                </c:pt>
                <c:pt idx="323">
                  <c:v>-14</c:v>
                </c:pt>
                <c:pt idx="324">
                  <c:v>-14</c:v>
                </c:pt>
                <c:pt idx="325">
                  <c:v>-14</c:v>
                </c:pt>
                <c:pt idx="326">
                  <c:v>-14</c:v>
                </c:pt>
                <c:pt idx="327">
                  <c:v>-14</c:v>
                </c:pt>
                <c:pt idx="328">
                  <c:v>-14</c:v>
                </c:pt>
                <c:pt idx="329">
                  <c:v>-14</c:v>
                </c:pt>
                <c:pt idx="330">
                  <c:v>-14</c:v>
                </c:pt>
                <c:pt idx="331">
                  <c:v>-14</c:v>
                </c:pt>
                <c:pt idx="332">
                  <c:v>-13.76</c:v>
                </c:pt>
                <c:pt idx="333">
                  <c:v>-13.2</c:v>
                </c:pt>
                <c:pt idx="334">
                  <c:v>-13</c:v>
                </c:pt>
                <c:pt idx="335">
                  <c:v>-13</c:v>
                </c:pt>
                <c:pt idx="336">
                  <c:v>-13</c:v>
                </c:pt>
                <c:pt idx="337">
                  <c:v>-13</c:v>
                </c:pt>
                <c:pt idx="338">
                  <c:v>-13</c:v>
                </c:pt>
                <c:pt idx="339">
                  <c:v>-13</c:v>
                </c:pt>
                <c:pt idx="340">
                  <c:v>-13</c:v>
                </c:pt>
                <c:pt idx="341">
                  <c:v>-13</c:v>
                </c:pt>
                <c:pt idx="342">
                  <c:v>-13</c:v>
                </c:pt>
                <c:pt idx="343">
                  <c:v>-12</c:v>
                </c:pt>
                <c:pt idx="344">
                  <c:v>-12</c:v>
                </c:pt>
                <c:pt idx="345">
                  <c:v>-12</c:v>
                </c:pt>
                <c:pt idx="346">
                  <c:v>-12</c:v>
                </c:pt>
                <c:pt idx="347">
                  <c:v>-12</c:v>
                </c:pt>
                <c:pt idx="348">
                  <c:v>-12</c:v>
                </c:pt>
                <c:pt idx="349">
                  <c:v>-12</c:v>
                </c:pt>
                <c:pt idx="350">
                  <c:v>-12</c:v>
                </c:pt>
                <c:pt idx="351">
                  <c:v>-12</c:v>
                </c:pt>
                <c:pt idx="352">
                  <c:v>-12</c:v>
                </c:pt>
                <c:pt idx="353">
                  <c:v>-12</c:v>
                </c:pt>
                <c:pt idx="354">
                  <c:v>-12</c:v>
                </c:pt>
                <c:pt idx="355">
                  <c:v>-12</c:v>
                </c:pt>
                <c:pt idx="356">
                  <c:v>-12</c:v>
                </c:pt>
                <c:pt idx="357">
                  <c:v>-12</c:v>
                </c:pt>
                <c:pt idx="358">
                  <c:v>-12</c:v>
                </c:pt>
                <c:pt idx="359">
                  <c:v>-12</c:v>
                </c:pt>
                <c:pt idx="360">
                  <c:v>-12</c:v>
                </c:pt>
                <c:pt idx="361">
                  <c:v>-12</c:v>
                </c:pt>
                <c:pt idx="362">
                  <c:v>-12</c:v>
                </c:pt>
                <c:pt idx="363">
                  <c:v>-12</c:v>
                </c:pt>
                <c:pt idx="364">
                  <c:v>-12</c:v>
                </c:pt>
                <c:pt idx="365">
                  <c:v>-12</c:v>
                </c:pt>
                <c:pt idx="366">
                  <c:v>-12</c:v>
                </c:pt>
                <c:pt idx="367">
                  <c:v>-12</c:v>
                </c:pt>
                <c:pt idx="368">
                  <c:v>-12</c:v>
                </c:pt>
                <c:pt idx="369">
                  <c:v>-12</c:v>
                </c:pt>
                <c:pt idx="370">
                  <c:v>-12</c:v>
                </c:pt>
                <c:pt idx="371">
                  <c:v>-12</c:v>
                </c:pt>
                <c:pt idx="372">
                  <c:v>-12</c:v>
                </c:pt>
                <c:pt idx="373">
                  <c:v>-12</c:v>
                </c:pt>
                <c:pt idx="374">
                  <c:v>-12</c:v>
                </c:pt>
                <c:pt idx="375">
                  <c:v>-12</c:v>
                </c:pt>
                <c:pt idx="376">
                  <c:v>-12</c:v>
                </c:pt>
                <c:pt idx="377">
                  <c:v>-12</c:v>
                </c:pt>
                <c:pt idx="378">
                  <c:v>-12</c:v>
                </c:pt>
                <c:pt idx="379">
                  <c:v>-12</c:v>
                </c:pt>
                <c:pt idx="380">
                  <c:v>-12</c:v>
                </c:pt>
                <c:pt idx="381">
                  <c:v>-11.5</c:v>
                </c:pt>
                <c:pt idx="382">
                  <c:v>-11.3</c:v>
                </c:pt>
                <c:pt idx="383">
                  <c:v>-11</c:v>
                </c:pt>
                <c:pt idx="384">
                  <c:v>-11</c:v>
                </c:pt>
                <c:pt idx="385">
                  <c:v>-11</c:v>
                </c:pt>
                <c:pt idx="386">
                  <c:v>-11</c:v>
                </c:pt>
                <c:pt idx="387">
                  <c:v>-11</c:v>
                </c:pt>
                <c:pt idx="388">
                  <c:v>-10.3</c:v>
                </c:pt>
                <c:pt idx="389">
                  <c:v>-10</c:v>
                </c:pt>
                <c:pt idx="390">
                  <c:v>-10</c:v>
                </c:pt>
                <c:pt idx="391">
                  <c:v>-10</c:v>
                </c:pt>
                <c:pt idx="392">
                  <c:v>-10</c:v>
                </c:pt>
                <c:pt idx="393">
                  <c:v>-10</c:v>
                </c:pt>
                <c:pt idx="394">
                  <c:v>-10</c:v>
                </c:pt>
                <c:pt idx="395">
                  <c:v>-10</c:v>
                </c:pt>
                <c:pt idx="396">
                  <c:v>-10</c:v>
                </c:pt>
                <c:pt idx="397">
                  <c:v>-10</c:v>
                </c:pt>
                <c:pt idx="398">
                  <c:v>-10</c:v>
                </c:pt>
                <c:pt idx="399">
                  <c:v>-10</c:v>
                </c:pt>
                <c:pt idx="400">
                  <c:v>-10</c:v>
                </c:pt>
                <c:pt idx="401">
                  <c:v>-10</c:v>
                </c:pt>
                <c:pt idx="402">
                  <c:v>-10</c:v>
                </c:pt>
                <c:pt idx="403">
                  <c:v>-10</c:v>
                </c:pt>
                <c:pt idx="404">
                  <c:v>-10</c:v>
                </c:pt>
                <c:pt idx="405">
                  <c:v>-10</c:v>
                </c:pt>
                <c:pt idx="406">
                  <c:v>-10</c:v>
                </c:pt>
                <c:pt idx="407">
                  <c:v>-10</c:v>
                </c:pt>
                <c:pt idx="408">
                  <c:v>-10</c:v>
                </c:pt>
                <c:pt idx="409">
                  <c:v>-10</c:v>
                </c:pt>
                <c:pt idx="410">
                  <c:v>-10</c:v>
                </c:pt>
                <c:pt idx="411">
                  <c:v>-10</c:v>
                </c:pt>
                <c:pt idx="412">
                  <c:v>-10</c:v>
                </c:pt>
                <c:pt idx="413">
                  <c:v>-10</c:v>
                </c:pt>
                <c:pt idx="414">
                  <c:v>-10</c:v>
                </c:pt>
                <c:pt idx="415">
                  <c:v>-10</c:v>
                </c:pt>
                <c:pt idx="416">
                  <c:v>-10</c:v>
                </c:pt>
                <c:pt idx="417">
                  <c:v>-10</c:v>
                </c:pt>
                <c:pt idx="418">
                  <c:v>-10</c:v>
                </c:pt>
                <c:pt idx="419">
                  <c:v>-10</c:v>
                </c:pt>
                <c:pt idx="420">
                  <c:v>-10</c:v>
                </c:pt>
                <c:pt idx="421">
                  <c:v>-10</c:v>
                </c:pt>
                <c:pt idx="422">
                  <c:v>-10</c:v>
                </c:pt>
                <c:pt idx="423">
                  <c:v>-10</c:v>
                </c:pt>
                <c:pt idx="424">
                  <c:v>-10</c:v>
                </c:pt>
                <c:pt idx="425">
                  <c:v>-10</c:v>
                </c:pt>
                <c:pt idx="426">
                  <c:v>-10</c:v>
                </c:pt>
                <c:pt idx="427">
                  <c:v>-10</c:v>
                </c:pt>
                <c:pt idx="428">
                  <c:v>-10</c:v>
                </c:pt>
                <c:pt idx="429">
                  <c:v>-10</c:v>
                </c:pt>
                <c:pt idx="430">
                  <c:v>-10</c:v>
                </c:pt>
                <c:pt idx="431">
                  <c:v>-10</c:v>
                </c:pt>
                <c:pt idx="432">
                  <c:v>-10</c:v>
                </c:pt>
                <c:pt idx="433">
                  <c:v>-10</c:v>
                </c:pt>
                <c:pt idx="434">
                  <c:v>-10</c:v>
                </c:pt>
                <c:pt idx="435">
                  <c:v>-10</c:v>
                </c:pt>
                <c:pt idx="436">
                  <c:v>-10</c:v>
                </c:pt>
                <c:pt idx="437">
                  <c:v>-10</c:v>
                </c:pt>
                <c:pt idx="438">
                  <c:v>-10</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-10</c:v>
                </c:pt>
                <c:pt idx="462">
                  <c:v>-10</c:v>
                </c:pt>
                <c:pt idx="463">
                  <c:v>-10</c:v>
                </c:pt>
                <c:pt idx="464">
                  <c:v>-10</c:v>
                </c:pt>
                <c:pt idx="465">
                  <c:v>-10</c:v>
                </c:pt>
                <c:pt idx="466">
                  <c:v>-10</c:v>
                </c:pt>
                <c:pt idx="467">
                  <c:v>-10</c:v>
                </c:pt>
                <c:pt idx="468">
                  <c:v>-10</c:v>
                </c:pt>
                <c:pt idx="469">
                  <c:v>-10</c:v>
                </c:pt>
                <c:pt idx="470">
                  <c:v>-10</c:v>
                </c:pt>
                <c:pt idx="471">
                  <c:v>-10</c:v>
                </c:pt>
                <c:pt idx="472">
                  <c:v>-10</c:v>
                </c:pt>
                <c:pt idx="473">
                  <c:v>-10</c:v>
                </c:pt>
                <c:pt idx="474">
                  <c:v>-10</c:v>
                </c:pt>
                <c:pt idx="475">
                  <c:v>-10</c:v>
                </c:pt>
                <c:pt idx="476">
                  <c:v>-10</c:v>
                </c:pt>
                <c:pt idx="477">
                  <c:v>-10</c:v>
                </c:pt>
                <c:pt idx="478">
                  <c:v>-10</c:v>
                </c:pt>
                <c:pt idx="479">
                  <c:v>-10</c:v>
                </c:pt>
                <c:pt idx="480">
                  <c:v>-9.7000000000000011</c:v>
                </c:pt>
                <c:pt idx="481">
                  <c:v>-9.6</c:v>
                </c:pt>
                <c:pt idx="482">
                  <c:v>-9.5</c:v>
                </c:pt>
                <c:pt idx="483">
                  <c:v>-9</c:v>
                </c:pt>
                <c:pt idx="484">
                  <c:v>-9</c:v>
                </c:pt>
                <c:pt idx="485">
                  <c:v>-9</c:v>
                </c:pt>
                <c:pt idx="486">
                  <c:v>-9</c:v>
                </c:pt>
                <c:pt idx="487">
                  <c:v>-9</c:v>
                </c:pt>
                <c:pt idx="488">
                  <c:v>-9</c:v>
                </c:pt>
                <c:pt idx="489">
                  <c:v>-9</c:v>
                </c:pt>
                <c:pt idx="490">
                  <c:v>-9</c:v>
                </c:pt>
                <c:pt idx="491">
                  <c:v>-9</c:v>
                </c:pt>
                <c:pt idx="492">
                  <c:v>-9</c:v>
                </c:pt>
                <c:pt idx="493">
                  <c:v>-9</c:v>
                </c:pt>
                <c:pt idx="494">
                  <c:v>-9</c:v>
                </c:pt>
                <c:pt idx="495">
                  <c:v>-9</c:v>
                </c:pt>
                <c:pt idx="496">
                  <c:v>-9</c:v>
                </c:pt>
                <c:pt idx="497">
                  <c:v>-9</c:v>
                </c:pt>
                <c:pt idx="498">
                  <c:v>-8</c:v>
                </c:pt>
                <c:pt idx="499">
                  <c:v>-8</c:v>
                </c:pt>
                <c:pt idx="500">
                  <c:v>-8</c:v>
                </c:pt>
                <c:pt idx="501">
                  <c:v>-8</c:v>
                </c:pt>
                <c:pt idx="502">
                  <c:v>-8</c:v>
                </c:pt>
                <c:pt idx="503">
                  <c:v>-8</c:v>
                </c:pt>
                <c:pt idx="504">
                  <c:v>-8</c:v>
                </c:pt>
                <c:pt idx="505">
                  <c:v>-8</c:v>
                </c:pt>
                <c:pt idx="506">
                  <c:v>-8</c:v>
                </c:pt>
                <c:pt idx="507">
                  <c:v>-8</c:v>
                </c:pt>
                <c:pt idx="508">
                  <c:v>-8</c:v>
                </c:pt>
                <c:pt idx="509">
                  <c:v>-8</c:v>
                </c:pt>
                <c:pt idx="510">
                  <c:v>-8</c:v>
                </c:pt>
                <c:pt idx="511">
                  <c:v>-8</c:v>
                </c:pt>
                <c:pt idx="512">
                  <c:v>-8</c:v>
                </c:pt>
                <c:pt idx="513">
                  <c:v>-8</c:v>
                </c:pt>
                <c:pt idx="514">
                  <c:v>-8</c:v>
                </c:pt>
                <c:pt idx="515">
                  <c:v>-8</c:v>
                </c:pt>
                <c:pt idx="516">
                  <c:v>-8</c:v>
                </c:pt>
                <c:pt idx="517">
                  <c:v>-8</c:v>
                </c:pt>
                <c:pt idx="518">
                  <c:v>-8</c:v>
                </c:pt>
                <c:pt idx="519">
                  <c:v>-8</c:v>
                </c:pt>
                <c:pt idx="520">
                  <c:v>-8</c:v>
                </c:pt>
                <c:pt idx="521">
                  <c:v>-8</c:v>
                </c:pt>
                <c:pt idx="522">
                  <c:v>-8</c:v>
                </c:pt>
                <c:pt idx="523">
                  <c:v>-8</c:v>
                </c:pt>
                <c:pt idx="524">
                  <c:v>-8</c:v>
                </c:pt>
                <c:pt idx="525">
                  <c:v>-8</c:v>
                </c:pt>
                <c:pt idx="526">
                  <c:v>-8</c:v>
                </c:pt>
                <c:pt idx="527">
                  <c:v>-8</c:v>
                </c:pt>
                <c:pt idx="528">
                  <c:v>-8</c:v>
                </c:pt>
                <c:pt idx="529">
                  <c:v>-8</c:v>
                </c:pt>
                <c:pt idx="530">
                  <c:v>-8</c:v>
                </c:pt>
                <c:pt idx="531">
                  <c:v>-8</c:v>
                </c:pt>
                <c:pt idx="532">
                  <c:v>-8</c:v>
                </c:pt>
                <c:pt idx="533">
                  <c:v>-8</c:v>
                </c:pt>
                <c:pt idx="534">
                  <c:v>-8</c:v>
                </c:pt>
                <c:pt idx="535">
                  <c:v>-8</c:v>
                </c:pt>
                <c:pt idx="536">
                  <c:v>-8</c:v>
                </c:pt>
                <c:pt idx="537">
                  <c:v>-8</c:v>
                </c:pt>
                <c:pt idx="538">
                  <c:v>-8</c:v>
                </c:pt>
                <c:pt idx="539">
                  <c:v>-8</c:v>
                </c:pt>
                <c:pt idx="540">
                  <c:v>-8</c:v>
                </c:pt>
                <c:pt idx="541">
                  <c:v>-8</c:v>
                </c:pt>
                <c:pt idx="542">
                  <c:v>-8</c:v>
                </c:pt>
                <c:pt idx="543">
                  <c:v>-8</c:v>
                </c:pt>
                <c:pt idx="544">
                  <c:v>-8</c:v>
                </c:pt>
                <c:pt idx="545">
                  <c:v>-8</c:v>
                </c:pt>
                <c:pt idx="546">
                  <c:v>-8</c:v>
                </c:pt>
                <c:pt idx="547">
                  <c:v>-8</c:v>
                </c:pt>
                <c:pt idx="548">
                  <c:v>-8</c:v>
                </c:pt>
                <c:pt idx="549">
                  <c:v>-8</c:v>
                </c:pt>
                <c:pt idx="550">
                  <c:v>-8</c:v>
                </c:pt>
                <c:pt idx="551">
                  <c:v>-8</c:v>
                </c:pt>
                <c:pt idx="552">
                  <c:v>-7.6</c:v>
                </c:pt>
                <c:pt idx="553">
                  <c:v>-7</c:v>
                </c:pt>
                <c:pt idx="554">
                  <c:v>-7</c:v>
                </c:pt>
                <c:pt idx="555">
                  <c:v>-7</c:v>
                </c:pt>
                <c:pt idx="556">
                  <c:v>-7</c:v>
                </c:pt>
                <c:pt idx="557">
                  <c:v>-7</c:v>
                </c:pt>
                <c:pt idx="558">
                  <c:v>-7</c:v>
                </c:pt>
                <c:pt idx="559">
                  <c:v>-7</c:v>
                </c:pt>
                <c:pt idx="560">
                  <c:v>-7</c:v>
                </c:pt>
                <c:pt idx="561">
                  <c:v>-7</c:v>
                </c:pt>
                <c:pt idx="562">
                  <c:v>-7</c:v>
                </c:pt>
                <c:pt idx="563">
                  <c:v>-7</c:v>
                </c:pt>
                <c:pt idx="564">
                  <c:v>-7</c:v>
                </c:pt>
                <c:pt idx="565">
                  <c:v>-7</c:v>
                </c:pt>
                <c:pt idx="566">
                  <c:v>-7</c:v>
                </c:pt>
                <c:pt idx="567">
                  <c:v>-7</c:v>
                </c:pt>
                <c:pt idx="568">
                  <c:v>-7</c:v>
                </c:pt>
                <c:pt idx="569">
                  <c:v>-7</c:v>
                </c:pt>
                <c:pt idx="570">
                  <c:v>-7</c:v>
                </c:pt>
                <c:pt idx="571">
                  <c:v>-7</c:v>
                </c:pt>
                <c:pt idx="572">
                  <c:v>-7</c:v>
                </c:pt>
                <c:pt idx="573">
                  <c:v>-7</c:v>
                </c:pt>
                <c:pt idx="574">
                  <c:v>-7</c:v>
                </c:pt>
                <c:pt idx="575">
                  <c:v>-7</c:v>
                </c:pt>
                <c:pt idx="576">
                  <c:v>-7</c:v>
                </c:pt>
                <c:pt idx="577">
                  <c:v>-7</c:v>
                </c:pt>
                <c:pt idx="578">
                  <c:v>-7</c:v>
                </c:pt>
                <c:pt idx="579">
                  <c:v>-7</c:v>
                </c:pt>
                <c:pt idx="580">
                  <c:v>-7</c:v>
                </c:pt>
                <c:pt idx="581">
                  <c:v>-7</c:v>
                </c:pt>
                <c:pt idx="582">
                  <c:v>-7</c:v>
                </c:pt>
                <c:pt idx="583">
                  <c:v>-6</c:v>
                </c:pt>
                <c:pt idx="584">
                  <c:v>-6</c:v>
                </c:pt>
                <c:pt idx="585">
                  <c:v>-6</c:v>
                </c:pt>
                <c:pt idx="586">
                  <c:v>-6</c:v>
                </c:pt>
                <c:pt idx="587">
                  <c:v>-6</c:v>
                </c:pt>
                <c:pt idx="588">
                  <c:v>-6</c:v>
                </c:pt>
                <c:pt idx="589">
                  <c:v>-6</c:v>
                </c:pt>
                <c:pt idx="590">
                  <c:v>-6</c:v>
                </c:pt>
                <c:pt idx="591">
                  <c:v>-6</c:v>
                </c:pt>
                <c:pt idx="592">
                  <c:v>-6</c:v>
                </c:pt>
                <c:pt idx="593">
                  <c:v>-6</c:v>
                </c:pt>
                <c:pt idx="594">
                  <c:v>-6</c:v>
                </c:pt>
                <c:pt idx="595">
                  <c:v>-6</c:v>
                </c:pt>
                <c:pt idx="596">
                  <c:v>-6</c:v>
                </c:pt>
                <c:pt idx="597">
                  <c:v>-6</c:v>
                </c:pt>
                <c:pt idx="598">
                  <c:v>-6</c:v>
                </c:pt>
                <c:pt idx="599">
                  <c:v>-6</c:v>
                </c:pt>
                <c:pt idx="600">
                  <c:v>-6</c:v>
                </c:pt>
                <c:pt idx="601">
                  <c:v>-6</c:v>
                </c:pt>
                <c:pt idx="602">
                  <c:v>-6</c:v>
                </c:pt>
                <c:pt idx="603">
                  <c:v>-6</c:v>
                </c:pt>
                <c:pt idx="604">
                  <c:v>-6</c:v>
                </c:pt>
                <c:pt idx="605">
                  <c:v>-6</c:v>
                </c:pt>
                <c:pt idx="606">
                  <c:v>-6</c:v>
                </c:pt>
                <c:pt idx="607">
                  <c:v>-6</c:v>
                </c:pt>
                <c:pt idx="608">
                  <c:v>-6</c:v>
                </c:pt>
                <c:pt idx="609">
                  <c:v>-6</c:v>
                </c:pt>
                <c:pt idx="610">
                  <c:v>-6</c:v>
                </c:pt>
                <c:pt idx="611">
                  <c:v>-6</c:v>
                </c:pt>
                <c:pt idx="612">
                  <c:v>-6</c:v>
                </c:pt>
                <c:pt idx="613">
                  <c:v>-6</c:v>
                </c:pt>
                <c:pt idx="614">
                  <c:v>-6</c:v>
                </c:pt>
                <c:pt idx="615">
                  <c:v>-6</c:v>
                </c:pt>
                <c:pt idx="616">
                  <c:v>-6</c:v>
                </c:pt>
                <c:pt idx="617">
                  <c:v>-6</c:v>
                </c:pt>
                <c:pt idx="618">
                  <c:v>-6</c:v>
                </c:pt>
                <c:pt idx="619">
                  <c:v>-6</c:v>
                </c:pt>
                <c:pt idx="620">
                  <c:v>-6</c:v>
                </c:pt>
                <c:pt idx="621">
                  <c:v>-6</c:v>
                </c:pt>
                <c:pt idx="622">
                  <c:v>-6</c:v>
                </c:pt>
                <c:pt idx="623">
                  <c:v>-6</c:v>
                </c:pt>
                <c:pt idx="624">
                  <c:v>-6</c:v>
                </c:pt>
                <c:pt idx="625">
                  <c:v>-6</c:v>
                </c:pt>
                <c:pt idx="626">
                  <c:v>-6</c:v>
                </c:pt>
                <c:pt idx="627">
                  <c:v>-6</c:v>
                </c:pt>
                <c:pt idx="628">
                  <c:v>-6</c:v>
                </c:pt>
                <c:pt idx="629">
                  <c:v>-6</c:v>
                </c:pt>
                <c:pt idx="630">
                  <c:v>-6</c:v>
                </c:pt>
                <c:pt idx="631">
                  <c:v>-6</c:v>
                </c:pt>
                <c:pt idx="632">
                  <c:v>-6</c:v>
                </c:pt>
                <c:pt idx="633">
                  <c:v>-6</c:v>
                </c:pt>
                <c:pt idx="634">
                  <c:v>-6</c:v>
                </c:pt>
                <c:pt idx="635">
                  <c:v>-6</c:v>
                </c:pt>
                <c:pt idx="636">
                  <c:v>-6</c:v>
                </c:pt>
                <c:pt idx="637">
                  <c:v>-5.5</c:v>
                </c:pt>
                <c:pt idx="638">
                  <c:v>-5.5</c:v>
                </c:pt>
                <c:pt idx="639">
                  <c:v>-5.5</c:v>
                </c:pt>
                <c:pt idx="640">
                  <c:v>-5</c:v>
                </c:pt>
                <c:pt idx="641">
                  <c:v>-5</c:v>
                </c:pt>
                <c:pt idx="642">
                  <c:v>-5</c:v>
                </c:pt>
                <c:pt idx="643">
                  <c:v>-5</c:v>
                </c:pt>
                <c:pt idx="644">
                  <c:v>-5</c:v>
                </c:pt>
                <c:pt idx="645">
                  <c:v>-5</c:v>
                </c:pt>
                <c:pt idx="646">
                  <c:v>-5</c:v>
                </c:pt>
                <c:pt idx="647">
                  <c:v>-5</c:v>
                </c:pt>
                <c:pt idx="648">
                  <c:v>-5</c:v>
                </c:pt>
                <c:pt idx="649">
                  <c:v>-5</c:v>
                </c:pt>
                <c:pt idx="650">
                  <c:v>-5</c:v>
                </c:pt>
                <c:pt idx="651">
                  <c:v>-5</c:v>
                </c:pt>
                <c:pt idx="652">
                  <c:v>-5</c:v>
                </c:pt>
                <c:pt idx="653">
                  <c:v>-5</c:v>
                </c:pt>
                <c:pt idx="654">
                  <c:v>-5</c:v>
                </c:pt>
                <c:pt idx="655">
                  <c:v>-5</c:v>
                </c:pt>
                <c:pt idx="656">
                  <c:v>-5</c:v>
                </c:pt>
                <c:pt idx="657">
                  <c:v>-5</c:v>
                </c:pt>
                <c:pt idx="658">
                  <c:v>-5</c:v>
                </c:pt>
                <c:pt idx="659">
                  <c:v>-5</c:v>
                </c:pt>
                <c:pt idx="660">
                  <c:v>-5</c:v>
                </c:pt>
                <c:pt idx="661">
                  <c:v>-5</c:v>
                </c:pt>
                <c:pt idx="662">
                  <c:v>-5</c:v>
                </c:pt>
                <c:pt idx="663">
                  <c:v>-5</c:v>
                </c:pt>
                <c:pt idx="664">
                  <c:v>-5</c:v>
                </c:pt>
                <c:pt idx="665">
                  <c:v>-5</c:v>
                </c:pt>
                <c:pt idx="666">
                  <c:v>-5</c:v>
                </c:pt>
                <c:pt idx="667">
                  <c:v>-5</c:v>
                </c:pt>
                <c:pt idx="668">
                  <c:v>-5</c:v>
                </c:pt>
                <c:pt idx="669">
                  <c:v>-5</c:v>
                </c:pt>
                <c:pt idx="670">
                  <c:v>-5</c:v>
                </c:pt>
                <c:pt idx="671">
                  <c:v>-5</c:v>
                </c:pt>
                <c:pt idx="672">
                  <c:v>-5</c:v>
                </c:pt>
                <c:pt idx="673">
                  <c:v>-5</c:v>
                </c:pt>
                <c:pt idx="674">
                  <c:v>-5</c:v>
                </c:pt>
                <c:pt idx="675">
                  <c:v>-5</c:v>
                </c:pt>
                <c:pt idx="676">
                  <c:v>-5</c:v>
                </c:pt>
                <c:pt idx="677">
                  <c:v>-5</c:v>
                </c:pt>
                <c:pt idx="678">
                  <c:v>-5</c:v>
                </c:pt>
                <c:pt idx="679">
                  <c:v>-5</c:v>
                </c:pt>
                <c:pt idx="680">
                  <c:v>-5</c:v>
                </c:pt>
                <c:pt idx="681">
                  <c:v>-5</c:v>
                </c:pt>
                <c:pt idx="682">
                  <c:v>-5</c:v>
                </c:pt>
                <c:pt idx="683">
                  <c:v>-5</c:v>
                </c:pt>
                <c:pt idx="684">
                  <c:v>-5</c:v>
                </c:pt>
                <c:pt idx="685">
                  <c:v>-5</c:v>
                </c:pt>
                <c:pt idx="686">
                  <c:v>-5</c:v>
                </c:pt>
                <c:pt idx="687">
                  <c:v>-4.5</c:v>
                </c:pt>
                <c:pt idx="688">
                  <c:v>-4.4000000000000004</c:v>
                </c:pt>
                <c:pt idx="689">
                  <c:v>-4</c:v>
                </c:pt>
                <c:pt idx="690">
                  <c:v>-4</c:v>
                </c:pt>
                <c:pt idx="691">
                  <c:v>-4</c:v>
                </c:pt>
                <c:pt idx="692">
                  <c:v>-4</c:v>
                </c:pt>
                <c:pt idx="693">
                  <c:v>-4</c:v>
                </c:pt>
                <c:pt idx="694">
                  <c:v>-4</c:v>
                </c:pt>
                <c:pt idx="695">
                  <c:v>-4</c:v>
                </c:pt>
                <c:pt idx="696">
                  <c:v>-4</c:v>
                </c:pt>
                <c:pt idx="697">
                  <c:v>-4</c:v>
                </c:pt>
                <c:pt idx="698">
                  <c:v>-4</c:v>
                </c:pt>
                <c:pt idx="699">
                  <c:v>-4</c:v>
                </c:pt>
                <c:pt idx="700">
                  <c:v>-4</c:v>
                </c:pt>
                <c:pt idx="701">
                  <c:v>-4</c:v>
                </c:pt>
                <c:pt idx="702">
                  <c:v>-4</c:v>
                </c:pt>
                <c:pt idx="703">
                  <c:v>-4</c:v>
                </c:pt>
                <c:pt idx="704">
                  <c:v>-4</c:v>
                </c:pt>
                <c:pt idx="705">
                  <c:v>-4</c:v>
                </c:pt>
                <c:pt idx="706">
                  <c:v>-4</c:v>
                </c:pt>
                <c:pt idx="707">
                  <c:v>-4</c:v>
                </c:pt>
                <c:pt idx="708">
                  <c:v>-4</c:v>
                </c:pt>
                <c:pt idx="709">
                  <c:v>-4</c:v>
                </c:pt>
                <c:pt idx="710">
                  <c:v>-4</c:v>
                </c:pt>
                <c:pt idx="711">
                  <c:v>-4</c:v>
                </c:pt>
                <c:pt idx="712">
                  <c:v>-4</c:v>
                </c:pt>
                <c:pt idx="713">
                  <c:v>-4</c:v>
                </c:pt>
                <c:pt idx="714">
                  <c:v>-4</c:v>
                </c:pt>
                <c:pt idx="715">
                  <c:v>-4</c:v>
                </c:pt>
                <c:pt idx="716">
                  <c:v>-4</c:v>
                </c:pt>
                <c:pt idx="717">
                  <c:v>-4</c:v>
                </c:pt>
                <c:pt idx="718">
                  <c:v>-4</c:v>
                </c:pt>
                <c:pt idx="719">
                  <c:v>-4</c:v>
                </c:pt>
                <c:pt idx="720">
                  <c:v>-4</c:v>
                </c:pt>
                <c:pt idx="721">
                  <c:v>-4</c:v>
                </c:pt>
                <c:pt idx="722">
                  <c:v>-4</c:v>
                </c:pt>
                <c:pt idx="723">
                  <c:v>-3</c:v>
                </c:pt>
                <c:pt idx="724">
                  <c:v>-3</c:v>
                </c:pt>
                <c:pt idx="725">
                  <c:v>-3</c:v>
                </c:pt>
                <c:pt idx="726">
                  <c:v>-3</c:v>
                </c:pt>
                <c:pt idx="727">
                  <c:v>-3</c:v>
                </c:pt>
                <c:pt idx="728">
                  <c:v>-3</c:v>
                </c:pt>
                <c:pt idx="729">
                  <c:v>-3</c:v>
                </c:pt>
                <c:pt idx="730">
                  <c:v>-3</c:v>
                </c:pt>
                <c:pt idx="731">
                  <c:v>-3</c:v>
                </c:pt>
                <c:pt idx="732">
                  <c:v>-3</c:v>
                </c:pt>
                <c:pt idx="733">
                  <c:v>-3</c:v>
                </c:pt>
                <c:pt idx="734">
                  <c:v>-3</c:v>
                </c:pt>
                <c:pt idx="735">
                  <c:v>-3</c:v>
                </c:pt>
                <c:pt idx="736">
                  <c:v>-3</c:v>
                </c:pt>
                <c:pt idx="737">
                  <c:v>-3</c:v>
                </c:pt>
                <c:pt idx="738">
                  <c:v>-3</c:v>
                </c:pt>
                <c:pt idx="739">
                  <c:v>-3</c:v>
                </c:pt>
                <c:pt idx="740">
                  <c:v>-2</c:v>
                </c:pt>
                <c:pt idx="741">
                  <c:v>-2</c:v>
                </c:pt>
                <c:pt idx="742">
                  <c:v>-2</c:v>
                </c:pt>
                <c:pt idx="743">
                  <c:v>-2</c:v>
                </c:pt>
                <c:pt idx="744">
                  <c:v>-2</c:v>
                </c:pt>
                <c:pt idx="745">
                  <c:v>-2</c:v>
                </c:pt>
                <c:pt idx="746">
                  <c:v>-2</c:v>
                </c:pt>
                <c:pt idx="747">
                  <c:v>-2</c:v>
                </c:pt>
                <c:pt idx="748">
                  <c:v>-2</c:v>
                </c:pt>
                <c:pt idx="749">
                  <c:v>-2</c:v>
                </c:pt>
                <c:pt idx="750">
                  <c:v>-2</c:v>
                </c:pt>
                <c:pt idx="751">
                  <c:v>-1</c:v>
                </c:pt>
                <c:pt idx="752">
                  <c:v>-1</c:v>
                </c:pt>
                <c:pt idx="753">
                  <c:v>-1</c:v>
                </c:pt>
              </c:numCache>
            </c:numRef>
          </c:yVal>
        </c:ser>
        <c:axId val="184060160"/>
        <c:axId val="205628160"/>
      </c:scatterChart>
      <c:valAx>
        <c:axId val="184060160"/>
        <c:scaling>
          <c:logBase val="10"/>
          <c:orientation val="minMax"/>
        </c:scaling>
        <c:axPos val="b"/>
        <c:majorGridlines>
          <c:spPr>
            <a:ln w="12700" cap="flat">
              <a:solidFill>
                <a:srgbClr val="888888"/>
              </a:solidFill>
              <a:prstDash val="solid"/>
              <a:round/>
            </a:ln>
          </c:spPr>
        </c:majorGridlines>
        <c:title>
          <c:tx>
            <c:rich>
              <a:bodyPr rot="0"/>
              <a:lstStyle/>
              <a:p>
                <a:pPr>
                  <a:defRPr sz="1400" b="0" i="0" u="none" strike="noStrike">
                    <a:solidFill>
                      <a:srgbClr val="000000"/>
                    </a:solidFill>
                    <a:latin typeface="Calibri"/>
                  </a:defRPr>
                </a:pPr>
                <a:r>
                  <a:rPr lang="en-US" sz="1400" b="0" i="0" u="none" strike="noStrike">
                    <a:solidFill>
                      <a:srgbClr val="000000"/>
                    </a:solidFill>
                    <a:latin typeface="Calibri"/>
                  </a:rPr>
                  <a:t>Cumulative % of number of sinkholes</a:t>
                </a:r>
              </a:p>
            </c:rich>
          </c:tx>
          <c:layout/>
          <c:overlay val="1"/>
        </c:title>
        <c:numFmt formatCode="0.00" sourceLinked="0"/>
        <c:minorTickMark val="out"/>
        <c:tickLblPos val="high"/>
        <c:spPr>
          <a:ln w="12700" cap="flat">
            <a:solidFill>
              <a:srgbClr val="888888"/>
            </a:solidFill>
            <a:prstDash val="solid"/>
            <a:round/>
          </a:ln>
        </c:spPr>
        <c:txPr>
          <a:bodyPr rot="0"/>
          <a:lstStyle/>
          <a:p>
            <a:pPr>
              <a:defRPr sz="1400" b="0" i="0" u="none" strike="noStrike">
                <a:solidFill>
                  <a:srgbClr val="000000"/>
                </a:solidFill>
                <a:latin typeface="Calibri"/>
              </a:defRPr>
            </a:pPr>
            <a:endParaRPr lang="en-US"/>
          </a:p>
        </c:txPr>
        <c:crossAx val="205628160"/>
        <c:crosses val="autoZero"/>
        <c:crossBetween val="between"/>
      </c:valAx>
      <c:valAx>
        <c:axId val="205628160"/>
        <c:scaling>
          <c:orientation val="minMax"/>
          <c:max val="0"/>
          <c:min val="-200"/>
        </c:scaling>
        <c:axPos val="l"/>
        <c:majorGridlines>
          <c:spPr>
            <a:ln w="12700" cap="flat">
              <a:solidFill>
                <a:srgbClr val="888888"/>
              </a:solidFill>
              <a:prstDash val="solid"/>
              <a:round/>
            </a:ln>
          </c:spPr>
        </c:majorGridlines>
        <c:title>
          <c:tx>
            <c:rich>
              <a:bodyPr rot="-5400000"/>
              <a:lstStyle/>
              <a:p>
                <a:pPr>
                  <a:defRPr sz="1400" b="0" i="0" u="none" strike="noStrike">
                    <a:solidFill>
                      <a:srgbClr val="000000"/>
                    </a:solidFill>
                    <a:latin typeface="Calibri"/>
                  </a:defRPr>
                </a:pPr>
                <a:r>
                  <a:rPr lang="en-US" sz="1400" b="0" i="0" u="none" strike="noStrike">
                    <a:solidFill>
                      <a:srgbClr val="000000"/>
                    </a:solidFill>
                    <a:latin typeface="Calibri"/>
                  </a:rPr>
                  <a:t>Sinkholes’ depth (m)</a:t>
                </a:r>
              </a:p>
            </c:rich>
          </c:tx>
          <c:layout/>
          <c:overlay val="1"/>
        </c:title>
        <c:numFmt formatCode="General" sourceLinked="0"/>
        <c:tickLblPos val="nextTo"/>
        <c:spPr>
          <a:ln w="12700" cap="flat">
            <a:solidFill>
              <a:srgbClr val="888888"/>
            </a:solidFill>
            <a:prstDash val="solid"/>
            <a:round/>
          </a:ln>
        </c:spPr>
        <c:txPr>
          <a:bodyPr rot="0"/>
          <a:lstStyle/>
          <a:p>
            <a:pPr>
              <a:defRPr sz="1400" b="0" i="0" u="none" strike="noStrike">
                <a:solidFill>
                  <a:srgbClr val="000000"/>
                </a:solidFill>
                <a:latin typeface="Calibri"/>
              </a:defRPr>
            </a:pPr>
            <a:endParaRPr lang="en-US"/>
          </a:p>
        </c:txPr>
        <c:crossAx val="184060160"/>
        <c:crossesAt val="0.1"/>
        <c:crossBetween val="between"/>
        <c:majorUnit val="25"/>
        <c:minorUnit val="12.5"/>
      </c:valAx>
      <c:spPr>
        <a:solidFill>
          <a:srgbClr val="FFFFFF"/>
        </a:solidFill>
        <a:ln w="12700" cap="flat">
          <a:noFill/>
          <a:miter lim="400000"/>
        </a:ln>
        <a:effectLst/>
      </c:spPr>
    </c:plotArea>
    <c:plotVisOnly val="1"/>
    <c:dispBlanksAs val="gap"/>
  </c:chart>
  <c:spPr>
    <a:solidFill>
      <a:srgbClr val="FFFFFF"/>
    </a:solidFill>
    <a:ln w="12700" cap="flat">
      <a:solidFill>
        <a:srgbClr val="888888"/>
      </a:solidFill>
      <a:prstDash val="solid"/>
      <a:round/>
    </a:ln>
    <a:effectLst/>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20090000000000036"/>
          <c:y val="7.2538900000000003E-2"/>
          <c:w val="0.74134200000000061"/>
          <c:h val="0.69406199999999996"/>
        </c:manualLayout>
      </c:layout>
      <c:scatterChart>
        <c:scatterStyle val="lineMarker"/>
        <c:ser>
          <c:idx val="0"/>
          <c:order val="0"/>
          <c:tx>
            <c:strRef>
              <c:f>Sheet1!$B$1</c:f>
              <c:strCache>
                <c:ptCount val="1"/>
                <c:pt idx="0">
                  <c:v>Date</c:v>
                </c:pt>
              </c:strCache>
            </c:strRef>
          </c:tx>
          <c:spPr>
            <a:ln w="47625" cap="flat">
              <a:noFill/>
              <a:prstDash val="solid"/>
              <a:round/>
            </a:ln>
            <a:effectLst/>
          </c:spPr>
          <c:marker>
            <c:symbol val="circle"/>
            <c:size val="6"/>
            <c:spPr>
              <a:solidFill>
                <a:srgbClr val="4F81BD"/>
              </a:solidFill>
              <a:ln w="9525" cap="flat">
                <a:solidFill>
                  <a:srgbClr val="4A7EBB"/>
                </a:solidFill>
                <a:prstDash val="solid"/>
                <a:round/>
              </a:ln>
              <a:effectLst/>
            </c:spPr>
          </c:marker>
          <c:xVal>
            <c:numRef>
              <c:f>Sheet1!$B$2:$B$755</c:f>
              <c:numCache>
                <c:formatCode>General</c:formatCode>
                <c:ptCount val="754"/>
                <c:pt idx="0">
                  <c:v>0.13262599999999997</c:v>
                </c:pt>
                <c:pt idx="1">
                  <c:v>0.26525200000000004</c:v>
                </c:pt>
                <c:pt idx="2">
                  <c:v>0.39787800000000162</c:v>
                </c:pt>
                <c:pt idx="3">
                  <c:v>0.53050399999999842</c:v>
                </c:pt>
                <c:pt idx="4">
                  <c:v>0.66313000000000144</c:v>
                </c:pt>
                <c:pt idx="5">
                  <c:v>0.79575600000000002</c:v>
                </c:pt>
                <c:pt idx="6">
                  <c:v>0.92838199999999949</c:v>
                </c:pt>
                <c:pt idx="7">
                  <c:v>1.061008</c:v>
                </c:pt>
                <c:pt idx="8">
                  <c:v>1.1936339999999999</c:v>
                </c:pt>
                <c:pt idx="9">
                  <c:v>1.32626</c:v>
                </c:pt>
                <c:pt idx="10">
                  <c:v>1.4588859999999999</c:v>
                </c:pt>
                <c:pt idx="11">
                  <c:v>1.591512</c:v>
                </c:pt>
                <c:pt idx="12">
                  <c:v>1.7241379999999999</c:v>
                </c:pt>
                <c:pt idx="13">
                  <c:v>1.8567639999999999</c:v>
                </c:pt>
                <c:pt idx="14">
                  <c:v>1.98939</c:v>
                </c:pt>
                <c:pt idx="15">
                  <c:v>2.1220159999999977</c:v>
                </c:pt>
                <c:pt idx="16">
                  <c:v>2.2546419999999987</c:v>
                </c:pt>
                <c:pt idx="17">
                  <c:v>2.3872679999999997</c:v>
                </c:pt>
                <c:pt idx="18">
                  <c:v>2.5198939999999967</c:v>
                </c:pt>
                <c:pt idx="19">
                  <c:v>2.65252</c:v>
                </c:pt>
                <c:pt idx="20">
                  <c:v>2.7851460000000001</c:v>
                </c:pt>
                <c:pt idx="21">
                  <c:v>2.9177719999999998</c:v>
                </c:pt>
                <c:pt idx="22">
                  <c:v>3.0503979999999999</c:v>
                </c:pt>
                <c:pt idx="23">
                  <c:v>3.1830240000000063</c:v>
                </c:pt>
                <c:pt idx="24">
                  <c:v>3.3156499999999896</c:v>
                </c:pt>
                <c:pt idx="25">
                  <c:v>3.4482759999999977</c:v>
                </c:pt>
                <c:pt idx="26">
                  <c:v>3.580902</c:v>
                </c:pt>
                <c:pt idx="27">
                  <c:v>3.7135280000000002</c:v>
                </c:pt>
                <c:pt idx="28">
                  <c:v>3.8461539999999967</c:v>
                </c:pt>
                <c:pt idx="29">
                  <c:v>3.97878</c:v>
                </c:pt>
                <c:pt idx="30">
                  <c:v>4.111405999999989</c:v>
                </c:pt>
                <c:pt idx="31">
                  <c:v>4.2440319999999945</c:v>
                </c:pt>
                <c:pt idx="32">
                  <c:v>4.3766580000000115</c:v>
                </c:pt>
                <c:pt idx="33">
                  <c:v>4.5092840000000001</c:v>
                </c:pt>
                <c:pt idx="34">
                  <c:v>4.6419099999999975</c:v>
                </c:pt>
                <c:pt idx="35">
                  <c:v>4.774535999999987</c:v>
                </c:pt>
                <c:pt idx="36">
                  <c:v>4.9071620000000014</c:v>
                </c:pt>
                <c:pt idx="37">
                  <c:v>5.0397880000000024</c:v>
                </c:pt>
                <c:pt idx="38">
                  <c:v>5.1724139999999945</c:v>
                </c:pt>
                <c:pt idx="39">
                  <c:v>5.30504</c:v>
                </c:pt>
                <c:pt idx="40">
                  <c:v>5.4376660000000125</c:v>
                </c:pt>
                <c:pt idx="41">
                  <c:v>5.5702920000000136</c:v>
                </c:pt>
                <c:pt idx="42">
                  <c:v>5.7029179999999879</c:v>
                </c:pt>
                <c:pt idx="43">
                  <c:v>5.8355439999999996</c:v>
                </c:pt>
                <c:pt idx="44">
                  <c:v>5.9681699999999998</c:v>
                </c:pt>
                <c:pt idx="45">
                  <c:v>6.1007959999999946</c:v>
                </c:pt>
                <c:pt idx="46">
                  <c:v>6.2334220000000125</c:v>
                </c:pt>
                <c:pt idx="47">
                  <c:v>6.3660480000000002</c:v>
                </c:pt>
                <c:pt idx="48">
                  <c:v>6.4986740000000003</c:v>
                </c:pt>
                <c:pt idx="49">
                  <c:v>6.6313000000000004</c:v>
                </c:pt>
                <c:pt idx="50">
                  <c:v>6.7639259999999881</c:v>
                </c:pt>
                <c:pt idx="51">
                  <c:v>6.8965519999999945</c:v>
                </c:pt>
                <c:pt idx="52">
                  <c:v>7.0291779999999955</c:v>
                </c:pt>
                <c:pt idx="53">
                  <c:v>7.1618039999999965</c:v>
                </c:pt>
                <c:pt idx="54">
                  <c:v>7.2944299999999975</c:v>
                </c:pt>
                <c:pt idx="55">
                  <c:v>7.4270559999999861</c:v>
                </c:pt>
                <c:pt idx="56">
                  <c:v>7.5596820000000013</c:v>
                </c:pt>
                <c:pt idx="57">
                  <c:v>7.692307999999989</c:v>
                </c:pt>
                <c:pt idx="58">
                  <c:v>7.8249339999999803</c:v>
                </c:pt>
                <c:pt idx="59">
                  <c:v>7.95756</c:v>
                </c:pt>
                <c:pt idx="60">
                  <c:v>8.0901860000000028</c:v>
                </c:pt>
                <c:pt idx="61">
                  <c:v>8.2228119999999993</c:v>
                </c:pt>
                <c:pt idx="62">
                  <c:v>8.3554380000000386</c:v>
                </c:pt>
                <c:pt idx="63">
                  <c:v>8.4880639999999996</c:v>
                </c:pt>
                <c:pt idx="64">
                  <c:v>8.6206900000000015</c:v>
                </c:pt>
                <c:pt idx="65">
                  <c:v>8.7533160000000017</c:v>
                </c:pt>
                <c:pt idx="66">
                  <c:v>8.8859420000000249</c:v>
                </c:pt>
                <c:pt idx="67">
                  <c:v>9.0185679999999984</c:v>
                </c:pt>
                <c:pt idx="68">
                  <c:v>9.1511940000000003</c:v>
                </c:pt>
                <c:pt idx="69">
                  <c:v>9.2838199999999986</c:v>
                </c:pt>
                <c:pt idx="70">
                  <c:v>9.4164460000000307</c:v>
                </c:pt>
                <c:pt idx="71">
                  <c:v>9.5490719999999989</c:v>
                </c:pt>
                <c:pt idx="72">
                  <c:v>9.681697999999999</c:v>
                </c:pt>
                <c:pt idx="73">
                  <c:v>9.8143239999999992</c:v>
                </c:pt>
                <c:pt idx="74">
                  <c:v>9.9469500000000011</c:v>
                </c:pt>
                <c:pt idx="75">
                  <c:v>10.079576000000023</c:v>
                </c:pt>
                <c:pt idx="76">
                  <c:v>10.212202</c:v>
                </c:pt>
                <c:pt idx="77">
                  <c:v>10.344827999999998</c:v>
                </c:pt>
                <c:pt idx="78">
                  <c:v>10.477454000000025</c:v>
                </c:pt>
                <c:pt idx="79">
                  <c:v>10.61008</c:v>
                </c:pt>
                <c:pt idx="80">
                  <c:v>10.742706</c:v>
                </c:pt>
                <c:pt idx="81">
                  <c:v>10.875332000000027</c:v>
                </c:pt>
                <c:pt idx="82">
                  <c:v>11.007957999999999</c:v>
                </c:pt>
                <c:pt idx="83">
                  <c:v>11.140584</c:v>
                </c:pt>
                <c:pt idx="84">
                  <c:v>11.273210000000001</c:v>
                </c:pt>
                <c:pt idx="85">
                  <c:v>11.405836000000035</c:v>
                </c:pt>
                <c:pt idx="86">
                  <c:v>11.538461999999999</c:v>
                </c:pt>
                <c:pt idx="87">
                  <c:v>11.671088000000001</c:v>
                </c:pt>
                <c:pt idx="88">
                  <c:v>11.803714000000006</c:v>
                </c:pt>
                <c:pt idx="89">
                  <c:v>11.93634</c:v>
                </c:pt>
                <c:pt idx="90">
                  <c:v>12.068966</c:v>
                </c:pt>
                <c:pt idx="91">
                  <c:v>12.201592</c:v>
                </c:pt>
                <c:pt idx="92">
                  <c:v>12.334217999999998</c:v>
                </c:pt>
                <c:pt idx="93">
                  <c:v>12.466844000000027</c:v>
                </c:pt>
                <c:pt idx="94">
                  <c:v>12.599469000000004</c:v>
                </c:pt>
                <c:pt idx="95">
                  <c:v>12.732095000000001</c:v>
                </c:pt>
                <c:pt idx="96">
                  <c:v>12.864721000000001</c:v>
                </c:pt>
                <c:pt idx="97">
                  <c:v>12.997347</c:v>
                </c:pt>
                <c:pt idx="98">
                  <c:v>13.129972999999998</c:v>
                </c:pt>
                <c:pt idx="99">
                  <c:v>13.262599000000025</c:v>
                </c:pt>
                <c:pt idx="100">
                  <c:v>13.395225</c:v>
                </c:pt>
                <c:pt idx="101">
                  <c:v>13.527850999999998</c:v>
                </c:pt>
                <c:pt idx="102">
                  <c:v>13.660477</c:v>
                </c:pt>
                <c:pt idx="103">
                  <c:v>13.793102999999999</c:v>
                </c:pt>
                <c:pt idx="104">
                  <c:v>13.925729</c:v>
                </c:pt>
                <c:pt idx="105">
                  <c:v>14.058355000000001</c:v>
                </c:pt>
                <c:pt idx="106">
                  <c:v>14.190981000000001</c:v>
                </c:pt>
                <c:pt idx="107">
                  <c:v>14.323607000000004</c:v>
                </c:pt>
                <c:pt idx="108">
                  <c:v>14.456233000000006</c:v>
                </c:pt>
                <c:pt idx="109">
                  <c:v>14.588858999999999</c:v>
                </c:pt>
                <c:pt idx="110">
                  <c:v>14.721485000000001</c:v>
                </c:pt>
                <c:pt idx="111">
                  <c:v>14.854111</c:v>
                </c:pt>
                <c:pt idx="112">
                  <c:v>14.986737000000025</c:v>
                </c:pt>
                <c:pt idx="113">
                  <c:v>15.119362999999998</c:v>
                </c:pt>
                <c:pt idx="114">
                  <c:v>15.251989</c:v>
                </c:pt>
                <c:pt idx="115">
                  <c:v>15.384615</c:v>
                </c:pt>
                <c:pt idx="116">
                  <c:v>15.517240999999999</c:v>
                </c:pt>
                <c:pt idx="117">
                  <c:v>15.649866999999999</c:v>
                </c:pt>
                <c:pt idx="118">
                  <c:v>15.782493000000002</c:v>
                </c:pt>
                <c:pt idx="119">
                  <c:v>15.915119000000002</c:v>
                </c:pt>
                <c:pt idx="120">
                  <c:v>16.047744999999953</c:v>
                </c:pt>
                <c:pt idx="121">
                  <c:v>16.180371000000001</c:v>
                </c:pt>
                <c:pt idx="122">
                  <c:v>16.312997000000031</c:v>
                </c:pt>
                <c:pt idx="123">
                  <c:v>16.445622999999895</c:v>
                </c:pt>
                <c:pt idx="124">
                  <c:v>16.578248999999989</c:v>
                </c:pt>
                <c:pt idx="125">
                  <c:v>16.710875000000058</c:v>
                </c:pt>
                <c:pt idx="126">
                  <c:v>16.843501</c:v>
                </c:pt>
                <c:pt idx="127">
                  <c:v>16.976126999999948</c:v>
                </c:pt>
                <c:pt idx="128">
                  <c:v>17.108753</c:v>
                </c:pt>
                <c:pt idx="129">
                  <c:v>17.241378999999988</c:v>
                </c:pt>
                <c:pt idx="130">
                  <c:v>17.374005000000054</c:v>
                </c:pt>
                <c:pt idx="131">
                  <c:v>17.506630999999953</c:v>
                </c:pt>
                <c:pt idx="132">
                  <c:v>17.639257000000054</c:v>
                </c:pt>
                <c:pt idx="133">
                  <c:v>17.771883000000031</c:v>
                </c:pt>
                <c:pt idx="134">
                  <c:v>17.904508999999987</c:v>
                </c:pt>
                <c:pt idx="135">
                  <c:v>18.037135000000031</c:v>
                </c:pt>
                <c:pt idx="136">
                  <c:v>18.169761000000001</c:v>
                </c:pt>
                <c:pt idx="137">
                  <c:v>18.302387</c:v>
                </c:pt>
                <c:pt idx="138">
                  <c:v>18.435012999999941</c:v>
                </c:pt>
                <c:pt idx="139">
                  <c:v>18.567638999999989</c:v>
                </c:pt>
                <c:pt idx="140">
                  <c:v>18.700265000000005</c:v>
                </c:pt>
                <c:pt idx="141">
                  <c:v>18.832891000000046</c:v>
                </c:pt>
                <c:pt idx="142">
                  <c:v>18.965516999999902</c:v>
                </c:pt>
                <c:pt idx="143">
                  <c:v>19.098142999999922</c:v>
                </c:pt>
                <c:pt idx="144">
                  <c:v>19.230768999999999</c:v>
                </c:pt>
                <c:pt idx="145">
                  <c:v>19.363395000000001</c:v>
                </c:pt>
                <c:pt idx="146">
                  <c:v>19.496020999999953</c:v>
                </c:pt>
                <c:pt idx="147">
                  <c:v>19.62864699999993</c:v>
                </c:pt>
                <c:pt idx="148">
                  <c:v>19.761272999999989</c:v>
                </c:pt>
                <c:pt idx="149">
                  <c:v>19.893899000000001</c:v>
                </c:pt>
                <c:pt idx="150">
                  <c:v>20.026524999999989</c:v>
                </c:pt>
                <c:pt idx="151">
                  <c:v>20.159151000000058</c:v>
                </c:pt>
                <c:pt idx="152">
                  <c:v>20.291777</c:v>
                </c:pt>
                <c:pt idx="153">
                  <c:v>20.424402999999941</c:v>
                </c:pt>
                <c:pt idx="154">
                  <c:v>20.557029</c:v>
                </c:pt>
                <c:pt idx="155">
                  <c:v>20.689655000000005</c:v>
                </c:pt>
                <c:pt idx="156">
                  <c:v>20.822281</c:v>
                </c:pt>
                <c:pt idx="157">
                  <c:v>20.954907000000031</c:v>
                </c:pt>
                <c:pt idx="158">
                  <c:v>21.087532999999929</c:v>
                </c:pt>
                <c:pt idx="159">
                  <c:v>21.220158999999999</c:v>
                </c:pt>
                <c:pt idx="160">
                  <c:v>21.352785000000001</c:v>
                </c:pt>
                <c:pt idx="161">
                  <c:v>21.48541099999991</c:v>
                </c:pt>
                <c:pt idx="162">
                  <c:v>21.618037000000001</c:v>
                </c:pt>
                <c:pt idx="163">
                  <c:v>21.750662999999989</c:v>
                </c:pt>
                <c:pt idx="164">
                  <c:v>21.883288999999987</c:v>
                </c:pt>
                <c:pt idx="165">
                  <c:v>22.015915000000035</c:v>
                </c:pt>
                <c:pt idx="166">
                  <c:v>22.148540999999941</c:v>
                </c:pt>
                <c:pt idx="167">
                  <c:v>22.281167</c:v>
                </c:pt>
                <c:pt idx="168">
                  <c:v>22.413792999999949</c:v>
                </c:pt>
                <c:pt idx="169">
                  <c:v>22.546418999999986</c:v>
                </c:pt>
                <c:pt idx="170">
                  <c:v>22.679045000000031</c:v>
                </c:pt>
                <c:pt idx="171">
                  <c:v>22.811671000000054</c:v>
                </c:pt>
                <c:pt idx="172">
                  <c:v>22.944296999999953</c:v>
                </c:pt>
                <c:pt idx="173">
                  <c:v>23.076923000000001</c:v>
                </c:pt>
                <c:pt idx="174">
                  <c:v>23.209548999999953</c:v>
                </c:pt>
                <c:pt idx="175">
                  <c:v>23.342175000000001</c:v>
                </c:pt>
                <c:pt idx="176">
                  <c:v>23.474801000000031</c:v>
                </c:pt>
                <c:pt idx="177">
                  <c:v>23.607427000000001</c:v>
                </c:pt>
                <c:pt idx="178">
                  <c:v>23.740053</c:v>
                </c:pt>
                <c:pt idx="179">
                  <c:v>23.872678999999987</c:v>
                </c:pt>
                <c:pt idx="180">
                  <c:v>24.005305</c:v>
                </c:pt>
                <c:pt idx="181">
                  <c:v>24.137931000000066</c:v>
                </c:pt>
                <c:pt idx="182">
                  <c:v>24.270557</c:v>
                </c:pt>
                <c:pt idx="183">
                  <c:v>24.403182999999952</c:v>
                </c:pt>
                <c:pt idx="184">
                  <c:v>24.535809</c:v>
                </c:pt>
                <c:pt idx="185">
                  <c:v>24.668434999999953</c:v>
                </c:pt>
                <c:pt idx="186">
                  <c:v>24.801061000000054</c:v>
                </c:pt>
                <c:pt idx="187">
                  <c:v>24.933686999999953</c:v>
                </c:pt>
                <c:pt idx="188">
                  <c:v>25.06631299999993</c:v>
                </c:pt>
                <c:pt idx="189">
                  <c:v>25.198938999999999</c:v>
                </c:pt>
                <c:pt idx="190">
                  <c:v>25.331565000000058</c:v>
                </c:pt>
                <c:pt idx="191">
                  <c:v>25.464191</c:v>
                </c:pt>
                <c:pt idx="192">
                  <c:v>25.596817000000001</c:v>
                </c:pt>
                <c:pt idx="193">
                  <c:v>25.729442999999925</c:v>
                </c:pt>
                <c:pt idx="194">
                  <c:v>25.862068999999988</c:v>
                </c:pt>
                <c:pt idx="195">
                  <c:v>25.994695</c:v>
                </c:pt>
                <c:pt idx="196">
                  <c:v>26.12732100000003</c:v>
                </c:pt>
                <c:pt idx="197">
                  <c:v>26.259947</c:v>
                </c:pt>
                <c:pt idx="198">
                  <c:v>26.392572999999953</c:v>
                </c:pt>
                <c:pt idx="199">
                  <c:v>26.525198999999986</c:v>
                </c:pt>
                <c:pt idx="200">
                  <c:v>26.657825000000084</c:v>
                </c:pt>
                <c:pt idx="201">
                  <c:v>26.790451000000001</c:v>
                </c:pt>
                <c:pt idx="202">
                  <c:v>26.923076999999989</c:v>
                </c:pt>
                <c:pt idx="203">
                  <c:v>27.055702999999941</c:v>
                </c:pt>
                <c:pt idx="204">
                  <c:v>27.188328999999989</c:v>
                </c:pt>
                <c:pt idx="205">
                  <c:v>27.320955000000058</c:v>
                </c:pt>
                <c:pt idx="206">
                  <c:v>27.453581</c:v>
                </c:pt>
                <c:pt idx="207">
                  <c:v>27.586206999999948</c:v>
                </c:pt>
                <c:pt idx="208">
                  <c:v>27.718833</c:v>
                </c:pt>
                <c:pt idx="209">
                  <c:v>27.85145900000003</c:v>
                </c:pt>
                <c:pt idx="210">
                  <c:v>27.984085</c:v>
                </c:pt>
                <c:pt idx="211">
                  <c:v>28.116711000000031</c:v>
                </c:pt>
                <c:pt idx="212">
                  <c:v>28.24933699999993</c:v>
                </c:pt>
                <c:pt idx="213">
                  <c:v>28.381963000000031</c:v>
                </c:pt>
                <c:pt idx="214">
                  <c:v>28.514589000000001</c:v>
                </c:pt>
                <c:pt idx="215">
                  <c:v>28.647215000000031</c:v>
                </c:pt>
                <c:pt idx="216">
                  <c:v>28.779841000000001</c:v>
                </c:pt>
                <c:pt idx="217">
                  <c:v>28.912466999999989</c:v>
                </c:pt>
                <c:pt idx="218">
                  <c:v>29.045092999999941</c:v>
                </c:pt>
                <c:pt idx="219">
                  <c:v>29.177719</c:v>
                </c:pt>
                <c:pt idx="220">
                  <c:v>29.310345000000005</c:v>
                </c:pt>
                <c:pt idx="221">
                  <c:v>29.442971</c:v>
                </c:pt>
                <c:pt idx="222">
                  <c:v>29.575596999999949</c:v>
                </c:pt>
                <c:pt idx="223">
                  <c:v>29.708222999999922</c:v>
                </c:pt>
                <c:pt idx="224">
                  <c:v>29.840848999999999</c:v>
                </c:pt>
                <c:pt idx="225">
                  <c:v>29.973475000000001</c:v>
                </c:pt>
                <c:pt idx="226">
                  <c:v>30.106101000000031</c:v>
                </c:pt>
                <c:pt idx="227">
                  <c:v>30.23872699999993</c:v>
                </c:pt>
                <c:pt idx="228">
                  <c:v>30.371353000000031</c:v>
                </c:pt>
                <c:pt idx="229">
                  <c:v>30.503979000000001</c:v>
                </c:pt>
                <c:pt idx="230">
                  <c:v>30.636605000000031</c:v>
                </c:pt>
                <c:pt idx="231">
                  <c:v>30.769230999999941</c:v>
                </c:pt>
                <c:pt idx="232">
                  <c:v>30.901857000000035</c:v>
                </c:pt>
                <c:pt idx="233">
                  <c:v>31.034483000000005</c:v>
                </c:pt>
                <c:pt idx="234">
                  <c:v>31.167109</c:v>
                </c:pt>
                <c:pt idx="235">
                  <c:v>31.299734999999949</c:v>
                </c:pt>
                <c:pt idx="236">
                  <c:v>31.432361</c:v>
                </c:pt>
                <c:pt idx="237">
                  <c:v>31.564987000000031</c:v>
                </c:pt>
                <c:pt idx="238">
                  <c:v>31.697613</c:v>
                </c:pt>
                <c:pt idx="239">
                  <c:v>31.830238999999999</c:v>
                </c:pt>
                <c:pt idx="240">
                  <c:v>31.962865000000001</c:v>
                </c:pt>
                <c:pt idx="241">
                  <c:v>32.095491000000003</c:v>
                </c:pt>
                <c:pt idx="242">
                  <c:v>32.228117000000154</c:v>
                </c:pt>
                <c:pt idx="243">
                  <c:v>32.360743000000006</c:v>
                </c:pt>
                <c:pt idx="244">
                  <c:v>32.493369000000001</c:v>
                </c:pt>
                <c:pt idx="245">
                  <c:v>32.625995000000124</c:v>
                </c:pt>
                <c:pt idx="246">
                  <c:v>32.758621000000005</c:v>
                </c:pt>
                <c:pt idx="247">
                  <c:v>32.891246999999993</c:v>
                </c:pt>
                <c:pt idx="248">
                  <c:v>33.023873000000002</c:v>
                </c:pt>
                <c:pt idx="249">
                  <c:v>33.156499000000004</c:v>
                </c:pt>
                <c:pt idx="250">
                  <c:v>33.289125000000013</c:v>
                </c:pt>
                <c:pt idx="251">
                  <c:v>33.421751</c:v>
                </c:pt>
                <c:pt idx="252">
                  <c:v>33.554376999999995</c:v>
                </c:pt>
                <c:pt idx="253">
                  <c:v>33.687003000000004</c:v>
                </c:pt>
                <c:pt idx="254">
                  <c:v>33.819628999999992</c:v>
                </c:pt>
                <c:pt idx="255">
                  <c:v>33.952255000000001</c:v>
                </c:pt>
                <c:pt idx="256">
                  <c:v>34.084880999999974</c:v>
                </c:pt>
                <c:pt idx="257">
                  <c:v>34.217507000000005</c:v>
                </c:pt>
                <c:pt idx="258">
                  <c:v>34.350133</c:v>
                </c:pt>
                <c:pt idx="259">
                  <c:v>34.482759000000001</c:v>
                </c:pt>
                <c:pt idx="260">
                  <c:v>34.615385000000003</c:v>
                </c:pt>
                <c:pt idx="261">
                  <c:v>34.748011000000012</c:v>
                </c:pt>
                <c:pt idx="262">
                  <c:v>34.880636999999993</c:v>
                </c:pt>
                <c:pt idx="263">
                  <c:v>35.013262999999995</c:v>
                </c:pt>
                <c:pt idx="264">
                  <c:v>35.145889000000004</c:v>
                </c:pt>
                <c:pt idx="265">
                  <c:v>35.278515000000162</c:v>
                </c:pt>
                <c:pt idx="266">
                  <c:v>35.411140999999994</c:v>
                </c:pt>
                <c:pt idx="267">
                  <c:v>35.543766999999995</c:v>
                </c:pt>
                <c:pt idx="268">
                  <c:v>35.676393000000012</c:v>
                </c:pt>
                <c:pt idx="269">
                  <c:v>35.809019000000006</c:v>
                </c:pt>
                <c:pt idx="270">
                  <c:v>35.941644999999994</c:v>
                </c:pt>
                <c:pt idx="271">
                  <c:v>36.074270999999996</c:v>
                </c:pt>
                <c:pt idx="272">
                  <c:v>36.206897000000005</c:v>
                </c:pt>
                <c:pt idx="273">
                  <c:v>36.339523</c:v>
                </c:pt>
                <c:pt idx="274">
                  <c:v>36.472149000000002</c:v>
                </c:pt>
                <c:pt idx="275">
                  <c:v>36.604775000000011</c:v>
                </c:pt>
                <c:pt idx="276">
                  <c:v>36.737401000000006</c:v>
                </c:pt>
                <c:pt idx="277">
                  <c:v>36.870026999999993</c:v>
                </c:pt>
                <c:pt idx="278">
                  <c:v>37.002653000000002</c:v>
                </c:pt>
                <c:pt idx="279">
                  <c:v>37.135279000000011</c:v>
                </c:pt>
                <c:pt idx="280">
                  <c:v>37.267905000000013</c:v>
                </c:pt>
                <c:pt idx="281">
                  <c:v>37.400531000000001</c:v>
                </c:pt>
                <c:pt idx="282">
                  <c:v>37.533156000000012</c:v>
                </c:pt>
                <c:pt idx="283">
                  <c:v>37.665782000000092</c:v>
                </c:pt>
                <c:pt idx="284">
                  <c:v>37.798408000000109</c:v>
                </c:pt>
                <c:pt idx="285">
                  <c:v>37.931034000000004</c:v>
                </c:pt>
                <c:pt idx="286">
                  <c:v>38.063660000000006</c:v>
                </c:pt>
                <c:pt idx="287">
                  <c:v>38.196286000000001</c:v>
                </c:pt>
                <c:pt idx="288">
                  <c:v>38.328912000000123</c:v>
                </c:pt>
                <c:pt idx="289">
                  <c:v>38.461538000000012</c:v>
                </c:pt>
                <c:pt idx="290">
                  <c:v>38.594164000000006</c:v>
                </c:pt>
                <c:pt idx="291">
                  <c:v>38.726790000000108</c:v>
                </c:pt>
                <c:pt idx="292">
                  <c:v>38.859415999999996</c:v>
                </c:pt>
                <c:pt idx="293">
                  <c:v>38.992042000000012</c:v>
                </c:pt>
                <c:pt idx="294">
                  <c:v>39.124668</c:v>
                </c:pt>
                <c:pt idx="295">
                  <c:v>39.257293999999995</c:v>
                </c:pt>
                <c:pt idx="296">
                  <c:v>39.389920000000004</c:v>
                </c:pt>
                <c:pt idx="297">
                  <c:v>39.522546000000013</c:v>
                </c:pt>
                <c:pt idx="298">
                  <c:v>39.655172000000093</c:v>
                </c:pt>
                <c:pt idx="299">
                  <c:v>39.787798000000002</c:v>
                </c:pt>
                <c:pt idx="300">
                  <c:v>39.920424000000004</c:v>
                </c:pt>
                <c:pt idx="301">
                  <c:v>40.053049999999999</c:v>
                </c:pt>
                <c:pt idx="302">
                  <c:v>40.185676000000001</c:v>
                </c:pt>
                <c:pt idx="303">
                  <c:v>40.318302000000003</c:v>
                </c:pt>
                <c:pt idx="304">
                  <c:v>40.450927999999998</c:v>
                </c:pt>
                <c:pt idx="305">
                  <c:v>40.583554000000007</c:v>
                </c:pt>
                <c:pt idx="306">
                  <c:v>40.716180000000001</c:v>
                </c:pt>
                <c:pt idx="307">
                  <c:v>40.848805999999996</c:v>
                </c:pt>
                <c:pt idx="308">
                  <c:v>40.981431999999998</c:v>
                </c:pt>
                <c:pt idx="309">
                  <c:v>41.114058</c:v>
                </c:pt>
                <c:pt idx="310">
                  <c:v>41.246683999999995</c:v>
                </c:pt>
                <c:pt idx="311">
                  <c:v>41.379310000000011</c:v>
                </c:pt>
                <c:pt idx="312">
                  <c:v>41.511936000000006</c:v>
                </c:pt>
                <c:pt idx="313">
                  <c:v>41.644562000000001</c:v>
                </c:pt>
                <c:pt idx="314">
                  <c:v>41.777188000000002</c:v>
                </c:pt>
                <c:pt idx="315">
                  <c:v>41.909814000000004</c:v>
                </c:pt>
                <c:pt idx="316">
                  <c:v>42.042440000000006</c:v>
                </c:pt>
                <c:pt idx="317">
                  <c:v>42.175066000000001</c:v>
                </c:pt>
                <c:pt idx="318">
                  <c:v>42.307691999999996</c:v>
                </c:pt>
                <c:pt idx="319">
                  <c:v>42.440318000000012</c:v>
                </c:pt>
                <c:pt idx="320">
                  <c:v>42.572944</c:v>
                </c:pt>
                <c:pt idx="321">
                  <c:v>42.705570000000108</c:v>
                </c:pt>
                <c:pt idx="322">
                  <c:v>42.838196000000003</c:v>
                </c:pt>
                <c:pt idx="323">
                  <c:v>42.970821999999998</c:v>
                </c:pt>
                <c:pt idx="324">
                  <c:v>43.103448</c:v>
                </c:pt>
                <c:pt idx="325">
                  <c:v>43.236074000000002</c:v>
                </c:pt>
                <c:pt idx="326">
                  <c:v>43.368700000000011</c:v>
                </c:pt>
                <c:pt idx="327">
                  <c:v>43.501326000000006</c:v>
                </c:pt>
                <c:pt idx="328">
                  <c:v>43.633952000000093</c:v>
                </c:pt>
                <c:pt idx="329">
                  <c:v>43.766578000000123</c:v>
                </c:pt>
                <c:pt idx="330">
                  <c:v>43.899204000000005</c:v>
                </c:pt>
                <c:pt idx="331">
                  <c:v>44.031829999999999</c:v>
                </c:pt>
                <c:pt idx="332">
                  <c:v>44.164456000000001</c:v>
                </c:pt>
                <c:pt idx="333">
                  <c:v>44.297082000000003</c:v>
                </c:pt>
                <c:pt idx="334">
                  <c:v>44.429708000000012</c:v>
                </c:pt>
                <c:pt idx="335">
                  <c:v>44.562334000000092</c:v>
                </c:pt>
                <c:pt idx="336">
                  <c:v>44.694960000000002</c:v>
                </c:pt>
                <c:pt idx="337">
                  <c:v>44.827586000000004</c:v>
                </c:pt>
                <c:pt idx="338">
                  <c:v>44.960212000000013</c:v>
                </c:pt>
                <c:pt idx="339">
                  <c:v>45.092838000000093</c:v>
                </c:pt>
                <c:pt idx="340">
                  <c:v>45.225464000000002</c:v>
                </c:pt>
                <c:pt idx="341">
                  <c:v>45.358089999999997</c:v>
                </c:pt>
                <c:pt idx="342">
                  <c:v>45.490716000000013</c:v>
                </c:pt>
                <c:pt idx="343">
                  <c:v>45.6233420000001</c:v>
                </c:pt>
                <c:pt idx="344">
                  <c:v>45.755968000000003</c:v>
                </c:pt>
                <c:pt idx="345">
                  <c:v>45.888594000000005</c:v>
                </c:pt>
                <c:pt idx="346">
                  <c:v>46.02122</c:v>
                </c:pt>
                <c:pt idx="347">
                  <c:v>46.153845999999994</c:v>
                </c:pt>
                <c:pt idx="348">
                  <c:v>46.286472000000003</c:v>
                </c:pt>
                <c:pt idx="349">
                  <c:v>46.419097999999998</c:v>
                </c:pt>
                <c:pt idx="350">
                  <c:v>46.551723999999993</c:v>
                </c:pt>
                <c:pt idx="351">
                  <c:v>46.684350000000002</c:v>
                </c:pt>
                <c:pt idx="352">
                  <c:v>46.816976000000004</c:v>
                </c:pt>
                <c:pt idx="353">
                  <c:v>46.949601999999999</c:v>
                </c:pt>
                <c:pt idx="354">
                  <c:v>47.082228000000001</c:v>
                </c:pt>
                <c:pt idx="355">
                  <c:v>47.214853999999995</c:v>
                </c:pt>
                <c:pt idx="356">
                  <c:v>47.34747999999999</c:v>
                </c:pt>
                <c:pt idx="357">
                  <c:v>47.480106000000006</c:v>
                </c:pt>
                <c:pt idx="358">
                  <c:v>47.612732000000108</c:v>
                </c:pt>
                <c:pt idx="359">
                  <c:v>47.745358000000124</c:v>
                </c:pt>
                <c:pt idx="360">
                  <c:v>47.877983999999991</c:v>
                </c:pt>
                <c:pt idx="361">
                  <c:v>48.01061</c:v>
                </c:pt>
                <c:pt idx="362">
                  <c:v>48.143236000000002</c:v>
                </c:pt>
                <c:pt idx="363">
                  <c:v>48.275862000000011</c:v>
                </c:pt>
                <c:pt idx="364">
                  <c:v>48.408487999999998</c:v>
                </c:pt>
                <c:pt idx="365">
                  <c:v>48.541114</c:v>
                </c:pt>
                <c:pt idx="366">
                  <c:v>48.673740000000002</c:v>
                </c:pt>
                <c:pt idx="367">
                  <c:v>48.806366000000004</c:v>
                </c:pt>
                <c:pt idx="368">
                  <c:v>48.938992000000013</c:v>
                </c:pt>
                <c:pt idx="369">
                  <c:v>49.071618000000001</c:v>
                </c:pt>
                <c:pt idx="370">
                  <c:v>49.204243999999996</c:v>
                </c:pt>
                <c:pt idx="371">
                  <c:v>49.336869999999998</c:v>
                </c:pt>
                <c:pt idx="372">
                  <c:v>49.469496000000007</c:v>
                </c:pt>
                <c:pt idx="373">
                  <c:v>49.602122000000108</c:v>
                </c:pt>
                <c:pt idx="374">
                  <c:v>49.734748000000003</c:v>
                </c:pt>
                <c:pt idx="375">
                  <c:v>49.867374000000005</c:v>
                </c:pt>
                <c:pt idx="376">
                  <c:v>50</c:v>
                </c:pt>
                <c:pt idx="377">
                  <c:v>50.132626000000002</c:v>
                </c:pt>
                <c:pt idx="378">
                  <c:v>50.265252000000125</c:v>
                </c:pt>
                <c:pt idx="379">
                  <c:v>50.397877999999999</c:v>
                </c:pt>
                <c:pt idx="380">
                  <c:v>50.530504000000001</c:v>
                </c:pt>
                <c:pt idx="381">
                  <c:v>50.663130000000116</c:v>
                </c:pt>
                <c:pt idx="382">
                  <c:v>50.795756000000146</c:v>
                </c:pt>
                <c:pt idx="383">
                  <c:v>50.928382000000013</c:v>
                </c:pt>
                <c:pt idx="384">
                  <c:v>51.061008000000001</c:v>
                </c:pt>
                <c:pt idx="385">
                  <c:v>51.193634000000003</c:v>
                </c:pt>
                <c:pt idx="386">
                  <c:v>51.326260000000005</c:v>
                </c:pt>
                <c:pt idx="387">
                  <c:v>51.458885999999993</c:v>
                </c:pt>
                <c:pt idx="388">
                  <c:v>51.591512000000108</c:v>
                </c:pt>
                <c:pt idx="389">
                  <c:v>51.724138000000124</c:v>
                </c:pt>
                <c:pt idx="390">
                  <c:v>51.856763999999991</c:v>
                </c:pt>
                <c:pt idx="391">
                  <c:v>51.98939</c:v>
                </c:pt>
                <c:pt idx="392">
                  <c:v>52.122016000000109</c:v>
                </c:pt>
                <c:pt idx="393">
                  <c:v>52.254641999999997</c:v>
                </c:pt>
                <c:pt idx="394">
                  <c:v>52.387267999999899</c:v>
                </c:pt>
                <c:pt idx="395">
                  <c:v>52.519893999999994</c:v>
                </c:pt>
                <c:pt idx="396">
                  <c:v>52.652520000000003</c:v>
                </c:pt>
                <c:pt idx="397">
                  <c:v>52.785146000000012</c:v>
                </c:pt>
                <c:pt idx="398">
                  <c:v>52.917771999999999</c:v>
                </c:pt>
                <c:pt idx="399">
                  <c:v>53.050398000000001</c:v>
                </c:pt>
                <c:pt idx="400">
                  <c:v>53.183023999999996</c:v>
                </c:pt>
                <c:pt idx="401">
                  <c:v>53.315649999999998</c:v>
                </c:pt>
                <c:pt idx="402">
                  <c:v>53.448276</c:v>
                </c:pt>
                <c:pt idx="403">
                  <c:v>53.580902000000002</c:v>
                </c:pt>
                <c:pt idx="404">
                  <c:v>53.713528000000011</c:v>
                </c:pt>
                <c:pt idx="405">
                  <c:v>53.846154000000006</c:v>
                </c:pt>
                <c:pt idx="406">
                  <c:v>53.97878</c:v>
                </c:pt>
                <c:pt idx="407">
                  <c:v>54.111405999999995</c:v>
                </c:pt>
                <c:pt idx="408">
                  <c:v>54.244032000000011</c:v>
                </c:pt>
                <c:pt idx="409">
                  <c:v>54.376657999999999</c:v>
                </c:pt>
                <c:pt idx="410">
                  <c:v>54.509283999999994</c:v>
                </c:pt>
                <c:pt idx="411">
                  <c:v>54.641910000000003</c:v>
                </c:pt>
                <c:pt idx="412">
                  <c:v>54.774536000000012</c:v>
                </c:pt>
                <c:pt idx="413">
                  <c:v>54.907162</c:v>
                </c:pt>
                <c:pt idx="414">
                  <c:v>55.039788000000001</c:v>
                </c:pt>
                <c:pt idx="415">
                  <c:v>55.172414000000003</c:v>
                </c:pt>
                <c:pt idx="416">
                  <c:v>55.305040000000005</c:v>
                </c:pt>
                <c:pt idx="417">
                  <c:v>55.437665999999993</c:v>
                </c:pt>
                <c:pt idx="418">
                  <c:v>55.570292000000002</c:v>
                </c:pt>
                <c:pt idx="419">
                  <c:v>55.702918000000125</c:v>
                </c:pt>
                <c:pt idx="420">
                  <c:v>55.835544000000006</c:v>
                </c:pt>
                <c:pt idx="421">
                  <c:v>55.968170000000093</c:v>
                </c:pt>
                <c:pt idx="422">
                  <c:v>56.100796000000003</c:v>
                </c:pt>
                <c:pt idx="423">
                  <c:v>56.233422000000012</c:v>
                </c:pt>
                <c:pt idx="424">
                  <c:v>56.366047999999999</c:v>
                </c:pt>
                <c:pt idx="425">
                  <c:v>56.498674000000001</c:v>
                </c:pt>
                <c:pt idx="426">
                  <c:v>56.631300000000003</c:v>
                </c:pt>
                <c:pt idx="427">
                  <c:v>56.763926000000012</c:v>
                </c:pt>
                <c:pt idx="428">
                  <c:v>56.896552000000092</c:v>
                </c:pt>
                <c:pt idx="429">
                  <c:v>57.029178000000108</c:v>
                </c:pt>
                <c:pt idx="430">
                  <c:v>57.161804000000004</c:v>
                </c:pt>
                <c:pt idx="431">
                  <c:v>57.294430000000013</c:v>
                </c:pt>
                <c:pt idx="432">
                  <c:v>57.427056</c:v>
                </c:pt>
                <c:pt idx="433">
                  <c:v>57.559681999999995</c:v>
                </c:pt>
                <c:pt idx="434">
                  <c:v>57.692308000000139</c:v>
                </c:pt>
                <c:pt idx="435">
                  <c:v>57.824934000000006</c:v>
                </c:pt>
                <c:pt idx="436">
                  <c:v>57.957559999999994</c:v>
                </c:pt>
                <c:pt idx="437">
                  <c:v>58.090186000000003</c:v>
                </c:pt>
                <c:pt idx="438">
                  <c:v>58.222812000000154</c:v>
                </c:pt>
                <c:pt idx="439">
                  <c:v>58.355437999999999</c:v>
                </c:pt>
                <c:pt idx="440">
                  <c:v>58.488063999999994</c:v>
                </c:pt>
                <c:pt idx="441">
                  <c:v>58.620690000000003</c:v>
                </c:pt>
                <c:pt idx="442">
                  <c:v>58.753316000000012</c:v>
                </c:pt>
                <c:pt idx="443">
                  <c:v>58.885942</c:v>
                </c:pt>
                <c:pt idx="444">
                  <c:v>59.018568000000002</c:v>
                </c:pt>
                <c:pt idx="445">
                  <c:v>59.151194000000004</c:v>
                </c:pt>
                <c:pt idx="446">
                  <c:v>59.283820000000006</c:v>
                </c:pt>
                <c:pt idx="447">
                  <c:v>59.416445999999993</c:v>
                </c:pt>
                <c:pt idx="448">
                  <c:v>59.549072000000002</c:v>
                </c:pt>
                <c:pt idx="449">
                  <c:v>59.681697999999997</c:v>
                </c:pt>
                <c:pt idx="450">
                  <c:v>59.814323999999992</c:v>
                </c:pt>
                <c:pt idx="451">
                  <c:v>59.946950000000001</c:v>
                </c:pt>
                <c:pt idx="452">
                  <c:v>60.079576000000003</c:v>
                </c:pt>
                <c:pt idx="453">
                  <c:v>60.212202000000012</c:v>
                </c:pt>
                <c:pt idx="454">
                  <c:v>60.344827999999907</c:v>
                </c:pt>
                <c:pt idx="455">
                  <c:v>60.477453999999994</c:v>
                </c:pt>
                <c:pt idx="456">
                  <c:v>60.610080000000004</c:v>
                </c:pt>
                <c:pt idx="457">
                  <c:v>60.742706000000013</c:v>
                </c:pt>
                <c:pt idx="458">
                  <c:v>60.875332000000093</c:v>
                </c:pt>
                <c:pt idx="459">
                  <c:v>61.007958000000002</c:v>
                </c:pt>
                <c:pt idx="460">
                  <c:v>61.140584000000004</c:v>
                </c:pt>
                <c:pt idx="461">
                  <c:v>61.273210000000013</c:v>
                </c:pt>
                <c:pt idx="462">
                  <c:v>61.405836000000001</c:v>
                </c:pt>
                <c:pt idx="463">
                  <c:v>61.538462000000003</c:v>
                </c:pt>
                <c:pt idx="464">
                  <c:v>61.671087999999997</c:v>
                </c:pt>
                <c:pt idx="465">
                  <c:v>61.803714000000006</c:v>
                </c:pt>
                <c:pt idx="466">
                  <c:v>61.936340000000001</c:v>
                </c:pt>
                <c:pt idx="467">
                  <c:v>62.068966000000003</c:v>
                </c:pt>
                <c:pt idx="468">
                  <c:v>62.201592000000012</c:v>
                </c:pt>
                <c:pt idx="469">
                  <c:v>62.334218</c:v>
                </c:pt>
                <c:pt idx="470">
                  <c:v>62.466843999999995</c:v>
                </c:pt>
                <c:pt idx="471">
                  <c:v>62.599469000000006</c:v>
                </c:pt>
                <c:pt idx="472">
                  <c:v>62.732095000000101</c:v>
                </c:pt>
                <c:pt idx="473">
                  <c:v>62.864720999999996</c:v>
                </c:pt>
                <c:pt idx="474">
                  <c:v>62.997347000000005</c:v>
                </c:pt>
                <c:pt idx="475">
                  <c:v>63.129973000000092</c:v>
                </c:pt>
                <c:pt idx="476">
                  <c:v>63.262599000000108</c:v>
                </c:pt>
                <c:pt idx="477">
                  <c:v>63.395225000000003</c:v>
                </c:pt>
                <c:pt idx="478">
                  <c:v>63.527851000000005</c:v>
                </c:pt>
                <c:pt idx="479">
                  <c:v>63.660477</c:v>
                </c:pt>
                <c:pt idx="480">
                  <c:v>63.793103000000109</c:v>
                </c:pt>
                <c:pt idx="481">
                  <c:v>63.925729000000011</c:v>
                </c:pt>
                <c:pt idx="482">
                  <c:v>64.058354999999978</c:v>
                </c:pt>
                <c:pt idx="483">
                  <c:v>64.190980999999979</c:v>
                </c:pt>
                <c:pt idx="484">
                  <c:v>64.323606999999981</c:v>
                </c:pt>
                <c:pt idx="485">
                  <c:v>64.456233000000026</c:v>
                </c:pt>
                <c:pt idx="486">
                  <c:v>64.588858999999829</c:v>
                </c:pt>
                <c:pt idx="487">
                  <c:v>64.721485000000001</c:v>
                </c:pt>
                <c:pt idx="488">
                  <c:v>64.854111000000003</c:v>
                </c:pt>
                <c:pt idx="489">
                  <c:v>64.986736999999948</c:v>
                </c:pt>
                <c:pt idx="490">
                  <c:v>65.119363000000007</c:v>
                </c:pt>
                <c:pt idx="491">
                  <c:v>65.251989000000023</c:v>
                </c:pt>
                <c:pt idx="492">
                  <c:v>65.384615000000025</c:v>
                </c:pt>
                <c:pt idx="493">
                  <c:v>65.517241000000027</c:v>
                </c:pt>
                <c:pt idx="494">
                  <c:v>65.649867</c:v>
                </c:pt>
                <c:pt idx="495">
                  <c:v>65.782493000000002</c:v>
                </c:pt>
                <c:pt idx="496">
                  <c:v>65.915119000000246</c:v>
                </c:pt>
                <c:pt idx="497">
                  <c:v>66.047745000000006</c:v>
                </c:pt>
                <c:pt idx="498">
                  <c:v>66.180370999999695</c:v>
                </c:pt>
                <c:pt idx="499">
                  <c:v>66.312996999999982</c:v>
                </c:pt>
                <c:pt idx="500">
                  <c:v>66.44562300000031</c:v>
                </c:pt>
                <c:pt idx="501">
                  <c:v>66.578249</c:v>
                </c:pt>
                <c:pt idx="502">
                  <c:v>66.710875000000001</c:v>
                </c:pt>
                <c:pt idx="503">
                  <c:v>66.843501000000003</c:v>
                </c:pt>
                <c:pt idx="504">
                  <c:v>66.976127000000005</c:v>
                </c:pt>
                <c:pt idx="505">
                  <c:v>67.108752999999695</c:v>
                </c:pt>
                <c:pt idx="506">
                  <c:v>67.241379000000023</c:v>
                </c:pt>
                <c:pt idx="507">
                  <c:v>67.374004999999983</c:v>
                </c:pt>
                <c:pt idx="508">
                  <c:v>67.506630999999999</c:v>
                </c:pt>
                <c:pt idx="509">
                  <c:v>67.639257000000001</c:v>
                </c:pt>
                <c:pt idx="510">
                  <c:v>67.771883000000003</c:v>
                </c:pt>
                <c:pt idx="511">
                  <c:v>67.904509000000246</c:v>
                </c:pt>
                <c:pt idx="512">
                  <c:v>68.037135000000006</c:v>
                </c:pt>
                <c:pt idx="513">
                  <c:v>68.16976099999998</c:v>
                </c:pt>
                <c:pt idx="514">
                  <c:v>68.302386999999754</c:v>
                </c:pt>
                <c:pt idx="515">
                  <c:v>68.435013000000026</c:v>
                </c:pt>
                <c:pt idx="516">
                  <c:v>68.567639000000185</c:v>
                </c:pt>
                <c:pt idx="517">
                  <c:v>68.700265000000215</c:v>
                </c:pt>
                <c:pt idx="518">
                  <c:v>68.832890999999989</c:v>
                </c:pt>
                <c:pt idx="519">
                  <c:v>68.965517000000006</c:v>
                </c:pt>
                <c:pt idx="520">
                  <c:v>69.098143000000007</c:v>
                </c:pt>
                <c:pt idx="521">
                  <c:v>69.230769000000024</c:v>
                </c:pt>
                <c:pt idx="522">
                  <c:v>69.363394999999983</c:v>
                </c:pt>
                <c:pt idx="523">
                  <c:v>69.496021000000027</c:v>
                </c:pt>
                <c:pt idx="524">
                  <c:v>69.628646999999958</c:v>
                </c:pt>
                <c:pt idx="525">
                  <c:v>69.761273000000216</c:v>
                </c:pt>
                <c:pt idx="526">
                  <c:v>69.893899000000005</c:v>
                </c:pt>
                <c:pt idx="527">
                  <c:v>70.026525000000007</c:v>
                </c:pt>
                <c:pt idx="528">
                  <c:v>70.15915099999998</c:v>
                </c:pt>
                <c:pt idx="529">
                  <c:v>70.291776999999982</c:v>
                </c:pt>
                <c:pt idx="530">
                  <c:v>70.424403000000027</c:v>
                </c:pt>
                <c:pt idx="531">
                  <c:v>70.557029000000185</c:v>
                </c:pt>
                <c:pt idx="532">
                  <c:v>70.689655000000002</c:v>
                </c:pt>
                <c:pt idx="533">
                  <c:v>70.822280999999919</c:v>
                </c:pt>
                <c:pt idx="534">
                  <c:v>70.954907000000006</c:v>
                </c:pt>
                <c:pt idx="535">
                  <c:v>71.087533000000022</c:v>
                </c:pt>
                <c:pt idx="536">
                  <c:v>71.220159000000024</c:v>
                </c:pt>
                <c:pt idx="537">
                  <c:v>71.352784999999784</c:v>
                </c:pt>
                <c:pt idx="538">
                  <c:v>71.485410999999999</c:v>
                </c:pt>
                <c:pt idx="539">
                  <c:v>71.618036999999958</c:v>
                </c:pt>
                <c:pt idx="540">
                  <c:v>71.75066300000023</c:v>
                </c:pt>
                <c:pt idx="541">
                  <c:v>71.883289000000005</c:v>
                </c:pt>
                <c:pt idx="542">
                  <c:v>72.015915000000007</c:v>
                </c:pt>
                <c:pt idx="543">
                  <c:v>72.14854099999998</c:v>
                </c:pt>
                <c:pt idx="544">
                  <c:v>72.281167000000025</c:v>
                </c:pt>
                <c:pt idx="545">
                  <c:v>72.413793000000027</c:v>
                </c:pt>
                <c:pt idx="546">
                  <c:v>72.546419000000185</c:v>
                </c:pt>
                <c:pt idx="547">
                  <c:v>72.679044999999988</c:v>
                </c:pt>
                <c:pt idx="548">
                  <c:v>72.811671000000004</c:v>
                </c:pt>
                <c:pt idx="549">
                  <c:v>72.944297000000219</c:v>
                </c:pt>
                <c:pt idx="550">
                  <c:v>73.076923000000022</c:v>
                </c:pt>
                <c:pt idx="551">
                  <c:v>73.209549000000024</c:v>
                </c:pt>
                <c:pt idx="552">
                  <c:v>73.342174999999983</c:v>
                </c:pt>
                <c:pt idx="553">
                  <c:v>73.474800999999999</c:v>
                </c:pt>
                <c:pt idx="554">
                  <c:v>73.607427000000001</c:v>
                </c:pt>
                <c:pt idx="555">
                  <c:v>73.740053000000231</c:v>
                </c:pt>
                <c:pt idx="556">
                  <c:v>73.872678999999678</c:v>
                </c:pt>
                <c:pt idx="557">
                  <c:v>74.005304999999979</c:v>
                </c:pt>
                <c:pt idx="558">
                  <c:v>74.13793099999998</c:v>
                </c:pt>
                <c:pt idx="559">
                  <c:v>74.270556999999982</c:v>
                </c:pt>
                <c:pt idx="560">
                  <c:v>74.403183000000027</c:v>
                </c:pt>
                <c:pt idx="561">
                  <c:v>74.535809</c:v>
                </c:pt>
                <c:pt idx="562">
                  <c:v>74.668434999999988</c:v>
                </c:pt>
                <c:pt idx="563">
                  <c:v>74.801061000000004</c:v>
                </c:pt>
                <c:pt idx="564">
                  <c:v>74.933687000000006</c:v>
                </c:pt>
                <c:pt idx="565">
                  <c:v>75.066313000000022</c:v>
                </c:pt>
                <c:pt idx="566">
                  <c:v>75.19893899999974</c:v>
                </c:pt>
                <c:pt idx="567">
                  <c:v>75.331565000000026</c:v>
                </c:pt>
                <c:pt idx="568">
                  <c:v>75.464191000000127</c:v>
                </c:pt>
                <c:pt idx="569">
                  <c:v>75.596817000000001</c:v>
                </c:pt>
                <c:pt idx="570">
                  <c:v>75.729443000000003</c:v>
                </c:pt>
                <c:pt idx="571">
                  <c:v>75.862069000000005</c:v>
                </c:pt>
                <c:pt idx="572">
                  <c:v>75.994695000000249</c:v>
                </c:pt>
                <c:pt idx="573">
                  <c:v>76.127320999999981</c:v>
                </c:pt>
                <c:pt idx="574">
                  <c:v>76.259946999999983</c:v>
                </c:pt>
                <c:pt idx="575">
                  <c:v>76.392572999999828</c:v>
                </c:pt>
                <c:pt idx="576">
                  <c:v>76.525199000000001</c:v>
                </c:pt>
                <c:pt idx="577">
                  <c:v>76.657825000000003</c:v>
                </c:pt>
                <c:pt idx="578">
                  <c:v>76.790451000000004</c:v>
                </c:pt>
                <c:pt idx="579">
                  <c:v>76.923076999999978</c:v>
                </c:pt>
                <c:pt idx="580">
                  <c:v>77.055702999999696</c:v>
                </c:pt>
                <c:pt idx="581">
                  <c:v>77.188328999999754</c:v>
                </c:pt>
                <c:pt idx="582">
                  <c:v>77.320954999999998</c:v>
                </c:pt>
                <c:pt idx="583">
                  <c:v>77.453581</c:v>
                </c:pt>
                <c:pt idx="584">
                  <c:v>77.586207000000002</c:v>
                </c:pt>
                <c:pt idx="585">
                  <c:v>77.718833000000004</c:v>
                </c:pt>
                <c:pt idx="586">
                  <c:v>77.851459000000006</c:v>
                </c:pt>
                <c:pt idx="587">
                  <c:v>77.984085000000007</c:v>
                </c:pt>
                <c:pt idx="588">
                  <c:v>78.116710999999981</c:v>
                </c:pt>
                <c:pt idx="589">
                  <c:v>78.249336999999983</c:v>
                </c:pt>
                <c:pt idx="590">
                  <c:v>78.381963000000027</c:v>
                </c:pt>
                <c:pt idx="591">
                  <c:v>78.5145890000002</c:v>
                </c:pt>
                <c:pt idx="592">
                  <c:v>78.64721500000023</c:v>
                </c:pt>
                <c:pt idx="593">
                  <c:v>78.779840999999948</c:v>
                </c:pt>
                <c:pt idx="594">
                  <c:v>78.912467000000007</c:v>
                </c:pt>
                <c:pt idx="595">
                  <c:v>79.045093000000023</c:v>
                </c:pt>
                <c:pt idx="596">
                  <c:v>79.177718999999755</c:v>
                </c:pt>
                <c:pt idx="597">
                  <c:v>79.310344999999998</c:v>
                </c:pt>
                <c:pt idx="598">
                  <c:v>79.442971</c:v>
                </c:pt>
                <c:pt idx="599">
                  <c:v>79.575596999999988</c:v>
                </c:pt>
                <c:pt idx="600">
                  <c:v>79.708223000000245</c:v>
                </c:pt>
                <c:pt idx="601">
                  <c:v>79.840849000000006</c:v>
                </c:pt>
                <c:pt idx="602">
                  <c:v>79.973474999999979</c:v>
                </c:pt>
                <c:pt idx="603">
                  <c:v>80.106100999999981</c:v>
                </c:pt>
                <c:pt idx="604">
                  <c:v>80.238726999999983</c:v>
                </c:pt>
                <c:pt idx="605">
                  <c:v>80.371352999999829</c:v>
                </c:pt>
                <c:pt idx="606">
                  <c:v>80.503979000000001</c:v>
                </c:pt>
                <c:pt idx="607">
                  <c:v>80.636605000000003</c:v>
                </c:pt>
                <c:pt idx="608">
                  <c:v>80.769231000000005</c:v>
                </c:pt>
                <c:pt idx="609">
                  <c:v>80.901857000000007</c:v>
                </c:pt>
                <c:pt idx="610">
                  <c:v>81.034483000000023</c:v>
                </c:pt>
                <c:pt idx="611">
                  <c:v>81.167109000000025</c:v>
                </c:pt>
                <c:pt idx="612">
                  <c:v>81.299734999999998</c:v>
                </c:pt>
                <c:pt idx="613">
                  <c:v>81.432361</c:v>
                </c:pt>
                <c:pt idx="614">
                  <c:v>81.564987000000002</c:v>
                </c:pt>
                <c:pt idx="615">
                  <c:v>81.697613000000246</c:v>
                </c:pt>
                <c:pt idx="616">
                  <c:v>81.830239000000006</c:v>
                </c:pt>
                <c:pt idx="617">
                  <c:v>81.962865000000022</c:v>
                </c:pt>
                <c:pt idx="618">
                  <c:v>82.095490999999981</c:v>
                </c:pt>
                <c:pt idx="619">
                  <c:v>82.228116999999983</c:v>
                </c:pt>
                <c:pt idx="620">
                  <c:v>82.360742999999829</c:v>
                </c:pt>
                <c:pt idx="621">
                  <c:v>82.493369000000214</c:v>
                </c:pt>
                <c:pt idx="622">
                  <c:v>82.625994999999989</c:v>
                </c:pt>
                <c:pt idx="623">
                  <c:v>82.758621000000005</c:v>
                </c:pt>
                <c:pt idx="624">
                  <c:v>82.891247000000007</c:v>
                </c:pt>
                <c:pt idx="625">
                  <c:v>83.023872999999696</c:v>
                </c:pt>
                <c:pt idx="626">
                  <c:v>83.156498999999769</c:v>
                </c:pt>
                <c:pt idx="627">
                  <c:v>83.289125000000027</c:v>
                </c:pt>
                <c:pt idx="628">
                  <c:v>83.421751</c:v>
                </c:pt>
                <c:pt idx="629">
                  <c:v>83.554376999999988</c:v>
                </c:pt>
                <c:pt idx="630">
                  <c:v>83.687003000000004</c:v>
                </c:pt>
                <c:pt idx="631">
                  <c:v>83.819629000000219</c:v>
                </c:pt>
                <c:pt idx="632">
                  <c:v>83.952255000000022</c:v>
                </c:pt>
                <c:pt idx="633">
                  <c:v>84.084880999999982</c:v>
                </c:pt>
                <c:pt idx="634">
                  <c:v>84.217507000000026</c:v>
                </c:pt>
                <c:pt idx="635">
                  <c:v>84.350133</c:v>
                </c:pt>
                <c:pt idx="636">
                  <c:v>84.482759000000001</c:v>
                </c:pt>
                <c:pt idx="637">
                  <c:v>84.615384999999989</c:v>
                </c:pt>
                <c:pt idx="638">
                  <c:v>84.748011000000005</c:v>
                </c:pt>
                <c:pt idx="639">
                  <c:v>84.880636999999979</c:v>
                </c:pt>
                <c:pt idx="640">
                  <c:v>85.013263000000308</c:v>
                </c:pt>
                <c:pt idx="641">
                  <c:v>85.145888999999769</c:v>
                </c:pt>
                <c:pt idx="642">
                  <c:v>85.278514999999999</c:v>
                </c:pt>
                <c:pt idx="643">
                  <c:v>85.411141000000185</c:v>
                </c:pt>
                <c:pt idx="644">
                  <c:v>85.543767000000003</c:v>
                </c:pt>
                <c:pt idx="645">
                  <c:v>85.676392999999678</c:v>
                </c:pt>
                <c:pt idx="646">
                  <c:v>85.809019000000006</c:v>
                </c:pt>
                <c:pt idx="647">
                  <c:v>85.941645000000278</c:v>
                </c:pt>
                <c:pt idx="648">
                  <c:v>86.074270999999982</c:v>
                </c:pt>
                <c:pt idx="649">
                  <c:v>86.206896999999998</c:v>
                </c:pt>
                <c:pt idx="650">
                  <c:v>86.339523000000185</c:v>
                </c:pt>
                <c:pt idx="651">
                  <c:v>86.472149000000002</c:v>
                </c:pt>
                <c:pt idx="652">
                  <c:v>86.604774999999989</c:v>
                </c:pt>
                <c:pt idx="653">
                  <c:v>86.737401000000006</c:v>
                </c:pt>
                <c:pt idx="654">
                  <c:v>86.870026999999979</c:v>
                </c:pt>
                <c:pt idx="655">
                  <c:v>87.002653000000024</c:v>
                </c:pt>
                <c:pt idx="656">
                  <c:v>87.135278999999784</c:v>
                </c:pt>
                <c:pt idx="657">
                  <c:v>87.267905000000027</c:v>
                </c:pt>
                <c:pt idx="658">
                  <c:v>87.400531000000001</c:v>
                </c:pt>
                <c:pt idx="659">
                  <c:v>87.533156000000005</c:v>
                </c:pt>
                <c:pt idx="660">
                  <c:v>87.665781999999695</c:v>
                </c:pt>
                <c:pt idx="661">
                  <c:v>87.798407999999981</c:v>
                </c:pt>
                <c:pt idx="662">
                  <c:v>87.931034000000025</c:v>
                </c:pt>
                <c:pt idx="663">
                  <c:v>88.063660000000027</c:v>
                </c:pt>
                <c:pt idx="664">
                  <c:v>88.196286000000001</c:v>
                </c:pt>
                <c:pt idx="665">
                  <c:v>88.328911999999988</c:v>
                </c:pt>
                <c:pt idx="666">
                  <c:v>88.461538000000004</c:v>
                </c:pt>
                <c:pt idx="667">
                  <c:v>88.59416400000022</c:v>
                </c:pt>
                <c:pt idx="668">
                  <c:v>88.72678999999998</c:v>
                </c:pt>
                <c:pt idx="669">
                  <c:v>88.859415999999982</c:v>
                </c:pt>
                <c:pt idx="670">
                  <c:v>88.992041999999998</c:v>
                </c:pt>
                <c:pt idx="671">
                  <c:v>89.124668</c:v>
                </c:pt>
                <c:pt idx="672">
                  <c:v>89.257294000000215</c:v>
                </c:pt>
                <c:pt idx="673">
                  <c:v>89.389920000000004</c:v>
                </c:pt>
                <c:pt idx="674">
                  <c:v>89.522545999999949</c:v>
                </c:pt>
                <c:pt idx="675">
                  <c:v>89.655171999999695</c:v>
                </c:pt>
                <c:pt idx="676">
                  <c:v>89.787797999999981</c:v>
                </c:pt>
                <c:pt idx="677">
                  <c:v>89.920424000000025</c:v>
                </c:pt>
                <c:pt idx="678">
                  <c:v>90.053049999999999</c:v>
                </c:pt>
                <c:pt idx="679">
                  <c:v>90.185675999999958</c:v>
                </c:pt>
                <c:pt idx="680">
                  <c:v>90.318301999999989</c:v>
                </c:pt>
                <c:pt idx="681">
                  <c:v>90.450928000000005</c:v>
                </c:pt>
                <c:pt idx="682">
                  <c:v>90.583554000000007</c:v>
                </c:pt>
                <c:pt idx="683">
                  <c:v>90.716180000000023</c:v>
                </c:pt>
                <c:pt idx="684">
                  <c:v>90.848805999999982</c:v>
                </c:pt>
                <c:pt idx="685">
                  <c:v>90.981431999999998</c:v>
                </c:pt>
                <c:pt idx="686">
                  <c:v>91.114058</c:v>
                </c:pt>
                <c:pt idx="687">
                  <c:v>91.246684000000215</c:v>
                </c:pt>
                <c:pt idx="688">
                  <c:v>91.379309999999919</c:v>
                </c:pt>
                <c:pt idx="689">
                  <c:v>91.511936000000006</c:v>
                </c:pt>
                <c:pt idx="690">
                  <c:v>91.644562000000022</c:v>
                </c:pt>
                <c:pt idx="691">
                  <c:v>91.777187999999981</c:v>
                </c:pt>
                <c:pt idx="692">
                  <c:v>91.909814000000026</c:v>
                </c:pt>
                <c:pt idx="693">
                  <c:v>92.042439999999999</c:v>
                </c:pt>
                <c:pt idx="694">
                  <c:v>92.175065999999958</c:v>
                </c:pt>
                <c:pt idx="695">
                  <c:v>92.307692000000003</c:v>
                </c:pt>
                <c:pt idx="696">
                  <c:v>92.440318000000005</c:v>
                </c:pt>
                <c:pt idx="697">
                  <c:v>92.572943999999978</c:v>
                </c:pt>
                <c:pt idx="698">
                  <c:v>92.705569999999994</c:v>
                </c:pt>
                <c:pt idx="699">
                  <c:v>92.838195999999982</c:v>
                </c:pt>
                <c:pt idx="700">
                  <c:v>92.970821999999998</c:v>
                </c:pt>
                <c:pt idx="701">
                  <c:v>93.103447999999958</c:v>
                </c:pt>
                <c:pt idx="702">
                  <c:v>93.236074000000002</c:v>
                </c:pt>
                <c:pt idx="703">
                  <c:v>93.36869999999999</c:v>
                </c:pt>
                <c:pt idx="704">
                  <c:v>93.501326000000006</c:v>
                </c:pt>
                <c:pt idx="705">
                  <c:v>93.633951999999979</c:v>
                </c:pt>
                <c:pt idx="706">
                  <c:v>93.766577999999981</c:v>
                </c:pt>
                <c:pt idx="707">
                  <c:v>93.899204000000026</c:v>
                </c:pt>
                <c:pt idx="708">
                  <c:v>94.031830000000014</c:v>
                </c:pt>
                <c:pt idx="709">
                  <c:v>94.164456000000001</c:v>
                </c:pt>
                <c:pt idx="710">
                  <c:v>94.297082000000003</c:v>
                </c:pt>
                <c:pt idx="711">
                  <c:v>94.429707999999948</c:v>
                </c:pt>
                <c:pt idx="712">
                  <c:v>94.562333999999979</c:v>
                </c:pt>
                <c:pt idx="713">
                  <c:v>94.694960000000023</c:v>
                </c:pt>
                <c:pt idx="714">
                  <c:v>94.827585999999982</c:v>
                </c:pt>
                <c:pt idx="715">
                  <c:v>94.960212000000027</c:v>
                </c:pt>
                <c:pt idx="716">
                  <c:v>95.092837999999958</c:v>
                </c:pt>
                <c:pt idx="717">
                  <c:v>95.225464000000002</c:v>
                </c:pt>
                <c:pt idx="718">
                  <c:v>95.358089999999919</c:v>
                </c:pt>
                <c:pt idx="719">
                  <c:v>95.490716000000006</c:v>
                </c:pt>
                <c:pt idx="720">
                  <c:v>95.623341999999695</c:v>
                </c:pt>
                <c:pt idx="721">
                  <c:v>95.755967999999982</c:v>
                </c:pt>
                <c:pt idx="722">
                  <c:v>95.888593999999998</c:v>
                </c:pt>
                <c:pt idx="723">
                  <c:v>96.021220000000127</c:v>
                </c:pt>
                <c:pt idx="724">
                  <c:v>96.153845999999959</c:v>
                </c:pt>
                <c:pt idx="725">
                  <c:v>96.286471999999989</c:v>
                </c:pt>
                <c:pt idx="726">
                  <c:v>96.419098000000005</c:v>
                </c:pt>
                <c:pt idx="727">
                  <c:v>96.551724000000007</c:v>
                </c:pt>
                <c:pt idx="728">
                  <c:v>96.684349999999981</c:v>
                </c:pt>
                <c:pt idx="729">
                  <c:v>96.816975999999983</c:v>
                </c:pt>
                <c:pt idx="730">
                  <c:v>96.949602000000027</c:v>
                </c:pt>
                <c:pt idx="731">
                  <c:v>97.082228000000001</c:v>
                </c:pt>
                <c:pt idx="732">
                  <c:v>97.21485400000023</c:v>
                </c:pt>
                <c:pt idx="733">
                  <c:v>97.347480000000004</c:v>
                </c:pt>
                <c:pt idx="734">
                  <c:v>97.480106000000006</c:v>
                </c:pt>
                <c:pt idx="735">
                  <c:v>97.612731999999696</c:v>
                </c:pt>
                <c:pt idx="736">
                  <c:v>97.745357999999982</c:v>
                </c:pt>
                <c:pt idx="737">
                  <c:v>97.877983999999998</c:v>
                </c:pt>
                <c:pt idx="738">
                  <c:v>98.010610000000185</c:v>
                </c:pt>
                <c:pt idx="739">
                  <c:v>98.143236000000002</c:v>
                </c:pt>
                <c:pt idx="740">
                  <c:v>98.275861999999989</c:v>
                </c:pt>
                <c:pt idx="741">
                  <c:v>98.408487999999949</c:v>
                </c:pt>
                <c:pt idx="742">
                  <c:v>98.541114000000249</c:v>
                </c:pt>
                <c:pt idx="743">
                  <c:v>98.673739999999725</c:v>
                </c:pt>
                <c:pt idx="744">
                  <c:v>98.806365999999983</c:v>
                </c:pt>
                <c:pt idx="745">
                  <c:v>98.938991999999999</c:v>
                </c:pt>
                <c:pt idx="746">
                  <c:v>99.071618000000001</c:v>
                </c:pt>
                <c:pt idx="747">
                  <c:v>99.204244000000216</c:v>
                </c:pt>
                <c:pt idx="748">
                  <c:v>99.33686999999999</c:v>
                </c:pt>
                <c:pt idx="749">
                  <c:v>99.469496000000007</c:v>
                </c:pt>
                <c:pt idx="750">
                  <c:v>99.60212199999998</c:v>
                </c:pt>
                <c:pt idx="751">
                  <c:v>99.734747999999982</c:v>
                </c:pt>
                <c:pt idx="752">
                  <c:v>99.867373999999998</c:v>
                </c:pt>
                <c:pt idx="753">
                  <c:v>100</c:v>
                </c:pt>
              </c:numCache>
            </c:numRef>
          </c:xVal>
          <c:yVal>
            <c:numRef>
              <c:f>Sheet1!$C$2:$C$755</c:f>
              <c:numCache>
                <c:formatCode>General</c:formatCode>
                <c:ptCount val="754"/>
                <c:pt idx="0">
                  <c:v>-1208</c:v>
                </c:pt>
                <c:pt idx="1">
                  <c:v>-1110</c:v>
                </c:pt>
                <c:pt idx="2">
                  <c:v>-620</c:v>
                </c:pt>
                <c:pt idx="3">
                  <c:v>-553</c:v>
                </c:pt>
                <c:pt idx="4">
                  <c:v>-428</c:v>
                </c:pt>
                <c:pt idx="5">
                  <c:v>-380</c:v>
                </c:pt>
                <c:pt idx="6">
                  <c:v>-342</c:v>
                </c:pt>
                <c:pt idx="7">
                  <c:v>-267</c:v>
                </c:pt>
                <c:pt idx="8">
                  <c:v>-170</c:v>
                </c:pt>
                <c:pt idx="9">
                  <c:v>-160</c:v>
                </c:pt>
                <c:pt idx="10">
                  <c:v>-140</c:v>
                </c:pt>
                <c:pt idx="11">
                  <c:v>-135</c:v>
                </c:pt>
                <c:pt idx="12">
                  <c:v>-128</c:v>
                </c:pt>
                <c:pt idx="13">
                  <c:v>-127</c:v>
                </c:pt>
                <c:pt idx="14">
                  <c:v>-115</c:v>
                </c:pt>
                <c:pt idx="15">
                  <c:v>-105</c:v>
                </c:pt>
                <c:pt idx="16">
                  <c:v>-100</c:v>
                </c:pt>
                <c:pt idx="17">
                  <c:v>-100</c:v>
                </c:pt>
                <c:pt idx="18">
                  <c:v>-100</c:v>
                </c:pt>
                <c:pt idx="19">
                  <c:v>-100</c:v>
                </c:pt>
                <c:pt idx="20">
                  <c:v>-100</c:v>
                </c:pt>
                <c:pt idx="21">
                  <c:v>-90</c:v>
                </c:pt>
                <c:pt idx="22">
                  <c:v>-90</c:v>
                </c:pt>
                <c:pt idx="23">
                  <c:v>-85</c:v>
                </c:pt>
                <c:pt idx="24">
                  <c:v>-85</c:v>
                </c:pt>
                <c:pt idx="25">
                  <c:v>-80</c:v>
                </c:pt>
                <c:pt idx="26">
                  <c:v>-80</c:v>
                </c:pt>
                <c:pt idx="27">
                  <c:v>-78</c:v>
                </c:pt>
                <c:pt idx="28">
                  <c:v>-73</c:v>
                </c:pt>
                <c:pt idx="29">
                  <c:v>-70</c:v>
                </c:pt>
                <c:pt idx="30">
                  <c:v>-70</c:v>
                </c:pt>
                <c:pt idx="31">
                  <c:v>-68</c:v>
                </c:pt>
                <c:pt idx="32">
                  <c:v>-68</c:v>
                </c:pt>
                <c:pt idx="33">
                  <c:v>-64</c:v>
                </c:pt>
                <c:pt idx="34">
                  <c:v>-60</c:v>
                </c:pt>
                <c:pt idx="35">
                  <c:v>-60</c:v>
                </c:pt>
                <c:pt idx="36">
                  <c:v>-58</c:v>
                </c:pt>
                <c:pt idx="37">
                  <c:v>-57</c:v>
                </c:pt>
                <c:pt idx="38">
                  <c:v>-55</c:v>
                </c:pt>
                <c:pt idx="39">
                  <c:v>-55</c:v>
                </c:pt>
                <c:pt idx="40">
                  <c:v>-55</c:v>
                </c:pt>
                <c:pt idx="41">
                  <c:v>-55</c:v>
                </c:pt>
                <c:pt idx="42">
                  <c:v>-55</c:v>
                </c:pt>
                <c:pt idx="43">
                  <c:v>-54</c:v>
                </c:pt>
                <c:pt idx="44">
                  <c:v>-51</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-49</c:v>
                </c:pt>
                <c:pt idx="61">
                  <c:v>-48</c:v>
                </c:pt>
                <c:pt idx="62">
                  <c:v>-45</c:v>
                </c:pt>
                <c:pt idx="63">
                  <c:v>-45</c:v>
                </c:pt>
                <c:pt idx="64">
                  <c:v>-45</c:v>
                </c:pt>
                <c:pt idx="65">
                  <c:v>-45</c:v>
                </c:pt>
                <c:pt idx="66">
                  <c:v>-45</c:v>
                </c:pt>
                <c:pt idx="67">
                  <c:v>-45</c:v>
                </c:pt>
                <c:pt idx="68">
                  <c:v>-45</c:v>
                </c:pt>
                <c:pt idx="69">
                  <c:v>-45</c:v>
                </c:pt>
                <c:pt idx="70">
                  <c:v>-45</c:v>
                </c:pt>
                <c:pt idx="71">
                  <c:v>-45</c:v>
                </c:pt>
                <c:pt idx="72">
                  <c:v>-45</c:v>
                </c:pt>
                <c:pt idx="73">
                  <c:v>-45</c:v>
                </c:pt>
                <c:pt idx="74">
                  <c:v>-44</c:v>
                </c:pt>
                <c:pt idx="75">
                  <c:v>-44</c:v>
                </c:pt>
                <c:pt idx="76">
                  <c:v>-43</c:v>
                </c:pt>
                <c:pt idx="77">
                  <c:v>-41.1</c:v>
                </c:pt>
                <c:pt idx="78">
                  <c:v>-40</c:v>
                </c:pt>
                <c:pt idx="79">
                  <c:v>-40</c:v>
                </c:pt>
                <c:pt idx="80">
                  <c:v>-40</c:v>
                </c:pt>
                <c:pt idx="81">
                  <c:v>-40</c:v>
                </c:pt>
                <c:pt idx="82">
                  <c:v>-40</c:v>
                </c:pt>
                <c:pt idx="83">
                  <c:v>-40</c:v>
                </c:pt>
                <c:pt idx="84">
                  <c:v>-40</c:v>
                </c:pt>
                <c:pt idx="85">
                  <c:v>-40</c:v>
                </c:pt>
                <c:pt idx="86">
                  <c:v>-40</c:v>
                </c:pt>
                <c:pt idx="87">
                  <c:v>-40</c:v>
                </c:pt>
                <c:pt idx="88">
                  <c:v>-40</c:v>
                </c:pt>
                <c:pt idx="89">
                  <c:v>-40</c:v>
                </c:pt>
                <c:pt idx="90">
                  <c:v>-40</c:v>
                </c:pt>
                <c:pt idx="91">
                  <c:v>-40</c:v>
                </c:pt>
                <c:pt idx="92">
                  <c:v>-40</c:v>
                </c:pt>
                <c:pt idx="93">
                  <c:v>-40</c:v>
                </c:pt>
                <c:pt idx="94">
                  <c:v>-40</c:v>
                </c:pt>
                <c:pt idx="95">
                  <c:v>-38.6</c:v>
                </c:pt>
                <c:pt idx="96">
                  <c:v>-38</c:v>
                </c:pt>
                <c:pt idx="97">
                  <c:v>-38</c:v>
                </c:pt>
                <c:pt idx="98">
                  <c:v>-37</c:v>
                </c:pt>
                <c:pt idx="99">
                  <c:v>-36</c:v>
                </c:pt>
                <c:pt idx="100">
                  <c:v>-35</c:v>
                </c:pt>
                <c:pt idx="101">
                  <c:v>-35</c:v>
                </c:pt>
                <c:pt idx="102">
                  <c:v>-35</c:v>
                </c:pt>
                <c:pt idx="103">
                  <c:v>-35</c:v>
                </c:pt>
                <c:pt idx="104">
                  <c:v>-35</c:v>
                </c:pt>
                <c:pt idx="105">
                  <c:v>-35</c:v>
                </c:pt>
                <c:pt idx="106">
                  <c:v>-34</c:v>
                </c:pt>
                <c:pt idx="107">
                  <c:v>-34</c:v>
                </c:pt>
                <c:pt idx="108">
                  <c:v>-33</c:v>
                </c:pt>
                <c:pt idx="109">
                  <c:v>-30</c:v>
                </c:pt>
                <c:pt idx="110">
                  <c:v>-30</c:v>
                </c:pt>
                <c:pt idx="111">
                  <c:v>-30</c:v>
                </c:pt>
                <c:pt idx="112">
                  <c:v>-30</c:v>
                </c:pt>
                <c:pt idx="113">
                  <c:v>-30</c:v>
                </c:pt>
                <c:pt idx="114">
                  <c:v>-30</c:v>
                </c:pt>
                <c:pt idx="115">
                  <c:v>-30</c:v>
                </c:pt>
                <c:pt idx="116">
                  <c:v>-30</c:v>
                </c:pt>
                <c:pt idx="117">
                  <c:v>-30</c:v>
                </c:pt>
                <c:pt idx="118">
                  <c:v>-30</c:v>
                </c:pt>
                <c:pt idx="119">
                  <c:v>-30</c:v>
                </c:pt>
                <c:pt idx="120">
                  <c:v>-30</c:v>
                </c:pt>
                <c:pt idx="121">
                  <c:v>-30</c:v>
                </c:pt>
                <c:pt idx="122">
                  <c:v>-30</c:v>
                </c:pt>
                <c:pt idx="123">
                  <c:v>-30</c:v>
                </c:pt>
                <c:pt idx="124">
                  <c:v>-30</c:v>
                </c:pt>
                <c:pt idx="125">
                  <c:v>-30</c:v>
                </c:pt>
                <c:pt idx="126">
                  <c:v>-29</c:v>
                </c:pt>
                <c:pt idx="127">
                  <c:v>-29</c:v>
                </c:pt>
                <c:pt idx="128">
                  <c:v>-28</c:v>
                </c:pt>
                <c:pt idx="129">
                  <c:v>-28</c:v>
                </c:pt>
                <c:pt idx="130">
                  <c:v>-28</c:v>
                </c:pt>
                <c:pt idx="131">
                  <c:v>-27.5</c:v>
                </c:pt>
                <c:pt idx="132">
                  <c:v>-27</c:v>
                </c:pt>
                <c:pt idx="133">
                  <c:v>-26.2</c:v>
                </c:pt>
                <c:pt idx="134">
                  <c:v>-26</c:v>
                </c:pt>
                <c:pt idx="135">
                  <c:v>-26</c:v>
                </c:pt>
                <c:pt idx="136">
                  <c:v>-26</c:v>
                </c:pt>
                <c:pt idx="137">
                  <c:v>-26</c:v>
                </c:pt>
                <c:pt idx="138">
                  <c:v>-25.8</c:v>
                </c:pt>
                <c:pt idx="139">
                  <c:v>-25.3</c:v>
                </c:pt>
                <c:pt idx="140">
                  <c:v>-25</c:v>
                </c:pt>
                <c:pt idx="141">
                  <c:v>-25</c:v>
                </c:pt>
                <c:pt idx="142">
                  <c:v>-25</c:v>
                </c:pt>
                <c:pt idx="143">
                  <c:v>-25</c:v>
                </c:pt>
                <c:pt idx="144">
                  <c:v>-25</c:v>
                </c:pt>
                <c:pt idx="145">
                  <c:v>-25</c:v>
                </c:pt>
                <c:pt idx="146">
                  <c:v>-25</c:v>
                </c:pt>
                <c:pt idx="147">
                  <c:v>-25</c:v>
                </c:pt>
                <c:pt idx="148">
                  <c:v>-25</c:v>
                </c:pt>
                <c:pt idx="149">
                  <c:v>-25</c:v>
                </c:pt>
                <c:pt idx="150">
                  <c:v>-25</c:v>
                </c:pt>
                <c:pt idx="151">
                  <c:v>-25</c:v>
                </c:pt>
                <c:pt idx="152">
                  <c:v>-25</c:v>
                </c:pt>
                <c:pt idx="153">
                  <c:v>-25</c:v>
                </c:pt>
                <c:pt idx="154">
                  <c:v>-25</c:v>
                </c:pt>
                <c:pt idx="155">
                  <c:v>-25</c:v>
                </c:pt>
                <c:pt idx="156">
                  <c:v>-25</c:v>
                </c:pt>
                <c:pt idx="157">
                  <c:v>-25</c:v>
                </c:pt>
                <c:pt idx="158">
                  <c:v>-25</c:v>
                </c:pt>
                <c:pt idx="159">
                  <c:v>-25</c:v>
                </c:pt>
                <c:pt idx="160">
                  <c:v>-25</c:v>
                </c:pt>
                <c:pt idx="161">
                  <c:v>-25</c:v>
                </c:pt>
                <c:pt idx="162">
                  <c:v>-25</c:v>
                </c:pt>
                <c:pt idx="163">
                  <c:v>-25</c:v>
                </c:pt>
                <c:pt idx="164">
                  <c:v>-25</c:v>
                </c:pt>
                <c:pt idx="165">
                  <c:v>-25</c:v>
                </c:pt>
                <c:pt idx="166">
                  <c:v>-24.6</c:v>
                </c:pt>
                <c:pt idx="167">
                  <c:v>-24</c:v>
                </c:pt>
                <c:pt idx="168">
                  <c:v>-23</c:v>
                </c:pt>
                <c:pt idx="169">
                  <c:v>-23</c:v>
                </c:pt>
                <c:pt idx="170">
                  <c:v>-23</c:v>
                </c:pt>
                <c:pt idx="171">
                  <c:v>-23</c:v>
                </c:pt>
                <c:pt idx="172">
                  <c:v>-22</c:v>
                </c:pt>
                <c:pt idx="173">
                  <c:v>-22</c:v>
                </c:pt>
                <c:pt idx="174">
                  <c:v>-22</c:v>
                </c:pt>
                <c:pt idx="175">
                  <c:v>-22</c:v>
                </c:pt>
                <c:pt idx="176">
                  <c:v>-21</c:v>
                </c:pt>
                <c:pt idx="177">
                  <c:v>-21</c:v>
                </c:pt>
                <c:pt idx="178">
                  <c:v>-21</c:v>
                </c:pt>
                <c:pt idx="179">
                  <c:v>-21</c:v>
                </c:pt>
                <c:pt idx="180">
                  <c:v>-20.100000000000001</c:v>
                </c:pt>
                <c:pt idx="181">
                  <c:v>-20</c:v>
                </c:pt>
                <c:pt idx="182">
                  <c:v>-20</c:v>
                </c:pt>
                <c:pt idx="183">
                  <c:v>-20</c:v>
                </c:pt>
                <c:pt idx="184">
                  <c:v>-20</c:v>
                </c:pt>
                <c:pt idx="185">
                  <c:v>-20</c:v>
                </c:pt>
                <c:pt idx="186">
                  <c:v>-20</c:v>
                </c:pt>
                <c:pt idx="187">
                  <c:v>-20</c:v>
                </c:pt>
                <c:pt idx="188">
                  <c:v>-20</c:v>
                </c:pt>
                <c:pt idx="189">
                  <c:v>-20</c:v>
                </c:pt>
                <c:pt idx="190">
                  <c:v>-20</c:v>
                </c:pt>
                <c:pt idx="191">
                  <c:v>-20</c:v>
                </c:pt>
                <c:pt idx="192">
                  <c:v>-20</c:v>
                </c:pt>
                <c:pt idx="193">
                  <c:v>-20</c:v>
                </c:pt>
                <c:pt idx="194">
                  <c:v>-20</c:v>
                </c:pt>
                <c:pt idx="195">
                  <c:v>-20</c:v>
                </c:pt>
                <c:pt idx="196">
                  <c:v>-20</c:v>
                </c:pt>
                <c:pt idx="197">
                  <c:v>-20</c:v>
                </c:pt>
                <c:pt idx="198">
                  <c:v>-20</c:v>
                </c:pt>
                <c:pt idx="199">
                  <c:v>-20</c:v>
                </c:pt>
                <c:pt idx="200">
                  <c:v>-20</c:v>
                </c:pt>
                <c:pt idx="201">
                  <c:v>-20</c:v>
                </c:pt>
                <c:pt idx="202">
                  <c:v>-20</c:v>
                </c:pt>
                <c:pt idx="203">
                  <c:v>-20</c:v>
                </c:pt>
                <c:pt idx="204">
                  <c:v>-20</c:v>
                </c:pt>
                <c:pt idx="205">
                  <c:v>-20</c:v>
                </c:pt>
                <c:pt idx="206">
                  <c:v>-20</c:v>
                </c:pt>
                <c:pt idx="207">
                  <c:v>-20</c:v>
                </c:pt>
                <c:pt idx="208">
                  <c:v>-20</c:v>
                </c:pt>
                <c:pt idx="209">
                  <c:v>-20</c:v>
                </c:pt>
                <c:pt idx="210">
                  <c:v>-20</c:v>
                </c:pt>
                <c:pt idx="211">
                  <c:v>-20</c:v>
                </c:pt>
                <c:pt idx="212">
                  <c:v>-20</c:v>
                </c:pt>
                <c:pt idx="213">
                  <c:v>-20</c:v>
                </c:pt>
                <c:pt idx="214">
                  <c:v>-20</c:v>
                </c:pt>
                <c:pt idx="215">
                  <c:v>-20</c:v>
                </c:pt>
                <c:pt idx="216">
                  <c:v>-19.2</c:v>
                </c:pt>
                <c:pt idx="217">
                  <c:v>-19.100000000000001</c:v>
                </c:pt>
                <c:pt idx="218">
                  <c:v>-19</c:v>
                </c:pt>
                <c:pt idx="219">
                  <c:v>-19</c:v>
                </c:pt>
                <c:pt idx="220">
                  <c:v>-18.600000000000001</c:v>
                </c:pt>
                <c:pt idx="221">
                  <c:v>-18.459999999999987</c:v>
                </c:pt>
                <c:pt idx="222">
                  <c:v>-18</c:v>
                </c:pt>
                <c:pt idx="223">
                  <c:v>-18</c:v>
                </c:pt>
                <c:pt idx="224">
                  <c:v>-18</c:v>
                </c:pt>
                <c:pt idx="225">
                  <c:v>-18</c:v>
                </c:pt>
                <c:pt idx="226">
                  <c:v>-18</c:v>
                </c:pt>
                <c:pt idx="227">
                  <c:v>-18</c:v>
                </c:pt>
                <c:pt idx="228">
                  <c:v>-18</c:v>
                </c:pt>
                <c:pt idx="229">
                  <c:v>-18</c:v>
                </c:pt>
                <c:pt idx="230">
                  <c:v>-18</c:v>
                </c:pt>
                <c:pt idx="231">
                  <c:v>-18</c:v>
                </c:pt>
                <c:pt idx="232">
                  <c:v>-18</c:v>
                </c:pt>
                <c:pt idx="233">
                  <c:v>-18</c:v>
                </c:pt>
                <c:pt idx="234">
                  <c:v>-18</c:v>
                </c:pt>
                <c:pt idx="235">
                  <c:v>-18</c:v>
                </c:pt>
                <c:pt idx="236">
                  <c:v>-18</c:v>
                </c:pt>
                <c:pt idx="237">
                  <c:v>-18</c:v>
                </c:pt>
                <c:pt idx="238">
                  <c:v>-18</c:v>
                </c:pt>
                <c:pt idx="239">
                  <c:v>-17.399999999999999</c:v>
                </c:pt>
                <c:pt idx="240">
                  <c:v>-17.2</c:v>
                </c:pt>
                <c:pt idx="241">
                  <c:v>-17</c:v>
                </c:pt>
                <c:pt idx="242">
                  <c:v>-17</c:v>
                </c:pt>
                <c:pt idx="243">
                  <c:v>-17</c:v>
                </c:pt>
                <c:pt idx="244">
                  <c:v>-17</c:v>
                </c:pt>
                <c:pt idx="245">
                  <c:v>-17</c:v>
                </c:pt>
                <c:pt idx="246">
                  <c:v>-17</c:v>
                </c:pt>
                <c:pt idx="247">
                  <c:v>-17</c:v>
                </c:pt>
                <c:pt idx="248">
                  <c:v>-17</c:v>
                </c:pt>
                <c:pt idx="249">
                  <c:v>-17</c:v>
                </c:pt>
                <c:pt idx="250">
                  <c:v>-17</c:v>
                </c:pt>
                <c:pt idx="251">
                  <c:v>-16.100000000000001</c:v>
                </c:pt>
                <c:pt idx="252">
                  <c:v>-16</c:v>
                </c:pt>
                <c:pt idx="253">
                  <c:v>-16</c:v>
                </c:pt>
                <c:pt idx="254">
                  <c:v>-16</c:v>
                </c:pt>
                <c:pt idx="255">
                  <c:v>-15.6</c:v>
                </c:pt>
                <c:pt idx="256">
                  <c:v>-15.6</c:v>
                </c:pt>
                <c:pt idx="257">
                  <c:v>-15</c:v>
                </c:pt>
                <c:pt idx="258">
                  <c:v>-15</c:v>
                </c:pt>
                <c:pt idx="259">
                  <c:v>-15</c:v>
                </c:pt>
                <c:pt idx="260">
                  <c:v>-15</c:v>
                </c:pt>
                <c:pt idx="261">
                  <c:v>-15</c:v>
                </c:pt>
                <c:pt idx="262">
                  <c:v>-15</c:v>
                </c:pt>
                <c:pt idx="263">
                  <c:v>-15</c:v>
                </c:pt>
                <c:pt idx="264">
                  <c:v>-15</c:v>
                </c:pt>
                <c:pt idx="265">
                  <c:v>-15</c:v>
                </c:pt>
                <c:pt idx="266">
                  <c:v>-15</c:v>
                </c:pt>
                <c:pt idx="267">
                  <c:v>-15</c:v>
                </c:pt>
                <c:pt idx="268">
                  <c:v>-15</c:v>
                </c:pt>
                <c:pt idx="269">
                  <c:v>-15</c:v>
                </c:pt>
                <c:pt idx="270">
                  <c:v>-15</c:v>
                </c:pt>
                <c:pt idx="271">
                  <c:v>-15</c:v>
                </c:pt>
                <c:pt idx="272">
                  <c:v>-15</c:v>
                </c:pt>
                <c:pt idx="273">
                  <c:v>-15</c:v>
                </c:pt>
                <c:pt idx="274">
                  <c:v>-15</c:v>
                </c:pt>
                <c:pt idx="275">
                  <c:v>-15</c:v>
                </c:pt>
                <c:pt idx="276">
                  <c:v>-15</c:v>
                </c:pt>
                <c:pt idx="277">
                  <c:v>-15</c:v>
                </c:pt>
                <c:pt idx="278">
                  <c:v>-15</c:v>
                </c:pt>
                <c:pt idx="279">
                  <c:v>-15</c:v>
                </c:pt>
                <c:pt idx="280">
                  <c:v>-15</c:v>
                </c:pt>
                <c:pt idx="281">
                  <c:v>-15</c:v>
                </c:pt>
                <c:pt idx="282">
                  <c:v>-15</c:v>
                </c:pt>
                <c:pt idx="283">
                  <c:v>-15</c:v>
                </c:pt>
                <c:pt idx="284">
                  <c:v>-15</c:v>
                </c:pt>
                <c:pt idx="285">
                  <c:v>-15</c:v>
                </c:pt>
                <c:pt idx="286">
                  <c:v>-15</c:v>
                </c:pt>
                <c:pt idx="287">
                  <c:v>-15</c:v>
                </c:pt>
                <c:pt idx="288">
                  <c:v>-15</c:v>
                </c:pt>
                <c:pt idx="289">
                  <c:v>-15</c:v>
                </c:pt>
                <c:pt idx="290">
                  <c:v>-15</c:v>
                </c:pt>
                <c:pt idx="291">
                  <c:v>-15</c:v>
                </c:pt>
                <c:pt idx="292">
                  <c:v>-15</c:v>
                </c:pt>
                <c:pt idx="293">
                  <c:v>-15</c:v>
                </c:pt>
                <c:pt idx="294">
                  <c:v>-15</c:v>
                </c:pt>
                <c:pt idx="295">
                  <c:v>-15</c:v>
                </c:pt>
                <c:pt idx="296">
                  <c:v>-15</c:v>
                </c:pt>
                <c:pt idx="297">
                  <c:v>-15</c:v>
                </c:pt>
                <c:pt idx="298">
                  <c:v>-15</c:v>
                </c:pt>
                <c:pt idx="299">
                  <c:v>-15</c:v>
                </c:pt>
                <c:pt idx="300">
                  <c:v>-15</c:v>
                </c:pt>
                <c:pt idx="301">
                  <c:v>-15</c:v>
                </c:pt>
                <c:pt idx="302">
                  <c:v>-15</c:v>
                </c:pt>
                <c:pt idx="303">
                  <c:v>-15</c:v>
                </c:pt>
                <c:pt idx="304">
                  <c:v>-15</c:v>
                </c:pt>
                <c:pt idx="305">
                  <c:v>-15</c:v>
                </c:pt>
                <c:pt idx="306">
                  <c:v>-15</c:v>
                </c:pt>
                <c:pt idx="307">
                  <c:v>-15</c:v>
                </c:pt>
                <c:pt idx="308">
                  <c:v>-15</c:v>
                </c:pt>
                <c:pt idx="309">
                  <c:v>-15</c:v>
                </c:pt>
                <c:pt idx="310">
                  <c:v>-15</c:v>
                </c:pt>
                <c:pt idx="311">
                  <c:v>-15</c:v>
                </c:pt>
                <c:pt idx="312">
                  <c:v>-15</c:v>
                </c:pt>
                <c:pt idx="313">
                  <c:v>-15</c:v>
                </c:pt>
                <c:pt idx="314">
                  <c:v>-15</c:v>
                </c:pt>
                <c:pt idx="315">
                  <c:v>-15</c:v>
                </c:pt>
                <c:pt idx="316">
                  <c:v>-14.8</c:v>
                </c:pt>
                <c:pt idx="317">
                  <c:v>-14</c:v>
                </c:pt>
                <c:pt idx="318">
                  <c:v>-14</c:v>
                </c:pt>
                <c:pt idx="319">
                  <c:v>-14</c:v>
                </c:pt>
                <c:pt idx="320">
                  <c:v>-14</c:v>
                </c:pt>
                <c:pt idx="321">
                  <c:v>-14</c:v>
                </c:pt>
                <c:pt idx="322">
                  <c:v>-14</c:v>
                </c:pt>
                <c:pt idx="323">
                  <c:v>-14</c:v>
                </c:pt>
                <c:pt idx="324">
                  <c:v>-14</c:v>
                </c:pt>
                <c:pt idx="325">
                  <c:v>-14</c:v>
                </c:pt>
                <c:pt idx="326">
                  <c:v>-14</c:v>
                </c:pt>
                <c:pt idx="327">
                  <c:v>-14</c:v>
                </c:pt>
                <c:pt idx="328">
                  <c:v>-14</c:v>
                </c:pt>
                <c:pt idx="329">
                  <c:v>-14</c:v>
                </c:pt>
                <c:pt idx="330">
                  <c:v>-14</c:v>
                </c:pt>
                <c:pt idx="331">
                  <c:v>-14</c:v>
                </c:pt>
                <c:pt idx="332">
                  <c:v>-13.76</c:v>
                </c:pt>
                <c:pt idx="333">
                  <c:v>-13.2</c:v>
                </c:pt>
                <c:pt idx="334">
                  <c:v>-13</c:v>
                </c:pt>
                <c:pt idx="335">
                  <c:v>-13</c:v>
                </c:pt>
                <c:pt idx="336">
                  <c:v>-13</c:v>
                </c:pt>
                <c:pt idx="337">
                  <c:v>-13</c:v>
                </c:pt>
                <c:pt idx="338">
                  <c:v>-13</c:v>
                </c:pt>
                <c:pt idx="339">
                  <c:v>-13</c:v>
                </c:pt>
                <c:pt idx="340">
                  <c:v>-13</c:v>
                </c:pt>
                <c:pt idx="341">
                  <c:v>-13</c:v>
                </c:pt>
                <c:pt idx="342">
                  <c:v>-13</c:v>
                </c:pt>
                <c:pt idx="343">
                  <c:v>-12</c:v>
                </c:pt>
                <c:pt idx="344">
                  <c:v>-12</c:v>
                </c:pt>
                <c:pt idx="345">
                  <c:v>-12</c:v>
                </c:pt>
                <c:pt idx="346">
                  <c:v>-12</c:v>
                </c:pt>
                <c:pt idx="347">
                  <c:v>-12</c:v>
                </c:pt>
                <c:pt idx="348">
                  <c:v>-12</c:v>
                </c:pt>
                <c:pt idx="349">
                  <c:v>-12</c:v>
                </c:pt>
                <c:pt idx="350">
                  <c:v>-12</c:v>
                </c:pt>
                <c:pt idx="351">
                  <c:v>-12</c:v>
                </c:pt>
                <c:pt idx="352">
                  <c:v>-12</c:v>
                </c:pt>
                <c:pt idx="353">
                  <c:v>-12</c:v>
                </c:pt>
                <c:pt idx="354">
                  <c:v>-12</c:v>
                </c:pt>
                <c:pt idx="355">
                  <c:v>-12</c:v>
                </c:pt>
                <c:pt idx="356">
                  <c:v>-12</c:v>
                </c:pt>
                <c:pt idx="357">
                  <c:v>-12</c:v>
                </c:pt>
                <c:pt idx="358">
                  <c:v>-12</c:v>
                </c:pt>
                <c:pt idx="359">
                  <c:v>-12</c:v>
                </c:pt>
                <c:pt idx="360">
                  <c:v>-12</c:v>
                </c:pt>
                <c:pt idx="361">
                  <c:v>-12</c:v>
                </c:pt>
                <c:pt idx="362">
                  <c:v>-12</c:v>
                </c:pt>
                <c:pt idx="363">
                  <c:v>-12</c:v>
                </c:pt>
                <c:pt idx="364">
                  <c:v>-12</c:v>
                </c:pt>
                <c:pt idx="365">
                  <c:v>-12</c:v>
                </c:pt>
                <c:pt idx="366">
                  <c:v>-12</c:v>
                </c:pt>
                <c:pt idx="367">
                  <c:v>-12</c:v>
                </c:pt>
                <c:pt idx="368">
                  <c:v>-12</c:v>
                </c:pt>
                <c:pt idx="369">
                  <c:v>-12</c:v>
                </c:pt>
                <c:pt idx="370">
                  <c:v>-12</c:v>
                </c:pt>
                <c:pt idx="371">
                  <c:v>-12</c:v>
                </c:pt>
                <c:pt idx="372">
                  <c:v>-12</c:v>
                </c:pt>
                <c:pt idx="373">
                  <c:v>-12</c:v>
                </c:pt>
                <c:pt idx="374">
                  <c:v>-12</c:v>
                </c:pt>
                <c:pt idx="375">
                  <c:v>-12</c:v>
                </c:pt>
                <c:pt idx="376">
                  <c:v>-12</c:v>
                </c:pt>
                <c:pt idx="377">
                  <c:v>-12</c:v>
                </c:pt>
                <c:pt idx="378">
                  <c:v>-12</c:v>
                </c:pt>
                <c:pt idx="379">
                  <c:v>-12</c:v>
                </c:pt>
                <c:pt idx="380">
                  <c:v>-12</c:v>
                </c:pt>
                <c:pt idx="381">
                  <c:v>-11.5</c:v>
                </c:pt>
                <c:pt idx="382">
                  <c:v>-11.3</c:v>
                </c:pt>
                <c:pt idx="383">
                  <c:v>-11</c:v>
                </c:pt>
                <c:pt idx="384">
                  <c:v>-11</c:v>
                </c:pt>
                <c:pt idx="385">
                  <c:v>-11</c:v>
                </c:pt>
                <c:pt idx="386">
                  <c:v>-11</c:v>
                </c:pt>
                <c:pt idx="387">
                  <c:v>-11</c:v>
                </c:pt>
                <c:pt idx="388">
                  <c:v>-10.3</c:v>
                </c:pt>
                <c:pt idx="389">
                  <c:v>-10</c:v>
                </c:pt>
                <c:pt idx="390">
                  <c:v>-10</c:v>
                </c:pt>
                <c:pt idx="391">
                  <c:v>-10</c:v>
                </c:pt>
                <c:pt idx="392">
                  <c:v>-10</c:v>
                </c:pt>
                <c:pt idx="393">
                  <c:v>-10</c:v>
                </c:pt>
                <c:pt idx="394">
                  <c:v>-10</c:v>
                </c:pt>
                <c:pt idx="395">
                  <c:v>-10</c:v>
                </c:pt>
                <c:pt idx="396">
                  <c:v>-10</c:v>
                </c:pt>
                <c:pt idx="397">
                  <c:v>-10</c:v>
                </c:pt>
                <c:pt idx="398">
                  <c:v>-10</c:v>
                </c:pt>
                <c:pt idx="399">
                  <c:v>-10</c:v>
                </c:pt>
                <c:pt idx="400">
                  <c:v>-10</c:v>
                </c:pt>
                <c:pt idx="401">
                  <c:v>-10</c:v>
                </c:pt>
                <c:pt idx="402">
                  <c:v>-10</c:v>
                </c:pt>
                <c:pt idx="403">
                  <c:v>-10</c:v>
                </c:pt>
                <c:pt idx="404">
                  <c:v>-10</c:v>
                </c:pt>
                <c:pt idx="405">
                  <c:v>-10</c:v>
                </c:pt>
                <c:pt idx="406">
                  <c:v>-10</c:v>
                </c:pt>
                <c:pt idx="407">
                  <c:v>-10</c:v>
                </c:pt>
                <c:pt idx="408">
                  <c:v>-10</c:v>
                </c:pt>
                <c:pt idx="409">
                  <c:v>-10</c:v>
                </c:pt>
                <c:pt idx="410">
                  <c:v>-10</c:v>
                </c:pt>
                <c:pt idx="411">
                  <c:v>-10</c:v>
                </c:pt>
                <c:pt idx="412">
                  <c:v>-10</c:v>
                </c:pt>
                <c:pt idx="413">
                  <c:v>-10</c:v>
                </c:pt>
                <c:pt idx="414">
                  <c:v>-10</c:v>
                </c:pt>
                <c:pt idx="415">
                  <c:v>-10</c:v>
                </c:pt>
                <c:pt idx="416">
                  <c:v>-10</c:v>
                </c:pt>
                <c:pt idx="417">
                  <c:v>-10</c:v>
                </c:pt>
                <c:pt idx="418">
                  <c:v>-10</c:v>
                </c:pt>
                <c:pt idx="419">
                  <c:v>-10</c:v>
                </c:pt>
                <c:pt idx="420">
                  <c:v>-10</c:v>
                </c:pt>
                <c:pt idx="421">
                  <c:v>-10</c:v>
                </c:pt>
                <c:pt idx="422">
                  <c:v>-10</c:v>
                </c:pt>
                <c:pt idx="423">
                  <c:v>-10</c:v>
                </c:pt>
                <c:pt idx="424">
                  <c:v>-10</c:v>
                </c:pt>
                <c:pt idx="425">
                  <c:v>-10</c:v>
                </c:pt>
                <c:pt idx="426">
                  <c:v>-10</c:v>
                </c:pt>
                <c:pt idx="427">
                  <c:v>-10</c:v>
                </c:pt>
                <c:pt idx="428">
                  <c:v>-10</c:v>
                </c:pt>
                <c:pt idx="429">
                  <c:v>-10</c:v>
                </c:pt>
                <c:pt idx="430">
                  <c:v>-10</c:v>
                </c:pt>
                <c:pt idx="431">
                  <c:v>-10</c:v>
                </c:pt>
                <c:pt idx="432">
                  <c:v>-10</c:v>
                </c:pt>
                <c:pt idx="433">
                  <c:v>-10</c:v>
                </c:pt>
                <c:pt idx="434">
                  <c:v>-10</c:v>
                </c:pt>
                <c:pt idx="435">
                  <c:v>-10</c:v>
                </c:pt>
                <c:pt idx="436">
                  <c:v>-10</c:v>
                </c:pt>
                <c:pt idx="437">
                  <c:v>-10</c:v>
                </c:pt>
                <c:pt idx="438">
                  <c:v>-10</c:v>
                </c:pt>
                <c:pt idx="439">
                  <c:v>-10</c:v>
                </c:pt>
                <c:pt idx="440">
                  <c:v>-10</c:v>
                </c:pt>
                <c:pt idx="441">
                  <c:v>-10</c:v>
                </c:pt>
                <c:pt idx="442">
                  <c:v>-10</c:v>
                </c:pt>
                <c:pt idx="443">
                  <c:v>-10</c:v>
                </c:pt>
                <c:pt idx="444">
                  <c:v>-10</c:v>
                </c:pt>
                <c:pt idx="445">
                  <c:v>-10</c:v>
                </c:pt>
                <c:pt idx="446">
                  <c:v>-10</c:v>
                </c:pt>
                <c:pt idx="447">
                  <c:v>-10</c:v>
                </c:pt>
                <c:pt idx="448">
                  <c:v>-10</c:v>
                </c:pt>
                <c:pt idx="449">
                  <c:v>-10</c:v>
                </c:pt>
                <c:pt idx="450">
                  <c:v>-10</c:v>
                </c:pt>
                <c:pt idx="451">
                  <c:v>-10</c:v>
                </c:pt>
                <c:pt idx="452">
                  <c:v>-10</c:v>
                </c:pt>
                <c:pt idx="453">
                  <c:v>-10</c:v>
                </c:pt>
                <c:pt idx="454">
                  <c:v>-10</c:v>
                </c:pt>
                <c:pt idx="455">
                  <c:v>-10</c:v>
                </c:pt>
                <c:pt idx="456">
                  <c:v>-10</c:v>
                </c:pt>
                <c:pt idx="457">
                  <c:v>-10</c:v>
                </c:pt>
                <c:pt idx="458">
                  <c:v>-10</c:v>
                </c:pt>
                <c:pt idx="459">
                  <c:v>-10</c:v>
                </c:pt>
                <c:pt idx="460">
                  <c:v>-10</c:v>
                </c:pt>
                <c:pt idx="461">
                  <c:v>-10</c:v>
                </c:pt>
                <c:pt idx="462">
                  <c:v>-10</c:v>
                </c:pt>
                <c:pt idx="463">
                  <c:v>-10</c:v>
                </c:pt>
                <c:pt idx="464">
                  <c:v>-10</c:v>
                </c:pt>
                <c:pt idx="465">
                  <c:v>-10</c:v>
                </c:pt>
                <c:pt idx="466">
                  <c:v>-10</c:v>
                </c:pt>
                <c:pt idx="467">
                  <c:v>-10</c:v>
                </c:pt>
                <c:pt idx="468">
                  <c:v>-10</c:v>
                </c:pt>
                <c:pt idx="469">
                  <c:v>-10</c:v>
                </c:pt>
                <c:pt idx="470">
                  <c:v>-10</c:v>
                </c:pt>
                <c:pt idx="471">
                  <c:v>-10</c:v>
                </c:pt>
                <c:pt idx="472">
                  <c:v>-10</c:v>
                </c:pt>
                <c:pt idx="473">
                  <c:v>-10</c:v>
                </c:pt>
                <c:pt idx="474">
                  <c:v>-10</c:v>
                </c:pt>
                <c:pt idx="475">
                  <c:v>-10</c:v>
                </c:pt>
                <c:pt idx="476">
                  <c:v>-10</c:v>
                </c:pt>
                <c:pt idx="477">
                  <c:v>-10</c:v>
                </c:pt>
                <c:pt idx="478">
                  <c:v>-10</c:v>
                </c:pt>
                <c:pt idx="479">
                  <c:v>-10</c:v>
                </c:pt>
                <c:pt idx="480">
                  <c:v>-9.7000000000000011</c:v>
                </c:pt>
                <c:pt idx="481">
                  <c:v>-9.6</c:v>
                </c:pt>
                <c:pt idx="482">
                  <c:v>-9.5</c:v>
                </c:pt>
                <c:pt idx="483">
                  <c:v>-9</c:v>
                </c:pt>
                <c:pt idx="484">
                  <c:v>-9</c:v>
                </c:pt>
                <c:pt idx="485">
                  <c:v>-9</c:v>
                </c:pt>
                <c:pt idx="486">
                  <c:v>-9</c:v>
                </c:pt>
                <c:pt idx="487">
                  <c:v>-9</c:v>
                </c:pt>
                <c:pt idx="488">
                  <c:v>-9</c:v>
                </c:pt>
                <c:pt idx="489">
                  <c:v>-9</c:v>
                </c:pt>
                <c:pt idx="490">
                  <c:v>-9</c:v>
                </c:pt>
                <c:pt idx="491">
                  <c:v>-9</c:v>
                </c:pt>
                <c:pt idx="492">
                  <c:v>-9</c:v>
                </c:pt>
                <c:pt idx="493">
                  <c:v>-9</c:v>
                </c:pt>
                <c:pt idx="494">
                  <c:v>-9</c:v>
                </c:pt>
                <c:pt idx="495">
                  <c:v>-9</c:v>
                </c:pt>
                <c:pt idx="496">
                  <c:v>-9</c:v>
                </c:pt>
                <c:pt idx="497">
                  <c:v>-9</c:v>
                </c:pt>
                <c:pt idx="498">
                  <c:v>-8</c:v>
                </c:pt>
                <c:pt idx="499">
                  <c:v>-8</c:v>
                </c:pt>
                <c:pt idx="500">
                  <c:v>-8</c:v>
                </c:pt>
                <c:pt idx="501">
                  <c:v>-8</c:v>
                </c:pt>
                <c:pt idx="502">
                  <c:v>-8</c:v>
                </c:pt>
                <c:pt idx="503">
                  <c:v>-8</c:v>
                </c:pt>
                <c:pt idx="504">
                  <c:v>-8</c:v>
                </c:pt>
                <c:pt idx="505">
                  <c:v>-8</c:v>
                </c:pt>
                <c:pt idx="506">
                  <c:v>-8</c:v>
                </c:pt>
                <c:pt idx="507">
                  <c:v>-8</c:v>
                </c:pt>
                <c:pt idx="508">
                  <c:v>-8</c:v>
                </c:pt>
                <c:pt idx="509">
                  <c:v>-8</c:v>
                </c:pt>
                <c:pt idx="510">
                  <c:v>-8</c:v>
                </c:pt>
                <c:pt idx="511">
                  <c:v>-8</c:v>
                </c:pt>
                <c:pt idx="512">
                  <c:v>-8</c:v>
                </c:pt>
                <c:pt idx="513">
                  <c:v>-8</c:v>
                </c:pt>
                <c:pt idx="514">
                  <c:v>-8</c:v>
                </c:pt>
                <c:pt idx="515">
                  <c:v>-8</c:v>
                </c:pt>
                <c:pt idx="516">
                  <c:v>-8</c:v>
                </c:pt>
                <c:pt idx="517">
                  <c:v>-8</c:v>
                </c:pt>
                <c:pt idx="518">
                  <c:v>-8</c:v>
                </c:pt>
                <c:pt idx="519">
                  <c:v>-8</c:v>
                </c:pt>
                <c:pt idx="520">
                  <c:v>-8</c:v>
                </c:pt>
                <c:pt idx="521">
                  <c:v>-8</c:v>
                </c:pt>
                <c:pt idx="522">
                  <c:v>-8</c:v>
                </c:pt>
                <c:pt idx="523">
                  <c:v>-8</c:v>
                </c:pt>
                <c:pt idx="524">
                  <c:v>-8</c:v>
                </c:pt>
                <c:pt idx="525">
                  <c:v>-8</c:v>
                </c:pt>
                <c:pt idx="526">
                  <c:v>-8</c:v>
                </c:pt>
                <c:pt idx="527">
                  <c:v>-8</c:v>
                </c:pt>
                <c:pt idx="528">
                  <c:v>-8</c:v>
                </c:pt>
                <c:pt idx="529">
                  <c:v>-8</c:v>
                </c:pt>
                <c:pt idx="530">
                  <c:v>-8</c:v>
                </c:pt>
                <c:pt idx="531">
                  <c:v>-8</c:v>
                </c:pt>
                <c:pt idx="532">
                  <c:v>-8</c:v>
                </c:pt>
                <c:pt idx="533">
                  <c:v>-8</c:v>
                </c:pt>
                <c:pt idx="534">
                  <c:v>-8</c:v>
                </c:pt>
                <c:pt idx="535">
                  <c:v>-8</c:v>
                </c:pt>
                <c:pt idx="536">
                  <c:v>-8</c:v>
                </c:pt>
                <c:pt idx="537">
                  <c:v>-8</c:v>
                </c:pt>
                <c:pt idx="538">
                  <c:v>-8</c:v>
                </c:pt>
                <c:pt idx="539">
                  <c:v>-8</c:v>
                </c:pt>
                <c:pt idx="540">
                  <c:v>-8</c:v>
                </c:pt>
                <c:pt idx="541">
                  <c:v>-8</c:v>
                </c:pt>
                <c:pt idx="542">
                  <c:v>-8</c:v>
                </c:pt>
                <c:pt idx="543">
                  <c:v>-8</c:v>
                </c:pt>
                <c:pt idx="544">
                  <c:v>-8</c:v>
                </c:pt>
                <c:pt idx="545">
                  <c:v>-8</c:v>
                </c:pt>
                <c:pt idx="546">
                  <c:v>-8</c:v>
                </c:pt>
                <c:pt idx="547">
                  <c:v>-8</c:v>
                </c:pt>
                <c:pt idx="548">
                  <c:v>-8</c:v>
                </c:pt>
                <c:pt idx="549">
                  <c:v>-8</c:v>
                </c:pt>
                <c:pt idx="550">
                  <c:v>-8</c:v>
                </c:pt>
                <c:pt idx="551">
                  <c:v>-8</c:v>
                </c:pt>
                <c:pt idx="552">
                  <c:v>-7.6</c:v>
                </c:pt>
                <c:pt idx="553">
                  <c:v>-7</c:v>
                </c:pt>
                <c:pt idx="554">
                  <c:v>-7</c:v>
                </c:pt>
                <c:pt idx="555">
                  <c:v>-7</c:v>
                </c:pt>
                <c:pt idx="556">
                  <c:v>-7</c:v>
                </c:pt>
                <c:pt idx="557">
                  <c:v>-7</c:v>
                </c:pt>
                <c:pt idx="558">
                  <c:v>-7</c:v>
                </c:pt>
                <c:pt idx="559">
                  <c:v>-7</c:v>
                </c:pt>
                <c:pt idx="560">
                  <c:v>-7</c:v>
                </c:pt>
                <c:pt idx="561">
                  <c:v>-7</c:v>
                </c:pt>
                <c:pt idx="562">
                  <c:v>-7</c:v>
                </c:pt>
                <c:pt idx="563">
                  <c:v>-7</c:v>
                </c:pt>
                <c:pt idx="564">
                  <c:v>-7</c:v>
                </c:pt>
                <c:pt idx="565">
                  <c:v>-7</c:v>
                </c:pt>
                <c:pt idx="566">
                  <c:v>-7</c:v>
                </c:pt>
                <c:pt idx="567">
                  <c:v>-7</c:v>
                </c:pt>
                <c:pt idx="568">
                  <c:v>-7</c:v>
                </c:pt>
                <c:pt idx="569">
                  <c:v>-7</c:v>
                </c:pt>
                <c:pt idx="570">
                  <c:v>-7</c:v>
                </c:pt>
                <c:pt idx="571">
                  <c:v>-7</c:v>
                </c:pt>
                <c:pt idx="572">
                  <c:v>-7</c:v>
                </c:pt>
                <c:pt idx="573">
                  <c:v>-7</c:v>
                </c:pt>
                <c:pt idx="574">
                  <c:v>-7</c:v>
                </c:pt>
                <c:pt idx="575">
                  <c:v>-7</c:v>
                </c:pt>
                <c:pt idx="576">
                  <c:v>-7</c:v>
                </c:pt>
                <c:pt idx="577">
                  <c:v>-7</c:v>
                </c:pt>
                <c:pt idx="578">
                  <c:v>-7</c:v>
                </c:pt>
                <c:pt idx="579">
                  <c:v>-7</c:v>
                </c:pt>
                <c:pt idx="580">
                  <c:v>-7</c:v>
                </c:pt>
                <c:pt idx="581">
                  <c:v>-7</c:v>
                </c:pt>
                <c:pt idx="582">
                  <c:v>-7</c:v>
                </c:pt>
                <c:pt idx="583">
                  <c:v>-6</c:v>
                </c:pt>
                <c:pt idx="584">
                  <c:v>-6</c:v>
                </c:pt>
                <c:pt idx="585">
                  <c:v>-6</c:v>
                </c:pt>
                <c:pt idx="586">
                  <c:v>-6</c:v>
                </c:pt>
                <c:pt idx="587">
                  <c:v>-6</c:v>
                </c:pt>
                <c:pt idx="588">
                  <c:v>-6</c:v>
                </c:pt>
                <c:pt idx="589">
                  <c:v>-6</c:v>
                </c:pt>
                <c:pt idx="590">
                  <c:v>-6</c:v>
                </c:pt>
                <c:pt idx="591">
                  <c:v>-6</c:v>
                </c:pt>
                <c:pt idx="592">
                  <c:v>-6</c:v>
                </c:pt>
                <c:pt idx="593">
                  <c:v>-6</c:v>
                </c:pt>
                <c:pt idx="594">
                  <c:v>-6</c:v>
                </c:pt>
                <c:pt idx="595">
                  <c:v>-6</c:v>
                </c:pt>
                <c:pt idx="596">
                  <c:v>-6</c:v>
                </c:pt>
                <c:pt idx="597">
                  <c:v>-6</c:v>
                </c:pt>
                <c:pt idx="598">
                  <c:v>-6</c:v>
                </c:pt>
                <c:pt idx="599">
                  <c:v>-6</c:v>
                </c:pt>
                <c:pt idx="600">
                  <c:v>-6</c:v>
                </c:pt>
                <c:pt idx="601">
                  <c:v>-6</c:v>
                </c:pt>
                <c:pt idx="602">
                  <c:v>-6</c:v>
                </c:pt>
                <c:pt idx="603">
                  <c:v>-6</c:v>
                </c:pt>
                <c:pt idx="604">
                  <c:v>-6</c:v>
                </c:pt>
                <c:pt idx="605">
                  <c:v>-6</c:v>
                </c:pt>
                <c:pt idx="606">
                  <c:v>-6</c:v>
                </c:pt>
                <c:pt idx="607">
                  <c:v>-6</c:v>
                </c:pt>
                <c:pt idx="608">
                  <c:v>-6</c:v>
                </c:pt>
                <c:pt idx="609">
                  <c:v>-6</c:v>
                </c:pt>
                <c:pt idx="610">
                  <c:v>-6</c:v>
                </c:pt>
                <c:pt idx="611">
                  <c:v>-6</c:v>
                </c:pt>
                <c:pt idx="612">
                  <c:v>-6</c:v>
                </c:pt>
                <c:pt idx="613">
                  <c:v>-6</c:v>
                </c:pt>
                <c:pt idx="614">
                  <c:v>-6</c:v>
                </c:pt>
                <c:pt idx="615">
                  <c:v>-6</c:v>
                </c:pt>
                <c:pt idx="616">
                  <c:v>-6</c:v>
                </c:pt>
                <c:pt idx="617">
                  <c:v>-6</c:v>
                </c:pt>
                <c:pt idx="618">
                  <c:v>-6</c:v>
                </c:pt>
                <c:pt idx="619">
                  <c:v>-6</c:v>
                </c:pt>
                <c:pt idx="620">
                  <c:v>-6</c:v>
                </c:pt>
                <c:pt idx="621">
                  <c:v>-6</c:v>
                </c:pt>
                <c:pt idx="622">
                  <c:v>-6</c:v>
                </c:pt>
                <c:pt idx="623">
                  <c:v>-6</c:v>
                </c:pt>
                <c:pt idx="624">
                  <c:v>-6</c:v>
                </c:pt>
                <c:pt idx="625">
                  <c:v>-6</c:v>
                </c:pt>
                <c:pt idx="626">
                  <c:v>-6</c:v>
                </c:pt>
                <c:pt idx="627">
                  <c:v>-6</c:v>
                </c:pt>
                <c:pt idx="628">
                  <c:v>-6</c:v>
                </c:pt>
                <c:pt idx="629">
                  <c:v>-6</c:v>
                </c:pt>
                <c:pt idx="630">
                  <c:v>-6</c:v>
                </c:pt>
                <c:pt idx="631">
                  <c:v>-6</c:v>
                </c:pt>
                <c:pt idx="632">
                  <c:v>-6</c:v>
                </c:pt>
                <c:pt idx="633">
                  <c:v>-6</c:v>
                </c:pt>
                <c:pt idx="634">
                  <c:v>-6</c:v>
                </c:pt>
                <c:pt idx="635">
                  <c:v>-6</c:v>
                </c:pt>
                <c:pt idx="636">
                  <c:v>-6</c:v>
                </c:pt>
                <c:pt idx="637">
                  <c:v>-5.5</c:v>
                </c:pt>
                <c:pt idx="638">
                  <c:v>-5.5</c:v>
                </c:pt>
                <c:pt idx="639">
                  <c:v>-5.5</c:v>
                </c:pt>
                <c:pt idx="640">
                  <c:v>-5</c:v>
                </c:pt>
                <c:pt idx="641">
                  <c:v>-5</c:v>
                </c:pt>
                <c:pt idx="642">
                  <c:v>-5</c:v>
                </c:pt>
                <c:pt idx="643">
                  <c:v>-5</c:v>
                </c:pt>
                <c:pt idx="644">
                  <c:v>-5</c:v>
                </c:pt>
                <c:pt idx="645">
                  <c:v>-5</c:v>
                </c:pt>
                <c:pt idx="646">
                  <c:v>-5</c:v>
                </c:pt>
                <c:pt idx="647">
                  <c:v>-5</c:v>
                </c:pt>
                <c:pt idx="648">
                  <c:v>-5</c:v>
                </c:pt>
                <c:pt idx="649">
                  <c:v>-5</c:v>
                </c:pt>
                <c:pt idx="650">
                  <c:v>-5</c:v>
                </c:pt>
                <c:pt idx="651">
                  <c:v>-5</c:v>
                </c:pt>
                <c:pt idx="652">
                  <c:v>-5</c:v>
                </c:pt>
                <c:pt idx="653">
                  <c:v>-5</c:v>
                </c:pt>
                <c:pt idx="654">
                  <c:v>-5</c:v>
                </c:pt>
                <c:pt idx="655">
                  <c:v>-5</c:v>
                </c:pt>
                <c:pt idx="656">
                  <c:v>-5</c:v>
                </c:pt>
                <c:pt idx="657">
                  <c:v>-5</c:v>
                </c:pt>
                <c:pt idx="658">
                  <c:v>-5</c:v>
                </c:pt>
                <c:pt idx="659">
                  <c:v>-5</c:v>
                </c:pt>
                <c:pt idx="660">
                  <c:v>-5</c:v>
                </c:pt>
                <c:pt idx="661">
                  <c:v>-5</c:v>
                </c:pt>
                <c:pt idx="662">
                  <c:v>-5</c:v>
                </c:pt>
                <c:pt idx="663">
                  <c:v>-5</c:v>
                </c:pt>
                <c:pt idx="664">
                  <c:v>-5</c:v>
                </c:pt>
                <c:pt idx="665">
                  <c:v>-5</c:v>
                </c:pt>
                <c:pt idx="666">
                  <c:v>-5</c:v>
                </c:pt>
                <c:pt idx="667">
                  <c:v>-5</c:v>
                </c:pt>
                <c:pt idx="668">
                  <c:v>-5</c:v>
                </c:pt>
                <c:pt idx="669">
                  <c:v>-5</c:v>
                </c:pt>
                <c:pt idx="670">
                  <c:v>-5</c:v>
                </c:pt>
                <c:pt idx="671">
                  <c:v>-5</c:v>
                </c:pt>
                <c:pt idx="672">
                  <c:v>-5</c:v>
                </c:pt>
                <c:pt idx="673">
                  <c:v>-5</c:v>
                </c:pt>
                <c:pt idx="674">
                  <c:v>-5</c:v>
                </c:pt>
                <c:pt idx="675">
                  <c:v>-5</c:v>
                </c:pt>
                <c:pt idx="676">
                  <c:v>-5</c:v>
                </c:pt>
                <c:pt idx="677">
                  <c:v>-5</c:v>
                </c:pt>
                <c:pt idx="678">
                  <c:v>-5</c:v>
                </c:pt>
                <c:pt idx="679">
                  <c:v>-5</c:v>
                </c:pt>
                <c:pt idx="680">
                  <c:v>-5</c:v>
                </c:pt>
                <c:pt idx="681">
                  <c:v>-5</c:v>
                </c:pt>
                <c:pt idx="682">
                  <c:v>-5</c:v>
                </c:pt>
                <c:pt idx="683">
                  <c:v>-5</c:v>
                </c:pt>
                <c:pt idx="684">
                  <c:v>-5</c:v>
                </c:pt>
                <c:pt idx="685">
                  <c:v>-5</c:v>
                </c:pt>
                <c:pt idx="686">
                  <c:v>-5</c:v>
                </c:pt>
                <c:pt idx="687">
                  <c:v>-4.5</c:v>
                </c:pt>
                <c:pt idx="688">
                  <c:v>-4.4000000000000004</c:v>
                </c:pt>
                <c:pt idx="689">
                  <c:v>-4</c:v>
                </c:pt>
                <c:pt idx="690">
                  <c:v>-4</c:v>
                </c:pt>
                <c:pt idx="691">
                  <c:v>-4</c:v>
                </c:pt>
                <c:pt idx="692">
                  <c:v>-4</c:v>
                </c:pt>
                <c:pt idx="693">
                  <c:v>-4</c:v>
                </c:pt>
                <c:pt idx="694">
                  <c:v>-4</c:v>
                </c:pt>
                <c:pt idx="695">
                  <c:v>-4</c:v>
                </c:pt>
                <c:pt idx="696">
                  <c:v>-4</c:v>
                </c:pt>
                <c:pt idx="697">
                  <c:v>-4</c:v>
                </c:pt>
                <c:pt idx="698">
                  <c:v>-4</c:v>
                </c:pt>
                <c:pt idx="699">
                  <c:v>-4</c:v>
                </c:pt>
                <c:pt idx="700">
                  <c:v>-4</c:v>
                </c:pt>
                <c:pt idx="701">
                  <c:v>-4</c:v>
                </c:pt>
                <c:pt idx="702">
                  <c:v>-4</c:v>
                </c:pt>
                <c:pt idx="703">
                  <c:v>-4</c:v>
                </c:pt>
                <c:pt idx="704">
                  <c:v>-4</c:v>
                </c:pt>
                <c:pt idx="705">
                  <c:v>-4</c:v>
                </c:pt>
                <c:pt idx="706">
                  <c:v>-4</c:v>
                </c:pt>
                <c:pt idx="707">
                  <c:v>-4</c:v>
                </c:pt>
                <c:pt idx="708">
                  <c:v>-4</c:v>
                </c:pt>
                <c:pt idx="709">
                  <c:v>-4</c:v>
                </c:pt>
                <c:pt idx="710">
                  <c:v>-4</c:v>
                </c:pt>
                <c:pt idx="711">
                  <c:v>-4</c:v>
                </c:pt>
                <c:pt idx="712">
                  <c:v>-4</c:v>
                </c:pt>
                <c:pt idx="713">
                  <c:v>-4</c:v>
                </c:pt>
                <c:pt idx="714">
                  <c:v>-4</c:v>
                </c:pt>
                <c:pt idx="715">
                  <c:v>-4</c:v>
                </c:pt>
                <c:pt idx="716">
                  <c:v>-4</c:v>
                </c:pt>
                <c:pt idx="717">
                  <c:v>-4</c:v>
                </c:pt>
                <c:pt idx="718">
                  <c:v>-4</c:v>
                </c:pt>
                <c:pt idx="719">
                  <c:v>-4</c:v>
                </c:pt>
                <c:pt idx="720">
                  <c:v>-4</c:v>
                </c:pt>
                <c:pt idx="721">
                  <c:v>-4</c:v>
                </c:pt>
                <c:pt idx="722">
                  <c:v>-4</c:v>
                </c:pt>
                <c:pt idx="723">
                  <c:v>-3</c:v>
                </c:pt>
                <c:pt idx="724">
                  <c:v>-3</c:v>
                </c:pt>
                <c:pt idx="725">
                  <c:v>-3</c:v>
                </c:pt>
                <c:pt idx="726">
                  <c:v>-3</c:v>
                </c:pt>
                <c:pt idx="727">
                  <c:v>-3</c:v>
                </c:pt>
                <c:pt idx="728">
                  <c:v>-3</c:v>
                </c:pt>
                <c:pt idx="729">
                  <c:v>-3</c:v>
                </c:pt>
                <c:pt idx="730">
                  <c:v>-3</c:v>
                </c:pt>
                <c:pt idx="731">
                  <c:v>-3</c:v>
                </c:pt>
                <c:pt idx="732">
                  <c:v>-3</c:v>
                </c:pt>
                <c:pt idx="733">
                  <c:v>-3</c:v>
                </c:pt>
                <c:pt idx="734">
                  <c:v>-3</c:v>
                </c:pt>
                <c:pt idx="735">
                  <c:v>-3</c:v>
                </c:pt>
                <c:pt idx="736">
                  <c:v>-3</c:v>
                </c:pt>
                <c:pt idx="737">
                  <c:v>-3</c:v>
                </c:pt>
                <c:pt idx="738">
                  <c:v>-3</c:v>
                </c:pt>
                <c:pt idx="739">
                  <c:v>-3</c:v>
                </c:pt>
                <c:pt idx="740">
                  <c:v>-2</c:v>
                </c:pt>
                <c:pt idx="741">
                  <c:v>-2</c:v>
                </c:pt>
                <c:pt idx="742">
                  <c:v>-2</c:v>
                </c:pt>
                <c:pt idx="743">
                  <c:v>-2</c:v>
                </c:pt>
                <c:pt idx="744">
                  <c:v>-2</c:v>
                </c:pt>
                <c:pt idx="745">
                  <c:v>-2</c:v>
                </c:pt>
                <c:pt idx="746">
                  <c:v>-2</c:v>
                </c:pt>
                <c:pt idx="747">
                  <c:v>-2</c:v>
                </c:pt>
                <c:pt idx="748">
                  <c:v>-2</c:v>
                </c:pt>
                <c:pt idx="749">
                  <c:v>-2</c:v>
                </c:pt>
                <c:pt idx="750">
                  <c:v>-2</c:v>
                </c:pt>
                <c:pt idx="751">
                  <c:v>-1</c:v>
                </c:pt>
                <c:pt idx="752">
                  <c:v>-1</c:v>
                </c:pt>
                <c:pt idx="753">
                  <c:v>-1</c:v>
                </c:pt>
              </c:numCache>
            </c:numRef>
          </c:yVal>
        </c:ser>
        <c:axId val="205684096"/>
        <c:axId val="205694848"/>
      </c:scatterChart>
      <c:valAx>
        <c:axId val="205684096"/>
        <c:scaling>
          <c:logBase val="10"/>
          <c:orientation val="minMax"/>
          <c:max val="1000"/>
          <c:min val="0.1"/>
        </c:scaling>
        <c:axPos val="b"/>
        <c:majorGridlines>
          <c:spPr>
            <a:ln w="12700" cap="flat">
              <a:solidFill>
                <a:srgbClr val="888888"/>
              </a:solidFill>
              <a:prstDash val="solid"/>
              <a:round/>
            </a:ln>
          </c:spPr>
        </c:majorGridlines>
        <c:title>
          <c:tx>
            <c:rich>
              <a:bodyPr rot="0"/>
              <a:lstStyle/>
              <a:p>
                <a:pPr>
                  <a:defRPr sz="1400" b="0" i="0" u="none" strike="noStrike">
                    <a:solidFill>
                      <a:srgbClr val="000000"/>
                    </a:solidFill>
                    <a:latin typeface="Calibri"/>
                  </a:defRPr>
                </a:pPr>
                <a:r>
                  <a:rPr lang="en-US" sz="1400" b="0" i="0" u="none" strike="noStrike">
                    <a:solidFill>
                      <a:srgbClr val="000000"/>
                    </a:solidFill>
                    <a:latin typeface="Calibri"/>
                  </a:rPr>
                  <a:t>Cumulative % of number of sinkholes</a:t>
                </a:r>
              </a:p>
            </c:rich>
          </c:tx>
          <c:layout/>
          <c:overlay val="1"/>
        </c:title>
        <c:numFmt formatCode="0.00" sourceLinked="0"/>
        <c:minorTickMark val="out"/>
        <c:tickLblPos val="high"/>
        <c:spPr>
          <a:ln w="12700" cap="flat">
            <a:solidFill>
              <a:srgbClr val="888888"/>
            </a:solidFill>
            <a:prstDash val="solid"/>
            <a:round/>
          </a:ln>
        </c:spPr>
        <c:txPr>
          <a:bodyPr rot="0"/>
          <a:lstStyle/>
          <a:p>
            <a:pPr>
              <a:defRPr sz="1400" b="0" i="0" u="none" strike="noStrike">
                <a:solidFill>
                  <a:srgbClr val="000000"/>
                </a:solidFill>
                <a:latin typeface="Calibri"/>
              </a:defRPr>
            </a:pPr>
            <a:endParaRPr lang="en-US"/>
          </a:p>
        </c:txPr>
        <c:crossAx val="205694848"/>
        <c:crossesAt val="0"/>
        <c:crossBetween val="between"/>
      </c:valAx>
      <c:valAx>
        <c:axId val="205694848"/>
        <c:scaling>
          <c:orientation val="minMax"/>
        </c:scaling>
        <c:axPos val="l"/>
        <c:majorGridlines>
          <c:spPr>
            <a:ln w="12700" cap="flat">
              <a:solidFill>
                <a:srgbClr val="888888"/>
              </a:solidFill>
              <a:prstDash val="solid"/>
              <a:round/>
            </a:ln>
          </c:spPr>
        </c:majorGridlines>
        <c:title>
          <c:tx>
            <c:rich>
              <a:bodyPr rot="-5400000"/>
              <a:lstStyle/>
              <a:p>
                <a:pPr>
                  <a:defRPr sz="1400" b="0" i="0" u="none" strike="noStrike">
                    <a:solidFill>
                      <a:srgbClr val="000000"/>
                    </a:solidFill>
                    <a:latin typeface="Calibri"/>
                  </a:defRPr>
                </a:pPr>
                <a:r>
                  <a:rPr lang="en-US" sz="1400" b="0" i="0" u="none" strike="noStrike">
                    <a:solidFill>
                      <a:srgbClr val="000000"/>
                    </a:solidFill>
                    <a:latin typeface="Calibri"/>
                  </a:rPr>
                  <a:t>Sinkholes’ depth (m)</a:t>
                </a:r>
              </a:p>
            </c:rich>
          </c:tx>
          <c:layout>
            <c:manualLayout>
              <c:xMode val="edge"/>
              <c:yMode val="edge"/>
              <c:x val="0"/>
              <c:y val="0.19480686769987757"/>
            </c:manualLayout>
          </c:layout>
          <c:overlay val="1"/>
        </c:title>
        <c:numFmt formatCode="General" sourceLinked="0"/>
        <c:tickLblPos val="nextTo"/>
        <c:spPr>
          <a:ln w="12700" cap="flat">
            <a:solidFill>
              <a:srgbClr val="888888"/>
            </a:solidFill>
            <a:prstDash val="solid"/>
            <a:round/>
          </a:ln>
        </c:spPr>
        <c:txPr>
          <a:bodyPr rot="0"/>
          <a:lstStyle/>
          <a:p>
            <a:pPr>
              <a:defRPr sz="1400" b="0" i="0" u="none" strike="noStrike">
                <a:solidFill>
                  <a:srgbClr val="000000"/>
                </a:solidFill>
                <a:latin typeface="Calibri"/>
              </a:defRPr>
            </a:pPr>
            <a:endParaRPr lang="en-US"/>
          </a:p>
        </c:txPr>
        <c:crossAx val="205684096"/>
        <c:crossesAt val="0.1"/>
        <c:crossBetween val="between"/>
        <c:majorUnit val="175"/>
        <c:minorUnit val="87.5"/>
      </c:valAx>
      <c:spPr>
        <a:solidFill>
          <a:srgbClr val="FFFFFF"/>
        </a:solidFill>
        <a:ln w="12700" cap="flat">
          <a:noFill/>
          <a:miter lim="400000"/>
        </a:ln>
        <a:effectLst/>
      </c:spPr>
    </c:plotArea>
    <c:plotVisOnly val="1"/>
    <c:dispBlanksAs val="gap"/>
  </c:chart>
  <c:spPr>
    <a:solidFill>
      <a:srgbClr val="FFFFFF"/>
    </a:solidFill>
    <a:ln w="12700" cap="flat">
      <a:solidFill>
        <a:srgbClr val="888888"/>
      </a:solidFill>
      <a:prstDash val="solid"/>
      <a:round/>
    </a:ln>
    <a:effectLst/>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baseline="0">
                <a:effectLst/>
              </a:rPr>
              <a:t>Fertilizer Consumption for Arable land - Greece kg/ha</a:t>
            </a:r>
            <a:endParaRPr lang="en-US" sz="1400">
              <a:effectLst/>
            </a:endParaRPr>
          </a:p>
        </c:rich>
      </c:tx>
      <c:layout/>
      <c:overlay val="1"/>
    </c:title>
    <c:plotArea>
      <c:layout>
        <c:manualLayout>
          <c:layoutTarget val="inner"/>
          <c:xMode val="edge"/>
          <c:yMode val="edge"/>
          <c:x val="7.7079171073765038E-2"/>
          <c:y val="0.17697306740270671"/>
          <c:w val="0.67927677485436266"/>
          <c:h val="0.70022475674511564"/>
        </c:manualLayout>
      </c:layout>
      <c:scatterChart>
        <c:scatterStyle val="smoothMarker"/>
        <c:ser>
          <c:idx val="2"/>
          <c:order val="0"/>
          <c:tx>
            <c:strRef>
              <c:f>'Fertilizer for Arable land'!$E$1</c:f>
              <c:strCache>
                <c:ptCount val="1"/>
                <c:pt idx="0">
                  <c:v>OLIVES (30-15-0)</c:v>
                </c:pt>
              </c:strCache>
            </c:strRef>
          </c:tx>
          <c:marker>
            <c:symbol val="none"/>
          </c:marker>
          <c:xVal>
            <c:numRef>
              <c:f>'Fertilizer for Arable land'!$A$2:$A$59</c:f>
              <c:numCache>
                <c:formatCode>0</c:formatCode>
                <c:ptCount val="58"/>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numCache>
            </c:numRef>
          </c:xVal>
          <c:yVal>
            <c:numRef>
              <c:f>'Fertilizer for Arable land'!$E$2:$E$59</c:f>
              <c:numCache>
                <c:formatCode>0</c:formatCode>
                <c:ptCount val="58"/>
                <c:pt idx="0">
                  <c:v>73.814213437340996</c:v>
                </c:pt>
                <c:pt idx="1">
                  <c:v>86.167213437340905</c:v>
                </c:pt>
                <c:pt idx="2">
                  <c:v>88.497213437341031</c:v>
                </c:pt>
                <c:pt idx="3">
                  <c:v>99.118213437340827</c:v>
                </c:pt>
                <c:pt idx="4">
                  <c:v>100.81221343734089</c:v>
                </c:pt>
                <c:pt idx="5">
                  <c:v>104.3362134373409</c:v>
                </c:pt>
                <c:pt idx="6">
                  <c:v>108.05421343734098</c:v>
                </c:pt>
                <c:pt idx="7">
                  <c:v>120.28721343734099</c:v>
                </c:pt>
                <c:pt idx="8">
                  <c:v>123.62221343734076</c:v>
                </c:pt>
                <c:pt idx="9">
                  <c:v>128.85021343734081</c:v>
                </c:pt>
                <c:pt idx="10">
                  <c:v>133.22721343734077</c:v>
                </c:pt>
                <c:pt idx="11">
                  <c:v>138.50221343734074</c:v>
                </c:pt>
                <c:pt idx="12">
                  <c:v>157.47021343734076</c:v>
                </c:pt>
                <c:pt idx="13">
                  <c:v>161.60821343734077</c:v>
                </c:pt>
                <c:pt idx="14">
                  <c:v>176.13521343734075</c:v>
                </c:pt>
                <c:pt idx="15">
                  <c:v>187.26521343734075</c:v>
                </c:pt>
                <c:pt idx="16">
                  <c:v>192.66721343734073</c:v>
                </c:pt>
                <c:pt idx="17">
                  <c:v>215.25021343734076</c:v>
                </c:pt>
                <c:pt idx="18">
                  <c:v>215.3662134373408</c:v>
                </c:pt>
                <c:pt idx="19">
                  <c:v>198.47221343734077</c:v>
                </c:pt>
                <c:pt idx="20">
                  <c:v>215.40121343734077</c:v>
                </c:pt>
                <c:pt idx="21">
                  <c:v>218.71321343734041</c:v>
                </c:pt>
                <c:pt idx="22">
                  <c:v>237.76421343734052</c:v>
                </c:pt>
                <c:pt idx="23">
                  <c:v>239.66121343734076</c:v>
                </c:pt>
                <c:pt idx="24">
                  <c:v>262.64521343734077</c:v>
                </c:pt>
                <c:pt idx="25">
                  <c:v>251.37421343734076</c:v>
                </c:pt>
                <c:pt idx="26">
                  <c:v>227.94621343734073</c:v>
                </c:pt>
                <c:pt idx="27">
                  <c:v>243.62021343734077</c:v>
                </c:pt>
                <c:pt idx="28">
                  <c:v>241.51221343734076</c:v>
                </c:pt>
                <c:pt idx="29">
                  <c:v>257.08821343734064</c:v>
                </c:pt>
                <c:pt idx="30">
                  <c:v>244.45521343734077</c:v>
                </c:pt>
                <c:pt idx="31">
                  <c:v>236.27921343734042</c:v>
                </c:pt>
                <c:pt idx="32">
                  <c:v>196.29321343734051</c:v>
                </c:pt>
                <c:pt idx="33">
                  <c:v>202.83021343734077</c:v>
                </c:pt>
                <c:pt idx="34">
                  <c:v>196.02021343734077</c:v>
                </c:pt>
                <c:pt idx="35">
                  <c:v>216.29321343734051</c:v>
                </c:pt>
                <c:pt idx="36">
                  <c:v>197.71521343734048</c:v>
                </c:pt>
                <c:pt idx="37">
                  <c:v>186.54521343734078</c:v>
                </c:pt>
                <c:pt idx="38">
                  <c:v>186.80921343734076</c:v>
                </c:pt>
                <c:pt idx="39">
                  <c:v>183.36821343734081</c:v>
                </c:pt>
                <c:pt idx="40">
                  <c:v>175.46121343734077</c:v>
                </c:pt>
                <c:pt idx="41">
                  <c:v>166.06621343734074</c:v>
                </c:pt>
                <c:pt idx="42">
                  <c:v>179.09555267037871</c:v>
                </c:pt>
                <c:pt idx="43">
                  <c:v>193.42286273365113</c:v>
                </c:pt>
                <c:pt idx="44">
                  <c:v>160.04613802998949</c:v>
                </c:pt>
                <c:pt idx="45">
                  <c:v>141.63447040328504</c:v>
                </c:pt>
                <c:pt idx="46">
                  <c:v>113.90860260757839</c:v>
                </c:pt>
                <c:pt idx="47">
                  <c:v>136.05294426676173</c:v>
                </c:pt>
                <c:pt idx="48">
                  <c:v>80</c:v>
                </c:pt>
                <c:pt idx="49">
                  <c:v>140.70584286298987</c:v>
                </c:pt>
                <c:pt idx="50">
                  <c:v>176.71289368812438</c:v>
                </c:pt>
                <c:pt idx="51">
                  <c:v>126.45403233497855</c:v>
                </c:pt>
                <c:pt idx="52">
                  <c:v>134.47148090241097</c:v>
                </c:pt>
                <c:pt idx="53">
                  <c:v>140.06771343734076</c:v>
                </c:pt>
                <c:pt idx="54">
                  <c:v>137.62706595532637</c:v>
                </c:pt>
                <c:pt idx="55">
                  <c:v>130.9419738578716</c:v>
                </c:pt>
                <c:pt idx="56">
                  <c:v>127.59020309435071</c:v>
                </c:pt>
                <c:pt idx="57">
                  <c:v>124.23843233082931</c:v>
                </c:pt>
              </c:numCache>
            </c:numRef>
          </c:yVal>
          <c:smooth val="1"/>
        </c:ser>
        <c:ser>
          <c:idx val="3"/>
          <c:order val="1"/>
          <c:tx>
            <c:strRef>
              <c:f>'Fertilizer for Arable land'!$F$1</c:f>
              <c:strCache>
                <c:ptCount val="1"/>
                <c:pt idx="0">
                  <c:v>ORANGES (30-15-0)</c:v>
                </c:pt>
              </c:strCache>
            </c:strRef>
          </c:tx>
          <c:marker>
            <c:symbol val="none"/>
          </c:marker>
          <c:xVal>
            <c:numRef>
              <c:f>'Fertilizer for Arable land'!$A$2:$A$59</c:f>
              <c:numCache>
                <c:formatCode>0</c:formatCode>
                <c:ptCount val="58"/>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numCache>
            </c:numRef>
          </c:xVal>
          <c:yVal>
            <c:numRef>
              <c:f>'Fertilizer for Arable land'!$F$2:$F$60</c:f>
              <c:numCache>
                <c:formatCode>0</c:formatCode>
                <c:ptCount val="59"/>
                <c:pt idx="0">
                  <c:v>63.814213437340641</c:v>
                </c:pt>
                <c:pt idx="1">
                  <c:v>76.167213437340905</c:v>
                </c:pt>
                <c:pt idx="2">
                  <c:v>78.497213437341031</c:v>
                </c:pt>
                <c:pt idx="3">
                  <c:v>89.118213437340827</c:v>
                </c:pt>
                <c:pt idx="4">
                  <c:v>90.812213437340915</c:v>
                </c:pt>
                <c:pt idx="5">
                  <c:v>94.336213437340916</c:v>
                </c:pt>
                <c:pt idx="6">
                  <c:v>98.05421343734092</c:v>
                </c:pt>
                <c:pt idx="7">
                  <c:v>110.28721343734099</c:v>
                </c:pt>
                <c:pt idx="8">
                  <c:v>113.62221343734076</c:v>
                </c:pt>
                <c:pt idx="9">
                  <c:v>118.85021343734088</c:v>
                </c:pt>
                <c:pt idx="10">
                  <c:v>123.22721343734098</c:v>
                </c:pt>
                <c:pt idx="11">
                  <c:v>128.50221343734074</c:v>
                </c:pt>
                <c:pt idx="12">
                  <c:v>147.47021343734076</c:v>
                </c:pt>
                <c:pt idx="13">
                  <c:v>151.60821343734077</c:v>
                </c:pt>
                <c:pt idx="14">
                  <c:v>166.13521343734075</c:v>
                </c:pt>
                <c:pt idx="15">
                  <c:v>177.26521343734075</c:v>
                </c:pt>
                <c:pt idx="16">
                  <c:v>182.66721343734073</c:v>
                </c:pt>
                <c:pt idx="17">
                  <c:v>205.25021343734076</c:v>
                </c:pt>
                <c:pt idx="18">
                  <c:v>205.3662134373408</c:v>
                </c:pt>
                <c:pt idx="19">
                  <c:v>188.47221343734077</c:v>
                </c:pt>
                <c:pt idx="20">
                  <c:v>205.40121343734077</c:v>
                </c:pt>
                <c:pt idx="21">
                  <c:v>208.71321343734041</c:v>
                </c:pt>
                <c:pt idx="22">
                  <c:v>227.76421343734052</c:v>
                </c:pt>
                <c:pt idx="23">
                  <c:v>229.66121343734076</c:v>
                </c:pt>
                <c:pt idx="24">
                  <c:v>252.64521343734052</c:v>
                </c:pt>
                <c:pt idx="25">
                  <c:v>241.37421343734076</c:v>
                </c:pt>
                <c:pt idx="26">
                  <c:v>217.94621343734073</c:v>
                </c:pt>
                <c:pt idx="27">
                  <c:v>233.62021343734077</c:v>
                </c:pt>
                <c:pt idx="28">
                  <c:v>231.51221343734076</c:v>
                </c:pt>
                <c:pt idx="29">
                  <c:v>247.08821343734081</c:v>
                </c:pt>
                <c:pt idx="30">
                  <c:v>234.45521343734077</c:v>
                </c:pt>
                <c:pt idx="31">
                  <c:v>226.27921343734042</c:v>
                </c:pt>
                <c:pt idx="32">
                  <c:v>186.29321343734051</c:v>
                </c:pt>
                <c:pt idx="33">
                  <c:v>192.83021343734077</c:v>
                </c:pt>
                <c:pt idx="34">
                  <c:v>186.02021343734077</c:v>
                </c:pt>
                <c:pt idx="35">
                  <c:v>206.29321343734051</c:v>
                </c:pt>
                <c:pt idx="36">
                  <c:v>187.71521343734048</c:v>
                </c:pt>
                <c:pt idx="37">
                  <c:v>176.54521343734078</c:v>
                </c:pt>
                <c:pt idx="38">
                  <c:v>176.80921343734076</c:v>
                </c:pt>
                <c:pt idx="39">
                  <c:v>173.36821343734081</c:v>
                </c:pt>
                <c:pt idx="40">
                  <c:v>165.46121343734077</c:v>
                </c:pt>
                <c:pt idx="41">
                  <c:v>156.06621343734074</c:v>
                </c:pt>
                <c:pt idx="42">
                  <c:v>169.09555267037871</c:v>
                </c:pt>
                <c:pt idx="43">
                  <c:v>183.42286273365113</c:v>
                </c:pt>
                <c:pt idx="44">
                  <c:v>150.04613802998949</c:v>
                </c:pt>
                <c:pt idx="45">
                  <c:v>131.63447040328504</c:v>
                </c:pt>
                <c:pt idx="46">
                  <c:v>103.90860260757839</c:v>
                </c:pt>
                <c:pt idx="47">
                  <c:v>126.0529442667616</c:v>
                </c:pt>
                <c:pt idx="48">
                  <c:v>70</c:v>
                </c:pt>
                <c:pt idx="49">
                  <c:v>130.70584286298987</c:v>
                </c:pt>
                <c:pt idx="50">
                  <c:v>166.71289368812438</c:v>
                </c:pt>
                <c:pt idx="51">
                  <c:v>116.45403233497855</c:v>
                </c:pt>
                <c:pt idx="52">
                  <c:v>124.47148090241058</c:v>
                </c:pt>
                <c:pt idx="53">
                  <c:v>130.06771343734076</c:v>
                </c:pt>
                <c:pt idx="54">
                  <c:v>127.62706595532637</c:v>
                </c:pt>
                <c:pt idx="55">
                  <c:v>120.9419738578716</c:v>
                </c:pt>
                <c:pt idx="56">
                  <c:v>117.59020309435071</c:v>
                </c:pt>
                <c:pt idx="57">
                  <c:v>114.23843233082931</c:v>
                </c:pt>
              </c:numCache>
            </c:numRef>
          </c:yVal>
          <c:smooth val="1"/>
        </c:ser>
        <c:ser>
          <c:idx val="4"/>
          <c:order val="2"/>
          <c:tx>
            <c:strRef>
              <c:f>'Fertilizer for Arable land'!$G$1</c:f>
              <c:strCache>
                <c:ptCount val="1"/>
                <c:pt idx="0">
                  <c:v> VINES  (30-15-0)</c:v>
                </c:pt>
              </c:strCache>
            </c:strRef>
          </c:tx>
          <c:marker>
            <c:symbol val="none"/>
          </c:marker>
          <c:xVal>
            <c:numRef>
              <c:f>'Fertilizer for Arable land'!$A$2:$A$59</c:f>
              <c:numCache>
                <c:formatCode>0</c:formatCode>
                <c:ptCount val="58"/>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numCache>
            </c:numRef>
          </c:xVal>
          <c:yVal>
            <c:numRef>
              <c:f>'Fertilizer for Arable land'!$G$2:$G$59</c:f>
              <c:numCache>
                <c:formatCode>0.0000</c:formatCode>
                <c:ptCount val="58"/>
                <c:pt idx="0">
                  <c:v>63.814213437340641</c:v>
                </c:pt>
                <c:pt idx="1">
                  <c:v>76.167213437340905</c:v>
                </c:pt>
                <c:pt idx="2">
                  <c:v>78.497213437341031</c:v>
                </c:pt>
                <c:pt idx="3">
                  <c:v>89.118213437340827</c:v>
                </c:pt>
                <c:pt idx="4">
                  <c:v>90.812213437340915</c:v>
                </c:pt>
                <c:pt idx="5">
                  <c:v>94.336213437340916</c:v>
                </c:pt>
                <c:pt idx="6">
                  <c:v>98.05421343734092</c:v>
                </c:pt>
                <c:pt idx="7">
                  <c:v>110.28721343734099</c:v>
                </c:pt>
                <c:pt idx="8">
                  <c:v>113.62221343734076</c:v>
                </c:pt>
                <c:pt idx="9">
                  <c:v>118.85021343734088</c:v>
                </c:pt>
                <c:pt idx="10">
                  <c:v>123.22721343734098</c:v>
                </c:pt>
                <c:pt idx="11">
                  <c:v>128.50221343734074</c:v>
                </c:pt>
                <c:pt idx="12">
                  <c:v>147.47021343734076</c:v>
                </c:pt>
                <c:pt idx="13">
                  <c:v>151.60821343734077</c:v>
                </c:pt>
                <c:pt idx="14">
                  <c:v>166.13521343734075</c:v>
                </c:pt>
                <c:pt idx="15">
                  <c:v>177.26521343734075</c:v>
                </c:pt>
                <c:pt idx="16">
                  <c:v>182.66721343734073</c:v>
                </c:pt>
                <c:pt idx="17">
                  <c:v>205.25021343734076</c:v>
                </c:pt>
                <c:pt idx="18">
                  <c:v>205.3662134373408</c:v>
                </c:pt>
                <c:pt idx="19">
                  <c:v>188.47221343734077</c:v>
                </c:pt>
                <c:pt idx="20">
                  <c:v>205.40121343734077</c:v>
                </c:pt>
                <c:pt idx="21">
                  <c:v>208.71321343734041</c:v>
                </c:pt>
                <c:pt idx="22">
                  <c:v>227.76421343734052</c:v>
                </c:pt>
                <c:pt idx="23">
                  <c:v>229.66121343734076</c:v>
                </c:pt>
                <c:pt idx="24">
                  <c:v>252.64521343734052</c:v>
                </c:pt>
                <c:pt idx="25">
                  <c:v>241.37421343734076</c:v>
                </c:pt>
                <c:pt idx="26">
                  <c:v>217.94621343734073</c:v>
                </c:pt>
                <c:pt idx="27">
                  <c:v>233.62021343734077</c:v>
                </c:pt>
                <c:pt idx="28">
                  <c:v>231.51221343734076</c:v>
                </c:pt>
                <c:pt idx="29">
                  <c:v>247.08821343734081</c:v>
                </c:pt>
                <c:pt idx="30">
                  <c:v>234.45521343734077</c:v>
                </c:pt>
                <c:pt idx="31">
                  <c:v>226.27921343734042</c:v>
                </c:pt>
                <c:pt idx="32">
                  <c:v>186.29321343734051</c:v>
                </c:pt>
                <c:pt idx="33">
                  <c:v>192.83021343734077</c:v>
                </c:pt>
                <c:pt idx="34">
                  <c:v>186.02021343734077</c:v>
                </c:pt>
                <c:pt idx="35">
                  <c:v>206.29321343734051</c:v>
                </c:pt>
                <c:pt idx="36">
                  <c:v>187.71521343734048</c:v>
                </c:pt>
                <c:pt idx="37">
                  <c:v>176.54521343734078</c:v>
                </c:pt>
                <c:pt idx="38">
                  <c:v>176.80921343734076</c:v>
                </c:pt>
                <c:pt idx="39">
                  <c:v>173.36821343734081</c:v>
                </c:pt>
                <c:pt idx="40">
                  <c:v>165.46121343734077</c:v>
                </c:pt>
                <c:pt idx="41">
                  <c:v>156.06621343734074</c:v>
                </c:pt>
                <c:pt idx="42">
                  <c:v>169.09555267037871</c:v>
                </c:pt>
                <c:pt idx="43">
                  <c:v>183.42286273365113</c:v>
                </c:pt>
                <c:pt idx="44">
                  <c:v>150.04613802998949</c:v>
                </c:pt>
                <c:pt idx="45">
                  <c:v>131.63447040328504</c:v>
                </c:pt>
                <c:pt idx="46">
                  <c:v>103.90860260757839</c:v>
                </c:pt>
                <c:pt idx="47">
                  <c:v>126.0529442667616</c:v>
                </c:pt>
                <c:pt idx="48">
                  <c:v>70</c:v>
                </c:pt>
                <c:pt idx="49">
                  <c:v>130.70584286298987</c:v>
                </c:pt>
                <c:pt idx="50">
                  <c:v>166.71289368812438</c:v>
                </c:pt>
                <c:pt idx="51">
                  <c:v>116.45403233497855</c:v>
                </c:pt>
                <c:pt idx="52">
                  <c:v>124.47148090241058</c:v>
                </c:pt>
                <c:pt idx="53">
                  <c:v>130.06771343734076</c:v>
                </c:pt>
                <c:pt idx="54">
                  <c:v>127.62706595532637</c:v>
                </c:pt>
                <c:pt idx="55">
                  <c:v>120.9419738578716</c:v>
                </c:pt>
                <c:pt idx="56">
                  <c:v>117.59020309435071</c:v>
                </c:pt>
                <c:pt idx="57">
                  <c:v>114.23843233082931</c:v>
                </c:pt>
              </c:numCache>
            </c:numRef>
          </c:yVal>
          <c:smooth val="1"/>
        </c:ser>
        <c:ser>
          <c:idx val="5"/>
          <c:order val="3"/>
          <c:tx>
            <c:strRef>
              <c:f>'Fertilizer for Arable land'!$H$1</c:f>
              <c:strCache>
                <c:ptCount val="1"/>
                <c:pt idx="0">
                  <c:v>OTHER (30-15-0)</c:v>
                </c:pt>
              </c:strCache>
            </c:strRef>
          </c:tx>
          <c:marker>
            <c:symbol val="none"/>
          </c:marker>
          <c:xVal>
            <c:numRef>
              <c:f>'Fertilizer for Arable land'!$A$2:$A$59</c:f>
              <c:numCache>
                <c:formatCode>0</c:formatCode>
                <c:ptCount val="58"/>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numCache>
            </c:numRef>
          </c:xVal>
          <c:yVal>
            <c:numRef>
              <c:f>'Fertilizer for Arable land'!$H$2:$H$59</c:f>
              <c:numCache>
                <c:formatCode>0</c:formatCode>
                <c:ptCount val="58"/>
                <c:pt idx="0">
                  <c:v>213.81421343734075</c:v>
                </c:pt>
                <c:pt idx="1">
                  <c:v>226.16721343734076</c:v>
                </c:pt>
                <c:pt idx="2">
                  <c:v>228.4972134373408</c:v>
                </c:pt>
                <c:pt idx="3">
                  <c:v>239.11821343734076</c:v>
                </c:pt>
                <c:pt idx="4">
                  <c:v>240.81221343734074</c:v>
                </c:pt>
                <c:pt idx="5">
                  <c:v>244.33621343734077</c:v>
                </c:pt>
                <c:pt idx="6">
                  <c:v>248.05421343734076</c:v>
                </c:pt>
                <c:pt idx="7">
                  <c:v>260.28721343734065</c:v>
                </c:pt>
                <c:pt idx="8">
                  <c:v>263.62221343734075</c:v>
                </c:pt>
                <c:pt idx="9">
                  <c:v>268.85021343734076</c:v>
                </c:pt>
                <c:pt idx="10">
                  <c:v>273.22721343734065</c:v>
                </c:pt>
                <c:pt idx="11">
                  <c:v>278.50221343734074</c:v>
                </c:pt>
                <c:pt idx="12">
                  <c:v>297.47021343734065</c:v>
                </c:pt>
                <c:pt idx="13">
                  <c:v>301.60821343734074</c:v>
                </c:pt>
                <c:pt idx="14">
                  <c:v>316.13521343734067</c:v>
                </c:pt>
                <c:pt idx="15">
                  <c:v>327.26521343734066</c:v>
                </c:pt>
                <c:pt idx="16">
                  <c:v>332.66721343734071</c:v>
                </c:pt>
                <c:pt idx="17">
                  <c:v>355.25021343734079</c:v>
                </c:pt>
                <c:pt idx="18">
                  <c:v>355.36621343734066</c:v>
                </c:pt>
                <c:pt idx="19">
                  <c:v>338.47221343734066</c:v>
                </c:pt>
                <c:pt idx="20">
                  <c:v>355.40121343734069</c:v>
                </c:pt>
                <c:pt idx="21">
                  <c:v>358.71321343734064</c:v>
                </c:pt>
                <c:pt idx="22">
                  <c:v>377.7642134373408</c:v>
                </c:pt>
                <c:pt idx="23">
                  <c:v>379.66121343734073</c:v>
                </c:pt>
                <c:pt idx="24">
                  <c:v>402.64521343734077</c:v>
                </c:pt>
                <c:pt idx="25">
                  <c:v>391.37421343734076</c:v>
                </c:pt>
                <c:pt idx="26">
                  <c:v>367.94621343734065</c:v>
                </c:pt>
                <c:pt idx="27">
                  <c:v>383.62021343734079</c:v>
                </c:pt>
                <c:pt idx="28">
                  <c:v>381.51221343734073</c:v>
                </c:pt>
                <c:pt idx="29">
                  <c:v>397.08821343734064</c:v>
                </c:pt>
                <c:pt idx="30">
                  <c:v>384.45521343734066</c:v>
                </c:pt>
                <c:pt idx="31">
                  <c:v>376.27921343734073</c:v>
                </c:pt>
                <c:pt idx="32">
                  <c:v>336.29321343734063</c:v>
                </c:pt>
                <c:pt idx="33">
                  <c:v>342.83021343734066</c:v>
                </c:pt>
                <c:pt idx="34">
                  <c:v>336.02021343734066</c:v>
                </c:pt>
                <c:pt idx="35">
                  <c:v>356.29321343734063</c:v>
                </c:pt>
                <c:pt idx="36">
                  <c:v>337.71521343734065</c:v>
                </c:pt>
                <c:pt idx="37">
                  <c:v>326.54521343734075</c:v>
                </c:pt>
                <c:pt idx="38">
                  <c:v>326.80921343734076</c:v>
                </c:pt>
                <c:pt idx="39">
                  <c:v>323.36821343734073</c:v>
                </c:pt>
                <c:pt idx="40">
                  <c:v>315.46121343734069</c:v>
                </c:pt>
                <c:pt idx="41">
                  <c:v>306.06621343734065</c:v>
                </c:pt>
                <c:pt idx="42">
                  <c:v>319.09555267037899</c:v>
                </c:pt>
                <c:pt idx="43">
                  <c:v>333.42286273365187</c:v>
                </c:pt>
                <c:pt idx="44">
                  <c:v>300.04613802998892</c:v>
                </c:pt>
                <c:pt idx="45">
                  <c:v>281.63447040328504</c:v>
                </c:pt>
                <c:pt idx="46">
                  <c:v>253.90860260757839</c:v>
                </c:pt>
                <c:pt idx="47">
                  <c:v>276.05294426676232</c:v>
                </c:pt>
                <c:pt idx="48">
                  <c:v>220</c:v>
                </c:pt>
                <c:pt idx="49">
                  <c:v>280.70584286298964</c:v>
                </c:pt>
                <c:pt idx="50">
                  <c:v>316.7128936881245</c:v>
                </c:pt>
                <c:pt idx="51">
                  <c:v>266.45403233497871</c:v>
                </c:pt>
                <c:pt idx="52">
                  <c:v>274.47148090241063</c:v>
                </c:pt>
                <c:pt idx="53">
                  <c:v>280.06771343734079</c:v>
                </c:pt>
                <c:pt idx="54">
                  <c:v>277.62706595532637</c:v>
                </c:pt>
                <c:pt idx="55">
                  <c:v>270.94197385787163</c:v>
                </c:pt>
                <c:pt idx="56">
                  <c:v>267.59020309435078</c:v>
                </c:pt>
                <c:pt idx="57">
                  <c:v>264.2384323308296</c:v>
                </c:pt>
              </c:numCache>
            </c:numRef>
          </c:yVal>
          <c:smooth val="1"/>
        </c:ser>
        <c:axId val="182550528"/>
        <c:axId val="182552064"/>
      </c:scatterChart>
      <c:valAx>
        <c:axId val="182550528"/>
        <c:scaling>
          <c:orientation val="minMax"/>
          <c:max val="2018"/>
          <c:min val="1961"/>
        </c:scaling>
        <c:axPos val="b"/>
        <c:numFmt formatCode="0" sourceLinked="1"/>
        <c:tickLblPos val="nextTo"/>
        <c:txPr>
          <a:bodyPr rot="2700000"/>
          <a:lstStyle/>
          <a:p>
            <a:pPr>
              <a:defRPr/>
            </a:pPr>
            <a:endParaRPr lang="en-US"/>
          </a:p>
        </c:txPr>
        <c:crossAx val="182552064"/>
        <c:crosses val="autoZero"/>
        <c:crossBetween val="midCat"/>
        <c:majorUnit val="3"/>
      </c:valAx>
      <c:valAx>
        <c:axId val="182552064"/>
        <c:scaling>
          <c:orientation val="minMax"/>
        </c:scaling>
        <c:axPos val="l"/>
        <c:majorGridlines/>
        <c:numFmt formatCode="0" sourceLinked="1"/>
        <c:tickLblPos val="nextTo"/>
        <c:crossAx val="182550528"/>
        <c:crosses val="autoZero"/>
        <c:crossBetween val="midCat"/>
      </c:valAx>
    </c:plotArea>
    <c:legend>
      <c:legendPos val="r"/>
      <c:layout/>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plotArea>
      <c:layout/>
      <c:scatterChart>
        <c:scatterStyle val="lineMarker"/>
        <c:ser>
          <c:idx val="0"/>
          <c:order val="0"/>
          <c:tx>
            <c:strRef>
              <c:f>'Karst Model'!$V$7</c:f>
              <c:strCache>
                <c:ptCount val="1"/>
                <c:pt idx="0">
                  <c:v>Simulated Flow (cms)</c:v>
                </c:pt>
              </c:strCache>
            </c:strRef>
          </c:tx>
          <c:spPr>
            <a:ln w="28575"/>
          </c:spPr>
          <c:marker>
            <c:symbol val="none"/>
          </c:marker>
          <c:xVal>
            <c:numRef>
              <c:f>'Karst Model'!$P$8:$P$19974</c:f>
              <c:numCache>
                <c:formatCode>m/d/yyyy</c:formatCode>
                <c:ptCount val="19967"/>
                <c:pt idx="0">
                  <c:v>23377</c:v>
                </c:pt>
                <c:pt idx="1">
                  <c:v>23378</c:v>
                </c:pt>
                <c:pt idx="2">
                  <c:v>23379</c:v>
                </c:pt>
                <c:pt idx="3">
                  <c:v>23380</c:v>
                </c:pt>
                <c:pt idx="4">
                  <c:v>23381</c:v>
                </c:pt>
                <c:pt idx="5">
                  <c:v>23382</c:v>
                </c:pt>
                <c:pt idx="6">
                  <c:v>23383</c:v>
                </c:pt>
                <c:pt idx="7">
                  <c:v>23384</c:v>
                </c:pt>
                <c:pt idx="8">
                  <c:v>23385</c:v>
                </c:pt>
                <c:pt idx="9">
                  <c:v>23386</c:v>
                </c:pt>
                <c:pt idx="10">
                  <c:v>23387</c:v>
                </c:pt>
                <c:pt idx="11">
                  <c:v>23388</c:v>
                </c:pt>
                <c:pt idx="12">
                  <c:v>23389</c:v>
                </c:pt>
                <c:pt idx="13">
                  <c:v>23390</c:v>
                </c:pt>
                <c:pt idx="14">
                  <c:v>23391</c:v>
                </c:pt>
                <c:pt idx="15">
                  <c:v>23392</c:v>
                </c:pt>
                <c:pt idx="16">
                  <c:v>23393</c:v>
                </c:pt>
                <c:pt idx="17">
                  <c:v>23394</c:v>
                </c:pt>
                <c:pt idx="18">
                  <c:v>23395</c:v>
                </c:pt>
                <c:pt idx="19">
                  <c:v>23396</c:v>
                </c:pt>
                <c:pt idx="20">
                  <c:v>23397</c:v>
                </c:pt>
                <c:pt idx="21">
                  <c:v>23398</c:v>
                </c:pt>
                <c:pt idx="22">
                  <c:v>23399</c:v>
                </c:pt>
                <c:pt idx="23">
                  <c:v>23400</c:v>
                </c:pt>
                <c:pt idx="24">
                  <c:v>23401</c:v>
                </c:pt>
                <c:pt idx="25">
                  <c:v>23402</c:v>
                </c:pt>
                <c:pt idx="26">
                  <c:v>23403</c:v>
                </c:pt>
                <c:pt idx="27">
                  <c:v>23404</c:v>
                </c:pt>
                <c:pt idx="28">
                  <c:v>23405</c:v>
                </c:pt>
                <c:pt idx="29">
                  <c:v>23406</c:v>
                </c:pt>
                <c:pt idx="30">
                  <c:v>23407</c:v>
                </c:pt>
                <c:pt idx="31">
                  <c:v>23408</c:v>
                </c:pt>
                <c:pt idx="32">
                  <c:v>23409</c:v>
                </c:pt>
                <c:pt idx="33">
                  <c:v>23410</c:v>
                </c:pt>
                <c:pt idx="34">
                  <c:v>23411</c:v>
                </c:pt>
                <c:pt idx="35">
                  <c:v>23412</c:v>
                </c:pt>
                <c:pt idx="36">
                  <c:v>23413</c:v>
                </c:pt>
                <c:pt idx="37">
                  <c:v>23414</c:v>
                </c:pt>
                <c:pt idx="38">
                  <c:v>23415</c:v>
                </c:pt>
                <c:pt idx="39">
                  <c:v>23416</c:v>
                </c:pt>
                <c:pt idx="40">
                  <c:v>23417</c:v>
                </c:pt>
                <c:pt idx="41">
                  <c:v>23418</c:v>
                </c:pt>
                <c:pt idx="42">
                  <c:v>23419</c:v>
                </c:pt>
                <c:pt idx="43">
                  <c:v>23420</c:v>
                </c:pt>
                <c:pt idx="44">
                  <c:v>23421</c:v>
                </c:pt>
                <c:pt idx="45">
                  <c:v>23422</c:v>
                </c:pt>
                <c:pt idx="46">
                  <c:v>23423</c:v>
                </c:pt>
                <c:pt idx="47">
                  <c:v>23424</c:v>
                </c:pt>
                <c:pt idx="48">
                  <c:v>23425</c:v>
                </c:pt>
                <c:pt idx="49">
                  <c:v>23426</c:v>
                </c:pt>
                <c:pt idx="50">
                  <c:v>23427</c:v>
                </c:pt>
                <c:pt idx="51">
                  <c:v>23428</c:v>
                </c:pt>
                <c:pt idx="52">
                  <c:v>23429</c:v>
                </c:pt>
                <c:pt idx="53">
                  <c:v>23430</c:v>
                </c:pt>
                <c:pt idx="54">
                  <c:v>23431</c:v>
                </c:pt>
                <c:pt idx="55">
                  <c:v>23432</c:v>
                </c:pt>
                <c:pt idx="56">
                  <c:v>23433</c:v>
                </c:pt>
                <c:pt idx="57">
                  <c:v>23434</c:v>
                </c:pt>
                <c:pt idx="58">
                  <c:v>23435</c:v>
                </c:pt>
                <c:pt idx="59">
                  <c:v>23436</c:v>
                </c:pt>
                <c:pt idx="60">
                  <c:v>23437</c:v>
                </c:pt>
                <c:pt idx="61">
                  <c:v>23438</c:v>
                </c:pt>
                <c:pt idx="62">
                  <c:v>23439</c:v>
                </c:pt>
                <c:pt idx="63">
                  <c:v>23440</c:v>
                </c:pt>
                <c:pt idx="64">
                  <c:v>23441</c:v>
                </c:pt>
                <c:pt idx="65">
                  <c:v>23442</c:v>
                </c:pt>
                <c:pt idx="66">
                  <c:v>23443</c:v>
                </c:pt>
                <c:pt idx="67">
                  <c:v>23444</c:v>
                </c:pt>
                <c:pt idx="68">
                  <c:v>23445</c:v>
                </c:pt>
                <c:pt idx="69">
                  <c:v>23446</c:v>
                </c:pt>
                <c:pt idx="70">
                  <c:v>23447</c:v>
                </c:pt>
                <c:pt idx="71">
                  <c:v>23448</c:v>
                </c:pt>
                <c:pt idx="72">
                  <c:v>23449</c:v>
                </c:pt>
                <c:pt idx="73">
                  <c:v>23450</c:v>
                </c:pt>
                <c:pt idx="74">
                  <c:v>23451</c:v>
                </c:pt>
                <c:pt idx="75">
                  <c:v>23452</c:v>
                </c:pt>
                <c:pt idx="76">
                  <c:v>23453</c:v>
                </c:pt>
                <c:pt idx="77">
                  <c:v>23454</c:v>
                </c:pt>
                <c:pt idx="78">
                  <c:v>23455</c:v>
                </c:pt>
                <c:pt idx="79">
                  <c:v>23456</c:v>
                </c:pt>
                <c:pt idx="80">
                  <c:v>23457</c:v>
                </c:pt>
                <c:pt idx="81">
                  <c:v>23458</c:v>
                </c:pt>
                <c:pt idx="82">
                  <c:v>23459</c:v>
                </c:pt>
                <c:pt idx="83">
                  <c:v>23460</c:v>
                </c:pt>
                <c:pt idx="84">
                  <c:v>23461</c:v>
                </c:pt>
                <c:pt idx="85">
                  <c:v>23462</c:v>
                </c:pt>
                <c:pt idx="86">
                  <c:v>23463</c:v>
                </c:pt>
                <c:pt idx="87">
                  <c:v>23464</c:v>
                </c:pt>
                <c:pt idx="88">
                  <c:v>23465</c:v>
                </c:pt>
                <c:pt idx="89">
                  <c:v>23466</c:v>
                </c:pt>
                <c:pt idx="90">
                  <c:v>23467</c:v>
                </c:pt>
                <c:pt idx="91">
                  <c:v>23468</c:v>
                </c:pt>
                <c:pt idx="92">
                  <c:v>23469</c:v>
                </c:pt>
                <c:pt idx="93">
                  <c:v>23470</c:v>
                </c:pt>
                <c:pt idx="94">
                  <c:v>23471</c:v>
                </c:pt>
                <c:pt idx="95">
                  <c:v>23472</c:v>
                </c:pt>
                <c:pt idx="96">
                  <c:v>23473</c:v>
                </c:pt>
                <c:pt idx="97">
                  <c:v>23474</c:v>
                </c:pt>
                <c:pt idx="98">
                  <c:v>23475</c:v>
                </c:pt>
                <c:pt idx="99">
                  <c:v>23476</c:v>
                </c:pt>
                <c:pt idx="100">
                  <c:v>23477</c:v>
                </c:pt>
                <c:pt idx="101">
                  <c:v>23478</c:v>
                </c:pt>
                <c:pt idx="102">
                  <c:v>23479</c:v>
                </c:pt>
                <c:pt idx="103">
                  <c:v>23480</c:v>
                </c:pt>
                <c:pt idx="104">
                  <c:v>23481</c:v>
                </c:pt>
                <c:pt idx="105">
                  <c:v>23482</c:v>
                </c:pt>
                <c:pt idx="106">
                  <c:v>23483</c:v>
                </c:pt>
                <c:pt idx="107">
                  <c:v>23484</c:v>
                </c:pt>
                <c:pt idx="108">
                  <c:v>23485</c:v>
                </c:pt>
                <c:pt idx="109">
                  <c:v>23486</c:v>
                </c:pt>
                <c:pt idx="110">
                  <c:v>23487</c:v>
                </c:pt>
                <c:pt idx="111">
                  <c:v>23488</c:v>
                </c:pt>
                <c:pt idx="112">
                  <c:v>23489</c:v>
                </c:pt>
                <c:pt idx="113">
                  <c:v>23490</c:v>
                </c:pt>
                <c:pt idx="114">
                  <c:v>23491</c:v>
                </c:pt>
                <c:pt idx="115">
                  <c:v>23492</c:v>
                </c:pt>
                <c:pt idx="116">
                  <c:v>23493</c:v>
                </c:pt>
                <c:pt idx="117">
                  <c:v>23494</c:v>
                </c:pt>
                <c:pt idx="118">
                  <c:v>23495</c:v>
                </c:pt>
                <c:pt idx="119">
                  <c:v>23496</c:v>
                </c:pt>
                <c:pt idx="120">
                  <c:v>23497</c:v>
                </c:pt>
                <c:pt idx="121">
                  <c:v>23498</c:v>
                </c:pt>
                <c:pt idx="122">
                  <c:v>23499</c:v>
                </c:pt>
                <c:pt idx="123">
                  <c:v>23500</c:v>
                </c:pt>
                <c:pt idx="124">
                  <c:v>23501</c:v>
                </c:pt>
                <c:pt idx="125">
                  <c:v>23502</c:v>
                </c:pt>
                <c:pt idx="126">
                  <c:v>23503</c:v>
                </c:pt>
                <c:pt idx="127">
                  <c:v>23504</c:v>
                </c:pt>
                <c:pt idx="128">
                  <c:v>23505</c:v>
                </c:pt>
                <c:pt idx="129">
                  <c:v>23506</c:v>
                </c:pt>
                <c:pt idx="130">
                  <c:v>23507</c:v>
                </c:pt>
                <c:pt idx="131">
                  <c:v>23508</c:v>
                </c:pt>
                <c:pt idx="132">
                  <c:v>23509</c:v>
                </c:pt>
                <c:pt idx="133">
                  <c:v>23510</c:v>
                </c:pt>
                <c:pt idx="134">
                  <c:v>23511</c:v>
                </c:pt>
                <c:pt idx="135">
                  <c:v>23512</c:v>
                </c:pt>
                <c:pt idx="136">
                  <c:v>23513</c:v>
                </c:pt>
                <c:pt idx="137">
                  <c:v>23514</c:v>
                </c:pt>
                <c:pt idx="138">
                  <c:v>23515</c:v>
                </c:pt>
                <c:pt idx="139">
                  <c:v>23516</c:v>
                </c:pt>
                <c:pt idx="140">
                  <c:v>23517</c:v>
                </c:pt>
                <c:pt idx="141">
                  <c:v>23518</c:v>
                </c:pt>
                <c:pt idx="142">
                  <c:v>23519</c:v>
                </c:pt>
                <c:pt idx="143">
                  <c:v>23520</c:v>
                </c:pt>
                <c:pt idx="144">
                  <c:v>23521</c:v>
                </c:pt>
                <c:pt idx="145">
                  <c:v>23522</c:v>
                </c:pt>
                <c:pt idx="146">
                  <c:v>23523</c:v>
                </c:pt>
                <c:pt idx="147">
                  <c:v>23524</c:v>
                </c:pt>
                <c:pt idx="148">
                  <c:v>23525</c:v>
                </c:pt>
                <c:pt idx="149">
                  <c:v>23526</c:v>
                </c:pt>
                <c:pt idx="150">
                  <c:v>23527</c:v>
                </c:pt>
                <c:pt idx="151">
                  <c:v>23528</c:v>
                </c:pt>
                <c:pt idx="152">
                  <c:v>23529</c:v>
                </c:pt>
                <c:pt idx="153">
                  <c:v>23530</c:v>
                </c:pt>
                <c:pt idx="154">
                  <c:v>23531</c:v>
                </c:pt>
                <c:pt idx="155">
                  <c:v>23532</c:v>
                </c:pt>
                <c:pt idx="156">
                  <c:v>23533</c:v>
                </c:pt>
                <c:pt idx="157">
                  <c:v>23534</c:v>
                </c:pt>
                <c:pt idx="158">
                  <c:v>23535</c:v>
                </c:pt>
                <c:pt idx="159">
                  <c:v>23536</c:v>
                </c:pt>
                <c:pt idx="160">
                  <c:v>23537</c:v>
                </c:pt>
                <c:pt idx="161">
                  <c:v>23538</c:v>
                </c:pt>
                <c:pt idx="162">
                  <c:v>23539</c:v>
                </c:pt>
                <c:pt idx="163">
                  <c:v>23540</c:v>
                </c:pt>
                <c:pt idx="164">
                  <c:v>23541</c:v>
                </c:pt>
                <c:pt idx="165">
                  <c:v>23542</c:v>
                </c:pt>
                <c:pt idx="166">
                  <c:v>23543</c:v>
                </c:pt>
                <c:pt idx="167">
                  <c:v>23544</c:v>
                </c:pt>
                <c:pt idx="168">
                  <c:v>23545</c:v>
                </c:pt>
                <c:pt idx="169">
                  <c:v>23546</c:v>
                </c:pt>
                <c:pt idx="170">
                  <c:v>23547</c:v>
                </c:pt>
                <c:pt idx="171">
                  <c:v>23548</c:v>
                </c:pt>
                <c:pt idx="172">
                  <c:v>23549</c:v>
                </c:pt>
                <c:pt idx="173">
                  <c:v>23550</c:v>
                </c:pt>
                <c:pt idx="174">
                  <c:v>23551</c:v>
                </c:pt>
                <c:pt idx="175">
                  <c:v>23552</c:v>
                </c:pt>
                <c:pt idx="176">
                  <c:v>23553</c:v>
                </c:pt>
                <c:pt idx="177">
                  <c:v>23554</c:v>
                </c:pt>
                <c:pt idx="178">
                  <c:v>23555</c:v>
                </c:pt>
                <c:pt idx="179">
                  <c:v>23556</c:v>
                </c:pt>
                <c:pt idx="180">
                  <c:v>23557</c:v>
                </c:pt>
                <c:pt idx="181">
                  <c:v>23558</c:v>
                </c:pt>
                <c:pt idx="182">
                  <c:v>23559</c:v>
                </c:pt>
                <c:pt idx="183">
                  <c:v>23560</c:v>
                </c:pt>
                <c:pt idx="184">
                  <c:v>23561</c:v>
                </c:pt>
                <c:pt idx="185">
                  <c:v>23562</c:v>
                </c:pt>
                <c:pt idx="186">
                  <c:v>23563</c:v>
                </c:pt>
                <c:pt idx="187">
                  <c:v>23564</c:v>
                </c:pt>
                <c:pt idx="188">
                  <c:v>23565</c:v>
                </c:pt>
                <c:pt idx="189">
                  <c:v>23566</c:v>
                </c:pt>
                <c:pt idx="190">
                  <c:v>23567</c:v>
                </c:pt>
                <c:pt idx="191">
                  <c:v>23568</c:v>
                </c:pt>
                <c:pt idx="192">
                  <c:v>23569</c:v>
                </c:pt>
                <c:pt idx="193">
                  <c:v>23570</c:v>
                </c:pt>
                <c:pt idx="194">
                  <c:v>23571</c:v>
                </c:pt>
                <c:pt idx="195">
                  <c:v>23572</c:v>
                </c:pt>
                <c:pt idx="196">
                  <c:v>23573</c:v>
                </c:pt>
                <c:pt idx="197">
                  <c:v>23574</c:v>
                </c:pt>
                <c:pt idx="198">
                  <c:v>23575</c:v>
                </c:pt>
                <c:pt idx="199">
                  <c:v>23576</c:v>
                </c:pt>
                <c:pt idx="200">
                  <c:v>23577</c:v>
                </c:pt>
                <c:pt idx="201">
                  <c:v>23578</c:v>
                </c:pt>
                <c:pt idx="202">
                  <c:v>23579</c:v>
                </c:pt>
                <c:pt idx="203">
                  <c:v>23580</c:v>
                </c:pt>
                <c:pt idx="204">
                  <c:v>23581</c:v>
                </c:pt>
                <c:pt idx="205">
                  <c:v>23582</c:v>
                </c:pt>
                <c:pt idx="206">
                  <c:v>23583</c:v>
                </c:pt>
                <c:pt idx="207">
                  <c:v>23584</c:v>
                </c:pt>
                <c:pt idx="208">
                  <c:v>23585</c:v>
                </c:pt>
                <c:pt idx="209">
                  <c:v>23586</c:v>
                </c:pt>
                <c:pt idx="210">
                  <c:v>23587</c:v>
                </c:pt>
                <c:pt idx="211">
                  <c:v>23588</c:v>
                </c:pt>
                <c:pt idx="212">
                  <c:v>23589</c:v>
                </c:pt>
                <c:pt idx="213">
                  <c:v>23590</c:v>
                </c:pt>
                <c:pt idx="214">
                  <c:v>23591</c:v>
                </c:pt>
                <c:pt idx="215">
                  <c:v>23592</c:v>
                </c:pt>
                <c:pt idx="216">
                  <c:v>23593</c:v>
                </c:pt>
                <c:pt idx="217">
                  <c:v>23594</c:v>
                </c:pt>
                <c:pt idx="218">
                  <c:v>23595</c:v>
                </c:pt>
                <c:pt idx="219">
                  <c:v>23596</c:v>
                </c:pt>
                <c:pt idx="220">
                  <c:v>23597</c:v>
                </c:pt>
                <c:pt idx="221">
                  <c:v>23598</c:v>
                </c:pt>
                <c:pt idx="222">
                  <c:v>23599</c:v>
                </c:pt>
                <c:pt idx="223">
                  <c:v>23600</c:v>
                </c:pt>
                <c:pt idx="224">
                  <c:v>23601</c:v>
                </c:pt>
                <c:pt idx="225">
                  <c:v>23602</c:v>
                </c:pt>
                <c:pt idx="226">
                  <c:v>23603</c:v>
                </c:pt>
                <c:pt idx="227">
                  <c:v>23604</c:v>
                </c:pt>
                <c:pt idx="228">
                  <c:v>23605</c:v>
                </c:pt>
                <c:pt idx="229">
                  <c:v>23606</c:v>
                </c:pt>
                <c:pt idx="230">
                  <c:v>23607</c:v>
                </c:pt>
                <c:pt idx="231">
                  <c:v>23608</c:v>
                </c:pt>
                <c:pt idx="232">
                  <c:v>23609</c:v>
                </c:pt>
                <c:pt idx="233">
                  <c:v>23610</c:v>
                </c:pt>
                <c:pt idx="234">
                  <c:v>23611</c:v>
                </c:pt>
                <c:pt idx="235">
                  <c:v>23612</c:v>
                </c:pt>
                <c:pt idx="236">
                  <c:v>23613</c:v>
                </c:pt>
                <c:pt idx="237">
                  <c:v>23614</c:v>
                </c:pt>
                <c:pt idx="238">
                  <c:v>23615</c:v>
                </c:pt>
                <c:pt idx="239">
                  <c:v>23616</c:v>
                </c:pt>
                <c:pt idx="240">
                  <c:v>23617</c:v>
                </c:pt>
                <c:pt idx="241">
                  <c:v>23618</c:v>
                </c:pt>
                <c:pt idx="242">
                  <c:v>23619</c:v>
                </c:pt>
                <c:pt idx="243">
                  <c:v>23620</c:v>
                </c:pt>
                <c:pt idx="244">
                  <c:v>23621</c:v>
                </c:pt>
                <c:pt idx="245">
                  <c:v>23622</c:v>
                </c:pt>
                <c:pt idx="246">
                  <c:v>23623</c:v>
                </c:pt>
                <c:pt idx="247">
                  <c:v>23624</c:v>
                </c:pt>
                <c:pt idx="248">
                  <c:v>23625</c:v>
                </c:pt>
                <c:pt idx="249">
                  <c:v>23626</c:v>
                </c:pt>
                <c:pt idx="250">
                  <c:v>23627</c:v>
                </c:pt>
                <c:pt idx="251">
                  <c:v>23628</c:v>
                </c:pt>
                <c:pt idx="252">
                  <c:v>23629</c:v>
                </c:pt>
                <c:pt idx="253">
                  <c:v>23630</c:v>
                </c:pt>
                <c:pt idx="254">
                  <c:v>23631</c:v>
                </c:pt>
                <c:pt idx="255">
                  <c:v>23632</c:v>
                </c:pt>
                <c:pt idx="256">
                  <c:v>23633</c:v>
                </c:pt>
                <c:pt idx="257">
                  <c:v>23634</c:v>
                </c:pt>
                <c:pt idx="258">
                  <c:v>23635</c:v>
                </c:pt>
                <c:pt idx="259">
                  <c:v>23636</c:v>
                </c:pt>
                <c:pt idx="260">
                  <c:v>23637</c:v>
                </c:pt>
                <c:pt idx="261">
                  <c:v>23638</c:v>
                </c:pt>
                <c:pt idx="262">
                  <c:v>23639</c:v>
                </c:pt>
                <c:pt idx="263">
                  <c:v>23640</c:v>
                </c:pt>
                <c:pt idx="264">
                  <c:v>23641</c:v>
                </c:pt>
                <c:pt idx="265">
                  <c:v>23642</c:v>
                </c:pt>
                <c:pt idx="266">
                  <c:v>23643</c:v>
                </c:pt>
                <c:pt idx="267">
                  <c:v>23644</c:v>
                </c:pt>
                <c:pt idx="268">
                  <c:v>23645</c:v>
                </c:pt>
                <c:pt idx="269">
                  <c:v>23646</c:v>
                </c:pt>
                <c:pt idx="270">
                  <c:v>23647</c:v>
                </c:pt>
                <c:pt idx="271">
                  <c:v>23648</c:v>
                </c:pt>
                <c:pt idx="272">
                  <c:v>23649</c:v>
                </c:pt>
                <c:pt idx="273">
                  <c:v>23650</c:v>
                </c:pt>
                <c:pt idx="274">
                  <c:v>23651</c:v>
                </c:pt>
                <c:pt idx="275">
                  <c:v>23652</c:v>
                </c:pt>
                <c:pt idx="276">
                  <c:v>23653</c:v>
                </c:pt>
                <c:pt idx="277">
                  <c:v>23654</c:v>
                </c:pt>
                <c:pt idx="278">
                  <c:v>23655</c:v>
                </c:pt>
                <c:pt idx="279">
                  <c:v>23656</c:v>
                </c:pt>
                <c:pt idx="280">
                  <c:v>23657</c:v>
                </c:pt>
                <c:pt idx="281">
                  <c:v>23658</c:v>
                </c:pt>
                <c:pt idx="282">
                  <c:v>23659</c:v>
                </c:pt>
                <c:pt idx="283">
                  <c:v>23660</c:v>
                </c:pt>
                <c:pt idx="284">
                  <c:v>23661</c:v>
                </c:pt>
                <c:pt idx="285">
                  <c:v>23662</c:v>
                </c:pt>
                <c:pt idx="286">
                  <c:v>23663</c:v>
                </c:pt>
                <c:pt idx="287">
                  <c:v>23664</c:v>
                </c:pt>
                <c:pt idx="288">
                  <c:v>23665</c:v>
                </c:pt>
                <c:pt idx="289">
                  <c:v>23666</c:v>
                </c:pt>
                <c:pt idx="290">
                  <c:v>23667</c:v>
                </c:pt>
                <c:pt idx="291">
                  <c:v>23668</c:v>
                </c:pt>
                <c:pt idx="292">
                  <c:v>23669</c:v>
                </c:pt>
                <c:pt idx="293">
                  <c:v>23670</c:v>
                </c:pt>
                <c:pt idx="294">
                  <c:v>23671</c:v>
                </c:pt>
                <c:pt idx="295">
                  <c:v>23672</c:v>
                </c:pt>
                <c:pt idx="296">
                  <c:v>23673</c:v>
                </c:pt>
                <c:pt idx="297">
                  <c:v>23674</c:v>
                </c:pt>
                <c:pt idx="298">
                  <c:v>23675</c:v>
                </c:pt>
                <c:pt idx="299">
                  <c:v>23676</c:v>
                </c:pt>
                <c:pt idx="300">
                  <c:v>23677</c:v>
                </c:pt>
                <c:pt idx="301">
                  <c:v>23678</c:v>
                </c:pt>
                <c:pt idx="302">
                  <c:v>23679</c:v>
                </c:pt>
                <c:pt idx="303">
                  <c:v>23680</c:v>
                </c:pt>
                <c:pt idx="304">
                  <c:v>23681</c:v>
                </c:pt>
                <c:pt idx="305">
                  <c:v>23682</c:v>
                </c:pt>
                <c:pt idx="306">
                  <c:v>23683</c:v>
                </c:pt>
                <c:pt idx="307">
                  <c:v>23684</c:v>
                </c:pt>
                <c:pt idx="308">
                  <c:v>23685</c:v>
                </c:pt>
                <c:pt idx="309">
                  <c:v>23686</c:v>
                </c:pt>
                <c:pt idx="310">
                  <c:v>23687</c:v>
                </c:pt>
                <c:pt idx="311">
                  <c:v>23688</c:v>
                </c:pt>
                <c:pt idx="312">
                  <c:v>23689</c:v>
                </c:pt>
                <c:pt idx="313">
                  <c:v>23690</c:v>
                </c:pt>
                <c:pt idx="314">
                  <c:v>23691</c:v>
                </c:pt>
                <c:pt idx="315">
                  <c:v>23692</c:v>
                </c:pt>
                <c:pt idx="316">
                  <c:v>23693</c:v>
                </c:pt>
                <c:pt idx="317">
                  <c:v>23694</c:v>
                </c:pt>
                <c:pt idx="318">
                  <c:v>23695</c:v>
                </c:pt>
                <c:pt idx="319">
                  <c:v>23696</c:v>
                </c:pt>
                <c:pt idx="320">
                  <c:v>23697</c:v>
                </c:pt>
                <c:pt idx="321">
                  <c:v>23698</c:v>
                </c:pt>
                <c:pt idx="322">
                  <c:v>23699</c:v>
                </c:pt>
                <c:pt idx="323">
                  <c:v>23700</c:v>
                </c:pt>
                <c:pt idx="324">
                  <c:v>23701</c:v>
                </c:pt>
                <c:pt idx="325">
                  <c:v>23702</c:v>
                </c:pt>
                <c:pt idx="326">
                  <c:v>23703</c:v>
                </c:pt>
                <c:pt idx="327">
                  <c:v>23704</c:v>
                </c:pt>
                <c:pt idx="328">
                  <c:v>23705</c:v>
                </c:pt>
                <c:pt idx="329">
                  <c:v>23706</c:v>
                </c:pt>
                <c:pt idx="330">
                  <c:v>23707</c:v>
                </c:pt>
                <c:pt idx="331">
                  <c:v>23708</c:v>
                </c:pt>
                <c:pt idx="332">
                  <c:v>23709</c:v>
                </c:pt>
                <c:pt idx="333">
                  <c:v>23710</c:v>
                </c:pt>
                <c:pt idx="334">
                  <c:v>23711</c:v>
                </c:pt>
                <c:pt idx="335">
                  <c:v>23712</c:v>
                </c:pt>
                <c:pt idx="336">
                  <c:v>23713</c:v>
                </c:pt>
                <c:pt idx="337">
                  <c:v>23714</c:v>
                </c:pt>
                <c:pt idx="338">
                  <c:v>23715</c:v>
                </c:pt>
                <c:pt idx="339">
                  <c:v>23716</c:v>
                </c:pt>
                <c:pt idx="340">
                  <c:v>23717</c:v>
                </c:pt>
                <c:pt idx="341">
                  <c:v>23718</c:v>
                </c:pt>
                <c:pt idx="342">
                  <c:v>23719</c:v>
                </c:pt>
                <c:pt idx="343">
                  <c:v>23720</c:v>
                </c:pt>
                <c:pt idx="344">
                  <c:v>23721</c:v>
                </c:pt>
                <c:pt idx="345">
                  <c:v>23722</c:v>
                </c:pt>
                <c:pt idx="346">
                  <c:v>23723</c:v>
                </c:pt>
                <c:pt idx="347">
                  <c:v>23724</c:v>
                </c:pt>
                <c:pt idx="348">
                  <c:v>23725</c:v>
                </c:pt>
                <c:pt idx="349">
                  <c:v>23726</c:v>
                </c:pt>
                <c:pt idx="350">
                  <c:v>23727</c:v>
                </c:pt>
                <c:pt idx="351">
                  <c:v>23728</c:v>
                </c:pt>
                <c:pt idx="352">
                  <c:v>23729</c:v>
                </c:pt>
                <c:pt idx="353">
                  <c:v>23730</c:v>
                </c:pt>
                <c:pt idx="354">
                  <c:v>23731</c:v>
                </c:pt>
                <c:pt idx="355">
                  <c:v>23732</c:v>
                </c:pt>
                <c:pt idx="356">
                  <c:v>23733</c:v>
                </c:pt>
                <c:pt idx="357">
                  <c:v>23734</c:v>
                </c:pt>
                <c:pt idx="358">
                  <c:v>23735</c:v>
                </c:pt>
                <c:pt idx="359">
                  <c:v>23736</c:v>
                </c:pt>
                <c:pt idx="360">
                  <c:v>23737</c:v>
                </c:pt>
                <c:pt idx="361">
                  <c:v>23738</c:v>
                </c:pt>
                <c:pt idx="362">
                  <c:v>23739</c:v>
                </c:pt>
                <c:pt idx="363">
                  <c:v>23740</c:v>
                </c:pt>
                <c:pt idx="364">
                  <c:v>23741</c:v>
                </c:pt>
                <c:pt idx="365">
                  <c:v>23742</c:v>
                </c:pt>
                <c:pt idx="366">
                  <c:v>23743</c:v>
                </c:pt>
                <c:pt idx="367">
                  <c:v>23744</c:v>
                </c:pt>
                <c:pt idx="368">
                  <c:v>23745</c:v>
                </c:pt>
                <c:pt idx="369">
                  <c:v>23746</c:v>
                </c:pt>
                <c:pt idx="370">
                  <c:v>23747</c:v>
                </c:pt>
                <c:pt idx="371">
                  <c:v>23748</c:v>
                </c:pt>
                <c:pt idx="372">
                  <c:v>23749</c:v>
                </c:pt>
                <c:pt idx="373">
                  <c:v>23750</c:v>
                </c:pt>
                <c:pt idx="374">
                  <c:v>23751</c:v>
                </c:pt>
                <c:pt idx="375">
                  <c:v>23752</c:v>
                </c:pt>
                <c:pt idx="376">
                  <c:v>23753</c:v>
                </c:pt>
                <c:pt idx="377">
                  <c:v>23754</c:v>
                </c:pt>
                <c:pt idx="378">
                  <c:v>23755</c:v>
                </c:pt>
                <c:pt idx="379">
                  <c:v>23756</c:v>
                </c:pt>
                <c:pt idx="380">
                  <c:v>23757</c:v>
                </c:pt>
                <c:pt idx="381">
                  <c:v>23758</c:v>
                </c:pt>
                <c:pt idx="382">
                  <c:v>23759</c:v>
                </c:pt>
                <c:pt idx="383">
                  <c:v>23760</c:v>
                </c:pt>
                <c:pt idx="384">
                  <c:v>23761</c:v>
                </c:pt>
                <c:pt idx="385">
                  <c:v>23762</c:v>
                </c:pt>
                <c:pt idx="386">
                  <c:v>23763</c:v>
                </c:pt>
                <c:pt idx="387">
                  <c:v>23764</c:v>
                </c:pt>
                <c:pt idx="388">
                  <c:v>23765</c:v>
                </c:pt>
                <c:pt idx="389">
                  <c:v>23766</c:v>
                </c:pt>
                <c:pt idx="390">
                  <c:v>23767</c:v>
                </c:pt>
                <c:pt idx="391">
                  <c:v>23768</c:v>
                </c:pt>
                <c:pt idx="392">
                  <c:v>23769</c:v>
                </c:pt>
                <c:pt idx="393">
                  <c:v>23770</c:v>
                </c:pt>
                <c:pt idx="394">
                  <c:v>23771</c:v>
                </c:pt>
                <c:pt idx="395">
                  <c:v>23772</c:v>
                </c:pt>
                <c:pt idx="396">
                  <c:v>23773</c:v>
                </c:pt>
                <c:pt idx="397">
                  <c:v>23774</c:v>
                </c:pt>
                <c:pt idx="398">
                  <c:v>23775</c:v>
                </c:pt>
                <c:pt idx="399">
                  <c:v>23776</c:v>
                </c:pt>
                <c:pt idx="400">
                  <c:v>23777</c:v>
                </c:pt>
                <c:pt idx="401">
                  <c:v>23778</c:v>
                </c:pt>
                <c:pt idx="402">
                  <c:v>23779</c:v>
                </c:pt>
                <c:pt idx="403">
                  <c:v>23780</c:v>
                </c:pt>
                <c:pt idx="404">
                  <c:v>23781</c:v>
                </c:pt>
                <c:pt idx="405">
                  <c:v>23782</c:v>
                </c:pt>
                <c:pt idx="406">
                  <c:v>23783</c:v>
                </c:pt>
                <c:pt idx="407">
                  <c:v>23784</c:v>
                </c:pt>
                <c:pt idx="408">
                  <c:v>23785</c:v>
                </c:pt>
                <c:pt idx="409">
                  <c:v>23786</c:v>
                </c:pt>
                <c:pt idx="410">
                  <c:v>23787</c:v>
                </c:pt>
                <c:pt idx="411">
                  <c:v>23788</c:v>
                </c:pt>
                <c:pt idx="412">
                  <c:v>23789</c:v>
                </c:pt>
                <c:pt idx="413">
                  <c:v>23790</c:v>
                </c:pt>
                <c:pt idx="414">
                  <c:v>23791</c:v>
                </c:pt>
                <c:pt idx="415">
                  <c:v>23792</c:v>
                </c:pt>
                <c:pt idx="416">
                  <c:v>23793</c:v>
                </c:pt>
                <c:pt idx="417">
                  <c:v>23794</c:v>
                </c:pt>
                <c:pt idx="418">
                  <c:v>23795</c:v>
                </c:pt>
                <c:pt idx="419">
                  <c:v>23796</c:v>
                </c:pt>
                <c:pt idx="420">
                  <c:v>23797</c:v>
                </c:pt>
                <c:pt idx="421">
                  <c:v>23798</c:v>
                </c:pt>
                <c:pt idx="422">
                  <c:v>23799</c:v>
                </c:pt>
                <c:pt idx="423">
                  <c:v>23800</c:v>
                </c:pt>
                <c:pt idx="424">
                  <c:v>23801</c:v>
                </c:pt>
                <c:pt idx="425">
                  <c:v>23802</c:v>
                </c:pt>
                <c:pt idx="426">
                  <c:v>23803</c:v>
                </c:pt>
                <c:pt idx="427">
                  <c:v>23804</c:v>
                </c:pt>
                <c:pt idx="428">
                  <c:v>23805</c:v>
                </c:pt>
                <c:pt idx="429">
                  <c:v>23806</c:v>
                </c:pt>
                <c:pt idx="430">
                  <c:v>23807</c:v>
                </c:pt>
                <c:pt idx="431">
                  <c:v>23808</c:v>
                </c:pt>
                <c:pt idx="432">
                  <c:v>23809</c:v>
                </c:pt>
                <c:pt idx="433">
                  <c:v>23810</c:v>
                </c:pt>
                <c:pt idx="434">
                  <c:v>23811</c:v>
                </c:pt>
                <c:pt idx="435">
                  <c:v>23812</c:v>
                </c:pt>
                <c:pt idx="436">
                  <c:v>23813</c:v>
                </c:pt>
                <c:pt idx="437">
                  <c:v>23814</c:v>
                </c:pt>
                <c:pt idx="438">
                  <c:v>23815</c:v>
                </c:pt>
                <c:pt idx="439">
                  <c:v>23816</c:v>
                </c:pt>
                <c:pt idx="440">
                  <c:v>23817</c:v>
                </c:pt>
                <c:pt idx="441">
                  <c:v>23818</c:v>
                </c:pt>
                <c:pt idx="442">
                  <c:v>23819</c:v>
                </c:pt>
                <c:pt idx="443">
                  <c:v>23820</c:v>
                </c:pt>
                <c:pt idx="444">
                  <c:v>23821</c:v>
                </c:pt>
                <c:pt idx="445">
                  <c:v>23822</c:v>
                </c:pt>
                <c:pt idx="446">
                  <c:v>23823</c:v>
                </c:pt>
                <c:pt idx="447">
                  <c:v>23824</c:v>
                </c:pt>
                <c:pt idx="448">
                  <c:v>23825</c:v>
                </c:pt>
                <c:pt idx="449">
                  <c:v>23826</c:v>
                </c:pt>
                <c:pt idx="450">
                  <c:v>23827</c:v>
                </c:pt>
                <c:pt idx="451">
                  <c:v>23828</c:v>
                </c:pt>
                <c:pt idx="452">
                  <c:v>23829</c:v>
                </c:pt>
                <c:pt idx="453">
                  <c:v>23830</c:v>
                </c:pt>
                <c:pt idx="454">
                  <c:v>23831</c:v>
                </c:pt>
                <c:pt idx="455">
                  <c:v>23832</c:v>
                </c:pt>
                <c:pt idx="456">
                  <c:v>23833</c:v>
                </c:pt>
                <c:pt idx="457">
                  <c:v>23834</c:v>
                </c:pt>
                <c:pt idx="458">
                  <c:v>23835</c:v>
                </c:pt>
                <c:pt idx="459">
                  <c:v>23836</c:v>
                </c:pt>
                <c:pt idx="460">
                  <c:v>23837</c:v>
                </c:pt>
                <c:pt idx="461">
                  <c:v>23838</c:v>
                </c:pt>
                <c:pt idx="462">
                  <c:v>23839</c:v>
                </c:pt>
                <c:pt idx="463">
                  <c:v>23840</c:v>
                </c:pt>
                <c:pt idx="464">
                  <c:v>23841</c:v>
                </c:pt>
                <c:pt idx="465">
                  <c:v>23842</c:v>
                </c:pt>
                <c:pt idx="466">
                  <c:v>23843</c:v>
                </c:pt>
                <c:pt idx="467">
                  <c:v>23844</c:v>
                </c:pt>
                <c:pt idx="468">
                  <c:v>23845</c:v>
                </c:pt>
                <c:pt idx="469">
                  <c:v>23846</c:v>
                </c:pt>
                <c:pt idx="470">
                  <c:v>23847</c:v>
                </c:pt>
                <c:pt idx="471">
                  <c:v>23848</c:v>
                </c:pt>
                <c:pt idx="472">
                  <c:v>23849</c:v>
                </c:pt>
                <c:pt idx="473">
                  <c:v>23850</c:v>
                </c:pt>
                <c:pt idx="474">
                  <c:v>23851</c:v>
                </c:pt>
                <c:pt idx="475">
                  <c:v>23852</c:v>
                </c:pt>
                <c:pt idx="476">
                  <c:v>23853</c:v>
                </c:pt>
                <c:pt idx="477">
                  <c:v>23854</c:v>
                </c:pt>
                <c:pt idx="478">
                  <c:v>23855</c:v>
                </c:pt>
                <c:pt idx="479">
                  <c:v>23856</c:v>
                </c:pt>
                <c:pt idx="480">
                  <c:v>23857</c:v>
                </c:pt>
                <c:pt idx="481">
                  <c:v>23858</c:v>
                </c:pt>
                <c:pt idx="482">
                  <c:v>23859</c:v>
                </c:pt>
                <c:pt idx="483">
                  <c:v>23860</c:v>
                </c:pt>
                <c:pt idx="484">
                  <c:v>23861</c:v>
                </c:pt>
                <c:pt idx="485">
                  <c:v>23862</c:v>
                </c:pt>
                <c:pt idx="486">
                  <c:v>23863</c:v>
                </c:pt>
                <c:pt idx="487">
                  <c:v>23864</c:v>
                </c:pt>
                <c:pt idx="488">
                  <c:v>23865</c:v>
                </c:pt>
                <c:pt idx="489">
                  <c:v>23866</c:v>
                </c:pt>
                <c:pt idx="490">
                  <c:v>23867</c:v>
                </c:pt>
                <c:pt idx="491">
                  <c:v>23868</c:v>
                </c:pt>
                <c:pt idx="492">
                  <c:v>23869</c:v>
                </c:pt>
                <c:pt idx="493">
                  <c:v>23870</c:v>
                </c:pt>
                <c:pt idx="494">
                  <c:v>23871</c:v>
                </c:pt>
                <c:pt idx="495">
                  <c:v>23872</c:v>
                </c:pt>
                <c:pt idx="496">
                  <c:v>23873</c:v>
                </c:pt>
                <c:pt idx="497">
                  <c:v>23874</c:v>
                </c:pt>
                <c:pt idx="498">
                  <c:v>23875</c:v>
                </c:pt>
                <c:pt idx="499">
                  <c:v>23876</c:v>
                </c:pt>
                <c:pt idx="500">
                  <c:v>23877</c:v>
                </c:pt>
                <c:pt idx="501">
                  <c:v>23878</c:v>
                </c:pt>
                <c:pt idx="502">
                  <c:v>23879</c:v>
                </c:pt>
                <c:pt idx="503">
                  <c:v>23880</c:v>
                </c:pt>
                <c:pt idx="504">
                  <c:v>23881</c:v>
                </c:pt>
                <c:pt idx="505">
                  <c:v>23882</c:v>
                </c:pt>
                <c:pt idx="506">
                  <c:v>23883</c:v>
                </c:pt>
                <c:pt idx="507">
                  <c:v>23884</c:v>
                </c:pt>
                <c:pt idx="508">
                  <c:v>23885</c:v>
                </c:pt>
                <c:pt idx="509">
                  <c:v>23886</c:v>
                </c:pt>
                <c:pt idx="510">
                  <c:v>23887</c:v>
                </c:pt>
                <c:pt idx="511">
                  <c:v>23888</c:v>
                </c:pt>
                <c:pt idx="512">
                  <c:v>23889</c:v>
                </c:pt>
                <c:pt idx="513">
                  <c:v>23890</c:v>
                </c:pt>
                <c:pt idx="514">
                  <c:v>23891</c:v>
                </c:pt>
                <c:pt idx="515">
                  <c:v>23892</c:v>
                </c:pt>
                <c:pt idx="516">
                  <c:v>23893</c:v>
                </c:pt>
                <c:pt idx="517">
                  <c:v>23894</c:v>
                </c:pt>
                <c:pt idx="518">
                  <c:v>23895</c:v>
                </c:pt>
                <c:pt idx="519">
                  <c:v>23896</c:v>
                </c:pt>
                <c:pt idx="520">
                  <c:v>23897</c:v>
                </c:pt>
                <c:pt idx="521">
                  <c:v>23898</c:v>
                </c:pt>
                <c:pt idx="522">
                  <c:v>23899</c:v>
                </c:pt>
                <c:pt idx="523">
                  <c:v>23900</c:v>
                </c:pt>
                <c:pt idx="524">
                  <c:v>23901</c:v>
                </c:pt>
                <c:pt idx="525">
                  <c:v>23902</c:v>
                </c:pt>
                <c:pt idx="526">
                  <c:v>23903</c:v>
                </c:pt>
                <c:pt idx="527">
                  <c:v>23904</c:v>
                </c:pt>
                <c:pt idx="528">
                  <c:v>23905</c:v>
                </c:pt>
                <c:pt idx="529">
                  <c:v>23906</c:v>
                </c:pt>
                <c:pt idx="530">
                  <c:v>23907</c:v>
                </c:pt>
                <c:pt idx="531">
                  <c:v>23908</c:v>
                </c:pt>
                <c:pt idx="532">
                  <c:v>23909</c:v>
                </c:pt>
                <c:pt idx="533">
                  <c:v>23910</c:v>
                </c:pt>
                <c:pt idx="534">
                  <c:v>23911</c:v>
                </c:pt>
                <c:pt idx="535">
                  <c:v>23912</c:v>
                </c:pt>
                <c:pt idx="536">
                  <c:v>23913</c:v>
                </c:pt>
                <c:pt idx="537">
                  <c:v>23914</c:v>
                </c:pt>
                <c:pt idx="538">
                  <c:v>23915</c:v>
                </c:pt>
                <c:pt idx="539">
                  <c:v>23916</c:v>
                </c:pt>
                <c:pt idx="540">
                  <c:v>23917</c:v>
                </c:pt>
                <c:pt idx="541">
                  <c:v>23918</c:v>
                </c:pt>
                <c:pt idx="542">
                  <c:v>23919</c:v>
                </c:pt>
                <c:pt idx="543">
                  <c:v>23920</c:v>
                </c:pt>
                <c:pt idx="544">
                  <c:v>23921</c:v>
                </c:pt>
                <c:pt idx="545">
                  <c:v>23922</c:v>
                </c:pt>
                <c:pt idx="546">
                  <c:v>23923</c:v>
                </c:pt>
                <c:pt idx="547">
                  <c:v>23924</c:v>
                </c:pt>
                <c:pt idx="548">
                  <c:v>23925</c:v>
                </c:pt>
                <c:pt idx="549">
                  <c:v>23926</c:v>
                </c:pt>
                <c:pt idx="550">
                  <c:v>23927</c:v>
                </c:pt>
                <c:pt idx="551">
                  <c:v>23928</c:v>
                </c:pt>
                <c:pt idx="552">
                  <c:v>23929</c:v>
                </c:pt>
                <c:pt idx="553">
                  <c:v>23930</c:v>
                </c:pt>
                <c:pt idx="554">
                  <c:v>23931</c:v>
                </c:pt>
                <c:pt idx="555">
                  <c:v>23932</c:v>
                </c:pt>
                <c:pt idx="556">
                  <c:v>23933</c:v>
                </c:pt>
                <c:pt idx="557">
                  <c:v>23934</c:v>
                </c:pt>
                <c:pt idx="558">
                  <c:v>23935</c:v>
                </c:pt>
                <c:pt idx="559">
                  <c:v>23936</c:v>
                </c:pt>
                <c:pt idx="560">
                  <c:v>23937</c:v>
                </c:pt>
                <c:pt idx="561">
                  <c:v>23938</c:v>
                </c:pt>
                <c:pt idx="562">
                  <c:v>23939</c:v>
                </c:pt>
                <c:pt idx="563">
                  <c:v>23940</c:v>
                </c:pt>
                <c:pt idx="564">
                  <c:v>23941</c:v>
                </c:pt>
                <c:pt idx="565">
                  <c:v>23942</c:v>
                </c:pt>
                <c:pt idx="566">
                  <c:v>23943</c:v>
                </c:pt>
                <c:pt idx="567">
                  <c:v>23944</c:v>
                </c:pt>
                <c:pt idx="568">
                  <c:v>23945</c:v>
                </c:pt>
                <c:pt idx="569">
                  <c:v>23946</c:v>
                </c:pt>
                <c:pt idx="570">
                  <c:v>23947</c:v>
                </c:pt>
                <c:pt idx="571">
                  <c:v>23948</c:v>
                </c:pt>
                <c:pt idx="572">
                  <c:v>23949</c:v>
                </c:pt>
                <c:pt idx="573">
                  <c:v>23950</c:v>
                </c:pt>
                <c:pt idx="574">
                  <c:v>23951</c:v>
                </c:pt>
                <c:pt idx="575">
                  <c:v>23952</c:v>
                </c:pt>
                <c:pt idx="576">
                  <c:v>23953</c:v>
                </c:pt>
                <c:pt idx="577">
                  <c:v>23954</c:v>
                </c:pt>
                <c:pt idx="578">
                  <c:v>23955</c:v>
                </c:pt>
                <c:pt idx="579">
                  <c:v>23956</c:v>
                </c:pt>
                <c:pt idx="580">
                  <c:v>23957</c:v>
                </c:pt>
                <c:pt idx="581">
                  <c:v>23958</c:v>
                </c:pt>
                <c:pt idx="582">
                  <c:v>23959</c:v>
                </c:pt>
                <c:pt idx="583">
                  <c:v>23960</c:v>
                </c:pt>
                <c:pt idx="584">
                  <c:v>23961</c:v>
                </c:pt>
                <c:pt idx="585">
                  <c:v>23962</c:v>
                </c:pt>
                <c:pt idx="586">
                  <c:v>23963</c:v>
                </c:pt>
                <c:pt idx="587">
                  <c:v>23964</c:v>
                </c:pt>
                <c:pt idx="588">
                  <c:v>23965</c:v>
                </c:pt>
                <c:pt idx="589">
                  <c:v>23966</c:v>
                </c:pt>
                <c:pt idx="590">
                  <c:v>23967</c:v>
                </c:pt>
                <c:pt idx="591">
                  <c:v>23968</c:v>
                </c:pt>
                <c:pt idx="592">
                  <c:v>23969</c:v>
                </c:pt>
                <c:pt idx="593">
                  <c:v>23970</c:v>
                </c:pt>
                <c:pt idx="594">
                  <c:v>23971</c:v>
                </c:pt>
                <c:pt idx="595">
                  <c:v>23972</c:v>
                </c:pt>
                <c:pt idx="596">
                  <c:v>23973</c:v>
                </c:pt>
                <c:pt idx="597">
                  <c:v>23974</c:v>
                </c:pt>
                <c:pt idx="598">
                  <c:v>23975</c:v>
                </c:pt>
                <c:pt idx="599">
                  <c:v>23976</c:v>
                </c:pt>
                <c:pt idx="600">
                  <c:v>23977</c:v>
                </c:pt>
                <c:pt idx="601">
                  <c:v>23978</c:v>
                </c:pt>
                <c:pt idx="602">
                  <c:v>23979</c:v>
                </c:pt>
                <c:pt idx="603">
                  <c:v>23980</c:v>
                </c:pt>
                <c:pt idx="604">
                  <c:v>23981</c:v>
                </c:pt>
                <c:pt idx="605">
                  <c:v>23982</c:v>
                </c:pt>
                <c:pt idx="606">
                  <c:v>23983</c:v>
                </c:pt>
                <c:pt idx="607">
                  <c:v>23984</c:v>
                </c:pt>
                <c:pt idx="608">
                  <c:v>23985</c:v>
                </c:pt>
                <c:pt idx="609">
                  <c:v>23986</c:v>
                </c:pt>
                <c:pt idx="610">
                  <c:v>23987</c:v>
                </c:pt>
                <c:pt idx="611">
                  <c:v>23988</c:v>
                </c:pt>
                <c:pt idx="612">
                  <c:v>23989</c:v>
                </c:pt>
                <c:pt idx="613">
                  <c:v>23990</c:v>
                </c:pt>
                <c:pt idx="614">
                  <c:v>23991</c:v>
                </c:pt>
                <c:pt idx="615">
                  <c:v>23992</c:v>
                </c:pt>
                <c:pt idx="616">
                  <c:v>23993</c:v>
                </c:pt>
                <c:pt idx="617">
                  <c:v>23994</c:v>
                </c:pt>
                <c:pt idx="618">
                  <c:v>23995</c:v>
                </c:pt>
                <c:pt idx="619">
                  <c:v>23996</c:v>
                </c:pt>
                <c:pt idx="620">
                  <c:v>23997</c:v>
                </c:pt>
                <c:pt idx="621">
                  <c:v>23998</c:v>
                </c:pt>
                <c:pt idx="622">
                  <c:v>23999</c:v>
                </c:pt>
                <c:pt idx="623">
                  <c:v>24000</c:v>
                </c:pt>
                <c:pt idx="624">
                  <c:v>24001</c:v>
                </c:pt>
                <c:pt idx="625">
                  <c:v>24002</c:v>
                </c:pt>
                <c:pt idx="626">
                  <c:v>24003</c:v>
                </c:pt>
                <c:pt idx="627">
                  <c:v>24004</c:v>
                </c:pt>
                <c:pt idx="628">
                  <c:v>24005</c:v>
                </c:pt>
                <c:pt idx="629">
                  <c:v>24006</c:v>
                </c:pt>
                <c:pt idx="630">
                  <c:v>24007</c:v>
                </c:pt>
                <c:pt idx="631">
                  <c:v>24008</c:v>
                </c:pt>
                <c:pt idx="632">
                  <c:v>24009</c:v>
                </c:pt>
                <c:pt idx="633">
                  <c:v>24010</c:v>
                </c:pt>
                <c:pt idx="634">
                  <c:v>24011</c:v>
                </c:pt>
                <c:pt idx="635">
                  <c:v>24012</c:v>
                </c:pt>
                <c:pt idx="636">
                  <c:v>24013</c:v>
                </c:pt>
                <c:pt idx="637">
                  <c:v>24014</c:v>
                </c:pt>
                <c:pt idx="638">
                  <c:v>24015</c:v>
                </c:pt>
                <c:pt idx="639">
                  <c:v>24016</c:v>
                </c:pt>
                <c:pt idx="640">
                  <c:v>24017</c:v>
                </c:pt>
                <c:pt idx="641">
                  <c:v>24018</c:v>
                </c:pt>
                <c:pt idx="642">
                  <c:v>24019</c:v>
                </c:pt>
                <c:pt idx="643">
                  <c:v>24020</c:v>
                </c:pt>
                <c:pt idx="644">
                  <c:v>24021</c:v>
                </c:pt>
                <c:pt idx="645">
                  <c:v>24022</c:v>
                </c:pt>
                <c:pt idx="646">
                  <c:v>24023</c:v>
                </c:pt>
                <c:pt idx="647">
                  <c:v>24024</c:v>
                </c:pt>
                <c:pt idx="648">
                  <c:v>24025</c:v>
                </c:pt>
                <c:pt idx="649">
                  <c:v>24026</c:v>
                </c:pt>
                <c:pt idx="650">
                  <c:v>24027</c:v>
                </c:pt>
                <c:pt idx="651">
                  <c:v>24028</c:v>
                </c:pt>
                <c:pt idx="652">
                  <c:v>24029</c:v>
                </c:pt>
                <c:pt idx="653">
                  <c:v>24030</c:v>
                </c:pt>
                <c:pt idx="654">
                  <c:v>24031</c:v>
                </c:pt>
                <c:pt idx="655">
                  <c:v>24032</c:v>
                </c:pt>
                <c:pt idx="656">
                  <c:v>24033</c:v>
                </c:pt>
                <c:pt idx="657">
                  <c:v>24034</c:v>
                </c:pt>
                <c:pt idx="658">
                  <c:v>24035</c:v>
                </c:pt>
                <c:pt idx="659">
                  <c:v>24036</c:v>
                </c:pt>
                <c:pt idx="660">
                  <c:v>24037</c:v>
                </c:pt>
                <c:pt idx="661">
                  <c:v>24038</c:v>
                </c:pt>
                <c:pt idx="662">
                  <c:v>24039</c:v>
                </c:pt>
                <c:pt idx="663">
                  <c:v>24040</c:v>
                </c:pt>
                <c:pt idx="664">
                  <c:v>24041</c:v>
                </c:pt>
                <c:pt idx="665">
                  <c:v>24042</c:v>
                </c:pt>
                <c:pt idx="666">
                  <c:v>24043</c:v>
                </c:pt>
                <c:pt idx="667">
                  <c:v>24044</c:v>
                </c:pt>
                <c:pt idx="668">
                  <c:v>24045</c:v>
                </c:pt>
                <c:pt idx="669">
                  <c:v>24046</c:v>
                </c:pt>
                <c:pt idx="670">
                  <c:v>24047</c:v>
                </c:pt>
                <c:pt idx="671">
                  <c:v>24048</c:v>
                </c:pt>
                <c:pt idx="672">
                  <c:v>24049</c:v>
                </c:pt>
                <c:pt idx="673">
                  <c:v>24050</c:v>
                </c:pt>
                <c:pt idx="674">
                  <c:v>24051</c:v>
                </c:pt>
                <c:pt idx="675">
                  <c:v>24052</c:v>
                </c:pt>
                <c:pt idx="676">
                  <c:v>24053</c:v>
                </c:pt>
                <c:pt idx="677">
                  <c:v>24054</c:v>
                </c:pt>
                <c:pt idx="678">
                  <c:v>24055</c:v>
                </c:pt>
                <c:pt idx="679">
                  <c:v>24056</c:v>
                </c:pt>
                <c:pt idx="680">
                  <c:v>24057</c:v>
                </c:pt>
                <c:pt idx="681">
                  <c:v>24058</c:v>
                </c:pt>
                <c:pt idx="682">
                  <c:v>24059</c:v>
                </c:pt>
                <c:pt idx="683">
                  <c:v>24060</c:v>
                </c:pt>
                <c:pt idx="684">
                  <c:v>24061</c:v>
                </c:pt>
                <c:pt idx="685">
                  <c:v>24062</c:v>
                </c:pt>
                <c:pt idx="686">
                  <c:v>24063</c:v>
                </c:pt>
                <c:pt idx="687">
                  <c:v>24064</c:v>
                </c:pt>
                <c:pt idx="688">
                  <c:v>24065</c:v>
                </c:pt>
                <c:pt idx="689">
                  <c:v>24066</c:v>
                </c:pt>
                <c:pt idx="690">
                  <c:v>24067</c:v>
                </c:pt>
                <c:pt idx="691">
                  <c:v>24068</c:v>
                </c:pt>
                <c:pt idx="692">
                  <c:v>24069</c:v>
                </c:pt>
                <c:pt idx="693">
                  <c:v>24070</c:v>
                </c:pt>
                <c:pt idx="694">
                  <c:v>24071</c:v>
                </c:pt>
                <c:pt idx="695">
                  <c:v>24072</c:v>
                </c:pt>
                <c:pt idx="696">
                  <c:v>24073</c:v>
                </c:pt>
                <c:pt idx="697">
                  <c:v>24074</c:v>
                </c:pt>
                <c:pt idx="698">
                  <c:v>24075</c:v>
                </c:pt>
                <c:pt idx="699">
                  <c:v>24076</c:v>
                </c:pt>
                <c:pt idx="700">
                  <c:v>24077</c:v>
                </c:pt>
                <c:pt idx="701">
                  <c:v>24078</c:v>
                </c:pt>
                <c:pt idx="702">
                  <c:v>24079</c:v>
                </c:pt>
                <c:pt idx="703">
                  <c:v>24080</c:v>
                </c:pt>
                <c:pt idx="704">
                  <c:v>24081</c:v>
                </c:pt>
                <c:pt idx="705">
                  <c:v>24082</c:v>
                </c:pt>
                <c:pt idx="706">
                  <c:v>24083</c:v>
                </c:pt>
                <c:pt idx="707">
                  <c:v>24084</c:v>
                </c:pt>
                <c:pt idx="708">
                  <c:v>24085</c:v>
                </c:pt>
                <c:pt idx="709">
                  <c:v>24086</c:v>
                </c:pt>
                <c:pt idx="710">
                  <c:v>24087</c:v>
                </c:pt>
                <c:pt idx="711">
                  <c:v>24088</c:v>
                </c:pt>
                <c:pt idx="712">
                  <c:v>24089</c:v>
                </c:pt>
                <c:pt idx="713">
                  <c:v>24090</c:v>
                </c:pt>
                <c:pt idx="714">
                  <c:v>24091</c:v>
                </c:pt>
                <c:pt idx="715">
                  <c:v>24092</c:v>
                </c:pt>
                <c:pt idx="716">
                  <c:v>24093</c:v>
                </c:pt>
                <c:pt idx="717">
                  <c:v>24094</c:v>
                </c:pt>
                <c:pt idx="718">
                  <c:v>24095</c:v>
                </c:pt>
                <c:pt idx="719">
                  <c:v>24096</c:v>
                </c:pt>
                <c:pt idx="720">
                  <c:v>24097</c:v>
                </c:pt>
                <c:pt idx="721">
                  <c:v>24098</c:v>
                </c:pt>
                <c:pt idx="722">
                  <c:v>24099</c:v>
                </c:pt>
                <c:pt idx="723">
                  <c:v>24100</c:v>
                </c:pt>
                <c:pt idx="724">
                  <c:v>24101</c:v>
                </c:pt>
                <c:pt idx="725">
                  <c:v>24102</c:v>
                </c:pt>
                <c:pt idx="726">
                  <c:v>24103</c:v>
                </c:pt>
                <c:pt idx="727">
                  <c:v>24104</c:v>
                </c:pt>
                <c:pt idx="728">
                  <c:v>24105</c:v>
                </c:pt>
                <c:pt idx="729">
                  <c:v>24106</c:v>
                </c:pt>
                <c:pt idx="730">
                  <c:v>24107</c:v>
                </c:pt>
                <c:pt idx="731">
                  <c:v>24108</c:v>
                </c:pt>
                <c:pt idx="732">
                  <c:v>24109</c:v>
                </c:pt>
                <c:pt idx="733">
                  <c:v>24110</c:v>
                </c:pt>
                <c:pt idx="734">
                  <c:v>24111</c:v>
                </c:pt>
                <c:pt idx="735">
                  <c:v>24112</c:v>
                </c:pt>
                <c:pt idx="736">
                  <c:v>24113</c:v>
                </c:pt>
                <c:pt idx="737">
                  <c:v>24114</c:v>
                </c:pt>
                <c:pt idx="738">
                  <c:v>24115</c:v>
                </c:pt>
                <c:pt idx="739">
                  <c:v>24116</c:v>
                </c:pt>
                <c:pt idx="740">
                  <c:v>24117</c:v>
                </c:pt>
                <c:pt idx="741">
                  <c:v>24118</c:v>
                </c:pt>
                <c:pt idx="742">
                  <c:v>24119</c:v>
                </c:pt>
                <c:pt idx="743">
                  <c:v>24120</c:v>
                </c:pt>
                <c:pt idx="744">
                  <c:v>24121</c:v>
                </c:pt>
                <c:pt idx="745">
                  <c:v>24122</c:v>
                </c:pt>
                <c:pt idx="746">
                  <c:v>24123</c:v>
                </c:pt>
                <c:pt idx="747">
                  <c:v>24124</c:v>
                </c:pt>
                <c:pt idx="748">
                  <c:v>24125</c:v>
                </c:pt>
                <c:pt idx="749">
                  <c:v>24126</c:v>
                </c:pt>
                <c:pt idx="750">
                  <c:v>24127</c:v>
                </c:pt>
                <c:pt idx="751">
                  <c:v>24128</c:v>
                </c:pt>
                <c:pt idx="752">
                  <c:v>24129</c:v>
                </c:pt>
                <c:pt idx="753">
                  <c:v>24130</c:v>
                </c:pt>
                <c:pt idx="754">
                  <c:v>24131</c:v>
                </c:pt>
                <c:pt idx="755">
                  <c:v>24132</c:v>
                </c:pt>
                <c:pt idx="756">
                  <c:v>24133</c:v>
                </c:pt>
                <c:pt idx="757">
                  <c:v>24134</c:v>
                </c:pt>
                <c:pt idx="758">
                  <c:v>24135</c:v>
                </c:pt>
                <c:pt idx="759">
                  <c:v>24136</c:v>
                </c:pt>
                <c:pt idx="760">
                  <c:v>24137</c:v>
                </c:pt>
                <c:pt idx="761">
                  <c:v>24138</c:v>
                </c:pt>
                <c:pt idx="762">
                  <c:v>24139</c:v>
                </c:pt>
                <c:pt idx="763">
                  <c:v>24140</c:v>
                </c:pt>
                <c:pt idx="764">
                  <c:v>24141</c:v>
                </c:pt>
                <c:pt idx="765">
                  <c:v>24142</c:v>
                </c:pt>
                <c:pt idx="766">
                  <c:v>24143</c:v>
                </c:pt>
                <c:pt idx="767">
                  <c:v>24144</c:v>
                </c:pt>
                <c:pt idx="768">
                  <c:v>24145</c:v>
                </c:pt>
                <c:pt idx="769">
                  <c:v>24146</c:v>
                </c:pt>
                <c:pt idx="770">
                  <c:v>24147</c:v>
                </c:pt>
                <c:pt idx="771">
                  <c:v>24148</c:v>
                </c:pt>
                <c:pt idx="772">
                  <c:v>24149</c:v>
                </c:pt>
                <c:pt idx="773">
                  <c:v>24150</c:v>
                </c:pt>
                <c:pt idx="774">
                  <c:v>24151</c:v>
                </c:pt>
                <c:pt idx="775">
                  <c:v>24152</c:v>
                </c:pt>
                <c:pt idx="776">
                  <c:v>24153</c:v>
                </c:pt>
                <c:pt idx="777">
                  <c:v>24154</c:v>
                </c:pt>
                <c:pt idx="778">
                  <c:v>24155</c:v>
                </c:pt>
                <c:pt idx="779">
                  <c:v>24156</c:v>
                </c:pt>
                <c:pt idx="780">
                  <c:v>24157</c:v>
                </c:pt>
                <c:pt idx="781">
                  <c:v>24158</c:v>
                </c:pt>
                <c:pt idx="782">
                  <c:v>24159</c:v>
                </c:pt>
                <c:pt idx="783">
                  <c:v>24160</c:v>
                </c:pt>
                <c:pt idx="784">
                  <c:v>24161</c:v>
                </c:pt>
                <c:pt idx="785">
                  <c:v>24162</c:v>
                </c:pt>
                <c:pt idx="786">
                  <c:v>24163</c:v>
                </c:pt>
                <c:pt idx="787">
                  <c:v>24164</c:v>
                </c:pt>
                <c:pt idx="788">
                  <c:v>24165</c:v>
                </c:pt>
                <c:pt idx="789">
                  <c:v>24166</c:v>
                </c:pt>
                <c:pt idx="790">
                  <c:v>24167</c:v>
                </c:pt>
                <c:pt idx="791">
                  <c:v>24168</c:v>
                </c:pt>
                <c:pt idx="792">
                  <c:v>24169</c:v>
                </c:pt>
                <c:pt idx="793">
                  <c:v>24170</c:v>
                </c:pt>
                <c:pt idx="794">
                  <c:v>24171</c:v>
                </c:pt>
                <c:pt idx="795">
                  <c:v>24172</c:v>
                </c:pt>
                <c:pt idx="796">
                  <c:v>24173</c:v>
                </c:pt>
                <c:pt idx="797">
                  <c:v>24174</c:v>
                </c:pt>
                <c:pt idx="798">
                  <c:v>24175</c:v>
                </c:pt>
                <c:pt idx="799">
                  <c:v>24176</c:v>
                </c:pt>
                <c:pt idx="800">
                  <c:v>24177</c:v>
                </c:pt>
                <c:pt idx="801">
                  <c:v>24178</c:v>
                </c:pt>
                <c:pt idx="802">
                  <c:v>24179</c:v>
                </c:pt>
                <c:pt idx="803">
                  <c:v>24180</c:v>
                </c:pt>
                <c:pt idx="804">
                  <c:v>24181</c:v>
                </c:pt>
                <c:pt idx="805">
                  <c:v>24182</c:v>
                </c:pt>
                <c:pt idx="806">
                  <c:v>24183</c:v>
                </c:pt>
                <c:pt idx="807">
                  <c:v>24184</c:v>
                </c:pt>
                <c:pt idx="808">
                  <c:v>24185</c:v>
                </c:pt>
                <c:pt idx="809">
                  <c:v>24186</c:v>
                </c:pt>
                <c:pt idx="810">
                  <c:v>24187</c:v>
                </c:pt>
                <c:pt idx="811">
                  <c:v>24188</c:v>
                </c:pt>
                <c:pt idx="812">
                  <c:v>24189</c:v>
                </c:pt>
                <c:pt idx="813">
                  <c:v>24190</c:v>
                </c:pt>
                <c:pt idx="814">
                  <c:v>24191</c:v>
                </c:pt>
                <c:pt idx="815">
                  <c:v>24192</c:v>
                </c:pt>
                <c:pt idx="816">
                  <c:v>24193</c:v>
                </c:pt>
                <c:pt idx="817">
                  <c:v>24194</c:v>
                </c:pt>
                <c:pt idx="818">
                  <c:v>24195</c:v>
                </c:pt>
                <c:pt idx="819">
                  <c:v>24196</c:v>
                </c:pt>
                <c:pt idx="820">
                  <c:v>24197</c:v>
                </c:pt>
                <c:pt idx="821">
                  <c:v>24198</c:v>
                </c:pt>
                <c:pt idx="822">
                  <c:v>24199</c:v>
                </c:pt>
                <c:pt idx="823">
                  <c:v>24200</c:v>
                </c:pt>
                <c:pt idx="824">
                  <c:v>24201</c:v>
                </c:pt>
                <c:pt idx="825">
                  <c:v>24202</c:v>
                </c:pt>
                <c:pt idx="826">
                  <c:v>24203</c:v>
                </c:pt>
                <c:pt idx="827">
                  <c:v>24204</c:v>
                </c:pt>
                <c:pt idx="828">
                  <c:v>24205</c:v>
                </c:pt>
                <c:pt idx="829">
                  <c:v>24206</c:v>
                </c:pt>
                <c:pt idx="830">
                  <c:v>24207</c:v>
                </c:pt>
                <c:pt idx="831">
                  <c:v>24208</c:v>
                </c:pt>
                <c:pt idx="832">
                  <c:v>24209</c:v>
                </c:pt>
                <c:pt idx="833">
                  <c:v>24210</c:v>
                </c:pt>
                <c:pt idx="834">
                  <c:v>24211</c:v>
                </c:pt>
                <c:pt idx="835">
                  <c:v>24212</c:v>
                </c:pt>
                <c:pt idx="836">
                  <c:v>24213</c:v>
                </c:pt>
                <c:pt idx="837">
                  <c:v>24214</c:v>
                </c:pt>
                <c:pt idx="838">
                  <c:v>24215</c:v>
                </c:pt>
                <c:pt idx="839">
                  <c:v>24216</c:v>
                </c:pt>
                <c:pt idx="840">
                  <c:v>24217</c:v>
                </c:pt>
                <c:pt idx="841">
                  <c:v>24218</c:v>
                </c:pt>
                <c:pt idx="842">
                  <c:v>24219</c:v>
                </c:pt>
                <c:pt idx="843">
                  <c:v>24220</c:v>
                </c:pt>
                <c:pt idx="844">
                  <c:v>24221</c:v>
                </c:pt>
                <c:pt idx="845">
                  <c:v>24222</c:v>
                </c:pt>
                <c:pt idx="846">
                  <c:v>24223</c:v>
                </c:pt>
                <c:pt idx="847">
                  <c:v>24224</c:v>
                </c:pt>
                <c:pt idx="848">
                  <c:v>24225</c:v>
                </c:pt>
                <c:pt idx="849">
                  <c:v>24226</c:v>
                </c:pt>
                <c:pt idx="850">
                  <c:v>24227</c:v>
                </c:pt>
                <c:pt idx="851">
                  <c:v>24228</c:v>
                </c:pt>
                <c:pt idx="852">
                  <c:v>24229</c:v>
                </c:pt>
                <c:pt idx="853">
                  <c:v>24230</c:v>
                </c:pt>
                <c:pt idx="854">
                  <c:v>24231</c:v>
                </c:pt>
                <c:pt idx="855">
                  <c:v>24232</c:v>
                </c:pt>
                <c:pt idx="856">
                  <c:v>24233</c:v>
                </c:pt>
                <c:pt idx="857">
                  <c:v>24234</c:v>
                </c:pt>
                <c:pt idx="858">
                  <c:v>24235</c:v>
                </c:pt>
                <c:pt idx="859">
                  <c:v>24236</c:v>
                </c:pt>
                <c:pt idx="860">
                  <c:v>24237</c:v>
                </c:pt>
                <c:pt idx="861">
                  <c:v>24238</c:v>
                </c:pt>
                <c:pt idx="862">
                  <c:v>24239</c:v>
                </c:pt>
                <c:pt idx="863">
                  <c:v>24240</c:v>
                </c:pt>
                <c:pt idx="864">
                  <c:v>24241</c:v>
                </c:pt>
                <c:pt idx="865">
                  <c:v>24242</c:v>
                </c:pt>
                <c:pt idx="866">
                  <c:v>24243</c:v>
                </c:pt>
                <c:pt idx="867">
                  <c:v>24244</c:v>
                </c:pt>
                <c:pt idx="868">
                  <c:v>24245</c:v>
                </c:pt>
                <c:pt idx="869">
                  <c:v>24246</c:v>
                </c:pt>
                <c:pt idx="870">
                  <c:v>24247</c:v>
                </c:pt>
                <c:pt idx="871">
                  <c:v>24248</c:v>
                </c:pt>
                <c:pt idx="872">
                  <c:v>24249</c:v>
                </c:pt>
                <c:pt idx="873">
                  <c:v>24250</c:v>
                </c:pt>
                <c:pt idx="874">
                  <c:v>24251</c:v>
                </c:pt>
                <c:pt idx="875">
                  <c:v>24252</c:v>
                </c:pt>
                <c:pt idx="876">
                  <c:v>24253</c:v>
                </c:pt>
                <c:pt idx="877">
                  <c:v>24254</c:v>
                </c:pt>
                <c:pt idx="878">
                  <c:v>24255</c:v>
                </c:pt>
                <c:pt idx="879">
                  <c:v>24256</c:v>
                </c:pt>
                <c:pt idx="880">
                  <c:v>24257</c:v>
                </c:pt>
                <c:pt idx="881">
                  <c:v>24258</c:v>
                </c:pt>
                <c:pt idx="882">
                  <c:v>24259</c:v>
                </c:pt>
                <c:pt idx="883">
                  <c:v>24260</c:v>
                </c:pt>
                <c:pt idx="884">
                  <c:v>24261</c:v>
                </c:pt>
                <c:pt idx="885">
                  <c:v>24262</c:v>
                </c:pt>
                <c:pt idx="886">
                  <c:v>24263</c:v>
                </c:pt>
                <c:pt idx="887">
                  <c:v>24264</c:v>
                </c:pt>
                <c:pt idx="888">
                  <c:v>24265</c:v>
                </c:pt>
                <c:pt idx="889">
                  <c:v>24266</c:v>
                </c:pt>
                <c:pt idx="890">
                  <c:v>24267</c:v>
                </c:pt>
                <c:pt idx="891">
                  <c:v>24268</c:v>
                </c:pt>
                <c:pt idx="892">
                  <c:v>24269</c:v>
                </c:pt>
                <c:pt idx="893">
                  <c:v>24270</c:v>
                </c:pt>
                <c:pt idx="894">
                  <c:v>24271</c:v>
                </c:pt>
                <c:pt idx="895">
                  <c:v>24272</c:v>
                </c:pt>
                <c:pt idx="896">
                  <c:v>24273</c:v>
                </c:pt>
                <c:pt idx="897">
                  <c:v>24274</c:v>
                </c:pt>
                <c:pt idx="898">
                  <c:v>24275</c:v>
                </c:pt>
                <c:pt idx="899">
                  <c:v>24276</c:v>
                </c:pt>
                <c:pt idx="900">
                  <c:v>24277</c:v>
                </c:pt>
                <c:pt idx="901">
                  <c:v>24278</c:v>
                </c:pt>
                <c:pt idx="902">
                  <c:v>24279</c:v>
                </c:pt>
                <c:pt idx="903">
                  <c:v>24280</c:v>
                </c:pt>
                <c:pt idx="904">
                  <c:v>24281</c:v>
                </c:pt>
                <c:pt idx="905">
                  <c:v>24282</c:v>
                </c:pt>
                <c:pt idx="906">
                  <c:v>24283</c:v>
                </c:pt>
                <c:pt idx="907">
                  <c:v>24284</c:v>
                </c:pt>
                <c:pt idx="908">
                  <c:v>24285</c:v>
                </c:pt>
                <c:pt idx="909">
                  <c:v>24286</c:v>
                </c:pt>
                <c:pt idx="910">
                  <c:v>24287</c:v>
                </c:pt>
                <c:pt idx="911">
                  <c:v>24288</c:v>
                </c:pt>
                <c:pt idx="912">
                  <c:v>24289</c:v>
                </c:pt>
                <c:pt idx="913">
                  <c:v>24290</c:v>
                </c:pt>
                <c:pt idx="914">
                  <c:v>24291</c:v>
                </c:pt>
                <c:pt idx="915">
                  <c:v>24292</c:v>
                </c:pt>
                <c:pt idx="916">
                  <c:v>24293</c:v>
                </c:pt>
                <c:pt idx="917">
                  <c:v>24294</c:v>
                </c:pt>
                <c:pt idx="918">
                  <c:v>24295</c:v>
                </c:pt>
                <c:pt idx="919">
                  <c:v>24296</c:v>
                </c:pt>
                <c:pt idx="920">
                  <c:v>24297</c:v>
                </c:pt>
                <c:pt idx="921">
                  <c:v>24298</c:v>
                </c:pt>
                <c:pt idx="922">
                  <c:v>24299</c:v>
                </c:pt>
                <c:pt idx="923">
                  <c:v>24300</c:v>
                </c:pt>
                <c:pt idx="924">
                  <c:v>24301</c:v>
                </c:pt>
                <c:pt idx="925">
                  <c:v>24302</c:v>
                </c:pt>
                <c:pt idx="926">
                  <c:v>24303</c:v>
                </c:pt>
                <c:pt idx="927">
                  <c:v>24304</c:v>
                </c:pt>
                <c:pt idx="928">
                  <c:v>24305</c:v>
                </c:pt>
                <c:pt idx="929">
                  <c:v>24306</c:v>
                </c:pt>
                <c:pt idx="930">
                  <c:v>24307</c:v>
                </c:pt>
                <c:pt idx="931">
                  <c:v>24308</c:v>
                </c:pt>
                <c:pt idx="932">
                  <c:v>24309</c:v>
                </c:pt>
                <c:pt idx="933">
                  <c:v>24310</c:v>
                </c:pt>
                <c:pt idx="934">
                  <c:v>24311</c:v>
                </c:pt>
                <c:pt idx="935">
                  <c:v>24312</c:v>
                </c:pt>
                <c:pt idx="936">
                  <c:v>24313</c:v>
                </c:pt>
                <c:pt idx="937">
                  <c:v>24314</c:v>
                </c:pt>
                <c:pt idx="938">
                  <c:v>24315</c:v>
                </c:pt>
                <c:pt idx="939">
                  <c:v>24316</c:v>
                </c:pt>
                <c:pt idx="940">
                  <c:v>24317</c:v>
                </c:pt>
                <c:pt idx="941">
                  <c:v>24318</c:v>
                </c:pt>
                <c:pt idx="942">
                  <c:v>24319</c:v>
                </c:pt>
                <c:pt idx="943">
                  <c:v>24320</c:v>
                </c:pt>
                <c:pt idx="944">
                  <c:v>24321</c:v>
                </c:pt>
                <c:pt idx="945">
                  <c:v>24322</c:v>
                </c:pt>
                <c:pt idx="946">
                  <c:v>24323</c:v>
                </c:pt>
                <c:pt idx="947">
                  <c:v>24324</c:v>
                </c:pt>
                <c:pt idx="948">
                  <c:v>24325</c:v>
                </c:pt>
                <c:pt idx="949">
                  <c:v>24326</c:v>
                </c:pt>
                <c:pt idx="950">
                  <c:v>24327</c:v>
                </c:pt>
                <c:pt idx="951">
                  <c:v>24328</c:v>
                </c:pt>
                <c:pt idx="952">
                  <c:v>24329</c:v>
                </c:pt>
                <c:pt idx="953">
                  <c:v>24330</c:v>
                </c:pt>
                <c:pt idx="954">
                  <c:v>24331</c:v>
                </c:pt>
                <c:pt idx="955">
                  <c:v>24332</c:v>
                </c:pt>
                <c:pt idx="956">
                  <c:v>24333</c:v>
                </c:pt>
                <c:pt idx="957">
                  <c:v>24334</c:v>
                </c:pt>
                <c:pt idx="958">
                  <c:v>24335</c:v>
                </c:pt>
                <c:pt idx="959">
                  <c:v>24336</c:v>
                </c:pt>
                <c:pt idx="960">
                  <c:v>24337</c:v>
                </c:pt>
                <c:pt idx="961">
                  <c:v>24338</c:v>
                </c:pt>
                <c:pt idx="962">
                  <c:v>24339</c:v>
                </c:pt>
                <c:pt idx="963">
                  <c:v>24340</c:v>
                </c:pt>
                <c:pt idx="964">
                  <c:v>24341</c:v>
                </c:pt>
                <c:pt idx="965">
                  <c:v>24342</c:v>
                </c:pt>
                <c:pt idx="966">
                  <c:v>24343</c:v>
                </c:pt>
                <c:pt idx="967">
                  <c:v>24344</c:v>
                </c:pt>
                <c:pt idx="968">
                  <c:v>24345</c:v>
                </c:pt>
                <c:pt idx="969">
                  <c:v>24346</c:v>
                </c:pt>
                <c:pt idx="970">
                  <c:v>24347</c:v>
                </c:pt>
                <c:pt idx="971">
                  <c:v>24348</c:v>
                </c:pt>
                <c:pt idx="972">
                  <c:v>24349</c:v>
                </c:pt>
                <c:pt idx="973">
                  <c:v>24350</c:v>
                </c:pt>
                <c:pt idx="974">
                  <c:v>24351</c:v>
                </c:pt>
                <c:pt idx="975">
                  <c:v>24352</c:v>
                </c:pt>
                <c:pt idx="976">
                  <c:v>24353</c:v>
                </c:pt>
                <c:pt idx="977">
                  <c:v>24354</c:v>
                </c:pt>
                <c:pt idx="978">
                  <c:v>24355</c:v>
                </c:pt>
                <c:pt idx="979">
                  <c:v>24356</c:v>
                </c:pt>
                <c:pt idx="980">
                  <c:v>24357</c:v>
                </c:pt>
                <c:pt idx="981">
                  <c:v>24358</c:v>
                </c:pt>
                <c:pt idx="982">
                  <c:v>24359</c:v>
                </c:pt>
                <c:pt idx="983">
                  <c:v>24360</c:v>
                </c:pt>
                <c:pt idx="984">
                  <c:v>24361</c:v>
                </c:pt>
                <c:pt idx="985">
                  <c:v>24362</c:v>
                </c:pt>
                <c:pt idx="986">
                  <c:v>24363</c:v>
                </c:pt>
                <c:pt idx="987">
                  <c:v>24364</c:v>
                </c:pt>
                <c:pt idx="988">
                  <c:v>24365</c:v>
                </c:pt>
                <c:pt idx="989">
                  <c:v>24366</c:v>
                </c:pt>
                <c:pt idx="990">
                  <c:v>24367</c:v>
                </c:pt>
                <c:pt idx="991">
                  <c:v>24368</c:v>
                </c:pt>
                <c:pt idx="992">
                  <c:v>24369</c:v>
                </c:pt>
                <c:pt idx="993">
                  <c:v>24370</c:v>
                </c:pt>
                <c:pt idx="994">
                  <c:v>24371</c:v>
                </c:pt>
                <c:pt idx="995">
                  <c:v>24372</c:v>
                </c:pt>
                <c:pt idx="996">
                  <c:v>24373</c:v>
                </c:pt>
                <c:pt idx="997">
                  <c:v>24374</c:v>
                </c:pt>
                <c:pt idx="998">
                  <c:v>24375</c:v>
                </c:pt>
                <c:pt idx="999">
                  <c:v>24376</c:v>
                </c:pt>
                <c:pt idx="1000">
                  <c:v>24377</c:v>
                </c:pt>
                <c:pt idx="1001">
                  <c:v>24378</c:v>
                </c:pt>
                <c:pt idx="1002">
                  <c:v>24379</c:v>
                </c:pt>
                <c:pt idx="1003">
                  <c:v>24380</c:v>
                </c:pt>
                <c:pt idx="1004">
                  <c:v>24381</c:v>
                </c:pt>
                <c:pt idx="1005">
                  <c:v>24382</c:v>
                </c:pt>
                <c:pt idx="1006">
                  <c:v>24383</c:v>
                </c:pt>
                <c:pt idx="1007">
                  <c:v>24384</c:v>
                </c:pt>
                <c:pt idx="1008">
                  <c:v>24385</c:v>
                </c:pt>
                <c:pt idx="1009">
                  <c:v>24386</c:v>
                </c:pt>
                <c:pt idx="1010">
                  <c:v>24387</c:v>
                </c:pt>
                <c:pt idx="1011">
                  <c:v>24388</c:v>
                </c:pt>
                <c:pt idx="1012">
                  <c:v>24389</c:v>
                </c:pt>
                <c:pt idx="1013">
                  <c:v>24390</c:v>
                </c:pt>
                <c:pt idx="1014">
                  <c:v>24391</c:v>
                </c:pt>
                <c:pt idx="1015">
                  <c:v>24392</c:v>
                </c:pt>
                <c:pt idx="1016">
                  <c:v>24393</c:v>
                </c:pt>
                <c:pt idx="1017">
                  <c:v>24394</c:v>
                </c:pt>
                <c:pt idx="1018">
                  <c:v>24395</c:v>
                </c:pt>
                <c:pt idx="1019">
                  <c:v>24396</c:v>
                </c:pt>
                <c:pt idx="1020">
                  <c:v>24397</c:v>
                </c:pt>
                <c:pt idx="1021">
                  <c:v>24398</c:v>
                </c:pt>
                <c:pt idx="1022">
                  <c:v>24399</c:v>
                </c:pt>
                <c:pt idx="1023">
                  <c:v>24400</c:v>
                </c:pt>
                <c:pt idx="1024">
                  <c:v>24401</c:v>
                </c:pt>
                <c:pt idx="1025">
                  <c:v>24402</c:v>
                </c:pt>
                <c:pt idx="1026">
                  <c:v>24403</c:v>
                </c:pt>
                <c:pt idx="1027">
                  <c:v>24404</c:v>
                </c:pt>
                <c:pt idx="1028">
                  <c:v>24405</c:v>
                </c:pt>
                <c:pt idx="1029">
                  <c:v>24406</c:v>
                </c:pt>
                <c:pt idx="1030">
                  <c:v>24407</c:v>
                </c:pt>
                <c:pt idx="1031">
                  <c:v>24408</c:v>
                </c:pt>
                <c:pt idx="1032">
                  <c:v>24409</c:v>
                </c:pt>
                <c:pt idx="1033">
                  <c:v>24410</c:v>
                </c:pt>
                <c:pt idx="1034">
                  <c:v>24411</c:v>
                </c:pt>
                <c:pt idx="1035">
                  <c:v>24412</c:v>
                </c:pt>
                <c:pt idx="1036">
                  <c:v>24413</c:v>
                </c:pt>
                <c:pt idx="1037">
                  <c:v>24414</c:v>
                </c:pt>
                <c:pt idx="1038">
                  <c:v>24415</c:v>
                </c:pt>
                <c:pt idx="1039">
                  <c:v>24416</c:v>
                </c:pt>
                <c:pt idx="1040">
                  <c:v>24417</c:v>
                </c:pt>
                <c:pt idx="1041">
                  <c:v>24418</c:v>
                </c:pt>
                <c:pt idx="1042">
                  <c:v>24419</c:v>
                </c:pt>
                <c:pt idx="1043">
                  <c:v>24420</c:v>
                </c:pt>
                <c:pt idx="1044">
                  <c:v>24421</c:v>
                </c:pt>
                <c:pt idx="1045">
                  <c:v>24422</c:v>
                </c:pt>
                <c:pt idx="1046">
                  <c:v>24423</c:v>
                </c:pt>
                <c:pt idx="1047">
                  <c:v>24424</c:v>
                </c:pt>
                <c:pt idx="1048">
                  <c:v>24425</c:v>
                </c:pt>
                <c:pt idx="1049">
                  <c:v>24426</c:v>
                </c:pt>
                <c:pt idx="1050">
                  <c:v>24427</c:v>
                </c:pt>
                <c:pt idx="1051">
                  <c:v>24428</c:v>
                </c:pt>
                <c:pt idx="1052">
                  <c:v>24429</c:v>
                </c:pt>
                <c:pt idx="1053">
                  <c:v>24430</c:v>
                </c:pt>
                <c:pt idx="1054">
                  <c:v>24431</c:v>
                </c:pt>
                <c:pt idx="1055">
                  <c:v>24432</c:v>
                </c:pt>
                <c:pt idx="1056">
                  <c:v>24433</c:v>
                </c:pt>
                <c:pt idx="1057">
                  <c:v>24434</c:v>
                </c:pt>
                <c:pt idx="1058">
                  <c:v>24435</c:v>
                </c:pt>
                <c:pt idx="1059">
                  <c:v>24436</c:v>
                </c:pt>
                <c:pt idx="1060">
                  <c:v>24437</c:v>
                </c:pt>
                <c:pt idx="1061">
                  <c:v>24438</c:v>
                </c:pt>
                <c:pt idx="1062">
                  <c:v>24439</c:v>
                </c:pt>
                <c:pt idx="1063">
                  <c:v>24440</c:v>
                </c:pt>
                <c:pt idx="1064">
                  <c:v>24441</c:v>
                </c:pt>
                <c:pt idx="1065">
                  <c:v>24442</c:v>
                </c:pt>
                <c:pt idx="1066">
                  <c:v>24443</c:v>
                </c:pt>
                <c:pt idx="1067">
                  <c:v>24444</c:v>
                </c:pt>
                <c:pt idx="1068">
                  <c:v>24445</c:v>
                </c:pt>
                <c:pt idx="1069">
                  <c:v>24446</c:v>
                </c:pt>
                <c:pt idx="1070">
                  <c:v>24447</c:v>
                </c:pt>
                <c:pt idx="1071">
                  <c:v>24448</c:v>
                </c:pt>
                <c:pt idx="1072">
                  <c:v>24449</c:v>
                </c:pt>
                <c:pt idx="1073">
                  <c:v>24450</c:v>
                </c:pt>
                <c:pt idx="1074">
                  <c:v>24451</c:v>
                </c:pt>
                <c:pt idx="1075">
                  <c:v>24452</c:v>
                </c:pt>
                <c:pt idx="1076">
                  <c:v>24453</c:v>
                </c:pt>
                <c:pt idx="1077">
                  <c:v>24454</c:v>
                </c:pt>
                <c:pt idx="1078">
                  <c:v>24455</c:v>
                </c:pt>
                <c:pt idx="1079">
                  <c:v>24456</c:v>
                </c:pt>
                <c:pt idx="1080">
                  <c:v>24457</c:v>
                </c:pt>
                <c:pt idx="1081">
                  <c:v>24458</c:v>
                </c:pt>
                <c:pt idx="1082">
                  <c:v>24459</c:v>
                </c:pt>
                <c:pt idx="1083">
                  <c:v>24460</c:v>
                </c:pt>
                <c:pt idx="1084">
                  <c:v>24461</c:v>
                </c:pt>
                <c:pt idx="1085">
                  <c:v>24462</c:v>
                </c:pt>
                <c:pt idx="1086">
                  <c:v>24463</c:v>
                </c:pt>
                <c:pt idx="1087">
                  <c:v>24464</c:v>
                </c:pt>
                <c:pt idx="1088">
                  <c:v>24465</c:v>
                </c:pt>
                <c:pt idx="1089">
                  <c:v>24466</c:v>
                </c:pt>
                <c:pt idx="1090">
                  <c:v>24467</c:v>
                </c:pt>
                <c:pt idx="1091">
                  <c:v>24468</c:v>
                </c:pt>
                <c:pt idx="1092">
                  <c:v>24469</c:v>
                </c:pt>
                <c:pt idx="1093">
                  <c:v>24470</c:v>
                </c:pt>
                <c:pt idx="1094">
                  <c:v>24471</c:v>
                </c:pt>
                <c:pt idx="1095">
                  <c:v>24472</c:v>
                </c:pt>
                <c:pt idx="1096">
                  <c:v>24473</c:v>
                </c:pt>
                <c:pt idx="1097">
                  <c:v>24474</c:v>
                </c:pt>
                <c:pt idx="1098">
                  <c:v>24475</c:v>
                </c:pt>
                <c:pt idx="1099">
                  <c:v>24476</c:v>
                </c:pt>
                <c:pt idx="1100">
                  <c:v>24477</c:v>
                </c:pt>
                <c:pt idx="1101">
                  <c:v>24478</c:v>
                </c:pt>
                <c:pt idx="1102">
                  <c:v>24479</c:v>
                </c:pt>
                <c:pt idx="1103">
                  <c:v>24480</c:v>
                </c:pt>
                <c:pt idx="1104">
                  <c:v>24481</c:v>
                </c:pt>
                <c:pt idx="1105">
                  <c:v>24482</c:v>
                </c:pt>
                <c:pt idx="1106">
                  <c:v>24483</c:v>
                </c:pt>
                <c:pt idx="1107">
                  <c:v>24484</c:v>
                </c:pt>
                <c:pt idx="1108">
                  <c:v>24485</c:v>
                </c:pt>
                <c:pt idx="1109">
                  <c:v>24486</c:v>
                </c:pt>
                <c:pt idx="1110">
                  <c:v>24487</c:v>
                </c:pt>
                <c:pt idx="1111">
                  <c:v>24488</c:v>
                </c:pt>
                <c:pt idx="1112">
                  <c:v>24489</c:v>
                </c:pt>
                <c:pt idx="1113">
                  <c:v>24490</c:v>
                </c:pt>
                <c:pt idx="1114">
                  <c:v>24491</c:v>
                </c:pt>
                <c:pt idx="1115">
                  <c:v>24492</c:v>
                </c:pt>
                <c:pt idx="1116">
                  <c:v>24493</c:v>
                </c:pt>
                <c:pt idx="1117">
                  <c:v>24494</c:v>
                </c:pt>
                <c:pt idx="1118">
                  <c:v>24495</c:v>
                </c:pt>
                <c:pt idx="1119">
                  <c:v>24496</c:v>
                </c:pt>
                <c:pt idx="1120">
                  <c:v>24497</c:v>
                </c:pt>
                <c:pt idx="1121">
                  <c:v>24498</c:v>
                </c:pt>
                <c:pt idx="1122">
                  <c:v>24499</c:v>
                </c:pt>
                <c:pt idx="1123">
                  <c:v>24500</c:v>
                </c:pt>
                <c:pt idx="1124">
                  <c:v>24501</c:v>
                </c:pt>
                <c:pt idx="1125">
                  <c:v>24502</c:v>
                </c:pt>
                <c:pt idx="1126">
                  <c:v>24503</c:v>
                </c:pt>
                <c:pt idx="1127">
                  <c:v>24504</c:v>
                </c:pt>
                <c:pt idx="1128">
                  <c:v>24505</c:v>
                </c:pt>
                <c:pt idx="1129">
                  <c:v>24506</c:v>
                </c:pt>
                <c:pt idx="1130">
                  <c:v>24507</c:v>
                </c:pt>
                <c:pt idx="1131">
                  <c:v>24508</c:v>
                </c:pt>
                <c:pt idx="1132">
                  <c:v>24509</c:v>
                </c:pt>
                <c:pt idx="1133">
                  <c:v>24510</c:v>
                </c:pt>
                <c:pt idx="1134">
                  <c:v>24511</c:v>
                </c:pt>
                <c:pt idx="1135">
                  <c:v>24512</c:v>
                </c:pt>
                <c:pt idx="1136">
                  <c:v>24513</c:v>
                </c:pt>
                <c:pt idx="1137">
                  <c:v>24514</c:v>
                </c:pt>
                <c:pt idx="1138">
                  <c:v>24515</c:v>
                </c:pt>
                <c:pt idx="1139">
                  <c:v>24516</c:v>
                </c:pt>
                <c:pt idx="1140">
                  <c:v>24517</c:v>
                </c:pt>
                <c:pt idx="1141">
                  <c:v>24518</c:v>
                </c:pt>
                <c:pt idx="1142">
                  <c:v>24519</c:v>
                </c:pt>
                <c:pt idx="1143">
                  <c:v>24520</c:v>
                </c:pt>
                <c:pt idx="1144">
                  <c:v>24521</c:v>
                </c:pt>
                <c:pt idx="1145">
                  <c:v>24522</c:v>
                </c:pt>
                <c:pt idx="1146">
                  <c:v>24523</c:v>
                </c:pt>
                <c:pt idx="1147">
                  <c:v>24524</c:v>
                </c:pt>
                <c:pt idx="1148">
                  <c:v>24525</c:v>
                </c:pt>
                <c:pt idx="1149">
                  <c:v>24526</c:v>
                </c:pt>
                <c:pt idx="1150">
                  <c:v>24527</c:v>
                </c:pt>
                <c:pt idx="1151">
                  <c:v>24528</c:v>
                </c:pt>
                <c:pt idx="1152">
                  <c:v>24529</c:v>
                </c:pt>
                <c:pt idx="1153">
                  <c:v>24530</c:v>
                </c:pt>
                <c:pt idx="1154">
                  <c:v>24531</c:v>
                </c:pt>
                <c:pt idx="1155">
                  <c:v>24532</c:v>
                </c:pt>
                <c:pt idx="1156">
                  <c:v>24533</c:v>
                </c:pt>
                <c:pt idx="1157">
                  <c:v>24534</c:v>
                </c:pt>
                <c:pt idx="1158">
                  <c:v>24535</c:v>
                </c:pt>
                <c:pt idx="1159">
                  <c:v>24536</c:v>
                </c:pt>
                <c:pt idx="1160">
                  <c:v>24537</c:v>
                </c:pt>
                <c:pt idx="1161">
                  <c:v>24538</c:v>
                </c:pt>
                <c:pt idx="1162">
                  <c:v>24539</c:v>
                </c:pt>
                <c:pt idx="1163">
                  <c:v>24540</c:v>
                </c:pt>
                <c:pt idx="1164">
                  <c:v>24541</c:v>
                </c:pt>
                <c:pt idx="1165">
                  <c:v>24542</c:v>
                </c:pt>
                <c:pt idx="1166">
                  <c:v>24543</c:v>
                </c:pt>
                <c:pt idx="1167">
                  <c:v>24544</c:v>
                </c:pt>
                <c:pt idx="1168">
                  <c:v>24545</c:v>
                </c:pt>
                <c:pt idx="1169">
                  <c:v>24546</c:v>
                </c:pt>
                <c:pt idx="1170">
                  <c:v>24547</c:v>
                </c:pt>
                <c:pt idx="1171">
                  <c:v>24548</c:v>
                </c:pt>
                <c:pt idx="1172">
                  <c:v>24549</c:v>
                </c:pt>
                <c:pt idx="1173">
                  <c:v>24550</c:v>
                </c:pt>
                <c:pt idx="1174">
                  <c:v>24551</c:v>
                </c:pt>
                <c:pt idx="1175">
                  <c:v>24552</c:v>
                </c:pt>
                <c:pt idx="1176">
                  <c:v>24553</c:v>
                </c:pt>
                <c:pt idx="1177">
                  <c:v>24554</c:v>
                </c:pt>
                <c:pt idx="1178">
                  <c:v>24555</c:v>
                </c:pt>
                <c:pt idx="1179">
                  <c:v>24556</c:v>
                </c:pt>
                <c:pt idx="1180">
                  <c:v>24557</c:v>
                </c:pt>
                <c:pt idx="1181">
                  <c:v>24558</c:v>
                </c:pt>
                <c:pt idx="1182">
                  <c:v>24559</c:v>
                </c:pt>
                <c:pt idx="1183">
                  <c:v>24560</c:v>
                </c:pt>
                <c:pt idx="1184">
                  <c:v>24561</c:v>
                </c:pt>
                <c:pt idx="1185">
                  <c:v>24562</c:v>
                </c:pt>
                <c:pt idx="1186">
                  <c:v>24563</c:v>
                </c:pt>
                <c:pt idx="1187">
                  <c:v>24564</c:v>
                </c:pt>
                <c:pt idx="1188">
                  <c:v>24565</c:v>
                </c:pt>
                <c:pt idx="1189">
                  <c:v>24566</c:v>
                </c:pt>
                <c:pt idx="1190">
                  <c:v>24567</c:v>
                </c:pt>
                <c:pt idx="1191">
                  <c:v>24568</c:v>
                </c:pt>
                <c:pt idx="1192">
                  <c:v>24569</c:v>
                </c:pt>
                <c:pt idx="1193">
                  <c:v>24570</c:v>
                </c:pt>
                <c:pt idx="1194">
                  <c:v>24571</c:v>
                </c:pt>
                <c:pt idx="1195">
                  <c:v>24572</c:v>
                </c:pt>
                <c:pt idx="1196">
                  <c:v>24573</c:v>
                </c:pt>
                <c:pt idx="1197">
                  <c:v>24574</c:v>
                </c:pt>
                <c:pt idx="1198">
                  <c:v>24575</c:v>
                </c:pt>
                <c:pt idx="1199">
                  <c:v>24576</c:v>
                </c:pt>
                <c:pt idx="1200">
                  <c:v>24577</c:v>
                </c:pt>
                <c:pt idx="1201">
                  <c:v>24578</c:v>
                </c:pt>
                <c:pt idx="1202">
                  <c:v>24579</c:v>
                </c:pt>
                <c:pt idx="1203">
                  <c:v>24580</c:v>
                </c:pt>
                <c:pt idx="1204">
                  <c:v>24581</c:v>
                </c:pt>
                <c:pt idx="1205">
                  <c:v>24582</c:v>
                </c:pt>
                <c:pt idx="1206">
                  <c:v>24583</c:v>
                </c:pt>
                <c:pt idx="1207">
                  <c:v>24584</c:v>
                </c:pt>
                <c:pt idx="1208">
                  <c:v>24585</c:v>
                </c:pt>
                <c:pt idx="1209">
                  <c:v>24586</c:v>
                </c:pt>
                <c:pt idx="1210">
                  <c:v>24587</c:v>
                </c:pt>
                <c:pt idx="1211">
                  <c:v>24588</c:v>
                </c:pt>
                <c:pt idx="1212">
                  <c:v>24589</c:v>
                </c:pt>
                <c:pt idx="1213">
                  <c:v>24590</c:v>
                </c:pt>
                <c:pt idx="1214">
                  <c:v>24591</c:v>
                </c:pt>
                <c:pt idx="1215">
                  <c:v>24592</c:v>
                </c:pt>
                <c:pt idx="1216">
                  <c:v>24593</c:v>
                </c:pt>
                <c:pt idx="1217">
                  <c:v>24594</c:v>
                </c:pt>
                <c:pt idx="1218">
                  <c:v>24595</c:v>
                </c:pt>
                <c:pt idx="1219">
                  <c:v>24596</c:v>
                </c:pt>
                <c:pt idx="1220">
                  <c:v>24597</c:v>
                </c:pt>
                <c:pt idx="1221">
                  <c:v>24598</c:v>
                </c:pt>
                <c:pt idx="1222">
                  <c:v>24599</c:v>
                </c:pt>
                <c:pt idx="1223">
                  <c:v>24600</c:v>
                </c:pt>
                <c:pt idx="1224">
                  <c:v>24601</c:v>
                </c:pt>
                <c:pt idx="1225">
                  <c:v>24602</c:v>
                </c:pt>
                <c:pt idx="1226">
                  <c:v>24603</c:v>
                </c:pt>
                <c:pt idx="1227">
                  <c:v>24604</c:v>
                </c:pt>
                <c:pt idx="1228">
                  <c:v>24605</c:v>
                </c:pt>
                <c:pt idx="1229">
                  <c:v>24606</c:v>
                </c:pt>
                <c:pt idx="1230">
                  <c:v>24607</c:v>
                </c:pt>
                <c:pt idx="1231">
                  <c:v>24608</c:v>
                </c:pt>
                <c:pt idx="1232">
                  <c:v>24609</c:v>
                </c:pt>
                <c:pt idx="1233">
                  <c:v>24610</c:v>
                </c:pt>
                <c:pt idx="1234">
                  <c:v>24611</c:v>
                </c:pt>
                <c:pt idx="1235">
                  <c:v>24612</c:v>
                </c:pt>
                <c:pt idx="1236">
                  <c:v>24613</c:v>
                </c:pt>
                <c:pt idx="1237">
                  <c:v>24614</c:v>
                </c:pt>
                <c:pt idx="1238">
                  <c:v>24615</c:v>
                </c:pt>
                <c:pt idx="1239">
                  <c:v>24616</c:v>
                </c:pt>
                <c:pt idx="1240">
                  <c:v>24617</c:v>
                </c:pt>
                <c:pt idx="1241">
                  <c:v>24618</c:v>
                </c:pt>
                <c:pt idx="1242">
                  <c:v>24619</c:v>
                </c:pt>
                <c:pt idx="1243">
                  <c:v>24620</c:v>
                </c:pt>
                <c:pt idx="1244">
                  <c:v>24621</c:v>
                </c:pt>
                <c:pt idx="1245">
                  <c:v>24622</c:v>
                </c:pt>
                <c:pt idx="1246">
                  <c:v>24623</c:v>
                </c:pt>
                <c:pt idx="1247">
                  <c:v>24624</c:v>
                </c:pt>
                <c:pt idx="1248">
                  <c:v>24625</c:v>
                </c:pt>
                <c:pt idx="1249">
                  <c:v>24626</c:v>
                </c:pt>
                <c:pt idx="1250">
                  <c:v>24627</c:v>
                </c:pt>
                <c:pt idx="1251">
                  <c:v>24628</c:v>
                </c:pt>
                <c:pt idx="1252">
                  <c:v>24629</c:v>
                </c:pt>
                <c:pt idx="1253">
                  <c:v>24630</c:v>
                </c:pt>
                <c:pt idx="1254">
                  <c:v>24631</c:v>
                </c:pt>
                <c:pt idx="1255">
                  <c:v>24632</c:v>
                </c:pt>
                <c:pt idx="1256">
                  <c:v>24633</c:v>
                </c:pt>
                <c:pt idx="1257">
                  <c:v>24634</c:v>
                </c:pt>
                <c:pt idx="1258">
                  <c:v>24635</c:v>
                </c:pt>
                <c:pt idx="1259">
                  <c:v>24636</c:v>
                </c:pt>
                <c:pt idx="1260">
                  <c:v>24637</c:v>
                </c:pt>
                <c:pt idx="1261">
                  <c:v>24638</c:v>
                </c:pt>
                <c:pt idx="1262">
                  <c:v>24639</c:v>
                </c:pt>
                <c:pt idx="1263">
                  <c:v>24640</c:v>
                </c:pt>
                <c:pt idx="1264">
                  <c:v>24641</c:v>
                </c:pt>
                <c:pt idx="1265">
                  <c:v>24642</c:v>
                </c:pt>
                <c:pt idx="1266">
                  <c:v>24643</c:v>
                </c:pt>
                <c:pt idx="1267">
                  <c:v>24644</c:v>
                </c:pt>
                <c:pt idx="1268">
                  <c:v>24645</c:v>
                </c:pt>
                <c:pt idx="1269">
                  <c:v>24646</c:v>
                </c:pt>
                <c:pt idx="1270">
                  <c:v>24647</c:v>
                </c:pt>
                <c:pt idx="1271">
                  <c:v>24648</c:v>
                </c:pt>
                <c:pt idx="1272">
                  <c:v>24649</c:v>
                </c:pt>
                <c:pt idx="1273">
                  <c:v>24650</c:v>
                </c:pt>
                <c:pt idx="1274">
                  <c:v>24651</c:v>
                </c:pt>
                <c:pt idx="1275">
                  <c:v>24652</c:v>
                </c:pt>
                <c:pt idx="1276">
                  <c:v>24653</c:v>
                </c:pt>
                <c:pt idx="1277">
                  <c:v>24654</c:v>
                </c:pt>
                <c:pt idx="1278">
                  <c:v>24655</c:v>
                </c:pt>
                <c:pt idx="1279">
                  <c:v>24656</c:v>
                </c:pt>
                <c:pt idx="1280">
                  <c:v>24657</c:v>
                </c:pt>
                <c:pt idx="1281">
                  <c:v>24658</c:v>
                </c:pt>
                <c:pt idx="1282">
                  <c:v>24659</c:v>
                </c:pt>
                <c:pt idx="1283">
                  <c:v>24660</c:v>
                </c:pt>
                <c:pt idx="1284">
                  <c:v>24661</c:v>
                </c:pt>
                <c:pt idx="1285">
                  <c:v>24662</c:v>
                </c:pt>
                <c:pt idx="1286">
                  <c:v>24663</c:v>
                </c:pt>
                <c:pt idx="1287">
                  <c:v>24664</c:v>
                </c:pt>
                <c:pt idx="1288">
                  <c:v>24665</c:v>
                </c:pt>
                <c:pt idx="1289">
                  <c:v>24666</c:v>
                </c:pt>
                <c:pt idx="1290">
                  <c:v>24667</c:v>
                </c:pt>
                <c:pt idx="1291">
                  <c:v>24668</c:v>
                </c:pt>
                <c:pt idx="1292">
                  <c:v>24669</c:v>
                </c:pt>
                <c:pt idx="1293">
                  <c:v>24670</c:v>
                </c:pt>
                <c:pt idx="1294">
                  <c:v>24671</c:v>
                </c:pt>
                <c:pt idx="1295">
                  <c:v>24672</c:v>
                </c:pt>
                <c:pt idx="1296">
                  <c:v>24673</c:v>
                </c:pt>
                <c:pt idx="1297">
                  <c:v>24674</c:v>
                </c:pt>
                <c:pt idx="1298">
                  <c:v>24675</c:v>
                </c:pt>
                <c:pt idx="1299">
                  <c:v>24676</c:v>
                </c:pt>
                <c:pt idx="1300">
                  <c:v>24677</c:v>
                </c:pt>
                <c:pt idx="1301">
                  <c:v>24678</c:v>
                </c:pt>
                <c:pt idx="1302">
                  <c:v>24679</c:v>
                </c:pt>
                <c:pt idx="1303">
                  <c:v>24680</c:v>
                </c:pt>
                <c:pt idx="1304">
                  <c:v>24681</c:v>
                </c:pt>
                <c:pt idx="1305">
                  <c:v>24682</c:v>
                </c:pt>
                <c:pt idx="1306">
                  <c:v>24683</c:v>
                </c:pt>
                <c:pt idx="1307">
                  <c:v>24684</c:v>
                </c:pt>
                <c:pt idx="1308">
                  <c:v>24685</c:v>
                </c:pt>
                <c:pt idx="1309">
                  <c:v>24686</c:v>
                </c:pt>
                <c:pt idx="1310">
                  <c:v>24687</c:v>
                </c:pt>
                <c:pt idx="1311">
                  <c:v>24688</c:v>
                </c:pt>
                <c:pt idx="1312">
                  <c:v>24689</c:v>
                </c:pt>
                <c:pt idx="1313">
                  <c:v>24690</c:v>
                </c:pt>
                <c:pt idx="1314">
                  <c:v>24691</c:v>
                </c:pt>
                <c:pt idx="1315">
                  <c:v>24692</c:v>
                </c:pt>
                <c:pt idx="1316">
                  <c:v>24693</c:v>
                </c:pt>
                <c:pt idx="1317">
                  <c:v>24694</c:v>
                </c:pt>
                <c:pt idx="1318">
                  <c:v>24695</c:v>
                </c:pt>
                <c:pt idx="1319">
                  <c:v>24696</c:v>
                </c:pt>
                <c:pt idx="1320">
                  <c:v>24697</c:v>
                </c:pt>
                <c:pt idx="1321">
                  <c:v>24698</c:v>
                </c:pt>
                <c:pt idx="1322">
                  <c:v>24699</c:v>
                </c:pt>
                <c:pt idx="1323">
                  <c:v>24700</c:v>
                </c:pt>
                <c:pt idx="1324">
                  <c:v>24701</c:v>
                </c:pt>
                <c:pt idx="1325">
                  <c:v>24702</c:v>
                </c:pt>
                <c:pt idx="1326">
                  <c:v>24703</c:v>
                </c:pt>
                <c:pt idx="1327">
                  <c:v>24704</c:v>
                </c:pt>
                <c:pt idx="1328">
                  <c:v>24705</c:v>
                </c:pt>
                <c:pt idx="1329">
                  <c:v>24706</c:v>
                </c:pt>
                <c:pt idx="1330">
                  <c:v>24707</c:v>
                </c:pt>
                <c:pt idx="1331">
                  <c:v>24708</c:v>
                </c:pt>
                <c:pt idx="1332">
                  <c:v>24709</c:v>
                </c:pt>
                <c:pt idx="1333">
                  <c:v>24710</c:v>
                </c:pt>
                <c:pt idx="1334">
                  <c:v>24711</c:v>
                </c:pt>
                <c:pt idx="1335">
                  <c:v>24712</c:v>
                </c:pt>
                <c:pt idx="1336">
                  <c:v>24713</c:v>
                </c:pt>
                <c:pt idx="1337">
                  <c:v>24714</c:v>
                </c:pt>
                <c:pt idx="1338">
                  <c:v>24715</c:v>
                </c:pt>
                <c:pt idx="1339">
                  <c:v>24716</c:v>
                </c:pt>
                <c:pt idx="1340">
                  <c:v>24717</c:v>
                </c:pt>
                <c:pt idx="1341">
                  <c:v>24718</c:v>
                </c:pt>
                <c:pt idx="1342">
                  <c:v>24719</c:v>
                </c:pt>
                <c:pt idx="1343">
                  <c:v>24720</c:v>
                </c:pt>
                <c:pt idx="1344">
                  <c:v>24721</c:v>
                </c:pt>
                <c:pt idx="1345">
                  <c:v>24722</c:v>
                </c:pt>
                <c:pt idx="1346">
                  <c:v>24723</c:v>
                </c:pt>
                <c:pt idx="1347">
                  <c:v>24724</c:v>
                </c:pt>
                <c:pt idx="1348">
                  <c:v>24725</c:v>
                </c:pt>
                <c:pt idx="1349">
                  <c:v>24726</c:v>
                </c:pt>
                <c:pt idx="1350">
                  <c:v>24727</c:v>
                </c:pt>
                <c:pt idx="1351">
                  <c:v>24728</c:v>
                </c:pt>
                <c:pt idx="1352">
                  <c:v>24729</c:v>
                </c:pt>
                <c:pt idx="1353">
                  <c:v>24730</c:v>
                </c:pt>
                <c:pt idx="1354">
                  <c:v>24731</c:v>
                </c:pt>
                <c:pt idx="1355">
                  <c:v>24732</c:v>
                </c:pt>
                <c:pt idx="1356">
                  <c:v>24733</c:v>
                </c:pt>
                <c:pt idx="1357">
                  <c:v>24734</c:v>
                </c:pt>
                <c:pt idx="1358">
                  <c:v>24735</c:v>
                </c:pt>
                <c:pt idx="1359">
                  <c:v>24736</c:v>
                </c:pt>
                <c:pt idx="1360">
                  <c:v>24737</c:v>
                </c:pt>
                <c:pt idx="1361">
                  <c:v>24738</c:v>
                </c:pt>
                <c:pt idx="1362">
                  <c:v>24739</c:v>
                </c:pt>
                <c:pt idx="1363">
                  <c:v>24740</c:v>
                </c:pt>
                <c:pt idx="1364">
                  <c:v>24741</c:v>
                </c:pt>
                <c:pt idx="1365">
                  <c:v>24742</c:v>
                </c:pt>
                <c:pt idx="1366">
                  <c:v>24743</c:v>
                </c:pt>
                <c:pt idx="1367">
                  <c:v>24744</c:v>
                </c:pt>
                <c:pt idx="1368">
                  <c:v>24745</c:v>
                </c:pt>
                <c:pt idx="1369">
                  <c:v>24746</c:v>
                </c:pt>
                <c:pt idx="1370">
                  <c:v>24747</c:v>
                </c:pt>
                <c:pt idx="1371">
                  <c:v>24748</c:v>
                </c:pt>
                <c:pt idx="1372">
                  <c:v>24749</c:v>
                </c:pt>
                <c:pt idx="1373">
                  <c:v>24750</c:v>
                </c:pt>
                <c:pt idx="1374">
                  <c:v>24751</c:v>
                </c:pt>
                <c:pt idx="1375">
                  <c:v>24752</c:v>
                </c:pt>
                <c:pt idx="1376">
                  <c:v>24753</c:v>
                </c:pt>
                <c:pt idx="1377">
                  <c:v>24754</c:v>
                </c:pt>
                <c:pt idx="1378">
                  <c:v>24755</c:v>
                </c:pt>
                <c:pt idx="1379">
                  <c:v>24756</c:v>
                </c:pt>
                <c:pt idx="1380">
                  <c:v>24757</c:v>
                </c:pt>
                <c:pt idx="1381">
                  <c:v>24758</c:v>
                </c:pt>
                <c:pt idx="1382">
                  <c:v>24759</c:v>
                </c:pt>
                <c:pt idx="1383">
                  <c:v>24760</c:v>
                </c:pt>
                <c:pt idx="1384">
                  <c:v>24761</c:v>
                </c:pt>
                <c:pt idx="1385">
                  <c:v>24762</c:v>
                </c:pt>
                <c:pt idx="1386">
                  <c:v>24763</c:v>
                </c:pt>
                <c:pt idx="1387">
                  <c:v>24764</c:v>
                </c:pt>
                <c:pt idx="1388">
                  <c:v>24765</c:v>
                </c:pt>
                <c:pt idx="1389">
                  <c:v>24766</c:v>
                </c:pt>
                <c:pt idx="1390">
                  <c:v>24767</c:v>
                </c:pt>
                <c:pt idx="1391">
                  <c:v>24768</c:v>
                </c:pt>
                <c:pt idx="1392">
                  <c:v>24769</c:v>
                </c:pt>
                <c:pt idx="1393">
                  <c:v>24770</c:v>
                </c:pt>
                <c:pt idx="1394">
                  <c:v>24771</c:v>
                </c:pt>
                <c:pt idx="1395">
                  <c:v>24772</c:v>
                </c:pt>
                <c:pt idx="1396">
                  <c:v>24773</c:v>
                </c:pt>
                <c:pt idx="1397">
                  <c:v>24774</c:v>
                </c:pt>
                <c:pt idx="1398">
                  <c:v>24775</c:v>
                </c:pt>
                <c:pt idx="1399">
                  <c:v>24776</c:v>
                </c:pt>
                <c:pt idx="1400">
                  <c:v>24777</c:v>
                </c:pt>
                <c:pt idx="1401">
                  <c:v>24778</c:v>
                </c:pt>
                <c:pt idx="1402">
                  <c:v>24779</c:v>
                </c:pt>
                <c:pt idx="1403">
                  <c:v>24780</c:v>
                </c:pt>
                <c:pt idx="1404">
                  <c:v>24781</c:v>
                </c:pt>
                <c:pt idx="1405">
                  <c:v>24782</c:v>
                </c:pt>
                <c:pt idx="1406">
                  <c:v>24783</c:v>
                </c:pt>
                <c:pt idx="1407">
                  <c:v>24784</c:v>
                </c:pt>
                <c:pt idx="1408">
                  <c:v>24785</c:v>
                </c:pt>
                <c:pt idx="1409">
                  <c:v>24786</c:v>
                </c:pt>
                <c:pt idx="1410">
                  <c:v>24787</c:v>
                </c:pt>
                <c:pt idx="1411">
                  <c:v>24788</c:v>
                </c:pt>
                <c:pt idx="1412">
                  <c:v>24789</c:v>
                </c:pt>
                <c:pt idx="1413">
                  <c:v>24790</c:v>
                </c:pt>
                <c:pt idx="1414">
                  <c:v>24791</c:v>
                </c:pt>
                <c:pt idx="1415">
                  <c:v>24792</c:v>
                </c:pt>
                <c:pt idx="1416">
                  <c:v>24793</c:v>
                </c:pt>
                <c:pt idx="1417">
                  <c:v>24794</c:v>
                </c:pt>
                <c:pt idx="1418">
                  <c:v>24795</c:v>
                </c:pt>
                <c:pt idx="1419">
                  <c:v>24796</c:v>
                </c:pt>
                <c:pt idx="1420">
                  <c:v>24797</c:v>
                </c:pt>
                <c:pt idx="1421">
                  <c:v>24798</c:v>
                </c:pt>
                <c:pt idx="1422">
                  <c:v>24799</c:v>
                </c:pt>
                <c:pt idx="1423">
                  <c:v>24800</c:v>
                </c:pt>
                <c:pt idx="1424">
                  <c:v>24801</c:v>
                </c:pt>
                <c:pt idx="1425">
                  <c:v>24802</c:v>
                </c:pt>
                <c:pt idx="1426">
                  <c:v>24803</c:v>
                </c:pt>
                <c:pt idx="1427">
                  <c:v>24804</c:v>
                </c:pt>
                <c:pt idx="1428">
                  <c:v>24805</c:v>
                </c:pt>
                <c:pt idx="1429">
                  <c:v>24806</c:v>
                </c:pt>
                <c:pt idx="1430">
                  <c:v>24807</c:v>
                </c:pt>
                <c:pt idx="1431">
                  <c:v>24808</c:v>
                </c:pt>
                <c:pt idx="1432">
                  <c:v>24809</c:v>
                </c:pt>
                <c:pt idx="1433">
                  <c:v>24810</c:v>
                </c:pt>
                <c:pt idx="1434">
                  <c:v>24811</c:v>
                </c:pt>
                <c:pt idx="1435">
                  <c:v>24812</c:v>
                </c:pt>
                <c:pt idx="1436">
                  <c:v>24813</c:v>
                </c:pt>
                <c:pt idx="1437">
                  <c:v>24814</c:v>
                </c:pt>
                <c:pt idx="1438">
                  <c:v>24815</c:v>
                </c:pt>
                <c:pt idx="1439">
                  <c:v>24816</c:v>
                </c:pt>
                <c:pt idx="1440">
                  <c:v>24817</c:v>
                </c:pt>
                <c:pt idx="1441">
                  <c:v>24818</c:v>
                </c:pt>
                <c:pt idx="1442">
                  <c:v>24819</c:v>
                </c:pt>
                <c:pt idx="1443">
                  <c:v>24820</c:v>
                </c:pt>
                <c:pt idx="1444">
                  <c:v>24821</c:v>
                </c:pt>
                <c:pt idx="1445">
                  <c:v>24822</c:v>
                </c:pt>
                <c:pt idx="1446">
                  <c:v>24823</c:v>
                </c:pt>
                <c:pt idx="1447">
                  <c:v>24824</c:v>
                </c:pt>
                <c:pt idx="1448">
                  <c:v>24825</c:v>
                </c:pt>
                <c:pt idx="1449">
                  <c:v>24826</c:v>
                </c:pt>
                <c:pt idx="1450">
                  <c:v>24827</c:v>
                </c:pt>
                <c:pt idx="1451">
                  <c:v>24828</c:v>
                </c:pt>
                <c:pt idx="1452">
                  <c:v>24829</c:v>
                </c:pt>
                <c:pt idx="1453">
                  <c:v>24830</c:v>
                </c:pt>
                <c:pt idx="1454">
                  <c:v>24831</c:v>
                </c:pt>
                <c:pt idx="1455">
                  <c:v>24832</c:v>
                </c:pt>
                <c:pt idx="1456">
                  <c:v>24833</c:v>
                </c:pt>
                <c:pt idx="1457">
                  <c:v>24834</c:v>
                </c:pt>
                <c:pt idx="1458">
                  <c:v>24835</c:v>
                </c:pt>
                <c:pt idx="1459">
                  <c:v>24836</c:v>
                </c:pt>
                <c:pt idx="1460">
                  <c:v>24837</c:v>
                </c:pt>
                <c:pt idx="1461">
                  <c:v>24838</c:v>
                </c:pt>
                <c:pt idx="1462">
                  <c:v>24839</c:v>
                </c:pt>
                <c:pt idx="1463">
                  <c:v>24840</c:v>
                </c:pt>
                <c:pt idx="1464">
                  <c:v>24841</c:v>
                </c:pt>
                <c:pt idx="1465">
                  <c:v>24842</c:v>
                </c:pt>
                <c:pt idx="1466">
                  <c:v>24843</c:v>
                </c:pt>
                <c:pt idx="1467">
                  <c:v>24844</c:v>
                </c:pt>
                <c:pt idx="1468">
                  <c:v>24845</c:v>
                </c:pt>
                <c:pt idx="1469">
                  <c:v>24846</c:v>
                </c:pt>
                <c:pt idx="1470">
                  <c:v>24847</c:v>
                </c:pt>
                <c:pt idx="1471">
                  <c:v>24848</c:v>
                </c:pt>
                <c:pt idx="1472">
                  <c:v>24849</c:v>
                </c:pt>
                <c:pt idx="1473">
                  <c:v>24850</c:v>
                </c:pt>
                <c:pt idx="1474">
                  <c:v>24851</c:v>
                </c:pt>
                <c:pt idx="1475">
                  <c:v>24852</c:v>
                </c:pt>
                <c:pt idx="1476">
                  <c:v>24853</c:v>
                </c:pt>
                <c:pt idx="1477">
                  <c:v>24854</c:v>
                </c:pt>
                <c:pt idx="1478">
                  <c:v>24855</c:v>
                </c:pt>
                <c:pt idx="1479">
                  <c:v>24856</c:v>
                </c:pt>
                <c:pt idx="1480">
                  <c:v>24857</c:v>
                </c:pt>
                <c:pt idx="1481">
                  <c:v>24858</c:v>
                </c:pt>
                <c:pt idx="1482">
                  <c:v>24859</c:v>
                </c:pt>
                <c:pt idx="1483">
                  <c:v>24860</c:v>
                </c:pt>
                <c:pt idx="1484">
                  <c:v>24861</c:v>
                </c:pt>
                <c:pt idx="1485">
                  <c:v>24862</c:v>
                </c:pt>
                <c:pt idx="1486">
                  <c:v>24863</c:v>
                </c:pt>
                <c:pt idx="1487">
                  <c:v>24864</c:v>
                </c:pt>
                <c:pt idx="1488">
                  <c:v>24865</c:v>
                </c:pt>
                <c:pt idx="1489">
                  <c:v>24866</c:v>
                </c:pt>
                <c:pt idx="1490">
                  <c:v>24867</c:v>
                </c:pt>
                <c:pt idx="1491">
                  <c:v>24868</c:v>
                </c:pt>
                <c:pt idx="1492">
                  <c:v>24869</c:v>
                </c:pt>
                <c:pt idx="1493">
                  <c:v>24870</c:v>
                </c:pt>
                <c:pt idx="1494">
                  <c:v>24871</c:v>
                </c:pt>
                <c:pt idx="1495">
                  <c:v>24872</c:v>
                </c:pt>
                <c:pt idx="1496">
                  <c:v>24873</c:v>
                </c:pt>
                <c:pt idx="1497">
                  <c:v>24874</c:v>
                </c:pt>
                <c:pt idx="1498">
                  <c:v>24875</c:v>
                </c:pt>
                <c:pt idx="1499">
                  <c:v>24876</c:v>
                </c:pt>
                <c:pt idx="1500">
                  <c:v>24877</c:v>
                </c:pt>
                <c:pt idx="1501">
                  <c:v>24878</c:v>
                </c:pt>
                <c:pt idx="1502">
                  <c:v>24879</c:v>
                </c:pt>
                <c:pt idx="1503">
                  <c:v>24880</c:v>
                </c:pt>
                <c:pt idx="1504">
                  <c:v>24881</c:v>
                </c:pt>
                <c:pt idx="1505">
                  <c:v>24882</c:v>
                </c:pt>
                <c:pt idx="1506">
                  <c:v>24883</c:v>
                </c:pt>
                <c:pt idx="1507">
                  <c:v>24884</c:v>
                </c:pt>
                <c:pt idx="1508">
                  <c:v>24885</c:v>
                </c:pt>
                <c:pt idx="1509">
                  <c:v>24886</c:v>
                </c:pt>
                <c:pt idx="1510">
                  <c:v>24887</c:v>
                </c:pt>
                <c:pt idx="1511">
                  <c:v>24888</c:v>
                </c:pt>
                <c:pt idx="1512">
                  <c:v>24889</c:v>
                </c:pt>
                <c:pt idx="1513">
                  <c:v>24890</c:v>
                </c:pt>
                <c:pt idx="1514">
                  <c:v>24891</c:v>
                </c:pt>
                <c:pt idx="1515">
                  <c:v>24892</c:v>
                </c:pt>
                <c:pt idx="1516">
                  <c:v>24893</c:v>
                </c:pt>
                <c:pt idx="1517">
                  <c:v>24894</c:v>
                </c:pt>
                <c:pt idx="1518">
                  <c:v>24895</c:v>
                </c:pt>
                <c:pt idx="1519">
                  <c:v>24896</c:v>
                </c:pt>
                <c:pt idx="1520">
                  <c:v>24897</c:v>
                </c:pt>
                <c:pt idx="1521">
                  <c:v>24898</c:v>
                </c:pt>
                <c:pt idx="1522">
                  <c:v>24899</c:v>
                </c:pt>
                <c:pt idx="1523">
                  <c:v>24900</c:v>
                </c:pt>
                <c:pt idx="1524">
                  <c:v>24901</c:v>
                </c:pt>
                <c:pt idx="1525">
                  <c:v>24902</c:v>
                </c:pt>
                <c:pt idx="1526">
                  <c:v>24903</c:v>
                </c:pt>
                <c:pt idx="1527">
                  <c:v>24904</c:v>
                </c:pt>
                <c:pt idx="1528">
                  <c:v>24905</c:v>
                </c:pt>
                <c:pt idx="1529">
                  <c:v>24906</c:v>
                </c:pt>
                <c:pt idx="1530">
                  <c:v>24907</c:v>
                </c:pt>
                <c:pt idx="1531">
                  <c:v>24908</c:v>
                </c:pt>
                <c:pt idx="1532">
                  <c:v>24909</c:v>
                </c:pt>
                <c:pt idx="1533">
                  <c:v>24910</c:v>
                </c:pt>
                <c:pt idx="1534">
                  <c:v>24911</c:v>
                </c:pt>
                <c:pt idx="1535">
                  <c:v>24912</c:v>
                </c:pt>
                <c:pt idx="1536">
                  <c:v>24913</c:v>
                </c:pt>
                <c:pt idx="1537">
                  <c:v>24914</c:v>
                </c:pt>
                <c:pt idx="1538">
                  <c:v>24915</c:v>
                </c:pt>
                <c:pt idx="1539">
                  <c:v>24916</c:v>
                </c:pt>
                <c:pt idx="1540">
                  <c:v>24917</c:v>
                </c:pt>
                <c:pt idx="1541">
                  <c:v>24918</c:v>
                </c:pt>
                <c:pt idx="1542">
                  <c:v>24919</c:v>
                </c:pt>
                <c:pt idx="1543">
                  <c:v>24920</c:v>
                </c:pt>
                <c:pt idx="1544">
                  <c:v>24921</c:v>
                </c:pt>
                <c:pt idx="1545">
                  <c:v>24922</c:v>
                </c:pt>
                <c:pt idx="1546">
                  <c:v>24923</c:v>
                </c:pt>
                <c:pt idx="1547">
                  <c:v>24924</c:v>
                </c:pt>
                <c:pt idx="1548">
                  <c:v>24925</c:v>
                </c:pt>
                <c:pt idx="1549">
                  <c:v>24926</c:v>
                </c:pt>
                <c:pt idx="1550">
                  <c:v>24927</c:v>
                </c:pt>
                <c:pt idx="1551">
                  <c:v>24928</c:v>
                </c:pt>
                <c:pt idx="1552">
                  <c:v>24929</c:v>
                </c:pt>
                <c:pt idx="1553">
                  <c:v>24930</c:v>
                </c:pt>
                <c:pt idx="1554">
                  <c:v>24931</c:v>
                </c:pt>
                <c:pt idx="1555">
                  <c:v>24932</c:v>
                </c:pt>
                <c:pt idx="1556">
                  <c:v>24933</c:v>
                </c:pt>
                <c:pt idx="1557">
                  <c:v>24934</c:v>
                </c:pt>
                <c:pt idx="1558">
                  <c:v>24935</c:v>
                </c:pt>
                <c:pt idx="1559">
                  <c:v>24936</c:v>
                </c:pt>
                <c:pt idx="1560">
                  <c:v>24937</c:v>
                </c:pt>
                <c:pt idx="1561">
                  <c:v>24938</c:v>
                </c:pt>
                <c:pt idx="1562">
                  <c:v>24939</c:v>
                </c:pt>
                <c:pt idx="1563">
                  <c:v>24940</c:v>
                </c:pt>
                <c:pt idx="1564">
                  <c:v>24941</c:v>
                </c:pt>
                <c:pt idx="1565">
                  <c:v>24942</c:v>
                </c:pt>
                <c:pt idx="1566">
                  <c:v>24943</c:v>
                </c:pt>
                <c:pt idx="1567">
                  <c:v>24944</c:v>
                </c:pt>
                <c:pt idx="1568">
                  <c:v>24945</c:v>
                </c:pt>
                <c:pt idx="1569">
                  <c:v>24946</c:v>
                </c:pt>
                <c:pt idx="1570">
                  <c:v>24947</c:v>
                </c:pt>
                <c:pt idx="1571">
                  <c:v>24948</c:v>
                </c:pt>
                <c:pt idx="1572">
                  <c:v>24949</c:v>
                </c:pt>
                <c:pt idx="1573">
                  <c:v>24950</c:v>
                </c:pt>
                <c:pt idx="1574">
                  <c:v>24951</c:v>
                </c:pt>
                <c:pt idx="1575">
                  <c:v>24952</c:v>
                </c:pt>
                <c:pt idx="1576">
                  <c:v>24953</c:v>
                </c:pt>
                <c:pt idx="1577">
                  <c:v>24954</c:v>
                </c:pt>
                <c:pt idx="1578">
                  <c:v>24955</c:v>
                </c:pt>
                <c:pt idx="1579">
                  <c:v>24956</c:v>
                </c:pt>
                <c:pt idx="1580">
                  <c:v>24957</c:v>
                </c:pt>
                <c:pt idx="1581">
                  <c:v>24958</c:v>
                </c:pt>
                <c:pt idx="1582">
                  <c:v>24959</c:v>
                </c:pt>
                <c:pt idx="1583">
                  <c:v>24960</c:v>
                </c:pt>
                <c:pt idx="1584">
                  <c:v>24961</c:v>
                </c:pt>
                <c:pt idx="1585">
                  <c:v>24962</c:v>
                </c:pt>
                <c:pt idx="1586">
                  <c:v>24963</c:v>
                </c:pt>
                <c:pt idx="1587">
                  <c:v>24964</c:v>
                </c:pt>
                <c:pt idx="1588">
                  <c:v>24965</c:v>
                </c:pt>
                <c:pt idx="1589">
                  <c:v>24966</c:v>
                </c:pt>
                <c:pt idx="1590">
                  <c:v>24967</c:v>
                </c:pt>
                <c:pt idx="1591">
                  <c:v>24968</c:v>
                </c:pt>
                <c:pt idx="1592">
                  <c:v>24969</c:v>
                </c:pt>
                <c:pt idx="1593">
                  <c:v>24970</c:v>
                </c:pt>
                <c:pt idx="1594">
                  <c:v>24971</c:v>
                </c:pt>
                <c:pt idx="1595">
                  <c:v>24972</c:v>
                </c:pt>
                <c:pt idx="1596">
                  <c:v>24973</c:v>
                </c:pt>
                <c:pt idx="1597">
                  <c:v>24974</c:v>
                </c:pt>
                <c:pt idx="1598">
                  <c:v>24975</c:v>
                </c:pt>
                <c:pt idx="1599">
                  <c:v>24976</c:v>
                </c:pt>
                <c:pt idx="1600">
                  <c:v>24977</c:v>
                </c:pt>
                <c:pt idx="1601">
                  <c:v>24978</c:v>
                </c:pt>
                <c:pt idx="1602">
                  <c:v>24979</c:v>
                </c:pt>
                <c:pt idx="1603">
                  <c:v>24980</c:v>
                </c:pt>
                <c:pt idx="1604">
                  <c:v>24981</c:v>
                </c:pt>
                <c:pt idx="1605">
                  <c:v>24982</c:v>
                </c:pt>
                <c:pt idx="1606">
                  <c:v>24983</c:v>
                </c:pt>
                <c:pt idx="1607">
                  <c:v>24984</c:v>
                </c:pt>
                <c:pt idx="1608">
                  <c:v>24985</c:v>
                </c:pt>
                <c:pt idx="1609">
                  <c:v>24986</c:v>
                </c:pt>
                <c:pt idx="1610">
                  <c:v>24987</c:v>
                </c:pt>
                <c:pt idx="1611">
                  <c:v>24988</c:v>
                </c:pt>
                <c:pt idx="1612">
                  <c:v>24989</c:v>
                </c:pt>
                <c:pt idx="1613">
                  <c:v>24990</c:v>
                </c:pt>
                <c:pt idx="1614">
                  <c:v>24991</c:v>
                </c:pt>
                <c:pt idx="1615">
                  <c:v>24992</c:v>
                </c:pt>
                <c:pt idx="1616">
                  <c:v>24993</c:v>
                </c:pt>
                <c:pt idx="1617">
                  <c:v>24994</c:v>
                </c:pt>
                <c:pt idx="1618">
                  <c:v>24995</c:v>
                </c:pt>
                <c:pt idx="1619">
                  <c:v>24996</c:v>
                </c:pt>
                <c:pt idx="1620">
                  <c:v>24997</c:v>
                </c:pt>
                <c:pt idx="1621">
                  <c:v>24998</c:v>
                </c:pt>
                <c:pt idx="1622">
                  <c:v>24999</c:v>
                </c:pt>
                <c:pt idx="1623">
                  <c:v>25000</c:v>
                </c:pt>
                <c:pt idx="1624">
                  <c:v>25001</c:v>
                </c:pt>
                <c:pt idx="1625">
                  <c:v>25002</c:v>
                </c:pt>
                <c:pt idx="1626">
                  <c:v>25003</c:v>
                </c:pt>
                <c:pt idx="1627">
                  <c:v>25004</c:v>
                </c:pt>
                <c:pt idx="1628">
                  <c:v>25005</c:v>
                </c:pt>
                <c:pt idx="1629">
                  <c:v>25006</c:v>
                </c:pt>
                <c:pt idx="1630">
                  <c:v>25007</c:v>
                </c:pt>
                <c:pt idx="1631">
                  <c:v>25008</c:v>
                </c:pt>
                <c:pt idx="1632">
                  <c:v>25009</c:v>
                </c:pt>
                <c:pt idx="1633">
                  <c:v>25010</c:v>
                </c:pt>
                <c:pt idx="1634">
                  <c:v>25011</c:v>
                </c:pt>
                <c:pt idx="1635">
                  <c:v>25012</c:v>
                </c:pt>
                <c:pt idx="1636">
                  <c:v>25013</c:v>
                </c:pt>
                <c:pt idx="1637">
                  <c:v>25014</c:v>
                </c:pt>
                <c:pt idx="1638">
                  <c:v>25015</c:v>
                </c:pt>
                <c:pt idx="1639">
                  <c:v>25016</c:v>
                </c:pt>
                <c:pt idx="1640">
                  <c:v>25017</c:v>
                </c:pt>
                <c:pt idx="1641">
                  <c:v>25018</c:v>
                </c:pt>
                <c:pt idx="1642">
                  <c:v>25019</c:v>
                </c:pt>
                <c:pt idx="1643">
                  <c:v>25020</c:v>
                </c:pt>
                <c:pt idx="1644">
                  <c:v>25021</c:v>
                </c:pt>
                <c:pt idx="1645">
                  <c:v>25022</c:v>
                </c:pt>
                <c:pt idx="1646">
                  <c:v>25023</c:v>
                </c:pt>
                <c:pt idx="1647">
                  <c:v>25024</c:v>
                </c:pt>
                <c:pt idx="1648">
                  <c:v>25025</c:v>
                </c:pt>
                <c:pt idx="1649">
                  <c:v>25026</c:v>
                </c:pt>
                <c:pt idx="1650">
                  <c:v>25027</c:v>
                </c:pt>
                <c:pt idx="1651">
                  <c:v>25028</c:v>
                </c:pt>
                <c:pt idx="1652">
                  <c:v>25029</c:v>
                </c:pt>
                <c:pt idx="1653">
                  <c:v>25030</c:v>
                </c:pt>
                <c:pt idx="1654">
                  <c:v>25031</c:v>
                </c:pt>
                <c:pt idx="1655">
                  <c:v>25032</c:v>
                </c:pt>
                <c:pt idx="1656">
                  <c:v>25033</c:v>
                </c:pt>
                <c:pt idx="1657">
                  <c:v>25034</c:v>
                </c:pt>
                <c:pt idx="1658">
                  <c:v>25035</c:v>
                </c:pt>
                <c:pt idx="1659">
                  <c:v>25036</c:v>
                </c:pt>
                <c:pt idx="1660">
                  <c:v>25037</c:v>
                </c:pt>
                <c:pt idx="1661">
                  <c:v>25038</c:v>
                </c:pt>
                <c:pt idx="1662">
                  <c:v>25039</c:v>
                </c:pt>
                <c:pt idx="1663">
                  <c:v>25040</c:v>
                </c:pt>
                <c:pt idx="1664">
                  <c:v>25041</c:v>
                </c:pt>
                <c:pt idx="1665">
                  <c:v>25042</c:v>
                </c:pt>
                <c:pt idx="1666">
                  <c:v>25043</c:v>
                </c:pt>
                <c:pt idx="1667">
                  <c:v>25044</c:v>
                </c:pt>
                <c:pt idx="1668">
                  <c:v>25045</c:v>
                </c:pt>
                <c:pt idx="1669">
                  <c:v>25046</c:v>
                </c:pt>
                <c:pt idx="1670">
                  <c:v>25047</c:v>
                </c:pt>
                <c:pt idx="1671">
                  <c:v>25048</c:v>
                </c:pt>
                <c:pt idx="1672">
                  <c:v>25049</c:v>
                </c:pt>
                <c:pt idx="1673">
                  <c:v>25050</c:v>
                </c:pt>
                <c:pt idx="1674">
                  <c:v>25051</c:v>
                </c:pt>
                <c:pt idx="1675">
                  <c:v>25052</c:v>
                </c:pt>
                <c:pt idx="1676">
                  <c:v>25053</c:v>
                </c:pt>
                <c:pt idx="1677">
                  <c:v>25054</c:v>
                </c:pt>
                <c:pt idx="1678">
                  <c:v>25055</c:v>
                </c:pt>
                <c:pt idx="1679">
                  <c:v>25056</c:v>
                </c:pt>
                <c:pt idx="1680">
                  <c:v>25057</c:v>
                </c:pt>
                <c:pt idx="1681">
                  <c:v>25058</c:v>
                </c:pt>
                <c:pt idx="1682">
                  <c:v>25059</c:v>
                </c:pt>
                <c:pt idx="1683">
                  <c:v>25060</c:v>
                </c:pt>
                <c:pt idx="1684">
                  <c:v>25061</c:v>
                </c:pt>
                <c:pt idx="1685">
                  <c:v>25062</c:v>
                </c:pt>
                <c:pt idx="1686">
                  <c:v>25063</c:v>
                </c:pt>
                <c:pt idx="1687">
                  <c:v>25064</c:v>
                </c:pt>
                <c:pt idx="1688">
                  <c:v>25065</c:v>
                </c:pt>
                <c:pt idx="1689">
                  <c:v>25066</c:v>
                </c:pt>
                <c:pt idx="1690">
                  <c:v>25067</c:v>
                </c:pt>
                <c:pt idx="1691">
                  <c:v>25068</c:v>
                </c:pt>
                <c:pt idx="1692">
                  <c:v>25069</c:v>
                </c:pt>
                <c:pt idx="1693">
                  <c:v>25070</c:v>
                </c:pt>
                <c:pt idx="1694">
                  <c:v>25071</c:v>
                </c:pt>
                <c:pt idx="1695">
                  <c:v>25072</c:v>
                </c:pt>
                <c:pt idx="1696">
                  <c:v>25073</c:v>
                </c:pt>
                <c:pt idx="1697">
                  <c:v>25074</c:v>
                </c:pt>
                <c:pt idx="1698">
                  <c:v>25075</c:v>
                </c:pt>
                <c:pt idx="1699">
                  <c:v>25076</c:v>
                </c:pt>
                <c:pt idx="1700">
                  <c:v>25077</c:v>
                </c:pt>
                <c:pt idx="1701">
                  <c:v>25078</c:v>
                </c:pt>
                <c:pt idx="1702">
                  <c:v>25079</c:v>
                </c:pt>
                <c:pt idx="1703">
                  <c:v>25080</c:v>
                </c:pt>
                <c:pt idx="1704">
                  <c:v>25081</c:v>
                </c:pt>
                <c:pt idx="1705">
                  <c:v>25082</c:v>
                </c:pt>
                <c:pt idx="1706">
                  <c:v>25083</c:v>
                </c:pt>
                <c:pt idx="1707">
                  <c:v>25084</c:v>
                </c:pt>
                <c:pt idx="1708">
                  <c:v>25085</c:v>
                </c:pt>
                <c:pt idx="1709">
                  <c:v>25086</c:v>
                </c:pt>
                <c:pt idx="1710">
                  <c:v>25087</c:v>
                </c:pt>
                <c:pt idx="1711">
                  <c:v>25088</c:v>
                </c:pt>
                <c:pt idx="1712">
                  <c:v>25089</c:v>
                </c:pt>
                <c:pt idx="1713">
                  <c:v>25090</c:v>
                </c:pt>
                <c:pt idx="1714">
                  <c:v>25091</c:v>
                </c:pt>
                <c:pt idx="1715">
                  <c:v>25092</c:v>
                </c:pt>
                <c:pt idx="1716">
                  <c:v>25093</c:v>
                </c:pt>
                <c:pt idx="1717">
                  <c:v>25094</c:v>
                </c:pt>
                <c:pt idx="1718">
                  <c:v>25095</c:v>
                </c:pt>
                <c:pt idx="1719">
                  <c:v>25096</c:v>
                </c:pt>
                <c:pt idx="1720">
                  <c:v>25097</c:v>
                </c:pt>
                <c:pt idx="1721">
                  <c:v>25098</c:v>
                </c:pt>
                <c:pt idx="1722">
                  <c:v>25099</c:v>
                </c:pt>
                <c:pt idx="1723">
                  <c:v>25100</c:v>
                </c:pt>
                <c:pt idx="1724">
                  <c:v>25101</c:v>
                </c:pt>
                <c:pt idx="1725">
                  <c:v>25102</c:v>
                </c:pt>
                <c:pt idx="1726">
                  <c:v>25103</c:v>
                </c:pt>
                <c:pt idx="1727">
                  <c:v>25104</c:v>
                </c:pt>
                <c:pt idx="1728">
                  <c:v>25105</c:v>
                </c:pt>
                <c:pt idx="1729">
                  <c:v>25106</c:v>
                </c:pt>
                <c:pt idx="1730">
                  <c:v>25107</c:v>
                </c:pt>
                <c:pt idx="1731">
                  <c:v>25108</c:v>
                </c:pt>
                <c:pt idx="1732">
                  <c:v>25109</c:v>
                </c:pt>
                <c:pt idx="1733">
                  <c:v>25110</c:v>
                </c:pt>
                <c:pt idx="1734">
                  <c:v>25111</c:v>
                </c:pt>
                <c:pt idx="1735">
                  <c:v>25112</c:v>
                </c:pt>
                <c:pt idx="1736">
                  <c:v>25113</c:v>
                </c:pt>
                <c:pt idx="1737">
                  <c:v>25114</c:v>
                </c:pt>
                <c:pt idx="1738">
                  <c:v>25115</c:v>
                </c:pt>
                <c:pt idx="1739">
                  <c:v>25116</c:v>
                </c:pt>
                <c:pt idx="1740">
                  <c:v>25117</c:v>
                </c:pt>
                <c:pt idx="1741">
                  <c:v>25118</c:v>
                </c:pt>
                <c:pt idx="1742">
                  <c:v>25119</c:v>
                </c:pt>
                <c:pt idx="1743">
                  <c:v>25120</c:v>
                </c:pt>
                <c:pt idx="1744">
                  <c:v>25121</c:v>
                </c:pt>
                <c:pt idx="1745">
                  <c:v>25122</c:v>
                </c:pt>
                <c:pt idx="1746">
                  <c:v>25123</c:v>
                </c:pt>
                <c:pt idx="1747">
                  <c:v>25124</c:v>
                </c:pt>
                <c:pt idx="1748">
                  <c:v>25125</c:v>
                </c:pt>
                <c:pt idx="1749">
                  <c:v>25126</c:v>
                </c:pt>
                <c:pt idx="1750">
                  <c:v>25127</c:v>
                </c:pt>
                <c:pt idx="1751">
                  <c:v>25128</c:v>
                </c:pt>
                <c:pt idx="1752">
                  <c:v>25129</c:v>
                </c:pt>
                <c:pt idx="1753">
                  <c:v>25130</c:v>
                </c:pt>
                <c:pt idx="1754">
                  <c:v>25131</c:v>
                </c:pt>
                <c:pt idx="1755">
                  <c:v>25132</c:v>
                </c:pt>
                <c:pt idx="1756">
                  <c:v>25133</c:v>
                </c:pt>
                <c:pt idx="1757">
                  <c:v>25134</c:v>
                </c:pt>
                <c:pt idx="1758">
                  <c:v>25135</c:v>
                </c:pt>
                <c:pt idx="1759">
                  <c:v>25136</c:v>
                </c:pt>
                <c:pt idx="1760">
                  <c:v>25137</c:v>
                </c:pt>
                <c:pt idx="1761">
                  <c:v>25138</c:v>
                </c:pt>
                <c:pt idx="1762">
                  <c:v>25139</c:v>
                </c:pt>
                <c:pt idx="1763">
                  <c:v>25140</c:v>
                </c:pt>
                <c:pt idx="1764">
                  <c:v>25141</c:v>
                </c:pt>
                <c:pt idx="1765">
                  <c:v>25142</c:v>
                </c:pt>
                <c:pt idx="1766">
                  <c:v>25143</c:v>
                </c:pt>
                <c:pt idx="1767">
                  <c:v>25144</c:v>
                </c:pt>
                <c:pt idx="1768">
                  <c:v>25145</c:v>
                </c:pt>
                <c:pt idx="1769">
                  <c:v>25146</c:v>
                </c:pt>
                <c:pt idx="1770">
                  <c:v>25147</c:v>
                </c:pt>
                <c:pt idx="1771">
                  <c:v>25148</c:v>
                </c:pt>
                <c:pt idx="1772">
                  <c:v>25149</c:v>
                </c:pt>
                <c:pt idx="1773">
                  <c:v>25150</c:v>
                </c:pt>
                <c:pt idx="1774">
                  <c:v>25151</c:v>
                </c:pt>
                <c:pt idx="1775">
                  <c:v>25152</c:v>
                </c:pt>
                <c:pt idx="1776">
                  <c:v>25153</c:v>
                </c:pt>
                <c:pt idx="1777">
                  <c:v>25154</c:v>
                </c:pt>
                <c:pt idx="1778">
                  <c:v>25155</c:v>
                </c:pt>
                <c:pt idx="1779">
                  <c:v>25156</c:v>
                </c:pt>
                <c:pt idx="1780">
                  <c:v>25157</c:v>
                </c:pt>
                <c:pt idx="1781">
                  <c:v>25158</c:v>
                </c:pt>
                <c:pt idx="1782">
                  <c:v>25159</c:v>
                </c:pt>
                <c:pt idx="1783">
                  <c:v>25160</c:v>
                </c:pt>
                <c:pt idx="1784">
                  <c:v>25161</c:v>
                </c:pt>
                <c:pt idx="1785">
                  <c:v>25162</c:v>
                </c:pt>
                <c:pt idx="1786">
                  <c:v>25163</c:v>
                </c:pt>
                <c:pt idx="1787">
                  <c:v>25164</c:v>
                </c:pt>
                <c:pt idx="1788">
                  <c:v>25165</c:v>
                </c:pt>
                <c:pt idx="1789">
                  <c:v>25166</c:v>
                </c:pt>
                <c:pt idx="1790">
                  <c:v>25167</c:v>
                </c:pt>
                <c:pt idx="1791">
                  <c:v>25168</c:v>
                </c:pt>
                <c:pt idx="1792">
                  <c:v>25169</c:v>
                </c:pt>
                <c:pt idx="1793">
                  <c:v>25170</c:v>
                </c:pt>
                <c:pt idx="1794">
                  <c:v>25171</c:v>
                </c:pt>
                <c:pt idx="1795">
                  <c:v>25172</c:v>
                </c:pt>
                <c:pt idx="1796">
                  <c:v>25173</c:v>
                </c:pt>
                <c:pt idx="1797">
                  <c:v>25174</c:v>
                </c:pt>
                <c:pt idx="1798">
                  <c:v>25175</c:v>
                </c:pt>
                <c:pt idx="1799">
                  <c:v>25176</c:v>
                </c:pt>
                <c:pt idx="1800">
                  <c:v>25177</c:v>
                </c:pt>
                <c:pt idx="1801">
                  <c:v>25178</c:v>
                </c:pt>
                <c:pt idx="1802">
                  <c:v>25179</c:v>
                </c:pt>
                <c:pt idx="1803">
                  <c:v>25180</c:v>
                </c:pt>
                <c:pt idx="1804">
                  <c:v>25181</c:v>
                </c:pt>
                <c:pt idx="1805">
                  <c:v>25182</c:v>
                </c:pt>
                <c:pt idx="1806">
                  <c:v>25183</c:v>
                </c:pt>
                <c:pt idx="1807">
                  <c:v>25184</c:v>
                </c:pt>
                <c:pt idx="1808">
                  <c:v>25185</c:v>
                </c:pt>
                <c:pt idx="1809">
                  <c:v>25186</c:v>
                </c:pt>
                <c:pt idx="1810">
                  <c:v>25187</c:v>
                </c:pt>
                <c:pt idx="1811">
                  <c:v>25188</c:v>
                </c:pt>
                <c:pt idx="1812">
                  <c:v>25189</c:v>
                </c:pt>
                <c:pt idx="1813">
                  <c:v>25190</c:v>
                </c:pt>
                <c:pt idx="1814">
                  <c:v>25191</c:v>
                </c:pt>
                <c:pt idx="1815">
                  <c:v>25192</c:v>
                </c:pt>
                <c:pt idx="1816">
                  <c:v>25193</c:v>
                </c:pt>
                <c:pt idx="1817">
                  <c:v>25194</c:v>
                </c:pt>
                <c:pt idx="1818">
                  <c:v>25195</c:v>
                </c:pt>
                <c:pt idx="1819">
                  <c:v>25196</c:v>
                </c:pt>
                <c:pt idx="1820">
                  <c:v>25197</c:v>
                </c:pt>
                <c:pt idx="1821">
                  <c:v>25198</c:v>
                </c:pt>
                <c:pt idx="1822">
                  <c:v>25199</c:v>
                </c:pt>
                <c:pt idx="1823">
                  <c:v>25200</c:v>
                </c:pt>
                <c:pt idx="1824">
                  <c:v>25201</c:v>
                </c:pt>
                <c:pt idx="1825">
                  <c:v>25202</c:v>
                </c:pt>
                <c:pt idx="1826">
                  <c:v>25203</c:v>
                </c:pt>
                <c:pt idx="1827">
                  <c:v>25204</c:v>
                </c:pt>
                <c:pt idx="1828">
                  <c:v>25205</c:v>
                </c:pt>
                <c:pt idx="1829">
                  <c:v>25206</c:v>
                </c:pt>
                <c:pt idx="1830">
                  <c:v>25207</c:v>
                </c:pt>
                <c:pt idx="1831">
                  <c:v>25208</c:v>
                </c:pt>
                <c:pt idx="1832">
                  <c:v>25209</c:v>
                </c:pt>
                <c:pt idx="1833">
                  <c:v>25210</c:v>
                </c:pt>
                <c:pt idx="1834">
                  <c:v>25211</c:v>
                </c:pt>
                <c:pt idx="1835">
                  <c:v>25212</c:v>
                </c:pt>
                <c:pt idx="1836">
                  <c:v>25213</c:v>
                </c:pt>
                <c:pt idx="1837">
                  <c:v>25214</c:v>
                </c:pt>
                <c:pt idx="1838">
                  <c:v>25215</c:v>
                </c:pt>
                <c:pt idx="1839">
                  <c:v>25216</c:v>
                </c:pt>
                <c:pt idx="1840">
                  <c:v>25217</c:v>
                </c:pt>
                <c:pt idx="1841">
                  <c:v>25218</c:v>
                </c:pt>
                <c:pt idx="1842">
                  <c:v>25219</c:v>
                </c:pt>
                <c:pt idx="1843">
                  <c:v>25220</c:v>
                </c:pt>
                <c:pt idx="1844">
                  <c:v>25221</c:v>
                </c:pt>
                <c:pt idx="1845">
                  <c:v>25222</c:v>
                </c:pt>
                <c:pt idx="1846">
                  <c:v>25223</c:v>
                </c:pt>
                <c:pt idx="1847">
                  <c:v>25224</c:v>
                </c:pt>
                <c:pt idx="1848">
                  <c:v>25225</c:v>
                </c:pt>
                <c:pt idx="1849">
                  <c:v>25226</c:v>
                </c:pt>
                <c:pt idx="1850">
                  <c:v>25227</c:v>
                </c:pt>
                <c:pt idx="1851">
                  <c:v>25228</c:v>
                </c:pt>
                <c:pt idx="1852">
                  <c:v>25229</c:v>
                </c:pt>
                <c:pt idx="1853">
                  <c:v>25230</c:v>
                </c:pt>
                <c:pt idx="1854">
                  <c:v>25231</c:v>
                </c:pt>
                <c:pt idx="1855">
                  <c:v>25232</c:v>
                </c:pt>
                <c:pt idx="1856">
                  <c:v>25233</c:v>
                </c:pt>
                <c:pt idx="1857">
                  <c:v>25234</c:v>
                </c:pt>
                <c:pt idx="1858">
                  <c:v>25235</c:v>
                </c:pt>
                <c:pt idx="1859">
                  <c:v>25236</c:v>
                </c:pt>
                <c:pt idx="1860">
                  <c:v>25237</c:v>
                </c:pt>
                <c:pt idx="1861">
                  <c:v>25238</c:v>
                </c:pt>
                <c:pt idx="1862">
                  <c:v>25239</c:v>
                </c:pt>
                <c:pt idx="1863">
                  <c:v>25240</c:v>
                </c:pt>
                <c:pt idx="1864">
                  <c:v>25241</c:v>
                </c:pt>
                <c:pt idx="1865">
                  <c:v>25242</c:v>
                </c:pt>
                <c:pt idx="1866">
                  <c:v>25243</c:v>
                </c:pt>
                <c:pt idx="1867">
                  <c:v>25244</c:v>
                </c:pt>
                <c:pt idx="1868">
                  <c:v>25245</c:v>
                </c:pt>
                <c:pt idx="1869">
                  <c:v>25246</c:v>
                </c:pt>
                <c:pt idx="1870">
                  <c:v>25247</c:v>
                </c:pt>
                <c:pt idx="1871">
                  <c:v>25248</c:v>
                </c:pt>
                <c:pt idx="1872">
                  <c:v>25249</c:v>
                </c:pt>
                <c:pt idx="1873">
                  <c:v>25250</c:v>
                </c:pt>
                <c:pt idx="1874">
                  <c:v>25251</c:v>
                </c:pt>
                <c:pt idx="1875">
                  <c:v>25252</c:v>
                </c:pt>
                <c:pt idx="1876">
                  <c:v>25253</c:v>
                </c:pt>
                <c:pt idx="1877">
                  <c:v>25254</c:v>
                </c:pt>
                <c:pt idx="1878">
                  <c:v>25255</c:v>
                </c:pt>
                <c:pt idx="1879">
                  <c:v>25256</c:v>
                </c:pt>
                <c:pt idx="1880">
                  <c:v>25257</c:v>
                </c:pt>
                <c:pt idx="1881">
                  <c:v>25258</c:v>
                </c:pt>
                <c:pt idx="1882">
                  <c:v>25259</c:v>
                </c:pt>
                <c:pt idx="1883">
                  <c:v>25260</c:v>
                </c:pt>
                <c:pt idx="1884">
                  <c:v>25261</c:v>
                </c:pt>
                <c:pt idx="1885">
                  <c:v>25262</c:v>
                </c:pt>
                <c:pt idx="1886">
                  <c:v>25263</c:v>
                </c:pt>
                <c:pt idx="1887">
                  <c:v>25264</c:v>
                </c:pt>
                <c:pt idx="1888">
                  <c:v>25265</c:v>
                </c:pt>
                <c:pt idx="1889">
                  <c:v>25266</c:v>
                </c:pt>
                <c:pt idx="1890">
                  <c:v>25267</c:v>
                </c:pt>
                <c:pt idx="1891">
                  <c:v>25268</c:v>
                </c:pt>
                <c:pt idx="1892">
                  <c:v>25269</c:v>
                </c:pt>
                <c:pt idx="1893">
                  <c:v>25270</c:v>
                </c:pt>
                <c:pt idx="1894">
                  <c:v>25271</c:v>
                </c:pt>
                <c:pt idx="1895">
                  <c:v>25272</c:v>
                </c:pt>
                <c:pt idx="1896">
                  <c:v>25273</c:v>
                </c:pt>
                <c:pt idx="1897">
                  <c:v>25274</c:v>
                </c:pt>
                <c:pt idx="1898">
                  <c:v>25275</c:v>
                </c:pt>
                <c:pt idx="1899">
                  <c:v>25276</c:v>
                </c:pt>
                <c:pt idx="1900">
                  <c:v>25277</c:v>
                </c:pt>
                <c:pt idx="1901">
                  <c:v>25278</c:v>
                </c:pt>
                <c:pt idx="1902">
                  <c:v>25279</c:v>
                </c:pt>
                <c:pt idx="1903">
                  <c:v>25280</c:v>
                </c:pt>
                <c:pt idx="1904">
                  <c:v>25281</c:v>
                </c:pt>
                <c:pt idx="1905">
                  <c:v>25282</c:v>
                </c:pt>
                <c:pt idx="1906">
                  <c:v>25283</c:v>
                </c:pt>
                <c:pt idx="1907">
                  <c:v>25284</c:v>
                </c:pt>
                <c:pt idx="1908">
                  <c:v>25285</c:v>
                </c:pt>
                <c:pt idx="1909">
                  <c:v>25286</c:v>
                </c:pt>
                <c:pt idx="1910">
                  <c:v>25287</c:v>
                </c:pt>
                <c:pt idx="1911">
                  <c:v>25288</c:v>
                </c:pt>
                <c:pt idx="1912">
                  <c:v>25289</c:v>
                </c:pt>
                <c:pt idx="1913">
                  <c:v>25290</c:v>
                </c:pt>
                <c:pt idx="1914">
                  <c:v>25291</c:v>
                </c:pt>
                <c:pt idx="1915">
                  <c:v>25292</c:v>
                </c:pt>
                <c:pt idx="1916">
                  <c:v>25293</c:v>
                </c:pt>
                <c:pt idx="1917">
                  <c:v>25294</c:v>
                </c:pt>
                <c:pt idx="1918">
                  <c:v>25295</c:v>
                </c:pt>
                <c:pt idx="1919">
                  <c:v>25296</c:v>
                </c:pt>
                <c:pt idx="1920">
                  <c:v>25297</c:v>
                </c:pt>
                <c:pt idx="1921">
                  <c:v>25298</c:v>
                </c:pt>
                <c:pt idx="1922">
                  <c:v>25299</c:v>
                </c:pt>
                <c:pt idx="1923">
                  <c:v>25300</c:v>
                </c:pt>
                <c:pt idx="1924">
                  <c:v>25301</c:v>
                </c:pt>
                <c:pt idx="1925">
                  <c:v>25302</c:v>
                </c:pt>
                <c:pt idx="1926">
                  <c:v>25303</c:v>
                </c:pt>
                <c:pt idx="1927">
                  <c:v>25304</c:v>
                </c:pt>
                <c:pt idx="1928">
                  <c:v>25305</c:v>
                </c:pt>
                <c:pt idx="1929">
                  <c:v>25306</c:v>
                </c:pt>
                <c:pt idx="1930">
                  <c:v>25307</c:v>
                </c:pt>
                <c:pt idx="1931">
                  <c:v>25308</c:v>
                </c:pt>
                <c:pt idx="1932">
                  <c:v>25309</c:v>
                </c:pt>
                <c:pt idx="1933">
                  <c:v>25310</c:v>
                </c:pt>
                <c:pt idx="1934">
                  <c:v>25311</c:v>
                </c:pt>
                <c:pt idx="1935">
                  <c:v>25312</c:v>
                </c:pt>
                <c:pt idx="1936">
                  <c:v>25313</c:v>
                </c:pt>
                <c:pt idx="1937">
                  <c:v>25314</c:v>
                </c:pt>
                <c:pt idx="1938">
                  <c:v>25315</c:v>
                </c:pt>
                <c:pt idx="1939">
                  <c:v>25316</c:v>
                </c:pt>
                <c:pt idx="1940">
                  <c:v>25317</c:v>
                </c:pt>
                <c:pt idx="1941">
                  <c:v>25318</c:v>
                </c:pt>
                <c:pt idx="1942">
                  <c:v>25319</c:v>
                </c:pt>
                <c:pt idx="1943">
                  <c:v>25320</c:v>
                </c:pt>
                <c:pt idx="1944">
                  <c:v>25321</c:v>
                </c:pt>
                <c:pt idx="1945">
                  <c:v>25322</c:v>
                </c:pt>
                <c:pt idx="1946">
                  <c:v>25323</c:v>
                </c:pt>
                <c:pt idx="1947">
                  <c:v>25324</c:v>
                </c:pt>
                <c:pt idx="1948">
                  <c:v>25325</c:v>
                </c:pt>
                <c:pt idx="1949">
                  <c:v>25326</c:v>
                </c:pt>
                <c:pt idx="1950">
                  <c:v>25327</c:v>
                </c:pt>
                <c:pt idx="1951">
                  <c:v>25328</c:v>
                </c:pt>
                <c:pt idx="1952">
                  <c:v>25329</c:v>
                </c:pt>
                <c:pt idx="1953">
                  <c:v>25330</c:v>
                </c:pt>
                <c:pt idx="1954">
                  <c:v>25331</c:v>
                </c:pt>
                <c:pt idx="1955">
                  <c:v>25332</c:v>
                </c:pt>
                <c:pt idx="1956">
                  <c:v>25333</c:v>
                </c:pt>
                <c:pt idx="1957">
                  <c:v>25334</c:v>
                </c:pt>
                <c:pt idx="1958">
                  <c:v>25335</c:v>
                </c:pt>
                <c:pt idx="1959">
                  <c:v>25336</c:v>
                </c:pt>
                <c:pt idx="1960">
                  <c:v>25337</c:v>
                </c:pt>
                <c:pt idx="1961">
                  <c:v>25338</c:v>
                </c:pt>
                <c:pt idx="1962">
                  <c:v>25339</c:v>
                </c:pt>
                <c:pt idx="1963">
                  <c:v>25340</c:v>
                </c:pt>
                <c:pt idx="1964">
                  <c:v>25341</c:v>
                </c:pt>
                <c:pt idx="1965">
                  <c:v>25342</c:v>
                </c:pt>
                <c:pt idx="1966">
                  <c:v>25343</c:v>
                </c:pt>
                <c:pt idx="1967">
                  <c:v>25344</c:v>
                </c:pt>
                <c:pt idx="1968">
                  <c:v>25345</c:v>
                </c:pt>
                <c:pt idx="1969">
                  <c:v>25346</c:v>
                </c:pt>
                <c:pt idx="1970">
                  <c:v>25347</c:v>
                </c:pt>
                <c:pt idx="1971">
                  <c:v>25348</c:v>
                </c:pt>
                <c:pt idx="1972">
                  <c:v>25349</c:v>
                </c:pt>
                <c:pt idx="1973">
                  <c:v>25350</c:v>
                </c:pt>
                <c:pt idx="1974">
                  <c:v>25351</c:v>
                </c:pt>
                <c:pt idx="1975">
                  <c:v>25352</c:v>
                </c:pt>
                <c:pt idx="1976">
                  <c:v>25353</c:v>
                </c:pt>
                <c:pt idx="1977">
                  <c:v>25354</c:v>
                </c:pt>
                <c:pt idx="1978">
                  <c:v>25355</c:v>
                </c:pt>
                <c:pt idx="1979">
                  <c:v>25356</c:v>
                </c:pt>
                <c:pt idx="1980">
                  <c:v>25357</c:v>
                </c:pt>
                <c:pt idx="1981">
                  <c:v>25358</c:v>
                </c:pt>
                <c:pt idx="1982">
                  <c:v>25359</c:v>
                </c:pt>
                <c:pt idx="1983">
                  <c:v>25360</c:v>
                </c:pt>
                <c:pt idx="1984">
                  <c:v>25361</c:v>
                </c:pt>
                <c:pt idx="1985">
                  <c:v>25362</c:v>
                </c:pt>
                <c:pt idx="1986">
                  <c:v>25363</c:v>
                </c:pt>
                <c:pt idx="1987">
                  <c:v>25364</c:v>
                </c:pt>
                <c:pt idx="1988">
                  <c:v>25365</c:v>
                </c:pt>
                <c:pt idx="1989">
                  <c:v>25366</c:v>
                </c:pt>
                <c:pt idx="1990">
                  <c:v>25367</c:v>
                </c:pt>
                <c:pt idx="1991">
                  <c:v>25368</c:v>
                </c:pt>
                <c:pt idx="1992">
                  <c:v>25369</c:v>
                </c:pt>
                <c:pt idx="1993">
                  <c:v>25370</c:v>
                </c:pt>
                <c:pt idx="1994">
                  <c:v>25371</c:v>
                </c:pt>
                <c:pt idx="1995">
                  <c:v>25372</c:v>
                </c:pt>
                <c:pt idx="1996">
                  <c:v>25373</c:v>
                </c:pt>
                <c:pt idx="1997">
                  <c:v>25374</c:v>
                </c:pt>
                <c:pt idx="1998">
                  <c:v>25375</c:v>
                </c:pt>
                <c:pt idx="1999">
                  <c:v>25376</c:v>
                </c:pt>
                <c:pt idx="2000">
                  <c:v>25377</c:v>
                </c:pt>
                <c:pt idx="2001">
                  <c:v>25378</c:v>
                </c:pt>
                <c:pt idx="2002">
                  <c:v>25379</c:v>
                </c:pt>
                <c:pt idx="2003">
                  <c:v>25380</c:v>
                </c:pt>
                <c:pt idx="2004">
                  <c:v>25381</c:v>
                </c:pt>
                <c:pt idx="2005">
                  <c:v>25382</c:v>
                </c:pt>
                <c:pt idx="2006">
                  <c:v>25383</c:v>
                </c:pt>
                <c:pt idx="2007">
                  <c:v>25384</c:v>
                </c:pt>
                <c:pt idx="2008">
                  <c:v>25385</c:v>
                </c:pt>
                <c:pt idx="2009">
                  <c:v>25386</c:v>
                </c:pt>
                <c:pt idx="2010">
                  <c:v>25387</c:v>
                </c:pt>
                <c:pt idx="2011">
                  <c:v>25388</c:v>
                </c:pt>
                <c:pt idx="2012">
                  <c:v>25389</c:v>
                </c:pt>
                <c:pt idx="2013">
                  <c:v>25390</c:v>
                </c:pt>
                <c:pt idx="2014">
                  <c:v>25391</c:v>
                </c:pt>
                <c:pt idx="2015">
                  <c:v>25392</c:v>
                </c:pt>
                <c:pt idx="2016">
                  <c:v>25393</c:v>
                </c:pt>
                <c:pt idx="2017">
                  <c:v>25394</c:v>
                </c:pt>
                <c:pt idx="2018">
                  <c:v>25395</c:v>
                </c:pt>
                <c:pt idx="2019">
                  <c:v>25396</c:v>
                </c:pt>
                <c:pt idx="2020">
                  <c:v>25397</c:v>
                </c:pt>
                <c:pt idx="2021">
                  <c:v>25398</c:v>
                </c:pt>
                <c:pt idx="2022">
                  <c:v>25399</c:v>
                </c:pt>
                <c:pt idx="2023">
                  <c:v>25400</c:v>
                </c:pt>
                <c:pt idx="2024">
                  <c:v>25401</c:v>
                </c:pt>
                <c:pt idx="2025">
                  <c:v>25402</c:v>
                </c:pt>
                <c:pt idx="2026">
                  <c:v>25403</c:v>
                </c:pt>
                <c:pt idx="2027">
                  <c:v>25404</c:v>
                </c:pt>
                <c:pt idx="2028">
                  <c:v>25405</c:v>
                </c:pt>
                <c:pt idx="2029">
                  <c:v>25406</c:v>
                </c:pt>
                <c:pt idx="2030">
                  <c:v>25407</c:v>
                </c:pt>
                <c:pt idx="2031">
                  <c:v>25408</c:v>
                </c:pt>
                <c:pt idx="2032">
                  <c:v>25409</c:v>
                </c:pt>
                <c:pt idx="2033">
                  <c:v>25410</c:v>
                </c:pt>
                <c:pt idx="2034">
                  <c:v>25411</c:v>
                </c:pt>
                <c:pt idx="2035">
                  <c:v>25412</c:v>
                </c:pt>
                <c:pt idx="2036">
                  <c:v>25413</c:v>
                </c:pt>
                <c:pt idx="2037">
                  <c:v>25414</c:v>
                </c:pt>
                <c:pt idx="2038">
                  <c:v>25415</c:v>
                </c:pt>
                <c:pt idx="2039">
                  <c:v>25416</c:v>
                </c:pt>
                <c:pt idx="2040">
                  <c:v>25417</c:v>
                </c:pt>
                <c:pt idx="2041">
                  <c:v>25418</c:v>
                </c:pt>
                <c:pt idx="2042">
                  <c:v>25419</c:v>
                </c:pt>
                <c:pt idx="2043">
                  <c:v>25420</c:v>
                </c:pt>
                <c:pt idx="2044">
                  <c:v>25421</c:v>
                </c:pt>
                <c:pt idx="2045">
                  <c:v>25422</c:v>
                </c:pt>
                <c:pt idx="2046">
                  <c:v>25423</c:v>
                </c:pt>
                <c:pt idx="2047">
                  <c:v>25424</c:v>
                </c:pt>
                <c:pt idx="2048">
                  <c:v>25425</c:v>
                </c:pt>
                <c:pt idx="2049">
                  <c:v>25426</c:v>
                </c:pt>
                <c:pt idx="2050">
                  <c:v>25427</c:v>
                </c:pt>
                <c:pt idx="2051">
                  <c:v>25428</c:v>
                </c:pt>
                <c:pt idx="2052">
                  <c:v>25429</c:v>
                </c:pt>
                <c:pt idx="2053">
                  <c:v>25430</c:v>
                </c:pt>
                <c:pt idx="2054">
                  <c:v>25431</c:v>
                </c:pt>
                <c:pt idx="2055">
                  <c:v>25432</c:v>
                </c:pt>
                <c:pt idx="2056">
                  <c:v>25433</c:v>
                </c:pt>
                <c:pt idx="2057">
                  <c:v>25434</c:v>
                </c:pt>
                <c:pt idx="2058">
                  <c:v>25435</c:v>
                </c:pt>
                <c:pt idx="2059">
                  <c:v>25436</c:v>
                </c:pt>
                <c:pt idx="2060">
                  <c:v>25437</c:v>
                </c:pt>
                <c:pt idx="2061">
                  <c:v>25438</c:v>
                </c:pt>
                <c:pt idx="2062">
                  <c:v>25439</c:v>
                </c:pt>
                <c:pt idx="2063">
                  <c:v>25440</c:v>
                </c:pt>
                <c:pt idx="2064">
                  <c:v>25441</c:v>
                </c:pt>
                <c:pt idx="2065">
                  <c:v>25442</c:v>
                </c:pt>
                <c:pt idx="2066">
                  <c:v>25443</c:v>
                </c:pt>
                <c:pt idx="2067">
                  <c:v>25444</c:v>
                </c:pt>
                <c:pt idx="2068">
                  <c:v>25445</c:v>
                </c:pt>
                <c:pt idx="2069">
                  <c:v>25446</c:v>
                </c:pt>
                <c:pt idx="2070">
                  <c:v>25447</c:v>
                </c:pt>
                <c:pt idx="2071">
                  <c:v>25448</c:v>
                </c:pt>
                <c:pt idx="2072">
                  <c:v>25449</c:v>
                </c:pt>
                <c:pt idx="2073">
                  <c:v>25450</c:v>
                </c:pt>
                <c:pt idx="2074">
                  <c:v>25451</c:v>
                </c:pt>
                <c:pt idx="2075">
                  <c:v>25452</c:v>
                </c:pt>
                <c:pt idx="2076">
                  <c:v>25453</c:v>
                </c:pt>
                <c:pt idx="2077">
                  <c:v>25454</c:v>
                </c:pt>
                <c:pt idx="2078">
                  <c:v>25455</c:v>
                </c:pt>
                <c:pt idx="2079">
                  <c:v>25456</c:v>
                </c:pt>
                <c:pt idx="2080">
                  <c:v>25457</c:v>
                </c:pt>
                <c:pt idx="2081">
                  <c:v>25458</c:v>
                </c:pt>
                <c:pt idx="2082">
                  <c:v>25459</c:v>
                </c:pt>
                <c:pt idx="2083">
                  <c:v>25460</c:v>
                </c:pt>
                <c:pt idx="2084">
                  <c:v>25461</c:v>
                </c:pt>
                <c:pt idx="2085">
                  <c:v>25462</c:v>
                </c:pt>
                <c:pt idx="2086">
                  <c:v>25463</c:v>
                </c:pt>
                <c:pt idx="2087">
                  <c:v>25464</c:v>
                </c:pt>
                <c:pt idx="2088">
                  <c:v>25465</c:v>
                </c:pt>
                <c:pt idx="2089">
                  <c:v>25466</c:v>
                </c:pt>
                <c:pt idx="2090">
                  <c:v>25467</c:v>
                </c:pt>
                <c:pt idx="2091">
                  <c:v>25468</c:v>
                </c:pt>
                <c:pt idx="2092">
                  <c:v>25469</c:v>
                </c:pt>
                <c:pt idx="2093">
                  <c:v>25470</c:v>
                </c:pt>
                <c:pt idx="2094">
                  <c:v>25471</c:v>
                </c:pt>
                <c:pt idx="2095">
                  <c:v>25472</c:v>
                </c:pt>
                <c:pt idx="2096">
                  <c:v>25473</c:v>
                </c:pt>
                <c:pt idx="2097">
                  <c:v>25474</c:v>
                </c:pt>
                <c:pt idx="2098">
                  <c:v>25475</c:v>
                </c:pt>
                <c:pt idx="2099">
                  <c:v>25476</c:v>
                </c:pt>
                <c:pt idx="2100">
                  <c:v>25477</c:v>
                </c:pt>
                <c:pt idx="2101">
                  <c:v>25478</c:v>
                </c:pt>
                <c:pt idx="2102">
                  <c:v>25479</c:v>
                </c:pt>
                <c:pt idx="2103">
                  <c:v>25480</c:v>
                </c:pt>
                <c:pt idx="2104">
                  <c:v>25481</c:v>
                </c:pt>
                <c:pt idx="2105">
                  <c:v>25482</c:v>
                </c:pt>
                <c:pt idx="2106">
                  <c:v>25483</c:v>
                </c:pt>
                <c:pt idx="2107">
                  <c:v>25484</c:v>
                </c:pt>
                <c:pt idx="2108">
                  <c:v>25485</c:v>
                </c:pt>
                <c:pt idx="2109">
                  <c:v>25486</c:v>
                </c:pt>
                <c:pt idx="2110">
                  <c:v>25487</c:v>
                </c:pt>
                <c:pt idx="2111">
                  <c:v>25488</c:v>
                </c:pt>
                <c:pt idx="2112">
                  <c:v>25489</c:v>
                </c:pt>
                <c:pt idx="2113">
                  <c:v>25490</c:v>
                </c:pt>
                <c:pt idx="2114">
                  <c:v>25491</c:v>
                </c:pt>
                <c:pt idx="2115">
                  <c:v>25492</c:v>
                </c:pt>
                <c:pt idx="2116">
                  <c:v>25493</c:v>
                </c:pt>
                <c:pt idx="2117">
                  <c:v>25494</c:v>
                </c:pt>
                <c:pt idx="2118">
                  <c:v>25495</c:v>
                </c:pt>
                <c:pt idx="2119">
                  <c:v>25496</c:v>
                </c:pt>
                <c:pt idx="2120">
                  <c:v>25497</c:v>
                </c:pt>
                <c:pt idx="2121">
                  <c:v>25498</c:v>
                </c:pt>
                <c:pt idx="2122">
                  <c:v>25499</c:v>
                </c:pt>
                <c:pt idx="2123">
                  <c:v>25500</c:v>
                </c:pt>
                <c:pt idx="2124">
                  <c:v>25501</c:v>
                </c:pt>
                <c:pt idx="2125">
                  <c:v>25502</c:v>
                </c:pt>
                <c:pt idx="2126">
                  <c:v>25503</c:v>
                </c:pt>
                <c:pt idx="2127">
                  <c:v>25504</c:v>
                </c:pt>
                <c:pt idx="2128">
                  <c:v>25505</c:v>
                </c:pt>
                <c:pt idx="2129">
                  <c:v>25506</c:v>
                </c:pt>
                <c:pt idx="2130">
                  <c:v>25507</c:v>
                </c:pt>
                <c:pt idx="2131">
                  <c:v>25508</c:v>
                </c:pt>
                <c:pt idx="2132">
                  <c:v>25509</c:v>
                </c:pt>
                <c:pt idx="2133">
                  <c:v>25510</c:v>
                </c:pt>
                <c:pt idx="2134">
                  <c:v>25511</c:v>
                </c:pt>
                <c:pt idx="2135">
                  <c:v>25512</c:v>
                </c:pt>
                <c:pt idx="2136">
                  <c:v>25513</c:v>
                </c:pt>
                <c:pt idx="2137">
                  <c:v>25514</c:v>
                </c:pt>
                <c:pt idx="2138">
                  <c:v>25515</c:v>
                </c:pt>
                <c:pt idx="2139">
                  <c:v>25516</c:v>
                </c:pt>
                <c:pt idx="2140">
                  <c:v>25517</c:v>
                </c:pt>
                <c:pt idx="2141">
                  <c:v>25518</c:v>
                </c:pt>
                <c:pt idx="2142">
                  <c:v>25519</c:v>
                </c:pt>
                <c:pt idx="2143">
                  <c:v>25520</c:v>
                </c:pt>
                <c:pt idx="2144">
                  <c:v>25521</c:v>
                </c:pt>
                <c:pt idx="2145">
                  <c:v>25522</c:v>
                </c:pt>
                <c:pt idx="2146">
                  <c:v>25523</c:v>
                </c:pt>
                <c:pt idx="2147">
                  <c:v>25524</c:v>
                </c:pt>
                <c:pt idx="2148">
                  <c:v>25525</c:v>
                </c:pt>
                <c:pt idx="2149">
                  <c:v>25526</c:v>
                </c:pt>
                <c:pt idx="2150">
                  <c:v>25527</c:v>
                </c:pt>
                <c:pt idx="2151">
                  <c:v>25528</c:v>
                </c:pt>
                <c:pt idx="2152">
                  <c:v>25529</c:v>
                </c:pt>
                <c:pt idx="2153">
                  <c:v>25530</c:v>
                </c:pt>
                <c:pt idx="2154">
                  <c:v>25531</c:v>
                </c:pt>
                <c:pt idx="2155">
                  <c:v>25532</c:v>
                </c:pt>
                <c:pt idx="2156">
                  <c:v>25533</c:v>
                </c:pt>
                <c:pt idx="2157">
                  <c:v>25534</c:v>
                </c:pt>
                <c:pt idx="2158">
                  <c:v>25535</c:v>
                </c:pt>
                <c:pt idx="2159">
                  <c:v>25536</c:v>
                </c:pt>
                <c:pt idx="2160">
                  <c:v>25537</c:v>
                </c:pt>
                <c:pt idx="2161">
                  <c:v>25538</c:v>
                </c:pt>
                <c:pt idx="2162">
                  <c:v>25539</c:v>
                </c:pt>
                <c:pt idx="2163">
                  <c:v>25540</c:v>
                </c:pt>
                <c:pt idx="2164">
                  <c:v>25541</c:v>
                </c:pt>
                <c:pt idx="2165">
                  <c:v>25542</c:v>
                </c:pt>
                <c:pt idx="2166">
                  <c:v>25543</c:v>
                </c:pt>
                <c:pt idx="2167">
                  <c:v>25544</c:v>
                </c:pt>
                <c:pt idx="2168">
                  <c:v>25545</c:v>
                </c:pt>
                <c:pt idx="2169">
                  <c:v>25546</c:v>
                </c:pt>
                <c:pt idx="2170">
                  <c:v>25547</c:v>
                </c:pt>
                <c:pt idx="2171">
                  <c:v>25548</c:v>
                </c:pt>
                <c:pt idx="2172">
                  <c:v>25549</c:v>
                </c:pt>
                <c:pt idx="2173">
                  <c:v>25550</c:v>
                </c:pt>
                <c:pt idx="2174">
                  <c:v>25551</c:v>
                </c:pt>
                <c:pt idx="2175">
                  <c:v>25552</c:v>
                </c:pt>
                <c:pt idx="2176">
                  <c:v>25553</c:v>
                </c:pt>
                <c:pt idx="2177">
                  <c:v>25554</c:v>
                </c:pt>
                <c:pt idx="2178">
                  <c:v>25555</c:v>
                </c:pt>
                <c:pt idx="2179">
                  <c:v>25556</c:v>
                </c:pt>
                <c:pt idx="2180">
                  <c:v>25557</c:v>
                </c:pt>
                <c:pt idx="2181">
                  <c:v>25558</c:v>
                </c:pt>
                <c:pt idx="2182">
                  <c:v>25559</c:v>
                </c:pt>
                <c:pt idx="2183">
                  <c:v>25560</c:v>
                </c:pt>
                <c:pt idx="2184">
                  <c:v>25561</c:v>
                </c:pt>
                <c:pt idx="2185">
                  <c:v>25562</c:v>
                </c:pt>
                <c:pt idx="2186">
                  <c:v>25563</c:v>
                </c:pt>
                <c:pt idx="2187">
                  <c:v>25564</c:v>
                </c:pt>
                <c:pt idx="2188">
                  <c:v>25565</c:v>
                </c:pt>
                <c:pt idx="2189">
                  <c:v>25566</c:v>
                </c:pt>
                <c:pt idx="2190">
                  <c:v>25567</c:v>
                </c:pt>
                <c:pt idx="2191">
                  <c:v>25568</c:v>
                </c:pt>
                <c:pt idx="2192">
                  <c:v>25569</c:v>
                </c:pt>
                <c:pt idx="2193">
                  <c:v>25570</c:v>
                </c:pt>
                <c:pt idx="2194">
                  <c:v>25571</c:v>
                </c:pt>
                <c:pt idx="2195">
                  <c:v>25572</c:v>
                </c:pt>
                <c:pt idx="2196">
                  <c:v>25573</c:v>
                </c:pt>
                <c:pt idx="2197">
                  <c:v>25574</c:v>
                </c:pt>
                <c:pt idx="2198">
                  <c:v>25575</c:v>
                </c:pt>
                <c:pt idx="2199">
                  <c:v>25576</c:v>
                </c:pt>
                <c:pt idx="2200">
                  <c:v>25577</c:v>
                </c:pt>
                <c:pt idx="2201">
                  <c:v>25578</c:v>
                </c:pt>
                <c:pt idx="2202">
                  <c:v>25579</c:v>
                </c:pt>
                <c:pt idx="2203">
                  <c:v>25580</c:v>
                </c:pt>
                <c:pt idx="2204">
                  <c:v>25581</c:v>
                </c:pt>
                <c:pt idx="2205">
                  <c:v>25582</c:v>
                </c:pt>
                <c:pt idx="2206">
                  <c:v>25583</c:v>
                </c:pt>
                <c:pt idx="2207">
                  <c:v>25584</c:v>
                </c:pt>
                <c:pt idx="2208">
                  <c:v>25585</c:v>
                </c:pt>
                <c:pt idx="2209">
                  <c:v>25586</c:v>
                </c:pt>
                <c:pt idx="2210">
                  <c:v>25587</c:v>
                </c:pt>
                <c:pt idx="2211">
                  <c:v>25588</c:v>
                </c:pt>
                <c:pt idx="2212">
                  <c:v>25589</c:v>
                </c:pt>
                <c:pt idx="2213">
                  <c:v>25590</c:v>
                </c:pt>
                <c:pt idx="2214">
                  <c:v>25591</c:v>
                </c:pt>
                <c:pt idx="2215">
                  <c:v>25592</c:v>
                </c:pt>
                <c:pt idx="2216">
                  <c:v>25593</c:v>
                </c:pt>
                <c:pt idx="2217">
                  <c:v>25594</c:v>
                </c:pt>
                <c:pt idx="2218">
                  <c:v>25595</c:v>
                </c:pt>
                <c:pt idx="2219">
                  <c:v>25596</c:v>
                </c:pt>
                <c:pt idx="2220">
                  <c:v>25597</c:v>
                </c:pt>
                <c:pt idx="2221">
                  <c:v>25598</c:v>
                </c:pt>
                <c:pt idx="2222">
                  <c:v>25599</c:v>
                </c:pt>
                <c:pt idx="2223">
                  <c:v>25600</c:v>
                </c:pt>
                <c:pt idx="2224">
                  <c:v>25601</c:v>
                </c:pt>
                <c:pt idx="2225">
                  <c:v>25602</c:v>
                </c:pt>
                <c:pt idx="2226">
                  <c:v>25603</c:v>
                </c:pt>
                <c:pt idx="2227">
                  <c:v>25604</c:v>
                </c:pt>
                <c:pt idx="2228">
                  <c:v>25605</c:v>
                </c:pt>
                <c:pt idx="2229">
                  <c:v>25606</c:v>
                </c:pt>
                <c:pt idx="2230">
                  <c:v>25607</c:v>
                </c:pt>
                <c:pt idx="2231">
                  <c:v>25608</c:v>
                </c:pt>
                <c:pt idx="2232">
                  <c:v>25609</c:v>
                </c:pt>
                <c:pt idx="2233">
                  <c:v>25610</c:v>
                </c:pt>
                <c:pt idx="2234">
                  <c:v>25611</c:v>
                </c:pt>
                <c:pt idx="2235">
                  <c:v>25612</c:v>
                </c:pt>
                <c:pt idx="2236">
                  <c:v>25613</c:v>
                </c:pt>
                <c:pt idx="2237">
                  <c:v>25614</c:v>
                </c:pt>
                <c:pt idx="2238">
                  <c:v>25615</c:v>
                </c:pt>
                <c:pt idx="2239">
                  <c:v>25616</c:v>
                </c:pt>
                <c:pt idx="2240">
                  <c:v>25617</c:v>
                </c:pt>
                <c:pt idx="2241">
                  <c:v>25618</c:v>
                </c:pt>
                <c:pt idx="2242">
                  <c:v>25619</c:v>
                </c:pt>
                <c:pt idx="2243">
                  <c:v>25620</c:v>
                </c:pt>
                <c:pt idx="2244">
                  <c:v>25621</c:v>
                </c:pt>
                <c:pt idx="2245">
                  <c:v>25622</c:v>
                </c:pt>
                <c:pt idx="2246">
                  <c:v>25623</c:v>
                </c:pt>
                <c:pt idx="2247">
                  <c:v>25624</c:v>
                </c:pt>
                <c:pt idx="2248">
                  <c:v>25625</c:v>
                </c:pt>
                <c:pt idx="2249">
                  <c:v>25626</c:v>
                </c:pt>
                <c:pt idx="2250">
                  <c:v>25627</c:v>
                </c:pt>
                <c:pt idx="2251">
                  <c:v>25628</c:v>
                </c:pt>
                <c:pt idx="2252">
                  <c:v>25629</c:v>
                </c:pt>
                <c:pt idx="2253">
                  <c:v>25630</c:v>
                </c:pt>
                <c:pt idx="2254">
                  <c:v>25631</c:v>
                </c:pt>
                <c:pt idx="2255">
                  <c:v>25632</c:v>
                </c:pt>
                <c:pt idx="2256">
                  <c:v>25633</c:v>
                </c:pt>
                <c:pt idx="2257">
                  <c:v>25634</c:v>
                </c:pt>
                <c:pt idx="2258">
                  <c:v>25635</c:v>
                </c:pt>
                <c:pt idx="2259">
                  <c:v>25636</c:v>
                </c:pt>
                <c:pt idx="2260">
                  <c:v>25637</c:v>
                </c:pt>
                <c:pt idx="2261">
                  <c:v>25638</c:v>
                </c:pt>
                <c:pt idx="2262">
                  <c:v>25639</c:v>
                </c:pt>
                <c:pt idx="2263">
                  <c:v>25640</c:v>
                </c:pt>
                <c:pt idx="2264">
                  <c:v>25641</c:v>
                </c:pt>
                <c:pt idx="2265">
                  <c:v>25642</c:v>
                </c:pt>
                <c:pt idx="2266">
                  <c:v>25643</c:v>
                </c:pt>
                <c:pt idx="2267">
                  <c:v>25644</c:v>
                </c:pt>
                <c:pt idx="2268">
                  <c:v>25645</c:v>
                </c:pt>
                <c:pt idx="2269">
                  <c:v>25646</c:v>
                </c:pt>
                <c:pt idx="2270">
                  <c:v>25647</c:v>
                </c:pt>
                <c:pt idx="2271">
                  <c:v>25648</c:v>
                </c:pt>
                <c:pt idx="2272">
                  <c:v>25649</c:v>
                </c:pt>
                <c:pt idx="2273">
                  <c:v>25650</c:v>
                </c:pt>
                <c:pt idx="2274">
                  <c:v>25651</c:v>
                </c:pt>
                <c:pt idx="2275">
                  <c:v>25652</c:v>
                </c:pt>
                <c:pt idx="2276">
                  <c:v>25653</c:v>
                </c:pt>
                <c:pt idx="2277">
                  <c:v>25654</c:v>
                </c:pt>
                <c:pt idx="2278">
                  <c:v>25655</c:v>
                </c:pt>
                <c:pt idx="2279">
                  <c:v>25656</c:v>
                </c:pt>
                <c:pt idx="2280">
                  <c:v>25657</c:v>
                </c:pt>
                <c:pt idx="2281">
                  <c:v>25658</c:v>
                </c:pt>
                <c:pt idx="2282">
                  <c:v>25659</c:v>
                </c:pt>
                <c:pt idx="2283">
                  <c:v>25660</c:v>
                </c:pt>
                <c:pt idx="2284">
                  <c:v>25661</c:v>
                </c:pt>
                <c:pt idx="2285">
                  <c:v>25662</c:v>
                </c:pt>
                <c:pt idx="2286">
                  <c:v>25663</c:v>
                </c:pt>
                <c:pt idx="2287">
                  <c:v>25664</c:v>
                </c:pt>
                <c:pt idx="2288">
                  <c:v>25665</c:v>
                </c:pt>
                <c:pt idx="2289">
                  <c:v>25666</c:v>
                </c:pt>
                <c:pt idx="2290">
                  <c:v>25667</c:v>
                </c:pt>
                <c:pt idx="2291">
                  <c:v>25668</c:v>
                </c:pt>
                <c:pt idx="2292">
                  <c:v>25669</c:v>
                </c:pt>
                <c:pt idx="2293">
                  <c:v>25670</c:v>
                </c:pt>
                <c:pt idx="2294">
                  <c:v>25671</c:v>
                </c:pt>
                <c:pt idx="2295">
                  <c:v>25672</c:v>
                </c:pt>
                <c:pt idx="2296">
                  <c:v>25673</c:v>
                </c:pt>
                <c:pt idx="2297">
                  <c:v>25674</c:v>
                </c:pt>
                <c:pt idx="2298">
                  <c:v>25675</c:v>
                </c:pt>
                <c:pt idx="2299">
                  <c:v>25676</c:v>
                </c:pt>
                <c:pt idx="2300">
                  <c:v>25677</c:v>
                </c:pt>
                <c:pt idx="2301">
                  <c:v>25678</c:v>
                </c:pt>
                <c:pt idx="2302">
                  <c:v>25679</c:v>
                </c:pt>
                <c:pt idx="2303">
                  <c:v>25680</c:v>
                </c:pt>
                <c:pt idx="2304">
                  <c:v>25681</c:v>
                </c:pt>
                <c:pt idx="2305">
                  <c:v>25682</c:v>
                </c:pt>
                <c:pt idx="2306">
                  <c:v>25683</c:v>
                </c:pt>
                <c:pt idx="2307">
                  <c:v>25684</c:v>
                </c:pt>
                <c:pt idx="2308">
                  <c:v>25685</c:v>
                </c:pt>
                <c:pt idx="2309">
                  <c:v>25686</c:v>
                </c:pt>
                <c:pt idx="2310">
                  <c:v>25687</c:v>
                </c:pt>
                <c:pt idx="2311">
                  <c:v>25688</c:v>
                </c:pt>
                <c:pt idx="2312">
                  <c:v>25689</c:v>
                </c:pt>
                <c:pt idx="2313">
                  <c:v>25690</c:v>
                </c:pt>
                <c:pt idx="2314">
                  <c:v>25691</c:v>
                </c:pt>
                <c:pt idx="2315">
                  <c:v>25692</c:v>
                </c:pt>
                <c:pt idx="2316">
                  <c:v>25693</c:v>
                </c:pt>
                <c:pt idx="2317">
                  <c:v>25694</c:v>
                </c:pt>
                <c:pt idx="2318">
                  <c:v>25695</c:v>
                </c:pt>
                <c:pt idx="2319">
                  <c:v>25696</c:v>
                </c:pt>
                <c:pt idx="2320">
                  <c:v>25697</c:v>
                </c:pt>
                <c:pt idx="2321">
                  <c:v>25698</c:v>
                </c:pt>
                <c:pt idx="2322">
                  <c:v>25699</c:v>
                </c:pt>
                <c:pt idx="2323">
                  <c:v>25700</c:v>
                </c:pt>
                <c:pt idx="2324">
                  <c:v>25701</c:v>
                </c:pt>
                <c:pt idx="2325">
                  <c:v>25702</c:v>
                </c:pt>
                <c:pt idx="2326">
                  <c:v>25703</c:v>
                </c:pt>
                <c:pt idx="2327">
                  <c:v>25704</c:v>
                </c:pt>
                <c:pt idx="2328">
                  <c:v>25705</c:v>
                </c:pt>
                <c:pt idx="2329">
                  <c:v>25706</c:v>
                </c:pt>
                <c:pt idx="2330">
                  <c:v>25707</c:v>
                </c:pt>
                <c:pt idx="2331">
                  <c:v>25708</c:v>
                </c:pt>
                <c:pt idx="2332">
                  <c:v>25709</c:v>
                </c:pt>
                <c:pt idx="2333">
                  <c:v>25710</c:v>
                </c:pt>
                <c:pt idx="2334">
                  <c:v>25711</c:v>
                </c:pt>
                <c:pt idx="2335">
                  <c:v>25712</c:v>
                </c:pt>
                <c:pt idx="2336">
                  <c:v>25713</c:v>
                </c:pt>
                <c:pt idx="2337">
                  <c:v>25714</c:v>
                </c:pt>
                <c:pt idx="2338">
                  <c:v>25715</c:v>
                </c:pt>
                <c:pt idx="2339">
                  <c:v>25716</c:v>
                </c:pt>
                <c:pt idx="2340">
                  <c:v>25717</c:v>
                </c:pt>
                <c:pt idx="2341">
                  <c:v>25718</c:v>
                </c:pt>
                <c:pt idx="2342">
                  <c:v>25719</c:v>
                </c:pt>
                <c:pt idx="2343">
                  <c:v>25720</c:v>
                </c:pt>
                <c:pt idx="2344">
                  <c:v>25721</c:v>
                </c:pt>
                <c:pt idx="2345">
                  <c:v>25722</c:v>
                </c:pt>
                <c:pt idx="2346">
                  <c:v>25723</c:v>
                </c:pt>
                <c:pt idx="2347">
                  <c:v>25724</c:v>
                </c:pt>
                <c:pt idx="2348">
                  <c:v>25725</c:v>
                </c:pt>
                <c:pt idx="2349">
                  <c:v>25726</c:v>
                </c:pt>
                <c:pt idx="2350">
                  <c:v>25727</c:v>
                </c:pt>
                <c:pt idx="2351">
                  <c:v>25728</c:v>
                </c:pt>
                <c:pt idx="2352">
                  <c:v>25729</c:v>
                </c:pt>
                <c:pt idx="2353">
                  <c:v>25730</c:v>
                </c:pt>
                <c:pt idx="2354">
                  <c:v>25731</c:v>
                </c:pt>
                <c:pt idx="2355">
                  <c:v>25732</c:v>
                </c:pt>
                <c:pt idx="2356">
                  <c:v>25733</c:v>
                </c:pt>
                <c:pt idx="2357">
                  <c:v>25734</c:v>
                </c:pt>
                <c:pt idx="2358">
                  <c:v>25735</c:v>
                </c:pt>
                <c:pt idx="2359">
                  <c:v>25736</c:v>
                </c:pt>
                <c:pt idx="2360">
                  <c:v>25737</c:v>
                </c:pt>
                <c:pt idx="2361">
                  <c:v>25738</c:v>
                </c:pt>
                <c:pt idx="2362">
                  <c:v>25739</c:v>
                </c:pt>
                <c:pt idx="2363">
                  <c:v>25740</c:v>
                </c:pt>
                <c:pt idx="2364">
                  <c:v>25741</c:v>
                </c:pt>
                <c:pt idx="2365">
                  <c:v>25742</c:v>
                </c:pt>
                <c:pt idx="2366">
                  <c:v>25743</c:v>
                </c:pt>
                <c:pt idx="2367">
                  <c:v>25744</c:v>
                </c:pt>
                <c:pt idx="2368">
                  <c:v>25745</c:v>
                </c:pt>
                <c:pt idx="2369">
                  <c:v>25746</c:v>
                </c:pt>
                <c:pt idx="2370">
                  <c:v>25747</c:v>
                </c:pt>
                <c:pt idx="2371">
                  <c:v>25748</c:v>
                </c:pt>
                <c:pt idx="2372">
                  <c:v>25749</c:v>
                </c:pt>
                <c:pt idx="2373">
                  <c:v>25750</c:v>
                </c:pt>
                <c:pt idx="2374">
                  <c:v>25751</c:v>
                </c:pt>
                <c:pt idx="2375">
                  <c:v>25752</c:v>
                </c:pt>
                <c:pt idx="2376">
                  <c:v>25753</c:v>
                </c:pt>
                <c:pt idx="2377">
                  <c:v>25754</c:v>
                </c:pt>
                <c:pt idx="2378">
                  <c:v>25755</c:v>
                </c:pt>
                <c:pt idx="2379">
                  <c:v>25756</c:v>
                </c:pt>
                <c:pt idx="2380">
                  <c:v>25757</c:v>
                </c:pt>
                <c:pt idx="2381">
                  <c:v>25758</c:v>
                </c:pt>
                <c:pt idx="2382">
                  <c:v>25759</c:v>
                </c:pt>
                <c:pt idx="2383">
                  <c:v>25760</c:v>
                </c:pt>
                <c:pt idx="2384">
                  <c:v>25761</c:v>
                </c:pt>
                <c:pt idx="2385">
                  <c:v>25762</c:v>
                </c:pt>
                <c:pt idx="2386">
                  <c:v>25763</c:v>
                </c:pt>
                <c:pt idx="2387">
                  <c:v>25764</c:v>
                </c:pt>
                <c:pt idx="2388">
                  <c:v>25765</c:v>
                </c:pt>
                <c:pt idx="2389">
                  <c:v>25766</c:v>
                </c:pt>
                <c:pt idx="2390">
                  <c:v>25767</c:v>
                </c:pt>
                <c:pt idx="2391">
                  <c:v>25768</c:v>
                </c:pt>
                <c:pt idx="2392">
                  <c:v>25769</c:v>
                </c:pt>
                <c:pt idx="2393">
                  <c:v>25770</c:v>
                </c:pt>
                <c:pt idx="2394">
                  <c:v>25771</c:v>
                </c:pt>
                <c:pt idx="2395">
                  <c:v>25772</c:v>
                </c:pt>
                <c:pt idx="2396">
                  <c:v>25773</c:v>
                </c:pt>
                <c:pt idx="2397">
                  <c:v>25774</c:v>
                </c:pt>
                <c:pt idx="2398">
                  <c:v>25775</c:v>
                </c:pt>
                <c:pt idx="2399">
                  <c:v>25776</c:v>
                </c:pt>
                <c:pt idx="2400">
                  <c:v>25777</c:v>
                </c:pt>
                <c:pt idx="2401">
                  <c:v>25778</c:v>
                </c:pt>
                <c:pt idx="2402">
                  <c:v>25779</c:v>
                </c:pt>
                <c:pt idx="2403">
                  <c:v>25780</c:v>
                </c:pt>
                <c:pt idx="2404">
                  <c:v>25781</c:v>
                </c:pt>
                <c:pt idx="2405">
                  <c:v>25782</c:v>
                </c:pt>
                <c:pt idx="2406">
                  <c:v>25783</c:v>
                </c:pt>
                <c:pt idx="2407">
                  <c:v>25784</c:v>
                </c:pt>
                <c:pt idx="2408">
                  <c:v>25785</c:v>
                </c:pt>
                <c:pt idx="2409">
                  <c:v>25786</c:v>
                </c:pt>
                <c:pt idx="2410">
                  <c:v>25787</c:v>
                </c:pt>
                <c:pt idx="2411">
                  <c:v>25788</c:v>
                </c:pt>
                <c:pt idx="2412">
                  <c:v>25789</c:v>
                </c:pt>
                <c:pt idx="2413">
                  <c:v>25790</c:v>
                </c:pt>
                <c:pt idx="2414">
                  <c:v>25791</c:v>
                </c:pt>
                <c:pt idx="2415">
                  <c:v>25792</c:v>
                </c:pt>
                <c:pt idx="2416">
                  <c:v>25793</c:v>
                </c:pt>
                <c:pt idx="2417">
                  <c:v>25794</c:v>
                </c:pt>
                <c:pt idx="2418">
                  <c:v>25795</c:v>
                </c:pt>
                <c:pt idx="2419">
                  <c:v>25796</c:v>
                </c:pt>
                <c:pt idx="2420">
                  <c:v>25797</c:v>
                </c:pt>
                <c:pt idx="2421">
                  <c:v>25798</c:v>
                </c:pt>
                <c:pt idx="2422">
                  <c:v>25799</c:v>
                </c:pt>
                <c:pt idx="2423">
                  <c:v>25800</c:v>
                </c:pt>
                <c:pt idx="2424">
                  <c:v>25801</c:v>
                </c:pt>
                <c:pt idx="2425">
                  <c:v>25802</c:v>
                </c:pt>
                <c:pt idx="2426">
                  <c:v>25803</c:v>
                </c:pt>
                <c:pt idx="2427">
                  <c:v>25804</c:v>
                </c:pt>
                <c:pt idx="2428">
                  <c:v>25805</c:v>
                </c:pt>
                <c:pt idx="2429">
                  <c:v>25806</c:v>
                </c:pt>
                <c:pt idx="2430">
                  <c:v>25807</c:v>
                </c:pt>
                <c:pt idx="2431">
                  <c:v>25808</c:v>
                </c:pt>
                <c:pt idx="2432">
                  <c:v>25809</c:v>
                </c:pt>
                <c:pt idx="2433">
                  <c:v>25810</c:v>
                </c:pt>
                <c:pt idx="2434">
                  <c:v>25811</c:v>
                </c:pt>
                <c:pt idx="2435">
                  <c:v>25812</c:v>
                </c:pt>
                <c:pt idx="2436">
                  <c:v>25813</c:v>
                </c:pt>
                <c:pt idx="2437">
                  <c:v>25814</c:v>
                </c:pt>
                <c:pt idx="2438">
                  <c:v>25815</c:v>
                </c:pt>
                <c:pt idx="2439">
                  <c:v>25816</c:v>
                </c:pt>
                <c:pt idx="2440">
                  <c:v>25817</c:v>
                </c:pt>
                <c:pt idx="2441">
                  <c:v>25818</c:v>
                </c:pt>
                <c:pt idx="2442">
                  <c:v>25819</c:v>
                </c:pt>
                <c:pt idx="2443">
                  <c:v>25820</c:v>
                </c:pt>
                <c:pt idx="2444">
                  <c:v>25821</c:v>
                </c:pt>
                <c:pt idx="2445">
                  <c:v>25822</c:v>
                </c:pt>
                <c:pt idx="2446">
                  <c:v>25823</c:v>
                </c:pt>
                <c:pt idx="2447">
                  <c:v>25824</c:v>
                </c:pt>
                <c:pt idx="2448">
                  <c:v>25825</c:v>
                </c:pt>
                <c:pt idx="2449">
                  <c:v>25826</c:v>
                </c:pt>
                <c:pt idx="2450">
                  <c:v>25827</c:v>
                </c:pt>
                <c:pt idx="2451">
                  <c:v>25828</c:v>
                </c:pt>
                <c:pt idx="2452">
                  <c:v>25829</c:v>
                </c:pt>
                <c:pt idx="2453">
                  <c:v>25830</c:v>
                </c:pt>
                <c:pt idx="2454">
                  <c:v>25831</c:v>
                </c:pt>
                <c:pt idx="2455">
                  <c:v>25832</c:v>
                </c:pt>
                <c:pt idx="2456">
                  <c:v>25833</c:v>
                </c:pt>
                <c:pt idx="2457">
                  <c:v>25834</c:v>
                </c:pt>
                <c:pt idx="2458">
                  <c:v>25835</c:v>
                </c:pt>
                <c:pt idx="2459">
                  <c:v>25836</c:v>
                </c:pt>
                <c:pt idx="2460">
                  <c:v>25837</c:v>
                </c:pt>
                <c:pt idx="2461">
                  <c:v>25838</c:v>
                </c:pt>
                <c:pt idx="2462">
                  <c:v>25839</c:v>
                </c:pt>
                <c:pt idx="2463">
                  <c:v>25840</c:v>
                </c:pt>
                <c:pt idx="2464">
                  <c:v>25841</c:v>
                </c:pt>
                <c:pt idx="2465">
                  <c:v>25842</c:v>
                </c:pt>
                <c:pt idx="2466">
                  <c:v>25843</c:v>
                </c:pt>
                <c:pt idx="2467">
                  <c:v>25844</c:v>
                </c:pt>
                <c:pt idx="2468">
                  <c:v>25845</c:v>
                </c:pt>
                <c:pt idx="2469">
                  <c:v>25846</c:v>
                </c:pt>
                <c:pt idx="2470">
                  <c:v>25847</c:v>
                </c:pt>
                <c:pt idx="2471">
                  <c:v>25848</c:v>
                </c:pt>
                <c:pt idx="2472">
                  <c:v>25849</c:v>
                </c:pt>
                <c:pt idx="2473">
                  <c:v>25850</c:v>
                </c:pt>
                <c:pt idx="2474">
                  <c:v>25851</c:v>
                </c:pt>
                <c:pt idx="2475">
                  <c:v>25852</c:v>
                </c:pt>
                <c:pt idx="2476">
                  <c:v>25853</c:v>
                </c:pt>
                <c:pt idx="2477">
                  <c:v>25854</c:v>
                </c:pt>
                <c:pt idx="2478">
                  <c:v>25855</c:v>
                </c:pt>
                <c:pt idx="2479">
                  <c:v>25856</c:v>
                </c:pt>
                <c:pt idx="2480">
                  <c:v>25857</c:v>
                </c:pt>
                <c:pt idx="2481">
                  <c:v>25858</c:v>
                </c:pt>
                <c:pt idx="2482">
                  <c:v>25859</c:v>
                </c:pt>
                <c:pt idx="2483">
                  <c:v>25860</c:v>
                </c:pt>
                <c:pt idx="2484">
                  <c:v>25861</c:v>
                </c:pt>
                <c:pt idx="2485">
                  <c:v>25862</c:v>
                </c:pt>
                <c:pt idx="2486">
                  <c:v>25863</c:v>
                </c:pt>
                <c:pt idx="2487">
                  <c:v>25864</c:v>
                </c:pt>
                <c:pt idx="2488">
                  <c:v>25865</c:v>
                </c:pt>
                <c:pt idx="2489">
                  <c:v>25866</c:v>
                </c:pt>
                <c:pt idx="2490">
                  <c:v>25867</c:v>
                </c:pt>
                <c:pt idx="2491">
                  <c:v>25868</c:v>
                </c:pt>
                <c:pt idx="2492">
                  <c:v>25869</c:v>
                </c:pt>
                <c:pt idx="2493">
                  <c:v>25870</c:v>
                </c:pt>
                <c:pt idx="2494">
                  <c:v>25871</c:v>
                </c:pt>
                <c:pt idx="2495">
                  <c:v>25872</c:v>
                </c:pt>
                <c:pt idx="2496">
                  <c:v>25873</c:v>
                </c:pt>
                <c:pt idx="2497">
                  <c:v>25874</c:v>
                </c:pt>
                <c:pt idx="2498">
                  <c:v>25875</c:v>
                </c:pt>
                <c:pt idx="2499">
                  <c:v>25876</c:v>
                </c:pt>
                <c:pt idx="2500">
                  <c:v>25877</c:v>
                </c:pt>
                <c:pt idx="2501">
                  <c:v>25878</c:v>
                </c:pt>
                <c:pt idx="2502">
                  <c:v>25879</c:v>
                </c:pt>
                <c:pt idx="2503">
                  <c:v>25880</c:v>
                </c:pt>
                <c:pt idx="2504">
                  <c:v>25881</c:v>
                </c:pt>
                <c:pt idx="2505">
                  <c:v>25882</c:v>
                </c:pt>
                <c:pt idx="2506">
                  <c:v>25883</c:v>
                </c:pt>
                <c:pt idx="2507">
                  <c:v>25884</c:v>
                </c:pt>
                <c:pt idx="2508">
                  <c:v>25885</c:v>
                </c:pt>
                <c:pt idx="2509">
                  <c:v>25886</c:v>
                </c:pt>
                <c:pt idx="2510">
                  <c:v>25887</c:v>
                </c:pt>
                <c:pt idx="2511">
                  <c:v>25888</c:v>
                </c:pt>
                <c:pt idx="2512">
                  <c:v>25889</c:v>
                </c:pt>
                <c:pt idx="2513">
                  <c:v>25890</c:v>
                </c:pt>
                <c:pt idx="2514">
                  <c:v>25891</c:v>
                </c:pt>
                <c:pt idx="2515">
                  <c:v>25892</c:v>
                </c:pt>
                <c:pt idx="2516">
                  <c:v>25893</c:v>
                </c:pt>
                <c:pt idx="2517">
                  <c:v>25894</c:v>
                </c:pt>
                <c:pt idx="2518">
                  <c:v>25895</c:v>
                </c:pt>
                <c:pt idx="2519">
                  <c:v>25896</c:v>
                </c:pt>
                <c:pt idx="2520">
                  <c:v>25897</c:v>
                </c:pt>
                <c:pt idx="2521">
                  <c:v>25898</c:v>
                </c:pt>
                <c:pt idx="2522">
                  <c:v>25899</c:v>
                </c:pt>
                <c:pt idx="2523">
                  <c:v>25900</c:v>
                </c:pt>
                <c:pt idx="2524">
                  <c:v>25901</c:v>
                </c:pt>
                <c:pt idx="2525">
                  <c:v>25902</c:v>
                </c:pt>
                <c:pt idx="2526">
                  <c:v>25903</c:v>
                </c:pt>
                <c:pt idx="2527">
                  <c:v>25904</c:v>
                </c:pt>
                <c:pt idx="2528">
                  <c:v>25905</c:v>
                </c:pt>
                <c:pt idx="2529">
                  <c:v>25906</c:v>
                </c:pt>
                <c:pt idx="2530">
                  <c:v>25907</c:v>
                </c:pt>
                <c:pt idx="2531">
                  <c:v>25908</c:v>
                </c:pt>
                <c:pt idx="2532">
                  <c:v>25909</c:v>
                </c:pt>
                <c:pt idx="2533">
                  <c:v>25910</c:v>
                </c:pt>
                <c:pt idx="2534">
                  <c:v>25911</c:v>
                </c:pt>
                <c:pt idx="2535">
                  <c:v>25912</c:v>
                </c:pt>
                <c:pt idx="2536">
                  <c:v>25913</c:v>
                </c:pt>
                <c:pt idx="2537">
                  <c:v>25914</c:v>
                </c:pt>
                <c:pt idx="2538">
                  <c:v>25915</c:v>
                </c:pt>
                <c:pt idx="2539">
                  <c:v>25916</c:v>
                </c:pt>
                <c:pt idx="2540">
                  <c:v>25917</c:v>
                </c:pt>
                <c:pt idx="2541">
                  <c:v>25918</c:v>
                </c:pt>
                <c:pt idx="2542">
                  <c:v>25919</c:v>
                </c:pt>
                <c:pt idx="2543">
                  <c:v>25920</c:v>
                </c:pt>
                <c:pt idx="2544">
                  <c:v>25921</c:v>
                </c:pt>
                <c:pt idx="2545">
                  <c:v>25922</c:v>
                </c:pt>
                <c:pt idx="2546">
                  <c:v>25923</c:v>
                </c:pt>
                <c:pt idx="2547">
                  <c:v>25924</c:v>
                </c:pt>
                <c:pt idx="2548">
                  <c:v>25925</c:v>
                </c:pt>
                <c:pt idx="2549">
                  <c:v>25926</c:v>
                </c:pt>
                <c:pt idx="2550">
                  <c:v>25927</c:v>
                </c:pt>
                <c:pt idx="2551">
                  <c:v>25928</c:v>
                </c:pt>
                <c:pt idx="2552">
                  <c:v>25929</c:v>
                </c:pt>
                <c:pt idx="2553">
                  <c:v>25930</c:v>
                </c:pt>
                <c:pt idx="2554">
                  <c:v>25931</c:v>
                </c:pt>
                <c:pt idx="2555">
                  <c:v>25932</c:v>
                </c:pt>
                <c:pt idx="2556">
                  <c:v>25933</c:v>
                </c:pt>
                <c:pt idx="2557">
                  <c:v>25934</c:v>
                </c:pt>
                <c:pt idx="2558">
                  <c:v>25935</c:v>
                </c:pt>
                <c:pt idx="2559">
                  <c:v>25936</c:v>
                </c:pt>
                <c:pt idx="2560">
                  <c:v>25937</c:v>
                </c:pt>
                <c:pt idx="2561">
                  <c:v>25938</c:v>
                </c:pt>
                <c:pt idx="2562">
                  <c:v>25939</c:v>
                </c:pt>
                <c:pt idx="2563">
                  <c:v>25940</c:v>
                </c:pt>
                <c:pt idx="2564">
                  <c:v>25941</c:v>
                </c:pt>
                <c:pt idx="2565">
                  <c:v>25942</c:v>
                </c:pt>
                <c:pt idx="2566">
                  <c:v>25943</c:v>
                </c:pt>
                <c:pt idx="2567">
                  <c:v>25944</c:v>
                </c:pt>
                <c:pt idx="2568">
                  <c:v>25945</c:v>
                </c:pt>
                <c:pt idx="2569">
                  <c:v>25946</c:v>
                </c:pt>
                <c:pt idx="2570">
                  <c:v>25947</c:v>
                </c:pt>
                <c:pt idx="2571">
                  <c:v>25948</c:v>
                </c:pt>
                <c:pt idx="2572">
                  <c:v>25949</c:v>
                </c:pt>
                <c:pt idx="2573">
                  <c:v>25950</c:v>
                </c:pt>
                <c:pt idx="2574">
                  <c:v>25951</c:v>
                </c:pt>
                <c:pt idx="2575">
                  <c:v>25952</c:v>
                </c:pt>
                <c:pt idx="2576">
                  <c:v>25953</c:v>
                </c:pt>
                <c:pt idx="2577">
                  <c:v>25954</c:v>
                </c:pt>
                <c:pt idx="2578">
                  <c:v>25955</c:v>
                </c:pt>
                <c:pt idx="2579">
                  <c:v>25956</c:v>
                </c:pt>
                <c:pt idx="2580">
                  <c:v>25957</c:v>
                </c:pt>
                <c:pt idx="2581">
                  <c:v>25958</c:v>
                </c:pt>
                <c:pt idx="2582">
                  <c:v>25959</c:v>
                </c:pt>
                <c:pt idx="2583">
                  <c:v>25960</c:v>
                </c:pt>
                <c:pt idx="2584">
                  <c:v>25961</c:v>
                </c:pt>
                <c:pt idx="2585">
                  <c:v>25962</c:v>
                </c:pt>
                <c:pt idx="2586">
                  <c:v>25963</c:v>
                </c:pt>
                <c:pt idx="2587">
                  <c:v>25964</c:v>
                </c:pt>
                <c:pt idx="2588">
                  <c:v>25965</c:v>
                </c:pt>
                <c:pt idx="2589">
                  <c:v>25966</c:v>
                </c:pt>
                <c:pt idx="2590">
                  <c:v>25967</c:v>
                </c:pt>
                <c:pt idx="2591">
                  <c:v>25968</c:v>
                </c:pt>
                <c:pt idx="2592">
                  <c:v>25969</c:v>
                </c:pt>
                <c:pt idx="2593">
                  <c:v>25970</c:v>
                </c:pt>
                <c:pt idx="2594">
                  <c:v>25971</c:v>
                </c:pt>
                <c:pt idx="2595">
                  <c:v>25972</c:v>
                </c:pt>
                <c:pt idx="2596">
                  <c:v>25973</c:v>
                </c:pt>
                <c:pt idx="2597">
                  <c:v>25974</c:v>
                </c:pt>
                <c:pt idx="2598">
                  <c:v>25975</c:v>
                </c:pt>
                <c:pt idx="2599">
                  <c:v>25976</c:v>
                </c:pt>
                <c:pt idx="2600">
                  <c:v>25977</c:v>
                </c:pt>
                <c:pt idx="2601">
                  <c:v>25978</c:v>
                </c:pt>
                <c:pt idx="2602">
                  <c:v>25979</c:v>
                </c:pt>
                <c:pt idx="2603">
                  <c:v>25980</c:v>
                </c:pt>
                <c:pt idx="2604">
                  <c:v>25981</c:v>
                </c:pt>
                <c:pt idx="2605">
                  <c:v>25982</c:v>
                </c:pt>
                <c:pt idx="2606">
                  <c:v>25983</c:v>
                </c:pt>
                <c:pt idx="2607">
                  <c:v>25984</c:v>
                </c:pt>
                <c:pt idx="2608">
                  <c:v>25985</c:v>
                </c:pt>
                <c:pt idx="2609">
                  <c:v>25986</c:v>
                </c:pt>
                <c:pt idx="2610">
                  <c:v>25987</c:v>
                </c:pt>
                <c:pt idx="2611">
                  <c:v>25988</c:v>
                </c:pt>
                <c:pt idx="2612">
                  <c:v>25989</c:v>
                </c:pt>
                <c:pt idx="2613">
                  <c:v>25990</c:v>
                </c:pt>
                <c:pt idx="2614">
                  <c:v>25991</c:v>
                </c:pt>
                <c:pt idx="2615">
                  <c:v>25992</c:v>
                </c:pt>
                <c:pt idx="2616">
                  <c:v>25993</c:v>
                </c:pt>
                <c:pt idx="2617">
                  <c:v>25994</c:v>
                </c:pt>
                <c:pt idx="2618">
                  <c:v>25995</c:v>
                </c:pt>
                <c:pt idx="2619">
                  <c:v>25996</c:v>
                </c:pt>
                <c:pt idx="2620">
                  <c:v>25997</c:v>
                </c:pt>
                <c:pt idx="2621">
                  <c:v>25998</c:v>
                </c:pt>
                <c:pt idx="2622">
                  <c:v>25999</c:v>
                </c:pt>
                <c:pt idx="2623">
                  <c:v>26000</c:v>
                </c:pt>
                <c:pt idx="2624">
                  <c:v>26001</c:v>
                </c:pt>
                <c:pt idx="2625">
                  <c:v>26002</c:v>
                </c:pt>
                <c:pt idx="2626">
                  <c:v>26003</c:v>
                </c:pt>
                <c:pt idx="2627">
                  <c:v>26004</c:v>
                </c:pt>
                <c:pt idx="2628">
                  <c:v>26005</c:v>
                </c:pt>
                <c:pt idx="2629">
                  <c:v>26006</c:v>
                </c:pt>
                <c:pt idx="2630">
                  <c:v>26007</c:v>
                </c:pt>
                <c:pt idx="2631">
                  <c:v>26008</c:v>
                </c:pt>
                <c:pt idx="2632">
                  <c:v>26009</c:v>
                </c:pt>
                <c:pt idx="2633">
                  <c:v>26010</c:v>
                </c:pt>
                <c:pt idx="2634">
                  <c:v>26011</c:v>
                </c:pt>
                <c:pt idx="2635">
                  <c:v>26012</c:v>
                </c:pt>
                <c:pt idx="2636">
                  <c:v>26013</c:v>
                </c:pt>
                <c:pt idx="2637">
                  <c:v>26014</c:v>
                </c:pt>
                <c:pt idx="2638">
                  <c:v>26015</c:v>
                </c:pt>
                <c:pt idx="2639">
                  <c:v>26016</c:v>
                </c:pt>
                <c:pt idx="2640">
                  <c:v>26017</c:v>
                </c:pt>
                <c:pt idx="2641">
                  <c:v>26018</c:v>
                </c:pt>
                <c:pt idx="2642">
                  <c:v>26019</c:v>
                </c:pt>
                <c:pt idx="2643">
                  <c:v>26020</c:v>
                </c:pt>
                <c:pt idx="2644">
                  <c:v>26021</c:v>
                </c:pt>
                <c:pt idx="2645">
                  <c:v>26022</c:v>
                </c:pt>
                <c:pt idx="2646">
                  <c:v>26023</c:v>
                </c:pt>
                <c:pt idx="2647">
                  <c:v>26024</c:v>
                </c:pt>
                <c:pt idx="2648">
                  <c:v>26025</c:v>
                </c:pt>
                <c:pt idx="2649">
                  <c:v>26026</c:v>
                </c:pt>
                <c:pt idx="2650">
                  <c:v>26027</c:v>
                </c:pt>
                <c:pt idx="2651">
                  <c:v>26028</c:v>
                </c:pt>
                <c:pt idx="2652">
                  <c:v>26029</c:v>
                </c:pt>
                <c:pt idx="2653">
                  <c:v>26030</c:v>
                </c:pt>
                <c:pt idx="2654">
                  <c:v>26031</c:v>
                </c:pt>
                <c:pt idx="2655">
                  <c:v>26032</c:v>
                </c:pt>
                <c:pt idx="2656">
                  <c:v>26033</c:v>
                </c:pt>
                <c:pt idx="2657">
                  <c:v>26034</c:v>
                </c:pt>
                <c:pt idx="2658">
                  <c:v>26035</c:v>
                </c:pt>
                <c:pt idx="2659">
                  <c:v>26036</c:v>
                </c:pt>
                <c:pt idx="2660">
                  <c:v>26037</c:v>
                </c:pt>
                <c:pt idx="2661">
                  <c:v>26038</c:v>
                </c:pt>
                <c:pt idx="2662">
                  <c:v>26039</c:v>
                </c:pt>
                <c:pt idx="2663">
                  <c:v>26040</c:v>
                </c:pt>
                <c:pt idx="2664">
                  <c:v>26041</c:v>
                </c:pt>
                <c:pt idx="2665">
                  <c:v>26042</c:v>
                </c:pt>
                <c:pt idx="2666">
                  <c:v>26043</c:v>
                </c:pt>
                <c:pt idx="2667">
                  <c:v>26044</c:v>
                </c:pt>
                <c:pt idx="2668">
                  <c:v>26045</c:v>
                </c:pt>
                <c:pt idx="2669">
                  <c:v>26046</c:v>
                </c:pt>
                <c:pt idx="2670">
                  <c:v>26047</c:v>
                </c:pt>
                <c:pt idx="2671">
                  <c:v>26048</c:v>
                </c:pt>
                <c:pt idx="2672">
                  <c:v>26049</c:v>
                </c:pt>
                <c:pt idx="2673">
                  <c:v>26050</c:v>
                </c:pt>
                <c:pt idx="2674">
                  <c:v>26051</c:v>
                </c:pt>
                <c:pt idx="2675">
                  <c:v>26052</c:v>
                </c:pt>
                <c:pt idx="2676">
                  <c:v>26053</c:v>
                </c:pt>
                <c:pt idx="2677">
                  <c:v>26054</c:v>
                </c:pt>
                <c:pt idx="2678">
                  <c:v>26055</c:v>
                </c:pt>
                <c:pt idx="2679">
                  <c:v>26056</c:v>
                </c:pt>
                <c:pt idx="2680">
                  <c:v>26057</c:v>
                </c:pt>
                <c:pt idx="2681">
                  <c:v>26058</c:v>
                </c:pt>
                <c:pt idx="2682">
                  <c:v>26059</c:v>
                </c:pt>
                <c:pt idx="2683">
                  <c:v>26060</c:v>
                </c:pt>
                <c:pt idx="2684">
                  <c:v>26061</c:v>
                </c:pt>
                <c:pt idx="2685">
                  <c:v>26062</c:v>
                </c:pt>
                <c:pt idx="2686">
                  <c:v>26063</c:v>
                </c:pt>
                <c:pt idx="2687">
                  <c:v>26064</c:v>
                </c:pt>
                <c:pt idx="2688">
                  <c:v>26065</c:v>
                </c:pt>
                <c:pt idx="2689">
                  <c:v>26066</c:v>
                </c:pt>
                <c:pt idx="2690">
                  <c:v>26067</c:v>
                </c:pt>
                <c:pt idx="2691">
                  <c:v>26068</c:v>
                </c:pt>
                <c:pt idx="2692">
                  <c:v>26069</c:v>
                </c:pt>
                <c:pt idx="2693">
                  <c:v>26070</c:v>
                </c:pt>
                <c:pt idx="2694">
                  <c:v>26071</c:v>
                </c:pt>
                <c:pt idx="2695">
                  <c:v>26072</c:v>
                </c:pt>
                <c:pt idx="2696">
                  <c:v>26073</c:v>
                </c:pt>
                <c:pt idx="2697">
                  <c:v>26074</c:v>
                </c:pt>
                <c:pt idx="2698">
                  <c:v>26075</c:v>
                </c:pt>
                <c:pt idx="2699">
                  <c:v>26076</c:v>
                </c:pt>
                <c:pt idx="2700">
                  <c:v>26077</c:v>
                </c:pt>
                <c:pt idx="2701">
                  <c:v>26078</c:v>
                </c:pt>
                <c:pt idx="2702">
                  <c:v>26079</c:v>
                </c:pt>
                <c:pt idx="2703">
                  <c:v>26080</c:v>
                </c:pt>
                <c:pt idx="2704">
                  <c:v>26081</c:v>
                </c:pt>
                <c:pt idx="2705">
                  <c:v>26082</c:v>
                </c:pt>
                <c:pt idx="2706">
                  <c:v>26083</c:v>
                </c:pt>
                <c:pt idx="2707">
                  <c:v>26084</c:v>
                </c:pt>
                <c:pt idx="2708">
                  <c:v>26085</c:v>
                </c:pt>
                <c:pt idx="2709">
                  <c:v>26086</c:v>
                </c:pt>
                <c:pt idx="2710">
                  <c:v>26087</c:v>
                </c:pt>
                <c:pt idx="2711">
                  <c:v>26088</c:v>
                </c:pt>
                <c:pt idx="2712">
                  <c:v>26089</c:v>
                </c:pt>
                <c:pt idx="2713">
                  <c:v>26090</c:v>
                </c:pt>
                <c:pt idx="2714">
                  <c:v>26091</c:v>
                </c:pt>
                <c:pt idx="2715">
                  <c:v>26092</c:v>
                </c:pt>
                <c:pt idx="2716">
                  <c:v>26093</c:v>
                </c:pt>
                <c:pt idx="2717">
                  <c:v>26094</c:v>
                </c:pt>
                <c:pt idx="2718">
                  <c:v>26095</c:v>
                </c:pt>
                <c:pt idx="2719">
                  <c:v>26096</c:v>
                </c:pt>
                <c:pt idx="2720">
                  <c:v>26097</c:v>
                </c:pt>
                <c:pt idx="2721">
                  <c:v>26098</c:v>
                </c:pt>
                <c:pt idx="2722">
                  <c:v>26099</c:v>
                </c:pt>
                <c:pt idx="2723">
                  <c:v>26100</c:v>
                </c:pt>
                <c:pt idx="2724">
                  <c:v>26101</c:v>
                </c:pt>
                <c:pt idx="2725">
                  <c:v>26102</c:v>
                </c:pt>
                <c:pt idx="2726">
                  <c:v>26103</c:v>
                </c:pt>
                <c:pt idx="2727">
                  <c:v>26104</c:v>
                </c:pt>
                <c:pt idx="2728">
                  <c:v>26105</c:v>
                </c:pt>
                <c:pt idx="2729">
                  <c:v>26106</c:v>
                </c:pt>
                <c:pt idx="2730">
                  <c:v>26107</c:v>
                </c:pt>
                <c:pt idx="2731">
                  <c:v>26108</c:v>
                </c:pt>
                <c:pt idx="2732">
                  <c:v>26109</c:v>
                </c:pt>
                <c:pt idx="2733">
                  <c:v>26110</c:v>
                </c:pt>
                <c:pt idx="2734">
                  <c:v>26111</c:v>
                </c:pt>
                <c:pt idx="2735">
                  <c:v>26112</c:v>
                </c:pt>
                <c:pt idx="2736">
                  <c:v>26113</c:v>
                </c:pt>
                <c:pt idx="2737">
                  <c:v>26114</c:v>
                </c:pt>
                <c:pt idx="2738">
                  <c:v>26115</c:v>
                </c:pt>
                <c:pt idx="2739">
                  <c:v>26116</c:v>
                </c:pt>
                <c:pt idx="2740">
                  <c:v>26117</c:v>
                </c:pt>
                <c:pt idx="2741">
                  <c:v>26118</c:v>
                </c:pt>
                <c:pt idx="2742">
                  <c:v>26119</c:v>
                </c:pt>
                <c:pt idx="2743">
                  <c:v>26120</c:v>
                </c:pt>
                <c:pt idx="2744">
                  <c:v>26121</c:v>
                </c:pt>
                <c:pt idx="2745">
                  <c:v>26122</c:v>
                </c:pt>
                <c:pt idx="2746">
                  <c:v>26123</c:v>
                </c:pt>
                <c:pt idx="2747">
                  <c:v>26124</c:v>
                </c:pt>
                <c:pt idx="2748">
                  <c:v>26125</c:v>
                </c:pt>
                <c:pt idx="2749">
                  <c:v>26126</c:v>
                </c:pt>
                <c:pt idx="2750">
                  <c:v>26127</c:v>
                </c:pt>
                <c:pt idx="2751">
                  <c:v>26128</c:v>
                </c:pt>
                <c:pt idx="2752">
                  <c:v>26129</c:v>
                </c:pt>
                <c:pt idx="2753">
                  <c:v>26130</c:v>
                </c:pt>
                <c:pt idx="2754">
                  <c:v>26131</c:v>
                </c:pt>
                <c:pt idx="2755">
                  <c:v>26132</c:v>
                </c:pt>
                <c:pt idx="2756">
                  <c:v>26133</c:v>
                </c:pt>
                <c:pt idx="2757">
                  <c:v>26134</c:v>
                </c:pt>
                <c:pt idx="2758">
                  <c:v>26135</c:v>
                </c:pt>
                <c:pt idx="2759">
                  <c:v>26136</c:v>
                </c:pt>
                <c:pt idx="2760">
                  <c:v>26137</c:v>
                </c:pt>
                <c:pt idx="2761">
                  <c:v>26138</c:v>
                </c:pt>
                <c:pt idx="2762">
                  <c:v>26139</c:v>
                </c:pt>
                <c:pt idx="2763">
                  <c:v>26140</c:v>
                </c:pt>
                <c:pt idx="2764">
                  <c:v>26141</c:v>
                </c:pt>
                <c:pt idx="2765">
                  <c:v>26142</c:v>
                </c:pt>
                <c:pt idx="2766">
                  <c:v>26143</c:v>
                </c:pt>
                <c:pt idx="2767">
                  <c:v>26144</c:v>
                </c:pt>
                <c:pt idx="2768">
                  <c:v>26145</c:v>
                </c:pt>
                <c:pt idx="2769">
                  <c:v>26146</c:v>
                </c:pt>
                <c:pt idx="2770">
                  <c:v>26147</c:v>
                </c:pt>
                <c:pt idx="2771">
                  <c:v>26148</c:v>
                </c:pt>
                <c:pt idx="2772">
                  <c:v>26149</c:v>
                </c:pt>
                <c:pt idx="2773">
                  <c:v>26150</c:v>
                </c:pt>
                <c:pt idx="2774">
                  <c:v>26151</c:v>
                </c:pt>
                <c:pt idx="2775">
                  <c:v>26152</c:v>
                </c:pt>
                <c:pt idx="2776">
                  <c:v>26153</c:v>
                </c:pt>
                <c:pt idx="2777">
                  <c:v>26154</c:v>
                </c:pt>
                <c:pt idx="2778">
                  <c:v>26155</c:v>
                </c:pt>
                <c:pt idx="2779">
                  <c:v>26156</c:v>
                </c:pt>
                <c:pt idx="2780">
                  <c:v>26157</c:v>
                </c:pt>
                <c:pt idx="2781">
                  <c:v>26158</c:v>
                </c:pt>
                <c:pt idx="2782">
                  <c:v>26159</c:v>
                </c:pt>
                <c:pt idx="2783">
                  <c:v>26160</c:v>
                </c:pt>
                <c:pt idx="2784">
                  <c:v>26161</c:v>
                </c:pt>
                <c:pt idx="2785">
                  <c:v>26162</c:v>
                </c:pt>
                <c:pt idx="2786">
                  <c:v>26163</c:v>
                </c:pt>
                <c:pt idx="2787">
                  <c:v>26164</c:v>
                </c:pt>
                <c:pt idx="2788">
                  <c:v>26165</c:v>
                </c:pt>
                <c:pt idx="2789">
                  <c:v>26166</c:v>
                </c:pt>
                <c:pt idx="2790">
                  <c:v>26167</c:v>
                </c:pt>
                <c:pt idx="2791">
                  <c:v>26168</c:v>
                </c:pt>
                <c:pt idx="2792">
                  <c:v>26169</c:v>
                </c:pt>
                <c:pt idx="2793">
                  <c:v>26170</c:v>
                </c:pt>
                <c:pt idx="2794">
                  <c:v>26171</c:v>
                </c:pt>
                <c:pt idx="2795">
                  <c:v>26172</c:v>
                </c:pt>
                <c:pt idx="2796">
                  <c:v>26173</c:v>
                </c:pt>
                <c:pt idx="2797">
                  <c:v>26174</c:v>
                </c:pt>
                <c:pt idx="2798">
                  <c:v>26175</c:v>
                </c:pt>
                <c:pt idx="2799">
                  <c:v>26176</c:v>
                </c:pt>
                <c:pt idx="2800">
                  <c:v>26177</c:v>
                </c:pt>
                <c:pt idx="2801">
                  <c:v>26178</c:v>
                </c:pt>
                <c:pt idx="2802">
                  <c:v>26179</c:v>
                </c:pt>
                <c:pt idx="2803">
                  <c:v>26180</c:v>
                </c:pt>
                <c:pt idx="2804">
                  <c:v>26181</c:v>
                </c:pt>
                <c:pt idx="2805">
                  <c:v>26182</c:v>
                </c:pt>
                <c:pt idx="2806">
                  <c:v>26183</c:v>
                </c:pt>
                <c:pt idx="2807">
                  <c:v>26184</c:v>
                </c:pt>
                <c:pt idx="2808">
                  <c:v>26185</c:v>
                </c:pt>
                <c:pt idx="2809">
                  <c:v>26186</c:v>
                </c:pt>
                <c:pt idx="2810">
                  <c:v>26187</c:v>
                </c:pt>
                <c:pt idx="2811">
                  <c:v>26188</c:v>
                </c:pt>
                <c:pt idx="2812">
                  <c:v>26189</c:v>
                </c:pt>
                <c:pt idx="2813">
                  <c:v>26190</c:v>
                </c:pt>
                <c:pt idx="2814">
                  <c:v>26191</c:v>
                </c:pt>
                <c:pt idx="2815">
                  <c:v>26192</c:v>
                </c:pt>
                <c:pt idx="2816">
                  <c:v>26193</c:v>
                </c:pt>
                <c:pt idx="2817">
                  <c:v>26194</c:v>
                </c:pt>
                <c:pt idx="2818">
                  <c:v>26195</c:v>
                </c:pt>
                <c:pt idx="2819">
                  <c:v>26196</c:v>
                </c:pt>
                <c:pt idx="2820">
                  <c:v>26197</c:v>
                </c:pt>
                <c:pt idx="2821">
                  <c:v>26198</c:v>
                </c:pt>
                <c:pt idx="2822">
                  <c:v>26199</c:v>
                </c:pt>
                <c:pt idx="2823">
                  <c:v>26200</c:v>
                </c:pt>
                <c:pt idx="2824">
                  <c:v>26201</c:v>
                </c:pt>
                <c:pt idx="2825">
                  <c:v>26202</c:v>
                </c:pt>
                <c:pt idx="2826">
                  <c:v>26203</c:v>
                </c:pt>
                <c:pt idx="2827">
                  <c:v>26204</c:v>
                </c:pt>
                <c:pt idx="2828">
                  <c:v>26205</c:v>
                </c:pt>
                <c:pt idx="2829">
                  <c:v>26206</c:v>
                </c:pt>
                <c:pt idx="2830">
                  <c:v>26207</c:v>
                </c:pt>
                <c:pt idx="2831">
                  <c:v>26208</c:v>
                </c:pt>
                <c:pt idx="2832">
                  <c:v>26209</c:v>
                </c:pt>
                <c:pt idx="2833">
                  <c:v>26210</c:v>
                </c:pt>
                <c:pt idx="2834">
                  <c:v>26211</c:v>
                </c:pt>
                <c:pt idx="2835">
                  <c:v>26212</c:v>
                </c:pt>
                <c:pt idx="2836">
                  <c:v>26213</c:v>
                </c:pt>
                <c:pt idx="2837">
                  <c:v>26214</c:v>
                </c:pt>
                <c:pt idx="2838">
                  <c:v>26215</c:v>
                </c:pt>
                <c:pt idx="2839">
                  <c:v>26216</c:v>
                </c:pt>
                <c:pt idx="2840">
                  <c:v>26217</c:v>
                </c:pt>
                <c:pt idx="2841">
                  <c:v>26218</c:v>
                </c:pt>
                <c:pt idx="2842">
                  <c:v>26219</c:v>
                </c:pt>
                <c:pt idx="2843">
                  <c:v>26220</c:v>
                </c:pt>
                <c:pt idx="2844">
                  <c:v>26221</c:v>
                </c:pt>
                <c:pt idx="2845">
                  <c:v>26222</c:v>
                </c:pt>
                <c:pt idx="2846">
                  <c:v>26223</c:v>
                </c:pt>
                <c:pt idx="2847">
                  <c:v>26224</c:v>
                </c:pt>
                <c:pt idx="2848">
                  <c:v>26225</c:v>
                </c:pt>
                <c:pt idx="2849">
                  <c:v>26226</c:v>
                </c:pt>
                <c:pt idx="2850">
                  <c:v>26227</c:v>
                </c:pt>
                <c:pt idx="2851">
                  <c:v>26228</c:v>
                </c:pt>
                <c:pt idx="2852">
                  <c:v>26229</c:v>
                </c:pt>
                <c:pt idx="2853">
                  <c:v>26230</c:v>
                </c:pt>
                <c:pt idx="2854">
                  <c:v>26231</c:v>
                </c:pt>
                <c:pt idx="2855">
                  <c:v>26232</c:v>
                </c:pt>
                <c:pt idx="2856">
                  <c:v>26233</c:v>
                </c:pt>
                <c:pt idx="2857">
                  <c:v>26234</c:v>
                </c:pt>
                <c:pt idx="2858">
                  <c:v>26235</c:v>
                </c:pt>
                <c:pt idx="2859">
                  <c:v>26236</c:v>
                </c:pt>
                <c:pt idx="2860">
                  <c:v>26237</c:v>
                </c:pt>
                <c:pt idx="2861">
                  <c:v>26238</c:v>
                </c:pt>
                <c:pt idx="2862">
                  <c:v>26239</c:v>
                </c:pt>
                <c:pt idx="2863">
                  <c:v>26240</c:v>
                </c:pt>
                <c:pt idx="2864">
                  <c:v>26241</c:v>
                </c:pt>
                <c:pt idx="2865">
                  <c:v>26242</c:v>
                </c:pt>
                <c:pt idx="2866">
                  <c:v>26243</c:v>
                </c:pt>
                <c:pt idx="2867">
                  <c:v>26244</c:v>
                </c:pt>
                <c:pt idx="2868">
                  <c:v>26245</c:v>
                </c:pt>
                <c:pt idx="2869">
                  <c:v>26246</c:v>
                </c:pt>
                <c:pt idx="2870">
                  <c:v>26247</c:v>
                </c:pt>
                <c:pt idx="2871">
                  <c:v>26248</c:v>
                </c:pt>
                <c:pt idx="2872">
                  <c:v>26249</c:v>
                </c:pt>
                <c:pt idx="2873">
                  <c:v>26250</c:v>
                </c:pt>
                <c:pt idx="2874">
                  <c:v>26251</c:v>
                </c:pt>
                <c:pt idx="2875">
                  <c:v>26252</c:v>
                </c:pt>
                <c:pt idx="2876">
                  <c:v>26253</c:v>
                </c:pt>
                <c:pt idx="2877">
                  <c:v>26254</c:v>
                </c:pt>
                <c:pt idx="2878">
                  <c:v>26255</c:v>
                </c:pt>
                <c:pt idx="2879">
                  <c:v>26256</c:v>
                </c:pt>
                <c:pt idx="2880">
                  <c:v>26257</c:v>
                </c:pt>
                <c:pt idx="2881">
                  <c:v>26258</c:v>
                </c:pt>
                <c:pt idx="2882">
                  <c:v>26259</c:v>
                </c:pt>
                <c:pt idx="2883">
                  <c:v>26260</c:v>
                </c:pt>
                <c:pt idx="2884">
                  <c:v>26261</c:v>
                </c:pt>
                <c:pt idx="2885">
                  <c:v>26262</c:v>
                </c:pt>
                <c:pt idx="2886">
                  <c:v>26263</c:v>
                </c:pt>
                <c:pt idx="2887">
                  <c:v>26264</c:v>
                </c:pt>
                <c:pt idx="2888">
                  <c:v>26265</c:v>
                </c:pt>
                <c:pt idx="2889">
                  <c:v>26266</c:v>
                </c:pt>
                <c:pt idx="2890">
                  <c:v>26267</c:v>
                </c:pt>
                <c:pt idx="2891">
                  <c:v>26268</c:v>
                </c:pt>
                <c:pt idx="2892">
                  <c:v>26269</c:v>
                </c:pt>
                <c:pt idx="2893">
                  <c:v>26270</c:v>
                </c:pt>
                <c:pt idx="2894">
                  <c:v>26271</c:v>
                </c:pt>
                <c:pt idx="2895">
                  <c:v>26272</c:v>
                </c:pt>
                <c:pt idx="2896">
                  <c:v>26273</c:v>
                </c:pt>
                <c:pt idx="2897">
                  <c:v>26274</c:v>
                </c:pt>
                <c:pt idx="2898">
                  <c:v>26275</c:v>
                </c:pt>
                <c:pt idx="2899">
                  <c:v>26276</c:v>
                </c:pt>
                <c:pt idx="2900">
                  <c:v>26277</c:v>
                </c:pt>
                <c:pt idx="2901">
                  <c:v>26278</c:v>
                </c:pt>
                <c:pt idx="2902">
                  <c:v>26279</c:v>
                </c:pt>
                <c:pt idx="2903">
                  <c:v>26280</c:v>
                </c:pt>
                <c:pt idx="2904">
                  <c:v>26281</c:v>
                </c:pt>
                <c:pt idx="2905">
                  <c:v>26282</c:v>
                </c:pt>
                <c:pt idx="2906">
                  <c:v>26283</c:v>
                </c:pt>
                <c:pt idx="2907">
                  <c:v>26284</c:v>
                </c:pt>
                <c:pt idx="2908">
                  <c:v>26285</c:v>
                </c:pt>
                <c:pt idx="2909">
                  <c:v>26286</c:v>
                </c:pt>
                <c:pt idx="2910">
                  <c:v>26287</c:v>
                </c:pt>
                <c:pt idx="2911">
                  <c:v>26288</c:v>
                </c:pt>
                <c:pt idx="2912">
                  <c:v>26289</c:v>
                </c:pt>
                <c:pt idx="2913">
                  <c:v>26290</c:v>
                </c:pt>
                <c:pt idx="2914">
                  <c:v>26291</c:v>
                </c:pt>
                <c:pt idx="2915">
                  <c:v>26292</c:v>
                </c:pt>
                <c:pt idx="2916">
                  <c:v>26293</c:v>
                </c:pt>
                <c:pt idx="2917">
                  <c:v>26294</c:v>
                </c:pt>
                <c:pt idx="2918">
                  <c:v>26295</c:v>
                </c:pt>
                <c:pt idx="2919">
                  <c:v>26296</c:v>
                </c:pt>
                <c:pt idx="2920">
                  <c:v>26297</c:v>
                </c:pt>
                <c:pt idx="2921">
                  <c:v>26298</c:v>
                </c:pt>
                <c:pt idx="2922">
                  <c:v>26299</c:v>
                </c:pt>
                <c:pt idx="2923">
                  <c:v>26300</c:v>
                </c:pt>
                <c:pt idx="2924">
                  <c:v>26301</c:v>
                </c:pt>
                <c:pt idx="2925">
                  <c:v>26302</c:v>
                </c:pt>
                <c:pt idx="2926">
                  <c:v>26303</c:v>
                </c:pt>
                <c:pt idx="2927">
                  <c:v>26304</c:v>
                </c:pt>
                <c:pt idx="2928">
                  <c:v>26305</c:v>
                </c:pt>
                <c:pt idx="2929">
                  <c:v>26306</c:v>
                </c:pt>
                <c:pt idx="2930">
                  <c:v>26307</c:v>
                </c:pt>
                <c:pt idx="2931">
                  <c:v>26308</c:v>
                </c:pt>
                <c:pt idx="2932">
                  <c:v>26309</c:v>
                </c:pt>
                <c:pt idx="2933">
                  <c:v>26310</c:v>
                </c:pt>
                <c:pt idx="2934">
                  <c:v>26311</c:v>
                </c:pt>
                <c:pt idx="2935">
                  <c:v>26312</c:v>
                </c:pt>
                <c:pt idx="2936">
                  <c:v>26313</c:v>
                </c:pt>
                <c:pt idx="2937">
                  <c:v>26314</c:v>
                </c:pt>
                <c:pt idx="2938">
                  <c:v>26315</c:v>
                </c:pt>
                <c:pt idx="2939">
                  <c:v>26316</c:v>
                </c:pt>
                <c:pt idx="2940">
                  <c:v>26317</c:v>
                </c:pt>
                <c:pt idx="2941">
                  <c:v>26318</c:v>
                </c:pt>
                <c:pt idx="2942">
                  <c:v>26319</c:v>
                </c:pt>
                <c:pt idx="2943">
                  <c:v>26320</c:v>
                </c:pt>
                <c:pt idx="2944">
                  <c:v>26321</c:v>
                </c:pt>
                <c:pt idx="2945">
                  <c:v>26322</c:v>
                </c:pt>
                <c:pt idx="2946">
                  <c:v>26323</c:v>
                </c:pt>
                <c:pt idx="2947">
                  <c:v>26324</c:v>
                </c:pt>
                <c:pt idx="2948">
                  <c:v>26325</c:v>
                </c:pt>
                <c:pt idx="2949">
                  <c:v>26326</c:v>
                </c:pt>
                <c:pt idx="2950">
                  <c:v>26327</c:v>
                </c:pt>
                <c:pt idx="2951">
                  <c:v>26328</c:v>
                </c:pt>
                <c:pt idx="2952">
                  <c:v>26329</c:v>
                </c:pt>
                <c:pt idx="2953">
                  <c:v>26330</c:v>
                </c:pt>
                <c:pt idx="2954">
                  <c:v>26331</c:v>
                </c:pt>
                <c:pt idx="2955">
                  <c:v>26332</c:v>
                </c:pt>
                <c:pt idx="2956">
                  <c:v>26333</c:v>
                </c:pt>
                <c:pt idx="2957">
                  <c:v>26334</c:v>
                </c:pt>
                <c:pt idx="2958">
                  <c:v>26335</c:v>
                </c:pt>
                <c:pt idx="2959">
                  <c:v>26336</c:v>
                </c:pt>
                <c:pt idx="2960">
                  <c:v>26337</c:v>
                </c:pt>
                <c:pt idx="2961">
                  <c:v>26338</c:v>
                </c:pt>
                <c:pt idx="2962">
                  <c:v>26339</c:v>
                </c:pt>
                <c:pt idx="2963">
                  <c:v>26340</c:v>
                </c:pt>
                <c:pt idx="2964">
                  <c:v>26341</c:v>
                </c:pt>
                <c:pt idx="2965">
                  <c:v>26342</c:v>
                </c:pt>
                <c:pt idx="2966">
                  <c:v>26343</c:v>
                </c:pt>
                <c:pt idx="2967">
                  <c:v>26344</c:v>
                </c:pt>
                <c:pt idx="2968">
                  <c:v>26345</c:v>
                </c:pt>
                <c:pt idx="2969">
                  <c:v>26346</c:v>
                </c:pt>
                <c:pt idx="2970">
                  <c:v>26347</c:v>
                </c:pt>
                <c:pt idx="2971">
                  <c:v>26348</c:v>
                </c:pt>
                <c:pt idx="2972">
                  <c:v>26349</c:v>
                </c:pt>
                <c:pt idx="2973">
                  <c:v>26350</c:v>
                </c:pt>
                <c:pt idx="2974">
                  <c:v>26351</c:v>
                </c:pt>
                <c:pt idx="2975">
                  <c:v>26352</c:v>
                </c:pt>
                <c:pt idx="2976">
                  <c:v>26353</c:v>
                </c:pt>
                <c:pt idx="2977">
                  <c:v>26354</c:v>
                </c:pt>
                <c:pt idx="2978">
                  <c:v>26355</c:v>
                </c:pt>
                <c:pt idx="2979">
                  <c:v>26356</c:v>
                </c:pt>
                <c:pt idx="2980">
                  <c:v>26357</c:v>
                </c:pt>
                <c:pt idx="2981">
                  <c:v>26358</c:v>
                </c:pt>
                <c:pt idx="2982">
                  <c:v>26359</c:v>
                </c:pt>
                <c:pt idx="2983">
                  <c:v>26360</c:v>
                </c:pt>
                <c:pt idx="2984">
                  <c:v>26361</c:v>
                </c:pt>
                <c:pt idx="2985">
                  <c:v>26362</c:v>
                </c:pt>
                <c:pt idx="2986">
                  <c:v>26363</c:v>
                </c:pt>
                <c:pt idx="2987">
                  <c:v>26364</c:v>
                </c:pt>
                <c:pt idx="2988">
                  <c:v>26365</c:v>
                </c:pt>
                <c:pt idx="2989">
                  <c:v>26366</c:v>
                </c:pt>
                <c:pt idx="2990">
                  <c:v>26367</c:v>
                </c:pt>
                <c:pt idx="2991">
                  <c:v>26368</c:v>
                </c:pt>
                <c:pt idx="2992">
                  <c:v>26369</c:v>
                </c:pt>
                <c:pt idx="2993">
                  <c:v>26370</c:v>
                </c:pt>
                <c:pt idx="2994">
                  <c:v>26371</c:v>
                </c:pt>
                <c:pt idx="2995">
                  <c:v>26372</c:v>
                </c:pt>
                <c:pt idx="2996">
                  <c:v>26373</c:v>
                </c:pt>
                <c:pt idx="2997">
                  <c:v>26374</c:v>
                </c:pt>
                <c:pt idx="2998">
                  <c:v>26375</c:v>
                </c:pt>
                <c:pt idx="2999">
                  <c:v>26376</c:v>
                </c:pt>
                <c:pt idx="3000">
                  <c:v>26377</c:v>
                </c:pt>
                <c:pt idx="3001">
                  <c:v>26378</c:v>
                </c:pt>
                <c:pt idx="3002">
                  <c:v>26379</c:v>
                </c:pt>
                <c:pt idx="3003">
                  <c:v>26380</c:v>
                </c:pt>
                <c:pt idx="3004">
                  <c:v>26381</c:v>
                </c:pt>
                <c:pt idx="3005">
                  <c:v>26382</c:v>
                </c:pt>
                <c:pt idx="3006">
                  <c:v>26383</c:v>
                </c:pt>
                <c:pt idx="3007">
                  <c:v>26384</c:v>
                </c:pt>
                <c:pt idx="3008">
                  <c:v>26385</c:v>
                </c:pt>
                <c:pt idx="3009">
                  <c:v>26386</c:v>
                </c:pt>
                <c:pt idx="3010">
                  <c:v>26387</c:v>
                </c:pt>
                <c:pt idx="3011">
                  <c:v>26388</c:v>
                </c:pt>
                <c:pt idx="3012">
                  <c:v>26389</c:v>
                </c:pt>
                <c:pt idx="3013">
                  <c:v>26390</c:v>
                </c:pt>
                <c:pt idx="3014">
                  <c:v>26391</c:v>
                </c:pt>
                <c:pt idx="3015">
                  <c:v>26392</c:v>
                </c:pt>
                <c:pt idx="3016">
                  <c:v>26393</c:v>
                </c:pt>
                <c:pt idx="3017">
                  <c:v>26394</c:v>
                </c:pt>
                <c:pt idx="3018">
                  <c:v>26395</c:v>
                </c:pt>
                <c:pt idx="3019">
                  <c:v>26396</c:v>
                </c:pt>
                <c:pt idx="3020">
                  <c:v>26397</c:v>
                </c:pt>
                <c:pt idx="3021">
                  <c:v>26398</c:v>
                </c:pt>
                <c:pt idx="3022">
                  <c:v>26399</c:v>
                </c:pt>
                <c:pt idx="3023">
                  <c:v>26400</c:v>
                </c:pt>
                <c:pt idx="3024">
                  <c:v>26401</c:v>
                </c:pt>
                <c:pt idx="3025">
                  <c:v>26402</c:v>
                </c:pt>
                <c:pt idx="3026">
                  <c:v>26403</c:v>
                </c:pt>
                <c:pt idx="3027">
                  <c:v>26404</c:v>
                </c:pt>
                <c:pt idx="3028">
                  <c:v>26405</c:v>
                </c:pt>
                <c:pt idx="3029">
                  <c:v>26406</c:v>
                </c:pt>
                <c:pt idx="3030">
                  <c:v>26407</c:v>
                </c:pt>
                <c:pt idx="3031">
                  <c:v>26408</c:v>
                </c:pt>
                <c:pt idx="3032">
                  <c:v>26409</c:v>
                </c:pt>
                <c:pt idx="3033">
                  <c:v>26410</c:v>
                </c:pt>
                <c:pt idx="3034">
                  <c:v>26411</c:v>
                </c:pt>
                <c:pt idx="3035">
                  <c:v>26412</c:v>
                </c:pt>
                <c:pt idx="3036">
                  <c:v>26413</c:v>
                </c:pt>
                <c:pt idx="3037">
                  <c:v>26414</c:v>
                </c:pt>
                <c:pt idx="3038">
                  <c:v>26415</c:v>
                </c:pt>
                <c:pt idx="3039">
                  <c:v>26416</c:v>
                </c:pt>
                <c:pt idx="3040">
                  <c:v>26417</c:v>
                </c:pt>
                <c:pt idx="3041">
                  <c:v>26418</c:v>
                </c:pt>
                <c:pt idx="3042">
                  <c:v>26419</c:v>
                </c:pt>
                <c:pt idx="3043">
                  <c:v>26420</c:v>
                </c:pt>
                <c:pt idx="3044">
                  <c:v>26421</c:v>
                </c:pt>
                <c:pt idx="3045">
                  <c:v>26422</c:v>
                </c:pt>
                <c:pt idx="3046">
                  <c:v>26423</c:v>
                </c:pt>
                <c:pt idx="3047">
                  <c:v>26424</c:v>
                </c:pt>
                <c:pt idx="3048">
                  <c:v>26425</c:v>
                </c:pt>
                <c:pt idx="3049">
                  <c:v>26426</c:v>
                </c:pt>
                <c:pt idx="3050">
                  <c:v>26427</c:v>
                </c:pt>
                <c:pt idx="3051">
                  <c:v>26428</c:v>
                </c:pt>
                <c:pt idx="3052">
                  <c:v>26429</c:v>
                </c:pt>
                <c:pt idx="3053">
                  <c:v>26430</c:v>
                </c:pt>
                <c:pt idx="3054">
                  <c:v>26431</c:v>
                </c:pt>
                <c:pt idx="3055">
                  <c:v>26432</c:v>
                </c:pt>
                <c:pt idx="3056">
                  <c:v>26433</c:v>
                </c:pt>
                <c:pt idx="3057">
                  <c:v>26434</c:v>
                </c:pt>
                <c:pt idx="3058">
                  <c:v>26435</c:v>
                </c:pt>
                <c:pt idx="3059">
                  <c:v>26436</c:v>
                </c:pt>
                <c:pt idx="3060">
                  <c:v>26437</c:v>
                </c:pt>
                <c:pt idx="3061">
                  <c:v>26438</c:v>
                </c:pt>
                <c:pt idx="3062">
                  <c:v>26439</c:v>
                </c:pt>
                <c:pt idx="3063">
                  <c:v>26440</c:v>
                </c:pt>
                <c:pt idx="3064">
                  <c:v>26441</c:v>
                </c:pt>
                <c:pt idx="3065">
                  <c:v>26442</c:v>
                </c:pt>
                <c:pt idx="3066">
                  <c:v>26443</c:v>
                </c:pt>
                <c:pt idx="3067">
                  <c:v>26444</c:v>
                </c:pt>
                <c:pt idx="3068">
                  <c:v>26445</c:v>
                </c:pt>
                <c:pt idx="3069">
                  <c:v>26446</c:v>
                </c:pt>
                <c:pt idx="3070">
                  <c:v>26447</c:v>
                </c:pt>
                <c:pt idx="3071">
                  <c:v>26448</c:v>
                </c:pt>
                <c:pt idx="3072">
                  <c:v>26449</c:v>
                </c:pt>
                <c:pt idx="3073">
                  <c:v>26450</c:v>
                </c:pt>
                <c:pt idx="3074">
                  <c:v>26451</c:v>
                </c:pt>
                <c:pt idx="3075">
                  <c:v>26452</c:v>
                </c:pt>
                <c:pt idx="3076">
                  <c:v>26453</c:v>
                </c:pt>
                <c:pt idx="3077">
                  <c:v>26454</c:v>
                </c:pt>
                <c:pt idx="3078">
                  <c:v>26455</c:v>
                </c:pt>
                <c:pt idx="3079">
                  <c:v>26456</c:v>
                </c:pt>
                <c:pt idx="3080">
                  <c:v>26457</c:v>
                </c:pt>
                <c:pt idx="3081">
                  <c:v>26458</c:v>
                </c:pt>
                <c:pt idx="3082">
                  <c:v>26459</c:v>
                </c:pt>
                <c:pt idx="3083">
                  <c:v>26460</c:v>
                </c:pt>
                <c:pt idx="3084">
                  <c:v>26461</c:v>
                </c:pt>
                <c:pt idx="3085">
                  <c:v>26462</c:v>
                </c:pt>
                <c:pt idx="3086">
                  <c:v>26463</c:v>
                </c:pt>
                <c:pt idx="3087">
                  <c:v>26464</c:v>
                </c:pt>
                <c:pt idx="3088">
                  <c:v>26465</c:v>
                </c:pt>
                <c:pt idx="3089">
                  <c:v>26466</c:v>
                </c:pt>
                <c:pt idx="3090">
                  <c:v>26467</c:v>
                </c:pt>
                <c:pt idx="3091">
                  <c:v>26468</c:v>
                </c:pt>
                <c:pt idx="3092">
                  <c:v>26469</c:v>
                </c:pt>
                <c:pt idx="3093">
                  <c:v>26470</c:v>
                </c:pt>
                <c:pt idx="3094">
                  <c:v>26471</c:v>
                </c:pt>
                <c:pt idx="3095">
                  <c:v>26472</c:v>
                </c:pt>
                <c:pt idx="3096">
                  <c:v>26473</c:v>
                </c:pt>
                <c:pt idx="3097">
                  <c:v>26474</c:v>
                </c:pt>
                <c:pt idx="3098">
                  <c:v>26475</c:v>
                </c:pt>
                <c:pt idx="3099">
                  <c:v>26476</c:v>
                </c:pt>
                <c:pt idx="3100">
                  <c:v>26477</c:v>
                </c:pt>
                <c:pt idx="3101">
                  <c:v>26478</c:v>
                </c:pt>
                <c:pt idx="3102">
                  <c:v>26479</c:v>
                </c:pt>
                <c:pt idx="3103">
                  <c:v>26480</c:v>
                </c:pt>
                <c:pt idx="3104">
                  <c:v>26481</c:v>
                </c:pt>
                <c:pt idx="3105">
                  <c:v>26482</c:v>
                </c:pt>
                <c:pt idx="3106">
                  <c:v>26483</c:v>
                </c:pt>
                <c:pt idx="3107">
                  <c:v>26484</c:v>
                </c:pt>
                <c:pt idx="3108">
                  <c:v>26485</c:v>
                </c:pt>
                <c:pt idx="3109">
                  <c:v>26486</c:v>
                </c:pt>
                <c:pt idx="3110">
                  <c:v>26487</c:v>
                </c:pt>
                <c:pt idx="3111">
                  <c:v>26488</c:v>
                </c:pt>
                <c:pt idx="3112">
                  <c:v>26489</c:v>
                </c:pt>
                <c:pt idx="3113">
                  <c:v>26490</c:v>
                </c:pt>
                <c:pt idx="3114">
                  <c:v>26491</c:v>
                </c:pt>
                <c:pt idx="3115">
                  <c:v>26492</c:v>
                </c:pt>
                <c:pt idx="3116">
                  <c:v>26493</c:v>
                </c:pt>
                <c:pt idx="3117">
                  <c:v>26494</c:v>
                </c:pt>
                <c:pt idx="3118">
                  <c:v>26495</c:v>
                </c:pt>
                <c:pt idx="3119">
                  <c:v>26496</c:v>
                </c:pt>
                <c:pt idx="3120">
                  <c:v>26497</c:v>
                </c:pt>
                <c:pt idx="3121">
                  <c:v>26498</c:v>
                </c:pt>
                <c:pt idx="3122">
                  <c:v>26499</c:v>
                </c:pt>
                <c:pt idx="3123">
                  <c:v>26500</c:v>
                </c:pt>
                <c:pt idx="3124">
                  <c:v>26501</c:v>
                </c:pt>
                <c:pt idx="3125">
                  <c:v>26502</c:v>
                </c:pt>
                <c:pt idx="3126">
                  <c:v>26503</c:v>
                </c:pt>
                <c:pt idx="3127">
                  <c:v>26504</c:v>
                </c:pt>
                <c:pt idx="3128">
                  <c:v>26505</c:v>
                </c:pt>
                <c:pt idx="3129">
                  <c:v>26506</c:v>
                </c:pt>
                <c:pt idx="3130">
                  <c:v>26507</c:v>
                </c:pt>
                <c:pt idx="3131">
                  <c:v>26508</c:v>
                </c:pt>
                <c:pt idx="3132">
                  <c:v>26509</c:v>
                </c:pt>
                <c:pt idx="3133">
                  <c:v>26510</c:v>
                </c:pt>
                <c:pt idx="3134">
                  <c:v>26511</c:v>
                </c:pt>
                <c:pt idx="3135">
                  <c:v>26512</c:v>
                </c:pt>
                <c:pt idx="3136">
                  <c:v>26513</c:v>
                </c:pt>
                <c:pt idx="3137">
                  <c:v>26514</c:v>
                </c:pt>
                <c:pt idx="3138">
                  <c:v>26515</c:v>
                </c:pt>
                <c:pt idx="3139">
                  <c:v>26516</c:v>
                </c:pt>
                <c:pt idx="3140">
                  <c:v>26517</c:v>
                </c:pt>
                <c:pt idx="3141">
                  <c:v>26518</c:v>
                </c:pt>
                <c:pt idx="3142">
                  <c:v>26519</c:v>
                </c:pt>
                <c:pt idx="3143">
                  <c:v>26520</c:v>
                </c:pt>
                <c:pt idx="3144">
                  <c:v>26521</c:v>
                </c:pt>
                <c:pt idx="3145">
                  <c:v>26522</c:v>
                </c:pt>
                <c:pt idx="3146">
                  <c:v>26523</c:v>
                </c:pt>
                <c:pt idx="3147">
                  <c:v>26524</c:v>
                </c:pt>
                <c:pt idx="3148">
                  <c:v>26525</c:v>
                </c:pt>
                <c:pt idx="3149">
                  <c:v>26526</c:v>
                </c:pt>
                <c:pt idx="3150">
                  <c:v>26527</c:v>
                </c:pt>
                <c:pt idx="3151">
                  <c:v>26528</c:v>
                </c:pt>
                <c:pt idx="3152">
                  <c:v>26529</c:v>
                </c:pt>
                <c:pt idx="3153">
                  <c:v>26530</c:v>
                </c:pt>
                <c:pt idx="3154">
                  <c:v>26531</c:v>
                </c:pt>
                <c:pt idx="3155">
                  <c:v>26532</c:v>
                </c:pt>
                <c:pt idx="3156">
                  <c:v>26533</c:v>
                </c:pt>
                <c:pt idx="3157">
                  <c:v>26534</c:v>
                </c:pt>
                <c:pt idx="3158">
                  <c:v>26535</c:v>
                </c:pt>
                <c:pt idx="3159">
                  <c:v>26536</c:v>
                </c:pt>
                <c:pt idx="3160">
                  <c:v>26537</c:v>
                </c:pt>
                <c:pt idx="3161">
                  <c:v>26538</c:v>
                </c:pt>
                <c:pt idx="3162">
                  <c:v>26539</c:v>
                </c:pt>
                <c:pt idx="3163">
                  <c:v>26540</c:v>
                </c:pt>
                <c:pt idx="3164">
                  <c:v>26541</c:v>
                </c:pt>
                <c:pt idx="3165">
                  <c:v>26542</c:v>
                </c:pt>
                <c:pt idx="3166">
                  <c:v>26543</c:v>
                </c:pt>
                <c:pt idx="3167">
                  <c:v>26544</c:v>
                </c:pt>
                <c:pt idx="3168">
                  <c:v>26545</c:v>
                </c:pt>
                <c:pt idx="3169">
                  <c:v>26546</c:v>
                </c:pt>
                <c:pt idx="3170">
                  <c:v>26547</c:v>
                </c:pt>
                <c:pt idx="3171">
                  <c:v>26548</c:v>
                </c:pt>
                <c:pt idx="3172">
                  <c:v>26549</c:v>
                </c:pt>
                <c:pt idx="3173">
                  <c:v>26550</c:v>
                </c:pt>
                <c:pt idx="3174">
                  <c:v>26551</c:v>
                </c:pt>
                <c:pt idx="3175">
                  <c:v>26552</c:v>
                </c:pt>
                <c:pt idx="3176">
                  <c:v>26553</c:v>
                </c:pt>
                <c:pt idx="3177">
                  <c:v>26554</c:v>
                </c:pt>
                <c:pt idx="3178">
                  <c:v>26555</c:v>
                </c:pt>
                <c:pt idx="3179">
                  <c:v>26556</c:v>
                </c:pt>
                <c:pt idx="3180">
                  <c:v>26557</c:v>
                </c:pt>
                <c:pt idx="3181">
                  <c:v>26558</c:v>
                </c:pt>
                <c:pt idx="3182">
                  <c:v>26559</c:v>
                </c:pt>
                <c:pt idx="3183">
                  <c:v>26560</c:v>
                </c:pt>
                <c:pt idx="3184">
                  <c:v>26561</c:v>
                </c:pt>
                <c:pt idx="3185">
                  <c:v>26562</c:v>
                </c:pt>
                <c:pt idx="3186">
                  <c:v>26563</c:v>
                </c:pt>
                <c:pt idx="3187">
                  <c:v>26564</c:v>
                </c:pt>
                <c:pt idx="3188">
                  <c:v>26565</c:v>
                </c:pt>
                <c:pt idx="3189">
                  <c:v>26566</c:v>
                </c:pt>
                <c:pt idx="3190">
                  <c:v>26567</c:v>
                </c:pt>
                <c:pt idx="3191">
                  <c:v>26568</c:v>
                </c:pt>
                <c:pt idx="3192">
                  <c:v>26569</c:v>
                </c:pt>
                <c:pt idx="3193">
                  <c:v>26570</c:v>
                </c:pt>
                <c:pt idx="3194">
                  <c:v>26571</c:v>
                </c:pt>
                <c:pt idx="3195">
                  <c:v>26572</c:v>
                </c:pt>
                <c:pt idx="3196">
                  <c:v>26573</c:v>
                </c:pt>
                <c:pt idx="3197">
                  <c:v>26574</c:v>
                </c:pt>
                <c:pt idx="3198">
                  <c:v>26575</c:v>
                </c:pt>
                <c:pt idx="3199">
                  <c:v>26576</c:v>
                </c:pt>
                <c:pt idx="3200">
                  <c:v>26577</c:v>
                </c:pt>
                <c:pt idx="3201">
                  <c:v>26578</c:v>
                </c:pt>
                <c:pt idx="3202">
                  <c:v>26579</c:v>
                </c:pt>
                <c:pt idx="3203">
                  <c:v>26580</c:v>
                </c:pt>
                <c:pt idx="3204">
                  <c:v>26581</c:v>
                </c:pt>
                <c:pt idx="3205">
                  <c:v>26582</c:v>
                </c:pt>
                <c:pt idx="3206">
                  <c:v>26583</c:v>
                </c:pt>
                <c:pt idx="3207">
                  <c:v>26584</c:v>
                </c:pt>
                <c:pt idx="3208">
                  <c:v>26585</c:v>
                </c:pt>
                <c:pt idx="3209">
                  <c:v>26586</c:v>
                </c:pt>
                <c:pt idx="3210">
                  <c:v>26587</c:v>
                </c:pt>
                <c:pt idx="3211">
                  <c:v>26588</c:v>
                </c:pt>
                <c:pt idx="3212">
                  <c:v>26589</c:v>
                </c:pt>
                <c:pt idx="3213">
                  <c:v>26590</c:v>
                </c:pt>
                <c:pt idx="3214">
                  <c:v>26591</c:v>
                </c:pt>
                <c:pt idx="3215">
                  <c:v>26592</c:v>
                </c:pt>
                <c:pt idx="3216">
                  <c:v>26593</c:v>
                </c:pt>
                <c:pt idx="3217">
                  <c:v>26594</c:v>
                </c:pt>
                <c:pt idx="3218">
                  <c:v>26595</c:v>
                </c:pt>
                <c:pt idx="3219">
                  <c:v>26596</c:v>
                </c:pt>
                <c:pt idx="3220">
                  <c:v>26597</c:v>
                </c:pt>
                <c:pt idx="3221">
                  <c:v>26598</c:v>
                </c:pt>
                <c:pt idx="3222">
                  <c:v>26599</c:v>
                </c:pt>
                <c:pt idx="3223">
                  <c:v>26600</c:v>
                </c:pt>
                <c:pt idx="3224">
                  <c:v>26601</c:v>
                </c:pt>
                <c:pt idx="3225">
                  <c:v>26602</c:v>
                </c:pt>
                <c:pt idx="3226">
                  <c:v>26603</c:v>
                </c:pt>
                <c:pt idx="3227">
                  <c:v>26604</c:v>
                </c:pt>
                <c:pt idx="3228">
                  <c:v>26605</c:v>
                </c:pt>
                <c:pt idx="3229">
                  <c:v>26606</c:v>
                </c:pt>
                <c:pt idx="3230">
                  <c:v>26607</c:v>
                </c:pt>
                <c:pt idx="3231">
                  <c:v>26608</c:v>
                </c:pt>
                <c:pt idx="3232">
                  <c:v>26609</c:v>
                </c:pt>
                <c:pt idx="3233">
                  <c:v>26610</c:v>
                </c:pt>
                <c:pt idx="3234">
                  <c:v>26611</c:v>
                </c:pt>
                <c:pt idx="3235">
                  <c:v>26612</c:v>
                </c:pt>
                <c:pt idx="3236">
                  <c:v>26613</c:v>
                </c:pt>
                <c:pt idx="3237">
                  <c:v>26614</c:v>
                </c:pt>
                <c:pt idx="3238">
                  <c:v>26615</c:v>
                </c:pt>
                <c:pt idx="3239">
                  <c:v>26616</c:v>
                </c:pt>
                <c:pt idx="3240">
                  <c:v>26617</c:v>
                </c:pt>
                <c:pt idx="3241">
                  <c:v>26618</c:v>
                </c:pt>
                <c:pt idx="3242">
                  <c:v>26619</c:v>
                </c:pt>
                <c:pt idx="3243">
                  <c:v>26620</c:v>
                </c:pt>
                <c:pt idx="3244">
                  <c:v>26621</c:v>
                </c:pt>
                <c:pt idx="3245">
                  <c:v>26622</c:v>
                </c:pt>
                <c:pt idx="3246">
                  <c:v>26623</c:v>
                </c:pt>
                <c:pt idx="3247">
                  <c:v>26624</c:v>
                </c:pt>
                <c:pt idx="3248">
                  <c:v>26625</c:v>
                </c:pt>
                <c:pt idx="3249">
                  <c:v>26626</c:v>
                </c:pt>
                <c:pt idx="3250">
                  <c:v>26627</c:v>
                </c:pt>
                <c:pt idx="3251">
                  <c:v>26628</c:v>
                </c:pt>
                <c:pt idx="3252">
                  <c:v>26629</c:v>
                </c:pt>
                <c:pt idx="3253">
                  <c:v>26630</c:v>
                </c:pt>
                <c:pt idx="3254">
                  <c:v>26631</c:v>
                </c:pt>
                <c:pt idx="3255">
                  <c:v>26632</c:v>
                </c:pt>
                <c:pt idx="3256">
                  <c:v>26633</c:v>
                </c:pt>
                <c:pt idx="3257">
                  <c:v>26634</c:v>
                </c:pt>
                <c:pt idx="3258">
                  <c:v>26635</c:v>
                </c:pt>
                <c:pt idx="3259">
                  <c:v>26636</c:v>
                </c:pt>
                <c:pt idx="3260">
                  <c:v>26637</c:v>
                </c:pt>
                <c:pt idx="3261">
                  <c:v>26638</c:v>
                </c:pt>
                <c:pt idx="3262">
                  <c:v>26639</c:v>
                </c:pt>
                <c:pt idx="3263">
                  <c:v>26640</c:v>
                </c:pt>
                <c:pt idx="3264">
                  <c:v>26641</c:v>
                </c:pt>
                <c:pt idx="3265">
                  <c:v>26642</c:v>
                </c:pt>
                <c:pt idx="3266">
                  <c:v>26643</c:v>
                </c:pt>
                <c:pt idx="3267">
                  <c:v>26644</c:v>
                </c:pt>
                <c:pt idx="3268">
                  <c:v>26645</c:v>
                </c:pt>
                <c:pt idx="3269">
                  <c:v>26646</c:v>
                </c:pt>
                <c:pt idx="3270">
                  <c:v>26647</c:v>
                </c:pt>
                <c:pt idx="3271">
                  <c:v>26648</c:v>
                </c:pt>
                <c:pt idx="3272">
                  <c:v>26649</c:v>
                </c:pt>
                <c:pt idx="3273">
                  <c:v>26650</c:v>
                </c:pt>
                <c:pt idx="3274">
                  <c:v>26651</c:v>
                </c:pt>
                <c:pt idx="3275">
                  <c:v>26652</c:v>
                </c:pt>
                <c:pt idx="3276">
                  <c:v>26653</c:v>
                </c:pt>
                <c:pt idx="3277">
                  <c:v>26654</c:v>
                </c:pt>
                <c:pt idx="3278">
                  <c:v>26655</c:v>
                </c:pt>
                <c:pt idx="3279">
                  <c:v>26656</c:v>
                </c:pt>
                <c:pt idx="3280">
                  <c:v>26657</c:v>
                </c:pt>
                <c:pt idx="3281">
                  <c:v>26658</c:v>
                </c:pt>
                <c:pt idx="3282">
                  <c:v>26659</c:v>
                </c:pt>
                <c:pt idx="3283">
                  <c:v>26660</c:v>
                </c:pt>
                <c:pt idx="3284">
                  <c:v>26661</c:v>
                </c:pt>
                <c:pt idx="3285">
                  <c:v>26662</c:v>
                </c:pt>
                <c:pt idx="3286">
                  <c:v>26663</c:v>
                </c:pt>
                <c:pt idx="3287">
                  <c:v>26664</c:v>
                </c:pt>
                <c:pt idx="3288">
                  <c:v>26665</c:v>
                </c:pt>
                <c:pt idx="3289">
                  <c:v>26666</c:v>
                </c:pt>
                <c:pt idx="3290">
                  <c:v>26667</c:v>
                </c:pt>
                <c:pt idx="3291">
                  <c:v>26668</c:v>
                </c:pt>
                <c:pt idx="3292">
                  <c:v>26669</c:v>
                </c:pt>
                <c:pt idx="3293">
                  <c:v>26670</c:v>
                </c:pt>
                <c:pt idx="3294">
                  <c:v>26671</c:v>
                </c:pt>
                <c:pt idx="3295">
                  <c:v>26672</c:v>
                </c:pt>
                <c:pt idx="3296">
                  <c:v>26673</c:v>
                </c:pt>
                <c:pt idx="3297">
                  <c:v>26674</c:v>
                </c:pt>
                <c:pt idx="3298">
                  <c:v>26675</c:v>
                </c:pt>
                <c:pt idx="3299">
                  <c:v>26676</c:v>
                </c:pt>
                <c:pt idx="3300">
                  <c:v>26677</c:v>
                </c:pt>
                <c:pt idx="3301">
                  <c:v>26678</c:v>
                </c:pt>
                <c:pt idx="3302">
                  <c:v>26679</c:v>
                </c:pt>
                <c:pt idx="3303">
                  <c:v>26680</c:v>
                </c:pt>
                <c:pt idx="3304">
                  <c:v>26681</c:v>
                </c:pt>
                <c:pt idx="3305">
                  <c:v>26682</c:v>
                </c:pt>
                <c:pt idx="3306">
                  <c:v>26683</c:v>
                </c:pt>
                <c:pt idx="3307">
                  <c:v>26684</c:v>
                </c:pt>
                <c:pt idx="3308">
                  <c:v>26685</c:v>
                </c:pt>
                <c:pt idx="3309">
                  <c:v>26686</c:v>
                </c:pt>
                <c:pt idx="3310">
                  <c:v>26687</c:v>
                </c:pt>
                <c:pt idx="3311">
                  <c:v>26688</c:v>
                </c:pt>
                <c:pt idx="3312">
                  <c:v>26689</c:v>
                </c:pt>
                <c:pt idx="3313">
                  <c:v>26690</c:v>
                </c:pt>
                <c:pt idx="3314">
                  <c:v>26691</c:v>
                </c:pt>
                <c:pt idx="3315">
                  <c:v>26692</c:v>
                </c:pt>
                <c:pt idx="3316">
                  <c:v>26693</c:v>
                </c:pt>
                <c:pt idx="3317">
                  <c:v>26694</c:v>
                </c:pt>
                <c:pt idx="3318">
                  <c:v>26695</c:v>
                </c:pt>
                <c:pt idx="3319">
                  <c:v>26696</c:v>
                </c:pt>
                <c:pt idx="3320">
                  <c:v>26697</c:v>
                </c:pt>
                <c:pt idx="3321">
                  <c:v>26698</c:v>
                </c:pt>
                <c:pt idx="3322">
                  <c:v>26699</c:v>
                </c:pt>
                <c:pt idx="3323">
                  <c:v>26700</c:v>
                </c:pt>
                <c:pt idx="3324">
                  <c:v>26701</c:v>
                </c:pt>
                <c:pt idx="3325">
                  <c:v>26702</c:v>
                </c:pt>
                <c:pt idx="3326">
                  <c:v>26703</c:v>
                </c:pt>
                <c:pt idx="3327">
                  <c:v>26704</c:v>
                </c:pt>
                <c:pt idx="3328">
                  <c:v>26705</c:v>
                </c:pt>
                <c:pt idx="3329">
                  <c:v>26706</c:v>
                </c:pt>
                <c:pt idx="3330">
                  <c:v>26707</c:v>
                </c:pt>
                <c:pt idx="3331">
                  <c:v>26708</c:v>
                </c:pt>
                <c:pt idx="3332">
                  <c:v>26709</c:v>
                </c:pt>
                <c:pt idx="3333">
                  <c:v>26710</c:v>
                </c:pt>
                <c:pt idx="3334">
                  <c:v>26711</c:v>
                </c:pt>
                <c:pt idx="3335">
                  <c:v>26712</c:v>
                </c:pt>
                <c:pt idx="3336">
                  <c:v>26713</c:v>
                </c:pt>
                <c:pt idx="3337">
                  <c:v>26714</c:v>
                </c:pt>
                <c:pt idx="3338">
                  <c:v>26715</c:v>
                </c:pt>
                <c:pt idx="3339">
                  <c:v>26716</c:v>
                </c:pt>
                <c:pt idx="3340">
                  <c:v>26717</c:v>
                </c:pt>
                <c:pt idx="3341">
                  <c:v>26718</c:v>
                </c:pt>
                <c:pt idx="3342">
                  <c:v>26719</c:v>
                </c:pt>
                <c:pt idx="3343">
                  <c:v>26720</c:v>
                </c:pt>
                <c:pt idx="3344">
                  <c:v>26721</c:v>
                </c:pt>
                <c:pt idx="3345">
                  <c:v>26722</c:v>
                </c:pt>
                <c:pt idx="3346">
                  <c:v>26723</c:v>
                </c:pt>
                <c:pt idx="3347">
                  <c:v>26724</c:v>
                </c:pt>
                <c:pt idx="3348">
                  <c:v>26725</c:v>
                </c:pt>
                <c:pt idx="3349">
                  <c:v>26726</c:v>
                </c:pt>
                <c:pt idx="3350">
                  <c:v>26727</c:v>
                </c:pt>
                <c:pt idx="3351">
                  <c:v>26728</c:v>
                </c:pt>
                <c:pt idx="3352">
                  <c:v>26729</c:v>
                </c:pt>
                <c:pt idx="3353">
                  <c:v>26730</c:v>
                </c:pt>
                <c:pt idx="3354">
                  <c:v>26731</c:v>
                </c:pt>
                <c:pt idx="3355">
                  <c:v>26732</c:v>
                </c:pt>
                <c:pt idx="3356">
                  <c:v>26733</c:v>
                </c:pt>
                <c:pt idx="3357">
                  <c:v>26734</c:v>
                </c:pt>
                <c:pt idx="3358">
                  <c:v>26735</c:v>
                </c:pt>
                <c:pt idx="3359">
                  <c:v>26736</c:v>
                </c:pt>
                <c:pt idx="3360">
                  <c:v>26737</c:v>
                </c:pt>
                <c:pt idx="3361">
                  <c:v>26738</c:v>
                </c:pt>
                <c:pt idx="3362">
                  <c:v>26739</c:v>
                </c:pt>
                <c:pt idx="3363">
                  <c:v>26740</c:v>
                </c:pt>
                <c:pt idx="3364">
                  <c:v>26741</c:v>
                </c:pt>
                <c:pt idx="3365">
                  <c:v>26742</c:v>
                </c:pt>
                <c:pt idx="3366">
                  <c:v>26743</c:v>
                </c:pt>
                <c:pt idx="3367">
                  <c:v>26744</c:v>
                </c:pt>
                <c:pt idx="3368">
                  <c:v>26745</c:v>
                </c:pt>
                <c:pt idx="3369">
                  <c:v>26746</c:v>
                </c:pt>
                <c:pt idx="3370">
                  <c:v>26747</c:v>
                </c:pt>
                <c:pt idx="3371">
                  <c:v>26748</c:v>
                </c:pt>
                <c:pt idx="3372">
                  <c:v>26749</c:v>
                </c:pt>
                <c:pt idx="3373">
                  <c:v>26750</c:v>
                </c:pt>
                <c:pt idx="3374">
                  <c:v>26751</c:v>
                </c:pt>
                <c:pt idx="3375">
                  <c:v>26752</c:v>
                </c:pt>
                <c:pt idx="3376">
                  <c:v>26753</c:v>
                </c:pt>
                <c:pt idx="3377">
                  <c:v>26754</c:v>
                </c:pt>
                <c:pt idx="3378">
                  <c:v>26755</c:v>
                </c:pt>
                <c:pt idx="3379">
                  <c:v>26756</c:v>
                </c:pt>
                <c:pt idx="3380">
                  <c:v>26757</c:v>
                </c:pt>
                <c:pt idx="3381">
                  <c:v>26758</c:v>
                </c:pt>
                <c:pt idx="3382">
                  <c:v>26759</c:v>
                </c:pt>
                <c:pt idx="3383">
                  <c:v>26760</c:v>
                </c:pt>
                <c:pt idx="3384">
                  <c:v>26761</c:v>
                </c:pt>
                <c:pt idx="3385">
                  <c:v>26762</c:v>
                </c:pt>
                <c:pt idx="3386">
                  <c:v>26763</c:v>
                </c:pt>
                <c:pt idx="3387">
                  <c:v>26764</c:v>
                </c:pt>
                <c:pt idx="3388">
                  <c:v>26765</c:v>
                </c:pt>
                <c:pt idx="3389">
                  <c:v>26766</c:v>
                </c:pt>
                <c:pt idx="3390">
                  <c:v>26767</c:v>
                </c:pt>
                <c:pt idx="3391">
                  <c:v>26768</c:v>
                </c:pt>
                <c:pt idx="3392">
                  <c:v>26769</c:v>
                </c:pt>
                <c:pt idx="3393">
                  <c:v>26770</c:v>
                </c:pt>
                <c:pt idx="3394">
                  <c:v>26771</c:v>
                </c:pt>
                <c:pt idx="3395">
                  <c:v>26772</c:v>
                </c:pt>
                <c:pt idx="3396">
                  <c:v>26773</c:v>
                </c:pt>
                <c:pt idx="3397">
                  <c:v>26774</c:v>
                </c:pt>
                <c:pt idx="3398">
                  <c:v>26775</c:v>
                </c:pt>
                <c:pt idx="3399">
                  <c:v>26776</c:v>
                </c:pt>
                <c:pt idx="3400">
                  <c:v>26777</c:v>
                </c:pt>
                <c:pt idx="3401">
                  <c:v>26778</c:v>
                </c:pt>
                <c:pt idx="3402">
                  <c:v>26779</c:v>
                </c:pt>
                <c:pt idx="3403">
                  <c:v>26780</c:v>
                </c:pt>
                <c:pt idx="3404">
                  <c:v>26781</c:v>
                </c:pt>
                <c:pt idx="3405">
                  <c:v>26782</c:v>
                </c:pt>
                <c:pt idx="3406">
                  <c:v>26783</c:v>
                </c:pt>
                <c:pt idx="3407">
                  <c:v>26784</c:v>
                </c:pt>
                <c:pt idx="3408">
                  <c:v>26785</c:v>
                </c:pt>
                <c:pt idx="3409">
                  <c:v>26786</c:v>
                </c:pt>
                <c:pt idx="3410">
                  <c:v>26787</c:v>
                </c:pt>
                <c:pt idx="3411">
                  <c:v>26788</c:v>
                </c:pt>
                <c:pt idx="3412">
                  <c:v>26789</c:v>
                </c:pt>
                <c:pt idx="3413">
                  <c:v>26790</c:v>
                </c:pt>
                <c:pt idx="3414">
                  <c:v>26791</c:v>
                </c:pt>
                <c:pt idx="3415">
                  <c:v>26792</c:v>
                </c:pt>
                <c:pt idx="3416">
                  <c:v>26793</c:v>
                </c:pt>
                <c:pt idx="3417">
                  <c:v>26794</c:v>
                </c:pt>
                <c:pt idx="3418">
                  <c:v>26795</c:v>
                </c:pt>
                <c:pt idx="3419">
                  <c:v>26796</c:v>
                </c:pt>
                <c:pt idx="3420">
                  <c:v>26797</c:v>
                </c:pt>
                <c:pt idx="3421">
                  <c:v>26798</c:v>
                </c:pt>
                <c:pt idx="3422">
                  <c:v>26799</c:v>
                </c:pt>
                <c:pt idx="3423">
                  <c:v>26800</c:v>
                </c:pt>
                <c:pt idx="3424">
                  <c:v>26801</c:v>
                </c:pt>
                <c:pt idx="3425">
                  <c:v>26802</c:v>
                </c:pt>
                <c:pt idx="3426">
                  <c:v>26803</c:v>
                </c:pt>
                <c:pt idx="3427">
                  <c:v>26804</c:v>
                </c:pt>
                <c:pt idx="3428">
                  <c:v>26805</c:v>
                </c:pt>
                <c:pt idx="3429">
                  <c:v>26806</c:v>
                </c:pt>
                <c:pt idx="3430">
                  <c:v>26807</c:v>
                </c:pt>
                <c:pt idx="3431">
                  <c:v>26808</c:v>
                </c:pt>
                <c:pt idx="3432">
                  <c:v>26809</c:v>
                </c:pt>
                <c:pt idx="3433">
                  <c:v>26810</c:v>
                </c:pt>
                <c:pt idx="3434">
                  <c:v>26811</c:v>
                </c:pt>
                <c:pt idx="3435">
                  <c:v>26812</c:v>
                </c:pt>
                <c:pt idx="3436">
                  <c:v>26813</c:v>
                </c:pt>
                <c:pt idx="3437">
                  <c:v>26814</c:v>
                </c:pt>
                <c:pt idx="3438">
                  <c:v>26815</c:v>
                </c:pt>
                <c:pt idx="3439">
                  <c:v>26816</c:v>
                </c:pt>
                <c:pt idx="3440">
                  <c:v>26817</c:v>
                </c:pt>
                <c:pt idx="3441">
                  <c:v>26818</c:v>
                </c:pt>
                <c:pt idx="3442">
                  <c:v>26819</c:v>
                </c:pt>
                <c:pt idx="3443">
                  <c:v>26820</c:v>
                </c:pt>
                <c:pt idx="3444">
                  <c:v>26821</c:v>
                </c:pt>
                <c:pt idx="3445">
                  <c:v>26822</c:v>
                </c:pt>
                <c:pt idx="3446">
                  <c:v>26823</c:v>
                </c:pt>
                <c:pt idx="3447">
                  <c:v>26824</c:v>
                </c:pt>
                <c:pt idx="3448">
                  <c:v>26825</c:v>
                </c:pt>
                <c:pt idx="3449">
                  <c:v>26826</c:v>
                </c:pt>
                <c:pt idx="3450">
                  <c:v>26827</c:v>
                </c:pt>
                <c:pt idx="3451">
                  <c:v>26828</c:v>
                </c:pt>
                <c:pt idx="3452">
                  <c:v>26829</c:v>
                </c:pt>
                <c:pt idx="3453">
                  <c:v>26830</c:v>
                </c:pt>
                <c:pt idx="3454">
                  <c:v>26831</c:v>
                </c:pt>
                <c:pt idx="3455">
                  <c:v>26832</c:v>
                </c:pt>
                <c:pt idx="3456">
                  <c:v>26833</c:v>
                </c:pt>
                <c:pt idx="3457">
                  <c:v>26834</c:v>
                </c:pt>
                <c:pt idx="3458">
                  <c:v>26835</c:v>
                </c:pt>
                <c:pt idx="3459">
                  <c:v>26836</c:v>
                </c:pt>
                <c:pt idx="3460">
                  <c:v>26837</c:v>
                </c:pt>
                <c:pt idx="3461">
                  <c:v>26838</c:v>
                </c:pt>
                <c:pt idx="3462">
                  <c:v>26839</c:v>
                </c:pt>
                <c:pt idx="3463">
                  <c:v>26840</c:v>
                </c:pt>
                <c:pt idx="3464">
                  <c:v>26841</c:v>
                </c:pt>
                <c:pt idx="3465">
                  <c:v>26842</c:v>
                </c:pt>
                <c:pt idx="3466">
                  <c:v>26843</c:v>
                </c:pt>
                <c:pt idx="3467">
                  <c:v>26844</c:v>
                </c:pt>
                <c:pt idx="3468">
                  <c:v>26845</c:v>
                </c:pt>
                <c:pt idx="3469">
                  <c:v>26846</c:v>
                </c:pt>
                <c:pt idx="3470">
                  <c:v>26847</c:v>
                </c:pt>
                <c:pt idx="3471">
                  <c:v>26848</c:v>
                </c:pt>
                <c:pt idx="3472">
                  <c:v>26849</c:v>
                </c:pt>
                <c:pt idx="3473">
                  <c:v>26850</c:v>
                </c:pt>
                <c:pt idx="3474">
                  <c:v>26851</c:v>
                </c:pt>
                <c:pt idx="3475">
                  <c:v>26852</c:v>
                </c:pt>
                <c:pt idx="3476">
                  <c:v>26853</c:v>
                </c:pt>
                <c:pt idx="3477">
                  <c:v>26854</c:v>
                </c:pt>
                <c:pt idx="3478">
                  <c:v>26855</c:v>
                </c:pt>
                <c:pt idx="3479">
                  <c:v>26856</c:v>
                </c:pt>
                <c:pt idx="3480">
                  <c:v>26857</c:v>
                </c:pt>
                <c:pt idx="3481">
                  <c:v>26858</c:v>
                </c:pt>
                <c:pt idx="3482">
                  <c:v>26859</c:v>
                </c:pt>
                <c:pt idx="3483">
                  <c:v>26860</c:v>
                </c:pt>
                <c:pt idx="3484">
                  <c:v>26861</c:v>
                </c:pt>
                <c:pt idx="3485">
                  <c:v>26862</c:v>
                </c:pt>
                <c:pt idx="3486">
                  <c:v>26863</c:v>
                </c:pt>
                <c:pt idx="3487">
                  <c:v>26864</c:v>
                </c:pt>
                <c:pt idx="3488">
                  <c:v>26865</c:v>
                </c:pt>
                <c:pt idx="3489">
                  <c:v>26866</c:v>
                </c:pt>
                <c:pt idx="3490">
                  <c:v>26867</c:v>
                </c:pt>
                <c:pt idx="3491">
                  <c:v>26868</c:v>
                </c:pt>
                <c:pt idx="3492">
                  <c:v>26869</c:v>
                </c:pt>
                <c:pt idx="3493">
                  <c:v>26870</c:v>
                </c:pt>
                <c:pt idx="3494">
                  <c:v>26871</c:v>
                </c:pt>
                <c:pt idx="3495">
                  <c:v>26872</c:v>
                </c:pt>
                <c:pt idx="3496">
                  <c:v>26873</c:v>
                </c:pt>
                <c:pt idx="3497">
                  <c:v>26874</c:v>
                </c:pt>
                <c:pt idx="3498">
                  <c:v>26875</c:v>
                </c:pt>
                <c:pt idx="3499">
                  <c:v>26876</c:v>
                </c:pt>
                <c:pt idx="3500">
                  <c:v>26877</c:v>
                </c:pt>
                <c:pt idx="3501">
                  <c:v>26878</c:v>
                </c:pt>
                <c:pt idx="3502">
                  <c:v>26879</c:v>
                </c:pt>
                <c:pt idx="3503">
                  <c:v>26880</c:v>
                </c:pt>
                <c:pt idx="3504">
                  <c:v>26881</c:v>
                </c:pt>
                <c:pt idx="3505">
                  <c:v>26882</c:v>
                </c:pt>
                <c:pt idx="3506">
                  <c:v>26883</c:v>
                </c:pt>
                <c:pt idx="3507">
                  <c:v>26884</c:v>
                </c:pt>
                <c:pt idx="3508">
                  <c:v>26885</c:v>
                </c:pt>
                <c:pt idx="3509">
                  <c:v>26886</c:v>
                </c:pt>
                <c:pt idx="3510">
                  <c:v>26887</c:v>
                </c:pt>
                <c:pt idx="3511">
                  <c:v>26888</c:v>
                </c:pt>
                <c:pt idx="3512">
                  <c:v>26889</c:v>
                </c:pt>
                <c:pt idx="3513">
                  <c:v>26890</c:v>
                </c:pt>
                <c:pt idx="3514">
                  <c:v>26891</c:v>
                </c:pt>
                <c:pt idx="3515">
                  <c:v>26892</c:v>
                </c:pt>
                <c:pt idx="3516">
                  <c:v>26893</c:v>
                </c:pt>
                <c:pt idx="3517">
                  <c:v>26894</c:v>
                </c:pt>
                <c:pt idx="3518">
                  <c:v>26895</c:v>
                </c:pt>
                <c:pt idx="3519">
                  <c:v>26896</c:v>
                </c:pt>
                <c:pt idx="3520">
                  <c:v>26897</c:v>
                </c:pt>
                <c:pt idx="3521">
                  <c:v>26898</c:v>
                </c:pt>
                <c:pt idx="3522">
                  <c:v>26899</c:v>
                </c:pt>
                <c:pt idx="3523">
                  <c:v>26900</c:v>
                </c:pt>
                <c:pt idx="3524">
                  <c:v>26901</c:v>
                </c:pt>
                <c:pt idx="3525">
                  <c:v>26902</c:v>
                </c:pt>
                <c:pt idx="3526">
                  <c:v>26903</c:v>
                </c:pt>
                <c:pt idx="3527">
                  <c:v>26904</c:v>
                </c:pt>
                <c:pt idx="3528">
                  <c:v>26905</c:v>
                </c:pt>
                <c:pt idx="3529">
                  <c:v>26906</c:v>
                </c:pt>
                <c:pt idx="3530">
                  <c:v>26907</c:v>
                </c:pt>
                <c:pt idx="3531">
                  <c:v>26908</c:v>
                </c:pt>
                <c:pt idx="3532">
                  <c:v>26909</c:v>
                </c:pt>
                <c:pt idx="3533">
                  <c:v>26910</c:v>
                </c:pt>
                <c:pt idx="3534">
                  <c:v>26911</c:v>
                </c:pt>
                <c:pt idx="3535">
                  <c:v>26912</c:v>
                </c:pt>
                <c:pt idx="3536">
                  <c:v>26913</c:v>
                </c:pt>
                <c:pt idx="3537">
                  <c:v>26914</c:v>
                </c:pt>
                <c:pt idx="3538">
                  <c:v>26915</c:v>
                </c:pt>
                <c:pt idx="3539">
                  <c:v>26916</c:v>
                </c:pt>
                <c:pt idx="3540">
                  <c:v>26917</c:v>
                </c:pt>
                <c:pt idx="3541">
                  <c:v>26918</c:v>
                </c:pt>
                <c:pt idx="3542">
                  <c:v>26919</c:v>
                </c:pt>
                <c:pt idx="3543">
                  <c:v>26920</c:v>
                </c:pt>
                <c:pt idx="3544">
                  <c:v>26921</c:v>
                </c:pt>
                <c:pt idx="3545">
                  <c:v>26922</c:v>
                </c:pt>
                <c:pt idx="3546">
                  <c:v>26923</c:v>
                </c:pt>
                <c:pt idx="3547">
                  <c:v>26924</c:v>
                </c:pt>
                <c:pt idx="3548">
                  <c:v>26925</c:v>
                </c:pt>
                <c:pt idx="3549">
                  <c:v>26926</c:v>
                </c:pt>
                <c:pt idx="3550">
                  <c:v>26927</c:v>
                </c:pt>
                <c:pt idx="3551">
                  <c:v>26928</c:v>
                </c:pt>
                <c:pt idx="3552">
                  <c:v>26929</c:v>
                </c:pt>
                <c:pt idx="3553">
                  <c:v>26930</c:v>
                </c:pt>
                <c:pt idx="3554">
                  <c:v>26931</c:v>
                </c:pt>
                <c:pt idx="3555">
                  <c:v>26932</c:v>
                </c:pt>
                <c:pt idx="3556">
                  <c:v>26933</c:v>
                </c:pt>
                <c:pt idx="3557">
                  <c:v>26934</c:v>
                </c:pt>
                <c:pt idx="3558">
                  <c:v>26935</c:v>
                </c:pt>
                <c:pt idx="3559">
                  <c:v>26936</c:v>
                </c:pt>
                <c:pt idx="3560">
                  <c:v>26937</c:v>
                </c:pt>
                <c:pt idx="3561">
                  <c:v>26938</c:v>
                </c:pt>
                <c:pt idx="3562">
                  <c:v>26939</c:v>
                </c:pt>
                <c:pt idx="3563">
                  <c:v>26940</c:v>
                </c:pt>
                <c:pt idx="3564">
                  <c:v>26941</c:v>
                </c:pt>
                <c:pt idx="3565">
                  <c:v>26942</c:v>
                </c:pt>
                <c:pt idx="3566">
                  <c:v>26943</c:v>
                </c:pt>
                <c:pt idx="3567">
                  <c:v>26944</c:v>
                </c:pt>
                <c:pt idx="3568">
                  <c:v>26945</c:v>
                </c:pt>
                <c:pt idx="3569">
                  <c:v>26946</c:v>
                </c:pt>
                <c:pt idx="3570">
                  <c:v>26947</c:v>
                </c:pt>
                <c:pt idx="3571">
                  <c:v>26948</c:v>
                </c:pt>
                <c:pt idx="3572">
                  <c:v>26949</c:v>
                </c:pt>
                <c:pt idx="3573">
                  <c:v>26950</c:v>
                </c:pt>
                <c:pt idx="3574">
                  <c:v>26951</c:v>
                </c:pt>
                <c:pt idx="3575">
                  <c:v>26952</c:v>
                </c:pt>
                <c:pt idx="3576">
                  <c:v>26953</c:v>
                </c:pt>
                <c:pt idx="3577">
                  <c:v>26954</c:v>
                </c:pt>
                <c:pt idx="3578">
                  <c:v>26955</c:v>
                </c:pt>
                <c:pt idx="3579">
                  <c:v>26956</c:v>
                </c:pt>
                <c:pt idx="3580">
                  <c:v>26957</c:v>
                </c:pt>
                <c:pt idx="3581">
                  <c:v>26958</c:v>
                </c:pt>
                <c:pt idx="3582">
                  <c:v>26959</c:v>
                </c:pt>
                <c:pt idx="3583">
                  <c:v>26960</c:v>
                </c:pt>
                <c:pt idx="3584">
                  <c:v>26961</c:v>
                </c:pt>
                <c:pt idx="3585">
                  <c:v>26962</c:v>
                </c:pt>
                <c:pt idx="3586">
                  <c:v>26963</c:v>
                </c:pt>
                <c:pt idx="3587">
                  <c:v>26964</c:v>
                </c:pt>
                <c:pt idx="3588">
                  <c:v>26965</c:v>
                </c:pt>
                <c:pt idx="3589">
                  <c:v>26966</c:v>
                </c:pt>
                <c:pt idx="3590">
                  <c:v>26967</c:v>
                </c:pt>
                <c:pt idx="3591">
                  <c:v>26968</c:v>
                </c:pt>
                <c:pt idx="3592">
                  <c:v>26969</c:v>
                </c:pt>
                <c:pt idx="3593">
                  <c:v>26970</c:v>
                </c:pt>
                <c:pt idx="3594">
                  <c:v>26971</c:v>
                </c:pt>
                <c:pt idx="3595">
                  <c:v>26972</c:v>
                </c:pt>
                <c:pt idx="3596">
                  <c:v>26973</c:v>
                </c:pt>
                <c:pt idx="3597">
                  <c:v>26974</c:v>
                </c:pt>
                <c:pt idx="3598">
                  <c:v>26975</c:v>
                </c:pt>
                <c:pt idx="3599">
                  <c:v>26976</c:v>
                </c:pt>
                <c:pt idx="3600">
                  <c:v>26977</c:v>
                </c:pt>
                <c:pt idx="3601">
                  <c:v>26978</c:v>
                </c:pt>
                <c:pt idx="3602">
                  <c:v>26979</c:v>
                </c:pt>
                <c:pt idx="3603">
                  <c:v>26980</c:v>
                </c:pt>
                <c:pt idx="3604">
                  <c:v>26981</c:v>
                </c:pt>
                <c:pt idx="3605">
                  <c:v>26982</c:v>
                </c:pt>
                <c:pt idx="3606">
                  <c:v>26983</c:v>
                </c:pt>
                <c:pt idx="3607">
                  <c:v>26984</c:v>
                </c:pt>
                <c:pt idx="3608">
                  <c:v>26985</c:v>
                </c:pt>
                <c:pt idx="3609">
                  <c:v>26986</c:v>
                </c:pt>
                <c:pt idx="3610">
                  <c:v>26987</c:v>
                </c:pt>
                <c:pt idx="3611">
                  <c:v>26988</c:v>
                </c:pt>
                <c:pt idx="3612">
                  <c:v>26989</c:v>
                </c:pt>
                <c:pt idx="3613">
                  <c:v>26990</c:v>
                </c:pt>
                <c:pt idx="3614">
                  <c:v>26991</c:v>
                </c:pt>
                <c:pt idx="3615">
                  <c:v>26992</c:v>
                </c:pt>
                <c:pt idx="3616">
                  <c:v>26993</c:v>
                </c:pt>
                <c:pt idx="3617">
                  <c:v>26994</c:v>
                </c:pt>
                <c:pt idx="3618">
                  <c:v>26995</c:v>
                </c:pt>
                <c:pt idx="3619">
                  <c:v>26996</c:v>
                </c:pt>
                <c:pt idx="3620">
                  <c:v>26997</c:v>
                </c:pt>
                <c:pt idx="3621">
                  <c:v>26998</c:v>
                </c:pt>
                <c:pt idx="3622">
                  <c:v>26999</c:v>
                </c:pt>
                <c:pt idx="3623">
                  <c:v>27000</c:v>
                </c:pt>
                <c:pt idx="3624">
                  <c:v>27001</c:v>
                </c:pt>
                <c:pt idx="3625">
                  <c:v>27002</c:v>
                </c:pt>
                <c:pt idx="3626">
                  <c:v>27003</c:v>
                </c:pt>
                <c:pt idx="3627">
                  <c:v>27004</c:v>
                </c:pt>
                <c:pt idx="3628">
                  <c:v>27005</c:v>
                </c:pt>
                <c:pt idx="3629">
                  <c:v>27006</c:v>
                </c:pt>
                <c:pt idx="3630">
                  <c:v>27007</c:v>
                </c:pt>
                <c:pt idx="3631">
                  <c:v>27008</c:v>
                </c:pt>
                <c:pt idx="3632">
                  <c:v>27009</c:v>
                </c:pt>
                <c:pt idx="3633">
                  <c:v>27010</c:v>
                </c:pt>
                <c:pt idx="3634">
                  <c:v>27011</c:v>
                </c:pt>
                <c:pt idx="3635">
                  <c:v>27012</c:v>
                </c:pt>
                <c:pt idx="3636">
                  <c:v>27013</c:v>
                </c:pt>
                <c:pt idx="3637">
                  <c:v>27014</c:v>
                </c:pt>
                <c:pt idx="3638">
                  <c:v>27015</c:v>
                </c:pt>
                <c:pt idx="3639">
                  <c:v>27016</c:v>
                </c:pt>
                <c:pt idx="3640">
                  <c:v>27017</c:v>
                </c:pt>
                <c:pt idx="3641">
                  <c:v>27018</c:v>
                </c:pt>
                <c:pt idx="3642">
                  <c:v>27019</c:v>
                </c:pt>
                <c:pt idx="3643">
                  <c:v>27020</c:v>
                </c:pt>
                <c:pt idx="3644">
                  <c:v>27021</c:v>
                </c:pt>
                <c:pt idx="3645">
                  <c:v>27022</c:v>
                </c:pt>
                <c:pt idx="3646">
                  <c:v>27023</c:v>
                </c:pt>
                <c:pt idx="3647">
                  <c:v>27024</c:v>
                </c:pt>
                <c:pt idx="3648">
                  <c:v>27025</c:v>
                </c:pt>
                <c:pt idx="3649">
                  <c:v>27026</c:v>
                </c:pt>
                <c:pt idx="3650">
                  <c:v>27027</c:v>
                </c:pt>
                <c:pt idx="3651">
                  <c:v>27028</c:v>
                </c:pt>
                <c:pt idx="3652">
                  <c:v>27029</c:v>
                </c:pt>
                <c:pt idx="3653">
                  <c:v>27030</c:v>
                </c:pt>
                <c:pt idx="3654">
                  <c:v>27031</c:v>
                </c:pt>
                <c:pt idx="3655">
                  <c:v>27032</c:v>
                </c:pt>
                <c:pt idx="3656">
                  <c:v>27033</c:v>
                </c:pt>
                <c:pt idx="3657">
                  <c:v>27034</c:v>
                </c:pt>
                <c:pt idx="3658">
                  <c:v>27035</c:v>
                </c:pt>
                <c:pt idx="3659">
                  <c:v>27036</c:v>
                </c:pt>
                <c:pt idx="3660">
                  <c:v>27037</c:v>
                </c:pt>
                <c:pt idx="3661">
                  <c:v>27038</c:v>
                </c:pt>
                <c:pt idx="3662">
                  <c:v>27039</c:v>
                </c:pt>
                <c:pt idx="3663">
                  <c:v>27040</c:v>
                </c:pt>
                <c:pt idx="3664">
                  <c:v>27041</c:v>
                </c:pt>
                <c:pt idx="3665">
                  <c:v>27042</c:v>
                </c:pt>
                <c:pt idx="3666">
                  <c:v>27043</c:v>
                </c:pt>
                <c:pt idx="3667">
                  <c:v>27044</c:v>
                </c:pt>
                <c:pt idx="3668">
                  <c:v>27045</c:v>
                </c:pt>
                <c:pt idx="3669">
                  <c:v>27046</c:v>
                </c:pt>
                <c:pt idx="3670">
                  <c:v>27047</c:v>
                </c:pt>
                <c:pt idx="3671">
                  <c:v>27048</c:v>
                </c:pt>
                <c:pt idx="3672">
                  <c:v>27049</c:v>
                </c:pt>
                <c:pt idx="3673">
                  <c:v>27050</c:v>
                </c:pt>
                <c:pt idx="3674">
                  <c:v>27051</c:v>
                </c:pt>
                <c:pt idx="3675">
                  <c:v>27052</c:v>
                </c:pt>
                <c:pt idx="3676">
                  <c:v>27053</c:v>
                </c:pt>
                <c:pt idx="3677">
                  <c:v>27054</c:v>
                </c:pt>
                <c:pt idx="3678">
                  <c:v>27055</c:v>
                </c:pt>
                <c:pt idx="3679">
                  <c:v>27056</c:v>
                </c:pt>
                <c:pt idx="3680">
                  <c:v>27057</c:v>
                </c:pt>
                <c:pt idx="3681">
                  <c:v>27058</c:v>
                </c:pt>
                <c:pt idx="3682">
                  <c:v>27059</c:v>
                </c:pt>
                <c:pt idx="3683">
                  <c:v>27060</c:v>
                </c:pt>
                <c:pt idx="3684">
                  <c:v>27061</c:v>
                </c:pt>
                <c:pt idx="3685">
                  <c:v>27062</c:v>
                </c:pt>
                <c:pt idx="3686">
                  <c:v>27063</c:v>
                </c:pt>
                <c:pt idx="3687">
                  <c:v>27064</c:v>
                </c:pt>
                <c:pt idx="3688">
                  <c:v>27065</c:v>
                </c:pt>
                <c:pt idx="3689">
                  <c:v>27066</c:v>
                </c:pt>
                <c:pt idx="3690">
                  <c:v>27067</c:v>
                </c:pt>
                <c:pt idx="3691">
                  <c:v>27068</c:v>
                </c:pt>
                <c:pt idx="3692">
                  <c:v>27069</c:v>
                </c:pt>
                <c:pt idx="3693">
                  <c:v>27070</c:v>
                </c:pt>
                <c:pt idx="3694">
                  <c:v>27071</c:v>
                </c:pt>
                <c:pt idx="3695">
                  <c:v>27072</c:v>
                </c:pt>
                <c:pt idx="3696">
                  <c:v>27073</c:v>
                </c:pt>
                <c:pt idx="3697">
                  <c:v>27074</c:v>
                </c:pt>
                <c:pt idx="3698">
                  <c:v>27075</c:v>
                </c:pt>
                <c:pt idx="3699">
                  <c:v>27076</c:v>
                </c:pt>
                <c:pt idx="3700">
                  <c:v>27077</c:v>
                </c:pt>
                <c:pt idx="3701">
                  <c:v>27078</c:v>
                </c:pt>
                <c:pt idx="3702">
                  <c:v>27079</c:v>
                </c:pt>
                <c:pt idx="3703">
                  <c:v>27080</c:v>
                </c:pt>
                <c:pt idx="3704">
                  <c:v>27081</c:v>
                </c:pt>
                <c:pt idx="3705">
                  <c:v>27082</c:v>
                </c:pt>
                <c:pt idx="3706">
                  <c:v>27083</c:v>
                </c:pt>
                <c:pt idx="3707">
                  <c:v>27084</c:v>
                </c:pt>
                <c:pt idx="3708">
                  <c:v>27085</c:v>
                </c:pt>
                <c:pt idx="3709">
                  <c:v>27086</c:v>
                </c:pt>
                <c:pt idx="3710">
                  <c:v>27087</c:v>
                </c:pt>
                <c:pt idx="3711">
                  <c:v>27088</c:v>
                </c:pt>
                <c:pt idx="3712">
                  <c:v>27089</c:v>
                </c:pt>
                <c:pt idx="3713">
                  <c:v>27090</c:v>
                </c:pt>
                <c:pt idx="3714">
                  <c:v>27091</c:v>
                </c:pt>
                <c:pt idx="3715">
                  <c:v>27092</c:v>
                </c:pt>
                <c:pt idx="3716">
                  <c:v>27093</c:v>
                </c:pt>
                <c:pt idx="3717">
                  <c:v>27094</c:v>
                </c:pt>
                <c:pt idx="3718">
                  <c:v>27095</c:v>
                </c:pt>
                <c:pt idx="3719">
                  <c:v>27096</c:v>
                </c:pt>
                <c:pt idx="3720">
                  <c:v>27097</c:v>
                </c:pt>
                <c:pt idx="3721">
                  <c:v>27098</c:v>
                </c:pt>
                <c:pt idx="3722">
                  <c:v>27099</c:v>
                </c:pt>
                <c:pt idx="3723">
                  <c:v>27100</c:v>
                </c:pt>
                <c:pt idx="3724">
                  <c:v>27101</c:v>
                </c:pt>
                <c:pt idx="3725">
                  <c:v>27102</c:v>
                </c:pt>
                <c:pt idx="3726">
                  <c:v>27103</c:v>
                </c:pt>
                <c:pt idx="3727">
                  <c:v>27104</c:v>
                </c:pt>
                <c:pt idx="3728">
                  <c:v>27105</c:v>
                </c:pt>
                <c:pt idx="3729">
                  <c:v>27106</c:v>
                </c:pt>
                <c:pt idx="3730">
                  <c:v>27107</c:v>
                </c:pt>
                <c:pt idx="3731">
                  <c:v>27108</c:v>
                </c:pt>
                <c:pt idx="3732">
                  <c:v>27109</c:v>
                </c:pt>
                <c:pt idx="3733">
                  <c:v>27110</c:v>
                </c:pt>
                <c:pt idx="3734">
                  <c:v>27111</c:v>
                </c:pt>
                <c:pt idx="3735">
                  <c:v>27112</c:v>
                </c:pt>
                <c:pt idx="3736">
                  <c:v>27113</c:v>
                </c:pt>
                <c:pt idx="3737">
                  <c:v>27114</c:v>
                </c:pt>
                <c:pt idx="3738">
                  <c:v>27115</c:v>
                </c:pt>
                <c:pt idx="3739">
                  <c:v>27116</c:v>
                </c:pt>
                <c:pt idx="3740">
                  <c:v>27117</c:v>
                </c:pt>
                <c:pt idx="3741">
                  <c:v>27118</c:v>
                </c:pt>
                <c:pt idx="3742">
                  <c:v>27119</c:v>
                </c:pt>
                <c:pt idx="3743">
                  <c:v>27120</c:v>
                </c:pt>
                <c:pt idx="3744">
                  <c:v>27121</c:v>
                </c:pt>
                <c:pt idx="3745">
                  <c:v>27122</c:v>
                </c:pt>
                <c:pt idx="3746">
                  <c:v>27123</c:v>
                </c:pt>
                <c:pt idx="3747">
                  <c:v>27124</c:v>
                </c:pt>
                <c:pt idx="3748">
                  <c:v>27125</c:v>
                </c:pt>
                <c:pt idx="3749">
                  <c:v>27126</c:v>
                </c:pt>
                <c:pt idx="3750">
                  <c:v>27127</c:v>
                </c:pt>
                <c:pt idx="3751">
                  <c:v>27128</c:v>
                </c:pt>
                <c:pt idx="3752">
                  <c:v>27129</c:v>
                </c:pt>
                <c:pt idx="3753">
                  <c:v>27130</c:v>
                </c:pt>
                <c:pt idx="3754">
                  <c:v>27131</c:v>
                </c:pt>
                <c:pt idx="3755">
                  <c:v>27132</c:v>
                </c:pt>
                <c:pt idx="3756">
                  <c:v>27133</c:v>
                </c:pt>
                <c:pt idx="3757">
                  <c:v>27134</c:v>
                </c:pt>
                <c:pt idx="3758">
                  <c:v>27135</c:v>
                </c:pt>
                <c:pt idx="3759">
                  <c:v>27136</c:v>
                </c:pt>
                <c:pt idx="3760">
                  <c:v>27137</c:v>
                </c:pt>
                <c:pt idx="3761">
                  <c:v>27138</c:v>
                </c:pt>
                <c:pt idx="3762">
                  <c:v>27139</c:v>
                </c:pt>
                <c:pt idx="3763">
                  <c:v>27140</c:v>
                </c:pt>
                <c:pt idx="3764">
                  <c:v>27141</c:v>
                </c:pt>
                <c:pt idx="3765">
                  <c:v>27142</c:v>
                </c:pt>
                <c:pt idx="3766">
                  <c:v>27143</c:v>
                </c:pt>
                <c:pt idx="3767">
                  <c:v>27144</c:v>
                </c:pt>
                <c:pt idx="3768">
                  <c:v>27145</c:v>
                </c:pt>
                <c:pt idx="3769">
                  <c:v>27146</c:v>
                </c:pt>
                <c:pt idx="3770">
                  <c:v>27147</c:v>
                </c:pt>
                <c:pt idx="3771">
                  <c:v>27148</c:v>
                </c:pt>
                <c:pt idx="3772">
                  <c:v>27149</c:v>
                </c:pt>
                <c:pt idx="3773">
                  <c:v>27150</c:v>
                </c:pt>
                <c:pt idx="3774">
                  <c:v>27151</c:v>
                </c:pt>
                <c:pt idx="3775">
                  <c:v>27152</c:v>
                </c:pt>
                <c:pt idx="3776">
                  <c:v>27153</c:v>
                </c:pt>
                <c:pt idx="3777">
                  <c:v>27154</c:v>
                </c:pt>
                <c:pt idx="3778">
                  <c:v>27155</c:v>
                </c:pt>
                <c:pt idx="3779">
                  <c:v>27156</c:v>
                </c:pt>
                <c:pt idx="3780">
                  <c:v>27157</c:v>
                </c:pt>
                <c:pt idx="3781">
                  <c:v>27158</c:v>
                </c:pt>
                <c:pt idx="3782">
                  <c:v>27159</c:v>
                </c:pt>
                <c:pt idx="3783">
                  <c:v>27160</c:v>
                </c:pt>
                <c:pt idx="3784">
                  <c:v>27161</c:v>
                </c:pt>
                <c:pt idx="3785">
                  <c:v>27162</c:v>
                </c:pt>
                <c:pt idx="3786">
                  <c:v>27163</c:v>
                </c:pt>
                <c:pt idx="3787">
                  <c:v>27164</c:v>
                </c:pt>
                <c:pt idx="3788">
                  <c:v>27165</c:v>
                </c:pt>
                <c:pt idx="3789">
                  <c:v>27166</c:v>
                </c:pt>
                <c:pt idx="3790">
                  <c:v>27167</c:v>
                </c:pt>
                <c:pt idx="3791">
                  <c:v>27168</c:v>
                </c:pt>
                <c:pt idx="3792">
                  <c:v>27169</c:v>
                </c:pt>
                <c:pt idx="3793">
                  <c:v>27170</c:v>
                </c:pt>
                <c:pt idx="3794">
                  <c:v>27171</c:v>
                </c:pt>
                <c:pt idx="3795">
                  <c:v>27172</c:v>
                </c:pt>
                <c:pt idx="3796">
                  <c:v>27173</c:v>
                </c:pt>
                <c:pt idx="3797">
                  <c:v>27174</c:v>
                </c:pt>
                <c:pt idx="3798">
                  <c:v>27175</c:v>
                </c:pt>
                <c:pt idx="3799">
                  <c:v>27176</c:v>
                </c:pt>
                <c:pt idx="3800">
                  <c:v>27177</c:v>
                </c:pt>
                <c:pt idx="3801">
                  <c:v>27178</c:v>
                </c:pt>
                <c:pt idx="3802">
                  <c:v>27179</c:v>
                </c:pt>
                <c:pt idx="3803">
                  <c:v>27180</c:v>
                </c:pt>
                <c:pt idx="3804">
                  <c:v>27181</c:v>
                </c:pt>
                <c:pt idx="3805">
                  <c:v>27182</c:v>
                </c:pt>
                <c:pt idx="3806">
                  <c:v>27183</c:v>
                </c:pt>
                <c:pt idx="3807">
                  <c:v>27184</c:v>
                </c:pt>
                <c:pt idx="3808">
                  <c:v>27185</c:v>
                </c:pt>
                <c:pt idx="3809">
                  <c:v>27186</c:v>
                </c:pt>
                <c:pt idx="3810">
                  <c:v>27187</c:v>
                </c:pt>
                <c:pt idx="3811">
                  <c:v>27188</c:v>
                </c:pt>
                <c:pt idx="3812">
                  <c:v>27189</c:v>
                </c:pt>
                <c:pt idx="3813">
                  <c:v>27190</c:v>
                </c:pt>
                <c:pt idx="3814">
                  <c:v>27191</c:v>
                </c:pt>
                <c:pt idx="3815">
                  <c:v>27192</c:v>
                </c:pt>
                <c:pt idx="3816">
                  <c:v>27193</c:v>
                </c:pt>
                <c:pt idx="3817">
                  <c:v>27194</c:v>
                </c:pt>
                <c:pt idx="3818">
                  <c:v>27195</c:v>
                </c:pt>
                <c:pt idx="3819">
                  <c:v>27196</c:v>
                </c:pt>
                <c:pt idx="3820">
                  <c:v>27197</c:v>
                </c:pt>
                <c:pt idx="3821">
                  <c:v>27198</c:v>
                </c:pt>
                <c:pt idx="3822">
                  <c:v>27199</c:v>
                </c:pt>
                <c:pt idx="3823">
                  <c:v>27200</c:v>
                </c:pt>
                <c:pt idx="3824">
                  <c:v>27201</c:v>
                </c:pt>
                <c:pt idx="3825">
                  <c:v>27202</c:v>
                </c:pt>
                <c:pt idx="3826">
                  <c:v>27203</c:v>
                </c:pt>
                <c:pt idx="3827">
                  <c:v>27204</c:v>
                </c:pt>
                <c:pt idx="3828">
                  <c:v>27205</c:v>
                </c:pt>
                <c:pt idx="3829">
                  <c:v>27206</c:v>
                </c:pt>
                <c:pt idx="3830">
                  <c:v>27207</c:v>
                </c:pt>
                <c:pt idx="3831">
                  <c:v>27208</c:v>
                </c:pt>
                <c:pt idx="3832">
                  <c:v>27209</c:v>
                </c:pt>
                <c:pt idx="3833">
                  <c:v>27210</c:v>
                </c:pt>
                <c:pt idx="3834">
                  <c:v>27211</c:v>
                </c:pt>
                <c:pt idx="3835">
                  <c:v>27212</c:v>
                </c:pt>
                <c:pt idx="3836">
                  <c:v>27213</c:v>
                </c:pt>
                <c:pt idx="3837">
                  <c:v>27214</c:v>
                </c:pt>
                <c:pt idx="3838">
                  <c:v>27215</c:v>
                </c:pt>
                <c:pt idx="3839">
                  <c:v>27216</c:v>
                </c:pt>
                <c:pt idx="3840">
                  <c:v>27217</c:v>
                </c:pt>
                <c:pt idx="3841">
                  <c:v>27218</c:v>
                </c:pt>
                <c:pt idx="3842">
                  <c:v>27219</c:v>
                </c:pt>
                <c:pt idx="3843">
                  <c:v>27220</c:v>
                </c:pt>
                <c:pt idx="3844">
                  <c:v>27221</c:v>
                </c:pt>
                <c:pt idx="3845">
                  <c:v>27222</c:v>
                </c:pt>
                <c:pt idx="3846">
                  <c:v>27223</c:v>
                </c:pt>
                <c:pt idx="3847">
                  <c:v>27224</c:v>
                </c:pt>
                <c:pt idx="3848">
                  <c:v>27225</c:v>
                </c:pt>
                <c:pt idx="3849">
                  <c:v>27226</c:v>
                </c:pt>
                <c:pt idx="3850">
                  <c:v>27227</c:v>
                </c:pt>
                <c:pt idx="3851">
                  <c:v>27228</c:v>
                </c:pt>
                <c:pt idx="3852">
                  <c:v>27229</c:v>
                </c:pt>
                <c:pt idx="3853">
                  <c:v>27230</c:v>
                </c:pt>
                <c:pt idx="3854">
                  <c:v>27231</c:v>
                </c:pt>
                <c:pt idx="3855">
                  <c:v>27232</c:v>
                </c:pt>
                <c:pt idx="3856">
                  <c:v>27233</c:v>
                </c:pt>
                <c:pt idx="3857">
                  <c:v>27234</c:v>
                </c:pt>
                <c:pt idx="3858">
                  <c:v>27235</c:v>
                </c:pt>
                <c:pt idx="3859">
                  <c:v>27236</c:v>
                </c:pt>
                <c:pt idx="3860">
                  <c:v>27237</c:v>
                </c:pt>
                <c:pt idx="3861">
                  <c:v>27238</c:v>
                </c:pt>
                <c:pt idx="3862">
                  <c:v>27239</c:v>
                </c:pt>
                <c:pt idx="3863">
                  <c:v>27240</c:v>
                </c:pt>
                <c:pt idx="3864">
                  <c:v>27241</c:v>
                </c:pt>
                <c:pt idx="3865">
                  <c:v>27242</c:v>
                </c:pt>
                <c:pt idx="3866">
                  <c:v>27243</c:v>
                </c:pt>
                <c:pt idx="3867">
                  <c:v>27244</c:v>
                </c:pt>
                <c:pt idx="3868">
                  <c:v>27245</c:v>
                </c:pt>
                <c:pt idx="3869">
                  <c:v>27246</c:v>
                </c:pt>
                <c:pt idx="3870">
                  <c:v>27247</c:v>
                </c:pt>
                <c:pt idx="3871">
                  <c:v>27248</c:v>
                </c:pt>
                <c:pt idx="3872">
                  <c:v>27249</c:v>
                </c:pt>
                <c:pt idx="3873">
                  <c:v>27250</c:v>
                </c:pt>
                <c:pt idx="3874">
                  <c:v>27251</c:v>
                </c:pt>
                <c:pt idx="3875">
                  <c:v>27252</c:v>
                </c:pt>
                <c:pt idx="3876">
                  <c:v>27253</c:v>
                </c:pt>
                <c:pt idx="3877">
                  <c:v>27254</c:v>
                </c:pt>
                <c:pt idx="3878">
                  <c:v>27255</c:v>
                </c:pt>
                <c:pt idx="3879">
                  <c:v>27256</c:v>
                </c:pt>
                <c:pt idx="3880">
                  <c:v>27257</c:v>
                </c:pt>
                <c:pt idx="3881">
                  <c:v>27258</c:v>
                </c:pt>
                <c:pt idx="3882">
                  <c:v>27259</c:v>
                </c:pt>
                <c:pt idx="3883">
                  <c:v>27260</c:v>
                </c:pt>
                <c:pt idx="3884">
                  <c:v>27261</c:v>
                </c:pt>
                <c:pt idx="3885">
                  <c:v>27262</c:v>
                </c:pt>
                <c:pt idx="3886">
                  <c:v>27263</c:v>
                </c:pt>
                <c:pt idx="3887">
                  <c:v>27264</c:v>
                </c:pt>
                <c:pt idx="3888">
                  <c:v>27265</c:v>
                </c:pt>
                <c:pt idx="3889">
                  <c:v>27266</c:v>
                </c:pt>
                <c:pt idx="3890">
                  <c:v>27267</c:v>
                </c:pt>
                <c:pt idx="3891">
                  <c:v>27268</c:v>
                </c:pt>
                <c:pt idx="3892">
                  <c:v>27269</c:v>
                </c:pt>
                <c:pt idx="3893">
                  <c:v>27270</c:v>
                </c:pt>
                <c:pt idx="3894">
                  <c:v>27271</c:v>
                </c:pt>
                <c:pt idx="3895">
                  <c:v>27272</c:v>
                </c:pt>
                <c:pt idx="3896">
                  <c:v>27273</c:v>
                </c:pt>
                <c:pt idx="3897">
                  <c:v>27274</c:v>
                </c:pt>
                <c:pt idx="3898">
                  <c:v>27275</c:v>
                </c:pt>
                <c:pt idx="3899">
                  <c:v>27276</c:v>
                </c:pt>
                <c:pt idx="3900">
                  <c:v>27277</c:v>
                </c:pt>
                <c:pt idx="3901">
                  <c:v>27278</c:v>
                </c:pt>
                <c:pt idx="3902">
                  <c:v>27279</c:v>
                </c:pt>
                <c:pt idx="3903">
                  <c:v>27280</c:v>
                </c:pt>
                <c:pt idx="3904">
                  <c:v>27281</c:v>
                </c:pt>
                <c:pt idx="3905">
                  <c:v>27282</c:v>
                </c:pt>
                <c:pt idx="3906">
                  <c:v>27283</c:v>
                </c:pt>
                <c:pt idx="3907">
                  <c:v>27284</c:v>
                </c:pt>
                <c:pt idx="3908">
                  <c:v>27285</c:v>
                </c:pt>
                <c:pt idx="3909">
                  <c:v>27286</c:v>
                </c:pt>
                <c:pt idx="3910">
                  <c:v>27287</c:v>
                </c:pt>
                <c:pt idx="3911">
                  <c:v>27288</c:v>
                </c:pt>
                <c:pt idx="3912">
                  <c:v>27289</c:v>
                </c:pt>
                <c:pt idx="3913">
                  <c:v>27290</c:v>
                </c:pt>
                <c:pt idx="3914">
                  <c:v>27291</c:v>
                </c:pt>
                <c:pt idx="3915">
                  <c:v>27292</c:v>
                </c:pt>
                <c:pt idx="3916">
                  <c:v>27293</c:v>
                </c:pt>
                <c:pt idx="3917">
                  <c:v>27294</c:v>
                </c:pt>
                <c:pt idx="3918">
                  <c:v>27295</c:v>
                </c:pt>
                <c:pt idx="3919">
                  <c:v>27296</c:v>
                </c:pt>
                <c:pt idx="3920">
                  <c:v>27297</c:v>
                </c:pt>
                <c:pt idx="3921">
                  <c:v>27298</c:v>
                </c:pt>
                <c:pt idx="3922">
                  <c:v>27299</c:v>
                </c:pt>
                <c:pt idx="3923">
                  <c:v>27300</c:v>
                </c:pt>
                <c:pt idx="3924">
                  <c:v>27301</c:v>
                </c:pt>
                <c:pt idx="3925">
                  <c:v>27302</c:v>
                </c:pt>
                <c:pt idx="3926">
                  <c:v>27303</c:v>
                </c:pt>
                <c:pt idx="3927">
                  <c:v>27304</c:v>
                </c:pt>
                <c:pt idx="3928">
                  <c:v>27305</c:v>
                </c:pt>
                <c:pt idx="3929">
                  <c:v>27306</c:v>
                </c:pt>
                <c:pt idx="3930">
                  <c:v>27307</c:v>
                </c:pt>
                <c:pt idx="3931">
                  <c:v>27308</c:v>
                </c:pt>
                <c:pt idx="3932">
                  <c:v>27309</c:v>
                </c:pt>
                <c:pt idx="3933">
                  <c:v>27310</c:v>
                </c:pt>
                <c:pt idx="3934">
                  <c:v>27311</c:v>
                </c:pt>
                <c:pt idx="3935">
                  <c:v>27312</c:v>
                </c:pt>
                <c:pt idx="3936">
                  <c:v>27313</c:v>
                </c:pt>
                <c:pt idx="3937">
                  <c:v>27314</c:v>
                </c:pt>
                <c:pt idx="3938">
                  <c:v>27315</c:v>
                </c:pt>
                <c:pt idx="3939">
                  <c:v>27316</c:v>
                </c:pt>
                <c:pt idx="3940">
                  <c:v>27317</c:v>
                </c:pt>
                <c:pt idx="3941">
                  <c:v>27318</c:v>
                </c:pt>
                <c:pt idx="3942">
                  <c:v>27319</c:v>
                </c:pt>
                <c:pt idx="3943">
                  <c:v>27320</c:v>
                </c:pt>
                <c:pt idx="3944">
                  <c:v>27321</c:v>
                </c:pt>
                <c:pt idx="3945">
                  <c:v>27322</c:v>
                </c:pt>
                <c:pt idx="3946">
                  <c:v>27323</c:v>
                </c:pt>
                <c:pt idx="3947">
                  <c:v>27324</c:v>
                </c:pt>
                <c:pt idx="3948">
                  <c:v>27325</c:v>
                </c:pt>
                <c:pt idx="3949">
                  <c:v>27326</c:v>
                </c:pt>
                <c:pt idx="3950">
                  <c:v>27327</c:v>
                </c:pt>
                <c:pt idx="3951">
                  <c:v>27328</c:v>
                </c:pt>
                <c:pt idx="3952">
                  <c:v>27329</c:v>
                </c:pt>
                <c:pt idx="3953">
                  <c:v>27330</c:v>
                </c:pt>
                <c:pt idx="3954">
                  <c:v>27331</c:v>
                </c:pt>
                <c:pt idx="3955">
                  <c:v>27332</c:v>
                </c:pt>
                <c:pt idx="3956">
                  <c:v>27333</c:v>
                </c:pt>
                <c:pt idx="3957">
                  <c:v>27334</c:v>
                </c:pt>
                <c:pt idx="3958">
                  <c:v>27335</c:v>
                </c:pt>
                <c:pt idx="3959">
                  <c:v>27336</c:v>
                </c:pt>
                <c:pt idx="3960">
                  <c:v>27337</c:v>
                </c:pt>
                <c:pt idx="3961">
                  <c:v>27338</c:v>
                </c:pt>
                <c:pt idx="3962">
                  <c:v>27339</c:v>
                </c:pt>
                <c:pt idx="3963">
                  <c:v>27340</c:v>
                </c:pt>
                <c:pt idx="3964">
                  <c:v>27341</c:v>
                </c:pt>
                <c:pt idx="3965">
                  <c:v>27342</c:v>
                </c:pt>
                <c:pt idx="3966">
                  <c:v>27343</c:v>
                </c:pt>
                <c:pt idx="3967">
                  <c:v>27344</c:v>
                </c:pt>
                <c:pt idx="3968">
                  <c:v>27345</c:v>
                </c:pt>
                <c:pt idx="3969">
                  <c:v>27346</c:v>
                </c:pt>
                <c:pt idx="3970">
                  <c:v>27347</c:v>
                </c:pt>
                <c:pt idx="3971">
                  <c:v>27348</c:v>
                </c:pt>
                <c:pt idx="3972">
                  <c:v>27349</c:v>
                </c:pt>
                <c:pt idx="3973">
                  <c:v>27350</c:v>
                </c:pt>
                <c:pt idx="3974">
                  <c:v>27351</c:v>
                </c:pt>
                <c:pt idx="3975">
                  <c:v>27352</c:v>
                </c:pt>
                <c:pt idx="3976">
                  <c:v>27353</c:v>
                </c:pt>
                <c:pt idx="3977">
                  <c:v>27354</c:v>
                </c:pt>
                <c:pt idx="3978">
                  <c:v>27355</c:v>
                </c:pt>
                <c:pt idx="3979">
                  <c:v>27356</c:v>
                </c:pt>
                <c:pt idx="3980">
                  <c:v>27357</c:v>
                </c:pt>
                <c:pt idx="3981">
                  <c:v>27358</c:v>
                </c:pt>
                <c:pt idx="3982">
                  <c:v>27359</c:v>
                </c:pt>
                <c:pt idx="3983">
                  <c:v>27360</c:v>
                </c:pt>
                <c:pt idx="3984">
                  <c:v>27361</c:v>
                </c:pt>
                <c:pt idx="3985">
                  <c:v>27362</c:v>
                </c:pt>
                <c:pt idx="3986">
                  <c:v>27363</c:v>
                </c:pt>
                <c:pt idx="3987">
                  <c:v>27364</c:v>
                </c:pt>
                <c:pt idx="3988">
                  <c:v>27365</c:v>
                </c:pt>
                <c:pt idx="3989">
                  <c:v>27366</c:v>
                </c:pt>
                <c:pt idx="3990">
                  <c:v>27367</c:v>
                </c:pt>
                <c:pt idx="3991">
                  <c:v>27368</c:v>
                </c:pt>
                <c:pt idx="3992">
                  <c:v>27369</c:v>
                </c:pt>
                <c:pt idx="3993">
                  <c:v>27370</c:v>
                </c:pt>
                <c:pt idx="3994">
                  <c:v>27371</c:v>
                </c:pt>
                <c:pt idx="3995">
                  <c:v>27372</c:v>
                </c:pt>
                <c:pt idx="3996">
                  <c:v>27373</c:v>
                </c:pt>
                <c:pt idx="3997">
                  <c:v>27374</c:v>
                </c:pt>
                <c:pt idx="3998">
                  <c:v>27375</c:v>
                </c:pt>
                <c:pt idx="3999">
                  <c:v>27376</c:v>
                </c:pt>
                <c:pt idx="4000">
                  <c:v>27377</c:v>
                </c:pt>
                <c:pt idx="4001">
                  <c:v>27378</c:v>
                </c:pt>
                <c:pt idx="4002">
                  <c:v>27379</c:v>
                </c:pt>
                <c:pt idx="4003">
                  <c:v>27380</c:v>
                </c:pt>
                <c:pt idx="4004">
                  <c:v>27381</c:v>
                </c:pt>
                <c:pt idx="4005">
                  <c:v>27382</c:v>
                </c:pt>
                <c:pt idx="4006">
                  <c:v>27383</c:v>
                </c:pt>
                <c:pt idx="4007">
                  <c:v>27384</c:v>
                </c:pt>
                <c:pt idx="4008">
                  <c:v>27385</c:v>
                </c:pt>
                <c:pt idx="4009">
                  <c:v>27386</c:v>
                </c:pt>
                <c:pt idx="4010">
                  <c:v>27387</c:v>
                </c:pt>
                <c:pt idx="4011">
                  <c:v>27388</c:v>
                </c:pt>
                <c:pt idx="4012">
                  <c:v>27389</c:v>
                </c:pt>
                <c:pt idx="4013">
                  <c:v>27390</c:v>
                </c:pt>
                <c:pt idx="4014">
                  <c:v>27391</c:v>
                </c:pt>
                <c:pt idx="4015">
                  <c:v>27392</c:v>
                </c:pt>
                <c:pt idx="4016">
                  <c:v>27393</c:v>
                </c:pt>
                <c:pt idx="4017">
                  <c:v>27394</c:v>
                </c:pt>
                <c:pt idx="4018">
                  <c:v>27395</c:v>
                </c:pt>
                <c:pt idx="4019">
                  <c:v>27396</c:v>
                </c:pt>
                <c:pt idx="4020">
                  <c:v>27397</c:v>
                </c:pt>
                <c:pt idx="4021">
                  <c:v>27398</c:v>
                </c:pt>
                <c:pt idx="4022">
                  <c:v>27399</c:v>
                </c:pt>
                <c:pt idx="4023">
                  <c:v>27400</c:v>
                </c:pt>
                <c:pt idx="4024">
                  <c:v>27401</c:v>
                </c:pt>
                <c:pt idx="4025">
                  <c:v>27402</c:v>
                </c:pt>
                <c:pt idx="4026">
                  <c:v>27403</c:v>
                </c:pt>
                <c:pt idx="4027">
                  <c:v>27404</c:v>
                </c:pt>
                <c:pt idx="4028">
                  <c:v>27405</c:v>
                </c:pt>
                <c:pt idx="4029">
                  <c:v>27406</c:v>
                </c:pt>
                <c:pt idx="4030">
                  <c:v>27407</c:v>
                </c:pt>
                <c:pt idx="4031">
                  <c:v>27408</c:v>
                </c:pt>
                <c:pt idx="4032">
                  <c:v>27409</c:v>
                </c:pt>
                <c:pt idx="4033">
                  <c:v>27410</c:v>
                </c:pt>
                <c:pt idx="4034">
                  <c:v>27411</c:v>
                </c:pt>
                <c:pt idx="4035">
                  <c:v>27412</c:v>
                </c:pt>
                <c:pt idx="4036">
                  <c:v>27413</c:v>
                </c:pt>
                <c:pt idx="4037">
                  <c:v>27414</c:v>
                </c:pt>
                <c:pt idx="4038">
                  <c:v>27415</c:v>
                </c:pt>
                <c:pt idx="4039">
                  <c:v>27416</c:v>
                </c:pt>
                <c:pt idx="4040">
                  <c:v>27417</c:v>
                </c:pt>
                <c:pt idx="4041">
                  <c:v>27418</c:v>
                </c:pt>
                <c:pt idx="4042">
                  <c:v>27419</c:v>
                </c:pt>
                <c:pt idx="4043">
                  <c:v>27420</c:v>
                </c:pt>
                <c:pt idx="4044">
                  <c:v>27421</c:v>
                </c:pt>
                <c:pt idx="4045">
                  <c:v>27422</c:v>
                </c:pt>
                <c:pt idx="4046">
                  <c:v>27423</c:v>
                </c:pt>
                <c:pt idx="4047">
                  <c:v>27424</c:v>
                </c:pt>
                <c:pt idx="4048">
                  <c:v>27425</c:v>
                </c:pt>
                <c:pt idx="4049">
                  <c:v>27426</c:v>
                </c:pt>
                <c:pt idx="4050">
                  <c:v>27427</c:v>
                </c:pt>
                <c:pt idx="4051">
                  <c:v>27428</c:v>
                </c:pt>
                <c:pt idx="4052">
                  <c:v>27429</c:v>
                </c:pt>
                <c:pt idx="4053">
                  <c:v>27430</c:v>
                </c:pt>
                <c:pt idx="4054">
                  <c:v>27431</c:v>
                </c:pt>
                <c:pt idx="4055">
                  <c:v>27432</c:v>
                </c:pt>
                <c:pt idx="4056">
                  <c:v>27433</c:v>
                </c:pt>
                <c:pt idx="4057">
                  <c:v>27434</c:v>
                </c:pt>
                <c:pt idx="4058">
                  <c:v>27435</c:v>
                </c:pt>
                <c:pt idx="4059">
                  <c:v>27436</c:v>
                </c:pt>
                <c:pt idx="4060">
                  <c:v>27437</c:v>
                </c:pt>
                <c:pt idx="4061">
                  <c:v>27438</c:v>
                </c:pt>
                <c:pt idx="4062">
                  <c:v>27439</c:v>
                </c:pt>
                <c:pt idx="4063">
                  <c:v>27440</c:v>
                </c:pt>
                <c:pt idx="4064">
                  <c:v>27441</c:v>
                </c:pt>
                <c:pt idx="4065">
                  <c:v>27442</c:v>
                </c:pt>
                <c:pt idx="4066">
                  <c:v>27443</c:v>
                </c:pt>
                <c:pt idx="4067">
                  <c:v>27444</c:v>
                </c:pt>
                <c:pt idx="4068">
                  <c:v>27445</c:v>
                </c:pt>
                <c:pt idx="4069">
                  <c:v>27446</c:v>
                </c:pt>
                <c:pt idx="4070">
                  <c:v>27447</c:v>
                </c:pt>
                <c:pt idx="4071">
                  <c:v>27448</c:v>
                </c:pt>
                <c:pt idx="4072">
                  <c:v>27449</c:v>
                </c:pt>
                <c:pt idx="4073">
                  <c:v>27450</c:v>
                </c:pt>
                <c:pt idx="4074">
                  <c:v>27451</c:v>
                </c:pt>
                <c:pt idx="4075">
                  <c:v>27452</c:v>
                </c:pt>
                <c:pt idx="4076">
                  <c:v>27453</c:v>
                </c:pt>
                <c:pt idx="4077">
                  <c:v>27454</c:v>
                </c:pt>
                <c:pt idx="4078">
                  <c:v>27455</c:v>
                </c:pt>
                <c:pt idx="4079">
                  <c:v>27456</c:v>
                </c:pt>
                <c:pt idx="4080">
                  <c:v>27457</c:v>
                </c:pt>
                <c:pt idx="4081">
                  <c:v>27458</c:v>
                </c:pt>
                <c:pt idx="4082">
                  <c:v>27459</c:v>
                </c:pt>
                <c:pt idx="4083">
                  <c:v>27460</c:v>
                </c:pt>
                <c:pt idx="4084">
                  <c:v>27461</c:v>
                </c:pt>
                <c:pt idx="4085">
                  <c:v>27462</c:v>
                </c:pt>
                <c:pt idx="4086">
                  <c:v>27463</c:v>
                </c:pt>
                <c:pt idx="4087">
                  <c:v>27464</c:v>
                </c:pt>
                <c:pt idx="4088">
                  <c:v>27465</c:v>
                </c:pt>
                <c:pt idx="4089">
                  <c:v>27466</c:v>
                </c:pt>
                <c:pt idx="4090">
                  <c:v>27467</c:v>
                </c:pt>
                <c:pt idx="4091">
                  <c:v>27468</c:v>
                </c:pt>
                <c:pt idx="4092">
                  <c:v>27469</c:v>
                </c:pt>
                <c:pt idx="4093">
                  <c:v>27470</c:v>
                </c:pt>
                <c:pt idx="4094">
                  <c:v>27471</c:v>
                </c:pt>
                <c:pt idx="4095">
                  <c:v>27472</c:v>
                </c:pt>
                <c:pt idx="4096">
                  <c:v>27473</c:v>
                </c:pt>
                <c:pt idx="4097">
                  <c:v>27474</c:v>
                </c:pt>
                <c:pt idx="4098">
                  <c:v>27475</c:v>
                </c:pt>
                <c:pt idx="4099">
                  <c:v>27476</c:v>
                </c:pt>
                <c:pt idx="4100">
                  <c:v>27477</c:v>
                </c:pt>
                <c:pt idx="4101">
                  <c:v>27478</c:v>
                </c:pt>
                <c:pt idx="4102">
                  <c:v>27479</c:v>
                </c:pt>
                <c:pt idx="4103">
                  <c:v>27480</c:v>
                </c:pt>
                <c:pt idx="4104">
                  <c:v>27481</c:v>
                </c:pt>
                <c:pt idx="4105">
                  <c:v>27482</c:v>
                </c:pt>
                <c:pt idx="4106">
                  <c:v>27483</c:v>
                </c:pt>
                <c:pt idx="4107">
                  <c:v>27484</c:v>
                </c:pt>
                <c:pt idx="4108">
                  <c:v>27485</c:v>
                </c:pt>
                <c:pt idx="4109">
                  <c:v>27486</c:v>
                </c:pt>
                <c:pt idx="4110">
                  <c:v>27487</c:v>
                </c:pt>
                <c:pt idx="4111">
                  <c:v>27488</c:v>
                </c:pt>
                <c:pt idx="4112">
                  <c:v>27489</c:v>
                </c:pt>
                <c:pt idx="4113">
                  <c:v>27490</c:v>
                </c:pt>
                <c:pt idx="4114">
                  <c:v>27491</c:v>
                </c:pt>
                <c:pt idx="4115">
                  <c:v>27492</c:v>
                </c:pt>
                <c:pt idx="4116">
                  <c:v>27493</c:v>
                </c:pt>
                <c:pt idx="4117">
                  <c:v>27494</c:v>
                </c:pt>
                <c:pt idx="4118">
                  <c:v>27495</c:v>
                </c:pt>
                <c:pt idx="4119">
                  <c:v>27496</c:v>
                </c:pt>
                <c:pt idx="4120">
                  <c:v>27497</c:v>
                </c:pt>
                <c:pt idx="4121">
                  <c:v>27498</c:v>
                </c:pt>
                <c:pt idx="4122">
                  <c:v>27499</c:v>
                </c:pt>
                <c:pt idx="4123">
                  <c:v>27500</c:v>
                </c:pt>
                <c:pt idx="4124">
                  <c:v>27501</c:v>
                </c:pt>
                <c:pt idx="4125">
                  <c:v>27502</c:v>
                </c:pt>
                <c:pt idx="4126">
                  <c:v>27503</c:v>
                </c:pt>
                <c:pt idx="4127">
                  <c:v>27504</c:v>
                </c:pt>
                <c:pt idx="4128">
                  <c:v>27505</c:v>
                </c:pt>
                <c:pt idx="4129">
                  <c:v>27506</c:v>
                </c:pt>
                <c:pt idx="4130">
                  <c:v>27507</c:v>
                </c:pt>
                <c:pt idx="4131">
                  <c:v>27508</c:v>
                </c:pt>
                <c:pt idx="4132">
                  <c:v>27509</c:v>
                </c:pt>
                <c:pt idx="4133">
                  <c:v>27510</c:v>
                </c:pt>
                <c:pt idx="4134">
                  <c:v>27511</c:v>
                </c:pt>
                <c:pt idx="4135">
                  <c:v>27512</c:v>
                </c:pt>
                <c:pt idx="4136">
                  <c:v>27513</c:v>
                </c:pt>
                <c:pt idx="4137">
                  <c:v>27514</c:v>
                </c:pt>
                <c:pt idx="4138">
                  <c:v>27515</c:v>
                </c:pt>
                <c:pt idx="4139">
                  <c:v>27516</c:v>
                </c:pt>
                <c:pt idx="4140">
                  <c:v>27517</c:v>
                </c:pt>
                <c:pt idx="4141">
                  <c:v>27518</c:v>
                </c:pt>
                <c:pt idx="4142">
                  <c:v>27519</c:v>
                </c:pt>
                <c:pt idx="4143">
                  <c:v>27520</c:v>
                </c:pt>
                <c:pt idx="4144">
                  <c:v>27521</c:v>
                </c:pt>
                <c:pt idx="4145">
                  <c:v>27522</c:v>
                </c:pt>
                <c:pt idx="4146">
                  <c:v>27523</c:v>
                </c:pt>
                <c:pt idx="4147">
                  <c:v>27524</c:v>
                </c:pt>
                <c:pt idx="4148">
                  <c:v>27525</c:v>
                </c:pt>
                <c:pt idx="4149">
                  <c:v>27526</c:v>
                </c:pt>
                <c:pt idx="4150">
                  <c:v>27527</c:v>
                </c:pt>
                <c:pt idx="4151">
                  <c:v>27528</c:v>
                </c:pt>
                <c:pt idx="4152">
                  <c:v>27529</c:v>
                </c:pt>
                <c:pt idx="4153">
                  <c:v>27530</c:v>
                </c:pt>
                <c:pt idx="4154">
                  <c:v>27531</c:v>
                </c:pt>
                <c:pt idx="4155">
                  <c:v>27532</c:v>
                </c:pt>
                <c:pt idx="4156">
                  <c:v>27533</c:v>
                </c:pt>
                <c:pt idx="4157">
                  <c:v>27534</c:v>
                </c:pt>
                <c:pt idx="4158">
                  <c:v>27535</c:v>
                </c:pt>
                <c:pt idx="4159">
                  <c:v>27536</c:v>
                </c:pt>
                <c:pt idx="4160">
                  <c:v>27537</c:v>
                </c:pt>
                <c:pt idx="4161">
                  <c:v>27538</c:v>
                </c:pt>
                <c:pt idx="4162">
                  <c:v>27539</c:v>
                </c:pt>
                <c:pt idx="4163">
                  <c:v>27540</c:v>
                </c:pt>
                <c:pt idx="4164">
                  <c:v>27541</c:v>
                </c:pt>
                <c:pt idx="4165">
                  <c:v>27542</c:v>
                </c:pt>
                <c:pt idx="4166">
                  <c:v>27543</c:v>
                </c:pt>
                <c:pt idx="4167">
                  <c:v>27544</c:v>
                </c:pt>
                <c:pt idx="4168">
                  <c:v>27545</c:v>
                </c:pt>
                <c:pt idx="4169">
                  <c:v>27546</c:v>
                </c:pt>
                <c:pt idx="4170">
                  <c:v>27547</c:v>
                </c:pt>
                <c:pt idx="4171">
                  <c:v>27548</c:v>
                </c:pt>
                <c:pt idx="4172">
                  <c:v>27549</c:v>
                </c:pt>
                <c:pt idx="4173">
                  <c:v>27550</c:v>
                </c:pt>
                <c:pt idx="4174">
                  <c:v>27551</c:v>
                </c:pt>
                <c:pt idx="4175">
                  <c:v>27552</c:v>
                </c:pt>
                <c:pt idx="4176">
                  <c:v>27553</c:v>
                </c:pt>
                <c:pt idx="4177">
                  <c:v>27554</c:v>
                </c:pt>
                <c:pt idx="4178">
                  <c:v>27555</c:v>
                </c:pt>
                <c:pt idx="4179">
                  <c:v>27556</c:v>
                </c:pt>
                <c:pt idx="4180">
                  <c:v>27557</c:v>
                </c:pt>
                <c:pt idx="4181">
                  <c:v>27558</c:v>
                </c:pt>
                <c:pt idx="4182">
                  <c:v>27559</c:v>
                </c:pt>
                <c:pt idx="4183">
                  <c:v>27560</c:v>
                </c:pt>
                <c:pt idx="4184">
                  <c:v>27561</c:v>
                </c:pt>
                <c:pt idx="4185">
                  <c:v>27562</c:v>
                </c:pt>
                <c:pt idx="4186">
                  <c:v>27563</c:v>
                </c:pt>
                <c:pt idx="4187">
                  <c:v>27564</c:v>
                </c:pt>
                <c:pt idx="4188">
                  <c:v>27565</c:v>
                </c:pt>
                <c:pt idx="4189">
                  <c:v>27566</c:v>
                </c:pt>
                <c:pt idx="4190">
                  <c:v>27567</c:v>
                </c:pt>
                <c:pt idx="4191">
                  <c:v>27568</c:v>
                </c:pt>
                <c:pt idx="4192">
                  <c:v>27569</c:v>
                </c:pt>
                <c:pt idx="4193">
                  <c:v>27570</c:v>
                </c:pt>
                <c:pt idx="4194">
                  <c:v>27571</c:v>
                </c:pt>
                <c:pt idx="4195">
                  <c:v>27572</c:v>
                </c:pt>
                <c:pt idx="4196">
                  <c:v>27573</c:v>
                </c:pt>
                <c:pt idx="4197">
                  <c:v>27574</c:v>
                </c:pt>
                <c:pt idx="4198">
                  <c:v>27575</c:v>
                </c:pt>
                <c:pt idx="4199">
                  <c:v>27576</c:v>
                </c:pt>
                <c:pt idx="4200">
                  <c:v>27577</c:v>
                </c:pt>
                <c:pt idx="4201">
                  <c:v>27578</c:v>
                </c:pt>
                <c:pt idx="4202">
                  <c:v>27579</c:v>
                </c:pt>
                <c:pt idx="4203">
                  <c:v>27580</c:v>
                </c:pt>
                <c:pt idx="4204">
                  <c:v>27581</c:v>
                </c:pt>
                <c:pt idx="4205">
                  <c:v>27582</c:v>
                </c:pt>
                <c:pt idx="4206">
                  <c:v>27583</c:v>
                </c:pt>
                <c:pt idx="4207">
                  <c:v>27584</c:v>
                </c:pt>
                <c:pt idx="4208">
                  <c:v>27585</c:v>
                </c:pt>
                <c:pt idx="4209">
                  <c:v>27586</c:v>
                </c:pt>
                <c:pt idx="4210">
                  <c:v>27587</c:v>
                </c:pt>
                <c:pt idx="4211">
                  <c:v>27588</c:v>
                </c:pt>
                <c:pt idx="4212">
                  <c:v>27589</c:v>
                </c:pt>
                <c:pt idx="4213">
                  <c:v>27590</c:v>
                </c:pt>
                <c:pt idx="4214">
                  <c:v>27591</c:v>
                </c:pt>
                <c:pt idx="4215">
                  <c:v>27592</c:v>
                </c:pt>
                <c:pt idx="4216">
                  <c:v>27593</c:v>
                </c:pt>
                <c:pt idx="4217">
                  <c:v>27594</c:v>
                </c:pt>
                <c:pt idx="4218">
                  <c:v>27595</c:v>
                </c:pt>
                <c:pt idx="4219">
                  <c:v>27596</c:v>
                </c:pt>
                <c:pt idx="4220">
                  <c:v>27597</c:v>
                </c:pt>
                <c:pt idx="4221">
                  <c:v>27598</c:v>
                </c:pt>
                <c:pt idx="4222">
                  <c:v>27599</c:v>
                </c:pt>
                <c:pt idx="4223">
                  <c:v>27600</c:v>
                </c:pt>
                <c:pt idx="4224">
                  <c:v>27601</c:v>
                </c:pt>
                <c:pt idx="4225">
                  <c:v>27602</c:v>
                </c:pt>
                <c:pt idx="4226">
                  <c:v>27603</c:v>
                </c:pt>
                <c:pt idx="4227">
                  <c:v>27604</c:v>
                </c:pt>
                <c:pt idx="4228">
                  <c:v>27605</c:v>
                </c:pt>
                <c:pt idx="4229">
                  <c:v>27606</c:v>
                </c:pt>
                <c:pt idx="4230">
                  <c:v>27607</c:v>
                </c:pt>
                <c:pt idx="4231">
                  <c:v>27608</c:v>
                </c:pt>
                <c:pt idx="4232">
                  <c:v>27609</c:v>
                </c:pt>
                <c:pt idx="4233">
                  <c:v>27610</c:v>
                </c:pt>
                <c:pt idx="4234">
                  <c:v>27611</c:v>
                </c:pt>
                <c:pt idx="4235">
                  <c:v>27612</c:v>
                </c:pt>
                <c:pt idx="4236">
                  <c:v>27613</c:v>
                </c:pt>
                <c:pt idx="4237">
                  <c:v>27614</c:v>
                </c:pt>
                <c:pt idx="4238">
                  <c:v>27615</c:v>
                </c:pt>
                <c:pt idx="4239">
                  <c:v>27616</c:v>
                </c:pt>
                <c:pt idx="4240">
                  <c:v>27617</c:v>
                </c:pt>
                <c:pt idx="4241">
                  <c:v>27618</c:v>
                </c:pt>
                <c:pt idx="4242">
                  <c:v>27619</c:v>
                </c:pt>
                <c:pt idx="4243">
                  <c:v>27620</c:v>
                </c:pt>
                <c:pt idx="4244">
                  <c:v>27621</c:v>
                </c:pt>
                <c:pt idx="4245">
                  <c:v>27622</c:v>
                </c:pt>
                <c:pt idx="4246">
                  <c:v>27623</c:v>
                </c:pt>
                <c:pt idx="4247">
                  <c:v>27624</c:v>
                </c:pt>
                <c:pt idx="4248">
                  <c:v>27625</c:v>
                </c:pt>
                <c:pt idx="4249">
                  <c:v>27626</c:v>
                </c:pt>
                <c:pt idx="4250">
                  <c:v>27627</c:v>
                </c:pt>
                <c:pt idx="4251">
                  <c:v>27628</c:v>
                </c:pt>
                <c:pt idx="4252">
                  <c:v>27629</c:v>
                </c:pt>
                <c:pt idx="4253">
                  <c:v>27630</c:v>
                </c:pt>
                <c:pt idx="4254">
                  <c:v>27631</c:v>
                </c:pt>
                <c:pt idx="4255">
                  <c:v>27632</c:v>
                </c:pt>
                <c:pt idx="4256">
                  <c:v>27633</c:v>
                </c:pt>
                <c:pt idx="4257">
                  <c:v>27634</c:v>
                </c:pt>
                <c:pt idx="4258">
                  <c:v>27635</c:v>
                </c:pt>
                <c:pt idx="4259">
                  <c:v>27636</c:v>
                </c:pt>
                <c:pt idx="4260">
                  <c:v>27637</c:v>
                </c:pt>
                <c:pt idx="4261">
                  <c:v>27638</c:v>
                </c:pt>
                <c:pt idx="4262">
                  <c:v>27639</c:v>
                </c:pt>
                <c:pt idx="4263">
                  <c:v>27640</c:v>
                </c:pt>
                <c:pt idx="4264">
                  <c:v>27641</c:v>
                </c:pt>
                <c:pt idx="4265">
                  <c:v>27642</c:v>
                </c:pt>
                <c:pt idx="4266">
                  <c:v>27643</c:v>
                </c:pt>
                <c:pt idx="4267">
                  <c:v>27644</c:v>
                </c:pt>
                <c:pt idx="4268">
                  <c:v>27645</c:v>
                </c:pt>
                <c:pt idx="4269">
                  <c:v>27646</c:v>
                </c:pt>
                <c:pt idx="4270">
                  <c:v>27647</c:v>
                </c:pt>
                <c:pt idx="4271">
                  <c:v>27648</c:v>
                </c:pt>
                <c:pt idx="4272">
                  <c:v>27649</c:v>
                </c:pt>
                <c:pt idx="4273">
                  <c:v>27650</c:v>
                </c:pt>
                <c:pt idx="4274">
                  <c:v>27651</c:v>
                </c:pt>
                <c:pt idx="4275">
                  <c:v>27652</c:v>
                </c:pt>
                <c:pt idx="4276">
                  <c:v>27653</c:v>
                </c:pt>
                <c:pt idx="4277">
                  <c:v>27654</c:v>
                </c:pt>
                <c:pt idx="4278">
                  <c:v>27655</c:v>
                </c:pt>
                <c:pt idx="4279">
                  <c:v>27656</c:v>
                </c:pt>
                <c:pt idx="4280">
                  <c:v>27657</c:v>
                </c:pt>
                <c:pt idx="4281">
                  <c:v>27658</c:v>
                </c:pt>
                <c:pt idx="4282">
                  <c:v>27659</c:v>
                </c:pt>
                <c:pt idx="4283">
                  <c:v>27660</c:v>
                </c:pt>
                <c:pt idx="4284">
                  <c:v>27661</c:v>
                </c:pt>
                <c:pt idx="4285">
                  <c:v>27662</c:v>
                </c:pt>
                <c:pt idx="4286">
                  <c:v>27663</c:v>
                </c:pt>
                <c:pt idx="4287">
                  <c:v>27664</c:v>
                </c:pt>
                <c:pt idx="4288">
                  <c:v>27665</c:v>
                </c:pt>
                <c:pt idx="4289">
                  <c:v>27666</c:v>
                </c:pt>
                <c:pt idx="4290">
                  <c:v>27667</c:v>
                </c:pt>
                <c:pt idx="4291">
                  <c:v>27668</c:v>
                </c:pt>
                <c:pt idx="4292">
                  <c:v>27669</c:v>
                </c:pt>
                <c:pt idx="4293">
                  <c:v>27670</c:v>
                </c:pt>
                <c:pt idx="4294">
                  <c:v>27671</c:v>
                </c:pt>
                <c:pt idx="4295">
                  <c:v>27672</c:v>
                </c:pt>
                <c:pt idx="4296">
                  <c:v>27673</c:v>
                </c:pt>
                <c:pt idx="4297">
                  <c:v>27674</c:v>
                </c:pt>
                <c:pt idx="4298">
                  <c:v>27675</c:v>
                </c:pt>
                <c:pt idx="4299">
                  <c:v>27676</c:v>
                </c:pt>
                <c:pt idx="4300">
                  <c:v>27677</c:v>
                </c:pt>
                <c:pt idx="4301">
                  <c:v>27678</c:v>
                </c:pt>
                <c:pt idx="4302">
                  <c:v>27679</c:v>
                </c:pt>
                <c:pt idx="4303">
                  <c:v>27680</c:v>
                </c:pt>
                <c:pt idx="4304">
                  <c:v>27681</c:v>
                </c:pt>
                <c:pt idx="4305">
                  <c:v>27682</c:v>
                </c:pt>
                <c:pt idx="4306">
                  <c:v>27683</c:v>
                </c:pt>
                <c:pt idx="4307">
                  <c:v>27684</c:v>
                </c:pt>
                <c:pt idx="4308">
                  <c:v>27685</c:v>
                </c:pt>
                <c:pt idx="4309">
                  <c:v>27686</c:v>
                </c:pt>
                <c:pt idx="4310">
                  <c:v>27687</c:v>
                </c:pt>
                <c:pt idx="4311">
                  <c:v>27688</c:v>
                </c:pt>
                <c:pt idx="4312">
                  <c:v>27689</c:v>
                </c:pt>
                <c:pt idx="4313">
                  <c:v>27690</c:v>
                </c:pt>
                <c:pt idx="4314">
                  <c:v>27691</c:v>
                </c:pt>
                <c:pt idx="4315">
                  <c:v>27692</c:v>
                </c:pt>
                <c:pt idx="4316">
                  <c:v>27693</c:v>
                </c:pt>
                <c:pt idx="4317">
                  <c:v>27694</c:v>
                </c:pt>
                <c:pt idx="4318">
                  <c:v>27695</c:v>
                </c:pt>
                <c:pt idx="4319">
                  <c:v>27696</c:v>
                </c:pt>
                <c:pt idx="4320">
                  <c:v>27697</c:v>
                </c:pt>
                <c:pt idx="4321">
                  <c:v>27698</c:v>
                </c:pt>
                <c:pt idx="4322">
                  <c:v>27699</c:v>
                </c:pt>
                <c:pt idx="4323">
                  <c:v>27700</c:v>
                </c:pt>
                <c:pt idx="4324">
                  <c:v>27701</c:v>
                </c:pt>
                <c:pt idx="4325">
                  <c:v>27702</c:v>
                </c:pt>
                <c:pt idx="4326">
                  <c:v>27703</c:v>
                </c:pt>
                <c:pt idx="4327">
                  <c:v>27704</c:v>
                </c:pt>
                <c:pt idx="4328">
                  <c:v>27705</c:v>
                </c:pt>
                <c:pt idx="4329">
                  <c:v>27706</c:v>
                </c:pt>
                <c:pt idx="4330">
                  <c:v>27707</c:v>
                </c:pt>
                <c:pt idx="4331">
                  <c:v>27708</c:v>
                </c:pt>
                <c:pt idx="4332">
                  <c:v>27709</c:v>
                </c:pt>
                <c:pt idx="4333">
                  <c:v>27710</c:v>
                </c:pt>
                <c:pt idx="4334">
                  <c:v>27711</c:v>
                </c:pt>
                <c:pt idx="4335">
                  <c:v>27712</c:v>
                </c:pt>
                <c:pt idx="4336">
                  <c:v>27713</c:v>
                </c:pt>
                <c:pt idx="4337">
                  <c:v>27714</c:v>
                </c:pt>
                <c:pt idx="4338">
                  <c:v>27715</c:v>
                </c:pt>
                <c:pt idx="4339">
                  <c:v>27716</c:v>
                </c:pt>
                <c:pt idx="4340">
                  <c:v>27717</c:v>
                </c:pt>
                <c:pt idx="4341">
                  <c:v>27718</c:v>
                </c:pt>
                <c:pt idx="4342">
                  <c:v>27719</c:v>
                </c:pt>
                <c:pt idx="4343">
                  <c:v>27720</c:v>
                </c:pt>
                <c:pt idx="4344">
                  <c:v>27721</c:v>
                </c:pt>
                <c:pt idx="4345">
                  <c:v>27722</c:v>
                </c:pt>
                <c:pt idx="4346">
                  <c:v>27723</c:v>
                </c:pt>
                <c:pt idx="4347">
                  <c:v>27724</c:v>
                </c:pt>
                <c:pt idx="4348">
                  <c:v>27725</c:v>
                </c:pt>
                <c:pt idx="4349">
                  <c:v>27726</c:v>
                </c:pt>
                <c:pt idx="4350">
                  <c:v>27727</c:v>
                </c:pt>
                <c:pt idx="4351">
                  <c:v>27728</c:v>
                </c:pt>
                <c:pt idx="4352">
                  <c:v>27729</c:v>
                </c:pt>
                <c:pt idx="4353">
                  <c:v>27730</c:v>
                </c:pt>
                <c:pt idx="4354">
                  <c:v>27731</c:v>
                </c:pt>
                <c:pt idx="4355">
                  <c:v>27732</c:v>
                </c:pt>
                <c:pt idx="4356">
                  <c:v>27733</c:v>
                </c:pt>
                <c:pt idx="4357">
                  <c:v>27734</c:v>
                </c:pt>
                <c:pt idx="4358">
                  <c:v>27735</c:v>
                </c:pt>
                <c:pt idx="4359">
                  <c:v>27736</c:v>
                </c:pt>
                <c:pt idx="4360">
                  <c:v>27737</c:v>
                </c:pt>
                <c:pt idx="4361">
                  <c:v>27738</c:v>
                </c:pt>
                <c:pt idx="4362">
                  <c:v>27739</c:v>
                </c:pt>
                <c:pt idx="4363">
                  <c:v>27740</c:v>
                </c:pt>
                <c:pt idx="4364">
                  <c:v>27741</c:v>
                </c:pt>
                <c:pt idx="4365">
                  <c:v>27742</c:v>
                </c:pt>
                <c:pt idx="4366">
                  <c:v>27743</c:v>
                </c:pt>
                <c:pt idx="4367">
                  <c:v>27744</c:v>
                </c:pt>
                <c:pt idx="4368">
                  <c:v>27745</c:v>
                </c:pt>
                <c:pt idx="4369">
                  <c:v>27746</c:v>
                </c:pt>
                <c:pt idx="4370">
                  <c:v>27747</c:v>
                </c:pt>
                <c:pt idx="4371">
                  <c:v>27748</c:v>
                </c:pt>
                <c:pt idx="4372">
                  <c:v>27749</c:v>
                </c:pt>
                <c:pt idx="4373">
                  <c:v>27750</c:v>
                </c:pt>
                <c:pt idx="4374">
                  <c:v>27751</c:v>
                </c:pt>
                <c:pt idx="4375">
                  <c:v>27752</c:v>
                </c:pt>
                <c:pt idx="4376">
                  <c:v>27753</c:v>
                </c:pt>
                <c:pt idx="4377">
                  <c:v>27754</c:v>
                </c:pt>
                <c:pt idx="4378">
                  <c:v>27755</c:v>
                </c:pt>
                <c:pt idx="4379">
                  <c:v>27756</c:v>
                </c:pt>
                <c:pt idx="4380">
                  <c:v>27757</c:v>
                </c:pt>
                <c:pt idx="4381">
                  <c:v>27758</c:v>
                </c:pt>
                <c:pt idx="4382">
                  <c:v>27759</c:v>
                </c:pt>
                <c:pt idx="4383">
                  <c:v>27760</c:v>
                </c:pt>
                <c:pt idx="4384">
                  <c:v>27761</c:v>
                </c:pt>
                <c:pt idx="4385">
                  <c:v>27762</c:v>
                </c:pt>
                <c:pt idx="4386">
                  <c:v>27763</c:v>
                </c:pt>
                <c:pt idx="4387">
                  <c:v>27764</c:v>
                </c:pt>
                <c:pt idx="4388">
                  <c:v>27765</c:v>
                </c:pt>
                <c:pt idx="4389">
                  <c:v>27766</c:v>
                </c:pt>
                <c:pt idx="4390">
                  <c:v>27767</c:v>
                </c:pt>
                <c:pt idx="4391">
                  <c:v>27768</c:v>
                </c:pt>
                <c:pt idx="4392">
                  <c:v>27769</c:v>
                </c:pt>
                <c:pt idx="4393">
                  <c:v>27770</c:v>
                </c:pt>
                <c:pt idx="4394">
                  <c:v>27771</c:v>
                </c:pt>
                <c:pt idx="4395">
                  <c:v>27772</c:v>
                </c:pt>
                <c:pt idx="4396">
                  <c:v>27773</c:v>
                </c:pt>
                <c:pt idx="4397">
                  <c:v>27774</c:v>
                </c:pt>
                <c:pt idx="4398">
                  <c:v>27775</c:v>
                </c:pt>
                <c:pt idx="4399">
                  <c:v>27776</c:v>
                </c:pt>
                <c:pt idx="4400">
                  <c:v>27777</c:v>
                </c:pt>
                <c:pt idx="4401">
                  <c:v>27778</c:v>
                </c:pt>
                <c:pt idx="4402">
                  <c:v>27779</c:v>
                </c:pt>
                <c:pt idx="4403">
                  <c:v>27780</c:v>
                </c:pt>
                <c:pt idx="4404">
                  <c:v>27781</c:v>
                </c:pt>
                <c:pt idx="4405">
                  <c:v>27782</c:v>
                </c:pt>
                <c:pt idx="4406">
                  <c:v>27783</c:v>
                </c:pt>
                <c:pt idx="4407">
                  <c:v>27784</c:v>
                </c:pt>
                <c:pt idx="4408">
                  <c:v>27785</c:v>
                </c:pt>
                <c:pt idx="4409">
                  <c:v>27786</c:v>
                </c:pt>
                <c:pt idx="4410">
                  <c:v>27787</c:v>
                </c:pt>
                <c:pt idx="4411">
                  <c:v>27788</c:v>
                </c:pt>
                <c:pt idx="4412">
                  <c:v>27789</c:v>
                </c:pt>
                <c:pt idx="4413">
                  <c:v>27790</c:v>
                </c:pt>
                <c:pt idx="4414">
                  <c:v>27791</c:v>
                </c:pt>
                <c:pt idx="4415">
                  <c:v>27792</c:v>
                </c:pt>
                <c:pt idx="4416">
                  <c:v>27793</c:v>
                </c:pt>
                <c:pt idx="4417">
                  <c:v>27794</c:v>
                </c:pt>
                <c:pt idx="4418">
                  <c:v>27795</c:v>
                </c:pt>
                <c:pt idx="4419">
                  <c:v>27796</c:v>
                </c:pt>
                <c:pt idx="4420">
                  <c:v>27797</c:v>
                </c:pt>
                <c:pt idx="4421">
                  <c:v>27798</c:v>
                </c:pt>
                <c:pt idx="4422">
                  <c:v>27799</c:v>
                </c:pt>
                <c:pt idx="4423">
                  <c:v>27800</c:v>
                </c:pt>
                <c:pt idx="4424">
                  <c:v>27801</c:v>
                </c:pt>
                <c:pt idx="4425">
                  <c:v>27802</c:v>
                </c:pt>
                <c:pt idx="4426">
                  <c:v>27803</c:v>
                </c:pt>
                <c:pt idx="4427">
                  <c:v>27804</c:v>
                </c:pt>
                <c:pt idx="4428">
                  <c:v>27805</c:v>
                </c:pt>
                <c:pt idx="4429">
                  <c:v>27806</c:v>
                </c:pt>
                <c:pt idx="4430">
                  <c:v>27807</c:v>
                </c:pt>
                <c:pt idx="4431">
                  <c:v>27808</c:v>
                </c:pt>
                <c:pt idx="4432">
                  <c:v>27809</c:v>
                </c:pt>
                <c:pt idx="4433">
                  <c:v>27810</c:v>
                </c:pt>
                <c:pt idx="4434">
                  <c:v>27811</c:v>
                </c:pt>
                <c:pt idx="4435">
                  <c:v>27812</c:v>
                </c:pt>
                <c:pt idx="4436">
                  <c:v>27813</c:v>
                </c:pt>
                <c:pt idx="4437">
                  <c:v>27814</c:v>
                </c:pt>
                <c:pt idx="4438">
                  <c:v>27815</c:v>
                </c:pt>
                <c:pt idx="4439">
                  <c:v>27816</c:v>
                </c:pt>
                <c:pt idx="4440">
                  <c:v>27817</c:v>
                </c:pt>
                <c:pt idx="4441">
                  <c:v>27818</c:v>
                </c:pt>
                <c:pt idx="4442">
                  <c:v>27819</c:v>
                </c:pt>
                <c:pt idx="4443">
                  <c:v>27820</c:v>
                </c:pt>
                <c:pt idx="4444">
                  <c:v>27821</c:v>
                </c:pt>
                <c:pt idx="4445">
                  <c:v>27822</c:v>
                </c:pt>
                <c:pt idx="4446">
                  <c:v>27823</c:v>
                </c:pt>
                <c:pt idx="4447">
                  <c:v>27824</c:v>
                </c:pt>
                <c:pt idx="4448">
                  <c:v>27825</c:v>
                </c:pt>
                <c:pt idx="4449">
                  <c:v>27826</c:v>
                </c:pt>
                <c:pt idx="4450">
                  <c:v>27827</c:v>
                </c:pt>
                <c:pt idx="4451">
                  <c:v>27828</c:v>
                </c:pt>
                <c:pt idx="4452">
                  <c:v>27829</c:v>
                </c:pt>
                <c:pt idx="4453">
                  <c:v>27830</c:v>
                </c:pt>
                <c:pt idx="4454">
                  <c:v>27831</c:v>
                </c:pt>
                <c:pt idx="4455">
                  <c:v>27832</c:v>
                </c:pt>
                <c:pt idx="4456">
                  <c:v>27833</c:v>
                </c:pt>
                <c:pt idx="4457">
                  <c:v>27834</c:v>
                </c:pt>
                <c:pt idx="4458">
                  <c:v>27835</c:v>
                </c:pt>
                <c:pt idx="4459">
                  <c:v>27836</c:v>
                </c:pt>
                <c:pt idx="4460">
                  <c:v>27837</c:v>
                </c:pt>
                <c:pt idx="4461">
                  <c:v>27838</c:v>
                </c:pt>
                <c:pt idx="4462">
                  <c:v>27839</c:v>
                </c:pt>
                <c:pt idx="4463">
                  <c:v>27840</c:v>
                </c:pt>
                <c:pt idx="4464">
                  <c:v>27841</c:v>
                </c:pt>
                <c:pt idx="4465">
                  <c:v>27842</c:v>
                </c:pt>
                <c:pt idx="4466">
                  <c:v>27843</c:v>
                </c:pt>
                <c:pt idx="4467">
                  <c:v>27844</c:v>
                </c:pt>
                <c:pt idx="4468">
                  <c:v>27845</c:v>
                </c:pt>
                <c:pt idx="4469">
                  <c:v>27846</c:v>
                </c:pt>
                <c:pt idx="4470">
                  <c:v>27847</c:v>
                </c:pt>
                <c:pt idx="4471">
                  <c:v>27848</c:v>
                </c:pt>
                <c:pt idx="4472">
                  <c:v>27849</c:v>
                </c:pt>
                <c:pt idx="4473">
                  <c:v>27850</c:v>
                </c:pt>
                <c:pt idx="4474">
                  <c:v>27851</c:v>
                </c:pt>
                <c:pt idx="4475">
                  <c:v>27852</c:v>
                </c:pt>
                <c:pt idx="4476">
                  <c:v>27853</c:v>
                </c:pt>
                <c:pt idx="4477">
                  <c:v>27854</c:v>
                </c:pt>
                <c:pt idx="4478">
                  <c:v>27855</c:v>
                </c:pt>
                <c:pt idx="4479">
                  <c:v>27856</c:v>
                </c:pt>
                <c:pt idx="4480">
                  <c:v>27857</c:v>
                </c:pt>
                <c:pt idx="4481">
                  <c:v>27858</c:v>
                </c:pt>
                <c:pt idx="4482">
                  <c:v>27859</c:v>
                </c:pt>
                <c:pt idx="4483">
                  <c:v>27860</c:v>
                </c:pt>
                <c:pt idx="4484">
                  <c:v>27861</c:v>
                </c:pt>
                <c:pt idx="4485">
                  <c:v>27862</c:v>
                </c:pt>
                <c:pt idx="4486">
                  <c:v>27863</c:v>
                </c:pt>
                <c:pt idx="4487">
                  <c:v>27864</c:v>
                </c:pt>
                <c:pt idx="4488">
                  <c:v>27865</c:v>
                </c:pt>
                <c:pt idx="4489">
                  <c:v>27866</c:v>
                </c:pt>
                <c:pt idx="4490">
                  <c:v>27867</c:v>
                </c:pt>
                <c:pt idx="4491">
                  <c:v>27868</c:v>
                </c:pt>
                <c:pt idx="4492">
                  <c:v>27869</c:v>
                </c:pt>
                <c:pt idx="4493">
                  <c:v>27870</c:v>
                </c:pt>
                <c:pt idx="4494">
                  <c:v>27871</c:v>
                </c:pt>
                <c:pt idx="4495">
                  <c:v>27872</c:v>
                </c:pt>
                <c:pt idx="4496">
                  <c:v>27873</c:v>
                </c:pt>
                <c:pt idx="4497">
                  <c:v>27874</c:v>
                </c:pt>
                <c:pt idx="4498">
                  <c:v>27875</c:v>
                </c:pt>
                <c:pt idx="4499">
                  <c:v>27876</c:v>
                </c:pt>
                <c:pt idx="4500">
                  <c:v>27877</c:v>
                </c:pt>
                <c:pt idx="4501">
                  <c:v>27878</c:v>
                </c:pt>
                <c:pt idx="4502">
                  <c:v>27879</c:v>
                </c:pt>
                <c:pt idx="4503">
                  <c:v>27880</c:v>
                </c:pt>
                <c:pt idx="4504">
                  <c:v>27881</c:v>
                </c:pt>
                <c:pt idx="4505">
                  <c:v>27882</c:v>
                </c:pt>
                <c:pt idx="4506">
                  <c:v>27883</c:v>
                </c:pt>
                <c:pt idx="4507">
                  <c:v>27884</c:v>
                </c:pt>
                <c:pt idx="4508">
                  <c:v>27885</c:v>
                </c:pt>
                <c:pt idx="4509">
                  <c:v>27886</c:v>
                </c:pt>
                <c:pt idx="4510">
                  <c:v>27887</c:v>
                </c:pt>
                <c:pt idx="4511">
                  <c:v>27888</c:v>
                </c:pt>
                <c:pt idx="4512">
                  <c:v>27889</c:v>
                </c:pt>
                <c:pt idx="4513">
                  <c:v>27890</c:v>
                </c:pt>
                <c:pt idx="4514">
                  <c:v>27891</c:v>
                </c:pt>
                <c:pt idx="4515">
                  <c:v>27892</c:v>
                </c:pt>
                <c:pt idx="4516">
                  <c:v>27893</c:v>
                </c:pt>
                <c:pt idx="4517">
                  <c:v>27894</c:v>
                </c:pt>
                <c:pt idx="4518">
                  <c:v>27895</c:v>
                </c:pt>
                <c:pt idx="4519">
                  <c:v>27896</c:v>
                </c:pt>
                <c:pt idx="4520">
                  <c:v>27897</c:v>
                </c:pt>
                <c:pt idx="4521">
                  <c:v>27898</c:v>
                </c:pt>
                <c:pt idx="4522">
                  <c:v>27899</c:v>
                </c:pt>
                <c:pt idx="4523">
                  <c:v>27900</c:v>
                </c:pt>
                <c:pt idx="4524">
                  <c:v>27901</c:v>
                </c:pt>
                <c:pt idx="4525">
                  <c:v>27902</c:v>
                </c:pt>
                <c:pt idx="4526">
                  <c:v>27903</c:v>
                </c:pt>
                <c:pt idx="4527">
                  <c:v>27904</c:v>
                </c:pt>
                <c:pt idx="4528">
                  <c:v>27905</c:v>
                </c:pt>
                <c:pt idx="4529">
                  <c:v>27906</c:v>
                </c:pt>
                <c:pt idx="4530">
                  <c:v>27907</c:v>
                </c:pt>
                <c:pt idx="4531">
                  <c:v>27908</c:v>
                </c:pt>
                <c:pt idx="4532">
                  <c:v>27909</c:v>
                </c:pt>
                <c:pt idx="4533">
                  <c:v>27910</c:v>
                </c:pt>
                <c:pt idx="4534">
                  <c:v>27911</c:v>
                </c:pt>
                <c:pt idx="4535">
                  <c:v>27912</c:v>
                </c:pt>
                <c:pt idx="4536">
                  <c:v>27913</c:v>
                </c:pt>
                <c:pt idx="4537">
                  <c:v>27914</c:v>
                </c:pt>
                <c:pt idx="4538">
                  <c:v>27915</c:v>
                </c:pt>
                <c:pt idx="4539">
                  <c:v>27916</c:v>
                </c:pt>
                <c:pt idx="4540">
                  <c:v>27917</c:v>
                </c:pt>
                <c:pt idx="4541">
                  <c:v>27918</c:v>
                </c:pt>
                <c:pt idx="4542">
                  <c:v>27919</c:v>
                </c:pt>
                <c:pt idx="4543">
                  <c:v>27920</c:v>
                </c:pt>
                <c:pt idx="4544">
                  <c:v>27921</c:v>
                </c:pt>
                <c:pt idx="4545">
                  <c:v>27922</c:v>
                </c:pt>
                <c:pt idx="4546">
                  <c:v>27923</c:v>
                </c:pt>
                <c:pt idx="4547">
                  <c:v>27924</c:v>
                </c:pt>
                <c:pt idx="4548">
                  <c:v>27925</c:v>
                </c:pt>
                <c:pt idx="4549">
                  <c:v>27926</c:v>
                </c:pt>
                <c:pt idx="4550">
                  <c:v>27927</c:v>
                </c:pt>
                <c:pt idx="4551">
                  <c:v>27928</c:v>
                </c:pt>
                <c:pt idx="4552">
                  <c:v>27929</c:v>
                </c:pt>
                <c:pt idx="4553">
                  <c:v>27930</c:v>
                </c:pt>
                <c:pt idx="4554">
                  <c:v>27931</c:v>
                </c:pt>
                <c:pt idx="4555">
                  <c:v>27932</c:v>
                </c:pt>
                <c:pt idx="4556">
                  <c:v>27933</c:v>
                </c:pt>
                <c:pt idx="4557">
                  <c:v>27934</c:v>
                </c:pt>
                <c:pt idx="4558">
                  <c:v>27935</c:v>
                </c:pt>
                <c:pt idx="4559">
                  <c:v>27936</c:v>
                </c:pt>
                <c:pt idx="4560">
                  <c:v>27937</c:v>
                </c:pt>
                <c:pt idx="4561">
                  <c:v>27938</c:v>
                </c:pt>
                <c:pt idx="4562">
                  <c:v>27939</c:v>
                </c:pt>
                <c:pt idx="4563">
                  <c:v>27940</c:v>
                </c:pt>
                <c:pt idx="4564">
                  <c:v>27941</c:v>
                </c:pt>
                <c:pt idx="4565">
                  <c:v>27942</c:v>
                </c:pt>
                <c:pt idx="4566">
                  <c:v>27943</c:v>
                </c:pt>
                <c:pt idx="4567">
                  <c:v>27944</c:v>
                </c:pt>
                <c:pt idx="4568">
                  <c:v>27945</c:v>
                </c:pt>
                <c:pt idx="4569">
                  <c:v>27946</c:v>
                </c:pt>
                <c:pt idx="4570">
                  <c:v>27947</c:v>
                </c:pt>
                <c:pt idx="4571">
                  <c:v>27948</c:v>
                </c:pt>
                <c:pt idx="4572">
                  <c:v>27949</c:v>
                </c:pt>
                <c:pt idx="4573">
                  <c:v>27950</c:v>
                </c:pt>
                <c:pt idx="4574">
                  <c:v>27951</c:v>
                </c:pt>
                <c:pt idx="4575">
                  <c:v>27952</c:v>
                </c:pt>
                <c:pt idx="4576">
                  <c:v>27953</c:v>
                </c:pt>
                <c:pt idx="4577">
                  <c:v>27954</c:v>
                </c:pt>
                <c:pt idx="4578">
                  <c:v>27955</c:v>
                </c:pt>
                <c:pt idx="4579">
                  <c:v>27956</c:v>
                </c:pt>
                <c:pt idx="4580">
                  <c:v>27957</c:v>
                </c:pt>
                <c:pt idx="4581">
                  <c:v>27958</c:v>
                </c:pt>
                <c:pt idx="4582">
                  <c:v>27959</c:v>
                </c:pt>
                <c:pt idx="4583">
                  <c:v>27960</c:v>
                </c:pt>
                <c:pt idx="4584">
                  <c:v>27961</c:v>
                </c:pt>
                <c:pt idx="4585">
                  <c:v>27962</c:v>
                </c:pt>
                <c:pt idx="4586">
                  <c:v>27963</c:v>
                </c:pt>
                <c:pt idx="4587">
                  <c:v>27964</c:v>
                </c:pt>
                <c:pt idx="4588">
                  <c:v>27965</c:v>
                </c:pt>
                <c:pt idx="4589">
                  <c:v>27966</c:v>
                </c:pt>
                <c:pt idx="4590">
                  <c:v>27967</c:v>
                </c:pt>
                <c:pt idx="4591">
                  <c:v>27968</c:v>
                </c:pt>
                <c:pt idx="4592">
                  <c:v>27969</c:v>
                </c:pt>
                <c:pt idx="4593">
                  <c:v>27970</c:v>
                </c:pt>
                <c:pt idx="4594">
                  <c:v>27971</c:v>
                </c:pt>
                <c:pt idx="4595">
                  <c:v>27972</c:v>
                </c:pt>
                <c:pt idx="4596">
                  <c:v>27973</c:v>
                </c:pt>
                <c:pt idx="4597">
                  <c:v>27974</c:v>
                </c:pt>
                <c:pt idx="4598">
                  <c:v>27975</c:v>
                </c:pt>
                <c:pt idx="4599">
                  <c:v>27976</c:v>
                </c:pt>
                <c:pt idx="4600">
                  <c:v>27977</c:v>
                </c:pt>
                <c:pt idx="4601">
                  <c:v>27978</c:v>
                </c:pt>
                <c:pt idx="4602">
                  <c:v>27979</c:v>
                </c:pt>
                <c:pt idx="4603">
                  <c:v>27980</c:v>
                </c:pt>
                <c:pt idx="4604">
                  <c:v>27981</c:v>
                </c:pt>
                <c:pt idx="4605">
                  <c:v>27982</c:v>
                </c:pt>
                <c:pt idx="4606">
                  <c:v>27983</c:v>
                </c:pt>
                <c:pt idx="4607">
                  <c:v>27984</c:v>
                </c:pt>
                <c:pt idx="4608">
                  <c:v>27985</c:v>
                </c:pt>
                <c:pt idx="4609">
                  <c:v>27986</c:v>
                </c:pt>
                <c:pt idx="4610">
                  <c:v>27987</c:v>
                </c:pt>
                <c:pt idx="4611">
                  <c:v>27988</c:v>
                </c:pt>
                <c:pt idx="4612">
                  <c:v>27989</c:v>
                </c:pt>
                <c:pt idx="4613">
                  <c:v>27990</c:v>
                </c:pt>
                <c:pt idx="4614">
                  <c:v>27991</c:v>
                </c:pt>
                <c:pt idx="4615">
                  <c:v>27992</c:v>
                </c:pt>
                <c:pt idx="4616">
                  <c:v>27993</c:v>
                </c:pt>
                <c:pt idx="4617">
                  <c:v>27994</c:v>
                </c:pt>
                <c:pt idx="4618">
                  <c:v>27995</c:v>
                </c:pt>
                <c:pt idx="4619">
                  <c:v>27996</c:v>
                </c:pt>
                <c:pt idx="4620">
                  <c:v>27997</c:v>
                </c:pt>
                <c:pt idx="4621">
                  <c:v>27998</c:v>
                </c:pt>
                <c:pt idx="4622">
                  <c:v>27999</c:v>
                </c:pt>
                <c:pt idx="4623">
                  <c:v>28000</c:v>
                </c:pt>
                <c:pt idx="4624">
                  <c:v>28001</c:v>
                </c:pt>
                <c:pt idx="4625">
                  <c:v>28002</c:v>
                </c:pt>
                <c:pt idx="4626">
                  <c:v>28003</c:v>
                </c:pt>
                <c:pt idx="4627">
                  <c:v>28004</c:v>
                </c:pt>
                <c:pt idx="4628">
                  <c:v>28005</c:v>
                </c:pt>
                <c:pt idx="4629">
                  <c:v>28006</c:v>
                </c:pt>
                <c:pt idx="4630">
                  <c:v>28007</c:v>
                </c:pt>
                <c:pt idx="4631">
                  <c:v>28008</c:v>
                </c:pt>
                <c:pt idx="4632">
                  <c:v>28009</c:v>
                </c:pt>
                <c:pt idx="4633">
                  <c:v>28010</c:v>
                </c:pt>
                <c:pt idx="4634">
                  <c:v>28011</c:v>
                </c:pt>
                <c:pt idx="4635">
                  <c:v>28012</c:v>
                </c:pt>
                <c:pt idx="4636">
                  <c:v>28013</c:v>
                </c:pt>
                <c:pt idx="4637">
                  <c:v>28014</c:v>
                </c:pt>
                <c:pt idx="4638">
                  <c:v>28015</c:v>
                </c:pt>
                <c:pt idx="4639">
                  <c:v>28016</c:v>
                </c:pt>
                <c:pt idx="4640">
                  <c:v>28017</c:v>
                </c:pt>
                <c:pt idx="4641">
                  <c:v>28018</c:v>
                </c:pt>
                <c:pt idx="4642">
                  <c:v>28019</c:v>
                </c:pt>
                <c:pt idx="4643">
                  <c:v>28020</c:v>
                </c:pt>
                <c:pt idx="4644">
                  <c:v>28021</c:v>
                </c:pt>
                <c:pt idx="4645">
                  <c:v>28022</c:v>
                </c:pt>
                <c:pt idx="4646">
                  <c:v>28023</c:v>
                </c:pt>
                <c:pt idx="4647">
                  <c:v>28024</c:v>
                </c:pt>
                <c:pt idx="4648">
                  <c:v>28025</c:v>
                </c:pt>
                <c:pt idx="4649">
                  <c:v>28026</c:v>
                </c:pt>
                <c:pt idx="4650">
                  <c:v>28027</c:v>
                </c:pt>
                <c:pt idx="4651">
                  <c:v>28028</c:v>
                </c:pt>
                <c:pt idx="4652">
                  <c:v>28029</c:v>
                </c:pt>
                <c:pt idx="4653">
                  <c:v>28030</c:v>
                </c:pt>
                <c:pt idx="4654">
                  <c:v>28031</c:v>
                </c:pt>
                <c:pt idx="4655">
                  <c:v>28032</c:v>
                </c:pt>
                <c:pt idx="4656">
                  <c:v>28033</c:v>
                </c:pt>
                <c:pt idx="4657">
                  <c:v>28034</c:v>
                </c:pt>
                <c:pt idx="4658">
                  <c:v>28035</c:v>
                </c:pt>
                <c:pt idx="4659">
                  <c:v>28036</c:v>
                </c:pt>
                <c:pt idx="4660">
                  <c:v>28037</c:v>
                </c:pt>
                <c:pt idx="4661">
                  <c:v>28038</c:v>
                </c:pt>
                <c:pt idx="4662">
                  <c:v>28039</c:v>
                </c:pt>
                <c:pt idx="4663">
                  <c:v>28040</c:v>
                </c:pt>
                <c:pt idx="4664">
                  <c:v>28041</c:v>
                </c:pt>
                <c:pt idx="4665">
                  <c:v>28042</c:v>
                </c:pt>
                <c:pt idx="4666">
                  <c:v>28043</c:v>
                </c:pt>
                <c:pt idx="4667">
                  <c:v>28044</c:v>
                </c:pt>
                <c:pt idx="4668">
                  <c:v>28045</c:v>
                </c:pt>
                <c:pt idx="4669">
                  <c:v>28046</c:v>
                </c:pt>
                <c:pt idx="4670">
                  <c:v>28047</c:v>
                </c:pt>
                <c:pt idx="4671">
                  <c:v>28048</c:v>
                </c:pt>
                <c:pt idx="4672">
                  <c:v>28049</c:v>
                </c:pt>
                <c:pt idx="4673">
                  <c:v>28050</c:v>
                </c:pt>
                <c:pt idx="4674">
                  <c:v>28051</c:v>
                </c:pt>
                <c:pt idx="4675">
                  <c:v>28052</c:v>
                </c:pt>
                <c:pt idx="4676">
                  <c:v>28053</c:v>
                </c:pt>
                <c:pt idx="4677">
                  <c:v>28054</c:v>
                </c:pt>
                <c:pt idx="4678">
                  <c:v>28055</c:v>
                </c:pt>
                <c:pt idx="4679">
                  <c:v>28056</c:v>
                </c:pt>
                <c:pt idx="4680">
                  <c:v>28057</c:v>
                </c:pt>
                <c:pt idx="4681">
                  <c:v>28058</c:v>
                </c:pt>
                <c:pt idx="4682">
                  <c:v>28059</c:v>
                </c:pt>
                <c:pt idx="4683">
                  <c:v>28060</c:v>
                </c:pt>
                <c:pt idx="4684">
                  <c:v>28061</c:v>
                </c:pt>
                <c:pt idx="4685">
                  <c:v>28062</c:v>
                </c:pt>
                <c:pt idx="4686">
                  <c:v>28063</c:v>
                </c:pt>
                <c:pt idx="4687">
                  <c:v>28064</c:v>
                </c:pt>
                <c:pt idx="4688">
                  <c:v>28065</c:v>
                </c:pt>
                <c:pt idx="4689">
                  <c:v>28066</c:v>
                </c:pt>
                <c:pt idx="4690">
                  <c:v>28067</c:v>
                </c:pt>
                <c:pt idx="4691">
                  <c:v>28068</c:v>
                </c:pt>
                <c:pt idx="4692">
                  <c:v>28069</c:v>
                </c:pt>
                <c:pt idx="4693">
                  <c:v>28070</c:v>
                </c:pt>
                <c:pt idx="4694">
                  <c:v>28071</c:v>
                </c:pt>
                <c:pt idx="4695">
                  <c:v>28072</c:v>
                </c:pt>
                <c:pt idx="4696">
                  <c:v>28073</c:v>
                </c:pt>
                <c:pt idx="4697">
                  <c:v>28074</c:v>
                </c:pt>
                <c:pt idx="4698">
                  <c:v>28075</c:v>
                </c:pt>
                <c:pt idx="4699">
                  <c:v>28076</c:v>
                </c:pt>
                <c:pt idx="4700">
                  <c:v>28077</c:v>
                </c:pt>
                <c:pt idx="4701">
                  <c:v>28078</c:v>
                </c:pt>
                <c:pt idx="4702">
                  <c:v>28079</c:v>
                </c:pt>
                <c:pt idx="4703">
                  <c:v>28080</c:v>
                </c:pt>
                <c:pt idx="4704">
                  <c:v>28081</c:v>
                </c:pt>
                <c:pt idx="4705">
                  <c:v>28082</c:v>
                </c:pt>
                <c:pt idx="4706">
                  <c:v>28083</c:v>
                </c:pt>
                <c:pt idx="4707">
                  <c:v>28084</c:v>
                </c:pt>
                <c:pt idx="4708">
                  <c:v>28085</c:v>
                </c:pt>
                <c:pt idx="4709">
                  <c:v>28086</c:v>
                </c:pt>
                <c:pt idx="4710">
                  <c:v>28087</c:v>
                </c:pt>
                <c:pt idx="4711">
                  <c:v>28088</c:v>
                </c:pt>
                <c:pt idx="4712">
                  <c:v>28089</c:v>
                </c:pt>
                <c:pt idx="4713">
                  <c:v>28090</c:v>
                </c:pt>
                <c:pt idx="4714">
                  <c:v>28091</c:v>
                </c:pt>
                <c:pt idx="4715">
                  <c:v>28092</c:v>
                </c:pt>
                <c:pt idx="4716">
                  <c:v>28093</c:v>
                </c:pt>
                <c:pt idx="4717">
                  <c:v>28094</c:v>
                </c:pt>
                <c:pt idx="4718">
                  <c:v>28095</c:v>
                </c:pt>
                <c:pt idx="4719">
                  <c:v>28096</c:v>
                </c:pt>
                <c:pt idx="4720">
                  <c:v>28097</c:v>
                </c:pt>
                <c:pt idx="4721">
                  <c:v>28098</c:v>
                </c:pt>
                <c:pt idx="4722">
                  <c:v>28099</c:v>
                </c:pt>
                <c:pt idx="4723">
                  <c:v>28100</c:v>
                </c:pt>
                <c:pt idx="4724">
                  <c:v>28101</c:v>
                </c:pt>
                <c:pt idx="4725">
                  <c:v>28102</c:v>
                </c:pt>
                <c:pt idx="4726">
                  <c:v>28103</c:v>
                </c:pt>
                <c:pt idx="4727">
                  <c:v>28104</c:v>
                </c:pt>
                <c:pt idx="4728">
                  <c:v>28105</c:v>
                </c:pt>
                <c:pt idx="4729">
                  <c:v>28106</c:v>
                </c:pt>
                <c:pt idx="4730">
                  <c:v>28107</c:v>
                </c:pt>
                <c:pt idx="4731">
                  <c:v>28108</c:v>
                </c:pt>
                <c:pt idx="4732">
                  <c:v>28109</c:v>
                </c:pt>
                <c:pt idx="4733">
                  <c:v>28110</c:v>
                </c:pt>
                <c:pt idx="4734">
                  <c:v>28111</c:v>
                </c:pt>
                <c:pt idx="4735">
                  <c:v>28112</c:v>
                </c:pt>
                <c:pt idx="4736">
                  <c:v>28113</c:v>
                </c:pt>
                <c:pt idx="4737">
                  <c:v>28114</c:v>
                </c:pt>
                <c:pt idx="4738">
                  <c:v>28115</c:v>
                </c:pt>
                <c:pt idx="4739">
                  <c:v>28116</c:v>
                </c:pt>
                <c:pt idx="4740">
                  <c:v>28117</c:v>
                </c:pt>
                <c:pt idx="4741">
                  <c:v>28118</c:v>
                </c:pt>
                <c:pt idx="4742">
                  <c:v>28119</c:v>
                </c:pt>
                <c:pt idx="4743">
                  <c:v>28120</c:v>
                </c:pt>
                <c:pt idx="4744">
                  <c:v>28121</c:v>
                </c:pt>
                <c:pt idx="4745">
                  <c:v>28122</c:v>
                </c:pt>
                <c:pt idx="4746">
                  <c:v>28123</c:v>
                </c:pt>
                <c:pt idx="4747">
                  <c:v>28124</c:v>
                </c:pt>
                <c:pt idx="4748">
                  <c:v>28125</c:v>
                </c:pt>
                <c:pt idx="4749">
                  <c:v>28126</c:v>
                </c:pt>
                <c:pt idx="4750">
                  <c:v>28127</c:v>
                </c:pt>
                <c:pt idx="4751">
                  <c:v>28128</c:v>
                </c:pt>
                <c:pt idx="4752">
                  <c:v>28129</c:v>
                </c:pt>
                <c:pt idx="4753">
                  <c:v>28130</c:v>
                </c:pt>
                <c:pt idx="4754">
                  <c:v>28131</c:v>
                </c:pt>
                <c:pt idx="4755">
                  <c:v>28132</c:v>
                </c:pt>
                <c:pt idx="4756">
                  <c:v>28133</c:v>
                </c:pt>
                <c:pt idx="4757">
                  <c:v>28134</c:v>
                </c:pt>
                <c:pt idx="4758">
                  <c:v>28135</c:v>
                </c:pt>
                <c:pt idx="4759">
                  <c:v>28136</c:v>
                </c:pt>
                <c:pt idx="4760">
                  <c:v>28137</c:v>
                </c:pt>
                <c:pt idx="4761">
                  <c:v>28138</c:v>
                </c:pt>
                <c:pt idx="4762">
                  <c:v>28139</c:v>
                </c:pt>
                <c:pt idx="4763">
                  <c:v>28140</c:v>
                </c:pt>
                <c:pt idx="4764">
                  <c:v>28141</c:v>
                </c:pt>
                <c:pt idx="4765">
                  <c:v>28142</c:v>
                </c:pt>
                <c:pt idx="4766">
                  <c:v>28143</c:v>
                </c:pt>
                <c:pt idx="4767">
                  <c:v>28144</c:v>
                </c:pt>
                <c:pt idx="4768">
                  <c:v>28145</c:v>
                </c:pt>
                <c:pt idx="4769">
                  <c:v>28146</c:v>
                </c:pt>
                <c:pt idx="4770">
                  <c:v>28147</c:v>
                </c:pt>
                <c:pt idx="4771">
                  <c:v>28148</c:v>
                </c:pt>
                <c:pt idx="4772">
                  <c:v>28149</c:v>
                </c:pt>
                <c:pt idx="4773">
                  <c:v>28150</c:v>
                </c:pt>
                <c:pt idx="4774">
                  <c:v>28151</c:v>
                </c:pt>
                <c:pt idx="4775">
                  <c:v>28152</c:v>
                </c:pt>
                <c:pt idx="4776">
                  <c:v>28153</c:v>
                </c:pt>
                <c:pt idx="4777">
                  <c:v>28154</c:v>
                </c:pt>
                <c:pt idx="4778">
                  <c:v>28155</c:v>
                </c:pt>
                <c:pt idx="4779">
                  <c:v>28156</c:v>
                </c:pt>
                <c:pt idx="4780">
                  <c:v>28157</c:v>
                </c:pt>
                <c:pt idx="4781">
                  <c:v>28158</c:v>
                </c:pt>
                <c:pt idx="4782">
                  <c:v>28159</c:v>
                </c:pt>
                <c:pt idx="4783">
                  <c:v>28160</c:v>
                </c:pt>
                <c:pt idx="4784">
                  <c:v>28161</c:v>
                </c:pt>
                <c:pt idx="4785">
                  <c:v>28162</c:v>
                </c:pt>
                <c:pt idx="4786">
                  <c:v>28163</c:v>
                </c:pt>
                <c:pt idx="4787">
                  <c:v>28164</c:v>
                </c:pt>
                <c:pt idx="4788">
                  <c:v>28165</c:v>
                </c:pt>
                <c:pt idx="4789">
                  <c:v>28166</c:v>
                </c:pt>
                <c:pt idx="4790">
                  <c:v>28167</c:v>
                </c:pt>
                <c:pt idx="4791">
                  <c:v>28168</c:v>
                </c:pt>
                <c:pt idx="4792">
                  <c:v>28169</c:v>
                </c:pt>
                <c:pt idx="4793">
                  <c:v>28170</c:v>
                </c:pt>
                <c:pt idx="4794">
                  <c:v>28171</c:v>
                </c:pt>
                <c:pt idx="4795">
                  <c:v>28172</c:v>
                </c:pt>
                <c:pt idx="4796">
                  <c:v>28173</c:v>
                </c:pt>
                <c:pt idx="4797">
                  <c:v>28174</c:v>
                </c:pt>
                <c:pt idx="4798">
                  <c:v>28175</c:v>
                </c:pt>
                <c:pt idx="4799">
                  <c:v>28176</c:v>
                </c:pt>
                <c:pt idx="4800">
                  <c:v>28177</c:v>
                </c:pt>
                <c:pt idx="4801">
                  <c:v>28178</c:v>
                </c:pt>
                <c:pt idx="4802">
                  <c:v>28179</c:v>
                </c:pt>
                <c:pt idx="4803">
                  <c:v>28180</c:v>
                </c:pt>
                <c:pt idx="4804">
                  <c:v>28181</c:v>
                </c:pt>
                <c:pt idx="4805">
                  <c:v>28182</c:v>
                </c:pt>
                <c:pt idx="4806">
                  <c:v>28183</c:v>
                </c:pt>
                <c:pt idx="4807">
                  <c:v>28184</c:v>
                </c:pt>
                <c:pt idx="4808">
                  <c:v>28185</c:v>
                </c:pt>
                <c:pt idx="4809">
                  <c:v>28186</c:v>
                </c:pt>
                <c:pt idx="4810">
                  <c:v>28187</c:v>
                </c:pt>
                <c:pt idx="4811">
                  <c:v>28188</c:v>
                </c:pt>
                <c:pt idx="4812">
                  <c:v>28189</c:v>
                </c:pt>
                <c:pt idx="4813">
                  <c:v>28190</c:v>
                </c:pt>
                <c:pt idx="4814">
                  <c:v>28191</c:v>
                </c:pt>
                <c:pt idx="4815">
                  <c:v>28192</c:v>
                </c:pt>
                <c:pt idx="4816">
                  <c:v>28193</c:v>
                </c:pt>
                <c:pt idx="4817">
                  <c:v>28194</c:v>
                </c:pt>
                <c:pt idx="4818">
                  <c:v>28195</c:v>
                </c:pt>
                <c:pt idx="4819">
                  <c:v>28196</c:v>
                </c:pt>
                <c:pt idx="4820">
                  <c:v>28197</c:v>
                </c:pt>
                <c:pt idx="4821">
                  <c:v>28198</c:v>
                </c:pt>
                <c:pt idx="4822">
                  <c:v>28199</c:v>
                </c:pt>
                <c:pt idx="4823">
                  <c:v>28200</c:v>
                </c:pt>
                <c:pt idx="4824">
                  <c:v>28201</c:v>
                </c:pt>
                <c:pt idx="4825">
                  <c:v>28202</c:v>
                </c:pt>
                <c:pt idx="4826">
                  <c:v>28203</c:v>
                </c:pt>
                <c:pt idx="4827">
                  <c:v>28204</c:v>
                </c:pt>
                <c:pt idx="4828">
                  <c:v>28205</c:v>
                </c:pt>
                <c:pt idx="4829">
                  <c:v>28206</c:v>
                </c:pt>
                <c:pt idx="4830">
                  <c:v>28207</c:v>
                </c:pt>
                <c:pt idx="4831">
                  <c:v>28208</c:v>
                </c:pt>
                <c:pt idx="4832">
                  <c:v>28209</c:v>
                </c:pt>
                <c:pt idx="4833">
                  <c:v>28210</c:v>
                </c:pt>
                <c:pt idx="4834">
                  <c:v>28211</c:v>
                </c:pt>
                <c:pt idx="4835">
                  <c:v>28212</c:v>
                </c:pt>
                <c:pt idx="4836">
                  <c:v>28213</c:v>
                </c:pt>
                <c:pt idx="4837">
                  <c:v>28214</c:v>
                </c:pt>
                <c:pt idx="4838">
                  <c:v>28215</c:v>
                </c:pt>
                <c:pt idx="4839">
                  <c:v>28216</c:v>
                </c:pt>
                <c:pt idx="4840">
                  <c:v>28217</c:v>
                </c:pt>
                <c:pt idx="4841">
                  <c:v>28218</c:v>
                </c:pt>
                <c:pt idx="4842">
                  <c:v>28219</c:v>
                </c:pt>
                <c:pt idx="4843">
                  <c:v>28220</c:v>
                </c:pt>
                <c:pt idx="4844">
                  <c:v>28221</c:v>
                </c:pt>
                <c:pt idx="4845">
                  <c:v>28222</c:v>
                </c:pt>
                <c:pt idx="4846">
                  <c:v>28223</c:v>
                </c:pt>
                <c:pt idx="4847">
                  <c:v>28224</c:v>
                </c:pt>
                <c:pt idx="4848">
                  <c:v>28225</c:v>
                </c:pt>
                <c:pt idx="4849">
                  <c:v>28226</c:v>
                </c:pt>
                <c:pt idx="4850">
                  <c:v>28227</c:v>
                </c:pt>
                <c:pt idx="4851">
                  <c:v>28228</c:v>
                </c:pt>
                <c:pt idx="4852">
                  <c:v>28229</c:v>
                </c:pt>
                <c:pt idx="4853">
                  <c:v>28230</c:v>
                </c:pt>
                <c:pt idx="4854">
                  <c:v>28231</c:v>
                </c:pt>
                <c:pt idx="4855">
                  <c:v>28232</c:v>
                </c:pt>
                <c:pt idx="4856">
                  <c:v>28233</c:v>
                </c:pt>
                <c:pt idx="4857">
                  <c:v>28234</c:v>
                </c:pt>
                <c:pt idx="4858">
                  <c:v>28235</c:v>
                </c:pt>
                <c:pt idx="4859">
                  <c:v>28236</c:v>
                </c:pt>
                <c:pt idx="4860">
                  <c:v>28237</c:v>
                </c:pt>
                <c:pt idx="4861">
                  <c:v>28238</c:v>
                </c:pt>
                <c:pt idx="4862">
                  <c:v>28239</c:v>
                </c:pt>
                <c:pt idx="4863">
                  <c:v>28240</c:v>
                </c:pt>
                <c:pt idx="4864">
                  <c:v>28241</c:v>
                </c:pt>
                <c:pt idx="4865">
                  <c:v>28242</c:v>
                </c:pt>
                <c:pt idx="4866">
                  <c:v>28243</c:v>
                </c:pt>
                <c:pt idx="4867">
                  <c:v>28244</c:v>
                </c:pt>
                <c:pt idx="4868">
                  <c:v>28245</c:v>
                </c:pt>
                <c:pt idx="4869">
                  <c:v>28246</c:v>
                </c:pt>
                <c:pt idx="4870">
                  <c:v>28247</c:v>
                </c:pt>
                <c:pt idx="4871">
                  <c:v>28248</c:v>
                </c:pt>
                <c:pt idx="4872">
                  <c:v>28249</c:v>
                </c:pt>
                <c:pt idx="4873">
                  <c:v>28250</c:v>
                </c:pt>
                <c:pt idx="4874">
                  <c:v>28251</c:v>
                </c:pt>
                <c:pt idx="4875">
                  <c:v>28252</c:v>
                </c:pt>
                <c:pt idx="4876">
                  <c:v>28253</c:v>
                </c:pt>
                <c:pt idx="4877">
                  <c:v>28254</c:v>
                </c:pt>
                <c:pt idx="4878">
                  <c:v>28255</c:v>
                </c:pt>
                <c:pt idx="4879">
                  <c:v>28256</c:v>
                </c:pt>
                <c:pt idx="4880">
                  <c:v>28257</c:v>
                </c:pt>
                <c:pt idx="4881">
                  <c:v>28258</c:v>
                </c:pt>
                <c:pt idx="4882">
                  <c:v>28259</c:v>
                </c:pt>
                <c:pt idx="4883">
                  <c:v>28260</c:v>
                </c:pt>
                <c:pt idx="4884">
                  <c:v>28261</c:v>
                </c:pt>
                <c:pt idx="4885">
                  <c:v>28262</c:v>
                </c:pt>
                <c:pt idx="4886">
                  <c:v>28263</c:v>
                </c:pt>
                <c:pt idx="4887">
                  <c:v>28264</c:v>
                </c:pt>
                <c:pt idx="4888">
                  <c:v>28265</c:v>
                </c:pt>
                <c:pt idx="4889">
                  <c:v>28266</c:v>
                </c:pt>
                <c:pt idx="4890">
                  <c:v>28267</c:v>
                </c:pt>
                <c:pt idx="4891">
                  <c:v>28268</c:v>
                </c:pt>
                <c:pt idx="4892">
                  <c:v>28269</c:v>
                </c:pt>
                <c:pt idx="4893">
                  <c:v>28270</c:v>
                </c:pt>
                <c:pt idx="4894">
                  <c:v>28271</c:v>
                </c:pt>
                <c:pt idx="4895">
                  <c:v>28272</c:v>
                </c:pt>
                <c:pt idx="4896">
                  <c:v>28273</c:v>
                </c:pt>
                <c:pt idx="4897">
                  <c:v>28274</c:v>
                </c:pt>
                <c:pt idx="4898">
                  <c:v>28275</c:v>
                </c:pt>
                <c:pt idx="4899">
                  <c:v>28276</c:v>
                </c:pt>
                <c:pt idx="4900">
                  <c:v>28277</c:v>
                </c:pt>
                <c:pt idx="4901">
                  <c:v>28278</c:v>
                </c:pt>
                <c:pt idx="4902">
                  <c:v>28279</c:v>
                </c:pt>
                <c:pt idx="4903">
                  <c:v>28280</c:v>
                </c:pt>
                <c:pt idx="4904">
                  <c:v>28281</c:v>
                </c:pt>
                <c:pt idx="4905">
                  <c:v>28282</c:v>
                </c:pt>
                <c:pt idx="4906">
                  <c:v>28283</c:v>
                </c:pt>
                <c:pt idx="4907">
                  <c:v>28284</c:v>
                </c:pt>
                <c:pt idx="4908">
                  <c:v>28285</c:v>
                </c:pt>
                <c:pt idx="4909">
                  <c:v>28286</c:v>
                </c:pt>
                <c:pt idx="4910">
                  <c:v>28287</c:v>
                </c:pt>
                <c:pt idx="4911">
                  <c:v>28288</c:v>
                </c:pt>
                <c:pt idx="4912">
                  <c:v>28289</c:v>
                </c:pt>
                <c:pt idx="4913">
                  <c:v>28290</c:v>
                </c:pt>
                <c:pt idx="4914">
                  <c:v>28291</c:v>
                </c:pt>
                <c:pt idx="4915">
                  <c:v>28292</c:v>
                </c:pt>
                <c:pt idx="4916">
                  <c:v>28293</c:v>
                </c:pt>
                <c:pt idx="4917">
                  <c:v>28294</c:v>
                </c:pt>
                <c:pt idx="4918">
                  <c:v>28295</c:v>
                </c:pt>
                <c:pt idx="4919">
                  <c:v>28296</c:v>
                </c:pt>
                <c:pt idx="4920">
                  <c:v>28297</c:v>
                </c:pt>
                <c:pt idx="4921">
                  <c:v>28298</c:v>
                </c:pt>
                <c:pt idx="4922">
                  <c:v>28299</c:v>
                </c:pt>
                <c:pt idx="4923">
                  <c:v>28300</c:v>
                </c:pt>
                <c:pt idx="4924">
                  <c:v>28301</c:v>
                </c:pt>
                <c:pt idx="4925">
                  <c:v>28302</c:v>
                </c:pt>
                <c:pt idx="4926">
                  <c:v>28303</c:v>
                </c:pt>
                <c:pt idx="4927">
                  <c:v>28304</c:v>
                </c:pt>
                <c:pt idx="4928">
                  <c:v>28305</c:v>
                </c:pt>
                <c:pt idx="4929">
                  <c:v>28306</c:v>
                </c:pt>
                <c:pt idx="4930">
                  <c:v>28307</c:v>
                </c:pt>
                <c:pt idx="4931">
                  <c:v>28308</c:v>
                </c:pt>
                <c:pt idx="4932">
                  <c:v>28309</c:v>
                </c:pt>
                <c:pt idx="4933">
                  <c:v>28310</c:v>
                </c:pt>
                <c:pt idx="4934">
                  <c:v>28311</c:v>
                </c:pt>
                <c:pt idx="4935">
                  <c:v>28312</c:v>
                </c:pt>
                <c:pt idx="4936">
                  <c:v>28313</c:v>
                </c:pt>
                <c:pt idx="4937">
                  <c:v>28314</c:v>
                </c:pt>
                <c:pt idx="4938">
                  <c:v>28315</c:v>
                </c:pt>
                <c:pt idx="4939">
                  <c:v>28316</c:v>
                </c:pt>
                <c:pt idx="4940">
                  <c:v>28317</c:v>
                </c:pt>
                <c:pt idx="4941">
                  <c:v>28318</c:v>
                </c:pt>
                <c:pt idx="4942">
                  <c:v>28319</c:v>
                </c:pt>
                <c:pt idx="4943">
                  <c:v>28320</c:v>
                </c:pt>
                <c:pt idx="4944">
                  <c:v>28321</c:v>
                </c:pt>
                <c:pt idx="4945">
                  <c:v>28322</c:v>
                </c:pt>
                <c:pt idx="4946">
                  <c:v>28323</c:v>
                </c:pt>
                <c:pt idx="4947">
                  <c:v>28324</c:v>
                </c:pt>
                <c:pt idx="4948">
                  <c:v>28325</c:v>
                </c:pt>
                <c:pt idx="4949">
                  <c:v>28326</c:v>
                </c:pt>
                <c:pt idx="4950">
                  <c:v>28327</c:v>
                </c:pt>
                <c:pt idx="4951">
                  <c:v>28328</c:v>
                </c:pt>
                <c:pt idx="4952">
                  <c:v>28329</c:v>
                </c:pt>
                <c:pt idx="4953">
                  <c:v>28330</c:v>
                </c:pt>
                <c:pt idx="4954">
                  <c:v>28331</c:v>
                </c:pt>
                <c:pt idx="4955">
                  <c:v>28332</c:v>
                </c:pt>
                <c:pt idx="4956">
                  <c:v>28333</c:v>
                </c:pt>
                <c:pt idx="4957">
                  <c:v>28334</c:v>
                </c:pt>
                <c:pt idx="4958">
                  <c:v>28335</c:v>
                </c:pt>
                <c:pt idx="4959">
                  <c:v>28336</c:v>
                </c:pt>
                <c:pt idx="4960">
                  <c:v>28337</c:v>
                </c:pt>
                <c:pt idx="4961">
                  <c:v>28338</c:v>
                </c:pt>
                <c:pt idx="4962">
                  <c:v>28339</c:v>
                </c:pt>
                <c:pt idx="4963">
                  <c:v>28340</c:v>
                </c:pt>
                <c:pt idx="4964">
                  <c:v>28341</c:v>
                </c:pt>
                <c:pt idx="4965">
                  <c:v>28342</c:v>
                </c:pt>
                <c:pt idx="4966">
                  <c:v>28343</c:v>
                </c:pt>
                <c:pt idx="4967">
                  <c:v>28344</c:v>
                </c:pt>
                <c:pt idx="4968">
                  <c:v>28345</c:v>
                </c:pt>
                <c:pt idx="4969">
                  <c:v>28346</c:v>
                </c:pt>
                <c:pt idx="4970">
                  <c:v>28347</c:v>
                </c:pt>
                <c:pt idx="4971">
                  <c:v>28348</c:v>
                </c:pt>
                <c:pt idx="4972">
                  <c:v>28349</c:v>
                </c:pt>
                <c:pt idx="4973">
                  <c:v>28350</c:v>
                </c:pt>
                <c:pt idx="4974">
                  <c:v>28351</c:v>
                </c:pt>
                <c:pt idx="4975">
                  <c:v>28352</c:v>
                </c:pt>
                <c:pt idx="4976">
                  <c:v>28353</c:v>
                </c:pt>
                <c:pt idx="4977">
                  <c:v>28354</c:v>
                </c:pt>
                <c:pt idx="4978">
                  <c:v>28355</c:v>
                </c:pt>
                <c:pt idx="4979">
                  <c:v>28356</c:v>
                </c:pt>
                <c:pt idx="4980">
                  <c:v>28357</c:v>
                </c:pt>
                <c:pt idx="4981">
                  <c:v>28358</c:v>
                </c:pt>
                <c:pt idx="4982">
                  <c:v>28359</c:v>
                </c:pt>
                <c:pt idx="4983">
                  <c:v>28360</c:v>
                </c:pt>
                <c:pt idx="4984">
                  <c:v>28361</c:v>
                </c:pt>
                <c:pt idx="4985">
                  <c:v>28362</c:v>
                </c:pt>
                <c:pt idx="4986">
                  <c:v>28363</c:v>
                </c:pt>
                <c:pt idx="4987">
                  <c:v>28364</c:v>
                </c:pt>
                <c:pt idx="4988">
                  <c:v>28365</c:v>
                </c:pt>
                <c:pt idx="4989">
                  <c:v>28366</c:v>
                </c:pt>
                <c:pt idx="4990">
                  <c:v>28367</c:v>
                </c:pt>
                <c:pt idx="4991">
                  <c:v>28368</c:v>
                </c:pt>
                <c:pt idx="4992">
                  <c:v>28369</c:v>
                </c:pt>
                <c:pt idx="4993">
                  <c:v>28370</c:v>
                </c:pt>
                <c:pt idx="4994">
                  <c:v>28371</c:v>
                </c:pt>
                <c:pt idx="4995">
                  <c:v>28372</c:v>
                </c:pt>
                <c:pt idx="4996">
                  <c:v>28373</c:v>
                </c:pt>
                <c:pt idx="4997">
                  <c:v>28374</c:v>
                </c:pt>
                <c:pt idx="4998">
                  <c:v>28375</c:v>
                </c:pt>
                <c:pt idx="4999">
                  <c:v>28376</c:v>
                </c:pt>
                <c:pt idx="5000">
                  <c:v>28377</c:v>
                </c:pt>
                <c:pt idx="5001">
                  <c:v>28378</c:v>
                </c:pt>
                <c:pt idx="5002">
                  <c:v>28379</c:v>
                </c:pt>
                <c:pt idx="5003">
                  <c:v>28380</c:v>
                </c:pt>
                <c:pt idx="5004">
                  <c:v>28381</c:v>
                </c:pt>
                <c:pt idx="5005">
                  <c:v>28382</c:v>
                </c:pt>
                <c:pt idx="5006">
                  <c:v>28383</c:v>
                </c:pt>
                <c:pt idx="5007">
                  <c:v>28384</c:v>
                </c:pt>
                <c:pt idx="5008">
                  <c:v>28385</c:v>
                </c:pt>
                <c:pt idx="5009">
                  <c:v>28386</c:v>
                </c:pt>
                <c:pt idx="5010">
                  <c:v>28387</c:v>
                </c:pt>
                <c:pt idx="5011">
                  <c:v>28388</c:v>
                </c:pt>
                <c:pt idx="5012">
                  <c:v>28389</c:v>
                </c:pt>
                <c:pt idx="5013">
                  <c:v>28390</c:v>
                </c:pt>
                <c:pt idx="5014">
                  <c:v>28391</c:v>
                </c:pt>
                <c:pt idx="5015">
                  <c:v>28392</c:v>
                </c:pt>
                <c:pt idx="5016">
                  <c:v>28393</c:v>
                </c:pt>
                <c:pt idx="5017">
                  <c:v>28394</c:v>
                </c:pt>
                <c:pt idx="5018">
                  <c:v>28395</c:v>
                </c:pt>
                <c:pt idx="5019">
                  <c:v>28396</c:v>
                </c:pt>
                <c:pt idx="5020">
                  <c:v>28397</c:v>
                </c:pt>
                <c:pt idx="5021">
                  <c:v>28398</c:v>
                </c:pt>
                <c:pt idx="5022">
                  <c:v>28399</c:v>
                </c:pt>
                <c:pt idx="5023">
                  <c:v>28400</c:v>
                </c:pt>
                <c:pt idx="5024">
                  <c:v>28401</c:v>
                </c:pt>
                <c:pt idx="5025">
                  <c:v>28402</c:v>
                </c:pt>
                <c:pt idx="5026">
                  <c:v>28403</c:v>
                </c:pt>
                <c:pt idx="5027">
                  <c:v>28404</c:v>
                </c:pt>
                <c:pt idx="5028">
                  <c:v>28405</c:v>
                </c:pt>
                <c:pt idx="5029">
                  <c:v>28406</c:v>
                </c:pt>
                <c:pt idx="5030">
                  <c:v>28407</c:v>
                </c:pt>
                <c:pt idx="5031">
                  <c:v>28408</c:v>
                </c:pt>
                <c:pt idx="5032">
                  <c:v>28409</c:v>
                </c:pt>
                <c:pt idx="5033">
                  <c:v>28410</c:v>
                </c:pt>
                <c:pt idx="5034">
                  <c:v>28411</c:v>
                </c:pt>
                <c:pt idx="5035">
                  <c:v>28412</c:v>
                </c:pt>
                <c:pt idx="5036">
                  <c:v>28413</c:v>
                </c:pt>
                <c:pt idx="5037">
                  <c:v>28414</c:v>
                </c:pt>
                <c:pt idx="5038">
                  <c:v>28415</c:v>
                </c:pt>
                <c:pt idx="5039">
                  <c:v>28416</c:v>
                </c:pt>
                <c:pt idx="5040">
                  <c:v>28417</c:v>
                </c:pt>
                <c:pt idx="5041">
                  <c:v>28418</c:v>
                </c:pt>
                <c:pt idx="5042">
                  <c:v>28419</c:v>
                </c:pt>
                <c:pt idx="5043">
                  <c:v>28420</c:v>
                </c:pt>
                <c:pt idx="5044">
                  <c:v>28421</c:v>
                </c:pt>
                <c:pt idx="5045">
                  <c:v>28422</c:v>
                </c:pt>
                <c:pt idx="5046">
                  <c:v>28423</c:v>
                </c:pt>
                <c:pt idx="5047">
                  <c:v>28424</c:v>
                </c:pt>
                <c:pt idx="5048">
                  <c:v>28425</c:v>
                </c:pt>
                <c:pt idx="5049">
                  <c:v>28426</c:v>
                </c:pt>
                <c:pt idx="5050">
                  <c:v>28427</c:v>
                </c:pt>
                <c:pt idx="5051">
                  <c:v>28428</c:v>
                </c:pt>
                <c:pt idx="5052">
                  <c:v>28429</c:v>
                </c:pt>
                <c:pt idx="5053">
                  <c:v>28430</c:v>
                </c:pt>
                <c:pt idx="5054">
                  <c:v>28431</c:v>
                </c:pt>
                <c:pt idx="5055">
                  <c:v>28432</c:v>
                </c:pt>
                <c:pt idx="5056">
                  <c:v>28433</c:v>
                </c:pt>
                <c:pt idx="5057">
                  <c:v>28434</c:v>
                </c:pt>
                <c:pt idx="5058">
                  <c:v>28435</c:v>
                </c:pt>
                <c:pt idx="5059">
                  <c:v>28436</c:v>
                </c:pt>
                <c:pt idx="5060">
                  <c:v>28437</c:v>
                </c:pt>
                <c:pt idx="5061">
                  <c:v>28438</c:v>
                </c:pt>
                <c:pt idx="5062">
                  <c:v>28439</c:v>
                </c:pt>
                <c:pt idx="5063">
                  <c:v>28440</c:v>
                </c:pt>
                <c:pt idx="5064">
                  <c:v>28441</c:v>
                </c:pt>
                <c:pt idx="5065">
                  <c:v>28442</c:v>
                </c:pt>
                <c:pt idx="5066">
                  <c:v>28443</c:v>
                </c:pt>
                <c:pt idx="5067">
                  <c:v>28444</c:v>
                </c:pt>
                <c:pt idx="5068">
                  <c:v>28445</c:v>
                </c:pt>
                <c:pt idx="5069">
                  <c:v>28446</c:v>
                </c:pt>
                <c:pt idx="5070">
                  <c:v>28447</c:v>
                </c:pt>
                <c:pt idx="5071">
                  <c:v>28448</c:v>
                </c:pt>
                <c:pt idx="5072">
                  <c:v>28449</c:v>
                </c:pt>
                <c:pt idx="5073">
                  <c:v>28450</c:v>
                </c:pt>
                <c:pt idx="5074">
                  <c:v>28451</c:v>
                </c:pt>
                <c:pt idx="5075">
                  <c:v>28452</c:v>
                </c:pt>
                <c:pt idx="5076">
                  <c:v>28453</c:v>
                </c:pt>
                <c:pt idx="5077">
                  <c:v>28454</c:v>
                </c:pt>
                <c:pt idx="5078">
                  <c:v>28455</c:v>
                </c:pt>
                <c:pt idx="5079">
                  <c:v>28456</c:v>
                </c:pt>
                <c:pt idx="5080">
                  <c:v>28457</c:v>
                </c:pt>
                <c:pt idx="5081">
                  <c:v>28458</c:v>
                </c:pt>
                <c:pt idx="5082">
                  <c:v>28459</c:v>
                </c:pt>
                <c:pt idx="5083">
                  <c:v>28460</c:v>
                </c:pt>
                <c:pt idx="5084">
                  <c:v>28461</c:v>
                </c:pt>
                <c:pt idx="5085">
                  <c:v>28462</c:v>
                </c:pt>
                <c:pt idx="5086">
                  <c:v>28463</c:v>
                </c:pt>
                <c:pt idx="5087">
                  <c:v>28464</c:v>
                </c:pt>
                <c:pt idx="5088">
                  <c:v>28465</c:v>
                </c:pt>
                <c:pt idx="5089">
                  <c:v>28466</c:v>
                </c:pt>
                <c:pt idx="5090">
                  <c:v>28467</c:v>
                </c:pt>
                <c:pt idx="5091">
                  <c:v>28468</c:v>
                </c:pt>
                <c:pt idx="5092">
                  <c:v>28469</c:v>
                </c:pt>
                <c:pt idx="5093">
                  <c:v>28470</c:v>
                </c:pt>
                <c:pt idx="5094">
                  <c:v>28471</c:v>
                </c:pt>
                <c:pt idx="5095">
                  <c:v>28472</c:v>
                </c:pt>
                <c:pt idx="5096">
                  <c:v>28473</c:v>
                </c:pt>
                <c:pt idx="5097">
                  <c:v>28474</c:v>
                </c:pt>
                <c:pt idx="5098">
                  <c:v>28475</c:v>
                </c:pt>
                <c:pt idx="5099">
                  <c:v>28476</c:v>
                </c:pt>
                <c:pt idx="5100">
                  <c:v>28477</c:v>
                </c:pt>
                <c:pt idx="5101">
                  <c:v>28478</c:v>
                </c:pt>
                <c:pt idx="5102">
                  <c:v>28479</c:v>
                </c:pt>
                <c:pt idx="5103">
                  <c:v>28480</c:v>
                </c:pt>
                <c:pt idx="5104">
                  <c:v>28481</c:v>
                </c:pt>
                <c:pt idx="5105">
                  <c:v>28482</c:v>
                </c:pt>
                <c:pt idx="5106">
                  <c:v>28483</c:v>
                </c:pt>
                <c:pt idx="5107">
                  <c:v>28484</c:v>
                </c:pt>
                <c:pt idx="5108">
                  <c:v>28485</c:v>
                </c:pt>
                <c:pt idx="5109">
                  <c:v>28486</c:v>
                </c:pt>
                <c:pt idx="5110">
                  <c:v>28487</c:v>
                </c:pt>
                <c:pt idx="5111">
                  <c:v>28488</c:v>
                </c:pt>
                <c:pt idx="5112">
                  <c:v>28489</c:v>
                </c:pt>
                <c:pt idx="5113">
                  <c:v>28490</c:v>
                </c:pt>
                <c:pt idx="5114">
                  <c:v>28491</c:v>
                </c:pt>
                <c:pt idx="5115">
                  <c:v>28492</c:v>
                </c:pt>
                <c:pt idx="5116">
                  <c:v>28493</c:v>
                </c:pt>
                <c:pt idx="5117">
                  <c:v>28494</c:v>
                </c:pt>
                <c:pt idx="5118">
                  <c:v>28495</c:v>
                </c:pt>
                <c:pt idx="5119">
                  <c:v>28496</c:v>
                </c:pt>
                <c:pt idx="5120">
                  <c:v>28497</c:v>
                </c:pt>
                <c:pt idx="5121">
                  <c:v>28498</c:v>
                </c:pt>
                <c:pt idx="5122">
                  <c:v>28499</c:v>
                </c:pt>
                <c:pt idx="5123">
                  <c:v>28500</c:v>
                </c:pt>
                <c:pt idx="5124">
                  <c:v>28501</c:v>
                </c:pt>
                <c:pt idx="5125">
                  <c:v>28502</c:v>
                </c:pt>
                <c:pt idx="5126">
                  <c:v>28503</c:v>
                </c:pt>
                <c:pt idx="5127">
                  <c:v>28504</c:v>
                </c:pt>
                <c:pt idx="5128">
                  <c:v>28505</c:v>
                </c:pt>
                <c:pt idx="5129">
                  <c:v>28506</c:v>
                </c:pt>
                <c:pt idx="5130">
                  <c:v>28507</c:v>
                </c:pt>
                <c:pt idx="5131">
                  <c:v>28508</c:v>
                </c:pt>
                <c:pt idx="5132">
                  <c:v>28509</c:v>
                </c:pt>
                <c:pt idx="5133">
                  <c:v>28510</c:v>
                </c:pt>
                <c:pt idx="5134">
                  <c:v>28511</c:v>
                </c:pt>
                <c:pt idx="5135">
                  <c:v>28512</c:v>
                </c:pt>
                <c:pt idx="5136">
                  <c:v>28513</c:v>
                </c:pt>
                <c:pt idx="5137">
                  <c:v>28514</c:v>
                </c:pt>
                <c:pt idx="5138">
                  <c:v>28515</c:v>
                </c:pt>
                <c:pt idx="5139">
                  <c:v>28516</c:v>
                </c:pt>
                <c:pt idx="5140">
                  <c:v>28517</c:v>
                </c:pt>
                <c:pt idx="5141">
                  <c:v>28518</c:v>
                </c:pt>
                <c:pt idx="5142">
                  <c:v>28519</c:v>
                </c:pt>
                <c:pt idx="5143">
                  <c:v>28520</c:v>
                </c:pt>
                <c:pt idx="5144">
                  <c:v>28521</c:v>
                </c:pt>
                <c:pt idx="5145">
                  <c:v>28522</c:v>
                </c:pt>
                <c:pt idx="5146">
                  <c:v>28523</c:v>
                </c:pt>
                <c:pt idx="5147">
                  <c:v>28524</c:v>
                </c:pt>
                <c:pt idx="5148">
                  <c:v>28525</c:v>
                </c:pt>
                <c:pt idx="5149">
                  <c:v>28526</c:v>
                </c:pt>
                <c:pt idx="5150">
                  <c:v>28527</c:v>
                </c:pt>
                <c:pt idx="5151">
                  <c:v>28528</c:v>
                </c:pt>
                <c:pt idx="5152">
                  <c:v>28529</c:v>
                </c:pt>
                <c:pt idx="5153">
                  <c:v>28530</c:v>
                </c:pt>
                <c:pt idx="5154">
                  <c:v>28531</c:v>
                </c:pt>
                <c:pt idx="5155">
                  <c:v>28532</c:v>
                </c:pt>
                <c:pt idx="5156">
                  <c:v>28533</c:v>
                </c:pt>
                <c:pt idx="5157">
                  <c:v>28534</c:v>
                </c:pt>
                <c:pt idx="5158">
                  <c:v>28535</c:v>
                </c:pt>
                <c:pt idx="5159">
                  <c:v>28536</c:v>
                </c:pt>
                <c:pt idx="5160">
                  <c:v>28537</c:v>
                </c:pt>
                <c:pt idx="5161">
                  <c:v>28538</c:v>
                </c:pt>
                <c:pt idx="5162">
                  <c:v>28539</c:v>
                </c:pt>
                <c:pt idx="5163">
                  <c:v>28540</c:v>
                </c:pt>
                <c:pt idx="5164">
                  <c:v>28541</c:v>
                </c:pt>
                <c:pt idx="5165">
                  <c:v>28542</c:v>
                </c:pt>
                <c:pt idx="5166">
                  <c:v>28543</c:v>
                </c:pt>
                <c:pt idx="5167">
                  <c:v>28544</c:v>
                </c:pt>
                <c:pt idx="5168">
                  <c:v>28545</c:v>
                </c:pt>
                <c:pt idx="5169">
                  <c:v>28546</c:v>
                </c:pt>
                <c:pt idx="5170">
                  <c:v>28547</c:v>
                </c:pt>
                <c:pt idx="5171">
                  <c:v>28548</c:v>
                </c:pt>
                <c:pt idx="5172">
                  <c:v>28549</c:v>
                </c:pt>
                <c:pt idx="5173">
                  <c:v>28550</c:v>
                </c:pt>
                <c:pt idx="5174">
                  <c:v>28551</c:v>
                </c:pt>
                <c:pt idx="5175">
                  <c:v>28552</c:v>
                </c:pt>
                <c:pt idx="5176">
                  <c:v>28553</c:v>
                </c:pt>
                <c:pt idx="5177">
                  <c:v>28554</c:v>
                </c:pt>
                <c:pt idx="5178">
                  <c:v>28555</c:v>
                </c:pt>
                <c:pt idx="5179">
                  <c:v>28556</c:v>
                </c:pt>
                <c:pt idx="5180">
                  <c:v>28557</c:v>
                </c:pt>
                <c:pt idx="5181">
                  <c:v>28558</c:v>
                </c:pt>
                <c:pt idx="5182">
                  <c:v>28559</c:v>
                </c:pt>
                <c:pt idx="5183">
                  <c:v>28560</c:v>
                </c:pt>
                <c:pt idx="5184">
                  <c:v>28561</c:v>
                </c:pt>
                <c:pt idx="5185">
                  <c:v>28562</c:v>
                </c:pt>
                <c:pt idx="5186">
                  <c:v>28563</c:v>
                </c:pt>
                <c:pt idx="5187">
                  <c:v>28564</c:v>
                </c:pt>
                <c:pt idx="5188">
                  <c:v>28565</c:v>
                </c:pt>
                <c:pt idx="5189">
                  <c:v>28566</c:v>
                </c:pt>
                <c:pt idx="5190">
                  <c:v>28567</c:v>
                </c:pt>
                <c:pt idx="5191">
                  <c:v>28568</c:v>
                </c:pt>
                <c:pt idx="5192">
                  <c:v>28569</c:v>
                </c:pt>
                <c:pt idx="5193">
                  <c:v>28570</c:v>
                </c:pt>
                <c:pt idx="5194">
                  <c:v>28571</c:v>
                </c:pt>
                <c:pt idx="5195">
                  <c:v>28572</c:v>
                </c:pt>
                <c:pt idx="5196">
                  <c:v>28573</c:v>
                </c:pt>
                <c:pt idx="5197">
                  <c:v>28574</c:v>
                </c:pt>
                <c:pt idx="5198">
                  <c:v>28575</c:v>
                </c:pt>
                <c:pt idx="5199">
                  <c:v>28576</c:v>
                </c:pt>
                <c:pt idx="5200">
                  <c:v>28577</c:v>
                </c:pt>
                <c:pt idx="5201">
                  <c:v>28578</c:v>
                </c:pt>
                <c:pt idx="5202">
                  <c:v>28579</c:v>
                </c:pt>
                <c:pt idx="5203">
                  <c:v>28580</c:v>
                </c:pt>
                <c:pt idx="5204">
                  <c:v>28581</c:v>
                </c:pt>
                <c:pt idx="5205">
                  <c:v>28582</c:v>
                </c:pt>
                <c:pt idx="5206">
                  <c:v>28583</c:v>
                </c:pt>
                <c:pt idx="5207">
                  <c:v>28584</c:v>
                </c:pt>
                <c:pt idx="5208">
                  <c:v>28585</c:v>
                </c:pt>
                <c:pt idx="5209">
                  <c:v>28586</c:v>
                </c:pt>
                <c:pt idx="5210">
                  <c:v>28587</c:v>
                </c:pt>
                <c:pt idx="5211">
                  <c:v>28588</c:v>
                </c:pt>
                <c:pt idx="5212">
                  <c:v>28589</c:v>
                </c:pt>
                <c:pt idx="5213">
                  <c:v>28590</c:v>
                </c:pt>
                <c:pt idx="5214">
                  <c:v>28591</c:v>
                </c:pt>
                <c:pt idx="5215">
                  <c:v>28592</c:v>
                </c:pt>
                <c:pt idx="5216">
                  <c:v>28593</c:v>
                </c:pt>
                <c:pt idx="5217">
                  <c:v>28594</c:v>
                </c:pt>
                <c:pt idx="5218">
                  <c:v>28595</c:v>
                </c:pt>
                <c:pt idx="5219">
                  <c:v>28596</c:v>
                </c:pt>
                <c:pt idx="5220">
                  <c:v>28597</c:v>
                </c:pt>
                <c:pt idx="5221">
                  <c:v>28598</c:v>
                </c:pt>
                <c:pt idx="5222">
                  <c:v>28599</c:v>
                </c:pt>
                <c:pt idx="5223">
                  <c:v>28600</c:v>
                </c:pt>
                <c:pt idx="5224">
                  <c:v>28601</c:v>
                </c:pt>
                <c:pt idx="5225">
                  <c:v>28602</c:v>
                </c:pt>
                <c:pt idx="5226">
                  <c:v>28603</c:v>
                </c:pt>
                <c:pt idx="5227">
                  <c:v>28604</c:v>
                </c:pt>
                <c:pt idx="5228">
                  <c:v>28605</c:v>
                </c:pt>
                <c:pt idx="5229">
                  <c:v>28606</c:v>
                </c:pt>
                <c:pt idx="5230">
                  <c:v>28607</c:v>
                </c:pt>
                <c:pt idx="5231">
                  <c:v>28608</c:v>
                </c:pt>
                <c:pt idx="5232">
                  <c:v>28609</c:v>
                </c:pt>
                <c:pt idx="5233">
                  <c:v>28610</c:v>
                </c:pt>
                <c:pt idx="5234">
                  <c:v>28611</c:v>
                </c:pt>
                <c:pt idx="5235">
                  <c:v>28612</c:v>
                </c:pt>
                <c:pt idx="5236">
                  <c:v>28613</c:v>
                </c:pt>
                <c:pt idx="5237">
                  <c:v>28614</c:v>
                </c:pt>
                <c:pt idx="5238">
                  <c:v>28615</c:v>
                </c:pt>
                <c:pt idx="5239">
                  <c:v>28616</c:v>
                </c:pt>
                <c:pt idx="5240">
                  <c:v>28617</c:v>
                </c:pt>
                <c:pt idx="5241">
                  <c:v>28618</c:v>
                </c:pt>
                <c:pt idx="5242">
                  <c:v>28619</c:v>
                </c:pt>
                <c:pt idx="5243">
                  <c:v>28620</c:v>
                </c:pt>
                <c:pt idx="5244">
                  <c:v>28621</c:v>
                </c:pt>
                <c:pt idx="5245">
                  <c:v>28622</c:v>
                </c:pt>
                <c:pt idx="5246">
                  <c:v>28623</c:v>
                </c:pt>
                <c:pt idx="5247">
                  <c:v>28624</c:v>
                </c:pt>
                <c:pt idx="5248">
                  <c:v>28625</c:v>
                </c:pt>
                <c:pt idx="5249">
                  <c:v>28626</c:v>
                </c:pt>
                <c:pt idx="5250">
                  <c:v>28627</c:v>
                </c:pt>
                <c:pt idx="5251">
                  <c:v>28628</c:v>
                </c:pt>
                <c:pt idx="5252">
                  <c:v>28629</c:v>
                </c:pt>
                <c:pt idx="5253">
                  <c:v>28630</c:v>
                </c:pt>
                <c:pt idx="5254">
                  <c:v>28631</c:v>
                </c:pt>
                <c:pt idx="5255">
                  <c:v>28632</c:v>
                </c:pt>
                <c:pt idx="5256">
                  <c:v>28633</c:v>
                </c:pt>
                <c:pt idx="5257">
                  <c:v>28634</c:v>
                </c:pt>
                <c:pt idx="5258">
                  <c:v>28635</c:v>
                </c:pt>
                <c:pt idx="5259">
                  <c:v>28636</c:v>
                </c:pt>
                <c:pt idx="5260">
                  <c:v>28637</c:v>
                </c:pt>
                <c:pt idx="5261">
                  <c:v>28638</c:v>
                </c:pt>
                <c:pt idx="5262">
                  <c:v>28639</c:v>
                </c:pt>
                <c:pt idx="5263">
                  <c:v>28640</c:v>
                </c:pt>
                <c:pt idx="5264">
                  <c:v>28641</c:v>
                </c:pt>
                <c:pt idx="5265">
                  <c:v>28642</c:v>
                </c:pt>
                <c:pt idx="5266">
                  <c:v>28643</c:v>
                </c:pt>
                <c:pt idx="5267">
                  <c:v>28644</c:v>
                </c:pt>
                <c:pt idx="5268">
                  <c:v>28645</c:v>
                </c:pt>
                <c:pt idx="5269">
                  <c:v>28646</c:v>
                </c:pt>
                <c:pt idx="5270">
                  <c:v>28647</c:v>
                </c:pt>
                <c:pt idx="5271">
                  <c:v>28648</c:v>
                </c:pt>
                <c:pt idx="5272">
                  <c:v>28649</c:v>
                </c:pt>
                <c:pt idx="5273">
                  <c:v>28650</c:v>
                </c:pt>
                <c:pt idx="5274">
                  <c:v>28651</c:v>
                </c:pt>
                <c:pt idx="5275">
                  <c:v>28652</c:v>
                </c:pt>
                <c:pt idx="5276">
                  <c:v>28653</c:v>
                </c:pt>
                <c:pt idx="5277">
                  <c:v>28654</c:v>
                </c:pt>
                <c:pt idx="5278">
                  <c:v>28655</c:v>
                </c:pt>
                <c:pt idx="5279">
                  <c:v>28656</c:v>
                </c:pt>
                <c:pt idx="5280">
                  <c:v>28657</c:v>
                </c:pt>
                <c:pt idx="5281">
                  <c:v>28658</c:v>
                </c:pt>
                <c:pt idx="5282">
                  <c:v>28659</c:v>
                </c:pt>
                <c:pt idx="5283">
                  <c:v>28660</c:v>
                </c:pt>
                <c:pt idx="5284">
                  <c:v>28661</c:v>
                </c:pt>
                <c:pt idx="5285">
                  <c:v>28662</c:v>
                </c:pt>
                <c:pt idx="5286">
                  <c:v>28663</c:v>
                </c:pt>
                <c:pt idx="5287">
                  <c:v>28664</c:v>
                </c:pt>
                <c:pt idx="5288">
                  <c:v>28665</c:v>
                </c:pt>
                <c:pt idx="5289">
                  <c:v>28666</c:v>
                </c:pt>
                <c:pt idx="5290">
                  <c:v>28667</c:v>
                </c:pt>
                <c:pt idx="5291">
                  <c:v>28668</c:v>
                </c:pt>
                <c:pt idx="5292">
                  <c:v>28669</c:v>
                </c:pt>
                <c:pt idx="5293">
                  <c:v>28670</c:v>
                </c:pt>
                <c:pt idx="5294">
                  <c:v>28671</c:v>
                </c:pt>
                <c:pt idx="5295">
                  <c:v>28672</c:v>
                </c:pt>
                <c:pt idx="5296">
                  <c:v>28673</c:v>
                </c:pt>
                <c:pt idx="5297">
                  <c:v>28674</c:v>
                </c:pt>
                <c:pt idx="5298">
                  <c:v>28675</c:v>
                </c:pt>
                <c:pt idx="5299">
                  <c:v>28676</c:v>
                </c:pt>
                <c:pt idx="5300">
                  <c:v>28677</c:v>
                </c:pt>
                <c:pt idx="5301">
                  <c:v>28678</c:v>
                </c:pt>
                <c:pt idx="5302">
                  <c:v>28679</c:v>
                </c:pt>
                <c:pt idx="5303">
                  <c:v>28680</c:v>
                </c:pt>
                <c:pt idx="5304">
                  <c:v>28681</c:v>
                </c:pt>
                <c:pt idx="5305">
                  <c:v>28682</c:v>
                </c:pt>
                <c:pt idx="5306">
                  <c:v>28683</c:v>
                </c:pt>
                <c:pt idx="5307">
                  <c:v>28684</c:v>
                </c:pt>
                <c:pt idx="5308">
                  <c:v>28685</c:v>
                </c:pt>
                <c:pt idx="5309">
                  <c:v>28686</c:v>
                </c:pt>
                <c:pt idx="5310">
                  <c:v>28687</c:v>
                </c:pt>
                <c:pt idx="5311">
                  <c:v>28688</c:v>
                </c:pt>
                <c:pt idx="5312">
                  <c:v>28689</c:v>
                </c:pt>
                <c:pt idx="5313">
                  <c:v>28690</c:v>
                </c:pt>
                <c:pt idx="5314">
                  <c:v>28691</c:v>
                </c:pt>
                <c:pt idx="5315">
                  <c:v>28692</c:v>
                </c:pt>
                <c:pt idx="5316">
                  <c:v>28693</c:v>
                </c:pt>
                <c:pt idx="5317">
                  <c:v>28694</c:v>
                </c:pt>
                <c:pt idx="5318">
                  <c:v>28695</c:v>
                </c:pt>
                <c:pt idx="5319">
                  <c:v>28696</c:v>
                </c:pt>
                <c:pt idx="5320">
                  <c:v>28697</c:v>
                </c:pt>
                <c:pt idx="5321">
                  <c:v>28698</c:v>
                </c:pt>
                <c:pt idx="5322">
                  <c:v>28699</c:v>
                </c:pt>
                <c:pt idx="5323">
                  <c:v>28700</c:v>
                </c:pt>
                <c:pt idx="5324">
                  <c:v>28701</c:v>
                </c:pt>
                <c:pt idx="5325">
                  <c:v>28702</c:v>
                </c:pt>
                <c:pt idx="5326">
                  <c:v>28703</c:v>
                </c:pt>
                <c:pt idx="5327">
                  <c:v>28704</c:v>
                </c:pt>
                <c:pt idx="5328">
                  <c:v>28705</c:v>
                </c:pt>
                <c:pt idx="5329">
                  <c:v>28706</c:v>
                </c:pt>
                <c:pt idx="5330">
                  <c:v>28707</c:v>
                </c:pt>
                <c:pt idx="5331">
                  <c:v>28708</c:v>
                </c:pt>
                <c:pt idx="5332">
                  <c:v>28709</c:v>
                </c:pt>
                <c:pt idx="5333">
                  <c:v>28710</c:v>
                </c:pt>
                <c:pt idx="5334">
                  <c:v>28711</c:v>
                </c:pt>
                <c:pt idx="5335">
                  <c:v>28712</c:v>
                </c:pt>
                <c:pt idx="5336">
                  <c:v>28713</c:v>
                </c:pt>
                <c:pt idx="5337">
                  <c:v>28714</c:v>
                </c:pt>
                <c:pt idx="5338">
                  <c:v>28715</c:v>
                </c:pt>
                <c:pt idx="5339">
                  <c:v>28716</c:v>
                </c:pt>
                <c:pt idx="5340">
                  <c:v>28717</c:v>
                </c:pt>
                <c:pt idx="5341">
                  <c:v>28718</c:v>
                </c:pt>
                <c:pt idx="5342">
                  <c:v>28719</c:v>
                </c:pt>
                <c:pt idx="5343">
                  <c:v>28720</c:v>
                </c:pt>
                <c:pt idx="5344">
                  <c:v>28721</c:v>
                </c:pt>
                <c:pt idx="5345">
                  <c:v>28722</c:v>
                </c:pt>
                <c:pt idx="5346">
                  <c:v>28723</c:v>
                </c:pt>
                <c:pt idx="5347">
                  <c:v>28724</c:v>
                </c:pt>
                <c:pt idx="5348">
                  <c:v>28725</c:v>
                </c:pt>
                <c:pt idx="5349">
                  <c:v>28726</c:v>
                </c:pt>
                <c:pt idx="5350">
                  <c:v>28727</c:v>
                </c:pt>
                <c:pt idx="5351">
                  <c:v>28728</c:v>
                </c:pt>
                <c:pt idx="5352">
                  <c:v>28729</c:v>
                </c:pt>
                <c:pt idx="5353">
                  <c:v>28730</c:v>
                </c:pt>
                <c:pt idx="5354">
                  <c:v>28731</c:v>
                </c:pt>
                <c:pt idx="5355">
                  <c:v>28732</c:v>
                </c:pt>
                <c:pt idx="5356">
                  <c:v>28733</c:v>
                </c:pt>
                <c:pt idx="5357">
                  <c:v>28734</c:v>
                </c:pt>
                <c:pt idx="5358">
                  <c:v>28735</c:v>
                </c:pt>
                <c:pt idx="5359">
                  <c:v>28736</c:v>
                </c:pt>
                <c:pt idx="5360">
                  <c:v>28737</c:v>
                </c:pt>
                <c:pt idx="5361">
                  <c:v>28738</c:v>
                </c:pt>
                <c:pt idx="5362">
                  <c:v>28739</c:v>
                </c:pt>
                <c:pt idx="5363">
                  <c:v>28740</c:v>
                </c:pt>
                <c:pt idx="5364">
                  <c:v>28741</c:v>
                </c:pt>
                <c:pt idx="5365">
                  <c:v>28742</c:v>
                </c:pt>
                <c:pt idx="5366">
                  <c:v>28743</c:v>
                </c:pt>
                <c:pt idx="5367">
                  <c:v>28744</c:v>
                </c:pt>
                <c:pt idx="5368">
                  <c:v>28745</c:v>
                </c:pt>
                <c:pt idx="5369">
                  <c:v>28746</c:v>
                </c:pt>
                <c:pt idx="5370">
                  <c:v>28747</c:v>
                </c:pt>
                <c:pt idx="5371">
                  <c:v>28748</c:v>
                </c:pt>
                <c:pt idx="5372">
                  <c:v>28749</c:v>
                </c:pt>
                <c:pt idx="5373">
                  <c:v>28750</c:v>
                </c:pt>
                <c:pt idx="5374">
                  <c:v>28751</c:v>
                </c:pt>
                <c:pt idx="5375">
                  <c:v>28752</c:v>
                </c:pt>
                <c:pt idx="5376">
                  <c:v>28753</c:v>
                </c:pt>
                <c:pt idx="5377">
                  <c:v>28754</c:v>
                </c:pt>
                <c:pt idx="5378">
                  <c:v>28755</c:v>
                </c:pt>
                <c:pt idx="5379">
                  <c:v>28756</c:v>
                </c:pt>
                <c:pt idx="5380">
                  <c:v>28757</c:v>
                </c:pt>
                <c:pt idx="5381">
                  <c:v>28758</c:v>
                </c:pt>
                <c:pt idx="5382">
                  <c:v>28759</c:v>
                </c:pt>
                <c:pt idx="5383">
                  <c:v>28760</c:v>
                </c:pt>
                <c:pt idx="5384">
                  <c:v>28761</c:v>
                </c:pt>
                <c:pt idx="5385">
                  <c:v>28762</c:v>
                </c:pt>
                <c:pt idx="5386">
                  <c:v>28763</c:v>
                </c:pt>
                <c:pt idx="5387">
                  <c:v>28764</c:v>
                </c:pt>
                <c:pt idx="5388">
                  <c:v>28765</c:v>
                </c:pt>
                <c:pt idx="5389">
                  <c:v>28766</c:v>
                </c:pt>
                <c:pt idx="5390">
                  <c:v>28767</c:v>
                </c:pt>
                <c:pt idx="5391">
                  <c:v>28768</c:v>
                </c:pt>
                <c:pt idx="5392">
                  <c:v>28769</c:v>
                </c:pt>
                <c:pt idx="5393">
                  <c:v>28770</c:v>
                </c:pt>
                <c:pt idx="5394">
                  <c:v>28771</c:v>
                </c:pt>
                <c:pt idx="5395">
                  <c:v>28772</c:v>
                </c:pt>
                <c:pt idx="5396">
                  <c:v>28773</c:v>
                </c:pt>
                <c:pt idx="5397">
                  <c:v>28774</c:v>
                </c:pt>
                <c:pt idx="5398">
                  <c:v>28775</c:v>
                </c:pt>
                <c:pt idx="5399">
                  <c:v>28776</c:v>
                </c:pt>
                <c:pt idx="5400">
                  <c:v>28777</c:v>
                </c:pt>
                <c:pt idx="5401">
                  <c:v>28778</c:v>
                </c:pt>
                <c:pt idx="5402">
                  <c:v>28779</c:v>
                </c:pt>
                <c:pt idx="5403">
                  <c:v>28780</c:v>
                </c:pt>
                <c:pt idx="5404">
                  <c:v>28781</c:v>
                </c:pt>
                <c:pt idx="5405">
                  <c:v>28782</c:v>
                </c:pt>
                <c:pt idx="5406">
                  <c:v>28783</c:v>
                </c:pt>
                <c:pt idx="5407">
                  <c:v>28784</c:v>
                </c:pt>
                <c:pt idx="5408">
                  <c:v>28785</c:v>
                </c:pt>
                <c:pt idx="5409">
                  <c:v>28786</c:v>
                </c:pt>
                <c:pt idx="5410">
                  <c:v>28787</c:v>
                </c:pt>
                <c:pt idx="5411">
                  <c:v>28788</c:v>
                </c:pt>
                <c:pt idx="5412">
                  <c:v>28789</c:v>
                </c:pt>
                <c:pt idx="5413">
                  <c:v>28790</c:v>
                </c:pt>
                <c:pt idx="5414">
                  <c:v>28791</c:v>
                </c:pt>
                <c:pt idx="5415">
                  <c:v>28792</c:v>
                </c:pt>
                <c:pt idx="5416">
                  <c:v>28793</c:v>
                </c:pt>
                <c:pt idx="5417">
                  <c:v>28794</c:v>
                </c:pt>
                <c:pt idx="5418">
                  <c:v>28795</c:v>
                </c:pt>
                <c:pt idx="5419">
                  <c:v>28796</c:v>
                </c:pt>
                <c:pt idx="5420">
                  <c:v>28797</c:v>
                </c:pt>
                <c:pt idx="5421">
                  <c:v>28798</c:v>
                </c:pt>
                <c:pt idx="5422">
                  <c:v>28799</c:v>
                </c:pt>
                <c:pt idx="5423">
                  <c:v>28800</c:v>
                </c:pt>
                <c:pt idx="5424">
                  <c:v>28801</c:v>
                </c:pt>
                <c:pt idx="5425">
                  <c:v>28802</c:v>
                </c:pt>
                <c:pt idx="5426">
                  <c:v>28803</c:v>
                </c:pt>
                <c:pt idx="5427">
                  <c:v>28804</c:v>
                </c:pt>
                <c:pt idx="5428">
                  <c:v>28805</c:v>
                </c:pt>
                <c:pt idx="5429">
                  <c:v>28806</c:v>
                </c:pt>
                <c:pt idx="5430">
                  <c:v>28807</c:v>
                </c:pt>
                <c:pt idx="5431">
                  <c:v>28808</c:v>
                </c:pt>
                <c:pt idx="5432">
                  <c:v>28809</c:v>
                </c:pt>
                <c:pt idx="5433">
                  <c:v>28810</c:v>
                </c:pt>
                <c:pt idx="5434">
                  <c:v>28811</c:v>
                </c:pt>
                <c:pt idx="5435">
                  <c:v>28812</c:v>
                </c:pt>
                <c:pt idx="5436">
                  <c:v>28813</c:v>
                </c:pt>
                <c:pt idx="5437">
                  <c:v>28814</c:v>
                </c:pt>
                <c:pt idx="5438">
                  <c:v>28815</c:v>
                </c:pt>
                <c:pt idx="5439">
                  <c:v>28816</c:v>
                </c:pt>
                <c:pt idx="5440">
                  <c:v>28817</c:v>
                </c:pt>
                <c:pt idx="5441">
                  <c:v>28818</c:v>
                </c:pt>
                <c:pt idx="5442">
                  <c:v>28819</c:v>
                </c:pt>
                <c:pt idx="5443">
                  <c:v>28820</c:v>
                </c:pt>
                <c:pt idx="5444">
                  <c:v>28821</c:v>
                </c:pt>
                <c:pt idx="5445">
                  <c:v>28822</c:v>
                </c:pt>
                <c:pt idx="5446">
                  <c:v>28823</c:v>
                </c:pt>
                <c:pt idx="5447">
                  <c:v>28824</c:v>
                </c:pt>
                <c:pt idx="5448">
                  <c:v>28825</c:v>
                </c:pt>
                <c:pt idx="5449">
                  <c:v>28826</c:v>
                </c:pt>
                <c:pt idx="5450">
                  <c:v>28827</c:v>
                </c:pt>
                <c:pt idx="5451">
                  <c:v>28828</c:v>
                </c:pt>
                <c:pt idx="5452">
                  <c:v>28829</c:v>
                </c:pt>
                <c:pt idx="5453">
                  <c:v>28830</c:v>
                </c:pt>
                <c:pt idx="5454">
                  <c:v>28831</c:v>
                </c:pt>
                <c:pt idx="5455">
                  <c:v>28832</c:v>
                </c:pt>
                <c:pt idx="5456">
                  <c:v>28833</c:v>
                </c:pt>
                <c:pt idx="5457">
                  <c:v>28834</c:v>
                </c:pt>
                <c:pt idx="5458">
                  <c:v>28835</c:v>
                </c:pt>
                <c:pt idx="5459">
                  <c:v>28836</c:v>
                </c:pt>
                <c:pt idx="5460">
                  <c:v>28837</c:v>
                </c:pt>
                <c:pt idx="5461">
                  <c:v>28838</c:v>
                </c:pt>
                <c:pt idx="5462">
                  <c:v>28839</c:v>
                </c:pt>
                <c:pt idx="5463">
                  <c:v>28840</c:v>
                </c:pt>
                <c:pt idx="5464">
                  <c:v>28841</c:v>
                </c:pt>
                <c:pt idx="5465">
                  <c:v>28842</c:v>
                </c:pt>
                <c:pt idx="5466">
                  <c:v>28843</c:v>
                </c:pt>
                <c:pt idx="5467">
                  <c:v>28844</c:v>
                </c:pt>
                <c:pt idx="5468">
                  <c:v>28845</c:v>
                </c:pt>
                <c:pt idx="5469">
                  <c:v>28846</c:v>
                </c:pt>
                <c:pt idx="5470">
                  <c:v>28847</c:v>
                </c:pt>
                <c:pt idx="5471">
                  <c:v>28848</c:v>
                </c:pt>
                <c:pt idx="5472">
                  <c:v>28849</c:v>
                </c:pt>
                <c:pt idx="5473">
                  <c:v>28850</c:v>
                </c:pt>
                <c:pt idx="5474">
                  <c:v>28851</c:v>
                </c:pt>
                <c:pt idx="5475">
                  <c:v>28852</c:v>
                </c:pt>
                <c:pt idx="5476">
                  <c:v>28853</c:v>
                </c:pt>
                <c:pt idx="5477">
                  <c:v>28854</c:v>
                </c:pt>
                <c:pt idx="5478">
                  <c:v>28855</c:v>
                </c:pt>
                <c:pt idx="5479">
                  <c:v>28856</c:v>
                </c:pt>
                <c:pt idx="5480">
                  <c:v>28857</c:v>
                </c:pt>
                <c:pt idx="5481">
                  <c:v>28858</c:v>
                </c:pt>
                <c:pt idx="5482">
                  <c:v>28859</c:v>
                </c:pt>
                <c:pt idx="5483">
                  <c:v>28860</c:v>
                </c:pt>
                <c:pt idx="5484">
                  <c:v>28861</c:v>
                </c:pt>
                <c:pt idx="5485">
                  <c:v>28862</c:v>
                </c:pt>
                <c:pt idx="5486">
                  <c:v>28863</c:v>
                </c:pt>
                <c:pt idx="5487">
                  <c:v>28864</c:v>
                </c:pt>
                <c:pt idx="5488">
                  <c:v>28865</c:v>
                </c:pt>
                <c:pt idx="5489">
                  <c:v>28866</c:v>
                </c:pt>
                <c:pt idx="5490">
                  <c:v>28867</c:v>
                </c:pt>
                <c:pt idx="5491">
                  <c:v>28868</c:v>
                </c:pt>
                <c:pt idx="5492">
                  <c:v>28869</c:v>
                </c:pt>
                <c:pt idx="5493">
                  <c:v>28870</c:v>
                </c:pt>
                <c:pt idx="5494">
                  <c:v>28871</c:v>
                </c:pt>
                <c:pt idx="5495">
                  <c:v>28872</c:v>
                </c:pt>
                <c:pt idx="5496">
                  <c:v>28873</c:v>
                </c:pt>
                <c:pt idx="5497">
                  <c:v>28874</c:v>
                </c:pt>
                <c:pt idx="5498">
                  <c:v>28875</c:v>
                </c:pt>
                <c:pt idx="5499">
                  <c:v>28876</c:v>
                </c:pt>
                <c:pt idx="5500">
                  <c:v>28877</c:v>
                </c:pt>
                <c:pt idx="5501">
                  <c:v>28878</c:v>
                </c:pt>
                <c:pt idx="5502">
                  <c:v>28879</c:v>
                </c:pt>
                <c:pt idx="5503">
                  <c:v>28880</c:v>
                </c:pt>
                <c:pt idx="5504">
                  <c:v>28881</c:v>
                </c:pt>
                <c:pt idx="5505">
                  <c:v>28882</c:v>
                </c:pt>
                <c:pt idx="5506">
                  <c:v>28883</c:v>
                </c:pt>
                <c:pt idx="5507">
                  <c:v>28884</c:v>
                </c:pt>
                <c:pt idx="5508">
                  <c:v>28885</c:v>
                </c:pt>
                <c:pt idx="5509">
                  <c:v>28886</c:v>
                </c:pt>
                <c:pt idx="5510">
                  <c:v>28887</c:v>
                </c:pt>
                <c:pt idx="5511">
                  <c:v>28888</c:v>
                </c:pt>
                <c:pt idx="5512">
                  <c:v>28889</c:v>
                </c:pt>
                <c:pt idx="5513">
                  <c:v>28890</c:v>
                </c:pt>
                <c:pt idx="5514">
                  <c:v>28891</c:v>
                </c:pt>
                <c:pt idx="5515">
                  <c:v>28892</c:v>
                </c:pt>
                <c:pt idx="5516">
                  <c:v>28893</c:v>
                </c:pt>
                <c:pt idx="5517">
                  <c:v>28894</c:v>
                </c:pt>
                <c:pt idx="5518">
                  <c:v>28895</c:v>
                </c:pt>
                <c:pt idx="5519">
                  <c:v>28896</c:v>
                </c:pt>
                <c:pt idx="5520">
                  <c:v>28897</c:v>
                </c:pt>
                <c:pt idx="5521">
                  <c:v>28898</c:v>
                </c:pt>
                <c:pt idx="5522">
                  <c:v>28899</c:v>
                </c:pt>
                <c:pt idx="5523">
                  <c:v>28900</c:v>
                </c:pt>
                <c:pt idx="5524">
                  <c:v>28901</c:v>
                </c:pt>
                <c:pt idx="5525">
                  <c:v>28902</c:v>
                </c:pt>
                <c:pt idx="5526">
                  <c:v>28903</c:v>
                </c:pt>
                <c:pt idx="5527">
                  <c:v>28904</c:v>
                </c:pt>
                <c:pt idx="5528">
                  <c:v>28905</c:v>
                </c:pt>
                <c:pt idx="5529">
                  <c:v>28906</c:v>
                </c:pt>
                <c:pt idx="5530">
                  <c:v>28907</c:v>
                </c:pt>
                <c:pt idx="5531">
                  <c:v>28908</c:v>
                </c:pt>
                <c:pt idx="5532">
                  <c:v>28909</c:v>
                </c:pt>
                <c:pt idx="5533">
                  <c:v>28910</c:v>
                </c:pt>
                <c:pt idx="5534">
                  <c:v>28911</c:v>
                </c:pt>
                <c:pt idx="5535">
                  <c:v>28912</c:v>
                </c:pt>
                <c:pt idx="5536">
                  <c:v>28913</c:v>
                </c:pt>
                <c:pt idx="5537">
                  <c:v>28914</c:v>
                </c:pt>
                <c:pt idx="5538">
                  <c:v>28915</c:v>
                </c:pt>
                <c:pt idx="5539">
                  <c:v>28916</c:v>
                </c:pt>
                <c:pt idx="5540">
                  <c:v>28917</c:v>
                </c:pt>
                <c:pt idx="5541">
                  <c:v>28918</c:v>
                </c:pt>
                <c:pt idx="5542">
                  <c:v>28919</c:v>
                </c:pt>
                <c:pt idx="5543">
                  <c:v>28920</c:v>
                </c:pt>
                <c:pt idx="5544">
                  <c:v>28921</c:v>
                </c:pt>
                <c:pt idx="5545">
                  <c:v>28922</c:v>
                </c:pt>
                <c:pt idx="5546">
                  <c:v>28923</c:v>
                </c:pt>
                <c:pt idx="5547">
                  <c:v>28924</c:v>
                </c:pt>
                <c:pt idx="5548">
                  <c:v>28925</c:v>
                </c:pt>
                <c:pt idx="5549">
                  <c:v>28926</c:v>
                </c:pt>
                <c:pt idx="5550">
                  <c:v>28927</c:v>
                </c:pt>
                <c:pt idx="5551">
                  <c:v>28928</c:v>
                </c:pt>
                <c:pt idx="5552">
                  <c:v>28929</c:v>
                </c:pt>
                <c:pt idx="5553">
                  <c:v>28930</c:v>
                </c:pt>
                <c:pt idx="5554">
                  <c:v>28931</c:v>
                </c:pt>
                <c:pt idx="5555">
                  <c:v>28932</c:v>
                </c:pt>
                <c:pt idx="5556">
                  <c:v>28933</c:v>
                </c:pt>
                <c:pt idx="5557">
                  <c:v>28934</c:v>
                </c:pt>
                <c:pt idx="5558">
                  <c:v>28935</c:v>
                </c:pt>
                <c:pt idx="5559">
                  <c:v>28936</c:v>
                </c:pt>
                <c:pt idx="5560">
                  <c:v>28937</c:v>
                </c:pt>
                <c:pt idx="5561">
                  <c:v>28938</c:v>
                </c:pt>
                <c:pt idx="5562">
                  <c:v>28939</c:v>
                </c:pt>
                <c:pt idx="5563">
                  <c:v>28940</c:v>
                </c:pt>
                <c:pt idx="5564">
                  <c:v>28941</c:v>
                </c:pt>
                <c:pt idx="5565">
                  <c:v>28942</c:v>
                </c:pt>
                <c:pt idx="5566">
                  <c:v>28943</c:v>
                </c:pt>
                <c:pt idx="5567">
                  <c:v>28944</c:v>
                </c:pt>
                <c:pt idx="5568">
                  <c:v>28945</c:v>
                </c:pt>
                <c:pt idx="5569">
                  <c:v>28946</c:v>
                </c:pt>
                <c:pt idx="5570">
                  <c:v>28947</c:v>
                </c:pt>
                <c:pt idx="5571">
                  <c:v>28948</c:v>
                </c:pt>
                <c:pt idx="5572">
                  <c:v>28949</c:v>
                </c:pt>
                <c:pt idx="5573">
                  <c:v>28950</c:v>
                </c:pt>
                <c:pt idx="5574">
                  <c:v>28951</c:v>
                </c:pt>
                <c:pt idx="5575">
                  <c:v>28952</c:v>
                </c:pt>
                <c:pt idx="5576">
                  <c:v>28953</c:v>
                </c:pt>
                <c:pt idx="5577">
                  <c:v>28954</c:v>
                </c:pt>
                <c:pt idx="5578">
                  <c:v>28955</c:v>
                </c:pt>
                <c:pt idx="5579">
                  <c:v>28956</c:v>
                </c:pt>
                <c:pt idx="5580">
                  <c:v>28957</c:v>
                </c:pt>
                <c:pt idx="5581">
                  <c:v>28958</c:v>
                </c:pt>
                <c:pt idx="5582">
                  <c:v>28959</c:v>
                </c:pt>
                <c:pt idx="5583">
                  <c:v>28960</c:v>
                </c:pt>
                <c:pt idx="5584">
                  <c:v>28961</c:v>
                </c:pt>
                <c:pt idx="5585">
                  <c:v>28962</c:v>
                </c:pt>
                <c:pt idx="5586">
                  <c:v>28963</c:v>
                </c:pt>
                <c:pt idx="5587">
                  <c:v>28964</c:v>
                </c:pt>
                <c:pt idx="5588">
                  <c:v>28965</c:v>
                </c:pt>
                <c:pt idx="5589">
                  <c:v>28966</c:v>
                </c:pt>
                <c:pt idx="5590">
                  <c:v>28967</c:v>
                </c:pt>
                <c:pt idx="5591">
                  <c:v>28968</c:v>
                </c:pt>
                <c:pt idx="5592">
                  <c:v>28969</c:v>
                </c:pt>
                <c:pt idx="5593">
                  <c:v>28970</c:v>
                </c:pt>
                <c:pt idx="5594">
                  <c:v>28971</c:v>
                </c:pt>
                <c:pt idx="5595">
                  <c:v>28972</c:v>
                </c:pt>
                <c:pt idx="5596">
                  <c:v>28973</c:v>
                </c:pt>
                <c:pt idx="5597">
                  <c:v>28974</c:v>
                </c:pt>
                <c:pt idx="5598">
                  <c:v>28975</c:v>
                </c:pt>
                <c:pt idx="5599">
                  <c:v>28976</c:v>
                </c:pt>
                <c:pt idx="5600">
                  <c:v>28977</c:v>
                </c:pt>
                <c:pt idx="5601">
                  <c:v>28978</c:v>
                </c:pt>
                <c:pt idx="5602">
                  <c:v>28979</c:v>
                </c:pt>
                <c:pt idx="5603">
                  <c:v>28980</c:v>
                </c:pt>
                <c:pt idx="5604">
                  <c:v>28981</c:v>
                </c:pt>
                <c:pt idx="5605">
                  <c:v>28982</c:v>
                </c:pt>
                <c:pt idx="5606">
                  <c:v>28983</c:v>
                </c:pt>
                <c:pt idx="5607">
                  <c:v>28984</c:v>
                </c:pt>
                <c:pt idx="5608">
                  <c:v>28985</c:v>
                </c:pt>
                <c:pt idx="5609">
                  <c:v>28986</c:v>
                </c:pt>
                <c:pt idx="5610">
                  <c:v>28987</c:v>
                </c:pt>
                <c:pt idx="5611">
                  <c:v>28988</c:v>
                </c:pt>
                <c:pt idx="5612">
                  <c:v>28989</c:v>
                </c:pt>
                <c:pt idx="5613">
                  <c:v>28990</c:v>
                </c:pt>
                <c:pt idx="5614">
                  <c:v>28991</c:v>
                </c:pt>
                <c:pt idx="5615">
                  <c:v>28992</c:v>
                </c:pt>
                <c:pt idx="5616">
                  <c:v>28993</c:v>
                </c:pt>
                <c:pt idx="5617">
                  <c:v>28994</c:v>
                </c:pt>
                <c:pt idx="5618">
                  <c:v>28995</c:v>
                </c:pt>
                <c:pt idx="5619">
                  <c:v>28996</c:v>
                </c:pt>
                <c:pt idx="5620">
                  <c:v>28997</c:v>
                </c:pt>
                <c:pt idx="5621">
                  <c:v>28998</c:v>
                </c:pt>
                <c:pt idx="5622">
                  <c:v>28999</c:v>
                </c:pt>
                <c:pt idx="5623">
                  <c:v>29000</c:v>
                </c:pt>
                <c:pt idx="5624">
                  <c:v>29001</c:v>
                </c:pt>
                <c:pt idx="5625">
                  <c:v>29002</c:v>
                </c:pt>
                <c:pt idx="5626">
                  <c:v>29003</c:v>
                </c:pt>
                <c:pt idx="5627">
                  <c:v>29004</c:v>
                </c:pt>
                <c:pt idx="5628">
                  <c:v>29005</c:v>
                </c:pt>
                <c:pt idx="5629">
                  <c:v>29006</c:v>
                </c:pt>
                <c:pt idx="5630">
                  <c:v>29007</c:v>
                </c:pt>
                <c:pt idx="5631">
                  <c:v>29008</c:v>
                </c:pt>
                <c:pt idx="5632">
                  <c:v>29009</c:v>
                </c:pt>
                <c:pt idx="5633">
                  <c:v>29010</c:v>
                </c:pt>
                <c:pt idx="5634">
                  <c:v>29011</c:v>
                </c:pt>
                <c:pt idx="5635">
                  <c:v>29012</c:v>
                </c:pt>
                <c:pt idx="5636">
                  <c:v>29013</c:v>
                </c:pt>
                <c:pt idx="5637">
                  <c:v>29014</c:v>
                </c:pt>
                <c:pt idx="5638">
                  <c:v>29015</c:v>
                </c:pt>
                <c:pt idx="5639">
                  <c:v>29016</c:v>
                </c:pt>
                <c:pt idx="5640">
                  <c:v>29017</c:v>
                </c:pt>
                <c:pt idx="5641">
                  <c:v>29018</c:v>
                </c:pt>
                <c:pt idx="5642">
                  <c:v>29019</c:v>
                </c:pt>
                <c:pt idx="5643">
                  <c:v>29020</c:v>
                </c:pt>
                <c:pt idx="5644">
                  <c:v>29021</c:v>
                </c:pt>
                <c:pt idx="5645">
                  <c:v>29022</c:v>
                </c:pt>
                <c:pt idx="5646">
                  <c:v>29023</c:v>
                </c:pt>
                <c:pt idx="5647">
                  <c:v>29024</c:v>
                </c:pt>
                <c:pt idx="5648">
                  <c:v>29025</c:v>
                </c:pt>
                <c:pt idx="5649">
                  <c:v>29026</c:v>
                </c:pt>
                <c:pt idx="5650">
                  <c:v>29027</c:v>
                </c:pt>
                <c:pt idx="5651">
                  <c:v>29028</c:v>
                </c:pt>
                <c:pt idx="5652">
                  <c:v>29029</c:v>
                </c:pt>
                <c:pt idx="5653">
                  <c:v>29030</c:v>
                </c:pt>
                <c:pt idx="5654">
                  <c:v>29031</c:v>
                </c:pt>
                <c:pt idx="5655">
                  <c:v>29032</c:v>
                </c:pt>
                <c:pt idx="5656">
                  <c:v>29033</c:v>
                </c:pt>
                <c:pt idx="5657">
                  <c:v>29034</c:v>
                </c:pt>
                <c:pt idx="5658">
                  <c:v>29035</c:v>
                </c:pt>
                <c:pt idx="5659">
                  <c:v>29036</c:v>
                </c:pt>
                <c:pt idx="5660">
                  <c:v>29037</c:v>
                </c:pt>
                <c:pt idx="5661">
                  <c:v>29038</c:v>
                </c:pt>
                <c:pt idx="5662">
                  <c:v>29039</c:v>
                </c:pt>
                <c:pt idx="5663">
                  <c:v>29040</c:v>
                </c:pt>
                <c:pt idx="5664">
                  <c:v>29041</c:v>
                </c:pt>
                <c:pt idx="5665">
                  <c:v>29042</c:v>
                </c:pt>
                <c:pt idx="5666">
                  <c:v>29043</c:v>
                </c:pt>
                <c:pt idx="5667">
                  <c:v>29044</c:v>
                </c:pt>
                <c:pt idx="5668">
                  <c:v>29045</c:v>
                </c:pt>
                <c:pt idx="5669">
                  <c:v>29046</c:v>
                </c:pt>
                <c:pt idx="5670">
                  <c:v>29047</c:v>
                </c:pt>
                <c:pt idx="5671">
                  <c:v>29048</c:v>
                </c:pt>
                <c:pt idx="5672">
                  <c:v>29049</c:v>
                </c:pt>
                <c:pt idx="5673">
                  <c:v>29050</c:v>
                </c:pt>
                <c:pt idx="5674">
                  <c:v>29051</c:v>
                </c:pt>
                <c:pt idx="5675">
                  <c:v>29052</c:v>
                </c:pt>
                <c:pt idx="5676">
                  <c:v>29053</c:v>
                </c:pt>
                <c:pt idx="5677">
                  <c:v>29054</c:v>
                </c:pt>
                <c:pt idx="5678">
                  <c:v>29055</c:v>
                </c:pt>
                <c:pt idx="5679">
                  <c:v>29056</c:v>
                </c:pt>
                <c:pt idx="5680">
                  <c:v>29057</c:v>
                </c:pt>
                <c:pt idx="5681">
                  <c:v>29058</c:v>
                </c:pt>
                <c:pt idx="5682">
                  <c:v>29059</c:v>
                </c:pt>
                <c:pt idx="5683">
                  <c:v>29060</c:v>
                </c:pt>
                <c:pt idx="5684">
                  <c:v>29061</c:v>
                </c:pt>
                <c:pt idx="5685">
                  <c:v>29062</c:v>
                </c:pt>
                <c:pt idx="5686">
                  <c:v>29063</c:v>
                </c:pt>
                <c:pt idx="5687">
                  <c:v>29064</c:v>
                </c:pt>
                <c:pt idx="5688">
                  <c:v>29065</c:v>
                </c:pt>
                <c:pt idx="5689">
                  <c:v>29066</c:v>
                </c:pt>
                <c:pt idx="5690">
                  <c:v>29067</c:v>
                </c:pt>
                <c:pt idx="5691">
                  <c:v>29068</c:v>
                </c:pt>
                <c:pt idx="5692">
                  <c:v>29069</c:v>
                </c:pt>
                <c:pt idx="5693">
                  <c:v>29070</c:v>
                </c:pt>
                <c:pt idx="5694">
                  <c:v>29071</c:v>
                </c:pt>
                <c:pt idx="5695">
                  <c:v>29072</c:v>
                </c:pt>
                <c:pt idx="5696">
                  <c:v>29073</c:v>
                </c:pt>
                <c:pt idx="5697">
                  <c:v>29074</c:v>
                </c:pt>
                <c:pt idx="5698">
                  <c:v>29075</c:v>
                </c:pt>
                <c:pt idx="5699">
                  <c:v>29076</c:v>
                </c:pt>
                <c:pt idx="5700">
                  <c:v>29077</c:v>
                </c:pt>
                <c:pt idx="5701">
                  <c:v>29078</c:v>
                </c:pt>
                <c:pt idx="5702">
                  <c:v>29079</c:v>
                </c:pt>
                <c:pt idx="5703">
                  <c:v>29080</c:v>
                </c:pt>
                <c:pt idx="5704">
                  <c:v>29081</c:v>
                </c:pt>
                <c:pt idx="5705">
                  <c:v>29082</c:v>
                </c:pt>
                <c:pt idx="5706">
                  <c:v>29083</c:v>
                </c:pt>
                <c:pt idx="5707">
                  <c:v>29084</c:v>
                </c:pt>
                <c:pt idx="5708">
                  <c:v>29085</c:v>
                </c:pt>
                <c:pt idx="5709">
                  <c:v>29086</c:v>
                </c:pt>
                <c:pt idx="5710">
                  <c:v>29087</c:v>
                </c:pt>
                <c:pt idx="5711">
                  <c:v>29088</c:v>
                </c:pt>
                <c:pt idx="5712">
                  <c:v>29089</c:v>
                </c:pt>
                <c:pt idx="5713">
                  <c:v>29090</c:v>
                </c:pt>
                <c:pt idx="5714">
                  <c:v>29091</c:v>
                </c:pt>
                <c:pt idx="5715">
                  <c:v>29092</c:v>
                </c:pt>
                <c:pt idx="5716">
                  <c:v>29093</c:v>
                </c:pt>
                <c:pt idx="5717">
                  <c:v>29094</c:v>
                </c:pt>
                <c:pt idx="5718">
                  <c:v>29095</c:v>
                </c:pt>
                <c:pt idx="5719">
                  <c:v>29096</c:v>
                </c:pt>
                <c:pt idx="5720">
                  <c:v>29097</c:v>
                </c:pt>
                <c:pt idx="5721">
                  <c:v>29098</c:v>
                </c:pt>
                <c:pt idx="5722">
                  <c:v>29099</c:v>
                </c:pt>
                <c:pt idx="5723">
                  <c:v>29100</c:v>
                </c:pt>
                <c:pt idx="5724">
                  <c:v>29101</c:v>
                </c:pt>
                <c:pt idx="5725">
                  <c:v>29102</c:v>
                </c:pt>
                <c:pt idx="5726">
                  <c:v>29103</c:v>
                </c:pt>
                <c:pt idx="5727">
                  <c:v>29104</c:v>
                </c:pt>
                <c:pt idx="5728">
                  <c:v>29105</c:v>
                </c:pt>
                <c:pt idx="5729">
                  <c:v>29106</c:v>
                </c:pt>
                <c:pt idx="5730">
                  <c:v>29107</c:v>
                </c:pt>
                <c:pt idx="5731">
                  <c:v>29108</c:v>
                </c:pt>
                <c:pt idx="5732">
                  <c:v>29109</c:v>
                </c:pt>
                <c:pt idx="5733">
                  <c:v>29110</c:v>
                </c:pt>
                <c:pt idx="5734">
                  <c:v>29111</c:v>
                </c:pt>
                <c:pt idx="5735">
                  <c:v>29112</c:v>
                </c:pt>
                <c:pt idx="5736">
                  <c:v>29113</c:v>
                </c:pt>
                <c:pt idx="5737">
                  <c:v>29114</c:v>
                </c:pt>
                <c:pt idx="5738">
                  <c:v>29115</c:v>
                </c:pt>
                <c:pt idx="5739">
                  <c:v>29116</c:v>
                </c:pt>
                <c:pt idx="5740">
                  <c:v>29117</c:v>
                </c:pt>
                <c:pt idx="5741">
                  <c:v>29118</c:v>
                </c:pt>
                <c:pt idx="5742">
                  <c:v>29119</c:v>
                </c:pt>
                <c:pt idx="5743">
                  <c:v>29120</c:v>
                </c:pt>
                <c:pt idx="5744">
                  <c:v>29121</c:v>
                </c:pt>
                <c:pt idx="5745">
                  <c:v>29122</c:v>
                </c:pt>
                <c:pt idx="5746">
                  <c:v>29123</c:v>
                </c:pt>
                <c:pt idx="5747">
                  <c:v>29124</c:v>
                </c:pt>
                <c:pt idx="5748">
                  <c:v>29125</c:v>
                </c:pt>
                <c:pt idx="5749">
                  <c:v>29126</c:v>
                </c:pt>
                <c:pt idx="5750">
                  <c:v>29127</c:v>
                </c:pt>
                <c:pt idx="5751">
                  <c:v>29128</c:v>
                </c:pt>
                <c:pt idx="5752">
                  <c:v>29129</c:v>
                </c:pt>
                <c:pt idx="5753">
                  <c:v>29130</c:v>
                </c:pt>
                <c:pt idx="5754">
                  <c:v>29131</c:v>
                </c:pt>
                <c:pt idx="5755">
                  <c:v>29132</c:v>
                </c:pt>
                <c:pt idx="5756">
                  <c:v>29133</c:v>
                </c:pt>
                <c:pt idx="5757">
                  <c:v>29134</c:v>
                </c:pt>
                <c:pt idx="5758">
                  <c:v>29135</c:v>
                </c:pt>
                <c:pt idx="5759">
                  <c:v>29136</c:v>
                </c:pt>
                <c:pt idx="5760">
                  <c:v>29137</c:v>
                </c:pt>
                <c:pt idx="5761">
                  <c:v>29138</c:v>
                </c:pt>
                <c:pt idx="5762">
                  <c:v>29139</c:v>
                </c:pt>
                <c:pt idx="5763">
                  <c:v>29140</c:v>
                </c:pt>
                <c:pt idx="5764">
                  <c:v>29141</c:v>
                </c:pt>
                <c:pt idx="5765">
                  <c:v>29142</c:v>
                </c:pt>
                <c:pt idx="5766">
                  <c:v>29143</c:v>
                </c:pt>
                <c:pt idx="5767">
                  <c:v>29144</c:v>
                </c:pt>
                <c:pt idx="5768">
                  <c:v>29145</c:v>
                </c:pt>
                <c:pt idx="5769">
                  <c:v>29146</c:v>
                </c:pt>
                <c:pt idx="5770">
                  <c:v>29147</c:v>
                </c:pt>
                <c:pt idx="5771">
                  <c:v>29148</c:v>
                </c:pt>
                <c:pt idx="5772">
                  <c:v>29149</c:v>
                </c:pt>
                <c:pt idx="5773">
                  <c:v>29150</c:v>
                </c:pt>
                <c:pt idx="5774">
                  <c:v>29151</c:v>
                </c:pt>
                <c:pt idx="5775">
                  <c:v>29152</c:v>
                </c:pt>
                <c:pt idx="5776">
                  <c:v>29153</c:v>
                </c:pt>
                <c:pt idx="5777">
                  <c:v>29154</c:v>
                </c:pt>
                <c:pt idx="5778">
                  <c:v>29155</c:v>
                </c:pt>
                <c:pt idx="5779">
                  <c:v>29156</c:v>
                </c:pt>
                <c:pt idx="5780">
                  <c:v>29157</c:v>
                </c:pt>
                <c:pt idx="5781">
                  <c:v>29158</c:v>
                </c:pt>
                <c:pt idx="5782">
                  <c:v>29159</c:v>
                </c:pt>
                <c:pt idx="5783">
                  <c:v>29160</c:v>
                </c:pt>
                <c:pt idx="5784">
                  <c:v>29161</c:v>
                </c:pt>
                <c:pt idx="5785">
                  <c:v>29162</c:v>
                </c:pt>
                <c:pt idx="5786">
                  <c:v>29163</c:v>
                </c:pt>
                <c:pt idx="5787">
                  <c:v>29164</c:v>
                </c:pt>
                <c:pt idx="5788">
                  <c:v>29165</c:v>
                </c:pt>
                <c:pt idx="5789">
                  <c:v>29166</c:v>
                </c:pt>
                <c:pt idx="5790">
                  <c:v>29167</c:v>
                </c:pt>
                <c:pt idx="5791">
                  <c:v>29168</c:v>
                </c:pt>
                <c:pt idx="5792">
                  <c:v>29169</c:v>
                </c:pt>
                <c:pt idx="5793">
                  <c:v>29170</c:v>
                </c:pt>
                <c:pt idx="5794">
                  <c:v>29171</c:v>
                </c:pt>
                <c:pt idx="5795">
                  <c:v>29172</c:v>
                </c:pt>
                <c:pt idx="5796">
                  <c:v>29173</c:v>
                </c:pt>
                <c:pt idx="5797">
                  <c:v>29174</c:v>
                </c:pt>
                <c:pt idx="5798">
                  <c:v>29175</c:v>
                </c:pt>
                <c:pt idx="5799">
                  <c:v>29176</c:v>
                </c:pt>
                <c:pt idx="5800">
                  <c:v>29177</c:v>
                </c:pt>
                <c:pt idx="5801">
                  <c:v>29178</c:v>
                </c:pt>
                <c:pt idx="5802">
                  <c:v>29179</c:v>
                </c:pt>
                <c:pt idx="5803">
                  <c:v>29180</c:v>
                </c:pt>
                <c:pt idx="5804">
                  <c:v>29181</c:v>
                </c:pt>
                <c:pt idx="5805">
                  <c:v>29182</c:v>
                </c:pt>
                <c:pt idx="5806">
                  <c:v>29183</c:v>
                </c:pt>
                <c:pt idx="5807">
                  <c:v>29184</c:v>
                </c:pt>
                <c:pt idx="5808">
                  <c:v>29185</c:v>
                </c:pt>
                <c:pt idx="5809">
                  <c:v>29186</c:v>
                </c:pt>
                <c:pt idx="5810">
                  <c:v>29187</c:v>
                </c:pt>
                <c:pt idx="5811">
                  <c:v>29188</c:v>
                </c:pt>
                <c:pt idx="5812">
                  <c:v>29189</c:v>
                </c:pt>
                <c:pt idx="5813">
                  <c:v>29190</c:v>
                </c:pt>
                <c:pt idx="5814">
                  <c:v>29191</c:v>
                </c:pt>
                <c:pt idx="5815">
                  <c:v>29192</c:v>
                </c:pt>
                <c:pt idx="5816">
                  <c:v>29193</c:v>
                </c:pt>
                <c:pt idx="5817">
                  <c:v>29194</c:v>
                </c:pt>
                <c:pt idx="5818">
                  <c:v>29195</c:v>
                </c:pt>
                <c:pt idx="5819">
                  <c:v>29196</c:v>
                </c:pt>
                <c:pt idx="5820">
                  <c:v>29197</c:v>
                </c:pt>
                <c:pt idx="5821">
                  <c:v>29198</c:v>
                </c:pt>
                <c:pt idx="5822">
                  <c:v>29199</c:v>
                </c:pt>
                <c:pt idx="5823">
                  <c:v>29200</c:v>
                </c:pt>
                <c:pt idx="5824">
                  <c:v>29201</c:v>
                </c:pt>
                <c:pt idx="5825">
                  <c:v>29202</c:v>
                </c:pt>
                <c:pt idx="5826">
                  <c:v>29203</c:v>
                </c:pt>
                <c:pt idx="5827">
                  <c:v>29204</c:v>
                </c:pt>
                <c:pt idx="5828">
                  <c:v>29205</c:v>
                </c:pt>
                <c:pt idx="5829">
                  <c:v>29206</c:v>
                </c:pt>
                <c:pt idx="5830">
                  <c:v>29207</c:v>
                </c:pt>
                <c:pt idx="5831">
                  <c:v>29208</c:v>
                </c:pt>
                <c:pt idx="5832">
                  <c:v>29209</c:v>
                </c:pt>
                <c:pt idx="5833">
                  <c:v>29210</c:v>
                </c:pt>
                <c:pt idx="5834">
                  <c:v>29211</c:v>
                </c:pt>
                <c:pt idx="5835">
                  <c:v>29212</c:v>
                </c:pt>
                <c:pt idx="5836">
                  <c:v>29213</c:v>
                </c:pt>
                <c:pt idx="5837">
                  <c:v>29214</c:v>
                </c:pt>
                <c:pt idx="5838">
                  <c:v>29215</c:v>
                </c:pt>
                <c:pt idx="5839">
                  <c:v>29216</c:v>
                </c:pt>
                <c:pt idx="5840">
                  <c:v>29217</c:v>
                </c:pt>
                <c:pt idx="5841">
                  <c:v>29218</c:v>
                </c:pt>
                <c:pt idx="5842">
                  <c:v>29219</c:v>
                </c:pt>
                <c:pt idx="5843">
                  <c:v>29220</c:v>
                </c:pt>
                <c:pt idx="5844">
                  <c:v>29221</c:v>
                </c:pt>
                <c:pt idx="5845">
                  <c:v>29222</c:v>
                </c:pt>
                <c:pt idx="5846">
                  <c:v>29223</c:v>
                </c:pt>
                <c:pt idx="5847">
                  <c:v>29224</c:v>
                </c:pt>
                <c:pt idx="5848">
                  <c:v>29225</c:v>
                </c:pt>
                <c:pt idx="5849">
                  <c:v>29226</c:v>
                </c:pt>
                <c:pt idx="5850">
                  <c:v>29227</c:v>
                </c:pt>
                <c:pt idx="5851">
                  <c:v>29228</c:v>
                </c:pt>
                <c:pt idx="5852">
                  <c:v>29229</c:v>
                </c:pt>
                <c:pt idx="5853">
                  <c:v>29230</c:v>
                </c:pt>
                <c:pt idx="5854">
                  <c:v>29231</c:v>
                </c:pt>
                <c:pt idx="5855">
                  <c:v>29232</c:v>
                </c:pt>
                <c:pt idx="5856">
                  <c:v>29233</c:v>
                </c:pt>
                <c:pt idx="5857">
                  <c:v>29234</c:v>
                </c:pt>
                <c:pt idx="5858">
                  <c:v>29235</c:v>
                </c:pt>
                <c:pt idx="5859">
                  <c:v>29236</c:v>
                </c:pt>
                <c:pt idx="5860">
                  <c:v>29237</c:v>
                </c:pt>
                <c:pt idx="5861">
                  <c:v>29238</c:v>
                </c:pt>
                <c:pt idx="5862">
                  <c:v>29239</c:v>
                </c:pt>
                <c:pt idx="5863">
                  <c:v>29240</c:v>
                </c:pt>
                <c:pt idx="5864">
                  <c:v>29241</c:v>
                </c:pt>
                <c:pt idx="5865">
                  <c:v>29242</c:v>
                </c:pt>
                <c:pt idx="5866">
                  <c:v>29243</c:v>
                </c:pt>
                <c:pt idx="5867">
                  <c:v>29244</c:v>
                </c:pt>
                <c:pt idx="5868">
                  <c:v>29245</c:v>
                </c:pt>
                <c:pt idx="5869">
                  <c:v>29246</c:v>
                </c:pt>
                <c:pt idx="5870">
                  <c:v>29247</c:v>
                </c:pt>
                <c:pt idx="5871">
                  <c:v>29248</c:v>
                </c:pt>
                <c:pt idx="5872">
                  <c:v>29249</c:v>
                </c:pt>
                <c:pt idx="5873">
                  <c:v>29250</c:v>
                </c:pt>
                <c:pt idx="5874">
                  <c:v>29251</c:v>
                </c:pt>
                <c:pt idx="5875">
                  <c:v>29252</c:v>
                </c:pt>
                <c:pt idx="5876">
                  <c:v>29253</c:v>
                </c:pt>
                <c:pt idx="5877">
                  <c:v>29254</c:v>
                </c:pt>
                <c:pt idx="5878">
                  <c:v>29255</c:v>
                </c:pt>
                <c:pt idx="5879">
                  <c:v>29256</c:v>
                </c:pt>
                <c:pt idx="5880">
                  <c:v>29257</c:v>
                </c:pt>
                <c:pt idx="5881">
                  <c:v>29258</c:v>
                </c:pt>
                <c:pt idx="5882">
                  <c:v>29259</c:v>
                </c:pt>
                <c:pt idx="5883">
                  <c:v>29260</c:v>
                </c:pt>
                <c:pt idx="5884">
                  <c:v>29261</c:v>
                </c:pt>
                <c:pt idx="5885">
                  <c:v>29262</c:v>
                </c:pt>
                <c:pt idx="5886">
                  <c:v>29263</c:v>
                </c:pt>
                <c:pt idx="5887">
                  <c:v>29264</c:v>
                </c:pt>
                <c:pt idx="5888">
                  <c:v>29265</c:v>
                </c:pt>
                <c:pt idx="5889">
                  <c:v>29266</c:v>
                </c:pt>
                <c:pt idx="5890">
                  <c:v>29267</c:v>
                </c:pt>
                <c:pt idx="5891">
                  <c:v>29268</c:v>
                </c:pt>
                <c:pt idx="5892">
                  <c:v>29269</c:v>
                </c:pt>
                <c:pt idx="5893">
                  <c:v>29270</c:v>
                </c:pt>
                <c:pt idx="5894">
                  <c:v>29271</c:v>
                </c:pt>
                <c:pt idx="5895">
                  <c:v>29272</c:v>
                </c:pt>
                <c:pt idx="5896">
                  <c:v>29273</c:v>
                </c:pt>
                <c:pt idx="5897">
                  <c:v>29274</c:v>
                </c:pt>
                <c:pt idx="5898">
                  <c:v>29275</c:v>
                </c:pt>
                <c:pt idx="5899">
                  <c:v>29276</c:v>
                </c:pt>
                <c:pt idx="5900">
                  <c:v>29277</c:v>
                </c:pt>
                <c:pt idx="5901">
                  <c:v>29278</c:v>
                </c:pt>
                <c:pt idx="5902">
                  <c:v>29279</c:v>
                </c:pt>
                <c:pt idx="5903">
                  <c:v>29280</c:v>
                </c:pt>
                <c:pt idx="5904">
                  <c:v>29281</c:v>
                </c:pt>
                <c:pt idx="5905">
                  <c:v>29282</c:v>
                </c:pt>
                <c:pt idx="5906">
                  <c:v>29283</c:v>
                </c:pt>
                <c:pt idx="5907">
                  <c:v>29284</c:v>
                </c:pt>
                <c:pt idx="5908">
                  <c:v>29285</c:v>
                </c:pt>
                <c:pt idx="5909">
                  <c:v>29286</c:v>
                </c:pt>
                <c:pt idx="5910">
                  <c:v>29287</c:v>
                </c:pt>
                <c:pt idx="5911">
                  <c:v>29288</c:v>
                </c:pt>
                <c:pt idx="5912">
                  <c:v>29289</c:v>
                </c:pt>
                <c:pt idx="5913">
                  <c:v>29290</c:v>
                </c:pt>
                <c:pt idx="5914">
                  <c:v>29291</c:v>
                </c:pt>
                <c:pt idx="5915">
                  <c:v>29292</c:v>
                </c:pt>
                <c:pt idx="5916">
                  <c:v>29293</c:v>
                </c:pt>
                <c:pt idx="5917">
                  <c:v>29294</c:v>
                </c:pt>
                <c:pt idx="5918">
                  <c:v>29295</c:v>
                </c:pt>
                <c:pt idx="5919">
                  <c:v>29296</c:v>
                </c:pt>
                <c:pt idx="5920">
                  <c:v>29297</c:v>
                </c:pt>
                <c:pt idx="5921">
                  <c:v>29298</c:v>
                </c:pt>
                <c:pt idx="5922">
                  <c:v>29299</c:v>
                </c:pt>
                <c:pt idx="5923">
                  <c:v>29300</c:v>
                </c:pt>
                <c:pt idx="5924">
                  <c:v>29301</c:v>
                </c:pt>
                <c:pt idx="5925">
                  <c:v>29302</c:v>
                </c:pt>
                <c:pt idx="5926">
                  <c:v>29303</c:v>
                </c:pt>
                <c:pt idx="5927">
                  <c:v>29304</c:v>
                </c:pt>
                <c:pt idx="5928">
                  <c:v>29305</c:v>
                </c:pt>
                <c:pt idx="5929">
                  <c:v>29306</c:v>
                </c:pt>
                <c:pt idx="5930">
                  <c:v>29307</c:v>
                </c:pt>
                <c:pt idx="5931">
                  <c:v>29308</c:v>
                </c:pt>
                <c:pt idx="5932">
                  <c:v>29309</c:v>
                </c:pt>
                <c:pt idx="5933">
                  <c:v>29310</c:v>
                </c:pt>
                <c:pt idx="5934">
                  <c:v>29311</c:v>
                </c:pt>
                <c:pt idx="5935">
                  <c:v>29312</c:v>
                </c:pt>
                <c:pt idx="5936">
                  <c:v>29313</c:v>
                </c:pt>
                <c:pt idx="5937">
                  <c:v>29314</c:v>
                </c:pt>
                <c:pt idx="5938">
                  <c:v>29315</c:v>
                </c:pt>
                <c:pt idx="5939">
                  <c:v>29316</c:v>
                </c:pt>
                <c:pt idx="5940">
                  <c:v>29317</c:v>
                </c:pt>
                <c:pt idx="5941">
                  <c:v>29318</c:v>
                </c:pt>
                <c:pt idx="5942">
                  <c:v>29319</c:v>
                </c:pt>
                <c:pt idx="5943">
                  <c:v>29320</c:v>
                </c:pt>
                <c:pt idx="5944">
                  <c:v>29321</c:v>
                </c:pt>
                <c:pt idx="5945">
                  <c:v>29322</c:v>
                </c:pt>
                <c:pt idx="5946">
                  <c:v>29323</c:v>
                </c:pt>
                <c:pt idx="5947">
                  <c:v>29324</c:v>
                </c:pt>
                <c:pt idx="5948">
                  <c:v>29325</c:v>
                </c:pt>
                <c:pt idx="5949">
                  <c:v>29326</c:v>
                </c:pt>
                <c:pt idx="5950">
                  <c:v>29327</c:v>
                </c:pt>
                <c:pt idx="5951">
                  <c:v>29328</c:v>
                </c:pt>
                <c:pt idx="5952">
                  <c:v>29329</c:v>
                </c:pt>
                <c:pt idx="5953">
                  <c:v>29330</c:v>
                </c:pt>
                <c:pt idx="5954">
                  <c:v>29331</c:v>
                </c:pt>
                <c:pt idx="5955">
                  <c:v>29332</c:v>
                </c:pt>
                <c:pt idx="5956">
                  <c:v>29333</c:v>
                </c:pt>
                <c:pt idx="5957">
                  <c:v>29334</c:v>
                </c:pt>
                <c:pt idx="5958">
                  <c:v>29335</c:v>
                </c:pt>
                <c:pt idx="5959">
                  <c:v>29336</c:v>
                </c:pt>
                <c:pt idx="5960">
                  <c:v>29337</c:v>
                </c:pt>
                <c:pt idx="5961">
                  <c:v>29338</c:v>
                </c:pt>
                <c:pt idx="5962">
                  <c:v>29339</c:v>
                </c:pt>
                <c:pt idx="5963">
                  <c:v>29340</c:v>
                </c:pt>
                <c:pt idx="5964">
                  <c:v>29341</c:v>
                </c:pt>
                <c:pt idx="5965">
                  <c:v>29342</c:v>
                </c:pt>
                <c:pt idx="5966">
                  <c:v>29343</c:v>
                </c:pt>
                <c:pt idx="5967">
                  <c:v>29344</c:v>
                </c:pt>
                <c:pt idx="5968">
                  <c:v>29345</c:v>
                </c:pt>
                <c:pt idx="5969">
                  <c:v>29346</c:v>
                </c:pt>
                <c:pt idx="5970">
                  <c:v>29347</c:v>
                </c:pt>
                <c:pt idx="5971">
                  <c:v>29348</c:v>
                </c:pt>
                <c:pt idx="5972">
                  <c:v>29349</c:v>
                </c:pt>
                <c:pt idx="5973">
                  <c:v>29350</c:v>
                </c:pt>
                <c:pt idx="5974">
                  <c:v>29351</c:v>
                </c:pt>
                <c:pt idx="5975">
                  <c:v>29352</c:v>
                </c:pt>
                <c:pt idx="5976">
                  <c:v>29353</c:v>
                </c:pt>
                <c:pt idx="5977">
                  <c:v>29354</c:v>
                </c:pt>
                <c:pt idx="5978">
                  <c:v>29355</c:v>
                </c:pt>
                <c:pt idx="5979">
                  <c:v>29356</c:v>
                </c:pt>
                <c:pt idx="5980">
                  <c:v>29357</c:v>
                </c:pt>
                <c:pt idx="5981">
                  <c:v>29358</c:v>
                </c:pt>
                <c:pt idx="5982">
                  <c:v>29359</c:v>
                </c:pt>
                <c:pt idx="5983">
                  <c:v>29360</c:v>
                </c:pt>
                <c:pt idx="5984">
                  <c:v>29361</c:v>
                </c:pt>
                <c:pt idx="5985">
                  <c:v>29362</c:v>
                </c:pt>
                <c:pt idx="5986">
                  <c:v>29363</c:v>
                </c:pt>
                <c:pt idx="5987">
                  <c:v>29364</c:v>
                </c:pt>
                <c:pt idx="5988">
                  <c:v>29365</c:v>
                </c:pt>
                <c:pt idx="5989">
                  <c:v>29366</c:v>
                </c:pt>
                <c:pt idx="5990">
                  <c:v>29367</c:v>
                </c:pt>
                <c:pt idx="5991">
                  <c:v>29368</c:v>
                </c:pt>
                <c:pt idx="5992">
                  <c:v>29369</c:v>
                </c:pt>
                <c:pt idx="5993">
                  <c:v>29370</c:v>
                </c:pt>
                <c:pt idx="5994">
                  <c:v>29371</c:v>
                </c:pt>
                <c:pt idx="5995">
                  <c:v>29372</c:v>
                </c:pt>
                <c:pt idx="5996">
                  <c:v>29373</c:v>
                </c:pt>
                <c:pt idx="5997">
                  <c:v>29374</c:v>
                </c:pt>
                <c:pt idx="5998">
                  <c:v>29375</c:v>
                </c:pt>
                <c:pt idx="5999">
                  <c:v>29376</c:v>
                </c:pt>
                <c:pt idx="6000">
                  <c:v>29377</c:v>
                </c:pt>
                <c:pt idx="6001">
                  <c:v>29378</c:v>
                </c:pt>
                <c:pt idx="6002">
                  <c:v>29379</c:v>
                </c:pt>
                <c:pt idx="6003">
                  <c:v>29380</c:v>
                </c:pt>
                <c:pt idx="6004">
                  <c:v>29381</c:v>
                </c:pt>
                <c:pt idx="6005">
                  <c:v>29382</c:v>
                </c:pt>
                <c:pt idx="6006">
                  <c:v>29383</c:v>
                </c:pt>
                <c:pt idx="6007">
                  <c:v>29384</c:v>
                </c:pt>
                <c:pt idx="6008">
                  <c:v>29385</c:v>
                </c:pt>
                <c:pt idx="6009">
                  <c:v>29386</c:v>
                </c:pt>
                <c:pt idx="6010">
                  <c:v>29387</c:v>
                </c:pt>
                <c:pt idx="6011">
                  <c:v>29388</c:v>
                </c:pt>
                <c:pt idx="6012">
                  <c:v>29389</c:v>
                </c:pt>
                <c:pt idx="6013">
                  <c:v>29390</c:v>
                </c:pt>
                <c:pt idx="6014">
                  <c:v>29391</c:v>
                </c:pt>
                <c:pt idx="6015">
                  <c:v>29392</c:v>
                </c:pt>
                <c:pt idx="6016">
                  <c:v>29393</c:v>
                </c:pt>
                <c:pt idx="6017">
                  <c:v>29394</c:v>
                </c:pt>
                <c:pt idx="6018">
                  <c:v>29395</c:v>
                </c:pt>
                <c:pt idx="6019">
                  <c:v>29396</c:v>
                </c:pt>
                <c:pt idx="6020">
                  <c:v>29397</c:v>
                </c:pt>
                <c:pt idx="6021">
                  <c:v>29398</c:v>
                </c:pt>
                <c:pt idx="6022">
                  <c:v>29399</c:v>
                </c:pt>
                <c:pt idx="6023">
                  <c:v>29400</c:v>
                </c:pt>
                <c:pt idx="6024">
                  <c:v>29401</c:v>
                </c:pt>
                <c:pt idx="6025">
                  <c:v>29402</c:v>
                </c:pt>
                <c:pt idx="6026">
                  <c:v>29403</c:v>
                </c:pt>
                <c:pt idx="6027">
                  <c:v>29404</c:v>
                </c:pt>
                <c:pt idx="6028">
                  <c:v>29405</c:v>
                </c:pt>
                <c:pt idx="6029">
                  <c:v>29406</c:v>
                </c:pt>
                <c:pt idx="6030">
                  <c:v>29407</c:v>
                </c:pt>
                <c:pt idx="6031">
                  <c:v>29408</c:v>
                </c:pt>
                <c:pt idx="6032">
                  <c:v>29409</c:v>
                </c:pt>
                <c:pt idx="6033">
                  <c:v>29410</c:v>
                </c:pt>
                <c:pt idx="6034">
                  <c:v>29411</c:v>
                </c:pt>
                <c:pt idx="6035">
                  <c:v>29412</c:v>
                </c:pt>
                <c:pt idx="6036">
                  <c:v>29413</c:v>
                </c:pt>
                <c:pt idx="6037">
                  <c:v>29414</c:v>
                </c:pt>
                <c:pt idx="6038">
                  <c:v>29415</c:v>
                </c:pt>
                <c:pt idx="6039">
                  <c:v>29416</c:v>
                </c:pt>
                <c:pt idx="6040">
                  <c:v>29417</c:v>
                </c:pt>
                <c:pt idx="6041">
                  <c:v>29418</c:v>
                </c:pt>
                <c:pt idx="6042">
                  <c:v>29419</c:v>
                </c:pt>
                <c:pt idx="6043">
                  <c:v>29420</c:v>
                </c:pt>
                <c:pt idx="6044">
                  <c:v>29421</c:v>
                </c:pt>
                <c:pt idx="6045">
                  <c:v>29422</c:v>
                </c:pt>
                <c:pt idx="6046">
                  <c:v>29423</c:v>
                </c:pt>
                <c:pt idx="6047">
                  <c:v>29424</c:v>
                </c:pt>
                <c:pt idx="6048">
                  <c:v>29425</c:v>
                </c:pt>
                <c:pt idx="6049">
                  <c:v>29426</c:v>
                </c:pt>
                <c:pt idx="6050">
                  <c:v>29427</c:v>
                </c:pt>
                <c:pt idx="6051">
                  <c:v>29428</c:v>
                </c:pt>
                <c:pt idx="6052">
                  <c:v>29429</c:v>
                </c:pt>
                <c:pt idx="6053">
                  <c:v>29430</c:v>
                </c:pt>
                <c:pt idx="6054">
                  <c:v>29431</c:v>
                </c:pt>
                <c:pt idx="6055">
                  <c:v>29432</c:v>
                </c:pt>
                <c:pt idx="6056">
                  <c:v>29433</c:v>
                </c:pt>
                <c:pt idx="6057">
                  <c:v>29434</c:v>
                </c:pt>
                <c:pt idx="6058">
                  <c:v>29435</c:v>
                </c:pt>
                <c:pt idx="6059">
                  <c:v>29436</c:v>
                </c:pt>
                <c:pt idx="6060">
                  <c:v>29437</c:v>
                </c:pt>
                <c:pt idx="6061">
                  <c:v>29438</c:v>
                </c:pt>
                <c:pt idx="6062">
                  <c:v>29439</c:v>
                </c:pt>
                <c:pt idx="6063">
                  <c:v>29440</c:v>
                </c:pt>
                <c:pt idx="6064">
                  <c:v>29441</c:v>
                </c:pt>
                <c:pt idx="6065">
                  <c:v>29442</c:v>
                </c:pt>
                <c:pt idx="6066">
                  <c:v>29443</c:v>
                </c:pt>
                <c:pt idx="6067">
                  <c:v>29444</c:v>
                </c:pt>
                <c:pt idx="6068">
                  <c:v>29445</c:v>
                </c:pt>
                <c:pt idx="6069">
                  <c:v>29446</c:v>
                </c:pt>
                <c:pt idx="6070">
                  <c:v>29447</c:v>
                </c:pt>
                <c:pt idx="6071">
                  <c:v>29448</c:v>
                </c:pt>
                <c:pt idx="6072">
                  <c:v>29449</c:v>
                </c:pt>
                <c:pt idx="6073">
                  <c:v>29450</c:v>
                </c:pt>
                <c:pt idx="6074">
                  <c:v>29451</c:v>
                </c:pt>
                <c:pt idx="6075">
                  <c:v>29452</c:v>
                </c:pt>
                <c:pt idx="6076">
                  <c:v>29453</c:v>
                </c:pt>
                <c:pt idx="6077">
                  <c:v>29454</c:v>
                </c:pt>
                <c:pt idx="6078">
                  <c:v>29455</c:v>
                </c:pt>
                <c:pt idx="6079">
                  <c:v>29456</c:v>
                </c:pt>
                <c:pt idx="6080">
                  <c:v>29457</c:v>
                </c:pt>
                <c:pt idx="6081">
                  <c:v>29458</c:v>
                </c:pt>
                <c:pt idx="6082">
                  <c:v>29459</c:v>
                </c:pt>
                <c:pt idx="6083">
                  <c:v>29460</c:v>
                </c:pt>
                <c:pt idx="6084">
                  <c:v>29461</c:v>
                </c:pt>
                <c:pt idx="6085">
                  <c:v>29462</c:v>
                </c:pt>
                <c:pt idx="6086">
                  <c:v>29463</c:v>
                </c:pt>
                <c:pt idx="6087">
                  <c:v>29464</c:v>
                </c:pt>
                <c:pt idx="6088">
                  <c:v>29465</c:v>
                </c:pt>
                <c:pt idx="6089">
                  <c:v>29466</c:v>
                </c:pt>
                <c:pt idx="6090">
                  <c:v>29467</c:v>
                </c:pt>
                <c:pt idx="6091">
                  <c:v>29468</c:v>
                </c:pt>
                <c:pt idx="6092">
                  <c:v>29469</c:v>
                </c:pt>
                <c:pt idx="6093">
                  <c:v>29470</c:v>
                </c:pt>
                <c:pt idx="6094">
                  <c:v>29471</c:v>
                </c:pt>
                <c:pt idx="6095">
                  <c:v>29472</c:v>
                </c:pt>
                <c:pt idx="6096">
                  <c:v>29473</c:v>
                </c:pt>
                <c:pt idx="6097">
                  <c:v>29474</c:v>
                </c:pt>
                <c:pt idx="6098">
                  <c:v>29475</c:v>
                </c:pt>
                <c:pt idx="6099">
                  <c:v>29476</c:v>
                </c:pt>
                <c:pt idx="6100">
                  <c:v>29477</c:v>
                </c:pt>
                <c:pt idx="6101">
                  <c:v>29478</c:v>
                </c:pt>
                <c:pt idx="6102">
                  <c:v>29479</c:v>
                </c:pt>
                <c:pt idx="6103">
                  <c:v>29480</c:v>
                </c:pt>
                <c:pt idx="6104">
                  <c:v>29481</c:v>
                </c:pt>
                <c:pt idx="6105">
                  <c:v>29482</c:v>
                </c:pt>
                <c:pt idx="6106">
                  <c:v>29483</c:v>
                </c:pt>
                <c:pt idx="6107">
                  <c:v>29484</c:v>
                </c:pt>
                <c:pt idx="6108">
                  <c:v>29485</c:v>
                </c:pt>
                <c:pt idx="6109">
                  <c:v>29486</c:v>
                </c:pt>
                <c:pt idx="6110">
                  <c:v>29487</c:v>
                </c:pt>
                <c:pt idx="6111">
                  <c:v>29488</c:v>
                </c:pt>
                <c:pt idx="6112">
                  <c:v>29489</c:v>
                </c:pt>
                <c:pt idx="6113">
                  <c:v>29490</c:v>
                </c:pt>
                <c:pt idx="6114">
                  <c:v>29491</c:v>
                </c:pt>
                <c:pt idx="6115">
                  <c:v>29492</c:v>
                </c:pt>
                <c:pt idx="6116">
                  <c:v>29493</c:v>
                </c:pt>
                <c:pt idx="6117">
                  <c:v>29494</c:v>
                </c:pt>
                <c:pt idx="6118">
                  <c:v>29495</c:v>
                </c:pt>
                <c:pt idx="6119">
                  <c:v>29496</c:v>
                </c:pt>
                <c:pt idx="6120">
                  <c:v>29497</c:v>
                </c:pt>
                <c:pt idx="6121">
                  <c:v>29498</c:v>
                </c:pt>
                <c:pt idx="6122">
                  <c:v>29499</c:v>
                </c:pt>
                <c:pt idx="6123">
                  <c:v>29500</c:v>
                </c:pt>
                <c:pt idx="6124">
                  <c:v>29501</c:v>
                </c:pt>
                <c:pt idx="6125">
                  <c:v>29502</c:v>
                </c:pt>
                <c:pt idx="6126">
                  <c:v>29503</c:v>
                </c:pt>
                <c:pt idx="6127">
                  <c:v>29504</c:v>
                </c:pt>
                <c:pt idx="6128">
                  <c:v>29505</c:v>
                </c:pt>
                <c:pt idx="6129">
                  <c:v>29506</c:v>
                </c:pt>
                <c:pt idx="6130">
                  <c:v>29507</c:v>
                </c:pt>
                <c:pt idx="6131">
                  <c:v>29508</c:v>
                </c:pt>
                <c:pt idx="6132">
                  <c:v>29509</c:v>
                </c:pt>
                <c:pt idx="6133">
                  <c:v>29510</c:v>
                </c:pt>
                <c:pt idx="6134">
                  <c:v>29511</c:v>
                </c:pt>
                <c:pt idx="6135">
                  <c:v>29512</c:v>
                </c:pt>
                <c:pt idx="6136">
                  <c:v>29513</c:v>
                </c:pt>
                <c:pt idx="6137">
                  <c:v>29514</c:v>
                </c:pt>
                <c:pt idx="6138">
                  <c:v>29515</c:v>
                </c:pt>
                <c:pt idx="6139">
                  <c:v>29516</c:v>
                </c:pt>
                <c:pt idx="6140">
                  <c:v>29517</c:v>
                </c:pt>
                <c:pt idx="6141">
                  <c:v>29518</c:v>
                </c:pt>
                <c:pt idx="6142">
                  <c:v>29519</c:v>
                </c:pt>
                <c:pt idx="6143">
                  <c:v>29520</c:v>
                </c:pt>
                <c:pt idx="6144">
                  <c:v>29521</c:v>
                </c:pt>
                <c:pt idx="6145">
                  <c:v>29522</c:v>
                </c:pt>
                <c:pt idx="6146">
                  <c:v>29523</c:v>
                </c:pt>
                <c:pt idx="6147">
                  <c:v>29524</c:v>
                </c:pt>
                <c:pt idx="6148">
                  <c:v>29525</c:v>
                </c:pt>
                <c:pt idx="6149">
                  <c:v>29526</c:v>
                </c:pt>
                <c:pt idx="6150">
                  <c:v>29527</c:v>
                </c:pt>
                <c:pt idx="6151">
                  <c:v>29528</c:v>
                </c:pt>
                <c:pt idx="6152">
                  <c:v>29529</c:v>
                </c:pt>
                <c:pt idx="6153">
                  <c:v>29530</c:v>
                </c:pt>
                <c:pt idx="6154">
                  <c:v>29531</c:v>
                </c:pt>
                <c:pt idx="6155">
                  <c:v>29532</c:v>
                </c:pt>
                <c:pt idx="6156">
                  <c:v>29533</c:v>
                </c:pt>
                <c:pt idx="6157">
                  <c:v>29534</c:v>
                </c:pt>
                <c:pt idx="6158">
                  <c:v>29535</c:v>
                </c:pt>
                <c:pt idx="6159">
                  <c:v>29536</c:v>
                </c:pt>
                <c:pt idx="6160">
                  <c:v>29537</c:v>
                </c:pt>
                <c:pt idx="6161">
                  <c:v>29538</c:v>
                </c:pt>
                <c:pt idx="6162">
                  <c:v>29539</c:v>
                </c:pt>
                <c:pt idx="6163">
                  <c:v>29540</c:v>
                </c:pt>
                <c:pt idx="6164">
                  <c:v>29541</c:v>
                </c:pt>
                <c:pt idx="6165">
                  <c:v>29542</c:v>
                </c:pt>
                <c:pt idx="6166">
                  <c:v>29543</c:v>
                </c:pt>
                <c:pt idx="6167">
                  <c:v>29544</c:v>
                </c:pt>
                <c:pt idx="6168">
                  <c:v>29545</c:v>
                </c:pt>
                <c:pt idx="6169">
                  <c:v>29546</c:v>
                </c:pt>
                <c:pt idx="6170">
                  <c:v>29547</c:v>
                </c:pt>
                <c:pt idx="6171">
                  <c:v>29548</c:v>
                </c:pt>
                <c:pt idx="6172">
                  <c:v>29549</c:v>
                </c:pt>
                <c:pt idx="6173">
                  <c:v>29550</c:v>
                </c:pt>
                <c:pt idx="6174">
                  <c:v>29551</c:v>
                </c:pt>
                <c:pt idx="6175">
                  <c:v>29552</c:v>
                </c:pt>
                <c:pt idx="6176">
                  <c:v>29553</c:v>
                </c:pt>
                <c:pt idx="6177">
                  <c:v>29554</c:v>
                </c:pt>
                <c:pt idx="6178">
                  <c:v>29555</c:v>
                </c:pt>
                <c:pt idx="6179">
                  <c:v>29556</c:v>
                </c:pt>
                <c:pt idx="6180">
                  <c:v>29557</c:v>
                </c:pt>
                <c:pt idx="6181">
                  <c:v>29558</c:v>
                </c:pt>
                <c:pt idx="6182">
                  <c:v>29559</c:v>
                </c:pt>
                <c:pt idx="6183">
                  <c:v>29560</c:v>
                </c:pt>
                <c:pt idx="6184">
                  <c:v>29561</c:v>
                </c:pt>
                <c:pt idx="6185">
                  <c:v>29562</c:v>
                </c:pt>
                <c:pt idx="6186">
                  <c:v>29563</c:v>
                </c:pt>
                <c:pt idx="6187">
                  <c:v>29564</c:v>
                </c:pt>
                <c:pt idx="6188">
                  <c:v>29565</c:v>
                </c:pt>
                <c:pt idx="6189">
                  <c:v>29566</c:v>
                </c:pt>
                <c:pt idx="6190">
                  <c:v>29567</c:v>
                </c:pt>
                <c:pt idx="6191">
                  <c:v>29568</c:v>
                </c:pt>
                <c:pt idx="6192">
                  <c:v>29569</c:v>
                </c:pt>
                <c:pt idx="6193">
                  <c:v>29570</c:v>
                </c:pt>
                <c:pt idx="6194">
                  <c:v>29571</c:v>
                </c:pt>
                <c:pt idx="6195">
                  <c:v>29572</c:v>
                </c:pt>
                <c:pt idx="6196">
                  <c:v>29573</c:v>
                </c:pt>
                <c:pt idx="6197">
                  <c:v>29574</c:v>
                </c:pt>
                <c:pt idx="6198">
                  <c:v>29575</c:v>
                </c:pt>
                <c:pt idx="6199">
                  <c:v>29576</c:v>
                </c:pt>
                <c:pt idx="6200">
                  <c:v>29577</c:v>
                </c:pt>
                <c:pt idx="6201">
                  <c:v>29578</c:v>
                </c:pt>
                <c:pt idx="6202">
                  <c:v>29579</c:v>
                </c:pt>
                <c:pt idx="6203">
                  <c:v>29580</c:v>
                </c:pt>
                <c:pt idx="6204">
                  <c:v>29581</c:v>
                </c:pt>
                <c:pt idx="6205">
                  <c:v>29582</c:v>
                </c:pt>
                <c:pt idx="6206">
                  <c:v>29583</c:v>
                </c:pt>
                <c:pt idx="6207">
                  <c:v>29584</c:v>
                </c:pt>
                <c:pt idx="6208">
                  <c:v>29585</c:v>
                </c:pt>
                <c:pt idx="6209">
                  <c:v>29586</c:v>
                </c:pt>
                <c:pt idx="6210">
                  <c:v>29587</c:v>
                </c:pt>
                <c:pt idx="6211">
                  <c:v>29588</c:v>
                </c:pt>
                <c:pt idx="6212">
                  <c:v>29589</c:v>
                </c:pt>
                <c:pt idx="6213">
                  <c:v>29590</c:v>
                </c:pt>
                <c:pt idx="6214">
                  <c:v>29591</c:v>
                </c:pt>
                <c:pt idx="6215">
                  <c:v>29592</c:v>
                </c:pt>
                <c:pt idx="6216">
                  <c:v>29593</c:v>
                </c:pt>
                <c:pt idx="6217">
                  <c:v>29594</c:v>
                </c:pt>
                <c:pt idx="6218">
                  <c:v>29595</c:v>
                </c:pt>
                <c:pt idx="6219">
                  <c:v>29596</c:v>
                </c:pt>
                <c:pt idx="6220">
                  <c:v>29597</c:v>
                </c:pt>
                <c:pt idx="6221">
                  <c:v>29598</c:v>
                </c:pt>
                <c:pt idx="6222">
                  <c:v>29599</c:v>
                </c:pt>
                <c:pt idx="6223">
                  <c:v>29600</c:v>
                </c:pt>
                <c:pt idx="6224">
                  <c:v>29601</c:v>
                </c:pt>
                <c:pt idx="6225">
                  <c:v>29602</c:v>
                </c:pt>
                <c:pt idx="6226">
                  <c:v>29603</c:v>
                </c:pt>
                <c:pt idx="6227">
                  <c:v>29604</c:v>
                </c:pt>
                <c:pt idx="6228">
                  <c:v>29605</c:v>
                </c:pt>
                <c:pt idx="6229">
                  <c:v>29606</c:v>
                </c:pt>
                <c:pt idx="6230">
                  <c:v>29607</c:v>
                </c:pt>
                <c:pt idx="6231">
                  <c:v>29608</c:v>
                </c:pt>
                <c:pt idx="6232">
                  <c:v>29609</c:v>
                </c:pt>
                <c:pt idx="6233">
                  <c:v>29610</c:v>
                </c:pt>
                <c:pt idx="6234">
                  <c:v>29611</c:v>
                </c:pt>
                <c:pt idx="6235">
                  <c:v>29612</c:v>
                </c:pt>
                <c:pt idx="6236">
                  <c:v>29613</c:v>
                </c:pt>
                <c:pt idx="6237">
                  <c:v>29614</c:v>
                </c:pt>
                <c:pt idx="6238">
                  <c:v>29615</c:v>
                </c:pt>
                <c:pt idx="6239">
                  <c:v>29616</c:v>
                </c:pt>
                <c:pt idx="6240">
                  <c:v>29617</c:v>
                </c:pt>
                <c:pt idx="6241">
                  <c:v>29618</c:v>
                </c:pt>
                <c:pt idx="6242">
                  <c:v>29619</c:v>
                </c:pt>
                <c:pt idx="6243">
                  <c:v>29620</c:v>
                </c:pt>
                <c:pt idx="6244">
                  <c:v>29621</c:v>
                </c:pt>
                <c:pt idx="6245">
                  <c:v>29622</c:v>
                </c:pt>
                <c:pt idx="6246">
                  <c:v>29623</c:v>
                </c:pt>
                <c:pt idx="6247">
                  <c:v>29624</c:v>
                </c:pt>
                <c:pt idx="6248">
                  <c:v>29625</c:v>
                </c:pt>
                <c:pt idx="6249">
                  <c:v>29626</c:v>
                </c:pt>
                <c:pt idx="6250">
                  <c:v>29627</c:v>
                </c:pt>
                <c:pt idx="6251">
                  <c:v>29628</c:v>
                </c:pt>
                <c:pt idx="6252">
                  <c:v>29629</c:v>
                </c:pt>
                <c:pt idx="6253">
                  <c:v>29630</c:v>
                </c:pt>
                <c:pt idx="6254">
                  <c:v>29631</c:v>
                </c:pt>
                <c:pt idx="6255">
                  <c:v>29632</c:v>
                </c:pt>
                <c:pt idx="6256">
                  <c:v>29633</c:v>
                </c:pt>
                <c:pt idx="6257">
                  <c:v>29634</c:v>
                </c:pt>
                <c:pt idx="6258">
                  <c:v>29635</c:v>
                </c:pt>
                <c:pt idx="6259">
                  <c:v>29636</c:v>
                </c:pt>
                <c:pt idx="6260">
                  <c:v>29637</c:v>
                </c:pt>
                <c:pt idx="6261">
                  <c:v>29638</c:v>
                </c:pt>
                <c:pt idx="6262">
                  <c:v>29639</c:v>
                </c:pt>
                <c:pt idx="6263">
                  <c:v>29640</c:v>
                </c:pt>
                <c:pt idx="6264">
                  <c:v>29641</c:v>
                </c:pt>
                <c:pt idx="6265">
                  <c:v>29642</c:v>
                </c:pt>
                <c:pt idx="6266">
                  <c:v>29643</c:v>
                </c:pt>
                <c:pt idx="6267">
                  <c:v>29644</c:v>
                </c:pt>
                <c:pt idx="6268">
                  <c:v>29645</c:v>
                </c:pt>
                <c:pt idx="6269">
                  <c:v>29646</c:v>
                </c:pt>
                <c:pt idx="6270">
                  <c:v>29647</c:v>
                </c:pt>
                <c:pt idx="6271">
                  <c:v>29648</c:v>
                </c:pt>
                <c:pt idx="6272">
                  <c:v>29649</c:v>
                </c:pt>
                <c:pt idx="6273">
                  <c:v>29650</c:v>
                </c:pt>
                <c:pt idx="6274">
                  <c:v>29651</c:v>
                </c:pt>
                <c:pt idx="6275">
                  <c:v>29652</c:v>
                </c:pt>
                <c:pt idx="6276">
                  <c:v>29653</c:v>
                </c:pt>
                <c:pt idx="6277">
                  <c:v>29654</c:v>
                </c:pt>
                <c:pt idx="6278">
                  <c:v>29655</c:v>
                </c:pt>
                <c:pt idx="6279">
                  <c:v>29656</c:v>
                </c:pt>
                <c:pt idx="6280">
                  <c:v>29657</c:v>
                </c:pt>
                <c:pt idx="6281">
                  <c:v>29658</c:v>
                </c:pt>
                <c:pt idx="6282">
                  <c:v>29659</c:v>
                </c:pt>
                <c:pt idx="6283">
                  <c:v>29660</c:v>
                </c:pt>
                <c:pt idx="6284">
                  <c:v>29661</c:v>
                </c:pt>
                <c:pt idx="6285">
                  <c:v>29662</c:v>
                </c:pt>
                <c:pt idx="6286">
                  <c:v>29663</c:v>
                </c:pt>
                <c:pt idx="6287">
                  <c:v>29664</c:v>
                </c:pt>
                <c:pt idx="6288">
                  <c:v>29665</c:v>
                </c:pt>
                <c:pt idx="6289">
                  <c:v>29666</c:v>
                </c:pt>
                <c:pt idx="6290">
                  <c:v>29667</c:v>
                </c:pt>
                <c:pt idx="6291">
                  <c:v>29668</c:v>
                </c:pt>
                <c:pt idx="6292">
                  <c:v>29669</c:v>
                </c:pt>
                <c:pt idx="6293">
                  <c:v>29670</c:v>
                </c:pt>
                <c:pt idx="6294">
                  <c:v>29671</c:v>
                </c:pt>
                <c:pt idx="6295">
                  <c:v>29672</c:v>
                </c:pt>
                <c:pt idx="6296">
                  <c:v>29673</c:v>
                </c:pt>
                <c:pt idx="6297">
                  <c:v>29674</c:v>
                </c:pt>
                <c:pt idx="6298">
                  <c:v>29675</c:v>
                </c:pt>
                <c:pt idx="6299">
                  <c:v>29676</c:v>
                </c:pt>
                <c:pt idx="6300">
                  <c:v>29677</c:v>
                </c:pt>
                <c:pt idx="6301">
                  <c:v>29678</c:v>
                </c:pt>
                <c:pt idx="6302">
                  <c:v>29679</c:v>
                </c:pt>
                <c:pt idx="6303">
                  <c:v>29680</c:v>
                </c:pt>
                <c:pt idx="6304">
                  <c:v>29681</c:v>
                </c:pt>
                <c:pt idx="6305">
                  <c:v>29682</c:v>
                </c:pt>
                <c:pt idx="6306">
                  <c:v>29683</c:v>
                </c:pt>
                <c:pt idx="6307">
                  <c:v>29684</c:v>
                </c:pt>
                <c:pt idx="6308">
                  <c:v>29685</c:v>
                </c:pt>
                <c:pt idx="6309">
                  <c:v>29686</c:v>
                </c:pt>
                <c:pt idx="6310">
                  <c:v>29687</c:v>
                </c:pt>
                <c:pt idx="6311">
                  <c:v>29688</c:v>
                </c:pt>
                <c:pt idx="6312">
                  <c:v>29689</c:v>
                </c:pt>
                <c:pt idx="6313">
                  <c:v>29690</c:v>
                </c:pt>
                <c:pt idx="6314">
                  <c:v>29691</c:v>
                </c:pt>
                <c:pt idx="6315">
                  <c:v>29692</c:v>
                </c:pt>
                <c:pt idx="6316">
                  <c:v>29693</c:v>
                </c:pt>
                <c:pt idx="6317">
                  <c:v>29694</c:v>
                </c:pt>
                <c:pt idx="6318">
                  <c:v>29695</c:v>
                </c:pt>
                <c:pt idx="6319">
                  <c:v>29696</c:v>
                </c:pt>
                <c:pt idx="6320">
                  <c:v>29697</c:v>
                </c:pt>
                <c:pt idx="6321">
                  <c:v>29698</c:v>
                </c:pt>
                <c:pt idx="6322">
                  <c:v>29699</c:v>
                </c:pt>
                <c:pt idx="6323">
                  <c:v>29700</c:v>
                </c:pt>
                <c:pt idx="6324">
                  <c:v>29701</c:v>
                </c:pt>
                <c:pt idx="6325">
                  <c:v>29702</c:v>
                </c:pt>
                <c:pt idx="6326">
                  <c:v>29703</c:v>
                </c:pt>
                <c:pt idx="6327">
                  <c:v>29704</c:v>
                </c:pt>
                <c:pt idx="6328">
                  <c:v>29705</c:v>
                </c:pt>
                <c:pt idx="6329">
                  <c:v>29706</c:v>
                </c:pt>
                <c:pt idx="6330">
                  <c:v>29707</c:v>
                </c:pt>
                <c:pt idx="6331">
                  <c:v>29708</c:v>
                </c:pt>
                <c:pt idx="6332">
                  <c:v>29709</c:v>
                </c:pt>
                <c:pt idx="6333">
                  <c:v>29710</c:v>
                </c:pt>
                <c:pt idx="6334">
                  <c:v>29711</c:v>
                </c:pt>
                <c:pt idx="6335">
                  <c:v>29712</c:v>
                </c:pt>
                <c:pt idx="6336">
                  <c:v>29713</c:v>
                </c:pt>
                <c:pt idx="6337">
                  <c:v>29714</c:v>
                </c:pt>
                <c:pt idx="6338">
                  <c:v>29715</c:v>
                </c:pt>
                <c:pt idx="6339">
                  <c:v>29716</c:v>
                </c:pt>
                <c:pt idx="6340">
                  <c:v>29717</c:v>
                </c:pt>
                <c:pt idx="6341">
                  <c:v>29718</c:v>
                </c:pt>
                <c:pt idx="6342">
                  <c:v>29719</c:v>
                </c:pt>
                <c:pt idx="6343">
                  <c:v>29720</c:v>
                </c:pt>
                <c:pt idx="6344">
                  <c:v>29721</c:v>
                </c:pt>
                <c:pt idx="6345">
                  <c:v>29722</c:v>
                </c:pt>
                <c:pt idx="6346">
                  <c:v>29723</c:v>
                </c:pt>
                <c:pt idx="6347">
                  <c:v>29724</c:v>
                </c:pt>
                <c:pt idx="6348">
                  <c:v>29725</c:v>
                </c:pt>
                <c:pt idx="6349">
                  <c:v>29726</c:v>
                </c:pt>
                <c:pt idx="6350">
                  <c:v>29727</c:v>
                </c:pt>
                <c:pt idx="6351">
                  <c:v>29728</c:v>
                </c:pt>
                <c:pt idx="6352">
                  <c:v>29729</c:v>
                </c:pt>
                <c:pt idx="6353">
                  <c:v>29730</c:v>
                </c:pt>
                <c:pt idx="6354">
                  <c:v>29731</c:v>
                </c:pt>
                <c:pt idx="6355">
                  <c:v>29732</c:v>
                </c:pt>
                <c:pt idx="6356">
                  <c:v>29733</c:v>
                </c:pt>
                <c:pt idx="6357">
                  <c:v>29734</c:v>
                </c:pt>
                <c:pt idx="6358">
                  <c:v>29735</c:v>
                </c:pt>
                <c:pt idx="6359">
                  <c:v>29736</c:v>
                </c:pt>
                <c:pt idx="6360">
                  <c:v>29737</c:v>
                </c:pt>
                <c:pt idx="6361">
                  <c:v>29738</c:v>
                </c:pt>
                <c:pt idx="6362">
                  <c:v>29739</c:v>
                </c:pt>
                <c:pt idx="6363">
                  <c:v>29740</c:v>
                </c:pt>
                <c:pt idx="6364">
                  <c:v>29741</c:v>
                </c:pt>
                <c:pt idx="6365">
                  <c:v>29742</c:v>
                </c:pt>
                <c:pt idx="6366">
                  <c:v>29743</c:v>
                </c:pt>
                <c:pt idx="6367">
                  <c:v>29744</c:v>
                </c:pt>
                <c:pt idx="6368">
                  <c:v>29745</c:v>
                </c:pt>
                <c:pt idx="6369">
                  <c:v>29746</c:v>
                </c:pt>
                <c:pt idx="6370">
                  <c:v>29747</c:v>
                </c:pt>
                <c:pt idx="6371">
                  <c:v>29748</c:v>
                </c:pt>
                <c:pt idx="6372">
                  <c:v>29749</c:v>
                </c:pt>
                <c:pt idx="6373">
                  <c:v>29750</c:v>
                </c:pt>
                <c:pt idx="6374">
                  <c:v>29751</c:v>
                </c:pt>
                <c:pt idx="6375">
                  <c:v>29752</c:v>
                </c:pt>
                <c:pt idx="6376">
                  <c:v>29753</c:v>
                </c:pt>
                <c:pt idx="6377">
                  <c:v>29754</c:v>
                </c:pt>
                <c:pt idx="6378">
                  <c:v>29755</c:v>
                </c:pt>
                <c:pt idx="6379">
                  <c:v>29756</c:v>
                </c:pt>
                <c:pt idx="6380">
                  <c:v>29757</c:v>
                </c:pt>
                <c:pt idx="6381">
                  <c:v>29758</c:v>
                </c:pt>
                <c:pt idx="6382">
                  <c:v>29759</c:v>
                </c:pt>
                <c:pt idx="6383">
                  <c:v>29760</c:v>
                </c:pt>
                <c:pt idx="6384">
                  <c:v>29761</c:v>
                </c:pt>
                <c:pt idx="6385">
                  <c:v>29762</c:v>
                </c:pt>
                <c:pt idx="6386">
                  <c:v>29763</c:v>
                </c:pt>
                <c:pt idx="6387">
                  <c:v>29764</c:v>
                </c:pt>
                <c:pt idx="6388">
                  <c:v>29765</c:v>
                </c:pt>
                <c:pt idx="6389">
                  <c:v>29766</c:v>
                </c:pt>
                <c:pt idx="6390">
                  <c:v>29767</c:v>
                </c:pt>
                <c:pt idx="6391">
                  <c:v>29768</c:v>
                </c:pt>
                <c:pt idx="6392">
                  <c:v>29769</c:v>
                </c:pt>
                <c:pt idx="6393">
                  <c:v>29770</c:v>
                </c:pt>
                <c:pt idx="6394">
                  <c:v>29771</c:v>
                </c:pt>
                <c:pt idx="6395">
                  <c:v>29772</c:v>
                </c:pt>
                <c:pt idx="6396">
                  <c:v>29773</c:v>
                </c:pt>
                <c:pt idx="6397">
                  <c:v>29774</c:v>
                </c:pt>
                <c:pt idx="6398">
                  <c:v>29775</c:v>
                </c:pt>
                <c:pt idx="6399">
                  <c:v>29776</c:v>
                </c:pt>
                <c:pt idx="6400">
                  <c:v>29777</c:v>
                </c:pt>
                <c:pt idx="6401">
                  <c:v>29778</c:v>
                </c:pt>
                <c:pt idx="6402">
                  <c:v>29779</c:v>
                </c:pt>
                <c:pt idx="6403">
                  <c:v>29780</c:v>
                </c:pt>
                <c:pt idx="6404">
                  <c:v>29781</c:v>
                </c:pt>
                <c:pt idx="6405">
                  <c:v>29782</c:v>
                </c:pt>
                <c:pt idx="6406">
                  <c:v>29783</c:v>
                </c:pt>
                <c:pt idx="6407">
                  <c:v>29784</c:v>
                </c:pt>
                <c:pt idx="6408">
                  <c:v>29785</c:v>
                </c:pt>
                <c:pt idx="6409">
                  <c:v>29786</c:v>
                </c:pt>
                <c:pt idx="6410">
                  <c:v>29787</c:v>
                </c:pt>
                <c:pt idx="6411">
                  <c:v>29788</c:v>
                </c:pt>
                <c:pt idx="6412">
                  <c:v>29789</c:v>
                </c:pt>
                <c:pt idx="6413">
                  <c:v>29790</c:v>
                </c:pt>
                <c:pt idx="6414">
                  <c:v>29791</c:v>
                </c:pt>
                <c:pt idx="6415">
                  <c:v>29792</c:v>
                </c:pt>
                <c:pt idx="6416">
                  <c:v>29793</c:v>
                </c:pt>
                <c:pt idx="6417">
                  <c:v>29794</c:v>
                </c:pt>
                <c:pt idx="6418">
                  <c:v>29795</c:v>
                </c:pt>
                <c:pt idx="6419">
                  <c:v>29796</c:v>
                </c:pt>
                <c:pt idx="6420">
                  <c:v>29797</c:v>
                </c:pt>
                <c:pt idx="6421">
                  <c:v>29798</c:v>
                </c:pt>
                <c:pt idx="6422">
                  <c:v>29799</c:v>
                </c:pt>
                <c:pt idx="6423">
                  <c:v>29800</c:v>
                </c:pt>
                <c:pt idx="6424">
                  <c:v>29801</c:v>
                </c:pt>
                <c:pt idx="6425">
                  <c:v>29802</c:v>
                </c:pt>
                <c:pt idx="6426">
                  <c:v>29803</c:v>
                </c:pt>
                <c:pt idx="6427">
                  <c:v>29804</c:v>
                </c:pt>
                <c:pt idx="6428">
                  <c:v>29805</c:v>
                </c:pt>
                <c:pt idx="6429">
                  <c:v>29806</c:v>
                </c:pt>
                <c:pt idx="6430">
                  <c:v>29807</c:v>
                </c:pt>
                <c:pt idx="6431">
                  <c:v>29808</c:v>
                </c:pt>
                <c:pt idx="6432">
                  <c:v>29809</c:v>
                </c:pt>
                <c:pt idx="6433">
                  <c:v>29810</c:v>
                </c:pt>
                <c:pt idx="6434">
                  <c:v>29811</c:v>
                </c:pt>
                <c:pt idx="6435">
                  <c:v>29812</c:v>
                </c:pt>
                <c:pt idx="6436">
                  <c:v>29813</c:v>
                </c:pt>
                <c:pt idx="6437">
                  <c:v>29814</c:v>
                </c:pt>
                <c:pt idx="6438">
                  <c:v>29815</c:v>
                </c:pt>
                <c:pt idx="6439">
                  <c:v>29816</c:v>
                </c:pt>
                <c:pt idx="6440">
                  <c:v>29817</c:v>
                </c:pt>
                <c:pt idx="6441">
                  <c:v>29818</c:v>
                </c:pt>
                <c:pt idx="6442">
                  <c:v>29819</c:v>
                </c:pt>
                <c:pt idx="6443">
                  <c:v>29820</c:v>
                </c:pt>
                <c:pt idx="6444">
                  <c:v>29821</c:v>
                </c:pt>
                <c:pt idx="6445">
                  <c:v>29822</c:v>
                </c:pt>
                <c:pt idx="6446">
                  <c:v>29823</c:v>
                </c:pt>
                <c:pt idx="6447">
                  <c:v>29824</c:v>
                </c:pt>
                <c:pt idx="6448">
                  <c:v>29825</c:v>
                </c:pt>
                <c:pt idx="6449">
                  <c:v>29826</c:v>
                </c:pt>
                <c:pt idx="6450">
                  <c:v>29827</c:v>
                </c:pt>
                <c:pt idx="6451">
                  <c:v>29828</c:v>
                </c:pt>
                <c:pt idx="6452">
                  <c:v>29829</c:v>
                </c:pt>
                <c:pt idx="6453">
                  <c:v>29830</c:v>
                </c:pt>
                <c:pt idx="6454">
                  <c:v>29831</c:v>
                </c:pt>
                <c:pt idx="6455">
                  <c:v>29832</c:v>
                </c:pt>
                <c:pt idx="6456">
                  <c:v>29833</c:v>
                </c:pt>
                <c:pt idx="6457">
                  <c:v>29834</c:v>
                </c:pt>
                <c:pt idx="6458">
                  <c:v>29835</c:v>
                </c:pt>
                <c:pt idx="6459">
                  <c:v>29836</c:v>
                </c:pt>
                <c:pt idx="6460">
                  <c:v>29837</c:v>
                </c:pt>
                <c:pt idx="6461">
                  <c:v>29838</c:v>
                </c:pt>
                <c:pt idx="6462">
                  <c:v>29839</c:v>
                </c:pt>
                <c:pt idx="6463">
                  <c:v>29840</c:v>
                </c:pt>
                <c:pt idx="6464">
                  <c:v>29841</c:v>
                </c:pt>
                <c:pt idx="6465">
                  <c:v>29842</c:v>
                </c:pt>
                <c:pt idx="6466">
                  <c:v>29843</c:v>
                </c:pt>
                <c:pt idx="6467">
                  <c:v>29844</c:v>
                </c:pt>
                <c:pt idx="6468">
                  <c:v>29845</c:v>
                </c:pt>
                <c:pt idx="6469">
                  <c:v>29846</c:v>
                </c:pt>
                <c:pt idx="6470">
                  <c:v>29847</c:v>
                </c:pt>
                <c:pt idx="6471">
                  <c:v>29848</c:v>
                </c:pt>
                <c:pt idx="6472">
                  <c:v>29849</c:v>
                </c:pt>
                <c:pt idx="6473">
                  <c:v>29850</c:v>
                </c:pt>
                <c:pt idx="6474">
                  <c:v>29851</c:v>
                </c:pt>
                <c:pt idx="6475">
                  <c:v>29852</c:v>
                </c:pt>
                <c:pt idx="6476">
                  <c:v>29853</c:v>
                </c:pt>
                <c:pt idx="6477">
                  <c:v>29854</c:v>
                </c:pt>
                <c:pt idx="6478">
                  <c:v>29855</c:v>
                </c:pt>
                <c:pt idx="6479">
                  <c:v>29856</c:v>
                </c:pt>
                <c:pt idx="6480">
                  <c:v>29857</c:v>
                </c:pt>
                <c:pt idx="6481">
                  <c:v>29858</c:v>
                </c:pt>
                <c:pt idx="6482">
                  <c:v>29859</c:v>
                </c:pt>
                <c:pt idx="6483">
                  <c:v>29860</c:v>
                </c:pt>
                <c:pt idx="6484">
                  <c:v>29861</c:v>
                </c:pt>
                <c:pt idx="6485">
                  <c:v>29862</c:v>
                </c:pt>
                <c:pt idx="6486">
                  <c:v>29863</c:v>
                </c:pt>
                <c:pt idx="6487">
                  <c:v>29864</c:v>
                </c:pt>
                <c:pt idx="6488">
                  <c:v>29865</c:v>
                </c:pt>
                <c:pt idx="6489">
                  <c:v>29866</c:v>
                </c:pt>
                <c:pt idx="6490">
                  <c:v>29867</c:v>
                </c:pt>
                <c:pt idx="6491">
                  <c:v>29868</c:v>
                </c:pt>
                <c:pt idx="6492">
                  <c:v>29869</c:v>
                </c:pt>
                <c:pt idx="6493">
                  <c:v>29870</c:v>
                </c:pt>
                <c:pt idx="6494">
                  <c:v>29871</c:v>
                </c:pt>
                <c:pt idx="6495">
                  <c:v>29872</c:v>
                </c:pt>
                <c:pt idx="6496">
                  <c:v>29873</c:v>
                </c:pt>
                <c:pt idx="6497">
                  <c:v>29874</c:v>
                </c:pt>
                <c:pt idx="6498">
                  <c:v>29875</c:v>
                </c:pt>
                <c:pt idx="6499">
                  <c:v>29876</c:v>
                </c:pt>
                <c:pt idx="6500">
                  <c:v>29877</c:v>
                </c:pt>
                <c:pt idx="6501">
                  <c:v>29878</c:v>
                </c:pt>
                <c:pt idx="6502">
                  <c:v>29879</c:v>
                </c:pt>
                <c:pt idx="6503">
                  <c:v>29880</c:v>
                </c:pt>
                <c:pt idx="6504">
                  <c:v>29881</c:v>
                </c:pt>
                <c:pt idx="6505">
                  <c:v>29882</c:v>
                </c:pt>
                <c:pt idx="6506">
                  <c:v>29883</c:v>
                </c:pt>
                <c:pt idx="6507">
                  <c:v>29884</c:v>
                </c:pt>
                <c:pt idx="6508">
                  <c:v>29885</c:v>
                </c:pt>
                <c:pt idx="6509">
                  <c:v>29886</c:v>
                </c:pt>
                <c:pt idx="6510">
                  <c:v>29887</c:v>
                </c:pt>
                <c:pt idx="6511">
                  <c:v>29888</c:v>
                </c:pt>
                <c:pt idx="6512">
                  <c:v>29889</c:v>
                </c:pt>
                <c:pt idx="6513">
                  <c:v>29890</c:v>
                </c:pt>
                <c:pt idx="6514">
                  <c:v>29891</c:v>
                </c:pt>
                <c:pt idx="6515">
                  <c:v>29892</c:v>
                </c:pt>
                <c:pt idx="6516">
                  <c:v>29893</c:v>
                </c:pt>
                <c:pt idx="6517">
                  <c:v>29894</c:v>
                </c:pt>
                <c:pt idx="6518">
                  <c:v>29895</c:v>
                </c:pt>
                <c:pt idx="6519">
                  <c:v>29896</c:v>
                </c:pt>
                <c:pt idx="6520">
                  <c:v>29897</c:v>
                </c:pt>
                <c:pt idx="6521">
                  <c:v>29898</c:v>
                </c:pt>
                <c:pt idx="6522">
                  <c:v>29899</c:v>
                </c:pt>
                <c:pt idx="6523">
                  <c:v>29900</c:v>
                </c:pt>
                <c:pt idx="6524">
                  <c:v>29901</c:v>
                </c:pt>
                <c:pt idx="6525">
                  <c:v>29902</c:v>
                </c:pt>
                <c:pt idx="6526">
                  <c:v>29903</c:v>
                </c:pt>
                <c:pt idx="6527">
                  <c:v>29904</c:v>
                </c:pt>
                <c:pt idx="6528">
                  <c:v>29905</c:v>
                </c:pt>
                <c:pt idx="6529">
                  <c:v>29906</c:v>
                </c:pt>
                <c:pt idx="6530">
                  <c:v>29907</c:v>
                </c:pt>
                <c:pt idx="6531">
                  <c:v>29908</c:v>
                </c:pt>
                <c:pt idx="6532">
                  <c:v>29909</c:v>
                </c:pt>
                <c:pt idx="6533">
                  <c:v>29910</c:v>
                </c:pt>
                <c:pt idx="6534">
                  <c:v>29911</c:v>
                </c:pt>
                <c:pt idx="6535">
                  <c:v>29912</c:v>
                </c:pt>
                <c:pt idx="6536">
                  <c:v>29913</c:v>
                </c:pt>
                <c:pt idx="6537">
                  <c:v>29914</c:v>
                </c:pt>
                <c:pt idx="6538">
                  <c:v>29915</c:v>
                </c:pt>
                <c:pt idx="6539">
                  <c:v>29916</c:v>
                </c:pt>
                <c:pt idx="6540">
                  <c:v>29917</c:v>
                </c:pt>
                <c:pt idx="6541">
                  <c:v>29918</c:v>
                </c:pt>
                <c:pt idx="6542">
                  <c:v>29919</c:v>
                </c:pt>
                <c:pt idx="6543">
                  <c:v>29920</c:v>
                </c:pt>
                <c:pt idx="6544">
                  <c:v>29921</c:v>
                </c:pt>
                <c:pt idx="6545">
                  <c:v>29922</c:v>
                </c:pt>
                <c:pt idx="6546">
                  <c:v>29923</c:v>
                </c:pt>
                <c:pt idx="6547">
                  <c:v>29924</c:v>
                </c:pt>
                <c:pt idx="6548">
                  <c:v>29925</c:v>
                </c:pt>
                <c:pt idx="6549">
                  <c:v>29926</c:v>
                </c:pt>
                <c:pt idx="6550">
                  <c:v>29927</c:v>
                </c:pt>
                <c:pt idx="6551">
                  <c:v>29928</c:v>
                </c:pt>
                <c:pt idx="6552">
                  <c:v>29929</c:v>
                </c:pt>
                <c:pt idx="6553">
                  <c:v>29930</c:v>
                </c:pt>
                <c:pt idx="6554">
                  <c:v>29931</c:v>
                </c:pt>
                <c:pt idx="6555">
                  <c:v>29932</c:v>
                </c:pt>
                <c:pt idx="6556">
                  <c:v>29933</c:v>
                </c:pt>
                <c:pt idx="6557">
                  <c:v>29934</c:v>
                </c:pt>
                <c:pt idx="6558">
                  <c:v>29935</c:v>
                </c:pt>
                <c:pt idx="6559">
                  <c:v>29936</c:v>
                </c:pt>
                <c:pt idx="6560">
                  <c:v>29937</c:v>
                </c:pt>
                <c:pt idx="6561">
                  <c:v>29938</c:v>
                </c:pt>
                <c:pt idx="6562">
                  <c:v>29939</c:v>
                </c:pt>
                <c:pt idx="6563">
                  <c:v>29940</c:v>
                </c:pt>
                <c:pt idx="6564">
                  <c:v>29941</c:v>
                </c:pt>
                <c:pt idx="6565">
                  <c:v>29942</c:v>
                </c:pt>
                <c:pt idx="6566">
                  <c:v>29943</c:v>
                </c:pt>
                <c:pt idx="6567">
                  <c:v>29944</c:v>
                </c:pt>
                <c:pt idx="6568">
                  <c:v>29945</c:v>
                </c:pt>
                <c:pt idx="6569">
                  <c:v>29946</c:v>
                </c:pt>
                <c:pt idx="6570">
                  <c:v>29947</c:v>
                </c:pt>
                <c:pt idx="6571">
                  <c:v>29948</c:v>
                </c:pt>
                <c:pt idx="6572">
                  <c:v>29949</c:v>
                </c:pt>
                <c:pt idx="6573">
                  <c:v>29950</c:v>
                </c:pt>
                <c:pt idx="6574">
                  <c:v>29951</c:v>
                </c:pt>
                <c:pt idx="6575">
                  <c:v>29952</c:v>
                </c:pt>
                <c:pt idx="6576">
                  <c:v>29953</c:v>
                </c:pt>
                <c:pt idx="6577">
                  <c:v>29954</c:v>
                </c:pt>
                <c:pt idx="6578">
                  <c:v>29955</c:v>
                </c:pt>
                <c:pt idx="6579">
                  <c:v>29956</c:v>
                </c:pt>
                <c:pt idx="6580">
                  <c:v>29957</c:v>
                </c:pt>
                <c:pt idx="6581">
                  <c:v>29958</c:v>
                </c:pt>
                <c:pt idx="6582">
                  <c:v>29959</c:v>
                </c:pt>
                <c:pt idx="6583">
                  <c:v>29960</c:v>
                </c:pt>
                <c:pt idx="6584">
                  <c:v>29961</c:v>
                </c:pt>
                <c:pt idx="6585">
                  <c:v>29962</c:v>
                </c:pt>
                <c:pt idx="6586">
                  <c:v>29963</c:v>
                </c:pt>
                <c:pt idx="6587">
                  <c:v>29964</c:v>
                </c:pt>
                <c:pt idx="6588">
                  <c:v>29965</c:v>
                </c:pt>
                <c:pt idx="6589">
                  <c:v>29966</c:v>
                </c:pt>
                <c:pt idx="6590">
                  <c:v>29967</c:v>
                </c:pt>
                <c:pt idx="6591">
                  <c:v>29968</c:v>
                </c:pt>
                <c:pt idx="6592">
                  <c:v>29969</c:v>
                </c:pt>
                <c:pt idx="6593">
                  <c:v>29970</c:v>
                </c:pt>
                <c:pt idx="6594">
                  <c:v>29971</c:v>
                </c:pt>
                <c:pt idx="6595">
                  <c:v>29972</c:v>
                </c:pt>
                <c:pt idx="6596">
                  <c:v>29973</c:v>
                </c:pt>
                <c:pt idx="6597">
                  <c:v>29974</c:v>
                </c:pt>
                <c:pt idx="6598">
                  <c:v>29975</c:v>
                </c:pt>
                <c:pt idx="6599">
                  <c:v>29976</c:v>
                </c:pt>
                <c:pt idx="6600">
                  <c:v>29977</c:v>
                </c:pt>
                <c:pt idx="6601">
                  <c:v>29978</c:v>
                </c:pt>
                <c:pt idx="6602">
                  <c:v>29979</c:v>
                </c:pt>
                <c:pt idx="6603">
                  <c:v>29980</c:v>
                </c:pt>
                <c:pt idx="6604">
                  <c:v>29981</c:v>
                </c:pt>
                <c:pt idx="6605">
                  <c:v>29982</c:v>
                </c:pt>
                <c:pt idx="6606">
                  <c:v>29983</c:v>
                </c:pt>
                <c:pt idx="6607">
                  <c:v>29984</c:v>
                </c:pt>
                <c:pt idx="6608">
                  <c:v>29985</c:v>
                </c:pt>
                <c:pt idx="6609">
                  <c:v>29986</c:v>
                </c:pt>
                <c:pt idx="6610">
                  <c:v>29987</c:v>
                </c:pt>
                <c:pt idx="6611">
                  <c:v>29988</c:v>
                </c:pt>
                <c:pt idx="6612">
                  <c:v>29989</c:v>
                </c:pt>
                <c:pt idx="6613">
                  <c:v>29990</c:v>
                </c:pt>
                <c:pt idx="6614">
                  <c:v>29991</c:v>
                </c:pt>
                <c:pt idx="6615">
                  <c:v>29992</c:v>
                </c:pt>
                <c:pt idx="6616">
                  <c:v>29993</c:v>
                </c:pt>
                <c:pt idx="6617">
                  <c:v>29994</c:v>
                </c:pt>
                <c:pt idx="6618">
                  <c:v>29995</c:v>
                </c:pt>
                <c:pt idx="6619">
                  <c:v>29996</c:v>
                </c:pt>
                <c:pt idx="6620">
                  <c:v>29997</c:v>
                </c:pt>
                <c:pt idx="6621">
                  <c:v>29998</c:v>
                </c:pt>
                <c:pt idx="6622">
                  <c:v>29999</c:v>
                </c:pt>
                <c:pt idx="6623">
                  <c:v>30000</c:v>
                </c:pt>
                <c:pt idx="6624">
                  <c:v>30001</c:v>
                </c:pt>
                <c:pt idx="6625">
                  <c:v>30002</c:v>
                </c:pt>
                <c:pt idx="6626">
                  <c:v>30003</c:v>
                </c:pt>
                <c:pt idx="6627">
                  <c:v>30004</c:v>
                </c:pt>
                <c:pt idx="6628">
                  <c:v>30005</c:v>
                </c:pt>
                <c:pt idx="6629">
                  <c:v>30006</c:v>
                </c:pt>
                <c:pt idx="6630">
                  <c:v>30007</c:v>
                </c:pt>
                <c:pt idx="6631">
                  <c:v>30008</c:v>
                </c:pt>
                <c:pt idx="6632">
                  <c:v>30009</c:v>
                </c:pt>
                <c:pt idx="6633">
                  <c:v>30010</c:v>
                </c:pt>
                <c:pt idx="6634">
                  <c:v>30011</c:v>
                </c:pt>
                <c:pt idx="6635">
                  <c:v>30012</c:v>
                </c:pt>
                <c:pt idx="6636">
                  <c:v>30013</c:v>
                </c:pt>
                <c:pt idx="6637">
                  <c:v>30014</c:v>
                </c:pt>
                <c:pt idx="6638">
                  <c:v>30015</c:v>
                </c:pt>
                <c:pt idx="6639">
                  <c:v>30016</c:v>
                </c:pt>
                <c:pt idx="6640">
                  <c:v>30017</c:v>
                </c:pt>
                <c:pt idx="6641">
                  <c:v>30018</c:v>
                </c:pt>
                <c:pt idx="6642">
                  <c:v>30019</c:v>
                </c:pt>
                <c:pt idx="6643">
                  <c:v>30020</c:v>
                </c:pt>
                <c:pt idx="6644">
                  <c:v>30021</c:v>
                </c:pt>
                <c:pt idx="6645">
                  <c:v>30022</c:v>
                </c:pt>
                <c:pt idx="6646">
                  <c:v>30023</c:v>
                </c:pt>
                <c:pt idx="6647">
                  <c:v>30024</c:v>
                </c:pt>
                <c:pt idx="6648">
                  <c:v>30025</c:v>
                </c:pt>
                <c:pt idx="6649">
                  <c:v>30026</c:v>
                </c:pt>
                <c:pt idx="6650">
                  <c:v>30027</c:v>
                </c:pt>
                <c:pt idx="6651">
                  <c:v>30028</c:v>
                </c:pt>
                <c:pt idx="6652">
                  <c:v>30029</c:v>
                </c:pt>
                <c:pt idx="6653">
                  <c:v>30030</c:v>
                </c:pt>
                <c:pt idx="6654">
                  <c:v>30031</c:v>
                </c:pt>
                <c:pt idx="6655">
                  <c:v>30032</c:v>
                </c:pt>
                <c:pt idx="6656">
                  <c:v>30033</c:v>
                </c:pt>
                <c:pt idx="6657">
                  <c:v>30034</c:v>
                </c:pt>
                <c:pt idx="6658">
                  <c:v>30035</c:v>
                </c:pt>
                <c:pt idx="6659">
                  <c:v>30036</c:v>
                </c:pt>
                <c:pt idx="6660">
                  <c:v>30037</c:v>
                </c:pt>
                <c:pt idx="6661">
                  <c:v>30038</c:v>
                </c:pt>
                <c:pt idx="6662">
                  <c:v>30039</c:v>
                </c:pt>
                <c:pt idx="6663">
                  <c:v>30040</c:v>
                </c:pt>
                <c:pt idx="6664">
                  <c:v>30041</c:v>
                </c:pt>
                <c:pt idx="6665">
                  <c:v>30042</c:v>
                </c:pt>
                <c:pt idx="6666">
                  <c:v>30043</c:v>
                </c:pt>
                <c:pt idx="6667">
                  <c:v>30044</c:v>
                </c:pt>
                <c:pt idx="6668">
                  <c:v>30045</c:v>
                </c:pt>
                <c:pt idx="6669">
                  <c:v>30046</c:v>
                </c:pt>
                <c:pt idx="6670">
                  <c:v>30047</c:v>
                </c:pt>
                <c:pt idx="6671">
                  <c:v>30048</c:v>
                </c:pt>
                <c:pt idx="6672">
                  <c:v>30049</c:v>
                </c:pt>
                <c:pt idx="6673">
                  <c:v>30050</c:v>
                </c:pt>
                <c:pt idx="6674">
                  <c:v>30051</c:v>
                </c:pt>
                <c:pt idx="6675">
                  <c:v>30052</c:v>
                </c:pt>
                <c:pt idx="6676">
                  <c:v>30053</c:v>
                </c:pt>
                <c:pt idx="6677">
                  <c:v>30054</c:v>
                </c:pt>
                <c:pt idx="6678">
                  <c:v>30055</c:v>
                </c:pt>
                <c:pt idx="6679">
                  <c:v>30056</c:v>
                </c:pt>
                <c:pt idx="6680">
                  <c:v>30057</c:v>
                </c:pt>
                <c:pt idx="6681">
                  <c:v>30058</c:v>
                </c:pt>
                <c:pt idx="6682">
                  <c:v>30059</c:v>
                </c:pt>
                <c:pt idx="6683">
                  <c:v>30060</c:v>
                </c:pt>
                <c:pt idx="6684">
                  <c:v>30061</c:v>
                </c:pt>
                <c:pt idx="6685">
                  <c:v>30062</c:v>
                </c:pt>
                <c:pt idx="6686">
                  <c:v>30063</c:v>
                </c:pt>
                <c:pt idx="6687">
                  <c:v>30064</c:v>
                </c:pt>
                <c:pt idx="6688">
                  <c:v>30065</c:v>
                </c:pt>
                <c:pt idx="6689">
                  <c:v>30066</c:v>
                </c:pt>
                <c:pt idx="6690">
                  <c:v>30067</c:v>
                </c:pt>
                <c:pt idx="6691">
                  <c:v>30068</c:v>
                </c:pt>
                <c:pt idx="6692">
                  <c:v>30069</c:v>
                </c:pt>
                <c:pt idx="6693">
                  <c:v>30070</c:v>
                </c:pt>
                <c:pt idx="6694">
                  <c:v>30071</c:v>
                </c:pt>
                <c:pt idx="6695">
                  <c:v>30072</c:v>
                </c:pt>
                <c:pt idx="6696">
                  <c:v>30073</c:v>
                </c:pt>
                <c:pt idx="6697">
                  <c:v>30074</c:v>
                </c:pt>
                <c:pt idx="6698">
                  <c:v>30075</c:v>
                </c:pt>
                <c:pt idx="6699">
                  <c:v>30076</c:v>
                </c:pt>
                <c:pt idx="6700">
                  <c:v>30077</c:v>
                </c:pt>
                <c:pt idx="6701">
                  <c:v>30078</c:v>
                </c:pt>
                <c:pt idx="6702">
                  <c:v>30079</c:v>
                </c:pt>
                <c:pt idx="6703">
                  <c:v>30080</c:v>
                </c:pt>
                <c:pt idx="6704">
                  <c:v>30081</c:v>
                </c:pt>
                <c:pt idx="6705">
                  <c:v>30082</c:v>
                </c:pt>
                <c:pt idx="6706">
                  <c:v>30083</c:v>
                </c:pt>
                <c:pt idx="6707">
                  <c:v>30084</c:v>
                </c:pt>
                <c:pt idx="6708">
                  <c:v>30085</c:v>
                </c:pt>
                <c:pt idx="6709">
                  <c:v>30086</c:v>
                </c:pt>
                <c:pt idx="6710">
                  <c:v>30087</c:v>
                </c:pt>
                <c:pt idx="6711">
                  <c:v>30088</c:v>
                </c:pt>
                <c:pt idx="6712">
                  <c:v>30089</c:v>
                </c:pt>
                <c:pt idx="6713">
                  <c:v>30090</c:v>
                </c:pt>
                <c:pt idx="6714">
                  <c:v>30091</c:v>
                </c:pt>
                <c:pt idx="6715">
                  <c:v>30092</c:v>
                </c:pt>
                <c:pt idx="6716">
                  <c:v>30093</c:v>
                </c:pt>
                <c:pt idx="6717">
                  <c:v>30094</c:v>
                </c:pt>
                <c:pt idx="6718">
                  <c:v>30095</c:v>
                </c:pt>
                <c:pt idx="6719">
                  <c:v>30096</c:v>
                </c:pt>
                <c:pt idx="6720">
                  <c:v>30097</c:v>
                </c:pt>
                <c:pt idx="6721">
                  <c:v>30098</c:v>
                </c:pt>
                <c:pt idx="6722">
                  <c:v>30099</c:v>
                </c:pt>
                <c:pt idx="6723">
                  <c:v>30100</c:v>
                </c:pt>
                <c:pt idx="6724">
                  <c:v>30101</c:v>
                </c:pt>
                <c:pt idx="6725">
                  <c:v>30102</c:v>
                </c:pt>
                <c:pt idx="6726">
                  <c:v>30103</c:v>
                </c:pt>
                <c:pt idx="6727">
                  <c:v>30104</c:v>
                </c:pt>
                <c:pt idx="6728">
                  <c:v>30105</c:v>
                </c:pt>
                <c:pt idx="6729">
                  <c:v>30106</c:v>
                </c:pt>
                <c:pt idx="6730">
                  <c:v>30107</c:v>
                </c:pt>
                <c:pt idx="6731">
                  <c:v>30108</c:v>
                </c:pt>
                <c:pt idx="6732">
                  <c:v>30109</c:v>
                </c:pt>
                <c:pt idx="6733">
                  <c:v>30110</c:v>
                </c:pt>
                <c:pt idx="6734">
                  <c:v>30111</c:v>
                </c:pt>
                <c:pt idx="6735">
                  <c:v>30112</c:v>
                </c:pt>
                <c:pt idx="6736">
                  <c:v>30113</c:v>
                </c:pt>
                <c:pt idx="6737">
                  <c:v>30114</c:v>
                </c:pt>
                <c:pt idx="6738">
                  <c:v>30115</c:v>
                </c:pt>
                <c:pt idx="6739">
                  <c:v>30116</c:v>
                </c:pt>
                <c:pt idx="6740">
                  <c:v>30117</c:v>
                </c:pt>
                <c:pt idx="6741">
                  <c:v>30118</c:v>
                </c:pt>
                <c:pt idx="6742">
                  <c:v>30119</c:v>
                </c:pt>
                <c:pt idx="6743">
                  <c:v>30120</c:v>
                </c:pt>
                <c:pt idx="6744">
                  <c:v>30121</c:v>
                </c:pt>
                <c:pt idx="6745">
                  <c:v>30122</c:v>
                </c:pt>
                <c:pt idx="6746">
                  <c:v>30123</c:v>
                </c:pt>
                <c:pt idx="6747">
                  <c:v>30124</c:v>
                </c:pt>
                <c:pt idx="6748">
                  <c:v>30125</c:v>
                </c:pt>
                <c:pt idx="6749">
                  <c:v>30126</c:v>
                </c:pt>
                <c:pt idx="6750">
                  <c:v>30127</c:v>
                </c:pt>
                <c:pt idx="6751">
                  <c:v>30128</c:v>
                </c:pt>
                <c:pt idx="6752">
                  <c:v>30129</c:v>
                </c:pt>
                <c:pt idx="6753">
                  <c:v>30130</c:v>
                </c:pt>
                <c:pt idx="6754">
                  <c:v>30131</c:v>
                </c:pt>
                <c:pt idx="6755">
                  <c:v>30132</c:v>
                </c:pt>
                <c:pt idx="6756">
                  <c:v>30133</c:v>
                </c:pt>
                <c:pt idx="6757">
                  <c:v>30134</c:v>
                </c:pt>
                <c:pt idx="6758">
                  <c:v>30135</c:v>
                </c:pt>
                <c:pt idx="6759">
                  <c:v>30136</c:v>
                </c:pt>
                <c:pt idx="6760">
                  <c:v>30137</c:v>
                </c:pt>
                <c:pt idx="6761">
                  <c:v>30138</c:v>
                </c:pt>
                <c:pt idx="6762">
                  <c:v>30139</c:v>
                </c:pt>
                <c:pt idx="6763">
                  <c:v>30140</c:v>
                </c:pt>
                <c:pt idx="6764">
                  <c:v>30141</c:v>
                </c:pt>
                <c:pt idx="6765">
                  <c:v>30142</c:v>
                </c:pt>
                <c:pt idx="6766">
                  <c:v>30143</c:v>
                </c:pt>
                <c:pt idx="6767">
                  <c:v>30144</c:v>
                </c:pt>
                <c:pt idx="6768">
                  <c:v>30145</c:v>
                </c:pt>
                <c:pt idx="6769">
                  <c:v>30146</c:v>
                </c:pt>
                <c:pt idx="6770">
                  <c:v>30147</c:v>
                </c:pt>
                <c:pt idx="6771">
                  <c:v>30148</c:v>
                </c:pt>
                <c:pt idx="6772">
                  <c:v>30149</c:v>
                </c:pt>
                <c:pt idx="6773">
                  <c:v>30150</c:v>
                </c:pt>
                <c:pt idx="6774">
                  <c:v>30151</c:v>
                </c:pt>
                <c:pt idx="6775">
                  <c:v>30152</c:v>
                </c:pt>
                <c:pt idx="6776">
                  <c:v>30153</c:v>
                </c:pt>
                <c:pt idx="6777">
                  <c:v>30154</c:v>
                </c:pt>
                <c:pt idx="6778">
                  <c:v>30155</c:v>
                </c:pt>
                <c:pt idx="6779">
                  <c:v>30156</c:v>
                </c:pt>
                <c:pt idx="6780">
                  <c:v>30157</c:v>
                </c:pt>
                <c:pt idx="6781">
                  <c:v>30158</c:v>
                </c:pt>
                <c:pt idx="6782">
                  <c:v>30159</c:v>
                </c:pt>
                <c:pt idx="6783">
                  <c:v>30160</c:v>
                </c:pt>
                <c:pt idx="6784">
                  <c:v>30161</c:v>
                </c:pt>
                <c:pt idx="6785">
                  <c:v>30162</c:v>
                </c:pt>
                <c:pt idx="6786">
                  <c:v>30163</c:v>
                </c:pt>
                <c:pt idx="6787">
                  <c:v>30164</c:v>
                </c:pt>
                <c:pt idx="6788">
                  <c:v>30165</c:v>
                </c:pt>
                <c:pt idx="6789">
                  <c:v>30166</c:v>
                </c:pt>
                <c:pt idx="6790">
                  <c:v>30167</c:v>
                </c:pt>
                <c:pt idx="6791">
                  <c:v>30168</c:v>
                </c:pt>
                <c:pt idx="6792">
                  <c:v>30169</c:v>
                </c:pt>
                <c:pt idx="6793">
                  <c:v>30170</c:v>
                </c:pt>
                <c:pt idx="6794">
                  <c:v>30171</c:v>
                </c:pt>
                <c:pt idx="6795">
                  <c:v>30172</c:v>
                </c:pt>
                <c:pt idx="6796">
                  <c:v>30173</c:v>
                </c:pt>
                <c:pt idx="6797">
                  <c:v>30174</c:v>
                </c:pt>
                <c:pt idx="6798">
                  <c:v>30175</c:v>
                </c:pt>
                <c:pt idx="6799">
                  <c:v>30176</c:v>
                </c:pt>
                <c:pt idx="6800">
                  <c:v>30177</c:v>
                </c:pt>
                <c:pt idx="6801">
                  <c:v>30178</c:v>
                </c:pt>
                <c:pt idx="6802">
                  <c:v>30179</c:v>
                </c:pt>
                <c:pt idx="6803">
                  <c:v>30180</c:v>
                </c:pt>
                <c:pt idx="6804">
                  <c:v>30181</c:v>
                </c:pt>
                <c:pt idx="6805">
                  <c:v>30182</c:v>
                </c:pt>
                <c:pt idx="6806">
                  <c:v>30183</c:v>
                </c:pt>
                <c:pt idx="6807">
                  <c:v>30184</c:v>
                </c:pt>
                <c:pt idx="6808">
                  <c:v>30185</c:v>
                </c:pt>
                <c:pt idx="6809">
                  <c:v>30186</c:v>
                </c:pt>
                <c:pt idx="6810">
                  <c:v>30187</c:v>
                </c:pt>
                <c:pt idx="6811">
                  <c:v>30188</c:v>
                </c:pt>
                <c:pt idx="6812">
                  <c:v>30189</c:v>
                </c:pt>
                <c:pt idx="6813">
                  <c:v>30190</c:v>
                </c:pt>
                <c:pt idx="6814">
                  <c:v>30191</c:v>
                </c:pt>
                <c:pt idx="6815">
                  <c:v>30192</c:v>
                </c:pt>
                <c:pt idx="6816">
                  <c:v>30193</c:v>
                </c:pt>
                <c:pt idx="6817">
                  <c:v>30194</c:v>
                </c:pt>
                <c:pt idx="6818">
                  <c:v>30195</c:v>
                </c:pt>
                <c:pt idx="6819">
                  <c:v>30196</c:v>
                </c:pt>
                <c:pt idx="6820">
                  <c:v>30197</c:v>
                </c:pt>
                <c:pt idx="6821">
                  <c:v>30198</c:v>
                </c:pt>
                <c:pt idx="6822">
                  <c:v>30199</c:v>
                </c:pt>
                <c:pt idx="6823">
                  <c:v>30200</c:v>
                </c:pt>
                <c:pt idx="6824">
                  <c:v>30201</c:v>
                </c:pt>
                <c:pt idx="6825">
                  <c:v>30202</c:v>
                </c:pt>
                <c:pt idx="6826">
                  <c:v>30203</c:v>
                </c:pt>
                <c:pt idx="6827">
                  <c:v>30204</c:v>
                </c:pt>
                <c:pt idx="6828">
                  <c:v>30205</c:v>
                </c:pt>
                <c:pt idx="6829">
                  <c:v>30206</c:v>
                </c:pt>
                <c:pt idx="6830">
                  <c:v>30207</c:v>
                </c:pt>
                <c:pt idx="6831">
                  <c:v>30208</c:v>
                </c:pt>
                <c:pt idx="6832">
                  <c:v>30209</c:v>
                </c:pt>
                <c:pt idx="6833">
                  <c:v>30210</c:v>
                </c:pt>
                <c:pt idx="6834">
                  <c:v>30211</c:v>
                </c:pt>
                <c:pt idx="6835">
                  <c:v>30212</c:v>
                </c:pt>
                <c:pt idx="6836">
                  <c:v>30213</c:v>
                </c:pt>
                <c:pt idx="6837">
                  <c:v>30214</c:v>
                </c:pt>
                <c:pt idx="6838">
                  <c:v>30215</c:v>
                </c:pt>
                <c:pt idx="6839">
                  <c:v>30216</c:v>
                </c:pt>
                <c:pt idx="6840">
                  <c:v>30217</c:v>
                </c:pt>
                <c:pt idx="6841">
                  <c:v>30218</c:v>
                </c:pt>
                <c:pt idx="6842">
                  <c:v>30219</c:v>
                </c:pt>
                <c:pt idx="6843">
                  <c:v>30220</c:v>
                </c:pt>
                <c:pt idx="6844">
                  <c:v>30221</c:v>
                </c:pt>
                <c:pt idx="6845">
                  <c:v>30222</c:v>
                </c:pt>
                <c:pt idx="6846">
                  <c:v>30223</c:v>
                </c:pt>
                <c:pt idx="6847">
                  <c:v>30224</c:v>
                </c:pt>
                <c:pt idx="6848">
                  <c:v>30225</c:v>
                </c:pt>
                <c:pt idx="6849">
                  <c:v>30226</c:v>
                </c:pt>
                <c:pt idx="6850">
                  <c:v>30227</c:v>
                </c:pt>
                <c:pt idx="6851">
                  <c:v>30228</c:v>
                </c:pt>
                <c:pt idx="6852">
                  <c:v>30229</c:v>
                </c:pt>
                <c:pt idx="6853">
                  <c:v>30230</c:v>
                </c:pt>
                <c:pt idx="6854">
                  <c:v>30231</c:v>
                </c:pt>
                <c:pt idx="6855">
                  <c:v>30232</c:v>
                </c:pt>
                <c:pt idx="6856">
                  <c:v>30233</c:v>
                </c:pt>
                <c:pt idx="6857">
                  <c:v>30234</c:v>
                </c:pt>
                <c:pt idx="6858">
                  <c:v>30235</c:v>
                </c:pt>
                <c:pt idx="6859">
                  <c:v>30236</c:v>
                </c:pt>
                <c:pt idx="6860">
                  <c:v>30237</c:v>
                </c:pt>
                <c:pt idx="6861">
                  <c:v>30238</c:v>
                </c:pt>
                <c:pt idx="6862">
                  <c:v>30239</c:v>
                </c:pt>
                <c:pt idx="6863">
                  <c:v>30240</c:v>
                </c:pt>
                <c:pt idx="6864">
                  <c:v>30241</c:v>
                </c:pt>
                <c:pt idx="6865">
                  <c:v>30242</c:v>
                </c:pt>
                <c:pt idx="6866">
                  <c:v>30243</c:v>
                </c:pt>
                <c:pt idx="6867">
                  <c:v>30244</c:v>
                </c:pt>
                <c:pt idx="6868">
                  <c:v>30245</c:v>
                </c:pt>
                <c:pt idx="6869">
                  <c:v>30246</c:v>
                </c:pt>
                <c:pt idx="6870">
                  <c:v>30247</c:v>
                </c:pt>
                <c:pt idx="6871">
                  <c:v>30248</c:v>
                </c:pt>
                <c:pt idx="6872">
                  <c:v>30249</c:v>
                </c:pt>
                <c:pt idx="6873">
                  <c:v>30250</c:v>
                </c:pt>
                <c:pt idx="6874">
                  <c:v>30251</c:v>
                </c:pt>
                <c:pt idx="6875">
                  <c:v>30252</c:v>
                </c:pt>
                <c:pt idx="6876">
                  <c:v>30253</c:v>
                </c:pt>
                <c:pt idx="6877">
                  <c:v>30254</c:v>
                </c:pt>
                <c:pt idx="6878">
                  <c:v>30255</c:v>
                </c:pt>
                <c:pt idx="6879">
                  <c:v>30256</c:v>
                </c:pt>
                <c:pt idx="6880">
                  <c:v>30257</c:v>
                </c:pt>
                <c:pt idx="6881">
                  <c:v>30258</c:v>
                </c:pt>
                <c:pt idx="6882">
                  <c:v>30259</c:v>
                </c:pt>
                <c:pt idx="6883">
                  <c:v>30260</c:v>
                </c:pt>
                <c:pt idx="6884">
                  <c:v>30261</c:v>
                </c:pt>
                <c:pt idx="6885">
                  <c:v>30262</c:v>
                </c:pt>
                <c:pt idx="6886">
                  <c:v>30263</c:v>
                </c:pt>
                <c:pt idx="6887">
                  <c:v>30264</c:v>
                </c:pt>
                <c:pt idx="6888">
                  <c:v>30265</c:v>
                </c:pt>
                <c:pt idx="6889">
                  <c:v>30266</c:v>
                </c:pt>
                <c:pt idx="6890">
                  <c:v>30267</c:v>
                </c:pt>
                <c:pt idx="6891">
                  <c:v>30268</c:v>
                </c:pt>
                <c:pt idx="6892">
                  <c:v>30269</c:v>
                </c:pt>
                <c:pt idx="6893">
                  <c:v>30270</c:v>
                </c:pt>
                <c:pt idx="6894">
                  <c:v>30271</c:v>
                </c:pt>
                <c:pt idx="6895">
                  <c:v>30272</c:v>
                </c:pt>
                <c:pt idx="6896">
                  <c:v>30273</c:v>
                </c:pt>
                <c:pt idx="6897">
                  <c:v>30274</c:v>
                </c:pt>
                <c:pt idx="6898">
                  <c:v>30275</c:v>
                </c:pt>
                <c:pt idx="6899">
                  <c:v>30276</c:v>
                </c:pt>
                <c:pt idx="6900">
                  <c:v>30277</c:v>
                </c:pt>
                <c:pt idx="6901">
                  <c:v>30278</c:v>
                </c:pt>
                <c:pt idx="6902">
                  <c:v>30279</c:v>
                </c:pt>
                <c:pt idx="6903">
                  <c:v>30280</c:v>
                </c:pt>
                <c:pt idx="6904">
                  <c:v>30281</c:v>
                </c:pt>
                <c:pt idx="6905">
                  <c:v>30282</c:v>
                </c:pt>
                <c:pt idx="6906">
                  <c:v>30283</c:v>
                </c:pt>
                <c:pt idx="6907">
                  <c:v>30284</c:v>
                </c:pt>
                <c:pt idx="6908">
                  <c:v>30285</c:v>
                </c:pt>
                <c:pt idx="6909">
                  <c:v>30286</c:v>
                </c:pt>
                <c:pt idx="6910">
                  <c:v>30287</c:v>
                </c:pt>
                <c:pt idx="6911">
                  <c:v>30288</c:v>
                </c:pt>
                <c:pt idx="6912">
                  <c:v>30289</c:v>
                </c:pt>
                <c:pt idx="6913">
                  <c:v>30290</c:v>
                </c:pt>
                <c:pt idx="6914">
                  <c:v>30291</c:v>
                </c:pt>
                <c:pt idx="6915">
                  <c:v>30292</c:v>
                </c:pt>
                <c:pt idx="6916">
                  <c:v>30293</c:v>
                </c:pt>
                <c:pt idx="6917">
                  <c:v>30294</c:v>
                </c:pt>
                <c:pt idx="6918">
                  <c:v>30295</c:v>
                </c:pt>
                <c:pt idx="6919">
                  <c:v>30296</c:v>
                </c:pt>
                <c:pt idx="6920">
                  <c:v>30297</c:v>
                </c:pt>
                <c:pt idx="6921">
                  <c:v>30298</c:v>
                </c:pt>
                <c:pt idx="6922">
                  <c:v>30299</c:v>
                </c:pt>
                <c:pt idx="6923">
                  <c:v>30300</c:v>
                </c:pt>
                <c:pt idx="6924">
                  <c:v>30301</c:v>
                </c:pt>
                <c:pt idx="6925">
                  <c:v>30302</c:v>
                </c:pt>
                <c:pt idx="6926">
                  <c:v>30303</c:v>
                </c:pt>
                <c:pt idx="6927">
                  <c:v>30304</c:v>
                </c:pt>
                <c:pt idx="6928">
                  <c:v>30305</c:v>
                </c:pt>
                <c:pt idx="6929">
                  <c:v>30306</c:v>
                </c:pt>
                <c:pt idx="6930">
                  <c:v>30307</c:v>
                </c:pt>
                <c:pt idx="6931">
                  <c:v>30308</c:v>
                </c:pt>
                <c:pt idx="6932">
                  <c:v>30309</c:v>
                </c:pt>
                <c:pt idx="6933">
                  <c:v>30310</c:v>
                </c:pt>
                <c:pt idx="6934">
                  <c:v>30311</c:v>
                </c:pt>
                <c:pt idx="6935">
                  <c:v>30312</c:v>
                </c:pt>
                <c:pt idx="6936">
                  <c:v>30313</c:v>
                </c:pt>
                <c:pt idx="6937">
                  <c:v>30314</c:v>
                </c:pt>
                <c:pt idx="6938">
                  <c:v>30315</c:v>
                </c:pt>
                <c:pt idx="6939">
                  <c:v>30316</c:v>
                </c:pt>
                <c:pt idx="6940">
                  <c:v>30317</c:v>
                </c:pt>
                <c:pt idx="6941">
                  <c:v>30318</c:v>
                </c:pt>
                <c:pt idx="6942">
                  <c:v>30319</c:v>
                </c:pt>
                <c:pt idx="6943">
                  <c:v>30320</c:v>
                </c:pt>
                <c:pt idx="6944">
                  <c:v>30321</c:v>
                </c:pt>
                <c:pt idx="6945">
                  <c:v>30322</c:v>
                </c:pt>
                <c:pt idx="6946">
                  <c:v>30323</c:v>
                </c:pt>
                <c:pt idx="6947">
                  <c:v>30324</c:v>
                </c:pt>
                <c:pt idx="6948">
                  <c:v>30325</c:v>
                </c:pt>
                <c:pt idx="6949">
                  <c:v>30326</c:v>
                </c:pt>
                <c:pt idx="6950">
                  <c:v>30327</c:v>
                </c:pt>
                <c:pt idx="6951">
                  <c:v>30328</c:v>
                </c:pt>
                <c:pt idx="6952">
                  <c:v>30329</c:v>
                </c:pt>
                <c:pt idx="6953">
                  <c:v>30330</c:v>
                </c:pt>
                <c:pt idx="6954">
                  <c:v>30331</c:v>
                </c:pt>
                <c:pt idx="6955">
                  <c:v>30332</c:v>
                </c:pt>
                <c:pt idx="6956">
                  <c:v>30333</c:v>
                </c:pt>
                <c:pt idx="6957">
                  <c:v>30334</c:v>
                </c:pt>
                <c:pt idx="6958">
                  <c:v>30335</c:v>
                </c:pt>
                <c:pt idx="6959">
                  <c:v>30336</c:v>
                </c:pt>
                <c:pt idx="6960">
                  <c:v>30337</c:v>
                </c:pt>
                <c:pt idx="6961">
                  <c:v>30338</c:v>
                </c:pt>
                <c:pt idx="6962">
                  <c:v>30339</c:v>
                </c:pt>
                <c:pt idx="6963">
                  <c:v>30340</c:v>
                </c:pt>
                <c:pt idx="6964">
                  <c:v>30341</c:v>
                </c:pt>
                <c:pt idx="6965">
                  <c:v>30342</c:v>
                </c:pt>
                <c:pt idx="6966">
                  <c:v>30343</c:v>
                </c:pt>
                <c:pt idx="6967">
                  <c:v>30344</c:v>
                </c:pt>
                <c:pt idx="6968">
                  <c:v>30345</c:v>
                </c:pt>
                <c:pt idx="6969">
                  <c:v>30346</c:v>
                </c:pt>
                <c:pt idx="6970">
                  <c:v>30347</c:v>
                </c:pt>
                <c:pt idx="6971">
                  <c:v>30348</c:v>
                </c:pt>
                <c:pt idx="6972">
                  <c:v>30349</c:v>
                </c:pt>
                <c:pt idx="6973">
                  <c:v>30350</c:v>
                </c:pt>
                <c:pt idx="6974">
                  <c:v>30351</c:v>
                </c:pt>
                <c:pt idx="6975">
                  <c:v>30352</c:v>
                </c:pt>
                <c:pt idx="6976">
                  <c:v>30353</c:v>
                </c:pt>
                <c:pt idx="6977">
                  <c:v>30354</c:v>
                </c:pt>
                <c:pt idx="6978">
                  <c:v>30355</c:v>
                </c:pt>
                <c:pt idx="6979">
                  <c:v>30356</c:v>
                </c:pt>
                <c:pt idx="6980">
                  <c:v>30357</c:v>
                </c:pt>
                <c:pt idx="6981">
                  <c:v>30358</c:v>
                </c:pt>
                <c:pt idx="6982">
                  <c:v>30359</c:v>
                </c:pt>
                <c:pt idx="6983">
                  <c:v>30360</c:v>
                </c:pt>
                <c:pt idx="6984">
                  <c:v>30361</c:v>
                </c:pt>
                <c:pt idx="6985">
                  <c:v>30362</c:v>
                </c:pt>
                <c:pt idx="6986">
                  <c:v>30363</c:v>
                </c:pt>
                <c:pt idx="6987">
                  <c:v>30364</c:v>
                </c:pt>
                <c:pt idx="6988">
                  <c:v>30365</c:v>
                </c:pt>
                <c:pt idx="6989">
                  <c:v>30366</c:v>
                </c:pt>
                <c:pt idx="6990">
                  <c:v>30367</c:v>
                </c:pt>
                <c:pt idx="6991">
                  <c:v>30368</c:v>
                </c:pt>
                <c:pt idx="6992">
                  <c:v>30369</c:v>
                </c:pt>
                <c:pt idx="6993">
                  <c:v>30370</c:v>
                </c:pt>
                <c:pt idx="6994">
                  <c:v>30371</c:v>
                </c:pt>
                <c:pt idx="6995">
                  <c:v>30372</c:v>
                </c:pt>
                <c:pt idx="6996">
                  <c:v>30373</c:v>
                </c:pt>
                <c:pt idx="6997">
                  <c:v>30374</c:v>
                </c:pt>
                <c:pt idx="6998">
                  <c:v>30375</c:v>
                </c:pt>
                <c:pt idx="6999">
                  <c:v>30376</c:v>
                </c:pt>
                <c:pt idx="7000">
                  <c:v>30377</c:v>
                </c:pt>
                <c:pt idx="7001">
                  <c:v>30378</c:v>
                </c:pt>
                <c:pt idx="7002">
                  <c:v>30379</c:v>
                </c:pt>
                <c:pt idx="7003">
                  <c:v>30380</c:v>
                </c:pt>
                <c:pt idx="7004">
                  <c:v>30381</c:v>
                </c:pt>
                <c:pt idx="7005">
                  <c:v>30382</c:v>
                </c:pt>
                <c:pt idx="7006">
                  <c:v>30383</c:v>
                </c:pt>
                <c:pt idx="7007">
                  <c:v>30384</c:v>
                </c:pt>
                <c:pt idx="7008">
                  <c:v>30385</c:v>
                </c:pt>
                <c:pt idx="7009">
                  <c:v>30386</c:v>
                </c:pt>
                <c:pt idx="7010">
                  <c:v>30387</c:v>
                </c:pt>
                <c:pt idx="7011">
                  <c:v>30388</c:v>
                </c:pt>
                <c:pt idx="7012">
                  <c:v>30389</c:v>
                </c:pt>
                <c:pt idx="7013">
                  <c:v>30390</c:v>
                </c:pt>
                <c:pt idx="7014">
                  <c:v>30391</c:v>
                </c:pt>
                <c:pt idx="7015">
                  <c:v>30392</c:v>
                </c:pt>
                <c:pt idx="7016">
                  <c:v>30393</c:v>
                </c:pt>
                <c:pt idx="7017">
                  <c:v>30394</c:v>
                </c:pt>
                <c:pt idx="7018">
                  <c:v>30395</c:v>
                </c:pt>
                <c:pt idx="7019">
                  <c:v>30396</c:v>
                </c:pt>
                <c:pt idx="7020">
                  <c:v>30397</c:v>
                </c:pt>
                <c:pt idx="7021">
                  <c:v>30398</c:v>
                </c:pt>
                <c:pt idx="7022">
                  <c:v>30399</c:v>
                </c:pt>
                <c:pt idx="7023">
                  <c:v>30400</c:v>
                </c:pt>
                <c:pt idx="7024">
                  <c:v>30401</c:v>
                </c:pt>
                <c:pt idx="7025">
                  <c:v>30402</c:v>
                </c:pt>
                <c:pt idx="7026">
                  <c:v>30403</c:v>
                </c:pt>
                <c:pt idx="7027">
                  <c:v>30404</c:v>
                </c:pt>
                <c:pt idx="7028">
                  <c:v>30405</c:v>
                </c:pt>
                <c:pt idx="7029">
                  <c:v>30406</c:v>
                </c:pt>
                <c:pt idx="7030">
                  <c:v>30407</c:v>
                </c:pt>
                <c:pt idx="7031">
                  <c:v>30408</c:v>
                </c:pt>
                <c:pt idx="7032">
                  <c:v>30409</c:v>
                </c:pt>
                <c:pt idx="7033">
                  <c:v>30410</c:v>
                </c:pt>
                <c:pt idx="7034">
                  <c:v>30411</c:v>
                </c:pt>
                <c:pt idx="7035">
                  <c:v>30412</c:v>
                </c:pt>
                <c:pt idx="7036">
                  <c:v>30413</c:v>
                </c:pt>
                <c:pt idx="7037">
                  <c:v>30414</c:v>
                </c:pt>
                <c:pt idx="7038">
                  <c:v>30415</c:v>
                </c:pt>
                <c:pt idx="7039">
                  <c:v>30416</c:v>
                </c:pt>
                <c:pt idx="7040">
                  <c:v>30417</c:v>
                </c:pt>
                <c:pt idx="7041">
                  <c:v>30418</c:v>
                </c:pt>
                <c:pt idx="7042">
                  <c:v>30419</c:v>
                </c:pt>
                <c:pt idx="7043">
                  <c:v>30420</c:v>
                </c:pt>
                <c:pt idx="7044">
                  <c:v>30421</c:v>
                </c:pt>
                <c:pt idx="7045">
                  <c:v>30422</c:v>
                </c:pt>
                <c:pt idx="7046">
                  <c:v>30423</c:v>
                </c:pt>
                <c:pt idx="7047">
                  <c:v>30424</c:v>
                </c:pt>
                <c:pt idx="7048">
                  <c:v>30425</c:v>
                </c:pt>
                <c:pt idx="7049">
                  <c:v>30426</c:v>
                </c:pt>
                <c:pt idx="7050">
                  <c:v>30427</c:v>
                </c:pt>
                <c:pt idx="7051">
                  <c:v>30428</c:v>
                </c:pt>
                <c:pt idx="7052">
                  <c:v>30429</c:v>
                </c:pt>
                <c:pt idx="7053">
                  <c:v>30430</c:v>
                </c:pt>
                <c:pt idx="7054">
                  <c:v>30431</c:v>
                </c:pt>
                <c:pt idx="7055">
                  <c:v>30432</c:v>
                </c:pt>
                <c:pt idx="7056">
                  <c:v>30433</c:v>
                </c:pt>
                <c:pt idx="7057">
                  <c:v>30434</c:v>
                </c:pt>
                <c:pt idx="7058">
                  <c:v>30435</c:v>
                </c:pt>
                <c:pt idx="7059">
                  <c:v>30436</c:v>
                </c:pt>
                <c:pt idx="7060">
                  <c:v>30437</c:v>
                </c:pt>
                <c:pt idx="7061">
                  <c:v>30438</c:v>
                </c:pt>
                <c:pt idx="7062">
                  <c:v>30439</c:v>
                </c:pt>
                <c:pt idx="7063">
                  <c:v>30440</c:v>
                </c:pt>
                <c:pt idx="7064">
                  <c:v>30441</c:v>
                </c:pt>
                <c:pt idx="7065">
                  <c:v>30442</c:v>
                </c:pt>
                <c:pt idx="7066">
                  <c:v>30443</c:v>
                </c:pt>
                <c:pt idx="7067">
                  <c:v>30444</c:v>
                </c:pt>
                <c:pt idx="7068">
                  <c:v>30445</c:v>
                </c:pt>
                <c:pt idx="7069">
                  <c:v>30446</c:v>
                </c:pt>
                <c:pt idx="7070">
                  <c:v>30447</c:v>
                </c:pt>
                <c:pt idx="7071">
                  <c:v>30448</c:v>
                </c:pt>
                <c:pt idx="7072">
                  <c:v>30449</c:v>
                </c:pt>
                <c:pt idx="7073">
                  <c:v>30450</c:v>
                </c:pt>
                <c:pt idx="7074">
                  <c:v>30451</c:v>
                </c:pt>
                <c:pt idx="7075">
                  <c:v>30452</c:v>
                </c:pt>
                <c:pt idx="7076">
                  <c:v>30453</c:v>
                </c:pt>
                <c:pt idx="7077">
                  <c:v>30454</c:v>
                </c:pt>
                <c:pt idx="7078">
                  <c:v>30455</c:v>
                </c:pt>
                <c:pt idx="7079">
                  <c:v>30456</c:v>
                </c:pt>
                <c:pt idx="7080">
                  <c:v>30457</c:v>
                </c:pt>
                <c:pt idx="7081">
                  <c:v>30458</c:v>
                </c:pt>
                <c:pt idx="7082">
                  <c:v>30459</c:v>
                </c:pt>
                <c:pt idx="7083">
                  <c:v>30460</c:v>
                </c:pt>
                <c:pt idx="7084">
                  <c:v>30461</c:v>
                </c:pt>
                <c:pt idx="7085">
                  <c:v>30462</c:v>
                </c:pt>
                <c:pt idx="7086">
                  <c:v>30463</c:v>
                </c:pt>
                <c:pt idx="7087">
                  <c:v>30464</c:v>
                </c:pt>
                <c:pt idx="7088">
                  <c:v>30465</c:v>
                </c:pt>
                <c:pt idx="7089">
                  <c:v>30466</c:v>
                </c:pt>
                <c:pt idx="7090">
                  <c:v>30467</c:v>
                </c:pt>
                <c:pt idx="7091">
                  <c:v>30468</c:v>
                </c:pt>
                <c:pt idx="7092">
                  <c:v>30469</c:v>
                </c:pt>
                <c:pt idx="7093">
                  <c:v>30470</c:v>
                </c:pt>
                <c:pt idx="7094">
                  <c:v>30471</c:v>
                </c:pt>
                <c:pt idx="7095">
                  <c:v>30472</c:v>
                </c:pt>
                <c:pt idx="7096">
                  <c:v>30473</c:v>
                </c:pt>
                <c:pt idx="7097">
                  <c:v>30474</c:v>
                </c:pt>
                <c:pt idx="7098">
                  <c:v>30475</c:v>
                </c:pt>
                <c:pt idx="7099">
                  <c:v>30476</c:v>
                </c:pt>
                <c:pt idx="7100">
                  <c:v>30477</c:v>
                </c:pt>
                <c:pt idx="7101">
                  <c:v>30478</c:v>
                </c:pt>
                <c:pt idx="7102">
                  <c:v>30479</c:v>
                </c:pt>
                <c:pt idx="7103">
                  <c:v>30480</c:v>
                </c:pt>
                <c:pt idx="7104">
                  <c:v>30481</c:v>
                </c:pt>
                <c:pt idx="7105">
                  <c:v>30482</c:v>
                </c:pt>
                <c:pt idx="7106">
                  <c:v>30483</c:v>
                </c:pt>
                <c:pt idx="7107">
                  <c:v>30484</c:v>
                </c:pt>
                <c:pt idx="7108">
                  <c:v>30485</c:v>
                </c:pt>
                <c:pt idx="7109">
                  <c:v>30486</c:v>
                </c:pt>
                <c:pt idx="7110">
                  <c:v>30487</c:v>
                </c:pt>
                <c:pt idx="7111">
                  <c:v>30488</c:v>
                </c:pt>
                <c:pt idx="7112">
                  <c:v>30489</c:v>
                </c:pt>
                <c:pt idx="7113">
                  <c:v>30490</c:v>
                </c:pt>
                <c:pt idx="7114">
                  <c:v>30491</c:v>
                </c:pt>
                <c:pt idx="7115">
                  <c:v>30492</c:v>
                </c:pt>
                <c:pt idx="7116">
                  <c:v>30493</c:v>
                </c:pt>
                <c:pt idx="7117">
                  <c:v>30494</c:v>
                </c:pt>
                <c:pt idx="7118">
                  <c:v>30495</c:v>
                </c:pt>
                <c:pt idx="7119">
                  <c:v>30496</c:v>
                </c:pt>
                <c:pt idx="7120">
                  <c:v>30497</c:v>
                </c:pt>
                <c:pt idx="7121">
                  <c:v>30498</c:v>
                </c:pt>
                <c:pt idx="7122">
                  <c:v>30499</c:v>
                </c:pt>
                <c:pt idx="7123">
                  <c:v>30500</c:v>
                </c:pt>
                <c:pt idx="7124">
                  <c:v>30501</c:v>
                </c:pt>
                <c:pt idx="7125">
                  <c:v>30502</c:v>
                </c:pt>
                <c:pt idx="7126">
                  <c:v>30503</c:v>
                </c:pt>
                <c:pt idx="7127">
                  <c:v>30504</c:v>
                </c:pt>
                <c:pt idx="7128">
                  <c:v>30505</c:v>
                </c:pt>
                <c:pt idx="7129">
                  <c:v>30506</c:v>
                </c:pt>
                <c:pt idx="7130">
                  <c:v>30507</c:v>
                </c:pt>
                <c:pt idx="7131">
                  <c:v>30508</c:v>
                </c:pt>
                <c:pt idx="7132">
                  <c:v>30509</c:v>
                </c:pt>
                <c:pt idx="7133">
                  <c:v>30510</c:v>
                </c:pt>
                <c:pt idx="7134">
                  <c:v>30511</c:v>
                </c:pt>
                <c:pt idx="7135">
                  <c:v>30512</c:v>
                </c:pt>
                <c:pt idx="7136">
                  <c:v>30513</c:v>
                </c:pt>
                <c:pt idx="7137">
                  <c:v>30514</c:v>
                </c:pt>
                <c:pt idx="7138">
                  <c:v>30515</c:v>
                </c:pt>
                <c:pt idx="7139">
                  <c:v>30516</c:v>
                </c:pt>
                <c:pt idx="7140">
                  <c:v>30517</c:v>
                </c:pt>
                <c:pt idx="7141">
                  <c:v>30518</c:v>
                </c:pt>
                <c:pt idx="7142">
                  <c:v>30519</c:v>
                </c:pt>
                <c:pt idx="7143">
                  <c:v>30520</c:v>
                </c:pt>
                <c:pt idx="7144">
                  <c:v>30521</c:v>
                </c:pt>
                <c:pt idx="7145">
                  <c:v>30522</c:v>
                </c:pt>
                <c:pt idx="7146">
                  <c:v>30523</c:v>
                </c:pt>
                <c:pt idx="7147">
                  <c:v>30524</c:v>
                </c:pt>
                <c:pt idx="7148">
                  <c:v>30525</c:v>
                </c:pt>
                <c:pt idx="7149">
                  <c:v>30526</c:v>
                </c:pt>
                <c:pt idx="7150">
                  <c:v>30527</c:v>
                </c:pt>
                <c:pt idx="7151">
                  <c:v>30528</c:v>
                </c:pt>
                <c:pt idx="7152">
                  <c:v>30529</c:v>
                </c:pt>
                <c:pt idx="7153">
                  <c:v>30530</c:v>
                </c:pt>
                <c:pt idx="7154">
                  <c:v>30531</c:v>
                </c:pt>
                <c:pt idx="7155">
                  <c:v>30532</c:v>
                </c:pt>
                <c:pt idx="7156">
                  <c:v>30533</c:v>
                </c:pt>
                <c:pt idx="7157">
                  <c:v>30534</c:v>
                </c:pt>
                <c:pt idx="7158">
                  <c:v>30535</c:v>
                </c:pt>
                <c:pt idx="7159">
                  <c:v>30536</c:v>
                </c:pt>
                <c:pt idx="7160">
                  <c:v>30537</c:v>
                </c:pt>
                <c:pt idx="7161">
                  <c:v>30538</c:v>
                </c:pt>
                <c:pt idx="7162">
                  <c:v>30539</c:v>
                </c:pt>
                <c:pt idx="7163">
                  <c:v>30540</c:v>
                </c:pt>
                <c:pt idx="7164">
                  <c:v>30541</c:v>
                </c:pt>
                <c:pt idx="7165">
                  <c:v>30542</c:v>
                </c:pt>
                <c:pt idx="7166">
                  <c:v>30543</c:v>
                </c:pt>
                <c:pt idx="7167">
                  <c:v>30544</c:v>
                </c:pt>
                <c:pt idx="7168">
                  <c:v>30545</c:v>
                </c:pt>
                <c:pt idx="7169">
                  <c:v>30546</c:v>
                </c:pt>
                <c:pt idx="7170">
                  <c:v>30547</c:v>
                </c:pt>
                <c:pt idx="7171">
                  <c:v>30548</c:v>
                </c:pt>
                <c:pt idx="7172">
                  <c:v>30549</c:v>
                </c:pt>
                <c:pt idx="7173">
                  <c:v>30550</c:v>
                </c:pt>
                <c:pt idx="7174">
                  <c:v>30551</c:v>
                </c:pt>
                <c:pt idx="7175">
                  <c:v>30552</c:v>
                </c:pt>
                <c:pt idx="7176">
                  <c:v>30553</c:v>
                </c:pt>
                <c:pt idx="7177">
                  <c:v>30554</c:v>
                </c:pt>
                <c:pt idx="7178">
                  <c:v>30555</c:v>
                </c:pt>
                <c:pt idx="7179">
                  <c:v>30556</c:v>
                </c:pt>
                <c:pt idx="7180">
                  <c:v>30557</c:v>
                </c:pt>
                <c:pt idx="7181">
                  <c:v>30558</c:v>
                </c:pt>
                <c:pt idx="7182">
                  <c:v>30559</c:v>
                </c:pt>
                <c:pt idx="7183">
                  <c:v>30560</c:v>
                </c:pt>
                <c:pt idx="7184">
                  <c:v>30561</c:v>
                </c:pt>
                <c:pt idx="7185">
                  <c:v>30562</c:v>
                </c:pt>
                <c:pt idx="7186">
                  <c:v>30563</c:v>
                </c:pt>
                <c:pt idx="7187">
                  <c:v>30564</c:v>
                </c:pt>
                <c:pt idx="7188">
                  <c:v>30565</c:v>
                </c:pt>
                <c:pt idx="7189">
                  <c:v>30566</c:v>
                </c:pt>
                <c:pt idx="7190">
                  <c:v>30567</c:v>
                </c:pt>
                <c:pt idx="7191">
                  <c:v>30568</c:v>
                </c:pt>
                <c:pt idx="7192">
                  <c:v>30569</c:v>
                </c:pt>
                <c:pt idx="7193">
                  <c:v>30570</c:v>
                </c:pt>
                <c:pt idx="7194">
                  <c:v>30571</c:v>
                </c:pt>
                <c:pt idx="7195">
                  <c:v>30572</c:v>
                </c:pt>
                <c:pt idx="7196">
                  <c:v>30573</c:v>
                </c:pt>
                <c:pt idx="7197">
                  <c:v>30574</c:v>
                </c:pt>
                <c:pt idx="7198">
                  <c:v>30575</c:v>
                </c:pt>
                <c:pt idx="7199">
                  <c:v>30576</c:v>
                </c:pt>
                <c:pt idx="7200">
                  <c:v>30577</c:v>
                </c:pt>
                <c:pt idx="7201">
                  <c:v>30578</c:v>
                </c:pt>
                <c:pt idx="7202">
                  <c:v>30579</c:v>
                </c:pt>
                <c:pt idx="7203">
                  <c:v>30580</c:v>
                </c:pt>
                <c:pt idx="7204">
                  <c:v>30581</c:v>
                </c:pt>
                <c:pt idx="7205">
                  <c:v>30582</c:v>
                </c:pt>
                <c:pt idx="7206">
                  <c:v>30583</c:v>
                </c:pt>
                <c:pt idx="7207">
                  <c:v>30584</c:v>
                </c:pt>
                <c:pt idx="7208">
                  <c:v>30585</c:v>
                </c:pt>
                <c:pt idx="7209">
                  <c:v>30586</c:v>
                </c:pt>
                <c:pt idx="7210">
                  <c:v>30587</c:v>
                </c:pt>
                <c:pt idx="7211">
                  <c:v>30588</c:v>
                </c:pt>
                <c:pt idx="7212">
                  <c:v>30589</c:v>
                </c:pt>
                <c:pt idx="7213">
                  <c:v>30590</c:v>
                </c:pt>
                <c:pt idx="7214">
                  <c:v>30591</c:v>
                </c:pt>
                <c:pt idx="7215">
                  <c:v>30592</c:v>
                </c:pt>
                <c:pt idx="7216">
                  <c:v>30593</c:v>
                </c:pt>
                <c:pt idx="7217">
                  <c:v>30594</c:v>
                </c:pt>
                <c:pt idx="7218">
                  <c:v>30595</c:v>
                </c:pt>
                <c:pt idx="7219">
                  <c:v>30596</c:v>
                </c:pt>
                <c:pt idx="7220">
                  <c:v>30597</c:v>
                </c:pt>
                <c:pt idx="7221">
                  <c:v>30598</c:v>
                </c:pt>
                <c:pt idx="7222">
                  <c:v>30599</c:v>
                </c:pt>
                <c:pt idx="7223">
                  <c:v>30600</c:v>
                </c:pt>
                <c:pt idx="7224">
                  <c:v>30601</c:v>
                </c:pt>
                <c:pt idx="7225">
                  <c:v>30602</c:v>
                </c:pt>
                <c:pt idx="7226">
                  <c:v>30603</c:v>
                </c:pt>
                <c:pt idx="7227">
                  <c:v>30604</c:v>
                </c:pt>
                <c:pt idx="7228">
                  <c:v>30605</c:v>
                </c:pt>
                <c:pt idx="7229">
                  <c:v>30606</c:v>
                </c:pt>
                <c:pt idx="7230">
                  <c:v>30607</c:v>
                </c:pt>
                <c:pt idx="7231">
                  <c:v>30608</c:v>
                </c:pt>
                <c:pt idx="7232">
                  <c:v>30609</c:v>
                </c:pt>
                <c:pt idx="7233">
                  <c:v>30610</c:v>
                </c:pt>
                <c:pt idx="7234">
                  <c:v>30611</c:v>
                </c:pt>
                <c:pt idx="7235">
                  <c:v>30612</c:v>
                </c:pt>
                <c:pt idx="7236">
                  <c:v>30613</c:v>
                </c:pt>
                <c:pt idx="7237">
                  <c:v>30614</c:v>
                </c:pt>
                <c:pt idx="7238">
                  <c:v>30615</c:v>
                </c:pt>
                <c:pt idx="7239">
                  <c:v>30616</c:v>
                </c:pt>
                <c:pt idx="7240">
                  <c:v>30617</c:v>
                </c:pt>
                <c:pt idx="7241">
                  <c:v>30618</c:v>
                </c:pt>
                <c:pt idx="7242">
                  <c:v>30619</c:v>
                </c:pt>
                <c:pt idx="7243">
                  <c:v>30620</c:v>
                </c:pt>
                <c:pt idx="7244">
                  <c:v>30621</c:v>
                </c:pt>
                <c:pt idx="7245">
                  <c:v>30622</c:v>
                </c:pt>
                <c:pt idx="7246">
                  <c:v>30623</c:v>
                </c:pt>
                <c:pt idx="7247">
                  <c:v>30624</c:v>
                </c:pt>
                <c:pt idx="7248">
                  <c:v>30625</c:v>
                </c:pt>
                <c:pt idx="7249">
                  <c:v>30626</c:v>
                </c:pt>
                <c:pt idx="7250">
                  <c:v>30627</c:v>
                </c:pt>
                <c:pt idx="7251">
                  <c:v>30628</c:v>
                </c:pt>
                <c:pt idx="7252">
                  <c:v>30629</c:v>
                </c:pt>
                <c:pt idx="7253">
                  <c:v>30630</c:v>
                </c:pt>
                <c:pt idx="7254">
                  <c:v>30631</c:v>
                </c:pt>
                <c:pt idx="7255">
                  <c:v>30632</c:v>
                </c:pt>
                <c:pt idx="7256">
                  <c:v>30633</c:v>
                </c:pt>
                <c:pt idx="7257">
                  <c:v>30634</c:v>
                </c:pt>
                <c:pt idx="7258">
                  <c:v>30635</c:v>
                </c:pt>
                <c:pt idx="7259">
                  <c:v>30636</c:v>
                </c:pt>
                <c:pt idx="7260">
                  <c:v>30637</c:v>
                </c:pt>
                <c:pt idx="7261">
                  <c:v>30638</c:v>
                </c:pt>
                <c:pt idx="7262">
                  <c:v>30639</c:v>
                </c:pt>
                <c:pt idx="7263">
                  <c:v>30640</c:v>
                </c:pt>
                <c:pt idx="7264">
                  <c:v>30641</c:v>
                </c:pt>
                <c:pt idx="7265">
                  <c:v>30642</c:v>
                </c:pt>
                <c:pt idx="7266">
                  <c:v>30643</c:v>
                </c:pt>
                <c:pt idx="7267">
                  <c:v>30644</c:v>
                </c:pt>
                <c:pt idx="7268">
                  <c:v>30645</c:v>
                </c:pt>
                <c:pt idx="7269">
                  <c:v>30646</c:v>
                </c:pt>
                <c:pt idx="7270">
                  <c:v>30647</c:v>
                </c:pt>
                <c:pt idx="7271">
                  <c:v>30648</c:v>
                </c:pt>
                <c:pt idx="7272">
                  <c:v>30649</c:v>
                </c:pt>
                <c:pt idx="7273">
                  <c:v>30650</c:v>
                </c:pt>
                <c:pt idx="7274">
                  <c:v>30651</c:v>
                </c:pt>
                <c:pt idx="7275">
                  <c:v>30652</c:v>
                </c:pt>
                <c:pt idx="7276">
                  <c:v>30653</c:v>
                </c:pt>
                <c:pt idx="7277">
                  <c:v>30654</c:v>
                </c:pt>
                <c:pt idx="7278">
                  <c:v>30655</c:v>
                </c:pt>
                <c:pt idx="7279">
                  <c:v>30656</c:v>
                </c:pt>
                <c:pt idx="7280">
                  <c:v>30657</c:v>
                </c:pt>
                <c:pt idx="7281">
                  <c:v>30658</c:v>
                </c:pt>
                <c:pt idx="7282">
                  <c:v>30659</c:v>
                </c:pt>
                <c:pt idx="7283">
                  <c:v>30660</c:v>
                </c:pt>
                <c:pt idx="7284">
                  <c:v>30661</c:v>
                </c:pt>
                <c:pt idx="7285">
                  <c:v>30662</c:v>
                </c:pt>
                <c:pt idx="7286">
                  <c:v>30663</c:v>
                </c:pt>
                <c:pt idx="7287">
                  <c:v>30664</c:v>
                </c:pt>
                <c:pt idx="7288">
                  <c:v>30665</c:v>
                </c:pt>
                <c:pt idx="7289">
                  <c:v>30666</c:v>
                </c:pt>
                <c:pt idx="7290">
                  <c:v>30667</c:v>
                </c:pt>
                <c:pt idx="7291">
                  <c:v>30668</c:v>
                </c:pt>
                <c:pt idx="7292">
                  <c:v>30669</c:v>
                </c:pt>
                <c:pt idx="7293">
                  <c:v>30670</c:v>
                </c:pt>
                <c:pt idx="7294">
                  <c:v>30671</c:v>
                </c:pt>
                <c:pt idx="7295">
                  <c:v>30672</c:v>
                </c:pt>
                <c:pt idx="7296">
                  <c:v>30673</c:v>
                </c:pt>
                <c:pt idx="7297">
                  <c:v>30674</c:v>
                </c:pt>
                <c:pt idx="7298">
                  <c:v>30675</c:v>
                </c:pt>
                <c:pt idx="7299">
                  <c:v>30676</c:v>
                </c:pt>
                <c:pt idx="7300">
                  <c:v>30677</c:v>
                </c:pt>
                <c:pt idx="7301">
                  <c:v>30678</c:v>
                </c:pt>
                <c:pt idx="7302">
                  <c:v>30679</c:v>
                </c:pt>
                <c:pt idx="7303">
                  <c:v>30680</c:v>
                </c:pt>
                <c:pt idx="7304">
                  <c:v>30681</c:v>
                </c:pt>
                <c:pt idx="7305">
                  <c:v>30682</c:v>
                </c:pt>
                <c:pt idx="7306">
                  <c:v>30683</c:v>
                </c:pt>
                <c:pt idx="7307">
                  <c:v>30684</c:v>
                </c:pt>
                <c:pt idx="7308">
                  <c:v>30685</c:v>
                </c:pt>
                <c:pt idx="7309">
                  <c:v>30686</c:v>
                </c:pt>
                <c:pt idx="7310">
                  <c:v>30687</c:v>
                </c:pt>
                <c:pt idx="7311">
                  <c:v>30688</c:v>
                </c:pt>
                <c:pt idx="7312">
                  <c:v>30689</c:v>
                </c:pt>
                <c:pt idx="7313">
                  <c:v>30690</c:v>
                </c:pt>
                <c:pt idx="7314">
                  <c:v>30691</c:v>
                </c:pt>
                <c:pt idx="7315">
                  <c:v>30692</c:v>
                </c:pt>
                <c:pt idx="7316">
                  <c:v>30693</c:v>
                </c:pt>
                <c:pt idx="7317">
                  <c:v>30694</c:v>
                </c:pt>
                <c:pt idx="7318">
                  <c:v>30695</c:v>
                </c:pt>
                <c:pt idx="7319">
                  <c:v>30696</c:v>
                </c:pt>
                <c:pt idx="7320">
                  <c:v>30697</c:v>
                </c:pt>
                <c:pt idx="7321">
                  <c:v>30698</c:v>
                </c:pt>
                <c:pt idx="7322">
                  <c:v>30699</c:v>
                </c:pt>
                <c:pt idx="7323">
                  <c:v>30700</c:v>
                </c:pt>
                <c:pt idx="7324">
                  <c:v>30701</c:v>
                </c:pt>
                <c:pt idx="7325">
                  <c:v>30702</c:v>
                </c:pt>
                <c:pt idx="7326">
                  <c:v>30703</c:v>
                </c:pt>
                <c:pt idx="7327">
                  <c:v>30704</c:v>
                </c:pt>
                <c:pt idx="7328">
                  <c:v>30705</c:v>
                </c:pt>
                <c:pt idx="7329">
                  <c:v>30706</c:v>
                </c:pt>
                <c:pt idx="7330">
                  <c:v>30707</c:v>
                </c:pt>
                <c:pt idx="7331">
                  <c:v>30708</c:v>
                </c:pt>
                <c:pt idx="7332">
                  <c:v>30709</c:v>
                </c:pt>
                <c:pt idx="7333">
                  <c:v>30710</c:v>
                </c:pt>
                <c:pt idx="7334">
                  <c:v>30711</c:v>
                </c:pt>
                <c:pt idx="7335">
                  <c:v>30712</c:v>
                </c:pt>
                <c:pt idx="7336">
                  <c:v>30713</c:v>
                </c:pt>
                <c:pt idx="7337">
                  <c:v>30714</c:v>
                </c:pt>
                <c:pt idx="7338">
                  <c:v>30715</c:v>
                </c:pt>
                <c:pt idx="7339">
                  <c:v>30716</c:v>
                </c:pt>
                <c:pt idx="7340">
                  <c:v>30717</c:v>
                </c:pt>
                <c:pt idx="7341">
                  <c:v>30718</c:v>
                </c:pt>
                <c:pt idx="7342">
                  <c:v>30719</c:v>
                </c:pt>
                <c:pt idx="7343">
                  <c:v>30720</c:v>
                </c:pt>
                <c:pt idx="7344">
                  <c:v>30721</c:v>
                </c:pt>
                <c:pt idx="7345">
                  <c:v>30722</c:v>
                </c:pt>
                <c:pt idx="7346">
                  <c:v>30723</c:v>
                </c:pt>
                <c:pt idx="7347">
                  <c:v>30724</c:v>
                </c:pt>
                <c:pt idx="7348">
                  <c:v>30725</c:v>
                </c:pt>
                <c:pt idx="7349">
                  <c:v>30726</c:v>
                </c:pt>
                <c:pt idx="7350">
                  <c:v>30727</c:v>
                </c:pt>
                <c:pt idx="7351">
                  <c:v>30728</c:v>
                </c:pt>
                <c:pt idx="7352">
                  <c:v>30729</c:v>
                </c:pt>
                <c:pt idx="7353">
                  <c:v>30730</c:v>
                </c:pt>
                <c:pt idx="7354">
                  <c:v>30731</c:v>
                </c:pt>
                <c:pt idx="7355">
                  <c:v>30732</c:v>
                </c:pt>
                <c:pt idx="7356">
                  <c:v>30733</c:v>
                </c:pt>
                <c:pt idx="7357">
                  <c:v>30734</c:v>
                </c:pt>
                <c:pt idx="7358">
                  <c:v>30735</c:v>
                </c:pt>
                <c:pt idx="7359">
                  <c:v>30736</c:v>
                </c:pt>
                <c:pt idx="7360">
                  <c:v>30737</c:v>
                </c:pt>
                <c:pt idx="7361">
                  <c:v>30738</c:v>
                </c:pt>
                <c:pt idx="7362">
                  <c:v>30739</c:v>
                </c:pt>
                <c:pt idx="7363">
                  <c:v>30740</c:v>
                </c:pt>
                <c:pt idx="7364">
                  <c:v>30741</c:v>
                </c:pt>
                <c:pt idx="7365">
                  <c:v>30742</c:v>
                </c:pt>
                <c:pt idx="7366">
                  <c:v>30743</c:v>
                </c:pt>
                <c:pt idx="7367">
                  <c:v>30744</c:v>
                </c:pt>
                <c:pt idx="7368">
                  <c:v>30745</c:v>
                </c:pt>
                <c:pt idx="7369">
                  <c:v>30746</c:v>
                </c:pt>
                <c:pt idx="7370">
                  <c:v>30747</c:v>
                </c:pt>
                <c:pt idx="7371">
                  <c:v>30748</c:v>
                </c:pt>
                <c:pt idx="7372">
                  <c:v>30749</c:v>
                </c:pt>
                <c:pt idx="7373">
                  <c:v>30750</c:v>
                </c:pt>
                <c:pt idx="7374">
                  <c:v>30751</c:v>
                </c:pt>
                <c:pt idx="7375">
                  <c:v>30752</c:v>
                </c:pt>
                <c:pt idx="7376">
                  <c:v>30753</c:v>
                </c:pt>
                <c:pt idx="7377">
                  <c:v>30754</c:v>
                </c:pt>
                <c:pt idx="7378">
                  <c:v>30755</c:v>
                </c:pt>
                <c:pt idx="7379">
                  <c:v>30756</c:v>
                </c:pt>
                <c:pt idx="7380">
                  <c:v>30757</c:v>
                </c:pt>
                <c:pt idx="7381">
                  <c:v>30758</c:v>
                </c:pt>
                <c:pt idx="7382">
                  <c:v>30759</c:v>
                </c:pt>
                <c:pt idx="7383">
                  <c:v>30760</c:v>
                </c:pt>
                <c:pt idx="7384">
                  <c:v>30761</c:v>
                </c:pt>
                <c:pt idx="7385">
                  <c:v>30762</c:v>
                </c:pt>
                <c:pt idx="7386">
                  <c:v>30763</c:v>
                </c:pt>
                <c:pt idx="7387">
                  <c:v>30764</c:v>
                </c:pt>
                <c:pt idx="7388">
                  <c:v>30765</c:v>
                </c:pt>
                <c:pt idx="7389">
                  <c:v>30766</c:v>
                </c:pt>
                <c:pt idx="7390">
                  <c:v>30767</c:v>
                </c:pt>
                <c:pt idx="7391">
                  <c:v>30768</c:v>
                </c:pt>
                <c:pt idx="7392">
                  <c:v>30769</c:v>
                </c:pt>
                <c:pt idx="7393">
                  <c:v>30770</c:v>
                </c:pt>
                <c:pt idx="7394">
                  <c:v>30771</c:v>
                </c:pt>
                <c:pt idx="7395">
                  <c:v>30772</c:v>
                </c:pt>
                <c:pt idx="7396">
                  <c:v>30773</c:v>
                </c:pt>
                <c:pt idx="7397">
                  <c:v>30774</c:v>
                </c:pt>
                <c:pt idx="7398">
                  <c:v>30775</c:v>
                </c:pt>
                <c:pt idx="7399">
                  <c:v>30776</c:v>
                </c:pt>
                <c:pt idx="7400">
                  <c:v>30777</c:v>
                </c:pt>
                <c:pt idx="7401">
                  <c:v>30778</c:v>
                </c:pt>
                <c:pt idx="7402">
                  <c:v>30779</c:v>
                </c:pt>
                <c:pt idx="7403">
                  <c:v>30780</c:v>
                </c:pt>
                <c:pt idx="7404">
                  <c:v>30781</c:v>
                </c:pt>
                <c:pt idx="7405">
                  <c:v>30782</c:v>
                </c:pt>
                <c:pt idx="7406">
                  <c:v>30783</c:v>
                </c:pt>
                <c:pt idx="7407">
                  <c:v>30784</c:v>
                </c:pt>
                <c:pt idx="7408">
                  <c:v>30785</c:v>
                </c:pt>
                <c:pt idx="7409">
                  <c:v>30786</c:v>
                </c:pt>
                <c:pt idx="7410">
                  <c:v>30787</c:v>
                </c:pt>
                <c:pt idx="7411">
                  <c:v>30788</c:v>
                </c:pt>
                <c:pt idx="7412">
                  <c:v>30789</c:v>
                </c:pt>
                <c:pt idx="7413">
                  <c:v>30790</c:v>
                </c:pt>
                <c:pt idx="7414">
                  <c:v>30791</c:v>
                </c:pt>
                <c:pt idx="7415">
                  <c:v>30792</c:v>
                </c:pt>
                <c:pt idx="7416">
                  <c:v>30793</c:v>
                </c:pt>
                <c:pt idx="7417">
                  <c:v>30794</c:v>
                </c:pt>
                <c:pt idx="7418">
                  <c:v>30795</c:v>
                </c:pt>
                <c:pt idx="7419">
                  <c:v>30796</c:v>
                </c:pt>
                <c:pt idx="7420">
                  <c:v>30797</c:v>
                </c:pt>
                <c:pt idx="7421">
                  <c:v>30798</c:v>
                </c:pt>
                <c:pt idx="7422">
                  <c:v>30799</c:v>
                </c:pt>
                <c:pt idx="7423">
                  <c:v>30800</c:v>
                </c:pt>
                <c:pt idx="7424">
                  <c:v>30801</c:v>
                </c:pt>
                <c:pt idx="7425">
                  <c:v>30802</c:v>
                </c:pt>
                <c:pt idx="7426">
                  <c:v>30803</c:v>
                </c:pt>
                <c:pt idx="7427">
                  <c:v>30804</c:v>
                </c:pt>
                <c:pt idx="7428">
                  <c:v>30805</c:v>
                </c:pt>
                <c:pt idx="7429">
                  <c:v>30806</c:v>
                </c:pt>
                <c:pt idx="7430">
                  <c:v>30807</c:v>
                </c:pt>
                <c:pt idx="7431">
                  <c:v>30808</c:v>
                </c:pt>
                <c:pt idx="7432">
                  <c:v>30809</c:v>
                </c:pt>
                <c:pt idx="7433">
                  <c:v>30810</c:v>
                </c:pt>
                <c:pt idx="7434">
                  <c:v>30811</c:v>
                </c:pt>
                <c:pt idx="7435">
                  <c:v>30812</c:v>
                </c:pt>
                <c:pt idx="7436">
                  <c:v>30813</c:v>
                </c:pt>
                <c:pt idx="7437">
                  <c:v>30814</c:v>
                </c:pt>
                <c:pt idx="7438">
                  <c:v>30815</c:v>
                </c:pt>
                <c:pt idx="7439">
                  <c:v>30816</c:v>
                </c:pt>
                <c:pt idx="7440">
                  <c:v>30817</c:v>
                </c:pt>
                <c:pt idx="7441">
                  <c:v>30818</c:v>
                </c:pt>
                <c:pt idx="7442">
                  <c:v>30819</c:v>
                </c:pt>
                <c:pt idx="7443">
                  <c:v>30820</c:v>
                </c:pt>
                <c:pt idx="7444">
                  <c:v>30821</c:v>
                </c:pt>
                <c:pt idx="7445">
                  <c:v>30822</c:v>
                </c:pt>
                <c:pt idx="7446">
                  <c:v>30823</c:v>
                </c:pt>
                <c:pt idx="7447">
                  <c:v>30824</c:v>
                </c:pt>
                <c:pt idx="7448">
                  <c:v>30825</c:v>
                </c:pt>
                <c:pt idx="7449">
                  <c:v>30826</c:v>
                </c:pt>
                <c:pt idx="7450">
                  <c:v>30827</c:v>
                </c:pt>
                <c:pt idx="7451">
                  <c:v>30828</c:v>
                </c:pt>
                <c:pt idx="7452">
                  <c:v>30829</c:v>
                </c:pt>
                <c:pt idx="7453">
                  <c:v>30830</c:v>
                </c:pt>
                <c:pt idx="7454">
                  <c:v>30831</c:v>
                </c:pt>
                <c:pt idx="7455">
                  <c:v>30832</c:v>
                </c:pt>
                <c:pt idx="7456">
                  <c:v>30833</c:v>
                </c:pt>
                <c:pt idx="7457">
                  <c:v>30834</c:v>
                </c:pt>
                <c:pt idx="7458">
                  <c:v>30835</c:v>
                </c:pt>
                <c:pt idx="7459">
                  <c:v>30836</c:v>
                </c:pt>
                <c:pt idx="7460">
                  <c:v>30837</c:v>
                </c:pt>
                <c:pt idx="7461">
                  <c:v>30838</c:v>
                </c:pt>
                <c:pt idx="7462">
                  <c:v>30839</c:v>
                </c:pt>
                <c:pt idx="7463">
                  <c:v>30840</c:v>
                </c:pt>
                <c:pt idx="7464">
                  <c:v>30841</c:v>
                </c:pt>
                <c:pt idx="7465">
                  <c:v>30842</c:v>
                </c:pt>
                <c:pt idx="7466">
                  <c:v>30843</c:v>
                </c:pt>
                <c:pt idx="7467">
                  <c:v>30844</c:v>
                </c:pt>
                <c:pt idx="7468">
                  <c:v>30845</c:v>
                </c:pt>
                <c:pt idx="7469">
                  <c:v>30846</c:v>
                </c:pt>
                <c:pt idx="7470">
                  <c:v>30847</c:v>
                </c:pt>
                <c:pt idx="7471">
                  <c:v>30848</c:v>
                </c:pt>
                <c:pt idx="7472">
                  <c:v>30849</c:v>
                </c:pt>
                <c:pt idx="7473">
                  <c:v>30850</c:v>
                </c:pt>
                <c:pt idx="7474">
                  <c:v>30851</c:v>
                </c:pt>
                <c:pt idx="7475">
                  <c:v>30852</c:v>
                </c:pt>
                <c:pt idx="7476">
                  <c:v>30853</c:v>
                </c:pt>
                <c:pt idx="7477">
                  <c:v>30854</c:v>
                </c:pt>
                <c:pt idx="7478">
                  <c:v>30855</c:v>
                </c:pt>
                <c:pt idx="7479">
                  <c:v>30856</c:v>
                </c:pt>
                <c:pt idx="7480">
                  <c:v>30857</c:v>
                </c:pt>
                <c:pt idx="7481">
                  <c:v>30858</c:v>
                </c:pt>
                <c:pt idx="7482">
                  <c:v>30859</c:v>
                </c:pt>
                <c:pt idx="7483">
                  <c:v>30860</c:v>
                </c:pt>
                <c:pt idx="7484">
                  <c:v>30861</c:v>
                </c:pt>
                <c:pt idx="7485">
                  <c:v>30862</c:v>
                </c:pt>
                <c:pt idx="7486">
                  <c:v>30863</c:v>
                </c:pt>
                <c:pt idx="7487">
                  <c:v>30864</c:v>
                </c:pt>
                <c:pt idx="7488">
                  <c:v>30865</c:v>
                </c:pt>
                <c:pt idx="7489">
                  <c:v>30866</c:v>
                </c:pt>
                <c:pt idx="7490">
                  <c:v>30867</c:v>
                </c:pt>
                <c:pt idx="7491">
                  <c:v>30868</c:v>
                </c:pt>
                <c:pt idx="7492">
                  <c:v>30869</c:v>
                </c:pt>
                <c:pt idx="7493">
                  <c:v>30870</c:v>
                </c:pt>
                <c:pt idx="7494">
                  <c:v>30871</c:v>
                </c:pt>
                <c:pt idx="7495">
                  <c:v>30872</c:v>
                </c:pt>
                <c:pt idx="7496">
                  <c:v>30873</c:v>
                </c:pt>
                <c:pt idx="7497">
                  <c:v>30874</c:v>
                </c:pt>
                <c:pt idx="7498">
                  <c:v>30875</c:v>
                </c:pt>
                <c:pt idx="7499">
                  <c:v>30876</c:v>
                </c:pt>
                <c:pt idx="7500">
                  <c:v>30877</c:v>
                </c:pt>
                <c:pt idx="7501">
                  <c:v>30878</c:v>
                </c:pt>
                <c:pt idx="7502">
                  <c:v>30879</c:v>
                </c:pt>
                <c:pt idx="7503">
                  <c:v>30880</c:v>
                </c:pt>
                <c:pt idx="7504">
                  <c:v>30881</c:v>
                </c:pt>
                <c:pt idx="7505">
                  <c:v>30882</c:v>
                </c:pt>
                <c:pt idx="7506">
                  <c:v>30883</c:v>
                </c:pt>
                <c:pt idx="7507">
                  <c:v>30884</c:v>
                </c:pt>
                <c:pt idx="7508">
                  <c:v>30885</c:v>
                </c:pt>
                <c:pt idx="7509">
                  <c:v>30886</c:v>
                </c:pt>
                <c:pt idx="7510">
                  <c:v>30887</c:v>
                </c:pt>
                <c:pt idx="7511">
                  <c:v>30888</c:v>
                </c:pt>
                <c:pt idx="7512">
                  <c:v>30889</c:v>
                </c:pt>
                <c:pt idx="7513">
                  <c:v>30890</c:v>
                </c:pt>
                <c:pt idx="7514">
                  <c:v>30891</c:v>
                </c:pt>
                <c:pt idx="7515">
                  <c:v>30892</c:v>
                </c:pt>
                <c:pt idx="7516">
                  <c:v>30893</c:v>
                </c:pt>
                <c:pt idx="7517">
                  <c:v>30894</c:v>
                </c:pt>
                <c:pt idx="7518">
                  <c:v>30895</c:v>
                </c:pt>
                <c:pt idx="7519">
                  <c:v>30896</c:v>
                </c:pt>
                <c:pt idx="7520">
                  <c:v>30897</c:v>
                </c:pt>
                <c:pt idx="7521">
                  <c:v>30898</c:v>
                </c:pt>
                <c:pt idx="7522">
                  <c:v>30899</c:v>
                </c:pt>
                <c:pt idx="7523">
                  <c:v>30900</c:v>
                </c:pt>
                <c:pt idx="7524">
                  <c:v>30901</c:v>
                </c:pt>
                <c:pt idx="7525">
                  <c:v>30902</c:v>
                </c:pt>
                <c:pt idx="7526">
                  <c:v>30903</c:v>
                </c:pt>
                <c:pt idx="7527">
                  <c:v>30904</c:v>
                </c:pt>
                <c:pt idx="7528">
                  <c:v>30905</c:v>
                </c:pt>
                <c:pt idx="7529">
                  <c:v>30906</c:v>
                </c:pt>
                <c:pt idx="7530">
                  <c:v>30907</c:v>
                </c:pt>
                <c:pt idx="7531">
                  <c:v>30908</c:v>
                </c:pt>
                <c:pt idx="7532">
                  <c:v>30909</c:v>
                </c:pt>
                <c:pt idx="7533">
                  <c:v>30910</c:v>
                </c:pt>
                <c:pt idx="7534">
                  <c:v>30911</c:v>
                </c:pt>
                <c:pt idx="7535">
                  <c:v>30912</c:v>
                </c:pt>
                <c:pt idx="7536">
                  <c:v>30913</c:v>
                </c:pt>
                <c:pt idx="7537">
                  <c:v>30914</c:v>
                </c:pt>
                <c:pt idx="7538">
                  <c:v>30915</c:v>
                </c:pt>
                <c:pt idx="7539">
                  <c:v>30916</c:v>
                </c:pt>
                <c:pt idx="7540">
                  <c:v>30917</c:v>
                </c:pt>
                <c:pt idx="7541">
                  <c:v>30918</c:v>
                </c:pt>
                <c:pt idx="7542">
                  <c:v>30919</c:v>
                </c:pt>
                <c:pt idx="7543">
                  <c:v>30920</c:v>
                </c:pt>
                <c:pt idx="7544">
                  <c:v>30921</c:v>
                </c:pt>
                <c:pt idx="7545">
                  <c:v>30922</c:v>
                </c:pt>
                <c:pt idx="7546">
                  <c:v>30923</c:v>
                </c:pt>
                <c:pt idx="7547">
                  <c:v>30924</c:v>
                </c:pt>
                <c:pt idx="7548">
                  <c:v>30925</c:v>
                </c:pt>
                <c:pt idx="7549">
                  <c:v>30926</c:v>
                </c:pt>
                <c:pt idx="7550">
                  <c:v>30927</c:v>
                </c:pt>
                <c:pt idx="7551">
                  <c:v>30928</c:v>
                </c:pt>
                <c:pt idx="7552">
                  <c:v>30929</c:v>
                </c:pt>
                <c:pt idx="7553">
                  <c:v>30930</c:v>
                </c:pt>
                <c:pt idx="7554">
                  <c:v>30931</c:v>
                </c:pt>
                <c:pt idx="7555">
                  <c:v>30932</c:v>
                </c:pt>
                <c:pt idx="7556">
                  <c:v>30933</c:v>
                </c:pt>
                <c:pt idx="7557">
                  <c:v>30934</c:v>
                </c:pt>
                <c:pt idx="7558">
                  <c:v>30935</c:v>
                </c:pt>
                <c:pt idx="7559">
                  <c:v>30936</c:v>
                </c:pt>
                <c:pt idx="7560">
                  <c:v>30937</c:v>
                </c:pt>
                <c:pt idx="7561">
                  <c:v>30938</c:v>
                </c:pt>
                <c:pt idx="7562">
                  <c:v>30939</c:v>
                </c:pt>
                <c:pt idx="7563">
                  <c:v>30940</c:v>
                </c:pt>
                <c:pt idx="7564">
                  <c:v>30941</c:v>
                </c:pt>
                <c:pt idx="7565">
                  <c:v>30942</c:v>
                </c:pt>
                <c:pt idx="7566">
                  <c:v>30943</c:v>
                </c:pt>
                <c:pt idx="7567">
                  <c:v>30944</c:v>
                </c:pt>
                <c:pt idx="7568">
                  <c:v>30945</c:v>
                </c:pt>
                <c:pt idx="7569">
                  <c:v>30946</c:v>
                </c:pt>
                <c:pt idx="7570">
                  <c:v>30947</c:v>
                </c:pt>
                <c:pt idx="7571">
                  <c:v>30948</c:v>
                </c:pt>
                <c:pt idx="7572">
                  <c:v>30949</c:v>
                </c:pt>
                <c:pt idx="7573">
                  <c:v>30950</c:v>
                </c:pt>
                <c:pt idx="7574">
                  <c:v>30951</c:v>
                </c:pt>
                <c:pt idx="7575">
                  <c:v>30952</c:v>
                </c:pt>
                <c:pt idx="7576">
                  <c:v>30953</c:v>
                </c:pt>
                <c:pt idx="7577">
                  <c:v>30954</c:v>
                </c:pt>
                <c:pt idx="7578">
                  <c:v>30955</c:v>
                </c:pt>
                <c:pt idx="7579">
                  <c:v>30956</c:v>
                </c:pt>
                <c:pt idx="7580">
                  <c:v>30957</c:v>
                </c:pt>
                <c:pt idx="7581">
                  <c:v>30958</c:v>
                </c:pt>
                <c:pt idx="7582">
                  <c:v>30959</c:v>
                </c:pt>
                <c:pt idx="7583">
                  <c:v>30960</c:v>
                </c:pt>
                <c:pt idx="7584">
                  <c:v>30961</c:v>
                </c:pt>
                <c:pt idx="7585">
                  <c:v>30962</c:v>
                </c:pt>
                <c:pt idx="7586">
                  <c:v>30963</c:v>
                </c:pt>
                <c:pt idx="7587">
                  <c:v>30964</c:v>
                </c:pt>
                <c:pt idx="7588">
                  <c:v>30965</c:v>
                </c:pt>
                <c:pt idx="7589">
                  <c:v>30966</c:v>
                </c:pt>
                <c:pt idx="7590">
                  <c:v>30967</c:v>
                </c:pt>
                <c:pt idx="7591">
                  <c:v>30968</c:v>
                </c:pt>
                <c:pt idx="7592">
                  <c:v>30969</c:v>
                </c:pt>
                <c:pt idx="7593">
                  <c:v>30970</c:v>
                </c:pt>
                <c:pt idx="7594">
                  <c:v>30971</c:v>
                </c:pt>
                <c:pt idx="7595">
                  <c:v>30972</c:v>
                </c:pt>
                <c:pt idx="7596">
                  <c:v>30973</c:v>
                </c:pt>
                <c:pt idx="7597">
                  <c:v>30974</c:v>
                </c:pt>
                <c:pt idx="7598">
                  <c:v>30975</c:v>
                </c:pt>
                <c:pt idx="7599">
                  <c:v>30976</c:v>
                </c:pt>
                <c:pt idx="7600">
                  <c:v>30977</c:v>
                </c:pt>
                <c:pt idx="7601">
                  <c:v>30978</c:v>
                </c:pt>
                <c:pt idx="7602">
                  <c:v>30979</c:v>
                </c:pt>
                <c:pt idx="7603">
                  <c:v>30980</c:v>
                </c:pt>
                <c:pt idx="7604">
                  <c:v>30981</c:v>
                </c:pt>
                <c:pt idx="7605">
                  <c:v>30982</c:v>
                </c:pt>
                <c:pt idx="7606">
                  <c:v>30983</c:v>
                </c:pt>
                <c:pt idx="7607">
                  <c:v>30984</c:v>
                </c:pt>
                <c:pt idx="7608">
                  <c:v>30985</c:v>
                </c:pt>
                <c:pt idx="7609">
                  <c:v>30986</c:v>
                </c:pt>
                <c:pt idx="7610">
                  <c:v>30987</c:v>
                </c:pt>
                <c:pt idx="7611">
                  <c:v>30988</c:v>
                </c:pt>
                <c:pt idx="7612">
                  <c:v>30989</c:v>
                </c:pt>
                <c:pt idx="7613">
                  <c:v>30990</c:v>
                </c:pt>
                <c:pt idx="7614">
                  <c:v>30991</c:v>
                </c:pt>
                <c:pt idx="7615">
                  <c:v>30992</c:v>
                </c:pt>
                <c:pt idx="7616">
                  <c:v>30993</c:v>
                </c:pt>
                <c:pt idx="7617">
                  <c:v>30994</c:v>
                </c:pt>
                <c:pt idx="7618">
                  <c:v>30995</c:v>
                </c:pt>
                <c:pt idx="7619">
                  <c:v>30996</c:v>
                </c:pt>
                <c:pt idx="7620">
                  <c:v>30997</c:v>
                </c:pt>
                <c:pt idx="7621">
                  <c:v>30998</c:v>
                </c:pt>
                <c:pt idx="7622">
                  <c:v>30999</c:v>
                </c:pt>
                <c:pt idx="7623">
                  <c:v>31000</c:v>
                </c:pt>
                <c:pt idx="7624">
                  <c:v>31001</c:v>
                </c:pt>
                <c:pt idx="7625">
                  <c:v>31002</c:v>
                </c:pt>
                <c:pt idx="7626">
                  <c:v>31003</c:v>
                </c:pt>
                <c:pt idx="7627">
                  <c:v>31004</c:v>
                </c:pt>
                <c:pt idx="7628">
                  <c:v>31005</c:v>
                </c:pt>
                <c:pt idx="7629">
                  <c:v>31006</c:v>
                </c:pt>
                <c:pt idx="7630">
                  <c:v>31007</c:v>
                </c:pt>
                <c:pt idx="7631">
                  <c:v>31008</c:v>
                </c:pt>
                <c:pt idx="7632">
                  <c:v>31009</c:v>
                </c:pt>
                <c:pt idx="7633">
                  <c:v>31010</c:v>
                </c:pt>
                <c:pt idx="7634">
                  <c:v>31011</c:v>
                </c:pt>
                <c:pt idx="7635">
                  <c:v>31012</c:v>
                </c:pt>
                <c:pt idx="7636">
                  <c:v>31013</c:v>
                </c:pt>
                <c:pt idx="7637">
                  <c:v>31014</c:v>
                </c:pt>
                <c:pt idx="7638">
                  <c:v>31015</c:v>
                </c:pt>
                <c:pt idx="7639">
                  <c:v>31016</c:v>
                </c:pt>
                <c:pt idx="7640">
                  <c:v>31017</c:v>
                </c:pt>
                <c:pt idx="7641">
                  <c:v>31018</c:v>
                </c:pt>
                <c:pt idx="7642">
                  <c:v>31019</c:v>
                </c:pt>
                <c:pt idx="7643">
                  <c:v>31020</c:v>
                </c:pt>
                <c:pt idx="7644">
                  <c:v>31021</c:v>
                </c:pt>
                <c:pt idx="7645">
                  <c:v>31022</c:v>
                </c:pt>
                <c:pt idx="7646">
                  <c:v>31023</c:v>
                </c:pt>
                <c:pt idx="7647">
                  <c:v>31024</c:v>
                </c:pt>
                <c:pt idx="7648">
                  <c:v>31025</c:v>
                </c:pt>
                <c:pt idx="7649">
                  <c:v>31026</c:v>
                </c:pt>
                <c:pt idx="7650">
                  <c:v>31027</c:v>
                </c:pt>
                <c:pt idx="7651">
                  <c:v>31028</c:v>
                </c:pt>
                <c:pt idx="7652">
                  <c:v>31029</c:v>
                </c:pt>
                <c:pt idx="7653">
                  <c:v>31030</c:v>
                </c:pt>
                <c:pt idx="7654">
                  <c:v>31031</c:v>
                </c:pt>
                <c:pt idx="7655">
                  <c:v>31032</c:v>
                </c:pt>
                <c:pt idx="7656">
                  <c:v>31033</c:v>
                </c:pt>
                <c:pt idx="7657">
                  <c:v>31034</c:v>
                </c:pt>
                <c:pt idx="7658">
                  <c:v>31035</c:v>
                </c:pt>
                <c:pt idx="7659">
                  <c:v>31036</c:v>
                </c:pt>
                <c:pt idx="7660">
                  <c:v>31037</c:v>
                </c:pt>
                <c:pt idx="7661">
                  <c:v>31038</c:v>
                </c:pt>
                <c:pt idx="7662">
                  <c:v>31039</c:v>
                </c:pt>
                <c:pt idx="7663">
                  <c:v>31040</c:v>
                </c:pt>
                <c:pt idx="7664">
                  <c:v>31041</c:v>
                </c:pt>
                <c:pt idx="7665">
                  <c:v>31042</c:v>
                </c:pt>
                <c:pt idx="7666">
                  <c:v>31043</c:v>
                </c:pt>
                <c:pt idx="7667">
                  <c:v>31044</c:v>
                </c:pt>
                <c:pt idx="7668">
                  <c:v>31045</c:v>
                </c:pt>
                <c:pt idx="7669">
                  <c:v>31046</c:v>
                </c:pt>
                <c:pt idx="7670">
                  <c:v>31047</c:v>
                </c:pt>
                <c:pt idx="7671">
                  <c:v>31048</c:v>
                </c:pt>
                <c:pt idx="7672">
                  <c:v>31049</c:v>
                </c:pt>
                <c:pt idx="7673">
                  <c:v>31050</c:v>
                </c:pt>
                <c:pt idx="7674">
                  <c:v>31051</c:v>
                </c:pt>
                <c:pt idx="7675">
                  <c:v>31052</c:v>
                </c:pt>
                <c:pt idx="7676">
                  <c:v>31053</c:v>
                </c:pt>
                <c:pt idx="7677">
                  <c:v>31054</c:v>
                </c:pt>
                <c:pt idx="7678">
                  <c:v>31055</c:v>
                </c:pt>
                <c:pt idx="7679">
                  <c:v>31056</c:v>
                </c:pt>
                <c:pt idx="7680">
                  <c:v>31057</c:v>
                </c:pt>
                <c:pt idx="7681">
                  <c:v>31058</c:v>
                </c:pt>
                <c:pt idx="7682">
                  <c:v>31059</c:v>
                </c:pt>
                <c:pt idx="7683">
                  <c:v>31060</c:v>
                </c:pt>
                <c:pt idx="7684">
                  <c:v>31061</c:v>
                </c:pt>
                <c:pt idx="7685">
                  <c:v>31062</c:v>
                </c:pt>
                <c:pt idx="7686">
                  <c:v>31063</c:v>
                </c:pt>
                <c:pt idx="7687">
                  <c:v>31064</c:v>
                </c:pt>
                <c:pt idx="7688">
                  <c:v>31065</c:v>
                </c:pt>
                <c:pt idx="7689">
                  <c:v>31066</c:v>
                </c:pt>
                <c:pt idx="7690">
                  <c:v>31067</c:v>
                </c:pt>
                <c:pt idx="7691">
                  <c:v>31068</c:v>
                </c:pt>
                <c:pt idx="7692">
                  <c:v>31069</c:v>
                </c:pt>
                <c:pt idx="7693">
                  <c:v>31070</c:v>
                </c:pt>
                <c:pt idx="7694">
                  <c:v>31071</c:v>
                </c:pt>
                <c:pt idx="7695">
                  <c:v>31072</c:v>
                </c:pt>
                <c:pt idx="7696">
                  <c:v>31073</c:v>
                </c:pt>
                <c:pt idx="7697">
                  <c:v>31074</c:v>
                </c:pt>
                <c:pt idx="7698">
                  <c:v>31075</c:v>
                </c:pt>
                <c:pt idx="7699">
                  <c:v>31076</c:v>
                </c:pt>
                <c:pt idx="7700">
                  <c:v>31077</c:v>
                </c:pt>
                <c:pt idx="7701">
                  <c:v>31078</c:v>
                </c:pt>
                <c:pt idx="7702">
                  <c:v>31079</c:v>
                </c:pt>
                <c:pt idx="7703">
                  <c:v>31080</c:v>
                </c:pt>
                <c:pt idx="7704">
                  <c:v>31081</c:v>
                </c:pt>
                <c:pt idx="7705">
                  <c:v>31082</c:v>
                </c:pt>
                <c:pt idx="7706">
                  <c:v>31083</c:v>
                </c:pt>
                <c:pt idx="7707">
                  <c:v>31084</c:v>
                </c:pt>
                <c:pt idx="7708">
                  <c:v>31085</c:v>
                </c:pt>
                <c:pt idx="7709">
                  <c:v>31086</c:v>
                </c:pt>
                <c:pt idx="7710">
                  <c:v>31087</c:v>
                </c:pt>
                <c:pt idx="7711">
                  <c:v>31088</c:v>
                </c:pt>
                <c:pt idx="7712">
                  <c:v>31089</c:v>
                </c:pt>
                <c:pt idx="7713">
                  <c:v>31090</c:v>
                </c:pt>
                <c:pt idx="7714">
                  <c:v>31091</c:v>
                </c:pt>
                <c:pt idx="7715">
                  <c:v>31092</c:v>
                </c:pt>
                <c:pt idx="7716">
                  <c:v>31093</c:v>
                </c:pt>
                <c:pt idx="7717">
                  <c:v>31094</c:v>
                </c:pt>
                <c:pt idx="7718">
                  <c:v>31095</c:v>
                </c:pt>
                <c:pt idx="7719">
                  <c:v>31096</c:v>
                </c:pt>
                <c:pt idx="7720">
                  <c:v>31097</c:v>
                </c:pt>
                <c:pt idx="7721">
                  <c:v>31098</c:v>
                </c:pt>
                <c:pt idx="7722">
                  <c:v>31099</c:v>
                </c:pt>
                <c:pt idx="7723">
                  <c:v>31100</c:v>
                </c:pt>
                <c:pt idx="7724">
                  <c:v>31101</c:v>
                </c:pt>
                <c:pt idx="7725">
                  <c:v>31102</c:v>
                </c:pt>
                <c:pt idx="7726">
                  <c:v>31103</c:v>
                </c:pt>
                <c:pt idx="7727">
                  <c:v>31104</c:v>
                </c:pt>
                <c:pt idx="7728">
                  <c:v>31105</c:v>
                </c:pt>
                <c:pt idx="7729">
                  <c:v>31106</c:v>
                </c:pt>
                <c:pt idx="7730">
                  <c:v>31107</c:v>
                </c:pt>
                <c:pt idx="7731">
                  <c:v>31108</c:v>
                </c:pt>
                <c:pt idx="7732">
                  <c:v>31109</c:v>
                </c:pt>
                <c:pt idx="7733">
                  <c:v>31110</c:v>
                </c:pt>
                <c:pt idx="7734">
                  <c:v>31111</c:v>
                </c:pt>
                <c:pt idx="7735">
                  <c:v>31112</c:v>
                </c:pt>
                <c:pt idx="7736">
                  <c:v>31113</c:v>
                </c:pt>
                <c:pt idx="7737">
                  <c:v>31114</c:v>
                </c:pt>
                <c:pt idx="7738">
                  <c:v>31115</c:v>
                </c:pt>
                <c:pt idx="7739">
                  <c:v>31116</c:v>
                </c:pt>
                <c:pt idx="7740">
                  <c:v>31117</c:v>
                </c:pt>
                <c:pt idx="7741">
                  <c:v>31118</c:v>
                </c:pt>
                <c:pt idx="7742">
                  <c:v>31119</c:v>
                </c:pt>
                <c:pt idx="7743">
                  <c:v>31120</c:v>
                </c:pt>
                <c:pt idx="7744">
                  <c:v>31121</c:v>
                </c:pt>
                <c:pt idx="7745">
                  <c:v>31122</c:v>
                </c:pt>
                <c:pt idx="7746">
                  <c:v>31123</c:v>
                </c:pt>
                <c:pt idx="7747">
                  <c:v>31124</c:v>
                </c:pt>
                <c:pt idx="7748">
                  <c:v>31125</c:v>
                </c:pt>
                <c:pt idx="7749">
                  <c:v>31126</c:v>
                </c:pt>
                <c:pt idx="7750">
                  <c:v>31127</c:v>
                </c:pt>
                <c:pt idx="7751">
                  <c:v>31128</c:v>
                </c:pt>
                <c:pt idx="7752">
                  <c:v>31129</c:v>
                </c:pt>
                <c:pt idx="7753">
                  <c:v>31130</c:v>
                </c:pt>
                <c:pt idx="7754">
                  <c:v>31131</c:v>
                </c:pt>
                <c:pt idx="7755">
                  <c:v>31132</c:v>
                </c:pt>
                <c:pt idx="7756">
                  <c:v>31133</c:v>
                </c:pt>
                <c:pt idx="7757">
                  <c:v>31134</c:v>
                </c:pt>
                <c:pt idx="7758">
                  <c:v>31135</c:v>
                </c:pt>
                <c:pt idx="7759">
                  <c:v>31136</c:v>
                </c:pt>
                <c:pt idx="7760">
                  <c:v>31137</c:v>
                </c:pt>
                <c:pt idx="7761">
                  <c:v>31138</c:v>
                </c:pt>
                <c:pt idx="7762">
                  <c:v>31139</c:v>
                </c:pt>
                <c:pt idx="7763">
                  <c:v>31140</c:v>
                </c:pt>
                <c:pt idx="7764">
                  <c:v>31141</c:v>
                </c:pt>
                <c:pt idx="7765">
                  <c:v>31142</c:v>
                </c:pt>
                <c:pt idx="7766">
                  <c:v>31143</c:v>
                </c:pt>
                <c:pt idx="7767">
                  <c:v>31144</c:v>
                </c:pt>
                <c:pt idx="7768">
                  <c:v>31145</c:v>
                </c:pt>
                <c:pt idx="7769">
                  <c:v>31146</c:v>
                </c:pt>
                <c:pt idx="7770">
                  <c:v>31147</c:v>
                </c:pt>
                <c:pt idx="7771">
                  <c:v>31148</c:v>
                </c:pt>
                <c:pt idx="7772">
                  <c:v>31149</c:v>
                </c:pt>
                <c:pt idx="7773">
                  <c:v>31150</c:v>
                </c:pt>
                <c:pt idx="7774">
                  <c:v>31151</c:v>
                </c:pt>
                <c:pt idx="7775">
                  <c:v>31152</c:v>
                </c:pt>
                <c:pt idx="7776">
                  <c:v>31153</c:v>
                </c:pt>
                <c:pt idx="7777">
                  <c:v>31154</c:v>
                </c:pt>
                <c:pt idx="7778">
                  <c:v>31155</c:v>
                </c:pt>
                <c:pt idx="7779">
                  <c:v>31156</c:v>
                </c:pt>
                <c:pt idx="7780">
                  <c:v>31157</c:v>
                </c:pt>
                <c:pt idx="7781">
                  <c:v>31158</c:v>
                </c:pt>
                <c:pt idx="7782">
                  <c:v>31159</c:v>
                </c:pt>
                <c:pt idx="7783">
                  <c:v>31160</c:v>
                </c:pt>
                <c:pt idx="7784">
                  <c:v>31161</c:v>
                </c:pt>
                <c:pt idx="7785">
                  <c:v>31162</c:v>
                </c:pt>
                <c:pt idx="7786">
                  <c:v>31163</c:v>
                </c:pt>
                <c:pt idx="7787">
                  <c:v>31164</c:v>
                </c:pt>
                <c:pt idx="7788">
                  <c:v>31165</c:v>
                </c:pt>
                <c:pt idx="7789">
                  <c:v>31166</c:v>
                </c:pt>
                <c:pt idx="7790">
                  <c:v>31167</c:v>
                </c:pt>
                <c:pt idx="7791">
                  <c:v>31168</c:v>
                </c:pt>
                <c:pt idx="7792">
                  <c:v>31169</c:v>
                </c:pt>
                <c:pt idx="7793">
                  <c:v>31170</c:v>
                </c:pt>
                <c:pt idx="7794">
                  <c:v>31171</c:v>
                </c:pt>
                <c:pt idx="7795">
                  <c:v>31172</c:v>
                </c:pt>
                <c:pt idx="7796">
                  <c:v>31173</c:v>
                </c:pt>
                <c:pt idx="7797">
                  <c:v>31174</c:v>
                </c:pt>
                <c:pt idx="7798">
                  <c:v>31175</c:v>
                </c:pt>
                <c:pt idx="7799">
                  <c:v>31176</c:v>
                </c:pt>
                <c:pt idx="7800">
                  <c:v>31177</c:v>
                </c:pt>
                <c:pt idx="7801">
                  <c:v>31178</c:v>
                </c:pt>
                <c:pt idx="7802">
                  <c:v>31179</c:v>
                </c:pt>
                <c:pt idx="7803">
                  <c:v>31180</c:v>
                </c:pt>
                <c:pt idx="7804">
                  <c:v>31181</c:v>
                </c:pt>
                <c:pt idx="7805">
                  <c:v>31182</c:v>
                </c:pt>
                <c:pt idx="7806">
                  <c:v>31183</c:v>
                </c:pt>
                <c:pt idx="7807">
                  <c:v>31184</c:v>
                </c:pt>
                <c:pt idx="7808">
                  <c:v>31185</c:v>
                </c:pt>
                <c:pt idx="7809">
                  <c:v>31186</c:v>
                </c:pt>
                <c:pt idx="7810">
                  <c:v>31187</c:v>
                </c:pt>
                <c:pt idx="7811">
                  <c:v>31188</c:v>
                </c:pt>
                <c:pt idx="7812">
                  <c:v>31189</c:v>
                </c:pt>
                <c:pt idx="7813">
                  <c:v>31190</c:v>
                </c:pt>
                <c:pt idx="7814">
                  <c:v>31191</c:v>
                </c:pt>
                <c:pt idx="7815">
                  <c:v>31192</c:v>
                </c:pt>
                <c:pt idx="7816">
                  <c:v>31193</c:v>
                </c:pt>
                <c:pt idx="7817">
                  <c:v>31194</c:v>
                </c:pt>
                <c:pt idx="7818">
                  <c:v>31195</c:v>
                </c:pt>
                <c:pt idx="7819">
                  <c:v>31196</c:v>
                </c:pt>
                <c:pt idx="7820">
                  <c:v>31197</c:v>
                </c:pt>
                <c:pt idx="7821">
                  <c:v>31198</c:v>
                </c:pt>
                <c:pt idx="7822">
                  <c:v>31199</c:v>
                </c:pt>
                <c:pt idx="7823">
                  <c:v>31200</c:v>
                </c:pt>
                <c:pt idx="7824">
                  <c:v>31201</c:v>
                </c:pt>
                <c:pt idx="7825">
                  <c:v>31202</c:v>
                </c:pt>
                <c:pt idx="7826">
                  <c:v>31203</c:v>
                </c:pt>
                <c:pt idx="7827">
                  <c:v>31204</c:v>
                </c:pt>
                <c:pt idx="7828">
                  <c:v>31205</c:v>
                </c:pt>
                <c:pt idx="7829">
                  <c:v>31206</c:v>
                </c:pt>
                <c:pt idx="7830">
                  <c:v>31207</c:v>
                </c:pt>
                <c:pt idx="7831">
                  <c:v>31208</c:v>
                </c:pt>
                <c:pt idx="7832">
                  <c:v>31209</c:v>
                </c:pt>
                <c:pt idx="7833">
                  <c:v>31210</c:v>
                </c:pt>
                <c:pt idx="7834">
                  <c:v>31211</c:v>
                </c:pt>
                <c:pt idx="7835">
                  <c:v>31212</c:v>
                </c:pt>
                <c:pt idx="7836">
                  <c:v>31213</c:v>
                </c:pt>
                <c:pt idx="7837">
                  <c:v>31214</c:v>
                </c:pt>
                <c:pt idx="7838">
                  <c:v>31215</c:v>
                </c:pt>
                <c:pt idx="7839">
                  <c:v>31216</c:v>
                </c:pt>
                <c:pt idx="7840">
                  <c:v>31217</c:v>
                </c:pt>
                <c:pt idx="7841">
                  <c:v>31218</c:v>
                </c:pt>
                <c:pt idx="7842">
                  <c:v>31219</c:v>
                </c:pt>
                <c:pt idx="7843">
                  <c:v>31220</c:v>
                </c:pt>
                <c:pt idx="7844">
                  <c:v>31221</c:v>
                </c:pt>
                <c:pt idx="7845">
                  <c:v>31222</c:v>
                </c:pt>
                <c:pt idx="7846">
                  <c:v>31223</c:v>
                </c:pt>
                <c:pt idx="7847">
                  <c:v>31224</c:v>
                </c:pt>
                <c:pt idx="7848">
                  <c:v>31225</c:v>
                </c:pt>
                <c:pt idx="7849">
                  <c:v>31226</c:v>
                </c:pt>
                <c:pt idx="7850">
                  <c:v>31227</c:v>
                </c:pt>
                <c:pt idx="7851">
                  <c:v>31228</c:v>
                </c:pt>
                <c:pt idx="7852">
                  <c:v>31229</c:v>
                </c:pt>
                <c:pt idx="7853">
                  <c:v>31230</c:v>
                </c:pt>
                <c:pt idx="7854">
                  <c:v>31231</c:v>
                </c:pt>
                <c:pt idx="7855">
                  <c:v>31232</c:v>
                </c:pt>
                <c:pt idx="7856">
                  <c:v>31233</c:v>
                </c:pt>
                <c:pt idx="7857">
                  <c:v>31234</c:v>
                </c:pt>
                <c:pt idx="7858">
                  <c:v>31235</c:v>
                </c:pt>
                <c:pt idx="7859">
                  <c:v>31236</c:v>
                </c:pt>
                <c:pt idx="7860">
                  <c:v>31237</c:v>
                </c:pt>
                <c:pt idx="7861">
                  <c:v>31238</c:v>
                </c:pt>
                <c:pt idx="7862">
                  <c:v>31239</c:v>
                </c:pt>
                <c:pt idx="7863">
                  <c:v>31240</c:v>
                </c:pt>
                <c:pt idx="7864">
                  <c:v>31241</c:v>
                </c:pt>
                <c:pt idx="7865">
                  <c:v>31242</c:v>
                </c:pt>
                <c:pt idx="7866">
                  <c:v>31243</c:v>
                </c:pt>
                <c:pt idx="7867">
                  <c:v>31244</c:v>
                </c:pt>
                <c:pt idx="7868">
                  <c:v>31245</c:v>
                </c:pt>
                <c:pt idx="7869">
                  <c:v>31246</c:v>
                </c:pt>
                <c:pt idx="7870">
                  <c:v>31247</c:v>
                </c:pt>
                <c:pt idx="7871">
                  <c:v>31248</c:v>
                </c:pt>
                <c:pt idx="7872">
                  <c:v>31249</c:v>
                </c:pt>
                <c:pt idx="7873">
                  <c:v>31250</c:v>
                </c:pt>
                <c:pt idx="7874">
                  <c:v>31251</c:v>
                </c:pt>
                <c:pt idx="7875">
                  <c:v>31252</c:v>
                </c:pt>
                <c:pt idx="7876">
                  <c:v>31253</c:v>
                </c:pt>
                <c:pt idx="7877">
                  <c:v>31254</c:v>
                </c:pt>
                <c:pt idx="7878">
                  <c:v>31255</c:v>
                </c:pt>
                <c:pt idx="7879">
                  <c:v>31256</c:v>
                </c:pt>
                <c:pt idx="7880">
                  <c:v>31257</c:v>
                </c:pt>
                <c:pt idx="7881">
                  <c:v>31258</c:v>
                </c:pt>
                <c:pt idx="7882">
                  <c:v>31259</c:v>
                </c:pt>
                <c:pt idx="7883">
                  <c:v>31260</c:v>
                </c:pt>
                <c:pt idx="7884">
                  <c:v>31261</c:v>
                </c:pt>
                <c:pt idx="7885">
                  <c:v>31262</c:v>
                </c:pt>
                <c:pt idx="7886">
                  <c:v>31263</c:v>
                </c:pt>
                <c:pt idx="7887">
                  <c:v>31264</c:v>
                </c:pt>
                <c:pt idx="7888">
                  <c:v>31265</c:v>
                </c:pt>
                <c:pt idx="7889">
                  <c:v>31266</c:v>
                </c:pt>
                <c:pt idx="7890">
                  <c:v>31267</c:v>
                </c:pt>
                <c:pt idx="7891">
                  <c:v>31268</c:v>
                </c:pt>
                <c:pt idx="7892">
                  <c:v>31269</c:v>
                </c:pt>
                <c:pt idx="7893">
                  <c:v>31270</c:v>
                </c:pt>
                <c:pt idx="7894">
                  <c:v>31271</c:v>
                </c:pt>
                <c:pt idx="7895">
                  <c:v>31272</c:v>
                </c:pt>
                <c:pt idx="7896">
                  <c:v>31273</c:v>
                </c:pt>
                <c:pt idx="7897">
                  <c:v>31274</c:v>
                </c:pt>
                <c:pt idx="7898">
                  <c:v>31275</c:v>
                </c:pt>
                <c:pt idx="7899">
                  <c:v>31276</c:v>
                </c:pt>
                <c:pt idx="7900">
                  <c:v>31277</c:v>
                </c:pt>
                <c:pt idx="7901">
                  <c:v>31278</c:v>
                </c:pt>
                <c:pt idx="7902">
                  <c:v>31279</c:v>
                </c:pt>
                <c:pt idx="7903">
                  <c:v>31280</c:v>
                </c:pt>
                <c:pt idx="7904">
                  <c:v>31281</c:v>
                </c:pt>
                <c:pt idx="7905">
                  <c:v>31282</c:v>
                </c:pt>
                <c:pt idx="7906">
                  <c:v>31283</c:v>
                </c:pt>
                <c:pt idx="7907">
                  <c:v>31284</c:v>
                </c:pt>
                <c:pt idx="7908">
                  <c:v>31285</c:v>
                </c:pt>
                <c:pt idx="7909">
                  <c:v>31286</c:v>
                </c:pt>
                <c:pt idx="7910">
                  <c:v>31287</c:v>
                </c:pt>
                <c:pt idx="7911">
                  <c:v>31288</c:v>
                </c:pt>
                <c:pt idx="7912">
                  <c:v>31289</c:v>
                </c:pt>
                <c:pt idx="7913">
                  <c:v>31290</c:v>
                </c:pt>
                <c:pt idx="7914">
                  <c:v>31291</c:v>
                </c:pt>
                <c:pt idx="7915">
                  <c:v>31292</c:v>
                </c:pt>
                <c:pt idx="7916">
                  <c:v>31293</c:v>
                </c:pt>
                <c:pt idx="7917">
                  <c:v>31294</c:v>
                </c:pt>
                <c:pt idx="7918">
                  <c:v>31295</c:v>
                </c:pt>
                <c:pt idx="7919">
                  <c:v>31296</c:v>
                </c:pt>
                <c:pt idx="7920">
                  <c:v>31297</c:v>
                </c:pt>
                <c:pt idx="7921">
                  <c:v>31298</c:v>
                </c:pt>
                <c:pt idx="7922">
                  <c:v>31299</c:v>
                </c:pt>
                <c:pt idx="7923">
                  <c:v>31300</c:v>
                </c:pt>
                <c:pt idx="7924">
                  <c:v>31301</c:v>
                </c:pt>
                <c:pt idx="7925">
                  <c:v>31302</c:v>
                </c:pt>
                <c:pt idx="7926">
                  <c:v>31303</c:v>
                </c:pt>
                <c:pt idx="7927">
                  <c:v>31304</c:v>
                </c:pt>
                <c:pt idx="7928">
                  <c:v>31305</c:v>
                </c:pt>
                <c:pt idx="7929">
                  <c:v>31306</c:v>
                </c:pt>
                <c:pt idx="7930">
                  <c:v>31307</c:v>
                </c:pt>
                <c:pt idx="7931">
                  <c:v>31308</c:v>
                </c:pt>
                <c:pt idx="7932">
                  <c:v>31309</c:v>
                </c:pt>
                <c:pt idx="7933">
                  <c:v>31310</c:v>
                </c:pt>
                <c:pt idx="7934">
                  <c:v>31311</c:v>
                </c:pt>
                <c:pt idx="7935">
                  <c:v>31312</c:v>
                </c:pt>
                <c:pt idx="7936">
                  <c:v>31313</c:v>
                </c:pt>
                <c:pt idx="7937">
                  <c:v>31314</c:v>
                </c:pt>
                <c:pt idx="7938">
                  <c:v>31315</c:v>
                </c:pt>
                <c:pt idx="7939">
                  <c:v>31316</c:v>
                </c:pt>
                <c:pt idx="7940">
                  <c:v>31317</c:v>
                </c:pt>
                <c:pt idx="7941">
                  <c:v>31318</c:v>
                </c:pt>
                <c:pt idx="7942">
                  <c:v>31319</c:v>
                </c:pt>
                <c:pt idx="7943">
                  <c:v>31320</c:v>
                </c:pt>
                <c:pt idx="7944">
                  <c:v>31321</c:v>
                </c:pt>
                <c:pt idx="7945">
                  <c:v>31322</c:v>
                </c:pt>
                <c:pt idx="7946">
                  <c:v>31323</c:v>
                </c:pt>
                <c:pt idx="7947">
                  <c:v>31324</c:v>
                </c:pt>
                <c:pt idx="7948">
                  <c:v>31325</c:v>
                </c:pt>
                <c:pt idx="7949">
                  <c:v>31326</c:v>
                </c:pt>
                <c:pt idx="7950">
                  <c:v>31327</c:v>
                </c:pt>
                <c:pt idx="7951">
                  <c:v>31328</c:v>
                </c:pt>
                <c:pt idx="7952">
                  <c:v>31329</c:v>
                </c:pt>
                <c:pt idx="7953">
                  <c:v>31330</c:v>
                </c:pt>
                <c:pt idx="7954">
                  <c:v>31331</c:v>
                </c:pt>
                <c:pt idx="7955">
                  <c:v>31332</c:v>
                </c:pt>
                <c:pt idx="7956">
                  <c:v>31333</c:v>
                </c:pt>
                <c:pt idx="7957">
                  <c:v>31334</c:v>
                </c:pt>
                <c:pt idx="7958">
                  <c:v>31335</c:v>
                </c:pt>
                <c:pt idx="7959">
                  <c:v>31336</c:v>
                </c:pt>
                <c:pt idx="7960">
                  <c:v>31337</c:v>
                </c:pt>
                <c:pt idx="7961">
                  <c:v>31338</c:v>
                </c:pt>
                <c:pt idx="7962">
                  <c:v>31339</c:v>
                </c:pt>
                <c:pt idx="7963">
                  <c:v>31340</c:v>
                </c:pt>
                <c:pt idx="7964">
                  <c:v>31341</c:v>
                </c:pt>
                <c:pt idx="7965">
                  <c:v>31342</c:v>
                </c:pt>
                <c:pt idx="7966">
                  <c:v>31343</c:v>
                </c:pt>
                <c:pt idx="7967">
                  <c:v>31344</c:v>
                </c:pt>
                <c:pt idx="7968">
                  <c:v>31345</c:v>
                </c:pt>
                <c:pt idx="7969">
                  <c:v>31346</c:v>
                </c:pt>
                <c:pt idx="7970">
                  <c:v>31347</c:v>
                </c:pt>
                <c:pt idx="7971">
                  <c:v>31348</c:v>
                </c:pt>
                <c:pt idx="7972">
                  <c:v>31349</c:v>
                </c:pt>
                <c:pt idx="7973">
                  <c:v>31350</c:v>
                </c:pt>
                <c:pt idx="7974">
                  <c:v>31351</c:v>
                </c:pt>
                <c:pt idx="7975">
                  <c:v>31352</c:v>
                </c:pt>
                <c:pt idx="7976">
                  <c:v>31353</c:v>
                </c:pt>
                <c:pt idx="7977">
                  <c:v>31354</c:v>
                </c:pt>
                <c:pt idx="7978">
                  <c:v>31355</c:v>
                </c:pt>
                <c:pt idx="7979">
                  <c:v>31356</c:v>
                </c:pt>
                <c:pt idx="7980">
                  <c:v>31357</c:v>
                </c:pt>
                <c:pt idx="7981">
                  <c:v>31358</c:v>
                </c:pt>
                <c:pt idx="7982">
                  <c:v>31359</c:v>
                </c:pt>
                <c:pt idx="7983">
                  <c:v>31360</c:v>
                </c:pt>
                <c:pt idx="7984">
                  <c:v>31361</c:v>
                </c:pt>
                <c:pt idx="7985">
                  <c:v>31362</c:v>
                </c:pt>
                <c:pt idx="7986">
                  <c:v>31363</c:v>
                </c:pt>
                <c:pt idx="7987">
                  <c:v>31364</c:v>
                </c:pt>
                <c:pt idx="7988">
                  <c:v>31365</c:v>
                </c:pt>
                <c:pt idx="7989">
                  <c:v>31366</c:v>
                </c:pt>
                <c:pt idx="7990">
                  <c:v>31367</c:v>
                </c:pt>
                <c:pt idx="7991">
                  <c:v>31368</c:v>
                </c:pt>
                <c:pt idx="7992">
                  <c:v>31369</c:v>
                </c:pt>
                <c:pt idx="7993">
                  <c:v>31370</c:v>
                </c:pt>
                <c:pt idx="7994">
                  <c:v>31371</c:v>
                </c:pt>
                <c:pt idx="7995">
                  <c:v>31372</c:v>
                </c:pt>
                <c:pt idx="7996">
                  <c:v>31373</c:v>
                </c:pt>
                <c:pt idx="7997">
                  <c:v>31374</c:v>
                </c:pt>
                <c:pt idx="7998">
                  <c:v>31375</c:v>
                </c:pt>
                <c:pt idx="7999">
                  <c:v>31376</c:v>
                </c:pt>
                <c:pt idx="8000">
                  <c:v>31377</c:v>
                </c:pt>
                <c:pt idx="8001">
                  <c:v>31378</c:v>
                </c:pt>
                <c:pt idx="8002">
                  <c:v>31379</c:v>
                </c:pt>
                <c:pt idx="8003">
                  <c:v>31380</c:v>
                </c:pt>
                <c:pt idx="8004">
                  <c:v>31381</c:v>
                </c:pt>
                <c:pt idx="8005">
                  <c:v>31382</c:v>
                </c:pt>
                <c:pt idx="8006">
                  <c:v>31383</c:v>
                </c:pt>
                <c:pt idx="8007">
                  <c:v>31384</c:v>
                </c:pt>
                <c:pt idx="8008">
                  <c:v>31385</c:v>
                </c:pt>
                <c:pt idx="8009">
                  <c:v>31386</c:v>
                </c:pt>
                <c:pt idx="8010">
                  <c:v>31387</c:v>
                </c:pt>
                <c:pt idx="8011">
                  <c:v>31388</c:v>
                </c:pt>
                <c:pt idx="8012">
                  <c:v>31389</c:v>
                </c:pt>
                <c:pt idx="8013">
                  <c:v>31390</c:v>
                </c:pt>
                <c:pt idx="8014">
                  <c:v>31391</c:v>
                </c:pt>
                <c:pt idx="8015">
                  <c:v>31392</c:v>
                </c:pt>
                <c:pt idx="8016">
                  <c:v>31393</c:v>
                </c:pt>
                <c:pt idx="8017">
                  <c:v>31394</c:v>
                </c:pt>
                <c:pt idx="8018">
                  <c:v>31395</c:v>
                </c:pt>
                <c:pt idx="8019">
                  <c:v>31396</c:v>
                </c:pt>
                <c:pt idx="8020">
                  <c:v>31397</c:v>
                </c:pt>
                <c:pt idx="8021">
                  <c:v>31398</c:v>
                </c:pt>
                <c:pt idx="8022">
                  <c:v>31399</c:v>
                </c:pt>
                <c:pt idx="8023">
                  <c:v>31400</c:v>
                </c:pt>
                <c:pt idx="8024">
                  <c:v>31401</c:v>
                </c:pt>
                <c:pt idx="8025">
                  <c:v>31402</c:v>
                </c:pt>
                <c:pt idx="8026">
                  <c:v>31403</c:v>
                </c:pt>
                <c:pt idx="8027">
                  <c:v>31404</c:v>
                </c:pt>
                <c:pt idx="8028">
                  <c:v>31405</c:v>
                </c:pt>
                <c:pt idx="8029">
                  <c:v>31406</c:v>
                </c:pt>
                <c:pt idx="8030">
                  <c:v>31407</c:v>
                </c:pt>
                <c:pt idx="8031">
                  <c:v>31408</c:v>
                </c:pt>
                <c:pt idx="8032">
                  <c:v>31409</c:v>
                </c:pt>
                <c:pt idx="8033">
                  <c:v>31410</c:v>
                </c:pt>
                <c:pt idx="8034">
                  <c:v>31411</c:v>
                </c:pt>
                <c:pt idx="8035">
                  <c:v>31412</c:v>
                </c:pt>
                <c:pt idx="8036">
                  <c:v>31413</c:v>
                </c:pt>
                <c:pt idx="8037">
                  <c:v>31414</c:v>
                </c:pt>
                <c:pt idx="8038">
                  <c:v>31415</c:v>
                </c:pt>
                <c:pt idx="8039">
                  <c:v>31416</c:v>
                </c:pt>
                <c:pt idx="8040">
                  <c:v>31417</c:v>
                </c:pt>
                <c:pt idx="8041">
                  <c:v>31418</c:v>
                </c:pt>
                <c:pt idx="8042">
                  <c:v>31419</c:v>
                </c:pt>
                <c:pt idx="8043">
                  <c:v>31420</c:v>
                </c:pt>
                <c:pt idx="8044">
                  <c:v>31421</c:v>
                </c:pt>
                <c:pt idx="8045">
                  <c:v>31422</c:v>
                </c:pt>
                <c:pt idx="8046">
                  <c:v>31423</c:v>
                </c:pt>
                <c:pt idx="8047">
                  <c:v>31424</c:v>
                </c:pt>
                <c:pt idx="8048">
                  <c:v>31425</c:v>
                </c:pt>
                <c:pt idx="8049">
                  <c:v>31426</c:v>
                </c:pt>
                <c:pt idx="8050">
                  <c:v>31427</c:v>
                </c:pt>
                <c:pt idx="8051">
                  <c:v>31428</c:v>
                </c:pt>
                <c:pt idx="8052">
                  <c:v>31429</c:v>
                </c:pt>
                <c:pt idx="8053">
                  <c:v>31430</c:v>
                </c:pt>
                <c:pt idx="8054">
                  <c:v>31431</c:v>
                </c:pt>
                <c:pt idx="8055">
                  <c:v>31432</c:v>
                </c:pt>
                <c:pt idx="8056">
                  <c:v>31433</c:v>
                </c:pt>
                <c:pt idx="8057">
                  <c:v>31434</c:v>
                </c:pt>
                <c:pt idx="8058">
                  <c:v>31435</c:v>
                </c:pt>
                <c:pt idx="8059">
                  <c:v>31436</c:v>
                </c:pt>
                <c:pt idx="8060">
                  <c:v>31437</c:v>
                </c:pt>
                <c:pt idx="8061">
                  <c:v>31438</c:v>
                </c:pt>
                <c:pt idx="8062">
                  <c:v>31439</c:v>
                </c:pt>
                <c:pt idx="8063">
                  <c:v>31440</c:v>
                </c:pt>
                <c:pt idx="8064">
                  <c:v>31441</c:v>
                </c:pt>
                <c:pt idx="8065">
                  <c:v>31442</c:v>
                </c:pt>
                <c:pt idx="8066">
                  <c:v>31443</c:v>
                </c:pt>
                <c:pt idx="8067">
                  <c:v>31444</c:v>
                </c:pt>
                <c:pt idx="8068">
                  <c:v>31445</c:v>
                </c:pt>
                <c:pt idx="8069">
                  <c:v>31446</c:v>
                </c:pt>
                <c:pt idx="8070">
                  <c:v>31447</c:v>
                </c:pt>
                <c:pt idx="8071">
                  <c:v>31448</c:v>
                </c:pt>
                <c:pt idx="8072">
                  <c:v>31449</c:v>
                </c:pt>
                <c:pt idx="8073">
                  <c:v>31450</c:v>
                </c:pt>
                <c:pt idx="8074">
                  <c:v>31451</c:v>
                </c:pt>
                <c:pt idx="8075">
                  <c:v>31452</c:v>
                </c:pt>
                <c:pt idx="8076">
                  <c:v>31453</c:v>
                </c:pt>
                <c:pt idx="8077">
                  <c:v>31454</c:v>
                </c:pt>
                <c:pt idx="8078">
                  <c:v>31455</c:v>
                </c:pt>
                <c:pt idx="8079">
                  <c:v>31456</c:v>
                </c:pt>
                <c:pt idx="8080">
                  <c:v>31457</c:v>
                </c:pt>
                <c:pt idx="8081">
                  <c:v>31458</c:v>
                </c:pt>
                <c:pt idx="8082">
                  <c:v>31459</c:v>
                </c:pt>
                <c:pt idx="8083">
                  <c:v>31460</c:v>
                </c:pt>
                <c:pt idx="8084">
                  <c:v>31461</c:v>
                </c:pt>
                <c:pt idx="8085">
                  <c:v>31462</c:v>
                </c:pt>
                <c:pt idx="8086">
                  <c:v>31463</c:v>
                </c:pt>
                <c:pt idx="8087">
                  <c:v>31464</c:v>
                </c:pt>
                <c:pt idx="8088">
                  <c:v>31465</c:v>
                </c:pt>
                <c:pt idx="8089">
                  <c:v>31466</c:v>
                </c:pt>
                <c:pt idx="8090">
                  <c:v>31467</c:v>
                </c:pt>
                <c:pt idx="8091">
                  <c:v>31468</c:v>
                </c:pt>
                <c:pt idx="8092">
                  <c:v>31469</c:v>
                </c:pt>
                <c:pt idx="8093">
                  <c:v>31470</c:v>
                </c:pt>
                <c:pt idx="8094">
                  <c:v>31471</c:v>
                </c:pt>
                <c:pt idx="8095">
                  <c:v>31472</c:v>
                </c:pt>
                <c:pt idx="8096">
                  <c:v>31473</c:v>
                </c:pt>
                <c:pt idx="8097">
                  <c:v>31474</c:v>
                </c:pt>
                <c:pt idx="8098">
                  <c:v>31475</c:v>
                </c:pt>
                <c:pt idx="8099">
                  <c:v>31476</c:v>
                </c:pt>
                <c:pt idx="8100">
                  <c:v>31477</c:v>
                </c:pt>
                <c:pt idx="8101">
                  <c:v>31478</c:v>
                </c:pt>
                <c:pt idx="8102">
                  <c:v>31479</c:v>
                </c:pt>
                <c:pt idx="8103">
                  <c:v>31480</c:v>
                </c:pt>
                <c:pt idx="8104">
                  <c:v>31481</c:v>
                </c:pt>
                <c:pt idx="8105">
                  <c:v>31482</c:v>
                </c:pt>
                <c:pt idx="8106">
                  <c:v>31483</c:v>
                </c:pt>
                <c:pt idx="8107">
                  <c:v>31484</c:v>
                </c:pt>
                <c:pt idx="8108">
                  <c:v>31485</c:v>
                </c:pt>
                <c:pt idx="8109">
                  <c:v>31486</c:v>
                </c:pt>
                <c:pt idx="8110">
                  <c:v>31487</c:v>
                </c:pt>
                <c:pt idx="8111">
                  <c:v>31488</c:v>
                </c:pt>
                <c:pt idx="8112">
                  <c:v>31489</c:v>
                </c:pt>
                <c:pt idx="8113">
                  <c:v>31490</c:v>
                </c:pt>
                <c:pt idx="8114">
                  <c:v>31491</c:v>
                </c:pt>
                <c:pt idx="8115">
                  <c:v>31492</c:v>
                </c:pt>
                <c:pt idx="8116">
                  <c:v>31493</c:v>
                </c:pt>
                <c:pt idx="8117">
                  <c:v>31494</c:v>
                </c:pt>
                <c:pt idx="8118">
                  <c:v>31495</c:v>
                </c:pt>
                <c:pt idx="8119">
                  <c:v>31496</c:v>
                </c:pt>
                <c:pt idx="8120">
                  <c:v>31497</c:v>
                </c:pt>
                <c:pt idx="8121">
                  <c:v>31498</c:v>
                </c:pt>
                <c:pt idx="8122">
                  <c:v>31499</c:v>
                </c:pt>
                <c:pt idx="8123">
                  <c:v>31500</c:v>
                </c:pt>
                <c:pt idx="8124">
                  <c:v>31501</c:v>
                </c:pt>
                <c:pt idx="8125">
                  <c:v>31502</c:v>
                </c:pt>
                <c:pt idx="8126">
                  <c:v>31503</c:v>
                </c:pt>
                <c:pt idx="8127">
                  <c:v>31504</c:v>
                </c:pt>
                <c:pt idx="8128">
                  <c:v>31505</c:v>
                </c:pt>
                <c:pt idx="8129">
                  <c:v>31506</c:v>
                </c:pt>
                <c:pt idx="8130">
                  <c:v>31507</c:v>
                </c:pt>
                <c:pt idx="8131">
                  <c:v>31508</c:v>
                </c:pt>
                <c:pt idx="8132">
                  <c:v>31509</c:v>
                </c:pt>
                <c:pt idx="8133">
                  <c:v>31510</c:v>
                </c:pt>
                <c:pt idx="8134">
                  <c:v>31511</c:v>
                </c:pt>
                <c:pt idx="8135">
                  <c:v>31512</c:v>
                </c:pt>
                <c:pt idx="8136">
                  <c:v>31513</c:v>
                </c:pt>
                <c:pt idx="8137">
                  <c:v>31514</c:v>
                </c:pt>
                <c:pt idx="8138">
                  <c:v>31515</c:v>
                </c:pt>
                <c:pt idx="8139">
                  <c:v>31516</c:v>
                </c:pt>
                <c:pt idx="8140">
                  <c:v>31517</c:v>
                </c:pt>
                <c:pt idx="8141">
                  <c:v>31518</c:v>
                </c:pt>
                <c:pt idx="8142">
                  <c:v>31519</c:v>
                </c:pt>
                <c:pt idx="8143">
                  <c:v>31520</c:v>
                </c:pt>
                <c:pt idx="8144">
                  <c:v>31521</c:v>
                </c:pt>
                <c:pt idx="8145">
                  <c:v>31522</c:v>
                </c:pt>
                <c:pt idx="8146">
                  <c:v>31523</c:v>
                </c:pt>
                <c:pt idx="8147">
                  <c:v>31524</c:v>
                </c:pt>
                <c:pt idx="8148">
                  <c:v>31525</c:v>
                </c:pt>
                <c:pt idx="8149">
                  <c:v>31526</c:v>
                </c:pt>
                <c:pt idx="8150">
                  <c:v>31527</c:v>
                </c:pt>
                <c:pt idx="8151">
                  <c:v>31528</c:v>
                </c:pt>
                <c:pt idx="8152">
                  <c:v>31529</c:v>
                </c:pt>
                <c:pt idx="8153">
                  <c:v>31530</c:v>
                </c:pt>
                <c:pt idx="8154">
                  <c:v>31531</c:v>
                </c:pt>
                <c:pt idx="8155">
                  <c:v>31532</c:v>
                </c:pt>
                <c:pt idx="8156">
                  <c:v>31533</c:v>
                </c:pt>
                <c:pt idx="8157">
                  <c:v>31534</c:v>
                </c:pt>
                <c:pt idx="8158">
                  <c:v>31535</c:v>
                </c:pt>
                <c:pt idx="8159">
                  <c:v>31536</c:v>
                </c:pt>
                <c:pt idx="8160">
                  <c:v>31537</c:v>
                </c:pt>
                <c:pt idx="8161">
                  <c:v>31538</c:v>
                </c:pt>
                <c:pt idx="8162">
                  <c:v>31539</c:v>
                </c:pt>
                <c:pt idx="8163">
                  <c:v>31540</c:v>
                </c:pt>
                <c:pt idx="8164">
                  <c:v>31541</c:v>
                </c:pt>
                <c:pt idx="8165">
                  <c:v>31542</c:v>
                </c:pt>
                <c:pt idx="8166">
                  <c:v>31543</c:v>
                </c:pt>
                <c:pt idx="8167">
                  <c:v>31544</c:v>
                </c:pt>
                <c:pt idx="8168">
                  <c:v>31545</c:v>
                </c:pt>
                <c:pt idx="8169">
                  <c:v>31546</c:v>
                </c:pt>
                <c:pt idx="8170">
                  <c:v>31547</c:v>
                </c:pt>
                <c:pt idx="8171">
                  <c:v>31548</c:v>
                </c:pt>
                <c:pt idx="8172">
                  <c:v>31549</c:v>
                </c:pt>
                <c:pt idx="8173">
                  <c:v>31550</c:v>
                </c:pt>
                <c:pt idx="8174">
                  <c:v>31551</c:v>
                </c:pt>
                <c:pt idx="8175">
                  <c:v>31552</c:v>
                </c:pt>
                <c:pt idx="8176">
                  <c:v>31553</c:v>
                </c:pt>
                <c:pt idx="8177">
                  <c:v>31554</c:v>
                </c:pt>
                <c:pt idx="8178">
                  <c:v>31555</c:v>
                </c:pt>
                <c:pt idx="8179">
                  <c:v>31556</c:v>
                </c:pt>
                <c:pt idx="8180">
                  <c:v>31557</c:v>
                </c:pt>
                <c:pt idx="8181">
                  <c:v>31558</c:v>
                </c:pt>
                <c:pt idx="8182">
                  <c:v>31559</c:v>
                </c:pt>
                <c:pt idx="8183">
                  <c:v>31560</c:v>
                </c:pt>
                <c:pt idx="8184">
                  <c:v>31561</c:v>
                </c:pt>
                <c:pt idx="8185">
                  <c:v>31562</c:v>
                </c:pt>
                <c:pt idx="8186">
                  <c:v>31563</c:v>
                </c:pt>
                <c:pt idx="8187">
                  <c:v>31564</c:v>
                </c:pt>
                <c:pt idx="8188">
                  <c:v>31565</c:v>
                </c:pt>
                <c:pt idx="8189">
                  <c:v>31566</c:v>
                </c:pt>
                <c:pt idx="8190">
                  <c:v>31567</c:v>
                </c:pt>
                <c:pt idx="8191">
                  <c:v>31568</c:v>
                </c:pt>
                <c:pt idx="8192">
                  <c:v>31569</c:v>
                </c:pt>
                <c:pt idx="8193">
                  <c:v>31570</c:v>
                </c:pt>
                <c:pt idx="8194">
                  <c:v>31571</c:v>
                </c:pt>
                <c:pt idx="8195">
                  <c:v>31572</c:v>
                </c:pt>
                <c:pt idx="8196">
                  <c:v>31573</c:v>
                </c:pt>
                <c:pt idx="8197">
                  <c:v>31574</c:v>
                </c:pt>
                <c:pt idx="8198">
                  <c:v>31575</c:v>
                </c:pt>
                <c:pt idx="8199">
                  <c:v>31576</c:v>
                </c:pt>
                <c:pt idx="8200">
                  <c:v>31577</c:v>
                </c:pt>
                <c:pt idx="8201">
                  <c:v>31578</c:v>
                </c:pt>
                <c:pt idx="8202">
                  <c:v>31579</c:v>
                </c:pt>
                <c:pt idx="8203">
                  <c:v>31580</c:v>
                </c:pt>
                <c:pt idx="8204">
                  <c:v>31581</c:v>
                </c:pt>
                <c:pt idx="8205">
                  <c:v>31582</c:v>
                </c:pt>
                <c:pt idx="8206">
                  <c:v>31583</c:v>
                </c:pt>
                <c:pt idx="8207">
                  <c:v>31584</c:v>
                </c:pt>
                <c:pt idx="8208">
                  <c:v>31585</c:v>
                </c:pt>
                <c:pt idx="8209">
                  <c:v>31586</c:v>
                </c:pt>
                <c:pt idx="8210">
                  <c:v>31587</c:v>
                </c:pt>
                <c:pt idx="8211">
                  <c:v>31588</c:v>
                </c:pt>
                <c:pt idx="8212">
                  <c:v>31589</c:v>
                </c:pt>
                <c:pt idx="8213">
                  <c:v>31590</c:v>
                </c:pt>
                <c:pt idx="8214">
                  <c:v>31591</c:v>
                </c:pt>
                <c:pt idx="8215">
                  <c:v>31592</c:v>
                </c:pt>
                <c:pt idx="8216">
                  <c:v>31593</c:v>
                </c:pt>
                <c:pt idx="8217">
                  <c:v>31594</c:v>
                </c:pt>
                <c:pt idx="8218">
                  <c:v>31595</c:v>
                </c:pt>
                <c:pt idx="8219">
                  <c:v>31596</c:v>
                </c:pt>
                <c:pt idx="8220">
                  <c:v>31597</c:v>
                </c:pt>
                <c:pt idx="8221">
                  <c:v>31598</c:v>
                </c:pt>
                <c:pt idx="8222">
                  <c:v>31599</c:v>
                </c:pt>
                <c:pt idx="8223">
                  <c:v>31600</c:v>
                </c:pt>
                <c:pt idx="8224">
                  <c:v>31601</c:v>
                </c:pt>
                <c:pt idx="8225">
                  <c:v>31602</c:v>
                </c:pt>
                <c:pt idx="8226">
                  <c:v>31603</c:v>
                </c:pt>
                <c:pt idx="8227">
                  <c:v>31604</c:v>
                </c:pt>
                <c:pt idx="8228">
                  <c:v>31605</c:v>
                </c:pt>
                <c:pt idx="8229">
                  <c:v>31606</c:v>
                </c:pt>
                <c:pt idx="8230">
                  <c:v>31607</c:v>
                </c:pt>
                <c:pt idx="8231">
                  <c:v>31608</c:v>
                </c:pt>
                <c:pt idx="8232">
                  <c:v>31609</c:v>
                </c:pt>
                <c:pt idx="8233">
                  <c:v>31610</c:v>
                </c:pt>
                <c:pt idx="8234">
                  <c:v>31611</c:v>
                </c:pt>
                <c:pt idx="8235">
                  <c:v>31612</c:v>
                </c:pt>
                <c:pt idx="8236">
                  <c:v>31613</c:v>
                </c:pt>
                <c:pt idx="8237">
                  <c:v>31614</c:v>
                </c:pt>
                <c:pt idx="8238">
                  <c:v>31615</c:v>
                </c:pt>
                <c:pt idx="8239">
                  <c:v>31616</c:v>
                </c:pt>
                <c:pt idx="8240">
                  <c:v>31617</c:v>
                </c:pt>
                <c:pt idx="8241">
                  <c:v>31618</c:v>
                </c:pt>
                <c:pt idx="8242">
                  <c:v>31619</c:v>
                </c:pt>
                <c:pt idx="8243">
                  <c:v>31620</c:v>
                </c:pt>
                <c:pt idx="8244">
                  <c:v>31621</c:v>
                </c:pt>
                <c:pt idx="8245">
                  <c:v>31622</c:v>
                </c:pt>
                <c:pt idx="8246">
                  <c:v>31623</c:v>
                </c:pt>
                <c:pt idx="8247">
                  <c:v>31624</c:v>
                </c:pt>
                <c:pt idx="8248">
                  <c:v>31625</c:v>
                </c:pt>
                <c:pt idx="8249">
                  <c:v>31626</c:v>
                </c:pt>
                <c:pt idx="8250">
                  <c:v>31627</c:v>
                </c:pt>
                <c:pt idx="8251">
                  <c:v>31628</c:v>
                </c:pt>
                <c:pt idx="8252">
                  <c:v>31629</c:v>
                </c:pt>
                <c:pt idx="8253">
                  <c:v>31630</c:v>
                </c:pt>
                <c:pt idx="8254">
                  <c:v>31631</c:v>
                </c:pt>
                <c:pt idx="8255">
                  <c:v>31632</c:v>
                </c:pt>
                <c:pt idx="8256">
                  <c:v>31633</c:v>
                </c:pt>
                <c:pt idx="8257">
                  <c:v>31634</c:v>
                </c:pt>
                <c:pt idx="8258">
                  <c:v>31635</c:v>
                </c:pt>
                <c:pt idx="8259">
                  <c:v>31636</c:v>
                </c:pt>
                <c:pt idx="8260">
                  <c:v>31637</c:v>
                </c:pt>
                <c:pt idx="8261">
                  <c:v>31638</c:v>
                </c:pt>
                <c:pt idx="8262">
                  <c:v>31639</c:v>
                </c:pt>
                <c:pt idx="8263">
                  <c:v>31640</c:v>
                </c:pt>
                <c:pt idx="8264">
                  <c:v>31641</c:v>
                </c:pt>
                <c:pt idx="8265">
                  <c:v>31642</c:v>
                </c:pt>
                <c:pt idx="8266">
                  <c:v>31643</c:v>
                </c:pt>
                <c:pt idx="8267">
                  <c:v>31644</c:v>
                </c:pt>
                <c:pt idx="8268">
                  <c:v>31645</c:v>
                </c:pt>
                <c:pt idx="8269">
                  <c:v>31646</c:v>
                </c:pt>
                <c:pt idx="8270">
                  <c:v>31647</c:v>
                </c:pt>
                <c:pt idx="8271">
                  <c:v>31648</c:v>
                </c:pt>
                <c:pt idx="8272">
                  <c:v>31649</c:v>
                </c:pt>
                <c:pt idx="8273">
                  <c:v>31650</c:v>
                </c:pt>
                <c:pt idx="8274">
                  <c:v>31651</c:v>
                </c:pt>
                <c:pt idx="8275">
                  <c:v>31652</c:v>
                </c:pt>
                <c:pt idx="8276">
                  <c:v>31653</c:v>
                </c:pt>
                <c:pt idx="8277">
                  <c:v>31654</c:v>
                </c:pt>
                <c:pt idx="8278">
                  <c:v>31655</c:v>
                </c:pt>
                <c:pt idx="8279">
                  <c:v>31656</c:v>
                </c:pt>
                <c:pt idx="8280">
                  <c:v>31657</c:v>
                </c:pt>
                <c:pt idx="8281">
                  <c:v>31658</c:v>
                </c:pt>
                <c:pt idx="8282">
                  <c:v>31659</c:v>
                </c:pt>
                <c:pt idx="8283">
                  <c:v>31660</c:v>
                </c:pt>
                <c:pt idx="8284">
                  <c:v>31661</c:v>
                </c:pt>
                <c:pt idx="8285">
                  <c:v>31662</c:v>
                </c:pt>
                <c:pt idx="8286">
                  <c:v>31663</c:v>
                </c:pt>
                <c:pt idx="8287">
                  <c:v>31664</c:v>
                </c:pt>
                <c:pt idx="8288">
                  <c:v>31665</c:v>
                </c:pt>
                <c:pt idx="8289">
                  <c:v>31666</c:v>
                </c:pt>
                <c:pt idx="8290">
                  <c:v>31667</c:v>
                </c:pt>
                <c:pt idx="8291">
                  <c:v>31668</c:v>
                </c:pt>
                <c:pt idx="8292">
                  <c:v>31669</c:v>
                </c:pt>
                <c:pt idx="8293">
                  <c:v>31670</c:v>
                </c:pt>
                <c:pt idx="8294">
                  <c:v>31671</c:v>
                </c:pt>
                <c:pt idx="8295">
                  <c:v>31672</c:v>
                </c:pt>
                <c:pt idx="8296">
                  <c:v>31673</c:v>
                </c:pt>
                <c:pt idx="8297">
                  <c:v>31674</c:v>
                </c:pt>
                <c:pt idx="8298">
                  <c:v>31675</c:v>
                </c:pt>
                <c:pt idx="8299">
                  <c:v>31676</c:v>
                </c:pt>
                <c:pt idx="8300">
                  <c:v>31677</c:v>
                </c:pt>
                <c:pt idx="8301">
                  <c:v>31678</c:v>
                </c:pt>
                <c:pt idx="8302">
                  <c:v>31679</c:v>
                </c:pt>
                <c:pt idx="8303">
                  <c:v>31680</c:v>
                </c:pt>
                <c:pt idx="8304">
                  <c:v>31681</c:v>
                </c:pt>
                <c:pt idx="8305">
                  <c:v>31682</c:v>
                </c:pt>
                <c:pt idx="8306">
                  <c:v>31683</c:v>
                </c:pt>
                <c:pt idx="8307">
                  <c:v>31684</c:v>
                </c:pt>
                <c:pt idx="8308">
                  <c:v>31685</c:v>
                </c:pt>
                <c:pt idx="8309">
                  <c:v>31686</c:v>
                </c:pt>
                <c:pt idx="8310">
                  <c:v>31687</c:v>
                </c:pt>
                <c:pt idx="8311">
                  <c:v>31688</c:v>
                </c:pt>
                <c:pt idx="8312">
                  <c:v>31689</c:v>
                </c:pt>
                <c:pt idx="8313">
                  <c:v>31690</c:v>
                </c:pt>
                <c:pt idx="8314">
                  <c:v>31691</c:v>
                </c:pt>
                <c:pt idx="8315">
                  <c:v>31692</c:v>
                </c:pt>
                <c:pt idx="8316">
                  <c:v>31693</c:v>
                </c:pt>
                <c:pt idx="8317">
                  <c:v>31694</c:v>
                </c:pt>
                <c:pt idx="8318">
                  <c:v>31695</c:v>
                </c:pt>
                <c:pt idx="8319">
                  <c:v>31696</c:v>
                </c:pt>
                <c:pt idx="8320">
                  <c:v>31697</c:v>
                </c:pt>
                <c:pt idx="8321">
                  <c:v>31698</c:v>
                </c:pt>
                <c:pt idx="8322">
                  <c:v>31699</c:v>
                </c:pt>
                <c:pt idx="8323">
                  <c:v>31700</c:v>
                </c:pt>
                <c:pt idx="8324">
                  <c:v>31701</c:v>
                </c:pt>
                <c:pt idx="8325">
                  <c:v>31702</c:v>
                </c:pt>
                <c:pt idx="8326">
                  <c:v>31703</c:v>
                </c:pt>
                <c:pt idx="8327">
                  <c:v>31704</c:v>
                </c:pt>
                <c:pt idx="8328">
                  <c:v>31705</c:v>
                </c:pt>
                <c:pt idx="8329">
                  <c:v>31706</c:v>
                </c:pt>
                <c:pt idx="8330">
                  <c:v>31707</c:v>
                </c:pt>
                <c:pt idx="8331">
                  <c:v>31708</c:v>
                </c:pt>
                <c:pt idx="8332">
                  <c:v>31709</c:v>
                </c:pt>
                <c:pt idx="8333">
                  <c:v>31710</c:v>
                </c:pt>
                <c:pt idx="8334">
                  <c:v>31711</c:v>
                </c:pt>
                <c:pt idx="8335">
                  <c:v>31712</c:v>
                </c:pt>
                <c:pt idx="8336">
                  <c:v>31713</c:v>
                </c:pt>
                <c:pt idx="8337">
                  <c:v>31714</c:v>
                </c:pt>
                <c:pt idx="8338">
                  <c:v>31715</c:v>
                </c:pt>
                <c:pt idx="8339">
                  <c:v>31716</c:v>
                </c:pt>
                <c:pt idx="8340">
                  <c:v>31717</c:v>
                </c:pt>
                <c:pt idx="8341">
                  <c:v>31718</c:v>
                </c:pt>
                <c:pt idx="8342">
                  <c:v>31719</c:v>
                </c:pt>
                <c:pt idx="8343">
                  <c:v>31720</c:v>
                </c:pt>
                <c:pt idx="8344">
                  <c:v>31721</c:v>
                </c:pt>
                <c:pt idx="8345">
                  <c:v>31722</c:v>
                </c:pt>
                <c:pt idx="8346">
                  <c:v>31723</c:v>
                </c:pt>
                <c:pt idx="8347">
                  <c:v>31724</c:v>
                </c:pt>
                <c:pt idx="8348">
                  <c:v>31725</c:v>
                </c:pt>
                <c:pt idx="8349">
                  <c:v>31726</c:v>
                </c:pt>
                <c:pt idx="8350">
                  <c:v>31727</c:v>
                </c:pt>
                <c:pt idx="8351">
                  <c:v>31728</c:v>
                </c:pt>
                <c:pt idx="8352">
                  <c:v>31729</c:v>
                </c:pt>
                <c:pt idx="8353">
                  <c:v>31730</c:v>
                </c:pt>
                <c:pt idx="8354">
                  <c:v>31731</c:v>
                </c:pt>
                <c:pt idx="8355">
                  <c:v>31732</c:v>
                </c:pt>
                <c:pt idx="8356">
                  <c:v>31733</c:v>
                </c:pt>
                <c:pt idx="8357">
                  <c:v>31734</c:v>
                </c:pt>
                <c:pt idx="8358">
                  <c:v>31735</c:v>
                </c:pt>
                <c:pt idx="8359">
                  <c:v>31736</c:v>
                </c:pt>
                <c:pt idx="8360">
                  <c:v>31737</c:v>
                </c:pt>
                <c:pt idx="8361">
                  <c:v>31738</c:v>
                </c:pt>
                <c:pt idx="8362">
                  <c:v>31739</c:v>
                </c:pt>
                <c:pt idx="8363">
                  <c:v>31740</c:v>
                </c:pt>
                <c:pt idx="8364">
                  <c:v>31741</c:v>
                </c:pt>
                <c:pt idx="8365">
                  <c:v>31742</c:v>
                </c:pt>
                <c:pt idx="8366">
                  <c:v>31743</c:v>
                </c:pt>
                <c:pt idx="8367">
                  <c:v>31744</c:v>
                </c:pt>
                <c:pt idx="8368">
                  <c:v>31745</c:v>
                </c:pt>
                <c:pt idx="8369">
                  <c:v>31746</c:v>
                </c:pt>
                <c:pt idx="8370">
                  <c:v>31747</c:v>
                </c:pt>
                <c:pt idx="8371">
                  <c:v>31748</c:v>
                </c:pt>
                <c:pt idx="8372">
                  <c:v>31749</c:v>
                </c:pt>
                <c:pt idx="8373">
                  <c:v>31750</c:v>
                </c:pt>
                <c:pt idx="8374">
                  <c:v>31751</c:v>
                </c:pt>
                <c:pt idx="8375">
                  <c:v>31752</c:v>
                </c:pt>
                <c:pt idx="8376">
                  <c:v>31753</c:v>
                </c:pt>
                <c:pt idx="8377">
                  <c:v>31754</c:v>
                </c:pt>
                <c:pt idx="8378">
                  <c:v>31755</c:v>
                </c:pt>
                <c:pt idx="8379">
                  <c:v>31756</c:v>
                </c:pt>
                <c:pt idx="8380">
                  <c:v>31757</c:v>
                </c:pt>
                <c:pt idx="8381">
                  <c:v>31758</c:v>
                </c:pt>
                <c:pt idx="8382">
                  <c:v>31759</c:v>
                </c:pt>
                <c:pt idx="8383">
                  <c:v>31760</c:v>
                </c:pt>
                <c:pt idx="8384">
                  <c:v>31761</c:v>
                </c:pt>
                <c:pt idx="8385">
                  <c:v>31762</c:v>
                </c:pt>
                <c:pt idx="8386">
                  <c:v>31763</c:v>
                </c:pt>
                <c:pt idx="8387">
                  <c:v>31764</c:v>
                </c:pt>
                <c:pt idx="8388">
                  <c:v>31765</c:v>
                </c:pt>
                <c:pt idx="8389">
                  <c:v>31766</c:v>
                </c:pt>
                <c:pt idx="8390">
                  <c:v>31767</c:v>
                </c:pt>
                <c:pt idx="8391">
                  <c:v>31768</c:v>
                </c:pt>
                <c:pt idx="8392">
                  <c:v>31769</c:v>
                </c:pt>
                <c:pt idx="8393">
                  <c:v>31770</c:v>
                </c:pt>
                <c:pt idx="8394">
                  <c:v>31771</c:v>
                </c:pt>
                <c:pt idx="8395">
                  <c:v>31772</c:v>
                </c:pt>
                <c:pt idx="8396">
                  <c:v>31773</c:v>
                </c:pt>
                <c:pt idx="8397">
                  <c:v>31774</c:v>
                </c:pt>
                <c:pt idx="8398">
                  <c:v>31775</c:v>
                </c:pt>
                <c:pt idx="8399">
                  <c:v>31776</c:v>
                </c:pt>
                <c:pt idx="8400">
                  <c:v>31777</c:v>
                </c:pt>
                <c:pt idx="8401">
                  <c:v>31778</c:v>
                </c:pt>
                <c:pt idx="8402">
                  <c:v>31779</c:v>
                </c:pt>
                <c:pt idx="8403">
                  <c:v>31780</c:v>
                </c:pt>
                <c:pt idx="8404">
                  <c:v>31781</c:v>
                </c:pt>
                <c:pt idx="8405">
                  <c:v>31782</c:v>
                </c:pt>
                <c:pt idx="8406">
                  <c:v>31783</c:v>
                </c:pt>
                <c:pt idx="8407">
                  <c:v>31784</c:v>
                </c:pt>
                <c:pt idx="8408">
                  <c:v>31785</c:v>
                </c:pt>
                <c:pt idx="8409">
                  <c:v>31786</c:v>
                </c:pt>
                <c:pt idx="8410">
                  <c:v>31787</c:v>
                </c:pt>
                <c:pt idx="8411">
                  <c:v>31788</c:v>
                </c:pt>
                <c:pt idx="8412">
                  <c:v>31789</c:v>
                </c:pt>
                <c:pt idx="8413">
                  <c:v>31790</c:v>
                </c:pt>
                <c:pt idx="8414">
                  <c:v>31791</c:v>
                </c:pt>
                <c:pt idx="8415">
                  <c:v>31792</c:v>
                </c:pt>
                <c:pt idx="8416">
                  <c:v>31793</c:v>
                </c:pt>
                <c:pt idx="8417">
                  <c:v>31794</c:v>
                </c:pt>
                <c:pt idx="8418">
                  <c:v>31795</c:v>
                </c:pt>
                <c:pt idx="8419">
                  <c:v>31796</c:v>
                </c:pt>
                <c:pt idx="8420">
                  <c:v>31797</c:v>
                </c:pt>
                <c:pt idx="8421">
                  <c:v>31798</c:v>
                </c:pt>
                <c:pt idx="8422">
                  <c:v>31799</c:v>
                </c:pt>
                <c:pt idx="8423">
                  <c:v>31800</c:v>
                </c:pt>
                <c:pt idx="8424">
                  <c:v>31801</c:v>
                </c:pt>
                <c:pt idx="8425">
                  <c:v>31802</c:v>
                </c:pt>
                <c:pt idx="8426">
                  <c:v>31803</c:v>
                </c:pt>
                <c:pt idx="8427">
                  <c:v>31804</c:v>
                </c:pt>
                <c:pt idx="8428">
                  <c:v>31805</c:v>
                </c:pt>
                <c:pt idx="8429">
                  <c:v>31806</c:v>
                </c:pt>
                <c:pt idx="8430">
                  <c:v>31807</c:v>
                </c:pt>
                <c:pt idx="8431">
                  <c:v>31808</c:v>
                </c:pt>
                <c:pt idx="8432">
                  <c:v>31809</c:v>
                </c:pt>
                <c:pt idx="8433">
                  <c:v>31810</c:v>
                </c:pt>
                <c:pt idx="8434">
                  <c:v>31811</c:v>
                </c:pt>
                <c:pt idx="8435">
                  <c:v>31812</c:v>
                </c:pt>
                <c:pt idx="8436">
                  <c:v>31813</c:v>
                </c:pt>
                <c:pt idx="8437">
                  <c:v>31814</c:v>
                </c:pt>
                <c:pt idx="8438">
                  <c:v>31815</c:v>
                </c:pt>
                <c:pt idx="8439">
                  <c:v>31816</c:v>
                </c:pt>
                <c:pt idx="8440">
                  <c:v>31817</c:v>
                </c:pt>
                <c:pt idx="8441">
                  <c:v>31818</c:v>
                </c:pt>
                <c:pt idx="8442">
                  <c:v>31819</c:v>
                </c:pt>
                <c:pt idx="8443">
                  <c:v>31820</c:v>
                </c:pt>
                <c:pt idx="8444">
                  <c:v>31821</c:v>
                </c:pt>
                <c:pt idx="8445">
                  <c:v>31822</c:v>
                </c:pt>
                <c:pt idx="8446">
                  <c:v>31823</c:v>
                </c:pt>
                <c:pt idx="8447">
                  <c:v>31824</c:v>
                </c:pt>
                <c:pt idx="8448">
                  <c:v>31825</c:v>
                </c:pt>
                <c:pt idx="8449">
                  <c:v>31826</c:v>
                </c:pt>
                <c:pt idx="8450">
                  <c:v>31827</c:v>
                </c:pt>
                <c:pt idx="8451">
                  <c:v>31828</c:v>
                </c:pt>
                <c:pt idx="8452">
                  <c:v>31829</c:v>
                </c:pt>
                <c:pt idx="8453">
                  <c:v>31830</c:v>
                </c:pt>
                <c:pt idx="8454">
                  <c:v>31831</c:v>
                </c:pt>
                <c:pt idx="8455">
                  <c:v>31832</c:v>
                </c:pt>
                <c:pt idx="8456">
                  <c:v>31833</c:v>
                </c:pt>
                <c:pt idx="8457">
                  <c:v>31834</c:v>
                </c:pt>
                <c:pt idx="8458">
                  <c:v>31835</c:v>
                </c:pt>
                <c:pt idx="8459">
                  <c:v>31836</c:v>
                </c:pt>
                <c:pt idx="8460">
                  <c:v>31837</c:v>
                </c:pt>
                <c:pt idx="8461">
                  <c:v>31838</c:v>
                </c:pt>
                <c:pt idx="8462">
                  <c:v>31839</c:v>
                </c:pt>
                <c:pt idx="8463">
                  <c:v>31840</c:v>
                </c:pt>
                <c:pt idx="8464">
                  <c:v>31841</c:v>
                </c:pt>
                <c:pt idx="8465">
                  <c:v>31842</c:v>
                </c:pt>
                <c:pt idx="8466">
                  <c:v>31843</c:v>
                </c:pt>
                <c:pt idx="8467">
                  <c:v>31844</c:v>
                </c:pt>
                <c:pt idx="8468">
                  <c:v>31845</c:v>
                </c:pt>
                <c:pt idx="8469">
                  <c:v>31846</c:v>
                </c:pt>
                <c:pt idx="8470">
                  <c:v>31847</c:v>
                </c:pt>
                <c:pt idx="8471">
                  <c:v>31848</c:v>
                </c:pt>
                <c:pt idx="8472">
                  <c:v>31849</c:v>
                </c:pt>
                <c:pt idx="8473">
                  <c:v>31850</c:v>
                </c:pt>
                <c:pt idx="8474">
                  <c:v>31851</c:v>
                </c:pt>
                <c:pt idx="8475">
                  <c:v>31852</c:v>
                </c:pt>
                <c:pt idx="8476">
                  <c:v>31853</c:v>
                </c:pt>
                <c:pt idx="8477">
                  <c:v>31854</c:v>
                </c:pt>
                <c:pt idx="8478">
                  <c:v>31855</c:v>
                </c:pt>
                <c:pt idx="8479">
                  <c:v>31856</c:v>
                </c:pt>
                <c:pt idx="8480">
                  <c:v>31857</c:v>
                </c:pt>
                <c:pt idx="8481">
                  <c:v>31858</c:v>
                </c:pt>
                <c:pt idx="8482">
                  <c:v>31859</c:v>
                </c:pt>
                <c:pt idx="8483">
                  <c:v>31860</c:v>
                </c:pt>
                <c:pt idx="8484">
                  <c:v>31861</c:v>
                </c:pt>
                <c:pt idx="8485">
                  <c:v>31862</c:v>
                </c:pt>
                <c:pt idx="8486">
                  <c:v>31863</c:v>
                </c:pt>
                <c:pt idx="8487">
                  <c:v>31864</c:v>
                </c:pt>
                <c:pt idx="8488">
                  <c:v>31865</c:v>
                </c:pt>
                <c:pt idx="8489">
                  <c:v>31866</c:v>
                </c:pt>
                <c:pt idx="8490">
                  <c:v>31867</c:v>
                </c:pt>
                <c:pt idx="8491">
                  <c:v>31868</c:v>
                </c:pt>
                <c:pt idx="8492">
                  <c:v>31869</c:v>
                </c:pt>
                <c:pt idx="8493">
                  <c:v>31870</c:v>
                </c:pt>
                <c:pt idx="8494">
                  <c:v>31871</c:v>
                </c:pt>
                <c:pt idx="8495">
                  <c:v>31872</c:v>
                </c:pt>
                <c:pt idx="8496">
                  <c:v>31873</c:v>
                </c:pt>
                <c:pt idx="8497">
                  <c:v>31874</c:v>
                </c:pt>
                <c:pt idx="8498">
                  <c:v>31875</c:v>
                </c:pt>
                <c:pt idx="8499">
                  <c:v>31876</c:v>
                </c:pt>
                <c:pt idx="8500">
                  <c:v>31877</c:v>
                </c:pt>
                <c:pt idx="8501">
                  <c:v>31878</c:v>
                </c:pt>
                <c:pt idx="8502">
                  <c:v>31879</c:v>
                </c:pt>
                <c:pt idx="8503">
                  <c:v>31880</c:v>
                </c:pt>
                <c:pt idx="8504">
                  <c:v>31881</c:v>
                </c:pt>
                <c:pt idx="8505">
                  <c:v>31882</c:v>
                </c:pt>
                <c:pt idx="8506">
                  <c:v>31883</c:v>
                </c:pt>
                <c:pt idx="8507">
                  <c:v>31884</c:v>
                </c:pt>
                <c:pt idx="8508">
                  <c:v>31885</c:v>
                </c:pt>
                <c:pt idx="8509">
                  <c:v>31886</c:v>
                </c:pt>
                <c:pt idx="8510">
                  <c:v>31887</c:v>
                </c:pt>
                <c:pt idx="8511">
                  <c:v>31888</c:v>
                </c:pt>
                <c:pt idx="8512">
                  <c:v>31889</c:v>
                </c:pt>
                <c:pt idx="8513">
                  <c:v>31890</c:v>
                </c:pt>
                <c:pt idx="8514">
                  <c:v>31891</c:v>
                </c:pt>
                <c:pt idx="8515">
                  <c:v>31892</c:v>
                </c:pt>
                <c:pt idx="8516">
                  <c:v>31893</c:v>
                </c:pt>
                <c:pt idx="8517">
                  <c:v>31894</c:v>
                </c:pt>
                <c:pt idx="8518">
                  <c:v>31895</c:v>
                </c:pt>
                <c:pt idx="8519">
                  <c:v>31896</c:v>
                </c:pt>
                <c:pt idx="8520">
                  <c:v>31897</c:v>
                </c:pt>
                <c:pt idx="8521">
                  <c:v>31898</c:v>
                </c:pt>
                <c:pt idx="8522">
                  <c:v>31899</c:v>
                </c:pt>
                <c:pt idx="8523">
                  <c:v>31900</c:v>
                </c:pt>
                <c:pt idx="8524">
                  <c:v>31901</c:v>
                </c:pt>
                <c:pt idx="8525">
                  <c:v>31902</c:v>
                </c:pt>
                <c:pt idx="8526">
                  <c:v>31903</c:v>
                </c:pt>
                <c:pt idx="8527">
                  <c:v>31904</c:v>
                </c:pt>
                <c:pt idx="8528">
                  <c:v>31905</c:v>
                </c:pt>
                <c:pt idx="8529">
                  <c:v>31906</c:v>
                </c:pt>
                <c:pt idx="8530">
                  <c:v>31907</c:v>
                </c:pt>
                <c:pt idx="8531">
                  <c:v>31908</c:v>
                </c:pt>
                <c:pt idx="8532">
                  <c:v>31909</c:v>
                </c:pt>
                <c:pt idx="8533">
                  <c:v>31910</c:v>
                </c:pt>
                <c:pt idx="8534">
                  <c:v>31911</c:v>
                </c:pt>
                <c:pt idx="8535">
                  <c:v>31912</c:v>
                </c:pt>
                <c:pt idx="8536">
                  <c:v>31913</c:v>
                </c:pt>
                <c:pt idx="8537">
                  <c:v>31914</c:v>
                </c:pt>
                <c:pt idx="8538">
                  <c:v>31915</c:v>
                </c:pt>
                <c:pt idx="8539">
                  <c:v>31916</c:v>
                </c:pt>
                <c:pt idx="8540">
                  <c:v>31917</c:v>
                </c:pt>
                <c:pt idx="8541">
                  <c:v>31918</c:v>
                </c:pt>
                <c:pt idx="8542">
                  <c:v>31919</c:v>
                </c:pt>
                <c:pt idx="8543">
                  <c:v>31920</c:v>
                </c:pt>
                <c:pt idx="8544">
                  <c:v>31921</c:v>
                </c:pt>
                <c:pt idx="8545">
                  <c:v>31922</c:v>
                </c:pt>
                <c:pt idx="8546">
                  <c:v>31923</c:v>
                </c:pt>
                <c:pt idx="8547">
                  <c:v>31924</c:v>
                </c:pt>
                <c:pt idx="8548">
                  <c:v>31925</c:v>
                </c:pt>
                <c:pt idx="8549">
                  <c:v>31926</c:v>
                </c:pt>
                <c:pt idx="8550">
                  <c:v>31927</c:v>
                </c:pt>
                <c:pt idx="8551">
                  <c:v>31928</c:v>
                </c:pt>
                <c:pt idx="8552">
                  <c:v>31929</c:v>
                </c:pt>
                <c:pt idx="8553">
                  <c:v>31930</c:v>
                </c:pt>
                <c:pt idx="8554">
                  <c:v>31931</c:v>
                </c:pt>
                <c:pt idx="8555">
                  <c:v>31932</c:v>
                </c:pt>
                <c:pt idx="8556">
                  <c:v>31933</c:v>
                </c:pt>
                <c:pt idx="8557">
                  <c:v>31934</c:v>
                </c:pt>
                <c:pt idx="8558">
                  <c:v>31935</c:v>
                </c:pt>
                <c:pt idx="8559">
                  <c:v>31936</c:v>
                </c:pt>
                <c:pt idx="8560">
                  <c:v>31937</c:v>
                </c:pt>
                <c:pt idx="8561">
                  <c:v>31938</c:v>
                </c:pt>
                <c:pt idx="8562">
                  <c:v>31939</c:v>
                </c:pt>
                <c:pt idx="8563">
                  <c:v>31940</c:v>
                </c:pt>
                <c:pt idx="8564">
                  <c:v>31941</c:v>
                </c:pt>
                <c:pt idx="8565">
                  <c:v>31942</c:v>
                </c:pt>
                <c:pt idx="8566">
                  <c:v>31943</c:v>
                </c:pt>
                <c:pt idx="8567">
                  <c:v>31944</c:v>
                </c:pt>
                <c:pt idx="8568">
                  <c:v>31945</c:v>
                </c:pt>
                <c:pt idx="8569">
                  <c:v>31946</c:v>
                </c:pt>
                <c:pt idx="8570">
                  <c:v>31947</c:v>
                </c:pt>
                <c:pt idx="8571">
                  <c:v>31948</c:v>
                </c:pt>
                <c:pt idx="8572">
                  <c:v>31949</c:v>
                </c:pt>
                <c:pt idx="8573">
                  <c:v>31950</c:v>
                </c:pt>
                <c:pt idx="8574">
                  <c:v>31951</c:v>
                </c:pt>
                <c:pt idx="8575">
                  <c:v>31952</c:v>
                </c:pt>
                <c:pt idx="8576">
                  <c:v>31953</c:v>
                </c:pt>
                <c:pt idx="8577">
                  <c:v>31954</c:v>
                </c:pt>
                <c:pt idx="8578">
                  <c:v>31955</c:v>
                </c:pt>
                <c:pt idx="8579">
                  <c:v>31956</c:v>
                </c:pt>
                <c:pt idx="8580">
                  <c:v>31957</c:v>
                </c:pt>
                <c:pt idx="8581">
                  <c:v>31958</c:v>
                </c:pt>
                <c:pt idx="8582">
                  <c:v>31959</c:v>
                </c:pt>
                <c:pt idx="8583">
                  <c:v>31960</c:v>
                </c:pt>
                <c:pt idx="8584">
                  <c:v>31961</c:v>
                </c:pt>
                <c:pt idx="8585">
                  <c:v>31962</c:v>
                </c:pt>
                <c:pt idx="8586">
                  <c:v>31963</c:v>
                </c:pt>
                <c:pt idx="8587">
                  <c:v>31964</c:v>
                </c:pt>
                <c:pt idx="8588">
                  <c:v>31965</c:v>
                </c:pt>
                <c:pt idx="8589">
                  <c:v>31966</c:v>
                </c:pt>
                <c:pt idx="8590">
                  <c:v>31967</c:v>
                </c:pt>
                <c:pt idx="8591">
                  <c:v>31968</c:v>
                </c:pt>
                <c:pt idx="8592">
                  <c:v>31969</c:v>
                </c:pt>
                <c:pt idx="8593">
                  <c:v>31970</c:v>
                </c:pt>
                <c:pt idx="8594">
                  <c:v>31971</c:v>
                </c:pt>
                <c:pt idx="8595">
                  <c:v>31972</c:v>
                </c:pt>
                <c:pt idx="8596">
                  <c:v>31973</c:v>
                </c:pt>
                <c:pt idx="8597">
                  <c:v>31974</c:v>
                </c:pt>
                <c:pt idx="8598">
                  <c:v>31975</c:v>
                </c:pt>
                <c:pt idx="8599">
                  <c:v>31976</c:v>
                </c:pt>
                <c:pt idx="8600">
                  <c:v>31977</c:v>
                </c:pt>
                <c:pt idx="8601">
                  <c:v>31978</c:v>
                </c:pt>
                <c:pt idx="8602">
                  <c:v>31979</c:v>
                </c:pt>
                <c:pt idx="8603">
                  <c:v>31980</c:v>
                </c:pt>
                <c:pt idx="8604">
                  <c:v>31981</c:v>
                </c:pt>
                <c:pt idx="8605">
                  <c:v>31982</c:v>
                </c:pt>
                <c:pt idx="8606">
                  <c:v>31983</c:v>
                </c:pt>
                <c:pt idx="8607">
                  <c:v>31984</c:v>
                </c:pt>
                <c:pt idx="8608">
                  <c:v>31985</c:v>
                </c:pt>
                <c:pt idx="8609">
                  <c:v>31986</c:v>
                </c:pt>
                <c:pt idx="8610">
                  <c:v>31987</c:v>
                </c:pt>
                <c:pt idx="8611">
                  <c:v>31988</c:v>
                </c:pt>
                <c:pt idx="8612">
                  <c:v>31989</c:v>
                </c:pt>
                <c:pt idx="8613">
                  <c:v>31990</c:v>
                </c:pt>
                <c:pt idx="8614">
                  <c:v>31991</c:v>
                </c:pt>
                <c:pt idx="8615">
                  <c:v>31992</c:v>
                </c:pt>
                <c:pt idx="8616">
                  <c:v>31993</c:v>
                </c:pt>
                <c:pt idx="8617">
                  <c:v>31994</c:v>
                </c:pt>
                <c:pt idx="8618">
                  <c:v>31995</c:v>
                </c:pt>
                <c:pt idx="8619">
                  <c:v>31996</c:v>
                </c:pt>
                <c:pt idx="8620">
                  <c:v>31997</c:v>
                </c:pt>
                <c:pt idx="8621">
                  <c:v>31998</c:v>
                </c:pt>
                <c:pt idx="8622">
                  <c:v>31999</c:v>
                </c:pt>
                <c:pt idx="8623">
                  <c:v>32000</c:v>
                </c:pt>
                <c:pt idx="8624">
                  <c:v>32001</c:v>
                </c:pt>
                <c:pt idx="8625">
                  <c:v>32002</c:v>
                </c:pt>
                <c:pt idx="8626">
                  <c:v>32003</c:v>
                </c:pt>
                <c:pt idx="8627">
                  <c:v>32004</c:v>
                </c:pt>
                <c:pt idx="8628">
                  <c:v>32005</c:v>
                </c:pt>
                <c:pt idx="8629">
                  <c:v>32006</c:v>
                </c:pt>
                <c:pt idx="8630">
                  <c:v>32007</c:v>
                </c:pt>
                <c:pt idx="8631">
                  <c:v>32008</c:v>
                </c:pt>
                <c:pt idx="8632">
                  <c:v>32009</c:v>
                </c:pt>
                <c:pt idx="8633">
                  <c:v>32010</c:v>
                </c:pt>
                <c:pt idx="8634">
                  <c:v>32011</c:v>
                </c:pt>
                <c:pt idx="8635">
                  <c:v>32012</c:v>
                </c:pt>
                <c:pt idx="8636">
                  <c:v>32013</c:v>
                </c:pt>
                <c:pt idx="8637">
                  <c:v>32014</c:v>
                </c:pt>
                <c:pt idx="8638">
                  <c:v>32015</c:v>
                </c:pt>
                <c:pt idx="8639">
                  <c:v>32016</c:v>
                </c:pt>
                <c:pt idx="8640">
                  <c:v>32017</c:v>
                </c:pt>
                <c:pt idx="8641">
                  <c:v>32018</c:v>
                </c:pt>
                <c:pt idx="8642">
                  <c:v>32019</c:v>
                </c:pt>
                <c:pt idx="8643">
                  <c:v>32020</c:v>
                </c:pt>
                <c:pt idx="8644">
                  <c:v>32021</c:v>
                </c:pt>
                <c:pt idx="8645">
                  <c:v>32022</c:v>
                </c:pt>
                <c:pt idx="8646">
                  <c:v>32023</c:v>
                </c:pt>
                <c:pt idx="8647">
                  <c:v>32024</c:v>
                </c:pt>
                <c:pt idx="8648">
                  <c:v>32025</c:v>
                </c:pt>
                <c:pt idx="8649">
                  <c:v>32026</c:v>
                </c:pt>
                <c:pt idx="8650">
                  <c:v>32027</c:v>
                </c:pt>
                <c:pt idx="8651">
                  <c:v>32028</c:v>
                </c:pt>
                <c:pt idx="8652">
                  <c:v>32029</c:v>
                </c:pt>
                <c:pt idx="8653">
                  <c:v>32030</c:v>
                </c:pt>
                <c:pt idx="8654">
                  <c:v>32031</c:v>
                </c:pt>
                <c:pt idx="8655">
                  <c:v>32032</c:v>
                </c:pt>
                <c:pt idx="8656">
                  <c:v>32033</c:v>
                </c:pt>
                <c:pt idx="8657">
                  <c:v>32034</c:v>
                </c:pt>
                <c:pt idx="8658">
                  <c:v>32035</c:v>
                </c:pt>
                <c:pt idx="8659">
                  <c:v>32036</c:v>
                </c:pt>
                <c:pt idx="8660">
                  <c:v>32037</c:v>
                </c:pt>
                <c:pt idx="8661">
                  <c:v>32038</c:v>
                </c:pt>
                <c:pt idx="8662">
                  <c:v>32039</c:v>
                </c:pt>
                <c:pt idx="8663">
                  <c:v>32040</c:v>
                </c:pt>
                <c:pt idx="8664">
                  <c:v>32041</c:v>
                </c:pt>
                <c:pt idx="8665">
                  <c:v>32042</c:v>
                </c:pt>
                <c:pt idx="8666">
                  <c:v>32043</c:v>
                </c:pt>
                <c:pt idx="8667">
                  <c:v>32044</c:v>
                </c:pt>
                <c:pt idx="8668">
                  <c:v>32045</c:v>
                </c:pt>
                <c:pt idx="8669">
                  <c:v>32046</c:v>
                </c:pt>
                <c:pt idx="8670">
                  <c:v>32047</c:v>
                </c:pt>
                <c:pt idx="8671">
                  <c:v>32048</c:v>
                </c:pt>
                <c:pt idx="8672">
                  <c:v>32049</c:v>
                </c:pt>
                <c:pt idx="8673">
                  <c:v>32050</c:v>
                </c:pt>
                <c:pt idx="8674">
                  <c:v>32051</c:v>
                </c:pt>
                <c:pt idx="8675">
                  <c:v>32052</c:v>
                </c:pt>
                <c:pt idx="8676">
                  <c:v>32053</c:v>
                </c:pt>
                <c:pt idx="8677">
                  <c:v>32054</c:v>
                </c:pt>
                <c:pt idx="8678">
                  <c:v>32055</c:v>
                </c:pt>
                <c:pt idx="8679">
                  <c:v>32056</c:v>
                </c:pt>
                <c:pt idx="8680">
                  <c:v>32057</c:v>
                </c:pt>
                <c:pt idx="8681">
                  <c:v>32058</c:v>
                </c:pt>
                <c:pt idx="8682">
                  <c:v>32059</c:v>
                </c:pt>
                <c:pt idx="8683">
                  <c:v>32060</c:v>
                </c:pt>
                <c:pt idx="8684">
                  <c:v>32061</c:v>
                </c:pt>
                <c:pt idx="8685">
                  <c:v>32062</c:v>
                </c:pt>
                <c:pt idx="8686">
                  <c:v>32063</c:v>
                </c:pt>
                <c:pt idx="8687">
                  <c:v>32064</c:v>
                </c:pt>
                <c:pt idx="8688">
                  <c:v>32065</c:v>
                </c:pt>
                <c:pt idx="8689">
                  <c:v>32066</c:v>
                </c:pt>
                <c:pt idx="8690">
                  <c:v>32067</c:v>
                </c:pt>
                <c:pt idx="8691">
                  <c:v>32068</c:v>
                </c:pt>
                <c:pt idx="8692">
                  <c:v>32069</c:v>
                </c:pt>
                <c:pt idx="8693">
                  <c:v>32070</c:v>
                </c:pt>
                <c:pt idx="8694">
                  <c:v>32071</c:v>
                </c:pt>
                <c:pt idx="8695">
                  <c:v>32072</c:v>
                </c:pt>
                <c:pt idx="8696">
                  <c:v>32073</c:v>
                </c:pt>
                <c:pt idx="8697">
                  <c:v>32074</c:v>
                </c:pt>
                <c:pt idx="8698">
                  <c:v>32075</c:v>
                </c:pt>
                <c:pt idx="8699">
                  <c:v>32076</c:v>
                </c:pt>
                <c:pt idx="8700">
                  <c:v>32077</c:v>
                </c:pt>
                <c:pt idx="8701">
                  <c:v>32078</c:v>
                </c:pt>
                <c:pt idx="8702">
                  <c:v>32079</c:v>
                </c:pt>
                <c:pt idx="8703">
                  <c:v>32080</c:v>
                </c:pt>
                <c:pt idx="8704">
                  <c:v>32081</c:v>
                </c:pt>
                <c:pt idx="8705">
                  <c:v>32082</c:v>
                </c:pt>
                <c:pt idx="8706">
                  <c:v>32083</c:v>
                </c:pt>
                <c:pt idx="8707">
                  <c:v>32084</c:v>
                </c:pt>
                <c:pt idx="8708">
                  <c:v>32085</c:v>
                </c:pt>
                <c:pt idx="8709">
                  <c:v>32086</c:v>
                </c:pt>
                <c:pt idx="8710">
                  <c:v>32087</c:v>
                </c:pt>
                <c:pt idx="8711">
                  <c:v>32088</c:v>
                </c:pt>
                <c:pt idx="8712">
                  <c:v>32089</c:v>
                </c:pt>
                <c:pt idx="8713">
                  <c:v>32090</c:v>
                </c:pt>
                <c:pt idx="8714">
                  <c:v>32091</c:v>
                </c:pt>
                <c:pt idx="8715">
                  <c:v>32092</c:v>
                </c:pt>
                <c:pt idx="8716">
                  <c:v>32093</c:v>
                </c:pt>
                <c:pt idx="8717">
                  <c:v>32094</c:v>
                </c:pt>
                <c:pt idx="8718">
                  <c:v>32095</c:v>
                </c:pt>
                <c:pt idx="8719">
                  <c:v>32096</c:v>
                </c:pt>
                <c:pt idx="8720">
                  <c:v>32097</c:v>
                </c:pt>
                <c:pt idx="8721">
                  <c:v>32098</c:v>
                </c:pt>
                <c:pt idx="8722">
                  <c:v>32099</c:v>
                </c:pt>
                <c:pt idx="8723">
                  <c:v>32100</c:v>
                </c:pt>
                <c:pt idx="8724">
                  <c:v>32101</c:v>
                </c:pt>
                <c:pt idx="8725">
                  <c:v>32102</c:v>
                </c:pt>
                <c:pt idx="8726">
                  <c:v>32103</c:v>
                </c:pt>
                <c:pt idx="8727">
                  <c:v>32104</c:v>
                </c:pt>
                <c:pt idx="8728">
                  <c:v>32105</c:v>
                </c:pt>
                <c:pt idx="8729">
                  <c:v>32106</c:v>
                </c:pt>
                <c:pt idx="8730">
                  <c:v>32107</c:v>
                </c:pt>
                <c:pt idx="8731">
                  <c:v>32108</c:v>
                </c:pt>
                <c:pt idx="8732">
                  <c:v>32109</c:v>
                </c:pt>
                <c:pt idx="8733">
                  <c:v>32110</c:v>
                </c:pt>
                <c:pt idx="8734">
                  <c:v>32111</c:v>
                </c:pt>
                <c:pt idx="8735">
                  <c:v>32112</c:v>
                </c:pt>
                <c:pt idx="8736">
                  <c:v>32113</c:v>
                </c:pt>
                <c:pt idx="8737">
                  <c:v>32114</c:v>
                </c:pt>
                <c:pt idx="8738">
                  <c:v>32115</c:v>
                </c:pt>
                <c:pt idx="8739">
                  <c:v>32116</c:v>
                </c:pt>
                <c:pt idx="8740">
                  <c:v>32117</c:v>
                </c:pt>
                <c:pt idx="8741">
                  <c:v>32118</c:v>
                </c:pt>
                <c:pt idx="8742">
                  <c:v>32119</c:v>
                </c:pt>
                <c:pt idx="8743">
                  <c:v>32120</c:v>
                </c:pt>
                <c:pt idx="8744">
                  <c:v>32121</c:v>
                </c:pt>
                <c:pt idx="8745">
                  <c:v>32122</c:v>
                </c:pt>
                <c:pt idx="8746">
                  <c:v>32123</c:v>
                </c:pt>
                <c:pt idx="8747">
                  <c:v>32124</c:v>
                </c:pt>
                <c:pt idx="8748">
                  <c:v>32125</c:v>
                </c:pt>
                <c:pt idx="8749">
                  <c:v>32126</c:v>
                </c:pt>
                <c:pt idx="8750">
                  <c:v>32127</c:v>
                </c:pt>
                <c:pt idx="8751">
                  <c:v>32128</c:v>
                </c:pt>
                <c:pt idx="8752">
                  <c:v>32129</c:v>
                </c:pt>
                <c:pt idx="8753">
                  <c:v>32130</c:v>
                </c:pt>
                <c:pt idx="8754">
                  <c:v>32131</c:v>
                </c:pt>
                <c:pt idx="8755">
                  <c:v>32132</c:v>
                </c:pt>
                <c:pt idx="8756">
                  <c:v>32133</c:v>
                </c:pt>
                <c:pt idx="8757">
                  <c:v>32134</c:v>
                </c:pt>
                <c:pt idx="8758">
                  <c:v>32135</c:v>
                </c:pt>
                <c:pt idx="8759">
                  <c:v>32136</c:v>
                </c:pt>
                <c:pt idx="8760">
                  <c:v>32137</c:v>
                </c:pt>
                <c:pt idx="8761">
                  <c:v>32138</c:v>
                </c:pt>
                <c:pt idx="8762">
                  <c:v>32139</c:v>
                </c:pt>
                <c:pt idx="8763">
                  <c:v>32140</c:v>
                </c:pt>
                <c:pt idx="8764">
                  <c:v>32141</c:v>
                </c:pt>
                <c:pt idx="8765">
                  <c:v>32142</c:v>
                </c:pt>
                <c:pt idx="8766">
                  <c:v>32143</c:v>
                </c:pt>
                <c:pt idx="8767">
                  <c:v>32144</c:v>
                </c:pt>
                <c:pt idx="8768">
                  <c:v>32145</c:v>
                </c:pt>
                <c:pt idx="8769">
                  <c:v>32146</c:v>
                </c:pt>
                <c:pt idx="8770">
                  <c:v>32147</c:v>
                </c:pt>
                <c:pt idx="8771">
                  <c:v>32148</c:v>
                </c:pt>
                <c:pt idx="8772">
                  <c:v>32149</c:v>
                </c:pt>
                <c:pt idx="8773">
                  <c:v>32150</c:v>
                </c:pt>
                <c:pt idx="8774">
                  <c:v>32151</c:v>
                </c:pt>
                <c:pt idx="8775">
                  <c:v>32152</c:v>
                </c:pt>
                <c:pt idx="8776">
                  <c:v>32153</c:v>
                </c:pt>
                <c:pt idx="8777">
                  <c:v>32154</c:v>
                </c:pt>
                <c:pt idx="8778">
                  <c:v>32155</c:v>
                </c:pt>
                <c:pt idx="8779">
                  <c:v>32156</c:v>
                </c:pt>
                <c:pt idx="8780">
                  <c:v>32157</c:v>
                </c:pt>
                <c:pt idx="8781">
                  <c:v>32158</c:v>
                </c:pt>
                <c:pt idx="8782">
                  <c:v>32159</c:v>
                </c:pt>
                <c:pt idx="8783">
                  <c:v>32160</c:v>
                </c:pt>
                <c:pt idx="8784">
                  <c:v>32161</c:v>
                </c:pt>
                <c:pt idx="8785">
                  <c:v>32162</c:v>
                </c:pt>
                <c:pt idx="8786">
                  <c:v>32163</c:v>
                </c:pt>
                <c:pt idx="8787">
                  <c:v>32164</c:v>
                </c:pt>
                <c:pt idx="8788">
                  <c:v>32165</c:v>
                </c:pt>
                <c:pt idx="8789">
                  <c:v>32166</c:v>
                </c:pt>
                <c:pt idx="8790">
                  <c:v>32167</c:v>
                </c:pt>
                <c:pt idx="8791">
                  <c:v>32168</c:v>
                </c:pt>
                <c:pt idx="8792">
                  <c:v>32169</c:v>
                </c:pt>
                <c:pt idx="8793">
                  <c:v>32170</c:v>
                </c:pt>
                <c:pt idx="8794">
                  <c:v>32171</c:v>
                </c:pt>
                <c:pt idx="8795">
                  <c:v>32172</c:v>
                </c:pt>
                <c:pt idx="8796">
                  <c:v>32173</c:v>
                </c:pt>
                <c:pt idx="8797">
                  <c:v>32174</c:v>
                </c:pt>
                <c:pt idx="8798">
                  <c:v>32175</c:v>
                </c:pt>
                <c:pt idx="8799">
                  <c:v>32176</c:v>
                </c:pt>
                <c:pt idx="8800">
                  <c:v>32177</c:v>
                </c:pt>
                <c:pt idx="8801">
                  <c:v>32178</c:v>
                </c:pt>
                <c:pt idx="8802">
                  <c:v>32179</c:v>
                </c:pt>
                <c:pt idx="8803">
                  <c:v>32180</c:v>
                </c:pt>
                <c:pt idx="8804">
                  <c:v>32181</c:v>
                </c:pt>
                <c:pt idx="8805">
                  <c:v>32182</c:v>
                </c:pt>
                <c:pt idx="8806">
                  <c:v>32183</c:v>
                </c:pt>
                <c:pt idx="8807">
                  <c:v>32184</c:v>
                </c:pt>
                <c:pt idx="8808">
                  <c:v>32185</c:v>
                </c:pt>
                <c:pt idx="8809">
                  <c:v>32186</c:v>
                </c:pt>
                <c:pt idx="8810">
                  <c:v>32187</c:v>
                </c:pt>
                <c:pt idx="8811">
                  <c:v>32188</c:v>
                </c:pt>
                <c:pt idx="8812">
                  <c:v>32189</c:v>
                </c:pt>
                <c:pt idx="8813">
                  <c:v>32190</c:v>
                </c:pt>
                <c:pt idx="8814">
                  <c:v>32191</c:v>
                </c:pt>
                <c:pt idx="8815">
                  <c:v>32192</c:v>
                </c:pt>
                <c:pt idx="8816">
                  <c:v>32193</c:v>
                </c:pt>
                <c:pt idx="8817">
                  <c:v>32194</c:v>
                </c:pt>
                <c:pt idx="8818">
                  <c:v>32195</c:v>
                </c:pt>
                <c:pt idx="8819">
                  <c:v>32196</c:v>
                </c:pt>
                <c:pt idx="8820">
                  <c:v>32197</c:v>
                </c:pt>
                <c:pt idx="8821">
                  <c:v>32198</c:v>
                </c:pt>
                <c:pt idx="8822">
                  <c:v>32199</c:v>
                </c:pt>
                <c:pt idx="8823">
                  <c:v>32200</c:v>
                </c:pt>
                <c:pt idx="8824">
                  <c:v>32201</c:v>
                </c:pt>
                <c:pt idx="8825">
                  <c:v>32202</c:v>
                </c:pt>
                <c:pt idx="8826">
                  <c:v>32203</c:v>
                </c:pt>
                <c:pt idx="8827">
                  <c:v>32204</c:v>
                </c:pt>
                <c:pt idx="8828">
                  <c:v>32205</c:v>
                </c:pt>
                <c:pt idx="8829">
                  <c:v>32206</c:v>
                </c:pt>
                <c:pt idx="8830">
                  <c:v>32207</c:v>
                </c:pt>
                <c:pt idx="8831">
                  <c:v>32208</c:v>
                </c:pt>
                <c:pt idx="8832">
                  <c:v>32209</c:v>
                </c:pt>
                <c:pt idx="8833">
                  <c:v>32210</c:v>
                </c:pt>
                <c:pt idx="8834">
                  <c:v>32211</c:v>
                </c:pt>
                <c:pt idx="8835">
                  <c:v>32212</c:v>
                </c:pt>
                <c:pt idx="8836">
                  <c:v>32213</c:v>
                </c:pt>
                <c:pt idx="8837">
                  <c:v>32214</c:v>
                </c:pt>
                <c:pt idx="8838">
                  <c:v>32215</c:v>
                </c:pt>
                <c:pt idx="8839">
                  <c:v>32216</c:v>
                </c:pt>
                <c:pt idx="8840">
                  <c:v>32217</c:v>
                </c:pt>
                <c:pt idx="8841">
                  <c:v>32218</c:v>
                </c:pt>
                <c:pt idx="8842">
                  <c:v>32219</c:v>
                </c:pt>
                <c:pt idx="8843">
                  <c:v>32220</c:v>
                </c:pt>
                <c:pt idx="8844">
                  <c:v>32221</c:v>
                </c:pt>
                <c:pt idx="8845">
                  <c:v>32222</c:v>
                </c:pt>
                <c:pt idx="8846">
                  <c:v>32223</c:v>
                </c:pt>
                <c:pt idx="8847">
                  <c:v>32224</c:v>
                </c:pt>
                <c:pt idx="8848">
                  <c:v>32225</c:v>
                </c:pt>
                <c:pt idx="8849">
                  <c:v>32226</c:v>
                </c:pt>
                <c:pt idx="8850">
                  <c:v>32227</c:v>
                </c:pt>
                <c:pt idx="8851">
                  <c:v>32228</c:v>
                </c:pt>
                <c:pt idx="8852">
                  <c:v>32229</c:v>
                </c:pt>
                <c:pt idx="8853">
                  <c:v>32230</c:v>
                </c:pt>
                <c:pt idx="8854">
                  <c:v>32231</c:v>
                </c:pt>
                <c:pt idx="8855">
                  <c:v>32232</c:v>
                </c:pt>
                <c:pt idx="8856">
                  <c:v>32233</c:v>
                </c:pt>
                <c:pt idx="8857">
                  <c:v>32234</c:v>
                </c:pt>
                <c:pt idx="8858">
                  <c:v>32235</c:v>
                </c:pt>
                <c:pt idx="8859">
                  <c:v>32236</c:v>
                </c:pt>
                <c:pt idx="8860">
                  <c:v>32237</c:v>
                </c:pt>
                <c:pt idx="8861">
                  <c:v>32238</c:v>
                </c:pt>
                <c:pt idx="8862">
                  <c:v>32239</c:v>
                </c:pt>
                <c:pt idx="8863">
                  <c:v>32240</c:v>
                </c:pt>
                <c:pt idx="8864">
                  <c:v>32241</c:v>
                </c:pt>
                <c:pt idx="8865">
                  <c:v>32242</c:v>
                </c:pt>
                <c:pt idx="8866">
                  <c:v>32243</c:v>
                </c:pt>
                <c:pt idx="8867">
                  <c:v>32244</c:v>
                </c:pt>
                <c:pt idx="8868">
                  <c:v>32245</c:v>
                </c:pt>
                <c:pt idx="8869">
                  <c:v>32246</c:v>
                </c:pt>
                <c:pt idx="8870">
                  <c:v>32247</c:v>
                </c:pt>
                <c:pt idx="8871">
                  <c:v>32248</c:v>
                </c:pt>
                <c:pt idx="8872">
                  <c:v>32249</c:v>
                </c:pt>
                <c:pt idx="8873">
                  <c:v>32250</c:v>
                </c:pt>
                <c:pt idx="8874">
                  <c:v>32251</c:v>
                </c:pt>
                <c:pt idx="8875">
                  <c:v>32252</c:v>
                </c:pt>
                <c:pt idx="8876">
                  <c:v>32253</c:v>
                </c:pt>
                <c:pt idx="8877">
                  <c:v>32254</c:v>
                </c:pt>
                <c:pt idx="8878">
                  <c:v>32255</c:v>
                </c:pt>
                <c:pt idx="8879">
                  <c:v>32256</c:v>
                </c:pt>
                <c:pt idx="8880">
                  <c:v>32257</c:v>
                </c:pt>
                <c:pt idx="8881">
                  <c:v>32258</c:v>
                </c:pt>
                <c:pt idx="8882">
                  <c:v>32259</c:v>
                </c:pt>
                <c:pt idx="8883">
                  <c:v>32260</c:v>
                </c:pt>
                <c:pt idx="8884">
                  <c:v>32261</c:v>
                </c:pt>
                <c:pt idx="8885">
                  <c:v>32262</c:v>
                </c:pt>
                <c:pt idx="8886">
                  <c:v>32263</c:v>
                </c:pt>
                <c:pt idx="8887">
                  <c:v>32264</c:v>
                </c:pt>
                <c:pt idx="8888">
                  <c:v>32265</c:v>
                </c:pt>
                <c:pt idx="8889">
                  <c:v>32266</c:v>
                </c:pt>
                <c:pt idx="8890">
                  <c:v>32267</c:v>
                </c:pt>
                <c:pt idx="8891">
                  <c:v>32268</c:v>
                </c:pt>
                <c:pt idx="8892">
                  <c:v>32269</c:v>
                </c:pt>
                <c:pt idx="8893">
                  <c:v>32270</c:v>
                </c:pt>
                <c:pt idx="8894">
                  <c:v>32271</c:v>
                </c:pt>
                <c:pt idx="8895">
                  <c:v>32272</c:v>
                </c:pt>
                <c:pt idx="8896">
                  <c:v>32273</c:v>
                </c:pt>
                <c:pt idx="8897">
                  <c:v>32274</c:v>
                </c:pt>
                <c:pt idx="8898">
                  <c:v>32275</c:v>
                </c:pt>
                <c:pt idx="8899">
                  <c:v>32276</c:v>
                </c:pt>
                <c:pt idx="8900">
                  <c:v>32277</c:v>
                </c:pt>
                <c:pt idx="8901">
                  <c:v>32278</c:v>
                </c:pt>
                <c:pt idx="8902">
                  <c:v>32279</c:v>
                </c:pt>
                <c:pt idx="8903">
                  <c:v>32280</c:v>
                </c:pt>
                <c:pt idx="8904">
                  <c:v>32281</c:v>
                </c:pt>
                <c:pt idx="8905">
                  <c:v>32282</c:v>
                </c:pt>
                <c:pt idx="8906">
                  <c:v>32283</c:v>
                </c:pt>
                <c:pt idx="8907">
                  <c:v>32284</c:v>
                </c:pt>
                <c:pt idx="8908">
                  <c:v>32285</c:v>
                </c:pt>
                <c:pt idx="8909">
                  <c:v>32286</c:v>
                </c:pt>
                <c:pt idx="8910">
                  <c:v>32287</c:v>
                </c:pt>
                <c:pt idx="8911">
                  <c:v>32288</c:v>
                </c:pt>
                <c:pt idx="8912">
                  <c:v>32289</c:v>
                </c:pt>
                <c:pt idx="8913">
                  <c:v>32290</c:v>
                </c:pt>
                <c:pt idx="8914">
                  <c:v>32291</c:v>
                </c:pt>
                <c:pt idx="8915">
                  <c:v>32292</c:v>
                </c:pt>
                <c:pt idx="8916">
                  <c:v>32293</c:v>
                </c:pt>
                <c:pt idx="8917">
                  <c:v>32294</c:v>
                </c:pt>
                <c:pt idx="8918">
                  <c:v>32295</c:v>
                </c:pt>
                <c:pt idx="8919">
                  <c:v>32296</c:v>
                </c:pt>
                <c:pt idx="8920">
                  <c:v>32297</c:v>
                </c:pt>
                <c:pt idx="8921">
                  <c:v>32298</c:v>
                </c:pt>
                <c:pt idx="8922">
                  <c:v>32299</c:v>
                </c:pt>
                <c:pt idx="8923">
                  <c:v>32300</c:v>
                </c:pt>
                <c:pt idx="8924">
                  <c:v>32301</c:v>
                </c:pt>
                <c:pt idx="8925">
                  <c:v>32302</c:v>
                </c:pt>
                <c:pt idx="8926">
                  <c:v>32303</c:v>
                </c:pt>
                <c:pt idx="8927">
                  <c:v>32304</c:v>
                </c:pt>
                <c:pt idx="8928">
                  <c:v>32305</c:v>
                </c:pt>
                <c:pt idx="8929">
                  <c:v>32306</c:v>
                </c:pt>
                <c:pt idx="8930">
                  <c:v>32307</c:v>
                </c:pt>
                <c:pt idx="8931">
                  <c:v>32308</c:v>
                </c:pt>
                <c:pt idx="8932">
                  <c:v>32309</c:v>
                </c:pt>
                <c:pt idx="8933">
                  <c:v>32310</c:v>
                </c:pt>
                <c:pt idx="8934">
                  <c:v>32311</c:v>
                </c:pt>
                <c:pt idx="8935">
                  <c:v>32312</c:v>
                </c:pt>
                <c:pt idx="8936">
                  <c:v>32313</c:v>
                </c:pt>
                <c:pt idx="8937">
                  <c:v>32314</c:v>
                </c:pt>
                <c:pt idx="8938">
                  <c:v>32315</c:v>
                </c:pt>
                <c:pt idx="8939">
                  <c:v>32316</c:v>
                </c:pt>
                <c:pt idx="8940">
                  <c:v>32317</c:v>
                </c:pt>
                <c:pt idx="8941">
                  <c:v>32318</c:v>
                </c:pt>
                <c:pt idx="8942">
                  <c:v>32319</c:v>
                </c:pt>
                <c:pt idx="8943">
                  <c:v>32320</c:v>
                </c:pt>
                <c:pt idx="8944">
                  <c:v>32321</c:v>
                </c:pt>
                <c:pt idx="8945">
                  <c:v>32322</c:v>
                </c:pt>
                <c:pt idx="8946">
                  <c:v>32323</c:v>
                </c:pt>
                <c:pt idx="8947">
                  <c:v>32324</c:v>
                </c:pt>
                <c:pt idx="8948">
                  <c:v>32325</c:v>
                </c:pt>
                <c:pt idx="8949">
                  <c:v>32326</c:v>
                </c:pt>
                <c:pt idx="8950">
                  <c:v>32327</c:v>
                </c:pt>
                <c:pt idx="8951">
                  <c:v>32328</c:v>
                </c:pt>
                <c:pt idx="8952">
                  <c:v>32329</c:v>
                </c:pt>
                <c:pt idx="8953">
                  <c:v>32330</c:v>
                </c:pt>
                <c:pt idx="8954">
                  <c:v>32331</c:v>
                </c:pt>
                <c:pt idx="8955">
                  <c:v>32332</c:v>
                </c:pt>
                <c:pt idx="8956">
                  <c:v>32333</c:v>
                </c:pt>
                <c:pt idx="8957">
                  <c:v>32334</c:v>
                </c:pt>
                <c:pt idx="8958">
                  <c:v>32335</c:v>
                </c:pt>
                <c:pt idx="8959">
                  <c:v>32336</c:v>
                </c:pt>
                <c:pt idx="8960">
                  <c:v>32337</c:v>
                </c:pt>
                <c:pt idx="8961">
                  <c:v>32338</c:v>
                </c:pt>
                <c:pt idx="8962">
                  <c:v>32339</c:v>
                </c:pt>
                <c:pt idx="8963">
                  <c:v>32340</c:v>
                </c:pt>
                <c:pt idx="8964">
                  <c:v>32341</c:v>
                </c:pt>
                <c:pt idx="8965">
                  <c:v>32342</c:v>
                </c:pt>
                <c:pt idx="8966">
                  <c:v>32343</c:v>
                </c:pt>
                <c:pt idx="8967">
                  <c:v>32344</c:v>
                </c:pt>
                <c:pt idx="8968">
                  <c:v>32345</c:v>
                </c:pt>
                <c:pt idx="8969">
                  <c:v>32346</c:v>
                </c:pt>
                <c:pt idx="8970">
                  <c:v>32347</c:v>
                </c:pt>
                <c:pt idx="8971">
                  <c:v>32348</c:v>
                </c:pt>
                <c:pt idx="8972">
                  <c:v>32349</c:v>
                </c:pt>
                <c:pt idx="8973">
                  <c:v>32350</c:v>
                </c:pt>
                <c:pt idx="8974">
                  <c:v>32351</c:v>
                </c:pt>
                <c:pt idx="8975">
                  <c:v>32352</c:v>
                </c:pt>
                <c:pt idx="8976">
                  <c:v>32353</c:v>
                </c:pt>
                <c:pt idx="8977">
                  <c:v>32354</c:v>
                </c:pt>
                <c:pt idx="8978">
                  <c:v>32355</c:v>
                </c:pt>
                <c:pt idx="8979">
                  <c:v>32356</c:v>
                </c:pt>
                <c:pt idx="8980">
                  <c:v>32357</c:v>
                </c:pt>
                <c:pt idx="8981">
                  <c:v>32358</c:v>
                </c:pt>
                <c:pt idx="8982">
                  <c:v>32359</c:v>
                </c:pt>
                <c:pt idx="8983">
                  <c:v>32360</c:v>
                </c:pt>
                <c:pt idx="8984">
                  <c:v>32361</c:v>
                </c:pt>
                <c:pt idx="8985">
                  <c:v>32362</c:v>
                </c:pt>
                <c:pt idx="8986">
                  <c:v>32363</c:v>
                </c:pt>
                <c:pt idx="8987">
                  <c:v>32364</c:v>
                </c:pt>
                <c:pt idx="8988">
                  <c:v>32365</c:v>
                </c:pt>
                <c:pt idx="8989">
                  <c:v>32366</c:v>
                </c:pt>
                <c:pt idx="8990">
                  <c:v>32367</c:v>
                </c:pt>
                <c:pt idx="8991">
                  <c:v>32368</c:v>
                </c:pt>
                <c:pt idx="8992">
                  <c:v>32369</c:v>
                </c:pt>
                <c:pt idx="8993">
                  <c:v>32370</c:v>
                </c:pt>
                <c:pt idx="8994">
                  <c:v>32371</c:v>
                </c:pt>
                <c:pt idx="8995">
                  <c:v>32372</c:v>
                </c:pt>
                <c:pt idx="8996">
                  <c:v>32373</c:v>
                </c:pt>
                <c:pt idx="8997">
                  <c:v>32374</c:v>
                </c:pt>
                <c:pt idx="8998">
                  <c:v>32375</c:v>
                </c:pt>
                <c:pt idx="8999">
                  <c:v>32376</c:v>
                </c:pt>
                <c:pt idx="9000">
                  <c:v>32377</c:v>
                </c:pt>
                <c:pt idx="9001">
                  <c:v>32378</c:v>
                </c:pt>
                <c:pt idx="9002">
                  <c:v>32379</c:v>
                </c:pt>
                <c:pt idx="9003">
                  <c:v>32380</c:v>
                </c:pt>
                <c:pt idx="9004">
                  <c:v>32381</c:v>
                </c:pt>
                <c:pt idx="9005">
                  <c:v>32382</c:v>
                </c:pt>
                <c:pt idx="9006">
                  <c:v>32383</c:v>
                </c:pt>
                <c:pt idx="9007">
                  <c:v>32384</c:v>
                </c:pt>
                <c:pt idx="9008">
                  <c:v>32385</c:v>
                </c:pt>
                <c:pt idx="9009">
                  <c:v>32386</c:v>
                </c:pt>
                <c:pt idx="9010">
                  <c:v>32387</c:v>
                </c:pt>
                <c:pt idx="9011">
                  <c:v>32388</c:v>
                </c:pt>
                <c:pt idx="9012">
                  <c:v>32389</c:v>
                </c:pt>
                <c:pt idx="9013">
                  <c:v>32390</c:v>
                </c:pt>
                <c:pt idx="9014">
                  <c:v>32391</c:v>
                </c:pt>
                <c:pt idx="9015">
                  <c:v>32392</c:v>
                </c:pt>
                <c:pt idx="9016">
                  <c:v>32393</c:v>
                </c:pt>
                <c:pt idx="9017">
                  <c:v>32394</c:v>
                </c:pt>
                <c:pt idx="9018">
                  <c:v>32395</c:v>
                </c:pt>
                <c:pt idx="9019">
                  <c:v>32396</c:v>
                </c:pt>
                <c:pt idx="9020">
                  <c:v>32397</c:v>
                </c:pt>
                <c:pt idx="9021">
                  <c:v>32398</c:v>
                </c:pt>
                <c:pt idx="9022">
                  <c:v>32399</c:v>
                </c:pt>
                <c:pt idx="9023">
                  <c:v>32400</c:v>
                </c:pt>
                <c:pt idx="9024">
                  <c:v>32401</c:v>
                </c:pt>
                <c:pt idx="9025">
                  <c:v>32402</c:v>
                </c:pt>
                <c:pt idx="9026">
                  <c:v>32403</c:v>
                </c:pt>
                <c:pt idx="9027">
                  <c:v>32404</c:v>
                </c:pt>
                <c:pt idx="9028">
                  <c:v>32405</c:v>
                </c:pt>
                <c:pt idx="9029">
                  <c:v>32406</c:v>
                </c:pt>
                <c:pt idx="9030">
                  <c:v>32407</c:v>
                </c:pt>
                <c:pt idx="9031">
                  <c:v>32408</c:v>
                </c:pt>
                <c:pt idx="9032">
                  <c:v>32409</c:v>
                </c:pt>
                <c:pt idx="9033">
                  <c:v>32410</c:v>
                </c:pt>
                <c:pt idx="9034">
                  <c:v>32411</c:v>
                </c:pt>
                <c:pt idx="9035">
                  <c:v>32412</c:v>
                </c:pt>
                <c:pt idx="9036">
                  <c:v>32413</c:v>
                </c:pt>
                <c:pt idx="9037">
                  <c:v>32414</c:v>
                </c:pt>
                <c:pt idx="9038">
                  <c:v>32415</c:v>
                </c:pt>
                <c:pt idx="9039">
                  <c:v>32416</c:v>
                </c:pt>
                <c:pt idx="9040">
                  <c:v>32417</c:v>
                </c:pt>
                <c:pt idx="9041">
                  <c:v>32418</c:v>
                </c:pt>
                <c:pt idx="9042">
                  <c:v>32419</c:v>
                </c:pt>
                <c:pt idx="9043">
                  <c:v>32420</c:v>
                </c:pt>
                <c:pt idx="9044">
                  <c:v>32421</c:v>
                </c:pt>
                <c:pt idx="9045">
                  <c:v>32422</c:v>
                </c:pt>
                <c:pt idx="9046">
                  <c:v>32423</c:v>
                </c:pt>
                <c:pt idx="9047">
                  <c:v>32424</c:v>
                </c:pt>
                <c:pt idx="9048">
                  <c:v>32425</c:v>
                </c:pt>
                <c:pt idx="9049">
                  <c:v>32426</c:v>
                </c:pt>
                <c:pt idx="9050">
                  <c:v>32427</c:v>
                </c:pt>
                <c:pt idx="9051">
                  <c:v>32428</c:v>
                </c:pt>
                <c:pt idx="9052">
                  <c:v>32429</c:v>
                </c:pt>
                <c:pt idx="9053">
                  <c:v>32430</c:v>
                </c:pt>
                <c:pt idx="9054">
                  <c:v>32431</c:v>
                </c:pt>
                <c:pt idx="9055">
                  <c:v>32432</c:v>
                </c:pt>
                <c:pt idx="9056">
                  <c:v>32433</c:v>
                </c:pt>
                <c:pt idx="9057">
                  <c:v>32434</c:v>
                </c:pt>
                <c:pt idx="9058">
                  <c:v>32435</c:v>
                </c:pt>
                <c:pt idx="9059">
                  <c:v>32436</c:v>
                </c:pt>
                <c:pt idx="9060">
                  <c:v>32437</c:v>
                </c:pt>
                <c:pt idx="9061">
                  <c:v>32438</c:v>
                </c:pt>
                <c:pt idx="9062">
                  <c:v>32439</c:v>
                </c:pt>
                <c:pt idx="9063">
                  <c:v>32440</c:v>
                </c:pt>
                <c:pt idx="9064">
                  <c:v>32441</c:v>
                </c:pt>
                <c:pt idx="9065">
                  <c:v>32442</c:v>
                </c:pt>
                <c:pt idx="9066">
                  <c:v>32443</c:v>
                </c:pt>
                <c:pt idx="9067">
                  <c:v>32444</c:v>
                </c:pt>
                <c:pt idx="9068">
                  <c:v>32445</c:v>
                </c:pt>
                <c:pt idx="9069">
                  <c:v>32446</c:v>
                </c:pt>
                <c:pt idx="9070">
                  <c:v>32447</c:v>
                </c:pt>
                <c:pt idx="9071">
                  <c:v>32448</c:v>
                </c:pt>
                <c:pt idx="9072">
                  <c:v>32449</c:v>
                </c:pt>
                <c:pt idx="9073">
                  <c:v>32450</c:v>
                </c:pt>
                <c:pt idx="9074">
                  <c:v>32451</c:v>
                </c:pt>
                <c:pt idx="9075">
                  <c:v>32452</c:v>
                </c:pt>
                <c:pt idx="9076">
                  <c:v>32453</c:v>
                </c:pt>
                <c:pt idx="9077">
                  <c:v>32454</c:v>
                </c:pt>
                <c:pt idx="9078">
                  <c:v>32455</c:v>
                </c:pt>
                <c:pt idx="9079">
                  <c:v>32456</c:v>
                </c:pt>
                <c:pt idx="9080">
                  <c:v>32457</c:v>
                </c:pt>
                <c:pt idx="9081">
                  <c:v>32458</c:v>
                </c:pt>
                <c:pt idx="9082">
                  <c:v>32459</c:v>
                </c:pt>
                <c:pt idx="9083">
                  <c:v>32460</c:v>
                </c:pt>
                <c:pt idx="9084">
                  <c:v>32461</c:v>
                </c:pt>
                <c:pt idx="9085">
                  <c:v>32462</c:v>
                </c:pt>
                <c:pt idx="9086">
                  <c:v>32463</c:v>
                </c:pt>
                <c:pt idx="9087">
                  <c:v>32464</c:v>
                </c:pt>
                <c:pt idx="9088">
                  <c:v>32465</c:v>
                </c:pt>
                <c:pt idx="9089">
                  <c:v>32466</c:v>
                </c:pt>
                <c:pt idx="9090">
                  <c:v>32467</c:v>
                </c:pt>
                <c:pt idx="9091">
                  <c:v>32468</c:v>
                </c:pt>
                <c:pt idx="9092">
                  <c:v>32469</c:v>
                </c:pt>
                <c:pt idx="9093">
                  <c:v>32470</c:v>
                </c:pt>
                <c:pt idx="9094">
                  <c:v>32471</c:v>
                </c:pt>
                <c:pt idx="9095">
                  <c:v>32472</c:v>
                </c:pt>
                <c:pt idx="9096">
                  <c:v>32473</c:v>
                </c:pt>
                <c:pt idx="9097">
                  <c:v>32474</c:v>
                </c:pt>
                <c:pt idx="9098">
                  <c:v>32475</c:v>
                </c:pt>
                <c:pt idx="9099">
                  <c:v>32476</c:v>
                </c:pt>
                <c:pt idx="9100">
                  <c:v>32477</c:v>
                </c:pt>
                <c:pt idx="9101">
                  <c:v>32478</c:v>
                </c:pt>
                <c:pt idx="9102">
                  <c:v>32479</c:v>
                </c:pt>
                <c:pt idx="9103">
                  <c:v>32480</c:v>
                </c:pt>
                <c:pt idx="9104">
                  <c:v>32481</c:v>
                </c:pt>
                <c:pt idx="9105">
                  <c:v>32482</c:v>
                </c:pt>
                <c:pt idx="9106">
                  <c:v>32483</c:v>
                </c:pt>
                <c:pt idx="9107">
                  <c:v>32484</c:v>
                </c:pt>
                <c:pt idx="9108">
                  <c:v>32485</c:v>
                </c:pt>
                <c:pt idx="9109">
                  <c:v>32486</c:v>
                </c:pt>
                <c:pt idx="9110">
                  <c:v>32487</c:v>
                </c:pt>
                <c:pt idx="9111">
                  <c:v>32488</c:v>
                </c:pt>
                <c:pt idx="9112">
                  <c:v>32489</c:v>
                </c:pt>
                <c:pt idx="9113">
                  <c:v>32490</c:v>
                </c:pt>
                <c:pt idx="9114">
                  <c:v>32491</c:v>
                </c:pt>
                <c:pt idx="9115">
                  <c:v>32492</c:v>
                </c:pt>
                <c:pt idx="9116">
                  <c:v>32493</c:v>
                </c:pt>
                <c:pt idx="9117">
                  <c:v>32494</c:v>
                </c:pt>
                <c:pt idx="9118">
                  <c:v>32495</c:v>
                </c:pt>
                <c:pt idx="9119">
                  <c:v>32496</c:v>
                </c:pt>
                <c:pt idx="9120">
                  <c:v>32497</c:v>
                </c:pt>
                <c:pt idx="9121">
                  <c:v>32498</c:v>
                </c:pt>
                <c:pt idx="9122">
                  <c:v>32499</c:v>
                </c:pt>
                <c:pt idx="9123">
                  <c:v>32500</c:v>
                </c:pt>
                <c:pt idx="9124">
                  <c:v>32501</c:v>
                </c:pt>
                <c:pt idx="9125">
                  <c:v>32502</c:v>
                </c:pt>
                <c:pt idx="9126">
                  <c:v>32503</c:v>
                </c:pt>
                <c:pt idx="9127">
                  <c:v>32504</c:v>
                </c:pt>
                <c:pt idx="9128">
                  <c:v>32505</c:v>
                </c:pt>
                <c:pt idx="9129">
                  <c:v>32506</c:v>
                </c:pt>
                <c:pt idx="9130">
                  <c:v>32507</c:v>
                </c:pt>
                <c:pt idx="9131">
                  <c:v>32508</c:v>
                </c:pt>
                <c:pt idx="9132">
                  <c:v>32509</c:v>
                </c:pt>
                <c:pt idx="9133">
                  <c:v>32510</c:v>
                </c:pt>
                <c:pt idx="9134">
                  <c:v>32511</c:v>
                </c:pt>
                <c:pt idx="9135">
                  <c:v>32512</c:v>
                </c:pt>
                <c:pt idx="9136">
                  <c:v>32513</c:v>
                </c:pt>
                <c:pt idx="9137">
                  <c:v>32514</c:v>
                </c:pt>
                <c:pt idx="9138">
                  <c:v>32515</c:v>
                </c:pt>
                <c:pt idx="9139">
                  <c:v>32516</c:v>
                </c:pt>
                <c:pt idx="9140">
                  <c:v>32517</c:v>
                </c:pt>
                <c:pt idx="9141">
                  <c:v>32518</c:v>
                </c:pt>
                <c:pt idx="9142">
                  <c:v>32519</c:v>
                </c:pt>
                <c:pt idx="9143">
                  <c:v>32520</c:v>
                </c:pt>
                <c:pt idx="9144">
                  <c:v>32521</c:v>
                </c:pt>
                <c:pt idx="9145">
                  <c:v>32522</c:v>
                </c:pt>
                <c:pt idx="9146">
                  <c:v>32523</c:v>
                </c:pt>
                <c:pt idx="9147">
                  <c:v>32524</c:v>
                </c:pt>
                <c:pt idx="9148">
                  <c:v>32525</c:v>
                </c:pt>
                <c:pt idx="9149">
                  <c:v>32526</c:v>
                </c:pt>
                <c:pt idx="9150">
                  <c:v>32527</c:v>
                </c:pt>
                <c:pt idx="9151">
                  <c:v>32528</c:v>
                </c:pt>
                <c:pt idx="9152">
                  <c:v>32529</c:v>
                </c:pt>
                <c:pt idx="9153">
                  <c:v>32530</c:v>
                </c:pt>
                <c:pt idx="9154">
                  <c:v>32531</c:v>
                </c:pt>
                <c:pt idx="9155">
                  <c:v>32532</c:v>
                </c:pt>
                <c:pt idx="9156">
                  <c:v>32533</c:v>
                </c:pt>
                <c:pt idx="9157">
                  <c:v>32534</c:v>
                </c:pt>
                <c:pt idx="9158">
                  <c:v>32535</c:v>
                </c:pt>
                <c:pt idx="9159">
                  <c:v>32536</c:v>
                </c:pt>
                <c:pt idx="9160">
                  <c:v>32537</c:v>
                </c:pt>
                <c:pt idx="9161">
                  <c:v>32538</c:v>
                </c:pt>
                <c:pt idx="9162">
                  <c:v>32539</c:v>
                </c:pt>
                <c:pt idx="9163">
                  <c:v>32540</c:v>
                </c:pt>
                <c:pt idx="9164">
                  <c:v>32541</c:v>
                </c:pt>
                <c:pt idx="9165">
                  <c:v>32542</c:v>
                </c:pt>
                <c:pt idx="9166">
                  <c:v>32543</c:v>
                </c:pt>
                <c:pt idx="9167">
                  <c:v>32544</c:v>
                </c:pt>
                <c:pt idx="9168">
                  <c:v>32545</c:v>
                </c:pt>
                <c:pt idx="9169">
                  <c:v>32546</c:v>
                </c:pt>
                <c:pt idx="9170">
                  <c:v>32547</c:v>
                </c:pt>
                <c:pt idx="9171">
                  <c:v>32548</c:v>
                </c:pt>
                <c:pt idx="9172">
                  <c:v>32549</c:v>
                </c:pt>
                <c:pt idx="9173">
                  <c:v>32550</c:v>
                </c:pt>
                <c:pt idx="9174">
                  <c:v>32551</c:v>
                </c:pt>
                <c:pt idx="9175">
                  <c:v>32552</c:v>
                </c:pt>
                <c:pt idx="9176">
                  <c:v>32553</c:v>
                </c:pt>
                <c:pt idx="9177">
                  <c:v>32554</c:v>
                </c:pt>
                <c:pt idx="9178">
                  <c:v>32555</c:v>
                </c:pt>
                <c:pt idx="9179">
                  <c:v>32556</c:v>
                </c:pt>
                <c:pt idx="9180">
                  <c:v>32557</c:v>
                </c:pt>
                <c:pt idx="9181">
                  <c:v>32558</c:v>
                </c:pt>
                <c:pt idx="9182">
                  <c:v>32559</c:v>
                </c:pt>
                <c:pt idx="9183">
                  <c:v>32560</c:v>
                </c:pt>
                <c:pt idx="9184">
                  <c:v>32561</c:v>
                </c:pt>
                <c:pt idx="9185">
                  <c:v>32562</c:v>
                </c:pt>
                <c:pt idx="9186">
                  <c:v>32563</c:v>
                </c:pt>
                <c:pt idx="9187">
                  <c:v>32564</c:v>
                </c:pt>
                <c:pt idx="9188">
                  <c:v>32565</c:v>
                </c:pt>
                <c:pt idx="9189">
                  <c:v>32566</c:v>
                </c:pt>
                <c:pt idx="9190">
                  <c:v>32567</c:v>
                </c:pt>
                <c:pt idx="9191">
                  <c:v>32568</c:v>
                </c:pt>
                <c:pt idx="9192">
                  <c:v>32569</c:v>
                </c:pt>
                <c:pt idx="9193">
                  <c:v>32570</c:v>
                </c:pt>
                <c:pt idx="9194">
                  <c:v>32571</c:v>
                </c:pt>
                <c:pt idx="9195">
                  <c:v>32572</c:v>
                </c:pt>
                <c:pt idx="9196">
                  <c:v>32573</c:v>
                </c:pt>
                <c:pt idx="9197">
                  <c:v>32574</c:v>
                </c:pt>
                <c:pt idx="9198">
                  <c:v>32575</c:v>
                </c:pt>
                <c:pt idx="9199">
                  <c:v>32576</c:v>
                </c:pt>
                <c:pt idx="9200">
                  <c:v>32577</c:v>
                </c:pt>
                <c:pt idx="9201">
                  <c:v>32578</c:v>
                </c:pt>
                <c:pt idx="9202">
                  <c:v>32579</c:v>
                </c:pt>
                <c:pt idx="9203">
                  <c:v>32580</c:v>
                </c:pt>
                <c:pt idx="9204">
                  <c:v>32581</c:v>
                </c:pt>
                <c:pt idx="9205">
                  <c:v>32582</c:v>
                </c:pt>
                <c:pt idx="9206">
                  <c:v>32583</c:v>
                </c:pt>
                <c:pt idx="9207">
                  <c:v>32584</c:v>
                </c:pt>
                <c:pt idx="9208">
                  <c:v>32585</c:v>
                </c:pt>
                <c:pt idx="9209">
                  <c:v>32586</c:v>
                </c:pt>
                <c:pt idx="9210">
                  <c:v>32587</c:v>
                </c:pt>
                <c:pt idx="9211">
                  <c:v>32588</c:v>
                </c:pt>
                <c:pt idx="9212">
                  <c:v>32589</c:v>
                </c:pt>
                <c:pt idx="9213">
                  <c:v>32590</c:v>
                </c:pt>
                <c:pt idx="9214">
                  <c:v>32591</c:v>
                </c:pt>
                <c:pt idx="9215">
                  <c:v>32592</c:v>
                </c:pt>
                <c:pt idx="9216">
                  <c:v>32593</c:v>
                </c:pt>
                <c:pt idx="9217">
                  <c:v>32594</c:v>
                </c:pt>
                <c:pt idx="9218">
                  <c:v>32595</c:v>
                </c:pt>
                <c:pt idx="9219">
                  <c:v>32596</c:v>
                </c:pt>
                <c:pt idx="9220">
                  <c:v>32597</c:v>
                </c:pt>
                <c:pt idx="9221">
                  <c:v>32598</c:v>
                </c:pt>
                <c:pt idx="9222">
                  <c:v>32599</c:v>
                </c:pt>
                <c:pt idx="9223">
                  <c:v>32600</c:v>
                </c:pt>
                <c:pt idx="9224">
                  <c:v>32601</c:v>
                </c:pt>
                <c:pt idx="9225">
                  <c:v>32602</c:v>
                </c:pt>
                <c:pt idx="9226">
                  <c:v>32603</c:v>
                </c:pt>
                <c:pt idx="9227">
                  <c:v>32604</c:v>
                </c:pt>
                <c:pt idx="9228">
                  <c:v>32605</c:v>
                </c:pt>
                <c:pt idx="9229">
                  <c:v>32606</c:v>
                </c:pt>
                <c:pt idx="9230">
                  <c:v>32607</c:v>
                </c:pt>
                <c:pt idx="9231">
                  <c:v>32608</c:v>
                </c:pt>
                <c:pt idx="9232">
                  <c:v>32609</c:v>
                </c:pt>
                <c:pt idx="9233">
                  <c:v>32610</c:v>
                </c:pt>
                <c:pt idx="9234">
                  <c:v>32611</c:v>
                </c:pt>
                <c:pt idx="9235">
                  <c:v>32612</c:v>
                </c:pt>
                <c:pt idx="9236">
                  <c:v>32613</c:v>
                </c:pt>
                <c:pt idx="9237">
                  <c:v>32614</c:v>
                </c:pt>
                <c:pt idx="9238">
                  <c:v>32615</c:v>
                </c:pt>
                <c:pt idx="9239">
                  <c:v>32616</c:v>
                </c:pt>
                <c:pt idx="9240">
                  <c:v>32617</c:v>
                </c:pt>
                <c:pt idx="9241">
                  <c:v>32618</c:v>
                </c:pt>
                <c:pt idx="9242">
                  <c:v>32619</c:v>
                </c:pt>
                <c:pt idx="9243">
                  <c:v>32620</c:v>
                </c:pt>
                <c:pt idx="9244">
                  <c:v>32621</c:v>
                </c:pt>
                <c:pt idx="9245">
                  <c:v>32622</c:v>
                </c:pt>
                <c:pt idx="9246">
                  <c:v>32623</c:v>
                </c:pt>
                <c:pt idx="9247">
                  <c:v>32624</c:v>
                </c:pt>
                <c:pt idx="9248">
                  <c:v>32625</c:v>
                </c:pt>
                <c:pt idx="9249">
                  <c:v>32626</c:v>
                </c:pt>
                <c:pt idx="9250">
                  <c:v>32627</c:v>
                </c:pt>
                <c:pt idx="9251">
                  <c:v>32628</c:v>
                </c:pt>
                <c:pt idx="9252">
                  <c:v>32629</c:v>
                </c:pt>
                <c:pt idx="9253">
                  <c:v>32630</c:v>
                </c:pt>
                <c:pt idx="9254">
                  <c:v>32631</c:v>
                </c:pt>
                <c:pt idx="9255">
                  <c:v>32632</c:v>
                </c:pt>
                <c:pt idx="9256">
                  <c:v>32633</c:v>
                </c:pt>
                <c:pt idx="9257">
                  <c:v>32634</c:v>
                </c:pt>
                <c:pt idx="9258">
                  <c:v>32635</c:v>
                </c:pt>
                <c:pt idx="9259">
                  <c:v>32636</c:v>
                </c:pt>
                <c:pt idx="9260">
                  <c:v>32637</c:v>
                </c:pt>
                <c:pt idx="9261">
                  <c:v>32638</c:v>
                </c:pt>
                <c:pt idx="9262">
                  <c:v>32639</c:v>
                </c:pt>
                <c:pt idx="9263">
                  <c:v>32640</c:v>
                </c:pt>
                <c:pt idx="9264">
                  <c:v>32641</c:v>
                </c:pt>
                <c:pt idx="9265">
                  <c:v>32642</c:v>
                </c:pt>
                <c:pt idx="9266">
                  <c:v>32643</c:v>
                </c:pt>
                <c:pt idx="9267">
                  <c:v>32644</c:v>
                </c:pt>
                <c:pt idx="9268">
                  <c:v>32645</c:v>
                </c:pt>
                <c:pt idx="9269">
                  <c:v>32646</c:v>
                </c:pt>
                <c:pt idx="9270">
                  <c:v>32647</c:v>
                </c:pt>
                <c:pt idx="9271">
                  <c:v>32648</c:v>
                </c:pt>
                <c:pt idx="9272">
                  <c:v>32649</c:v>
                </c:pt>
                <c:pt idx="9273">
                  <c:v>32650</c:v>
                </c:pt>
                <c:pt idx="9274">
                  <c:v>32651</c:v>
                </c:pt>
                <c:pt idx="9275">
                  <c:v>32652</c:v>
                </c:pt>
                <c:pt idx="9276">
                  <c:v>32653</c:v>
                </c:pt>
                <c:pt idx="9277">
                  <c:v>32654</c:v>
                </c:pt>
                <c:pt idx="9278">
                  <c:v>32655</c:v>
                </c:pt>
                <c:pt idx="9279">
                  <c:v>32656</c:v>
                </c:pt>
                <c:pt idx="9280">
                  <c:v>32657</c:v>
                </c:pt>
                <c:pt idx="9281">
                  <c:v>32658</c:v>
                </c:pt>
                <c:pt idx="9282">
                  <c:v>32659</c:v>
                </c:pt>
                <c:pt idx="9283">
                  <c:v>32660</c:v>
                </c:pt>
                <c:pt idx="9284">
                  <c:v>32661</c:v>
                </c:pt>
                <c:pt idx="9285">
                  <c:v>32662</c:v>
                </c:pt>
                <c:pt idx="9286">
                  <c:v>32663</c:v>
                </c:pt>
                <c:pt idx="9287">
                  <c:v>32664</c:v>
                </c:pt>
                <c:pt idx="9288">
                  <c:v>32665</c:v>
                </c:pt>
                <c:pt idx="9289">
                  <c:v>32666</c:v>
                </c:pt>
                <c:pt idx="9290">
                  <c:v>32667</c:v>
                </c:pt>
                <c:pt idx="9291">
                  <c:v>32668</c:v>
                </c:pt>
                <c:pt idx="9292">
                  <c:v>32669</c:v>
                </c:pt>
                <c:pt idx="9293">
                  <c:v>32670</c:v>
                </c:pt>
                <c:pt idx="9294">
                  <c:v>32671</c:v>
                </c:pt>
                <c:pt idx="9295">
                  <c:v>32672</c:v>
                </c:pt>
                <c:pt idx="9296">
                  <c:v>32673</c:v>
                </c:pt>
                <c:pt idx="9297">
                  <c:v>32674</c:v>
                </c:pt>
                <c:pt idx="9298">
                  <c:v>32675</c:v>
                </c:pt>
                <c:pt idx="9299">
                  <c:v>32676</c:v>
                </c:pt>
                <c:pt idx="9300">
                  <c:v>32677</c:v>
                </c:pt>
                <c:pt idx="9301">
                  <c:v>32678</c:v>
                </c:pt>
                <c:pt idx="9302">
                  <c:v>32679</c:v>
                </c:pt>
                <c:pt idx="9303">
                  <c:v>32680</c:v>
                </c:pt>
                <c:pt idx="9304">
                  <c:v>32681</c:v>
                </c:pt>
                <c:pt idx="9305">
                  <c:v>32682</c:v>
                </c:pt>
                <c:pt idx="9306">
                  <c:v>32683</c:v>
                </c:pt>
                <c:pt idx="9307">
                  <c:v>32684</c:v>
                </c:pt>
                <c:pt idx="9308">
                  <c:v>32685</c:v>
                </c:pt>
                <c:pt idx="9309">
                  <c:v>32686</c:v>
                </c:pt>
                <c:pt idx="9310">
                  <c:v>32687</c:v>
                </c:pt>
                <c:pt idx="9311">
                  <c:v>32688</c:v>
                </c:pt>
                <c:pt idx="9312">
                  <c:v>32689</c:v>
                </c:pt>
                <c:pt idx="9313">
                  <c:v>32690</c:v>
                </c:pt>
                <c:pt idx="9314">
                  <c:v>32691</c:v>
                </c:pt>
                <c:pt idx="9315">
                  <c:v>32692</c:v>
                </c:pt>
                <c:pt idx="9316">
                  <c:v>32693</c:v>
                </c:pt>
                <c:pt idx="9317">
                  <c:v>32694</c:v>
                </c:pt>
                <c:pt idx="9318">
                  <c:v>32695</c:v>
                </c:pt>
                <c:pt idx="9319">
                  <c:v>32696</c:v>
                </c:pt>
                <c:pt idx="9320">
                  <c:v>32697</c:v>
                </c:pt>
                <c:pt idx="9321">
                  <c:v>32698</c:v>
                </c:pt>
                <c:pt idx="9322">
                  <c:v>32699</c:v>
                </c:pt>
                <c:pt idx="9323">
                  <c:v>32700</c:v>
                </c:pt>
                <c:pt idx="9324">
                  <c:v>32701</c:v>
                </c:pt>
                <c:pt idx="9325">
                  <c:v>32702</c:v>
                </c:pt>
                <c:pt idx="9326">
                  <c:v>32703</c:v>
                </c:pt>
                <c:pt idx="9327">
                  <c:v>32704</c:v>
                </c:pt>
                <c:pt idx="9328">
                  <c:v>32705</c:v>
                </c:pt>
                <c:pt idx="9329">
                  <c:v>32706</c:v>
                </c:pt>
                <c:pt idx="9330">
                  <c:v>32707</c:v>
                </c:pt>
                <c:pt idx="9331">
                  <c:v>32708</c:v>
                </c:pt>
                <c:pt idx="9332">
                  <c:v>32709</c:v>
                </c:pt>
                <c:pt idx="9333">
                  <c:v>32710</c:v>
                </c:pt>
                <c:pt idx="9334">
                  <c:v>32711</c:v>
                </c:pt>
                <c:pt idx="9335">
                  <c:v>32712</c:v>
                </c:pt>
                <c:pt idx="9336">
                  <c:v>32713</c:v>
                </c:pt>
                <c:pt idx="9337">
                  <c:v>32714</c:v>
                </c:pt>
                <c:pt idx="9338">
                  <c:v>32715</c:v>
                </c:pt>
                <c:pt idx="9339">
                  <c:v>32716</c:v>
                </c:pt>
                <c:pt idx="9340">
                  <c:v>32717</c:v>
                </c:pt>
                <c:pt idx="9341">
                  <c:v>32718</c:v>
                </c:pt>
                <c:pt idx="9342">
                  <c:v>32719</c:v>
                </c:pt>
                <c:pt idx="9343">
                  <c:v>32720</c:v>
                </c:pt>
                <c:pt idx="9344">
                  <c:v>32721</c:v>
                </c:pt>
                <c:pt idx="9345">
                  <c:v>32722</c:v>
                </c:pt>
                <c:pt idx="9346">
                  <c:v>32723</c:v>
                </c:pt>
                <c:pt idx="9347">
                  <c:v>32724</c:v>
                </c:pt>
                <c:pt idx="9348">
                  <c:v>32725</c:v>
                </c:pt>
                <c:pt idx="9349">
                  <c:v>32726</c:v>
                </c:pt>
                <c:pt idx="9350">
                  <c:v>32727</c:v>
                </c:pt>
                <c:pt idx="9351">
                  <c:v>32728</c:v>
                </c:pt>
                <c:pt idx="9352">
                  <c:v>32729</c:v>
                </c:pt>
                <c:pt idx="9353">
                  <c:v>32730</c:v>
                </c:pt>
                <c:pt idx="9354">
                  <c:v>32731</c:v>
                </c:pt>
                <c:pt idx="9355">
                  <c:v>32732</c:v>
                </c:pt>
                <c:pt idx="9356">
                  <c:v>32733</c:v>
                </c:pt>
                <c:pt idx="9357">
                  <c:v>32734</c:v>
                </c:pt>
                <c:pt idx="9358">
                  <c:v>32735</c:v>
                </c:pt>
                <c:pt idx="9359">
                  <c:v>32736</c:v>
                </c:pt>
                <c:pt idx="9360">
                  <c:v>32737</c:v>
                </c:pt>
                <c:pt idx="9361">
                  <c:v>32738</c:v>
                </c:pt>
                <c:pt idx="9362">
                  <c:v>32739</c:v>
                </c:pt>
                <c:pt idx="9363">
                  <c:v>32740</c:v>
                </c:pt>
                <c:pt idx="9364">
                  <c:v>32741</c:v>
                </c:pt>
                <c:pt idx="9365">
                  <c:v>32742</c:v>
                </c:pt>
                <c:pt idx="9366">
                  <c:v>32743</c:v>
                </c:pt>
                <c:pt idx="9367">
                  <c:v>32744</c:v>
                </c:pt>
                <c:pt idx="9368">
                  <c:v>32745</c:v>
                </c:pt>
                <c:pt idx="9369">
                  <c:v>32746</c:v>
                </c:pt>
                <c:pt idx="9370">
                  <c:v>32747</c:v>
                </c:pt>
                <c:pt idx="9371">
                  <c:v>32748</c:v>
                </c:pt>
                <c:pt idx="9372">
                  <c:v>32749</c:v>
                </c:pt>
                <c:pt idx="9373">
                  <c:v>32750</c:v>
                </c:pt>
                <c:pt idx="9374">
                  <c:v>32751</c:v>
                </c:pt>
                <c:pt idx="9375">
                  <c:v>32752</c:v>
                </c:pt>
                <c:pt idx="9376">
                  <c:v>32753</c:v>
                </c:pt>
                <c:pt idx="9377">
                  <c:v>32754</c:v>
                </c:pt>
                <c:pt idx="9378">
                  <c:v>32755</c:v>
                </c:pt>
                <c:pt idx="9379">
                  <c:v>32756</c:v>
                </c:pt>
                <c:pt idx="9380">
                  <c:v>32757</c:v>
                </c:pt>
                <c:pt idx="9381">
                  <c:v>32758</c:v>
                </c:pt>
                <c:pt idx="9382">
                  <c:v>32759</c:v>
                </c:pt>
                <c:pt idx="9383">
                  <c:v>32760</c:v>
                </c:pt>
                <c:pt idx="9384">
                  <c:v>32761</c:v>
                </c:pt>
                <c:pt idx="9385">
                  <c:v>32762</c:v>
                </c:pt>
                <c:pt idx="9386">
                  <c:v>32763</c:v>
                </c:pt>
                <c:pt idx="9387">
                  <c:v>32764</c:v>
                </c:pt>
                <c:pt idx="9388">
                  <c:v>32765</c:v>
                </c:pt>
                <c:pt idx="9389">
                  <c:v>32766</c:v>
                </c:pt>
                <c:pt idx="9390">
                  <c:v>32767</c:v>
                </c:pt>
                <c:pt idx="9391">
                  <c:v>32768</c:v>
                </c:pt>
                <c:pt idx="9392">
                  <c:v>32769</c:v>
                </c:pt>
                <c:pt idx="9393">
                  <c:v>32770</c:v>
                </c:pt>
                <c:pt idx="9394">
                  <c:v>32771</c:v>
                </c:pt>
                <c:pt idx="9395">
                  <c:v>32772</c:v>
                </c:pt>
                <c:pt idx="9396">
                  <c:v>32773</c:v>
                </c:pt>
                <c:pt idx="9397">
                  <c:v>32774</c:v>
                </c:pt>
                <c:pt idx="9398">
                  <c:v>32775</c:v>
                </c:pt>
                <c:pt idx="9399">
                  <c:v>32776</c:v>
                </c:pt>
                <c:pt idx="9400">
                  <c:v>32777</c:v>
                </c:pt>
                <c:pt idx="9401">
                  <c:v>32778</c:v>
                </c:pt>
                <c:pt idx="9402">
                  <c:v>32779</c:v>
                </c:pt>
                <c:pt idx="9403">
                  <c:v>32780</c:v>
                </c:pt>
                <c:pt idx="9404">
                  <c:v>32781</c:v>
                </c:pt>
                <c:pt idx="9405">
                  <c:v>32782</c:v>
                </c:pt>
                <c:pt idx="9406">
                  <c:v>32783</c:v>
                </c:pt>
                <c:pt idx="9407">
                  <c:v>32784</c:v>
                </c:pt>
                <c:pt idx="9408">
                  <c:v>32785</c:v>
                </c:pt>
                <c:pt idx="9409">
                  <c:v>32786</c:v>
                </c:pt>
                <c:pt idx="9410">
                  <c:v>32787</c:v>
                </c:pt>
                <c:pt idx="9411">
                  <c:v>32788</c:v>
                </c:pt>
                <c:pt idx="9412">
                  <c:v>32789</c:v>
                </c:pt>
                <c:pt idx="9413">
                  <c:v>32790</c:v>
                </c:pt>
                <c:pt idx="9414">
                  <c:v>32791</c:v>
                </c:pt>
                <c:pt idx="9415">
                  <c:v>32792</c:v>
                </c:pt>
                <c:pt idx="9416">
                  <c:v>32793</c:v>
                </c:pt>
                <c:pt idx="9417">
                  <c:v>32794</c:v>
                </c:pt>
                <c:pt idx="9418">
                  <c:v>32795</c:v>
                </c:pt>
                <c:pt idx="9419">
                  <c:v>32796</c:v>
                </c:pt>
                <c:pt idx="9420">
                  <c:v>32797</c:v>
                </c:pt>
                <c:pt idx="9421">
                  <c:v>32798</c:v>
                </c:pt>
                <c:pt idx="9422">
                  <c:v>32799</c:v>
                </c:pt>
                <c:pt idx="9423">
                  <c:v>32800</c:v>
                </c:pt>
                <c:pt idx="9424">
                  <c:v>32801</c:v>
                </c:pt>
                <c:pt idx="9425">
                  <c:v>32802</c:v>
                </c:pt>
                <c:pt idx="9426">
                  <c:v>32803</c:v>
                </c:pt>
                <c:pt idx="9427">
                  <c:v>32804</c:v>
                </c:pt>
                <c:pt idx="9428">
                  <c:v>32805</c:v>
                </c:pt>
                <c:pt idx="9429">
                  <c:v>32806</c:v>
                </c:pt>
                <c:pt idx="9430">
                  <c:v>32807</c:v>
                </c:pt>
                <c:pt idx="9431">
                  <c:v>32808</c:v>
                </c:pt>
                <c:pt idx="9432">
                  <c:v>32809</c:v>
                </c:pt>
                <c:pt idx="9433">
                  <c:v>32810</c:v>
                </c:pt>
                <c:pt idx="9434">
                  <c:v>32811</c:v>
                </c:pt>
                <c:pt idx="9435">
                  <c:v>32812</c:v>
                </c:pt>
                <c:pt idx="9436">
                  <c:v>32813</c:v>
                </c:pt>
                <c:pt idx="9437">
                  <c:v>32814</c:v>
                </c:pt>
                <c:pt idx="9438">
                  <c:v>32815</c:v>
                </c:pt>
                <c:pt idx="9439">
                  <c:v>32816</c:v>
                </c:pt>
                <c:pt idx="9440">
                  <c:v>32817</c:v>
                </c:pt>
                <c:pt idx="9441">
                  <c:v>32818</c:v>
                </c:pt>
                <c:pt idx="9442">
                  <c:v>32819</c:v>
                </c:pt>
                <c:pt idx="9443">
                  <c:v>32820</c:v>
                </c:pt>
                <c:pt idx="9444">
                  <c:v>32821</c:v>
                </c:pt>
                <c:pt idx="9445">
                  <c:v>32822</c:v>
                </c:pt>
                <c:pt idx="9446">
                  <c:v>32823</c:v>
                </c:pt>
                <c:pt idx="9447">
                  <c:v>32824</c:v>
                </c:pt>
                <c:pt idx="9448">
                  <c:v>32825</c:v>
                </c:pt>
                <c:pt idx="9449">
                  <c:v>32826</c:v>
                </c:pt>
                <c:pt idx="9450">
                  <c:v>32827</c:v>
                </c:pt>
                <c:pt idx="9451">
                  <c:v>32828</c:v>
                </c:pt>
                <c:pt idx="9452">
                  <c:v>32829</c:v>
                </c:pt>
                <c:pt idx="9453">
                  <c:v>32830</c:v>
                </c:pt>
                <c:pt idx="9454">
                  <c:v>32831</c:v>
                </c:pt>
                <c:pt idx="9455">
                  <c:v>32832</c:v>
                </c:pt>
                <c:pt idx="9456">
                  <c:v>32833</c:v>
                </c:pt>
                <c:pt idx="9457">
                  <c:v>32834</c:v>
                </c:pt>
                <c:pt idx="9458">
                  <c:v>32835</c:v>
                </c:pt>
                <c:pt idx="9459">
                  <c:v>32836</c:v>
                </c:pt>
                <c:pt idx="9460">
                  <c:v>32837</c:v>
                </c:pt>
                <c:pt idx="9461">
                  <c:v>32838</c:v>
                </c:pt>
                <c:pt idx="9462">
                  <c:v>32839</c:v>
                </c:pt>
                <c:pt idx="9463">
                  <c:v>32840</c:v>
                </c:pt>
                <c:pt idx="9464">
                  <c:v>32841</c:v>
                </c:pt>
                <c:pt idx="9465">
                  <c:v>32842</c:v>
                </c:pt>
                <c:pt idx="9466">
                  <c:v>32843</c:v>
                </c:pt>
                <c:pt idx="9467">
                  <c:v>32844</c:v>
                </c:pt>
                <c:pt idx="9468">
                  <c:v>32845</c:v>
                </c:pt>
                <c:pt idx="9469">
                  <c:v>32846</c:v>
                </c:pt>
                <c:pt idx="9470">
                  <c:v>32847</c:v>
                </c:pt>
                <c:pt idx="9471">
                  <c:v>32848</c:v>
                </c:pt>
                <c:pt idx="9472">
                  <c:v>32849</c:v>
                </c:pt>
                <c:pt idx="9473">
                  <c:v>32850</c:v>
                </c:pt>
                <c:pt idx="9474">
                  <c:v>32851</c:v>
                </c:pt>
                <c:pt idx="9475">
                  <c:v>32852</c:v>
                </c:pt>
                <c:pt idx="9476">
                  <c:v>32853</c:v>
                </c:pt>
                <c:pt idx="9477">
                  <c:v>32854</c:v>
                </c:pt>
                <c:pt idx="9478">
                  <c:v>32855</c:v>
                </c:pt>
                <c:pt idx="9479">
                  <c:v>32856</c:v>
                </c:pt>
                <c:pt idx="9480">
                  <c:v>32857</c:v>
                </c:pt>
                <c:pt idx="9481">
                  <c:v>32858</c:v>
                </c:pt>
                <c:pt idx="9482">
                  <c:v>32859</c:v>
                </c:pt>
                <c:pt idx="9483">
                  <c:v>32860</c:v>
                </c:pt>
                <c:pt idx="9484">
                  <c:v>32861</c:v>
                </c:pt>
                <c:pt idx="9485">
                  <c:v>32862</c:v>
                </c:pt>
                <c:pt idx="9486">
                  <c:v>32863</c:v>
                </c:pt>
                <c:pt idx="9487">
                  <c:v>32864</c:v>
                </c:pt>
                <c:pt idx="9488">
                  <c:v>32865</c:v>
                </c:pt>
                <c:pt idx="9489">
                  <c:v>32866</c:v>
                </c:pt>
                <c:pt idx="9490">
                  <c:v>32867</c:v>
                </c:pt>
                <c:pt idx="9491">
                  <c:v>32868</c:v>
                </c:pt>
                <c:pt idx="9492">
                  <c:v>32869</c:v>
                </c:pt>
                <c:pt idx="9493">
                  <c:v>32870</c:v>
                </c:pt>
                <c:pt idx="9494">
                  <c:v>32871</c:v>
                </c:pt>
                <c:pt idx="9495">
                  <c:v>32872</c:v>
                </c:pt>
                <c:pt idx="9496">
                  <c:v>32873</c:v>
                </c:pt>
                <c:pt idx="9497">
                  <c:v>32874</c:v>
                </c:pt>
                <c:pt idx="9498">
                  <c:v>32875</c:v>
                </c:pt>
                <c:pt idx="9499">
                  <c:v>32876</c:v>
                </c:pt>
                <c:pt idx="9500">
                  <c:v>32877</c:v>
                </c:pt>
                <c:pt idx="9501">
                  <c:v>32878</c:v>
                </c:pt>
                <c:pt idx="9502">
                  <c:v>32879</c:v>
                </c:pt>
                <c:pt idx="9503">
                  <c:v>32880</c:v>
                </c:pt>
                <c:pt idx="9504">
                  <c:v>32881</c:v>
                </c:pt>
                <c:pt idx="9505">
                  <c:v>32882</c:v>
                </c:pt>
                <c:pt idx="9506">
                  <c:v>32883</c:v>
                </c:pt>
                <c:pt idx="9507">
                  <c:v>32884</c:v>
                </c:pt>
                <c:pt idx="9508">
                  <c:v>32885</c:v>
                </c:pt>
                <c:pt idx="9509">
                  <c:v>32886</c:v>
                </c:pt>
                <c:pt idx="9510">
                  <c:v>32887</c:v>
                </c:pt>
                <c:pt idx="9511">
                  <c:v>32888</c:v>
                </c:pt>
                <c:pt idx="9512">
                  <c:v>32889</c:v>
                </c:pt>
                <c:pt idx="9513">
                  <c:v>32890</c:v>
                </c:pt>
                <c:pt idx="9514">
                  <c:v>32891</c:v>
                </c:pt>
                <c:pt idx="9515">
                  <c:v>32892</c:v>
                </c:pt>
                <c:pt idx="9516">
                  <c:v>32893</c:v>
                </c:pt>
                <c:pt idx="9517">
                  <c:v>32894</c:v>
                </c:pt>
                <c:pt idx="9518">
                  <c:v>32895</c:v>
                </c:pt>
                <c:pt idx="9519">
                  <c:v>32896</c:v>
                </c:pt>
                <c:pt idx="9520">
                  <c:v>32897</c:v>
                </c:pt>
                <c:pt idx="9521">
                  <c:v>32898</c:v>
                </c:pt>
                <c:pt idx="9522">
                  <c:v>32899</c:v>
                </c:pt>
                <c:pt idx="9523">
                  <c:v>32900</c:v>
                </c:pt>
                <c:pt idx="9524">
                  <c:v>32901</c:v>
                </c:pt>
                <c:pt idx="9525">
                  <c:v>32902</c:v>
                </c:pt>
                <c:pt idx="9526">
                  <c:v>32903</c:v>
                </c:pt>
                <c:pt idx="9527">
                  <c:v>32904</c:v>
                </c:pt>
                <c:pt idx="9528">
                  <c:v>32905</c:v>
                </c:pt>
                <c:pt idx="9529">
                  <c:v>32906</c:v>
                </c:pt>
                <c:pt idx="9530">
                  <c:v>32907</c:v>
                </c:pt>
                <c:pt idx="9531">
                  <c:v>32908</c:v>
                </c:pt>
                <c:pt idx="9532">
                  <c:v>32909</c:v>
                </c:pt>
                <c:pt idx="9533">
                  <c:v>32910</c:v>
                </c:pt>
                <c:pt idx="9534">
                  <c:v>32911</c:v>
                </c:pt>
                <c:pt idx="9535">
                  <c:v>32912</c:v>
                </c:pt>
                <c:pt idx="9536">
                  <c:v>32913</c:v>
                </c:pt>
                <c:pt idx="9537">
                  <c:v>32914</c:v>
                </c:pt>
                <c:pt idx="9538">
                  <c:v>32915</c:v>
                </c:pt>
                <c:pt idx="9539">
                  <c:v>32916</c:v>
                </c:pt>
                <c:pt idx="9540">
                  <c:v>32917</c:v>
                </c:pt>
                <c:pt idx="9541">
                  <c:v>32918</c:v>
                </c:pt>
                <c:pt idx="9542">
                  <c:v>32919</c:v>
                </c:pt>
                <c:pt idx="9543">
                  <c:v>32920</c:v>
                </c:pt>
                <c:pt idx="9544">
                  <c:v>32921</c:v>
                </c:pt>
                <c:pt idx="9545">
                  <c:v>32922</c:v>
                </c:pt>
                <c:pt idx="9546">
                  <c:v>32923</c:v>
                </c:pt>
                <c:pt idx="9547">
                  <c:v>32924</c:v>
                </c:pt>
                <c:pt idx="9548">
                  <c:v>32925</c:v>
                </c:pt>
                <c:pt idx="9549">
                  <c:v>32926</c:v>
                </c:pt>
                <c:pt idx="9550">
                  <c:v>32927</c:v>
                </c:pt>
                <c:pt idx="9551">
                  <c:v>32928</c:v>
                </c:pt>
                <c:pt idx="9552">
                  <c:v>32929</c:v>
                </c:pt>
                <c:pt idx="9553">
                  <c:v>32930</c:v>
                </c:pt>
                <c:pt idx="9554">
                  <c:v>32931</c:v>
                </c:pt>
                <c:pt idx="9555">
                  <c:v>32932</c:v>
                </c:pt>
                <c:pt idx="9556">
                  <c:v>32933</c:v>
                </c:pt>
                <c:pt idx="9557">
                  <c:v>32934</c:v>
                </c:pt>
                <c:pt idx="9558">
                  <c:v>32935</c:v>
                </c:pt>
                <c:pt idx="9559">
                  <c:v>32936</c:v>
                </c:pt>
                <c:pt idx="9560">
                  <c:v>32937</c:v>
                </c:pt>
                <c:pt idx="9561">
                  <c:v>32938</c:v>
                </c:pt>
                <c:pt idx="9562">
                  <c:v>32939</c:v>
                </c:pt>
                <c:pt idx="9563">
                  <c:v>32940</c:v>
                </c:pt>
                <c:pt idx="9564">
                  <c:v>32941</c:v>
                </c:pt>
                <c:pt idx="9565">
                  <c:v>32942</c:v>
                </c:pt>
                <c:pt idx="9566">
                  <c:v>32943</c:v>
                </c:pt>
                <c:pt idx="9567">
                  <c:v>32944</c:v>
                </c:pt>
                <c:pt idx="9568">
                  <c:v>32945</c:v>
                </c:pt>
                <c:pt idx="9569">
                  <c:v>32946</c:v>
                </c:pt>
                <c:pt idx="9570">
                  <c:v>32947</c:v>
                </c:pt>
                <c:pt idx="9571">
                  <c:v>32948</c:v>
                </c:pt>
                <c:pt idx="9572">
                  <c:v>32949</c:v>
                </c:pt>
                <c:pt idx="9573">
                  <c:v>32950</c:v>
                </c:pt>
                <c:pt idx="9574">
                  <c:v>32951</c:v>
                </c:pt>
                <c:pt idx="9575">
                  <c:v>32952</c:v>
                </c:pt>
                <c:pt idx="9576">
                  <c:v>32953</c:v>
                </c:pt>
                <c:pt idx="9577">
                  <c:v>32954</c:v>
                </c:pt>
                <c:pt idx="9578">
                  <c:v>32955</c:v>
                </c:pt>
                <c:pt idx="9579">
                  <c:v>32956</c:v>
                </c:pt>
                <c:pt idx="9580">
                  <c:v>32957</c:v>
                </c:pt>
                <c:pt idx="9581">
                  <c:v>32958</c:v>
                </c:pt>
                <c:pt idx="9582">
                  <c:v>32959</c:v>
                </c:pt>
                <c:pt idx="9583">
                  <c:v>32960</c:v>
                </c:pt>
                <c:pt idx="9584">
                  <c:v>32961</c:v>
                </c:pt>
                <c:pt idx="9585">
                  <c:v>32962</c:v>
                </c:pt>
                <c:pt idx="9586">
                  <c:v>32963</c:v>
                </c:pt>
                <c:pt idx="9587">
                  <c:v>32964</c:v>
                </c:pt>
                <c:pt idx="9588">
                  <c:v>32965</c:v>
                </c:pt>
                <c:pt idx="9589">
                  <c:v>32966</c:v>
                </c:pt>
                <c:pt idx="9590">
                  <c:v>32967</c:v>
                </c:pt>
                <c:pt idx="9591">
                  <c:v>32968</c:v>
                </c:pt>
                <c:pt idx="9592">
                  <c:v>32969</c:v>
                </c:pt>
                <c:pt idx="9593">
                  <c:v>32970</c:v>
                </c:pt>
                <c:pt idx="9594">
                  <c:v>32971</c:v>
                </c:pt>
                <c:pt idx="9595">
                  <c:v>32972</c:v>
                </c:pt>
                <c:pt idx="9596">
                  <c:v>32973</c:v>
                </c:pt>
                <c:pt idx="9597">
                  <c:v>32974</c:v>
                </c:pt>
                <c:pt idx="9598">
                  <c:v>32975</c:v>
                </c:pt>
                <c:pt idx="9599">
                  <c:v>32976</c:v>
                </c:pt>
                <c:pt idx="9600">
                  <c:v>32977</c:v>
                </c:pt>
                <c:pt idx="9601">
                  <c:v>32978</c:v>
                </c:pt>
                <c:pt idx="9602">
                  <c:v>32979</c:v>
                </c:pt>
                <c:pt idx="9603">
                  <c:v>32980</c:v>
                </c:pt>
                <c:pt idx="9604">
                  <c:v>32981</c:v>
                </c:pt>
                <c:pt idx="9605">
                  <c:v>32982</c:v>
                </c:pt>
                <c:pt idx="9606">
                  <c:v>32983</c:v>
                </c:pt>
                <c:pt idx="9607">
                  <c:v>32984</c:v>
                </c:pt>
                <c:pt idx="9608">
                  <c:v>32985</c:v>
                </c:pt>
                <c:pt idx="9609">
                  <c:v>32986</c:v>
                </c:pt>
                <c:pt idx="9610">
                  <c:v>32987</c:v>
                </c:pt>
                <c:pt idx="9611">
                  <c:v>32988</c:v>
                </c:pt>
                <c:pt idx="9612">
                  <c:v>32989</c:v>
                </c:pt>
                <c:pt idx="9613">
                  <c:v>32990</c:v>
                </c:pt>
                <c:pt idx="9614">
                  <c:v>32991</c:v>
                </c:pt>
                <c:pt idx="9615">
                  <c:v>32992</c:v>
                </c:pt>
                <c:pt idx="9616">
                  <c:v>32993</c:v>
                </c:pt>
                <c:pt idx="9617">
                  <c:v>32994</c:v>
                </c:pt>
                <c:pt idx="9618">
                  <c:v>32995</c:v>
                </c:pt>
                <c:pt idx="9619">
                  <c:v>32996</c:v>
                </c:pt>
                <c:pt idx="9620">
                  <c:v>32997</c:v>
                </c:pt>
                <c:pt idx="9621">
                  <c:v>32998</c:v>
                </c:pt>
                <c:pt idx="9622">
                  <c:v>32999</c:v>
                </c:pt>
                <c:pt idx="9623">
                  <c:v>33000</c:v>
                </c:pt>
                <c:pt idx="9624">
                  <c:v>33001</c:v>
                </c:pt>
                <c:pt idx="9625">
                  <c:v>33002</c:v>
                </c:pt>
                <c:pt idx="9626">
                  <c:v>33003</c:v>
                </c:pt>
                <c:pt idx="9627">
                  <c:v>33004</c:v>
                </c:pt>
                <c:pt idx="9628">
                  <c:v>33005</c:v>
                </c:pt>
                <c:pt idx="9629">
                  <c:v>33006</c:v>
                </c:pt>
                <c:pt idx="9630">
                  <c:v>33007</c:v>
                </c:pt>
                <c:pt idx="9631">
                  <c:v>33008</c:v>
                </c:pt>
                <c:pt idx="9632">
                  <c:v>33009</c:v>
                </c:pt>
                <c:pt idx="9633">
                  <c:v>33010</c:v>
                </c:pt>
                <c:pt idx="9634">
                  <c:v>33011</c:v>
                </c:pt>
                <c:pt idx="9635">
                  <c:v>33012</c:v>
                </c:pt>
                <c:pt idx="9636">
                  <c:v>33013</c:v>
                </c:pt>
                <c:pt idx="9637">
                  <c:v>33014</c:v>
                </c:pt>
                <c:pt idx="9638">
                  <c:v>33015</c:v>
                </c:pt>
                <c:pt idx="9639">
                  <c:v>33016</c:v>
                </c:pt>
                <c:pt idx="9640">
                  <c:v>33017</c:v>
                </c:pt>
                <c:pt idx="9641">
                  <c:v>33018</c:v>
                </c:pt>
                <c:pt idx="9642">
                  <c:v>33019</c:v>
                </c:pt>
                <c:pt idx="9643">
                  <c:v>33020</c:v>
                </c:pt>
                <c:pt idx="9644">
                  <c:v>33021</c:v>
                </c:pt>
                <c:pt idx="9645">
                  <c:v>33022</c:v>
                </c:pt>
                <c:pt idx="9646">
                  <c:v>33023</c:v>
                </c:pt>
                <c:pt idx="9647">
                  <c:v>33024</c:v>
                </c:pt>
                <c:pt idx="9648">
                  <c:v>33025</c:v>
                </c:pt>
                <c:pt idx="9649">
                  <c:v>33026</c:v>
                </c:pt>
                <c:pt idx="9650">
                  <c:v>33027</c:v>
                </c:pt>
                <c:pt idx="9651">
                  <c:v>33028</c:v>
                </c:pt>
                <c:pt idx="9652">
                  <c:v>33029</c:v>
                </c:pt>
                <c:pt idx="9653">
                  <c:v>33030</c:v>
                </c:pt>
                <c:pt idx="9654">
                  <c:v>33031</c:v>
                </c:pt>
                <c:pt idx="9655">
                  <c:v>33032</c:v>
                </c:pt>
                <c:pt idx="9656">
                  <c:v>33033</c:v>
                </c:pt>
                <c:pt idx="9657">
                  <c:v>33034</c:v>
                </c:pt>
                <c:pt idx="9658">
                  <c:v>33035</c:v>
                </c:pt>
                <c:pt idx="9659">
                  <c:v>33036</c:v>
                </c:pt>
                <c:pt idx="9660">
                  <c:v>33037</c:v>
                </c:pt>
                <c:pt idx="9661">
                  <c:v>33038</c:v>
                </c:pt>
                <c:pt idx="9662">
                  <c:v>33039</c:v>
                </c:pt>
                <c:pt idx="9663">
                  <c:v>33040</c:v>
                </c:pt>
                <c:pt idx="9664">
                  <c:v>33041</c:v>
                </c:pt>
                <c:pt idx="9665">
                  <c:v>33042</c:v>
                </c:pt>
                <c:pt idx="9666">
                  <c:v>33043</c:v>
                </c:pt>
                <c:pt idx="9667">
                  <c:v>33044</c:v>
                </c:pt>
                <c:pt idx="9668">
                  <c:v>33045</c:v>
                </c:pt>
                <c:pt idx="9669">
                  <c:v>33046</c:v>
                </c:pt>
                <c:pt idx="9670">
                  <c:v>33047</c:v>
                </c:pt>
                <c:pt idx="9671">
                  <c:v>33048</c:v>
                </c:pt>
                <c:pt idx="9672">
                  <c:v>33049</c:v>
                </c:pt>
                <c:pt idx="9673">
                  <c:v>33050</c:v>
                </c:pt>
                <c:pt idx="9674">
                  <c:v>33051</c:v>
                </c:pt>
                <c:pt idx="9675">
                  <c:v>33052</c:v>
                </c:pt>
                <c:pt idx="9676">
                  <c:v>33053</c:v>
                </c:pt>
                <c:pt idx="9677">
                  <c:v>33054</c:v>
                </c:pt>
                <c:pt idx="9678">
                  <c:v>33055</c:v>
                </c:pt>
                <c:pt idx="9679">
                  <c:v>33056</c:v>
                </c:pt>
                <c:pt idx="9680">
                  <c:v>33057</c:v>
                </c:pt>
                <c:pt idx="9681">
                  <c:v>33058</c:v>
                </c:pt>
                <c:pt idx="9682">
                  <c:v>33059</c:v>
                </c:pt>
                <c:pt idx="9683">
                  <c:v>33060</c:v>
                </c:pt>
                <c:pt idx="9684">
                  <c:v>33061</c:v>
                </c:pt>
                <c:pt idx="9685">
                  <c:v>33062</c:v>
                </c:pt>
                <c:pt idx="9686">
                  <c:v>33063</c:v>
                </c:pt>
                <c:pt idx="9687">
                  <c:v>33064</c:v>
                </c:pt>
                <c:pt idx="9688">
                  <c:v>33065</c:v>
                </c:pt>
                <c:pt idx="9689">
                  <c:v>33066</c:v>
                </c:pt>
                <c:pt idx="9690">
                  <c:v>33067</c:v>
                </c:pt>
                <c:pt idx="9691">
                  <c:v>33068</c:v>
                </c:pt>
                <c:pt idx="9692">
                  <c:v>33069</c:v>
                </c:pt>
                <c:pt idx="9693">
                  <c:v>33070</c:v>
                </c:pt>
                <c:pt idx="9694">
                  <c:v>33071</c:v>
                </c:pt>
                <c:pt idx="9695">
                  <c:v>33072</c:v>
                </c:pt>
                <c:pt idx="9696">
                  <c:v>33073</c:v>
                </c:pt>
                <c:pt idx="9697">
                  <c:v>33074</c:v>
                </c:pt>
                <c:pt idx="9698">
                  <c:v>33075</c:v>
                </c:pt>
                <c:pt idx="9699">
                  <c:v>33076</c:v>
                </c:pt>
                <c:pt idx="9700">
                  <c:v>33077</c:v>
                </c:pt>
                <c:pt idx="9701">
                  <c:v>33078</c:v>
                </c:pt>
                <c:pt idx="9702">
                  <c:v>33079</c:v>
                </c:pt>
                <c:pt idx="9703">
                  <c:v>33080</c:v>
                </c:pt>
                <c:pt idx="9704">
                  <c:v>33081</c:v>
                </c:pt>
                <c:pt idx="9705">
                  <c:v>33082</c:v>
                </c:pt>
                <c:pt idx="9706">
                  <c:v>33083</c:v>
                </c:pt>
                <c:pt idx="9707">
                  <c:v>33084</c:v>
                </c:pt>
                <c:pt idx="9708">
                  <c:v>33085</c:v>
                </c:pt>
                <c:pt idx="9709">
                  <c:v>33086</c:v>
                </c:pt>
                <c:pt idx="9710">
                  <c:v>33087</c:v>
                </c:pt>
                <c:pt idx="9711">
                  <c:v>33088</c:v>
                </c:pt>
                <c:pt idx="9712">
                  <c:v>33089</c:v>
                </c:pt>
                <c:pt idx="9713">
                  <c:v>33090</c:v>
                </c:pt>
                <c:pt idx="9714">
                  <c:v>33091</c:v>
                </c:pt>
                <c:pt idx="9715">
                  <c:v>33092</c:v>
                </c:pt>
                <c:pt idx="9716">
                  <c:v>33093</c:v>
                </c:pt>
                <c:pt idx="9717">
                  <c:v>33094</c:v>
                </c:pt>
                <c:pt idx="9718">
                  <c:v>33095</c:v>
                </c:pt>
                <c:pt idx="9719">
                  <c:v>33096</c:v>
                </c:pt>
                <c:pt idx="9720">
                  <c:v>33097</c:v>
                </c:pt>
                <c:pt idx="9721">
                  <c:v>33098</c:v>
                </c:pt>
                <c:pt idx="9722">
                  <c:v>33099</c:v>
                </c:pt>
                <c:pt idx="9723">
                  <c:v>33100</c:v>
                </c:pt>
                <c:pt idx="9724">
                  <c:v>33101</c:v>
                </c:pt>
                <c:pt idx="9725">
                  <c:v>33102</c:v>
                </c:pt>
                <c:pt idx="9726">
                  <c:v>33103</c:v>
                </c:pt>
                <c:pt idx="9727">
                  <c:v>33104</c:v>
                </c:pt>
                <c:pt idx="9728">
                  <c:v>33105</c:v>
                </c:pt>
                <c:pt idx="9729">
                  <c:v>33106</c:v>
                </c:pt>
                <c:pt idx="9730">
                  <c:v>33107</c:v>
                </c:pt>
                <c:pt idx="9731">
                  <c:v>33108</c:v>
                </c:pt>
                <c:pt idx="9732">
                  <c:v>33109</c:v>
                </c:pt>
                <c:pt idx="9733">
                  <c:v>33110</c:v>
                </c:pt>
                <c:pt idx="9734">
                  <c:v>33111</c:v>
                </c:pt>
                <c:pt idx="9735">
                  <c:v>33112</c:v>
                </c:pt>
                <c:pt idx="9736">
                  <c:v>33113</c:v>
                </c:pt>
                <c:pt idx="9737">
                  <c:v>33114</c:v>
                </c:pt>
                <c:pt idx="9738">
                  <c:v>33115</c:v>
                </c:pt>
                <c:pt idx="9739">
                  <c:v>33116</c:v>
                </c:pt>
                <c:pt idx="9740">
                  <c:v>33117</c:v>
                </c:pt>
                <c:pt idx="9741">
                  <c:v>33118</c:v>
                </c:pt>
                <c:pt idx="9742">
                  <c:v>33119</c:v>
                </c:pt>
                <c:pt idx="9743">
                  <c:v>33120</c:v>
                </c:pt>
                <c:pt idx="9744">
                  <c:v>33121</c:v>
                </c:pt>
                <c:pt idx="9745">
                  <c:v>33122</c:v>
                </c:pt>
                <c:pt idx="9746">
                  <c:v>33123</c:v>
                </c:pt>
                <c:pt idx="9747">
                  <c:v>33124</c:v>
                </c:pt>
                <c:pt idx="9748">
                  <c:v>33125</c:v>
                </c:pt>
                <c:pt idx="9749">
                  <c:v>33126</c:v>
                </c:pt>
                <c:pt idx="9750">
                  <c:v>33127</c:v>
                </c:pt>
                <c:pt idx="9751">
                  <c:v>33128</c:v>
                </c:pt>
                <c:pt idx="9752">
                  <c:v>33129</c:v>
                </c:pt>
                <c:pt idx="9753">
                  <c:v>33130</c:v>
                </c:pt>
                <c:pt idx="9754">
                  <c:v>33131</c:v>
                </c:pt>
                <c:pt idx="9755">
                  <c:v>33132</c:v>
                </c:pt>
                <c:pt idx="9756">
                  <c:v>33133</c:v>
                </c:pt>
                <c:pt idx="9757">
                  <c:v>33134</c:v>
                </c:pt>
                <c:pt idx="9758">
                  <c:v>33135</c:v>
                </c:pt>
                <c:pt idx="9759">
                  <c:v>33136</c:v>
                </c:pt>
                <c:pt idx="9760">
                  <c:v>33137</c:v>
                </c:pt>
                <c:pt idx="9761">
                  <c:v>33138</c:v>
                </c:pt>
                <c:pt idx="9762">
                  <c:v>33139</c:v>
                </c:pt>
                <c:pt idx="9763">
                  <c:v>33140</c:v>
                </c:pt>
                <c:pt idx="9764">
                  <c:v>33141</c:v>
                </c:pt>
                <c:pt idx="9765">
                  <c:v>33142</c:v>
                </c:pt>
                <c:pt idx="9766">
                  <c:v>33143</c:v>
                </c:pt>
                <c:pt idx="9767">
                  <c:v>33144</c:v>
                </c:pt>
                <c:pt idx="9768">
                  <c:v>33145</c:v>
                </c:pt>
                <c:pt idx="9769">
                  <c:v>33146</c:v>
                </c:pt>
                <c:pt idx="9770">
                  <c:v>33147</c:v>
                </c:pt>
                <c:pt idx="9771">
                  <c:v>33148</c:v>
                </c:pt>
                <c:pt idx="9772">
                  <c:v>33149</c:v>
                </c:pt>
                <c:pt idx="9773">
                  <c:v>33150</c:v>
                </c:pt>
                <c:pt idx="9774">
                  <c:v>33151</c:v>
                </c:pt>
                <c:pt idx="9775">
                  <c:v>33152</c:v>
                </c:pt>
                <c:pt idx="9776">
                  <c:v>33153</c:v>
                </c:pt>
                <c:pt idx="9777">
                  <c:v>33154</c:v>
                </c:pt>
                <c:pt idx="9778">
                  <c:v>33155</c:v>
                </c:pt>
                <c:pt idx="9779">
                  <c:v>33156</c:v>
                </c:pt>
                <c:pt idx="9780">
                  <c:v>33157</c:v>
                </c:pt>
                <c:pt idx="9781">
                  <c:v>33158</c:v>
                </c:pt>
                <c:pt idx="9782">
                  <c:v>33159</c:v>
                </c:pt>
                <c:pt idx="9783">
                  <c:v>33160</c:v>
                </c:pt>
                <c:pt idx="9784">
                  <c:v>33161</c:v>
                </c:pt>
                <c:pt idx="9785">
                  <c:v>33162</c:v>
                </c:pt>
                <c:pt idx="9786">
                  <c:v>33163</c:v>
                </c:pt>
                <c:pt idx="9787">
                  <c:v>33164</c:v>
                </c:pt>
                <c:pt idx="9788">
                  <c:v>33165</c:v>
                </c:pt>
                <c:pt idx="9789">
                  <c:v>33166</c:v>
                </c:pt>
                <c:pt idx="9790">
                  <c:v>33167</c:v>
                </c:pt>
                <c:pt idx="9791">
                  <c:v>33168</c:v>
                </c:pt>
                <c:pt idx="9792">
                  <c:v>33169</c:v>
                </c:pt>
                <c:pt idx="9793">
                  <c:v>33170</c:v>
                </c:pt>
                <c:pt idx="9794">
                  <c:v>33171</c:v>
                </c:pt>
                <c:pt idx="9795">
                  <c:v>33172</c:v>
                </c:pt>
                <c:pt idx="9796">
                  <c:v>33173</c:v>
                </c:pt>
                <c:pt idx="9797">
                  <c:v>33174</c:v>
                </c:pt>
                <c:pt idx="9798">
                  <c:v>33175</c:v>
                </c:pt>
                <c:pt idx="9799">
                  <c:v>33176</c:v>
                </c:pt>
                <c:pt idx="9800">
                  <c:v>33177</c:v>
                </c:pt>
                <c:pt idx="9801">
                  <c:v>33178</c:v>
                </c:pt>
                <c:pt idx="9802">
                  <c:v>33179</c:v>
                </c:pt>
                <c:pt idx="9803">
                  <c:v>33180</c:v>
                </c:pt>
                <c:pt idx="9804">
                  <c:v>33181</c:v>
                </c:pt>
                <c:pt idx="9805">
                  <c:v>33182</c:v>
                </c:pt>
                <c:pt idx="9806">
                  <c:v>33183</c:v>
                </c:pt>
                <c:pt idx="9807">
                  <c:v>33184</c:v>
                </c:pt>
                <c:pt idx="9808">
                  <c:v>33185</c:v>
                </c:pt>
                <c:pt idx="9809">
                  <c:v>33186</c:v>
                </c:pt>
                <c:pt idx="9810">
                  <c:v>33187</c:v>
                </c:pt>
                <c:pt idx="9811">
                  <c:v>33188</c:v>
                </c:pt>
                <c:pt idx="9812">
                  <c:v>33189</c:v>
                </c:pt>
                <c:pt idx="9813">
                  <c:v>33190</c:v>
                </c:pt>
                <c:pt idx="9814">
                  <c:v>33191</c:v>
                </c:pt>
                <c:pt idx="9815">
                  <c:v>33192</c:v>
                </c:pt>
                <c:pt idx="9816">
                  <c:v>33193</c:v>
                </c:pt>
                <c:pt idx="9817">
                  <c:v>33194</c:v>
                </c:pt>
                <c:pt idx="9818">
                  <c:v>33195</c:v>
                </c:pt>
                <c:pt idx="9819">
                  <c:v>33196</c:v>
                </c:pt>
                <c:pt idx="9820">
                  <c:v>33197</c:v>
                </c:pt>
                <c:pt idx="9821">
                  <c:v>33198</c:v>
                </c:pt>
                <c:pt idx="9822">
                  <c:v>33199</c:v>
                </c:pt>
                <c:pt idx="9823">
                  <c:v>33200</c:v>
                </c:pt>
                <c:pt idx="9824">
                  <c:v>33201</c:v>
                </c:pt>
                <c:pt idx="9825">
                  <c:v>33202</c:v>
                </c:pt>
                <c:pt idx="9826">
                  <c:v>33203</c:v>
                </c:pt>
                <c:pt idx="9827">
                  <c:v>33204</c:v>
                </c:pt>
                <c:pt idx="9828">
                  <c:v>33205</c:v>
                </c:pt>
                <c:pt idx="9829">
                  <c:v>33206</c:v>
                </c:pt>
                <c:pt idx="9830">
                  <c:v>33207</c:v>
                </c:pt>
                <c:pt idx="9831">
                  <c:v>33208</c:v>
                </c:pt>
                <c:pt idx="9832">
                  <c:v>33209</c:v>
                </c:pt>
                <c:pt idx="9833">
                  <c:v>33210</c:v>
                </c:pt>
                <c:pt idx="9834">
                  <c:v>33211</c:v>
                </c:pt>
                <c:pt idx="9835">
                  <c:v>33212</c:v>
                </c:pt>
                <c:pt idx="9836">
                  <c:v>33213</c:v>
                </c:pt>
                <c:pt idx="9837">
                  <c:v>33214</c:v>
                </c:pt>
                <c:pt idx="9838">
                  <c:v>33215</c:v>
                </c:pt>
                <c:pt idx="9839">
                  <c:v>33216</c:v>
                </c:pt>
                <c:pt idx="9840">
                  <c:v>33217</c:v>
                </c:pt>
                <c:pt idx="9841">
                  <c:v>33218</c:v>
                </c:pt>
                <c:pt idx="9842">
                  <c:v>33219</c:v>
                </c:pt>
                <c:pt idx="9843">
                  <c:v>33220</c:v>
                </c:pt>
                <c:pt idx="9844">
                  <c:v>33221</c:v>
                </c:pt>
                <c:pt idx="9845">
                  <c:v>33222</c:v>
                </c:pt>
                <c:pt idx="9846">
                  <c:v>33223</c:v>
                </c:pt>
                <c:pt idx="9847">
                  <c:v>33224</c:v>
                </c:pt>
                <c:pt idx="9848">
                  <c:v>33225</c:v>
                </c:pt>
                <c:pt idx="9849">
                  <c:v>33226</c:v>
                </c:pt>
                <c:pt idx="9850">
                  <c:v>33227</c:v>
                </c:pt>
                <c:pt idx="9851">
                  <c:v>33228</c:v>
                </c:pt>
                <c:pt idx="9852">
                  <c:v>33229</c:v>
                </c:pt>
                <c:pt idx="9853">
                  <c:v>33230</c:v>
                </c:pt>
                <c:pt idx="9854">
                  <c:v>33231</c:v>
                </c:pt>
                <c:pt idx="9855">
                  <c:v>33232</c:v>
                </c:pt>
                <c:pt idx="9856">
                  <c:v>33233</c:v>
                </c:pt>
                <c:pt idx="9857">
                  <c:v>33234</c:v>
                </c:pt>
                <c:pt idx="9858">
                  <c:v>33235</c:v>
                </c:pt>
                <c:pt idx="9859">
                  <c:v>33236</c:v>
                </c:pt>
                <c:pt idx="9860">
                  <c:v>33237</c:v>
                </c:pt>
                <c:pt idx="9861">
                  <c:v>33238</c:v>
                </c:pt>
                <c:pt idx="9862">
                  <c:v>33239</c:v>
                </c:pt>
                <c:pt idx="9863">
                  <c:v>33240</c:v>
                </c:pt>
                <c:pt idx="9864">
                  <c:v>33241</c:v>
                </c:pt>
                <c:pt idx="9865">
                  <c:v>33242</c:v>
                </c:pt>
                <c:pt idx="9866">
                  <c:v>33243</c:v>
                </c:pt>
                <c:pt idx="9867">
                  <c:v>33244</c:v>
                </c:pt>
                <c:pt idx="9868">
                  <c:v>33245</c:v>
                </c:pt>
                <c:pt idx="9869">
                  <c:v>33246</c:v>
                </c:pt>
                <c:pt idx="9870">
                  <c:v>33247</c:v>
                </c:pt>
                <c:pt idx="9871">
                  <c:v>33248</c:v>
                </c:pt>
                <c:pt idx="9872">
                  <c:v>33249</c:v>
                </c:pt>
                <c:pt idx="9873">
                  <c:v>33250</c:v>
                </c:pt>
                <c:pt idx="9874">
                  <c:v>33251</c:v>
                </c:pt>
                <c:pt idx="9875">
                  <c:v>33252</c:v>
                </c:pt>
                <c:pt idx="9876">
                  <c:v>33253</c:v>
                </c:pt>
                <c:pt idx="9877">
                  <c:v>33254</c:v>
                </c:pt>
                <c:pt idx="9878">
                  <c:v>33255</c:v>
                </c:pt>
                <c:pt idx="9879">
                  <c:v>33256</c:v>
                </c:pt>
                <c:pt idx="9880">
                  <c:v>33257</c:v>
                </c:pt>
                <c:pt idx="9881">
                  <c:v>33258</c:v>
                </c:pt>
                <c:pt idx="9882">
                  <c:v>33259</c:v>
                </c:pt>
                <c:pt idx="9883">
                  <c:v>33260</c:v>
                </c:pt>
                <c:pt idx="9884">
                  <c:v>33261</c:v>
                </c:pt>
                <c:pt idx="9885">
                  <c:v>33262</c:v>
                </c:pt>
                <c:pt idx="9886">
                  <c:v>33263</c:v>
                </c:pt>
                <c:pt idx="9887">
                  <c:v>33264</c:v>
                </c:pt>
                <c:pt idx="9888">
                  <c:v>33265</c:v>
                </c:pt>
                <c:pt idx="9889">
                  <c:v>33266</c:v>
                </c:pt>
                <c:pt idx="9890">
                  <c:v>33267</c:v>
                </c:pt>
                <c:pt idx="9891">
                  <c:v>33268</c:v>
                </c:pt>
                <c:pt idx="9892">
                  <c:v>33269</c:v>
                </c:pt>
                <c:pt idx="9893">
                  <c:v>33270</c:v>
                </c:pt>
                <c:pt idx="9894">
                  <c:v>33271</c:v>
                </c:pt>
                <c:pt idx="9895">
                  <c:v>33272</c:v>
                </c:pt>
                <c:pt idx="9896">
                  <c:v>33273</c:v>
                </c:pt>
                <c:pt idx="9897">
                  <c:v>33274</c:v>
                </c:pt>
                <c:pt idx="9898">
                  <c:v>33275</c:v>
                </c:pt>
                <c:pt idx="9899">
                  <c:v>33276</c:v>
                </c:pt>
                <c:pt idx="9900">
                  <c:v>33277</c:v>
                </c:pt>
                <c:pt idx="9901">
                  <c:v>33278</c:v>
                </c:pt>
                <c:pt idx="9902">
                  <c:v>33279</c:v>
                </c:pt>
                <c:pt idx="9903">
                  <c:v>33280</c:v>
                </c:pt>
                <c:pt idx="9904">
                  <c:v>33281</c:v>
                </c:pt>
                <c:pt idx="9905">
                  <c:v>33282</c:v>
                </c:pt>
                <c:pt idx="9906">
                  <c:v>33283</c:v>
                </c:pt>
                <c:pt idx="9907">
                  <c:v>33284</c:v>
                </c:pt>
                <c:pt idx="9908">
                  <c:v>33285</c:v>
                </c:pt>
                <c:pt idx="9909">
                  <c:v>33286</c:v>
                </c:pt>
                <c:pt idx="9910">
                  <c:v>33287</c:v>
                </c:pt>
                <c:pt idx="9911">
                  <c:v>33288</c:v>
                </c:pt>
                <c:pt idx="9912">
                  <c:v>33289</c:v>
                </c:pt>
                <c:pt idx="9913">
                  <c:v>33290</c:v>
                </c:pt>
                <c:pt idx="9914">
                  <c:v>33291</c:v>
                </c:pt>
                <c:pt idx="9915">
                  <c:v>33292</c:v>
                </c:pt>
                <c:pt idx="9916">
                  <c:v>33293</c:v>
                </c:pt>
                <c:pt idx="9917">
                  <c:v>33294</c:v>
                </c:pt>
                <c:pt idx="9918">
                  <c:v>33295</c:v>
                </c:pt>
                <c:pt idx="9919">
                  <c:v>33296</c:v>
                </c:pt>
                <c:pt idx="9920">
                  <c:v>33297</c:v>
                </c:pt>
                <c:pt idx="9921">
                  <c:v>33298</c:v>
                </c:pt>
                <c:pt idx="9922">
                  <c:v>33299</c:v>
                </c:pt>
                <c:pt idx="9923">
                  <c:v>33300</c:v>
                </c:pt>
                <c:pt idx="9924">
                  <c:v>33301</c:v>
                </c:pt>
                <c:pt idx="9925">
                  <c:v>33302</c:v>
                </c:pt>
                <c:pt idx="9926">
                  <c:v>33303</c:v>
                </c:pt>
                <c:pt idx="9927">
                  <c:v>33304</c:v>
                </c:pt>
                <c:pt idx="9928">
                  <c:v>33305</c:v>
                </c:pt>
                <c:pt idx="9929">
                  <c:v>33306</c:v>
                </c:pt>
                <c:pt idx="9930">
                  <c:v>33307</c:v>
                </c:pt>
                <c:pt idx="9931">
                  <c:v>33308</c:v>
                </c:pt>
                <c:pt idx="9932">
                  <c:v>33309</c:v>
                </c:pt>
                <c:pt idx="9933">
                  <c:v>33310</c:v>
                </c:pt>
                <c:pt idx="9934">
                  <c:v>33311</c:v>
                </c:pt>
                <c:pt idx="9935">
                  <c:v>33312</c:v>
                </c:pt>
                <c:pt idx="9936">
                  <c:v>33313</c:v>
                </c:pt>
                <c:pt idx="9937">
                  <c:v>33314</c:v>
                </c:pt>
                <c:pt idx="9938">
                  <c:v>33315</c:v>
                </c:pt>
                <c:pt idx="9939">
                  <c:v>33316</c:v>
                </c:pt>
                <c:pt idx="9940">
                  <c:v>33317</c:v>
                </c:pt>
                <c:pt idx="9941">
                  <c:v>33318</c:v>
                </c:pt>
                <c:pt idx="9942">
                  <c:v>33319</c:v>
                </c:pt>
                <c:pt idx="9943">
                  <c:v>33320</c:v>
                </c:pt>
                <c:pt idx="9944">
                  <c:v>33321</c:v>
                </c:pt>
                <c:pt idx="9945">
                  <c:v>33322</c:v>
                </c:pt>
                <c:pt idx="9946">
                  <c:v>33323</c:v>
                </c:pt>
                <c:pt idx="9947">
                  <c:v>33324</c:v>
                </c:pt>
                <c:pt idx="9948">
                  <c:v>33325</c:v>
                </c:pt>
                <c:pt idx="9949">
                  <c:v>33326</c:v>
                </c:pt>
                <c:pt idx="9950">
                  <c:v>33327</c:v>
                </c:pt>
                <c:pt idx="9951">
                  <c:v>33328</c:v>
                </c:pt>
                <c:pt idx="9952">
                  <c:v>33329</c:v>
                </c:pt>
                <c:pt idx="9953">
                  <c:v>33330</c:v>
                </c:pt>
                <c:pt idx="9954">
                  <c:v>33331</c:v>
                </c:pt>
                <c:pt idx="9955">
                  <c:v>33332</c:v>
                </c:pt>
                <c:pt idx="9956">
                  <c:v>33333</c:v>
                </c:pt>
                <c:pt idx="9957">
                  <c:v>33334</c:v>
                </c:pt>
                <c:pt idx="9958">
                  <c:v>33335</c:v>
                </c:pt>
                <c:pt idx="9959">
                  <c:v>33336</c:v>
                </c:pt>
                <c:pt idx="9960">
                  <c:v>33337</c:v>
                </c:pt>
                <c:pt idx="9961">
                  <c:v>33338</c:v>
                </c:pt>
                <c:pt idx="9962">
                  <c:v>33339</c:v>
                </c:pt>
                <c:pt idx="9963">
                  <c:v>33340</c:v>
                </c:pt>
                <c:pt idx="9964">
                  <c:v>33341</c:v>
                </c:pt>
                <c:pt idx="9965">
                  <c:v>33342</c:v>
                </c:pt>
                <c:pt idx="9966">
                  <c:v>33343</c:v>
                </c:pt>
                <c:pt idx="9967">
                  <c:v>33344</c:v>
                </c:pt>
                <c:pt idx="9968">
                  <c:v>33345</c:v>
                </c:pt>
                <c:pt idx="9969">
                  <c:v>33346</c:v>
                </c:pt>
                <c:pt idx="9970">
                  <c:v>33347</c:v>
                </c:pt>
                <c:pt idx="9971">
                  <c:v>33348</c:v>
                </c:pt>
                <c:pt idx="9972">
                  <c:v>33349</c:v>
                </c:pt>
                <c:pt idx="9973">
                  <c:v>33350</c:v>
                </c:pt>
                <c:pt idx="9974">
                  <c:v>33351</c:v>
                </c:pt>
                <c:pt idx="9975">
                  <c:v>33352</c:v>
                </c:pt>
                <c:pt idx="9976">
                  <c:v>33353</c:v>
                </c:pt>
                <c:pt idx="9977">
                  <c:v>33354</c:v>
                </c:pt>
                <c:pt idx="9978">
                  <c:v>33355</c:v>
                </c:pt>
                <c:pt idx="9979">
                  <c:v>33356</c:v>
                </c:pt>
                <c:pt idx="9980">
                  <c:v>33357</c:v>
                </c:pt>
                <c:pt idx="9981">
                  <c:v>33358</c:v>
                </c:pt>
                <c:pt idx="9982">
                  <c:v>33359</c:v>
                </c:pt>
                <c:pt idx="9983">
                  <c:v>33360</c:v>
                </c:pt>
                <c:pt idx="9984">
                  <c:v>33361</c:v>
                </c:pt>
                <c:pt idx="9985">
                  <c:v>33362</c:v>
                </c:pt>
                <c:pt idx="9986">
                  <c:v>33363</c:v>
                </c:pt>
                <c:pt idx="9987">
                  <c:v>33364</c:v>
                </c:pt>
                <c:pt idx="9988">
                  <c:v>33365</c:v>
                </c:pt>
                <c:pt idx="9989">
                  <c:v>33366</c:v>
                </c:pt>
                <c:pt idx="9990">
                  <c:v>33367</c:v>
                </c:pt>
                <c:pt idx="9991">
                  <c:v>33368</c:v>
                </c:pt>
                <c:pt idx="9992">
                  <c:v>33369</c:v>
                </c:pt>
                <c:pt idx="9993">
                  <c:v>33370</c:v>
                </c:pt>
                <c:pt idx="9994">
                  <c:v>33371</c:v>
                </c:pt>
                <c:pt idx="9995">
                  <c:v>33372</c:v>
                </c:pt>
                <c:pt idx="9996">
                  <c:v>33373</c:v>
                </c:pt>
                <c:pt idx="9997">
                  <c:v>33374</c:v>
                </c:pt>
                <c:pt idx="9998">
                  <c:v>33375</c:v>
                </c:pt>
                <c:pt idx="9999">
                  <c:v>33376</c:v>
                </c:pt>
                <c:pt idx="10000">
                  <c:v>33377</c:v>
                </c:pt>
                <c:pt idx="10001">
                  <c:v>33378</c:v>
                </c:pt>
                <c:pt idx="10002">
                  <c:v>33379</c:v>
                </c:pt>
                <c:pt idx="10003">
                  <c:v>33380</c:v>
                </c:pt>
                <c:pt idx="10004">
                  <c:v>33381</c:v>
                </c:pt>
                <c:pt idx="10005">
                  <c:v>33382</c:v>
                </c:pt>
                <c:pt idx="10006">
                  <c:v>33383</c:v>
                </c:pt>
                <c:pt idx="10007">
                  <c:v>33384</c:v>
                </c:pt>
                <c:pt idx="10008">
                  <c:v>33385</c:v>
                </c:pt>
                <c:pt idx="10009">
                  <c:v>33386</c:v>
                </c:pt>
                <c:pt idx="10010">
                  <c:v>33387</c:v>
                </c:pt>
                <c:pt idx="10011">
                  <c:v>33388</c:v>
                </c:pt>
                <c:pt idx="10012">
                  <c:v>33389</c:v>
                </c:pt>
                <c:pt idx="10013">
                  <c:v>33390</c:v>
                </c:pt>
                <c:pt idx="10014">
                  <c:v>33391</c:v>
                </c:pt>
                <c:pt idx="10015">
                  <c:v>33392</c:v>
                </c:pt>
                <c:pt idx="10016">
                  <c:v>33393</c:v>
                </c:pt>
                <c:pt idx="10017">
                  <c:v>33394</c:v>
                </c:pt>
                <c:pt idx="10018">
                  <c:v>33395</c:v>
                </c:pt>
                <c:pt idx="10019">
                  <c:v>33396</c:v>
                </c:pt>
                <c:pt idx="10020">
                  <c:v>33397</c:v>
                </c:pt>
                <c:pt idx="10021">
                  <c:v>33398</c:v>
                </c:pt>
                <c:pt idx="10022">
                  <c:v>33399</c:v>
                </c:pt>
                <c:pt idx="10023">
                  <c:v>33400</c:v>
                </c:pt>
                <c:pt idx="10024">
                  <c:v>33401</c:v>
                </c:pt>
                <c:pt idx="10025">
                  <c:v>33402</c:v>
                </c:pt>
                <c:pt idx="10026">
                  <c:v>33403</c:v>
                </c:pt>
                <c:pt idx="10027">
                  <c:v>33404</c:v>
                </c:pt>
                <c:pt idx="10028">
                  <c:v>33405</c:v>
                </c:pt>
                <c:pt idx="10029">
                  <c:v>33406</c:v>
                </c:pt>
                <c:pt idx="10030">
                  <c:v>33407</c:v>
                </c:pt>
                <c:pt idx="10031">
                  <c:v>33408</c:v>
                </c:pt>
                <c:pt idx="10032">
                  <c:v>33409</c:v>
                </c:pt>
                <c:pt idx="10033">
                  <c:v>33410</c:v>
                </c:pt>
                <c:pt idx="10034">
                  <c:v>33411</c:v>
                </c:pt>
                <c:pt idx="10035">
                  <c:v>33412</c:v>
                </c:pt>
                <c:pt idx="10036">
                  <c:v>33413</c:v>
                </c:pt>
                <c:pt idx="10037">
                  <c:v>33414</c:v>
                </c:pt>
                <c:pt idx="10038">
                  <c:v>33415</c:v>
                </c:pt>
                <c:pt idx="10039">
                  <c:v>33416</c:v>
                </c:pt>
                <c:pt idx="10040">
                  <c:v>33417</c:v>
                </c:pt>
                <c:pt idx="10041">
                  <c:v>33418</c:v>
                </c:pt>
                <c:pt idx="10042">
                  <c:v>33419</c:v>
                </c:pt>
                <c:pt idx="10043">
                  <c:v>33420</c:v>
                </c:pt>
                <c:pt idx="10044">
                  <c:v>33421</c:v>
                </c:pt>
                <c:pt idx="10045">
                  <c:v>33422</c:v>
                </c:pt>
                <c:pt idx="10046">
                  <c:v>33423</c:v>
                </c:pt>
                <c:pt idx="10047">
                  <c:v>33424</c:v>
                </c:pt>
                <c:pt idx="10048">
                  <c:v>33425</c:v>
                </c:pt>
                <c:pt idx="10049">
                  <c:v>33426</c:v>
                </c:pt>
                <c:pt idx="10050">
                  <c:v>33427</c:v>
                </c:pt>
                <c:pt idx="10051">
                  <c:v>33428</c:v>
                </c:pt>
                <c:pt idx="10052">
                  <c:v>33429</c:v>
                </c:pt>
                <c:pt idx="10053">
                  <c:v>33430</c:v>
                </c:pt>
                <c:pt idx="10054">
                  <c:v>33431</c:v>
                </c:pt>
                <c:pt idx="10055">
                  <c:v>33432</c:v>
                </c:pt>
                <c:pt idx="10056">
                  <c:v>33433</c:v>
                </c:pt>
                <c:pt idx="10057">
                  <c:v>33434</c:v>
                </c:pt>
                <c:pt idx="10058">
                  <c:v>33435</c:v>
                </c:pt>
                <c:pt idx="10059">
                  <c:v>33436</c:v>
                </c:pt>
                <c:pt idx="10060">
                  <c:v>33437</c:v>
                </c:pt>
                <c:pt idx="10061">
                  <c:v>33438</c:v>
                </c:pt>
                <c:pt idx="10062">
                  <c:v>33439</c:v>
                </c:pt>
                <c:pt idx="10063">
                  <c:v>33440</c:v>
                </c:pt>
                <c:pt idx="10064">
                  <c:v>33441</c:v>
                </c:pt>
                <c:pt idx="10065">
                  <c:v>33442</c:v>
                </c:pt>
                <c:pt idx="10066">
                  <c:v>33443</c:v>
                </c:pt>
                <c:pt idx="10067">
                  <c:v>33444</c:v>
                </c:pt>
                <c:pt idx="10068">
                  <c:v>33445</c:v>
                </c:pt>
                <c:pt idx="10069">
                  <c:v>33446</c:v>
                </c:pt>
                <c:pt idx="10070">
                  <c:v>33447</c:v>
                </c:pt>
                <c:pt idx="10071">
                  <c:v>33448</c:v>
                </c:pt>
                <c:pt idx="10072">
                  <c:v>33449</c:v>
                </c:pt>
                <c:pt idx="10073">
                  <c:v>33450</c:v>
                </c:pt>
                <c:pt idx="10074">
                  <c:v>33451</c:v>
                </c:pt>
                <c:pt idx="10075">
                  <c:v>33452</c:v>
                </c:pt>
                <c:pt idx="10076">
                  <c:v>33453</c:v>
                </c:pt>
                <c:pt idx="10077">
                  <c:v>33454</c:v>
                </c:pt>
                <c:pt idx="10078">
                  <c:v>33455</c:v>
                </c:pt>
                <c:pt idx="10079">
                  <c:v>33456</c:v>
                </c:pt>
                <c:pt idx="10080">
                  <c:v>33457</c:v>
                </c:pt>
                <c:pt idx="10081">
                  <c:v>33458</c:v>
                </c:pt>
                <c:pt idx="10082">
                  <c:v>33459</c:v>
                </c:pt>
                <c:pt idx="10083">
                  <c:v>33460</c:v>
                </c:pt>
                <c:pt idx="10084">
                  <c:v>33461</c:v>
                </c:pt>
                <c:pt idx="10085">
                  <c:v>33462</c:v>
                </c:pt>
                <c:pt idx="10086">
                  <c:v>33463</c:v>
                </c:pt>
                <c:pt idx="10087">
                  <c:v>33464</c:v>
                </c:pt>
                <c:pt idx="10088">
                  <c:v>33465</c:v>
                </c:pt>
                <c:pt idx="10089">
                  <c:v>33466</c:v>
                </c:pt>
                <c:pt idx="10090">
                  <c:v>33467</c:v>
                </c:pt>
                <c:pt idx="10091">
                  <c:v>33468</c:v>
                </c:pt>
                <c:pt idx="10092">
                  <c:v>33469</c:v>
                </c:pt>
                <c:pt idx="10093">
                  <c:v>33470</c:v>
                </c:pt>
                <c:pt idx="10094">
                  <c:v>33471</c:v>
                </c:pt>
                <c:pt idx="10095">
                  <c:v>33472</c:v>
                </c:pt>
                <c:pt idx="10096">
                  <c:v>33473</c:v>
                </c:pt>
                <c:pt idx="10097">
                  <c:v>33474</c:v>
                </c:pt>
                <c:pt idx="10098">
                  <c:v>33475</c:v>
                </c:pt>
                <c:pt idx="10099">
                  <c:v>33476</c:v>
                </c:pt>
                <c:pt idx="10100">
                  <c:v>33477</c:v>
                </c:pt>
                <c:pt idx="10101">
                  <c:v>33478</c:v>
                </c:pt>
                <c:pt idx="10102">
                  <c:v>33479</c:v>
                </c:pt>
                <c:pt idx="10103">
                  <c:v>33480</c:v>
                </c:pt>
                <c:pt idx="10104">
                  <c:v>33481</c:v>
                </c:pt>
                <c:pt idx="10105">
                  <c:v>33482</c:v>
                </c:pt>
                <c:pt idx="10106">
                  <c:v>33483</c:v>
                </c:pt>
                <c:pt idx="10107">
                  <c:v>33484</c:v>
                </c:pt>
                <c:pt idx="10108">
                  <c:v>33485</c:v>
                </c:pt>
                <c:pt idx="10109">
                  <c:v>33486</c:v>
                </c:pt>
                <c:pt idx="10110">
                  <c:v>33487</c:v>
                </c:pt>
                <c:pt idx="10111">
                  <c:v>33488</c:v>
                </c:pt>
                <c:pt idx="10112">
                  <c:v>33489</c:v>
                </c:pt>
                <c:pt idx="10113">
                  <c:v>33490</c:v>
                </c:pt>
                <c:pt idx="10114">
                  <c:v>33491</c:v>
                </c:pt>
                <c:pt idx="10115">
                  <c:v>33492</c:v>
                </c:pt>
                <c:pt idx="10116">
                  <c:v>33493</c:v>
                </c:pt>
                <c:pt idx="10117">
                  <c:v>33494</c:v>
                </c:pt>
                <c:pt idx="10118">
                  <c:v>33495</c:v>
                </c:pt>
                <c:pt idx="10119">
                  <c:v>33496</c:v>
                </c:pt>
                <c:pt idx="10120">
                  <c:v>33497</c:v>
                </c:pt>
                <c:pt idx="10121">
                  <c:v>33498</c:v>
                </c:pt>
                <c:pt idx="10122">
                  <c:v>33499</c:v>
                </c:pt>
                <c:pt idx="10123">
                  <c:v>33500</c:v>
                </c:pt>
                <c:pt idx="10124">
                  <c:v>33501</c:v>
                </c:pt>
                <c:pt idx="10125">
                  <c:v>33502</c:v>
                </c:pt>
                <c:pt idx="10126">
                  <c:v>33503</c:v>
                </c:pt>
                <c:pt idx="10127">
                  <c:v>33504</c:v>
                </c:pt>
                <c:pt idx="10128">
                  <c:v>33505</c:v>
                </c:pt>
                <c:pt idx="10129">
                  <c:v>33506</c:v>
                </c:pt>
                <c:pt idx="10130">
                  <c:v>33507</c:v>
                </c:pt>
                <c:pt idx="10131">
                  <c:v>33508</c:v>
                </c:pt>
                <c:pt idx="10132">
                  <c:v>33509</c:v>
                </c:pt>
                <c:pt idx="10133">
                  <c:v>33510</c:v>
                </c:pt>
                <c:pt idx="10134">
                  <c:v>33511</c:v>
                </c:pt>
                <c:pt idx="10135">
                  <c:v>33512</c:v>
                </c:pt>
                <c:pt idx="10136">
                  <c:v>33513</c:v>
                </c:pt>
                <c:pt idx="10137">
                  <c:v>33514</c:v>
                </c:pt>
                <c:pt idx="10138">
                  <c:v>33515</c:v>
                </c:pt>
                <c:pt idx="10139">
                  <c:v>33516</c:v>
                </c:pt>
                <c:pt idx="10140">
                  <c:v>33517</c:v>
                </c:pt>
                <c:pt idx="10141">
                  <c:v>33518</c:v>
                </c:pt>
                <c:pt idx="10142">
                  <c:v>33519</c:v>
                </c:pt>
                <c:pt idx="10143">
                  <c:v>33520</c:v>
                </c:pt>
                <c:pt idx="10144">
                  <c:v>33521</c:v>
                </c:pt>
                <c:pt idx="10145">
                  <c:v>33522</c:v>
                </c:pt>
                <c:pt idx="10146">
                  <c:v>33523</c:v>
                </c:pt>
                <c:pt idx="10147">
                  <c:v>33524</c:v>
                </c:pt>
                <c:pt idx="10148">
                  <c:v>33525</c:v>
                </c:pt>
                <c:pt idx="10149">
                  <c:v>33526</c:v>
                </c:pt>
                <c:pt idx="10150">
                  <c:v>33527</c:v>
                </c:pt>
                <c:pt idx="10151">
                  <c:v>33528</c:v>
                </c:pt>
                <c:pt idx="10152">
                  <c:v>33529</c:v>
                </c:pt>
                <c:pt idx="10153">
                  <c:v>33530</c:v>
                </c:pt>
                <c:pt idx="10154">
                  <c:v>33531</c:v>
                </c:pt>
                <c:pt idx="10155">
                  <c:v>33532</c:v>
                </c:pt>
                <c:pt idx="10156">
                  <c:v>33533</c:v>
                </c:pt>
                <c:pt idx="10157">
                  <c:v>33534</c:v>
                </c:pt>
                <c:pt idx="10158">
                  <c:v>33535</c:v>
                </c:pt>
                <c:pt idx="10159">
                  <c:v>33536</c:v>
                </c:pt>
                <c:pt idx="10160">
                  <c:v>33537</c:v>
                </c:pt>
                <c:pt idx="10161">
                  <c:v>33538</c:v>
                </c:pt>
                <c:pt idx="10162">
                  <c:v>33539</c:v>
                </c:pt>
                <c:pt idx="10163">
                  <c:v>33540</c:v>
                </c:pt>
                <c:pt idx="10164">
                  <c:v>33541</c:v>
                </c:pt>
                <c:pt idx="10165">
                  <c:v>33542</c:v>
                </c:pt>
                <c:pt idx="10166">
                  <c:v>33543</c:v>
                </c:pt>
                <c:pt idx="10167">
                  <c:v>33544</c:v>
                </c:pt>
                <c:pt idx="10168">
                  <c:v>33545</c:v>
                </c:pt>
                <c:pt idx="10169">
                  <c:v>33546</c:v>
                </c:pt>
                <c:pt idx="10170">
                  <c:v>33547</c:v>
                </c:pt>
                <c:pt idx="10171">
                  <c:v>33548</c:v>
                </c:pt>
                <c:pt idx="10172">
                  <c:v>33549</c:v>
                </c:pt>
                <c:pt idx="10173">
                  <c:v>33550</c:v>
                </c:pt>
                <c:pt idx="10174">
                  <c:v>33551</c:v>
                </c:pt>
                <c:pt idx="10175">
                  <c:v>33552</c:v>
                </c:pt>
                <c:pt idx="10176">
                  <c:v>33553</c:v>
                </c:pt>
                <c:pt idx="10177">
                  <c:v>33554</c:v>
                </c:pt>
                <c:pt idx="10178">
                  <c:v>33555</c:v>
                </c:pt>
                <c:pt idx="10179">
                  <c:v>33556</c:v>
                </c:pt>
                <c:pt idx="10180">
                  <c:v>33557</c:v>
                </c:pt>
                <c:pt idx="10181">
                  <c:v>33558</c:v>
                </c:pt>
                <c:pt idx="10182">
                  <c:v>33559</c:v>
                </c:pt>
                <c:pt idx="10183">
                  <c:v>33560</c:v>
                </c:pt>
                <c:pt idx="10184">
                  <c:v>33561</c:v>
                </c:pt>
                <c:pt idx="10185">
                  <c:v>33562</c:v>
                </c:pt>
                <c:pt idx="10186">
                  <c:v>33563</c:v>
                </c:pt>
                <c:pt idx="10187">
                  <c:v>33564</c:v>
                </c:pt>
                <c:pt idx="10188">
                  <c:v>33565</c:v>
                </c:pt>
                <c:pt idx="10189">
                  <c:v>33566</c:v>
                </c:pt>
                <c:pt idx="10190">
                  <c:v>33567</c:v>
                </c:pt>
                <c:pt idx="10191">
                  <c:v>33568</c:v>
                </c:pt>
                <c:pt idx="10192">
                  <c:v>33569</c:v>
                </c:pt>
                <c:pt idx="10193">
                  <c:v>33570</c:v>
                </c:pt>
                <c:pt idx="10194">
                  <c:v>33571</c:v>
                </c:pt>
                <c:pt idx="10195">
                  <c:v>33572</c:v>
                </c:pt>
                <c:pt idx="10196">
                  <c:v>33573</c:v>
                </c:pt>
                <c:pt idx="10197">
                  <c:v>33574</c:v>
                </c:pt>
                <c:pt idx="10198">
                  <c:v>33575</c:v>
                </c:pt>
                <c:pt idx="10199">
                  <c:v>33576</c:v>
                </c:pt>
                <c:pt idx="10200">
                  <c:v>33577</c:v>
                </c:pt>
                <c:pt idx="10201">
                  <c:v>33578</c:v>
                </c:pt>
                <c:pt idx="10202">
                  <c:v>33579</c:v>
                </c:pt>
                <c:pt idx="10203">
                  <c:v>33580</c:v>
                </c:pt>
                <c:pt idx="10204">
                  <c:v>33581</c:v>
                </c:pt>
                <c:pt idx="10205">
                  <c:v>33582</c:v>
                </c:pt>
                <c:pt idx="10206">
                  <c:v>33583</c:v>
                </c:pt>
                <c:pt idx="10207">
                  <c:v>33584</c:v>
                </c:pt>
                <c:pt idx="10208">
                  <c:v>33585</c:v>
                </c:pt>
                <c:pt idx="10209">
                  <c:v>33586</c:v>
                </c:pt>
                <c:pt idx="10210">
                  <c:v>33587</c:v>
                </c:pt>
                <c:pt idx="10211">
                  <c:v>33588</c:v>
                </c:pt>
                <c:pt idx="10212">
                  <c:v>33589</c:v>
                </c:pt>
                <c:pt idx="10213">
                  <c:v>33590</c:v>
                </c:pt>
                <c:pt idx="10214">
                  <c:v>33591</c:v>
                </c:pt>
                <c:pt idx="10215">
                  <c:v>33592</c:v>
                </c:pt>
                <c:pt idx="10216">
                  <c:v>33593</c:v>
                </c:pt>
                <c:pt idx="10217">
                  <c:v>33594</c:v>
                </c:pt>
                <c:pt idx="10218">
                  <c:v>33595</c:v>
                </c:pt>
                <c:pt idx="10219">
                  <c:v>33596</c:v>
                </c:pt>
                <c:pt idx="10220">
                  <c:v>33597</c:v>
                </c:pt>
                <c:pt idx="10221">
                  <c:v>33598</c:v>
                </c:pt>
                <c:pt idx="10222">
                  <c:v>33599</c:v>
                </c:pt>
                <c:pt idx="10223">
                  <c:v>33600</c:v>
                </c:pt>
                <c:pt idx="10224">
                  <c:v>33601</c:v>
                </c:pt>
                <c:pt idx="10225">
                  <c:v>33602</c:v>
                </c:pt>
                <c:pt idx="10226">
                  <c:v>33603</c:v>
                </c:pt>
                <c:pt idx="10227">
                  <c:v>33604</c:v>
                </c:pt>
                <c:pt idx="10228">
                  <c:v>33605</c:v>
                </c:pt>
                <c:pt idx="10229">
                  <c:v>33606</c:v>
                </c:pt>
                <c:pt idx="10230">
                  <c:v>33607</c:v>
                </c:pt>
                <c:pt idx="10231">
                  <c:v>33608</c:v>
                </c:pt>
                <c:pt idx="10232">
                  <c:v>33609</c:v>
                </c:pt>
                <c:pt idx="10233">
                  <c:v>33610</c:v>
                </c:pt>
                <c:pt idx="10234">
                  <c:v>33611</c:v>
                </c:pt>
                <c:pt idx="10235">
                  <c:v>33612</c:v>
                </c:pt>
                <c:pt idx="10236">
                  <c:v>33613</c:v>
                </c:pt>
                <c:pt idx="10237">
                  <c:v>33614</c:v>
                </c:pt>
                <c:pt idx="10238">
                  <c:v>33615</c:v>
                </c:pt>
                <c:pt idx="10239">
                  <c:v>33616</c:v>
                </c:pt>
                <c:pt idx="10240">
                  <c:v>33617</c:v>
                </c:pt>
                <c:pt idx="10241">
                  <c:v>33618</c:v>
                </c:pt>
                <c:pt idx="10242">
                  <c:v>33619</c:v>
                </c:pt>
                <c:pt idx="10243">
                  <c:v>33620</c:v>
                </c:pt>
                <c:pt idx="10244">
                  <c:v>33621</c:v>
                </c:pt>
                <c:pt idx="10245">
                  <c:v>33622</c:v>
                </c:pt>
                <c:pt idx="10246">
                  <c:v>33623</c:v>
                </c:pt>
                <c:pt idx="10247">
                  <c:v>33624</c:v>
                </c:pt>
                <c:pt idx="10248">
                  <c:v>33625</c:v>
                </c:pt>
                <c:pt idx="10249">
                  <c:v>33626</c:v>
                </c:pt>
                <c:pt idx="10250">
                  <c:v>33627</c:v>
                </c:pt>
                <c:pt idx="10251">
                  <c:v>33628</c:v>
                </c:pt>
                <c:pt idx="10252">
                  <c:v>33629</c:v>
                </c:pt>
                <c:pt idx="10253">
                  <c:v>33630</c:v>
                </c:pt>
                <c:pt idx="10254">
                  <c:v>33631</c:v>
                </c:pt>
                <c:pt idx="10255">
                  <c:v>33632</c:v>
                </c:pt>
                <c:pt idx="10256">
                  <c:v>33633</c:v>
                </c:pt>
                <c:pt idx="10257">
                  <c:v>33634</c:v>
                </c:pt>
                <c:pt idx="10258">
                  <c:v>33635</c:v>
                </c:pt>
                <c:pt idx="10259">
                  <c:v>33636</c:v>
                </c:pt>
                <c:pt idx="10260">
                  <c:v>33637</c:v>
                </c:pt>
                <c:pt idx="10261">
                  <c:v>33638</c:v>
                </c:pt>
                <c:pt idx="10262">
                  <c:v>33639</c:v>
                </c:pt>
                <c:pt idx="10263">
                  <c:v>33640</c:v>
                </c:pt>
                <c:pt idx="10264">
                  <c:v>33641</c:v>
                </c:pt>
                <c:pt idx="10265">
                  <c:v>33642</c:v>
                </c:pt>
                <c:pt idx="10266">
                  <c:v>33643</c:v>
                </c:pt>
                <c:pt idx="10267">
                  <c:v>33644</c:v>
                </c:pt>
                <c:pt idx="10268">
                  <c:v>33645</c:v>
                </c:pt>
                <c:pt idx="10269">
                  <c:v>33646</c:v>
                </c:pt>
                <c:pt idx="10270">
                  <c:v>33647</c:v>
                </c:pt>
                <c:pt idx="10271">
                  <c:v>33648</c:v>
                </c:pt>
                <c:pt idx="10272">
                  <c:v>33649</c:v>
                </c:pt>
                <c:pt idx="10273">
                  <c:v>33650</c:v>
                </c:pt>
                <c:pt idx="10274">
                  <c:v>33651</c:v>
                </c:pt>
                <c:pt idx="10275">
                  <c:v>33652</c:v>
                </c:pt>
                <c:pt idx="10276">
                  <c:v>33653</c:v>
                </c:pt>
                <c:pt idx="10277">
                  <c:v>33654</c:v>
                </c:pt>
                <c:pt idx="10278">
                  <c:v>33655</c:v>
                </c:pt>
                <c:pt idx="10279">
                  <c:v>33656</c:v>
                </c:pt>
                <c:pt idx="10280">
                  <c:v>33657</c:v>
                </c:pt>
                <c:pt idx="10281">
                  <c:v>33658</c:v>
                </c:pt>
                <c:pt idx="10282">
                  <c:v>33659</c:v>
                </c:pt>
                <c:pt idx="10283">
                  <c:v>33660</c:v>
                </c:pt>
                <c:pt idx="10284">
                  <c:v>33661</c:v>
                </c:pt>
                <c:pt idx="10285">
                  <c:v>33662</c:v>
                </c:pt>
                <c:pt idx="10286">
                  <c:v>33663</c:v>
                </c:pt>
                <c:pt idx="10287">
                  <c:v>33664</c:v>
                </c:pt>
                <c:pt idx="10288">
                  <c:v>33665</c:v>
                </c:pt>
                <c:pt idx="10289">
                  <c:v>33666</c:v>
                </c:pt>
                <c:pt idx="10290">
                  <c:v>33667</c:v>
                </c:pt>
                <c:pt idx="10291">
                  <c:v>33668</c:v>
                </c:pt>
                <c:pt idx="10292">
                  <c:v>33669</c:v>
                </c:pt>
                <c:pt idx="10293">
                  <c:v>33670</c:v>
                </c:pt>
                <c:pt idx="10294">
                  <c:v>33671</c:v>
                </c:pt>
                <c:pt idx="10295">
                  <c:v>33672</c:v>
                </c:pt>
                <c:pt idx="10296">
                  <c:v>33673</c:v>
                </c:pt>
                <c:pt idx="10297">
                  <c:v>33674</c:v>
                </c:pt>
                <c:pt idx="10298">
                  <c:v>33675</c:v>
                </c:pt>
                <c:pt idx="10299">
                  <c:v>33676</c:v>
                </c:pt>
                <c:pt idx="10300">
                  <c:v>33677</c:v>
                </c:pt>
                <c:pt idx="10301">
                  <c:v>33678</c:v>
                </c:pt>
                <c:pt idx="10302">
                  <c:v>33679</c:v>
                </c:pt>
                <c:pt idx="10303">
                  <c:v>33680</c:v>
                </c:pt>
                <c:pt idx="10304">
                  <c:v>33681</c:v>
                </c:pt>
                <c:pt idx="10305">
                  <c:v>33682</c:v>
                </c:pt>
                <c:pt idx="10306">
                  <c:v>33683</c:v>
                </c:pt>
                <c:pt idx="10307">
                  <c:v>33684</c:v>
                </c:pt>
                <c:pt idx="10308">
                  <c:v>33685</c:v>
                </c:pt>
                <c:pt idx="10309">
                  <c:v>33686</c:v>
                </c:pt>
                <c:pt idx="10310">
                  <c:v>33687</c:v>
                </c:pt>
                <c:pt idx="10311">
                  <c:v>33688</c:v>
                </c:pt>
                <c:pt idx="10312">
                  <c:v>33689</c:v>
                </c:pt>
                <c:pt idx="10313">
                  <c:v>33690</c:v>
                </c:pt>
                <c:pt idx="10314">
                  <c:v>33691</c:v>
                </c:pt>
                <c:pt idx="10315">
                  <c:v>33692</c:v>
                </c:pt>
                <c:pt idx="10316">
                  <c:v>33693</c:v>
                </c:pt>
                <c:pt idx="10317">
                  <c:v>33694</c:v>
                </c:pt>
                <c:pt idx="10318">
                  <c:v>33695</c:v>
                </c:pt>
                <c:pt idx="10319">
                  <c:v>33696</c:v>
                </c:pt>
                <c:pt idx="10320">
                  <c:v>33697</c:v>
                </c:pt>
                <c:pt idx="10321">
                  <c:v>33698</c:v>
                </c:pt>
                <c:pt idx="10322">
                  <c:v>33699</c:v>
                </c:pt>
                <c:pt idx="10323">
                  <c:v>33700</c:v>
                </c:pt>
                <c:pt idx="10324">
                  <c:v>33701</c:v>
                </c:pt>
                <c:pt idx="10325">
                  <c:v>33702</c:v>
                </c:pt>
                <c:pt idx="10326">
                  <c:v>33703</c:v>
                </c:pt>
                <c:pt idx="10327">
                  <c:v>33704</c:v>
                </c:pt>
                <c:pt idx="10328">
                  <c:v>33705</c:v>
                </c:pt>
                <c:pt idx="10329">
                  <c:v>33706</c:v>
                </c:pt>
                <c:pt idx="10330">
                  <c:v>33707</c:v>
                </c:pt>
                <c:pt idx="10331">
                  <c:v>33708</c:v>
                </c:pt>
                <c:pt idx="10332">
                  <c:v>33709</c:v>
                </c:pt>
                <c:pt idx="10333">
                  <c:v>33710</c:v>
                </c:pt>
                <c:pt idx="10334">
                  <c:v>33711</c:v>
                </c:pt>
                <c:pt idx="10335">
                  <c:v>33712</c:v>
                </c:pt>
                <c:pt idx="10336">
                  <c:v>33713</c:v>
                </c:pt>
                <c:pt idx="10337">
                  <c:v>33714</c:v>
                </c:pt>
                <c:pt idx="10338">
                  <c:v>33715</c:v>
                </c:pt>
                <c:pt idx="10339">
                  <c:v>33716</c:v>
                </c:pt>
                <c:pt idx="10340">
                  <c:v>33717</c:v>
                </c:pt>
                <c:pt idx="10341">
                  <c:v>33718</c:v>
                </c:pt>
                <c:pt idx="10342">
                  <c:v>33719</c:v>
                </c:pt>
                <c:pt idx="10343">
                  <c:v>33720</c:v>
                </c:pt>
                <c:pt idx="10344">
                  <c:v>33721</c:v>
                </c:pt>
                <c:pt idx="10345">
                  <c:v>33722</c:v>
                </c:pt>
                <c:pt idx="10346">
                  <c:v>33723</c:v>
                </c:pt>
                <c:pt idx="10347">
                  <c:v>33724</c:v>
                </c:pt>
                <c:pt idx="10348">
                  <c:v>33725</c:v>
                </c:pt>
                <c:pt idx="10349">
                  <c:v>33726</c:v>
                </c:pt>
                <c:pt idx="10350">
                  <c:v>33727</c:v>
                </c:pt>
                <c:pt idx="10351">
                  <c:v>33728</c:v>
                </c:pt>
                <c:pt idx="10352">
                  <c:v>33729</c:v>
                </c:pt>
                <c:pt idx="10353">
                  <c:v>33730</c:v>
                </c:pt>
                <c:pt idx="10354">
                  <c:v>33731</c:v>
                </c:pt>
                <c:pt idx="10355">
                  <c:v>33732</c:v>
                </c:pt>
                <c:pt idx="10356">
                  <c:v>33733</c:v>
                </c:pt>
                <c:pt idx="10357">
                  <c:v>33734</c:v>
                </c:pt>
                <c:pt idx="10358">
                  <c:v>33735</c:v>
                </c:pt>
                <c:pt idx="10359">
                  <c:v>33736</c:v>
                </c:pt>
                <c:pt idx="10360">
                  <c:v>33737</c:v>
                </c:pt>
                <c:pt idx="10361">
                  <c:v>33738</c:v>
                </c:pt>
                <c:pt idx="10362">
                  <c:v>33739</c:v>
                </c:pt>
                <c:pt idx="10363">
                  <c:v>33740</c:v>
                </c:pt>
                <c:pt idx="10364">
                  <c:v>33741</c:v>
                </c:pt>
                <c:pt idx="10365">
                  <c:v>33742</c:v>
                </c:pt>
                <c:pt idx="10366">
                  <c:v>33743</c:v>
                </c:pt>
                <c:pt idx="10367">
                  <c:v>33744</c:v>
                </c:pt>
                <c:pt idx="10368">
                  <c:v>33745</c:v>
                </c:pt>
                <c:pt idx="10369">
                  <c:v>33746</c:v>
                </c:pt>
                <c:pt idx="10370">
                  <c:v>33747</c:v>
                </c:pt>
                <c:pt idx="10371">
                  <c:v>33748</c:v>
                </c:pt>
                <c:pt idx="10372">
                  <c:v>33749</c:v>
                </c:pt>
                <c:pt idx="10373">
                  <c:v>33750</c:v>
                </c:pt>
                <c:pt idx="10374">
                  <c:v>33751</c:v>
                </c:pt>
                <c:pt idx="10375">
                  <c:v>33752</c:v>
                </c:pt>
                <c:pt idx="10376">
                  <c:v>33753</c:v>
                </c:pt>
                <c:pt idx="10377">
                  <c:v>33754</c:v>
                </c:pt>
                <c:pt idx="10378">
                  <c:v>33755</c:v>
                </c:pt>
                <c:pt idx="10379">
                  <c:v>33756</c:v>
                </c:pt>
                <c:pt idx="10380">
                  <c:v>33757</c:v>
                </c:pt>
                <c:pt idx="10381">
                  <c:v>33758</c:v>
                </c:pt>
                <c:pt idx="10382">
                  <c:v>33759</c:v>
                </c:pt>
                <c:pt idx="10383">
                  <c:v>33760</c:v>
                </c:pt>
                <c:pt idx="10384">
                  <c:v>33761</c:v>
                </c:pt>
                <c:pt idx="10385">
                  <c:v>33762</c:v>
                </c:pt>
                <c:pt idx="10386">
                  <c:v>33763</c:v>
                </c:pt>
                <c:pt idx="10387">
                  <c:v>33764</c:v>
                </c:pt>
                <c:pt idx="10388">
                  <c:v>33765</c:v>
                </c:pt>
                <c:pt idx="10389">
                  <c:v>33766</c:v>
                </c:pt>
                <c:pt idx="10390">
                  <c:v>33767</c:v>
                </c:pt>
                <c:pt idx="10391">
                  <c:v>33768</c:v>
                </c:pt>
                <c:pt idx="10392">
                  <c:v>33769</c:v>
                </c:pt>
                <c:pt idx="10393">
                  <c:v>33770</c:v>
                </c:pt>
                <c:pt idx="10394">
                  <c:v>33771</c:v>
                </c:pt>
                <c:pt idx="10395">
                  <c:v>33772</c:v>
                </c:pt>
                <c:pt idx="10396">
                  <c:v>33773</c:v>
                </c:pt>
                <c:pt idx="10397">
                  <c:v>33774</c:v>
                </c:pt>
                <c:pt idx="10398">
                  <c:v>33775</c:v>
                </c:pt>
                <c:pt idx="10399">
                  <c:v>33776</c:v>
                </c:pt>
                <c:pt idx="10400">
                  <c:v>33777</c:v>
                </c:pt>
                <c:pt idx="10401">
                  <c:v>33778</c:v>
                </c:pt>
                <c:pt idx="10402">
                  <c:v>33779</c:v>
                </c:pt>
                <c:pt idx="10403">
                  <c:v>33780</c:v>
                </c:pt>
                <c:pt idx="10404">
                  <c:v>33781</c:v>
                </c:pt>
                <c:pt idx="10405">
                  <c:v>33782</c:v>
                </c:pt>
                <c:pt idx="10406">
                  <c:v>33783</c:v>
                </c:pt>
                <c:pt idx="10407">
                  <c:v>33784</c:v>
                </c:pt>
                <c:pt idx="10408">
                  <c:v>33785</c:v>
                </c:pt>
                <c:pt idx="10409">
                  <c:v>33786</c:v>
                </c:pt>
                <c:pt idx="10410">
                  <c:v>33787</c:v>
                </c:pt>
                <c:pt idx="10411">
                  <c:v>33788</c:v>
                </c:pt>
                <c:pt idx="10412">
                  <c:v>33789</c:v>
                </c:pt>
                <c:pt idx="10413">
                  <c:v>33790</c:v>
                </c:pt>
                <c:pt idx="10414">
                  <c:v>33791</c:v>
                </c:pt>
                <c:pt idx="10415">
                  <c:v>33792</c:v>
                </c:pt>
                <c:pt idx="10416">
                  <c:v>33793</c:v>
                </c:pt>
                <c:pt idx="10417">
                  <c:v>33794</c:v>
                </c:pt>
                <c:pt idx="10418">
                  <c:v>33795</c:v>
                </c:pt>
                <c:pt idx="10419">
                  <c:v>33796</c:v>
                </c:pt>
                <c:pt idx="10420">
                  <c:v>33797</c:v>
                </c:pt>
                <c:pt idx="10421">
                  <c:v>33798</c:v>
                </c:pt>
                <c:pt idx="10422">
                  <c:v>33799</c:v>
                </c:pt>
                <c:pt idx="10423">
                  <c:v>33800</c:v>
                </c:pt>
                <c:pt idx="10424">
                  <c:v>33801</c:v>
                </c:pt>
                <c:pt idx="10425">
                  <c:v>33802</c:v>
                </c:pt>
                <c:pt idx="10426">
                  <c:v>33803</c:v>
                </c:pt>
                <c:pt idx="10427">
                  <c:v>33804</c:v>
                </c:pt>
                <c:pt idx="10428">
                  <c:v>33805</c:v>
                </c:pt>
                <c:pt idx="10429">
                  <c:v>33806</c:v>
                </c:pt>
                <c:pt idx="10430">
                  <c:v>33807</c:v>
                </c:pt>
                <c:pt idx="10431">
                  <c:v>33808</c:v>
                </c:pt>
                <c:pt idx="10432">
                  <c:v>33809</c:v>
                </c:pt>
                <c:pt idx="10433">
                  <c:v>33810</c:v>
                </c:pt>
                <c:pt idx="10434">
                  <c:v>33811</c:v>
                </c:pt>
                <c:pt idx="10435">
                  <c:v>33812</c:v>
                </c:pt>
                <c:pt idx="10436">
                  <c:v>33813</c:v>
                </c:pt>
                <c:pt idx="10437">
                  <c:v>33814</c:v>
                </c:pt>
                <c:pt idx="10438">
                  <c:v>33815</c:v>
                </c:pt>
                <c:pt idx="10439">
                  <c:v>33816</c:v>
                </c:pt>
                <c:pt idx="10440">
                  <c:v>33817</c:v>
                </c:pt>
                <c:pt idx="10441">
                  <c:v>33818</c:v>
                </c:pt>
                <c:pt idx="10442">
                  <c:v>33819</c:v>
                </c:pt>
                <c:pt idx="10443">
                  <c:v>33820</c:v>
                </c:pt>
                <c:pt idx="10444">
                  <c:v>33821</c:v>
                </c:pt>
                <c:pt idx="10445">
                  <c:v>33822</c:v>
                </c:pt>
                <c:pt idx="10446">
                  <c:v>33823</c:v>
                </c:pt>
                <c:pt idx="10447">
                  <c:v>33824</c:v>
                </c:pt>
                <c:pt idx="10448">
                  <c:v>33825</c:v>
                </c:pt>
                <c:pt idx="10449">
                  <c:v>33826</c:v>
                </c:pt>
                <c:pt idx="10450">
                  <c:v>33827</c:v>
                </c:pt>
                <c:pt idx="10451">
                  <c:v>33828</c:v>
                </c:pt>
                <c:pt idx="10452">
                  <c:v>33829</c:v>
                </c:pt>
                <c:pt idx="10453">
                  <c:v>33830</c:v>
                </c:pt>
                <c:pt idx="10454">
                  <c:v>33831</c:v>
                </c:pt>
                <c:pt idx="10455">
                  <c:v>33832</c:v>
                </c:pt>
                <c:pt idx="10456">
                  <c:v>33833</c:v>
                </c:pt>
                <c:pt idx="10457">
                  <c:v>33834</c:v>
                </c:pt>
                <c:pt idx="10458">
                  <c:v>33835</c:v>
                </c:pt>
                <c:pt idx="10459">
                  <c:v>33836</c:v>
                </c:pt>
                <c:pt idx="10460">
                  <c:v>33837</c:v>
                </c:pt>
                <c:pt idx="10461">
                  <c:v>33838</c:v>
                </c:pt>
                <c:pt idx="10462">
                  <c:v>33839</c:v>
                </c:pt>
                <c:pt idx="10463">
                  <c:v>33840</c:v>
                </c:pt>
                <c:pt idx="10464">
                  <c:v>33841</c:v>
                </c:pt>
                <c:pt idx="10465">
                  <c:v>33842</c:v>
                </c:pt>
                <c:pt idx="10466">
                  <c:v>33843</c:v>
                </c:pt>
                <c:pt idx="10467">
                  <c:v>33844</c:v>
                </c:pt>
                <c:pt idx="10468">
                  <c:v>33845</c:v>
                </c:pt>
                <c:pt idx="10469">
                  <c:v>33846</c:v>
                </c:pt>
                <c:pt idx="10470">
                  <c:v>33847</c:v>
                </c:pt>
                <c:pt idx="10471">
                  <c:v>33848</c:v>
                </c:pt>
                <c:pt idx="10472">
                  <c:v>33849</c:v>
                </c:pt>
                <c:pt idx="10473">
                  <c:v>33850</c:v>
                </c:pt>
                <c:pt idx="10474">
                  <c:v>33851</c:v>
                </c:pt>
                <c:pt idx="10475">
                  <c:v>33852</c:v>
                </c:pt>
                <c:pt idx="10476">
                  <c:v>33853</c:v>
                </c:pt>
                <c:pt idx="10477">
                  <c:v>33854</c:v>
                </c:pt>
                <c:pt idx="10478">
                  <c:v>33855</c:v>
                </c:pt>
                <c:pt idx="10479">
                  <c:v>33856</c:v>
                </c:pt>
                <c:pt idx="10480">
                  <c:v>33857</c:v>
                </c:pt>
                <c:pt idx="10481">
                  <c:v>33858</c:v>
                </c:pt>
                <c:pt idx="10482">
                  <c:v>33859</c:v>
                </c:pt>
                <c:pt idx="10483">
                  <c:v>33860</c:v>
                </c:pt>
                <c:pt idx="10484">
                  <c:v>33861</c:v>
                </c:pt>
                <c:pt idx="10485">
                  <c:v>33862</c:v>
                </c:pt>
                <c:pt idx="10486">
                  <c:v>33863</c:v>
                </c:pt>
                <c:pt idx="10487">
                  <c:v>33864</c:v>
                </c:pt>
                <c:pt idx="10488">
                  <c:v>33865</c:v>
                </c:pt>
                <c:pt idx="10489">
                  <c:v>33866</c:v>
                </c:pt>
                <c:pt idx="10490">
                  <c:v>33867</c:v>
                </c:pt>
                <c:pt idx="10491">
                  <c:v>33868</c:v>
                </c:pt>
                <c:pt idx="10492">
                  <c:v>33869</c:v>
                </c:pt>
                <c:pt idx="10493">
                  <c:v>33870</c:v>
                </c:pt>
                <c:pt idx="10494">
                  <c:v>33871</c:v>
                </c:pt>
                <c:pt idx="10495">
                  <c:v>33872</c:v>
                </c:pt>
                <c:pt idx="10496">
                  <c:v>33873</c:v>
                </c:pt>
                <c:pt idx="10497">
                  <c:v>33874</c:v>
                </c:pt>
                <c:pt idx="10498">
                  <c:v>33875</c:v>
                </c:pt>
                <c:pt idx="10499">
                  <c:v>33876</c:v>
                </c:pt>
                <c:pt idx="10500">
                  <c:v>33877</c:v>
                </c:pt>
                <c:pt idx="10501">
                  <c:v>33878</c:v>
                </c:pt>
                <c:pt idx="10502">
                  <c:v>33879</c:v>
                </c:pt>
                <c:pt idx="10503">
                  <c:v>33880</c:v>
                </c:pt>
                <c:pt idx="10504">
                  <c:v>33881</c:v>
                </c:pt>
                <c:pt idx="10505">
                  <c:v>33882</c:v>
                </c:pt>
                <c:pt idx="10506">
                  <c:v>33883</c:v>
                </c:pt>
                <c:pt idx="10507">
                  <c:v>33884</c:v>
                </c:pt>
                <c:pt idx="10508">
                  <c:v>33885</c:v>
                </c:pt>
                <c:pt idx="10509">
                  <c:v>33886</c:v>
                </c:pt>
                <c:pt idx="10510">
                  <c:v>33887</c:v>
                </c:pt>
                <c:pt idx="10511">
                  <c:v>33888</c:v>
                </c:pt>
                <c:pt idx="10512">
                  <c:v>33889</c:v>
                </c:pt>
                <c:pt idx="10513">
                  <c:v>33890</c:v>
                </c:pt>
                <c:pt idx="10514">
                  <c:v>33891</c:v>
                </c:pt>
                <c:pt idx="10515">
                  <c:v>33892</c:v>
                </c:pt>
                <c:pt idx="10516">
                  <c:v>33893</c:v>
                </c:pt>
                <c:pt idx="10517">
                  <c:v>33894</c:v>
                </c:pt>
                <c:pt idx="10518">
                  <c:v>33895</c:v>
                </c:pt>
                <c:pt idx="10519">
                  <c:v>33896</c:v>
                </c:pt>
                <c:pt idx="10520">
                  <c:v>33897</c:v>
                </c:pt>
                <c:pt idx="10521">
                  <c:v>33898</c:v>
                </c:pt>
                <c:pt idx="10522">
                  <c:v>33899</c:v>
                </c:pt>
                <c:pt idx="10523">
                  <c:v>33900</c:v>
                </c:pt>
                <c:pt idx="10524">
                  <c:v>33901</c:v>
                </c:pt>
                <c:pt idx="10525">
                  <c:v>33902</c:v>
                </c:pt>
                <c:pt idx="10526">
                  <c:v>33903</c:v>
                </c:pt>
                <c:pt idx="10527">
                  <c:v>33904</c:v>
                </c:pt>
                <c:pt idx="10528">
                  <c:v>33905</c:v>
                </c:pt>
                <c:pt idx="10529">
                  <c:v>33906</c:v>
                </c:pt>
                <c:pt idx="10530">
                  <c:v>33907</c:v>
                </c:pt>
                <c:pt idx="10531">
                  <c:v>33908</c:v>
                </c:pt>
                <c:pt idx="10532">
                  <c:v>33909</c:v>
                </c:pt>
                <c:pt idx="10533">
                  <c:v>33910</c:v>
                </c:pt>
                <c:pt idx="10534">
                  <c:v>33911</c:v>
                </c:pt>
                <c:pt idx="10535">
                  <c:v>33912</c:v>
                </c:pt>
                <c:pt idx="10536">
                  <c:v>33913</c:v>
                </c:pt>
                <c:pt idx="10537">
                  <c:v>33914</c:v>
                </c:pt>
                <c:pt idx="10538">
                  <c:v>33915</c:v>
                </c:pt>
                <c:pt idx="10539">
                  <c:v>33916</c:v>
                </c:pt>
                <c:pt idx="10540">
                  <c:v>33917</c:v>
                </c:pt>
                <c:pt idx="10541">
                  <c:v>33918</c:v>
                </c:pt>
                <c:pt idx="10542">
                  <c:v>33919</c:v>
                </c:pt>
                <c:pt idx="10543">
                  <c:v>33920</c:v>
                </c:pt>
                <c:pt idx="10544">
                  <c:v>33921</c:v>
                </c:pt>
                <c:pt idx="10545">
                  <c:v>33922</c:v>
                </c:pt>
                <c:pt idx="10546">
                  <c:v>33923</c:v>
                </c:pt>
                <c:pt idx="10547">
                  <c:v>33924</c:v>
                </c:pt>
                <c:pt idx="10548">
                  <c:v>33925</c:v>
                </c:pt>
                <c:pt idx="10549">
                  <c:v>33926</c:v>
                </c:pt>
                <c:pt idx="10550">
                  <c:v>33927</c:v>
                </c:pt>
                <c:pt idx="10551">
                  <c:v>33928</c:v>
                </c:pt>
                <c:pt idx="10552">
                  <c:v>33929</c:v>
                </c:pt>
                <c:pt idx="10553">
                  <c:v>33930</c:v>
                </c:pt>
                <c:pt idx="10554">
                  <c:v>33931</c:v>
                </c:pt>
                <c:pt idx="10555">
                  <c:v>33932</c:v>
                </c:pt>
                <c:pt idx="10556">
                  <c:v>33933</c:v>
                </c:pt>
                <c:pt idx="10557">
                  <c:v>33934</c:v>
                </c:pt>
                <c:pt idx="10558">
                  <c:v>33935</c:v>
                </c:pt>
                <c:pt idx="10559">
                  <c:v>33936</c:v>
                </c:pt>
                <c:pt idx="10560">
                  <c:v>33937</c:v>
                </c:pt>
                <c:pt idx="10561">
                  <c:v>33938</c:v>
                </c:pt>
                <c:pt idx="10562">
                  <c:v>33939</c:v>
                </c:pt>
                <c:pt idx="10563">
                  <c:v>33940</c:v>
                </c:pt>
                <c:pt idx="10564">
                  <c:v>33941</c:v>
                </c:pt>
                <c:pt idx="10565">
                  <c:v>33942</c:v>
                </c:pt>
                <c:pt idx="10566">
                  <c:v>33943</c:v>
                </c:pt>
                <c:pt idx="10567">
                  <c:v>33944</c:v>
                </c:pt>
                <c:pt idx="10568">
                  <c:v>33945</c:v>
                </c:pt>
                <c:pt idx="10569">
                  <c:v>33946</c:v>
                </c:pt>
                <c:pt idx="10570">
                  <c:v>33947</c:v>
                </c:pt>
                <c:pt idx="10571">
                  <c:v>33948</c:v>
                </c:pt>
                <c:pt idx="10572">
                  <c:v>33949</c:v>
                </c:pt>
                <c:pt idx="10573">
                  <c:v>33950</c:v>
                </c:pt>
                <c:pt idx="10574">
                  <c:v>33951</c:v>
                </c:pt>
                <c:pt idx="10575">
                  <c:v>33952</c:v>
                </c:pt>
                <c:pt idx="10576">
                  <c:v>33953</c:v>
                </c:pt>
                <c:pt idx="10577">
                  <c:v>33954</c:v>
                </c:pt>
                <c:pt idx="10578">
                  <c:v>33955</c:v>
                </c:pt>
                <c:pt idx="10579">
                  <c:v>33956</c:v>
                </c:pt>
                <c:pt idx="10580">
                  <c:v>33957</c:v>
                </c:pt>
                <c:pt idx="10581">
                  <c:v>33958</c:v>
                </c:pt>
                <c:pt idx="10582">
                  <c:v>33959</c:v>
                </c:pt>
                <c:pt idx="10583">
                  <c:v>33960</c:v>
                </c:pt>
                <c:pt idx="10584">
                  <c:v>33961</c:v>
                </c:pt>
                <c:pt idx="10585">
                  <c:v>33962</c:v>
                </c:pt>
                <c:pt idx="10586">
                  <c:v>33963</c:v>
                </c:pt>
                <c:pt idx="10587">
                  <c:v>33964</c:v>
                </c:pt>
                <c:pt idx="10588">
                  <c:v>33965</c:v>
                </c:pt>
                <c:pt idx="10589">
                  <c:v>33966</c:v>
                </c:pt>
                <c:pt idx="10590">
                  <c:v>33967</c:v>
                </c:pt>
                <c:pt idx="10591">
                  <c:v>33968</c:v>
                </c:pt>
                <c:pt idx="10592">
                  <c:v>33969</c:v>
                </c:pt>
                <c:pt idx="10593">
                  <c:v>33970</c:v>
                </c:pt>
                <c:pt idx="10594">
                  <c:v>33971</c:v>
                </c:pt>
                <c:pt idx="10595">
                  <c:v>33972</c:v>
                </c:pt>
                <c:pt idx="10596">
                  <c:v>33973</c:v>
                </c:pt>
                <c:pt idx="10597">
                  <c:v>33974</c:v>
                </c:pt>
                <c:pt idx="10598">
                  <c:v>33975</c:v>
                </c:pt>
                <c:pt idx="10599">
                  <c:v>33976</c:v>
                </c:pt>
                <c:pt idx="10600">
                  <c:v>33977</c:v>
                </c:pt>
                <c:pt idx="10601">
                  <c:v>33978</c:v>
                </c:pt>
                <c:pt idx="10602">
                  <c:v>33979</c:v>
                </c:pt>
                <c:pt idx="10603">
                  <c:v>33980</c:v>
                </c:pt>
                <c:pt idx="10604">
                  <c:v>33981</c:v>
                </c:pt>
                <c:pt idx="10605">
                  <c:v>33982</c:v>
                </c:pt>
                <c:pt idx="10606">
                  <c:v>33983</c:v>
                </c:pt>
                <c:pt idx="10607">
                  <c:v>33984</c:v>
                </c:pt>
                <c:pt idx="10608">
                  <c:v>33985</c:v>
                </c:pt>
                <c:pt idx="10609">
                  <c:v>33986</c:v>
                </c:pt>
                <c:pt idx="10610">
                  <c:v>33987</c:v>
                </c:pt>
                <c:pt idx="10611">
                  <c:v>33988</c:v>
                </c:pt>
                <c:pt idx="10612">
                  <c:v>33989</c:v>
                </c:pt>
                <c:pt idx="10613">
                  <c:v>33990</c:v>
                </c:pt>
                <c:pt idx="10614">
                  <c:v>33991</c:v>
                </c:pt>
                <c:pt idx="10615">
                  <c:v>33992</c:v>
                </c:pt>
                <c:pt idx="10616">
                  <c:v>33993</c:v>
                </c:pt>
                <c:pt idx="10617">
                  <c:v>33994</c:v>
                </c:pt>
                <c:pt idx="10618">
                  <c:v>33995</c:v>
                </c:pt>
                <c:pt idx="10619">
                  <c:v>33996</c:v>
                </c:pt>
                <c:pt idx="10620">
                  <c:v>33997</c:v>
                </c:pt>
                <c:pt idx="10621">
                  <c:v>33998</c:v>
                </c:pt>
                <c:pt idx="10622">
                  <c:v>33999</c:v>
                </c:pt>
                <c:pt idx="10623">
                  <c:v>34000</c:v>
                </c:pt>
                <c:pt idx="10624">
                  <c:v>34001</c:v>
                </c:pt>
                <c:pt idx="10625">
                  <c:v>34002</c:v>
                </c:pt>
                <c:pt idx="10626">
                  <c:v>34003</c:v>
                </c:pt>
                <c:pt idx="10627">
                  <c:v>34004</c:v>
                </c:pt>
                <c:pt idx="10628">
                  <c:v>34005</c:v>
                </c:pt>
                <c:pt idx="10629">
                  <c:v>34006</c:v>
                </c:pt>
                <c:pt idx="10630">
                  <c:v>34007</c:v>
                </c:pt>
                <c:pt idx="10631">
                  <c:v>34008</c:v>
                </c:pt>
                <c:pt idx="10632">
                  <c:v>34009</c:v>
                </c:pt>
                <c:pt idx="10633">
                  <c:v>34010</c:v>
                </c:pt>
                <c:pt idx="10634">
                  <c:v>34011</c:v>
                </c:pt>
                <c:pt idx="10635">
                  <c:v>34012</c:v>
                </c:pt>
                <c:pt idx="10636">
                  <c:v>34013</c:v>
                </c:pt>
                <c:pt idx="10637">
                  <c:v>34014</c:v>
                </c:pt>
                <c:pt idx="10638">
                  <c:v>34015</c:v>
                </c:pt>
                <c:pt idx="10639">
                  <c:v>34016</c:v>
                </c:pt>
                <c:pt idx="10640">
                  <c:v>34017</c:v>
                </c:pt>
                <c:pt idx="10641">
                  <c:v>34018</c:v>
                </c:pt>
                <c:pt idx="10642">
                  <c:v>34019</c:v>
                </c:pt>
                <c:pt idx="10643">
                  <c:v>34020</c:v>
                </c:pt>
                <c:pt idx="10644">
                  <c:v>34021</c:v>
                </c:pt>
                <c:pt idx="10645">
                  <c:v>34022</c:v>
                </c:pt>
                <c:pt idx="10646">
                  <c:v>34023</c:v>
                </c:pt>
                <c:pt idx="10647">
                  <c:v>34024</c:v>
                </c:pt>
                <c:pt idx="10648">
                  <c:v>34025</c:v>
                </c:pt>
                <c:pt idx="10649">
                  <c:v>34026</c:v>
                </c:pt>
                <c:pt idx="10650">
                  <c:v>34027</c:v>
                </c:pt>
                <c:pt idx="10651">
                  <c:v>34028</c:v>
                </c:pt>
                <c:pt idx="10652">
                  <c:v>34029</c:v>
                </c:pt>
                <c:pt idx="10653">
                  <c:v>34030</c:v>
                </c:pt>
                <c:pt idx="10654">
                  <c:v>34031</c:v>
                </c:pt>
                <c:pt idx="10655">
                  <c:v>34032</c:v>
                </c:pt>
                <c:pt idx="10656">
                  <c:v>34033</c:v>
                </c:pt>
                <c:pt idx="10657">
                  <c:v>34034</c:v>
                </c:pt>
                <c:pt idx="10658">
                  <c:v>34035</c:v>
                </c:pt>
                <c:pt idx="10659">
                  <c:v>34036</c:v>
                </c:pt>
                <c:pt idx="10660">
                  <c:v>34037</c:v>
                </c:pt>
                <c:pt idx="10661">
                  <c:v>34038</c:v>
                </c:pt>
                <c:pt idx="10662">
                  <c:v>34039</c:v>
                </c:pt>
                <c:pt idx="10663">
                  <c:v>34040</c:v>
                </c:pt>
                <c:pt idx="10664">
                  <c:v>34041</c:v>
                </c:pt>
                <c:pt idx="10665">
                  <c:v>34042</c:v>
                </c:pt>
                <c:pt idx="10666">
                  <c:v>34043</c:v>
                </c:pt>
                <c:pt idx="10667">
                  <c:v>34044</c:v>
                </c:pt>
                <c:pt idx="10668">
                  <c:v>34045</c:v>
                </c:pt>
                <c:pt idx="10669">
                  <c:v>34046</c:v>
                </c:pt>
                <c:pt idx="10670">
                  <c:v>34047</c:v>
                </c:pt>
                <c:pt idx="10671">
                  <c:v>34048</c:v>
                </c:pt>
                <c:pt idx="10672">
                  <c:v>34049</c:v>
                </c:pt>
                <c:pt idx="10673">
                  <c:v>34050</c:v>
                </c:pt>
                <c:pt idx="10674">
                  <c:v>34051</c:v>
                </c:pt>
                <c:pt idx="10675">
                  <c:v>34052</c:v>
                </c:pt>
                <c:pt idx="10676">
                  <c:v>34053</c:v>
                </c:pt>
                <c:pt idx="10677">
                  <c:v>34054</c:v>
                </c:pt>
                <c:pt idx="10678">
                  <c:v>34055</c:v>
                </c:pt>
                <c:pt idx="10679">
                  <c:v>34056</c:v>
                </c:pt>
                <c:pt idx="10680">
                  <c:v>34057</c:v>
                </c:pt>
                <c:pt idx="10681">
                  <c:v>34058</c:v>
                </c:pt>
                <c:pt idx="10682">
                  <c:v>34059</c:v>
                </c:pt>
                <c:pt idx="10683">
                  <c:v>34060</c:v>
                </c:pt>
                <c:pt idx="10684">
                  <c:v>34061</c:v>
                </c:pt>
                <c:pt idx="10685">
                  <c:v>34062</c:v>
                </c:pt>
                <c:pt idx="10686">
                  <c:v>34063</c:v>
                </c:pt>
                <c:pt idx="10687">
                  <c:v>34064</c:v>
                </c:pt>
                <c:pt idx="10688">
                  <c:v>34065</c:v>
                </c:pt>
                <c:pt idx="10689">
                  <c:v>34066</c:v>
                </c:pt>
                <c:pt idx="10690">
                  <c:v>34067</c:v>
                </c:pt>
                <c:pt idx="10691">
                  <c:v>34068</c:v>
                </c:pt>
                <c:pt idx="10692">
                  <c:v>34069</c:v>
                </c:pt>
                <c:pt idx="10693">
                  <c:v>34070</c:v>
                </c:pt>
                <c:pt idx="10694">
                  <c:v>34071</c:v>
                </c:pt>
                <c:pt idx="10695">
                  <c:v>34072</c:v>
                </c:pt>
                <c:pt idx="10696">
                  <c:v>34073</c:v>
                </c:pt>
                <c:pt idx="10697">
                  <c:v>34074</c:v>
                </c:pt>
                <c:pt idx="10698">
                  <c:v>34075</c:v>
                </c:pt>
                <c:pt idx="10699">
                  <c:v>34076</c:v>
                </c:pt>
                <c:pt idx="10700">
                  <c:v>34077</c:v>
                </c:pt>
                <c:pt idx="10701">
                  <c:v>34078</c:v>
                </c:pt>
                <c:pt idx="10702">
                  <c:v>34079</c:v>
                </c:pt>
                <c:pt idx="10703">
                  <c:v>34080</c:v>
                </c:pt>
                <c:pt idx="10704">
                  <c:v>34081</c:v>
                </c:pt>
                <c:pt idx="10705">
                  <c:v>34082</c:v>
                </c:pt>
                <c:pt idx="10706">
                  <c:v>34083</c:v>
                </c:pt>
                <c:pt idx="10707">
                  <c:v>34084</c:v>
                </c:pt>
                <c:pt idx="10708">
                  <c:v>34085</c:v>
                </c:pt>
                <c:pt idx="10709">
                  <c:v>34086</c:v>
                </c:pt>
                <c:pt idx="10710">
                  <c:v>34087</c:v>
                </c:pt>
                <c:pt idx="10711">
                  <c:v>34088</c:v>
                </c:pt>
                <c:pt idx="10712">
                  <c:v>34089</c:v>
                </c:pt>
                <c:pt idx="10713">
                  <c:v>34090</c:v>
                </c:pt>
                <c:pt idx="10714">
                  <c:v>34091</c:v>
                </c:pt>
                <c:pt idx="10715">
                  <c:v>34092</c:v>
                </c:pt>
                <c:pt idx="10716">
                  <c:v>34093</c:v>
                </c:pt>
                <c:pt idx="10717">
                  <c:v>34094</c:v>
                </c:pt>
                <c:pt idx="10718">
                  <c:v>34095</c:v>
                </c:pt>
                <c:pt idx="10719">
                  <c:v>34096</c:v>
                </c:pt>
                <c:pt idx="10720">
                  <c:v>34097</c:v>
                </c:pt>
                <c:pt idx="10721">
                  <c:v>34098</c:v>
                </c:pt>
                <c:pt idx="10722">
                  <c:v>34099</c:v>
                </c:pt>
                <c:pt idx="10723">
                  <c:v>34100</c:v>
                </c:pt>
                <c:pt idx="10724">
                  <c:v>34101</c:v>
                </c:pt>
                <c:pt idx="10725">
                  <c:v>34102</c:v>
                </c:pt>
                <c:pt idx="10726">
                  <c:v>34103</c:v>
                </c:pt>
                <c:pt idx="10727">
                  <c:v>34104</c:v>
                </c:pt>
                <c:pt idx="10728">
                  <c:v>34105</c:v>
                </c:pt>
                <c:pt idx="10729">
                  <c:v>34106</c:v>
                </c:pt>
                <c:pt idx="10730">
                  <c:v>34107</c:v>
                </c:pt>
                <c:pt idx="10731">
                  <c:v>34108</c:v>
                </c:pt>
                <c:pt idx="10732">
                  <c:v>34109</c:v>
                </c:pt>
                <c:pt idx="10733">
                  <c:v>34110</c:v>
                </c:pt>
                <c:pt idx="10734">
                  <c:v>34111</c:v>
                </c:pt>
                <c:pt idx="10735">
                  <c:v>34112</c:v>
                </c:pt>
                <c:pt idx="10736">
                  <c:v>34113</c:v>
                </c:pt>
                <c:pt idx="10737">
                  <c:v>34114</c:v>
                </c:pt>
                <c:pt idx="10738">
                  <c:v>34115</c:v>
                </c:pt>
                <c:pt idx="10739">
                  <c:v>34116</c:v>
                </c:pt>
                <c:pt idx="10740">
                  <c:v>34117</c:v>
                </c:pt>
                <c:pt idx="10741">
                  <c:v>34118</c:v>
                </c:pt>
                <c:pt idx="10742">
                  <c:v>34119</c:v>
                </c:pt>
                <c:pt idx="10743">
                  <c:v>34120</c:v>
                </c:pt>
                <c:pt idx="10744">
                  <c:v>34121</c:v>
                </c:pt>
                <c:pt idx="10745">
                  <c:v>34122</c:v>
                </c:pt>
                <c:pt idx="10746">
                  <c:v>34123</c:v>
                </c:pt>
                <c:pt idx="10747">
                  <c:v>34124</c:v>
                </c:pt>
                <c:pt idx="10748">
                  <c:v>34125</c:v>
                </c:pt>
                <c:pt idx="10749">
                  <c:v>34126</c:v>
                </c:pt>
                <c:pt idx="10750">
                  <c:v>34127</c:v>
                </c:pt>
                <c:pt idx="10751">
                  <c:v>34128</c:v>
                </c:pt>
                <c:pt idx="10752">
                  <c:v>34129</c:v>
                </c:pt>
                <c:pt idx="10753">
                  <c:v>34130</c:v>
                </c:pt>
                <c:pt idx="10754">
                  <c:v>34131</c:v>
                </c:pt>
                <c:pt idx="10755">
                  <c:v>34132</c:v>
                </c:pt>
                <c:pt idx="10756">
                  <c:v>34133</c:v>
                </c:pt>
                <c:pt idx="10757">
                  <c:v>34134</c:v>
                </c:pt>
                <c:pt idx="10758">
                  <c:v>34135</c:v>
                </c:pt>
                <c:pt idx="10759">
                  <c:v>34136</c:v>
                </c:pt>
                <c:pt idx="10760">
                  <c:v>34137</c:v>
                </c:pt>
                <c:pt idx="10761">
                  <c:v>34138</c:v>
                </c:pt>
                <c:pt idx="10762">
                  <c:v>34139</c:v>
                </c:pt>
                <c:pt idx="10763">
                  <c:v>34140</c:v>
                </c:pt>
                <c:pt idx="10764">
                  <c:v>34141</c:v>
                </c:pt>
                <c:pt idx="10765">
                  <c:v>34142</c:v>
                </c:pt>
                <c:pt idx="10766">
                  <c:v>34143</c:v>
                </c:pt>
                <c:pt idx="10767">
                  <c:v>34144</c:v>
                </c:pt>
                <c:pt idx="10768">
                  <c:v>34145</c:v>
                </c:pt>
                <c:pt idx="10769">
                  <c:v>34146</c:v>
                </c:pt>
                <c:pt idx="10770">
                  <c:v>34147</c:v>
                </c:pt>
                <c:pt idx="10771">
                  <c:v>34148</c:v>
                </c:pt>
                <c:pt idx="10772">
                  <c:v>34149</c:v>
                </c:pt>
                <c:pt idx="10773">
                  <c:v>34150</c:v>
                </c:pt>
                <c:pt idx="10774">
                  <c:v>34151</c:v>
                </c:pt>
                <c:pt idx="10775">
                  <c:v>34152</c:v>
                </c:pt>
                <c:pt idx="10776">
                  <c:v>34153</c:v>
                </c:pt>
                <c:pt idx="10777">
                  <c:v>34154</c:v>
                </c:pt>
                <c:pt idx="10778">
                  <c:v>34155</c:v>
                </c:pt>
                <c:pt idx="10779">
                  <c:v>34156</c:v>
                </c:pt>
                <c:pt idx="10780">
                  <c:v>34157</c:v>
                </c:pt>
                <c:pt idx="10781">
                  <c:v>34158</c:v>
                </c:pt>
                <c:pt idx="10782">
                  <c:v>34159</c:v>
                </c:pt>
                <c:pt idx="10783">
                  <c:v>34160</c:v>
                </c:pt>
                <c:pt idx="10784">
                  <c:v>34161</c:v>
                </c:pt>
                <c:pt idx="10785">
                  <c:v>34162</c:v>
                </c:pt>
                <c:pt idx="10786">
                  <c:v>34163</c:v>
                </c:pt>
                <c:pt idx="10787">
                  <c:v>34164</c:v>
                </c:pt>
                <c:pt idx="10788">
                  <c:v>34165</c:v>
                </c:pt>
                <c:pt idx="10789">
                  <c:v>34166</c:v>
                </c:pt>
                <c:pt idx="10790">
                  <c:v>34167</c:v>
                </c:pt>
                <c:pt idx="10791">
                  <c:v>34168</c:v>
                </c:pt>
                <c:pt idx="10792">
                  <c:v>34169</c:v>
                </c:pt>
                <c:pt idx="10793">
                  <c:v>34170</c:v>
                </c:pt>
                <c:pt idx="10794">
                  <c:v>34171</c:v>
                </c:pt>
                <c:pt idx="10795">
                  <c:v>34172</c:v>
                </c:pt>
                <c:pt idx="10796">
                  <c:v>34173</c:v>
                </c:pt>
                <c:pt idx="10797">
                  <c:v>34174</c:v>
                </c:pt>
                <c:pt idx="10798">
                  <c:v>34175</c:v>
                </c:pt>
                <c:pt idx="10799">
                  <c:v>34176</c:v>
                </c:pt>
                <c:pt idx="10800">
                  <c:v>34177</c:v>
                </c:pt>
                <c:pt idx="10801">
                  <c:v>34178</c:v>
                </c:pt>
                <c:pt idx="10802">
                  <c:v>34179</c:v>
                </c:pt>
                <c:pt idx="10803">
                  <c:v>34180</c:v>
                </c:pt>
                <c:pt idx="10804">
                  <c:v>34181</c:v>
                </c:pt>
                <c:pt idx="10805">
                  <c:v>34182</c:v>
                </c:pt>
                <c:pt idx="10806">
                  <c:v>34183</c:v>
                </c:pt>
                <c:pt idx="10807">
                  <c:v>34184</c:v>
                </c:pt>
                <c:pt idx="10808">
                  <c:v>34185</c:v>
                </c:pt>
                <c:pt idx="10809">
                  <c:v>34186</c:v>
                </c:pt>
                <c:pt idx="10810">
                  <c:v>34187</c:v>
                </c:pt>
                <c:pt idx="10811">
                  <c:v>34188</c:v>
                </c:pt>
                <c:pt idx="10812">
                  <c:v>34189</c:v>
                </c:pt>
                <c:pt idx="10813">
                  <c:v>34190</c:v>
                </c:pt>
                <c:pt idx="10814">
                  <c:v>34191</c:v>
                </c:pt>
                <c:pt idx="10815">
                  <c:v>34192</c:v>
                </c:pt>
                <c:pt idx="10816">
                  <c:v>34193</c:v>
                </c:pt>
                <c:pt idx="10817">
                  <c:v>34194</c:v>
                </c:pt>
                <c:pt idx="10818">
                  <c:v>34195</c:v>
                </c:pt>
                <c:pt idx="10819">
                  <c:v>34196</c:v>
                </c:pt>
                <c:pt idx="10820">
                  <c:v>34197</c:v>
                </c:pt>
                <c:pt idx="10821">
                  <c:v>34198</c:v>
                </c:pt>
                <c:pt idx="10822">
                  <c:v>34199</c:v>
                </c:pt>
                <c:pt idx="10823">
                  <c:v>34200</c:v>
                </c:pt>
                <c:pt idx="10824">
                  <c:v>34201</c:v>
                </c:pt>
                <c:pt idx="10825">
                  <c:v>34202</c:v>
                </c:pt>
                <c:pt idx="10826">
                  <c:v>34203</c:v>
                </c:pt>
                <c:pt idx="10827">
                  <c:v>34204</c:v>
                </c:pt>
                <c:pt idx="10828">
                  <c:v>34205</c:v>
                </c:pt>
                <c:pt idx="10829">
                  <c:v>34206</c:v>
                </c:pt>
                <c:pt idx="10830">
                  <c:v>34207</c:v>
                </c:pt>
                <c:pt idx="10831">
                  <c:v>34208</c:v>
                </c:pt>
                <c:pt idx="10832">
                  <c:v>34209</c:v>
                </c:pt>
                <c:pt idx="10833">
                  <c:v>34210</c:v>
                </c:pt>
                <c:pt idx="10834">
                  <c:v>34211</c:v>
                </c:pt>
                <c:pt idx="10835">
                  <c:v>34212</c:v>
                </c:pt>
                <c:pt idx="10836">
                  <c:v>34213</c:v>
                </c:pt>
                <c:pt idx="10837">
                  <c:v>34214</c:v>
                </c:pt>
                <c:pt idx="10838">
                  <c:v>34215</c:v>
                </c:pt>
                <c:pt idx="10839">
                  <c:v>34216</c:v>
                </c:pt>
                <c:pt idx="10840">
                  <c:v>34217</c:v>
                </c:pt>
                <c:pt idx="10841">
                  <c:v>34218</c:v>
                </c:pt>
                <c:pt idx="10842">
                  <c:v>34219</c:v>
                </c:pt>
                <c:pt idx="10843">
                  <c:v>34220</c:v>
                </c:pt>
                <c:pt idx="10844">
                  <c:v>34221</c:v>
                </c:pt>
                <c:pt idx="10845">
                  <c:v>34222</c:v>
                </c:pt>
                <c:pt idx="10846">
                  <c:v>34223</c:v>
                </c:pt>
                <c:pt idx="10847">
                  <c:v>34224</c:v>
                </c:pt>
                <c:pt idx="10848">
                  <c:v>34225</c:v>
                </c:pt>
                <c:pt idx="10849">
                  <c:v>34226</c:v>
                </c:pt>
                <c:pt idx="10850">
                  <c:v>34227</c:v>
                </c:pt>
                <c:pt idx="10851">
                  <c:v>34228</c:v>
                </c:pt>
                <c:pt idx="10852">
                  <c:v>34229</c:v>
                </c:pt>
                <c:pt idx="10853">
                  <c:v>34230</c:v>
                </c:pt>
                <c:pt idx="10854">
                  <c:v>34231</c:v>
                </c:pt>
                <c:pt idx="10855">
                  <c:v>34232</c:v>
                </c:pt>
                <c:pt idx="10856">
                  <c:v>34233</c:v>
                </c:pt>
                <c:pt idx="10857">
                  <c:v>34234</c:v>
                </c:pt>
                <c:pt idx="10858">
                  <c:v>34235</c:v>
                </c:pt>
                <c:pt idx="10859">
                  <c:v>34236</c:v>
                </c:pt>
                <c:pt idx="10860">
                  <c:v>34237</c:v>
                </c:pt>
                <c:pt idx="10861">
                  <c:v>34238</c:v>
                </c:pt>
                <c:pt idx="10862">
                  <c:v>34239</c:v>
                </c:pt>
                <c:pt idx="10863">
                  <c:v>34240</c:v>
                </c:pt>
                <c:pt idx="10864">
                  <c:v>34241</c:v>
                </c:pt>
                <c:pt idx="10865">
                  <c:v>34242</c:v>
                </c:pt>
                <c:pt idx="10866">
                  <c:v>34243</c:v>
                </c:pt>
                <c:pt idx="10867">
                  <c:v>34244</c:v>
                </c:pt>
                <c:pt idx="10868">
                  <c:v>34245</c:v>
                </c:pt>
                <c:pt idx="10869">
                  <c:v>34246</c:v>
                </c:pt>
                <c:pt idx="10870">
                  <c:v>34247</c:v>
                </c:pt>
                <c:pt idx="10871">
                  <c:v>34248</c:v>
                </c:pt>
                <c:pt idx="10872">
                  <c:v>34249</c:v>
                </c:pt>
                <c:pt idx="10873">
                  <c:v>34250</c:v>
                </c:pt>
                <c:pt idx="10874">
                  <c:v>34251</c:v>
                </c:pt>
                <c:pt idx="10875">
                  <c:v>34252</c:v>
                </c:pt>
                <c:pt idx="10876">
                  <c:v>34253</c:v>
                </c:pt>
                <c:pt idx="10877">
                  <c:v>34254</c:v>
                </c:pt>
                <c:pt idx="10878">
                  <c:v>34255</c:v>
                </c:pt>
                <c:pt idx="10879">
                  <c:v>34256</c:v>
                </c:pt>
                <c:pt idx="10880">
                  <c:v>34257</c:v>
                </c:pt>
                <c:pt idx="10881">
                  <c:v>34258</c:v>
                </c:pt>
                <c:pt idx="10882">
                  <c:v>34259</c:v>
                </c:pt>
                <c:pt idx="10883">
                  <c:v>34260</c:v>
                </c:pt>
                <c:pt idx="10884">
                  <c:v>34261</c:v>
                </c:pt>
                <c:pt idx="10885">
                  <c:v>34262</c:v>
                </c:pt>
                <c:pt idx="10886">
                  <c:v>34263</c:v>
                </c:pt>
                <c:pt idx="10887">
                  <c:v>34264</c:v>
                </c:pt>
                <c:pt idx="10888">
                  <c:v>34265</c:v>
                </c:pt>
                <c:pt idx="10889">
                  <c:v>34266</c:v>
                </c:pt>
                <c:pt idx="10890">
                  <c:v>34267</c:v>
                </c:pt>
                <c:pt idx="10891">
                  <c:v>34268</c:v>
                </c:pt>
                <c:pt idx="10892">
                  <c:v>34269</c:v>
                </c:pt>
                <c:pt idx="10893">
                  <c:v>34270</c:v>
                </c:pt>
                <c:pt idx="10894">
                  <c:v>34271</c:v>
                </c:pt>
                <c:pt idx="10895">
                  <c:v>34272</c:v>
                </c:pt>
                <c:pt idx="10896">
                  <c:v>34273</c:v>
                </c:pt>
                <c:pt idx="10897">
                  <c:v>34274</c:v>
                </c:pt>
                <c:pt idx="10898">
                  <c:v>34275</c:v>
                </c:pt>
                <c:pt idx="10899">
                  <c:v>34276</c:v>
                </c:pt>
                <c:pt idx="10900">
                  <c:v>34277</c:v>
                </c:pt>
                <c:pt idx="10901">
                  <c:v>34278</c:v>
                </c:pt>
                <c:pt idx="10902">
                  <c:v>34279</c:v>
                </c:pt>
                <c:pt idx="10903">
                  <c:v>34280</c:v>
                </c:pt>
                <c:pt idx="10904">
                  <c:v>34281</c:v>
                </c:pt>
                <c:pt idx="10905">
                  <c:v>34282</c:v>
                </c:pt>
                <c:pt idx="10906">
                  <c:v>34283</c:v>
                </c:pt>
                <c:pt idx="10907">
                  <c:v>34284</c:v>
                </c:pt>
                <c:pt idx="10908">
                  <c:v>34285</c:v>
                </c:pt>
                <c:pt idx="10909">
                  <c:v>34286</c:v>
                </c:pt>
                <c:pt idx="10910">
                  <c:v>34287</c:v>
                </c:pt>
                <c:pt idx="10911">
                  <c:v>34288</c:v>
                </c:pt>
                <c:pt idx="10912">
                  <c:v>34289</c:v>
                </c:pt>
                <c:pt idx="10913">
                  <c:v>34290</c:v>
                </c:pt>
                <c:pt idx="10914">
                  <c:v>34291</c:v>
                </c:pt>
                <c:pt idx="10915">
                  <c:v>34292</c:v>
                </c:pt>
                <c:pt idx="10916">
                  <c:v>34293</c:v>
                </c:pt>
                <c:pt idx="10917">
                  <c:v>34294</c:v>
                </c:pt>
                <c:pt idx="10918">
                  <c:v>34295</c:v>
                </c:pt>
                <c:pt idx="10919">
                  <c:v>34296</c:v>
                </c:pt>
                <c:pt idx="10920">
                  <c:v>34297</c:v>
                </c:pt>
                <c:pt idx="10921">
                  <c:v>34298</c:v>
                </c:pt>
                <c:pt idx="10922">
                  <c:v>34299</c:v>
                </c:pt>
                <c:pt idx="10923">
                  <c:v>34300</c:v>
                </c:pt>
                <c:pt idx="10924">
                  <c:v>34301</c:v>
                </c:pt>
                <c:pt idx="10925">
                  <c:v>34302</c:v>
                </c:pt>
                <c:pt idx="10926">
                  <c:v>34303</c:v>
                </c:pt>
                <c:pt idx="10927">
                  <c:v>34304</c:v>
                </c:pt>
                <c:pt idx="10928">
                  <c:v>34305</c:v>
                </c:pt>
                <c:pt idx="10929">
                  <c:v>34306</c:v>
                </c:pt>
                <c:pt idx="10930">
                  <c:v>34307</c:v>
                </c:pt>
                <c:pt idx="10931">
                  <c:v>34308</c:v>
                </c:pt>
                <c:pt idx="10932">
                  <c:v>34309</c:v>
                </c:pt>
                <c:pt idx="10933">
                  <c:v>34310</c:v>
                </c:pt>
                <c:pt idx="10934">
                  <c:v>34311</c:v>
                </c:pt>
                <c:pt idx="10935">
                  <c:v>34312</c:v>
                </c:pt>
                <c:pt idx="10936">
                  <c:v>34313</c:v>
                </c:pt>
                <c:pt idx="10937">
                  <c:v>34314</c:v>
                </c:pt>
                <c:pt idx="10938">
                  <c:v>34315</c:v>
                </c:pt>
                <c:pt idx="10939">
                  <c:v>34316</c:v>
                </c:pt>
                <c:pt idx="10940">
                  <c:v>34317</c:v>
                </c:pt>
                <c:pt idx="10941">
                  <c:v>34318</c:v>
                </c:pt>
                <c:pt idx="10942">
                  <c:v>34319</c:v>
                </c:pt>
                <c:pt idx="10943">
                  <c:v>34320</c:v>
                </c:pt>
                <c:pt idx="10944">
                  <c:v>34321</c:v>
                </c:pt>
                <c:pt idx="10945">
                  <c:v>34322</c:v>
                </c:pt>
                <c:pt idx="10946">
                  <c:v>34323</c:v>
                </c:pt>
                <c:pt idx="10947">
                  <c:v>34324</c:v>
                </c:pt>
                <c:pt idx="10948">
                  <c:v>34325</c:v>
                </c:pt>
                <c:pt idx="10949">
                  <c:v>34326</c:v>
                </c:pt>
                <c:pt idx="10950">
                  <c:v>34327</c:v>
                </c:pt>
                <c:pt idx="10951">
                  <c:v>34328</c:v>
                </c:pt>
                <c:pt idx="10952">
                  <c:v>34329</c:v>
                </c:pt>
                <c:pt idx="10953">
                  <c:v>34330</c:v>
                </c:pt>
                <c:pt idx="10954">
                  <c:v>34331</c:v>
                </c:pt>
                <c:pt idx="10955">
                  <c:v>34332</c:v>
                </c:pt>
                <c:pt idx="10956">
                  <c:v>34333</c:v>
                </c:pt>
                <c:pt idx="10957">
                  <c:v>34334</c:v>
                </c:pt>
                <c:pt idx="10958">
                  <c:v>34335</c:v>
                </c:pt>
                <c:pt idx="10959">
                  <c:v>34336</c:v>
                </c:pt>
                <c:pt idx="10960">
                  <c:v>34337</c:v>
                </c:pt>
                <c:pt idx="10961">
                  <c:v>34338</c:v>
                </c:pt>
                <c:pt idx="10962">
                  <c:v>34339</c:v>
                </c:pt>
                <c:pt idx="10963">
                  <c:v>34340</c:v>
                </c:pt>
                <c:pt idx="10964">
                  <c:v>34341</c:v>
                </c:pt>
                <c:pt idx="10965">
                  <c:v>34342</c:v>
                </c:pt>
                <c:pt idx="10966">
                  <c:v>34343</c:v>
                </c:pt>
                <c:pt idx="10967">
                  <c:v>34344</c:v>
                </c:pt>
                <c:pt idx="10968">
                  <c:v>34345</c:v>
                </c:pt>
                <c:pt idx="10969">
                  <c:v>34346</c:v>
                </c:pt>
                <c:pt idx="10970">
                  <c:v>34347</c:v>
                </c:pt>
                <c:pt idx="10971">
                  <c:v>34348</c:v>
                </c:pt>
                <c:pt idx="10972">
                  <c:v>34349</c:v>
                </c:pt>
                <c:pt idx="10973">
                  <c:v>34350</c:v>
                </c:pt>
                <c:pt idx="10974">
                  <c:v>34351</c:v>
                </c:pt>
                <c:pt idx="10975">
                  <c:v>34352</c:v>
                </c:pt>
                <c:pt idx="10976">
                  <c:v>34353</c:v>
                </c:pt>
                <c:pt idx="10977">
                  <c:v>34354</c:v>
                </c:pt>
                <c:pt idx="10978">
                  <c:v>34355</c:v>
                </c:pt>
                <c:pt idx="10979">
                  <c:v>34356</c:v>
                </c:pt>
                <c:pt idx="10980">
                  <c:v>34357</c:v>
                </c:pt>
                <c:pt idx="10981">
                  <c:v>34358</c:v>
                </c:pt>
                <c:pt idx="10982">
                  <c:v>34359</c:v>
                </c:pt>
                <c:pt idx="10983">
                  <c:v>34360</c:v>
                </c:pt>
                <c:pt idx="10984">
                  <c:v>34361</c:v>
                </c:pt>
                <c:pt idx="10985">
                  <c:v>34362</c:v>
                </c:pt>
                <c:pt idx="10986">
                  <c:v>34363</c:v>
                </c:pt>
                <c:pt idx="10987">
                  <c:v>34364</c:v>
                </c:pt>
                <c:pt idx="10988">
                  <c:v>34365</c:v>
                </c:pt>
                <c:pt idx="10989">
                  <c:v>34366</c:v>
                </c:pt>
                <c:pt idx="10990">
                  <c:v>34367</c:v>
                </c:pt>
                <c:pt idx="10991">
                  <c:v>34368</c:v>
                </c:pt>
                <c:pt idx="10992">
                  <c:v>34369</c:v>
                </c:pt>
                <c:pt idx="10993">
                  <c:v>34370</c:v>
                </c:pt>
                <c:pt idx="10994">
                  <c:v>34371</c:v>
                </c:pt>
                <c:pt idx="10995">
                  <c:v>34372</c:v>
                </c:pt>
                <c:pt idx="10996">
                  <c:v>34373</c:v>
                </c:pt>
                <c:pt idx="10997">
                  <c:v>34374</c:v>
                </c:pt>
                <c:pt idx="10998">
                  <c:v>34375</c:v>
                </c:pt>
                <c:pt idx="10999">
                  <c:v>34376</c:v>
                </c:pt>
                <c:pt idx="11000">
                  <c:v>34377</c:v>
                </c:pt>
                <c:pt idx="11001">
                  <c:v>34378</c:v>
                </c:pt>
                <c:pt idx="11002">
                  <c:v>34379</c:v>
                </c:pt>
                <c:pt idx="11003">
                  <c:v>34380</c:v>
                </c:pt>
                <c:pt idx="11004">
                  <c:v>34381</c:v>
                </c:pt>
                <c:pt idx="11005">
                  <c:v>34382</c:v>
                </c:pt>
                <c:pt idx="11006">
                  <c:v>34383</c:v>
                </c:pt>
                <c:pt idx="11007">
                  <c:v>34384</c:v>
                </c:pt>
                <c:pt idx="11008">
                  <c:v>34385</c:v>
                </c:pt>
                <c:pt idx="11009">
                  <c:v>34386</c:v>
                </c:pt>
                <c:pt idx="11010">
                  <c:v>34387</c:v>
                </c:pt>
                <c:pt idx="11011">
                  <c:v>34388</c:v>
                </c:pt>
                <c:pt idx="11012">
                  <c:v>34389</c:v>
                </c:pt>
                <c:pt idx="11013">
                  <c:v>34390</c:v>
                </c:pt>
                <c:pt idx="11014">
                  <c:v>34391</c:v>
                </c:pt>
                <c:pt idx="11015">
                  <c:v>34392</c:v>
                </c:pt>
                <c:pt idx="11016">
                  <c:v>34393</c:v>
                </c:pt>
                <c:pt idx="11017">
                  <c:v>34394</c:v>
                </c:pt>
                <c:pt idx="11018">
                  <c:v>34395</c:v>
                </c:pt>
                <c:pt idx="11019">
                  <c:v>34396</c:v>
                </c:pt>
                <c:pt idx="11020">
                  <c:v>34397</c:v>
                </c:pt>
                <c:pt idx="11021">
                  <c:v>34398</c:v>
                </c:pt>
                <c:pt idx="11022">
                  <c:v>34399</c:v>
                </c:pt>
                <c:pt idx="11023">
                  <c:v>34400</c:v>
                </c:pt>
                <c:pt idx="11024">
                  <c:v>34401</c:v>
                </c:pt>
                <c:pt idx="11025">
                  <c:v>34402</c:v>
                </c:pt>
                <c:pt idx="11026">
                  <c:v>34403</c:v>
                </c:pt>
                <c:pt idx="11027">
                  <c:v>34404</c:v>
                </c:pt>
                <c:pt idx="11028">
                  <c:v>34405</c:v>
                </c:pt>
                <c:pt idx="11029">
                  <c:v>34406</c:v>
                </c:pt>
                <c:pt idx="11030">
                  <c:v>34407</c:v>
                </c:pt>
                <c:pt idx="11031">
                  <c:v>34408</c:v>
                </c:pt>
                <c:pt idx="11032">
                  <c:v>34409</c:v>
                </c:pt>
                <c:pt idx="11033">
                  <c:v>34410</c:v>
                </c:pt>
                <c:pt idx="11034">
                  <c:v>34411</c:v>
                </c:pt>
                <c:pt idx="11035">
                  <c:v>34412</c:v>
                </c:pt>
                <c:pt idx="11036">
                  <c:v>34413</c:v>
                </c:pt>
                <c:pt idx="11037">
                  <c:v>34414</c:v>
                </c:pt>
                <c:pt idx="11038">
                  <c:v>34415</c:v>
                </c:pt>
                <c:pt idx="11039">
                  <c:v>34416</c:v>
                </c:pt>
                <c:pt idx="11040">
                  <c:v>34417</c:v>
                </c:pt>
                <c:pt idx="11041">
                  <c:v>34418</c:v>
                </c:pt>
                <c:pt idx="11042">
                  <c:v>34419</c:v>
                </c:pt>
                <c:pt idx="11043">
                  <c:v>34420</c:v>
                </c:pt>
                <c:pt idx="11044">
                  <c:v>34421</c:v>
                </c:pt>
                <c:pt idx="11045">
                  <c:v>34422</c:v>
                </c:pt>
                <c:pt idx="11046">
                  <c:v>34423</c:v>
                </c:pt>
                <c:pt idx="11047">
                  <c:v>34424</c:v>
                </c:pt>
                <c:pt idx="11048">
                  <c:v>34425</c:v>
                </c:pt>
                <c:pt idx="11049">
                  <c:v>34426</c:v>
                </c:pt>
                <c:pt idx="11050">
                  <c:v>34427</c:v>
                </c:pt>
                <c:pt idx="11051">
                  <c:v>34428</c:v>
                </c:pt>
                <c:pt idx="11052">
                  <c:v>34429</c:v>
                </c:pt>
                <c:pt idx="11053">
                  <c:v>34430</c:v>
                </c:pt>
                <c:pt idx="11054">
                  <c:v>34431</c:v>
                </c:pt>
                <c:pt idx="11055">
                  <c:v>34432</c:v>
                </c:pt>
                <c:pt idx="11056">
                  <c:v>34433</c:v>
                </c:pt>
                <c:pt idx="11057">
                  <c:v>34434</c:v>
                </c:pt>
                <c:pt idx="11058">
                  <c:v>34435</c:v>
                </c:pt>
                <c:pt idx="11059">
                  <c:v>34436</c:v>
                </c:pt>
                <c:pt idx="11060">
                  <c:v>34437</c:v>
                </c:pt>
                <c:pt idx="11061">
                  <c:v>34438</c:v>
                </c:pt>
                <c:pt idx="11062">
                  <c:v>34439</c:v>
                </c:pt>
                <c:pt idx="11063">
                  <c:v>34440</c:v>
                </c:pt>
                <c:pt idx="11064">
                  <c:v>34441</c:v>
                </c:pt>
                <c:pt idx="11065">
                  <c:v>34442</c:v>
                </c:pt>
                <c:pt idx="11066">
                  <c:v>34443</c:v>
                </c:pt>
                <c:pt idx="11067">
                  <c:v>34444</c:v>
                </c:pt>
                <c:pt idx="11068">
                  <c:v>34445</c:v>
                </c:pt>
                <c:pt idx="11069">
                  <c:v>34446</c:v>
                </c:pt>
                <c:pt idx="11070">
                  <c:v>34447</c:v>
                </c:pt>
                <c:pt idx="11071">
                  <c:v>34448</c:v>
                </c:pt>
                <c:pt idx="11072">
                  <c:v>34449</c:v>
                </c:pt>
                <c:pt idx="11073">
                  <c:v>34450</c:v>
                </c:pt>
                <c:pt idx="11074">
                  <c:v>34451</c:v>
                </c:pt>
                <c:pt idx="11075">
                  <c:v>34452</c:v>
                </c:pt>
                <c:pt idx="11076">
                  <c:v>34453</c:v>
                </c:pt>
                <c:pt idx="11077">
                  <c:v>34454</c:v>
                </c:pt>
                <c:pt idx="11078">
                  <c:v>34455</c:v>
                </c:pt>
                <c:pt idx="11079">
                  <c:v>34456</c:v>
                </c:pt>
                <c:pt idx="11080">
                  <c:v>34457</c:v>
                </c:pt>
                <c:pt idx="11081">
                  <c:v>34458</c:v>
                </c:pt>
                <c:pt idx="11082">
                  <c:v>34459</c:v>
                </c:pt>
                <c:pt idx="11083">
                  <c:v>34460</c:v>
                </c:pt>
                <c:pt idx="11084">
                  <c:v>34461</c:v>
                </c:pt>
                <c:pt idx="11085">
                  <c:v>34462</c:v>
                </c:pt>
                <c:pt idx="11086">
                  <c:v>34463</c:v>
                </c:pt>
                <c:pt idx="11087">
                  <c:v>34464</c:v>
                </c:pt>
                <c:pt idx="11088">
                  <c:v>34465</c:v>
                </c:pt>
                <c:pt idx="11089">
                  <c:v>34466</c:v>
                </c:pt>
                <c:pt idx="11090">
                  <c:v>34467</c:v>
                </c:pt>
                <c:pt idx="11091">
                  <c:v>34468</c:v>
                </c:pt>
                <c:pt idx="11092">
                  <c:v>34469</c:v>
                </c:pt>
                <c:pt idx="11093">
                  <c:v>34470</c:v>
                </c:pt>
                <c:pt idx="11094">
                  <c:v>34471</c:v>
                </c:pt>
                <c:pt idx="11095">
                  <c:v>34472</c:v>
                </c:pt>
                <c:pt idx="11096">
                  <c:v>34473</c:v>
                </c:pt>
                <c:pt idx="11097">
                  <c:v>34474</c:v>
                </c:pt>
                <c:pt idx="11098">
                  <c:v>34475</c:v>
                </c:pt>
                <c:pt idx="11099">
                  <c:v>34476</c:v>
                </c:pt>
                <c:pt idx="11100">
                  <c:v>34477</c:v>
                </c:pt>
                <c:pt idx="11101">
                  <c:v>34478</c:v>
                </c:pt>
                <c:pt idx="11102">
                  <c:v>34479</c:v>
                </c:pt>
                <c:pt idx="11103">
                  <c:v>34480</c:v>
                </c:pt>
                <c:pt idx="11104">
                  <c:v>34481</c:v>
                </c:pt>
                <c:pt idx="11105">
                  <c:v>34482</c:v>
                </c:pt>
                <c:pt idx="11106">
                  <c:v>34483</c:v>
                </c:pt>
                <c:pt idx="11107">
                  <c:v>34484</c:v>
                </c:pt>
                <c:pt idx="11108">
                  <c:v>34485</c:v>
                </c:pt>
                <c:pt idx="11109">
                  <c:v>34486</c:v>
                </c:pt>
                <c:pt idx="11110">
                  <c:v>34487</c:v>
                </c:pt>
                <c:pt idx="11111">
                  <c:v>34488</c:v>
                </c:pt>
                <c:pt idx="11112">
                  <c:v>34489</c:v>
                </c:pt>
                <c:pt idx="11113">
                  <c:v>34490</c:v>
                </c:pt>
                <c:pt idx="11114">
                  <c:v>34491</c:v>
                </c:pt>
                <c:pt idx="11115">
                  <c:v>34492</c:v>
                </c:pt>
                <c:pt idx="11116">
                  <c:v>34493</c:v>
                </c:pt>
                <c:pt idx="11117">
                  <c:v>34494</c:v>
                </c:pt>
                <c:pt idx="11118">
                  <c:v>34495</c:v>
                </c:pt>
                <c:pt idx="11119">
                  <c:v>34496</c:v>
                </c:pt>
                <c:pt idx="11120">
                  <c:v>34497</c:v>
                </c:pt>
                <c:pt idx="11121">
                  <c:v>34498</c:v>
                </c:pt>
                <c:pt idx="11122">
                  <c:v>34499</c:v>
                </c:pt>
                <c:pt idx="11123">
                  <c:v>34500</c:v>
                </c:pt>
                <c:pt idx="11124">
                  <c:v>34501</c:v>
                </c:pt>
                <c:pt idx="11125">
                  <c:v>34502</c:v>
                </c:pt>
                <c:pt idx="11126">
                  <c:v>34503</c:v>
                </c:pt>
                <c:pt idx="11127">
                  <c:v>34504</c:v>
                </c:pt>
                <c:pt idx="11128">
                  <c:v>34505</c:v>
                </c:pt>
                <c:pt idx="11129">
                  <c:v>34506</c:v>
                </c:pt>
                <c:pt idx="11130">
                  <c:v>34507</c:v>
                </c:pt>
                <c:pt idx="11131">
                  <c:v>34508</c:v>
                </c:pt>
                <c:pt idx="11132">
                  <c:v>34509</c:v>
                </c:pt>
                <c:pt idx="11133">
                  <c:v>34510</c:v>
                </c:pt>
                <c:pt idx="11134">
                  <c:v>34511</c:v>
                </c:pt>
                <c:pt idx="11135">
                  <c:v>34512</c:v>
                </c:pt>
                <c:pt idx="11136">
                  <c:v>34513</c:v>
                </c:pt>
                <c:pt idx="11137">
                  <c:v>34514</c:v>
                </c:pt>
                <c:pt idx="11138">
                  <c:v>34515</c:v>
                </c:pt>
                <c:pt idx="11139">
                  <c:v>34516</c:v>
                </c:pt>
                <c:pt idx="11140">
                  <c:v>34517</c:v>
                </c:pt>
                <c:pt idx="11141">
                  <c:v>34518</c:v>
                </c:pt>
                <c:pt idx="11142">
                  <c:v>34519</c:v>
                </c:pt>
                <c:pt idx="11143">
                  <c:v>34520</c:v>
                </c:pt>
                <c:pt idx="11144">
                  <c:v>34521</c:v>
                </c:pt>
                <c:pt idx="11145">
                  <c:v>34522</c:v>
                </c:pt>
                <c:pt idx="11146">
                  <c:v>34523</c:v>
                </c:pt>
                <c:pt idx="11147">
                  <c:v>34524</c:v>
                </c:pt>
                <c:pt idx="11148">
                  <c:v>34525</c:v>
                </c:pt>
                <c:pt idx="11149">
                  <c:v>34526</c:v>
                </c:pt>
                <c:pt idx="11150">
                  <c:v>34527</c:v>
                </c:pt>
                <c:pt idx="11151">
                  <c:v>34528</c:v>
                </c:pt>
                <c:pt idx="11152">
                  <c:v>34529</c:v>
                </c:pt>
                <c:pt idx="11153">
                  <c:v>34530</c:v>
                </c:pt>
                <c:pt idx="11154">
                  <c:v>34531</c:v>
                </c:pt>
                <c:pt idx="11155">
                  <c:v>34532</c:v>
                </c:pt>
                <c:pt idx="11156">
                  <c:v>34533</c:v>
                </c:pt>
                <c:pt idx="11157">
                  <c:v>34534</c:v>
                </c:pt>
                <c:pt idx="11158">
                  <c:v>34535</c:v>
                </c:pt>
                <c:pt idx="11159">
                  <c:v>34536</c:v>
                </c:pt>
                <c:pt idx="11160">
                  <c:v>34537</c:v>
                </c:pt>
                <c:pt idx="11161">
                  <c:v>34538</c:v>
                </c:pt>
                <c:pt idx="11162">
                  <c:v>34539</c:v>
                </c:pt>
                <c:pt idx="11163">
                  <c:v>34540</c:v>
                </c:pt>
                <c:pt idx="11164">
                  <c:v>34541</c:v>
                </c:pt>
                <c:pt idx="11165">
                  <c:v>34542</c:v>
                </c:pt>
                <c:pt idx="11166">
                  <c:v>34543</c:v>
                </c:pt>
                <c:pt idx="11167">
                  <c:v>34544</c:v>
                </c:pt>
                <c:pt idx="11168">
                  <c:v>34545</c:v>
                </c:pt>
                <c:pt idx="11169">
                  <c:v>34546</c:v>
                </c:pt>
                <c:pt idx="11170">
                  <c:v>34547</c:v>
                </c:pt>
                <c:pt idx="11171">
                  <c:v>34548</c:v>
                </c:pt>
                <c:pt idx="11172">
                  <c:v>34549</c:v>
                </c:pt>
                <c:pt idx="11173">
                  <c:v>34550</c:v>
                </c:pt>
                <c:pt idx="11174">
                  <c:v>34551</c:v>
                </c:pt>
                <c:pt idx="11175">
                  <c:v>34552</c:v>
                </c:pt>
                <c:pt idx="11176">
                  <c:v>34553</c:v>
                </c:pt>
                <c:pt idx="11177">
                  <c:v>34554</c:v>
                </c:pt>
                <c:pt idx="11178">
                  <c:v>34555</c:v>
                </c:pt>
                <c:pt idx="11179">
                  <c:v>34556</c:v>
                </c:pt>
                <c:pt idx="11180">
                  <c:v>34557</c:v>
                </c:pt>
                <c:pt idx="11181">
                  <c:v>34558</c:v>
                </c:pt>
                <c:pt idx="11182">
                  <c:v>34559</c:v>
                </c:pt>
                <c:pt idx="11183">
                  <c:v>34560</c:v>
                </c:pt>
                <c:pt idx="11184">
                  <c:v>34561</c:v>
                </c:pt>
                <c:pt idx="11185">
                  <c:v>34562</c:v>
                </c:pt>
                <c:pt idx="11186">
                  <c:v>34563</c:v>
                </c:pt>
                <c:pt idx="11187">
                  <c:v>34564</c:v>
                </c:pt>
                <c:pt idx="11188">
                  <c:v>34565</c:v>
                </c:pt>
                <c:pt idx="11189">
                  <c:v>34566</c:v>
                </c:pt>
                <c:pt idx="11190">
                  <c:v>34567</c:v>
                </c:pt>
                <c:pt idx="11191">
                  <c:v>34568</c:v>
                </c:pt>
                <c:pt idx="11192">
                  <c:v>34569</c:v>
                </c:pt>
                <c:pt idx="11193">
                  <c:v>34570</c:v>
                </c:pt>
                <c:pt idx="11194">
                  <c:v>34571</c:v>
                </c:pt>
                <c:pt idx="11195">
                  <c:v>34572</c:v>
                </c:pt>
                <c:pt idx="11196">
                  <c:v>34573</c:v>
                </c:pt>
                <c:pt idx="11197">
                  <c:v>34574</c:v>
                </c:pt>
                <c:pt idx="11198">
                  <c:v>34575</c:v>
                </c:pt>
                <c:pt idx="11199">
                  <c:v>34576</c:v>
                </c:pt>
                <c:pt idx="11200">
                  <c:v>34577</c:v>
                </c:pt>
                <c:pt idx="11201">
                  <c:v>34578</c:v>
                </c:pt>
                <c:pt idx="11202">
                  <c:v>34579</c:v>
                </c:pt>
                <c:pt idx="11203">
                  <c:v>34580</c:v>
                </c:pt>
                <c:pt idx="11204">
                  <c:v>34581</c:v>
                </c:pt>
                <c:pt idx="11205">
                  <c:v>34582</c:v>
                </c:pt>
                <c:pt idx="11206">
                  <c:v>34583</c:v>
                </c:pt>
                <c:pt idx="11207">
                  <c:v>34584</c:v>
                </c:pt>
                <c:pt idx="11208">
                  <c:v>34585</c:v>
                </c:pt>
                <c:pt idx="11209">
                  <c:v>34586</c:v>
                </c:pt>
                <c:pt idx="11210">
                  <c:v>34587</c:v>
                </c:pt>
                <c:pt idx="11211">
                  <c:v>34588</c:v>
                </c:pt>
                <c:pt idx="11212">
                  <c:v>34589</c:v>
                </c:pt>
                <c:pt idx="11213">
                  <c:v>34590</c:v>
                </c:pt>
                <c:pt idx="11214">
                  <c:v>34591</c:v>
                </c:pt>
                <c:pt idx="11215">
                  <c:v>34592</c:v>
                </c:pt>
                <c:pt idx="11216">
                  <c:v>34593</c:v>
                </c:pt>
                <c:pt idx="11217">
                  <c:v>34594</c:v>
                </c:pt>
                <c:pt idx="11218">
                  <c:v>34595</c:v>
                </c:pt>
                <c:pt idx="11219">
                  <c:v>34596</c:v>
                </c:pt>
                <c:pt idx="11220">
                  <c:v>34597</c:v>
                </c:pt>
                <c:pt idx="11221">
                  <c:v>34598</c:v>
                </c:pt>
                <c:pt idx="11222">
                  <c:v>34599</c:v>
                </c:pt>
                <c:pt idx="11223">
                  <c:v>34600</c:v>
                </c:pt>
                <c:pt idx="11224">
                  <c:v>34601</c:v>
                </c:pt>
                <c:pt idx="11225">
                  <c:v>34602</c:v>
                </c:pt>
                <c:pt idx="11226">
                  <c:v>34603</c:v>
                </c:pt>
                <c:pt idx="11227">
                  <c:v>34604</c:v>
                </c:pt>
                <c:pt idx="11228">
                  <c:v>34605</c:v>
                </c:pt>
                <c:pt idx="11229">
                  <c:v>34606</c:v>
                </c:pt>
                <c:pt idx="11230">
                  <c:v>34607</c:v>
                </c:pt>
                <c:pt idx="11231">
                  <c:v>34608</c:v>
                </c:pt>
                <c:pt idx="11232">
                  <c:v>34609</c:v>
                </c:pt>
                <c:pt idx="11233">
                  <c:v>34610</c:v>
                </c:pt>
                <c:pt idx="11234">
                  <c:v>34611</c:v>
                </c:pt>
                <c:pt idx="11235">
                  <c:v>34612</c:v>
                </c:pt>
                <c:pt idx="11236">
                  <c:v>34613</c:v>
                </c:pt>
                <c:pt idx="11237">
                  <c:v>34614</c:v>
                </c:pt>
                <c:pt idx="11238">
                  <c:v>34615</c:v>
                </c:pt>
                <c:pt idx="11239">
                  <c:v>34616</c:v>
                </c:pt>
                <c:pt idx="11240">
                  <c:v>34617</c:v>
                </c:pt>
                <c:pt idx="11241">
                  <c:v>34618</c:v>
                </c:pt>
                <c:pt idx="11242">
                  <c:v>34619</c:v>
                </c:pt>
                <c:pt idx="11243">
                  <c:v>34620</c:v>
                </c:pt>
                <c:pt idx="11244">
                  <c:v>34621</c:v>
                </c:pt>
                <c:pt idx="11245">
                  <c:v>34622</c:v>
                </c:pt>
                <c:pt idx="11246">
                  <c:v>34623</c:v>
                </c:pt>
                <c:pt idx="11247">
                  <c:v>34624</c:v>
                </c:pt>
                <c:pt idx="11248">
                  <c:v>34625</c:v>
                </c:pt>
                <c:pt idx="11249">
                  <c:v>34626</c:v>
                </c:pt>
                <c:pt idx="11250">
                  <c:v>34627</c:v>
                </c:pt>
                <c:pt idx="11251">
                  <c:v>34628</c:v>
                </c:pt>
                <c:pt idx="11252">
                  <c:v>34629</c:v>
                </c:pt>
                <c:pt idx="11253">
                  <c:v>34630</c:v>
                </c:pt>
                <c:pt idx="11254">
                  <c:v>34631</c:v>
                </c:pt>
                <c:pt idx="11255">
                  <c:v>34632</c:v>
                </c:pt>
                <c:pt idx="11256">
                  <c:v>34633</c:v>
                </c:pt>
                <c:pt idx="11257">
                  <c:v>34634</c:v>
                </c:pt>
                <c:pt idx="11258">
                  <c:v>34635</c:v>
                </c:pt>
                <c:pt idx="11259">
                  <c:v>34636</c:v>
                </c:pt>
                <c:pt idx="11260">
                  <c:v>34637</c:v>
                </c:pt>
                <c:pt idx="11261">
                  <c:v>34638</c:v>
                </c:pt>
                <c:pt idx="11262">
                  <c:v>34639</c:v>
                </c:pt>
                <c:pt idx="11263">
                  <c:v>34640</c:v>
                </c:pt>
                <c:pt idx="11264">
                  <c:v>34641</c:v>
                </c:pt>
                <c:pt idx="11265">
                  <c:v>34642</c:v>
                </c:pt>
                <c:pt idx="11266">
                  <c:v>34643</c:v>
                </c:pt>
                <c:pt idx="11267">
                  <c:v>34644</c:v>
                </c:pt>
                <c:pt idx="11268">
                  <c:v>34645</c:v>
                </c:pt>
                <c:pt idx="11269">
                  <c:v>34646</c:v>
                </c:pt>
                <c:pt idx="11270">
                  <c:v>34647</c:v>
                </c:pt>
                <c:pt idx="11271">
                  <c:v>34648</c:v>
                </c:pt>
                <c:pt idx="11272">
                  <c:v>34649</c:v>
                </c:pt>
                <c:pt idx="11273">
                  <c:v>34650</c:v>
                </c:pt>
                <c:pt idx="11274">
                  <c:v>34651</c:v>
                </c:pt>
                <c:pt idx="11275">
                  <c:v>34652</c:v>
                </c:pt>
                <c:pt idx="11276">
                  <c:v>34653</c:v>
                </c:pt>
                <c:pt idx="11277">
                  <c:v>34654</c:v>
                </c:pt>
                <c:pt idx="11278">
                  <c:v>34655</c:v>
                </c:pt>
                <c:pt idx="11279">
                  <c:v>34656</c:v>
                </c:pt>
                <c:pt idx="11280">
                  <c:v>34657</c:v>
                </c:pt>
                <c:pt idx="11281">
                  <c:v>34658</c:v>
                </c:pt>
                <c:pt idx="11282">
                  <c:v>34659</c:v>
                </c:pt>
                <c:pt idx="11283">
                  <c:v>34660</c:v>
                </c:pt>
                <c:pt idx="11284">
                  <c:v>34661</c:v>
                </c:pt>
                <c:pt idx="11285">
                  <c:v>34662</c:v>
                </c:pt>
                <c:pt idx="11286">
                  <c:v>34663</c:v>
                </c:pt>
                <c:pt idx="11287">
                  <c:v>34664</c:v>
                </c:pt>
                <c:pt idx="11288">
                  <c:v>34665</c:v>
                </c:pt>
                <c:pt idx="11289">
                  <c:v>34666</c:v>
                </c:pt>
                <c:pt idx="11290">
                  <c:v>34667</c:v>
                </c:pt>
                <c:pt idx="11291">
                  <c:v>34668</c:v>
                </c:pt>
                <c:pt idx="11292">
                  <c:v>34669</c:v>
                </c:pt>
                <c:pt idx="11293">
                  <c:v>34670</c:v>
                </c:pt>
                <c:pt idx="11294">
                  <c:v>34671</c:v>
                </c:pt>
                <c:pt idx="11295">
                  <c:v>34672</c:v>
                </c:pt>
                <c:pt idx="11296">
                  <c:v>34673</c:v>
                </c:pt>
                <c:pt idx="11297">
                  <c:v>34674</c:v>
                </c:pt>
                <c:pt idx="11298">
                  <c:v>34675</c:v>
                </c:pt>
                <c:pt idx="11299">
                  <c:v>34676</c:v>
                </c:pt>
                <c:pt idx="11300">
                  <c:v>34677</c:v>
                </c:pt>
                <c:pt idx="11301">
                  <c:v>34678</c:v>
                </c:pt>
                <c:pt idx="11302">
                  <c:v>34679</c:v>
                </c:pt>
                <c:pt idx="11303">
                  <c:v>34680</c:v>
                </c:pt>
                <c:pt idx="11304">
                  <c:v>34681</c:v>
                </c:pt>
                <c:pt idx="11305">
                  <c:v>34682</c:v>
                </c:pt>
                <c:pt idx="11306">
                  <c:v>34683</c:v>
                </c:pt>
                <c:pt idx="11307">
                  <c:v>34684</c:v>
                </c:pt>
                <c:pt idx="11308">
                  <c:v>34685</c:v>
                </c:pt>
                <c:pt idx="11309">
                  <c:v>34686</c:v>
                </c:pt>
                <c:pt idx="11310">
                  <c:v>34687</c:v>
                </c:pt>
                <c:pt idx="11311">
                  <c:v>34688</c:v>
                </c:pt>
                <c:pt idx="11312">
                  <c:v>34689</c:v>
                </c:pt>
                <c:pt idx="11313">
                  <c:v>34690</c:v>
                </c:pt>
                <c:pt idx="11314">
                  <c:v>34691</c:v>
                </c:pt>
                <c:pt idx="11315">
                  <c:v>34692</c:v>
                </c:pt>
                <c:pt idx="11316">
                  <c:v>34693</c:v>
                </c:pt>
                <c:pt idx="11317">
                  <c:v>34694</c:v>
                </c:pt>
                <c:pt idx="11318">
                  <c:v>34695</c:v>
                </c:pt>
                <c:pt idx="11319">
                  <c:v>34696</c:v>
                </c:pt>
                <c:pt idx="11320">
                  <c:v>34697</c:v>
                </c:pt>
                <c:pt idx="11321">
                  <c:v>34698</c:v>
                </c:pt>
                <c:pt idx="11322">
                  <c:v>34699</c:v>
                </c:pt>
                <c:pt idx="11323">
                  <c:v>34700</c:v>
                </c:pt>
                <c:pt idx="11324">
                  <c:v>34701</c:v>
                </c:pt>
                <c:pt idx="11325">
                  <c:v>34702</c:v>
                </c:pt>
                <c:pt idx="11326">
                  <c:v>34703</c:v>
                </c:pt>
                <c:pt idx="11327">
                  <c:v>34704</c:v>
                </c:pt>
                <c:pt idx="11328">
                  <c:v>34705</c:v>
                </c:pt>
                <c:pt idx="11329">
                  <c:v>34706</c:v>
                </c:pt>
                <c:pt idx="11330">
                  <c:v>34707</c:v>
                </c:pt>
                <c:pt idx="11331">
                  <c:v>34708</c:v>
                </c:pt>
                <c:pt idx="11332">
                  <c:v>34709</c:v>
                </c:pt>
                <c:pt idx="11333">
                  <c:v>34710</c:v>
                </c:pt>
                <c:pt idx="11334">
                  <c:v>34711</c:v>
                </c:pt>
                <c:pt idx="11335">
                  <c:v>34712</c:v>
                </c:pt>
                <c:pt idx="11336">
                  <c:v>34713</c:v>
                </c:pt>
                <c:pt idx="11337">
                  <c:v>34714</c:v>
                </c:pt>
                <c:pt idx="11338">
                  <c:v>34715</c:v>
                </c:pt>
                <c:pt idx="11339">
                  <c:v>34716</c:v>
                </c:pt>
                <c:pt idx="11340">
                  <c:v>34717</c:v>
                </c:pt>
                <c:pt idx="11341">
                  <c:v>34718</c:v>
                </c:pt>
                <c:pt idx="11342">
                  <c:v>34719</c:v>
                </c:pt>
                <c:pt idx="11343">
                  <c:v>34720</c:v>
                </c:pt>
                <c:pt idx="11344">
                  <c:v>34721</c:v>
                </c:pt>
                <c:pt idx="11345">
                  <c:v>34722</c:v>
                </c:pt>
                <c:pt idx="11346">
                  <c:v>34723</c:v>
                </c:pt>
                <c:pt idx="11347">
                  <c:v>34724</c:v>
                </c:pt>
                <c:pt idx="11348">
                  <c:v>34725</c:v>
                </c:pt>
                <c:pt idx="11349">
                  <c:v>34726</c:v>
                </c:pt>
                <c:pt idx="11350">
                  <c:v>34727</c:v>
                </c:pt>
                <c:pt idx="11351">
                  <c:v>34728</c:v>
                </c:pt>
                <c:pt idx="11352">
                  <c:v>34729</c:v>
                </c:pt>
                <c:pt idx="11353">
                  <c:v>34730</c:v>
                </c:pt>
                <c:pt idx="11354">
                  <c:v>34731</c:v>
                </c:pt>
                <c:pt idx="11355">
                  <c:v>34732</c:v>
                </c:pt>
                <c:pt idx="11356">
                  <c:v>34733</c:v>
                </c:pt>
                <c:pt idx="11357">
                  <c:v>34734</c:v>
                </c:pt>
                <c:pt idx="11358">
                  <c:v>34735</c:v>
                </c:pt>
                <c:pt idx="11359">
                  <c:v>34736</c:v>
                </c:pt>
                <c:pt idx="11360">
                  <c:v>34737</c:v>
                </c:pt>
                <c:pt idx="11361">
                  <c:v>34738</c:v>
                </c:pt>
                <c:pt idx="11362">
                  <c:v>34739</c:v>
                </c:pt>
                <c:pt idx="11363">
                  <c:v>34740</c:v>
                </c:pt>
                <c:pt idx="11364">
                  <c:v>34741</c:v>
                </c:pt>
                <c:pt idx="11365">
                  <c:v>34742</c:v>
                </c:pt>
                <c:pt idx="11366">
                  <c:v>34743</c:v>
                </c:pt>
                <c:pt idx="11367">
                  <c:v>34744</c:v>
                </c:pt>
                <c:pt idx="11368">
                  <c:v>34745</c:v>
                </c:pt>
                <c:pt idx="11369">
                  <c:v>34746</c:v>
                </c:pt>
                <c:pt idx="11370">
                  <c:v>34747</c:v>
                </c:pt>
                <c:pt idx="11371">
                  <c:v>34748</c:v>
                </c:pt>
                <c:pt idx="11372">
                  <c:v>34749</c:v>
                </c:pt>
                <c:pt idx="11373">
                  <c:v>34750</c:v>
                </c:pt>
                <c:pt idx="11374">
                  <c:v>34751</c:v>
                </c:pt>
                <c:pt idx="11375">
                  <c:v>34752</c:v>
                </c:pt>
                <c:pt idx="11376">
                  <c:v>34753</c:v>
                </c:pt>
                <c:pt idx="11377">
                  <c:v>34754</c:v>
                </c:pt>
                <c:pt idx="11378">
                  <c:v>34755</c:v>
                </c:pt>
                <c:pt idx="11379">
                  <c:v>34756</c:v>
                </c:pt>
                <c:pt idx="11380">
                  <c:v>34757</c:v>
                </c:pt>
                <c:pt idx="11381">
                  <c:v>34758</c:v>
                </c:pt>
                <c:pt idx="11382">
                  <c:v>34759</c:v>
                </c:pt>
                <c:pt idx="11383">
                  <c:v>34760</c:v>
                </c:pt>
                <c:pt idx="11384">
                  <c:v>34761</c:v>
                </c:pt>
                <c:pt idx="11385">
                  <c:v>34762</c:v>
                </c:pt>
                <c:pt idx="11386">
                  <c:v>34763</c:v>
                </c:pt>
                <c:pt idx="11387">
                  <c:v>34764</c:v>
                </c:pt>
                <c:pt idx="11388">
                  <c:v>34765</c:v>
                </c:pt>
                <c:pt idx="11389">
                  <c:v>34766</c:v>
                </c:pt>
                <c:pt idx="11390">
                  <c:v>34767</c:v>
                </c:pt>
                <c:pt idx="11391">
                  <c:v>34768</c:v>
                </c:pt>
                <c:pt idx="11392">
                  <c:v>34769</c:v>
                </c:pt>
                <c:pt idx="11393">
                  <c:v>34770</c:v>
                </c:pt>
                <c:pt idx="11394">
                  <c:v>34771</c:v>
                </c:pt>
                <c:pt idx="11395">
                  <c:v>34772</c:v>
                </c:pt>
                <c:pt idx="11396">
                  <c:v>34773</c:v>
                </c:pt>
                <c:pt idx="11397">
                  <c:v>34774</c:v>
                </c:pt>
                <c:pt idx="11398">
                  <c:v>34775</c:v>
                </c:pt>
                <c:pt idx="11399">
                  <c:v>34776</c:v>
                </c:pt>
                <c:pt idx="11400">
                  <c:v>34777</c:v>
                </c:pt>
                <c:pt idx="11401">
                  <c:v>34778</c:v>
                </c:pt>
                <c:pt idx="11402">
                  <c:v>34779</c:v>
                </c:pt>
                <c:pt idx="11403">
                  <c:v>34780</c:v>
                </c:pt>
                <c:pt idx="11404">
                  <c:v>34781</c:v>
                </c:pt>
                <c:pt idx="11405">
                  <c:v>34782</c:v>
                </c:pt>
                <c:pt idx="11406">
                  <c:v>34783</c:v>
                </c:pt>
                <c:pt idx="11407">
                  <c:v>34784</c:v>
                </c:pt>
                <c:pt idx="11408">
                  <c:v>34785</c:v>
                </c:pt>
                <c:pt idx="11409">
                  <c:v>34786</c:v>
                </c:pt>
                <c:pt idx="11410">
                  <c:v>34787</c:v>
                </c:pt>
                <c:pt idx="11411">
                  <c:v>34788</c:v>
                </c:pt>
                <c:pt idx="11412">
                  <c:v>34789</c:v>
                </c:pt>
                <c:pt idx="11413">
                  <c:v>34790</c:v>
                </c:pt>
                <c:pt idx="11414">
                  <c:v>34791</c:v>
                </c:pt>
                <c:pt idx="11415">
                  <c:v>34792</c:v>
                </c:pt>
                <c:pt idx="11416">
                  <c:v>34793</c:v>
                </c:pt>
                <c:pt idx="11417">
                  <c:v>34794</c:v>
                </c:pt>
                <c:pt idx="11418">
                  <c:v>34795</c:v>
                </c:pt>
                <c:pt idx="11419">
                  <c:v>34796</c:v>
                </c:pt>
                <c:pt idx="11420">
                  <c:v>34797</c:v>
                </c:pt>
                <c:pt idx="11421">
                  <c:v>34798</c:v>
                </c:pt>
                <c:pt idx="11422">
                  <c:v>34799</c:v>
                </c:pt>
                <c:pt idx="11423">
                  <c:v>34800</c:v>
                </c:pt>
                <c:pt idx="11424">
                  <c:v>34801</c:v>
                </c:pt>
                <c:pt idx="11425">
                  <c:v>34802</c:v>
                </c:pt>
                <c:pt idx="11426">
                  <c:v>34803</c:v>
                </c:pt>
                <c:pt idx="11427">
                  <c:v>34804</c:v>
                </c:pt>
                <c:pt idx="11428">
                  <c:v>34805</c:v>
                </c:pt>
                <c:pt idx="11429">
                  <c:v>34806</c:v>
                </c:pt>
                <c:pt idx="11430">
                  <c:v>34807</c:v>
                </c:pt>
                <c:pt idx="11431">
                  <c:v>34808</c:v>
                </c:pt>
                <c:pt idx="11432">
                  <c:v>34809</c:v>
                </c:pt>
                <c:pt idx="11433">
                  <c:v>34810</c:v>
                </c:pt>
                <c:pt idx="11434">
                  <c:v>34811</c:v>
                </c:pt>
                <c:pt idx="11435">
                  <c:v>34812</c:v>
                </c:pt>
                <c:pt idx="11436">
                  <c:v>34813</c:v>
                </c:pt>
                <c:pt idx="11437">
                  <c:v>34814</c:v>
                </c:pt>
                <c:pt idx="11438">
                  <c:v>34815</c:v>
                </c:pt>
                <c:pt idx="11439">
                  <c:v>34816</c:v>
                </c:pt>
                <c:pt idx="11440">
                  <c:v>34817</c:v>
                </c:pt>
                <c:pt idx="11441">
                  <c:v>34818</c:v>
                </c:pt>
                <c:pt idx="11442">
                  <c:v>34819</c:v>
                </c:pt>
                <c:pt idx="11443">
                  <c:v>34820</c:v>
                </c:pt>
                <c:pt idx="11444">
                  <c:v>34821</c:v>
                </c:pt>
                <c:pt idx="11445">
                  <c:v>34822</c:v>
                </c:pt>
                <c:pt idx="11446">
                  <c:v>34823</c:v>
                </c:pt>
                <c:pt idx="11447">
                  <c:v>34824</c:v>
                </c:pt>
                <c:pt idx="11448">
                  <c:v>34825</c:v>
                </c:pt>
                <c:pt idx="11449">
                  <c:v>34826</c:v>
                </c:pt>
                <c:pt idx="11450">
                  <c:v>34827</c:v>
                </c:pt>
                <c:pt idx="11451">
                  <c:v>34828</c:v>
                </c:pt>
                <c:pt idx="11452">
                  <c:v>34829</c:v>
                </c:pt>
                <c:pt idx="11453">
                  <c:v>34830</c:v>
                </c:pt>
                <c:pt idx="11454">
                  <c:v>34831</c:v>
                </c:pt>
                <c:pt idx="11455">
                  <c:v>34832</c:v>
                </c:pt>
                <c:pt idx="11456">
                  <c:v>34833</c:v>
                </c:pt>
                <c:pt idx="11457">
                  <c:v>34834</c:v>
                </c:pt>
                <c:pt idx="11458">
                  <c:v>34835</c:v>
                </c:pt>
                <c:pt idx="11459">
                  <c:v>34836</c:v>
                </c:pt>
                <c:pt idx="11460">
                  <c:v>34837</c:v>
                </c:pt>
                <c:pt idx="11461">
                  <c:v>34838</c:v>
                </c:pt>
                <c:pt idx="11462">
                  <c:v>34839</c:v>
                </c:pt>
                <c:pt idx="11463">
                  <c:v>34840</c:v>
                </c:pt>
                <c:pt idx="11464">
                  <c:v>34841</c:v>
                </c:pt>
                <c:pt idx="11465">
                  <c:v>34842</c:v>
                </c:pt>
                <c:pt idx="11466">
                  <c:v>34843</c:v>
                </c:pt>
                <c:pt idx="11467">
                  <c:v>34844</c:v>
                </c:pt>
                <c:pt idx="11468">
                  <c:v>34845</c:v>
                </c:pt>
                <c:pt idx="11469">
                  <c:v>34846</c:v>
                </c:pt>
                <c:pt idx="11470">
                  <c:v>34847</c:v>
                </c:pt>
                <c:pt idx="11471">
                  <c:v>34848</c:v>
                </c:pt>
                <c:pt idx="11472">
                  <c:v>34849</c:v>
                </c:pt>
                <c:pt idx="11473">
                  <c:v>34850</c:v>
                </c:pt>
                <c:pt idx="11474">
                  <c:v>34851</c:v>
                </c:pt>
                <c:pt idx="11475">
                  <c:v>34852</c:v>
                </c:pt>
                <c:pt idx="11476">
                  <c:v>34853</c:v>
                </c:pt>
                <c:pt idx="11477">
                  <c:v>34854</c:v>
                </c:pt>
                <c:pt idx="11478">
                  <c:v>34855</c:v>
                </c:pt>
                <c:pt idx="11479">
                  <c:v>34856</c:v>
                </c:pt>
                <c:pt idx="11480">
                  <c:v>34857</c:v>
                </c:pt>
                <c:pt idx="11481">
                  <c:v>34858</c:v>
                </c:pt>
                <c:pt idx="11482">
                  <c:v>34859</c:v>
                </c:pt>
                <c:pt idx="11483">
                  <c:v>34860</c:v>
                </c:pt>
                <c:pt idx="11484">
                  <c:v>34861</c:v>
                </c:pt>
                <c:pt idx="11485">
                  <c:v>34862</c:v>
                </c:pt>
                <c:pt idx="11486">
                  <c:v>34863</c:v>
                </c:pt>
                <c:pt idx="11487">
                  <c:v>34864</c:v>
                </c:pt>
                <c:pt idx="11488">
                  <c:v>34865</c:v>
                </c:pt>
                <c:pt idx="11489">
                  <c:v>34866</c:v>
                </c:pt>
                <c:pt idx="11490">
                  <c:v>34867</c:v>
                </c:pt>
                <c:pt idx="11491">
                  <c:v>34868</c:v>
                </c:pt>
                <c:pt idx="11492">
                  <c:v>34869</c:v>
                </c:pt>
                <c:pt idx="11493">
                  <c:v>34870</c:v>
                </c:pt>
                <c:pt idx="11494">
                  <c:v>34871</c:v>
                </c:pt>
                <c:pt idx="11495">
                  <c:v>34872</c:v>
                </c:pt>
                <c:pt idx="11496">
                  <c:v>34873</c:v>
                </c:pt>
                <c:pt idx="11497">
                  <c:v>34874</c:v>
                </c:pt>
                <c:pt idx="11498">
                  <c:v>34875</c:v>
                </c:pt>
                <c:pt idx="11499">
                  <c:v>34876</c:v>
                </c:pt>
                <c:pt idx="11500">
                  <c:v>34877</c:v>
                </c:pt>
                <c:pt idx="11501">
                  <c:v>34878</c:v>
                </c:pt>
                <c:pt idx="11502">
                  <c:v>34879</c:v>
                </c:pt>
                <c:pt idx="11503">
                  <c:v>34880</c:v>
                </c:pt>
                <c:pt idx="11504">
                  <c:v>34881</c:v>
                </c:pt>
                <c:pt idx="11505">
                  <c:v>34882</c:v>
                </c:pt>
                <c:pt idx="11506">
                  <c:v>34883</c:v>
                </c:pt>
                <c:pt idx="11507">
                  <c:v>34884</c:v>
                </c:pt>
                <c:pt idx="11508">
                  <c:v>34885</c:v>
                </c:pt>
                <c:pt idx="11509">
                  <c:v>34886</c:v>
                </c:pt>
                <c:pt idx="11510">
                  <c:v>34887</c:v>
                </c:pt>
                <c:pt idx="11511">
                  <c:v>34888</c:v>
                </c:pt>
                <c:pt idx="11512">
                  <c:v>34889</c:v>
                </c:pt>
                <c:pt idx="11513">
                  <c:v>34890</c:v>
                </c:pt>
                <c:pt idx="11514">
                  <c:v>34891</c:v>
                </c:pt>
                <c:pt idx="11515">
                  <c:v>34892</c:v>
                </c:pt>
                <c:pt idx="11516">
                  <c:v>34893</c:v>
                </c:pt>
                <c:pt idx="11517">
                  <c:v>34894</c:v>
                </c:pt>
                <c:pt idx="11518">
                  <c:v>34895</c:v>
                </c:pt>
                <c:pt idx="11519">
                  <c:v>34896</c:v>
                </c:pt>
                <c:pt idx="11520">
                  <c:v>34897</c:v>
                </c:pt>
                <c:pt idx="11521">
                  <c:v>34898</c:v>
                </c:pt>
                <c:pt idx="11522">
                  <c:v>34899</c:v>
                </c:pt>
                <c:pt idx="11523">
                  <c:v>34900</c:v>
                </c:pt>
                <c:pt idx="11524">
                  <c:v>34901</c:v>
                </c:pt>
                <c:pt idx="11525">
                  <c:v>34902</c:v>
                </c:pt>
                <c:pt idx="11526">
                  <c:v>34903</c:v>
                </c:pt>
                <c:pt idx="11527">
                  <c:v>34904</c:v>
                </c:pt>
                <c:pt idx="11528">
                  <c:v>34905</c:v>
                </c:pt>
                <c:pt idx="11529">
                  <c:v>34906</c:v>
                </c:pt>
                <c:pt idx="11530">
                  <c:v>34907</c:v>
                </c:pt>
                <c:pt idx="11531">
                  <c:v>34908</c:v>
                </c:pt>
                <c:pt idx="11532">
                  <c:v>34909</c:v>
                </c:pt>
                <c:pt idx="11533">
                  <c:v>34910</c:v>
                </c:pt>
                <c:pt idx="11534">
                  <c:v>34911</c:v>
                </c:pt>
                <c:pt idx="11535">
                  <c:v>34912</c:v>
                </c:pt>
                <c:pt idx="11536">
                  <c:v>34913</c:v>
                </c:pt>
                <c:pt idx="11537">
                  <c:v>34914</c:v>
                </c:pt>
                <c:pt idx="11538">
                  <c:v>34915</c:v>
                </c:pt>
                <c:pt idx="11539">
                  <c:v>34916</c:v>
                </c:pt>
                <c:pt idx="11540">
                  <c:v>34917</c:v>
                </c:pt>
                <c:pt idx="11541">
                  <c:v>34918</c:v>
                </c:pt>
                <c:pt idx="11542">
                  <c:v>34919</c:v>
                </c:pt>
                <c:pt idx="11543">
                  <c:v>34920</c:v>
                </c:pt>
                <c:pt idx="11544">
                  <c:v>34921</c:v>
                </c:pt>
                <c:pt idx="11545">
                  <c:v>34922</c:v>
                </c:pt>
                <c:pt idx="11546">
                  <c:v>34923</c:v>
                </c:pt>
                <c:pt idx="11547">
                  <c:v>34924</c:v>
                </c:pt>
                <c:pt idx="11548">
                  <c:v>34925</c:v>
                </c:pt>
                <c:pt idx="11549">
                  <c:v>34926</c:v>
                </c:pt>
                <c:pt idx="11550">
                  <c:v>34927</c:v>
                </c:pt>
                <c:pt idx="11551">
                  <c:v>34928</c:v>
                </c:pt>
                <c:pt idx="11552">
                  <c:v>34929</c:v>
                </c:pt>
                <c:pt idx="11553">
                  <c:v>34930</c:v>
                </c:pt>
                <c:pt idx="11554">
                  <c:v>34931</c:v>
                </c:pt>
                <c:pt idx="11555">
                  <c:v>34932</c:v>
                </c:pt>
                <c:pt idx="11556">
                  <c:v>34933</c:v>
                </c:pt>
                <c:pt idx="11557">
                  <c:v>34934</c:v>
                </c:pt>
                <c:pt idx="11558">
                  <c:v>34935</c:v>
                </c:pt>
                <c:pt idx="11559">
                  <c:v>34936</c:v>
                </c:pt>
                <c:pt idx="11560">
                  <c:v>34937</c:v>
                </c:pt>
                <c:pt idx="11561">
                  <c:v>34938</c:v>
                </c:pt>
                <c:pt idx="11562">
                  <c:v>34939</c:v>
                </c:pt>
                <c:pt idx="11563">
                  <c:v>34940</c:v>
                </c:pt>
                <c:pt idx="11564">
                  <c:v>34941</c:v>
                </c:pt>
                <c:pt idx="11565">
                  <c:v>34942</c:v>
                </c:pt>
                <c:pt idx="11566">
                  <c:v>34943</c:v>
                </c:pt>
                <c:pt idx="11567">
                  <c:v>34944</c:v>
                </c:pt>
                <c:pt idx="11568">
                  <c:v>34945</c:v>
                </c:pt>
                <c:pt idx="11569">
                  <c:v>34946</c:v>
                </c:pt>
                <c:pt idx="11570">
                  <c:v>34947</c:v>
                </c:pt>
                <c:pt idx="11571">
                  <c:v>34948</c:v>
                </c:pt>
                <c:pt idx="11572">
                  <c:v>34949</c:v>
                </c:pt>
                <c:pt idx="11573">
                  <c:v>34950</c:v>
                </c:pt>
                <c:pt idx="11574">
                  <c:v>34951</c:v>
                </c:pt>
                <c:pt idx="11575">
                  <c:v>34952</c:v>
                </c:pt>
                <c:pt idx="11576">
                  <c:v>34953</c:v>
                </c:pt>
                <c:pt idx="11577">
                  <c:v>34954</c:v>
                </c:pt>
                <c:pt idx="11578">
                  <c:v>34955</c:v>
                </c:pt>
                <c:pt idx="11579">
                  <c:v>34956</c:v>
                </c:pt>
                <c:pt idx="11580">
                  <c:v>34957</c:v>
                </c:pt>
                <c:pt idx="11581">
                  <c:v>34958</c:v>
                </c:pt>
                <c:pt idx="11582">
                  <c:v>34959</c:v>
                </c:pt>
                <c:pt idx="11583">
                  <c:v>34960</c:v>
                </c:pt>
                <c:pt idx="11584">
                  <c:v>34961</c:v>
                </c:pt>
                <c:pt idx="11585">
                  <c:v>34962</c:v>
                </c:pt>
                <c:pt idx="11586">
                  <c:v>34963</c:v>
                </c:pt>
                <c:pt idx="11587">
                  <c:v>34964</c:v>
                </c:pt>
                <c:pt idx="11588">
                  <c:v>34965</c:v>
                </c:pt>
                <c:pt idx="11589">
                  <c:v>34966</c:v>
                </c:pt>
                <c:pt idx="11590">
                  <c:v>34967</c:v>
                </c:pt>
                <c:pt idx="11591">
                  <c:v>34968</c:v>
                </c:pt>
                <c:pt idx="11592">
                  <c:v>34969</c:v>
                </c:pt>
                <c:pt idx="11593">
                  <c:v>34970</c:v>
                </c:pt>
                <c:pt idx="11594">
                  <c:v>34971</c:v>
                </c:pt>
                <c:pt idx="11595">
                  <c:v>34972</c:v>
                </c:pt>
                <c:pt idx="11596">
                  <c:v>34973</c:v>
                </c:pt>
                <c:pt idx="11597">
                  <c:v>34974</c:v>
                </c:pt>
                <c:pt idx="11598">
                  <c:v>34975</c:v>
                </c:pt>
                <c:pt idx="11599">
                  <c:v>34976</c:v>
                </c:pt>
                <c:pt idx="11600">
                  <c:v>34977</c:v>
                </c:pt>
                <c:pt idx="11601">
                  <c:v>34978</c:v>
                </c:pt>
                <c:pt idx="11602">
                  <c:v>34979</c:v>
                </c:pt>
                <c:pt idx="11603">
                  <c:v>34980</c:v>
                </c:pt>
                <c:pt idx="11604">
                  <c:v>34981</c:v>
                </c:pt>
                <c:pt idx="11605">
                  <c:v>34982</c:v>
                </c:pt>
                <c:pt idx="11606">
                  <c:v>34983</c:v>
                </c:pt>
                <c:pt idx="11607">
                  <c:v>34984</c:v>
                </c:pt>
                <c:pt idx="11608">
                  <c:v>34985</c:v>
                </c:pt>
                <c:pt idx="11609">
                  <c:v>34986</c:v>
                </c:pt>
                <c:pt idx="11610">
                  <c:v>34987</c:v>
                </c:pt>
                <c:pt idx="11611">
                  <c:v>34988</c:v>
                </c:pt>
                <c:pt idx="11612">
                  <c:v>34989</c:v>
                </c:pt>
                <c:pt idx="11613">
                  <c:v>34990</c:v>
                </c:pt>
                <c:pt idx="11614">
                  <c:v>34991</c:v>
                </c:pt>
                <c:pt idx="11615">
                  <c:v>34992</c:v>
                </c:pt>
                <c:pt idx="11616">
                  <c:v>34993</c:v>
                </c:pt>
                <c:pt idx="11617">
                  <c:v>34994</c:v>
                </c:pt>
                <c:pt idx="11618">
                  <c:v>34995</c:v>
                </c:pt>
                <c:pt idx="11619">
                  <c:v>34996</c:v>
                </c:pt>
                <c:pt idx="11620">
                  <c:v>34997</c:v>
                </c:pt>
                <c:pt idx="11621">
                  <c:v>34998</c:v>
                </c:pt>
                <c:pt idx="11622">
                  <c:v>34999</c:v>
                </c:pt>
                <c:pt idx="11623">
                  <c:v>35000</c:v>
                </c:pt>
                <c:pt idx="11624">
                  <c:v>35001</c:v>
                </c:pt>
                <c:pt idx="11625">
                  <c:v>35002</c:v>
                </c:pt>
                <c:pt idx="11626">
                  <c:v>35003</c:v>
                </c:pt>
                <c:pt idx="11627">
                  <c:v>35004</c:v>
                </c:pt>
                <c:pt idx="11628">
                  <c:v>35005</c:v>
                </c:pt>
                <c:pt idx="11629">
                  <c:v>35006</c:v>
                </c:pt>
                <c:pt idx="11630">
                  <c:v>35007</c:v>
                </c:pt>
                <c:pt idx="11631">
                  <c:v>35008</c:v>
                </c:pt>
                <c:pt idx="11632">
                  <c:v>35009</c:v>
                </c:pt>
                <c:pt idx="11633">
                  <c:v>35010</c:v>
                </c:pt>
                <c:pt idx="11634">
                  <c:v>35011</c:v>
                </c:pt>
                <c:pt idx="11635">
                  <c:v>35012</c:v>
                </c:pt>
                <c:pt idx="11636">
                  <c:v>35013</c:v>
                </c:pt>
                <c:pt idx="11637">
                  <c:v>35014</c:v>
                </c:pt>
                <c:pt idx="11638">
                  <c:v>35015</c:v>
                </c:pt>
                <c:pt idx="11639">
                  <c:v>35016</c:v>
                </c:pt>
                <c:pt idx="11640">
                  <c:v>35017</c:v>
                </c:pt>
                <c:pt idx="11641">
                  <c:v>35018</c:v>
                </c:pt>
                <c:pt idx="11642">
                  <c:v>35019</c:v>
                </c:pt>
                <c:pt idx="11643">
                  <c:v>35020</c:v>
                </c:pt>
                <c:pt idx="11644">
                  <c:v>35021</c:v>
                </c:pt>
                <c:pt idx="11645">
                  <c:v>35022</c:v>
                </c:pt>
                <c:pt idx="11646">
                  <c:v>35023</c:v>
                </c:pt>
                <c:pt idx="11647">
                  <c:v>35024</c:v>
                </c:pt>
                <c:pt idx="11648">
                  <c:v>35025</c:v>
                </c:pt>
                <c:pt idx="11649">
                  <c:v>35026</c:v>
                </c:pt>
                <c:pt idx="11650">
                  <c:v>35027</c:v>
                </c:pt>
                <c:pt idx="11651">
                  <c:v>35028</c:v>
                </c:pt>
                <c:pt idx="11652">
                  <c:v>35029</c:v>
                </c:pt>
                <c:pt idx="11653">
                  <c:v>35030</c:v>
                </c:pt>
                <c:pt idx="11654">
                  <c:v>35031</c:v>
                </c:pt>
                <c:pt idx="11655">
                  <c:v>35032</c:v>
                </c:pt>
                <c:pt idx="11656">
                  <c:v>35033</c:v>
                </c:pt>
                <c:pt idx="11657">
                  <c:v>35034</c:v>
                </c:pt>
                <c:pt idx="11658">
                  <c:v>35035</c:v>
                </c:pt>
                <c:pt idx="11659">
                  <c:v>35036</c:v>
                </c:pt>
                <c:pt idx="11660">
                  <c:v>35037</c:v>
                </c:pt>
                <c:pt idx="11661">
                  <c:v>35038</c:v>
                </c:pt>
                <c:pt idx="11662">
                  <c:v>35039</c:v>
                </c:pt>
                <c:pt idx="11663">
                  <c:v>35040</c:v>
                </c:pt>
                <c:pt idx="11664">
                  <c:v>35041</c:v>
                </c:pt>
                <c:pt idx="11665">
                  <c:v>35042</c:v>
                </c:pt>
                <c:pt idx="11666">
                  <c:v>35043</c:v>
                </c:pt>
                <c:pt idx="11667">
                  <c:v>35044</c:v>
                </c:pt>
                <c:pt idx="11668">
                  <c:v>35045</c:v>
                </c:pt>
                <c:pt idx="11669">
                  <c:v>35046</c:v>
                </c:pt>
                <c:pt idx="11670">
                  <c:v>35047</c:v>
                </c:pt>
                <c:pt idx="11671">
                  <c:v>35048</c:v>
                </c:pt>
                <c:pt idx="11672">
                  <c:v>35049</c:v>
                </c:pt>
                <c:pt idx="11673">
                  <c:v>35050</c:v>
                </c:pt>
                <c:pt idx="11674">
                  <c:v>35051</c:v>
                </c:pt>
                <c:pt idx="11675">
                  <c:v>35052</c:v>
                </c:pt>
                <c:pt idx="11676">
                  <c:v>35053</c:v>
                </c:pt>
                <c:pt idx="11677">
                  <c:v>35054</c:v>
                </c:pt>
                <c:pt idx="11678">
                  <c:v>35055</c:v>
                </c:pt>
                <c:pt idx="11679">
                  <c:v>35056</c:v>
                </c:pt>
                <c:pt idx="11680">
                  <c:v>35057</c:v>
                </c:pt>
                <c:pt idx="11681">
                  <c:v>35058</c:v>
                </c:pt>
                <c:pt idx="11682">
                  <c:v>35059</c:v>
                </c:pt>
                <c:pt idx="11683">
                  <c:v>35060</c:v>
                </c:pt>
                <c:pt idx="11684">
                  <c:v>35061</c:v>
                </c:pt>
                <c:pt idx="11685">
                  <c:v>35062</c:v>
                </c:pt>
                <c:pt idx="11686">
                  <c:v>35063</c:v>
                </c:pt>
                <c:pt idx="11687">
                  <c:v>35064</c:v>
                </c:pt>
                <c:pt idx="11688">
                  <c:v>35065</c:v>
                </c:pt>
                <c:pt idx="11689">
                  <c:v>35066</c:v>
                </c:pt>
                <c:pt idx="11690">
                  <c:v>35067</c:v>
                </c:pt>
                <c:pt idx="11691">
                  <c:v>35068</c:v>
                </c:pt>
                <c:pt idx="11692">
                  <c:v>35069</c:v>
                </c:pt>
                <c:pt idx="11693">
                  <c:v>35070</c:v>
                </c:pt>
                <c:pt idx="11694">
                  <c:v>35071</c:v>
                </c:pt>
                <c:pt idx="11695">
                  <c:v>35072</c:v>
                </c:pt>
                <c:pt idx="11696">
                  <c:v>35073</c:v>
                </c:pt>
                <c:pt idx="11697">
                  <c:v>35074</c:v>
                </c:pt>
                <c:pt idx="11698">
                  <c:v>35075</c:v>
                </c:pt>
                <c:pt idx="11699">
                  <c:v>35076</c:v>
                </c:pt>
                <c:pt idx="11700">
                  <c:v>35077</c:v>
                </c:pt>
                <c:pt idx="11701">
                  <c:v>35078</c:v>
                </c:pt>
                <c:pt idx="11702">
                  <c:v>35079</c:v>
                </c:pt>
                <c:pt idx="11703">
                  <c:v>35080</c:v>
                </c:pt>
                <c:pt idx="11704">
                  <c:v>35081</c:v>
                </c:pt>
                <c:pt idx="11705">
                  <c:v>35082</c:v>
                </c:pt>
                <c:pt idx="11706">
                  <c:v>35083</c:v>
                </c:pt>
                <c:pt idx="11707">
                  <c:v>35084</c:v>
                </c:pt>
                <c:pt idx="11708">
                  <c:v>35085</c:v>
                </c:pt>
                <c:pt idx="11709">
                  <c:v>35086</c:v>
                </c:pt>
                <c:pt idx="11710">
                  <c:v>35087</c:v>
                </c:pt>
                <c:pt idx="11711">
                  <c:v>35088</c:v>
                </c:pt>
                <c:pt idx="11712">
                  <c:v>35089</c:v>
                </c:pt>
                <c:pt idx="11713">
                  <c:v>35090</c:v>
                </c:pt>
                <c:pt idx="11714">
                  <c:v>35091</c:v>
                </c:pt>
                <c:pt idx="11715">
                  <c:v>35092</c:v>
                </c:pt>
                <c:pt idx="11716">
                  <c:v>35093</c:v>
                </c:pt>
                <c:pt idx="11717">
                  <c:v>35094</c:v>
                </c:pt>
                <c:pt idx="11718">
                  <c:v>35095</c:v>
                </c:pt>
                <c:pt idx="11719">
                  <c:v>35096</c:v>
                </c:pt>
                <c:pt idx="11720">
                  <c:v>35097</c:v>
                </c:pt>
                <c:pt idx="11721">
                  <c:v>35098</c:v>
                </c:pt>
                <c:pt idx="11722">
                  <c:v>35099</c:v>
                </c:pt>
                <c:pt idx="11723">
                  <c:v>35100</c:v>
                </c:pt>
                <c:pt idx="11724">
                  <c:v>35101</c:v>
                </c:pt>
                <c:pt idx="11725">
                  <c:v>35102</c:v>
                </c:pt>
                <c:pt idx="11726">
                  <c:v>35103</c:v>
                </c:pt>
                <c:pt idx="11727">
                  <c:v>35104</c:v>
                </c:pt>
                <c:pt idx="11728">
                  <c:v>35105</c:v>
                </c:pt>
                <c:pt idx="11729">
                  <c:v>35106</c:v>
                </c:pt>
                <c:pt idx="11730">
                  <c:v>35107</c:v>
                </c:pt>
                <c:pt idx="11731">
                  <c:v>35108</c:v>
                </c:pt>
                <c:pt idx="11732">
                  <c:v>35109</c:v>
                </c:pt>
                <c:pt idx="11733">
                  <c:v>35110</c:v>
                </c:pt>
                <c:pt idx="11734">
                  <c:v>35111</c:v>
                </c:pt>
                <c:pt idx="11735">
                  <c:v>35112</c:v>
                </c:pt>
                <c:pt idx="11736">
                  <c:v>35113</c:v>
                </c:pt>
                <c:pt idx="11737">
                  <c:v>35114</c:v>
                </c:pt>
                <c:pt idx="11738">
                  <c:v>35115</c:v>
                </c:pt>
                <c:pt idx="11739">
                  <c:v>35116</c:v>
                </c:pt>
                <c:pt idx="11740">
                  <c:v>35117</c:v>
                </c:pt>
                <c:pt idx="11741">
                  <c:v>35118</c:v>
                </c:pt>
                <c:pt idx="11742">
                  <c:v>35119</c:v>
                </c:pt>
                <c:pt idx="11743">
                  <c:v>35120</c:v>
                </c:pt>
                <c:pt idx="11744">
                  <c:v>35121</c:v>
                </c:pt>
                <c:pt idx="11745">
                  <c:v>35122</c:v>
                </c:pt>
                <c:pt idx="11746">
                  <c:v>35123</c:v>
                </c:pt>
                <c:pt idx="11747">
                  <c:v>35124</c:v>
                </c:pt>
                <c:pt idx="11748">
                  <c:v>35125</c:v>
                </c:pt>
                <c:pt idx="11749">
                  <c:v>35126</c:v>
                </c:pt>
                <c:pt idx="11750">
                  <c:v>35127</c:v>
                </c:pt>
                <c:pt idx="11751">
                  <c:v>35128</c:v>
                </c:pt>
                <c:pt idx="11752">
                  <c:v>35129</c:v>
                </c:pt>
                <c:pt idx="11753">
                  <c:v>35130</c:v>
                </c:pt>
                <c:pt idx="11754">
                  <c:v>35131</c:v>
                </c:pt>
                <c:pt idx="11755">
                  <c:v>35132</c:v>
                </c:pt>
                <c:pt idx="11756">
                  <c:v>35133</c:v>
                </c:pt>
                <c:pt idx="11757">
                  <c:v>35134</c:v>
                </c:pt>
                <c:pt idx="11758">
                  <c:v>35135</c:v>
                </c:pt>
                <c:pt idx="11759">
                  <c:v>35136</c:v>
                </c:pt>
                <c:pt idx="11760">
                  <c:v>35137</c:v>
                </c:pt>
                <c:pt idx="11761">
                  <c:v>35138</c:v>
                </c:pt>
                <c:pt idx="11762">
                  <c:v>35139</c:v>
                </c:pt>
                <c:pt idx="11763">
                  <c:v>35140</c:v>
                </c:pt>
                <c:pt idx="11764">
                  <c:v>35141</c:v>
                </c:pt>
                <c:pt idx="11765">
                  <c:v>35142</c:v>
                </c:pt>
                <c:pt idx="11766">
                  <c:v>35143</c:v>
                </c:pt>
                <c:pt idx="11767">
                  <c:v>35144</c:v>
                </c:pt>
                <c:pt idx="11768">
                  <c:v>35145</c:v>
                </c:pt>
                <c:pt idx="11769">
                  <c:v>35146</c:v>
                </c:pt>
                <c:pt idx="11770">
                  <c:v>35147</c:v>
                </c:pt>
                <c:pt idx="11771">
                  <c:v>35148</c:v>
                </c:pt>
                <c:pt idx="11772">
                  <c:v>35149</c:v>
                </c:pt>
                <c:pt idx="11773">
                  <c:v>35150</c:v>
                </c:pt>
                <c:pt idx="11774">
                  <c:v>35151</c:v>
                </c:pt>
                <c:pt idx="11775">
                  <c:v>35152</c:v>
                </c:pt>
                <c:pt idx="11776">
                  <c:v>35153</c:v>
                </c:pt>
                <c:pt idx="11777">
                  <c:v>35154</c:v>
                </c:pt>
                <c:pt idx="11778">
                  <c:v>35155</c:v>
                </c:pt>
                <c:pt idx="11779">
                  <c:v>35156</c:v>
                </c:pt>
                <c:pt idx="11780">
                  <c:v>35157</c:v>
                </c:pt>
                <c:pt idx="11781">
                  <c:v>35158</c:v>
                </c:pt>
                <c:pt idx="11782">
                  <c:v>35159</c:v>
                </c:pt>
                <c:pt idx="11783">
                  <c:v>35160</c:v>
                </c:pt>
                <c:pt idx="11784">
                  <c:v>35161</c:v>
                </c:pt>
                <c:pt idx="11785">
                  <c:v>35162</c:v>
                </c:pt>
                <c:pt idx="11786">
                  <c:v>35163</c:v>
                </c:pt>
                <c:pt idx="11787">
                  <c:v>35164</c:v>
                </c:pt>
                <c:pt idx="11788">
                  <c:v>35165</c:v>
                </c:pt>
                <c:pt idx="11789">
                  <c:v>35166</c:v>
                </c:pt>
                <c:pt idx="11790">
                  <c:v>35167</c:v>
                </c:pt>
                <c:pt idx="11791">
                  <c:v>35168</c:v>
                </c:pt>
                <c:pt idx="11792">
                  <c:v>35169</c:v>
                </c:pt>
                <c:pt idx="11793">
                  <c:v>35170</c:v>
                </c:pt>
                <c:pt idx="11794">
                  <c:v>35171</c:v>
                </c:pt>
                <c:pt idx="11795">
                  <c:v>35172</c:v>
                </c:pt>
                <c:pt idx="11796">
                  <c:v>35173</c:v>
                </c:pt>
                <c:pt idx="11797">
                  <c:v>35174</c:v>
                </c:pt>
                <c:pt idx="11798">
                  <c:v>35175</c:v>
                </c:pt>
                <c:pt idx="11799">
                  <c:v>35176</c:v>
                </c:pt>
                <c:pt idx="11800">
                  <c:v>35177</c:v>
                </c:pt>
                <c:pt idx="11801">
                  <c:v>35178</c:v>
                </c:pt>
                <c:pt idx="11802">
                  <c:v>35179</c:v>
                </c:pt>
                <c:pt idx="11803">
                  <c:v>35180</c:v>
                </c:pt>
                <c:pt idx="11804">
                  <c:v>35181</c:v>
                </c:pt>
                <c:pt idx="11805">
                  <c:v>35182</c:v>
                </c:pt>
                <c:pt idx="11806">
                  <c:v>35183</c:v>
                </c:pt>
                <c:pt idx="11807">
                  <c:v>35184</c:v>
                </c:pt>
                <c:pt idx="11808">
                  <c:v>35185</c:v>
                </c:pt>
                <c:pt idx="11809">
                  <c:v>35186</c:v>
                </c:pt>
                <c:pt idx="11810">
                  <c:v>35187</c:v>
                </c:pt>
                <c:pt idx="11811">
                  <c:v>35188</c:v>
                </c:pt>
                <c:pt idx="11812">
                  <c:v>35189</c:v>
                </c:pt>
                <c:pt idx="11813">
                  <c:v>35190</c:v>
                </c:pt>
                <c:pt idx="11814">
                  <c:v>35191</c:v>
                </c:pt>
                <c:pt idx="11815">
                  <c:v>35192</c:v>
                </c:pt>
                <c:pt idx="11816">
                  <c:v>35193</c:v>
                </c:pt>
                <c:pt idx="11817">
                  <c:v>35194</c:v>
                </c:pt>
                <c:pt idx="11818">
                  <c:v>35195</c:v>
                </c:pt>
                <c:pt idx="11819">
                  <c:v>35196</c:v>
                </c:pt>
                <c:pt idx="11820">
                  <c:v>35197</c:v>
                </c:pt>
                <c:pt idx="11821">
                  <c:v>35198</c:v>
                </c:pt>
                <c:pt idx="11822">
                  <c:v>35199</c:v>
                </c:pt>
                <c:pt idx="11823">
                  <c:v>35200</c:v>
                </c:pt>
                <c:pt idx="11824">
                  <c:v>35201</c:v>
                </c:pt>
                <c:pt idx="11825">
                  <c:v>35202</c:v>
                </c:pt>
                <c:pt idx="11826">
                  <c:v>35203</c:v>
                </c:pt>
                <c:pt idx="11827">
                  <c:v>35204</c:v>
                </c:pt>
                <c:pt idx="11828">
                  <c:v>35205</c:v>
                </c:pt>
                <c:pt idx="11829">
                  <c:v>35206</c:v>
                </c:pt>
                <c:pt idx="11830">
                  <c:v>35207</c:v>
                </c:pt>
                <c:pt idx="11831">
                  <c:v>35208</c:v>
                </c:pt>
                <c:pt idx="11832">
                  <c:v>35209</c:v>
                </c:pt>
                <c:pt idx="11833">
                  <c:v>35210</c:v>
                </c:pt>
                <c:pt idx="11834">
                  <c:v>35211</c:v>
                </c:pt>
                <c:pt idx="11835">
                  <c:v>35212</c:v>
                </c:pt>
                <c:pt idx="11836">
                  <c:v>35213</c:v>
                </c:pt>
                <c:pt idx="11837">
                  <c:v>35214</c:v>
                </c:pt>
                <c:pt idx="11838">
                  <c:v>35215</c:v>
                </c:pt>
                <c:pt idx="11839">
                  <c:v>35216</c:v>
                </c:pt>
                <c:pt idx="11840">
                  <c:v>35217</c:v>
                </c:pt>
                <c:pt idx="11841">
                  <c:v>35218</c:v>
                </c:pt>
                <c:pt idx="11842">
                  <c:v>35219</c:v>
                </c:pt>
                <c:pt idx="11843">
                  <c:v>35220</c:v>
                </c:pt>
                <c:pt idx="11844">
                  <c:v>35221</c:v>
                </c:pt>
                <c:pt idx="11845">
                  <c:v>35222</c:v>
                </c:pt>
                <c:pt idx="11846">
                  <c:v>35223</c:v>
                </c:pt>
                <c:pt idx="11847">
                  <c:v>35224</c:v>
                </c:pt>
                <c:pt idx="11848">
                  <c:v>35225</c:v>
                </c:pt>
                <c:pt idx="11849">
                  <c:v>35226</c:v>
                </c:pt>
                <c:pt idx="11850">
                  <c:v>35227</c:v>
                </c:pt>
                <c:pt idx="11851">
                  <c:v>35228</c:v>
                </c:pt>
                <c:pt idx="11852">
                  <c:v>35229</c:v>
                </c:pt>
                <c:pt idx="11853">
                  <c:v>35230</c:v>
                </c:pt>
                <c:pt idx="11854">
                  <c:v>35231</c:v>
                </c:pt>
                <c:pt idx="11855">
                  <c:v>35232</c:v>
                </c:pt>
                <c:pt idx="11856">
                  <c:v>35233</c:v>
                </c:pt>
                <c:pt idx="11857">
                  <c:v>35234</c:v>
                </c:pt>
                <c:pt idx="11858">
                  <c:v>35235</c:v>
                </c:pt>
                <c:pt idx="11859">
                  <c:v>35236</c:v>
                </c:pt>
                <c:pt idx="11860">
                  <c:v>35237</c:v>
                </c:pt>
                <c:pt idx="11861">
                  <c:v>35238</c:v>
                </c:pt>
                <c:pt idx="11862">
                  <c:v>35239</c:v>
                </c:pt>
                <c:pt idx="11863">
                  <c:v>35240</c:v>
                </c:pt>
                <c:pt idx="11864">
                  <c:v>35241</c:v>
                </c:pt>
                <c:pt idx="11865">
                  <c:v>35242</c:v>
                </c:pt>
                <c:pt idx="11866">
                  <c:v>35243</c:v>
                </c:pt>
                <c:pt idx="11867">
                  <c:v>35244</c:v>
                </c:pt>
                <c:pt idx="11868">
                  <c:v>35245</c:v>
                </c:pt>
                <c:pt idx="11869">
                  <c:v>35246</c:v>
                </c:pt>
                <c:pt idx="11870">
                  <c:v>35247</c:v>
                </c:pt>
                <c:pt idx="11871">
                  <c:v>35248</c:v>
                </c:pt>
                <c:pt idx="11872">
                  <c:v>35249</c:v>
                </c:pt>
                <c:pt idx="11873">
                  <c:v>35250</c:v>
                </c:pt>
                <c:pt idx="11874">
                  <c:v>35251</c:v>
                </c:pt>
                <c:pt idx="11875">
                  <c:v>35252</c:v>
                </c:pt>
                <c:pt idx="11876">
                  <c:v>35253</c:v>
                </c:pt>
                <c:pt idx="11877">
                  <c:v>35254</c:v>
                </c:pt>
                <c:pt idx="11878">
                  <c:v>35255</c:v>
                </c:pt>
                <c:pt idx="11879">
                  <c:v>35256</c:v>
                </c:pt>
                <c:pt idx="11880">
                  <c:v>35257</c:v>
                </c:pt>
                <c:pt idx="11881">
                  <c:v>35258</c:v>
                </c:pt>
                <c:pt idx="11882">
                  <c:v>35259</c:v>
                </c:pt>
                <c:pt idx="11883">
                  <c:v>35260</c:v>
                </c:pt>
                <c:pt idx="11884">
                  <c:v>35261</c:v>
                </c:pt>
                <c:pt idx="11885">
                  <c:v>35262</c:v>
                </c:pt>
                <c:pt idx="11886">
                  <c:v>35263</c:v>
                </c:pt>
                <c:pt idx="11887">
                  <c:v>35264</c:v>
                </c:pt>
                <c:pt idx="11888">
                  <c:v>35265</c:v>
                </c:pt>
                <c:pt idx="11889">
                  <c:v>35266</c:v>
                </c:pt>
                <c:pt idx="11890">
                  <c:v>35267</c:v>
                </c:pt>
                <c:pt idx="11891">
                  <c:v>35268</c:v>
                </c:pt>
                <c:pt idx="11892">
                  <c:v>35269</c:v>
                </c:pt>
                <c:pt idx="11893">
                  <c:v>35270</c:v>
                </c:pt>
                <c:pt idx="11894">
                  <c:v>35271</c:v>
                </c:pt>
                <c:pt idx="11895">
                  <c:v>35272</c:v>
                </c:pt>
                <c:pt idx="11896">
                  <c:v>35273</c:v>
                </c:pt>
                <c:pt idx="11897">
                  <c:v>35274</c:v>
                </c:pt>
                <c:pt idx="11898">
                  <c:v>35275</c:v>
                </c:pt>
                <c:pt idx="11899">
                  <c:v>35276</c:v>
                </c:pt>
                <c:pt idx="11900">
                  <c:v>35277</c:v>
                </c:pt>
                <c:pt idx="11901">
                  <c:v>35278</c:v>
                </c:pt>
                <c:pt idx="11902">
                  <c:v>35279</c:v>
                </c:pt>
                <c:pt idx="11903">
                  <c:v>35280</c:v>
                </c:pt>
                <c:pt idx="11904">
                  <c:v>35281</c:v>
                </c:pt>
                <c:pt idx="11905">
                  <c:v>35282</c:v>
                </c:pt>
                <c:pt idx="11906">
                  <c:v>35283</c:v>
                </c:pt>
                <c:pt idx="11907">
                  <c:v>35284</c:v>
                </c:pt>
                <c:pt idx="11908">
                  <c:v>35285</c:v>
                </c:pt>
                <c:pt idx="11909">
                  <c:v>35286</c:v>
                </c:pt>
                <c:pt idx="11910">
                  <c:v>35287</c:v>
                </c:pt>
                <c:pt idx="11911">
                  <c:v>35288</c:v>
                </c:pt>
                <c:pt idx="11912">
                  <c:v>35289</c:v>
                </c:pt>
                <c:pt idx="11913">
                  <c:v>35290</c:v>
                </c:pt>
                <c:pt idx="11914">
                  <c:v>35291</c:v>
                </c:pt>
                <c:pt idx="11915">
                  <c:v>35292</c:v>
                </c:pt>
                <c:pt idx="11916">
                  <c:v>35293</c:v>
                </c:pt>
                <c:pt idx="11917">
                  <c:v>35294</c:v>
                </c:pt>
                <c:pt idx="11918">
                  <c:v>35295</c:v>
                </c:pt>
                <c:pt idx="11919">
                  <c:v>35296</c:v>
                </c:pt>
                <c:pt idx="11920">
                  <c:v>35297</c:v>
                </c:pt>
                <c:pt idx="11921">
                  <c:v>35298</c:v>
                </c:pt>
                <c:pt idx="11922">
                  <c:v>35299</c:v>
                </c:pt>
                <c:pt idx="11923">
                  <c:v>35300</c:v>
                </c:pt>
                <c:pt idx="11924">
                  <c:v>35301</c:v>
                </c:pt>
                <c:pt idx="11925">
                  <c:v>35302</c:v>
                </c:pt>
                <c:pt idx="11926">
                  <c:v>35303</c:v>
                </c:pt>
                <c:pt idx="11927">
                  <c:v>35304</c:v>
                </c:pt>
                <c:pt idx="11928">
                  <c:v>35305</c:v>
                </c:pt>
                <c:pt idx="11929">
                  <c:v>35306</c:v>
                </c:pt>
                <c:pt idx="11930">
                  <c:v>35307</c:v>
                </c:pt>
                <c:pt idx="11931">
                  <c:v>35308</c:v>
                </c:pt>
                <c:pt idx="11932">
                  <c:v>35309</c:v>
                </c:pt>
                <c:pt idx="11933">
                  <c:v>35310</c:v>
                </c:pt>
                <c:pt idx="11934">
                  <c:v>35311</c:v>
                </c:pt>
                <c:pt idx="11935">
                  <c:v>35312</c:v>
                </c:pt>
                <c:pt idx="11936">
                  <c:v>35313</c:v>
                </c:pt>
                <c:pt idx="11937">
                  <c:v>35314</c:v>
                </c:pt>
                <c:pt idx="11938">
                  <c:v>35315</c:v>
                </c:pt>
                <c:pt idx="11939">
                  <c:v>35316</c:v>
                </c:pt>
                <c:pt idx="11940">
                  <c:v>35317</c:v>
                </c:pt>
                <c:pt idx="11941">
                  <c:v>35318</c:v>
                </c:pt>
                <c:pt idx="11942">
                  <c:v>35319</c:v>
                </c:pt>
                <c:pt idx="11943">
                  <c:v>35320</c:v>
                </c:pt>
                <c:pt idx="11944">
                  <c:v>35321</c:v>
                </c:pt>
                <c:pt idx="11945">
                  <c:v>35322</c:v>
                </c:pt>
                <c:pt idx="11946">
                  <c:v>35323</c:v>
                </c:pt>
                <c:pt idx="11947">
                  <c:v>35324</c:v>
                </c:pt>
                <c:pt idx="11948">
                  <c:v>35325</c:v>
                </c:pt>
                <c:pt idx="11949">
                  <c:v>35326</c:v>
                </c:pt>
                <c:pt idx="11950">
                  <c:v>35327</c:v>
                </c:pt>
                <c:pt idx="11951">
                  <c:v>35328</c:v>
                </c:pt>
                <c:pt idx="11952">
                  <c:v>35329</c:v>
                </c:pt>
                <c:pt idx="11953">
                  <c:v>35330</c:v>
                </c:pt>
                <c:pt idx="11954">
                  <c:v>35331</c:v>
                </c:pt>
                <c:pt idx="11955">
                  <c:v>35332</c:v>
                </c:pt>
                <c:pt idx="11956">
                  <c:v>35333</c:v>
                </c:pt>
                <c:pt idx="11957">
                  <c:v>35334</c:v>
                </c:pt>
                <c:pt idx="11958">
                  <c:v>35335</c:v>
                </c:pt>
                <c:pt idx="11959">
                  <c:v>35336</c:v>
                </c:pt>
                <c:pt idx="11960">
                  <c:v>35337</c:v>
                </c:pt>
                <c:pt idx="11961">
                  <c:v>35338</c:v>
                </c:pt>
                <c:pt idx="11962">
                  <c:v>35339</c:v>
                </c:pt>
                <c:pt idx="11963">
                  <c:v>35340</c:v>
                </c:pt>
                <c:pt idx="11964">
                  <c:v>35341</c:v>
                </c:pt>
                <c:pt idx="11965">
                  <c:v>35342</c:v>
                </c:pt>
                <c:pt idx="11966">
                  <c:v>35343</c:v>
                </c:pt>
                <c:pt idx="11967">
                  <c:v>35344</c:v>
                </c:pt>
                <c:pt idx="11968">
                  <c:v>35345</c:v>
                </c:pt>
                <c:pt idx="11969">
                  <c:v>35346</c:v>
                </c:pt>
                <c:pt idx="11970">
                  <c:v>35347</c:v>
                </c:pt>
                <c:pt idx="11971">
                  <c:v>35348</c:v>
                </c:pt>
                <c:pt idx="11972">
                  <c:v>35349</c:v>
                </c:pt>
                <c:pt idx="11973">
                  <c:v>35350</c:v>
                </c:pt>
                <c:pt idx="11974">
                  <c:v>35351</c:v>
                </c:pt>
                <c:pt idx="11975">
                  <c:v>35352</c:v>
                </c:pt>
                <c:pt idx="11976">
                  <c:v>35353</c:v>
                </c:pt>
                <c:pt idx="11977">
                  <c:v>35354</c:v>
                </c:pt>
                <c:pt idx="11978">
                  <c:v>35355</c:v>
                </c:pt>
                <c:pt idx="11979">
                  <c:v>35356</c:v>
                </c:pt>
                <c:pt idx="11980">
                  <c:v>35357</c:v>
                </c:pt>
                <c:pt idx="11981">
                  <c:v>35358</c:v>
                </c:pt>
                <c:pt idx="11982">
                  <c:v>35359</c:v>
                </c:pt>
                <c:pt idx="11983">
                  <c:v>35360</c:v>
                </c:pt>
                <c:pt idx="11984">
                  <c:v>35361</c:v>
                </c:pt>
                <c:pt idx="11985">
                  <c:v>35362</c:v>
                </c:pt>
                <c:pt idx="11986">
                  <c:v>35363</c:v>
                </c:pt>
                <c:pt idx="11987">
                  <c:v>35364</c:v>
                </c:pt>
                <c:pt idx="11988">
                  <c:v>35365</c:v>
                </c:pt>
                <c:pt idx="11989">
                  <c:v>35366</c:v>
                </c:pt>
                <c:pt idx="11990">
                  <c:v>35367</c:v>
                </c:pt>
                <c:pt idx="11991">
                  <c:v>35368</c:v>
                </c:pt>
                <c:pt idx="11992">
                  <c:v>35369</c:v>
                </c:pt>
                <c:pt idx="11993">
                  <c:v>35370</c:v>
                </c:pt>
                <c:pt idx="11994">
                  <c:v>35371</c:v>
                </c:pt>
                <c:pt idx="11995">
                  <c:v>35372</c:v>
                </c:pt>
                <c:pt idx="11996">
                  <c:v>35373</c:v>
                </c:pt>
                <c:pt idx="11997">
                  <c:v>35374</c:v>
                </c:pt>
                <c:pt idx="11998">
                  <c:v>35375</c:v>
                </c:pt>
                <c:pt idx="11999">
                  <c:v>35376</c:v>
                </c:pt>
                <c:pt idx="12000">
                  <c:v>35377</c:v>
                </c:pt>
                <c:pt idx="12001">
                  <c:v>35378</c:v>
                </c:pt>
                <c:pt idx="12002">
                  <c:v>35379</c:v>
                </c:pt>
                <c:pt idx="12003">
                  <c:v>35380</c:v>
                </c:pt>
                <c:pt idx="12004">
                  <c:v>35381</c:v>
                </c:pt>
                <c:pt idx="12005">
                  <c:v>35382</c:v>
                </c:pt>
                <c:pt idx="12006">
                  <c:v>35383</c:v>
                </c:pt>
                <c:pt idx="12007">
                  <c:v>35384</c:v>
                </c:pt>
                <c:pt idx="12008">
                  <c:v>35385</c:v>
                </c:pt>
                <c:pt idx="12009">
                  <c:v>35386</c:v>
                </c:pt>
                <c:pt idx="12010">
                  <c:v>35387</c:v>
                </c:pt>
                <c:pt idx="12011">
                  <c:v>35388</c:v>
                </c:pt>
                <c:pt idx="12012">
                  <c:v>35389</c:v>
                </c:pt>
                <c:pt idx="12013">
                  <c:v>35390</c:v>
                </c:pt>
                <c:pt idx="12014">
                  <c:v>35391</c:v>
                </c:pt>
                <c:pt idx="12015">
                  <c:v>35392</c:v>
                </c:pt>
                <c:pt idx="12016">
                  <c:v>35393</c:v>
                </c:pt>
                <c:pt idx="12017">
                  <c:v>35394</c:v>
                </c:pt>
                <c:pt idx="12018">
                  <c:v>35395</c:v>
                </c:pt>
                <c:pt idx="12019">
                  <c:v>35396</c:v>
                </c:pt>
                <c:pt idx="12020">
                  <c:v>35397</c:v>
                </c:pt>
                <c:pt idx="12021">
                  <c:v>35398</c:v>
                </c:pt>
                <c:pt idx="12022">
                  <c:v>35399</c:v>
                </c:pt>
                <c:pt idx="12023">
                  <c:v>35400</c:v>
                </c:pt>
                <c:pt idx="12024">
                  <c:v>35401</c:v>
                </c:pt>
                <c:pt idx="12025">
                  <c:v>35402</c:v>
                </c:pt>
                <c:pt idx="12026">
                  <c:v>35403</c:v>
                </c:pt>
                <c:pt idx="12027">
                  <c:v>35404</c:v>
                </c:pt>
                <c:pt idx="12028">
                  <c:v>35405</c:v>
                </c:pt>
                <c:pt idx="12029">
                  <c:v>35406</c:v>
                </c:pt>
                <c:pt idx="12030">
                  <c:v>35407</c:v>
                </c:pt>
                <c:pt idx="12031">
                  <c:v>35408</c:v>
                </c:pt>
                <c:pt idx="12032">
                  <c:v>35409</c:v>
                </c:pt>
                <c:pt idx="12033">
                  <c:v>35410</c:v>
                </c:pt>
                <c:pt idx="12034">
                  <c:v>35411</c:v>
                </c:pt>
                <c:pt idx="12035">
                  <c:v>35412</c:v>
                </c:pt>
                <c:pt idx="12036">
                  <c:v>35413</c:v>
                </c:pt>
                <c:pt idx="12037">
                  <c:v>35414</c:v>
                </c:pt>
                <c:pt idx="12038">
                  <c:v>35415</c:v>
                </c:pt>
                <c:pt idx="12039">
                  <c:v>35416</c:v>
                </c:pt>
                <c:pt idx="12040">
                  <c:v>35417</c:v>
                </c:pt>
                <c:pt idx="12041">
                  <c:v>35418</c:v>
                </c:pt>
                <c:pt idx="12042">
                  <c:v>35419</c:v>
                </c:pt>
                <c:pt idx="12043">
                  <c:v>35420</c:v>
                </c:pt>
                <c:pt idx="12044">
                  <c:v>35421</c:v>
                </c:pt>
                <c:pt idx="12045">
                  <c:v>35422</c:v>
                </c:pt>
                <c:pt idx="12046">
                  <c:v>35423</c:v>
                </c:pt>
                <c:pt idx="12047">
                  <c:v>35424</c:v>
                </c:pt>
                <c:pt idx="12048">
                  <c:v>35425</c:v>
                </c:pt>
                <c:pt idx="12049">
                  <c:v>35426</c:v>
                </c:pt>
                <c:pt idx="12050">
                  <c:v>35427</c:v>
                </c:pt>
                <c:pt idx="12051">
                  <c:v>35428</c:v>
                </c:pt>
                <c:pt idx="12052">
                  <c:v>35429</c:v>
                </c:pt>
                <c:pt idx="12053">
                  <c:v>35430</c:v>
                </c:pt>
                <c:pt idx="12054">
                  <c:v>35431</c:v>
                </c:pt>
                <c:pt idx="12055">
                  <c:v>35432</c:v>
                </c:pt>
                <c:pt idx="12056">
                  <c:v>35433</c:v>
                </c:pt>
                <c:pt idx="12057">
                  <c:v>35434</c:v>
                </c:pt>
                <c:pt idx="12058">
                  <c:v>35435</c:v>
                </c:pt>
                <c:pt idx="12059">
                  <c:v>35436</c:v>
                </c:pt>
                <c:pt idx="12060">
                  <c:v>35437</c:v>
                </c:pt>
                <c:pt idx="12061">
                  <c:v>35438</c:v>
                </c:pt>
                <c:pt idx="12062">
                  <c:v>35439</c:v>
                </c:pt>
                <c:pt idx="12063">
                  <c:v>35440</c:v>
                </c:pt>
                <c:pt idx="12064">
                  <c:v>35441</c:v>
                </c:pt>
                <c:pt idx="12065">
                  <c:v>35442</c:v>
                </c:pt>
                <c:pt idx="12066">
                  <c:v>35443</c:v>
                </c:pt>
                <c:pt idx="12067">
                  <c:v>35444</c:v>
                </c:pt>
                <c:pt idx="12068">
                  <c:v>35445</c:v>
                </c:pt>
                <c:pt idx="12069">
                  <c:v>35446</c:v>
                </c:pt>
                <c:pt idx="12070">
                  <c:v>35447</c:v>
                </c:pt>
                <c:pt idx="12071">
                  <c:v>35448</c:v>
                </c:pt>
                <c:pt idx="12072">
                  <c:v>35449</c:v>
                </c:pt>
                <c:pt idx="12073">
                  <c:v>35450</c:v>
                </c:pt>
                <c:pt idx="12074">
                  <c:v>35451</c:v>
                </c:pt>
                <c:pt idx="12075">
                  <c:v>35452</c:v>
                </c:pt>
                <c:pt idx="12076">
                  <c:v>35453</c:v>
                </c:pt>
                <c:pt idx="12077">
                  <c:v>35454</c:v>
                </c:pt>
                <c:pt idx="12078">
                  <c:v>35455</c:v>
                </c:pt>
                <c:pt idx="12079">
                  <c:v>35456</c:v>
                </c:pt>
                <c:pt idx="12080">
                  <c:v>35457</c:v>
                </c:pt>
                <c:pt idx="12081">
                  <c:v>35458</c:v>
                </c:pt>
                <c:pt idx="12082">
                  <c:v>35459</c:v>
                </c:pt>
                <c:pt idx="12083">
                  <c:v>35460</c:v>
                </c:pt>
                <c:pt idx="12084">
                  <c:v>35461</c:v>
                </c:pt>
                <c:pt idx="12085">
                  <c:v>35462</c:v>
                </c:pt>
                <c:pt idx="12086">
                  <c:v>35463</c:v>
                </c:pt>
                <c:pt idx="12087">
                  <c:v>35464</c:v>
                </c:pt>
                <c:pt idx="12088">
                  <c:v>35465</c:v>
                </c:pt>
                <c:pt idx="12089">
                  <c:v>35466</c:v>
                </c:pt>
                <c:pt idx="12090">
                  <c:v>35467</c:v>
                </c:pt>
                <c:pt idx="12091">
                  <c:v>35468</c:v>
                </c:pt>
                <c:pt idx="12092">
                  <c:v>35469</c:v>
                </c:pt>
                <c:pt idx="12093">
                  <c:v>35470</c:v>
                </c:pt>
                <c:pt idx="12094">
                  <c:v>35471</c:v>
                </c:pt>
                <c:pt idx="12095">
                  <c:v>35472</c:v>
                </c:pt>
                <c:pt idx="12096">
                  <c:v>35473</c:v>
                </c:pt>
                <c:pt idx="12097">
                  <c:v>35474</c:v>
                </c:pt>
                <c:pt idx="12098">
                  <c:v>35475</c:v>
                </c:pt>
                <c:pt idx="12099">
                  <c:v>35476</c:v>
                </c:pt>
                <c:pt idx="12100">
                  <c:v>35477</c:v>
                </c:pt>
                <c:pt idx="12101">
                  <c:v>35478</c:v>
                </c:pt>
                <c:pt idx="12102">
                  <c:v>35479</c:v>
                </c:pt>
                <c:pt idx="12103">
                  <c:v>35480</c:v>
                </c:pt>
                <c:pt idx="12104">
                  <c:v>35481</c:v>
                </c:pt>
                <c:pt idx="12105">
                  <c:v>35482</c:v>
                </c:pt>
                <c:pt idx="12106">
                  <c:v>35483</c:v>
                </c:pt>
                <c:pt idx="12107">
                  <c:v>35484</c:v>
                </c:pt>
                <c:pt idx="12108">
                  <c:v>35485</c:v>
                </c:pt>
                <c:pt idx="12109">
                  <c:v>35486</c:v>
                </c:pt>
                <c:pt idx="12110">
                  <c:v>35487</c:v>
                </c:pt>
                <c:pt idx="12111">
                  <c:v>35488</c:v>
                </c:pt>
                <c:pt idx="12112">
                  <c:v>35489</c:v>
                </c:pt>
                <c:pt idx="12113">
                  <c:v>35490</c:v>
                </c:pt>
                <c:pt idx="12114">
                  <c:v>35491</c:v>
                </c:pt>
                <c:pt idx="12115">
                  <c:v>35492</c:v>
                </c:pt>
                <c:pt idx="12116">
                  <c:v>35493</c:v>
                </c:pt>
                <c:pt idx="12117">
                  <c:v>35494</c:v>
                </c:pt>
                <c:pt idx="12118">
                  <c:v>35495</c:v>
                </c:pt>
                <c:pt idx="12119">
                  <c:v>35496</c:v>
                </c:pt>
                <c:pt idx="12120">
                  <c:v>35497</c:v>
                </c:pt>
                <c:pt idx="12121">
                  <c:v>35498</c:v>
                </c:pt>
                <c:pt idx="12122">
                  <c:v>35499</c:v>
                </c:pt>
                <c:pt idx="12123">
                  <c:v>35500</c:v>
                </c:pt>
                <c:pt idx="12124">
                  <c:v>35501</c:v>
                </c:pt>
                <c:pt idx="12125">
                  <c:v>35502</c:v>
                </c:pt>
                <c:pt idx="12126">
                  <c:v>35503</c:v>
                </c:pt>
                <c:pt idx="12127">
                  <c:v>35504</c:v>
                </c:pt>
                <c:pt idx="12128">
                  <c:v>35505</c:v>
                </c:pt>
                <c:pt idx="12129">
                  <c:v>35506</c:v>
                </c:pt>
                <c:pt idx="12130">
                  <c:v>35507</c:v>
                </c:pt>
                <c:pt idx="12131">
                  <c:v>35508</c:v>
                </c:pt>
                <c:pt idx="12132">
                  <c:v>35509</c:v>
                </c:pt>
                <c:pt idx="12133">
                  <c:v>35510</c:v>
                </c:pt>
                <c:pt idx="12134">
                  <c:v>35511</c:v>
                </c:pt>
                <c:pt idx="12135">
                  <c:v>35512</c:v>
                </c:pt>
                <c:pt idx="12136">
                  <c:v>35513</c:v>
                </c:pt>
                <c:pt idx="12137">
                  <c:v>35514</c:v>
                </c:pt>
                <c:pt idx="12138">
                  <c:v>35515</c:v>
                </c:pt>
                <c:pt idx="12139">
                  <c:v>35516</c:v>
                </c:pt>
                <c:pt idx="12140">
                  <c:v>35517</c:v>
                </c:pt>
                <c:pt idx="12141">
                  <c:v>35518</c:v>
                </c:pt>
                <c:pt idx="12142">
                  <c:v>35519</c:v>
                </c:pt>
                <c:pt idx="12143">
                  <c:v>35520</c:v>
                </c:pt>
                <c:pt idx="12144">
                  <c:v>35521</c:v>
                </c:pt>
                <c:pt idx="12145">
                  <c:v>35522</c:v>
                </c:pt>
                <c:pt idx="12146">
                  <c:v>35523</c:v>
                </c:pt>
                <c:pt idx="12147">
                  <c:v>35524</c:v>
                </c:pt>
                <c:pt idx="12148">
                  <c:v>35525</c:v>
                </c:pt>
                <c:pt idx="12149">
                  <c:v>35526</c:v>
                </c:pt>
                <c:pt idx="12150">
                  <c:v>35527</c:v>
                </c:pt>
                <c:pt idx="12151">
                  <c:v>35528</c:v>
                </c:pt>
                <c:pt idx="12152">
                  <c:v>35529</c:v>
                </c:pt>
                <c:pt idx="12153">
                  <c:v>35530</c:v>
                </c:pt>
                <c:pt idx="12154">
                  <c:v>35531</c:v>
                </c:pt>
                <c:pt idx="12155">
                  <c:v>35532</c:v>
                </c:pt>
                <c:pt idx="12156">
                  <c:v>35533</c:v>
                </c:pt>
                <c:pt idx="12157">
                  <c:v>35534</c:v>
                </c:pt>
                <c:pt idx="12158">
                  <c:v>35535</c:v>
                </c:pt>
                <c:pt idx="12159">
                  <c:v>35536</c:v>
                </c:pt>
                <c:pt idx="12160">
                  <c:v>35537</c:v>
                </c:pt>
                <c:pt idx="12161">
                  <c:v>35538</c:v>
                </c:pt>
                <c:pt idx="12162">
                  <c:v>35539</c:v>
                </c:pt>
                <c:pt idx="12163">
                  <c:v>35540</c:v>
                </c:pt>
                <c:pt idx="12164">
                  <c:v>35541</c:v>
                </c:pt>
                <c:pt idx="12165">
                  <c:v>35542</c:v>
                </c:pt>
                <c:pt idx="12166">
                  <c:v>35543</c:v>
                </c:pt>
                <c:pt idx="12167">
                  <c:v>35544</c:v>
                </c:pt>
                <c:pt idx="12168">
                  <c:v>35545</c:v>
                </c:pt>
                <c:pt idx="12169">
                  <c:v>35546</c:v>
                </c:pt>
                <c:pt idx="12170">
                  <c:v>35547</c:v>
                </c:pt>
                <c:pt idx="12171">
                  <c:v>35548</c:v>
                </c:pt>
                <c:pt idx="12172">
                  <c:v>35549</c:v>
                </c:pt>
                <c:pt idx="12173">
                  <c:v>35550</c:v>
                </c:pt>
                <c:pt idx="12174">
                  <c:v>35551</c:v>
                </c:pt>
                <c:pt idx="12175">
                  <c:v>35552</c:v>
                </c:pt>
                <c:pt idx="12176">
                  <c:v>35553</c:v>
                </c:pt>
                <c:pt idx="12177">
                  <c:v>35554</c:v>
                </c:pt>
                <c:pt idx="12178">
                  <c:v>35555</c:v>
                </c:pt>
                <c:pt idx="12179">
                  <c:v>35556</c:v>
                </c:pt>
                <c:pt idx="12180">
                  <c:v>35557</c:v>
                </c:pt>
                <c:pt idx="12181">
                  <c:v>35558</c:v>
                </c:pt>
                <c:pt idx="12182">
                  <c:v>35559</c:v>
                </c:pt>
                <c:pt idx="12183">
                  <c:v>35560</c:v>
                </c:pt>
                <c:pt idx="12184">
                  <c:v>35561</c:v>
                </c:pt>
                <c:pt idx="12185">
                  <c:v>35562</c:v>
                </c:pt>
                <c:pt idx="12186">
                  <c:v>35563</c:v>
                </c:pt>
                <c:pt idx="12187">
                  <c:v>35564</c:v>
                </c:pt>
                <c:pt idx="12188">
                  <c:v>35565</c:v>
                </c:pt>
                <c:pt idx="12189">
                  <c:v>35566</c:v>
                </c:pt>
                <c:pt idx="12190">
                  <c:v>35567</c:v>
                </c:pt>
                <c:pt idx="12191">
                  <c:v>35568</c:v>
                </c:pt>
                <c:pt idx="12192">
                  <c:v>35569</c:v>
                </c:pt>
                <c:pt idx="12193">
                  <c:v>35570</c:v>
                </c:pt>
                <c:pt idx="12194">
                  <c:v>35571</c:v>
                </c:pt>
                <c:pt idx="12195">
                  <c:v>35572</c:v>
                </c:pt>
                <c:pt idx="12196">
                  <c:v>35573</c:v>
                </c:pt>
                <c:pt idx="12197">
                  <c:v>35574</c:v>
                </c:pt>
                <c:pt idx="12198">
                  <c:v>35575</c:v>
                </c:pt>
                <c:pt idx="12199">
                  <c:v>35576</c:v>
                </c:pt>
                <c:pt idx="12200">
                  <c:v>35577</c:v>
                </c:pt>
                <c:pt idx="12201">
                  <c:v>35578</c:v>
                </c:pt>
                <c:pt idx="12202">
                  <c:v>35579</c:v>
                </c:pt>
                <c:pt idx="12203">
                  <c:v>35580</c:v>
                </c:pt>
                <c:pt idx="12204">
                  <c:v>35581</c:v>
                </c:pt>
                <c:pt idx="12205">
                  <c:v>35582</c:v>
                </c:pt>
                <c:pt idx="12206">
                  <c:v>35583</c:v>
                </c:pt>
                <c:pt idx="12207">
                  <c:v>35584</c:v>
                </c:pt>
                <c:pt idx="12208">
                  <c:v>35585</c:v>
                </c:pt>
                <c:pt idx="12209">
                  <c:v>35586</c:v>
                </c:pt>
                <c:pt idx="12210">
                  <c:v>35587</c:v>
                </c:pt>
                <c:pt idx="12211">
                  <c:v>35588</c:v>
                </c:pt>
                <c:pt idx="12212">
                  <c:v>35589</c:v>
                </c:pt>
                <c:pt idx="12213">
                  <c:v>35590</c:v>
                </c:pt>
                <c:pt idx="12214">
                  <c:v>35591</c:v>
                </c:pt>
                <c:pt idx="12215">
                  <c:v>35592</c:v>
                </c:pt>
                <c:pt idx="12216">
                  <c:v>35593</c:v>
                </c:pt>
                <c:pt idx="12217">
                  <c:v>35594</c:v>
                </c:pt>
                <c:pt idx="12218">
                  <c:v>35595</c:v>
                </c:pt>
                <c:pt idx="12219">
                  <c:v>35596</c:v>
                </c:pt>
                <c:pt idx="12220">
                  <c:v>35597</c:v>
                </c:pt>
                <c:pt idx="12221">
                  <c:v>35598</c:v>
                </c:pt>
                <c:pt idx="12222">
                  <c:v>35599</c:v>
                </c:pt>
                <c:pt idx="12223">
                  <c:v>35600</c:v>
                </c:pt>
                <c:pt idx="12224">
                  <c:v>35601</c:v>
                </c:pt>
                <c:pt idx="12225">
                  <c:v>35602</c:v>
                </c:pt>
                <c:pt idx="12226">
                  <c:v>35603</c:v>
                </c:pt>
                <c:pt idx="12227">
                  <c:v>35604</c:v>
                </c:pt>
                <c:pt idx="12228">
                  <c:v>35605</c:v>
                </c:pt>
                <c:pt idx="12229">
                  <c:v>35606</c:v>
                </c:pt>
                <c:pt idx="12230">
                  <c:v>35607</c:v>
                </c:pt>
                <c:pt idx="12231">
                  <c:v>35608</c:v>
                </c:pt>
                <c:pt idx="12232">
                  <c:v>35609</c:v>
                </c:pt>
                <c:pt idx="12233">
                  <c:v>35610</c:v>
                </c:pt>
                <c:pt idx="12234">
                  <c:v>35611</c:v>
                </c:pt>
                <c:pt idx="12235">
                  <c:v>35612</c:v>
                </c:pt>
                <c:pt idx="12236">
                  <c:v>35613</c:v>
                </c:pt>
                <c:pt idx="12237">
                  <c:v>35614</c:v>
                </c:pt>
                <c:pt idx="12238">
                  <c:v>35615</c:v>
                </c:pt>
                <c:pt idx="12239">
                  <c:v>35616</c:v>
                </c:pt>
                <c:pt idx="12240">
                  <c:v>35617</c:v>
                </c:pt>
                <c:pt idx="12241">
                  <c:v>35618</c:v>
                </c:pt>
                <c:pt idx="12242">
                  <c:v>35619</c:v>
                </c:pt>
                <c:pt idx="12243">
                  <c:v>35620</c:v>
                </c:pt>
                <c:pt idx="12244">
                  <c:v>35621</c:v>
                </c:pt>
                <c:pt idx="12245">
                  <c:v>35622</c:v>
                </c:pt>
                <c:pt idx="12246">
                  <c:v>35623</c:v>
                </c:pt>
                <c:pt idx="12247">
                  <c:v>35624</c:v>
                </c:pt>
                <c:pt idx="12248">
                  <c:v>35625</c:v>
                </c:pt>
                <c:pt idx="12249">
                  <c:v>35626</c:v>
                </c:pt>
                <c:pt idx="12250">
                  <c:v>35627</c:v>
                </c:pt>
                <c:pt idx="12251">
                  <c:v>35628</c:v>
                </c:pt>
                <c:pt idx="12252">
                  <c:v>35629</c:v>
                </c:pt>
                <c:pt idx="12253">
                  <c:v>35630</c:v>
                </c:pt>
                <c:pt idx="12254">
                  <c:v>35631</c:v>
                </c:pt>
                <c:pt idx="12255">
                  <c:v>35632</c:v>
                </c:pt>
                <c:pt idx="12256">
                  <c:v>35633</c:v>
                </c:pt>
                <c:pt idx="12257">
                  <c:v>35634</c:v>
                </c:pt>
                <c:pt idx="12258">
                  <c:v>35635</c:v>
                </c:pt>
                <c:pt idx="12259">
                  <c:v>35636</c:v>
                </c:pt>
                <c:pt idx="12260">
                  <c:v>35637</c:v>
                </c:pt>
                <c:pt idx="12261">
                  <c:v>35638</c:v>
                </c:pt>
                <c:pt idx="12262">
                  <c:v>35639</c:v>
                </c:pt>
                <c:pt idx="12263">
                  <c:v>35640</c:v>
                </c:pt>
                <c:pt idx="12264">
                  <c:v>35641</c:v>
                </c:pt>
                <c:pt idx="12265">
                  <c:v>35642</c:v>
                </c:pt>
                <c:pt idx="12266">
                  <c:v>35643</c:v>
                </c:pt>
                <c:pt idx="12267">
                  <c:v>35644</c:v>
                </c:pt>
                <c:pt idx="12268">
                  <c:v>35645</c:v>
                </c:pt>
                <c:pt idx="12269">
                  <c:v>35646</c:v>
                </c:pt>
                <c:pt idx="12270">
                  <c:v>35647</c:v>
                </c:pt>
                <c:pt idx="12271">
                  <c:v>35648</c:v>
                </c:pt>
                <c:pt idx="12272">
                  <c:v>35649</c:v>
                </c:pt>
                <c:pt idx="12273">
                  <c:v>35650</c:v>
                </c:pt>
                <c:pt idx="12274">
                  <c:v>35651</c:v>
                </c:pt>
                <c:pt idx="12275">
                  <c:v>35652</c:v>
                </c:pt>
                <c:pt idx="12276">
                  <c:v>35653</c:v>
                </c:pt>
                <c:pt idx="12277">
                  <c:v>35654</c:v>
                </c:pt>
                <c:pt idx="12278">
                  <c:v>35655</c:v>
                </c:pt>
                <c:pt idx="12279">
                  <c:v>35656</c:v>
                </c:pt>
                <c:pt idx="12280">
                  <c:v>35657</c:v>
                </c:pt>
                <c:pt idx="12281">
                  <c:v>35658</c:v>
                </c:pt>
                <c:pt idx="12282">
                  <c:v>35659</c:v>
                </c:pt>
                <c:pt idx="12283">
                  <c:v>35660</c:v>
                </c:pt>
                <c:pt idx="12284">
                  <c:v>35661</c:v>
                </c:pt>
                <c:pt idx="12285">
                  <c:v>35662</c:v>
                </c:pt>
                <c:pt idx="12286">
                  <c:v>35663</c:v>
                </c:pt>
                <c:pt idx="12287">
                  <c:v>35664</c:v>
                </c:pt>
                <c:pt idx="12288">
                  <c:v>35665</c:v>
                </c:pt>
                <c:pt idx="12289">
                  <c:v>35666</c:v>
                </c:pt>
                <c:pt idx="12290">
                  <c:v>35667</c:v>
                </c:pt>
                <c:pt idx="12291">
                  <c:v>35668</c:v>
                </c:pt>
                <c:pt idx="12292">
                  <c:v>35669</c:v>
                </c:pt>
                <c:pt idx="12293">
                  <c:v>35670</c:v>
                </c:pt>
                <c:pt idx="12294">
                  <c:v>35671</c:v>
                </c:pt>
                <c:pt idx="12295">
                  <c:v>35672</c:v>
                </c:pt>
                <c:pt idx="12296">
                  <c:v>35673</c:v>
                </c:pt>
                <c:pt idx="12297">
                  <c:v>35674</c:v>
                </c:pt>
                <c:pt idx="12298">
                  <c:v>35675</c:v>
                </c:pt>
                <c:pt idx="12299">
                  <c:v>35676</c:v>
                </c:pt>
                <c:pt idx="12300">
                  <c:v>35677</c:v>
                </c:pt>
                <c:pt idx="12301">
                  <c:v>35678</c:v>
                </c:pt>
                <c:pt idx="12302">
                  <c:v>35679</c:v>
                </c:pt>
                <c:pt idx="12303">
                  <c:v>35680</c:v>
                </c:pt>
                <c:pt idx="12304">
                  <c:v>35681</c:v>
                </c:pt>
                <c:pt idx="12305">
                  <c:v>35682</c:v>
                </c:pt>
                <c:pt idx="12306">
                  <c:v>35683</c:v>
                </c:pt>
                <c:pt idx="12307">
                  <c:v>35684</c:v>
                </c:pt>
                <c:pt idx="12308">
                  <c:v>35685</c:v>
                </c:pt>
                <c:pt idx="12309">
                  <c:v>35686</c:v>
                </c:pt>
                <c:pt idx="12310">
                  <c:v>35687</c:v>
                </c:pt>
                <c:pt idx="12311">
                  <c:v>35688</c:v>
                </c:pt>
                <c:pt idx="12312">
                  <c:v>35689</c:v>
                </c:pt>
                <c:pt idx="12313">
                  <c:v>35690</c:v>
                </c:pt>
                <c:pt idx="12314">
                  <c:v>35691</c:v>
                </c:pt>
                <c:pt idx="12315">
                  <c:v>35692</c:v>
                </c:pt>
                <c:pt idx="12316">
                  <c:v>35693</c:v>
                </c:pt>
                <c:pt idx="12317">
                  <c:v>35694</c:v>
                </c:pt>
                <c:pt idx="12318">
                  <c:v>35695</c:v>
                </c:pt>
                <c:pt idx="12319">
                  <c:v>35696</c:v>
                </c:pt>
                <c:pt idx="12320">
                  <c:v>35697</c:v>
                </c:pt>
                <c:pt idx="12321">
                  <c:v>35698</c:v>
                </c:pt>
                <c:pt idx="12322">
                  <c:v>35699</c:v>
                </c:pt>
                <c:pt idx="12323">
                  <c:v>35700</c:v>
                </c:pt>
                <c:pt idx="12324">
                  <c:v>35701</c:v>
                </c:pt>
                <c:pt idx="12325">
                  <c:v>35702</c:v>
                </c:pt>
                <c:pt idx="12326">
                  <c:v>35703</c:v>
                </c:pt>
                <c:pt idx="12327">
                  <c:v>35704</c:v>
                </c:pt>
                <c:pt idx="12328">
                  <c:v>35705</c:v>
                </c:pt>
                <c:pt idx="12329">
                  <c:v>35706</c:v>
                </c:pt>
                <c:pt idx="12330">
                  <c:v>35707</c:v>
                </c:pt>
                <c:pt idx="12331">
                  <c:v>35708</c:v>
                </c:pt>
                <c:pt idx="12332">
                  <c:v>35709</c:v>
                </c:pt>
                <c:pt idx="12333">
                  <c:v>35710</c:v>
                </c:pt>
                <c:pt idx="12334">
                  <c:v>35711</c:v>
                </c:pt>
                <c:pt idx="12335">
                  <c:v>35712</c:v>
                </c:pt>
                <c:pt idx="12336">
                  <c:v>35713</c:v>
                </c:pt>
                <c:pt idx="12337">
                  <c:v>35714</c:v>
                </c:pt>
                <c:pt idx="12338">
                  <c:v>35715</c:v>
                </c:pt>
                <c:pt idx="12339">
                  <c:v>35716</c:v>
                </c:pt>
                <c:pt idx="12340">
                  <c:v>35717</c:v>
                </c:pt>
                <c:pt idx="12341">
                  <c:v>35718</c:v>
                </c:pt>
                <c:pt idx="12342">
                  <c:v>35719</c:v>
                </c:pt>
                <c:pt idx="12343">
                  <c:v>35720</c:v>
                </c:pt>
                <c:pt idx="12344">
                  <c:v>35721</c:v>
                </c:pt>
                <c:pt idx="12345">
                  <c:v>35722</c:v>
                </c:pt>
                <c:pt idx="12346">
                  <c:v>35723</c:v>
                </c:pt>
                <c:pt idx="12347">
                  <c:v>35724</c:v>
                </c:pt>
                <c:pt idx="12348">
                  <c:v>35725</c:v>
                </c:pt>
                <c:pt idx="12349">
                  <c:v>35726</c:v>
                </c:pt>
                <c:pt idx="12350">
                  <c:v>35727</c:v>
                </c:pt>
                <c:pt idx="12351">
                  <c:v>35728</c:v>
                </c:pt>
                <c:pt idx="12352">
                  <c:v>35729</c:v>
                </c:pt>
                <c:pt idx="12353">
                  <c:v>35730</c:v>
                </c:pt>
                <c:pt idx="12354">
                  <c:v>35731</c:v>
                </c:pt>
                <c:pt idx="12355">
                  <c:v>35732</c:v>
                </c:pt>
                <c:pt idx="12356">
                  <c:v>35733</c:v>
                </c:pt>
                <c:pt idx="12357">
                  <c:v>35734</c:v>
                </c:pt>
                <c:pt idx="12358">
                  <c:v>35735</c:v>
                </c:pt>
                <c:pt idx="12359">
                  <c:v>35736</c:v>
                </c:pt>
                <c:pt idx="12360">
                  <c:v>35737</c:v>
                </c:pt>
                <c:pt idx="12361">
                  <c:v>35738</c:v>
                </c:pt>
                <c:pt idx="12362">
                  <c:v>35739</c:v>
                </c:pt>
                <c:pt idx="12363">
                  <c:v>35740</c:v>
                </c:pt>
                <c:pt idx="12364">
                  <c:v>35741</c:v>
                </c:pt>
                <c:pt idx="12365">
                  <c:v>35742</c:v>
                </c:pt>
                <c:pt idx="12366">
                  <c:v>35743</c:v>
                </c:pt>
                <c:pt idx="12367">
                  <c:v>35744</c:v>
                </c:pt>
                <c:pt idx="12368">
                  <c:v>35745</c:v>
                </c:pt>
                <c:pt idx="12369">
                  <c:v>35746</c:v>
                </c:pt>
                <c:pt idx="12370">
                  <c:v>35747</c:v>
                </c:pt>
                <c:pt idx="12371">
                  <c:v>35748</c:v>
                </c:pt>
                <c:pt idx="12372">
                  <c:v>35749</c:v>
                </c:pt>
                <c:pt idx="12373">
                  <c:v>35750</c:v>
                </c:pt>
                <c:pt idx="12374">
                  <c:v>35751</c:v>
                </c:pt>
                <c:pt idx="12375">
                  <c:v>35752</c:v>
                </c:pt>
                <c:pt idx="12376">
                  <c:v>35753</c:v>
                </c:pt>
                <c:pt idx="12377">
                  <c:v>35754</c:v>
                </c:pt>
                <c:pt idx="12378">
                  <c:v>35755</c:v>
                </c:pt>
                <c:pt idx="12379">
                  <c:v>35756</c:v>
                </c:pt>
                <c:pt idx="12380">
                  <c:v>35757</c:v>
                </c:pt>
                <c:pt idx="12381">
                  <c:v>35758</c:v>
                </c:pt>
                <c:pt idx="12382">
                  <c:v>35759</c:v>
                </c:pt>
                <c:pt idx="12383">
                  <c:v>35760</c:v>
                </c:pt>
                <c:pt idx="12384">
                  <c:v>35761</c:v>
                </c:pt>
                <c:pt idx="12385">
                  <c:v>35762</c:v>
                </c:pt>
                <c:pt idx="12386">
                  <c:v>35763</c:v>
                </c:pt>
                <c:pt idx="12387">
                  <c:v>35764</c:v>
                </c:pt>
                <c:pt idx="12388">
                  <c:v>35765</c:v>
                </c:pt>
                <c:pt idx="12389">
                  <c:v>35766</c:v>
                </c:pt>
                <c:pt idx="12390">
                  <c:v>35767</c:v>
                </c:pt>
                <c:pt idx="12391">
                  <c:v>35768</c:v>
                </c:pt>
                <c:pt idx="12392">
                  <c:v>35769</c:v>
                </c:pt>
                <c:pt idx="12393">
                  <c:v>35770</c:v>
                </c:pt>
                <c:pt idx="12394">
                  <c:v>35771</c:v>
                </c:pt>
                <c:pt idx="12395">
                  <c:v>35772</c:v>
                </c:pt>
                <c:pt idx="12396">
                  <c:v>35773</c:v>
                </c:pt>
                <c:pt idx="12397">
                  <c:v>35774</c:v>
                </c:pt>
                <c:pt idx="12398">
                  <c:v>35775</c:v>
                </c:pt>
                <c:pt idx="12399">
                  <c:v>35776</c:v>
                </c:pt>
                <c:pt idx="12400">
                  <c:v>35777</c:v>
                </c:pt>
                <c:pt idx="12401">
                  <c:v>35778</c:v>
                </c:pt>
                <c:pt idx="12402">
                  <c:v>35779</c:v>
                </c:pt>
                <c:pt idx="12403">
                  <c:v>35780</c:v>
                </c:pt>
                <c:pt idx="12404">
                  <c:v>35781</c:v>
                </c:pt>
                <c:pt idx="12405">
                  <c:v>35782</c:v>
                </c:pt>
                <c:pt idx="12406">
                  <c:v>35783</c:v>
                </c:pt>
                <c:pt idx="12407">
                  <c:v>35784</c:v>
                </c:pt>
                <c:pt idx="12408">
                  <c:v>35785</c:v>
                </c:pt>
                <c:pt idx="12409">
                  <c:v>35786</c:v>
                </c:pt>
                <c:pt idx="12410">
                  <c:v>35787</c:v>
                </c:pt>
                <c:pt idx="12411">
                  <c:v>35788</c:v>
                </c:pt>
                <c:pt idx="12412">
                  <c:v>35789</c:v>
                </c:pt>
                <c:pt idx="12413">
                  <c:v>35790</c:v>
                </c:pt>
                <c:pt idx="12414">
                  <c:v>35791</c:v>
                </c:pt>
                <c:pt idx="12415">
                  <c:v>35792</c:v>
                </c:pt>
                <c:pt idx="12416">
                  <c:v>35793</c:v>
                </c:pt>
                <c:pt idx="12417">
                  <c:v>35794</c:v>
                </c:pt>
                <c:pt idx="12418">
                  <c:v>35795</c:v>
                </c:pt>
                <c:pt idx="12419">
                  <c:v>35796</c:v>
                </c:pt>
                <c:pt idx="12420">
                  <c:v>35797</c:v>
                </c:pt>
                <c:pt idx="12421">
                  <c:v>35798</c:v>
                </c:pt>
                <c:pt idx="12422">
                  <c:v>35799</c:v>
                </c:pt>
                <c:pt idx="12423">
                  <c:v>35800</c:v>
                </c:pt>
                <c:pt idx="12424">
                  <c:v>35801</c:v>
                </c:pt>
                <c:pt idx="12425">
                  <c:v>35802</c:v>
                </c:pt>
                <c:pt idx="12426">
                  <c:v>35803</c:v>
                </c:pt>
                <c:pt idx="12427">
                  <c:v>35804</c:v>
                </c:pt>
                <c:pt idx="12428">
                  <c:v>35805</c:v>
                </c:pt>
                <c:pt idx="12429">
                  <c:v>35806</c:v>
                </c:pt>
                <c:pt idx="12430">
                  <c:v>35807</c:v>
                </c:pt>
                <c:pt idx="12431">
                  <c:v>35808</c:v>
                </c:pt>
                <c:pt idx="12432">
                  <c:v>35809</c:v>
                </c:pt>
                <c:pt idx="12433">
                  <c:v>35810</c:v>
                </c:pt>
                <c:pt idx="12434">
                  <c:v>35811</c:v>
                </c:pt>
                <c:pt idx="12435">
                  <c:v>35812</c:v>
                </c:pt>
                <c:pt idx="12436">
                  <c:v>35813</c:v>
                </c:pt>
                <c:pt idx="12437">
                  <c:v>35814</c:v>
                </c:pt>
                <c:pt idx="12438">
                  <c:v>35815</c:v>
                </c:pt>
                <c:pt idx="12439">
                  <c:v>35816</c:v>
                </c:pt>
                <c:pt idx="12440">
                  <c:v>35817</c:v>
                </c:pt>
                <c:pt idx="12441">
                  <c:v>35818</c:v>
                </c:pt>
                <c:pt idx="12442">
                  <c:v>35819</c:v>
                </c:pt>
                <c:pt idx="12443">
                  <c:v>35820</c:v>
                </c:pt>
                <c:pt idx="12444">
                  <c:v>35821</c:v>
                </c:pt>
                <c:pt idx="12445">
                  <c:v>35822</c:v>
                </c:pt>
                <c:pt idx="12446">
                  <c:v>35823</c:v>
                </c:pt>
                <c:pt idx="12447">
                  <c:v>35824</c:v>
                </c:pt>
                <c:pt idx="12448">
                  <c:v>35825</c:v>
                </c:pt>
                <c:pt idx="12449">
                  <c:v>35826</c:v>
                </c:pt>
                <c:pt idx="12450">
                  <c:v>35827</c:v>
                </c:pt>
                <c:pt idx="12451">
                  <c:v>35828</c:v>
                </c:pt>
                <c:pt idx="12452">
                  <c:v>35829</c:v>
                </c:pt>
                <c:pt idx="12453">
                  <c:v>35830</c:v>
                </c:pt>
                <c:pt idx="12454">
                  <c:v>35831</c:v>
                </c:pt>
                <c:pt idx="12455">
                  <c:v>35832</c:v>
                </c:pt>
                <c:pt idx="12456">
                  <c:v>35833</c:v>
                </c:pt>
                <c:pt idx="12457">
                  <c:v>35834</c:v>
                </c:pt>
                <c:pt idx="12458">
                  <c:v>35835</c:v>
                </c:pt>
                <c:pt idx="12459">
                  <c:v>35836</c:v>
                </c:pt>
                <c:pt idx="12460">
                  <c:v>35837</c:v>
                </c:pt>
                <c:pt idx="12461">
                  <c:v>35838</c:v>
                </c:pt>
                <c:pt idx="12462">
                  <c:v>35839</c:v>
                </c:pt>
                <c:pt idx="12463">
                  <c:v>35840</c:v>
                </c:pt>
                <c:pt idx="12464">
                  <c:v>35841</c:v>
                </c:pt>
                <c:pt idx="12465">
                  <c:v>35842</c:v>
                </c:pt>
                <c:pt idx="12466">
                  <c:v>35843</c:v>
                </c:pt>
                <c:pt idx="12467">
                  <c:v>35844</c:v>
                </c:pt>
                <c:pt idx="12468">
                  <c:v>35845</c:v>
                </c:pt>
                <c:pt idx="12469">
                  <c:v>35846</c:v>
                </c:pt>
                <c:pt idx="12470">
                  <c:v>35847</c:v>
                </c:pt>
                <c:pt idx="12471">
                  <c:v>35848</c:v>
                </c:pt>
                <c:pt idx="12472">
                  <c:v>35849</c:v>
                </c:pt>
                <c:pt idx="12473">
                  <c:v>35850</c:v>
                </c:pt>
                <c:pt idx="12474">
                  <c:v>35851</c:v>
                </c:pt>
                <c:pt idx="12475">
                  <c:v>35852</c:v>
                </c:pt>
                <c:pt idx="12476">
                  <c:v>35853</c:v>
                </c:pt>
                <c:pt idx="12477">
                  <c:v>35854</c:v>
                </c:pt>
                <c:pt idx="12478">
                  <c:v>35855</c:v>
                </c:pt>
                <c:pt idx="12479">
                  <c:v>35856</c:v>
                </c:pt>
                <c:pt idx="12480">
                  <c:v>35857</c:v>
                </c:pt>
                <c:pt idx="12481">
                  <c:v>35858</c:v>
                </c:pt>
                <c:pt idx="12482">
                  <c:v>35859</c:v>
                </c:pt>
                <c:pt idx="12483">
                  <c:v>35860</c:v>
                </c:pt>
                <c:pt idx="12484">
                  <c:v>35861</c:v>
                </c:pt>
                <c:pt idx="12485">
                  <c:v>35862</c:v>
                </c:pt>
                <c:pt idx="12486">
                  <c:v>35863</c:v>
                </c:pt>
                <c:pt idx="12487">
                  <c:v>35864</c:v>
                </c:pt>
                <c:pt idx="12488">
                  <c:v>35865</c:v>
                </c:pt>
                <c:pt idx="12489">
                  <c:v>35866</c:v>
                </c:pt>
                <c:pt idx="12490">
                  <c:v>35867</c:v>
                </c:pt>
                <c:pt idx="12491">
                  <c:v>35868</c:v>
                </c:pt>
                <c:pt idx="12492">
                  <c:v>35869</c:v>
                </c:pt>
                <c:pt idx="12493">
                  <c:v>35870</c:v>
                </c:pt>
                <c:pt idx="12494">
                  <c:v>35871</c:v>
                </c:pt>
                <c:pt idx="12495">
                  <c:v>35872</c:v>
                </c:pt>
                <c:pt idx="12496">
                  <c:v>35873</c:v>
                </c:pt>
                <c:pt idx="12497">
                  <c:v>35874</c:v>
                </c:pt>
                <c:pt idx="12498">
                  <c:v>35875</c:v>
                </c:pt>
                <c:pt idx="12499">
                  <c:v>35876</c:v>
                </c:pt>
                <c:pt idx="12500">
                  <c:v>35877</c:v>
                </c:pt>
                <c:pt idx="12501">
                  <c:v>35878</c:v>
                </c:pt>
                <c:pt idx="12502">
                  <c:v>35879</c:v>
                </c:pt>
                <c:pt idx="12503">
                  <c:v>35880</c:v>
                </c:pt>
                <c:pt idx="12504">
                  <c:v>35881</c:v>
                </c:pt>
                <c:pt idx="12505">
                  <c:v>35882</c:v>
                </c:pt>
                <c:pt idx="12506">
                  <c:v>35883</c:v>
                </c:pt>
                <c:pt idx="12507">
                  <c:v>35884</c:v>
                </c:pt>
                <c:pt idx="12508">
                  <c:v>35885</c:v>
                </c:pt>
                <c:pt idx="12509">
                  <c:v>35886</c:v>
                </c:pt>
                <c:pt idx="12510">
                  <c:v>35887</c:v>
                </c:pt>
                <c:pt idx="12511">
                  <c:v>35888</c:v>
                </c:pt>
                <c:pt idx="12512">
                  <c:v>35889</c:v>
                </c:pt>
                <c:pt idx="12513">
                  <c:v>35890</c:v>
                </c:pt>
                <c:pt idx="12514">
                  <c:v>35891</c:v>
                </c:pt>
                <c:pt idx="12515">
                  <c:v>35892</c:v>
                </c:pt>
                <c:pt idx="12516">
                  <c:v>35893</c:v>
                </c:pt>
                <c:pt idx="12517">
                  <c:v>35894</c:v>
                </c:pt>
                <c:pt idx="12518">
                  <c:v>35895</c:v>
                </c:pt>
                <c:pt idx="12519">
                  <c:v>35896</c:v>
                </c:pt>
                <c:pt idx="12520">
                  <c:v>35897</c:v>
                </c:pt>
                <c:pt idx="12521">
                  <c:v>35898</c:v>
                </c:pt>
                <c:pt idx="12522">
                  <c:v>35899</c:v>
                </c:pt>
                <c:pt idx="12523">
                  <c:v>35900</c:v>
                </c:pt>
                <c:pt idx="12524">
                  <c:v>35901</c:v>
                </c:pt>
                <c:pt idx="12525">
                  <c:v>35902</c:v>
                </c:pt>
                <c:pt idx="12526">
                  <c:v>35903</c:v>
                </c:pt>
                <c:pt idx="12527">
                  <c:v>35904</c:v>
                </c:pt>
                <c:pt idx="12528">
                  <c:v>35905</c:v>
                </c:pt>
                <c:pt idx="12529">
                  <c:v>35906</c:v>
                </c:pt>
                <c:pt idx="12530">
                  <c:v>35907</c:v>
                </c:pt>
                <c:pt idx="12531">
                  <c:v>35908</c:v>
                </c:pt>
                <c:pt idx="12532">
                  <c:v>35909</c:v>
                </c:pt>
                <c:pt idx="12533">
                  <c:v>35910</c:v>
                </c:pt>
                <c:pt idx="12534">
                  <c:v>35911</c:v>
                </c:pt>
                <c:pt idx="12535">
                  <c:v>35912</c:v>
                </c:pt>
                <c:pt idx="12536">
                  <c:v>35913</c:v>
                </c:pt>
                <c:pt idx="12537">
                  <c:v>35914</c:v>
                </c:pt>
                <c:pt idx="12538">
                  <c:v>35915</c:v>
                </c:pt>
                <c:pt idx="12539">
                  <c:v>35916</c:v>
                </c:pt>
                <c:pt idx="12540">
                  <c:v>35917</c:v>
                </c:pt>
                <c:pt idx="12541">
                  <c:v>35918</c:v>
                </c:pt>
                <c:pt idx="12542">
                  <c:v>35919</c:v>
                </c:pt>
                <c:pt idx="12543">
                  <c:v>35920</c:v>
                </c:pt>
                <c:pt idx="12544">
                  <c:v>35921</c:v>
                </c:pt>
                <c:pt idx="12545">
                  <c:v>35922</c:v>
                </c:pt>
                <c:pt idx="12546">
                  <c:v>35923</c:v>
                </c:pt>
                <c:pt idx="12547">
                  <c:v>35924</c:v>
                </c:pt>
                <c:pt idx="12548">
                  <c:v>35925</c:v>
                </c:pt>
                <c:pt idx="12549">
                  <c:v>35926</c:v>
                </c:pt>
                <c:pt idx="12550">
                  <c:v>35927</c:v>
                </c:pt>
                <c:pt idx="12551">
                  <c:v>35928</c:v>
                </c:pt>
                <c:pt idx="12552">
                  <c:v>35929</c:v>
                </c:pt>
                <c:pt idx="12553">
                  <c:v>35930</c:v>
                </c:pt>
                <c:pt idx="12554">
                  <c:v>35931</c:v>
                </c:pt>
                <c:pt idx="12555">
                  <c:v>35932</c:v>
                </c:pt>
                <c:pt idx="12556">
                  <c:v>35933</c:v>
                </c:pt>
                <c:pt idx="12557">
                  <c:v>35934</c:v>
                </c:pt>
                <c:pt idx="12558">
                  <c:v>35935</c:v>
                </c:pt>
                <c:pt idx="12559">
                  <c:v>35936</c:v>
                </c:pt>
                <c:pt idx="12560">
                  <c:v>35937</c:v>
                </c:pt>
                <c:pt idx="12561">
                  <c:v>35938</c:v>
                </c:pt>
                <c:pt idx="12562">
                  <c:v>35939</c:v>
                </c:pt>
                <c:pt idx="12563">
                  <c:v>35940</c:v>
                </c:pt>
                <c:pt idx="12564">
                  <c:v>35941</c:v>
                </c:pt>
                <c:pt idx="12565">
                  <c:v>35942</c:v>
                </c:pt>
                <c:pt idx="12566">
                  <c:v>35943</c:v>
                </c:pt>
                <c:pt idx="12567">
                  <c:v>35944</c:v>
                </c:pt>
                <c:pt idx="12568">
                  <c:v>35945</c:v>
                </c:pt>
                <c:pt idx="12569">
                  <c:v>35946</c:v>
                </c:pt>
                <c:pt idx="12570">
                  <c:v>35947</c:v>
                </c:pt>
                <c:pt idx="12571">
                  <c:v>35948</c:v>
                </c:pt>
                <c:pt idx="12572">
                  <c:v>35949</c:v>
                </c:pt>
                <c:pt idx="12573">
                  <c:v>35950</c:v>
                </c:pt>
                <c:pt idx="12574">
                  <c:v>35951</c:v>
                </c:pt>
                <c:pt idx="12575">
                  <c:v>35952</c:v>
                </c:pt>
                <c:pt idx="12576">
                  <c:v>35953</c:v>
                </c:pt>
                <c:pt idx="12577">
                  <c:v>35954</c:v>
                </c:pt>
                <c:pt idx="12578">
                  <c:v>35955</c:v>
                </c:pt>
                <c:pt idx="12579">
                  <c:v>35956</c:v>
                </c:pt>
                <c:pt idx="12580">
                  <c:v>35957</c:v>
                </c:pt>
                <c:pt idx="12581">
                  <c:v>35958</c:v>
                </c:pt>
                <c:pt idx="12582">
                  <c:v>35959</c:v>
                </c:pt>
                <c:pt idx="12583">
                  <c:v>35960</c:v>
                </c:pt>
                <c:pt idx="12584">
                  <c:v>35961</c:v>
                </c:pt>
                <c:pt idx="12585">
                  <c:v>35962</c:v>
                </c:pt>
                <c:pt idx="12586">
                  <c:v>35963</c:v>
                </c:pt>
                <c:pt idx="12587">
                  <c:v>35964</c:v>
                </c:pt>
                <c:pt idx="12588">
                  <c:v>35965</c:v>
                </c:pt>
                <c:pt idx="12589">
                  <c:v>35966</c:v>
                </c:pt>
                <c:pt idx="12590">
                  <c:v>35967</c:v>
                </c:pt>
                <c:pt idx="12591">
                  <c:v>35968</c:v>
                </c:pt>
                <c:pt idx="12592">
                  <c:v>35969</c:v>
                </c:pt>
                <c:pt idx="12593">
                  <c:v>35970</c:v>
                </c:pt>
                <c:pt idx="12594">
                  <c:v>35971</c:v>
                </c:pt>
                <c:pt idx="12595">
                  <c:v>35972</c:v>
                </c:pt>
                <c:pt idx="12596">
                  <c:v>35973</c:v>
                </c:pt>
                <c:pt idx="12597">
                  <c:v>35974</c:v>
                </c:pt>
                <c:pt idx="12598">
                  <c:v>35975</c:v>
                </c:pt>
                <c:pt idx="12599">
                  <c:v>35976</c:v>
                </c:pt>
                <c:pt idx="12600">
                  <c:v>35977</c:v>
                </c:pt>
                <c:pt idx="12601">
                  <c:v>35978</c:v>
                </c:pt>
                <c:pt idx="12602">
                  <c:v>35979</c:v>
                </c:pt>
                <c:pt idx="12603">
                  <c:v>35980</c:v>
                </c:pt>
                <c:pt idx="12604">
                  <c:v>35981</c:v>
                </c:pt>
                <c:pt idx="12605">
                  <c:v>35982</c:v>
                </c:pt>
                <c:pt idx="12606">
                  <c:v>35983</c:v>
                </c:pt>
                <c:pt idx="12607">
                  <c:v>35984</c:v>
                </c:pt>
                <c:pt idx="12608">
                  <c:v>35985</c:v>
                </c:pt>
                <c:pt idx="12609">
                  <c:v>35986</c:v>
                </c:pt>
                <c:pt idx="12610">
                  <c:v>35987</c:v>
                </c:pt>
                <c:pt idx="12611">
                  <c:v>35988</c:v>
                </c:pt>
                <c:pt idx="12612">
                  <c:v>35989</c:v>
                </c:pt>
                <c:pt idx="12613">
                  <c:v>35990</c:v>
                </c:pt>
                <c:pt idx="12614">
                  <c:v>35991</c:v>
                </c:pt>
                <c:pt idx="12615">
                  <c:v>35992</c:v>
                </c:pt>
                <c:pt idx="12616">
                  <c:v>35993</c:v>
                </c:pt>
                <c:pt idx="12617">
                  <c:v>35994</c:v>
                </c:pt>
                <c:pt idx="12618">
                  <c:v>35995</c:v>
                </c:pt>
                <c:pt idx="12619">
                  <c:v>35996</c:v>
                </c:pt>
                <c:pt idx="12620">
                  <c:v>35997</c:v>
                </c:pt>
                <c:pt idx="12621">
                  <c:v>35998</c:v>
                </c:pt>
                <c:pt idx="12622">
                  <c:v>35999</c:v>
                </c:pt>
                <c:pt idx="12623">
                  <c:v>36000</c:v>
                </c:pt>
                <c:pt idx="12624">
                  <c:v>36001</c:v>
                </c:pt>
                <c:pt idx="12625">
                  <c:v>36002</c:v>
                </c:pt>
                <c:pt idx="12626">
                  <c:v>36003</c:v>
                </c:pt>
                <c:pt idx="12627">
                  <c:v>36004</c:v>
                </c:pt>
                <c:pt idx="12628">
                  <c:v>36005</c:v>
                </c:pt>
                <c:pt idx="12629">
                  <c:v>36006</c:v>
                </c:pt>
                <c:pt idx="12630">
                  <c:v>36007</c:v>
                </c:pt>
                <c:pt idx="12631">
                  <c:v>36008</c:v>
                </c:pt>
                <c:pt idx="12632">
                  <c:v>36009</c:v>
                </c:pt>
                <c:pt idx="12633">
                  <c:v>36010</c:v>
                </c:pt>
                <c:pt idx="12634">
                  <c:v>36011</c:v>
                </c:pt>
                <c:pt idx="12635">
                  <c:v>36012</c:v>
                </c:pt>
                <c:pt idx="12636">
                  <c:v>36013</c:v>
                </c:pt>
                <c:pt idx="12637">
                  <c:v>36014</c:v>
                </c:pt>
                <c:pt idx="12638">
                  <c:v>36015</c:v>
                </c:pt>
                <c:pt idx="12639">
                  <c:v>36016</c:v>
                </c:pt>
                <c:pt idx="12640">
                  <c:v>36017</c:v>
                </c:pt>
                <c:pt idx="12641">
                  <c:v>36018</c:v>
                </c:pt>
                <c:pt idx="12642">
                  <c:v>36019</c:v>
                </c:pt>
                <c:pt idx="12643">
                  <c:v>36020</c:v>
                </c:pt>
                <c:pt idx="12644">
                  <c:v>36021</c:v>
                </c:pt>
                <c:pt idx="12645">
                  <c:v>36022</c:v>
                </c:pt>
                <c:pt idx="12646">
                  <c:v>36023</c:v>
                </c:pt>
                <c:pt idx="12647">
                  <c:v>36024</c:v>
                </c:pt>
                <c:pt idx="12648">
                  <c:v>36025</c:v>
                </c:pt>
                <c:pt idx="12649">
                  <c:v>36026</c:v>
                </c:pt>
                <c:pt idx="12650">
                  <c:v>36027</c:v>
                </c:pt>
                <c:pt idx="12651">
                  <c:v>36028</c:v>
                </c:pt>
                <c:pt idx="12652">
                  <c:v>36029</c:v>
                </c:pt>
                <c:pt idx="12653">
                  <c:v>36030</c:v>
                </c:pt>
                <c:pt idx="12654">
                  <c:v>36031</c:v>
                </c:pt>
                <c:pt idx="12655">
                  <c:v>36032</c:v>
                </c:pt>
                <c:pt idx="12656">
                  <c:v>36033</c:v>
                </c:pt>
                <c:pt idx="12657">
                  <c:v>36034</c:v>
                </c:pt>
                <c:pt idx="12658">
                  <c:v>36035</c:v>
                </c:pt>
                <c:pt idx="12659">
                  <c:v>36036</c:v>
                </c:pt>
                <c:pt idx="12660">
                  <c:v>36037</c:v>
                </c:pt>
                <c:pt idx="12661">
                  <c:v>36038</c:v>
                </c:pt>
                <c:pt idx="12662">
                  <c:v>36039</c:v>
                </c:pt>
                <c:pt idx="12663">
                  <c:v>36040</c:v>
                </c:pt>
                <c:pt idx="12664">
                  <c:v>36041</c:v>
                </c:pt>
                <c:pt idx="12665">
                  <c:v>36042</c:v>
                </c:pt>
                <c:pt idx="12666">
                  <c:v>36043</c:v>
                </c:pt>
                <c:pt idx="12667">
                  <c:v>36044</c:v>
                </c:pt>
                <c:pt idx="12668">
                  <c:v>36045</c:v>
                </c:pt>
                <c:pt idx="12669">
                  <c:v>36046</c:v>
                </c:pt>
                <c:pt idx="12670">
                  <c:v>36047</c:v>
                </c:pt>
                <c:pt idx="12671">
                  <c:v>36048</c:v>
                </c:pt>
                <c:pt idx="12672">
                  <c:v>36049</c:v>
                </c:pt>
                <c:pt idx="12673">
                  <c:v>36050</c:v>
                </c:pt>
                <c:pt idx="12674">
                  <c:v>36051</c:v>
                </c:pt>
                <c:pt idx="12675">
                  <c:v>36052</c:v>
                </c:pt>
                <c:pt idx="12676">
                  <c:v>36053</c:v>
                </c:pt>
                <c:pt idx="12677">
                  <c:v>36054</c:v>
                </c:pt>
                <c:pt idx="12678">
                  <c:v>36055</c:v>
                </c:pt>
                <c:pt idx="12679">
                  <c:v>36056</c:v>
                </c:pt>
                <c:pt idx="12680">
                  <c:v>36057</c:v>
                </c:pt>
                <c:pt idx="12681">
                  <c:v>36058</c:v>
                </c:pt>
                <c:pt idx="12682">
                  <c:v>36059</c:v>
                </c:pt>
                <c:pt idx="12683">
                  <c:v>36060</c:v>
                </c:pt>
                <c:pt idx="12684">
                  <c:v>36061</c:v>
                </c:pt>
                <c:pt idx="12685">
                  <c:v>36062</c:v>
                </c:pt>
                <c:pt idx="12686">
                  <c:v>36063</c:v>
                </c:pt>
                <c:pt idx="12687">
                  <c:v>36064</c:v>
                </c:pt>
                <c:pt idx="12688">
                  <c:v>36065</c:v>
                </c:pt>
                <c:pt idx="12689">
                  <c:v>36066</c:v>
                </c:pt>
                <c:pt idx="12690">
                  <c:v>36067</c:v>
                </c:pt>
                <c:pt idx="12691">
                  <c:v>36068</c:v>
                </c:pt>
                <c:pt idx="12692">
                  <c:v>36069</c:v>
                </c:pt>
                <c:pt idx="12693">
                  <c:v>36070</c:v>
                </c:pt>
                <c:pt idx="12694">
                  <c:v>36071</c:v>
                </c:pt>
                <c:pt idx="12695">
                  <c:v>36072</c:v>
                </c:pt>
                <c:pt idx="12696">
                  <c:v>36073</c:v>
                </c:pt>
                <c:pt idx="12697">
                  <c:v>36074</c:v>
                </c:pt>
                <c:pt idx="12698">
                  <c:v>36075</c:v>
                </c:pt>
                <c:pt idx="12699">
                  <c:v>36076</c:v>
                </c:pt>
                <c:pt idx="12700">
                  <c:v>36077</c:v>
                </c:pt>
                <c:pt idx="12701">
                  <c:v>36078</c:v>
                </c:pt>
                <c:pt idx="12702">
                  <c:v>36079</c:v>
                </c:pt>
                <c:pt idx="12703">
                  <c:v>36080</c:v>
                </c:pt>
                <c:pt idx="12704">
                  <c:v>36081</c:v>
                </c:pt>
                <c:pt idx="12705">
                  <c:v>36082</c:v>
                </c:pt>
                <c:pt idx="12706">
                  <c:v>36083</c:v>
                </c:pt>
                <c:pt idx="12707">
                  <c:v>36084</c:v>
                </c:pt>
                <c:pt idx="12708">
                  <c:v>36085</c:v>
                </c:pt>
                <c:pt idx="12709">
                  <c:v>36086</c:v>
                </c:pt>
                <c:pt idx="12710">
                  <c:v>36087</c:v>
                </c:pt>
                <c:pt idx="12711">
                  <c:v>36088</c:v>
                </c:pt>
                <c:pt idx="12712">
                  <c:v>36089</c:v>
                </c:pt>
                <c:pt idx="12713">
                  <c:v>36090</c:v>
                </c:pt>
                <c:pt idx="12714">
                  <c:v>36091</c:v>
                </c:pt>
                <c:pt idx="12715">
                  <c:v>36092</c:v>
                </c:pt>
                <c:pt idx="12716">
                  <c:v>36093</c:v>
                </c:pt>
                <c:pt idx="12717">
                  <c:v>36094</c:v>
                </c:pt>
                <c:pt idx="12718">
                  <c:v>36095</c:v>
                </c:pt>
                <c:pt idx="12719">
                  <c:v>36096</c:v>
                </c:pt>
                <c:pt idx="12720">
                  <c:v>36097</c:v>
                </c:pt>
                <c:pt idx="12721">
                  <c:v>36098</c:v>
                </c:pt>
                <c:pt idx="12722">
                  <c:v>36099</c:v>
                </c:pt>
                <c:pt idx="12723">
                  <c:v>36100</c:v>
                </c:pt>
                <c:pt idx="12724">
                  <c:v>36101</c:v>
                </c:pt>
                <c:pt idx="12725">
                  <c:v>36102</c:v>
                </c:pt>
                <c:pt idx="12726">
                  <c:v>36103</c:v>
                </c:pt>
                <c:pt idx="12727">
                  <c:v>36104</c:v>
                </c:pt>
                <c:pt idx="12728">
                  <c:v>36105</c:v>
                </c:pt>
                <c:pt idx="12729">
                  <c:v>36106</c:v>
                </c:pt>
                <c:pt idx="12730">
                  <c:v>36107</c:v>
                </c:pt>
                <c:pt idx="12731">
                  <c:v>36108</c:v>
                </c:pt>
                <c:pt idx="12732">
                  <c:v>36109</c:v>
                </c:pt>
                <c:pt idx="12733">
                  <c:v>36110</c:v>
                </c:pt>
                <c:pt idx="12734">
                  <c:v>36111</c:v>
                </c:pt>
                <c:pt idx="12735">
                  <c:v>36112</c:v>
                </c:pt>
                <c:pt idx="12736">
                  <c:v>36113</c:v>
                </c:pt>
                <c:pt idx="12737">
                  <c:v>36114</c:v>
                </c:pt>
                <c:pt idx="12738">
                  <c:v>36115</c:v>
                </c:pt>
                <c:pt idx="12739">
                  <c:v>36116</c:v>
                </c:pt>
                <c:pt idx="12740">
                  <c:v>36117</c:v>
                </c:pt>
                <c:pt idx="12741">
                  <c:v>36118</c:v>
                </c:pt>
                <c:pt idx="12742">
                  <c:v>36119</c:v>
                </c:pt>
                <c:pt idx="12743">
                  <c:v>36120</c:v>
                </c:pt>
                <c:pt idx="12744">
                  <c:v>36121</c:v>
                </c:pt>
                <c:pt idx="12745">
                  <c:v>36122</c:v>
                </c:pt>
                <c:pt idx="12746">
                  <c:v>36123</c:v>
                </c:pt>
                <c:pt idx="12747">
                  <c:v>36124</c:v>
                </c:pt>
                <c:pt idx="12748">
                  <c:v>36125</c:v>
                </c:pt>
                <c:pt idx="12749">
                  <c:v>36126</c:v>
                </c:pt>
                <c:pt idx="12750">
                  <c:v>36127</c:v>
                </c:pt>
                <c:pt idx="12751">
                  <c:v>36128</c:v>
                </c:pt>
                <c:pt idx="12752">
                  <c:v>36129</c:v>
                </c:pt>
                <c:pt idx="12753">
                  <c:v>36130</c:v>
                </c:pt>
                <c:pt idx="12754">
                  <c:v>36131</c:v>
                </c:pt>
                <c:pt idx="12755">
                  <c:v>36132</c:v>
                </c:pt>
                <c:pt idx="12756">
                  <c:v>36133</c:v>
                </c:pt>
                <c:pt idx="12757">
                  <c:v>36134</c:v>
                </c:pt>
                <c:pt idx="12758">
                  <c:v>36135</c:v>
                </c:pt>
                <c:pt idx="12759">
                  <c:v>36136</c:v>
                </c:pt>
                <c:pt idx="12760">
                  <c:v>36137</c:v>
                </c:pt>
                <c:pt idx="12761">
                  <c:v>36138</c:v>
                </c:pt>
                <c:pt idx="12762">
                  <c:v>36139</c:v>
                </c:pt>
                <c:pt idx="12763">
                  <c:v>36140</c:v>
                </c:pt>
                <c:pt idx="12764">
                  <c:v>36141</c:v>
                </c:pt>
                <c:pt idx="12765">
                  <c:v>36142</c:v>
                </c:pt>
                <c:pt idx="12766">
                  <c:v>36143</c:v>
                </c:pt>
                <c:pt idx="12767">
                  <c:v>36144</c:v>
                </c:pt>
                <c:pt idx="12768">
                  <c:v>36145</c:v>
                </c:pt>
                <c:pt idx="12769">
                  <c:v>36146</c:v>
                </c:pt>
                <c:pt idx="12770">
                  <c:v>36147</c:v>
                </c:pt>
                <c:pt idx="12771">
                  <c:v>36148</c:v>
                </c:pt>
                <c:pt idx="12772">
                  <c:v>36149</c:v>
                </c:pt>
                <c:pt idx="12773">
                  <c:v>36150</c:v>
                </c:pt>
                <c:pt idx="12774">
                  <c:v>36151</c:v>
                </c:pt>
                <c:pt idx="12775">
                  <c:v>36152</c:v>
                </c:pt>
                <c:pt idx="12776">
                  <c:v>36153</c:v>
                </c:pt>
                <c:pt idx="12777">
                  <c:v>36154</c:v>
                </c:pt>
                <c:pt idx="12778">
                  <c:v>36155</c:v>
                </c:pt>
                <c:pt idx="12779">
                  <c:v>36156</c:v>
                </c:pt>
                <c:pt idx="12780">
                  <c:v>36157</c:v>
                </c:pt>
                <c:pt idx="12781">
                  <c:v>36158</c:v>
                </c:pt>
                <c:pt idx="12782">
                  <c:v>36159</c:v>
                </c:pt>
                <c:pt idx="12783">
                  <c:v>36160</c:v>
                </c:pt>
                <c:pt idx="12784">
                  <c:v>36161</c:v>
                </c:pt>
                <c:pt idx="12785">
                  <c:v>36162</c:v>
                </c:pt>
                <c:pt idx="12786">
                  <c:v>36163</c:v>
                </c:pt>
                <c:pt idx="12787">
                  <c:v>36164</c:v>
                </c:pt>
                <c:pt idx="12788">
                  <c:v>36165</c:v>
                </c:pt>
                <c:pt idx="12789">
                  <c:v>36166</c:v>
                </c:pt>
                <c:pt idx="12790">
                  <c:v>36167</c:v>
                </c:pt>
                <c:pt idx="12791">
                  <c:v>36168</c:v>
                </c:pt>
                <c:pt idx="12792">
                  <c:v>36169</c:v>
                </c:pt>
                <c:pt idx="12793">
                  <c:v>36170</c:v>
                </c:pt>
                <c:pt idx="12794">
                  <c:v>36171</c:v>
                </c:pt>
                <c:pt idx="12795">
                  <c:v>36172</c:v>
                </c:pt>
                <c:pt idx="12796">
                  <c:v>36173</c:v>
                </c:pt>
                <c:pt idx="12797">
                  <c:v>36174</c:v>
                </c:pt>
                <c:pt idx="12798">
                  <c:v>36175</c:v>
                </c:pt>
                <c:pt idx="12799">
                  <c:v>36176</c:v>
                </c:pt>
                <c:pt idx="12800">
                  <c:v>36177</c:v>
                </c:pt>
                <c:pt idx="12801">
                  <c:v>36178</c:v>
                </c:pt>
                <c:pt idx="12802">
                  <c:v>36179</c:v>
                </c:pt>
                <c:pt idx="12803">
                  <c:v>36180</c:v>
                </c:pt>
                <c:pt idx="12804">
                  <c:v>36181</c:v>
                </c:pt>
                <c:pt idx="12805">
                  <c:v>36182</c:v>
                </c:pt>
                <c:pt idx="12806">
                  <c:v>36183</c:v>
                </c:pt>
                <c:pt idx="12807">
                  <c:v>36184</c:v>
                </c:pt>
                <c:pt idx="12808">
                  <c:v>36185</c:v>
                </c:pt>
                <c:pt idx="12809">
                  <c:v>36186</c:v>
                </c:pt>
                <c:pt idx="12810">
                  <c:v>36187</c:v>
                </c:pt>
                <c:pt idx="12811">
                  <c:v>36188</c:v>
                </c:pt>
                <c:pt idx="12812">
                  <c:v>36189</c:v>
                </c:pt>
                <c:pt idx="12813">
                  <c:v>36190</c:v>
                </c:pt>
                <c:pt idx="12814">
                  <c:v>36191</c:v>
                </c:pt>
                <c:pt idx="12815">
                  <c:v>36192</c:v>
                </c:pt>
                <c:pt idx="12816">
                  <c:v>36193</c:v>
                </c:pt>
                <c:pt idx="12817">
                  <c:v>36194</c:v>
                </c:pt>
                <c:pt idx="12818">
                  <c:v>36195</c:v>
                </c:pt>
                <c:pt idx="12819">
                  <c:v>36196</c:v>
                </c:pt>
                <c:pt idx="12820">
                  <c:v>36197</c:v>
                </c:pt>
                <c:pt idx="12821">
                  <c:v>36198</c:v>
                </c:pt>
                <c:pt idx="12822">
                  <c:v>36199</c:v>
                </c:pt>
                <c:pt idx="12823">
                  <c:v>36200</c:v>
                </c:pt>
                <c:pt idx="12824">
                  <c:v>36201</c:v>
                </c:pt>
                <c:pt idx="12825">
                  <c:v>36202</c:v>
                </c:pt>
                <c:pt idx="12826">
                  <c:v>36203</c:v>
                </c:pt>
                <c:pt idx="12827">
                  <c:v>36204</c:v>
                </c:pt>
                <c:pt idx="12828">
                  <c:v>36205</c:v>
                </c:pt>
                <c:pt idx="12829">
                  <c:v>36206</c:v>
                </c:pt>
                <c:pt idx="12830">
                  <c:v>36207</c:v>
                </c:pt>
                <c:pt idx="12831">
                  <c:v>36208</c:v>
                </c:pt>
                <c:pt idx="12832">
                  <c:v>36209</c:v>
                </c:pt>
                <c:pt idx="12833">
                  <c:v>36210</c:v>
                </c:pt>
                <c:pt idx="12834">
                  <c:v>36211</c:v>
                </c:pt>
                <c:pt idx="12835">
                  <c:v>36212</c:v>
                </c:pt>
                <c:pt idx="12836">
                  <c:v>36213</c:v>
                </c:pt>
                <c:pt idx="12837">
                  <c:v>36214</c:v>
                </c:pt>
                <c:pt idx="12838">
                  <c:v>36215</c:v>
                </c:pt>
                <c:pt idx="12839">
                  <c:v>36216</c:v>
                </c:pt>
                <c:pt idx="12840">
                  <c:v>36217</c:v>
                </c:pt>
                <c:pt idx="12841">
                  <c:v>36218</c:v>
                </c:pt>
                <c:pt idx="12842">
                  <c:v>36219</c:v>
                </c:pt>
                <c:pt idx="12843">
                  <c:v>36220</c:v>
                </c:pt>
                <c:pt idx="12844">
                  <c:v>36221</c:v>
                </c:pt>
                <c:pt idx="12845">
                  <c:v>36222</c:v>
                </c:pt>
                <c:pt idx="12846">
                  <c:v>36223</c:v>
                </c:pt>
                <c:pt idx="12847">
                  <c:v>36224</c:v>
                </c:pt>
                <c:pt idx="12848">
                  <c:v>36225</c:v>
                </c:pt>
                <c:pt idx="12849">
                  <c:v>36226</c:v>
                </c:pt>
                <c:pt idx="12850">
                  <c:v>36227</c:v>
                </c:pt>
                <c:pt idx="12851">
                  <c:v>36228</c:v>
                </c:pt>
                <c:pt idx="12852">
                  <c:v>36229</c:v>
                </c:pt>
                <c:pt idx="12853">
                  <c:v>36230</c:v>
                </c:pt>
                <c:pt idx="12854">
                  <c:v>36231</c:v>
                </c:pt>
                <c:pt idx="12855">
                  <c:v>36232</c:v>
                </c:pt>
                <c:pt idx="12856">
                  <c:v>36233</c:v>
                </c:pt>
                <c:pt idx="12857">
                  <c:v>36234</c:v>
                </c:pt>
                <c:pt idx="12858">
                  <c:v>36235</c:v>
                </c:pt>
                <c:pt idx="12859">
                  <c:v>36236</c:v>
                </c:pt>
                <c:pt idx="12860">
                  <c:v>36237</c:v>
                </c:pt>
                <c:pt idx="12861">
                  <c:v>36238</c:v>
                </c:pt>
                <c:pt idx="12862">
                  <c:v>36239</c:v>
                </c:pt>
                <c:pt idx="12863">
                  <c:v>36240</c:v>
                </c:pt>
                <c:pt idx="12864">
                  <c:v>36241</c:v>
                </c:pt>
                <c:pt idx="12865">
                  <c:v>36242</c:v>
                </c:pt>
                <c:pt idx="12866">
                  <c:v>36243</c:v>
                </c:pt>
                <c:pt idx="12867">
                  <c:v>36244</c:v>
                </c:pt>
                <c:pt idx="12868">
                  <c:v>36245</c:v>
                </c:pt>
                <c:pt idx="12869">
                  <c:v>36246</c:v>
                </c:pt>
                <c:pt idx="12870">
                  <c:v>36247</c:v>
                </c:pt>
                <c:pt idx="12871">
                  <c:v>36248</c:v>
                </c:pt>
                <c:pt idx="12872">
                  <c:v>36249</c:v>
                </c:pt>
                <c:pt idx="12873">
                  <c:v>36250</c:v>
                </c:pt>
                <c:pt idx="12874">
                  <c:v>36251</c:v>
                </c:pt>
                <c:pt idx="12875">
                  <c:v>36252</c:v>
                </c:pt>
                <c:pt idx="12876">
                  <c:v>36253</c:v>
                </c:pt>
                <c:pt idx="12877">
                  <c:v>36254</c:v>
                </c:pt>
                <c:pt idx="12878">
                  <c:v>36255</c:v>
                </c:pt>
                <c:pt idx="12879">
                  <c:v>36256</c:v>
                </c:pt>
                <c:pt idx="12880">
                  <c:v>36257</c:v>
                </c:pt>
                <c:pt idx="12881">
                  <c:v>36258</c:v>
                </c:pt>
                <c:pt idx="12882">
                  <c:v>36259</c:v>
                </c:pt>
                <c:pt idx="12883">
                  <c:v>36260</c:v>
                </c:pt>
                <c:pt idx="12884">
                  <c:v>36261</c:v>
                </c:pt>
                <c:pt idx="12885">
                  <c:v>36262</c:v>
                </c:pt>
                <c:pt idx="12886">
                  <c:v>36263</c:v>
                </c:pt>
                <c:pt idx="12887">
                  <c:v>36264</c:v>
                </c:pt>
                <c:pt idx="12888">
                  <c:v>36265</c:v>
                </c:pt>
                <c:pt idx="12889">
                  <c:v>36266</c:v>
                </c:pt>
                <c:pt idx="12890">
                  <c:v>36267</c:v>
                </c:pt>
                <c:pt idx="12891">
                  <c:v>36268</c:v>
                </c:pt>
                <c:pt idx="12892">
                  <c:v>36269</c:v>
                </c:pt>
                <c:pt idx="12893">
                  <c:v>36270</c:v>
                </c:pt>
                <c:pt idx="12894">
                  <c:v>36271</c:v>
                </c:pt>
                <c:pt idx="12895">
                  <c:v>36272</c:v>
                </c:pt>
                <c:pt idx="12896">
                  <c:v>36273</c:v>
                </c:pt>
                <c:pt idx="12897">
                  <c:v>36274</c:v>
                </c:pt>
                <c:pt idx="12898">
                  <c:v>36275</c:v>
                </c:pt>
                <c:pt idx="12899">
                  <c:v>36276</c:v>
                </c:pt>
                <c:pt idx="12900">
                  <c:v>36277</c:v>
                </c:pt>
                <c:pt idx="12901">
                  <c:v>36278</c:v>
                </c:pt>
                <c:pt idx="12902">
                  <c:v>36279</c:v>
                </c:pt>
                <c:pt idx="12903">
                  <c:v>36280</c:v>
                </c:pt>
                <c:pt idx="12904">
                  <c:v>36281</c:v>
                </c:pt>
                <c:pt idx="12905">
                  <c:v>36282</c:v>
                </c:pt>
                <c:pt idx="12906">
                  <c:v>36283</c:v>
                </c:pt>
                <c:pt idx="12907">
                  <c:v>36284</c:v>
                </c:pt>
                <c:pt idx="12908">
                  <c:v>36285</c:v>
                </c:pt>
                <c:pt idx="12909">
                  <c:v>36286</c:v>
                </c:pt>
                <c:pt idx="12910">
                  <c:v>36287</c:v>
                </c:pt>
                <c:pt idx="12911">
                  <c:v>36288</c:v>
                </c:pt>
                <c:pt idx="12912">
                  <c:v>36289</c:v>
                </c:pt>
                <c:pt idx="12913">
                  <c:v>36290</c:v>
                </c:pt>
                <c:pt idx="12914">
                  <c:v>36291</c:v>
                </c:pt>
                <c:pt idx="12915">
                  <c:v>36292</c:v>
                </c:pt>
                <c:pt idx="12916">
                  <c:v>36293</c:v>
                </c:pt>
                <c:pt idx="12917">
                  <c:v>36294</c:v>
                </c:pt>
                <c:pt idx="12918">
                  <c:v>36295</c:v>
                </c:pt>
                <c:pt idx="12919">
                  <c:v>36296</c:v>
                </c:pt>
                <c:pt idx="12920">
                  <c:v>36297</c:v>
                </c:pt>
                <c:pt idx="12921">
                  <c:v>36298</c:v>
                </c:pt>
                <c:pt idx="12922">
                  <c:v>36299</c:v>
                </c:pt>
                <c:pt idx="12923">
                  <c:v>36300</c:v>
                </c:pt>
                <c:pt idx="12924">
                  <c:v>36301</c:v>
                </c:pt>
                <c:pt idx="12925">
                  <c:v>36302</c:v>
                </c:pt>
                <c:pt idx="12926">
                  <c:v>36303</c:v>
                </c:pt>
                <c:pt idx="12927">
                  <c:v>36304</c:v>
                </c:pt>
                <c:pt idx="12928">
                  <c:v>36305</c:v>
                </c:pt>
                <c:pt idx="12929">
                  <c:v>36306</c:v>
                </c:pt>
                <c:pt idx="12930">
                  <c:v>36307</c:v>
                </c:pt>
                <c:pt idx="12931">
                  <c:v>36308</c:v>
                </c:pt>
                <c:pt idx="12932">
                  <c:v>36309</c:v>
                </c:pt>
                <c:pt idx="12933">
                  <c:v>36310</c:v>
                </c:pt>
                <c:pt idx="12934">
                  <c:v>36311</c:v>
                </c:pt>
                <c:pt idx="12935">
                  <c:v>36312</c:v>
                </c:pt>
                <c:pt idx="12936">
                  <c:v>36313</c:v>
                </c:pt>
                <c:pt idx="12937">
                  <c:v>36314</c:v>
                </c:pt>
                <c:pt idx="12938">
                  <c:v>36315</c:v>
                </c:pt>
                <c:pt idx="12939">
                  <c:v>36316</c:v>
                </c:pt>
                <c:pt idx="12940">
                  <c:v>36317</c:v>
                </c:pt>
                <c:pt idx="12941">
                  <c:v>36318</c:v>
                </c:pt>
                <c:pt idx="12942">
                  <c:v>36319</c:v>
                </c:pt>
                <c:pt idx="12943">
                  <c:v>36320</c:v>
                </c:pt>
                <c:pt idx="12944">
                  <c:v>36321</c:v>
                </c:pt>
                <c:pt idx="12945">
                  <c:v>36322</c:v>
                </c:pt>
                <c:pt idx="12946">
                  <c:v>36323</c:v>
                </c:pt>
                <c:pt idx="12947">
                  <c:v>36324</c:v>
                </c:pt>
                <c:pt idx="12948">
                  <c:v>36325</c:v>
                </c:pt>
                <c:pt idx="12949">
                  <c:v>36326</c:v>
                </c:pt>
                <c:pt idx="12950">
                  <c:v>36327</c:v>
                </c:pt>
                <c:pt idx="12951">
                  <c:v>36328</c:v>
                </c:pt>
                <c:pt idx="12952">
                  <c:v>36329</c:v>
                </c:pt>
                <c:pt idx="12953">
                  <c:v>36330</c:v>
                </c:pt>
                <c:pt idx="12954">
                  <c:v>36331</c:v>
                </c:pt>
                <c:pt idx="12955">
                  <c:v>36332</c:v>
                </c:pt>
                <c:pt idx="12956">
                  <c:v>36333</c:v>
                </c:pt>
                <c:pt idx="12957">
                  <c:v>36334</c:v>
                </c:pt>
                <c:pt idx="12958">
                  <c:v>36335</c:v>
                </c:pt>
                <c:pt idx="12959">
                  <c:v>36336</c:v>
                </c:pt>
                <c:pt idx="12960">
                  <c:v>36337</c:v>
                </c:pt>
                <c:pt idx="12961">
                  <c:v>36338</c:v>
                </c:pt>
                <c:pt idx="12962">
                  <c:v>36339</c:v>
                </c:pt>
                <c:pt idx="12963">
                  <c:v>36340</c:v>
                </c:pt>
                <c:pt idx="12964">
                  <c:v>36341</c:v>
                </c:pt>
                <c:pt idx="12965">
                  <c:v>36342</c:v>
                </c:pt>
                <c:pt idx="12966">
                  <c:v>36343</c:v>
                </c:pt>
                <c:pt idx="12967">
                  <c:v>36344</c:v>
                </c:pt>
                <c:pt idx="12968">
                  <c:v>36345</c:v>
                </c:pt>
                <c:pt idx="12969">
                  <c:v>36346</c:v>
                </c:pt>
                <c:pt idx="12970">
                  <c:v>36347</c:v>
                </c:pt>
                <c:pt idx="12971">
                  <c:v>36348</c:v>
                </c:pt>
                <c:pt idx="12972">
                  <c:v>36349</c:v>
                </c:pt>
                <c:pt idx="12973">
                  <c:v>36350</c:v>
                </c:pt>
                <c:pt idx="12974">
                  <c:v>36351</c:v>
                </c:pt>
                <c:pt idx="12975">
                  <c:v>36352</c:v>
                </c:pt>
                <c:pt idx="12976">
                  <c:v>36353</c:v>
                </c:pt>
                <c:pt idx="12977">
                  <c:v>36354</c:v>
                </c:pt>
                <c:pt idx="12978">
                  <c:v>36355</c:v>
                </c:pt>
                <c:pt idx="12979">
                  <c:v>36356</c:v>
                </c:pt>
                <c:pt idx="12980">
                  <c:v>36357</c:v>
                </c:pt>
                <c:pt idx="12981">
                  <c:v>36358</c:v>
                </c:pt>
                <c:pt idx="12982">
                  <c:v>36359</c:v>
                </c:pt>
                <c:pt idx="12983">
                  <c:v>36360</c:v>
                </c:pt>
                <c:pt idx="12984">
                  <c:v>36361</c:v>
                </c:pt>
                <c:pt idx="12985">
                  <c:v>36362</c:v>
                </c:pt>
                <c:pt idx="12986">
                  <c:v>36363</c:v>
                </c:pt>
                <c:pt idx="12987">
                  <c:v>36364</c:v>
                </c:pt>
                <c:pt idx="12988">
                  <c:v>36365</c:v>
                </c:pt>
                <c:pt idx="12989">
                  <c:v>36366</c:v>
                </c:pt>
                <c:pt idx="12990">
                  <c:v>36367</c:v>
                </c:pt>
                <c:pt idx="12991">
                  <c:v>36368</c:v>
                </c:pt>
                <c:pt idx="12992">
                  <c:v>36369</c:v>
                </c:pt>
                <c:pt idx="12993">
                  <c:v>36370</c:v>
                </c:pt>
                <c:pt idx="12994">
                  <c:v>36371</c:v>
                </c:pt>
                <c:pt idx="12995">
                  <c:v>36372</c:v>
                </c:pt>
                <c:pt idx="12996">
                  <c:v>36373</c:v>
                </c:pt>
                <c:pt idx="12997">
                  <c:v>36374</c:v>
                </c:pt>
                <c:pt idx="12998">
                  <c:v>36375</c:v>
                </c:pt>
                <c:pt idx="12999">
                  <c:v>36376</c:v>
                </c:pt>
                <c:pt idx="13000">
                  <c:v>36377</c:v>
                </c:pt>
                <c:pt idx="13001">
                  <c:v>36378</c:v>
                </c:pt>
                <c:pt idx="13002">
                  <c:v>36379</c:v>
                </c:pt>
                <c:pt idx="13003">
                  <c:v>36380</c:v>
                </c:pt>
                <c:pt idx="13004">
                  <c:v>36381</c:v>
                </c:pt>
                <c:pt idx="13005">
                  <c:v>36382</c:v>
                </c:pt>
                <c:pt idx="13006">
                  <c:v>36383</c:v>
                </c:pt>
                <c:pt idx="13007">
                  <c:v>36384</c:v>
                </c:pt>
                <c:pt idx="13008">
                  <c:v>36385</c:v>
                </c:pt>
                <c:pt idx="13009">
                  <c:v>36386</c:v>
                </c:pt>
                <c:pt idx="13010">
                  <c:v>36387</c:v>
                </c:pt>
                <c:pt idx="13011">
                  <c:v>36388</c:v>
                </c:pt>
                <c:pt idx="13012">
                  <c:v>36389</c:v>
                </c:pt>
                <c:pt idx="13013">
                  <c:v>36390</c:v>
                </c:pt>
                <c:pt idx="13014">
                  <c:v>36391</c:v>
                </c:pt>
                <c:pt idx="13015">
                  <c:v>36392</c:v>
                </c:pt>
                <c:pt idx="13016">
                  <c:v>36393</c:v>
                </c:pt>
                <c:pt idx="13017">
                  <c:v>36394</c:v>
                </c:pt>
                <c:pt idx="13018">
                  <c:v>36395</c:v>
                </c:pt>
                <c:pt idx="13019">
                  <c:v>36396</c:v>
                </c:pt>
                <c:pt idx="13020">
                  <c:v>36397</c:v>
                </c:pt>
                <c:pt idx="13021">
                  <c:v>36398</c:v>
                </c:pt>
                <c:pt idx="13022">
                  <c:v>36399</c:v>
                </c:pt>
                <c:pt idx="13023">
                  <c:v>36400</c:v>
                </c:pt>
                <c:pt idx="13024">
                  <c:v>36401</c:v>
                </c:pt>
                <c:pt idx="13025">
                  <c:v>36402</c:v>
                </c:pt>
                <c:pt idx="13026">
                  <c:v>36403</c:v>
                </c:pt>
                <c:pt idx="13027">
                  <c:v>36404</c:v>
                </c:pt>
                <c:pt idx="13028">
                  <c:v>36405</c:v>
                </c:pt>
                <c:pt idx="13029">
                  <c:v>36406</c:v>
                </c:pt>
                <c:pt idx="13030">
                  <c:v>36407</c:v>
                </c:pt>
                <c:pt idx="13031">
                  <c:v>36408</c:v>
                </c:pt>
                <c:pt idx="13032">
                  <c:v>36409</c:v>
                </c:pt>
                <c:pt idx="13033">
                  <c:v>36410</c:v>
                </c:pt>
                <c:pt idx="13034">
                  <c:v>36411</c:v>
                </c:pt>
                <c:pt idx="13035">
                  <c:v>36412</c:v>
                </c:pt>
                <c:pt idx="13036">
                  <c:v>36413</c:v>
                </c:pt>
                <c:pt idx="13037">
                  <c:v>36414</c:v>
                </c:pt>
                <c:pt idx="13038">
                  <c:v>36415</c:v>
                </c:pt>
                <c:pt idx="13039">
                  <c:v>36416</c:v>
                </c:pt>
                <c:pt idx="13040">
                  <c:v>36417</c:v>
                </c:pt>
                <c:pt idx="13041">
                  <c:v>36418</c:v>
                </c:pt>
                <c:pt idx="13042">
                  <c:v>36419</c:v>
                </c:pt>
                <c:pt idx="13043">
                  <c:v>36420</c:v>
                </c:pt>
                <c:pt idx="13044">
                  <c:v>36421</c:v>
                </c:pt>
                <c:pt idx="13045">
                  <c:v>36422</c:v>
                </c:pt>
                <c:pt idx="13046">
                  <c:v>36423</c:v>
                </c:pt>
                <c:pt idx="13047">
                  <c:v>36424</c:v>
                </c:pt>
                <c:pt idx="13048">
                  <c:v>36425</c:v>
                </c:pt>
                <c:pt idx="13049">
                  <c:v>36426</c:v>
                </c:pt>
                <c:pt idx="13050">
                  <c:v>36427</c:v>
                </c:pt>
                <c:pt idx="13051">
                  <c:v>36428</c:v>
                </c:pt>
                <c:pt idx="13052">
                  <c:v>36429</c:v>
                </c:pt>
                <c:pt idx="13053">
                  <c:v>36430</c:v>
                </c:pt>
                <c:pt idx="13054">
                  <c:v>36431</c:v>
                </c:pt>
                <c:pt idx="13055">
                  <c:v>36432</c:v>
                </c:pt>
                <c:pt idx="13056">
                  <c:v>36433</c:v>
                </c:pt>
                <c:pt idx="13057">
                  <c:v>36434</c:v>
                </c:pt>
                <c:pt idx="13058">
                  <c:v>36435</c:v>
                </c:pt>
                <c:pt idx="13059">
                  <c:v>36436</c:v>
                </c:pt>
                <c:pt idx="13060">
                  <c:v>36437</c:v>
                </c:pt>
                <c:pt idx="13061">
                  <c:v>36438</c:v>
                </c:pt>
                <c:pt idx="13062">
                  <c:v>36439</c:v>
                </c:pt>
                <c:pt idx="13063">
                  <c:v>36440</c:v>
                </c:pt>
                <c:pt idx="13064">
                  <c:v>36441</c:v>
                </c:pt>
                <c:pt idx="13065">
                  <c:v>36442</c:v>
                </c:pt>
                <c:pt idx="13066">
                  <c:v>36443</c:v>
                </c:pt>
                <c:pt idx="13067">
                  <c:v>36444</c:v>
                </c:pt>
                <c:pt idx="13068">
                  <c:v>36445</c:v>
                </c:pt>
                <c:pt idx="13069">
                  <c:v>36446</c:v>
                </c:pt>
                <c:pt idx="13070">
                  <c:v>36447</c:v>
                </c:pt>
                <c:pt idx="13071">
                  <c:v>36448</c:v>
                </c:pt>
                <c:pt idx="13072">
                  <c:v>36449</c:v>
                </c:pt>
                <c:pt idx="13073">
                  <c:v>36450</c:v>
                </c:pt>
                <c:pt idx="13074">
                  <c:v>36451</c:v>
                </c:pt>
                <c:pt idx="13075">
                  <c:v>36452</c:v>
                </c:pt>
                <c:pt idx="13076">
                  <c:v>36453</c:v>
                </c:pt>
                <c:pt idx="13077">
                  <c:v>36454</c:v>
                </c:pt>
                <c:pt idx="13078">
                  <c:v>36455</c:v>
                </c:pt>
                <c:pt idx="13079">
                  <c:v>36456</c:v>
                </c:pt>
                <c:pt idx="13080">
                  <c:v>36457</c:v>
                </c:pt>
                <c:pt idx="13081">
                  <c:v>36458</c:v>
                </c:pt>
                <c:pt idx="13082">
                  <c:v>36459</c:v>
                </c:pt>
                <c:pt idx="13083">
                  <c:v>36460</c:v>
                </c:pt>
                <c:pt idx="13084">
                  <c:v>36461</c:v>
                </c:pt>
                <c:pt idx="13085">
                  <c:v>36462</c:v>
                </c:pt>
                <c:pt idx="13086">
                  <c:v>36463</c:v>
                </c:pt>
                <c:pt idx="13087">
                  <c:v>36464</c:v>
                </c:pt>
                <c:pt idx="13088">
                  <c:v>36465</c:v>
                </c:pt>
                <c:pt idx="13089">
                  <c:v>36466</c:v>
                </c:pt>
                <c:pt idx="13090">
                  <c:v>36467</c:v>
                </c:pt>
                <c:pt idx="13091">
                  <c:v>36468</c:v>
                </c:pt>
                <c:pt idx="13092">
                  <c:v>36469</c:v>
                </c:pt>
                <c:pt idx="13093">
                  <c:v>36470</c:v>
                </c:pt>
                <c:pt idx="13094">
                  <c:v>36471</c:v>
                </c:pt>
                <c:pt idx="13095">
                  <c:v>36472</c:v>
                </c:pt>
                <c:pt idx="13096">
                  <c:v>36473</c:v>
                </c:pt>
                <c:pt idx="13097">
                  <c:v>36474</c:v>
                </c:pt>
                <c:pt idx="13098">
                  <c:v>36475</c:v>
                </c:pt>
                <c:pt idx="13099">
                  <c:v>36476</c:v>
                </c:pt>
                <c:pt idx="13100">
                  <c:v>36477</c:v>
                </c:pt>
                <c:pt idx="13101">
                  <c:v>36478</c:v>
                </c:pt>
                <c:pt idx="13102">
                  <c:v>36479</c:v>
                </c:pt>
                <c:pt idx="13103">
                  <c:v>36480</c:v>
                </c:pt>
                <c:pt idx="13104">
                  <c:v>36481</c:v>
                </c:pt>
                <c:pt idx="13105">
                  <c:v>36482</c:v>
                </c:pt>
                <c:pt idx="13106">
                  <c:v>36483</c:v>
                </c:pt>
                <c:pt idx="13107">
                  <c:v>36484</c:v>
                </c:pt>
                <c:pt idx="13108">
                  <c:v>36485</c:v>
                </c:pt>
                <c:pt idx="13109">
                  <c:v>36486</c:v>
                </c:pt>
                <c:pt idx="13110">
                  <c:v>36487</c:v>
                </c:pt>
                <c:pt idx="13111">
                  <c:v>36488</c:v>
                </c:pt>
                <c:pt idx="13112">
                  <c:v>36489</c:v>
                </c:pt>
                <c:pt idx="13113">
                  <c:v>36490</c:v>
                </c:pt>
                <c:pt idx="13114">
                  <c:v>36491</c:v>
                </c:pt>
                <c:pt idx="13115">
                  <c:v>36492</c:v>
                </c:pt>
                <c:pt idx="13116">
                  <c:v>36493</c:v>
                </c:pt>
                <c:pt idx="13117">
                  <c:v>36494</c:v>
                </c:pt>
                <c:pt idx="13118">
                  <c:v>36495</c:v>
                </c:pt>
                <c:pt idx="13119">
                  <c:v>36496</c:v>
                </c:pt>
                <c:pt idx="13120">
                  <c:v>36497</c:v>
                </c:pt>
                <c:pt idx="13121">
                  <c:v>36498</c:v>
                </c:pt>
                <c:pt idx="13122">
                  <c:v>36499</c:v>
                </c:pt>
                <c:pt idx="13123">
                  <c:v>36500</c:v>
                </c:pt>
                <c:pt idx="13124">
                  <c:v>36501</c:v>
                </c:pt>
                <c:pt idx="13125">
                  <c:v>36502</c:v>
                </c:pt>
                <c:pt idx="13126">
                  <c:v>36503</c:v>
                </c:pt>
                <c:pt idx="13127">
                  <c:v>36504</c:v>
                </c:pt>
                <c:pt idx="13128">
                  <c:v>36505</c:v>
                </c:pt>
                <c:pt idx="13129">
                  <c:v>36506</c:v>
                </c:pt>
                <c:pt idx="13130">
                  <c:v>36507</c:v>
                </c:pt>
                <c:pt idx="13131">
                  <c:v>36508</c:v>
                </c:pt>
                <c:pt idx="13132">
                  <c:v>36509</c:v>
                </c:pt>
                <c:pt idx="13133">
                  <c:v>36510</c:v>
                </c:pt>
                <c:pt idx="13134">
                  <c:v>36511</c:v>
                </c:pt>
                <c:pt idx="13135">
                  <c:v>36512</c:v>
                </c:pt>
                <c:pt idx="13136">
                  <c:v>36513</c:v>
                </c:pt>
                <c:pt idx="13137">
                  <c:v>36514</c:v>
                </c:pt>
                <c:pt idx="13138">
                  <c:v>36515</c:v>
                </c:pt>
                <c:pt idx="13139">
                  <c:v>36516</c:v>
                </c:pt>
                <c:pt idx="13140">
                  <c:v>36517</c:v>
                </c:pt>
                <c:pt idx="13141">
                  <c:v>36518</c:v>
                </c:pt>
                <c:pt idx="13142">
                  <c:v>36519</c:v>
                </c:pt>
                <c:pt idx="13143">
                  <c:v>36520</c:v>
                </c:pt>
                <c:pt idx="13144">
                  <c:v>36521</c:v>
                </c:pt>
                <c:pt idx="13145">
                  <c:v>36522</c:v>
                </c:pt>
                <c:pt idx="13146">
                  <c:v>36523</c:v>
                </c:pt>
                <c:pt idx="13147">
                  <c:v>36524</c:v>
                </c:pt>
                <c:pt idx="13148">
                  <c:v>36525</c:v>
                </c:pt>
                <c:pt idx="13149">
                  <c:v>36526</c:v>
                </c:pt>
                <c:pt idx="13150">
                  <c:v>36527</c:v>
                </c:pt>
                <c:pt idx="13151">
                  <c:v>36528</c:v>
                </c:pt>
                <c:pt idx="13152">
                  <c:v>36529</c:v>
                </c:pt>
                <c:pt idx="13153">
                  <c:v>36530</c:v>
                </c:pt>
                <c:pt idx="13154">
                  <c:v>36531</c:v>
                </c:pt>
                <c:pt idx="13155">
                  <c:v>36532</c:v>
                </c:pt>
                <c:pt idx="13156">
                  <c:v>36533</c:v>
                </c:pt>
                <c:pt idx="13157">
                  <c:v>36534</c:v>
                </c:pt>
                <c:pt idx="13158">
                  <c:v>36535</c:v>
                </c:pt>
                <c:pt idx="13159">
                  <c:v>36536</c:v>
                </c:pt>
                <c:pt idx="13160">
                  <c:v>36537</c:v>
                </c:pt>
                <c:pt idx="13161">
                  <c:v>36538</c:v>
                </c:pt>
                <c:pt idx="13162">
                  <c:v>36539</c:v>
                </c:pt>
                <c:pt idx="13163">
                  <c:v>36540</c:v>
                </c:pt>
                <c:pt idx="13164">
                  <c:v>36541</c:v>
                </c:pt>
                <c:pt idx="13165">
                  <c:v>36542</c:v>
                </c:pt>
                <c:pt idx="13166">
                  <c:v>36543</c:v>
                </c:pt>
                <c:pt idx="13167">
                  <c:v>36544</c:v>
                </c:pt>
                <c:pt idx="13168">
                  <c:v>36545</c:v>
                </c:pt>
                <c:pt idx="13169">
                  <c:v>36546</c:v>
                </c:pt>
                <c:pt idx="13170">
                  <c:v>36547</c:v>
                </c:pt>
                <c:pt idx="13171">
                  <c:v>36548</c:v>
                </c:pt>
                <c:pt idx="13172">
                  <c:v>36549</c:v>
                </c:pt>
                <c:pt idx="13173">
                  <c:v>36550</c:v>
                </c:pt>
                <c:pt idx="13174">
                  <c:v>36551</c:v>
                </c:pt>
                <c:pt idx="13175">
                  <c:v>36552</c:v>
                </c:pt>
                <c:pt idx="13176">
                  <c:v>36553</c:v>
                </c:pt>
                <c:pt idx="13177">
                  <c:v>36554</c:v>
                </c:pt>
                <c:pt idx="13178">
                  <c:v>36555</c:v>
                </c:pt>
                <c:pt idx="13179">
                  <c:v>36556</c:v>
                </c:pt>
                <c:pt idx="13180">
                  <c:v>36557</c:v>
                </c:pt>
                <c:pt idx="13181">
                  <c:v>36558</c:v>
                </c:pt>
                <c:pt idx="13182">
                  <c:v>36559</c:v>
                </c:pt>
                <c:pt idx="13183">
                  <c:v>36560</c:v>
                </c:pt>
                <c:pt idx="13184">
                  <c:v>36561</c:v>
                </c:pt>
                <c:pt idx="13185">
                  <c:v>36562</c:v>
                </c:pt>
                <c:pt idx="13186">
                  <c:v>36563</c:v>
                </c:pt>
                <c:pt idx="13187">
                  <c:v>36564</c:v>
                </c:pt>
                <c:pt idx="13188">
                  <c:v>36565</c:v>
                </c:pt>
                <c:pt idx="13189">
                  <c:v>36566</c:v>
                </c:pt>
                <c:pt idx="13190">
                  <c:v>36567</c:v>
                </c:pt>
                <c:pt idx="13191">
                  <c:v>36568</c:v>
                </c:pt>
                <c:pt idx="13192">
                  <c:v>36569</c:v>
                </c:pt>
                <c:pt idx="13193">
                  <c:v>36570</c:v>
                </c:pt>
                <c:pt idx="13194">
                  <c:v>36571</c:v>
                </c:pt>
                <c:pt idx="13195">
                  <c:v>36572</c:v>
                </c:pt>
                <c:pt idx="13196">
                  <c:v>36573</c:v>
                </c:pt>
                <c:pt idx="13197">
                  <c:v>36574</c:v>
                </c:pt>
                <c:pt idx="13198">
                  <c:v>36575</c:v>
                </c:pt>
                <c:pt idx="13199">
                  <c:v>36576</c:v>
                </c:pt>
                <c:pt idx="13200">
                  <c:v>36577</c:v>
                </c:pt>
                <c:pt idx="13201">
                  <c:v>36578</c:v>
                </c:pt>
                <c:pt idx="13202">
                  <c:v>36579</c:v>
                </c:pt>
                <c:pt idx="13203">
                  <c:v>36580</c:v>
                </c:pt>
                <c:pt idx="13204">
                  <c:v>36581</c:v>
                </c:pt>
                <c:pt idx="13205">
                  <c:v>36582</c:v>
                </c:pt>
                <c:pt idx="13206">
                  <c:v>36583</c:v>
                </c:pt>
                <c:pt idx="13207">
                  <c:v>36584</c:v>
                </c:pt>
                <c:pt idx="13208">
                  <c:v>36585</c:v>
                </c:pt>
                <c:pt idx="13209">
                  <c:v>36586</c:v>
                </c:pt>
                <c:pt idx="13210">
                  <c:v>36587</c:v>
                </c:pt>
                <c:pt idx="13211">
                  <c:v>36588</c:v>
                </c:pt>
                <c:pt idx="13212">
                  <c:v>36589</c:v>
                </c:pt>
                <c:pt idx="13213">
                  <c:v>36590</c:v>
                </c:pt>
                <c:pt idx="13214">
                  <c:v>36591</c:v>
                </c:pt>
                <c:pt idx="13215">
                  <c:v>36592</c:v>
                </c:pt>
                <c:pt idx="13216">
                  <c:v>36593</c:v>
                </c:pt>
                <c:pt idx="13217">
                  <c:v>36594</c:v>
                </c:pt>
                <c:pt idx="13218">
                  <c:v>36595</c:v>
                </c:pt>
                <c:pt idx="13219">
                  <c:v>36596</c:v>
                </c:pt>
                <c:pt idx="13220">
                  <c:v>36597</c:v>
                </c:pt>
                <c:pt idx="13221">
                  <c:v>36598</c:v>
                </c:pt>
                <c:pt idx="13222">
                  <c:v>36599</c:v>
                </c:pt>
                <c:pt idx="13223">
                  <c:v>36600</c:v>
                </c:pt>
                <c:pt idx="13224">
                  <c:v>36601</c:v>
                </c:pt>
                <c:pt idx="13225">
                  <c:v>36602</c:v>
                </c:pt>
                <c:pt idx="13226">
                  <c:v>36603</c:v>
                </c:pt>
                <c:pt idx="13227">
                  <c:v>36604</c:v>
                </c:pt>
                <c:pt idx="13228">
                  <c:v>36605</c:v>
                </c:pt>
                <c:pt idx="13229">
                  <c:v>36606</c:v>
                </c:pt>
                <c:pt idx="13230">
                  <c:v>36607</c:v>
                </c:pt>
                <c:pt idx="13231">
                  <c:v>36608</c:v>
                </c:pt>
                <c:pt idx="13232">
                  <c:v>36609</c:v>
                </c:pt>
                <c:pt idx="13233">
                  <c:v>36610</c:v>
                </c:pt>
                <c:pt idx="13234">
                  <c:v>36611</c:v>
                </c:pt>
                <c:pt idx="13235">
                  <c:v>36612</c:v>
                </c:pt>
                <c:pt idx="13236">
                  <c:v>36613</c:v>
                </c:pt>
                <c:pt idx="13237">
                  <c:v>36614</c:v>
                </c:pt>
                <c:pt idx="13238">
                  <c:v>36615</c:v>
                </c:pt>
                <c:pt idx="13239">
                  <c:v>36616</c:v>
                </c:pt>
                <c:pt idx="13240">
                  <c:v>36617</c:v>
                </c:pt>
                <c:pt idx="13241">
                  <c:v>36618</c:v>
                </c:pt>
                <c:pt idx="13242">
                  <c:v>36619</c:v>
                </c:pt>
                <c:pt idx="13243">
                  <c:v>36620</c:v>
                </c:pt>
                <c:pt idx="13244">
                  <c:v>36621</c:v>
                </c:pt>
                <c:pt idx="13245">
                  <c:v>36622</c:v>
                </c:pt>
                <c:pt idx="13246">
                  <c:v>36623</c:v>
                </c:pt>
                <c:pt idx="13247">
                  <c:v>36624</c:v>
                </c:pt>
                <c:pt idx="13248">
                  <c:v>36625</c:v>
                </c:pt>
                <c:pt idx="13249">
                  <c:v>36626</c:v>
                </c:pt>
                <c:pt idx="13250">
                  <c:v>36627</c:v>
                </c:pt>
                <c:pt idx="13251">
                  <c:v>36628</c:v>
                </c:pt>
                <c:pt idx="13252">
                  <c:v>36629</c:v>
                </c:pt>
                <c:pt idx="13253">
                  <c:v>36630</c:v>
                </c:pt>
                <c:pt idx="13254">
                  <c:v>36631</c:v>
                </c:pt>
                <c:pt idx="13255">
                  <c:v>36632</c:v>
                </c:pt>
                <c:pt idx="13256">
                  <c:v>36633</c:v>
                </c:pt>
                <c:pt idx="13257">
                  <c:v>36634</c:v>
                </c:pt>
                <c:pt idx="13258">
                  <c:v>36635</c:v>
                </c:pt>
                <c:pt idx="13259">
                  <c:v>36636</c:v>
                </c:pt>
                <c:pt idx="13260">
                  <c:v>36637</c:v>
                </c:pt>
                <c:pt idx="13261">
                  <c:v>36638</c:v>
                </c:pt>
                <c:pt idx="13262">
                  <c:v>36639</c:v>
                </c:pt>
                <c:pt idx="13263">
                  <c:v>36640</c:v>
                </c:pt>
                <c:pt idx="13264">
                  <c:v>36641</c:v>
                </c:pt>
                <c:pt idx="13265">
                  <c:v>36642</c:v>
                </c:pt>
                <c:pt idx="13266">
                  <c:v>36643</c:v>
                </c:pt>
                <c:pt idx="13267">
                  <c:v>36644</c:v>
                </c:pt>
                <c:pt idx="13268">
                  <c:v>36645</c:v>
                </c:pt>
                <c:pt idx="13269">
                  <c:v>36646</c:v>
                </c:pt>
                <c:pt idx="13270">
                  <c:v>36647</c:v>
                </c:pt>
                <c:pt idx="13271">
                  <c:v>36648</c:v>
                </c:pt>
                <c:pt idx="13272">
                  <c:v>36649</c:v>
                </c:pt>
                <c:pt idx="13273">
                  <c:v>36650</c:v>
                </c:pt>
                <c:pt idx="13274">
                  <c:v>36651</c:v>
                </c:pt>
                <c:pt idx="13275">
                  <c:v>36652</c:v>
                </c:pt>
                <c:pt idx="13276">
                  <c:v>36653</c:v>
                </c:pt>
                <c:pt idx="13277">
                  <c:v>36654</c:v>
                </c:pt>
                <c:pt idx="13278">
                  <c:v>36655</c:v>
                </c:pt>
                <c:pt idx="13279">
                  <c:v>36656</c:v>
                </c:pt>
                <c:pt idx="13280">
                  <c:v>36657</c:v>
                </c:pt>
                <c:pt idx="13281">
                  <c:v>36658</c:v>
                </c:pt>
                <c:pt idx="13282">
                  <c:v>36659</c:v>
                </c:pt>
                <c:pt idx="13283">
                  <c:v>36660</c:v>
                </c:pt>
                <c:pt idx="13284">
                  <c:v>36661</c:v>
                </c:pt>
                <c:pt idx="13285">
                  <c:v>36662</c:v>
                </c:pt>
                <c:pt idx="13286">
                  <c:v>36663</c:v>
                </c:pt>
                <c:pt idx="13287">
                  <c:v>36664</c:v>
                </c:pt>
                <c:pt idx="13288">
                  <c:v>36665</c:v>
                </c:pt>
                <c:pt idx="13289">
                  <c:v>36666</c:v>
                </c:pt>
                <c:pt idx="13290">
                  <c:v>36667</c:v>
                </c:pt>
                <c:pt idx="13291">
                  <c:v>36668</c:v>
                </c:pt>
                <c:pt idx="13292">
                  <c:v>36669</c:v>
                </c:pt>
                <c:pt idx="13293">
                  <c:v>36670</c:v>
                </c:pt>
                <c:pt idx="13294">
                  <c:v>36671</c:v>
                </c:pt>
                <c:pt idx="13295">
                  <c:v>36672</c:v>
                </c:pt>
                <c:pt idx="13296">
                  <c:v>36673</c:v>
                </c:pt>
                <c:pt idx="13297">
                  <c:v>36674</c:v>
                </c:pt>
                <c:pt idx="13298">
                  <c:v>36675</c:v>
                </c:pt>
                <c:pt idx="13299">
                  <c:v>36676</c:v>
                </c:pt>
                <c:pt idx="13300">
                  <c:v>36677</c:v>
                </c:pt>
                <c:pt idx="13301">
                  <c:v>36678</c:v>
                </c:pt>
                <c:pt idx="13302">
                  <c:v>36679</c:v>
                </c:pt>
                <c:pt idx="13303">
                  <c:v>36680</c:v>
                </c:pt>
                <c:pt idx="13304">
                  <c:v>36681</c:v>
                </c:pt>
                <c:pt idx="13305">
                  <c:v>36682</c:v>
                </c:pt>
                <c:pt idx="13306">
                  <c:v>36683</c:v>
                </c:pt>
                <c:pt idx="13307">
                  <c:v>36684</c:v>
                </c:pt>
                <c:pt idx="13308">
                  <c:v>36685</c:v>
                </c:pt>
                <c:pt idx="13309">
                  <c:v>36686</c:v>
                </c:pt>
                <c:pt idx="13310">
                  <c:v>36687</c:v>
                </c:pt>
                <c:pt idx="13311">
                  <c:v>36688</c:v>
                </c:pt>
                <c:pt idx="13312">
                  <c:v>36689</c:v>
                </c:pt>
                <c:pt idx="13313">
                  <c:v>36690</c:v>
                </c:pt>
                <c:pt idx="13314">
                  <c:v>36691</c:v>
                </c:pt>
                <c:pt idx="13315">
                  <c:v>36692</c:v>
                </c:pt>
                <c:pt idx="13316">
                  <c:v>36693</c:v>
                </c:pt>
                <c:pt idx="13317">
                  <c:v>36694</c:v>
                </c:pt>
                <c:pt idx="13318">
                  <c:v>36695</c:v>
                </c:pt>
                <c:pt idx="13319">
                  <c:v>36696</c:v>
                </c:pt>
                <c:pt idx="13320">
                  <c:v>36697</c:v>
                </c:pt>
                <c:pt idx="13321">
                  <c:v>36698</c:v>
                </c:pt>
                <c:pt idx="13322">
                  <c:v>36699</c:v>
                </c:pt>
                <c:pt idx="13323">
                  <c:v>36700</c:v>
                </c:pt>
                <c:pt idx="13324">
                  <c:v>36701</c:v>
                </c:pt>
                <c:pt idx="13325">
                  <c:v>36702</c:v>
                </c:pt>
                <c:pt idx="13326">
                  <c:v>36703</c:v>
                </c:pt>
                <c:pt idx="13327">
                  <c:v>36704</c:v>
                </c:pt>
                <c:pt idx="13328">
                  <c:v>36705</c:v>
                </c:pt>
                <c:pt idx="13329">
                  <c:v>36706</c:v>
                </c:pt>
                <c:pt idx="13330">
                  <c:v>36707</c:v>
                </c:pt>
                <c:pt idx="13331">
                  <c:v>36708</c:v>
                </c:pt>
                <c:pt idx="13332">
                  <c:v>36709</c:v>
                </c:pt>
                <c:pt idx="13333">
                  <c:v>36710</c:v>
                </c:pt>
                <c:pt idx="13334">
                  <c:v>36711</c:v>
                </c:pt>
                <c:pt idx="13335">
                  <c:v>36712</c:v>
                </c:pt>
                <c:pt idx="13336">
                  <c:v>36713</c:v>
                </c:pt>
                <c:pt idx="13337">
                  <c:v>36714</c:v>
                </c:pt>
                <c:pt idx="13338">
                  <c:v>36715</c:v>
                </c:pt>
                <c:pt idx="13339">
                  <c:v>36716</c:v>
                </c:pt>
                <c:pt idx="13340">
                  <c:v>36717</c:v>
                </c:pt>
                <c:pt idx="13341">
                  <c:v>36718</c:v>
                </c:pt>
                <c:pt idx="13342">
                  <c:v>36719</c:v>
                </c:pt>
                <c:pt idx="13343">
                  <c:v>36720</c:v>
                </c:pt>
                <c:pt idx="13344">
                  <c:v>36721</c:v>
                </c:pt>
                <c:pt idx="13345">
                  <c:v>36722</c:v>
                </c:pt>
                <c:pt idx="13346">
                  <c:v>36723</c:v>
                </c:pt>
                <c:pt idx="13347">
                  <c:v>36724</c:v>
                </c:pt>
                <c:pt idx="13348">
                  <c:v>36725</c:v>
                </c:pt>
                <c:pt idx="13349">
                  <c:v>36726</c:v>
                </c:pt>
                <c:pt idx="13350">
                  <c:v>36727</c:v>
                </c:pt>
                <c:pt idx="13351">
                  <c:v>36728</c:v>
                </c:pt>
                <c:pt idx="13352">
                  <c:v>36729</c:v>
                </c:pt>
                <c:pt idx="13353">
                  <c:v>36730</c:v>
                </c:pt>
                <c:pt idx="13354">
                  <c:v>36731</c:v>
                </c:pt>
                <c:pt idx="13355">
                  <c:v>36732</c:v>
                </c:pt>
                <c:pt idx="13356">
                  <c:v>36733</c:v>
                </c:pt>
                <c:pt idx="13357">
                  <c:v>36734</c:v>
                </c:pt>
                <c:pt idx="13358">
                  <c:v>36735</c:v>
                </c:pt>
                <c:pt idx="13359">
                  <c:v>36736</c:v>
                </c:pt>
                <c:pt idx="13360">
                  <c:v>36737</c:v>
                </c:pt>
                <c:pt idx="13361">
                  <c:v>36738</c:v>
                </c:pt>
                <c:pt idx="13362">
                  <c:v>36739</c:v>
                </c:pt>
                <c:pt idx="13363">
                  <c:v>36740</c:v>
                </c:pt>
                <c:pt idx="13364">
                  <c:v>36741</c:v>
                </c:pt>
                <c:pt idx="13365">
                  <c:v>36742</c:v>
                </c:pt>
                <c:pt idx="13366">
                  <c:v>36743</c:v>
                </c:pt>
                <c:pt idx="13367">
                  <c:v>36744</c:v>
                </c:pt>
                <c:pt idx="13368">
                  <c:v>36745</c:v>
                </c:pt>
                <c:pt idx="13369">
                  <c:v>36746</c:v>
                </c:pt>
                <c:pt idx="13370">
                  <c:v>36747</c:v>
                </c:pt>
                <c:pt idx="13371">
                  <c:v>36748</c:v>
                </c:pt>
                <c:pt idx="13372">
                  <c:v>36749</c:v>
                </c:pt>
                <c:pt idx="13373">
                  <c:v>36750</c:v>
                </c:pt>
                <c:pt idx="13374">
                  <c:v>36751</c:v>
                </c:pt>
                <c:pt idx="13375">
                  <c:v>36752</c:v>
                </c:pt>
                <c:pt idx="13376">
                  <c:v>36753</c:v>
                </c:pt>
                <c:pt idx="13377">
                  <c:v>36754</c:v>
                </c:pt>
                <c:pt idx="13378">
                  <c:v>36755</c:v>
                </c:pt>
                <c:pt idx="13379">
                  <c:v>36756</c:v>
                </c:pt>
                <c:pt idx="13380">
                  <c:v>36757</c:v>
                </c:pt>
                <c:pt idx="13381">
                  <c:v>36758</c:v>
                </c:pt>
                <c:pt idx="13382">
                  <c:v>36759</c:v>
                </c:pt>
                <c:pt idx="13383">
                  <c:v>36760</c:v>
                </c:pt>
                <c:pt idx="13384">
                  <c:v>36761</c:v>
                </c:pt>
                <c:pt idx="13385">
                  <c:v>36762</c:v>
                </c:pt>
                <c:pt idx="13386">
                  <c:v>36763</c:v>
                </c:pt>
                <c:pt idx="13387">
                  <c:v>36764</c:v>
                </c:pt>
                <c:pt idx="13388">
                  <c:v>36765</c:v>
                </c:pt>
                <c:pt idx="13389">
                  <c:v>36766</c:v>
                </c:pt>
                <c:pt idx="13390">
                  <c:v>36767</c:v>
                </c:pt>
                <c:pt idx="13391">
                  <c:v>36768</c:v>
                </c:pt>
                <c:pt idx="13392">
                  <c:v>36769</c:v>
                </c:pt>
                <c:pt idx="13393">
                  <c:v>36770</c:v>
                </c:pt>
                <c:pt idx="13394">
                  <c:v>36771</c:v>
                </c:pt>
                <c:pt idx="13395">
                  <c:v>36772</c:v>
                </c:pt>
                <c:pt idx="13396">
                  <c:v>36773</c:v>
                </c:pt>
                <c:pt idx="13397">
                  <c:v>36774</c:v>
                </c:pt>
                <c:pt idx="13398">
                  <c:v>36775</c:v>
                </c:pt>
                <c:pt idx="13399">
                  <c:v>36776</c:v>
                </c:pt>
                <c:pt idx="13400">
                  <c:v>36777</c:v>
                </c:pt>
                <c:pt idx="13401">
                  <c:v>36778</c:v>
                </c:pt>
                <c:pt idx="13402">
                  <c:v>36779</c:v>
                </c:pt>
                <c:pt idx="13403">
                  <c:v>36780</c:v>
                </c:pt>
                <c:pt idx="13404">
                  <c:v>36781</c:v>
                </c:pt>
                <c:pt idx="13405">
                  <c:v>36782</c:v>
                </c:pt>
                <c:pt idx="13406">
                  <c:v>36783</c:v>
                </c:pt>
                <c:pt idx="13407">
                  <c:v>36784</c:v>
                </c:pt>
                <c:pt idx="13408">
                  <c:v>36785</c:v>
                </c:pt>
                <c:pt idx="13409">
                  <c:v>36786</c:v>
                </c:pt>
                <c:pt idx="13410">
                  <c:v>36787</c:v>
                </c:pt>
                <c:pt idx="13411">
                  <c:v>36788</c:v>
                </c:pt>
                <c:pt idx="13412">
                  <c:v>36789</c:v>
                </c:pt>
                <c:pt idx="13413">
                  <c:v>36790</c:v>
                </c:pt>
                <c:pt idx="13414">
                  <c:v>36791</c:v>
                </c:pt>
                <c:pt idx="13415">
                  <c:v>36792</c:v>
                </c:pt>
                <c:pt idx="13416">
                  <c:v>36793</c:v>
                </c:pt>
                <c:pt idx="13417">
                  <c:v>36794</c:v>
                </c:pt>
                <c:pt idx="13418">
                  <c:v>36795</c:v>
                </c:pt>
                <c:pt idx="13419">
                  <c:v>36796</c:v>
                </c:pt>
                <c:pt idx="13420">
                  <c:v>36797</c:v>
                </c:pt>
                <c:pt idx="13421">
                  <c:v>36798</c:v>
                </c:pt>
                <c:pt idx="13422">
                  <c:v>36799</c:v>
                </c:pt>
                <c:pt idx="13423">
                  <c:v>36800</c:v>
                </c:pt>
                <c:pt idx="13424">
                  <c:v>36801</c:v>
                </c:pt>
                <c:pt idx="13425">
                  <c:v>36802</c:v>
                </c:pt>
                <c:pt idx="13426">
                  <c:v>36803</c:v>
                </c:pt>
                <c:pt idx="13427">
                  <c:v>36804</c:v>
                </c:pt>
                <c:pt idx="13428">
                  <c:v>36805</c:v>
                </c:pt>
                <c:pt idx="13429">
                  <c:v>36806</c:v>
                </c:pt>
                <c:pt idx="13430">
                  <c:v>36807</c:v>
                </c:pt>
                <c:pt idx="13431">
                  <c:v>36808</c:v>
                </c:pt>
                <c:pt idx="13432">
                  <c:v>36809</c:v>
                </c:pt>
                <c:pt idx="13433">
                  <c:v>36810</c:v>
                </c:pt>
                <c:pt idx="13434">
                  <c:v>36811</c:v>
                </c:pt>
                <c:pt idx="13435">
                  <c:v>36812</c:v>
                </c:pt>
                <c:pt idx="13436">
                  <c:v>36813</c:v>
                </c:pt>
                <c:pt idx="13437">
                  <c:v>36814</c:v>
                </c:pt>
                <c:pt idx="13438">
                  <c:v>36815</c:v>
                </c:pt>
                <c:pt idx="13439">
                  <c:v>36816</c:v>
                </c:pt>
                <c:pt idx="13440">
                  <c:v>36817</c:v>
                </c:pt>
                <c:pt idx="13441">
                  <c:v>36818</c:v>
                </c:pt>
                <c:pt idx="13442">
                  <c:v>36819</c:v>
                </c:pt>
                <c:pt idx="13443">
                  <c:v>36820</c:v>
                </c:pt>
                <c:pt idx="13444">
                  <c:v>36821</c:v>
                </c:pt>
                <c:pt idx="13445">
                  <c:v>36822</c:v>
                </c:pt>
                <c:pt idx="13446">
                  <c:v>36823</c:v>
                </c:pt>
                <c:pt idx="13447">
                  <c:v>36824</c:v>
                </c:pt>
                <c:pt idx="13448">
                  <c:v>36825</c:v>
                </c:pt>
                <c:pt idx="13449">
                  <c:v>36826</c:v>
                </c:pt>
                <c:pt idx="13450">
                  <c:v>36827</c:v>
                </c:pt>
                <c:pt idx="13451">
                  <c:v>36828</c:v>
                </c:pt>
                <c:pt idx="13452">
                  <c:v>36829</c:v>
                </c:pt>
                <c:pt idx="13453">
                  <c:v>36830</c:v>
                </c:pt>
                <c:pt idx="13454">
                  <c:v>36831</c:v>
                </c:pt>
                <c:pt idx="13455">
                  <c:v>36832</c:v>
                </c:pt>
                <c:pt idx="13456">
                  <c:v>36833</c:v>
                </c:pt>
                <c:pt idx="13457">
                  <c:v>36834</c:v>
                </c:pt>
                <c:pt idx="13458">
                  <c:v>36835</c:v>
                </c:pt>
                <c:pt idx="13459">
                  <c:v>36836</c:v>
                </c:pt>
                <c:pt idx="13460">
                  <c:v>36837</c:v>
                </c:pt>
                <c:pt idx="13461">
                  <c:v>36838</c:v>
                </c:pt>
                <c:pt idx="13462">
                  <c:v>36839</c:v>
                </c:pt>
                <c:pt idx="13463">
                  <c:v>36840</c:v>
                </c:pt>
                <c:pt idx="13464">
                  <c:v>36841</c:v>
                </c:pt>
                <c:pt idx="13465">
                  <c:v>36842</c:v>
                </c:pt>
                <c:pt idx="13466">
                  <c:v>36843</c:v>
                </c:pt>
                <c:pt idx="13467">
                  <c:v>36844</c:v>
                </c:pt>
                <c:pt idx="13468">
                  <c:v>36845</c:v>
                </c:pt>
                <c:pt idx="13469">
                  <c:v>36846</c:v>
                </c:pt>
                <c:pt idx="13470">
                  <c:v>36847</c:v>
                </c:pt>
                <c:pt idx="13471">
                  <c:v>36848</c:v>
                </c:pt>
                <c:pt idx="13472">
                  <c:v>36849</c:v>
                </c:pt>
                <c:pt idx="13473">
                  <c:v>36850</c:v>
                </c:pt>
                <c:pt idx="13474">
                  <c:v>36851</c:v>
                </c:pt>
                <c:pt idx="13475">
                  <c:v>36852</c:v>
                </c:pt>
                <c:pt idx="13476">
                  <c:v>36853</c:v>
                </c:pt>
                <c:pt idx="13477">
                  <c:v>36854</c:v>
                </c:pt>
                <c:pt idx="13478">
                  <c:v>36855</c:v>
                </c:pt>
                <c:pt idx="13479">
                  <c:v>36856</c:v>
                </c:pt>
                <c:pt idx="13480">
                  <c:v>36857</c:v>
                </c:pt>
                <c:pt idx="13481">
                  <c:v>36858</c:v>
                </c:pt>
                <c:pt idx="13482">
                  <c:v>36859</c:v>
                </c:pt>
                <c:pt idx="13483">
                  <c:v>36860</c:v>
                </c:pt>
                <c:pt idx="13484">
                  <c:v>36861</c:v>
                </c:pt>
                <c:pt idx="13485">
                  <c:v>36862</c:v>
                </c:pt>
                <c:pt idx="13486">
                  <c:v>36863</c:v>
                </c:pt>
                <c:pt idx="13487">
                  <c:v>36864</c:v>
                </c:pt>
                <c:pt idx="13488">
                  <c:v>36865</c:v>
                </c:pt>
                <c:pt idx="13489">
                  <c:v>36866</c:v>
                </c:pt>
                <c:pt idx="13490">
                  <c:v>36867</c:v>
                </c:pt>
                <c:pt idx="13491">
                  <c:v>36868</c:v>
                </c:pt>
                <c:pt idx="13492">
                  <c:v>36869</c:v>
                </c:pt>
                <c:pt idx="13493">
                  <c:v>36870</c:v>
                </c:pt>
                <c:pt idx="13494">
                  <c:v>36871</c:v>
                </c:pt>
                <c:pt idx="13495">
                  <c:v>36872</c:v>
                </c:pt>
                <c:pt idx="13496">
                  <c:v>36873</c:v>
                </c:pt>
                <c:pt idx="13497">
                  <c:v>36874</c:v>
                </c:pt>
                <c:pt idx="13498">
                  <c:v>36875</c:v>
                </c:pt>
                <c:pt idx="13499">
                  <c:v>36876</c:v>
                </c:pt>
                <c:pt idx="13500">
                  <c:v>36877</c:v>
                </c:pt>
                <c:pt idx="13501">
                  <c:v>36878</c:v>
                </c:pt>
                <c:pt idx="13502">
                  <c:v>36879</c:v>
                </c:pt>
                <c:pt idx="13503">
                  <c:v>36880</c:v>
                </c:pt>
                <c:pt idx="13504">
                  <c:v>36881</c:v>
                </c:pt>
                <c:pt idx="13505">
                  <c:v>36882</c:v>
                </c:pt>
                <c:pt idx="13506">
                  <c:v>36883</c:v>
                </c:pt>
                <c:pt idx="13507">
                  <c:v>36884</c:v>
                </c:pt>
                <c:pt idx="13508">
                  <c:v>36885</c:v>
                </c:pt>
                <c:pt idx="13509">
                  <c:v>36886</c:v>
                </c:pt>
                <c:pt idx="13510">
                  <c:v>36887</c:v>
                </c:pt>
                <c:pt idx="13511">
                  <c:v>36888</c:v>
                </c:pt>
                <c:pt idx="13512">
                  <c:v>36889</c:v>
                </c:pt>
                <c:pt idx="13513">
                  <c:v>36890</c:v>
                </c:pt>
                <c:pt idx="13514">
                  <c:v>36891</c:v>
                </c:pt>
                <c:pt idx="13515">
                  <c:v>36892</c:v>
                </c:pt>
                <c:pt idx="13516">
                  <c:v>36893</c:v>
                </c:pt>
                <c:pt idx="13517">
                  <c:v>36894</c:v>
                </c:pt>
                <c:pt idx="13518">
                  <c:v>36895</c:v>
                </c:pt>
                <c:pt idx="13519">
                  <c:v>36896</c:v>
                </c:pt>
                <c:pt idx="13520">
                  <c:v>36897</c:v>
                </c:pt>
                <c:pt idx="13521">
                  <c:v>36898</c:v>
                </c:pt>
                <c:pt idx="13522">
                  <c:v>36899</c:v>
                </c:pt>
                <c:pt idx="13523">
                  <c:v>36900</c:v>
                </c:pt>
                <c:pt idx="13524">
                  <c:v>36901</c:v>
                </c:pt>
                <c:pt idx="13525">
                  <c:v>36902</c:v>
                </c:pt>
                <c:pt idx="13526">
                  <c:v>36903</c:v>
                </c:pt>
                <c:pt idx="13527">
                  <c:v>36904</c:v>
                </c:pt>
                <c:pt idx="13528">
                  <c:v>36905</c:v>
                </c:pt>
                <c:pt idx="13529">
                  <c:v>36906</c:v>
                </c:pt>
                <c:pt idx="13530">
                  <c:v>36907</c:v>
                </c:pt>
                <c:pt idx="13531">
                  <c:v>36908</c:v>
                </c:pt>
                <c:pt idx="13532">
                  <c:v>36909</c:v>
                </c:pt>
                <c:pt idx="13533">
                  <c:v>36910</c:v>
                </c:pt>
                <c:pt idx="13534">
                  <c:v>36911</c:v>
                </c:pt>
                <c:pt idx="13535">
                  <c:v>36912</c:v>
                </c:pt>
                <c:pt idx="13536">
                  <c:v>36913</c:v>
                </c:pt>
                <c:pt idx="13537">
                  <c:v>36914</c:v>
                </c:pt>
                <c:pt idx="13538">
                  <c:v>36915</c:v>
                </c:pt>
                <c:pt idx="13539">
                  <c:v>36916</c:v>
                </c:pt>
                <c:pt idx="13540">
                  <c:v>36917</c:v>
                </c:pt>
                <c:pt idx="13541">
                  <c:v>36918</c:v>
                </c:pt>
                <c:pt idx="13542">
                  <c:v>36919</c:v>
                </c:pt>
                <c:pt idx="13543">
                  <c:v>36920</c:v>
                </c:pt>
                <c:pt idx="13544">
                  <c:v>36921</c:v>
                </c:pt>
                <c:pt idx="13545">
                  <c:v>36922</c:v>
                </c:pt>
                <c:pt idx="13546">
                  <c:v>36923</c:v>
                </c:pt>
                <c:pt idx="13547">
                  <c:v>36924</c:v>
                </c:pt>
                <c:pt idx="13548">
                  <c:v>36925</c:v>
                </c:pt>
                <c:pt idx="13549">
                  <c:v>36926</c:v>
                </c:pt>
                <c:pt idx="13550">
                  <c:v>36927</c:v>
                </c:pt>
                <c:pt idx="13551">
                  <c:v>36928</c:v>
                </c:pt>
                <c:pt idx="13552">
                  <c:v>36929</c:v>
                </c:pt>
                <c:pt idx="13553">
                  <c:v>36930</c:v>
                </c:pt>
                <c:pt idx="13554">
                  <c:v>36931</c:v>
                </c:pt>
                <c:pt idx="13555">
                  <c:v>36932</c:v>
                </c:pt>
                <c:pt idx="13556">
                  <c:v>36933</c:v>
                </c:pt>
                <c:pt idx="13557">
                  <c:v>36934</c:v>
                </c:pt>
                <c:pt idx="13558">
                  <c:v>36935</c:v>
                </c:pt>
                <c:pt idx="13559">
                  <c:v>36936</c:v>
                </c:pt>
                <c:pt idx="13560">
                  <c:v>36937</c:v>
                </c:pt>
                <c:pt idx="13561">
                  <c:v>36938</c:v>
                </c:pt>
                <c:pt idx="13562">
                  <c:v>36939</c:v>
                </c:pt>
                <c:pt idx="13563">
                  <c:v>36940</c:v>
                </c:pt>
                <c:pt idx="13564">
                  <c:v>36941</c:v>
                </c:pt>
                <c:pt idx="13565">
                  <c:v>36942</c:v>
                </c:pt>
                <c:pt idx="13566">
                  <c:v>36943</c:v>
                </c:pt>
                <c:pt idx="13567">
                  <c:v>36944</c:v>
                </c:pt>
                <c:pt idx="13568">
                  <c:v>36945</c:v>
                </c:pt>
                <c:pt idx="13569">
                  <c:v>36946</c:v>
                </c:pt>
                <c:pt idx="13570">
                  <c:v>36947</c:v>
                </c:pt>
                <c:pt idx="13571">
                  <c:v>36948</c:v>
                </c:pt>
                <c:pt idx="13572">
                  <c:v>36949</c:v>
                </c:pt>
                <c:pt idx="13573">
                  <c:v>36950</c:v>
                </c:pt>
                <c:pt idx="13574">
                  <c:v>36951</c:v>
                </c:pt>
                <c:pt idx="13575">
                  <c:v>36952</c:v>
                </c:pt>
                <c:pt idx="13576">
                  <c:v>36953</c:v>
                </c:pt>
                <c:pt idx="13577">
                  <c:v>36954</c:v>
                </c:pt>
                <c:pt idx="13578">
                  <c:v>36955</c:v>
                </c:pt>
                <c:pt idx="13579">
                  <c:v>36956</c:v>
                </c:pt>
                <c:pt idx="13580">
                  <c:v>36957</c:v>
                </c:pt>
                <c:pt idx="13581">
                  <c:v>36958</c:v>
                </c:pt>
                <c:pt idx="13582">
                  <c:v>36959</c:v>
                </c:pt>
                <c:pt idx="13583">
                  <c:v>36960</c:v>
                </c:pt>
                <c:pt idx="13584">
                  <c:v>36961</c:v>
                </c:pt>
                <c:pt idx="13585">
                  <c:v>36962</c:v>
                </c:pt>
                <c:pt idx="13586">
                  <c:v>36963</c:v>
                </c:pt>
                <c:pt idx="13587">
                  <c:v>36964</c:v>
                </c:pt>
                <c:pt idx="13588">
                  <c:v>36965</c:v>
                </c:pt>
                <c:pt idx="13589">
                  <c:v>36966</c:v>
                </c:pt>
                <c:pt idx="13590">
                  <c:v>36967</c:v>
                </c:pt>
                <c:pt idx="13591">
                  <c:v>36968</c:v>
                </c:pt>
                <c:pt idx="13592">
                  <c:v>36969</c:v>
                </c:pt>
                <c:pt idx="13593">
                  <c:v>36970</c:v>
                </c:pt>
                <c:pt idx="13594">
                  <c:v>36971</c:v>
                </c:pt>
                <c:pt idx="13595">
                  <c:v>36972</c:v>
                </c:pt>
                <c:pt idx="13596">
                  <c:v>36973</c:v>
                </c:pt>
                <c:pt idx="13597">
                  <c:v>36974</c:v>
                </c:pt>
                <c:pt idx="13598">
                  <c:v>36975</c:v>
                </c:pt>
                <c:pt idx="13599">
                  <c:v>36976</c:v>
                </c:pt>
                <c:pt idx="13600">
                  <c:v>36977</c:v>
                </c:pt>
                <c:pt idx="13601">
                  <c:v>36978</c:v>
                </c:pt>
                <c:pt idx="13602">
                  <c:v>36979</c:v>
                </c:pt>
                <c:pt idx="13603">
                  <c:v>36980</c:v>
                </c:pt>
                <c:pt idx="13604">
                  <c:v>36981</c:v>
                </c:pt>
                <c:pt idx="13605">
                  <c:v>36982</c:v>
                </c:pt>
                <c:pt idx="13606">
                  <c:v>36983</c:v>
                </c:pt>
                <c:pt idx="13607">
                  <c:v>36984</c:v>
                </c:pt>
                <c:pt idx="13608">
                  <c:v>36985</c:v>
                </c:pt>
                <c:pt idx="13609">
                  <c:v>36986</c:v>
                </c:pt>
                <c:pt idx="13610">
                  <c:v>36987</c:v>
                </c:pt>
                <c:pt idx="13611">
                  <c:v>36988</c:v>
                </c:pt>
                <c:pt idx="13612">
                  <c:v>36989</c:v>
                </c:pt>
                <c:pt idx="13613">
                  <c:v>36990</c:v>
                </c:pt>
                <c:pt idx="13614">
                  <c:v>36991</c:v>
                </c:pt>
                <c:pt idx="13615">
                  <c:v>36992</c:v>
                </c:pt>
                <c:pt idx="13616">
                  <c:v>36993</c:v>
                </c:pt>
                <c:pt idx="13617">
                  <c:v>36994</c:v>
                </c:pt>
                <c:pt idx="13618">
                  <c:v>36995</c:v>
                </c:pt>
                <c:pt idx="13619">
                  <c:v>36996</c:v>
                </c:pt>
                <c:pt idx="13620">
                  <c:v>36997</c:v>
                </c:pt>
                <c:pt idx="13621">
                  <c:v>36998</c:v>
                </c:pt>
                <c:pt idx="13622">
                  <c:v>36999</c:v>
                </c:pt>
                <c:pt idx="13623">
                  <c:v>37000</c:v>
                </c:pt>
                <c:pt idx="13624">
                  <c:v>37001</c:v>
                </c:pt>
                <c:pt idx="13625">
                  <c:v>37002</c:v>
                </c:pt>
                <c:pt idx="13626">
                  <c:v>37003</c:v>
                </c:pt>
                <c:pt idx="13627">
                  <c:v>37004</c:v>
                </c:pt>
                <c:pt idx="13628">
                  <c:v>37005</c:v>
                </c:pt>
                <c:pt idx="13629">
                  <c:v>37006</c:v>
                </c:pt>
                <c:pt idx="13630">
                  <c:v>37007</c:v>
                </c:pt>
                <c:pt idx="13631">
                  <c:v>37008</c:v>
                </c:pt>
                <c:pt idx="13632">
                  <c:v>37009</c:v>
                </c:pt>
                <c:pt idx="13633">
                  <c:v>37010</c:v>
                </c:pt>
                <c:pt idx="13634">
                  <c:v>37011</c:v>
                </c:pt>
                <c:pt idx="13635">
                  <c:v>37012</c:v>
                </c:pt>
                <c:pt idx="13636">
                  <c:v>37013</c:v>
                </c:pt>
                <c:pt idx="13637">
                  <c:v>37014</c:v>
                </c:pt>
                <c:pt idx="13638">
                  <c:v>37015</c:v>
                </c:pt>
                <c:pt idx="13639">
                  <c:v>37016</c:v>
                </c:pt>
                <c:pt idx="13640">
                  <c:v>37017</c:v>
                </c:pt>
                <c:pt idx="13641">
                  <c:v>37018</c:v>
                </c:pt>
                <c:pt idx="13642">
                  <c:v>37019</c:v>
                </c:pt>
                <c:pt idx="13643">
                  <c:v>37020</c:v>
                </c:pt>
                <c:pt idx="13644">
                  <c:v>37021</c:v>
                </c:pt>
                <c:pt idx="13645">
                  <c:v>37022</c:v>
                </c:pt>
                <c:pt idx="13646">
                  <c:v>37023</c:v>
                </c:pt>
                <c:pt idx="13647">
                  <c:v>37024</c:v>
                </c:pt>
                <c:pt idx="13648">
                  <c:v>37025</c:v>
                </c:pt>
                <c:pt idx="13649">
                  <c:v>37026</c:v>
                </c:pt>
                <c:pt idx="13650">
                  <c:v>37027</c:v>
                </c:pt>
                <c:pt idx="13651">
                  <c:v>37028</c:v>
                </c:pt>
                <c:pt idx="13652">
                  <c:v>37029</c:v>
                </c:pt>
                <c:pt idx="13653">
                  <c:v>37030</c:v>
                </c:pt>
                <c:pt idx="13654">
                  <c:v>37031</c:v>
                </c:pt>
                <c:pt idx="13655">
                  <c:v>37032</c:v>
                </c:pt>
                <c:pt idx="13656">
                  <c:v>37033</c:v>
                </c:pt>
                <c:pt idx="13657">
                  <c:v>37034</c:v>
                </c:pt>
                <c:pt idx="13658">
                  <c:v>37035</c:v>
                </c:pt>
                <c:pt idx="13659">
                  <c:v>37036</c:v>
                </c:pt>
                <c:pt idx="13660">
                  <c:v>37037</c:v>
                </c:pt>
                <c:pt idx="13661">
                  <c:v>37038</c:v>
                </c:pt>
                <c:pt idx="13662">
                  <c:v>37039</c:v>
                </c:pt>
                <c:pt idx="13663">
                  <c:v>37040</c:v>
                </c:pt>
                <c:pt idx="13664">
                  <c:v>37041</c:v>
                </c:pt>
                <c:pt idx="13665">
                  <c:v>37042</c:v>
                </c:pt>
                <c:pt idx="13666">
                  <c:v>37043</c:v>
                </c:pt>
                <c:pt idx="13667">
                  <c:v>37044</c:v>
                </c:pt>
                <c:pt idx="13668">
                  <c:v>37045</c:v>
                </c:pt>
                <c:pt idx="13669">
                  <c:v>37046</c:v>
                </c:pt>
                <c:pt idx="13670">
                  <c:v>37047</c:v>
                </c:pt>
                <c:pt idx="13671">
                  <c:v>37048</c:v>
                </c:pt>
                <c:pt idx="13672">
                  <c:v>37049</c:v>
                </c:pt>
                <c:pt idx="13673">
                  <c:v>37050</c:v>
                </c:pt>
                <c:pt idx="13674">
                  <c:v>37051</c:v>
                </c:pt>
                <c:pt idx="13675">
                  <c:v>37052</c:v>
                </c:pt>
                <c:pt idx="13676">
                  <c:v>37053</c:v>
                </c:pt>
                <c:pt idx="13677">
                  <c:v>37054</c:v>
                </c:pt>
                <c:pt idx="13678">
                  <c:v>37055</c:v>
                </c:pt>
                <c:pt idx="13679">
                  <c:v>37056</c:v>
                </c:pt>
                <c:pt idx="13680">
                  <c:v>37057</c:v>
                </c:pt>
                <c:pt idx="13681">
                  <c:v>37058</c:v>
                </c:pt>
                <c:pt idx="13682">
                  <c:v>37059</c:v>
                </c:pt>
                <c:pt idx="13683">
                  <c:v>37060</c:v>
                </c:pt>
                <c:pt idx="13684">
                  <c:v>37061</c:v>
                </c:pt>
                <c:pt idx="13685">
                  <c:v>37062</c:v>
                </c:pt>
                <c:pt idx="13686">
                  <c:v>37063</c:v>
                </c:pt>
                <c:pt idx="13687">
                  <c:v>37064</c:v>
                </c:pt>
                <c:pt idx="13688">
                  <c:v>37065</c:v>
                </c:pt>
                <c:pt idx="13689">
                  <c:v>37066</c:v>
                </c:pt>
                <c:pt idx="13690">
                  <c:v>37067</c:v>
                </c:pt>
                <c:pt idx="13691">
                  <c:v>37068</c:v>
                </c:pt>
                <c:pt idx="13692">
                  <c:v>37069</c:v>
                </c:pt>
                <c:pt idx="13693">
                  <c:v>37070</c:v>
                </c:pt>
                <c:pt idx="13694">
                  <c:v>37071</c:v>
                </c:pt>
                <c:pt idx="13695">
                  <c:v>37072</c:v>
                </c:pt>
                <c:pt idx="13696">
                  <c:v>37073</c:v>
                </c:pt>
                <c:pt idx="13697">
                  <c:v>37074</c:v>
                </c:pt>
                <c:pt idx="13698">
                  <c:v>37075</c:v>
                </c:pt>
                <c:pt idx="13699">
                  <c:v>37076</c:v>
                </c:pt>
                <c:pt idx="13700">
                  <c:v>37077</c:v>
                </c:pt>
                <c:pt idx="13701">
                  <c:v>37078</c:v>
                </c:pt>
                <c:pt idx="13702">
                  <c:v>37079</c:v>
                </c:pt>
                <c:pt idx="13703">
                  <c:v>37080</c:v>
                </c:pt>
                <c:pt idx="13704">
                  <c:v>37081</c:v>
                </c:pt>
                <c:pt idx="13705">
                  <c:v>37082</c:v>
                </c:pt>
                <c:pt idx="13706">
                  <c:v>37083</c:v>
                </c:pt>
                <c:pt idx="13707">
                  <c:v>37084</c:v>
                </c:pt>
                <c:pt idx="13708">
                  <c:v>37085</c:v>
                </c:pt>
                <c:pt idx="13709">
                  <c:v>37086</c:v>
                </c:pt>
                <c:pt idx="13710">
                  <c:v>37087</c:v>
                </c:pt>
                <c:pt idx="13711">
                  <c:v>37088</c:v>
                </c:pt>
                <c:pt idx="13712">
                  <c:v>37089</c:v>
                </c:pt>
                <c:pt idx="13713">
                  <c:v>37090</c:v>
                </c:pt>
                <c:pt idx="13714">
                  <c:v>37091</c:v>
                </c:pt>
                <c:pt idx="13715">
                  <c:v>37092</c:v>
                </c:pt>
                <c:pt idx="13716">
                  <c:v>37093</c:v>
                </c:pt>
                <c:pt idx="13717">
                  <c:v>37094</c:v>
                </c:pt>
                <c:pt idx="13718">
                  <c:v>37095</c:v>
                </c:pt>
                <c:pt idx="13719">
                  <c:v>37096</c:v>
                </c:pt>
                <c:pt idx="13720">
                  <c:v>37097</c:v>
                </c:pt>
                <c:pt idx="13721">
                  <c:v>37098</c:v>
                </c:pt>
                <c:pt idx="13722">
                  <c:v>37099</c:v>
                </c:pt>
                <c:pt idx="13723">
                  <c:v>37100</c:v>
                </c:pt>
                <c:pt idx="13724">
                  <c:v>37101</c:v>
                </c:pt>
                <c:pt idx="13725">
                  <c:v>37102</c:v>
                </c:pt>
                <c:pt idx="13726">
                  <c:v>37103</c:v>
                </c:pt>
                <c:pt idx="13727">
                  <c:v>37104</c:v>
                </c:pt>
                <c:pt idx="13728">
                  <c:v>37105</c:v>
                </c:pt>
                <c:pt idx="13729">
                  <c:v>37106</c:v>
                </c:pt>
                <c:pt idx="13730">
                  <c:v>37107</c:v>
                </c:pt>
                <c:pt idx="13731">
                  <c:v>37108</c:v>
                </c:pt>
                <c:pt idx="13732">
                  <c:v>37109</c:v>
                </c:pt>
                <c:pt idx="13733">
                  <c:v>37110</c:v>
                </c:pt>
                <c:pt idx="13734">
                  <c:v>37111</c:v>
                </c:pt>
                <c:pt idx="13735">
                  <c:v>37112</c:v>
                </c:pt>
                <c:pt idx="13736">
                  <c:v>37113</c:v>
                </c:pt>
                <c:pt idx="13737">
                  <c:v>37114</c:v>
                </c:pt>
                <c:pt idx="13738">
                  <c:v>37115</c:v>
                </c:pt>
                <c:pt idx="13739">
                  <c:v>37116</c:v>
                </c:pt>
                <c:pt idx="13740">
                  <c:v>37117</c:v>
                </c:pt>
                <c:pt idx="13741">
                  <c:v>37118</c:v>
                </c:pt>
                <c:pt idx="13742">
                  <c:v>37119</c:v>
                </c:pt>
                <c:pt idx="13743">
                  <c:v>37120</c:v>
                </c:pt>
                <c:pt idx="13744">
                  <c:v>37121</c:v>
                </c:pt>
                <c:pt idx="13745">
                  <c:v>37122</c:v>
                </c:pt>
                <c:pt idx="13746">
                  <c:v>37123</c:v>
                </c:pt>
                <c:pt idx="13747">
                  <c:v>37124</c:v>
                </c:pt>
                <c:pt idx="13748">
                  <c:v>37125</c:v>
                </c:pt>
                <c:pt idx="13749">
                  <c:v>37126</c:v>
                </c:pt>
                <c:pt idx="13750">
                  <c:v>37127</c:v>
                </c:pt>
                <c:pt idx="13751">
                  <c:v>37128</c:v>
                </c:pt>
                <c:pt idx="13752">
                  <c:v>37129</c:v>
                </c:pt>
                <c:pt idx="13753">
                  <c:v>37130</c:v>
                </c:pt>
                <c:pt idx="13754">
                  <c:v>37131</c:v>
                </c:pt>
                <c:pt idx="13755">
                  <c:v>37132</c:v>
                </c:pt>
                <c:pt idx="13756">
                  <c:v>37133</c:v>
                </c:pt>
                <c:pt idx="13757">
                  <c:v>37134</c:v>
                </c:pt>
                <c:pt idx="13758">
                  <c:v>37135</c:v>
                </c:pt>
                <c:pt idx="13759">
                  <c:v>37136</c:v>
                </c:pt>
                <c:pt idx="13760">
                  <c:v>37137</c:v>
                </c:pt>
                <c:pt idx="13761">
                  <c:v>37138</c:v>
                </c:pt>
                <c:pt idx="13762">
                  <c:v>37139</c:v>
                </c:pt>
                <c:pt idx="13763">
                  <c:v>37140</c:v>
                </c:pt>
                <c:pt idx="13764">
                  <c:v>37141</c:v>
                </c:pt>
                <c:pt idx="13765">
                  <c:v>37142</c:v>
                </c:pt>
                <c:pt idx="13766">
                  <c:v>37143</c:v>
                </c:pt>
                <c:pt idx="13767">
                  <c:v>37144</c:v>
                </c:pt>
                <c:pt idx="13768">
                  <c:v>37145</c:v>
                </c:pt>
                <c:pt idx="13769">
                  <c:v>37146</c:v>
                </c:pt>
                <c:pt idx="13770">
                  <c:v>37147</c:v>
                </c:pt>
                <c:pt idx="13771">
                  <c:v>37148</c:v>
                </c:pt>
                <c:pt idx="13772">
                  <c:v>37149</c:v>
                </c:pt>
                <c:pt idx="13773">
                  <c:v>37150</c:v>
                </c:pt>
                <c:pt idx="13774">
                  <c:v>37151</c:v>
                </c:pt>
                <c:pt idx="13775">
                  <c:v>37152</c:v>
                </c:pt>
                <c:pt idx="13776">
                  <c:v>37153</c:v>
                </c:pt>
                <c:pt idx="13777">
                  <c:v>37154</c:v>
                </c:pt>
                <c:pt idx="13778">
                  <c:v>37155</c:v>
                </c:pt>
                <c:pt idx="13779">
                  <c:v>37156</c:v>
                </c:pt>
                <c:pt idx="13780">
                  <c:v>37157</c:v>
                </c:pt>
                <c:pt idx="13781">
                  <c:v>37158</c:v>
                </c:pt>
                <c:pt idx="13782">
                  <c:v>37159</c:v>
                </c:pt>
                <c:pt idx="13783">
                  <c:v>37160</c:v>
                </c:pt>
                <c:pt idx="13784">
                  <c:v>37161</c:v>
                </c:pt>
                <c:pt idx="13785">
                  <c:v>37162</c:v>
                </c:pt>
                <c:pt idx="13786">
                  <c:v>37163</c:v>
                </c:pt>
                <c:pt idx="13787">
                  <c:v>37164</c:v>
                </c:pt>
                <c:pt idx="13788">
                  <c:v>37165</c:v>
                </c:pt>
                <c:pt idx="13789">
                  <c:v>37166</c:v>
                </c:pt>
                <c:pt idx="13790">
                  <c:v>37167</c:v>
                </c:pt>
                <c:pt idx="13791">
                  <c:v>37168</c:v>
                </c:pt>
                <c:pt idx="13792">
                  <c:v>37169</c:v>
                </c:pt>
                <c:pt idx="13793">
                  <c:v>37170</c:v>
                </c:pt>
                <c:pt idx="13794">
                  <c:v>37171</c:v>
                </c:pt>
                <c:pt idx="13795">
                  <c:v>37172</c:v>
                </c:pt>
                <c:pt idx="13796">
                  <c:v>37173</c:v>
                </c:pt>
                <c:pt idx="13797">
                  <c:v>37174</c:v>
                </c:pt>
                <c:pt idx="13798">
                  <c:v>37175</c:v>
                </c:pt>
                <c:pt idx="13799">
                  <c:v>37176</c:v>
                </c:pt>
                <c:pt idx="13800">
                  <c:v>37177</c:v>
                </c:pt>
                <c:pt idx="13801">
                  <c:v>37178</c:v>
                </c:pt>
                <c:pt idx="13802">
                  <c:v>37179</c:v>
                </c:pt>
                <c:pt idx="13803">
                  <c:v>37180</c:v>
                </c:pt>
                <c:pt idx="13804">
                  <c:v>37181</c:v>
                </c:pt>
                <c:pt idx="13805">
                  <c:v>37182</c:v>
                </c:pt>
                <c:pt idx="13806">
                  <c:v>37183</c:v>
                </c:pt>
                <c:pt idx="13807">
                  <c:v>37184</c:v>
                </c:pt>
                <c:pt idx="13808">
                  <c:v>37185</c:v>
                </c:pt>
                <c:pt idx="13809">
                  <c:v>37186</c:v>
                </c:pt>
                <c:pt idx="13810">
                  <c:v>37187</c:v>
                </c:pt>
                <c:pt idx="13811">
                  <c:v>37188</c:v>
                </c:pt>
                <c:pt idx="13812">
                  <c:v>37189</c:v>
                </c:pt>
                <c:pt idx="13813">
                  <c:v>37190</c:v>
                </c:pt>
                <c:pt idx="13814">
                  <c:v>37191</c:v>
                </c:pt>
                <c:pt idx="13815">
                  <c:v>37192</c:v>
                </c:pt>
                <c:pt idx="13816">
                  <c:v>37193</c:v>
                </c:pt>
                <c:pt idx="13817">
                  <c:v>37194</c:v>
                </c:pt>
                <c:pt idx="13818">
                  <c:v>37195</c:v>
                </c:pt>
                <c:pt idx="13819">
                  <c:v>37196</c:v>
                </c:pt>
                <c:pt idx="13820">
                  <c:v>37197</c:v>
                </c:pt>
                <c:pt idx="13821">
                  <c:v>37198</c:v>
                </c:pt>
                <c:pt idx="13822">
                  <c:v>37199</c:v>
                </c:pt>
                <c:pt idx="13823">
                  <c:v>37200</c:v>
                </c:pt>
                <c:pt idx="13824">
                  <c:v>37201</c:v>
                </c:pt>
                <c:pt idx="13825">
                  <c:v>37202</c:v>
                </c:pt>
                <c:pt idx="13826">
                  <c:v>37203</c:v>
                </c:pt>
                <c:pt idx="13827">
                  <c:v>37204</c:v>
                </c:pt>
                <c:pt idx="13828">
                  <c:v>37205</c:v>
                </c:pt>
                <c:pt idx="13829">
                  <c:v>37206</c:v>
                </c:pt>
                <c:pt idx="13830">
                  <c:v>37207</c:v>
                </c:pt>
                <c:pt idx="13831">
                  <c:v>37208</c:v>
                </c:pt>
                <c:pt idx="13832">
                  <c:v>37209</c:v>
                </c:pt>
                <c:pt idx="13833">
                  <c:v>37210</c:v>
                </c:pt>
                <c:pt idx="13834">
                  <c:v>37211</c:v>
                </c:pt>
                <c:pt idx="13835">
                  <c:v>37212</c:v>
                </c:pt>
                <c:pt idx="13836">
                  <c:v>37213</c:v>
                </c:pt>
                <c:pt idx="13837">
                  <c:v>37214</c:v>
                </c:pt>
                <c:pt idx="13838">
                  <c:v>37215</c:v>
                </c:pt>
                <c:pt idx="13839">
                  <c:v>37216</c:v>
                </c:pt>
                <c:pt idx="13840">
                  <c:v>37217</c:v>
                </c:pt>
                <c:pt idx="13841">
                  <c:v>37218</c:v>
                </c:pt>
                <c:pt idx="13842">
                  <c:v>37219</c:v>
                </c:pt>
                <c:pt idx="13843">
                  <c:v>37220</c:v>
                </c:pt>
                <c:pt idx="13844">
                  <c:v>37221</c:v>
                </c:pt>
                <c:pt idx="13845">
                  <c:v>37222</c:v>
                </c:pt>
                <c:pt idx="13846">
                  <c:v>37223</c:v>
                </c:pt>
                <c:pt idx="13847">
                  <c:v>37224</c:v>
                </c:pt>
                <c:pt idx="13848">
                  <c:v>37225</c:v>
                </c:pt>
                <c:pt idx="13849">
                  <c:v>37226</c:v>
                </c:pt>
                <c:pt idx="13850">
                  <c:v>37227</c:v>
                </c:pt>
                <c:pt idx="13851">
                  <c:v>37228</c:v>
                </c:pt>
                <c:pt idx="13852">
                  <c:v>37229</c:v>
                </c:pt>
                <c:pt idx="13853">
                  <c:v>37230</c:v>
                </c:pt>
                <c:pt idx="13854">
                  <c:v>37231</c:v>
                </c:pt>
                <c:pt idx="13855">
                  <c:v>37232</c:v>
                </c:pt>
                <c:pt idx="13856">
                  <c:v>37233</c:v>
                </c:pt>
                <c:pt idx="13857">
                  <c:v>37234</c:v>
                </c:pt>
                <c:pt idx="13858">
                  <c:v>37235</c:v>
                </c:pt>
                <c:pt idx="13859">
                  <c:v>37236</c:v>
                </c:pt>
                <c:pt idx="13860">
                  <c:v>37237</c:v>
                </c:pt>
                <c:pt idx="13861">
                  <c:v>37238</c:v>
                </c:pt>
                <c:pt idx="13862">
                  <c:v>37239</c:v>
                </c:pt>
                <c:pt idx="13863">
                  <c:v>37240</c:v>
                </c:pt>
                <c:pt idx="13864">
                  <c:v>37241</c:v>
                </c:pt>
                <c:pt idx="13865">
                  <c:v>37242</c:v>
                </c:pt>
                <c:pt idx="13866">
                  <c:v>37243</c:v>
                </c:pt>
                <c:pt idx="13867">
                  <c:v>37244</c:v>
                </c:pt>
                <c:pt idx="13868">
                  <c:v>37245</c:v>
                </c:pt>
                <c:pt idx="13869">
                  <c:v>37246</c:v>
                </c:pt>
                <c:pt idx="13870">
                  <c:v>37247</c:v>
                </c:pt>
                <c:pt idx="13871">
                  <c:v>37248</c:v>
                </c:pt>
                <c:pt idx="13872">
                  <c:v>37249</c:v>
                </c:pt>
                <c:pt idx="13873">
                  <c:v>37250</c:v>
                </c:pt>
                <c:pt idx="13874">
                  <c:v>37251</c:v>
                </c:pt>
                <c:pt idx="13875">
                  <c:v>37252</c:v>
                </c:pt>
                <c:pt idx="13876">
                  <c:v>37253</c:v>
                </c:pt>
                <c:pt idx="13877">
                  <c:v>37254</c:v>
                </c:pt>
                <c:pt idx="13878">
                  <c:v>37255</c:v>
                </c:pt>
                <c:pt idx="13879">
                  <c:v>37256</c:v>
                </c:pt>
                <c:pt idx="13880">
                  <c:v>37257</c:v>
                </c:pt>
                <c:pt idx="13881">
                  <c:v>37258</c:v>
                </c:pt>
                <c:pt idx="13882">
                  <c:v>37259</c:v>
                </c:pt>
                <c:pt idx="13883">
                  <c:v>37260</c:v>
                </c:pt>
                <c:pt idx="13884">
                  <c:v>37261</c:v>
                </c:pt>
                <c:pt idx="13885">
                  <c:v>37262</c:v>
                </c:pt>
                <c:pt idx="13886">
                  <c:v>37263</c:v>
                </c:pt>
                <c:pt idx="13887">
                  <c:v>37264</c:v>
                </c:pt>
                <c:pt idx="13888">
                  <c:v>37265</c:v>
                </c:pt>
                <c:pt idx="13889">
                  <c:v>37266</c:v>
                </c:pt>
                <c:pt idx="13890">
                  <c:v>37267</c:v>
                </c:pt>
                <c:pt idx="13891">
                  <c:v>37268</c:v>
                </c:pt>
                <c:pt idx="13892">
                  <c:v>37269</c:v>
                </c:pt>
                <c:pt idx="13893">
                  <c:v>37270</c:v>
                </c:pt>
                <c:pt idx="13894">
                  <c:v>37271</c:v>
                </c:pt>
                <c:pt idx="13895">
                  <c:v>37272</c:v>
                </c:pt>
                <c:pt idx="13896">
                  <c:v>37273</c:v>
                </c:pt>
                <c:pt idx="13897">
                  <c:v>37274</c:v>
                </c:pt>
                <c:pt idx="13898">
                  <c:v>37275</c:v>
                </c:pt>
                <c:pt idx="13899">
                  <c:v>37276</c:v>
                </c:pt>
                <c:pt idx="13900">
                  <c:v>37277</c:v>
                </c:pt>
                <c:pt idx="13901">
                  <c:v>37278</c:v>
                </c:pt>
                <c:pt idx="13902">
                  <c:v>37279</c:v>
                </c:pt>
                <c:pt idx="13903">
                  <c:v>37280</c:v>
                </c:pt>
                <c:pt idx="13904">
                  <c:v>37281</c:v>
                </c:pt>
                <c:pt idx="13905">
                  <c:v>37282</c:v>
                </c:pt>
                <c:pt idx="13906">
                  <c:v>37283</c:v>
                </c:pt>
                <c:pt idx="13907">
                  <c:v>37284</c:v>
                </c:pt>
                <c:pt idx="13908">
                  <c:v>37285</c:v>
                </c:pt>
                <c:pt idx="13909">
                  <c:v>37286</c:v>
                </c:pt>
                <c:pt idx="13910">
                  <c:v>37287</c:v>
                </c:pt>
                <c:pt idx="13911">
                  <c:v>37288</c:v>
                </c:pt>
                <c:pt idx="13912">
                  <c:v>37289</c:v>
                </c:pt>
                <c:pt idx="13913">
                  <c:v>37290</c:v>
                </c:pt>
                <c:pt idx="13914">
                  <c:v>37291</c:v>
                </c:pt>
                <c:pt idx="13915">
                  <c:v>37292</c:v>
                </c:pt>
                <c:pt idx="13916">
                  <c:v>37293</c:v>
                </c:pt>
                <c:pt idx="13917">
                  <c:v>37294</c:v>
                </c:pt>
                <c:pt idx="13918">
                  <c:v>37295</c:v>
                </c:pt>
                <c:pt idx="13919">
                  <c:v>37296</c:v>
                </c:pt>
                <c:pt idx="13920">
                  <c:v>37297</c:v>
                </c:pt>
                <c:pt idx="13921">
                  <c:v>37298</c:v>
                </c:pt>
                <c:pt idx="13922">
                  <c:v>37299</c:v>
                </c:pt>
                <c:pt idx="13923">
                  <c:v>37300</c:v>
                </c:pt>
                <c:pt idx="13924">
                  <c:v>37301</c:v>
                </c:pt>
                <c:pt idx="13925">
                  <c:v>37302</c:v>
                </c:pt>
                <c:pt idx="13926">
                  <c:v>37303</c:v>
                </c:pt>
                <c:pt idx="13927">
                  <c:v>37304</c:v>
                </c:pt>
                <c:pt idx="13928">
                  <c:v>37305</c:v>
                </c:pt>
                <c:pt idx="13929">
                  <c:v>37306</c:v>
                </c:pt>
                <c:pt idx="13930">
                  <c:v>37307</c:v>
                </c:pt>
                <c:pt idx="13931">
                  <c:v>37308</c:v>
                </c:pt>
                <c:pt idx="13932">
                  <c:v>37309</c:v>
                </c:pt>
                <c:pt idx="13933">
                  <c:v>37310</c:v>
                </c:pt>
                <c:pt idx="13934">
                  <c:v>37311</c:v>
                </c:pt>
                <c:pt idx="13935">
                  <c:v>37312</c:v>
                </c:pt>
                <c:pt idx="13936">
                  <c:v>37313</c:v>
                </c:pt>
                <c:pt idx="13937">
                  <c:v>37314</c:v>
                </c:pt>
                <c:pt idx="13938">
                  <c:v>37315</c:v>
                </c:pt>
                <c:pt idx="13939">
                  <c:v>37316</c:v>
                </c:pt>
                <c:pt idx="13940">
                  <c:v>37317</c:v>
                </c:pt>
                <c:pt idx="13941">
                  <c:v>37318</c:v>
                </c:pt>
                <c:pt idx="13942">
                  <c:v>37319</c:v>
                </c:pt>
                <c:pt idx="13943">
                  <c:v>37320</c:v>
                </c:pt>
                <c:pt idx="13944">
                  <c:v>37321</c:v>
                </c:pt>
                <c:pt idx="13945">
                  <c:v>37322</c:v>
                </c:pt>
                <c:pt idx="13946">
                  <c:v>37323</c:v>
                </c:pt>
                <c:pt idx="13947">
                  <c:v>37324</c:v>
                </c:pt>
                <c:pt idx="13948">
                  <c:v>37325</c:v>
                </c:pt>
                <c:pt idx="13949">
                  <c:v>37326</c:v>
                </c:pt>
                <c:pt idx="13950">
                  <c:v>37327</c:v>
                </c:pt>
                <c:pt idx="13951">
                  <c:v>37328</c:v>
                </c:pt>
                <c:pt idx="13952">
                  <c:v>37329</c:v>
                </c:pt>
                <c:pt idx="13953">
                  <c:v>37330</c:v>
                </c:pt>
                <c:pt idx="13954">
                  <c:v>37331</c:v>
                </c:pt>
                <c:pt idx="13955">
                  <c:v>37332</c:v>
                </c:pt>
                <c:pt idx="13956">
                  <c:v>37333</c:v>
                </c:pt>
                <c:pt idx="13957">
                  <c:v>37334</c:v>
                </c:pt>
                <c:pt idx="13958">
                  <c:v>37335</c:v>
                </c:pt>
                <c:pt idx="13959">
                  <c:v>37336</c:v>
                </c:pt>
                <c:pt idx="13960">
                  <c:v>37337</c:v>
                </c:pt>
                <c:pt idx="13961">
                  <c:v>37338</c:v>
                </c:pt>
                <c:pt idx="13962">
                  <c:v>37339</c:v>
                </c:pt>
                <c:pt idx="13963">
                  <c:v>37340</c:v>
                </c:pt>
                <c:pt idx="13964">
                  <c:v>37341</c:v>
                </c:pt>
                <c:pt idx="13965">
                  <c:v>37342</c:v>
                </c:pt>
                <c:pt idx="13966">
                  <c:v>37343</c:v>
                </c:pt>
                <c:pt idx="13967">
                  <c:v>37344</c:v>
                </c:pt>
                <c:pt idx="13968">
                  <c:v>37345</c:v>
                </c:pt>
                <c:pt idx="13969">
                  <c:v>37346</c:v>
                </c:pt>
                <c:pt idx="13970">
                  <c:v>37347</c:v>
                </c:pt>
                <c:pt idx="13971">
                  <c:v>37348</c:v>
                </c:pt>
                <c:pt idx="13972">
                  <c:v>37349</c:v>
                </c:pt>
                <c:pt idx="13973">
                  <c:v>37350</c:v>
                </c:pt>
                <c:pt idx="13974">
                  <c:v>37351</c:v>
                </c:pt>
                <c:pt idx="13975">
                  <c:v>37352</c:v>
                </c:pt>
                <c:pt idx="13976">
                  <c:v>37353</c:v>
                </c:pt>
                <c:pt idx="13977">
                  <c:v>37354</c:v>
                </c:pt>
                <c:pt idx="13978">
                  <c:v>37355</c:v>
                </c:pt>
                <c:pt idx="13979">
                  <c:v>37356</c:v>
                </c:pt>
                <c:pt idx="13980">
                  <c:v>37357</c:v>
                </c:pt>
                <c:pt idx="13981">
                  <c:v>37358</c:v>
                </c:pt>
                <c:pt idx="13982">
                  <c:v>37359</c:v>
                </c:pt>
                <c:pt idx="13983">
                  <c:v>37360</c:v>
                </c:pt>
                <c:pt idx="13984">
                  <c:v>37361</c:v>
                </c:pt>
                <c:pt idx="13985">
                  <c:v>37362</c:v>
                </c:pt>
                <c:pt idx="13986">
                  <c:v>37363</c:v>
                </c:pt>
                <c:pt idx="13987">
                  <c:v>37364</c:v>
                </c:pt>
                <c:pt idx="13988">
                  <c:v>37365</c:v>
                </c:pt>
                <c:pt idx="13989">
                  <c:v>37366</c:v>
                </c:pt>
                <c:pt idx="13990">
                  <c:v>37367</c:v>
                </c:pt>
                <c:pt idx="13991">
                  <c:v>37368</c:v>
                </c:pt>
                <c:pt idx="13992">
                  <c:v>37369</c:v>
                </c:pt>
                <c:pt idx="13993">
                  <c:v>37370</c:v>
                </c:pt>
                <c:pt idx="13994">
                  <c:v>37371</c:v>
                </c:pt>
                <c:pt idx="13995">
                  <c:v>37372</c:v>
                </c:pt>
                <c:pt idx="13996">
                  <c:v>37373</c:v>
                </c:pt>
                <c:pt idx="13997">
                  <c:v>37374</c:v>
                </c:pt>
                <c:pt idx="13998">
                  <c:v>37375</c:v>
                </c:pt>
                <c:pt idx="13999">
                  <c:v>37376</c:v>
                </c:pt>
                <c:pt idx="14000">
                  <c:v>37377</c:v>
                </c:pt>
                <c:pt idx="14001">
                  <c:v>37378</c:v>
                </c:pt>
                <c:pt idx="14002">
                  <c:v>37379</c:v>
                </c:pt>
                <c:pt idx="14003">
                  <c:v>37380</c:v>
                </c:pt>
                <c:pt idx="14004">
                  <c:v>37381</c:v>
                </c:pt>
                <c:pt idx="14005">
                  <c:v>37382</c:v>
                </c:pt>
                <c:pt idx="14006">
                  <c:v>37383</c:v>
                </c:pt>
                <c:pt idx="14007">
                  <c:v>37384</c:v>
                </c:pt>
                <c:pt idx="14008">
                  <c:v>37385</c:v>
                </c:pt>
                <c:pt idx="14009">
                  <c:v>37386</c:v>
                </c:pt>
                <c:pt idx="14010">
                  <c:v>37387</c:v>
                </c:pt>
                <c:pt idx="14011">
                  <c:v>37388</c:v>
                </c:pt>
                <c:pt idx="14012">
                  <c:v>37389</c:v>
                </c:pt>
                <c:pt idx="14013">
                  <c:v>37390</c:v>
                </c:pt>
                <c:pt idx="14014">
                  <c:v>37391</c:v>
                </c:pt>
                <c:pt idx="14015">
                  <c:v>37392</c:v>
                </c:pt>
                <c:pt idx="14016">
                  <c:v>37393</c:v>
                </c:pt>
                <c:pt idx="14017">
                  <c:v>37394</c:v>
                </c:pt>
                <c:pt idx="14018">
                  <c:v>37395</c:v>
                </c:pt>
                <c:pt idx="14019">
                  <c:v>37396</c:v>
                </c:pt>
                <c:pt idx="14020">
                  <c:v>37397</c:v>
                </c:pt>
                <c:pt idx="14021">
                  <c:v>37398</c:v>
                </c:pt>
                <c:pt idx="14022">
                  <c:v>37399</c:v>
                </c:pt>
                <c:pt idx="14023">
                  <c:v>37400</c:v>
                </c:pt>
                <c:pt idx="14024">
                  <c:v>37401</c:v>
                </c:pt>
                <c:pt idx="14025">
                  <c:v>37402</c:v>
                </c:pt>
                <c:pt idx="14026">
                  <c:v>37403</c:v>
                </c:pt>
                <c:pt idx="14027">
                  <c:v>37404</c:v>
                </c:pt>
                <c:pt idx="14028">
                  <c:v>37405</c:v>
                </c:pt>
                <c:pt idx="14029">
                  <c:v>37406</c:v>
                </c:pt>
                <c:pt idx="14030">
                  <c:v>37407</c:v>
                </c:pt>
                <c:pt idx="14031">
                  <c:v>37408</c:v>
                </c:pt>
                <c:pt idx="14032">
                  <c:v>37409</c:v>
                </c:pt>
                <c:pt idx="14033">
                  <c:v>37410</c:v>
                </c:pt>
                <c:pt idx="14034">
                  <c:v>37411</c:v>
                </c:pt>
                <c:pt idx="14035">
                  <c:v>37412</c:v>
                </c:pt>
                <c:pt idx="14036">
                  <c:v>37413</c:v>
                </c:pt>
                <c:pt idx="14037">
                  <c:v>37414</c:v>
                </c:pt>
                <c:pt idx="14038">
                  <c:v>37415</c:v>
                </c:pt>
                <c:pt idx="14039">
                  <c:v>37416</c:v>
                </c:pt>
                <c:pt idx="14040">
                  <c:v>37417</c:v>
                </c:pt>
                <c:pt idx="14041">
                  <c:v>37418</c:v>
                </c:pt>
                <c:pt idx="14042">
                  <c:v>37419</c:v>
                </c:pt>
                <c:pt idx="14043">
                  <c:v>37420</c:v>
                </c:pt>
                <c:pt idx="14044">
                  <c:v>37421</c:v>
                </c:pt>
                <c:pt idx="14045">
                  <c:v>37422</c:v>
                </c:pt>
                <c:pt idx="14046">
                  <c:v>37423</c:v>
                </c:pt>
                <c:pt idx="14047">
                  <c:v>37424</c:v>
                </c:pt>
                <c:pt idx="14048">
                  <c:v>37425</c:v>
                </c:pt>
                <c:pt idx="14049">
                  <c:v>37426</c:v>
                </c:pt>
                <c:pt idx="14050">
                  <c:v>37427</c:v>
                </c:pt>
                <c:pt idx="14051">
                  <c:v>37428</c:v>
                </c:pt>
                <c:pt idx="14052">
                  <c:v>37429</c:v>
                </c:pt>
                <c:pt idx="14053">
                  <c:v>37430</c:v>
                </c:pt>
                <c:pt idx="14054">
                  <c:v>37431</c:v>
                </c:pt>
                <c:pt idx="14055">
                  <c:v>37432</c:v>
                </c:pt>
                <c:pt idx="14056">
                  <c:v>37433</c:v>
                </c:pt>
                <c:pt idx="14057">
                  <c:v>37434</c:v>
                </c:pt>
                <c:pt idx="14058">
                  <c:v>37435</c:v>
                </c:pt>
                <c:pt idx="14059">
                  <c:v>37436</c:v>
                </c:pt>
                <c:pt idx="14060">
                  <c:v>37437</c:v>
                </c:pt>
                <c:pt idx="14061">
                  <c:v>37438</c:v>
                </c:pt>
                <c:pt idx="14062">
                  <c:v>37439</c:v>
                </c:pt>
                <c:pt idx="14063">
                  <c:v>37440</c:v>
                </c:pt>
                <c:pt idx="14064">
                  <c:v>37441</c:v>
                </c:pt>
                <c:pt idx="14065">
                  <c:v>37442</c:v>
                </c:pt>
                <c:pt idx="14066">
                  <c:v>37443</c:v>
                </c:pt>
                <c:pt idx="14067">
                  <c:v>37444</c:v>
                </c:pt>
                <c:pt idx="14068">
                  <c:v>37445</c:v>
                </c:pt>
                <c:pt idx="14069">
                  <c:v>37446</c:v>
                </c:pt>
                <c:pt idx="14070">
                  <c:v>37447</c:v>
                </c:pt>
                <c:pt idx="14071">
                  <c:v>37448</c:v>
                </c:pt>
                <c:pt idx="14072">
                  <c:v>37449</c:v>
                </c:pt>
                <c:pt idx="14073">
                  <c:v>37450</c:v>
                </c:pt>
                <c:pt idx="14074">
                  <c:v>37451</c:v>
                </c:pt>
                <c:pt idx="14075">
                  <c:v>37452</c:v>
                </c:pt>
                <c:pt idx="14076">
                  <c:v>37453</c:v>
                </c:pt>
                <c:pt idx="14077">
                  <c:v>37454</c:v>
                </c:pt>
                <c:pt idx="14078">
                  <c:v>37455</c:v>
                </c:pt>
                <c:pt idx="14079">
                  <c:v>37456</c:v>
                </c:pt>
                <c:pt idx="14080">
                  <c:v>37457</c:v>
                </c:pt>
                <c:pt idx="14081">
                  <c:v>37458</c:v>
                </c:pt>
                <c:pt idx="14082">
                  <c:v>37459</c:v>
                </c:pt>
                <c:pt idx="14083">
                  <c:v>37460</c:v>
                </c:pt>
                <c:pt idx="14084">
                  <c:v>37461</c:v>
                </c:pt>
                <c:pt idx="14085">
                  <c:v>37462</c:v>
                </c:pt>
                <c:pt idx="14086">
                  <c:v>37463</c:v>
                </c:pt>
                <c:pt idx="14087">
                  <c:v>37464</c:v>
                </c:pt>
                <c:pt idx="14088">
                  <c:v>37465</c:v>
                </c:pt>
                <c:pt idx="14089">
                  <c:v>37466</c:v>
                </c:pt>
                <c:pt idx="14090">
                  <c:v>37467</c:v>
                </c:pt>
                <c:pt idx="14091">
                  <c:v>37468</c:v>
                </c:pt>
                <c:pt idx="14092">
                  <c:v>37469</c:v>
                </c:pt>
                <c:pt idx="14093">
                  <c:v>37470</c:v>
                </c:pt>
                <c:pt idx="14094">
                  <c:v>37471</c:v>
                </c:pt>
                <c:pt idx="14095">
                  <c:v>37472</c:v>
                </c:pt>
                <c:pt idx="14096">
                  <c:v>37473</c:v>
                </c:pt>
                <c:pt idx="14097">
                  <c:v>37474</c:v>
                </c:pt>
                <c:pt idx="14098">
                  <c:v>37475</c:v>
                </c:pt>
                <c:pt idx="14099">
                  <c:v>37476</c:v>
                </c:pt>
                <c:pt idx="14100">
                  <c:v>37477</c:v>
                </c:pt>
                <c:pt idx="14101">
                  <c:v>37478</c:v>
                </c:pt>
                <c:pt idx="14102">
                  <c:v>37479</c:v>
                </c:pt>
                <c:pt idx="14103">
                  <c:v>37480</c:v>
                </c:pt>
                <c:pt idx="14104">
                  <c:v>37481</c:v>
                </c:pt>
                <c:pt idx="14105">
                  <c:v>37482</c:v>
                </c:pt>
                <c:pt idx="14106">
                  <c:v>37483</c:v>
                </c:pt>
                <c:pt idx="14107">
                  <c:v>37484</c:v>
                </c:pt>
                <c:pt idx="14108">
                  <c:v>37485</c:v>
                </c:pt>
                <c:pt idx="14109">
                  <c:v>37486</c:v>
                </c:pt>
                <c:pt idx="14110">
                  <c:v>37487</c:v>
                </c:pt>
                <c:pt idx="14111">
                  <c:v>37488</c:v>
                </c:pt>
                <c:pt idx="14112">
                  <c:v>37489</c:v>
                </c:pt>
                <c:pt idx="14113">
                  <c:v>37490</c:v>
                </c:pt>
                <c:pt idx="14114">
                  <c:v>37491</c:v>
                </c:pt>
                <c:pt idx="14115">
                  <c:v>37492</c:v>
                </c:pt>
                <c:pt idx="14116">
                  <c:v>37493</c:v>
                </c:pt>
                <c:pt idx="14117">
                  <c:v>37494</c:v>
                </c:pt>
                <c:pt idx="14118">
                  <c:v>37495</c:v>
                </c:pt>
                <c:pt idx="14119">
                  <c:v>37496</c:v>
                </c:pt>
                <c:pt idx="14120">
                  <c:v>37497</c:v>
                </c:pt>
                <c:pt idx="14121">
                  <c:v>37498</c:v>
                </c:pt>
                <c:pt idx="14122">
                  <c:v>37499</c:v>
                </c:pt>
                <c:pt idx="14123">
                  <c:v>37500</c:v>
                </c:pt>
                <c:pt idx="14124">
                  <c:v>37501</c:v>
                </c:pt>
                <c:pt idx="14125">
                  <c:v>37502</c:v>
                </c:pt>
                <c:pt idx="14126">
                  <c:v>37503</c:v>
                </c:pt>
                <c:pt idx="14127">
                  <c:v>37504</c:v>
                </c:pt>
                <c:pt idx="14128">
                  <c:v>37505</c:v>
                </c:pt>
                <c:pt idx="14129">
                  <c:v>37506</c:v>
                </c:pt>
                <c:pt idx="14130">
                  <c:v>37507</c:v>
                </c:pt>
                <c:pt idx="14131">
                  <c:v>37508</c:v>
                </c:pt>
                <c:pt idx="14132">
                  <c:v>37509</c:v>
                </c:pt>
                <c:pt idx="14133">
                  <c:v>37510</c:v>
                </c:pt>
                <c:pt idx="14134">
                  <c:v>37511</c:v>
                </c:pt>
                <c:pt idx="14135">
                  <c:v>37512</c:v>
                </c:pt>
                <c:pt idx="14136">
                  <c:v>37513</c:v>
                </c:pt>
                <c:pt idx="14137">
                  <c:v>37514</c:v>
                </c:pt>
                <c:pt idx="14138">
                  <c:v>37515</c:v>
                </c:pt>
                <c:pt idx="14139">
                  <c:v>37516</c:v>
                </c:pt>
                <c:pt idx="14140">
                  <c:v>37517</c:v>
                </c:pt>
                <c:pt idx="14141">
                  <c:v>37518</c:v>
                </c:pt>
                <c:pt idx="14142">
                  <c:v>37519</c:v>
                </c:pt>
                <c:pt idx="14143">
                  <c:v>37520</c:v>
                </c:pt>
                <c:pt idx="14144">
                  <c:v>37521</c:v>
                </c:pt>
                <c:pt idx="14145">
                  <c:v>37522</c:v>
                </c:pt>
                <c:pt idx="14146">
                  <c:v>37523</c:v>
                </c:pt>
                <c:pt idx="14147">
                  <c:v>37524</c:v>
                </c:pt>
                <c:pt idx="14148">
                  <c:v>37525</c:v>
                </c:pt>
                <c:pt idx="14149">
                  <c:v>37526</c:v>
                </c:pt>
                <c:pt idx="14150">
                  <c:v>37527</c:v>
                </c:pt>
                <c:pt idx="14151">
                  <c:v>37528</c:v>
                </c:pt>
                <c:pt idx="14152">
                  <c:v>37529</c:v>
                </c:pt>
                <c:pt idx="14153">
                  <c:v>37530</c:v>
                </c:pt>
                <c:pt idx="14154">
                  <c:v>37531</c:v>
                </c:pt>
                <c:pt idx="14155">
                  <c:v>37532</c:v>
                </c:pt>
                <c:pt idx="14156">
                  <c:v>37533</c:v>
                </c:pt>
                <c:pt idx="14157">
                  <c:v>37534</c:v>
                </c:pt>
                <c:pt idx="14158">
                  <c:v>37535</c:v>
                </c:pt>
                <c:pt idx="14159">
                  <c:v>37536</c:v>
                </c:pt>
                <c:pt idx="14160">
                  <c:v>37537</c:v>
                </c:pt>
                <c:pt idx="14161">
                  <c:v>37538</c:v>
                </c:pt>
                <c:pt idx="14162">
                  <c:v>37539</c:v>
                </c:pt>
                <c:pt idx="14163">
                  <c:v>37540</c:v>
                </c:pt>
                <c:pt idx="14164">
                  <c:v>37541</c:v>
                </c:pt>
                <c:pt idx="14165">
                  <c:v>37542</c:v>
                </c:pt>
                <c:pt idx="14166">
                  <c:v>37543</c:v>
                </c:pt>
                <c:pt idx="14167">
                  <c:v>37544</c:v>
                </c:pt>
                <c:pt idx="14168">
                  <c:v>37545</c:v>
                </c:pt>
                <c:pt idx="14169">
                  <c:v>37546</c:v>
                </c:pt>
                <c:pt idx="14170">
                  <c:v>37547</c:v>
                </c:pt>
                <c:pt idx="14171">
                  <c:v>37548</c:v>
                </c:pt>
                <c:pt idx="14172">
                  <c:v>37549</c:v>
                </c:pt>
                <c:pt idx="14173">
                  <c:v>37550</c:v>
                </c:pt>
                <c:pt idx="14174">
                  <c:v>37551</c:v>
                </c:pt>
                <c:pt idx="14175">
                  <c:v>37552</c:v>
                </c:pt>
                <c:pt idx="14176">
                  <c:v>37553</c:v>
                </c:pt>
                <c:pt idx="14177">
                  <c:v>37554</c:v>
                </c:pt>
                <c:pt idx="14178">
                  <c:v>37555</c:v>
                </c:pt>
                <c:pt idx="14179">
                  <c:v>37556</c:v>
                </c:pt>
                <c:pt idx="14180">
                  <c:v>37557</c:v>
                </c:pt>
                <c:pt idx="14181">
                  <c:v>37558</c:v>
                </c:pt>
                <c:pt idx="14182">
                  <c:v>37559</c:v>
                </c:pt>
                <c:pt idx="14183">
                  <c:v>37560</c:v>
                </c:pt>
                <c:pt idx="14184">
                  <c:v>37561</c:v>
                </c:pt>
                <c:pt idx="14185">
                  <c:v>37562</c:v>
                </c:pt>
                <c:pt idx="14186">
                  <c:v>37563</c:v>
                </c:pt>
                <c:pt idx="14187">
                  <c:v>37564</c:v>
                </c:pt>
                <c:pt idx="14188">
                  <c:v>37565</c:v>
                </c:pt>
                <c:pt idx="14189">
                  <c:v>37566</c:v>
                </c:pt>
                <c:pt idx="14190">
                  <c:v>37567</c:v>
                </c:pt>
                <c:pt idx="14191">
                  <c:v>37568</c:v>
                </c:pt>
                <c:pt idx="14192">
                  <c:v>37569</c:v>
                </c:pt>
                <c:pt idx="14193">
                  <c:v>37570</c:v>
                </c:pt>
                <c:pt idx="14194">
                  <c:v>37571</c:v>
                </c:pt>
                <c:pt idx="14195">
                  <c:v>37572</c:v>
                </c:pt>
                <c:pt idx="14196">
                  <c:v>37573</c:v>
                </c:pt>
                <c:pt idx="14197">
                  <c:v>37574</c:v>
                </c:pt>
                <c:pt idx="14198">
                  <c:v>37575</c:v>
                </c:pt>
                <c:pt idx="14199">
                  <c:v>37576</c:v>
                </c:pt>
                <c:pt idx="14200">
                  <c:v>37577</c:v>
                </c:pt>
                <c:pt idx="14201">
                  <c:v>37578</c:v>
                </c:pt>
                <c:pt idx="14202">
                  <c:v>37579</c:v>
                </c:pt>
                <c:pt idx="14203">
                  <c:v>37580</c:v>
                </c:pt>
                <c:pt idx="14204">
                  <c:v>37581</c:v>
                </c:pt>
                <c:pt idx="14205">
                  <c:v>37582</c:v>
                </c:pt>
                <c:pt idx="14206">
                  <c:v>37583</c:v>
                </c:pt>
                <c:pt idx="14207">
                  <c:v>37584</c:v>
                </c:pt>
                <c:pt idx="14208">
                  <c:v>37585</c:v>
                </c:pt>
                <c:pt idx="14209">
                  <c:v>37586</c:v>
                </c:pt>
                <c:pt idx="14210">
                  <c:v>37587</c:v>
                </c:pt>
                <c:pt idx="14211">
                  <c:v>37588</c:v>
                </c:pt>
                <c:pt idx="14212">
                  <c:v>37589</c:v>
                </c:pt>
                <c:pt idx="14213">
                  <c:v>37590</c:v>
                </c:pt>
                <c:pt idx="14214">
                  <c:v>37591</c:v>
                </c:pt>
                <c:pt idx="14215">
                  <c:v>37592</c:v>
                </c:pt>
                <c:pt idx="14216">
                  <c:v>37593</c:v>
                </c:pt>
                <c:pt idx="14217">
                  <c:v>37594</c:v>
                </c:pt>
                <c:pt idx="14218">
                  <c:v>37595</c:v>
                </c:pt>
                <c:pt idx="14219">
                  <c:v>37596</c:v>
                </c:pt>
                <c:pt idx="14220">
                  <c:v>37597</c:v>
                </c:pt>
                <c:pt idx="14221">
                  <c:v>37598</c:v>
                </c:pt>
                <c:pt idx="14222">
                  <c:v>37599</c:v>
                </c:pt>
                <c:pt idx="14223">
                  <c:v>37600</c:v>
                </c:pt>
                <c:pt idx="14224">
                  <c:v>37601</c:v>
                </c:pt>
                <c:pt idx="14225">
                  <c:v>37602</c:v>
                </c:pt>
                <c:pt idx="14226">
                  <c:v>37603</c:v>
                </c:pt>
                <c:pt idx="14227">
                  <c:v>37604</c:v>
                </c:pt>
                <c:pt idx="14228">
                  <c:v>37605</c:v>
                </c:pt>
                <c:pt idx="14229">
                  <c:v>37606</c:v>
                </c:pt>
                <c:pt idx="14230">
                  <c:v>37607</c:v>
                </c:pt>
                <c:pt idx="14231">
                  <c:v>37608</c:v>
                </c:pt>
                <c:pt idx="14232">
                  <c:v>37609</c:v>
                </c:pt>
                <c:pt idx="14233">
                  <c:v>37610</c:v>
                </c:pt>
                <c:pt idx="14234">
                  <c:v>37611</c:v>
                </c:pt>
                <c:pt idx="14235">
                  <c:v>37612</c:v>
                </c:pt>
                <c:pt idx="14236">
                  <c:v>37613</c:v>
                </c:pt>
                <c:pt idx="14237">
                  <c:v>37614</c:v>
                </c:pt>
                <c:pt idx="14238">
                  <c:v>37615</c:v>
                </c:pt>
                <c:pt idx="14239">
                  <c:v>37616</c:v>
                </c:pt>
                <c:pt idx="14240">
                  <c:v>37617</c:v>
                </c:pt>
                <c:pt idx="14241">
                  <c:v>37618</c:v>
                </c:pt>
                <c:pt idx="14242">
                  <c:v>37619</c:v>
                </c:pt>
                <c:pt idx="14243">
                  <c:v>37620</c:v>
                </c:pt>
                <c:pt idx="14244">
                  <c:v>37621</c:v>
                </c:pt>
                <c:pt idx="14245">
                  <c:v>37622</c:v>
                </c:pt>
                <c:pt idx="14246">
                  <c:v>37623</c:v>
                </c:pt>
                <c:pt idx="14247">
                  <c:v>37624</c:v>
                </c:pt>
                <c:pt idx="14248">
                  <c:v>37625</c:v>
                </c:pt>
                <c:pt idx="14249">
                  <c:v>37626</c:v>
                </c:pt>
                <c:pt idx="14250">
                  <c:v>37627</c:v>
                </c:pt>
                <c:pt idx="14251">
                  <c:v>37628</c:v>
                </c:pt>
                <c:pt idx="14252">
                  <c:v>37629</c:v>
                </c:pt>
                <c:pt idx="14253">
                  <c:v>37630</c:v>
                </c:pt>
                <c:pt idx="14254">
                  <c:v>37631</c:v>
                </c:pt>
                <c:pt idx="14255">
                  <c:v>37632</c:v>
                </c:pt>
                <c:pt idx="14256">
                  <c:v>37633</c:v>
                </c:pt>
                <c:pt idx="14257">
                  <c:v>37634</c:v>
                </c:pt>
                <c:pt idx="14258">
                  <c:v>37635</c:v>
                </c:pt>
                <c:pt idx="14259">
                  <c:v>37636</c:v>
                </c:pt>
                <c:pt idx="14260">
                  <c:v>37637</c:v>
                </c:pt>
                <c:pt idx="14261">
                  <c:v>37638</c:v>
                </c:pt>
                <c:pt idx="14262">
                  <c:v>37639</c:v>
                </c:pt>
                <c:pt idx="14263">
                  <c:v>37640</c:v>
                </c:pt>
                <c:pt idx="14264">
                  <c:v>37641</c:v>
                </c:pt>
                <c:pt idx="14265">
                  <c:v>37642</c:v>
                </c:pt>
                <c:pt idx="14266">
                  <c:v>37643</c:v>
                </c:pt>
                <c:pt idx="14267">
                  <c:v>37644</c:v>
                </c:pt>
                <c:pt idx="14268">
                  <c:v>37645</c:v>
                </c:pt>
                <c:pt idx="14269">
                  <c:v>37646</c:v>
                </c:pt>
                <c:pt idx="14270">
                  <c:v>37647</c:v>
                </c:pt>
                <c:pt idx="14271">
                  <c:v>37648</c:v>
                </c:pt>
                <c:pt idx="14272">
                  <c:v>37649</c:v>
                </c:pt>
                <c:pt idx="14273">
                  <c:v>37650</c:v>
                </c:pt>
                <c:pt idx="14274">
                  <c:v>37651</c:v>
                </c:pt>
                <c:pt idx="14275">
                  <c:v>37652</c:v>
                </c:pt>
                <c:pt idx="14276">
                  <c:v>37653</c:v>
                </c:pt>
                <c:pt idx="14277">
                  <c:v>37654</c:v>
                </c:pt>
                <c:pt idx="14278">
                  <c:v>37655</c:v>
                </c:pt>
                <c:pt idx="14279">
                  <c:v>37656</c:v>
                </c:pt>
                <c:pt idx="14280">
                  <c:v>37657</c:v>
                </c:pt>
                <c:pt idx="14281">
                  <c:v>37658</c:v>
                </c:pt>
                <c:pt idx="14282">
                  <c:v>37659</c:v>
                </c:pt>
                <c:pt idx="14283">
                  <c:v>37660</c:v>
                </c:pt>
                <c:pt idx="14284">
                  <c:v>37661</c:v>
                </c:pt>
                <c:pt idx="14285">
                  <c:v>37662</c:v>
                </c:pt>
                <c:pt idx="14286">
                  <c:v>37663</c:v>
                </c:pt>
                <c:pt idx="14287">
                  <c:v>37664</c:v>
                </c:pt>
                <c:pt idx="14288">
                  <c:v>37665</c:v>
                </c:pt>
                <c:pt idx="14289">
                  <c:v>37666</c:v>
                </c:pt>
                <c:pt idx="14290">
                  <c:v>37667</c:v>
                </c:pt>
                <c:pt idx="14291">
                  <c:v>37668</c:v>
                </c:pt>
                <c:pt idx="14292">
                  <c:v>37669</c:v>
                </c:pt>
                <c:pt idx="14293">
                  <c:v>37670</c:v>
                </c:pt>
                <c:pt idx="14294">
                  <c:v>37671</c:v>
                </c:pt>
                <c:pt idx="14295">
                  <c:v>37672</c:v>
                </c:pt>
                <c:pt idx="14296">
                  <c:v>37673</c:v>
                </c:pt>
                <c:pt idx="14297">
                  <c:v>37674</c:v>
                </c:pt>
                <c:pt idx="14298">
                  <c:v>37675</c:v>
                </c:pt>
                <c:pt idx="14299">
                  <c:v>37676</c:v>
                </c:pt>
                <c:pt idx="14300">
                  <c:v>37677</c:v>
                </c:pt>
                <c:pt idx="14301">
                  <c:v>37678</c:v>
                </c:pt>
                <c:pt idx="14302">
                  <c:v>37679</c:v>
                </c:pt>
                <c:pt idx="14303">
                  <c:v>37680</c:v>
                </c:pt>
                <c:pt idx="14304">
                  <c:v>37681</c:v>
                </c:pt>
                <c:pt idx="14305">
                  <c:v>37682</c:v>
                </c:pt>
                <c:pt idx="14306">
                  <c:v>37683</c:v>
                </c:pt>
                <c:pt idx="14307">
                  <c:v>37684</c:v>
                </c:pt>
                <c:pt idx="14308">
                  <c:v>37685</c:v>
                </c:pt>
                <c:pt idx="14309">
                  <c:v>37686</c:v>
                </c:pt>
                <c:pt idx="14310">
                  <c:v>37687</c:v>
                </c:pt>
                <c:pt idx="14311">
                  <c:v>37688</c:v>
                </c:pt>
                <c:pt idx="14312">
                  <c:v>37689</c:v>
                </c:pt>
                <c:pt idx="14313">
                  <c:v>37690</c:v>
                </c:pt>
                <c:pt idx="14314">
                  <c:v>37691</c:v>
                </c:pt>
                <c:pt idx="14315">
                  <c:v>37692</c:v>
                </c:pt>
                <c:pt idx="14316">
                  <c:v>37693</c:v>
                </c:pt>
                <c:pt idx="14317">
                  <c:v>37694</c:v>
                </c:pt>
                <c:pt idx="14318">
                  <c:v>37695</c:v>
                </c:pt>
                <c:pt idx="14319">
                  <c:v>37696</c:v>
                </c:pt>
                <c:pt idx="14320">
                  <c:v>37697</c:v>
                </c:pt>
                <c:pt idx="14321">
                  <c:v>37698</c:v>
                </c:pt>
                <c:pt idx="14322">
                  <c:v>37699</c:v>
                </c:pt>
                <c:pt idx="14323">
                  <c:v>37700</c:v>
                </c:pt>
                <c:pt idx="14324">
                  <c:v>37701</c:v>
                </c:pt>
                <c:pt idx="14325">
                  <c:v>37702</c:v>
                </c:pt>
                <c:pt idx="14326">
                  <c:v>37703</c:v>
                </c:pt>
                <c:pt idx="14327">
                  <c:v>37704</c:v>
                </c:pt>
                <c:pt idx="14328">
                  <c:v>37705</c:v>
                </c:pt>
                <c:pt idx="14329">
                  <c:v>37706</c:v>
                </c:pt>
                <c:pt idx="14330">
                  <c:v>37707</c:v>
                </c:pt>
                <c:pt idx="14331">
                  <c:v>37708</c:v>
                </c:pt>
                <c:pt idx="14332">
                  <c:v>37709</c:v>
                </c:pt>
                <c:pt idx="14333">
                  <c:v>37710</c:v>
                </c:pt>
                <c:pt idx="14334">
                  <c:v>37711</c:v>
                </c:pt>
                <c:pt idx="14335">
                  <c:v>37712</c:v>
                </c:pt>
                <c:pt idx="14336">
                  <c:v>37713</c:v>
                </c:pt>
                <c:pt idx="14337">
                  <c:v>37714</c:v>
                </c:pt>
                <c:pt idx="14338">
                  <c:v>37715</c:v>
                </c:pt>
                <c:pt idx="14339">
                  <c:v>37716</c:v>
                </c:pt>
                <c:pt idx="14340">
                  <c:v>37717</c:v>
                </c:pt>
                <c:pt idx="14341">
                  <c:v>37718</c:v>
                </c:pt>
                <c:pt idx="14342">
                  <c:v>37719</c:v>
                </c:pt>
                <c:pt idx="14343">
                  <c:v>37720</c:v>
                </c:pt>
                <c:pt idx="14344">
                  <c:v>37721</c:v>
                </c:pt>
                <c:pt idx="14345">
                  <c:v>37722</c:v>
                </c:pt>
                <c:pt idx="14346">
                  <c:v>37723</c:v>
                </c:pt>
                <c:pt idx="14347">
                  <c:v>37724</c:v>
                </c:pt>
                <c:pt idx="14348">
                  <c:v>37725</c:v>
                </c:pt>
                <c:pt idx="14349">
                  <c:v>37726</c:v>
                </c:pt>
                <c:pt idx="14350">
                  <c:v>37727</c:v>
                </c:pt>
                <c:pt idx="14351">
                  <c:v>37728</c:v>
                </c:pt>
                <c:pt idx="14352">
                  <c:v>37729</c:v>
                </c:pt>
                <c:pt idx="14353">
                  <c:v>37730</c:v>
                </c:pt>
                <c:pt idx="14354">
                  <c:v>37731</c:v>
                </c:pt>
                <c:pt idx="14355">
                  <c:v>37732</c:v>
                </c:pt>
                <c:pt idx="14356">
                  <c:v>37733</c:v>
                </c:pt>
                <c:pt idx="14357">
                  <c:v>37734</c:v>
                </c:pt>
                <c:pt idx="14358">
                  <c:v>37735</c:v>
                </c:pt>
                <c:pt idx="14359">
                  <c:v>37736</c:v>
                </c:pt>
                <c:pt idx="14360">
                  <c:v>37737</c:v>
                </c:pt>
                <c:pt idx="14361">
                  <c:v>37738</c:v>
                </c:pt>
                <c:pt idx="14362">
                  <c:v>37739</c:v>
                </c:pt>
                <c:pt idx="14363">
                  <c:v>37740</c:v>
                </c:pt>
                <c:pt idx="14364">
                  <c:v>37741</c:v>
                </c:pt>
                <c:pt idx="14365">
                  <c:v>37742</c:v>
                </c:pt>
                <c:pt idx="14366">
                  <c:v>37743</c:v>
                </c:pt>
                <c:pt idx="14367">
                  <c:v>37744</c:v>
                </c:pt>
                <c:pt idx="14368">
                  <c:v>37745</c:v>
                </c:pt>
                <c:pt idx="14369">
                  <c:v>37746</c:v>
                </c:pt>
                <c:pt idx="14370">
                  <c:v>37747</c:v>
                </c:pt>
                <c:pt idx="14371">
                  <c:v>37748</c:v>
                </c:pt>
                <c:pt idx="14372">
                  <c:v>37749</c:v>
                </c:pt>
                <c:pt idx="14373">
                  <c:v>37750</c:v>
                </c:pt>
                <c:pt idx="14374">
                  <c:v>37751</c:v>
                </c:pt>
                <c:pt idx="14375">
                  <c:v>37752</c:v>
                </c:pt>
                <c:pt idx="14376">
                  <c:v>37753</c:v>
                </c:pt>
                <c:pt idx="14377">
                  <c:v>37754</c:v>
                </c:pt>
                <c:pt idx="14378">
                  <c:v>37755</c:v>
                </c:pt>
                <c:pt idx="14379">
                  <c:v>37756</c:v>
                </c:pt>
                <c:pt idx="14380">
                  <c:v>37757</c:v>
                </c:pt>
                <c:pt idx="14381">
                  <c:v>37758</c:v>
                </c:pt>
                <c:pt idx="14382">
                  <c:v>37759</c:v>
                </c:pt>
                <c:pt idx="14383">
                  <c:v>37760</c:v>
                </c:pt>
                <c:pt idx="14384">
                  <c:v>37761</c:v>
                </c:pt>
                <c:pt idx="14385">
                  <c:v>37762</c:v>
                </c:pt>
                <c:pt idx="14386">
                  <c:v>37763</c:v>
                </c:pt>
                <c:pt idx="14387">
                  <c:v>37764</c:v>
                </c:pt>
                <c:pt idx="14388">
                  <c:v>37765</c:v>
                </c:pt>
                <c:pt idx="14389">
                  <c:v>37766</c:v>
                </c:pt>
                <c:pt idx="14390">
                  <c:v>37767</c:v>
                </c:pt>
                <c:pt idx="14391">
                  <c:v>37768</c:v>
                </c:pt>
                <c:pt idx="14392">
                  <c:v>37769</c:v>
                </c:pt>
                <c:pt idx="14393">
                  <c:v>37770</c:v>
                </c:pt>
                <c:pt idx="14394">
                  <c:v>37771</c:v>
                </c:pt>
                <c:pt idx="14395">
                  <c:v>37772</c:v>
                </c:pt>
                <c:pt idx="14396">
                  <c:v>37773</c:v>
                </c:pt>
                <c:pt idx="14397">
                  <c:v>37774</c:v>
                </c:pt>
                <c:pt idx="14398">
                  <c:v>37775</c:v>
                </c:pt>
                <c:pt idx="14399">
                  <c:v>37776</c:v>
                </c:pt>
                <c:pt idx="14400">
                  <c:v>37777</c:v>
                </c:pt>
                <c:pt idx="14401">
                  <c:v>37778</c:v>
                </c:pt>
                <c:pt idx="14402">
                  <c:v>37779</c:v>
                </c:pt>
                <c:pt idx="14403">
                  <c:v>37780</c:v>
                </c:pt>
                <c:pt idx="14404">
                  <c:v>37781</c:v>
                </c:pt>
                <c:pt idx="14405">
                  <c:v>37782</c:v>
                </c:pt>
                <c:pt idx="14406">
                  <c:v>37783</c:v>
                </c:pt>
                <c:pt idx="14407">
                  <c:v>37784</c:v>
                </c:pt>
                <c:pt idx="14408">
                  <c:v>37785</c:v>
                </c:pt>
                <c:pt idx="14409">
                  <c:v>37786</c:v>
                </c:pt>
                <c:pt idx="14410">
                  <c:v>37787</c:v>
                </c:pt>
                <c:pt idx="14411">
                  <c:v>37788</c:v>
                </c:pt>
                <c:pt idx="14412">
                  <c:v>37789</c:v>
                </c:pt>
                <c:pt idx="14413">
                  <c:v>37790</c:v>
                </c:pt>
                <c:pt idx="14414">
                  <c:v>37791</c:v>
                </c:pt>
                <c:pt idx="14415">
                  <c:v>37792</c:v>
                </c:pt>
                <c:pt idx="14416">
                  <c:v>37793</c:v>
                </c:pt>
                <c:pt idx="14417">
                  <c:v>37794</c:v>
                </c:pt>
                <c:pt idx="14418">
                  <c:v>37795</c:v>
                </c:pt>
                <c:pt idx="14419">
                  <c:v>37796</c:v>
                </c:pt>
                <c:pt idx="14420">
                  <c:v>37797</c:v>
                </c:pt>
                <c:pt idx="14421">
                  <c:v>37798</c:v>
                </c:pt>
                <c:pt idx="14422">
                  <c:v>37799</c:v>
                </c:pt>
                <c:pt idx="14423">
                  <c:v>37800</c:v>
                </c:pt>
                <c:pt idx="14424">
                  <c:v>37801</c:v>
                </c:pt>
                <c:pt idx="14425">
                  <c:v>37802</c:v>
                </c:pt>
                <c:pt idx="14426">
                  <c:v>37803</c:v>
                </c:pt>
                <c:pt idx="14427">
                  <c:v>37804</c:v>
                </c:pt>
                <c:pt idx="14428">
                  <c:v>37805</c:v>
                </c:pt>
                <c:pt idx="14429">
                  <c:v>37806</c:v>
                </c:pt>
                <c:pt idx="14430">
                  <c:v>37807</c:v>
                </c:pt>
                <c:pt idx="14431">
                  <c:v>37808</c:v>
                </c:pt>
                <c:pt idx="14432">
                  <c:v>37809</c:v>
                </c:pt>
                <c:pt idx="14433">
                  <c:v>37810</c:v>
                </c:pt>
                <c:pt idx="14434">
                  <c:v>37811</c:v>
                </c:pt>
                <c:pt idx="14435">
                  <c:v>37812</c:v>
                </c:pt>
                <c:pt idx="14436">
                  <c:v>37813</c:v>
                </c:pt>
                <c:pt idx="14437">
                  <c:v>37814</c:v>
                </c:pt>
                <c:pt idx="14438">
                  <c:v>37815</c:v>
                </c:pt>
                <c:pt idx="14439">
                  <c:v>37816</c:v>
                </c:pt>
                <c:pt idx="14440">
                  <c:v>37817</c:v>
                </c:pt>
                <c:pt idx="14441">
                  <c:v>37818</c:v>
                </c:pt>
                <c:pt idx="14442">
                  <c:v>37819</c:v>
                </c:pt>
                <c:pt idx="14443">
                  <c:v>37820</c:v>
                </c:pt>
                <c:pt idx="14444">
                  <c:v>37821</c:v>
                </c:pt>
                <c:pt idx="14445">
                  <c:v>37822</c:v>
                </c:pt>
                <c:pt idx="14446">
                  <c:v>37823</c:v>
                </c:pt>
                <c:pt idx="14447">
                  <c:v>37824</c:v>
                </c:pt>
                <c:pt idx="14448">
                  <c:v>37825</c:v>
                </c:pt>
                <c:pt idx="14449">
                  <c:v>37826</c:v>
                </c:pt>
                <c:pt idx="14450">
                  <c:v>37827</c:v>
                </c:pt>
                <c:pt idx="14451">
                  <c:v>37828</c:v>
                </c:pt>
                <c:pt idx="14452">
                  <c:v>37829</c:v>
                </c:pt>
                <c:pt idx="14453">
                  <c:v>37830</c:v>
                </c:pt>
                <c:pt idx="14454">
                  <c:v>37831</c:v>
                </c:pt>
                <c:pt idx="14455">
                  <c:v>37832</c:v>
                </c:pt>
                <c:pt idx="14456">
                  <c:v>37833</c:v>
                </c:pt>
                <c:pt idx="14457">
                  <c:v>37834</c:v>
                </c:pt>
                <c:pt idx="14458">
                  <c:v>37835</c:v>
                </c:pt>
                <c:pt idx="14459">
                  <c:v>37836</c:v>
                </c:pt>
                <c:pt idx="14460">
                  <c:v>37837</c:v>
                </c:pt>
                <c:pt idx="14461">
                  <c:v>37838</c:v>
                </c:pt>
                <c:pt idx="14462">
                  <c:v>37839</c:v>
                </c:pt>
                <c:pt idx="14463">
                  <c:v>37840</c:v>
                </c:pt>
                <c:pt idx="14464">
                  <c:v>37841</c:v>
                </c:pt>
                <c:pt idx="14465">
                  <c:v>37842</c:v>
                </c:pt>
                <c:pt idx="14466">
                  <c:v>37843</c:v>
                </c:pt>
                <c:pt idx="14467">
                  <c:v>37844</c:v>
                </c:pt>
                <c:pt idx="14468">
                  <c:v>37845</c:v>
                </c:pt>
                <c:pt idx="14469">
                  <c:v>37846</c:v>
                </c:pt>
                <c:pt idx="14470">
                  <c:v>37847</c:v>
                </c:pt>
                <c:pt idx="14471">
                  <c:v>37848</c:v>
                </c:pt>
                <c:pt idx="14472">
                  <c:v>37849</c:v>
                </c:pt>
                <c:pt idx="14473">
                  <c:v>37850</c:v>
                </c:pt>
                <c:pt idx="14474">
                  <c:v>37851</c:v>
                </c:pt>
                <c:pt idx="14475">
                  <c:v>37852</c:v>
                </c:pt>
                <c:pt idx="14476">
                  <c:v>37853</c:v>
                </c:pt>
                <c:pt idx="14477">
                  <c:v>37854</c:v>
                </c:pt>
                <c:pt idx="14478">
                  <c:v>37855</c:v>
                </c:pt>
                <c:pt idx="14479">
                  <c:v>37856</c:v>
                </c:pt>
                <c:pt idx="14480">
                  <c:v>37857</c:v>
                </c:pt>
                <c:pt idx="14481">
                  <c:v>37858</c:v>
                </c:pt>
                <c:pt idx="14482">
                  <c:v>37859</c:v>
                </c:pt>
                <c:pt idx="14483">
                  <c:v>37860</c:v>
                </c:pt>
                <c:pt idx="14484">
                  <c:v>37861</c:v>
                </c:pt>
                <c:pt idx="14485">
                  <c:v>37862</c:v>
                </c:pt>
                <c:pt idx="14486">
                  <c:v>37863</c:v>
                </c:pt>
                <c:pt idx="14487">
                  <c:v>37864</c:v>
                </c:pt>
                <c:pt idx="14488">
                  <c:v>37865</c:v>
                </c:pt>
                <c:pt idx="14489">
                  <c:v>37866</c:v>
                </c:pt>
                <c:pt idx="14490">
                  <c:v>37867</c:v>
                </c:pt>
                <c:pt idx="14491">
                  <c:v>37868</c:v>
                </c:pt>
                <c:pt idx="14492">
                  <c:v>37869</c:v>
                </c:pt>
                <c:pt idx="14493">
                  <c:v>37870</c:v>
                </c:pt>
                <c:pt idx="14494">
                  <c:v>37871</c:v>
                </c:pt>
                <c:pt idx="14495">
                  <c:v>37872</c:v>
                </c:pt>
                <c:pt idx="14496">
                  <c:v>37873</c:v>
                </c:pt>
                <c:pt idx="14497">
                  <c:v>37874</c:v>
                </c:pt>
                <c:pt idx="14498">
                  <c:v>37875</c:v>
                </c:pt>
                <c:pt idx="14499">
                  <c:v>37876</c:v>
                </c:pt>
                <c:pt idx="14500">
                  <c:v>37877</c:v>
                </c:pt>
                <c:pt idx="14501">
                  <c:v>37878</c:v>
                </c:pt>
                <c:pt idx="14502">
                  <c:v>37879</c:v>
                </c:pt>
                <c:pt idx="14503">
                  <c:v>37880</c:v>
                </c:pt>
                <c:pt idx="14504">
                  <c:v>37881</c:v>
                </c:pt>
                <c:pt idx="14505">
                  <c:v>37882</c:v>
                </c:pt>
                <c:pt idx="14506">
                  <c:v>37883</c:v>
                </c:pt>
                <c:pt idx="14507">
                  <c:v>37884</c:v>
                </c:pt>
                <c:pt idx="14508">
                  <c:v>37885</c:v>
                </c:pt>
                <c:pt idx="14509">
                  <c:v>37886</c:v>
                </c:pt>
                <c:pt idx="14510">
                  <c:v>37887</c:v>
                </c:pt>
                <c:pt idx="14511">
                  <c:v>37888</c:v>
                </c:pt>
                <c:pt idx="14512">
                  <c:v>37889</c:v>
                </c:pt>
                <c:pt idx="14513">
                  <c:v>37890</c:v>
                </c:pt>
                <c:pt idx="14514">
                  <c:v>37891</c:v>
                </c:pt>
                <c:pt idx="14515">
                  <c:v>37892</c:v>
                </c:pt>
                <c:pt idx="14516">
                  <c:v>37893</c:v>
                </c:pt>
                <c:pt idx="14517">
                  <c:v>37894</c:v>
                </c:pt>
                <c:pt idx="14518">
                  <c:v>37895</c:v>
                </c:pt>
                <c:pt idx="14519">
                  <c:v>37896</c:v>
                </c:pt>
                <c:pt idx="14520">
                  <c:v>37897</c:v>
                </c:pt>
                <c:pt idx="14521">
                  <c:v>37898</c:v>
                </c:pt>
                <c:pt idx="14522">
                  <c:v>37899</c:v>
                </c:pt>
                <c:pt idx="14523">
                  <c:v>37900</c:v>
                </c:pt>
                <c:pt idx="14524">
                  <c:v>37901</c:v>
                </c:pt>
                <c:pt idx="14525">
                  <c:v>37902</c:v>
                </c:pt>
                <c:pt idx="14526">
                  <c:v>37903</c:v>
                </c:pt>
                <c:pt idx="14527">
                  <c:v>37904</c:v>
                </c:pt>
                <c:pt idx="14528">
                  <c:v>37905</c:v>
                </c:pt>
                <c:pt idx="14529">
                  <c:v>37906</c:v>
                </c:pt>
                <c:pt idx="14530">
                  <c:v>37907</c:v>
                </c:pt>
                <c:pt idx="14531">
                  <c:v>37908</c:v>
                </c:pt>
                <c:pt idx="14532">
                  <c:v>37909</c:v>
                </c:pt>
                <c:pt idx="14533">
                  <c:v>37910</c:v>
                </c:pt>
                <c:pt idx="14534">
                  <c:v>37911</c:v>
                </c:pt>
                <c:pt idx="14535">
                  <c:v>37912</c:v>
                </c:pt>
                <c:pt idx="14536">
                  <c:v>37913</c:v>
                </c:pt>
                <c:pt idx="14537">
                  <c:v>37914</c:v>
                </c:pt>
                <c:pt idx="14538">
                  <c:v>37915</c:v>
                </c:pt>
                <c:pt idx="14539">
                  <c:v>37916</c:v>
                </c:pt>
                <c:pt idx="14540">
                  <c:v>37917</c:v>
                </c:pt>
                <c:pt idx="14541">
                  <c:v>37918</c:v>
                </c:pt>
                <c:pt idx="14542">
                  <c:v>37919</c:v>
                </c:pt>
                <c:pt idx="14543">
                  <c:v>37920</c:v>
                </c:pt>
                <c:pt idx="14544">
                  <c:v>37921</c:v>
                </c:pt>
                <c:pt idx="14545">
                  <c:v>37922</c:v>
                </c:pt>
                <c:pt idx="14546">
                  <c:v>37923</c:v>
                </c:pt>
                <c:pt idx="14547">
                  <c:v>37924</c:v>
                </c:pt>
                <c:pt idx="14548">
                  <c:v>37925</c:v>
                </c:pt>
                <c:pt idx="14549">
                  <c:v>37926</c:v>
                </c:pt>
                <c:pt idx="14550">
                  <c:v>37927</c:v>
                </c:pt>
                <c:pt idx="14551">
                  <c:v>37928</c:v>
                </c:pt>
                <c:pt idx="14552">
                  <c:v>37929</c:v>
                </c:pt>
                <c:pt idx="14553">
                  <c:v>37930</c:v>
                </c:pt>
                <c:pt idx="14554">
                  <c:v>37931</c:v>
                </c:pt>
                <c:pt idx="14555">
                  <c:v>37932</c:v>
                </c:pt>
                <c:pt idx="14556">
                  <c:v>37933</c:v>
                </c:pt>
                <c:pt idx="14557">
                  <c:v>37934</c:v>
                </c:pt>
                <c:pt idx="14558">
                  <c:v>37935</c:v>
                </c:pt>
                <c:pt idx="14559">
                  <c:v>37936</c:v>
                </c:pt>
                <c:pt idx="14560">
                  <c:v>37937</c:v>
                </c:pt>
                <c:pt idx="14561">
                  <c:v>37938</c:v>
                </c:pt>
                <c:pt idx="14562">
                  <c:v>37939</c:v>
                </c:pt>
                <c:pt idx="14563">
                  <c:v>37940</c:v>
                </c:pt>
                <c:pt idx="14564">
                  <c:v>37941</c:v>
                </c:pt>
                <c:pt idx="14565">
                  <c:v>37942</c:v>
                </c:pt>
                <c:pt idx="14566">
                  <c:v>37943</c:v>
                </c:pt>
                <c:pt idx="14567">
                  <c:v>37944</c:v>
                </c:pt>
                <c:pt idx="14568">
                  <c:v>37945</c:v>
                </c:pt>
                <c:pt idx="14569">
                  <c:v>37946</c:v>
                </c:pt>
                <c:pt idx="14570">
                  <c:v>37947</c:v>
                </c:pt>
                <c:pt idx="14571">
                  <c:v>37948</c:v>
                </c:pt>
                <c:pt idx="14572">
                  <c:v>37949</c:v>
                </c:pt>
                <c:pt idx="14573">
                  <c:v>37950</c:v>
                </c:pt>
                <c:pt idx="14574">
                  <c:v>37951</c:v>
                </c:pt>
                <c:pt idx="14575">
                  <c:v>37952</c:v>
                </c:pt>
                <c:pt idx="14576">
                  <c:v>37953</c:v>
                </c:pt>
                <c:pt idx="14577">
                  <c:v>37954</c:v>
                </c:pt>
                <c:pt idx="14578">
                  <c:v>37955</c:v>
                </c:pt>
                <c:pt idx="14579">
                  <c:v>37956</c:v>
                </c:pt>
                <c:pt idx="14580">
                  <c:v>37957</c:v>
                </c:pt>
                <c:pt idx="14581">
                  <c:v>37958</c:v>
                </c:pt>
                <c:pt idx="14582">
                  <c:v>37959</c:v>
                </c:pt>
                <c:pt idx="14583">
                  <c:v>37960</c:v>
                </c:pt>
                <c:pt idx="14584">
                  <c:v>37961</c:v>
                </c:pt>
                <c:pt idx="14585">
                  <c:v>37962</c:v>
                </c:pt>
                <c:pt idx="14586">
                  <c:v>37963</c:v>
                </c:pt>
                <c:pt idx="14587">
                  <c:v>37964</c:v>
                </c:pt>
                <c:pt idx="14588">
                  <c:v>37965</c:v>
                </c:pt>
                <c:pt idx="14589">
                  <c:v>37966</c:v>
                </c:pt>
                <c:pt idx="14590">
                  <c:v>37967</c:v>
                </c:pt>
                <c:pt idx="14591">
                  <c:v>37968</c:v>
                </c:pt>
                <c:pt idx="14592">
                  <c:v>37969</c:v>
                </c:pt>
                <c:pt idx="14593">
                  <c:v>37970</c:v>
                </c:pt>
                <c:pt idx="14594">
                  <c:v>37971</c:v>
                </c:pt>
                <c:pt idx="14595">
                  <c:v>37972</c:v>
                </c:pt>
                <c:pt idx="14596">
                  <c:v>37973</c:v>
                </c:pt>
                <c:pt idx="14597">
                  <c:v>37974</c:v>
                </c:pt>
                <c:pt idx="14598">
                  <c:v>37975</c:v>
                </c:pt>
                <c:pt idx="14599">
                  <c:v>37976</c:v>
                </c:pt>
                <c:pt idx="14600">
                  <c:v>37977</c:v>
                </c:pt>
                <c:pt idx="14601">
                  <c:v>37978</c:v>
                </c:pt>
                <c:pt idx="14602">
                  <c:v>37979</c:v>
                </c:pt>
                <c:pt idx="14603">
                  <c:v>37980</c:v>
                </c:pt>
                <c:pt idx="14604">
                  <c:v>37981</c:v>
                </c:pt>
                <c:pt idx="14605">
                  <c:v>37982</c:v>
                </c:pt>
                <c:pt idx="14606">
                  <c:v>37983</c:v>
                </c:pt>
                <c:pt idx="14607">
                  <c:v>37984</c:v>
                </c:pt>
                <c:pt idx="14608">
                  <c:v>37985</c:v>
                </c:pt>
                <c:pt idx="14609">
                  <c:v>37986</c:v>
                </c:pt>
                <c:pt idx="14610">
                  <c:v>37987</c:v>
                </c:pt>
                <c:pt idx="14611">
                  <c:v>37988</c:v>
                </c:pt>
                <c:pt idx="14612">
                  <c:v>37989</c:v>
                </c:pt>
                <c:pt idx="14613">
                  <c:v>37990</c:v>
                </c:pt>
                <c:pt idx="14614">
                  <c:v>37991</c:v>
                </c:pt>
                <c:pt idx="14615">
                  <c:v>37992</c:v>
                </c:pt>
                <c:pt idx="14616">
                  <c:v>37993</c:v>
                </c:pt>
                <c:pt idx="14617">
                  <c:v>37994</c:v>
                </c:pt>
                <c:pt idx="14618">
                  <c:v>37995</c:v>
                </c:pt>
                <c:pt idx="14619">
                  <c:v>37996</c:v>
                </c:pt>
                <c:pt idx="14620">
                  <c:v>37997</c:v>
                </c:pt>
                <c:pt idx="14621">
                  <c:v>37998</c:v>
                </c:pt>
                <c:pt idx="14622">
                  <c:v>37999</c:v>
                </c:pt>
                <c:pt idx="14623">
                  <c:v>38000</c:v>
                </c:pt>
                <c:pt idx="14624">
                  <c:v>38001</c:v>
                </c:pt>
                <c:pt idx="14625">
                  <c:v>38002</c:v>
                </c:pt>
                <c:pt idx="14626">
                  <c:v>38003</c:v>
                </c:pt>
                <c:pt idx="14627">
                  <c:v>38004</c:v>
                </c:pt>
                <c:pt idx="14628">
                  <c:v>38005</c:v>
                </c:pt>
                <c:pt idx="14629">
                  <c:v>38006</c:v>
                </c:pt>
                <c:pt idx="14630">
                  <c:v>38007</c:v>
                </c:pt>
                <c:pt idx="14631">
                  <c:v>38008</c:v>
                </c:pt>
                <c:pt idx="14632">
                  <c:v>38009</c:v>
                </c:pt>
                <c:pt idx="14633">
                  <c:v>38010</c:v>
                </c:pt>
                <c:pt idx="14634">
                  <c:v>38011</c:v>
                </c:pt>
                <c:pt idx="14635">
                  <c:v>38012</c:v>
                </c:pt>
                <c:pt idx="14636">
                  <c:v>38013</c:v>
                </c:pt>
                <c:pt idx="14637">
                  <c:v>38014</c:v>
                </c:pt>
                <c:pt idx="14638">
                  <c:v>38015</c:v>
                </c:pt>
                <c:pt idx="14639">
                  <c:v>38016</c:v>
                </c:pt>
                <c:pt idx="14640">
                  <c:v>38017</c:v>
                </c:pt>
                <c:pt idx="14641">
                  <c:v>38018</c:v>
                </c:pt>
                <c:pt idx="14642">
                  <c:v>38019</c:v>
                </c:pt>
                <c:pt idx="14643">
                  <c:v>38020</c:v>
                </c:pt>
                <c:pt idx="14644">
                  <c:v>38021</c:v>
                </c:pt>
                <c:pt idx="14645">
                  <c:v>38022</c:v>
                </c:pt>
                <c:pt idx="14646">
                  <c:v>38023</c:v>
                </c:pt>
                <c:pt idx="14647">
                  <c:v>38024</c:v>
                </c:pt>
                <c:pt idx="14648">
                  <c:v>38025</c:v>
                </c:pt>
                <c:pt idx="14649">
                  <c:v>38026</c:v>
                </c:pt>
                <c:pt idx="14650">
                  <c:v>38027</c:v>
                </c:pt>
                <c:pt idx="14651">
                  <c:v>38028</c:v>
                </c:pt>
                <c:pt idx="14652">
                  <c:v>38029</c:v>
                </c:pt>
                <c:pt idx="14653">
                  <c:v>38030</c:v>
                </c:pt>
                <c:pt idx="14654">
                  <c:v>38031</c:v>
                </c:pt>
                <c:pt idx="14655">
                  <c:v>38032</c:v>
                </c:pt>
                <c:pt idx="14656">
                  <c:v>38033</c:v>
                </c:pt>
                <c:pt idx="14657">
                  <c:v>38034</c:v>
                </c:pt>
                <c:pt idx="14658">
                  <c:v>38035</c:v>
                </c:pt>
                <c:pt idx="14659">
                  <c:v>38036</c:v>
                </c:pt>
                <c:pt idx="14660">
                  <c:v>38037</c:v>
                </c:pt>
                <c:pt idx="14661">
                  <c:v>38038</c:v>
                </c:pt>
                <c:pt idx="14662">
                  <c:v>38039</c:v>
                </c:pt>
                <c:pt idx="14663">
                  <c:v>38040</c:v>
                </c:pt>
                <c:pt idx="14664">
                  <c:v>38041</c:v>
                </c:pt>
                <c:pt idx="14665">
                  <c:v>38042</c:v>
                </c:pt>
                <c:pt idx="14666">
                  <c:v>38043</c:v>
                </c:pt>
                <c:pt idx="14667">
                  <c:v>38044</c:v>
                </c:pt>
                <c:pt idx="14668">
                  <c:v>38045</c:v>
                </c:pt>
                <c:pt idx="14669">
                  <c:v>38046</c:v>
                </c:pt>
                <c:pt idx="14670">
                  <c:v>38047</c:v>
                </c:pt>
                <c:pt idx="14671">
                  <c:v>38048</c:v>
                </c:pt>
                <c:pt idx="14672">
                  <c:v>38049</c:v>
                </c:pt>
                <c:pt idx="14673">
                  <c:v>38050</c:v>
                </c:pt>
                <c:pt idx="14674">
                  <c:v>38051</c:v>
                </c:pt>
                <c:pt idx="14675">
                  <c:v>38052</c:v>
                </c:pt>
                <c:pt idx="14676">
                  <c:v>38053</c:v>
                </c:pt>
                <c:pt idx="14677">
                  <c:v>38054</c:v>
                </c:pt>
                <c:pt idx="14678">
                  <c:v>38055</c:v>
                </c:pt>
                <c:pt idx="14679">
                  <c:v>38056</c:v>
                </c:pt>
                <c:pt idx="14680">
                  <c:v>38057</c:v>
                </c:pt>
                <c:pt idx="14681">
                  <c:v>38058</c:v>
                </c:pt>
                <c:pt idx="14682">
                  <c:v>38059</c:v>
                </c:pt>
                <c:pt idx="14683">
                  <c:v>38060</c:v>
                </c:pt>
                <c:pt idx="14684">
                  <c:v>38061</c:v>
                </c:pt>
                <c:pt idx="14685">
                  <c:v>38062</c:v>
                </c:pt>
                <c:pt idx="14686">
                  <c:v>38063</c:v>
                </c:pt>
                <c:pt idx="14687">
                  <c:v>38064</c:v>
                </c:pt>
                <c:pt idx="14688">
                  <c:v>38065</c:v>
                </c:pt>
                <c:pt idx="14689">
                  <c:v>38066</c:v>
                </c:pt>
                <c:pt idx="14690">
                  <c:v>38067</c:v>
                </c:pt>
                <c:pt idx="14691">
                  <c:v>38068</c:v>
                </c:pt>
                <c:pt idx="14692">
                  <c:v>38069</c:v>
                </c:pt>
                <c:pt idx="14693">
                  <c:v>38070</c:v>
                </c:pt>
                <c:pt idx="14694">
                  <c:v>38071</c:v>
                </c:pt>
                <c:pt idx="14695">
                  <c:v>38072</c:v>
                </c:pt>
                <c:pt idx="14696">
                  <c:v>38073</c:v>
                </c:pt>
                <c:pt idx="14697">
                  <c:v>38074</c:v>
                </c:pt>
                <c:pt idx="14698">
                  <c:v>38075</c:v>
                </c:pt>
                <c:pt idx="14699">
                  <c:v>38076</c:v>
                </c:pt>
                <c:pt idx="14700">
                  <c:v>38077</c:v>
                </c:pt>
                <c:pt idx="14701">
                  <c:v>38078</c:v>
                </c:pt>
                <c:pt idx="14702">
                  <c:v>38079</c:v>
                </c:pt>
                <c:pt idx="14703">
                  <c:v>38080</c:v>
                </c:pt>
                <c:pt idx="14704">
                  <c:v>38081</c:v>
                </c:pt>
                <c:pt idx="14705">
                  <c:v>38082</c:v>
                </c:pt>
                <c:pt idx="14706">
                  <c:v>38083</c:v>
                </c:pt>
                <c:pt idx="14707">
                  <c:v>38084</c:v>
                </c:pt>
                <c:pt idx="14708">
                  <c:v>38085</c:v>
                </c:pt>
                <c:pt idx="14709">
                  <c:v>38086</c:v>
                </c:pt>
                <c:pt idx="14710">
                  <c:v>38087</c:v>
                </c:pt>
                <c:pt idx="14711">
                  <c:v>38088</c:v>
                </c:pt>
                <c:pt idx="14712">
                  <c:v>38089</c:v>
                </c:pt>
                <c:pt idx="14713">
                  <c:v>38090</c:v>
                </c:pt>
                <c:pt idx="14714">
                  <c:v>38091</c:v>
                </c:pt>
                <c:pt idx="14715">
                  <c:v>38092</c:v>
                </c:pt>
                <c:pt idx="14716">
                  <c:v>38093</c:v>
                </c:pt>
                <c:pt idx="14717">
                  <c:v>38094</c:v>
                </c:pt>
                <c:pt idx="14718">
                  <c:v>38095</c:v>
                </c:pt>
                <c:pt idx="14719">
                  <c:v>38096</c:v>
                </c:pt>
                <c:pt idx="14720">
                  <c:v>38097</c:v>
                </c:pt>
                <c:pt idx="14721">
                  <c:v>38098</c:v>
                </c:pt>
                <c:pt idx="14722">
                  <c:v>38099</c:v>
                </c:pt>
                <c:pt idx="14723">
                  <c:v>38100</c:v>
                </c:pt>
                <c:pt idx="14724">
                  <c:v>38101</c:v>
                </c:pt>
                <c:pt idx="14725">
                  <c:v>38102</c:v>
                </c:pt>
                <c:pt idx="14726">
                  <c:v>38103</c:v>
                </c:pt>
                <c:pt idx="14727">
                  <c:v>38104</c:v>
                </c:pt>
                <c:pt idx="14728">
                  <c:v>38105</c:v>
                </c:pt>
                <c:pt idx="14729">
                  <c:v>38106</c:v>
                </c:pt>
                <c:pt idx="14730">
                  <c:v>38107</c:v>
                </c:pt>
                <c:pt idx="14731">
                  <c:v>38108</c:v>
                </c:pt>
                <c:pt idx="14732">
                  <c:v>38109</c:v>
                </c:pt>
                <c:pt idx="14733">
                  <c:v>38110</c:v>
                </c:pt>
                <c:pt idx="14734">
                  <c:v>38111</c:v>
                </c:pt>
                <c:pt idx="14735">
                  <c:v>38112</c:v>
                </c:pt>
                <c:pt idx="14736">
                  <c:v>38113</c:v>
                </c:pt>
                <c:pt idx="14737">
                  <c:v>38114</c:v>
                </c:pt>
                <c:pt idx="14738">
                  <c:v>38115</c:v>
                </c:pt>
                <c:pt idx="14739">
                  <c:v>38116</c:v>
                </c:pt>
                <c:pt idx="14740">
                  <c:v>38117</c:v>
                </c:pt>
                <c:pt idx="14741">
                  <c:v>38118</c:v>
                </c:pt>
                <c:pt idx="14742">
                  <c:v>38119</c:v>
                </c:pt>
                <c:pt idx="14743">
                  <c:v>38120</c:v>
                </c:pt>
                <c:pt idx="14744">
                  <c:v>38121</c:v>
                </c:pt>
                <c:pt idx="14745">
                  <c:v>38122</c:v>
                </c:pt>
                <c:pt idx="14746">
                  <c:v>38123</c:v>
                </c:pt>
                <c:pt idx="14747">
                  <c:v>38124</c:v>
                </c:pt>
                <c:pt idx="14748">
                  <c:v>38125</c:v>
                </c:pt>
                <c:pt idx="14749">
                  <c:v>38126</c:v>
                </c:pt>
                <c:pt idx="14750">
                  <c:v>38127</c:v>
                </c:pt>
                <c:pt idx="14751">
                  <c:v>38128</c:v>
                </c:pt>
                <c:pt idx="14752">
                  <c:v>38129</c:v>
                </c:pt>
                <c:pt idx="14753">
                  <c:v>38130</c:v>
                </c:pt>
                <c:pt idx="14754">
                  <c:v>38131</c:v>
                </c:pt>
                <c:pt idx="14755">
                  <c:v>38132</c:v>
                </c:pt>
                <c:pt idx="14756">
                  <c:v>38133</c:v>
                </c:pt>
                <c:pt idx="14757">
                  <c:v>38134</c:v>
                </c:pt>
                <c:pt idx="14758">
                  <c:v>38135</c:v>
                </c:pt>
                <c:pt idx="14759">
                  <c:v>38136</c:v>
                </c:pt>
                <c:pt idx="14760">
                  <c:v>38137</c:v>
                </c:pt>
                <c:pt idx="14761">
                  <c:v>38138</c:v>
                </c:pt>
                <c:pt idx="14762">
                  <c:v>38139</c:v>
                </c:pt>
                <c:pt idx="14763">
                  <c:v>38140</c:v>
                </c:pt>
                <c:pt idx="14764">
                  <c:v>38141</c:v>
                </c:pt>
                <c:pt idx="14765">
                  <c:v>38142</c:v>
                </c:pt>
                <c:pt idx="14766">
                  <c:v>38143</c:v>
                </c:pt>
                <c:pt idx="14767">
                  <c:v>38144</c:v>
                </c:pt>
                <c:pt idx="14768">
                  <c:v>38145</c:v>
                </c:pt>
                <c:pt idx="14769">
                  <c:v>38146</c:v>
                </c:pt>
                <c:pt idx="14770">
                  <c:v>38147</c:v>
                </c:pt>
                <c:pt idx="14771">
                  <c:v>38148</c:v>
                </c:pt>
                <c:pt idx="14772">
                  <c:v>38149</c:v>
                </c:pt>
                <c:pt idx="14773">
                  <c:v>38150</c:v>
                </c:pt>
                <c:pt idx="14774">
                  <c:v>38151</c:v>
                </c:pt>
                <c:pt idx="14775">
                  <c:v>38152</c:v>
                </c:pt>
                <c:pt idx="14776">
                  <c:v>38153</c:v>
                </c:pt>
                <c:pt idx="14777">
                  <c:v>38154</c:v>
                </c:pt>
                <c:pt idx="14778">
                  <c:v>38155</c:v>
                </c:pt>
                <c:pt idx="14779">
                  <c:v>38156</c:v>
                </c:pt>
                <c:pt idx="14780">
                  <c:v>38157</c:v>
                </c:pt>
                <c:pt idx="14781">
                  <c:v>38158</c:v>
                </c:pt>
                <c:pt idx="14782">
                  <c:v>38159</c:v>
                </c:pt>
                <c:pt idx="14783">
                  <c:v>38160</c:v>
                </c:pt>
                <c:pt idx="14784">
                  <c:v>38161</c:v>
                </c:pt>
                <c:pt idx="14785">
                  <c:v>38162</c:v>
                </c:pt>
                <c:pt idx="14786">
                  <c:v>38163</c:v>
                </c:pt>
                <c:pt idx="14787">
                  <c:v>38164</c:v>
                </c:pt>
                <c:pt idx="14788">
                  <c:v>38165</c:v>
                </c:pt>
                <c:pt idx="14789">
                  <c:v>38166</c:v>
                </c:pt>
                <c:pt idx="14790">
                  <c:v>38167</c:v>
                </c:pt>
                <c:pt idx="14791">
                  <c:v>38168</c:v>
                </c:pt>
                <c:pt idx="14792">
                  <c:v>38169</c:v>
                </c:pt>
                <c:pt idx="14793">
                  <c:v>38170</c:v>
                </c:pt>
                <c:pt idx="14794">
                  <c:v>38171</c:v>
                </c:pt>
                <c:pt idx="14795">
                  <c:v>38172</c:v>
                </c:pt>
                <c:pt idx="14796">
                  <c:v>38173</c:v>
                </c:pt>
                <c:pt idx="14797">
                  <c:v>38174</c:v>
                </c:pt>
                <c:pt idx="14798">
                  <c:v>38175</c:v>
                </c:pt>
                <c:pt idx="14799">
                  <c:v>38176</c:v>
                </c:pt>
                <c:pt idx="14800">
                  <c:v>38177</c:v>
                </c:pt>
                <c:pt idx="14801">
                  <c:v>38178</c:v>
                </c:pt>
                <c:pt idx="14802">
                  <c:v>38179</c:v>
                </c:pt>
                <c:pt idx="14803">
                  <c:v>38180</c:v>
                </c:pt>
                <c:pt idx="14804">
                  <c:v>38181</c:v>
                </c:pt>
                <c:pt idx="14805">
                  <c:v>38182</c:v>
                </c:pt>
                <c:pt idx="14806">
                  <c:v>38183</c:v>
                </c:pt>
                <c:pt idx="14807">
                  <c:v>38184</c:v>
                </c:pt>
                <c:pt idx="14808">
                  <c:v>38185</c:v>
                </c:pt>
                <c:pt idx="14809">
                  <c:v>38186</c:v>
                </c:pt>
                <c:pt idx="14810">
                  <c:v>38187</c:v>
                </c:pt>
                <c:pt idx="14811">
                  <c:v>38188</c:v>
                </c:pt>
                <c:pt idx="14812">
                  <c:v>38189</c:v>
                </c:pt>
                <c:pt idx="14813">
                  <c:v>38190</c:v>
                </c:pt>
                <c:pt idx="14814">
                  <c:v>38191</c:v>
                </c:pt>
                <c:pt idx="14815">
                  <c:v>38192</c:v>
                </c:pt>
                <c:pt idx="14816">
                  <c:v>38193</c:v>
                </c:pt>
                <c:pt idx="14817">
                  <c:v>38194</c:v>
                </c:pt>
                <c:pt idx="14818">
                  <c:v>38195</c:v>
                </c:pt>
                <c:pt idx="14819">
                  <c:v>38196</c:v>
                </c:pt>
                <c:pt idx="14820">
                  <c:v>38197</c:v>
                </c:pt>
                <c:pt idx="14821">
                  <c:v>38198</c:v>
                </c:pt>
                <c:pt idx="14822">
                  <c:v>38199</c:v>
                </c:pt>
                <c:pt idx="14823">
                  <c:v>38200</c:v>
                </c:pt>
                <c:pt idx="14824">
                  <c:v>38201</c:v>
                </c:pt>
                <c:pt idx="14825">
                  <c:v>38202</c:v>
                </c:pt>
                <c:pt idx="14826">
                  <c:v>38203</c:v>
                </c:pt>
                <c:pt idx="14827">
                  <c:v>38204</c:v>
                </c:pt>
                <c:pt idx="14828">
                  <c:v>38205</c:v>
                </c:pt>
                <c:pt idx="14829">
                  <c:v>38206</c:v>
                </c:pt>
                <c:pt idx="14830">
                  <c:v>38207</c:v>
                </c:pt>
                <c:pt idx="14831">
                  <c:v>38208</c:v>
                </c:pt>
                <c:pt idx="14832">
                  <c:v>38209</c:v>
                </c:pt>
                <c:pt idx="14833">
                  <c:v>38210</c:v>
                </c:pt>
                <c:pt idx="14834">
                  <c:v>38211</c:v>
                </c:pt>
                <c:pt idx="14835">
                  <c:v>38212</c:v>
                </c:pt>
                <c:pt idx="14836">
                  <c:v>38213</c:v>
                </c:pt>
                <c:pt idx="14837">
                  <c:v>38214</c:v>
                </c:pt>
                <c:pt idx="14838">
                  <c:v>38215</c:v>
                </c:pt>
                <c:pt idx="14839">
                  <c:v>38216</c:v>
                </c:pt>
                <c:pt idx="14840">
                  <c:v>38217</c:v>
                </c:pt>
                <c:pt idx="14841">
                  <c:v>38218</c:v>
                </c:pt>
                <c:pt idx="14842">
                  <c:v>38219</c:v>
                </c:pt>
                <c:pt idx="14843">
                  <c:v>38220</c:v>
                </c:pt>
                <c:pt idx="14844">
                  <c:v>38221</c:v>
                </c:pt>
                <c:pt idx="14845">
                  <c:v>38222</c:v>
                </c:pt>
                <c:pt idx="14846">
                  <c:v>38223</c:v>
                </c:pt>
                <c:pt idx="14847">
                  <c:v>38224</c:v>
                </c:pt>
                <c:pt idx="14848">
                  <c:v>38225</c:v>
                </c:pt>
                <c:pt idx="14849">
                  <c:v>38226</c:v>
                </c:pt>
                <c:pt idx="14850">
                  <c:v>38227</c:v>
                </c:pt>
                <c:pt idx="14851">
                  <c:v>38228</c:v>
                </c:pt>
                <c:pt idx="14852">
                  <c:v>38229</c:v>
                </c:pt>
                <c:pt idx="14853">
                  <c:v>38230</c:v>
                </c:pt>
                <c:pt idx="14854">
                  <c:v>38231</c:v>
                </c:pt>
                <c:pt idx="14855">
                  <c:v>38232</c:v>
                </c:pt>
                <c:pt idx="14856">
                  <c:v>38233</c:v>
                </c:pt>
                <c:pt idx="14857">
                  <c:v>38234</c:v>
                </c:pt>
                <c:pt idx="14858">
                  <c:v>38235</c:v>
                </c:pt>
                <c:pt idx="14859">
                  <c:v>38236</c:v>
                </c:pt>
                <c:pt idx="14860">
                  <c:v>38237</c:v>
                </c:pt>
                <c:pt idx="14861">
                  <c:v>38238</c:v>
                </c:pt>
                <c:pt idx="14862">
                  <c:v>38239</c:v>
                </c:pt>
                <c:pt idx="14863">
                  <c:v>38240</c:v>
                </c:pt>
                <c:pt idx="14864">
                  <c:v>38241</c:v>
                </c:pt>
                <c:pt idx="14865">
                  <c:v>38242</c:v>
                </c:pt>
                <c:pt idx="14866">
                  <c:v>38243</c:v>
                </c:pt>
                <c:pt idx="14867">
                  <c:v>38244</c:v>
                </c:pt>
                <c:pt idx="14868">
                  <c:v>38245</c:v>
                </c:pt>
                <c:pt idx="14869">
                  <c:v>38246</c:v>
                </c:pt>
                <c:pt idx="14870">
                  <c:v>38247</c:v>
                </c:pt>
                <c:pt idx="14871">
                  <c:v>38248</c:v>
                </c:pt>
                <c:pt idx="14872">
                  <c:v>38249</c:v>
                </c:pt>
                <c:pt idx="14873">
                  <c:v>38250</c:v>
                </c:pt>
                <c:pt idx="14874">
                  <c:v>38251</c:v>
                </c:pt>
                <c:pt idx="14875">
                  <c:v>38252</c:v>
                </c:pt>
                <c:pt idx="14876">
                  <c:v>38253</c:v>
                </c:pt>
                <c:pt idx="14877">
                  <c:v>38254</c:v>
                </c:pt>
                <c:pt idx="14878">
                  <c:v>38255</c:v>
                </c:pt>
                <c:pt idx="14879">
                  <c:v>38256</c:v>
                </c:pt>
                <c:pt idx="14880">
                  <c:v>38257</c:v>
                </c:pt>
                <c:pt idx="14881">
                  <c:v>38258</c:v>
                </c:pt>
                <c:pt idx="14882">
                  <c:v>38259</c:v>
                </c:pt>
                <c:pt idx="14883">
                  <c:v>38260</c:v>
                </c:pt>
                <c:pt idx="14884">
                  <c:v>38261</c:v>
                </c:pt>
                <c:pt idx="14885">
                  <c:v>38262</c:v>
                </c:pt>
                <c:pt idx="14886">
                  <c:v>38263</c:v>
                </c:pt>
                <c:pt idx="14887">
                  <c:v>38264</c:v>
                </c:pt>
                <c:pt idx="14888">
                  <c:v>38265</c:v>
                </c:pt>
                <c:pt idx="14889">
                  <c:v>38266</c:v>
                </c:pt>
                <c:pt idx="14890">
                  <c:v>38267</c:v>
                </c:pt>
                <c:pt idx="14891">
                  <c:v>38268</c:v>
                </c:pt>
                <c:pt idx="14892">
                  <c:v>38269</c:v>
                </c:pt>
                <c:pt idx="14893">
                  <c:v>38270</c:v>
                </c:pt>
                <c:pt idx="14894">
                  <c:v>38271</c:v>
                </c:pt>
                <c:pt idx="14895">
                  <c:v>38272</c:v>
                </c:pt>
                <c:pt idx="14896">
                  <c:v>38273</c:v>
                </c:pt>
                <c:pt idx="14897">
                  <c:v>38274</c:v>
                </c:pt>
                <c:pt idx="14898">
                  <c:v>38275</c:v>
                </c:pt>
                <c:pt idx="14899">
                  <c:v>38276</c:v>
                </c:pt>
                <c:pt idx="14900">
                  <c:v>38277</c:v>
                </c:pt>
                <c:pt idx="14901">
                  <c:v>38278</c:v>
                </c:pt>
                <c:pt idx="14902">
                  <c:v>38279</c:v>
                </c:pt>
                <c:pt idx="14903">
                  <c:v>38280</c:v>
                </c:pt>
                <c:pt idx="14904">
                  <c:v>38281</c:v>
                </c:pt>
                <c:pt idx="14905">
                  <c:v>38282</c:v>
                </c:pt>
                <c:pt idx="14906">
                  <c:v>38283</c:v>
                </c:pt>
                <c:pt idx="14907">
                  <c:v>38284</c:v>
                </c:pt>
                <c:pt idx="14908">
                  <c:v>38285</c:v>
                </c:pt>
                <c:pt idx="14909">
                  <c:v>38286</c:v>
                </c:pt>
                <c:pt idx="14910">
                  <c:v>38287</c:v>
                </c:pt>
                <c:pt idx="14911">
                  <c:v>38288</c:v>
                </c:pt>
                <c:pt idx="14912">
                  <c:v>38289</c:v>
                </c:pt>
                <c:pt idx="14913">
                  <c:v>38290</c:v>
                </c:pt>
                <c:pt idx="14914">
                  <c:v>38291</c:v>
                </c:pt>
                <c:pt idx="14915">
                  <c:v>38292</c:v>
                </c:pt>
                <c:pt idx="14916">
                  <c:v>38293</c:v>
                </c:pt>
                <c:pt idx="14917">
                  <c:v>38294</c:v>
                </c:pt>
                <c:pt idx="14918">
                  <c:v>38295</c:v>
                </c:pt>
                <c:pt idx="14919">
                  <c:v>38296</c:v>
                </c:pt>
                <c:pt idx="14920">
                  <c:v>38297</c:v>
                </c:pt>
                <c:pt idx="14921">
                  <c:v>38298</c:v>
                </c:pt>
                <c:pt idx="14922">
                  <c:v>38299</c:v>
                </c:pt>
                <c:pt idx="14923">
                  <c:v>38300</c:v>
                </c:pt>
                <c:pt idx="14924">
                  <c:v>38301</c:v>
                </c:pt>
                <c:pt idx="14925">
                  <c:v>38302</c:v>
                </c:pt>
                <c:pt idx="14926">
                  <c:v>38303</c:v>
                </c:pt>
                <c:pt idx="14927">
                  <c:v>38304</c:v>
                </c:pt>
                <c:pt idx="14928">
                  <c:v>38305</c:v>
                </c:pt>
                <c:pt idx="14929">
                  <c:v>38306</c:v>
                </c:pt>
                <c:pt idx="14930">
                  <c:v>38307</c:v>
                </c:pt>
                <c:pt idx="14931">
                  <c:v>38308</c:v>
                </c:pt>
                <c:pt idx="14932">
                  <c:v>38309</c:v>
                </c:pt>
                <c:pt idx="14933">
                  <c:v>38310</c:v>
                </c:pt>
                <c:pt idx="14934">
                  <c:v>38311</c:v>
                </c:pt>
                <c:pt idx="14935">
                  <c:v>38312</c:v>
                </c:pt>
                <c:pt idx="14936">
                  <c:v>38313</c:v>
                </c:pt>
                <c:pt idx="14937">
                  <c:v>38314</c:v>
                </c:pt>
                <c:pt idx="14938">
                  <c:v>38315</c:v>
                </c:pt>
                <c:pt idx="14939">
                  <c:v>38316</c:v>
                </c:pt>
                <c:pt idx="14940">
                  <c:v>38317</c:v>
                </c:pt>
                <c:pt idx="14941">
                  <c:v>38318</c:v>
                </c:pt>
                <c:pt idx="14942">
                  <c:v>38319</c:v>
                </c:pt>
                <c:pt idx="14943">
                  <c:v>38320</c:v>
                </c:pt>
                <c:pt idx="14944">
                  <c:v>38321</c:v>
                </c:pt>
                <c:pt idx="14945">
                  <c:v>38322</c:v>
                </c:pt>
                <c:pt idx="14946">
                  <c:v>38323</c:v>
                </c:pt>
                <c:pt idx="14947">
                  <c:v>38324</c:v>
                </c:pt>
                <c:pt idx="14948">
                  <c:v>38325</c:v>
                </c:pt>
                <c:pt idx="14949">
                  <c:v>38326</c:v>
                </c:pt>
                <c:pt idx="14950">
                  <c:v>38327</c:v>
                </c:pt>
                <c:pt idx="14951">
                  <c:v>38328</c:v>
                </c:pt>
                <c:pt idx="14952">
                  <c:v>38329</c:v>
                </c:pt>
                <c:pt idx="14953">
                  <c:v>38330</c:v>
                </c:pt>
                <c:pt idx="14954">
                  <c:v>38331</c:v>
                </c:pt>
                <c:pt idx="14955">
                  <c:v>38332</c:v>
                </c:pt>
                <c:pt idx="14956">
                  <c:v>38333</c:v>
                </c:pt>
                <c:pt idx="14957">
                  <c:v>38334</c:v>
                </c:pt>
                <c:pt idx="14958">
                  <c:v>38335</c:v>
                </c:pt>
                <c:pt idx="14959">
                  <c:v>38336</c:v>
                </c:pt>
                <c:pt idx="14960">
                  <c:v>38337</c:v>
                </c:pt>
                <c:pt idx="14961">
                  <c:v>38338</c:v>
                </c:pt>
                <c:pt idx="14962">
                  <c:v>38339</c:v>
                </c:pt>
                <c:pt idx="14963">
                  <c:v>38340</c:v>
                </c:pt>
                <c:pt idx="14964">
                  <c:v>38341</c:v>
                </c:pt>
                <c:pt idx="14965">
                  <c:v>38342</c:v>
                </c:pt>
                <c:pt idx="14966">
                  <c:v>38343</c:v>
                </c:pt>
                <c:pt idx="14967">
                  <c:v>38344</c:v>
                </c:pt>
                <c:pt idx="14968">
                  <c:v>38345</c:v>
                </c:pt>
                <c:pt idx="14969">
                  <c:v>38346</c:v>
                </c:pt>
                <c:pt idx="14970">
                  <c:v>38347</c:v>
                </c:pt>
                <c:pt idx="14971">
                  <c:v>38348</c:v>
                </c:pt>
                <c:pt idx="14972">
                  <c:v>38349</c:v>
                </c:pt>
                <c:pt idx="14973">
                  <c:v>38350</c:v>
                </c:pt>
                <c:pt idx="14974">
                  <c:v>38351</c:v>
                </c:pt>
                <c:pt idx="14975">
                  <c:v>38352</c:v>
                </c:pt>
                <c:pt idx="14976">
                  <c:v>38353</c:v>
                </c:pt>
                <c:pt idx="14977">
                  <c:v>38354</c:v>
                </c:pt>
                <c:pt idx="14978">
                  <c:v>38355</c:v>
                </c:pt>
                <c:pt idx="14979">
                  <c:v>38356</c:v>
                </c:pt>
                <c:pt idx="14980">
                  <c:v>38357</c:v>
                </c:pt>
                <c:pt idx="14981">
                  <c:v>38358</c:v>
                </c:pt>
                <c:pt idx="14982">
                  <c:v>38359</c:v>
                </c:pt>
                <c:pt idx="14983">
                  <c:v>38360</c:v>
                </c:pt>
                <c:pt idx="14984">
                  <c:v>38361</c:v>
                </c:pt>
                <c:pt idx="14985">
                  <c:v>38362</c:v>
                </c:pt>
                <c:pt idx="14986">
                  <c:v>38363</c:v>
                </c:pt>
                <c:pt idx="14987">
                  <c:v>38364</c:v>
                </c:pt>
                <c:pt idx="14988">
                  <c:v>38365</c:v>
                </c:pt>
                <c:pt idx="14989">
                  <c:v>38366</c:v>
                </c:pt>
                <c:pt idx="14990">
                  <c:v>38367</c:v>
                </c:pt>
                <c:pt idx="14991">
                  <c:v>38368</c:v>
                </c:pt>
                <c:pt idx="14992">
                  <c:v>38369</c:v>
                </c:pt>
                <c:pt idx="14993">
                  <c:v>38370</c:v>
                </c:pt>
                <c:pt idx="14994">
                  <c:v>38371</c:v>
                </c:pt>
                <c:pt idx="14995">
                  <c:v>38372</c:v>
                </c:pt>
                <c:pt idx="14996">
                  <c:v>38373</c:v>
                </c:pt>
                <c:pt idx="14997">
                  <c:v>38374</c:v>
                </c:pt>
                <c:pt idx="14998">
                  <c:v>38375</c:v>
                </c:pt>
                <c:pt idx="14999">
                  <c:v>38376</c:v>
                </c:pt>
                <c:pt idx="15000">
                  <c:v>38377</c:v>
                </c:pt>
                <c:pt idx="15001">
                  <c:v>38378</c:v>
                </c:pt>
                <c:pt idx="15002">
                  <c:v>38379</c:v>
                </c:pt>
                <c:pt idx="15003">
                  <c:v>38380</c:v>
                </c:pt>
                <c:pt idx="15004">
                  <c:v>38381</c:v>
                </c:pt>
                <c:pt idx="15005">
                  <c:v>38382</c:v>
                </c:pt>
                <c:pt idx="15006">
                  <c:v>38383</c:v>
                </c:pt>
                <c:pt idx="15007">
                  <c:v>38384</c:v>
                </c:pt>
                <c:pt idx="15008">
                  <c:v>38385</c:v>
                </c:pt>
                <c:pt idx="15009">
                  <c:v>38386</c:v>
                </c:pt>
                <c:pt idx="15010">
                  <c:v>38387</c:v>
                </c:pt>
                <c:pt idx="15011">
                  <c:v>38388</c:v>
                </c:pt>
                <c:pt idx="15012">
                  <c:v>38389</c:v>
                </c:pt>
                <c:pt idx="15013">
                  <c:v>38390</c:v>
                </c:pt>
                <c:pt idx="15014">
                  <c:v>38391</c:v>
                </c:pt>
                <c:pt idx="15015">
                  <c:v>38392</c:v>
                </c:pt>
                <c:pt idx="15016">
                  <c:v>38393</c:v>
                </c:pt>
                <c:pt idx="15017">
                  <c:v>38394</c:v>
                </c:pt>
                <c:pt idx="15018">
                  <c:v>38395</c:v>
                </c:pt>
                <c:pt idx="15019">
                  <c:v>38396</c:v>
                </c:pt>
                <c:pt idx="15020">
                  <c:v>38397</c:v>
                </c:pt>
                <c:pt idx="15021">
                  <c:v>38398</c:v>
                </c:pt>
                <c:pt idx="15022">
                  <c:v>38399</c:v>
                </c:pt>
                <c:pt idx="15023">
                  <c:v>38400</c:v>
                </c:pt>
                <c:pt idx="15024">
                  <c:v>38401</c:v>
                </c:pt>
                <c:pt idx="15025">
                  <c:v>38402</c:v>
                </c:pt>
                <c:pt idx="15026">
                  <c:v>38403</c:v>
                </c:pt>
                <c:pt idx="15027">
                  <c:v>38404</c:v>
                </c:pt>
                <c:pt idx="15028">
                  <c:v>38405</c:v>
                </c:pt>
                <c:pt idx="15029">
                  <c:v>38406</c:v>
                </c:pt>
                <c:pt idx="15030">
                  <c:v>38407</c:v>
                </c:pt>
                <c:pt idx="15031">
                  <c:v>38408</c:v>
                </c:pt>
                <c:pt idx="15032">
                  <c:v>38409</c:v>
                </c:pt>
                <c:pt idx="15033">
                  <c:v>38410</c:v>
                </c:pt>
                <c:pt idx="15034">
                  <c:v>38411</c:v>
                </c:pt>
                <c:pt idx="15035">
                  <c:v>38412</c:v>
                </c:pt>
                <c:pt idx="15036">
                  <c:v>38413</c:v>
                </c:pt>
                <c:pt idx="15037">
                  <c:v>38414</c:v>
                </c:pt>
                <c:pt idx="15038">
                  <c:v>38415</c:v>
                </c:pt>
                <c:pt idx="15039">
                  <c:v>38416</c:v>
                </c:pt>
                <c:pt idx="15040">
                  <c:v>38417</c:v>
                </c:pt>
                <c:pt idx="15041">
                  <c:v>38418</c:v>
                </c:pt>
                <c:pt idx="15042">
                  <c:v>38419</c:v>
                </c:pt>
                <c:pt idx="15043">
                  <c:v>38420</c:v>
                </c:pt>
                <c:pt idx="15044">
                  <c:v>38421</c:v>
                </c:pt>
                <c:pt idx="15045">
                  <c:v>38422</c:v>
                </c:pt>
                <c:pt idx="15046">
                  <c:v>38423</c:v>
                </c:pt>
                <c:pt idx="15047">
                  <c:v>38424</c:v>
                </c:pt>
                <c:pt idx="15048">
                  <c:v>38425</c:v>
                </c:pt>
                <c:pt idx="15049">
                  <c:v>38426</c:v>
                </c:pt>
                <c:pt idx="15050">
                  <c:v>38427</c:v>
                </c:pt>
                <c:pt idx="15051">
                  <c:v>38428</c:v>
                </c:pt>
                <c:pt idx="15052">
                  <c:v>38429</c:v>
                </c:pt>
                <c:pt idx="15053">
                  <c:v>38430</c:v>
                </c:pt>
                <c:pt idx="15054">
                  <c:v>38431</c:v>
                </c:pt>
                <c:pt idx="15055">
                  <c:v>38432</c:v>
                </c:pt>
                <c:pt idx="15056">
                  <c:v>38433</c:v>
                </c:pt>
                <c:pt idx="15057">
                  <c:v>38434</c:v>
                </c:pt>
                <c:pt idx="15058">
                  <c:v>38435</c:v>
                </c:pt>
                <c:pt idx="15059">
                  <c:v>38436</c:v>
                </c:pt>
                <c:pt idx="15060">
                  <c:v>38437</c:v>
                </c:pt>
                <c:pt idx="15061">
                  <c:v>38438</c:v>
                </c:pt>
                <c:pt idx="15062">
                  <c:v>38439</c:v>
                </c:pt>
                <c:pt idx="15063">
                  <c:v>38440</c:v>
                </c:pt>
                <c:pt idx="15064">
                  <c:v>38441</c:v>
                </c:pt>
                <c:pt idx="15065">
                  <c:v>38442</c:v>
                </c:pt>
                <c:pt idx="15066">
                  <c:v>38443</c:v>
                </c:pt>
                <c:pt idx="15067">
                  <c:v>38444</c:v>
                </c:pt>
                <c:pt idx="15068">
                  <c:v>38445</c:v>
                </c:pt>
                <c:pt idx="15069">
                  <c:v>38446</c:v>
                </c:pt>
                <c:pt idx="15070">
                  <c:v>38447</c:v>
                </c:pt>
                <c:pt idx="15071">
                  <c:v>38448</c:v>
                </c:pt>
                <c:pt idx="15072">
                  <c:v>38449</c:v>
                </c:pt>
                <c:pt idx="15073">
                  <c:v>38450</c:v>
                </c:pt>
                <c:pt idx="15074">
                  <c:v>38451</c:v>
                </c:pt>
                <c:pt idx="15075">
                  <c:v>38452</c:v>
                </c:pt>
                <c:pt idx="15076">
                  <c:v>38453</c:v>
                </c:pt>
                <c:pt idx="15077">
                  <c:v>38454</c:v>
                </c:pt>
                <c:pt idx="15078">
                  <c:v>38455</c:v>
                </c:pt>
                <c:pt idx="15079">
                  <c:v>38456</c:v>
                </c:pt>
                <c:pt idx="15080">
                  <c:v>38457</c:v>
                </c:pt>
                <c:pt idx="15081">
                  <c:v>38458</c:v>
                </c:pt>
                <c:pt idx="15082">
                  <c:v>38459</c:v>
                </c:pt>
                <c:pt idx="15083">
                  <c:v>38460</c:v>
                </c:pt>
                <c:pt idx="15084">
                  <c:v>38461</c:v>
                </c:pt>
                <c:pt idx="15085">
                  <c:v>38462</c:v>
                </c:pt>
                <c:pt idx="15086">
                  <c:v>38463</c:v>
                </c:pt>
                <c:pt idx="15087">
                  <c:v>38464</c:v>
                </c:pt>
                <c:pt idx="15088">
                  <c:v>38465</c:v>
                </c:pt>
                <c:pt idx="15089">
                  <c:v>38466</c:v>
                </c:pt>
                <c:pt idx="15090">
                  <c:v>38467</c:v>
                </c:pt>
                <c:pt idx="15091">
                  <c:v>38468</c:v>
                </c:pt>
                <c:pt idx="15092">
                  <c:v>38469</c:v>
                </c:pt>
                <c:pt idx="15093">
                  <c:v>38470</c:v>
                </c:pt>
                <c:pt idx="15094">
                  <c:v>38471</c:v>
                </c:pt>
                <c:pt idx="15095">
                  <c:v>38472</c:v>
                </c:pt>
                <c:pt idx="15096">
                  <c:v>38473</c:v>
                </c:pt>
                <c:pt idx="15097">
                  <c:v>38474</c:v>
                </c:pt>
                <c:pt idx="15098">
                  <c:v>38475</c:v>
                </c:pt>
                <c:pt idx="15099">
                  <c:v>38476</c:v>
                </c:pt>
                <c:pt idx="15100">
                  <c:v>38477</c:v>
                </c:pt>
                <c:pt idx="15101">
                  <c:v>38478</c:v>
                </c:pt>
                <c:pt idx="15102">
                  <c:v>38479</c:v>
                </c:pt>
                <c:pt idx="15103">
                  <c:v>38480</c:v>
                </c:pt>
                <c:pt idx="15104">
                  <c:v>38481</c:v>
                </c:pt>
                <c:pt idx="15105">
                  <c:v>38482</c:v>
                </c:pt>
                <c:pt idx="15106">
                  <c:v>38483</c:v>
                </c:pt>
                <c:pt idx="15107">
                  <c:v>38484</c:v>
                </c:pt>
                <c:pt idx="15108">
                  <c:v>38485</c:v>
                </c:pt>
                <c:pt idx="15109">
                  <c:v>38486</c:v>
                </c:pt>
                <c:pt idx="15110">
                  <c:v>38487</c:v>
                </c:pt>
                <c:pt idx="15111">
                  <c:v>38488</c:v>
                </c:pt>
                <c:pt idx="15112">
                  <c:v>38489</c:v>
                </c:pt>
                <c:pt idx="15113">
                  <c:v>38490</c:v>
                </c:pt>
                <c:pt idx="15114">
                  <c:v>38491</c:v>
                </c:pt>
                <c:pt idx="15115">
                  <c:v>38492</c:v>
                </c:pt>
                <c:pt idx="15116">
                  <c:v>38493</c:v>
                </c:pt>
                <c:pt idx="15117">
                  <c:v>38494</c:v>
                </c:pt>
                <c:pt idx="15118">
                  <c:v>38495</c:v>
                </c:pt>
                <c:pt idx="15119">
                  <c:v>38496</c:v>
                </c:pt>
                <c:pt idx="15120">
                  <c:v>38497</c:v>
                </c:pt>
                <c:pt idx="15121">
                  <c:v>38498</c:v>
                </c:pt>
                <c:pt idx="15122">
                  <c:v>38499</c:v>
                </c:pt>
                <c:pt idx="15123">
                  <c:v>38500</c:v>
                </c:pt>
                <c:pt idx="15124">
                  <c:v>38501</c:v>
                </c:pt>
                <c:pt idx="15125">
                  <c:v>38502</c:v>
                </c:pt>
                <c:pt idx="15126">
                  <c:v>38503</c:v>
                </c:pt>
                <c:pt idx="15127">
                  <c:v>38504</c:v>
                </c:pt>
                <c:pt idx="15128">
                  <c:v>38505</c:v>
                </c:pt>
                <c:pt idx="15129">
                  <c:v>38506</c:v>
                </c:pt>
                <c:pt idx="15130">
                  <c:v>38507</c:v>
                </c:pt>
                <c:pt idx="15131">
                  <c:v>38508</c:v>
                </c:pt>
                <c:pt idx="15132">
                  <c:v>38509</c:v>
                </c:pt>
                <c:pt idx="15133">
                  <c:v>38510</c:v>
                </c:pt>
                <c:pt idx="15134">
                  <c:v>38511</c:v>
                </c:pt>
                <c:pt idx="15135">
                  <c:v>38512</c:v>
                </c:pt>
                <c:pt idx="15136">
                  <c:v>38513</c:v>
                </c:pt>
                <c:pt idx="15137">
                  <c:v>38514</c:v>
                </c:pt>
                <c:pt idx="15138">
                  <c:v>38515</c:v>
                </c:pt>
                <c:pt idx="15139">
                  <c:v>38516</c:v>
                </c:pt>
                <c:pt idx="15140">
                  <c:v>38517</c:v>
                </c:pt>
                <c:pt idx="15141">
                  <c:v>38518</c:v>
                </c:pt>
                <c:pt idx="15142">
                  <c:v>38519</c:v>
                </c:pt>
                <c:pt idx="15143">
                  <c:v>38520</c:v>
                </c:pt>
                <c:pt idx="15144">
                  <c:v>38521</c:v>
                </c:pt>
                <c:pt idx="15145">
                  <c:v>38522</c:v>
                </c:pt>
                <c:pt idx="15146">
                  <c:v>38523</c:v>
                </c:pt>
                <c:pt idx="15147">
                  <c:v>38524</c:v>
                </c:pt>
                <c:pt idx="15148">
                  <c:v>38525</c:v>
                </c:pt>
                <c:pt idx="15149">
                  <c:v>38526</c:v>
                </c:pt>
                <c:pt idx="15150">
                  <c:v>38527</c:v>
                </c:pt>
                <c:pt idx="15151">
                  <c:v>38528</c:v>
                </c:pt>
                <c:pt idx="15152">
                  <c:v>38529</c:v>
                </c:pt>
                <c:pt idx="15153">
                  <c:v>38530</c:v>
                </c:pt>
                <c:pt idx="15154">
                  <c:v>38531</c:v>
                </c:pt>
                <c:pt idx="15155">
                  <c:v>38532</c:v>
                </c:pt>
                <c:pt idx="15156">
                  <c:v>38533</c:v>
                </c:pt>
                <c:pt idx="15157">
                  <c:v>38534</c:v>
                </c:pt>
                <c:pt idx="15158">
                  <c:v>38535</c:v>
                </c:pt>
                <c:pt idx="15159">
                  <c:v>38536</c:v>
                </c:pt>
                <c:pt idx="15160">
                  <c:v>38537</c:v>
                </c:pt>
                <c:pt idx="15161">
                  <c:v>38538</c:v>
                </c:pt>
                <c:pt idx="15162">
                  <c:v>38539</c:v>
                </c:pt>
                <c:pt idx="15163">
                  <c:v>38540</c:v>
                </c:pt>
                <c:pt idx="15164">
                  <c:v>38541</c:v>
                </c:pt>
                <c:pt idx="15165">
                  <c:v>38542</c:v>
                </c:pt>
                <c:pt idx="15166">
                  <c:v>38543</c:v>
                </c:pt>
                <c:pt idx="15167">
                  <c:v>38544</c:v>
                </c:pt>
                <c:pt idx="15168">
                  <c:v>38545</c:v>
                </c:pt>
                <c:pt idx="15169">
                  <c:v>38546</c:v>
                </c:pt>
                <c:pt idx="15170">
                  <c:v>38547</c:v>
                </c:pt>
                <c:pt idx="15171">
                  <c:v>38548</c:v>
                </c:pt>
                <c:pt idx="15172">
                  <c:v>38549</c:v>
                </c:pt>
                <c:pt idx="15173">
                  <c:v>38550</c:v>
                </c:pt>
                <c:pt idx="15174">
                  <c:v>38551</c:v>
                </c:pt>
                <c:pt idx="15175">
                  <c:v>38552</c:v>
                </c:pt>
                <c:pt idx="15176">
                  <c:v>38553</c:v>
                </c:pt>
                <c:pt idx="15177">
                  <c:v>38554</c:v>
                </c:pt>
                <c:pt idx="15178">
                  <c:v>38555</c:v>
                </c:pt>
                <c:pt idx="15179">
                  <c:v>38556</c:v>
                </c:pt>
                <c:pt idx="15180">
                  <c:v>38557</c:v>
                </c:pt>
                <c:pt idx="15181">
                  <c:v>38558</c:v>
                </c:pt>
                <c:pt idx="15182">
                  <c:v>38559</c:v>
                </c:pt>
                <c:pt idx="15183">
                  <c:v>38560</c:v>
                </c:pt>
                <c:pt idx="15184">
                  <c:v>38561</c:v>
                </c:pt>
                <c:pt idx="15185">
                  <c:v>38562</c:v>
                </c:pt>
                <c:pt idx="15186">
                  <c:v>38563</c:v>
                </c:pt>
                <c:pt idx="15187">
                  <c:v>38564</c:v>
                </c:pt>
                <c:pt idx="15188">
                  <c:v>38565</c:v>
                </c:pt>
                <c:pt idx="15189">
                  <c:v>38566</c:v>
                </c:pt>
                <c:pt idx="15190">
                  <c:v>38567</c:v>
                </c:pt>
                <c:pt idx="15191">
                  <c:v>38568</c:v>
                </c:pt>
                <c:pt idx="15192">
                  <c:v>38569</c:v>
                </c:pt>
                <c:pt idx="15193">
                  <c:v>38570</c:v>
                </c:pt>
                <c:pt idx="15194">
                  <c:v>38571</c:v>
                </c:pt>
                <c:pt idx="15195">
                  <c:v>38572</c:v>
                </c:pt>
                <c:pt idx="15196">
                  <c:v>38573</c:v>
                </c:pt>
                <c:pt idx="15197">
                  <c:v>38574</c:v>
                </c:pt>
                <c:pt idx="15198">
                  <c:v>38575</c:v>
                </c:pt>
                <c:pt idx="15199">
                  <c:v>38576</c:v>
                </c:pt>
                <c:pt idx="15200">
                  <c:v>38577</c:v>
                </c:pt>
                <c:pt idx="15201">
                  <c:v>38578</c:v>
                </c:pt>
                <c:pt idx="15202">
                  <c:v>38579</c:v>
                </c:pt>
                <c:pt idx="15203">
                  <c:v>38580</c:v>
                </c:pt>
                <c:pt idx="15204">
                  <c:v>38581</c:v>
                </c:pt>
                <c:pt idx="15205">
                  <c:v>38582</c:v>
                </c:pt>
                <c:pt idx="15206">
                  <c:v>38583</c:v>
                </c:pt>
                <c:pt idx="15207">
                  <c:v>38584</c:v>
                </c:pt>
                <c:pt idx="15208">
                  <c:v>38585</c:v>
                </c:pt>
                <c:pt idx="15209">
                  <c:v>38586</c:v>
                </c:pt>
                <c:pt idx="15210">
                  <c:v>38587</c:v>
                </c:pt>
                <c:pt idx="15211">
                  <c:v>38588</c:v>
                </c:pt>
                <c:pt idx="15212">
                  <c:v>38589</c:v>
                </c:pt>
                <c:pt idx="15213">
                  <c:v>38590</c:v>
                </c:pt>
                <c:pt idx="15214">
                  <c:v>38591</c:v>
                </c:pt>
                <c:pt idx="15215">
                  <c:v>38592</c:v>
                </c:pt>
                <c:pt idx="15216">
                  <c:v>38593</c:v>
                </c:pt>
                <c:pt idx="15217">
                  <c:v>38594</c:v>
                </c:pt>
                <c:pt idx="15218">
                  <c:v>38595</c:v>
                </c:pt>
                <c:pt idx="15219">
                  <c:v>38596</c:v>
                </c:pt>
                <c:pt idx="15220">
                  <c:v>38597</c:v>
                </c:pt>
                <c:pt idx="15221">
                  <c:v>38598</c:v>
                </c:pt>
                <c:pt idx="15222">
                  <c:v>38599</c:v>
                </c:pt>
                <c:pt idx="15223">
                  <c:v>38600</c:v>
                </c:pt>
                <c:pt idx="15224">
                  <c:v>38601</c:v>
                </c:pt>
                <c:pt idx="15225">
                  <c:v>38602</c:v>
                </c:pt>
                <c:pt idx="15226">
                  <c:v>38603</c:v>
                </c:pt>
                <c:pt idx="15227">
                  <c:v>38604</c:v>
                </c:pt>
                <c:pt idx="15228">
                  <c:v>38605</c:v>
                </c:pt>
                <c:pt idx="15229">
                  <c:v>38606</c:v>
                </c:pt>
                <c:pt idx="15230">
                  <c:v>38607</c:v>
                </c:pt>
                <c:pt idx="15231">
                  <c:v>38608</c:v>
                </c:pt>
                <c:pt idx="15232">
                  <c:v>38609</c:v>
                </c:pt>
                <c:pt idx="15233">
                  <c:v>38610</c:v>
                </c:pt>
                <c:pt idx="15234">
                  <c:v>38611</c:v>
                </c:pt>
                <c:pt idx="15235">
                  <c:v>38612</c:v>
                </c:pt>
                <c:pt idx="15236">
                  <c:v>38613</c:v>
                </c:pt>
                <c:pt idx="15237">
                  <c:v>38614</c:v>
                </c:pt>
                <c:pt idx="15238">
                  <c:v>38615</c:v>
                </c:pt>
                <c:pt idx="15239">
                  <c:v>38616</c:v>
                </c:pt>
                <c:pt idx="15240">
                  <c:v>38617</c:v>
                </c:pt>
                <c:pt idx="15241">
                  <c:v>38618</c:v>
                </c:pt>
                <c:pt idx="15242">
                  <c:v>38619</c:v>
                </c:pt>
                <c:pt idx="15243">
                  <c:v>38620</c:v>
                </c:pt>
                <c:pt idx="15244">
                  <c:v>38621</c:v>
                </c:pt>
                <c:pt idx="15245">
                  <c:v>38622</c:v>
                </c:pt>
                <c:pt idx="15246">
                  <c:v>38623</c:v>
                </c:pt>
                <c:pt idx="15247">
                  <c:v>38624</c:v>
                </c:pt>
                <c:pt idx="15248">
                  <c:v>38625</c:v>
                </c:pt>
                <c:pt idx="15249">
                  <c:v>38626</c:v>
                </c:pt>
                <c:pt idx="15250">
                  <c:v>38627</c:v>
                </c:pt>
                <c:pt idx="15251">
                  <c:v>38628</c:v>
                </c:pt>
                <c:pt idx="15252">
                  <c:v>38629</c:v>
                </c:pt>
                <c:pt idx="15253">
                  <c:v>38630</c:v>
                </c:pt>
                <c:pt idx="15254">
                  <c:v>38631</c:v>
                </c:pt>
                <c:pt idx="15255">
                  <c:v>38632</c:v>
                </c:pt>
                <c:pt idx="15256">
                  <c:v>38633</c:v>
                </c:pt>
                <c:pt idx="15257">
                  <c:v>38634</c:v>
                </c:pt>
                <c:pt idx="15258">
                  <c:v>38635</c:v>
                </c:pt>
                <c:pt idx="15259">
                  <c:v>38636</c:v>
                </c:pt>
                <c:pt idx="15260">
                  <c:v>38637</c:v>
                </c:pt>
                <c:pt idx="15261">
                  <c:v>38638</c:v>
                </c:pt>
                <c:pt idx="15262">
                  <c:v>38639</c:v>
                </c:pt>
                <c:pt idx="15263">
                  <c:v>38640</c:v>
                </c:pt>
                <c:pt idx="15264">
                  <c:v>38641</c:v>
                </c:pt>
                <c:pt idx="15265">
                  <c:v>38642</c:v>
                </c:pt>
                <c:pt idx="15266">
                  <c:v>38643</c:v>
                </c:pt>
                <c:pt idx="15267">
                  <c:v>38644</c:v>
                </c:pt>
                <c:pt idx="15268">
                  <c:v>38645</c:v>
                </c:pt>
                <c:pt idx="15269">
                  <c:v>38646</c:v>
                </c:pt>
                <c:pt idx="15270">
                  <c:v>38647</c:v>
                </c:pt>
                <c:pt idx="15271">
                  <c:v>38648</c:v>
                </c:pt>
                <c:pt idx="15272">
                  <c:v>38649</c:v>
                </c:pt>
                <c:pt idx="15273">
                  <c:v>38650</c:v>
                </c:pt>
                <c:pt idx="15274">
                  <c:v>38651</c:v>
                </c:pt>
                <c:pt idx="15275">
                  <c:v>38652</c:v>
                </c:pt>
                <c:pt idx="15276">
                  <c:v>38653</c:v>
                </c:pt>
                <c:pt idx="15277">
                  <c:v>38654</c:v>
                </c:pt>
                <c:pt idx="15278">
                  <c:v>38655</c:v>
                </c:pt>
                <c:pt idx="15279">
                  <c:v>38656</c:v>
                </c:pt>
                <c:pt idx="15280">
                  <c:v>38657</c:v>
                </c:pt>
                <c:pt idx="15281">
                  <c:v>38658</c:v>
                </c:pt>
                <c:pt idx="15282">
                  <c:v>38659</c:v>
                </c:pt>
                <c:pt idx="15283">
                  <c:v>38660</c:v>
                </c:pt>
                <c:pt idx="15284">
                  <c:v>38661</c:v>
                </c:pt>
                <c:pt idx="15285">
                  <c:v>38662</c:v>
                </c:pt>
                <c:pt idx="15286">
                  <c:v>38663</c:v>
                </c:pt>
                <c:pt idx="15287">
                  <c:v>38664</c:v>
                </c:pt>
                <c:pt idx="15288">
                  <c:v>38665</c:v>
                </c:pt>
                <c:pt idx="15289">
                  <c:v>38666</c:v>
                </c:pt>
                <c:pt idx="15290">
                  <c:v>38667</c:v>
                </c:pt>
                <c:pt idx="15291">
                  <c:v>38668</c:v>
                </c:pt>
                <c:pt idx="15292">
                  <c:v>38669</c:v>
                </c:pt>
                <c:pt idx="15293">
                  <c:v>38670</c:v>
                </c:pt>
                <c:pt idx="15294">
                  <c:v>38671</c:v>
                </c:pt>
                <c:pt idx="15295">
                  <c:v>38672</c:v>
                </c:pt>
                <c:pt idx="15296">
                  <c:v>38673</c:v>
                </c:pt>
                <c:pt idx="15297">
                  <c:v>38674</c:v>
                </c:pt>
                <c:pt idx="15298">
                  <c:v>38675</c:v>
                </c:pt>
                <c:pt idx="15299">
                  <c:v>38676</c:v>
                </c:pt>
                <c:pt idx="15300">
                  <c:v>38677</c:v>
                </c:pt>
                <c:pt idx="15301">
                  <c:v>38678</c:v>
                </c:pt>
                <c:pt idx="15302">
                  <c:v>38679</c:v>
                </c:pt>
                <c:pt idx="15303">
                  <c:v>38680</c:v>
                </c:pt>
                <c:pt idx="15304">
                  <c:v>38681</c:v>
                </c:pt>
                <c:pt idx="15305">
                  <c:v>38682</c:v>
                </c:pt>
                <c:pt idx="15306">
                  <c:v>38683</c:v>
                </c:pt>
                <c:pt idx="15307">
                  <c:v>38684</c:v>
                </c:pt>
                <c:pt idx="15308">
                  <c:v>38685</c:v>
                </c:pt>
                <c:pt idx="15309">
                  <c:v>38686</c:v>
                </c:pt>
                <c:pt idx="15310">
                  <c:v>38687</c:v>
                </c:pt>
                <c:pt idx="15311">
                  <c:v>38688</c:v>
                </c:pt>
                <c:pt idx="15312">
                  <c:v>38689</c:v>
                </c:pt>
                <c:pt idx="15313">
                  <c:v>38690</c:v>
                </c:pt>
                <c:pt idx="15314">
                  <c:v>38691</c:v>
                </c:pt>
                <c:pt idx="15315">
                  <c:v>38692</c:v>
                </c:pt>
                <c:pt idx="15316">
                  <c:v>38693</c:v>
                </c:pt>
                <c:pt idx="15317">
                  <c:v>38694</c:v>
                </c:pt>
                <c:pt idx="15318">
                  <c:v>38695</c:v>
                </c:pt>
                <c:pt idx="15319">
                  <c:v>38696</c:v>
                </c:pt>
                <c:pt idx="15320">
                  <c:v>38697</c:v>
                </c:pt>
                <c:pt idx="15321">
                  <c:v>38698</c:v>
                </c:pt>
                <c:pt idx="15322">
                  <c:v>38699</c:v>
                </c:pt>
                <c:pt idx="15323">
                  <c:v>38700</c:v>
                </c:pt>
                <c:pt idx="15324">
                  <c:v>38701</c:v>
                </c:pt>
                <c:pt idx="15325">
                  <c:v>38702</c:v>
                </c:pt>
                <c:pt idx="15326">
                  <c:v>38703</c:v>
                </c:pt>
                <c:pt idx="15327">
                  <c:v>38704</c:v>
                </c:pt>
                <c:pt idx="15328">
                  <c:v>38705</c:v>
                </c:pt>
                <c:pt idx="15329">
                  <c:v>38706</c:v>
                </c:pt>
                <c:pt idx="15330">
                  <c:v>38707</c:v>
                </c:pt>
                <c:pt idx="15331">
                  <c:v>38708</c:v>
                </c:pt>
                <c:pt idx="15332">
                  <c:v>38709</c:v>
                </c:pt>
                <c:pt idx="15333">
                  <c:v>38710</c:v>
                </c:pt>
                <c:pt idx="15334">
                  <c:v>38711</c:v>
                </c:pt>
                <c:pt idx="15335">
                  <c:v>38712</c:v>
                </c:pt>
                <c:pt idx="15336">
                  <c:v>38713</c:v>
                </c:pt>
                <c:pt idx="15337">
                  <c:v>38714</c:v>
                </c:pt>
                <c:pt idx="15338">
                  <c:v>38715</c:v>
                </c:pt>
                <c:pt idx="15339">
                  <c:v>38716</c:v>
                </c:pt>
                <c:pt idx="15340">
                  <c:v>38717</c:v>
                </c:pt>
                <c:pt idx="15341">
                  <c:v>38718</c:v>
                </c:pt>
                <c:pt idx="15342">
                  <c:v>38719</c:v>
                </c:pt>
                <c:pt idx="15343">
                  <c:v>38720</c:v>
                </c:pt>
                <c:pt idx="15344">
                  <c:v>38721</c:v>
                </c:pt>
                <c:pt idx="15345">
                  <c:v>38722</c:v>
                </c:pt>
                <c:pt idx="15346">
                  <c:v>38723</c:v>
                </c:pt>
                <c:pt idx="15347">
                  <c:v>38724</c:v>
                </c:pt>
                <c:pt idx="15348">
                  <c:v>38725</c:v>
                </c:pt>
                <c:pt idx="15349">
                  <c:v>38726</c:v>
                </c:pt>
                <c:pt idx="15350">
                  <c:v>38727</c:v>
                </c:pt>
                <c:pt idx="15351">
                  <c:v>38728</c:v>
                </c:pt>
                <c:pt idx="15352">
                  <c:v>38729</c:v>
                </c:pt>
                <c:pt idx="15353">
                  <c:v>38730</c:v>
                </c:pt>
                <c:pt idx="15354">
                  <c:v>38731</c:v>
                </c:pt>
                <c:pt idx="15355">
                  <c:v>38732</c:v>
                </c:pt>
                <c:pt idx="15356">
                  <c:v>38733</c:v>
                </c:pt>
                <c:pt idx="15357">
                  <c:v>38734</c:v>
                </c:pt>
                <c:pt idx="15358">
                  <c:v>38735</c:v>
                </c:pt>
                <c:pt idx="15359">
                  <c:v>38736</c:v>
                </c:pt>
                <c:pt idx="15360">
                  <c:v>38737</c:v>
                </c:pt>
                <c:pt idx="15361">
                  <c:v>38738</c:v>
                </c:pt>
                <c:pt idx="15362">
                  <c:v>38739</c:v>
                </c:pt>
                <c:pt idx="15363">
                  <c:v>38740</c:v>
                </c:pt>
                <c:pt idx="15364">
                  <c:v>38741</c:v>
                </c:pt>
                <c:pt idx="15365">
                  <c:v>38742</c:v>
                </c:pt>
                <c:pt idx="15366">
                  <c:v>38743</c:v>
                </c:pt>
                <c:pt idx="15367">
                  <c:v>38744</c:v>
                </c:pt>
                <c:pt idx="15368">
                  <c:v>38745</c:v>
                </c:pt>
                <c:pt idx="15369">
                  <c:v>38746</c:v>
                </c:pt>
                <c:pt idx="15370">
                  <c:v>38747</c:v>
                </c:pt>
                <c:pt idx="15371">
                  <c:v>38748</c:v>
                </c:pt>
                <c:pt idx="15372">
                  <c:v>38749</c:v>
                </c:pt>
                <c:pt idx="15373">
                  <c:v>38750</c:v>
                </c:pt>
                <c:pt idx="15374">
                  <c:v>38751</c:v>
                </c:pt>
                <c:pt idx="15375">
                  <c:v>38752</c:v>
                </c:pt>
                <c:pt idx="15376">
                  <c:v>38753</c:v>
                </c:pt>
                <c:pt idx="15377">
                  <c:v>38754</c:v>
                </c:pt>
                <c:pt idx="15378">
                  <c:v>38755</c:v>
                </c:pt>
                <c:pt idx="15379">
                  <c:v>38756</c:v>
                </c:pt>
                <c:pt idx="15380">
                  <c:v>38757</c:v>
                </c:pt>
                <c:pt idx="15381">
                  <c:v>38758</c:v>
                </c:pt>
                <c:pt idx="15382">
                  <c:v>38759</c:v>
                </c:pt>
                <c:pt idx="15383">
                  <c:v>38760</c:v>
                </c:pt>
                <c:pt idx="15384">
                  <c:v>38761</c:v>
                </c:pt>
                <c:pt idx="15385">
                  <c:v>38762</c:v>
                </c:pt>
                <c:pt idx="15386">
                  <c:v>38763</c:v>
                </c:pt>
                <c:pt idx="15387">
                  <c:v>38764</c:v>
                </c:pt>
                <c:pt idx="15388">
                  <c:v>38765</c:v>
                </c:pt>
                <c:pt idx="15389">
                  <c:v>38766</c:v>
                </c:pt>
                <c:pt idx="15390">
                  <c:v>38767</c:v>
                </c:pt>
                <c:pt idx="15391">
                  <c:v>38768</c:v>
                </c:pt>
                <c:pt idx="15392">
                  <c:v>38769</c:v>
                </c:pt>
                <c:pt idx="15393">
                  <c:v>38770</c:v>
                </c:pt>
                <c:pt idx="15394">
                  <c:v>38771</c:v>
                </c:pt>
                <c:pt idx="15395">
                  <c:v>38772</c:v>
                </c:pt>
                <c:pt idx="15396">
                  <c:v>38773</c:v>
                </c:pt>
                <c:pt idx="15397">
                  <c:v>38774</c:v>
                </c:pt>
                <c:pt idx="15398">
                  <c:v>38775</c:v>
                </c:pt>
                <c:pt idx="15399">
                  <c:v>38776</c:v>
                </c:pt>
                <c:pt idx="15400">
                  <c:v>38777</c:v>
                </c:pt>
                <c:pt idx="15401">
                  <c:v>38778</c:v>
                </c:pt>
                <c:pt idx="15402">
                  <c:v>38779</c:v>
                </c:pt>
                <c:pt idx="15403">
                  <c:v>38780</c:v>
                </c:pt>
                <c:pt idx="15404">
                  <c:v>38781</c:v>
                </c:pt>
                <c:pt idx="15405">
                  <c:v>38782</c:v>
                </c:pt>
                <c:pt idx="15406">
                  <c:v>38783</c:v>
                </c:pt>
                <c:pt idx="15407">
                  <c:v>38784</c:v>
                </c:pt>
                <c:pt idx="15408">
                  <c:v>38785</c:v>
                </c:pt>
                <c:pt idx="15409">
                  <c:v>38786</c:v>
                </c:pt>
                <c:pt idx="15410">
                  <c:v>38787</c:v>
                </c:pt>
                <c:pt idx="15411">
                  <c:v>38788</c:v>
                </c:pt>
                <c:pt idx="15412">
                  <c:v>38789</c:v>
                </c:pt>
                <c:pt idx="15413">
                  <c:v>38790</c:v>
                </c:pt>
                <c:pt idx="15414">
                  <c:v>38791</c:v>
                </c:pt>
                <c:pt idx="15415">
                  <c:v>38792</c:v>
                </c:pt>
                <c:pt idx="15416">
                  <c:v>38793</c:v>
                </c:pt>
                <c:pt idx="15417">
                  <c:v>38794</c:v>
                </c:pt>
                <c:pt idx="15418">
                  <c:v>38795</c:v>
                </c:pt>
                <c:pt idx="15419">
                  <c:v>38796</c:v>
                </c:pt>
                <c:pt idx="15420">
                  <c:v>38797</c:v>
                </c:pt>
                <c:pt idx="15421">
                  <c:v>38798</c:v>
                </c:pt>
                <c:pt idx="15422">
                  <c:v>38799</c:v>
                </c:pt>
                <c:pt idx="15423">
                  <c:v>38800</c:v>
                </c:pt>
                <c:pt idx="15424">
                  <c:v>38801</c:v>
                </c:pt>
                <c:pt idx="15425">
                  <c:v>38802</c:v>
                </c:pt>
                <c:pt idx="15426">
                  <c:v>38803</c:v>
                </c:pt>
                <c:pt idx="15427">
                  <c:v>38804</c:v>
                </c:pt>
                <c:pt idx="15428">
                  <c:v>38805</c:v>
                </c:pt>
                <c:pt idx="15429">
                  <c:v>38806</c:v>
                </c:pt>
                <c:pt idx="15430">
                  <c:v>38807</c:v>
                </c:pt>
                <c:pt idx="15431">
                  <c:v>38808</c:v>
                </c:pt>
                <c:pt idx="15432">
                  <c:v>38809</c:v>
                </c:pt>
                <c:pt idx="15433">
                  <c:v>38810</c:v>
                </c:pt>
                <c:pt idx="15434">
                  <c:v>38811</c:v>
                </c:pt>
                <c:pt idx="15435">
                  <c:v>38812</c:v>
                </c:pt>
                <c:pt idx="15436">
                  <c:v>38813</c:v>
                </c:pt>
                <c:pt idx="15437">
                  <c:v>38814</c:v>
                </c:pt>
                <c:pt idx="15438">
                  <c:v>38815</c:v>
                </c:pt>
                <c:pt idx="15439">
                  <c:v>38816</c:v>
                </c:pt>
                <c:pt idx="15440">
                  <c:v>38817</c:v>
                </c:pt>
                <c:pt idx="15441">
                  <c:v>38818</c:v>
                </c:pt>
                <c:pt idx="15442">
                  <c:v>38819</c:v>
                </c:pt>
                <c:pt idx="15443">
                  <c:v>38820</c:v>
                </c:pt>
                <c:pt idx="15444">
                  <c:v>38821</c:v>
                </c:pt>
                <c:pt idx="15445">
                  <c:v>38822</c:v>
                </c:pt>
                <c:pt idx="15446">
                  <c:v>38823</c:v>
                </c:pt>
                <c:pt idx="15447">
                  <c:v>38824</c:v>
                </c:pt>
                <c:pt idx="15448">
                  <c:v>38825</c:v>
                </c:pt>
                <c:pt idx="15449">
                  <c:v>38826</c:v>
                </c:pt>
                <c:pt idx="15450">
                  <c:v>38827</c:v>
                </c:pt>
                <c:pt idx="15451">
                  <c:v>38828</c:v>
                </c:pt>
                <c:pt idx="15452">
                  <c:v>38829</c:v>
                </c:pt>
                <c:pt idx="15453">
                  <c:v>38830</c:v>
                </c:pt>
                <c:pt idx="15454">
                  <c:v>38831</c:v>
                </c:pt>
                <c:pt idx="15455">
                  <c:v>38832</c:v>
                </c:pt>
                <c:pt idx="15456">
                  <c:v>38833</c:v>
                </c:pt>
                <c:pt idx="15457">
                  <c:v>38834</c:v>
                </c:pt>
                <c:pt idx="15458">
                  <c:v>38835</c:v>
                </c:pt>
                <c:pt idx="15459">
                  <c:v>38836</c:v>
                </c:pt>
                <c:pt idx="15460">
                  <c:v>38837</c:v>
                </c:pt>
                <c:pt idx="15461">
                  <c:v>38838</c:v>
                </c:pt>
                <c:pt idx="15462">
                  <c:v>38839</c:v>
                </c:pt>
                <c:pt idx="15463">
                  <c:v>38840</c:v>
                </c:pt>
                <c:pt idx="15464">
                  <c:v>38841</c:v>
                </c:pt>
                <c:pt idx="15465">
                  <c:v>38842</c:v>
                </c:pt>
                <c:pt idx="15466">
                  <c:v>38843</c:v>
                </c:pt>
                <c:pt idx="15467">
                  <c:v>38844</c:v>
                </c:pt>
                <c:pt idx="15468">
                  <c:v>38845</c:v>
                </c:pt>
                <c:pt idx="15469">
                  <c:v>38846</c:v>
                </c:pt>
                <c:pt idx="15470">
                  <c:v>38847</c:v>
                </c:pt>
                <c:pt idx="15471">
                  <c:v>38848</c:v>
                </c:pt>
                <c:pt idx="15472">
                  <c:v>38849</c:v>
                </c:pt>
                <c:pt idx="15473">
                  <c:v>38850</c:v>
                </c:pt>
                <c:pt idx="15474">
                  <c:v>38851</c:v>
                </c:pt>
                <c:pt idx="15475">
                  <c:v>38852</c:v>
                </c:pt>
                <c:pt idx="15476">
                  <c:v>38853</c:v>
                </c:pt>
                <c:pt idx="15477">
                  <c:v>38854</c:v>
                </c:pt>
                <c:pt idx="15478">
                  <c:v>38855</c:v>
                </c:pt>
                <c:pt idx="15479">
                  <c:v>38856</c:v>
                </c:pt>
                <c:pt idx="15480">
                  <c:v>38857</c:v>
                </c:pt>
                <c:pt idx="15481">
                  <c:v>38858</c:v>
                </c:pt>
                <c:pt idx="15482">
                  <c:v>38859</c:v>
                </c:pt>
                <c:pt idx="15483">
                  <c:v>38860</c:v>
                </c:pt>
                <c:pt idx="15484">
                  <c:v>38861</c:v>
                </c:pt>
                <c:pt idx="15485">
                  <c:v>38862</c:v>
                </c:pt>
                <c:pt idx="15486">
                  <c:v>38863</c:v>
                </c:pt>
                <c:pt idx="15487">
                  <c:v>38864</c:v>
                </c:pt>
                <c:pt idx="15488">
                  <c:v>38865</c:v>
                </c:pt>
                <c:pt idx="15489">
                  <c:v>38866</c:v>
                </c:pt>
                <c:pt idx="15490">
                  <c:v>38867</c:v>
                </c:pt>
                <c:pt idx="15491">
                  <c:v>38868</c:v>
                </c:pt>
                <c:pt idx="15492">
                  <c:v>38869</c:v>
                </c:pt>
                <c:pt idx="15493">
                  <c:v>38870</c:v>
                </c:pt>
                <c:pt idx="15494">
                  <c:v>38871</c:v>
                </c:pt>
                <c:pt idx="15495">
                  <c:v>38872</c:v>
                </c:pt>
                <c:pt idx="15496">
                  <c:v>38873</c:v>
                </c:pt>
                <c:pt idx="15497">
                  <c:v>38874</c:v>
                </c:pt>
                <c:pt idx="15498">
                  <c:v>38875</c:v>
                </c:pt>
                <c:pt idx="15499">
                  <c:v>38876</c:v>
                </c:pt>
                <c:pt idx="15500">
                  <c:v>38877</c:v>
                </c:pt>
                <c:pt idx="15501">
                  <c:v>38878</c:v>
                </c:pt>
                <c:pt idx="15502">
                  <c:v>38879</c:v>
                </c:pt>
                <c:pt idx="15503">
                  <c:v>38880</c:v>
                </c:pt>
                <c:pt idx="15504">
                  <c:v>38881</c:v>
                </c:pt>
                <c:pt idx="15505">
                  <c:v>38882</c:v>
                </c:pt>
                <c:pt idx="15506">
                  <c:v>38883</c:v>
                </c:pt>
                <c:pt idx="15507">
                  <c:v>38884</c:v>
                </c:pt>
                <c:pt idx="15508">
                  <c:v>38885</c:v>
                </c:pt>
                <c:pt idx="15509">
                  <c:v>38886</c:v>
                </c:pt>
                <c:pt idx="15510">
                  <c:v>38887</c:v>
                </c:pt>
                <c:pt idx="15511">
                  <c:v>38888</c:v>
                </c:pt>
                <c:pt idx="15512">
                  <c:v>38889</c:v>
                </c:pt>
                <c:pt idx="15513">
                  <c:v>38890</c:v>
                </c:pt>
                <c:pt idx="15514">
                  <c:v>38891</c:v>
                </c:pt>
                <c:pt idx="15515">
                  <c:v>38892</c:v>
                </c:pt>
                <c:pt idx="15516">
                  <c:v>38893</c:v>
                </c:pt>
                <c:pt idx="15517">
                  <c:v>38894</c:v>
                </c:pt>
                <c:pt idx="15518">
                  <c:v>38895</c:v>
                </c:pt>
                <c:pt idx="15519">
                  <c:v>38896</c:v>
                </c:pt>
                <c:pt idx="15520">
                  <c:v>38897</c:v>
                </c:pt>
                <c:pt idx="15521">
                  <c:v>38898</c:v>
                </c:pt>
                <c:pt idx="15522">
                  <c:v>38899</c:v>
                </c:pt>
                <c:pt idx="15523">
                  <c:v>38900</c:v>
                </c:pt>
                <c:pt idx="15524">
                  <c:v>38901</c:v>
                </c:pt>
                <c:pt idx="15525">
                  <c:v>38902</c:v>
                </c:pt>
                <c:pt idx="15526">
                  <c:v>38903</c:v>
                </c:pt>
                <c:pt idx="15527">
                  <c:v>38904</c:v>
                </c:pt>
                <c:pt idx="15528">
                  <c:v>38905</c:v>
                </c:pt>
                <c:pt idx="15529">
                  <c:v>38906</c:v>
                </c:pt>
                <c:pt idx="15530">
                  <c:v>38907</c:v>
                </c:pt>
                <c:pt idx="15531">
                  <c:v>38908</c:v>
                </c:pt>
                <c:pt idx="15532">
                  <c:v>38909</c:v>
                </c:pt>
                <c:pt idx="15533">
                  <c:v>38910</c:v>
                </c:pt>
                <c:pt idx="15534">
                  <c:v>38911</c:v>
                </c:pt>
                <c:pt idx="15535">
                  <c:v>38912</c:v>
                </c:pt>
                <c:pt idx="15536">
                  <c:v>38913</c:v>
                </c:pt>
                <c:pt idx="15537">
                  <c:v>38914</c:v>
                </c:pt>
                <c:pt idx="15538">
                  <c:v>38915</c:v>
                </c:pt>
                <c:pt idx="15539">
                  <c:v>38916</c:v>
                </c:pt>
                <c:pt idx="15540">
                  <c:v>38917</c:v>
                </c:pt>
                <c:pt idx="15541">
                  <c:v>38918</c:v>
                </c:pt>
                <c:pt idx="15542">
                  <c:v>38919</c:v>
                </c:pt>
                <c:pt idx="15543">
                  <c:v>38920</c:v>
                </c:pt>
                <c:pt idx="15544">
                  <c:v>38921</c:v>
                </c:pt>
                <c:pt idx="15545">
                  <c:v>38922</c:v>
                </c:pt>
                <c:pt idx="15546">
                  <c:v>38923</c:v>
                </c:pt>
                <c:pt idx="15547">
                  <c:v>38924</c:v>
                </c:pt>
                <c:pt idx="15548">
                  <c:v>38925</c:v>
                </c:pt>
                <c:pt idx="15549">
                  <c:v>38926</c:v>
                </c:pt>
                <c:pt idx="15550">
                  <c:v>38927</c:v>
                </c:pt>
                <c:pt idx="15551">
                  <c:v>38928</c:v>
                </c:pt>
                <c:pt idx="15552">
                  <c:v>38929</c:v>
                </c:pt>
                <c:pt idx="15553">
                  <c:v>38930</c:v>
                </c:pt>
                <c:pt idx="15554">
                  <c:v>38931</c:v>
                </c:pt>
                <c:pt idx="15555">
                  <c:v>38932</c:v>
                </c:pt>
                <c:pt idx="15556">
                  <c:v>38933</c:v>
                </c:pt>
                <c:pt idx="15557">
                  <c:v>38934</c:v>
                </c:pt>
                <c:pt idx="15558">
                  <c:v>38935</c:v>
                </c:pt>
                <c:pt idx="15559">
                  <c:v>38936</c:v>
                </c:pt>
                <c:pt idx="15560">
                  <c:v>38937</c:v>
                </c:pt>
                <c:pt idx="15561">
                  <c:v>38938</c:v>
                </c:pt>
                <c:pt idx="15562">
                  <c:v>38939</c:v>
                </c:pt>
                <c:pt idx="15563">
                  <c:v>38940</c:v>
                </c:pt>
                <c:pt idx="15564">
                  <c:v>38941</c:v>
                </c:pt>
                <c:pt idx="15565">
                  <c:v>38942</c:v>
                </c:pt>
                <c:pt idx="15566">
                  <c:v>38943</c:v>
                </c:pt>
                <c:pt idx="15567">
                  <c:v>38944</c:v>
                </c:pt>
                <c:pt idx="15568">
                  <c:v>38945</c:v>
                </c:pt>
                <c:pt idx="15569">
                  <c:v>38946</c:v>
                </c:pt>
                <c:pt idx="15570">
                  <c:v>38947</c:v>
                </c:pt>
                <c:pt idx="15571">
                  <c:v>38948</c:v>
                </c:pt>
                <c:pt idx="15572">
                  <c:v>38949</c:v>
                </c:pt>
                <c:pt idx="15573">
                  <c:v>38950</c:v>
                </c:pt>
                <c:pt idx="15574">
                  <c:v>38951</c:v>
                </c:pt>
                <c:pt idx="15575">
                  <c:v>38952</c:v>
                </c:pt>
                <c:pt idx="15576">
                  <c:v>38953</c:v>
                </c:pt>
                <c:pt idx="15577">
                  <c:v>38954</c:v>
                </c:pt>
                <c:pt idx="15578">
                  <c:v>38955</c:v>
                </c:pt>
                <c:pt idx="15579">
                  <c:v>38956</c:v>
                </c:pt>
                <c:pt idx="15580">
                  <c:v>38957</c:v>
                </c:pt>
                <c:pt idx="15581">
                  <c:v>38958</c:v>
                </c:pt>
                <c:pt idx="15582">
                  <c:v>38959</c:v>
                </c:pt>
                <c:pt idx="15583">
                  <c:v>38960</c:v>
                </c:pt>
                <c:pt idx="15584">
                  <c:v>38961</c:v>
                </c:pt>
                <c:pt idx="15585">
                  <c:v>38962</c:v>
                </c:pt>
                <c:pt idx="15586">
                  <c:v>38963</c:v>
                </c:pt>
                <c:pt idx="15587">
                  <c:v>38964</c:v>
                </c:pt>
                <c:pt idx="15588">
                  <c:v>38965</c:v>
                </c:pt>
                <c:pt idx="15589">
                  <c:v>38966</c:v>
                </c:pt>
                <c:pt idx="15590">
                  <c:v>38967</c:v>
                </c:pt>
                <c:pt idx="15591">
                  <c:v>38968</c:v>
                </c:pt>
                <c:pt idx="15592">
                  <c:v>38969</c:v>
                </c:pt>
                <c:pt idx="15593">
                  <c:v>38970</c:v>
                </c:pt>
                <c:pt idx="15594">
                  <c:v>38971</c:v>
                </c:pt>
                <c:pt idx="15595">
                  <c:v>38972</c:v>
                </c:pt>
                <c:pt idx="15596">
                  <c:v>38973</c:v>
                </c:pt>
                <c:pt idx="15597">
                  <c:v>38974</c:v>
                </c:pt>
                <c:pt idx="15598">
                  <c:v>38975</c:v>
                </c:pt>
                <c:pt idx="15599">
                  <c:v>38976</c:v>
                </c:pt>
                <c:pt idx="15600">
                  <c:v>38977</c:v>
                </c:pt>
                <c:pt idx="15601">
                  <c:v>38978</c:v>
                </c:pt>
                <c:pt idx="15602">
                  <c:v>38979</c:v>
                </c:pt>
                <c:pt idx="15603">
                  <c:v>38980</c:v>
                </c:pt>
                <c:pt idx="15604">
                  <c:v>38981</c:v>
                </c:pt>
                <c:pt idx="15605">
                  <c:v>38982</c:v>
                </c:pt>
                <c:pt idx="15606">
                  <c:v>38983</c:v>
                </c:pt>
                <c:pt idx="15607">
                  <c:v>38984</c:v>
                </c:pt>
                <c:pt idx="15608">
                  <c:v>38985</c:v>
                </c:pt>
                <c:pt idx="15609">
                  <c:v>38986</c:v>
                </c:pt>
                <c:pt idx="15610">
                  <c:v>38987</c:v>
                </c:pt>
                <c:pt idx="15611">
                  <c:v>38988</c:v>
                </c:pt>
                <c:pt idx="15612">
                  <c:v>38989</c:v>
                </c:pt>
                <c:pt idx="15613">
                  <c:v>38990</c:v>
                </c:pt>
                <c:pt idx="15614">
                  <c:v>38991</c:v>
                </c:pt>
                <c:pt idx="15615">
                  <c:v>38992</c:v>
                </c:pt>
                <c:pt idx="15616">
                  <c:v>38993</c:v>
                </c:pt>
                <c:pt idx="15617">
                  <c:v>38994</c:v>
                </c:pt>
                <c:pt idx="15618">
                  <c:v>38995</c:v>
                </c:pt>
                <c:pt idx="15619">
                  <c:v>38996</c:v>
                </c:pt>
                <c:pt idx="15620">
                  <c:v>38997</c:v>
                </c:pt>
                <c:pt idx="15621">
                  <c:v>38998</c:v>
                </c:pt>
                <c:pt idx="15622">
                  <c:v>38999</c:v>
                </c:pt>
                <c:pt idx="15623">
                  <c:v>39000</c:v>
                </c:pt>
                <c:pt idx="15624">
                  <c:v>39001</c:v>
                </c:pt>
                <c:pt idx="15625">
                  <c:v>39002</c:v>
                </c:pt>
                <c:pt idx="15626">
                  <c:v>39003</c:v>
                </c:pt>
                <c:pt idx="15627">
                  <c:v>39004</c:v>
                </c:pt>
                <c:pt idx="15628">
                  <c:v>39005</c:v>
                </c:pt>
                <c:pt idx="15629">
                  <c:v>39006</c:v>
                </c:pt>
                <c:pt idx="15630">
                  <c:v>39007</c:v>
                </c:pt>
                <c:pt idx="15631">
                  <c:v>39008</c:v>
                </c:pt>
                <c:pt idx="15632">
                  <c:v>39009</c:v>
                </c:pt>
                <c:pt idx="15633">
                  <c:v>39010</c:v>
                </c:pt>
                <c:pt idx="15634">
                  <c:v>39011</c:v>
                </c:pt>
                <c:pt idx="15635">
                  <c:v>39012</c:v>
                </c:pt>
                <c:pt idx="15636">
                  <c:v>39013</c:v>
                </c:pt>
                <c:pt idx="15637">
                  <c:v>39014</c:v>
                </c:pt>
                <c:pt idx="15638">
                  <c:v>39015</c:v>
                </c:pt>
                <c:pt idx="15639">
                  <c:v>39016</c:v>
                </c:pt>
                <c:pt idx="15640">
                  <c:v>39017</c:v>
                </c:pt>
                <c:pt idx="15641">
                  <c:v>39018</c:v>
                </c:pt>
                <c:pt idx="15642">
                  <c:v>39019</c:v>
                </c:pt>
                <c:pt idx="15643">
                  <c:v>39020</c:v>
                </c:pt>
                <c:pt idx="15644">
                  <c:v>39021</c:v>
                </c:pt>
                <c:pt idx="15645">
                  <c:v>39022</c:v>
                </c:pt>
                <c:pt idx="15646">
                  <c:v>39023</c:v>
                </c:pt>
                <c:pt idx="15647">
                  <c:v>39024</c:v>
                </c:pt>
                <c:pt idx="15648">
                  <c:v>39025</c:v>
                </c:pt>
                <c:pt idx="15649">
                  <c:v>39026</c:v>
                </c:pt>
                <c:pt idx="15650">
                  <c:v>39027</c:v>
                </c:pt>
                <c:pt idx="15651">
                  <c:v>39028</c:v>
                </c:pt>
                <c:pt idx="15652">
                  <c:v>39029</c:v>
                </c:pt>
                <c:pt idx="15653">
                  <c:v>39030</c:v>
                </c:pt>
                <c:pt idx="15654">
                  <c:v>39031</c:v>
                </c:pt>
                <c:pt idx="15655">
                  <c:v>39032</c:v>
                </c:pt>
                <c:pt idx="15656">
                  <c:v>39033</c:v>
                </c:pt>
                <c:pt idx="15657">
                  <c:v>39034</c:v>
                </c:pt>
                <c:pt idx="15658">
                  <c:v>39035</c:v>
                </c:pt>
                <c:pt idx="15659">
                  <c:v>39036</c:v>
                </c:pt>
                <c:pt idx="15660">
                  <c:v>39037</c:v>
                </c:pt>
                <c:pt idx="15661">
                  <c:v>39038</c:v>
                </c:pt>
                <c:pt idx="15662">
                  <c:v>39039</c:v>
                </c:pt>
                <c:pt idx="15663">
                  <c:v>39040</c:v>
                </c:pt>
                <c:pt idx="15664">
                  <c:v>39041</c:v>
                </c:pt>
                <c:pt idx="15665">
                  <c:v>39042</c:v>
                </c:pt>
                <c:pt idx="15666">
                  <c:v>39043</c:v>
                </c:pt>
                <c:pt idx="15667">
                  <c:v>39044</c:v>
                </c:pt>
                <c:pt idx="15668">
                  <c:v>39045</c:v>
                </c:pt>
                <c:pt idx="15669">
                  <c:v>39046</c:v>
                </c:pt>
                <c:pt idx="15670">
                  <c:v>39047</c:v>
                </c:pt>
                <c:pt idx="15671">
                  <c:v>39048</c:v>
                </c:pt>
                <c:pt idx="15672">
                  <c:v>39049</c:v>
                </c:pt>
                <c:pt idx="15673">
                  <c:v>39050</c:v>
                </c:pt>
                <c:pt idx="15674">
                  <c:v>39051</c:v>
                </c:pt>
                <c:pt idx="15675">
                  <c:v>39052</c:v>
                </c:pt>
                <c:pt idx="15676">
                  <c:v>39053</c:v>
                </c:pt>
                <c:pt idx="15677">
                  <c:v>39054</c:v>
                </c:pt>
                <c:pt idx="15678">
                  <c:v>39055</c:v>
                </c:pt>
                <c:pt idx="15679">
                  <c:v>39056</c:v>
                </c:pt>
                <c:pt idx="15680">
                  <c:v>39057</c:v>
                </c:pt>
                <c:pt idx="15681">
                  <c:v>39058</c:v>
                </c:pt>
                <c:pt idx="15682">
                  <c:v>39059</c:v>
                </c:pt>
                <c:pt idx="15683">
                  <c:v>39060</c:v>
                </c:pt>
                <c:pt idx="15684">
                  <c:v>39061</c:v>
                </c:pt>
                <c:pt idx="15685">
                  <c:v>39062</c:v>
                </c:pt>
                <c:pt idx="15686">
                  <c:v>39063</c:v>
                </c:pt>
                <c:pt idx="15687">
                  <c:v>39064</c:v>
                </c:pt>
                <c:pt idx="15688">
                  <c:v>39065</c:v>
                </c:pt>
                <c:pt idx="15689">
                  <c:v>39066</c:v>
                </c:pt>
                <c:pt idx="15690">
                  <c:v>39067</c:v>
                </c:pt>
                <c:pt idx="15691">
                  <c:v>39068</c:v>
                </c:pt>
                <c:pt idx="15692">
                  <c:v>39069</c:v>
                </c:pt>
                <c:pt idx="15693">
                  <c:v>39070</c:v>
                </c:pt>
                <c:pt idx="15694">
                  <c:v>39071</c:v>
                </c:pt>
                <c:pt idx="15695">
                  <c:v>39072</c:v>
                </c:pt>
                <c:pt idx="15696">
                  <c:v>39073</c:v>
                </c:pt>
                <c:pt idx="15697">
                  <c:v>39074</c:v>
                </c:pt>
                <c:pt idx="15698">
                  <c:v>39075</c:v>
                </c:pt>
                <c:pt idx="15699">
                  <c:v>39076</c:v>
                </c:pt>
                <c:pt idx="15700">
                  <c:v>39077</c:v>
                </c:pt>
                <c:pt idx="15701">
                  <c:v>39078</c:v>
                </c:pt>
                <c:pt idx="15702">
                  <c:v>39079</c:v>
                </c:pt>
                <c:pt idx="15703">
                  <c:v>39080</c:v>
                </c:pt>
                <c:pt idx="15704">
                  <c:v>39081</c:v>
                </c:pt>
                <c:pt idx="15705">
                  <c:v>39082</c:v>
                </c:pt>
                <c:pt idx="15706">
                  <c:v>39083</c:v>
                </c:pt>
                <c:pt idx="15707">
                  <c:v>39084</c:v>
                </c:pt>
                <c:pt idx="15708">
                  <c:v>39085</c:v>
                </c:pt>
                <c:pt idx="15709">
                  <c:v>39086</c:v>
                </c:pt>
                <c:pt idx="15710">
                  <c:v>39087</c:v>
                </c:pt>
                <c:pt idx="15711">
                  <c:v>39088</c:v>
                </c:pt>
                <c:pt idx="15712">
                  <c:v>39089</c:v>
                </c:pt>
                <c:pt idx="15713">
                  <c:v>39090</c:v>
                </c:pt>
                <c:pt idx="15714">
                  <c:v>39091</c:v>
                </c:pt>
                <c:pt idx="15715">
                  <c:v>39092</c:v>
                </c:pt>
                <c:pt idx="15716">
                  <c:v>39093</c:v>
                </c:pt>
                <c:pt idx="15717">
                  <c:v>39094</c:v>
                </c:pt>
                <c:pt idx="15718">
                  <c:v>39095</c:v>
                </c:pt>
                <c:pt idx="15719">
                  <c:v>39096</c:v>
                </c:pt>
                <c:pt idx="15720">
                  <c:v>39097</c:v>
                </c:pt>
                <c:pt idx="15721">
                  <c:v>39098</c:v>
                </c:pt>
                <c:pt idx="15722">
                  <c:v>39099</c:v>
                </c:pt>
                <c:pt idx="15723">
                  <c:v>39100</c:v>
                </c:pt>
                <c:pt idx="15724">
                  <c:v>39101</c:v>
                </c:pt>
                <c:pt idx="15725">
                  <c:v>39102</c:v>
                </c:pt>
                <c:pt idx="15726">
                  <c:v>39103</c:v>
                </c:pt>
                <c:pt idx="15727">
                  <c:v>39104</c:v>
                </c:pt>
                <c:pt idx="15728">
                  <c:v>39105</c:v>
                </c:pt>
                <c:pt idx="15729">
                  <c:v>39106</c:v>
                </c:pt>
                <c:pt idx="15730">
                  <c:v>39107</c:v>
                </c:pt>
                <c:pt idx="15731">
                  <c:v>39108</c:v>
                </c:pt>
                <c:pt idx="15732">
                  <c:v>39109</c:v>
                </c:pt>
                <c:pt idx="15733">
                  <c:v>39110</c:v>
                </c:pt>
                <c:pt idx="15734">
                  <c:v>39111</c:v>
                </c:pt>
                <c:pt idx="15735">
                  <c:v>39112</c:v>
                </c:pt>
                <c:pt idx="15736">
                  <c:v>39113</c:v>
                </c:pt>
                <c:pt idx="15737">
                  <c:v>39114</c:v>
                </c:pt>
                <c:pt idx="15738">
                  <c:v>39115</c:v>
                </c:pt>
                <c:pt idx="15739">
                  <c:v>39116</c:v>
                </c:pt>
                <c:pt idx="15740">
                  <c:v>39117</c:v>
                </c:pt>
                <c:pt idx="15741">
                  <c:v>39118</c:v>
                </c:pt>
                <c:pt idx="15742">
                  <c:v>39119</c:v>
                </c:pt>
                <c:pt idx="15743">
                  <c:v>39120</c:v>
                </c:pt>
                <c:pt idx="15744">
                  <c:v>39121</c:v>
                </c:pt>
                <c:pt idx="15745">
                  <c:v>39122</c:v>
                </c:pt>
                <c:pt idx="15746">
                  <c:v>39123</c:v>
                </c:pt>
                <c:pt idx="15747">
                  <c:v>39124</c:v>
                </c:pt>
                <c:pt idx="15748">
                  <c:v>39125</c:v>
                </c:pt>
                <c:pt idx="15749">
                  <c:v>39126</c:v>
                </c:pt>
                <c:pt idx="15750">
                  <c:v>39127</c:v>
                </c:pt>
                <c:pt idx="15751">
                  <c:v>39128</c:v>
                </c:pt>
                <c:pt idx="15752">
                  <c:v>39129</c:v>
                </c:pt>
                <c:pt idx="15753">
                  <c:v>39130</c:v>
                </c:pt>
                <c:pt idx="15754">
                  <c:v>39131</c:v>
                </c:pt>
                <c:pt idx="15755">
                  <c:v>39132</c:v>
                </c:pt>
                <c:pt idx="15756">
                  <c:v>39133</c:v>
                </c:pt>
                <c:pt idx="15757">
                  <c:v>39134</c:v>
                </c:pt>
                <c:pt idx="15758">
                  <c:v>39135</c:v>
                </c:pt>
                <c:pt idx="15759">
                  <c:v>39136</c:v>
                </c:pt>
                <c:pt idx="15760">
                  <c:v>39137</c:v>
                </c:pt>
                <c:pt idx="15761">
                  <c:v>39138</c:v>
                </c:pt>
                <c:pt idx="15762">
                  <c:v>39139</c:v>
                </c:pt>
                <c:pt idx="15763">
                  <c:v>39140</c:v>
                </c:pt>
                <c:pt idx="15764">
                  <c:v>39141</c:v>
                </c:pt>
                <c:pt idx="15765">
                  <c:v>39142</c:v>
                </c:pt>
                <c:pt idx="15766">
                  <c:v>39143</c:v>
                </c:pt>
                <c:pt idx="15767">
                  <c:v>39144</c:v>
                </c:pt>
                <c:pt idx="15768">
                  <c:v>39145</c:v>
                </c:pt>
                <c:pt idx="15769">
                  <c:v>39146</c:v>
                </c:pt>
                <c:pt idx="15770">
                  <c:v>39147</c:v>
                </c:pt>
                <c:pt idx="15771">
                  <c:v>39148</c:v>
                </c:pt>
                <c:pt idx="15772">
                  <c:v>39149</c:v>
                </c:pt>
                <c:pt idx="15773">
                  <c:v>39150</c:v>
                </c:pt>
                <c:pt idx="15774">
                  <c:v>39151</c:v>
                </c:pt>
                <c:pt idx="15775">
                  <c:v>39152</c:v>
                </c:pt>
                <c:pt idx="15776">
                  <c:v>39153</c:v>
                </c:pt>
                <c:pt idx="15777">
                  <c:v>39154</c:v>
                </c:pt>
                <c:pt idx="15778">
                  <c:v>39155</c:v>
                </c:pt>
                <c:pt idx="15779">
                  <c:v>39156</c:v>
                </c:pt>
                <c:pt idx="15780">
                  <c:v>39157</c:v>
                </c:pt>
                <c:pt idx="15781">
                  <c:v>39158</c:v>
                </c:pt>
                <c:pt idx="15782">
                  <c:v>39159</c:v>
                </c:pt>
                <c:pt idx="15783">
                  <c:v>39160</c:v>
                </c:pt>
                <c:pt idx="15784">
                  <c:v>39161</c:v>
                </c:pt>
                <c:pt idx="15785">
                  <c:v>39162</c:v>
                </c:pt>
                <c:pt idx="15786">
                  <c:v>39163</c:v>
                </c:pt>
                <c:pt idx="15787">
                  <c:v>39164</c:v>
                </c:pt>
                <c:pt idx="15788">
                  <c:v>39165</c:v>
                </c:pt>
                <c:pt idx="15789">
                  <c:v>39166</c:v>
                </c:pt>
                <c:pt idx="15790">
                  <c:v>39167</c:v>
                </c:pt>
                <c:pt idx="15791">
                  <c:v>39168</c:v>
                </c:pt>
                <c:pt idx="15792">
                  <c:v>39169</c:v>
                </c:pt>
                <c:pt idx="15793">
                  <c:v>39170</c:v>
                </c:pt>
                <c:pt idx="15794">
                  <c:v>39171</c:v>
                </c:pt>
                <c:pt idx="15795">
                  <c:v>39172</c:v>
                </c:pt>
                <c:pt idx="15796">
                  <c:v>39173</c:v>
                </c:pt>
                <c:pt idx="15797">
                  <c:v>39174</c:v>
                </c:pt>
                <c:pt idx="15798">
                  <c:v>39175</c:v>
                </c:pt>
                <c:pt idx="15799">
                  <c:v>39176</c:v>
                </c:pt>
                <c:pt idx="15800">
                  <c:v>39177</c:v>
                </c:pt>
                <c:pt idx="15801">
                  <c:v>39178</c:v>
                </c:pt>
                <c:pt idx="15802">
                  <c:v>39179</c:v>
                </c:pt>
                <c:pt idx="15803">
                  <c:v>39180</c:v>
                </c:pt>
                <c:pt idx="15804">
                  <c:v>39181</c:v>
                </c:pt>
                <c:pt idx="15805">
                  <c:v>39182</c:v>
                </c:pt>
                <c:pt idx="15806">
                  <c:v>39183</c:v>
                </c:pt>
                <c:pt idx="15807">
                  <c:v>39184</c:v>
                </c:pt>
                <c:pt idx="15808">
                  <c:v>39185</c:v>
                </c:pt>
                <c:pt idx="15809">
                  <c:v>39186</c:v>
                </c:pt>
                <c:pt idx="15810">
                  <c:v>39187</c:v>
                </c:pt>
                <c:pt idx="15811">
                  <c:v>39188</c:v>
                </c:pt>
                <c:pt idx="15812">
                  <c:v>39189</c:v>
                </c:pt>
                <c:pt idx="15813">
                  <c:v>39190</c:v>
                </c:pt>
                <c:pt idx="15814">
                  <c:v>39191</c:v>
                </c:pt>
                <c:pt idx="15815">
                  <c:v>39192</c:v>
                </c:pt>
                <c:pt idx="15816">
                  <c:v>39193</c:v>
                </c:pt>
                <c:pt idx="15817">
                  <c:v>39194</c:v>
                </c:pt>
                <c:pt idx="15818">
                  <c:v>39195</c:v>
                </c:pt>
                <c:pt idx="15819">
                  <c:v>39196</c:v>
                </c:pt>
                <c:pt idx="15820">
                  <c:v>39197</c:v>
                </c:pt>
                <c:pt idx="15821">
                  <c:v>39198</c:v>
                </c:pt>
                <c:pt idx="15822">
                  <c:v>39199</c:v>
                </c:pt>
                <c:pt idx="15823">
                  <c:v>39200</c:v>
                </c:pt>
                <c:pt idx="15824">
                  <c:v>39201</c:v>
                </c:pt>
                <c:pt idx="15825">
                  <c:v>39202</c:v>
                </c:pt>
                <c:pt idx="15826">
                  <c:v>39203</c:v>
                </c:pt>
                <c:pt idx="15827">
                  <c:v>39204</c:v>
                </c:pt>
                <c:pt idx="15828">
                  <c:v>39205</c:v>
                </c:pt>
                <c:pt idx="15829">
                  <c:v>39206</c:v>
                </c:pt>
                <c:pt idx="15830">
                  <c:v>39207</c:v>
                </c:pt>
                <c:pt idx="15831">
                  <c:v>39208</c:v>
                </c:pt>
                <c:pt idx="15832">
                  <c:v>39209</c:v>
                </c:pt>
                <c:pt idx="15833">
                  <c:v>39210</c:v>
                </c:pt>
                <c:pt idx="15834">
                  <c:v>39211</c:v>
                </c:pt>
                <c:pt idx="15835">
                  <c:v>39212</c:v>
                </c:pt>
                <c:pt idx="15836">
                  <c:v>39213</c:v>
                </c:pt>
                <c:pt idx="15837">
                  <c:v>39214</c:v>
                </c:pt>
                <c:pt idx="15838">
                  <c:v>39215</c:v>
                </c:pt>
                <c:pt idx="15839">
                  <c:v>39216</c:v>
                </c:pt>
                <c:pt idx="15840">
                  <c:v>39217</c:v>
                </c:pt>
                <c:pt idx="15841">
                  <c:v>39218</c:v>
                </c:pt>
                <c:pt idx="15842">
                  <c:v>39219</c:v>
                </c:pt>
                <c:pt idx="15843">
                  <c:v>39220</c:v>
                </c:pt>
                <c:pt idx="15844">
                  <c:v>39221</c:v>
                </c:pt>
                <c:pt idx="15845">
                  <c:v>39222</c:v>
                </c:pt>
                <c:pt idx="15846">
                  <c:v>39223</c:v>
                </c:pt>
                <c:pt idx="15847">
                  <c:v>39224</c:v>
                </c:pt>
                <c:pt idx="15848">
                  <c:v>39225</c:v>
                </c:pt>
                <c:pt idx="15849">
                  <c:v>39226</c:v>
                </c:pt>
                <c:pt idx="15850">
                  <c:v>39227</c:v>
                </c:pt>
                <c:pt idx="15851">
                  <c:v>39228</c:v>
                </c:pt>
                <c:pt idx="15852">
                  <c:v>39229</c:v>
                </c:pt>
                <c:pt idx="15853">
                  <c:v>39230</c:v>
                </c:pt>
                <c:pt idx="15854">
                  <c:v>39231</c:v>
                </c:pt>
                <c:pt idx="15855">
                  <c:v>39232</c:v>
                </c:pt>
                <c:pt idx="15856">
                  <c:v>39233</c:v>
                </c:pt>
                <c:pt idx="15857">
                  <c:v>39234</c:v>
                </c:pt>
                <c:pt idx="15858">
                  <c:v>39235</c:v>
                </c:pt>
                <c:pt idx="15859">
                  <c:v>39236</c:v>
                </c:pt>
                <c:pt idx="15860">
                  <c:v>39237</c:v>
                </c:pt>
                <c:pt idx="15861">
                  <c:v>39238</c:v>
                </c:pt>
                <c:pt idx="15862">
                  <c:v>39239</c:v>
                </c:pt>
                <c:pt idx="15863">
                  <c:v>39240</c:v>
                </c:pt>
                <c:pt idx="15864">
                  <c:v>39241</c:v>
                </c:pt>
                <c:pt idx="15865">
                  <c:v>39242</c:v>
                </c:pt>
                <c:pt idx="15866">
                  <c:v>39243</c:v>
                </c:pt>
                <c:pt idx="15867">
                  <c:v>39244</c:v>
                </c:pt>
                <c:pt idx="15868">
                  <c:v>39245</c:v>
                </c:pt>
                <c:pt idx="15869">
                  <c:v>39246</c:v>
                </c:pt>
                <c:pt idx="15870">
                  <c:v>39247</c:v>
                </c:pt>
                <c:pt idx="15871">
                  <c:v>39248</c:v>
                </c:pt>
                <c:pt idx="15872">
                  <c:v>39249</c:v>
                </c:pt>
                <c:pt idx="15873">
                  <c:v>39250</c:v>
                </c:pt>
                <c:pt idx="15874">
                  <c:v>39251</c:v>
                </c:pt>
                <c:pt idx="15875">
                  <c:v>39252</c:v>
                </c:pt>
                <c:pt idx="15876">
                  <c:v>39253</c:v>
                </c:pt>
                <c:pt idx="15877">
                  <c:v>39254</c:v>
                </c:pt>
                <c:pt idx="15878">
                  <c:v>39255</c:v>
                </c:pt>
                <c:pt idx="15879">
                  <c:v>39256</c:v>
                </c:pt>
                <c:pt idx="15880">
                  <c:v>39257</c:v>
                </c:pt>
                <c:pt idx="15881">
                  <c:v>39258</c:v>
                </c:pt>
                <c:pt idx="15882">
                  <c:v>39259</c:v>
                </c:pt>
                <c:pt idx="15883">
                  <c:v>39260</c:v>
                </c:pt>
                <c:pt idx="15884">
                  <c:v>39261</c:v>
                </c:pt>
                <c:pt idx="15885">
                  <c:v>39262</c:v>
                </c:pt>
                <c:pt idx="15886">
                  <c:v>39263</c:v>
                </c:pt>
                <c:pt idx="15887">
                  <c:v>39264</c:v>
                </c:pt>
                <c:pt idx="15888">
                  <c:v>39265</c:v>
                </c:pt>
                <c:pt idx="15889">
                  <c:v>39266</c:v>
                </c:pt>
                <c:pt idx="15890">
                  <c:v>39267</c:v>
                </c:pt>
                <c:pt idx="15891">
                  <c:v>39268</c:v>
                </c:pt>
                <c:pt idx="15892">
                  <c:v>39269</c:v>
                </c:pt>
                <c:pt idx="15893">
                  <c:v>39270</c:v>
                </c:pt>
                <c:pt idx="15894">
                  <c:v>39271</c:v>
                </c:pt>
                <c:pt idx="15895">
                  <c:v>39272</c:v>
                </c:pt>
                <c:pt idx="15896">
                  <c:v>39273</c:v>
                </c:pt>
                <c:pt idx="15897">
                  <c:v>39274</c:v>
                </c:pt>
                <c:pt idx="15898">
                  <c:v>39275</c:v>
                </c:pt>
                <c:pt idx="15899">
                  <c:v>39276</c:v>
                </c:pt>
                <c:pt idx="15900">
                  <c:v>39277</c:v>
                </c:pt>
                <c:pt idx="15901">
                  <c:v>39278</c:v>
                </c:pt>
                <c:pt idx="15902">
                  <c:v>39279</c:v>
                </c:pt>
                <c:pt idx="15903">
                  <c:v>39280</c:v>
                </c:pt>
                <c:pt idx="15904">
                  <c:v>39281</c:v>
                </c:pt>
                <c:pt idx="15905">
                  <c:v>39282</c:v>
                </c:pt>
                <c:pt idx="15906">
                  <c:v>39283</c:v>
                </c:pt>
                <c:pt idx="15907">
                  <c:v>39284</c:v>
                </c:pt>
                <c:pt idx="15908">
                  <c:v>39285</c:v>
                </c:pt>
                <c:pt idx="15909">
                  <c:v>39286</c:v>
                </c:pt>
                <c:pt idx="15910">
                  <c:v>39287</c:v>
                </c:pt>
                <c:pt idx="15911">
                  <c:v>39288</c:v>
                </c:pt>
                <c:pt idx="15912">
                  <c:v>39289</c:v>
                </c:pt>
                <c:pt idx="15913">
                  <c:v>39290</c:v>
                </c:pt>
                <c:pt idx="15914">
                  <c:v>39291</c:v>
                </c:pt>
                <c:pt idx="15915">
                  <c:v>39292</c:v>
                </c:pt>
                <c:pt idx="15916">
                  <c:v>39293</c:v>
                </c:pt>
                <c:pt idx="15917">
                  <c:v>39294</c:v>
                </c:pt>
                <c:pt idx="15918">
                  <c:v>39295</c:v>
                </c:pt>
                <c:pt idx="15919">
                  <c:v>39296</c:v>
                </c:pt>
                <c:pt idx="15920">
                  <c:v>39297</c:v>
                </c:pt>
                <c:pt idx="15921">
                  <c:v>39298</c:v>
                </c:pt>
                <c:pt idx="15922">
                  <c:v>39299</c:v>
                </c:pt>
                <c:pt idx="15923">
                  <c:v>39300</c:v>
                </c:pt>
                <c:pt idx="15924">
                  <c:v>39301</c:v>
                </c:pt>
                <c:pt idx="15925">
                  <c:v>39302</c:v>
                </c:pt>
                <c:pt idx="15926">
                  <c:v>39303</c:v>
                </c:pt>
                <c:pt idx="15927">
                  <c:v>39304</c:v>
                </c:pt>
                <c:pt idx="15928">
                  <c:v>39305</c:v>
                </c:pt>
                <c:pt idx="15929">
                  <c:v>39306</c:v>
                </c:pt>
                <c:pt idx="15930">
                  <c:v>39307</c:v>
                </c:pt>
                <c:pt idx="15931">
                  <c:v>39308</c:v>
                </c:pt>
                <c:pt idx="15932">
                  <c:v>39309</c:v>
                </c:pt>
                <c:pt idx="15933">
                  <c:v>39310</c:v>
                </c:pt>
                <c:pt idx="15934">
                  <c:v>39311</c:v>
                </c:pt>
                <c:pt idx="15935">
                  <c:v>39312</c:v>
                </c:pt>
                <c:pt idx="15936">
                  <c:v>39313</c:v>
                </c:pt>
                <c:pt idx="15937">
                  <c:v>39314</c:v>
                </c:pt>
                <c:pt idx="15938">
                  <c:v>39315</c:v>
                </c:pt>
                <c:pt idx="15939">
                  <c:v>39316</c:v>
                </c:pt>
                <c:pt idx="15940">
                  <c:v>39317</c:v>
                </c:pt>
                <c:pt idx="15941">
                  <c:v>39318</c:v>
                </c:pt>
                <c:pt idx="15942">
                  <c:v>39319</c:v>
                </c:pt>
                <c:pt idx="15943">
                  <c:v>39320</c:v>
                </c:pt>
                <c:pt idx="15944">
                  <c:v>39321</c:v>
                </c:pt>
                <c:pt idx="15945">
                  <c:v>39322</c:v>
                </c:pt>
                <c:pt idx="15946">
                  <c:v>39323</c:v>
                </c:pt>
                <c:pt idx="15947">
                  <c:v>39324</c:v>
                </c:pt>
                <c:pt idx="15948">
                  <c:v>39325</c:v>
                </c:pt>
                <c:pt idx="15949">
                  <c:v>39326</c:v>
                </c:pt>
                <c:pt idx="15950">
                  <c:v>39327</c:v>
                </c:pt>
                <c:pt idx="15951">
                  <c:v>39328</c:v>
                </c:pt>
                <c:pt idx="15952">
                  <c:v>39329</c:v>
                </c:pt>
                <c:pt idx="15953">
                  <c:v>39330</c:v>
                </c:pt>
                <c:pt idx="15954">
                  <c:v>39331</c:v>
                </c:pt>
                <c:pt idx="15955">
                  <c:v>39332</c:v>
                </c:pt>
                <c:pt idx="15956">
                  <c:v>39333</c:v>
                </c:pt>
                <c:pt idx="15957">
                  <c:v>39334</c:v>
                </c:pt>
                <c:pt idx="15958">
                  <c:v>39335</c:v>
                </c:pt>
                <c:pt idx="15959">
                  <c:v>39336</c:v>
                </c:pt>
                <c:pt idx="15960">
                  <c:v>39337</c:v>
                </c:pt>
                <c:pt idx="15961">
                  <c:v>39338</c:v>
                </c:pt>
                <c:pt idx="15962">
                  <c:v>39339</c:v>
                </c:pt>
                <c:pt idx="15963">
                  <c:v>39340</c:v>
                </c:pt>
                <c:pt idx="15964">
                  <c:v>39341</c:v>
                </c:pt>
                <c:pt idx="15965">
                  <c:v>39342</c:v>
                </c:pt>
                <c:pt idx="15966">
                  <c:v>39343</c:v>
                </c:pt>
                <c:pt idx="15967">
                  <c:v>39344</c:v>
                </c:pt>
                <c:pt idx="15968">
                  <c:v>39345</c:v>
                </c:pt>
                <c:pt idx="15969">
                  <c:v>39346</c:v>
                </c:pt>
                <c:pt idx="15970">
                  <c:v>39347</c:v>
                </c:pt>
                <c:pt idx="15971">
                  <c:v>39348</c:v>
                </c:pt>
                <c:pt idx="15972">
                  <c:v>39349</c:v>
                </c:pt>
                <c:pt idx="15973">
                  <c:v>39350</c:v>
                </c:pt>
                <c:pt idx="15974">
                  <c:v>39351</c:v>
                </c:pt>
                <c:pt idx="15975">
                  <c:v>39352</c:v>
                </c:pt>
                <c:pt idx="15976">
                  <c:v>39353</c:v>
                </c:pt>
                <c:pt idx="15977">
                  <c:v>39354</c:v>
                </c:pt>
                <c:pt idx="15978">
                  <c:v>39355</c:v>
                </c:pt>
                <c:pt idx="15979">
                  <c:v>39356</c:v>
                </c:pt>
                <c:pt idx="15980">
                  <c:v>39357</c:v>
                </c:pt>
                <c:pt idx="15981">
                  <c:v>39358</c:v>
                </c:pt>
                <c:pt idx="15982">
                  <c:v>39359</c:v>
                </c:pt>
                <c:pt idx="15983">
                  <c:v>39360</c:v>
                </c:pt>
                <c:pt idx="15984">
                  <c:v>39361</c:v>
                </c:pt>
                <c:pt idx="15985">
                  <c:v>39362</c:v>
                </c:pt>
                <c:pt idx="15986">
                  <c:v>39363</c:v>
                </c:pt>
                <c:pt idx="15987">
                  <c:v>39364</c:v>
                </c:pt>
                <c:pt idx="15988">
                  <c:v>39365</c:v>
                </c:pt>
                <c:pt idx="15989">
                  <c:v>39366</c:v>
                </c:pt>
                <c:pt idx="15990">
                  <c:v>39367</c:v>
                </c:pt>
                <c:pt idx="15991">
                  <c:v>39368</c:v>
                </c:pt>
                <c:pt idx="15992">
                  <c:v>39369</c:v>
                </c:pt>
                <c:pt idx="15993">
                  <c:v>39370</c:v>
                </c:pt>
                <c:pt idx="15994">
                  <c:v>39371</c:v>
                </c:pt>
                <c:pt idx="15995">
                  <c:v>39372</c:v>
                </c:pt>
                <c:pt idx="15996">
                  <c:v>39373</c:v>
                </c:pt>
                <c:pt idx="15997">
                  <c:v>39374</c:v>
                </c:pt>
                <c:pt idx="15998">
                  <c:v>39375</c:v>
                </c:pt>
                <c:pt idx="15999">
                  <c:v>39376</c:v>
                </c:pt>
                <c:pt idx="16000">
                  <c:v>39377</c:v>
                </c:pt>
                <c:pt idx="16001">
                  <c:v>39378</c:v>
                </c:pt>
                <c:pt idx="16002">
                  <c:v>39379</c:v>
                </c:pt>
                <c:pt idx="16003">
                  <c:v>39380</c:v>
                </c:pt>
                <c:pt idx="16004">
                  <c:v>39381</c:v>
                </c:pt>
                <c:pt idx="16005">
                  <c:v>39382</c:v>
                </c:pt>
                <c:pt idx="16006">
                  <c:v>39383</c:v>
                </c:pt>
                <c:pt idx="16007">
                  <c:v>39384</c:v>
                </c:pt>
                <c:pt idx="16008">
                  <c:v>39385</c:v>
                </c:pt>
                <c:pt idx="16009">
                  <c:v>39386</c:v>
                </c:pt>
                <c:pt idx="16010">
                  <c:v>39387</c:v>
                </c:pt>
                <c:pt idx="16011">
                  <c:v>39388</c:v>
                </c:pt>
                <c:pt idx="16012">
                  <c:v>39389</c:v>
                </c:pt>
                <c:pt idx="16013">
                  <c:v>39390</c:v>
                </c:pt>
                <c:pt idx="16014">
                  <c:v>39391</c:v>
                </c:pt>
                <c:pt idx="16015">
                  <c:v>39392</c:v>
                </c:pt>
                <c:pt idx="16016">
                  <c:v>39393</c:v>
                </c:pt>
                <c:pt idx="16017">
                  <c:v>39394</c:v>
                </c:pt>
                <c:pt idx="16018">
                  <c:v>39395</c:v>
                </c:pt>
                <c:pt idx="16019">
                  <c:v>39396</c:v>
                </c:pt>
                <c:pt idx="16020">
                  <c:v>39397</c:v>
                </c:pt>
                <c:pt idx="16021">
                  <c:v>39398</c:v>
                </c:pt>
                <c:pt idx="16022">
                  <c:v>39399</c:v>
                </c:pt>
                <c:pt idx="16023">
                  <c:v>39400</c:v>
                </c:pt>
                <c:pt idx="16024">
                  <c:v>39401</c:v>
                </c:pt>
                <c:pt idx="16025">
                  <c:v>39402</c:v>
                </c:pt>
                <c:pt idx="16026">
                  <c:v>39403</c:v>
                </c:pt>
                <c:pt idx="16027">
                  <c:v>39404</c:v>
                </c:pt>
                <c:pt idx="16028">
                  <c:v>39405</c:v>
                </c:pt>
                <c:pt idx="16029">
                  <c:v>39406</c:v>
                </c:pt>
                <c:pt idx="16030">
                  <c:v>39407</c:v>
                </c:pt>
                <c:pt idx="16031">
                  <c:v>39408</c:v>
                </c:pt>
                <c:pt idx="16032">
                  <c:v>39409</c:v>
                </c:pt>
                <c:pt idx="16033">
                  <c:v>39410</c:v>
                </c:pt>
                <c:pt idx="16034">
                  <c:v>39411</c:v>
                </c:pt>
                <c:pt idx="16035">
                  <c:v>39412</c:v>
                </c:pt>
                <c:pt idx="16036">
                  <c:v>39413</c:v>
                </c:pt>
                <c:pt idx="16037">
                  <c:v>39414</c:v>
                </c:pt>
                <c:pt idx="16038">
                  <c:v>39415</c:v>
                </c:pt>
                <c:pt idx="16039">
                  <c:v>39416</c:v>
                </c:pt>
                <c:pt idx="16040">
                  <c:v>39417</c:v>
                </c:pt>
                <c:pt idx="16041">
                  <c:v>39418</c:v>
                </c:pt>
                <c:pt idx="16042">
                  <c:v>39419</c:v>
                </c:pt>
                <c:pt idx="16043">
                  <c:v>39420</c:v>
                </c:pt>
                <c:pt idx="16044">
                  <c:v>39421</c:v>
                </c:pt>
                <c:pt idx="16045">
                  <c:v>39422</c:v>
                </c:pt>
                <c:pt idx="16046">
                  <c:v>39423</c:v>
                </c:pt>
                <c:pt idx="16047">
                  <c:v>39424</c:v>
                </c:pt>
                <c:pt idx="16048">
                  <c:v>39425</c:v>
                </c:pt>
                <c:pt idx="16049">
                  <c:v>39426</c:v>
                </c:pt>
                <c:pt idx="16050">
                  <c:v>39427</c:v>
                </c:pt>
                <c:pt idx="16051">
                  <c:v>39428</c:v>
                </c:pt>
                <c:pt idx="16052">
                  <c:v>39429</c:v>
                </c:pt>
                <c:pt idx="16053">
                  <c:v>39430</c:v>
                </c:pt>
                <c:pt idx="16054">
                  <c:v>39431</c:v>
                </c:pt>
                <c:pt idx="16055">
                  <c:v>39432</c:v>
                </c:pt>
                <c:pt idx="16056">
                  <c:v>39433</c:v>
                </c:pt>
                <c:pt idx="16057">
                  <c:v>39434</c:v>
                </c:pt>
                <c:pt idx="16058">
                  <c:v>39435</c:v>
                </c:pt>
                <c:pt idx="16059">
                  <c:v>39436</c:v>
                </c:pt>
                <c:pt idx="16060">
                  <c:v>39437</c:v>
                </c:pt>
                <c:pt idx="16061">
                  <c:v>39438</c:v>
                </c:pt>
                <c:pt idx="16062">
                  <c:v>39439</c:v>
                </c:pt>
                <c:pt idx="16063">
                  <c:v>39440</c:v>
                </c:pt>
                <c:pt idx="16064">
                  <c:v>39441</c:v>
                </c:pt>
                <c:pt idx="16065">
                  <c:v>39442</c:v>
                </c:pt>
                <c:pt idx="16066">
                  <c:v>39443</c:v>
                </c:pt>
                <c:pt idx="16067">
                  <c:v>39444</c:v>
                </c:pt>
                <c:pt idx="16068">
                  <c:v>39445</c:v>
                </c:pt>
                <c:pt idx="16069">
                  <c:v>39446</c:v>
                </c:pt>
                <c:pt idx="16070">
                  <c:v>39447</c:v>
                </c:pt>
                <c:pt idx="16071">
                  <c:v>39448</c:v>
                </c:pt>
                <c:pt idx="16072">
                  <c:v>39449</c:v>
                </c:pt>
                <c:pt idx="16073">
                  <c:v>39450</c:v>
                </c:pt>
                <c:pt idx="16074">
                  <c:v>39451</c:v>
                </c:pt>
                <c:pt idx="16075">
                  <c:v>39452</c:v>
                </c:pt>
                <c:pt idx="16076">
                  <c:v>39453</c:v>
                </c:pt>
                <c:pt idx="16077">
                  <c:v>39454</c:v>
                </c:pt>
                <c:pt idx="16078">
                  <c:v>39455</c:v>
                </c:pt>
                <c:pt idx="16079">
                  <c:v>39456</c:v>
                </c:pt>
                <c:pt idx="16080">
                  <c:v>39457</c:v>
                </c:pt>
                <c:pt idx="16081">
                  <c:v>39458</c:v>
                </c:pt>
                <c:pt idx="16082">
                  <c:v>39459</c:v>
                </c:pt>
                <c:pt idx="16083">
                  <c:v>39460</c:v>
                </c:pt>
                <c:pt idx="16084">
                  <c:v>39461</c:v>
                </c:pt>
                <c:pt idx="16085">
                  <c:v>39462</c:v>
                </c:pt>
                <c:pt idx="16086">
                  <c:v>39463</c:v>
                </c:pt>
                <c:pt idx="16087">
                  <c:v>39464</c:v>
                </c:pt>
                <c:pt idx="16088">
                  <c:v>39465</c:v>
                </c:pt>
                <c:pt idx="16089">
                  <c:v>39466</c:v>
                </c:pt>
                <c:pt idx="16090">
                  <c:v>39467</c:v>
                </c:pt>
                <c:pt idx="16091">
                  <c:v>39468</c:v>
                </c:pt>
                <c:pt idx="16092">
                  <c:v>39469</c:v>
                </c:pt>
                <c:pt idx="16093">
                  <c:v>39470</c:v>
                </c:pt>
                <c:pt idx="16094">
                  <c:v>39471</c:v>
                </c:pt>
                <c:pt idx="16095">
                  <c:v>39472</c:v>
                </c:pt>
                <c:pt idx="16096">
                  <c:v>39473</c:v>
                </c:pt>
                <c:pt idx="16097">
                  <c:v>39474</c:v>
                </c:pt>
                <c:pt idx="16098">
                  <c:v>39475</c:v>
                </c:pt>
                <c:pt idx="16099">
                  <c:v>39476</c:v>
                </c:pt>
                <c:pt idx="16100">
                  <c:v>39477</c:v>
                </c:pt>
                <c:pt idx="16101">
                  <c:v>39478</c:v>
                </c:pt>
                <c:pt idx="16102">
                  <c:v>39479</c:v>
                </c:pt>
                <c:pt idx="16103">
                  <c:v>39480</c:v>
                </c:pt>
                <c:pt idx="16104">
                  <c:v>39481</c:v>
                </c:pt>
                <c:pt idx="16105">
                  <c:v>39482</c:v>
                </c:pt>
                <c:pt idx="16106">
                  <c:v>39483</c:v>
                </c:pt>
                <c:pt idx="16107">
                  <c:v>39484</c:v>
                </c:pt>
                <c:pt idx="16108">
                  <c:v>39485</c:v>
                </c:pt>
                <c:pt idx="16109">
                  <c:v>39486</c:v>
                </c:pt>
                <c:pt idx="16110">
                  <c:v>39487</c:v>
                </c:pt>
                <c:pt idx="16111">
                  <c:v>39488</c:v>
                </c:pt>
                <c:pt idx="16112">
                  <c:v>39489</c:v>
                </c:pt>
                <c:pt idx="16113">
                  <c:v>39490</c:v>
                </c:pt>
                <c:pt idx="16114">
                  <c:v>39491</c:v>
                </c:pt>
                <c:pt idx="16115">
                  <c:v>39492</c:v>
                </c:pt>
                <c:pt idx="16116">
                  <c:v>39493</c:v>
                </c:pt>
                <c:pt idx="16117">
                  <c:v>39494</c:v>
                </c:pt>
                <c:pt idx="16118">
                  <c:v>39495</c:v>
                </c:pt>
                <c:pt idx="16119">
                  <c:v>39496</c:v>
                </c:pt>
                <c:pt idx="16120">
                  <c:v>39497</c:v>
                </c:pt>
                <c:pt idx="16121">
                  <c:v>39498</c:v>
                </c:pt>
                <c:pt idx="16122">
                  <c:v>39499</c:v>
                </c:pt>
                <c:pt idx="16123">
                  <c:v>39500</c:v>
                </c:pt>
                <c:pt idx="16124">
                  <c:v>39501</c:v>
                </c:pt>
                <c:pt idx="16125">
                  <c:v>39502</c:v>
                </c:pt>
                <c:pt idx="16126">
                  <c:v>39503</c:v>
                </c:pt>
                <c:pt idx="16127">
                  <c:v>39504</c:v>
                </c:pt>
                <c:pt idx="16128">
                  <c:v>39505</c:v>
                </c:pt>
                <c:pt idx="16129">
                  <c:v>39506</c:v>
                </c:pt>
                <c:pt idx="16130">
                  <c:v>39507</c:v>
                </c:pt>
                <c:pt idx="16131">
                  <c:v>39508</c:v>
                </c:pt>
                <c:pt idx="16132">
                  <c:v>39509</c:v>
                </c:pt>
                <c:pt idx="16133">
                  <c:v>39510</c:v>
                </c:pt>
                <c:pt idx="16134">
                  <c:v>39511</c:v>
                </c:pt>
                <c:pt idx="16135">
                  <c:v>39512</c:v>
                </c:pt>
                <c:pt idx="16136">
                  <c:v>39513</c:v>
                </c:pt>
                <c:pt idx="16137">
                  <c:v>39514</c:v>
                </c:pt>
                <c:pt idx="16138">
                  <c:v>39515</c:v>
                </c:pt>
                <c:pt idx="16139">
                  <c:v>39516</c:v>
                </c:pt>
                <c:pt idx="16140">
                  <c:v>39517</c:v>
                </c:pt>
                <c:pt idx="16141">
                  <c:v>39518</c:v>
                </c:pt>
                <c:pt idx="16142">
                  <c:v>39519</c:v>
                </c:pt>
                <c:pt idx="16143">
                  <c:v>39520</c:v>
                </c:pt>
                <c:pt idx="16144">
                  <c:v>39521</c:v>
                </c:pt>
                <c:pt idx="16145">
                  <c:v>39522</c:v>
                </c:pt>
                <c:pt idx="16146">
                  <c:v>39523</c:v>
                </c:pt>
                <c:pt idx="16147">
                  <c:v>39524</c:v>
                </c:pt>
                <c:pt idx="16148">
                  <c:v>39525</c:v>
                </c:pt>
                <c:pt idx="16149">
                  <c:v>39526</c:v>
                </c:pt>
                <c:pt idx="16150">
                  <c:v>39527</c:v>
                </c:pt>
                <c:pt idx="16151">
                  <c:v>39528</c:v>
                </c:pt>
                <c:pt idx="16152">
                  <c:v>39529</c:v>
                </c:pt>
                <c:pt idx="16153">
                  <c:v>39530</c:v>
                </c:pt>
                <c:pt idx="16154">
                  <c:v>39531</c:v>
                </c:pt>
                <c:pt idx="16155">
                  <c:v>39532</c:v>
                </c:pt>
                <c:pt idx="16156">
                  <c:v>39533</c:v>
                </c:pt>
                <c:pt idx="16157">
                  <c:v>39534</c:v>
                </c:pt>
                <c:pt idx="16158">
                  <c:v>39535</c:v>
                </c:pt>
                <c:pt idx="16159">
                  <c:v>39536</c:v>
                </c:pt>
                <c:pt idx="16160">
                  <c:v>39537</c:v>
                </c:pt>
                <c:pt idx="16161">
                  <c:v>39538</c:v>
                </c:pt>
                <c:pt idx="16162">
                  <c:v>39539</c:v>
                </c:pt>
                <c:pt idx="16163">
                  <c:v>39540</c:v>
                </c:pt>
                <c:pt idx="16164">
                  <c:v>39541</c:v>
                </c:pt>
                <c:pt idx="16165">
                  <c:v>39542</c:v>
                </c:pt>
                <c:pt idx="16166">
                  <c:v>39543</c:v>
                </c:pt>
                <c:pt idx="16167">
                  <c:v>39544</c:v>
                </c:pt>
                <c:pt idx="16168">
                  <c:v>39545</c:v>
                </c:pt>
                <c:pt idx="16169">
                  <c:v>39546</c:v>
                </c:pt>
                <c:pt idx="16170">
                  <c:v>39547</c:v>
                </c:pt>
                <c:pt idx="16171">
                  <c:v>39548</c:v>
                </c:pt>
                <c:pt idx="16172">
                  <c:v>39549</c:v>
                </c:pt>
                <c:pt idx="16173">
                  <c:v>39550</c:v>
                </c:pt>
                <c:pt idx="16174">
                  <c:v>39551</c:v>
                </c:pt>
                <c:pt idx="16175">
                  <c:v>39552</c:v>
                </c:pt>
                <c:pt idx="16176">
                  <c:v>39553</c:v>
                </c:pt>
                <c:pt idx="16177">
                  <c:v>39554</c:v>
                </c:pt>
                <c:pt idx="16178">
                  <c:v>39555</c:v>
                </c:pt>
                <c:pt idx="16179">
                  <c:v>39556</c:v>
                </c:pt>
                <c:pt idx="16180">
                  <c:v>39557</c:v>
                </c:pt>
                <c:pt idx="16181">
                  <c:v>39558</c:v>
                </c:pt>
                <c:pt idx="16182">
                  <c:v>39559</c:v>
                </c:pt>
                <c:pt idx="16183">
                  <c:v>39560</c:v>
                </c:pt>
                <c:pt idx="16184">
                  <c:v>39561</c:v>
                </c:pt>
                <c:pt idx="16185">
                  <c:v>39562</c:v>
                </c:pt>
                <c:pt idx="16186">
                  <c:v>39563</c:v>
                </c:pt>
                <c:pt idx="16187">
                  <c:v>39564</c:v>
                </c:pt>
                <c:pt idx="16188">
                  <c:v>39565</c:v>
                </c:pt>
                <c:pt idx="16189">
                  <c:v>39566</c:v>
                </c:pt>
                <c:pt idx="16190">
                  <c:v>39567</c:v>
                </c:pt>
                <c:pt idx="16191">
                  <c:v>39568</c:v>
                </c:pt>
                <c:pt idx="16192">
                  <c:v>39569</c:v>
                </c:pt>
                <c:pt idx="16193">
                  <c:v>39570</c:v>
                </c:pt>
                <c:pt idx="16194">
                  <c:v>39571</c:v>
                </c:pt>
                <c:pt idx="16195">
                  <c:v>39572</c:v>
                </c:pt>
                <c:pt idx="16196">
                  <c:v>39573</c:v>
                </c:pt>
                <c:pt idx="16197">
                  <c:v>39574</c:v>
                </c:pt>
                <c:pt idx="16198">
                  <c:v>39575</c:v>
                </c:pt>
                <c:pt idx="16199">
                  <c:v>39576</c:v>
                </c:pt>
                <c:pt idx="16200">
                  <c:v>39577</c:v>
                </c:pt>
                <c:pt idx="16201">
                  <c:v>39578</c:v>
                </c:pt>
                <c:pt idx="16202">
                  <c:v>39579</c:v>
                </c:pt>
                <c:pt idx="16203">
                  <c:v>39580</c:v>
                </c:pt>
                <c:pt idx="16204">
                  <c:v>39581</c:v>
                </c:pt>
                <c:pt idx="16205">
                  <c:v>39582</c:v>
                </c:pt>
                <c:pt idx="16206">
                  <c:v>39583</c:v>
                </c:pt>
                <c:pt idx="16207">
                  <c:v>39584</c:v>
                </c:pt>
                <c:pt idx="16208">
                  <c:v>39585</c:v>
                </c:pt>
                <c:pt idx="16209">
                  <c:v>39586</c:v>
                </c:pt>
                <c:pt idx="16210">
                  <c:v>39587</c:v>
                </c:pt>
                <c:pt idx="16211">
                  <c:v>39588</c:v>
                </c:pt>
                <c:pt idx="16212">
                  <c:v>39589</c:v>
                </c:pt>
                <c:pt idx="16213">
                  <c:v>39590</c:v>
                </c:pt>
                <c:pt idx="16214">
                  <c:v>39591</c:v>
                </c:pt>
                <c:pt idx="16215">
                  <c:v>39592</c:v>
                </c:pt>
                <c:pt idx="16216">
                  <c:v>39593</c:v>
                </c:pt>
                <c:pt idx="16217">
                  <c:v>39594</c:v>
                </c:pt>
                <c:pt idx="16218">
                  <c:v>39595</c:v>
                </c:pt>
                <c:pt idx="16219">
                  <c:v>39596</c:v>
                </c:pt>
                <c:pt idx="16220">
                  <c:v>39597</c:v>
                </c:pt>
                <c:pt idx="16221">
                  <c:v>39598</c:v>
                </c:pt>
                <c:pt idx="16222">
                  <c:v>39599</c:v>
                </c:pt>
                <c:pt idx="16223">
                  <c:v>39600</c:v>
                </c:pt>
                <c:pt idx="16224">
                  <c:v>39601</c:v>
                </c:pt>
                <c:pt idx="16225">
                  <c:v>39602</c:v>
                </c:pt>
                <c:pt idx="16226">
                  <c:v>39603</c:v>
                </c:pt>
                <c:pt idx="16227">
                  <c:v>39604</c:v>
                </c:pt>
                <c:pt idx="16228">
                  <c:v>39605</c:v>
                </c:pt>
                <c:pt idx="16229">
                  <c:v>39606</c:v>
                </c:pt>
                <c:pt idx="16230">
                  <c:v>39607</c:v>
                </c:pt>
                <c:pt idx="16231">
                  <c:v>39608</c:v>
                </c:pt>
                <c:pt idx="16232">
                  <c:v>39609</c:v>
                </c:pt>
                <c:pt idx="16233">
                  <c:v>39610</c:v>
                </c:pt>
                <c:pt idx="16234">
                  <c:v>39611</c:v>
                </c:pt>
                <c:pt idx="16235">
                  <c:v>39612</c:v>
                </c:pt>
                <c:pt idx="16236">
                  <c:v>39613</c:v>
                </c:pt>
                <c:pt idx="16237">
                  <c:v>39614</c:v>
                </c:pt>
                <c:pt idx="16238">
                  <c:v>39615</c:v>
                </c:pt>
                <c:pt idx="16239">
                  <c:v>39616</c:v>
                </c:pt>
                <c:pt idx="16240">
                  <c:v>39617</c:v>
                </c:pt>
                <c:pt idx="16241">
                  <c:v>39618</c:v>
                </c:pt>
                <c:pt idx="16242">
                  <c:v>39619</c:v>
                </c:pt>
                <c:pt idx="16243">
                  <c:v>39620</c:v>
                </c:pt>
                <c:pt idx="16244">
                  <c:v>39621</c:v>
                </c:pt>
                <c:pt idx="16245">
                  <c:v>39622</c:v>
                </c:pt>
                <c:pt idx="16246">
                  <c:v>39623</c:v>
                </c:pt>
                <c:pt idx="16247">
                  <c:v>39624</c:v>
                </c:pt>
                <c:pt idx="16248">
                  <c:v>39625</c:v>
                </c:pt>
                <c:pt idx="16249">
                  <c:v>39626</c:v>
                </c:pt>
                <c:pt idx="16250">
                  <c:v>39627</c:v>
                </c:pt>
                <c:pt idx="16251">
                  <c:v>39628</c:v>
                </c:pt>
                <c:pt idx="16252">
                  <c:v>39629</c:v>
                </c:pt>
                <c:pt idx="16253">
                  <c:v>39630</c:v>
                </c:pt>
                <c:pt idx="16254">
                  <c:v>39631</c:v>
                </c:pt>
                <c:pt idx="16255">
                  <c:v>39632</c:v>
                </c:pt>
                <c:pt idx="16256">
                  <c:v>39633</c:v>
                </c:pt>
                <c:pt idx="16257">
                  <c:v>39634</c:v>
                </c:pt>
                <c:pt idx="16258">
                  <c:v>39635</c:v>
                </c:pt>
                <c:pt idx="16259">
                  <c:v>39636</c:v>
                </c:pt>
                <c:pt idx="16260">
                  <c:v>39637</c:v>
                </c:pt>
                <c:pt idx="16261">
                  <c:v>39638</c:v>
                </c:pt>
                <c:pt idx="16262">
                  <c:v>39639</c:v>
                </c:pt>
                <c:pt idx="16263">
                  <c:v>39640</c:v>
                </c:pt>
                <c:pt idx="16264">
                  <c:v>39641</c:v>
                </c:pt>
                <c:pt idx="16265">
                  <c:v>39642</c:v>
                </c:pt>
                <c:pt idx="16266">
                  <c:v>39643</c:v>
                </c:pt>
                <c:pt idx="16267">
                  <c:v>39644</c:v>
                </c:pt>
                <c:pt idx="16268">
                  <c:v>39645</c:v>
                </c:pt>
                <c:pt idx="16269">
                  <c:v>39646</c:v>
                </c:pt>
                <c:pt idx="16270">
                  <c:v>39647</c:v>
                </c:pt>
                <c:pt idx="16271">
                  <c:v>39648</c:v>
                </c:pt>
                <c:pt idx="16272">
                  <c:v>39649</c:v>
                </c:pt>
                <c:pt idx="16273">
                  <c:v>39650</c:v>
                </c:pt>
                <c:pt idx="16274">
                  <c:v>39651</c:v>
                </c:pt>
                <c:pt idx="16275">
                  <c:v>39652</c:v>
                </c:pt>
                <c:pt idx="16276">
                  <c:v>39653</c:v>
                </c:pt>
                <c:pt idx="16277">
                  <c:v>39654</c:v>
                </c:pt>
                <c:pt idx="16278">
                  <c:v>39655</c:v>
                </c:pt>
                <c:pt idx="16279">
                  <c:v>39656</c:v>
                </c:pt>
                <c:pt idx="16280">
                  <c:v>39657</c:v>
                </c:pt>
                <c:pt idx="16281">
                  <c:v>39658</c:v>
                </c:pt>
                <c:pt idx="16282">
                  <c:v>39659</c:v>
                </c:pt>
                <c:pt idx="16283">
                  <c:v>39660</c:v>
                </c:pt>
                <c:pt idx="16284">
                  <c:v>39661</c:v>
                </c:pt>
                <c:pt idx="16285">
                  <c:v>39662</c:v>
                </c:pt>
                <c:pt idx="16286">
                  <c:v>39663</c:v>
                </c:pt>
                <c:pt idx="16287">
                  <c:v>39664</c:v>
                </c:pt>
                <c:pt idx="16288">
                  <c:v>39665</c:v>
                </c:pt>
                <c:pt idx="16289">
                  <c:v>39666</c:v>
                </c:pt>
                <c:pt idx="16290">
                  <c:v>39667</c:v>
                </c:pt>
                <c:pt idx="16291">
                  <c:v>39668</c:v>
                </c:pt>
                <c:pt idx="16292">
                  <c:v>39669</c:v>
                </c:pt>
                <c:pt idx="16293">
                  <c:v>39670</c:v>
                </c:pt>
                <c:pt idx="16294">
                  <c:v>39671</c:v>
                </c:pt>
                <c:pt idx="16295">
                  <c:v>39672</c:v>
                </c:pt>
                <c:pt idx="16296">
                  <c:v>39673</c:v>
                </c:pt>
                <c:pt idx="16297">
                  <c:v>39674</c:v>
                </c:pt>
                <c:pt idx="16298">
                  <c:v>39675</c:v>
                </c:pt>
                <c:pt idx="16299">
                  <c:v>39676</c:v>
                </c:pt>
                <c:pt idx="16300">
                  <c:v>39677</c:v>
                </c:pt>
                <c:pt idx="16301">
                  <c:v>39678</c:v>
                </c:pt>
                <c:pt idx="16302">
                  <c:v>39679</c:v>
                </c:pt>
                <c:pt idx="16303">
                  <c:v>39680</c:v>
                </c:pt>
                <c:pt idx="16304">
                  <c:v>39681</c:v>
                </c:pt>
                <c:pt idx="16305">
                  <c:v>39682</c:v>
                </c:pt>
                <c:pt idx="16306">
                  <c:v>39683</c:v>
                </c:pt>
                <c:pt idx="16307">
                  <c:v>39684</c:v>
                </c:pt>
                <c:pt idx="16308">
                  <c:v>39685</c:v>
                </c:pt>
                <c:pt idx="16309">
                  <c:v>39686</c:v>
                </c:pt>
                <c:pt idx="16310">
                  <c:v>39687</c:v>
                </c:pt>
                <c:pt idx="16311">
                  <c:v>39688</c:v>
                </c:pt>
                <c:pt idx="16312">
                  <c:v>39689</c:v>
                </c:pt>
                <c:pt idx="16313">
                  <c:v>39690</c:v>
                </c:pt>
                <c:pt idx="16314">
                  <c:v>39691</c:v>
                </c:pt>
                <c:pt idx="16315">
                  <c:v>39692</c:v>
                </c:pt>
                <c:pt idx="16316">
                  <c:v>39693</c:v>
                </c:pt>
                <c:pt idx="16317">
                  <c:v>39694</c:v>
                </c:pt>
                <c:pt idx="16318">
                  <c:v>39695</c:v>
                </c:pt>
                <c:pt idx="16319">
                  <c:v>39696</c:v>
                </c:pt>
                <c:pt idx="16320">
                  <c:v>39697</c:v>
                </c:pt>
                <c:pt idx="16321">
                  <c:v>39698</c:v>
                </c:pt>
                <c:pt idx="16322">
                  <c:v>39699</c:v>
                </c:pt>
                <c:pt idx="16323">
                  <c:v>39700</c:v>
                </c:pt>
                <c:pt idx="16324">
                  <c:v>39701</c:v>
                </c:pt>
                <c:pt idx="16325">
                  <c:v>39702</c:v>
                </c:pt>
                <c:pt idx="16326">
                  <c:v>39703</c:v>
                </c:pt>
                <c:pt idx="16327">
                  <c:v>39704</c:v>
                </c:pt>
                <c:pt idx="16328">
                  <c:v>39705</c:v>
                </c:pt>
                <c:pt idx="16329">
                  <c:v>39706</c:v>
                </c:pt>
                <c:pt idx="16330">
                  <c:v>39707</c:v>
                </c:pt>
                <c:pt idx="16331">
                  <c:v>39708</c:v>
                </c:pt>
                <c:pt idx="16332">
                  <c:v>39709</c:v>
                </c:pt>
                <c:pt idx="16333">
                  <c:v>39710</c:v>
                </c:pt>
                <c:pt idx="16334">
                  <c:v>39711</c:v>
                </c:pt>
                <c:pt idx="16335">
                  <c:v>39712</c:v>
                </c:pt>
                <c:pt idx="16336">
                  <c:v>39713</c:v>
                </c:pt>
                <c:pt idx="16337">
                  <c:v>39714</c:v>
                </c:pt>
                <c:pt idx="16338">
                  <c:v>39715</c:v>
                </c:pt>
                <c:pt idx="16339">
                  <c:v>39716</c:v>
                </c:pt>
                <c:pt idx="16340">
                  <c:v>39717</c:v>
                </c:pt>
                <c:pt idx="16341">
                  <c:v>39718</c:v>
                </c:pt>
                <c:pt idx="16342">
                  <c:v>39719</c:v>
                </c:pt>
                <c:pt idx="16343">
                  <c:v>39720</c:v>
                </c:pt>
                <c:pt idx="16344">
                  <c:v>39721</c:v>
                </c:pt>
                <c:pt idx="16345">
                  <c:v>39722</c:v>
                </c:pt>
                <c:pt idx="16346">
                  <c:v>39723</c:v>
                </c:pt>
                <c:pt idx="16347">
                  <c:v>39724</c:v>
                </c:pt>
                <c:pt idx="16348">
                  <c:v>39725</c:v>
                </c:pt>
                <c:pt idx="16349">
                  <c:v>39726</c:v>
                </c:pt>
                <c:pt idx="16350">
                  <c:v>39727</c:v>
                </c:pt>
                <c:pt idx="16351">
                  <c:v>39728</c:v>
                </c:pt>
                <c:pt idx="16352">
                  <c:v>39729</c:v>
                </c:pt>
                <c:pt idx="16353">
                  <c:v>39730</c:v>
                </c:pt>
                <c:pt idx="16354">
                  <c:v>39731</c:v>
                </c:pt>
                <c:pt idx="16355">
                  <c:v>39732</c:v>
                </c:pt>
                <c:pt idx="16356">
                  <c:v>39733</c:v>
                </c:pt>
                <c:pt idx="16357">
                  <c:v>39734</c:v>
                </c:pt>
                <c:pt idx="16358">
                  <c:v>39735</c:v>
                </c:pt>
                <c:pt idx="16359">
                  <c:v>39736</c:v>
                </c:pt>
                <c:pt idx="16360">
                  <c:v>39737</c:v>
                </c:pt>
                <c:pt idx="16361">
                  <c:v>39738</c:v>
                </c:pt>
                <c:pt idx="16362">
                  <c:v>39739</c:v>
                </c:pt>
                <c:pt idx="16363">
                  <c:v>39740</c:v>
                </c:pt>
                <c:pt idx="16364">
                  <c:v>39741</c:v>
                </c:pt>
                <c:pt idx="16365">
                  <c:v>39742</c:v>
                </c:pt>
                <c:pt idx="16366">
                  <c:v>39743</c:v>
                </c:pt>
                <c:pt idx="16367">
                  <c:v>39744</c:v>
                </c:pt>
                <c:pt idx="16368">
                  <c:v>39745</c:v>
                </c:pt>
                <c:pt idx="16369">
                  <c:v>39746</c:v>
                </c:pt>
                <c:pt idx="16370">
                  <c:v>39747</c:v>
                </c:pt>
                <c:pt idx="16371">
                  <c:v>39748</c:v>
                </c:pt>
                <c:pt idx="16372">
                  <c:v>39749</c:v>
                </c:pt>
                <c:pt idx="16373">
                  <c:v>39750</c:v>
                </c:pt>
                <c:pt idx="16374">
                  <c:v>39751</c:v>
                </c:pt>
                <c:pt idx="16375">
                  <c:v>39752</c:v>
                </c:pt>
                <c:pt idx="16376">
                  <c:v>39753</c:v>
                </c:pt>
                <c:pt idx="16377">
                  <c:v>39754</c:v>
                </c:pt>
                <c:pt idx="16378">
                  <c:v>39755</c:v>
                </c:pt>
                <c:pt idx="16379">
                  <c:v>39756</c:v>
                </c:pt>
                <c:pt idx="16380">
                  <c:v>39757</c:v>
                </c:pt>
                <c:pt idx="16381">
                  <c:v>39758</c:v>
                </c:pt>
                <c:pt idx="16382">
                  <c:v>39759</c:v>
                </c:pt>
                <c:pt idx="16383">
                  <c:v>39760</c:v>
                </c:pt>
                <c:pt idx="16384">
                  <c:v>39761</c:v>
                </c:pt>
                <c:pt idx="16385">
                  <c:v>39762</c:v>
                </c:pt>
                <c:pt idx="16386">
                  <c:v>39763</c:v>
                </c:pt>
                <c:pt idx="16387">
                  <c:v>39764</c:v>
                </c:pt>
                <c:pt idx="16388">
                  <c:v>39765</c:v>
                </c:pt>
                <c:pt idx="16389">
                  <c:v>39766</c:v>
                </c:pt>
                <c:pt idx="16390">
                  <c:v>39767</c:v>
                </c:pt>
                <c:pt idx="16391">
                  <c:v>39768</c:v>
                </c:pt>
                <c:pt idx="16392">
                  <c:v>39769</c:v>
                </c:pt>
                <c:pt idx="16393">
                  <c:v>39770</c:v>
                </c:pt>
                <c:pt idx="16394">
                  <c:v>39771</c:v>
                </c:pt>
                <c:pt idx="16395">
                  <c:v>39772</c:v>
                </c:pt>
                <c:pt idx="16396">
                  <c:v>39773</c:v>
                </c:pt>
                <c:pt idx="16397">
                  <c:v>39774</c:v>
                </c:pt>
                <c:pt idx="16398">
                  <c:v>39775</c:v>
                </c:pt>
                <c:pt idx="16399">
                  <c:v>39776</c:v>
                </c:pt>
                <c:pt idx="16400">
                  <c:v>39777</c:v>
                </c:pt>
                <c:pt idx="16401">
                  <c:v>39778</c:v>
                </c:pt>
                <c:pt idx="16402">
                  <c:v>39779</c:v>
                </c:pt>
                <c:pt idx="16403">
                  <c:v>39780</c:v>
                </c:pt>
                <c:pt idx="16404">
                  <c:v>39781</c:v>
                </c:pt>
                <c:pt idx="16405">
                  <c:v>39782</c:v>
                </c:pt>
                <c:pt idx="16406">
                  <c:v>39783</c:v>
                </c:pt>
                <c:pt idx="16407">
                  <c:v>39784</c:v>
                </c:pt>
                <c:pt idx="16408">
                  <c:v>39785</c:v>
                </c:pt>
                <c:pt idx="16409">
                  <c:v>39786</c:v>
                </c:pt>
                <c:pt idx="16410">
                  <c:v>39787</c:v>
                </c:pt>
                <c:pt idx="16411">
                  <c:v>39788</c:v>
                </c:pt>
                <c:pt idx="16412">
                  <c:v>39789</c:v>
                </c:pt>
                <c:pt idx="16413">
                  <c:v>39790</c:v>
                </c:pt>
                <c:pt idx="16414">
                  <c:v>39791</c:v>
                </c:pt>
                <c:pt idx="16415">
                  <c:v>39792</c:v>
                </c:pt>
                <c:pt idx="16416">
                  <c:v>39793</c:v>
                </c:pt>
                <c:pt idx="16417">
                  <c:v>39794</c:v>
                </c:pt>
                <c:pt idx="16418">
                  <c:v>39795</c:v>
                </c:pt>
                <c:pt idx="16419">
                  <c:v>39796</c:v>
                </c:pt>
                <c:pt idx="16420">
                  <c:v>39797</c:v>
                </c:pt>
                <c:pt idx="16421">
                  <c:v>39798</c:v>
                </c:pt>
                <c:pt idx="16422">
                  <c:v>39799</c:v>
                </c:pt>
                <c:pt idx="16423">
                  <c:v>39800</c:v>
                </c:pt>
                <c:pt idx="16424">
                  <c:v>39801</c:v>
                </c:pt>
                <c:pt idx="16425">
                  <c:v>39802</c:v>
                </c:pt>
                <c:pt idx="16426">
                  <c:v>39803</c:v>
                </c:pt>
                <c:pt idx="16427">
                  <c:v>39804</c:v>
                </c:pt>
                <c:pt idx="16428">
                  <c:v>39805</c:v>
                </c:pt>
                <c:pt idx="16429">
                  <c:v>39806</c:v>
                </c:pt>
                <c:pt idx="16430">
                  <c:v>39807</c:v>
                </c:pt>
                <c:pt idx="16431">
                  <c:v>39808</c:v>
                </c:pt>
                <c:pt idx="16432">
                  <c:v>39809</c:v>
                </c:pt>
                <c:pt idx="16433">
                  <c:v>39810</c:v>
                </c:pt>
                <c:pt idx="16434">
                  <c:v>39811</c:v>
                </c:pt>
                <c:pt idx="16435">
                  <c:v>39812</c:v>
                </c:pt>
                <c:pt idx="16436">
                  <c:v>39813</c:v>
                </c:pt>
                <c:pt idx="16437">
                  <c:v>39814</c:v>
                </c:pt>
                <c:pt idx="16438">
                  <c:v>39815</c:v>
                </c:pt>
                <c:pt idx="16439">
                  <c:v>39816</c:v>
                </c:pt>
                <c:pt idx="16440">
                  <c:v>39817</c:v>
                </c:pt>
                <c:pt idx="16441">
                  <c:v>39818</c:v>
                </c:pt>
                <c:pt idx="16442">
                  <c:v>39819</c:v>
                </c:pt>
                <c:pt idx="16443">
                  <c:v>39820</c:v>
                </c:pt>
                <c:pt idx="16444">
                  <c:v>39821</c:v>
                </c:pt>
                <c:pt idx="16445">
                  <c:v>39822</c:v>
                </c:pt>
                <c:pt idx="16446">
                  <c:v>39823</c:v>
                </c:pt>
                <c:pt idx="16447">
                  <c:v>39824</c:v>
                </c:pt>
                <c:pt idx="16448">
                  <c:v>39825</c:v>
                </c:pt>
                <c:pt idx="16449">
                  <c:v>39826</c:v>
                </c:pt>
                <c:pt idx="16450">
                  <c:v>39827</c:v>
                </c:pt>
                <c:pt idx="16451">
                  <c:v>39828</c:v>
                </c:pt>
                <c:pt idx="16452">
                  <c:v>39829</c:v>
                </c:pt>
                <c:pt idx="16453">
                  <c:v>39830</c:v>
                </c:pt>
                <c:pt idx="16454">
                  <c:v>39831</c:v>
                </c:pt>
                <c:pt idx="16455">
                  <c:v>39832</c:v>
                </c:pt>
                <c:pt idx="16456">
                  <c:v>39833</c:v>
                </c:pt>
                <c:pt idx="16457">
                  <c:v>39834</c:v>
                </c:pt>
                <c:pt idx="16458">
                  <c:v>39835</c:v>
                </c:pt>
                <c:pt idx="16459">
                  <c:v>39836</c:v>
                </c:pt>
                <c:pt idx="16460">
                  <c:v>39837</c:v>
                </c:pt>
                <c:pt idx="16461">
                  <c:v>39838</c:v>
                </c:pt>
                <c:pt idx="16462">
                  <c:v>39839</c:v>
                </c:pt>
                <c:pt idx="16463">
                  <c:v>39840</c:v>
                </c:pt>
                <c:pt idx="16464">
                  <c:v>39841</c:v>
                </c:pt>
                <c:pt idx="16465">
                  <c:v>39842</c:v>
                </c:pt>
                <c:pt idx="16466">
                  <c:v>39843</c:v>
                </c:pt>
                <c:pt idx="16467">
                  <c:v>39844</c:v>
                </c:pt>
                <c:pt idx="16468">
                  <c:v>39845</c:v>
                </c:pt>
                <c:pt idx="16469">
                  <c:v>39846</c:v>
                </c:pt>
                <c:pt idx="16470">
                  <c:v>39847</c:v>
                </c:pt>
                <c:pt idx="16471">
                  <c:v>39848</c:v>
                </c:pt>
                <c:pt idx="16472">
                  <c:v>39849</c:v>
                </c:pt>
                <c:pt idx="16473">
                  <c:v>39850</c:v>
                </c:pt>
                <c:pt idx="16474">
                  <c:v>39851</c:v>
                </c:pt>
                <c:pt idx="16475">
                  <c:v>39852</c:v>
                </c:pt>
                <c:pt idx="16476">
                  <c:v>39853</c:v>
                </c:pt>
                <c:pt idx="16477">
                  <c:v>39854</c:v>
                </c:pt>
                <c:pt idx="16478">
                  <c:v>39855</c:v>
                </c:pt>
                <c:pt idx="16479">
                  <c:v>39856</c:v>
                </c:pt>
                <c:pt idx="16480">
                  <c:v>39857</c:v>
                </c:pt>
                <c:pt idx="16481">
                  <c:v>39858</c:v>
                </c:pt>
                <c:pt idx="16482">
                  <c:v>39859</c:v>
                </c:pt>
                <c:pt idx="16483">
                  <c:v>39860</c:v>
                </c:pt>
                <c:pt idx="16484">
                  <c:v>39861</c:v>
                </c:pt>
                <c:pt idx="16485">
                  <c:v>39862</c:v>
                </c:pt>
                <c:pt idx="16486">
                  <c:v>39863</c:v>
                </c:pt>
                <c:pt idx="16487">
                  <c:v>39864</c:v>
                </c:pt>
                <c:pt idx="16488">
                  <c:v>39865</c:v>
                </c:pt>
                <c:pt idx="16489">
                  <c:v>39866</c:v>
                </c:pt>
                <c:pt idx="16490">
                  <c:v>39867</c:v>
                </c:pt>
                <c:pt idx="16491">
                  <c:v>39868</c:v>
                </c:pt>
                <c:pt idx="16492">
                  <c:v>39869</c:v>
                </c:pt>
                <c:pt idx="16493">
                  <c:v>39870</c:v>
                </c:pt>
                <c:pt idx="16494">
                  <c:v>39871</c:v>
                </c:pt>
                <c:pt idx="16495">
                  <c:v>39872</c:v>
                </c:pt>
                <c:pt idx="16496">
                  <c:v>39873</c:v>
                </c:pt>
                <c:pt idx="16497">
                  <c:v>39874</c:v>
                </c:pt>
                <c:pt idx="16498">
                  <c:v>39875</c:v>
                </c:pt>
                <c:pt idx="16499">
                  <c:v>39876</c:v>
                </c:pt>
                <c:pt idx="16500">
                  <c:v>39877</c:v>
                </c:pt>
                <c:pt idx="16501">
                  <c:v>39878</c:v>
                </c:pt>
                <c:pt idx="16502">
                  <c:v>39879</c:v>
                </c:pt>
                <c:pt idx="16503">
                  <c:v>39880</c:v>
                </c:pt>
                <c:pt idx="16504">
                  <c:v>39881</c:v>
                </c:pt>
                <c:pt idx="16505">
                  <c:v>39882</c:v>
                </c:pt>
                <c:pt idx="16506">
                  <c:v>39883</c:v>
                </c:pt>
                <c:pt idx="16507">
                  <c:v>39884</c:v>
                </c:pt>
                <c:pt idx="16508">
                  <c:v>39885</c:v>
                </c:pt>
                <c:pt idx="16509">
                  <c:v>39886</c:v>
                </c:pt>
                <c:pt idx="16510">
                  <c:v>39887</c:v>
                </c:pt>
                <c:pt idx="16511">
                  <c:v>39888</c:v>
                </c:pt>
                <c:pt idx="16512">
                  <c:v>39889</c:v>
                </c:pt>
                <c:pt idx="16513">
                  <c:v>39890</c:v>
                </c:pt>
                <c:pt idx="16514">
                  <c:v>39891</c:v>
                </c:pt>
                <c:pt idx="16515">
                  <c:v>39892</c:v>
                </c:pt>
                <c:pt idx="16516">
                  <c:v>39893</c:v>
                </c:pt>
                <c:pt idx="16517">
                  <c:v>39894</c:v>
                </c:pt>
                <c:pt idx="16518">
                  <c:v>39895</c:v>
                </c:pt>
                <c:pt idx="16519">
                  <c:v>39896</c:v>
                </c:pt>
                <c:pt idx="16520">
                  <c:v>39897</c:v>
                </c:pt>
                <c:pt idx="16521">
                  <c:v>39898</c:v>
                </c:pt>
                <c:pt idx="16522">
                  <c:v>39899</c:v>
                </c:pt>
                <c:pt idx="16523">
                  <c:v>39900</c:v>
                </c:pt>
                <c:pt idx="16524">
                  <c:v>39901</c:v>
                </c:pt>
                <c:pt idx="16525">
                  <c:v>39902</c:v>
                </c:pt>
                <c:pt idx="16526">
                  <c:v>39903</c:v>
                </c:pt>
                <c:pt idx="16527">
                  <c:v>39904</c:v>
                </c:pt>
                <c:pt idx="16528">
                  <c:v>39905</c:v>
                </c:pt>
                <c:pt idx="16529">
                  <c:v>39906</c:v>
                </c:pt>
                <c:pt idx="16530">
                  <c:v>39907</c:v>
                </c:pt>
                <c:pt idx="16531">
                  <c:v>39908</c:v>
                </c:pt>
                <c:pt idx="16532">
                  <c:v>39909</c:v>
                </c:pt>
                <c:pt idx="16533">
                  <c:v>39910</c:v>
                </c:pt>
                <c:pt idx="16534">
                  <c:v>39911</c:v>
                </c:pt>
                <c:pt idx="16535">
                  <c:v>39912</c:v>
                </c:pt>
                <c:pt idx="16536">
                  <c:v>39913</c:v>
                </c:pt>
                <c:pt idx="16537">
                  <c:v>39914</c:v>
                </c:pt>
                <c:pt idx="16538">
                  <c:v>39915</c:v>
                </c:pt>
                <c:pt idx="16539">
                  <c:v>39916</c:v>
                </c:pt>
                <c:pt idx="16540">
                  <c:v>39917</c:v>
                </c:pt>
                <c:pt idx="16541">
                  <c:v>39918</c:v>
                </c:pt>
                <c:pt idx="16542">
                  <c:v>39919</c:v>
                </c:pt>
                <c:pt idx="16543">
                  <c:v>39920</c:v>
                </c:pt>
                <c:pt idx="16544">
                  <c:v>39921</c:v>
                </c:pt>
                <c:pt idx="16545">
                  <c:v>39922</c:v>
                </c:pt>
                <c:pt idx="16546">
                  <c:v>39923</c:v>
                </c:pt>
                <c:pt idx="16547">
                  <c:v>39924</c:v>
                </c:pt>
                <c:pt idx="16548">
                  <c:v>39925</c:v>
                </c:pt>
                <c:pt idx="16549">
                  <c:v>39926</c:v>
                </c:pt>
                <c:pt idx="16550">
                  <c:v>39927</c:v>
                </c:pt>
                <c:pt idx="16551">
                  <c:v>39928</c:v>
                </c:pt>
                <c:pt idx="16552">
                  <c:v>39929</c:v>
                </c:pt>
                <c:pt idx="16553">
                  <c:v>39930</c:v>
                </c:pt>
                <c:pt idx="16554">
                  <c:v>39931</c:v>
                </c:pt>
                <c:pt idx="16555">
                  <c:v>39932</c:v>
                </c:pt>
                <c:pt idx="16556">
                  <c:v>39933</c:v>
                </c:pt>
                <c:pt idx="16557">
                  <c:v>39934</c:v>
                </c:pt>
                <c:pt idx="16558">
                  <c:v>39935</c:v>
                </c:pt>
                <c:pt idx="16559">
                  <c:v>39936</c:v>
                </c:pt>
                <c:pt idx="16560">
                  <c:v>39937</c:v>
                </c:pt>
                <c:pt idx="16561">
                  <c:v>39938</c:v>
                </c:pt>
                <c:pt idx="16562">
                  <c:v>39939</c:v>
                </c:pt>
                <c:pt idx="16563">
                  <c:v>39940</c:v>
                </c:pt>
                <c:pt idx="16564">
                  <c:v>39941</c:v>
                </c:pt>
                <c:pt idx="16565">
                  <c:v>39942</c:v>
                </c:pt>
                <c:pt idx="16566">
                  <c:v>39943</c:v>
                </c:pt>
                <c:pt idx="16567">
                  <c:v>39944</c:v>
                </c:pt>
                <c:pt idx="16568">
                  <c:v>39945</c:v>
                </c:pt>
                <c:pt idx="16569">
                  <c:v>39946</c:v>
                </c:pt>
                <c:pt idx="16570">
                  <c:v>39947</c:v>
                </c:pt>
                <c:pt idx="16571">
                  <c:v>39948</c:v>
                </c:pt>
                <c:pt idx="16572">
                  <c:v>39949</c:v>
                </c:pt>
                <c:pt idx="16573">
                  <c:v>39950</c:v>
                </c:pt>
                <c:pt idx="16574">
                  <c:v>39951</c:v>
                </c:pt>
                <c:pt idx="16575">
                  <c:v>39952</c:v>
                </c:pt>
                <c:pt idx="16576">
                  <c:v>39953</c:v>
                </c:pt>
                <c:pt idx="16577">
                  <c:v>39954</c:v>
                </c:pt>
                <c:pt idx="16578">
                  <c:v>39955</c:v>
                </c:pt>
                <c:pt idx="16579">
                  <c:v>39956</c:v>
                </c:pt>
                <c:pt idx="16580">
                  <c:v>39957</c:v>
                </c:pt>
                <c:pt idx="16581">
                  <c:v>39958</c:v>
                </c:pt>
                <c:pt idx="16582">
                  <c:v>39959</c:v>
                </c:pt>
                <c:pt idx="16583">
                  <c:v>39960</c:v>
                </c:pt>
                <c:pt idx="16584">
                  <c:v>39961</c:v>
                </c:pt>
                <c:pt idx="16585">
                  <c:v>39962</c:v>
                </c:pt>
                <c:pt idx="16586">
                  <c:v>39963</c:v>
                </c:pt>
                <c:pt idx="16587">
                  <c:v>39964</c:v>
                </c:pt>
                <c:pt idx="16588">
                  <c:v>39965</c:v>
                </c:pt>
                <c:pt idx="16589">
                  <c:v>39966</c:v>
                </c:pt>
                <c:pt idx="16590">
                  <c:v>39967</c:v>
                </c:pt>
                <c:pt idx="16591">
                  <c:v>39968</c:v>
                </c:pt>
                <c:pt idx="16592">
                  <c:v>39969</c:v>
                </c:pt>
                <c:pt idx="16593">
                  <c:v>39970</c:v>
                </c:pt>
                <c:pt idx="16594">
                  <c:v>39971</c:v>
                </c:pt>
                <c:pt idx="16595">
                  <c:v>39972</c:v>
                </c:pt>
                <c:pt idx="16596">
                  <c:v>39973</c:v>
                </c:pt>
                <c:pt idx="16597">
                  <c:v>39974</c:v>
                </c:pt>
                <c:pt idx="16598">
                  <c:v>39975</c:v>
                </c:pt>
                <c:pt idx="16599">
                  <c:v>39976</c:v>
                </c:pt>
                <c:pt idx="16600">
                  <c:v>39977</c:v>
                </c:pt>
                <c:pt idx="16601">
                  <c:v>39978</c:v>
                </c:pt>
                <c:pt idx="16602">
                  <c:v>39979</c:v>
                </c:pt>
                <c:pt idx="16603">
                  <c:v>39980</c:v>
                </c:pt>
                <c:pt idx="16604">
                  <c:v>39981</c:v>
                </c:pt>
                <c:pt idx="16605">
                  <c:v>39982</c:v>
                </c:pt>
                <c:pt idx="16606">
                  <c:v>39983</c:v>
                </c:pt>
                <c:pt idx="16607">
                  <c:v>39984</c:v>
                </c:pt>
                <c:pt idx="16608">
                  <c:v>39985</c:v>
                </c:pt>
                <c:pt idx="16609">
                  <c:v>39986</c:v>
                </c:pt>
                <c:pt idx="16610">
                  <c:v>39987</c:v>
                </c:pt>
                <c:pt idx="16611">
                  <c:v>39988</c:v>
                </c:pt>
                <c:pt idx="16612">
                  <c:v>39989</c:v>
                </c:pt>
                <c:pt idx="16613">
                  <c:v>39990</c:v>
                </c:pt>
                <c:pt idx="16614">
                  <c:v>39991</c:v>
                </c:pt>
                <c:pt idx="16615">
                  <c:v>39992</c:v>
                </c:pt>
                <c:pt idx="16616">
                  <c:v>39993</c:v>
                </c:pt>
                <c:pt idx="16617">
                  <c:v>39994</c:v>
                </c:pt>
                <c:pt idx="16618">
                  <c:v>39995</c:v>
                </c:pt>
                <c:pt idx="16619">
                  <c:v>39996</c:v>
                </c:pt>
                <c:pt idx="16620">
                  <c:v>39997</c:v>
                </c:pt>
                <c:pt idx="16621">
                  <c:v>39998</c:v>
                </c:pt>
                <c:pt idx="16622">
                  <c:v>39999</c:v>
                </c:pt>
                <c:pt idx="16623">
                  <c:v>40000</c:v>
                </c:pt>
                <c:pt idx="16624">
                  <c:v>40001</c:v>
                </c:pt>
                <c:pt idx="16625">
                  <c:v>40002</c:v>
                </c:pt>
                <c:pt idx="16626">
                  <c:v>40003</c:v>
                </c:pt>
                <c:pt idx="16627">
                  <c:v>40004</c:v>
                </c:pt>
                <c:pt idx="16628">
                  <c:v>40005</c:v>
                </c:pt>
                <c:pt idx="16629">
                  <c:v>40006</c:v>
                </c:pt>
                <c:pt idx="16630">
                  <c:v>40007</c:v>
                </c:pt>
                <c:pt idx="16631">
                  <c:v>40008</c:v>
                </c:pt>
                <c:pt idx="16632">
                  <c:v>40009</c:v>
                </c:pt>
                <c:pt idx="16633">
                  <c:v>40010</c:v>
                </c:pt>
                <c:pt idx="16634">
                  <c:v>40011</c:v>
                </c:pt>
                <c:pt idx="16635">
                  <c:v>40012</c:v>
                </c:pt>
                <c:pt idx="16636">
                  <c:v>40013</c:v>
                </c:pt>
                <c:pt idx="16637">
                  <c:v>40014</c:v>
                </c:pt>
                <c:pt idx="16638">
                  <c:v>40015</c:v>
                </c:pt>
                <c:pt idx="16639">
                  <c:v>40016</c:v>
                </c:pt>
                <c:pt idx="16640">
                  <c:v>40017</c:v>
                </c:pt>
                <c:pt idx="16641">
                  <c:v>40018</c:v>
                </c:pt>
                <c:pt idx="16642">
                  <c:v>40019</c:v>
                </c:pt>
                <c:pt idx="16643">
                  <c:v>40020</c:v>
                </c:pt>
                <c:pt idx="16644">
                  <c:v>40021</c:v>
                </c:pt>
                <c:pt idx="16645">
                  <c:v>40022</c:v>
                </c:pt>
                <c:pt idx="16646">
                  <c:v>40023</c:v>
                </c:pt>
                <c:pt idx="16647">
                  <c:v>40024</c:v>
                </c:pt>
                <c:pt idx="16648">
                  <c:v>40025</c:v>
                </c:pt>
                <c:pt idx="16649">
                  <c:v>40026</c:v>
                </c:pt>
                <c:pt idx="16650">
                  <c:v>40027</c:v>
                </c:pt>
                <c:pt idx="16651">
                  <c:v>40028</c:v>
                </c:pt>
                <c:pt idx="16652">
                  <c:v>40029</c:v>
                </c:pt>
                <c:pt idx="16653">
                  <c:v>40030</c:v>
                </c:pt>
                <c:pt idx="16654">
                  <c:v>40031</c:v>
                </c:pt>
                <c:pt idx="16655">
                  <c:v>40032</c:v>
                </c:pt>
                <c:pt idx="16656">
                  <c:v>40033</c:v>
                </c:pt>
                <c:pt idx="16657">
                  <c:v>40034</c:v>
                </c:pt>
                <c:pt idx="16658">
                  <c:v>40035</c:v>
                </c:pt>
                <c:pt idx="16659">
                  <c:v>40036</c:v>
                </c:pt>
                <c:pt idx="16660">
                  <c:v>40037</c:v>
                </c:pt>
                <c:pt idx="16661">
                  <c:v>40038</c:v>
                </c:pt>
                <c:pt idx="16662">
                  <c:v>40039</c:v>
                </c:pt>
                <c:pt idx="16663">
                  <c:v>40040</c:v>
                </c:pt>
                <c:pt idx="16664">
                  <c:v>40041</c:v>
                </c:pt>
                <c:pt idx="16665">
                  <c:v>40042</c:v>
                </c:pt>
                <c:pt idx="16666">
                  <c:v>40043</c:v>
                </c:pt>
                <c:pt idx="16667">
                  <c:v>40044</c:v>
                </c:pt>
                <c:pt idx="16668">
                  <c:v>40045</c:v>
                </c:pt>
                <c:pt idx="16669">
                  <c:v>40046</c:v>
                </c:pt>
                <c:pt idx="16670">
                  <c:v>40047</c:v>
                </c:pt>
                <c:pt idx="16671">
                  <c:v>40048</c:v>
                </c:pt>
                <c:pt idx="16672">
                  <c:v>40049</c:v>
                </c:pt>
                <c:pt idx="16673">
                  <c:v>40050</c:v>
                </c:pt>
                <c:pt idx="16674">
                  <c:v>40051</c:v>
                </c:pt>
                <c:pt idx="16675">
                  <c:v>40052</c:v>
                </c:pt>
                <c:pt idx="16676">
                  <c:v>40053</c:v>
                </c:pt>
                <c:pt idx="16677">
                  <c:v>40054</c:v>
                </c:pt>
                <c:pt idx="16678">
                  <c:v>40055</c:v>
                </c:pt>
                <c:pt idx="16679">
                  <c:v>40056</c:v>
                </c:pt>
                <c:pt idx="16680">
                  <c:v>40057</c:v>
                </c:pt>
                <c:pt idx="16681">
                  <c:v>40058</c:v>
                </c:pt>
                <c:pt idx="16682">
                  <c:v>40059</c:v>
                </c:pt>
                <c:pt idx="16683">
                  <c:v>40060</c:v>
                </c:pt>
                <c:pt idx="16684">
                  <c:v>40061</c:v>
                </c:pt>
                <c:pt idx="16685">
                  <c:v>40062</c:v>
                </c:pt>
                <c:pt idx="16686">
                  <c:v>40063</c:v>
                </c:pt>
                <c:pt idx="16687">
                  <c:v>40064</c:v>
                </c:pt>
                <c:pt idx="16688">
                  <c:v>40065</c:v>
                </c:pt>
                <c:pt idx="16689">
                  <c:v>40066</c:v>
                </c:pt>
                <c:pt idx="16690">
                  <c:v>40067</c:v>
                </c:pt>
                <c:pt idx="16691">
                  <c:v>40068</c:v>
                </c:pt>
                <c:pt idx="16692">
                  <c:v>40069</c:v>
                </c:pt>
                <c:pt idx="16693">
                  <c:v>40070</c:v>
                </c:pt>
                <c:pt idx="16694">
                  <c:v>40071</c:v>
                </c:pt>
                <c:pt idx="16695">
                  <c:v>40072</c:v>
                </c:pt>
                <c:pt idx="16696">
                  <c:v>40073</c:v>
                </c:pt>
                <c:pt idx="16697">
                  <c:v>40074</c:v>
                </c:pt>
                <c:pt idx="16698">
                  <c:v>40075</c:v>
                </c:pt>
                <c:pt idx="16699">
                  <c:v>40076</c:v>
                </c:pt>
                <c:pt idx="16700">
                  <c:v>40077</c:v>
                </c:pt>
                <c:pt idx="16701">
                  <c:v>40078</c:v>
                </c:pt>
                <c:pt idx="16702">
                  <c:v>40079</c:v>
                </c:pt>
                <c:pt idx="16703">
                  <c:v>40080</c:v>
                </c:pt>
                <c:pt idx="16704">
                  <c:v>40081</c:v>
                </c:pt>
                <c:pt idx="16705">
                  <c:v>40082</c:v>
                </c:pt>
                <c:pt idx="16706">
                  <c:v>40083</c:v>
                </c:pt>
                <c:pt idx="16707">
                  <c:v>40084</c:v>
                </c:pt>
                <c:pt idx="16708">
                  <c:v>40085</c:v>
                </c:pt>
                <c:pt idx="16709">
                  <c:v>40086</c:v>
                </c:pt>
                <c:pt idx="16710">
                  <c:v>40087</c:v>
                </c:pt>
                <c:pt idx="16711">
                  <c:v>40088</c:v>
                </c:pt>
                <c:pt idx="16712">
                  <c:v>40089</c:v>
                </c:pt>
                <c:pt idx="16713">
                  <c:v>40090</c:v>
                </c:pt>
                <c:pt idx="16714">
                  <c:v>40091</c:v>
                </c:pt>
                <c:pt idx="16715">
                  <c:v>40092</c:v>
                </c:pt>
                <c:pt idx="16716">
                  <c:v>40093</c:v>
                </c:pt>
                <c:pt idx="16717">
                  <c:v>40094</c:v>
                </c:pt>
                <c:pt idx="16718">
                  <c:v>40095</c:v>
                </c:pt>
                <c:pt idx="16719">
                  <c:v>40096</c:v>
                </c:pt>
                <c:pt idx="16720">
                  <c:v>40097</c:v>
                </c:pt>
                <c:pt idx="16721">
                  <c:v>40098</c:v>
                </c:pt>
                <c:pt idx="16722">
                  <c:v>40099</c:v>
                </c:pt>
                <c:pt idx="16723">
                  <c:v>40100</c:v>
                </c:pt>
                <c:pt idx="16724">
                  <c:v>40101</c:v>
                </c:pt>
                <c:pt idx="16725">
                  <c:v>40102</c:v>
                </c:pt>
                <c:pt idx="16726">
                  <c:v>40103</c:v>
                </c:pt>
                <c:pt idx="16727">
                  <c:v>40104</c:v>
                </c:pt>
                <c:pt idx="16728">
                  <c:v>40105</c:v>
                </c:pt>
                <c:pt idx="16729">
                  <c:v>40106</c:v>
                </c:pt>
                <c:pt idx="16730">
                  <c:v>40107</c:v>
                </c:pt>
                <c:pt idx="16731">
                  <c:v>40108</c:v>
                </c:pt>
                <c:pt idx="16732">
                  <c:v>40109</c:v>
                </c:pt>
                <c:pt idx="16733">
                  <c:v>40110</c:v>
                </c:pt>
                <c:pt idx="16734">
                  <c:v>40111</c:v>
                </c:pt>
                <c:pt idx="16735">
                  <c:v>40112</c:v>
                </c:pt>
                <c:pt idx="16736">
                  <c:v>40113</c:v>
                </c:pt>
                <c:pt idx="16737">
                  <c:v>40114</c:v>
                </c:pt>
                <c:pt idx="16738">
                  <c:v>40115</c:v>
                </c:pt>
                <c:pt idx="16739">
                  <c:v>40116</c:v>
                </c:pt>
                <c:pt idx="16740">
                  <c:v>40117</c:v>
                </c:pt>
                <c:pt idx="16741">
                  <c:v>40118</c:v>
                </c:pt>
                <c:pt idx="16742">
                  <c:v>40119</c:v>
                </c:pt>
                <c:pt idx="16743">
                  <c:v>40120</c:v>
                </c:pt>
                <c:pt idx="16744">
                  <c:v>40121</c:v>
                </c:pt>
                <c:pt idx="16745">
                  <c:v>40122</c:v>
                </c:pt>
                <c:pt idx="16746">
                  <c:v>40123</c:v>
                </c:pt>
                <c:pt idx="16747">
                  <c:v>40124</c:v>
                </c:pt>
                <c:pt idx="16748">
                  <c:v>40125</c:v>
                </c:pt>
                <c:pt idx="16749">
                  <c:v>40126</c:v>
                </c:pt>
                <c:pt idx="16750">
                  <c:v>40127</c:v>
                </c:pt>
                <c:pt idx="16751">
                  <c:v>40128</c:v>
                </c:pt>
                <c:pt idx="16752">
                  <c:v>40129</c:v>
                </c:pt>
                <c:pt idx="16753">
                  <c:v>40130</c:v>
                </c:pt>
                <c:pt idx="16754">
                  <c:v>40131</c:v>
                </c:pt>
                <c:pt idx="16755">
                  <c:v>40132</c:v>
                </c:pt>
                <c:pt idx="16756">
                  <c:v>40133</c:v>
                </c:pt>
                <c:pt idx="16757">
                  <c:v>40134</c:v>
                </c:pt>
                <c:pt idx="16758">
                  <c:v>40135</c:v>
                </c:pt>
                <c:pt idx="16759">
                  <c:v>40136</c:v>
                </c:pt>
                <c:pt idx="16760">
                  <c:v>40137</c:v>
                </c:pt>
                <c:pt idx="16761">
                  <c:v>40138</c:v>
                </c:pt>
                <c:pt idx="16762">
                  <c:v>40139</c:v>
                </c:pt>
                <c:pt idx="16763">
                  <c:v>40140</c:v>
                </c:pt>
                <c:pt idx="16764">
                  <c:v>40141</c:v>
                </c:pt>
                <c:pt idx="16765">
                  <c:v>40142</c:v>
                </c:pt>
                <c:pt idx="16766">
                  <c:v>40143</c:v>
                </c:pt>
                <c:pt idx="16767">
                  <c:v>40144</c:v>
                </c:pt>
                <c:pt idx="16768">
                  <c:v>40145</c:v>
                </c:pt>
                <c:pt idx="16769">
                  <c:v>40146</c:v>
                </c:pt>
                <c:pt idx="16770">
                  <c:v>40147</c:v>
                </c:pt>
                <c:pt idx="16771">
                  <c:v>40148</c:v>
                </c:pt>
                <c:pt idx="16772">
                  <c:v>40149</c:v>
                </c:pt>
                <c:pt idx="16773">
                  <c:v>40150</c:v>
                </c:pt>
                <c:pt idx="16774">
                  <c:v>40151</c:v>
                </c:pt>
                <c:pt idx="16775">
                  <c:v>40152</c:v>
                </c:pt>
                <c:pt idx="16776">
                  <c:v>40153</c:v>
                </c:pt>
                <c:pt idx="16777">
                  <c:v>40154</c:v>
                </c:pt>
                <c:pt idx="16778">
                  <c:v>40155</c:v>
                </c:pt>
                <c:pt idx="16779">
                  <c:v>40156</c:v>
                </c:pt>
                <c:pt idx="16780">
                  <c:v>40157</c:v>
                </c:pt>
                <c:pt idx="16781">
                  <c:v>40158</c:v>
                </c:pt>
                <c:pt idx="16782">
                  <c:v>40159</c:v>
                </c:pt>
                <c:pt idx="16783">
                  <c:v>40160</c:v>
                </c:pt>
                <c:pt idx="16784">
                  <c:v>40161</c:v>
                </c:pt>
                <c:pt idx="16785">
                  <c:v>40162</c:v>
                </c:pt>
                <c:pt idx="16786">
                  <c:v>40163</c:v>
                </c:pt>
                <c:pt idx="16787">
                  <c:v>40164</c:v>
                </c:pt>
                <c:pt idx="16788">
                  <c:v>40165</c:v>
                </c:pt>
                <c:pt idx="16789">
                  <c:v>40166</c:v>
                </c:pt>
                <c:pt idx="16790">
                  <c:v>40167</c:v>
                </c:pt>
                <c:pt idx="16791">
                  <c:v>40168</c:v>
                </c:pt>
                <c:pt idx="16792">
                  <c:v>40169</c:v>
                </c:pt>
                <c:pt idx="16793">
                  <c:v>40170</c:v>
                </c:pt>
                <c:pt idx="16794">
                  <c:v>40171</c:v>
                </c:pt>
                <c:pt idx="16795">
                  <c:v>40172</c:v>
                </c:pt>
                <c:pt idx="16796">
                  <c:v>40173</c:v>
                </c:pt>
                <c:pt idx="16797">
                  <c:v>40174</c:v>
                </c:pt>
                <c:pt idx="16798">
                  <c:v>40175</c:v>
                </c:pt>
                <c:pt idx="16799">
                  <c:v>40176</c:v>
                </c:pt>
                <c:pt idx="16800">
                  <c:v>40177</c:v>
                </c:pt>
                <c:pt idx="16801">
                  <c:v>40178</c:v>
                </c:pt>
                <c:pt idx="16802">
                  <c:v>40179</c:v>
                </c:pt>
                <c:pt idx="16803">
                  <c:v>40180</c:v>
                </c:pt>
                <c:pt idx="16804">
                  <c:v>40181</c:v>
                </c:pt>
                <c:pt idx="16805">
                  <c:v>40182</c:v>
                </c:pt>
                <c:pt idx="16806">
                  <c:v>40183</c:v>
                </c:pt>
                <c:pt idx="16807">
                  <c:v>40184</c:v>
                </c:pt>
                <c:pt idx="16808">
                  <c:v>40185</c:v>
                </c:pt>
                <c:pt idx="16809">
                  <c:v>40186</c:v>
                </c:pt>
                <c:pt idx="16810">
                  <c:v>40187</c:v>
                </c:pt>
                <c:pt idx="16811">
                  <c:v>40188</c:v>
                </c:pt>
                <c:pt idx="16812">
                  <c:v>40189</c:v>
                </c:pt>
                <c:pt idx="16813">
                  <c:v>40190</c:v>
                </c:pt>
                <c:pt idx="16814">
                  <c:v>40191</c:v>
                </c:pt>
                <c:pt idx="16815">
                  <c:v>40192</c:v>
                </c:pt>
                <c:pt idx="16816">
                  <c:v>40193</c:v>
                </c:pt>
                <c:pt idx="16817">
                  <c:v>40194</c:v>
                </c:pt>
                <c:pt idx="16818">
                  <c:v>40195</c:v>
                </c:pt>
                <c:pt idx="16819">
                  <c:v>40196</c:v>
                </c:pt>
                <c:pt idx="16820">
                  <c:v>40197</c:v>
                </c:pt>
                <c:pt idx="16821">
                  <c:v>40198</c:v>
                </c:pt>
                <c:pt idx="16822">
                  <c:v>40199</c:v>
                </c:pt>
                <c:pt idx="16823">
                  <c:v>40200</c:v>
                </c:pt>
                <c:pt idx="16824">
                  <c:v>40201</c:v>
                </c:pt>
                <c:pt idx="16825">
                  <c:v>40202</c:v>
                </c:pt>
                <c:pt idx="16826">
                  <c:v>40203</c:v>
                </c:pt>
                <c:pt idx="16827">
                  <c:v>40204</c:v>
                </c:pt>
                <c:pt idx="16828">
                  <c:v>40205</c:v>
                </c:pt>
                <c:pt idx="16829">
                  <c:v>40206</c:v>
                </c:pt>
                <c:pt idx="16830">
                  <c:v>40207</c:v>
                </c:pt>
                <c:pt idx="16831">
                  <c:v>40208</c:v>
                </c:pt>
                <c:pt idx="16832">
                  <c:v>40209</c:v>
                </c:pt>
                <c:pt idx="16833">
                  <c:v>40210</c:v>
                </c:pt>
                <c:pt idx="16834">
                  <c:v>40211</c:v>
                </c:pt>
                <c:pt idx="16835">
                  <c:v>40212</c:v>
                </c:pt>
                <c:pt idx="16836">
                  <c:v>40213</c:v>
                </c:pt>
                <c:pt idx="16837">
                  <c:v>40214</c:v>
                </c:pt>
                <c:pt idx="16838">
                  <c:v>40215</c:v>
                </c:pt>
                <c:pt idx="16839">
                  <c:v>40216</c:v>
                </c:pt>
                <c:pt idx="16840">
                  <c:v>40217</c:v>
                </c:pt>
                <c:pt idx="16841">
                  <c:v>40218</c:v>
                </c:pt>
                <c:pt idx="16842">
                  <c:v>40219</c:v>
                </c:pt>
                <c:pt idx="16843">
                  <c:v>40220</c:v>
                </c:pt>
                <c:pt idx="16844">
                  <c:v>40221</c:v>
                </c:pt>
                <c:pt idx="16845">
                  <c:v>40222</c:v>
                </c:pt>
                <c:pt idx="16846">
                  <c:v>40223</c:v>
                </c:pt>
                <c:pt idx="16847">
                  <c:v>40224</c:v>
                </c:pt>
                <c:pt idx="16848">
                  <c:v>40225</c:v>
                </c:pt>
                <c:pt idx="16849">
                  <c:v>40226</c:v>
                </c:pt>
                <c:pt idx="16850">
                  <c:v>40227</c:v>
                </c:pt>
                <c:pt idx="16851">
                  <c:v>40228</c:v>
                </c:pt>
                <c:pt idx="16852">
                  <c:v>40229</c:v>
                </c:pt>
                <c:pt idx="16853">
                  <c:v>40230</c:v>
                </c:pt>
                <c:pt idx="16854">
                  <c:v>40231</c:v>
                </c:pt>
                <c:pt idx="16855">
                  <c:v>40232</c:v>
                </c:pt>
                <c:pt idx="16856">
                  <c:v>40233</c:v>
                </c:pt>
                <c:pt idx="16857">
                  <c:v>40234</c:v>
                </c:pt>
                <c:pt idx="16858">
                  <c:v>40235</c:v>
                </c:pt>
                <c:pt idx="16859">
                  <c:v>40236</c:v>
                </c:pt>
                <c:pt idx="16860">
                  <c:v>40237</c:v>
                </c:pt>
                <c:pt idx="16861">
                  <c:v>40238</c:v>
                </c:pt>
                <c:pt idx="16862">
                  <c:v>40239</c:v>
                </c:pt>
                <c:pt idx="16863">
                  <c:v>40240</c:v>
                </c:pt>
                <c:pt idx="16864">
                  <c:v>40241</c:v>
                </c:pt>
                <c:pt idx="16865">
                  <c:v>40242</c:v>
                </c:pt>
                <c:pt idx="16866">
                  <c:v>40243</c:v>
                </c:pt>
                <c:pt idx="16867">
                  <c:v>40244</c:v>
                </c:pt>
                <c:pt idx="16868">
                  <c:v>40245</c:v>
                </c:pt>
                <c:pt idx="16869">
                  <c:v>40246</c:v>
                </c:pt>
                <c:pt idx="16870">
                  <c:v>40247</c:v>
                </c:pt>
                <c:pt idx="16871">
                  <c:v>40248</c:v>
                </c:pt>
                <c:pt idx="16872">
                  <c:v>40249</c:v>
                </c:pt>
                <c:pt idx="16873">
                  <c:v>40250</c:v>
                </c:pt>
                <c:pt idx="16874">
                  <c:v>40251</c:v>
                </c:pt>
                <c:pt idx="16875">
                  <c:v>40252</c:v>
                </c:pt>
                <c:pt idx="16876">
                  <c:v>40253</c:v>
                </c:pt>
                <c:pt idx="16877">
                  <c:v>40254</c:v>
                </c:pt>
                <c:pt idx="16878">
                  <c:v>40255</c:v>
                </c:pt>
                <c:pt idx="16879">
                  <c:v>40256</c:v>
                </c:pt>
                <c:pt idx="16880">
                  <c:v>40257</c:v>
                </c:pt>
                <c:pt idx="16881">
                  <c:v>40258</c:v>
                </c:pt>
                <c:pt idx="16882">
                  <c:v>40259</c:v>
                </c:pt>
                <c:pt idx="16883">
                  <c:v>40260</c:v>
                </c:pt>
                <c:pt idx="16884">
                  <c:v>40261</c:v>
                </c:pt>
                <c:pt idx="16885">
                  <c:v>40262</c:v>
                </c:pt>
                <c:pt idx="16886">
                  <c:v>40263</c:v>
                </c:pt>
                <c:pt idx="16887">
                  <c:v>40264</c:v>
                </c:pt>
                <c:pt idx="16888">
                  <c:v>40265</c:v>
                </c:pt>
                <c:pt idx="16889">
                  <c:v>40266</c:v>
                </c:pt>
                <c:pt idx="16890">
                  <c:v>40267</c:v>
                </c:pt>
                <c:pt idx="16891">
                  <c:v>40268</c:v>
                </c:pt>
                <c:pt idx="16892">
                  <c:v>40269</c:v>
                </c:pt>
                <c:pt idx="16893">
                  <c:v>40270</c:v>
                </c:pt>
                <c:pt idx="16894">
                  <c:v>40271</c:v>
                </c:pt>
                <c:pt idx="16895">
                  <c:v>40272</c:v>
                </c:pt>
                <c:pt idx="16896">
                  <c:v>40273</c:v>
                </c:pt>
                <c:pt idx="16897">
                  <c:v>40274</c:v>
                </c:pt>
                <c:pt idx="16898">
                  <c:v>40275</c:v>
                </c:pt>
                <c:pt idx="16899">
                  <c:v>40276</c:v>
                </c:pt>
                <c:pt idx="16900">
                  <c:v>40277</c:v>
                </c:pt>
                <c:pt idx="16901">
                  <c:v>40278</c:v>
                </c:pt>
                <c:pt idx="16902">
                  <c:v>40279</c:v>
                </c:pt>
                <c:pt idx="16903">
                  <c:v>40280</c:v>
                </c:pt>
                <c:pt idx="16904">
                  <c:v>40281</c:v>
                </c:pt>
                <c:pt idx="16905">
                  <c:v>40282</c:v>
                </c:pt>
                <c:pt idx="16906">
                  <c:v>40283</c:v>
                </c:pt>
                <c:pt idx="16907">
                  <c:v>40284</c:v>
                </c:pt>
                <c:pt idx="16908">
                  <c:v>40285</c:v>
                </c:pt>
                <c:pt idx="16909">
                  <c:v>40286</c:v>
                </c:pt>
                <c:pt idx="16910">
                  <c:v>40287</c:v>
                </c:pt>
                <c:pt idx="16911">
                  <c:v>40288</c:v>
                </c:pt>
                <c:pt idx="16912">
                  <c:v>40289</c:v>
                </c:pt>
                <c:pt idx="16913">
                  <c:v>40290</c:v>
                </c:pt>
                <c:pt idx="16914">
                  <c:v>40291</c:v>
                </c:pt>
                <c:pt idx="16915">
                  <c:v>40292</c:v>
                </c:pt>
                <c:pt idx="16916">
                  <c:v>40293</c:v>
                </c:pt>
                <c:pt idx="16917">
                  <c:v>40294</c:v>
                </c:pt>
                <c:pt idx="16918">
                  <c:v>40295</c:v>
                </c:pt>
                <c:pt idx="16919">
                  <c:v>40296</c:v>
                </c:pt>
                <c:pt idx="16920">
                  <c:v>40297</c:v>
                </c:pt>
                <c:pt idx="16921">
                  <c:v>40298</c:v>
                </c:pt>
                <c:pt idx="16922">
                  <c:v>40299</c:v>
                </c:pt>
                <c:pt idx="16923">
                  <c:v>40300</c:v>
                </c:pt>
                <c:pt idx="16924">
                  <c:v>40301</c:v>
                </c:pt>
                <c:pt idx="16925">
                  <c:v>40302</c:v>
                </c:pt>
                <c:pt idx="16926">
                  <c:v>40303</c:v>
                </c:pt>
                <c:pt idx="16927">
                  <c:v>40304</c:v>
                </c:pt>
                <c:pt idx="16928">
                  <c:v>40305</c:v>
                </c:pt>
                <c:pt idx="16929">
                  <c:v>40306</c:v>
                </c:pt>
                <c:pt idx="16930">
                  <c:v>40307</c:v>
                </c:pt>
                <c:pt idx="16931">
                  <c:v>40308</c:v>
                </c:pt>
                <c:pt idx="16932">
                  <c:v>40309</c:v>
                </c:pt>
                <c:pt idx="16933">
                  <c:v>40310</c:v>
                </c:pt>
                <c:pt idx="16934">
                  <c:v>40311</c:v>
                </c:pt>
                <c:pt idx="16935">
                  <c:v>40312</c:v>
                </c:pt>
                <c:pt idx="16936">
                  <c:v>40313</c:v>
                </c:pt>
                <c:pt idx="16937">
                  <c:v>40314</c:v>
                </c:pt>
                <c:pt idx="16938">
                  <c:v>40315</c:v>
                </c:pt>
                <c:pt idx="16939">
                  <c:v>40316</c:v>
                </c:pt>
                <c:pt idx="16940">
                  <c:v>40317</c:v>
                </c:pt>
                <c:pt idx="16941">
                  <c:v>40318</c:v>
                </c:pt>
                <c:pt idx="16942">
                  <c:v>40319</c:v>
                </c:pt>
                <c:pt idx="16943">
                  <c:v>40320</c:v>
                </c:pt>
                <c:pt idx="16944">
                  <c:v>40321</c:v>
                </c:pt>
                <c:pt idx="16945">
                  <c:v>40322</c:v>
                </c:pt>
                <c:pt idx="16946">
                  <c:v>40323</c:v>
                </c:pt>
                <c:pt idx="16947">
                  <c:v>40324</c:v>
                </c:pt>
                <c:pt idx="16948">
                  <c:v>40325</c:v>
                </c:pt>
                <c:pt idx="16949">
                  <c:v>40326</c:v>
                </c:pt>
                <c:pt idx="16950">
                  <c:v>40327</c:v>
                </c:pt>
                <c:pt idx="16951">
                  <c:v>40328</c:v>
                </c:pt>
                <c:pt idx="16952">
                  <c:v>40329</c:v>
                </c:pt>
                <c:pt idx="16953">
                  <c:v>40330</c:v>
                </c:pt>
                <c:pt idx="16954">
                  <c:v>40331</c:v>
                </c:pt>
                <c:pt idx="16955">
                  <c:v>40332</c:v>
                </c:pt>
                <c:pt idx="16956">
                  <c:v>40333</c:v>
                </c:pt>
                <c:pt idx="16957">
                  <c:v>40334</c:v>
                </c:pt>
                <c:pt idx="16958">
                  <c:v>40335</c:v>
                </c:pt>
                <c:pt idx="16959">
                  <c:v>40336</c:v>
                </c:pt>
                <c:pt idx="16960">
                  <c:v>40337</c:v>
                </c:pt>
                <c:pt idx="16961">
                  <c:v>40338</c:v>
                </c:pt>
                <c:pt idx="16962">
                  <c:v>40339</c:v>
                </c:pt>
                <c:pt idx="16963">
                  <c:v>40340</c:v>
                </c:pt>
                <c:pt idx="16964">
                  <c:v>40341</c:v>
                </c:pt>
                <c:pt idx="16965">
                  <c:v>40342</c:v>
                </c:pt>
                <c:pt idx="16966">
                  <c:v>40343</c:v>
                </c:pt>
                <c:pt idx="16967">
                  <c:v>40344</c:v>
                </c:pt>
                <c:pt idx="16968">
                  <c:v>40345</c:v>
                </c:pt>
                <c:pt idx="16969">
                  <c:v>40346</c:v>
                </c:pt>
                <c:pt idx="16970">
                  <c:v>40347</c:v>
                </c:pt>
                <c:pt idx="16971">
                  <c:v>40348</c:v>
                </c:pt>
                <c:pt idx="16972">
                  <c:v>40349</c:v>
                </c:pt>
                <c:pt idx="16973">
                  <c:v>40350</c:v>
                </c:pt>
                <c:pt idx="16974">
                  <c:v>40351</c:v>
                </c:pt>
                <c:pt idx="16975">
                  <c:v>40352</c:v>
                </c:pt>
                <c:pt idx="16976">
                  <c:v>40353</c:v>
                </c:pt>
                <c:pt idx="16977">
                  <c:v>40354</c:v>
                </c:pt>
                <c:pt idx="16978">
                  <c:v>40355</c:v>
                </c:pt>
                <c:pt idx="16979">
                  <c:v>40356</c:v>
                </c:pt>
                <c:pt idx="16980">
                  <c:v>40357</c:v>
                </c:pt>
                <c:pt idx="16981">
                  <c:v>40358</c:v>
                </c:pt>
                <c:pt idx="16982">
                  <c:v>40359</c:v>
                </c:pt>
                <c:pt idx="16983">
                  <c:v>40360</c:v>
                </c:pt>
                <c:pt idx="16984">
                  <c:v>40361</c:v>
                </c:pt>
                <c:pt idx="16985">
                  <c:v>40362</c:v>
                </c:pt>
                <c:pt idx="16986">
                  <c:v>40363</c:v>
                </c:pt>
                <c:pt idx="16987">
                  <c:v>40364</c:v>
                </c:pt>
                <c:pt idx="16988">
                  <c:v>40365</c:v>
                </c:pt>
                <c:pt idx="16989">
                  <c:v>40366</c:v>
                </c:pt>
                <c:pt idx="16990">
                  <c:v>40367</c:v>
                </c:pt>
                <c:pt idx="16991">
                  <c:v>40368</c:v>
                </c:pt>
                <c:pt idx="16992">
                  <c:v>40369</c:v>
                </c:pt>
                <c:pt idx="16993">
                  <c:v>40370</c:v>
                </c:pt>
                <c:pt idx="16994">
                  <c:v>40371</c:v>
                </c:pt>
                <c:pt idx="16995">
                  <c:v>40372</c:v>
                </c:pt>
                <c:pt idx="16996">
                  <c:v>40373</c:v>
                </c:pt>
                <c:pt idx="16997">
                  <c:v>40374</c:v>
                </c:pt>
                <c:pt idx="16998">
                  <c:v>40375</c:v>
                </c:pt>
                <c:pt idx="16999">
                  <c:v>40376</c:v>
                </c:pt>
                <c:pt idx="17000">
                  <c:v>40377</c:v>
                </c:pt>
                <c:pt idx="17001">
                  <c:v>40378</c:v>
                </c:pt>
                <c:pt idx="17002">
                  <c:v>40379</c:v>
                </c:pt>
                <c:pt idx="17003">
                  <c:v>40380</c:v>
                </c:pt>
                <c:pt idx="17004">
                  <c:v>40381</c:v>
                </c:pt>
                <c:pt idx="17005">
                  <c:v>40382</c:v>
                </c:pt>
                <c:pt idx="17006">
                  <c:v>40383</c:v>
                </c:pt>
                <c:pt idx="17007">
                  <c:v>40384</c:v>
                </c:pt>
                <c:pt idx="17008">
                  <c:v>40385</c:v>
                </c:pt>
                <c:pt idx="17009">
                  <c:v>40386</c:v>
                </c:pt>
                <c:pt idx="17010">
                  <c:v>40387</c:v>
                </c:pt>
                <c:pt idx="17011">
                  <c:v>40388</c:v>
                </c:pt>
                <c:pt idx="17012">
                  <c:v>40389</c:v>
                </c:pt>
                <c:pt idx="17013">
                  <c:v>40390</c:v>
                </c:pt>
                <c:pt idx="17014">
                  <c:v>40391</c:v>
                </c:pt>
                <c:pt idx="17015">
                  <c:v>40392</c:v>
                </c:pt>
                <c:pt idx="17016">
                  <c:v>40393</c:v>
                </c:pt>
                <c:pt idx="17017">
                  <c:v>40394</c:v>
                </c:pt>
                <c:pt idx="17018">
                  <c:v>40395</c:v>
                </c:pt>
                <c:pt idx="17019">
                  <c:v>40396</c:v>
                </c:pt>
                <c:pt idx="17020">
                  <c:v>40397</c:v>
                </c:pt>
                <c:pt idx="17021">
                  <c:v>40398</c:v>
                </c:pt>
                <c:pt idx="17022">
                  <c:v>40399</c:v>
                </c:pt>
                <c:pt idx="17023">
                  <c:v>40400</c:v>
                </c:pt>
                <c:pt idx="17024">
                  <c:v>40401</c:v>
                </c:pt>
                <c:pt idx="17025">
                  <c:v>40402</c:v>
                </c:pt>
                <c:pt idx="17026">
                  <c:v>40403</c:v>
                </c:pt>
                <c:pt idx="17027">
                  <c:v>40404</c:v>
                </c:pt>
                <c:pt idx="17028">
                  <c:v>40405</c:v>
                </c:pt>
                <c:pt idx="17029">
                  <c:v>40406</c:v>
                </c:pt>
                <c:pt idx="17030">
                  <c:v>40407</c:v>
                </c:pt>
                <c:pt idx="17031">
                  <c:v>40408</c:v>
                </c:pt>
                <c:pt idx="17032">
                  <c:v>40409</c:v>
                </c:pt>
                <c:pt idx="17033">
                  <c:v>40410</c:v>
                </c:pt>
                <c:pt idx="17034">
                  <c:v>40411</c:v>
                </c:pt>
                <c:pt idx="17035">
                  <c:v>40412</c:v>
                </c:pt>
                <c:pt idx="17036">
                  <c:v>40413</c:v>
                </c:pt>
                <c:pt idx="17037">
                  <c:v>40414</c:v>
                </c:pt>
                <c:pt idx="17038">
                  <c:v>40415</c:v>
                </c:pt>
                <c:pt idx="17039">
                  <c:v>40416</c:v>
                </c:pt>
                <c:pt idx="17040">
                  <c:v>40417</c:v>
                </c:pt>
                <c:pt idx="17041">
                  <c:v>40418</c:v>
                </c:pt>
                <c:pt idx="17042">
                  <c:v>40419</c:v>
                </c:pt>
                <c:pt idx="17043">
                  <c:v>40420</c:v>
                </c:pt>
                <c:pt idx="17044">
                  <c:v>40421</c:v>
                </c:pt>
                <c:pt idx="17045">
                  <c:v>40422</c:v>
                </c:pt>
                <c:pt idx="17046">
                  <c:v>40423</c:v>
                </c:pt>
                <c:pt idx="17047">
                  <c:v>40424</c:v>
                </c:pt>
                <c:pt idx="17048">
                  <c:v>40425</c:v>
                </c:pt>
                <c:pt idx="17049">
                  <c:v>40426</c:v>
                </c:pt>
                <c:pt idx="17050">
                  <c:v>40427</c:v>
                </c:pt>
                <c:pt idx="17051">
                  <c:v>40428</c:v>
                </c:pt>
                <c:pt idx="17052">
                  <c:v>40429</c:v>
                </c:pt>
                <c:pt idx="17053">
                  <c:v>40430</c:v>
                </c:pt>
                <c:pt idx="17054">
                  <c:v>40431</c:v>
                </c:pt>
                <c:pt idx="17055">
                  <c:v>40432</c:v>
                </c:pt>
                <c:pt idx="17056">
                  <c:v>40433</c:v>
                </c:pt>
                <c:pt idx="17057">
                  <c:v>40434</c:v>
                </c:pt>
                <c:pt idx="17058">
                  <c:v>40435</c:v>
                </c:pt>
                <c:pt idx="17059">
                  <c:v>40436</c:v>
                </c:pt>
                <c:pt idx="17060">
                  <c:v>40437</c:v>
                </c:pt>
                <c:pt idx="17061">
                  <c:v>40438</c:v>
                </c:pt>
                <c:pt idx="17062">
                  <c:v>40439</c:v>
                </c:pt>
                <c:pt idx="17063">
                  <c:v>40440</c:v>
                </c:pt>
                <c:pt idx="17064">
                  <c:v>40441</c:v>
                </c:pt>
                <c:pt idx="17065">
                  <c:v>40442</c:v>
                </c:pt>
                <c:pt idx="17066">
                  <c:v>40443</c:v>
                </c:pt>
                <c:pt idx="17067">
                  <c:v>40444</c:v>
                </c:pt>
                <c:pt idx="17068">
                  <c:v>40445</c:v>
                </c:pt>
                <c:pt idx="17069">
                  <c:v>40446</c:v>
                </c:pt>
                <c:pt idx="17070">
                  <c:v>40447</c:v>
                </c:pt>
                <c:pt idx="17071">
                  <c:v>40448</c:v>
                </c:pt>
                <c:pt idx="17072">
                  <c:v>40449</c:v>
                </c:pt>
                <c:pt idx="17073">
                  <c:v>40450</c:v>
                </c:pt>
                <c:pt idx="17074">
                  <c:v>40451</c:v>
                </c:pt>
                <c:pt idx="17075">
                  <c:v>40452</c:v>
                </c:pt>
                <c:pt idx="17076">
                  <c:v>40453</c:v>
                </c:pt>
                <c:pt idx="17077">
                  <c:v>40454</c:v>
                </c:pt>
                <c:pt idx="17078">
                  <c:v>40455</c:v>
                </c:pt>
                <c:pt idx="17079">
                  <c:v>40456</c:v>
                </c:pt>
                <c:pt idx="17080">
                  <c:v>40457</c:v>
                </c:pt>
                <c:pt idx="17081">
                  <c:v>40458</c:v>
                </c:pt>
                <c:pt idx="17082">
                  <c:v>40459</c:v>
                </c:pt>
                <c:pt idx="17083">
                  <c:v>40460</c:v>
                </c:pt>
                <c:pt idx="17084">
                  <c:v>40461</c:v>
                </c:pt>
                <c:pt idx="17085">
                  <c:v>40462</c:v>
                </c:pt>
                <c:pt idx="17086">
                  <c:v>40463</c:v>
                </c:pt>
                <c:pt idx="17087">
                  <c:v>40464</c:v>
                </c:pt>
                <c:pt idx="17088">
                  <c:v>40465</c:v>
                </c:pt>
                <c:pt idx="17089">
                  <c:v>40466</c:v>
                </c:pt>
                <c:pt idx="17090">
                  <c:v>40467</c:v>
                </c:pt>
                <c:pt idx="17091">
                  <c:v>40468</c:v>
                </c:pt>
                <c:pt idx="17092">
                  <c:v>40469</c:v>
                </c:pt>
                <c:pt idx="17093">
                  <c:v>40470</c:v>
                </c:pt>
                <c:pt idx="17094">
                  <c:v>40471</c:v>
                </c:pt>
                <c:pt idx="17095">
                  <c:v>40472</c:v>
                </c:pt>
                <c:pt idx="17096">
                  <c:v>40473</c:v>
                </c:pt>
                <c:pt idx="17097">
                  <c:v>40474</c:v>
                </c:pt>
                <c:pt idx="17098">
                  <c:v>40475</c:v>
                </c:pt>
                <c:pt idx="17099">
                  <c:v>40476</c:v>
                </c:pt>
                <c:pt idx="17100">
                  <c:v>40477</c:v>
                </c:pt>
                <c:pt idx="17101">
                  <c:v>40478</c:v>
                </c:pt>
                <c:pt idx="17102">
                  <c:v>40479</c:v>
                </c:pt>
                <c:pt idx="17103">
                  <c:v>40480</c:v>
                </c:pt>
                <c:pt idx="17104">
                  <c:v>40481</c:v>
                </c:pt>
                <c:pt idx="17105">
                  <c:v>40482</c:v>
                </c:pt>
                <c:pt idx="17106">
                  <c:v>40483</c:v>
                </c:pt>
                <c:pt idx="17107">
                  <c:v>40484</c:v>
                </c:pt>
                <c:pt idx="17108">
                  <c:v>40485</c:v>
                </c:pt>
                <c:pt idx="17109">
                  <c:v>40486</c:v>
                </c:pt>
                <c:pt idx="17110">
                  <c:v>40487</c:v>
                </c:pt>
                <c:pt idx="17111">
                  <c:v>40488</c:v>
                </c:pt>
                <c:pt idx="17112">
                  <c:v>40489</c:v>
                </c:pt>
                <c:pt idx="17113">
                  <c:v>40490</c:v>
                </c:pt>
                <c:pt idx="17114">
                  <c:v>40491</c:v>
                </c:pt>
                <c:pt idx="17115">
                  <c:v>40492</c:v>
                </c:pt>
                <c:pt idx="17116">
                  <c:v>40493</c:v>
                </c:pt>
                <c:pt idx="17117">
                  <c:v>40494</c:v>
                </c:pt>
                <c:pt idx="17118">
                  <c:v>40495</c:v>
                </c:pt>
                <c:pt idx="17119">
                  <c:v>40496</c:v>
                </c:pt>
                <c:pt idx="17120">
                  <c:v>40497</c:v>
                </c:pt>
                <c:pt idx="17121">
                  <c:v>40498</c:v>
                </c:pt>
                <c:pt idx="17122">
                  <c:v>40499</c:v>
                </c:pt>
                <c:pt idx="17123">
                  <c:v>40500</c:v>
                </c:pt>
                <c:pt idx="17124">
                  <c:v>40501</c:v>
                </c:pt>
                <c:pt idx="17125">
                  <c:v>40502</c:v>
                </c:pt>
                <c:pt idx="17126">
                  <c:v>40503</c:v>
                </c:pt>
                <c:pt idx="17127">
                  <c:v>40504</c:v>
                </c:pt>
                <c:pt idx="17128">
                  <c:v>40505</c:v>
                </c:pt>
                <c:pt idx="17129">
                  <c:v>40506</c:v>
                </c:pt>
                <c:pt idx="17130">
                  <c:v>40507</c:v>
                </c:pt>
                <c:pt idx="17131">
                  <c:v>40508</c:v>
                </c:pt>
                <c:pt idx="17132">
                  <c:v>40509</c:v>
                </c:pt>
                <c:pt idx="17133">
                  <c:v>40510</c:v>
                </c:pt>
                <c:pt idx="17134">
                  <c:v>40511</c:v>
                </c:pt>
                <c:pt idx="17135">
                  <c:v>40512</c:v>
                </c:pt>
                <c:pt idx="17136">
                  <c:v>40513</c:v>
                </c:pt>
                <c:pt idx="17137">
                  <c:v>40514</c:v>
                </c:pt>
                <c:pt idx="17138">
                  <c:v>40515</c:v>
                </c:pt>
                <c:pt idx="17139">
                  <c:v>40516</c:v>
                </c:pt>
                <c:pt idx="17140">
                  <c:v>40517</c:v>
                </c:pt>
                <c:pt idx="17141">
                  <c:v>40518</c:v>
                </c:pt>
                <c:pt idx="17142">
                  <c:v>40519</c:v>
                </c:pt>
                <c:pt idx="17143">
                  <c:v>40520</c:v>
                </c:pt>
                <c:pt idx="17144">
                  <c:v>40521</c:v>
                </c:pt>
                <c:pt idx="17145">
                  <c:v>40522</c:v>
                </c:pt>
                <c:pt idx="17146">
                  <c:v>40523</c:v>
                </c:pt>
                <c:pt idx="17147">
                  <c:v>40524</c:v>
                </c:pt>
                <c:pt idx="17148">
                  <c:v>40525</c:v>
                </c:pt>
                <c:pt idx="17149">
                  <c:v>40526</c:v>
                </c:pt>
                <c:pt idx="17150">
                  <c:v>40527</c:v>
                </c:pt>
                <c:pt idx="17151">
                  <c:v>40528</c:v>
                </c:pt>
                <c:pt idx="17152">
                  <c:v>40529</c:v>
                </c:pt>
                <c:pt idx="17153">
                  <c:v>40530</c:v>
                </c:pt>
                <c:pt idx="17154">
                  <c:v>40531</c:v>
                </c:pt>
                <c:pt idx="17155">
                  <c:v>40532</c:v>
                </c:pt>
                <c:pt idx="17156">
                  <c:v>40533</c:v>
                </c:pt>
                <c:pt idx="17157">
                  <c:v>40534</c:v>
                </c:pt>
                <c:pt idx="17158">
                  <c:v>40535</c:v>
                </c:pt>
                <c:pt idx="17159">
                  <c:v>40536</c:v>
                </c:pt>
                <c:pt idx="17160">
                  <c:v>40537</c:v>
                </c:pt>
                <c:pt idx="17161">
                  <c:v>40538</c:v>
                </c:pt>
                <c:pt idx="17162">
                  <c:v>40539</c:v>
                </c:pt>
                <c:pt idx="17163">
                  <c:v>40540</c:v>
                </c:pt>
                <c:pt idx="17164">
                  <c:v>40541</c:v>
                </c:pt>
                <c:pt idx="17165">
                  <c:v>40542</c:v>
                </c:pt>
                <c:pt idx="17166">
                  <c:v>40543</c:v>
                </c:pt>
                <c:pt idx="17167">
                  <c:v>40544</c:v>
                </c:pt>
                <c:pt idx="17168">
                  <c:v>40545</c:v>
                </c:pt>
                <c:pt idx="17169">
                  <c:v>40546</c:v>
                </c:pt>
                <c:pt idx="17170">
                  <c:v>40547</c:v>
                </c:pt>
                <c:pt idx="17171">
                  <c:v>40548</c:v>
                </c:pt>
                <c:pt idx="17172">
                  <c:v>40549</c:v>
                </c:pt>
                <c:pt idx="17173">
                  <c:v>40550</c:v>
                </c:pt>
                <c:pt idx="17174">
                  <c:v>40551</c:v>
                </c:pt>
                <c:pt idx="17175">
                  <c:v>40552</c:v>
                </c:pt>
                <c:pt idx="17176">
                  <c:v>40553</c:v>
                </c:pt>
                <c:pt idx="17177">
                  <c:v>40554</c:v>
                </c:pt>
                <c:pt idx="17178">
                  <c:v>40555</c:v>
                </c:pt>
                <c:pt idx="17179">
                  <c:v>40556</c:v>
                </c:pt>
                <c:pt idx="17180">
                  <c:v>40557</c:v>
                </c:pt>
                <c:pt idx="17181">
                  <c:v>40558</c:v>
                </c:pt>
                <c:pt idx="17182">
                  <c:v>40559</c:v>
                </c:pt>
                <c:pt idx="17183">
                  <c:v>40560</c:v>
                </c:pt>
                <c:pt idx="17184">
                  <c:v>40561</c:v>
                </c:pt>
                <c:pt idx="17185">
                  <c:v>40562</c:v>
                </c:pt>
                <c:pt idx="17186">
                  <c:v>40563</c:v>
                </c:pt>
                <c:pt idx="17187">
                  <c:v>40564</c:v>
                </c:pt>
                <c:pt idx="17188">
                  <c:v>40565</c:v>
                </c:pt>
                <c:pt idx="17189">
                  <c:v>40566</c:v>
                </c:pt>
                <c:pt idx="17190">
                  <c:v>40567</c:v>
                </c:pt>
                <c:pt idx="17191">
                  <c:v>40568</c:v>
                </c:pt>
                <c:pt idx="17192">
                  <c:v>40569</c:v>
                </c:pt>
                <c:pt idx="17193">
                  <c:v>40570</c:v>
                </c:pt>
                <c:pt idx="17194">
                  <c:v>40571</c:v>
                </c:pt>
                <c:pt idx="17195">
                  <c:v>40572</c:v>
                </c:pt>
                <c:pt idx="17196">
                  <c:v>40573</c:v>
                </c:pt>
                <c:pt idx="17197">
                  <c:v>40574</c:v>
                </c:pt>
                <c:pt idx="17198">
                  <c:v>40575</c:v>
                </c:pt>
                <c:pt idx="17199">
                  <c:v>40576</c:v>
                </c:pt>
                <c:pt idx="17200">
                  <c:v>40577</c:v>
                </c:pt>
                <c:pt idx="17201">
                  <c:v>40578</c:v>
                </c:pt>
                <c:pt idx="17202">
                  <c:v>40579</c:v>
                </c:pt>
                <c:pt idx="17203">
                  <c:v>40580</c:v>
                </c:pt>
                <c:pt idx="17204">
                  <c:v>40581</c:v>
                </c:pt>
                <c:pt idx="17205">
                  <c:v>40582</c:v>
                </c:pt>
                <c:pt idx="17206">
                  <c:v>40583</c:v>
                </c:pt>
                <c:pt idx="17207">
                  <c:v>40584</c:v>
                </c:pt>
                <c:pt idx="17208">
                  <c:v>40585</c:v>
                </c:pt>
                <c:pt idx="17209">
                  <c:v>40586</c:v>
                </c:pt>
                <c:pt idx="17210">
                  <c:v>40587</c:v>
                </c:pt>
                <c:pt idx="17211">
                  <c:v>40588</c:v>
                </c:pt>
                <c:pt idx="17212">
                  <c:v>40589</c:v>
                </c:pt>
                <c:pt idx="17213">
                  <c:v>40590</c:v>
                </c:pt>
                <c:pt idx="17214">
                  <c:v>40591</c:v>
                </c:pt>
                <c:pt idx="17215">
                  <c:v>40592</c:v>
                </c:pt>
                <c:pt idx="17216">
                  <c:v>40593</c:v>
                </c:pt>
                <c:pt idx="17217">
                  <c:v>40594</c:v>
                </c:pt>
                <c:pt idx="17218">
                  <c:v>40595</c:v>
                </c:pt>
                <c:pt idx="17219">
                  <c:v>40596</c:v>
                </c:pt>
                <c:pt idx="17220">
                  <c:v>40597</c:v>
                </c:pt>
                <c:pt idx="17221">
                  <c:v>40598</c:v>
                </c:pt>
                <c:pt idx="17222">
                  <c:v>40599</c:v>
                </c:pt>
                <c:pt idx="17223">
                  <c:v>40600</c:v>
                </c:pt>
                <c:pt idx="17224">
                  <c:v>40601</c:v>
                </c:pt>
                <c:pt idx="17225">
                  <c:v>40602</c:v>
                </c:pt>
                <c:pt idx="17226">
                  <c:v>40603</c:v>
                </c:pt>
                <c:pt idx="17227">
                  <c:v>40604</c:v>
                </c:pt>
                <c:pt idx="17228">
                  <c:v>40605</c:v>
                </c:pt>
                <c:pt idx="17229">
                  <c:v>40606</c:v>
                </c:pt>
                <c:pt idx="17230">
                  <c:v>40607</c:v>
                </c:pt>
                <c:pt idx="17231">
                  <c:v>40608</c:v>
                </c:pt>
                <c:pt idx="17232">
                  <c:v>40609</c:v>
                </c:pt>
                <c:pt idx="17233">
                  <c:v>40610</c:v>
                </c:pt>
                <c:pt idx="17234">
                  <c:v>40611</c:v>
                </c:pt>
                <c:pt idx="17235">
                  <c:v>40612</c:v>
                </c:pt>
                <c:pt idx="17236">
                  <c:v>40613</c:v>
                </c:pt>
                <c:pt idx="17237">
                  <c:v>40614</c:v>
                </c:pt>
                <c:pt idx="17238">
                  <c:v>40615</c:v>
                </c:pt>
                <c:pt idx="17239">
                  <c:v>40616</c:v>
                </c:pt>
                <c:pt idx="17240">
                  <c:v>40617</c:v>
                </c:pt>
                <c:pt idx="17241">
                  <c:v>40618</c:v>
                </c:pt>
                <c:pt idx="17242">
                  <c:v>40619</c:v>
                </c:pt>
                <c:pt idx="17243">
                  <c:v>40620</c:v>
                </c:pt>
                <c:pt idx="17244">
                  <c:v>40621</c:v>
                </c:pt>
                <c:pt idx="17245">
                  <c:v>40622</c:v>
                </c:pt>
                <c:pt idx="17246">
                  <c:v>40623</c:v>
                </c:pt>
                <c:pt idx="17247">
                  <c:v>40624</c:v>
                </c:pt>
                <c:pt idx="17248">
                  <c:v>40625</c:v>
                </c:pt>
                <c:pt idx="17249">
                  <c:v>40626</c:v>
                </c:pt>
                <c:pt idx="17250">
                  <c:v>40627</c:v>
                </c:pt>
                <c:pt idx="17251">
                  <c:v>40628</c:v>
                </c:pt>
                <c:pt idx="17252">
                  <c:v>40629</c:v>
                </c:pt>
                <c:pt idx="17253">
                  <c:v>40630</c:v>
                </c:pt>
                <c:pt idx="17254">
                  <c:v>40631</c:v>
                </c:pt>
                <c:pt idx="17255">
                  <c:v>40632</c:v>
                </c:pt>
                <c:pt idx="17256">
                  <c:v>40633</c:v>
                </c:pt>
                <c:pt idx="17257">
                  <c:v>40634</c:v>
                </c:pt>
                <c:pt idx="17258">
                  <c:v>40635</c:v>
                </c:pt>
                <c:pt idx="17259">
                  <c:v>40636</c:v>
                </c:pt>
                <c:pt idx="17260">
                  <c:v>40637</c:v>
                </c:pt>
                <c:pt idx="17261">
                  <c:v>40638</c:v>
                </c:pt>
                <c:pt idx="17262">
                  <c:v>40639</c:v>
                </c:pt>
                <c:pt idx="17263">
                  <c:v>40640</c:v>
                </c:pt>
                <c:pt idx="17264">
                  <c:v>40641</c:v>
                </c:pt>
                <c:pt idx="17265">
                  <c:v>40642</c:v>
                </c:pt>
                <c:pt idx="17266">
                  <c:v>40643</c:v>
                </c:pt>
                <c:pt idx="17267">
                  <c:v>40644</c:v>
                </c:pt>
                <c:pt idx="17268">
                  <c:v>40645</c:v>
                </c:pt>
                <c:pt idx="17269">
                  <c:v>40646</c:v>
                </c:pt>
                <c:pt idx="17270">
                  <c:v>40647</c:v>
                </c:pt>
                <c:pt idx="17271">
                  <c:v>40648</c:v>
                </c:pt>
                <c:pt idx="17272">
                  <c:v>40649</c:v>
                </c:pt>
                <c:pt idx="17273">
                  <c:v>40650</c:v>
                </c:pt>
                <c:pt idx="17274">
                  <c:v>40651</c:v>
                </c:pt>
                <c:pt idx="17275">
                  <c:v>40652</c:v>
                </c:pt>
                <c:pt idx="17276">
                  <c:v>40653</c:v>
                </c:pt>
                <c:pt idx="17277">
                  <c:v>40654</c:v>
                </c:pt>
                <c:pt idx="17278">
                  <c:v>40655</c:v>
                </c:pt>
                <c:pt idx="17279">
                  <c:v>40656</c:v>
                </c:pt>
                <c:pt idx="17280">
                  <c:v>40657</c:v>
                </c:pt>
                <c:pt idx="17281">
                  <c:v>40658</c:v>
                </c:pt>
                <c:pt idx="17282">
                  <c:v>40659</c:v>
                </c:pt>
                <c:pt idx="17283">
                  <c:v>40660</c:v>
                </c:pt>
                <c:pt idx="17284">
                  <c:v>40661</c:v>
                </c:pt>
                <c:pt idx="17285">
                  <c:v>40662</c:v>
                </c:pt>
                <c:pt idx="17286">
                  <c:v>40663</c:v>
                </c:pt>
                <c:pt idx="17287">
                  <c:v>40664</c:v>
                </c:pt>
                <c:pt idx="17288">
                  <c:v>40665</c:v>
                </c:pt>
                <c:pt idx="17289">
                  <c:v>40666</c:v>
                </c:pt>
                <c:pt idx="17290">
                  <c:v>40667</c:v>
                </c:pt>
                <c:pt idx="17291">
                  <c:v>40668</c:v>
                </c:pt>
                <c:pt idx="17292">
                  <c:v>40669</c:v>
                </c:pt>
                <c:pt idx="17293">
                  <c:v>40670</c:v>
                </c:pt>
                <c:pt idx="17294">
                  <c:v>40671</c:v>
                </c:pt>
                <c:pt idx="17295">
                  <c:v>40672</c:v>
                </c:pt>
                <c:pt idx="17296">
                  <c:v>40673</c:v>
                </c:pt>
                <c:pt idx="17297">
                  <c:v>40674</c:v>
                </c:pt>
                <c:pt idx="17298">
                  <c:v>40675</c:v>
                </c:pt>
                <c:pt idx="17299">
                  <c:v>40676</c:v>
                </c:pt>
                <c:pt idx="17300">
                  <c:v>40677</c:v>
                </c:pt>
                <c:pt idx="17301">
                  <c:v>40678</c:v>
                </c:pt>
                <c:pt idx="17302">
                  <c:v>40679</c:v>
                </c:pt>
                <c:pt idx="17303">
                  <c:v>40680</c:v>
                </c:pt>
                <c:pt idx="17304">
                  <c:v>40681</c:v>
                </c:pt>
                <c:pt idx="17305">
                  <c:v>40682</c:v>
                </c:pt>
                <c:pt idx="17306">
                  <c:v>40683</c:v>
                </c:pt>
                <c:pt idx="17307">
                  <c:v>40684</c:v>
                </c:pt>
                <c:pt idx="17308">
                  <c:v>40685</c:v>
                </c:pt>
                <c:pt idx="17309">
                  <c:v>40686</c:v>
                </c:pt>
                <c:pt idx="17310">
                  <c:v>40687</c:v>
                </c:pt>
                <c:pt idx="17311">
                  <c:v>40688</c:v>
                </c:pt>
                <c:pt idx="17312">
                  <c:v>40689</c:v>
                </c:pt>
                <c:pt idx="17313">
                  <c:v>40690</c:v>
                </c:pt>
                <c:pt idx="17314">
                  <c:v>40691</c:v>
                </c:pt>
                <c:pt idx="17315">
                  <c:v>40692</c:v>
                </c:pt>
                <c:pt idx="17316">
                  <c:v>40693</c:v>
                </c:pt>
                <c:pt idx="17317">
                  <c:v>40694</c:v>
                </c:pt>
                <c:pt idx="17318">
                  <c:v>40695</c:v>
                </c:pt>
                <c:pt idx="17319">
                  <c:v>40696</c:v>
                </c:pt>
                <c:pt idx="17320">
                  <c:v>40697</c:v>
                </c:pt>
                <c:pt idx="17321">
                  <c:v>40698</c:v>
                </c:pt>
                <c:pt idx="17322">
                  <c:v>40699</c:v>
                </c:pt>
                <c:pt idx="17323">
                  <c:v>40700</c:v>
                </c:pt>
                <c:pt idx="17324">
                  <c:v>40701</c:v>
                </c:pt>
                <c:pt idx="17325">
                  <c:v>40702</c:v>
                </c:pt>
                <c:pt idx="17326">
                  <c:v>40703</c:v>
                </c:pt>
                <c:pt idx="17327">
                  <c:v>40704</c:v>
                </c:pt>
                <c:pt idx="17328">
                  <c:v>40705</c:v>
                </c:pt>
                <c:pt idx="17329">
                  <c:v>40706</c:v>
                </c:pt>
                <c:pt idx="17330">
                  <c:v>40707</c:v>
                </c:pt>
                <c:pt idx="17331">
                  <c:v>40708</c:v>
                </c:pt>
                <c:pt idx="17332">
                  <c:v>40709</c:v>
                </c:pt>
                <c:pt idx="17333">
                  <c:v>40710</c:v>
                </c:pt>
                <c:pt idx="17334">
                  <c:v>40711</c:v>
                </c:pt>
                <c:pt idx="17335">
                  <c:v>40712</c:v>
                </c:pt>
                <c:pt idx="17336">
                  <c:v>40713</c:v>
                </c:pt>
                <c:pt idx="17337">
                  <c:v>40714</c:v>
                </c:pt>
                <c:pt idx="17338">
                  <c:v>40715</c:v>
                </c:pt>
                <c:pt idx="17339">
                  <c:v>40716</c:v>
                </c:pt>
                <c:pt idx="17340">
                  <c:v>40717</c:v>
                </c:pt>
                <c:pt idx="17341">
                  <c:v>40718</c:v>
                </c:pt>
                <c:pt idx="17342">
                  <c:v>40719</c:v>
                </c:pt>
                <c:pt idx="17343">
                  <c:v>40720</c:v>
                </c:pt>
                <c:pt idx="17344">
                  <c:v>40721</c:v>
                </c:pt>
                <c:pt idx="17345">
                  <c:v>40722</c:v>
                </c:pt>
                <c:pt idx="17346">
                  <c:v>40723</c:v>
                </c:pt>
                <c:pt idx="17347">
                  <c:v>40724</c:v>
                </c:pt>
                <c:pt idx="17348">
                  <c:v>40725</c:v>
                </c:pt>
                <c:pt idx="17349">
                  <c:v>40726</c:v>
                </c:pt>
                <c:pt idx="17350">
                  <c:v>40727</c:v>
                </c:pt>
                <c:pt idx="17351">
                  <c:v>40728</c:v>
                </c:pt>
                <c:pt idx="17352">
                  <c:v>40729</c:v>
                </c:pt>
                <c:pt idx="17353">
                  <c:v>40730</c:v>
                </c:pt>
                <c:pt idx="17354">
                  <c:v>40731</c:v>
                </c:pt>
                <c:pt idx="17355">
                  <c:v>40732</c:v>
                </c:pt>
                <c:pt idx="17356">
                  <c:v>40733</c:v>
                </c:pt>
                <c:pt idx="17357">
                  <c:v>40734</c:v>
                </c:pt>
                <c:pt idx="17358">
                  <c:v>40735</c:v>
                </c:pt>
                <c:pt idx="17359">
                  <c:v>40736</c:v>
                </c:pt>
                <c:pt idx="17360">
                  <c:v>40737</c:v>
                </c:pt>
                <c:pt idx="17361">
                  <c:v>40738</c:v>
                </c:pt>
                <c:pt idx="17362">
                  <c:v>40739</c:v>
                </c:pt>
                <c:pt idx="17363">
                  <c:v>40740</c:v>
                </c:pt>
                <c:pt idx="17364">
                  <c:v>40741</c:v>
                </c:pt>
                <c:pt idx="17365">
                  <c:v>40742</c:v>
                </c:pt>
                <c:pt idx="17366">
                  <c:v>40743</c:v>
                </c:pt>
                <c:pt idx="17367">
                  <c:v>40744</c:v>
                </c:pt>
                <c:pt idx="17368">
                  <c:v>40745</c:v>
                </c:pt>
                <c:pt idx="17369">
                  <c:v>40746</c:v>
                </c:pt>
                <c:pt idx="17370">
                  <c:v>40747</c:v>
                </c:pt>
                <c:pt idx="17371">
                  <c:v>40748</c:v>
                </c:pt>
                <c:pt idx="17372">
                  <c:v>40749</c:v>
                </c:pt>
                <c:pt idx="17373">
                  <c:v>40750</c:v>
                </c:pt>
                <c:pt idx="17374">
                  <c:v>40751</c:v>
                </c:pt>
                <c:pt idx="17375">
                  <c:v>40752</c:v>
                </c:pt>
                <c:pt idx="17376">
                  <c:v>40753</c:v>
                </c:pt>
                <c:pt idx="17377">
                  <c:v>40754</c:v>
                </c:pt>
                <c:pt idx="17378">
                  <c:v>40755</c:v>
                </c:pt>
                <c:pt idx="17379">
                  <c:v>40756</c:v>
                </c:pt>
                <c:pt idx="17380">
                  <c:v>40757</c:v>
                </c:pt>
                <c:pt idx="17381">
                  <c:v>40758</c:v>
                </c:pt>
                <c:pt idx="17382">
                  <c:v>40759</c:v>
                </c:pt>
                <c:pt idx="17383">
                  <c:v>40760</c:v>
                </c:pt>
                <c:pt idx="17384">
                  <c:v>40761</c:v>
                </c:pt>
                <c:pt idx="17385">
                  <c:v>40762</c:v>
                </c:pt>
                <c:pt idx="17386">
                  <c:v>40763</c:v>
                </c:pt>
                <c:pt idx="17387">
                  <c:v>40764</c:v>
                </c:pt>
                <c:pt idx="17388">
                  <c:v>40765</c:v>
                </c:pt>
                <c:pt idx="17389">
                  <c:v>40766</c:v>
                </c:pt>
                <c:pt idx="17390">
                  <c:v>40767</c:v>
                </c:pt>
                <c:pt idx="17391">
                  <c:v>40768</c:v>
                </c:pt>
                <c:pt idx="17392">
                  <c:v>40769</c:v>
                </c:pt>
                <c:pt idx="17393">
                  <c:v>40770</c:v>
                </c:pt>
                <c:pt idx="17394">
                  <c:v>40771</c:v>
                </c:pt>
                <c:pt idx="17395">
                  <c:v>40772</c:v>
                </c:pt>
                <c:pt idx="17396">
                  <c:v>40773</c:v>
                </c:pt>
                <c:pt idx="17397">
                  <c:v>40774</c:v>
                </c:pt>
                <c:pt idx="17398">
                  <c:v>40775</c:v>
                </c:pt>
                <c:pt idx="17399">
                  <c:v>40776</c:v>
                </c:pt>
                <c:pt idx="17400">
                  <c:v>40777</c:v>
                </c:pt>
                <c:pt idx="17401">
                  <c:v>40778</c:v>
                </c:pt>
                <c:pt idx="17402">
                  <c:v>40779</c:v>
                </c:pt>
                <c:pt idx="17403">
                  <c:v>40780</c:v>
                </c:pt>
                <c:pt idx="17404">
                  <c:v>40781</c:v>
                </c:pt>
                <c:pt idx="17405">
                  <c:v>40782</c:v>
                </c:pt>
                <c:pt idx="17406">
                  <c:v>40783</c:v>
                </c:pt>
                <c:pt idx="17407">
                  <c:v>40784</c:v>
                </c:pt>
                <c:pt idx="17408">
                  <c:v>40785</c:v>
                </c:pt>
                <c:pt idx="17409">
                  <c:v>40786</c:v>
                </c:pt>
                <c:pt idx="17410">
                  <c:v>40787</c:v>
                </c:pt>
                <c:pt idx="17411">
                  <c:v>40788</c:v>
                </c:pt>
                <c:pt idx="17412">
                  <c:v>40789</c:v>
                </c:pt>
                <c:pt idx="17413">
                  <c:v>40790</c:v>
                </c:pt>
                <c:pt idx="17414">
                  <c:v>40791</c:v>
                </c:pt>
                <c:pt idx="17415">
                  <c:v>40792</c:v>
                </c:pt>
                <c:pt idx="17416">
                  <c:v>40793</c:v>
                </c:pt>
                <c:pt idx="17417">
                  <c:v>40794</c:v>
                </c:pt>
                <c:pt idx="17418">
                  <c:v>40795</c:v>
                </c:pt>
                <c:pt idx="17419">
                  <c:v>40796</c:v>
                </c:pt>
                <c:pt idx="17420">
                  <c:v>40797</c:v>
                </c:pt>
                <c:pt idx="17421">
                  <c:v>40798</c:v>
                </c:pt>
                <c:pt idx="17422">
                  <c:v>40799</c:v>
                </c:pt>
                <c:pt idx="17423">
                  <c:v>40800</c:v>
                </c:pt>
                <c:pt idx="17424">
                  <c:v>40801</c:v>
                </c:pt>
                <c:pt idx="17425">
                  <c:v>40802</c:v>
                </c:pt>
                <c:pt idx="17426">
                  <c:v>40803</c:v>
                </c:pt>
                <c:pt idx="17427">
                  <c:v>40804</c:v>
                </c:pt>
                <c:pt idx="17428">
                  <c:v>40805</c:v>
                </c:pt>
                <c:pt idx="17429">
                  <c:v>40806</c:v>
                </c:pt>
                <c:pt idx="17430">
                  <c:v>40807</c:v>
                </c:pt>
                <c:pt idx="17431">
                  <c:v>40808</c:v>
                </c:pt>
                <c:pt idx="17432">
                  <c:v>40809</c:v>
                </c:pt>
                <c:pt idx="17433">
                  <c:v>40810</c:v>
                </c:pt>
                <c:pt idx="17434">
                  <c:v>40811</c:v>
                </c:pt>
                <c:pt idx="17435">
                  <c:v>40812</c:v>
                </c:pt>
                <c:pt idx="17436">
                  <c:v>40813</c:v>
                </c:pt>
                <c:pt idx="17437">
                  <c:v>40814</c:v>
                </c:pt>
                <c:pt idx="17438">
                  <c:v>40815</c:v>
                </c:pt>
                <c:pt idx="17439">
                  <c:v>40816</c:v>
                </c:pt>
                <c:pt idx="17440">
                  <c:v>40817</c:v>
                </c:pt>
                <c:pt idx="17441">
                  <c:v>40818</c:v>
                </c:pt>
                <c:pt idx="17442">
                  <c:v>40819</c:v>
                </c:pt>
                <c:pt idx="17443">
                  <c:v>40820</c:v>
                </c:pt>
                <c:pt idx="17444">
                  <c:v>40821</c:v>
                </c:pt>
                <c:pt idx="17445">
                  <c:v>40822</c:v>
                </c:pt>
                <c:pt idx="17446">
                  <c:v>40823</c:v>
                </c:pt>
                <c:pt idx="17447">
                  <c:v>40824</c:v>
                </c:pt>
                <c:pt idx="17448">
                  <c:v>40825</c:v>
                </c:pt>
                <c:pt idx="17449">
                  <c:v>40826</c:v>
                </c:pt>
                <c:pt idx="17450">
                  <c:v>40827</c:v>
                </c:pt>
                <c:pt idx="17451">
                  <c:v>40828</c:v>
                </c:pt>
                <c:pt idx="17452">
                  <c:v>40829</c:v>
                </c:pt>
                <c:pt idx="17453">
                  <c:v>40830</c:v>
                </c:pt>
                <c:pt idx="17454">
                  <c:v>40831</c:v>
                </c:pt>
                <c:pt idx="17455">
                  <c:v>40832</c:v>
                </c:pt>
                <c:pt idx="17456">
                  <c:v>40833</c:v>
                </c:pt>
                <c:pt idx="17457">
                  <c:v>40834</c:v>
                </c:pt>
                <c:pt idx="17458">
                  <c:v>40835</c:v>
                </c:pt>
                <c:pt idx="17459">
                  <c:v>40836</c:v>
                </c:pt>
                <c:pt idx="17460">
                  <c:v>40837</c:v>
                </c:pt>
                <c:pt idx="17461">
                  <c:v>40838</c:v>
                </c:pt>
                <c:pt idx="17462">
                  <c:v>40839</c:v>
                </c:pt>
                <c:pt idx="17463">
                  <c:v>40840</c:v>
                </c:pt>
                <c:pt idx="17464">
                  <c:v>40841</c:v>
                </c:pt>
                <c:pt idx="17465">
                  <c:v>40842</c:v>
                </c:pt>
                <c:pt idx="17466">
                  <c:v>40843</c:v>
                </c:pt>
                <c:pt idx="17467">
                  <c:v>40844</c:v>
                </c:pt>
                <c:pt idx="17468">
                  <c:v>40845</c:v>
                </c:pt>
                <c:pt idx="17469">
                  <c:v>40846</c:v>
                </c:pt>
                <c:pt idx="17470">
                  <c:v>40847</c:v>
                </c:pt>
                <c:pt idx="17471">
                  <c:v>40848</c:v>
                </c:pt>
                <c:pt idx="17472">
                  <c:v>40849</c:v>
                </c:pt>
                <c:pt idx="17473">
                  <c:v>40850</c:v>
                </c:pt>
                <c:pt idx="17474">
                  <c:v>40851</c:v>
                </c:pt>
                <c:pt idx="17475">
                  <c:v>40852</c:v>
                </c:pt>
                <c:pt idx="17476">
                  <c:v>40853</c:v>
                </c:pt>
                <c:pt idx="17477">
                  <c:v>40854</c:v>
                </c:pt>
                <c:pt idx="17478">
                  <c:v>40855</c:v>
                </c:pt>
                <c:pt idx="17479">
                  <c:v>40856</c:v>
                </c:pt>
                <c:pt idx="17480">
                  <c:v>40857</c:v>
                </c:pt>
                <c:pt idx="17481">
                  <c:v>40858</c:v>
                </c:pt>
                <c:pt idx="17482">
                  <c:v>40859</c:v>
                </c:pt>
                <c:pt idx="17483">
                  <c:v>40860</c:v>
                </c:pt>
                <c:pt idx="17484">
                  <c:v>40861</c:v>
                </c:pt>
                <c:pt idx="17485">
                  <c:v>40862</c:v>
                </c:pt>
                <c:pt idx="17486">
                  <c:v>40863</c:v>
                </c:pt>
                <c:pt idx="17487">
                  <c:v>40864</c:v>
                </c:pt>
                <c:pt idx="17488">
                  <c:v>40865</c:v>
                </c:pt>
                <c:pt idx="17489">
                  <c:v>40866</c:v>
                </c:pt>
                <c:pt idx="17490">
                  <c:v>40867</c:v>
                </c:pt>
                <c:pt idx="17491">
                  <c:v>40868</c:v>
                </c:pt>
                <c:pt idx="17492">
                  <c:v>40869</c:v>
                </c:pt>
                <c:pt idx="17493">
                  <c:v>40870</c:v>
                </c:pt>
                <c:pt idx="17494">
                  <c:v>40871</c:v>
                </c:pt>
                <c:pt idx="17495">
                  <c:v>40872</c:v>
                </c:pt>
                <c:pt idx="17496">
                  <c:v>40873</c:v>
                </c:pt>
                <c:pt idx="17497">
                  <c:v>40874</c:v>
                </c:pt>
                <c:pt idx="17498">
                  <c:v>40875</c:v>
                </c:pt>
                <c:pt idx="17499">
                  <c:v>40876</c:v>
                </c:pt>
                <c:pt idx="17500">
                  <c:v>40877</c:v>
                </c:pt>
                <c:pt idx="17501">
                  <c:v>40878</c:v>
                </c:pt>
                <c:pt idx="17502">
                  <c:v>40879</c:v>
                </c:pt>
                <c:pt idx="17503">
                  <c:v>40880</c:v>
                </c:pt>
                <c:pt idx="17504">
                  <c:v>40881</c:v>
                </c:pt>
                <c:pt idx="17505">
                  <c:v>40882</c:v>
                </c:pt>
                <c:pt idx="17506">
                  <c:v>40883</c:v>
                </c:pt>
                <c:pt idx="17507">
                  <c:v>40884</c:v>
                </c:pt>
                <c:pt idx="17508">
                  <c:v>40885</c:v>
                </c:pt>
                <c:pt idx="17509">
                  <c:v>40886</c:v>
                </c:pt>
                <c:pt idx="17510">
                  <c:v>40887</c:v>
                </c:pt>
                <c:pt idx="17511">
                  <c:v>40888</c:v>
                </c:pt>
                <c:pt idx="17512">
                  <c:v>40889</c:v>
                </c:pt>
                <c:pt idx="17513">
                  <c:v>40890</c:v>
                </c:pt>
                <c:pt idx="17514">
                  <c:v>40891</c:v>
                </c:pt>
                <c:pt idx="17515">
                  <c:v>40892</c:v>
                </c:pt>
                <c:pt idx="17516">
                  <c:v>40893</c:v>
                </c:pt>
                <c:pt idx="17517">
                  <c:v>40894</c:v>
                </c:pt>
                <c:pt idx="17518">
                  <c:v>40895</c:v>
                </c:pt>
                <c:pt idx="17519">
                  <c:v>40896</c:v>
                </c:pt>
                <c:pt idx="17520">
                  <c:v>40897</c:v>
                </c:pt>
                <c:pt idx="17521">
                  <c:v>40898</c:v>
                </c:pt>
                <c:pt idx="17522">
                  <c:v>40899</c:v>
                </c:pt>
                <c:pt idx="17523">
                  <c:v>40900</c:v>
                </c:pt>
                <c:pt idx="17524">
                  <c:v>40901</c:v>
                </c:pt>
                <c:pt idx="17525">
                  <c:v>40902</c:v>
                </c:pt>
                <c:pt idx="17526">
                  <c:v>40903</c:v>
                </c:pt>
                <c:pt idx="17527">
                  <c:v>40904</c:v>
                </c:pt>
                <c:pt idx="17528">
                  <c:v>40905</c:v>
                </c:pt>
                <c:pt idx="17529">
                  <c:v>40906</c:v>
                </c:pt>
                <c:pt idx="17530">
                  <c:v>40907</c:v>
                </c:pt>
                <c:pt idx="17531">
                  <c:v>40908</c:v>
                </c:pt>
                <c:pt idx="17532">
                  <c:v>40909</c:v>
                </c:pt>
                <c:pt idx="17533">
                  <c:v>40910</c:v>
                </c:pt>
                <c:pt idx="17534">
                  <c:v>40911</c:v>
                </c:pt>
                <c:pt idx="17535">
                  <c:v>40912</c:v>
                </c:pt>
                <c:pt idx="17536">
                  <c:v>40913</c:v>
                </c:pt>
                <c:pt idx="17537">
                  <c:v>40914</c:v>
                </c:pt>
                <c:pt idx="17538">
                  <c:v>40915</c:v>
                </c:pt>
                <c:pt idx="17539">
                  <c:v>40916</c:v>
                </c:pt>
                <c:pt idx="17540">
                  <c:v>40917</c:v>
                </c:pt>
                <c:pt idx="17541">
                  <c:v>40918</c:v>
                </c:pt>
                <c:pt idx="17542">
                  <c:v>40919</c:v>
                </c:pt>
                <c:pt idx="17543">
                  <c:v>40920</c:v>
                </c:pt>
                <c:pt idx="17544">
                  <c:v>40921</c:v>
                </c:pt>
                <c:pt idx="17545">
                  <c:v>40922</c:v>
                </c:pt>
                <c:pt idx="17546">
                  <c:v>40923</c:v>
                </c:pt>
                <c:pt idx="17547">
                  <c:v>40924</c:v>
                </c:pt>
                <c:pt idx="17548">
                  <c:v>40925</c:v>
                </c:pt>
                <c:pt idx="17549">
                  <c:v>40926</c:v>
                </c:pt>
                <c:pt idx="17550">
                  <c:v>40927</c:v>
                </c:pt>
                <c:pt idx="17551">
                  <c:v>40928</c:v>
                </c:pt>
                <c:pt idx="17552">
                  <c:v>40929</c:v>
                </c:pt>
                <c:pt idx="17553">
                  <c:v>40930</c:v>
                </c:pt>
                <c:pt idx="17554">
                  <c:v>40931</c:v>
                </c:pt>
                <c:pt idx="17555">
                  <c:v>40932</c:v>
                </c:pt>
                <c:pt idx="17556">
                  <c:v>40933</c:v>
                </c:pt>
                <c:pt idx="17557">
                  <c:v>40934</c:v>
                </c:pt>
                <c:pt idx="17558">
                  <c:v>40935</c:v>
                </c:pt>
                <c:pt idx="17559">
                  <c:v>40936</c:v>
                </c:pt>
                <c:pt idx="17560">
                  <c:v>40937</c:v>
                </c:pt>
                <c:pt idx="17561">
                  <c:v>40938</c:v>
                </c:pt>
                <c:pt idx="17562">
                  <c:v>40939</c:v>
                </c:pt>
                <c:pt idx="17563">
                  <c:v>40940</c:v>
                </c:pt>
                <c:pt idx="17564">
                  <c:v>40941</c:v>
                </c:pt>
                <c:pt idx="17565">
                  <c:v>40942</c:v>
                </c:pt>
                <c:pt idx="17566">
                  <c:v>40943</c:v>
                </c:pt>
                <c:pt idx="17567">
                  <c:v>40944</c:v>
                </c:pt>
                <c:pt idx="17568">
                  <c:v>40945</c:v>
                </c:pt>
                <c:pt idx="17569">
                  <c:v>40946</c:v>
                </c:pt>
                <c:pt idx="17570">
                  <c:v>40947</c:v>
                </c:pt>
                <c:pt idx="17571">
                  <c:v>40948</c:v>
                </c:pt>
                <c:pt idx="17572">
                  <c:v>40949</c:v>
                </c:pt>
                <c:pt idx="17573">
                  <c:v>40950</c:v>
                </c:pt>
                <c:pt idx="17574">
                  <c:v>40951</c:v>
                </c:pt>
                <c:pt idx="17575">
                  <c:v>40952</c:v>
                </c:pt>
                <c:pt idx="17576">
                  <c:v>40953</c:v>
                </c:pt>
                <c:pt idx="17577">
                  <c:v>40954</c:v>
                </c:pt>
                <c:pt idx="17578">
                  <c:v>40955</c:v>
                </c:pt>
                <c:pt idx="17579">
                  <c:v>40956</c:v>
                </c:pt>
                <c:pt idx="17580">
                  <c:v>40957</c:v>
                </c:pt>
                <c:pt idx="17581">
                  <c:v>40958</c:v>
                </c:pt>
                <c:pt idx="17582">
                  <c:v>40959</c:v>
                </c:pt>
                <c:pt idx="17583">
                  <c:v>40960</c:v>
                </c:pt>
                <c:pt idx="17584">
                  <c:v>40961</c:v>
                </c:pt>
                <c:pt idx="17585">
                  <c:v>40962</c:v>
                </c:pt>
                <c:pt idx="17586">
                  <c:v>40963</c:v>
                </c:pt>
                <c:pt idx="17587">
                  <c:v>40964</c:v>
                </c:pt>
                <c:pt idx="17588">
                  <c:v>40965</c:v>
                </c:pt>
                <c:pt idx="17589">
                  <c:v>40966</c:v>
                </c:pt>
                <c:pt idx="17590">
                  <c:v>40967</c:v>
                </c:pt>
                <c:pt idx="17591">
                  <c:v>40968</c:v>
                </c:pt>
                <c:pt idx="17592">
                  <c:v>40969</c:v>
                </c:pt>
                <c:pt idx="17593">
                  <c:v>40970</c:v>
                </c:pt>
                <c:pt idx="17594">
                  <c:v>40971</c:v>
                </c:pt>
                <c:pt idx="17595">
                  <c:v>40972</c:v>
                </c:pt>
                <c:pt idx="17596">
                  <c:v>40973</c:v>
                </c:pt>
                <c:pt idx="17597">
                  <c:v>40974</c:v>
                </c:pt>
                <c:pt idx="17598">
                  <c:v>40975</c:v>
                </c:pt>
                <c:pt idx="17599">
                  <c:v>40976</c:v>
                </c:pt>
                <c:pt idx="17600">
                  <c:v>40977</c:v>
                </c:pt>
                <c:pt idx="17601">
                  <c:v>40978</c:v>
                </c:pt>
                <c:pt idx="17602">
                  <c:v>40979</c:v>
                </c:pt>
                <c:pt idx="17603">
                  <c:v>40980</c:v>
                </c:pt>
                <c:pt idx="17604">
                  <c:v>40981</c:v>
                </c:pt>
                <c:pt idx="17605">
                  <c:v>40982</c:v>
                </c:pt>
                <c:pt idx="17606">
                  <c:v>40983</c:v>
                </c:pt>
                <c:pt idx="17607">
                  <c:v>40984</c:v>
                </c:pt>
                <c:pt idx="17608">
                  <c:v>40985</c:v>
                </c:pt>
                <c:pt idx="17609">
                  <c:v>40986</c:v>
                </c:pt>
                <c:pt idx="17610">
                  <c:v>40987</c:v>
                </c:pt>
                <c:pt idx="17611">
                  <c:v>40988</c:v>
                </c:pt>
                <c:pt idx="17612">
                  <c:v>40989</c:v>
                </c:pt>
                <c:pt idx="17613">
                  <c:v>40990</c:v>
                </c:pt>
                <c:pt idx="17614">
                  <c:v>40991</c:v>
                </c:pt>
                <c:pt idx="17615">
                  <c:v>40992</c:v>
                </c:pt>
                <c:pt idx="17616">
                  <c:v>40993</c:v>
                </c:pt>
                <c:pt idx="17617">
                  <c:v>40994</c:v>
                </c:pt>
                <c:pt idx="17618">
                  <c:v>40995</c:v>
                </c:pt>
                <c:pt idx="17619">
                  <c:v>40996</c:v>
                </c:pt>
                <c:pt idx="17620">
                  <c:v>40997</c:v>
                </c:pt>
                <c:pt idx="17621">
                  <c:v>40998</c:v>
                </c:pt>
                <c:pt idx="17622">
                  <c:v>40999</c:v>
                </c:pt>
                <c:pt idx="17623">
                  <c:v>41000</c:v>
                </c:pt>
                <c:pt idx="17624">
                  <c:v>41001</c:v>
                </c:pt>
                <c:pt idx="17625">
                  <c:v>41002</c:v>
                </c:pt>
                <c:pt idx="17626">
                  <c:v>41003</c:v>
                </c:pt>
                <c:pt idx="17627">
                  <c:v>41004</c:v>
                </c:pt>
                <c:pt idx="17628">
                  <c:v>41005</c:v>
                </c:pt>
                <c:pt idx="17629">
                  <c:v>41006</c:v>
                </c:pt>
                <c:pt idx="17630">
                  <c:v>41007</c:v>
                </c:pt>
                <c:pt idx="17631">
                  <c:v>41008</c:v>
                </c:pt>
                <c:pt idx="17632">
                  <c:v>41009</c:v>
                </c:pt>
                <c:pt idx="17633">
                  <c:v>41010</c:v>
                </c:pt>
                <c:pt idx="17634">
                  <c:v>41011</c:v>
                </c:pt>
                <c:pt idx="17635">
                  <c:v>41012</c:v>
                </c:pt>
                <c:pt idx="17636">
                  <c:v>41013</c:v>
                </c:pt>
                <c:pt idx="17637">
                  <c:v>41014</c:v>
                </c:pt>
                <c:pt idx="17638">
                  <c:v>41015</c:v>
                </c:pt>
                <c:pt idx="17639">
                  <c:v>41016</c:v>
                </c:pt>
                <c:pt idx="17640">
                  <c:v>41017</c:v>
                </c:pt>
                <c:pt idx="17641">
                  <c:v>41018</c:v>
                </c:pt>
                <c:pt idx="17642">
                  <c:v>41019</c:v>
                </c:pt>
                <c:pt idx="17643">
                  <c:v>41020</c:v>
                </c:pt>
                <c:pt idx="17644">
                  <c:v>41021</c:v>
                </c:pt>
                <c:pt idx="17645">
                  <c:v>41022</c:v>
                </c:pt>
                <c:pt idx="17646">
                  <c:v>41023</c:v>
                </c:pt>
                <c:pt idx="17647">
                  <c:v>41024</c:v>
                </c:pt>
                <c:pt idx="17648">
                  <c:v>41025</c:v>
                </c:pt>
                <c:pt idx="17649">
                  <c:v>41026</c:v>
                </c:pt>
                <c:pt idx="17650">
                  <c:v>41027</c:v>
                </c:pt>
                <c:pt idx="17651">
                  <c:v>41028</c:v>
                </c:pt>
                <c:pt idx="17652">
                  <c:v>41029</c:v>
                </c:pt>
                <c:pt idx="17653">
                  <c:v>41030</c:v>
                </c:pt>
                <c:pt idx="17654">
                  <c:v>41031</c:v>
                </c:pt>
                <c:pt idx="17655">
                  <c:v>41032</c:v>
                </c:pt>
                <c:pt idx="17656">
                  <c:v>41033</c:v>
                </c:pt>
                <c:pt idx="17657">
                  <c:v>41034</c:v>
                </c:pt>
                <c:pt idx="17658">
                  <c:v>41035</c:v>
                </c:pt>
                <c:pt idx="17659">
                  <c:v>41036</c:v>
                </c:pt>
                <c:pt idx="17660">
                  <c:v>41037</c:v>
                </c:pt>
                <c:pt idx="17661">
                  <c:v>41038</c:v>
                </c:pt>
                <c:pt idx="17662">
                  <c:v>41039</c:v>
                </c:pt>
                <c:pt idx="17663">
                  <c:v>41040</c:v>
                </c:pt>
                <c:pt idx="17664">
                  <c:v>41041</c:v>
                </c:pt>
                <c:pt idx="17665">
                  <c:v>41042</c:v>
                </c:pt>
                <c:pt idx="17666">
                  <c:v>41043</c:v>
                </c:pt>
                <c:pt idx="17667">
                  <c:v>41044</c:v>
                </c:pt>
                <c:pt idx="17668">
                  <c:v>41045</c:v>
                </c:pt>
                <c:pt idx="17669">
                  <c:v>41046</c:v>
                </c:pt>
                <c:pt idx="17670">
                  <c:v>41047</c:v>
                </c:pt>
                <c:pt idx="17671">
                  <c:v>41048</c:v>
                </c:pt>
                <c:pt idx="17672">
                  <c:v>41049</c:v>
                </c:pt>
                <c:pt idx="17673">
                  <c:v>41050</c:v>
                </c:pt>
                <c:pt idx="17674">
                  <c:v>41051</c:v>
                </c:pt>
                <c:pt idx="17675">
                  <c:v>41052</c:v>
                </c:pt>
                <c:pt idx="17676">
                  <c:v>41053</c:v>
                </c:pt>
                <c:pt idx="17677">
                  <c:v>41054</c:v>
                </c:pt>
                <c:pt idx="17678">
                  <c:v>41055</c:v>
                </c:pt>
                <c:pt idx="17679">
                  <c:v>41056</c:v>
                </c:pt>
                <c:pt idx="17680">
                  <c:v>41057</c:v>
                </c:pt>
                <c:pt idx="17681">
                  <c:v>41058</c:v>
                </c:pt>
                <c:pt idx="17682">
                  <c:v>41059</c:v>
                </c:pt>
                <c:pt idx="17683">
                  <c:v>41060</c:v>
                </c:pt>
                <c:pt idx="17684">
                  <c:v>41061</c:v>
                </c:pt>
                <c:pt idx="17685">
                  <c:v>41062</c:v>
                </c:pt>
                <c:pt idx="17686">
                  <c:v>41063</c:v>
                </c:pt>
                <c:pt idx="17687">
                  <c:v>41064</c:v>
                </c:pt>
                <c:pt idx="17688">
                  <c:v>41065</c:v>
                </c:pt>
                <c:pt idx="17689">
                  <c:v>41066</c:v>
                </c:pt>
                <c:pt idx="17690">
                  <c:v>41067</c:v>
                </c:pt>
                <c:pt idx="17691">
                  <c:v>41068</c:v>
                </c:pt>
                <c:pt idx="17692">
                  <c:v>41069</c:v>
                </c:pt>
                <c:pt idx="17693">
                  <c:v>41070</c:v>
                </c:pt>
                <c:pt idx="17694">
                  <c:v>41071</c:v>
                </c:pt>
                <c:pt idx="17695">
                  <c:v>41072</c:v>
                </c:pt>
                <c:pt idx="17696">
                  <c:v>41073</c:v>
                </c:pt>
                <c:pt idx="17697">
                  <c:v>41074</c:v>
                </c:pt>
                <c:pt idx="17698">
                  <c:v>41075</c:v>
                </c:pt>
                <c:pt idx="17699">
                  <c:v>41076</c:v>
                </c:pt>
                <c:pt idx="17700">
                  <c:v>41077</c:v>
                </c:pt>
                <c:pt idx="17701">
                  <c:v>41078</c:v>
                </c:pt>
                <c:pt idx="17702">
                  <c:v>41079</c:v>
                </c:pt>
                <c:pt idx="17703">
                  <c:v>41080</c:v>
                </c:pt>
                <c:pt idx="17704">
                  <c:v>41081</c:v>
                </c:pt>
                <c:pt idx="17705">
                  <c:v>41082</c:v>
                </c:pt>
                <c:pt idx="17706">
                  <c:v>41083</c:v>
                </c:pt>
                <c:pt idx="17707">
                  <c:v>41084</c:v>
                </c:pt>
                <c:pt idx="17708">
                  <c:v>41085</c:v>
                </c:pt>
                <c:pt idx="17709">
                  <c:v>41086</c:v>
                </c:pt>
                <c:pt idx="17710">
                  <c:v>41087</c:v>
                </c:pt>
                <c:pt idx="17711">
                  <c:v>41088</c:v>
                </c:pt>
                <c:pt idx="17712">
                  <c:v>41089</c:v>
                </c:pt>
                <c:pt idx="17713">
                  <c:v>41090</c:v>
                </c:pt>
                <c:pt idx="17714">
                  <c:v>41091</c:v>
                </c:pt>
                <c:pt idx="17715">
                  <c:v>41092</c:v>
                </c:pt>
                <c:pt idx="17716">
                  <c:v>41093</c:v>
                </c:pt>
                <c:pt idx="17717">
                  <c:v>41094</c:v>
                </c:pt>
                <c:pt idx="17718">
                  <c:v>41095</c:v>
                </c:pt>
                <c:pt idx="17719">
                  <c:v>41096</c:v>
                </c:pt>
                <c:pt idx="17720">
                  <c:v>41097</c:v>
                </c:pt>
                <c:pt idx="17721">
                  <c:v>41098</c:v>
                </c:pt>
                <c:pt idx="17722">
                  <c:v>41099</c:v>
                </c:pt>
                <c:pt idx="17723">
                  <c:v>41100</c:v>
                </c:pt>
                <c:pt idx="17724">
                  <c:v>41101</c:v>
                </c:pt>
                <c:pt idx="17725">
                  <c:v>41102</c:v>
                </c:pt>
                <c:pt idx="17726">
                  <c:v>41103</c:v>
                </c:pt>
                <c:pt idx="17727">
                  <c:v>41104</c:v>
                </c:pt>
                <c:pt idx="17728">
                  <c:v>41105</c:v>
                </c:pt>
                <c:pt idx="17729">
                  <c:v>41106</c:v>
                </c:pt>
                <c:pt idx="17730">
                  <c:v>41107</c:v>
                </c:pt>
                <c:pt idx="17731">
                  <c:v>41108</c:v>
                </c:pt>
                <c:pt idx="17732">
                  <c:v>41109</c:v>
                </c:pt>
                <c:pt idx="17733">
                  <c:v>41110</c:v>
                </c:pt>
                <c:pt idx="17734">
                  <c:v>41111</c:v>
                </c:pt>
                <c:pt idx="17735">
                  <c:v>41112</c:v>
                </c:pt>
                <c:pt idx="17736">
                  <c:v>41113</c:v>
                </c:pt>
                <c:pt idx="17737">
                  <c:v>41114</c:v>
                </c:pt>
                <c:pt idx="17738">
                  <c:v>41115</c:v>
                </c:pt>
                <c:pt idx="17739">
                  <c:v>41116</c:v>
                </c:pt>
                <c:pt idx="17740">
                  <c:v>41117</c:v>
                </c:pt>
                <c:pt idx="17741">
                  <c:v>41118</c:v>
                </c:pt>
                <c:pt idx="17742">
                  <c:v>41119</c:v>
                </c:pt>
                <c:pt idx="17743">
                  <c:v>41120</c:v>
                </c:pt>
                <c:pt idx="17744">
                  <c:v>41121</c:v>
                </c:pt>
                <c:pt idx="17745">
                  <c:v>41122</c:v>
                </c:pt>
                <c:pt idx="17746">
                  <c:v>41123</c:v>
                </c:pt>
                <c:pt idx="17747">
                  <c:v>41124</c:v>
                </c:pt>
                <c:pt idx="17748">
                  <c:v>41125</c:v>
                </c:pt>
                <c:pt idx="17749">
                  <c:v>41126</c:v>
                </c:pt>
                <c:pt idx="17750">
                  <c:v>41127</c:v>
                </c:pt>
                <c:pt idx="17751">
                  <c:v>41128</c:v>
                </c:pt>
                <c:pt idx="17752">
                  <c:v>41129</c:v>
                </c:pt>
                <c:pt idx="17753">
                  <c:v>41130</c:v>
                </c:pt>
                <c:pt idx="17754">
                  <c:v>41131</c:v>
                </c:pt>
                <c:pt idx="17755">
                  <c:v>41132</c:v>
                </c:pt>
                <c:pt idx="17756">
                  <c:v>41133</c:v>
                </c:pt>
                <c:pt idx="17757">
                  <c:v>41134</c:v>
                </c:pt>
                <c:pt idx="17758">
                  <c:v>41135</c:v>
                </c:pt>
                <c:pt idx="17759">
                  <c:v>41136</c:v>
                </c:pt>
                <c:pt idx="17760">
                  <c:v>41137</c:v>
                </c:pt>
                <c:pt idx="17761">
                  <c:v>41138</c:v>
                </c:pt>
                <c:pt idx="17762">
                  <c:v>41139</c:v>
                </c:pt>
                <c:pt idx="17763">
                  <c:v>41140</c:v>
                </c:pt>
                <c:pt idx="17764">
                  <c:v>41141</c:v>
                </c:pt>
                <c:pt idx="17765">
                  <c:v>41142</c:v>
                </c:pt>
                <c:pt idx="17766">
                  <c:v>41143</c:v>
                </c:pt>
                <c:pt idx="17767">
                  <c:v>41144</c:v>
                </c:pt>
                <c:pt idx="17768">
                  <c:v>41145</c:v>
                </c:pt>
                <c:pt idx="17769">
                  <c:v>41146</c:v>
                </c:pt>
                <c:pt idx="17770">
                  <c:v>41147</c:v>
                </c:pt>
                <c:pt idx="17771">
                  <c:v>41148</c:v>
                </c:pt>
                <c:pt idx="17772">
                  <c:v>41149</c:v>
                </c:pt>
                <c:pt idx="17773">
                  <c:v>41150</c:v>
                </c:pt>
                <c:pt idx="17774">
                  <c:v>41151</c:v>
                </c:pt>
                <c:pt idx="17775">
                  <c:v>41152</c:v>
                </c:pt>
                <c:pt idx="17776">
                  <c:v>41153</c:v>
                </c:pt>
                <c:pt idx="17777">
                  <c:v>41154</c:v>
                </c:pt>
                <c:pt idx="17778">
                  <c:v>41155</c:v>
                </c:pt>
                <c:pt idx="17779">
                  <c:v>41156</c:v>
                </c:pt>
                <c:pt idx="17780">
                  <c:v>41157</c:v>
                </c:pt>
                <c:pt idx="17781">
                  <c:v>41158</c:v>
                </c:pt>
                <c:pt idx="17782">
                  <c:v>41159</c:v>
                </c:pt>
                <c:pt idx="17783">
                  <c:v>41160</c:v>
                </c:pt>
                <c:pt idx="17784">
                  <c:v>41161</c:v>
                </c:pt>
                <c:pt idx="17785">
                  <c:v>41162</c:v>
                </c:pt>
                <c:pt idx="17786">
                  <c:v>41163</c:v>
                </c:pt>
                <c:pt idx="17787">
                  <c:v>41164</c:v>
                </c:pt>
                <c:pt idx="17788">
                  <c:v>41165</c:v>
                </c:pt>
                <c:pt idx="17789">
                  <c:v>41166</c:v>
                </c:pt>
                <c:pt idx="17790">
                  <c:v>41167</c:v>
                </c:pt>
                <c:pt idx="17791">
                  <c:v>41168</c:v>
                </c:pt>
                <c:pt idx="17792">
                  <c:v>41169</c:v>
                </c:pt>
                <c:pt idx="17793">
                  <c:v>41170</c:v>
                </c:pt>
                <c:pt idx="17794">
                  <c:v>41171</c:v>
                </c:pt>
                <c:pt idx="17795">
                  <c:v>41172</c:v>
                </c:pt>
                <c:pt idx="17796">
                  <c:v>41173</c:v>
                </c:pt>
                <c:pt idx="17797">
                  <c:v>41174</c:v>
                </c:pt>
                <c:pt idx="17798">
                  <c:v>41175</c:v>
                </c:pt>
                <c:pt idx="17799">
                  <c:v>41176</c:v>
                </c:pt>
                <c:pt idx="17800">
                  <c:v>41177</c:v>
                </c:pt>
                <c:pt idx="17801">
                  <c:v>41178</c:v>
                </c:pt>
                <c:pt idx="17802">
                  <c:v>41179</c:v>
                </c:pt>
                <c:pt idx="17803">
                  <c:v>41180</c:v>
                </c:pt>
                <c:pt idx="17804">
                  <c:v>41181</c:v>
                </c:pt>
                <c:pt idx="17805">
                  <c:v>41182</c:v>
                </c:pt>
                <c:pt idx="17806">
                  <c:v>41183</c:v>
                </c:pt>
                <c:pt idx="17807">
                  <c:v>41184</c:v>
                </c:pt>
                <c:pt idx="17808">
                  <c:v>41185</c:v>
                </c:pt>
                <c:pt idx="17809">
                  <c:v>41186</c:v>
                </c:pt>
                <c:pt idx="17810">
                  <c:v>41187</c:v>
                </c:pt>
                <c:pt idx="17811">
                  <c:v>41188</c:v>
                </c:pt>
                <c:pt idx="17812">
                  <c:v>41189</c:v>
                </c:pt>
                <c:pt idx="17813">
                  <c:v>41190</c:v>
                </c:pt>
                <c:pt idx="17814">
                  <c:v>41191</c:v>
                </c:pt>
                <c:pt idx="17815">
                  <c:v>41192</c:v>
                </c:pt>
                <c:pt idx="17816">
                  <c:v>41193</c:v>
                </c:pt>
                <c:pt idx="17817">
                  <c:v>41194</c:v>
                </c:pt>
                <c:pt idx="17818">
                  <c:v>41195</c:v>
                </c:pt>
                <c:pt idx="17819">
                  <c:v>41196</c:v>
                </c:pt>
                <c:pt idx="17820">
                  <c:v>41197</c:v>
                </c:pt>
                <c:pt idx="17821">
                  <c:v>41198</c:v>
                </c:pt>
                <c:pt idx="17822">
                  <c:v>41199</c:v>
                </c:pt>
                <c:pt idx="17823">
                  <c:v>41200</c:v>
                </c:pt>
                <c:pt idx="17824">
                  <c:v>41201</c:v>
                </c:pt>
                <c:pt idx="17825">
                  <c:v>41202</c:v>
                </c:pt>
                <c:pt idx="17826">
                  <c:v>41203</c:v>
                </c:pt>
                <c:pt idx="17827">
                  <c:v>41204</c:v>
                </c:pt>
                <c:pt idx="17828">
                  <c:v>41205</c:v>
                </c:pt>
                <c:pt idx="17829">
                  <c:v>41206</c:v>
                </c:pt>
                <c:pt idx="17830">
                  <c:v>41207</c:v>
                </c:pt>
                <c:pt idx="17831">
                  <c:v>41208</c:v>
                </c:pt>
                <c:pt idx="17832">
                  <c:v>41209</c:v>
                </c:pt>
                <c:pt idx="17833">
                  <c:v>41210</c:v>
                </c:pt>
                <c:pt idx="17834">
                  <c:v>41211</c:v>
                </c:pt>
                <c:pt idx="17835">
                  <c:v>41212</c:v>
                </c:pt>
                <c:pt idx="17836">
                  <c:v>41213</c:v>
                </c:pt>
                <c:pt idx="17837">
                  <c:v>41214</c:v>
                </c:pt>
                <c:pt idx="17838">
                  <c:v>41215</c:v>
                </c:pt>
                <c:pt idx="17839">
                  <c:v>41216</c:v>
                </c:pt>
                <c:pt idx="17840">
                  <c:v>41217</c:v>
                </c:pt>
                <c:pt idx="17841">
                  <c:v>41218</c:v>
                </c:pt>
                <c:pt idx="17842">
                  <c:v>41219</c:v>
                </c:pt>
                <c:pt idx="17843">
                  <c:v>41220</c:v>
                </c:pt>
                <c:pt idx="17844">
                  <c:v>41221</c:v>
                </c:pt>
                <c:pt idx="17845">
                  <c:v>41222</c:v>
                </c:pt>
                <c:pt idx="17846">
                  <c:v>41223</c:v>
                </c:pt>
                <c:pt idx="17847">
                  <c:v>41224</c:v>
                </c:pt>
                <c:pt idx="17848">
                  <c:v>41225</c:v>
                </c:pt>
                <c:pt idx="17849">
                  <c:v>41226</c:v>
                </c:pt>
                <c:pt idx="17850">
                  <c:v>41227</c:v>
                </c:pt>
                <c:pt idx="17851">
                  <c:v>41228</c:v>
                </c:pt>
                <c:pt idx="17852">
                  <c:v>41229</c:v>
                </c:pt>
                <c:pt idx="17853">
                  <c:v>41230</c:v>
                </c:pt>
                <c:pt idx="17854">
                  <c:v>41231</c:v>
                </c:pt>
                <c:pt idx="17855">
                  <c:v>41232</c:v>
                </c:pt>
                <c:pt idx="17856">
                  <c:v>41233</c:v>
                </c:pt>
                <c:pt idx="17857">
                  <c:v>41234</c:v>
                </c:pt>
                <c:pt idx="17858">
                  <c:v>41235</c:v>
                </c:pt>
                <c:pt idx="17859">
                  <c:v>41236</c:v>
                </c:pt>
                <c:pt idx="17860">
                  <c:v>41237</c:v>
                </c:pt>
                <c:pt idx="17861">
                  <c:v>41238</c:v>
                </c:pt>
                <c:pt idx="17862">
                  <c:v>41239</c:v>
                </c:pt>
                <c:pt idx="17863">
                  <c:v>41240</c:v>
                </c:pt>
                <c:pt idx="17864">
                  <c:v>41241</c:v>
                </c:pt>
                <c:pt idx="17865">
                  <c:v>41242</c:v>
                </c:pt>
                <c:pt idx="17866">
                  <c:v>41243</c:v>
                </c:pt>
                <c:pt idx="17867">
                  <c:v>41244</c:v>
                </c:pt>
                <c:pt idx="17868">
                  <c:v>41245</c:v>
                </c:pt>
                <c:pt idx="17869">
                  <c:v>41246</c:v>
                </c:pt>
                <c:pt idx="17870">
                  <c:v>41247</c:v>
                </c:pt>
                <c:pt idx="17871">
                  <c:v>41248</c:v>
                </c:pt>
                <c:pt idx="17872">
                  <c:v>41249</c:v>
                </c:pt>
                <c:pt idx="17873">
                  <c:v>41250</c:v>
                </c:pt>
                <c:pt idx="17874">
                  <c:v>41251</c:v>
                </c:pt>
                <c:pt idx="17875">
                  <c:v>41252</c:v>
                </c:pt>
                <c:pt idx="17876">
                  <c:v>41253</c:v>
                </c:pt>
                <c:pt idx="17877">
                  <c:v>41254</c:v>
                </c:pt>
                <c:pt idx="17878">
                  <c:v>41255</c:v>
                </c:pt>
                <c:pt idx="17879">
                  <c:v>41256</c:v>
                </c:pt>
                <c:pt idx="17880">
                  <c:v>41257</c:v>
                </c:pt>
                <c:pt idx="17881">
                  <c:v>41258</c:v>
                </c:pt>
                <c:pt idx="17882">
                  <c:v>41259</c:v>
                </c:pt>
                <c:pt idx="17883">
                  <c:v>41260</c:v>
                </c:pt>
                <c:pt idx="17884">
                  <c:v>41261</c:v>
                </c:pt>
                <c:pt idx="17885">
                  <c:v>41262</c:v>
                </c:pt>
                <c:pt idx="17886">
                  <c:v>41263</c:v>
                </c:pt>
                <c:pt idx="17887">
                  <c:v>41264</c:v>
                </c:pt>
                <c:pt idx="17888">
                  <c:v>41265</c:v>
                </c:pt>
                <c:pt idx="17889">
                  <c:v>41266</c:v>
                </c:pt>
                <c:pt idx="17890">
                  <c:v>41267</c:v>
                </c:pt>
                <c:pt idx="17891">
                  <c:v>41268</c:v>
                </c:pt>
                <c:pt idx="17892">
                  <c:v>41269</c:v>
                </c:pt>
                <c:pt idx="17893">
                  <c:v>41270</c:v>
                </c:pt>
                <c:pt idx="17894">
                  <c:v>41271</c:v>
                </c:pt>
                <c:pt idx="17895">
                  <c:v>41272</c:v>
                </c:pt>
                <c:pt idx="17896">
                  <c:v>41273</c:v>
                </c:pt>
                <c:pt idx="17897">
                  <c:v>41274</c:v>
                </c:pt>
                <c:pt idx="17898">
                  <c:v>41275</c:v>
                </c:pt>
                <c:pt idx="17899">
                  <c:v>41276</c:v>
                </c:pt>
                <c:pt idx="17900">
                  <c:v>41277</c:v>
                </c:pt>
                <c:pt idx="17901">
                  <c:v>41278</c:v>
                </c:pt>
                <c:pt idx="17902">
                  <c:v>41279</c:v>
                </c:pt>
                <c:pt idx="17903">
                  <c:v>41280</c:v>
                </c:pt>
                <c:pt idx="17904">
                  <c:v>41281</c:v>
                </c:pt>
                <c:pt idx="17905">
                  <c:v>41282</c:v>
                </c:pt>
                <c:pt idx="17906">
                  <c:v>41283</c:v>
                </c:pt>
                <c:pt idx="17907">
                  <c:v>41284</c:v>
                </c:pt>
                <c:pt idx="17908">
                  <c:v>41285</c:v>
                </c:pt>
                <c:pt idx="17909">
                  <c:v>41286</c:v>
                </c:pt>
                <c:pt idx="17910">
                  <c:v>41287</c:v>
                </c:pt>
                <c:pt idx="17911">
                  <c:v>41288</c:v>
                </c:pt>
                <c:pt idx="17912">
                  <c:v>41289</c:v>
                </c:pt>
                <c:pt idx="17913">
                  <c:v>41290</c:v>
                </c:pt>
                <c:pt idx="17914">
                  <c:v>41291</c:v>
                </c:pt>
                <c:pt idx="17915">
                  <c:v>41292</c:v>
                </c:pt>
                <c:pt idx="17916">
                  <c:v>41293</c:v>
                </c:pt>
                <c:pt idx="17917">
                  <c:v>41294</c:v>
                </c:pt>
                <c:pt idx="17918">
                  <c:v>41295</c:v>
                </c:pt>
                <c:pt idx="17919">
                  <c:v>41296</c:v>
                </c:pt>
                <c:pt idx="17920">
                  <c:v>41297</c:v>
                </c:pt>
                <c:pt idx="17921">
                  <c:v>41298</c:v>
                </c:pt>
                <c:pt idx="17922">
                  <c:v>41299</c:v>
                </c:pt>
                <c:pt idx="17923">
                  <c:v>41300</c:v>
                </c:pt>
                <c:pt idx="17924">
                  <c:v>41301</c:v>
                </c:pt>
                <c:pt idx="17925">
                  <c:v>41302</c:v>
                </c:pt>
                <c:pt idx="17926">
                  <c:v>41303</c:v>
                </c:pt>
                <c:pt idx="17927">
                  <c:v>41304</c:v>
                </c:pt>
                <c:pt idx="17928">
                  <c:v>41305</c:v>
                </c:pt>
                <c:pt idx="17929">
                  <c:v>41306</c:v>
                </c:pt>
                <c:pt idx="17930">
                  <c:v>41307</c:v>
                </c:pt>
                <c:pt idx="17931">
                  <c:v>41308</c:v>
                </c:pt>
                <c:pt idx="17932">
                  <c:v>41309</c:v>
                </c:pt>
                <c:pt idx="17933">
                  <c:v>41310</c:v>
                </c:pt>
                <c:pt idx="17934">
                  <c:v>41311</c:v>
                </c:pt>
                <c:pt idx="17935">
                  <c:v>41312</c:v>
                </c:pt>
                <c:pt idx="17936">
                  <c:v>41313</c:v>
                </c:pt>
                <c:pt idx="17937">
                  <c:v>41314</c:v>
                </c:pt>
                <c:pt idx="17938">
                  <c:v>41315</c:v>
                </c:pt>
                <c:pt idx="17939">
                  <c:v>41316</c:v>
                </c:pt>
                <c:pt idx="17940">
                  <c:v>41317</c:v>
                </c:pt>
                <c:pt idx="17941">
                  <c:v>41318</c:v>
                </c:pt>
                <c:pt idx="17942">
                  <c:v>41319</c:v>
                </c:pt>
                <c:pt idx="17943">
                  <c:v>41320</c:v>
                </c:pt>
                <c:pt idx="17944">
                  <c:v>41321</c:v>
                </c:pt>
                <c:pt idx="17945">
                  <c:v>41322</c:v>
                </c:pt>
                <c:pt idx="17946">
                  <c:v>41323</c:v>
                </c:pt>
                <c:pt idx="17947">
                  <c:v>41324</c:v>
                </c:pt>
                <c:pt idx="17948">
                  <c:v>41325</c:v>
                </c:pt>
                <c:pt idx="17949">
                  <c:v>41326</c:v>
                </c:pt>
                <c:pt idx="17950">
                  <c:v>41327</c:v>
                </c:pt>
                <c:pt idx="17951">
                  <c:v>41328</c:v>
                </c:pt>
                <c:pt idx="17952">
                  <c:v>41329</c:v>
                </c:pt>
                <c:pt idx="17953">
                  <c:v>41330</c:v>
                </c:pt>
                <c:pt idx="17954">
                  <c:v>41331</c:v>
                </c:pt>
                <c:pt idx="17955">
                  <c:v>41332</c:v>
                </c:pt>
                <c:pt idx="17956">
                  <c:v>41333</c:v>
                </c:pt>
                <c:pt idx="17957">
                  <c:v>41334</c:v>
                </c:pt>
                <c:pt idx="17958">
                  <c:v>41335</c:v>
                </c:pt>
                <c:pt idx="17959">
                  <c:v>41336</c:v>
                </c:pt>
                <c:pt idx="17960">
                  <c:v>41337</c:v>
                </c:pt>
                <c:pt idx="17961">
                  <c:v>41338</c:v>
                </c:pt>
                <c:pt idx="17962">
                  <c:v>41339</c:v>
                </c:pt>
                <c:pt idx="17963">
                  <c:v>41340</c:v>
                </c:pt>
                <c:pt idx="17964">
                  <c:v>41341</c:v>
                </c:pt>
                <c:pt idx="17965">
                  <c:v>41342</c:v>
                </c:pt>
                <c:pt idx="17966">
                  <c:v>41343</c:v>
                </c:pt>
                <c:pt idx="17967">
                  <c:v>41344</c:v>
                </c:pt>
                <c:pt idx="17968">
                  <c:v>41345</c:v>
                </c:pt>
                <c:pt idx="17969">
                  <c:v>41346</c:v>
                </c:pt>
                <c:pt idx="17970">
                  <c:v>41347</c:v>
                </c:pt>
                <c:pt idx="17971">
                  <c:v>41348</c:v>
                </c:pt>
                <c:pt idx="17972">
                  <c:v>41349</c:v>
                </c:pt>
                <c:pt idx="17973">
                  <c:v>41350</c:v>
                </c:pt>
                <c:pt idx="17974">
                  <c:v>41351</c:v>
                </c:pt>
                <c:pt idx="17975">
                  <c:v>41352</c:v>
                </c:pt>
                <c:pt idx="17976">
                  <c:v>41353</c:v>
                </c:pt>
                <c:pt idx="17977">
                  <c:v>41354</c:v>
                </c:pt>
                <c:pt idx="17978">
                  <c:v>41355</c:v>
                </c:pt>
                <c:pt idx="17979">
                  <c:v>41356</c:v>
                </c:pt>
                <c:pt idx="17980">
                  <c:v>41357</c:v>
                </c:pt>
                <c:pt idx="17981">
                  <c:v>41358</c:v>
                </c:pt>
                <c:pt idx="17982">
                  <c:v>41359</c:v>
                </c:pt>
                <c:pt idx="17983">
                  <c:v>41360</c:v>
                </c:pt>
                <c:pt idx="17984">
                  <c:v>41361</c:v>
                </c:pt>
                <c:pt idx="17985">
                  <c:v>41362</c:v>
                </c:pt>
                <c:pt idx="17986">
                  <c:v>41363</c:v>
                </c:pt>
                <c:pt idx="17987">
                  <c:v>41364</c:v>
                </c:pt>
                <c:pt idx="17988">
                  <c:v>41365</c:v>
                </c:pt>
                <c:pt idx="17989">
                  <c:v>41366</c:v>
                </c:pt>
                <c:pt idx="17990">
                  <c:v>41367</c:v>
                </c:pt>
                <c:pt idx="17991">
                  <c:v>41368</c:v>
                </c:pt>
                <c:pt idx="17992">
                  <c:v>41369</c:v>
                </c:pt>
                <c:pt idx="17993">
                  <c:v>41370</c:v>
                </c:pt>
                <c:pt idx="17994">
                  <c:v>41371</c:v>
                </c:pt>
                <c:pt idx="17995">
                  <c:v>41372</c:v>
                </c:pt>
                <c:pt idx="17996">
                  <c:v>41373</c:v>
                </c:pt>
                <c:pt idx="17997">
                  <c:v>41374</c:v>
                </c:pt>
                <c:pt idx="17998">
                  <c:v>41375</c:v>
                </c:pt>
                <c:pt idx="17999">
                  <c:v>41376</c:v>
                </c:pt>
                <c:pt idx="18000">
                  <c:v>41377</c:v>
                </c:pt>
                <c:pt idx="18001">
                  <c:v>41378</c:v>
                </c:pt>
                <c:pt idx="18002">
                  <c:v>41379</c:v>
                </c:pt>
                <c:pt idx="18003">
                  <c:v>41380</c:v>
                </c:pt>
                <c:pt idx="18004">
                  <c:v>41381</c:v>
                </c:pt>
                <c:pt idx="18005">
                  <c:v>41382</c:v>
                </c:pt>
                <c:pt idx="18006">
                  <c:v>41383</c:v>
                </c:pt>
                <c:pt idx="18007">
                  <c:v>41384</c:v>
                </c:pt>
                <c:pt idx="18008">
                  <c:v>41385</c:v>
                </c:pt>
                <c:pt idx="18009">
                  <c:v>41386</c:v>
                </c:pt>
                <c:pt idx="18010">
                  <c:v>41387</c:v>
                </c:pt>
                <c:pt idx="18011">
                  <c:v>41388</c:v>
                </c:pt>
                <c:pt idx="18012">
                  <c:v>41389</c:v>
                </c:pt>
                <c:pt idx="18013">
                  <c:v>41390</c:v>
                </c:pt>
                <c:pt idx="18014">
                  <c:v>41391</c:v>
                </c:pt>
                <c:pt idx="18015">
                  <c:v>41392</c:v>
                </c:pt>
                <c:pt idx="18016">
                  <c:v>41393</c:v>
                </c:pt>
                <c:pt idx="18017">
                  <c:v>41394</c:v>
                </c:pt>
                <c:pt idx="18018">
                  <c:v>41395</c:v>
                </c:pt>
                <c:pt idx="18019">
                  <c:v>41396</c:v>
                </c:pt>
                <c:pt idx="18020">
                  <c:v>41397</c:v>
                </c:pt>
                <c:pt idx="18021">
                  <c:v>41398</c:v>
                </c:pt>
                <c:pt idx="18022">
                  <c:v>41399</c:v>
                </c:pt>
                <c:pt idx="18023">
                  <c:v>41400</c:v>
                </c:pt>
                <c:pt idx="18024">
                  <c:v>41401</c:v>
                </c:pt>
                <c:pt idx="18025">
                  <c:v>41402</c:v>
                </c:pt>
                <c:pt idx="18026">
                  <c:v>41403</c:v>
                </c:pt>
                <c:pt idx="18027">
                  <c:v>41404</c:v>
                </c:pt>
                <c:pt idx="18028">
                  <c:v>41405</c:v>
                </c:pt>
                <c:pt idx="18029">
                  <c:v>41406</c:v>
                </c:pt>
                <c:pt idx="18030">
                  <c:v>41407</c:v>
                </c:pt>
                <c:pt idx="18031">
                  <c:v>41408</c:v>
                </c:pt>
                <c:pt idx="18032">
                  <c:v>41409</c:v>
                </c:pt>
                <c:pt idx="18033">
                  <c:v>41410</c:v>
                </c:pt>
                <c:pt idx="18034">
                  <c:v>41411</c:v>
                </c:pt>
                <c:pt idx="18035">
                  <c:v>41412</c:v>
                </c:pt>
                <c:pt idx="18036">
                  <c:v>41413</c:v>
                </c:pt>
                <c:pt idx="18037">
                  <c:v>41414</c:v>
                </c:pt>
                <c:pt idx="18038">
                  <c:v>41415</c:v>
                </c:pt>
                <c:pt idx="18039">
                  <c:v>41416</c:v>
                </c:pt>
                <c:pt idx="18040">
                  <c:v>41417</c:v>
                </c:pt>
                <c:pt idx="18041">
                  <c:v>41418</c:v>
                </c:pt>
                <c:pt idx="18042">
                  <c:v>41419</c:v>
                </c:pt>
                <c:pt idx="18043">
                  <c:v>41420</c:v>
                </c:pt>
                <c:pt idx="18044">
                  <c:v>41421</c:v>
                </c:pt>
                <c:pt idx="18045">
                  <c:v>41422</c:v>
                </c:pt>
                <c:pt idx="18046">
                  <c:v>41423</c:v>
                </c:pt>
                <c:pt idx="18047">
                  <c:v>41424</c:v>
                </c:pt>
                <c:pt idx="18048">
                  <c:v>41425</c:v>
                </c:pt>
                <c:pt idx="18049">
                  <c:v>41426</c:v>
                </c:pt>
                <c:pt idx="18050">
                  <c:v>41427</c:v>
                </c:pt>
                <c:pt idx="18051">
                  <c:v>41428</c:v>
                </c:pt>
                <c:pt idx="18052">
                  <c:v>41429</c:v>
                </c:pt>
                <c:pt idx="18053">
                  <c:v>41430</c:v>
                </c:pt>
                <c:pt idx="18054">
                  <c:v>41431</c:v>
                </c:pt>
                <c:pt idx="18055">
                  <c:v>41432</c:v>
                </c:pt>
                <c:pt idx="18056">
                  <c:v>41433</c:v>
                </c:pt>
                <c:pt idx="18057">
                  <c:v>41434</c:v>
                </c:pt>
                <c:pt idx="18058">
                  <c:v>41435</c:v>
                </c:pt>
                <c:pt idx="18059">
                  <c:v>41436</c:v>
                </c:pt>
                <c:pt idx="18060">
                  <c:v>41437</c:v>
                </c:pt>
                <c:pt idx="18061">
                  <c:v>41438</c:v>
                </c:pt>
                <c:pt idx="18062">
                  <c:v>41439</c:v>
                </c:pt>
                <c:pt idx="18063">
                  <c:v>41440</c:v>
                </c:pt>
                <c:pt idx="18064">
                  <c:v>41441</c:v>
                </c:pt>
                <c:pt idx="18065">
                  <c:v>41442</c:v>
                </c:pt>
                <c:pt idx="18066">
                  <c:v>41443</c:v>
                </c:pt>
                <c:pt idx="18067">
                  <c:v>41444</c:v>
                </c:pt>
                <c:pt idx="18068">
                  <c:v>41445</c:v>
                </c:pt>
                <c:pt idx="18069">
                  <c:v>41446</c:v>
                </c:pt>
                <c:pt idx="18070">
                  <c:v>41447</c:v>
                </c:pt>
                <c:pt idx="18071">
                  <c:v>41448</c:v>
                </c:pt>
                <c:pt idx="18072">
                  <c:v>41449</c:v>
                </c:pt>
                <c:pt idx="18073">
                  <c:v>41450</c:v>
                </c:pt>
                <c:pt idx="18074">
                  <c:v>41451</c:v>
                </c:pt>
                <c:pt idx="18075">
                  <c:v>41452</c:v>
                </c:pt>
                <c:pt idx="18076">
                  <c:v>41453</c:v>
                </c:pt>
                <c:pt idx="18077">
                  <c:v>41454</c:v>
                </c:pt>
                <c:pt idx="18078">
                  <c:v>41455</c:v>
                </c:pt>
                <c:pt idx="18079">
                  <c:v>41456</c:v>
                </c:pt>
                <c:pt idx="18080">
                  <c:v>41457</c:v>
                </c:pt>
                <c:pt idx="18081">
                  <c:v>41458</c:v>
                </c:pt>
                <c:pt idx="18082">
                  <c:v>41459</c:v>
                </c:pt>
                <c:pt idx="18083">
                  <c:v>41460</c:v>
                </c:pt>
                <c:pt idx="18084">
                  <c:v>41461</c:v>
                </c:pt>
                <c:pt idx="18085">
                  <c:v>41462</c:v>
                </c:pt>
                <c:pt idx="18086">
                  <c:v>41463</c:v>
                </c:pt>
                <c:pt idx="18087">
                  <c:v>41464</c:v>
                </c:pt>
                <c:pt idx="18088">
                  <c:v>41465</c:v>
                </c:pt>
                <c:pt idx="18089">
                  <c:v>41466</c:v>
                </c:pt>
                <c:pt idx="18090">
                  <c:v>41467</c:v>
                </c:pt>
                <c:pt idx="18091">
                  <c:v>41468</c:v>
                </c:pt>
                <c:pt idx="18092">
                  <c:v>41469</c:v>
                </c:pt>
                <c:pt idx="18093">
                  <c:v>41470</c:v>
                </c:pt>
                <c:pt idx="18094">
                  <c:v>41471</c:v>
                </c:pt>
                <c:pt idx="18095">
                  <c:v>41472</c:v>
                </c:pt>
                <c:pt idx="18096">
                  <c:v>41473</c:v>
                </c:pt>
                <c:pt idx="18097">
                  <c:v>41474</c:v>
                </c:pt>
                <c:pt idx="18098">
                  <c:v>41475</c:v>
                </c:pt>
                <c:pt idx="18099">
                  <c:v>41476</c:v>
                </c:pt>
                <c:pt idx="18100">
                  <c:v>41477</c:v>
                </c:pt>
                <c:pt idx="18101">
                  <c:v>41478</c:v>
                </c:pt>
                <c:pt idx="18102">
                  <c:v>41479</c:v>
                </c:pt>
                <c:pt idx="18103">
                  <c:v>41480</c:v>
                </c:pt>
                <c:pt idx="18104">
                  <c:v>41481</c:v>
                </c:pt>
                <c:pt idx="18105">
                  <c:v>41482</c:v>
                </c:pt>
                <c:pt idx="18106">
                  <c:v>41483</c:v>
                </c:pt>
                <c:pt idx="18107">
                  <c:v>41484</c:v>
                </c:pt>
                <c:pt idx="18108">
                  <c:v>41485</c:v>
                </c:pt>
                <c:pt idx="18109">
                  <c:v>41486</c:v>
                </c:pt>
                <c:pt idx="18110">
                  <c:v>41487</c:v>
                </c:pt>
                <c:pt idx="18111">
                  <c:v>41488</c:v>
                </c:pt>
                <c:pt idx="18112">
                  <c:v>41489</c:v>
                </c:pt>
                <c:pt idx="18113">
                  <c:v>41490</c:v>
                </c:pt>
                <c:pt idx="18114">
                  <c:v>41491</c:v>
                </c:pt>
                <c:pt idx="18115">
                  <c:v>41492</c:v>
                </c:pt>
                <c:pt idx="18116">
                  <c:v>41493</c:v>
                </c:pt>
                <c:pt idx="18117">
                  <c:v>41494</c:v>
                </c:pt>
                <c:pt idx="18118">
                  <c:v>41495</c:v>
                </c:pt>
                <c:pt idx="18119">
                  <c:v>41496</c:v>
                </c:pt>
                <c:pt idx="18120">
                  <c:v>41497</c:v>
                </c:pt>
                <c:pt idx="18121">
                  <c:v>41498</c:v>
                </c:pt>
                <c:pt idx="18122">
                  <c:v>41499</c:v>
                </c:pt>
                <c:pt idx="18123">
                  <c:v>41500</c:v>
                </c:pt>
                <c:pt idx="18124">
                  <c:v>41501</c:v>
                </c:pt>
                <c:pt idx="18125">
                  <c:v>41502</c:v>
                </c:pt>
                <c:pt idx="18126">
                  <c:v>41503</c:v>
                </c:pt>
                <c:pt idx="18127">
                  <c:v>41504</c:v>
                </c:pt>
                <c:pt idx="18128">
                  <c:v>41505</c:v>
                </c:pt>
                <c:pt idx="18129">
                  <c:v>41506</c:v>
                </c:pt>
                <c:pt idx="18130">
                  <c:v>41507</c:v>
                </c:pt>
                <c:pt idx="18131">
                  <c:v>41508</c:v>
                </c:pt>
                <c:pt idx="18132">
                  <c:v>41509</c:v>
                </c:pt>
                <c:pt idx="18133">
                  <c:v>41510</c:v>
                </c:pt>
                <c:pt idx="18134">
                  <c:v>41511</c:v>
                </c:pt>
                <c:pt idx="18135">
                  <c:v>41512</c:v>
                </c:pt>
                <c:pt idx="18136">
                  <c:v>41513</c:v>
                </c:pt>
                <c:pt idx="18137">
                  <c:v>41514</c:v>
                </c:pt>
                <c:pt idx="18138">
                  <c:v>41515</c:v>
                </c:pt>
                <c:pt idx="18139">
                  <c:v>41516</c:v>
                </c:pt>
                <c:pt idx="18140">
                  <c:v>41517</c:v>
                </c:pt>
                <c:pt idx="18141">
                  <c:v>41518</c:v>
                </c:pt>
                <c:pt idx="18142">
                  <c:v>41519</c:v>
                </c:pt>
                <c:pt idx="18143">
                  <c:v>41520</c:v>
                </c:pt>
                <c:pt idx="18144">
                  <c:v>41521</c:v>
                </c:pt>
                <c:pt idx="18145">
                  <c:v>41522</c:v>
                </c:pt>
                <c:pt idx="18146">
                  <c:v>41523</c:v>
                </c:pt>
                <c:pt idx="18147">
                  <c:v>41524</c:v>
                </c:pt>
                <c:pt idx="18148">
                  <c:v>41525</c:v>
                </c:pt>
                <c:pt idx="18149">
                  <c:v>41526</c:v>
                </c:pt>
                <c:pt idx="18150">
                  <c:v>41527</c:v>
                </c:pt>
                <c:pt idx="18151">
                  <c:v>41528</c:v>
                </c:pt>
                <c:pt idx="18152">
                  <c:v>41529</c:v>
                </c:pt>
                <c:pt idx="18153">
                  <c:v>41530</c:v>
                </c:pt>
                <c:pt idx="18154">
                  <c:v>41531</c:v>
                </c:pt>
                <c:pt idx="18155">
                  <c:v>41532</c:v>
                </c:pt>
                <c:pt idx="18156">
                  <c:v>41533</c:v>
                </c:pt>
                <c:pt idx="18157">
                  <c:v>41534</c:v>
                </c:pt>
                <c:pt idx="18158">
                  <c:v>41535</c:v>
                </c:pt>
                <c:pt idx="18159">
                  <c:v>41536</c:v>
                </c:pt>
                <c:pt idx="18160">
                  <c:v>41537</c:v>
                </c:pt>
                <c:pt idx="18161">
                  <c:v>41538</c:v>
                </c:pt>
                <c:pt idx="18162">
                  <c:v>41539</c:v>
                </c:pt>
                <c:pt idx="18163">
                  <c:v>41540</c:v>
                </c:pt>
                <c:pt idx="18164">
                  <c:v>41541</c:v>
                </c:pt>
                <c:pt idx="18165">
                  <c:v>41542</c:v>
                </c:pt>
                <c:pt idx="18166">
                  <c:v>41543</c:v>
                </c:pt>
                <c:pt idx="18167">
                  <c:v>41544</c:v>
                </c:pt>
                <c:pt idx="18168">
                  <c:v>41545</c:v>
                </c:pt>
                <c:pt idx="18169">
                  <c:v>41546</c:v>
                </c:pt>
                <c:pt idx="18170">
                  <c:v>41547</c:v>
                </c:pt>
                <c:pt idx="18171">
                  <c:v>41548</c:v>
                </c:pt>
                <c:pt idx="18172">
                  <c:v>41549</c:v>
                </c:pt>
                <c:pt idx="18173">
                  <c:v>41550</c:v>
                </c:pt>
                <c:pt idx="18174">
                  <c:v>41551</c:v>
                </c:pt>
                <c:pt idx="18175">
                  <c:v>41552</c:v>
                </c:pt>
                <c:pt idx="18176">
                  <c:v>41553</c:v>
                </c:pt>
                <c:pt idx="18177">
                  <c:v>41554</c:v>
                </c:pt>
                <c:pt idx="18178">
                  <c:v>41555</c:v>
                </c:pt>
                <c:pt idx="18179">
                  <c:v>41556</c:v>
                </c:pt>
                <c:pt idx="18180">
                  <c:v>41557</c:v>
                </c:pt>
                <c:pt idx="18181">
                  <c:v>41558</c:v>
                </c:pt>
                <c:pt idx="18182">
                  <c:v>41559</c:v>
                </c:pt>
                <c:pt idx="18183">
                  <c:v>41560</c:v>
                </c:pt>
                <c:pt idx="18184">
                  <c:v>41561</c:v>
                </c:pt>
                <c:pt idx="18185">
                  <c:v>41562</c:v>
                </c:pt>
                <c:pt idx="18186">
                  <c:v>41563</c:v>
                </c:pt>
                <c:pt idx="18187">
                  <c:v>41564</c:v>
                </c:pt>
                <c:pt idx="18188">
                  <c:v>41565</c:v>
                </c:pt>
                <c:pt idx="18189">
                  <c:v>41566</c:v>
                </c:pt>
                <c:pt idx="18190">
                  <c:v>41567</c:v>
                </c:pt>
                <c:pt idx="18191">
                  <c:v>41568</c:v>
                </c:pt>
                <c:pt idx="18192">
                  <c:v>41569</c:v>
                </c:pt>
                <c:pt idx="18193">
                  <c:v>41570</c:v>
                </c:pt>
                <c:pt idx="18194">
                  <c:v>41571</c:v>
                </c:pt>
                <c:pt idx="18195">
                  <c:v>41572</c:v>
                </c:pt>
                <c:pt idx="18196">
                  <c:v>41573</c:v>
                </c:pt>
                <c:pt idx="18197">
                  <c:v>41574</c:v>
                </c:pt>
                <c:pt idx="18198">
                  <c:v>41575</c:v>
                </c:pt>
                <c:pt idx="18199">
                  <c:v>41576</c:v>
                </c:pt>
                <c:pt idx="18200">
                  <c:v>41577</c:v>
                </c:pt>
                <c:pt idx="18201">
                  <c:v>41578</c:v>
                </c:pt>
                <c:pt idx="18202">
                  <c:v>41579</c:v>
                </c:pt>
                <c:pt idx="18203">
                  <c:v>41580</c:v>
                </c:pt>
                <c:pt idx="18204">
                  <c:v>41581</c:v>
                </c:pt>
                <c:pt idx="18205">
                  <c:v>41582</c:v>
                </c:pt>
                <c:pt idx="18206">
                  <c:v>41583</c:v>
                </c:pt>
                <c:pt idx="18207">
                  <c:v>41584</c:v>
                </c:pt>
                <c:pt idx="18208">
                  <c:v>41585</c:v>
                </c:pt>
                <c:pt idx="18209">
                  <c:v>41586</c:v>
                </c:pt>
                <c:pt idx="18210">
                  <c:v>41587</c:v>
                </c:pt>
                <c:pt idx="18211">
                  <c:v>41588</c:v>
                </c:pt>
                <c:pt idx="18212">
                  <c:v>41589</c:v>
                </c:pt>
                <c:pt idx="18213">
                  <c:v>41590</c:v>
                </c:pt>
                <c:pt idx="18214">
                  <c:v>41591</c:v>
                </c:pt>
                <c:pt idx="18215">
                  <c:v>41592</c:v>
                </c:pt>
                <c:pt idx="18216">
                  <c:v>41593</c:v>
                </c:pt>
                <c:pt idx="18217">
                  <c:v>41594</c:v>
                </c:pt>
                <c:pt idx="18218">
                  <c:v>41595</c:v>
                </c:pt>
                <c:pt idx="18219">
                  <c:v>41596</c:v>
                </c:pt>
                <c:pt idx="18220">
                  <c:v>41597</c:v>
                </c:pt>
                <c:pt idx="18221">
                  <c:v>41598</c:v>
                </c:pt>
                <c:pt idx="18222">
                  <c:v>41599</c:v>
                </c:pt>
                <c:pt idx="18223">
                  <c:v>41600</c:v>
                </c:pt>
                <c:pt idx="18224">
                  <c:v>41601</c:v>
                </c:pt>
                <c:pt idx="18225">
                  <c:v>41602</c:v>
                </c:pt>
                <c:pt idx="18226">
                  <c:v>41603</c:v>
                </c:pt>
                <c:pt idx="18227">
                  <c:v>41604</c:v>
                </c:pt>
                <c:pt idx="18228">
                  <c:v>41605</c:v>
                </c:pt>
                <c:pt idx="18229">
                  <c:v>41606</c:v>
                </c:pt>
                <c:pt idx="18230">
                  <c:v>41607</c:v>
                </c:pt>
                <c:pt idx="18231">
                  <c:v>41608</c:v>
                </c:pt>
                <c:pt idx="18232">
                  <c:v>41609</c:v>
                </c:pt>
                <c:pt idx="18233">
                  <c:v>41610</c:v>
                </c:pt>
                <c:pt idx="18234">
                  <c:v>41611</c:v>
                </c:pt>
                <c:pt idx="18235">
                  <c:v>41612</c:v>
                </c:pt>
                <c:pt idx="18236">
                  <c:v>41613</c:v>
                </c:pt>
                <c:pt idx="18237">
                  <c:v>41614</c:v>
                </c:pt>
                <c:pt idx="18238">
                  <c:v>41615</c:v>
                </c:pt>
                <c:pt idx="18239">
                  <c:v>41616</c:v>
                </c:pt>
                <c:pt idx="18240">
                  <c:v>41617</c:v>
                </c:pt>
                <c:pt idx="18241">
                  <c:v>41618</c:v>
                </c:pt>
                <c:pt idx="18242">
                  <c:v>41619</c:v>
                </c:pt>
                <c:pt idx="18243">
                  <c:v>41620</c:v>
                </c:pt>
                <c:pt idx="18244">
                  <c:v>41621</c:v>
                </c:pt>
                <c:pt idx="18245">
                  <c:v>41622</c:v>
                </c:pt>
                <c:pt idx="18246">
                  <c:v>41623</c:v>
                </c:pt>
                <c:pt idx="18247">
                  <c:v>41624</c:v>
                </c:pt>
                <c:pt idx="18248">
                  <c:v>41625</c:v>
                </c:pt>
                <c:pt idx="18249">
                  <c:v>41626</c:v>
                </c:pt>
                <c:pt idx="18250">
                  <c:v>41627</c:v>
                </c:pt>
                <c:pt idx="18251">
                  <c:v>41628</c:v>
                </c:pt>
                <c:pt idx="18252">
                  <c:v>41629</c:v>
                </c:pt>
                <c:pt idx="18253">
                  <c:v>41630</c:v>
                </c:pt>
                <c:pt idx="18254">
                  <c:v>41631</c:v>
                </c:pt>
                <c:pt idx="18255">
                  <c:v>41632</c:v>
                </c:pt>
                <c:pt idx="18256">
                  <c:v>41633</c:v>
                </c:pt>
                <c:pt idx="18257">
                  <c:v>41634</c:v>
                </c:pt>
                <c:pt idx="18258">
                  <c:v>41635</c:v>
                </c:pt>
                <c:pt idx="18259">
                  <c:v>41636</c:v>
                </c:pt>
                <c:pt idx="18260">
                  <c:v>41637</c:v>
                </c:pt>
                <c:pt idx="18261">
                  <c:v>41638</c:v>
                </c:pt>
                <c:pt idx="18262">
                  <c:v>41639</c:v>
                </c:pt>
                <c:pt idx="18263">
                  <c:v>41640</c:v>
                </c:pt>
                <c:pt idx="18264">
                  <c:v>41641</c:v>
                </c:pt>
                <c:pt idx="18265">
                  <c:v>41642</c:v>
                </c:pt>
                <c:pt idx="18266">
                  <c:v>41643</c:v>
                </c:pt>
                <c:pt idx="18267">
                  <c:v>41644</c:v>
                </c:pt>
                <c:pt idx="18268">
                  <c:v>41645</c:v>
                </c:pt>
                <c:pt idx="18269">
                  <c:v>41646</c:v>
                </c:pt>
                <c:pt idx="18270">
                  <c:v>41647</c:v>
                </c:pt>
                <c:pt idx="18271">
                  <c:v>41648</c:v>
                </c:pt>
                <c:pt idx="18272">
                  <c:v>41649</c:v>
                </c:pt>
                <c:pt idx="18273">
                  <c:v>41650</c:v>
                </c:pt>
                <c:pt idx="18274">
                  <c:v>41651</c:v>
                </c:pt>
                <c:pt idx="18275">
                  <c:v>41652</c:v>
                </c:pt>
                <c:pt idx="18276">
                  <c:v>41653</c:v>
                </c:pt>
                <c:pt idx="18277">
                  <c:v>41654</c:v>
                </c:pt>
                <c:pt idx="18278">
                  <c:v>41655</c:v>
                </c:pt>
                <c:pt idx="18279">
                  <c:v>41656</c:v>
                </c:pt>
                <c:pt idx="18280">
                  <c:v>41657</c:v>
                </c:pt>
                <c:pt idx="18281">
                  <c:v>41658</c:v>
                </c:pt>
                <c:pt idx="18282">
                  <c:v>41659</c:v>
                </c:pt>
                <c:pt idx="18283">
                  <c:v>41660</c:v>
                </c:pt>
                <c:pt idx="18284">
                  <c:v>41661</c:v>
                </c:pt>
                <c:pt idx="18285">
                  <c:v>41662</c:v>
                </c:pt>
                <c:pt idx="18286">
                  <c:v>41663</c:v>
                </c:pt>
                <c:pt idx="18287">
                  <c:v>41664</c:v>
                </c:pt>
                <c:pt idx="18288">
                  <c:v>41665</c:v>
                </c:pt>
                <c:pt idx="18289">
                  <c:v>41666</c:v>
                </c:pt>
                <c:pt idx="18290">
                  <c:v>41667</c:v>
                </c:pt>
                <c:pt idx="18291">
                  <c:v>41668</c:v>
                </c:pt>
                <c:pt idx="18292">
                  <c:v>41669</c:v>
                </c:pt>
                <c:pt idx="18293">
                  <c:v>41670</c:v>
                </c:pt>
                <c:pt idx="18294">
                  <c:v>41671</c:v>
                </c:pt>
                <c:pt idx="18295">
                  <c:v>41672</c:v>
                </c:pt>
                <c:pt idx="18296">
                  <c:v>41673</c:v>
                </c:pt>
                <c:pt idx="18297">
                  <c:v>41674</c:v>
                </c:pt>
                <c:pt idx="18298">
                  <c:v>41675</c:v>
                </c:pt>
                <c:pt idx="18299">
                  <c:v>41676</c:v>
                </c:pt>
                <c:pt idx="18300">
                  <c:v>41677</c:v>
                </c:pt>
                <c:pt idx="18301">
                  <c:v>41678</c:v>
                </c:pt>
                <c:pt idx="18302">
                  <c:v>41679</c:v>
                </c:pt>
                <c:pt idx="18303">
                  <c:v>41680</c:v>
                </c:pt>
                <c:pt idx="18304">
                  <c:v>41681</c:v>
                </c:pt>
                <c:pt idx="18305">
                  <c:v>41682</c:v>
                </c:pt>
                <c:pt idx="18306">
                  <c:v>41683</c:v>
                </c:pt>
                <c:pt idx="18307">
                  <c:v>41684</c:v>
                </c:pt>
                <c:pt idx="18308">
                  <c:v>41685</c:v>
                </c:pt>
                <c:pt idx="18309">
                  <c:v>41686</c:v>
                </c:pt>
                <c:pt idx="18310">
                  <c:v>41687</c:v>
                </c:pt>
                <c:pt idx="18311">
                  <c:v>41688</c:v>
                </c:pt>
                <c:pt idx="18312">
                  <c:v>41689</c:v>
                </c:pt>
                <c:pt idx="18313">
                  <c:v>41690</c:v>
                </c:pt>
                <c:pt idx="18314">
                  <c:v>41691</c:v>
                </c:pt>
                <c:pt idx="18315">
                  <c:v>41692</c:v>
                </c:pt>
                <c:pt idx="18316">
                  <c:v>41693</c:v>
                </c:pt>
                <c:pt idx="18317">
                  <c:v>41694</c:v>
                </c:pt>
                <c:pt idx="18318">
                  <c:v>41695</c:v>
                </c:pt>
                <c:pt idx="18319">
                  <c:v>41696</c:v>
                </c:pt>
                <c:pt idx="18320">
                  <c:v>41697</c:v>
                </c:pt>
                <c:pt idx="18321">
                  <c:v>41698</c:v>
                </c:pt>
                <c:pt idx="18322">
                  <c:v>41699</c:v>
                </c:pt>
                <c:pt idx="18323">
                  <c:v>41700</c:v>
                </c:pt>
                <c:pt idx="18324">
                  <c:v>41701</c:v>
                </c:pt>
                <c:pt idx="18325">
                  <c:v>41702</c:v>
                </c:pt>
                <c:pt idx="18326">
                  <c:v>41703</c:v>
                </c:pt>
                <c:pt idx="18327">
                  <c:v>41704</c:v>
                </c:pt>
                <c:pt idx="18328">
                  <c:v>41705</c:v>
                </c:pt>
                <c:pt idx="18329">
                  <c:v>41706</c:v>
                </c:pt>
                <c:pt idx="18330">
                  <c:v>41707</c:v>
                </c:pt>
                <c:pt idx="18331">
                  <c:v>41708</c:v>
                </c:pt>
                <c:pt idx="18332">
                  <c:v>41709</c:v>
                </c:pt>
                <c:pt idx="18333">
                  <c:v>41710</c:v>
                </c:pt>
                <c:pt idx="18334">
                  <c:v>41711</c:v>
                </c:pt>
                <c:pt idx="18335">
                  <c:v>41712</c:v>
                </c:pt>
                <c:pt idx="18336">
                  <c:v>41713</c:v>
                </c:pt>
                <c:pt idx="18337">
                  <c:v>41714</c:v>
                </c:pt>
                <c:pt idx="18338">
                  <c:v>41715</c:v>
                </c:pt>
                <c:pt idx="18339">
                  <c:v>41716</c:v>
                </c:pt>
                <c:pt idx="18340">
                  <c:v>41717</c:v>
                </c:pt>
                <c:pt idx="18341">
                  <c:v>41718</c:v>
                </c:pt>
                <c:pt idx="18342">
                  <c:v>41719</c:v>
                </c:pt>
                <c:pt idx="18343">
                  <c:v>41720</c:v>
                </c:pt>
                <c:pt idx="18344">
                  <c:v>41721</c:v>
                </c:pt>
                <c:pt idx="18345">
                  <c:v>41722</c:v>
                </c:pt>
                <c:pt idx="18346">
                  <c:v>41723</c:v>
                </c:pt>
                <c:pt idx="18347">
                  <c:v>41724</c:v>
                </c:pt>
                <c:pt idx="18348">
                  <c:v>41725</c:v>
                </c:pt>
                <c:pt idx="18349">
                  <c:v>41726</c:v>
                </c:pt>
                <c:pt idx="18350">
                  <c:v>41727</c:v>
                </c:pt>
                <c:pt idx="18351">
                  <c:v>41728</c:v>
                </c:pt>
                <c:pt idx="18352">
                  <c:v>41729</c:v>
                </c:pt>
                <c:pt idx="18353">
                  <c:v>41730</c:v>
                </c:pt>
                <c:pt idx="18354">
                  <c:v>41731</c:v>
                </c:pt>
                <c:pt idx="18355">
                  <c:v>41732</c:v>
                </c:pt>
                <c:pt idx="18356">
                  <c:v>41733</c:v>
                </c:pt>
                <c:pt idx="18357">
                  <c:v>41734</c:v>
                </c:pt>
                <c:pt idx="18358">
                  <c:v>41735</c:v>
                </c:pt>
                <c:pt idx="18359">
                  <c:v>41736</c:v>
                </c:pt>
                <c:pt idx="18360">
                  <c:v>41737</c:v>
                </c:pt>
                <c:pt idx="18361">
                  <c:v>41738</c:v>
                </c:pt>
                <c:pt idx="18362">
                  <c:v>41739</c:v>
                </c:pt>
                <c:pt idx="18363">
                  <c:v>41740</c:v>
                </c:pt>
                <c:pt idx="18364">
                  <c:v>41741</c:v>
                </c:pt>
                <c:pt idx="18365">
                  <c:v>41742</c:v>
                </c:pt>
                <c:pt idx="18366">
                  <c:v>41743</c:v>
                </c:pt>
                <c:pt idx="18367">
                  <c:v>41744</c:v>
                </c:pt>
                <c:pt idx="18368">
                  <c:v>41745</c:v>
                </c:pt>
                <c:pt idx="18369">
                  <c:v>41746</c:v>
                </c:pt>
                <c:pt idx="18370">
                  <c:v>41747</c:v>
                </c:pt>
                <c:pt idx="18371">
                  <c:v>41748</c:v>
                </c:pt>
                <c:pt idx="18372">
                  <c:v>41749</c:v>
                </c:pt>
                <c:pt idx="18373">
                  <c:v>41750</c:v>
                </c:pt>
                <c:pt idx="18374">
                  <c:v>41751</c:v>
                </c:pt>
                <c:pt idx="18375">
                  <c:v>41752</c:v>
                </c:pt>
                <c:pt idx="18376">
                  <c:v>41753</c:v>
                </c:pt>
                <c:pt idx="18377">
                  <c:v>41754</c:v>
                </c:pt>
                <c:pt idx="18378">
                  <c:v>41755</c:v>
                </c:pt>
                <c:pt idx="18379">
                  <c:v>41756</c:v>
                </c:pt>
                <c:pt idx="18380">
                  <c:v>41757</c:v>
                </c:pt>
                <c:pt idx="18381">
                  <c:v>41758</c:v>
                </c:pt>
                <c:pt idx="18382">
                  <c:v>41759</c:v>
                </c:pt>
                <c:pt idx="18383">
                  <c:v>41760</c:v>
                </c:pt>
                <c:pt idx="18384">
                  <c:v>41761</c:v>
                </c:pt>
                <c:pt idx="18385">
                  <c:v>41762</c:v>
                </c:pt>
                <c:pt idx="18386">
                  <c:v>41763</c:v>
                </c:pt>
                <c:pt idx="18387">
                  <c:v>41764</c:v>
                </c:pt>
                <c:pt idx="18388">
                  <c:v>41765</c:v>
                </c:pt>
                <c:pt idx="18389">
                  <c:v>41766</c:v>
                </c:pt>
                <c:pt idx="18390">
                  <c:v>41767</c:v>
                </c:pt>
                <c:pt idx="18391">
                  <c:v>41768</c:v>
                </c:pt>
                <c:pt idx="18392">
                  <c:v>41769</c:v>
                </c:pt>
                <c:pt idx="18393">
                  <c:v>41770</c:v>
                </c:pt>
                <c:pt idx="18394">
                  <c:v>41771</c:v>
                </c:pt>
                <c:pt idx="18395">
                  <c:v>41772</c:v>
                </c:pt>
                <c:pt idx="18396">
                  <c:v>41773</c:v>
                </c:pt>
                <c:pt idx="18397">
                  <c:v>41774</c:v>
                </c:pt>
                <c:pt idx="18398">
                  <c:v>41775</c:v>
                </c:pt>
                <c:pt idx="18399">
                  <c:v>41776</c:v>
                </c:pt>
                <c:pt idx="18400">
                  <c:v>41777</c:v>
                </c:pt>
                <c:pt idx="18401">
                  <c:v>41778</c:v>
                </c:pt>
                <c:pt idx="18402">
                  <c:v>41779</c:v>
                </c:pt>
                <c:pt idx="18403">
                  <c:v>41780</c:v>
                </c:pt>
                <c:pt idx="18404">
                  <c:v>41781</c:v>
                </c:pt>
                <c:pt idx="18405">
                  <c:v>41782</c:v>
                </c:pt>
                <c:pt idx="18406">
                  <c:v>41783</c:v>
                </c:pt>
                <c:pt idx="18407">
                  <c:v>41784</c:v>
                </c:pt>
                <c:pt idx="18408">
                  <c:v>41785</c:v>
                </c:pt>
                <c:pt idx="18409">
                  <c:v>41786</c:v>
                </c:pt>
                <c:pt idx="18410">
                  <c:v>41787</c:v>
                </c:pt>
                <c:pt idx="18411">
                  <c:v>41788</c:v>
                </c:pt>
                <c:pt idx="18412">
                  <c:v>41789</c:v>
                </c:pt>
                <c:pt idx="18413">
                  <c:v>41790</c:v>
                </c:pt>
                <c:pt idx="18414">
                  <c:v>41791</c:v>
                </c:pt>
                <c:pt idx="18415">
                  <c:v>41792</c:v>
                </c:pt>
                <c:pt idx="18416">
                  <c:v>41793</c:v>
                </c:pt>
                <c:pt idx="18417">
                  <c:v>41794</c:v>
                </c:pt>
                <c:pt idx="18418">
                  <c:v>41795</c:v>
                </c:pt>
                <c:pt idx="18419">
                  <c:v>41796</c:v>
                </c:pt>
                <c:pt idx="18420">
                  <c:v>41797</c:v>
                </c:pt>
                <c:pt idx="18421">
                  <c:v>41798</c:v>
                </c:pt>
                <c:pt idx="18422">
                  <c:v>41799</c:v>
                </c:pt>
                <c:pt idx="18423">
                  <c:v>41800</c:v>
                </c:pt>
                <c:pt idx="18424">
                  <c:v>41801</c:v>
                </c:pt>
                <c:pt idx="18425">
                  <c:v>41802</c:v>
                </c:pt>
                <c:pt idx="18426">
                  <c:v>41803</c:v>
                </c:pt>
                <c:pt idx="18427">
                  <c:v>41804</c:v>
                </c:pt>
                <c:pt idx="18428">
                  <c:v>41805</c:v>
                </c:pt>
                <c:pt idx="18429">
                  <c:v>41806</c:v>
                </c:pt>
                <c:pt idx="18430">
                  <c:v>41807</c:v>
                </c:pt>
                <c:pt idx="18431">
                  <c:v>41808</c:v>
                </c:pt>
                <c:pt idx="18432">
                  <c:v>41809</c:v>
                </c:pt>
                <c:pt idx="18433">
                  <c:v>41810</c:v>
                </c:pt>
                <c:pt idx="18434">
                  <c:v>41811</c:v>
                </c:pt>
                <c:pt idx="18435">
                  <c:v>41812</c:v>
                </c:pt>
                <c:pt idx="18436">
                  <c:v>41813</c:v>
                </c:pt>
                <c:pt idx="18437">
                  <c:v>41814</c:v>
                </c:pt>
                <c:pt idx="18438">
                  <c:v>41815</c:v>
                </c:pt>
                <c:pt idx="18439">
                  <c:v>41816</c:v>
                </c:pt>
                <c:pt idx="18440">
                  <c:v>41817</c:v>
                </c:pt>
                <c:pt idx="18441">
                  <c:v>41818</c:v>
                </c:pt>
                <c:pt idx="18442">
                  <c:v>41819</c:v>
                </c:pt>
                <c:pt idx="18443">
                  <c:v>41820</c:v>
                </c:pt>
                <c:pt idx="18444">
                  <c:v>41821</c:v>
                </c:pt>
                <c:pt idx="18445">
                  <c:v>41822</c:v>
                </c:pt>
                <c:pt idx="18446">
                  <c:v>41823</c:v>
                </c:pt>
                <c:pt idx="18447">
                  <c:v>41824</c:v>
                </c:pt>
                <c:pt idx="18448">
                  <c:v>41825</c:v>
                </c:pt>
                <c:pt idx="18449">
                  <c:v>41826</c:v>
                </c:pt>
                <c:pt idx="18450">
                  <c:v>41827</c:v>
                </c:pt>
                <c:pt idx="18451">
                  <c:v>41828</c:v>
                </c:pt>
                <c:pt idx="18452">
                  <c:v>41829</c:v>
                </c:pt>
                <c:pt idx="18453">
                  <c:v>41830</c:v>
                </c:pt>
                <c:pt idx="18454">
                  <c:v>41831</c:v>
                </c:pt>
                <c:pt idx="18455">
                  <c:v>41832</c:v>
                </c:pt>
                <c:pt idx="18456">
                  <c:v>41833</c:v>
                </c:pt>
                <c:pt idx="18457">
                  <c:v>41834</c:v>
                </c:pt>
                <c:pt idx="18458">
                  <c:v>41835</c:v>
                </c:pt>
                <c:pt idx="18459">
                  <c:v>41836</c:v>
                </c:pt>
                <c:pt idx="18460">
                  <c:v>41837</c:v>
                </c:pt>
                <c:pt idx="18461">
                  <c:v>41838</c:v>
                </c:pt>
                <c:pt idx="18462">
                  <c:v>41839</c:v>
                </c:pt>
                <c:pt idx="18463">
                  <c:v>41840</c:v>
                </c:pt>
                <c:pt idx="18464">
                  <c:v>41841</c:v>
                </c:pt>
                <c:pt idx="18465">
                  <c:v>41842</c:v>
                </c:pt>
                <c:pt idx="18466">
                  <c:v>41843</c:v>
                </c:pt>
                <c:pt idx="18467">
                  <c:v>41844</c:v>
                </c:pt>
                <c:pt idx="18468">
                  <c:v>41845</c:v>
                </c:pt>
                <c:pt idx="18469">
                  <c:v>41846</c:v>
                </c:pt>
                <c:pt idx="18470">
                  <c:v>41847</c:v>
                </c:pt>
                <c:pt idx="18471">
                  <c:v>41848</c:v>
                </c:pt>
                <c:pt idx="18472">
                  <c:v>41849</c:v>
                </c:pt>
                <c:pt idx="18473">
                  <c:v>41850</c:v>
                </c:pt>
                <c:pt idx="18474">
                  <c:v>41851</c:v>
                </c:pt>
                <c:pt idx="18475">
                  <c:v>41852</c:v>
                </c:pt>
                <c:pt idx="18476">
                  <c:v>41853</c:v>
                </c:pt>
                <c:pt idx="18477">
                  <c:v>41854</c:v>
                </c:pt>
                <c:pt idx="18478">
                  <c:v>41855</c:v>
                </c:pt>
                <c:pt idx="18479">
                  <c:v>41856</c:v>
                </c:pt>
                <c:pt idx="18480">
                  <c:v>41857</c:v>
                </c:pt>
                <c:pt idx="18481">
                  <c:v>41858</c:v>
                </c:pt>
                <c:pt idx="18482">
                  <c:v>41859</c:v>
                </c:pt>
                <c:pt idx="18483">
                  <c:v>41860</c:v>
                </c:pt>
                <c:pt idx="18484">
                  <c:v>41861</c:v>
                </c:pt>
                <c:pt idx="18485">
                  <c:v>41862</c:v>
                </c:pt>
                <c:pt idx="18486">
                  <c:v>41863</c:v>
                </c:pt>
                <c:pt idx="18487">
                  <c:v>41864</c:v>
                </c:pt>
                <c:pt idx="18488">
                  <c:v>41865</c:v>
                </c:pt>
                <c:pt idx="18489">
                  <c:v>41866</c:v>
                </c:pt>
                <c:pt idx="18490">
                  <c:v>41867</c:v>
                </c:pt>
                <c:pt idx="18491">
                  <c:v>41868</c:v>
                </c:pt>
                <c:pt idx="18492">
                  <c:v>41869</c:v>
                </c:pt>
                <c:pt idx="18493">
                  <c:v>41870</c:v>
                </c:pt>
                <c:pt idx="18494">
                  <c:v>41871</c:v>
                </c:pt>
                <c:pt idx="18495">
                  <c:v>41872</c:v>
                </c:pt>
                <c:pt idx="18496">
                  <c:v>41873</c:v>
                </c:pt>
                <c:pt idx="18497">
                  <c:v>41874</c:v>
                </c:pt>
                <c:pt idx="18498">
                  <c:v>41875</c:v>
                </c:pt>
                <c:pt idx="18499">
                  <c:v>41876</c:v>
                </c:pt>
                <c:pt idx="18500">
                  <c:v>41877</c:v>
                </c:pt>
                <c:pt idx="18501">
                  <c:v>41878</c:v>
                </c:pt>
                <c:pt idx="18502">
                  <c:v>41879</c:v>
                </c:pt>
                <c:pt idx="18503">
                  <c:v>41880</c:v>
                </c:pt>
                <c:pt idx="18504">
                  <c:v>41881</c:v>
                </c:pt>
                <c:pt idx="18505">
                  <c:v>41882</c:v>
                </c:pt>
                <c:pt idx="18506">
                  <c:v>41883</c:v>
                </c:pt>
                <c:pt idx="18507">
                  <c:v>41884</c:v>
                </c:pt>
                <c:pt idx="18508">
                  <c:v>41885</c:v>
                </c:pt>
                <c:pt idx="18509">
                  <c:v>41886</c:v>
                </c:pt>
                <c:pt idx="18510">
                  <c:v>41887</c:v>
                </c:pt>
                <c:pt idx="18511">
                  <c:v>41888</c:v>
                </c:pt>
                <c:pt idx="18512">
                  <c:v>41889</c:v>
                </c:pt>
                <c:pt idx="18513">
                  <c:v>41890</c:v>
                </c:pt>
                <c:pt idx="18514">
                  <c:v>41891</c:v>
                </c:pt>
                <c:pt idx="18515">
                  <c:v>41892</c:v>
                </c:pt>
                <c:pt idx="18516">
                  <c:v>41893</c:v>
                </c:pt>
                <c:pt idx="18517">
                  <c:v>41894</c:v>
                </c:pt>
                <c:pt idx="18518">
                  <c:v>41895</c:v>
                </c:pt>
                <c:pt idx="18519">
                  <c:v>41896</c:v>
                </c:pt>
                <c:pt idx="18520">
                  <c:v>41897</c:v>
                </c:pt>
                <c:pt idx="18521">
                  <c:v>41898</c:v>
                </c:pt>
                <c:pt idx="18522">
                  <c:v>41899</c:v>
                </c:pt>
                <c:pt idx="18523">
                  <c:v>41900</c:v>
                </c:pt>
                <c:pt idx="18524">
                  <c:v>41901</c:v>
                </c:pt>
                <c:pt idx="18525">
                  <c:v>41902</c:v>
                </c:pt>
                <c:pt idx="18526">
                  <c:v>41903</c:v>
                </c:pt>
                <c:pt idx="18527">
                  <c:v>41904</c:v>
                </c:pt>
                <c:pt idx="18528">
                  <c:v>41905</c:v>
                </c:pt>
                <c:pt idx="18529">
                  <c:v>41906</c:v>
                </c:pt>
                <c:pt idx="18530">
                  <c:v>41907</c:v>
                </c:pt>
                <c:pt idx="18531">
                  <c:v>41908</c:v>
                </c:pt>
                <c:pt idx="18532">
                  <c:v>41909</c:v>
                </c:pt>
                <c:pt idx="18533">
                  <c:v>41910</c:v>
                </c:pt>
                <c:pt idx="18534">
                  <c:v>41911</c:v>
                </c:pt>
                <c:pt idx="18535">
                  <c:v>41912</c:v>
                </c:pt>
                <c:pt idx="18536">
                  <c:v>41913</c:v>
                </c:pt>
                <c:pt idx="18537">
                  <c:v>41914</c:v>
                </c:pt>
                <c:pt idx="18538">
                  <c:v>41915</c:v>
                </c:pt>
                <c:pt idx="18539">
                  <c:v>41916</c:v>
                </c:pt>
                <c:pt idx="18540">
                  <c:v>41917</c:v>
                </c:pt>
                <c:pt idx="18541">
                  <c:v>41918</c:v>
                </c:pt>
                <c:pt idx="18542">
                  <c:v>41919</c:v>
                </c:pt>
                <c:pt idx="18543">
                  <c:v>41920</c:v>
                </c:pt>
                <c:pt idx="18544">
                  <c:v>41921</c:v>
                </c:pt>
                <c:pt idx="18545">
                  <c:v>41922</c:v>
                </c:pt>
                <c:pt idx="18546">
                  <c:v>41923</c:v>
                </c:pt>
                <c:pt idx="18547">
                  <c:v>41924</c:v>
                </c:pt>
                <c:pt idx="18548">
                  <c:v>41925</c:v>
                </c:pt>
                <c:pt idx="18549">
                  <c:v>41926</c:v>
                </c:pt>
                <c:pt idx="18550">
                  <c:v>41927</c:v>
                </c:pt>
                <c:pt idx="18551">
                  <c:v>41928</c:v>
                </c:pt>
                <c:pt idx="18552">
                  <c:v>41929</c:v>
                </c:pt>
                <c:pt idx="18553">
                  <c:v>41930</c:v>
                </c:pt>
                <c:pt idx="18554">
                  <c:v>41931</c:v>
                </c:pt>
                <c:pt idx="18555">
                  <c:v>41932</c:v>
                </c:pt>
                <c:pt idx="18556">
                  <c:v>41933</c:v>
                </c:pt>
                <c:pt idx="18557">
                  <c:v>41934</c:v>
                </c:pt>
                <c:pt idx="18558">
                  <c:v>41935</c:v>
                </c:pt>
                <c:pt idx="18559">
                  <c:v>41936</c:v>
                </c:pt>
                <c:pt idx="18560">
                  <c:v>41937</c:v>
                </c:pt>
                <c:pt idx="18561">
                  <c:v>41938</c:v>
                </c:pt>
                <c:pt idx="18562">
                  <c:v>41939</c:v>
                </c:pt>
                <c:pt idx="18563">
                  <c:v>41940</c:v>
                </c:pt>
                <c:pt idx="18564">
                  <c:v>41941</c:v>
                </c:pt>
                <c:pt idx="18565">
                  <c:v>41942</c:v>
                </c:pt>
                <c:pt idx="18566">
                  <c:v>41943</c:v>
                </c:pt>
                <c:pt idx="18567">
                  <c:v>41944</c:v>
                </c:pt>
                <c:pt idx="18568">
                  <c:v>41945</c:v>
                </c:pt>
                <c:pt idx="18569">
                  <c:v>41946</c:v>
                </c:pt>
                <c:pt idx="18570">
                  <c:v>41947</c:v>
                </c:pt>
                <c:pt idx="18571">
                  <c:v>41948</c:v>
                </c:pt>
                <c:pt idx="18572">
                  <c:v>41949</c:v>
                </c:pt>
                <c:pt idx="18573">
                  <c:v>41950</c:v>
                </c:pt>
                <c:pt idx="18574">
                  <c:v>41951</c:v>
                </c:pt>
                <c:pt idx="18575">
                  <c:v>41952</c:v>
                </c:pt>
                <c:pt idx="18576">
                  <c:v>41953</c:v>
                </c:pt>
                <c:pt idx="18577">
                  <c:v>41954</c:v>
                </c:pt>
                <c:pt idx="18578">
                  <c:v>41955</c:v>
                </c:pt>
                <c:pt idx="18579">
                  <c:v>41956</c:v>
                </c:pt>
                <c:pt idx="18580">
                  <c:v>41957</c:v>
                </c:pt>
                <c:pt idx="18581">
                  <c:v>41958</c:v>
                </c:pt>
                <c:pt idx="18582">
                  <c:v>41959</c:v>
                </c:pt>
                <c:pt idx="18583">
                  <c:v>41960</c:v>
                </c:pt>
                <c:pt idx="18584">
                  <c:v>41961</c:v>
                </c:pt>
                <c:pt idx="18585">
                  <c:v>41962</c:v>
                </c:pt>
                <c:pt idx="18586">
                  <c:v>41963</c:v>
                </c:pt>
                <c:pt idx="18587">
                  <c:v>41964</c:v>
                </c:pt>
                <c:pt idx="18588">
                  <c:v>41965</c:v>
                </c:pt>
                <c:pt idx="18589">
                  <c:v>41966</c:v>
                </c:pt>
                <c:pt idx="18590">
                  <c:v>41967</c:v>
                </c:pt>
                <c:pt idx="18591">
                  <c:v>41968</c:v>
                </c:pt>
                <c:pt idx="18592">
                  <c:v>41969</c:v>
                </c:pt>
                <c:pt idx="18593">
                  <c:v>41970</c:v>
                </c:pt>
                <c:pt idx="18594">
                  <c:v>41971</c:v>
                </c:pt>
                <c:pt idx="18595">
                  <c:v>41972</c:v>
                </c:pt>
                <c:pt idx="18596">
                  <c:v>41973</c:v>
                </c:pt>
                <c:pt idx="18597">
                  <c:v>41974</c:v>
                </c:pt>
                <c:pt idx="18598">
                  <c:v>41975</c:v>
                </c:pt>
                <c:pt idx="18599">
                  <c:v>41976</c:v>
                </c:pt>
                <c:pt idx="18600">
                  <c:v>41977</c:v>
                </c:pt>
                <c:pt idx="18601">
                  <c:v>41978</c:v>
                </c:pt>
                <c:pt idx="18602">
                  <c:v>41979</c:v>
                </c:pt>
                <c:pt idx="18603">
                  <c:v>41980</c:v>
                </c:pt>
                <c:pt idx="18604">
                  <c:v>41981</c:v>
                </c:pt>
                <c:pt idx="18605">
                  <c:v>41982</c:v>
                </c:pt>
                <c:pt idx="18606">
                  <c:v>41983</c:v>
                </c:pt>
                <c:pt idx="18607">
                  <c:v>41984</c:v>
                </c:pt>
                <c:pt idx="18608">
                  <c:v>41985</c:v>
                </c:pt>
                <c:pt idx="18609">
                  <c:v>41986</c:v>
                </c:pt>
                <c:pt idx="18610">
                  <c:v>41987</c:v>
                </c:pt>
                <c:pt idx="18611">
                  <c:v>41988</c:v>
                </c:pt>
                <c:pt idx="18612">
                  <c:v>41989</c:v>
                </c:pt>
                <c:pt idx="18613">
                  <c:v>41990</c:v>
                </c:pt>
                <c:pt idx="18614">
                  <c:v>41991</c:v>
                </c:pt>
                <c:pt idx="18615">
                  <c:v>41992</c:v>
                </c:pt>
                <c:pt idx="18616">
                  <c:v>41993</c:v>
                </c:pt>
                <c:pt idx="18617">
                  <c:v>41994</c:v>
                </c:pt>
                <c:pt idx="18618">
                  <c:v>41995</c:v>
                </c:pt>
                <c:pt idx="18619">
                  <c:v>41996</c:v>
                </c:pt>
                <c:pt idx="18620">
                  <c:v>41997</c:v>
                </c:pt>
                <c:pt idx="18621">
                  <c:v>41998</c:v>
                </c:pt>
                <c:pt idx="18622">
                  <c:v>41999</c:v>
                </c:pt>
                <c:pt idx="18623">
                  <c:v>42000</c:v>
                </c:pt>
                <c:pt idx="18624">
                  <c:v>42001</c:v>
                </c:pt>
                <c:pt idx="18625">
                  <c:v>42002</c:v>
                </c:pt>
                <c:pt idx="18626">
                  <c:v>42003</c:v>
                </c:pt>
                <c:pt idx="18627">
                  <c:v>42004</c:v>
                </c:pt>
                <c:pt idx="18628">
                  <c:v>42005</c:v>
                </c:pt>
                <c:pt idx="18629">
                  <c:v>42006</c:v>
                </c:pt>
                <c:pt idx="18630">
                  <c:v>42007</c:v>
                </c:pt>
                <c:pt idx="18631">
                  <c:v>42008</c:v>
                </c:pt>
                <c:pt idx="18632">
                  <c:v>42009</c:v>
                </c:pt>
                <c:pt idx="18633">
                  <c:v>42010</c:v>
                </c:pt>
                <c:pt idx="18634">
                  <c:v>42011</c:v>
                </c:pt>
                <c:pt idx="18635">
                  <c:v>42012</c:v>
                </c:pt>
                <c:pt idx="18636">
                  <c:v>42013</c:v>
                </c:pt>
                <c:pt idx="18637">
                  <c:v>42014</c:v>
                </c:pt>
                <c:pt idx="18638">
                  <c:v>42015</c:v>
                </c:pt>
                <c:pt idx="18639">
                  <c:v>42016</c:v>
                </c:pt>
                <c:pt idx="18640">
                  <c:v>42017</c:v>
                </c:pt>
                <c:pt idx="18641">
                  <c:v>42018</c:v>
                </c:pt>
                <c:pt idx="18642">
                  <c:v>42019</c:v>
                </c:pt>
                <c:pt idx="18643">
                  <c:v>42020</c:v>
                </c:pt>
                <c:pt idx="18644">
                  <c:v>42021</c:v>
                </c:pt>
                <c:pt idx="18645">
                  <c:v>42022</c:v>
                </c:pt>
                <c:pt idx="18646">
                  <c:v>42023</c:v>
                </c:pt>
                <c:pt idx="18647">
                  <c:v>42024</c:v>
                </c:pt>
                <c:pt idx="18648">
                  <c:v>42025</c:v>
                </c:pt>
                <c:pt idx="18649">
                  <c:v>42026</c:v>
                </c:pt>
                <c:pt idx="18650">
                  <c:v>42027</c:v>
                </c:pt>
                <c:pt idx="18651">
                  <c:v>42028</c:v>
                </c:pt>
                <c:pt idx="18652">
                  <c:v>42029</c:v>
                </c:pt>
                <c:pt idx="18653">
                  <c:v>42030</c:v>
                </c:pt>
                <c:pt idx="18654">
                  <c:v>42031</c:v>
                </c:pt>
                <c:pt idx="18655">
                  <c:v>42032</c:v>
                </c:pt>
                <c:pt idx="18656">
                  <c:v>42033</c:v>
                </c:pt>
                <c:pt idx="18657">
                  <c:v>42034</c:v>
                </c:pt>
                <c:pt idx="18658">
                  <c:v>42035</c:v>
                </c:pt>
                <c:pt idx="18659">
                  <c:v>42036</c:v>
                </c:pt>
                <c:pt idx="18660">
                  <c:v>42037</c:v>
                </c:pt>
                <c:pt idx="18661">
                  <c:v>42038</c:v>
                </c:pt>
                <c:pt idx="18662">
                  <c:v>42039</c:v>
                </c:pt>
                <c:pt idx="18663">
                  <c:v>42040</c:v>
                </c:pt>
                <c:pt idx="18664">
                  <c:v>42041</c:v>
                </c:pt>
                <c:pt idx="18665">
                  <c:v>42042</c:v>
                </c:pt>
                <c:pt idx="18666">
                  <c:v>42043</c:v>
                </c:pt>
                <c:pt idx="18667">
                  <c:v>42044</c:v>
                </c:pt>
                <c:pt idx="18668">
                  <c:v>42045</c:v>
                </c:pt>
                <c:pt idx="18669">
                  <c:v>42046</c:v>
                </c:pt>
                <c:pt idx="18670">
                  <c:v>42047</c:v>
                </c:pt>
                <c:pt idx="18671">
                  <c:v>42048</c:v>
                </c:pt>
                <c:pt idx="18672">
                  <c:v>42049</c:v>
                </c:pt>
                <c:pt idx="18673">
                  <c:v>42050</c:v>
                </c:pt>
                <c:pt idx="18674">
                  <c:v>42051</c:v>
                </c:pt>
                <c:pt idx="18675">
                  <c:v>42052</c:v>
                </c:pt>
                <c:pt idx="18676">
                  <c:v>42053</c:v>
                </c:pt>
                <c:pt idx="18677">
                  <c:v>42054</c:v>
                </c:pt>
                <c:pt idx="18678">
                  <c:v>42055</c:v>
                </c:pt>
                <c:pt idx="18679">
                  <c:v>42056</c:v>
                </c:pt>
                <c:pt idx="18680">
                  <c:v>42057</c:v>
                </c:pt>
                <c:pt idx="18681">
                  <c:v>42058</c:v>
                </c:pt>
                <c:pt idx="18682">
                  <c:v>42059</c:v>
                </c:pt>
                <c:pt idx="18683">
                  <c:v>42060</c:v>
                </c:pt>
                <c:pt idx="18684">
                  <c:v>42061</c:v>
                </c:pt>
                <c:pt idx="18685">
                  <c:v>42062</c:v>
                </c:pt>
                <c:pt idx="18686">
                  <c:v>42063</c:v>
                </c:pt>
                <c:pt idx="18687">
                  <c:v>42064</c:v>
                </c:pt>
                <c:pt idx="18688">
                  <c:v>42065</c:v>
                </c:pt>
                <c:pt idx="18689">
                  <c:v>42066</c:v>
                </c:pt>
                <c:pt idx="18690">
                  <c:v>42067</c:v>
                </c:pt>
                <c:pt idx="18691">
                  <c:v>42068</c:v>
                </c:pt>
                <c:pt idx="18692">
                  <c:v>42069</c:v>
                </c:pt>
                <c:pt idx="18693">
                  <c:v>42070</c:v>
                </c:pt>
                <c:pt idx="18694">
                  <c:v>42071</c:v>
                </c:pt>
                <c:pt idx="18695">
                  <c:v>42072</c:v>
                </c:pt>
                <c:pt idx="18696">
                  <c:v>42073</c:v>
                </c:pt>
                <c:pt idx="18697">
                  <c:v>42074</c:v>
                </c:pt>
                <c:pt idx="18698">
                  <c:v>42075</c:v>
                </c:pt>
                <c:pt idx="18699">
                  <c:v>42076</c:v>
                </c:pt>
                <c:pt idx="18700">
                  <c:v>42077</c:v>
                </c:pt>
                <c:pt idx="18701">
                  <c:v>42078</c:v>
                </c:pt>
                <c:pt idx="18702">
                  <c:v>42079</c:v>
                </c:pt>
                <c:pt idx="18703">
                  <c:v>42080</c:v>
                </c:pt>
                <c:pt idx="18704">
                  <c:v>42081</c:v>
                </c:pt>
                <c:pt idx="18705">
                  <c:v>42082</c:v>
                </c:pt>
                <c:pt idx="18706">
                  <c:v>42083</c:v>
                </c:pt>
                <c:pt idx="18707">
                  <c:v>42084</c:v>
                </c:pt>
                <c:pt idx="18708">
                  <c:v>42085</c:v>
                </c:pt>
                <c:pt idx="18709">
                  <c:v>42086</c:v>
                </c:pt>
                <c:pt idx="18710">
                  <c:v>42087</c:v>
                </c:pt>
                <c:pt idx="18711">
                  <c:v>42088</c:v>
                </c:pt>
                <c:pt idx="18712">
                  <c:v>42089</c:v>
                </c:pt>
                <c:pt idx="18713">
                  <c:v>42090</c:v>
                </c:pt>
                <c:pt idx="18714">
                  <c:v>42091</c:v>
                </c:pt>
                <c:pt idx="18715">
                  <c:v>42092</c:v>
                </c:pt>
                <c:pt idx="18716">
                  <c:v>42093</c:v>
                </c:pt>
                <c:pt idx="18717">
                  <c:v>42094</c:v>
                </c:pt>
                <c:pt idx="18718">
                  <c:v>42095</c:v>
                </c:pt>
                <c:pt idx="18719">
                  <c:v>42096</c:v>
                </c:pt>
                <c:pt idx="18720">
                  <c:v>42097</c:v>
                </c:pt>
                <c:pt idx="18721">
                  <c:v>42098</c:v>
                </c:pt>
                <c:pt idx="18722">
                  <c:v>42099</c:v>
                </c:pt>
                <c:pt idx="18723">
                  <c:v>42100</c:v>
                </c:pt>
                <c:pt idx="18724">
                  <c:v>42101</c:v>
                </c:pt>
                <c:pt idx="18725">
                  <c:v>42102</c:v>
                </c:pt>
                <c:pt idx="18726">
                  <c:v>42103</c:v>
                </c:pt>
                <c:pt idx="18727">
                  <c:v>42104</c:v>
                </c:pt>
                <c:pt idx="18728">
                  <c:v>42105</c:v>
                </c:pt>
                <c:pt idx="18729">
                  <c:v>42106</c:v>
                </c:pt>
                <c:pt idx="18730">
                  <c:v>42107</c:v>
                </c:pt>
                <c:pt idx="18731">
                  <c:v>42108</c:v>
                </c:pt>
                <c:pt idx="18732">
                  <c:v>42109</c:v>
                </c:pt>
                <c:pt idx="18733">
                  <c:v>42110</c:v>
                </c:pt>
                <c:pt idx="18734">
                  <c:v>42111</c:v>
                </c:pt>
                <c:pt idx="18735">
                  <c:v>42112</c:v>
                </c:pt>
                <c:pt idx="18736">
                  <c:v>42113</c:v>
                </c:pt>
                <c:pt idx="18737">
                  <c:v>42114</c:v>
                </c:pt>
                <c:pt idx="18738">
                  <c:v>42115</c:v>
                </c:pt>
                <c:pt idx="18739">
                  <c:v>42116</c:v>
                </c:pt>
                <c:pt idx="18740">
                  <c:v>42117</c:v>
                </c:pt>
                <c:pt idx="18741">
                  <c:v>42118</c:v>
                </c:pt>
                <c:pt idx="18742">
                  <c:v>42119</c:v>
                </c:pt>
                <c:pt idx="18743">
                  <c:v>42120</c:v>
                </c:pt>
                <c:pt idx="18744">
                  <c:v>42121</c:v>
                </c:pt>
                <c:pt idx="18745">
                  <c:v>42122</c:v>
                </c:pt>
                <c:pt idx="18746">
                  <c:v>42123</c:v>
                </c:pt>
                <c:pt idx="18747">
                  <c:v>42124</c:v>
                </c:pt>
                <c:pt idx="18748">
                  <c:v>42125</c:v>
                </c:pt>
                <c:pt idx="18749">
                  <c:v>42126</c:v>
                </c:pt>
                <c:pt idx="18750">
                  <c:v>42127</c:v>
                </c:pt>
                <c:pt idx="18751">
                  <c:v>42128</c:v>
                </c:pt>
                <c:pt idx="18752">
                  <c:v>42129</c:v>
                </c:pt>
                <c:pt idx="18753">
                  <c:v>42130</c:v>
                </c:pt>
                <c:pt idx="18754">
                  <c:v>42131</c:v>
                </c:pt>
                <c:pt idx="18755">
                  <c:v>42132</c:v>
                </c:pt>
                <c:pt idx="18756">
                  <c:v>42133</c:v>
                </c:pt>
                <c:pt idx="18757">
                  <c:v>42134</c:v>
                </c:pt>
                <c:pt idx="18758">
                  <c:v>42135</c:v>
                </c:pt>
                <c:pt idx="18759">
                  <c:v>42136</c:v>
                </c:pt>
                <c:pt idx="18760">
                  <c:v>42137</c:v>
                </c:pt>
                <c:pt idx="18761">
                  <c:v>42138</c:v>
                </c:pt>
                <c:pt idx="18762">
                  <c:v>42139</c:v>
                </c:pt>
                <c:pt idx="18763">
                  <c:v>42140</c:v>
                </c:pt>
                <c:pt idx="18764">
                  <c:v>42141</c:v>
                </c:pt>
                <c:pt idx="18765">
                  <c:v>42142</c:v>
                </c:pt>
                <c:pt idx="18766">
                  <c:v>42143</c:v>
                </c:pt>
                <c:pt idx="18767">
                  <c:v>42144</c:v>
                </c:pt>
                <c:pt idx="18768">
                  <c:v>42145</c:v>
                </c:pt>
                <c:pt idx="18769">
                  <c:v>42146</c:v>
                </c:pt>
                <c:pt idx="18770">
                  <c:v>42147</c:v>
                </c:pt>
                <c:pt idx="18771">
                  <c:v>42148</c:v>
                </c:pt>
                <c:pt idx="18772">
                  <c:v>42149</c:v>
                </c:pt>
                <c:pt idx="18773">
                  <c:v>42150</c:v>
                </c:pt>
                <c:pt idx="18774">
                  <c:v>42151</c:v>
                </c:pt>
                <c:pt idx="18775">
                  <c:v>42152</c:v>
                </c:pt>
                <c:pt idx="18776">
                  <c:v>42153</c:v>
                </c:pt>
                <c:pt idx="18777">
                  <c:v>42154</c:v>
                </c:pt>
                <c:pt idx="18778">
                  <c:v>42155</c:v>
                </c:pt>
                <c:pt idx="18779">
                  <c:v>42156</c:v>
                </c:pt>
                <c:pt idx="18780">
                  <c:v>42157</c:v>
                </c:pt>
                <c:pt idx="18781">
                  <c:v>42158</c:v>
                </c:pt>
                <c:pt idx="18782">
                  <c:v>42159</c:v>
                </c:pt>
                <c:pt idx="18783">
                  <c:v>42160</c:v>
                </c:pt>
                <c:pt idx="18784">
                  <c:v>42161</c:v>
                </c:pt>
                <c:pt idx="18785">
                  <c:v>42162</c:v>
                </c:pt>
                <c:pt idx="18786">
                  <c:v>42163</c:v>
                </c:pt>
                <c:pt idx="18787">
                  <c:v>42164</c:v>
                </c:pt>
                <c:pt idx="18788">
                  <c:v>42165</c:v>
                </c:pt>
                <c:pt idx="18789">
                  <c:v>42166</c:v>
                </c:pt>
                <c:pt idx="18790">
                  <c:v>42167</c:v>
                </c:pt>
                <c:pt idx="18791">
                  <c:v>42168</c:v>
                </c:pt>
                <c:pt idx="18792">
                  <c:v>42169</c:v>
                </c:pt>
                <c:pt idx="18793">
                  <c:v>42170</c:v>
                </c:pt>
                <c:pt idx="18794">
                  <c:v>42171</c:v>
                </c:pt>
                <c:pt idx="18795">
                  <c:v>42172</c:v>
                </c:pt>
                <c:pt idx="18796">
                  <c:v>42173</c:v>
                </c:pt>
                <c:pt idx="18797">
                  <c:v>42174</c:v>
                </c:pt>
                <c:pt idx="18798">
                  <c:v>42175</c:v>
                </c:pt>
                <c:pt idx="18799">
                  <c:v>42176</c:v>
                </c:pt>
                <c:pt idx="18800">
                  <c:v>42177</c:v>
                </c:pt>
                <c:pt idx="18801">
                  <c:v>42178</c:v>
                </c:pt>
                <c:pt idx="18802">
                  <c:v>42179</c:v>
                </c:pt>
                <c:pt idx="18803">
                  <c:v>42180</c:v>
                </c:pt>
                <c:pt idx="18804">
                  <c:v>42181</c:v>
                </c:pt>
                <c:pt idx="18805">
                  <c:v>42182</c:v>
                </c:pt>
                <c:pt idx="18806">
                  <c:v>42183</c:v>
                </c:pt>
                <c:pt idx="18807">
                  <c:v>42184</c:v>
                </c:pt>
                <c:pt idx="18808">
                  <c:v>42185</c:v>
                </c:pt>
                <c:pt idx="18809">
                  <c:v>42186</c:v>
                </c:pt>
                <c:pt idx="18810">
                  <c:v>42187</c:v>
                </c:pt>
                <c:pt idx="18811">
                  <c:v>42188</c:v>
                </c:pt>
                <c:pt idx="18812">
                  <c:v>42189</c:v>
                </c:pt>
                <c:pt idx="18813">
                  <c:v>42190</c:v>
                </c:pt>
                <c:pt idx="18814">
                  <c:v>42191</c:v>
                </c:pt>
                <c:pt idx="18815">
                  <c:v>42192</c:v>
                </c:pt>
                <c:pt idx="18816">
                  <c:v>42193</c:v>
                </c:pt>
                <c:pt idx="18817">
                  <c:v>42194</c:v>
                </c:pt>
                <c:pt idx="18818">
                  <c:v>42195</c:v>
                </c:pt>
                <c:pt idx="18819">
                  <c:v>42196</c:v>
                </c:pt>
                <c:pt idx="18820">
                  <c:v>42197</c:v>
                </c:pt>
                <c:pt idx="18821">
                  <c:v>42198</c:v>
                </c:pt>
                <c:pt idx="18822">
                  <c:v>42199</c:v>
                </c:pt>
                <c:pt idx="18823">
                  <c:v>42200</c:v>
                </c:pt>
                <c:pt idx="18824">
                  <c:v>42201</c:v>
                </c:pt>
                <c:pt idx="18825">
                  <c:v>42202</c:v>
                </c:pt>
                <c:pt idx="18826">
                  <c:v>42203</c:v>
                </c:pt>
                <c:pt idx="18827">
                  <c:v>42204</c:v>
                </c:pt>
                <c:pt idx="18828">
                  <c:v>42205</c:v>
                </c:pt>
                <c:pt idx="18829">
                  <c:v>42206</c:v>
                </c:pt>
                <c:pt idx="18830">
                  <c:v>42207</c:v>
                </c:pt>
                <c:pt idx="18831">
                  <c:v>42208</c:v>
                </c:pt>
                <c:pt idx="18832">
                  <c:v>42209</c:v>
                </c:pt>
                <c:pt idx="18833">
                  <c:v>42210</c:v>
                </c:pt>
                <c:pt idx="18834">
                  <c:v>42211</c:v>
                </c:pt>
                <c:pt idx="18835">
                  <c:v>42212</c:v>
                </c:pt>
                <c:pt idx="18836">
                  <c:v>42213</c:v>
                </c:pt>
                <c:pt idx="18837">
                  <c:v>42214</c:v>
                </c:pt>
                <c:pt idx="18838">
                  <c:v>42215</c:v>
                </c:pt>
                <c:pt idx="18839">
                  <c:v>42216</c:v>
                </c:pt>
                <c:pt idx="18840">
                  <c:v>42217</c:v>
                </c:pt>
                <c:pt idx="18841">
                  <c:v>42218</c:v>
                </c:pt>
                <c:pt idx="18842">
                  <c:v>42219</c:v>
                </c:pt>
                <c:pt idx="18843">
                  <c:v>42220</c:v>
                </c:pt>
                <c:pt idx="18844">
                  <c:v>42221</c:v>
                </c:pt>
                <c:pt idx="18845">
                  <c:v>42222</c:v>
                </c:pt>
                <c:pt idx="18846">
                  <c:v>42223</c:v>
                </c:pt>
                <c:pt idx="18847">
                  <c:v>42224</c:v>
                </c:pt>
                <c:pt idx="18848">
                  <c:v>42225</c:v>
                </c:pt>
                <c:pt idx="18849">
                  <c:v>42226</c:v>
                </c:pt>
                <c:pt idx="18850">
                  <c:v>42227</c:v>
                </c:pt>
                <c:pt idx="18851">
                  <c:v>42228</c:v>
                </c:pt>
                <c:pt idx="18852">
                  <c:v>42229</c:v>
                </c:pt>
                <c:pt idx="18853">
                  <c:v>42230</c:v>
                </c:pt>
                <c:pt idx="18854">
                  <c:v>42231</c:v>
                </c:pt>
                <c:pt idx="18855">
                  <c:v>42232</c:v>
                </c:pt>
                <c:pt idx="18856">
                  <c:v>42233</c:v>
                </c:pt>
                <c:pt idx="18857">
                  <c:v>42234</c:v>
                </c:pt>
                <c:pt idx="18858">
                  <c:v>42235</c:v>
                </c:pt>
                <c:pt idx="18859">
                  <c:v>42236</c:v>
                </c:pt>
                <c:pt idx="18860">
                  <c:v>42237</c:v>
                </c:pt>
                <c:pt idx="18861">
                  <c:v>42238</c:v>
                </c:pt>
                <c:pt idx="18862">
                  <c:v>42239</c:v>
                </c:pt>
                <c:pt idx="18863">
                  <c:v>42240</c:v>
                </c:pt>
                <c:pt idx="18864">
                  <c:v>42241</c:v>
                </c:pt>
                <c:pt idx="18865">
                  <c:v>42242</c:v>
                </c:pt>
                <c:pt idx="18866">
                  <c:v>42243</c:v>
                </c:pt>
                <c:pt idx="18867">
                  <c:v>42244</c:v>
                </c:pt>
                <c:pt idx="18868">
                  <c:v>42245</c:v>
                </c:pt>
                <c:pt idx="18869">
                  <c:v>42246</c:v>
                </c:pt>
                <c:pt idx="18870">
                  <c:v>42247</c:v>
                </c:pt>
                <c:pt idx="18871">
                  <c:v>42248</c:v>
                </c:pt>
                <c:pt idx="18872">
                  <c:v>42249</c:v>
                </c:pt>
                <c:pt idx="18873">
                  <c:v>42250</c:v>
                </c:pt>
                <c:pt idx="18874">
                  <c:v>42251</c:v>
                </c:pt>
                <c:pt idx="18875">
                  <c:v>42252</c:v>
                </c:pt>
                <c:pt idx="18876">
                  <c:v>42253</c:v>
                </c:pt>
                <c:pt idx="18877">
                  <c:v>42254</c:v>
                </c:pt>
                <c:pt idx="18878">
                  <c:v>42255</c:v>
                </c:pt>
                <c:pt idx="18879">
                  <c:v>42256</c:v>
                </c:pt>
                <c:pt idx="18880">
                  <c:v>42257</c:v>
                </c:pt>
                <c:pt idx="18881">
                  <c:v>42258</c:v>
                </c:pt>
                <c:pt idx="18882">
                  <c:v>42259</c:v>
                </c:pt>
                <c:pt idx="18883">
                  <c:v>42260</c:v>
                </c:pt>
                <c:pt idx="18884">
                  <c:v>42261</c:v>
                </c:pt>
                <c:pt idx="18885">
                  <c:v>42262</c:v>
                </c:pt>
                <c:pt idx="18886">
                  <c:v>42263</c:v>
                </c:pt>
                <c:pt idx="18887">
                  <c:v>42264</c:v>
                </c:pt>
                <c:pt idx="18888">
                  <c:v>42265</c:v>
                </c:pt>
                <c:pt idx="18889">
                  <c:v>42266</c:v>
                </c:pt>
                <c:pt idx="18890">
                  <c:v>42267</c:v>
                </c:pt>
                <c:pt idx="18891">
                  <c:v>42268</c:v>
                </c:pt>
                <c:pt idx="18892">
                  <c:v>42269</c:v>
                </c:pt>
                <c:pt idx="18893">
                  <c:v>42270</c:v>
                </c:pt>
                <c:pt idx="18894">
                  <c:v>42271</c:v>
                </c:pt>
                <c:pt idx="18895">
                  <c:v>42272</c:v>
                </c:pt>
                <c:pt idx="18896">
                  <c:v>42273</c:v>
                </c:pt>
                <c:pt idx="18897">
                  <c:v>42274</c:v>
                </c:pt>
                <c:pt idx="18898">
                  <c:v>42275</c:v>
                </c:pt>
                <c:pt idx="18899">
                  <c:v>42276</c:v>
                </c:pt>
                <c:pt idx="18900">
                  <c:v>42277</c:v>
                </c:pt>
                <c:pt idx="18901">
                  <c:v>42278</c:v>
                </c:pt>
                <c:pt idx="18902">
                  <c:v>42279</c:v>
                </c:pt>
                <c:pt idx="18903">
                  <c:v>42280</c:v>
                </c:pt>
                <c:pt idx="18904">
                  <c:v>42281</c:v>
                </c:pt>
                <c:pt idx="18905">
                  <c:v>42282</c:v>
                </c:pt>
                <c:pt idx="18906">
                  <c:v>42283</c:v>
                </c:pt>
                <c:pt idx="18907">
                  <c:v>42284</c:v>
                </c:pt>
                <c:pt idx="18908">
                  <c:v>42285</c:v>
                </c:pt>
                <c:pt idx="18909">
                  <c:v>42286</c:v>
                </c:pt>
                <c:pt idx="18910">
                  <c:v>42287</c:v>
                </c:pt>
                <c:pt idx="18911">
                  <c:v>42288</c:v>
                </c:pt>
                <c:pt idx="18912">
                  <c:v>42289</c:v>
                </c:pt>
                <c:pt idx="18913">
                  <c:v>42290</c:v>
                </c:pt>
                <c:pt idx="18914">
                  <c:v>42291</c:v>
                </c:pt>
                <c:pt idx="18915">
                  <c:v>42292</c:v>
                </c:pt>
                <c:pt idx="18916">
                  <c:v>42293</c:v>
                </c:pt>
                <c:pt idx="18917">
                  <c:v>42294</c:v>
                </c:pt>
                <c:pt idx="18918">
                  <c:v>42295</c:v>
                </c:pt>
                <c:pt idx="18919">
                  <c:v>42296</c:v>
                </c:pt>
                <c:pt idx="18920">
                  <c:v>42297</c:v>
                </c:pt>
                <c:pt idx="18921">
                  <c:v>42298</c:v>
                </c:pt>
                <c:pt idx="18922">
                  <c:v>42299</c:v>
                </c:pt>
                <c:pt idx="18923">
                  <c:v>42300</c:v>
                </c:pt>
                <c:pt idx="18924">
                  <c:v>42301</c:v>
                </c:pt>
                <c:pt idx="18925">
                  <c:v>42302</c:v>
                </c:pt>
                <c:pt idx="18926">
                  <c:v>42303</c:v>
                </c:pt>
                <c:pt idx="18927">
                  <c:v>42304</c:v>
                </c:pt>
                <c:pt idx="18928">
                  <c:v>42305</c:v>
                </c:pt>
                <c:pt idx="18929">
                  <c:v>42306</c:v>
                </c:pt>
                <c:pt idx="18930">
                  <c:v>42307</c:v>
                </c:pt>
                <c:pt idx="18931">
                  <c:v>42308</c:v>
                </c:pt>
                <c:pt idx="18932">
                  <c:v>42309</c:v>
                </c:pt>
                <c:pt idx="18933">
                  <c:v>42310</c:v>
                </c:pt>
                <c:pt idx="18934">
                  <c:v>42311</c:v>
                </c:pt>
                <c:pt idx="18935">
                  <c:v>42312</c:v>
                </c:pt>
                <c:pt idx="18936">
                  <c:v>42313</c:v>
                </c:pt>
                <c:pt idx="18937">
                  <c:v>42314</c:v>
                </c:pt>
                <c:pt idx="18938">
                  <c:v>42315</c:v>
                </c:pt>
                <c:pt idx="18939">
                  <c:v>42316</c:v>
                </c:pt>
                <c:pt idx="18940">
                  <c:v>42317</c:v>
                </c:pt>
                <c:pt idx="18941">
                  <c:v>42318</c:v>
                </c:pt>
                <c:pt idx="18942">
                  <c:v>42319</c:v>
                </c:pt>
                <c:pt idx="18943">
                  <c:v>42320</c:v>
                </c:pt>
                <c:pt idx="18944">
                  <c:v>42321</c:v>
                </c:pt>
                <c:pt idx="18945">
                  <c:v>42322</c:v>
                </c:pt>
                <c:pt idx="18946">
                  <c:v>42323</c:v>
                </c:pt>
                <c:pt idx="18947">
                  <c:v>42324</c:v>
                </c:pt>
                <c:pt idx="18948">
                  <c:v>42325</c:v>
                </c:pt>
                <c:pt idx="18949">
                  <c:v>42326</c:v>
                </c:pt>
                <c:pt idx="18950">
                  <c:v>42327</c:v>
                </c:pt>
                <c:pt idx="18951">
                  <c:v>42328</c:v>
                </c:pt>
                <c:pt idx="18952">
                  <c:v>42329</c:v>
                </c:pt>
                <c:pt idx="18953">
                  <c:v>42330</c:v>
                </c:pt>
                <c:pt idx="18954">
                  <c:v>42331</c:v>
                </c:pt>
                <c:pt idx="18955">
                  <c:v>42332</c:v>
                </c:pt>
                <c:pt idx="18956">
                  <c:v>42333</c:v>
                </c:pt>
                <c:pt idx="18957">
                  <c:v>42334</c:v>
                </c:pt>
                <c:pt idx="18958">
                  <c:v>42335</c:v>
                </c:pt>
                <c:pt idx="18959">
                  <c:v>42336</c:v>
                </c:pt>
                <c:pt idx="18960">
                  <c:v>42337</c:v>
                </c:pt>
                <c:pt idx="18961">
                  <c:v>42338</c:v>
                </c:pt>
                <c:pt idx="18962">
                  <c:v>42339</c:v>
                </c:pt>
                <c:pt idx="18963">
                  <c:v>42340</c:v>
                </c:pt>
                <c:pt idx="18964">
                  <c:v>42341</c:v>
                </c:pt>
                <c:pt idx="18965">
                  <c:v>42342</c:v>
                </c:pt>
                <c:pt idx="18966">
                  <c:v>42343</c:v>
                </c:pt>
                <c:pt idx="18967">
                  <c:v>42344</c:v>
                </c:pt>
                <c:pt idx="18968">
                  <c:v>42345</c:v>
                </c:pt>
                <c:pt idx="18969">
                  <c:v>42346</c:v>
                </c:pt>
                <c:pt idx="18970">
                  <c:v>42347</c:v>
                </c:pt>
                <c:pt idx="18971">
                  <c:v>42348</c:v>
                </c:pt>
                <c:pt idx="18972">
                  <c:v>42349</c:v>
                </c:pt>
                <c:pt idx="18973">
                  <c:v>42350</c:v>
                </c:pt>
                <c:pt idx="18974">
                  <c:v>42351</c:v>
                </c:pt>
                <c:pt idx="18975">
                  <c:v>42352</c:v>
                </c:pt>
                <c:pt idx="18976">
                  <c:v>42353</c:v>
                </c:pt>
                <c:pt idx="18977">
                  <c:v>42354</c:v>
                </c:pt>
                <c:pt idx="18978">
                  <c:v>42355</c:v>
                </c:pt>
                <c:pt idx="18979">
                  <c:v>42356</c:v>
                </c:pt>
                <c:pt idx="18980">
                  <c:v>42357</c:v>
                </c:pt>
                <c:pt idx="18981">
                  <c:v>42358</c:v>
                </c:pt>
                <c:pt idx="18982">
                  <c:v>42359</c:v>
                </c:pt>
                <c:pt idx="18983">
                  <c:v>42360</c:v>
                </c:pt>
                <c:pt idx="18984">
                  <c:v>42361</c:v>
                </c:pt>
                <c:pt idx="18985">
                  <c:v>42362</c:v>
                </c:pt>
                <c:pt idx="18986">
                  <c:v>42363</c:v>
                </c:pt>
                <c:pt idx="18987">
                  <c:v>42364</c:v>
                </c:pt>
                <c:pt idx="18988">
                  <c:v>42365</c:v>
                </c:pt>
                <c:pt idx="18989">
                  <c:v>42366</c:v>
                </c:pt>
                <c:pt idx="18990">
                  <c:v>42367</c:v>
                </c:pt>
                <c:pt idx="18991">
                  <c:v>42368</c:v>
                </c:pt>
                <c:pt idx="18992">
                  <c:v>42369</c:v>
                </c:pt>
                <c:pt idx="18993">
                  <c:v>42370</c:v>
                </c:pt>
                <c:pt idx="18994">
                  <c:v>42371</c:v>
                </c:pt>
                <c:pt idx="18995">
                  <c:v>42372</c:v>
                </c:pt>
                <c:pt idx="18996">
                  <c:v>42373</c:v>
                </c:pt>
                <c:pt idx="18997">
                  <c:v>42374</c:v>
                </c:pt>
                <c:pt idx="18998">
                  <c:v>42375</c:v>
                </c:pt>
                <c:pt idx="18999">
                  <c:v>42376</c:v>
                </c:pt>
                <c:pt idx="19000">
                  <c:v>42377</c:v>
                </c:pt>
                <c:pt idx="19001">
                  <c:v>42378</c:v>
                </c:pt>
                <c:pt idx="19002">
                  <c:v>42379</c:v>
                </c:pt>
                <c:pt idx="19003">
                  <c:v>42380</c:v>
                </c:pt>
                <c:pt idx="19004">
                  <c:v>42381</c:v>
                </c:pt>
                <c:pt idx="19005">
                  <c:v>42382</c:v>
                </c:pt>
                <c:pt idx="19006">
                  <c:v>42383</c:v>
                </c:pt>
                <c:pt idx="19007">
                  <c:v>42384</c:v>
                </c:pt>
                <c:pt idx="19008">
                  <c:v>42385</c:v>
                </c:pt>
                <c:pt idx="19009">
                  <c:v>42386</c:v>
                </c:pt>
                <c:pt idx="19010">
                  <c:v>42387</c:v>
                </c:pt>
                <c:pt idx="19011">
                  <c:v>42388</c:v>
                </c:pt>
                <c:pt idx="19012">
                  <c:v>42389</c:v>
                </c:pt>
                <c:pt idx="19013">
                  <c:v>42390</c:v>
                </c:pt>
                <c:pt idx="19014">
                  <c:v>42391</c:v>
                </c:pt>
                <c:pt idx="19015">
                  <c:v>42392</c:v>
                </c:pt>
                <c:pt idx="19016">
                  <c:v>42393</c:v>
                </c:pt>
                <c:pt idx="19017">
                  <c:v>42394</c:v>
                </c:pt>
                <c:pt idx="19018">
                  <c:v>42395</c:v>
                </c:pt>
                <c:pt idx="19019">
                  <c:v>42396</c:v>
                </c:pt>
                <c:pt idx="19020">
                  <c:v>42397</c:v>
                </c:pt>
                <c:pt idx="19021">
                  <c:v>42398</c:v>
                </c:pt>
                <c:pt idx="19022">
                  <c:v>42399</c:v>
                </c:pt>
                <c:pt idx="19023">
                  <c:v>42400</c:v>
                </c:pt>
                <c:pt idx="19024">
                  <c:v>42401</c:v>
                </c:pt>
                <c:pt idx="19025">
                  <c:v>42402</c:v>
                </c:pt>
                <c:pt idx="19026">
                  <c:v>42403</c:v>
                </c:pt>
                <c:pt idx="19027">
                  <c:v>42404</c:v>
                </c:pt>
                <c:pt idx="19028">
                  <c:v>42405</c:v>
                </c:pt>
                <c:pt idx="19029">
                  <c:v>42406</c:v>
                </c:pt>
                <c:pt idx="19030">
                  <c:v>42407</c:v>
                </c:pt>
                <c:pt idx="19031">
                  <c:v>42408</c:v>
                </c:pt>
                <c:pt idx="19032">
                  <c:v>42409</c:v>
                </c:pt>
                <c:pt idx="19033">
                  <c:v>42410</c:v>
                </c:pt>
                <c:pt idx="19034">
                  <c:v>42411</c:v>
                </c:pt>
                <c:pt idx="19035">
                  <c:v>42412</c:v>
                </c:pt>
                <c:pt idx="19036">
                  <c:v>42413</c:v>
                </c:pt>
                <c:pt idx="19037">
                  <c:v>42414</c:v>
                </c:pt>
                <c:pt idx="19038">
                  <c:v>42415</c:v>
                </c:pt>
                <c:pt idx="19039">
                  <c:v>42416</c:v>
                </c:pt>
                <c:pt idx="19040">
                  <c:v>42417</c:v>
                </c:pt>
                <c:pt idx="19041">
                  <c:v>42418</c:v>
                </c:pt>
                <c:pt idx="19042">
                  <c:v>42419</c:v>
                </c:pt>
                <c:pt idx="19043">
                  <c:v>42420</c:v>
                </c:pt>
                <c:pt idx="19044">
                  <c:v>42421</c:v>
                </c:pt>
                <c:pt idx="19045">
                  <c:v>42422</c:v>
                </c:pt>
                <c:pt idx="19046">
                  <c:v>42423</c:v>
                </c:pt>
                <c:pt idx="19047">
                  <c:v>42424</c:v>
                </c:pt>
                <c:pt idx="19048">
                  <c:v>42425</c:v>
                </c:pt>
                <c:pt idx="19049">
                  <c:v>42426</c:v>
                </c:pt>
                <c:pt idx="19050">
                  <c:v>42427</c:v>
                </c:pt>
                <c:pt idx="19051">
                  <c:v>42428</c:v>
                </c:pt>
                <c:pt idx="19052">
                  <c:v>42429</c:v>
                </c:pt>
                <c:pt idx="19053">
                  <c:v>42430</c:v>
                </c:pt>
                <c:pt idx="19054">
                  <c:v>42431</c:v>
                </c:pt>
                <c:pt idx="19055">
                  <c:v>42432</c:v>
                </c:pt>
                <c:pt idx="19056">
                  <c:v>42433</c:v>
                </c:pt>
                <c:pt idx="19057">
                  <c:v>42434</c:v>
                </c:pt>
                <c:pt idx="19058">
                  <c:v>42435</c:v>
                </c:pt>
                <c:pt idx="19059">
                  <c:v>42436</c:v>
                </c:pt>
                <c:pt idx="19060">
                  <c:v>42437</c:v>
                </c:pt>
                <c:pt idx="19061">
                  <c:v>42438</c:v>
                </c:pt>
                <c:pt idx="19062">
                  <c:v>42439</c:v>
                </c:pt>
                <c:pt idx="19063">
                  <c:v>42440</c:v>
                </c:pt>
                <c:pt idx="19064">
                  <c:v>42441</c:v>
                </c:pt>
                <c:pt idx="19065">
                  <c:v>42442</c:v>
                </c:pt>
                <c:pt idx="19066">
                  <c:v>42443</c:v>
                </c:pt>
                <c:pt idx="19067">
                  <c:v>42444</c:v>
                </c:pt>
                <c:pt idx="19068">
                  <c:v>42445</c:v>
                </c:pt>
                <c:pt idx="19069">
                  <c:v>42446</c:v>
                </c:pt>
                <c:pt idx="19070">
                  <c:v>42447</c:v>
                </c:pt>
                <c:pt idx="19071">
                  <c:v>42448</c:v>
                </c:pt>
                <c:pt idx="19072">
                  <c:v>42449</c:v>
                </c:pt>
                <c:pt idx="19073">
                  <c:v>42450</c:v>
                </c:pt>
                <c:pt idx="19074">
                  <c:v>42451</c:v>
                </c:pt>
                <c:pt idx="19075">
                  <c:v>42452</c:v>
                </c:pt>
                <c:pt idx="19076">
                  <c:v>42453</c:v>
                </c:pt>
                <c:pt idx="19077">
                  <c:v>42454</c:v>
                </c:pt>
                <c:pt idx="19078">
                  <c:v>42455</c:v>
                </c:pt>
                <c:pt idx="19079">
                  <c:v>42456</c:v>
                </c:pt>
                <c:pt idx="19080">
                  <c:v>42457</c:v>
                </c:pt>
                <c:pt idx="19081">
                  <c:v>42458</c:v>
                </c:pt>
                <c:pt idx="19082">
                  <c:v>42459</c:v>
                </c:pt>
                <c:pt idx="19083">
                  <c:v>42460</c:v>
                </c:pt>
                <c:pt idx="19084">
                  <c:v>42461</c:v>
                </c:pt>
                <c:pt idx="19085">
                  <c:v>42462</c:v>
                </c:pt>
                <c:pt idx="19086">
                  <c:v>42463</c:v>
                </c:pt>
                <c:pt idx="19087">
                  <c:v>42464</c:v>
                </c:pt>
                <c:pt idx="19088">
                  <c:v>42465</c:v>
                </c:pt>
                <c:pt idx="19089">
                  <c:v>42466</c:v>
                </c:pt>
                <c:pt idx="19090">
                  <c:v>42467</c:v>
                </c:pt>
                <c:pt idx="19091">
                  <c:v>42468</c:v>
                </c:pt>
                <c:pt idx="19092">
                  <c:v>42469</c:v>
                </c:pt>
                <c:pt idx="19093">
                  <c:v>42470</c:v>
                </c:pt>
                <c:pt idx="19094">
                  <c:v>42471</c:v>
                </c:pt>
                <c:pt idx="19095">
                  <c:v>42472</c:v>
                </c:pt>
                <c:pt idx="19096">
                  <c:v>42473</c:v>
                </c:pt>
                <c:pt idx="19097">
                  <c:v>42474</c:v>
                </c:pt>
                <c:pt idx="19098">
                  <c:v>42475</c:v>
                </c:pt>
                <c:pt idx="19099">
                  <c:v>42476</c:v>
                </c:pt>
                <c:pt idx="19100">
                  <c:v>42477</c:v>
                </c:pt>
                <c:pt idx="19101">
                  <c:v>42478</c:v>
                </c:pt>
                <c:pt idx="19102">
                  <c:v>42479</c:v>
                </c:pt>
                <c:pt idx="19103">
                  <c:v>42480</c:v>
                </c:pt>
                <c:pt idx="19104">
                  <c:v>42481</c:v>
                </c:pt>
                <c:pt idx="19105">
                  <c:v>42482</c:v>
                </c:pt>
                <c:pt idx="19106">
                  <c:v>42483</c:v>
                </c:pt>
                <c:pt idx="19107">
                  <c:v>42484</c:v>
                </c:pt>
                <c:pt idx="19108">
                  <c:v>42485</c:v>
                </c:pt>
                <c:pt idx="19109">
                  <c:v>42486</c:v>
                </c:pt>
                <c:pt idx="19110">
                  <c:v>42487</c:v>
                </c:pt>
                <c:pt idx="19111">
                  <c:v>42488</c:v>
                </c:pt>
                <c:pt idx="19112">
                  <c:v>42489</c:v>
                </c:pt>
                <c:pt idx="19113">
                  <c:v>42490</c:v>
                </c:pt>
                <c:pt idx="19114">
                  <c:v>42491</c:v>
                </c:pt>
                <c:pt idx="19115">
                  <c:v>42492</c:v>
                </c:pt>
                <c:pt idx="19116">
                  <c:v>42493</c:v>
                </c:pt>
                <c:pt idx="19117">
                  <c:v>42494</c:v>
                </c:pt>
                <c:pt idx="19118">
                  <c:v>42495</c:v>
                </c:pt>
                <c:pt idx="19119">
                  <c:v>42496</c:v>
                </c:pt>
                <c:pt idx="19120">
                  <c:v>42497</c:v>
                </c:pt>
                <c:pt idx="19121">
                  <c:v>42498</c:v>
                </c:pt>
                <c:pt idx="19122">
                  <c:v>42499</c:v>
                </c:pt>
                <c:pt idx="19123">
                  <c:v>42500</c:v>
                </c:pt>
                <c:pt idx="19124">
                  <c:v>42501</c:v>
                </c:pt>
                <c:pt idx="19125">
                  <c:v>42502</c:v>
                </c:pt>
                <c:pt idx="19126">
                  <c:v>42503</c:v>
                </c:pt>
                <c:pt idx="19127">
                  <c:v>42504</c:v>
                </c:pt>
                <c:pt idx="19128">
                  <c:v>42505</c:v>
                </c:pt>
                <c:pt idx="19129">
                  <c:v>42506</c:v>
                </c:pt>
                <c:pt idx="19130">
                  <c:v>42507</c:v>
                </c:pt>
                <c:pt idx="19131">
                  <c:v>42508</c:v>
                </c:pt>
                <c:pt idx="19132">
                  <c:v>42509</c:v>
                </c:pt>
                <c:pt idx="19133">
                  <c:v>42510</c:v>
                </c:pt>
                <c:pt idx="19134">
                  <c:v>42511</c:v>
                </c:pt>
                <c:pt idx="19135">
                  <c:v>42512</c:v>
                </c:pt>
                <c:pt idx="19136">
                  <c:v>42513</c:v>
                </c:pt>
                <c:pt idx="19137">
                  <c:v>42514</c:v>
                </c:pt>
                <c:pt idx="19138">
                  <c:v>42515</c:v>
                </c:pt>
                <c:pt idx="19139">
                  <c:v>42516</c:v>
                </c:pt>
                <c:pt idx="19140">
                  <c:v>42517</c:v>
                </c:pt>
                <c:pt idx="19141">
                  <c:v>42518</c:v>
                </c:pt>
                <c:pt idx="19142">
                  <c:v>42519</c:v>
                </c:pt>
                <c:pt idx="19143">
                  <c:v>42520</c:v>
                </c:pt>
                <c:pt idx="19144">
                  <c:v>42521</c:v>
                </c:pt>
                <c:pt idx="19145">
                  <c:v>42522</c:v>
                </c:pt>
                <c:pt idx="19146">
                  <c:v>42523</c:v>
                </c:pt>
                <c:pt idx="19147">
                  <c:v>42524</c:v>
                </c:pt>
                <c:pt idx="19148">
                  <c:v>42525</c:v>
                </c:pt>
                <c:pt idx="19149">
                  <c:v>42526</c:v>
                </c:pt>
                <c:pt idx="19150">
                  <c:v>42527</c:v>
                </c:pt>
                <c:pt idx="19151">
                  <c:v>42528</c:v>
                </c:pt>
                <c:pt idx="19152">
                  <c:v>42529</c:v>
                </c:pt>
                <c:pt idx="19153">
                  <c:v>42530</c:v>
                </c:pt>
                <c:pt idx="19154">
                  <c:v>42531</c:v>
                </c:pt>
                <c:pt idx="19155">
                  <c:v>42532</c:v>
                </c:pt>
                <c:pt idx="19156">
                  <c:v>42533</c:v>
                </c:pt>
                <c:pt idx="19157">
                  <c:v>42534</c:v>
                </c:pt>
                <c:pt idx="19158">
                  <c:v>42535</c:v>
                </c:pt>
                <c:pt idx="19159">
                  <c:v>42536</c:v>
                </c:pt>
                <c:pt idx="19160">
                  <c:v>42537</c:v>
                </c:pt>
                <c:pt idx="19161">
                  <c:v>42538</c:v>
                </c:pt>
                <c:pt idx="19162">
                  <c:v>42539</c:v>
                </c:pt>
                <c:pt idx="19163">
                  <c:v>42540</c:v>
                </c:pt>
                <c:pt idx="19164">
                  <c:v>42541</c:v>
                </c:pt>
                <c:pt idx="19165">
                  <c:v>42542</c:v>
                </c:pt>
                <c:pt idx="19166">
                  <c:v>42543</c:v>
                </c:pt>
                <c:pt idx="19167">
                  <c:v>42544</c:v>
                </c:pt>
                <c:pt idx="19168">
                  <c:v>42545</c:v>
                </c:pt>
                <c:pt idx="19169">
                  <c:v>42546</c:v>
                </c:pt>
                <c:pt idx="19170">
                  <c:v>42547</c:v>
                </c:pt>
                <c:pt idx="19171">
                  <c:v>42548</c:v>
                </c:pt>
                <c:pt idx="19172">
                  <c:v>42549</c:v>
                </c:pt>
                <c:pt idx="19173">
                  <c:v>42550</c:v>
                </c:pt>
                <c:pt idx="19174">
                  <c:v>42551</c:v>
                </c:pt>
                <c:pt idx="19175">
                  <c:v>42552</c:v>
                </c:pt>
                <c:pt idx="19176">
                  <c:v>42553</c:v>
                </c:pt>
                <c:pt idx="19177">
                  <c:v>42554</c:v>
                </c:pt>
                <c:pt idx="19178">
                  <c:v>42555</c:v>
                </c:pt>
                <c:pt idx="19179">
                  <c:v>42556</c:v>
                </c:pt>
                <c:pt idx="19180">
                  <c:v>42557</c:v>
                </c:pt>
                <c:pt idx="19181">
                  <c:v>42558</c:v>
                </c:pt>
                <c:pt idx="19182">
                  <c:v>42559</c:v>
                </c:pt>
                <c:pt idx="19183">
                  <c:v>42560</c:v>
                </c:pt>
                <c:pt idx="19184">
                  <c:v>42561</c:v>
                </c:pt>
                <c:pt idx="19185">
                  <c:v>42562</c:v>
                </c:pt>
                <c:pt idx="19186">
                  <c:v>42563</c:v>
                </c:pt>
                <c:pt idx="19187">
                  <c:v>42564</c:v>
                </c:pt>
                <c:pt idx="19188">
                  <c:v>42565</c:v>
                </c:pt>
                <c:pt idx="19189">
                  <c:v>42566</c:v>
                </c:pt>
                <c:pt idx="19190">
                  <c:v>42567</c:v>
                </c:pt>
                <c:pt idx="19191">
                  <c:v>42568</c:v>
                </c:pt>
                <c:pt idx="19192">
                  <c:v>42569</c:v>
                </c:pt>
                <c:pt idx="19193">
                  <c:v>42570</c:v>
                </c:pt>
                <c:pt idx="19194">
                  <c:v>42571</c:v>
                </c:pt>
                <c:pt idx="19195">
                  <c:v>42572</c:v>
                </c:pt>
                <c:pt idx="19196">
                  <c:v>42573</c:v>
                </c:pt>
                <c:pt idx="19197">
                  <c:v>42574</c:v>
                </c:pt>
                <c:pt idx="19198">
                  <c:v>42575</c:v>
                </c:pt>
                <c:pt idx="19199">
                  <c:v>42576</c:v>
                </c:pt>
                <c:pt idx="19200">
                  <c:v>42577</c:v>
                </c:pt>
                <c:pt idx="19201">
                  <c:v>42578</c:v>
                </c:pt>
                <c:pt idx="19202">
                  <c:v>42579</c:v>
                </c:pt>
                <c:pt idx="19203">
                  <c:v>42580</c:v>
                </c:pt>
                <c:pt idx="19204">
                  <c:v>42581</c:v>
                </c:pt>
                <c:pt idx="19205">
                  <c:v>42582</c:v>
                </c:pt>
                <c:pt idx="19206">
                  <c:v>42583</c:v>
                </c:pt>
                <c:pt idx="19207">
                  <c:v>42584</c:v>
                </c:pt>
                <c:pt idx="19208">
                  <c:v>42585</c:v>
                </c:pt>
                <c:pt idx="19209">
                  <c:v>42586</c:v>
                </c:pt>
                <c:pt idx="19210">
                  <c:v>42587</c:v>
                </c:pt>
                <c:pt idx="19211">
                  <c:v>42588</c:v>
                </c:pt>
                <c:pt idx="19212">
                  <c:v>42589</c:v>
                </c:pt>
                <c:pt idx="19213">
                  <c:v>42590</c:v>
                </c:pt>
                <c:pt idx="19214">
                  <c:v>42591</c:v>
                </c:pt>
                <c:pt idx="19215">
                  <c:v>42592</c:v>
                </c:pt>
                <c:pt idx="19216">
                  <c:v>42593</c:v>
                </c:pt>
                <c:pt idx="19217">
                  <c:v>42594</c:v>
                </c:pt>
                <c:pt idx="19218">
                  <c:v>42595</c:v>
                </c:pt>
                <c:pt idx="19219">
                  <c:v>42596</c:v>
                </c:pt>
                <c:pt idx="19220">
                  <c:v>42597</c:v>
                </c:pt>
                <c:pt idx="19221">
                  <c:v>42598</c:v>
                </c:pt>
                <c:pt idx="19222">
                  <c:v>42599</c:v>
                </c:pt>
                <c:pt idx="19223">
                  <c:v>42600</c:v>
                </c:pt>
                <c:pt idx="19224">
                  <c:v>42601</c:v>
                </c:pt>
                <c:pt idx="19225">
                  <c:v>42602</c:v>
                </c:pt>
                <c:pt idx="19226">
                  <c:v>42603</c:v>
                </c:pt>
                <c:pt idx="19227">
                  <c:v>42604</c:v>
                </c:pt>
                <c:pt idx="19228">
                  <c:v>42605</c:v>
                </c:pt>
                <c:pt idx="19229">
                  <c:v>42606</c:v>
                </c:pt>
                <c:pt idx="19230">
                  <c:v>42607</c:v>
                </c:pt>
                <c:pt idx="19231">
                  <c:v>42608</c:v>
                </c:pt>
                <c:pt idx="19232">
                  <c:v>42609</c:v>
                </c:pt>
                <c:pt idx="19233">
                  <c:v>42610</c:v>
                </c:pt>
                <c:pt idx="19234">
                  <c:v>42611</c:v>
                </c:pt>
                <c:pt idx="19235">
                  <c:v>42612</c:v>
                </c:pt>
                <c:pt idx="19236">
                  <c:v>42613</c:v>
                </c:pt>
                <c:pt idx="19237">
                  <c:v>42614</c:v>
                </c:pt>
                <c:pt idx="19238">
                  <c:v>42615</c:v>
                </c:pt>
                <c:pt idx="19239">
                  <c:v>42616</c:v>
                </c:pt>
                <c:pt idx="19240">
                  <c:v>42617</c:v>
                </c:pt>
                <c:pt idx="19241">
                  <c:v>42618</c:v>
                </c:pt>
                <c:pt idx="19242">
                  <c:v>42619</c:v>
                </c:pt>
                <c:pt idx="19243">
                  <c:v>42620</c:v>
                </c:pt>
                <c:pt idx="19244">
                  <c:v>42621</c:v>
                </c:pt>
                <c:pt idx="19245">
                  <c:v>42622</c:v>
                </c:pt>
                <c:pt idx="19246">
                  <c:v>42623</c:v>
                </c:pt>
                <c:pt idx="19247">
                  <c:v>42624</c:v>
                </c:pt>
                <c:pt idx="19248">
                  <c:v>42625</c:v>
                </c:pt>
                <c:pt idx="19249">
                  <c:v>42626</c:v>
                </c:pt>
                <c:pt idx="19250">
                  <c:v>42627</c:v>
                </c:pt>
                <c:pt idx="19251">
                  <c:v>42628</c:v>
                </c:pt>
                <c:pt idx="19252">
                  <c:v>42629</c:v>
                </c:pt>
                <c:pt idx="19253">
                  <c:v>42630</c:v>
                </c:pt>
                <c:pt idx="19254">
                  <c:v>42631</c:v>
                </c:pt>
                <c:pt idx="19255">
                  <c:v>42632</c:v>
                </c:pt>
                <c:pt idx="19256">
                  <c:v>42633</c:v>
                </c:pt>
                <c:pt idx="19257">
                  <c:v>42634</c:v>
                </c:pt>
                <c:pt idx="19258">
                  <c:v>42635</c:v>
                </c:pt>
                <c:pt idx="19259">
                  <c:v>42636</c:v>
                </c:pt>
                <c:pt idx="19260">
                  <c:v>42637</c:v>
                </c:pt>
                <c:pt idx="19261">
                  <c:v>42638</c:v>
                </c:pt>
                <c:pt idx="19262">
                  <c:v>42639</c:v>
                </c:pt>
                <c:pt idx="19263">
                  <c:v>42640</c:v>
                </c:pt>
                <c:pt idx="19264">
                  <c:v>42641</c:v>
                </c:pt>
                <c:pt idx="19265">
                  <c:v>42642</c:v>
                </c:pt>
                <c:pt idx="19266">
                  <c:v>42643</c:v>
                </c:pt>
                <c:pt idx="19267">
                  <c:v>42644</c:v>
                </c:pt>
                <c:pt idx="19268">
                  <c:v>42645</c:v>
                </c:pt>
                <c:pt idx="19269">
                  <c:v>42646</c:v>
                </c:pt>
                <c:pt idx="19270">
                  <c:v>42647</c:v>
                </c:pt>
                <c:pt idx="19271">
                  <c:v>42648</c:v>
                </c:pt>
                <c:pt idx="19272">
                  <c:v>42649</c:v>
                </c:pt>
                <c:pt idx="19273">
                  <c:v>42650</c:v>
                </c:pt>
                <c:pt idx="19274">
                  <c:v>42651</c:v>
                </c:pt>
                <c:pt idx="19275">
                  <c:v>42652</c:v>
                </c:pt>
                <c:pt idx="19276">
                  <c:v>42653</c:v>
                </c:pt>
                <c:pt idx="19277">
                  <c:v>42654</c:v>
                </c:pt>
                <c:pt idx="19278">
                  <c:v>42655</c:v>
                </c:pt>
                <c:pt idx="19279">
                  <c:v>42656</c:v>
                </c:pt>
                <c:pt idx="19280">
                  <c:v>42657</c:v>
                </c:pt>
                <c:pt idx="19281">
                  <c:v>42658</c:v>
                </c:pt>
                <c:pt idx="19282">
                  <c:v>42659</c:v>
                </c:pt>
                <c:pt idx="19283">
                  <c:v>42660</c:v>
                </c:pt>
                <c:pt idx="19284">
                  <c:v>42661</c:v>
                </c:pt>
                <c:pt idx="19285">
                  <c:v>42662</c:v>
                </c:pt>
                <c:pt idx="19286">
                  <c:v>42663</c:v>
                </c:pt>
                <c:pt idx="19287">
                  <c:v>42664</c:v>
                </c:pt>
                <c:pt idx="19288">
                  <c:v>42665</c:v>
                </c:pt>
                <c:pt idx="19289">
                  <c:v>42666</c:v>
                </c:pt>
                <c:pt idx="19290">
                  <c:v>42667</c:v>
                </c:pt>
                <c:pt idx="19291">
                  <c:v>42668</c:v>
                </c:pt>
                <c:pt idx="19292">
                  <c:v>42669</c:v>
                </c:pt>
                <c:pt idx="19293">
                  <c:v>42670</c:v>
                </c:pt>
                <c:pt idx="19294">
                  <c:v>42671</c:v>
                </c:pt>
                <c:pt idx="19295">
                  <c:v>42672</c:v>
                </c:pt>
                <c:pt idx="19296">
                  <c:v>42673</c:v>
                </c:pt>
                <c:pt idx="19297">
                  <c:v>42674</c:v>
                </c:pt>
                <c:pt idx="19298">
                  <c:v>42675</c:v>
                </c:pt>
                <c:pt idx="19299">
                  <c:v>42676</c:v>
                </c:pt>
                <c:pt idx="19300">
                  <c:v>42677</c:v>
                </c:pt>
                <c:pt idx="19301">
                  <c:v>42678</c:v>
                </c:pt>
                <c:pt idx="19302">
                  <c:v>42679</c:v>
                </c:pt>
                <c:pt idx="19303">
                  <c:v>42680</c:v>
                </c:pt>
                <c:pt idx="19304">
                  <c:v>42681</c:v>
                </c:pt>
                <c:pt idx="19305">
                  <c:v>42682</c:v>
                </c:pt>
                <c:pt idx="19306">
                  <c:v>42683</c:v>
                </c:pt>
                <c:pt idx="19307">
                  <c:v>42684</c:v>
                </c:pt>
                <c:pt idx="19308">
                  <c:v>42685</c:v>
                </c:pt>
                <c:pt idx="19309">
                  <c:v>42686</c:v>
                </c:pt>
                <c:pt idx="19310">
                  <c:v>42687</c:v>
                </c:pt>
                <c:pt idx="19311">
                  <c:v>42688</c:v>
                </c:pt>
                <c:pt idx="19312">
                  <c:v>42689</c:v>
                </c:pt>
                <c:pt idx="19313">
                  <c:v>42690</c:v>
                </c:pt>
                <c:pt idx="19314">
                  <c:v>42691</c:v>
                </c:pt>
                <c:pt idx="19315">
                  <c:v>42692</c:v>
                </c:pt>
                <c:pt idx="19316">
                  <c:v>42693</c:v>
                </c:pt>
                <c:pt idx="19317">
                  <c:v>42694</c:v>
                </c:pt>
                <c:pt idx="19318">
                  <c:v>42695</c:v>
                </c:pt>
                <c:pt idx="19319">
                  <c:v>42696</c:v>
                </c:pt>
                <c:pt idx="19320">
                  <c:v>42697</c:v>
                </c:pt>
                <c:pt idx="19321">
                  <c:v>42698</c:v>
                </c:pt>
                <c:pt idx="19322">
                  <c:v>42699</c:v>
                </c:pt>
                <c:pt idx="19323">
                  <c:v>42700</c:v>
                </c:pt>
                <c:pt idx="19324">
                  <c:v>42701</c:v>
                </c:pt>
                <c:pt idx="19325">
                  <c:v>42702</c:v>
                </c:pt>
                <c:pt idx="19326">
                  <c:v>42703</c:v>
                </c:pt>
                <c:pt idx="19327">
                  <c:v>42704</c:v>
                </c:pt>
                <c:pt idx="19328">
                  <c:v>42705</c:v>
                </c:pt>
                <c:pt idx="19329">
                  <c:v>42706</c:v>
                </c:pt>
                <c:pt idx="19330">
                  <c:v>42707</c:v>
                </c:pt>
                <c:pt idx="19331">
                  <c:v>42708</c:v>
                </c:pt>
                <c:pt idx="19332">
                  <c:v>42709</c:v>
                </c:pt>
                <c:pt idx="19333">
                  <c:v>42710</c:v>
                </c:pt>
                <c:pt idx="19334">
                  <c:v>42711</c:v>
                </c:pt>
                <c:pt idx="19335">
                  <c:v>42712</c:v>
                </c:pt>
                <c:pt idx="19336">
                  <c:v>42713</c:v>
                </c:pt>
                <c:pt idx="19337">
                  <c:v>42714</c:v>
                </c:pt>
                <c:pt idx="19338">
                  <c:v>42715</c:v>
                </c:pt>
                <c:pt idx="19339">
                  <c:v>42716</c:v>
                </c:pt>
                <c:pt idx="19340">
                  <c:v>42717</c:v>
                </c:pt>
                <c:pt idx="19341">
                  <c:v>42718</c:v>
                </c:pt>
                <c:pt idx="19342">
                  <c:v>42719</c:v>
                </c:pt>
                <c:pt idx="19343">
                  <c:v>42720</c:v>
                </c:pt>
                <c:pt idx="19344">
                  <c:v>42721</c:v>
                </c:pt>
                <c:pt idx="19345">
                  <c:v>42722</c:v>
                </c:pt>
                <c:pt idx="19346">
                  <c:v>42723</c:v>
                </c:pt>
                <c:pt idx="19347">
                  <c:v>42724</c:v>
                </c:pt>
                <c:pt idx="19348">
                  <c:v>42725</c:v>
                </c:pt>
                <c:pt idx="19349">
                  <c:v>42726</c:v>
                </c:pt>
                <c:pt idx="19350">
                  <c:v>42727</c:v>
                </c:pt>
                <c:pt idx="19351">
                  <c:v>42728</c:v>
                </c:pt>
                <c:pt idx="19352">
                  <c:v>42729</c:v>
                </c:pt>
                <c:pt idx="19353">
                  <c:v>42730</c:v>
                </c:pt>
                <c:pt idx="19354">
                  <c:v>42731</c:v>
                </c:pt>
                <c:pt idx="19355">
                  <c:v>42732</c:v>
                </c:pt>
                <c:pt idx="19356">
                  <c:v>42733</c:v>
                </c:pt>
                <c:pt idx="19357">
                  <c:v>42734</c:v>
                </c:pt>
                <c:pt idx="19358">
                  <c:v>42735</c:v>
                </c:pt>
                <c:pt idx="19359">
                  <c:v>42736</c:v>
                </c:pt>
                <c:pt idx="19360">
                  <c:v>42737</c:v>
                </c:pt>
                <c:pt idx="19361">
                  <c:v>42738</c:v>
                </c:pt>
                <c:pt idx="19362">
                  <c:v>42739</c:v>
                </c:pt>
                <c:pt idx="19363">
                  <c:v>42740</c:v>
                </c:pt>
                <c:pt idx="19364">
                  <c:v>42741</c:v>
                </c:pt>
                <c:pt idx="19365">
                  <c:v>42742</c:v>
                </c:pt>
                <c:pt idx="19366">
                  <c:v>42743</c:v>
                </c:pt>
                <c:pt idx="19367">
                  <c:v>42744</c:v>
                </c:pt>
                <c:pt idx="19368">
                  <c:v>42745</c:v>
                </c:pt>
                <c:pt idx="19369">
                  <c:v>42746</c:v>
                </c:pt>
                <c:pt idx="19370">
                  <c:v>42747</c:v>
                </c:pt>
                <c:pt idx="19371">
                  <c:v>42748</c:v>
                </c:pt>
                <c:pt idx="19372">
                  <c:v>42749</c:v>
                </c:pt>
                <c:pt idx="19373">
                  <c:v>42750</c:v>
                </c:pt>
                <c:pt idx="19374">
                  <c:v>42751</c:v>
                </c:pt>
                <c:pt idx="19375">
                  <c:v>42752</c:v>
                </c:pt>
                <c:pt idx="19376">
                  <c:v>42753</c:v>
                </c:pt>
                <c:pt idx="19377">
                  <c:v>42754</c:v>
                </c:pt>
                <c:pt idx="19378">
                  <c:v>42755</c:v>
                </c:pt>
                <c:pt idx="19379">
                  <c:v>42756</c:v>
                </c:pt>
                <c:pt idx="19380">
                  <c:v>42757</c:v>
                </c:pt>
                <c:pt idx="19381">
                  <c:v>42758</c:v>
                </c:pt>
                <c:pt idx="19382">
                  <c:v>42759</c:v>
                </c:pt>
                <c:pt idx="19383">
                  <c:v>42760</c:v>
                </c:pt>
                <c:pt idx="19384">
                  <c:v>42761</c:v>
                </c:pt>
                <c:pt idx="19385">
                  <c:v>42762</c:v>
                </c:pt>
                <c:pt idx="19386">
                  <c:v>42763</c:v>
                </c:pt>
                <c:pt idx="19387">
                  <c:v>42764</c:v>
                </c:pt>
                <c:pt idx="19388">
                  <c:v>42765</c:v>
                </c:pt>
                <c:pt idx="19389">
                  <c:v>42766</c:v>
                </c:pt>
                <c:pt idx="19390">
                  <c:v>42767</c:v>
                </c:pt>
                <c:pt idx="19391">
                  <c:v>42768</c:v>
                </c:pt>
                <c:pt idx="19392">
                  <c:v>42769</c:v>
                </c:pt>
                <c:pt idx="19393">
                  <c:v>42770</c:v>
                </c:pt>
                <c:pt idx="19394">
                  <c:v>42771</c:v>
                </c:pt>
                <c:pt idx="19395">
                  <c:v>42772</c:v>
                </c:pt>
                <c:pt idx="19396">
                  <c:v>42773</c:v>
                </c:pt>
                <c:pt idx="19397">
                  <c:v>42774</c:v>
                </c:pt>
                <c:pt idx="19398">
                  <c:v>42775</c:v>
                </c:pt>
                <c:pt idx="19399">
                  <c:v>42776</c:v>
                </c:pt>
                <c:pt idx="19400">
                  <c:v>42777</c:v>
                </c:pt>
                <c:pt idx="19401">
                  <c:v>42778</c:v>
                </c:pt>
                <c:pt idx="19402">
                  <c:v>42779</c:v>
                </c:pt>
                <c:pt idx="19403">
                  <c:v>42780</c:v>
                </c:pt>
                <c:pt idx="19404">
                  <c:v>42781</c:v>
                </c:pt>
                <c:pt idx="19405">
                  <c:v>42782</c:v>
                </c:pt>
                <c:pt idx="19406">
                  <c:v>42783</c:v>
                </c:pt>
                <c:pt idx="19407">
                  <c:v>42784</c:v>
                </c:pt>
                <c:pt idx="19408">
                  <c:v>42785</c:v>
                </c:pt>
                <c:pt idx="19409">
                  <c:v>42786</c:v>
                </c:pt>
                <c:pt idx="19410">
                  <c:v>42787</c:v>
                </c:pt>
                <c:pt idx="19411">
                  <c:v>42788</c:v>
                </c:pt>
                <c:pt idx="19412">
                  <c:v>42789</c:v>
                </c:pt>
                <c:pt idx="19413">
                  <c:v>42790</c:v>
                </c:pt>
                <c:pt idx="19414">
                  <c:v>42791</c:v>
                </c:pt>
                <c:pt idx="19415">
                  <c:v>42792</c:v>
                </c:pt>
                <c:pt idx="19416">
                  <c:v>42793</c:v>
                </c:pt>
                <c:pt idx="19417">
                  <c:v>42794</c:v>
                </c:pt>
                <c:pt idx="19418">
                  <c:v>42795</c:v>
                </c:pt>
                <c:pt idx="19419">
                  <c:v>42796</c:v>
                </c:pt>
                <c:pt idx="19420">
                  <c:v>42797</c:v>
                </c:pt>
                <c:pt idx="19421">
                  <c:v>42798</c:v>
                </c:pt>
                <c:pt idx="19422">
                  <c:v>42799</c:v>
                </c:pt>
                <c:pt idx="19423">
                  <c:v>42800</c:v>
                </c:pt>
                <c:pt idx="19424">
                  <c:v>42801</c:v>
                </c:pt>
                <c:pt idx="19425">
                  <c:v>42802</c:v>
                </c:pt>
                <c:pt idx="19426">
                  <c:v>42803</c:v>
                </c:pt>
                <c:pt idx="19427">
                  <c:v>42804</c:v>
                </c:pt>
                <c:pt idx="19428">
                  <c:v>42805</c:v>
                </c:pt>
                <c:pt idx="19429">
                  <c:v>42806</c:v>
                </c:pt>
                <c:pt idx="19430">
                  <c:v>42807</c:v>
                </c:pt>
                <c:pt idx="19431">
                  <c:v>42808</c:v>
                </c:pt>
                <c:pt idx="19432">
                  <c:v>42809</c:v>
                </c:pt>
                <c:pt idx="19433">
                  <c:v>42810</c:v>
                </c:pt>
                <c:pt idx="19434">
                  <c:v>42811</c:v>
                </c:pt>
                <c:pt idx="19435">
                  <c:v>42812</c:v>
                </c:pt>
                <c:pt idx="19436">
                  <c:v>42813</c:v>
                </c:pt>
                <c:pt idx="19437">
                  <c:v>42814</c:v>
                </c:pt>
                <c:pt idx="19438">
                  <c:v>42815</c:v>
                </c:pt>
                <c:pt idx="19439">
                  <c:v>42816</c:v>
                </c:pt>
                <c:pt idx="19440">
                  <c:v>42817</c:v>
                </c:pt>
                <c:pt idx="19441">
                  <c:v>42818</c:v>
                </c:pt>
                <c:pt idx="19442">
                  <c:v>42819</c:v>
                </c:pt>
                <c:pt idx="19443">
                  <c:v>42820</c:v>
                </c:pt>
                <c:pt idx="19444">
                  <c:v>42821</c:v>
                </c:pt>
                <c:pt idx="19445">
                  <c:v>42822</c:v>
                </c:pt>
                <c:pt idx="19446">
                  <c:v>42823</c:v>
                </c:pt>
                <c:pt idx="19447">
                  <c:v>42824</c:v>
                </c:pt>
                <c:pt idx="19448">
                  <c:v>42825</c:v>
                </c:pt>
                <c:pt idx="19449">
                  <c:v>42826</c:v>
                </c:pt>
                <c:pt idx="19450">
                  <c:v>42827</c:v>
                </c:pt>
                <c:pt idx="19451">
                  <c:v>42828</c:v>
                </c:pt>
                <c:pt idx="19452">
                  <c:v>42829</c:v>
                </c:pt>
                <c:pt idx="19453">
                  <c:v>42830</c:v>
                </c:pt>
                <c:pt idx="19454">
                  <c:v>42831</c:v>
                </c:pt>
                <c:pt idx="19455">
                  <c:v>42832</c:v>
                </c:pt>
                <c:pt idx="19456">
                  <c:v>42833</c:v>
                </c:pt>
                <c:pt idx="19457">
                  <c:v>42834</c:v>
                </c:pt>
                <c:pt idx="19458">
                  <c:v>42835</c:v>
                </c:pt>
                <c:pt idx="19459">
                  <c:v>42836</c:v>
                </c:pt>
                <c:pt idx="19460">
                  <c:v>42837</c:v>
                </c:pt>
                <c:pt idx="19461">
                  <c:v>42838</c:v>
                </c:pt>
                <c:pt idx="19462">
                  <c:v>42839</c:v>
                </c:pt>
                <c:pt idx="19463">
                  <c:v>42840</c:v>
                </c:pt>
                <c:pt idx="19464">
                  <c:v>42841</c:v>
                </c:pt>
                <c:pt idx="19465">
                  <c:v>42842</c:v>
                </c:pt>
                <c:pt idx="19466">
                  <c:v>42843</c:v>
                </c:pt>
                <c:pt idx="19467">
                  <c:v>42844</c:v>
                </c:pt>
                <c:pt idx="19468">
                  <c:v>42845</c:v>
                </c:pt>
                <c:pt idx="19469">
                  <c:v>42846</c:v>
                </c:pt>
                <c:pt idx="19470">
                  <c:v>42847</c:v>
                </c:pt>
                <c:pt idx="19471">
                  <c:v>42848</c:v>
                </c:pt>
                <c:pt idx="19472">
                  <c:v>42849</c:v>
                </c:pt>
                <c:pt idx="19473">
                  <c:v>42850</c:v>
                </c:pt>
                <c:pt idx="19474">
                  <c:v>42851</c:v>
                </c:pt>
                <c:pt idx="19475">
                  <c:v>42852</c:v>
                </c:pt>
                <c:pt idx="19476">
                  <c:v>42853</c:v>
                </c:pt>
                <c:pt idx="19477">
                  <c:v>42854</c:v>
                </c:pt>
                <c:pt idx="19478">
                  <c:v>42855</c:v>
                </c:pt>
                <c:pt idx="19479">
                  <c:v>42856</c:v>
                </c:pt>
                <c:pt idx="19480">
                  <c:v>42857</c:v>
                </c:pt>
                <c:pt idx="19481">
                  <c:v>42858</c:v>
                </c:pt>
                <c:pt idx="19482">
                  <c:v>42859</c:v>
                </c:pt>
                <c:pt idx="19483">
                  <c:v>42860</c:v>
                </c:pt>
                <c:pt idx="19484">
                  <c:v>42861</c:v>
                </c:pt>
                <c:pt idx="19485">
                  <c:v>42862</c:v>
                </c:pt>
                <c:pt idx="19486">
                  <c:v>42863</c:v>
                </c:pt>
                <c:pt idx="19487">
                  <c:v>42864</c:v>
                </c:pt>
                <c:pt idx="19488">
                  <c:v>42865</c:v>
                </c:pt>
                <c:pt idx="19489">
                  <c:v>42866</c:v>
                </c:pt>
                <c:pt idx="19490">
                  <c:v>42867</c:v>
                </c:pt>
                <c:pt idx="19491">
                  <c:v>42868</c:v>
                </c:pt>
                <c:pt idx="19492">
                  <c:v>42869</c:v>
                </c:pt>
                <c:pt idx="19493">
                  <c:v>42870</c:v>
                </c:pt>
                <c:pt idx="19494">
                  <c:v>42871</c:v>
                </c:pt>
                <c:pt idx="19495">
                  <c:v>42872</c:v>
                </c:pt>
                <c:pt idx="19496">
                  <c:v>42873</c:v>
                </c:pt>
                <c:pt idx="19497">
                  <c:v>42874</c:v>
                </c:pt>
                <c:pt idx="19498">
                  <c:v>42875</c:v>
                </c:pt>
                <c:pt idx="19499">
                  <c:v>42876</c:v>
                </c:pt>
                <c:pt idx="19500">
                  <c:v>42877</c:v>
                </c:pt>
                <c:pt idx="19501">
                  <c:v>42878</c:v>
                </c:pt>
                <c:pt idx="19502">
                  <c:v>42879</c:v>
                </c:pt>
                <c:pt idx="19503">
                  <c:v>42880</c:v>
                </c:pt>
                <c:pt idx="19504">
                  <c:v>42881</c:v>
                </c:pt>
                <c:pt idx="19505">
                  <c:v>42882</c:v>
                </c:pt>
                <c:pt idx="19506">
                  <c:v>42883</c:v>
                </c:pt>
                <c:pt idx="19507">
                  <c:v>42884</c:v>
                </c:pt>
                <c:pt idx="19508">
                  <c:v>42885</c:v>
                </c:pt>
                <c:pt idx="19509">
                  <c:v>42886</c:v>
                </c:pt>
                <c:pt idx="19510">
                  <c:v>42887</c:v>
                </c:pt>
                <c:pt idx="19511">
                  <c:v>42888</c:v>
                </c:pt>
                <c:pt idx="19512">
                  <c:v>42889</c:v>
                </c:pt>
                <c:pt idx="19513">
                  <c:v>42890</c:v>
                </c:pt>
                <c:pt idx="19514">
                  <c:v>42891</c:v>
                </c:pt>
                <c:pt idx="19515">
                  <c:v>42892</c:v>
                </c:pt>
                <c:pt idx="19516">
                  <c:v>42893</c:v>
                </c:pt>
                <c:pt idx="19517">
                  <c:v>42894</c:v>
                </c:pt>
                <c:pt idx="19518">
                  <c:v>42895</c:v>
                </c:pt>
                <c:pt idx="19519">
                  <c:v>42896</c:v>
                </c:pt>
                <c:pt idx="19520">
                  <c:v>42897</c:v>
                </c:pt>
                <c:pt idx="19521">
                  <c:v>42898</c:v>
                </c:pt>
                <c:pt idx="19522">
                  <c:v>42899</c:v>
                </c:pt>
                <c:pt idx="19523">
                  <c:v>42900</c:v>
                </c:pt>
                <c:pt idx="19524">
                  <c:v>42901</c:v>
                </c:pt>
                <c:pt idx="19525">
                  <c:v>42902</c:v>
                </c:pt>
                <c:pt idx="19526">
                  <c:v>42903</c:v>
                </c:pt>
                <c:pt idx="19527">
                  <c:v>42904</c:v>
                </c:pt>
                <c:pt idx="19528">
                  <c:v>42905</c:v>
                </c:pt>
                <c:pt idx="19529">
                  <c:v>42906</c:v>
                </c:pt>
                <c:pt idx="19530">
                  <c:v>42907</c:v>
                </c:pt>
                <c:pt idx="19531">
                  <c:v>42908</c:v>
                </c:pt>
                <c:pt idx="19532">
                  <c:v>42909</c:v>
                </c:pt>
                <c:pt idx="19533">
                  <c:v>42910</c:v>
                </c:pt>
                <c:pt idx="19534">
                  <c:v>42911</c:v>
                </c:pt>
                <c:pt idx="19535">
                  <c:v>42912</c:v>
                </c:pt>
                <c:pt idx="19536">
                  <c:v>42913</c:v>
                </c:pt>
                <c:pt idx="19537">
                  <c:v>42914</c:v>
                </c:pt>
                <c:pt idx="19538">
                  <c:v>42915</c:v>
                </c:pt>
                <c:pt idx="19539">
                  <c:v>42916</c:v>
                </c:pt>
                <c:pt idx="19540">
                  <c:v>42917</c:v>
                </c:pt>
                <c:pt idx="19541">
                  <c:v>42918</c:v>
                </c:pt>
                <c:pt idx="19542">
                  <c:v>42919</c:v>
                </c:pt>
                <c:pt idx="19543">
                  <c:v>42920</c:v>
                </c:pt>
                <c:pt idx="19544">
                  <c:v>42921</c:v>
                </c:pt>
                <c:pt idx="19545">
                  <c:v>42922</c:v>
                </c:pt>
                <c:pt idx="19546">
                  <c:v>42923</c:v>
                </c:pt>
                <c:pt idx="19547">
                  <c:v>42924</c:v>
                </c:pt>
                <c:pt idx="19548">
                  <c:v>42925</c:v>
                </c:pt>
                <c:pt idx="19549">
                  <c:v>42926</c:v>
                </c:pt>
                <c:pt idx="19550">
                  <c:v>42927</c:v>
                </c:pt>
                <c:pt idx="19551">
                  <c:v>42928</c:v>
                </c:pt>
                <c:pt idx="19552">
                  <c:v>42929</c:v>
                </c:pt>
                <c:pt idx="19553">
                  <c:v>42930</c:v>
                </c:pt>
                <c:pt idx="19554">
                  <c:v>42931</c:v>
                </c:pt>
                <c:pt idx="19555">
                  <c:v>42932</c:v>
                </c:pt>
                <c:pt idx="19556">
                  <c:v>42933</c:v>
                </c:pt>
                <c:pt idx="19557">
                  <c:v>42934</c:v>
                </c:pt>
                <c:pt idx="19558">
                  <c:v>42935</c:v>
                </c:pt>
                <c:pt idx="19559">
                  <c:v>42936</c:v>
                </c:pt>
                <c:pt idx="19560">
                  <c:v>42937</c:v>
                </c:pt>
                <c:pt idx="19561">
                  <c:v>42938</c:v>
                </c:pt>
                <c:pt idx="19562">
                  <c:v>42939</c:v>
                </c:pt>
                <c:pt idx="19563">
                  <c:v>42940</c:v>
                </c:pt>
                <c:pt idx="19564">
                  <c:v>42941</c:v>
                </c:pt>
                <c:pt idx="19565">
                  <c:v>42942</c:v>
                </c:pt>
                <c:pt idx="19566">
                  <c:v>42943</c:v>
                </c:pt>
                <c:pt idx="19567">
                  <c:v>42944</c:v>
                </c:pt>
                <c:pt idx="19568">
                  <c:v>42945</c:v>
                </c:pt>
                <c:pt idx="19569">
                  <c:v>42946</c:v>
                </c:pt>
                <c:pt idx="19570">
                  <c:v>42947</c:v>
                </c:pt>
                <c:pt idx="19571">
                  <c:v>42948</c:v>
                </c:pt>
                <c:pt idx="19572">
                  <c:v>42949</c:v>
                </c:pt>
                <c:pt idx="19573">
                  <c:v>42950</c:v>
                </c:pt>
                <c:pt idx="19574">
                  <c:v>42951</c:v>
                </c:pt>
                <c:pt idx="19575">
                  <c:v>42952</c:v>
                </c:pt>
                <c:pt idx="19576">
                  <c:v>42953</c:v>
                </c:pt>
                <c:pt idx="19577">
                  <c:v>42954</c:v>
                </c:pt>
                <c:pt idx="19578">
                  <c:v>42955</c:v>
                </c:pt>
                <c:pt idx="19579">
                  <c:v>42956</c:v>
                </c:pt>
                <c:pt idx="19580">
                  <c:v>42957</c:v>
                </c:pt>
                <c:pt idx="19581">
                  <c:v>42958</c:v>
                </c:pt>
                <c:pt idx="19582">
                  <c:v>42959</c:v>
                </c:pt>
                <c:pt idx="19583">
                  <c:v>42960</c:v>
                </c:pt>
                <c:pt idx="19584">
                  <c:v>42961</c:v>
                </c:pt>
                <c:pt idx="19585">
                  <c:v>42962</c:v>
                </c:pt>
                <c:pt idx="19586">
                  <c:v>42963</c:v>
                </c:pt>
                <c:pt idx="19587">
                  <c:v>42964</c:v>
                </c:pt>
                <c:pt idx="19588">
                  <c:v>42965</c:v>
                </c:pt>
                <c:pt idx="19589">
                  <c:v>42966</c:v>
                </c:pt>
                <c:pt idx="19590">
                  <c:v>42967</c:v>
                </c:pt>
                <c:pt idx="19591">
                  <c:v>42968</c:v>
                </c:pt>
                <c:pt idx="19592">
                  <c:v>42969</c:v>
                </c:pt>
                <c:pt idx="19593">
                  <c:v>42970</c:v>
                </c:pt>
                <c:pt idx="19594">
                  <c:v>42971</c:v>
                </c:pt>
                <c:pt idx="19595">
                  <c:v>42972</c:v>
                </c:pt>
                <c:pt idx="19596">
                  <c:v>42973</c:v>
                </c:pt>
                <c:pt idx="19597">
                  <c:v>42974</c:v>
                </c:pt>
                <c:pt idx="19598">
                  <c:v>42975</c:v>
                </c:pt>
                <c:pt idx="19599">
                  <c:v>42976</c:v>
                </c:pt>
                <c:pt idx="19600">
                  <c:v>42977</c:v>
                </c:pt>
                <c:pt idx="19601">
                  <c:v>42978</c:v>
                </c:pt>
                <c:pt idx="19602">
                  <c:v>42979</c:v>
                </c:pt>
                <c:pt idx="19603">
                  <c:v>42980</c:v>
                </c:pt>
                <c:pt idx="19604">
                  <c:v>42981</c:v>
                </c:pt>
                <c:pt idx="19605">
                  <c:v>42982</c:v>
                </c:pt>
                <c:pt idx="19606">
                  <c:v>42983</c:v>
                </c:pt>
                <c:pt idx="19607">
                  <c:v>42984</c:v>
                </c:pt>
                <c:pt idx="19608">
                  <c:v>42985</c:v>
                </c:pt>
                <c:pt idx="19609">
                  <c:v>42986</c:v>
                </c:pt>
                <c:pt idx="19610">
                  <c:v>42987</c:v>
                </c:pt>
                <c:pt idx="19611">
                  <c:v>42988</c:v>
                </c:pt>
                <c:pt idx="19612">
                  <c:v>42989</c:v>
                </c:pt>
                <c:pt idx="19613">
                  <c:v>42990</c:v>
                </c:pt>
                <c:pt idx="19614">
                  <c:v>42991</c:v>
                </c:pt>
                <c:pt idx="19615">
                  <c:v>42992</c:v>
                </c:pt>
                <c:pt idx="19616">
                  <c:v>42993</c:v>
                </c:pt>
                <c:pt idx="19617">
                  <c:v>42994</c:v>
                </c:pt>
                <c:pt idx="19618">
                  <c:v>42995</c:v>
                </c:pt>
                <c:pt idx="19619">
                  <c:v>42996</c:v>
                </c:pt>
                <c:pt idx="19620">
                  <c:v>42997</c:v>
                </c:pt>
                <c:pt idx="19621">
                  <c:v>42998</c:v>
                </c:pt>
                <c:pt idx="19622">
                  <c:v>42999</c:v>
                </c:pt>
                <c:pt idx="19623">
                  <c:v>43000</c:v>
                </c:pt>
                <c:pt idx="19624">
                  <c:v>43001</c:v>
                </c:pt>
                <c:pt idx="19625">
                  <c:v>43002</c:v>
                </c:pt>
                <c:pt idx="19626">
                  <c:v>43003</c:v>
                </c:pt>
                <c:pt idx="19627">
                  <c:v>43004</c:v>
                </c:pt>
                <c:pt idx="19628">
                  <c:v>43005</c:v>
                </c:pt>
                <c:pt idx="19629">
                  <c:v>43006</c:v>
                </c:pt>
                <c:pt idx="19630">
                  <c:v>43007</c:v>
                </c:pt>
                <c:pt idx="19631">
                  <c:v>43008</c:v>
                </c:pt>
                <c:pt idx="19632">
                  <c:v>43009</c:v>
                </c:pt>
                <c:pt idx="19633">
                  <c:v>43010</c:v>
                </c:pt>
                <c:pt idx="19634">
                  <c:v>43011</c:v>
                </c:pt>
                <c:pt idx="19635">
                  <c:v>43012</c:v>
                </c:pt>
                <c:pt idx="19636">
                  <c:v>43013</c:v>
                </c:pt>
                <c:pt idx="19637">
                  <c:v>43014</c:v>
                </c:pt>
                <c:pt idx="19638">
                  <c:v>43015</c:v>
                </c:pt>
                <c:pt idx="19639">
                  <c:v>43016</c:v>
                </c:pt>
                <c:pt idx="19640">
                  <c:v>43017</c:v>
                </c:pt>
                <c:pt idx="19641">
                  <c:v>43018</c:v>
                </c:pt>
                <c:pt idx="19642">
                  <c:v>43019</c:v>
                </c:pt>
                <c:pt idx="19643">
                  <c:v>43020</c:v>
                </c:pt>
                <c:pt idx="19644">
                  <c:v>43021</c:v>
                </c:pt>
                <c:pt idx="19645">
                  <c:v>43022</c:v>
                </c:pt>
                <c:pt idx="19646">
                  <c:v>43023</c:v>
                </c:pt>
                <c:pt idx="19647">
                  <c:v>43024</c:v>
                </c:pt>
                <c:pt idx="19648">
                  <c:v>43025</c:v>
                </c:pt>
                <c:pt idx="19649">
                  <c:v>43026</c:v>
                </c:pt>
                <c:pt idx="19650">
                  <c:v>43027</c:v>
                </c:pt>
                <c:pt idx="19651">
                  <c:v>43028</c:v>
                </c:pt>
                <c:pt idx="19652">
                  <c:v>43029</c:v>
                </c:pt>
                <c:pt idx="19653">
                  <c:v>43030</c:v>
                </c:pt>
                <c:pt idx="19654">
                  <c:v>43031</c:v>
                </c:pt>
                <c:pt idx="19655">
                  <c:v>43032</c:v>
                </c:pt>
                <c:pt idx="19656">
                  <c:v>43033</c:v>
                </c:pt>
                <c:pt idx="19657">
                  <c:v>43034</c:v>
                </c:pt>
                <c:pt idx="19658">
                  <c:v>43035</c:v>
                </c:pt>
                <c:pt idx="19659">
                  <c:v>43036</c:v>
                </c:pt>
                <c:pt idx="19660">
                  <c:v>43037</c:v>
                </c:pt>
                <c:pt idx="19661">
                  <c:v>43038</c:v>
                </c:pt>
                <c:pt idx="19662">
                  <c:v>43039</c:v>
                </c:pt>
                <c:pt idx="19663">
                  <c:v>43040</c:v>
                </c:pt>
                <c:pt idx="19664">
                  <c:v>43041</c:v>
                </c:pt>
                <c:pt idx="19665">
                  <c:v>43042</c:v>
                </c:pt>
                <c:pt idx="19666">
                  <c:v>43043</c:v>
                </c:pt>
                <c:pt idx="19667">
                  <c:v>43044</c:v>
                </c:pt>
                <c:pt idx="19668">
                  <c:v>43045</c:v>
                </c:pt>
                <c:pt idx="19669">
                  <c:v>43046</c:v>
                </c:pt>
                <c:pt idx="19670">
                  <c:v>43047</c:v>
                </c:pt>
                <c:pt idx="19671">
                  <c:v>43048</c:v>
                </c:pt>
                <c:pt idx="19672">
                  <c:v>43049</c:v>
                </c:pt>
                <c:pt idx="19673">
                  <c:v>43050</c:v>
                </c:pt>
                <c:pt idx="19674">
                  <c:v>43051</c:v>
                </c:pt>
                <c:pt idx="19675">
                  <c:v>43052</c:v>
                </c:pt>
                <c:pt idx="19676">
                  <c:v>43053</c:v>
                </c:pt>
                <c:pt idx="19677">
                  <c:v>43054</c:v>
                </c:pt>
                <c:pt idx="19678">
                  <c:v>43055</c:v>
                </c:pt>
                <c:pt idx="19679">
                  <c:v>43056</c:v>
                </c:pt>
                <c:pt idx="19680">
                  <c:v>43057</c:v>
                </c:pt>
                <c:pt idx="19681">
                  <c:v>43058</c:v>
                </c:pt>
                <c:pt idx="19682">
                  <c:v>43059</c:v>
                </c:pt>
                <c:pt idx="19683">
                  <c:v>43060</c:v>
                </c:pt>
                <c:pt idx="19684">
                  <c:v>43061</c:v>
                </c:pt>
                <c:pt idx="19685">
                  <c:v>43062</c:v>
                </c:pt>
                <c:pt idx="19686">
                  <c:v>43063</c:v>
                </c:pt>
                <c:pt idx="19687">
                  <c:v>43064</c:v>
                </c:pt>
                <c:pt idx="19688">
                  <c:v>43065</c:v>
                </c:pt>
                <c:pt idx="19689">
                  <c:v>43066</c:v>
                </c:pt>
                <c:pt idx="19690">
                  <c:v>43067</c:v>
                </c:pt>
                <c:pt idx="19691">
                  <c:v>43068</c:v>
                </c:pt>
                <c:pt idx="19692">
                  <c:v>43069</c:v>
                </c:pt>
                <c:pt idx="19693">
                  <c:v>43070</c:v>
                </c:pt>
                <c:pt idx="19694">
                  <c:v>43071</c:v>
                </c:pt>
                <c:pt idx="19695">
                  <c:v>43072</c:v>
                </c:pt>
                <c:pt idx="19696">
                  <c:v>43073</c:v>
                </c:pt>
                <c:pt idx="19697">
                  <c:v>43074</c:v>
                </c:pt>
                <c:pt idx="19698">
                  <c:v>43075</c:v>
                </c:pt>
                <c:pt idx="19699">
                  <c:v>43076</c:v>
                </c:pt>
                <c:pt idx="19700">
                  <c:v>43077</c:v>
                </c:pt>
                <c:pt idx="19701">
                  <c:v>43078</c:v>
                </c:pt>
                <c:pt idx="19702">
                  <c:v>43079</c:v>
                </c:pt>
                <c:pt idx="19703">
                  <c:v>43080</c:v>
                </c:pt>
                <c:pt idx="19704">
                  <c:v>43081</c:v>
                </c:pt>
                <c:pt idx="19705">
                  <c:v>43082</c:v>
                </c:pt>
                <c:pt idx="19706">
                  <c:v>43083</c:v>
                </c:pt>
                <c:pt idx="19707">
                  <c:v>43084</c:v>
                </c:pt>
                <c:pt idx="19708">
                  <c:v>43085</c:v>
                </c:pt>
                <c:pt idx="19709">
                  <c:v>43086</c:v>
                </c:pt>
                <c:pt idx="19710">
                  <c:v>43087</c:v>
                </c:pt>
                <c:pt idx="19711">
                  <c:v>43088</c:v>
                </c:pt>
                <c:pt idx="19712">
                  <c:v>43089</c:v>
                </c:pt>
                <c:pt idx="19713">
                  <c:v>43090</c:v>
                </c:pt>
                <c:pt idx="19714">
                  <c:v>43091</c:v>
                </c:pt>
                <c:pt idx="19715">
                  <c:v>43092</c:v>
                </c:pt>
                <c:pt idx="19716">
                  <c:v>43093</c:v>
                </c:pt>
                <c:pt idx="19717">
                  <c:v>43094</c:v>
                </c:pt>
                <c:pt idx="19718">
                  <c:v>43095</c:v>
                </c:pt>
                <c:pt idx="19719">
                  <c:v>43096</c:v>
                </c:pt>
                <c:pt idx="19720">
                  <c:v>43097</c:v>
                </c:pt>
                <c:pt idx="19721">
                  <c:v>43098</c:v>
                </c:pt>
                <c:pt idx="19722">
                  <c:v>43099</c:v>
                </c:pt>
                <c:pt idx="19723">
                  <c:v>43100</c:v>
                </c:pt>
              </c:numCache>
            </c:numRef>
          </c:xVal>
          <c:yVal>
            <c:numRef>
              <c:f>'Karst Model'!$V$8:$V$19974</c:f>
              <c:numCache>
                <c:formatCode>0.00</c:formatCode>
                <c:ptCount val="19967"/>
                <c:pt idx="0">
                  <c:v>1.8902846700345446</c:v>
                </c:pt>
                <c:pt idx="1">
                  <c:v>1.8384394416388721</c:v>
                </c:pt>
                <c:pt idx="2">
                  <c:v>1.8093647484661601</c:v>
                </c:pt>
                <c:pt idx="3">
                  <c:v>1.9420103616772744</c:v>
                </c:pt>
                <c:pt idx="4">
                  <c:v>2.1820481605692379</c:v>
                </c:pt>
                <c:pt idx="5">
                  <c:v>5.9955483850680897</c:v>
                </c:pt>
                <c:pt idx="6">
                  <c:v>6.3051859903277361</c:v>
                </c:pt>
                <c:pt idx="7">
                  <c:v>33.35123802593035</c:v>
                </c:pt>
                <c:pt idx="8">
                  <c:v>19.703806177267172</c:v>
                </c:pt>
                <c:pt idx="9">
                  <c:v>19.370852619960381</c:v>
                </c:pt>
                <c:pt idx="10">
                  <c:v>18.633747243419212</c:v>
                </c:pt>
                <c:pt idx="11">
                  <c:v>17.512290653063786</c:v>
                </c:pt>
                <c:pt idx="12">
                  <c:v>15.944717456983701</c:v>
                </c:pt>
                <c:pt idx="13">
                  <c:v>14.088590840836744</c:v>
                </c:pt>
                <c:pt idx="14">
                  <c:v>12.237854942745113</c:v>
                </c:pt>
                <c:pt idx="15">
                  <c:v>10.588301236870278</c:v>
                </c:pt>
                <c:pt idx="16">
                  <c:v>10.111430267018955</c:v>
                </c:pt>
                <c:pt idx="17">
                  <c:v>9.3211166053471857</c:v>
                </c:pt>
                <c:pt idx="18">
                  <c:v>8.5420900344221522</c:v>
                </c:pt>
                <c:pt idx="19">
                  <c:v>7.7377123426613483</c:v>
                </c:pt>
                <c:pt idx="20">
                  <c:v>7.0949593216978935</c:v>
                </c:pt>
                <c:pt idx="21">
                  <c:v>6.5128759796474585</c:v>
                </c:pt>
                <c:pt idx="22">
                  <c:v>5.9664804440495569</c:v>
                </c:pt>
                <c:pt idx="23">
                  <c:v>5.4729458354158425</c:v>
                </c:pt>
                <c:pt idx="24">
                  <c:v>5.1714103881345794</c:v>
                </c:pt>
                <c:pt idx="25">
                  <c:v>5.0142470241829944</c:v>
                </c:pt>
                <c:pt idx="26">
                  <c:v>4.8609206059896426</c:v>
                </c:pt>
                <c:pt idx="27">
                  <c:v>4.714970334839296</c:v>
                </c:pt>
                <c:pt idx="28">
                  <c:v>4.5881145125373459</c:v>
                </c:pt>
                <c:pt idx="29">
                  <c:v>4.5077917292030021</c:v>
                </c:pt>
                <c:pt idx="30">
                  <c:v>4.6762608168921824</c:v>
                </c:pt>
                <c:pt idx="31">
                  <c:v>5.9968669716057565</c:v>
                </c:pt>
                <c:pt idx="32">
                  <c:v>8.3952469195294572</c:v>
                </c:pt>
                <c:pt idx="33">
                  <c:v>8.812995921230538</c:v>
                </c:pt>
                <c:pt idx="34">
                  <c:v>9.1816153942205929</c:v>
                </c:pt>
                <c:pt idx="35">
                  <c:v>8.9075246120797225</c:v>
                </c:pt>
                <c:pt idx="36">
                  <c:v>8.3797991974135844</c:v>
                </c:pt>
                <c:pt idx="37">
                  <c:v>7.8233539242419274</c:v>
                </c:pt>
                <c:pt idx="38">
                  <c:v>7.5062874558016501</c:v>
                </c:pt>
                <c:pt idx="39">
                  <c:v>7.0994426989379784</c:v>
                </c:pt>
                <c:pt idx="40">
                  <c:v>6.6086869736771465</c:v>
                </c:pt>
                <c:pt idx="41">
                  <c:v>6.3747268336822795</c:v>
                </c:pt>
                <c:pt idx="42">
                  <c:v>6.0812956643855234</c:v>
                </c:pt>
                <c:pt idx="43">
                  <c:v>5.8021597621275776</c:v>
                </c:pt>
                <c:pt idx="44">
                  <c:v>5.4887901153386354</c:v>
                </c:pt>
                <c:pt idx="45">
                  <c:v>5.1890779076926421</c:v>
                </c:pt>
                <c:pt idx="46">
                  <c:v>4.977306364694071</c:v>
                </c:pt>
                <c:pt idx="47">
                  <c:v>4.9641738228061625</c:v>
                </c:pt>
                <c:pt idx="48">
                  <c:v>4.9150488307022613</c:v>
                </c:pt>
                <c:pt idx="49">
                  <c:v>4.8720543101671945</c:v>
                </c:pt>
                <c:pt idx="50">
                  <c:v>4.8265817264573965</c:v>
                </c:pt>
                <c:pt idx="51">
                  <c:v>4.9508857527149885</c:v>
                </c:pt>
                <c:pt idx="52">
                  <c:v>5.8279130160609247</c:v>
                </c:pt>
                <c:pt idx="53">
                  <c:v>6.2173555879980205</c:v>
                </c:pt>
                <c:pt idx="54">
                  <c:v>6.1711583600034885</c:v>
                </c:pt>
                <c:pt idx="55">
                  <c:v>5.8548887258678475</c:v>
                </c:pt>
                <c:pt idx="56">
                  <c:v>5.4490426539104053</c:v>
                </c:pt>
                <c:pt idx="57">
                  <c:v>5.0872923404400234</c:v>
                </c:pt>
                <c:pt idx="58">
                  <c:v>4.8441296725730147</c:v>
                </c:pt>
                <c:pt idx="59">
                  <c:v>4.7713048023570108</c:v>
                </c:pt>
                <c:pt idx="60">
                  <c:v>4.7335091046819127</c:v>
                </c:pt>
                <c:pt idx="61">
                  <c:v>4.7656700374545578</c:v>
                </c:pt>
                <c:pt idx="62">
                  <c:v>4.7297170472525405</c:v>
                </c:pt>
                <c:pt idx="63">
                  <c:v>4.6552373254816519</c:v>
                </c:pt>
                <c:pt idx="64">
                  <c:v>4.7059215839490314</c:v>
                </c:pt>
                <c:pt idx="65">
                  <c:v>4.7861710816112124</c:v>
                </c:pt>
                <c:pt idx="66">
                  <c:v>4.9160827470558353</c:v>
                </c:pt>
                <c:pt idx="67">
                  <c:v>5.0200676707515868</c:v>
                </c:pt>
                <c:pt idx="68">
                  <c:v>5.0041931598965466</c:v>
                </c:pt>
                <c:pt idx="69">
                  <c:v>4.8623522746211405</c:v>
                </c:pt>
                <c:pt idx="70">
                  <c:v>4.8001250975494445</c:v>
                </c:pt>
                <c:pt idx="71">
                  <c:v>4.7504919881603724</c:v>
                </c:pt>
                <c:pt idx="72">
                  <c:v>4.6901699072198291</c:v>
                </c:pt>
                <c:pt idx="73">
                  <c:v>4.6713474644469803</c:v>
                </c:pt>
                <c:pt idx="74">
                  <c:v>4.6111857015616495</c:v>
                </c:pt>
                <c:pt idx="75">
                  <c:v>4.5987715968668486</c:v>
                </c:pt>
                <c:pt idx="76">
                  <c:v>5.4272376579710357</c:v>
                </c:pt>
                <c:pt idx="77">
                  <c:v>5.7247421403274297</c:v>
                </c:pt>
                <c:pt idx="78">
                  <c:v>6.062842700180461</c:v>
                </c:pt>
                <c:pt idx="79">
                  <c:v>6.0220915139394391</c:v>
                </c:pt>
                <c:pt idx="80">
                  <c:v>5.7936819991756021</c:v>
                </c:pt>
                <c:pt idx="81">
                  <c:v>5.5555277748964365</c:v>
                </c:pt>
                <c:pt idx="82">
                  <c:v>5.2850623725508745</c:v>
                </c:pt>
                <c:pt idx="83">
                  <c:v>5.6972809572577736</c:v>
                </c:pt>
                <c:pt idx="84">
                  <c:v>9.4674631931856705</c:v>
                </c:pt>
                <c:pt idx="85">
                  <c:v>8.9169679977961707</c:v>
                </c:pt>
                <c:pt idx="86">
                  <c:v>8.9604553763225265</c:v>
                </c:pt>
                <c:pt idx="87">
                  <c:v>8.5895726681469657</c:v>
                </c:pt>
                <c:pt idx="88">
                  <c:v>7.9912674801606665</c:v>
                </c:pt>
                <c:pt idx="89">
                  <c:v>7.3373812014862452</c:v>
                </c:pt>
                <c:pt idx="90">
                  <c:v>6.8955368221816533</c:v>
                </c:pt>
                <c:pt idx="91">
                  <c:v>6.4430576042003134</c:v>
                </c:pt>
                <c:pt idx="92">
                  <c:v>6.0543939159300288</c:v>
                </c:pt>
                <c:pt idx="93">
                  <c:v>5.9946215565366057</c:v>
                </c:pt>
                <c:pt idx="94">
                  <c:v>6.0708070127676423</c:v>
                </c:pt>
                <c:pt idx="95">
                  <c:v>6.1086588179919605</c:v>
                </c:pt>
                <c:pt idx="96">
                  <c:v>6.1467774395004868</c:v>
                </c:pt>
                <c:pt idx="97">
                  <c:v>6.1078412734166205</c:v>
                </c:pt>
                <c:pt idx="98">
                  <c:v>6.0296720097913346</c:v>
                </c:pt>
                <c:pt idx="99">
                  <c:v>5.9452760183826534</c:v>
                </c:pt>
                <c:pt idx="100">
                  <c:v>5.8024924890772098</c:v>
                </c:pt>
                <c:pt idx="101">
                  <c:v>5.7015242885034692</c:v>
                </c:pt>
                <c:pt idx="102">
                  <c:v>5.7968003795126704</c:v>
                </c:pt>
                <c:pt idx="103">
                  <c:v>6.3633898650875071</c:v>
                </c:pt>
                <c:pt idx="104">
                  <c:v>6.1841490646223951</c:v>
                </c:pt>
                <c:pt idx="105">
                  <c:v>6.3122984664356485</c:v>
                </c:pt>
                <c:pt idx="106">
                  <c:v>6.1876657082840714</c:v>
                </c:pt>
                <c:pt idx="107">
                  <c:v>5.9026789220581621</c:v>
                </c:pt>
                <c:pt idx="108">
                  <c:v>5.7424737534629324</c:v>
                </c:pt>
                <c:pt idx="109">
                  <c:v>5.7362803718954565</c:v>
                </c:pt>
                <c:pt idx="110">
                  <c:v>5.6993638945748915</c:v>
                </c:pt>
                <c:pt idx="111">
                  <c:v>5.6212454379810559</c:v>
                </c:pt>
                <c:pt idx="112">
                  <c:v>5.5647651458649827</c:v>
                </c:pt>
                <c:pt idx="113">
                  <c:v>5.5056985080731824</c:v>
                </c:pt>
                <c:pt idx="114">
                  <c:v>5.4610012536707018</c:v>
                </c:pt>
                <c:pt idx="115">
                  <c:v>5.4663238321130114</c:v>
                </c:pt>
                <c:pt idx="116">
                  <c:v>5.4413960090757794</c:v>
                </c:pt>
                <c:pt idx="117">
                  <c:v>5.3871062401348055</c:v>
                </c:pt>
                <c:pt idx="118">
                  <c:v>5.3005222877607778</c:v>
                </c:pt>
                <c:pt idx="119">
                  <c:v>5.1932039491259285</c:v>
                </c:pt>
                <c:pt idx="120">
                  <c:v>5.1061637556696491</c:v>
                </c:pt>
                <c:pt idx="121">
                  <c:v>5.0376013836915021</c:v>
                </c:pt>
                <c:pt idx="122">
                  <c:v>4.9922875392917856</c:v>
                </c:pt>
                <c:pt idx="123">
                  <c:v>4.9520174407075643</c:v>
                </c:pt>
                <c:pt idx="124">
                  <c:v>4.9214969174545704</c:v>
                </c:pt>
                <c:pt idx="125">
                  <c:v>4.8990149774024214</c:v>
                </c:pt>
                <c:pt idx="126">
                  <c:v>4.8879317941397398</c:v>
                </c:pt>
                <c:pt idx="127">
                  <c:v>4.8459373297897148</c:v>
                </c:pt>
                <c:pt idx="128">
                  <c:v>4.7810150083287644</c:v>
                </c:pt>
                <c:pt idx="129">
                  <c:v>4.7243124125063973</c:v>
                </c:pt>
                <c:pt idx="130">
                  <c:v>4.6723648388466605</c:v>
                </c:pt>
                <c:pt idx="131">
                  <c:v>4.6270253130641876</c:v>
                </c:pt>
                <c:pt idx="132">
                  <c:v>4.5756825481836074</c:v>
                </c:pt>
                <c:pt idx="133">
                  <c:v>4.5246206594061356</c:v>
                </c:pt>
                <c:pt idx="134">
                  <c:v>4.4670308693992595</c:v>
                </c:pt>
                <c:pt idx="135">
                  <c:v>4.409103381874794</c:v>
                </c:pt>
                <c:pt idx="136">
                  <c:v>4.3497770985122539</c:v>
                </c:pt>
                <c:pt idx="137">
                  <c:v>4.2833962138965784</c:v>
                </c:pt>
                <c:pt idx="138">
                  <c:v>4.3813413749321484</c:v>
                </c:pt>
                <c:pt idx="139">
                  <c:v>4.4781652892212724</c:v>
                </c:pt>
                <c:pt idx="140">
                  <c:v>4.4886343450443533</c:v>
                </c:pt>
                <c:pt idx="141">
                  <c:v>4.4734705642048711</c:v>
                </c:pt>
                <c:pt idx="142">
                  <c:v>4.44270796939219</c:v>
                </c:pt>
                <c:pt idx="143">
                  <c:v>4.4052681716408735</c:v>
                </c:pt>
                <c:pt idx="144">
                  <c:v>4.3555323113959448</c:v>
                </c:pt>
                <c:pt idx="145">
                  <c:v>4.2948929537692653</c:v>
                </c:pt>
                <c:pt idx="146">
                  <c:v>4.2285136132370766</c:v>
                </c:pt>
                <c:pt idx="147">
                  <c:v>4.1387766925016392</c:v>
                </c:pt>
                <c:pt idx="148">
                  <c:v>4.0373477523583334</c:v>
                </c:pt>
                <c:pt idx="149">
                  <c:v>3.9363572987225361</c:v>
                </c:pt>
                <c:pt idx="150">
                  <c:v>3.8285371186313699</c:v>
                </c:pt>
                <c:pt idx="151">
                  <c:v>3.7224229196676433</c:v>
                </c:pt>
                <c:pt idx="152">
                  <c:v>3.6142742362792988</c:v>
                </c:pt>
                <c:pt idx="153">
                  <c:v>3.4978776824556648</c:v>
                </c:pt>
                <c:pt idx="154">
                  <c:v>3.3918936006693468</c:v>
                </c:pt>
                <c:pt idx="155">
                  <c:v>3.2825061922424692</c:v>
                </c:pt>
                <c:pt idx="156">
                  <c:v>3.1835627328175891</c:v>
                </c:pt>
                <c:pt idx="157">
                  <c:v>3.0843394284480392</c:v>
                </c:pt>
                <c:pt idx="158">
                  <c:v>2.9908044999520769</c:v>
                </c:pt>
                <c:pt idx="159">
                  <c:v>2.8977205549951401</c:v>
                </c:pt>
                <c:pt idx="160">
                  <c:v>2.8138231307882093</c:v>
                </c:pt>
                <c:pt idx="161">
                  <c:v>2.7279096655762496</c:v>
                </c:pt>
                <c:pt idx="162">
                  <c:v>2.6631235789785288</c:v>
                </c:pt>
                <c:pt idx="163">
                  <c:v>2.822084503996015</c:v>
                </c:pt>
                <c:pt idx="164">
                  <c:v>2.9133253518068631</c:v>
                </c:pt>
                <c:pt idx="165">
                  <c:v>2.9189254390698016</c:v>
                </c:pt>
                <c:pt idx="166">
                  <c:v>2.8888685334612823</c:v>
                </c:pt>
                <c:pt idx="167">
                  <c:v>2.8393431478897475</c:v>
                </c:pt>
                <c:pt idx="168">
                  <c:v>2.7872434284670242</c:v>
                </c:pt>
                <c:pt idx="169">
                  <c:v>2.7270814215608601</c:v>
                </c:pt>
                <c:pt idx="170">
                  <c:v>2.664913681879888</c:v>
                </c:pt>
                <c:pt idx="171">
                  <c:v>2.5990563396566033</c:v>
                </c:pt>
                <c:pt idx="172">
                  <c:v>2.5383178260206836</c:v>
                </c:pt>
                <c:pt idx="173">
                  <c:v>2.4706365954096507</c:v>
                </c:pt>
                <c:pt idx="174">
                  <c:v>2.4073356815320852</c:v>
                </c:pt>
                <c:pt idx="175">
                  <c:v>2.3382857830336103</c:v>
                </c:pt>
                <c:pt idx="176">
                  <c:v>2.2743403630920298</c:v>
                </c:pt>
                <c:pt idx="177">
                  <c:v>2.2056527985378493</c:v>
                </c:pt>
                <c:pt idx="178">
                  <c:v>2.1401305961619417</c:v>
                </c:pt>
                <c:pt idx="179">
                  <c:v>2.0729684610046912</c:v>
                </c:pt>
                <c:pt idx="180">
                  <c:v>2.0118674467008049</c:v>
                </c:pt>
                <c:pt idx="181">
                  <c:v>1.9506954332533091</c:v>
                </c:pt>
                <c:pt idx="182">
                  <c:v>1.8934538066743545</c:v>
                </c:pt>
                <c:pt idx="183">
                  <c:v>1.8357871750642121</c:v>
                </c:pt>
                <c:pt idx="184">
                  <c:v>1.783564933206212</c:v>
                </c:pt>
                <c:pt idx="185">
                  <c:v>1.7304581928919101</c:v>
                </c:pt>
                <c:pt idx="186">
                  <c:v>1.6812971402078287</c:v>
                </c:pt>
                <c:pt idx="187">
                  <c:v>1.6307499144973205</c:v>
                </c:pt>
                <c:pt idx="188">
                  <c:v>1.5866273491804459</c:v>
                </c:pt>
                <c:pt idx="189">
                  <c:v>1.5412183662919801</c:v>
                </c:pt>
                <c:pt idx="190">
                  <c:v>1.5007037798186953</c:v>
                </c:pt>
                <c:pt idx="191">
                  <c:v>1.4610622514636662</c:v>
                </c:pt>
                <c:pt idx="192">
                  <c:v>1.4221730523642078</c:v>
                </c:pt>
                <c:pt idx="193">
                  <c:v>1.3851146955624916</c:v>
                </c:pt>
                <c:pt idx="194">
                  <c:v>1.3487663077806198</c:v>
                </c:pt>
                <c:pt idx="195">
                  <c:v>1.3157076118935465</c:v>
                </c:pt>
                <c:pt idx="196">
                  <c:v>1.2823189099026322</c:v>
                </c:pt>
                <c:pt idx="197">
                  <c:v>1.2474810663954399</c:v>
                </c:pt>
                <c:pt idx="198">
                  <c:v>1.2192754924779683</c:v>
                </c:pt>
                <c:pt idx="199">
                  <c:v>1.1884841301657627</c:v>
                </c:pt>
                <c:pt idx="200">
                  <c:v>1.161289437220806</c:v>
                </c:pt>
                <c:pt idx="201">
                  <c:v>1.1328743724215493</c:v>
                </c:pt>
                <c:pt idx="202">
                  <c:v>1.1076223812535568</c:v>
                </c:pt>
                <c:pt idx="203">
                  <c:v>1.0805173820088829</c:v>
                </c:pt>
                <c:pt idx="204">
                  <c:v>1.0570437522824416</c:v>
                </c:pt>
                <c:pt idx="205">
                  <c:v>1.0331863158540635</c:v>
                </c:pt>
                <c:pt idx="206">
                  <c:v>1.0065303299451789</c:v>
                </c:pt>
                <c:pt idx="207">
                  <c:v>0.98636147283948361</c:v>
                </c:pt>
                <c:pt idx="208">
                  <c:v>0.9624658318571635</c:v>
                </c:pt>
                <c:pt idx="209">
                  <c:v>0.94272989167257204</c:v>
                </c:pt>
                <c:pt idx="210">
                  <c:v>0.92154052296555466</c:v>
                </c:pt>
                <c:pt idx="211">
                  <c:v>0.90198497139693257</c:v>
                </c:pt>
                <c:pt idx="212">
                  <c:v>0.8826508468988119</c:v>
                </c:pt>
                <c:pt idx="213">
                  <c:v>0.86542611327078445</c:v>
                </c:pt>
                <c:pt idx="214">
                  <c:v>0.84639907807327985</c:v>
                </c:pt>
                <c:pt idx="215">
                  <c:v>0.82745838280954742</c:v>
                </c:pt>
                <c:pt idx="216">
                  <c:v>0.81149299338806569</c:v>
                </c:pt>
                <c:pt idx="217">
                  <c:v>0.79439219085733015</c:v>
                </c:pt>
                <c:pt idx="218">
                  <c:v>0.77764556240528837</c:v>
                </c:pt>
                <c:pt idx="219">
                  <c:v>0.76204299261579611</c:v>
                </c:pt>
                <c:pt idx="220">
                  <c:v>0.74707465497484427</c:v>
                </c:pt>
                <c:pt idx="221">
                  <c:v>0.72983100361933584</c:v>
                </c:pt>
                <c:pt idx="222">
                  <c:v>0.71790276532152908</c:v>
                </c:pt>
                <c:pt idx="223">
                  <c:v>0.70298093170242559</c:v>
                </c:pt>
                <c:pt idx="224">
                  <c:v>0.68925675166752831</c:v>
                </c:pt>
                <c:pt idx="225">
                  <c:v>0.67452172405864963</c:v>
                </c:pt>
                <c:pt idx="226">
                  <c:v>0.65996759051558851</c:v>
                </c:pt>
                <c:pt idx="227">
                  <c:v>0.64828632854167501</c:v>
                </c:pt>
                <c:pt idx="228">
                  <c:v>0.63597014476738212</c:v>
                </c:pt>
                <c:pt idx="229">
                  <c:v>0.62291146840630995</c:v>
                </c:pt>
                <c:pt idx="230">
                  <c:v>0.60930294489808945</c:v>
                </c:pt>
                <c:pt idx="231">
                  <c:v>0.60103742973284158</c:v>
                </c:pt>
                <c:pt idx="232">
                  <c:v>0.59020798245201356</c:v>
                </c:pt>
                <c:pt idx="233">
                  <c:v>0.57820786082055553</c:v>
                </c:pt>
                <c:pt idx="234">
                  <c:v>0.56773051516554263</c:v>
                </c:pt>
                <c:pt idx="235">
                  <c:v>0.55706958287648778</c:v>
                </c:pt>
                <c:pt idx="236">
                  <c:v>0.54691888306273528</c:v>
                </c:pt>
                <c:pt idx="237">
                  <c:v>0.53477241136343356</c:v>
                </c:pt>
                <c:pt idx="238">
                  <c:v>0.5268243349057391</c:v>
                </c:pt>
                <c:pt idx="239">
                  <c:v>0.51556898740702917</c:v>
                </c:pt>
                <c:pt idx="240">
                  <c:v>0.50790086441698479</c:v>
                </c:pt>
                <c:pt idx="241">
                  <c:v>0.49761461869555867</c:v>
                </c:pt>
                <c:pt idx="242">
                  <c:v>0.48950505572296982</c:v>
                </c:pt>
                <c:pt idx="243">
                  <c:v>0.48056712933792184</c:v>
                </c:pt>
                <c:pt idx="244">
                  <c:v>0.47349593750039543</c:v>
                </c:pt>
                <c:pt idx="245">
                  <c:v>0.46488671817546773</c:v>
                </c:pt>
                <c:pt idx="246">
                  <c:v>0.45583484533467677</c:v>
                </c:pt>
                <c:pt idx="247">
                  <c:v>0.44913582507160704</c:v>
                </c:pt>
                <c:pt idx="248">
                  <c:v>0.43928529182840675</c:v>
                </c:pt>
                <c:pt idx="249">
                  <c:v>0.432979004730071</c:v>
                </c:pt>
                <c:pt idx="250">
                  <c:v>0.4262128440234364</c:v>
                </c:pt>
                <c:pt idx="251">
                  <c:v>0.41878280761786946</c:v>
                </c:pt>
                <c:pt idx="252">
                  <c:v>0.41168500772475036</c:v>
                </c:pt>
                <c:pt idx="253">
                  <c:v>0.40541566759295156</c:v>
                </c:pt>
                <c:pt idx="254">
                  <c:v>0.39847111833753468</c:v>
                </c:pt>
                <c:pt idx="255">
                  <c:v>0.39174779585903535</c:v>
                </c:pt>
                <c:pt idx="256">
                  <c:v>0.38434223785072547</c:v>
                </c:pt>
                <c:pt idx="257">
                  <c:v>0.37905108089135608</c:v>
                </c:pt>
                <c:pt idx="258">
                  <c:v>0.37237105762093231</c:v>
                </c:pt>
                <c:pt idx="259">
                  <c:v>0.36579899399714544</c:v>
                </c:pt>
                <c:pt idx="260">
                  <c:v>0.36083180663016495</c:v>
                </c:pt>
                <c:pt idx="261">
                  <c:v>0.35326650019355932</c:v>
                </c:pt>
                <c:pt idx="262">
                  <c:v>0.34910016490914453</c:v>
                </c:pt>
                <c:pt idx="263">
                  <c:v>0.34472997410368211</c:v>
                </c:pt>
                <c:pt idx="264">
                  <c:v>0.33755318183535443</c:v>
                </c:pt>
                <c:pt idx="265">
                  <c:v>0.33296712058802436</c:v>
                </c:pt>
                <c:pt idx="266">
                  <c:v>0.32776919903135981</c:v>
                </c:pt>
                <c:pt idx="267">
                  <c:v>0.32215689984491602</c:v>
                </c:pt>
                <c:pt idx="268">
                  <c:v>0.31652777760437201</c:v>
                </c:pt>
                <c:pt idx="269">
                  <c:v>0.32729474610386561</c:v>
                </c:pt>
                <c:pt idx="270">
                  <c:v>0.3289783042796362</c:v>
                </c:pt>
                <c:pt idx="271">
                  <c:v>0.32343170637891289</c:v>
                </c:pt>
                <c:pt idx="272">
                  <c:v>0.32010689793460695</c:v>
                </c:pt>
                <c:pt idx="273">
                  <c:v>0.31456719748378731</c:v>
                </c:pt>
                <c:pt idx="274">
                  <c:v>0.31266491236653582</c:v>
                </c:pt>
                <c:pt idx="275">
                  <c:v>0.30575548934305052</c:v>
                </c:pt>
                <c:pt idx="276">
                  <c:v>0.30179452252902894</c:v>
                </c:pt>
                <c:pt idx="277">
                  <c:v>0.29569909368234482</c:v>
                </c:pt>
                <c:pt idx="278">
                  <c:v>0.29177541934450341</c:v>
                </c:pt>
                <c:pt idx="279">
                  <c:v>0.28722591533395686</c:v>
                </c:pt>
                <c:pt idx="280">
                  <c:v>0.2839490828479328</c:v>
                </c:pt>
                <c:pt idx="281">
                  <c:v>0.28249262919606488</c:v>
                </c:pt>
                <c:pt idx="282">
                  <c:v>0.27691587100222026</c:v>
                </c:pt>
                <c:pt idx="283">
                  <c:v>0.27150541507246584</c:v>
                </c:pt>
                <c:pt idx="284">
                  <c:v>0.26911413446006449</c:v>
                </c:pt>
                <c:pt idx="285">
                  <c:v>0.26473371520950628</c:v>
                </c:pt>
                <c:pt idx="286">
                  <c:v>0.2607955079118911</c:v>
                </c:pt>
                <c:pt idx="287">
                  <c:v>0.25631155873417727</c:v>
                </c:pt>
                <c:pt idx="288">
                  <c:v>0.25208392070304181</c:v>
                </c:pt>
                <c:pt idx="289">
                  <c:v>0.24871377576156375</c:v>
                </c:pt>
                <c:pt idx="290">
                  <c:v>0.24469986146968681</c:v>
                </c:pt>
                <c:pt idx="291">
                  <c:v>0.24084057184760041</c:v>
                </c:pt>
                <c:pt idx="292">
                  <c:v>0.23773438461038496</c:v>
                </c:pt>
                <c:pt idx="293">
                  <c:v>0.23697978312327503</c:v>
                </c:pt>
                <c:pt idx="294">
                  <c:v>0.23147529406747069</c:v>
                </c:pt>
                <c:pt idx="295">
                  <c:v>0.22881948620300571</c:v>
                </c:pt>
                <c:pt idx="296">
                  <c:v>0.22351096916695573</c:v>
                </c:pt>
                <c:pt idx="297">
                  <c:v>0.22104839230596274</c:v>
                </c:pt>
                <c:pt idx="298">
                  <c:v>0.21783044354210784</c:v>
                </c:pt>
                <c:pt idx="299">
                  <c:v>0.2133558482711749</c:v>
                </c:pt>
                <c:pt idx="300">
                  <c:v>0.21192336829238212</c:v>
                </c:pt>
                <c:pt idx="301">
                  <c:v>0.20933180076867375</c:v>
                </c:pt>
                <c:pt idx="302">
                  <c:v>0.20647997721671688</c:v>
                </c:pt>
                <c:pt idx="303">
                  <c:v>0.20336676252573629</c:v>
                </c:pt>
                <c:pt idx="304">
                  <c:v>0.20069105400437542</c:v>
                </c:pt>
                <c:pt idx="305">
                  <c:v>0.19775178045477992</c:v>
                </c:pt>
                <c:pt idx="306">
                  <c:v>0.19454790127312424</c:v>
                </c:pt>
                <c:pt idx="307">
                  <c:v>0.19207840557582909</c:v>
                </c:pt>
                <c:pt idx="308">
                  <c:v>0.190942311350733</c:v>
                </c:pt>
                <c:pt idx="309">
                  <c:v>0.18743866463250924</c:v>
                </c:pt>
                <c:pt idx="310">
                  <c:v>0.18536653870163178</c:v>
                </c:pt>
                <c:pt idx="311">
                  <c:v>0.18142503330621848</c:v>
                </c:pt>
                <c:pt idx="312">
                  <c:v>0.17921327390610101</c:v>
                </c:pt>
                <c:pt idx="313">
                  <c:v>0.17723041093848291</c:v>
                </c:pt>
                <c:pt idx="314">
                  <c:v>0.17517561910457161</c:v>
                </c:pt>
                <c:pt idx="315">
                  <c:v>0.17174809667658575</c:v>
                </c:pt>
                <c:pt idx="316">
                  <c:v>0.17024706482454924</c:v>
                </c:pt>
                <c:pt idx="317">
                  <c:v>0.16917176696232247</c:v>
                </c:pt>
                <c:pt idx="318">
                  <c:v>0.16772146811230182</c:v>
                </c:pt>
                <c:pt idx="319">
                  <c:v>0.16991377089265591</c:v>
                </c:pt>
                <c:pt idx="320">
                  <c:v>0.16969473442237695</c:v>
                </c:pt>
                <c:pt idx="321">
                  <c:v>0.19589865959480834</c:v>
                </c:pt>
                <c:pt idx="322">
                  <c:v>0.20377102881492734</c:v>
                </c:pt>
                <c:pt idx="323">
                  <c:v>0.5107553018348252</c:v>
                </c:pt>
                <c:pt idx="324">
                  <c:v>0.63343702759765153</c:v>
                </c:pt>
                <c:pt idx="325">
                  <c:v>0.70353332203796337</c:v>
                </c:pt>
                <c:pt idx="326">
                  <c:v>0.72382943515480569</c:v>
                </c:pt>
                <c:pt idx="327">
                  <c:v>0.8430937803593257</c:v>
                </c:pt>
                <c:pt idx="328">
                  <c:v>0.8911658082770314</c:v>
                </c:pt>
                <c:pt idx="329">
                  <c:v>0.90735095295337265</c:v>
                </c:pt>
                <c:pt idx="330">
                  <c:v>0.91288776028391649</c:v>
                </c:pt>
                <c:pt idx="331">
                  <c:v>0.91312585592859419</c:v>
                </c:pt>
                <c:pt idx="332">
                  <c:v>0.90760270734116033</c:v>
                </c:pt>
                <c:pt idx="333">
                  <c:v>0.89979273816898764</c:v>
                </c:pt>
                <c:pt idx="334">
                  <c:v>0.89056401572675381</c:v>
                </c:pt>
                <c:pt idx="335">
                  <c:v>0.87855458016499188</c:v>
                </c:pt>
                <c:pt idx="336">
                  <c:v>0.86397225374990971</c:v>
                </c:pt>
                <c:pt idx="337">
                  <c:v>0.8482595029703166</c:v>
                </c:pt>
                <c:pt idx="338">
                  <c:v>0.83308897245429181</c:v>
                </c:pt>
                <c:pt idx="339">
                  <c:v>0.8188283892505186</c:v>
                </c:pt>
                <c:pt idx="340">
                  <c:v>0.86724155294182581</c:v>
                </c:pt>
                <c:pt idx="341">
                  <c:v>0.96075589366424519</c:v>
                </c:pt>
                <c:pt idx="342">
                  <c:v>1.0913021150805888</c:v>
                </c:pt>
                <c:pt idx="343">
                  <c:v>1.2331148624881678</c:v>
                </c:pt>
                <c:pt idx="344">
                  <c:v>1.6232523687569635</c:v>
                </c:pt>
                <c:pt idx="345">
                  <c:v>1.8314829103087629</c:v>
                </c:pt>
                <c:pt idx="346">
                  <c:v>1.949714576755684</c:v>
                </c:pt>
                <c:pt idx="347">
                  <c:v>1.9948754095599821</c:v>
                </c:pt>
                <c:pt idx="348">
                  <c:v>2.0112993145004197</c:v>
                </c:pt>
                <c:pt idx="349">
                  <c:v>2.0113789695332147</c:v>
                </c:pt>
                <c:pt idx="350">
                  <c:v>2.0051329068331247</c:v>
                </c:pt>
                <c:pt idx="351">
                  <c:v>2.0012261991713776</c:v>
                </c:pt>
                <c:pt idx="352">
                  <c:v>1.9883214751140816</c:v>
                </c:pt>
                <c:pt idx="353">
                  <c:v>1.9774211053345578</c:v>
                </c:pt>
                <c:pt idx="354">
                  <c:v>2.0191892415877355</c:v>
                </c:pt>
                <c:pt idx="355">
                  <c:v>2.1661592647909202</c:v>
                </c:pt>
                <c:pt idx="356">
                  <c:v>2.2192285976374375</c:v>
                </c:pt>
                <c:pt idx="357">
                  <c:v>2.2324061672888367</c:v>
                </c:pt>
                <c:pt idx="358">
                  <c:v>2.2226720714642321</c:v>
                </c:pt>
                <c:pt idx="359">
                  <c:v>2.262756963929637</c:v>
                </c:pt>
                <c:pt idx="360">
                  <c:v>2.2697681255189965</c:v>
                </c:pt>
                <c:pt idx="361">
                  <c:v>2.2904739317520142</c:v>
                </c:pt>
                <c:pt idx="362">
                  <c:v>2.2817673150682776</c:v>
                </c:pt>
                <c:pt idx="363">
                  <c:v>2.2581367792565779</c:v>
                </c:pt>
                <c:pt idx="364">
                  <c:v>2.2325818409932494</c:v>
                </c:pt>
                <c:pt idx="365">
                  <c:v>2.1998361038023142</c:v>
                </c:pt>
                <c:pt idx="366">
                  <c:v>2.15833544385023</c:v>
                </c:pt>
                <c:pt idx="367">
                  <c:v>2.3312226466569439</c:v>
                </c:pt>
                <c:pt idx="368">
                  <c:v>2.4588046724614352</c:v>
                </c:pt>
                <c:pt idx="369">
                  <c:v>2.4950248345422197</c:v>
                </c:pt>
                <c:pt idx="370">
                  <c:v>2.4979315321181081</c:v>
                </c:pt>
                <c:pt idx="371">
                  <c:v>2.4805168910591782</c:v>
                </c:pt>
                <c:pt idx="372">
                  <c:v>2.4504379205888256</c:v>
                </c:pt>
                <c:pt idx="373">
                  <c:v>2.5055922209964812</c:v>
                </c:pt>
                <c:pt idx="374">
                  <c:v>2.4991218727991202</c:v>
                </c:pt>
                <c:pt idx="375">
                  <c:v>2.5739222647537181</c:v>
                </c:pt>
                <c:pt idx="376">
                  <c:v>2.5750328968588927</c:v>
                </c:pt>
                <c:pt idx="377">
                  <c:v>2.5586117082378812</c:v>
                </c:pt>
                <c:pt idx="378">
                  <c:v>2.5536457918985587</c:v>
                </c:pt>
                <c:pt idx="379">
                  <c:v>2.7050949848274501</c:v>
                </c:pt>
                <c:pt idx="380">
                  <c:v>2.7482593272581033</c:v>
                </c:pt>
                <c:pt idx="381">
                  <c:v>11.176837158744732</c:v>
                </c:pt>
                <c:pt idx="382">
                  <c:v>24.326140402367184</c:v>
                </c:pt>
                <c:pt idx="383">
                  <c:v>19.845956657144299</c:v>
                </c:pt>
                <c:pt idx="384">
                  <c:v>18.307342903844713</c:v>
                </c:pt>
                <c:pt idx="385">
                  <c:v>17.21787295402763</c:v>
                </c:pt>
                <c:pt idx="386">
                  <c:v>15.655547439230148</c:v>
                </c:pt>
                <c:pt idx="387">
                  <c:v>14.448866686887161</c:v>
                </c:pt>
                <c:pt idx="388">
                  <c:v>13.546895762083619</c:v>
                </c:pt>
                <c:pt idx="389">
                  <c:v>12.63263193654247</c:v>
                </c:pt>
                <c:pt idx="390">
                  <c:v>11.896151887691119</c:v>
                </c:pt>
                <c:pt idx="391">
                  <c:v>10.965791620236622</c:v>
                </c:pt>
                <c:pt idx="392">
                  <c:v>9.8501993607559548</c:v>
                </c:pt>
                <c:pt idx="393">
                  <c:v>8.8163879527275508</c:v>
                </c:pt>
                <c:pt idx="394">
                  <c:v>7.8719287241522524</c:v>
                </c:pt>
                <c:pt idx="395">
                  <c:v>7.0999928137539801</c:v>
                </c:pt>
                <c:pt idx="396">
                  <c:v>6.5467775179623988</c:v>
                </c:pt>
                <c:pt idx="397">
                  <c:v>6.1851154312207655</c:v>
                </c:pt>
                <c:pt idx="398">
                  <c:v>6.0526925536433112</c:v>
                </c:pt>
                <c:pt idx="399">
                  <c:v>7.1811217534086804</c:v>
                </c:pt>
                <c:pt idx="400">
                  <c:v>7.2593933699786781</c:v>
                </c:pt>
                <c:pt idx="401">
                  <c:v>7.4172516036505307</c:v>
                </c:pt>
                <c:pt idx="402">
                  <c:v>17.344532486939791</c:v>
                </c:pt>
                <c:pt idx="403">
                  <c:v>13.556735299408817</c:v>
                </c:pt>
                <c:pt idx="404">
                  <c:v>13.458848852680159</c:v>
                </c:pt>
                <c:pt idx="405">
                  <c:v>13.141688720759486</c:v>
                </c:pt>
                <c:pt idx="406">
                  <c:v>12.3806606400946</c:v>
                </c:pt>
                <c:pt idx="407">
                  <c:v>11.410443780186123</c:v>
                </c:pt>
                <c:pt idx="408">
                  <c:v>10.670205428772098</c:v>
                </c:pt>
                <c:pt idx="409">
                  <c:v>12.551531059943661</c:v>
                </c:pt>
                <c:pt idx="410">
                  <c:v>11.359464750612776</c:v>
                </c:pt>
                <c:pt idx="411">
                  <c:v>10.937996276965077</c:v>
                </c:pt>
                <c:pt idx="412">
                  <c:v>10.758160939061518</c:v>
                </c:pt>
                <c:pt idx="413">
                  <c:v>10.659376103050253</c:v>
                </c:pt>
                <c:pt idx="414">
                  <c:v>10.25008552587702</c:v>
                </c:pt>
                <c:pt idx="415">
                  <c:v>9.6987314359192709</c:v>
                </c:pt>
                <c:pt idx="416">
                  <c:v>9.2185300753150123</c:v>
                </c:pt>
                <c:pt idx="417">
                  <c:v>8.7093693637025567</c:v>
                </c:pt>
                <c:pt idx="418">
                  <c:v>8.1870120678165819</c:v>
                </c:pt>
                <c:pt idx="419">
                  <c:v>7.7176774527831373</c:v>
                </c:pt>
                <c:pt idx="420">
                  <c:v>7.3337871901796419</c:v>
                </c:pt>
                <c:pt idx="421">
                  <c:v>7.0636431921919325</c:v>
                </c:pt>
                <c:pt idx="422">
                  <c:v>6.8031787949759925</c:v>
                </c:pt>
                <c:pt idx="423">
                  <c:v>6.8021032562017059</c:v>
                </c:pt>
                <c:pt idx="424">
                  <c:v>6.8965651115106521</c:v>
                </c:pt>
                <c:pt idx="425">
                  <c:v>6.8478554057378425</c:v>
                </c:pt>
                <c:pt idx="426">
                  <c:v>6.7597850619136599</c:v>
                </c:pt>
                <c:pt idx="427">
                  <c:v>6.7481035099933964</c:v>
                </c:pt>
                <c:pt idx="428">
                  <c:v>6.6948991271238905</c:v>
                </c:pt>
                <c:pt idx="429">
                  <c:v>6.6725592237802616</c:v>
                </c:pt>
                <c:pt idx="430">
                  <c:v>6.6172403383159537</c:v>
                </c:pt>
                <c:pt idx="431">
                  <c:v>6.6233161264479401</c:v>
                </c:pt>
                <c:pt idx="432">
                  <c:v>6.5795049124289875</c:v>
                </c:pt>
                <c:pt idx="433">
                  <c:v>6.5148819191941065</c:v>
                </c:pt>
                <c:pt idx="434">
                  <c:v>6.4286826320156853</c:v>
                </c:pt>
                <c:pt idx="435">
                  <c:v>6.692005152254076</c:v>
                </c:pt>
                <c:pt idx="436">
                  <c:v>6.8908288382421299</c:v>
                </c:pt>
                <c:pt idx="437">
                  <c:v>6.8836416486441658</c:v>
                </c:pt>
                <c:pt idx="438">
                  <c:v>6.6582373783641859</c:v>
                </c:pt>
                <c:pt idx="439">
                  <c:v>6.3293417536602234</c:v>
                </c:pt>
                <c:pt idx="440">
                  <c:v>6.0806270192991034</c:v>
                </c:pt>
                <c:pt idx="441">
                  <c:v>5.9713424785755462</c:v>
                </c:pt>
                <c:pt idx="442">
                  <c:v>5.8636740834725138</c:v>
                </c:pt>
                <c:pt idx="443">
                  <c:v>5.8318640131042034</c:v>
                </c:pt>
                <c:pt idx="444">
                  <c:v>5.7920620995530365</c:v>
                </c:pt>
                <c:pt idx="445">
                  <c:v>6.7619649748731412</c:v>
                </c:pt>
                <c:pt idx="446">
                  <c:v>9.9346582138726838</c:v>
                </c:pt>
                <c:pt idx="447">
                  <c:v>9.7937003658057478</c:v>
                </c:pt>
                <c:pt idx="448">
                  <c:v>10.007193445950442</c:v>
                </c:pt>
                <c:pt idx="449">
                  <c:v>9.6903338126716427</c:v>
                </c:pt>
                <c:pt idx="450">
                  <c:v>9.3782698019893846</c:v>
                </c:pt>
                <c:pt idx="451">
                  <c:v>8.9978256540072756</c:v>
                </c:pt>
                <c:pt idx="452">
                  <c:v>9.5668653406372357</c:v>
                </c:pt>
                <c:pt idx="453">
                  <c:v>14.721519480716301</c:v>
                </c:pt>
                <c:pt idx="454">
                  <c:v>14.530942871880079</c:v>
                </c:pt>
                <c:pt idx="455">
                  <c:v>17.550786070690187</c:v>
                </c:pt>
                <c:pt idx="456">
                  <c:v>16.660413237624841</c:v>
                </c:pt>
                <c:pt idx="457">
                  <c:v>15.956693782164226</c:v>
                </c:pt>
                <c:pt idx="458">
                  <c:v>14.75540746886052</c:v>
                </c:pt>
                <c:pt idx="459">
                  <c:v>13.445273426340348</c:v>
                </c:pt>
                <c:pt idx="460">
                  <c:v>12.241707661780818</c:v>
                </c:pt>
                <c:pt idx="461">
                  <c:v>11.241552724565418</c:v>
                </c:pt>
                <c:pt idx="462">
                  <c:v>10.473469888025754</c:v>
                </c:pt>
                <c:pt idx="463">
                  <c:v>9.8171694431992211</c:v>
                </c:pt>
                <c:pt idx="464">
                  <c:v>9.3625368040140238</c:v>
                </c:pt>
                <c:pt idx="465">
                  <c:v>11.148223875356653</c:v>
                </c:pt>
                <c:pt idx="466">
                  <c:v>14.294526666949254</c:v>
                </c:pt>
                <c:pt idx="467">
                  <c:v>13.436276411455538</c:v>
                </c:pt>
                <c:pt idx="468">
                  <c:v>13.29093679938112</c:v>
                </c:pt>
                <c:pt idx="469">
                  <c:v>12.74602603606958</c:v>
                </c:pt>
                <c:pt idx="470">
                  <c:v>11.938424977914149</c:v>
                </c:pt>
                <c:pt idx="471">
                  <c:v>11.258860961271081</c:v>
                </c:pt>
                <c:pt idx="472">
                  <c:v>10.568271356750316</c:v>
                </c:pt>
                <c:pt idx="473">
                  <c:v>13.348238141815697</c:v>
                </c:pt>
                <c:pt idx="474">
                  <c:v>12.32097891908697</c:v>
                </c:pt>
                <c:pt idx="475">
                  <c:v>12.22089505930122</c:v>
                </c:pt>
                <c:pt idx="476">
                  <c:v>12.120855077742892</c:v>
                </c:pt>
                <c:pt idx="477">
                  <c:v>11.777812577435723</c:v>
                </c:pt>
                <c:pt idx="478">
                  <c:v>11.020076387305178</c:v>
                </c:pt>
                <c:pt idx="479">
                  <c:v>10.301597394926448</c:v>
                </c:pt>
                <c:pt idx="480">
                  <c:v>9.6985049244416253</c:v>
                </c:pt>
                <c:pt idx="481">
                  <c:v>9.2354136353958687</c:v>
                </c:pt>
                <c:pt idx="482">
                  <c:v>8.9465361197651561</c:v>
                </c:pt>
                <c:pt idx="483">
                  <c:v>8.7605257627121489</c:v>
                </c:pt>
                <c:pt idx="484">
                  <c:v>8.6675102720411328</c:v>
                </c:pt>
                <c:pt idx="485">
                  <c:v>8.533093569613543</c:v>
                </c:pt>
                <c:pt idx="486">
                  <c:v>8.4163591528349215</c:v>
                </c:pt>
                <c:pt idx="487">
                  <c:v>8.2918445155681528</c:v>
                </c:pt>
                <c:pt idx="488">
                  <c:v>8.384568367688578</c:v>
                </c:pt>
                <c:pt idx="489">
                  <c:v>8.4418612655706067</c:v>
                </c:pt>
                <c:pt idx="490">
                  <c:v>8.2359344353688968</c:v>
                </c:pt>
                <c:pt idx="491">
                  <c:v>8.3003814221408199</c:v>
                </c:pt>
                <c:pt idx="492">
                  <c:v>8.1815617510207499</c:v>
                </c:pt>
                <c:pt idx="493">
                  <c:v>8.1552388457311338</c:v>
                </c:pt>
                <c:pt idx="494">
                  <c:v>8.0340330819877259</c:v>
                </c:pt>
                <c:pt idx="495">
                  <c:v>7.8975021706809452</c:v>
                </c:pt>
                <c:pt idx="496">
                  <c:v>7.8273331514670064</c:v>
                </c:pt>
                <c:pt idx="497">
                  <c:v>7.6551747667178471</c:v>
                </c:pt>
                <c:pt idx="498">
                  <c:v>7.5916795458939914</c:v>
                </c:pt>
                <c:pt idx="499">
                  <c:v>7.5578319265392979</c:v>
                </c:pt>
                <c:pt idx="500">
                  <c:v>7.4671223692764856</c:v>
                </c:pt>
                <c:pt idx="501">
                  <c:v>7.3660801688876765</c:v>
                </c:pt>
                <c:pt idx="502">
                  <c:v>7.2970140559507533</c:v>
                </c:pt>
                <c:pt idx="503">
                  <c:v>7.2643677877440194</c:v>
                </c:pt>
                <c:pt idx="504">
                  <c:v>7.2906109257408724</c:v>
                </c:pt>
                <c:pt idx="505">
                  <c:v>7.3906828051019797</c:v>
                </c:pt>
                <c:pt idx="506">
                  <c:v>7.3472345943308497</c:v>
                </c:pt>
                <c:pt idx="507">
                  <c:v>7.3393368657778968</c:v>
                </c:pt>
                <c:pt idx="508">
                  <c:v>7.2710643452665131</c:v>
                </c:pt>
                <c:pt idx="509">
                  <c:v>7.0466447933780936</c:v>
                </c:pt>
                <c:pt idx="510">
                  <c:v>6.8905822422299403</c:v>
                </c:pt>
                <c:pt idx="511">
                  <c:v>6.7189337824141884</c:v>
                </c:pt>
                <c:pt idx="512">
                  <c:v>6.5529829313376489</c:v>
                </c:pt>
                <c:pt idx="513">
                  <c:v>6.3921181886637068</c:v>
                </c:pt>
                <c:pt idx="514">
                  <c:v>6.2495504205849084</c:v>
                </c:pt>
                <c:pt idx="515">
                  <c:v>6.1237990486181459</c:v>
                </c:pt>
                <c:pt idx="516">
                  <c:v>6.0080605457640504</c:v>
                </c:pt>
                <c:pt idx="517">
                  <c:v>5.8892907271272783</c:v>
                </c:pt>
                <c:pt idx="518">
                  <c:v>5.729712529569845</c:v>
                </c:pt>
                <c:pt idx="519">
                  <c:v>5.6229998644061085</c:v>
                </c:pt>
                <c:pt idx="520">
                  <c:v>5.502607657687224</c:v>
                </c:pt>
                <c:pt idx="521">
                  <c:v>5.3754357608295358</c:v>
                </c:pt>
                <c:pt idx="522">
                  <c:v>5.2439662685687045</c:v>
                </c:pt>
                <c:pt idx="523">
                  <c:v>5.1094903386144388</c:v>
                </c:pt>
                <c:pt idx="524">
                  <c:v>4.9773015115976689</c:v>
                </c:pt>
                <c:pt idx="525">
                  <c:v>4.8428674027021916</c:v>
                </c:pt>
                <c:pt idx="526">
                  <c:v>4.7106990929558359</c:v>
                </c:pt>
                <c:pt idx="527">
                  <c:v>4.5808350330285048</c:v>
                </c:pt>
                <c:pt idx="528">
                  <c:v>4.4441038625884017</c:v>
                </c:pt>
                <c:pt idx="529">
                  <c:v>4.3137075395487345</c:v>
                </c:pt>
                <c:pt idx="530">
                  <c:v>4.1818010895776334</c:v>
                </c:pt>
                <c:pt idx="531">
                  <c:v>4.057186957261762</c:v>
                </c:pt>
                <c:pt idx="532">
                  <c:v>3.9354476927176467</c:v>
                </c:pt>
                <c:pt idx="533">
                  <c:v>3.8206045285951893</c:v>
                </c:pt>
                <c:pt idx="534">
                  <c:v>3.7045469040600181</c:v>
                </c:pt>
                <c:pt idx="535">
                  <c:v>4.0871938727906043</c:v>
                </c:pt>
                <c:pt idx="536">
                  <c:v>4.1505518458050714</c:v>
                </c:pt>
                <c:pt idx="537">
                  <c:v>4.1044056384192427</c:v>
                </c:pt>
                <c:pt idx="538">
                  <c:v>4.0242233027195597</c:v>
                </c:pt>
                <c:pt idx="539">
                  <c:v>3.9224037001629752</c:v>
                </c:pt>
                <c:pt idx="540">
                  <c:v>3.8196902581812608</c:v>
                </c:pt>
                <c:pt idx="541">
                  <c:v>3.7163350842447986</c:v>
                </c:pt>
                <c:pt idx="542">
                  <c:v>3.6185698590895132</c:v>
                </c:pt>
                <c:pt idx="543">
                  <c:v>3.5166410857948147</c:v>
                </c:pt>
                <c:pt idx="544">
                  <c:v>3.4197667859608267</c:v>
                </c:pt>
                <c:pt idx="545">
                  <c:v>3.3235450486581941</c:v>
                </c:pt>
                <c:pt idx="546">
                  <c:v>3.2209949319029261</c:v>
                </c:pt>
                <c:pt idx="547">
                  <c:v>3.118803939643251</c:v>
                </c:pt>
                <c:pt idx="548">
                  <c:v>3.0245069904710831</c:v>
                </c:pt>
                <c:pt idx="549">
                  <c:v>2.93035615733451</c:v>
                </c:pt>
                <c:pt idx="550">
                  <c:v>2.8413398578883498</c:v>
                </c:pt>
                <c:pt idx="551">
                  <c:v>2.759223560018484</c:v>
                </c:pt>
                <c:pt idx="552">
                  <c:v>2.6777672909518757</c:v>
                </c:pt>
                <c:pt idx="553">
                  <c:v>2.6033278454886912</c:v>
                </c:pt>
                <c:pt idx="554">
                  <c:v>2.5295632523947091</c:v>
                </c:pt>
                <c:pt idx="555">
                  <c:v>2.4559313890349732</c:v>
                </c:pt>
                <c:pt idx="556">
                  <c:v>2.3882913358212878</c:v>
                </c:pt>
                <c:pt idx="557">
                  <c:v>2.325703341852519</c:v>
                </c:pt>
                <c:pt idx="558">
                  <c:v>2.2628287915361951</c:v>
                </c:pt>
                <c:pt idx="559">
                  <c:v>2.2033301721634899</c:v>
                </c:pt>
                <c:pt idx="560">
                  <c:v>2.1452710424101609</c:v>
                </c:pt>
                <c:pt idx="561">
                  <c:v>2.0895160017372358</c:v>
                </c:pt>
                <c:pt idx="562">
                  <c:v>2.0353306606655646</c:v>
                </c:pt>
                <c:pt idx="563">
                  <c:v>1.9823816118993813</c:v>
                </c:pt>
                <c:pt idx="564">
                  <c:v>1.9340364022745586</c:v>
                </c:pt>
                <c:pt idx="565">
                  <c:v>1.8854635055080724</c:v>
                </c:pt>
                <c:pt idx="566">
                  <c:v>1.8396322957257398</c:v>
                </c:pt>
                <c:pt idx="567">
                  <c:v>1.7955130217460236</c:v>
                </c:pt>
                <c:pt idx="568">
                  <c:v>1.751676782098293</c:v>
                </c:pt>
                <c:pt idx="569">
                  <c:v>1.7100955007546239</c:v>
                </c:pt>
                <c:pt idx="570">
                  <c:v>1.6675419035546317</c:v>
                </c:pt>
                <c:pt idx="571">
                  <c:v>1.629189495303708</c:v>
                </c:pt>
                <c:pt idx="572">
                  <c:v>1.5925125375252924</c:v>
                </c:pt>
                <c:pt idx="573">
                  <c:v>1.5497860268485681</c:v>
                </c:pt>
                <c:pt idx="574">
                  <c:v>1.5173856740134291</c:v>
                </c:pt>
                <c:pt idx="575">
                  <c:v>1.4833878834750527</c:v>
                </c:pt>
                <c:pt idx="576">
                  <c:v>1.4494697335909934</c:v>
                </c:pt>
                <c:pt idx="577">
                  <c:v>1.4169089573741525</c:v>
                </c:pt>
                <c:pt idx="578">
                  <c:v>1.3850839237954358</c:v>
                </c:pt>
                <c:pt idx="579">
                  <c:v>1.3524736196204064</c:v>
                </c:pt>
                <c:pt idx="580">
                  <c:v>1.3252576317647586</c:v>
                </c:pt>
                <c:pt idx="581">
                  <c:v>1.2964161301536361</c:v>
                </c:pt>
                <c:pt idx="582">
                  <c:v>1.2678298510705794</c:v>
                </c:pt>
                <c:pt idx="583">
                  <c:v>1.2411800809819917</c:v>
                </c:pt>
                <c:pt idx="584">
                  <c:v>1.2134486408235838</c:v>
                </c:pt>
                <c:pt idx="585">
                  <c:v>1.1857178707356502</c:v>
                </c:pt>
                <c:pt idx="586">
                  <c:v>1.1613706152342578</c:v>
                </c:pt>
                <c:pt idx="587">
                  <c:v>1.1386902088060111</c:v>
                </c:pt>
                <c:pt idx="588">
                  <c:v>1.1131604619141893</c:v>
                </c:pt>
                <c:pt idx="589">
                  <c:v>1.0901656474045838</c:v>
                </c:pt>
                <c:pt idx="590">
                  <c:v>1.0672904872995919</c:v>
                </c:pt>
                <c:pt idx="591">
                  <c:v>1.0437201399694718</c:v>
                </c:pt>
                <c:pt idx="592">
                  <c:v>1.023840187669985</c:v>
                </c:pt>
                <c:pt idx="593">
                  <c:v>1.001336624436002</c:v>
                </c:pt>
                <c:pt idx="594">
                  <c:v>0.98319584432082963</c:v>
                </c:pt>
                <c:pt idx="595">
                  <c:v>0.96170462997147421</c:v>
                </c:pt>
                <c:pt idx="596">
                  <c:v>0.94305014153016908</c:v>
                </c:pt>
                <c:pt idx="597">
                  <c:v>0.92411990585289949</c:v>
                </c:pt>
                <c:pt idx="598">
                  <c:v>0.9047018060358446</c:v>
                </c:pt>
                <c:pt idx="599">
                  <c:v>0.88758407124094008</c:v>
                </c:pt>
                <c:pt idx="600">
                  <c:v>0.8678552668120677</c:v>
                </c:pt>
                <c:pt idx="601">
                  <c:v>0.85250428467347539</c:v>
                </c:pt>
                <c:pt idx="602">
                  <c:v>0.83692033400246735</c:v>
                </c:pt>
                <c:pt idx="603">
                  <c:v>0.81989293216848147</c:v>
                </c:pt>
                <c:pt idx="604">
                  <c:v>0.80181189593092128</c:v>
                </c:pt>
                <c:pt idx="605">
                  <c:v>0.78836733288843397</c:v>
                </c:pt>
                <c:pt idx="606">
                  <c:v>0.77194963317235232</c:v>
                </c:pt>
                <c:pt idx="607">
                  <c:v>0.75884946137740106</c:v>
                </c:pt>
                <c:pt idx="608">
                  <c:v>0.7434577487228744</c:v>
                </c:pt>
                <c:pt idx="609">
                  <c:v>0.7294656854376782</c:v>
                </c:pt>
                <c:pt idx="610">
                  <c:v>0.71426471336286301</c:v>
                </c:pt>
                <c:pt idx="611">
                  <c:v>0.7025465187654395</c:v>
                </c:pt>
                <c:pt idx="612">
                  <c:v>0.69030302535743138</c:v>
                </c:pt>
                <c:pt idx="613">
                  <c:v>0.6770263875143101</c:v>
                </c:pt>
                <c:pt idx="614">
                  <c:v>0.66300898368710892</c:v>
                </c:pt>
                <c:pt idx="615">
                  <c:v>0.65234341000270135</c:v>
                </c:pt>
                <c:pt idx="616">
                  <c:v>0.63972247404685101</c:v>
                </c:pt>
                <c:pt idx="617">
                  <c:v>0.62913918882482167</c:v>
                </c:pt>
                <c:pt idx="618">
                  <c:v>0.61738676689448324</c:v>
                </c:pt>
                <c:pt idx="619">
                  <c:v>0.6047586146669689</c:v>
                </c:pt>
                <c:pt idx="620">
                  <c:v>0.59534832687011152</c:v>
                </c:pt>
                <c:pt idx="621">
                  <c:v>0.58364968117002269</c:v>
                </c:pt>
                <c:pt idx="622">
                  <c:v>0.57425663294625429</c:v>
                </c:pt>
                <c:pt idx="623">
                  <c:v>0.5638633102162105</c:v>
                </c:pt>
                <c:pt idx="624">
                  <c:v>0.55506400870450712</c:v>
                </c:pt>
                <c:pt idx="625">
                  <c:v>0.54495318705315721</c:v>
                </c:pt>
                <c:pt idx="626">
                  <c:v>0.53482546216855875</c:v>
                </c:pt>
                <c:pt idx="627">
                  <c:v>0.52627560470136259</c:v>
                </c:pt>
                <c:pt idx="628">
                  <c:v>0.51789853465546665</c:v>
                </c:pt>
                <c:pt idx="629">
                  <c:v>0.50768931712238163</c:v>
                </c:pt>
                <c:pt idx="630">
                  <c:v>0.49954315813745598</c:v>
                </c:pt>
                <c:pt idx="631">
                  <c:v>0.49015540065443541</c:v>
                </c:pt>
                <c:pt idx="632">
                  <c:v>0.48232152063499512</c:v>
                </c:pt>
                <c:pt idx="633">
                  <c:v>0.47393712324995457</c:v>
                </c:pt>
                <c:pt idx="634">
                  <c:v>0.46589793918899258</c:v>
                </c:pt>
                <c:pt idx="635">
                  <c:v>0.45939982107575655</c:v>
                </c:pt>
                <c:pt idx="636">
                  <c:v>0.45203873998535282</c:v>
                </c:pt>
                <c:pt idx="637">
                  <c:v>0.44421078206131143</c:v>
                </c:pt>
                <c:pt idx="638">
                  <c:v>0.436912145229162</c:v>
                </c:pt>
                <c:pt idx="639">
                  <c:v>0.42943913600387162</c:v>
                </c:pt>
                <c:pt idx="640">
                  <c:v>0.42388816638847926</c:v>
                </c:pt>
                <c:pt idx="641">
                  <c:v>0.41685575086127868</c:v>
                </c:pt>
                <c:pt idx="642">
                  <c:v>0.4093385034490854</c:v>
                </c:pt>
                <c:pt idx="643">
                  <c:v>0.40433313488405542</c:v>
                </c:pt>
                <c:pt idx="644">
                  <c:v>0.39703644984173808</c:v>
                </c:pt>
                <c:pt idx="645">
                  <c:v>0.39124534425799085</c:v>
                </c:pt>
                <c:pt idx="646">
                  <c:v>0.38425680272253582</c:v>
                </c:pt>
                <c:pt idx="647">
                  <c:v>0.37756789594695322</c:v>
                </c:pt>
                <c:pt idx="648">
                  <c:v>0.37407577830498961</c:v>
                </c:pt>
                <c:pt idx="649">
                  <c:v>0.37014529315305084</c:v>
                </c:pt>
                <c:pt idx="650">
                  <c:v>0.40712909460394281</c:v>
                </c:pt>
                <c:pt idx="651">
                  <c:v>0.41551629270400842</c:v>
                </c:pt>
                <c:pt idx="652">
                  <c:v>0.41364571889623875</c:v>
                </c:pt>
                <c:pt idx="653">
                  <c:v>0.40874954629691979</c:v>
                </c:pt>
                <c:pt idx="654">
                  <c:v>0.40237148001333256</c:v>
                </c:pt>
                <c:pt idx="655">
                  <c:v>0.39600291090582351</c:v>
                </c:pt>
                <c:pt idx="656">
                  <c:v>0.38876632573277542</c:v>
                </c:pt>
                <c:pt idx="657">
                  <c:v>0.38258347782232066</c:v>
                </c:pt>
                <c:pt idx="658">
                  <c:v>0.37669336970448414</c:v>
                </c:pt>
                <c:pt idx="659">
                  <c:v>0.37030811582527712</c:v>
                </c:pt>
                <c:pt idx="660">
                  <c:v>0.36453684012381132</c:v>
                </c:pt>
                <c:pt idx="661">
                  <c:v>0.35847625674515898</c:v>
                </c:pt>
                <c:pt idx="662">
                  <c:v>0.35182187648226876</c:v>
                </c:pt>
                <c:pt idx="663">
                  <c:v>0.34667142879053525</c:v>
                </c:pt>
                <c:pt idx="664">
                  <c:v>0.34022222191462104</c:v>
                </c:pt>
                <c:pt idx="665">
                  <c:v>0.33577146710252304</c:v>
                </c:pt>
                <c:pt idx="666">
                  <c:v>0.32971638807175935</c:v>
                </c:pt>
                <c:pt idx="667">
                  <c:v>0.32345426807358052</c:v>
                </c:pt>
                <c:pt idx="668">
                  <c:v>0.31858245609605718</c:v>
                </c:pt>
                <c:pt idx="669">
                  <c:v>0.31429837684169037</c:v>
                </c:pt>
                <c:pt idx="670">
                  <c:v>0.30859952461326767</c:v>
                </c:pt>
                <c:pt idx="671">
                  <c:v>0.30428346527773442</c:v>
                </c:pt>
                <c:pt idx="672">
                  <c:v>0.2982478342222788</c:v>
                </c:pt>
                <c:pt idx="673">
                  <c:v>0.29509033436879972</c:v>
                </c:pt>
                <c:pt idx="674">
                  <c:v>0.28990873424507091</c:v>
                </c:pt>
                <c:pt idx="675">
                  <c:v>0.28440086611099913</c:v>
                </c:pt>
                <c:pt idx="676">
                  <c:v>0.28086462413840185</c:v>
                </c:pt>
                <c:pt idx="677">
                  <c:v>0.27649796264276338</c:v>
                </c:pt>
                <c:pt idx="678">
                  <c:v>0.27209889436550039</c:v>
                </c:pt>
                <c:pt idx="679">
                  <c:v>0.26916548880527941</c:v>
                </c:pt>
                <c:pt idx="680">
                  <c:v>0.2659958705970018</c:v>
                </c:pt>
                <c:pt idx="681">
                  <c:v>0.2667018442038423</c:v>
                </c:pt>
                <c:pt idx="682">
                  <c:v>0.26115461223425274</c:v>
                </c:pt>
                <c:pt idx="683">
                  <c:v>0.26015275980237601</c:v>
                </c:pt>
                <c:pt idx="684">
                  <c:v>0.25616521277597754</c:v>
                </c:pt>
                <c:pt idx="685">
                  <c:v>0.27327617739218485</c:v>
                </c:pt>
                <c:pt idx="686">
                  <c:v>0.27653617379066592</c:v>
                </c:pt>
                <c:pt idx="687">
                  <c:v>0.27398173744163035</c:v>
                </c:pt>
                <c:pt idx="688">
                  <c:v>0.27174236343002056</c:v>
                </c:pt>
                <c:pt idx="689">
                  <c:v>0.26733290738383014</c:v>
                </c:pt>
                <c:pt idx="690">
                  <c:v>0.26256128909779231</c:v>
                </c:pt>
                <c:pt idx="691">
                  <c:v>0.25917694224527998</c:v>
                </c:pt>
                <c:pt idx="692">
                  <c:v>0.25553083910741736</c:v>
                </c:pt>
                <c:pt idx="693">
                  <c:v>0.25164551208819924</c:v>
                </c:pt>
                <c:pt idx="694">
                  <c:v>0.25695158547416252</c:v>
                </c:pt>
                <c:pt idx="695">
                  <c:v>0.25709586620406177</c:v>
                </c:pt>
                <c:pt idx="696">
                  <c:v>0.25467660124696762</c:v>
                </c:pt>
                <c:pt idx="697">
                  <c:v>0.25074665965074877</c:v>
                </c:pt>
                <c:pt idx="698">
                  <c:v>0.25278366054647849</c:v>
                </c:pt>
                <c:pt idx="699">
                  <c:v>0.24980843439260492</c:v>
                </c:pt>
                <c:pt idx="700">
                  <c:v>0.24536159491218174</c:v>
                </c:pt>
                <c:pt idx="701">
                  <c:v>0.2699533979461643</c:v>
                </c:pt>
                <c:pt idx="702">
                  <c:v>0.33125450203329188</c:v>
                </c:pt>
                <c:pt idx="703">
                  <c:v>0.3979081116216609</c:v>
                </c:pt>
                <c:pt idx="704">
                  <c:v>0.56627764873222242</c:v>
                </c:pt>
                <c:pt idx="705">
                  <c:v>2.2738615608968051</c:v>
                </c:pt>
                <c:pt idx="706">
                  <c:v>1.5521142340652605</c:v>
                </c:pt>
                <c:pt idx="707">
                  <c:v>1.607072200851668</c:v>
                </c:pt>
                <c:pt idx="708">
                  <c:v>1.6239869885717646</c:v>
                </c:pt>
                <c:pt idx="709">
                  <c:v>1.6225107393207665</c:v>
                </c:pt>
                <c:pt idx="710">
                  <c:v>1.7224541278977641</c:v>
                </c:pt>
                <c:pt idx="711">
                  <c:v>1.889999966585874</c:v>
                </c:pt>
                <c:pt idx="712">
                  <c:v>2.3253037783465627</c:v>
                </c:pt>
                <c:pt idx="713">
                  <c:v>2.4132230146233837</c:v>
                </c:pt>
                <c:pt idx="714">
                  <c:v>2.4518009184364877</c:v>
                </c:pt>
                <c:pt idx="715">
                  <c:v>2.4564605491074647</c:v>
                </c:pt>
                <c:pt idx="716">
                  <c:v>2.4361675485031826</c:v>
                </c:pt>
                <c:pt idx="717">
                  <c:v>2.4010936796750997</c:v>
                </c:pt>
                <c:pt idx="718">
                  <c:v>2.3608513694414697</c:v>
                </c:pt>
                <c:pt idx="719">
                  <c:v>2.3158750703721327</c:v>
                </c:pt>
                <c:pt idx="720">
                  <c:v>2.2848353625520912</c:v>
                </c:pt>
                <c:pt idx="721">
                  <c:v>2.3172438037466327</c:v>
                </c:pt>
                <c:pt idx="722">
                  <c:v>2.3631886455569742</c:v>
                </c:pt>
                <c:pt idx="723">
                  <c:v>2.347810520015722</c:v>
                </c:pt>
                <c:pt idx="724">
                  <c:v>2.315618639554982</c:v>
                </c:pt>
                <c:pt idx="725">
                  <c:v>2.3590659409278456</c:v>
                </c:pt>
                <c:pt idx="726">
                  <c:v>2.3484947362145752</c:v>
                </c:pt>
                <c:pt idx="727">
                  <c:v>2.3165377064038677</c:v>
                </c:pt>
                <c:pt idx="728">
                  <c:v>2.2815558648993495</c:v>
                </c:pt>
                <c:pt idx="729">
                  <c:v>2.244585753631406</c:v>
                </c:pt>
                <c:pt idx="730">
                  <c:v>2.2016094438113485</c:v>
                </c:pt>
                <c:pt idx="731">
                  <c:v>2.1826543415610189</c:v>
                </c:pt>
                <c:pt idx="732">
                  <c:v>2.290665400332542</c:v>
                </c:pt>
                <c:pt idx="733">
                  <c:v>2.301409212982243</c:v>
                </c:pt>
                <c:pt idx="734">
                  <c:v>2.4474853156080947</c:v>
                </c:pt>
                <c:pt idx="735">
                  <c:v>2.5340699584522701</c:v>
                </c:pt>
                <c:pt idx="736">
                  <c:v>2.6682961595305592</c:v>
                </c:pt>
                <c:pt idx="737">
                  <c:v>9.0620837676118029</c:v>
                </c:pt>
                <c:pt idx="738">
                  <c:v>9.0773803789051026</c:v>
                </c:pt>
                <c:pt idx="739">
                  <c:v>7.3562097578331782</c:v>
                </c:pt>
                <c:pt idx="740">
                  <c:v>7.5336140431415171</c:v>
                </c:pt>
                <c:pt idx="741">
                  <c:v>7.4943455194634856</c:v>
                </c:pt>
                <c:pt idx="742">
                  <c:v>7.1210474887800537</c:v>
                </c:pt>
                <c:pt idx="743">
                  <c:v>6.7156507974442414</c:v>
                </c:pt>
                <c:pt idx="744">
                  <c:v>6.3636066691861775</c:v>
                </c:pt>
                <c:pt idx="745">
                  <c:v>6.0299101277638156</c:v>
                </c:pt>
                <c:pt idx="746">
                  <c:v>5.7390575624100304</c:v>
                </c:pt>
                <c:pt idx="747">
                  <c:v>5.5014647756015336</c:v>
                </c:pt>
                <c:pt idx="748">
                  <c:v>5.3700296591403784</c:v>
                </c:pt>
                <c:pt idx="749">
                  <c:v>5.3036351315059385</c:v>
                </c:pt>
                <c:pt idx="750">
                  <c:v>5.2856633253010274</c:v>
                </c:pt>
                <c:pt idx="751">
                  <c:v>5.2736816488124303</c:v>
                </c:pt>
                <c:pt idx="752">
                  <c:v>5.2800049287008068</c:v>
                </c:pt>
                <c:pt idx="753">
                  <c:v>5.2445138246053373</c:v>
                </c:pt>
                <c:pt idx="754">
                  <c:v>11.5889712198003</c:v>
                </c:pt>
                <c:pt idx="755">
                  <c:v>9.4575815871807087</c:v>
                </c:pt>
                <c:pt idx="756">
                  <c:v>9.4854401524701046</c:v>
                </c:pt>
                <c:pt idx="757">
                  <c:v>9.2194678211198369</c:v>
                </c:pt>
                <c:pt idx="758">
                  <c:v>9.5066563448367507</c:v>
                </c:pt>
                <c:pt idx="759">
                  <c:v>10.637025123188836</c:v>
                </c:pt>
                <c:pt idx="760">
                  <c:v>11.200909185494201</c:v>
                </c:pt>
                <c:pt idx="761">
                  <c:v>11.358377128773398</c:v>
                </c:pt>
                <c:pt idx="762">
                  <c:v>10.966818569396104</c:v>
                </c:pt>
                <c:pt idx="763">
                  <c:v>10.218311140203131</c:v>
                </c:pt>
                <c:pt idx="764">
                  <c:v>9.3614372626626281</c:v>
                </c:pt>
                <c:pt idx="765">
                  <c:v>8.4966983276575476</c:v>
                </c:pt>
                <c:pt idx="766">
                  <c:v>7.8330506217869864</c:v>
                </c:pt>
                <c:pt idx="767">
                  <c:v>7.2694021867096401</c:v>
                </c:pt>
                <c:pt idx="768">
                  <c:v>6.7934898150359109</c:v>
                </c:pt>
                <c:pt idx="769">
                  <c:v>6.3955250887294355</c:v>
                </c:pt>
                <c:pt idx="770">
                  <c:v>6.0453420185655986</c:v>
                </c:pt>
                <c:pt idx="771">
                  <c:v>5.9406253689357058</c:v>
                </c:pt>
                <c:pt idx="772">
                  <c:v>5.908444477857322</c:v>
                </c:pt>
                <c:pt idx="773">
                  <c:v>5.8687367870432485</c:v>
                </c:pt>
                <c:pt idx="774">
                  <c:v>5.7979330222249041</c:v>
                </c:pt>
                <c:pt idx="775">
                  <c:v>5.7392276480759321</c:v>
                </c:pt>
                <c:pt idx="776">
                  <c:v>5.7688797303416424</c:v>
                </c:pt>
                <c:pt idx="777">
                  <c:v>5.7209012582477472</c:v>
                </c:pt>
                <c:pt idx="778">
                  <c:v>5.6409249963589838</c:v>
                </c:pt>
                <c:pt idx="779">
                  <c:v>5.5535400142215714</c:v>
                </c:pt>
                <c:pt idx="780">
                  <c:v>5.4641265183246848</c:v>
                </c:pt>
                <c:pt idx="781">
                  <c:v>5.3741712351241322</c:v>
                </c:pt>
                <c:pt idx="782">
                  <c:v>5.27590783887704</c:v>
                </c:pt>
                <c:pt idx="783">
                  <c:v>5.2137989559145277</c:v>
                </c:pt>
                <c:pt idx="784">
                  <c:v>5.1822611704128914</c:v>
                </c:pt>
                <c:pt idx="785">
                  <c:v>5.1548944680488349</c:v>
                </c:pt>
                <c:pt idx="786">
                  <c:v>5.1448611898227474</c:v>
                </c:pt>
                <c:pt idx="787">
                  <c:v>5.141290937611033</c:v>
                </c:pt>
                <c:pt idx="788">
                  <c:v>5.0955217183949975</c:v>
                </c:pt>
                <c:pt idx="789">
                  <c:v>5.0356516838182834</c:v>
                </c:pt>
                <c:pt idx="790">
                  <c:v>4.9752676284133965</c:v>
                </c:pt>
                <c:pt idx="791">
                  <c:v>4.9202534947479695</c:v>
                </c:pt>
                <c:pt idx="792">
                  <c:v>4.8584038408172496</c:v>
                </c:pt>
                <c:pt idx="793">
                  <c:v>4.9149736449827506</c:v>
                </c:pt>
                <c:pt idx="794">
                  <c:v>4.878973565537386</c:v>
                </c:pt>
                <c:pt idx="795">
                  <c:v>4.8210913451784618</c:v>
                </c:pt>
                <c:pt idx="796">
                  <c:v>4.7503019418091714</c:v>
                </c:pt>
                <c:pt idx="797">
                  <c:v>4.6558514891653076</c:v>
                </c:pt>
                <c:pt idx="798">
                  <c:v>12.501489542588841</c:v>
                </c:pt>
                <c:pt idx="799">
                  <c:v>10.092663587409801</c:v>
                </c:pt>
                <c:pt idx="800">
                  <c:v>10.265694617237019</c:v>
                </c:pt>
                <c:pt idx="801">
                  <c:v>9.9783173903352473</c:v>
                </c:pt>
                <c:pt idx="802">
                  <c:v>9.3138743123840193</c:v>
                </c:pt>
                <c:pt idx="803">
                  <c:v>8.5379462124060481</c:v>
                </c:pt>
                <c:pt idx="804">
                  <c:v>7.7275736275367821</c:v>
                </c:pt>
                <c:pt idx="805">
                  <c:v>7.7359580827423242</c:v>
                </c:pt>
                <c:pt idx="806">
                  <c:v>8.7110852842476216</c:v>
                </c:pt>
                <c:pt idx="807">
                  <c:v>21.076894294794638</c:v>
                </c:pt>
                <c:pt idx="808">
                  <c:v>16.166790147174076</c:v>
                </c:pt>
                <c:pt idx="809">
                  <c:v>15.669056583789356</c:v>
                </c:pt>
                <c:pt idx="810">
                  <c:v>14.922858320798841</c:v>
                </c:pt>
                <c:pt idx="811">
                  <c:v>13.756729671751851</c:v>
                </c:pt>
                <c:pt idx="812">
                  <c:v>12.396005936711575</c:v>
                </c:pt>
                <c:pt idx="813">
                  <c:v>11.237716970453798</c:v>
                </c:pt>
                <c:pt idx="814">
                  <c:v>10.283659427523714</c:v>
                </c:pt>
                <c:pt idx="815">
                  <c:v>9.4086564846032168</c:v>
                </c:pt>
                <c:pt idx="816">
                  <c:v>8.7242478559403729</c:v>
                </c:pt>
                <c:pt idx="817">
                  <c:v>8.1293696810303331</c:v>
                </c:pt>
                <c:pt idx="818">
                  <c:v>7.6964718406015296</c:v>
                </c:pt>
                <c:pt idx="819">
                  <c:v>7.3939391833727397</c:v>
                </c:pt>
                <c:pt idx="820">
                  <c:v>6.9733383405509937</c:v>
                </c:pt>
                <c:pt idx="821">
                  <c:v>6.6491705370955607</c:v>
                </c:pt>
                <c:pt idx="822">
                  <c:v>6.5715669585204086</c:v>
                </c:pt>
                <c:pt idx="823">
                  <c:v>6.4885163002377357</c:v>
                </c:pt>
                <c:pt idx="824">
                  <c:v>6.449239399877408</c:v>
                </c:pt>
                <c:pt idx="825">
                  <c:v>7.294846529200484</c:v>
                </c:pt>
                <c:pt idx="826">
                  <c:v>7.1882023091727536</c:v>
                </c:pt>
                <c:pt idx="827">
                  <c:v>7.1627126728465358</c:v>
                </c:pt>
                <c:pt idx="828">
                  <c:v>6.9882536717160715</c:v>
                </c:pt>
                <c:pt idx="829">
                  <c:v>6.7216893426149324</c:v>
                </c:pt>
                <c:pt idx="830">
                  <c:v>6.7108297822648275</c:v>
                </c:pt>
                <c:pt idx="831">
                  <c:v>6.7537439985271934</c:v>
                </c:pt>
                <c:pt idx="832">
                  <c:v>6.7446022320526389</c:v>
                </c:pt>
                <c:pt idx="833">
                  <c:v>6.7236921670823824</c:v>
                </c:pt>
                <c:pt idx="834">
                  <c:v>6.8201137200817366</c:v>
                </c:pt>
                <c:pt idx="835">
                  <c:v>8.8920024237028201</c:v>
                </c:pt>
                <c:pt idx="836">
                  <c:v>7.8090744352635184</c:v>
                </c:pt>
                <c:pt idx="837">
                  <c:v>7.9810433612461589</c:v>
                </c:pt>
                <c:pt idx="838">
                  <c:v>7.7698517918592316</c:v>
                </c:pt>
                <c:pt idx="839">
                  <c:v>7.4049411002735814</c:v>
                </c:pt>
                <c:pt idx="840">
                  <c:v>7.2884844465277814</c:v>
                </c:pt>
                <c:pt idx="841">
                  <c:v>7.1432318476782291</c:v>
                </c:pt>
                <c:pt idx="842">
                  <c:v>7.0045919895923019</c:v>
                </c:pt>
                <c:pt idx="843">
                  <c:v>6.8613543276868647</c:v>
                </c:pt>
                <c:pt idx="844">
                  <c:v>6.6909361177166407</c:v>
                </c:pt>
                <c:pt idx="845">
                  <c:v>6.7225690308583115</c:v>
                </c:pt>
                <c:pt idx="846">
                  <c:v>6.6033683809161534</c:v>
                </c:pt>
                <c:pt idx="847">
                  <c:v>6.4884083974752027</c:v>
                </c:pt>
                <c:pt idx="848">
                  <c:v>6.3733955567375355</c:v>
                </c:pt>
                <c:pt idx="849">
                  <c:v>6.3543320208071385</c:v>
                </c:pt>
                <c:pt idx="850">
                  <c:v>6.2267425559174585</c:v>
                </c:pt>
                <c:pt idx="851">
                  <c:v>7.9830223950537249</c:v>
                </c:pt>
                <c:pt idx="852">
                  <c:v>8.1486003881553</c:v>
                </c:pt>
                <c:pt idx="853">
                  <c:v>8.0835326564636922</c:v>
                </c:pt>
                <c:pt idx="854">
                  <c:v>7.9280423253183194</c:v>
                </c:pt>
                <c:pt idx="855">
                  <c:v>7.5169507013071684</c:v>
                </c:pt>
                <c:pt idx="856">
                  <c:v>7.0229866283732347</c:v>
                </c:pt>
                <c:pt idx="857">
                  <c:v>6.7716748655471939</c:v>
                </c:pt>
                <c:pt idx="858">
                  <c:v>6.5799245732890315</c:v>
                </c:pt>
                <c:pt idx="859">
                  <c:v>6.3735596516868718</c:v>
                </c:pt>
                <c:pt idx="860">
                  <c:v>6.1575070155182745</c:v>
                </c:pt>
                <c:pt idx="861">
                  <c:v>5.9873047801883814</c:v>
                </c:pt>
                <c:pt idx="862">
                  <c:v>5.8401978448917227</c:v>
                </c:pt>
                <c:pt idx="863">
                  <c:v>5.7136499252427377</c:v>
                </c:pt>
                <c:pt idx="864">
                  <c:v>5.5849790136560085</c:v>
                </c:pt>
                <c:pt idx="865">
                  <c:v>5.4680838159937464</c:v>
                </c:pt>
                <c:pt idx="866">
                  <c:v>5.3432680710195184</c:v>
                </c:pt>
                <c:pt idx="867">
                  <c:v>5.2472940812093416</c:v>
                </c:pt>
                <c:pt idx="868">
                  <c:v>5.1900674507779208</c:v>
                </c:pt>
                <c:pt idx="869">
                  <c:v>5.0991916005674085</c:v>
                </c:pt>
                <c:pt idx="870">
                  <c:v>4.9990878934259264</c:v>
                </c:pt>
                <c:pt idx="871">
                  <c:v>4.8977332603786978</c:v>
                </c:pt>
                <c:pt idx="872">
                  <c:v>4.8000482052444564</c:v>
                </c:pt>
                <c:pt idx="873">
                  <c:v>4.7005903943638598</c:v>
                </c:pt>
                <c:pt idx="874">
                  <c:v>4.5991732478665845</c:v>
                </c:pt>
                <c:pt idx="875">
                  <c:v>4.5012438254786984</c:v>
                </c:pt>
                <c:pt idx="876">
                  <c:v>4.3884703782012426</c:v>
                </c:pt>
                <c:pt idx="877">
                  <c:v>4.2658741582853663</c:v>
                </c:pt>
                <c:pt idx="878">
                  <c:v>4.1472230537376724</c:v>
                </c:pt>
                <c:pt idx="879">
                  <c:v>4.0279195642827439</c:v>
                </c:pt>
                <c:pt idx="880">
                  <c:v>3.9124353195414847</c:v>
                </c:pt>
                <c:pt idx="881">
                  <c:v>3.796835928992194</c:v>
                </c:pt>
                <c:pt idx="882">
                  <c:v>3.6976240439995212</c:v>
                </c:pt>
                <c:pt idx="883">
                  <c:v>3.5877954871014892</c:v>
                </c:pt>
                <c:pt idx="884">
                  <c:v>3.4829130932057963</c:v>
                </c:pt>
                <c:pt idx="885">
                  <c:v>3.3831471209972808</c:v>
                </c:pt>
                <c:pt idx="886">
                  <c:v>3.2835738500612246</c:v>
                </c:pt>
                <c:pt idx="887">
                  <c:v>3.1866458403575382</c:v>
                </c:pt>
                <c:pt idx="888">
                  <c:v>3.0922613821368827</c:v>
                </c:pt>
                <c:pt idx="889">
                  <c:v>3.0712786825963558</c:v>
                </c:pt>
                <c:pt idx="890">
                  <c:v>3.0164278399762363</c:v>
                </c:pt>
                <c:pt idx="891">
                  <c:v>2.9461170322235661</c:v>
                </c:pt>
                <c:pt idx="892">
                  <c:v>2.878220336396617</c:v>
                </c:pt>
                <c:pt idx="893">
                  <c:v>2.8058812520884557</c:v>
                </c:pt>
                <c:pt idx="894">
                  <c:v>2.7360056197508147</c:v>
                </c:pt>
                <c:pt idx="895">
                  <c:v>2.6662752384642388</c:v>
                </c:pt>
                <c:pt idx="896">
                  <c:v>2.5890207816219384</c:v>
                </c:pt>
                <c:pt idx="897">
                  <c:v>2.5147078896185624</c:v>
                </c:pt>
                <c:pt idx="898">
                  <c:v>2.4407033972400232</c:v>
                </c:pt>
                <c:pt idx="899">
                  <c:v>2.3719783157199474</c:v>
                </c:pt>
                <c:pt idx="900">
                  <c:v>2.3064151701154727</c:v>
                </c:pt>
                <c:pt idx="901">
                  <c:v>2.2427974444245571</c:v>
                </c:pt>
                <c:pt idx="902">
                  <c:v>2.180537350113116</c:v>
                </c:pt>
                <c:pt idx="903">
                  <c:v>2.1188465588475882</c:v>
                </c:pt>
                <c:pt idx="904">
                  <c:v>2.0613255927317984</c:v>
                </c:pt>
                <c:pt idx="905">
                  <c:v>2.0079521734933867</c:v>
                </c:pt>
                <c:pt idx="906">
                  <c:v>1.953101255755219</c:v>
                </c:pt>
                <c:pt idx="907">
                  <c:v>1.9020968232686084</c:v>
                </c:pt>
                <c:pt idx="908">
                  <c:v>1.85222410334608</c:v>
                </c:pt>
                <c:pt idx="909">
                  <c:v>2.07402800087038</c:v>
                </c:pt>
                <c:pt idx="910">
                  <c:v>2.1518579760909371</c:v>
                </c:pt>
                <c:pt idx="911">
                  <c:v>2.1763657379336703</c:v>
                </c:pt>
                <c:pt idx="912">
                  <c:v>2.1767583383696181</c:v>
                </c:pt>
                <c:pt idx="913">
                  <c:v>2.1662517731267101</c:v>
                </c:pt>
                <c:pt idx="914">
                  <c:v>2.1441083016637918</c:v>
                </c:pt>
                <c:pt idx="915">
                  <c:v>2.1143387174914681</c:v>
                </c:pt>
                <c:pt idx="916">
                  <c:v>2.0826171791765775</c:v>
                </c:pt>
                <c:pt idx="917">
                  <c:v>2.0415861966164082</c:v>
                </c:pt>
                <c:pt idx="918">
                  <c:v>2.0001546018428402</c:v>
                </c:pt>
                <c:pt idx="919">
                  <c:v>1.9577421056170627</c:v>
                </c:pt>
                <c:pt idx="920">
                  <c:v>1.9056412486613419</c:v>
                </c:pt>
                <c:pt idx="921">
                  <c:v>1.8559358681817328</c:v>
                </c:pt>
                <c:pt idx="922">
                  <c:v>1.8049003888531936</c:v>
                </c:pt>
                <c:pt idx="923">
                  <c:v>1.7493113159201565</c:v>
                </c:pt>
                <c:pt idx="924">
                  <c:v>1.6958444755274178</c:v>
                </c:pt>
                <c:pt idx="925">
                  <c:v>1.6462763842390209</c:v>
                </c:pt>
                <c:pt idx="926">
                  <c:v>1.5999842293195004</c:v>
                </c:pt>
                <c:pt idx="927">
                  <c:v>1.5502458495782863</c:v>
                </c:pt>
                <c:pt idx="928">
                  <c:v>1.5037397167611903</c:v>
                </c:pt>
                <c:pt idx="929">
                  <c:v>1.4607449174734117</c:v>
                </c:pt>
                <c:pt idx="930">
                  <c:v>1.4181411356187623</c:v>
                </c:pt>
                <c:pt idx="931">
                  <c:v>1.3799086353404832</c:v>
                </c:pt>
                <c:pt idx="932">
                  <c:v>1.3409282444492918</c:v>
                </c:pt>
                <c:pt idx="933">
                  <c:v>1.3034813383246824</c:v>
                </c:pt>
                <c:pt idx="934">
                  <c:v>1.2707498242760755</c:v>
                </c:pt>
                <c:pt idx="935">
                  <c:v>1.2377161263505601</c:v>
                </c:pt>
                <c:pt idx="936">
                  <c:v>1.2050631705746018</c:v>
                </c:pt>
                <c:pt idx="937">
                  <c:v>1.1742743706172001</c:v>
                </c:pt>
                <c:pt idx="938">
                  <c:v>1.145133613862539</c:v>
                </c:pt>
                <c:pt idx="939">
                  <c:v>1.1168252478804102</c:v>
                </c:pt>
                <c:pt idx="940">
                  <c:v>1.0899340672830558</c:v>
                </c:pt>
                <c:pt idx="941">
                  <c:v>1.0642453009573569</c:v>
                </c:pt>
                <c:pt idx="942">
                  <c:v>1.037844599661718</c:v>
                </c:pt>
                <c:pt idx="943">
                  <c:v>1.0155180239771644</c:v>
                </c:pt>
                <c:pt idx="944">
                  <c:v>0.99115203260257556</c:v>
                </c:pt>
                <c:pt idx="945">
                  <c:v>0.97043347098420152</c:v>
                </c:pt>
                <c:pt idx="946">
                  <c:v>0.94724956026994811</c:v>
                </c:pt>
                <c:pt idx="947">
                  <c:v>0.92548788657910763</c:v>
                </c:pt>
                <c:pt idx="948">
                  <c:v>0.9068363905785719</c:v>
                </c:pt>
                <c:pt idx="949">
                  <c:v>0.88548335735674466</c:v>
                </c:pt>
                <c:pt idx="950">
                  <c:v>0.86731740658667633</c:v>
                </c:pt>
                <c:pt idx="951">
                  <c:v>0.85032748297011063</c:v>
                </c:pt>
                <c:pt idx="952">
                  <c:v>0.83260284695450004</c:v>
                </c:pt>
                <c:pt idx="953">
                  <c:v>0.81463306571511152</c:v>
                </c:pt>
                <c:pt idx="954">
                  <c:v>0.79700800439471364</c:v>
                </c:pt>
                <c:pt idx="955">
                  <c:v>0.78091781759344381</c:v>
                </c:pt>
                <c:pt idx="956">
                  <c:v>0.76465294110173954</c:v>
                </c:pt>
                <c:pt idx="957">
                  <c:v>0.74800408386939254</c:v>
                </c:pt>
                <c:pt idx="958">
                  <c:v>0.7342622202039415</c:v>
                </c:pt>
                <c:pt idx="959">
                  <c:v>0.72091858219191951</c:v>
                </c:pt>
                <c:pt idx="960">
                  <c:v>0.70306465233652671</c:v>
                </c:pt>
                <c:pt idx="961">
                  <c:v>0.69149215640558392</c:v>
                </c:pt>
                <c:pt idx="962">
                  <c:v>0.6782930564837657</c:v>
                </c:pt>
                <c:pt idx="963">
                  <c:v>0.66565954422324103</c:v>
                </c:pt>
                <c:pt idx="964">
                  <c:v>0.65228403428710691</c:v>
                </c:pt>
                <c:pt idx="965">
                  <c:v>0.63845915798005515</c:v>
                </c:pt>
                <c:pt idx="966">
                  <c:v>0.62617775706097456</c:v>
                </c:pt>
                <c:pt idx="967">
                  <c:v>0.61663287773224407</c:v>
                </c:pt>
                <c:pt idx="968">
                  <c:v>0.60301776480072256</c:v>
                </c:pt>
                <c:pt idx="969">
                  <c:v>0.59412585600548595</c:v>
                </c:pt>
                <c:pt idx="970">
                  <c:v>0.58085077650755945</c:v>
                </c:pt>
                <c:pt idx="971">
                  <c:v>0.57298633353706052</c:v>
                </c:pt>
                <c:pt idx="972">
                  <c:v>0.563732492189704</c:v>
                </c:pt>
                <c:pt idx="973">
                  <c:v>0.55190931833172363</c:v>
                </c:pt>
                <c:pt idx="974">
                  <c:v>0.5430808731520258</c:v>
                </c:pt>
                <c:pt idx="975">
                  <c:v>0.53380402129961413</c:v>
                </c:pt>
                <c:pt idx="976">
                  <c:v>0.52449656326363858</c:v>
                </c:pt>
                <c:pt idx="977">
                  <c:v>0.51576162199561659</c:v>
                </c:pt>
                <c:pt idx="978">
                  <c:v>0.50659743011960101</c:v>
                </c:pt>
                <c:pt idx="979">
                  <c:v>0.4952999946924293</c:v>
                </c:pt>
                <c:pt idx="980">
                  <c:v>0.49006507053095782</c:v>
                </c:pt>
                <c:pt idx="981">
                  <c:v>0.55363886702766951</c:v>
                </c:pt>
                <c:pt idx="982">
                  <c:v>0.71997347075881324</c:v>
                </c:pt>
                <c:pt idx="983">
                  <c:v>0.77114280121481116</c:v>
                </c:pt>
                <c:pt idx="984">
                  <c:v>0.77924153313593558</c:v>
                </c:pt>
                <c:pt idx="985">
                  <c:v>0.77018489892169062</c:v>
                </c:pt>
                <c:pt idx="986">
                  <c:v>0.75752434840355065</c:v>
                </c:pt>
                <c:pt idx="987">
                  <c:v>0.7423871926793808</c:v>
                </c:pt>
                <c:pt idx="988">
                  <c:v>0.72713676240296321</c:v>
                </c:pt>
                <c:pt idx="989">
                  <c:v>0.71127004031095353</c:v>
                </c:pt>
                <c:pt idx="990">
                  <c:v>0.69625954576619442</c:v>
                </c:pt>
                <c:pt idx="991">
                  <c:v>0.67957218018181598</c:v>
                </c:pt>
                <c:pt idx="992">
                  <c:v>0.66621542858781935</c:v>
                </c:pt>
                <c:pt idx="993">
                  <c:v>0.6527821888814842</c:v>
                </c:pt>
                <c:pt idx="994">
                  <c:v>10.429865358425127</c:v>
                </c:pt>
                <c:pt idx="995">
                  <c:v>5.3684662862650034</c:v>
                </c:pt>
                <c:pt idx="996">
                  <c:v>5.0294686537830984</c:v>
                </c:pt>
                <c:pt idx="997">
                  <c:v>4.8646449577770419</c:v>
                </c:pt>
                <c:pt idx="998">
                  <c:v>4.6852216577344219</c:v>
                </c:pt>
                <c:pt idx="999">
                  <c:v>4.4829306643505396</c:v>
                </c:pt>
                <c:pt idx="1000">
                  <c:v>4.294097554647605</c:v>
                </c:pt>
                <c:pt idx="1001">
                  <c:v>4.1143358808531705</c:v>
                </c:pt>
                <c:pt idx="1002">
                  <c:v>4.0406621066528912</c:v>
                </c:pt>
                <c:pt idx="1003">
                  <c:v>3.9777768137766483</c:v>
                </c:pt>
                <c:pt idx="1004">
                  <c:v>3.9039097578915221</c:v>
                </c:pt>
                <c:pt idx="1005">
                  <c:v>3.8260890772890628</c:v>
                </c:pt>
                <c:pt idx="1006">
                  <c:v>3.7432869629408212</c:v>
                </c:pt>
                <c:pt idx="1007">
                  <c:v>3.6514759568182167</c:v>
                </c:pt>
                <c:pt idx="1008">
                  <c:v>3.5576858623213763</c:v>
                </c:pt>
                <c:pt idx="1009">
                  <c:v>3.4517215442159075</c:v>
                </c:pt>
                <c:pt idx="1010">
                  <c:v>3.3285645064698346</c:v>
                </c:pt>
                <c:pt idx="1011">
                  <c:v>3.2061755224353412</c:v>
                </c:pt>
                <c:pt idx="1012">
                  <c:v>3.0875086347393648</c:v>
                </c:pt>
                <c:pt idx="1013">
                  <c:v>2.9745163237123409</c:v>
                </c:pt>
                <c:pt idx="1014">
                  <c:v>2.8589514055401439</c:v>
                </c:pt>
                <c:pt idx="1015">
                  <c:v>2.7520675900793932</c:v>
                </c:pt>
                <c:pt idx="1016">
                  <c:v>2.6514198336055417</c:v>
                </c:pt>
                <c:pt idx="1017">
                  <c:v>2.556864265387317</c:v>
                </c:pt>
                <c:pt idx="1018">
                  <c:v>2.4664583054939833</c:v>
                </c:pt>
                <c:pt idx="1019">
                  <c:v>2.3813605522750891</c:v>
                </c:pt>
                <c:pt idx="1020">
                  <c:v>2.3015307865351602</c:v>
                </c:pt>
                <c:pt idx="1021">
                  <c:v>2.2272310046050059</c:v>
                </c:pt>
                <c:pt idx="1022">
                  <c:v>2.1544214698063802</c:v>
                </c:pt>
                <c:pt idx="1023">
                  <c:v>2.0857657688695102</c:v>
                </c:pt>
                <c:pt idx="1024">
                  <c:v>2.0211282428842692</c:v>
                </c:pt>
                <c:pt idx="1025">
                  <c:v>1.9590741795661581</c:v>
                </c:pt>
                <c:pt idx="1026">
                  <c:v>1.9077823940657073</c:v>
                </c:pt>
                <c:pt idx="1027">
                  <c:v>1.8514980789316349</c:v>
                </c:pt>
                <c:pt idx="1028">
                  <c:v>1.7972410286660363</c:v>
                </c:pt>
                <c:pt idx="1029">
                  <c:v>1.746441468408346</c:v>
                </c:pt>
                <c:pt idx="1030">
                  <c:v>1.6968866584945073</c:v>
                </c:pt>
                <c:pt idx="1031">
                  <c:v>1.6489658606615523</c:v>
                </c:pt>
                <c:pt idx="1032">
                  <c:v>1.601994042458079</c:v>
                </c:pt>
                <c:pt idx="1033">
                  <c:v>1.5573569874533484</c:v>
                </c:pt>
                <c:pt idx="1034">
                  <c:v>1.5128331585500119</c:v>
                </c:pt>
                <c:pt idx="1035">
                  <c:v>1.472900878526199</c:v>
                </c:pt>
                <c:pt idx="1036">
                  <c:v>1.4301349059279458</c:v>
                </c:pt>
                <c:pt idx="1037">
                  <c:v>1.3946104985151391</c:v>
                </c:pt>
                <c:pt idx="1038">
                  <c:v>1.3557036207003219</c:v>
                </c:pt>
                <c:pt idx="1039">
                  <c:v>1.3203909233662929</c:v>
                </c:pt>
                <c:pt idx="1040">
                  <c:v>1.2857497242601044</c:v>
                </c:pt>
                <c:pt idx="1041">
                  <c:v>1.2510579889470621</c:v>
                </c:pt>
                <c:pt idx="1042">
                  <c:v>1.2255670780671897</c:v>
                </c:pt>
                <c:pt idx="1043">
                  <c:v>1.1982451268538683</c:v>
                </c:pt>
                <c:pt idx="1044">
                  <c:v>1.195746227746282</c:v>
                </c:pt>
                <c:pt idx="1045">
                  <c:v>1.1861003890488548</c:v>
                </c:pt>
                <c:pt idx="1046">
                  <c:v>1.1625797832379099</c:v>
                </c:pt>
                <c:pt idx="1047">
                  <c:v>1.1598006768589575</c:v>
                </c:pt>
                <c:pt idx="1048">
                  <c:v>1.1425958216274343</c:v>
                </c:pt>
                <c:pt idx="1049">
                  <c:v>1.1237953877542617</c:v>
                </c:pt>
                <c:pt idx="1050">
                  <c:v>1.4223590984531698</c:v>
                </c:pt>
                <c:pt idx="1051">
                  <c:v>1.6131496774885079</c:v>
                </c:pt>
                <c:pt idx="1052">
                  <c:v>1.7373412166756297</c:v>
                </c:pt>
                <c:pt idx="1053">
                  <c:v>1.7766383912555159</c:v>
                </c:pt>
                <c:pt idx="1054">
                  <c:v>1.7819727751807442</c:v>
                </c:pt>
                <c:pt idx="1055">
                  <c:v>1.7735339053551038</c:v>
                </c:pt>
                <c:pt idx="1056">
                  <c:v>1.7544009265333254</c:v>
                </c:pt>
                <c:pt idx="1057">
                  <c:v>1.7298503623471491</c:v>
                </c:pt>
                <c:pt idx="1058">
                  <c:v>1.7001336826772719</c:v>
                </c:pt>
                <c:pt idx="1059">
                  <c:v>1.6694201429228042</c:v>
                </c:pt>
                <c:pt idx="1060">
                  <c:v>1.6366985783357337</c:v>
                </c:pt>
                <c:pt idx="1061">
                  <c:v>1.6027019026994316</c:v>
                </c:pt>
                <c:pt idx="1062">
                  <c:v>1.568414786608012</c:v>
                </c:pt>
                <c:pt idx="1063">
                  <c:v>1.5834318367556377</c:v>
                </c:pt>
                <c:pt idx="1064">
                  <c:v>1.7013328448765923</c:v>
                </c:pt>
                <c:pt idx="1065">
                  <c:v>1.7521432643846766</c:v>
                </c:pt>
                <c:pt idx="1066">
                  <c:v>1.7524852243922442</c:v>
                </c:pt>
                <c:pt idx="1067">
                  <c:v>1.7347347705850478</c:v>
                </c:pt>
                <c:pt idx="1068">
                  <c:v>1.7156055962494183</c:v>
                </c:pt>
                <c:pt idx="1069">
                  <c:v>1.6881440237119145</c:v>
                </c:pt>
                <c:pt idx="1070">
                  <c:v>1.6577011645049531</c:v>
                </c:pt>
                <c:pt idx="1071">
                  <c:v>1.6692236428927398</c:v>
                </c:pt>
                <c:pt idx="1072">
                  <c:v>1.8331010876631728</c:v>
                </c:pt>
                <c:pt idx="1073">
                  <c:v>1.9999587006785557</c:v>
                </c:pt>
                <c:pt idx="1074">
                  <c:v>2.2284976833274812</c:v>
                </c:pt>
                <c:pt idx="1075">
                  <c:v>2.3234984715357374</c:v>
                </c:pt>
                <c:pt idx="1076">
                  <c:v>2.4373899148264586</c:v>
                </c:pt>
                <c:pt idx="1077">
                  <c:v>2.5170484218641622</c:v>
                </c:pt>
                <c:pt idx="1078">
                  <c:v>2.5335606760961955</c:v>
                </c:pt>
                <c:pt idx="1079">
                  <c:v>2.7550072509562149</c:v>
                </c:pt>
                <c:pt idx="1080">
                  <c:v>3.0396259992721255</c:v>
                </c:pt>
                <c:pt idx="1081">
                  <c:v>3.1828933074906391</c:v>
                </c:pt>
                <c:pt idx="1082">
                  <c:v>3.2319453672926413</c:v>
                </c:pt>
                <c:pt idx="1083">
                  <c:v>3.2732402044469615</c:v>
                </c:pt>
                <c:pt idx="1084">
                  <c:v>3.2675554356091761</c:v>
                </c:pt>
                <c:pt idx="1085">
                  <c:v>3.2425321079725209</c:v>
                </c:pt>
                <c:pt idx="1086">
                  <c:v>3.2170478535155098</c:v>
                </c:pt>
                <c:pt idx="1087">
                  <c:v>3.3673343778772851</c:v>
                </c:pt>
                <c:pt idx="1088">
                  <c:v>3.6059085914708437</c:v>
                </c:pt>
                <c:pt idx="1089">
                  <c:v>3.7254916794675972</c:v>
                </c:pt>
                <c:pt idx="1090">
                  <c:v>3.7367953224500559</c:v>
                </c:pt>
                <c:pt idx="1091">
                  <c:v>3.7808286777656805</c:v>
                </c:pt>
                <c:pt idx="1092">
                  <c:v>3.7494176394307264</c:v>
                </c:pt>
                <c:pt idx="1093">
                  <c:v>3.7823078514524453</c:v>
                </c:pt>
                <c:pt idx="1094">
                  <c:v>3.8932593080194677</c:v>
                </c:pt>
                <c:pt idx="1095">
                  <c:v>3.9030012258274822</c:v>
                </c:pt>
                <c:pt idx="1096">
                  <c:v>3.8791947154187532</c:v>
                </c:pt>
                <c:pt idx="1097">
                  <c:v>4.1417350073308095</c:v>
                </c:pt>
                <c:pt idx="1098">
                  <c:v>4.1995631251150032</c:v>
                </c:pt>
                <c:pt idx="1099">
                  <c:v>4.1773443588086066</c:v>
                </c:pt>
                <c:pt idx="1100">
                  <c:v>4.1326554352680684</c:v>
                </c:pt>
                <c:pt idx="1101">
                  <c:v>4.0557905684561506</c:v>
                </c:pt>
                <c:pt idx="1102">
                  <c:v>3.9810747542755203</c:v>
                </c:pt>
                <c:pt idx="1103">
                  <c:v>3.9174650897102192</c:v>
                </c:pt>
                <c:pt idx="1104">
                  <c:v>3.8260382527269252</c:v>
                </c:pt>
                <c:pt idx="1105">
                  <c:v>3.7230594979685048</c:v>
                </c:pt>
                <c:pt idx="1106">
                  <c:v>3.6289598773174201</c:v>
                </c:pt>
                <c:pt idx="1107">
                  <c:v>3.5347666652118104</c:v>
                </c:pt>
                <c:pt idx="1108">
                  <c:v>3.7921225875321154</c:v>
                </c:pt>
                <c:pt idx="1109">
                  <c:v>9.4816590384590747</c:v>
                </c:pt>
                <c:pt idx="1110">
                  <c:v>8.6285032203219885</c:v>
                </c:pt>
                <c:pt idx="1111">
                  <c:v>10.077124721891018</c:v>
                </c:pt>
                <c:pt idx="1112">
                  <c:v>10.914060404978651</c:v>
                </c:pt>
                <c:pt idx="1113">
                  <c:v>11.025939147802303</c:v>
                </c:pt>
                <c:pt idx="1114">
                  <c:v>10.809232509271107</c:v>
                </c:pt>
                <c:pt idx="1115">
                  <c:v>10.126827397634397</c:v>
                </c:pt>
                <c:pt idx="1116">
                  <c:v>9.2303018186097496</c:v>
                </c:pt>
                <c:pt idx="1117">
                  <c:v>8.3744156885413776</c:v>
                </c:pt>
                <c:pt idx="1118">
                  <c:v>7.6638190296355804</c:v>
                </c:pt>
                <c:pt idx="1119">
                  <c:v>7.1027375612778645</c:v>
                </c:pt>
                <c:pt idx="1120">
                  <c:v>7.1600209190306146</c:v>
                </c:pt>
                <c:pt idx="1121">
                  <c:v>7.2030723723232803</c:v>
                </c:pt>
                <c:pt idx="1122">
                  <c:v>7.0700834673277271</c:v>
                </c:pt>
                <c:pt idx="1123">
                  <c:v>6.7710946895953334</c:v>
                </c:pt>
                <c:pt idx="1124">
                  <c:v>6.3555055606260664</c:v>
                </c:pt>
                <c:pt idx="1125">
                  <c:v>5.9308369192565555</c:v>
                </c:pt>
                <c:pt idx="1126">
                  <c:v>5.5568115388086081</c:v>
                </c:pt>
                <c:pt idx="1127">
                  <c:v>5.1801611599963806</c:v>
                </c:pt>
                <c:pt idx="1128">
                  <c:v>4.963626087112468</c:v>
                </c:pt>
                <c:pt idx="1129">
                  <c:v>4.8460116351004663</c:v>
                </c:pt>
                <c:pt idx="1130">
                  <c:v>4.7357310043135401</c:v>
                </c:pt>
                <c:pt idx="1131">
                  <c:v>4.629362775176987</c:v>
                </c:pt>
                <c:pt idx="1132">
                  <c:v>4.5205286135069365</c:v>
                </c:pt>
                <c:pt idx="1133">
                  <c:v>4.5784233369190552</c:v>
                </c:pt>
                <c:pt idx="1134">
                  <c:v>4.5497780220874002</c:v>
                </c:pt>
                <c:pt idx="1135">
                  <c:v>4.5316140787158696</c:v>
                </c:pt>
                <c:pt idx="1136">
                  <c:v>6.2809249281120545</c:v>
                </c:pt>
                <c:pt idx="1137">
                  <c:v>6.4118333202334723</c:v>
                </c:pt>
                <c:pt idx="1138">
                  <c:v>6.6067466816635534</c:v>
                </c:pt>
                <c:pt idx="1139">
                  <c:v>17.003699518180412</c:v>
                </c:pt>
                <c:pt idx="1140">
                  <c:v>12.081341554848224</c:v>
                </c:pt>
                <c:pt idx="1141">
                  <c:v>13.132398426329498</c:v>
                </c:pt>
                <c:pt idx="1142">
                  <c:v>12.502264686166324</c:v>
                </c:pt>
                <c:pt idx="1143">
                  <c:v>11.7996084590494</c:v>
                </c:pt>
                <c:pt idx="1144">
                  <c:v>10.869857682753446</c:v>
                </c:pt>
                <c:pt idx="1145">
                  <c:v>10.247272223573395</c:v>
                </c:pt>
                <c:pt idx="1146">
                  <c:v>10.727244926727153</c:v>
                </c:pt>
                <c:pt idx="1147">
                  <c:v>10.408568345116699</c:v>
                </c:pt>
                <c:pt idx="1148">
                  <c:v>10.016677206788644</c:v>
                </c:pt>
                <c:pt idx="1149">
                  <c:v>9.3935930586572312</c:v>
                </c:pt>
                <c:pt idx="1150">
                  <c:v>8.7530849070334398</c:v>
                </c:pt>
                <c:pt idx="1151">
                  <c:v>8.2051208403860993</c:v>
                </c:pt>
                <c:pt idx="1152">
                  <c:v>7.6476249975837556</c:v>
                </c:pt>
                <c:pt idx="1153">
                  <c:v>7.1278554788946646</c:v>
                </c:pt>
                <c:pt idx="1154">
                  <c:v>6.6825499644356849</c:v>
                </c:pt>
                <c:pt idx="1155">
                  <c:v>6.3851946233397685</c:v>
                </c:pt>
                <c:pt idx="1156">
                  <c:v>6.164136711240225</c:v>
                </c:pt>
                <c:pt idx="1157">
                  <c:v>6.050270497982738</c:v>
                </c:pt>
                <c:pt idx="1158">
                  <c:v>5.8780447106172895</c:v>
                </c:pt>
                <c:pt idx="1159">
                  <c:v>5.7006065324141746</c:v>
                </c:pt>
                <c:pt idx="1160">
                  <c:v>5.5726117237694712</c:v>
                </c:pt>
                <c:pt idx="1161">
                  <c:v>5.4316162098509304</c:v>
                </c:pt>
                <c:pt idx="1162">
                  <c:v>5.2866869960814427</c:v>
                </c:pt>
                <c:pt idx="1163">
                  <c:v>5.1396520978453335</c:v>
                </c:pt>
                <c:pt idx="1164">
                  <c:v>5.0142421675391384</c:v>
                </c:pt>
                <c:pt idx="1165">
                  <c:v>4.9015540816636438</c:v>
                </c:pt>
                <c:pt idx="1166">
                  <c:v>4.8497103165752042</c:v>
                </c:pt>
                <c:pt idx="1167">
                  <c:v>4.8090237109992504</c:v>
                </c:pt>
                <c:pt idx="1168">
                  <c:v>4.8130611647809713</c:v>
                </c:pt>
                <c:pt idx="1169">
                  <c:v>4.8140651945623389</c:v>
                </c:pt>
                <c:pt idx="1170">
                  <c:v>4.8147109080720387</c:v>
                </c:pt>
                <c:pt idx="1171">
                  <c:v>4.7581388626654757</c:v>
                </c:pt>
                <c:pt idx="1172">
                  <c:v>5.2624544323814142</c:v>
                </c:pt>
                <c:pt idx="1173">
                  <c:v>6.1061372836308854</c:v>
                </c:pt>
                <c:pt idx="1174">
                  <c:v>7.502247416628153</c:v>
                </c:pt>
                <c:pt idx="1175">
                  <c:v>8.8428609936695608</c:v>
                </c:pt>
                <c:pt idx="1176">
                  <c:v>29.091010889022687</c:v>
                </c:pt>
                <c:pt idx="1177">
                  <c:v>20.36310292701631</c:v>
                </c:pt>
                <c:pt idx="1178">
                  <c:v>19.130402145653317</c:v>
                </c:pt>
                <c:pt idx="1179">
                  <c:v>17.833718729449895</c:v>
                </c:pt>
                <c:pt idx="1180">
                  <c:v>16.147019063046631</c:v>
                </c:pt>
                <c:pt idx="1181">
                  <c:v>14.337687943932075</c:v>
                </c:pt>
                <c:pt idx="1182">
                  <c:v>12.673618810495352</c:v>
                </c:pt>
                <c:pt idx="1183">
                  <c:v>11.315763559771456</c:v>
                </c:pt>
                <c:pt idx="1184">
                  <c:v>10.344608427864957</c:v>
                </c:pt>
                <c:pt idx="1185">
                  <c:v>9.7505017138351988</c:v>
                </c:pt>
                <c:pt idx="1186">
                  <c:v>9.2508886521037788</c:v>
                </c:pt>
                <c:pt idx="1187">
                  <c:v>8.9571398238316604</c:v>
                </c:pt>
                <c:pt idx="1188">
                  <c:v>9.3375996432867368</c:v>
                </c:pt>
                <c:pt idx="1189">
                  <c:v>10.381283623678614</c:v>
                </c:pt>
                <c:pt idx="1190">
                  <c:v>11.842842829443674</c:v>
                </c:pt>
                <c:pt idx="1191">
                  <c:v>12.449991000898383</c:v>
                </c:pt>
                <c:pt idx="1192">
                  <c:v>12.563336999239308</c:v>
                </c:pt>
                <c:pt idx="1193">
                  <c:v>12.15286039171459</c:v>
                </c:pt>
                <c:pt idx="1194">
                  <c:v>11.560799858972258</c:v>
                </c:pt>
                <c:pt idx="1195">
                  <c:v>10.937718773298576</c:v>
                </c:pt>
                <c:pt idx="1196">
                  <c:v>10.509529544716253</c:v>
                </c:pt>
                <c:pt idx="1197">
                  <c:v>10.151520123786719</c:v>
                </c:pt>
                <c:pt idx="1198">
                  <c:v>9.8507603056813622</c:v>
                </c:pt>
                <c:pt idx="1199">
                  <c:v>10.118886803833597</c:v>
                </c:pt>
                <c:pt idx="1200">
                  <c:v>9.5732542720761362</c:v>
                </c:pt>
                <c:pt idx="1201">
                  <c:v>9.2557890060321668</c:v>
                </c:pt>
                <c:pt idx="1202">
                  <c:v>8.9593730048119991</c:v>
                </c:pt>
                <c:pt idx="1203">
                  <c:v>8.723094770511203</c:v>
                </c:pt>
                <c:pt idx="1204">
                  <c:v>8.650765759568726</c:v>
                </c:pt>
                <c:pt idx="1205">
                  <c:v>8.4594897626600556</c:v>
                </c:pt>
                <c:pt idx="1206">
                  <c:v>8.2619701321604992</c:v>
                </c:pt>
                <c:pt idx="1207">
                  <c:v>8.4438713792262092</c:v>
                </c:pt>
                <c:pt idx="1208">
                  <c:v>8.2386285037575</c:v>
                </c:pt>
                <c:pt idx="1209">
                  <c:v>8.1016723189168207</c:v>
                </c:pt>
                <c:pt idx="1210">
                  <c:v>8.0213694575157479</c:v>
                </c:pt>
                <c:pt idx="1211">
                  <c:v>7.8851236551451187</c:v>
                </c:pt>
                <c:pt idx="1212">
                  <c:v>7.7327440864207428</c:v>
                </c:pt>
                <c:pt idx="1213">
                  <c:v>7.569248122014459</c:v>
                </c:pt>
                <c:pt idx="1214">
                  <c:v>7.5401522652052488</c:v>
                </c:pt>
                <c:pt idx="1215">
                  <c:v>7.4418186224583334</c:v>
                </c:pt>
                <c:pt idx="1216">
                  <c:v>7.6217119239495545</c:v>
                </c:pt>
                <c:pt idx="1217">
                  <c:v>7.5995246802790986</c:v>
                </c:pt>
                <c:pt idx="1218">
                  <c:v>7.7435003113530554</c:v>
                </c:pt>
                <c:pt idx="1219">
                  <c:v>8.4446337878561106</c:v>
                </c:pt>
                <c:pt idx="1220">
                  <c:v>8.1758802792677958</c:v>
                </c:pt>
                <c:pt idx="1221">
                  <c:v>8.1535204949052762</c:v>
                </c:pt>
                <c:pt idx="1222">
                  <c:v>8.0258016166194217</c:v>
                </c:pt>
                <c:pt idx="1223">
                  <c:v>7.9969124941787371</c:v>
                </c:pt>
                <c:pt idx="1224">
                  <c:v>7.9150332778716717</c:v>
                </c:pt>
                <c:pt idx="1225">
                  <c:v>7.8183924183601121</c:v>
                </c:pt>
                <c:pt idx="1226">
                  <c:v>7.7173381006032908</c:v>
                </c:pt>
                <c:pt idx="1227">
                  <c:v>7.606061727345474</c:v>
                </c:pt>
                <c:pt idx="1228">
                  <c:v>7.4651207951454897</c:v>
                </c:pt>
                <c:pt idx="1229">
                  <c:v>7.3169225748073288</c:v>
                </c:pt>
                <c:pt idx="1230">
                  <c:v>7.1781917777326374</c:v>
                </c:pt>
                <c:pt idx="1231">
                  <c:v>7.1072077106814495</c:v>
                </c:pt>
                <c:pt idx="1232">
                  <c:v>7.1453612959417834</c:v>
                </c:pt>
                <c:pt idx="1233">
                  <c:v>7.0272065157527495</c:v>
                </c:pt>
                <c:pt idx="1234">
                  <c:v>6.7828196236697558</c:v>
                </c:pt>
                <c:pt idx="1235">
                  <c:v>6.6618438392147752</c:v>
                </c:pt>
                <c:pt idx="1236">
                  <c:v>6.5356148143210326</c:v>
                </c:pt>
                <c:pt idx="1237">
                  <c:v>6.4338328977208992</c:v>
                </c:pt>
                <c:pt idx="1238">
                  <c:v>6.2741823538474906</c:v>
                </c:pt>
                <c:pt idx="1239">
                  <c:v>6.1147717954644554</c:v>
                </c:pt>
                <c:pt idx="1240">
                  <c:v>5.9416897752706559</c:v>
                </c:pt>
                <c:pt idx="1241">
                  <c:v>5.7826359792725155</c:v>
                </c:pt>
                <c:pt idx="1242">
                  <c:v>5.6593831208460639</c:v>
                </c:pt>
                <c:pt idx="1243">
                  <c:v>5.5579372663533579</c:v>
                </c:pt>
                <c:pt idx="1244">
                  <c:v>5.4598762902080935</c:v>
                </c:pt>
                <c:pt idx="1245">
                  <c:v>5.3479491389981115</c:v>
                </c:pt>
                <c:pt idx="1246">
                  <c:v>5.2250928518464681</c:v>
                </c:pt>
                <c:pt idx="1247">
                  <c:v>5.1032503512564755</c:v>
                </c:pt>
                <c:pt idx="1248">
                  <c:v>4.9730990585455022</c:v>
                </c:pt>
                <c:pt idx="1249">
                  <c:v>4.8444303249899656</c:v>
                </c:pt>
                <c:pt idx="1250">
                  <c:v>4.7147763770570217</c:v>
                </c:pt>
                <c:pt idx="1251">
                  <c:v>4.5786470538403776</c:v>
                </c:pt>
                <c:pt idx="1252">
                  <c:v>4.4525821322867545</c:v>
                </c:pt>
                <c:pt idx="1253">
                  <c:v>4.3170211072771956</c:v>
                </c:pt>
                <c:pt idx="1254">
                  <c:v>4.1943423935371982</c:v>
                </c:pt>
                <c:pt idx="1255">
                  <c:v>4.06625095463155</c:v>
                </c:pt>
                <c:pt idx="1256">
                  <c:v>3.9487104182605361</c:v>
                </c:pt>
                <c:pt idx="1257">
                  <c:v>3.8270127308511261</c:v>
                </c:pt>
                <c:pt idx="1258">
                  <c:v>3.7159742130251079</c:v>
                </c:pt>
                <c:pt idx="1259">
                  <c:v>3.6024018390348949</c:v>
                </c:pt>
                <c:pt idx="1260">
                  <c:v>3.4982798301209628</c:v>
                </c:pt>
                <c:pt idx="1261">
                  <c:v>3.3942249784090039</c:v>
                </c:pt>
                <c:pt idx="1262">
                  <c:v>3.2982814487775896</c:v>
                </c:pt>
                <c:pt idx="1263">
                  <c:v>3.200336657803776</c:v>
                </c:pt>
                <c:pt idx="1264">
                  <c:v>3.1120980031817393</c:v>
                </c:pt>
                <c:pt idx="1265">
                  <c:v>3.0213407474916596</c:v>
                </c:pt>
                <c:pt idx="1266">
                  <c:v>2.9399563466614822</c:v>
                </c:pt>
                <c:pt idx="1267">
                  <c:v>2.8502923532584226</c:v>
                </c:pt>
                <c:pt idx="1268">
                  <c:v>2.7670461851904142</c:v>
                </c:pt>
                <c:pt idx="1269">
                  <c:v>2.6844279316256952</c:v>
                </c:pt>
                <c:pt idx="1270">
                  <c:v>2.6057978751194257</c:v>
                </c:pt>
                <c:pt idx="1271">
                  <c:v>2.5282864367697337</c:v>
                </c:pt>
                <c:pt idx="1272">
                  <c:v>2.4581863592197477</c:v>
                </c:pt>
                <c:pt idx="1273">
                  <c:v>2.3873991247598627</c:v>
                </c:pt>
                <c:pt idx="1274">
                  <c:v>2.3212074533624794</c:v>
                </c:pt>
                <c:pt idx="1275">
                  <c:v>2.2590702304384607</c:v>
                </c:pt>
                <c:pt idx="1276">
                  <c:v>2.1994712078743452</c:v>
                </c:pt>
                <c:pt idx="1277">
                  <c:v>2.1397276793918838</c:v>
                </c:pt>
                <c:pt idx="1278">
                  <c:v>2.0839225997457551</c:v>
                </c:pt>
                <c:pt idx="1279">
                  <c:v>2.0274543442174653</c:v>
                </c:pt>
                <c:pt idx="1280">
                  <c:v>1.9738242807536566</c:v>
                </c:pt>
                <c:pt idx="1281">
                  <c:v>1.9233878921345973</c:v>
                </c:pt>
                <c:pt idx="1282">
                  <c:v>1.8730453882208107</c:v>
                </c:pt>
                <c:pt idx="1283">
                  <c:v>1.8250808579030542</c:v>
                </c:pt>
                <c:pt idx="1284">
                  <c:v>1.7791693936405346</c:v>
                </c:pt>
                <c:pt idx="1285">
                  <c:v>1.7350851254398627</c:v>
                </c:pt>
                <c:pt idx="1286">
                  <c:v>1.6909029221697423</c:v>
                </c:pt>
                <c:pt idx="1287">
                  <c:v>1.6503970203350724</c:v>
                </c:pt>
                <c:pt idx="1288">
                  <c:v>1.6090423922610488</c:v>
                </c:pt>
                <c:pt idx="1289">
                  <c:v>1.5718147250777077</c:v>
                </c:pt>
                <c:pt idx="1290">
                  <c:v>1.5346904003046775</c:v>
                </c:pt>
                <c:pt idx="1291">
                  <c:v>1.4977464740190278</c:v>
                </c:pt>
                <c:pt idx="1292">
                  <c:v>1.4616606575894966</c:v>
                </c:pt>
                <c:pt idx="1293">
                  <c:v>1.4301112989610199</c:v>
                </c:pt>
                <c:pt idx="1294">
                  <c:v>1.3969773644736991</c:v>
                </c:pt>
                <c:pt idx="1295">
                  <c:v>1.3651384212011106</c:v>
                </c:pt>
                <c:pt idx="1296">
                  <c:v>1.3339746197930078</c:v>
                </c:pt>
                <c:pt idx="1297">
                  <c:v>1.3043666778080458</c:v>
                </c:pt>
                <c:pt idx="1298">
                  <c:v>1.2760958635225321</c:v>
                </c:pt>
                <c:pt idx="1299">
                  <c:v>1.2460439802016121</c:v>
                </c:pt>
                <c:pt idx="1300">
                  <c:v>1.2206933508196793</c:v>
                </c:pt>
                <c:pt idx="1301">
                  <c:v>1.1939268032171975</c:v>
                </c:pt>
                <c:pt idx="1302">
                  <c:v>1.1665276556814033</c:v>
                </c:pt>
                <c:pt idx="1303">
                  <c:v>1.1413797029388799</c:v>
                </c:pt>
                <c:pt idx="1304">
                  <c:v>1.1191672025481798</c:v>
                </c:pt>
                <c:pt idx="1305">
                  <c:v>1.0955748616810661</c:v>
                </c:pt>
                <c:pt idx="1306">
                  <c:v>1.0715878242813082</c:v>
                </c:pt>
                <c:pt idx="1307">
                  <c:v>1.0487916585901966</c:v>
                </c:pt>
                <c:pt idx="1308">
                  <c:v>1.0299723450284175</c:v>
                </c:pt>
                <c:pt idx="1309">
                  <c:v>1.007816264423905</c:v>
                </c:pt>
                <c:pt idx="1310">
                  <c:v>0.98821018657601456</c:v>
                </c:pt>
                <c:pt idx="1311">
                  <c:v>0.96754125914627365</c:v>
                </c:pt>
                <c:pt idx="1312">
                  <c:v>0.94669699686641162</c:v>
                </c:pt>
                <c:pt idx="1313">
                  <c:v>0.92836527105462741</c:v>
                </c:pt>
                <c:pt idx="1314">
                  <c:v>0.9107342994312736</c:v>
                </c:pt>
                <c:pt idx="1315">
                  <c:v>0.89239263622540865</c:v>
                </c:pt>
                <c:pt idx="1316">
                  <c:v>0.87332916256391746</c:v>
                </c:pt>
                <c:pt idx="1317">
                  <c:v>0.85663307713511683</c:v>
                </c:pt>
                <c:pt idx="1318">
                  <c:v>0.83969388711902171</c:v>
                </c:pt>
                <c:pt idx="1319">
                  <c:v>0.82360139937664045</c:v>
                </c:pt>
                <c:pt idx="1320">
                  <c:v>0.80734571189091853</c:v>
                </c:pt>
                <c:pt idx="1321">
                  <c:v>0.79231720545212059</c:v>
                </c:pt>
                <c:pt idx="1322">
                  <c:v>0.77710653558069465</c:v>
                </c:pt>
                <c:pt idx="1323">
                  <c:v>0.76360462468081869</c:v>
                </c:pt>
                <c:pt idx="1324">
                  <c:v>0.7492026544180429</c:v>
                </c:pt>
                <c:pt idx="1325">
                  <c:v>0.73319205831464662</c:v>
                </c:pt>
                <c:pt idx="1326">
                  <c:v>0.7190645145564537</c:v>
                </c:pt>
                <c:pt idx="1327">
                  <c:v>0.70691193900510463</c:v>
                </c:pt>
                <c:pt idx="1328">
                  <c:v>0.69412647840989805</c:v>
                </c:pt>
                <c:pt idx="1329">
                  <c:v>0.68220050381350261</c:v>
                </c:pt>
                <c:pt idx="1330">
                  <c:v>0.67012660414601832</c:v>
                </c:pt>
                <c:pt idx="1331">
                  <c:v>0.65689758000197163</c:v>
                </c:pt>
                <c:pt idx="1332">
                  <c:v>0.64670643759507429</c:v>
                </c:pt>
                <c:pt idx="1333">
                  <c:v>0.63414638288559788</c:v>
                </c:pt>
                <c:pt idx="1334">
                  <c:v>0.62281081587552378</c:v>
                </c:pt>
                <c:pt idx="1335">
                  <c:v>0.61039332506657784</c:v>
                </c:pt>
                <c:pt idx="1336">
                  <c:v>0.5999876820765826</c:v>
                </c:pt>
                <c:pt idx="1337">
                  <c:v>0.59018783640954675</c:v>
                </c:pt>
                <c:pt idx="1338">
                  <c:v>0.57978791037513977</c:v>
                </c:pt>
                <c:pt idx="1339">
                  <c:v>0.57018219415325422</c:v>
                </c:pt>
                <c:pt idx="1340">
                  <c:v>0.55986514099955076</c:v>
                </c:pt>
                <c:pt idx="1341">
                  <c:v>0.55113136258789985</c:v>
                </c:pt>
                <c:pt idx="1342">
                  <c:v>0.54287562448588389</c:v>
                </c:pt>
                <c:pt idx="1343">
                  <c:v>0.53229284175948655</c:v>
                </c:pt>
                <c:pt idx="1344">
                  <c:v>0.52177807470335513</c:v>
                </c:pt>
                <c:pt idx="1345">
                  <c:v>0.51732652469296325</c:v>
                </c:pt>
                <c:pt idx="1346">
                  <c:v>0.50533353015527749</c:v>
                </c:pt>
                <c:pt idx="1347">
                  <c:v>0.49889456265447629</c:v>
                </c:pt>
                <c:pt idx="1348">
                  <c:v>0.49060522308947763</c:v>
                </c:pt>
                <c:pt idx="1349">
                  <c:v>0.4803612380000703</c:v>
                </c:pt>
                <c:pt idx="1350">
                  <c:v>0.47265845597853184</c:v>
                </c:pt>
                <c:pt idx="1351">
                  <c:v>0.46619284418373974</c:v>
                </c:pt>
                <c:pt idx="1352">
                  <c:v>0.45736048495484399</c:v>
                </c:pt>
                <c:pt idx="1353">
                  <c:v>0.45005757252164302</c:v>
                </c:pt>
                <c:pt idx="1354">
                  <c:v>0.441880409808939</c:v>
                </c:pt>
                <c:pt idx="1355">
                  <c:v>0.43622540533212811</c:v>
                </c:pt>
                <c:pt idx="1356">
                  <c:v>0.42988907018148304</c:v>
                </c:pt>
                <c:pt idx="1357">
                  <c:v>0.42066801509255114</c:v>
                </c:pt>
                <c:pt idx="1358">
                  <c:v>0.41625894760022847</c:v>
                </c:pt>
                <c:pt idx="1359">
                  <c:v>0.40945866927411811</c:v>
                </c:pt>
                <c:pt idx="1360">
                  <c:v>0.40216407303283563</c:v>
                </c:pt>
                <c:pt idx="1361">
                  <c:v>0.39677214053503906</c:v>
                </c:pt>
                <c:pt idx="1362">
                  <c:v>0.39067993964495762</c:v>
                </c:pt>
                <c:pt idx="1363">
                  <c:v>0.38428462197030616</c:v>
                </c:pt>
                <c:pt idx="1364">
                  <c:v>0.37918342047053055</c:v>
                </c:pt>
                <c:pt idx="1365">
                  <c:v>0.37267364713335338</c:v>
                </c:pt>
                <c:pt idx="1366">
                  <c:v>0.36635269071767745</c:v>
                </c:pt>
                <c:pt idx="1367">
                  <c:v>0.36161801456095582</c:v>
                </c:pt>
                <c:pt idx="1368">
                  <c:v>0.35626715444919338</c:v>
                </c:pt>
                <c:pt idx="1369">
                  <c:v>0.35129771654776754</c:v>
                </c:pt>
                <c:pt idx="1370">
                  <c:v>0.34670737539135182</c:v>
                </c:pt>
                <c:pt idx="1371">
                  <c:v>0.34079387193125332</c:v>
                </c:pt>
                <c:pt idx="1372">
                  <c:v>0.33685501163851467</c:v>
                </c:pt>
                <c:pt idx="1373">
                  <c:v>0.33148866266119087</c:v>
                </c:pt>
                <c:pt idx="1374">
                  <c:v>0.36849454716298807</c:v>
                </c:pt>
                <c:pt idx="1375">
                  <c:v>0.37782136008496697</c:v>
                </c:pt>
                <c:pt idx="1376">
                  <c:v>0.37536614547622732</c:v>
                </c:pt>
                <c:pt idx="1377">
                  <c:v>0.37094171494428191</c:v>
                </c:pt>
                <c:pt idx="1378">
                  <c:v>0.36671567691713802</c:v>
                </c:pt>
                <c:pt idx="1379">
                  <c:v>0.35987961662060242</c:v>
                </c:pt>
                <c:pt idx="1380">
                  <c:v>0.35555492371427905</c:v>
                </c:pt>
                <c:pt idx="1381">
                  <c:v>0.34926714098238609</c:v>
                </c:pt>
                <c:pt idx="1382">
                  <c:v>0.34285222154621542</c:v>
                </c:pt>
                <c:pt idx="1383">
                  <c:v>0.33802239144809615</c:v>
                </c:pt>
                <c:pt idx="1384">
                  <c:v>0.33208586619946884</c:v>
                </c:pt>
                <c:pt idx="1385">
                  <c:v>0.32604176217330072</c:v>
                </c:pt>
                <c:pt idx="1386">
                  <c:v>0.32118744766953156</c:v>
                </c:pt>
                <c:pt idx="1387">
                  <c:v>0.31732036219927218</c:v>
                </c:pt>
                <c:pt idx="1388">
                  <c:v>0.52083040337833564</c:v>
                </c:pt>
                <c:pt idx="1389">
                  <c:v>1.0557048966382894</c:v>
                </c:pt>
                <c:pt idx="1390">
                  <c:v>3.8704378856048907</c:v>
                </c:pt>
                <c:pt idx="1391">
                  <c:v>30.338269126055248</c:v>
                </c:pt>
                <c:pt idx="1392">
                  <c:v>8.8140683017692503</c:v>
                </c:pt>
                <c:pt idx="1393">
                  <c:v>6.7139897556948984</c:v>
                </c:pt>
                <c:pt idx="1394">
                  <c:v>6.0638428506292295</c:v>
                </c:pt>
                <c:pt idx="1395">
                  <c:v>6.3359667722229283</c:v>
                </c:pt>
                <c:pt idx="1396">
                  <c:v>6.2920642773103745</c:v>
                </c:pt>
                <c:pt idx="1397">
                  <c:v>9.973732701635786</c:v>
                </c:pt>
                <c:pt idx="1398">
                  <c:v>8.3589656277197406</c:v>
                </c:pt>
                <c:pt idx="1399">
                  <c:v>7.9572450001792632</c:v>
                </c:pt>
                <c:pt idx="1400">
                  <c:v>7.4472677815360147</c:v>
                </c:pt>
                <c:pt idx="1401">
                  <c:v>6.9963355902227784</c:v>
                </c:pt>
                <c:pt idx="1402">
                  <c:v>6.7086742750977786</c:v>
                </c:pt>
                <c:pt idx="1403">
                  <c:v>6.413410935174916</c:v>
                </c:pt>
                <c:pt idx="1404">
                  <c:v>6.1511924561651847</c:v>
                </c:pt>
                <c:pt idx="1405">
                  <c:v>5.8741393165418945</c:v>
                </c:pt>
                <c:pt idx="1406">
                  <c:v>5.6834790122115537</c:v>
                </c:pt>
                <c:pt idx="1407">
                  <c:v>5.5534540806140171</c:v>
                </c:pt>
                <c:pt idx="1408">
                  <c:v>5.4148360385513499</c:v>
                </c:pt>
                <c:pt idx="1409">
                  <c:v>5.2628689861446132</c:v>
                </c:pt>
                <c:pt idx="1410">
                  <c:v>5.1095767750998586</c:v>
                </c:pt>
                <c:pt idx="1411">
                  <c:v>5.0304881754035504</c:v>
                </c:pt>
                <c:pt idx="1412">
                  <c:v>4.98465058775977</c:v>
                </c:pt>
                <c:pt idx="1413">
                  <c:v>4.9708215243165874</c:v>
                </c:pt>
                <c:pt idx="1414">
                  <c:v>4.9008395806307314</c:v>
                </c:pt>
                <c:pt idx="1415">
                  <c:v>4.807168900827115</c:v>
                </c:pt>
                <c:pt idx="1416">
                  <c:v>4.7001794069088714</c:v>
                </c:pt>
                <c:pt idx="1417">
                  <c:v>4.5827517140185199</c:v>
                </c:pt>
                <c:pt idx="1418">
                  <c:v>4.4606327811012889</c:v>
                </c:pt>
                <c:pt idx="1419">
                  <c:v>4.4800193375493294</c:v>
                </c:pt>
                <c:pt idx="1420">
                  <c:v>4.4490312725988872</c:v>
                </c:pt>
                <c:pt idx="1421">
                  <c:v>4.3647800394237448</c:v>
                </c:pt>
                <c:pt idx="1422">
                  <c:v>4.2602530904062004</c:v>
                </c:pt>
                <c:pt idx="1423">
                  <c:v>4.1409688640891753</c:v>
                </c:pt>
                <c:pt idx="1424">
                  <c:v>4.0087179375779032</c:v>
                </c:pt>
                <c:pt idx="1425">
                  <c:v>3.871577512921379</c:v>
                </c:pt>
                <c:pt idx="1426">
                  <c:v>3.7795673701889512</c:v>
                </c:pt>
                <c:pt idx="1427">
                  <c:v>3.6733507578669307</c:v>
                </c:pt>
                <c:pt idx="1428">
                  <c:v>3.5612939313095131</c:v>
                </c:pt>
                <c:pt idx="1429">
                  <c:v>3.4832376242683352</c:v>
                </c:pt>
                <c:pt idx="1430">
                  <c:v>3.3929120435291757</c:v>
                </c:pt>
                <c:pt idx="1431">
                  <c:v>3.2991759544921182</c:v>
                </c:pt>
                <c:pt idx="1432">
                  <c:v>3.2103476808420872</c:v>
                </c:pt>
                <c:pt idx="1433">
                  <c:v>3.1164848290857865</c:v>
                </c:pt>
                <c:pt idx="1434">
                  <c:v>23.985955443753827</c:v>
                </c:pt>
                <c:pt idx="1435">
                  <c:v>28.532747636966558</c:v>
                </c:pt>
                <c:pt idx="1436">
                  <c:v>21.178056274101309</c:v>
                </c:pt>
                <c:pt idx="1437">
                  <c:v>19.46681097226962</c:v>
                </c:pt>
                <c:pt idx="1438">
                  <c:v>17.567657735480296</c:v>
                </c:pt>
                <c:pt idx="1439">
                  <c:v>15.383226594362755</c:v>
                </c:pt>
                <c:pt idx="1440">
                  <c:v>13.261952234251646</c:v>
                </c:pt>
                <c:pt idx="1441">
                  <c:v>11.427260490593021</c:v>
                </c:pt>
                <c:pt idx="1442">
                  <c:v>9.9007431354462572</c:v>
                </c:pt>
                <c:pt idx="1443">
                  <c:v>8.6558327521306229</c:v>
                </c:pt>
                <c:pt idx="1444">
                  <c:v>7.8961698251591734</c:v>
                </c:pt>
                <c:pt idx="1445">
                  <c:v>7.8525651476940865</c:v>
                </c:pt>
                <c:pt idx="1446">
                  <c:v>9.4360389696151685</c:v>
                </c:pt>
                <c:pt idx="1447">
                  <c:v>9.4098825679900067</c:v>
                </c:pt>
                <c:pt idx="1448">
                  <c:v>9.7185244062157459</c:v>
                </c:pt>
                <c:pt idx="1449">
                  <c:v>9.5557625970864279</c:v>
                </c:pt>
                <c:pt idx="1450">
                  <c:v>9.4576375827664751</c:v>
                </c:pt>
                <c:pt idx="1451">
                  <c:v>9.266142370447886</c:v>
                </c:pt>
                <c:pt idx="1452">
                  <c:v>8.8167304158406665</c:v>
                </c:pt>
                <c:pt idx="1453">
                  <c:v>8.2612988168584138</c:v>
                </c:pt>
                <c:pt idx="1454">
                  <c:v>7.6815349167721765</c:v>
                </c:pt>
                <c:pt idx="1455">
                  <c:v>7.1136648962082765</c:v>
                </c:pt>
                <c:pt idx="1456">
                  <c:v>6.5787705751100916</c:v>
                </c:pt>
                <c:pt idx="1457">
                  <c:v>6.1520979834645004</c:v>
                </c:pt>
                <c:pt idx="1458">
                  <c:v>6.1667737385850385</c:v>
                </c:pt>
                <c:pt idx="1459">
                  <c:v>6.1735120061551045</c:v>
                </c:pt>
                <c:pt idx="1460">
                  <c:v>6.0848006486775459</c:v>
                </c:pt>
                <c:pt idx="1461">
                  <c:v>5.9494690392742573</c:v>
                </c:pt>
                <c:pt idx="1462">
                  <c:v>5.8320266618904455</c:v>
                </c:pt>
                <c:pt idx="1463">
                  <c:v>5.7040160672438756</c:v>
                </c:pt>
                <c:pt idx="1464">
                  <c:v>5.6178526072116295</c:v>
                </c:pt>
                <c:pt idx="1465">
                  <c:v>6.0382528430002793</c:v>
                </c:pt>
                <c:pt idx="1466">
                  <c:v>6.4297764984382439</c:v>
                </c:pt>
                <c:pt idx="1467">
                  <c:v>6.436110370525876</c:v>
                </c:pt>
                <c:pt idx="1468">
                  <c:v>6.2497623972859939</c:v>
                </c:pt>
                <c:pt idx="1469">
                  <c:v>6.7694889678633885</c:v>
                </c:pt>
                <c:pt idx="1470">
                  <c:v>6.9439543748655055</c:v>
                </c:pt>
                <c:pt idx="1471">
                  <c:v>6.8034469612011303</c:v>
                </c:pt>
                <c:pt idx="1472">
                  <c:v>9.1637535887453705</c:v>
                </c:pt>
                <c:pt idx="1473">
                  <c:v>9.2605600888429667</c:v>
                </c:pt>
                <c:pt idx="1474">
                  <c:v>9.8554335039267276</c:v>
                </c:pt>
                <c:pt idx="1475">
                  <c:v>9.8468236149230961</c:v>
                </c:pt>
                <c:pt idx="1476">
                  <c:v>9.4145661022958471</c:v>
                </c:pt>
                <c:pt idx="1477">
                  <c:v>8.8115017370749218</c:v>
                </c:pt>
                <c:pt idx="1478">
                  <c:v>8.1939695308593965</c:v>
                </c:pt>
                <c:pt idx="1479">
                  <c:v>7.5921358737333415</c:v>
                </c:pt>
                <c:pt idx="1480">
                  <c:v>7.7815437313348337</c:v>
                </c:pt>
                <c:pt idx="1481">
                  <c:v>9.3663558152017306</c:v>
                </c:pt>
                <c:pt idx="1482">
                  <c:v>9.3565820174555778</c:v>
                </c:pt>
                <c:pt idx="1483">
                  <c:v>14.71591255635726</c:v>
                </c:pt>
                <c:pt idx="1484">
                  <c:v>12.816032995405989</c:v>
                </c:pt>
                <c:pt idx="1485">
                  <c:v>12.56554928043343</c:v>
                </c:pt>
                <c:pt idx="1486">
                  <c:v>12.099112817405302</c:v>
                </c:pt>
                <c:pt idx="1487">
                  <c:v>11.519120074097032</c:v>
                </c:pt>
                <c:pt idx="1488">
                  <c:v>10.704697676278119</c:v>
                </c:pt>
                <c:pt idx="1489">
                  <c:v>9.8053790269500958</c:v>
                </c:pt>
                <c:pt idx="1490">
                  <c:v>9.0747499775806268</c:v>
                </c:pt>
                <c:pt idx="1491">
                  <c:v>8.3890736968087012</c:v>
                </c:pt>
                <c:pt idx="1492">
                  <c:v>7.7661733421035954</c:v>
                </c:pt>
                <c:pt idx="1493">
                  <c:v>7.2136178204782846</c:v>
                </c:pt>
                <c:pt idx="1494">
                  <c:v>6.7731441588966987</c:v>
                </c:pt>
                <c:pt idx="1495">
                  <c:v>6.4307815029442184</c:v>
                </c:pt>
                <c:pt idx="1496">
                  <c:v>6.1333048636324365</c:v>
                </c:pt>
                <c:pt idx="1497">
                  <c:v>6.7675474128558388</c:v>
                </c:pt>
                <c:pt idx="1498">
                  <c:v>7.1184971706714055</c:v>
                </c:pt>
                <c:pt idx="1499">
                  <c:v>7.2080131048912488</c:v>
                </c:pt>
                <c:pt idx="1500">
                  <c:v>7.2268130220850697</c:v>
                </c:pt>
                <c:pt idx="1501">
                  <c:v>7.0825439453446348</c:v>
                </c:pt>
                <c:pt idx="1502">
                  <c:v>6.8862172830278414</c:v>
                </c:pt>
                <c:pt idx="1503">
                  <c:v>6.6668591267825779</c:v>
                </c:pt>
                <c:pt idx="1504">
                  <c:v>6.6005392134728167</c:v>
                </c:pt>
                <c:pt idx="1505">
                  <c:v>6.4984594813847183</c:v>
                </c:pt>
                <c:pt idx="1506">
                  <c:v>6.3318099526482374</c:v>
                </c:pt>
                <c:pt idx="1507">
                  <c:v>6.1623263896525362</c:v>
                </c:pt>
                <c:pt idx="1508">
                  <c:v>6.0501573475201846</c:v>
                </c:pt>
                <c:pt idx="1509">
                  <c:v>6.0531526890439213</c:v>
                </c:pt>
                <c:pt idx="1510">
                  <c:v>7.3308143603177314</c:v>
                </c:pt>
                <c:pt idx="1511">
                  <c:v>7.3104973320748012</c:v>
                </c:pt>
                <c:pt idx="1512">
                  <c:v>7.3860590064452847</c:v>
                </c:pt>
                <c:pt idx="1513">
                  <c:v>7.1352138579111806</c:v>
                </c:pt>
                <c:pt idx="1514">
                  <c:v>6.7216895628079145</c:v>
                </c:pt>
                <c:pt idx="1515">
                  <c:v>6.3023239659262451</c:v>
                </c:pt>
                <c:pt idx="1516">
                  <c:v>6.0016382669703425</c:v>
                </c:pt>
                <c:pt idx="1517">
                  <c:v>5.9096759166555408</c:v>
                </c:pt>
                <c:pt idx="1518">
                  <c:v>5.915204232074295</c:v>
                </c:pt>
                <c:pt idx="1519">
                  <c:v>8.6510399598454519</c:v>
                </c:pt>
                <c:pt idx="1520">
                  <c:v>52.853830996295855</c:v>
                </c:pt>
                <c:pt idx="1521">
                  <c:v>28.679846796408231</c:v>
                </c:pt>
                <c:pt idx="1522">
                  <c:v>25.805095749987096</c:v>
                </c:pt>
                <c:pt idx="1523">
                  <c:v>23.451625532736156</c:v>
                </c:pt>
                <c:pt idx="1524">
                  <c:v>21.10717991315153</c:v>
                </c:pt>
                <c:pt idx="1525">
                  <c:v>18.767106707051873</c:v>
                </c:pt>
                <c:pt idx="1526">
                  <c:v>16.882635675481794</c:v>
                </c:pt>
                <c:pt idx="1527">
                  <c:v>15.156686301496338</c:v>
                </c:pt>
                <c:pt idx="1528">
                  <c:v>13.617181846833669</c:v>
                </c:pt>
                <c:pt idx="1529">
                  <c:v>12.243041778765932</c:v>
                </c:pt>
                <c:pt idx="1530">
                  <c:v>11.08018128009946</c:v>
                </c:pt>
                <c:pt idx="1531">
                  <c:v>10.304023802829954</c:v>
                </c:pt>
                <c:pt idx="1532">
                  <c:v>9.7496047078372641</c:v>
                </c:pt>
                <c:pt idx="1533">
                  <c:v>9.2985248538283294</c:v>
                </c:pt>
                <c:pt idx="1534">
                  <c:v>8.7917473060970011</c:v>
                </c:pt>
                <c:pt idx="1535">
                  <c:v>8.3577034162705335</c:v>
                </c:pt>
                <c:pt idx="1536">
                  <c:v>7.8899433718166474</c:v>
                </c:pt>
                <c:pt idx="1537">
                  <c:v>7.4850447005917324</c:v>
                </c:pt>
                <c:pt idx="1538">
                  <c:v>7.2629287936681362</c:v>
                </c:pt>
                <c:pt idx="1539">
                  <c:v>7.1235917858419029</c:v>
                </c:pt>
                <c:pt idx="1540">
                  <c:v>6.9888171559003824</c:v>
                </c:pt>
                <c:pt idx="1541">
                  <c:v>6.8575069782070761</c:v>
                </c:pt>
                <c:pt idx="1542">
                  <c:v>6.7141499852431066</c:v>
                </c:pt>
                <c:pt idx="1543">
                  <c:v>6.5838519290182145</c:v>
                </c:pt>
                <c:pt idx="1544">
                  <c:v>6.44057474519294</c:v>
                </c:pt>
                <c:pt idx="1545">
                  <c:v>6.3017455682351269</c:v>
                </c:pt>
                <c:pt idx="1546">
                  <c:v>6.1563737109476344</c:v>
                </c:pt>
                <c:pt idx="1547">
                  <c:v>6.0111995779658765</c:v>
                </c:pt>
                <c:pt idx="1548">
                  <c:v>5.8575328801970317</c:v>
                </c:pt>
                <c:pt idx="1549">
                  <c:v>5.7102182316541814</c:v>
                </c:pt>
                <c:pt idx="1550">
                  <c:v>5.5573249103418085</c:v>
                </c:pt>
                <c:pt idx="1551">
                  <c:v>5.4164637670477553</c:v>
                </c:pt>
                <c:pt idx="1552">
                  <c:v>5.3565320400274885</c:v>
                </c:pt>
                <c:pt idx="1553">
                  <c:v>5.3658057137605795</c:v>
                </c:pt>
                <c:pt idx="1554">
                  <c:v>5.4296808635857206</c:v>
                </c:pt>
                <c:pt idx="1555">
                  <c:v>5.4741855801938604</c:v>
                </c:pt>
                <c:pt idx="1556">
                  <c:v>5.4906328741490302</c:v>
                </c:pt>
                <c:pt idx="1557">
                  <c:v>5.5181452650846152</c:v>
                </c:pt>
                <c:pt idx="1558">
                  <c:v>5.5709017473433082</c:v>
                </c:pt>
                <c:pt idx="1559">
                  <c:v>5.6472727946892709</c:v>
                </c:pt>
                <c:pt idx="1560">
                  <c:v>5.8877254846722424</c:v>
                </c:pt>
                <c:pt idx="1561">
                  <c:v>5.9729263927609004</c:v>
                </c:pt>
                <c:pt idx="1562">
                  <c:v>6.2618120092844354</c:v>
                </c:pt>
                <c:pt idx="1563">
                  <c:v>6.2089628407736424</c:v>
                </c:pt>
                <c:pt idx="1564">
                  <c:v>6.2070789851870884</c:v>
                </c:pt>
                <c:pt idx="1565">
                  <c:v>6.2041029566202255</c:v>
                </c:pt>
                <c:pt idx="1566">
                  <c:v>6.2353463065895323</c:v>
                </c:pt>
                <c:pt idx="1567">
                  <c:v>6.2395359825834511</c:v>
                </c:pt>
                <c:pt idx="1568">
                  <c:v>6.1573147265143833</c:v>
                </c:pt>
                <c:pt idx="1569">
                  <c:v>6.0156373764631361</c:v>
                </c:pt>
                <c:pt idx="1570">
                  <c:v>5.9125099929416853</c:v>
                </c:pt>
                <c:pt idx="1571">
                  <c:v>5.8047937903479436</c:v>
                </c:pt>
                <c:pt idx="1572">
                  <c:v>5.7202569393650364</c:v>
                </c:pt>
                <c:pt idx="1573">
                  <c:v>5.6200552158799484</c:v>
                </c:pt>
                <c:pt idx="1574">
                  <c:v>5.5188947519562745</c:v>
                </c:pt>
                <c:pt idx="1575">
                  <c:v>5.4510076662140978</c:v>
                </c:pt>
                <c:pt idx="1576">
                  <c:v>5.4278172645864267</c:v>
                </c:pt>
                <c:pt idx="1577">
                  <c:v>5.4172911693750621</c:v>
                </c:pt>
                <c:pt idx="1578">
                  <c:v>5.4284958542331623</c:v>
                </c:pt>
                <c:pt idx="1579">
                  <c:v>5.4364757998493882</c:v>
                </c:pt>
                <c:pt idx="1580">
                  <c:v>5.4507000839560824</c:v>
                </c:pt>
                <c:pt idx="1581">
                  <c:v>5.5081384573686005</c:v>
                </c:pt>
                <c:pt idx="1582">
                  <c:v>5.7173704904489995</c:v>
                </c:pt>
                <c:pt idx="1583">
                  <c:v>5.7752241707627414</c:v>
                </c:pt>
                <c:pt idx="1584">
                  <c:v>5.9280279775803395</c:v>
                </c:pt>
                <c:pt idx="1585">
                  <c:v>6.0065320382989205</c:v>
                </c:pt>
                <c:pt idx="1586">
                  <c:v>6.0595948204600445</c:v>
                </c:pt>
                <c:pt idx="1587">
                  <c:v>6.0281931728061782</c:v>
                </c:pt>
                <c:pt idx="1588">
                  <c:v>5.8546472424956155</c:v>
                </c:pt>
                <c:pt idx="1589">
                  <c:v>5.7495427842185407</c:v>
                </c:pt>
                <c:pt idx="1590">
                  <c:v>5.6544193706553001</c:v>
                </c:pt>
                <c:pt idx="1591">
                  <c:v>5.5677757468512663</c:v>
                </c:pt>
                <c:pt idx="1592">
                  <c:v>5.4455063461732243</c:v>
                </c:pt>
                <c:pt idx="1593">
                  <c:v>5.3149491844049725</c:v>
                </c:pt>
                <c:pt idx="1594">
                  <c:v>5.1458409731430415</c:v>
                </c:pt>
                <c:pt idx="1595">
                  <c:v>4.9866915951128501</c:v>
                </c:pt>
                <c:pt idx="1596">
                  <c:v>4.8932663273587726</c:v>
                </c:pt>
                <c:pt idx="1597">
                  <c:v>4.7901562995716294</c:v>
                </c:pt>
                <c:pt idx="1598">
                  <c:v>4.7202079710993807</c:v>
                </c:pt>
                <c:pt idx="1599">
                  <c:v>4.6172813436902365</c:v>
                </c:pt>
                <c:pt idx="1600">
                  <c:v>4.5032940439263234</c:v>
                </c:pt>
                <c:pt idx="1601">
                  <c:v>4.3971401466473807</c:v>
                </c:pt>
                <c:pt idx="1602">
                  <c:v>4.2818852956775943</c:v>
                </c:pt>
                <c:pt idx="1603">
                  <c:v>4.1718517689233119</c:v>
                </c:pt>
                <c:pt idx="1604">
                  <c:v>4.0546237143336006</c:v>
                </c:pt>
                <c:pt idx="1605">
                  <c:v>3.9384340468738488</c:v>
                </c:pt>
                <c:pt idx="1606">
                  <c:v>3.8225987379756461</c:v>
                </c:pt>
                <c:pt idx="1607">
                  <c:v>3.7113148548364681</c:v>
                </c:pt>
                <c:pt idx="1608">
                  <c:v>3.5977756240966827</c:v>
                </c:pt>
                <c:pt idx="1609">
                  <c:v>3.4962723965927767</c:v>
                </c:pt>
                <c:pt idx="1610">
                  <c:v>3.3887044414252401</c:v>
                </c:pt>
                <c:pt idx="1611">
                  <c:v>3.2833669617349033</c:v>
                </c:pt>
                <c:pt idx="1612">
                  <c:v>3.1924523794879027</c:v>
                </c:pt>
                <c:pt idx="1613">
                  <c:v>3.0952801876903022</c:v>
                </c:pt>
                <c:pt idx="1614">
                  <c:v>2.9964428642801533</c:v>
                </c:pt>
                <c:pt idx="1615">
                  <c:v>2.9046388698646188</c:v>
                </c:pt>
                <c:pt idx="1616">
                  <c:v>2.8197495033205215</c:v>
                </c:pt>
                <c:pt idx="1617">
                  <c:v>2.7345516424585963</c:v>
                </c:pt>
                <c:pt idx="1618">
                  <c:v>2.6584545334588956</c:v>
                </c:pt>
                <c:pt idx="1619">
                  <c:v>2.5851020079863907</c:v>
                </c:pt>
                <c:pt idx="1620">
                  <c:v>2.5247873771978293</c:v>
                </c:pt>
                <c:pt idx="1621">
                  <c:v>2.4588073836666147</c:v>
                </c:pt>
                <c:pt idx="1622">
                  <c:v>2.3915880850397304</c:v>
                </c:pt>
                <c:pt idx="1623">
                  <c:v>2.3246302564828576</c:v>
                </c:pt>
                <c:pt idx="1624">
                  <c:v>2.2645333406560701</c:v>
                </c:pt>
                <c:pt idx="1625">
                  <c:v>2.201728705303474</c:v>
                </c:pt>
                <c:pt idx="1626">
                  <c:v>2.1366239936691143</c:v>
                </c:pt>
                <c:pt idx="1627">
                  <c:v>2.0761826786307536</c:v>
                </c:pt>
                <c:pt idx="1628">
                  <c:v>2.0141640608284752</c:v>
                </c:pt>
                <c:pt idx="1629">
                  <c:v>1.9573325945231581</c:v>
                </c:pt>
                <c:pt idx="1630">
                  <c:v>1.9060334681105162</c:v>
                </c:pt>
                <c:pt idx="1631">
                  <c:v>1.8483058163518384</c:v>
                </c:pt>
                <c:pt idx="1632">
                  <c:v>1.7954076048935041</c:v>
                </c:pt>
                <c:pt idx="1633">
                  <c:v>1.7452664295938365</c:v>
                </c:pt>
                <c:pt idx="1634">
                  <c:v>1.6979487555586459</c:v>
                </c:pt>
                <c:pt idx="1635">
                  <c:v>1.6535634660760381</c:v>
                </c:pt>
                <c:pt idx="1636">
                  <c:v>1.6098992625743775</c:v>
                </c:pt>
                <c:pt idx="1637">
                  <c:v>1.5664367447346959</c:v>
                </c:pt>
                <c:pt idx="1638">
                  <c:v>1.5272543660749978</c:v>
                </c:pt>
                <c:pt idx="1639">
                  <c:v>1.4883311954934222</c:v>
                </c:pt>
                <c:pt idx="1640">
                  <c:v>1.4498455495690379</c:v>
                </c:pt>
                <c:pt idx="1641">
                  <c:v>1.4149763641719262</c:v>
                </c:pt>
                <c:pt idx="1642">
                  <c:v>1.3809031767758801</c:v>
                </c:pt>
                <c:pt idx="1643">
                  <c:v>1.3484061092762569</c:v>
                </c:pt>
                <c:pt idx="1644">
                  <c:v>1.3160658512985441</c:v>
                </c:pt>
                <c:pt idx="1645">
                  <c:v>1.2852636439836838</c:v>
                </c:pt>
                <c:pt idx="1646">
                  <c:v>1.2534812642364588</c:v>
                </c:pt>
                <c:pt idx="1647">
                  <c:v>1.2256010094237633</c:v>
                </c:pt>
                <c:pt idx="1648">
                  <c:v>1.1982056825099157</c:v>
                </c:pt>
                <c:pt idx="1649">
                  <c:v>1.1708785776165012</c:v>
                </c:pt>
                <c:pt idx="1650">
                  <c:v>1.1435034659946273</c:v>
                </c:pt>
                <c:pt idx="1651">
                  <c:v>1.1184645823978479</c:v>
                </c:pt>
                <c:pt idx="1652">
                  <c:v>1.0919466118442498</c:v>
                </c:pt>
                <c:pt idx="1653">
                  <c:v>1.0687346767566437</c:v>
                </c:pt>
                <c:pt idx="1654">
                  <c:v>1.0457143244700315</c:v>
                </c:pt>
                <c:pt idx="1655">
                  <c:v>1.023871515095869</c:v>
                </c:pt>
                <c:pt idx="1656">
                  <c:v>1.0025926097329398</c:v>
                </c:pt>
                <c:pt idx="1657">
                  <c:v>0.98106435901490729</c:v>
                </c:pt>
                <c:pt idx="1658">
                  <c:v>0.95897389198499572</c:v>
                </c:pt>
                <c:pt idx="1659">
                  <c:v>0.94090870528837711</c:v>
                </c:pt>
                <c:pt idx="1660">
                  <c:v>0.91815665267325464</c:v>
                </c:pt>
                <c:pt idx="1661">
                  <c:v>0.9019059347917997</c:v>
                </c:pt>
                <c:pt idx="1662">
                  <c:v>0.88304508929236158</c:v>
                </c:pt>
                <c:pt idx="1663">
                  <c:v>0.86536298119467459</c:v>
                </c:pt>
                <c:pt idx="1664">
                  <c:v>0.84944879353993263</c:v>
                </c:pt>
                <c:pt idx="1665">
                  <c:v>0.83149201830791752</c:v>
                </c:pt>
                <c:pt idx="1666">
                  <c:v>0.81498244759353566</c:v>
                </c:pt>
                <c:pt idx="1667">
                  <c:v>0.7968101650353494</c:v>
                </c:pt>
                <c:pt idx="1668">
                  <c:v>0.78136553748893911</c:v>
                </c:pt>
                <c:pt idx="1669">
                  <c:v>0.76753920693803879</c:v>
                </c:pt>
                <c:pt idx="1670">
                  <c:v>0.75282208263673145</c:v>
                </c:pt>
                <c:pt idx="1671">
                  <c:v>0.73860533347605395</c:v>
                </c:pt>
                <c:pt idx="1672">
                  <c:v>0.72458038056860796</c:v>
                </c:pt>
                <c:pt idx="1673">
                  <c:v>0.71043889004497762</c:v>
                </c:pt>
                <c:pt idx="1674">
                  <c:v>0.69817276605586076</c:v>
                </c:pt>
                <c:pt idx="1675">
                  <c:v>0.68577414397408964</c:v>
                </c:pt>
                <c:pt idx="1676">
                  <c:v>0.67253538379078392</c:v>
                </c:pt>
                <c:pt idx="1677">
                  <c:v>0.65854906370013111</c:v>
                </c:pt>
                <c:pt idx="1678">
                  <c:v>0.64710797386737062</c:v>
                </c:pt>
                <c:pt idx="1679">
                  <c:v>0.63580511037479337</c:v>
                </c:pt>
                <c:pt idx="1680">
                  <c:v>0.62573366934060892</c:v>
                </c:pt>
                <c:pt idx="1681">
                  <c:v>0.61148704120583353</c:v>
                </c:pt>
                <c:pt idx="1682">
                  <c:v>0.5996588051842936</c:v>
                </c:pt>
                <c:pt idx="1683">
                  <c:v>0.59084272387117698</c:v>
                </c:pt>
                <c:pt idx="1684">
                  <c:v>0.57913273800555354</c:v>
                </c:pt>
                <c:pt idx="1685">
                  <c:v>0.56952296138248248</c:v>
                </c:pt>
                <c:pt idx="1686">
                  <c:v>0.56080767591043423</c:v>
                </c:pt>
                <c:pt idx="1687">
                  <c:v>0.55138132680987284</c:v>
                </c:pt>
                <c:pt idx="1688">
                  <c:v>0.54303851794897362</c:v>
                </c:pt>
                <c:pt idx="1689">
                  <c:v>0.53237400731254969</c:v>
                </c:pt>
                <c:pt idx="1690">
                  <c:v>0.52178270260039472</c:v>
                </c:pt>
                <c:pt idx="1691">
                  <c:v>0.51365965695133664</c:v>
                </c:pt>
                <c:pt idx="1692">
                  <c:v>0.50420006478941048</c:v>
                </c:pt>
                <c:pt idx="1693">
                  <c:v>0.49689925778867938</c:v>
                </c:pt>
                <c:pt idx="1694">
                  <c:v>0.48815270095328606</c:v>
                </c:pt>
                <c:pt idx="1695">
                  <c:v>0.48015598880947374</c:v>
                </c:pt>
                <c:pt idx="1696">
                  <c:v>0.47200484170635837</c:v>
                </c:pt>
                <c:pt idx="1697">
                  <c:v>0.4643951022223578</c:v>
                </c:pt>
                <c:pt idx="1698">
                  <c:v>0.45542273167424829</c:v>
                </c:pt>
                <c:pt idx="1699">
                  <c:v>0.44808380672592735</c:v>
                </c:pt>
                <c:pt idx="1700">
                  <c:v>0.44097451609404248</c:v>
                </c:pt>
                <c:pt idx="1701">
                  <c:v>0.43409115734768738</c:v>
                </c:pt>
                <c:pt idx="1702">
                  <c:v>0.4262301337995239</c:v>
                </c:pt>
                <c:pt idx="1703">
                  <c:v>0.41998795148567891</c:v>
                </c:pt>
                <c:pt idx="1704">
                  <c:v>0.41236121623190197</c:v>
                </c:pt>
                <c:pt idx="1705">
                  <c:v>0.40644663080352228</c:v>
                </c:pt>
                <c:pt idx="1706">
                  <c:v>0.40134099213679197</c:v>
                </c:pt>
                <c:pt idx="1707">
                  <c:v>0.39384118864931367</c:v>
                </c:pt>
                <c:pt idx="1708">
                  <c:v>0.38904419762727838</c:v>
                </c:pt>
                <c:pt idx="1709">
                  <c:v>0.38334708268732737</c:v>
                </c:pt>
                <c:pt idx="1710">
                  <c:v>0.37494699131091036</c:v>
                </c:pt>
                <c:pt idx="1711">
                  <c:v>0.37054115244904545</c:v>
                </c:pt>
                <c:pt idx="1712">
                  <c:v>0.36402687419551794</c:v>
                </c:pt>
                <c:pt idx="1713">
                  <c:v>0.36240154152650039</c:v>
                </c:pt>
                <c:pt idx="1714">
                  <c:v>0.35536261410476244</c:v>
                </c:pt>
                <c:pt idx="1715">
                  <c:v>0.35029893472137075</c:v>
                </c:pt>
                <c:pt idx="1716">
                  <c:v>0.34385646383609841</c:v>
                </c:pt>
                <c:pt idx="1717">
                  <c:v>0.33787109155913791</c:v>
                </c:pt>
                <c:pt idx="1718">
                  <c:v>0.33205460897374994</c:v>
                </c:pt>
                <c:pt idx="1719">
                  <c:v>0.32750997205652188</c:v>
                </c:pt>
                <c:pt idx="1720">
                  <c:v>0.32213697679756748</c:v>
                </c:pt>
                <c:pt idx="1721">
                  <c:v>0.31713420313865254</c:v>
                </c:pt>
                <c:pt idx="1722">
                  <c:v>0.31189990277362167</c:v>
                </c:pt>
                <c:pt idx="1723">
                  <c:v>0.30843223354721488</c:v>
                </c:pt>
                <c:pt idx="1724">
                  <c:v>0.30462929243565273</c:v>
                </c:pt>
                <c:pt idx="1725">
                  <c:v>0.30078926859379485</c:v>
                </c:pt>
                <c:pt idx="1726">
                  <c:v>0.29671036506810322</c:v>
                </c:pt>
                <c:pt idx="1727">
                  <c:v>0.29269083622706732</c:v>
                </c:pt>
                <c:pt idx="1728">
                  <c:v>0.287528986295424</c:v>
                </c:pt>
                <c:pt idx="1729">
                  <c:v>0.28422316793022517</c:v>
                </c:pt>
                <c:pt idx="1730">
                  <c:v>0.27997178083759328</c:v>
                </c:pt>
                <c:pt idx="1731">
                  <c:v>0.27557327042896468</c:v>
                </c:pt>
                <c:pt idx="1732">
                  <c:v>0.2717261265157242</c:v>
                </c:pt>
                <c:pt idx="1733">
                  <c:v>0.26842888204111387</c:v>
                </c:pt>
                <c:pt idx="1734">
                  <c:v>0.26358011184836438</c:v>
                </c:pt>
                <c:pt idx="1735">
                  <c:v>0.26277843148400482</c:v>
                </c:pt>
                <c:pt idx="1736">
                  <c:v>0.25882249603535717</c:v>
                </c:pt>
                <c:pt idx="1737">
                  <c:v>0.25631099900122317</c:v>
                </c:pt>
                <c:pt idx="1738">
                  <c:v>0.25134267119483478</c:v>
                </c:pt>
                <c:pt idx="1739">
                  <c:v>0.24901627967812848</c:v>
                </c:pt>
                <c:pt idx="1740">
                  <c:v>0.24403062672646644</c:v>
                </c:pt>
                <c:pt idx="1741">
                  <c:v>0.2431845488229159</c:v>
                </c:pt>
                <c:pt idx="1742">
                  <c:v>0.23827691568125978</c:v>
                </c:pt>
                <c:pt idx="1743">
                  <c:v>0.23460662929690737</c:v>
                </c:pt>
                <c:pt idx="1744">
                  <c:v>0.23037262302491338</c:v>
                </c:pt>
                <c:pt idx="1745">
                  <c:v>0.22867386068432816</c:v>
                </c:pt>
                <c:pt idx="1746">
                  <c:v>0.22550933568812695</c:v>
                </c:pt>
                <c:pt idx="1747">
                  <c:v>0.22197807019799182</c:v>
                </c:pt>
                <c:pt idx="1748">
                  <c:v>0.36302432636590076</c:v>
                </c:pt>
                <c:pt idx="1749">
                  <c:v>0.44898582518795127</c:v>
                </c:pt>
                <c:pt idx="1750">
                  <c:v>0.56536687612206649</c:v>
                </c:pt>
                <c:pt idx="1751">
                  <c:v>0.60261203056723067</c:v>
                </c:pt>
                <c:pt idx="1752">
                  <c:v>0.61276958020294958</c:v>
                </c:pt>
                <c:pt idx="1753">
                  <c:v>0.61279080874398972</c:v>
                </c:pt>
                <c:pt idx="1754">
                  <c:v>0.94625601251883995</c:v>
                </c:pt>
                <c:pt idx="1755">
                  <c:v>1.6304792684053671</c:v>
                </c:pt>
                <c:pt idx="1756">
                  <c:v>16.191163223097082</c:v>
                </c:pt>
                <c:pt idx="1757">
                  <c:v>5.8043810686333055</c:v>
                </c:pt>
                <c:pt idx="1758">
                  <c:v>4.7073841920614683</c:v>
                </c:pt>
                <c:pt idx="1759">
                  <c:v>4.5143599088083697</c:v>
                </c:pt>
                <c:pt idx="1760">
                  <c:v>4.3391683314176834</c:v>
                </c:pt>
                <c:pt idx="1761">
                  <c:v>4.1615240195942746</c:v>
                </c:pt>
                <c:pt idx="1762">
                  <c:v>3.9937856857992307</c:v>
                </c:pt>
                <c:pt idx="1763">
                  <c:v>4.0820677567215364</c:v>
                </c:pt>
                <c:pt idx="1764">
                  <c:v>4.0605032411662316</c:v>
                </c:pt>
                <c:pt idx="1765">
                  <c:v>3.9781366497618018</c:v>
                </c:pt>
                <c:pt idx="1766">
                  <c:v>3.8748580906076016</c:v>
                </c:pt>
                <c:pt idx="1767">
                  <c:v>3.7677305364750477</c:v>
                </c:pt>
                <c:pt idx="1768">
                  <c:v>3.633152955342851</c:v>
                </c:pt>
                <c:pt idx="1769">
                  <c:v>3.5297085240388228</c:v>
                </c:pt>
                <c:pt idx="1770">
                  <c:v>3.4339351895963874</c:v>
                </c:pt>
                <c:pt idx="1771">
                  <c:v>3.6051140030452808</c:v>
                </c:pt>
                <c:pt idx="1772">
                  <c:v>3.6880487148491428</c:v>
                </c:pt>
                <c:pt idx="1773">
                  <c:v>3.6899643699913867</c:v>
                </c:pt>
                <c:pt idx="1774">
                  <c:v>3.6508238159874282</c:v>
                </c:pt>
                <c:pt idx="1775">
                  <c:v>3.5941703823007245</c:v>
                </c:pt>
                <c:pt idx="1776">
                  <c:v>3.5633605117204077</c:v>
                </c:pt>
                <c:pt idx="1777">
                  <c:v>3.7971925294822011</c:v>
                </c:pt>
                <c:pt idx="1778">
                  <c:v>3.9466451467018588</c:v>
                </c:pt>
                <c:pt idx="1779">
                  <c:v>4.1955262847162853</c:v>
                </c:pt>
                <c:pt idx="1780">
                  <c:v>4.2519889563767643</c:v>
                </c:pt>
                <c:pt idx="1781">
                  <c:v>4.2276430128306934</c:v>
                </c:pt>
                <c:pt idx="1782">
                  <c:v>4.1657241371097742</c:v>
                </c:pt>
                <c:pt idx="1783">
                  <c:v>4.0849570338228158</c:v>
                </c:pt>
                <c:pt idx="1784">
                  <c:v>3.975461777508142</c:v>
                </c:pt>
                <c:pt idx="1785">
                  <c:v>3.8700020793868481</c:v>
                </c:pt>
                <c:pt idx="1786">
                  <c:v>3.8291345757044213</c:v>
                </c:pt>
                <c:pt idx="1787">
                  <c:v>3.9537468382104297</c:v>
                </c:pt>
                <c:pt idx="1788">
                  <c:v>4.501795677699449</c:v>
                </c:pt>
                <c:pt idx="1789">
                  <c:v>4.5798885011945734</c:v>
                </c:pt>
                <c:pt idx="1790">
                  <c:v>4.5913093364419968</c:v>
                </c:pt>
                <c:pt idx="1791">
                  <c:v>19.135534204476173</c:v>
                </c:pt>
                <c:pt idx="1792">
                  <c:v>16.120837496744933</c:v>
                </c:pt>
                <c:pt idx="1793">
                  <c:v>14.367526875235978</c:v>
                </c:pt>
                <c:pt idx="1794">
                  <c:v>14.089663198402716</c:v>
                </c:pt>
                <c:pt idx="1795">
                  <c:v>13.181124904578368</c:v>
                </c:pt>
                <c:pt idx="1796">
                  <c:v>11.986369536337076</c:v>
                </c:pt>
                <c:pt idx="1797">
                  <c:v>12.507304651071863</c:v>
                </c:pt>
                <c:pt idx="1798">
                  <c:v>12.49083373366507</c:v>
                </c:pt>
                <c:pt idx="1799">
                  <c:v>12.201880906964085</c:v>
                </c:pt>
                <c:pt idx="1800">
                  <c:v>11.479117677995839</c:v>
                </c:pt>
                <c:pt idx="1801">
                  <c:v>10.509532515791125</c:v>
                </c:pt>
                <c:pt idx="1802">
                  <c:v>9.465410279366882</c:v>
                </c:pt>
                <c:pt idx="1803">
                  <c:v>8.4867422020936747</c:v>
                </c:pt>
                <c:pt idx="1804">
                  <c:v>7.6416085831960832</c:v>
                </c:pt>
                <c:pt idx="1805">
                  <c:v>7.0680424608016574</c:v>
                </c:pt>
                <c:pt idx="1806">
                  <c:v>6.8385903060167035</c:v>
                </c:pt>
                <c:pt idx="1807">
                  <c:v>6.6265810923686415</c:v>
                </c:pt>
                <c:pt idx="1808">
                  <c:v>6.4170589096549051</c:v>
                </c:pt>
                <c:pt idx="1809">
                  <c:v>6.4491618165208511</c:v>
                </c:pt>
                <c:pt idx="1810">
                  <c:v>6.5355504908765329</c:v>
                </c:pt>
                <c:pt idx="1811">
                  <c:v>7.1354063410925264</c:v>
                </c:pt>
                <c:pt idx="1812">
                  <c:v>7.4545140348042676</c:v>
                </c:pt>
                <c:pt idx="1813">
                  <c:v>7.4480418668917325</c:v>
                </c:pt>
                <c:pt idx="1814">
                  <c:v>7.2177529227361106</c:v>
                </c:pt>
                <c:pt idx="1815">
                  <c:v>6.9282186365499445</c:v>
                </c:pt>
                <c:pt idx="1816">
                  <c:v>7.1265588200511365</c:v>
                </c:pt>
                <c:pt idx="1817">
                  <c:v>7.1252120590424033</c:v>
                </c:pt>
                <c:pt idx="1818">
                  <c:v>7.2257903303316233</c:v>
                </c:pt>
                <c:pt idx="1819">
                  <c:v>7.1789100862266215</c:v>
                </c:pt>
                <c:pt idx="1820">
                  <c:v>7.3145663865967681</c:v>
                </c:pt>
                <c:pt idx="1821">
                  <c:v>7.6754501207267847</c:v>
                </c:pt>
                <c:pt idx="1822">
                  <c:v>7.7661644034392978</c:v>
                </c:pt>
                <c:pt idx="1823">
                  <c:v>7.5882545379179245</c:v>
                </c:pt>
                <c:pt idx="1824">
                  <c:v>7.2227420887722884</c:v>
                </c:pt>
                <c:pt idx="1825">
                  <c:v>6.7486237751067257</c:v>
                </c:pt>
                <c:pt idx="1826">
                  <c:v>6.3090378469778967</c:v>
                </c:pt>
                <c:pt idx="1827">
                  <c:v>5.8955779553510146</c:v>
                </c:pt>
                <c:pt idx="1828">
                  <c:v>5.7611446044788028</c:v>
                </c:pt>
                <c:pt idx="1829">
                  <c:v>5.6983506069657386</c:v>
                </c:pt>
                <c:pt idx="1830">
                  <c:v>5.5842611480747104</c:v>
                </c:pt>
                <c:pt idx="1831">
                  <c:v>5.6740868150331689</c:v>
                </c:pt>
                <c:pt idx="1832">
                  <c:v>6.6339137203091294</c:v>
                </c:pt>
                <c:pt idx="1833">
                  <c:v>7.05499214916901</c:v>
                </c:pt>
                <c:pt idx="1834">
                  <c:v>7.190961956255074</c:v>
                </c:pt>
                <c:pt idx="1835">
                  <c:v>6.9835381206723737</c:v>
                </c:pt>
                <c:pt idx="1836">
                  <c:v>6.5783715794718693</c:v>
                </c:pt>
                <c:pt idx="1837">
                  <c:v>6.717309898328736</c:v>
                </c:pt>
                <c:pt idx="1838">
                  <c:v>7.1721413824199693</c:v>
                </c:pt>
                <c:pt idx="1839">
                  <c:v>7.2578396470491855</c:v>
                </c:pt>
                <c:pt idx="1840">
                  <c:v>7.0397499193784023</c:v>
                </c:pt>
                <c:pt idx="1841">
                  <c:v>6.6493332108899805</c:v>
                </c:pt>
                <c:pt idx="1842">
                  <c:v>6.2089969939107572</c:v>
                </c:pt>
                <c:pt idx="1843">
                  <c:v>6.4550102286401065</c:v>
                </c:pt>
                <c:pt idx="1844">
                  <c:v>7.7312142476780386</c:v>
                </c:pt>
                <c:pt idx="1845">
                  <c:v>8.2339569129621673</c:v>
                </c:pt>
                <c:pt idx="1846">
                  <c:v>9.6210068406869844</c:v>
                </c:pt>
                <c:pt idx="1847">
                  <c:v>12.325070567225676</c:v>
                </c:pt>
                <c:pt idx="1848">
                  <c:v>12.20123538892897</c:v>
                </c:pt>
                <c:pt idx="1849">
                  <c:v>12.696902927548114</c:v>
                </c:pt>
                <c:pt idx="1850">
                  <c:v>12.308471733956893</c:v>
                </c:pt>
                <c:pt idx="1851">
                  <c:v>11.535134379842537</c:v>
                </c:pt>
                <c:pt idx="1852">
                  <c:v>10.606193643786867</c:v>
                </c:pt>
                <c:pt idx="1853">
                  <c:v>9.6915679137195117</c:v>
                </c:pt>
                <c:pt idx="1854">
                  <c:v>8.8130875764196741</c:v>
                </c:pt>
                <c:pt idx="1855">
                  <c:v>8.033603282985581</c:v>
                </c:pt>
                <c:pt idx="1856">
                  <c:v>7.4762599931919977</c:v>
                </c:pt>
                <c:pt idx="1857">
                  <c:v>7.1190375825945162</c:v>
                </c:pt>
                <c:pt idx="1858">
                  <c:v>6.8975974831030884</c:v>
                </c:pt>
                <c:pt idx="1859">
                  <c:v>6.7559151359757443</c:v>
                </c:pt>
                <c:pt idx="1860">
                  <c:v>6.6345472317413652</c:v>
                </c:pt>
                <c:pt idx="1861">
                  <c:v>6.5203928784101075</c:v>
                </c:pt>
                <c:pt idx="1862">
                  <c:v>6.4576704441475137</c:v>
                </c:pt>
                <c:pt idx="1863">
                  <c:v>6.5029589709696261</c:v>
                </c:pt>
                <c:pt idx="1864">
                  <c:v>6.9722404383496537</c:v>
                </c:pt>
                <c:pt idx="1865">
                  <c:v>7.2451441446196174</c:v>
                </c:pt>
                <c:pt idx="1866">
                  <c:v>7.2558138557379133</c:v>
                </c:pt>
                <c:pt idx="1867">
                  <c:v>7.1129690046701324</c:v>
                </c:pt>
                <c:pt idx="1868">
                  <c:v>6.9253442795224736</c:v>
                </c:pt>
                <c:pt idx="1869">
                  <c:v>6.8501130255819254</c:v>
                </c:pt>
                <c:pt idx="1870">
                  <c:v>6.6897191390059865</c:v>
                </c:pt>
                <c:pt idx="1871">
                  <c:v>6.6273463907159771</c:v>
                </c:pt>
                <c:pt idx="1872">
                  <c:v>6.5936053882692303</c:v>
                </c:pt>
                <c:pt idx="1873">
                  <c:v>6.5034242114685465</c:v>
                </c:pt>
                <c:pt idx="1874">
                  <c:v>6.3291047036194472</c:v>
                </c:pt>
                <c:pt idx="1875">
                  <c:v>6.0975454703191945</c:v>
                </c:pt>
                <c:pt idx="1876">
                  <c:v>5.8300541334157341</c:v>
                </c:pt>
                <c:pt idx="1877">
                  <c:v>5.6440056301253518</c:v>
                </c:pt>
                <c:pt idx="1878">
                  <c:v>5.5953900282832452</c:v>
                </c:pt>
                <c:pt idx="1879">
                  <c:v>5.5255592705494321</c:v>
                </c:pt>
                <c:pt idx="1880">
                  <c:v>5.4374901950540933</c:v>
                </c:pt>
                <c:pt idx="1881">
                  <c:v>5.3492005369848536</c:v>
                </c:pt>
                <c:pt idx="1882">
                  <c:v>5.3166848110526095</c:v>
                </c:pt>
                <c:pt idx="1883">
                  <c:v>5.2519212370782355</c:v>
                </c:pt>
                <c:pt idx="1884">
                  <c:v>5.1848029511611857</c:v>
                </c:pt>
                <c:pt idx="1885">
                  <c:v>5.163326787056489</c:v>
                </c:pt>
                <c:pt idx="1886">
                  <c:v>5.1337957862136401</c:v>
                </c:pt>
                <c:pt idx="1887">
                  <c:v>5.0771193650515896</c:v>
                </c:pt>
                <c:pt idx="1888">
                  <c:v>4.99637057432827</c:v>
                </c:pt>
                <c:pt idx="1889">
                  <c:v>4.9307020148120584</c:v>
                </c:pt>
                <c:pt idx="1890">
                  <c:v>4.8603110269098746</c:v>
                </c:pt>
                <c:pt idx="1891">
                  <c:v>4.7933272459303744</c:v>
                </c:pt>
                <c:pt idx="1892">
                  <c:v>4.7669003142609805</c:v>
                </c:pt>
                <c:pt idx="1893">
                  <c:v>4.6915237501558709</c:v>
                </c:pt>
                <c:pt idx="1894">
                  <c:v>4.6318210798181001</c:v>
                </c:pt>
                <c:pt idx="1895">
                  <c:v>4.5399078571185481</c:v>
                </c:pt>
                <c:pt idx="1896">
                  <c:v>4.4392152190294407</c:v>
                </c:pt>
                <c:pt idx="1897">
                  <c:v>4.3351482158620733</c:v>
                </c:pt>
                <c:pt idx="1898">
                  <c:v>4.2421011493822949</c:v>
                </c:pt>
                <c:pt idx="1899">
                  <c:v>4.1553492714815752</c:v>
                </c:pt>
                <c:pt idx="1900">
                  <c:v>4.1031960302448214</c:v>
                </c:pt>
                <c:pt idx="1901">
                  <c:v>4.1873023915542822</c:v>
                </c:pt>
                <c:pt idx="1902">
                  <c:v>4.2358872470855857</c:v>
                </c:pt>
                <c:pt idx="1903">
                  <c:v>4.5956725803507794</c:v>
                </c:pt>
                <c:pt idx="1904">
                  <c:v>14.070409915303342</c:v>
                </c:pt>
                <c:pt idx="1905">
                  <c:v>10.575174577990044</c:v>
                </c:pt>
                <c:pt idx="1906">
                  <c:v>10.682125260550768</c:v>
                </c:pt>
                <c:pt idx="1907">
                  <c:v>10.358596681309676</c:v>
                </c:pt>
                <c:pt idx="1908">
                  <c:v>9.5704748916839719</c:v>
                </c:pt>
                <c:pt idx="1909">
                  <c:v>8.6439186222895561</c:v>
                </c:pt>
                <c:pt idx="1910">
                  <c:v>7.7384954226158724</c:v>
                </c:pt>
                <c:pt idx="1911">
                  <c:v>6.9986616992903414</c:v>
                </c:pt>
                <c:pt idx="1912">
                  <c:v>6.3854970422259765</c:v>
                </c:pt>
                <c:pt idx="1913">
                  <c:v>5.8766719635565314</c:v>
                </c:pt>
                <c:pt idx="1914">
                  <c:v>5.4668582220299715</c:v>
                </c:pt>
                <c:pt idx="1915">
                  <c:v>5.3644220421258675</c:v>
                </c:pt>
                <c:pt idx="1916">
                  <c:v>9.8847835723222879</c:v>
                </c:pt>
                <c:pt idx="1917">
                  <c:v>8.5405498293035205</c:v>
                </c:pt>
                <c:pt idx="1918">
                  <c:v>8.7102381513186486</c:v>
                </c:pt>
                <c:pt idx="1919">
                  <c:v>8.4795570226604511</c:v>
                </c:pt>
                <c:pt idx="1920">
                  <c:v>7.9947313873728474</c:v>
                </c:pt>
                <c:pt idx="1921">
                  <c:v>7.4069800611865855</c:v>
                </c:pt>
                <c:pt idx="1922">
                  <c:v>6.7900274493415083</c:v>
                </c:pt>
                <c:pt idx="1923">
                  <c:v>6.2102942893557005</c:v>
                </c:pt>
                <c:pt idx="1924">
                  <c:v>6.1802089077418634</c:v>
                </c:pt>
                <c:pt idx="1925">
                  <c:v>8.1384785039553513</c:v>
                </c:pt>
                <c:pt idx="1926">
                  <c:v>8.0607441082742213</c:v>
                </c:pt>
                <c:pt idx="1927">
                  <c:v>8.1845073728365811</c:v>
                </c:pt>
                <c:pt idx="1928">
                  <c:v>7.9455561887843773</c:v>
                </c:pt>
                <c:pt idx="1929">
                  <c:v>7.5126011373934727</c:v>
                </c:pt>
                <c:pt idx="1930">
                  <c:v>7.6019413222985772</c:v>
                </c:pt>
                <c:pt idx="1931">
                  <c:v>7.7429639557767196</c:v>
                </c:pt>
                <c:pt idx="1932">
                  <c:v>7.692998528503737</c:v>
                </c:pt>
                <c:pt idx="1933">
                  <c:v>7.4168116724779045</c:v>
                </c:pt>
                <c:pt idx="1934">
                  <c:v>7.0277348680160943</c:v>
                </c:pt>
                <c:pt idx="1935">
                  <c:v>6.5776704226870324</c:v>
                </c:pt>
                <c:pt idx="1936">
                  <c:v>6.0902407535492404</c:v>
                </c:pt>
                <c:pt idx="1937">
                  <c:v>5.6796927670099135</c:v>
                </c:pt>
                <c:pt idx="1938">
                  <c:v>5.5963309641463095</c:v>
                </c:pt>
                <c:pt idx="1939">
                  <c:v>5.6045480182008385</c:v>
                </c:pt>
                <c:pt idx="1940">
                  <c:v>5.6131669888755455</c:v>
                </c:pt>
                <c:pt idx="1941">
                  <c:v>5.5800653168548964</c:v>
                </c:pt>
                <c:pt idx="1942">
                  <c:v>5.5335945509116575</c:v>
                </c:pt>
                <c:pt idx="1943">
                  <c:v>5.4699673603697327</c:v>
                </c:pt>
                <c:pt idx="1944">
                  <c:v>5.4005871581943223</c:v>
                </c:pt>
                <c:pt idx="1945">
                  <c:v>5.3351090272085715</c:v>
                </c:pt>
                <c:pt idx="1946">
                  <c:v>5.2919772274419286</c:v>
                </c:pt>
                <c:pt idx="1947">
                  <c:v>5.3192945564878755</c:v>
                </c:pt>
                <c:pt idx="1948">
                  <c:v>5.3529236597701955</c:v>
                </c:pt>
                <c:pt idx="1949">
                  <c:v>5.4055084679361798</c:v>
                </c:pt>
                <c:pt idx="1950">
                  <c:v>5.4730123308934324</c:v>
                </c:pt>
                <c:pt idx="1951">
                  <c:v>5.5703429943072162</c:v>
                </c:pt>
                <c:pt idx="1952">
                  <c:v>5.6875991852592414</c:v>
                </c:pt>
                <c:pt idx="1953">
                  <c:v>5.8149041028264001</c:v>
                </c:pt>
                <c:pt idx="1954">
                  <c:v>5.8160569722824675</c:v>
                </c:pt>
                <c:pt idx="1955">
                  <c:v>5.8158034967982415</c:v>
                </c:pt>
                <c:pt idx="1956">
                  <c:v>5.7798901385705364</c:v>
                </c:pt>
                <c:pt idx="1957">
                  <c:v>6.2964670504020184</c:v>
                </c:pt>
                <c:pt idx="1958">
                  <c:v>6.2440840279368768</c:v>
                </c:pt>
                <c:pt idx="1959">
                  <c:v>6.2270733554035482</c:v>
                </c:pt>
                <c:pt idx="1960">
                  <c:v>6.2317024123722966</c:v>
                </c:pt>
                <c:pt idx="1961">
                  <c:v>6.2236475083446425</c:v>
                </c:pt>
                <c:pt idx="1962">
                  <c:v>6.2781505606576475</c:v>
                </c:pt>
                <c:pt idx="1963">
                  <c:v>6.3774089222829868</c:v>
                </c:pt>
                <c:pt idx="1964">
                  <c:v>6.5045821867094746</c:v>
                </c:pt>
                <c:pt idx="1965">
                  <c:v>6.5669773705664314</c:v>
                </c:pt>
                <c:pt idx="1966">
                  <c:v>6.6730475700678875</c:v>
                </c:pt>
                <c:pt idx="1967">
                  <c:v>6.7546442700477938</c:v>
                </c:pt>
                <c:pt idx="1968">
                  <c:v>6.8653040606726785</c:v>
                </c:pt>
                <c:pt idx="1969">
                  <c:v>6.6445591003765889</c:v>
                </c:pt>
                <c:pt idx="1970">
                  <c:v>6.4357296790735328</c:v>
                </c:pt>
                <c:pt idx="1971">
                  <c:v>6.2862424685845353</c:v>
                </c:pt>
                <c:pt idx="1972">
                  <c:v>6.1464229854277104</c:v>
                </c:pt>
                <c:pt idx="1973">
                  <c:v>6.0043200301860251</c:v>
                </c:pt>
                <c:pt idx="1974">
                  <c:v>5.8748281784832965</c:v>
                </c:pt>
                <c:pt idx="1975">
                  <c:v>5.7435354468973205</c:v>
                </c:pt>
                <c:pt idx="1976">
                  <c:v>5.6011776566071285</c:v>
                </c:pt>
                <c:pt idx="1977">
                  <c:v>5.4148098804083995</c:v>
                </c:pt>
                <c:pt idx="1978">
                  <c:v>5.1980611875597313</c:v>
                </c:pt>
                <c:pt idx="1979">
                  <c:v>5.0168705640830229</c:v>
                </c:pt>
                <c:pt idx="1980">
                  <c:v>4.9058452504589845</c:v>
                </c:pt>
                <c:pt idx="1981">
                  <c:v>4.7952357108401493</c:v>
                </c:pt>
                <c:pt idx="1982">
                  <c:v>4.6770935940270579</c:v>
                </c:pt>
                <c:pt idx="1983">
                  <c:v>4.5595939180027552</c:v>
                </c:pt>
                <c:pt idx="1984">
                  <c:v>4.441250087573466</c:v>
                </c:pt>
                <c:pt idx="1985">
                  <c:v>4.312261206820021</c:v>
                </c:pt>
                <c:pt idx="1986">
                  <c:v>4.1864200949593622</c:v>
                </c:pt>
                <c:pt idx="1987">
                  <c:v>4.0614429199418334</c:v>
                </c:pt>
                <c:pt idx="1988">
                  <c:v>3.9382969182761913</c:v>
                </c:pt>
                <c:pt idx="1989">
                  <c:v>3.8190643328766267</c:v>
                </c:pt>
                <c:pt idx="1990">
                  <c:v>3.7005223491278811</c:v>
                </c:pt>
                <c:pt idx="1991">
                  <c:v>3.5893300257845646</c:v>
                </c:pt>
                <c:pt idx="1992">
                  <c:v>3.476142466186245</c:v>
                </c:pt>
                <c:pt idx="1993">
                  <c:v>3.3700600663984179</c:v>
                </c:pt>
                <c:pt idx="1994">
                  <c:v>3.2664523361232756</c:v>
                </c:pt>
                <c:pt idx="1995">
                  <c:v>3.1678863182306998</c:v>
                </c:pt>
                <c:pt idx="1996">
                  <c:v>3.0695330857658032</c:v>
                </c:pt>
                <c:pt idx="1997">
                  <c:v>2.9765590169662861</c:v>
                </c:pt>
                <c:pt idx="1998">
                  <c:v>2.8853521532562438</c:v>
                </c:pt>
                <c:pt idx="1999">
                  <c:v>2.7986209384162848</c:v>
                </c:pt>
                <c:pt idx="2000">
                  <c:v>2.7134996124994686</c:v>
                </c:pt>
                <c:pt idx="2001">
                  <c:v>2.6296960688933262</c:v>
                </c:pt>
                <c:pt idx="2002">
                  <c:v>2.5488150227949355</c:v>
                </c:pt>
                <c:pt idx="2003">
                  <c:v>2.4620562918850997</c:v>
                </c:pt>
                <c:pt idx="2004">
                  <c:v>2.3800699568189807</c:v>
                </c:pt>
                <c:pt idx="2005">
                  <c:v>2.3032541188168945</c:v>
                </c:pt>
                <c:pt idx="2006">
                  <c:v>2.2285858298593002</c:v>
                </c:pt>
                <c:pt idx="2007">
                  <c:v>2.1569363656536824</c:v>
                </c:pt>
                <c:pt idx="2008">
                  <c:v>2.090575122042591</c:v>
                </c:pt>
                <c:pt idx="2009">
                  <c:v>2.0257723689411389</c:v>
                </c:pt>
                <c:pt idx="2010">
                  <c:v>1.9666978752493862</c:v>
                </c:pt>
                <c:pt idx="2011">
                  <c:v>1.908822273285085</c:v>
                </c:pt>
                <c:pt idx="2012">
                  <c:v>1.8534170341239262</c:v>
                </c:pt>
                <c:pt idx="2013">
                  <c:v>1.7993544436441438</c:v>
                </c:pt>
                <c:pt idx="2014">
                  <c:v>1.7505075792553002</c:v>
                </c:pt>
                <c:pt idx="2015">
                  <c:v>1.7031502872916613</c:v>
                </c:pt>
                <c:pt idx="2016">
                  <c:v>1.6572571610513114</c:v>
                </c:pt>
                <c:pt idx="2017">
                  <c:v>1.6139035194623659</c:v>
                </c:pt>
                <c:pt idx="2018">
                  <c:v>1.5710653863586392</c:v>
                </c:pt>
                <c:pt idx="2019">
                  <c:v>1.5312194703470678</c:v>
                </c:pt>
                <c:pt idx="2020">
                  <c:v>1.4932431452502266</c:v>
                </c:pt>
                <c:pt idx="2021">
                  <c:v>1.4543144311073739</c:v>
                </c:pt>
                <c:pt idx="2022">
                  <c:v>1.4193119757181358</c:v>
                </c:pt>
                <c:pt idx="2023">
                  <c:v>1.3846150367133108</c:v>
                </c:pt>
                <c:pt idx="2024">
                  <c:v>1.3516034641377201</c:v>
                </c:pt>
                <c:pt idx="2025">
                  <c:v>1.3181576835305502</c:v>
                </c:pt>
                <c:pt idx="2026">
                  <c:v>1.2895586794888787</c:v>
                </c:pt>
                <c:pt idx="2027">
                  <c:v>1.2582879797006763</c:v>
                </c:pt>
                <c:pt idx="2028">
                  <c:v>1.2276276394337897</c:v>
                </c:pt>
                <c:pt idx="2029">
                  <c:v>1.2019602264679912</c:v>
                </c:pt>
                <c:pt idx="2030">
                  <c:v>1.1741688064573241</c:v>
                </c:pt>
                <c:pt idx="2031">
                  <c:v>1.1476369287105121</c:v>
                </c:pt>
                <c:pt idx="2032">
                  <c:v>1.1226486123775288</c:v>
                </c:pt>
                <c:pt idx="2033">
                  <c:v>1.0981883330306481</c:v>
                </c:pt>
                <c:pt idx="2034">
                  <c:v>1.0741410096287602</c:v>
                </c:pt>
                <c:pt idx="2035">
                  <c:v>1.0484919918539857</c:v>
                </c:pt>
                <c:pt idx="2036">
                  <c:v>1.027127047809993</c:v>
                </c:pt>
                <c:pt idx="2037">
                  <c:v>1.0039323520716212</c:v>
                </c:pt>
                <c:pt idx="2038">
                  <c:v>0.98339447407582969</c:v>
                </c:pt>
                <c:pt idx="2039">
                  <c:v>0.96330036684420639</c:v>
                </c:pt>
                <c:pt idx="2040">
                  <c:v>0.94443735602758005</c:v>
                </c:pt>
                <c:pt idx="2041">
                  <c:v>0.9242931292635056</c:v>
                </c:pt>
                <c:pt idx="2042">
                  <c:v>0.90455572583771438</c:v>
                </c:pt>
                <c:pt idx="2043">
                  <c:v>0.88651352664084748</c:v>
                </c:pt>
                <c:pt idx="2044">
                  <c:v>0.8695552444120066</c:v>
                </c:pt>
                <c:pt idx="2045">
                  <c:v>0.85156991426098561</c:v>
                </c:pt>
                <c:pt idx="2046">
                  <c:v>0.83594688446117182</c:v>
                </c:pt>
                <c:pt idx="2047">
                  <c:v>0.81777580750541023</c:v>
                </c:pt>
                <c:pt idx="2048">
                  <c:v>0.80294663141732125</c:v>
                </c:pt>
                <c:pt idx="2049">
                  <c:v>0.78594959131078213</c:v>
                </c:pt>
                <c:pt idx="2050">
                  <c:v>0.77237520119044345</c:v>
                </c:pt>
                <c:pt idx="2051">
                  <c:v>0.75671424598646242</c:v>
                </c:pt>
                <c:pt idx="2052">
                  <c:v>0.74135777381671253</c:v>
                </c:pt>
                <c:pt idx="2053">
                  <c:v>0.72659708846998505</c:v>
                </c:pt>
                <c:pt idx="2054">
                  <c:v>0.71252374210388414</c:v>
                </c:pt>
                <c:pt idx="2055">
                  <c:v>0.70022952815126449</c:v>
                </c:pt>
                <c:pt idx="2056">
                  <c:v>0.68720647442928384</c:v>
                </c:pt>
                <c:pt idx="2057">
                  <c:v>0.67314683644523843</c:v>
                </c:pt>
                <c:pt idx="2058">
                  <c:v>0.6627430908936035</c:v>
                </c:pt>
                <c:pt idx="2059">
                  <c:v>0.6486879293388077</c:v>
                </c:pt>
                <c:pt idx="2060">
                  <c:v>0.63777425207841809</c:v>
                </c:pt>
                <c:pt idx="2061">
                  <c:v>0.62629516218159476</c:v>
                </c:pt>
                <c:pt idx="2062">
                  <c:v>0.61504395969783143</c:v>
                </c:pt>
                <c:pt idx="2063">
                  <c:v>0.60251413603107173</c:v>
                </c:pt>
                <c:pt idx="2064">
                  <c:v>0.5915993684745211</c:v>
                </c:pt>
                <c:pt idx="2065">
                  <c:v>0.58129351490153858</c:v>
                </c:pt>
                <c:pt idx="2066">
                  <c:v>0.57099060860816886</c:v>
                </c:pt>
                <c:pt idx="2067">
                  <c:v>0.56098485330295689</c:v>
                </c:pt>
                <c:pt idx="2068">
                  <c:v>0.55137061823989075</c:v>
                </c:pt>
                <c:pt idx="2069">
                  <c:v>0.54134243349030065</c:v>
                </c:pt>
                <c:pt idx="2070">
                  <c:v>0.53309498534984867</c:v>
                </c:pt>
                <c:pt idx="2071">
                  <c:v>0.52442311187665147</c:v>
                </c:pt>
                <c:pt idx="2072">
                  <c:v>0.5158217985568756</c:v>
                </c:pt>
                <c:pt idx="2073">
                  <c:v>0.5068861740940811</c:v>
                </c:pt>
                <c:pt idx="2074">
                  <c:v>0.49811150631888185</c:v>
                </c:pt>
                <c:pt idx="2075">
                  <c:v>0.48899319821537118</c:v>
                </c:pt>
                <c:pt idx="2076">
                  <c:v>0.47992678406107597</c:v>
                </c:pt>
                <c:pt idx="2077">
                  <c:v>0.47100792567712912</c:v>
                </c:pt>
                <c:pt idx="2078">
                  <c:v>0.46583240878556131</c:v>
                </c:pt>
                <c:pt idx="2079">
                  <c:v>0.45759613947061084</c:v>
                </c:pt>
                <c:pt idx="2080">
                  <c:v>0.45029514074111399</c:v>
                </c:pt>
                <c:pt idx="2081">
                  <c:v>0.44362554919107378</c:v>
                </c:pt>
                <c:pt idx="2082">
                  <c:v>0.43538361175559304</c:v>
                </c:pt>
                <c:pt idx="2083">
                  <c:v>0.42746568255947598</c:v>
                </c:pt>
                <c:pt idx="2084">
                  <c:v>0.42066821985582897</c:v>
                </c:pt>
                <c:pt idx="2085">
                  <c:v>0.41408778305209254</c:v>
                </c:pt>
                <c:pt idx="2086">
                  <c:v>0.40692102982101558</c:v>
                </c:pt>
                <c:pt idx="2087">
                  <c:v>0.39976471329414692</c:v>
                </c:pt>
                <c:pt idx="2088">
                  <c:v>0.39511567933546593</c:v>
                </c:pt>
                <c:pt idx="2089">
                  <c:v>0.38757086389290196</c:v>
                </c:pt>
                <c:pt idx="2090">
                  <c:v>0.3804272904254774</c:v>
                </c:pt>
                <c:pt idx="2091">
                  <c:v>0.37878206740394693</c:v>
                </c:pt>
                <c:pt idx="2092">
                  <c:v>0.37123238588280555</c:v>
                </c:pt>
                <c:pt idx="2093">
                  <c:v>0.36737551714165501</c:v>
                </c:pt>
                <c:pt idx="2094">
                  <c:v>0.36000881039392563</c:v>
                </c:pt>
                <c:pt idx="2095">
                  <c:v>0.35552969056104394</c:v>
                </c:pt>
                <c:pt idx="2096">
                  <c:v>0.34853565611016513</c:v>
                </c:pt>
                <c:pt idx="2097">
                  <c:v>0.34372427695366864</c:v>
                </c:pt>
                <c:pt idx="2098">
                  <c:v>0.339093192408635</c:v>
                </c:pt>
                <c:pt idx="2099">
                  <c:v>0.33354010921461713</c:v>
                </c:pt>
                <c:pt idx="2100">
                  <c:v>0.32896279960800406</c:v>
                </c:pt>
                <c:pt idx="2101">
                  <c:v>0.3237590994514023</c:v>
                </c:pt>
                <c:pt idx="2102">
                  <c:v>0.319026906416434</c:v>
                </c:pt>
                <c:pt idx="2103">
                  <c:v>0.31616417821842896</c:v>
                </c:pt>
                <c:pt idx="2104">
                  <c:v>0.31056893090154786</c:v>
                </c:pt>
                <c:pt idx="2105">
                  <c:v>0.30463923717287517</c:v>
                </c:pt>
                <c:pt idx="2106">
                  <c:v>0.3017732247840933</c:v>
                </c:pt>
                <c:pt idx="2107">
                  <c:v>0.29756907495937901</c:v>
                </c:pt>
                <c:pt idx="2108">
                  <c:v>0.29282502086819256</c:v>
                </c:pt>
                <c:pt idx="2109">
                  <c:v>0.28803934614169829</c:v>
                </c:pt>
                <c:pt idx="2110">
                  <c:v>0.28361038343154332</c:v>
                </c:pt>
                <c:pt idx="2111">
                  <c:v>0.28093651300980615</c:v>
                </c:pt>
                <c:pt idx="2112">
                  <c:v>0.27691616140892855</c:v>
                </c:pt>
                <c:pt idx="2113">
                  <c:v>0.2737478001004961</c:v>
                </c:pt>
                <c:pt idx="2114">
                  <c:v>0.26882994421174788</c:v>
                </c:pt>
                <c:pt idx="2115">
                  <c:v>0.26486115127874482</c:v>
                </c:pt>
                <c:pt idx="2116">
                  <c:v>0.26224002003515129</c:v>
                </c:pt>
                <c:pt idx="2117">
                  <c:v>0.25766518923560788</c:v>
                </c:pt>
                <c:pt idx="2118">
                  <c:v>0.25553533651270499</c:v>
                </c:pt>
                <c:pt idx="2119">
                  <c:v>0.2525491772666153</c:v>
                </c:pt>
                <c:pt idx="2120">
                  <c:v>0.24760546358641894</c:v>
                </c:pt>
                <c:pt idx="2121">
                  <c:v>0.24450298320225344</c:v>
                </c:pt>
                <c:pt idx="2122">
                  <c:v>0.24054055846738506</c:v>
                </c:pt>
                <c:pt idx="2123">
                  <c:v>0.23671704536934896</c:v>
                </c:pt>
                <c:pt idx="2124">
                  <c:v>0.24903214511669131</c:v>
                </c:pt>
                <c:pt idx="2125">
                  <c:v>0.65695050556915102</c:v>
                </c:pt>
                <c:pt idx="2126">
                  <c:v>0.76683416550843764</c:v>
                </c:pt>
                <c:pt idx="2127">
                  <c:v>0.79904019265025161</c:v>
                </c:pt>
                <c:pt idx="2128">
                  <c:v>0.79838731418879882</c:v>
                </c:pt>
                <c:pt idx="2129">
                  <c:v>0.78708585389083585</c:v>
                </c:pt>
                <c:pt idx="2130">
                  <c:v>0.8642015134879818</c:v>
                </c:pt>
                <c:pt idx="2131">
                  <c:v>0.9028017924562276</c:v>
                </c:pt>
                <c:pt idx="2132">
                  <c:v>0.90201915371246699</c:v>
                </c:pt>
                <c:pt idx="2133">
                  <c:v>0.88601040614280124</c:v>
                </c:pt>
                <c:pt idx="2134">
                  <c:v>0.86675757646404461</c:v>
                </c:pt>
                <c:pt idx="2135">
                  <c:v>0.84782350556436992</c:v>
                </c:pt>
                <c:pt idx="2136">
                  <c:v>0.82653214725985957</c:v>
                </c:pt>
                <c:pt idx="2137">
                  <c:v>0.80742805619274294</c:v>
                </c:pt>
                <c:pt idx="2138">
                  <c:v>0.78736532755115707</c:v>
                </c:pt>
                <c:pt idx="2139">
                  <c:v>0.76687881323239626</c:v>
                </c:pt>
                <c:pt idx="2140">
                  <c:v>0.74808450038929264</c:v>
                </c:pt>
                <c:pt idx="2141">
                  <c:v>0.72857726904562137</c:v>
                </c:pt>
                <c:pt idx="2142">
                  <c:v>0.71244707320477596</c:v>
                </c:pt>
                <c:pt idx="2143">
                  <c:v>0.69528038556008109</c:v>
                </c:pt>
                <c:pt idx="2144">
                  <c:v>0.67806399176010868</c:v>
                </c:pt>
                <c:pt idx="2145">
                  <c:v>0.66108503905613492</c:v>
                </c:pt>
                <c:pt idx="2146">
                  <c:v>0.64613099605077873</c:v>
                </c:pt>
                <c:pt idx="2147">
                  <c:v>0.63008976885666457</c:v>
                </c:pt>
                <c:pt idx="2148">
                  <c:v>0.61514956721594682</c:v>
                </c:pt>
                <c:pt idx="2149">
                  <c:v>0.59989897543452364</c:v>
                </c:pt>
                <c:pt idx="2150">
                  <c:v>0.58592679037556339</c:v>
                </c:pt>
                <c:pt idx="2151">
                  <c:v>0.57202220452465335</c:v>
                </c:pt>
                <c:pt idx="2152">
                  <c:v>0.55757475686341162</c:v>
                </c:pt>
                <c:pt idx="2153">
                  <c:v>0.54457424731899673</c:v>
                </c:pt>
                <c:pt idx="2154">
                  <c:v>0.532110767138537</c:v>
                </c:pt>
                <c:pt idx="2155">
                  <c:v>0.51907469056886213</c:v>
                </c:pt>
                <c:pt idx="2156">
                  <c:v>0.50735666677386437</c:v>
                </c:pt>
                <c:pt idx="2157">
                  <c:v>0.50283093632504183</c:v>
                </c:pt>
                <c:pt idx="2158">
                  <c:v>0.70750194515583942</c:v>
                </c:pt>
                <c:pt idx="2159">
                  <c:v>0.76509253905124386</c:v>
                </c:pt>
                <c:pt idx="2160">
                  <c:v>0.79648475903135518</c:v>
                </c:pt>
                <c:pt idx="2161">
                  <c:v>1.0692258018672585</c:v>
                </c:pt>
                <c:pt idx="2162">
                  <c:v>1.1599569986379699</c:v>
                </c:pt>
                <c:pt idx="2163">
                  <c:v>1.1935141487108645</c:v>
                </c:pt>
                <c:pt idx="2164">
                  <c:v>2.8395341565935408</c:v>
                </c:pt>
                <c:pt idx="2165">
                  <c:v>2.0324130124192461</c:v>
                </c:pt>
                <c:pt idx="2166">
                  <c:v>2.1012552158618947</c:v>
                </c:pt>
                <c:pt idx="2167">
                  <c:v>2.1941911205699896</c:v>
                </c:pt>
                <c:pt idx="2168">
                  <c:v>2.2126734990900943</c:v>
                </c:pt>
                <c:pt idx="2169">
                  <c:v>2.2163476037115064</c:v>
                </c:pt>
                <c:pt idx="2170">
                  <c:v>2.3414919828257061</c:v>
                </c:pt>
                <c:pt idx="2171">
                  <c:v>2.3721389899292147</c:v>
                </c:pt>
                <c:pt idx="2172">
                  <c:v>2.6196137648001905</c:v>
                </c:pt>
                <c:pt idx="2173">
                  <c:v>2.6916406006157367</c:v>
                </c:pt>
                <c:pt idx="2174">
                  <c:v>2.6987816216691209</c:v>
                </c:pt>
                <c:pt idx="2175">
                  <c:v>2.7850728085169947</c:v>
                </c:pt>
                <c:pt idx="2176">
                  <c:v>2.9243484274619647</c:v>
                </c:pt>
                <c:pt idx="2177">
                  <c:v>3.1610278457049032</c:v>
                </c:pt>
                <c:pt idx="2178">
                  <c:v>3.2331531165293392</c:v>
                </c:pt>
                <c:pt idx="2179">
                  <c:v>3.2647114203521048</c:v>
                </c:pt>
                <c:pt idx="2180">
                  <c:v>5.3501877387861745</c:v>
                </c:pt>
                <c:pt idx="2181">
                  <c:v>10.127112651626819</c:v>
                </c:pt>
                <c:pt idx="2182">
                  <c:v>8.0749503296565699</c:v>
                </c:pt>
                <c:pt idx="2183">
                  <c:v>8.0105792760157808</c:v>
                </c:pt>
                <c:pt idx="2184">
                  <c:v>8.318899678575459</c:v>
                </c:pt>
                <c:pt idx="2185">
                  <c:v>10.390320219015251</c:v>
                </c:pt>
                <c:pt idx="2186">
                  <c:v>9.7429663549443024</c:v>
                </c:pt>
                <c:pt idx="2187">
                  <c:v>9.3782386187154927</c:v>
                </c:pt>
                <c:pt idx="2188">
                  <c:v>8.6903619008563187</c:v>
                </c:pt>
                <c:pt idx="2189">
                  <c:v>7.8938805814055</c:v>
                </c:pt>
                <c:pt idx="2190">
                  <c:v>8.1125574072948456</c:v>
                </c:pt>
                <c:pt idx="2191">
                  <c:v>7.8960883516241713</c:v>
                </c:pt>
                <c:pt idx="2192">
                  <c:v>7.4726850922492334</c:v>
                </c:pt>
                <c:pt idx="2193">
                  <c:v>6.9206986832391175</c:v>
                </c:pt>
                <c:pt idx="2194">
                  <c:v>8.404766055993834</c:v>
                </c:pt>
                <c:pt idx="2195">
                  <c:v>8.1623871641757511</c:v>
                </c:pt>
                <c:pt idx="2196">
                  <c:v>7.9891420615435313</c:v>
                </c:pt>
                <c:pt idx="2197">
                  <c:v>7.6047139019392365</c:v>
                </c:pt>
                <c:pt idx="2198">
                  <c:v>7.1617397507544318</c:v>
                </c:pt>
                <c:pt idx="2199">
                  <c:v>6.6850577666396385</c:v>
                </c:pt>
                <c:pt idx="2200">
                  <c:v>6.3349753565952662</c:v>
                </c:pt>
                <c:pt idx="2201">
                  <c:v>5.9850058227684082</c:v>
                </c:pt>
                <c:pt idx="2202">
                  <c:v>5.7685307405356445</c:v>
                </c:pt>
                <c:pt idx="2203">
                  <c:v>5.6188339583427034</c:v>
                </c:pt>
                <c:pt idx="2204">
                  <c:v>5.4664646117000784</c:v>
                </c:pt>
                <c:pt idx="2205">
                  <c:v>5.3103920214951792</c:v>
                </c:pt>
                <c:pt idx="2206">
                  <c:v>5.1507597028573144</c:v>
                </c:pt>
                <c:pt idx="2207">
                  <c:v>5.0030255403751216</c:v>
                </c:pt>
                <c:pt idx="2208">
                  <c:v>4.8687536578168444</c:v>
                </c:pt>
                <c:pt idx="2209">
                  <c:v>4.7884707617063516</c:v>
                </c:pt>
                <c:pt idx="2210">
                  <c:v>4.6617529512841163</c:v>
                </c:pt>
                <c:pt idx="2211">
                  <c:v>4.6055162397270832</c:v>
                </c:pt>
                <c:pt idx="2212">
                  <c:v>10.495654334302314</c:v>
                </c:pt>
                <c:pt idx="2213">
                  <c:v>8.0697692338665288</c:v>
                </c:pt>
                <c:pt idx="2214">
                  <c:v>8.4201031512660229</c:v>
                </c:pt>
                <c:pt idx="2215">
                  <c:v>17.084738031974435</c:v>
                </c:pt>
                <c:pt idx="2216">
                  <c:v>12.916564794039775</c:v>
                </c:pt>
                <c:pt idx="2217">
                  <c:v>12.487541835438906</c:v>
                </c:pt>
                <c:pt idx="2218">
                  <c:v>11.738713191173947</c:v>
                </c:pt>
                <c:pt idx="2219">
                  <c:v>10.672607793229044</c:v>
                </c:pt>
                <c:pt idx="2220">
                  <c:v>9.5947209780100682</c:v>
                </c:pt>
                <c:pt idx="2221">
                  <c:v>8.6292574691019688</c:v>
                </c:pt>
                <c:pt idx="2222">
                  <c:v>7.9298776072659489</c:v>
                </c:pt>
                <c:pt idx="2223">
                  <c:v>7.9327381869238414</c:v>
                </c:pt>
                <c:pt idx="2224">
                  <c:v>7.8271635008476244</c:v>
                </c:pt>
                <c:pt idx="2225">
                  <c:v>7.6151406460633115</c:v>
                </c:pt>
                <c:pt idx="2226">
                  <c:v>7.2628600219291704</c:v>
                </c:pt>
                <c:pt idx="2227">
                  <c:v>6.8854579926255672</c:v>
                </c:pt>
                <c:pt idx="2228">
                  <c:v>6.5344990483130108</c:v>
                </c:pt>
                <c:pt idx="2229">
                  <c:v>6.2503558070676055</c:v>
                </c:pt>
                <c:pt idx="2230">
                  <c:v>6.0238191786589539</c:v>
                </c:pt>
                <c:pt idx="2231">
                  <c:v>5.7766564349528853</c:v>
                </c:pt>
                <c:pt idx="2232">
                  <c:v>5.6643046661471468</c:v>
                </c:pt>
                <c:pt idx="2233">
                  <c:v>5.6008890514422767</c:v>
                </c:pt>
                <c:pt idx="2234">
                  <c:v>5.5219638658916734</c:v>
                </c:pt>
                <c:pt idx="2235">
                  <c:v>5.4202412564721714</c:v>
                </c:pt>
                <c:pt idx="2236">
                  <c:v>5.3178740753457241</c:v>
                </c:pt>
                <c:pt idx="2237">
                  <c:v>5.2463302120471997</c:v>
                </c:pt>
                <c:pt idx="2238">
                  <c:v>5.1539123262889666</c:v>
                </c:pt>
                <c:pt idx="2239">
                  <c:v>5.2696865841234004</c:v>
                </c:pt>
                <c:pt idx="2240">
                  <c:v>5.5191123090415664</c:v>
                </c:pt>
                <c:pt idx="2241">
                  <c:v>5.9728799307607181</c:v>
                </c:pt>
                <c:pt idx="2242">
                  <c:v>7.0514875520566935</c:v>
                </c:pt>
                <c:pt idx="2243">
                  <c:v>7.8518934375048319</c:v>
                </c:pt>
                <c:pt idx="2244">
                  <c:v>8.977158883921815</c:v>
                </c:pt>
                <c:pt idx="2245">
                  <c:v>9.1851137448619049</c:v>
                </c:pt>
                <c:pt idx="2246">
                  <c:v>8.9769798011193203</c:v>
                </c:pt>
                <c:pt idx="2247">
                  <c:v>8.4588952403386468</c:v>
                </c:pt>
                <c:pt idx="2248">
                  <c:v>7.8390541401130314</c:v>
                </c:pt>
                <c:pt idx="2249">
                  <c:v>7.230498330214493</c:v>
                </c:pt>
                <c:pt idx="2250">
                  <c:v>8.2329193227286517</c:v>
                </c:pt>
                <c:pt idx="2251">
                  <c:v>8.8451195475528657</c:v>
                </c:pt>
                <c:pt idx="2252">
                  <c:v>9.4272541512795609</c:v>
                </c:pt>
                <c:pt idx="2253">
                  <c:v>9.3596570917995248</c:v>
                </c:pt>
                <c:pt idx="2254">
                  <c:v>8.9681965869470268</c:v>
                </c:pt>
                <c:pt idx="2255">
                  <c:v>8.4231016948063626</c:v>
                </c:pt>
                <c:pt idx="2256">
                  <c:v>7.7837369541087273</c:v>
                </c:pt>
                <c:pt idx="2257">
                  <c:v>7.2002067773541434</c:v>
                </c:pt>
                <c:pt idx="2258">
                  <c:v>6.9518255154213904</c:v>
                </c:pt>
                <c:pt idx="2259">
                  <c:v>9.5307698582054048</c:v>
                </c:pt>
                <c:pt idx="2260">
                  <c:v>9.2477674617485341</c:v>
                </c:pt>
                <c:pt idx="2261">
                  <c:v>9.1540842265244748</c:v>
                </c:pt>
                <c:pt idx="2262">
                  <c:v>8.7088570126675702</c:v>
                </c:pt>
                <c:pt idx="2263">
                  <c:v>8.1896764092931669</c:v>
                </c:pt>
                <c:pt idx="2264">
                  <c:v>7.6715317076654745</c:v>
                </c:pt>
                <c:pt idx="2265">
                  <c:v>7.2061534570093864</c:v>
                </c:pt>
                <c:pt idx="2266">
                  <c:v>6.7849773079701095</c:v>
                </c:pt>
                <c:pt idx="2267">
                  <c:v>6.5065731984525339</c:v>
                </c:pt>
                <c:pt idx="2268">
                  <c:v>6.3576066133453688</c:v>
                </c:pt>
                <c:pt idx="2269">
                  <c:v>6.2630283317364857</c:v>
                </c:pt>
                <c:pt idx="2270">
                  <c:v>6.340879287170055</c:v>
                </c:pt>
                <c:pt idx="2271">
                  <c:v>6.6279233227891226</c:v>
                </c:pt>
                <c:pt idx="2272">
                  <c:v>6.6516229952523656</c:v>
                </c:pt>
                <c:pt idx="2273">
                  <c:v>6.4522309986305082</c:v>
                </c:pt>
                <c:pt idx="2274">
                  <c:v>6.1482407334768414</c:v>
                </c:pt>
                <c:pt idx="2275">
                  <c:v>5.9206814515436399</c:v>
                </c:pt>
                <c:pt idx="2276">
                  <c:v>5.8298969074227065</c:v>
                </c:pt>
                <c:pt idx="2277">
                  <c:v>5.7744152801402286</c:v>
                </c:pt>
                <c:pt idx="2278">
                  <c:v>5.8263455037833634</c:v>
                </c:pt>
                <c:pt idx="2279">
                  <c:v>6.0000980185027064</c:v>
                </c:pt>
                <c:pt idx="2280">
                  <c:v>5.9214662835043921</c:v>
                </c:pt>
                <c:pt idx="2281">
                  <c:v>5.8564581656570835</c:v>
                </c:pt>
                <c:pt idx="2282">
                  <c:v>5.7712469379799121</c:v>
                </c:pt>
                <c:pt idx="2283">
                  <c:v>5.7239622100336494</c:v>
                </c:pt>
                <c:pt idx="2284">
                  <c:v>5.6980419446171204</c:v>
                </c:pt>
                <c:pt idx="2285">
                  <c:v>5.6324237303198998</c:v>
                </c:pt>
                <c:pt idx="2286">
                  <c:v>5.5439899597638389</c:v>
                </c:pt>
                <c:pt idx="2287">
                  <c:v>5.4645625019046404</c:v>
                </c:pt>
                <c:pt idx="2288">
                  <c:v>5.3773264567553305</c:v>
                </c:pt>
                <c:pt idx="2289">
                  <c:v>5.3210885691032415</c:v>
                </c:pt>
                <c:pt idx="2290">
                  <c:v>5.2992811871300329</c:v>
                </c:pt>
                <c:pt idx="2291">
                  <c:v>5.266488842230129</c:v>
                </c:pt>
                <c:pt idx="2292">
                  <c:v>5.2426347371193707</c:v>
                </c:pt>
                <c:pt idx="2293">
                  <c:v>5.2876974854083771</c:v>
                </c:pt>
                <c:pt idx="2294">
                  <c:v>5.2676206441023528</c:v>
                </c:pt>
                <c:pt idx="2295">
                  <c:v>5.2303145485811395</c:v>
                </c:pt>
                <c:pt idx="2296">
                  <c:v>5.1793484299962484</c:v>
                </c:pt>
                <c:pt idx="2297">
                  <c:v>5.1370761412810877</c:v>
                </c:pt>
                <c:pt idx="2298">
                  <c:v>5.2193396895172874</c:v>
                </c:pt>
                <c:pt idx="2299">
                  <c:v>13.522412563262941</c:v>
                </c:pt>
                <c:pt idx="2300">
                  <c:v>10.008095440674856</c:v>
                </c:pt>
                <c:pt idx="2301">
                  <c:v>9.9807637689767059</c:v>
                </c:pt>
                <c:pt idx="2302">
                  <c:v>9.567579943312511</c:v>
                </c:pt>
                <c:pt idx="2303">
                  <c:v>8.789522124808558</c:v>
                </c:pt>
                <c:pt idx="2304">
                  <c:v>7.9784493556762044</c:v>
                </c:pt>
                <c:pt idx="2305">
                  <c:v>7.2561046948343391</c:v>
                </c:pt>
                <c:pt idx="2306">
                  <c:v>6.679426605022023</c:v>
                </c:pt>
                <c:pt idx="2307">
                  <c:v>6.3769864465741222</c:v>
                </c:pt>
                <c:pt idx="2308">
                  <c:v>6.346502406483479</c:v>
                </c:pt>
                <c:pt idx="2309">
                  <c:v>6.4134508654807885</c:v>
                </c:pt>
                <c:pt idx="2310">
                  <c:v>6.4357921109255845</c:v>
                </c:pt>
                <c:pt idx="2311">
                  <c:v>6.4672982300897841</c:v>
                </c:pt>
                <c:pt idx="2312">
                  <c:v>6.1935404955026598</c:v>
                </c:pt>
                <c:pt idx="2313">
                  <c:v>5.9949009594089473</c:v>
                </c:pt>
                <c:pt idx="2314">
                  <c:v>5.8249390465002326</c:v>
                </c:pt>
                <c:pt idx="2315">
                  <c:v>6.1109458207954397</c:v>
                </c:pt>
                <c:pt idx="2316">
                  <c:v>5.8771844195704768</c:v>
                </c:pt>
                <c:pt idx="2317">
                  <c:v>5.7350778821880883</c:v>
                </c:pt>
                <c:pt idx="2318">
                  <c:v>5.6111258165156936</c:v>
                </c:pt>
                <c:pt idx="2319">
                  <c:v>5.4962541825170321</c:v>
                </c:pt>
                <c:pt idx="2320">
                  <c:v>5.3931149391885738</c:v>
                </c:pt>
                <c:pt idx="2321">
                  <c:v>5.2993015364404616</c:v>
                </c:pt>
                <c:pt idx="2322">
                  <c:v>5.2279197915899696</c:v>
                </c:pt>
                <c:pt idx="2323">
                  <c:v>5.1582918089192749</c:v>
                </c:pt>
                <c:pt idx="2324">
                  <c:v>5.0757758413831464</c:v>
                </c:pt>
                <c:pt idx="2325">
                  <c:v>4.9893615941952163</c:v>
                </c:pt>
                <c:pt idx="2326">
                  <c:v>4.9008229671828882</c:v>
                </c:pt>
                <c:pt idx="2327">
                  <c:v>4.8102973454122804</c:v>
                </c:pt>
                <c:pt idx="2328">
                  <c:v>4.721332153612523</c:v>
                </c:pt>
                <c:pt idx="2329">
                  <c:v>4.6360633855854125</c:v>
                </c:pt>
                <c:pt idx="2330">
                  <c:v>4.5495278974801314</c:v>
                </c:pt>
                <c:pt idx="2331">
                  <c:v>4.4621910049944091</c:v>
                </c:pt>
                <c:pt idx="2332">
                  <c:v>4.3689521970171263</c:v>
                </c:pt>
                <c:pt idx="2333">
                  <c:v>4.2787161294450575</c:v>
                </c:pt>
                <c:pt idx="2334">
                  <c:v>4.1829542351867017</c:v>
                </c:pt>
                <c:pt idx="2335">
                  <c:v>4.0793229443771493</c:v>
                </c:pt>
                <c:pt idx="2336">
                  <c:v>3.9773190516467012</c:v>
                </c:pt>
                <c:pt idx="2337">
                  <c:v>3.8716694915985679</c:v>
                </c:pt>
                <c:pt idx="2338">
                  <c:v>3.762971712725999</c:v>
                </c:pt>
                <c:pt idx="2339">
                  <c:v>3.6640217376163089</c:v>
                </c:pt>
                <c:pt idx="2340">
                  <c:v>3.5586117539869151</c:v>
                </c:pt>
                <c:pt idx="2341">
                  <c:v>3.4556183503807061</c:v>
                </c:pt>
                <c:pt idx="2342">
                  <c:v>3.3545412270524202</c:v>
                </c:pt>
                <c:pt idx="2343">
                  <c:v>3.2752847519552426</c:v>
                </c:pt>
                <c:pt idx="2344">
                  <c:v>3.1834543840704996</c:v>
                </c:pt>
                <c:pt idx="2345">
                  <c:v>3.0998394186675702</c:v>
                </c:pt>
                <c:pt idx="2346">
                  <c:v>3.013738432973331</c:v>
                </c:pt>
                <c:pt idx="2347">
                  <c:v>2.9324487064295068</c:v>
                </c:pt>
                <c:pt idx="2348">
                  <c:v>2.8469812667612802</c:v>
                </c:pt>
                <c:pt idx="2349">
                  <c:v>2.7704998182144012</c:v>
                </c:pt>
                <c:pt idx="2350">
                  <c:v>2.6880119311957862</c:v>
                </c:pt>
                <c:pt idx="2351">
                  <c:v>2.6147550812622935</c:v>
                </c:pt>
                <c:pt idx="2352">
                  <c:v>2.5411121102041028</c:v>
                </c:pt>
                <c:pt idx="2353">
                  <c:v>2.4629514342690162</c:v>
                </c:pt>
                <c:pt idx="2354">
                  <c:v>2.3864255701589228</c:v>
                </c:pt>
                <c:pt idx="2355">
                  <c:v>2.3159470782414804</c:v>
                </c:pt>
                <c:pt idx="2356">
                  <c:v>2.2429865424014288</c:v>
                </c:pt>
                <c:pt idx="2357">
                  <c:v>2.1770316702815911</c:v>
                </c:pt>
                <c:pt idx="2358">
                  <c:v>2.1108930378448787</c:v>
                </c:pt>
                <c:pt idx="2359">
                  <c:v>2.0538686063016067</c:v>
                </c:pt>
                <c:pt idx="2360">
                  <c:v>1.9947063833545644</c:v>
                </c:pt>
                <c:pt idx="2361">
                  <c:v>1.9421602200513541</c:v>
                </c:pt>
                <c:pt idx="2362">
                  <c:v>1.8888336700443358</c:v>
                </c:pt>
                <c:pt idx="2363">
                  <c:v>1.8410987548494278</c:v>
                </c:pt>
                <c:pt idx="2364">
                  <c:v>1.7930291200450499</c:v>
                </c:pt>
                <c:pt idx="2365">
                  <c:v>1.747372103342552</c:v>
                </c:pt>
                <c:pt idx="2366">
                  <c:v>1.7030679134082982</c:v>
                </c:pt>
                <c:pt idx="2367">
                  <c:v>1.6628501969042881</c:v>
                </c:pt>
                <c:pt idx="2368">
                  <c:v>1.6211714680172373</c:v>
                </c:pt>
                <c:pt idx="2369">
                  <c:v>1.5817942066781876</c:v>
                </c:pt>
                <c:pt idx="2370">
                  <c:v>1.5443226587936818</c:v>
                </c:pt>
                <c:pt idx="2371">
                  <c:v>1.5038919383143055</c:v>
                </c:pt>
                <c:pt idx="2372">
                  <c:v>1.4657157277807811</c:v>
                </c:pt>
                <c:pt idx="2373">
                  <c:v>1.4291689477240979</c:v>
                </c:pt>
                <c:pt idx="2374">
                  <c:v>1.3947031008237416</c:v>
                </c:pt>
                <c:pt idx="2375">
                  <c:v>1.3604233699272243</c:v>
                </c:pt>
                <c:pt idx="2376">
                  <c:v>1.3279199337327481</c:v>
                </c:pt>
                <c:pt idx="2377">
                  <c:v>1.2970778509458103</c:v>
                </c:pt>
                <c:pt idx="2378">
                  <c:v>1.2655782329313519</c:v>
                </c:pt>
                <c:pt idx="2379">
                  <c:v>1.236104080648055</c:v>
                </c:pt>
                <c:pt idx="2380">
                  <c:v>1.207537530433612</c:v>
                </c:pt>
                <c:pt idx="2381">
                  <c:v>1.1805612288222211</c:v>
                </c:pt>
                <c:pt idx="2382">
                  <c:v>1.1528583179730842</c:v>
                </c:pt>
                <c:pt idx="2383">
                  <c:v>1.1282124215150677</c:v>
                </c:pt>
                <c:pt idx="2384">
                  <c:v>1.103007630795636</c:v>
                </c:pt>
                <c:pt idx="2385">
                  <c:v>1.0782284915225748</c:v>
                </c:pt>
                <c:pt idx="2386">
                  <c:v>1.0544599907871612</c:v>
                </c:pt>
                <c:pt idx="2387">
                  <c:v>1.0310875444580172</c:v>
                </c:pt>
                <c:pt idx="2388">
                  <c:v>1.0082969849349639</c:v>
                </c:pt>
                <c:pt idx="2389">
                  <c:v>0.98637454925267776</c:v>
                </c:pt>
                <c:pt idx="2390">
                  <c:v>0.9663068675240607</c:v>
                </c:pt>
                <c:pt idx="2391">
                  <c:v>0.9454809517137045</c:v>
                </c:pt>
                <c:pt idx="2392">
                  <c:v>0.92528418473199159</c:v>
                </c:pt>
                <c:pt idx="2393">
                  <c:v>0.90560430984067231</c:v>
                </c:pt>
                <c:pt idx="2394">
                  <c:v>0.88672942036100666</c:v>
                </c:pt>
                <c:pt idx="2395">
                  <c:v>0.86664794967587711</c:v>
                </c:pt>
                <c:pt idx="2396">
                  <c:v>0.85104866151742464</c:v>
                </c:pt>
                <c:pt idx="2397">
                  <c:v>0.83352064053209063</c:v>
                </c:pt>
                <c:pt idx="2398">
                  <c:v>0.81525328311511169</c:v>
                </c:pt>
                <c:pt idx="2399">
                  <c:v>0.80093628850679677</c:v>
                </c:pt>
                <c:pt idx="2400">
                  <c:v>0.78395965014309976</c:v>
                </c:pt>
                <c:pt idx="2401">
                  <c:v>0.76911364725321163</c:v>
                </c:pt>
                <c:pt idx="2402">
                  <c:v>0.75388883669716211</c:v>
                </c:pt>
                <c:pt idx="2403">
                  <c:v>0.73857604503649354</c:v>
                </c:pt>
                <c:pt idx="2404">
                  <c:v>0.72366636083145841</c:v>
                </c:pt>
                <c:pt idx="2405">
                  <c:v>0.71005112715816965</c:v>
                </c:pt>
                <c:pt idx="2406">
                  <c:v>0.69462193433947805</c:v>
                </c:pt>
                <c:pt idx="2407">
                  <c:v>0.68337061288346757</c:v>
                </c:pt>
                <c:pt idx="2408">
                  <c:v>0.67008922662363557</c:v>
                </c:pt>
                <c:pt idx="2409">
                  <c:v>0.65667006605496525</c:v>
                </c:pt>
                <c:pt idx="2410">
                  <c:v>0.64540564186036009</c:v>
                </c:pt>
                <c:pt idx="2411">
                  <c:v>0.63228867862194182</c:v>
                </c:pt>
                <c:pt idx="2412">
                  <c:v>0.62021210871196164</c:v>
                </c:pt>
                <c:pt idx="2413">
                  <c:v>0.60896906635820969</c:v>
                </c:pt>
                <c:pt idx="2414">
                  <c:v>0.59825288187887549</c:v>
                </c:pt>
                <c:pt idx="2415">
                  <c:v>0.58755707608212737</c:v>
                </c:pt>
                <c:pt idx="2416">
                  <c:v>0.57827535482558556</c:v>
                </c:pt>
                <c:pt idx="2417">
                  <c:v>0.56770160373120693</c:v>
                </c:pt>
                <c:pt idx="2418">
                  <c:v>0.55752988305112094</c:v>
                </c:pt>
                <c:pt idx="2419">
                  <c:v>0.54695442268008243</c:v>
                </c:pt>
                <c:pt idx="2420">
                  <c:v>0.53706961731037772</c:v>
                </c:pt>
                <c:pt idx="2421">
                  <c:v>0.52657002172512157</c:v>
                </c:pt>
                <c:pt idx="2422">
                  <c:v>0.51715034622596756</c:v>
                </c:pt>
                <c:pt idx="2423">
                  <c:v>0.50940545219140565</c:v>
                </c:pt>
                <c:pt idx="2424">
                  <c:v>0.4994303477619188</c:v>
                </c:pt>
                <c:pt idx="2425">
                  <c:v>0.49232018364838392</c:v>
                </c:pt>
                <c:pt idx="2426">
                  <c:v>0.4832702490601703</c:v>
                </c:pt>
                <c:pt idx="2427">
                  <c:v>0.47447596774955159</c:v>
                </c:pt>
                <c:pt idx="2428">
                  <c:v>0.46633289416907198</c:v>
                </c:pt>
                <c:pt idx="2429">
                  <c:v>0.4573367097386819</c:v>
                </c:pt>
                <c:pt idx="2430">
                  <c:v>0.45258321921946915</c:v>
                </c:pt>
                <c:pt idx="2431">
                  <c:v>0.44246834719096551</c:v>
                </c:pt>
                <c:pt idx="2432">
                  <c:v>0.43688813462906539</c:v>
                </c:pt>
                <c:pt idx="2433">
                  <c:v>0.42863873558167381</c:v>
                </c:pt>
                <c:pt idx="2434">
                  <c:v>0.4218164139393128</c:v>
                </c:pt>
                <c:pt idx="2435">
                  <c:v>0.41581754029794143</c:v>
                </c:pt>
                <c:pt idx="2436">
                  <c:v>0.48917758082220125</c:v>
                </c:pt>
                <c:pt idx="2437">
                  <c:v>0.5106634745279941</c:v>
                </c:pt>
                <c:pt idx="2438">
                  <c:v>0.51516645750439061</c:v>
                </c:pt>
                <c:pt idx="2439">
                  <c:v>0.51236449771792358</c:v>
                </c:pt>
                <c:pt idx="2440">
                  <c:v>0.50706304082519349</c:v>
                </c:pt>
                <c:pt idx="2441">
                  <c:v>0.50047284248888946</c:v>
                </c:pt>
                <c:pt idx="2442">
                  <c:v>0.4928458436946605</c:v>
                </c:pt>
                <c:pt idx="2443">
                  <c:v>0.48507642252522332</c:v>
                </c:pt>
                <c:pt idx="2444">
                  <c:v>0.4745384602473845</c:v>
                </c:pt>
                <c:pt idx="2445">
                  <c:v>0.46675308069604876</c:v>
                </c:pt>
                <c:pt idx="2446">
                  <c:v>0.46002802485536631</c:v>
                </c:pt>
                <c:pt idx="2447">
                  <c:v>0.45106358602914731</c:v>
                </c:pt>
                <c:pt idx="2448">
                  <c:v>0.44325521472993124</c:v>
                </c:pt>
                <c:pt idx="2449">
                  <c:v>0.43519845357906367</c:v>
                </c:pt>
                <c:pt idx="2450">
                  <c:v>0.42828897250319531</c:v>
                </c:pt>
                <c:pt idx="2451">
                  <c:v>0.42072256509837491</c:v>
                </c:pt>
                <c:pt idx="2452">
                  <c:v>0.41389514509797148</c:v>
                </c:pt>
                <c:pt idx="2453">
                  <c:v>0.40720274294149189</c:v>
                </c:pt>
                <c:pt idx="2454">
                  <c:v>0.40054150244137876</c:v>
                </c:pt>
                <c:pt idx="2455">
                  <c:v>0.39460767754502124</c:v>
                </c:pt>
                <c:pt idx="2456">
                  <c:v>0.71791313276194957</c:v>
                </c:pt>
                <c:pt idx="2457">
                  <c:v>0.84605924366463658</c:v>
                </c:pt>
                <c:pt idx="2458">
                  <c:v>0.90514666297907065</c:v>
                </c:pt>
                <c:pt idx="2459">
                  <c:v>0.93422242520925458</c:v>
                </c:pt>
                <c:pt idx="2460">
                  <c:v>0.94629398167306955</c:v>
                </c:pt>
                <c:pt idx="2461">
                  <c:v>0.94984342311043379</c:v>
                </c:pt>
                <c:pt idx="2462">
                  <c:v>0.94778496600293649</c:v>
                </c:pt>
                <c:pt idx="2463">
                  <c:v>0.93448666893831867</c:v>
                </c:pt>
                <c:pt idx="2464">
                  <c:v>0.91622029166904073</c:v>
                </c:pt>
                <c:pt idx="2465">
                  <c:v>0.8966853766318168</c:v>
                </c:pt>
                <c:pt idx="2466">
                  <c:v>0.99510351057197499</c:v>
                </c:pt>
                <c:pt idx="2467">
                  <c:v>1.0406474293003887</c:v>
                </c:pt>
                <c:pt idx="2468">
                  <c:v>1.0574988463883417</c:v>
                </c:pt>
                <c:pt idx="2469">
                  <c:v>1.0564139651027202</c:v>
                </c:pt>
                <c:pt idx="2470">
                  <c:v>1.0495325342594795</c:v>
                </c:pt>
                <c:pt idx="2471">
                  <c:v>1.0384299316737999</c:v>
                </c:pt>
                <c:pt idx="2472">
                  <c:v>1.0233566750995877</c:v>
                </c:pt>
                <c:pt idx="2473">
                  <c:v>1.0065919159857124</c:v>
                </c:pt>
                <c:pt idx="2474">
                  <c:v>0.9869662428439232</c:v>
                </c:pt>
                <c:pt idx="2475">
                  <c:v>0.96621862073256759</c:v>
                </c:pt>
                <c:pt idx="2476">
                  <c:v>0.94445438176158958</c:v>
                </c:pt>
                <c:pt idx="2477">
                  <c:v>0.92259509862950695</c:v>
                </c:pt>
                <c:pt idx="2478">
                  <c:v>0.89789889821722879</c:v>
                </c:pt>
                <c:pt idx="2479">
                  <c:v>0.87626353187641659</c:v>
                </c:pt>
                <c:pt idx="2480">
                  <c:v>0.8499815513224338</c:v>
                </c:pt>
                <c:pt idx="2481">
                  <c:v>0.8280440003651236</c:v>
                </c:pt>
                <c:pt idx="2482">
                  <c:v>0.80541535221712912</c:v>
                </c:pt>
                <c:pt idx="2483">
                  <c:v>1.0138313346779226</c:v>
                </c:pt>
                <c:pt idx="2484">
                  <c:v>1.085623197489163</c:v>
                </c:pt>
                <c:pt idx="2485">
                  <c:v>1.4349896164012064</c:v>
                </c:pt>
                <c:pt idx="2486">
                  <c:v>1.5633145846926615</c:v>
                </c:pt>
                <c:pt idx="2487">
                  <c:v>1.6103420671817275</c:v>
                </c:pt>
                <c:pt idx="2488">
                  <c:v>1.6241025573554897</c:v>
                </c:pt>
                <c:pt idx="2489">
                  <c:v>3.2059533729158716</c:v>
                </c:pt>
                <c:pt idx="2490">
                  <c:v>2.6473459999909994</c:v>
                </c:pt>
                <c:pt idx="2491">
                  <c:v>2.7609854467701402</c:v>
                </c:pt>
                <c:pt idx="2492">
                  <c:v>2.7895444686500013</c:v>
                </c:pt>
                <c:pt idx="2493">
                  <c:v>2.7837224958203612</c:v>
                </c:pt>
                <c:pt idx="2494">
                  <c:v>2.7598017282187666</c:v>
                </c:pt>
                <c:pt idx="2495">
                  <c:v>2.7237165447153515</c:v>
                </c:pt>
                <c:pt idx="2496">
                  <c:v>2.6815715846884767</c:v>
                </c:pt>
                <c:pt idx="2497">
                  <c:v>2.6362997382893241</c:v>
                </c:pt>
                <c:pt idx="2498">
                  <c:v>2.58818755963261</c:v>
                </c:pt>
                <c:pt idx="2499">
                  <c:v>2.5342199260123639</c:v>
                </c:pt>
                <c:pt idx="2500">
                  <c:v>2.4773565786584952</c:v>
                </c:pt>
                <c:pt idx="2501">
                  <c:v>2.4175842271180401</c:v>
                </c:pt>
                <c:pt idx="2502">
                  <c:v>2.3559572417397994</c:v>
                </c:pt>
                <c:pt idx="2503">
                  <c:v>2.3068801138756783</c:v>
                </c:pt>
                <c:pt idx="2504">
                  <c:v>2.2484724460862031</c:v>
                </c:pt>
                <c:pt idx="2505">
                  <c:v>2.1872215049852755</c:v>
                </c:pt>
                <c:pt idx="2506">
                  <c:v>2.1235362232641202</c:v>
                </c:pt>
                <c:pt idx="2507">
                  <c:v>2.1081719872401052</c:v>
                </c:pt>
                <c:pt idx="2508">
                  <c:v>2.0668227527378402</c:v>
                </c:pt>
                <c:pt idx="2509">
                  <c:v>2.0181649423894985</c:v>
                </c:pt>
                <c:pt idx="2510">
                  <c:v>1.965549309457302</c:v>
                </c:pt>
                <c:pt idx="2511">
                  <c:v>1.9111622707946188</c:v>
                </c:pt>
                <c:pt idx="2512">
                  <c:v>1.8571283991441911</c:v>
                </c:pt>
                <c:pt idx="2513">
                  <c:v>1.8027826006279377</c:v>
                </c:pt>
                <c:pt idx="2514">
                  <c:v>1.7475676347337441</c:v>
                </c:pt>
                <c:pt idx="2515">
                  <c:v>1.6954867714150201</c:v>
                </c:pt>
                <c:pt idx="2516">
                  <c:v>1.6487773997326749</c:v>
                </c:pt>
                <c:pt idx="2517">
                  <c:v>1.5981842713584899</c:v>
                </c:pt>
                <c:pt idx="2518">
                  <c:v>1.660031044932184</c:v>
                </c:pt>
                <c:pt idx="2519">
                  <c:v>1.8160905050644498</c:v>
                </c:pt>
                <c:pt idx="2520">
                  <c:v>2.7750706121890829</c:v>
                </c:pt>
                <c:pt idx="2521">
                  <c:v>2.7628764180124499</c:v>
                </c:pt>
                <c:pt idx="2522">
                  <c:v>3.1378229028618607</c:v>
                </c:pt>
                <c:pt idx="2523">
                  <c:v>3.3531518481766409</c:v>
                </c:pt>
                <c:pt idx="2524">
                  <c:v>3.4514948227188227</c:v>
                </c:pt>
                <c:pt idx="2525">
                  <c:v>3.4972168042660785</c:v>
                </c:pt>
                <c:pt idx="2526">
                  <c:v>3.5064431731823862</c:v>
                </c:pt>
                <c:pt idx="2527">
                  <c:v>3.4934709942150737</c:v>
                </c:pt>
                <c:pt idx="2528">
                  <c:v>3.4586863757273294</c:v>
                </c:pt>
                <c:pt idx="2529">
                  <c:v>3.4337483706153047</c:v>
                </c:pt>
                <c:pt idx="2530">
                  <c:v>3.3808479984334134</c:v>
                </c:pt>
                <c:pt idx="2531">
                  <c:v>3.3090380405694066</c:v>
                </c:pt>
                <c:pt idx="2532">
                  <c:v>3.2444285150638708</c:v>
                </c:pt>
                <c:pt idx="2533">
                  <c:v>3.1624740401866811</c:v>
                </c:pt>
                <c:pt idx="2534">
                  <c:v>3.0791169034235075</c:v>
                </c:pt>
                <c:pt idx="2535">
                  <c:v>2.9911434925681539</c:v>
                </c:pt>
                <c:pt idx="2536">
                  <c:v>2.9097063151424631</c:v>
                </c:pt>
                <c:pt idx="2537">
                  <c:v>2.8980125468147175</c:v>
                </c:pt>
                <c:pt idx="2538">
                  <c:v>2.8485159705508787</c:v>
                </c:pt>
                <c:pt idx="2539">
                  <c:v>2.7843744709865605</c:v>
                </c:pt>
                <c:pt idx="2540">
                  <c:v>2.7160797796877194</c:v>
                </c:pt>
                <c:pt idx="2541">
                  <c:v>2.6614516176473204</c:v>
                </c:pt>
                <c:pt idx="2542">
                  <c:v>2.7764641441027997</c:v>
                </c:pt>
                <c:pt idx="2543">
                  <c:v>2.8374537702675542</c:v>
                </c:pt>
                <c:pt idx="2544">
                  <c:v>2.8219515207699182</c:v>
                </c:pt>
                <c:pt idx="2545">
                  <c:v>2.7775986599989184</c:v>
                </c:pt>
                <c:pt idx="2546">
                  <c:v>2.7599518678502086</c:v>
                </c:pt>
                <c:pt idx="2547">
                  <c:v>2.8011109599641237</c:v>
                </c:pt>
                <c:pt idx="2548">
                  <c:v>2.8416359375968181</c:v>
                </c:pt>
                <c:pt idx="2549">
                  <c:v>2.8319504582953172</c:v>
                </c:pt>
                <c:pt idx="2550">
                  <c:v>2.8045041305610932</c:v>
                </c:pt>
                <c:pt idx="2551">
                  <c:v>2.7618831778445982</c:v>
                </c:pt>
                <c:pt idx="2552">
                  <c:v>2.7117739179804432</c:v>
                </c:pt>
                <c:pt idx="2553">
                  <c:v>2.6607231939698877</c:v>
                </c:pt>
                <c:pt idx="2554">
                  <c:v>2.6099012146599652</c:v>
                </c:pt>
                <c:pt idx="2555">
                  <c:v>2.5562270952923356</c:v>
                </c:pt>
                <c:pt idx="2556">
                  <c:v>2.5122105564397477</c:v>
                </c:pt>
                <c:pt idx="2557">
                  <c:v>2.4791717945368772</c:v>
                </c:pt>
                <c:pt idx="2558">
                  <c:v>2.4352935545611407</c:v>
                </c:pt>
                <c:pt idx="2559">
                  <c:v>2.3882472248049824</c:v>
                </c:pt>
                <c:pt idx="2560">
                  <c:v>2.3305658267326743</c:v>
                </c:pt>
                <c:pt idx="2561">
                  <c:v>2.2726179345080881</c:v>
                </c:pt>
                <c:pt idx="2562">
                  <c:v>2.2282643016547996</c:v>
                </c:pt>
                <c:pt idx="2563">
                  <c:v>2.1772327619313967</c:v>
                </c:pt>
                <c:pt idx="2564">
                  <c:v>42.588229988418931</c:v>
                </c:pt>
                <c:pt idx="2565">
                  <c:v>17.855301343027577</c:v>
                </c:pt>
                <c:pt idx="2566">
                  <c:v>16.335650998098725</c:v>
                </c:pt>
                <c:pt idx="2567">
                  <c:v>15.197594144940902</c:v>
                </c:pt>
                <c:pt idx="2568">
                  <c:v>13.985710046883149</c:v>
                </c:pt>
                <c:pt idx="2569">
                  <c:v>12.371101298670252</c:v>
                </c:pt>
                <c:pt idx="2570">
                  <c:v>22.291006909852893</c:v>
                </c:pt>
                <c:pt idx="2571">
                  <c:v>16.271198159930165</c:v>
                </c:pt>
                <c:pt idx="2572">
                  <c:v>15.030322998308929</c:v>
                </c:pt>
                <c:pt idx="2573">
                  <c:v>14.033743106676845</c:v>
                </c:pt>
                <c:pt idx="2574">
                  <c:v>13.077577413138435</c:v>
                </c:pt>
                <c:pt idx="2575">
                  <c:v>11.888539064662424</c:v>
                </c:pt>
                <c:pt idx="2576">
                  <c:v>10.620411863949553</c:v>
                </c:pt>
                <c:pt idx="2577">
                  <c:v>9.5682763147184531</c:v>
                </c:pt>
                <c:pt idx="2578">
                  <c:v>8.6063960669711719</c:v>
                </c:pt>
                <c:pt idx="2579">
                  <c:v>7.8840713666125408</c:v>
                </c:pt>
                <c:pt idx="2580">
                  <c:v>8.8231754231004409</c:v>
                </c:pt>
                <c:pt idx="2581">
                  <c:v>12.237170193120836</c:v>
                </c:pt>
                <c:pt idx="2582">
                  <c:v>11.731619671084395</c:v>
                </c:pt>
                <c:pt idx="2583">
                  <c:v>11.741731869696883</c:v>
                </c:pt>
                <c:pt idx="2584">
                  <c:v>11.196053379481302</c:v>
                </c:pt>
                <c:pt idx="2585">
                  <c:v>10.341345688115647</c:v>
                </c:pt>
                <c:pt idx="2586">
                  <c:v>9.3759918507448479</c:v>
                </c:pt>
                <c:pt idx="2587">
                  <c:v>8.4305724302001188</c:v>
                </c:pt>
                <c:pt idx="2588">
                  <c:v>7.675692839251429</c:v>
                </c:pt>
                <c:pt idx="2589">
                  <c:v>7.5265040453827075</c:v>
                </c:pt>
                <c:pt idx="2590">
                  <c:v>7.4093372602675274</c:v>
                </c:pt>
                <c:pt idx="2591">
                  <c:v>7.2255819574170346</c:v>
                </c:pt>
                <c:pt idx="2592">
                  <c:v>8.6627850904550368</c:v>
                </c:pt>
                <c:pt idx="2593">
                  <c:v>50.338561454605944</c:v>
                </c:pt>
                <c:pt idx="2594">
                  <c:v>28.987584210784419</c:v>
                </c:pt>
                <c:pt idx="2595">
                  <c:v>25.599439529274949</c:v>
                </c:pt>
                <c:pt idx="2596">
                  <c:v>22.857424865896231</c:v>
                </c:pt>
                <c:pt idx="2597">
                  <c:v>19.995827943237042</c:v>
                </c:pt>
                <c:pt idx="2598">
                  <c:v>17.308728121023886</c:v>
                </c:pt>
                <c:pt idx="2599">
                  <c:v>15.110580939340426</c:v>
                </c:pt>
                <c:pt idx="2600">
                  <c:v>13.275536549361053</c:v>
                </c:pt>
                <c:pt idx="2601">
                  <c:v>11.791501723409418</c:v>
                </c:pt>
                <c:pt idx="2602">
                  <c:v>10.603953107074588</c:v>
                </c:pt>
                <c:pt idx="2603">
                  <c:v>9.6781230150697031</c:v>
                </c:pt>
                <c:pt idx="2604">
                  <c:v>9.0765554121223726</c:v>
                </c:pt>
                <c:pt idx="2605">
                  <c:v>8.6109514765519659</c:v>
                </c:pt>
                <c:pt idx="2606">
                  <c:v>8.2287603183274918</c:v>
                </c:pt>
                <c:pt idx="2607">
                  <c:v>8.3553000548243759</c:v>
                </c:pt>
                <c:pt idx="2608">
                  <c:v>10.540221629089368</c:v>
                </c:pt>
                <c:pt idx="2609">
                  <c:v>10.671398212707684</c:v>
                </c:pt>
                <c:pt idx="2610">
                  <c:v>10.828877144884469</c:v>
                </c:pt>
                <c:pt idx="2611">
                  <c:v>10.547821089251421</c:v>
                </c:pt>
                <c:pt idx="2612">
                  <c:v>12.17453529463342</c:v>
                </c:pt>
                <c:pt idx="2613">
                  <c:v>12.324459775730553</c:v>
                </c:pt>
                <c:pt idx="2614">
                  <c:v>12.381080326791199</c:v>
                </c:pt>
                <c:pt idx="2615">
                  <c:v>12.108218431048469</c:v>
                </c:pt>
                <c:pt idx="2616">
                  <c:v>11.661294808674224</c:v>
                </c:pt>
                <c:pt idx="2617">
                  <c:v>11.049072687676951</c:v>
                </c:pt>
                <c:pt idx="2618">
                  <c:v>11.179510953139072</c:v>
                </c:pt>
                <c:pt idx="2619">
                  <c:v>10.829894877921534</c:v>
                </c:pt>
                <c:pt idx="2620">
                  <c:v>10.414867318554862</c:v>
                </c:pt>
                <c:pt idx="2621">
                  <c:v>9.9316522052362366</c:v>
                </c:pt>
                <c:pt idx="2622">
                  <c:v>9.4014419918897065</c:v>
                </c:pt>
                <c:pt idx="2623">
                  <c:v>9.1693599143029267</c:v>
                </c:pt>
                <c:pt idx="2624">
                  <c:v>9.1059645576504504</c:v>
                </c:pt>
                <c:pt idx="2625">
                  <c:v>8.8590730711915135</c:v>
                </c:pt>
                <c:pt idx="2626">
                  <c:v>8.5417316593079224</c:v>
                </c:pt>
                <c:pt idx="2627">
                  <c:v>8.1493157182910991</c:v>
                </c:pt>
                <c:pt idx="2628">
                  <c:v>7.8225640550270334</c:v>
                </c:pt>
                <c:pt idx="2629">
                  <c:v>7.5646436779851225</c:v>
                </c:pt>
                <c:pt idx="2630">
                  <c:v>7.4409434255076201</c:v>
                </c:pt>
                <c:pt idx="2631">
                  <c:v>7.3533401575230517</c:v>
                </c:pt>
                <c:pt idx="2632">
                  <c:v>7.3511201992902393</c:v>
                </c:pt>
                <c:pt idx="2633">
                  <c:v>7.2799272973284186</c:v>
                </c:pt>
                <c:pt idx="2634">
                  <c:v>7.1738954715602485</c:v>
                </c:pt>
                <c:pt idx="2635">
                  <c:v>7.0443636519904178</c:v>
                </c:pt>
                <c:pt idx="2636">
                  <c:v>6.9210492459134407</c:v>
                </c:pt>
                <c:pt idx="2637">
                  <c:v>6.8304314254893503</c:v>
                </c:pt>
                <c:pt idx="2638">
                  <c:v>6.7243660828876424</c:v>
                </c:pt>
                <c:pt idx="2639">
                  <c:v>6.5941194673733996</c:v>
                </c:pt>
                <c:pt idx="2640">
                  <c:v>6.4449406601108565</c:v>
                </c:pt>
                <c:pt idx="2641">
                  <c:v>6.2946584545442414</c:v>
                </c:pt>
                <c:pt idx="2642">
                  <c:v>6.1624881873446844</c:v>
                </c:pt>
                <c:pt idx="2643">
                  <c:v>6.0492810654825702</c:v>
                </c:pt>
                <c:pt idx="2644">
                  <c:v>5.9687067689769355</c:v>
                </c:pt>
                <c:pt idx="2645">
                  <c:v>7.9969944667732955</c:v>
                </c:pt>
                <c:pt idx="2646">
                  <c:v>7.8134146384077665</c:v>
                </c:pt>
                <c:pt idx="2647">
                  <c:v>8.2428880037495187</c:v>
                </c:pt>
                <c:pt idx="2648">
                  <c:v>8.247008430472599</c:v>
                </c:pt>
                <c:pt idx="2649">
                  <c:v>7.9612323325501322</c:v>
                </c:pt>
                <c:pt idx="2650">
                  <c:v>7.5596132623311529</c:v>
                </c:pt>
                <c:pt idx="2651">
                  <c:v>7.2182006143533801</c:v>
                </c:pt>
                <c:pt idx="2652">
                  <c:v>6.8858344964251845</c:v>
                </c:pt>
                <c:pt idx="2653">
                  <c:v>6.5909480873386714</c:v>
                </c:pt>
                <c:pt idx="2654">
                  <c:v>6.5422215870862415</c:v>
                </c:pt>
                <c:pt idx="2655">
                  <c:v>6.4837255899281114</c:v>
                </c:pt>
                <c:pt idx="2656">
                  <c:v>6.8740058527009715</c:v>
                </c:pt>
                <c:pt idx="2657">
                  <c:v>6.8144557173651688</c:v>
                </c:pt>
                <c:pt idx="2658">
                  <c:v>7.2922233391159628</c:v>
                </c:pt>
                <c:pt idx="2659">
                  <c:v>7.42031096367438</c:v>
                </c:pt>
                <c:pt idx="2660">
                  <c:v>8.2579278471308619</c:v>
                </c:pt>
                <c:pt idx="2661">
                  <c:v>8.3428436275732203</c:v>
                </c:pt>
                <c:pt idx="2662">
                  <c:v>8.158904900476168</c:v>
                </c:pt>
                <c:pt idx="2663">
                  <c:v>7.7369659650463971</c:v>
                </c:pt>
                <c:pt idx="2664">
                  <c:v>7.3082905129750779</c:v>
                </c:pt>
                <c:pt idx="2665">
                  <c:v>6.9487608367502771</c:v>
                </c:pt>
                <c:pt idx="2666">
                  <c:v>6.5697545642765345</c:v>
                </c:pt>
                <c:pt idx="2667">
                  <c:v>6.4317620158400839</c:v>
                </c:pt>
                <c:pt idx="2668">
                  <c:v>6.2908502548222636</c:v>
                </c:pt>
                <c:pt idx="2669">
                  <c:v>6.1595227620300026</c:v>
                </c:pt>
                <c:pt idx="2670">
                  <c:v>6.0336856990457335</c:v>
                </c:pt>
                <c:pt idx="2671">
                  <c:v>6.0243018062296914</c:v>
                </c:pt>
                <c:pt idx="2672">
                  <c:v>5.9937854825170582</c:v>
                </c:pt>
                <c:pt idx="2673">
                  <c:v>5.9363027000896595</c:v>
                </c:pt>
                <c:pt idx="2674">
                  <c:v>6.003019194934426</c:v>
                </c:pt>
                <c:pt idx="2675">
                  <c:v>6.0588122041490617</c:v>
                </c:pt>
                <c:pt idx="2676">
                  <c:v>6.1325176079558821</c:v>
                </c:pt>
                <c:pt idx="2677">
                  <c:v>6.5390327369985108</c:v>
                </c:pt>
                <c:pt idx="2678">
                  <c:v>7.0629360055193482</c:v>
                </c:pt>
                <c:pt idx="2679">
                  <c:v>7.4584083299669475</c:v>
                </c:pt>
                <c:pt idx="2680">
                  <c:v>7.7433248997383464</c:v>
                </c:pt>
                <c:pt idx="2681">
                  <c:v>7.6718863950109819</c:v>
                </c:pt>
                <c:pt idx="2682">
                  <c:v>7.8203626250389942</c:v>
                </c:pt>
                <c:pt idx="2683">
                  <c:v>7.6794125736609375</c:v>
                </c:pt>
                <c:pt idx="2684">
                  <c:v>7.6044391366317345</c:v>
                </c:pt>
                <c:pt idx="2685">
                  <c:v>7.5577154822545509</c:v>
                </c:pt>
                <c:pt idx="2686">
                  <c:v>7.5082275094779654</c:v>
                </c:pt>
                <c:pt idx="2687">
                  <c:v>7.3890042979183352</c:v>
                </c:pt>
                <c:pt idx="2688">
                  <c:v>7.2491493211024514</c:v>
                </c:pt>
                <c:pt idx="2689">
                  <c:v>7.0967411790820929</c:v>
                </c:pt>
                <c:pt idx="2690">
                  <c:v>6.9740197826245813</c:v>
                </c:pt>
                <c:pt idx="2691">
                  <c:v>6.9194260086582871</c:v>
                </c:pt>
                <c:pt idx="2692">
                  <c:v>6.8906892784896705</c:v>
                </c:pt>
                <c:pt idx="2693">
                  <c:v>6.8557480441879797</c:v>
                </c:pt>
                <c:pt idx="2694">
                  <c:v>6.7334611076128592</c:v>
                </c:pt>
                <c:pt idx="2695">
                  <c:v>6.681625890950837</c:v>
                </c:pt>
                <c:pt idx="2696">
                  <c:v>6.6625239070056397</c:v>
                </c:pt>
                <c:pt idx="2697">
                  <c:v>6.6935562203025034</c:v>
                </c:pt>
                <c:pt idx="2698">
                  <c:v>6.5129461590287487</c:v>
                </c:pt>
                <c:pt idx="2699">
                  <c:v>6.3280506482770997</c:v>
                </c:pt>
                <c:pt idx="2700">
                  <c:v>6.184693437086235</c:v>
                </c:pt>
                <c:pt idx="2701">
                  <c:v>6.0339643376208185</c:v>
                </c:pt>
                <c:pt idx="2702">
                  <c:v>5.8851254903244907</c:v>
                </c:pt>
                <c:pt idx="2703">
                  <c:v>5.7506678103639084</c:v>
                </c:pt>
                <c:pt idx="2704">
                  <c:v>5.6199611781740213</c:v>
                </c:pt>
                <c:pt idx="2705">
                  <c:v>5.499503131674051</c:v>
                </c:pt>
                <c:pt idx="2706">
                  <c:v>5.3408525547176975</c:v>
                </c:pt>
                <c:pt idx="2707">
                  <c:v>5.2384982492776739</c:v>
                </c:pt>
                <c:pt idx="2708">
                  <c:v>5.1317728628510064</c:v>
                </c:pt>
                <c:pt idx="2709">
                  <c:v>5.0196722463527195</c:v>
                </c:pt>
                <c:pt idx="2710">
                  <c:v>4.8951699980007364</c:v>
                </c:pt>
                <c:pt idx="2711">
                  <c:v>4.7682367208211502</c:v>
                </c:pt>
                <c:pt idx="2712">
                  <c:v>4.6474486568109388</c:v>
                </c:pt>
                <c:pt idx="2713">
                  <c:v>4.5211739695442166</c:v>
                </c:pt>
                <c:pt idx="2714">
                  <c:v>4.3980103967672886</c:v>
                </c:pt>
                <c:pt idx="2715">
                  <c:v>4.2745917461223311</c:v>
                </c:pt>
                <c:pt idx="2716">
                  <c:v>4.1531875868810708</c:v>
                </c:pt>
                <c:pt idx="2717">
                  <c:v>4.0307300500687075</c:v>
                </c:pt>
                <c:pt idx="2718">
                  <c:v>3.9078867379397382</c:v>
                </c:pt>
                <c:pt idx="2719">
                  <c:v>3.7876598576218452</c:v>
                </c:pt>
                <c:pt idx="2720">
                  <c:v>3.6705558113094954</c:v>
                </c:pt>
                <c:pt idx="2721">
                  <c:v>3.5568567868643313</c:v>
                </c:pt>
                <c:pt idx="2722">
                  <c:v>3.448395828736416</c:v>
                </c:pt>
                <c:pt idx="2723">
                  <c:v>3.3400598978340437</c:v>
                </c:pt>
                <c:pt idx="2724">
                  <c:v>3.2406409795152937</c:v>
                </c:pt>
                <c:pt idx="2725">
                  <c:v>3.139998429126067</c:v>
                </c:pt>
                <c:pt idx="2726">
                  <c:v>3.0472711622260267</c:v>
                </c:pt>
                <c:pt idx="2727">
                  <c:v>2.9537960897836721</c:v>
                </c:pt>
                <c:pt idx="2728">
                  <c:v>2.8638751967834621</c:v>
                </c:pt>
                <c:pt idx="2729">
                  <c:v>2.7741435763776092</c:v>
                </c:pt>
                <c:pt idx="2730">
                  <c:v>2.6816258334175638</c:v>
                </c:pt>
                <c:pt idx="2731">
                  <c:v>2.5895430123116259</c:v>
                </c:pt>
                <c:pt idx="2732">
                  <c:v>2.5042354472317259</c:v>
                </c:pt>
                <c:pt idx="2733">
                  <c:v>2.4232674500213482</c:v>
                </c:pt>
                <c:pt idx="2734">
                  <c:v>2.3466401179222225</c:v>
                </c:pt>
                <c:pt idx="2735">
                  <c:v>2.2751302994868592</c:v>
                </c:pt>
                <c:pt idx="2736">
                  <c:v>2.2067090372946234</c:v>
                </c:pt>
                <c:pt idx="2737">
                  <c:v>2.1393437356164382</c:v>
                </c:pt>
                <c:pt idx="2738">
                  <c:v>2.0781027296762078</c:v>
                </c:pt>
                <c:pt idx="2739">
                  <c:v>2.0174539089387027</c:v>
                </c:pt>
                <c:pt idx="2740">
                  <c:v>1.9601660799641141</c:v>
                </c:pt>
                <c:pt idx="2741">
                  <c:v>1.9064089402152777</c:v>
                </c:pt>
                <c:pt idx="2742">
                  <c:v>1.8527530526129778</c:v>
                </c:pt>
                <c:pt idx="2743">
                  <c:v>1.8019698208179833</c:v>
                </c:pt>
                <c:pt idx="2744">
                  <c:v>1.7536314652190104</c:v>
                </c:pt>
                <c:pt idx="2745">
                  <c:v>1.7087109996065122</c:v>
                </c:pt>
                <c:pt idx="2746">
                  <c:v>1.6618822085126506</c:v>
                </c:pt>
                <c:pt idx="2747">
                  <c:v>1.6213196251984976</c:v>
                </c:pt>
                <c:pt idx="2748">
                  <c:v>1.5804985102698796</c:v>
                </c:pt>
                <c:pt idx="2749">
                  <c:v>1.5417948309040004</c:v>
                </c:pt>
                <c:pt idx="2750">
                  <c:v>1.5031852406693618</c:v>
                </c:pt>
                <c:pt idx="2751">
                  <c:v>1.4662470599220161</c:v>
                </c:pt>
                <c:pt idx="2752">
                  <c:v>1.42975825676174</c:v>
                </c:pt>
                <c:pt idx="2753">
                  <c:v>1.3955974285321013</c:v>
                </c:pt>
                <c:pt idx="2754">
                  <c:v>1.3627437838488861</c:v>
                </c:pt>
                <c:pt idx="2755">
                  <c:v>1.331877125141818</c:v>
                </c:pt>
                <c:pt idx="2756">
                  <c:v>1.2996778316948761</c:v>
                </c:pt>
                <c:pt idx="2757">
                  <c:v>1.2696268431710278</c:v>
                </c:pt>
                <c:pt idx="2758">
                  <c:v>1.2383056436074618</c:v>
                </c:pt>
                <c:pt idx="2759">
                  <c:v>1.2142962458679492</c:v>
                </c:pt>
                <c:pt idx="2760">
                  <c:v>1.1856811765392641</c:v>
                </c:pt>
                <c:pt idx="2761">
                  <c:v>1.1602434612589345</c:v>
                </c:pt>
                <c:pt idx="2762">
                  <c:v>1.1336666104620792</c:v>
                </c:pt>
                <c:pt idx="2763">
                  <c:v>1.1102346055353296</c:v>
                </c:pt>
                <c:pt idx="2764">
                  <c:v>1.0854318853661338</c:v>
                </c:pt>
                <c:pt idx="2765">
                  <c:v>1.0616433332763124</c:v>
                </c:pt>
                <c:pt idx="2766">
                  <c:v>1.0392542643287341</c:v>
                </c:pt>
                <c:pt idx="2767">
                  <c:v>1.0184504129965501</c:v>
                </c:pt>
                <c:pt idx="2768">
                  <c:v>0.99381792118459289</c:v>
                </c:pt>
                <c:pt idx="2769">
                  <c:v>0.97544332659289279</c:v>
                </c:pt>
                <c:pt idx="2770">
                  <c:v>0.95421355141253306</c:v>
                </c:pt>
                <c:pt idx="2771">
                  <c:v>0.93481589134437681</c:v>
                </c:pt>
                <c:pt idx="2772">
                  <c:v>0.91523800493139307</c:v>
                </c:pt>
                <c:pt idx="2773">
                  <c:v>0.89806790319569652</c:v>
                </c:pt>
                <c:pt idx="2774">
                  <c:v>0.87999393957152783</c:v>
                </c:pt>
                <c:pt idx="2775">
                  <c:v>0.85960480012576335</c:v>
                </c:pt>
                <c:pt idx="2776">
                  <c:v>0.84498949405774471</c:v>
                </c:pt>
                <c:pt idx="2777">
                  <c:v>0.82693734447042411</c:v>
                </c:pt>
                <c:pt idx="2778">
                  <c:v>0.8111379794050958</c:v>
                </c:pt>
                <c:pt idx="2779">
                  <c:v>0.79708132313218061</c:v>
                </c:pt>
                <c:pt idx="2780">
                  <c:v>0.7808575876907522</c:v>
                </c:pt>
                <c:pt idx="2781">
                  <c:v>0.76405726466969992</c:v>
                </c:pt>
                <c:pt idx="2782">
                  <c:v>0.75017111722361862</c:v>
                </c:pt>
                <c:pt idx="2783">
                  <c:v>0.73549017231674163</c:v>
                </c:pt>
                <c:pt idx="2784">
                  <c:v>0.7218057131883876</c:v>
                </c:pt>
                <c:pt idx="2785">
                  <c:v>0.70590927203358378</c:v>
                </c:pt>
                <c:pt idx="2786">
                  <c:v>0.69479262289275634</c:v>
                </c:pt>
                <c:pt idx="2787">
                  <c:v>0.6815477747444938</c:v>
                </c:pt>
                <c:pt idx="2788">
                  <c:v>0.66846696479555956</c:v>
                </c:pt>
                <c:pt idx="2789">
                  <c:v>0.65654265196257677</c:v>
                </c:pt>
                <c:pt idx="2790">
                  <c:v>0.64426751053985865</c:v>
                </c:pt>
                <c:pt idx="2791">
                  <c:v>0.63163442404810677</c:v>
                </c:pt>
                <c:pt idx="2792">
                  <c:v>0.62083647925877306</c:v>
                </c:pt>
                <c:pt idx="2793">
                  <c:v>0.60806696038911145</c:v>
                </c:pt>
                <c:pt idx="2794">
                  <c:v>0.59831934346300852</c:v>
                </c:pt>
                <c:pt idx="2795">
                  <c:v>0.58698729083287138</c:v>
                </c:pt>
                <c:pt idx="2796">
                  <c:v>0.57656464585797973</c:v>
                </c:pt>
                <c:pt idx="2797">
                  <c:v>0.56524542773483277</c:v>
                </c:pt>
                <c:pt idx="2798">
                  <c:v>0.55672382647511975</c:v>
                </c:pt>
                <c:pt idx="2799">
                  <c:v>0.54689419802715333</c:v>
                </c:pt>
                <c:pt idx="2800">
                  <c:v>0.53795105953662614</c:v>
                </c:pt>
                <c:pt idx="2801">
                  <c:v>0.6055433652037997</c:v>
                </c:pt>
                <c:pt idx="2802">
                  <c:v>0.62644305562576963</c:v>
                </c:pt>
                <c:pt idx="2803">
                  <c:v>0.6529732830606636</c:v>
                </c:pt>
                <c:pt idx="2804">
                  <c:v>0.65921746851795837</c:v>
                </c:pt>
                <c:pt idx="2805">
                  <c:v>0.65783943389381905</c:v>
                </c:pt>
                <c:pt idx="2806">
                  <c:v>0.6826188289099957</c:v>
                </c:pt>
                <c:pt idx="2807">
                  <c:v>0.72465932881223949</c:v>
                </c:pt>
                <c:pt idx="2808">
                  <c:v>0.6950191769400087</c:v>
                </c:pt>
                <c:pt idx="2809">
                  <c:v>0.70464954220360265</c:v>
                </c:pt>
                <c:pt idx="2810">
                  <c:v>0.70601058697346608</c:v>
                </c:pt>
                <c:pt idx="2811">
                  <c:v>0.71776170097136616</c:v>
                </c:pt>
                <c:pt idx="2812">
                  <c:v>0.71043700992986758</c:v>
                </c:pt>
                <c:pt idx="2813">
                  <c:v>0.7002766234893637</c:v>
                </c:pt>
                <c:pt idx="2814">
                  <c:v>0.68990319392765953</c:v>
                </c:pt>
                <c:pt idx="2815">
                  <c:v>0.67645457603209203</c:v>
                </c:pt>
                <c:pt idx="2816">
                  <c:v>0.66463864444529608</c:v>
                </c:pt>
                <c:pt idx="2817">
                  <c:v>0.64625489738734765</c:v>
                </c:pt>
                <c:pt idx="2818">
                  <c:v>0.63090202681139074</c:v>
                </c:pt>
                <c:pt idx="2819">
                  <c:v>0.61387343875183564</c:v>
                </c:pt>
                <c:pt idx="2820">
                  <c:v>0.59806272757055357</c:v>
                </c:pt>
                <c:pt idx="2821">
                  <c:v>0.58356367057814251</c:v>
                </c:pt>
                <c:pt idx="2822">
                  <c:v>0.56887022280880006</c:v>
                </c:pt>
                <c:pt idx="2823">
                  <c:v>0.5573765119444315</c:v>
                </c:pt>
                <c:pt idx="2824">
                  <c:v>0.54167683338374706</c:v>
                </c:pt>
                <c:pt idx="2825">
                  <c:v>0.53006564545214996</c:v>
                </c:pt>
                <c:pt idx="2826">
                  <c:v>0.51773756474847898</c:v>
                </c:pt>
                <c:pt idx="2827">
                  <c:v>0.5051873616246112</c:v>
                </c:pt>
                <c:pt idx="2828">
                  <c:v>0.49370995579419785</c:v>
                </c:pt>
                <c:pt idx="2829">
                  <c:v>0.48380041206679447</c:v>
                </c:pt>
                <c:pt idx="2830">
                  <c:v>0.47385393620384936</c:v>
                </c:pt>
                <c:pt idx="2831">
                  <c:v>0.46536587089302744</c:v>
                </c:pt>
                <c:pt idx="2832">
                  <c:v>0.4549316918375248</c:v>
                </c:pt>
                <c:pt idx="2833">
                  <c:v>0.44594700395706582</c:v>
                </c:pt>
                <c:pt idx="2834">
                  <c:v>0.437207537697403</c:v>
                </c:pt>
                <c:pt idx="2835">
                  <c:v>0.43362218772107758</c:v>
                </c:pt>
                <c:pt idx="2836">
                  <c:v>0.42711111538715973</c:v>
                </c:pt>
                <c:pt idx="2837">
                  <c:v>0.41915494902531331</c:v>
                </c:pt>
                <c:pt idx="2838">
                  <c:v>0.41386298774218455</c:v>
                </c:pt>
                <c:pt idx="2839">
                  <c:v>0.40637349878535034</c:v>
                </c:pt>
                <c:pt idx="2840">
                  <c:v>0.39859823804690681</c:v>
                </c:pt>
                <c:pt idx="2841">
                  <c:v>0.39323885803478736</c:v>
                </c:pt>
                <c:pt idx="2842">
                  <c:v>0.38509443160144374</c:v>
                </c:pt>
                <c:pt idx="2843">
                  <c:v>0.37956202797946503</c:v>
                </c:pt>
                <c:pt idx="2844">
                  <c:v>0.37323885104135485</c:v>
                </c:pt>
                <c:pt idx="2845">
                  <c:v>0.36632197235847069</c:v>
                </c:pt>
                <c:pt idx="2846">
                  <c:v>0.36030839381846536</c:v>
                </c:pt>
                <c:pt idx="2847">
                  <c:v>0.35419516510963284</c:v>
                </c:pt>
                <c:pt idx="2848">
                  <c:v>0.34847942018287326</c:v>
                </c:pt>
                <c:pt idx="2849">
                  <c:v>0.34075837484510046</c:v>
                </c:pt>
                <c:pt idx="2850">
                  <c:v>0.33422932442139303</c:v>
                </c:pt>
                <c:pt idx="2851">
                  <c:v>0.32898964148390514</c:v>
                </c:pt>
                <c:pt idx="2852">
                  <c:v>0.32203677364564548</c:v>
                </c:pt>
                <c:pt idx="2853">
                  <c:v>0.31616824141726857</c:v>
                </c:pt>
                <c:pt idx="2854">
                  <c:v>0.31028163612507831</c:v>
                </c:pt>
                <c:pt idx="2855">
                  <c:v>0.30567461788848926</c:v>
                </c:pt>
                <c:pt idx="2856">
                  <c:v>0.29984491365525323</c:v>
                </c:pt>
                <c:pt idx="2857">
                  <c:v>0.29599031529280839</c:v>
                </c:pt>
                <c:pt idx="2858">
                  <c:v>0.29677858170890442</c:v>
                </c:pt>
                <c:pt idx="2859">
                  <c:v>1.8271077541898397</c:v>
                </c:pt>
                <c:pt idx="2860">
                  <c:v>1.4768617748726318</c:v>
                </c:pt>
                <c:pt idx="2861">
                  <c:v>1.6786243704305639</c:v>
                </c:pt>
                <c:pt idx="2862">
                  <c:v>1.7672442281555152</c:v>
                </c:pt>
                <c:pt idx="2863">
                  <c:v>2.9142107764572982</c:v>
                </c:pt>
                <c:pt idx="2864">
                  <c:v>25.353985919608121</c:v>
                </c:pt>
                <c:pt idx="2865">
                  <c:v>8.6342696230649381</c:v>
                </c:pt>
                <c:pt idx="2866">
                  <c:v>7.2004876993553486</c:v>
                </c:pt>
                <c:pt idx="2867">
                  <c:v>6.5329439134838294</c:v>
                </c:pt>
                <c:pt idx="2868">
                  <c:v>5.8935105249818776</c:v>
                </c:pt>
                <c:pt idx="2869">
                  <c:v>5.2414463781974385</c:v>
                </c:pt>
                <c:pt idx="2870">
                  <c:v>4.6808865657010008</c:v>
                </c:pt>
                <c:pt idx="2871">
                  <c:v>4.3676074243117551</c:v>
                </c:pt>
                <c:pt idx="2872">
                  <c:v>4.3207421692589945</c:v>
                </c:pt>
                <c:pt idx="2873">
                  <c:v>4.2828677769134744</c:v>
                </c:pt>
                <c:pt idx="2874">
                  <c:v>4.2377299369247563</c:v>
                </c:pt>
                <c:pt idx="2875">
                  <c:v>4.1840127744852751</c:v>
                </c:pt>
                <c:pt idx="2876">
                  <c:v>4.1769314367837875</c:v>
                </c:pt>
                <c:pt idx="2877">
                  <c:v>4.1193248064113765</c:v>
                </c:pt>
                <c:pt idx="2878">
                  <c:v>4.0421399939971732</c:v>
                </c:pt>
                <c:pt idx="2879">
                  <c:v>3.9918780930097117</c:v>
                </c:pt>
                <c:pt idx="2880">
                  <c:v>4.2864066965868783</c:v>
                </c:pt>
                <c:pt idx="2881">
                  <c:v>9.1429494867319487</c:v>
                </c:pt>
                <c:pt idx="2882">
                  <c:v>7.5161784829456408</c:v>
                </c:pt>
                <c:pt idx="2883">
                  <c:v>7.5711309087501864</c:v>
                </c:pt>
                <c:pt idx="2884">
                  <c:v>7.1960239852060734</c:v>
                </c:pt>
                <c:pt idx="2885">
                  <c:v>6.5705617284144493</c:v>
                </c:pt>
                <c:pt idx="2886">
                  <c:v>5.9712719593025643</c:v>
                </c:pt>
                <c:pt idx="2887">
                  <c:v>5.382824916978004</c:v>
                </c:pt>
                <c:pt idx="2888">
                  <c:v>5.0327525744250075</c:v>
                </c:pt>
                <c:pt idx="2889">
                  <c:v>4.9405601565182291</c:v>
                </c:pt>
                <c:pt idx="2890">
                  <c:v>4.8334526376429707</c:v>
                </c:pt>
                <c:pt idx="2891">
                  <c:v>4.7148992363016085</c:v>
                </c:pt>
                <c:pt idx="2892">
                  <c:v>4.5858919353043994</c:v>
                </c:pt>
                <c:pt idx="2893">
                  <c:v>4.4541558781677537</c:v>
                </c:pt>
                <c:pt idx="2894">
                  <c:v>4.321191596268787</c:v>
                </c:pt>
                <c:pt idx="2895">
                  <c:v>4.1973837248913899</c:v>
                </c:pt>
                <c:pt idx="2896">
                  <c:v>4.0682131675926989</c:v>
                </c:pt>
                <c:pt idx="2897">
                  <c:v>3.9529568021582651</c:v>
                </c:pt>
                <c:pt idx="2898">
                  <c:v>3.831956670873919</c:v>
                </c:pt>
                <c:pt idx="2899">
                  <c:v>3.9134813330226197</c:v>
                </c:pt>
                <c:pt idx="2900">
                  <c:v>3.8950125512308627</c:v>
                </c:pt>
                <c:pt idx="2901">
                  <c:v>3.9783649876505782</c:v>
                </c:pt>
                <c:pt idx="2902">
                  <c:v>4.5623704225263975</c:v>
                </c:pt>
                <c:pt idx="2903">
                  <c:v>4.7249150732383658</c:v>
                </c:pt>
                <c:pt idx="2904">
                  <c:v>4.5687999628445537</c:v>
                </c:pt>
                <c:pt idx="2905">
                  <c:v>4.1986503969146174</c:v>
                </c:pt>
                <c:pt idx="2906">
                  <c:v>3.896382230283197</c:v>
                </c:pt>
                <c:pt idx="2907">
                  <c:v>3.7876336585588852</c:v>
                </c:pt>
                <c:pt idx="2908">
                  <c:v>3.6911155633381583</c:v>
                </c:pt>
                <c:pt idx="2909">
                  <c:v>3.5928841111279697</c:v>
                </c:pt>
                <c:pt idx="2910">
                  <c:v>3.492145698404185</c:v>
                </c:pt>
                <c:pt idx="2911">
                  <c:v>3.393626975765673</c:v>
                </c:pt>
                <c:pt idx="2912">
                  <c:v>3.3424260964500867</c:v>
                </c:pt>
                <c:pt idx="2913">
                  <c:v>3.2674218394748662</c:v>
                </c:pt>
                <c:pt idx="2914">
                  <c:v>3.1893300847189603</c:v>
                </c:pt>
                <c:pt idx="2915">
                  <c:v>3.1093218310721675</c:v>
                </c:pt>
                <c:pt idx="2916">
                  <c:v>3.0241272127306815</c:v>
                </c:pt>
                <c:pt idx="2917">
                  <c:v>2.9371052140527425</c:v>
                </c:pt>
                <c:pt idx="2918">
                  <c:v>2.8501057352447057</c:v>
                </c:pt>
                <c:pt idx="2919">
                  <c:v>2.7632149552592695</c:v>
                </c:pt>
                <c:pt idx="2920">
                  <c:v>2.7640746441234052</c:v>
                </c:pt>
                <c:pt idx="2921">
                  <c:v>2.7209493392134587</c:v>
                </c:pt>
                <c:pt idx="2922">
                  <c:v>2.6652942789670702</c:v>
                </c:pt>
                <c:pt idx="2923">
                  <c:v>2.6012538189777752</c:v>
                </c:pt>
                <c:pt idx="2924">
                  <c:v>2.5350760247266177</c:v>
                </c:pt>
                <c:pt idx="2925">
                  <c:v>2.4660709478169345</c:v>
                </c:pt>
                <c:pt idx="2926">
                  <c:v>2.3947933994234107</c:v>
                </c:pt>
                <c:pt idx="2927">
                  <c:v>2.3200703152841178</c:v>
                </c:pt>
                <c:pt idx="2928">
                  <c:v>2.248671241270392</c:v>
                </c:pt>
                <c:pt idx="2929">
                  <c:v>2.1833429183313204</c:v>
                </c:pt>
                <c:pt idx="2930">
                  <c:v>2.1707368903050885</c:v>
                </c:pt>
                <c:pt idx="2931">
                  <c:v>2.1630945933073056</c:v>
                </c:pt>
                <c:pt idx="2932">
                  <c:v>2.131130877537986</c:v>
                </c:pt>
                <c:pt idx="2933">
                  <c:v>2.0920247548220186</c:v>
                </c:pt>
                <c:pt idx="2934">
                  <c:v>2.3969017771679191</c:v>
                </c:pt>
                <c:pt idx="2935">
                  <c:v>2.7798155037001879</c:v>
                </c:pt>
                <c:pt idx="2936">
                  <c:v>3.0920210870567582</c:v>
                </c:pt>
                <c:pt idx="2937">
                  <c:v>3.045380483804375</c:v>
                </c:pt>
                <c:pt idx="2938">
                  <c:v>2.8430370666907376</c:v>
                </c:pt>
                <c:pt idx="2939">
                  <c:v>2.5646974674205092</c:v>
                </c:pt>
                <c:pt idx="2940">
                  <c:v>2.4555120230368033</c:v>
                </c:pt>
                <c:pt idx="2941">
                  <c:v>2.77744402699085</c:v>
                </c:pt>
                <c:pt idx="2942">
                  <c:v>3.4382895988763011</c:v>
                </c:pt>
                <c:pt idx="2943">
                  <c:v>3.8623623145303787</c:v>
                </c:pt>
                <c:pt idx="2944">
                  <c:v>4.1958601486878155</c:v>
                </c:pt>
                <c:pt idx="2945">
                  <c:v>4.7954065086921895</c:v>
                </c:pt>
                <c:pt idx="2946">
                  <c:v>5.8626882123256996</c:v>
                </c:pt>
                <c:pt idx="2947">
                  <c:v>6.1986771170726964</c:v>
                </c:pt>
                <c:pt idx="2948">
                  <c:v>6.2289884471992458</c:v>
                </c:pt>
                <c:pt idx="2949">
                  <c:v>5.9993504353433371</c:v>
                </c:pt>
                <c:pt idx="2950">
                  <c:v>5.5594305918776517</c:v>
                </c:pt>
                <c:pt idx="2951">
                  <c:v>5.0626348957527885</c:v>
                </c:pt>
                <c:pt idx="2952">
                  <c:v>4.5706687045094689</c:v>
                </c:pt>
                <c:pt idx="2953">
                  <c:v>4.1016064908847065</c:v>
                </c:pt>
                <c:pt idx="2954">
                  <c:v>3.9590487081225545</c:v>
                </c:pt>
                <c:pt idx="2955">
                  <c:v>3.8046071111531186</c:v>
                </c:pt>
                <c:pt idx="2956">
                  <c:v>3.6823537625015237</c:v>
                </c:pt>
                <c:pt idx="2957">
                  <c:v>3.8033974355192322</c:v>
                </c:pt>
                <c:pt idx="2958">
                  <c:v>4.0925172993253707</c:v>
                </c:pt>
                <c:pt idx="2959">
                  <c:v>4.1390475245673599</c:v>
                </c:pt>
                <c:pt idx="2960">
                  <c:v>3.9684981115193532</c:v>
                </c:pt>
                <c:pt idx="2961">
                  <c:v>3.6728496015279837</c:v>
                </c:pt>
                <c:pt idx="2962">
                  <c:v>3.5437427712185192</c:v>
                </c:pt>
                <c:pt idx="2963">
                  <c:v>3.4784926674883847</c:v>
                </c:pt>
                <c:pt idx="2964">
                  <c:v>4.3125788204537345</c:v>
                </c:pt>
                <c:pt idx="2965">
                  <c:v>6.1491978129687075</c:v>
                </c:pt>
                <c:pt idx="2966">
                  <c:v>6.8936508978151085</c:v>
                </c:pt>
                <c:pt idx="2967">
                  <c:v>7.5996944785264766</c:v>
                </c:pt>
                <c:pt idx="2968">
                  <c:v>10.121810563266168</c:v>
                </c:pt>
                <c:pt idx="2969">
                  <c:v>9.7704125745940047</c:v>
                </c:pt>
                <c:pt idx="2970">
                  <c:v>9.4730497776860965</c:v>
                </c:pt>
                <c:pt idx="2971">
                  <c:v>8.7332997207070484</c:v>
                </c:pt>
                <c:pt idx="2972">
                  <c:v>7.8914264354708363</c:v>
                </c:pt>
                <c:pt idx="2973">
                  <c:v>7.1308125568680021</c:v>
                </c:pt>
                <c:pt idx="2974">
                  <c:v>6.4282794621780424</c:v>
                </c:pt>
                <c:pt idx="2975">
                  <c:v>5.8177389565067088</c:v>
                </c:pt>
                <c:pt idx="2976">
                  <c:v>5.3030311683863856</c:v>
                </c:pt>
                <c:pt idx="2977">
                  <c:v>4.9845150923968955</c:v>
                </c:pt>
                <c:pt idx="2978">
                  <c:v>4.8978395158469379</c:v>
                </c:pt>
                <c:pt idx="2979">
                  <c:v>4.8040162946385108</c:v>
                </c:pt>
                <c:pt idx="2980">
                  <c:v>4.6983400208224442</c:v>
                </c:pt>
                <c:pt idx="2981">
                  <c:v>4.6231589421105443</c:v>
                </c:pt>
                <c:pt idx="2982">
                  <c:v>4.5218674052603811</c:v>
                </c:pt>
                <c:pt idx="2983">
                  <c:v>5.1923816343760487</c:v>
                </c:pt>
                <c:pt idx="2984">
                  <c:v>5.9077423544063503</c:v>
                </c:pt>
                <c:pt idx="2985">
                  <c:v>6.9012346895501997</c:v>
                </c:pt>
                <c:pt idx="2986">
                  <c:v>7.1984885554977245</c:v>
                </c:pt>
                <c:pt idx="2987">
                  <c:v>7.5443310009734788</c:v>
                </c:pt>
                <c:pt idx="2988">
                  <c:v>7.9240757821682237</c:v>
                </c:pt>
                <c:pt idx="2989">
                  <c:v>7.8818317552818193</c:v>
                </c:pt>
                <c:pt idx="2990">
                  <c:v>7.5187040252972075</c:v>
                </c:pt>
                <c:pt idx="2991">
                  <c:v>7.0031558945335783</c:v>
                </c:pt>
                <c:pt idx="2992">
                  <c:v>6.4651033064422041</c:v>
                </c:pt>
                <c:pt idx="2993">
                  <c:v>5.9272659461222297</c:v>
                </c:pt>
                <c:pt idx="2994">
                  <c:v>5.3967586054135523</c:v>
                </c:pt>
                <c:pt idx="2995">
                  <c:v>5.2106972661518274</c:v>
                </c:pt>
                <c:pt idx="2996">
                  <c:v>5.0848241323455285</c:v>
                </c:pt>
                <c:pt idx="2997">
                  <c:v>4.95197136497569</c:v>
                </c:pt>
                <c:pt idx="2998">
                  <c:v>4.8162131225215434</c:v>
                </c:pt>
                <c:pt idx="2999">
                  <c:v>5.0421400048436498</c:v>
                </c:pt>
                <c:pt idx="3000">
                  <c:v>10.825254100773099</c:v>
                </c:pt>
                <c:pt idx="3001">
                  <c:v>8.9853450209413701</c:v>
                </c:pt>
                <c:pt idx="3002">
                  <c:v>9.2561616875336359</c:v>
                </c:pt>
                <c:pt idx="3003">
                  <c:v>8.9221187929684476</c:v>
                </c:pt>
                <c:pt idx="3004">
                  <c:v>8.3230111134668388</c:v>
                </c:pt>
                <c:pt idx="3005">
                  <c:v>7.6422609836355164</c:v>
                </c:pt>
                <c:pt idx="3006">
                  <c:v>6.9983042938817404</c:v>
                </c:pt>
                <c:pt idx="3007">
                  <c:v>6.4057988617423511</c:v>
                </c:pt>
                <c:pt idx="3008">
                  <c:v>5.8789931674301323</c:v>
                </c:pt>
                <c:pt idx="3009">
                  <c:v>5.471447188553249</c:v>
                </c:pt>
                <c:pt idx="3010">
                  <c:v>5.311218404796791</c:v>
                </c:pt>
                <c:pt idx="3011">
                  <c:v>5.243666147565599</c:v>
                </c:pt>
                <c:pt idx="3012">
                  <c:v>5.1576742375493456</c:v>
                </c:pt>
                <c:pt idx="3013">
                  <c:v>5.1199592956357796</c:v>
                </c:pt>
                <c:pt idx="3014">
                  <c:v>5.1276555939896875</c:v>
                </c:pt>
                <c:pt idx="3015">
                  <c:v>5.1107950969520886</c:v>
                </c:pt>
                <c:pt idx="3016">
                  <c:v>5.0700543122477386</c:v>
                </c:pt>
                <c:pt idx="3017">
                  <c:v>5.0297084660987466</c:v>
                </c:pt>
                <c:pt idx="3018">
                  <c:v>5.0141517938123963</c:v>
                </c:pt>
                <c:pt idx="3019">
                  <c:v>5.1434569330421089</c:v>
                </c:pt>
                <c:pt idx="3020">
                  <c:v>5.2166850304805621</c:v>
                </c:pt>
                <c:pt idx="3021">
                  <c:v>5.2686890101376953</c:v>
                </c:pt>
                <c:pt idx="3022">
                  <c:v>5.32362608623089</c:v>
                </c:pt>
                <c:pt idx="3023">
                  <c:v>5.3504326336545294</c:v>
                </c:pt>
                <c:pt idx="3024">
                  <c:v>5.4401891285526345</c:v>
                </c:pt>
                <c:pt idx="3025">
                  <c:v>5.5139057093444155</c:v>
                </c:pt>
                <c:pt idx="3026">
                  <c:v>5.9763829496719634</c:v>
                </c:pt>
                <c:pt idx="3027">
                  <c:v>5.9413055850437839</c:v>
                </c:pt>
                <c:pt idx="3028">
                  <c:v>5.9584148138352733</c:v>
                </c:pt>
                <c:pt idx="3029">
                  <c:v>5.9892170171669354</c:v>
                </c:pt>
                <c:pt idx="3030">
                  <c:v>6.0737759512181935</c:v>
                </c:pt>
                <c:pt idx="3031">
                  <c:v>6.1174784394851276</c:v>
                </c:pt>
                <c:pt idx="3032">
                  <c:v>6.1921136966081978</c:v>
                </c:pt>
                <c:pt idx="3033">
                  <c:v>6.1531660376971953</c:v>
                </c:pt>
                <c:pt idx="3034">
                  <c:v>6.1180726041649223</c:v>
                </c:pt>
                <c:pt idx="3035">
                  <c:v>6.1333314468995859</c:v>
                </c:pt>
                <c:pt idx="3036">
                  <c:v>6.3659515732050336</c:v>
                </c:pt>
                <c:pt idx="3037">
                  <c:v>6.5296035481452455</c:v>
                </c:pt>
                <c:pt idx="3038">
                  <c:v>6.5002982824556534</c:v>
                </c:pt>
                <c:pt idx="3039">
                  <c:v>6.3721516398867406</c:v>
                </c:pt>
                <c:pt idx="3040">
                  <c:v>6.229069635448611</c:v>
                </c:pt>
                <c:pt idx="3041">
                  <c:v>6.2987853844857398</c:v>
                </c:pt>
                <c:pt idx="3042">
                  <c:v>6.4198353381733035</c:v>
                </c:pt>
                <c:pt idx="3043">
                  <c:v>6.3923906197768625</c:v>
                </c:pt>
                <c:pt idx="3044">
                  <c:v>6.2865999396455177</c:v>
                </c:pt>
                <c:pt idx="3045">
                  <c:v>6.2506042446594208</c:v>
                </c:pt>
                <c:pt idx="3046">
                  <c:v>6.2440897070855055</c:v>
                </c:pt>
                <c:pt idx="3047">
                  <c:v>6.4553023346309732</c:v>
                </c:pt>
                <c:pt idx="3048">
                  <c:v>6.2762132356469937</c:v>
                </c:pt>
                <c:pt idx="3049">
                  <c:v>6.1938902917696019</c:v>
                </c:pt>
                <c:pt idx="3050">
                  <c:v>6.0829459555091638</c:v>
                </c:pt>
                <c:pt idx="3051">
                  <c:v>5.969917603177306</c:v>
                </c:pt>
                <c:pt idx="3052">
                  <c:v>5.8552066424779845</c:v>
                </c:pt>
                <c:pt idx="3053">
                  <c:v>5.7317565741228726</c:v>
                </c:pt>
                <c:pt idx="3054">
                  <c:v>5.5917685634289764</c:v>
                </c:pt>
                <c:pt idx="3055">
                  <c:v>5.4415000665363777</c:v>
                </c:pt>
                <c:pt idx="3056">
                  <c:v>5.3248751176492819</c:v>
                </c:pt>
                <c:pt idx="3057">
                  <c:v>5.2259096743189355</c:v>
                </c:pt>
                <c:pt idx="3058">
                  <c:v>5.1192820499336174</c:v>
                </c:pt>
                <c:pt idx="3059">
                  <c:v>5.0213763451212063</c:v>
                </c:pt>
                <c:pt idx="3060">
                  <c:v>4.9293656487647954</c:v>
                </c:pt>
                <c:pt idx="3061">
                  <c:v>4.840317779346508</c:v>
                </c:pt>
                <c:pt idx="3062">
                  <c:v>4.7462220245080182</c:v>
                </c:pt>
                <c:pt idx="3063">
                  <c:v>4.6551153876378901</c:v>
                </c:pt>
                <c:pt idx="3064">
                  <c:v>4.5602837535887382</c:v>
                </c:pt>
                <c:pt idx="3065">
                  <c:v>4.4600800547824377</c:v>
                </c:pt>
                <c:pt idx="3066">
                  <c:v>4.3540222607268655</c:v>
                </c:pt>
                <c:pt idx="3067">
                  <c:v>4.2415004182547724</c:v>
                </c:pt>
                <c:pt idx="3068">
                  <c:v>4.1275499273974949</c:v>
                </c:pt>
                <c:pt idx="3069">
                  <c:v>4.0143126751769014</c:v>
                </c:pt>
                <c:pt idx="3070">
                  <c:v>3.9028128124233787</c:v>
                </c:pt>
                <c:pt idx="3071">
                  <c:v>3.7938481801518229</c:v>
                </c:pt>
                <c:pt idx="3072">
                  <c:v>3.8568017618677342</c:v>
                </c:pt>
                <c:pt idx="3073">
                  <c:v>3.8192859791285692</c:v>
                </c:pt>
                <c:pt idx="3074">
                  <c:v>3.7521324357880665</c:v>
                </c:pt>
                <c:pt idx="3075">
                  <c:v>3.6809418926684692</c:v>
                </c:pt>
                <c:pt idx="3076">
                  <c:v>3.5957286038930656</c:v>
                </c:pt>
                <c:pt idx="3077">
                  <c:v>3.5157873310448169</c:v>
                </c:pt>
                <c:pt idx="3078">
                  <c:v>3.4258840289764412</c:v>
                </c:pt>
                <c:pt idx="3079">
                  <c:v>3.341158863095147</c:v>
                </c:pt>
                <c:pt idx="3080">
                  <c:v>3.2472704014813076</c:v>
                </c:pt>
                <c:pt idx="3081">
                  <c:v>3.1561247926324256</c:v>
                </c:pt>
                <c:pt idx="3082">
                  <c:v>3.0595857524174752</c:v>
                </c:pt>
                <c:pt idx="3083">
                  <c:v>2.969264953756654</c:v>
                </c:pt>
                <c:pt idx="3084">
                  <c:v>2.8747499858089527</c:v>
                </c:pt>
                <c:pt idx="3085">
                  <c:v>2.7872931667225278</c:v>
                </c:pt>
                <c:pt idx="3086">
                  <c:v>2.6971046554768212</c:v>
                </c:pt>
                <c:pt idx="3087">
                  <c:v>2.6187212810571805</c:v>
                </c:pt>
                <c:pt idx="3088">
                  <c:v>2.5347548032660754</c:v>
                </c:pt>
                <c:pt idx="3089">
                  <c:v>2.462333057281084</c:v>
                </c:pt>
                <c:pt idx="3090">
                  <c:v>2.3853012765448192</c:v>
                </c:pt>
                <c:pt idx="3091">
                  <c:v>2.3168083772075456</c:v>
                </c:pt>
                <c:pt idx="3092">
                  <c:v>2.2428704618418647</c:v>
                </c:pt>
                <c:pt idx="3093">
                  <c:v>2.1722950170786977</c:v>
                </c:pt>
                <c:pt idx="3094">
                  <c:v>2.1014419778549911</c:v>
                </c:pt>
                <c:pt idx="3095">
                  <c:v>2.0360905299824119</c:v>
                </c:pt>
                <c:pt idx="3096">
                  <c:v>1.9740167581249939</c:v>
                </c:pt>
                <c:pt idx="3097">
                  <c:v>1.9155575434499281</c:v>
                </c:pt>
                <c:pt idx="3098">
                  <c:v>1.857013230073844</c:v>
                </c:pt>
                <c:pt idx="3099">
                  <c:v>1.8027468908783897</c:v>
                </c:pt>
                <c:pt idx="3100">
                  <c:v>1.7500168555144338</c:v>
                </c:pt>
                <c:pt idx="3101">
                  <c:v>1.6968098848999109</c:v>
                </c:pt>
                <c:pt idx="3102">
                  <c:v>1.64867805225186</c:v>
                </c:pt>
                <c:pt idx="3103">
                  <c:v>1.6028257612261745</c:v>
                </c:pt>
                <c:pt idx="3104">
                  <c:v>1.5578367590759941</c:v>
                </c:pt>
                <c:pt idx="3105">
                  <c:v>1.5130911620802519</c:v>
                </c:pt>
                <c:pt idx="3106">
                  <c:v>1.4739648821009037</c:v>
                </c:pt>
                <c:pt idx="3107">
                  <c:v>1.435536192797084</c:v>
                </c:pt>
                <c:pt idx="3108">
                  <c:v>1.3983823145187255</c:v>
                </c:pt>
                <c:pt idx="3109">
                  <c:v>1.3610811182156946</c:v>
                </c:pt>
                <c:pt idx="3110">
                  <c:v>1.3262111068563383</c:v>
                </c:pt>
                <c:pt idx="3111">
                  <c:v>1.290351397376607</c:v>
                </c:pt>
                <c:pt idx="3112">
                  <c:v>1.2600817031448326</c:v>
                </c:pt>
                <c:pt idx="3113">
                  <c:v>1.2283823169272485</c:v>
                </c:pt>
                <c:pt idx="3114">
                  <c:v>1.1985340943400606</c:v>
                </c:pt>
                <c:pt idx="3115">
                  <c:v>1.1693184377741273</c:v>
                </c:pt>
                <c:pt idx="3116">
                  <c:v>1.1397172807787601</c:v>
                </c:pt>
                <c:pt idx="3117">
                  <c:v>1.1142130728915263</c:v>
                </c:pt>
                <c:pt idx="3118">
                  <c:v>1.0844887649013335</c:v>
                </c:pt>
                <c:pt idx="3119">
                  <c:v>1.0602277945323935</c:v>
                </c:pt>
                <c:pt idx="3120">
                  <c:v>1.0356140725370857</c:v>
                </c:pt>
                <c:pt idx="3121">
                  <c:v>1.0113319691859854</c:v>
                </c:pt>
                <c:pt idx="3122">
                  <c:v>0.98916630114375093</c:v>
                </c:pt>
                <c:pt idx="3123">
                  <c:v>0.96650231871987569</c:v>
                </c:pt>
                <c:pt idx="3124">
                  <c:v>0.94382569348352019</c:v>
                </c:pt>
                <c:pt idx="3125">
                  <c:v>0.92402250623209503</c:v>
                </c:pt>
                <c:pt idx="3126">
                  <c:v>0.90077923530348802</c:v>
                </c:pt>
                <c:pt idx="3127">
                  <c:v>0.88148274522203984</c:v>
                </c:pt>
                <c:pt idx="3128">
                  <c:v>0.86312027566888483</c:v>
                </c:pt>
                <c:pt idx="3129">
                  <c:v>0.84427943076720002</c:v>
                </c:pt>
                <c:pt idx="3130">
                  <c:v>0.82524816867358086</c:v>
                </c:pt>
                <c:pt idx="3131">
                  <c:v>0.80871479146660952</c:v>
                </c:pt>
                <c:pt idx="3132">
                  <c:v>0.79106793532426456</c:v>
                </c:pt>
                <c:pt idx="3133">
                  <c:v>0.77399656098183622</c:v>
                </c:pt>
                <c:pt idx="3134">
                  <c:v>0.75708994446238564</c:v>
                </c:pt>
                <c:pt idx="3135">
                  <c:v>0.7419376680719465</c:v>
                </c:pt>
                <c:pt idx="3136">
                  <c:v>0.72732961165190846</c:v>
                </c:pt>
                <c:pt idx="3137">
                  <c:v>0.7120559440812253</c:v>
                </c:pt>
                <c:pt idx="3138">
                  <c:v>0.69610711502135059</c:v>
                </c:pt>
                <c:pt idx="3139">
                  <c:v>0.68297384689691554</c:v>
                </c:pt>
                <c:pt idx="3140">
                  <c:v>0.67004712710545922</c:v>
                </c:pt>
                <c:pt idx="3141">
                  <c:v>0.6554182004496466</c:v>
                </c:pt>
                <c:pt idx="3142">
                  <c:v>0.64257856178563599</c:v>
                </c:pt>
                <c:pt idx="3143">
                  <c:v>0.6306199488814046</c:v>
                </c:pt>
                <c:pt idx="3144">
                  <c:v>0.61823433547903894</c:v>
                </c:pt>
                <c:pt idx="3145">
                  <c:v>0.60441392455518894</c:v>
                </c:pt>
                <c:pt idx="3146">
                  <c:v>0.59295114177399</c:v>
                </c:pt>
                <c:pt idx="3147">
                  <c:v>0.58093862912698457</c:v>
                </c:pt>
                <c:pt idx="3148">
                  <c:v>0.56926923875468105</c:v>
                </c:pt>
                <c:pt idx="3149">
                  <c:v>0.56093602694458156</c:v>
                </c:pt>
                <c:pt idx="3150">
                  <c:v>0.54903224830062158</c:v>
                </c:pt>
                <c:pt idx="3151">
                  <c:v>0.53665135007915155</c:v>
                </c:pt>
                <c:pt idx="3152">
                  <c:v>0.52778696668665037</c:v>
                </c:pt>
                <c:pt idx="3153">
                  <c:v>0.5180329143346315</c:v>
                </c:pt>
                <c:pt idx="3154">
                  <c:v>0.50818318584717237</c:v>
                </c:pt>
                <c:pt idx="3155">
                  <c:v>0.50033194561676553</c:v>
                </c:pt>
                <c:pt idx="3156">
                  <c:v>0.49037352470422058</c:v>
                </c:pt>
                <c:pt idx="3157">
                  <c:v>0.48070241607851827</c:v>
                </c:pt>
                <c:pt idx="3158">
                  <c:v>0.47261326999263154</c:v>
                </c:pt>
                <c:pt idx="3159">
                  <c:v>0.46210088949139011</c:v>
                </c:pt>
                <c:pt idx="3160">
                  <c:v>0.52318567784021386</c:v>
                </c:pt>
                <c:pt idx="3161">
                  <c:v>0.53380809778576221</c:v>
                </c:pt>
                <c:pt idx="3162">
                  <c:v>0.53278850813853873</c:v>
                </c:pt>
                <c:pt idx="3163">
                  <c:v>0.52570226629503369</c:v>
                </c:pt>
                <c:pt idx="3164">
                  <c:v>0.51521212403437211</c:v>
                </c:pt>
                <c:pt idx="3165">
                  <c:v>0.50606270473311177</c:v>
                </c:pt>
                <c:pt idx="3166">
                  <c:v>0.49724234782209681</c:v>
                </c:pt>
                <c:pt idx="3167">
                  <c:v>0.4876310088199361</c:v>
                </c:pt>
                <c:pt idx="3168">
                  <c:v>0.47839210378768593</c:v>
                </c:pt>
                <c:pt idx="3169">
                  <c:v>0.46984169016275984</c:v>
                </c:pt>
                <c:pt idx="3170">
                  <c:v>0.45937456349110789</c:v>
                </c:pt>
                <c:pt idx="3171">
                  <c:v>0.45039779057835433</c:v>
                </c:pt>
                <c:pt idx="3172">
                  <c:v>0.44110597432825782</c:v>
                </c:pt>
                <c:pt idx="3173">
                  <c:v>0.43419384412686485</c:v>
                </c:pt>
                <c:pt idx="3174">
                  <c:v>0.42515627594030592</c:v>
                </c:pt>
                <c:pt idx="3175">
                  <c:v>0.41688828812837497</c:v>
                </c:pt>
                <c:pt idx="3176">
                  <c:v>0.40908503737769025</c:v>
                </c:pt>
                <c:pt idx="3177">
                  <c:v>0.40084181870269381</c:v>
                </c:pt>
                <c:pt idx="3178">
                  <c:v>0.39515406149493415</c:v>
                </c:pt>
                <c:pt idx="3179">
                  <c:v>0.38711732568517032</c:v>
                </c:pt>
                <c:pt idx="3180">
                  <c:v>0.37902729801510648</c:v>
                </c:pt>
                <c:pt idx="3181">
                  <c:v>0.37317978841559107</c:v>
                </c:pt>
                <c:pt idx="3182">
                  <c:v>0.36657072648826688</c:v>
                </c:pt>
                <c:pt idx="3183">
                  <c:v>0.35879615808770127</c:v>
                </c:pt>
                <c:pt idx="3184">
                  <c:v>0.35345224200114067</c:v>
                </c:pt>
                <c:pt idx="3185">
                  <c:v>0.34773524672308204</c:v>
                </c:pt>
                <c:pt idx="3186">
                  <c:v>0.34074154732197665</c:v>
                </c:pt>
                <c:pt idx="3187">
                  <c:v>0.33546762239641015</c:v>
                </c:pt>
                <c:pt idx="3188">
                  <c:v>0.32921005111822432</c:v>
                </c:pt>
                <c:pt idx="3189">
                  <c:v>0.32396551036009241</c:v>
                </c:pt>
                <c:pt idx="3190">
                  <c:v>0.31833077190511794</c:v>
                </c:pt>
                <c:pt idx="3191">
                  <c:v>0.31410269973614341</c:v>
                </c:pt>
                <c:pt idx="3192">
                  <c:v>0.30737824740247294</c:v>
                </c:pt>
                <c:pt idx="3193">
                  <c:v>0.29945445546179827</c:v>
                </c:pt>
                <c:pt idx="3194">
                  <c:v>0.29382844899519583</c:v>
                </c:pt>
                <c:pt idx="3195">
                  <c:v>0.29159743519308101</c:v>
                </c:pt>
                <c:pt idx="3196">
                  <c:v>0.28565870101012691</c:v>
                </c:pt>
                <c:pt idx="3197">
                  <c:v>0.28050961088714532</c:v>
                </c:pt>
                <c:pt idx="3198">
                  <c:v>0.27744760453803929</c:v>
                </c:pt>
                <c:pt idx="3199">
                  <c:v>0.27287019479996305</c:v>
                </c:pt>
                <c:pt idx="3200">
                  <c:v>0.2689749655448741</c:v>
                </c:pt>
                <c:pt idx="3201">
                  <c:v>0.2645595696507419</c:v>
                </c:pt>
                <c:pt idx="3202">
                  <c:v>0.25922172703069868</c:v>
                </c:pt>
                <c:pt idx="3203">
                  <c:v>0.25575922271847179</c:v>
                </c:pt>
                <c:pt idx="3204">
                  <c:v>0.2514699050085048</c:v>
                </c:pt>
                <c:pt idx="3205">
                  <c:v>0.24615168364919154</c:v>
                </c:pt>
                <c:pt idx="3206">
                  <c:v>0.24370252808772094</c:v>
                </c:pt>
                <c:pt idx="3207">
                  <c:v>0.23862046576504034</c:v>
                </c:pt>
                <c:pt idx="3208">
                  <c:v>0.23570358045952391</c:v>
                </c:pt>
                <c:pt idx="3209">
                  <c:v>0.2317500106779399</c:v>
                </c:pt>
                <c:pt idx="3210">
                  <c:v>0.22775794809237912</c:v>
                </c:pt>
                <c:pt idx="3211">
                  <c:v>0.60559893880411364</c:v>
                </c:pt>
                <c:pt idx="3212">
                  <c:v>35.275630628477799</c:v>
                </c:pt>
                <c:pt idx="3213">
                  <c:v>15.570167225261429</c:v>
                </c:pt>
                <c:pt idx="3214">
                  <c:v>9.4292572049408108</c:v>
                </c:pt>
                <c:pt idx="3215">
                  <c:v>8.4269116813409539</c:v>
                </c:pt>
                <c:pt idx="3216">
                  <c:v>7.7919532657771384</c:v>
                </c:pt>
                <c:pt idx="3217">
                  <c:v>7.0931928361457208</c:v>
                </c:pt>
                <c:pt idx="3218">
                  <c:v>6.3797643855256343</c:v>
                </c:pt>
                <c:pt idx="3219">
                  <c:v>5.6897141899589947</c:v>
                </c:pt>
                <c:pt idx="3220">
                  <c:v>5.5247583426120865</c:v>
                </c:pt>
                <c:pt idx="3221">
                  <c:v>5.3410051177807727</c:v>
                </c:pt>
                <c:pt idx="3222">
                  <c:v>5.2119037745794783</c:v>
                </c:pt>
                <c:pt idx="3223">
                  <c:v>5.0679005697923136</c:v>
                </c:pt>
                <c:pt idx="3224">
                  <c:v>4.9160007580414078</c:v>
                </c:pt>
                <c:pt idx="3225">
                  <c:v>5.0078818550994946</c:v>
                </c:pt>
                <c:pt idx="3226">
                  <c:v>5.2649928081114385</c:v>
                </c:pt>
                <c:pt idx="3227">
                  <c:v>13.103238870866587</c:v>
                </c:pt>
                <c:pt idx="3228">
                  <c:v>9.4557982155945588</c:v>
                </c:pt>
                <c:pt idx="3229">
                  <c:v>9.1592162221259183</c:v>
                </c:pt>
                <c:pt idx="3230">
                  <c:v>8.7321146213786349</c:v>
                </c:pt>
                <c:pt idx="3231">
                  <c:v>8.0525741550623451</c:v>
                </c:pt>
                <c:pt idx="3232">
                  <c:v>7.2895711864455004</c:v>
                </c:pt>
                <c:pt idx="3233">
                  <c:v>6.5444472868249415</c:v>
                </c:pt>
                <c:pt idx="3234">
                  <c:v>5.9608497407647301</c:v>
                </c:pt>
                <c:pt idx="3235">
                  <c:v>5.7847082695887355</c:v>
                </c:pt>
                <c:pt idx="3236">
                  <c:v>5.5993041015406533</c:v>
                </c:pt>
                <c:pt idx="3237">
                  <c:v>5.4208899120917025</c:v>
                </c:pt>
                <c:pt idx="3238">
                  <c:v>5.2566545300756315</c:v>
                </c:pt>
                <c:pt idx="3239">
                  <c:v>5.1601583866581455</c:v>
                </c:pt>
                <c:pt idx="3240">
                  <c:v>5.0271560564734736</c:v>
                </c:pt>
                <c:pt idx="3241">
                  <c:v>4.8902768665351415</c:v>
                </c:pt>
                <c:pt idx="3242">
                  <c:v>4.7486406817161679</c:v>
                </c:pt>
                <c:pt idx="3243">
                  <c:v>4.6033765518347485</c:v>
                </c:pt>
                <c:pt idx="3244">
                  <c:v>4.4573243616382765</c:v>
                </c:pt>
                <c:pt idx="3245">
                  <c:v>4.2996111860081703</c:v>
                </c:pt>
                <c:pt idx="3246">
                  <c:v>4.1470822887321237</c:v>
                </c:pt>
                <c:pt idx="3247">
                  <c:v>4.0039539293400681</c:v>
                </c:pt>
                <c:pt idx="3248">
                  <c:v>3.8667005199096978</c:v>
                </c:pt>
                <c:pt idx="3249">
                  <c:v>3.7320501412002227</c:v>
                </c:pt>
                <c:pt idx="3250">
                  <c:v>3.6038747130176882</c:v>
                </c:pt>
                <c:pt idx="3251">
                  <c:v>3.4822514325358016</c:v>
                </c:pt>
                <c:pt idx="3252">
                  <c:v>3.3628573011979204</c:v>
                </c:pt>
                <c:pt idx="3253">
                  <c:v>3.6838185221461952</c:v>
                </c:pt>
                <c:pt idx="3254">
                  <c:v>3.9698626286518333</c:v>
                </c:pt>
                <c:pt idx="3255">
                  <c:v>4.2519768528378785</c:v>
                </c:pt>
                <c:pt idx="3256">
                  <c:v>4.1360472596557045</c:v>
                </c:pt>
                <c:pt idx="3257">
                  <c:v>3.7805437599541758</c:v>
                </c:pt>
                <c:pt idx="3258">
                  <c:v>3.5034306970481381</c:v>
                </c:pt>
                <c:pt idx="3259">
                  <c:v>3.4497363708535276</c:v>
                </c:pt>
                <c:pt idx="3260">
                  <c:v>3.3786595841856624</c:v>
                </c:pt>
                <c:pt idx="3261">
                  <c:v>3.3032635106878341</c:v>
                </c:pt>
                <c:pt idx="3262">
                  <c:v>3.8285051827527341</c:v>
                </c:pt>
                <c:pt idx="3263">
                  <c:v>9.262221001281949</c:v>
                </c:pt>
                <c:pt idx="3264">
                  <c:v>8.6705487233075438</c:v>
                </c:pt>
                <c:pt idx="3265">
                  <c:v>9.1377558747232008</c:v>
                </c:pt>
                <c:pt idx="3266">
                  <c:v>8.9621878166160958</c:v>
                </c:pt>
                <c:pt idx="3267">
                  <c:v>8.3341548854246348</c:v>
                </c:pt>
                <c:pt idx="3268">
                  <c:v>7.5343593777733817</c:v>
                </c:pt>
                <c:pt idx="3269">
                  <c:v>6.7262611276007034</c:v>
                </c:pt>
                <c:pt idx="3270">
                  <c:v>5.9795205261390967</c:v>
                </c:pt>
                <c:pt idx="3271">
                  <c:v>5.3180195404005275</c:v>
                </c:pt>
                <c:pt idx="3272">
                  <c:v>4.8226901895746463</c:v>
                </c:pt>
                <c:pt idx="3273">
                  <c:v>4.6725454142715028</c:v>
                </c:pt>
                <c:pt idx="3274">
                  <c:v>4.5314745516156165</c:v>
                </c:pt>
                <c:pt idx="3275">
                  <c:v>4.4212627136437872</c:v>
                </c:pt>
                <c:pt idx="3276">
                  <c:v>4.5746414147728718</c:v>
                </c:pt>
                <c:pt idx="3277">
                  <c:v>5.1771717346943333</c:v>
                </c:pt>
                <c:pt idx="3278">
                  <c:v>5.3942582133418195</c:v>
                </c:pt>
                <c:pt idx="3279">
                  <c:v>5.2480744401131734</c:v>
                </c:pt>
                <c:pt idx="3280">
                  <c:v>4.8956395497461305</c:v>
                </c:pt>
                <c:pt idx="3281">
                  <c:v>4.4711575548658304</c:v>
                </c:pt>
                <c:pt idx="3282">
                  <c:v>4.1335390674668275</c:v>
                </c:pt>
                <c:pt idx="3283">
                  <c:v>4.0397609679361732</c:v>
                </c:pt>
                <c:pt idx="3284">
                  <c:v>3.9834416271641677</c:v>
                </c:pt>
                <c:pt idx="3285">
                  <c:v>4.4040636763840304</c:v>
                </c:pt>
                <c:pt idx="3286">
                  <c:v>4.7406331876749812</c:v>
                </c:pt>
                <c:pt idx="3287">
                  <c:v>4.7552820624749437</c:v>
                </c:pt>
                <c:pt idx="3288">
                  <c:v>4.5311430618328137</c:v>
                </c:pt>
                <c:pt idx="3289">
                  <c:v>4.1973874943413794</c:v>
                </c:pt>
                <c:pt idx="3290">
                  <c:v>3.9390213101720342</c:v>
                </c:pt>
                <c:pt idx="3291">
                  <c:v>3.8529537543345507</c:v>
                </c:pt>
                <c:pt idx="3292">
                  <c:v>4.0744234647838518</c:v>
                </c:pt>
                <c:pt idx="3293">
                  <c:v>5.7513498164501362</c:v>
                </c:pt>
                <c:pt idx="3294">
                  <c:v>6.7410972711447501</c:v>
                </c:pt>
                <c:pt idx="3295">
                  <c:v>8.0447207091361559</c:v>
                </c:pt>
                <c:pt idx="3296">
                  <c:v>8.6440060755382166</c:v>
                </c:pt>
                <c:pt idx="3297">
                  <c:v>8.548161801970414</c:v>
                </c:pt>
                <c:pt idx="3298">
                  <c:v>8.0296934315833948</c:v>
                </c:pt>
                <c:pt idx="3299">
                  <c:v>7.4191167524453263</c:v>
                </c:pt>
                <c:pt idx="3300">
                  <c:v>6.7664674352485763</c:v>
                </c:pt>
                <c:pt idx="3301">
                  <c:v>6.4342763067015714</c:v>
                </c:pt>
                <c:pt idx="3302">
                  <c:v>6.1066265871355672</c:v>
                </c:pt>
                <c:pt idx="3303">
                  <c:v>5.7753520052627794</c:v>
                </c:pt>
                <c:pt idx="3304">
                  <c:v>5.4627282138170301</c:v>
                </c:pt>
                <c:pt idx="3305">
                  <c:v>5.1795023729039213</c:v>
                </c:pt>
                <c:pt idx="3306">
                  <c:v>4.9058957069284945</c:v>
                </c:pt>
                <c:pt idx="3307">
                  <c:v>4.7868063096592497</c:v>
                </c:pt>
                <c:pt idx="3308">
                  <c:v>4.6332544521660388</c:v>
                </c:pt>
                <c:pt idx="3309">
                  <c:v>4.5161386101344654</c:v>
                </c:pt>
                <c:pt idx="3310">
                  <c:v>4.4271116629195486</c:v>
                </c:pt>
                <c:pt idx="3311">
                  <c:v>4.3899036038643473</c:v>
                </c:pt>
                <c:pt idx="3312">
                  <c:v>4.467262603510048</c:v>
                </c:pt>
                <c:pt idx="3313">
                  <c:v>4.9091865667458787</c:v>
                </c:pt>
                <c:pt idx="3314">
                  <c:v>5.1551398125880086</c:v>
                </c:pt>
                <c:pt idx="3315">
                  <c:v>5.4275471283621002</c:v>
                </c:pt>
                <c:pt idx="3316">
                  <c:v>6.2802074602406348</c:v>
                </c:pt>
                <c:pt idx="3317">
                  <c:v>6.9025275256451426</c:v>
                </c:pt>
                <c:pt idx="3318">
                  <c:v>7.3572143336607843</c:v>
                </c:pt>
                <c:pt idx="3319">
                  <c:v>7.3879170643953245</c:v>
                </c:pt>
                <c:pt idx="3320">
                  <c:v>7.1120608836311323</c:v>
                </c:pt>
                <c:pt idx="3321">
                  <c:v>6.6885321859065421</c:v>
                </c:pt>
                <c:pt idx="3322">
                  <c:v>7.1942248656049896</c:v>
                </c:pt>
                <c:pt idx="3323">
                  <c:v>7.3687005217937545</c:v>
                </c:pt>
                <c:pt idx="3324">
                  <c:v>7.8958720718853455</c:v>
                </c:pt>
                <c:pt idx="3325">
                  <c:v>8.0623937126835781</c:v>
                </c:pt>
                <c:pt idx="3326">
                  <c:v>7.8803152009180888</c:v>
                </c:pt>
                <c:pt idx="3327">
                  <c:v>7.4695989612092717</c:v>
                </c:pt>
                <c:pt idx="3328">
                  <c:v>6.9786228424600933</c:v>
                </c:pt>
                <c:pt idx="3329">
                  <c:v>6.4791877728383334</c:v>
                </c:pt>
                <c:pt idx="3330">
                  <c:v>6.3793870508422508</c:v>
                </c:pt>
                <c:pt idx="3331">
                  <c:v>7.1680984969343928</c:v>
                </c:pt>
                <c:pt idx="3332">
                  <c:v>7.4184417489463774</c:v>
                </c:pt>
                <c:pt idx="3333">
                  <c:v>7.4016588798323184</c:v>
                </c:pt>
                <c:pt idx="3334">
                  <c:v>7.2224762673457938</c:v>
                </c:pt>
                <c:pt idx="3335">
                  <c:v>6.9363762955206845</c:v>
                </c:pt>
                <c:pt idx="3336">
                  <c:v>7.0384469005923824</c:v>
                </c:pt>
                <c:pt idx="3337">
                  <c:v>6.9613423679310689</c:v>
                </c:pt>
                <c:pt idx="3338">
                  <c:v>6.7000044241919996</c:v>
                </c:pt>
                <c:pt idx="3339">
                  <c:v>8.4309816312673398</c:v>
                </c:pt>
                <c:pt idx="3340">
                  <c:v>8.3520702907229349</c:v>
                </c:pt>
                <c:pt idx="3341">
                  <c:v>8.662146318324174</c:v>
                </c:pt>
                <c:pt idx="3342">
                  <c:v>8.5815576535351017</c:v>
                </c:pt>
                <c:pt idx="3343">
                  <c:v>8.4737740116174205</c:v>
                </c:pt>
                <c:pt idx="3344">
                  <c:v>8.2649359710202894</c:v>
                </c:pt>
                <c:pt idx="3345">
                  <c:v>8.3582844571252259</c:v>
                </c:pt>
                <c:pt idx="3346">
                  <c:v>8.5315771547332719</c:v>
                </c:pt>
                <c:pt idx="3347">
                  <c:v>8.4343274411428464</c:v>
                </c:pt>
                <c:pt idx="3348">
                  <c:v>8.971934881130192</c:v>
                </c:pt>
                <c:pt idx="3349">
                  <c:v>8.7095704618912499</c:v>
                </c:pt>
                <c:pt idx="3350">
                  <c:v>8.3864402778297737</c:v>
                </c:pt>
                <c:pt idx="3351">
                  <c:v>8.028009906111798</c:v>
                </c:pt>
                <c:pt idx="3352">
                  <c:v>7.6181222657319445</c:v>
                </c:pt>
                <c:pt idx="3353">
                  <c:v>7.1443109506292979</c:v>
                </c:pt>
                <c:pt idx="3354">
                  <c:v>6.662408667517199</c:v>
                </c:pt>
                <c:pt idx="3355">
                  <c:v>6.2844837527908703</c:v>
                </c:pt>
                <c:pt idx="3356">
                  <c:v>5.9865143968804491</c:v>
                </c:pt>
                <c:pt idx="3357">
                  <c:v>5.7903381944524472</c:v>
                </c:pt>
                <c:pt idx="3358">
                  <c:v>5.724280204032647</c:v>
                </c:pt>
                <c:pt idx="3359">
                  <c:v>5.7580210833377024</c:v>
                </c:pt>
                <c:pt idx="3360">
                  <c:v>5.7102253478763476</c:v>
                </c:pt>
                <c:pt idx="3361">
                  <c:v>5.6690478265308695</c:v>
                </c:pt>
                <c:pt idx="3362">
                  <c:v>5.5933987427858733</c:v>
                </c:pt>
                <c:pt idx="3363">
                  <c:v>5.509463645522672</c:v>
                </c:pt>
                <c:pt idx="3364">
                  <c:v>5.4580571410614231</c:v>
                </c:pt>
                <c:pt idx="3365">
                  <c:v>5.5020769443002395</c:v>
                </c:pt>
                <c:pt idx="3366">
                  <c:v>5.5315267737083911</c:v>
                </c:pt>
                <c:pt idx="3367">
                  <c:v>6.3108078039744715</c:v>
                </c:pt>
                <c:pt idx="3368">
                  <c:v>6.6713228276749525</c:v>
                </c:pt>
                <c:pt idx="3369">
                  <c:v>6.6268550463854083</c:v>
                </c:pt>
                <c:pt idx="3370">
                  <c:v>6.4209723201182856</c:v>
                </c:pt>
                <c:pt idx="3371">
                  <c:v>6.2803898350782985</c:v>
                </c:pt>
                <c:pt idx="3372">
                  <c:v>6.0499208555435304</c:v>
                </c:pt>
                <c:pt idx="3373">
                  <c:v>5.7651148901946989</c:v>
                </c:pt>
                <c:pt idx="3374">
                  <c:v>5.4581542306866666</c:v>
                </c:pt>
                <c:pt idx="3375">
                  <c:v>5.3173452500531706</c:v>
                </c:pt>
                <c:pt idx="3376">
                  <c:v>5.2459181922332494</c:v>
                </c:pt>
                <c:pt idx="3377">
                  <c:v>5.153108132273986</c:v>
                </c:pt>
                <c:pt idx="3378">
                  <c:v>5.0728147243451485</c:v>
                </c:pt>
                <c:pt idx="3379">
                  <c:v>4.9986287667431997</c:v>
                </c:pt>
                <c:pt idx="3380">
                  <c:v>4.9225162901509858</c:v>
                </c:pt>
                <c:pt idx="3381">
                  <c:v>4.8692383993177044</c:v>
                </c:pt>
                <c:pt idx="3382">
                  <c:v>5.25256584592751</c:v>
                </c:pt>
                <c:pt idx="3383">
                  <c:v>5.8290429631033094</c:v>
                </c:pt>
                <c:pt idx="3384">
                  <c:v>6.3436293118013589</c:v>
                </c:pt>
                <c:pt idx="3385">
                  <c:v>6.424851866176037</c:v>
                </c:pt>
                <c:pt idx="3386">
                  <c:v>6.2350877256526127</c:v>
                </c:pt>
                <c:pt idx="3387">
                  <c:v>5.9796649541487472</c:v>
                </c:pt>
                <c:pt idx="3388">
                  <c:v>5.7877852917379116</c:v>
                </c:pt>
                <c:pt idx="3389">
                  <c:v>5.6980077019254685</c:v>
                </c:pt>
                <c:pt idx="3390">
                  <c:v>5.7060528303604148</c:v>
                </c:pt>
                <c:pt idx="3391">
                  <c:v>5.6866192225954659</c:v>
                </c:pt>
                <c:pt idx="3392">
                  <c:v>5.6656264447335882</c:v>
                </c:pt>
                <c:pt idx="3393">
                  <c:v>5.6541109031948356</c:v>
                </c:pt>
                <c:pt idx="3394">
                  <c:v>5.6008947897527905</c:v>
                </c:pt>
                <c:pt idx="3395">
                  <c:v>5.530236733039569</c:v>
                </c:pt>
                <c:pt idx="3396">
                  <c:v>9.1887125920633057</c:v>
                </c:pt>
                <c:pt idx="3397">
                  <c:v>8.4155114261942217</c:v>
                </c:pt>
                <c:pt idx="3398">
                  <c:v>8.7786338084609508</c:v>
                </c:pt>
                <c:pt idx="3399">
                  <c:v>8.7656873200389747</c:v>
                </c:pt>
                <c:pt idx="3400">
                  <c:v>8.5468739842057087</c:v>
                </c:pt>
                <c:pt idx="3401">
                  <c:v>8.2888146338630637</c:v>
                </c:pt>
                <c:pt idx="3402">
                  <c:v>7.6473493411199849</c:v>
                </c:pt>
                <c:pt idx="3403">
                  <c:v>7.065629607773996</c:v>
                </c:pt>
                <c:pt idx="3404">
                  <c:v>6.6652858788494056</c:v>
                </c:pt>
                <c:pt idx="3405">
                  <c:v>6.5675077200827046</c:v>
                </c:pt>
                <c:pt idx="3406">
                  <c:v>6.5120176366944271</c:v>
                </c:pt>
                <c:pt idx="3407">
                  <c:v>6.719005576125828</c:v>
                </c:pt>
                <c:pt idx="3408">
                  <c:v>6.7760488185882854</c:v>
                </c:pt>
                <c:pt idx="3409">
                  <c:v>6.8009875941737805</c:v>
                </c:pt>
                <c:pt idx="3410">
                  <c:v>6.8400740704368772</c:v>
                </c:pt>
                <c:pt idx="3411">
                  <c:v>7.1677478010013651</c:v>
                </c:pt>
                <c:pt idx="3412">
                  <c:v>7.429330502281756</c:v>
                </c:pt>
                <c:pt idx="3413">
                  <c:v>7.4184022592396897</c:v>
                </c:pt>
                <c:pt idx="3414">
                  <c:v>7.4213890139288088</c:v>
                </c:pt>
                <c:pt idx="3415">
                  <c:v>7.4969738427882726</c:v>
                </c:pt>
                <c:pt idx="3416">
                  <c:v>7.6111724556532998</c:v>
                </c:pt>
                <c:pt idx="3417">
                  <c:v>7.3274097036086818</c:v>
                </c:pt>
                <c:pt idx="3418">
                  <c:v>7.1602903412530292</c:v>
                </c:pt>
                <c:pt idx="3419">
                  <c:v>7.016733501677896</c:v>
                </c:pt>
                <c:pt idx="3420">
                  <c:v>6.9083763141549497</c:v>
                </c:pt>
                <c:pt idx="3421">
                  <c:v>6.715301060760023</c:v>
                </c:pt>
                <c:pt idx="3422">
                  <c:v>6.5091784593380737</c:v>
                </c:pt>
                <c:pt idx="3423">
                  <c:v>6.3230711519966798</c:v>
                </c:pt>
                <c:pt idx="3424">
                  <c:v>6.1550363510238455</c:v>
                </c:pt>
                <c:pt idx="3425">
                  <c:v>5.9824584396572948</c:v>
                </c:pt>
                <c:pt idx="3426">
                  <c:v>5.8414605882887729</c:v>
                </c:pt>
                <c:pt idx="3427">
                  <c:v>5.7895068202396684</c:v>
                </c:pt>
                <c:pt idx="3428">
                  <c:v>5.7232902911213746</c:v>
                </c:pt>
                <c:pt idx="3429">
                  <c:v>5.5241396837252665</c:v>
                </c:pt>
                <c:pt idx="3430">
                  <c:v>5.3819187137027704</c:v>
                </c:pt>
                <c:pt idx="3431">
                  <c:v>5.2654315119691226</c:v>
                </c:pt>
                <c:pt idx="3432">
                  <c:v>5.1471862935590131</c:v>
                </c:pt>
                <c:pt idx="3433">
                  <c:v>5.0190509491677782</c:v>
                </c:pt>
                <c:pt idx="3434">
                  <c:v>4.8960636984528358</c:v>
                </c:pt>
                <c:pt idx="3435">
                  <c:v>4.7671063840975689</c:v>
                </c:pt>
                <c:pt idx="3436">
                  <c:v>4.6436323812655402</c:v>
                </c:pt>
                <c:pt idx="3437">
                  <c:v>4.5140166696731976</c:v>
                </c:pt>
                <c:pt idx="3438">
                  <c:v>4.3941629830833921</c:v>
                </c:pt>
                <c:pt idx="3439">
                  <c:v>4.2693895200449239</c:v>
                </c:pt>
                <c:pt idx="3440">
                  <c:v>4.1460387056915113</c:v>
                </c:pt>
                <c:pt idx="3441">
                  <c:v>4.0261977206629274</c:v>
                </c:pt>
                <c:pt idx="3442">
                  <c:v>3.9104630535510467</c:v>
                </c:pt>
                <c:pt idx="3443">
                  <c:v>3.7938280302974841</c:v>
                </c:pt>
                <c:pt idx="3444">
                  <c:v>3.6788400741312568</c:v>
                </c:pt>
                <c:pt idx="3445">
                  <c:v>3.5685649465543072</c:v>
                </c:pt>
                <c:pt idx="3446">
                  <c:v>3.4590215260850932</c:v>
                </c:pt>
                <c:pt idx="3447">
                  <c:v>3.3526765364520927</c:v>
                </c:pt>
                <c:pt idx="3448">
                  <c:v>3.2537625284366491</c:v>
                </c:pt>
                <c:pt idx="3449">
                  <c:v>3.1566722465623291</c:v>
                </c:pt>
                <c:pt idx="3450">
                  <c:v>3.0615961226556685</c:v>
                </c:pt>
                <c:pt idx="3451">
                  <c:v>2.9734017867368019</c:v>
                </c:pt>
                <c:pt idx="3452">
                  <c:v>2.8832203506308782</c:v>
                </c:pt>
                <c:pt idx="3453">
                  <c:v>2.8027068586443149</c:v>
                </c:pt>
                <c:pt idx="3454">
                  <c:v>2.7208097528158799</c:v>
                </c:pt>
                <c:pt idx="3455">
                  <c:v>2.6457959014078094</c:v>
                </c:pt>
                <c:pt idx="3456">
                  <c:v>2.5629532543129381</c:v>
                </c:pt>
                <c:pt idx="3457">
                  <c:v>2.4819953880908345</c:v>
                </c:pt>
                <c:pt idx="3458">
                  <c:v>2.4076558719821355</c:v>
                </c:pt>
                <c:pt idx="3459">
                  <c:v>2.3372317583133091</c:v>
                </c:pt>
                <c:pt idx="3460">
                  <c:v>2.2670982642649116</c:v>
                </c:pt>
                <c:pt idx="3461">
                  <c:v>2.1978997421073827</c:v>
                </c:pt>
                <c:pt idx="3462">
                  <c:v>2.1329433580034087</c:v>
                </c:pt>
                <c:pt idx="3463">
                  <c:v>2.0723681695443603</c:v>
                </c:pt>
                <c:pt idx="3464">
                  <c:v>2.0128417777735748</c:v>
                </c:pt>
                <c:pt idx="3465">
                  <c:v>1.9542688519795137</c:v>
                </c:pt>
                <c:pt idx="3466">
                  <c:v>1.9015330356759979</c:v>
                </c:pt>
                <c:pt idx="3467">
                  <c:v>1.8497098112085455</c:v>
                </c:pt>
                <c:pt idx="3468">
                  <c:v>1.7997709767303161</c:v>
                </c:pt>
                <c:pt idx="3469">
                  <c:v>1.7523898991710705</c:v>
                </c:pt>
                <c:pt idx="3470">
                  <c:v>1.7048393559930222</c:v>
                </c:pt>
                <c:pt idx="3471">
                  <c:v>1.6607927705971375</c:v>
                </c:pt>
                <c:pt idx="3472">
                  <c:v>1.6217243254273757</c:v>
                </c:pt>
                <c:pt idx="3473">
                  <c:v>1.5782089402920181</c:v>
                </c:pt>
                <c:pt idx="3474">
                  <c:v>1.5383222513040768</c:v>
                </c:pt>
                <c:pt idx="3475">
                  <c:v>1.4995405904232599</c:v>
                </c:pt>
                <c:pt idx="3476">
                  <c:v>1.4632409655821519</c:v>
                </c:pt>
                <c:pt idx="3477">
                  <c:v>1.4249010413800618</c:v>
                </c:pt>
                <c:pt idx="3478">
                  <c:v>1.3930991203282341</c:v>
                </c:pt>
                <c:pt idx="3479">
                  <c:v>1.3579141246307154</c:v>
                </c:pt>
                <c:pt idx="3480">
                  <c:v>1.3260255784855641</c:v>
                </c:pt>
                <c:pt idx="3481">
                  <c:v>1.2953135908915745</c:v>
                </c:pt>
                <c:pt idx="3482">
                  <c:v>1.2655588389460091</c:v>
                </c:pt>
                <c:pt idx="3483">
                  <c:v>1.2339425516193798</c:v>
                </c:pt>
                <c:pt idx="3484">
                  <c:v>1.2090464939936478</c:v>
                </c:pt>
                <c:pt idx="3485">
                  <c:v>1.1807529519505571</c:v>
                </c:pt>
                <c:pt idx="3486">
                  <c:v>1.1548447172972738</c:v>
                </c:pt>
                <c:pt idx="3487">
                  <c:v>1.1289050733169181</c:v>
                </c:pt>
                <c:pt idx="3488">
                  <c:v>1.103917780731664</c:v>
                </c:pt>
                <c:pt idx="3489">
                  <c:v>1.0802670640668524</c:v>
                </c:pt>
                <c:pt idx="3490">
                  <c:v>1.0578375984044657</c:v>
                </c:pt>
                <c:pt idx="3491">
                  <c:v>1.0318144965150198</c:v>
                </c:pt>
                <c:pt idx="3492">
                  <c:v>1.0086832963568739</c:v>
                </c:pt>
                <c:pt idx="3493">
                  <c:v>0.9887299489326502</c:v>
                </c:pt>
                <c:pt idx="3494">
                  <c:v>0.96834080649245202</c:v>
                </c:pt>
                <c:pt idx="3495">
                  <c:v>0.9475026110739857</c:v>
                </c:pt>
                <c:pt idx="3496">
                  <c:v>0.92920248337002298</c:v>
                </c:pt>
                <c:pt idx="3497">
                  <c:v>0.91152791191378091</c:v>
                </c:pt>
                <c:pt idx="3498">
                  <c:v>0.89296674257318964</c:v>
                </c:pt>
                <c:pt idx="3499">
                  <c:v>0.872807168345205</c:v>
                </c:pt>
                <c:pt idx="3500">
                  <c:v>0.85483771944160802</c:v>
                </c:pt>
                <c:pt idx="3501">
                  <c:v>0.83854725365794969</c:v>
                </c:pt>
                <c:pt idx="3502">
                  <c:v>0.82112494701757222</c:v>
                </c:pt>
                <c:pt idx="3503">
                  <c:v>0.80576028468283645</c:v>
                </c:pt>
                <c:pt idx="3504">
                  <c:v>0.78794305212594062</c:v>
                </c:pt>
                <c:pt idx="3505">
                  <c:v>0.77456332655188764</c:v>
                </c:pt>
                <c:pt idx="3506">
                  <c:v>0.75881146856643744</c:v>
                </c:pt>
                <c:pt idx="3507">
                  <c:v>0.74297811408200864</c:v>
                </c:pt>
                <c:pt idx="3508">
                  <c:v>0.72935416645476969</c:v>
                </c:pt>
                <c:pt idx="3509">
                  <c:v>0.71533078884628643</c:v>
                </c:pt>
                <c:pt idx="3510">
                  <c:v>0.70269939680333571</c:v>
                </c:pt>
                <c:pt idx="3511">
                  <c:v>0.68755165104962168</c:v>
                </c:pt>
                <c:pt idx="3512">
                  <c:v>0.67367945048340827</c:v>
                </c:pt>
                <c:pt idx="3513">
                  <c:v>0.6618749253750843</c:v>
                </c:pt>
                <c:pt idx="3514">
                  <c:v>0.65003043075907385</c:v>
                </c:pt>
                <c:pt idx="3515">
                  <c:v>0.63893854001442163</c:v>
                </c:pt>
                <c:pt idx="3516">
                  <c:v>0.62609203862875973</c:v>
                </c:pt>
                <c:pt idx="3517">
                  <c:v>0.61458391814034941</c:v>
                </c:pt>
                <c:pt idx="3518">
                  <c:v>0.60330737025317482</c:v>
                </c:pt>
                <c:pt idx="3519">
                  <c:v>0.59255578112007357</c:v>
                </c:pt>
                <c:pt idx="3520">
                  <c:v>0.57922272578918477</c:v>
                </c:pt>
                <c:pt idx="3521">
                  <c:v>0.57020196280897661</c:v>
                </c:pt>
                <c:pt idx="3522">
                  <c:v>0.56078742898737488</c:v>
                </c:pt>
                <c:pt idx="3523">
                  <c:v>0.55037323430057561</c:v>
                </c:pt>
                <c:pt idx="3524">
                  <c:v>0.54095365694724618</c:v>
                </c:pt>
                <c:pt idx="3525">
                  <c:v>0.53122313854401193</c:v>
                </c:pt>
                <c:pt idx="3526">
                  <c:v>0.52037627945813025</c:v>
                </c:pt>
                <c:pt idx="3527">
                  <c:v>0.51380783427348931</c:v>
                </c:pt>
                <c:pt idx="3528">
                  <c:v>0.50331270738608247</c:v>
                </c:pt>
                <c:pt idx="3529">
                  <c:v>0.49538594872530517</c:v>
                </c:pt>
                <c:pt idx="3530">
                  <c:v>0.48522274959741851</c:v>
                </c:pt>
                <c:pt idx="3531">
                  <c:v>0.47821843864775532</c:v>
                </c:pt>
                <c:pt idx="3532">
                  <c:v>0.47046847793823476</c:v>
                </c:pt>
                <c:pt idx="3533">
                  <c:v>0.4636684591369038</c:v>
                </c:pt>
                <c:pt idx="3534">
                  <c:v>0.45491409981631881</c:v>
                </c:pt>
                <c:pt idx="3535">
                  <c:v>0.44620123985763283</c:v>
                </c:pt>
                <c:pt idx="3536">
                  <c:v>0.44022583795739528</c:v>
                </c:pt>
                <c:pt idx="3537">
                  <c:v>0.43228396823411541</c:v>
                </c:pt>
                <c:pt idx="3538">
                  <c:v>0.42627181693174138</c:v>
                </c:pt>
                <c:pt idx="3539">
                  <c:v>0.41818567921730004</c:v>
                </c:pt>
                <c:pt idx="3540">
                  <c:v>0.41062195606998092</c:v>
                </c:pt>
                <c:pt idx="3541">
                  <c:v>0.40217715125909037</c:v>
                </c:pt>
                <c:pt idx="3542">
                  <c:v>0.39824786840829851</c:v>
                </c:pt>
                <c:pt idx="3543">
                  <c:v>0.39133080814374543</c:v>
                </c:pt>
                <c:pt idx="3544">
                  <c:v>0.38502276532359092</c:v>
                </c:pt>
                <c:pt idx="3545">
                  <c:v>0.37992062634669654</c:v>
                </c:pt>
                <c:pt idx="3546">
                  <c:v>0.37442136653817082</c:v>
                </c:pt>
                <c:pt idx="3547">
                  <c:v>0.36552204760958334</c:v>
                </c:pt>
                <c:pt idx="3548">
                  <c:v>0.36081981519171508</c:v>
                </c:pt>
                <c:pt idx="3549">
                  <c:v>0.35511189643778035</c:v>
                </c:pt>
                <c:pt idx="3550">
                  <c:v>0.34909559769509968</c:v>
                </c:pt>
                <c:pt idx="3551">
                  <c:v>0.34376830224326732</c:v>
                </c:pt>
                <c:pt idx="3552">
                  <c:v>0.33852746809692302</c:v>
                </c:pt>
                <c:pt idx="3553">
                  <c:v>0.33317062587127555</c:v>
                </c:pt>
                <c:pt idx="3554">
                  <c:v>0.32779537670858772</c:v>
                </c:pt>
                <c:pt idx="3555">
                  <c:v>0.32349939026388791</c:v>
                </c:pt>
                <c:pt idx="3556">
                  <c:v>0.3188804027481969</c:v>
                </c:pt>
                <c:pt idx="3557">
                  <c:v>0.31343621502765889</c:v>
                </c:pt>
                <c:pt idx="3558">
                  <c:v>0.30926469077694785</c:v>
                </c:pt>
                <c:pt idx="3559">
                  <c:v>0.30360281685364654</c:v>
                </c:pt>
                <c:pt idx="3560">
                  <c:v>0.29919700225452528</c:v>
                </c:pt>
                <c:pt idx="3561">
                  <c:v>0.29744301750288832</c:v>
                </c:pt>
                <c:pt idx="3562">
                  <c:v>0.29310188980996338</c:v>
                </c:pt>
                <c:pt idx="3563">
                  <c:v>0.28806822523570613</c:v>
                </c:pt>
                <c:pt idx="3564">
                  <c:v>0.28467581568071282</c:v>
                </c:pt>
                <c:pt idx="3565">
                  <c:v>0.27983585458396659</c:v>
                </c:pt>
                <c:pt idx="3566">
                  <c:v>0.27698614489284529</c:v>
                </c:pt>
                <c:pt idx="3567">
                  <c:v>0.27203707417271172</c:v>
                </c:pt>
                <c:pt idx="3568">
                  <c:v>0.26638600114761696</c:v>
                </c:pt>
                <c:pt idx="3569">
                  <c:v>0.26557250045428038</c:v>
                </c:pt>
                <c:pt idx="3570">
                  <c:v>0.26644375041592538</c:v>
                </c:pt>
                <c:pt idx="3571">
                  <c:v>1.0039101873206338</c:v>
                </c:pt>
                <c:pt idx="3572">
                  <c:v>0.88980916482462158</c:v>
                </c:pt>
                <c:pt idx="3573">
                  <c:v>0.928880928070422</c:v>
                </c:pt>
                <c:pt idx="3574">
                  <c:v>0.93484252142850865</c:v>
                </c:pt>
                <c:pt idx="3575">
                  <c:v>0.92552240158543431</c:v>
                </c:pt>
                <c:pt idx="3576">
                  <c:v>0.91049452763272476</c:v>
                </c:pt>
                <c:pt idx="3577">
                  <c:v>0.88853714802456207</c:v>
                </c:pt>
                <c:pt idx="3578">
                  <c:v>0.86175966874720422</c:v>
                </c:pt>
                <c:pt idx="3579">
                  <c:v>0.83398858187374758</c:v>
                </c:pt>
                <c:pt idx="3580">
                  <c:v>0.80684329125282062</c:v>
                </c:pt>
                <c:pt idx="3581">
                  <c:v>0.78454520923732651</c:v>
                </c:pt>
                <c:pt idx="3582">
                  <c:v>0.75950011252500016</c:v>
                </c:pt>
                <c:pt idx="3583">
                  <c:v>0.7359133110159245</c:v>
                </c:pt>
                <c:pt idx="3584">
                  <c:v>0.71557457159228699</c:v>
                </c:pt>
                <c:pt idx="3585">
                  <c:v>6.9661165063144033</c:v>
                </c:pt>
                <c:pt idx="3586">
                  <c:v>12.740939589932415</c:v>
                </c:pt>
                <c:pt idx="3587">
                  <c:v>6.0217859948986501</c:v>
                </c:pt>
                <c:pt idx="3588">
                  <c:v>5.3392418240979724</c:v>
                </c:pt>
                <c:pt idx="3589">
                  <c:v>8.8084768152861788</c:v>
                </c:pt>
                <c:pt idx="3590">
                  <c:v>7.0877059508202676</c:v>
                </c:pt>
                <c:pt idx="3591">
                  <c:v>6.8045082766838103</c:v>
                </c:pt>
                <c:pt idx="3592">
                  <c:v>6.6731955735001236</c:v>
                </c:pt>
                <c:pt idx="3593">
                  <c:v>6.4690939479993563</c:v>
                </c:pt>
                <c:pt idx="3594">
                  <c:v>6.2399581246546276</c:v>
                </c:pt>
                <c:pt idx="3595">
                  <c:v>6.0018170559019905</c:v>
                </c:pt>
                <c:pt idx="3596">
                  <c:v>5.7986526122975111</c:v>
                </c:pt>
                <c:pt idx="3597">
                  <c:v>5.6914501787693617</c:v>
                </c:pt>
                <c:pt idx="3598">
                  <c:v>5.5697749544842852</c:v>
                </c:pt>
                <c:pt idx="3599">
                  <c:v>5.4409342960907745</c:v>
                </c:pt>
                <c:pt idx="3600">
                  <c:v>5.3040513383255421</c:v>
                </c:pt>
                <c:pt idx="3601">
                  <c:v>5.2735897482091234</c:v>
                </c:pt>
                <c:pt idx="3602">
                  <c:v>17.478338782231855</c:v>
                </c:pt>
                <c:pt idx="3603">
                  <c:v>10.348626526632771</c:v>
                </c:pt>
                <c:pt idx="3604">
                  <c:v>9.9364735406694038</c:v>
                </c:pt>
                <c:pt idx="3605">
                  <c:v>9.4719493493909361</c:v>
                </c:pt>
                <c:pt idx="3606">
                  <c:v>8.7889437247146631</c:v>
                </c:pt>
                <c:pt idx="3607">
                  <c:v>8.0164772168134526</c:v>
                </c:pt>
                <c:pt idx="3608">
                  <c:v>7.3673953133414916</c:v>
                </c:pt>
                <c:pt idx="3609">
                  <c:v>6.8540713020329775</c:v>
                </c:pt>
                <c:pt idx="3610">
                  <c:v>6.6548568005102746</c:v>
                </c:pt>
                <c:pt idx="3611">
                  <c:v>6.4553545409128361</c:v>
                </c:pt>
                <c:pt idx="3612">
                  <c:v>6.2906123637499674</c:v>
                </c:pt>
                <c:pt idx="3613">
                  <c:v>6.7300942462270816</c:v>
                </c:pt>
                <c:pt idx="3614">
                  <c:v>6.7956802549815283</c:v>
                </c:pt>
                <c:pt idx="3615">
                  <c:v>6.7147156712750382</c:v>
                </c:pt>
                <c:pt idx="3616">
                  <c:v>6.5847930525916434</c:v>
                </c:pt>
                <c:pt idx="3617">
                  <c:v>6.4352418178289774</c:v>
                </c:pt>
                <c:pt idx="3618">
                  <c:v>6.2792241548574266</c:v>
                </c:pt>
                <c:pt idx="3619">
                  <c:v>6.1182123095217351</c:v>
                </c:pt>
                <c:pt idx="3620">
                  <c:v>6.3367245842024333</c:v>
                </c:pt>
                <c:pt idx="3621">
                  <c:v>6.3768753107401039</c:v>
                </c:pt>
                <c:pt idx="3622">
                  <c:v>6.3353004661538774</c:v>
                </c:pt>
                <c:pt idx="3623">
                  <c:v>6.2262851568641704</c:v>
                </c:pt>
                <c:pt idx="3624">
                  <c:v>6.1170771113173306</c:v>
                </c:pt>
                <c:pt idx="3625">
                  <c:v>5.9804104956302346</c:v>
                </c:pt>
                <c:pt idx="3626">
                  <c:v>5.8355079793930376</c:v>
                </c:pt>
                <c:pt idx="3627">
                  <c:v>5.6849361776029754</c:v>
                </c:pt>
                <c:pt idx="3628">
                  <c:v>5.658901529456462</c:v>
                </c:pt>
                <c:pt idx="3629">
                  <c:v>5.5562129631255175</c:v>
                </c:pt>
                <c:pt idx="3630">
                  <c:v>5.4309220563859215</c:v>
                </c:pt>
                <c:pt idx="3631">
                  <c:v>5.2916378681418692</c:v>
                </c:pt>
                <c:pt idx="3632">
                  <c:v>5.1804385747807276</c:v>
                </c:pt>
                <c:pt idx="3633">
                  <c:v>5.1753979102986811</c:v>
                </c:pt>
                <c:pt idx="3634">
                  <c:v>5.4433764825862392</c:v>
                </c:pt>
                <c:pt idx="3635">
                  <c:v>5.8179572480288906</c:v>
                </c:pt>
                <c:pt idx="3636">
                  <c:v>5.9716027329702692</c:v>
                </c:pt>
                <c:pt idx="3637">
                  <c:v>5.8986267825695924</c:v>
                </c:pt>
                <c:pt idx="3638">
                  <c:v>5.6483971326653144</c:v>
                </c:pt>
                <c:pt idx="3639">
                  <c:v>5.4380086380485553</c:v>
                </c:pt>
                <c:pt idx="3640">
                  <c:v>5.363143728385654</c:v>
                </c:pt>
                <c:pt idx="3641">
                  <c:v>5.3508498351930918</c:v>
                </c:pt>
                <c:pt idx="3642">
                  <c:v>5.2813457441285534</c:v>
                </c:pt>
                <c:pt idx="3643">
                  <c:v>5.169574313461661</c:v>
                </c:pt>
                <c:pt idx="3644">
                  <c:v>5.0408775940288519</c:v>
                </c:pt>
                <c:pt idx="3645">
                  <c:v>4.9071978591871881</c:v>
                </c:pt>
                <c:pt idx="3646">
                  <c:v>4.7691232100712622</c:v>
                </c:pt>
                <c:pt idx="3647">
                  <c:v>4.6241616231478435</c:v>
                </c:pt>
                <c:pt idx="3648">
                  <c:v>4.4905734050599984</c:v>
                </c:pt>
                <c:pt idx="3649">
                  <c:v>4.3609283976160205</c:v>
                </c:pt>
                <c:pt idx="3650">
                  <c:v>4.2298013008579876</c:v>
                </c:pt>
                <c:pt idx="3651">
                  <c:v>4.1042118554650413</c:v>
                </c:pt>
                <c:pt idx="3652">
                  <c:v>3.9788603440989978</c:v>
                </c:pt>
                <c:pt idx="3653">
                  <c:v>3.8574851530314707</c:v>
                </c:pt>
                <c:pt idx="3654">
                  <c:v>3.7697482037074148</c:v>
                </c:pt>
                <c:pt idx="3655">
                  <c:v>4.1519150196411951</c:v>
                </c:pt>
                <c:pt idx="3656">
                  <c:v>4.3752940742954785</c:v>
                </c:pt>
                <c:pt idx="3657">
                  <c:v>4.9844700423275565</c:v>
                </c:pt>
                <c:pt idx="3658">
                  <c:v>5.2852058989157955</c:v>
                </c:pt>
                <c:pt idx="3659">
                  <c:v>5.3826592465104275</c:v>
                </c:pt>
                <c:pt idx="3660">
                  <c:v>5.3084590905430904</c:v>
                </c:pt>
                <c:pt idx="3661">
                  <c:v>5.6473125673692683</c:v>
                </c:pt>
                <c:pt idx="3662">
                  <c:v>5.8509845149230406</c:v>
                </c:pt>
                <c:pt idx="3663">
                  <c:v>6.0483872297492463</c:v>
                </c:pt>
                <c:pt idx="3664">
                  <c:v>6.9451214296902704</c:v>
                </c:pt>
                <c:pt idx="3665">
                  <c:v>7.9277724198316184</c:v>
                </c:pt>
                <c:pt idx="3666">
                  <c:v>9.7342561255639986</c:v>
                </c:pt>
                <c:pt idx="3667">
                  <c:v>9.6624785160379361</c:v>
                </c:pt>
                <c:pt idx="3668">
                  <c:v>9.7012360411560987</c:v>
                </c:pt>
                <c:pt idx="3669">
                  <c:v>9.3621128694659852</c:v>
                </c:pt>
                <c:pt idx="3670">
                  <c:v>9.0706654543703316</c:v>
                </c:pt>
                <c:pt idx="3671">
                  <c:v>12.54540548668507</c:v>
                </c:pt>
                <c:pt idx="3672">
                  <c:v>11.019656296070726</c:v>
                </c:pt>
                <c:pt idx="3673">
                  <c:v>11.182888538384328</c:v>
                </c:pt>
                <c:pt idx="3674">
                  <c:v>10.906315296350996</c:v>
                </c:pt>
                <c:pt idx="3675">
                  <c:v>10.306767023164459</c:v>
                </c:pt>
                <c:pt idx="3676">
                  <c:v>9.5431335389103076</c:v>
                </c:pt>
                <c:pt idx="3677">
                  <c:v>9.7318082131733519</c:v>
                </c:pt>
                <c:pt idx="3678">
                  <c:v>9.4912264010275589</c:v>
                </c:pt>
                <c:pt idx="3679">
                  <c:v>9.2595812851896859</c:v>
                </c:pt>
                <c:pt idx="3680">
                  <c:v>8.8348110076651789</c:v>
                </c:pt>
                <c:pt idx="3681">
                  <c:v>8.3102240759625605</c:v>
                </c:pt>
                <c:pt idx="3682">
                  <c:v>7.803919414813568</c:v>
                </c:pt>
                <c:pt idx="3683">
                  <c:v>7.4610607515425089</c:v>
                </c:pt>
                <c:pt idx="3684">
                  <c:v>7.1332549601021054</c:v>
                </c:pt>
                <c:pt idx="3685">
                  <c:v>6.7862269896515794</c:v>
                </c:pt>
                <c:pt idx="3686">
                  <c:v>6.4818198436184105</c:v>
                </c:pt>
                <c:pt idx="3687">
                  <c:v>6.2545184260805051</c:v>
                </c:pt>
                <c:pt idx="3688">
                  <c:v>6.2302400763072736</c:v>
                </c:pt>
                <c:pt idx="3689">
                  <c:v>6.203038530795677</c:v>
                </c:pt>
                <c:pt idx="3690">
                  <c:v>6.2846904549073184</c:v>
                </c:pt>
                <c:pt idx="3691">
                  <c:v>6.5893263108065563</c:v>
                </c:pt>
                <c:pt idx="3692">
                  <c:v>7.2815136948785844</c:v>
                </c:pt>
                <c:pt idx="3693">
                  <c:v>7.6362914470868564</c:v>
                </c:pt>
                <c:pt idx="3694">
                  <c:v>7.699325100210709</c:v>
                </c:pt>
                <c:pt idx="3695">
                  <c:v>7.4592162984674761</c:v>
                </c:pt>
                <c:pt idx="3696">
                  <c:v>7.1452476286946514</c:v>
                </c:pt>
                <c:pt idx="3697">
                  <c:v>6.9440301598998815</c:v>
                </c:pt>
                <c:pt idx="3698">
                  <c:v>6.7374208753367695</c:v>
                </c:pt>
                <c:pt idx="3699">
                  <c:v>6.5075885384775418</c:v>
                </c:pt>
                <c:pt idx="3700">
                  <c:v>6.425246277617255</c:v>
                </c:pt>
                <c:pt idx="3701">
                  <c:v>6.36293956664601</c:v>
                </c:pt>
                <c:pt idx="3702">
                  <c:v>6.2950375563861245</c:v>
                </c:pt>
                <c:pt idx="3703">
                  <c:v>6.2415783973590084</c:v>
                </c:pt>
                <c:pt idx="3704">
                  <c:v>6.1750948710760634</c:v>
                </c:pt>
                <c:pt idx="3705">
                  <c:v>6.0839616222019632</c:v>
                </c:pt>
                <c:pt idx="3706">
                  <c:v>6.4005957023359361</c:v>
                </c:pt>
                <c:pt idx="3707">
                  <c:v>9.7172023826560459</c:v>
                </c:pt>
                <c:pt idx="3708">
                  <c:v>10.278258471306833</c:v>
                </c:pt>
                <c:pt idx="3709">
                  <c:v>11.482361120637773</c:v>
                </c:pt>
                <c:pt idx="3710">
                  <c:v>11.768854028093028</c:v>
                </c:pt>
                <c:pt idx="3711">
                  <c:v>11.584047582674335</c:v>
                </c:pt>
                <c:pt idx="3712">
                  <c:v>10.918528234084803</c:v>
                </c:pt>
                <c:pt idx="3713">
                  <c:v>10.035900059135173</c:v>
                </c:pt>
                <c:pt idx="3714">
                  <c:v>9.1965177892703451</c:v>
                </c:pt>
                <c:pt idx="3715">
                  <c:v>8.5018455970490727</c:v>
                </c:pt>
                <c:pt idx="3716">
                  <c:v>7.9654445836806529</c:v>
                </c:pt>
                <c:pt idx="3717">
                  <c:v>7.7820463955107426</c:v>
                </c:pt>
                <c:pt idx="3718">
                  <c:v>7.867149000874206</c:v>
                </c:pt>
                <c:pt idx="3719">
                  <c:v>7.9645143205463977</c:v>
                </c:pt>
                <c:pt idx="3720">
                  <c:v>7.8717612442516058</c:v>
                </c:pt>
                <c:pt idx="3721">
                  <c:v>12.468653087908622</c:v>
                </c:pt>
                <c:pt idx="3722">
                  <c:v>12.685355152690995</c:v>
                </c:pt>
                <c:pt idx="3723">
                  <c:v>13.06084903442178</c:v>
                </c:pt>
                <c:pt idx="3724">
                  <c:v>13.479258075176094</c:v>
                </c:pt>
                <c:pt idx="3725">
                  <c:v>16.823881076104247</c:v>
                </c:pt>
                <c:pt idx="3726">
                  <c:v>15.83030233364615</c:v>
                </c:pt>
                <c:pt idx="3727">
                  <c:v>16.208303876049694</c:v>
                </c:pt>
                <c:pt idx="3728">
                  <c:v>16.030713853210862</c:v>
                </c:pt>
                <c:pt idx="3729">
                  <c:v>15.286095441616943</c:v>
                </c:pt>
                <c:pt idx="3730">
                  <c:v>14.276364467964719</c:v>
                </c:pt>
                <c:pt idx="3731">
                  <c:v>13.265744205010231</c:v>
                </c:pt>
                <c:pt idx="3732">
                  <c:v>12.298093372452918</c:v>
                </c:pt>
                <c:pt idx="3733">
                  <c:v>11.458318420686872</c:v>
                </c:pt>
                <c:pt idx="3734">
                  <c:v>10.744551221822618</c:v>
                </c:pt>
                <c:pt idx="3735">
                  <c:v>10.127188410679118</c:v>
                </c:pt>
                <c:pt idx="3736">
                  <c:v>9.5767760992821049</c:v>
                </c:pt>
                <c:pt idx="3737">
                  <c:v>9.083675674900169</c:v>
                </c:pt>
                <c:pt idx="3738">
                  <c:v>8.6915121981995309</c:v>
                </c:pt>
                <c:pt idx="3739">
                  <c:v>8.495626038194354</c:v>
                </c:pt>
                <c:pt idx="3740">
                  <c:v>8.3267900677575035</c:v>
                </c:pt>
                <c:pt idx="3741">
                  <c:v>8.1322950852724389</c:v>
                </c:pt>
                <c:pt idx="3742">
                  <c:v>7.9456496003857922</c:v>
                </c:pt>
                <c:pt idx="3743">
                  <c:v>7.8041565923106635</c:v>
                </c:pt>
                <c:pt idx="3744">
                  <c:v>7.6776408944684587</c:v>
                </c:pt>
                <c:pt idx="3745">
                  <c:v>7.5268932334222836</c:v>
                </c:pt>
                <c:pt idx="3746">
                  <c:v>7.3501403072710865</c:v>
                </c:pt>
                <c:pt idx="3747">
                  <c:v>7.1665577903981985</c:v>
                </c:pt>
                <c:pt idx="3748">
                  <c:v>7.0432773329172544</c:v>
                </c:pt>
                <c:pt idx="3749">
                  <c:v>6.9052915856545631</c:v>
                </c:pt>
                <c:pt idx="3750">
                  <c:v>6.7791924172517124</c:v>
                </c:pt>
                <c:pt idx="3751">
                  <c:v>6.6726214815575817</c:v>
                </c:pt>
                <c:pt idx="3752">
                  <c:v>6.606643107197419</c:v>
                </c:pt>
                <c:pt idx="3753">
                  <c:v>6.5982520159314584</c:v>
                </c:pt>
                <c:pt idx="3754">
                  <c:v>6.6284014074227455</c:v>
                </c:pt>
                <c:pt idx="3755">
                  <c:v>6.6540577844408721</c:v>
                </c:pt>
                <c:pt idx="3756">
                  <c:v>6.7306844026928134</c:v>
                </c:pt>
                <c:pt idx="3757">
                  <c:v>6.8125480403743754</c:v>
                </c:pt>
                <c:pt idx="3758">
                  <c:v>6.8709490070248824</c:v>
                </c:pt>
                <c:pt idx="3759">
                  <c:v>6.9493803632776689</c:v>
                </c:pt>
                <c:pt idx="3760">
                  <c:v>6.974204328059276</c:v>
                </c:pt>
                <c:pt idx="3761">
                  <c:v>6.9657146937891135</c:v>
                </c:pt>
                <c:pt idx="3762">
                  <c:v>6.9096891680604422</c:v>
                </c:pt>
                <c:pt idx="3763">
                  <c:v>6.8277638413191442</c:v>
                </c:pt>
                <c:pt idx="3764">
                  <c:v>6.7420665671661455</c:v>
                </c:pt>
                <c:pt idx="3765">
                  <c:v>6.6573943864706617</c:v>
                </c:pt>
                <c:pt idx="3766">
                  <c:v>6.5652007320083463</c:v>
                </c:pt>
                <c:pt idx="3767">
                  <c:v>6.5548943646491455</c:v>
                </c:pt>
                <c:pt idx="3768">
                  <c:v>6.6055082012765265</c:v>
                </c:pt>
                <c:pt idx="3769">
                  <c:v>6.6213187804037954</c:v>
                </c:pt>
                <c:pt idx="3770">
                  <c:v>6.6106891608446698</c:v>
                </c:pt>
                <c:pt idx="3771">
                  <c:v>6.6751534010233806</c:v>
                </c:pt>
                <c:pt idx="3772">
                  <c:v>7.1344355256023695</c:v>
                </c:pt>
                <c:pt idx="3773">
                  <c:v>7.0005638873659795</c:v>
                </c:pt>
                <c:pt idx="3774">
                  <c:v>6.9511125937567737</c:v>
                </c:pt>
                <c:pt idx="3775">
                  <c:v>6.9353523793820404</c:v>
                </c:pt>
                <c:pt idx="3776">
                  <c:v>6.95367156274951</c:v>
                </c:pt>
                <c:pt idx="3777">
                  <c:v>7.296930360199168</c:v>
                </c:pt>
                <c:pt idx="3778">
                  <c:v>7.1678651133158455</c:v>
                </c:pt>
                <c:pt idx="3779">
                  <c:v>7.090391705306093</c:v>
                </c:pt>
                <c:pt idx="3780">
                  <c:v>7.0444349652441254</c:v>
                </c:pt>
                <c:pt idx="3781">
                  <c:v>7.2218437261954485</c:v>
                </c:pt>
                <c:pt idx="3782">
                  <c:v>7.0492782455309539</c:v>
                </c:pt>
                <c:pt idx="3783">
                  <c:v>6.9691104270613842</c:v>
                </c:pt>
                <c:pt idx="3784">
                  <c:v>6.9681095489901175</c:v>
                </c:pt>
                <c:pt idx="3785">
                  <c:v>6.9565068165828325</c:v>
                </c:pt>
                <c:pt idx="3786">
                  <c:v>6.8341427324141462</c:v>
                </c:pt>
                <c:pt idx="3787">
                  <c:v>6.7320886617994615</c:v>
                </c:pt>
                <c:pt idx="3788">
                  <c:v>6.6609159874948745</c:v>
                </c:pt>
                <c:pt idx="3789">
                  <c:v>6.5565364927618388</c:v>
                </c:pt>
                <c:pt idx="3790">
                  <c:v>6.4440541134264473</c:v>
                </c:pt>
                <c:pt idx="3791">
                  <c:v>6.3592797451660514</c:v>
                </c:pt>
                <c:pt idx="3792">
                  <c:v>6.27170246282384</c:v>
                </c:pt>
                <c:pt idx="3793">
                  <c:v>6.2195435124861094</c:v>
                </c:pt>
                <c:pt idx="3794">
                  <c:v>6.1512844985959365</c:v>
                </c:pt>
                <c:pt idx="3795">
                  <c:v>6.0724692003620104</c:v>
                </c:pt>
                <c:pt idx="3796">
                  <c:v>5.992843556048328</c:v>
                </c:pt>
                <c:pt idx="3797">
                  <c:v>5.9066981237874137</c:v>
                </c:pt>
                <c:pt idx="3798">
                  <c:v>5.8146272793135685</c:v>
                </c:pt>
                <c:pt idx="3799">
                  <c:v>5.7127450425620463</c:v>
                </c:pt>
                <c:pt idx="3800">
                  <c:v>5.5888323568206335</c:v>
                </c:pt>
                <c:pt idx="3801">
                  <c:v>5.4641220691330306</c:v>
                </c:pt>
                <c:pt idx="3802">
                  <c:v>5.3254167161415245</c:v>
                </c:pt>
                <c:pt idx="3803">
                  <c:v>5.1883896008195176</c:v>
                </c:pt>
                <c:pt idx="3804">
                  <c:v>5.0492758122532422</c:v>
                </c:pt>
                <c:pt idx="3805">
                  <c:v>4.9227119839885498</c:v>
                </c:pt>
                <c:pt idx="3806">
                  <c:v>4.7936603736132817</c:v>
                </c:pt>
                <c:pt idx="3807">
                  <c:v>4.6671428100748305</c:v>
                </c:pt>
                <c:pt idx="3808">
                  <c:v>4.5457386084573201</c:v>
                </c:pt>
                <c:pt idx="3809">
                  <c:v>4.4224206750839681</c:v>
                </c:pt>
                <c:pt idx="3810">
                  <c:v>4.2907138236247224</c:v>
                </c:pt>
                <c:pt idx="3811">
                  <c:v>4.1714558159654098</c:v>
                </c:pt>
                <c:pt idx="3812">
                  <c:v>4.048377975886762</c:v>
                </c:pt>
                <c:pt idx="3813">
                  <c:v>3.9355057839658527</c:v>
                </c:pt>
                <c:pt idx="3814">
                  <c:v>3.8209568414116011</c:v>
                </c:pt>
                <c:pt idx="3815">
                  <c:v>3.7126898928391037</c:v>
                </c:pt>
                <c:pt idx="3816">
                  <c:v>3.6046576748695607</c:v>
                </c:pt>
                <c:pt idx="3817">
                  <c:v>3.5028900624666952</c:v>
                </c:pt>
                <c:pt idx="3818">
                  <c:v>3.4032574032145679</c:v>
                </c:pt>
                <c:pt idx="3819">
                  <c:v>3.3048865493371058</c:v>
                </c:pt>
                <c:pt idx="3820">
                  <c:v>3.2044989142592804</c:v>
                </c:pt>
                <c:pt idx="3821">
                  <c:v>3.10972086012216</c:v>
                </c:pt>
                <c:pt idx="3822">
                  <c:v>3.0160257418580398</c:v>
                </c:pt>
                <c:pt idx="3823">
                  <c:v>2.9309814001471688</c:v>
                </c:pt>
                <c:pt idx="3824">
                  <c:v>2.8452887432448124</c:v>
                </c:pt>
                <c:pt idx="3825">
                  <c:v>2.7682851808307571</c:v>
                </c:pt>
                <c:pt idx="3826">
                  <c:v>2.6873307173416539</c:v>
                </c:pt>
                <c:pt idx="3827">
                  <c:v>2.6146498375147993</c:v>
                </c:pt>
                <c:pt idx="3828">
                  <c:v>2.5406721815075222</c:v>
                </c:pt>
                <c:pt idx="3829">
                  <c:v>2.4733276491526812</c:v>
                </c:pt>
                <c:pt idx="3830">
                  <c:v>2.4039581571706319</c:v>
                </c:pt>
                <c:pt idx="3831">
                  <c:v>2.3371775658671612</c:v>
                </c:pt>
                <c:pt idx="3832">
                  <c:v>2.2751442053311259</c:v>
                </c:pt>
                <c:pt idx="3833">
                  <c:v>2.2129005227838507</c:v>
                </c:pt>
                <c:pt idx="3834">
                  <c:v>2.1540738738580725</c:v>
                </c:pt>
                <c:pt idx="3835">
                  <c:v>2.0963518301354584</c:v>
                </c:pt>
                <c:pt idx="3836">
                  <c:v>2.0418042056572991</c:v>
                </c:pt>
                <c:pt idx="3837">
                  <c:v>1.9869986526443078</c:v>
                </c:pt>
                <c:pt idx="3838">
                  <c:v>1.9349000205211189</c:v>
                </c:pt>
                <c:pt idx="3839">
                  <c:v>1.8843751890538862</c:v>
                </c:pt>
                <c:pt idx="3840">
                  <c:v>1.8369906338183473</c:v>
                </c:pt>
                <c:pt idx="3841">
                  <c:v>1.7900137878671512</c:v>
                </c:pt>
                <c:pt idx="3842">
                  <c:v>1.7439130143837551</c:v>
                </c:pt>
                <c:pt idx="3843">
                  <c:v>1.6992575801173602</c:v>
                </c:pt>
                <c:pt idx="3844">
                  <c:v>1.6567176295765489</c:v>
                </c:pt>
                <c:pt idx="3845">
                  <c:v>1.6163641599599636</c:v>
                </c:pt>
                <c:pt idx="3846">
                  <c:v>1.577168996803014</c:v>
                </c:pt>
                <c:pt idx="3847">
                  <c:v>1.5378047703200615</c:v>
                </c:pt>
                <c:pt idx="3848">
                  <c:v>1.4996448924223555</c:v>
                </c:pt>
                <c:pt idx="3849">
                  <c:v>1.4646635343923067</c:v>
                </c:pt>
                <c:pt idx="3850">
                  <c:v>1.4267356051953937</c:v>
                </c:pt>
                <c:pt idx="3851">
                  <c:v>1.3948367304115461</c:v>
                </c:pt>
                <c:pt idx="3852">
                  <c:v>1.3604432317681801</c:v>
                </c:pt>
                <c:pt idx="3853">
                  <c:v>1.3288321072578562</c:v>
                </c:pt>
                <c:pt idx="3854">
                  <c:v>1.2980810118237438</c:v>
                </c:pt>
                <c:pt idx="3855">
                  <c:v>1.2667682385967223</c:v>
                </c:pt>
                <c:pt idx="3856">
                  <c:v>1.2378727006683978</c:v>
                </c:pt>
                <c:pt idx="3857">
                  <c:v>1.2090739133846418</c:v>
                </c:pt>
                <c:pt idx="3858">
                  <c:v>1.1821519771448763</c:v>
                </c:pt>
                <c:pt idx="3859">
                  <c:v>1.1536875606926003</c:v>
                </c:pt>
                <c:pt idx="3860">
                  <c:v>1.12836188488315</c:v>
                </c:pt>
                <c:pt idx="3861">
                  <c:v>1.103656706915086</c:v>
                </c:pt>
                <c:pt idx="3862">
                  <c:v>1.0795543050118979</c:v>
                </c:pt>
                <c:pt idx="3863">
                  <c:v>1.052437463541251</c:v>
                </c:pt>
                <c:pt idx="3864">
                  <c:v>1.030389458559186</c:v>
                </c:pt>
                <c:pt idx="3865">
                  <c:v>1.0068940437672678</c:v>
                </c:pt>
                <c:pt idx="3866">
                  <c:v>0.98633543687069769</c:v>
                </c:pt>
                <c:pt idx="3867">
                  <c:v>0.96439830632613477</c:v>
                </c:pt>
                <c:pt idx="3868">
                  <c:v>0.94186775846796256</c:v>
                </c:pt>
                <c:pt idx="3869">
                  <c:v>0.92262932500225658</c:v>
                </c:pt>
                <c:pt idx="3870">
                  <c:v>0.90206895085791305</c:v>
                </c:pt>
                <c:pt idx="3871">
                  <c:v>0.8820729823847766</c:v>
                </c:pt>
                <c:pt idx="3872">
                  <c:v>0.86462815588881514</c:v>
                </c:pt>
                <c:pt idx="3873">
                  <c:v>0.84542158649475563</c:v>
                </c:pt>
                <c:pt idx="3874">
                  <c:v>0.82854075732680565</c:v>
                </c:pt>
                <c:pt idx="3875">
                  <c:v>0.80977350899836242</c:v>
                </c:pt>
                <c:pt idx="3876">
                  <c:v>0.79100802940192949</c:v>
                </c:pt>
                <c:pt idx="3877">
                  <c:v>0.7763328437906154</c:v>
                </c:pt>
                <c:pt idx="3878">
                  <c:v>0.75733680514292256</c:v>
                </c:pt>
                <c:pt idx="3879">
                  <c:v>0.74370908480272513</c:v>
                </c:pt>
                <c:pt idx="3880">
                  <c:v>0.72893916338656184</c:v>
                </c:pt>
                <c:pt idx="3881">
                  <c:v>0.71481682195063756</c:v>
                </c:pt>
                <c:pt idx="3882">
                  <c:v>0.69753213341009235</c:v>
                </c:pt>
                <c:pt idx="3883">
                  <c:v>0.68497545420333683</c:v>
                </c:pt>
                <c:pt idx="3884">
                  <c:v>0.67073741619446681</c:v>
                </c:pt>
                <c:pt idx="3885">
                  <c:v>0.65790891880694513</c:v>
                </c:pt>
                <c:pt idx="3886">
                  <c:v>0.64368112138196187</c:v>
                </c:pt>
                <c:pt idx="3887">
                  <c:v>0.63164543575501952</c:v>
                </c:pt>
                <c:pt idx="3888">
                  <c:v>0.619193519044552</c:v>
                </c:pt>
                <c:pt idx="3889">
                  <c:v>0.60641726664651363</c:v>
                </c:pt>
                <c:pt idx="3890">
                  <c:v>0.59460880542902483</c:v>
                </c:pt>
                <c:pt idx="3891">
                  <c:v>0.58266048712139806</c:v>
                </c:pt>
                <c:pt idx="3892">
                  <c:v>0.56996488189197048</c:v>
                </c:pt>
                <c:pt idx="3893">
                  <c:v>0.56031477210935998</c:v>
                </c:pt>
                <c:pt idx="3894">
                  <c:v>0.55160314628190343</c:v>
                </c:pt>
                <c:pt idx="3895">
                  <c:v>0.53812319317018664</c:v>
                </c:pt>
                <c:pt idx="3896">
                  <c:v>0.52846829606772339</c:v>
                </c:pt>
                <c:pt idx="3897">
                  <c:v>0.51963202724498592</c:v>
                </c:pt>
                <c:pt idx="3898">
                  <c:v>0.50820814255211078</c:v>
                </c:pt>
                <c:pt idx="3899">
                  <c:v>0.49709057617575936</c:v>
                </c:pt>
                <c:pt idx="3900">
                  <c:v>0.489273435545721</c:v>
                </c:pt>
                <c:pt idx="3901">
                  <c:v>0.48005099638699589</c:v>
                </c:pt>
                <c:pt idx="3902">
                  <c:v>0.47251769791317788</c:v>
                </c:pt>
                <c:pt idx="3903">
                  <c:v>0.48140634827660067</c:v>
                </c:pt>
                <c:pt idx="3904">
                  <c:v>0.75241812813643949</c:v>
                </c:pt>
                <c:pt idx="3905">
                  <c:v>0.86141843093812065</c:v>
                </c:pt>
                <c:pt idx="3906">
                  <c:v>0.89620321062714969</c:v>
                </c:pt>
                <c:pt idx="3907">
                  <c:v>0.8997683135531872</c:v>
                </c:pt>
                <c:pt idx="3908">
                  <c:v>0.89169045462898577</c:v>
                </c:pt>
                <c:pt idx="3909">
                  <c:v>0.87812578984201206</c:v>
                </c:pt>
                <c:pt idx="3910">
                  <c:v>0.86165053348262532</c:v>
                </c:pt>
                <c:pt idx="3911">
                  <c:v>0.83986513633325199</c:v>
                </c:pt>
                <c:pt idx="3912">
                  <c:v>0.81868922530852473</c:v>
                </c:pt>
                <c:pt idx="3913">
                  <c:v>0.79563249266992964</c:v>
                </c:pt>
                <c:pt idx="3914">
                  <c:v>0.77584591144242032</c:v>
                </c:pt>
                <c:pt idx="3915">
                  <c:v>0.75462091287315736</c:v>
                </c:pt>
                <c:pt idx="3916">
                  <c:v>0.73516219576234287</c:v>
                </c:pt>
                <c:pt idx="3917">
                  <c:v>0.71525930285181161</c:v>
                </c:pt>
                <c:pt idx="3918">
                  <c:v>0.69660207554870845</c:v>
                </c:pt>
                <c:pt idx="3919">
                  <c:v>0.67978064144376471</c:v>
                </c:pt>
                <c:pt idx="3920">
                  <c:v>0.66198959888915465</c:v>
                </c:pt>
                <c:pt idx="3921">
                  <c:v>0.8920880222159866</c:v>
                </c:pt>
                <c:pt idx="3922">
                  <c:v>0.98921954626466257</c:v>
                </c:pt>
                <c:pt idx="3923">
                  <c:v>1.0361586734444779</c:v>
                </c:pt>
                <c:pt idx="3924">
                  <c:v>1.0604512882816346</c:v>
                </c:pt>
                <c:pt idx="3925">
                  <c:v>1.0705727122903594</c:v>
                </c:pt>
                <c:pt idx="3926">
                  <c:v>1.0731895321462763</c:v>
                </c:pt>
                <c:pt idx="3927">
                  <c:v>1.0690407200026608</c:v>
                </c:pt>
                <c:pt idx="3928">
                  <c:v>1.0580580403372202</c:v>
                </c:pt>
                <c:pt idx="3929">
                  <c:v>1.047019494000881</c:v>
                </c:pt>
                <c:pt idx="3930">
                  <c:v>1.0315856950543592</c:v>
                </c:pt>
                <c:pt idx="3931">
                  <c:v>1.0116712883241825</c:v>
                </c:pt>
                <c:pt idx="3932">
                  <c:v>0.9887747213749134</c:v>
                </c:pt>
                <c:pt idx="3933">
                  <c:v>0.96188932868754662</c:v>
                </c:pt>
                <c:pt idx="3934">
                  <c:v>0.93530336688783156</c:v>
                </c:pt>
                <c:pt idx="3935">
                  <c:v>0.91040542799906454</c:v>
                </c:pt>
                <c:pt idx="3936">
                  <c:v>0.88498442986293413</c:v>
                </c:pt>
                <c:pt idx="3937">
                  <c:v>0.85992960683397912</c:v>
                </c:pt>
                <c:pt idx="3938">
                  <c:v>0.83423050073976746</c:v>
                </c:pt>
                <c:pt idx="3939">
                  <c:v>0.80697695209932763</c:v>
                </c:pt>
                <c:pt idx="3940">
                  <c:v>0.78195909159231891</c:v>
                </c:pt>
                <c:pt idx="3941">
                  <c:v>0.75486733177188792</c:v>
                </c:pt>
                <c:pt idx="3942">
                  <c:v>0.72979235901419892</c:v>
                </c:pt>
                <c:pt idx="3943">
                  <c:v>0.70692512569788479</c:v>
                </c:pt>
                <c:pt idx="3944">
                  <c:v>0.68395684260687184</c:v>
                </c:pt>
                <c:pt idx="3945">
                  <c:v>0.66377897155016741</c:v>
                </c:pt>
                <c:pt idx="3946">
                  <c:v>0.76859092823942765</c:v>
                </c:pt>
                <c:pt idx="3947">
                  <c:v>0.90186588883180452</c:v>
                </c:pt>
                <c:pt idx="3948">
                  <c:v>0.94970951602897002</c:v>
                </c:pt>
                <c:pt idx="3949">
                  <c:v>0.96718152970124793</c:v>
                </c:pt>
                <c:pt idx="3950">
                  <c:v>0.96981808814711679</c:v>
                </c:pt>
                <c:pt idx="3951">
                  <c:v>0.96270296156968893</c:v>
                </c:pt>
                <c:pt idx="3952">
                  <c:v>0.95445726756042371</c:v>
                </c:pt>
                <c:pt idx="3953">
                  <c:v>0.9405099220032227</c:v>
                </c:pt>
                <c:pt idx="3954">
                  <c:v>0.92529767197725477</c:v>
                </c:pt>
                <c:pt idx="3955">
                  <c:v>0.94510761136018095</c:v>
                </c:pt>
                <c:pt idx="3956">
                  <c:v>1.0356855458334611</c:v>
                </c:pt>
                <c:pt idx="3957">
                  <c:v>1.0564790052011559</c:v>
                </c:pt>
                <c:pt idx="3958">
                  <c:v>1.1551436397313841</c:v>
                </c:pt>
                <c:pt idx="3959">
                  <c:v>1.1854406107701758</c:v>
                </c:pt>
                <c:pt idx="3960">
                  <c:v>1.228227996363197</c:v>
                </c:pt>
                <c:pt idx="3961">
                  <c:v>2.2679197992843161</c:v>
                </c:pt>
                <c:pt idx="3962">
                  <c:v>2.0694005927375807</c:v>
                </c:pt>
                <c:pt idx="3963">
                  <c:v>2.124947879317201</c:v>
                </c:pt>
                <c:pt idx="3964">
                  <c:v>2.8439368046210793</c:v>
                </c:pt>
                <c:pt idx="3965">
                  <c:v>3.1224963822233955</c:v>
                </c:pt>
                <c:pt idx="3966">
                  <c:v>3.3309268235436043</c:v>
                </c:pt>
                <c:pt idx="3967">
                  <c:v>13.378846519364584</c:v>
                </c:pt>
                <c:pt idx="3968">
                  <c:v>6.4735897386034527</c:v>
                </c:pt>
                <c:pt idx="3969">
                  <c:v>5.9555948370445488</c:v>
                </c:pt>
                <c:pt idx="3970">
                  <c:v>5.6077303361342397</c:v>
                </c:pt>
                <c:pt idx="3971">
                  <c:v>5.2646464920134921</c:v>
                </c:pt>
                <c:pt idx="3972">
                  <c:v>5.0256189448512441</c:v>
                </c:pt>
                <c:pt idx="3973">
                  <c:v>4.7830165256263495</c:v>
                </c:pt>
                <c:pt idx="3974">
                  <c:v>4.6941861358300665</c:v>
                </c:pt>
                <c:pt idx="3975">
                  <c:v>4.5978382410306518</c:v>
                </c:pt>
                <c:pt idx="3976">
                  <c:v>4.4970756853067231</c:v>
                </c:pt>
                <c:pt idx="3977">
                  <c:v>4.3906342276560757</c:v>
                </c:pt>
                <c:pt idx="3978">
                  <c:v>4.2867066459282732</c:v>
                </c:pt>
                <c:pt idx="3979">
                  <c:v>4.1828274403104455</c:v>
                </c:pt>
                <c:pt idx="3980">
                  <c:v>4.0727534943572534</c:v>
                </c:pt>
                <c:pt idx="3981">
                  <c:v>3.958203265191504</c:v>
                </c:pt>
                <c:pt idx="3982">
                  <c:v>3.8454716493613899</c:v>
                </c:pt>
                <c:pt idx="3983">
                  <c:v>3.784772805340225</c:v>
                </c:pt>
                <c:pt idx="3984">
                  <c:v>3.8356054321052881</c:v>
                </c:pt>
                <c:pt idx="3985">
                  <c:v>3.8702403247414727</c:v>
                </c:pt>
                <c:pt idx="3986">
                  <c:v>3.9148136774856797</c:v>
                </c:pt>
                <c:pt idx="3987">
                  <c:v>3.8882974085706432</c:v>
                </c:pt>
                <c:pt idx="3988">
                  <c:v>3.8358099679400177</c:v>
                </c:pt>
                <c:pt idx="3989">
                  <c:v>3.8617602244030809</c:v>
                </c:pt>
                <c:pt idx="3990">
                  <c:v>3.987071091415094</c:v>
                </c:pt>
                <c:pt idx="3991">
                  <c:v>4.0136895655723404</c:v>
                </c:pt>
                <c:pt idx="3992">
                  <c:v>4.0076154284204275</c:v>
                </c:pt>
                <c:pt idx="3993">
                  <c:v>4.2102807342620974</c:v>
                </c:pt>
                <c:pt idx="3994">
                  <c:v>4.3105918966202355</c:v>
                </c:pt>
                <c:pt idx="3995">
                  <c:v>5.2203682846806725</c:v>
                </c:pt>
                <c:pt idx="3996">
                  <c:v>5.6652178185384807</c:v>
                </c:pt>
                <c:pt idx="3997">
                  <c:v>5.8144126166783101</c:v>
                </c:pt>
                <c:pt idx="3998">
                  <c:v>5.5926610808419133</c:v>
                </c:pt>
                <c:pt idx="3999">
                  <c:v>5.7980321572587386</c:v>
                </c:pt>
                <c:pt idx="4000">
                  <c:v>6.5279049859004745</c:v>
                </c:pt>
                <c:pt idx="4001">
                  <c:v>7.5586642924362835</c:v>
                </c:pt>
                <c:pt idx="4002">
                  <c:v>9.5258812282527128</c:v>
                </c:pt>
                <c:pt idx="4003">
                  <c:v>9.6423240735460372</c:v>
                </c:pt>
                <c:pt idx="4004">
                  <c:v>9.4421877153724552</c:v>
                </c:pt>
                <c:pt idx="4005">
                  <c:v>8.9983179298990539</c:v>
                </c:pt>
                <c:pt idx="4006">
                  <c:v>8.8302292686866508</c:v>
                </c:pt>
                <c:pt idx="4007">
                  <c:v>8.3734180008693233</c:v>
                </c:pt>
                <c:pt idx="4008">
                  <c:v>7.7794401743368162</c:v>
                </c:pt>
                <c:pt idx="4009">
                  <c:v>7.1512988912965536</c:v>
                </c:pt>
                <c:pt idx="4010">
                  <c:v>6.5372186158230834</c:v>
                </c:pt>
                <c:pt idx="4011">
                  <c:v>5.9795018269075415</c:v>
                </c:pt>
                <c:pt idx="4012">
                  <c:v>5.695272720784148</c:v>
                </c:pt>
                <c:pt idx="4013">
                  <c:v>5.5331250928103124</c:v>
                </c:pt>
                <c:pt idx="4014">
                  <c:v>5.3831687695875328</c:v>
                </c:pt>
                <c:pt idx="4015">
                  <c:v>5.2278970255749506</c:v>
                </c:pt>
                <c:pt idx="4016">
                  <c:v>5.0706927566759639</c:v>
                </c:pt>
                <c:pt idx="4017">
                  <c:v>5.143610450851547</c:v>
                </c:pt>
                <c:pt idx="4018">
                  <c:v>5.3395812939373384</c:v>
                </c:pt>
                <c:pt idx="4019">
                  <c:v>6.3877283356320511</c:v>
                </c:pt>
                <c:pt idx="4020">
                  <c:v>7.8461391066378487</c:v>
                </c:pt>
                <c:pt idx="4021">
                  <c:v>9.1205987845156766</c:v>
                </c:pt>
                <c:pt idx="4022">
                  <c:v>9.5147932457231938</c:v>
                </c:pt>
                <c:pt idx="4023">
                  <c:v>9.2760903408622752</c:v>
                </c:pt>
                <c:pt idx="4024">
                  <c:v>8.726304120826768</c:v>
                </c:pt>
                <c:pt idx="4025">
                  <c:v>8.1742374959731539</c:v>
                </c:pt>
                <c:pt idx="4026">
                  <c:v>11.753806923799274</c:v>
                </c:pt>
                <c:pt idx="4027">
                  <c:v>10.632093918318171</c:v>
                </c:pt>
                <c:pt idx="4028">
                  <c:v>10.722815588757051</c:v>
                </c:pt>
                <c:pt idx="4029">
                  <c:v>10.355075499636639</c:v>
                </c:pt>
                <c:pt idx="4030">
                  <c:v>9.6691323863474512</c:v>
                </c:pt>
                <c:pt idx="4031">
                  <c:v>8.8964963048472576</c:v>
                </c:pt>
                <c:pt idx="4032">
                  <c:v>8.2957697387285378</c:v>
                </c:pt>
                <c:pt idx="4033">
                  <c:v>7.7147311128794227</c:v>
                </c:pt>
                <c:pt idx="4034">
                  <c:v>7.1332000642816134</c:v>
                </c:pt>
                <c:pt idx="4035">
                  <c:v>6.5988839657064755</c:v>
                </c:pt>
                <c:pt idx="4036">
                  <c:v>6.3795965272008779</c:v>
                </c:pt>
                <c:pt idx="4037">
                  <c:v>6.2726631516829707</c:v>
                </c:pt>
                <c:pt idx="4038">
                  <c:v>6.2252412289895442</c:v>
                </c:pt>
                <c:pt idx="4039">
                  <c:v>6.2311236814233562</c:v>
                </c:pt>
                <c:pt idx="4040">
                  <c:v>6.1736329711593987</c:v>
                </c:pt>
                <c:pt idx="4041">
                  <c:v>5.9765389928263524</c:v>
                </c:pt>
                <c:pt idx="4042">
                  <c:v>5.8626664998305094</c:v>
                </c:pt>
                <c:pt idx="4043">
                  <c:v>5.7132840327555217</c:v>
                </c:pt>
                <c:pt idx="4044">
                  <c:v>5.5576310234667865</c:v>
                </c:pt>
                <c:pt idx="4045">
                  <c:v>5.4119702990457865</c:v>
                </c:pt>
                <c:pt idx="4046">
                  <c:v>5.5560483817654704</c:v>
                </c:pt>
                <c:pt idx="4047">
                  <c:v>9.7653984238310816</c:v>
                </c:pt>
                <c:pt idx="4048">
                  <c:v>13.623017132621989</c:v>
                </c:pt>
                <c:pt idx="4049">
                  <c:v>16.446706271714465</c:v>
                </c:pt>
                <c:pt idx="4050">
                  <c:v>15.822426417019576</c:v>
                </c:pt>
                <c:pt idx="4051">
                  <c:v>15.539199465263305</c:v>
                </c:pt>
                <c:pt idx="4052">
                  <c:v>15.048152234453269</c:v>
                </c:pt>
                <c:pt idx="4053">
                  <c:v>14.227995172160915</c:v>
                </c:pt>
                <c:pt idx="4054">
                  <c:v>13.092943413734325</c:v>
                </c:pt>
                <c:pt idx="4055">
                  <c:v>11.840111411344758</c:v>
                </c:pt>
                <c:pt idx="4056">
                  <c:v>11.131448035627677</c:v>
                </c:pt>
                <c:pt idx="4057">
                  <c:v>10.853229033329276</c:v>
                </c:pt>
                <c:pt idx="4058">
                  <c:v>10.356248208878624</c:v>
                </c:pt>
                <c:pt idx="4059">
                  <c:v>9.7333578510727925</c:v>
                </c:pt>
                <c:pt idx="4060">
                  <c:v>9.1203833837439685</c:v>
                </c:pt>
                <c:pt idx="4061">
                  <c:v>8.6742447835781107</c:v>
                </c:pt>
                <c:pt idx="4062">
                  <c:v>8.4956999953054666</c:v>
                </c:pt>
                <c:pt idx="4063">
                  <c:v>8.2552721298124219</c:v>
                </c:pt>
                <c:pt idx="4064">
                  <c:v>8.0419228126571589</c:v>
                </c:pt>
                <c:pt idx="4065">
                  <c:v>7.7891832812779569</c:v>
                </c:pt>
                <c:pt idx="4066">
                  <c:v>7.9757149950259789</c:v>
                </c:pt>
                <c:pt idx="4067">
                  <c:v>13.238992269209344</c:v>
                </c:pt>
                <c:pt idx="4068">
                  <c:v>12.862138585570182</c:v>
                </c:pt>
                <c:pt idx="4069">
                  <c:v>13.447857560481518</c:v>
                </c:pt>
                <c:pt idx="4070">
                  <c:v>14.379855122949964</c:v>
                </c:pt>
                <c:pt idx="4071">
                  <c:v>14.320078800776271</c:v>
                </c:pt>
                <c:pt idx="4072">
                  <c:v>13.996316007717647</c:v>
                </c:pt>
                <c:pt idx="4073">
                  <c:v>13.550944915456256</c:v>
                </c:pt>
                <c:pt idx="4074">
                  <c:v>12.979644058550022</c:v>
                </c:pt>
                <c:pt idx="4075">
                  <c:v>13.138621147175289</c:v>
                </c:pt>
                <c:pt idx="4076">
                  <c:v>12.838073083027503</c:v>
                </c:pt>
                <c:pt idx="4077">
                  <c:v>12.457451712503406</c:v>
                </c:pt>
                <c:pt idx="4078">
                  <c:v>11.957717567345576</c:v>
                </c:pt>
                <c:pt idx="4079">
                  <c:v>11.345956411298486</c:v>
                </c:pt>
                <c:pt idx="4080">
                  <c:v>10.832318242593173</c:v>
                </c:pt>
                <c:pt idx="4081">
                  <c:v>10.423966346009578</c:v>
                </c:pt>
                <c:pt idx="4082">
                  <c:v>10.093174796882511</c:v>
                </c:pt>
                <c:pt idx="4083">
                  <c:v>9.7959820311241668</c:v>
                </c:pt>
                <c:pt idx="4084">
                  <c:v>9.6452321298342962</c:v>
                </c:pt>
                <c:pt idx="4085">
                  <c:v>9.797641588331345</c:v>
                </c:pt>
                <c:pt idx="4086">
                  <c:v>9.94463045352013</c:v>
                </c:pt>
                <c:pt idx="4087">
                  <c:v>9.92472909544116</c:v>
                </c:pt>
                <c:pt idx="4088">
                  <c:v>9.8518434675226203</c:v>
                </c:pt>
                <c:pt idx="4089">
                  <c:v>9.7908234053026284</c:v>
                </c:pt>
                <c:pt idx="4090">
                  <c:v>9.8369051443732669</c:v>
                </c:pt>
                <c:pt idx="4091">
                  <c:v>9.765650721034481</c:v>
                </c:pt>
                <c:pt idx="4092">
                  <c:v>9.5832428523854247</c:v>
                </c:pt>
                <c:pt idx="4093">
                  <c:v>9.3103244506708762</c:v>
                </c:pt>
                <c:pt idx="4094">
                  <c:v>9.0510047930329467</c:v>
                </c:pt>
                <c:pt idx="4095">
                  <c:v>9.0117886295616216</c:v>
                </c:pt>
                <c:pt idx="4096">
                  <c:v>9.0860886032855532</c:v>
                </c:pt>
                <c:pt idx="4097">
                  <c:v>9.1121643595007047</c:v>
                </c:pt>
                <c:pt idx="4098">
                  <c:v>9.061572368995785</c:v>
                </c:pt>
                <c:pt idx="4099">
                  <c:v>8.9373622004916982</c:v>
                </c:pt>
                <c:pt idx="4100">
                  <c:v>8.9213406402691415</c:v>
                </c:pt>
                <c:pt idx="4101">
                  <c:v>8.9795777291980556</c:v>
                </c:pt>
                <c:pt idx="4102">
                  <c:v>9.1587420310361729</c:v>
                </c:pt>
                <c:pt idx="4103">
                  <c:v>9.3170488663896762</c:v>
                </c:pt>
                <c:pt idx="4104">
                  <c:v>9.2372838157282668</c:v>
                </c:pt>
                <c:pt idx="4105">
                  <c:v>9.2089438877157939</c:v>
                </c:pt>
                <c:pt idx="4106">
                  <c:v>9.5867641417482865</c:v>
                </c:pt>
                <c:pt idx="4107">
                  <c:v>9.9573799428319685</c:v>
                </c:pt>
                <c:pt idx="4108">
                  <c:v>10.615292382865746</c:v>
                </c:pt>
                <c:pt idx="4109">
                  <c:v>10.659890019337258</c:v>
                </c:pt>
                <c:pt idx="4110">
                  <c:v>10.355064511326873</c:v>
                </c:pt>
                <c:pt idx="4111">
                  <c:v>10.238887925503551</c:v>
                </c:pt>
                <c:pt idx="4112">
                  <c:v>10.143278389743692</c:v>
                </c:pt>
                <c:pt idx="4113">
                  <c:v>10.145051940532099</c:v>
                </c:pt>
                <c:pt idx="4114">
                  <c:v>10.282196680912964</c:v>
                </c:pt>
                <c:pt idx="4115">
                  <c:v>10.5642374952678</c:v>
                </c:pt>
                <c:pt idx="4116">
                  <c:v>10.445081191231083</c:v>
                </c:pt>
                <c:pt idx="4117">
                  <c:v>10.624002192899653</c:v>
                </c:pt>
                <c:pt idx="4118">
                  <c:v>10.705107152175128</c:v>
                </c:pt>
                <c:pt idx="4119">
                  <c:v>10.513118760634466</c:v>
                </c:pt>
                <c:pt idx="4120">
                  <c:v>10.280479918403104</c:v>
                </c:pt>
                <c:pt idx="4121">
                  <c:v>10.083560256781302</c:v>
                </c:pt>
                <c:pt idx="4122">
                  <c:v>9.9012049805670053</c:v>
                </c:pt>
                <c:pt idx="4123">
                  <c:v>9.8336195107940227</c:v>
                </c:pt>
                <c:pt idx="4124">
                  <c:v>10.561653298313626</c:v>
                </c:pt>
                <c:pt idx="4125">
                  <c:v>10.59693908490657</c:v>
                </c:pt>
                <c:pt idx="4126">
                  <c:v>10.708967513462158</c:v>
                </c:pt>
                <c:pt idx="4127">
                  <c:v>10.445543528003384</c:v>
                </c:pt>
                <c:pt idx="4128">
                  <c:v>9.9469257723041089</c:v>
                </c:pt>
                <c:pt idx="4129">
                  <c:v>9.4612009057412525</c:v>
                </c:pt>
                <c:pt idx="4130">
                  <c:v>9.2912457512339639</c:v>
                </c:pt>
                <c:pt idx="4131">
                  <c:v>9.1219434475210619</c:v>
                </c:pt>
                <c:pt idx="4132">
                  <c:v>9.8299633230945833</c:v>
                </c:pt>
                <c:pt idx="4133">
                  <c:v>9.3780838373735467</c:v>
                </c:pt>
                <c:pt idx="4134">
                  <c:v>9.1647701981945051</c:v>
                </c:pt>
                <c:pt idx="4135">
                  <c:v>8.9327630964981353</c:v>
                </c:pt>
                <c:pt idx="4136">
                  <c:v>8.6945363415032695</c:v>
                </c:pt>
                <c:pt idx="4137">
                  <c:v>8.5256592348564695</c:v>
                </c:pt>
                <c:pt idx="4138">
                  <c:v>8.4408767614292142</c:v>
                </c:pt>
                <c:pt idx="4139">
                  <c:v>8.3719522195426688</c:v>
                </c:pt>
                <c:pt idx="4140">
                  <c:v>8.2977229988980987</c:v>
                </c:pt>
                <c:pt idx="4141">
                  <c:v>8.2295335652421269</c:v>
                </c:pt>
                <c:pt idx="4142">
                  <c:v>8.1669466725553761</c:v>
                </c:pt>
                <c:pt idx="4143">
                  <c:v>8.1061376202549198</c:v>
                </c:pt>
                <c:pt idx="4144">
                  <c:v>8.0543696243848579</c:v>
                </c:pt>
                <c:pt idx="4145">
                  <c:v>7.9793854222368994</c:v>
                </c:pt>
                <c:pt idx="4146">
                  <c:v>7.9093740162634854</c:v>
                </c:pt>
                <c:pt idx="4147">
                  <c:v>7.8242675616727064</c:v>
                </c:pt>
                <c:pt idx="4148">
                  <c:v>7.7244956567261616</c:v>
                </c:pt>
                <c:pt idx="4149">
                  <c:v>7.6199462039729005</c:v>
                </c:pt>
                <c:pt idx="4150">
                  <c:v>7.5436703972977064</c:v>
                </c:pt>
                <c:pt idx="4151">
                  <c:v>7.6028137064819132</c:v>
                </c:pt>
                <c:pt idx="4152">
                  <c:v>7.5477573258429516</c:v>
                </c:pt>
                <c:pt idx="4153">
                  <c:v>7.4520912008857358</c:v>
                </c:pt>
                <c:pt idx="4154">
                  <c:v>7.34563795603147</c:v>
                </c:pt>
                <c:pt idx="4155">
                  <c:v>7.2425881666527268</c:v>
                </c:pt>
                <c:pt idx="4156">
                  <c:v>7.1331450351049623</c:v>
                </c:pt>
                <c:pt idx="4157">
                  <c:v>7.0244003842251761</c:v>
                </c:pt>
                <c:pt idx="4158">
                  <c:v>6.9231212408239475</c:v>
                </c:pt>
                <c:pt idx="4159">
                  <c:v>6.8255264459863945</c:v>
                </c:pt>
                <c:pt idx="4160">
                  <c:v>6.7157310043008804</c:v>
                </c:pt>
                <c:pt idx="4161">
                  <c:v>6.6133964585006879</c:v>
                </c:pt>
                <c:pt idx="4162">
                  <c:v>6.4980680297819404</c:v>
                </c:pt>
                <c:pt idx="4163">
                  <c:v>6.3738920879706207</c:v>
                </c:pt>
                <c:pt idx="4164">
                  <c:v>6.2404827199376509</c:v>
                </c:pt>
                <c:pt idx="4165">
                  <c:v>6.0954287799171496</c:v>
                </c:pt>
                <c:pt idx="4166">
                  <c:v>5.9422489035469308</c:v>
                </c:pt>
                <c:pt idx="4167">
                  <c:v>5.7933940668985677</c:v>
                </c:pt>
                <c:pt idx="4168">
                  <c:v>5.6467372120817565</c:v>
                </c:pt>
                <c:pt idx="4169">
                  <c:v>5.5082998873220763</c:v>
                </c:pt>
                <c:pt idx="4170">
                  <c:v>5.3664417536764155</c:v>
                </c:pt>
                <c:pt idx="4171">
                  <c:v>5.2285814997744815</c:v>
                </c:pt>
                <c:pt idx="4172">
                  <c:v>5.0822395871939294</c:v>
                </c:pt>
                <c:pt idx="4173">
                  <c:v>4.9425681287368031</c:v>
                </c:pt>
                <c:pt idx="4174">
                  <c:v>4.8059376285030453</c:v>
                </c:pt>
                <c:pt idx="4175">
                  <c:v>4.6948743606607266</c:v>
                </c:pt>
                <c:pt idx="4176">
                  <c:v>4.5741710448693604</c:v>
                </c:pt>
                <c:pt idx="4177">
                  <c:v>4.4523599788213337</c:v>
                </c:pt>
                <c:pt idx="4178">
                  <c:v>4.3328203924394604</c:v>
                </c:pt>
                <c:pt idx="4179">
                  <c:v>4.2176946800626931</c:v>
                </c:pt>
                <c:pt idx="4180">
                  <c:v>4.1057042628237062</c:v>
                </c:pt>
                <c:pt idx="4181">
                  <c:v>3.9908796581817731</c:v>
                </c:pt>
                <c:pt idx="4182">
                  <c:v>3.8862737234967977</c:v>
                </c:pt>
                <c:pt idx="4183">
                  <c:v>3.7784492357557538</c:v>
                </c:pt>
                <c:pt idx="4184">
                  <c:v>3.6727493472453832</c:v>
                </c:pt>
                <c:pt idx="4185">
                  <c:v>3.5692913762033056</c:v>
                </c:pt>
                <c:pt idx="4186">
                  <c:v>3.467347715132</c:v>
                </c:pt>
                <c:pt idx="4187">
                  <c:v>3.3658575615812034</c:v>
                </c:pt>
                <c:pt idx="4188">
                  <c:v>3.2741379918250817</c:v>
                </c:pt>
                <c:pt idx="4189">
                  <c:v>3.1798355030242367</c:v>
                </c:pt>
                <c:pt idx="4190">
                  <c:v>3.095110183578992</c:v>
                </c:pt>
                <c:pt idx="4191">
                  <c:v>3.0097108523354157</c:v>
                </c:pt>
                <c:pt idx="4192">
                  <c:v>2.9286184011947567</c:v>
                </c:pt>
                <c:pt idx="4193">
                  <c:v>2.8489429569262867</c:v>
                </c:pt>
                <c:pt idx="4194">
                  <c:v>2.7754353005335637</c:v>
                </c:pt>
                <c:pt idx="4195">
                  <c:v>2.7013595870090894</c:v>
                </c:pt>
                <c:pt idx="4196">
                  <c:v>2.6302730961617264</c:v>
                </c:pt>
                <c:pt idx="4197">
                  <c:v>2.5603703546562957</c:v>
                </c:pt>
                <c:pt idx="4198">
                  <c:v>2.4909674300816067</c:v>
                </c:pt>
                <c:pt idx="4199">
                  <c:v>2.4264793088767385</c:v>
                </c:pt>
                <c:pt idx="4200">
                  <c:v>2.3616838950278427</c:v>
                </c:pt>
                <c:pt idx="4201">
                  <c:v>2.3006462776765559</c:v>
                </c:pt>
                <c:pt idx="4202">
                  <c:v>2.2432275215598207</c:v>
                </c:pt>
                <c:pt idx="4203">
                  <c:v>2.1828874268843972</c:v>
                </c:pt>
                <c:pt idx="4204">
                  <c:v>2.1293879684071819</c:v>
                </c:pt>
                <c:pt idx="4205">
                  <c:v>2.0737908567845085</c:v>
                </c:pt>
                <c:pt idx="4206">
                  <c:v>2.0225588962384857</c:v>
                </c:pt>
                <c:pt idx="4207">
                  <c:v>1.9731559533241261</c:v>
                </c:pt>
                <c:pt idx="4208">
                  <c:v>1.9247469265884543</c:v>
                </c:pt>
                <c:pt idx="4209">
                  <c:v>1.8761977170962643</c:v>
                </c:pt>
                <c:pt idx="4210">
                  <c:v>1.8309751997976322</c:v>
                </c:pt>
                <c:pt idx="4211">
                  <c:v>1.7857471957131699</c:v>
                </c:pt>
                <c:pt idx="4212">
                  <c:v>1.7409824449137206</c:v>
                </c:pt>
                <c:pt idx="4213">
                  <c:v>1.6978505802717374</c:v>
                </c:pt>
                <c:pt idx="4214">
                  <c:v>1.6578221019623722</c:v>
                </c:pt>
                <c:pt idx="4215">
                  <c:v>1.6177683526928053</c:v>
                </c:pt>
                <c:pt idx="4216">
                  <c:v>1.5795614936390374</c:v>
                </c:pt>
                <c:pt idx="4217">
                  <c:v>1.5425744810699518</c:v>
                </c:pt>
                <c:pt idx="4218">
                  <c:v>1.5065810436389997</c:v>
                </c:pt>
                <c:pt idx="4219">
                  <c:v>1.4718556603244528</c:v>
                </c:pt>
                <c:pt idx="4220">
                  <c:v>1.4366735389997061</c:v>
                </c:pt>
                <c:pt idx="4221">
                  <c:v>1.402810595615583</c:v>
                </c:pt>
                <c:pt idx="4222">
                  <c:v>1.3712434339772681</c:v>
                </c:pt>
                <c:pt idx="4223">
                  <c:v>1.3391493260987641</c:v>
                </c:pt>
                <c:pt idx="4224">
                  <c:v>1.3092061931184764</c:v>
                </c:pt>
                <c:pt idx="4225">
                  <c:v>1.2807925867598493</c:v>
                </c:pt>
                <c:pt idx="4226">
                  <c:v>1.248987671321472</c:v>
                </c:pt>
                <c:pt idx="4227">
                  <c:v>1.2230712061815998</c:v>
                </c:pt>
                <c:pt idx="4228">
                  <c:v>1.1955235288023285</c:v>
                </c:pt>
                <c:pt idx="4229">
                  <c:v>1.1699255382191838</c:v>
                </c:pt>
                <c:pt idx="4230">
                  <c:v>1.1432586790022661</c:v>
                </c:pt>
                <c:pt idx="4231">
                  <c:v>1.1192049256754553</c:v>
                </c:pt>
                <c:pt idx="4232">
                  <c:v>1.094146767580644</c:v>
                </c:pt>
                <c:pt idx="4233">
                  <c:v>1.0707671941742207</c:v>
                </c:pt>
                <c:pt idx="4234">
                  <c:v>1.0455496807435218</c:v>
                </c:pt>
                <c:pt idx="4235">
                  <c:v>1.0233781745312165</c:v>
                </c:pt>
                <c:pt idx="4236">
                  <c:v>1.0014370812559779</c:v>
                </c:pt>
                <c:pt idx="4237">
                  <c:v>0.98091125201817608</c:v>
                </c:pt>
                <c:pt idx="4238">
                  <c:v>0.95868597057947891</c:v>
                </c:pt>
                <c:pt idx="4239">
                  <c:v>0.93874694100582201</c:v>
                </c:pt>
                <c:pt idx="4240">
                  <c:v>0.91988027566327679</c:v>
                </c:pt>
                <c:pt idx="4241">
                  <c:v>0.89987248355674399</c:v>
                </c:pt>
                <c:pt idx="4242">
                  <c:v>0.8799104590017407</c:v>
                </c:pt>
                <c:pt idx="4243">
                  <c:v>0.86218147061969386</c:v>
                </c:pt>
                <c:pt idx="4244">
                  <c:v>0.84447315064754691</c:v>
                </c:pt>
                <c:pt idx="4245">
                  <c:v>0.8264734845527042</c:v>
                </c:pt>
                <c:pt idx="4246">
                  <c:v>0.80867080094455002</c:v>
                </c:pt>
                <c:pt idx="4247">
                  <c:v>0.79345376177411853</c:v>
                </c:pt>
                <c:pt idx="4248">
                  <c:v>0.77791135281367885</c:v>
                </c:pt>
                <c:pt idx="4249">
                  <c:v>0.76123287440818643</c:v>
                </c:pt>
                <c:pt idx="4250">
                  <c:v>0.74390793249092868</c:v>
                </c:pt>
                <c:pt idx="4251">
                  <c:v>0.73062642985573767</c:v>
                </c:pt>
                <c:pt idx="4252">
                  <c:v>0.71617855767848526</c:v>
                </c:pt>
                <c:pt idx="4253">
                  <c:v>0.70075478728071061</c:v>
                </c:pt>
                <c:pt idx="4254">
                  <c:v>0.6871458621285248</c:v>
                </c:pt>
                <c:pt idx="4255">
                  <c:v>0.67414279005997524</c:v>
                </c:pt>
                <c:pt idx="4256">
                  <c:v>0.65973683573445563</c:v>
                </c:pt>
                <c:pt idx="4257">
                  <c:v>0.64571951329772737</c:v>
                </c:pt>
                <c:pt idx="4258">
                  <c:v>0.63348257925644136</c:v>
                </c:pt>
                <c:pt idx="4259">
                  <c:v>0.62111802555618545</c:v>
                </c:pt>
                <c:pt idx="4260">
                  <c:v>0.60981807285719603</c:v>
                </c:pt>
                <c:pt idx="4261">
                  <c:v>0.59827516400214531</c:v>
                </c:pt>
                <c:pt idx="4262">
                  <c:v>0.58598195767048888</c:v>
                </c:pt>
                <c:pt idx="4263">
                  <c:v>0.57553132221402081</c:v>
                </c:pt>
                <c:pt idx="4264">
                  <c:v>0.56571632966853569</c:v>
                </c:pt>
                <c:pt idx="4265">
                  <c:v>0.55593024993647866</c:v>
                </c:pt>
                <c:pt idx="4266">
                  <c:v>0.54426654513576622</c:v>
                </c:pt>
                <c:pt idx="4267">
                  <c:v>0.53381886411000834</c:v>
                </c:pt>
                <c:pt idx="4268">
                  <c:v>0.52218103709549624</c:v>
                </c:pt>
                <c:pt idx="4269">
                  <c:v>0.51384707054053891</c:v>
                </c:pt>
                <c:pt idx="4270">
                  <c:v>0.50531114207274008</c:v>
                </c:pt>
                <c:pt idx="4271">
                  <c:v>0.49536759561002713</c:v>
                </c:pt>
                <c:pt idx="4272">
                  <c:v>0.48661093661128402</c:v>
                </c:pt>
                <c:pt idx="4273">
                  <c:v>0.47783582746266995</c:v>
                </c:pt>
                <c:pt idx="4274">
                  <c:v>0.46673708299567057</c:v>
                </c:pt>
                <c:pt idx="4275">
                  <c:v>0.46120966613318126</c:v>
                </c:pt>
                <c:pt idx="4276">
                  <c:v>0.45144868365992574</c:v>
                </c:pt>
                <c:pt idx="4277">
                  <c:v>0.44534938211367758</c:v>
                </c:pt>
                <c:pt idx="4278">
                  <c:v>0.43670714379383985</c:v>
                </c:pt>
                <c:pt idx="4279">
                  <c:v>0.42811748288400792</c:v>
                </c:pt>
                <c:pt idx="4280">
                  <c:v>0.4215760416852814</c:v>
                </c:pt>
                <c:pt idx="4281">
                  <c:v>0.41307858695715843</c:v>
                </c:pt>
                <c:pt idx="4282">
                  <c:v>0.40702100636292682</c:v>
                </c:pt>
                <c:pt idx="4283">
                  <c:v>0.39999930501658781</c:v>
                </c:pt>
                <c:pt idx="4284">
                  <c:v>0.39180960212839044</c:v>
                </c:pt>
                <c:pt idx="4285">
                  <c:v>0.38604812774617808</c:v>
                </c:pt>
                <c:pt idx="4286">
                  <c:v>0.37861121958980704</c:v>
                </c:pt>
                <c:pt idx="4287">
                  <c:v>0.37279531997596432</c:v>
                </c:pt>
                <c:pt idx="4288">
                  <c:v>0.36629697283083013</c:v>
                </c:pt>
                <c:pt idx="4289">
                  <c:v>0.36121282078804434</c:v>
                </c:pt>
                <c:pt idx="4290">
                  <c:v>0.35513960236956932</c:v>
                </c:pt>
                <c:pt idx="4291">
                  <c:v>0.34737414924706461</c:v>
                </c:pt>
                <c:pt idx="4292">
                  <c:v>0.34351338358147132</c:v>
                </c:pt>
                <c:pt idx="4293">
                  <c:v>0.33805431543859582</c:v>
                </c:pt>
                <c:pt idx="4294">
                  <c:v>0.33239404027848773</c:v>
                </c:pt>
                <c:pt idx="4295">
                  <c:v>0.32712973651653421</c:v>
                </c:pt>
                <c:pt idx="4296">
                  <c:v>0.76266152480199079</c:v>
                </c:pt>
                <c:pt idx="4297">
                  <c:v>1.4867668620056897</c:v>
                </c:pt>
                <c:pt idx="4298">
                  <c:v>1.7737546048831798</c:v>
                </c:pt>
                <c:pt idx="4299">
                  <c:v>1.8920008548565077</c:v>
                </c:pt>
                <c:pt idx="4300">
                  <c:v>1.9355447252490958</c:v>
                </c:pt>
                <c:pt idx="4301">
                  <c:v>1.9471296334744443</c:v>
                </c:pt>
                <c:pt idx="4302">
                  <c:v>1.9401173360076864</c:v>
                </c:pt>
                <c:pt idx="4303">
                  <c:v>1.9227874072945361</c:v>
                </c:pt>
                <c:pt idx="4304">
                  <c:v>1.8983843226787205</c:v>
                </c:pt>
                <c:pt idx="4305">
                  <c:v>1.8660796062193419</c:v>
                </c:pt>
                <c:pt idx="4306">
                  <c:v>1.8193916922013662</c:v>
                </c:pt>
                <c:pt idx="4307">
                  <c:v>1.7696974297967742</c:v>
                </c:pt>
                <c:pt idx="4308">
                  <c:v>1.7216836103912219</c:v>
                </c:pt>
                <c:pt idx="4309">
                  <c:v>1.6752584196270883</c:v>
                </c:pt>
                <c:pt idx="4310">
                  <c:v>1.6229964777574442</c:v>
                </c:pt>
                <c:pt idx="4311">
                  <c:v>1.5719040972030338</c:v>
                </c:pt>
                <c:pt idx="4312">
                  <c:v>1.5194058941569994</c:v>
                </c:pt>
                <c:pt idx="4313">
                  <c:v>1.5325171442808985</c:v>
                </c:pt>
                <c:pt idx="4314">
                  <c:v>1.7427166957877538</c:v>
                </c:pt>
                <c:pt idx="4315">
                  <c:v>1.9590458545598091</c:v>
                </c:pt>
                <c:pt idx="4316">
                  <c:v>2.1329003106030977</c:v>
                </c:pt>
                <c:pt idx="4317">
                  <c:v>2.2266826679439879</c:v>
                </c:pt>
                <c:pt idx="4318">
                  <c:v>2.2561923110966293</c:v>
                </c:pt>
                <c:pt idx="4319">
                  <c:v>2.2541233016901359</c:v>
                </c:pt>
                <c:pt idx="4320">
                  <c:v>2.2356681204818218</c:v>
                </c:pt>
                <c:pt idx="4321">
                  <c:v>2.2080030855404882</c:v>
                </c:pt>
                <c:pt idx="4322">
                  <c:v>2.1719975490606092</c:v>
                </c:pt>
                <c:pt idx="4323">
                  <c:v>2.1317884595858967</c:v>
                </c:pt>
                <c:pt idx="4324">
                  <c:v>2.0894886978669316</c:v>
                </c:pt>
                <c:pt idx="4325">
                  <c:v>2.0434566275931667</c:v>
                </c:pt>
                <c:pt idx="4326">
                  <c:v>1.9948827424209921</c:v>
                </c:pt>
                <c:pt idx="4327">
                  <c:v>1.945169950171642</c:v>
                </c:pt>
                <c:pt idx="4328">
                  <c:v>1.8951312063708838</c:v>
                </c:pt>
                <c:pt idx="4329">
                  <c:v>2.2500028876447744</c:v>
                </c:pt>
                <c:pt idx="4330">
                  <c:v>2.9266591823550367</c:v>
                </c:pt>
                <c:pt idx="4331">
                  <c:v>3.1939531303423792</c:v>
                </c:pt>
                <c:pt idx="4332">
                  <c:v>3.2838648764923826</c:v>
                </c:pt>
                <c:pt idx="4333">
                  <c:v>3.3000616540577181</c:v>
                </c:pt>
                <c:pt idx="4334">
                  <c:v>3.3043656221389179</c:v>
                </c:pt>
                <c:pt idx="4335">
                  <c:v>3.271184335280144</c:v>
                </c:pt>
                <c:pt idx="4336">
                  <c:v>3.4085403061235997</c:v>
                </c:pt>
                <c:pt idx="4337">
                  <c:v>3.529306724836005</c:v>
                </c:pt>
                <c:pt idx="4338">
                  <c:v>3.6058283277598426</c:v>
                </c:pt>
                <c:pt idx="4339">
                  <c:v>3.5980753732836579</c:v>
                </c:pt>
                <c:pt idx="4340">
                  <c:v>3.5576068935624576</c:v>
                </c:pt>
                <c:pt idx="4341">
                  <c:v>3.4969950622589439</c:v>
                </c:pt>
                <c:pt idx="4342">
                  <c:v>3.4679195694809812</c:v>
                </c:pt>
                <c:pt idx="4343">
                  <c:v>3.574212429003921</c:v>
                </c:pt>
                <c:pt idx="4344">
                  <c:v>4.0274889692869342</c:v>
                </c:pt>
                <c:pt idx="4345">
                  <c:v>4.545176190567318</c:v>
                </c:pt>
                <c:pt idx="4346">
                  <c:v>5.2882607859682746</c:v>
                </c:pt>
                <c:pt idx="4347">
                  <c:v>5.1522917204079475</c:v>
                </c:pt>
                <c:pt idx="4348">
                  <c:v>5.1735691909110839</c:v>
                </c:pt>
                <c:pt idx="4349">
                  <c:v>5.2333677062620882</c:v>
                </c:pt>
                <c:pt idx="4350">
                  <c:v>5.9677704871845734</c:v>
                </c:pt>
                <c:pt idx="4351">
                  <c:v>6.3383325969012221</c:v>
                </c:pt>
                <c:pt idx="4352">
                  <c:v>6.3952425237138293</c:v>
                </c:pt>
                <c:pt idx="4353">
                  <c:v>6.2809123539815817</c:v>
                </c:pt>
                <c:pt idx="4354">
                  <c:v>6.6935083880643473</c:v>
                </c:pt>
                <c:pt idx="4355">
                  <c:v>7.5951444294818664</c:v>
                </c:pt>
                <c:pt idx="4356">
                  <c:v>7.5700772666263365</c:v>
                </c:pt>
                <c:pt idx="4357">
                  <c:v>7.6753896305523828</c:v>
                </c:pt>
                <c:pt idx="4358">
                  <c:v>7.4665968112123586</c:v>
                </c:pt>
                <c:pt idx="4359">
                  <c:v>7.8553885862859802</c:v>
                </c:pt>
                <c:pt idx="4360">
                  <c:v>7.7843421939613879</c:v>
                </c:pt>
                <c:pt idx="4361">
                  <c:v>7.4562912844041236</c:v>
                </c:pt>
                <c:pt idx="4362">
                  <c:v>7.042788878350434</c:v>
                </c:pt>
                <c:pt idx="4363">
                  <c:v>6.8939861396525854</c:v>
                </c:pt>
                <c:pt idx="4364">
                  <c:v>6.8025416327231794</c:v>
                </c:pt>
                <c:pt idx="4365">
                  <c:v>6.8004836393779735</c:v>
                </c:pt>
                <c:pt idx="4366">
                  <c:v>6.6948959810626221</c:v>
                </c:pt>
                <c:pt idx="4367">
                  <c:v>6.6435670470192667</c:v>
                </c:pt>
                <c:pt idx="4368">
                  <c:v>6.5042745194181055</c:v>
                </c:pt>
                <c:pt idx="4369">
                  <c:v>6.3426981099595734</c:v>
                </c:pt>
                <c:pt idx="4370">
                  <c:v>6.1867981418573184</c:v>
                </c:pt>
                <c:pt idx="4371">
                  <c:v>6.1349129793733255</c:v>
                </c:pt>
                <c:pt idx="4372">
                  <c:v>6.3643238373836395</c:v>
                </c:pt>
                <c:pt idx="4373">
                  <c:v>6.3855192858538103</c:v>
                </c:pt>
                <c:pt idx="4374">
                  <c:v>6.3702769755850106</c:v>
                </c:pt>
                <c:pt idx="4375">
                  <c:v>6.2447075895143698</c:v>
                </c:pt>
                <c:pt idx="4376">
                  <c:v>6.1205356356368688</c:v>
                </c:pt>
                <c:pt idx="4377">
                  <c:v>18.007172940370026</c:v>
                </c:pt>
                <c:pt idx="4378">
                  <c:v>13.908914625588382</c:v>
                </c:pt>
                <c:pt idx="4379">
                  <c:v>14.769709460033949</c:v>
                </c:pt>
                <c:pt idx="4380">
                  <c:v>14.779519892123806</c:v>
                </c:pt>
                <c:pt idx="4381">
                  <c:v>13.999119231737154</c:v>
                </c:pt>
                <c:pt idx="4382">
                  <c:v>12.831842260377314</c:v>
                </c:pt>
                <c:pt idx="4383">
                  <c:v>11.559216970566334</c:v>
                </c:pt>
                <c:pt idx="4384">
                  <c:v>10.43575638693487</c:v>
                </c:pt>
                <c:pt idx="4385">
                  <c:v>9.4543828092109727</c:v>
                </c:pt>
                <c:pt idx="4386">
                  <c:v>8.619251907655995</c:v>
                </c:pt>
                <c:pt idx="4387">
                  <c:v>7.9173624432125402</c:v>
                </c:pt>
                <c:pt idx="4388">
                  <c:v>7.3157035693191208</c:v>
                </c:pt>
                <c:pt idx="4389">
                  <c:v>7.0372586532185331</c:v>
                </c:pt>
                <c:pt idx="4390">
                  <c:v>6.9423012398026414</c:v>
                </c:pt>
                <c:pt idx="4391">
                  <c:v>7.0103969067536838</c:v>
                </c:pt>
                <c:pt idx="4392">
                  <c:v>6.9180295513577956</c:v>
                </c:pt>
                <c:pt idx="4393">
                  <c:v>6.7643300089110605</c:v>
                </c:pt>
                <c:pt idx="4394">
                  <c:v>6.6085184859515484</c:v>
                </c:pt>
                <c:pt idx="4395">
                  <c:v>6.4463137115771483</c:v>
                </c:pt>
                <c:pt idx="4396">
                  <c:v>6.2741562512107061</c:v>
                </c:pt>
                <c:pt idx="4397">
                  <c:v>6.2905726442275078</c:v>
                </c:pt>
                <c:pt idx="4398">
                  <c:v>15.54026253742977</c:v>
                </c:pt>
                <c:pt idx="4399">
                  <c:v>17.370871344450265</c:v>
                </c:pt>
                <c:pt idx="4400">
                  <c:v>15.811461405740625</c:v>
                </c:pt>
                <c:pt idx="4401">
                  <c:v>21.837819670738892</c:v>
                </c:pt>
                <c:pt idx="4402">
                  <c:v>18.816928884038848</c:v>
                </c:pt>
                <c:pt idx="4403">
                  <c:v>17.832483592938893</c:v>
                </c:pt>
                <c:pt idx="4404">
                  <c:v>16.954587739279454</c:v>
                </c:pt>
                <c:pt idx="4405">
                  <c:v>15.872395226912939</c:v>
                </c:pt>
                <c:pt idx="4406">
                  <c:v>14.71259233067112</c:v>
                </c:pt>
                <c:pt idx="4407">
                  <c:v>13.622755784574551</c:v>
                </c:pt>
                <c:pt idx="4408">
                  <c:v>12.645233789369234</c:v>
                </c:pt>
                <c:pt idx="4409">
                  <c:v>11.776125021828548</c:v>
                </c:pt>
                <c:pt idx="4410">
                  <c:v>11.627945879181523</c:v>
                </c:pt>
                <c:pt idx="4411">
                  <c:v>12.022848349417044</c:v>
                </c:pt>
                <c:pt idx="4412">
                  <c:v>12.109793472156428</c:v>
                </c:pt>
                <c:pt idx="4413">
                  <c:v>11.892010617866362</c:v>
                </c:pt>
                <c:pt idx="4414">
                  <c:v>11.443524159009801</c:v>
                </c:pt>
                <c:pt idx="4415">
                  <c:v>11.383534141366232</c:v>
                </c:pt>
                <c:pt idx="4416">
                  <c:v>13.21474861199699</c:v>
                </c:pt>
                <c:pt idx="4417">
                  <c:v>13.470947978439424</c:v>
                </c:pt>
                <c:pt idx="4418">
                  <c:v>13.748710950509198</c:v>
                </c:pt>
                <c:pt idx="4419">
                  <c:v>13.694472527087779</c:v>
                </c:pt>
                <c:pt idx="4420">
                  <c:v>14.45807922021889</c:v>
                </c:pt>
                <c:pt idx="4421">
                  <c:v>14.150315181619456</c:v>
                </c:pt>
                <c:pt idx="4422">
                  <c:v>13.595405168990865</c:v>
                </c:pt>
                <c:pt idx="4423">
                  <c:v>12.902896806603886</c:v>
                </c:pt>
                <c:pt idx="4424">
                  <c:v>12.164545506946961</c:v>
                </c:pt>
                <c:pt idx="4425">
                  <c:v>11.438994817214567</c:v>
                </c:pt>
                <c:pt idx="4426">
                  <c:v>11.00214996329362</c:v>
                </c:pt>
                <c:pt idx="4427">
                  <c:v>10.793634716405395</c:v>
                </c:pt>
                <c:pt idx="4428">
                  <c:v>10.75157564402709</c:v>
                </c:pt>
                <c:pt idx="4429">
                  <c:v>10.500707739433821</c:v>
                </c:pt>
                <c:pt idx="4430">
                  <c:v>10.228963398447798</c:v>
                </c:pt>
                <c:pt idx="4431">
                  <c:v>10.490135449288434</c:v>
                </c:pt>
                <c:pt idx="4432">
                  <c:v>12.635630344563157</c:v>
                </c:pt>
                <c:pt idx="4433">
                  <c:v>12.606308680650866</c:v>
                </c:pt>
                <c:pt idx="4434">
                  <c:v>12.771790372890468</c:v>
                </c:pt>
                <c:pt idx="4435">
                  <c:v>12.453330801312569</c:v>
                </c:pt>
                <c:pt idx="4436">
                  <c:v>11.862959848002012</c:v>
                </c:pt>
                <c:pt idx="4437">
                  <c:v>11.398802456671325</c:v>
                </c:pt>
                <c:pt idx="4438">
                  <c:v>10.930638806679514</c:v>
                </c:pt>
                <c:pt idx="4439">
                  <c:v>10.404394468027323</c:v>
                </c:pt>
                <c:pt idx="4440">
                  <c:v>9.9096610310162738</c:v>
                </c:pt>
                <c:pt idx="4441">
                  <c:v>9.4210442734190263</c:v>
                </c:pt>
                <c:pt idx="4442">
                  <c:v>8.939383140192307</c:v>
                </c:pt>
                <c:pt idx="4443">
                  <c:v>8.6674490579497654</c:v>
                </c:pt>
                <c:pt idx="4444">
                  <c:v>8.4838553255683724</c:v>
                </c:pt>
                <c:pt idx="4445">
                  <c:v>8.3282307482613422</c:v>
                </c:pt>
                <c:pt idx="4446">
                  <c:v>8.2901619865800313</c:v>
                </c:pt>
                <c:pt idx="4447">
                  <c:v>14.969099268088927</c:v>
                </c:pt>
                <c:pt idx="4448">
                  <c:v>12.37976941925071</c:v>
                </c:pt>
                <c:pt idx="4449">
                  <c:v>12.806026734462398</c:v>
                </c:pt>
                <c:pt idx="4450">
                  <c:v>12.928116582656163</c:v>
                </c:pt>
                <c:pt idx="4451">
                  <c:v>12.642152562594738</c:v>
                </c:pt>
                <c:pt idx="4452">
                  <c:v>12.00926996508419</c:v>
                </c:pt>
                <c:pt idx="4453">
                  <c:v>11.357515179151003</c:v>
                </c:pt>
                <c:pt idx="4454">
                  <c:v>12.858149909772839</c:v>
                </c:pt>
                <c:pt idx="4455">
                  <c:v>13.166081839957775</c:v>
                </c:pt>
                <c:pt idx="4456">
                  <c:v>13.663273056885354</c:v>
                </c:pt>
                <c:pt idx="4457">
                  <c:v>15.536007045293815</c:v>
                </c:pt>
                <c:pt idx="4458">
                  <c:v>15.350321687781335</c:v>
                </c:pt>
                <c:pt idx="4459">
                  <c:v>15.005933902704932</c:v>
                </c:pt>
                <c:pt idx="4460">
                  <c:v>18.139587188937128</c:v>
                </c:pt>
                <c:pt idx="4461">
                  <c:v>17.79740243843456</c:v>
                </c:pt>
                <c:pt idx="4462">
                  <c:v>17.814545678925356</c:v>
                </c:pt>
                <c:pt idx="4463">
                  <c:v>17.222676476928484</c:v>
                </c:pt>
                <c:pt idx="4464">
                  <c:v>16.404565307498125</c:v>
                </c:pt>
                <c:pt idx="4465">
                  <c:v>15.780394101006355</c:v>
                </c:pt>
                <c:pt idx="4466">
                  <c:v>15.064285933951744</c:v>
                </c:pt>
                <c:pt idx="4467">
                  <c:v>14.267211135564668</c:v>
                </c:pt>
                <c:pt idx="4468">
                  <c:v>13.462780880737053</c:v>
                </c:pt>
                <c:pt idx="4469">
                  <c:v>12.717388634699583</c:v>
                </c:pt>
                <c:pt idx="4470">
                  <c:v>11.983863995484272</c:v>
                </c:pt>
                <c:pt idx="4471">
                  <c:v>13.606144366943621</c:v>
                </c:pt>
                <c:pt idx="4472">
                  <c:v>21.606418512836761</c:v>
                </c:pt>
                <c:pt idx="4473">
                  <c:v>18.805737277048589</c:v>
                </c:pt>
                <c:pt idx="4474">
                  <c:v>18.597441912189712</c:v>
                </c:pt>
                <c:pt idx="4475">
                  <c:v>17.85004941843475</c:v>
                </c:pt>
                <c:pt idx="4476">
                  <c:v>16.693929575803786</c:v>
                </c:pt>
                <c:pt idx="4477">
                  <c:v>15.55089968082013</c:v>
                </c:pt>
                <c:pt idx="4478">
                  <c:v>14.596251215981106</c:v>
                </c:pt>
                <c:pt idx="4479">
                  <c:v>13.992622554242372</c:v>
                </c:pt>
                <c:pt idx="4480">
                  <c:v>13.79258802129716</c:v>
                </c:pt>
                <c:pt idx="4481">
                  <c:v>13.270267731754938</c:v>
                </c:pt>
                <c:pt idx="4482">
                  <c:v>12.822544849851894</c:v>
                </c:pt>
                <c:pt idx="4483">
                  <c:v>12.5637529642703</c:v>
                </c:pt>
                <c:pt idx="4484">
                  <c:v>12.269202536656676</c:v>
                </c:pt>
                <c:pt idx="4485">
                  <c:v>12.026337246408747</c:v>
                </c:pt>
                <c:pt idx="4486">
                  <c:v>11.691263054055041</c:v>
                </c:pt>
                <c:pt idx="4487">
                  <c:v>11.458876293339264</c:v>
                </c:pt>
                <c:pt idx="4488">
                  <c:v>14.053908694063139</c:v>
                </c:pt>
                <c:pt idx="4489">
                  <c:v>15.152323933090928</c:v>
                </c:pt>
                <c:pt idx="4490">
                  <c:v>15.342047165177679</c:v>
                </c:pt>
                <c:pt idx="4491">
                  <c:v>15.297364988488351</c:v>
                </c:pt>
                <c:pt idx="4492">
                  <c:v>14.911951161733237</c:v>
                </c:pt>
                <c:pt idx="4493">
                  <c:v>14.38736283745256</c:v>
                </c:pt>
                <c:pt idx="4494">
                  <c:v>13.779846301344406</c:v>
                </c:pt>
                <c:pt idx="4495">
                  <c:v>13.3134048016863</c:v>
                </c:pt>
                <c:pt idx="4496">
                  <c:v>12.939247136813128</c:v>
                </c:pt>
                <c:pt idx="4497">
                  <c:v>12.813719803848556</c:v>
                </c:pt>
                <c:pt idx="4498">
                  <c:v>12.732362129670866</c:v>
                </c:pt>
                <c:pt idx="4499">
                  <c:v>12.508150410173872</c:v>
                </c:pt>
                <c:pt idx="4500">
                  <c:v>12.269361537366606</c:v>
                </c:pt>
                <c:pt idx="4501">
                  <c:v>12.124144278793219</c:v>
                </c:pt>
                <c:pt idx="4502">
                  <c:v>12.008046067381244</c:v>
                </c:pt>
                <c:pt idx="4503">
                  <c:v>11.881570139917276</c:v>
                </c:pt>
                <c:pt idx="4504">
                  <c:v>12.062160196092373</c:v>
                </c:pt>
                <c:pt idx="4505">
                  <c:v>11.971955727141093</c:v>
                </c:pt>
                <c:pt idx="4506">
                  <c:v>11.856733396692059</c:v>
                </c:pt>
                <c:pt idx="4507">
                  <c:v>11.896141556573623</c:v>
                </c:pt>
                <c:pt idx="4508">
                  <c:v>11.94416698900095</c:v>
                </c:pt>
                <c:pt idx="4509">
                  <c:v>11.938197305499131</c:v>
                </c:pt>
                <c:pt idx="4510">
                  <c:v>11.945883417325156</c:v>
                </c:pt>
                <c:pt idx="4511">
                  <c:v>12.045939842337109</c:v>
                </c:pt>
                <c:pt idx="4512">
                  <c:v>12.167977298448262</c:v>
                </c:pt>
                <c:pt idx="4513">
                  <c:v>12.243913956089449</c:v>
                </c:pt>
                <c:pt idx="4514">
                  <c:v>12.177073515607756</c:v>
                </c:pt>
                <c:pt idx="4515">
                  <c:v>12.004992846704702</c:v>
                </c:pt>
                <c:pt idx="4516">
                  <c:v>11.88012076596522</c:v>
                </c:pt>
                <c:pt idx="4517">
                  <c:v>11.759865946207169</c:v>
                </c:pt>
                <c:pt idx="4518">
                  <c:v>11.695302751312282</c:v>
                </c:pt>
                <c:pt idx="4519">
                  <c:v>11.554672246712114</c:v>
                </c:pt>
                <c:pt idx="4520">
                  <c:v>11.471802446343521</c:v>
                </c:pt>
                <c:pt idx="4521">
                  <c:v>11.497782489661819</c:v>
                </c:pt>
                <c:pt idx="4522">
                  <c:v>11.270840929739624</c:v>
                </c:pt>
                <c:pt idx="4523">
                  <c:v>11.170926191465655</c:v>
                </c:pt>
                <c:pt idx="4524">
                  <c:v>11.137460361555631</c:v>
                </c:pt>
                <c:pt idx="4525">
                  <c:v>11.050337687033164</c:v>
                </c:pt>
                <c:pt idx="4526">
                  <c:v>10.857736879195189</c:v>
                </c:pt>
                <c:pt idx="4527">
                  <c:v>10.655737615839646</c:v>
                </c:pt>
                <c:pt idx="4528">
                  <c:v>10.414248912333623</c:v>
                </c:pt>
                <c:pt idx="4529">
                  <c:v>10.22873969533352</c:v>
                </c:pt>
                <c:pt idx="4530">
                  <c:v>10.018746331268215</c:v>
                </c:pt>
                <c:pt idx="4531">
                  <c:v>9.8150184601715011</c:v>
                </c:pt>
                <c:pt idx="4532">
                  <c:v>9.6247522803673586</c:v>
                </c:pt>
                <c:pt idx="4533">
                  <c:v>9.4378701143660884</c:v>
                </c:pt>
                <c:pt idx="4534">
                  <c:v>9.2987954379591109</c:v>
                </c:pt>
                <c:pt idx="4535">
                  <c:v>9.1582549551922448</c:v>
                </c:pt>
                <c:pt idx="4536">
                  <c:v>9.0346912278555909</c:v>
                </c:pt>
                <c:pt idx="4537">
                  <c:v>8.9356001023165099</c:v>
                </c:pt>
                <c:pt idx="4538">
                  <c:v>8.8327327130323248</c:v>
                </c:pt>
                <c:pt idx="4539">
                  <c:v>8.7213409127258181</c:v>
                </c:pt>
                <c:pt idx="4540">
                  <c:v>8.6008297005801388</c:v>
                </c:pt>
                <c:pt idx="4541">
                  <c:v>8.4631261689159807</c:v>
                </c:pt>
                <c:pt idx="4542">
                  <c:v>8.297775039718319</c:v>
                </c:pt>
                <c:pt idx="4543">
                  <c:v>8.154820048253443</c:v>
                </c:pt>
                <c:pt idx="4544">
                  <c:v>7.9994172720278405</c:v>
                </c:pt>
                <c:pt idx="4545">
                  <c:v>7.851641996425295</c:v>
                </c:pt>
                <c:pt idx="4546">
                  <c:v>7.7039597311138124</c:v>
                </c:pt>
                <c:pt idx="4547">
                  <c:v>7.5568061971258853</c:v>
                </c:pt>
                <c:pt idx="4548">
                  <c:v>7.4119539940647892</c:v>
                </c:pt>
                <c:pt idx="4549">
                  <c:v>7.2551395348088228</c:v>
                </c:pt>
                <c:pt idx="4550">
                  <c:v>7.1009409949926194</c:v>
                </c:pt>
                <c:pt idx="4551">
                  <c:v>6.9443266609031173</c:v>
                </c:pt>
                <c:pt idx="4552">
                  <c:v>6.8018200615221689</c:v>
                </c:pt>
                <c:pt idx="4553">
                  <c:v>6.655968469029629</c:v>
                </c:pt>
                <c:pt idx="4554">
                  <c:v>6.5145054925515415</c:v>
                </c:pt>
                <c:pt idx="4555">
                  <c:v>6.3607545304715885</c:v>
                </c:pt>
                <c:pt idx="4556">
                  <c:v>6.204546703348794</c:v>
                </c:pt>
                <c:pt idx="4557">
                  <c:v>6.0438427129571552</c:v>
                </c:pt>
                <c:pt idx="4558">
                  <c:v>5.8914280440580074</c:v>
                </c:pt>
                <c:pt idx="4559">
                  <c:v>5.7410571450682504</c:v>
                </c:pt>
                <c:pt idx="4560">
                  <c:v>5.5972310354897319</c:v>
                </c:pt>
                <c:pt idx="4561">
                  <c:v>5.4515560012955238</c:v>
                </c:pt>
                <c:pt idx="4562">
                  <c:v>5.3093379291884872</c:v>
                </c:pt>
                <c:pt idx="4563">
                  <c:v>5.1659382617932383</c:v>
                </c:pt>
                <c:pt idx="4564">
                  <c:v>5.0172714342173812</c:v>
                </c:pt>
                <c:pt idx="4565">
                  <c:v>4.8742869810641833</c:v>
                </c:pt>
                <c:pt idx="4566">
                  <c:v>4.7325465887444125</c:v>
                </c:pt>
                <c:pt idx="4567">
                  <c:v>4.5990277220285734</c:v>
                </c:pt>
                <c:pt idx="4568">
                  <c:v>4.4651446763713079</c:v>
                </c:pt>
                <c:pt idx="4569">
                  <c:v>4.3393298105775804</c:v>
                </c:pt>
                <c:pt idx="4570">
                  <c:v>4.2176412035169459</c:v>
                </c:pt>
                <c:pt idx="4571">
                  <c:v>4.1007503357189359</c:v>
                </c:pt>
                <c:pt idx="4572">
                  <c:v>3.9859996098266848</c:v>
                </c:pt>
                <c:pt idx="4573">
                  <c:v>3.8794201266882768</c:v>
                </c:pt>
                <c:pt idx="4574">
                  <c:v>3.7748404484091029</c:v>
                </c:pt>
                <c:pt idx="4575">
                  <c:v>3.6743906948503788</c:v>
                </c:pt>
                <c:pt idx="4576">
                  <c:v>3.5762014659595067</c:v>
                </c:pt>
                <c:pt idx="4577">
                  <c:v>3.4807053437894675</c:v>
                </c:pt>
                <c:pt idx="4578">
                  <c:v>3.3901368358887067</c:v>
                </c:pt>
                <c:pt idx="4579">
                  <c:v>3.3004323203078965</c:v>
                </c:pt>
                <c:pt idx="4580">
                  <c:v>3.2162299921772997</c:v>
                </c:pt>
                <c:pt idx="4581">
                  <c:v>3.1335698118099384</c:v>
                </c:pt>
                <c:pt idx="4582">
                  <c:v>3.0526934542869375</c:v>
                </c:pt>
                <c:pt idx="4583">
                  <c:v>2.9751442604827942</c:v>
                </c:pt>
                <c:pt idx="4584">
                  <c:v>2.8981671894893104</c:v>
                </c:pt>
                <c:pt idx="4585">
                  <c:v>2.8277087723984176</c:v>
                </c:pt>
                <c:pt idx="4586">
                  <c:v>2.7562170674048971</c:v>
                </c:pt>
                <c:pt idx="4587">
                  <c:v>2.6882416161915001</c:v>
                </c:pt>
                <c:pt idx="4588">
                  <c:v>2.621333401559621</c:v>
                </c:pt>
                <c:pt idx="4589">
                  <c:v>2.5571448062701494</c:v>
                </c:pt>
                <c:pt idx="4590">
                  <c:v>2.4949295730598027</c:v>
                </c:pt>
                <c:pt idx="4591">
                  <c:v>2.4343427657994487</c:v>
                </c:pt>
                <c:pt idx="4592">
                  <c:v>2.3741407317617274</c:v>
                </c:pt>
                <c:pt idx="4593">
                  <c:v>2.3177810649663817</c:v>
                </c:pt>
                <c:pt idx="4594">
                  <c:v>2.2602225705724139</c:v>
                </c:pt>
                <c:pt idx="4595">
                  <c:v>2.2075252302872652</c:v>
                </c:pt>
                <c:pt idx="4596">
                  <c:v>2.1573501687639349</c:v>
                </c:pt>
                <c:pt idx="4597">
                  <c:v>2.1042596209577353</c:v>
                </c:pt>
                <c:pt idx="4598">
                  <c:v>2.0562169004154827</c:v>
                </c:pt>
                <c:pt idx="4599">
                  <c:v>2.007386368470264</c:v>
                </c:pt>
                <c:pt idx="4600">
                  <c:v>1.9609334043160489</c:v>
                </c:pt>
                <c:pt idx="4601">
                  <c:v>1.9151243759370278</c:v>
                </c:pt>
                <c:pt idx="4602">
                  <c:v>1.8722266118671738</c:v>
                </c:pt>
                <c:pt idx="4603">
                  <c:v>1.8288083737563861</c:v>
                </c:pt>
                <c:pt idx="4604">
                  <c:v>1.785438829720156</c:v>
                </c:pt>
                <c:pt idx="4605">
                  <c:v>1.7452880284504</c:v>
                </c:pt>
                <c:pt idx="4606">
                  <c:v>1.7011268740656778</c:v>
                </c:pt>
                <c:pt idx="4607">
                  <c:v>1.6661271016797274</c:v>
                </c:pt>
                <c:pt idx="4608">
                  <c:v>1.6287612536677312</c:v>
                </c:pt>
                <c:pt idx="4609">
                  <c:v>1.5910026566105091</c:v>
                </c:pt>
                <c:pt idx="4610">
                  <c:v>1.5569253988971146</c:v>
                </c:pt>
                <c:pt idx="4611">
                  <c:v>1.5209043089671737</c:v>
                </c:pt>
                <c:pt idx="4612">
                  <c:v>1.4875149341746039</c:v>
                </c:pt>
                <c:pt idx="4613">
                  <c:v>1.453133520255004</c:v>
                </c:pt>
                <c:pt idx="4614">
                  <c:v>1.4189369913794772</c:v>
                </c:pt>
                <c:pt idx="4615">
                  <c:v>1.3903029307781327</c:v>
                </c:pt>
                <c:pt idx="4616">
                  <c:v>1.3609095619169436</c:v>
                </c:pt>
                <c:pt idx="4617">
                  <c:v>1.3304357302122793</c:v>
                </c:pt>
                <c:pt idx="4618">
                  <c:v>1.3019608852676277</c:v>
                </c:pt>
                <c:pt idx="4619">
                  <c:v>1.2730650636176664</c:v>
                </c:pt>
                <c:pt idx="4620">
                  <c:v>1.2468288719651528</c:v>
                </c:pt>
                <c:pt idx="4621">
                  <c:v>1.220633470896618</c:v>
                </c:pt>
                <c:pt idx="4622">
                  <c:v>1.1948605590631121</c:v>
                </c:pt>
                <c:pt idx="4623">
                  <c:v>1.1689923578127768</c:v>
                </c:pt>
                <c:pt idx="4624">
                  <c:v>1.144411596262312</c:v>
                </c:pt>
                <c:pt idx="4625">
                  <c:v>1.1194014967948132</c:v>
                </c:pt>
                <c:pt idx="4626">
                  <c:v>1.0959457609718017</c:v>
                </c:pt>
                <c:pt idx="4627">
                  <c:v>1.0731285558476014</c:v>
                </c:pt>
                <c:pt idx="4628">
                  <c:v>1.0490345006746138</c:v>
                </c:pt>
                <c:pt idx="4629">
                  <c:v>1.0297486539882652</c:v>
                </c:pt>
                <c:pt idx="4630">
                  <c:v>1.0094565010608325</c:v>
                </c:pt>
                <c:pt idx="4631">
                  <c:v>0.98804394171359733</c:v>
                </c:pt>
                <c:pt idx="4632">
                  <c:v>0.96919727847708426</c:v>
                </c:pt>
                <c:pt idx="4633">
                  <c:v>0.94960320508944762</c:v>
                </c:pt>
                <c:pt idx="4634">
                  <c:v>0.9300487953233687</c:v>
                </c:pt>
                <c:pt idx="4635">
                  <c:v>0.91132149213203562</c:v>
                </c:pt>
                <c:pt idx="4636">
                  <c:v>0.89350909710514403</c:v>
                </c:pt>
                <c:pt idx="4637">
                  <c:v>0.87499976022602965</c:v>
                </c:pt>
                <c:pt idx="4638">
                  <c:v>0.85688196992133958</c:v>
                </c:pt>
                <c:pt idx="4639">
                  <c:v>0.84004454339490864</c:v>
                </c:pt>
                <c:pt idx="4640">
                  <c:v>0.8236766172376776</c:v>
                </c:pt>
                <c:pt idx="4641">
                  <c:v>0.80836763830582092</c:v>
                </c:pt>
                <c:pt idx="4642">
                  <c:v>0.79120735485939786</c:v>
                </c:pt>
                <c:pt idx="4643">
                  <c:v>0.77668580795407482</c:v>
                </c:pt>
                <c:pt idx="4644">
                  <c:v>0.76199332307871048</c:v>
                </c:pt>
                <c:pt idx="4645">
                  <c:v>0.74662050203179631</c:v>
                </c:pt>
                <c:pt idx="4646">
                  <c:v>0.73375821502987737</c:v>
                </c:pt>
                <c:pt idx="4647">
                  <c:v>0.71819759304138264</c:v>
                </c:pt>
                <c:pt idx="4648">
                  <c:v>0.70573002033941101</c:v>
                </c:pt>
                <c:pt idx="4649">
                  <c:v>0.69164712726718391</c:v>
                </c:pt>
                <c:pt idx="4650">
                  <c:v>0.67934078321015701</c:v>
                </c:pt>
                <c:pt idx="4651">
                  <c:v>0.66750308976882855</c:v>
                </c:pt>
                <c:pt idx="4652">
                  <c:v>0.65412637412654884</c:v>
                </c:pt>
                <c:pt idx="4653">
                  <c:v>0.64140318260673701</c:v>
                </c:pt>
                <c:pt idx="4654">
                  <c:v>0.63102627441411996</c:v>
                </c:pt>
                <c:pt idx="4655">
                  <c:v>0.61868861555471422</c:v>
                </c:pt>
                <c:pt idx="4656">
                  <c:v>0.6078833729294647</c:v>
                </c:pt>
                <c:pt idx="4657">
                  <c:v>0.59660390859657464</c:v>
                </c:pt>
                <c:pt idx="4658">
                  <c:v>0.58644377419769056</c:v>
                </c:pt>
                <c:pt idx="4659">
                  <c:v>0.57529670554330015</c:v>
                </c:pt>
                <c:pt idx="4660">
                  <c:v>0.56615661735275535</c:v>
                </c:pt>
                <c:pt idx="4661">
                  <c:v>0.55641759814453806</c:v>
                </c:pt>
                <c:pt idx="4662">
                  <c:v>0.545373905272453</c:v>
                </c:pt>
                <c:pt idx="4663">
                  <c:v>0.53571996010360001</c:v>
                </c:pt>
                <c:pt idx="4664">
                  <c:v>0.52645034333404506</c:v>
                </c:pt>
                <c:pt idx="4665">
                  <c:v>0.5174597904383117</c:v>
                </c:pt>
                <c:pt idx="4666">
                  <c:v>0.50864318724880564</c:v>
                </c:pt>
                <c:pt idx="4667">
                  <c:v>0.49979556566150996</c:v>
                </c:pt>
                <c:pt idx="4668">
                  <c:v>0.49021209946432981</c:v>
                </c:pt>
                <c:pt idx="4669">
                  <c:v>0.48308810028457139</c:v>
                </c:pt>
                <c:pt idx="4670">
                  <c:v>0.47584424213090631</c:v>
                </c:pt>
                <c:pt idx="4671">
                  <c:v>0.48070840660262582</c:v>
                </c:pt>
                <c:pt idx="4672">
                  <c:v>0.47601593470089432</c:v>
                </c:pt>
                <c:pt idx="4673">
                  <c:v>0.46921127569858517</c:v>
                </c:pt>
                <c:pt idx="4674">
                  <c:v>0.46374653648303321</c:v>
                </c:pt>
                <c:pt idx="4675">
                  <c:v>0.45675067589341872</c:v>
                </c:pt>
                <c:pt idx="4676">
                  <c:v>0.45052381291462618</c:v>
                </c:pt>
                <c:pt idx="4677">
                  <c:v>0.4421855513907208</c:v>
                </c:pt>
                <c:pt idx="4678">
                  <c:v>12.46793381427657</c:v>
                </c:pt>
                <c:pt idx="4679">
                  <c:v>7.6712287259625231</c:v>
                </c:pt>
                <c:pt idx="4680">
                  <c:v>6.804431009094662</c:v>
                </c:pt>
                <c:pt idx="4681">
                  <c:v>6.0359745823109945</c:v>
                </c:pt>
                <c:pt idx="4682">
                  <c:v>5.9137319887513184</c:v>
                </c:pt>
                <c:pt idx="4683">
                  <c:v>5.8908234522457761</c:v>
                </c:pt>
                <c:pt idx="4684">
                  <c:v>5.9860997984401383</c:v>
                </c:pt>
                <c:pt idx="4685">
                  <c:v>5.8741641548039736</c:v>
                </c:pt>
                <c:pt idx="4686">
                  <c:v>5.7125494682388229</c:v>
                </c:pt>
                <c:pt idx="4687">
                  <c:v>5.5423645263329666</c:v>
                </c:pt>
                <c:pt idx="4688">
                  <c:v>5.4255501536364887</c:v>
                </c:pt>
                <c:pt idx="4689">
                  <c:v>5.3508762716423375</c:v>
                </c:pt>
                <c:pt idx="4690">
                  <c:v>5.2937321367690116</c:v>
                </c:pt>
                <c:pt idx="4691">
                  <c:v>5.1973084880779075</c:v>
                </c:pt>
                <c:pt idx="4692">
                  <c:v>5.0744855835024305</c:v>
                </c:pt>
                <c:pt idx="4693">
                  <c:v>4.9327996844246664</c:v>
                </c:pt>
                <c:pt idx="4694">
                  <c:v>4.7723552899832988</c:v>
                </c:pt>
                <c:pt idx="4695">
                  <c:v>4.6086508675449656</c:v>
                </c:pt>
                <c:pt idx="4696">
                  <c:v>4.4463294269128077</c:v>
                </c:pt>
                <c:pt idx="4697">
                  <c:v>4.2898236180575831</c:v>
                </c:pt>
                <c:pt idx="4698">
                  <c:v>4.1358239785650506</c:v>
                </c:pt>
                <c:pt idx="4699">
                  <c:v>3.9909783635026868</c:v>
                </c:pt>
                <c:pt idx="4700">
                  <c:v>3.8539911613636018</c:v>
                </c:pt>
                <c:pt idx="4701">
                  <c:v>3.7290662385939082</c:v>
                </c:pt>
                <c:pt idx="4702">
                  <c:v>3.6194485815378377</c:v>
                </c:pt>
                <c:pt idx="4703">
                  <c:v>3.5424368740125192</c:v>
                </c:pt>
                <c:pt idx="4704">
                  <c:v>3.4411384077682237</c:v>
                </c:pt>
                <c:pt idx="4705">
                  <c:v>3.3350098618400037</c:v>
                </c:pt>
                <c:pt idx="4706">
                  <c:v>3.2304040685485282</c:v>
                </c:pt>
                <c:pt idx="4707">
                  <c:v>3.5259404016206877</c:v>
                </c:pt>
                <c:pt idx="4708">
                  <c:v>3.7197302382705044</c:v>
                </c:pt>
                <c:pt idx="4709">
                  <c:v>3.7613165324429407</c:v>
                </c:pt>
                <c:pt idx="4710">
                  <c:v>4.5615943024201995</c:v>
                </c:pt>
                <c:pt idx="4711">
                  <c:v>4.7405912136289805</c:v>
                </c:pt>
                <c:pt idx="4712">
                  <c:v>8.270823945224949</c:v>
                </c:pt>
                <c:pt idx="4713">
                  <c:v>18.205944337282453</c:v>
                </c:pt>
                <c:pt idx="4714">
                  <c:v>14.906070297494894</c:v>
                </c:pt>
                <c:pt idx="4715">
                  <c:v>14.808115497606593</c:v>
                </c:pt>
                <c:pt idx="4716">
                  <c:v>13.963910365067107</c:v>
                </c:pt>
                <c:pt idx="4717">
                  <c:v>12.622604749750742</c:v>
                </c:pt>
                <c:pt idx="4718">
                  <c:v>11.168906274469506</c:v>
                </c:pt>
                <c:pt idx="4719">
                  <c:v>10.023451005522553</c:v>
                </c:pt>
                <c:pt idx="4720">
                  <c:v>12.237751729974558</c:v>
                </c:pt>
                <c:pt idx="4721">
                  <c:v>11.355687444881328</c:v>
                </c:pt>
                <c:pt idx="4722">
                  <c:v>10.977174198452515</c:v>
                </c:pt>
                <c:pt idx="4723">
                  <c:v>10.357067604173325</c:v>
                </c:pt>
                <c:pt idx="4724">
                  <c:v>9.595743947653899</c:v>
                </c:pt>
                <c:pt idx="4725">
                  <c:v>8.90292614819937</c:v>
                </c:pt>
                <c:pt idx="4726">
                  <c:v>8.2431362874392065</c:v>
                </c:pt>
                <c:pt idx="4727">
                  <c:v>7.6292428873192559</c:v>
                </c:pt>
                <c:pt idx="4728">
                  <c:v>7.3146401922823463</c:v>
                </c:pt>
                <c:pt idx="4729">
                  <c:v>7.5213261444814412</c:v>
                </c:pt>
                <c:pt idx="4730">
                  <c:v>8.1550763535506512</c:v>
                </c:pt>
                <c:pt idx="4731">
                  <c:v>8.3932346827167734</c:v>
                </c:pt>
                <c:pt idx="4732">
                  <c:v>8.2124377539116757</c:v>
                </c:pt>
                <c:pt idx="4733">
                  <c:v>7.8247299190266055</c:v>
                </c:pt>
                <c:pt idx="4734">
                  <c:v>7.3714090107186934</c:v>
                </c:pt>
                <c:pt idx="4735">
                  <c:v>6.8848583486855697</c:v>
                </c:pt>
                <c:pt idx="4736">
                  <c:v>6.5894154771917375</c:v>
                </c:pt>
                <c:pt idx="4737">
                  <c:v>6.4192324566427734</c:v>
                </c:pt>
                <c:pt idx="4738">
                  <c:v>6.2472448367469342</c:v>
                </c:pt>
                <c:pt idx="4739">
                  <c:v>6.0703684780699003</c:v>
                </c:pt>
                <c:pt idx="4740">
                  <c:v>5.985531935059873</c:v>
                </c:pt>
                <c:pt idx="4741">
                  <c:v>7.3528544000559304</c:v>
                </c:pt>
                <c:pt idx="4742">
                  <c:v>7.7402402580514895</c:v>
                </c:pt>
                <c:pt idx="4743">
                  <c:v>8.168322109293948</c:v>
                </c:pt>
                <c:pt idx="4744">
                  <c:v>13.793033389809906</c:v>
                </c:pt>
                <c:pt idx="4745">
                  <c:v>12.176241885551768</c:v>
                </c:pt>
                <c:pt idx="4746">
                  <c:v>12.440648394980414</c:v>
                </c:pt>
                <c:pt idx="4747">
                  <c:v>11.837486331716477</c:v>
                </c:pt>
                <c:pt idx="4748">
                  <c:v>11.20817585747891</c:v>
                </c:pt>
                <c:pt idx="4749">
                  <c:v>10.365974577739776</c:v>
                </c:pt>
                <c:pt idx="4750">
                  <c:v>9.5403290212902938</c:v>
                </c:pt>
                <c:pt idx="4751">
                  <c:v>8.8050541127704562</c:v>
                </c:pt>
                <c:pt idx="4752">
                  <c:v>8.0786249310801335</c:v>
                </c:pt>
                <c:pt idx="4753">
                  <c:v>7.4235287125941118</c:v>
                </c:pt>
                <c:pt idx="4754">
                  <c:v>7.0072203567342264</c:v>
                </c:pt>
                <c:pt idx="4755">
                  <c:v>6.7997715553960507</c:v>
                </c:pt>
                <c:pt idx="4756">
                  <c:v>6.6032370395130568</c:v>
                </c:pt>
                <c:pt idx="4757">
                  <c:v>6.4041842492335821</c:v>
                </c:pt>
                <c:pt idx="4758">
                  <c:v>6.2052071665948594</c:v>
                </c:pt>
                <c:pt idx="4759">
                  <c:v>6.2315475270126734</c:v>
                </c:pt>
                <c:pt idx="4760">
                  <c:v>6.3368089463171886</c:v>
                </c:pt>
                <c:pt idx="4761">
                  <c:v>6.2580786723559205</c:v>
                </c:pt>
                <c:pt idx="4762">
                  <c:v>6.1767503843806413</c:v>
                </c:pt>
                <c:pt idx="4763">
                  <c:v>6.0343343895006125</c:v>
                </c:pt>
                <c:pt idx="4764">
                  <c:v>5.8846588875212555</c:v>
                </c:pt>
                <c:pt idx="4765">
                  <c:v>5.7375380740315762</c:v>
                </c:pt>
                <c:pt idx="4766">
                  <c:v>5.5965190585364049</c:v>
                </c:pt>
                <c:pt idx="4767">
                  <c:v>5.464697811752929</c:v>
                </c:pt>
                <c:pt idx="4768">
                  <c:v>5.3545757142488455</c:v>
                </c:pt>
                <c:pt idx="4769">
                  <c:v>5.2428193389044049</c:v>
                </c:pt>
                <c:pt idx="4770">
                  <c:v>5.1234454345210274</c:v>
                </c:pt>
                <c:pt idx="4771">
                  <c:v>4.9875564583536498</c:v>
                </c:pt>
                <c:pt idx="4772">
                  <c:v>4.8626714779358151</c:v>
                </c:pt>
                <c:pt idx="4773">
                  <c:v>4.7529227832457321</c:v>
                </c:pt>
                <c:pt idx="4774">
                  <c:v>4.643698205186201</c:v>
                </c:pt>
                <c:pt idx="4775">
                  <c:v>4.5384456693581789</c:v>
                </c:pt>
                <c:pt idx="4776">
                  <c:v>4.4581935680416684</c:v>
                </c:pt>
                <c:pt idx="4777">
                  <c:v>4.3849250304324068</c:v>
                </c:pt>
                <c:pt idx="4778">
                  <c:v>4.3202226015826781</c:v>
                </c:pt>
                <c:pt idx="4779">
                  <c:v>4.256214562070805</c:v>
                </c:pt>
                <c:pt idx="4780">
                  <c:v>4.2328430111182724</c:v>
                </c:pt>
                <c:pt idx="4781">
                  <c:v>4.1954699209955795</c:v>
                </c:pt>
                <c:pt idx="4782">
                  <c:v>4.1348972596398363</c:v>
                </c:pt>
                <c:pt idx="4783">
                  <c:v>4.1778784241547724</c:v>
                </c:pt>
                <c:pt idx="4784">
                  <c:v>4.8307211251141178</c:v>
                </c:pt>
                <c:pt idx="4785">
                  <c:v>5.8898998338613691</c:v>
                </c:pt>
                <c:pt idx="4786">
                  <c:v>6.3870259330795385</c:v>
                </c:pt>
                <c:pt idx="4787">
                  <c:v>6.2938463893203114</c:v>
                </c:pt>
                <c:pt idx="4788">
                  <c:v>5.9382047033578775</c:v>
                </c:pt>
                <c:pt idx="4789">
                  <c:v>5.5006487906905415</c:v>
                </c:pt>
                <c:pt idx="4790">
                  <c:v>5.1165619306295405</c:v>
                </c:pt>
                <c:pt idx="4791">
                  <c:v>4.9222774381903704</c:v>
                </c:pt>
                <c:pt idx="4792">
                  <c:v>4.9702647040342107</c:v>
                </c:pt>
                <c:pt idx="4793">
                  <c:v>4.98462369422435</c:v>
                </c:pt>
                <c:pt idx="4794">
                  <c:v>4.9469520125007094</c:v>
                </c:pt>
                <c:pt idx="4795">
                  <c:v>4.8876105405452055</c:v>
                </c:pt>
                <c:pt idx="4796">
                  <c:v>4.9860357187883011</c:v>
                </c:pt>
                <c:pt idx="4797">
                  <c:v>5.0250966341294045</c:v>
                </c:pt>
                <c:pt idx="4798">
                  <c:v>5.0465714821662004</c:v>
                </c:pt>
                <c:pt idx="4799">
                  <c:v>4.9521247261158265</c:v>
                </c:pt>
                <c:pt idx="4800">
                  <c:v>4.8848675938867618</c:v>
                </c:pt>
                <c:pt idx="4801">
                  <c:v>4.812376287477294</c:v>
                </c:pt>
                <c:pt idx="4802">
                  <c:v>4.7732156770395271</c:v>
                </c:pt>
                <c:pt idx="4803">
                  <c:v>4.7597593598385854</c:v>
                </c:pt>
                <c:pt idx="4804">
                  <c:v>4.7444897851536636</c:v>
                </c:pt>
                <c:pt idx="4805">
                  <c:v>4.7264880752219458</c:v>
                </c:pt>
                <c:pt idx="4806">
                  <c:v>4.6698794765279716</c:v>
                </c:pt>
                <c:pt idx="4807">
                  <c:v>4.5982359246437916</c:v>
                </c:pt>
                <c:pt idx="4808">
                  <c:v>8.8492295021576517</c:v>
                </c:pt>
                <c:pt idx="4809">
                  <c:v>7.6277757713170526</c:v>
                </c:pt>
                <c:pt idx="4810">
                  <c:v>8.2226130251693217</c:v>
                </c:pt>
                <c:pt idx="4811">
                  <c:v>8.1832492576762306</c:v>
                </c:pt>
                <c:pt idx="4812">
                  <c:v>7.7472243784452415</c:v>
                </c:pt>
                <c:pt idx="4813">
                  <c:v>7.1405398944295717</c:v>
                </c:pt>
                <c:pt idx="4814">
                  <c:v>6.522738122820444</c:v>
                </c:pt>
                <c:pt idx="4815">
                  <c:v>5.9621198458681395</c:v>
                </c:pt>
                <c:pt idx="4816">
                  <c:v>5.4233201421347781</c:v>
                </c:pt>
                <c:pt idx="4817">
                  <c:v>4.9451329587717758</c:v>
                </c:pt>
                <c:pt idx="4818">
                  <c:v>4.8408651814755084</c:v>
                </c:pt>
                <c:pt idx="4819">
                  <c:v>4.7521963260456275</c:v>
                </c:pt>
                <c:pt idx="4820">
                  <c:v>4.7485596911391914</c:v>
                </c:pt>
                <c:pt idx="4821">
                  <c:v>4.7174994291739587</c:v>
                </c:pt>
                <c:pt idx="4822">
                  <c:v>4.6493820843196936</c:v>
                </c:pt>
                <c:pt idx="4823">
                  <c:v>4.6302448189476628</c:v>
                </c:pt>
                <c:pt idx="4824">
                  <c:v>4.6390073322267842</c:v>
                </c:pt>
                <c:pt idx="4825">
                  <c:v>4.8426286447748206</c:v>
                </c:pt>
                <c:pt idx="4826">
                  <c:v>4.9187672455083131</c:v>
                </c:pt>
                <c:pt idx="4827">
                  <c:v>4.8882857531391899</c:v>
                </c:pt>
                <c:pt idx="4828">
                  <c:v>4.8240352332857652</c:v>
                </c:pt>
                <c:pt idx="4829">
                  <c:v>4.7618912765796235</c:v>
                </c:pt>
                <c:pt idx="4830">
                  <c:v>4.6900576327595855</c:v>
                </c:pt>
                <c:pt idx="4831">
                  <c:v>4.6203272185975042</c:v>
                </c:pt>
                <c:pt idx="4832">
                  <c:v>4.5775887852041182</c:v>
                </c:pt>
                <c:pt idx="4833">
                  <c:v>4.6071560783835634</c:v>
                </c:pt>
                <c:pt idx="4834">
                  <c:v>4.9254161377715056</c:v>
                </c:pt>
                <c:pt idx="4835">
                  <c:v>5.2386509438103239</c:v>
                </c:pt>
                <c:pt idx="4836">
                  <c:v>5.4251196014948784</c:v>
                </c:pt>
                <c:pt idx="4837">
                  <c:v>5.3500572897838525</c:v>
                </c:pt>
                <c:pt idx="4838">
                  <c:v>5.2335833931321858</c:v>
                </c:pt>
                <c:pt idx="4839">
                  <c:v>5.247071599081071</c:v>
                </c:pt>
                <c:pt idx="4840">
                  <c:v>5.2590875617544661</c:v>
                </c:pt>
                <c:pt idx="4841">
                  <c:v>5.6301948722272854</c:v>
                </c:pt>
                <c:pt idx="4842">
                  <c:v>5.7443102682141447</c:v>
                </c:pt>
                <c:pt idx="4843">
                  <c:v>5.7598136880735584</c:v>
                </c:pt>
                <c:pt idx="4844">
                  <c:v>5.7160724847293993</c:v>
                </c:pt>
                <c:pt idx="4845">
                  <c:v>5.6751035740072382</c:v>
                </c:pt>
                <c:pt idx="4846">
                  <c:v>5.6335517402602671</c:v>
                </c:pt>
                <c:pt idx="4847">
                  <c:v>5.6801288091896955</c:v>
                </c:pt>
                <c:pt idx="4848">
                  <c:v>5.5852603483819694</c:v>
                </c:pt>
                <c:pt idx="4849">
                  <c:v>6.2300160971297283</c:v>
                </c:pt>
                <c:pt idx="4850">
                  <c:v>6.2144486809233479</c:v>
                </c:pt>
                <c:pt idx="4851">
                  <c:v>7.2484164346895303</c:v>
                </c:pt>
                <c:pt idx="4852">
                  <c:v>7.9207418454488074</c:v>
                </c:pt>
                <c:pt idx="4853">
                  <c:v>8.1946552390847724</c:v>
                </c:pt>
                <c:pt idx="4854">
                  <c:v>8.0613734270133399</c:v>
                </c:pt>
                <c:pt idx="4855">
                  <c:v>7.4919662438704613</c:v>
                </c:pt>
                <c:pt idx="4856">
                  <c:v>6.8330461556551789</c:v>
                </c:pt>
                <c:pt idx="4857">
                  <c:v>6.1949388712227442</c:v>
                </c:pt>
                <c:pt idx="4858">
                  <c:v>5.9748622578811581</c:v>
                </c:pt>
                <c:pt idx="4859">
                  <c:v>5.9736679436853795</c:v>
                </c:pt>
                <c:pt idx="4860">
                  <c:v>9.3644925026742651</c:v>
                </c:pt>
                <c:pt idx="4861">
                  <c:v>8.4474198178996538</c:v>
                </c:pt>
                <c:pt idx="4862">
                  <c:v>8.4895726006051468</c:v>
                </c:pt>
                <c:pt idx="4863">
                  <c:v>8.246978526313212</c:v>
                </c:pt>
                <c:pt idx="4864">
                  <c:v>7.6499904388228854</c:v>
                </c:pt>
                <c:pt idx="4865">
                  <c:v>6.9677459320543704</c:v>
                </c:pt>
                <c:pt idx="4866">
                  <c:v>6.370388318384931</c:v>
                </c:pt>
                <c:pt idx="4867">
                  <c:v>6.2441788339525566</c:v>
                </c:pt>
                <c:pt idx="4868">
                  <c:v>6.1205565573914438</c:v>
                </c:pt>
                <c:pt idx="4869">
                  <c:v>6.0145327424155939</c:v>
                </c:pt>
                <c:pt idx="4870">
                  <c:v>5.9228334325219176</c:v>
                </c:pt>
                <c:pt idx="4871">
                  <c:v>5.8406670023849632</c:v>
                </c:pt>
                <c:pt idx="4872">
                  <c:v>5.7623383624437805</c:v>
                </c:pt>
                <c:pt idx="4873">
                  <c:v>5.6732016536386745</c:v>
                </c:pt>
                <c:pt idx="4874">
                  <c:v>5.5762607559960493</c:v>
                </c:pt>
                <c:pt idx="4875">
                  <c:v>5.4747540230471028</c:v>
                </c:pt>
                <c:pt idx="4876">
                  <c:v>5.3630409146726299</c:v>
                </c:pt>
                <c:pt idx="4877">
                  <c:v>5.2431569609665445</c:v>
                </c:pt>
                <c:pt idx="4878">
                  <c:v>5.113617866567302</c:v>
                </c:pt>
                <c:pt idx="4879">
                  <c:v>4.9868797581295103</c:v>
                </c:pt>
                <c:pt idx="4880">
                  <c:v>4.8540278107692245</c:v>
                </c:pt>
                <c:pt idx="4881">
                  <c:v>4.7639902292506697</c:v>
                </c:pt>
                <c:pt idx="4882">
                  <c:v>4.6489480628623214</c:v>
                </c:pt>
                <c:pt idx="4883">
                  <c:v>4.5280638081693736</c:v>
                </c:pt>
                <c:pt idx="4884">
                  <c:v>4.4063922313156993</c:v>
                </c:pt>
                <c:pt idx="4885">
                  <c:v>4.2845203848618727</c:v>
                </c:pt>
                <c:pt idx="4886">
                  <c:v>4.1622461036182425</c:v>
                </c:pt>
                <c:pt idx="4887">
                  <c:v>4.0445286925912391</c:v>
                </c:pt>
                <c:pt idx="4888">
                  <c:v>3.923502468939831</c:v>
                </c:pt>
                <c:pt idx="4889">
                  <c:v>3.8069617956486197</c:v>
                </c:pt>
                <c:pt idx="4890">
                  <c:v>3.6976133630372301</c:v>
                </c:pt>
                <c:pt idx="4891">
                  <c:v>3.5873266155924837</c:v>
                </c:pt>
                <c:pt idx="4892">
                  <c:v>3.485292498632389</c:v>
                </c:pt>
                <c:pt idx="4893">
                  <c:v>3.3829741656053294</c:v>
                </c:pt>
                <c:pt idx="4894">
                  <c:v>3.289555970534388</c:v>
                </c:pt>
                <c:pt idx="4895">
                  <c:v>3.1925582034682947</c:v>
                </c:pt>
                <c:pt idx="4896">
                  <c:v>3.1053818549307652</c:v>
                </c:pt>
                <c:pt idx="4897">
                  <c:v>3.0196959676828863</c:v>
                </c:pt>
                <c:pt idx="4898">
                  <c:v>2.9402908310939244</c:v>
                </c:pt>
                <c:pt idx="4899">
                  <c:v>2.8552335908964448</c:v>
                </c:pt>
                <c:pt idx="4900">
                  <c:v>2.7754207860987647</c:v>
                </c:pt>
                <c:pt idx="4901">
                  <c:v>2.6969999853909474</c:v>
                </c:pt>
                <c:pt idx="4902">
                  <c:v>2.6183864589664205</c:v>
                </c:pt>
                <c:pt idx="4903">
                  <c:v>2.5441176131550751</c:v>
                </c:pt>
                <c:pt idx="4904">
                  <c:v>2.4719309490157553</c:v>
                </c:pt>
                <c:pt idx="4905">
                  <c:v>2.4048696134428384</c:v>
                </c:pt>
                <c:pt idx="4906">
                  <c:v>2.340064070768527</c:v>
                </c:pt>
                <c:pt idx="4907">
                  <c:v>2.277797009732021</c:v>
                </c:pt>
                <c:pt idx="4908">
                  <c:v>2.2158098449899004</c:v>
                </c:pt>
                <c:pt idx="4909">
                  <c:v>2.1578945946007457</c:v>
                </c:pt>
                <c:pt idx="4910">
                  <c:v>2.1031752692106842</c:v>
                </c:pt>
                <c:pt idx="4911">
                  <c:v>2.0483182603484282</c:v>
                </c:pt>
                <c:pt idx="4912">
                  <c:v>1.9976775040267205</c:v>
                </c:pt>
                <c:pt idx="4913">
                  <c:v>1.9481345832782309</c:v>
                </c:pt>
                <c:pt idx="4914">
                  <c:v>1.898470177589334</c:v>
                </c:pt>
                <c:pt idx="4915">
                  <c:v>1.8562863534125804</c:v>
                </c:pt>
                <c:pt idx="4916">
                  <c:v>1.8097813802588778</c:v>
                </c:pt>
                <c:pt idx="4917">
                  <c:v>1.7691313296893898</c:v>
                </c:pt>
                <c:pt idx="4918">
                  <c:v>1.7270818385017144</c:v>
                </c:pt>
                <c:pt idx="4919">
                  <c:v>1.6824222461731528</c:v>
                </c:pt>
                <c:pt idx="4920">
                  <c:v>1.6398555433357365</c:v>
                </c:pt>
                <c:pt idx="4921">
                  <c:v>1.6006870360654561</c:v>
                </c:pt>
                <c:pt idx="4922">
                  <c:v>1.5611750571848488</c:v>
                </c:pt>
                <c:pt idx="4923">
                  <c:v>1.5203258223422984</c:v>
                </c:pt>
                <c:pt idx="4924">
                  <c:v>1.4829262307375428</c:v>
                </c:pt>
                <c:pt idx="4925">
                  <c:v>1.4485547163162917</c:v>
                </c:pt>
                <c:pt idx="4926">
                  <c:v>1.4117893025420736</c:v>
                </c:pt>
                <c:pt idx="4927">
                  <c:v>1.3789083168385521</c:v>
                </c:pt>
                <c:pt idx="4928">
                  <c:v>1.3468893554872359</c:v>
                </c:pt>
                <c:pt idx="4929">
                  <c:v>1.3119106546327859</c:v>
                </c:pt>
                <c:pt idx="4930">
                  <c:v>1.2835510720081238</c:v>
                </c:pt>
                <c:pt idx="4931">
                  <c:v>1.2513900691815261</c:v>
                </c:pt>
                <c:pt idx="4932">
                  <c:v>1.222507694310732</c:v>
                </c:pt>
                <c:pt idx="4933">
                  <c:v>1.1949845653896141</c:v>
                </c:pt>
                <c:pt idx="4934">
                  <c:v>1.1673018539733251</c:v>
                </c:pt>
                <c:pt idx="4935">
                  <c:v>1.137541269368274</c:v>
                </c:pt>
                <c:pt idx="4936">
                  <c:v>1.1132850432736341</c:v>
                </c:pt>
                <c:pt idx="4937">
                  <c:v>1.0888159148615082</c:v>
                </c:pt>
                <c:pt idx="4938">
                  <c:v>1.063217116283196</c:v>
                </c:pt>
                <c:pt idx="4939">
                  <c:v>1.0369723585894528</c:v>
                </c:pt>
                <c:pt idx="4940">
                  <c:v>1.0115658180528198</c:v>
                </c:pt>
                <c:pt idx="4941">
                  <c:v>0.99218212288061935</c:v>
                </c:pt>
                <c:pt idx="4942">
                  <c:v>0.97230634030745644</c:v>
                </c:pt>
                <c:pt idx="4943">
                  <c:v>0.94972396405632897</c:v>
                </c:pt>
                <c:pt idx="4944">
                  <c:v>0.9310209021578808</c:v>
                </c:pt>
                <c:pt idx="4945">
                  <c:v>0.91098346511753159</c:v>
                </c:pt>
                <c:pt idx="4946">
                  <c:v>0.89029835442057681</c:v>
                </c:pt>
                <c:pt idx="4947">
                  <c:v>0.87125265136555663</c:v>
                </c:pt>
                <c:pt idx="4948">
                  <c:v>0.85413380621659096</c:v>
                </c:pt>
                <c:pt idx="4949">
                  <c:v>0.8353296276654949</c:v>
                </c:pt>
                <c:pt idx="4950">
                  <c:v>0.81802827259488387</c:v>
                </c:pt>
                <c:pt idx="4951">
                  <c:v>0.80051823613363782</c:v>
                </c:pt>
                <c:pt idx="4952">
                  <c:v>0.7840883419964062</c:v>
                </c:pt>
                <c:pt idx="4953">
                  <c:v>0.76722773309899495</c:v>
                </c:pt>
                <c:pt idx="4954">
                  <c:v>0.75572586244179507</c:v>
                </c:pt>
                <c:pt idx="4955">
                  <c:v>0.73717248425359805</c:v>
                </c:pt>
                <c:pt idx="4956">
                  <c:v>0.72195764538833862</c:v>
                </c:pt>
                <c:pt idx="4957">
                  <c:v>0.70587167696754682</c:v>
                </c:pt>
                <c:pt idx="4958">
                  <c:v>0.69310518626149864</c:v>
                </c:pt>
                <c:pt idx="4959">
                  <c:v>0.67834904880225622</c:v>
                </c:pt>
                <c:pt idx="4960">
                  <c:v>0.66619440072195335</c:v>
                </c:pt>
                <c:pt idx="4961">
                  <c:v>0.653732631309905</c:v>
                </c:pt>
                <c:pt idx="4962">
                  <c:v>0.64055537578229049</c:v>
                </c:pt>
                <c:pt idx="4963">
                  <c:v>0.62655450825834935</c:v>
                </c:pt>
                <c:pt idx="4964">
                  <c:v>0.61482213493716187</c:v>
                </c:pt>
                <c:pt idx="4965">
                  <c:v>0.60195058746931984</c:v>
                </c:pt>
                <c:pt idx="4966">
                  <c:v>0.59183241651790053</c:v>
                </c:pt>
                <c:pt idx="4967">
                  <c:v>0.57936038550334357</c:v>
                </c:pt>
                <c:pt idx="4968">
                  <c:v>0.57022746452697892</c:v>
                </c:pt>
                <c:pt idx="4969">
                  <c:v>0.55852682446809865</c:v>
                </c:pt>
                <c:pt idx="4970">
                  <c:v>0.54775183124962379</c:v>
                </c:pt>
                <c:pt idx="4971">
                  <c:v>0.53579604026754601</c:v>
                </c:pt>
                <c:pt idx="4972">
                  <c:v>0.52615319097947066</c:v>
                </c:pt>
                <c:pt idx="4973">
                  <c:v>0.51501720164770359</c:v>
                </c:pt>
                <c:pt idx="4974">
                  <c:v>0.50618216423249118</c:v>
                </c:pt>
                <c:pt idx="4975">
                  <c:v>0.49694233943110755</c:v>
                </c:pt>
                <c:pt idx="4976">
                  <c:v>0.48869215185862008</c:v>
                </c:pt>
                <c:pt idx="4977">
                  <c:v>0.47752618536631292</c:v>
                </c:pt>
                <c:pt idx="4978">
                  <c:v>0.4697391784937992</c:v>
                </c:pt>
                <c:pt idx="4979">
                  <c:v>0.46122602005104468</c:v>
                </c:pt>
                <c:pt idx="4980">
                  <c:v>0.45398174482654541</c:v>
                </c:pt>
                <c:pt idx="4981">
                  <c:v>0.44460152941810749</c:v>
                </c:pt>
                <c:pt idx="4982">
                  <c:v>0.43588068818269027</c:v>
                </c:pt>
                <c:pt idx="4983">
                  <c:v>0.42851466930191529</c:v>
                </c:pt>
                <c:pt idx="4984">
                  <c:v>0.42229905095997033</c:v>
                </c:pt>
                <c:pt idx="4985">
                  <c:v>0.4152295376306564</c:v>
                </c:pt>
                <c:pt idx="4986">
                  <c:v>0.40840195647047672</c:v>
                </c:pt>
                <c:pt idx="4987">
                  <c:v>0.40031225381475866</c:v>
                </c:pt>
                <c:pt idx="4988">
                  <c:v>0.39475649177382793</c:v>
                </c:pt>
                <c:pt idx="4989">
                  <c:v>0.38783084492641495</c:v>
                </c:pt>
                <c:pt idx="4990">
                  <c:v>0.38063159710748951</c:v>
                </c:pt>
                <c:pt idx="4991">
                  <c:v>0.37395513828783888</c:v>
                </c:pt>
                <c:pt idx="4992">
                  <c:v>0.36849796154277004</c:v>
                </c:pt>
                <c:pt idx="4993">
                  <c:v>0.35945666010738042</c:v>
                </c:pt>
                <c:pt idx="4994">
                  <c:v>0.35582792451594203</c:v>
                </c:pt>
                <c:pt idx="4995">
                  <c:v>0.35100853982297786</c:v>
                </c:pt>
                <c:pt idx="4996">
                  <c:v>0.43378637545722265</c:v>
                </c:pt>
                <c:pt idx="4997">
                  <c:v>0.45900791111200551</c:v>
                </c:pt>
                <c:pt idx="4998">
                  <c:v>0.46160500127555831</c:v>
                </c:pt>
                <c:pt idx="4999">
                  <c:v>0.45608025895438181</c:v>
                </c:pt>
                <c:pt idx="5000">
                  <c:v>0.44990271774183088</c:v>
                </c:pt>
                <c:pt idx="5001">
                  <c:v>0.44143569344594907</c:v>
                </c:pt>
                <c:pt idx="5002">
                  <c:v>0.59199178941044306</c:v>
                </c:pt>
                <c:pt idx="5003">
                  <c:v>0.95192049277338875</c:v>
                </c:pt>
                <c:pt idx="5004">
                  <c:v>1.0722199849155285</c:v>
                </c:pt>
                <c:pt idx="5005">
                  <c:v>1.1002071512111502</c:v>
                </c:pt>
                <c:pt idx="5006">
                  <c:v>1.0990955529558077</c:v>
                </c:pt>
                <c:pt idx="5007">
                  <c:v>1.0829347698687881</c:v>
                </c:pt>
                <c:pt idx="5008">
                  <c:v>1.0631752554678078</c:v>
                </c:pt>
                <c:pt idx="5009">
                  <c:v>1.0403807498394122</c:v>
                </c:pt>
                <c:pt idx="5010">
                  <c:v>1.0180557803175541</c:v>
                </c:pt>
                <c:pt idx="5011">
                  <c:v>0.99415591465832864</c:v>
                </c:pt>
                <c:pt idx="5012">
                  <c:v>0.96990600728126053</c:v>
                </c:pt>
                <c:pt idx="5013">
                  <c:v>0.94803698860684937</c:v>
                </c:pt>
                <c:pt idx="5014">
                  <c:v>0.92454646016148867</c:v>
                </c:pt>
                <c:pt idx="5015">
                  <c:v>0.90093258486269079</c:v>
                </c:pt>
                <c:pt idx="5016">
                  <c:v>0.87897889316374778</c:v>
                </c:pt>
                <c:pt idx="5017">
                  <c:v>0.90991181642082331</c:v>
                </c:pt>
                <c:pt idx="5018">
                  <c:v>1.0580081765092217</c:v>
                </c:pt>
                <c:pt idx="5019">
                  <c:v>1.6411952856165877</c:v>
                </c:pt>
                <c:pt idx="5020">
                  <c:v>10.996094347664936</c:v>
                </c:pt>
                <c:pt idx="5021">
                  <c:v>5.4799959126870323</c:v>
                </c:pt>
                <c:pt idx="5022">
                  <c:v>4.5968180047585552</c:v>
                </c:pt>
                <c:pt idx="5023">
                  <c:v>4.4473949205196917</c:v>
                </c:pt>
                <c:pt idx="5024">
                  <c:v>4.3691644271746028</c:v>
                </c:pt>
                <c:pt idx="5025">
                  <c:v>4.290639817402556</c:v>
                </c:pt>
                <c:pt idx="5026">
                  <c:v>4.2350980290880393</c:v>
                </c:pt>
                <c:pt idx="5027">
                  <c:v>4.1525915440396659</c:v>
                </c:pt>
                <c:pt idx="5028">
                  <c:v>4.0617903950138308</c:v>
                </c:pt>
                <c:pt idx="5029">
                  <c:v>3.9667930269447833</c:v>
                </c:pt>
                <c:pt idx="5030">
                  <c:v>3.8697872274010252</c:v>
                </c:pt>
                <c:pt idx="5031">
                  <c:v>3.7715491518702331</c:v>
                </c:pt>
                <c:pt idx="5032">
                  <c:v>3.6723120094111747</c:v>
                </c:pt>
                <c:pt idx="5033">
                  <c:v>3.5721366990737509</c:v>
                </c:pt>
                <c:pt idx="5034">
                  <c:v>3.4750736263756137</c:v>
                </c:pt>
                <c:pt idx="5035">
                  <c:v>3.3780962356930138</c:v>
                </c:pt>
                <c:pt idx="5036">
                  <c:v>3.4732538696135982</c:v>
                </c:pt>
                <c:pt idx="5037">
                  <c:v>3.7177950470417596</c:v>
                </c:pt>
                <c:pt idx="5038">
                  <c:v>3.8102689856293335</c:v>
                </c:pt>
                <c:pt idx="5039">
                  <c:v>3.8024221459741598</c:v>
                </c:pt>
                <c:pt idx="5040">
                  <c:v>3.748909681298545</c:v>
                </c:pt>
                <c:pt idx="5041">
                  <c:v>3.679643588533966</c:v>
                </c:pt>
                <c:pt idx="5042">
                  <c:v>3.5973944738211392</c:v>
                </c:pt>
                <c:pt idx="5043">
                  <c:v>3.5123470313589338</c:v>
                </c:pt>
                <c:pt idx="5044">
                  <c:v>3.4236418270988507</c:v>
                </c:pt>
                <c:pt idx="5045">
                  <c:v>3.3306479551984967</c:v>
                </c:pt>
                <c:pt idx="5046">
                  <c:v>3.2354790714940438</c:v>
                </c:pt>
                <c:pt idx="5047">
                  <c:v>3.1398327678173876</c:v>
                </c:pt>
                <c:pt idx="5048">
                  <c:v>3.0428809698325825</c:v>
                </c:pt>
                <c:pt idx="5049">
                  <c:v>2.9396871267265108</c:v>
                </c:pt>
                <c:pt idx="5050">
                  <c:v>2.8386009924659428</c:v>
                </c:pt>
                <c:pt idx="5051">
                  <c:v>2.7404738317277282</c:v>
                </c:pt>
                <c:pt idx="5052">
                  <c:v>2.6432582632704875</c:v>
                </c:pt>
                <c:pt idx="5053">
                  <c:v>2.5516082590884537</c:v>
                </c:pt>
                <c:pt idx="5054">
                  <c:v>2.4721742584076796</c:v>
                </c:pt>
                <c:pt idx="5055">
                  <c:v>3.1807133481687266</c:v>
                </c:pt>
                <c:pt idx="5056">
                  <c:v>3.3874491210636402</c:v>
                </c:pt>
                <c:pt idx="5057">
                  <c:v>3.413146007265242</c:v>
                </c:pt>
                <c:pt idx="5058">
                  <c:v>3.3708814265361444</c:v>
                </c:pt>
                <c:pt idx="5059">
                  <c:v>3.3013509976418178</c:v>
                </c:pt>
                <c:pt idx="5060">
                  <c:v>3.2228405808721501</c:v>
                </c:pt>
                <c:pt idx="5061">
                  <c:v>3.1393530949249837</c:v>
                </c:pt>
                <c:pt idx="5062">
                  <c:v>3.0558894855170338</c:v>
                </c:pt>
                <c:pt idx="5063">
                  <c:v>2.9736791504090325</c:v>
                </c:pt>
                <c:pt idx="5064">
                  <c:v>2.8895602878482385</c:v>
                </c:pt>
                <c:pt idx="5065">
                  <c:v>2.8062810171327803</c:v>
                </c:pt>
                <c:pt idx="5066">
                  <c:v>2.722136713303339</c:v>
                </c:pt>
                <c:pt idx="5067">
                  <c:v>3.1614599777106789</c:v>
                </c:pt>
                <c:pt idx="5068">
                  <c:v>3.4893284802344677</c:v>
                </c:pt>
                <c:pt idx="5069">
                  <c:v>3.5801279254029841</c:v>
                </c:pt>
                <c:pt idx="5070">
                  <c:v>3.5604953722085253</c:v>
                </c:pt>
                <c:pt idx="5071">
                  <c:v>3.4989682589856406</c:v>
                </c:pt>
                <c:pt idx="5072">
                  <c:v>3.4209808983682448</c:v>
                </c:pt>
                <c:pt idx="5073">
                  <c:v>3.3363885094882524</c:v>
                </c:pt>
                <c:pt idx="5074">
                  <c:v>3.2506836888993753</c:v>
                </c:pt>
                <c:pt idx="5075">
                  <c:v>3.1637756804241457</c:v>
                </c:pt>
                <c:pt idx="5076">
                  <c:v>3.0774704382640077</c:v>
                </c:pt>
                <c:pt idx="5077">
                  <c:v>2.9930810366481597</c:v>
                </c:pt>
                <c:pt idx="5078">
                  <c:v>2.9075322929055538</c:v>
                </c:pt>
                <c:pt idx="5079">
                  <c:v>2.92869526395708</c:v>
                </c:pt>
                <c:pt idx="5080">
                  <c:v>2.9815795725460594</c:v>
                </c:pt>
                <c:pt idx="5081">
                  <c:v>2.9429209653775432</c:v>
                </c:pt>
                <c:pt idx="5082">
                  <c:v>2.8743144442493085</c:v>
                </c:pt>
                <c:pt idx="5083">
                  <c:v>2.7941925009897952</c:v>
                </c:pt>
                <c:pt idx="5084">
                  <c:v>2.7134685644612837</c:v>
                </c:pt>
                <c:pt idx="5085">
                  <c:v>3.0412040405613823</c:v>
                </c:pt>
                <c:pt idx="5086">
                  <c:v>3.2767483989250588</c:v>
                </c:pt>
                <c:pt idx="5087">
                  <c:v>3.5782811844661278</c:v>
                </c:pt>
                <c:pt idx="5088">
                  <c:v>3.6691959252654813</c:v>
                </c:pt>
                <c:pt idx="5089">
                  <c:v>3.9683841972027682</c:v>
                </c:pt>
                <c:pt idx="5090">
                  <c:v>4.1322244977885125</c:v>
                </c:pt>
                <c:pt idx="5091">
                  <c:v>4.2051008154188985</c:v>
                </c:pt>
                <c:pt idx="5092">
                  <c:v>4.2070294475209762</c:v>
                </c:pt>
                <c:pt idx="5093">
                  <c:v>5.1966697504984314</c:v>
                </c:pt>
                <c:pt idx="5094">
                  <c:v>5.1355185660695257</c:v>
                </c:pt>
                <c:pt idx="5095">
                  <c:v>7.2148993860828314</c:v>
                </c:pt>
                <c:pt idx="5096">
                  <c:v>7.0844565347243869</c:v>
                </c:pt>
                <c:pt idx="5097">
                  <c:v>7.1382496292782163</c:v>
                </c:pt>
                <c:pt idx="5098">
                  <c:v>6.9471601992797893</c:v>
                </c:pt>
                <c:pt idx="5099">
                  <c:v>6.8003195608648817</c:v>
                </c:pt>
                <c:pt idx="5100">
                  <c:v>6.7904700163584515</c:v>
                </c:pt>
                <c:pt idx="5101">
                  <c:v>8.8397118626689366</c:v>
                </c:pt>
                <c:pt idx="5102">
                  <c:v>10.997788925181521</c:v>
                </c:pt>
                <c:pt idx="5103">
                  <c:v>11.670373021874505</c:v>
                </c:pt>
                <c:pt idx="5104">
                  <c:v>11.914629606828839</c:v>
                </c:pt>
                <c:pt idx="5105">
                  <c:v>11.420023889123883</c:v>
                </c:pt>
                <c:pt idx="5106">
                  <c:v>10.553212396110155</c:v>
                </c:pt>
                <c:pt idx="5107">
                  <c:v>9.5531353547557067</c:v>
                </c:pt>
                <c:pt idx="5108">
                  <c:v>14.419538657262418</c:v>
                </c:pt>
                <c:pt idx="5109">
                  <c:v>13.138888643353809</c:v>
                </c:pt>
                <c:pt idx="5110">
                  <c:v>13.078878818149922</c:v>
                </c:pt>
                <c:pt idx="5111">
                  <c:v>12.485335787430731</c:v>
                </c:pt>
                <c:pt idx="5112">
                  <c:v>11.615854730291058</c:v>
                </c:pt>
                <c:pt idx="5113">
                  <c:v>10.679281577709073</c:v>
                </c:pt>
                <c:pt idx="5114">
                  <c:v>10.089550014761631</c:v>
                </c:pt>
                <c:pt idx="5115">
                  <c:v>9.7530659769278198</c:v>
                </c:pt>
                <c:pt idx="5116">
                  <c:v>9.390428088447754</c:v>
                </c:pt>
                <c:pt idx="5117">
                  <c:v>8.9003325303431868</c:v>
                </c:pt>
                <c:pt idx="5118">
                  <c:v>8.5540789778794331</c:v>
                </c:pt>
                <c:pt idx="5119">
                  <c:v>10.420799527406091</c:v>
                </c:pt>
                <c:pt idx="5120">
                  <c:v>11.957858387427596</c:v>
                </c:pt>
                <c:pt idx="5121">
                  <c:v>18.424389639221058</c:v>
                </c:pt>
                <c:pt idx="5122">
                  <c:v>16.290100198129412</c:v>
                </c:pt>
                <c:pt idx="5123">
                  <c:v>16.683598488749286</c:v>
                </c:pt>
                <c:pt idx="5124">
                  <c:v>16.380241680082229</c:v>
                </c:pt>
                <c:pt idx="5125">
                  <c:v>15.395704176213156</c:v>
                </c:pt>
                <c:pt idx="5126">
                  <c:v>14.466553718738014</c:v>
                </c:pt>
                <c:pt idx="5127">
                  <c:v>13.549063348394013</c:v>
                </c:pt>
                <c:pt idx="5128">
                  <c:v>12.549525681627468</c:v>
                </c:pt>
                <c:pt idx="5129">
                  <c:v>12.054408468902475</c:v>
                </c:pt>
                <c:pt idx="5130">
                  <c:v>11.671155898751655</c:v>
                </c:pt>
                <c:pt idx="5131">
                  <c:v>11.174517457879112</c:v>
                </c:pt>
                <c:pt idx="5132">
                  <c:v>10.798459703661768</c:v>
                </c:pt>
                <c:pt idx="5133">
                  <c:v>10.660899398562849</c:v>
                </c:pt>
                <c:pt idx="5134">
                  <c:v>10.564215807488587</c:v>
                </c:pt>
                <c:pt idx="5135">
                  <c:v>10.501638705836793</c:v>
                </c:pt>
                <c:pt idx="5136">
                  <c:v>10.372858518054414</c:v>
                </c:pt>
                <c:pt idx="5137">
                  <c:v>10.736281495668463</c:v>
                </c:pt>
                <c:pt idx="5138">
                  <c:v>10.887827559436962</c:v>
                </c:pt>
                <c:pt idx="5139">
                  <c:v>10.953323363697148</c:v>
                </c:pt>
                <c:pt idx="5140">
                  <c:v>10.858326450064101</c:v>
                </c:pt>
                <c:pt idx="5141">
                  <c:v>10.618970349953248</c:v>
                </c:pt>
                <c:pt idx="5142">
                  <c:v>10.288950544474098</c:v>
                </c:pt>
                <c:pt idx="5143">
                  <c:v>9.9140738425101897</c:v>
                </c:pt>
                <c:pt idx="5144">
                  <c:v>9.5024655908700026</c:v>
                </c:pt>
                <c:pt idx="5145">
                  <c:v>9.3657993296097199</c:v>
                </c:pt>
                <c:pt idx="5146">
                  <c:v>9.3313747642413034</c:v>
                </c:pt>
                <c:pt idx="5147">
                  <c:v>9.2762650526895438</c:v>
                </c:pt>
                <c:pt idx="5148">
                  <c:v>9.4034579016690323</c:v>
                </c:pt>
                <c:pt idx="5149">
                  <c:v>9.4820546326412156</c:v>
                </c:pt>
                <c:pt idx="5150">
                  <c:v>10.471716452745406</c:v>
                </c:pt>
                <c:pt idx="5151">
                  <c:v>10.99014941233532</c:v>
                </c:pt>
                <c:pt idx="5152">
                  <c:v>11.283510239190923</c:v>
                </c:pt>
                <c:pt idx="5153">
                  <c:v>11.741660432033715</c:v>
                </c:pt>
                <c:pt idx="5154">
                  <c:v>11.895366033293627</c:v>
                </c:pt>
                <c:pt idx="5155">
                  <c:v>11.854112335266162</c:v>
                </c:pt>
                <c:pt idx="5156">
                  <c:v>11.686834665728615</c:v>
                </c:pt>
                <c:pt idx="5157">
                  <c:v>11.4352456494231</c:v>
                </c:pt>
                <c:pt idx="5158">
                  <c:v>11.347958030733235</c:v>
                </c:pt>
                <c:pt idx="5159">
                  <c:v>11.22450268311858</c:v>
                </c:pt>
                <c:pt idx="5160">
                  <c:v>11.192824381803868</c:v>
                </c:pt>
                <c:pt idx="5161">
                  <c:v>11.515725703389252</c:v>
                </c:pt>
                <c:pt idx="5162">
                  <c:v>11.890474925672322</c:v>
                </c:pt>
                <c:pt idx="5163">
                  <c:v>11.979261632308479</c:v>
                </c:pt>
                <c:pt idx="5164">
                  <c:v>11.757255159999518</c:v>
                </c:pt>
                <c:pt idx="5165">
                  <c:v>11.298575028723864</c:v>
                </c:pt>
                <c:pt idx="5166">
                  <c:v>10.858581516958322</c:v>
                </c:pt>
                <c:pt idx="5167">
                  <c:v>10.373195877603722</c:v>
                </c:pt>
                <c:pt idx="5168">
                  <c:v>9.9868582476830845</c:v>
                </c:pt>
                <c:pt idx="5169">
                  <c:v>9.8000465097829732</c:v>
                </c:pt>
                <c:pt idx="5170">
                  <c:v>9.6237448887143593</c:v>
                </c:pt>
                <c:pt idx="5171">
                  <c:v>9.5106182205863306</c:v>
                </c:pt>
                <c:pt idx="5172">
                  <c:v>9.3889242806869326</c:v>
                </c:pt>
                <c:pt idx="5173">
                  <c:v>9.3081120618573685</c:v>
                </c:pt>
                <c:pt idx="5174">
                  <c:v>9.198558543579292</c:v>
                </c:pt>
                <c:pt idx="5175">
                  <c:v>9.373192760632449</c:v>
                </c:pt>
                <c:pt idx="5176">
                  <c:v>13.640683695279</c:v>
                </c:pt>
                <c:pt idx="5177">
                  <c:v>12.091360797415698</c:v>
                </c:pt>
                <c:pt idx="5178">
                  <c:v>12.236126480301349</c:v>
                </c:pt>
                <c:pt idx="5179">
                  <c:v>11.962316134168345</c:v>
                </c:pt>
                <c:pt idx="5180">
                  <c:v>11.410025744178951</c:v>
                </c:pt>
                <c:pt idx="5181">
                  <c:v>10.737280144169668</c:v>
                </c:pt>
                <c:pt idx="5182">
                  <c:v>10.741325286435938</c:v>
                </c:pt>
                <c:pt idx="5183">
                  <c:v>10.987263966827868</c:v>
                </c:pt>
                <c:pt idx="5184">
                  <c:v>11.3499960660134</c:v>
                </c:pt>
                <c:pt idx="5185">
                  <c:v>11.835024517629984</c:v>
                </c:pt>
                <c:pt idx="5186">
                  <c:v>11.887547054725411</c:v>
                </c:pt>
                <c:pt idx="5187">
                  <c:v>11.472755652323968</c:v>
                </c:pt>
                <c:pt idx="5188">
                  <c:v>10.873478602015357</c:v>
                </c:pt>
                <c:pt idx="5189">
                  <c:v>10.275559703290439</c:v>
                </c:pt>
                <c:pt idx="5190">
                  <c:v>9.8148658437442045</c:v>
                </c:pt>
                <c:pt idx="5191">
                  <c:v>9.4140572581993567</c:v>
                </c:pt>
                <c:pt idx="5192">
                  <c:v>9.2370235489968415</c:v>
                </c:pt>
                <c:pt idx="5193">
                  <c:v>9.0815024879058406</c:v>
                </c:pt>
                <c:pt idx="5194">
                  <c:v>9.1145918169456994</c:v>
                </c:pt>
                <c:pt idx="5195">
                  <c:v>9.3498809553119706</c:v>
                </c:pt>
                <c:pt idx="5196">
                  <c:v>9.6347462165320028</c:v>
                </c:pt>
                <c:pt idx="5197">
                  <c:v>9.9816471548074208</c:v>
                </c:pt>
                <c:pt idx="5198">
                  <c:v>10.17921158670749</c:v>
                </c:pt>
                <c:pt idx="5199">
                  <c:v>10.22845989707811</c:v>
                </c:pt>
                <c:pt idx="5200">
                  <c:v>12.211893691724798</c:v>
                </c:pt>
                <c:pt idx="5201">
                  <c:v>13.41056191258596</c:v>
                </c:pt>
                <c:pt idx="5202">
                  <c:v>13.797865292203785</c:v>
                </c:pt>
                <c:pt idx="5203">
                  <c:v>13.470892249224692</c:v>
                </c:pt>
                <c:pt idx="5204">
                  <c:v>12.79925551099325</c:v>
                </c:pt>
                <c:pt idx="5205">
                  <c:v>11.989750822672034</c:v>
                </c:pt>
                <c:pt idx="5206">
                  <c:v>11.225668605474498</c:v>
                </c:pt>
                <c:pt idx="5207">
                  <c:v>10.574511729179221</c:v>
                </c:pt>
                <c:pt idx="5208">
                  <c:v>10.026072015235609</c:v>
                </c:pt>
                <c:pt idx="5209">
                  <c:v>9.5778357005419306</c:v>
                </c:pt>
                <c:pt idx="5210">
                  <c:v>9.6117706394930629</c:v>
                </c:pt>
                <c:pt idx="5211">
                  <c:v>9.6422354951160809</c:v>
                </c:pt>
                <c:pt idx="5212">
                  <c:v>9.5786148826117259</c:v>
                </c:pt>
                <c:pt idx="5213">
                  <c:v>9.4677505879470516</c:v>
                </c:pt>
                <c:pt idx="5214">
                  <c:v>9.3408621288771716</c:v>
                </c:pt>
                <c:pt idx="5215">
                  <c:v>9.2367960015745219</c:v>
                </c:pt>
                <c:pt idx="5216">
                  <c:v>9.1756813393184267</c:v>
                </c:pt>
                <c:pt idx="5217">
                  <c:v>9.1265482924740375</c:v>
                </c:pt>
                <c:pt idx="5218">
                  <c:v>9.0556933008846059</c:v>
                </c:pt>
                <c:pt idx="5219">
                  <c:v>8.9623293871685217</c:v>
                </c:pt>
                <c:pt idx="5220">
                  <c:v>8.8495815343285766</c:v>
                </c:pt>
                <c:pt idx="5221">
                  <c:v>8.7174604312303554</c:v>
                </c:pt>
                <c:pt idx="5222">
                  <c:v>8.5607669564118787</c:v>
                </c:pt>
                <c:pt idx="5223">
                  <c:v>8.4890502688224228</c:v>
                </c:pt>
                <c:pt idx="5224">
                  <c:v>8.3884674983581462</c:v>
                </c:pt>
                <c:pt idx="5225">
                  <c:v>8.3912387841527316</c:v>
                </c:pt>
                <c:pt idx="5226">
                  <c:v>8.4652479671746228</c:v>
                </c:pt>
                <c:pt idx="5227">
                  <c:v>8.4759255164785507</c:v>
                </c:pt>
                <c:pt idx="5228">
                  <c:v>8.4352893633137569</c:v>
                </c:pt>
                <c:pt idx="5229">
                  <c:v>8.4423339962702126</c:v>
                </c:pt>
                <c:pt idx="5230">
                  <c:v>8.4096636531623528</c:v>
                </c:pt>
                <c:pt idx="5231">
                  <c:v>8.390832897717079</c:v>
                </c:pt>
                <c:pt idx="5232">
                  <c:v>8.3951958710876013</c:v>
                </c:pt>
                <c:pt idx="5233">
                  <c:v>8.3960163254732567</c:v>
                </c:pt>
                <c:pt idx="5234">
                  <c:v>8.541813508368314</c:v>
                </c:pt>
                <c:pt idx="5235">
                  <c:v>8.7648752589314984</c:v>
                </c:pt>
                <c:pt idx="5236">
                  <c:v>8.6282372918608683</c:v>
                </c:pt>
                <c:pt idx="5237">
                  <c:v>8.6033338784633706</c:v>
                </c:pt>
                <c:pt idx="5238">
                  <c:v>8.6548694687760612</c:v>
                </c:pt>
                <c:pt idx="5239">
                  <c:v>8.6737418397254746</c:v>
                </c:pt>
                <c:pt idx="5240">
                  <c:v>8.6518376270997308</c:v>
                </c:pt>
                <c:pt idx="5241">
                  <c:v>8.6575320631680714</c:v>
                </c:pt>
                <c:pt idx="5242">
                  <c:v>8.5121470149402363</c:v>
                </c:pt>
                <c:pt idx="5243">
                  <c:v>8.3924061698521495</c:v>
                </c:pt>
                <c:pt idx="5244">
                  <c:v>8.2878952425479024</c:v>
                </c:pt>
                <c:pt idx="5245">
                  <c:v>8.154185770732493</c:v>
                </c:pt>
                <c:pt idx="5246">
                  <c:v>7.9848546420501165</c:v>
                </c:pt>
                <c:pt idx="5247">
                  <c:v>7.8296736626681414</c:v>
                </c:pt>
                <c:pt idx="5248">
                  <c:v>7.7581479872152546</c:v>
                </c:pt>
                <c:pt idx="5249">
                  <c:v>7.6920711738070455</c:v>
                </c:pt>
                <c:pt idx="5250">
                  <c:v>7.6158252094753802</c:v>
                </c:pt>
                <c:pt idx="5251">
                  <c:v>7.5501229678633726</c:v>
                </c:pt>
                <c:pt idx="5252">
                  <c:v>7.4870889811513539</c:v>
                </c:pt>
                <c:pt idx="5253">
                  <c:v>7.4282391695764858</c:v>
                </c:pt>
                <c:pt idx="5254">
                  <c:v>7.3617252351781328</c:v>
                </c:pt>
                <c:pt idx="5255">
                  <c:v>7.2813646748043581</c:v>
                </c:pt>
                <c:pt idx="5256">
                  <c:v>7.1938564349923979</c:v>
                </c:pt>
                <c:pt idx="5257">
                  <c:v>7.1093181243647932</c:v>
                </c:pt>
                <c:pt idx="5258">
                  <c:v>7.0085442359708274</c:v>
                </c:pt>
                <c:pt idx="5259">
                  <c:v>6.9058825210225283</c:v>
                </c:pt>
                <c:pt idx="5260">
                  <c:v>6.788674107005086</c:v>
                </c:pt>
                <c:pt idx="5261">
                  <c:v>6.6702858748322695</c:v>
                </c:pt>
                <c:pt idx="5262">
                  <c:v>6.5430979004521443</c:v>
                </c:pt>
                <c:pt idx="5263">
                  <c:v>6.415803034134357</c:v>
                </c:pt>
                <c:pt idx="5264">
                  <c:v>6.2796107831935544</c:v>
                </c:pt>
                <c:pt idx="5265">
                  <c:v>6.1532444784012652</c:v>
                </c:pt>
                <c:pt idx="5266">
                  <c:v>6.0263327774064317</c:v>
                </c:pt>
                <c:pt idx="5267">
                  <c:v>5.9087317401762895</c:v>
                </c:pt>
                <c:pt idx="5268">
                  <c:v>5.7900779510951699</c:v>
                </c:pt>
                <c:pt idx="5269">
                  <c:v>5.6758645253474205</c:v>
                </c:pt>
                <c:pt idx="5270">
                  <c:v>5.5510113556725198</c:v>
                </c:pt>
                <c:pt idx="5271">
                  <c:v>5.4326122760996975</c:v>
                </c:pt>
                <c:pt idx="5272">
                  <c:v>5.3173351836867448</c:v>
                </c:pt>
                <c:pt idx="5273">
                  <c:v>5.2187028494520558</c:v>
                </c:pt>
                <c:pt idx="5274">
                  <c:v>5.1242143584263058</c:v>
                </c:pt>
                <c:pt idx="5275">
                  <c:v>5.0394686402645545</c:v>
                </c:pt>
                <c:pt idx="5276">
                  <c:v>4.9448817880466027</c:v>
                </c:pt>
                <c:pt idx="5277">
                  <c:v>4.8440860460821531</c:v>
                </c:pt>
                <c:pt idx="5278">
                  <c:v>4.7338142963327208</c:v>
                </c:pt>
                <c:pt idx="5279">
                  <c:v>4.6217380844411871</c:v>
                </c:pt>
                <c:pt idx="5280">
                  <c:v>4.5115931258637936</c:v>
                </c:pt>
                <c:pt idx="5281">
                  <c:v>4.4006867635032192</c:v>
                </c:pt>
                <c:pt idx="5282">
                  <c:v>4.2807626371018834</c:v>
                </c:pt>
                <c:pt idx="5283">
                  <c:v>4.1643529554312488</c:v>
                </c:pt>
                <c:pt idx="5284">
                  <c:v>4.0472950359079007</c:v>
                </c:pt>
                <c:pt idx="5285">
                  <c:v>3.9306228843406177</c:v>
                </c:pt>
                <c:pt idx="5286">
                  <c:v>3.818396510416644</c:v>
                </c:pt>
                <c:pt idx="5287">
                  <c:v>3.7091409934767663</c:v>
                </c:pt>
                <c:pt idx="5288">
                  <c:v>3.6050424173628786</c:v>
                </c:pt>
                <c:pt idx="5289">
                  <c:v>3.5025201616545889</c:v>
                </c:pt>
                <c:pt idx="5290">
                  <c:v>3.4052416968616144</c:v>
                </c:pt>
                <c:pt idx="5291">
                  <c:v>3.3116505100220612</c:v>
                </c:pt>
                <c:pt idx="5292">
                  <c:v>3.2204864622428362</c:v>
                </c:pt>
                <c:pt idx="5293">
                  <c:v>3.1335891354576231</c:v>
                </c:pt>
                <c:pt idx="5294">
                  <c:v>3.0481966468642012</c:v>
                </c:pt>
                <c:pt idx="5295">
                  <c:v>2.9650488810688569</c:v>
                </c:pt>
                <c:pt idx="5296">
                  <c:v>2.8860874396082701</c:v>
                </c:pt>
                <c:pt idx="5297">
                  <c:v>2.8082555919129106</c:v>
                </c:pt>
                <c:pt idx="5298">
                  <c:v>2.7354982276710498</c:v>
                </c:pt>
                <c:pt idx="5299">
                  <c:v>2.6601618105532951</c:v>
                </c:pt>
                <c:pt idx="5300">
                  <c:v>2.5917943332587039</c:v>
                </c:pt>
                <c:pt idx="5301">
                  <c:v>2.5248452738448917</c:v>
                </c:pt>
                <c:pt idx="5302">
                  <c:v>2.4581655533052937</c:v>
                </c:pt>
                <c:pt idx="5303">
                  <c:v>2.3966074943580908</c:v>
                </c:pt>
                <c:pt idx="5304">
                  <c:v>2.3341247814121955</c:v>
                </c:pt>
                <c:pt idx="5305">
                  <c:v>2.2733724216764681</c:v>
                </c:pt>
                <c:pt idx="5306">
                  <c:v>2.2164067073799152</c:v>
                </c:pt>
                <c:pt idx="5307">
                  <c:v>2.1602851790706787</c:v>
                </c:pt>
                <c:pt idx="5308">
                  <c:v>2.1054665899633731</c:v>
                </c:pt>
                <c:pt idx="5309">
                  <c:v>2.0530108713045911</c:v>
                </c:pt>
                <c:pt idx="5310">
                  <c:v>2.0031790987276699</c:v>
                </c:pt>
                <c:pt idx="5311">
                  <c:v>1.9524334595683059</c:v>
                </c:pt>
                <c:pt idx="5312">
                  <c:v>1.9052372211137347</c:v>
                </c:pt>
                <c:pt idx="5313">
                  <c:v>1.8566546997586553</c:v>
                </c:pt>
                <c:pt idx="5314">
                  <c:v>1.8111512310421432</c:v>
                </c:pt>
                <c:pt idx="5315">
                  <c:v>1.7665931405402771</c:v>
                </c:pt>
                <c:pt idx="5316">
                  <c:v>1.7222477155901239</c:v>
                </c:pt>
                <c:pt idx="5317">
                  <c:v>1.6825831778212887</c:v>
                </c:pt>
                <c:pt idx="5318">
                  <c:v>1.6429686564719659</c:v>
                </c:pt>
                <c:pt idx="5319">
                  <c:v>1.6025741624671439</c:v>
                </c:pt>
                <c:pt idx="5320">
                  <c:v>1.5641705632370921</c:v>
                </c:pt>
                <c:pt idx="5321">
                  <c:v>1.5271295582550828</c:v>
                </c:pt>
                <c:pt idx="5322">
                  <c:v>1.4894236552737816</c:v>
                </c:pt>
                <c:pt idx="5323">
                  <c:v>1.4543261472402969</c:v>
                </c:pt>
                <c:pt idx="5324">
                  <c:v>1.4210110898705848</c:v>
                </c:pt>
                <c:pt idx="5325">
                  <c:v>1.3859532798643257</c:v>
                </c:pt>
                <c:pt idx="5326">
                  <c:v>1.3548282337420097</c:v>
                </c:pt>
                <c:pt idx="5327">
                  <c:v>1.3240121672864349</c:v>
                </c:pt>
                <c:pt idx="5328">
                  <c:v>1.2924819755713621</c:v>
                </c:pt>
                <c:pt idx="5329">
                  <c:v>1.2614152135605932</c:v>
                </c:pt>
                <c:pt idx="5330">
                  <c:v>1.2330900772611117</c:v>
                </c:pt>
                <c:pt idx="5331">
                  <c:v>1.2043853854145357</c:v>
                </c:pt>
                <c:pt idx="5332">
                  <c:v>1.1770805617114406</c:v>
                </c:pt>
                <c:pt idx="5333">
                  <c:v>1.148055617513668</c:v>
                </c:pt>
                <c:pt idx="5334">
                  <c:v>1.1238911350701228</c:v>
                </c:pt>
                <c:pt idx="5335">
                  <c:v>1.0985682512118815</c:v>
                </c:pt>
                <c:pt idx="5336">
                  <c:v>1.074368641513006</c:v>
                </c:pt>
                <c:pt idx="5337">
                  <c:v>1.0491745049037471</c:v>
                </c:pt>
                <c:pt idx="5338">
                  <c:v>1.026068548723176</c:v>
                </c:pt>
                <c:pt idx="5339">
                  <c:v>1.0020339741987545</c:v>
                </c:pt>
                <c:pt idx="5340">
                  <c:v>0.97935446234056656</c:v>
                </c:pt>
                <c:pt idx="5341">
                  <c:v>0.95871416023848344</c:v>
                </c:pt>
                <c:pt idx="5342">
                  <c:v>0.93699766775063154</c:v>
                </c:pt>
                <c:pt idx="5343">
                  <c:v>0.91529002457208264</c:v>
                </c:pt>
                <c:pt idx="5344">
                  <c:v>0.8970766976728477</c:v>
                </c:pt>
                <c:pt idx="5345">
                  <c:v>0.8756435690946669</c:v>
                </c:pt>
                <c:pt idx="5346">
                  <c:v>0.85797692409631587</c:v>
                </c:pt>
                <c:pt idx="5347">
                  <c:v>0.83986343963749654</c:v>
                </c:pt>
                <c:pt idx="5348">
                  <c:v>0.82159017319162853</c:v>
                </c:pt>
                <c:pt idx="5349">
                  <c:v>0.80304455187816703</c:v>
                </c:pt>
                <c:pt idx="5350">
                  <c:v>0.78641436190528646</c:v>
                </c:pt>
                <c:pt idx="5351">
                  <c:v>0.76968773831411641</c:v>
                </c:pt>
                <c:pt idx="5352">
                  <c:v>0.7528531550158426</c:v>
                </c:pt>
                <c:pt idx="5353">
                  <c:v>0.73579941511341895</c:v>
                </c:pt>
                <c:pt idx="5354">
                  <c:v>0.72131564149962513</c:v>
                </c:pt>
                <c:pt idx="5355">
                  <c:v>0.70589126772371835</c:v>
                </c:pt>
                <c:pt idx="5356">
                  <c:v>0.69101602911887372</c:v>
                </c:pt>
                <c:pt idx="5357">
                  <c:v>0.67817995418308707</c:v>
                </c:pt>
                <c:pt idx="5358">
                  <c:v>0.6640733562061959</c:v>
                </c:pt>
                <c:pt idx="5359">
                  <c:v>0.65058682513607713</c:v>
                </c:pt>
                <c:pt idx="5360">
                  <c:v>0.63721121967713312</c:v>
                </c:pt>
                <c:pt idx="5361">
                  <c:v>0.6229376596144357</c:v>
                </c:pt>
                <c:pt idx="5362">
                  <c:v>0.61045751835712314</c:v>
                </c:pt>
                <c:pt idx="5363">
                  <c:v>0.5979624156947525</c:v>
                </c:pt>
                <c:pt idx="5364">
                  <c:v>0.58764421076052564</c:v>
                </c:pt>
                <c:pt idx="5365">
                  <c:v>0.5741949951954971</c:v>
                </c:pt>
                <c:pt idx="5366">
                  <c:v>0.56470708650801948</c:v>
                </c:pt>
                <c:pt idx="5367">
                  <c:v>0.55217302162283954</c:v>
                </c:pt>
                <c:pt idx="5368">
                  <c:v>0.54208555061444574</c:v>
                </c:pt>
                <c:pt idx="5369">
                  <c:v>0.58784030749952865</c:v>
                </c:pt>
                <c:pt idx="5370">
                  <c:v>1.3211862287207921</c:v>
                </c:pt>
                <c:pt idx="5371">
                  <c:v>1.3929526585291496</c:v>
                </c:pt>
                <c:pt idx="5372">
                  <c:v>1.4480847798296757</c:v>
                </c:pt>
                <c:pt idx="5373">
                  <c:v>1.4505911583537539</c:v>
                </c:pt>
                <c:pt idx="5374">
                  <c:v>1.4329299911112852</c:v>
                </c:pt>
                <c:pt idx="5375">
                  <c:v>1.4080479549554723</c:v>
                </c:pt>
                <c:pt idx="5376">
                  <c:v>1.3785064420056632</c:v>
                </c:pt>
                <c:pt idx="5377">
                  <c:v>1.347557655461294</c:v>
                </c:pt>
                <c:pt idx="5378">
                  <c:v>1.3139818886773758</c:v>
                </c:pt>
                <c:pt idx="5379">
                  <c:v>1.4237300345915835</c:v>
                </c:pt>
                <c:pt idx="5380">
                  <c:v>1.4370312566837278</c:v>
                </c:pt>
                <c:pt idx="5381">
                  <c:v>1.4125976204719402</c:v>
                </c:pt>
                <c:pt idx="5382">
                  <c:v>1.3722141983814711</c:v>
                </c:pt>
                <c:pt idx="5383">
                  <c:v>1.3328330727122979</c:v>
                </c:pt>
                <c:pt idx="5384">
                  <c:v>1.2933818533890338</c:v>
                </c:pt>
                <c:pt idx="5385">
                  <c:v>1.3290954139802391</c:v>
                </c:pt>
                <c:pt idx="5386">
                  <c:v>1.3153637226050978</c:v>
                </c:pt>
                <c:pt idx="5387">
                  <c:v>1.2890952364178938</c:v>
                </c:pt>
                <c:pt idx="5388">
                  <c:v>1.2538981003338259</c:v>
                </c:pt>
                <c:pt idx="5389">
                  <c:v>1.2191831876849912</c:v>
                </c:pt>
                <c:pt idx="5390">
                  <c:v>1.1858935596312021</c:v>
                </c:pt>
                <c:pt idx="5391">
                  <c:v>1.1529847687347781</c:v>
                </c:pt>
                <c:pt idx="5392">
                  <c:v>1.1213422886629518</c:v>
                </c:pt>
                <c:pt idx="5393">
                  <c:v>1.0905268791879097</c:v>
                </c:pt>
                <c:pt idx="5394">
                  <c:v>1.0616490344426899</c:v>
                </c:pt>
                <c:pt idx="5395">
                  <c:v>1.2475504797766901</c:v>
                </c:pt>
                <c:pt idx="5396">
                  <c:v>1.2943629386006927</c:v>
                </c:pt>
                <c:pt idx="5397">
                  <c:v>1.2957359153939438</c:v>
                </c:pt>
                <c:pt idx="5398">
                  <c:v>1.2790809540756367</c:v>
                </c:pt>
                <c:pt idx="5399">
                  <c:v>1.2538486129376574</c:v>
                </c:pt>
                <c:pt idx="5400">
                  <c:v>1.2222146177104214</c:v>
                </c:pt>
                <c:pt idx="5401">
                  <c:v>1.1943328285665629</c:v>
                </c:pt>
                <c:pt idx="5402">
                  <c:v>1.1645655323241644</c:v>
                </c:pt>
                <c:pt idx="5403">
                  <c:v>1.1376984992007455</c:v>
                </c:pt>
                <c:pt idx="5404">
                  <c:v>1.1661556266284105</c:v>
                </c:pt>
                <c:pt idx="5405">
                  <c:v>1.1606905651344366</c:v>
                </c:pt>
                <c:pt idx="5406">
                  <c:v>1.1368613297909902</c:v>
                </c:pt>
                <c:pt idx="5407">
                  <c:v>1.1130422736046939</c:v>
                </c:pt>
                <c:pt idx="5408">
                  <c:v>1.4277757569196334</c:v>
                </c:pt>
                <c:pt idx="5409">
                  <c:v>1.6316913730619906</c:v>
                </c:pt>
                <c:pt idx="5410">
                  <c:v>1.6976139419575806</c:v>
                </c:pt>
                <c:pt idx="5411">
                  <c:v>1.721097497545903</c:v>
                </c:pt>
                <c:pt idx="5412">
                  <c:v>1.8592992479571506</c:v>
                </c:pt>
                <c:pt idx="5413">
                  <c:v>1.8948744549098968</c:v>
                </c:pt>
                <c:pt idx="5414">
                  <c:v>2.3416204397237768</c:v>
                </c:pt>
                <c:pt idx="5415">
                  <c:v>2.7112282843699909</c:v>
                </c:pt>
                <c:pt idx="5416">
                  <c:v>3.2303694122930313</c:v>
                </c:pt>
                <c:pt idx="5417">
                  <c:v>3.4675229768939575</c:v>
                </c:pt>
                <c:pt idx="5418">
                  <c:v>3.5389637651268098</c:v>
                </c:pt>
                <c:pt idx="5419">
                  <c:v>3.5877527593093292</c:v>
                </c:pt>
                <c:pt idx="5420">
                  <c:v>3.764133045439273</c:v>
                </c:pt>
                <c:pt idx="5421">
                  <c:v>3.9215252533198663</c:v>
                </c:pt>
                <c:pt idx="5422">
                  <c:v>3.9641031490268088</c:v>
                </c:pt>
                <c:pt idx="5423">
                  <c:v>4.0045539014621188</c:v>
                </c:pt>
                <c:pt idx="5424">
                  <c:v>3.9725224489886903</c:v>
                </c:pt>
                <c:pt idx="5425">
                  <c:v>3.9074485991117971</c:v>
                </c:pt>
                <c:pt idx="5426">
                  <c:v>3.8438880891767333</c:v>
                </c:pt>
                <c:pt idx="5427">
                  <c:v>3.7576483030622398</c:v>
                </c:pt>
                <c:pt idx="5428">
                  <c:v>3.6626034377964221</c:v>
                </c:pt>
                <c:pt idx="5429">
                  <c:v>3.5645755167335351</c:v>
                </c:pt>
                <c:pt idx="5430">
                  <c:v>3.4652836702846384</c:v>
                </c:pt>
                <c:pt idx="5431">
                  <c:v>3.3690697409626282</c:v>
                </c:pt>
                <c:pt idx="5432">
                  <c:v>3.2840023688639852</c:v>
                </c:pt>
                <c:pt idx="5433">
                  <c:v>3.2070367747328334</c:v>
                </c:pt>
                <c:pt idx="5434">
                  <c:v>3.1346024870153713</c:v>
                </c:pt>
                <c:pt idx="5435">
                  <c:v>3.0495080128442043</c:v>
                </c:pt>
                <c:pt idx="5436">
                  <c:v>3.0114631123571387</c:v>
                </c:pt>
                <c:pt idx="5437">
                  <c:v>2.9720993037627266</c:v>
                </c:pt>
                <c:pt idx="5438">
                  <c:v>2.9024302037432426</c:v>
                </c:pt>
                <c:pt idx="5439">
                  <c:v>2.8251991200353541</c:v>
                </c:pt>
                <c:pt idx="5440">
                  <c:v>2.745107756071262</c:v>
                </c:pt>
                <c:pt idx="5441">
                  <c:v>2.6655366868104653</c:v>
                </c:pt>
                <c:pt idx="5442">
                  <c:v>2.5873055037818</c:v>
                </c:pt>
                <c:pt idx="5443">
                  <c:v>2.512030080241638</c:v>
                </c:pt>
                <c:pt idx="5444">
                  <c:v>2.4370126452492831</c:v>
                </c:pt>
                <c:pt idx="5445">
                  <c:v>2.3656404771720227</c:v>
                </c:pt>
                <c:pt idx="5446">
                  <c:v>2.5278781715786787</c:v>
                </c:pt>
                <c:pt idx="5447">
                  <c:v>2.9927634366895219</c:v>
                </c:pt>
                <c:pt idx="5448">
                  <c:v>3.2339772897397232</c:v>
                </c:pt>
                <c:pt idx="5449">
                  <c:v>3.3062385818593474</c:v>
                </c:pt>
                <c:pt idx="5450">
                  <c:v>3.3470237319447205</c:v>
                </c:pt>
                <c:pt idx="5451">
                  <c:v>3.3997363427528682</c:v>
                </c:pt>
                <c:pt idx="5452">
                  <c:v>3.6005987132070416</c:v>
                </c:pt>
                <c:pt idx="5453">
                  <c:v>4.1928994062101363</c:v>
                </c:pt>
                <c:pt idx="5454">
                  <c:v>4.664411661151556</c:v>
                </c:pt>
                <c:pt idx="5455">
                  <c:v>4.8775444776714263</c:v>
                </c:pt>
                <c:pt idx="5456">
                  <c:v>4.9120597127861334</c:v>
                </c:pt>
                <c:pt idx="5457">
                  <c:v>5.107893472023016</c:v>
                </c:pt>
                <c:pt idx="5458">
                  <c:v>5.4855658588320049</c:v>
                </c:pt>
                <c:pt idx="5459">
                  <c:v>5.6200496997085789</c:v>
                </c:pt>
                <c:pt idx="5460">
                  <c:v>5.6351867306972139</c:v>
                </c:pt>
                <c:pt idx="5461">
                  <c:v>5.7048723376205386</c:v>
                </c:pt>
                <c:pt idx="5462">
                  <c:v>5.6961815993796288</c:v>
                </c:pt>
                <c:pt idx="5463">
                  <c:v>5.6307992830909912</c:v>
                </c:pt>
                <c:pt idx="5464">
                  <c:v>5.5648974284146009</c:v>
                </c:pt>
                <c:pt idx="5465">
                  <c:v>5.5056691936953133</c:v>
                </c:pt>
                <c:pt idx="5466">
                  <c:v>5.4261655649578975</c:v>
                </c:pt>
                <c:pt idx="5467">
                  <c:v>5.3334606363394759</c:v>
                </c:pt>
                <c:pt idx="5468">
                  <c:v>5.2250056357797625</c:v>
                </c:pt>
                <c:pt idx="5469">
                  <c:v>5.1056276314419797</c:v>
                </c:pt>
                <c:pt idx="5470">
                  <c:v>4.9766102428520433</c:v>
                </c:pt>
                <c:pt idx="5471">
                  <c:v>5.727532346399725</c:v>
                </c:pt>
                <c:pt idx="5472">
                  <c:v>5.5784883283839415</c:v>
                </c:pt>
                <c:pt idx="5473">
                  <c:v>5.5643485304853835</c:v>
                </c:pt>
                <c:pt idx="5474">
                  <c:v>5.5182029288649925</c:v>
                </c:pt>
                <c:pt idx="5475">
                  <c:v>5.4291862074072981</c:v>
                </c:pt>
                <c:pt idx="5476">
                  <c:v>5.3260900104050295</c:v>
                </c:pt>
                <c:pt idx="5477">
                  <c:v>5.2281626375196009</c:v>
                </c:pt>
                <c:pt idx="5478">
                  <c:v>5.1233490540332394</c:v>
                </c:pt>
                <c:pt idx="5479">
                  <c:v>5.0250082599003676</c:v>
                </c:pt>
                <c:pt idx="5480">
                  <c:v>4.9320249784181636</c:v>
                </c:pt>
                <c:pt idx="5481">
                  <c:v>5.1534276363156355</c:v>
                </c:pt>
                <c:pt idx="5482">
                  <c:v>5.1736111752911134</c:v>
                </c:pt>
                <c:pt idx="5483">
                  <c:v>5.1641542375191749</c:v>
                </c:pt>
                <c:pt idx="5484">
                  <c:v>5.1199838615433055</c:v>
                </c:pt>
                <c:pt idx="5485">
                  <c:v>5.1445387716091489</c:v>
                </c:pt>
                <c:pt idx="5486">
                  <c:v>5.0997597952697165</c:v>
                </c:pt>
                <c:pt idx="5487">
                  <c:v>5.2032929505654391</c:v>
                </c:pt>
                <c:pt idx="5488">
                  <c:v>5.1634331932863784</c:v>
                </c:pt>
                <c:pt idx="5489">
                  <c:v>5.1059774824433823</c:v>
                </c:pt>
                <c:pt idx="5490">
                  <c:v>5.120132491575939</c:v>
                </c:pt>
                <c:pt idx="5491">
                  <c:v>5.2754440067237116</c:v>
                </c:pt>
                <c:pt idx="5492">
                  <c:v>5.5061970801188984</c:v>
                </c:pt>
                <c:pt idx="5493">
                  <c:v>5.7053690398413632</c:v>
                </c:pt>
                <c:pt idx="5494">
                  <c:v>6.196330522475777</c:v>
                </c:pt>
                <c:pt idx="5495">
                  <c:v>9.9012526542336374</c:v>
                </c:pt>
                <c:pt idx="5496">
                  <c:v>9.9614218579649094</c:v>
                </c:pt>
                <c:pt idx="5497">
                  <c:v>10.052665784591143</c:v>
                </c:pt>
                <c:pt idx="5498">
                  <c:v>10.151274975731818</c:v>
                </c:pt>
                <c:pt idx="5499">
                  <c:v>9.7597061742871052</c:v>
                </c:pt>
                <c:pt idx="5500">
                  <c:v>9.1579751374189691</c:v>
                </c:pt>
                <c:pt idx="5501">
                  <c:v>8.5722802610083555</c:v>
                </c:pt>
                <c:pt idx="5502">
                  <c:v>8.1569096375632988</c:v>
                </c:pt>
                <c:pt idx="5503">
                  <c:v>7.9620482898773624</c:v>
                </c:pt>
                <c:pt idx="5504">
                  <c:v>7.7478733074416501</c:v>
                </c:pt>
                <c:pt idx="5505">
                  <c:v>7.4639120905741114</c:v>
                </c:pt>
                <c:pt idx="5506">
                  <c:v>7.1647833559516485</c:v>
                </c:pt>
                <c:pt idx="5507">
                  <c:v>6.9158761750738513</c:v>
                </c:pt>
                <c:pt idx="5508">
                  <c:v>6.7078839158457617</c:v>
                </c:pt>
                <c:pt idx="5509">
                  <c:v>6.6281579784816387</c:v>
                </c:pt>
                <c:pt idx="5510">
                  <c:v>6.8310212179854286</c:v>
                </c:pt>
                <c:pt idx="5511">
                  <c:v>6.7993357724209851</c:v>
                </c:pt>
                <c:pt idx="5512">
                  <c:v>6.7082405958361138</c:v>
                </c:pt>
                <c:pt idx="5513">
                  <c:v>6.6347853292642007</c:v>
                </c:pt>
                <c:pt idx="5514">
                  <c:v>6.6134886641078285</c:v>
                </c:pt>
                <c:pt idx="5515">
                  <c:v>7.2266890024212014</c:v>
                </c:pt>
                <c:pt idx="5516">
                  <c:v>9.1314956676712686</c:v>
                </c:pt>
                <c:pt idx="5517">
                  <c:v>10.898465867629284</c:v>
                </c:pt>
                <c:pt idx="5518">
                  <c:v>11.779211062508541</c:v>
                </c:pt>
                <c:pt idx="5519">
                  <c:v>11.916709836505179</c:v>
                </c:pt>
                <c:pt idx="5520">
                  <c:v>11.536745065624764</c:v>
                </c:pt>
                <c:pt idx="5521">
                  <c:v>10.87053000289376</c:v>
                </c:pt>
                <c:pt idx="5522">
                  <c:v>10.096350024863423</c:v>
                </c:pt>
                <c:pt idx="5523">
                  <c:v>9.4554556551934894</c:v>
                </c:pt>
                <c:pt idx="5524">
                  <c:v>8.8897597555717525</c:v>
                </c:pt>
                <c:pt idx="5525">
                  <c:v>8.3868635624264058</c:v>
                </c:pt>
                <c:pt idx="5526">
                  <c:v>8.1647593015042705</c:v>
                </c:pt>
                <c:pt idx="5527">
                  <c:v>8.1491424266811681</c:v>
                </c:pt>
                <c:pt idx="5528">
                  <c:v>8.2555697592971526</c:v>
                </c:pt>
                <c:pt idx="5529">
                  <c:v>8.3541083307338386</c:v>
                </c:pt>
                <c:pt idx="5530">
                  <c:v>8.5726839300920368</c:v>
                </c:pt>
                <c:pt idx="5531">
                  <c:v>8.6646316075676246</c:v>
                </c:pt>
                <c:pt idx="5532">
                  <c:v>8.764648819355159</c:v>
                </c:pt>
                <c:pt idx="5533">
                  <c:v>8.8281643154503691</c:v>
                </c:pt>
                <c:pt idx="5534">
                  <c:v>8.6575816510651205</c:v>
                </c:pt>
                <c:pt idx="5535">
                  <c:v>16.448656090111385</c:v>
                </c:pt>
                <c:pt idx="5536">
                  <c:v>12.509112498895188</c:v>
                </c:pt>
                <c:pt idx="5537">
                  <c:v>12.448051034263955</c:v>
                </c:pt>
                <c:pt idx="5538">
                  <c:v>12.644187606028813</c:v>
                </c:pt>
                <c:pt idx="5539">
                  <c:v>12.417548425621096</c:v>
                </c:pt>
                <c:pt idx="5540">
                  <c:v>11.954984076430451</c:v>
                </c:pt>
                <c:pt idx="5541">
                  <c:v>11.377776885525776</c:v>
                </c:pt>
                <c:pt idx="5542">
                  <c:v>10.908957142092545</c:v>
                </c:pt>
                <c:pt idx="5543">
                  <c:v>26.491509940381704</c:v>
                </c:pt>
                <c:pt idx="5544">
                  <c:v>16.359700581472492</c:v>
                </c:pt>
                <c:pt idx="5545">
                  <c:v>15.892884803123316</c:v>
                </c:pt>
                <c:pt idx="5546">
                  <c:v>15.267557852870922</c:v>
                </c:pt>
                <c:pt idx="5547">
                  <c:v>14.396888126507656</c:v>
                </c:pt>
                <c:pt idx="5548">
                  <c:v>13.636114232439684</c:v>
                </c:pt>
                <c:pt idx="5549">
                  <c:v>12.89502146752416</c:v>
                </c:pt>
                <c:pt idx="5550">
                  <c:v>12.26326920726652</c:v>
                </c:pt>
                <c:pt idx="5551">
                  <c:v>11.716911214732811</c:v>
                </c:pt>
                <c:pt idx="5552">
                  <c:v>11.322483894992038</c:v>
                </c:pt>
                <c:pt idx="5553">
                  <c:v>11.058300255057604</c:v>
                </c:pt>
                <c:pt idx="5554">
                  <c:v>10.756684848955546</c:v>
                </c:pt>
                <c:pt idx="5555">
                  <c:v>10.615364567085496</c:v>
                </c:pt>
                <c:pt idx="5556">
                  <c:v>10.618394734377768</c:v>
                </c:pt>
                <c:pt idx="5557">
                  <c:v>10.603844453925054</c:v>
                </c:pt>
                <c:pt idx="5558">
                  <c:v>10.564688285945152</c:v>
                </c:pt>
                <c:pt idx="5559">
                  <c:v>10.553433932934169</c:v>
                </c:pt>
                <c:pt idx="5560">
                  <c:v>10.469810630672226</c:v>
                </c:pt>
                <c:pt idx="5561">
                  <c:v>10.320300186122195</c:v>
                </c:pt>
                <c:pt idx="5562">
                  <c:v>10.229248248058443</c:v>
                </c:pt>
                <c:pt idx="5563">
                  <c:v>10.140293692328985</c:v>
                </c:pt>
                <c:pt idx="5564">
                  <c:v>10.030922668319503</c:v>
                </c:pt>
                <c:pt idx="5565">
                  <c:v>9.968640875260645</c:v>
                </c:pt>
                <c:pt idx="5566">
                  <c:v>9.9057216420061138</c:v>
                </c:pt>
                <c:pt idx="5567">
                  <c:v>9.7859182517623342</c:v>
                </c:pt>
                <c:pt idx="5568">
                  <c:v>9.6800994082143461</c:v>
                </c:pt>
                <c:pt idx="5569">
                  <c:v>9.5500146922852771</c:v>
                </c:pt>
                <c:pt idx="5570">
                  <c:v>9.4211256611235115</c:v>
                </c:pt>
                <c:pt idx="5571">
                  <c:v>9.3717839474340394</c:v>
                </c:pt>
                <c:pt idx="5572">
                  <c:v>9.2494876081573167</c:v>
                </c:pt>
                <c:pt idx="5573">
                  <c:v>9.119888915645296</c:v>
                </c:pt>
                <c:pt idx="5574">
                  <c:v>9.0121695358764846</c:v>
                </c:pt>
                <c:pt idx="5575">
                  <c:v>8.9150195216574648</c:v>
                </c:pt>
                <c:pt idx="5576">
                  <c:v>8.7683125666962152</c:v>
                </c:pt>
                <c:pt idx="5577">
                  <c:v>8.5911210438642982</c:v>
                </c:pt>
                <c:pt idx="5578">
                  <c:v>8.430072829471019</c:v>
                </c:pt>
                <c:pt idx="5579">
                  <c:v>8.2751315513649644</c:v>
                </c:pt>
                <c:pt idx="5580">
                  <c:v>8.1379303348197141</c:v>
                </c:pt>
                <c:pt idx="5581">
                  <c:v>8.4490324946261808</c:v>
                </c:pt>
                <c:pt idx="5582">
                  <c:v>8.3654279992476379</c:v>
                </c:pt>
                <c:pt idx="5583">
                  <c:v>8.2210057212924301</c:v>
                </c:pt>
                <c:pt idx="5584">
                  <c:v>8.0469493205617812</c:v>
                </c:pt>
                <c:pt idx="5585">
                  <c:v>7.9056945462904755</c:v>
                </c:pt>
                <c:pt idx="5586">
                  <c:v>8.0056755739044725</c:v>
                </c:pt>
                <c:pt idx="5587">
                  <c:v>7.9292564502934511</c:v>
                </c:pt>
                <c:pt idx="5588">
                  <c:v>7.8577541852461925</c:v>
                </c:pt>
                <c:pt idx="5589">
                  <c:v>7.7812122211370092</c:v>
                </c:pt>
                <c:pt idx="5590">
                  <c:v>7.6629616740480726</c:v>
                </c:pt>
                <c:pt idx="5591">
                  <c:v>7.5395628474415703</c:v>
                </c:pt>
                <c:pt idx="5592">
                  <c:v>7.4295726089141425</c:v>
                </c:pt>
                <c:pt idx="5593">
                  <c:v>7.3089762167271655</c:v>
                </c:pt>
                <c:pt idx="5594">
                  <c:v>7.1999471349964477</c:v>
                </c:pt>
                <c:pt idx="5595">
                  <c:v>7.1002762966108186</c:v>
                </c:pt>
                <c:pt idx="5596">
                  <c:v>7.0010846468946077</c:v>
                </c:pt>
                <c:pt idx="5597">
                  <c:v>6.9032130741689084</c:v>
                </c:pt>
                <c:pt idx="5598">
                  <c:v>6.7908466689945062</c:v>
                </c:pt>
                <c:pt idx="5599">
                  <c:v>6.6791214865631963</c:v>
                </c:pt>
                <c:pt idx="5600">
                  <c:v>6.5691303714861045</c:v>
                </c:pt>
                <c:pt idx="5601">
                  <c:v>6.4570732584053045</c:v>
                </c:pt>
                <c:pt idx="5602">
                  <c:v>6.3615318438750847</c:v>
                </c:pt>
                <c:pt idx="5603">
                  <c:v>6.2888342043047052</c:v>
                </c:pt>
                <c:pt idx="5604">
                  <c:v>6.2227839358506714</c:v>
                </c:pt>
                <c:pt idx="5605">
                  <c:v>6.1709441545652757</c:v>
                </c:pt>
                <c:pt idx="5606">
                  <c:v>6.1237963849941606</c:v>
                </c:pt>
                <c:pt idx="5607">
                  <c:v>6.0677238638899507</c:v>
                </c:pt>
                <c:pt idx="5608">
                  <c:v>5.9911814147838545</c:v>
                </c:pt>
                <c:pt idx="5609">
                  <c:v>5.9322326663894556</c:v>
                </c:pt>
                <c:pt idx="5610">
                  <c:v>5.9179701165952281</c:v>
                </c:pt>
                <c:pt idx="5611">
                  <c:v>5.9885150238231901</c:v>
                </c:pt>
                <c:pt idx="5612">
                  <c:v>6.0173476348937136</c:v>
                </c:pt>
                <c:pt idx="5613">
                  <c:v>7.6961186271983095</c:v>
                </c:pt>
                <c:pt idx="5614">
                  <c:v>7.4115752280919933</c:v>
                </c:pt>
                <c:pt idx="5615">
                  <c:v>7.3481510876355145</c:v>
                </c:pt>
                <c:pt idx="5616">
                  <c:v>7.2533173798642769</c:v>
                </c:pt>
                <c:pt idx="5617">
                  <c:v>7.1709296334189485</c:v>
                </c:pt>
                <c:pt idx="5618">
                  <c:v>7.0536437690689739</c:v>
                </c:pt>
                <c:pt idx="5619">
                  <c:v>6.9330635112083563</c:v>
                </c:pt>
                <c:pt idx="5620">
                  <c:v>6.8130221965816524</c:v>
                </c:pt>
                <c:pt idx="5621">
                  <c:v>6.6938530236940128</c:v>
                </c:pt>
                <c:pt idx="5622">
                  <c:v>6.5729573679268052</c:v>
                </c:pt>
                <c:pt idx="5623">
                  <c:v>6.4515366670756205</c:v>
                </c:pt>
                <c:pt idx="5624">
                  <c:v>6.3345602445564255</c:v>
                </c:pt>
                <c:pt idx="5625">
                  <c:v>6.2114387024537798</c:v>
                </c:pt>
                <c:pt idx="5626">
                  <c:v>6.0935131569949981</c:v>
                </c:pt>
                <c:pt idx="5627">
                  <c:v>5.9649800192054601</c:v>
                </c:pt>
                <c:pt idx="5628">
                  <c:v>5.8374202609090942</c:v>
                </c:pt>
                <c:pt idx="5629">
                  <c:v>5.7062572669777625</c:v>
                </c:pt>
                <c:pt idx="5630">
                  <c:v>5.5962905738425084</c:v>
                </c:pt>
                <c:pt idx="5631">
                  <c:v>5.4762972671473129</c:v>
                </c:pt>
                <c:pt idx="5632">
                  <c:v>5.4184394860835416</c:v>
                </c:pt>
                <c:pt idx="5633">
                  <c:v>5.5814090685952795</c:v>
                </c:pt>
                <c:pt idx="5634">
                  <c:v>5.9362241190609843</c:v>
                </c:pt>
                <c:pt idx="5635">
                  <c:v>5.9925108611856306</c:v>
                </c:pt>
                <c:pt idx="5636">
                  <c:v>5.9486546242137717</c:v>
                </c:pt>
                <c:pt idx="5637">
                  <c:v>5.8664891340322525</c:v>
                </c:pt>
                <c:pt idx="5638">
                  <c:v>5.7752262457976737</c:v>
                </c:pt>
                <c:pt idx="5639">
                  <c:v>5.6645135526783488</c:v>
                </c:pt>
                <c:pt idx="5640">
                  <c:v>5.5467655523156694</c:v>
                </c:pt>
                <c:pt idx="5641">
                  <c:v>5.4127331746070535</c:v>
                </c:pt>
                <c:pt idx="5642">
                  <c:v>5.2847563302748011</c:v>
                </c:pt>
                <c:pt idx="5643">
                  <c:v>5.1579541494221006</c:v>
                </c:pt>
                <c:pt idx="5644">
                  <c:v>5.0366035329352714</c:v>
                </c:pt>
                <c:pt idx="5645">
                  <c:v>4.9207373534327772</c:v>
                </c:pt>
                <c:pt idx="5646">
                  <c:v>4.7934459911882197</c:v>
                </c:pt>
                <c:pt idx="5647">
                  <c:v>4.6524932054487556</c:v>
                </c:pt>
                <c:pt idx="5648">
                  <c:v>4.5185601617684217</c:v>
                </c:pt>
                <c:pt idx="5649">
                  <c:v>4.3870817190244651</c:v>
                </c:pt>
                <c:pt idx="5650">
                  <c:v>4.257154560099595</c:v>
                </c:pt>
                <c:pt idx="5651">
                  <c:v>4.131857411006651</c:v>
                </c:pt>
                <c:pt idx="5652">
                  <c:v>4.0110225195902105</c:v>
                </c:pt>
                <c:pt idx="5653">
                  <c:v>3.8962378816448644</c:v>
                </c:pt>
                <c:pt idx="5654">
                  <c:v>3.7847689122715589</c:v>
                </c:pt>
                <c:pt idx="5655">
                  <c:v>3.6750877052045241</c:v>
                </c:pt>
                <c:pt idx="5656">
                  <c:v>3.5733454100970357</c:v>
                </c:pt>
                <c:pt idx="5657">
                  <c:v>3.4712761889131927</c:v>
                </c:pt>
                <c:pt idx="5658">
                  <c:v>3.3750166393648353</c:v>
                </c:pt>
                <c:pt idx="5659">
                  <c:v>3.2811994457735008</c:v>
                </c:pt>
                <c:pt idx="5660">
                  <c:v>3.1913619152821271</c:v>
                </c:pt>
                <c:pt idx="5661">
                  <c:v>3.1048417954544782</c:v>
                </c:pt>
                <c:pt idx="5662">
                  <c:v>3.0211786118198027</c:v>
                </c:pt>
                <c:pt idx="5663">
                  <c:v>2.9405136170931518</c:v>
                </c:pt>
                <c:pt idx="5664">
                  <c:v>2.8591897418459404</c:v>
                </c:pt>
                <c:pt idx="5665">
                  <c:v>2.7860515465853894</c:v>
                </c:pt>
                <c:pt idx="5666">
                  <c:v>2.7131451752026532</c:v>
                </c:pt>
                <c:pt idx="5667">
                  <c:v>2.6417183097504404</c:v>
                </c:pt>
                <c:pt idx="5668">
                  <c:v>2.5729201265122237</c:v>
                </c:pt>
                <c:pt idx="5669">
                  <c:v>2.5072650458722276</c:v>
                </c:pt>
                <c:pt idx="5670">
                  <c:v>2.4437991709895712</c:v>
                </c:pt>
                <c:pt idx="5671">
                  <c:v>2.3844026077216203</c:v>
                </c:pt>
                <c:pt idx="5672">
                  <c:v>2.3251398906547047</c:v>
                </c:pt>
                <c:pt idx="5673">
                  <c:v>2.2674706737157235</c:v>
                </c:pt>
                <c:pt idx="5674">
                  <c:v>2.2107535724998275</c:v>
                </c:pt>
                <c:pt idx="5675">
                  <c:v>2.1571475795250352</c:v>
                </c:pt>
                <c:pt idx="5676">
                  <c:v>2.1011125479858692</c:v>
                </c:pt>
                <c:pt idx="5677">
                  <c:v>2.0500094398656401</c:v>
                </c:pt>
                <c:pt idx="5678">
                  <c:v>1.9983001768355462</c:v>
                </c:pt>
                <c:pt idx="5679">
                  <c:v>1.9472478437601421</c:v>
                </c:pt>
                <c:pt idx="5680">
                  <c:v>1.9000165419944284</c:v>
                </c:pt>
                <c:pt idx="5681">
                  <c:v>1.8510713981793994</c:v>
                </c:pt>
                <c:pt idx="5682">
                  <c:v>1.8076785349593361</c:v>
                </c:pt>
                <c:pt idx="5683">
                  <c:v>1.7636050425353258</c:v>
                </c:pt>
                <c:pt idx="5684">
                  <c:v>1.7195189510313291</c:v>
                </c:pt>
                <c:pt idx="5685">
                  <c:v>1.6780892036494086</c:v>
                </c:pt>
                <c:pt idx="5686">
                  <c:v>1.6360856305917115</c:v>
                </c:pt>
                <c:pt idx="5687">
                  <c:v>1.5987789237272105</c:v>
                </c:pt>
                <c:pt idx="5688">
                  <c:v>1.5590406119820313</c:v>
                </c:pt>
                <c:pt idx="5689">
                  <c:v>1.5234430374326018</c:v>
                </c:pt>
                <c:pt idx="5690">
                  <c:v>1.4863593320816109</c:v>
                </c:pt>
                <c:pt idx="5691">
                  <c:v>1.4519633952972486</c:v>
                </c:pt>
                <c:pt idx="5692">
                  <c:v>1.417029871896837</c:v>
                </c:pt>
                <c:pt idx="5693">
                  <c:v>1.3827341308563261</c:v>
                </c:pt>
                <c:pt idx="5694">
                  <c:v>1.3528522446279441</c:v>
                </c:pt>
                <c:pt idx="5695">
                  <c:v>1.3197609690484908</c:v>
                </c:pt>
                <c:pt idx="5696">
                  <c:v>1.291537723821488</c:v>
                </c:pt>
                <c:pt idx="5697">
                  <c:v>1.260760573556754</c:v>
                </c:pt>
                <c:pt idx="5698">
                  <c:v>1.23290820935151</c:v>
                </c:pt>
                <c:pt idx="5699">
                  <c:v>1.2040599308975481</c:v>
                </c:pt>
                <c:pt idx="5700">
                  <c:v>1.176295629099404</c:v>
                </c:pt>
                <c:pt idx="5701">
                  <c:v>1.1499957691889913</c:v>
                </c:pt>
                <c:pt idx="5702">
                  <c:v>1.1237413743224736</c:v>
                </c:pt>
                <c:pt idx="5703">
                  <c:v>1.0971140096456284</c:v>
                </c:pt>
                <c:pt idx="5704">
                  <c:v>1.0728957668143115</c:v>
                </c:pt>
                <c:pt idx="5705">
                  <c:v>1.0507692489570213</c:v>
                </c:pt>
                <c:pt idx="5706">
                  <c:v>1.0275175560669561</c:v>
                </c:pt>
                <c:pt idx="5707">
                  <c:v>1.0034242708112497</c:v>
                </c:pt>
                <c:pt idx="5708">
                  <c:v>0.98177344474555506</c:v>
                </c:pt>
                <c:pt idx="5709">
                  <c:v>0.96054958492228559</c:v>
                </c:pt>
                <c:pt idx="5710">
                  <c:v>0.93903764088139197</c:v>
                </c:pt>
                <c:pt idx="5711">
                  <c:v>0.91862299201264497</c:v>
                </c:pt>
                <c:pt idx="5712">
                  <c:v>0.89989143527888737</c:v>
                </c:pt>
                <c:pt idx="5713">
                  <c:v>0.88062917328989343</c:v>
                </c:pt>
                <c:pt idx="5714">
                  <c:v>0.85892280271687416</c:v>
                </c:pt>
                <c:pt idx="5715">
                  <c:v>0.84185930303784384</c:v>
                </c:pt>
                <c:pt idx="5716">
                  <c:v>0.8231260256044427</c:v>
                </c:pt>
                <c:pt idx="5717">
                  <c:v>0.80481068302100578</c:v>
                </c:pt>
                <c:pt idx="5718">
                  <c:v>0.7903013388269825</c:v>
                </c:pt>
                <c:pt idx="5719">
                  <c:v>0.77218639747402484</c:v>
                </c:pt>
                <c:pt idx="5720">
                  <c:v>0.75675459458934025</c:v>
                </c:pt>
                <c:pt idx="5721">
                  <c:v>0.74139498751712063</c:v>
                </c:pt>
                <c:pt idx="5722">
                  <c:v>0.72569694613013003</c:v>
                </c:pt>
                <c:pt idx="5723">
                  <c:v>0.7104501439036961</c:v>
                </c:pt>
                <c:pt idx="5724">
                  <c:v>0.69694454924465798</c:v>
                </c:pt>
                <c:pt idx="5725">
                  <c:v>0.68307041706794114</c:v>
                </c:pt>
                <c:pt idx="5726">
                  <c:v>0.66781828061372861</c:v>
                </c:pt>
                <c:pt idx="5727">
                  <c:v>0.65487894349832443</c:v>
                </c:pt>
                <c:pt idx="5728">
                  <c:v>0.64304347199206013</c:v>
                </c:pt>
                <c:pt idx="5729">
                  <c:v>0.62710318751774852</c:v>
                </c:pt>
                <c:pt idx="5730">
                  <c:v>0.61654965936337314</c:v>
                </c:pt>
                <c:pt idx="5731">
                  <c:v>0.60317469760291165</c:v>
                </c:pt>
                <c:pt idx="5732">
                  <c:v>0.59207034621936749</c:v>
                </c:pt>
                <c:pt idx="5733">
                  <c:v>0.58102887642417889</c:v>
                </c:pt>
                <c:pt idx="5734">
                  <c:v>0.5684427801674371</c:v>
                </c:pt>
                <c:pt idx="5735">
                  <c:v>0.55820476383348872</c:v>
                </c:pt>
                <c:pt idx="5736">
                  <c:v>0.54660774211653984</c:v>
                </c:pt>
                <c:pt idx="5737">
                  <c:v>0.53654483207122583</c:v>
                </c:pt>
                <c:pt idx="5738">
                  <c:v>0.55224879178662556</c:v>
                </c:pt>
                <c:pt idx="5739">
                  <c:v>0.59868218981727006</c:v>
                </c:pt>
                <c:pt idx="5740">
                  <c:v>0.60778628959956804</c:v>
                </c:pt>
                <c:pt idx="5741">
                  <c:v>0.60364772332624062</c:v>
                </c:pt>
                <c:pt idx="5742">
                  <c:v>0.59475503440443234</c:v>
                </c:pt>
                <c:pt idx="5743">
                  <c:v>0.58358321024010351</c:v>
                </c:pt>
                <c:pt idx="5744">
                  <c:v>0.57196678314881666</c:v>
                </c:pt>
                <c:pt idx="5745">
                  <c:v>0.55815783835155264</c:v>
                </c:pt>
                <c:pt idx="5746">
                  <c:v>0.54801823674893468</c:v>
                </c:pt>
                <c:pt idx="5747">
                  <c:v>0.53579859396096097</c:v>
                </c:pt>
                <c:pt idx="5748">
                  <c:v>0.5244163538301102</c:v>
                </c:pt>
                <c:pt idx="5749">
                  <c:v>0.5163647359994662</c:v>
                </c:pt>
                <c:pt idx="5750">
                  <c:v>0.50564878913697853</c:v>
                </c:pt>
                <c:pt idx="5751">
                  <c:v>0.49476178234376356</c:v>
                </c:pt>
                <c:pt idx="5752">
                  <c:v>0.48469717695929598</c:v>
                </c:pt>
                <c:pt idx="5753">
                  <c:v>0.47714862107097183</c:v>
                </c:pt>
                <c:pt idx="5754">
                  <c:v>0.46550994418047331</c:v>
                </c:pt>
                <c:pt idx="5755">
                  <c:v>0.65889289415719143</c:v>
                </c:pt>
                <c:pt idx="5756">
                  <c:v>0.73478570896277362</c:v>
                </c:pt>
                <c:pt idx="5757">
                  <c:v>0.75370319066465385</c:v>
                </c:pt>
                <c:pt idx="5758">
                  <c:v>0.75195581050374682</c:v>
                </c:pt>
                <c:pt idx="5759">
                  <c:v>1.3464018626975625</c:v>
                </c:pt>
                <c:pt idx="5760">
                  <c:v>1.5218707514844754</c:v>
                </c:pt>
                <c:pt idx="5761">
                  <c:v>1.5900612605397797</c:v>
                </c:pt>
                <c:pt idx="5762">
                  <c:v>1.578854156068314</c:v>
                </c:pt>
                <c:pt idx="5763">
                  <c:v>1.5423430278087249</c:v>
                </c:pt>
                <c:pt idx="5764">
                  <c:v>1.498009538258088</c:v>
                </c:pt>
                <c:pt idx="5765">
                  <c:v>1.4568043712919738</c:v>
                </c:pt>
                <c:pt idx="5766">
                  <c:v>1.41393279230446</c:v>
                </c:pt>
                <c:pt idx="5767">
                  <c:v>1.3760035474408085</c:v>
                </c:pt>
                <c:pt idx="5768">
                  <c:v>1.3385259734552515</c:v>
                </c:pt>
                <c:pt idx="5769">
                  <c:v>1.3052122568771019</c:v>
                </c:pt>
                <c:pt idx="5770">
                  <c:v>1.2721740881474912</c:v>
                </c:pt>
                <c:pt idx="5771">
                  <c:v>1.24111416518851</c:v>
                </c:pt>
                <c:pt idx="5772">
                  <c:v>1.2286480558329258</c:v>
                </c:pt>
                <c:pt idx="5773">
                  <c:v>1.7661611005142892</c:v>
                </c:pt>
                <c:pt idx="5774">
                  <c:v>1.9996344131687762</c:v>
                </c:pt>
                <c:pt idx="5775">
                  <c:v>2.0461352340105985</c:v>
                </c:pt>
                <c:pt idx="5776">
                  <c:v>2.0401973303635081</c:v>
                </c:pt>
                <c:pt idx="5777">
                  <c:v>2.8811026484980351</c:v>
                </c:pt>
                <c:pt idx="5778">
                  <c:v>2.8171527826256355</c:v>
                </c:pt>
                <c:pt idx="5779">
                  <c:v>2.9703525133738204</c:v>
                </c:pt>
                <c:pt idx="5780">
                  <c:v>3.0167209139225757</c:v>
                </c:pt>
                <c:pt idx="5781">
                  <c:v>3.0077229684264486</c:v>
                </c:pt>
                <c:pt idx="5782">
                  <c:v>2.9826076866305176</c:v>
                </c:pt>
                <c:pt idx="5783">
                  <c:v>3.0966742965653911</c:v>
                </c:pt>
                <c:pt idx="5784">
                  <c:v>3.169364245781205</c:v>
                </c:pt>
                <c:pt idx="5785">
                  <c:v>3.2030241842229206</c:v>
                </c:pt>
                <c:pt idx="5786">
                  <c:v>3.2820471738380474</c:v>
                </c:pt>
                <c:pt idx="5787">
                  <c:v>3.6951179557924831</c:v>
                </c:pt>
                <c:pt idx="5788">
                  <c:v>25.019976703370595</c:v>
                </c:pt>
                <c:pt idx="5789">
                  <c:v>10.519930729126257</c:v>
                </c:pt>
                <c:pt idx="5790">
                  <c:v>8.3943857469765728</c:v>
                </c:pt>
                <c:pt idx="5791">
                  <c:v>7.5474516316819855</c:v>
                </c:pt>
                <c:pt idx="5792">
                  <c:v>6.8911101741707466</c:v>
                </c:pt>
                <c:pt idx="5793">
                  <c:v>6.3643730883165865</c:v>
                </c:pt>
                <c:pt idx="5794">
                  <c:v>6.2381774997670503</c:v>
                </c:pt>
                <c:pt idx="5795">
                  <c:v>6.1304377006488426</c:v>
                </c:pt>
                <c:pt idx="5796">
                  <c:v>6.0287093396645863</c:v>
                </c:pt>
                <c:pt idx="5797">
                  <c:v>5.8900402499648985</c:v>
                </c:pt>
                <c:pt idx="5798">
                  <c:v>5.7425690845154094</c:v>
                </c:pt>
                <c:pt idx="5799">
                  <c:v>5.5915961063826494</c:v>
                </c:pt>
                <c:pt idx="5800">
                  <c:v>6.6925022137475878</c:v>
                </c:pt>
                <c:pt idx="5801">
                  <c:v>6.8320654792693567</c:v>
                </c:pt>
                <c:pt idx="5802">
                  <c:v>6.98386487388085</c:v>
                </c:pt>
                <c:pt idx="5803">
                  <c:v>7.3136575994287725</c:v>
                </c:pt>
                <c:pt idx="5804">
                  <c:v>7.1757351806487204</c:v>
                </c:pt>
                <c:pt idx="5805">
                  <c:v>6.7650477033645524</c:v>
                </c:pt>
                <c:pt idx="5806">
                  <c:v>7.1722004092253009</c:v>
                </c:pt>
                <c:pt idx="5807">
                  <c:v>7.7667199985879805</c:v>
                </c:pt>
                <c:pt idx="5808">
                  <c:v>8.6435844257133017</c:v>
                </c:pt>
                <c:pt idx="5809">
                  <c:v>10.926946565624037</c:v>
                </c:pt>
                <c:pt idx="5810">
                  <c:v>10.731476235061384</c:v>
                </c:pt>
                <c:pt idx="5811">
                  <c:v>10.408665190582798</c:v>
                </c:pt>
                <c:pt idx="5812">
                  <c:v>9.7776480426305028</c:v>
                </c:pt>
                <c:pt idx="5813">
                  <c:v>9.006258479852491</c:v>
                </c:pt>
                <c:pt idx="5814">
                  <c:v>8.3936992440194267</c:v>
                </c:pt>
                <c:pt idx="5815">
                  <c:v>10.403800541826252</c:v>
                </c:pt>
                <c:pt idx="5816">
                  <c:v>13.269178129374364</c:v>
                </c:pt>
                <c:pt idx="5817">
                  <c:v>12.576463105553337</c:v>
                </c:pt>
                <c:pt idx="5818">
                  <c:v>12.475855263789242</c:v>
                </c:pt>
                <c:pt idx="5819">
                  <c:v>11.800539582173352</c:v>
                </c:pt>
                <c:pt idx="5820">
                  <c:v>10.780904308334541</c:v>
                </c:pt>
                <c:pt idx="5821">
                  <c:v>9.6552862399782686</c:v>
                </c:pt>
                <c:pt idx="5822">
                  <c:v>9.0908602440807993</c:v>
                </c:pt>
                <c:pt idx="5823">
                  <c:v>8.8253256456083804</c:v>
                </c:pt>
                <c:pt idx="5824">
                  <c:v>8.8903826034720606</c:v>
                </c:pt>
                <c:pt idx="5825">
                  <c:v>9.3065764440491705</c:v>
                </c:pt>
                <c:pt idx="5826">
                  <c:v>9.2298469319610597</c:v>
                </c:pt>
                <c:pt idx="5827">
                  <c:v>8.8474681098907659</c:v>
                </c:pt>
                <c:pt idx="5828">
                  <c:v>8.418392139826123</c:v>
                </c:pt>
                <c:pt idx="5829">
                  <c:v>9.4563800527698039</c:v>
                </c:pt>
                <c:pt idx="5830">
                  <c:v>10.527937938613825</c:v>
                </c:pt>
                <c:pt idx="5831">
                  <c:v>11.222661324547321</c:v>
                </c:pt>
                <c:pt idx="5832">
                  <c:v>11.158289592572789</c:v>
                </c:pt>
                <c:pt idx="5833">
                  <c:v>10.593462959310116</c:v>
                </c:pt>
                <c:pt idx="5834">
                  <c:v>9.8191427702278027</c:v>
                </c:pt>
                <c:pt idx="5835">
                  <c:v>9.3078423592012758</c:v>
                </c:pt>
                <c:pt idx="5836">
                  <c:v>14.937361495857957</c:v>
                </c:pt>
                <c:pt idx="5837">
                  <c:v>13.985624883352227</c:v>
                </c:pt>
                <c:pt idx="5838">
                  <c:v>14.312788338466353</c:v>
                </c:pt>
                <c:pt idx="5839">
                  <c:v>13.958811779376813</c:v>
                </c:pt>
                <c:pt idx="5840">
                  <c:v>13.11366897448935</c:v>
                </c:pt>
                <c:pt idx="5841">
                  <c:v>12.464796242440336</c:v>
                </c:pt>
                <c:pt idx="5842">
                  <c:v>12.832149286125228</c:v>
                </c:pt>
                <c:pt idx="5843">
                  <c:v>12.646624455282383</c:v>
                </c:pt>
                <c:pt idx="5844">
                  <c:v>13.364949921120466</c:v>
                </c:pt>
                <c:pt idx="5845">
                  <c:v>13.16984190735506</c:v>
                </c:pt>
                <c:pt idx="5846">
                  <c:v>13.495250958532786</c:v>
                </c:pt>
                <c:pt idx="5847">
                  <c:v>13.978419872519934</c:v>
                </c:pt>
                <c:pt idx="5848">
                  <c:v>13.90970807446247</c:v>
                </c:pt>
                <c:pt idx="5849">
                  <c:v>13.68472695536127</c:v>
                </c:pt>
                <c:pt idx="5850">
                  <c:v>13.534881298012849</c:v>
                </c:pt>
                <c:pt idx="5851">
                  <c:v>13.117203548642419</c:v>
                </c:pt>
                <c:pt idx="5852">
                  <c:v>12.415195788505976</c:v>
                </c:pt>
                <c:pt idx="5853">
                  <c:v>11.612187692068822</c:v>
                </c:pt>
                <c:pt idx="5854">
                  <c:v>11.260016333120404</c:v>
                </c:pt>
                <c:pt idx="5855">
                  <c:v>13.398434550703957</c:v>
                </c:pt>
                <c:pt idx="5856">
                  <c:v>14.749646305477105</c:v>
                </c:pt>
                <c:pt idx="5857">
                  <c:v>14.531504808950071</c:v>
                </c:pt>
                <c:pt idx="5858">
                  <c:v>14.2024223215767</c:v>
                </c:pt>
                <c:pt idx="5859">
                  <c:v>13.894715602454692</c:v>
                </c:pt>
                <c:pt idx="5860">
                  <c:v>13.304273143825368</c:v>
                </c:pt>
                <c:pt idx="5861">
                  <c:v>12.41321987122682</c:v>
                </c:pt>
                <c:pt idx="5862">
                  <c:v>11.44796432875761</c:v>
                </c:pt>
                <c:pt idx="5863">
                  <c:v>10.966264953600374</c:v>
                </c:pt>
                <c:pt idx="5864">
                  <c:v>10.598718933155803</c:v>
                </c:pt>
                <c:pt idx="5865">
                  <c:v>10.794915177378837</c:v>
                </c:pt>
                <c:pt idx="5866">
                  <c:v>10.649623226942094</c:v>
                </c:pt>
                <c:pt idx="5867">
                  <c:v>10.277797284650305</c:v>
                </c:pt>
                <c:pt idx="5868">
                  <c:v>9.8149037281514993</c:v>
                </c:pt>
                <c:pt idx="5869">
                  <c:v>9.2937173914075739</c:v>
                </c:pt>
                <c:pt idx="5870">
                  <c:v>8.8163861278142548</c:v>
                </c:pt>
                <c:pt idx="5871">
                  <c:v>8.4205251834572685</c:v>
                </c:pt>
                <c:pt idx="5872">
                  <c:v>8.0008783771739029</c:v>
                </c:pt>
                <c:pt idx="5873">
                  <c:v>7.8006053381751945</c:v>
                </c:pt>
                <c:pt idx="5874">
                  <c:v>7.6031969336473155</c:v>
                </c:pt>
                <c:pt idx="5875">
                  <c:v>7.4163624966169497</c:v>
                </c:pt>
                <c:pt idx="5876">
                  <c:v>7.3014905352666704</c:v>
                </c:pt>
                <c:pt idx="5877">
                  <c:v>7.1869819893710885</c:v>
                </c:pt>
                <c:pt idx="5878">
                  <c:v>7.1886048374235685</c:v>
                </c:pt>
                <c:pt idx="5879">
                  <c:v>7.1061388847876694</c:v>
                </c:pt>
                <c:pt idx="5880">
                  <c:v>6.9978967903895404</c:v>
                </c:pt>
                <c:pt idx="5881">
                  <c:v>6.8915192042862445</c:v>
                </c:pt>
                <c:pt idx="5882">
                  <c:v>7.0072234169992029</c:v>
                </c:pt>
                <c:pt idx="5883">
                  <c:v>7.3584818689923468</c:v>
                </c:pt>
                <c:pt idx="5884">
                  <c:v>7.7049762895450087</c:v>
                </c:pt>
                <c:pt idx="5885">
                  <c:v>7.684111166209167</c:v>
                </c:pt>
                <c:pt idx="5886">
                  <c:v>7.4580659632115234</c:v>
                </c:pt>
                <c:pt idx="5887">
                  <c:v>7.7353004625125763</c:v>
                </c:pt>
                <c:pt idx="5888">
                  <c:v>9.2985442725988516</c:v>
                </c:pt>
                <c:pt idx="5889">
                  <c:v>9.3564044267962085</c:v>
                </c:pt>
                <c:pt idx="5890">
                  <c:v>10.054788682760284</c:v>
                </c:pt>
                <c:pt idx="5891">
                  <c:v>10.143761325509253</c:v>
                </c:pt>
                <c:pt idx="5892">
                  <c:v>10.757422818367186</c:v>
                </c:pt>
                <c:pt idx="5893">
                  <c:v>11.92867744553303</c:v>
                </c:pt>
                <c:pt idx="5894">
                  <c:v>11.752736497009469</c:v>
                </c:pt>
                <c:pt idx="5895">
                  <c:v>11.868652829420636</c:v>
                </c:pt>
                <c:pt idx="5896">
                  <c:v>11.565922207535809</c:v>
                </c:pt>
                <c:pt idx="5897">
                  <c:v>11.389442325028096</c:v>
                </c:pt>
                <c:pt idx="5898">
                  <c:v>11.580264075296583</c:v>
                </c:pt>
                <c:pt idx="5899">
                  <c:v>11.727673965581099</c:v>
                </c:pt>
                <c:pt idx="5900">
                  <c:v>11.798284797358351</c:v>
                </c:pt>
                <c:pt idx="5901">
                  <c:v>12.235511380411797</c:v>
                </c:pt>
                <c:pt idx="5902">
                  <c:v>11.934519729848102</c:v>
                </c:pt>
                <c:pt idx="5903">
                  <c:v>12.022354071573893</c:v>
                </c:pt>
                <c:pt idx="5904">
                  <c:v>11.884224137670635</c:v>
                </c:pt>
                <c:pt idx="5905">
                  <c:v>11.544763549246902</c:v>
                </c:pt>
                <c:pt idx="5906">
                  <c:v>11.064384378395326</c:v>
                </c:pt>
                <c:pt idx="5907">
                  <c:v>10.740574189930037</c:v>
                </c:pt>
                <c:pt idx="5908">
                  <c:v>10.522226894032254</c:v>
                </c:pt>
                <c:pt idx="5909">
                  <c:v>10.313075298343101</c:v>
                </c:pt>
                <c:pt idx="5910">
                  <c:v>11.089920069110715</c:v>
                </c:pt>
                <c:pt idx="5911">
                  <c:v>11.297629732140628</c:v>
                </c:pt>
                <c:pt idx="5912">
                  <c:v>11.58009001849855</c:v>
                </c:pt>
                <c:pt idx="5913">
                  <c:v>12.388855560702467</c:v>
                </c:pt>
                <c:pt idx="5914">
                  <c:v>12.674115344987438</c:v>
                </c:pt>
                <c:pt idx="5915">
                  <c:v>12.656015624568084</c:v>
                </c:pt>
                <c:pt idx="5916">
                  <c:v>12.307685286184078</c:v>
                </c:pt>
                <c:pt idx="5917">
                  <c:v>11.878489117036105</c:v>
                </c:pt>
                <c:pt idx="5918">
                  <c:v>11.387861787095861</c:v>
                </c:pt>
                <c:pt idx="5919">
                  <c:v>11.656196190904625</c:v>
                </c:pt>
                <c:pt idx="5920">
                  <c:v>13.955106567272358</c:v>
                </c:pt>
                <c:pt idx="5921">
                  <c:v>13.869896373612381</c:v>
                </c:pt>
                <c:pt idx="5922">
                  <c:v>14.044606771062117</c:v>
                </c:pt>
                <c:pt idx="5923">
                  <c:v>13.649605669796923</c:v>
                </c:pt>
                <c:pt idx="5924">
                  <c:v>12.995676872910723</c:v>
                </c:pt>
                <c:pt idx="5925">
                  <c:v>12.355602115431289</c:v>
                </c:pt>
                <c:pt idx="5926">
                  <c:v>11.942790386810497</c:v>
                </c:pt>
                <c:pt idx="5927">
                  <c:v>11.536834264324376</c:v>
                </c:pt>
                <c:pt idx="5928">
                  <c:v>11.049348451525351</c:v>
                </c:pt>
                <c:pt idx="5929">
                  <c:v>10.552637901474824</c:v>
                </c:pt>
                <c:pt idx="5930">
                  <c:v>10.480525232084227</c:v>
                </c:pt>
                <c:pt idx="5931">
                  <c:v>10.316487418062412</c:v>
                </c:pt>
                <c:pt idx="5932">
                  <c:v>10.063461740122971</c:v>
                </c:pt>
                <c:pt idx="5933">
                  <c:v>9.838752097920624</c:v>
                </c:pt>
                <c:pt idx="5934">
                  <c:v>9.8370750792610604</c:v>
                </c:pt>
                <c:pt idx="5935">
                  <c:v>9.8292779141292534</c:v>
                </c:pt>
                <c:pt idx="5936">
                  <c:v>9.6542819424191979</c:v>
                </c:pt>
                <c:pt idx="5937">
                  <c:v>9.4761893311884293</c:v>
                </c:pt>
                <c:pt idx="5938">
                  <c:v>9.3820461664249493</c:v>
                </c:pt>
                <c:pt idx="5939">
                  <c:v>9.3290787434402986</c:v>
                </c:pt>
                <c:pt idx="5940">
                  <c:v>9.5564380043277382</c:v>
                </c:pt>
                <c:pt idx="5941">
                  <c:v>9.4087401432429036</c:v>
                </c:pt>
                <c:pt idx="5942">
                  <c:v>9.278755988748463</c:v>
                </c:pt>
                <c:pt idx="5943">
                  <c:v>9.5516536249380621</c:v>
                </c:pt>
                <c:pt idx="5944">
                  <c:v>9.8305689148250703</c:v>
                </c:pt>
                <c:pt idx="5945">
                  <c:v>9.9804564373926663</c:v>
                </c:pt>
                <c:pt idx="5946">
                  <c:v>10.097947165449316</c:v>
                </c:pt>
                <c:pt idx="5947">
                  <c:v>9.8987207753954429</c:v>
                </c:pt>
                <c:pt idx="5948">
                  <c:v>9.6230489192516284</c:v>
                </c:pt>
                <c:pt idx="5949">
                  <c:v>9.2299371502843002</c:v>
                </c:pt>
                <c:pt idx="5950">
                  <c:v>9.0157383097283166</c:v>
                </c:pt>
                <c:pt idx="5951">
                  <c:v>8.9592158173142682</c:v>
                </c:pt>
                <c:pt idx="5952">
                  <c:v>8.9027064040768042</c:v>
                </c:pt>
                <c:pt idx="5953">
                  <c:v>8.8583758943180371</c:v>
                </c:pt>
                <c:pt idx="5954">
                  <c:v>8.9690920659171898</c:v>
                </c:pt>
                <c:pt idx="5955">
                  <c:v>8.9791524966197578</c:v>
                </c:pt>
                <c:pt idx="5956">
                  <c:v>9.2756740090925014</c:v>
                </c:pt>
                <c:pt idx="5957">
                  <c:v>9.1259986405117619</c:v>
                </c:pt>
                <c:pt idx="5958">
                  <c:v>9.0020752370191168</c:v>
                </c:pt>
                <c:pt idx="5959">
                  <c:v>8.9414916191248057</c:v>
                </c:pt>
                <c:pt idx="5960">
                  <c:v>9.0151074406611951</c:v>
                </c:pt>
                <c:pt idx="5961">
                  <c:v>9.0120409982317025</c:v>
                </c:pt>
                <c:pt idx="5962">
                  <c:v>8.9788969051942722</c:v>
                </c:pt>
                <c:pt idx="5963">
                  <c:v>8.8916775720815497</c:v>
                </c:pt>
                <c:pt idx="5964">
                  <c:v>8.8447802645250508</c:v>
                </c:pt>
                <c:pt idx="5965">
                  <c:v>9.0908295074095786</c:v>
                </c:pt>
                <c:pt idx="5966">
                  <c:v>8.9479466934439245</c:v>
                </c:pt>
                <c:pt idx="5967">
                  <c:v>8.8872758891772001</c:v>
                </c:pt>
                <c:pt idx="5968">
                  <c:v>8.8704971251098588</c:v>
                </c:pt>
                <c:pt idx="5969">
                  <c:v>8.9912638685941619</c:v>
                </c:pt>
                <c:pt idx="5970">
                  <c:v>8.9239405879237967</c:v>
                </c:pt>
                <c:pt idx="5971">
                  <c:v>8.921007144102699</c:v>
                </c:pt>
                <c:pt idx="5972">
                  <c:v>8.8472891206358089</c:v>
                </c:pt>
                <c:pt idx="5973">
                  <c:v>8.7769994132197269</c:v>
                </c:pt>
                <c:pt idx="5974">
                  <c:v>8.8200711507524439</c:v>
                </c:pt>
                <c:pt idx="5975">
                  <c:v>8.662853280612957</c:v>
                </c:pt>
                <c:pt idx="5976">
                  <c:v>8.7684275190740166</c:v>
                </c:pt>
                <c:pt idx="5977">
                  <c:v>8.7055756648783689</c:v>
                </c:pt>
                <c:pt idx="5978">
                  <c:v>8.5935154359873547</c:v>
                </c:pt>
                <c:pt idx="5979">
                  <c:v>8.4834629928314946</c:v>
                </c:pt>
                <c:pt idx="5980">
                  <c:v>8.4846672775217566</c:v>
                </c:pt>
                <c:pt idx="5981">
                  <c:v>8.3425440292248965</c:v>
                </c:pt>
                <c:pt idx="5982">
                  <c:v>8.244789080581203</c:v>
                </c:pt>
                <c:pt idx="5983">
                  <c:v>8.2394784671364771</c:v>
                </c:pt>
                <c:pt idx="5984">
                  <c:v>8.1299281640040917</c:v>
                </c:pt>
                <c:pt idx="5985">
                  <c:v>8.0018055933416044</c:v>
                </c:pt>
                <c:pt idx="5986">
                  <c:v>7.8851890534905875</c:v>
                </c:pt>
                <c:pt idx="5987">
                  <c:v>7.7915284275291734</c:v>
                </c:pt>
                <c:pt idx="5988">
                  <c:v>7.7477938189262545</c:v>
                </c:pt>
                <c:pt idx="5989">
                  <c:v>7.6113155524037035</c:v>
                </c:pt>
                <c:pt idx="5990">
                  <c:v>7.5150158722053284</c:v>
                </c:pt>
                <c:pt idx="5991">
                  <c:v>7.4272973636101414</c:v>
                </c:pt>
                <c:pt idx="5992">
                  <c:v>7.3583166943806804</c:v>
                </c:pt>
                <c:pt idx="5993">
                  <c:v>7.2984047966548404</c:v>
                </c:pt>
                <c:pt idx="5994">
                  <c:v>7.2670044297168417</c:v>
                </c:pt>
                <c:pt idx="5995">
                  <c:v>7.1983108840957755</c:v>
                </c:pt>
                <c:pt idx="5996">
                  <c:v>7.1071252369781766</c:v>
                </c:pt>
                <c:pt idx="5997">
                  <c:v>7.0224986075556055</c:v>
                </c:pt>
                <c:pt idx="5998">
                  <c:v>6.9421907244865082</c:v>
                </c:pt>
                <c:pt idx="5999">
                  <c:v>6.8424848972932448</c:v>
                </c:pt>
                <c:pt idx="6000">
                  <c:v>6.7330035334005434</c:v>
                </c:pt>
                <c:pt idx="6001">
                  <c:v>6.6272344840388895</c:v>
                </c:pt>
                <c:pt idx="6002">
                  <c:v>6.5077667194072601</c:v>
                </c:pt>
                <c:pt idx="6003">
                  <c:v>6.3871517604168035</c:v>
                </c:pt>
                <c:pt idx="6004">
                  <c:v>6.2630052512130652</c:v>
                </c:pt>
                <c:pt idx="6005">
                  <c:v>6.1408405660967356</c:v>
                </c:pt>
                <c:pt idx="6006">
                  <c:v>6.0224778832900006</c:v>
                </c:pt>
                <c:pt idx="6007">
                  <c:v>5.9101708041588674</c:v>
                </c:pt>
                <c:pt idx="6008">
                  <c:v>5.7997453772348484</c:v>
                </c:pt>
                <c:pt idx="6009">
                  <c:v>5.6679870154714767</c:v>
                </c:pt>
                <c:pt idx="6010">
                  <c:v>5.5262079664585055</c:v>
                </c:pt>
                <c:pt idx="6011">
                  <c:v>5.3880569648119785</c:v>
                </c:pt>
                <c:pt idx="6012">
                  <c:v>5.2503689169567362</c:v>
                </c:pt>
                <c:pt idx="6013">
                  <c:v>5.1152510546423784</c:v>
                </c:pt>
                <c:pt idx="6014">
                  <c:v>4.9821220388467875</c:v>
                </c:pt>
                <c:pt idx="6015">
                  <c:v>4.8552911748114198</c:v>
                </c:pt>
                <c:pt idx="6016">
                  <c:v>4.7275199146741897</c:v>
                </c:pt>
                <c:pt idx="6017">
                  <c:v>4.60299306267191</c:v>
                </c:pt>
                <c:pt idx="6018">
                  <c:v>4.4753261645937279</c:v>
                </c:pt>
                <c:pt idx="6019">
                  <c:v>4.3512113755211894</c:v>
                </c:pt>
                <c:pt idx="6020">
                  <c:v>4.2198738769975845</c:v>
                </c:pt>
                <c:pt idx="6021">
                  <c:v>4.0941082864181055</c:v>
                </c:pt>
                <c:pt idx="6022">
                  <c:v>3.9677762433285761</c:v>
                </c:pt>
                <c:pt idx="6023">
                  <c:v>3.8474382620617216</c:v>
                </c:pt>
                <c:pt idx="6024">
                  <c:v>3.7341192569274391</c:v>
                </c:pt>
                <c:pt idx="6025">
                  <c:v>3.6208312467131538</c:v>
                </c:pt>
                <c:pt idx="6026">
                  <c:v>3.5161226718191969</c:v>
                </c:pt>
                <c:pt idx="6027">
                  <c:v>3.4108556384164177</c:v>
                </c:pt>
                <c:pt idx="6028">
                  <c:v>3.3121489306556535</c:v>
                </c:pt>
                <c:pt idx="6029">
                  <c:v>3.2167710763780408</c:v>
                </c:pt>
                <c:pt idx="6030">
                  <c:v>3.1263704374225498</c:v>
                </c:pt>
                <c:pt idx="6031">
                  <c:v>3.0371930878141202</c:v>
                </c:pt>
                <c:pt idx="6032">
                  <c:v>2.9524815649437448</c:v>
                </c:pt>
                <c:pt idx="6033">
                  <c:v>2.8693810737885221</c:v>
                </c:pt>
                <c:pt idx="6034">
                  <c:v>2.7902370341795897</c:v>
                </c:pt>
                <c:pt idx="6035">
                  <c:v>2.7138964247892239</c:v>
                </c:pt>
                <c:pt idx="6036">
                  <c:v>2.6390077386094402</c:v>
                </c:pt>
                <c:pt idx="6037">
                  <c:v>2.5714209397020977</c:v>
                </c:pt>
                <c:pt idx="6038">
                  <c:v>2.5027874211843635</c:v>
                </c:pt>
                <c:pt idx="6039">
                  <c:v>2.4379599644140137</c:v>
                </c:pt>
                <c:pt idx="6040">
                  <c:v>2.3731926993405157</c:v>
                </c:pt>
                <c:pt idx="6041">
                  <c:v>2.3111410659884437</c:v>
                </c:pt>
                <c:pt idx="6042">
                  <c:v>2.2490617770410086</c:v>
                </c:pt>
                <c:pt idx="6043">
                  <c:v>2.1919127814921402</c:v>
                </c:pt>
                <c:pt idx="6044">
                  <c:v>2.1363532293368133</c:v>
                </c:pt>
                <c:pt idx="6045">
                  <c:v>2.081443437269701</c:v>
                </c:pt>
                <c:pt idx="6046">
                  <c:v>2.0292448553636038</c:v>
                </c:pt>
                <c:pt idx="6047">
                  <c:v>1.9792200346994657</c:v>
                </c:pt>
                <c:pt idx="6048">
                  <c:v>1.9286325959209925</c:v>
                </c:pt>
                <c:pt idx="6049">
                  <c:v>1.8814471986873023</c:v>
                </c:pt>
                <c:pt idx="6050">
                  <c:v>1.8347295119980453</c:v>
                </c:pt>
                <c:pt idx="6051">
                  <c:v>1.7888461853660593</c:v>
                </c:pt>
                <c:pt idx="6052">
                  <c:v>1.746064820813346</c:v>
                </c:pt>
                <c:pt idx="6053">
                  <c:v>1.7022539456668588</c:v>
                </c:pt>
                <c:pt idx="6054">
                  <c:v>1.6577829861312574</c:v>
                </c:pt>
                <c:pt idx="6055">
                  <c:v>1.6210222416164426</c:v>
                </c:pt>
                <c:pt idx="6056">
                  <c:v>1.5817428597983221</c:v>
                </c:pt>
                <c:pt idx="6057">
                  <c:v>1.5443168123918227</c:v>
                </c:pt>
                <c:pt idx="6058">
                  <c:v>1.5087168716158761</c:v>
                </c:pt>
                <c:pt idx="6059">
                  <c:v>1.4721165873305542</c:v>
                </c:pt>
                <c:pt idx="6060">
                  <c:v>1.4366902648271958</c:v>
                </c:pt>
                <c:pt idx="6061">
                  <c:v>1.4032129432528495</c:v>
                </c:pt>
                <c:pt idx="6062">
                  <c:v>1.3712603746509302</c:v>
                </c:pt>
                <c:pt idx="6063">
                  <c:v>1.3398090036004886</c:v>
                </c:pt>
                <c:pt idx="6064">
                  <c:v>1.3079359474370016</c:v>
                </c:pt>
                <c:pt idx="6065">
                  <c:v>1.2767189770380409</c:v>
                </c:pt>
                <c:pt idx="6066">
                  <c:v>1.2464364981577538</c:v>
                </c:pt>
                <c:pt idx="6067">
                  <c:v>1.2195675332944118</c:v>
                </c:pt>
                <c:pt idx="6068">
                  <c:v>1.1911917040758437</c:v>
                </c:pt>
                <c:pt idx="6069">
                  <c:v>1.1646892141479499</c:v>
                </c:pt>
                <c:pt idx="6070">
                  <c:v>1.1385408325519337</c:v>
                </c:pt>
                <c:pt idx="6071">
                  <c:v>1.1139278775762724</c:v>
                </c:pt>
                <c:pt idx="6072">
                  <c:v>1.0878322010699184</c:v>
                </c:pt>
                <c:pt idx="6073">
                  <c:v>1.0643361732034937</c:v>
                </c:pt>
                <c:pt idx="6074">
                  <c:v>1.0408226676657129</c:v>
                </c:pt>
                <c:pt idx="6075">
                  <c:v>1.0193750472826324</c:v>
                </c:pt>
                <c:pt idx="6076">
                  <c:v>0.99654276810315157</c:v>
                </c:pt>
                <c:pt idx="6077">
                  <c:v>0.97374031960448493</c:v>
                </c:pt>
                <c:pt idx="6078">
                  <c:v>0.95339857274795758</c:v>
                </c:pt>
                <c:pt idx="6079">
                  <c:v>0.93386676710989813</c:v>
                </c:pt>
                <c:pt idx="6080">
                  <c:v>0.91319071759140691</c:v>
                </c:pt>
                <c:pt idx="6081">
                  <c:v>0.89267890483967305</c:v>
                </c:pt>
                <c:pt idx="6082">
                  <c:v>0.8731251916815721</c:v>
                </c:pt>
                <c:pt idx="6083">
                  <c:v>0.85401982338451021</c:v>
                </c:pt>
                <c:pt idx="6084">
                  <c:v>0.83765072554879083</c:v>
                </c:pt>
                <c:pt idx="6085">
                  <c:v>0.81850619967798544</c:v>
                </c:pt>
                <c:pt idx="6086">
                  <c:v>0.80157421102859572</c:v>
                </c:pt>
                <c:pt idx="6087">
                  <c:v>0.78504298407442552</c:v>
                </c:pt>
                <c:pt idx="6088">
                  <c:v>0.76820107283014283</c:v>
                </c:pt>
                <c:pt idx="6089">
                  <c:v>0.751237358214351</c:v>
                </c:pt>
                <c:pt idx="6090">
                  <c:v>0.74057758815356167</c:v>
                </c:pt>
                <c:pt idx="6091">
                  <c:v>1.0819773965081798</c:v>
                </c:pt>
                <c:pt idx="6092">
                  <c:v>1.1897511951036464</c:v>
                </c:pt>
                <c:pt idx="6093">
                  <c:v>1.2108052070526389</c:v>
                </c:pt>
                <c:pt idx="6094">
                  <c:v>1.1988802130134593</c:v>
                </c:pt>
                <c:pt idx="6095">
                  <c:v>1.1761890028669193</c:v>
                </c:pt>
                <c:pt idx="6096">
                  <c:v>1.1514878139261802</c:v>
                </c:pt>
                <c:pt idx="6097">
                  <c:v>1.1250063368161682</c:v>
                </c:pt>
                <c:pt idx="6098">
                  <c:v>1.0967310873886498</c:v>
                </c:pt>
                <c:pt idx="6099">
                  <c:v>1.0706249516515625</c:v>
                </c:pt>
                <c:pt idx="6100">
                  <c:v>1.0474951230007581</c:v>
                </c:pt>
                <c:pt idx="6101">
                  <c:v>1.0227776104079398</c:v>
                </c:pt>
                <c:pt idx="6102">
                  <c:v>0.99876934398915551</c:v>
                </c:pt>
                <c:pt idx="6103">
                  <c:v>0.97416661914359581</c:v>
                </c:pt>
                <c:pt idx="6104">
                  <c:v>0.95145232001171021</c:v>
                </c:pt>
                <c:pt idx="6105">
                  <c:v>0.93100964081547921</c:v>
                </c:pt>
                <c:pt idx="6106">
                  <c:v>0.90842225575958901</c:v>
                </c:pt>
                <c:pt idx="6107">
                  <c:v>0.8880743053228739</c:v>
                </c:pt>
                <c:pt idx="6108">
                  <c:v>0.86765038294124297</c:v>
                </c:pt>
                <c:pt idx="6109">
                  <c:v>0.84693552207096867</c:v>
                </c:pt>
                <c:pt idx="6110">
                  <c:v>0.82911518362145142</c:v>
                </c:pt>
                <c:pt idx="6111">
                  <c:v>0.80847524374691149</c:v>
                </c:pt>
                <c:pt idx="6112">
                  <c:v>0.79060198198675657</c:v>
                </c:pt>
                <c:pt idx="6113">
                  <c:v>0.77258206974467059</c:v>
                </c:pt>
                <c:pt idx="6114">
                  <c:v>0.75560255909673768</c:v>
                </c:pt>
                <c:pt idx="6115">
                  <c:v>0.73925087191922545</c:v>
                </c:pt>
                <c:pt idx="6116">
                  <c:v>0.72101478932687502</c:v>
                </c:pt>
                <c:pt idx="6117">
                  <c:v>0.70438244141284256</c:v>
                </c:pt>
                <c:pt idx="6118">
                  <c:v>0.68894229728167899</c:v>
                </c:pt>
                <c:pt idx="6119">
                  <c:v>0.67619749792029105</c:v>
                </c:pt>
                <c:pt idx="6120">
                  <c:v>1.0233559740047169</c:v>
                </c:pt>
                <c:pt idx="6121">
                  <c:v>1.1311135604304383</c:v>
                </c:pt>
                <c:pt idx="6122">
                  <c:v>1.1531218635063891</c:v>
                </c:pt>
                <c:pt idx="6123">
                  <c:v>1.1417567598210261</c:v>
                </c:pt>
                <c:pt idx="6124">
                  <c:v>1.1196245225333306</c:v>
                </c:pt>
                <c:pt idx="6125">
                  <c:v>1.0949523145310713</c:v>
                </c:pt>
                <c:pt idx="6126">
                  <c:v>1.0671962575311433</c:v>
                </c:pt>
                <c:pt idx="6127">
                  <c:v>1.042361142281421</c:v>
                </c:pt>
                <c:pt idx="6128">
                  <c:v>1.017499382424027</c:v>
                </c:pt>
                <c:pt idx="6129">
                  <c:v>0.99202822290185788</c:v>
                </c:pt>
                <c:pt idx="6130">
                  <c:v>0.96688421160248694</c:v>
                </c:pt>
                <c:pt idx="6131">
                  <c:v>0.94336144952292056</c:v>
                </c:pt>
                <c:pt idx="6132">
                  <c:v>0.92055624600921249</c:v>
                </c:pt>
                <c:pt idx="6133">
                  <c:v>0.89785096323225888</c:v>
                </c:pt>
                <c:pt idx="6134">
                  <c:v>0.87742846710954092</c:v>
                </c:pt>
                <c:pt idx="6135">
                  <c:v>0.85507211291781771</c:v>
                </c:pt>
                <c:pt idx="6136">
                  <c:v>0.83326573131676196</c:v>
                </c:pt>
                <c:pt idx="6137">
                  <c:v>0.81379361477173384</c:v>
                </c:pt>
                <c:pt idx="6138">
                  <c:v>1.0340593803865601</c:v>
                </c:pt>
                <c:pt idx="6139">
                  <c:v>1.385988418376602</c:v>
                </c:pt>
                <c:pt idx="6140">
                  <c:v>1.6996581131166382</c:v>
                </c:pt>
                <c:pt idx="6141">
                  <c:v>1.8341418383908821</c:v>
                </c:pt>
                <c:pt idx="6142">
                  <c:v>1.8961091277426021</c:v>
                </c:pt>
                <c:pt idx="6143">
                  <c:v>1.9864778792799662</c:v>
                </c:pt>
                <c:pt idx="6144">
                  <c:v>5.3136907681093835</c:v>
                </c:pt>
                <c:pt idx="6145">
                  <c:v>3.8025576625444613</c:v>
                </c:pt>
                <c:pt idx="6146">
                  <c:v>3.9497854383284388</c:v>
                </c:pt>
                <c:pt idx="6147">
                  <c:v>3.9665677914315602</c:v>
                </c:pt>
                <c:pt idx="6148">
                  <c:v>3.9189758377608377</c:v>
                </c:pt>
                <c:pt idx="6149">
                  <c:v>3.8500512672247789</c:v>
                </c:pt>
                <c:pt idx="6150">
                  <c:v>3.7766855060380227</c:v>
                </c:pt>
                <c:pt idx="6151">
                  <c:v>3.6978136978306648</c:v>
                </c:pt>
                <c:pt idx="6152">
                  <c:v>3.6148441607468227</c:v>
                </c:pt>
                <c:pt idx="6153">
                  <c:v>3.530721557893314</c:v>
                </c:pt>
                <c:pt idx="6154">
                  <c:v>3.443136268153745</c:v>
                </c:pt>
                <c:pt idx="6155">
                  <c:v>3.3553060137787916</c:v>
                </c:pt>
                <c:pt idx="6156">
                  <c:v>3.2692636968905089</c:v>
                </c:pt>
                <c:pt idx="6157">
                  <c:v>3.1800010846679689</c:v>
                </c:pt>
                <c:pt idx="6158">
                  <c:v>3.0915166504083382</c:v>
                </c:pt>
                <c:pt idx="6159">
                  <c:v>3.0113455083352769</c:v>
                </c:pt>
                <c:pt idx="6160">
                  <c:v>2.9280969623724813</c:v>
                </c:pt>
                <c:pt idx="6161">
                  <c:v>2.8433823240232203</c:v>
                </c:pt>
                <c:pt idx="6162">
                  <c:v>2.7572246249102617</c:v>
                </c:pt>
                <c:pt idx="6163">
                  <c:v>2.6669002595500646</c:v>
                </c:pt>
                <c:pt idx="6164">
                  <c:v>2.5797856919684077</c:v>
                </c:pt>
                <c:pt idx="6165">
                  <c:v>2.495780584375717</c:v>
                </c:pt>
                <c:pt idx="6166">
                  <c:v>2.4091628871574202</c:v>
                </c:pt>
                <c:pt idx="6167">
                  <c:v>2.3260941964616753</c:v>
                </c:pt>
                <c:pt idx="6168">
                  <c:v>2.2573575514892652</c:v>
                </c:pt>
                <c:pt idx="6169">
                  <c:v>2.1875291302710642</c:v>
                </c:pt>
                <c:pt idx="6170">
                  <c:v>2.1167641691633428</c:v>
                </c:pt>
                <c:pt idx="6171">
                  <c:v>2.0440553330628433</c:v>
                </c:pt>
                <c:pt idx="6172">
                  <c:v>1.9752389181057741</c:v>
                </c:pt>
                <c:pt idx="6173">
                  <c:v>1.9085251072539031</c:v>
                </c:pt>
                <c:pt idx="6174">
                  <c:v>1.8427472067058301</c:v>
                </c:pt>
                <c:pt idx="6175">
                  <c:v>1.7889565218299661</c:v>
                </c:pt>
                <c:pt idx="6176">
                  <c:v>1.7412165765505661</c:v>
                </c:pt>
                <c:pt idx="6177">
                  <c:v>1.8851596668882264</c:v>
                </c:pt>
                <c:pt idx="6178">
                  <c:v>1.9610969231864182</c:v>
                </c:pt>
                <c:pt idx="6179">
                  <c:v>1.9640192913188221</c:v>
                </c:pt>
                <c:pt idx="6180">
                  <c:v>1.9370043217349986</c:v>
                </c:pt>
                <c:pt idx="6181">
                  <c:v>1.9034335227699808</c:v>
                </c:pt>
                <c:pt idx="6182">
                  <c:v>1.990371027939104</c:v>
                </c:pt>
                <c:pt idx="6183">
                  <c:v>2.351797798548783</c:v>
                </c:pt>
                <c:pt idx="6184">
                  <c:v>2.6422383482449092</c:v>
                </c:pt>
                <c:pt idx="6185">
                  <c:v>2.7387581932495602</c:v>
                </c:pt>
                <c:pt idx="6186">
                  <c:v>2.7893475821568492</c:v>
                </c:pt>
                <c:pt idx="6187">
                  <c:v>2.8787938850789514</c:v>
                </c:pt>
                <c:pt idx="6188">
                  <c:v>3.1129963356475003</c:v>
                </c:pt>
                <c:pt idx="6189">
                  <c:v>3.2156412666252669</c:v>
                </c:pt>
                <c:pt idx="6190">
                  <c:v>3.2460136846729082</c:v>
                </c:pt>
                <c:pt idx="6191">
                  <c:v>3.2412699277554742</c:v>
                </c:pt>
                <c:pt idx="6192">
                  <c:v>3.2224784115281149</c:v>
                </c:pt>
                <c:pt idx="6193">
                  <c:v>3.1870007674425374</c:v>
                </c:pt>
                <c:pt idx="6194">
                  <c:v>3.1396816608911262</c:v>
                </c:pt>
                <c:pt idx="6195">
                  <c:v>3.0903408512049699</c:v>
                </c:pt>
                <c:pt idx="6196">
                  <c:v>3.0485289637929482</c:v>
                </c:pt>
                <c:pt idx="6197">
                  <c:v>6.2689847831980545</c:v>
                </c:pt>
                <c:pt idx="6198">
                  <c:v>4.4388666389575784</c:v>
                </c:pt>
                <c:pt idx="6199">
                  <c:v>4.8611480840144532</c:v>
                </c:pt>
                <c:pt idx="6200">
                  <c:v>5.6880573630813451</c:v>
                </c:pt>
                <c:pt idx="6201">
                  <c:v>6.4025728666995745</c:v>
                </c:pt>
                <c:pt idx="6202">
                  <c:v>8.1718363386938027</c:v>
                </c:pt>
                <c:pt idx="6203">
                  <c:v>8.6093508782168779</c:v>
                </c:pt>
                <c:pt idx="6204">
                  <c:v>10.012163824053207</c:v>
                </c:pt>
                <c:pt idx="6205">
                  <c:v>10.206052892111096</c:v>
                </c:pt>
                <c:pt idx="6206">
                  <c:v>10.031086005337746</c:v>
                </c:pt>
                <c:pt idx="6207">
                  <c:v>9.3861529423835535</c:v>
                </c:pt>
                <c:pt idx="6208">
                  <c:v>8.4751887996983033</c:v>
                </c:pt>
                <c:pt idx="6209">
                  <c:v>7.5964657454798923</c:v>
                </c:pt>
                <c:pt idx="6210">
                  <c:v>6.8111807485525269</c:v>
                </c:pt>
                <c:pt idx="6211">
                  <c:v>6.2979297311090869</c:v>
                </c:pt>
                <c:pt idx="6212">
                  <c:v>6.3828248615007634</c:v>
                </c:pt>
                <c:pt idx="6213">
                  <c:v>6.4992948695212664</c:v>
                </c:pt>
                <c:pt idx="6214">
                  <c:v>7.0699783778135465</c:v>
                </c:pt>
                <c:pt idx="6215">
                  <c:v>7.4427801894299588</c:v>
                </c:pt>
                <c:pt idx="6216">
                  <c:v>7.9530620854958638</c:v>
                </c:pt>
                <c:pt idx="6217">
                  <c:v>12.060828359348006</c:v>
                </c:pt>
                <c:pt idx="6218">
                  <c:v>32.910229066048494</c:v>
                </c:pt>
                <c:pt idx="6219">
                  <c:v>19.149896110905491</c:v>
                </c:pt>
                <c:pt idx="6220">
                  <c:v>17.226090737378883</c:v>
                </c:pt>
                <c:pt idx="6221">
                  <c:v>16.149647696914517</c:v>
                </c:pt>
                <c:pt idx="6222">
                  <c:v>14.881468423040985</c:v>
                </c:pt>
                <c:pt idx="6223">
                  <c:v>13.659011963623723</c:v>
                </c:pt>
                <c:pt idx="6224">
                  <c:v>12.843097468152973</c:v>
                </c:pt>
                <c:pt idx="6225">
                  <c:v>13.581494604108036</c:v>
                </c:pt>
                <c:pt idx="6226">
                  <c:v>14.337976123742198</c:v>
                </c:pt>
                <c:pt idx="6227">
                  <c:v>14.226760322297521</c:v>
                </c:pt>
                <c:pt idx="6228">
                  <c:v>14.737157152227292</c:v>
                </c:pt>
                <c:pt idx="6229">
                  <c:v>15.626842316526655</c:v>
                </c:pt>
                <c:pt idx="6230">
                  <c:v>17.238727632716085</c:v>
                </c:pt>
                <c:pt idx="6231">
                  <c:v>18.565038564777158</c:v>
                </c:pt>
                <c:pt idx="6232">
                  <c:v>19.411028989486155</c:v>
                </c:pt>
                <c:pt idx="6233">
                  <c:v>21.662766081279109</c:v>
                </c:pt>
                <c:pt idx="6234">
                  <c:v>19.754209291886692</c:v>
                </c:pt>
                <c:pt idx="6235">
                  <c:v>20.00018922849388</c:v>
                </c:pt>
                <c:pt idx="6236">
                  <c:v>18.947652423726652</c:v>
                </c:pt>
                <c:pt idx="6237">
                  <c:v>19.19255609452167</c:v>
                </c:pt>
                <c:pt idx="6238">
                  <c:v>18.539513063308078</c:v>
                </c:pt>
                <c:pt idx="6239">
                  <c:v>29.469436000861275</c:v>
                </c:pt>
                <c:pt idx="6240">
                  <c:v>23.517216226003455</c:v>
                </c:pt>
                <c:pt idx="6241">
                  <c:v>22.383888413202303</c:v>
                </c:pt>
                <c:pt idx="6242">
                  <c:v>21.202684681229691</c:v>
                </c:pt>
                <c:pt idx="6243">
                  <c:v>19.782271371447813</c:v>
                </c:pt>
                <c:pt idx="6244">
                  <c:v>19.528052082767168</c:v>
                </c:pt>
                <c:pt idx="6245">
                  <c:v>18.751413371438762</c:v>
                </c:pt>
                <c:pt idx="6246">
                  <c:v>18.447254283410121</c:v>
                </c:pt>
                <c:pt idx="6247">
                  <c:v>18.348779275249175</c:v>
                </c:pt>
                <c:pt idx="6248">
                  <c:v>18.020528510946487</c:v>
                </c:pt>
                <c:pt idx="6249">
                  <c:v>17.674249422384932</c:v>
                </c:pt>
                <c:pt idx="6250">
                  <c:v>16.72065976203082</c:v>
                </c:pt>
                <c:pt idx="6251">
                  <c:v>15.668169285411798</c:v>
                </c:pt>
                <c:pt idx="6252">
                  <c:v>14.786139424273959</c:v>
                </c:pt>
                <c:pt idx="6253">
                  <c:v>14.056338346468356</c:v>
                </c:pt>
                <c:pt idx="6254">
                  <c:v>13.606299211459024</c:v>
                </c:pt>
                <c:pt idx="6255">
                  <c:v>13.560765988959332</c:v>
                </c:pt>
                <c:pt idx="6256">
                  <c:v>13.201041923227871</c:v>
                </c:pt>
                <c:pt idx="6257">
                  <c:v>13.093367768847411</c:v>
                </c:pt>
                <c:pt idx="6258">
                  <c:v>17.905308154784986</c:v>
                </c:pt>
                <c:pt idx="6259">
                  <c:v>16.382590383910365</c:v>
                </c:pt>
                <c:pt idx="6260">
                  <c:v>16.405318436110289</c:v>
                </c:pt>
                <c:pt idx="6261">
                  <c:v>16.007996916555047</c:v>
                </c:pt>
                <c:pt idx="6262">
                  <c:v>15.30070960925301</c:v>
                </c:pt>
                <c:pt idx="6263">
                  <c:v>16.952727717156627</c:v>
                </c:pt>
                <c:pt idx="6264">
                  <c:v>16.553089559374456</c:v>
                </c:pt>
                <c:pt idx="6265">
                  <c:v>16.664430869778087</c:v>
                </c:pt>
                <c:pt idx="6266">
                  <c:v>16.260583410649026</c:v>
                </c:pt>
                <c:pt idx="6267">
                  <c:v>16.451162665373086</c:v>
                </c:pt>
                <c:pt idx="6268">
                  <c:v>16.033744536479151</c:v>
                </c:pt>
                <c:pt idx="6269">
                  <c:v>15.597762023648887</c:v>
                </c:pt>
                <c:pt idx="6270">
                  <c:v>14.866335376527124</c:v>
                </c:pt>
                <c:pt idx="6271">
                  <c:v>14.098583146128394</c:v>
                </c:pt>
                <c:pt idx="6272">
                  <c:v>13.768997146144399</c:v>
                </c:pt>
                <c:pt idx="6273">
                  <c:v>13.378114658787631</c:v>
                </c:pt>
                <c:pt idx="6274">
                  <c:v>12.998232864351833</c:v>
                </c:pt>
                <c:pt idx="6275">
                  <c:v>12.550257616607812</c:v>
                </c:pt>
                <c:pt idx="6276">
                  <c:v>12.143615673950018</c:v>
                </c:pt>
                <c:pt idx="6277">
                  <c:v>11.731025678136948</c:v>
                </c:pt>
                <c:pt idx="6278">
                  <c:v>11.427753753414208</c:v>
                </c:pt>
                <c:pt idx="6279">
                  <c:v>11.190483598539824</c:v>
                </c:pt>
                <c:pt idx="6280">
                  <c:v>10.996450090885942</c:v>
                </c:pt>
                <c:pt idx="6281">
                  <c:v>11.147087971339518</c:v>
                </c:pt>
                <c:pt idx="6282">
                  <c:v>11.111730616731629</c:v>
                </c:pt>
                <c:pt idx="6283">
                  <c:v>11.144723271825018</c:v>
                </c:pt>
                <c:pt idx="6284">
                  <c:v>11.587238028375067</c:v>
                </c:pt>
                <c:pt idx="6285">
                  <c:v>11.65691882948947</c:v>
                </c:pt>
                <c:pt idx="6286">
                  <c:v>11.940110587047</c:v>
                </c:pt>
                <c:pt idx="6287">
                  <c:v>12.082902786748924</c:v>
                </c:pt>
                <c:pt idx="6288">
                  <c:v>12.002697154604554</c:v>
                </c:pt>
                <c:pt idx="6289">
                  <c:v>11.92375465398657</c:v>
                </c:pt>
                <c:pt idx="6290">
                  <c:v>11.67626395363833</c:v>
                </c:pt>
                <c:pt idx="6291">
                  <c:v>11.652628724534171</c:v>
                </c:pt>
                <c:pt idx="6292">
                  <c:v>11.430453441635215</c:v>
                </c:pt>
                <c:pt idx="6293">
                  <c:v>11.290441851722537</c:v>
                </c:pt>
                <c:pt idx="6294">
                  <c:v>11.373819819435223</c:v>
                </c:pt>
                <c:pt idx="6295">
                  <c:v>11.207368926022806</c:v>
                </c:pt>
                <c:pt idx="6296">
                  <c:v>11.112365189531307</c:v>
                </c:pt>
                <c:pt idx="6297">
                  <c:v>11.030505901130891</c:v>
                </c:pt>
                <c:pt idx="6298">
                  <c:v>10.892223386442717</c:v>
                </c:pt>
                <c:pt idx="6299">
                  <c:v>10.846584562460698</c:v>
                </c:pt>
                <c:pt idx="6300">
                  <c:v>10.722939050208836</c:v>
                </c:pt>
                <c:pt idx="6301">
                  <c:v>10.598910577120069</c:v>
                </c:pt>
                <c:pt idx="6302">
                  <c:v>10.472976722318259</c:v>
                </c:pt>
                <c:pt idx="6303">
                  <c:v>10.2229300573961</c:v>
                </c:pt>
                <c:pt idx="6304">
                  <c:v>10.036667530548099</c:v>
                </c:pt>
                <c:pt idx="6305">
                  <c:v>9.8624626647480564</c:v>
                </c:pt>
                <c:pt idx="6306">
                  <c:v>9.7225473954515707</c:v>
                </c:pt>
                <c:pt idx="6307">
                  <c:v>9.8547176388914206</c:v>
                </c:pt>
                <c:pt idx="6308">
                  <c:v>9.8836512834085326</c:v>
                </c:pt>
                <c:pt idx="6309">
                  <c:v>9.9540118809469966</c:v>
                </c:pt>
                <c:pt idx="6310">
                  <c:v>10.138771137552078</c:v>
                </c:pt>
                <c:pt idx="6311">
                  <c:v>10.121339883365453</c:v>
                </c:pt>
                <c:pt idx="6312">
                  <c:v>10.135108806750733</c:v>
                </c:pt>
                <c:pt idx="6313">
                  <c:v>10.469848938793248</c:v>
                </c:pt>
                <c:pt idx="6314">
                  <c:v>10.474739549734901</c:v>
                </c:pt>
                <c:pt idx="6315">
                  <c:v>10.613591156032085</c:v>
                </c:pt>
                <c:pt idx="6316">
                  <c:v>10.720491445745751</c:v>
                </c:pt>
                <c:pt idx="6317">
                  <c:v>11.110839629089341</c:v>
                </c:pt>
                <c:pt idx="6318">
                  <c:v>11.131195179801741</c:v>
                </c:pt>
                <c:pt idx="6319">
                  <c:v>10.960107534610211</c:v>
                </c:pt>
                <c:pt idx="6320">
                  <c:v>10.903192501555059</c:v>
                </c:pt>
                <c:pt idx="6321">
                  <c:v>10.770219284344758</c:v>
                </c:pt>
                <c:pt idx="6322">
                  <c:v>10.636524972662922</c:v>
                </c:pt>
                <c:pt idx="6323">
                  <c:v>10.66194407843242</c:v>
                </c:pt>
                <c:pt idx="6324">
                  <c:v>10.580166794355481</c:v>
                </c:pt>
                <c:pt idx="6325">
                  <c:v>10.492249943694336</c:v>
                </c:pt>
                <c:pt idx="6326">
                  <c:v>11.975941459953217</c:v>
                </c:pt>
                <c:pt idx="6327">
                  <c:v>10.872129257595679</c:v>
                </c:pt>
                <c:pt idx="6328">
                  <c:v>10.555475968753624</c:v>
                </c:pt>
                <c:pt idx="6329">
                  <c:v>10.360924867453221</c:v>
                </c:pt>
                <c:pt idx="6330">
                  <c:v>10.185586090225845</c:v>
                </c:pt>
                <c:pt idx="6331">
                  <c:v>10.263446440200006</c:v>
                </c:pt>
                <c:pt idx="6332">
                  <c:v>10.519128933233695</c:v>
                </c:pt>
                <c:pt idx="6333">
                  <c:v>10.517306057342319</c:v>
                </c:pt>
                <c:pt idx="6334">
                  <c:v>10.458336466188102</c:v>
                </c:pt>
                <c:pt idx="6335">
                  <c:v>10.35293256615701</c:v>
                </c:pt>
                <c:pt idx="6336">
                  <c:v>10.111284905668187</c:v>
                </c:pt>
                <c:pt idx="6337">
                  <c:v>9.903988062056845</c:v>
                </c:pt>
                <c:pt idx="6338">
                  <c:v>9.6656627876208496</c:v>
                </c:pt>
                <c:pt idx="6339">
                  <c:v>9.4239073074398618</c:v>
                </c:pt>
                <c:pt idx="6340">
                  <c:v>9.2299537293441656</c:v>
                </c:pt>
                <c:pt idx="6341">
                  <c:v>9.0016403797209978</c:v>
                </c:pt>
                <c:pt idx="6342">
                  <c:v>8.822381648910703</c:v>
                </c:pt>
                <c:pt idx="6343">
                  <c:v>8.6376875426330511</c:v>
                </c:pt>
                <c:pt idx="6344">
                  <c:v>8.4968528426088845</c:v>
                </c:pt>
                <c:pt idx="6345">
                  <c:v>8.3464646218533147</c:v>
                </c:pt>
                <c:pt idx="6346">
                  <c:v>8.1939786772499357</c:v>
                </c:pt>
                <c:pt idx="6347">
                  <c:v>8.0475473480785382</c:v>
                </c:pt>
                <c:pt idx="6348">
                  <c:v>7.8953087661733381</c:v>
                </c:pt>
                <c:pt idx="6349">
                  <c:v>7.7537143041522958</c:v>
                </c:pt>
                <c:pt idx="6350">
                  <c:v>7.6063381116092117</c:v>
                </c:pt>
                <c:pt idx="6351">
                  <c:v>7.4537571294550506</c:v>
                </c:pt>
                <c:pt idx="6352">
                  <c:v>7.3056118426040744</c:v>
                </c:pt>
                <c:pt idx="6353">
                  <c:v>7.1629228710140662</c:v>
                </c:pt>
                <c:pt idx="6354">
                  <c:v>7.0156793024355171</c:v>
                </c:pt>
                <c:pt idx="6355">
                  <c:v>6.8642141908089656</c:v>
                </c:pt>
                <c:pt idx="6356">
                  <c:v>6.7092201527502739</c:v>
                </c:pt>
                <c:pt idx="6357">
                  <c:v>6.5603095981068025</c:v>
                </c:pt>
                <c:pt idx="6358">
                  <c:v>6.4202057176087379</c:v>
                </c:pt>
                <c:pt idx="6359">
                  <c:v>6.2738797914339717</c:v>
                </c:pt>
                <c:pt idx="6360">
                  <c:v>6.1214831494844475</c:v>
                </c:pt>
                <c:pt idx="6361">
                  <c:v>5.9654725665288035</c:v>
                </c:pt>
                <c:pt idx="6362">
                  <c:v>5.8124055689571836</c:v>
                </c:pt>
                <c:pt idx="6363">
                  <c:v>5.6653510608032835</c:v>
                </c:pt>
                <c:pt idx="6364">
                  <c:v>5.5205518203422281</c:v>
                </c:pt>
                <c:pt idx="6365">
                  <c:v>5.3877919384796273</c:v>
                </c:pt>
                <c:pt idx="6366">
                  <c:v>5.2475577494145149</c:v>
                </c:pt>
                <c:pt idx="6367">
                  <c:v>5.1047429782002531</c:v>
                </c:pt>
                <c:pt idx="6368">
                  <c:v>4.9654663756921584</c:v>
                </c:pt>
                <c:pt idx="6369">
                  <c:v>4.8286508509012434</c:v>
                </c:pt>
                <c:pt idx="6370">
                  <c:v>4.6950281528294617</c:v>
                </c:pt>
                <c:pt idx="6371">
                  <c:v>4.5679604558469808</c:v>
                </c:pt>
                <c:pt idx="6372">
                  <c:v>4.4426881464883472</c:v>
                </c:pt>
                <c:pt idx="6373">
                  <c:v>4.3213452731044315</c:v>
                </c:pt>
                <c:pt idx="6374">
                  <c:v>4.1989743981768655</c:v>
                </c:pt>
                <c:pt idx="6375">
                  <c:v>4.0853299399289371</c:v>
                </c:pt>
                <c:pt idx="6376">
                  <c:v>3.9683534500074593</c:v>
                </c:pt>
                <c:pt idx="6377">
                  <c:v>3.8570393543004742</c:v>
                </c:pt>
                <c:pt idx="6378">
                  <c:v>3.7496968279647191</c:v>
                </c:pt>
                <c:pt idx="6379">
                  <c:v>3.6476769221112151</c:v>
                </c:pt>
                <c:pt idx="6380">
                  <c:v>3.5472411741073282</c:v>
                </c:pt>
                <c:pt idx="6381">
                  <c:v>3.4554684932095969</c:v>
                </c:pt>
                <c:pt idx="6382">
                  <c:v>3.3617124492275448</c:v>
                </c:pt>
                <c:pt idx="6383">
                  <c:v>3.2752296147575697</c:v>
                </c:pt>
                <c:pt idx="6384">
                  <c:v>3.1874237098642801</c:v>
                </c:pt>
                <c:pt idx="6385">
                  <c:v>3.1028082588578552</c:v>
                </c:pt>
                <c:pt idx="6386">
                  <c:v>3.0201154887011956</c:v>
                </c:pt>
                <c:pt idx="6387">
                  <c:v>2.9403441363291369</c:v>
                </c:pt>
                <c:pt idx="6388">
                  <c:v>2.8615338620989057</c:v>
                </c:pt>
                <c:pt idx="6389">
                  <c:v>2.788467131230469</c:v>
                </c:pt>
                <c:pt idx="6390">
                  <c:v>2.7154060104891387</c:v>
                </c:pt>
                <c:pt idx="6391">
                  <c:v>2.645705837035766</c:v>
                </c:pt>
                <c:pt idx="6392">
                  <c:v>2.5805208470829668</c:v>
                </c:pt>
                <c:pt idx="6393">
                  <c:v>2.5152062601810603</c:v>
                </c:pt>
                <c:pt idx="6394">
                  <c:v>2.4496172247124872</c:v>
                </c:pt>
                <c:pt idx="6395">
                  <c:v>2.3887101700477418</c:v>
                </c:pt>
                <c:pt idx="6396">
                  <c:v>2.3299427699596507</c:v>
                </c:pt>
                <c:pt idx="6397">
                  <c:v>2.2723739070825255</c:v>
                </c:pt>
                <c:pt idx="6398">
                  <c:v>2.2173636383863746</c:v>
                </c:pt>
                <c:pt idx="6399">
                  <c:v>2.1629731616371819</c:v>
                </c:pt>
                <c:pt idx="6400">
                  <c:v>2.108064782815164</c:v>
                </c:pt>
                <c:pt idx="6401">
                  <c:v>2.0590018844634637</c:v>
                </c:pt>
                <c:pt idx="6402">
                  <c:v>2.0067488949409591</c:v>
                </c:pt>
                <c:pt idx="6403">
                  <c:v>1.9597712585531173</c:v>
                </c:pt>
                <c:pt idx="6404">
                  <c:v>1.915335406535984</c:v>
                </c:pt>
                <c:pt idx="6405">
                  <c:v>1.8693087288688801</c:v>
                </c:pt>
                <c:pt idx="6406">
                  <c:v>1.8267595468921445</c:v>
                </c:pt>
                <c:pt idx="6407">
                  <c:v>1.7835570867069221</c:v>
                </c:pt>
                <c:pt idx="6408">
                  <c:v>1.7426714533346628</c:v>
                </c:pt>
                <c:pt idx="6409">
                  <c:v>1.7018736056146726</c:v>
                </c:pt>
                <c:pt idx="6410">
                  <c:v>1.6631353318185702</c:v>
                </c:pt>
                <c:pt idx="6411">
                  <c:v>1.6249292259611972</c:v>
                </c:pt>
                <c:pt idx="6412">
                  <c:v>1.588528664788178</c:v>
                </c:pt>
                <c:pt idx="6413">
                  <c:v>1.5506077854206368</c:v>
                </c:pt>
                <c:pt idx="6414">
                  <c:v>1.516541463638448</c:v>
                </c:pt>
                <c:pt idx="6415">
                  <c:v>1.4819052927837133</c:v>
                </c:pt>
                <c:pt idx="6416">
                  <c:v>1.450075563266783</c:v>
                </c:pt>
                <c:pt idx="6417">
                  <c:v>1.4182292426575447</c:v>
                </c:pt>
                <c:pt idx="6418">
                  <c:v>1.3863439563454241</c:v>
                </c:pt>
                <c:pt idx="6419">
                  <c:v>1.3557979687516097</c:v>
                </c:pt>
                <c:pt idx="6420">
                  <c:v>1.326070165077974</c:v>
                </c:pt>
                <c:pt idx="6421">
                  <c:v>1.2971400335772183</c:v>
                </c:pt>
                <c:pt idx="6422">
                  <c:v>1.2692876483293816</c:v>
                </c:pt>
                <c:pt idx="6423">
                  <c:v>1.2418936525102744</c:v>
                </c:pt>
                <c:pt idx="6424">
                  <c:v>1.215539242137792</c:v>
                </c:pt>
                <c:pt idx="6425">
                  <c:v>1.1896061502824034</c:v>
                </c:pt>
                <c:pt idx="6426">
                  <c:v>1.1638766317286215</c:v>
                </c:pt>
                <c:pt idx="6427">
                  <c:v>1.1382334480745691</c:v>
                </c:pt>
                <c:pt idx="6428">
                  <c:v>1.1147598532570706</c:v>
                </c:pt>
                <c:pt idx="6429">
                  <c:v>1.0913395794901828</c:v>
                </c:pt>
                <c:pt idx="6430">
                  <c:v>1.0688568236053202</c:v>
                </c:pt>
                <c:pt idx="6431">
                  <c:v>1.0469962337815044</c:v>
                </c:pt>
                <c:pt idx="6432">
                  <c:v>1.0246428966546399</c:v>
                </c:pt>
                <c:pt idx="6433">
                  <c:v>1.0041823247949111</c:v>
                </c:pt>
                <c:pt idx="6434">
                  <c:v>0.98100044454185231</c:v>
                </c:pt>
                <c:pt idx="6435">
                  <c:v>0.96108358418687878</c:v>
                </c:pt>
                <c:pt idx="6436">
                  <c:v>0.94351846249328564</c:v>
                </c:pt>
                <c:pt idx="6437">
                  <c:v>0.9223921775441547</c:v>
                </c:pt>
                <c:pt idx="6438">
                  <c:v>0.90579219590876359</c:v>
                </c:pt>
                <c:pt idx="6439">
                  <c:v>0.88390634211840702</c:v>
                </c:pt>
                <c:pt idx="6440">
                  <c:v>0.86922278844279099</c:v>
                </c:pt>
                <c:pt idx="6441">
                  <c:v>0.85063004495842764</c:v>
                </c:pt>
                <c:pt idx="6442">
                  <c:v>0.83411694990067375</c:v>
                </c:pt>
                <c:pt idx="6443">
                  <c:v>0.81787266029133254</c:v>
                </c:pt>
                <c:pt idx="6444">
                  <c:v>0.80008664283391551</c:v>
                </c:pt>
                <c:pt idx="6445">
                  <c:v>0.78574866506896779</c:v>
                </c:pt>
                <c:pt idx="6446">
                  <c:v>0.77164878678198068</c:v>
                </c:pt>
                <c:pt idx="6447">
                  <c:v>0.75597735165670665</c:v>
                </c:pt>
                <c:pt idx="6448">
                  <c:v>0.74092497916686961</c:v>
                </c:pt>
                <c:pt idx="6449">
                  <c:v>0.72818255669943499</c:v>
                </c:pt>
                <c:pt idx="6450">
                  <c:v>0.7144412319028548</c:v>
                </c:pt>
                <c:pt idx="6451">
                  <c:v>0.7004924052538557</c:v>
                </c:pt>
                <c:pt idx="6452">
                  <c:v>0.686327722836509</c:v>
                </c:pt>
                <c:pt idx="6453">
                  <c:v>0.67493906932754888</c:v>
                </c:pt>
                <c:pt idx="6454">
                  <c:v>0.66191856118202252</c:v>
                </c:pt>
                <c:pt idx="6455">
                  <c:v>0.64905854001357899</c:v>
                </c:pt>
                <c:pt idx="6456">
                  <c:v>0.63635156616379185</c:v>
                </c:pt>
                <c:pt idx="6457">
                  <c:v>0.62519041245518392</c:v>
                </c:pt>
                <c:pt idx="6458">
                  <c:v>0.61316805812262554</c:v>
                </c:pt>
                <c:pt idx="6459">
                  <c:v>0.60157768291810865</c:v>
                </c:pt>
                <c:pt idx="6460">
                  <c:v>0.59091266138383136</c:v>
                </c:pt>
                <c:pt idx="6461">
                  <c:v>0.58186655728889669</c:v>
                </c:pt>
                <c:pt idx="6462">
                  <c:v>0.56943311822487463</c:v>
                </c:pt>
                <c:pt idx="6463">
                  <c:v>0.56010627035573068</c:v>
                </c:pt>
                <c:pt idx="6464">
                  <c:v>0.55068011331769262</c:v>
                </c:pt>
                <c:pt idx="6465">
                  <c:v>0.54044891526478445</c:v>
                </c:pt>
                <c:pt idx="6466">
                  <c:v>0.53140710805585456</c:v>
                </c:pt>
                <c:pt idx="6467">
                  <c:v>0.52264928257908905</c:v>
                </c:pt>
                <c:pt idx="6468">
                  <c:v>0.51107018421001049</c:v>
                </c:pt>
                <c:pt idx="6469">
                  <c:v>0.50486470839926756</c:v>
                </c:pt>
                <c:pt idx="6470">
                  <c:v>0.49582789638637836</c:v>
                </c:pt>
                <c:pt idx="6471">
                  <c:v>0.48625493103591738</c:v>
                </c:pt>
                <c:pt idx="6472">
                  <c:v>0.47834113279263396</c:v>
                </c:pt>
                <c:pt idx="6473">
                  <c:v>0.46938195575207542</c:v>
                </c:pt>
                <c:pt idx="6474">
                  <c:v>0.461872983843442</c:v>
                </c:pt>
                <c:pt idx="6475">
                  <c:v>0.45420992712146385</c:v>
                </c:pt>
                <c:pt idx="6476">
                  <c:v>0.44448861816419066</c:v>
                </c:pt>
                <c:pt idx="6477">
                  <c:v>0.43810500857364137</c:v>
                </c:pt>
                <c:pt idx="6478">
                  <c:v>0.43155516557642237</c:v>
                </c:pt>
                <c:pt idx="6479">
                  <c:v>0.42473526872141643</c:v>
                </c:pt>
                <c:pt idx="6480">
                  <c:v>0.4179416066717957</c:v>
                </c:pt>
                <c:pt idx="6481">
                  <c:v>0.40987057408865568</c:v>
                </c:pt>
                <c:pt idx="6482">
                  <c:v>0.40441866860364839</c:v>
                </c:pt>
                <c:pt idx="6483">
                  <c:v>0.39648248787809159</c:v>
                </c:pt>
                <c:pt idx="6484">
                  <c:v>0.39005872674605624</c:v>
                </c:pt>
                <c:pt idx="6485">
                  <c:v>0.38554417443906375</c:v>
                </c:pt>
                <c:pt idx="6486">
                  <c:v>0.37723571189003285</c:v>
                </c:pt>
                <c:pt idx="6487">
                  <c:v>0.37193030911424285</c:v>
                </c:pt>
                <c:pt idx="6488">
                  <c:v>0.3670250226650788</c:v>
                </c:pt>
                <c:pt idx="6489">
                  <c:v>0.36191699316246911</c:v>
                </c:pt>
                <c:pt idx="6490">
                  <c:v>0.35480344289187682</c:v>
                </c:pt>
                <c:pt idx="6491">
                  <c:v>0.34818167347190582</c:v>
                </c:pt>
                <c:pt idx="6492">
                  <c:v>0.34474906358848378</c:v>
                </c:pt>
                <c:pt idx="6493">
                  <c:v>0.33970306679378348</c:v>
                </c:pt>
                <c:pt idx="6494">
                  <c:v>0.33254120936799786</c:v>
                </c:pt>
                <c:pt idx="6495">
                  <c:v>0.32906108824218266</c:v>
                </c:pt>
                <c:pt idx="6496">
                  <c:v>0.32416036898043377</c:v>
                </c:pt>
                <c:pt idx="6497">
                  <c:v>0.31813678381968091</c:v>
                </c:pt>
                <c:pt idx="6498">
                  <c:v>0.31468812976547689</c:v>
                </c:pt>
                <c:pt idx="6499">
                  <c:v>0.30751226674216803</c:v>
                </c:pt>
                <c:pt idx="6500">
                  <c:v>0.30520711579589632</c:v>
                </c:pt>
                <c:pt idx="6501">
                  <c:v>0.30007065734892663</c:v>
                </c:pt>
                <c:pt idx="6502">
                  <c:v>0.29460092950382782</c:v>
                </c:pt>
                <c:pt idx="6503">
                  <c:v>0.29321382752209041</c:v>
                </c:pt>
                <c:pt idx="6504">
                  <c:v>0.28756098792967144</c:v>
                </c:pt>
                <c:pt idx="6505">
                  <c:v>0.28471192736375756</c:v>
                </c:pt>
                <c:pt idx="6506">
                  <c:v>0.27862795209846142</c:v>
                </c:pt>
                <c:pt idx="6507">
                  <c:v>0.27537071235061467</c:v>
                </c:pt>
                <c:pt idx="6508">
                  <c:v>0.27255474094917431</c:v>
                </c:pt>
                <c:pt idx="6509">
                  <c:v>0.26779081918608361</c:v>
                </c:pt>
                <c:pt idx="6510">
                  <c:v>0.26497657246079087</c:v>
                </c:pt>
                <c:pt idx="6511">
                  <c:v>0.2597130187692776</c:v>
                </c:pt>
                <c:pt idx="6512">
                  <c:v>0.25759916530095411</c:v>
                </c:pt>
                <c:pt idx="6513">
                  <c:v>0.25433416281290538</c:v>
                </c:pt>
                <c:pt idx="6514">
                  <c:v>0.24961667819168556</c:v>
                </c:pt>
                <c:pt idx="6515">
                  <c:v>0.24624537800978233</c:v>
                </c:pt>
                <c:pt idx="6516">
                  <c:v>0.24351895111634525</c:v>
                </c:pt>
                <c:pt idx="6517">
                  <c:v>0.23953611590435378</c:v>
                </c:pt>
                <c:pt idx="6518">
                  <c:v>0.23479563132192419</c:v>
                </c:pt>
                <c:pt idx="6519">
                  <c:v>0.23199628781062975</c:v>
                </c:pt>
                <c:pt idx="6520">
                  <c:v>0.23153691035773183</c:v>
                </c:pt>
                <c:pt idx="6521">
                  <c:v>0.7587391976445369</c:v>
                </c:pt>
                <c:pt idx="6522">
                  <c:v>1.3831088282832249</c:v>
                </c:pt>
                <c:pt idx="6523">
                  <c:v>1.6121349012714421</c:v>
                </c:pt>
                <c:pt idx="6524">
                  <c:v>1.9534501790250929</c:v>
                </c:pt>
                <c:pt idx="6525">
                  <c:v>2.3951930858001478</c:v>
                </c:pt>
                <c:pt idx="6526">
                  <c:v>2.636679780488866</c:v>
                </c:pt>
                <c:pt idx="6527">
                  <c:v>2.7778206683498006</c:v>
                </c:pt>
                <c:pt idx="6528">
                  <c:v>3.0435836781530607</c:v>
                </c:pt>
                <c:pt idx="6529">
                  <c:v>3.5478970734477802</c:v>
                </c:pt>
                <c:pt idx="6530">
                  <c:v>4.2648155925713471</c:v>
                </c:pt>
                <c:pt idx="6531">
                  <c:v>5.1555425792002882</c:v>
                </c:pt>
                <c:pt idx="6532">
                  <c:v>4.7957936818000633</c:v>
                </c:pt>
                <c:pt idx="6533">
                  <c:v>4.7391746702219075</c:v>
                </c:pt>
                <c:pt idx="6534">
                  <c:v>4.7196462297278901</c:v>
                </c:pt>
                <c:pt idx="6535">
                  <c:v>4.6754492618986738</c:v>
                </c:pt>
                <c:pt idx="6536">
                  <c:v>4.6328974076190468</c:v>
                </c:pt>
                <c:pt idx="6537">
                  <c:v>4.5896786613158529</c:v>
                </c:pt>
                <c:pt idx="6538">
                  <c:v>4.5338356091422085</c:v>
                </c:pt>
                <c:pt idx="6539">
                  <c:v>4.4892537221972075</c:v>
                </c:pt>
                <c:pt idx="6540">
                  <c:v>4.5192315099841824</c:v>
                </c:pt>
                <c:pt idx="6541">
                  <c:v>5.4947770571609471</c:v>
                </c:pt>
                <c:pt idx="6542">
                  <c:v>5.1859424605574445</c:v>
                </c:pt>
                <c:pt idx="6543">
                  <c:v>8.1280637455182383</c:v>
                </c:pt>
                <c:pt idx="6544">
                  <c:v>7.1640592932802463</c:v>
                </c:pt>
                <c:pt idx="6545">
                  <c:v>7.0905708137117145</c:v>
                </c:pt>
                <c:pt idx="6546">
                  <c:v>7.1854555341353867</c:v>
                </c:pt>
                <c:pt idx="6547">
                  <c:v>7.0326723759433465</c:v>
                </c:pt>
                <c:pt idx="6548">
                  <c:v>7.685336057534828</c:v>
                </c:pt>
                <c:pt idx="6549">
                  <c:v>7.6293265692436059</c:v>
                </c:pt>
                <c:pt idx="6550">
                  <c:v>7.4459842530937088</c:v>
                </c:pt>
                <c:pt idx="6551">
                  <c:v>7.2382402686330938</c:v>
                </c:pt>
                <c:pt idx="6552">
                  <c:v>6.999223879955359</c:v>
                </c:pt>
                <c:pt idx="6553">
                  <c:v>6.7783241231981544</c:v>
                </c:pt>
                <c:pt idx="6554">
                  <c:v>6.6630087682067538</c:v>
                </c:pt>
                <c:pt idx="6555">
                  <c:v>6.5730578139846365</c:v>
                </c:pt>
                <c:pt idx="6556">
                  <c:v>6.5733545500997907</c:v>
                </c:pt>
                <c:pt idx="6557">
                  <c:v>6.493792694467782</c:v>
                </c:pt>
                <c:pt idx="6558">
                  <c:v>6.8053179405621069</c:v>
                </c:pt>
                <c:pt idx="6559">
                  <c:v>7.0369372167384645</c:v>
                </c:pt>
                <c:pt idx="6560">
                  <c:v>7.8203905869518859</c:v>
                </c:pt>
                <c:pt idx="6561">
                  <c:v>8.0202679933713981</c:v>
                </c:pt>
                <c:pt idx="6562">
                  <c:v>7.7973524690355696</c:v>
                </c:pt>
                <c:pt idx="6563">
                  <c:v>7.3316712856847044</c:v>
                </c:pt>
                <c:pt idx="6564">
                  <c:v>6.8368580393901528</c:v>
                </c:pt>
                <c:pt idx="6565">
                  <c:v>6.7778324022595413</c:v>
                </c:pt>
                <c:pt idx="6566">
                  <c:v>7.7472274395525513</c:v>
                </c:pt>
                <c:pt idx="6567">
                  <c:v>8.4415539376079227</c:v>
                </c:pt>
                <c:pt idx="6568">
                  <c:v>8.5276178322648661</c:v>
                </c:pt>
                <c:pt idx="6569">
                  <c:v>8.2433264533953174</c:v>
                </c:pt>
                <c:pt idx="6570">
                  <c:v>8.368356076128638</c:v>
                </c:pt>
                <c:pt idx="6571">
                  <c:v>8.3318982688166923</c:v>
                </c:pt>
                <c:pt idx="6572">
                  <c:v>8.3683804437605414</c:v>
                </c:pt>
                <c:pt idx="6573">
                  <c:v>8.1347450165540849</c:v>
                </c:pt>
                <c:pt idx="6574">
                  <c:v>7.7043374009241994</c:v>
                </c:pt>
                <c:pt idx="6575">
                  <c:v>7.2404811188188463</c:v>
                </c:pt>
                <c:pt idx="6576">
                  <c:v>7.091676342360052</c:v>
                </c:pt>
                <c:pt idx="6577">
                  <c:v>6.9301804100071704</c:v>
                </c:pt>
                <c:pt idx="6578">
                  <c:v>6.8957995835182491</c:v>
                </c:pt>
                <c:pt idx="6579">
                  <c:v>6.7603613898152721</c:v>
                </c:pt>
                <c:pt idx="6580">
                  <c:v>6.5926422440467229</c:v>
                </c:pt>
                <c:pt idx="6581">
                  <c:v>6.4332654282451101</c:v>
                </c:pt>
                <c:pt idx="6582">
                  <c:v>6.2734378624952489</c:v>
                </c:pt>
                <c:pt idx="6583">
                  <c:v>6.2386256578096804</c:v>
                </c:pt>
                <c:pt idx="6584">
                  <c:v>6.1196422653101914</c:v>
                </c:pt>
                <c:pt idx="6585">
                  <c:v>5.9727894395804029</c:v>
                </c:pt>
                <c:pt idx="6586">
                  <c:v>5.8143084770862652</c:v>
                </c:pt>
                <c:pt idx="6587">
                  <c:v>5.6600086014740398</c:v>
                </c:pt>
                <c:pt idx="6588">
                  <c:v>5.640625132607223</c:v>
                </c:pt>
                <c:pt idx="6589">
                  <c:v>5.6582389526935399</c:v>
                </c:pt>
                <c:pt idx="6590">
                  <c:v>5.56232801385908</c:v>
                </c:pt>
                <c:pt idx="6591">
                  <c:v>5.427709977375085</c:v>
                </c:pt>
                <c:pt idx="6592">
                  <c:v>5.2891809133000978</c:v>
                </c:pt>
                <c:pt idx="6593">
                  <c:v>5.1544570416957942</c:v>
                </c:pt>
                <c:pt idx="6594">
                  <c:v>5.0769571947836596</c:v>
                </c:pt>
                <c:pt idx="6595">
                  <c:v>5.0852003909029824</c:v>
                </c:pt>
                <c:pt idx="6596">
                  <c:v>5.0776120566206551</c:v>
                </c:pt>
                <c:pt idx="6597">
                  <c:v>5.0349598781103868</c:v>
                </c:pt>
                <c:pt idx="6598">
                  <c:v>5.1580104107579769</c:v>
                </c:pt>
                <c:pt idx="6599">
                  <c:v>6.473444082103244</c:v>
                </c:pt>
                <c:pt idx="6600">
                  <c:v>7.3959781543864755</c:v>
                </c:pt>
                <c:pt idx="6601">
                  <c:v>8.2635194440645687</c:v>
                </c:pt>
                <c:pt idx="6602">
                  <c:v>9.1980086484072352</c:v>
                </c:pt>
                <c:pt idx="6603">
                  <c:v>10.090473163103193</c:v>
                </c:pt>
                <c:pt idx="6604">
                  <c:v>11.686634680312332</c:v>
                </c:pt>
                <c:pt idx="6605">
                  <c:v>11.907061194438578</c:v>
                </c:pt>
                <c:pt idx="6606">
                  <c:v>11.720042560244892</c:v>
                </c:pt>
                <c:pt idx="6607">
                  <c:v>11.224676801094018</c:v>
                </c:pt>
                <c:pt idx="6608">
                  <c:v>10.567030060223384</c:v>
                </c:pt>
                <c:pt idx="6609">
                  <c:v>9.9091479748334006</c:v>
                </c:pt>
                <c:pt idx="6610">
                  <c:v>9.3073130907669448</c:v>
                </c:pt>
                <c:pt idx="6611">
                  <c:v>8.8991557790471028</c:v>
                </c:pt>
                <c:pt idx="6612">
                  <c:v>8.5146441521170715</c:v>
                </c:pt>
                <c:pt idx="6613">
                  <c:v>8.0361688317345479</c:v>
                </c:pt>
                <c:pt idx="6614">
                  <c:v>7.5003254242609962</c:v>
                </c:pt>
                <c:pt idx="6615">
                  <c:v>7.5806069704963459</c:v>
                </c:pt>
                <c:pt idx="6616">
                  <c:v>16.415708988341859</c:v>
                </c:pt>
                <c:pt idx="6617">
                  <c:v>13.677487885311217</c:v>
                </c:pt>
                <c:pt idx="6618">
                  <c:v>12.92420965507822</c:v>
                </c:pt>
                <c:pt idx="6619">
                  <c:v>12.532305538083667</c:v>
                </c:pt>
                <c:pt idx="6620">
                  <c:v>11.93153370512365</c:v>
                </c:pt>
                <c:pt idx="6621">
                  <c:v>11.273204050588827</c:v>
                </c:pt>
                <c:pt idx="6622">
                  <c:v>10.576867886809072</c:v>
                </c:pt>
                <c:pt idx="6623">
                  <c:v>10.169308704568818</c:v>
                </c:pt>
                <c:pt idx="6624">
                  <c:v>28.581104976129787</c:v>
                </c:pt>
                <c:pt idx="6625">
                  <c:v>20.738441855719831</c:v>
                </c:pt>
                <c:pt idx="6626">
                  <c:v>19.911152626391818</c:v>
                </c:pt>
                <c:pt idx="6627">
                  <c:v>21.747062700861669</c:v>
                </c:pt>
                <c:pt idx="6628">
                  <c:v>20.760381918370459</c:v>
                </c:pt>
                <c:pt idx="6629">
                  <c:v>19.793337660093229</c:v>
                </c:pt>
                <c:pt idx="6630">
                  <c:v>18.649723279522568</c:v>
                </c:pt>
                <c:pt idx="6631">
                  <c:v>17.226070260159617</c:v>
                </c:pt>
                <c:pt idx="6632">
                  <c:v>16.030123893056007</c:v>
                </c:pt>
                <c:pt idx="6633">
                  <c:v>15.327115138644512</c:v>
                </c:pt>
                <c:pt idx="6634">
                  <c:v>14.505313001790697</c:v>
                </c:pt>
                <c:pt idx="6635">
                  <c:v>13.673135358839186</c:v>
                </c:pt>
                <c:pt idx="6636">
                  <c:v>13.035924987988951</c:v>
                </c:pt>
                <c:pt idx="6637">
                  <c:v>12.692023238818306</c:v>
                </c:pt>
                <c:pt idx="6638">
                  <c:v>12.262734145651171</c:v>
                </c:pt>
                <c:pt idx="6639">
                  <c:v>11.799650987524767</c:v>
                </c:pt>
                <c:pt idx="6640">
                  <c:v>12.162407742604012</c:v>
                </c:pt>
                <c:pt idx="6641">
                  <c:v>14.045769738866326</c:v>
                </c:pt>
                <c:pt idx="6642">
                  <c:v>14.144064490059698</c:v>
                </c:pt>
                <c:pt idx="6643">
                  <c:v>13.980675346377664</c:v>
                </c:pt>
                <c:pt idx="6644">
                  <c:v>13.419638770619558</c:v>
                </c:pt>
                <c:pt idx="6645">
                  <c:v>13.6775109205474</c:v>
                </c:pt>
                <c:pt idx="6646">
                  <c:v>13.646164061047292</c:v>
                </c:pt>
                <c:pt idx="6647">
                  <c:v>13.332072725198142</c:v>
                </c:pt>
                <c:pt idx="6648">
                  <c:v>12.980395364628254</c:v>
                </c:pt>
                <c:pt idx="6649">
                  <c:v>12.546682501695273</c:v>
                </c:pt>
                <c:pt idx="6650">
                  <c:v>11.973264156736446</c:v>
                </c:pt>
                <c:pt idx="6651">
                  <c:v>11.448403565740733</c:v>
                </c:pt>
                <c:pt idx="6652">
                  <c:v>10.944737601029427</c:v>
                </c:pt>
                <c:pt idx="6653">
                  <c:v>10.714570322427637</c:v>
                </c:pt>
                <c:pt idx="6654">
                  <c:v>10.379808749168173</c:v>
                </c:pt>
                <c:pt idx="6655">
                  <c:v>10.428649267993636</c:v>
                </c:pt>
                <c:pt idx="6656">
                  <c:v>13.953677276899388</c:v>
                </c:pt>
                <c:pt idx="6657">
                  <c:v>16.426461044278817</c:v>
                </c:pt>
                <c:pt idx="6658">
                  <c:v>16.459066511303035</c:v>
                </c:pt>
                <c:pt idx="6659">
                  <c:v>16.315672834551233</c:v>
                </c:pt>
                <c:pt idx="6660">
                  <c:v>15.501424485842008</c:v>
                </c:pt>
                <c:pt idx="6661">
                  <c:v>14.506754272922075</c:v>
                </c:pt>
                <c:pt idx="6662">
                  <c:v>13.584472792115371</c:v>
                </c:pt>
                <c:pt idx="6663">
                  <c:v>12.947030702876271</c:v>
                </c:pt>
                <c:pt idx="6664">
                  <c:v>12.717338626354913</c:v>
                </c:pt>
                <c:pt idx="6665">
                  <c:v>12.737114282532723</c:v>
                </c:pt>
                <c:pt idx="6666">
                  <c:v>12.997859463123721</c:v>
                </c:pt>
                <c:pt idx="6667">
                  <c:v>13.962244740716734</c:v>
                </c:pt>
                <c:pt idx="6668">
                  <c:v>13.752145614779311</c:v>
                </c:pt>
                <c:pt idx="6669">
                  <c:v>13.725100621525533</c:v>
                </c:pt>
                <c:pt idx="6670">
                  <c:v>13.313738069632116</c:v>
                </c:pt>
                <c:pt idx="6671">
                  <c:v>12.715048844593447</c:v>
                </c:pt>
                <c:pt idx="6672">
                  <c:v>12.151851210876323</c:v>
                </c:pt>
                <c:pt idx="6673">
                  <c:v>11.669417955119762</c:v>
                </c:pt>
                <c:pt idx="6674">
                  <c:v>11.36660421688673</c:v>
                </c:pt>
                <c:pt idx="6675">
                  <c:v>11.729437357502205</c:v>
                </c:pt>
                <c:pt idx="6676">
                  <c:v>11.325844614403318</c:v>
                </c:pt>
                <c:pt idx="6677">
                  <c:v>11.528617796187714</c:v>
                </c:pt>
                <c:pt idx="6678">
                  <c:v>11.809997152565657</c:v>
                </c:pt>
                <c:pt idx="6679">
                  <c:v>12.045124602581803</c:v>
                </c:pt>
                <c:pt idx="6680">
                  <c:v>12.019809293073084</c:v>
                </c:pt>
                <c:pt idx="6681">
                  <c:v>11.90178483990992</c:v>
                </c:pt>
                <c:pt idx="6682">
                  <c:v>11.833177234781562</c:v>
                </c:pt>
                <c:pt idx="6683">
                  <c:v>11.739958985128645</c:v>
                </c:pt>
                <c:pt idx="6684">
                  <c:v>11.697638603534735</c:v>
                </c:pt>
                <c:pt idx="6685">
                  <c:v>11.531540209256866</c:v>
                </c:pt>
                <c:pt idx="6686">
                  <c:v>11.264965278898362</c:v>
                </c:pt>
                <c:pt idx="6687">
                  <c:v>11.156914427952469</c:v>
                </c:pt>
                <c:pt idx="6688">
                  <c:v>10.961924967432225</c:v>
                </c:pt>
                <c:pt idx="6689">
                  <c:v>10.679849367752537</c:v>
                </c:pt>
                <c:pt idx="6690">
                  <c:v>10.390378660429398</c:v>
                </c:pt>
                <c:pt idx="6691">
                  <c:v>10.270019700785518</c:v>
                </c:pt>
                <c:pt idx="6692">
                  <c:v>13.434507297934427</c:v>
                </c:pt>
                <c:pt idx="6693">
                  <c:v>12.93700957108952</c:v>
                </c:pt>
                <c:pt idx="6694">
                  <c:v>13.109651752498108</c:v>
                </c:pt>
                <c:pt idx="6695">
                  <c:v>13.024055233330783</c:v>
                </c:pt>
                <c:pt idx="6696">
                  <c:v>13.558632285425817</c:v>
                </c:pt>
                <c:pt idx="6697">
                  <c:v>12.99788807916612</c:v>
                </c:pt>
                <c:pt idx="6698">
                  <c:v>12.432241590018346</c:v>
                </c:pt>
                <c:pt idx="6699">
                  <c:v>11.794539497206754</c:v>
                </c:pt>
                <c:pt idx="6700">
                  <c:v>11.290130973466034</c:v>
                </c:pt>
                <c:pt idx="6701">
                  <c:v>11.002984735825597</c:v>
                </c:pt>
                <c:pt idx="6702">
                  <c:v>10.969702745139996</c:v>
                </c:pt>
                <c:pt idx="6703">
                  <c:v>11.005732198970245</c:v>
                </c:pt>
                <c:pt idx="6704">
                  <c:v>11.070633649345076</c:v>
                </c:pt>
                <c:pt idx="6705">
                  <c:v>11.210350628372435</c:v>
                </c:pt>
                <c:pt idx="6706">
                  <c:v>11.285792885950114</c:v>
                </c:pt>
                <c:pt idx="6707">
                  <c:v>11.257513731422959</c:v>
                </c:pt>
                <c:pt idx="6708">
                  <c:v>11.296552430502814</c:v>
                </c:pt>
                <c:pt idx="6709">
                  <c:v>11.616785581481746</c:v>
                </c:pt>
                <c:pt idx="6710">
                  <c:v>11.456056196012058</c:v>
                </c:pt>
                <c:pt idx="6711">
                  <c:v>11.232440965663844</c:v>
                </c:pt>
                <c:pt idx="6712">
                  <c:v>10.982441770425106</c:v>
                </c:pt>
                <c:pt idx="6713">
                  <c:v>10.712046394677072</c:v>
                </c:pt>
                <c:pt idx="6714">
                  <c:v>10.486827518254348</c:v>
                </c:pt>
                <c:pt idx="6715">
                  <c:v>10.289747396362236</c:v>
                </c:pt>
                <c:pt idx="6716">
                  <c:v>10.103252881280469</c:v>
                </c:pt>
                <c:pt idx="6717">
                  <c:v>9.9276966046695048</c:v>
                </c:pt>
                <c:pt idx="6718">
                  <c:v>9.7405574092740199</c:v>
                </c:pt>
                <c:pt idx="6719">
                  <c:v>9.5617707393046771</c:v>
                </c:pt>
                <c:pt idx="6720">
                  <c:v>9.4459409447262548</c:v>
                </c:pt>
                <c:pt idx="6721">
                  <c:v>9.3164613104109364</c:v>
                </c:pt>
                <c:pt idx="6722">
                  <c:v>10.400370232361452</c:v>
                </c:pt>
                <c:pt idx="6723">
                  <c:v>10.582817962707256</c:v>
                </c:pt>
                <c:pt idx="6724">
                  <c:v>10.72023148537051</c:v>
                </c:pt>
                <c:pt idx="6725">
                  <c:v>10.863506045887645</c:v>
                </c:pt>
                <c:pt idx="6726">
                  <c:v>10.535195379242971</c:v>
                </c:pt>
                <c:pt idx="6727">
                  <c:v>9.9962689411175063</c:v>
                </c:pt>
                <c:pt idx="6728">
                  <c:v>9.5473332553061638</c:v>
                </c:pt>
                <c:pt idx="6729">
                  <c:v>9.2883771839726634</c:v>
                </c:pt>
                <c:pt idx="6730">
                  <c:v>9.0374661935422527</c:v>
                </c:pt>
                <c:pt idx="6731">
                  <c:v>8.8417601827417993</c:v>
                </c:pt>
                <c:pt idx="6732">
                  <c:v>8.7061555196043052</c:v>
                </c:pt>
                <c:pt idx="6733">
                  <c:v>8.5569548414114607</c:v>
                </c:pt>
                <c:pt idx="6734">
                  <c:v>8.4049764400136819</c:v>
                </c:pt>
                <c:pt idx="6735">
                  <c:v>8.247510947144681</c:v>
                </c:pt>
                <c:pt idx="6736">
                  <c:v>8.0848565401836048</c:v>
                </c:pt>
                <c:pt idx="6737">
                  <c:v>7.9222088501644148</c:v>
                </c:pt>
                <c:pt idx="6738">
                  <c:v>7.755261386083399</c:v>
                </c:pt>
                <c:pt idx="6739">
                  <c:v>7.5899920682108508</c:v>
                </c:pt>
                <c:pt idx="6740">
                  <c:v>7.4129356864769766</c:v>
                </c:pt>
                <c:pt idx="6741">
                  <c:v>7.2340820222579465</c:v>
                </c:pt>
                <c:pt idx="6742">
                  <c:v>7.0614005988682145</c:v>
                </c:pt>
                <c:pt idx="6743">
                  <c:v>6.9031415144290591</c:v>
                </c:pt>
                <c:pt idx="6744">
                  <c:v>6.7495714672087157</c:v>
                </c:pt>
                <c:pt idx="6745">
                  <c:v>6.5858715737285758</c:v>
                </c:pt>
                <c:pt idx="6746">
                  <c:v>6.4184078960833224</c:v>
                </c:pt>
                <c:pt idx="6747">
                  <c:v>6.2575432811449714</c:v>
                </c:pt>
                <c:pt idx="6748">
                  <c:v>6.0957656279069745</c:v>
                </c:pt>
                <c:pt idx="6749">
                  <c:v>5.9422765937305124</c:v>
                </c:pt>
                <c:pt idx="6750">
                  <c:v>5.7928297846633061</c:v>
                </c:pt>
                <c:pt idx="6751">
                  <c:v>5.6534087889834037</c:v>
                </c:pt>
                <c:pt idx="6752">
                  <c:v>5.5028064840307724</c:v>
                </c:pt>
                <c:pt idx="6753">
                  <c:v>5.3423037423229713</c:v>
                </c:pt>
                <c:pt idx="6754">
                  <c:v>5.1817261493691333</c:v>
                </c:pt>
                <c:pt idx="6755">
                  <c:v>5.0267968076167389</c:v>
                </c:pt>
                <c:pt idx="6756">
                  <c:v>4.8749924492631624</c:v>
                </c:pt>
                <c:pt idx="6757">
                  <c:v>4.727668830181508</c:v>
                </c:pt>
                <c:pt idx="6758">
                  <c:v>4.5902746821276414</c:v>
                </c:pt>
                <c:pt idx="6759">
                  <c:v>4.4533058428317815</c:v>
                </c:pt>
                <c:pt idx="6760">
                  <c:v>4.3242080090273785</c:v>
                </c:pt>
                <c:pt idx="6761">
                  <c:v>4.2011081860946238</c:v>
                </c:pt>
                <c:pt idx="6762">
                  <c:v>4.07982727652481</c:v>
                </c:pt>
                <c:pt idx="6763">
                  <c:v>3.9670876371334152</c:v>
                </c:pt>
                <c:pt idx="6764">
                  <c:v>3.8535109756618438</c:v>
                </c:pt>
                <c:pt idx="6765">
                  <c:v>3.74832123592362</c:v>
                </c:pt>
                <c:pt idx="6766">
                  <c:v>3.6433445339408186</c:v>
                </c:pt>
                <c:pt idx="6767">
                  <c:v>3.5443090959046182</c:v>
                </c:pt>
                <c:pt idx="6768">
                  <c:v>3.4463451979075734</c:v>
                </c:pt>
                <c:pt idx="6769">
                  <c:v>3.3533851073972945</c:v>
                </c:pt>
                <c:pt idx="6770">
                  <c:v>3.2625630263021792</c:v>
                </c:pt>
                <c:pt idx="6771">
                  <c:v>3.1762150357815218</c:v>
                </c:pt>
                <c:pt idx="6772">
                  <c:v>3.0926790425536268</c:v>
                </c:pt>
                <c:pt idx="6773">
                  <c:v>3.0102947267567379</c:v>
                </c:pt>
                <c:pt idx="6774">
                  <c:v>2.931503491299166</c:v>
                </c:pt>
                <c:pt idx="6775">
                  <c:v>2.8559484126560162</c:v>
                </c:pt>
                <c:pt idx="6776">
                  <c:v>2.7822741930710961</c:v>
                </c:pt>
                <c:pt idx="6777">
                  <c:v>2.7106271141240437</c:v>
                </c:pt>
                <c:pt idx="6778">
                  <c:v>2.6407549916236039</c:v>
                </c:pt>
                <c:pt idx="6779">
                  <c:v>2.5727071317891377</c:v>
                </c:pt>
                <c:pt idx="6780">
                  <c:v>2.5059342886836529</c:v>
                </c:pt>
                <c:pt idx="6781">
                  <c:v>2.4410886228625182</c:v>
                </c:pt>
                <c:pt idx="6782">
                  <c:v>2.3815236612032797</c:v>
                </c:pt>
                <c:pt idx="6783">
                  <c:v>2.3215942578826856</c:v>
                </c:pt>
                <c:pt idx="6784">
                  <c:v>2.2639565564682202</c:v>
                </c:pt>
                <c:pt idx="6785">
                  <c:v>2.2067679530924442</c:v>
                </c:pt>
                <c:pt idx="6786">
                  <c:v>2.1533870606789303</c:v>
                </c:pt>
                <c:pt idx="6787">
                  <c:v>2.1007736741900458</c:v>
                </c:pt>
                <c:pt idx="6788">
                  <c:v>2.0477887368672607</c:v>
                </c:pt>
                <c:pt idx="6789">
                  <c:v>1.9997943074355786</c:v>
                </c:pt>
                <c:pt idx="6790">
                  <c:v>1.9492535282447578</c:v>
                </c:pt>
                <c:pt idx="6791">
                  <c:v>1.9012305943202821</c:v>
                </c:pt>
                <c:pt idx="6792">
                  <c:v>1.856790723298402</c:v>
                </c:pt>
                <c:pt idx="6793">
                  <c:v>1.8107001262197446</c:v>
                </c:pt>
                <c:pt idx="6794">
                  <c:v>1.7674259791571136</c:v>
                </c:pt>
                <c:pt idx="6795">
                  <c:v>1.7269363956536292</c:v>
                </c:pt>
                <c:pt idx="6796">
                  <c:v>1.6862003999480284</c:v>
                </c:pt>
                <c:pt idx="6797">
                  <c:v>1.6435879009646521</c:v>
                </c:pt>
                <c:pt idx="6798">
                  <c:v>1.6056696670463422</c:v>
                </c:pt>
                <c:pt idx="6799">
                  <c:v>1.5681173014089529</c:v>
                </c:pt>
                <c:pt idx="6800">
                  <c:v>1.5328032182968578</c:v>
                </c:pt>
                <c:pt idx="6801">
                  <c:v>1.4977006198195562</c:v>
                </c:pt>
                <c:pt idx="6802">
                  <c:v>1.4622834734497643</c:v>
                </c:pt>
                <c:pt idx="6803">
                  <c:v>1.427726490164188</c:v>
                </c:pt>
                <c:pt idx="6804">
                  <c:v>1.3957051032086685</c:v>
                </c:pt>
                <c:pt idx="6805">
                  <c:v>1.3636954474696836</c:v>
                </c:pt>
                <c:pt idx="6806">
                  <c:v>1.3323743394351655</c:v>
                </c:pt>
                <c:pt idx="6807">
                  <c:v>1.3002192577275078</c:v>
                </c:pt>
                <c:pt idx="6808">
                  <c:v>1.2719083241926619</c:v>
                </c:pt>
                <c:pt idx="6809">
                  <c:v>1.2437202855292777</c:v>
                </c:pt>
                <c:pt idx="6810">
                  <c:v>1.2152344954425733</c:v>
                </c:pt>
                <c:pt idx="6811">
                  <c:v>1.1898308973078509</c:v>
                </c:pt>
                <c:pt idx="6812">
                  <c:v>1.163390007329191</c:v>
                </c:pt>
                <c:pt idx="6813">
                  <c:v>1.1359928981791374</c:v>
                </c:pt>
                <c:pt idx="6814">
                  <c:v>1.1101211831056312</c:v>
                </c:pt>
                <c:pt idx="6815">
                  <c:v>1.0836570004928581</c:v>
                </c:pt>
                <c:pt idx="6816">
                  <c:v>1.0605829988630686</c:v>
                </c:pt>
                <c:pt idx="6817">
                  <c:v>1.0376823223067289</c:v>
                </c:pt>
                <c:pt idx="6818">
                  <c:v>1.0155385963288115</c:v>
                </c:pt>
                <c:pt idx="6819">
                  <c:v>0.9947359140993236</c:v>
                </c:pt>
                <c:pt idx="6820">
                  <c:v>0.9736588230965143</c:v>
                </c:pt>
                <c:pt idx="6821">
                  <c:v>0.95229231213156862</c:v>
                </c:pt>
                <c:pt idx="6822">
                  <c:v>0.93112179874389844</c:v>
                </c:pt>
                <c:pt idx="6823">
                  <c:v>0.9116331169563987</c:v>
                </c:pt>
                <c:pt idx="6824">
                  <c:v>0.89031250538045215</c:v>
                </c:pt>
                <c:pt idx="6825">
                  <c:v>0.87114659566064523</c:v>
                </c:pt>
                <c:pt idx="6826">
                  <c:v>0.8542224012495051</c:v>
                </c:pt>
                <c:pt idx="6827">
                  <c:v>0.83422730650285271</c:v>
                </c:pt>
                <c:pt idx="6828">
                  <c:v>0.81684905608659586</c:v>
                </c:pt>
                <c:pt idx="6829">
                  <c:v>0.80137574468604178</c:v>
                </c:pt>
                <c:pt idx="6830">
                  <c:v>0.78419580700917857</c:v>
                </c:pt>
                <c:pt idx="6831">
                  <c:v>0.76899800807539076</c:v>
                </c:pt>
                <c:pt idx="6832">
                  <c:v>0.75147143378160364</c:v>
                </c:pt>
                <c:pt idx="6833">
                  <c:v>0.73750548173782549</c:v>
                </c:pt>
                <c:pt idx="6834">
                  <c:v>0.72258985236444484</c:v>
                </c:pt>
                <c:pt idx="6835">
                  <c:v>0.70761454024377968</c:v>
                </c:pt>
                <c:pt idx="6836">
                  <c:v>0.69286982571865952</c:v>
                </c:pt>
                <c:pt idx="6837">
                  <c:v>0.67884626673093384</c:v>
                </c:pt>
                <c:pt idx="6838">
                  <c:v>0.66653469089308071</c:v>
                </c:pt>
                <c:pt idx="6839">
                  <c:v>0.65232618778625451</c:v>
                </c:pt>
                <c:pt idx="6840">
                  <c:v>0.63891210147832911</c:v>
                </c:pt>
                <c:pt idx="6841">
                  <c:v>0.62628402325558385</c:v>
                </c:pt>
                <c:pt idx="6842">
                  <c:v>0.61463378456201567</c:v>
                </c:pt>
                <c:pt idx="6843">
                  <c:v>0.60245345014030471</c:v>
                </c:pt>
                <c:pt idx="6844">
                  <c:v>0.59113531136865349</c:v>
                </c:pt>
                <c:pt idx="6845">
                  <c:v>0.57837187978795546</c:v>
                </c:pt>
                <c:pt idx="6846">
                  <c:v>0.56795588081381665</c:v>
                </c:pt>
                <c:pt idx="6847">
                  <c:v>0.55608024762817521</c:v>
                </c:pt>
                <c:pt idx="6848">
                  <c:v>0.5470381152453645</c:v>
                </c:pt>
                <c:pt idx="6849">
                  <c:v>0.53622281474768352</c:v>
                </c:pt>
                <c:pt idx="6850">
                  <c:v>0.52502786768556065</c:v>
                </c:pt>
                <c:pt idx="6851">
                  <c:v>0.51634698063768558</c:v>
                </c:pt>
                <c:pt idx="6852">
                  <c:v>0.50717403992649612</c:v>
                </c:pt>
                <c:pt idx="6853">
                  <c:v>0.49650310648458584</c:v>
                </c:pt>
                <c:pt idx="6854">
                  <c:v>0.48792841086774552</c:v>
                </c:pt>
                <c:pt idx="6855">
                  <c:v>0.47934434841041734</c:v>
                </c:pt>
                <c:pt idx="6856">
                  <c:v>0.46804547451953377</c:v>
                </c:pt>
                <c:pt idx="6857">
                  <c:v>0.46172650010274413</c:v>
                </c:pt>
                <c:pt idx="6858">
                  <c:v>0.45108228712722748</c:v>
                </c:pt>
                <c:pt idx="6859">
                  <c:v>0.44550784430534685</c:v>
                </c:pt>
                <c:pt idx="6860">
                  <c:v>0.44451292030112577</c:v>
                </c:pt>
                <c:pt idx="6861">
                  <c:v>0.43857224181500176</c:v>
                </c:pt>
                <c:pt idx="6862">
                  <c:v>0.43356513959829057</c:v>
                </c:pt>
                <c:pt idx="6863">
                  <c:v>0.42380566258608782</c:v>
                </c:pt>
                <c:pt idx="6864">
                  <c:v>0.41835800020712882</c:v>
                </c:pt>
                <c:pt idx="6865">
                  <c:v>0.41062289258492674</c:v>
                </c:pt>
                <c:pt idx="6866">
                  <c:v>0.40378425547282032</c:v>
                </c:pt>
                <c:pt idx="6867">
                  <c:v>0.39716874638018385</c:v>
                </c:pt>
                <c:pt idx="6868">
                  <c:v>0.38938319476925592</c:v>
                </c:pt>
                <c:pt idx="6869">
                  <c:v>0.38312883704914147</c:v>
                </c:pt>
                <c:pt idx="6870">
                  <c:v>0.37760441740597184</c:v>
                </c:pt>
                <c:pt idx="6871">
                  <c:v>0.37100592437228591</c:v>
                </c:pt>
                <c:pt idx="6872">
                  <c:v>0.36423019878077212</c:v>
                </c:pt>
                <c:pt idx="6873">
                  <c:v>0.35907373432242146</c:v>
                </c:pt>
                <c:pt idx="6874">
                  <c:v>0.35253635815442796</c:v>
                </c:pt>
                <c:pt idx="6875">
                  <c:v>0.34637724848082296</c:v>
                </c:pt>
                <c:pt idx="6876">
                  <c:v>0.33864967558219294</c:v>
                </c:pt>
                <c:pt idx="6877">
                  <c:v>0.33941683569480752</c:v>
                </c:pt>
                <c:pt idx="6878">
                  <c:v>0.35313838663707858</c:v>
                </c:pt>
                <c:pt idx="6879">
                  <c:v>0.35483148472854481</c:v>
                </c:pt>
                <c:pt idx="6880">
                  <c:v>0.35111424369307781</c:v>
                </c:pt>
                <c:pt idx="6881">
                  <c:v>0.34593961947949481</c:v>
                </c:pt>
                <c:pt idx="6882">
                  <c:v>0.34012997219589597</c:v>
                </c:pt>
                <c:pt idx="6883">
                  <c:v>0.37533221264764527</c:v>
                </c:pt>
                <c:pt idx="6884">
                  <c:v>0.49655176828461978</c:v>
                </c:pt>
                <c:pt idx="6885">
                  <c:v>0.89698226118491542</c:v>
                </c:pt>
                <c:pt idx="6886">
                  <c:v>1.0964165806913331</c:v>
                </c:pt>
                <c:pt idx="6887">
                  <c:v>1.173155454111507</c:v>
                </c:pt>
                <c:pt idx="6888">
                  <c:v>1.189508885331936</c:v>
                </c:pt>
                <c:pt idx="6889">
                  <c:v>1.1825033159967195</c:v>
                </c:pt>
                <c:pt idx="6890">
                  <c:v>1.1703282487454978</c:v>
                </c:pt>
                <c:pt idx="6891">
                  <c:v>1.1535622993109018</c:v>
                </c:pt>
                <c:pt idx="6892">
                  <c:v>1.1338001570730298</c:v>
                </c:pt>
                <c:pt idx="6893">
                  <c:v>1.1160223694231461</c:v>
                </c:pt>
                <c:pt idx="6894">
                  <c:v>1.1012536202508887</c:v>
                </c:pt>
                <c:pt idx="6895">
                  <c:v>1.0843717711118035</c:v>
                </c:pt>
                <c:pt idx="6896">
                  <c:v>1.8233261058392072</c:v>
                </c:pt>
                <c:pt idx="6897">
                  <c:v>2.1491364979350012</c:v>
                </c:pt>
                <c:pt idx="6898">
                  <c:v>2.7238432229814769</c:v>
                </c:pt>
                <c:pt idx="6899">
                  <c:v>2.9717971306435529</c:v>
                </c:pt>
                <c:pt idx="6900">
                  <c:v>3.0625147359030591</c:v>
                </c:pt>
                <c:pt idx="6901">
                  <c:v>3.0696351582913226</c:v>
                </c:pt>
                <c:pt idx="6902">
                  <c:v>3.0400599157334187</c:v>
                </c:pt>
                <c:pt idx="6903">
                  <c:v>2.9939266310433013</c:v>
                </c:pt>
                <c:pt idx="6904">
                  <c:v>2.9384126988007417</c:v>
                </c:pt>
                <c:pt idx="6905">
                  <c:v>2.8771536881474242</c:v>
                </c:pt>
                <c:pt idx="6906">
                  <c:v>2.8213331729254802</c:v>
                </c:pt>
                <c:pt idx="6907">
                  <c:v>2.7591207212638982</c:v>
                </c:pt>
                <c:pt idx="6908">
                  <c:v>2.6919374811253882</c:v>
                </c:pt>
                <c:pt idx="6909">
                  <c:v>2.6235742414001306</c:v>
                </c:pt>
                <c:pt idx="6910">
                  <c:v>2.6356316133482167</c:v>
                </c:pt>
                <c:pt idx="6911">
                  <c:v>2.6732406096768386</c:v>
                </c:pt>
                <c:pt idx="6912">
                  <c:v>2.8287771930933365</c:v>
                </c:pt>
                <c:pt idx="6913">
                  <c:v>2.8797624935255373</c:v>
                </c:pt>
                <c:pt idx="6914">
                  <c:v>2.8687613993145114</c:v>
                </c:pt>
                <c:pt idx="6915">
                  <c:v>2.8279189186117542</c:v>
                </c:pt>
                <c:pt idx="6916">
                  <c:v>2.7762856777021572</c:v>
                </c:pt>
                <c:pt idx="6917">
                  <c:v>2.7170861901732803</c:v>
                </c:pt>
                <c:pt idx="6918">
                  <c:v>2.6751294385612847</c:v>
                </c:pt>
                <c:pt idx="6919">
                  <c:v>2.6347533166843746</c:v>
                </c:pt>
                <c:pt idx="6920">
                  <c:v>2.9372429676126997</c:v>
                </c:pt>
                <c:pt idx="6921">
                  <c:v>3.3067769899039368</c:v>
                </c:pt>
                <c:pt idx="6922">
                  <c:v>3.4006010446784432</c:v>
                </c:pt>
                <c:pt idx="6923">
                  <c:v>3.3836344591652301</c:v>
                </c:pt>
                <c:pt idx="6924">
                  <c:v>3.4273716316541982</c:v>
                </c:pt>
                <c:pt idx="6925">
                  <c:v>3.6015257353163812</c:v>
                </c:pt>
                <c:pt idx="6926">
                  <c:v>3.6209860912054288</c:v>
                </c:pt>
                <c:pt idx="6927">
                  <c:v>3.8588349510091344</c:v>
                </c:pt>
                <c:pt idx="6928">
                  <c:v>4.2235111155082681</c:v>
                </c:pt>
                <c:pt idx="6929">
                  <c:v>4.3088816129432885</c:v>
                </c:pt>
                <c:pt idx="6930">
                  <c:v>4.3104022397523787</c:v>
                </c:pt>
                <c:pt idx="6931">
                  <c:v>4.2629213323663375</c:v>
                </c:pt>
                <c:pt idx="6932">
                  <c:v>4.1999144475505901</c:v>
                </c:pt>
                <c:pt idx="6933">
                  <c:v>4.4194026667195727</c:v>
                </c:pt>
                <c:pt idx="6934">
                  <c:v>4.6790324294466794</c:v>
                </c:pt>
                <c:pt idx="6935">
                  <c:v>9.312679944418166</c:v>
                </c:pt>
                <c:pt idx="6936">
                  <c:v>7.0017483515409484</c:v>
                </c:pt>
                <c:pt idx="6937">
                  <c:v>6.6808478926211174</c:v>
                </c:pt>
                <c:pt idx="6938">
                  <c:v>7.2769656635700031</c:v>
                </c:pt>
                <c:pt idx="6939">
                  <c:v>7.6523645451971145</c:v>
                </c:pt>
                <c:pt idx="6940">
                  <c:v>7.5925939145414354</c:v>
                </c:pt>
                <c:pt idx="6941">
                  <c:v>7.4914377982201721</c:v>
                </c:pt>
                <c:pt idx="6942">
                  <c:v>7.1871631462055285</c:v>
                </c:pt>
                <c:pt idx="6943">
                  <c:v>6.8382349534085627</c:v>
                </c:pt>
                <c:pt idx="6944">
                  <c:v>6.544692068878847</c:v>
                </c:pt>
                <c:pt idx="6945">
                  <c:v>6.3698976319652845</c:v>
                </c:pt>
                <c:pt idx="6946">
                  <c:v>6.5286851488444775</c:v>
                </c:pt>
                <c:pt idx="6947">
                  <c:v>6.8917198822389825</c:v>
                </c:pt>
                <c:pt idx="6948">
                  <c:v>6.9908560123588224</c:v>
                </c:pt>
                <c:pt idx="6949">
                  <c:v>6.9591954851550524</c:v>
                </c:pt>
                <c:pt idx="6950">
                  <c:v>6.9430571968393844</c:v>
                </c:pt>
                <c:pt idx="6951">
                  <c:v>6.8541693507298982</c:v>
                </c:pt>
                <c:pt idx="6952">
                  <c:v>6.7283407242524804</c:v>
                </c:pt>
                <c:pt idx="6953">
                  <c:v>6.591695176010643</c:v>
                </c:pt>
                <c:pt idx="6954">
                  <c:v>6.5006274771049224</c:v>
                </c:pt>
                <c:pt idx="6955">
                  <c:v>7.2753362359784699</c:v>
                </c:pt>
                <c:pt idx="6956">
                  <c:v>7.6535943144315475</c:v>
                </c:pt>
                <c:pt idx="6957">
                  <c:v>7.6744295457086293</c:v>
                </c:pt>
                <c:pt idx="6958">
                  <c:v>7.4849036905293174</c:v>
                </c:pt>
                <c:pt idx="6959">
                  <c:v>7.3194140890838195</c:v>
                </c:pt>
                <c:pt idx="6960">
                  <c:v>7.5925867491235355</c:v>
                </c:pt>
                <c:pt idx="6961">
                  <c:v>9.9866804314960778</c:v>
                </c:pt>
                <c:pt idx="6962">
                  <c:v>9.9896681067146282</c:v>
                </c:pt>
                <c:pt idx="6963">
                  <c:v>10.319743270543054</c:v>
                </c:pt>
                <c:pt idx="6964">
                  <c:v>10.088767151331247</c:v>
                </c:pt>
                <c:pt idx="6965">
                  <c:v>9.566919790237737</c:v>
                </c:pt>
                <c:pt idx="6966">
                  <c:v>8.9142983642627485</c:v>
                </c:pt>
                <c:pt idx="6967">
                  <c:v>8.2602261323973813</c:v>
                </c:pt>
                <c:pt idx="6968">
                  <c:v>7.7030969941264162</c:v>
                </c:pt>
                <c:pt idx="6969">
                  <c:v>7.2468508092081274</c:v>
                </c:pt>
                <c:pt idx="6970">
                  <c:v>7.2301021680022064</c:v>
                </c:pt>
                <c:pt idx="6971">
                  <c:v>7.8353866776674739</c:v>
                </c:pt>
                <c:pt idx="6972">
                  <c:v>8.3244007945543572</c:v>
                </c:pt>
                <c:pt idx="6973">
                  <c:v>8.5012992261466724</c:v>
                </c:pt>
                <c:pt idx="6974">
                  <c:v>8.3365083147830248</c:v>
                </c:pt>
                <c:pt idx="6975">
                  <c:v>9.6731116829815686</c:v>
                </c:pt>
                <c:pt idx="6976">
                  <c:v>9.6010623212117139</c:v>
                </c:pt>
                <c:pt idx="6977">
                  <c:v>9.7165247809888289</c:v>
                </c:pt>
                <c:pt idx="6978">
                  <c:v>9.4829376735376716</c:v>
                </c:pt>
                <c:pt idx="6979">
                  <c:v>9.1375892573760051</c:v>
                </c:pt>
                <c:pt idx="6980">
                  <c:v>8.7827756309376994</c:v>
                </c:pt>
                <c:pt idx="6981">
                  <c:v>8.3744647831316286</c:v>
                </c:pt>
                <c:pt idx="6982">
                  <c:v>8.1803916704186719</c:v>
                </c:pt>
                <c:pt idx="6983">
                  <c:v>7.949553550492209</c:v>
                </c:pt>
                <c:pt idx="6984">
                  <c:v>7.6318599859795277</c:v>
                </c:pt>
                <c:pt idx="6985">
                  <c:v>7.4965843962463445</c:v>
                </c:pt>
                <c:pt idx="6986">
                  <c:v>7.3989957902267545</c:v>
                </c:pt>
                <c:pt idx="6987">
                  <c:v>7.8746350792886695</c:v>
                </c:pt>
                <c:pt idx="6988">
                  <c:v>8.0989662748738951</c:v>
                </c:pt>
                <c:pt idx="6989">
                  <c:v>7.9735655610457385</c:v>
                </c:pt>
                <c:pt idx="6990">
                  <c:v>7.6386052077730895</c:v>
                </c:pt>
                <c:pt idx="6991">
                  <c:v>7.2750384349616919</c:v>
                </c:pt>
                <c:pt idx="6992">
                  <c:v>7.5252459697931835</c:v>
                </c:pt>
                <c:pt idx="6993">
                  <c:v>8.0252667988195476</c:v>
                </c:pt>
                <c:pt idx="6994">
                  <c:v>8.2494955985454048</c:v>
                </c:pt>
                <c:pt idx="6995">
                  <c:v>8.1589339657101139</c:v>
                </c:pt>
                <c:pt idx="6996">
                  <c:v>7.8649126629671713</c:v>
                </c:pt>
                <c:pt idx="6997">
                  <c:v>7.4719452807280584</c:v>
                </c:pt>
                <c:pt idx="6998">
                  <c:v>7.6063112143652365</c:v>
                </c:pt>
                <c:pt idx="6999">
                  <c:v>7.9769287497912034</c:v>
                </c:pt>
                <c:pt idx="7000">
                  <c:v>8.6507012148258511</c:v>
                </c:pt>
                <c:pt idx="7001">
                  <c:v>12.09518140607619</c:v>
                </c:pt>
                <c:pt idx="7002">
                  <c:v>11.851768066888869</c:v>
                </c:pt>
                <c:pt idx="7003">
                  <c:v>11.948989164449721</c:v>
                </c:pt>
                <c:pt idx="7004">
                  <c:v>11.515078507052284</c:v>
                </c:pt>
                <c:pt idx="7005">
                  <c:v>10.860124685536858</c:v>
                </c:pt>
                <c:pt idx="7006">
                  <c:v>10.270182360472523</c:v>
                </c:pt>
                <c:pt idx="7007">
                  <c:v>9.8049878237833106</c:v>
                </c:pt>
                <c:pt idx="7008">
                  <c:v>9.5596547954787034</c:v>
                </c:pt>
                <c:pt idx="7009">
                  <c:v>9.4693753975563055</c:v>
                </c:pt>
                <c:pt idx="7010">
                  <c:v>9.2582465079526894</c:v>
                </c:pt>
                <c:pt idx="7011">
                  <c:v>11.452259248350455</c:v>
                </c:pt>
                <c:pt idx="7012">
                  <c:v>9.7170951878818652</c:v>
                </c:pt>
                <c:pt idx="7013">
                  <c:v>9.5669419209283273</c:v>
                </c:pt>
                <c:pt idx="7014">
                  <c:v>9.3051028531443478</c:v>
                </c:pt>
                <c:pt idx="7015">
                  <c:v>9.0267319653977491</c:v>
                </c:pt>
                <c:pt idx="7016">
                  <c:v>8.927927683266649</c:v>
                </c:pt>
                <c:pt idx="7017">
                  <c:v>8.8653249229296414</c:v>
                </c:pt>
                <c:pt idx="7018">
                  <c:v>8.7807485107516303</c:v>
                </c:pt>
                <c:pt idx="7019">
                  <c:v>8.6420057521240476</c:v>
                </c:pt>
                <c:pt idx="7020">
                  <c:v>8.5148622343558316</c:v>
                </c:pt>
                <c:pt idx="7021">
                  <c:v>8.4092994964551586</c:v>
                </c:pt>
                <c:pt idx="7022">
                  <c:v>8.4164601480183627</c:v>
                </c:pt>
                <c:pt idx="7023">
                  <c:v>8.5726989241675948</c:v>
                </c:pt>
                <c:pt idx="7024">
                  <c:v>8.7897023890498698</c:v>
                </c:pt>
                <c:pt idx="7025">
                  <c:v>9.0024776553330756</c:v>
                </c:pt>
                <c:pt idx="7026">
                  <c:v>9.0276796946716402</c:v>
                </c:pt>
                <c:pt idx="7027">
                  <c:v>8.9465862167541275</c:v>
                </c:pt>
                <c:pt idx="7028">
                  <c:v>8.8365765949032014</c:v>
                </c:pt>
                <c:pt idx="7029">
                  <c:v>8.8753949198183921</c:v>
                </c:pt>
                <c:pt idx="7030">
                  <c:v>9.0641143774011876</c:v>
                </c:pt>
                <c:pt idx="7031">
                  <c:v>9.0862849593943658</c:v>
                </c:pt>
                <c:pt idx="7032">
                  <c:v>9.240172168720413</c:v>
                </c:pt>
                <c:pt idx="7033">
                  <c:v>9.6687357469625486</c:v>
                </c:pt>
                <c:pt idx="7034">
                  <c:v>9.585621471413269</c:v>
                </c:pt>
                <c:pt idx="7035">
                  <c:v>9.5138909235043201</c:v>
                </c:pt>
                <c:pt idx="7036">
                  <c:v>9.4022697177161945</c:v>
                </c:pt>
                <c:pt idx="7037">
                  <c:v>9.3599387068801647</c:v>
                </c:pt>
                <c:pt idx="7038">
                  <c:v>9.3212794524205016</c:v>
                </c:pt>
                <c:pt idx="7039">
                  <c:v>9.317285974717171</c:v>
                </c:pt>
                <c:pt idx="7040">
                  <c:v>9.4340007153038599</c:v>
                </c:pt>
                <c:pt idx="7041">
                  <c:v>9.8657287123706396</c:v>
                </c:pt>
                <c:pt idx="7042">
                  <c:v>9.9259607223568089</c:v>
                </c:pt>
                <c:pt idx="7043">
                  <c:v>9.7672186351422674</c:v>
                </c:pt>
                <c:pt idx="7044">
                  <c:v>9.5938379764164008</c:v>
                </c:pt>
                <c:pt idx="7045">
                  <c:v>10.368479327605122</c:v>
                </c:pt>
                <c:pt idx="7046">
                  <c:v>10.050024643033185</c:v>
                </c:pt>
                <c:pt idx="7047">
                  <c:v>9.8499392128721741</c:v>
                </c:pt>
                <c:pt idx="7048">
                  <c:v>9.645827162977259</c:v>
                </c:pt>
                <c:pt idx="7049">
                  <c:v>9.5301123099416749</c:v>
                </c:pt>
                <c:pt idx="7050">
                  <c:v>9.4106630901079704</c:v>
                </c:pt>
                <c:pt idx="7051">
                  <c:v>9.2953469020080028</c:v>
                </c:pt>
                <c:pt idx="7052">
                  <c:v>9.197590028612634</c:v>
                </c:pt>
                <c:pt idx="7053">
                  <c:v>9.1466522897267666</c:v>
                </c:pt>
                <c:pt idx="7054">
                  <c:v>9.1378331756747482</c:v>
                </c:pt>
                <c:pt idx="7055">
                  <c:v>9.1046659315741039</c:v>
                </c:pt>
                <c:pt idx="7056">
                  <c:v>9.1076919585926923</c:v>
                </c:pt>
                <c:pt idx="7057">
                  <c:v>9.1236138325958187</c:v>
                </c:pt>
                <c:pt idx="7058">
                  <c:v>9.2428177166099896</c:v>
                </c:pt>
                <c:pt idx="7059">
                  <c:v>9.2161118905499286</c:v>
                </c:pt>
                <c:pt idx="7060">
                  <c:v>9.3386153286966049</c:v>
                </c:pt>
                <c:pt idx="7061">
                  <c:v>9.4590958294705256</c:v>
                </c:pt>
                <c:pt idx="7062">
                  <c:v>9.1905394792650252</c:v>
                </c:pt>
                <c:pt idx="7063">
                  <c:v>9.0266234184013783</c:v>
                </c:pt>
                <c:pt idx="7064">
                  <c:v>8.8619973179930547</c:v>
                </c:pt>
                <c:pt idx="7065">
                  <c:v>8.6811285325792706</c:v>
                </c:pt>
                <c:pt idx="7066">
                  <c:v>8.52810869026181</c:v>
                </c:pt>
                <c:pt idx="7067">
                  <c:v>8.4125050139404252</c:v>
                </c:pt>
                <c:pt idx="7068">
                  <c:v>8.3739030831319141</c:v>
                </c:pt>
                <c:pt idx="7069">
                  <c:v>8.3388166301170514</c:v>
                </c:pt>
                <c:pt idx="7070">
                  <c:v>8.2386520296365067</c:v>
                </c:pt>
                <c:pt idx="7071">
                  <c:v>8.1166037279477408</c:v>
                </c:pt>
                <c:pt idx="7072">
                  <c:v>7.9797800752437436</c:v>
                </c:pt>
                <c:pt idx="7073">
                  <c:v>7.8480575662067347</c:v>
                </c:pt>
                <c:pt idx="7074">
                  <c:v>7.710870273738939</c:v>
                </c:pt>
                <c:pt idx="7075">
                  <c:v>7.5690755969839785</c:v>
                </c:pt>
                <c:pt idx="7076">
                  <c:v>7.4227656544596714</c:v>
                </c:pt>
                <c:pt idx="7077">
                  <c:v>7.2848572904439148</c:v>
                </c:pt>
                <c:pt idx="7078">
                  <c:v>7.1516582962609769</c:v>
                </c:pt>
                <c:pt idx="7079">
                  <c:v>7.0161415179992455</c:v>
                </c:pt>
                <c:pt idx="7080">
                  <c:v>6.8844934216751703</c:v>
                </c:pt>
                <c:pt idx="7081">
                  <c:v>6.7538159669773137</c:v>
                </c:pt>
                <c:pt idx="7082">
                  <c:v>6.6303022102431184</c:v>
                </c:pt>
                <c:pt idx="7083">
                  <c:v>6.4869822211792343</c:v>
                </c:pt>
                <c:pt idx="7084">
                  <c:v>6.3481594478183965</c:v>
                </c:pt>
                <c:pt idx="7085">
                  <c:v>6.2182410406293824</c:v>
                </c:pt>
                <c:pt idx="7086">
                  <c:v>6.0979709387156245</c:v>
                </c:pt>
                <c:pt idx="7087">
                  <c:v>5.9855775596620395</c:v>
                </c:pt>
                <c:pt idx="7088">
                  <c:v>5.8905089248235543</c:v>
                </c:pt>
                <c:pt idx="7089">
                  <c:v>5.778620711979614</c:v>
                </c:pt>
                <c:pt idx="7090">
                  <c:v>5.6607019780490839</c:v>
                </c:pt>
                <c:pt idx="7091">
                  <c:v>5.5449926359954675</c:v>
                </c:pt>
                <c:pt idx="7092">
                  <c:v>5.4315361313139094</c:v>
                </c:pt>
                <c:pt idx="7093">
                  <c:v>5.3198838598326699</c:v>
                </c:pt>
                <c:pt idx="7094">
                  <c:v>5.2064249927428783</c:v>
                </c:pt>
                <c:pt idx="7095">
                  <c:v>5.1001697641935904</c:v>
                </c:pt>
                <c:pt idx="7096">
                  <c:v>4.9899433219289024</c:v>
                </c:pt>
                <c:pt idx="7097">
                  <c:v>4.8852014793122542</c:v>
                </c:pt>
                <c:pt idx="7098">
                  <c:v>5.3376343813850209</c:v>
                </c:pt>
                <c:pt idx="7099">
                  <c:v>5.5928724567287897</c:v>
                </c:pt>
                <c:pt idx="7100">
                  <c:v>5.5898735407747804</c:v>
                </c:pt>
                <c:pt idx="7101">
                  <c:v>5.5026220854831873</c:v>
                </c:pt>
                <c:pt idx="7102">
                  <c:v>5.3939401117306494</c:v>
                </c:pt>
                <c:pt idx="7103">
                  <c:v>5.2728689646545588</c:v>
                </c:pt>
                <c:pt idx="7104">
                  <c:v>5.1528572410257034</c:v>
                </c:pt>
                <c:pt idx="7105">
                  <c:v>5.0280389954650149</c:v>
                </c:pt>
                <c:pt idx="7106">
                  <c:v>4.90454627629589</c:v>
                </c:pt>
                <c:pt idx="7107">
                  <c:v>4.7801591548151423</c:v>
                </c:pt>
                <c:pt idx="7108">
                  <c:v>4.6573774861591506</c:v>
                </c:pt>
                <c:pt idx="7109">
                  <c:v>4.5338423063200324</c:v>
                </c:pt>
                <c:pt idx="7110">
                  <c:v>4.4187695934667044</c:v>
                </c:pt>
                <c:pt idx="7111">
                  <c:v>4.3014672615647704</c:v>
                </c:pt>
                <c:pt idx="7112">
                  <c:v>4.1904629682302765</c:v>
                </c:pt>
                <c:pt idx="7113">
                  <c:v>4.0789029816022504</c:v>
                </c:pt>
                <c:pt idx="7114">
                  <c:v>3.973912827387899</c:v>
                </c:pt>
                <c:pt idx="7115">
                  <c:v>3.8702202949214457</c:v>
                </c:pt>
                <c:pt idx="7116">
                  <c:v>3.7672293580172398</c:v>
                </c:pt>
                <c:pt idx="7117">
                  <c:v>3.6660593023810826</c:v>
                </c:pt>
                <c:pt idx="7118">
                  <c:v>3.570187811267004</c:v>
                </c:pt>
                <c:pt idx="7119">
                  <c:v>3.4774351825109862</c:v>
                </c:pt>
                <c:pt idx="7120">
                  <c:v>3.3856678016441908</c:v>
                </c:pt>
                <c:pt idx="7121">
                  <c:v>3.2966286700519962</c:v>
                </c:pt>
                <c:pt idx="7122">
                  <c:v>3.2120556656644137</c:v>
                </c:pt>
                <c:pt idx="7123">
                  <c:v>3.1283854167037157</c:v>
                </c:pt>
                <c:pt idx="7124">
                  <c:v>3.1926350918597652</c:v>
                </c:pt>
                <c:pt idx="7125">
                  <c:v>3.1619442110537257</c:v>
                </c:pt>
                <c:pt idx="7126">
                  <c:v>3.1007524826819042</c:v>
                </c:pt>
                <c:pt idx="7127">
                  <c:v>3.0258556492969237</c:v>
                </c:pt>
                <c:pt idx="7128">
                  <c:v>2.9514774288347865</c:v>
                </c:pt>
                <c:pt idx="7129">
                  <c:v>2.8763709121036367</c:v>
                </c:pt>
                <c:pt idx="7130">
                  <c:v>2.8036936565941115</c:v>
                </c:pt>
                <c:pt idx="7131">
                  <c:v>2.7381088761421992</c:v>
                </c:pt>
                <c:pt idx="7132">
                  <c:v>2.6691411981639832</c:v>
                </c:pt>
                <c:pt idx="7133">
                  <c:v>2.6012272247437047</c:v>
                </c:pt>
                <c:pt idx="7134">
                  <c:v>2.535641754917104</c:v>
                </c:pt>
                <c:pt idx="7135">
                  <c:v>2.4709124376143121</c:v>
                </c:pt>
                <c:pt idx="7136">
                  <c:v>2.4083848735850841</c:v>
                </c:pt>
                <c:pt idx="7137">
                  <c:v>2.3482492450343053</c:v>
                </c:pt>
                <c:pt idx="7138">
                  <c:v>2.2896718056082603</c:v>
                </c:pt>
                <c:pt idx="7139">
                  <c:v>2.2337122854368552</c:v>
                </c:pt>
                <c:pt idx="7140">
                  <c:v>2.177331042332094</c:v>
                </c:pt>
                <c:pt idx="7141">
                  <c:v>2.1238858566015026</c:v>
                </c:pt>
                <c:pt idx="7142">
                  <c:v>2.0719357175692847</c:v>
                </c:pt>
                <c:pt idx="7143">
                  <c:v>2.0203407818965076</c:v>
                </c:pt>
                <c:pt idx="7144">
                  <c:v>1.9706623441929687</c:v>
                </c:pt>
                <c:pt idx="7145">
                  <c:v>1.9186628045167922</c:v>
                </c:pt>
                <c:pt idx="7146">
                  <c:v>1.8757056368021066</c:v>
                </c:pt>
                <c:pt idx="7147">
                  <c:v>1.8305553581885947</c:v>
                </c:pt>
                <c:pt idx="7148">
                  <c:v>1.785677499226896</c:v>
                </c:pt>
                <c:pt idx="7149">
                  <c:v>1.7408385749350221</c:v>
                </c:pt>
                <c:pt idx="7150">
                  <c:v>1.6991060566813987</c:v>
                </c:pt>
                <c:pt idx="7151">
                  <c:v>1.686108023227731</c:v>
                </c:pt>
                <c:pt idx="7152">
                  <c:v>1.6558891364707751</c:v>
                </c:pt>
                <c:pt idx="7153">
                  <c:v>1.6223139753829661</c:v>
                </c:pt>
                <c:pt idx="7154">
                  <c:v>1.5842619670559819</c:v>
                </c:pt>
                <c:pt idx="7155">
                  <c:v>1.5463157514083641</c:v>
                </c:pt>
                <c:pt idx="7156">
                  <c:v>1.5132019192276898</c:v>
                </c:pt>
                <c:pt idx="7157">
                  <c:v>1.4768998120179875</c:v>
                </c:pt>
                <c:pt idx="7158">
                  <c:v>1.4422594556735315</c:v>
                </c:pt>
                <c:pt idx="7159">
                  <c:v>1.4093801130461299</c:v>
                </c:pt>
                <c:pt idx="7160">
                  <c:v>1.3762499774576877</c:v>
                </c:pt>
                <c:pt idx="7161">
                  <c:v>1.3453478400877101</c:v>
                </c:pt>
                <c:pt idx="7162">
                  <c:v>1.3131511680878587</c:v>
                </c:pt>
                <c:pt idx="7163">
                  <c:v>1.283036960853944</c:v>
                </c:pt>
                <c:pt idx="7164">
                  <c:v>1.2535828707406029</c:v>
                </c:pt>
                <c:pt idx="7165">
                  <c:v>1.2235671883641228</c:v>
                </c:pt>
                <c:pt idx="7166">
                  <c:v>1.1977688243733318</c:v>
                </c:pt>
                <c:pt idx="7167">
                  <c:v>1.1913982327564099</c:v>
                </c:pt>
                <c:pt idx="7168">
                  <c:v>1.1706490727480281</c:v>
                </c:pt>
                <c:pt idx="7169">
                  <c:v>1.1467621270692481</c:v>
                </c:pt>
                <c:pt idx="7170">
                  <c:v>1.1221217867652833</c:v>
                </c:pt>
                <c:pt idx="7171">
                  <c:v>1.0975241858264917</c:v>
                </c:pt>
                <c:pt idx="7172">
                  <c:v>1.0734908524842732</c:v>
                </c:pt>
                <c:pt idx="7173">
                  <c:v>1.0489773736390577</c:v>
                </c:pt>
                <c:pt idx="7174">
                  <c:v>1.0259159690398207</c:v>
                </c:pt>
                <c:pt idx="7175">
                  <c:v>1.0005264637606426</c:v>
                </c:pt>
                <c:pt idx="7176">
                  <c:v>0.98008500302037405</c:v>
                </c:pt>
                <c:pt idx="7177">
                  <c:v>0.95728674548419312</c:v>
                </c:pt>
                <c:pt idx="7178">
                  <c:v>0.93581680886061536</c:v>
                </c:pt>
                <c:pt idx="7179">
                  <c:v>0.91566010399942477</c:v>
                </c:pt>
                <c:pt idx="7180">
                  <c:v>0.89520197270524537</c:v>
                </c:pt>
                <c:pt idx="7181">
                  <c:v>0.87572817542922265</c:v>
                </c:pt>
                <c:pt idx="7182">
                  <c:v>0.85662487931223463</c:v>
                </c:pt>
                <c:pt idx="7183">
                  <c:v>0.83827864656960271</c:v>
                </c:pt>
                <c:pt idx="7184">
                  <c:v>0.8191764232075317</c:v>
                </c:pt>
                <c:pt idx="7185">
                  <c:v>0.80250552806182851</c:v>
                </c:pt>
                <c:pt idx="7186">
                  <c:v>0.78535364214966707</c:v>
                </c:pt>
                <c:pt idx="7187">
                  <c:v>0.76920879832548195</c:v>
                </c:pt>
                <c:pt idx="7188">
                  <c:v>0.93529627642137902</c:v>
                </c:pt>
                <c:pt idx="7189">
                  <c:v>1.0631095610412129</c:v>
                </c:pt>
                <c:pt idx="7190">
                  <c:v>1.0955928950955938</c:v>
                </c:pt>
                <c:pt idx="7191">
                  <c:v>1.0900991925007049</c:v>
                </c:pt>
                <c:pt idx="7192">
                  <c:v>1.071520769540935</c:v>
                </c:pt>
                <c:pt idx="7193">
                  <c:v>1.0492161140127545</c:v>
                </c:pt>
                <c:pt idx="7194">
                  <c:v>1.0258213539919625</c:v>
                </c:pt>
                <c:pt idx="7195">
                  <c:v>1.0023769158903726</c:v>
                </c:pt>
                <c:pt idx="7196">
                  <c:v>0.97739142796416534</c:v>
                </c:pt>
                <c:pt idx="7197">
                  <c:v>0.95611124661443381</c:v>
                </c:pt>
                <c:pt idx="7198">
                  <c:v>0.93406703309359806</c:v>
                </c:pt>
                <c:pt idx="7199">
                  <c:v>0.91187764246903413</c:v>
                </c:pt>
                <c:pt idx="7200">
                  <c:v>0.88991957996253057</c:v>
                </c:pt>
                <c:pt idx="7201">
                  <c:v>0.87078869037538575</c:v>
                </c:pt>
                <c:pt idx="7202">
                  <c:v>0.85136991734472678</c:v>
                </c:pt>
                <c:pt idx="7203">
                  <c:v>0.83084863452610636</c:v>
                </c:pt>
                <c:pt idx="7204">
                  <c:v>0.93747258007291645</c:v>
                </c:pt>
                <c:pt idx="7205">
                  <c:v>0.9826450940635103</c:v>
                </c:pt>
                <c:pt idx="7206">
                  <c:v>0.98345984670560649</c:v>
                </c:pt>
                <c:pt idx="7207">
                  <c:v>0.97040544812311402</c:v>
                </c:pt>
                <c:pt idx="7208">
                  <c:v>0.95016665021359392</c:v>
                </c:pt>
                <c:pt idx="7209">
                  <c:v>0.92931897484825343</c:v>
                </c:pt>
                <c:pt idx="7210">
                  <c:v>0.90613888698722811</c:v>
                </c:pt>
                <c:pt idx="7211">
                  <c:v>0.88591572956415832</c:v>
                </c:pt>
                <c:pt idx="7212">
                  <c:v>0.86373592610433181</c:v>
                </c:pt>
                <c:pt idx="7213">
                  <c:v>0.84254449910191132</c:v>
                </c:pt>
                <c:pt idx="7214">
                  <c:v>0.82545286505714555</c:v>
                </c:pt>
                <c:pt idx="7215">
                  <c:v>1.0967768054029172</c:v>
                </c:pt>
                <c:pt idx="7216">
                  <c:v>1.1765753883826133</c:v>
                </c:pt>
                <c:pt idx="7217">
                  <c:v>1.1864753086755901</c:v>
                </c:pt>
                <c:pt idx="7218">
                  <c:v>1.1712373925902191</c:v>
                </c:pt>
                <c:pt idx="7219">
                  <c:v>1.1479142410638958</c:v>
                </c:pt>
                <c:pt idx="7220">
                  <c:v>1.1203458633711294</c:v>
                </c:pt>
                <c:pt idx="7221">
                  <c:v>1.0939404927251695</c:v>
                </c:pt>
                <c:pt idx="7222">
                  <c:v>1.0650050623576839</c:v>
                </c:pt>
                <c:pt idx="7223">
                  <c:v>1.0403048657398599</c:v>
                </c:pt>
                <c:pt idx="7224">
                  <c:v>1.0140402202135141</c:v>
                </c:pt>
                <c:pt idx="7225">
                  <c:v>0.99002510967741086</c:v>
                </c:pt>
                <c:pt idx="7226">
                  <c:v>1.0272249611774458</c:v>
                </c:pt>
                <c:pt idx="7227">
                  <c:v>1.0253237301370055</c:v>
                </c:pt>
                <c:pt idx="7228">
                  <c:v>1.0083546196445019</c:v>
                </c:pt>
                <c:pt idx="7229">
                  <c:v>0.98629046955034916</c:v>
                </c:pt>
                <c:pt idx="7230">
                  <c:v>0.96233719781189397</c:v>
                </c:pt>
                <c:pt idx="7231">
                  <c:v>0.93917264721439364</c:v>
                </c:pt>
                <c:pt idx="7232">
                  <c:v>1.0019632343998233</c:v>
                </c:pt>
                <c:pt idx="7233">
                  <c:v>1.0589114653109259</c:v>
                </c:pt>
                <c:pt idx="7234">
                  <c:v>1.0637855643769834</c:v>
                </c:pt>
                <c:pt idx="7235">
                  <c:v>1.059889745005594</c:v>
                </c:pt>
                <c:pt idx="7236">
                  <c:v>1.04671436125256</c:v>
                </c:pt>
                <c:pt idx="7237">
                  <c:v>1.029032798396047</c:v>
                </c:pt>
                <c:pt idx="7238">
                  <c:v>1.0292858501708317</c:v>
                </c:pt>
                <c:pt idx="7239">
                  <c:v>6.9034789647432504</c:v>
                </c:pt>
                <c:pt idx="7240">
                  <c:v>31.306069152223273</c:v>
                </c:pt>
                <c:pt idx="7241">
                  <c:v>8.2726980802042505</c:v>
                </c:pt>
                <c:pt idx="7242">
                  <c:v>6.5782343072065155</c:v>
                </c:pt>
                <c:pt idx="7243">
                  <c:v>6.1116662750371171</c:v>
                </c:pt>
                <c:pt idx="7244">
                  <c:v>5.7399633164903312</c:v>
                </c:pt>
                <c:pt idx="7245">
                  <c:v>5.3843922291267265</c:v>
                </c:pt>
                <c:pt idx="7246">
                  <c:v>5.1165993519504545</c:v>
                </c:pt>
                <c:pt idx="7247">
                  <c:v>4.938848093931874</c:v>
                </c:pt>
                <c:pt idx="7248">
                  <c:v>4.8628647409688766</c:v>
                </c:pt>
                <c:pt idx="7249">
                  <c:v>4.8596827136805416</c:v>
                </c:pt>
                <c:pt idx="7250">
                  <c:v>4.8626042454250342</c:v>
                </c:pt>
                <c:pt idx="7251">
                  <c:v>4.8115424903807424</c:v>
                </c:pt>
                <c:pt idx="7252">
                  <c:v>8.6851429789528201</c:v>
                </c:pt>
                <c:pt idx="7253">
                  <c:v>20.660596677690222</c:v>
                </c:pt>
                <c:pt idx="7254">
                  <c:v>11.224216188958136</c:v>
                </c:pt>
                <c:pt idx="7255">
                  <c:v>10.489666718865971</c:v>
                </c:pt>
                <c:pt idx="7256">
                  <c:v>9.9857555607569228</c:v>
                </c:pt>
                <c:pt idx="7257">
                  <c:v>9.4895089193197641</c:v>
                </c:pt>
                <c:pt idx="7258">
                  <c:v>8.8995739839247143</c:v>
                </c:pt>
                <c:pt idx="7259">
                  <c:v>8.2291737220818799</c:v>
                </c:pt>
                <c:pt idx="7260">
                  <c:v>7.5884339312745483</c:v>
                </c:pt>
                <c:pt idx="7261">
                  <c:v>9.2553921732988549</c:v>
                </c:pt>
                <c:pt idx="7262">
                  <c:v>9.1326659238280818</c:v>
                </c:pt>
                <c:pt idx="7263">
                  <c:v>9.444981552824137</c:v>
                </c:pt>
                <c:pt idx="7264">
                  <c:v>9.451912107674433</c:v>
                </c:pt>
                <c:pt idx="7265">
                  <c:v>9.9191368922742296</c:v>
                </c:pt>
                <c:pt idx="7266">
                  <c:v>9.9966023314199717</c:v>
                </c:pt>
                <c:pt idx="7267">
                  <c:v>10.100104076194222</c:v>
                </c:pt>
                <c:pt idx="7268">
                  <c:v>9.8759937534513202</c:v>
                </c:pt>
                <c:pt idx="7269">
                  <c:v>9.4762895013821566</c:v>
                </c:pt>
                <c:pt idx="7270">
                  <c:v>9.6600305804219708</c:v>
                </c:pt>
                <c:pt idx="7271">
                  <c:v>9.4129909744507447</c:v>
                </c:pt>
                <c:pt idx="7272">
                  <c:v>9.5047198890757087</c:v>
                </c:pt>
                <c:pt idx="7273">
                  <c:v>9.7810428762453725</c:v>
                </c:pt>
                <c:pt idx="7274">
                  <c:v>9.632011819454128</c:v>
                </c:pt>
                <c:pt idx="7275">
                  <c:v>11.57413636595267</c:v>
                </c:pt>
                <c:pt idx="7276">
                  <c:v>11.231545946375807</c:v>
                </c:pt>
                <c:pt idx="7277">
                  <c:v>11.978939765275246</c:v>
                </c:pt>
                <c:pt idx="7278">
                  <c:v>11.80228512419805</c:v>
                </c:pt>
                <c:pt idx="7279">
                  <c:v>12.272251475920498</c:v>
                </c:pt>
                <c:pt idx="7280">
                  <c:v>12.436196348896585</c:v>
                </c:pt>
                <c:pt idx="7281">
                  <c:v>13.569220892412059</c:v>
                </c:pt>
                <c:pt idx="7282">
                  <c:v>15.467565159048579</c:v>
                </c:pt>
                <c:pt idx="7283">
                  <c:v>16.222664936998402</c:v>
                </c:pt>
                <c:pt idx="7284">
                  <c:v>15.855171981373262</c:v>
                </c:pt>
                <c:pt idx="7285">
                  <c:v>15.033709894610762</c:v>
                </c:pt>
                <c:pt idx="7286">
                  <c:v>14.330539477550907</c:v>
                </c:pt>
                <c:pt idx="7287">
                  <c:v>13.401624777419954</c:v>
                </c:pt>
                <c:pt idx="7288">
                  <c:v>12.839937156826718</c:v>
                </c:pt>
                <c:pt idx="7289">
                  <c:v>12.325781066423305</c:v>
                </c:pt>
                <c:pt idx="7290">
                  <c:v>11.50611115364228</c:v>
                </c:pt>
                <c:pt idx="7291">
                  <c:v>10.641876666063849</c:v>
                </c:pt>
                <c:pt idx="7292">
                  <c:v>9.7900774125130159</c:v>
                </c:pt>
                <c:pt idx="7293">
                  <c:v>9.1173682159136629</c:v>
                </c:pt>
                <c:pt idx="7294">
                  <c:v>8.8630346662002921</c:v>
                </c:pt>
                <c:pt idx="7295">
                  <c:v>8.6575660773347067</c:v>
                </c:pt>
                <c:pt idx="7296">
                  <c:v>8.5994834449709217</c:v>
                </c:pt>
                <c:pt idx="7297">
                  <c:v>8.4465887116363838</c:v>
                </c:pt>
                <c:pt idx="7298">
                  <c:v>8.2594121804512817</c:v>
                </c:pt>
                <c:pt idx="7299">
                  <c:v>8.0898310753595517</c:v>
                </c:pt>
                <c:pt idx="7300">
                  <c:v>7.9182758123553691</c:v>
                </c:pt>
                <c:pt idx="7301">
                  <c:v>7.739115128975607</c:v>
                </c:pt>
                <c:pt idx="7302">
                  <c:v>7.5752532081497819</c:v>
                </c:pt>
                <c:pt idx="7303">
                  <c:v>7.3868084396997817</c:v>
                </c:pt>
                <c:pt idx="7304">
                  <c:v>7.1994348828049475</c:v>
                </c:pt>
                <c:pt idx="7305">
                  <c:v>7.0155079769178919</c:v>
                </c:pt>
                <c:pt idx="7306">
                  <c:v>6.8241072219128931</c:v>
                </c:pt>
                <c:pt idx="7307">
                  <c:v>6.6423426607576559</c:v>
                </c:pt>
                <c:pt idx="7308">
                  <c:v>6.4700523148646427</c:v>
                </c:pt>
                <c:pt idx="7309">
                  <c:v>6.2963229254541249</c:v>
                </c:pt>
                <c:pt idx="7310">
                  <c:v>6.3383282929734914</c:v>
                </c:pt>
                <c:pt idx="7311">
                  <c:v>6.6119167527810765</c:v>
                </c:pt>
                <c:pt idx="7312">
                  <c:v>6.8045946947709659</c:v>
                </c:pt>
                <c:pt idx="7313">
                  <c:v>6.9731587172422973</c:v>
                </c:pt>
                <c:pt idx="7314">
                  <c:v>6.8493953180805862</c:v>
                </c:pt>
                <c:pt idx="7315">
                  <c:v>6.5431126876359755</c:v>
                </c:pt>
                <c:pt idx="7316">
                  <c:v>7.3260024863093829</c:v>
                </c:pt>
                <c:pt idx="7317">
                  <c:v>7.8101526878007865</c:v>
                </c:pt>
                <c:pt idx="7318">
                  <c:v>8.114953798664299</c:v>
                </c:pt>
                <c:pt idx="7319">
                  <c:v>8.0192099013278995</c:v>
                </c:pt>
                <c:pt idx="7320">
                  <c:v>7.7676168031655806</c:v>
                </c:pt>
                <c:pt idx="7321">
                  <c:v>7.4391147437596814</c:v>
                </c:pt>
                <c:pt idx="7322">
                  <c:v>7.102114327506091</c:v>
                </c:pt>
                <c:pt idx="7323">
                  <c:v>6.9158073980828192</c:v>
                </c:pt>
                <c:pt idx="7324">
                  <c:v>6.7182254099629963</c:v>
                </c:pt>
                <c:pt idx="7325">
                  <c:v>6.5219367550032885</c:v>
                </c:pt>
                <c:pt idx="7326">
                  <c:v>6.3438498509246717</c:v>
                </c:pt>
                <c:pt idx="7327">
                  <c:v>6.1808132196116725</c:v>
                </c:pt>
                <c:pt idx="7328">
                  <c:v>6.2520813289181607</c:v>
                </c:pt>
                <c:pt idx="7329">
                  <c:v>6.8253184793151043</c:v>
                </c:pt>
                <c:pt idx="7330">
                  <c:v>7.5149323932342735</c:v>
                </c:pt>
                <c:pt idx="7331">
                  <c:v>7.6562184837490221</c:v>
                </c:pt>
                <c:pt idx="7332">
                  <c:v>7.4264391899645927</c:v>
                </c:pt>
                <c:pt idx="7333">
                  <c:v>7.0031687211296507</c:v>
                </c:pt>
                <c:pt idx="7334">
                  <c:v>6.5239410877708064</c:v>
                </c:pt>
                <c:pt idx="7335">
                  <c:v>6.064103369917718</c:v>
                </c:pt>
                <c:pt idx="7336">
                  <c:v>5.9093205440160581</c:v>
                </c:pt>
                <c:pt idx="7337">
                  <c:v>5.8876442509752698</c:v>
                </c:pt>
                <c:pt idx="7338">
                  <c:v>6.1618868309138142</c:v>
                </c:pt>
                <c:pt idx="7339">
                  <c:v>6.2871888731201686</c:v>
                </c:pt>
                <c:pt idx="7340">
                  <c:v>6.778748494266619</c:v>
                </c:pt>
                <c:pt idx="7341">
                  <c:v>27.931303513047826</c:v>
                </c:pt>
                <c:pt idx="7342">
                  <c:v>13.998804609563782</c:v>
                </c:pt>
                <c:pt idx="7343">
                  <c:v>13.68715034818473</c:v>
                </c:pt>
                <c:pt idx="7344">
                  <c:v>14.515003271993972</c:v>
                </c:pt>
                <c:pt idx="7345">
                  <c:v>15.211148517972438</c:v>
                </c:pt>
                <c:pt idx="7346">
                  <c:v>16.203674816607752</c:v>
                </c:pt>
                <c:pt idx="7347">
                  <c:v>16.785828825631416</c:v>
                </c:pt>
                <c:pt idx="7348">
                  <c:v>16.930784423996098</c:v>
                </c:pt>
                <c:pt idx="7349">
                  <c:v>17.637903209629947</c:v>
                </c:pt>
                <c:pt idx="7350">
                  <c:v>17.39658382261663</c:v>
                </c:pt>
                <c:pt idx="7351">
                  <c:v>16.819025466039395</c:v>
                </c:pt>
                <c:pt idx="7352">
                  <c:v>16.410482896183293</c:v>
                </c:pt>
                <c:pt idx="7353">
                  <c:v>15.938885463360865</c:v>
                </c:pt>
                <c:pt idx="7354">
                  <c:v>15.589228030102168</c:v>
                </c:pt>
                <c:pt idx="7355">
                  <c:v>14.907897483068455</c:v>
                </c:pt>
                <c:pt idx="7356">
                  <c:v>13.966415884714966</c:v>
                </c:pt>
                <c:pt idx="7357">
                  <c:v>12.929522173720551</c:v>
                </c:pt>
                <c:pt idx="7358">
                  <c:v>11.924895895493066</c:v>
                </c:pt>
                <c:pt idx="7359">
                  <c:v>10.959289264005026</c:v>
                </c:pt>
                <c:pt idx="7360">
                  <c:v>10.170041551819502</c:v>
                </c:pt>
                <c:pt idx="7361">
                  <c:v>9.659343085018449</c:v>
                </c:pt>
                <c:pt idx="7362">
                  <c:v>9.2201932863823899</c:v>
                </c:pt>
                <c:pt idx="7363">
                  <c:v>8.9029151609056356</c:v>
                </c:pt>
                <c:pt idx="7364">
                  <c:v>8.6960162153335698</c:v>
                </c:pt>
                <c:pt idx="7365">
                  <c:v>8.6024881642627324</c:v>
                </c:pt>
                <c:pt idx="7366">
                  <c:v>8.5543796388316107</c:v>
                </c:pt>
                <c:pt idx="7367">
                  <c:v>8.5868042145884118</c:v>
                </c:pt>
                <c:pt idx="7368">
                  <c:v>8.604798656190848</c:v>
                </c:pt>
                <c:pt idx="7369">
                  <c:v>8.6158757172356832</c:v>
                </c:pt>
                <c:pt idx="7370">
                  <c:v>8.8031851399826664</c:v>
                </c:pt>
                <c:pt idx="7371">
                  <c:v>9.0340612694285483</c:v>
                </c:pt>
                <c:pt idx="7372">
                  <c:v>9.3919151072542206</c:v>
                </c:pt>
                <c:pt idx="7373">
                  <c:v>12.316478682063543</c:v>
                </c:pt>
                <c:pt idx="7374">
                  <c:v>12.295930975791553</c:v>
                </c:pt>
                <c:pt idx="7375">
                  <c:v>12.792852467601747</c:v>
                </c:pt>
                <c:pt idx="7376">
                  <c:v>12.818512279298124</c:v>
                </c:pt>
                <c:pt idx="7377">
                  <c:v>12.321990284744565</c:v>
                </c:pt>
                <c:pt idx="7378">
                  <c:v>11.82835976766018</c:v>
                </c:pt>
                <c:pt idx="7379">
                  <c:v>11.169823268056808</c:v>
                </c:pt>
                <c:pt idx="7380">
                  <c:v>10.424343245470013</c:v>
                </c:pt>
                <c:pt idx="7381">
                  <c:v>11.23535932880897</c:v>
                </c:pt>
                <c:pt idx="7382">
                  <c:v>11.199226632985432</c:v>
                </c:pt>
                <c:pt idx="7383">
                  <c:v>11.091406157550036</c:v>
                </c:pt>
                <c:pt idx="7384">
                  <c:v>10.698388053546925</c:v>
                </c:pt>
                <c:pt idx="7385">
                  <c:v>10.149276818661857</c:v>
                </c:pt>
                <c:pt idx="7386">
                  <c:v>9.9085113781071108</c:v>
                </c:pt>
                <c:pt idx="7387">
                  <c:v>9.4550604934126294</c:v>
                </c:pt>
                <c:pt idx="7388">
                  <c:v>8.9550839260540194</c:v>
                </c:pt>
                <c:pt idx="7389">
                  <c:v>8.8941376639170997</c:v>
                </c:pt>
                <c:pt idx="7390">
                  <c:v>8.7002634322402699</c:v>
                </c:pt>
                <c:pt idx="7391">
                  <c:v>8.4685498210662757</c:v>
                </c:pt>
                <c:pt idx="7392">
                  <c:v>8.1722913055584687</c:v>
                </c:pt>
                <c:pt idx="7393">
                  <c:v>7.9693240006837334</c:v>
                </c:pt>
                <c:pt idx="7394">
                  <c:v>7.9234213632654855</c:v>
                </c:pt>
                <c:pt idx="7395">
                  <c:v>7.8271113517061632</c:v>
                </c:pt>
                <c:pt idx="7396">
                  <c:v>7.7049939204647915</c:v>
                </c:pt>
                <c:pt idx="7397">
                  <c:v>7.5673162944370063</c:v>
                </c:pt>
                <c:pt idx="7398">
                  <c:v>7.492643718217872</c:v>
                </c:pt>
                <c:pt idx="7399">
                  <c:v>7.4172558896052765</c:v>
                </c:pt>
                <c:pt idx="7400">
                  <c:v>7.3675214459991585</c:v>
                </c:pt>
                <c:pt idx="7401">
                  <c:v>7.4012716509531877</c:v>
                </c:pt>
                <c:pt idx="7402">
                  <c:v>7.6210480537837864</c:v>
                </c:pt>
                <c:pt idx="7403">
                  <c:v>8.2077746830253488</c:v>
                </c:pt>
                <c:pt idx="7404">
                  <c:v>10.756979448784135</c:v>
                </c:pt>
                <c:pt idx="7405">
                  <c:v>10.856313934390553</c:v>
                </c:pt>
                <c:pt idx="7406">
                  <c:v>10.883325285542746</c:v>
                </c:pt>
                <c:pt idx="7407">
                  <c:v>10.586890859869891</c:v>
                </c:pt>
                <c:pt idx="7408">
                  <c:v>9.9977684988781679</c:v>
                </c:pt>
                <c:pt idx="7409">
                  <c:v>9.3328704632180859</c:v>
                </c:pt>
                <c:pt idx="7410">
                  <c:v>9.0777755078890898</c:v>
                </c:pt>
                <c:pt idx="7411">
                  <c:v>8.7148702650405419</c:v>
                </c:pt>
                <c:pt idx="7412">
                  <c:v>8.727611397339011</c:v>
                </c:pt>
                <c:pt idx="7413">
                  <c:v>9.0714422269973021</c:v>
                </c:pt>
                <c:pt idx="7414">
                  <c:v>9.1807782131883062</c:v>
                </c:pt>
                <c:pt idx="7415">
                  <c:v>10.053606684268972</c:v>
                </c:pt>
                <c:pt idx="7416">
                  <c:v>10.164810549290275</c:v>
                </c:pt>
                <c:pt idx="7417">
                  <c:v>10.28611658199689</c:v>
                </c:pt>
                <c:pt idx="7418">
                  <c:v>10.38452647313405</c:v>
                </c:pt>
                <c:pt idx="7419">
                  <c:v>10.184869181403398</c:v>
                </c:pt>
                <c:pt idx="7420">
                  <c:v>10.007588052165564</c:v>
                </c:pt>
                <c:pt idx="7421">
                  <c:v>9.5406374790461967</c:v>
                </c:pt>
                <c:pt idx="7422">
                  <c:v>9.0113953451082249</c:v>
                </c:pt>
                <c:pt idx="7423">
                  <c:v>8.4946702795271047</c:v>
                </c:pt>
                <c:pt idx="7424">
                  <c:v>8.2440959754431589</c:v>
                </c:pt>
                <c:pt idx="7425">
                  <c:v>8.1044525788813022</c:v>
                </c:pt>
                <c:pt idx="7426">
                  <c:v>8.0298206097154559</c:v>
                </c:pt>
                <c:pt idx="7427">
                  <c:v>7.9502437921017455</c:v>
                </c:pt>
                <c:pt idx="7428">
                  <c:v>7.8667814092647586</c:v>
                </c:pt>
                <c:pt idx="7429">
                  <c:v>7.7944405646643613</c:v>
                </c:pt>
                <c:pt idx="7430">
                  <c:v>7.7656506900426407</c:v>
                </c:pt>
                <c:pt idx="7431">
                  <c:v>7.7459763189576485</c:v>
                </c:pt>
                <c:pt idx="7432">
                  <c:v>7.7027309817093084</c:v>
                </c:pt>
                <c:pt idx="7433">
                  <c:v>7.6898890242478704</c:v>
                </c:pt>
                <c:pt idx="7434">
                  <c:v>7.6508929686634879</c:v>
                </c:pt>
                <c:pt idx="7435">
                  <c:v>7.93075497590337</c:v>
                </c:pt>
                <c:pt idx="7436">
                  <c:v>9.179142553159938</c:v>
                </c:pt>
                <c:pt idx="7437">
                  <c:v>8.2987550931835479</c:v>
                </c:pt>
                <c:pt idx="7438">
                  <c:v>8.093869437558677</c:v>
                </c:pt>
                <c:pt idx="7439">
                  <c:v>8.0178448541918161</c:v>
                </c:pt>
                <c:pt idx="7440">
                  <c:v>8.0493770694815119</c:v>
                </c:pt>
                <c:pt idx="7441">
                  <c:v>8.2653088852304659</c:v>
                </c:pt>
                <c:pt idx="7442">
                  <c:v>8.2441670058832219</c:v>
                </c:pt>
                <c:pt idx="7443">
                  <c:v>8.0096155323227567</c:v>
                </c:pt>
                <c:pt idx="7444">
                  <c:v>7.8773530153380724</c:v>
                </c:pt>
                <c:pt idx="7445">
                  <c:v>7.8753687642351924</c:v>
                </c:pt>
                <c:pt idx="7446">
                  <c:v>7.8169620945535279</c:v>
                </c:pt>
                <c:pt idx="7447">
                  <c:v>7.6557725485271479</c:v>
                </c:pt>
                <c:pt idx="7448">
                  <c:v>7.5529437573487375</c:v>
                </c:pt>
                <c:pt idx="7449">
                  <c:v>7.4366671851981003</c:v>
                </c:pt>
                <c:pt idx="7450">
                  <c:v>7.2931216657855948</c:v>
                </c:pt>
                <c:pt idx="7451">
                  <c:v>7.1667565114639409</c:v>
                </c:pt>
                <c:pt idx="7452">
                  <c:v>7.0389011093510634</c:v>
                </c:pt>
                <c:pt idx="7453">
                  <c:v>6.9298929171812826</c:v>
                </c:pt>
                <c:pt idx="7454">
                  <c:v>6.8394813966675176</c:v>
                </c:pt>
                <c:pt idx="7455">
                  <c:v>6.7387384764659846</c:v>
                </c:pt>
                <c:pt idx="7456">
                  <c:v>6.6221222181806016</c:v>
                </c:pt>
                <c:pt idx="7457">
                  <c:v>6.5154407142172097</c:v>
                </c:pt>
                <c:pt idx="7458">
                  <c:v>6.3915754527007369</c:v>
                </c:pt>
                <c:pt idx="7459">
                  <c:v>6.2654293647459065</c:v>
                </c:pt>
                <c:pt idx="7460">
                  <c:v>6.1393543364364298</c:v>
                </c:pt>
                <c:pt idx="7461">
                  <c:v>6.0226225025550395</c:v>
                </c:pt>
                <c:pt idx="7462">
                  <c:v>5.9019616235289813</c:v>
                </c:pt>
                <c:pt idx="7463">
                  <c:v>5.7977285745007086</c:v>
                </c:pt>
                <c:pt idx="7464">
                  <c:v>5.6841877065886957</c:v>
                </c:pt>
                <c:pt idx="7465">
                  <c:v>5.5659212186863396</c:v>
                </c:pt>
                <c:pt idx="7466">
                  <c:v>5.4352470911259063</c:v>
                </c:pt>
                <c:pt idx="7467">
                  <c:v>5.2996043862782072</c:v>
                </c:pt>
                <c:pt idx="7468">
                  <c:v>5.160879916340404</c:v>
                </c:pt>
                <c:pt idx="7469">
                  <c:v>5.0241225940035976</c:v>
                </c:pt>
                <c:pt idx="7470">
                  <c:v>4.8851253829040324</c:v>
                </c:pt>
                <c:pt idx="7471">
                  <c:v>4.7509022044576303</c:v>
                </c:pt>
                <c:pt idx="7472">
                  <c:v>4.6213058271328915</c:v>
                </c:pt>
                <c:pt idx="7473">
                  <c:v>4.5022935183704167</c:v>
                </c:pt>
                <c:pt idx="7474">
                  <c:v>4.3800424156391582</c:v>
                </c:pt>
                <c:pt idx="7475">
                  <c:v>4.2615894558819694</c:v>
                </c:pt>
                <c:pt idx="7476">
                  <c:v>4.1396812495605761</c:v>
                </c:pt>
                <c:pt idx="7477">
                  <c:v>4.0236261098402171</c:v>
                </c:pt>
                <c:pt idx="7478">
                  <c:v>3.9089564728120352</c:v>
                </c:pt>
                <c:pt idx="7479">
                  <c:v>3.799607852260019</c:v>
                </c:pt>
                <c:pt idx="7480">
                  <c:v>3.6807984571947352</c:v>
                </c:pt>
                <c:pt idx="7481">
                  <c:v>3.5677358022512973</c:v>
                </c:pt>
                <c:pt idx="7482">
                  <c:v>3.4603301833372182</c:v>
                </c:pt>
                <c:pt idx="7483">
                  <c:v>3.3542974380955988</c:v>
                </c:pt>
                <c:pt idx="7484">
                  <c:v>3.2534128097359982</c:v>
                </c:pt>
                <c:pt idx="7485">
                  <c:v>3.157667279198404</c:v>
                </c:pt>
                <c:pt idx="7486">
                  <c:v>3.0641192065196559</c:v>
                </c:pt>
                <c:pt idx="7487">
                  <c:v>2.976219845842051</c:v>
                </c:pt>
                <c:pt idx="7488">
                  <c:v>2.8888152154057147</c:v>
                </c:pt>
                <c:pt idx="7489">
                  <c:v>2.8065528744473278</c:v>
                </c:pt>
                <c:pt idx="7490">
                  <c:v>2.7301802061160156</c:v>
                </c:pt>
                <c:pt idx="7491">
                  <c:v>2.654346096328517</c:v>
                </c:pt>
                <c:pt idx="7492">
                  <c:v>2.5818008908493248</c:v>
                </c:pt>
                <c:pt idx="7493">
                  <c:v>2.5113963535965382</c:v>
                </c:pt>
                <c:pt idx="7494">
                  <c:v>2.443385626138598</c:v>
                </c:pt>
                <c:pt idx="7495">
                  <c:v>2.3795231883478047</c:v>
                </c:pt>
                <c:pt idx="7496">
                  <c:v>2.3148648201775757</c:v>
                </c:pt>
                <c:pt idx="7497">
                  <c:v>2.2533675645313909</c:v>
                </c:pt>
                <c:pt idx="7498">
                  <c:v>2.1944896911921776</c:v>
                </c:pt>
                <c:pt idx="7499">
                  <c:v>2.1365906617819852</c:v>
                </c:pt>
                <c:pt idx="7500">
                  <c:v>2.0817310957223212</c:v>
                </c:pt>
                <c:pt idx="7501">
                  <c:v>2.0285727371667202</c:v>
                </c:pt>
                <c:pt idx="7502">
                  <c:v>1.97697842287782</c:v>
                </c:pt>
                <c:pt idx="7503">
                  <c:v>1.9265120510217379</c:v>
                </c:pt>
                <c:pt idx="7504">
                  <c:v>1.8795385508538067</c:v>
                </c:pt>
                <c:pt idx="7505">
                  <c:v>1.8325238532700838</c:v>
                </c:pt>
                <c:pt idx="7506">
                  <c:v>1.7860348621998918</c:v>
                </c:pt>
                <c:pt idx="7507">
                  <c:v>1.7431394268154332</c:v>
                </c:pt>
                <c:pt idx="7508">
                  <c:v>1.697306314535113</c:v>
                </c:pt>
                <c:pt idx="7509">
                  <c:v>1.6575051847978945</c:v>
                </c:pt>
                <c:pt idx="7510">
                  <c:v>1.6161065635866785</c:v>
                </c:pt>
                <c:pt idx="7511">
                  <c:v>1.5766818186792979</c:v>
                </c:pt>
                <c:pt idx="7512">
                  <c:v>1.5397031356063919</c:v>
                </c:pt>
                <c:pt idx="7513">
                  <c:v>1.5021434942958893</c:v>
                </c:pt>
                <c:pt idx="7514">
                  <c:v>1.4662766463845758</c:v>
                </c:pt>
                <c:pt idx="7515">
                  <c:v>1.5572549381979548</c:v>
                </c:pt>
                <c:pt idx="7516">
                  <c:v>1.8049074660645827</c:v>
                </c:pt>
                <c:pt idx="7517">
                  <c:v>1.8772470545733757</c:v>
                </c:pt>
                <c:pt idx="7518">
                  <c:v>1.88198269414076</c:v>
                </c:pt>
                <c:pt idx="7519">
                  <c:v>1.8608395145912084</c:v>
                </c:pt>
                <c:pt idx="7520">
                  <c:v>1.8282038952582826</c:v>
                </c:pt>
                <c:pt idx="7521">
                  <c:v>1.7896329348357118</c:v>
                </c:pt>
                <c:pt idx="7522">
                  <c:v>1.7497617068471341</c:v>
                </c:pt>
                <c:pt idx="7523">
                  <c:v>1.7049164984180878</c:v>
                </c:pt>
                <c:pt idx="7524">
                  <c:v>1.6594388695553193</c:v>
                </c:pt>
                <c:pt idx="7525">
                  <c:v>1.6185015673119441</c:v>
                </c:pt>
                <c:pt idx="7526">
                  <c:v>1.5767229111474257</c:v>
                </c:pt>
                <c:pt idx="7527">
                  <c:v>1.5360802211800435</c:v>
                </c:pt>
                <c:pt idx="7528">
                  <c:v>1.5004584010489141</c:v>
                </c:pt>
                <c:pt idx="7529">
                  <c:v>1.4609311501799775</c:v>
                </c:pt>
                <c:pt idx="7530">
                  <c:v>1.4248729191587661</c:v>
                </c:pt>
                <c:pt idx="7531">
                  <c:v>1.3913588882768078</c:v>
                </c:pt>
                <c:pt idx="7532">
                  <c:v>1.3567649466908465</c:v>
                </c:pt>
                <c:pt idx="7533">
                  <c:v>1.3245676721772308</c:v>
                </c:pt>
                <c:pt idx="7534">
                  <c:v>1.2921443114645279</c:v>
                </c:pt>
                <c:pt idx="7535">
                  <c:v>1.2615727611278742</c:v>
                </c:pt>
                <c:pt idx="7536">
                  <c:v>1.2305315490289768</c:v>
                </c:pt>
                <c:pt idx="7537">
                  <c:v>1.2024998162862073</c:v>
                </c:pt>
                <c:pt idx="7538">
                  <c:v>1.1741572997596381</c:v>
                </c:pt>
                <c:pt idx="7539">
                  <c:v>1.1472843150363079</c:v>
                </c:pt>
                <c:pt idx="7540">
                  <c:v>1.1201617399014621</c:v>
                </c:pt>
                <c:pt idx="7541">
                  <c:v>1.0932709982818261</c:v>
                </c:pt>
                <c:pt idx="7542">
                  <c:v>1.0684940446475066</c:v>
                </c:pt>
                <c:pt idx="7543">
                  <c:v>1.0423133488593599</c:v>
                </c:pt>
                <c:pt idx="7544">
                  <c:v>1.0203118814491328</c:v>
                </c:pt>
                <c:pt idx="7545">
                  <c:v>0.99797309932001577</c:v>
                </c:pt>
                <c:pt idx="7546">
                  <c:v>0.97508093185559364</c:v>
                </c:pt>
                <c:pt idx="7547">
                  <c:v>0.95161976742553112</c:v>
                </c:pt>
                <c:pt idx="7548">
                  <c:v>0.93157444027666458</c:v>
                </c:pt>
                <c:pt idx="7549">
                  <c:v>0.91093021779850225</c:v>
                </c:pt>
                <c:pt idx="7550">
                  <c:v>0.89137278815239906</c:v>
                </c:pt>
                <c:pt idx="7551">
                  <c:v>0.87208824825409892</c:v>
                </c:pt>
                <c:pt idx="7552">
                  <c:v>0.85216309209944063</c:v>
                </c:pt>
                <c:pt idx="7553">
                  <c:v>0.83408419942354761</c:v>
                </c:pt>
                <c:pt idx="7554">
                  <c:v>0.81533882468388108</c:v>
                </c:pt>
                <c:pt idx="7555">
                  <c:v>0.79931458635794506</c:v>
                </c:pt>
                <c:pt idx="7556">
                  <c:v>0.7806994565466906</c:v>
                </c:pt>
                <c:pt idx="7557">
                  <c:v>0.76428175087478589</c:v>
                </c:pt>
                <c:pt idx="7558">
                  <c:v>0.74875011867942076</c:v>
                </c:pt>
                <c:pt idx="7559">
                  <c:v>0.73229353347925563</c:v>
                </c:pt>
                <c:pt idx="7560">
                  <c:v>0.71470128371563035</c:v>
                </c:pt>
                <c:pt idx="7561">
                  <c:v>0.70166296375817871</c:v>
                </c:pt>
                <c:pt idx="7562">
                  <c:v>0.68706846516734321</c:v>
                </c:pt>
                <c:pt idx="7563">
                  <c:v>0.67230796820643968</c:v>
                </c:pt>
                <c:pt idx="7564">
                  <c:v>0.6584719335961271</c:v>
                </c:pt>
                <c:pt idx="7565">
                  <c:v>0.64415109450438712</c:v>
                </c:pt>
                <c:pt idx="7566">
                  <c:v>0.63273644876527491</c:v>
                </c:pt>
                <c:pt idx="7567">
                  <c:v>0.61841925131990605</c:v>
                </c:pt>
                <c:pt idx="7568">
                  <c:v>0.60469100687332156</c:v>
                </c:pt>
                <c:pt idx="7569">
                  <c:v>0.59334346276108318</c:v>
                </c:pt>
                <c:pt idx="7570">
                  <c:v>0.58116860201962528</c:v>
                </c:pt>
                <c:pt idx="7571">
                  <c:v>0.57075863665448401</c:v>
                </c:pt>
                <c:pt idx="7572">
                  <c:v>0.55950600110080251</c:v>
                </c:pt>
                <c:pt idx="7573">
                  <c:v>0.54820334587064012</c:v>
                </c:pt>
                <c:pt idx="7574">
                  <c:v>0.53784353138166741</c:v>
                </c:pt>
                <c:pt idx="7575">
                  <c:v>0.52591962196214137</c:v>
                </c:pt>
                <c:pt idx="7576">
                  <c:v>0.51712488002711354</c:v>
                </c:pt>
                <c:pt idx="7577">
                  <c:v>0.50475276042094797</c:v>
                </c:pt>
                <c:pt idx="7578">
                  <c:v>0.49729690492143597</c:v>
                </c:pt>
                <c:pt idx="7579">
                  <c:v>0.48615113690085848</c:v>
                </c:pt>
                <c:pt idx="7580">
                  <c:v>0.47740945613955382</c:v>
                </c:pt>
                <c:pt idx="7581">
                  <c:v>0.46806603378759581</c:v>
                </c:pt>
                <c:pt idx="7582">
                  <c:v>0.45991520747037684</c:v>
                </c:pt>
                <c:pt idx="7583">
                  <c:v>0.45135147653397678</c:v>
                </c:pt>
                <c:pt idx="7584">
                  <c:v>0.44216949742632566</c:v>
                </c:pt>
                <c:pt idx="7585">
                  <c:v>0.43396407921028801</c:v>
                </c:pt>
                <c:pt idx="7586">
                  <c:v>0.42473017920488293</c:v>
                </c:pt>
                <c:pt idx="7587">
                  <c:v>0.41886289875101457</c:v>
                </c:pt>
                <c:pt idx="7588">
                  <c:v>0.41065747909811634</c:v>
                </c:pt>
                <c:pt idx="7589">
                  <c:v>0.40290929740828585</c:v>
                </c:pt>
                <c:pt idx="7590">
                  <c:v>0.39561386287453887</c:v>
                </c:pt>
                <c:pt idx="7591">
                  <c:v>0.3894668129499293</c:v>
                </c:pt>
                <c:pt idx="7592">
                  <c:v>0.38166390968437092</c:v>
                </c:pt>
                <c:pt idx="7593">
                  <c:v>0.37390103616607862</c:v>
                </c:pt>
                <c:pt idx="7594">
                  <c:v>0.36707419306464667</c:v>
                </c:pt>
                <c:pt idx="7595">
                  <c:v>0.42806091480796504</c:v>
                </c:pt>
                <c:pt idx="7596">
                  <c:v>0.5890032169224092</c:v>
                </c:pt>
                <c:pt idx="7597">
                  <c:v>0.63970145660052002</c:v>
                </c:pt>
                <c:pt idx="7598">
                  <c:v>0.65110290055649978</c:v>
                </c:pt>
                <c:pt idx="7599">
                  <c:v>0.6670769096272956</c:v>
                </c:pt>
                <c:pt idx="7600">
                  <c:v>0.66641992316551324</c:v>
                </c:pt>
                <c:pt idx="7601">
                  <c:v>0.6572412206515722</c:v>
                </c:pt>
                <c:pt idx="7602">
                  <c:v>0.6453056814669017</c:v>
                </c:pt>
                <c:pt idx="7603">
                  <c:v>0.63273022445556748</c:v>
                </c:pt>
                <c:pt idx="7604">
                  <c:v>0.61974050410484915</c:v>
                </c:pt>
                <c:pt idx="7605">
                  <c:v>0.6059510629604834</c:v>
                </c:pt>
                <c:pt idx="7606">
                  <c:v>0.59194477525445666</c:v>
                </c:pt>
                <c:pt idx="7607">
                  <c:v>0.58029450789964943</c:v>
                </c:pt>
                <c:pt idx="7608">
                  <c:v>0.56866807494643268</c:v>
                </c:pt>
                <c:pt idx="7609">
                  <c:v>0.61395686653529991</c:v>
                </c:pt>
                <c:pt idx="7610">
                  <c:v>4.8236516822699</c:v>
                </c:pt>
                <c:pt idx="7611">
                  <c:v>13.021064699843471</c:v>
                </c:pt>
                <c:pt idx="7612">
                  <c:v>9.0243753755984919</c:v>
                </c:pt>
                <c:pt idx="7613">
                  <c:v>16.37334084493628</c:v>
                </c:pt>
                <c:pt idx="7614">
                  <c:v>10.035676670095762</c:v>
                </c:pt>
                <c:pt idx="7615">
                  <c:v>9.2094584304903329</c:v>
                </c:pt>
                <c:pt idx="7616">
                  <c:v>8.6813516440978056</c:v>
                </c:pt>
                <c:pt idx="7617">
                  <c:v>8.2044867751099453</c:v>
                </c:pt>
                <c:pt idx="7618">
                  <c:v>7.7566101430054415</c:v>
                </c:pt>
                <c:pt idx="7619">
                  <c:v>7.2911195364468808</c:v>
                </c:pt>
                <c:pt idx="7620">
                  <c:v>6.926880842114616</c:v>
                </c:pt>
                <c:pt idx="7621">
                  <c:v>6.667903590522366</c:v>
                </c:pt>
                <c:pt idx="7622">
                  <c:v>8.1137716856510789</c:v>
                </c:pt>
                <c:pt idx="7623">
                  <c:v>11.185249512219867</c:v>
                </c:pt>
                <c:pt idx="7624">
                  <c:v>9.5429519014864219</c:v>
                </c:pt>
                <c:pt idx="7625">
                  <c:v>12.904846086764556</c:v>
                </c:pt>
                <c:pt idx="7626">
                  <c:v>11.722459728383505</c:v>
                </c:pt>
                <c:pt idx="7627">
                  <c:v>11.283560838488292</c:v>
                </c:pt>
                <c:pt idx="7628">
                  <c:v>10.5938943713325</c:v>
                </c:pt>
                <c:pt idx="7629">
                  <c:v>9.7681962386946228</c:v>
                </c:pt>
                <c:pt idx="7630">
                  <c:v>10.237918965069657</c:v>
                </c:pt>
                <c:pt idx="7631">
                  <c:v>9.7941362359926298</c:v>
                </c:pt>
                <c:pt idx="7632">
                  <c:v>9.5483277548350713</c:v>
                </c:pt>
                <c:pt idx="7633">
                  <c:v>9.023030759001875</c:v>
                </c:pt>
                <c:pt idx="7634">
                  <c:v>8.3710085050038536</c:v>
                </c:pt>
                <c:pt idx="7635">
                  <c:v>7.7165130666102453</c:v>
                </c:pt>
                <c:pt idx="7636">
                  <c:v>7.3654179334658245</c:v>
                </c:pt>
                <c:pt idx="7637">
                  <c:v>7.1143793384319851</c:v>
                </c:pt>
                <c:pt idx="7638">
                  <c:v>7.1949737164090379</c:v>
                </c:pt>
                <c:pt idx="7639">
                  <c:v>7.1261727398486787</c:v>
                </c:pt>
                <c:pt idx="7640">
                  <c:v>7.0520563410522366</c:v>
                </c:pt>
                <c:pt idx="7641">
                  <c:v>7.0915085645124956</c:v>
                </c:pt>
                <c:pt idx="7642">
                  <c:v>7.0459083468644277</c:v>
                </c:pt>
                <c:pt idx="7643">
                  <c:v>7.2106077541609404</c:v>
                </c:pt>
                <c:pt idx="7644">
                  <c:v>7.2155781489178885</c:v>
                </c:pt>
                <c:pt idx="7645">
                  <c:v>7.1092089300553525</c:v>
                </c:pt>
                <c:pt idx="7646">
                  <c:v>6.9602518071008754</c:v>
                </c:pt>
                <c:pt idx="7647">
                  <c:v>6.7909466191565775</c:v>
                </c:pt>
                <c:pt idx="7648">
                  <c:v>6.5970046920440106</c:v>
                </c:pt>
                <c:pt idx="7649">
                  <c:v>6.4134604988846347</c:v>
                </c:pt>
                <c:pt idx="7650">
                  <c:v>6.2412609859079833</c:v>
                </c:pt>
                <c:pt idx="7651">
                  <c:v>6.0766472080666798</c:v>
                </c:pt>
                <c:pt idx="7652">
                  <c:v>6.0550218394889308</c:v>
                </c:pt>
                <c:pt idx="7653">
                  <c:v>5.9717153972086114</c:v>
                </c:pt>
                <c:pt idx="7654">
                  <c:v>5.8921350853163466</c:v>
                </c:pt>
                <c:pt idx="7655">
                  <c:v>5.8160772184752689</c:v>
                </c:pt>
                <c:pt idx="7656">
                  <c:v>5.6925349214060832</c:v>
                </c:pt>
                <c:pt idx="7657">
                  <c:v>5.5528406610029055</c:v>
                </c:pt>
                <c:pt idx="7658">
                  <c:v>5.4028964435245834</c:v>
                </c:pt>
                <c:pt idx="7659">
                  <c:v>5.2563064666227897</c:v>
                </c:pt>
                <c:pt idx="7660">
                  <c:v>5.1571417122649761</c:v>
                </c:pt>
                <c:pt idx="7661">
                  <c:v>5.9395406466675702</c:v>
                </c:pt>
                <c:pt idx="7662">
                  <c:v>26.05985525038729</c:v>
                </c:pt>
                <c:pt idx="7663">
                  <c:v>16.220323636716618</c:v>
                </c:pt>
                <c:pt idx="7664">
                  <c:v>16.899570225421584</c:v>
                </c:pt>
                <c:pt idx="7665">
                  <c:v>15.74140111860169</c:v>
                </c:pt>
                <c:pt idx="7666">
                  <c:v>14.925242810199212</c:v>
                </c:pt>
                <c:pt idx="7667">
                  <c:v>13.755695276241882</c:v>
                </c:pt>
                <c:pt idx="7668">
                  <c:v>12.508953007908771</c:v>
                </c:pt>
                <c:pt idx="7669">
                  <c:v>14.248651815050248</c:v>
                </c:pt>
                <c:pt idx="7670">
                  <c:v>15.292378692248541</c:v>
                </c:pt>
                <c:pt idx="7671">
                  <c:v>16.573694765409293</c:v>
                </c:pt>
                <c:pt idx="7672">
                  <c:v>15.86139809594067</c:v>
                </c:pt>
                <c:pt idx="7673">
                  <c:v>15.946802699071934</c:v>
                </c:pt>
                <c:pt idx="7674">
                  <c:v>18.134178617124832</c:v>
                </c:pt>
                <c:pt idx="7675">
                  <c:v>17.15468897244363</c:v>
                </c:pt>
                <c:pt idx="7676">
                  <c:v>16.370198636487832</c:v>
                </c:pt>
                <c:pt idx="7677">
                  <c:v>15.216104797590202</c:v>
                </c:pt>
                <c:pt idx="7678">
                  <c:v>13.884380198677507</c:v>
                </c:pt>
                <c:pt idx="7679">
                  <c:v>13.1145072662827</c:v>
                </c:pt>
                <c:pt idx="7680">
                  <c:v>12.688915432587251</c:v>
                </c:pt>
                <c:pt idx="7681">
                  <c:v>12.139730027798466</c:v>
                </c:pt>
                <c:pt idx="7682">
                  <c:v>11.463265116956714</c:v>
                </c:pt>
                <c:pt idx="7683">
                  <c:v>11.571090600497989</c:v>
                </c:pt>
                <c:pt idx="7684">
                  <c:v>13.585268961810481</c:v>
                </c:pt>
                <c:pt idx="7685">
                  <c:v>13.212373224983493</c:v>
                </c:pt>
                <c:pt idx="7686">
                  <c:v>13.057818194892318</c:v>
                </c:pt>
                <c:pt idx="7687">
                  <c:v>20.341361068747531</c:v>
                </c:pt>
                <c:pt idx="7688">
                  <c:v>19.509666435581583</c:v>
                </c:pt>
                <c:pt idx="7689">
                  <c:v>19.2693919392668</c:v>
                </c:pt>
                <c:pt idx="7690">
                  <c:v>19.383038642530586</c:v>
                </c:pt>
                <c:pt idx="7691">
                  <c:v>18.67190327477611</c:v>
                </c:pt>
                <c:pt idx="7692">
                  <c:v>17.416769138427412</c:v>
                </c:pt>
                <c:pt idx="7693">
                  <c:v>15.953722160276588</c:v>
                </c:pt>
                <c:pt idx="7694">
                  <c:v>14.52894730606625</c:v>
                </c:pt>
                <c:pt idx="7695">
                  <c:v>13.191202127266642</c:v>
                </c:pt>
                <c:pt idx="7696">
                  <c:v>12.025354577040419</c:v>
                </c:pt>
                <c:pt idx="7697">
                  <c:v>11.032705749844277</c:v>
                </c:pt>
                <c:pt idx="7698">
                  <c:v>10.664666160961382</c:v>
                </c:pt>
                <c:pt idx="7699">
                  <c:v>11.690692883172002</c:v>
                </c:pt>
                <c:pt idx="7700">
                  <c:v>12.240669505245977</c:v>
                </c:pt>
                <c:pt idx="7701">
                  <c:v>13.181537836834698</c:v>
                </c:pt>
                <c:pt idx="7702">
                  <c:v>13.267816989081092</c:v>
                </c:pt>
                <c:pt idx="7703">
                  <c:v>12.783283764034408</c:v>
                </c:pt>
                <c:pt idx="7704">
                  <c:v>12.125077202503535</c:v>
                </c:pt>
                <c:pt idx="7705">
                  <c:v>11.527916352281416</c:v>
                </c:pt>
                <c:pt idx="7706">
                  <c:v>10.954800928040926</c:v>
                </c:pt>
                <c:pt idx="7707">
                  <c:v>10.406925995589972</c:v>
                </c:pt>
                <c:pt idx="7708">
                  <c:v>10.480227438172108</c:v>
                </c:pt>
                <c:pt idx="7709">
                  <c:v>10.381356898274255</c:v>
                </c:pt>
                <c:pt idx="7710">
                  <c:v>10.099387541400453</c:v>
                </c:pt>
                <c:pt idx="7711">
                  <c:v>9.6721689216880815</c:v>
                </c:pt>
                <c:pt idx="7712">
                  <c:v>9.1960814806554474</c:v>
                </c:pt>
                <c:pt idx="7713">
                  <c:v>8.8670220267005</c:v>
                </c:pt>
                <c:pt idx="7714">
                  <c:v>8.8153225823982861</c:v>
                </c:pt>
                <c:pt idx="7715">
                  <c:v>9.1774496619269748</c:v>
                </c:pt>
                <c:pt idx="7716">
                  <c:v>9.4340924999304985</c:v>
                </c:pt>
                <c:pt idx="7717">
                  <c:v>9.4052919478028691</c:v>
                </c:pt>
                <c:pt idx="7718">
                  <c:v>9.2818901743734159</c:v>
                </c:pt>
                <c:pt idx="7719">
                  <c:v>9.1901262069375953</c:v>
                </c:pt>
                <c:pt idx="7720">
                  <c:v>8.8829930765754277</c:v>
                </c:pt>
                <c:pt idx="7721">
                  <c:v>8.534945963789168</c:v>
                </c:pt>
                <c:pt idx="7722">
                  <c:v>8.3921663433260747</c:v>
                </c:pt>
                <c:pt idx="7723">
                  <c:v>8.2821743052433643</c:v>
                </c:pt>
                <c:pt idx="7724">
                  <c:v>9.8574834566200789</c:v>
                </c:pt>
                <c:pt idx="7725">
                  <c:v>10.043657890409301</c:v>
                </c:pt>
                <c:pt idx="7726">
                  <c:v>10.514912950661975</c:v>
                </c:pt>
                <c:pt idx="7727">
                  <c:v>10.574500331059298</c:v>
                </c:pt>
                <c:pt idx="7728">
                  <c:v>10.303655570724564</c:v>
                </c:pt>
                <c:pt idx="7729">
                  <c:v>9.7027300125571667</c:v>
                </c:pt>
                <c:pt idx="7730">
                  <c:v>9.021375593777968</c:v>
                </c:pt>
                <c:pt idx="7731">
                  <c:v>8.5171716977540459</c:v>
                </c:pt>
                <c:pt idx="7732">
                  <c:v>8.2611352647798153</c:v>
                </c:pt>
                <c:pt idx="7733">
                  <c:v>8.3014193285549176</c:v>
                </c:pt>
                <c:pt idx="7734">
                  <c:v>8.3494769385039316</c:v>
                </c:pt>
                <c:pt idx="7735">
                  <c:v>8.2131626034195389</c:v>
                </c:pt>
                <c:pt idx="7736">
                  <c:v>7.9436600390393766</c:v>
                </c:pt>
                <c:pt idx="7737">
                  <c:v>7.6173341506661645</c:v>
                </c:pt>
                <c:pt idx="7738">
                  <c:v>7.3403675506682688</c:v>
                </c:pt>
                <c:pt idx="7739">
                  <c:v>7.1741867166324838</c:v>
                </c:pt>
                <c:pt idx="7740">
                  <c:v>7.0565965241698088</c:v>
                </c:pt>
                <c:pt idx="7741">
                  <c:v>6.9144962845461784</c:v>
                </c:pt>
                <c:pt idx="7742">
                  <c:v>6.7717272814144973</c:v>
                </c:pt>
                <c:pt idx="7743">
                  <c:v>6.6643123298059557</c:v>
                </c:pt>
                <c:pt idx="7744">
                  <c:v>6.5884478277229697</c:v>
                </c:pt>
                <c:pt idx="7745">
                  <c:v>6.572207546121148</c:v>
                </c:pt>
                <c:pt idx="7746">
                  <c:v>6.5170701967296694</c:v>
                </c:pt>
                <c:pt idx="7747">
                  <c:v>6.4545359466909007</c:v>
                </c:pt>
                <c:pt idx="7748">
                  <c:v>7.4145435291879735</c:v>
                </c:pt>
                <c:pt idx="7749">
                  <c:v>7.9420229602454455</c:v>
                </c:pt>
                <c:pt idx="7750">
                  <c:v>8.1357474937047378</c:v>
                </c:pt>
                <c:pt idx="7751">
                  <c:v>9.3497018058694366</c:v>
                </c:pt>
                <c:pt idx="7752">
                  <c:v>9.8516505464657769</c:v>
                </c:pt>
                <c:pt idx="7753">
                  <c:v>10.048254732406605</c:v>
                </c:pt>
                <c:pt idx="7754">
                  <c:v>9.8117522459735316</c:v>
                </c:pt>
                <c:pt idx="7755">
                  <c:v>9.4342618796261739</c:v>
                </c:pt>
                <c:pt idx="7756">
                  <c:v>8.954817325394469</c:v>
                </c:pt>
                <c:pt idx="7757">
                  <c:v>8.4662497628385509</c:v>
                </c:pt>
                <c:pt idx="7758">
                  <c:v>8.0658418103182452</c:v>
                </c:pt>
                <c:pt idx="7759">
                  <c:v>7.8311893429929622</c:v>
                </c:pt>
                <c:pt idx="7760">
                  <c:v>7.8215239325126724</c:v>
                </c:pt>
                <c:pt idx="7761">
                  <c:v>7.8202053071389646</c:v>
                </c:pt>
                <c:pt idx="7762">
                  <c:v>7.7741734302872239</c:v>
                </c:pt>
                <c:pt idx="7763">
                  <c:v>7.7232185566803349</c:v>
                </c:pt>
                <c:pt idx="7764">
                  <c:v>7.6662556968001505</c:v>
                </c:pt>
                <c:pt idx="7765">
                  <c:v>7.6379170027002665</c:v>
                </c:pt>
                <c:pt idx="7766">
                  <c:v>7.6458667158876725</c:v>
                </c:pt>
                <c:pt idx="7767">
                  <c:v>7.6959712904912285</c:v>
                </c:pt>
                <c:pt idx="7768">
                  <c:v>7.7462261561867098</c:v>
                </c:pt>
                <c:pt idx="7769">
                  <c:v>7.9570296180582751</c:v>
                </c:pt>
                <c:pt idx="7770">
                  <c:v>8.5553899808690748</c:v>
                </c:pt>
                <c:pt idx="7771">
                  <c:v>9.1184060012312376</c:v>
                </c:pt>
                <c:pt idx="7772">
                  <c:v>8.8753568933411806</c:v>
                </c:pt>
                <c:pt idx="7773">
                  <c:v>8.6733601511524263</c:v>
                </c:pt>
                <c:pt idx="7774">
                  <c:v>8.5644385023037568</c:v>
                </c:pt>
                <c:pt idx="7775">
                  <c:v>8.4862455704867745</c:v>
                </c:pt>
                <c:pt idx="7776">
                  <c:v>8.6326274475028182</c:v>
                </c:pt>
                <c:pt idx="7777">
                  <c:v>8.5347559780222007</c:v>
                </c:pt>
                <c:pt idx="7778">
                  <c:v>8.5722661112729241</c:v>
                </c:pt>
                <c:pt idx="7779">
                  <c:v>8.589043490932168</c:v>
                </c:pt>
                <c:pt idx="7780">
                  <c:v>9.005972107456925</c:v>
                </c:pt>
                <c:pt idx="7781">
                  <c:v>9.2304102835972337</c:v>
                </c:pt>
                <c:pt idx="7782">
                  <c:v>9.1832792964433505</c:v>
                </c:pt>
                <c:pt idx="7783">
                  <c:v>9.0366655812731089</c:v>
                </c:pt>
                <c:pt idx="7784">
                  <c:v>8.894857658582854</c:v>
                </c:pt>
                <c:pt idx="7785">
                  <c:v>8.7602829442720687</c:v>
                </c:pt>
                <c:pt idx="7786">
                  <c:v>8.7306080464050186</c:v>
                </c:pt>
                <c:pt idx="7787">
                  <c:v>8.8494419783419609</c:v>
                </c:pt>
                <c:pt idx="7788">
                  <c:v>8.8500284772044271</c:v>
                </c:pt>
                <c:pt idx="7789">
                  <c:v>8.8087325330002493</c:v>
                </c:pt>
                <c:pt idx="7790">
                  <c:v>8.5776945704289957</c:v>
                </c:pt>
                <c:pt idx="7791">
                  <c:v>8.3896720310575947</c:v>
                </c:pt>
                <c:pt idx="7792">
                  <c:v>8.2384961150022704</c:v>
                </c:pt>
                <c:pt idx="7793">
                  <c:v>8.1641571013803684</c:v>
                </c:pt>
                <c:pt idx="7794">
                  <c:v>8.4197712872746955</c:v>
                </c:pt>
                <c:pt idx="7795">
                  <c:v>8.1319784731617766</c:v>
                </c:pt>
                <c:pt idx="7796">
                  <c:v>8.256266693261022</c:v>
                </c:pt>
                <c:pt idx="7797">
                  <c:v>7.9985001091443788</c:v>
                </c:pt>
                <c:pt idx="7798">
                  <c:v>7.8779385710180785</c:v>
                </c:pt>
                <c:pt idx="7799">
                  <c:v>7.7550538502780375</c:v>
                </c:pt>
                <c:pt idx="7800">
                  <c:v>9.1522400571379414</c:v>
                </c:pt>
                <c:pt idx="7801">
                  <c:v>8.1175410298958219</c:v>
                </c:pt>
                <c:pt idx="7802">
                  <c:v>7.8153489550965975</c:v>
                </c:pt>
                <c:pt idx="7803">
                  <c:v>7.6527427481191985</c:v>
                </c:pt>
                <c:pt idx="7804">
                  <c:v>7.5231901747641414</c:v>
                </c:pt>
                <c:pt idx="7805">
                  <c:v>7.3976724026224812</c:v>
                </c:pt>
                <c:pt idx="7806">
                  <c:v>7.451578115464633</c:v>
                </c:pt>
                <c:pt idx="7807">
                  <c:v>7.3414401802440432</c:v>
                </c:pt>
                <c:pt idx="7808">
                  <c:v>7.2481531480118413</c:v>
                </c:pt>
                <c:pt idx="7809">
                  <c:v>7.1326166880140693</c:v>
                </c:pt>
                <c:pt idx="7810">
                  <c:v>7.0690793287150555</c:v>
                </c:pt>
                <c:pt idx="7811">
                  <c:v>7.0068112002008336</c:v>
                </c:pt>
                <c:pt idx="7812">
                  <c:v>6.9190292009886507</c:v>
                </c:pt>
                <c:pt idx="7813">
                  <c:v>6.8254324172959846</c:v>
                </c:pt>
                <c:pt idx="7814">
                  <c:v>6.705695293393358</c:v>
                </c:pt>
                <c:pt idx="7815">
                  <c:v>6.5701042654635318</c:v>
                </c:pt>
                <c:pt idx="7816">
                  <c:v>6.4319278332970304</c:v>
                </c:pt>
                <c:pt idx="7817">
                  <c:v>6.8640963359187275</c:v>
                </c:pt>
                <c:pt idx="7818">
                  <c:v>11.89429187925597</c:v>
                </c:pt>
                <c:pt idx="7819">
                  <c:v>8.9091521645084271</c:v>
                </c:pt>
                <c:pt idx="7820">
                  <c:v>8.5189308875822967</c:v>
                </c:pt>
                <c:pt idx="7821">
                  <c:v>7.9267058661300709</c:v>
                </c:pt>
                <c:pt idx="7822">
                  <c:v>7.2721162330248568</c:v>
                </c:pt>
                <c:pt idx="7823">
                  <c:v>6.6404444883109717</c:v>
                </c:pt>
                <c:pt idx="7824">
                  <c:v>6.1350334457930824</c:v>
                </c:pt>
                <c:pt idx="7825">
                  <c:v>6.0108402766143652</c:v>
                </c:pt>
                <c:pt idx="7826">
                  <c:v>5.8750587827361409</c:v>
                </c:pt>
                <c:pt idx="7827">
                  <c:v>5.7367118222625084</c:v>
                </c:pt>
                <c:pt idx="7828">
                  <c:v>5.5956579872832197</c:v>
                </c:pt>
                <c:pt idx="7829">
                  <c:v>5.4610250299341763</c:v>
                </c:pt>
                <c:pt idx="7830">
                  <c:v>5.3247765709794033</c:v>
                </c:pt>
                <c:pt idx="7831">
                  <c:v>5.19405957706108</c:v>
                </c:pt>
                <c:pt idx="7832">
                  <c:v>5.0639040113998872</c:v>
                </c:pt>
                <c:pt idx="7833">
                  <c:v>4.9303763155506397</c:v>
                </c:pt>
                <c:pt idx="7834">
                  <c:v>4.7986831680684805</c:v>
                </c:pt>
                <c:pt idx="7835">
                  <c:v>4.6700121204839036</c:v>
                </c:pt>
                <c:pt idx="7836">
                  <c:v>4.5428434455958584</c:v>
                </c:pt>
                <c:pt idx="7837">
                  <c:v>4.4163430862944288</c:v>
                </c:pt>
                <c:pt idx="7838">
                  <c:v>4.2882595965627814</c:v>
                </c:pt>
                <c:pt idx="7839">
                  <c:v>4.1574640902640789</c:v>
                </c:pt>
                <c:pt idx="7840">
                  <c:v>4.0241382128138357</c:v>
                </c:pt>
                <c:pt idx="7841">
                  <c:v>3.8908200734365304</c:v>
                </c:pt>
                <c:pt idx="7842">
                  <c:v>3.7584402061039648</c:v>
                </c:pt>
                <c:pt idx="7843">
                  <c:v>3.6319622110785668</c:v>
                </c:pt>
                <c:pt idx="7844">
                  <c:v>3.5113774829614042</c:v>
                </c:pt>
                <c:pt idx="7845">
                  <c:v>3.3955974432367944</c:v>
                </c:pt>
                <c:pt idx="7846">
                  <c:v>3.2850587571217442</c:v>
                </c:pt>
                <c:pt idx="7847">
                  <c:v>3.1807358701103809</c:v>
                </c:pt>
                <c:pt idx="7848">
                  <c:v>3.0803838634251712</c:v>
                </c:pt>
                <c:pt idx="7849">
                  <c:v>2.9855446898413414</c:v>
                </c:pt>
                <c:pt idx="7850">
                  <c:v>2.8928658899203969</c:v>
                </c:pt>
                <c:pt idx="7851">
                  <c:v>2.8035914750128441</c:v>
                </c:pt>
                <c:pt idx="7852">
                  <c:v>2.7202670547834575</c:v>
                </c:pt>
                <c:pt idx="7853">
                  <c:v>2.6391397923163926</c:v>
                </c:pt>
                <c:pt idx="7854">
                  <c:v>2.5608583597486128</c:v>
                </c:pt>
                <c:pt idx="7855">
                  <c:v>2.4874728951705074</c:v>
                </c:pt>
                <c:pt idx="7856">
                  <c:v>2.4143349607573543</c:v>
                </c:pt>
                <c:pt idx="7857">
                  <c:v>2.3472975020966627</c:v>
                </c:pt>
                <c:pt idx="7858">
                  <c:v>2.2807148086771449</c:v>
                </c:pt>
                <c:pt idx="7859">
                  <c:v>2.2139424755060668</c:v>
                </c:pt>
                <c:pt idx="7860">
                  <c:v>2.1553373658229691</c:v>
                </c:pt>
                <c:pt idx="7861">
                  <c:v>2.0958575748781074</c:v>
                </c:pt>
                <c:pt idx="7862">
                  <c:v>2.0375623947456387</c:v>
                </c:pt>
                <c:pt idx="7863">
                  <c:v>1.9826122801415424</c:v>
                </c:pt>
                <c:pt idx="7864">
                  <c:v>1.9297688152179318</c:v>
                </c:pt>
                <c:pt idx="7865">
                  <c:v>1.8774946813057332</c:v>
                </c:pt>
                <c:pt idx="7866">
                  <c:v>1.8270536255785865</c:v>
                </c:pt>
                <c:pt idx="7867">
                  <c:v>1.7806104306117849</c:v>
                </c:pt>
                <c:pt idx="7868">
                  <c:v>1.7338308848105894</c:v>
                </c:pt>
                <c:pt idx="7869">
                  <c:v>1.6893817536831686</c:v>
                </c:pt>
                <c:pt idx="7870">
                  <c:v>1.6456307519339499</c:v>
                </c:pt>
                <c:pt idx="7871">
                  <c:v>1.6025465163540424</c:v>
                </c:pt>
                <c:pt idx="7872">
                  <c:v>1.5621985794859021</c:v>
                </c:pt>
                <c:pt idx="7873">
                  <c:v>1.52325734404016</c:v>
                </c:pt>
                <c:pt idx="7874">
                  <c:v>1.4818940580431095</c:v>
                </c:pt>
                <c:pt idx="7875">
                  <c:v>1.4455807906940259</c:v>
                </c:pt>
                <c:pt idx="7876">
                  <c:v>1.4092904089119576</c:v>
                </c:pt>
                <c:pt idx="7877">
                  <c:v>1.3762965545524084</c:v>
                </c:pt>
                <c:pt idx="7878">
                  <c:v>1.3383736222747105</c:v>
                </c:pt>
                <c:pt idx="7879">
                  <c:v>1.306396738041502</c:v>
                </c:pt>
                <c:pt idx="7880">
                  <c:v>1.2759417382322815</c:v>
                </c:pt>
                <c:pt idx="7881">
                  <c:v>1.24138514935351</c:v>
                </c:pt>
                <c:pt idx="7882">
                  <c:v>1.2120041683281513</c:v>
                </c:pt>
                <c:pt idx="7883">
                  <c:v>1.1839766433482311</c:v>
                </c:pt>
                <c:pt idx="7884">
                  <c:v>1.1562810552741878</c:v>
                </c:pt>
                <c:pt idx="7885">
                  <c:v>1.12829649956551</c:v>
                </c:pt>
                <c:pt idx="7886">
                  <c:v>1.1012026687274259</c:v>
                </c:pt>
                <c:pt idx="7887">
                  <c:v>1.0747798352589402</c:v>
                </c:pt>
                <c:pt idx="7888">
                  <c:v>1.0499088350878698</c:v>
                </c:pt>
                <c:pt idx="7889">
                  <c:v>1.0241710514789977</c:v>
                </c:pt>
                <c:pt idx="7890">
                  <c:v>1.0003483994018081</c:v>
                </c:pt>
                <c:pt idx="7891">
                  <c:v>0.97602331034469691</c:v>
                </c:pt>
                <c:pt idx="7892">
                  <c:v>0.95397871756289054</c:v>
                </c:pt>
                <c:pt idx="7893">
                  <c:v>0.93139804174769636</c:v>
                </c:pt>
                <c:pt idx="7894">
                  <c:v>0.91076517710505411</c:v>
                </c:pt>
                <c:pt idx="7895">
                  <c:v>0.88896447783167154</c:v>
                </c:pt>
                <c:pt idx="7896">
                  <c:v>0.86978074497743252</c:v>
                </c:pt>
                <c:pt idx="7897">
                  <c:v>0.84949921368301062</c:v>
                </c:pt>
                <c:pt idx="7898">
                  <c:v>0.82860554078197368</c:v>
                </c:pt>
                <c:pt idx="7899">
                  <c:v>0.80948579275701849</c:v>
                </c:pt>
                <c:pt idx="7900">
                  <c:v>0.7913264340401277</c:v>
                </c:pt>
                <c:pt idx="7901">
                  <c:v>0.77411431564692124</c:v>
                </c:pt>
                <c:pt idx="7902">
                  <c:v>0.7555366641356035</c:v>
                </c:pt>
                <c:pt idx="7903">
                  <c:v>0.7399810708812502</c:v>
                </c:pt>
                <c:pt idx="7904">
                  <c:v>0.72303548165642562</c:v>
                </c:pt>
                <c:pt idx="7905">
                  <c:v>0.7054881865093886</c:v>
                </c:pt>
                <c:pt idx="7906">
                  <c:v>0.69112780993137735</c:v>
                </c:pt>
                <c:pt idx="7907">
                  <c:v>0.67564330130472994</c:v>
                </c:pt>
                <c:pt idx="7908">
                  <c:v>0.66012392562379818</c:v>
                </c:pt>
                <c:pt idx="7909">
                  <c:v>0.6465592544808958</c:v>
                </c:pt>
                <c:pt idx="7910">
                  <c:v>0.63263915730967624</c:v>
                </c:pt>
                <c:pt idx="7911">
                  <c:v>0.61855379287861578</c:v>
                </c:pt>
                <c:pt idx="7912">
                  <c:v>0.60489360102744893</c:v>
                </c:pt>
                <c:pt idx="7913">
                  <c:v>0.59174929463960069</c:v>
                </c:pt>
                <c:pt idx="7914">
                  <c:v>0.57941185184390132</c:v>
                </c:pt>
                <c:pt idx="7915">
                  <c:v>0.56867250843903983</c:v>
                </c:pt>
                <c:pt idx="7916">
                  <c:v>0.55552275053434619</c:v>
                </c:pt>
                <c:pt idx="7917">
                  <c:v>0.54385430740078522</c:v>
                </c:pt>
                <c:pt idx="7918">
                  <c:v>0.53295914452611282</c:v>
                </c:pt>
                <c:pt idx="7919">
                  <c:v>0.52242945686839926</c:v>
                </c:pt>
                <c:pt idx="7920">
                  <c:v>0.51025766230220859</c:v>
                </c:pt>
                <c:pt idx="7921">
                  <c:v>0.50033639525199158</c:v>
                </c:pt>
                <c:pt idx="7922">
                  <c:v>0.49055850050728805</c:v>
                </c:pt>
                <c:pt idx="7923">
                  <c:v>0.47971702721457032</c:v>
                </c:pt>
                <c:pt idx="7924">
                  <c:v>0.6100667480484171</c:v>
                </c:pt>
                <c:pt idx="7925">
                  <c:v>0.7783477960629096</c:v>
                </c:pt>
                <c:pt idx="7926">
                  <c:v>0.82661588397062202</c:v>
                </c:pt>
                <c:pt idx="7927">
                  <c:v>0.83210739872015138</c:v>
                </c:pt>
                <c:pt idx="7928">
                  <c:v>0.82109885800710458</c:v>
                </c:pt>
                <c:pt idx="7929">
                  <c:v>0.80390442533486262</c:v>
                </c:pt>
                <c:pt idx="7930">
                  <c:v>0.78531165362352084</c:v>
                </c:pt>
                <c:pt idx="7931">
                  <c:v>0.7676034316812762</c:v>
                </c:pt>
                <c:pt idx="7932">
                  <c:v>0.74968425647925896</c:v>
                </c:pt>
                <c:pt idx="7933">
                  <c:v>0.73182724692480183</c:v>
                </c:pt>
                <c:pt idx="7934">
                  <c:v>0.71468664211404764</c:v>
                </c:pt>
                <c:pt idx="7935">
                  <c:v>0.69647583336451835</c:v>
                </c:pt>
                <c:pt idx="7936">
                  <c:v>0.68128496266101313</c:v>
                </c:pt>
                <c:pt idx="7937">
                  <c:v>0.66511367170451263</c:v>
                </c:pt>
                <c:pt idx="7938">
                  <c:v>0.64864997705525584</c:v>
                </c:pt>
                <c:pt idx="7939">
                  <c:v>0.63338223752743561</c:v>
                </c:pt>
                <c:pt idx="7940">
                  <c:v>0.61789914441423865</c:v>
                </c:pt>
                <c:pt idx="7941">
                  <c:v>0.60428971199203929</c:v>
                </c:pt>
                <c:pt idx="7942">
                  <c:v>0.59174326829582369</c:v>
                </c:pt>
                <c:pt idx="7943">
                  <c:v>0.57604944615805853</c:v>
                </c:pt>
                <c:pt idx="7944">
                  <c:v>0.56479817450349468</c:v>
                </c:pt>
                <c:pt idx="7945">
                  <c:v>0.55137966989260656</c:v>
                </c:pt>
                <c:pt idx="7946">
                  <c:v>0.53898442830655724</c:v>
                </c:pt>
                <c:pt idx="7947">
                  <c:v>0.52650321716676252</c:v>
                </c:pt>
                <c:pt idx="7948">
                  <c:v>0.5148270675824177</c:v>
                </c:pt>
                <c:pt idx="7949">
                  <c:v>0.50284726681941294</c:v>
                </c:pt>
                <c:pt idx="7950">
                  <c:v>0.4912553509843568</c:v>
                </c:pt>
                <c:pt idx="7951">
                  <c:v>0.48014309791753651</c:v>
                </c:pt>
                <c:pt idx="7952">
                  <c:v>0.46980252028886837</c:v>
                </c:pt>
                <c:pt idx="7953">
                  <c:v>0.45962585889102225</c:v>
                </c:pt>
                <c:pt idx="7954">
                  <c:v>0.44890557612411397</c:v>
                </c:pt>
                <c:pt idx="7955">
                  <c:v>0.43863434966645881</c:v>
                </c:pt>
                <c:pt idx="7956">
                  <c:v>0.42940506632610631</c:v>
                </c:pt>
                <c:pt idx="7957">
                  <c:v>0.42244674805463284</c:v>
                </c:pt>
                <c:pt idx="7958">
                  <c:v>0.68322116729464921</c:v>
                </c:pt>
                <c:pt idx="7959">
                  <c:v>1.2888175966848383</c:v>
                </c:pt>
                <c:pt idx="7960">
                  <c:v>2.5521704857161627</c:v>
                </c:pt>
                <c:pt idx="7961">
                  <c:v>2.9921227985457817</c:v>
                </c:pt>
                <c:pt idx="7962">
                  <c:v>3.3371457572700582</c:v>
                </c:pt>
                <c:pt idx="7963">
                  <c:v>3.4317294489490475</c:v>
                </c:pt>
                <c:pt idx="7964">
                  <c:v>3.4096567755407374</c:v>
                </c:pt>
                <c:pt idx="7965">
                  <c:v>3.347090690565671</c:v>
                </c:pt>
                <c:pt idx="7966">
                  <c:v>3.2787619878716008</c:v>
                </c:pt>
                <c:pt idx="7967">
                  <c:v>3.4576727891969776</c:v>
                </c:pt>
                <c:pt idx="7968">
                  <c:v>3.6275794061492084</c:v>
                </c:pt>
                <c:pt idx="7969">
                  <c:v>3.6389760451752182</c:v>
                </c:pt>
                <c:pt idx="7970">
                  <c:v>3.5931208562626216</c:v>
                </c:pt>
                <c:pt idx="7971">
                  <c:v>3.5228151343512373</c:v>
                </c:pt>
                <c:pt idx="7972">
                  <c:v>3.4455418019016002</c:v>
                </c:pt>
                <c:pt idx="7973">
                  <c:v>3.3669215132334047</c:v>
                </c:pt>
                <c:pt idx="7974">
                  <c:v>3.2869249620251249</c:v>
                </c:pt>
                <c:pt idx="7975">
                  <c:v>3.2140872580959265</c:v>
                </c:pt>
                <c:pt idx="7976">
                  <c:v>3.1464361349931567</c:v>
                </c:pt>
                <c:pt idx="7977">
                  <c:v>3.0812594147992489</c:v>
                </c:pt>
                <c:pt idx="7978">
                  <c:v>3.0197457368786931</c:v>
                </c:pt>
                <c:pt idx="7979">
                  <c:v>2.9577757822224902</c:v>
                </c:pt>
                <c:pt idx="7980">
                  <c:v>2.8927952231248666</c:v>
                </c:pt>
                <c:pt idx="7981">
                  <c:v>3.7944397262165146</c:v>
                </c:pt>
                <c:pt idx="7982">
                  <c:v>3.329159784259474</c:v>
                </c:pt>
                <c:pt idx="7983">
                  <c:v>3.3789241020640857</c:v>
                </c:pt>
                <c:pt idx="7984">
                  <c:v>3.3617509770397773</c:v>
                </c:pt>
                <c:pt idx="7985">
                  <c:v>3.315417823418529</c:v>
                </c:pt>
                <c:pt idx="7986">
                  <c:v>3.2538941639384804</c:v>
                </c:pt>
                <c:pt idx="7987">
                  <c:v>3.1861843129998251</c:v>
                </c:pt>
                <c:pt idx="7988">
                  <c:v>3.1127865208415919</c:v>
                </c:pt>
                <c:pt idx="7989">
                  <c:v>3.0349782291565188</c:v>
                </c:pt>
                <c:pt idx="7990">
                  <c:v>2.9904919893832029</c:v>
                </c:pt>
                <c:pt idx="7991">
                  <c:v>2.9651108949611142</c:v>
                </c:pt>
                <c:pt idx="7992">
                  <c:v>2.9069533930379827</c:v>
                </c:pt>
                <c:pt idx="7993">
                  <c:v>2.8342255193159867</c:v>
                </c:pt>
                <c:pt idx="7994">
                  <c:v>2.7577589810116341</c:v>
                </c:pt>
                <c:pt idx="7995">
                  <c:v>2.6794013102858587</c:v>
                </c:pt>
                <c:pt idx="7996">
                  <c:v>2.6095588197263893</c:v>
                </c:pt>
                <c:pt idx="7997">
                  <c:v>2.624065303183432</c:v>
                </c:pt>
                <c:pt idx="7998">
                  <c:v>8.3170673810519329</c:v>
                </c:pt>
                <c:pt idx="7999">
                  <c:v>4.2394025637386719</c:v>
                </c:pt>
                <c:pt idx="8000">
                  <c:v>3.8886111263200505</c:v>
                </c:pt>
                <c:pt idx="8001">
                  <c:v>3.9436725702381397</c:v>
                </c:pt>
                <c:pt idx="8002">
                  <c:v>3.9957858247721627</c:v>
                </c:pt>
                <c:pt idx="8003">
                  <c:v>4.0729213310143884</c:v>
                </c:pt>
                <c:pt idx="8004">
                  <c:v>4.0960581613000961</c:v>
                </c:pt>
                <c:pt idx="8005">
                  <c:v>4.0663806812730394</c:v>
                </c:pt>
                <c:pt idx="8006">
                  <c:v>4.0099726478410602</c:v>
                </c:pt>
                <c:pt idx="8007">
                  <c:v>3.9369632401727546</c:v>
                </c:pt>
                <c:pt idx="8008">
                  <c:v>3.850415856227813</c:v>
                </c:pt>
                <c:pt idx="8009">
                  <c:v>3.7582306355546997</c:v>
                </c:pt>
                <c:pt idx="8010">
                  <c:v>3.6587472098903961</c:v>
                </c:pt>
                <c:pt idx="8011">
                  <c:v>3.5588360852979792</c:v>
                </c:pt>
                <c:pt idx="8012">
                  <c:v>3.4684788303884977</c:v>
                </c:pt>
                <c:pt idx="8013">
                  <c:v>3.3886144918886187</c:v>
                </c:pt>
                <c:pt idx="8014">
                  <c:v>3.3063876805818229</c:v>
                </c:pt>
                <c:pt idx="8015">
                  <c:v>3.2144565650165253</c:v>
                </c:pt>
                <c:pt idx="8016">
                  <c:v>3.1205261870892085</c:v>
                </c:pt>
                <c:pt idx="8017">
                  <c:v>3.0919084678590787</c:v>
                </c:pt>
                <c:pt idx="8018">
                  <c:v>3.5414259062418387</c:v>
                </c:pt>
                <c:pt idx="8019">
                  <c:v>3.91674606383032</c:v>
                </c:pt>
                <c:pt idx="8020">
                  <c:v>4.0275969516670962</c:v>
                </c:pt>
                <c:pt idx="8021">
                  <c:v>4.0112947835074788</c:v>
                </c:pt>
                <c:pt idx="8022">
                  <c:v>3.9468262926960431</c:v>
                </c:pt>
                <c:pt idx="8023">
                  <c:v>3.8610170926350182</c:v>
                </c:pt>
                <c:pt idx="8024">
                  <c:v>3.8797380058900077</c:v>
                </c:pt>
                <c:pt idx="8025">
                  <c:v>4.197791957455304</c:v>
                </c:pt>
                <c:pt idx="8026">
                  <c:v>4.5965280965365105</c:v>
                </c:pt>
                <c:pt idx="8027">
                  <c:v>8.7730002671283067</c:v>
                </c:pt>
                <c:pt idx="8028">
                  <c:v>8.2287626985212281</c:v>
                </c:pt>
                <c:pt idx="8029">
                  <c:v>8.9547495314437349</c:v>
                </c:pt>
                <c:pt idx="8030">
                  <c:v>8.8790405060201554</c:v>
                </c:pt>
                <c:pt idx="8031">
                  <c:v>8.3770343157096772</c:v>
                </c:pt>
                <c:pt idx="8032">
                  <c:v>7.7926163942063074</c:v>
                </c:pt>
                <c:pt idx="8033">
                  <c:v>7.1474496283253615</c:v>
                </c:pt>
                <c:pt idx="8034">
                  <c:v>6.6497577600793925</c:v>
                </c:pt>
                <c:pt idx="8035">
                  <c:v>6.2241601000615905</c:v>
                </c:pt>
                <c:pt idx="8036">
                  <c:v>6.0984794490438494</c:v>
                </c:pt>
                <c:pt idx="8037">
                  <c:v>6.2320942870837674</c:v>
                </c:pt>
                <c:pt idx="8038">
                  <c:v>6.2986826345306994</c:v>
                </c:pt>
                <c:pt idx="8039">
                  <c:v>6.2583536169098304</c:v>
                </c:pt>
                <c:pt idx="8040">
                  <c:v>6.162599566769468</c:v>
                </c:pt>
                <c:pt idx="8041">
                  <c:v>6.0413112960042987</c:v>
                </c:pt>
                <c:pt idx="8042">
                  <c:v>6.0830064676876985</c:v>
                </c:pt>
                <c:pt idx="8043">
                  <c:v>6.1340698359579076</c:v>
                </c:pt>
                <c:pt idx="8044">
                  <c:v>6.9185695204940174</c:v>
                </c:pt>
                <c:pt idx="8045">
                  <c:v>7.7115432412380107</c:v>
                </c:pt>
                <c:pt idx="8046">
                  <c:v>9.5521522476392651</c:v>
                </c:pt>
                <c:pt idx="8047">
                  <c:v>9.8054372896448498</c:v>
                </c:pt>
                <c:pt idx="8048">
                  <c:v>9.7552648917544822</c:v>
                </c:pt>
                <c:pt idx="8049">
                  <c:v>10.107158932825275</c:v>
                </c:pt>
                <c:pt idx="8050">
                  <c:v>9.9384477395057029</c:v>
                </c:pt>
                <c:pt idx="8051">
                  <c:v>9.8013855410818707</c:v>
                </c:pt>
                <c:pt idx="8052">
                  <c:v>10.427266682023131</c:v>
                </c:pt>
                <c:pt idx="8053">
                  <c:v>10.158116603206206</c:v>
                </c:pt>
                <c:pt idx="8054">
                  <c:v>9.6214278825250403</c:v>
                </c:pt>
                <c:pt idx="8055">
                  <c:v>8.9390987570798739</c:v>
                </c:pt>
                <c:pt idx="8056">
                  <c:v>8.3981438314774977</c:v>
                </c:pt>
                <c:pt idx="8057">
                  <c:v>7.9322685131364921</c:v>
                </c:pt>
                <c:pt idx="8058">
                  <c:v>7.4618493259757814</c:v>
                </c:pt>
                <c:pt idx="8059">
                  <c:v>7.0428579217547496</c:v>
                </c:pt>
                <c:pt idx="8060">
                  <c:v>6.9104454819780772</c:v>
                </c:pt>
                <c:pt idx="8061">
                  <c:v>6.8056201929592071</c:v>
                </c:pt>
                <c:pt idx="8062">
                  <c:v>6.6507136114024465</c:v>
                </c:pt>
                <c:pt idx="8063">
                  <c:v>7.1710115150610525</c:v>
                </c:pt>
                <c:pt idx="8064">
                  <c:v>7.6446395215275862</c:v>
                </c:pt>
                <c:pt idx="8065">
                  <c:v>7.7629948981664318</c:v>
                </c:pt>
                <c:pt idx="8066">
                  <c:v>7.5890643650456724</c:v>
                </c:pt>
                <c:pt idx="8067">
                  <c:v>7.2226272013558557</c:v>
                </c:pt>
                <c:pt idx="8068">
                  <c:v>7.0413868399474255</c:v>
                </c:pt>
                <c:pt idx="8069">
                  <c:v>6.8488891998290553</c:v>
                </c:pt>
                <c:pt idx="8070">
                  <c:v>6.9709665282944044</c:v>
                </c:pt>
                <c:pt idx="8071">
                  <c:v>11.233196619935256</c:v>
                </c:pt>
                <c:pt idx="8072">
                  <c:v>9.6654976854124204</c:v>
                </c:pt>
                <c:pt idx="8073">
                  <c:v>9.9688226096496777</c:v>
                </c:pt>
                <c:pt idx="8074">
                  <c:v>9.8970804040966627</c:v>
                </c:pt>
                <c:pt idx="8075">
                  <c:v>10.101296236829334</c:v>
                </c:pt>
                <c:pt idx="8076">
                  <c:v>11.049874462425148</c:v>
                </c:pt>
                <c:pt idx="8077">
                  <c:v>11.013702097437626</c:v>
                </c:pt>
                <c:pt idx="8078">
                  <c:v>10.745898655707055</c:v>
                </c:pt>
                <c:pt idx="8079">
                  <c:v>10.749167287429946</c:v>
                </c:pt>
                <c:pt idx="8080">
                  <c:v>10.436927945843623</c:v>
                </c:pt>
                <c:pt idx="8081">
                  <c:v>9.973492504784172</c:v>
                </c:pt>
                <c:pt idx="8082">
                  <c:v>9.5741543874769057</c:v>
                </c:pt>
                <c:pt idx="8083">
                  <c:v>9.4209989129756977</c:v>
                </c:pt>
                <c:pt idx="8084">
                  <c:v>9.098626425331247</c:v>
                </c:pt>
                <c:pt idx="8085">
                  <c:v>8.6915658703293346</c:v>
                </c:pt>
                <c:pt idx="8086">
                  <c:v>8.2756794714820074</c:v>
                </c:pt>
                <c:pt idx="8087">
                  <c:v>7.9249398585371269</c:v>
                </c:pt>
                <c:pt idx="8088">
                  <c:v>7.8424298720831844</c:v>
                </c:pt>
                <c:pt idx="8089">
                  <c:v>7.7542067878599799</c:v>
                </c:pt>
                <c:pt idx="8090">
                  <c:v>7.6213131382395254</c:v>
                </c:pt>
                <c:pt idx="8091">
                  <c:v>7.5062143347172885</c:v>
                </c:pt>
                <c:pt idx="8092">
                  <c:v>7.4041025873025852</c:v>
                </c:pt>
                <c:pt idx="8093">
                  <c:v>7.3005532592270796</c:v>
                </c:pt>
                <c:pt idx="8094">
                  <c:v>7.1680650293023955</c:v>
                </c:pt>
                <c:pt idx="8095">
                  <c:v>6.9963729994836026</c:v>
                </c:pt>
                <c:pt idx="8096">
                  <c:v>6.8557124174645399</c:v>
                </c:pt>
                <c:pt idx="8097">
                  <c:v>6.7561569029336512</c:v>
                </c:pt>
                <c:pt idx="8098">
                  <c:v>6.6399934106581346</c:v>
                </c:pt>
                <c:pt idx="8099">
                  <c:v>6.5072355777496682</c:v>
                </c:pt>
                <c:pt idx="8100">
                  <c:v>6.4135903688052851</c:v>
                </c:pt>
                <c:pt idx="8101">
                  <c:v>6.2923995269248891</c:v>
                </c:pt>
                <c:pt idx="8102">
                  <c:v>6.1765910282714067</c:v>
                </c:pt>
                <c:pt idx="8103">
                  <c:v>6.1170991236189005</c:v>
                </c:pt>
                <c:pt idx="8104">
                  <c:v>6.0114445572762065</c:v>
                </c:pt>
                <c:pt idx="8105">
                  <c:v>5.8935313863373757</c:v>
                </c:pt>
                <c:pt idx="8106">
                  <c:v>5.7638184427927968</c:v>
                </c:pt>
                <c:pt idx="8107">
                  <c:v>5.6522539690418077</c:v>
                </c:pt>
                <c:pt idx="8108">
                  <c:v>5.6360970999092324</c:v>
                </c:pt>
                <c:pt idx="8109">
                  <c:v>5.5682947832343679</c:v>
                </c:pt>
                <c:pt idx="8110">
                  <c:v>5.4735283352740307</c:v>
                </c:pt>
                <c:pt idx="8111">
                  <c:v>5.4036547880992094</c:v>
                </c:pt>
                <c:pt idx="8112">
                  <c:v>5.3078591790218468</c:v>
                </c:pt>
                <c:pt idx="8113">
                  <c:v>5.1837676449963581</c:v>
                </c:pt>
                <c:pt idx="8114">
                  <c:v>5.0534585793500755</c:v>
                </c:pt>
                <c:pt idx="8115">
                  <c:v>4.923128745591832</c:v>
                </c:pt>
                <c:pt idx="8116">
                  <c:v>4.8846307657291383</c:v>
                </c:pt>
                <c:pt idx="8117">
                  <c:v>4.8662661941968972</c:v>
                </c:pt>
                <c:pt idx="8118">
                  <c:v>4.7913490271600194</c:v>
                </c:pt>
                <c:pt idx="8119">
                  <c:v>4.7699219019188153</c:v>
                </c:pt>
                <c:pt idx="8120">
                  <c:v>4.7119672102616814</c:v>
                </c:pt>
                <c:pt idx="8121">
                  <c:v>4.6431220698228985</c:v>
                </c:pt>
                <c:pt idx="8122">
                  <c:v>4.6531268257979139</c:v>
                </c:pt>
                <c:pt idx="8123">
                  <c:v>4.8520473579290027</c:v>
                </c:pt>
                <c:pt idx="8124">
                  <c:v>4.9314595469528104</c:v>
                </c:pt>
                <c:pt idx="8125">
                  <c:v>4.9276740077026702</c:v>
                </c:pt>
                <c:pt idx="8126">
                  <c:v>4.9092527799065984</c:v>
                </c:pt>
                <c:pt idx="8127">
                  <c:v>4.8966234121314924</c:v>
                </c:pt>
                <c:pt idx="8128">
                  <c:v>4.8907679351053108</c:v>
                </c:pt>
                <c:pt idx="8129">
                  <c:v>4.8999204770850922</c:v>
                </c:pt>
                <c:pt idx="8130">
                  <c:v>4.9257126116737187</c:v>
                </c:pt>
                <c:pt idx="8131">
                  <c:v>4.9271594248624</c:v>
                </c:pt>
                <c:pt idx="8132">
                  <c:v>4.9425014830567804</c:v>
                </c:pt>
                <c:pt idx="8133">
                  <c:v>4.9441636695589875</c:v>
                </c:pt>
                <c:pt idx="8134">
                  <c:v>4.9469892801703574</c:v>
                </c:pt>
                <c:pt idx="8135">
                  <c:v>4.9547159481909278</c:v>
                </c:pt>
                <c:pt idx="8136">
                  <c:v>4.9639127450713714</c:v>
                </c:pt>
                <c:pt idx="8137">
                  <c:v>4.981648199543609</c:v>
                </c:pt>
                <c:pt idx="8138">
                  <c:v>4.9834580486427473</c:v>
                </c:pt>
                <c:pt idx="8139">
                  <c:v>4.9527497760695294</c:v>
                </c:pt>
                <c:pt idx="8140">
                  <c:v>4.8993048142210567</c:v>
                </c:pt>
                <c:pt idx="8141">
                  <c:v>4.8333502856643342</c:v>
                </c:pt>
                <c:pt idx="8142">
                  <c:v>4.7808652643069607</c:v>
                </c:pt>
                <c:pt idx="8143">
                  <c:v>4.7390607722008831</c:v>
                </c:pt>
                <c:pt idx="8144">
                  <c:v>4.7232671433990907</c:v>
                </c:pt>
                <c:pt idx="8145">
                  <c:v>4.6784491034252964</c:v>
                </c:pt>
                <c:pt idx="8146">
                  <c:v>4.6036674023028121</c:v>
                </c:pt>
                <c:pt idx="8147">
                  <c:v>4.5127200495523851</c:v>
                </c:pt>
                <c:pt idx="8148">
                  <c:v>4.4296922452610934</c:v>
                </c:pt>
                <c:pt idx="8149">
                  <c:v>4.3602511251082836</c:v>
                </c:pt>
                <c:pt idx="8150">
                  <c:v>4.2956852459461778</c:v>
                </c:pt>
                <c:pt idx="8151">
                  <c:v>4.2429558986046851</c:v>
                </c:pt>
                <c:pt idx="8152">
                  <c:v>4.19787496536643</c:v>
                </c:pt>
                <c:pt idx="8153">
                  <c:v>4.1653151042398449</c:v>
                </c:pt>
                <c:pt idx="8154">
                  <c:v>4.1144621259121266</c:v>
                </c:pt>
                <c:pt idx="8155">
                  <c:v>4.0530757006807097</c:v>
                </c:pt>
                <c:pt idx="8156">
                  <c:v>4.6134303916246937</c:v>
                </c:pt>
                <c:pt idx="8157">
                  <c:v>5.3876944596382215</c:v>
                </c:pt>
                <c:pt idx="8158">
                  <c:v>5.216181345732438</c:v>
                </c:pt>
                <c:pt idx="8159">
                  <c:v>5.3186028330559845</c:v>
                </c:pt>
                <c:pt idx="8160">
                  <c:v>5.3708661375494025</c:v>
                </c:pt>
                <c:pt idx="8161">
                  <c:v>5.4295646740445536</c:v>
                </c:pt>
                <c:pt idx="8162">
                  <c:v>5.4279270004866955</c:v>
                </c:pt>
                <c:pt idx="8163">
                  <c:v>5.3799584363552517</c:v>
                </c:pt>
                <c:pt idx="8164">
                  <c:v>5.3134635752781394</c:v>
                </c:pt>
                <c:pt idx="8165">
                  <c:v>5.2589025792176765</c:v>
                </c:pt>
                <c:pt idx="8166">
                  <c:v>5.5171963764793581</c:v>
                </c:pt>
                <c:pt idx="8167">
                  <c:v>5.5329376373071097</c:v>
                </c:pt>
                <c:pt idx="8168">
                  <c:v>5.4742373606845174</c:v>
                </c:pt>
                <c:pt idx="8169">
                  <c:v>5.3887623766263495</c:v>
                </c:pt>
                <c:pt idx="8170">
                  <c:v>5.2871548231968841</c:v>
                </c:pt>
                <c:pt idx="8171">
                  <c:v>5.1778932415486985</c:v>
                </c:pt>
                <c:pt idx="8172">
                  <c:v>5.0657336806377717</c:v>
                </c:pt>
                <c:pt idx="8173">
                  <c:v>4.9484154151222324</c:v>
                </c:pt>
                <c:pt idx="8174">
                  <c:v>4.8186765947376724</c:v>
                </c:pt>
                <c:pt idx="8175">
                  <c:v>4.6813760154831563</c:v>
                </c:pt>
                <c:pt idx="8176">
                  <c:v>4.5516098307875303</c:v>
                </c:pt>
                <c:pt idx="8177">
                  <c:v>4.4224705130165765</c:v>
                </c:pt>
                <c:pt idx="8178">
                  <c:v>4.2935071189612692</c:v>
                </c:pt>
                <c:pt idx="8179">
                  <c:v>4.1795839870468985</c:v>
                </c:pt>
                <c:pt idx="8180">
                  <c:v>4.0589698743828064</c:v>
                </c:pt>
                <c:pt idx="8181">
                  <c:v>3.9460959636372208</c:v>
                </c:pt>
                <c:pt idx="8182">
                  <c:v>3.8294089462890337</c:v>
                </c:pt>
                <c:pt idx="8183">
                  <c:v>3.7131741392085535</c:v>
                </c:pt>
                <c:pt idx="8184">
                  <c:v>3.6029986613261671</c:v>
                </c:pt>
                <c:pt idx="8185">
                  <c:v>3.4943999527706642</c:v>
                </c:pt>
                <c:pt idx="8186">
                  <c:v>3.3893484951779977</c:v>
                </c:pt>
                <c:pt idx="8187">
                  <c:v>3.2860449197983437</c:v>
                </c:pt>
                <c:pt idx="8188">
                  <c:v>3.1818877275728692</c:v>
                </c:pt>
                <c:pt idx="8189">
                  <c:v>3.0879892722091831</c:v>
                </c:pt>
                <c:pt idx="8190">
                  <c:v>2.9945117818780091</c:v>
                </c:pt>
                <c:pt idx="8191">
                  <c:v>2.9097850244853136</c:v>
                </c:pt>
                <c:pt idx="8192">
                  <c:v>2.8280575089092848</c:v>
                </c:pt>
                <c:pt idx="8193">
                  <c:v>2.7483289856950912</c:v>
                </c:pt>
                <c:pt idx="8194">
                  <c:v>2.672635877836258</c:v>
                </c:pt>
                <c:pt idx="8195">
                  <c:v>2.5964380653510526</c:v>
                </c:pt>
                <c:pt idx="8196">
                  <c:v>2.5251943142651592</c:v>
                </c:pt>
                <c:pt idx="8197">
                  <c:v>2.4629701411785772</c:v>
                </c:pt>
                <c:pt idx="8198">
                  <c:v>2.3926940657966487</c:v>
                </c:pt>
                <c:pt idx="8199">
                  <c:v>2.3288130480873819</c:v>
                </c:pt>
                <c:pt idx="8200">
                  <c:v>2.2669606827102622</c:v>
                </c:pt>
                <c:pt idx="8201">
                  <c:v>2.2042736002354282</c:v>
                </c:pt>
                <c:pt idx="8202">
                  <c:v>2.1514908661304544</c:v>
                </c:pt>
                <c:pt idx="8203">
                  <c:v>2.0949141980302421</c:v>
                </c:pt>
                <c:pt idx="8204">
                  <c:v>2.0455863179388345</c:v>
                </c:pt>
                <c:pt idx="8205">
                  <c:v>1.9947319752936541</c:v>
                </c:pt>
                <c:pt idx="8206">
                  <c:v>1.9487084407889745</c:v>
                </c:pt>
                <c:pt idx="8207">
                  <c:v>1.9027550633350494</c:v>
                </c:pt>
                <c:pt idx="8208">
                  <c:v>1.8580909568017325</c:v>
                </c:pt>
                <c:pt idx="8209">
                  <c:v>1.8131647860913118</c:v>
                </c:pt>
                <c:pt idx="8210">
                  <c:v>1.774082228567448</c:v>
                </c:pt>
                <c:pt idx="8211">
                  <c:v>1.7308996573433715</c:v>
                </c:pt>
                <c:pt idx="8212">
                  <c:v>1.6889610786172788</c:v>
                </c:pt>
                <c:pt idx="8213">
                  <c:v>1.6459997133011244</c:v>
                </c:pt>
                <c:pt idx="8214">
                  <c:v>1.6059658661282081</c:v>
                </c:pt>
                <c:pt idx="8215">
                  <c:v>1.5675354655920311</c:v>
                </c:pt>
                <c:pt idx="8216">
                  <c:v>1.5284183175271475</c:v>
                </c:pt>
                <c:pt idx="8217">
                  <c:v>1.4911024875537244</c:v>
                </c:pt>
                <c:pt idx="8218">
                  <c:v>1.4533666075799536</c:v>
                </c:pt>
                <c:pt idx="8219">
                  <c:v>1.4187872195518203</c:v>
                </c:pt>
                <c:pt idx="8220">
                  <c:v>1.3851412116883852</c:v>
                </c:pt>
                <c:pt idx="8221">
                  <c:v>1.3510047821711131</c:v>
                </c:pt>
                <c:pt idx="8222">
                  <c:v>1.3198548089751458</c:v>
                </c:pt>
                <c:pt idx="8223">
                  <c:v>1.2879688304539934</c:v>
                </c:pt>
                <c:pt idx="8224">
                  <c:v>1.2572250264787581</c:v>
                </c:pt>
                <c:pt idx="8225">
                  <c:v>1.2280022001160187</c:v>
                </c:pt>
                <c:pt idx="8226">
                  <c:v>1.198479759829008</c:v>
                </c:pt>
                <c:pt idx="8227">
                  <c:v>1.1697377021871318</c:v>
                </c:pt>
                <c:pt idx="8228">
                  <c:v>1.1436565950693238</c:v>
                </c:pt>
                <c:pt idx="8229">
                  <c:v>1.1149175613471123</c:v>
                </c:pt>
                <c:pt idx="8230">
                  <c:v>1.090502263033698</c:v>
                </c:pt>
                <c:pt idx="8231">
                  <c:v>1.06469288588579</c:v>
                </c:pt>
                <c:pt idx="8232">
                  <c:v>1.0402721244451565</c:v>
                </c:pt>
                <c:pt idx="8233">
                  <c:v>1.0162231675074358</c:v>
                </c:pt>
                <c:pt idx="8234">
                  <c:v>0.99502968400598202</c:v>
                </c:pt>
                <c:pt idx="8235">
                  <c:v>0.97137580929882883</c:v>
                </c:pt>
                <c:pt idx="8236">
                  <c:v>0.94894613184733956</c:v>
                </c:pt>
                <c:pt idx="8237">
                  <c:v>0.92792568027532663</c:v>
                </c:pt>
                <c:pt idx="8238">
                  <c:v>0.90809991079773822</c:v>
                </c:pt>
                <c:pt idx="8239">
                  <c:v>0.88945469500842378</c:v>
                </c:pt>
                <c:pt idx="8240">
                  <c:v>0.86827630801666478</c:v>
                </c:pt>
                <c:pt idx="8241">
                  <c:v>0.84915141692254936</c:v>
                </c:pt>
                <c:pt idx="8242">
                  <c:v>0.82966706962147263</c:v>
                </c:pt>
                <c:pt idx="8243">
                  <c:v>0.81381068392842204</c:v>
                </c:pt>
                <c:pt idx="8244">
                  <c:v>0.7931700370128496</c:v>
                </c:pt>
                <c:pt idx="8245">
                  <c:v>0.77893325513530165</c:v>
                </c:pt>
                <c:pt idx="8246">
                  <c:v>0.7610888036771789</c:v>
                </c:pt>
                <c:pt idx="8247">
                  <c:v>0.74632547745524114</c:v>
                </c:pt>
                <c:pt idx="8248">
                  <c:v>0.7303323913127554</c:v>
                </c:pt>
                <c:pt idx="8249">
                  <c:v>0.71429897097935169</c:v>
                </c:pt>
                <c:pt idx="8250">
                  <c:v>0.69951494419191329</c:v>
                </c:pt>
                <c:pt idx="8251">
                  <c:v>0.68617033206910116</c:v>
                </c:pt>
                <c:pt idx="8252">
                  <c:v>0.67155544073217344</c:v>
                </c:pt>
                <c:pt idx="8253">
                  <c:v>0.65656085316517032</c:v>
                </c:pt>
                <c:pt idx="8254">
                  <c:v>0.64257742130753903</c:v>
                </c:pt>
                <c:pt idx="8255">
                  <c:v>0.62919625837261983</c:v>
                </c:pt>
                <c:pt idx="8256">
                  <c:v>0.61670873138550875</c:v>
                </c:pt>
                <c:pt idx="8257">
                  <c:v>0.60600645393404085</c:v>
                </c:pt>
                <c:pt idx="8258">
                  <c:v>0.59218127912683538</c:v>
                </c:pt>
                <c:pt idx="8259">
                  <c:v>0.58022529275242396</c:v>
                </c:pt>
                <c:pt idx="8260">
                  <c:v>0.56943080663378975</c:v>
                </c:pt>
                <c:pt idx="8261">
                  <c:v>0.55679035217268291</c:v>
                </c:pt>
                <c:pt idx="8262">
                  <c:v>0.54789667407833764</c:v>
                </c:pt>
                <c:pt idx="8263">
                  <c:v>0.53594272427527723</c:v>
                </c:pt>
                <c:pt idx="8264">
                  <c:v>0.52642165598513013</c:v>
                </c:pt>
                <c:pt idx="8265">
                  <c:v>0.51582681797746521</c:v>
                </c:pt>
                <c:pt idx="8266">
                  <c:v>0.50495174898483253</c:v>
                </c:pt>
                <c:pt idx="8267">
                  <c:v>0.494590172277311</c:v>
                </c:pt>
                <c:pt idx="8268">
                  <c:v>0.48423599039200632</c:v>
                </c:pt>
                <c:pt idx="8269">
                  <c:v>0.47738328001308683</c:v>
                </c:pt>
                <c:pt idx="8270">
                  <c:v>0.46732628699803885</c:v>
                </c:pt>
                <c:pt idx="8271">
                  <c:v>0.45955942154597906</c:v>
                </c:pt>
                <c:pt idx="8272">
                  <c:v>0.44957725350396677</c:v>
                </c:pt>
                <c:pt idx="8273">
                  <c:v>0.44077450780736138</c:v>
                </c:pt>
                <c:pt idx="8274">
                  <c:v>0.43354606005041435</c:v>
                </c:pt>
                <c:pt idx="8275">
                  <c:v>0.42668693218336112</c:v>
                </c:pt>
                <c:pt idx="8276">
                  <c:v>0.41689228833241454</c:v>
                </c:pt>
                <c:pt idx="8277">
                  <c:v>0.40835743073913122</c:v>
                </c:pt>
                <c:pt idx="8278">
                  <c:v>0.40217779581576496</c:v>
                </c:pt>
                <c:pt idx="8279">
                  <c:v>0.396848950313265</c:v>
                </c:pt>
                <c:pt idx="8280">
                  <c:v>0.38786658759873405</c:v>
                </c:pt>
                <c:pt idx="8281">
                  <c:v>0.38132652403919715</c:v>
                </c:pt>
                <c:pt idx="8282">
                  <c:v>0.37332469548865199</c:v>
                </c:pt>
                <c:pt idx="8283">
                  <c:v>0.36795715387544897</c:v>
                </c:pt>
                <c:pt idx="8284">
                  <c:v>0.36072006388714822</c:v>
                </c:pt>
                <c:pt idx="8285">
                  <c:v>0.35420969975004313</c:v>
                </c:pt>
                <c:pt idx="8286">
                  <c:v>0.34802244210067701</c:v>
                </c:pt>
                <c:pt idx="8287">
                  <c:v>0.34205477494670161</c:v>
                </c:pt>
                <c:pt idx="8288">
                  <c:v>0.33630328271453991</c:v>
                </c:pt>
                <c:pt idx="8289">
                  <c:v>0.32896464738136766</c:v>
                </c:pt>
                <c:pt idx="8290">
                  <c:v>0.32473564568900631</c:v>
                </c:pt>
                <c:pt idx="8291">
                  <c:v>0.31951314643739459</c:v>
                </c:pt>
                <c:pt idx="8292">
                  <c:v>0.31469410785535046</c:v>
                </c:pt>
                <c:pt idx="8293">
                  <c:v>0.30767557504643134</c:v>
                </c:pt>
                <c:pt idx="8294">
                  <c:v>0.3025546775077449</c:v>
                </c:pt>
                <c:pt idx="8295">
                  <c:v>0.29712862671961626</c:v>
                </c:pt>
                <c:pt idx="8296">
                  <c:v>0.29289471380410348</c:v>
                </c:pt>
                <c:pt idx="8297">
                  <c:v>0.28725030725038181</c:v>
                </c:pt>
                <c:pt idx="8298">
                  <c:v>0.28419285070509476</c:v>
                </c:pt>
                <c:pt idx="8299">
                  <c:v>0.27941986082581438</c:v>
                </c:pt>
                <c:pt idx="8300">
                  <c:v>2.4452029172697727</c:v>
                </c:pt>
                <c:pt idx="8301">
                  <c:v>12.129378731455999</c:v>
                </c:pt>
                <c:pt idx="8302">
                  <c:v>5.5426364962892185</c:v>
                </c:pt>
                <c:pt idx="8303">
                  <c:v>5.1334063879416494</c:v>
                </c:pt>
                <c:pt idx="8304">
                  <c:v>5.0891376451729426</c:v>
                </c:pt>
                <c:pt idx="8305">
                  <c:v>5.0055894596616088</c:v>
                </c:pt>
                <c:pt idx="8306">
                  <c:v>4.9395745023621114</c:v>
                </c:pt>
                <c:pt idx="8307">
                  <c:v>4.8323783046458324</c:v>
                </c:pt>
                <c:pt idx="8308">
                  <c:v>4.7195991338088534</c:v>
                </c:pt>
                <c:pt idx="8309">
                  <c:v>4.5993875339633492</c:v>
                </c:pt>
                <c:pt idx="8310">
                  <c:v>4.4923293796364252</c:v>
                </c:pt>
                <c:pt idx="8311">
                  <c:v>4.3753277633064753</c:v>
                </c:pt>
                <c:pt idx="8312">
                  <c:v>4.2456714258308352</c:v>
                </c:pt>
                <c:pt idx="8313">
                  <c:v>4.1034147949988595</c:v>
                </c:pt>
                <c:pt idx="8314">
                  <c:v>3.9575338259369612</c:v>
                </c:pt>
                <c:pt idx="8315">
                  <c:v>3.8169773727854315</c:v>
                </c:pt>
                <c:pt idx="8316">
                  <c:v>3.6826930971028071</c:v>
                </c:pt>
                <c:pt idx="8317">
                  <c:v>3.5474161049428998</c:v>
                </c:pt>
                <c:pt idx="8318">
                  <c:v>3.4190833550142328</c:v>
                </c:pt>
                <c:pt idx="8319">
                  <c:v>3.2948336065210082</c:v>
                </c:pt>
                <c:pt idx="8320">
                  <c:v>3.1784073677398981</c:v>
                </c:pt>
                <c:pt idx="8321">
                  <c:v>3.0668468460655371</c:v>
                </c:pt>
                <c:pt idx="8322">
                  <c:v>2.9627958994827237</c:v>
                </c:pt>
                <c:pt idx="8323">
                  <c:v>2.8632999894246227</c:v>
                </c:pt>
                <c:pt idx="8324">
                  <c:v>2.9326151519009347</c:v>
                </c:pt>
                <c:pt idx="8325">
                  <c:v>3.1413618835949442</c:v>
                </c:pt>
                <c:pt idx="8326">
                  <c:v>3.2154729240433175</c:v>
                </c:pt>
                <c:pt idx="8327">
                  <c:v>3.2499448584709012</c:v>
                </c:pt>
                <c:pt idx="8328">
                  <c:v>3.2497844128444</c:v>
                </c:pt>
                <c:pt idx="8329">
                  <c:v>3.3869238254761673</c:v>
                </c:pt>
                <c:pt idx="8330">
                  <c:v>3.4010520910835527</c:v>
                </c:pt>
                <c:pt idx="8331">
                  <c:v>3.3650543667478519</c:v>
                </c:pt>
                <c:pt idx="8332">
                  <c:v>3.3043995024830402</c:v>
                </c:pt>
                <c:pt idx="8333">
                  <c:v>3.2366640345533337</c:v>
                </c:pt>
                <c:pt idx="8334">
                  <c:v>3.1959021599591027</c:v>
                </c:pt>
                <c:pt idx="8335">
                  <c:v>16.123377326456694</c:v>
                </c:pt>
                <c:pt idx="8336">
                  <c:v>7.5932875026504387</c:v>
                </c:pt>
                <c:pt idx="8337">
                  <c:v>6.8335441902570899</c:v>
                </c:pt>
                <c:pt idx="8338">
                  <c:v>7.0248345707864521</c:v>
                </c:pt>
                <c:pt idx="8339">
                  <c:v>7.3021142253746305</c:v>
                </c:pt>
                <c:pt idx="8340">
                  <c:v>7.1852081389275586</c:v>
                </c:pt>
                <c:pt idx="8341">
                  <c:v>6.9942615956000509</c:v>
                </c:pt>
                <c:pt idx="8342">
                  <c:v>7.5808209580994088</c:v>
                </c:pt>
                <c:pt idx="8343">
                  <c:v>9.5441669791355039</c:v>
                </c:pt>
                <c:pt idx="8344">
                  <c:v>10.628154413345712</c:v>
                </c:pt>
                <c:pt idx="8345">
                  <c:v>11.58203860219335</c:v>
                </c:pt>
                <c:pt idx="8346">
                  <c:v>11.278489478189584</c:v>
                </c:pt>
                <c:pt idx="8347">
                  <c:v>10.625918556187107</c:v>
                </c:pt>
                <c:pt idx="8348">
                  <c:v>9.678036705162679</c:v>
                </c:pt>
                <c:pt idx="8349">
                  <c:v>8.6695861832455048</c:v>
                </c:pt>
                <c:pt idx="8350">
                  <c:v>7.7377767562955855</c:v>
                </c:pt>
                <c:pt idx="8351">
                  <c:v>6.913355777321188</c:v>
                </c:pt>
                <c:pt idx="8352">
                  <c:v>6.556107524679879</c:v>
                </c:pt>
                <c:pt idx="8353">
                  <c:v>6.3972460266977045</c:v>
                </c:pt>
                <c:pt idx="8354">
                  <c:v>6.2338081508333261</c:v>
                </c:pt>
                <c:pt idx="8355">
                  <c:v>6.0662971139049473</c:v>
                </c:pt>
                <c:pt idx="8356">
                  <c:v>5.8946576614896795</c:v>
                </c:pt>
                <c:pt idx="8357">
                  <c:v>5.7343397239973912</c:v>
                </c:pt>
                <c:pt idx="8358">
                  <c:v>5.5725675955291925</c:v>
                </c:pt>
                <c:pt idx="8359">
                  <c:v>5.5210328352168565</c:v>
                </c:pt>
                <c:pt idx="8360">
                  <c:v>5.5623043828154355</c:v>
                </c:pt>
                <c:pt idx="8361">
                  <c:v>5.6498405764115445</c:v>
                </c:pt>
                <c:pt idx="8362">
                  <c:v>5.8274199915664138</c:v>
                </c:pt>
                <c:pt idx="8363">
                  <c:v>5.8022179173724675</c:v>
                </c:pt>
                <c:pt idx="8364">
                  <c:v>6.9982581849845031</c:v>
                </c:pt>
                <c:pt idx="8365">
                  <c:v>6.5600087874017081</c:v>
                </c:pt>
                <c:pt idx="8366">
                  <c:v>6.4611471053135183</c:v>
                </c:pt>
                <c:pt idx="8367">
                  <c:v>6.8908138653520075</c:v>
                </c:pt>
                <c:pt idx="8368">
                  <c:v>7.2904550776705754</c:v>
                </c:pt>
                <c:pt idx="8369">
                  <c:v>7.2687818415888072</c:v>
                </c:pt>
                <c:pt idx="8370">
                  <c:v>6.9845311664864802</c:v>
                </c:pt>
                <c:pt idx="8371">
                  <c:v>6.6015079296696282</c:v>
                </c:pt>
                <c:pt idx="8372">
                  <c:v>6.3032715444457263</c:v>
                </c:pt>
                <c:pt idx="8373">
                  <c:v>6.1158852345244856</c:v>
                </c:pt>
                <c:pt idx="8374">
                  <c:v>5.9303066190736997</c:v>
                </c:pt>
                <c:pt idx="8375">
                  <c:v>5.7435547342454845</c:v>
                </c:pt>
                <c:pt idx="8376">
                  <c:v>5.5729137350203022</c:v>
                </c:pt>
                <c:pt idx="8377">
                  <c:v>5.4215377481825895</c:v>
                </c:pt>
                <c:pt idx="8378">
                  <c:v>5.3477392687114778</c:v>
                </c:pt>
                <c:pt idx="8379">
                  <c:v>5.5235480281023417</c:v>
                </c:pt>
                <c:pt idx="8380">
                  <c:v>5.6682921547505174</c:v>
                </c:pt>
                <c:pt idx="8381">
                  <c:v>5.7852409554255813</c:v>
                </c:pt>
                <c:pt idx="8382">
                  <c:v>5.825689933801284</c:v>
                </c:pt>
                <c:pt idx="8383">
                  <c:v>5.7409854184633105</c:v>
                </c:pt>
                <c:pt idx="8384">
                  <c:v>5.6079870999295149</c:v>
                </c:pt>
                <c:pt idx="8385">
                  <c:v>5.4718152813534013</c:v>
                </c:pt>
                <c:pt idx="8386">
                  <c:v>5.368679766930148</c:v>
                </c:pt>
                <c:pt idx="8387">
                  <c:v>5.3650417824390084</c:v>
                </c:pt>
                <c:pt idx="8388">
                  <c:v>5.5677689218931574</c:v>
                </c:pt>
                <c:pt idx="8389">
                  <c:v>5.7537572126170895</c:v>
                </c:pt>
                <c:pt idx="8390">
                  <c:v>6.1883587664511008</c:v>
                </c:pt>
                <c:pt idx="8391">
                  <c:v>6.4826129450769159</c:v>
                </c:pt>
                <c:pt idx="8392">
                  <c:v>6.5775831986731301</c:v>
                </c:pt>
                <c:pt idx="8393">
                  <c:v>6.538469345523974</c:v>
                </c:pt>
                <c:pt idx="8394">
                  <c:v>6.5025077872162145</c:v>
                </c:pt>
                <c:pt idx="8395">
                  <c:v>6.9884571251440999</c:v>
                </c:pt>
                <c:pt idx="8396">
                  <c:v>7.346579188967401</c:v>
                </c:pt>
                <c:pt idx="8397">
                  <c:v>8.5451436546037147</c:v>
                </c:pt>
                <c:pt idx="8398">
                  <c:v>8.3779901028917489</c:v>
                </c:pt>
                <c:pt idx="8399">
                  <c:v>9.0180299625373639</c:v>
                </c:pt>
                <c:pt idx="8400">
                  <c:v>9.8624973732004548</c:v>
                </c:pt>
                <c:pt idx="8401">
                  <c:v>9.906144819390116</c:v>
                </c:pt>
                <c:pt idx="8402">
                  <c:v>9.5862564654272866</c:v>
                </c:pt>
                <c:pt idx="8403">
                  <c:v>8.9718172763148658</c:v>
                </c:pt>
                <c:pt idx="8404">
                  <c:v>8.4985462263923068</c:v>
                </c:pt>
                <c:pt idx="8405">
                  <c:v>9.1150729474662526</c:v>
                </c:pt>
                <c:pt idx="8406">
                  <c:v>8.5585425375827686</c:v>
                </c:pt>
                <c:pt idx="8407">
                  <c:v>8.1386614075339292</c:v>
                </c:pt>
                <c:pt idx="8408">
                  <c:v>8.1173937346546019</c:v>
                </c:pt>
                <c:pt idx="8409">
                  <c:v>8.226066122617862</c:v>
                </c:pt>
                <c:pt idx="8410">
                  <c:v>8.208109024546637</c:v>
                </c:pt>
                <c:pt idx="8411">
                  <c:v>8.0895086582256379</c:v>
                </c:pt>
                <c:pt idx="8412">
                  <c:v>7.9673643142446124</c:v>
                </c:pt>
                <c:pt idx="8413">
                  <c:v>7.8579987813233334</c:v>
                </c:pt>
                <c:pt idx="8414">
                  <c:v>7.7218437810516782</c:v>
                </c:pt>
                <c:pt idx="8415">
                  <c:v>7.6411519905739862</c:v>
                </c:pt>
                <c:pt idx="8416">
                  <c:v>7.8040389733233795</c:v>
                </c:pt>
                <c:pt idx="8417">
                  <c:v>7.9560763428457486</c:v>
                </c:pt>
                <c:pt idx="8418">
                  <c:v>8.0787194623806116</c:v>
                </c:pt>
                <c:pt idx="8419">
                  <c:v>7.9901868271586745</c:v>
                </c:pt>
                <c:pt idx="8420">
                  <c:v>7.8030988155591317</c:v>
                </c:pt>
                <c:pt idx="8421">
                  <c:v>7.5352492306682324</c:v>
                </c:pt>
                <c:pt idx="8422">
                  <c:v>7.2461391785607843</c:v>
                </c:pt>
                <c:pt idx="8423">
                  <c:v>7.2120578500108934</c:v>
                </c:pt>
                <c:pt idx="8424">
                  <c:v>7.1211794151418779</c:v>
                </c:pt>
                <c:pt idx="8425">
                  <c:v>6.9871997337490335</c:v>
                </c:pt>
                <c:pt idx="8426">
                  <c:v>6.912478043032551</c:v>
                </c:pt>
                <c:pt idx="8427">
                  <c:v>6.9725456053831483</c:v>
                </c:pt>
                <c:pt idx="8428">
                  <c:v>6.9390044097832373</c:v>
                </c:pt>
                <c:pt idx="8429">
                  <c:v>7.0548497717602885</c:v>
                </c:pt>
                <c:pt idx="8430">
                  <c:v>7.2137965441808154</c:v>
                </c:pt>
                <c:pt idx="8431">
                  <c:v>7.3761160616641925</c:v>
                </c:pt>
                <c:pt idx="8432">
                  <c:v>7.5361707155049125</c:v>
                </c:pt>
                <c:pt idx="8433">
                  <c:v>7.7954659554215509</c:v>
                </c:pt>
                <c:pt idx="8434">
                  <c:v>7.7701850787269455</c:v>
                </c:pt>
                <c:pt idx="8435">
                  <c:v>7.4759773804165324</c:v>
                </c:pt>
                <c:pt idx="8436">
                  <c:v>7.3584970097269347</c:v>
                </c:pt>
                <c:pt idx="8437">
                  <c:v>7.2704823962840814</c:v>
                </c:pt>
                <c:pt idx="8438">
                  <c:v>7.3162668833863371</c:v>
                </c:pt>
                <c:pt idx="8439">
                  <c:v>7.4013756764085956</c:v>
                </c:pt>
                <c:pt idx="8440">
                  <c:v>7.4986660066241289</c:v>
                </c:pt>
                <c:pt idx="8441">
                  <c:v>7.2833269457247836</c:v>
                </c:pt>
                <c:pt idx="8442">
                  <c:v>6.9206333106042894</c:v>
                </c:pt>
                <c:pt idx="8443">
                  <c:v>6.7928779009471452</c:v>
                </c:pt>
                <c:pt idx="8444">
                  <c:v>6.6774001374641232</c:v>
                </c:pt>
                <c:pt idx="8445">
                  <c:v>6.7145773278657632</c:v>
                </c:pt>
                <c:pt idx="8446">
                  <c:v>6.9156714549984324</c:v>
                </c:pt>
                <c:pt idx="8447">
                  <c:v>7.728534227890842</c:v>
                </c:pt>
                <c:pt idx="8448">
                  <c:v>8.0519374856951007</c:v>
                </c:pt>
                <c:pt idx="8449">
                  <c:v>8.0095774454689508</c:v>
                </c:pt>
                <c:pt idx="8450">
                  <c:v>7.6979920079496846</c:v>
                </c:pt>
                <c:pt idx="8451">
                  <c:v>7.2808888112123373</c:v>
                </c:pt>
                <c:pt idx="8452">
                  <c:v>6.8459975273049665</c:v>
                </c:pt>
                <c:pt idx="8453">
                  <c:v>9.8806637504553514</c:v>
                </c:pt>
                <c:pt idx="8454">
                  <c:v>9.4809285438231559</c:v>
                </c:pt>
                <c:pt idx="8455">
                  <c:v>10.720167459721369</c:v>
                </c:pt>
                <c:pt idx="8456">
                  <c:v>11.439107635415164</c:v>
                </c:pt>
                <c:pt idx="8457">
                  <c:v>12.134631123331918</c:v>
                </c:pt>
                <c:pt idx="8458">
                  <c:v>11.82930975974172</c:v>
                </c:pt>
                <c:pt idx="8459">
                  <c:v>12.093314525091795</c:v>
                </c:pt>
                <c:pt idx="8460">
                  <c:v>11.803441883625176</c:v>
                </c:pt>
                <c:pt idx="8461">
                  <c:v>11.991497986961654</c:v>
                </c:pt>
                <c:pt idx="8462">
                  <c:v>11.99785355668207</c:v>
                </c:pt>
                <c:pt idx="8463">
                  <c:v>11.877359756997588</c:v>
                </c:pt>
                <c:pt idx="8464">
                  <c:v>11.178181180336248</c:v>
                </c:pt>
                <c:pt idx="8465">
                  <c:v>10.605706641992096</c:v>
                </c:pt>
                <c:pt idx="8466">
                  <c:v>9.8931556714599544</c:v>
                </c:pt>
                <c:pt idx="8467">
                  <c:v>9.1964645525500348</c:v>
                </c:pt>
                <c:pt idx="8468">
                  <c:v>8.4908647279766996</c:v>
                </c:pt>
                <c:pt idx="8469">
                  <c:v>7.8592517976429814</c:v>
                </c:pt>
                <c:pt idx="8470">
                  <c:v>7.615334851176951</c:v>
                </c:pt>
                <c:pt idx="8471">
                  <c:v>7.3424813641489921</c:v>
                </c:pt>
                <c:pt idx="8472">
                  <c:v>7.1603805020380671</c:v>
                </c:pt>
                <c:pt idx="8473">
                  <c:v>7.0573835484976959</c:v>
                </c:pt>
                <c:pt idx="8474">
                  <c:v>6.9464231904453255</c:v>
                </c:pt>
                <c:pt idx="8475">
                  <c:v>6.8736676367588334</c:v>
                </c:pt>
                <c:pt idx="8476">
                  <c:v>6.8810836736024283</c:v>
                </c:pt>
                <c:pt idx="8477">
                  <c:v>6.852372788900853</c:v>
                </c:pt>
                <c:pt idx="8478">
                  <c:v>6.7851773188060545</c:v>
                </c:pt>
                <c:pt idx="8479">
                  <c:v>6.7252129978556763</c:v>
                </c:pt>
                <c:pt idx="8480">
                  <c:v>6.6999067648898754</c:v>
                </c:pt>
                <c:pt idx="8481">
                  <c:v>7.3009931985096994</c:v>
                </c:pt>
                <c:pt idx="8482">
                  <c:v>19.891061008337733</c:v>
                </c:pt>
                <c:pt idx="8483">
                  <c:v>16.034034734466765</c:v>
                </c:pt>
                <c:pt idx="8484">
                  <c:v>15.616960621170376</c:v>
                </c:pt>
                <c:pt idx="8485">
                  <c:v>14.876422081631192</c:v>
                </c:pt>
                <c:pt idx="8486">
                  <c:v>13.803319210567969</c:v>
                </c:pt>
                <c:pt idx="8487">
                  <c:v>12.601293191305711</c:v>
                </c:pt>
                <c:pt idx="8488">
                  <c:v>11.550798353265186</c:v>
                </c:pt>
                <c:pt idx="8489">
                  <c:v>10.747208343472355</c:v>
                </c:pt>
                <c:pt idx="8490">
                  <c:v>9.9497169129861529</c:v>
                </c:pt>
                <c:pt idx="8491">
                  <c:v>10.234411906804148</c:v>
                </c:pt>
                <c:pt idx="8492">
                  <c:v>9.858714333480922</c:v>
                </c:pt>
                <c:pt idx="8493">
                  <c:v>9.6014229062240517</c:v>
                </c:pt>
                <c:pt idx="8494">
                  <c:v>9.284964392389444</c:v>
                </c:pt>
                <c:pt idx="8495">
                  <c:v>9.2729725306510353</c:v>
                </c:pt>
                <c:pt idx="8496">
                  <c:v>10.906386523933152</c:v>
                </c:pt>
                <c:pt idx="8497">
                  <c:v>10.675556357934779</c:v>
                </c:pt>
                <c:pt idx="8498">
                  <c:v>10.737191514854603</c:v>
                </c:pt>
                <c:pt idx="8499">
                  <c:v>10.719098330307014</c:v>
                </c:pt>
                <c:pt idx="8500">
                  <c:v>10.689822414964146</c:v>
                </c:pt>
                <c:pt idx="8501">
                  <c:v>10.387310859313487</c:v>
                </c:pt>
                <c:pt idx="8502">
                  <c:v>9.9422936008349136</c:v>
                </c:pt>
                <c:pt idx="8503">
                  <c:v>9.4481063603053421</c:v>
                </c:pt>
                <c:pt idx="8504">
                  <c:v>9.271025915368746</c:v>
                </c:pt>
                <c:pt idx="8505">
                  <c:v>10.432098988300659</c:v>
                </c:pt>
                <c:pt idx="8506">
                  <c:v>10.450457915890135</c:v>
                </c:pt>
                <c:pt idx="8507">
                  <c:v>10.138957710554918</c:v>
                </c:pt>
                <c:pt idx="8508">
                  <c:v>9.9083001589509685</c:v>
                </c:pt>
                <c:pt idx="8509">
                  <c:v>9.7169760742783549</c:v>
                </c:pt>
                <c:pt idx="8510">
                  <c:v>21.264848437022227</c:v>
                </c:pt>
                <c:pt idx="8511">
                  <c:v>15.171181678061679</c:v>
                </c:pt>
                <c:pt idx="8512">
                  <c:v>14.891235278295404</c:v>
                </c:pt>
                <c:pt idx="8513">
                  <c:v>14.461749567657886</c:v>
                </c:pt>
                <c:pt idx="8514">
                  <c:v>13.733746612825756</c:v>
                </c:pt>
                <c:pt idx="8515">
                  <c:v>12.677860528416183</c:v>
                </c:pt>
                <c:pt idx="8516">
                  <c:v>11.616836866090434</c:v>
                </c:pt>
                <c:pt idx="8517">
                  <c:v>10.755893200100704</c:v>
                </c:pt>
                <c:pt idx="8518">
                  <c:v>9.9556665499567227</c:v>
                </c:pt>
                <c:pt idx="8519">
                  <c:v>10.653277603215928</c:v>
                </c:pt>
                <c:pt idx="8520">
                  <c:v>10.4510432604761</c:v>
                </c:pt>
                <c:pt idx="8521">
                  <c:v>10.573780626075106</c:v>
                </c:pt>
                <c:pt idx="8522">
                  <c:v>10.5154082239308</c:v>
                </c:pt>
                <c:pt idx="8523">
                  <c:v>10.388707172747807</c:v>
                </c:pt>
                <c:pt idx="8524">
                  <c:v>10.343881339320886</c:v>
                </c:pt>
                <c:pt idx="8525">
                  <c:v>10.251073607251172</c:v>
                </c:pt>
                <c:pt idx="8526">
                  <c:v>10.147720637117848</c:v>
                </c:pt>
                <c:pt idx="8527">
                  <c:v>9.9868792994730047</c:v>
                </c:pt>
                <c:pt idx="8528">
                  <c:v>9.8569448781267663</c:v>
                </c:pt>
                <c:pt idx="8529">
                  <c:v>9.698162176364816</c:v>
                </c:pt>
                <c:pt idx="8530">
                  <c:v>9.616261021684231</c:v>
                </c:pt>
                <c:pt idx="8531">
                  <c:v>10.061527174927686</c:v>
                </c:pt>
                <c:pt idx="8532">
                  <c:v>9.8327040414244546</c:v>
                </c:pt>
                <c:pt idx="8533">
                  <c:v>9.6739736021495819</c:v>
                </c:pt>
                <c:pt idx="8534">
                  <c:v>9.6059953296337532</c:v>
                </c:pt>
                <c:pt idx="8535">
                  <c:v>9.5892139062093698</c:v>
                </c:pt>
                <c:pt idx="8536">
                  <c:v>9.5818668883121259</c:v>
                </c:pt>
                <c:pt idx="8537">
                  <c:v>9.4285983834006437</c:v>
                </c:pt>
                <c:pt idx="8538">
                  <c:v>9.374823901455418</c:v>
                </c:pt>
                <c:pt idx="8539">
                  <c:v>9.3013616708598459</c:v>
                </c:pt>
                <c:pt idx="8540">
                  <c:v>9.2388571083549351</c:v>
                </c:pt>
                <c:pt idx="8541">
                  <c:v>9.4674561395527768</c:v>
                </c:pt>
                <c:pt idx="8542">
                  <c:v>9.0642551624445638</c:v>
                </c:pt>
                <c:pt idx="8543">
                  <c:v>8.8289177009723137</c:v>
                </c:pt>
                <c:pt idx="8544">
                  <c:v>8.6376230797692326</c:v>
                </c:pt>
                <c:pt idx="8545">
                  <c:v>8.4888468806974391</c:v>
                </c:pt>
                <c:pt idx="8546">
                  <c:v>8.3354581850745113</c:v>
                </c:pt>
                <c:pt idx="8547">
                  <c:v>8.2169992858041176</c:v>
                </c:pt>
                <c:pt idx="8548">
                  <c:v>8.1025362573907813</c:v>
                </c:pt>
                <c:pt idx="8549">
                  <c:v>7.9931291941728473</c:v>
                </c:pt>
                <c:pt idx="8550">
                  <c:v>7.8806159804593943</c:v>
                </c:pt>
                <c:pt idx="8551">
                  <c:v>7.7749804401023157</c:v>
                </c:pt>
                <c:pt idx="8552">
                  <c:v>7.6613830352808172</c:v>
                </c:pt>
                <c:pt idx="8553">
                  <c:v>7.5366505450550587</c:v>
                </c:pt>
                <c:pt idx="8554">
                  <c:v>7.4040515519734376</c:v>
                </c:pt>
                <c:pt idx="8555">
                  <c:v>7.2682916926987904</c:v>
                </c:pt>
                <c:pt idx="8556">
                  <c:v>7.1340753567424366</c:v>
                </c:pt>
                <c:pt idx="8557">
                  <c:v>7.0138758400593808</c:v>
                </c:pt>
                <c:pt idx="8558">
                  <c:v>6.8924117170125907</c:v>
                </c:pt>
                <c:pt idx="8559">
                  <c:v>6.770358005878319</c:v>
                </c:pt>
                <c:pt idx="8560">
                  <c:v>6.6517314921235124</c:v>
                </c:pt>
                <c:pt idx="8561">
                  <c:v>6.5492317499517814</c:v>
                </c:pt>
                <c:pt idx="8562">
                  <c:v>6.4469031486382544</c:v>
                </c:pt>
                <c:pt idx="8563">
                  <c:v>6.3550874552847709</c:v>
                </c:pt>
                <c:pt idx="8564">
                  <c:v>6.2409123677438965</c:v>
                </c:pt>
                <c:pt idx="8565">
                  <c:v>6.1225902426150567</c:v>
                </c:pt>
                <c:pt idx="8566">
                  <c:v>6.0079045292063196</c:v>
                </c:pt>
                <c:pt idx="8567">
                  <c:v>5.9054830362871664</c:v>
                </c:pt>
                <c:pt idx="8568">
                  <c:v>5.7981812827946531</c:v>
                </c:pt>
                <c:pt idx="8569">
                  <c:v>5.6688236929700144</c:v>
                </c:pt>
                <c:pt idx="8570">
                  <c:v>5.5249288968833969</c:v>
                </c:pt>
                <c:pt idx="8571">
                  <c:v>5.3879667581293695</c:v>
                </c:pt>
                <c:pt idx="8572">
                  <c:v>5.2470478491185695</c:v>
                </c:pt>
                <c:pt idx="8573">
                  <c:v>5.1171752333063285</c:v>
                </c:pt>
                <c:pt idx="8574">
                  <c:v>4.9755393753232093</c:v>
                </c:pt>
                <c:pt idx="8575">
                  <c:v>4.8406511584252865</c:v>
                </c:pt>
                <c:pt idx="8576">
                  <c:v>4.709685271414128</c:v>
                </c:pt>
                <c:pt idx="8577">
                  <c:v>4.5871421052024832</c:v>
                </c:pt>
                <c:pt idx="8578">
                  <c:v>4.4571375395010273</c:v>
                </c:pt>
                <c:pt idx="8579">
                  <c:v>4.3347361381958063</c:v>
                </c:pt>
                <c:pt idx="8580">
                  <c:v>4.2126744848154889</c:v>
                </c:pt>
                <c:pt idx="8581">
                  <c:v>4.0952929152012594</c:v>
                </c:pt>
                <c:pt idx="8582">
                  <c:v>3.9817053637917477</c:v>
                </c:pt>
                <c:pt idx="8583">
                  <c:v>3.8684883227828797</c:v>
                </c:pt>
                <c:pt idx="8584">
                  <c:v>3.7579299833269282</c:v>
                </c:pt>
                <c:pt idx="8585">
                  <c:v>3.6551298105088468</c:v>
                </c:pt>
                <c:pt idx="8586">
                  <c:v>3.5531080259461962</c:v>
                </c:pt>
                <c:pt idx="8587">
                  <c:v>3.455165013548259</c:v>
                </c:pt>
                <c:pt idx="8588">
                  <c:v>3.3604553301210864</c:v>
                </c:pt>
                <c:pt idx="8589">
                  <c:v>3.2686217397673327</c:v>
                </c:pt>
                <c:pt idx="8590">
                  <c:v>3.1806040586876509</c:v>
                </c:pt>
                <c:pt idx="8591">
                  <c:v>3.0938403501114009</c:v>
                </c:pt>
                <c:pt idx="8592">
                  <c:v>3.0107690953406037</c:v>
                </c:pt>
                <c:pt idx="8593">
                  <c:v>2.9317305326867853</c:v>
                </c:pt>
                <c:pt idx="8594">
                  <c:v>2.8542666072897913</c:v>
                </c:pt>
                <c:pt idx="8595">
                  <c:v>2.7774209223697994</c:v>
                </c:pt>
                <c:pt idx="8596">
                  <c:v>2.7045386918715519</c:v>
                </c:pt>
                <c:pt idx="8597">
                  <c:v>2.6323666944611523</c:v>
                </c:pt>
                <c:pt idx="8598">
                  <c:v>2.5648532288367392</c:v>
                </c:pt>
                <c:pt idx="8599">
                  <c:v>2.4981480703154597</c:v>
                </c:pt>
                <c:pt idx="8600">
                  <c:v>2.4325024286603978</c:v>
                </c:pt>
                <c:pt idx="8601">
                  <c:v>2.3711689071119637</c:v>
                </c:pt>
                <c:pt idx="8602">
                  <c:v>2.310601462589386</c:v>
                </c:pt>
                <c:pt idx="8603">
                  <c:v>2.2521553670288412</c:v>
                </c:pt>
                <c:pt idx="8604">
                  <c:v>2.1947871698258532</c:v>
                </c:pt>
                <c:pt idx="8605">
                  <c:v>2.1393546613502581</c:v>
                </c:pt>
                <c:pt idx="8606">
                  <c:v>2.0852168375033142</c:v>
                </c:pt>
                <c:pt idx="8607">
                  <c:v>2.0324338652870013</c:v>
                </c:pt>
                <c:pt idx="8608">
                  <c:v>1.9831670493567199</c:v>
                </c:pt>
                <c:pt idx="8609">
                  <c:v>1.93277879952923</c:v>
                </c:pt>
                <c:pt idx="8610">
                  <c:v>1.8849325992186485</c:v>
                </c:pt>
                <c:pt idx="8611">
                  <c:v>1.8398929747738466</c:v>
                </c:pt>
                <c:pt idx="8612">
                  <c:v>1.793025465691646</c:v>
                </c:pt>
                <c:pt idx="8613">
                  <c:v>1.7497965956807378</c:v>
                </c:pt>
                <c:pt idx="8614">
                  <c:v>1.7089738445520155</c:v>
                </c:pt>
                <c:pt idx="8615">
                  <c:v>1.6661256209117403</c:v>
                </c:pt>
                <c:pt idx="8616">
                  <c:v>1.6264212356346051</c:v>
                </c:pt>
                <c:pt idx="8617">
                  <c:v>1.5869308760944598</c:v>
                </c:pt>
                <c:pt idx="8618">
                  <c:v>1.5497255811309418</c:v>
                </c:pt>
                <c:pt idx="8619">
                  <c:v>1.5121772167311569</c:v>
                </c:pt>
                <c:pt idx="8620">
                  <c:v>1.4766584524058539</c:v>
                </c:pt>
                <c:pt idx="8621">
                  <c:v>1.4389427382403333</c:v>
                </c:pt>
                <c:pt idx="8622">
                  <c:v>1.4052042826007776</c:v>
                </c:pt>
                <c:pt idx="8623">
                  <c:v>1.3741180304773366</c:v>
                </c:pt>
                <c:pt idx="8624">
                  <c:v>1.3412596424456718</c:v>
                </c:pt>
                <c:pt idx="8625">
                  <c:v>1.3104054742294853</c:v>
                </c:pt>
                <c:pt idx="8626">
                  <c:v>1.2792325568466367</c:v>
                </c:pt>
                <c:pt idx="8627">
                  <c:v>1.2505185773223828</c:v>
                </c:pt>
                <c:pt idx="8628">
                  <c:v>1.2210418599534152</c:v>
                </c:pt>
                <c:pt idx="8629">
                  <c:v>1.1935813481070239</c:v>
                </c:pt>
                <c:pt idx="8630">
                  <c:v>1.1653165865400861</c:v>
                </c:pt>
                <c:pt idx="8631">
                  <c:v>1.1389277042230241</c:v>
                </c:pt>
                <c:pt idx="8632">
                  <c:v>1.1115953976543331</c:v>
                </c:pt>
                <c:pt idx="8633">
                  <c:v>1.0870009146516721</c:v>
                </c:pt>
                <c:pt idx="8634">
                  <c:v>1.0635260386058234</c:v>
                </c:pt>
                <c:pt idx="8635">
                  <c:v>1.0378530731844611</c:v>
                </c:pt>
                <c:pt idx="8636">
                  <c:v>1.0157648274727258</c:v>
                </c:pt>
                <c:pt idx="8637">
                  <c:v>0.99364460153820289</c:v>
                </c:pt>
                <c:pt idx="8638">
                  <c:v>0.97057617240818594</c:v>
                </c:pt>
                <c:pt idx="8639">
                  <c:v>0.94854378044743559</c:v>
                </c:pt>
                <c:pt idx="8640">
                  <c:v>0.92683211612499561</c:v>
                </c:pt>
                <c:pt idx="8641">
                  <c:v>0.90682630715894452</c:v>
                </c:pt>
                <c:pt idx="8642">
                  <c:v>0.88631190602832044</c:v>
                </c:pt>
                <c:pt idx="8643">
                  <c:v>0.86867487784169894</c:v>
                </c:pt>
                <c:pt idx="8644">
                  <c:v>0.84990158855225129</c:v>
                </c:pt>
                <c:pt idx="8645">
                  <c:v>0.83097879350940518</c:v>
                </c:pt>
                <c:pt idx="8646">
                  <c:v>0.81319362633744263</c:v>
                </c:pt>
                <c:pt idx="8647">
                  <c:v>0.79613358813177149</c:v>
                </c:pt>
                <c:pt idx="8648">
                  <c:v>0.77988653696372778</c:v>
                </c:pt>
                <c:pt idx="8649">
                  <c:v>0.76214067768513405</c:v>
                </c:pt>
                <c:pt idx="8650">
                  <c:v>0.74678455202405425</c:v>
                </c:pt>
                <c:pt idx="8651">
                  <c:v>0.73010702896341595</c:v>
                </c:pt>
                <c:pt idx="8652">
                  <c:v>0.71409729539442002</c:v>
                </c:pt>
                <c:pt idx="8653">
                  <c:v>0.69894484703689108</c:v>
                </c:pt>
                <c:pt idx="8654">
                  <c:v>0.68573947961895965</c:v>
                </c:pt>
                <c:pt idx="8655">
                  <c:v>0.66957128030865565</c:v>
                </c:pt>
                <c:pt idx="8656">
                  <c:v>0.6568306193902077</c:v>
                </c:pt>
                <c:pt idx="8657">
                  <c:v>0.64310814217808565</c:v>
                </c:pt>
                <c:pt idx="8658">
                  <c:v>0.62949476116197567</c:v>
                </c:pt>
                <c:pt idx="8659">
                  <c:v>0.61748164837611164</c:v>
                </c:pt>
                <c:pt idx="8660">
                  <c:v>0.60336022798651578</c:v>
                </c:pt>
                <c:pt idx="8661">
                  <c:v>0.59192216908998418</c:v>
                </c:pt>
                <c:pt idx="8662">
                  <c:v>0.57885937871871873</c:v>
                </c:pt>
                <c:pt idx="8663">
                  <c:v>0.56726399504474656</c:v>
                </c:pt>
                <c:pt idx="8664">
                  <c:v>0.55612838077844517</c:v>
                </c:pt>
                <c:pt idx="8665">
                  <c:v>0.54494511675559121</c:v>
                </c:pt>
                <c:pt idx="8666">
                  <c:v>0.53460699570756642</c:v>
                </c:pt>
                <c:pt idx="8667">
                  <c:v>0.52430701620952092</c:v>
                </c:pt>
                <c:pt idx="8668">
                  <c:v>0.51423837680132056</c:v>
                </c:pt>
                <c:pt idx="8669">
                  <c:v>0.50469447027647496</c:v>
                </c:pt>
                <c:pt idx="8670">
                  <c:v>0.49337828232022041</c:v>
                </c:pt>
                <c:pt idx="8671">
                  <c:v>0.48416795074180646</c:v>
                </c:pt>
                <c:pt idx="8672">
                  <c:v>0.47516136957092697</c:v>
                </c:pt>
                <c:pt idx="8673">
                  <c:v>0.46515410603174728</c:v>
                </c:pt>
                <c:pt idx="8674">
                  <c:v>0.45704095925101795</c:v>
                </c:pt>
                <c:pt idx="8675">
                  <c:v>0.44851659127112431</c:v>
                </c:pt>
                <c:pt idx="8676">
                  <c:v>0.4421349099193233</c:v>
                </c:pt>
                <c:pt idx="8677">
                  <c:v>0.43079228965165844</c:v>
                </c:pt>
                <c:pt idx="8678">
                  <c:v>0.42481767560580491</c:v>
                </c:pt>
                <c:pt idx="8679">
                  <c:v>0.4154999607101813</c:v>
                </c:pt>
                <c:pt idx="8680">
                  <c:v>0.40764153340177423</c:v>
                </c:pt>
                <c:pt idx="8681">
                  <c:v>0.40114038402694008</c:v>
                </c:pt>
                <c:pt idx="8682">
                  <c:v>0.39439294401531277</c:v>
                </c:pt>
                <c:pt idx="8683">
                  <c:v>0.38709524943766532</c:v>
                </c:pt>
                <c:pt idx="8684">
                  <c:v>0.37774669193290794</c:v>
                </c:pt>
                <c:pt idx="8685">
                  <c:v>0.37183713979477673</c:v>
                </c:pt>
                <c:pt idx="8686">
                  <c:v>0.36457836289710405</c:v>
                </c:pt>
                <c:pt idx="8687">
                  <c:v>0.3583432962026179</c:v>
                </c:pt>
                <c:pt idx="8688">
                  <c:v>0.35243431135745207</c:v>
                </c:pt>
                <c:pt idx="8689">
                  <c:v>0.34684998437429515</c:v>
                </c:pt>
                <c:pt idx="8690">
                  <c:v>0.34068754548256402</c:v>
                </c:pt>
                <c:pt idx="8691">
                  <c:v>0.33444383693945512</c:v>
                </c:pt>
                <c:pt idx="8692">
                  <c:v>0.3288155433920445</c:v>
                </c:pt>
                <c:pt idx="8693">
                  <c:v>0.32269940634861288</c:v>
                </c:pt>
                <c:pt idx="8694">
                  <c:v>0.38390938190107005</c:v>
                </c:pt>
                <c:pt idx="8695">
                  <c:v>0.53959677344547263</c:v>
                </c:pt>
                <c:pt idx="8696">
                  <c:v>0.58339816932394128</c:v>
                </c:pt>
                <c:pt idx="8697">
                  <c:v>0.59706805975836863</c:v>
                </c:pt>
                <c:pt idx="8698">
                  <c:v>0.61113747311151689</c:v>
                </c:pt>
                <c:pt idx="8699">
                  <c:v>0.66682527626049737</c:v>
                </c:pt>
                <c:pt idx="8700">
                  <c:v>0.78999797027860963</c:v>
                </c:pt>
                <c:pt idx="8701">
                  <c:v>0.85376430030103423</c:v>
                </c:pt>
                <c:pt idx="8702">
                  <c:v>0.892225980679064</c:v>
                </c:pt>
                <c:pt idx="8703">
                  <c:v>0.91831530191957289</c:v>
                </c:pt>
                <c:pt idx="8704">
                  <c:v>1.149176792971736</c:v>
                </c:pt>
                <c:pt idx="8705">
                  <c:v>1.2700919353379714</c:v>
                </c:pt>
                <c:pt idx="8706">
                  <c:v>1.3592870537582575</c:v>
                </c:pt>
                <c:pt idx="8707">
                  <c:v>1.4282441168820419</c:v>
                </c:pt>
                <c:pt idx="8708">
                  <c:v>1.6726839625782299</c:v>
                </c:pt>
                <c:pt idx="8709">
                  <c:v>2.3000743042065399</c:v>
                </c:pt>
                <c:pt idx="8710">
                  <c:v>2.477096523040784</c:v>
                </c:pt>
                <c:pt idx="8711">
                  <c:v>2.5294448169306141</c:v>
                </c:pt>
                <c:pt idx="8712">
                  <c:v>2.5121143059432787</c:v>
                </c:pt>
                <c:pt idx="8713">
                  <c:v>2.4832099416495601</c:v>
                </c:pt>
                <c:pt idx="8714">
                  <c:v>2.4591645020482229</c:v>
                </c:pt>
                <c:pt idx="8715">
                  <c:v>2.4499575324670202</c:v>
                </c:pt>
                <c:pt idx="8716">
                  <c:v>3.3984165590869382</c:v>
                </c:pt>
                <c:pt idx="8717">
                  <c:v>9.2629565982585866</c:v>
                </c:pt>
                <c:pt idx="8718">
                  <c:v>4.1819866136188075</c:v>
                </c:pt>
                <c:pt idx="8719">
                  <c:v>3.5271933054001692</c:v>
                </c:pt>
                <c:pt idx="8720">
                  <c:v>3.3170569501414287</c:v>
                </c:pt>
                <c:pt idx="8721">
                  <c:v>3.2956660663855732</c:v>
                </c:pt>
                <c:pt idx="8722">
                  <c:v>3.5748042294218507</c:v>
                </c:pt>
                <c:pt idx="8723">
                  <c:v>3.4326410895667347</c:v>
                </c:pt>
                <c:pt idx="8724">
                  <c:v>3.5112100975654341</c:v>
                </c:pt>
                <c:pt idx="8725">
                  <c:v>5.060648727287516</c:v>
                </c:pt>
                <c:pt idx="8726">
                  <c:v>4.3438644175951282</c:v>
                </c:pt>
                <c:pt idx="8727">
                  <c:v>4.3779131649624254</c:v>
                </c:pt>
                <c:pt idx="8728">
                  <c:v>4.6031330592306796</c:v>
                </c:pt>
                <c:pt idx="8729">
                  <c:v>4.7372592753291363</c:v>
                </c:pt>
                <c:pt idx="8730">
                  <c:v>4.7401473356144184</c:v>
                </c:pt>
                <c:pt idx="8731">
                  <c:v>4.6942741078922605</c:v>
                </c:pt>
                <c:pt idx="8732">
                  <c:v>4.7573710118828494</c:v>
                </c:pt>
                <c:pt idx="8733">
                  <c:v>4.709750659789659</c:v>
                </c:pt>
                <c:pt idx="8734">
                  <c:v>5.1295206295732365</c:v>
                </c:pt>
                <c:pt idx="8735">
                  <c:v>5.171896839377478</c:v>
                </c:pt>
                <c:pt idx="8736">
                  <c:v>5.4191375403054867</c:v>
                </c:pt>
                <c:pt idx="8737">
                  <c:v>7.3185832208646566</c:v>
                </c:pt>
                <c:pt idx="8738">
                  <c:v>6.4213998946911399</c:v>
                </c:pt>
                <c:pt idx="8739">
                  <c:v>6.5180166248022315</c:v>
                </c:pt>
                <c:pt idx="8740">
                  <c:v>6.2940721050017734</c:v>
                </c:pt>
                <c:pt idx="8741">
                  <c:v>6.1429062937485499</c:v>
                </c:pt>
                <c:pt idx="8742">
                  <c:v>6.2734923006502834</c:v>
                </c:pt>
                <c:pt idx="8743">
                  <c:v>6.2292116424675283</c:v>
                </c:pt>
                <c:pt idx="8744">
                  <c:v>5.9633971053349919</c:v>
                </c:pt>
                <c:pt idx="8745">
                  <c:v>5.9306463258365758</c:v>
                </c:pt>
                <c:pt idx="8746">
                  <c:v>6.9746929313489172</c:v>
                </c:pt>
                <c:pt idx="8747">
                  <c:v>7.3547022957351338</c:v>
                </c:pt>
                <c:pt idx="8748">
                  <c:v>7.5430203763622545</c:v>
                </c:pt>
                <c:pt idx="8749">
                  <c:v>7.782235064063757</c:v>
                </c:pt>
                <c:pt idx="8750">
                  <c:v>7.8153805414656032</c:v>
                </c:pt>
                <c:pt idx="8751">
                  <c:v>7.9655711108195986</c:v>
                </c:pt>
                <c:pt idx="8752">
                  <c:v>7.668056347261305</c:v>
                </c:pt>
                <c:pt idx="8753">
                  <c:v>7.2310121593903194</c:v>
                </c:pt>
                <c:pt idx="8754">
                  <c:v>6.8260076444311064</c:v>
                </c:pt>
                <c:pt idx="8755">
                  <c:v>7.0561402849394401</c:v>
                </c:pt>
                <c:pt idx="8756">
                  <c:v>7.1545635311164961</c:v>
                </c:pt>
                <c:pt idx="8757">
                  <c:v>8.6643518163677786</c:v>
                </c:pt>
                <c:pt idx="8758">
                  <c:v>8.7861929583354641</c:v>
                </c:pt>
                <c:pt idx="8759">
                  <c:v>9.1611690787189701</c:v>
                </c:pt>
                <c:pt idx="8760">
                  <c:v>9.1616512945946837</c:v>
                </c:pt>
                <c:pt idx="8761">
                  <c:v>8.8603323654436306</c:v>
                </c:pt>
                <c:pt idx="8762">
                  <c:v>8.3801509545423727</c:v>
                </c:pt>
                <c:pt idx="8763">
                  <c:v>7.8502844257937827</c:v>
                </c:pt>
                <c:pt idx="8764">
                  <c:v>7.3244994320772463</c:v>
                </c:pt>
                <c:pt idx="8765">
                  <c:v>7.1068581126879398</c:v>
                </c:pt>
                <c:pt idx="8766">
                  <c:v>7.4244411041814811</c:v>
                </c:pt>
                <c:pt idx="8767">
                  <c:v>10.013663656464194</c:v>
                </c:pt>
                <c:pt idx="8768">
                  <c:v>10.016839602444772</c:v>
                </c:pt>
                <c:pt idx="8769">
                  <c:v>10.15013533611547</c:v>
                </c:pt>
                <c:pt idx="8770">
                  <c:v>9.9691959668553238</c:v>
                </c:pt>
                <c:pt idx="8771">
                  <c:v>9.5378837598697892</c:v>
                </c:pt>
                <c:pt idx="8772">
                  <c:v>8.9161064832490524</c:v>
                </c:pt>
                <c:pt idx="8773">
                  <c:v>8.2337458347837718</c:v>
                </c:pt>
                <c:pt idx="8774">
                  <c:v>7.5543240905292866</c:v>
                </c:pt>
                <c:pt idx="8775">
                  <c:v>8.3426033661670225</c:v>
                </c:pt>
                <c:pt idx="8776">
                  <c:v>8.3069292195987643</c:v>
                </c:pt>
                <c:pt idx="8777">
                  <c:v>8.5539159790248505</c:v>
                </c:pt>
                <c:pt idx="8778">
                  <c:v>8.5241494697507534</c:v>
                </c:pt>
                <c:pt idx="8779">
                  <c:v>8.4113095659863646</c:v>
                </c:pt>
                <c:pt idx="8780">
                  <c:v>8.9245438354131821</c:v>
                </c:pt>
                <c:pt idx="8781">
                  <c:v>9.1164200769572208</c:v>
                </c:pt>
                <c:pt idx="8782">
                  <c:v>8.9302296751521979</c:v>
                </c:pt>
                <c:pt idx="8783">
                  <c:v>8.4978316892547969</c:v>
                </c:pt>
                <c:pt idx="8784">
                  <c:v>7.9512725650873834</c:v>
                </c:pt>
                <c:pt idx="8785">
                  <c:v>7.3787432828475934</c:v>
                </c:pt>
                <c:pt idx="8786">
                  <c:v>7.0982936317730525</c:v>
                </c:pt>
                <c:pt idx="8787">
                  <c:v>7.1926355947483165</c:v>
                </c:pt>
                <c:pt idx="8788">
                  <c:v>7.3303312489194665</c:v>
                </c:pt>
                <c:pt idx="8789">
                  <c:v>7.6687823867063276</c:v>
                </c:pt>
                <c:pt idx="8790">
                  <c:v>7.6332650187134714</c:v>
                </c:pt>
                <c:pt idx="8791">
                  <c:v>7.3871129610880404</c:v>
                </c:pt>
                <c:pt idx="8792">
                  <c:v>7.1727394382231484</c:v>
                </c:pt>
                <c:pt idx="8793">
                  <c:v>7.0467370144505734</c:v>
                </c:pt>
                <c:pt idx="8794">
                  <c:v>6.9118453370880415</c:v>
                </c:pt>
                <c:pt idx="8795">
                  <c:v>6.8106354280414285</c:v>
                </c:pt>
                <c:pt idx="8796">
                  <c:v>6.9388783750827994</c:v>
                </c:pt>
                <c:pt idx="8797">
                  <c:v>6.9287795225208502</c:v>
                </c:pt>
                <c:pt idx="8798">
                  <c:v>6.8316075035428989</c:v>
                </c:pt>
                <c:pt idx="8799">
                  <c:v>6.725383422610248</c:v>
                </c:pt>
                <c:pt idx="8800">
                  <c:v>6.6043073498557119</c:v>
                </c:pt>
                <c:pt idx="8801">
                  <c:v>6.5680632625859685</c:v>
                </c:pt>
                <c:pt idx="8802">
                  <c:v>9.2730392183094459</c:v>
                </c:pt>
                <c:pt idx="8803">
                  <c:v>9.4269114011666186</c:v>
                </c:pt>
                <c:pt idx="8804">
                  <c:v>9.8061530888315289</c:v>
                </c:pt>
                <c:pt idx="8805">
                  <c:v>9.5560367889267823</c:v>
                </c:pt>
                <c:pt idx="8806">
                  <c:v>9.1390784338306528</c:v>
                </c:pt>
                <c:pt idx="8807">
                  <c:v>8.5424198282977706</c:v>
                </c:pt>
                <c:pt idx="8808">
                  <c:v>7.9663416964781444</c:v>
                </c:pt>
                <c:pt idx="8809">
                  <c:v>8.336470007352542</c:v>
                </c:pt>
                <c:pt idx="8810">
                  <c:v>8.2657983869701415</c:v>
                </c:pt>
                <c:pt idx="8811">
                  <c:v>9.3607641762709797</c:v>
                </c:pt>
                <c:pt idx="8812">
                  <c:v>8.8684723841023008</c:v>
                </c:pt>
                <c:pt idx="8813">
                  <c:v>8.7638880111778317</c:v>
                </c:pt>
                <c:pt idx="8814">
                  <c:v>8.4848823416640968</c:v>
                </c:pt>
                <c:pt idx="8815">
                  <c:v>8.5455255596506206</c:v>
                </c:pt>
                <c:pt idx="8816">
                  <c:v>8.2248846440069574</c:v>
                </c:pt>
                <c:pt idx="8817">
                  <c:v>8.0052216619678909</c:v>
                </c:pt>
                <c:pt idx="8818">
                  <c:v>8.1159850135412768</c:v>
                </c:pt>
                <c:pt idx="8819">
                  <c:v>8.005717948880946</c:v>
                </c:pt>
                <c:pt idx="8820">
                  <c:v>7.8764067741496104</c:v>
                </c:pt>
                <c:pt idx="8821">
                  <c:v>7.7123180826071431</c:v>
                </c:pt>
                <c:pt idx="8822">
                  <c:v>9.2522354818941359</c:v>
                </c:pt>
                <c:pt idx="8823">
                  <c:v>10.784103987236756</c:v>
                </c:pt>
                <c:pt idx="8824">
                  <c:v>11.585018567276499</c:v>
                </c:pt>
                <c:pt idx="8825">
                  <c:v>12.275948540382162</c:v>
                </c:pt>
                <c:pt idx="8826">
                  <c:v>13.21758150380307</c:v>
                </c:pt>
                <c:pt idx="8827">
                  <c:v>13.271542402335294</c:v>
                </c:pt>
                <c:pt idx="8828">
                  <c:v>13.903059577635268</c:v>
                </c:pt>
                <c:pt idx="8829">
                  <c:v>12.819850798513135</c:v>
                </c:pt>
                <c:pt idx="8830">
                  <c:v>11.908740298533974</c:v>
                </c:pt>
                <c:pt idx="8831">
                  <c:v>11.220215464714906</c:v>
                </c:pt>
                <c:pt idx="8832">
                  <c:v>11.665895186035533</c:v>
                </c:pt>
                <c:pt idx="8833">
                  <c:v>10.863861101412658</c:v>
                </c:pt>
                <c:pt idx="8834">
                  <c:v>11.63250089080085</c:v>
                </c:pt>
                <c:pt idx="8835">
                  <c:v>11.739252193717798</c:v>
                </c:pt>
                <c:pt idx="8836">
                  <c:v>11.615464786603052</c:v>
                </c:pt>
                <c:pt idx="8837">
                  <c:v>11.302715168378809</c:v>
                </c:pt>
                <c:pt idx="8838">
                  <c:v>10.86292112464406</c:v>
                </c:pt>
                <c:pt idx="8839">
                  <c:v>10.39960564867747</c:v>
                </c:pt>
                <c:pt idx="8840">
                  <c:v>9.9852834759644562</c:v>
                </c:pt>
                <c:pt idx="8841">
                  <c:v>9.6792189788895229</c:v>
                </c:pt>
                <c:pt idx="8842">
                  <c:v>9.4455861210538217</c:v>
                </c:pt>
                <c:pt idx="8843">
                  <c:v>9.4111167652358585</c:v>
                </c:pt>
                <c:pt idx="8844">
                  <c:v>9.387308349275207</c:v>
                </c:pt>
                <c:pt idx="8845">
                  <c:v>9.2652085753354818</c:v>
                </c:pt>
                <c:pt idx="8846">
                  <c:v>9.0749836860317039</c:v>
                </c:pt>
                <c:pt idx="8847">
                  <c:v>8.8924357068396773</c:v>
                </c:pt>
                <c:pt idx="8848">
                  <c:v>8.7498391068142407</c:v>
                </c:pt>
                <c:pt idx="8849">
                  <c:v>8.6649786376125437</c:v>
                </c:pt>
                <c:pt idx="8850">
                  <c:v>8.5276252226817402</c:v>
                </c:pt>
                <c:pt idx="8851">
                  <c:v>8.3844458818940026</c:v>
                </c:pt>
                <c:pt idx="8852">
                  <c:v>8.2624846184404817</c:v>
                </c:pt>
                <c:pt idx="8853">
                  <c:v>8.1110006943624153</c:v>
                </c:pt>
                <c:pt idx="8854">
                  <c:v>7.9421142289146065</c:v>
                </c:pt>
                <c:pt idx="8855">
                  <c:v>7.7638004671098715</c:v>
                </c:pt>
                <c:pt idx="8856">
                  <c:v>7.5919780962384085</c:v>
                </c:pt>
                <c:pt idx="8857">
                  <c:v>7.5398649265370095</c:v>
                </c:pt>
                <c:pt idx="8858">
                  <c:v>7.4446526234746413</c:v>
                </c:pt>
                <c:pt idx="8859">
                  <c:v>7.3209506541560545</c:v>
                </c:pt>
                <c:pt idx="8860">
                  <c:v>7.221914919900402</c:v>
                </c:pt>
                <c:pt idx="8861">
                  <c:v>7.1875541521663244</c:v>
                </c:pt>
                <c:pt idx="8862">
                  <c:v>7.2389096850283341</c:v>
                </c:pt>
                <c:pt idx="8863">
                  <c:v>7.3374212812176154</c:v>
                </c:pt>
                <c:pt idx="8864">
                  <c:v>7.3828195921350765</c:v>
                </c:pt>
                <c:pt idx="8865">
                  <c:v>7.4290698242240243</c:v>
                </c:pt>
                <c:pt idx="8866">
                  <c:v>7.4606292250810524</c:v>
                </c:pt>
                <c:pt idx="8867">
                  <c:v>7.4720046257665773</c:v>
                </c:pt>
                <c:pt idx="8868">
                  <c:v>7.4165231504056104</c:v>
                </c:pt>
                <c:pt idx="8869">
                  <c:v>7.3547324550735951</c:v>
                </c:pt>
                <c:pt idx="8870">
                  <c:v>7.3168264480919616</c:v>
                </c:pt>
                <c:pt idx="8871">
                  <c:v>7.2531930726977567</c:v>
                </c:pt>
                <c:pt idx="8872">
                  <c:v>7.3051749103466666</c:v>
                </c:pt>
                <c:pt idx="8873">
                  <c:v>7.2417428480998813</c:v>
                </c:pt>
                <c:pt idx="8874">
                  <c:v>7.1803606362294863</c:v>
                </c:pt>
                <c:pt idx="8875">
                  <c:v>7.0504418622834155</c:v>
                </c:pt>
                <c:pt idx="8876">
                  <c:v>6.900268811244846</c:v>
                </c:pt>
                <c:pt idx="8877">
                  <c:v>6.7774096093382985</c:v>
                </c:pt>
                <c:pt idx="8878">
                  <c:v>6.7748159757330555</c:v>
                </c:pt>
                <c:pt idx="8879">
                  <c:v>6.7265861325571308</c:v>
                </c:pt>
                <c:pt idx="8880">
                  <c:v>6.6671957827851447</c:v>
                </c:pt>
                <c:pt idx="8881">
                  <c:v>6.6072546849997185</c:v>
                </c:pt>
                <c:pt idx="8882">
                  <c:v>6.5747331473854809</c:v>
                </c:pt>
                <c:pt idx="8883">
                  <c:v>6.5127522602910455</c:v>
                </c:pt>
                <c:pt idx="8884">
                  <c:v>6.4397436878371117</c:v>
                </c:pt>
                <c:pt idx="8885">
                  <c:v>6.3572057633086478</c:v>
                </c:pt>
                <c:pt idx="8886">
                  <c:v>6.2834468421163798</c:v>
                </c:pt>
                <c:pt idx="8887">
                  <c:v>6.2403060228734004</c:v>
                </c:pt>
                <c:pt idx="8888">
                  <c:v>6.3722836023272293</c:v>
                </c:pt>
                <c:pt idx="8889">
                  <c:v>6.3538469858812414</c:v>
                </c:pt>
                <c:pt idx="8890">
                  <c:v>6.3235470591338085</c:v>
                </c:pt>
                <c:pt idx="8891">
                  <c:v>6.3346965168549385</c:v>
                </c:pt>
                <c:pt idx="8892">
                  <c:v>6.3768176390024376</c:v>
                </c:pt>
                <c:pt idx="8893">
                  <c:v>6.4029686373065315</c:v>
                </c:pt>
                <c:pt idx="8894">
                  <c:v>6.3934099961361381</c:v>
                </c:pt>
                <c:pt idx="8895">
                  <c:v>6.3604471967111333</c:v>
                </c:pt>
                <c:pt idx="8896">
                  <c:v>6.3333763926517914</c:v>
                </c:pt>
                <c:pt idx="8897">
                  <c:v>6.2905977385267065</c:v>
                </c:pt>
                <c:pt idx="8898">
                  <c:v>6.2650805270336907</c:v>
                </c:pt>
                <c:pt idx="8899">
                  <c:v>6.2466528920581501</c:v>
                </c:pt>
                <c:pt idx="8900">
                  <c:v>6.1793583262107115</c:v>
                </c:pt>
                <c:pt idx="8901">
                  <c:v>6.099591155058028</c:v>
                </c:pt>
                <c:pt idx="8902">
                  <c:v>6.2427627686688529</c:v>
                </c:pt>
                <c:pt idx="8903">
                  <c:v>6.1050130162542855</c:v>
                </c:pt>
                <c:pt idx="8904">
                  <c:v>6.0525770808298889</c:v>
                </c:pt>
                <c:pt idx="8905">
                  <c:v>5.9794685180797194</c:v>
                </c:pt>
                <c:pt idx="8906">
                  <c:v>5.8983806054750287</c:v>
                </c:pt>
                <c:pt idx="8907">
                  <c:v>5.8050440215029262</c:v>
                </c:pt>
                <c:pt idx="8908">
                  <c:v>5.7054742760541961</c:v>
                </c:pt>
                <c:pt idx="8909">
                  <c:v>5.5945857603904434</c:v>
                </c:pt>
                <c:pt idx="8910">
                  <c:v>5.4832955869360331</c:v>
                </c:pt>
                <c:pt idx="8911">
                  <c:v>5.3674932849159065</c:v>
                </c:pt>
                <c:pt idx="8912">
                  <c:v>5.2815875019289855</c:v>
                </c:pt>
                <c:pt idx="8913">
                  <c:v>5.1819044021109795</c:v>
                </c:pt>
                <c:pt idx="8914">
                  <c:v>5.0744649076771156</c:v>
                </c:pt>
                <c:pt idx="8915">
                  <c:v>4.9745315317937955</c:v>
                </c:pt>
                <c:pt idx="8916">
                  <c:v>4.8638735942594806</c:v>
                </c:pt>
                <c:pt idx="8917">
                  <c:v>4.7515195363874234</c:v>
                </c:pt>
                <c:pt idx="8918">
                  <c:v>4.635693444704609</c:v>
                </c:pt>
                <c:pt idx="8919">
                  <c:v>4.5246751968174426</c:v>
                </c:pt>
                <c:pt idx="8920">
                  <c:v>4.4085369235498684</c:v>
                </c:pt>
                <c:pt idx="8921">
                  <c:v>4.2978810953211903</c:v>
                </c:pt>
                <c:pt idx="8922">
                  <c:v>4.1878696466339145</c:v>
                </c:pt>
                <c:pt idx="8923">
                  <c:v>4.0849463461639655</c:v>
                </c:pt>
                <c:pt idx="8924">
                  <c:v>3.9786837924212235</c:v>
                </c:pt>
                <c:pt idx="8925">
                  <c:v>3.8707113213005</c:v>
                </c:pt>
                <c:pt idx="8926">
                  <c:v>3.7644746865674557</c:v>
                </c:pt>
                <c:pt idx="8927">
                  <c:v>3.6577607329109316</c:v>
                </c:pt>
                <c:pt idx="8928">
                  <c:v>3.5529044053585626</c:v>
                </c:pt>
                <c:pt idx="8929">
                  <c:v>3.4523907762553212</c:v>
                </c:pt>
                <c:pt idx="8930">
                  <c:v>3.351972979828131</c:v>
                </c:pt>
                <c:pt idx="8931">
                  <c:v>3.2570865193455392</c:v>
                </c:pt>
                <c:pt idx="8932">
                  <c:v>3.165668308327279</c:v>
                </c:pt>
                <c:pt idx="8933">
                  <c:v>3.0779013681086442</c:v>
                </c:pt>
                <c:pt idx="8934">
                  <c:v>2.9930931526089952</c:v>
                </c:pt>
                <c:pt idx="8935">
                  <c:v>2.9123235271481387</c:v>
                </c:pt>
                <c:pt idx="8936">
                  <c:v>2.8298998565382427</c:v>
                </c:pt>
                <c:pt idx="8937">
                  <c:v>2.7553849647969573</c:v>
                </c:pt>
                <c:pt idx="8938">
                  <c:v>2.6783850581764437</c:v>
                </c:pt>
                <c:pt idx="8939">
                  <c:v>2.6040563643733199</c:v>
                </c:pt>
                <c:pt idx="8940">
                  <c:v>2.5354263516715152</c:v>
                </c:pt>
                <c:pt idx="8941">
                  <c:v>2.4640749626154039</c:v>
                </c:pt>
                <c:pt idx="8942">
                  <c:v>2.4003673003491746</c:v>
                </c:pt>
                <c:pt idx="8943">
                  <c:v>2.3366633255145963</c:v>
                </c:pt>
                <c:pt idx="8944">
                  <c:v>2.2745204156333152</c:v>
                </c:pt>
                <c:pt idx="8945">
                  <c:v>2.2136981919703116</c:v>
                </c:pt>
                <c:pt idx="8946">
                  <c:v>2.1567560789071716</c:v>
                </c:pt>
                <c:pt idx="8947">
                  <c:v>2.1023546596885483</c:v>
                </c:pt>
                <c:pt idx="8948">
                  <c:v>2.0499556433243797</c:v>
                </c:pt>
                <c:pt idx="8949">
                  <c:v>1.9977218324373878</c:v>
                </c:pt>
                <c:pt idx="8950">
                  <c:v>1.9468170920288523</c:v>
                </c:pt>
                <c:pt idx="8951">
                  <c:v>1.8970063191364772</c:v>
                </c:pt>
                <c:pt idx="8952">
                  <c:v>1.8503554133588347</c:v>
                </c:pt>
                <c:pt idx="8953">
                  <c:v>1.8011312482216322</c:v>
                </c:pt>
                <c:pt idx="8954">
                  <c:v>1.7572016433618258</c:v>
                </c:pt>
                <c:pt idx="8955">
                  <c:v>1.7156353375060958</c:v>
                </c:pt>
                <c:pt idx="8956">
                  <c:v>1.673501962221142</c:v>
                </c:pt>
                <c:pt idx="8957">
                  <c:v>1.6318720164136433</c:v>
                </c:pt>
                <c:pt idx="8958">
                  <c:v>1.5938168415585361</c:v>
                </c:pt>
                <c:pt idx="8959">
                  <c:v>1.5569085976347712</c:v>
                </c:pt>
                <c:pt idx="8960">
                  <c:v>1.5193202397483738</c:v>
                </c:pt>
                <c:pt idx="8961">
                  <c:v>1.4836254954231471</c:v>
                </c:pt>
                <c:pt idx="8962">
                  <c:v>1.4481988425399857</c:v>
                </c:pt>
                <c:pt idx="8963">
                  <c:v>1.4146154879062349</c:v>
                </c:pt>
                <c:pt idx="8964">
                  <c:v>1.3806513464371262</c:v>
                </c:pt>
                <c:pt idx="8965">
                  <c:v>1.3482830209318257</c:v>
                </c:pt>
                <c:pt idx="8966">
                  <c:v>1.3171877824270433</c:v>
                </c:pt>
                <c:pt idx="8967">
                  <c:v>1.2882435511118251</c:v>
                </c:pt>
                <c:pt idx="8968">
                  <c:v>1.2579288777873352</c:v>
                </c:pt>
                <c:pt idx="8969">
                  <c:v>1.229022925856267</c:v>
                </c:pt>
                <c:pt idx="8970">
                  <c:v>1.2000054538265281</c:v>
                </c:pt>
                <c:pt idx="8971">
                  <c:v>1.1725567983147471</c:v>
                </c:pt>
                <c:pt idx="8972">
                  <c:v>1.1465578575351225</c:v>
                </c:pt>
                <c:pt idx="8973">
                  <c:v>1.1194900752598818</c:v>
                </c:pt>
                <c:pt idx="8974">
                  <c:v>1.0962354252378321</c:v>
                </c:pt>
                <c:pt idx="8975">
                  <c:v>1.0721763960579112</c:v>
                </c:pt>
                <c:pt idx="8976">
                  <c:v>1.0467959764450741</c:v>
                </c:pt>
                <c:pt idx="8977">
                  <c:v>1.025077640976104</c:v>
                </c:pt>
                <c:pt idx="8978">
                  <c:v>1.004005336203412</c:v>
                </c:pt>
                <c:pt idx="8979">
                  <c:v>0.97966346717513964</c:v>
                </c:pt>
                <c:pt idx="8980">
                  <c:v>0.95933688434025066</c:v>
                </c:pt>
                <c:pt idx="8981">
                  <c:v>0.93881087082763848</c:v>
                </c:pt>
                <c:pt idx="8982">
                  <c:v>0.91827113008852301</c:v>
                </c:pt>
                <c:pt idx="8983">
                  <c:v>0.8976037738918099</c:v>
                </c:pt>
                <c:pt idx="8984">
                  <c:v>0.87859531066230734</c:v>
                </c:pt>
                <c:pt idx="8985">
                  <c:v>0.86093263415199062</c:v>
                </c:pt>
                <c:pt idx="8986">
                  <c:v>0.84270301243485191</c:v>
                </c:pt>
                <c:pt idx="8987">
                  <c:v>0.82479407721602904</c:v>
                </c:pt>
                <c:pt idx="8988">
                  <c:v>0.80659381344630865</c:v>
                </c:pt>
                <c:pt idx="8989">
                  <c:v>0.79029054923321651</c:v>
                </c:pt>
                <c:pt idx="8990">
                  <c:v>0.77367294604026293</c:v>
                </c:pt>
                <c:pt idx="8991">
                  <c:v>0.75942998916610482</c:v>
                </c:pt>
                <c:pt idx="8992">
                  <c:v>0.74385097849562865</c:v>
                </c:pt>
                <c:pt idx="8993">
                  <c:v>0.72842551951518453</c:v>
                </c:pt>
                <c:pt idx="8994">
                  <c:v>0.71114351458442893</c:v>
                </c:pt>
                <c:pt idx="8995">
                  <c:v>0.69839515445745892</c:v>
                </c:pt>
                <c:pt idx="8996">
                  <c:v>0.68317091004609765</c:v>
                </c:pt>
                <c:pt idx="8997">
                  <c:v>0.66976152441842463</c:v>
                </c:pt>
                <c:pt idx="8998">
                  <c:v>0.65645800502583374</c:v>
                </c:pt>
                <c:pt idx="8999">
                  <c:v>0.64165161615210953</c:v>
                </c:pt>
                <c:pt idx="9000">
                  <c:v>0.6312338715781185</c:v>
                </c:pt>
                <c:pt idx="9001">
                  <c:v>0.61769652745605563</c:v>
                </c:pt>
                <c:pt idx="9002">
                  <c:v>0.60463157538716561</c:v>
                </c:pt>
                <c:pt idx="9003">
                  <c:v>0.59363123569718224</c:v>
                </c:pt>
                <c:pt idx="9004">
                  <c:v>0.58328795090382357</c:v>
                </c:pt>
                <c:pt idx="9005">
                  <c:v>0.57029437937087324</c:v>
                </c:pt>
                <c:pt idx="9006">
                  <c:v>0.5603433891434717</c:v>
                </c:pt>
                <c:pt idx="9007">
                  <c:v>0.54862805195951603</c:v>
                </c:pt>
                <c:pt idx="9008">
                  <c:v>0.53914163743206178</c:v>
                </c:pt>
                <c:pt idx="9009">
                  <c:v>0.52627760739790252</c:v>
                </c:pt>
                <c:pt idx="9010">
                  <c:v>0.51812961042755123</c:v>
                </c:pt>
                <c:pt idx="9011">
                  <c:v>0.5101914764920058</c:v>
                </c:pt>
                <c:pt idx="9012">
                  <c:v>0.49915721178185685</c:v>
                </c:pt>
                <c:pt idx="9013">
                  <c:v>0.49082099367435478</c:v>
                </c:pt>
                <c:pt idx="9014">
                  <c:v>0.48197716584421058</c:v>
                </c:pt>
                <c:pt idx="9015">
                  <c:v>0.47072023351405456</c:v>
                </c:pt>
                <c:pt idx="9016">
                  <c:v>0.46254485884052926</c:v>
                </c:pt>
                <c:pt idx="9017">
                  <c:v>0.45524585643216459</c:v>
                </c:pt>
                <c:pt idx="9018">
                  <c:v>0.44701818899526563</c:v>
                </c:pt>
                <c:pt idx="9019">
                  <c:v>0.43685696310414901</c:v>
                </c:pt>
                <c:pt idx="9020">
                  <c:v>0.43145742509219348</c:v>
                </c:pt>
                <c:pt idx="9021">
                  <c:v>0.42341495706024745</c:v>
                </c:pt>
                <c:pt idx="9022">
                  <c:v>0.41582507299901572</c:v>
                </c:pt>
                <c:pt idx="9023">
                  <c:v>0.40658341502222262</c:v>
                </c:pt>
                <c:pt idx="9024">
                  <c:v>0.40079858301412891</c:v>
                </c:pt>
                <c:pt idx="9025">
                  <c:v>0.39174515040720115</c:v>
                </c:pt>
                <c:pt idx="9026">
                  <c:v>0.38492450338418577</c:v>
                </c:pt>
                <c:pt idx="9027">
                  <c:v>0.37903470688500934</c:v>
                </c:pt>
                <c:pt idx="9028">
                  <c:v>0.37367274245953791</c:v>
                </c:pt>
                <c:pt idx="9029">
                  <c:v>0.36653520694710778</c:v>
                </c:pt>
                <c:pt idx="9030">
                  <c:v>0.36031866006767793</c:v>
                </c:pt>
                <c:pt idx="9031">
                  <c:v>0.35311964631605008</c:v>
                </c:pt>
                <c:pt idx="9032">
                  <c:v>0.34733484670543857</c:v>
                </c:pt>
                <c:pt idx="9033">
                  <c:v>0.34456099921405053</c:v>
                </c:pt>
                <c:pt idx="9034">
                  <c:v>0.336194934985315</c:v>
                </c:pt>
                <c:pt idx="9035">
                  <c:v>0.33143357566704001</c:v>
                </c:pt>
                <c:pt idx="9036">
                  <c:v>0.325173930826545</c:v>
                </c:pt>
                <c:pt idx="9037">
                  <c:v>0.32021309543963444</c:v>
                </c:pt>
                <c:pt idx="9038">
                  <c:v>0.31534824745127948</c:v>
                </c:pt>
                <c:pt idx="9039">
                  <c:v>0.30967664540597412</c:v>
                </c:pt>
                <c:pt idx="9040">
                  <c:v>0.30519562614576035</c:v>
                </c:pt>
                <c:pt idx="9041">
                  <c:v>0.29960260257401267</c:v>
                </c:pt>
                <c:pt idx="9042">
                  <c:v>0.29629506148307472</c:v>
                </c:pt>
                <c:pt idx="9043">
                  <c:v>0.29107056144395554</c:v>
                </c:pt>
                <c:pt idx="9044">
                  <c:v>0.28602673075628032</c:v>
                </c:pt>
                <c:pt idx="9045">
                  <c:v>0.28116126545681031</c:v>
                </c:pt>
                <c:pt idx="9046">
                  <c:v>0.27477192738482598</c:v>
                </c:pt>
                <c:pt idx="9047">
                  <c:v>0.32385703088257828</c:v>
                </c:pt>
                <c:pt idx="9048">
                  <c:v>0.35518021316589637</c:v>
                </c:pt>
                <c:pt idx="9049">
                  <c:v>0.36754341207949742</c:v>
                </c:pt>
                <c:pt idx="9050">
                  <c:v>0.37142573243605187</c:v>
                </c:pt>
                <c:pt idx="9051">
                  <c:v>0.37288927439611153</c:v>
                </c:pt>
                <c:pt idx="9052">
                  <c:v>0.3771339106872984</c:v>
                </c:pt>
                <c:pt idx="9053">
                  <c:v>0.44612473178121892</c:v>
                </c:pt>
                <c:pt idx="9054">
                  <c:v>0.48736828791186576</c:v>
                </c:pt>
                <c:pt idx="9055">
                  <c:v>0.58389306534702246</c:v>
                </c:pt>
                <c:pt idx="9056">
                  <c:v>1.7472388106806138</c:v>
                </c:pt>
                <c:pt idx="9057">
                  <c:v>1.3611287835596737</c:v>
                </c:pt>
                <c:pt idx="9058">
                  <c:v>2.2656078568735594</c:v>
                </c:pt>
                <c:pt idx="9059">
                  <c:v>1.6017531578464177</c:v>
                </c:pt>
                <c:pt idx="9060">
                  <c:v>1.5324186425028359</c:v>
                </c:pt>
                <c:pt idx="9061">
                  <c:v>1.5494857406137941</c:v>
                </c:pt>
                <c:pt idx="9062">
                  <c:v>2.4073698280215989</c:v>
                </c:pt>
                <c:pt idx="9063">
                  <c:v>3.3212566247524387</c:v>
                </c:pt>
                <c:pt idx="9064">
                  <c:v>3.5402479803282834</c:v>
                </c:pt>
                <c:pt idx="9065">
                  <c:v>4.8817550122286111</c:v>
                </c:pt>
                <c:pt idx="9066">
                  <c:v>5.0688626510443511</c:v>
                </c:pt>
                <c:pt idx="9067">
                  <c:v>6.6341289890174089</c:v>
                </c:pt>
                <c:pt idx="9068">
                  <c:v>6.2948269977794356</c:v>
                </c:pt>
                <c:pt idx="9069">
                  <c:v>6.2143545599488883</c:v>
                </c:pt>
                <c:pt idx="9070">
                  <c:v>6.0704361268070279</c:v>
                </c:pt>
                <c:pt idx="9071">
                  <c:v>5.9640442673618965</c:v>
                </c:pt>
                <c:pt idx="9072">
                  <c:v>6.115401145682922</c:v>
                </c:pt>
                <c:pt idx="9073">
                  <c:v>6.112101528463235</c:v>
                </c:pt>
                <c:pt idx="9074">
                  <c:v>6.1348093798157048</c:v>
                </c:pt>
                <c:pt idx="9075">
                  <c:v>6.3142773716461065</c:v>
                </c:pt>
                <c:pt idx="9076">
                  <c:v>15.252120490148531</c:v>
                </c:pt>
                <c:pt idx="9077">
                  <c:v>8.9190664920327016</c:v>
                </c:pt>
                <c:pt idx="9078">
                  <c:v>7.9548642437314365</c:v>
                </c:pt>
                <c:pt idx="9079">
                  <c:v>7.4407639629444926</c:v>
                </c:pt>
                <c:pt idx="9080">
                  <c:v>6.8707832784062344</c:v>
                </c:pt>
                <c:pt idx="9081">
                  <c:v>6.4260872152698472</c:v>
                </c:pt>
                <c:pt idx="9082">
                  <c:v>6.100855083289817</c:v>
                </c:pt>
                <c:pt idx="9083">
                  <c:v>5.9748912740642401</c:v>
                </c:pt>
                <c:pt idx="9084">
                  <c:v>5.8418477651988994</c:v>
                </c:pt>
                <c:pt idx="9085">
                  <c:v>7.4040270460332547</c:v>
                </c:pt>
                <c:pt idx="9086">
                  <c:v>7.3647738238139775</c:v>
                </c:pt>
                <c:pt idx="9087">
                  <c:v>7.4544582889506614</c:v>
                </c:pt>
                <c:pt idx="9088">
                  <c:v>7.3646978306567048</c:v>
                </c:pt>
                <c:pt idx="9089">
                  <c:v>7.2308880808894624</c:v>
                </c:pt>
                <c:pt idx="9090">
                  <c:v>7.0642640001863155</c:v>
                </c:pt>
                <c:pt idx="9091">
                  <c:v>7.1616043475795745</c:v>
                </c:pt>
                <c:pt idx="9092">
                  <c:v>7.1705171612668055</c:v>
                </c:pt>
                <c:pt idx="9093">
                  <c:v>7.0556017019345321</c:v>
                </c:pt>
                <c:pt idx="9094">
                  <c:v>6.9022801486884271</c:v>
                </c:pt>
                <c:pt idx="9095">
                  <c:v>6.7356769481621814</c:v>
                </c:pt>
                <c:pt idx="9096">
                  <c:v>6.8260555540696091</c:v>
                </c:pt>
                <c:pt idx="9097">
                  <c:v>6.7960206762059698</c:v>
                </c:pt>
                <c:pt idx="9098">
                  <c:v>6.6959767134501149</c:v>
                </c:pt>
                <c:pt idx="9099">
                  <c:v>6.5624534028370309</c:v>
                </c:pt>
                <c:pt idx="9100">
                  <c:v>7.3323745389201065</c:v>
                </c:pt>
                <c:pt idx="9101">
                  <c:v>11.594496988319674</c:v>
                </c:pt>
                <c:pt idx="9102">
                  <c:v>10.083105060486032</c:v>
                </c:pt>
                <c:pt idx="9103">
                  <c:v>9.8874466641535008</c:v>
                </c:pt>
                <c:pt idx="9104">
                  <c:v>10.033377873638678</c:v>
                </c:pt>
                <c:pt idx="9105">
                  <c:v>10.144774623246418</c:v>
                </c:pt>
                <c:pt idx="9106">
                  <c:v>9.749849403309657</c:v>
                </c:pt>
                <c:pt idx="9107">
                  <c:v>9.4657650532158293</c:v>
                </c:pt>
                <c:pt idx="9108">
                  <c:v>10.214208745436475</c:v>
                </c:pt>
                <c:pt idx="9109">
                  <c:v>10.584847857983318</c:v>
                </c:pt>
                <c:pt idx="9110">
                  <c:v>11.171352934196623</c:v>
                </c:pt>
                <c:pt idx="9111">
                  <c:v>11.108614789673219</c:v>
                </c:pt>
                <c:pt idx="9112">
                  <c:v>11.033363072325733</c:v>
                </c:pt>
                <c:pt idx="9113">
                  <c:v>10.646652832478884</c:v>
                </c:pt>
                <c:pt idx="9114">
                  <c:v>10.12786655474415</c:v>
                </c:pt>
                <c:pt idx="9115">
                  <c:v>9.4077315204015086</c:v>
                </c:pt>
                <c:pt idx="9116">
                  <c:v>8.5929920590420341</c:v>
                </c:pt>
                <c:pt idx="9117">
                  <c:v>8.6996359373588774</c:v>
                </c:pt>
                <c:pt idx="9118">
                  <c:v>8.0139714109237783</c:v>
                </c:pt>
                <c:pt idx="9119">
                  <c:v>7.7965847522070479</c:v>
                </c:pt>
                <c:pt idx="9120">
                  <c:v>7.6943525393452408</c:v>
                </c:pt>
                <c:pt idx="9121">
                  <c:v>7.7394436817092656</c:v>
                </c:pt>
                <c:pt idx="9122">
                  <c:v>7.8589827482084695</c:v>
                </c:pt>
                <c:pt idx="9123">
                  <c:v>7.9230643419900417</c:v>
                </c:pt>
                <c:pt idx="9124">
                  <c:v>7.8263573697505455</c:v>
                </c:pt>
                <c:pt idx="9125">
                  <c:v>7.6610700748958349</c:v>
                </c:pt>
                <c:pt idx="9126">
                  <c:v>7.4951776083580945</c:v>
                </c:pt>
                <c:pt idx="9127">
                  <c:v>7.27917652331453</c:v>
                </c:pt>
                <c:pt idx="9128">
                  <c:v>7.0716883617335693</c:v>
                </c:pt>
                <c:pt idx="9129">
                  <c:v>6.9624712126880155</c:v>
                </c:pt>
                <c:pt idx="9130">
                  <c:v>7.029692447626779</c:v>
                </c:pt>
                <c:pt idx="9131">
                  <c:v>8.1046111346202991</c:v>
                </c:pt>
                <c:pt idx="9132">
                  <c:v>8.4121059278985655</c:v>
                </c:pt>
                <c:pt idx="9133">
                  <c:v>8.5577128060523098</c:v>
                </c:pt>
                <c:pt idx="9134">
                  <c:v>8.2686843027855197</c:v>
                </c:pt>
                <c:pt idx="9135">
                  <c:v>7.7613349256392485</c:v>
                </c:pt>
                <c:pt idx="9136">
                  <c:v>7.1583415677203073</c:v>
                </c:pt>
                <c:pt idx="9137">
                  <c:v>6.5571536628397915</c:v>
                </c:pt>
                <c:pt idx="9138">
                  <c:v>5.9967992478105474</c:v>
                </c:pt>
                <c:pt idx="9139">
                  <c:v>5.8336786035234924</c:v>
                </c:pt>
                <c:pt idx="9140">
                  <c:v>6.7789596256618392</c:v>
                </c:pt>
                <c:pt idx="9141">
                  <c:v>6.7604322867734625</c:v>
                </c:pt>
                <c:pt idx="9142">
                  <c:v>6.6057772452851546</c:v>
                </c:pt>
                <c:pt idx="9143">
                  <c:v>6.4654404803489713</c:v>
                </c:pt>
                <c:pt idx="9144">
                  <c:v>6.2947125811362366</c:v>
                </c:pt>
                <c:pt idx="9145">
                  <c:v>6.1130650572739675</c:v>
                </c:pt>
                <c:pt idx="9146">
                  <c:v>5.932080913134639</c:v>
                </c:pt>
                <c:pt idx="9147">
                  <c:v>5.8014410754813834</c:v>
                </c:pt>
                <c:pt idx="9148">
                  <c:v>5.8572520502853642</c:v>
                </c:pt>
                <c:pt idx="9149">
                  <c:v>6.4418511068379694</c:v>
                </c:pt>
                <c:pt idx="9150">
                  <c:v>6.8229009211134759</c:v>
                </c:pt>
                <c:pt idx="9151">
                  <c:v>6.946071830253989</c:v>
                </c:pt>
                <c:pt idx="9152">
                  <c:v>7.1427824247261293</c:v>
                </c:pt>
                <c:pt idx="9153">
                  <c:v>7.2583515296005228</c:v>
                </c:pt>
                <c:pt idx="9154">
                  <c:v>7.0786247085153384</c:v>
                </c:pt>
                <c:pt idx="9155">
                  <c:v>7.0581176227268489</c:v>
                </c:pt>
                <c:pt idx="9156">
                  <c:v>6.9821055932127694</c:v>
                </c:pt>
                <c:pt idx="9157">
                  <c:v>6.7713431598052871</c:v>
                </c:pt>
                <c:pt idx="9158">
                  <c:v>6.4537063571313968</c:v>
                </c:pt>
                <c:pt idx="9159">
                  <c:v>6.0594495190420394</c:v>
                </c:pt>
                <c:pt idx="9160">
                  <c:v>5.7814696508888934</c:v>
                </c:pt>
                <c:pt idx="9161">
                  <c:v>5.6780301738856558</c:v>
                </c:pt>
                <c:pt idx="9162">
                  <c:v>5.9780937432590564</c:v>
                </c:pt>
                <c:pt idx="9163">
                  <c:v>6.1635052353088406</c:v>
                </c:pt>
                <c:pt idx="9164">
                  <c:v>6.31793859459213</c:v>
                </c:pt>
                <c:pt idx="9165">
                  <c:v>6.3642558594264163</c:v>
                </c:pt>
                <c:pt idx="9166">
                  <c:v>6.2077069800604487</c:v>
                </c:pt>
                <c:pt idx="9167">
                  <c:v>6.1507411451040106</c:v>
                </c:pt>
                <c:pt idx="9168">
                  <c:v>6.0876291801264024</c:v>
                </c:pt>
                <c:pt idx="9169">
                  <c:v>5.8666733656658137</c:v>
                </c:pt>
                <c:pt idx="9170">
                  <c:v>5.5212627363491826</c:v>
                </c:pt>
                <c:pt idx="9171">
                  <c:v>5.2658988639054414</c:v>
                </c:pt>
                <c:pt idx="9172">
                  <c:v>5.084680025231088</c:v>
                </c:pt>
                <c:pt idx="9173">
                  <c:v>5.0247511168061685</c:v>
                </c:pt>
                <c:pt idx="9174">
                  <c:v>4.9580378142232515</c:v>
                </c:pt>
                <c:pt idx="9175">
                  <c:v>4.8594156305806875</c:v>
                </c:pt>
                <c:pt idx="9176">
                  <c:v>4.7669280416140793</c:v>
                </c:pt>
                <c:pt idx="9177">
                  <c:v>4.7613433580385163</c:v>
                </c:pt>
                <c:pt idx="9178">
                  <c:v>4.68905148408491</c:v>
                </c:pt>
                <c:pt idx="9179">
                  <c:v>4.6054716931456223</c:v>
                </c:pt>
                <c:pt idx="9180">
                  <c:v>4.5936325537071436</c:v>
                </c:pt>
                <c:pt idx="9181">
                  <c:v>4.5875519557894959</c:v>
                </c:pt>
                <c:pt idx="9182">
                  <c:v>4.5209783831956489</c:v>
                </c:pt>
                <c:pt idx="9183">
                  <c:v>4.4447768984222549</c:v>
                </c:pt>
                <c:pt idx="9184">
                  <c:v>4.3831789569039845</c:v>
                </c:pt>
                <c:pt idx="9185">
                  <c:v>4.3398764278310802</c:v>
                </c:pt>
                <c:pt idx="9186">
                  <c:v>4.3705435762071625</c:v>
                </c:pt>
                <c:pt idx="9187">
                  <c:v>4.4389491783187784</c:v>
                </c:pt>
                <c:pt idx="9188">
                  <c:v>4.5340677449770403</c:v>
                </c:pt>
                <c:pt idx="9189">
                  <c:v>4.687425705578006</c:v>
                </c:pt>
                <c:pt idx="9190">
                  <c:v>4.7623174277470106</c:v>
                </c:pt>
                <c:pt idx="9191">
                  <c:v>4.8245625194358466</c:v>
                </c:pt>
                <c:pt idx="9192">
                  <c:v>4.9784174991187093</c:v>
                </c:pt>
                <c:pt idx="9193">
                  <c:v>7.6498036267804075</c:v>
                </c:pt>
                <c:pt idx="9194">
                  <c:v>7.8192752192087749</c:v>
                </c:pt>
                <c:pt idx="9195">
                  <c:v>8.3010289903482217</c:v>
                </c:pt>
                <c:pt idx="9196">
                  <c:v>11.22048801616555</c:v>
                </c:pt>
                <c:pt idx="9197">
                  <c:v>9.6551527399668071</c:v>
                </c:pt>
                <c:pt idx="9198">
                  <c:v>9.1168358692640723</c:v>
                </c:pt>
                <c:pt idx="9199">
                  <c:v>8.4455581073563337</c:v>
                </c:pt>
                <c:pt idx="9200">
                  <c:v>7.8122980757390419</c:v>
                </c:pt>
                <c:pt idx="9201">
                  <c:v>7.3014061756917901</c:v>
                </c:pt>
                <c:pt idx="9202">
                  <c:v>14.282351534362103</c:v>
                </c:pt>
                <c:pt idx="9203">
                  <c:v>9.8548275395175224</c:v>
                </c:pt>
                <c:pt idx="9204">
                  <c:v>9.4379276044199809</c:v>
                </c:pt>
                <c:pt idx="9205">
                  <c:v>12.871434596321031</c:v>
                </c:pt>
                <c:pt idx="9206">
                  <c:v>14.860402774344715</c:v>
                </c:pt>
                <c:pt idx="9207">
                  <c:v>15.732009052811421</c:v>
                </c:pt>
                <c:pt idx="9208">
                  <c:v>15.369015624557457</c:v>
                </c:pt>
                <c:pt idx="9209">
                  <c:v>14.799165304108946</c:v>
                </c:pt>
                <c:pt idx="9210">
                  <c:v>13.750183766340619</c:v>
                </c:pt>
                <c:pt idx="9211">
                  <c:v>12.691463198574665</c:v>
                </c:pt>
                <c:pt idx="9212">
                  <c:v>11.680745363951266</c:v>
                </c:pt>
                <c:pt idx="9213">
                  <c:v>10.789443961899234</c:v>
                </c:pt>
                <c:pt idx="9214">
                  <c:v>10.389209549667521</c:v>
                </c:pt>
                <c:pt idx="9215">
                  <c:v>13.643334056763566</c:v>
                </c:pt>
                <c:pt idx="9216">
                  <c:v>12.709354775369562</c:v>
                </c:pt>
                <c:pt idx="9217">
                  <c:v>11.917202878592857</c:v>
                </c:pt>
                <c:pt idx="9218">
                  <c:v>11.401346559490134</c:v>
                </c:pt>
                <c:pt idx="9219">
                  <c:v>10.907024430335518</c:v>
                </c:pt>
                <c:pt idx="9220">
                  <c:v>10.55661249733817</c:v>
                </c:pt>
                <c:pt idx="9221">
                  <c:v>10.351849931070834</c:v>
                </c:pt>
                <c:pt idx="9222">
                  <c:v>10.181378679448191</c:v>
                </c:pt>
                <c:pt idx="9223">
                  <c:v>10.053749463944317</c:v>
                </c:pt>
                <c:pt idx="9224">
                  <c:v>9.9414055295247863</c:v>
                </c:pt>
                <c:pt idx="9225">
                  <c:v>9.8057274695188124</c:v>
                </c:pt>
                <c:pt idx="9226">
                  <c:v>9.9594338517264571</c:v>
                </c:pt>
                <c:pt idx="9227">
                  <c:v>10.083796306669239</c:v>
                </c:pt>
                <c:pt idx="9228">
                  <c:v>10.02571418704127</c:v>
                </c:pt>
                <c:pt idx="9229">
                  <c:v>9.904850502576716</c:v>
                </c:pt>
                <c:pt idx="9230">
                  <c:v>9.7711803921760101</c:v>
                </c:pt>
                <c:pt idx="9231">
                  <c:v>9.6199692665148131</c:v>
                </c:pt>
                <c:pt idx="9232">
                  <c:v>9.4613765022595011</c:v>
                </c:pt>
                <c:pt idx="9233">
                  <c:v>9.3351555647730127</c:v>
                </c:pt>
                <c:pt idx="9234">
                  <c:v>9.228994694623518</c:v>
                </c:pt>
                <c:pt idx="9235">
                  <c:v>9.1300286405655466</c:v>
                </c:pt>
                <c:pt idx="9236">
                  <c:v>9.0035124841762997</c:v>
                </c:pt>
                <c:pt idx="9237">
                  <c:v>8.8509729612630661</c:v>
                </c:pt>
                <c:pt idx="9238">
                  <c:v>8.6989778930064219</c:v>
                </c:pt>
                <c:pt idx="9239">
                  <c:v>8.5594483524262053</c:v>
                </c:pt>
                <c:pt idx="9240">
                  <c:v>8.4547199070470089</c:v>
                </c:pt>
                <c:pt idx="9241">
                  <c:v>8.3494245273256151</c:v>
                </c:pt>
                <c:pt idx="9242">
                  <c:v>8.2295775775693247</c:v>
                </c:pt>
                <c:pt idx="9243">
                  <c:v>8.1090158541071027</c:v>
                </c:pt>
                <c:pt idx="9244">
                  <c:v>7.985990532624978</c:v>
                </c:pt>
                <c:pt idx="9245">
                  <c:v>7.8797958304818794</c:v>
                </c:pt>
                <c:pt idx="9246">
                  <c:v>7.774030177397675</c:v>
                </c:pt>
                <c:pt idx="9247">
                  <c:v>8.2141351594027014</c:v>
                </c:pt>
                <c:pt idx="9248">
                  <c:v>7.7541412600190815</c:v>
                </c:pt>
                <c:pt idx="9249">
                  <c:v>7.6086251697817175</c:v>
                </c:pt>
                <c:pt idx="9250">
                  <c:v>7.4928252232596284</c:v>
                </c:pt>
                <c:pt idx="9251">
                  <c:v>7.362015051178922</c:v>
                </c:pt>
                <c:pt idx="9252">
                  <c:v>7.2335946348625404</c:v>
                </c:pt>
                <c:pt idx="9253">
                  <c:v>7.0952143970518158</c:v>
                </c:pt>
                <c:pt idx="9254">
                  <c:v>7.1180090935074354</c:v>
                </c:pt>
                <c:pt idx="9255">
                  <c:v>7.1098223102458986</c:v>
                </c:pt>
                <c:pt idx="9256">
                  <c:v>7.0221543668553332</c:v>
                </c:pt>
                <c:pt idx="9257">
                  <c:v>6.9078978991762749</c:v>
                </c:pt>
                <c:pt idx="9258">
                  <c:v>6.7889325809125163</c:v>
                </c:pt>
                <c:pt idx="9259">
                  <c:v>6.6655738909631577</c:v>
                </c:pt>
                <c:pt idx="9260">
                  <c:v>6.5956621244544023</c:v>
                </c:pt>
                <c:pt idx="9261">
                  <c:v>6.4855326660629045</c:v>
                </c:pt>
                <c:pt idx="9262">
                  <c:v>6.3987323139291501</c:v>
                </c:pt>
                <c:pt idx="9263">
                  <c:v>6.3196206938236843</c:v>
                </c:pt>
                <c:pt idx="9264">
                  <c:v>6.2471696225108184</c:v>
                </c:pt>
                <c:pt idx="9265">
                  <c:v>6.2395838811548821</c:v>
                </c:pt>
                <c:pt idx="9266">
                  <c:v>6.189451074872018</c:v>
                </c:pt>
                <c:pt idx="9267">
                  <c:v>6.1140888898478716</c:v>
                </c:pt>
                <c:pt idx="9268">
                  <c:v>6.0080894945406493</c:v>
                </c:pt>
                <c:pt idx="9269">
                  <c:v>5.8946418443599669</c:v>
                </c:pt>
                <c:pt idx="9270">
                  <c:v>5.7729942634690206</c:v>
                </c:pt>
                <c:pt idx="9271">
                  <c:v>5.6648732481912338</c:v>
                </c:pt>
                <c:pt idx="9272">
                  <c:v>5.5471407237967743</c:v>
                </c:pt>
                <c:pt idx="9273">
                  <c:v>5.4272843746059385</c:v>
                </c:pt>
                <c:pt idx="9274">
                  <c:v>5.3065661150197894</c:v>
                </c:pt>
                <c:pt idx="9275">
                  <c:v>5.1799149349148417</c:v>
                </c:pt>
                <c:pt idx="9276">
                  <c:v>5.0520970917849324</c:v>
                </c:pt>
                <c:pt idx="9277">
                  <c:v>4.9188429032579828</c:v>
                </c:pt>
                <c:pt idx="9278">
                  <c:v>4.7855719164405075</c:v>
                </c:pt>
                <c:pt idx="9279">
                  <c:v>4.6701353358869948</c:v>
                </c:pt>
                <c:pt idx="9280">
                  <c:v>4.5566159386835201</c:v>
                </c:pt>
                <c:pt idx="9281">
                  <c:v>4.4441140790297542</c:v>
                </c:pt>
                <c:pt idx="9282">
                  <c:v>4.3383915421198811</c:v>
                </c:pt>
                <c:pt idx="9283">
                  <c:v>4.2372230740460424</c:v>
                </c:pt>
                <c:pt idx="9284">
                  <c:v>4.1426988416443127</c:v>
                </c:pt>
                <c:pt idx="9285">
                  <c:v>4.0439133388001576</c:v>
                </c:pt>
                <c:pt idx="9286">
                  <c:v>3.9527832454199618</c:v>
                </c:pt>
                <c:pt idx="9287">
                  <c:v>3.8613840586691333</c:v>
                </c:pt>
                <c:pt idx="9288">
                  <c:v>3.7676128641783442</c:v>
                </c:pt>
                <c:pt idx="9289">
                  <c:v>3.6720531656290167</c:v>
                </c:pt>
                <c:pt idx="9290">
                  <c:v>3.5751592591715076</c:v>
                </c:pt>
                <c:pt idx="9291">
                  <c:v>3.4816529318443523</c:v>
                </c:pt>
                <c:pt idx="9292">
                  <c:v>3.3901992517434882</c:v>
                </c:pt>
                <c:pt idx="9293">
                  <c:v>3.3053992944959742</c:v>
                </c:pt>
                <c:pt idx="9294">
                  <c:v>3.2216690883180181</c:v>
                </c:pt>
                <c:pt idx="9295">
                  <c:v>3.1371684777021032</c:v>
                </c:pt>
                <c:pt idx="9296">
                  <c:v>3.0580264411795666</c:v>
                </c:pt>
                <c:pt idx="9297">
                  <c:v>2.9777283970137867</c:v>
                </c:pt>
                <c:pt idx="9298">
                  <c:v>2.9017476465228658</c:v>
                </c:pt>
                <c:pt idx="9299">
                  <c:v>2.8271718962892955</c:v>
                </c:pt>
                <c:pt idx="9300">
                  <c:v>2.7555825598033712</c:v>
                </c:pt>
                <c:pt idx="9301">
                  <c:v>2.6856234824638769</c:v>
                </c:pt>
                <c:pt idx="9302">
                  <c:v>2.6194013116227142</c:v>
                </c:pt>
                <c:pt idx="9303">
                  <c:v>2.5535495759926459</c:v>
                </c:pt>
                <c:pt idx="9304">
                  <c:v>2.4929274086196984</c:v>
                </c:pt>
                <c:pt idx="9305">
                  <c:v>2.4332973737405141</c:v>
                </c:pt>
                <c:pt idx="9306">
                  <c:v>2.3750923210214427</c:v>
                </c:pt>
                <c:pt idx="9307">
                  <c:v>2.3150692540143227</c:v>
                </c:pt>
                <c:pt idx="9308">
                  <c:v>2.2616729393635358</c:v>
                </c:pt>
                <c:pt idx="9309">
                  <c:v>2.2048913324241601</c:v>
                </c:pt>
                <c:pt idx="9310">
                  <c:v>2.1535998880991549</c:v>
                </c:pt>
                <c:pt idx="9311">
                  <c:v>2.1010350931734587</c:v>
                </c:pt>
                <c:pt idx="9312">
                  <c:v>2.0543724464608371</c:v>
                </c:pt>
                <c:pt idx="9313">
                  <c:v>2.0054403307943267</c:v>
                </c:pt>
                <c:pt idx="9314">
                  <c:v>1.9578805979974838</c:v>
                </c:pt>
                <c:pt idx="9315">
                  <c:v>1.9112229938589171</c:v>
                </c:pt>
                <c:pt idx="9316">
                  <c:v>1.8641164129140462</c:v>
                </c:pt>
                <c:pt idx="9317">
                  <c:v>1.8203318469452681</c:v>
                </c:pt>
                <c:pt idx="9318">
                  <c:v>1.7759766776483656</c:v>
                </c:pt>
                <c:pt idx="9319">
                  <c:v>1.732334595885239</c:v>
                </c:pt>
                <c:pt idx="9320">
                  <c:v>1.6912820677840441</c:v>
                </c:pt>
                <c:pt idx="9321">
                  <c:v>1.6515921812442764</c:v>
                </c:pt>
                <c:pt idx="9322">
                  <c:v>1.6133387927907199</c:v>
                </c:pt>
                <c:pt idx="9323">
                  <c:v>1.5750951554974735</c:v>
                </c:pt>
                <c:pt idx="9324">
                  <c:v>1.5390352863462873</c:v>
                </c:pt>
                <c:pt idx="9325">
                  <c:v>1.5023339444089001</c:v>
                </c:pt>
                <c:pt idx="9326">
                  <c:v>1.4686666096525338</c:v>
                </c:pt>
                <c:pt idx="9327">
                  <c:v>1.432209462350706</c:v>
                </c:pt>
                <c:pt idx="9328">
                  <c:v>1.3994393630820638</c:v>
                </c:pt>
                <c:pt idx="9329">
                  <c:v>1.3686338333004917</c:v>
                </c:pt>
                <c:pt idx="9330">
                  <c:v>1.3389710364601188</c:v>
                </c:pt>
                <c:pt idx="9331">
                  <c:v>1.3094297596794291</c:v>
                </c:pt>
                <c:pt idx="9332">
                  <c:v>1.279489395929059</c:v>
                </c:pt>
                <c:pt idx="9333">
                  <c:v>1.2483299267282861</c:v>
                </c:pt>
                <c:pt idx="9334">
                  <c:v>1.222531905335748</c:v>
                </c:pt>
                <c:pt idx="9335">
                  <c:v>1.1951764404202541</c:v>
                </c:pt>
                <c:pt idx="9336">
                  <c:v>1.1688451801979269</c:v>
                </c:pt>
                <c:pt idx="9337">
                  <c:v>1.1433202970224305</c:v>
                </c:pt>
                <c:pt idx="9338">
                  <c:v>1.1195844724153132</c:v>
                </c:pt>
                <c:pt idx="9339">
                  <c:v>1.0938208825238378</c:v>
                </c:pt>
                <c:pt idx="9340">
                  <c:v>1.0722131839942359</c:v>
                </c:pt>
                <c:pt idx="9341">
                  <c:v>1.0491455002483381</c:v>
                </c:pt>
                <c:pt idx="9342">
                  <c:v>1.0262024081522261</c:v>
                </c:pt>
                <c:pt idx="9343">
                  <c:v>1.0039689250655799</c:v>
                </c:pt>
                <c:pt idx="9344">
                  <c:v>0.98283049626093999</c:v>
                </c:pt>
                <c:pt idx="9345">
                  <c:v>0.96237298270225968</c:v>
                </c:pt>
                <c:pt idx="9346">
                  <c:v>0.94178264917253052</c:v>
                </c:pt>
                <c:pt idx="9347">
                  <c:v>0.9229461527404601</c:v>
                </c:pt>
                <c:pt idx="9348">
                  <c:v>0.90315053155658265</c:v>
                </c:pt>
                <c:pt idx="9349">
                  <c:v>0.88528319396932875</c:v>
                </c:pt>
                <c:pt idx="9350">
                  <c:v>0.86613190795197514</c:v>
                </c:pt>
                <c:pt idx="9351">
                  <c:v>0.8486847908315327</c:v>
                </c:pt>
                <c:pt idx="9352">
                  <c:v>0.8313302993110161</c:v>
                </c:pt>
                <c:pt idx="9353">
                  <c:v>0.81605721977666457</c:v>
                </c:pt>
                <c:pt idx="9354">
                  <c:v>0.79775465888199903</c:v>
                </c:pt>
                <c:pt idx="9355">
                  <c:v>0.78341203440080254</c:v>
                </c:pt>
                <c:pt idx="9356">
                  <c:v>0.76651906634134803</c:v>
                </c:pt>
                <c:pt idx="9357">
                  <c:v>0.7503657683144056</c:v>
                </c:pt>
                <c:pt idx="9358">
                  <c:v>0.73564243914778671</c:v>
                </c:pt>
                <c:pt idx="9359">
                  <c:v>0.72193965474037725</c:v>
                </c:pt>
                <c:pt idx="9360">
                  <c:v>0.7083482601488339</c:v>
                </c:pt>
                <c:pt idx="9361">
                  <c:v>0.69475936190027743</c:v>
                </c:pt>
                <c:pt idx="9362">
                  <c:v>0.67976432052455171</c:v>
                </c:pt>
                <c:pt idx="9363">
                  <c:v>0.66825474329974754</c:v>
                </c:pt>
                <c:pt idx="9364">
                  <c:v>0.65332247720494363</c:v>
                </c:pt>
                <c:pt idx="9365">
                  <c:v>0.64205960207420265</c:v>
                </c:pt>
                <c:pt idx="9366">
                  <c:v>0.63095842394609192</c:v>
                </c:pt>
                <c:pt idx="9367">
                  <c:v>0.61781146860316516</c:v>
                </c:pt>
                <c:pt idx="9368">
                  <c:v>0.6069114752959357</c:v>
                </c:pt>
                <c:pt idx="9369">
                  <c:v>0.59475139064611771</c:v>
                </c:pt>
                <c:pt idx="9370">
                  <c:v>0.5839243627239763</c:v>
                </c:pt>
                <c:pt idx="9371">
                  <c:v>0.57452373529484702</c:v>
                </c:pt>
                <c:pt idx="9372">
                  <c:v>0.5622430422299689</c:v>
                </c:pt>
                <c:pt idx="9373">
                  <c:v>0.5531760020769505</c:v>
                </c:pt>
                <c:pt idx="9374">
                  <c:v>0.54171651278530686</c:v>
                </c:pt>
                <c:pt idx="9375">
                  <c:v>0.53175864658263661</c:v>
                </c:pt>
                <c:pt idx="9376">
                  <c:v>0.52409664499713959</c:v>
                </c:pt>
                <c:pt idx="9377">
                  <c:v>0.5137249140222957</c:v>
                </c:pt>
                <c:pt idx="9378">
                  <c:v>0.50473801941963681</c:v>
                </c:pt>
                <c:pt idx="9379">
                  <c:v>0.4966306821556859</c:v>
                </c:pt>
                <c:pt idx="9380">
                  <c:v>0.48729777396920604</c:v>
                </c:pt>
                <c:pt idx="9381">
                  <c:v>0.47933431306506236</c:v>
                </c:pt>
                <c:pt idx="9382">
                  <c:v>0.4686354599310647</c:v>
                </c:pt>
                <c:pt idx="9383">
                  <c:v>0.46109651327428641</c:v>
                </c:pt>
                <c:pt idx="9384">
                  <c:v>0.45401290607343597</c:v>
                </c:pt>
                <c:pt idx="9385">
                  <c:v>0.44578020174399052</c:v>
                </c:pt>
                <c:pt idx="9386">
                  <c:v>0.43679409041283956</c:v>
                </c:pt>
                <c:pt idx="9387">
                  <c:v>0.43115038529933758</c:v>
                </c:pt>
                <c:pt idx="9388">
                  <c:v>0.42454501919970888</c:v>
                </c:pt>
                <c:pt idx="9389">
                  <c:v>0.41667404107186762</c:v>
                </c:pt>
                <c:pt idx="9390">
                  <c:v>0.41013361271776877</c:v>
                </c:pt>
                <c:pt idx="9391">
                  <c:v>0.40402000556052081</c:v>
                </c:pt>
                <c:pt idx="9392">
                  <c:v>0.39642959751353923</c:v>
                </c:pt>
                <c:pt idx="9393">
                  <c:v>0.38835886993912311</c:v>
                </c:pt>
                <c:pt idx="9394">
                  <c:v>0.38230440469389315</c:v>
                </c:pt>
                <c:pt idx="9395">
                  <c:v>0.37496288125862293</c:v>
                </c:pt>
                <c:pt idx="9396">
                  <c:v>0.37113107395002581</c:v>
                </c:pt>
                <c:pt idx="9397">
                  <c:v>0.36495711493384703</c:v>
                </c:pt>
                <c:pt idx="9398">
                  <c:v>0.3732524366659033</c:v>
                </c:pt>
                <c:pt idx="9399">
                  <c:v>0.37171467364787436</c:v>
                </c:pt>
                <c:pt idx="9400">
                  <c:v>3.8538342626417692</c:v>
                </c:pt>
                <c:pt idx="9401">
                  <c:v>1.0178909295413525</c:v>
                </c:pt>
                <c:pt idx="9402">
                  <c:v>0.97099183449843263</c:v>
                </c:pt>
                <c:pt idx="9403">
                  <c:v>1.0232945858877778</c:v>
                </c:pt>
                <c:pt idx="9404">
                  <c:v>1.0561394576851357</c:v>
                </c:pt>
                <c:pt idx="9405">
                  <c:v>1.0744855002958011</c:v>
                </c:pt>
                <c:pt idx="9406">
                  <c:v>1.0805729081149975</c:v>
                </c:pt>
                <c:pt idx="9407">
                  <c:v>1.123747815223616</c:v>
                </c:pt>
                <c:pt idx="9408">
                  <c:v>1.143771684814223</c:v>
                </c:pt>
                <c:pt idx="9409">
                  <c:v>3.1333041636416392</c:v>
                </c:pt>
                <c:pt idx="9410">
                  <c:v>2.9509137820306792</c:v>
                </c:pt>
                <c:pt idx="9411">
                  <c:v>2.9187637568943092</c:v>
                </c:pt>
                <c:pt idx="9412">
                  <c:v>2.8319241306156977</c:v>
                </c:pt>
                <c:pt idx="9413">
                  <c:v>2.7400072964213926</c:v>
                </c:pt>
                <c:pt idx="9414">
                  <c:v>2.6368351334890301</c:v>
                </c:pt>
                <c:pt idx="9415">
                  <c:v>2.533666116464977</c:v>
                </c:pt>
                <c:pt idx="9416">
                  <c:v>2.4427411530665926</c:v>
                </c:pt>
                <c:pt idx="9417">
                  <c:v>2.3562156448133269</c:v>
                </c:pt>
                <c:pt idx="9418">
                  <c:v>2.2760095780124612</c:v>
                </c:pt>
                <c:pt idx="9419">
                  <c:v>2.2449937050834112</c:v>
                </c:pt>
                <c:pt idx="9420">
                  <c:v>2.2838853837986073</c:v>
                </c:pt>
                <c:pt idx="9421">
                  <c:v>2.3930222703629012</c:v>
                </c:pt>
                <c:pt idx="9422">
                  <c:v>2.5411938189198615</c:v>
                </c:pt>
                <c:pt idx="9423">
                  <c:v>2.5447108010389199</c:v>
                </c:pt>
                <c:pt idx="9424">
                  <c:v>2.4942236776387179</c:v>
                </c:pt>
                <c:pt idx="9425">
                  <c:v>2.4248781726468627</c:v>
                </c:pt>
                <c:pt idx="9426">
                  <c:v>2.3465458938625927</c:v>
                </c:pt>
                <c:pt idx="9427">
                  <c:v>2.2709691408141581</c:v>
                </c:pt>
                <c:pt idx="9428">
                  <c:v>2.1994321731230824</c:v>
                </c:pt>
                <c:pt idx="9429">
                  <c:v>2.1300195928084582</c:v>
                </c:pt>
                <c:pt idx="9430">
                  <c:v>2.0589272894065682</c:v>
                </c:pt>
                <c:pt idx="9431">
                  <c:v>1.9949094455585881</c:v>
                </c:pt>
                <c:pt idx="9432">
                  <c:v>1.9310569238949613</c:v>
                </c:pt>
                <c:pt idx="9433">
                  <c:v>1.8720342348066161</c:v>
                </c:pt>
                <c:pt idx="9434">
                  <c:v>1.8529426476854296</c:v>
                </c:pt>
                <c:pt idx="9435">
                  <c:v>1.8270640350443816</c:v>
                </c:pt>
                <c:pt idx="9436">
                  <c:v>1.7918073409620277</c:v>
                </c:pt>
                <c:pt idx="9437">
                  <c:v>1.7554097474409789</c:v>
                </c:pt>
                <c:pt idx="9438">
                  <c:v>1.8177397527606654</c:v>
                </c:pt>
                <c:pt idx="9439">
                  <c:v>1.8986029256721304</c:v>
                </c:pt>
                <c:pt idx="9440">
                  <c:v>1.9714749023000073</c:v>
                </c:pt>
                <c:pt idx="9441">
                  <c:v>2.0434043590090152</c:v>
                </c:pt>
                <c:pt idx="9442">
                  <c:v>2.0743294585307854</c:v>
                </c:pt>
                <c:pt idx="9443">
                  <c:v>2.1394524951331304</c:v>
                </c:pt>
                <c:pt idx="9444">
                  <c:v>2.1672175800730744</c:v>
                </c:pt>
                <c:pt idx="9445">
                  <c:v>2.1720276028193402</c:v>
                </c:pt>
                <c:pt idx="9446">
                  <c:v>2.9730254128768827</c:v>
                </c:pt>
                <c:pt idx="9447">
                  <c:v>2.8893334169219975</c:v>
                </c:pt>
                <c:pt idx="9448">
                  <c:v>3.3093616829449393</c:v>
                </c:pt>
                <c:pt idx="9449">
                  <c:v>3.5118901552798127</c:v>
                </c:pt>
                <c:pt idx="9450">
                  <c:v>4.0200588448337271</c:v>
                </c:pt>
                <c:pt idx="9451">
                  <c:v>4.1418400193457625</c:v>
                </c:pt>
                <c:pt idx="9452">
                  <c:v>4.3568082913908563</c:v>
                </c:pt>
                <c:pt idx="9453">
                  <c:v>17.067569764249733</c:v>
                </c:pt>
                <c:pt idx="9454">
                  <c:v>20.690053603402497</c:v>
                </c:pt>
                <c:pt idx="9455">
                  <c:v>13.74617077792754</c:v>
                </c:pt>
                <c:pt idx="9456">
                  <c:v>16.856583021729922</c:v>
                </c:pt>
                <c:pt idx="9457">
                  <c:v>13.946831680444321</c:v>
                </c:pt>
                <c:pt idx="9458">
                  <c:v>12.385419271667077</c:v>
                </c:pt>
                <c:pt idx="9459">
                  <c:v>10.967985092734297</c:v>
                </c:pt>
                <c:pt idx="9460">
                  <c:v>9.8335597873523231</c:v>
                </c:pt>
                <c:pt idx="9461">
                  <c:v>8.8095558212852723</c:v>
                </c:pt>
                <c:pt idx="9462">
                  <c:v>14.703097154306954</c:v>
                </c:pt>
                <c:pt idx="9463">
                  <c:v>20.657249908258191</c:v>
                </c:pt>
                <c:pt idx="9464">
                  <c:v>14.396522083875096</c:v>
                </c:pt>
                <c:pt idx="9465">
                  <c:v>13.025503302286506</c:v>
                </c:pt>
                <c:pt idx="9466">
                  <c:v>12.512178603175981</c:v>
                </c:pt>
                <c:pt idx="9467">
                  <c:v>11.799243902329845</c:v>
                </c:pt>
                <c:pt idx="9468">
                  <c:v>10.987138260134692</c:v>
                </c:pt>
                <c:pt idx="9469">
                  <c:v>10.098402177620034</c:v>
                </c:pt>
                <c:pt idx="9470">
                  <c:v>9.2401880942056174</c:v>
                </c:pt>
                <c:pt idx="9471">
                  <c:v>8.5848624415856687</c:v>
                </c:pt>
                <c:pt idx="9472">
                  <c:v>8.0028078815717905</c:v>
                </c:pt>
                <c:pt idx="9473">
                  <c:v>7.5288780919421363</c:v>
                </c:pt>
                <c:pt idx="9474">
                  <c:v>7.2881518573361035</c:v>
                </c:pt>
                <c:pt idx="9475">
                  <c:v>7.0589875754049833</c:v>
                </c:pt>
                <c:pt idx="9476">
                  <c:v>7.0144878066441345</c:v>
                </c:pt>
                <c:pt idx="9477">
                  <c:v>6.8736775689000105</c:v>
                </c:pt>
                <c:pt idx="9478">
                  <c:v>6.6898421020815464</c:v>
                </c:pt>
                <c:pt idx="9479">
                  <c:v>6.5051636105977364</c:v>
                </c:pt>
                <c:pt idx="9480">
                  <c:v>6.3367673042570134</c:v>
                </c:pt>
                <c:pt idx="9481">
                  <c:v>6.1907612461606698</c:v>
                </c:pt>
                <c:pt idx="9482">
                  <c:v>6.1638133020904355</c:v>
                </c:pt>
                <c:pt idx="9483">
                  <c:v>6.4579086701983766</c:v>
                </c:pt>
                <c:pt idx="9484">
                  <c:v>6.8015680802732383</c:v>
                </c:pt>
                <c:pt idx="9485">
                  <c:v>6.7402618270973313</c:v>
                </c:pt>
                <c:pt idx="9486">
                  <c:v>6.4301686539645999</c:v>
                </c:pt>
                <c:pt idx="9487">
                  <c:v>6.0056272038207634</c:v>
                </c:pt>
                <c:pt idx="9488">
                  <c:v>6.6562173562719265</c:v>
                </c:pt>
                <c:pt idx="9489">
                  <c:v>6.6889867059393335</c:v>
                </c:pt>
                <c:pt idx="9490">
                  <c:v>6.8443987275822664</c:v>
                </c:pt>
                <c:pt idx="9491">
                  <c:v>6.8274992643376775</c:v>
                </c:pt>
                <c:pt idx="9492">
                  <c:v>6.7363941098395266</c:v>
                </c:pt>
                <c:pt idx="9493">
                  <c:v>6.4910031527390162</c:v>
                </c:pt>
                <c:pt idx="9494">
                  <c:v>6.3179506262971383</c:v>
                </c:pt>
                <c:pt idx="9495">
                  <c:v>6.2053081712747034</c:v>
                </c:pt>
                <c:pt idx="9496">
                  <c:v>6.0485087065025009</c:v>
                </c:pt>
                <c:pt idx="9497">
                  <c:v>5.9981560126006794</c:v>
                </c:pt>
                <c:pt idx="9498">
                  <c:v>5.9999017810175994</c:v>
                </c:pt>
                <c:pt idx="9499">
                  <c:v>6.1033202295807758</c:v>
                </c:pt>
                <c:pt idx="9500">
                  <c:v>6.2434680346163232</c:v>
                </c:pt>
                <c:pt idx="9501">
                  <c:v>6.2532245658900552</c:v>
                </c:pt>
                <c:pt idx="9502">
                  <c:v>6.1696222388004678</c:v>
                </c:pt>
                <c:pt idx="9503">
                  <c:v>6.0482433912950517</c:v>
                </c:pt>
                <c:pt idx="9504">
                  <c:v>5.9872018549605688</c:v>
                </c:pt>
                <c:pt idx="9505">
                  <c:v>5.8614962943333939</c:v>
                </c:pt>
                <c:pt idx="9506">
                  <c:v>5.7118829188281168</c:v>
                </c:pt>
                <c:pt idx="9507">
                  <c:v>5.5578186865346684</c:v>
                </c:pt>
                <c:pt idx="9508">
                  <c:v>5.4433496632654554</c:v>
                </c:pt>
                <c:pt idx="9509">
                  <c:v>5.3011268252754888</c:v>
                </c:pt>
                <c:pt idx="9510">
                  <c:v>5.1545878981599307</c:v>
                </c:pt>
                <c:pt idx="9511">
                  <c:v>5.0104887548657251</c:v>
                </c:pt>
                <c:pt idx="9512">
                  <c:v>4.8729346342539879</c:v>
                </c:pt>
                <c:pt idx="9513">
                  <c:v>4.7356370410102837</c:v>
                </c:pt>
                <c:pt idx="9514">
                  <c:v>4.6020751373900541</c:v>
                </c:pt>
                <c:pt idx="9515">
                  <c:v>4.4847881667111915</c:v>
                </c:pt>
                <c:pt idx="9516">
                  <c:v>4.3690615631127674</c:v>
                </c:pt>
                <c:pt idx="9517">
                  <c:v>4.4189788300889035</c:v>
                </c:pt>
                <c:pt idx="9518">
                  <c:v>4.3739028855454842</c:v>
                </c:pt>
                <c:pt idx="9519">
                  <c:v>4.2930363767277209</c:v>
                </c:pt>
                <c:pt idx="9520">
                  <c:v>4.2037300975018734</c:v>
                </c:pt>
                <c:pt idx="9521">
                  <c:v>4.1199653362022044</c:v>
                </c:pt>
                <c:pt idx="9522">
                  <c:v>4.0535950434838037</c:v>
                </c:pt>
                <c:pt idx="9523">
                  <c:v>3.9816854597380957</c:v>
                </c:pt>
                <c:pt idx="9524">
                  <c:v>3.9227703321330738</c:v>
                </c:pt>
                <c:pt idx="9525">
                  <c:v>4.4731078059095974</c:v>
                </c:pt>
                <c:pt idx="9526">
                  <c:v>5.3787385559973089</c:v>
                </c:pt>
                <c:pt idx="9527">
                  <c:v>5.8877018278787467</c:v>
                </c:pt>
                <c:pt idx="9528">
                  <c:v>6.2461501912666497</c:v>
                </c:pt>
                <c:pt idx="9529">
                  <c:v>7.2598248873187785</c:v>
                </c:pt>
                <c:pt idx="9530">
                  <c:v>7.4454559226521937</c:v>
                </c:pt>
                <c:pt idx="9531">
                  <c:v>11.323210611842352</c:v>
                </c:pt>
                <c:pt idx="9532">
                  <c:v>9.9006111368737511</c:v>
                </c:pt>
                <c:pt idx="9533">
                  <c:v>9.5154907042819694</c:v>
                </c:pt>
                <c:pt idx="9534">
                  <c:v>8.8151453365848766</c:v>
                </c:pt>
                <c:pt idx="9535">
                  <c:v>8.0749711436533911</c:v>
                </c:pt>
                <c:pt idx="9536">
                  <c:v>7.3066121678753175</c:v>
                </c:pt>
                <c:pt idx="9537">
                  <c:v>6.8039043084293205</c:v>
                </c:pt>
                <c:pt idx="9538">
                  <c:v>6.4735312503802085</c:v>
                </c:pt>
                <c:pt idx="9539">
                  <c:v>6.3251599749912941</c:v>
                </c:pt>
                <c:pt idx="9540">
                  <c:v>8.8962202185629824</c:v>
                </c:pt>
                <c:pt idx="9541">
                  <c:v>7.8872976392340464</c:v>
                </c:pt>
                <c:pt idx="9542">
                  <c:v>7.8382989463710064</c:v>
                </c:pt>
                <c:pt idx="9543">
                  <c:v>7.6447742321047549</c:v>
                </c:pt>
                <c:pt idx="9544">
                  <c:v>7.3251948998580998</c:v>
                </c:pt>
                <c:pt idx="9545">
                  <c:v>6.9175773833675418</c:v>
                </c:pt>
                <c:pt idx="9546">
                  <c:v>6.5836627449590477</c:v>
                </c:pt>
                <c:pt idx="9547">
                  <c:v>6.3834430040949872</c:v>
                </c:pt>
                <c:pt idx="9548">
                  <c:v>6.2613398309866941</c:v>
                </c:pt>
                <c:pt idx="9549">
                  <c:v>6.1392339661585718</c:v>
                </c:pt>
                <c:pt idx="9550">
                  <c:v>5.9879332892907735</c:v>
                </c:pt>
                <c:pt idx="9551">
                  <c:v>5.8394842954448114</c:v>
                </c:pt>
                <c:pt idx="9552">
                  <c:v>5.695271769818107</c:v>
                </c:pt>
                <c:pt idx="9553">
                  <c:v>5.581677938153403</c:v>
                </c:pt>
                <c:pt idx="9554">
                  <c:v>5.5003871632346932</c:v>
                </c:pt>
                <c:pt idx="9555">
                  <c:v>5.4241088043163943</c:v>
                </c:pt>
                <c:pt idx="9556">
                  <c:v>5.3824994849558765</c:v>
                </c:pt>
                <c:pt idx="9557">
                  <c:v>5.3860611644738219</c:v>
                </c:pt>
                <c:pt idx="9558">
                  <c:v>5.3850978023628961</c:v>
                </c:pt>
                <c:pt idx="9559">
                  <c:v>5.334879493269332</c:v>
                </c:pt>
                <c:pt idx="9560">
                  <c:v>5.2674992219887455</c:v>
                </c:pt>
                <c:pt idx="9561">
                  <c:v>5.1647537851499035</c:v>
                </c:pt>
                <c:pt idx="9562">
                  <c:v>5.0542033983526427</c:v>
                </c:pt>
                <c:pt idx="9563">
                  <c:v>4.9628221573534415</c:v>
                </c:pt>
                <c:pt idx="9564">
                  <c:v>4.8976662923646481</c:v>
                </c:pt>
                <c:pt idx="9565">
                  <c:v>4.8352618964531144</c:v>
                </c:pt>
                <c:pt idx="9566">
                  <c:v>4.7553296000543197</c:v>
                </c:pt>
                <c:pt idx="9567">
                  <c:v>4.6694296619989455</c:v>
                </c:pt>
                <c:pt idx="9568">
                  <c:v>4.6027535217980855</c:v>
                </c:pt>
                <c:pt idx="9569">
                  <c:v>4.5538061956652154</c:v>
                </c:pt>
                <c:pt idx="9570">
                  <c:v>4.4970924775337977</c:v>
                </c:pt>
                <c:pt idx="9571">
                  <c:v>4.4078793968824437</c:v>
                </c:pt>
                <c:pt idx="9572">
                  <c:v>4.3329827369510046</c:v>
                </c:pt>
                <c:pt idx="9573">
                  <c:v>4.2452610248712439</c:v>
                </c:pt>
                <c:pt idx="9574">
                  <c:v>4.1779860823091575</c:v>
                </c:pt>
                <c:pt idx="9575">
                  <c:v>4.1262685164337274</c:v>
                </c:pt>
                <c:pt idx="9576">
                  <c:v>4.0741647279320219</c:v>
                </c:pt>
                <c:pt idx="9577">
                  <c:v>4.0695968720633395</c:v>
                </c:pt>
                <c:pt idx="9578">
                  <c:v>4.0856932862486399</c:v>
                </c:pt>
                <c:pt idx="9579">
                  <c:v>4.1310427732399493</c:v>
                </c:pt>
                <c:pt idx="9580">
                  <c:v>4.2165743385325882</c:v>
                </c:pt>
                <c:pt idx="9581">
                  <c:v>4.2934785539681624</c:v>
                </c:pt>
                <c:pt idx="9582">
                  <c:v>4.3814356577756755</c:v>
                </c:pt>
                <c:pt idx="9583">
                  <c:v>4.4561342439136364</c:v>
                </c:pt>
                <c:pt idx="9584">
                  <c:v>4.4932396132877503</c:v>
                </c:pt>
                <c:pt idx="9585">
                  <c:v>4.4762594010807195</c:v>
                </c:pt>
                <c:pt idx="9586">
                  <c:v>4.4353149411090325</c:v>
                </c:pt>
                <c:pt idx="9587">
                  <c:v>4.5104181428670005</c:v>
                </c:pt>
                <c:pt idx="9588">
                  <c:v>4.5099131887375234</c:v>
                </c:pt>
                <c:pt idx="9589">
                  <c:v>4.5361142974590845</c:v>
                </c:pt>
                <c:pt idx="9590">
                  <c:v>5.4850713164444986</c:v>
                </c:pt>
                <c:pt idx="9591">
                  <c:v>4.7810522251936414</c:v>
                </c:pt>
                <c:pt idx="9592">
                  <c:v>4.8805453969447674</c:v>
                </c:pt>
                <c:pt idx="9593">
                  <c:v>4.8964239692957365</c:v>
                </c:pt>
                <c:pt idx="9594">
                  <c:v>4.9328309351049171</c:v>
                </c:pt>
                <c:pt idx="9595">
                  <c:v>4.9918282635391922</c:v>
                </c:pt>
                <c:pt idx="9596">
                  <c:v>5.0467918322323424</c:v>
                </c:pt>
                <c:pt idx="9597">
                  <c:v>5.0662082126394701</c:v>
                </c:pt>
                <c:pt idx="9598">
                  <c:v>5.0797367716637964</c:v>
                </c:pt>
                <c:pt idx="9599">
                  <c:v>5.3148581485041753</c:v>
                </c:pt>
                <c:pt idx="9600">
                  <c:v>5.4230265612199275</c:v>
                </c:pt>
                <c:pt idx="9601">
                  <c:v>5.4141523787193053</c:v>
                </c:pt>
                <c:pt idx="9602">
                  <c:v>5.3714479272270541</c:v>
                </c:pt>
                <c:pt idx="9603">
                  <c:v>5.3079088573423263</c:v>
                </c:pt>
                <c:pt idx="9604">
                  <c:v>5.2303267676814436</c:v>
                </c:pt>
                <c:pt idx="9605">
                  <c:v>5.1311327051437514</c:v>
                </c:pt>
                <c:pt idx="9606">
                  <c:v>5.0183209915444724</c:v>
                </c:pt>
                <c:pt idx="9607">
                  <c:v>4.9096979275054835</c:v>
                </c:pt>
                <c:pt idx="9608">
                  <c:v>4.823399697394553</c:v>
                </c:pt>
                <c:pt idx="9609">
                  <c:v>4.7496387962370372</c:v>
                </c:pt>
                <c:pt idx="9610">
                  <c:v>4.6791905217892076</c:v>
                </c:pt>
                <c:pt idx="9611">
                  <c:v>4.617100720229482</c:v>
                </c:pt>
                <c:pt idx="9612">
                  <c:v>4.5707915394346834</c:v>
                </c:pt>
                <c:pt idx="9613">
                  <c:v>4.5001288484211965</c:v>
                </c:pt>
                <c:pt idx="9614">
                  <c:v>4.4254988904440884</c:v>
                </c:pt>
                <c:pt idx="9615">
                  <c:v>4.3404695667019055</c:v>
                </c:pt>
                <c:pt idx="9616">
                  <c:v>4.2447889437518569</c:v>
                </c:pt>
                <c:pt idx="9617">
                  <c:v>4.1740514282204666</c:v>
                </c:pt>
                <c:pt idx="9618">
                  <c:v>4.0982458006443814</c:v>
                </c:pt>
                <c:pt idx="9619">
                  <c:v>4.0258265153314765</c:v>
                </c:pt>
                <c:pt idx="9620">
                  <c:v>4.0708177637013554</c:v>
                </c:pt>
                <c:pt idx="9621">
                  <c:v>4.0212165364991463</c:v>
                </c:pt>
                <c:pt idx="9622">
                  <c:v>3.9512360895162577</c:v>
                </c:pt>
                <c:pt idx="9623">
                  <c:v>3.8748157324030537</c:v>
                </c:pt>
                <c:pt idx="9624">
                  <c:v>3.8039737847122392</c:v>
                </c:pt>
                <c:pt idx="9625">
                  <c:v>3.7505629450717493</c:v>
                </c:pt>
                <c:pt idx="9626">
                  <c:v>3.6972517259421602</c:v>
                </c:pt>
                <c:pt idx="9627">
                  <c:v>3.6492928590855445</c:v>
                </c:pt>
                <c:pt idx="9628">
                  <c:v>3.6137284067941509</c:v>
                </c:pt>
                <c:pt idx="9629">
                  <c:v>3.5671003690112162</c:v>
                </c:pt>
                <c:pt idx="9630">
                  <c:v>3.5126292063455087</c:v>
                </c:pt>
                <c:pt idx="9631">
                  <c:v>3.4592984957149913</c:v>
                </c:pt>
                <c:pt idx="9632">
                  <c:v>3.3980343304763831</c:v>
                </c:pt>
                <c:pt idx="9633">
                  <c:v>3.3328806365213377</c:v>
                </c:pt>
                <c:pt idx="9634">
                  <c:v>3.262946671138613</c:v>
                </c:pt>
                <c:pt idx="9635">
                  <c:v>3.1992276784247342</c:v>
                </c:pt>
                <c:pt idx="9636">
                  <c:v>3.1311510223287877</c:v>
                </c:pt>
                <c:pt idx="9637">
                  <c:v>3.0675777042562911</c:v>
                </c:pt>
                <c:pt idx="9638">
                  <c:v>3.0172275368772405</c:v>
                </c:pt>
                <c:pt idx="9639">
                  <c:v>2.9896373110887504</c:v>
                </c:pt>
                <c:pt idx="9640">
                  <c:v>2.9527370076578472</c:v>
                </c:pt>
                <c:pt idx="9641">
                  <c:v>2.9154017497831868</c:v>
                </c:pt>
                <c:pt idx="9642">
                  <c:v>2.8668555992391163</c:v>
                </c:pt>
                <c:pt idx="9643">
                  <c:v>2.8126196225829467</c:v>
                </c:pt>
                <c:pt idx="9644">
                  <c:v>2.7489422308569282</c:v>
                </c:pt>
                <c:pt idx="9645">
                  <c:v>2.6828059631524277</c:v>
                </c:pt>
                <c:pt idx="9646">
                  <c:v>2.6197289747334338</c:v>
                </c:pt>
                <c:pt idx="9647">
                  <c:v>2.5561542393457262</c:v>
                </c:pt>
                <c:pt idx="9648">
                  <c:v>2.6149922636608487</c:v>
                </c:pt>
                <c:pt idx="9649">
                  <c:v>2.6768775846542177</c:v>
                </c:pt>
                <c:pt idx="9650">
                  <c:v>2.6528390028725592</c:v>
                </c:pt>
                <c:pt idx="9651">
                  <c:v>2.6034535493793451</c:v>
                </c:pt>
                <c:pt idx="9652">
                  <c:v>2.5433392566216959</c:v>
                </c:pt>
                <c:pt idx="9653">
                  <c:v>2.4825437379316586</c:v>
                </c:pt>
                <c:pt idx="9654">
                  <c:v>2.4216413787871192</c:v>
                </c:pt>
                <c:pt idx="9655">
                  <c:v>2.3559631019439364</c:v>
                </c:pt>
                <c:pt idx="9656">
                  <c:v>2.2912261685972792</c:v>
                </c:pt>
                <c:pt idx="9657">
                  <c:v>2.2300325558516612</c:v>
                </c:pt>
                <c:pt idx="9658">
                  <c:v>2.1665105887301555</c:v>
                </c:pt>
                <c:pt idx="9659">
                  <c:v>2.1107613214227512</c:v>
                </c:pt>
                <c:pt idx="9660">
                  <c:v>2.0550041692916827</c:v>
                </c:pt>
                <c:pt idx="9661">
                  <c:v>2.0019875609730402</c:v>
                </c:pt>
                <c:pt idx="9662">
                  <c:v>1.950320256197478</c:v>
                </c:pt>
                <c:pt idx="9663">
                  <c:v>1.9006475538174945</c:v>
                </c:pt>
                <c:pt idx="9664">
                  <c:v>1.8507703218217577</c:v>
                </c:pt>
                <c:pt idx="9665">
                  <c:v>1.8075318221598931</c:v>
                </c:pt>
                <c:pt idx="9666">
                  <c:v>1.7609356134060878</c:v>
                </c:pt>
                <c:pt idx="9667">
                  <c:v>1.7194455045023267</c:v>
                </c:pt>
                <c:pt idx="9668">
                  <c:v>1.6761326888284507</c:v>
                </c:pt>
                <c:pt idx="9669">
                  <c:v>1.6355336483593632</c:v>
                </c:pt>
                <c:pt idx="9670">
                  <c:v>1.5943019428870489</c:v>
                </c:pt>
                <c:pt idx="9671">
                  <c:v>1.5534531990593736</c:v>
                </c:pt>
                <c:pt idx="9672">
                  <c:v>1.5156759431844418</c:v>
                </c:pt>
                <c:pt idx="9673">
                  <c:v>1.4730378861374258</c:v>
                </c:pt>
                <c:pt idx="9674">
                  <c:v>1.4365139339004451</c:v>
                </c:pt>
                <c:pt idx="9675">
                  <c:v>1.3986250008594958</c:v>
                </c:pt>
                <c:pt idx="9676">
                  <c:v>1.3636986189664844</c:v>
                </c:pt>
                <c:pt idx="9677">
                  <c:v>1.3292311944310986</c:v>
                </c:pt>
                <c:pt idx="9678">
                  <c:v>1.2946040506846035</c:v>
                </c:pt>
                <c:pt idx="9679">
                  <c:v>1.2613958890690238</c:v>
                </c:pt>
                <c:pt idx="9680">
                  <c:v>1.2302834505346216</c:v>
                </c:pt>
                <c:pt idx="9681">
                  <c:v>1.2000453588943178</c:v>
                </c:pt>
                <c:pt idx="9682">
                  <c:v>1.1693594983538587</c:v>
                </c:pt>
                <c:pt idx="9683">
                  <c:v>1.1405043847588363</c:v>
                </c:pt>
                <c:pt idx="9684">
                  <c:v>1.1112591475546938</c:v>
                </c:pt>
                <c:pt idx="9685">
                  <c:v>1.0839035122619638</c:v>
                </c:pt>
                <c:pt idx="9686">
                  <c:v>1.0571177834520107</c:v>
                </c:pt>
                <c:pt idx="9687">
                  <c:v>1.0293828282090081</c:v>
                </c:pt>
                <c:pt idx="9688">
                  <c:v>1.0061800600642521</c:v>
                </c:pt>
                <c:pt idx="9689">
                  <c:v>0.97959142338931182</c:v>
                </c:pt>
                <c:pt idx="9690">
                  <c:v>0.95669937823492712</c:v>
                </c:pt>
                <c:pt idx="9691">
                  <c:v>0.93498688560291088</c:v>
                </c:pt>
                <c:pt idx="9692">
                  <c:v>0.9120373931387058</c:v>
                </c:pt>
                <c:pt idx="9693">
                  <c:v>0.88843482123254658</c:v>
                </c:pt>
                <c:pt idx="9694">
                  <c:v>0.86946354951760707</c:v>
                </c:pt>
                <c:pt idx="9695">
                  <c:v>0.84950840375375869</c:v>
                </c:pt>
                <c:pt idx="9696">
                  <c:v>0.8290546430859207</c:v>
                </c:pt>
                <c:pt idx="9697">
                  <c:v>0.80788794766634897</c:v>
                </c:pt>
                <c:pt idx="9698">
                  <c:v>0.78899440663041598</c:v>
                </c:pt>
                <c:pt idx="9699">
                  <c:v>0.77156050641581064</c:v>
                </c:pt>
                <c:pt idx="9700">
                  <c:v>0.75477311941537251</c:v>
                </c:pt>
                <c:pt idx="9701">
                  <c:v>0.73681949295396865</c:v>
                </c:pt>
                <c:pt idx="9702">
                  <c:v>0.71798723858023661</c:v>
                </c:pt>
                <c:pt idx="9703">
                  <c:v>0.70156432166413152</c:v>
                </c:pt>
                <c:pt idx="9704">
                  <c:v>0.68613905129159181</c:v>
                </c:pt>
                <c:pt idx="9705">
                  <c:v>0.67080007044780521</c:v>
                </c:pt>
                <c:pt idx="9706">
                  <c:v>0.65643634648085969</c:v>
                </c:pt>
                <c:pt idx="9707">
                  <c:v>0.64253716183775222</c:v>
                </c:pt>
                <c:pt idx="9708">
                  <c:v>0.62469210506498274</c:v>
                </c:pt>
                <c:pt idx="9709">
                  <c:v>0.61109106206616404</c:v>
                </c:pt>
                <c:pt idx="9710">
                  <c:v>0.60052420760934322</c:v>
                </c:pt>
                <c:pt idx="9711">
                  <c:v>0.58638199707686456</c:v>
                </c:pt>
                <c:pt idx="9712">
                  <c:v>0.5734551584508637</c:v>
                </c:pt>
                <c:pt idx="9713">
                  <c:v>0.56073468452765352</c:v>
                </c:pt>
                <c:pt idx="9714">
                  <c:v>0.54881182535448858</c:v>
                </c:pt>
                <c:pt idx="9715">
                  <c:v>0.53577808088231649</c:v>
                </c:pt>
                <c:pt idx="9716">
                  <c:v>0.52412519382840261</c:v>
                </c:pt>
                <c:pt idx="9717">
                  <c:v>0.51384514274276416</c:v>
                </c:pt>
                <c:pt idx="9718">
                  <c:v>0.50193013527266439</c:v>
                </c:pt>
                <c:pt idx="9719">
                  <c:v>0.49317260161946197</c:v>
                </c:pt>
                <c:pt idx="9720">
                  <c:v>0.48116518818232334</c:v>
                </c:pt>
                <c:pt idx="9721">
                  <c:v>0.47210075138350982</c:v>
                </c:pt>
                <c:pt idx="9722">
                  <c:v>0.46208603991719188</c:v>
                </c:pt>
                <c:pt idx="9723">
                  <c:v>0.45053270008820945</c:v>
                </c:pt>
                <c:pt idx="9724">
                  <c:v>0.44200613912310421</c:v>
                </c:pt>
                <c:pt idx="9725">
                  <c:v>0.43375837061880318</c:v>
                </c:pt>
                <c:pt idx="9726">
                  <c:v>0.42340716045017512</c:v>
                </c:pt>
                <c:pt idx="9727">
                  <c:v>0.41465529243168409</c:v>
                </c:pt>
                <c:pt idx="9728">
                  <c:v>0.40670019589895146</c:v>
                </c:pt>
                <c:pt idx="9729">
                  <c:v>0.39833734793301984</c:v>
                </c:pt>
                <c:pt idx="9730">
                  <c:v>0.38996171173006994</c:v>
                </c:pt>
                <c:pt idx="9731">
                  <c:v>0.3828680538956088</c:v>
                </c:pt>
                <c:pt idx="9732">
                  <c:v>0.5582955869812275</c:v>
                </c:pt>
                <c:pt idx="9733">
                  <c:v>0.7543222951973827</c:v>
                </c:pt>
                <c:pt idx="9734">
                  <c:v>0.81661070333078545</c:v>
                </c:pt>
                <c:pt idx="9735">
                  <c:v>0.83108571593095326</c:v>
                </c:pt>
                <c:pt idx="9736">
                  <c:v>0.82523882686781369</c:v>
                </c:pt>
                <c:pt idx="9737">
                  <c:v>0.81377796142826009</c:v>
                </c:pt>
                <c:pt idx="9738">
                  <c:v>0.79661910943289704</c:v>
                </c:pt>
                <c:pt idx="9739">
                  <c:v>0.7822660884013104</c:v>
                </c:pt>
                <c:pt idx="9740">
                  <c:v>0.76546475484048171</c:v>
                </c:pt>
                <c:pt idx="9741">
                  <c:v>0.74951156189668966</c:v>
                </c:pt>
                <c:pt idx="9742">
                  <c:v>0.73225712977751856</c:v>
                </c:pt>
                <c:pt idx="9743">
                  <c:v>0.71632698078928958</c:v>
                </c:pt>
                <c:pt idx="9744">
                  <c:v>0.70000883082702015</c:v>
                </c:pt>
                <c:pt idx="9745">
                  <c:v>0.68590247154996642</c:v>
                </c:pt>
                <c:pt idx="9746">
                  <c:v>0.6705961419784694</c:v>
                </c:pt>
                <c:pt idx="9747">
                  <c:v>0.6554784170332385</c:v>
                </c:pt>
                <c:pt idx="9748">
                  <c:v>0.6401381979418368</c:v>
                </c:pt>
                <c:pt idx="9749">
                  <c:v>0.62596470291918493</c:v>
                </c:pt>
                <c:pt idx="9750">
                  <c:v>0.61194745811419993</c:v>
                </c:pt>
                <c:pt idx="9751">
                  <c:v>0.60073249066841405</c:v>
                </c:pt>
                <c:pt idx="9752">
                  <c:v>0.79470891232733765</c:v>
                </c:pt>
                <c:pt idx="9753">
                  <c:v>0.8556556807811716</c:v>
                </c:pt>
                <c:pt idx="9754">
                  <c:v>0.86973141145292365</c:v>
                </c:pt>
                <c:pt idx="9755">
                  <c:v>0.8654304401074826</c:v>
                </c:pt>
                <c:pt idx="9756">
                  <c:v>0.85212026201982283</c:v>
                </c:pt>
                <c:pt idx="9757">
                  <c:v>0.8370980898598106</c:v>
                </c:pt>
                <c:pt idx="9758">
                  <c:v>0.82345397846912061</c:v>
                </c:pt>
                <c:pt idx="9759">
                  <c:v>0.80689337275492223</c:v>
                </c:pt>
                <c:pt idx="9760">
                  <c:v>0.79059315571448752</c:v>
                </c:pt>
                <c:pt idx="9761">
                  <c:v>0.77230962775726097</c:v>
                </c:pt>
                <c:pt idx="9762">
                  <c:v>0.75685435719344873</c:v>
                </c:pt>
                <c:pt idx="9763">
                  <c:v>0.73901836495847983</c:v>
                </c:pt>
                <c:pt idx="9764">
                  <c:v>0.72370038510977763</c:v>
                </c:pt>
                <c:pt idx="9765">
                  <c:v>0.70898847897230644</c:v>
                </c:pt>
                <c:pt idx="9766">
                  <c:v>0.69357104884648568</c:v>
                </c:pt>
                <c:pt idx="9767">
                  <c:v>0.6768368282697278</c:v>
                </c:pt>
                <c:pt idx="9768">
                  <c:v>0.66512139141734461</c:v>
                </c:pt>
                <c:pt idx="9769">
                  <c:v>0.76210371709830793</c:v>
                </c:pt>
                <c:pt idx="9770">
                  <c:v>0.78450631576757557</c:v>
                </c:pt>
                <c:pt idx="9771">
                  <c:v>0.77690016016530261</c:v>
                </c:pt>
                <c:pt idx="9772">
                  <c:v>0.76403927093921364</c:v>
                </c:pt>
                <c:pt idx="9773">
                  <c:v>0.7591870315608199</c:v>
                </c:pt>
                <c:pt idx="9774">
                  <c:v>0.74113884079791759</c:v>
                </c:pt>
                <c:pt idx="9775">
                  <c:v>0.72552900905391082</c:v>
                </c:pt>
                <c:pt idx="9776">
                  <c:v>0.70545972504920251</c:v>
                </c:pt>
                <c:pt idx="9777">
                  <c:v>0.68773356890800541</c:v>
                </c:pt>
                <c:pt idx="9778">
                  <c:v>0.67348134377321833</c:v>
                </c:pt>
                <c:pt idx="9779">
                  <c:v>0.65740475228708806</c:v>
                </c:pt>
                <c:pt idx="9780">
                  <c:v>0.64470376585372768</c:v>
                </c:pt>
                <c:pt idx="9781">
                  <c:v>0.62936838298175646</c:v>
                </c:pt>
                <c:pt idx="9782">
                  <c:v>0.61458816182242848</c:v>
                </c:pt>
                <c:pt idx="9783">
                  <c:v>0.60251736009939449</c:v>
                </c:pt>
                <c:pt idx="9784">
                  <c:v>0.59080114563675856</c:v>
                </c:pt>
                <c:pt idx="9785">
                  <c:v>0.57888630856498202</c:v>
                </c:pt>
                <c:pt idx="9786">
                  <c:v>0.59629520150487658</c:v>
                </c:pt>
                <c:pt idx="9787">
                  <c:v>0.60035082246481486</c:v>
                </c:pt>
                <c:pt idx="9788">
                  <c:v>0.59628033080566645</c:v>
                </c:pt>
                <c:pt idx="9789">
                  <c:v>0.58725452910540976</c:v>
                </c:pt>
                <c:pt idx="9790">
                  <c:v>0.57697269744099822</c:v>
                </c:pt>
                <c:pt idx="9791">
                  <c:v>0.5681706298674265</c:v>
                </c:pt>
                <c:pt idx="9792">
                  <c:v>0.55811431187388272</c:v>
                </c:pt>
                <c:pt idx="9793">
                  <c:v>0.78519150486547962</c:v>
                </c:pt>
                <c:pt idx="9794">
                  <c:v>0.85572525068385419</c:v>
                </c:pt>
                <c:pt idx="9795">
                  <c:v>0.86520452481739996</c:v>
                </c:pt>
                <c:pt idx="9796">
                  <c:v>0.97582813302375582</c:v>
                </c:pt>
                <c:pt idx="9797">
                  <c:v>1.0007531207103042</c:v>
                </c:pt>
                <c:pt idx="9798">
                  <c:v>1.0008945759828212</c:v>
                </c:pt>
                <c:pt idx="9799">
                  <c:v>1.0376109436919787</c:v>
                </c:pt>
                <c:pt idx="9800">
                  <c:v>1.0528049826579686</c:v>
                </c:pt>
                <c:pt idx="9801">
                  <c:v>1.0780034032513401</c:v>
                </c:pt>
                <c:pt idx="9802">
                  <c:v>1.0792422530603278</c:v>
                </c:pt>
                <c:pt idx="9803">
                  <c:v>1.0732668757336352</c:v>
                </c:pt>
                <c:pt idx="9804">
                  <c:v>1.0600610314577643</c:v>
                </c:pt>
                <c:pt idx="9805">
                  <c:v>1.1584253558761044</c:v>
                </c:pt>
                <c:pt idx="9806">
                  <c:v>1.3218117940667691</c:v>
                </c:pt>
                <c:pt idx="9807">
                  <c:v>1.3870803778495917</c:v>
                </c:pt>
                <c:pt idx="9808">
                  <c:v>1.660234606675385</c:v>
                </c:pt>
                <c:pt idx="9809">
                  <c:v>1.9906363761765677</c:v>
                </c:pt>
                <c:pt idx="9810">
                  <c:v>2.5786585280384937</c:v>
                </c:pt>
                <c:pt idx="9811">
                  <c:v>2.7624028184732428</c:v>
                </c:pt>
                <c:pt idx="9812">
                  <c:v>2.8131572868120576</c:v>
                </c:pt>
                <c:pt idx="9813">
                  <c:v>2.8070028002836187</c:v>
                </c:pt>
                <c:pt idx="9814">
                  <c:v>2.9485719977121412</c:v>
                </c:pt>
                <c:pt idx="9815">
                  <c:v>3.1722936125787267</c:v>
                </c:pt>
                <c:pt idx="9816">
                  <c:v>3.2806656286098748</c:v>
                </c:pt>
                <c:pt idx="9817">
                  <c:v>3.3836633007317887</c:v>
                </c:pt>
                <c:pt idx="9818">
                  <c:v>3.3850670065087463</c:v>
                </c:pt>
                <c:pt idx="9819">
                  <c:v>3.3683417448846349</c:v>
                </c:pt>
                <c:pt idx="9820">
                  <c:v>3.5592775664781908</c:v>
                </c:pt>
                <c:pt idx="9821">
                  <c:v>3.6048519254659972</c:v>
                </c:pt>
                <c:pt idx="9822">
                  <c:v>3.5837559773463212</c:v>
                </c:pt>
                <c:pt idx="9823">
                  <c:v>3.5341568305847182</c:v>
                </c:pt>
                <c:pt idx="9824">
                  <c:v>3.9854195884157781</c:v>
                </c:pt>
                <c:pt idx="9825">
                  <c:v>3.6534969225213016</c:v>
                </c:pt>
                <c:pt idx="9826">
                  <c:v>4.2396044794440337</c:v>
                </c:pt>
                <c:pt idx="9827">
                  <c:v>3.7758544366047961</c:v>
                </c:pt>
                <c:pt idx="9828">
                  <c:v>3.7966871010137577</c:v>
                </c:pt>
                <c:pt idx="9829">
                  <c:v>3.8027060954313372</c:v>
                </c:pt>
                <c:pt idx="9830">
                  <c:v>3.787820099442738</c:v>
                </c:pt>
                <c:pt idx="9831">
                  <c:v>3.747326715923927</c:v>
                </c:pt>
                <c:pt idx="9832">
                  <c:v>3.8141182881772679</c:v>
                </c:pt>
                <c:pt idx="9833">
                  <c:v>4.1598876347913016</c:v>
                </c:pt>
                <c:pt idx="9834">
                  <c:v>4.4548313407498625</c:v>
                </c:pt>
                <c:pt idx="9835">
                  <c:v>4.7387220747104362</c:v>
                </c:pt>
                <c:pt idx="9836">
                  <c:v>4.9072749692693476</c:v>
                </c:pt>
                <c:pt idx="9837">
                  <c:v>5.0725010402484445</c:v>
                </c:pt>
                <c:pt idx="9838">
                  <c:v>5.1975201321221682</c:v>
                </c:pt>
                <c:pt idx="9839">
                  <c:v>5.1907219990118589</c:v>
                </c:pt>
                <c:pt idx="9840">
                  <c:v>6.1718476581521404</c:v>
                </c:pt>
                <c:pt idx="9841">
                  <c:v>5.3670919351123825</c:v>
                </c:pt>
                <c:pt idx="9842">
                  <c:v>5.2060193667975705</c:v>
                </c:pt>
                <c:pt idx="9843">
                  <c:v>5.4145752215566869</c:v>
                </c:pt>
                <c:pt idx="9844">
                  <c:v>5.6376656186052907</c:v>
                </c:pt>
                <c:pt idx="9845">
                  <c:v>5.8590422205360015</c:v>
                </c:pt>
                <c:pt idx="9846">
                  <c:v>6.0801316768853955</c:v>
                </c:pt>
                <c:pt idx="9847">
                  <c:v>6.0851596801183963</c:v>
                </c:pt>
                <c:pt idx="9848">
                  <c:v>6.1270353264281265</c:v>
                </c:pt>
                <c:pt idx="9849">
                  <c:v>6.0933746117197476</c:v>
                </c:pt>
                <c:pt idx="9850">
                  <c:v>6.3119988418458988</c:v>
                </c:pt>
                <c:pt idx="9851">
                  <c:v>6.3198152138362857</c:v>
                </c:pt>
                <c:pt idx="9852">
                  <c:v>6.3421755168695757</c:v>
                </c:pt>
                <c:pt idx="9853">
                  <c:v>6.4022304287669485</c:v>
                </c:pt>
                <c:pt idx="9854">
                  <c:v>6.4290583653255871</c:v>
                </c:pt>
                <c:pt idx="9855">
                  <c:v>6.4216000557516235</c:v>
                </c:pt>
                <c:pt idx="9856">
                  <c:v>6.343795151297714</c:v>
                </c:pt>
                <c:pt idx="9857">
                  <c:v>6.4254910339233735</c:v>
                </c:pt>
                <c:pt idx="9858">
                  <c:v>6.4755333658800494</c:v>
                </c:pt>
                <c:pt idx="9859">
                  <c:v>6.4274282066878445</c:v>
                </c:pt>
                <c:pt idx="9860">
                  <c:v>6.6008123334003557</c:v>
                </c:pt>
                <c:pt idx="9861">
                  <c:v>6.5982688325583894</c:v>
                </c:pt>
                <c:pt idx="9862">
                  <c:v>6.5103944487914065</c:v>
                </c:pt>
                <c:pt idx="9863">
                  <c:v>6.3993260832084404</c:v>
                </c:pt>
                <c:pt idx="9864">
                  <c:v>6.3441128643368785</c:v>
                </c:pt>
                <c:pt idx="9865">
                  <c:v>6.225903676072388</c:v>
                </c:pt>
                <c:pt idx="9866">
                  <c:v>6.0811888191264707</c:v>
                </c:pt>
                <c:pt idx="9867">
                  <c:v>5.9587515079535294</c:v>
                </c:pt>
                <c:pt idx="9868">
                  <c:v>5.8959189105593746</c:v>
                </c:pt>
                <c:pt idx="9869">
                  <c:v>5.7944023821402588</c:v>
                </c:pt>
                <c:pt idx="9870">
                  <c:v>6.1502718991262277</c:v>
                </c:pt>
                <c:pt idx="9871">
                  <c:v>6.6736503855909817</c:v>
                </c:pt>
                <c:pt idx="9872">
                  <c:v>7.5926214358492103</c:v>
                </c:pt>
                <c:pt idx="9873">
                  <c:v>8.0982941092918619</c:v>
                </c:pt>
                <c:pt idx="9874">
                  <c:v>8.2022625829562088</c:v>
                </c:pt>
                <c:pt idx="9875">
                  <c:v>8.0447473466911639</c:v>
                </c:pt>
                <c:pt idx="9876">
                  <c:v>7.75258067226095</c:v>
                </c:pt>
                <c:pt idx="9877">
                  <c:v>9.6912907698844659</c:v>
                </c:pt>
                <c:pt idx="9878">
                  <c:v>8.0219039275983199</c:v>
                </c:pt>
                <c:pt idx="9879">
                  <c:v>7.4791852094971976</c:v>
                </c:pt>
                <c:pt idx="9880">
                  <c:v>7.51614818306372</c:v>
                </c:pt>
                <c:pt idx="9881">
                  <c:v>8.0385298352401637</c:v>
                </c:pt>
                <c:pt idx="9882">
                  <c:v>8.2910186547096103</c:v>
                </c:pt>
                <c:pt idx="9883">
                  <c:v>8.4569130787570703</c:v>
                </c:pt>
                <c:pt idx="9884">
                  <c:v>8.5499968300700022</c:v>
                </c:pt>
                <c:pt idx="9885">
                  <c:v>8.6209173217895039</c:v>
                </c:pt>
                <c:pt idx="9886">
                  <c:v>8.5851137529474286</c:v>
                </c:pt>
                <c:pt idx="9887">
                  <c:v>8.3354055673236918</c:v>
                </c:pt>
                <c:pt idx="9888">
                  <c:v>8.021391043598042</c:v>
                </c:pt>
                <c:pt idx="9889">
                  <c:v>8.1500409203197322</c:v>
                </c:pt>
                <c:pt idx="9890">
                  <c:v>8.2063984311270417</c:v>
                </c:pt>
                <c:pt idx="9891">
                  <c:v>8.3753292515750868</c:v>
                </c:pt>
                <c:pt idx="9892">
                  <c:v>8.107260233134495</c:v>
                </c:pt>
                <c:pt idx="9893">
                  <c:v>7.735921072946601</c:v>
                </c:pt>
                <c:pt idx="9894">
                  <c:v>7.4924138746922475</c:v>
                </c:pt>
                <c:pt idx="9895">
                  <c:v>7.3135197508523975</c:v>
                </c:pt>
                <c:pt idx="9896">
                  <c:v>7.1266576748368227</c:v>
                </c:pt>
                <c:pt idx="9897">
                  <c:v>6.9330014078988524</c:v>
                </c:pt>
                <c:pt idx="9898">
                  <c:v>6.7666546105877945</c:v>
                </c:pt>
                <c:pt idx="9899">
                  <c:v>6.6139193677417767</c:v>
                </c:pt>
                <c:pt idx="9900">
                  <c:v>6.4599576388301312</c:v>
                </c:pt>
                <c:pt idx="9901">
                  <c:v>6.3249900267489885</c:v>
                </c:pt>
                <c:pt idx="9902">
                  <c:v>6.211018422773134</c:v>
                </c:pt>
                <c:pt idx="9903">
                  <c:v>6.1113005229286115</c:v>
                </c:pt>
                <c:pt idx="9904">
                  <c:v>8.4722933668462588</c:v>
                </c:pt>
                <c:pt idx="9905">
                  <c:v>8.6738639538236235</c:v>
                </c:pt>
                <c:pt idx="9906">
                  <c:v>9.4291688366945809</c:v>
                </c:pt>
                <c:pt idx="9907">
                  <c:v>9.6541472842517457</c:v>
                </c:pt>
                <c:pt idx="9908">
                  <c:v>9.6513770146101319</c:v>
                </c:pt>
                <c:pt idx="9909">
                  <c:v>9.4339644442747659</c:v>
                </c:pt>
                <c:pt idx="9910">
                  <c:v>9.0517301846539215</c:v>
                </c:pt>
                <c:pt idx="9911">
                  <c:v>8.5305337524899567</c:v>
                </c:pt>
                <c:pt idx="9912">
                  <c:v>8.0233792688814933</c:v>
                </c:pt>
                <c:pt idx="9913">
                  <c:v>7.4885369449892085</c:v>
                </c:pt>
                <c:pt idx="9914">
                  <c:v>8.0795180558248525</c:v>
                </c:pt>
                <c:pt idx="9915">
                  <c:v>7.8759579194501885</c:v>
                </c:pt>
                <c:pt idx="9916">
                  <c:v>7.9612219928827841</c:v>
                </c:pt>
                <c:pt idx="9917">
                  <c:v>7.9772292951637471</c:v>
                </c:pt>
                <c:pt idx="9918">
                  <c:v>8.0477410008913264</c:v>
                </c:pt>
                <c:pt idx="9919">
                  <c:v>8.0558297431119072</c:v>
                </c:pt>
                <c:pt idx="9920">
                  <c:v>7.9170133562325775</c:v>
                </c:pt>
                <c:pt idx="9921">
                  <c:v>7.7820046744314455</c:v>
                </c:pt>
                <c:pt idx="9922">
                  <c:v>7.6996736450496437</c:v>
                </c:pt>
                <c:pt idx="9923">
                  <c:v>7.6054351959765842</c:v>
                </c:pt>
                <c:pt idx="9924">
                  <c:v>7.7429143106695779</c:v>
                </c:pt>
                <c:pt idx="9925">
                  <c:v>7.5933256720874258</c:v>
                </c:pt>
                <c:pt idx="9926">
                  <c:v>7.2966346034267673</c:v>
                </c:pt>
                <c:pt idx="9927">
                  <c:v>7.2546868958273025</c:v>
                </c:pt>
                <c:pt idx="9928">
                  <c:v>7.6140673645661217</c:v>
                </c:pt>
                <c:pt idx="9929">
                  <c:v>7.7470589491307615</c:v>
                </c:pt>
                <c:pt idx="9930">
                  <c:v>7.6288508808464641</c:v>
                </c:pt>
                <c:pt idx="9931">
                  <c:v>7.384852400622222</c:v>
                </c:pt>
                <c:pt idx="9932">
                  <c:v>8.2815844470362663</c:v>
                </c:pt>
                <c:pt idx="9933">
                  <c:v>7.5550498401161317</c:v>
                </c:pt>
                <c:pt idx="9934">
                  <c:v>7.5087289931613999</c:v>
                </c:pt>
                <c:pt idx="9935">
                  <c:v>7.4142674907276618</c:v>
                </c:pt>
                <c:pt idx="9936">
                  <c:v>7.5394854094564447</c:v>
                </c:pt>
                <c:pt idx="9937">
                  <c:v>7.5319491564758021</c:v>
                </c:pt>
                <c:pt idx="9938">
                  <c:v>7.4588726093541453</c:v>
                </c:pt>
                <c:pt idx="9939">
                  <c:v>7.3451745619123665</c:v>
                </c:pt>
                <c:pt idx="9940">
                  <c:v>7.2347294886862183</c:v>
                </c:pt>
                <c:pt idx="9941">
                  <c:v>7.1064117426304945</c:v>
                </c:pt>
                <c:pt idx="9942">
                  <c:v>6.9845138351418354</c:v>
                </c:pt>
                <c:pt idx="9943">
                  <c:v>6.9196063697929384</c:v>
                </c:pt>
                <c:pt idx="9944">
                  <c:v>6.8652585708218998</c:v>
                </c:pt>
                <c:pt idx="9945">
                  <c:v>6.8009347362009231</c:v>
                </c:pt>
                <c:pt idx="9946">
                  <c:v>6.7519183157299469</c:v>
                </c:pt>
                <c:pt idx="9947">
                  <c:v>6.6766813564086851</c:v>
                </c:pt>
                <c:pt idx="9948">
                  <c:v>6.6589033090571261</c:v>
                </c:pt>
                <c:pt idx="9949">
                  <c:v>6.6388592746092456</c:v>
                </c:pt>
                <c:pt idx="9950">
                  <c:v>6.6019385164540889</c:v>
                </c:pt>
                <c:pt idx="9951">
                  <c:v>6.5574399175974101</c:v>
                </c:pt>
                <c:pt idx="9952">
                  <c:v>6.5490696111754314</c:v>
                </c:pt>
                <c:pt idx="9953">
                  <c:v>6.5307963244745375</c:v>
                </c:pt>
                <c:pt idx="9954">
                  <c:v>6.6305561040282495</c:v>
                </c:pt>
                <c:pt idx="9955">
                  <c:v>6.6407945712852179</c:v>
                </c:pt>
                <c:pt idx="9956">
                  <c:v>6.614374487767809</c:v>
                </c:pt>
                <c:pt idx="9957">
                  <c:v>6.6461698923401302</c:v>
                </c:pt>
                <c:pt idx="9958">
                  <c:v>6.6940982731763246</c:v>
                </c:pt>
                <c:pt idx="9959">
                  <c:v>6.6786065200219475</c:v>
                </c:pt>
                <c:pt idx="9960">
                  <c:v>6.8275092623751634</c:v>
                </c:pt>
                <c:pt idx="9961">
                  <c:v>6.8134569046300806</c:v>
                </c:pt>
                <c:pt idx="9962">
                  <c:v>6.7507916273893089</c:v>
                </c:pt>
                <c:pt idx="9963">
                  <c:v>6.6691320112421284</c:v>
                </c:pt>
                <c:pt idx="9964">
                  <c:v>6.5822498029640188</c:v>
                </c:pt>
                <c:pt idx="9965">
                  <c:v>6.4825130652837961</c:v>
                </c:pt>
                <c:pt idx="9966">
                  <c:v>6.3829716298503678</c:v>
                </c:pt>
                <c:pt idx="9967">
                  <c:v>6.2739157638252685</c:v>
                </c:pt>
                <c:pt idx="9968">
                  <c:v>6.1644349641230658</c:v>
                </c:pt>
                <c:pt idx="9969">
                  <c:v>6.1214255192189526</c:v>
                </c:pt>
                <c:pt idx="9970">
                  <c:v>15.96809369604502</c:v>
                </c:pt>
                <c:pt idx="9971">
                  <c:v>9.7713301198472475</c:v>
                </c:pt>
                <c:pt idx="9972">
                  <c:v>9.2800356438490077</c:v>
                </c:pt>
                <c:pt idx="9973">
                  <c:v>9.1781995098690548</c:v>
                </c:pt>
                <c:pt idx="9974">
                  <c:v>8.6004116035239555</c:v>
                </c:pt>
                <c:pt idx="9975">
                  <c:v>7.8571685804551326</c:v>
                </c:pt>
                <c:pt idx="9976">
                  <c:v>7.1560408434423879</c:v>
                </c:pt>
                <c:pt idx="9977">
                  <c:v>6.5495996087721862</c:v>
                </c:pt>
                <c:pt idx="9978">
                  <c:v>6.215086129160289</c:v>
                </c:pt>
                <c:pt idx="9979">
                  <c:v>6.2942550657127363</c:v>
                </c:pt>
                <c:pt idx="9980">
                  <c:v>6.3735140255135505</c:v>
                </c:pt>
                <c:pt idx="9981">
                  <c:v>6.3649306033142086</c:v>
                </c:pt>
                <c:pt idx="9982">
                  <c:v>6.4023749019663025</c:v>
                </c:pt>
                <c:pt idx="9983">
                  <c:v>6.3908761650122141</c:v>
                </c:pt>
                <c:pt idx="9984">
                  <c:v>6.3677857314617734</c:v>
                </c:pt>
                <c:pt idx="9985">
                  <c:v>6.4108039670488415</c:v>
                </c:pt>
                <c:pt idx="9986">
                  <c:v>7.9854226727984496</c:v>
                </c:pt>
                <c:pt idx="9987">
                  <c:v>8.6358500393644011</c:v>
                </c:pt>
                <c:pt idx="9988">
                  <c:v>7.6703955978583078</c:v>
                </c:pt>
                <c:pt idx="9989">
                  <c:v>7.4961101961262155</c:v>
                </c:pt>
                <c:pt idx="9990">
                  <c:v>7.1386177438448124</c:v>
                </c:pt>
                <c:pt idx="9991">
                  <c:v>7.0264798997030384</c:v>
                </c:pt>
                <c:pt idx="9992">
                  <c:v>6.9277397634742481</c:v>
                </c:pt>
                <c:pt idx="9993">
                  <c:v>6.7958008938469643</c:v>
                </c:pt>
                <c:pt idx="9994">
                  <c:v>6.654086930958977</c:v>
                </c:pt>
                <c:pt idx="9995">
                  <c:v>6.5337765100504654</c:v>
                </c:pt>
                <c:pt idx="9996">
                  <c:v>6.7011589630311494</c:v>
                </c:pt>
                <c:pt idx="9997">
                  <c:v>6.7216870968881084</c:v>
                </c:pt>
                <c:pt idx="9998">
                  <c:v>6.6735592937533994</c:v>
                </c:pt>
                <c:pt idx="9999">
                  <c:v>6.6040655185909598</c:v>
                </c:pt>
                <c:pt idx="10000">
                  <c:v>6.4937054137674508</c:v>
                </c:pt>
                <c:pt idx="10001">
                  <c:v>6.3564225015650075</c:v>
                </c:pt>
                <c:pt idx="10002">
                  <c:v>6.2144377125523969</c:v>
                </c:pt>
                <c:pt idx="10003">
                  <c:v>6.0799376111741124</c:v>
                </c:pt>
                <c:pt idx="10004">
                  <c:v>5.9482591270700924</c:v>
                </c:pt>
                <c:pt idx="10005">
                  <c:v>5.812042483432263</c:v>
                </c:pt>
                <c:pt idx="10006">
                  <c:v>5.6760218127838371</c:v>
                </c:pt>
                <c:pt idx="10007">
                  <c:v>5.5367869131917837</c:v>
                </c:pt>
                <c:pt idx="10008">
                  <c:v>5.3944695020646574</c:v>
                </c:pt>
                <c:pt idx="10009">
                  <c:v>5.2544289409585252</c:v>
                </c:pt>
                <c:pt idx="10010">
                  <c:v>5.1173317951606494</c:v>
                </c:pt>
                <c:pt idx="10011">
                  <c:v>4.982299294442794</c:v>
                </c:pt>
                <c:pt idx="10012">
                  <c:v>4.8558632954031982</c:v>
                </c:pt>
                <c:pt idx="10013">
                  <c:v>4.7285223158399425</c:v>
                </c:pt>
                <c:pt idx="10014">
                  <c:v>4.6216540090726035</c:v>
                </c:pt>
                <c:pt idx="10015">
                  <c:v>4.5281668463918914</c:v>
                </c:pt>
                <c:pt idx="10016">
                  <c:v>4.4426320342783763</c:v>
                </c:pt>
                <c:pt idx="10017">
                  <c:v>4.3620534162321736</c:v>
                </c:pt>
                <c:pt idx="10018">
                  <c:v>4.2794326318758333</c:v>
                </c:pt>
                <c:pt idx="10019">
                  <c:v>4.193403441345807</c:v>
                </c:pt>
                <c:pt idx="10020">
                  <c:v>4.1063103414785473</c:v>
                </c:pt>
                <c:pt idx="10021">
                  <c:v>4.0125686977241894</c:v>
                </c:pt>
                <c:pt idx="10022">
                  <c:v>3.9173969888319635</c:v>
                </c:pt>
                <c:pt idx="10023">
                  <c:v>3.8160811803615569</c:v>
                </c:pt>
                <c:pt idx="10024">
                  <c:v>3.7255294463673896</c:v>
                </c:pt>
                <c:pt idx="10025">
                  <c:v>3.6314823586827116</c:v>
                </c:pt>
                <c:pt idx="10026">
                  <c:v>3.5411316825250903</c:v>
                </c:pt>
                <c:pt idx="10027">
                  <c:v>3.4453771348877797</c:v>
                </c:pt>
                <c:pt idx="10028">
                  <c:v>3.3523653085060827</c:v>
                </c:pt>
                <c:pt idx="10029">
                  <c:v>3.2612437216912382</c:v>
                </c:pt>
                <c:pt idx="10030">
                  <c:v>3.171367570084703</c:v>
                </c:pt>
                <c:pt idx="10031">
                  <c:v>3.084616603954867</c:v>
                </c:pt>
                <c:pt idx="10032">
                  <c:v>2.9989582520388347</c:v>
                </c:pt>
                <c:pt idx="10033">
                  <c:v>2.9207216814386472</c:v>
                </c:pt>
                <c:pt idx="10034">
                  <c:v>2.8452203662812883</c:v>
                </c:pt>
                <c:pt idx="10035">
                  <c:v>2.7693062187573911</c:v>
                </c:pt>
                <c:pt idx="10036">
                  <c:v>2.697959757215485</c:v>
                </c:pt>
                <c:pt idx="10037">
                  <c:v>2.6282255841077342</c:v>
                </c:pt>
                <c:pt idx="10038">
                  <c:v>2.5625857929318911</c:v>
                </c:pt>
                <c:pt idx="10039">
                  <c:v>2.4962741416241867</c:v>
                </c:pt>
                <c:pt idx="10040">
                  <c:v>2.4344358079567936</c:v>
                </c:pt>
                <c:pt idx="10041">
                  <c:v>2.3745880806965731</c:v>
                </c:pt>
                <c:pt idx="10042">
                  <c:v>2.3137316180044816</c:v>
                </c:pt>
                <c:pt idx="10043">
                  <c:v>2.2548385970598868</c:v>
                </c:pt>
                <c:pt idx="10044">
                  <c:v>2.1962297522582199</c:v>
                </c:pt>
                <c:pt idx="10045">
                  <c:v>2.1413608233027999</c:v>
                </c:pt>
                <c:pt idx="10046">
                  <c:v>2.0856283897096599</c:v>
                </c:pt>
                <c:pt idx="10047">
                  <c:v>2.0327061270255871</c:v>
                </c:pt>
                <c:pt idx="10048">
                  <c:v>1.9822609900863213</c:v>
                </c:pt>
                <c:pt idx="10049">
                  <c:v>1.9327581772692801</c:v>
                </c:pt>
                <c:pt idx="10050">
                  <c:v>1.8836635572038798</c:v>
                </c:pt>
                <c:pt idx="10051">
                  <c:v>1.8374426232077561</c:v>
                </c:pt>
                <c:pt idx="10052">
                  <c:v>1.7908618541292998</c:v>
                </c:pt>
                <c:pt idx="10053">
                  <c:v>1.7474886862003554</c:v>
                </c:pt>
                <c:pt idx="10054">
                  <c:v>1.7044914856927698</c:v>
                </c:pt>
                <c:pt idx="10055">
                  <c:v>1.6631395223559351</c:v>
                </c:pt>
                <c:pt idx="10056">
                  <c:v>1.62340294361293</c:v>
                </c:pt>
                <c:pt idx="10057">
                  <c:v>1.5829527494936686</c:v>
                </c:pt>
                <c:pt idx="10058">
                  <c:v>1.5455607682839398</c:v>
                </c:pt>
                <c:pt idx="10059">
                  <c:v>1.5074996328699595</c:v>
                </c:pt>
                <c:pt idx="10060">
                  <c:v>1.47244275775852</c:v>
                </c:pt>
                <c:pt idx="10061">
                  <c:v>1.4359643167534144</c:v>
                </c:pt>
                <c:pt idx="10062">
                  <c:v>1.4020392212695418</c:v>
                </c:pt>
                <c:pt idx="10063">
                  <c:v>1.3684430992662489</c:v>
                </c:pt>
                <c:pt idx="10064">
                  <c:v>1.3372522747824347</c:v>
                </c:pt>
                <c:pt idx="10065">
                  <c:v>1.3051437480561239</c:v>
                </c:pt>
                <c:pt idx="10066">
                  <c:v>1.2756951762118121</c:v>
                </c:pt>
                <c:pt idx="10067">
                  <c:v>1.2456848544994108</c:v>
                </c:pt>
                <c:pt idx="10068">
                  <c:v>1.2165916980690326</c:v>
                </c:pt>
                <c:pt idx="10069">
                  <c:v>1.1893952242662762</c:v>
                </c:pt>
                <c:pt idx="10070">
                  <c:v>1.1614755354331481</c:v>
                </c:pt>
                <c:pt idx="10071">
                  <c:v>1.1342133022002781</c:v>
                </c:pt>
                <c:pt idx="10072">
                  <c:v>1.1099897472562319</c:v>
                </c:pt>
                <c:pt idx="10073">
                  <c:v>1.0850898849291466</c:v>
                </c:pt>
                <c:pt idx="10074">
                  <c:v>1.0619905718247895</c:v>
                </c:pt>
                <c:pt idx="10075">
                  <c:v>1.0359759875437644</c:v>
                </c:pt>
                <c:pt idx="10076">
                  <c:v>1.0134299104944295</c:v>
                </c:pt>
                <c:pt idx="10077">
                  <c:v>0.99113625509083247</c:v>
                </c:pt>
                <c:pt idx="10078">
                  <c:v>0.96847933649939977</c:v>
                </c:pt>
                <c:pt idx="10079">
                  <c:v>0.94794380821382085</c:v>
                </c:pt>
                <c:pt idx="10080">
                  <c:v>0.92641481685319371</c:v>
                </c:pt>
                <c:pt idx="10081">
                  <c:v>0.90837789543056213</c:v>
                </c:pt>
                <c:pt idx="10082">
                  <c:v>0.88761899014447265</c:v>
                </c:pt>
                <c:pt idx="10083">
                  <c:v>0.86742444857814838</c:v>
                </c:pt>
                <c:pt idx="10084">
                  <c:v>0.84918100823571563</c:v>
                </c:pt>
                <c:pt idx="10085">
                  <c:v>0.83087578540584361</c:v>
                </c:pt>
                <c:pt idx="10086">
                  <c:v>0.81239626434342782</c:v>
                </c:pt>
                <c:pt idx="10087">
                  <c:v>0.79533028676027206</c:v>
                </c:pt>
                <c:pt idx="10088">
                  <c:v>0.7783660416159065</c:v>
                </c:pt>
                <c:pt idx="10089">
                  <c:v>0.7619920551999978</c:v>
                </c:pt>
                <c:pt idx="10090">
                  <c:v>0.74669718149799569</c:v>
                </c:pt>
                <c:pt idx="10091">
                  <c:v>0.73007059283196729</c:v>
                </c:pt>
                <c:pt idx="10092">
                  <c:v>0.71680177076870732</c:v>
                </c:pt>
                <c:pt idx="10093">
                  <c:v>0.69988049728753265</c:v>
                </c:pt>
                <c:pt idx="10094">
                  <c:v>0.68709684620033062</c:v>
                </c:pt>
                <c:pt idx="10095">
                  <c:v>0.67274117481665185</c:v>
                </c:pt>
                <c:pt idx="10096">
                  <c:v>0.65930411584685067</c:v>
                </c:pt>
                <c:pt idx="10097">
                  <c:v>0.64517656953648062</c:v>
                </c:pt>
                <c:pt idx="10098">
                  <c:v>0.63134969602533486</c:v>
                </c:pt>
                <c:pt idx="10099">
                  <c:v>0.61671490792471295</c:v>
                </c:pt>
                <c:pt idx="10100">
                  <c:v>0.6074638631067002</c:v>
                </c:pt>
                <c:pt idx="10101">
                  <c:v>0.59418845769936468</c:v>
                </c:pt>
                <c:pt idx="10102">
                  <c:v>0.5815808192820342</c:v>
                </c:pt>
                <c:pt idx="10103">
                  <c:v>0.56983330027492018</c:v>
                </c:pt>
                <c:pt idx="10104">
                  <c:v>0.55843847151752013</c:v>
                </c:pt>
                <c:pt idx="10105">
                  <c:v>0.62174068565646889</c:v>
                </c:pt>
                <c:pt idx="10106">
                  <c:v>0.63353646756289361</c:v>
                </c:pt>
                <c:pt idx="10107">
                  <c:v>0.62959651072452161</c:v>
                </c:pt>
                <c:pt idx="10108">
                  <c:v>0.61886060285941058</c:v>
                </c:pt>
                <c:pt idx="10109">
                  <c:v>0.60800828998849143</c:v>
                </c:pt>
                <c:pt idx="10110">
                  <c:v>0.59550084921556257</c:v>
                </c:pt>
                <c:pt idx="10111">
                  <c:v>0.5827689392897073</c:v>
                </c:pt>
                <c:pt idx="10112">
                  <c:v>0.57329391232366478</c:v>
                </c:pt>
                <c:pt idx="10113">
                  <c:v>0.56085280736289822</c:v>
                </c:pt>
                <c:pt idx="10114">
                  <c:v>0.55076360824782444</c:v>
                </c:pt>
                <c:pt idx="10115">
                  <c:v>0.53741951047416814</c:v>
                </c:pt>
                <c:pt idx="10116">
                  <c:v>0.52722503758166694</c:v>
                </c:pt>
                <c:pt idx="10117">
                  <c:v>0.51687317173806557</c:v>
                </c:pt>
                <c:pt idx="10118">
                  <c:v>0.50625698394601226</c:v>
                </c:pt>
                <c:pt idx="10119">
                  <c:v>0.49646974310432263</c:v>
                </c:pt>
                <c:pt idx="10120">
                  <c:v>0.4875049103559389</c:v>
                </c:pt>
                <c:pt idx="10121">
                  <c:v>0.47665613359734182</c:v>
                </c:pt>
                <c:pt idx="10122">
                  <c:v>0.46481724214475467</c:v>
                </c:pt>
                <c:pt idx="10123">
                  <c:v>0.45718224155268838</c:v>
                </c:pt>
                <c:pt idx="10124">
                  <c:v>0.4484453085804801</c:v>
                </c:pt>
                <c:pt idx="10125">
                  <c:v>0.44080078630258035</c:v>
                </c:pt>
                <c:pt idx="10126">
                  <c:v>0.43234317935849736</c:v>
                </c:pt>
                <c:pt idx="10127">
                  <c:v>0.42366714933840782</c:v>
                </c:pt>
                <c:pt idx="10128">
                  <c:v>0.41596751030055562</c:v>
                </c:pt>
                <c:pt idx="10129">
                  <c:v>0.40675542434258727</c:v>
                </c:pt>
                <c:pt idx="10130">
                  <c:v>0.59611661220290058</c:v>
                </c:pt>
                <c:pt idx="10131">
                  <c:v>0.7341858809730768</c:v>
                </c:pt>
                <c:pt idx="10132">
                  <c:v>0.79390499875560749</c:v>
                </c:pt>
                <c:pt idx="10133">
                  <c:v>0.8203732508396433</c:v>
                </c:pt>
                <c:pt idx="10134">
                  <c:v>0.8339855629954076</c:v>
                </c:pt>
                <c:pt idx="10135">
                  <c:v>0.83816035038100012</c:v>
                </c:pt>
                <c:pt idx="10136">
                  <c:v>0.83696828320164207</c:v>
                </c:pt>
                <c:pt idx="10137">
                  <c:v>0.8309355094201426</c:v>
                </c:pt>
                <c:pt idx="10138">
                  <c:v>0.87616341044719404</c:v>
                </c:pt>
                <c:pt idx="10139">
                  <c:v>1.0502953609118961</c:v>
                </c:pt>
                <c:pt idx="10140">
                  <c:v>1.3876524338289307</c:v>
                </c:pt>
                <c:pt idx="10141">
                  <c:v>1.5052524902615203</c:v>
                </c:pt>
                <c:pt idx="10142">
                  <c:v>1.5249092776989284</c:v>
                </c:pt>
                <c:pt idx="10143">
                  <c:v>1.5020120388169511</c:v>
                </c:pt>
                <c:pt idx="10144">
                  <c:v>1.4664941860872778</c:v>
                </c:pt>
                <c:pt idx="10145">
                  <c:v>1.4252134769779512</c:v>
                </c:pt>
                <c:pt idx="10146">
                  <c:v>1.382625262489839</c:v>
                </c:pt>
                <c:pt idx="10147">
                  <c:v>1.338760457132675</c:v>
                </c:pt>
                <c:pt idx="10148">
                  <c:v>1.2947857984499378</c:v>
                </c:pt>
                <c:pt idx="10149">
                  <c:v>1.2528615737598896</c:v>
                </c:pt>
                <c:pt idx="10150">
                  <c:v>1.2133457476066332</c:v>
                </c:pt>
                <c:pt idx="10151">
                  <c:v>1.1749222914567343</c:v>
                </c:pt>
                <c:pt idx="10152">
                  <c:v>1.1374963833119278</c:v>
                </c:pt>
                <c:pt idx="10153">
                  <c:v>1.104999065532722</c:v>
                </c:pt>
                <c:pt idx="10154">
                  <c:v>1.0793090029720478</c:v>
                </c:pt>
                <c:pt idx="10155">
                  <c:v>8.3256887416855818</c:v>
                </c:pt>
                <c:pt idx="10156">
                  <c:v>4.6120622704564651</c:v>
                </c:pt>
                <c:pt idx="10157">
                  <c:v>2.0548695202163394</c:v>
                </c:pt>
                <c:pt idx="10158">
                  <c:v>2.5841347862335056</c:v>
                </c:pt>
                <c:pt idx="10159">
                  <c:v>2.3602117385055412</c:v>
                </c:pt>
                <c:pt idx="10160">
                  <c:v>2.3294368203405531</c:v>
                </c:pt>
                <c:pt idx="10161">
                  <c:v>2.2460585365205668</c:v>
                </c:pt>
                <c:pt idx="10162">
                  <c:v>2.1967386008480125</c:v>
                </c:pt>
                <c:pt idx="10163">
                  <c:v>2.323474224947299</c:v>
                </c:pt>
                <c:pt idx="10164">
                  <c:v>2.8954528961148318</c:v>
                </c:pt>
                <c:pt idx="10165">
                  <c:v>4.7692228735176831</c:v>
                </c:pt>
                <c:pt idx="10166">
                  <c:v>4.5047452255929148</c:v>
                </c:pt>
                <c:pt idx="10167">
                  <c:v>4.6696357572719087</c:v>
                </c:pt>
                <c:pt idx="10168">
                  <c:v>4.9126470047196502</c:v>
                </c:pt>
                <c:pt idx="10169">
                  <c:v>4.9795613584293763</c:v>
                </c:pt>
                <c:pt idx="10170">
                  <c:v>4.9456481645066006</c:v>
                </c:pt>
                <c:pt idx="10171">
                  <c:v>4.8674645043226947</c:v>
                </c:pt>
                <c:pt idx="10172">
                  <c:v>4.7755835481538238</c:v>
                </c:pt>
                <c:pt idx="10173">
                  <c:v>4.6790737569083154</c:v>
                </c:pt>
                <c:pt idx="10174">
                  <c:v>4.831522818425749</c:v>
                </c:pt>
                <c:pt idx="10175">
                  <c:v>4.8222999652103704</c:v>
                </c:pt>
                <c:pt idx="10176">
                  <c:v>4.7518950940306715</c:v>
                </c:pt>
                <c:pt idx="10177">
                  <c:v>4.6558333927507105</c:v>
                </c:pt>
                <c:pt idx="10178">
                  <c:v>4.5463530425551131</c:v>
                </c:pt>
                <c:pt idx="10179">
                  <c:v>4.4299588755357</c:v>
                </c:pt>
                <c:pt idx="10180">
                  <c:v>4.3093197597937154</c:v>
                </c:pt>
                <c:pt idx="10181">
                  <c:v>4.2179610059228594</c:v>
                </c:pt>
                <c:pt idx="10182">
                  <c:v>4.2077201833730102</c:v>
                </c:pt>
                <c:pt idx="10183">
                  <c:v>4.2136625950390743</c:v>
                </c:pt>
                <c:pt idx="10184">
                  <c:v>4.1977821492547642</c:v>
                </c:pt>
                <c:pt idx="10185">
                  <c:v>4.1724074439038814</c:v>
                </c:pt>
                <c:pt idx="10186">
                  <c:v>4.138642497788652</c:v>
                </c:pt>
                <c:pt idx="10187">
                  <c:v>4.1065332830138734</c:v>
                </c:pt>
                <c:pt idx="10188">
                  <c:v>4.1071584899893168</c:v>
                </c:pt>
                <c:pt idx="10189">
                  <c:v>4.0931917885426321</c:v>
                </c:pt>
                <c:pt idx="10190">
                  <c:v>4.0475705698577453</c:v>
                </c:pt>
                <c:pt idx="10191">
                  <c:v>3.9823762938734575</c:v>
                </c:pt>
                <c:pt idx="10192">
                  <c:v>3.9143402424067806</c:v>
                </c:pt>
                <c:pt idx="10193">
                  <c:v>9.5146672139777237</c:v>
                </c:pt>
                <c:pt idx="10194">
                  <c:v>10.530454893771536</c:v>
                </c:pt>
                <c:pt idx="10195">
                  <c:v>11.379731601741872</c:v>
                </c:pt>
                <c:pt idx="10196">
                  <c:v>11.985019693310226</c:v>
                </c:pt>
                <c:pt idx="10197">
                  <c:v>12.278747088586128</c:v>
                </c:pt>
                <c:pt idx="10198">
                  <c:v>12.083684692859757</c:v>
                </c:pt>
                <c:pt idx="10199">
                  <c:v>11.733600593371468</c:v>
                </c:pt>
                <c:pt idx="10200">
                  <c:v>10.994637523437234</c:v>
                </c:pt>
                <c:pt idx="10201">
                  <c:v>9.9562119038186001</c:v>
                </c:pt>
                <c:pt idx="10202">
                  <c:v>8.9744603585312568</c:v>
                </c:pt>
                <c:pt idx="10203">
                  <c:v>8.0219038178500579</c:v>
                </c:pt>
                <c:pt idx="10204">
                  <c:v>7.3209642514431348</c:v>
                </c:pt>
                <c:pt idx="10205">
                  <c:v>8.1369688210460982</c:v>
                </c:pt>
                <c:pt idx="10206">
                  <c:v>7.4487137131057128</c:v>
                </c:pt>
                <c:pt idx="10207">
                  <c:v>7.2698837602497264</c:v>
                </c:pt>
                <c:pt idx="10208">
                  <c:v>7.4915075180778565</c:v>
                </c:pt>
                <c:pt idx="10209">
                  <c:v>7.5306761056947114</c:v>
                </c:pt>
                <c:pt idx="10210">
                  <c:v>7.3826653353662905</c:v>
                </c:pt>
                <c:pt idx="10211">
                  <c:v>7.5861840770912803</c:v>
                </c:pt>
                <c:pt idx="10212">
                  <c:v>12.029729228146325</c:v>
                </c:pt>
                <c:pt idx="10213">
                  <c:v>10.722809566086351</c:v>
                </c:pt>
                <c:pt idx="10214">
                  <c:v>11.445161711963198</c:v>
                </c:pt>
                <c:pt idx="10215">
                  <c:v>11.477977595482972</c:v>
                </c:pt>
                <c:pt idx="10216">
                  <c:v>11.135712768413351</c:v>
                </c:pt>
                <c:pt idx="10217">
                  <c:v>10.678684340279387</c:v>
                </c:pt>
                <c:pt idx="10218">
                  <c:v>10.444465523916531</c:v>
                </c:pt>
                <c:pt idx="10219">
                  <c:v>10.093747829306338</c:v>
                </c:pt>
                <c:pt idx="10220">
                  <c:v>10.150182007983721</c:v>
                </c:pt>
                <c:pt idx="10221">
                  <c:v>13.84848648673989</c:v>
                </c:pt>
                <c:pt idx="10222">
                  <c:v>10.427107373693801</c:v>
                </c:pt>
                <c:pt idx="10223">
                  <c:v>9.6969961779328635</c:v>
                </c:pt>
                <c:pt idx="10224">
                  <c:v>9.0716946855638732</c:v>
                </c:pt>
                <c:pt idx="10225">
                  <c:v>8.5980865432783524</c:v>
                </c:pt>
                <c:pt idx="10226">
                  <c:v>8.171428892894161</c:v>
                </c:pt>
                <c:pt idx="10227">
                  <c:v>7.9887154344169726</c:v>
                </c:pt>
                <c:pt idx="10228">
                  <c:v>7.8216903617327684</c:v>
                </c:pt>
                <c:pt idx="10229">
                  <c:v>7.8373675894515324</c:v>
                </c:pt>
                <c:pt idx="10230">
                  <c:v>7.8525616001217955</c:v>
                </c:pt>
                <c:pt idx="10231">
                  <c:v>7.7354401091463094</c:v>
                </c:pt>
                <c:pt idx="10232">
                  <c:v>7.6444441699582315</c:v>
                </c:pt>
                <c:pt idx="10233">
                  <c:v>7.5808051876294575</c:v>
                </c:pt>
                <c:pt idx="10234">
                  <c:v>7.4868288206862754</c:v>
                </c:pt>
                <c:pt idx="10235">
                  <c:v>7.3330730812453293</c:v>
                </c:pt>
                <c:pt idx="10236">
                  <c:v>7.1899412847263804</c:v>
                </c:pt>
                <c:pt idx="10237">
                  <c:v>7.0460743161378687</c:v>
                </c:pt>
                <c:pt idx="10238">
                  <c:v>6.8915199341666975</c:v>
                </c:pt>
                <c:pt idx="10239">
                  <c:v>6.7348658368163896</c:v>
                </c:pt>
                <c:pt idx="10240">
                  <c:v>6.6107433684392145</c:v>
                </c:pt>
                <c:pt idx="10241">
                  <c:v>6.4796006954776582</c:v>
                </c:pt>
                <c:pt idx="10242">
                  <c:v>6.3282380969800354</c:v>
                </c:pt>
                <c:pt idx="10243">
                  <c:v>6.1807904065275681</c:v>
                </c:pt>
                <c:pt idx="10244">
                  <c:v>6.0441535894733578</c:v>
                </c:pt>
                <c:pt idx="10245">
                  <c:v>5.9072496632563825</c:v>
                </c:pt>
                <c:pt idx="10246">
                  <c:v>6.1500008243337376</c:v>
                </c:pt>
                <c:pt idx="10247">
                  <c:v>6.3991596829509021</c:v>
                </c:pt>
                <c:pt idx="10248">
                  <c:v>6.4694531756568807</c:v>
                </c:pt>
                <c:pt idx="10249">
                  <c:v>6.8285646843893186</c:v>
                </c:pt>
                <c:pt idx="10250">
                  <c:v>7.4594229805701433</c:v>
                </c:pt>
                <c:pt idx="10251">
                  <c:v>7.9596700018025395</c:v>
                </c:pt>
                <c:pt idx="10252">
                  <c:v>8.0145260115203207</c:v>
                </c:pt>
                <c:pt idx="10253">
                  <c:v>7.7029496794001941</c:v>
                </c:pt>
                <c:pt idx="10254">
                  <c:v>7.3196962443839038</c:v>
                </c:pt>
                <c:pt idx="10255">
                  <c:v>7.0431977771623071</c:v>
                </c:pt>
                <c:pt idx="10256">
                  <c:v>6.7419706477722752</c:v>
                </c:pt>
                <c:pt idx="10257">
                  <c:v>6.3010419258750883</c:v>
                </c:pt>
                <c:pt idx="10258">
                  <c:v>5.8593678811535508</c:v>
                </c:pt>
                <c:pt idx="10259">
                  <c:v>5.680812648778927</c:v>
                </c:pt>
                <c:pt idx="10260">
                  <c:v>5.6339350650514879</c:v>
                </c:pt>
                <c:pt idx="10261">
                  <c:v>5.5967980294774717</c:v>
                </c:pt>
                <c:pt idx="10262">
                  <c:v>5.5779132562684337</c:v>
                </c:pt>
                <c:pt idx="10263">
                  <c:v>5.6240871181793786</c:v>
                </c:pt>
                <c:pt idx="10264">
                  <c:v>5.6093386019377496</c:v>
                </c:pt>
                <c:pt idx="10265">
                  <c:v>5.6120984134452545</c:v>
                </c:pt>
                <c:pt idx="10266">
                  <c:v>5.5115234498941392</c:v>
                </c:pt>
                <c:pt idx="10267">
                  <c:v>5.4178942071313916</c:v>
                </c:pt>
                <c:pt idx="10268">
                  <c:v>5.3812819513243522</c:v>
                </c:pt>
                <c:pt idx="10269">
                  <c:v>5.7396618827694024</c:v>
                </c:pt>
                <c:pt idx="10270">
                  <c:v>6.7365842926921724</c:v>
                </c:pt>
                <c:pt idx="10271">
                  <c:v>7.9650508686572685</c:v>
                </c:pt>
                <c:pt idx="10272">
                  <c:v>8.7205282357851086</c:v>
                </c:pt>
                <c:pt idx="10273">
                  <c:v>9.2227152408403974</c:v>
                </c:pt>
                <c:pt idx="10274">
                  <c:v>9.2646880540622547</c:v>
                </c:pt>
                <c:pt idx="10275">
                  <c:v>8.8487690858574499</c:v>
                </c:pt>
                <c:pt idx="10276">
                  <c:v>8.1673069764592707</c:v>
                </c:pt>
                <c:pt idx="10277">
                  <c:v>7.4897002332329334</c:v>
                </c:pt>
                <c:pt idx="10278">
                  <c:v>7.3314072391705336</c:v>
                </c:pt>
                <c:pt idx="10279">
                  <c:v>6.5578007434472285</c:v>
                </c:pt>
                <c:pt idx="10280">
                  <c:v>6.0251995479484757</c:v>
                </c:pt>
                <c:pt idx="10281">
                  <c:v>5.7603562292410855</c:v>
                </c:pt>
                <c:pt idx="10282">
                  <c:v>5.8288583067205675</c:v>
                </c:pt>
                <c:pt idx="10283">
                  <c:v>5.8817793045432945</c:v>
                </c:pt>
                <c:pt idx="10284">
                  <c:v>5.8971462081752257</c:v>
                </c:pt>
                <c:pt idx="10285">
                  <c:v>5.8719996146519735</c:v>
                </c:pt>
                <c:pt idx="10286">
                  <c:v>5.8752442294725915</c:v>
                </c:pt>
                <c:pt idx="10287">
                  <c:v>5.8836003142702964</c:v>
                </c:pt>
                <c:pt idx="10288">
                  <c:v>5.895386413645177</c:v>
                </c:pt>
                <c:pt idx="10289">
                  <c:v>6.0904503264477707</c:v>
                </c:pt>
                <c:pt idx="10290">
                  <c:v>7.1923559599438676</c:v>
                </c:pt>
                <c:pt idx="10291">
                  <c:v>7.9371945300439846</c:v>
                </c:pt>
                <c:pt idx="10292">
                  <c:v>8.3731059537108212</c:v>
                </c:pt>
                <c:pt idx="10293">
                  <c:v>8.5670145096287111</c:v>
                </c:pt>
                <c:pt idx="10294">
                  <c:v>10.311995299071302</c:v>
                </c:pt>
                <c:pt idx="10295">
                  <c:v>10.413732643737266</c:v>
                </c:pt>
                <c:pt idx="10296">
                  <c:v>10.710481376139255</c:v>
                </c:pt>
                <c:pt idx="10297">
                  <c:v>10.610855269621229</c:v>
                </c:pt>
                <c:pt idx="10298">
                  <c:v>14.264326644774853</c:v>
                </c:pt>
                <c:pt idx="10299">
                  <c:v>13.544163719510767</c:v>
                </c:pt>
                <c:pt idx="10300">
                  <c:v>11.515405324312976</c:v>
                </c:pt>
                <c:pt idx="10301">
                  <c:v>10.767024027558385</c:v>
                </c:pt>
                <c:pt idx="10302">
                  <c:v>10.135480983762006</c:v>
                </c:pt>
                <c:pt idx="10303">
                  <c:v>10.307951227914305</c:v>
                </c:pt>
                <c:pt idx="10304">
                  <c:v>9.6189410641275064</c:v>
                </c:pt>
                <c:pt idx="10305">
                  <c:v>9.349573309437023</c:v>
                </c:pt>
                <c:pt idx="10306">
                  <c:v>9.0692538157501428</c:v>
                </c:pt>
                <c:pt idx="10307">
                  <c:v>8.7278605203407551</c:v>
                </c:pt>
                <c:pt idx="10308">
                  <c:v>8.4641025014488527</c:v>
                </c:pt>
                <c:pt idx="10309">
                  <c:v>8.2132245319421671</c:v>
                </c:pt>
                <c:pt idx="10310">
                  <c:v>8.0473426219522199</c:v>
                </c:pt>
                <c:pt idx="10311">
                  <c:v>8.0513382821142905</c:v>
                </c:pt>
                <c:pt idx="10312">
                  <c:v>8.0296480778116468</c:v>
                </c:pt>
                <c:pt idx="10313">
                  <c:v>8.0690358190983211</c:v>
                </c:pt>
                <c:pt idx="10314">
                  <c:v>7.9744533172413634</c:v>
                </c:pt>
                <c:pt idx="10315">
                  <c:v>7.9205535162412675</c:v>
                </c:pt>
                <c:pt idx="10316">
                  <c:v>7.9199938339403699</c:v>
                </c:pt>
                <c:pt idx="10317">
                  <c:v>7.8924472850952005</c:v>
                </c:pt>
                <c:pt idx="10318">
                  <c:v>7.9688694705647389</c:v>
                </c:pt>
                <c:pt idx="10319">
                  <c:v>8.1334575805445599</c:v>
                </c:pt>
                <c:pt idx="10320">
                  <c:v>9.2360632465531669</c:v>
                </c:pt>
                <c:pt idx="10321">
                  <c:v>9.9174333181002954</c:v>
                </c:pt>
                <c:pt idx="10322">
                  <c:v>10.20711100658276</c:v>
                </c:pt>
                <c:pt idx="10323">
                  <c:v>10.48956410579375</c:v>
                </c:pt>
                <c:pt idx="10324">
                  <c:v>10.710248450096437</c:v>
                </c:pt>
                <c:pt idx="10325">
                  <c:v>10.607600270034471</c:v>
                </c:pt>
                <c:pt idx="10326">
                  <c:v>10.879841939752534</c:v>
                </c:pt>
                <c:pt idx="10327">
                  <c:v>14.807870836183715</c:v>
                </c:pt>
                <c:pt idx="10328">
                  <c:v>17.253466612394515</c:v>
                </c:pt>
                <c:pt idx="10329">
                  <c:v>15.011462772625196</c:v>
                </c:pt>
                <c:pt idx="10330">
                  <c:v>14.443700809083049</c:v>
                </c:pt>
                <c:pt idx="10331">
                  <c:v>13.726199576337352</c:v>
                </c:pt>
                <c:pt idx="10332">
                  <c:v>12.869309243243675</c:v>
                </c:pt>
                <c:pt idx="10333">
                  <c:v>11.969968836030652</c:v>
                </c:pt>
                <c:pt idx="10334">
                  <c:v>11.162267129320416</c:v>
                </c:pt>
                <c:pt idx="10335">
                  <c:v>10.544443664455345</c:v>
                </c:pt>
                <c:pt idx="10336">
                  <c:v>9.9764227334044246</c:v>
                </c:pt>
                <c:pt idx="10337">
                  <c:v>9.7580974248399457</c:v>
                </c:pt>
                <c:pt idx="10338">
                  <c:v>9.8186434123740707</c:v>
                </c:pt>
                <c:pt idx="10339">
                  <c:v>9.6706507168754463</c:v>
                </c:pt>
                <c:pt idx="10340">
                  <c:v>9.5746156927899246</c:v>
                </c:pt>
                <c:pt idx="10341">
                  <c:v>9.7380091253150969</c:v>
                </c:pt>
                <c:pt idx="10342">
                  <c:v>9.8643329288653767</c:v>
                </c:pt>
                <c:pt idx="10343">
                  <c:v>9.7954457662243097</c:v>
                </c:pt>
                <c:pt idx="10344">
                  <c:v>11.493868489923207</c:v>
                </c:pt>
                <c:pt idx="10345">
                  <c:v>11.354590576399191</c:v>
                </c:pt>
                <c:pt idx="10346">
                  <c:v>11.274176271595001</c:v>
                </c:pt>
                <c:pt idx="10347">
                  <c:v>11.098294895464354</c:v>
                </c:pt>
                <c:pt idx="10348">
                  <c:v>10.719395619206121</c:v>
                </c:pt>
                <c:pt idx="10349">
                  <c:v>10.193536113406681</c:v>
                </c:pt>
                <c:pt idx="10350">
                  <c:v>9.8714911145831028</c:v>
                </c:pt>
                <c:pt idx="10351">
                  <c:v>9.7565521726129347</c:v>
                </c:pt>
                <c:pt idx="10352">
                  <c:v>9.6071445064181997</c:v>
                </c:pt>
                <c:pt idx="10353">
                  <c:v>9.4382421861593109</c:v>
                </c:pt>
                <c:pt idx="10354">
                  <c:v>9.5749864442613948</c:v>
                </c:pt>
                <c:pt idx="10355">
                  <c:v>9.6776262451927195</c:v>
                </c:pt>
                <c:pt idx="10356">
                  <c:v>9.7052845117184248</c:v>
                </c:pt>
                <c:pt idx="10357">
                  <c:v>9.664330282075273</c:v>
                </c:pt>
                <c:pt idx="10358">
                  <c:v>9.6640314388900617</c:v>
                </c:pt>
                <c:pt idx="10359">
                  <c:v>9.6753489307735681</c:v>
                </c:pt>
                <c:pt idx="10360">
                  <c:v>9.4822320245447305</c:v>
                </c:pt>
                <c:pt idx="10361">
                  <c:v>9.2855238064553944</c:v>
                </c:pt>
                <c:pt idx="10362">
                  <c:v>9.0841761493262734</c:v>
                </c:pt>
                <c:pt idx="10363">
                  <c:v>8.8451825586757078</c:v>
                </c:pt>
                <c:pt idx="10364">
                  <c:v>8.6698163970413376</c:v>
                </c:pt>
                <c:pt idx="10365">
                  <c:v>8.526545836483109</c:v>
                </c:pt>
                <c:pt idx="10366">
                  <c:v>8.3765286651877808</c:v>
                </c:pt>
                <c:pt idx="10367">
                  <c:v>8.2376350780568188</c:v>
                </c:pt>
                <c:pt idx="10368">
                  <c:v>8.0986296433818179</c:v>
                </c:pt>
                <c:pt idx="10369">
                  <c:v>7.9644410224094848</c:v>
                </c:pt>
                <c:pt idx="10370">
                  <c:v>7.839664408244742</c:v>
                </c:pt>
                <c:pt idx="10371">
                  <c:v>7.7060917319522124</c:v>
                </c:pt>
                <c:pt idx="10372">
                  <c:v>7.5698151501375275</c:v>
                </c:pt>
                <c:pt idx="10373">
                  <c:v>7.4399387083415434</c:v>
                </c:pt>
                <c:pt idx="10374">
                  <c:v>7.2957082552967005</c:v>
                </c:pt>
                <c:pt idx="10375">
                  <c:v>7.1631929845947324</c:v>
                </c:pt>
                <c:pt idx="10376">
                  <c:v>7.0376008260278669</c:v>
                </c:pt>
                <c:pt idx="10377">
                  <c:v>6.9173056195909695</c:v>
                </c:pt>
                <c:pt idx="10378">
                  <c:v>6.8074134955688033</c:v>
                </c:pt>
                <c:pt idx="10379">
                  <c:v>6.6933866863347271</c:v>
                </c:pt>
                <c:pt idx="10380">
                  <c:v>6.5722786594880853</c:v>
                </c:pt>
                <c:pt idx="10381">
                  <c:v>6.4403325892133445</c:v>
                </c:pt>
                <c:pt idx="10382">
                  <c:v>6.2976874512330774</c:v>
                </c:pt>
                <c:pt idx="10383">
                  <c:v>6.1542302436882945</c:v>
                </c:pt>
                <c:pt idx="10384">
                  <c:v>6.0051758922398708</c:v>
                </c:pt>
                <c:pt idx="10385">
                  <c:v>5.8565777990804335</c:v>
                </c:pt>
                <c:pt idx="10386">
                  <c:v>5.7050614268184852</c:v>
                </c:pt>
                <c:pt idx="10387">
                  <c:v>5.5504846666291936</c:v>
                </c:pt>
                <c:pt idx="10388">
                  <c:v>5.3949126960585447</c:v>
                </c:pt>
                <c:pt idx="10389">
                  <c:v>5.2429382112380205</c:v>
                </c:pt>
                <c:pt idx="10390">
                  <c:v>5.0891991382298789</c:v>
                </c:pt>
                <c:pt idx="10391">
                  <c:v>4.9469852460846795</c:v>
                </c:pt>
                <c:pt idx="10392">
                  <c:v>4.8017524245754064</c:v>
                </c:pt>
                <c:pt idx="10393">
                  <c:v>4.6673313073851901</c:v>
                </c:pt>
                <c:pt idx="10394">
                  <c:v>4.5319377164891304</c:v>
                </c:pt>
                <c:pt idx="10395">
                  <c:v>4.4051133840933341</c:v>
                </c:pt>
                <c:pt idx="10396">
                  <c:v>4.2796777984860421</c:v>
                </c:pt>
                <c:pt idx="10397">
                  <c:v>4.2040801154733094</c:v>
                </c:pt>
                <c:pt idx="10398">
                  <c:v>4.1685496333301453</c:v>
                </c:pt>
                <c:pt idx="10399">
                  <c:v>4.1172025401841772</c:v>
                </c:pt>
                <c:pt idx="10400">
                  <c:v>4.0681536153069695</c:v>
                </c:pt>
                <c:pt idx="10401">
                  <c:v>4.0078797730631814</c:v>
                </c:pt>
                <c:pt idx="10402">
                  <c:v>3.9330413787933982</c:v>
                </c:pt>
                <c:pt idx="10403">
                  <c:v>3.8560686671726425</c:v>
                </c:pt>
                <c:pt idx="10404">
                  <c:v>3.7736149292186227</c:v>
                </c:pt>
                <c:pt idx="10405">
                  <c:v>3.6899343498382082</c:v>
                </c:pt>
                <c:pt idx="10406">
                  <c:v>3.6052578661592776</c:v>
                </c:pt>
                <c:pt idx="10407">
                  <c:v>3.6073874672161637</c:v>
                </c:pt>
                <c:pt idx="10408">
                  <c:v>3.5484853399215703</c:v>
                </c:pt>
                <c:pt idx="10409">
                  <c:v>3.4675491877988107</c:v>
                </c:pt>
                <c:pt idx="10410">
                  <c:v>3.3785125205257787</c:v>
                </c:pt>
                <c:pt idx="10411">
                  <c:v>3.2866746577004116</c:v>
                </c:pt>
                <c:pt idx="10412">
                  <c:v>3.1844704987129835</c:v>
                </c:pt>
                <c:pt idx="10413">
                  <c:v>3.0832425836739277</c:v>
                </c:pt>
                <c:pt idx="10414">
                  <c:v>2.9857882450916802</c:v>
                </c:pt>
                <c:pt idx="10415">
                  <c:v>2.8911542394090475</c:v>
                </c:pt>
                <c:pt idx="10416">
                  <c:v>2.8025266046053838</c:v>
                </c:pt>
                <c:pt idx="10417">
                  <c:v>2.7148617735181757</c:v>
                </c:pt>
                <c:pt idx="10418">
                  <c:v>2.6353238908874612</c:v>
                </c:pt>
                <c:pt idx="10419">
                  <c:v>2.5572664901262248</c:v>
                </c:pt>
                <c:pt idx="10420">
                  <c:v>2.4819444317600197</c:v>
                </c:pt>
                <c:pt idx="10421">
                  <c:v>2.4098138655238177</c:v>
                </c:pt>
                <c:pt idx="10422">
                  <c:v>2.3434321935414921</c:v>
                </c:pt>
                <c:pt idx="10423">
                  <c:v>2.2781580345568231</c:v>
                </c:pt>
                <c:pt idx="10424">
                  <c:v>2.213151189186183</c:v>
                </c:pt>
                <c:pt idx="10425">
                  <c:v>2.1530726061635175</c:v>
                </c:pt>
                <c:pt idx="10426">
                  <c:v>2.0944843495494871</c:v>
                </c:pt>
                <c:pt idx="10427">
                  <c:v>2.0368495668770707</c:v>
                </c:pt>
                <c:pt idx="10428">
                  <c:v>1.983232458206982</c:v>
                </c:pt>
                <c:pt idx="10429">
                  <c:v>1.9311982460668582</c:v>
                </c:pt>
                <c:pt idx="10430">
                  <c:v>1.879813146249026</c:v>
                </c:pt>
                <c:pt idx="10431">
                  <c:v>1.830244339442282</c:v>
                </c:pt>
                <c:pt idx="10432">
                  <c:v>1.7850599436738941</c:v>
                </c:pt>
                <c:pt idx="10433">
                  <c:v>1.7388289875386738</c:v>
                </c:pt>
                <c:pt idx="10434">
                  <c:v>1.6951213841926456</c:v>
                </c:pt>
                <c:pt idx="10435">
                  <c:v>1.6517079060894582</c:v>
                </c:pt>
                <c:pt idx="10436">
                  <c:v>1.6107601604383583</c:v>
                </c:pt>
                <c:pt idx="10437">
                  <c:v>1.5723505653630865</c:v>
                </c:pt>
                <c:pt idx="10438">
                  <c:v>1.5335523267416835</c:v>
                </c:pt>
                <c:pt idx="10439">
                  <c:v>1.4969394157077818</c:v>
                </c:pt>
                <c:pt idx="10440">
                  <c:v>1.4613865467944718</c:v>
                </c:pt>
                <c:pt idx="10441">
                  <c:v>1.4266691567023559</c:v>
                </c:pt>
                <c:pt idx="10442">
                  <c:v>1.3917633836740599</c:v>
                </c:pt>
                <c:pt idx="10443">
                  <c:v>1.3571460474577686</c:v>
                </c:pt>
                <c:pt idx="10444">
                  <c:v>1.327494629843033</c:v>
                </c:pt>
                <c:pt idx="10445">
                  <c:v>1.2955872557524983</c:v>
                </c:pt>
                <c:pt idx="10446">
                  <c:v>1.2666026748736501</c:v>
                </c:pt>
                <c:pt idx="10447">
                  <c:v>1.2357202438151484</c:v>
                </c:pt>
                <c:pt idx="10448">
                  <c:v>1.2086199087728509</c:v>
                </c:pt>
                <c:pt idx="10449">
                  <c:v>1.1815821886908142</c:v>
                </c:pt>
                <c:pt idx="10450">
                  <c:v>1.1534881589033021</c:v>
                </c:pt>
                <c:pt idx="10451">
                  <c:v>1.128619435243964</c:v>
                </c:pt>
                <c:pt idx="10452">
                  <c:v>1.1015581586088461</c:v>
                </c:pt>
                <c:pt idx="10453">
                  <c:v>1.0787869799603147</c:v>
                </c:pt>
                <c:pt idx="10454">
                  <c:v>1.0547890457592553</c:v>
                </c:pt>
                <c:pt idx="10455">
                  <c:v>1.0322479838133751</c:v>
                </c:pt>
                <c:pt idx="10456">
                  <c:v>1.009147889529626</c:v>
                </c:pt>
                <c:pt idx="10457">
                  <c:v>0.98457331255933123</c:v>
                </c:pt>
                <c:pt idx="10458">
                  <c:v>0.96460924382468505</c:v>
                </c:pt>
                <c:pt idx="10459">
                  <c:v>0.94414110291580389</c:v>
                </c:pt>
                <c:pt idx="10460">
                  <c:v>0.92275472584772966</c:v>
                </c:pt>
                <c:pt idx="10461">
                  <c:v>0.9032363531670945</c:v>
                </c:pt>
                <c:pt idx="10462">
                  <c:v>0.8833726183984536</c:v>
                </c:pt>
                <c:pt idx="10463">
                  <c:v>0.86525053682061892</c:v>
                </c:pt>
                <c:pt idx="10464">
                  <c:v>0.84685749456353698</c:v>
                </c:pt>
                <c:pt idx="10465">
                  <c:v>0.82678123801655734</c:v>
                </c:pt>
                <c:pt idx="10466">
                  <c:v>0.81260986353922993</c:v>
                </c:pt>
                <c:pt idx="10467">
                  <c:v>0.79443180746594133</c:v>
                </c:pt>
                <c:pt idx="10468">
                  <c:v>0.77923583639604999</c:v>
                </c:pt>
                <c:pt idx="10469">
                  <c:v>0.76201103776130863</c:v>
                </c:pt>
                <c:pt idx="10470">
                  <c:v>0.7462468106627318</c:v>
                </c:pt>
                <c:pt idx="10471">
                  <c:v>0.73203285696911735</c:v>
                </c:pt>
                <c:pt idx="10472">
                  <c:v>0.7167591726698409</c:v>
                </c:pt>
                <c:pt idx="10473">
                  <c:v>0.70201603947458968</c:v>
                </c:pt>
                <c:pt idx="10474">
                  <c:v>0.68709401665303993</c:v>
                </c:pt>
                <c:pt idx="10475">
                  <c:v>0.6734839331075656</c:v>
                </c:pt>
                <c:pt idx="10476">
                  <c:v>0.661376879672394</c:v>
                </c:pt>
                <c:pt idx="10477">
                  <c:v>0.64886420163265768</c:v>
                </c:pt>
                <c:pt idx="10478">
                  <c:v>0.63613749145714982</c:v>
                </c:pt>
                <c:pt idx="10479">
                  <c:v>0.62278858173860352</c:v>
                </c:pt>
                <c:pt idx="10480">
                  <c:v>0.61110953833562065</c:v>
                </c:pt>
                <c:pt idx="10481">
                  <c:v>0.59929265371045559</c:v>
                </c:pt>
                <c:pt idx="10482">
                  <c:v>0.58863044045709667</c:v>
                </c:pt>
                <c:pt idx="10483">
                  <c:v>0.57471562501416495</c:v>
                </c:pt>
                <c:pt idx="10484">
                  <c:v>0.56484114155739473</c:v>
                </c:pt>
                <c:pt idx="10485">
                  <c:v>0.55360012606653963</c:v>
                </c:pt>
                <c:pt idx="10486">
                  <c:v>0.54458591056173167</c:v>
                </c:pt>
                <c:pt idx="10487">
                  <c:v>0.53439201750445975</c:v>
                </c:pt>
                <c:pt idx="10488">
                  <c:v>0.52191215435844951</c:v>
                </c:pt>
                <c:pt idx="10489">
                  <c:v>0.51354020830589564</c:v>
                </c:pt>
                <c:pt idx="10490">
                  <c:v>0.50317024111459663</c:v>
                </c:pt>
                <c:pt idx="10491">
                  <c:v>0.49559648415169161</c:v>
                </c:pt>
                <c:pt idx="10492">
                  <c:v>0.48471333353980262</c:v>
                </c:pt>
                <c:pt idx="10493">
                  <c:v>0.47801534545152424</c:v>
                </c:pt>
                <c:pt idx="10494">
                  <c:v>0.46799723153830625</c:v>
                </c:pt>
                <c:pt idx="10495">
                  <c:v>0.45955385448988317</c:v>
                </c:pt>
                <c:pt idx="10496">
                  <c:v>0.45148022372053642</c:v>
                </c:pt>
                <c:pt idx="10497">
                  <c:v>0.44267149117855681</c:v>
                </c:pt>
                <c:pt idx="10498">
                  <c:v>0.43492294727539005</c:v>
                </c:pt>
                <c:pt idx="10499">
                  <c:v>0.42723001693104734</c:v>
                </c:pt>
                <c:pt idx="10500">
                  <c:v>0.41928825573247014</c:v>
                </c:pt>
                <c:pt idx="10501">
                  <c:v>0.41229334620159536</c:v>
                </c:pt>
                <c:pt idx="10502">
                  <c:v>0.4054410941700336</c:v>
                </c:pt>
                <c:pt idx="10503">
                  <c:v>0.39892742525725983</c:v>
                </c:pt>
                <c:pt idx="10504">
                  <c:v>0.39074838144940705</c:v>
                </c:pt>
                <c:pt idx="10505">
                  <c:v>0.38410011777577441</c:v>
                </c:pt>
                <c:pt idx="10506">
                  <c:v>0.3761788990802416</c:v>
                </c:pt>
                <c:pt idx="10507">
                  <c:v>0.37018109688489997</c:v>
                </c:pt>
                <c:pt idx="10508">
                  <c:v>0.36510318634326888</c:v>
                </c:pt>
                <c:pt idx="10509">
                  <c:v>0.35984174328051532</c:v>
                </c:pt>
                <c:pt idx="10510">
                  <c:v>0.35309344131821685</c:v>
                </c:pt>
                <c:pt idx="10511">
                  <c:v>0.34605504908123774</c:v>
                </c:pt>
                <c:pt idx="10512">
                  <c:v>0.34082342748438232</c:v>
                </c:pt>
                <c:pt idx="10513">
                  <c:v>0.3343955270965393</c:v>
                </c:pt>
                <c:pt idx="10514">
                  <c:v>0.33046838558011138</c:v>
                </c:pt>
                <c:pt idx="10515">
                  <c:v>0.3247391252035694</c:v>
                </c:pt>
                <c:pt idx="10516">
                  <c:v>0.31910495042506298</c:v>
                </c:pt>
                <c:pt idx="10517">
                  <c:v>0.31306314554502696</c:v>
                </c:pt>
                <c:pt idx="10518">
                  <c:v>0.3086110724258449</c:v>
                </c:pt>
                <c:pt idx="10519">
                  <c:v>0.30324616827663087</c:v>
                </c:pt>
                <c:pt idx="10520">
                  <c:v>0.2994659435012898</c:v>
                </c:pt>
                <c:pt idx="10521">
                  <c:v>0.29496797960802595</c:v>
                </c:pt>
                <c:pt idx="10522">
                  <c:v>0.28994992717856388</c:v>
                </c:pt>
                <c:pt idx="10523">
                  <c:v>0.28390950389537384</c:v>
                </c:pt>
                <c:pt idx="10524">
                  <c:v>0.28004449262522796</c:v>
                </c:pt>
                <c:pt idx="10525">
                  <c:v>0.27705273955750681</c:v>
                </c:pt>
                <c:pt idx="10526">
                  <c:v>0.27173215239566301</c:v>
                </c:pt>
                <c:pt idx="10527">
                  <c:v>0.26788069860034797</c:v>
                </c:pt>
                <c:pt idx="10528">
                  <c:v>0.26389640368270784</c:v>
                </c:pt>
                <c:pt idx="10529">
                  <c:v>0.25907734954643169</c:v>
                </c:pt>
                <c:pt idx="10530">
                  <c:v>0.25502167287714755</c:v>
                </c:pt>
                <c:pt idx="10531">
                  <c:v>0.25202756357781492</c:v>
                </c:pt>
                <c:pt idx="10532">
                  <c:v>0.24699326324880999</c:v>
                </c:pt>
                <c:pt idx="10533">
                  <c:v>0.24271706371141982</c:v>
                </c:pt>
                <c:pt idx="10534">
                  <c:v>0.24129730557349854</c:v>
                </c:pt>
                <c:pt idx="10535">
                  <c:v>0.23787756937521837</c:v>
                </c:pt>
                <c:pt idx="10536">
                  <c:v>0.25508202675374736</c:v>
                </c:pt>
                <c:pt idx="10537">
                  <c:v>0.26005399732812984</c:v>
                </c:pt>
                <c:pt idx="10538">
                  <c:v>0.25885833488864374</c:v>
                </c:pt>
                <c:pt idx="10539">
                  <c:v>0.25391910152251235</c:v>
                </c:pt>
                <c:pt idx="10540">
                  <c:v>0.250583020453225</c:v>
                </c:pt>
                <c:pt idx="10541">
                  <c:v>0.45776505153235375</c:v>
                </c:pt>
                <c:pt idx="10542">
                  <c:v>0.69365819790086269</c:v>
                </c:pt>
                <c:pt idx="10543">
                  <c:v>1.0661961831420279</c:v>
                </c:pt>
                <c:pt idx="10544">
                  <c:v>0.96521054845281351</c:v>
                </c:pt>
                <c:pt idx="10545">
                  <c:v>1.0234000864683959</c:v>
                </c:pt>
                <c:pt idx="10546">
                  <c:v>1.0901566314988562</c:v>
                </c:pt>
                <c:pt idx="10547">
                  <c:v>1.1175524697384185</c:v>
                </c:pt>
                <c:pt idx="10548">
                  <c:v>1.1302596974607828</c:v>
                </c:pt>
                <c:pt idx="10549">
                  <c:v>1.1274350852127102</c:v>
                </c:pt>
                <c:pt idx="10550">
                  <c:v>1.1983748757070261</c:v>
                </c:pt>
                <c:pt idx="10551">
                  <c:v>1.6738407896846619</c:v>
                </c:pt>
                <c:pt idx="10552">
                  <c:v>1.8945729425596551</c:v>
                </c:pt>
                <c:pt idx="10553">
                  <c:v>3.3599742350171287</c:v>
                </c:pt>
                <c:pt idx="10554">
                  <c:v>2.35973132743834</c:v>
                </c:pt>
                <c:pt idx="10555">
                  <c:v>2.4111239385035788</c:v>
                </c:pt>
                <c:pt idx="10556">
                  <c:v>2.425935275953504</c:v>
                </c:pt>
                <c:pt idx="10557">
                  <c:v>2.4158008841566043</c:v>
                </c:pt>
                <c:pt idx="10558">
                  <c:v>2.4280345421617278</c:v>
                </c:pt>
                <c:pt idx="10559">
                  <c:v>2.4439969545344153</c:v>
                </c:pt>
                <c:pt idx="10560">
                  <c:v>2.4779347440433663</c:v>
                </c:pt>
                <c:pt idx="10561">
                  <c:v>2.5009030374709398</c:v>
                </c:pt>
                <c:pt idx="10562">
                  <c:v>3.4362283017486783</c:v>
                </c:pt>
                <c:pt idx="10563">
                  <c:v>3.6375292219357602</c:v>
                </c:pt>
                <c:pt idx="10564">
                  <c:v>3.6767861948356209</c:v>
                </c:pt>
                <c:pt idx="10565">
                  <c:v>3.6496295384445152</c:v>
                </c:pt>
                <c:pt idx="10566">
                  <c:v>3.6425737098874453</c:v>
                </c:pt>
                <c:pt idx="10567">
                  <c:v>3.6400805607466404</c:v>
                </c:pt>
                <c:pt idx="10568">
                  <c:v>3.6275138203492152</c:v>
                </c:pt>
                <c:pt idx="10569">
                  <c:v>3.6650244696395102</c:v>
                </c:pt>
                <c:pt idx="10570">
                  <c:v>3.6656613498129995</c:v>
                </c:pt>
                <c:pt idx="10571">
                  <c:v>3.6924781094779635</c:v>
                </c:pt>
                <c:pt idx="10572">
                  <c:v>3.7158289617258267</c:v>
                </c:pt>
                <c:pt idx="10573">
                  <c:v>3.6934159216407227</c:v>
                </c:pt>
                <c:pt idx="10574">
                  <c:v>3.7150264453353712</c:v>
                </c:pt>
                <c:pt idx="10575">
                  <c:v>3.9501231475230001</c:v>
                </c:pt>
                <c:pt idx="10576">
                  <c:v>4.1133286436535128</c:v>
                </c:pt>
                <c:pt idx="10577">
                  <c:v>4.1382825391737406</c:v>
                </c:pt>
                <c:pt idx="10578">
                  <c:v>4.0871579072503685</c:v>
                </c:pt>
                <c:pt idx="10579">
                  <c:v>4.1290951746606739</c:v>
                </c:pt>
                <c:pt idx="10580">
                  <c:v>4.4124688493230089</c:v>
                </c:pt>
                <c:pt idx="10581">
                  <c:v>8.4759853594256889</c:v>
                </c:pt>
                <c:pt idx="10582">
                  <c:v>7.3300471836315202</c:v>
                </c:pt>
                <c:pt idx="10583">
                  <c:v>8.1108698078419703</c:v>
                </c:pt>
                <c:pt idx="10584">
                  <c:v>9.1587805847609527</c:v>
                </c:pt>
                <c:pt idx="10585">
                  <c:v>9.1940606142326207</c:v>
                </c:pt>
                <c:pt idx="10586">
                  <c:v>8.693471466263091</c:v>
                </c:pt>
                <c:pt idx="10587">
                  <c:v>8.7365509752749588</c:v>
                </c:pt>
                <c:pt idx="10588">
                  <c:v>8.3660627609495712</c:v>
                </c:pt>
                <c:pt idx="10589">
                  <c:v>8.0917960721694548</c:v>
                </c:pt>
                <c:pt idx="10590">
                  <c:v>8.1236369674855666</c:v>
                </c:pt>
                <c:pt idx="10591">
                  <c:v>7.959810734816255</c:v>
                </c:pt>
                <c:pt idx="10592">
                  <c:v>7.6659225953919385</c:v>
                </c:pt>
                <c:pt idx="10593">
                  <c:v>7.6027508129368435</c:v>
                </c:pt>
                <c:pt idx="10594">
                  <c:v>10.120333635599168</c:v>
                </c:pt>
                <c:pt idx="10595">
                  <c:v>8.1989635978474489</c:v>
                </c:pt>
                <c:pt idx="10596">
                  <c:v>8.2154285958271807</c:v>
                </c:pt>
                <c:pt idx="10597">
                  <c:v>8.2026060730364048</c:v>
                </c:pt>
                <c:pt idx="10598">
                  <c:v>8.1979019590306486</c:v>
                </c:pt>
                <c:pt idx="10599">
                  <c:v>8.0844477020040006</c:v>
                </c:pt>
                <c:pt idx="10600">
                  <c:v>8.0074600113649268</c:v>
                </c:pt>
                <c:pt idx="10601">
                  <c:v>7.8106729684677045</c:v>
                </c:pt>
                <c:pt idx="10602">
                  <c:v>7.5659460466847666</c:v>
                </c:pt>
                <c:pt idx="10603">
                  <c:v>7.3126187027976037</c:v>
                </c:pt>
                <c:pt idx="10604">
                  <c:v>7.0791442920816108</c:v>
                </c:pt>
                <c:pt idx="10605">
                  <c:v>6.8481570595073205</c:v>
                </c:pt>
                <c:pt idx="10606">
                  <c:v>6.6494931981321477</c:v>
                </c:pt>
                <c:pt idx="10607">
                  <c:v>6.4637718847082883</c:v>
                </c:pt>
                <c:pt idx="10608">
                  <c:v>6.2858402055918114</c:v>
                </c:pt>
                <c:pt idx="10609">
                  <c:v>6.1166223144822034</c:v>
                </c:pt>
                <c:pt idx="10610">
                  <c:v>5.98638525880488</c:v>
                </c:pt>
                <c:pt idx="10611">
                  <c:v>5.8538553733705276</c:v>
                </c:pt>
                <c:pt idx="10612">
                  <c:v>5.7200756591825375</c:v>
                </c:pt>
                <c:pt idx="10613">
                  <c:v>5.5922101073529618</c:v>
                </c:pt>
                <c:pt idx="10614">
                  <c:v>5.5640219080533315</c:v>
                </c:pt>
                <c:pt idx="10615">
                  <c:v>5.9236253775598708</c:v>
                </c:pt>
                <c:pt idx="10616">
                  <c:v>6.5366895414315014</c:v>
                </c:pt>
                <c:pt idx="10617">
                  <c:v>7.1589249682021787</c:v>
                </c:pt>
                <c:pt idx="10618">
                  <c:v>7.5065023869798884</c:v>
                </c:pt>
                <c:pt idx="10619">
                  <c:v>7.4690767994931422</c:v>
                </c:pt>
                <c:pt idx="10620">
                  <c:v>7.0406523576228039</c:v>
                </c:pt>
                <c:pt idx="10621">
                  <c:v>6.4689035461543405</c:v>
                </c:pt>
                <c:pt idx="10622">
                  <c:v>5.9440561217147971</c:v>
                </c:pt>
                <c:pt idx="10623">
                  <c:v>5.6237140779044106</c:v>
                </c:pt>
                <c:pt idx="10624">
                  <c:v>5.5422959221914621</c:v>
                </c:pt>
                <c:pt idx="10625">
                  <c:v>5.4824428720803873</c:v>
                </c:pt>
                <c:pt idx="10626">
                  <c:v>5.4384427551006445</c:v>
                </c:pt>
                <c:pt idx="10627">
                  <c:v>5.5766617235018749</c:v>
                </c:pt>
                <c:pt idx="10628">
                  <c:v>5.5693543043752687</c:v>
                </c:pt>
                <c:pt idx="10629">
                  <c:v>5.5317101345825437</c:v>
                </c:pt>
                <c:pt idx="10630">
                  <c:v>7.0424332270960415</c:v>
                </c:pt>
                <c:pt idx="10631">
                  <c:v>7.3204902688622759</c:v>
                </c:pt>
                <c:pt idx="10632">
                  <c:v>7.8264959186973861</c:v>
                </c:pt>
                <c:pt idx="10633">
                  <c:v>8.4426713974984633</c:v>
                </c:pt>
                <c:pt idx="10634">
                  <c:v>8.6033874219510089</c:v>
                </c:pt>
                <c:pt idx="10635">
                  <c:v>10.116731360871448</c:v>
                </c:pt>
                <c:pt idx="10636">
                  <c:v>10.140656064344501</c:v>
                </c:pt>
                <c:pt idx="10637">
                  <c:v>10.681201733170196</c:v>
                </c:pt>
                <c:pt idx="10638">
                  <c:v>10.792828918690518</c:v>
                </c:pt>
                <c:pt idx="10639">
                  <c:v>10.46957172010006</c:v>
                </c:pt>
                <c:pt idx="10640">
                  <c:v>10.122114315821126</c:v>
                </c:pt>
                <c:pt idx="10641">
                  <c:v>9.7022637251955626</c:v>
                </c:pt>
                <c:pt idx="10642">
                  <c:v>28.678054437130804</c:v>
                </c:pt>
                <c:pt idx="10643">
                  <c:v>13.3940414835134</c:v>
                </c:pt>
                <c:pt idx="10644">
                  <c:v>12.000183841529356</c:v>
                </c:pt>
                <c:pt idx="10645">
                  <c:v>11.335494207812788</c:v>
                </c:pt>
                <c:pt idx="10646">
                  <c:v>10.940135446546323</c:v>
                </c:pt>
                <c:pt idx="10647">
                  <c:v>11.296086540204721</c:v>
                </c:pt>
                <c:pt idx="10648">
                  <c:v>12.369958298327042</c:v>
                </c:pt>
                <c:pt idx="10649">
                  <c:v>13.782150809702976</c:v>
                </c:pt>
                <c:pt idx="10650">
                  <c:v>13.93932624479881</c:v>
                </c:pt>
                <c:pt idx="10651">
                  <c:v>14.118327174840211</c:v>
                </c:pt>
                <c:pt idx="10652">
                  <c:v>13.91286097837358</c:v>
                </c:pt>
                <c:pt idx="10653">
                  <c:v>13.412956728552906</c:v>
                </c:pt>
                <c:pt idx="10654">
                  <c:v>12.80899295748058</c:v>
                </c:pt>
                <c:pt idx="10655">
                  <c:v>12.070178346477558</c:v>
                </c:pt>
                <c:pt idx="10656">
                  <c:v>11.500376397252568</c:v>
                </c:pt>
                <c:pt idx="10657">
                  <c:v>11.031598907072864</c:v>
                </c:pt>
                <c:pt idx="10658">
                  <c:v>10.876237576590015</c:v>
                </c:pt>
                <c:pt idx="10659">
                  <c:v>10.248434100797668</c:v>
                </c:pt>
                <c:pt idx="10660">
                  <c:v>9.7878117671777289</c:v>
                </c:pt>
                <c:pt idx="10661">
                  <c:v>9.3363086265923485</c:v>
                </c:pt>
                <c:pt idx="10662">
                  <c:v>8.9640528134998547</c:v>
                </c:pt>
                <c:pt idx="10663">
                  <c:v>8.6051023286273747</c:v>
                </c:pt>
                <c:pt idx="10664">
                  <c:v>8.2702524085612037</c:v>
                </c:pt>
                <c:pt idx="10665">
                  <c:v>8.0244452068061722</c:v>
                </c:pt>
                <c:pt idx="10666">
                  <c:v>7.8348731122839403</c:v>
                </c:pt>
                <c:pt idx="10667">
                  <c:v>7.6262218644847017</c:v>
                </c:pt>
                <c:pt idx="10668">
                  <c:v>7.4304256704551861</c:v>
                </c:pt>
                <c:pt idx="10669">
                  <c:v>7.2640641623014472</c:v>
                </c:pt>
                <c:pt idx="10670">
                  <c:v>7.1762332365246113</c:v>
                </c:pt>
                <c:pt idx="10671">
                  <c:v>7.1668139348308166</c:v>
                </c:pt>
                <c:pt idx="10672">
                  <c:v>7.3877176970685685</c:v>
                </c:pt>
                <c:pt idx="10673">
                  <c:v>7.5621112927830865</c:v>
                </c:pt>
                <c:pt idx="10674">
                  <c:v>7.6855896184641015</c:v>
                </c:pt>
                <c:pt idx="10675">
                  <c:v>7.7334659228921891</c:v>
                </c:pt>
                <c:pt idx="10676">
                  <c:v>7.8337773905746735</c:v>
                </c:pt>
                <c:pt idx="10677">
                  <c:v>8.0173450604917562</c:v>
                </c:pt>
                <c:pt idx="10678">
                  <c:v>8.1535360005509769</c:v>
                </c:pt>
                <c:pt idx="10679">
                  <c:v>8.9580775928563714</c:v>
                </c:pt>
                <c:pt idx="10680">
                  <c:v>9.1335641535884005</c:v>
                </c:pt>
                <c:pt idx="10681">
                  <c:v>9.1821071293334917</c:v>
                </c:pt>
                <c:pt idx="10682">
                  <c:v>9.1559792225898704</c:v>
                </c:pt>
                <c:pt idx="10683">
                  <c:v>8.9022708459286548</c:v>
                </c:pt>
                <c:pt idx="10684">
                  <c:v>8.590278917457308</c:v>
                </c:pt>
                <c:pt idx="10685">
                  <c:v>8.3356807833491668</c:v>
                </c:pt>
                <c:pt idx="10686">
                  <c:v>8.1635387359530078</c:v>
                </c:pt>
                <c:pt idx="10687">
                  <c:v>8.0383926034942039</c:v>
                </c:pt>
                <c:pt idx="10688">
                  <c:v>8.292258728739311</c:v>
                </c:pt>
                <c:pt idx="10689">
                  <c:v>8.3946016830033336</c:v>
                </c:pt>
                <c:pt idx="10690">
                  <c:v>8.4876030631697308</c:v>
                </c:pt>
                <c:pt idx="10691">
                  <c:v>8.4814440020748005</c:v>
                </c:pt>
                <c:pt idx="10692">
                  <c:v>8.4648186250868687</c:v>
                </c:pt>
                <c:pt idx="10693">
                  <c:v>8.4431513642139659</c:v>
                </c:pt>
                <c:pt idx="10694">
                  <c:v>8.9066382355560734</c:v>
                </c:pt>
                <c:pt idx="10695">
                  <c:v>9.9397290176712207</c:v>
                </c:pt>
                <c:pt idx="10696">
                  <c:v>10.674790429844855</c:v>
                </c:pt>
                <c:pt idx="10697">
                  <c:v>11.124863808071064</c:v>
                </c:pt>
                <c:pt idx="10698">
                  <c:v>10.853233427411505</c:v>
                </c:pt>
                <c:pt idx="10699">
                  <c:v>10.623002631002546</c:v>
                </c:pt>
                <c:pt idx="10700">
                  <c:v>10.473364152346619</c:v>
                </c:pt>
                <c:pt idx="10701">
                  <c:v>10.285882556096938</c:v>
                </c:pt>
                <c:pt idx="10702">
                  <c:v>10.188524485306118</c:v>
                </c:pt>
                <c:pt idx="10703">
                  <c:v>10.142049883991975</c:v>
                </c:pt>
                <c:pt idx="10704">
                  <c:v>10.09184604865735</c:v>
                </c:pt>
                <c:pt idx="10705">
                  <c:v>10.017684641701226</c:v>
                </c:pt>
                <c:pt idx="10706">
                  <c:v>9.8902675684834236</c:v>
                </c:pt>
                <c:pt idx="10707">
                  <c:v>9.7485438037749983</c:v>
                </c:pt>
                <c:pt idx="10708">
                  <c:v>9.551496096891352</c:v>
                </c:pt>
                <c:pt idx="10709">
                  <c:v>9.4373139769263688</c:v>
                </c:pt>
                <c:pt idx="10710">
                  <c:v>9.4127219233445487</c:v>
                </c:pt>
                <c:pt idx="10711">
                  <c:v>11.849365215311158</c:v>
                </c:pt>
                <c:pt idx="10712">
                  <c:v>10.837977531556355</c:v>
                </c:pt>
                <c:pt idx="10713">
                  <c:v>11.251111862921938</c:v>
                </c:pt>
                <c:pt idx="10714">
                  <c:v>11.172414324137268</c:v>
                </c:pt>
                <c:pt idx="10715">
                  <c:v>10.898803003501314</c:v>
                </c:pt>
                <c:pt idx="10716">
                  <c:v>10.430800570171646</c:v>
                </c:pt>
                <c:pt idx="10717">
                  <c:v>9.9275214968374499</c:v>
                </c:pt>
                <c:pt idx="10718">
                  <c:v>9.4413207500055254</c:v>
                </c:pt>
                <c:pt idx="10719">
                  <c:v>9.3964782884922968</c:v>
                </c:pt>
                <c:pt idx="10720">
                  <c:v>14.990310739667539</c:v>
                </c:pt>
                <c:pt idx="10721">
                  <c:v>11.611069563545033</c:v>
                </c:pt>
                <c:pt idx="10722">
                  <c:v>11.822873140132998</c:v>
                </c:pt>
                <c:pt idx="10723">
                  <c:v>11.512537977229981</c:v>
                </c:pt>
                <c:pt idx="10724">
                  <c:v>11.224510394954141</c:v>
                </c:pt>
                <c:pt idx="10725">
                  <c:v>10.967868038241004</c:v>
                </c:pt>
                <c:pt idx="10726">
                  <c:v>10.691269055741071</c:v>
                </c:pt>
                <c:pt idx="10727">
                  <c:v>10.452132287387737</c:v>
                </c:pt>
                <c:pt idx="10728">
                  <c:v>10.17586082024312</c:v>
                </c:pt>
                <c:pt idx="10729">
                  <c:v>9.9103062231790027</c:v>
                </c:pt>
                <c:pt idx="10730">
                  <c:v>9.6744199909354229</c:v>
                </c:pt>
                <c:pt idx="10731">
                  <c:v>9.4480146858256937</c:v>
                </c:pt>
                <c:pt idx="10732">
                  <c:v>9.2742353030260531</c:v>
                </c:pt>
                <c:pt idx="10733">
                  <c:v>9.1207349838140104</c:v>
                </c:pt>
                <c:pt idx="10734">
                  <c:v>8.9656795984734678</c:v>
                </c:pt>
                <c:pt idx="10735">
                  <c:v>8.8223203811082698</c:v>
                </c:pt>
                <c:pt idx="10736">
                  <c:v>8.6694039883580505</c:v>
                </c:pt>
                <c:pt idx="10737">
                  <c:v>8.5210776429870982</c:v>
                </c:pt>
                <c:pt idx="10738">
                  <c:v>8.3483273769199933</c:v>
                </c:pt>
                <c:pt idx="10739">
                  <c:v>8.1756422083792888</c:v>
                </c:pt>
                <c:pt idx="10740">
                  <c:v>8.0280311574493197</c:v>
                </c:pt>
                <c:pt idx="10741">
                  <c:v>7.8704643750358976</c:v>
                </c:pt>
                <c:pt idx="10742">
                  <c:v>7.7089063397845186</c:v>
                </c:pt>
                <c:pt idx="10743">
                  <c:v>7.5531590550425713</c:v>
                </c:pt>
                <c:pt idx="10744">
                  <c:v>7.3963097597647121</c:v>
                </c:pt>
                <c:pt idx="10745">
                  <c:v>7.2224471815447524</c:v>
                </c:pt>
                <c:pt idx="10746">
                  <c:v>7.0358738058887536</c:v>
                </c:pt>
                <c:pt idx="10747">
                  <c:v>6.8535151786708868</c:v>
                </c:pt>
                <c:pt idx="10748">
                  <c:v>6.6682901501253085</c:v>
                </c:pt>
                <c:pt idx="10749">
                  <c:v>6.7785569405344965</c:v>
                </c:pt>
                <c:pt idx="10750">
                  <c:v>6.6957410363010066</c:v>
                </c:pt>
                <c:pt idx="10751">
                  <c:v>6.5470362832417495</c:v>
                </c:pt>
                <c:pt idx="10752">
                  <c:v>6.3799045366609439</c:v>
                </c:pt>
                <c:pt idx="10753">
                  <c:v>6.2029025163344365</c:v>
                </c:pt>
                <c:pt idx="10754">
                  <c:v>6.0309301175265775</c:v>
                </c:pt>
                <c:pt idx="10755">
                  <c:v>5.8598167097676566</c:v>
                </c:pt>
                <c:pt idx="10756">
                  <c:v>5.6949530174620389</c:v>
                </c:pt>
                <c:pt idx="10757">
                  <c:v>5.5317610371339114</c:v>
                </c:pt>
                <c:pt idx="10758">
                  <c:v>5.3784574244807724</c:v>
                </c:pt>
                <c:pt idx="10759">
                  <c:v>5.224085556257319</c:v>
                </c:pt>
                <c:pt idx="10760">
                  <c:v>5.0709079644225454</c:v>
                </c:pt>
                <c:pt idx="10761">
                  <c:v>4.9181871765966765</c:v>
                </c:pt>
                <c:pt idx="10762">
                  <c:v>4.7746656194975712</c:v>
                </c:pt>
                <c:pt idx="10763">
                  <c:v>4.6328505347594886</c:v>
                </c:pt>
                <c:pt idx="10764">
                  <c:v>4.5009957502633222</c:v>
                </c:pt>
                <c:pt idx="10765">
                  <c:v>4.3703523293704052</c:v>
                </c:pt>
                <c:pt idx="10766">
                  <c:v>4.2477660506585861</c:v>
                </c:pt>
                <c:pt idx="10767">
                  <c:v>4.1262793683892447</c:v>
                </c:pt>
                <c:pt idx="10768">
                  <c:v>4.0094762256595935</c:v>
                </c:pt>
                <c:pt idx="10769">
                  <c:v>3.8976024132896319</c:v>
                </c:pt>
                <c:pt idx="10770">
                  <c:v>3.7891470794659412</c:v>
                </c:pt>
                <c:pt idx="10771">
                  <c:v>3.6838354517956202</c:v>
                </c:pt>
                <c:pt idx="10772">
                  <c:v>3.5810321591942027</c:v>
                </c:pt>
                <c:pt idx="10773">
                  <c:v>3.4834804637784176</c:v>
                </c:pt>
                <c:pt idx="10774">
                  <c:v>3.3886178397537798</c:v>
                </c:pt>
                <c:pt idx="10775">
                  <c:v>3.2966803915959955</c:v>
                </c:pt>
                <c:pt idx="10776">
                  <c:v>3.2103060486739716</c:v>
                </c:pt>
                <c:pt idx="10777">
                  <c:v>3.1232330314536032</c:v>
                </c:pt>
                <c:pt idx="10778">
                  <c:v>3.0407013248599601</c:v>
                </c:pt>
                <c:pt idx="10779">
                  <c:v>2.9612526278832583</c:v>
                </c:pt>
                <c:pt idx="10780">
                  <c:v>2.8841303046242581</c:v>
                </c:pt>
                <c:pt idx="10781">
                  <c:v>2.8076793367376345</c:v>
                </c:pt>
                <c:pt idx="10782">
                  <c:v>2.7345462772337972</c:v>
                </c:pt>
                <c:pt idx="10783">
                  <c:v>2.6650792056000192</c:v>
                </c:pt>
                <c:pt idx="10784">
                  <c:v>2.5986276842033837</c:v>
                </c:pt>
                <c:pt idx="10785">
                  <c:v>2.5299427159388874</c:v>
                </c:pt>
                <c:pt idx="10786">
                  <c:v>2.4658767030871349</c:v>
                </c:pt>
                <c:pt idx="10787">
                  <c:v>2.4050834073470497</c:v>
                </c:pt>
                <c:pt idx="10788">
                  <c:v>2.3455179110101394</c:v>
                </c:pt>
                <c:pt idx="10789">
                  <c:v>2.2863365792435912</c:v>
                </c:pt>
                <c:pt idx="10790">
                  <c:v>2.2286970234505992</c:v>
                </c:pt>
                <c:pt idx="10791">
                  <c:v>2.1744580656771477</c:v>
                </c:pt>
                <c:pt idx="10792">
                  <c:v>2.1212797040353712</c:v>
                </c:pt>
                <c:pt idx="10793">
                  <c:v>2.0677230791143959</c:v>
                </c:pt>
                <c:pt idx="10794">
                  <c:v>2.0163504413505438</c:v>
                </c:pt>
                <c:pt idx="10795">
                  <c:v>1.9680251193294955</c:v>
                </c:pt>
                <c:pt idx="10796">
                  <c:v>1.9222114889936663</c:v>
                </c:pt>
                <c:pt idx="10797">
                  <c:v>1.875074943729127</c:v>
                </c:pt>
                <c:pt idx="10798">
                  <c:v>1.8303818653068191</c:v>
                </c:pt>
                <c:pt idx="10799">
                  <c:v>1.7870995956537019</c:v>
                </c:pt>
                <c:pt idx="10800">
                  <c:v>1.7448964094301638</c:v>
                </c:pt>
                <c:pt idx="10801">
                  <c:v>1.7022414873905996</c:v>
                </c:pt>
                <c:pt idx="10802">
                  <c:v>1.6630048905048436</c:v>
                </c:pt>
                <c:pt idx="10803">
                  <c:v>1.6231575348187237</c:v>
                </c:pt>
                <c:pt idx="10804">
                  <c:v>1.5874711670325599</c:v>
                </c:pt>
                <c:pt idx="10805">
                  <c:v>1.5506183407772571</c:v>
                </c:pt>
                <c:pt idx="10806">
                  <c:v>1.5139723935678362</c:v>
                </c:pt>
                <c:pt idx="10807">
                  <c:v>1.4778074244152941</c:v>
                </c:pt>
                <c:pt idx="10808">
                  <c:v>1.4448982720778079</c:v>
                </c:pt>
                <c:pt idx="10809">
                  <c:v>1.4097204939331616</c:v>
                </c:pt>
                <c:pt idx="10810">
                  <c:v>1.3800503454545323</c:v>
                </c:pt>
                <c:pt idx="10811">
                  <c:v>1.3479647602724771</c:v>
                </c:pt>
                <c:pt idx="10812">
                  <c:v>1.3185413308064</c:v>
                </c:pt>
                <c:pt idx="10813">
                  <c:v>1.2872582894491198</c:v>
                </c:pt>
                <c:pt idx="10814">
                  <c:v>1.258894490288893</c:v>
                </c:pt>
                <c:pt idx="10815">
                  <c:v>1.2286293913534208</c:v>
                </c:pt>
                <c:pt idx="10816">
                  <c:v>1.2039430373609856</c:v>
                </c:pt>
                <c:pt idx="10817">
                  <c:v>1.1759160429642399</c:v>
                </c:pt>
                <c:pt idx="10818">
                  <c:v>1.1497295764725375</c:v>
                </c:pt>
                <c:pt idx="10819">
                  <c:v>1.1236653440391904</c:v>
                </c:pt>
                <c:pt idx="10820">
                  <c:v>1.1001055743003423</c:v>
                </c:pt>
                <c:pt idx="10821">
                  <c:v>1.0763330034525225</c:v>
                </c:pt>
                <c:pt idx="10822">
                  <c:v>1.0520308607564763</c:v>
                </c:pt>
                <c:pt idx="10823">
                  <c:v>1.0300828544549301</c:v>
                </c:pt>
                <c:pt idx="10824">
                  <c:v>1.0081731580926039</c:v>
                </c:pt>
                <c:pt idx="10825">
                  <c:v>0.98688639722691485</c:v>
                </c:pt>
                <c:pt idx="10826">
                  <c:v>0.96590763651824085</c:v>
                </c:pt>
                <c:pt idx="10827">
                  <c:v>0.94532236718886709</c:v>
                </c:pt>
                <c:pt idx="10828">
                  <c:v>0.92431649484015699</c:v>
                </c:pt>
                <c:pt idx="10829">
                  <c:v>0.90547632761763142</c:v>
                </c:pt>
                <c:pt idx="10830">
                  <c:v>0.88638856471407657</c:v>
                </c:pt>
                <c:pt idx="10831">
                  <c:v>0.8662402852010096</c:v>
                </c:pt>
                <c:pt idx="10832">
                  <c:v>0.84821893717912489</c:v>
                </c:pt>
                <c:pt idx="10833">
                  <c:v>0.82961232723860312</c:v>
                </c:pt>
                <c:pt idx="10834">
                  <c:v>0.81330861022045264</c:v>
                </c:pt>
                <c:pt idx="10835">
                  <c:v>0.7960962792702555</c:v>
                </c:pt>
                <c:pt idx="10836">
                  <c:v>0.78166415617600005</c:v>
                </c:pt>
                <c:pt idx="10837">
                  <c:v>0.76400138198186041</c:v>
                </c:pt>
                <c:pt idx="10838">
                  <c:v>0.7514974078700577</c:v>
                </c:pt>
                <c:pt idx="10839">
                  <c:v>0.73534198630313896</c:v>
                </c:pt>
                <c:pt idx="10840">
                  <c:v>0.71982516241923156</c:v>
                </c:pt>
                <c:pt idx="10841">
                  <c:v>0.70743726567306753</c:v>
                </c:pt>
                <c:pt idx="10842">
                  <c:v>0.69276890171573458</c:v>
                </c:pt>
                <c:pt idx="10843">
                  <c:v>0.67871094450634661</c:v>
                </c:pt>
                <c:pt idx="10844">
                  <c:v>0.66285452864901273</c:v>
                </c:pt>
                <c:pt idx="10845">
                  <c:v>0.65169104194866279</c:v>
                </c:pt>
                <c:pt idx="10846">
                  <c:v>0.63741211817949361</c:v>
                </c:pt>
                <c:pt idx="10847">
                  <c:v>0.62400963005993981</c:v>
                </c:pt>
                <c:pt idx="10848">
                  <c:v>0.61417568242828591</c:v>
                </c:pt>
                <c:pt idx="10849">
                  <c:v>0.60120260561319117</c:v>
                </c:pt>
                <c:pt idx="10850">
                  <c:v>0.59018294899355739</c:v>
                </c:pt>
                <c:pt idx="10851">
                  <c:v>0.5796094747423326</c:v>
                </c:pt>
                <c:pt idx="10852">
                  <c:v>0.56777515174896953</c:v>
                </c:pt>
                <c:pt idx="10853">
                  <c:v>0.55817314971550536</c:v>
                </c:pt>
                <c:pt idx="10854">
                  <c:v>0.54589683342122763</c:v>
                </c:pt>
                <c:pt idx="10855">
                  <c:v>0.53583975715115661</c:v>
                </c:pt>
                <c:pt idx="10856">
                  <c:v>0.52719565928365364</c:v>
                </c:pt>
                <c:pt idx="10857">
                  <c:v>0.51615845703260832</c:v>
                </c:pt>
                <c:pt idx="10858">
                  <c:v>0.507122241339793</c:v>
                </c:pt>
                <c:pt idx="10859">
                  <c:v>0.49868127191309347</c:v>
                </c:pt>
                <c:pt idx="10860">
                  <c:v>0.48932997240645043</c:v>
                </c:pt>
                <c:pt idx="10861">
                  <c:v>0.48006292573746839</c:v>
                </c:pt>
                <c:pt idx="10862">
                  <c:v>0.47037486953875096</c:v>
                </c:pt>
                <c:pt idx="10863">
                  <c:v>0.46296069173915233</c:v>
                </c:pt>
                <c:pt idx="10864">
                  <c:v>0.45331542627122884</c:v>
                </c:pt>
                <c:pt idx="10865">
                  <c:v>0.44623424890129115</c:v>
                </c:pt>
                <c:pt idx="10866">
                  <c:v>0.43731247317854993</c:v>
                </c:pt>
                <c:pt idx="10867">
                  <c:v>0.43084554649994738</c:v>
                </c:pt>
                <c:pt idx="10868">
                  <c:v>0.42372904628740682</c:v>
                </c:pt>
                <c:pt idx="10869">
                  <c:v>0.41535867627422945</c:v>
                </c:pt>
                <c:pt idx="10870">
                  <c:v>0.41053026289757161</c:v>
                </c:pt>
                <c:pt idx="10871">
                  <c:v>0.40173975179395716</c:v>
                </c:pt>
                <c:pt idx="10872">
                  <c:v>0.39408320439487127</c:v>
                </c:pt>
                <c:pt idx="10873">
                  <c:v>0.38795679461958354</c:v>
                </c:pt>
                <c:pt idx="10874">
                  <c:v>0.38145680566244483</c:v>
                </c:pt>
                <c:pt idx="10875">
                  <c:v>0.37547962687191438</c:v>
                </c:pt>
                <c:pt idx="10876">
                  <c:v>0.36832175071875034</c:v>
                </c:pt>
                <c:pt idx="10877">
                  <c:v>0.3614797698507653</c:v>
                </c:pt>
                <c:pt idx="10878">
                  <c:v>0.35545037423171688</c:v>
                </c:pt>
                <c:pt idx="10879">
                  <c:v>0.34963034836191276</c:v>
                </c:pt>
                <c:pt idx="10880">
                  <c:v>0.34321656857818467</c:v>
                </c:pt>
                <c:pt idx="10881">
                  <c:v>0.33720600043098758</c:v>
                </c:pt>
                <c:pt idx="10882">
                  <c:v>0.33239569613640835</c:v>
                </c:pt>
                <c:pt idx="10883">
                  <c:v>0.32788279210094234</c:v>
                </c:pt>
                <c:pt idx="10884">
                  <c:v>0.3219645065169669</c:v>
                </c:pt>
                <c:pt idx="10885">
                  <c:v>0.31733813702689567</c:v>
                </c:pt>
                <c:pt idx="10886">
                  <c:v>0.31250105845403026</c:v>
                </c:pt>
                <c:pt idx="10887">
                  <c:v>0.31323265045985182</c:v>
                </c:pt>
                <c:pt idx="10888">
                  <c:v>0.31461658734715719</c:v>
                </c:pt>
                <c:pt idx="10889">
                  <c:v>0.31222127354186452</c:v>
                </c:pt>
                <c:pt idx="10890">
                  <c:v>0.30754638091144898</c:v>
                </c:pt>
                <c:pt idx="10891">
                  <c:v>0.30367313298863968</c:v>
                </c:pt>
                <c:pt idx="10892">
                  <c:v>0.29813960826389851</c:v>
                </c:pt>
                <c:pt idx="10893">
                  <c:v>0.29379847304412982</c:v>
                </c:pt>
                <c:pt idx="10894">
                  <c:v>0.29030616961363243</c:v>
                </c:pt>
                <c:pt idx="10895">
                  <c:v>0.34786928513155085</c:v>
                </c:pt>
                <c:pt idx="10896">
                  <c:v>0.77114002084346422</c:v>
                </c:pt>
                <c:pt idx="10897">
                  <c:v>1.1344115009619242</c:v>
                </c:pt>
                <c:pt idx="10898">
                  <c:v>1.2477876021218299</c:v>
                </c:pt>
                <c:pt idx="10899">
                  <c:v>1.2667331797363621</c:v>
                </c:pt>
                <c:pt idx="10900">
                  <c:v>1.25351486397806</c:v>
                </c:pt>
                <c:pt idx="10901">
                  <c:v>1.2475178607958257</c:v>
                </c:pt>
                <c:pt idx="10902">
                  <c:v>1.2250142004958549</c:v>
                </c:pt>
                <c:pt idx="10903">
                  <c:v>1.2684468357519101</c:v>
                </c:pt>
                <c:pt idx="10904">
                  <c:v>1.2834295380135474</c:v>
                </c:pt>
                <c:pt idx="10905">
                  <c:v>1.2868271119578665</c:v>
                </c:pt>
                <c:pt idx="10906">
                  <c:v>1.408608561561844</c:v>
                </c:pt>
                <c:pt idx="10907">
                  <c:v>5.1471816812550655</c:v>
                </c:pt>
                <c:pt idx="10908">
                  <c:v>1.9477986039269304</c:v>
                </c:pt>
                <c:pt idx="10909">
                  <c:v>1.9252263910131358</c:v>
                </c:pt>
                <c:pt idx="10910">
                  <c:v>2.1184356556806505</c:v>
                </c:pt>
                <c:pt idx="10911">
                  <c:v>2.2129567927055822</c:v>
                </c:pt>
                <c:pt idx="10912">
                  <c:v>2.2822904524722452</c:v>
                </c:pt>
                <c:pt idx="10913">
                  <c:v>2.7132575973589952</c:v>
                </c:pt>
                <c:pt idx="10914">
                  <c:v>3.2811854789276986</c:v>
                </c:pt>
                <c:pt idx="10915">
                  <c:v>4.140924421730487</c:v>
                </c:pt>
                <c:pt idx="10916">
                  <c:v>8.4917679193666746</c:v>
                </c:pt>
                <c:pt idx="10917">
                  <c:v>6.1788899930442103</c:v>
                </c:pt>
                <c:pt idx="10918">
                  <c:v>6.0585677245440994</c:v>
                </c:pt>
                <c:pt idx="10919">
                  <c:v>6.7290002335877395</c:v>
                </c:pt>
                <c:pt idx="10920">
                  <c:v>6.7431252843792038</c:v>
                </c:pt>
                <c:pt idx="10921">
                  <c:v>7.0816999080205632</c:v>
                </c:pt>
                <c:pt idx="10922">
                  <c:v>7.2126640752627802</c:v>
                </c:pt>
                <c:pt idx="10923">
                  <c:v>7.3344435043774556</c:v>
                </c:pt>
                <c:pt idx="10924">
                  <c:v>7.5012782694496494</c:v>
                </c:pt>
                <c:pt idx="10925">
                  <c:v>12.660216387729704</c:v>
                </c:pt>
                <c:pt idx="10926">
                  <c:v>9.9323487083416016</c:v>
                </c:pt>
                <c:pt idx="10927">
                  <c:v>9.672038548279172</c:v>
                </c:pt>
                <c:pt idx="10928">
                  <c:v>9.4411294651825433</c:v>
                </c:pt>
                <c:pt idx="10929">
                  <c:v>9.3506681622484926</c:v>
                </c:pt>
                <c:pt idx="10930">
                  <c:v>9.2065833655490668</c:v>
                </c:pt>
                <c:pt idx="10931">
                  <c:v>8.9589097728750318</c:v>
                </c:pt>
                <c:pt idx="10932">
                  <c:v>8.8897204755665591</c:v>
                </c:pt>
                <c:pt idx="10933">
                  <c:v>8.8762479617080867</c:v>
                </c:pt>
                <c:pt idx="10934">
                  <c:v>8.7225896251879647</c:v>
                </c:pt>
                <c:pt idx="10935">
                  <c:v>8.5126692993429653</c:v>
                </c:pt>
                <c:pt idx="10936">
                  <c:v>8.2798409105280708</c:v>
                </c:pt>
                <c:pt idx="10937">
                  <c:v>8.0425309541487184</c:v>
                </c:pt>
                <c:pt idx="10938">
                  <c:v>7.8149395723727419</c:v>
                </c:pt>
                <c:pt idx="10939">
                  <c:v>7.5840159968479606</c:v>
                </c:pt>
                <c:pt idx="10940">
                  <c:v>7.3546979312301763</c:v>
                </c:pt>
                <c:pt idx="10941">
                  <c:v>7.1312097035231012</c:v>
                </c:pt>
                <c:pt idx="10942">
                  <c:v>6.9308816469436074</c:v>
                </c:pt>
                <c:pt idx="10943">
                  <c:v>6.7537104920536573</c:v>
                </c:pt>
                <c:pt idx="10944">
                  <c:v>6.6249573717638635</c:v>
                </c:pt>
                <c:pt idx="10945">
                  <c:v>6.4678803041419695</c:v>
                </c:pt>
                <c:pt idx="10946">
                  <c:v>6.3022089728943929</c:v>
                </c:pt>
                <c:pt idx="10947">
                  <c:v>6.1461643727114765</c:v>
                </c:pt>
                <c:pt idx="10948">
                  <c:v>25.98620533456565</c:v>
                </c:pt>
                <c:pt idx="10949">
                  <c:v>12.476897495266034</c:v>
                </c:pt>
                <c:pt idx="10950">
                  <c:v>11.064786430493704</c:v>
                </c:pt>
                <c:pt idx="10951">
                  <c:v>10.499394938629711</c:v>
                </c:pt>
                <c:pt idx="10952">
                  <c:v>9.6901565559425524</c:v>
                </c:pt>
                <c:pt idx="10953">
                  <c:v>8.7245375812407335</c:v>
                </c:pt>
                <c:pt idx="10954">
                  <c:v>7.9672389864019264</c:v>
                </c:pt>
                <c:pt idx="10955">
                  <c:v>7.166815410958006</c:v>
                </c:pt>
                <c:pt idx="10956">
                  <c:v>6.4527397723662805</c:v>
                </c:pt>
                <c:pt idx="10957">
                  <c:v>19.063763050617027</c:v>
                </c:pt>
                <c:pt idx="10958">
                  <c:v>9.5400164028238379</c:v>
                </c:pt>
                <c:pt idx="10959">
                  <c:v>9.1422530726739311</c:v>
                </c:pt>
                <c:pt idx="10960">
                  <c:v>8.8824862756481355</c:v>
                </c:pt>
                <c:pt idx="10961">
                  <c:v>11.15631007768782</c:v>
                </c:pt>
                <c:pt idx="10962">
                  <c:v>14.846592313723574</c:v>
                </c:pt>
                <c:pt idx="10963">
                  <c:v>13.528787224909575</c:v>
                </c:pt>
                <c:pt idx="10964">
                  <c:v>13.370901337389411</c:v>
                </c:pt>
                <c:pt idx="10965">
                  <c:v>12.660531248342172</c:v>
                </c:pt>
                <c:pt idx="10966">
                  <c:v>11.71361273065969</c:v>
                </c:pt>
                <c:pt idx="10967">
                  <c:v>10.803570659615703</c:v>
                </c:pt>
                <c:pt idx="10968">
                  <c:v>9.8533041974231068</c:v>
                </c:pt>
                <c:pt idx="10969">
                  <c:v>9.1933644524137019</c:v>
                </c:pt>
                <c:pt idx="10970">
                  <c:v>9.0648056703240236</c:v>
                </c:pt>
                <c:pt idx="10971">
                  <c:v>10.677017003011841</c:v>
                </c:pt>
                <c:pt idx="10972">
                  <c:v>9.908734692930139</c:v>
                </c:pt>
                <c:pt idx="10973">
                  <c:v>9.6143411915969139</c:v>
                </c:pt>
                <c:pt idx="10974">
                  <c:v>9.1525413603916022</c:v>
                </c:pt>
                <c:pt idx="10975">
                  <c:v>9.028637340852093</c:v>
                </c:pt>
                <c:pt idx="10976">
                  <c:v>11.070561623302982</c:v>
                </c:pt>
                <c:pt idx="10977">
                  <c:v>10.862187986769237</c:v>
                </c:pt>
                <c:pt idx="10978">
                  <c:v>14.92148447466241</c:v>
                </c:pt>
                <c:pt idx="10979">
                  <c:v>13.634679419029304</c:v>
                </c:pt>
                <c:pt idx="10980">
                  <c:v>13.343602816746062</c:v>
                </c:pt>
                <c:pt idx="10981">
                  <c:v>12.514120913304868</c:v>
                </c:pt>
                <c:pt idx="10982">
                  <c:v>11.413689227747206</c:v>
                </c:pt>
                <c:pt idx="10983">
                  <c:v>10.270614599688274</c:v>
                </c:pt>
                <c:pt idx="10984">
                  <c:v>9.2084622823310234</c:v>
                </c:pt>
                <c:pt idx="10985">
                  <c:v>21.345036359886262</c:v>
                </c:pt>
                <c:pt idx="10986">
                  <c:v>12.854896098647178</c:v>
                </c:pt>
                <c:pt idx="10987">
                  <c:v>13.618131023708548</c:v>
                </c:pt>
                <c:pt idx="10988">
                  <c:v>13.341539061539173</c:v>
                </c:pt>
                <c:pt idx="10989">
                  <c:v>15.585403124065104</c:v>
                </c:pt>
                <c:pt idx="10990">
                  <c:v>15.3673467817227</c:v>
                </c:pt>
                <c:pt idx="10991">
                  <c:v>16.712371836381198</c:v>
                </c:pt>
                <c:pt idx="10992">
                  <c:v>16.970259492075343</c:v>
                </c:pt>
                <c:pt idx="10993">
                  <c:v>16.616247663154596</c:v>
                </c:pt>
                <c:pt idx="10994">
                  <c:v>15.971581729188124</c:v>
                </c:pt>
                <c:pt idx="10995">
                  <c:v>15.259588118275921</c:v>
                </c:pt>
                <c:pt idx="10996">
                  <c:v>14.626965112160541</c:v>
                </c:pt>
                <c:pt idx="10997">
                  <c:v>13.6675033940658</c:v>
                </c:pt>
                <c:pt idx="10998">
                  <c:v>14.343419422752151</c:v>
                </c:pt>
                <c:pt idx="10999">
                  <c:v>13.777795837701232</c:v>
                </c:pt>
                <c:pt idx="11000">
                  <c:v>14.712365957785959</c:v>
                </c:pt>
                <c:pt idx="11001">
                  <c:v>14.534044572414372</c:v>
                </c:pt>
                <c:pt idx="11002">
                  <c:v>14.355782151490478</c:v>
                </c:pt>
                <c:pt idx="11003">
                  <c:v>13.77204841969478</c:v>
                </c:pt>
                <c:pt idx="11004">
                  <c:v>13.033291494179668</c:v>
                </c:pt>
                <c:pt idx="11005">
                  <c:v>12.253566501525688</c:v>
                </c:pt>
                <c:pt idx="11006">
                  <c:v>11.58215532281605</c:v>
                </c:pt>
                <c:pt idx="11007">
                  <c:v>11.063576301655434</c:v>
                </c:pt>
                <c:pt idx="11008">
                  <c:v>10.564524739293677</c:v>
                </c:pt>
                <c:pt idx="11009">
                  <c:v>10.1462392852047</c:v>
                </c:pt>
                <c:pt idx="11010">
                  <c:v>9.8785500198674683</c:v>
                </c:pt>
                <c:pt idx="11011">
                  <c:v>9.6990674261496448</c:v>
                </c:pt>
                <c:pt idx="11012">
                  <c:v>9.4815308627543526</c:v>
                </c:pt>
                <c:pt idx="11013">
                  <c:v>9.2881001847761535</c:v>
                </c:pt>
                <c:pt idx="11014">
                  <c:v>9.0663594056112711</c:v>
                </c:pt>
                <c:pt idx="11015">
                  <c:v>8.8333188548325499</c:v>
                </c:pt>
                <c:pt idx="11016">
                  <c:v>8.6654271819659723</c:v>
                </c:pt>
                <c:pt idx="11017">
                  <c:v>8.7611070693063464</c:v>
                </c:pt>
                <c:pt idx="11018">
                  <c:v>9.0770009890326087</c:v>
                </c:pt>
                <c:pt idx="11019">
                  <c:v>9.1893566415389394</c:v>
                </c:pt>
                <c:pt idx="11020">
                  <c:v>9.0265523848875002</c:v>
                </c:pt>
                <c:pt idx="11021">
                  <c:v>8.6437190951931679</c:v>
                </c:pt>
                <c:pt idx="11022">
                  <c:v>8.1662959080240327</c:v>
                </c:pt>
                <c:pt idx="11023">
                  <c:v>7.6687273757766405</c:v>
                </c:pt>
                <c:pt idx="11024">
                  <c:v>7.4517797685613933</c:v>
                </c:pt>
                <c:pt idx="11025">
                  <c:v>10.260646442029426</c:v>
                </c:pt>
                <c:pt idx="11026">
                  <c:v>9.7240453182956532</c:v>
                </c:pt>
                <c:pt idx="11027">
                  <c:v>10.119419198617322</c:v>
                </c:pt>
                <c:pt idx="11028">
                  <c:v>9.9198578389585048</c:v>
                </c:pt>
                <c:pt idx="11029">
                  <c:v>9.4037338551248215</c:v>
                </c:pt>
                <c:pt idx="11030">
                  <c:v>8.8116131469241186</c:v>
                </c:pt>
                <c:pt idx="11031">
                  <c:v>8.2675458373538344</c:v>
                </c:pt>
                <c:pt idx="11032">
                  <c:v>7.7624250279880034</c:v>
                </c:pt>
                <c:pt idx="11033">
                  <c:v>7.4382484487293592</c:v>
                </c:pt>
                <c:pt idx="11034">
                  <c:v>7.4485830074347694</c:v>
                </c:pt>
                <c:pt idx="11035">
                  <c:v>7.4913487768474489</c:v>
                </c:pt>
                <c:pt idx="11036">
                  <c:v>7.513377739078785</c:v>
                </c:pt>
                <c:pt idx="11037">
                  <c:v>7.4592268512050284</c:v>
                </c:pt>
                <c:pt idx="11038">
                  <c:v>7.3869781967042423</c:v>
                </c:pt>
                <c:pt idx="11039">
                  <c:v>7.2997322068408383</c:v>
                </c:pt>
                <c:pt idx="11040">
                  <c:v>7.1690697122555527</c:v>
                </c:pt>
                <c:pt idx="11041">
                  <c:v>7.0408259012687875</c:v>
                </c:pt>
                <c:pt idx="11042">
                  <c:v>6.9268411420192084</c:v>
                </c:pt>
                <c:pt idx="11043">
                  <c:v>6.972330848464475</c:v>
                </c:pt>
                <c:pt idx="11044">
                  <c:v>6.9948023040392293</c:v>
                </c:pt>
                <c:pt idx="11045">
                  <c:v>7.4563123367063602</c:v>
                </c:pt>
                <c:pt idx="11046">
                  <c:v>7.8533817774632659</c:v>
                </c:pt>
                <c:pt idx="11047">
                  <c:v>7.8320446240514237</c:v>
                </c:pt>
                <c:pt idx="11048">
                  <c:v>7.5301463081954907</c:v>
                </c:pt>
                <c:pt idx="11049">
                  <c:v>7.1358626737573294</c:v>
                </c:pt>
                <c:pt idx="11050">
                  <c:v>6.9455771161404156</c:v>
                </c:pt>
                <c:pt idx="11051">
                  <c:v>6.8742718968785956</c:v>
                </c:pt>
                <c:pt idx="11052">
                  <c:v>6.8415159453107055</c:v>
                </c:pt>
                <c:pt idx="11053">
                  <c:v>7.0648361993578508</c:v>
                </c:pt>
                <c:pt idx="11054">
                  <c:v>7.0890020839881602</c:v>
                </c:pt>
                <c:pt idx="11055">
                  <c:v>7.2965016945024317</c:v>
                </c:pt>
                <c:pt idx="11056">
                  <c:v>7.335960838455069</c:v>
                </c:pt>
                <c:pt idx="11057">
                  <c:v>7.2743481633392584</c:v>
                </c:pt>
                <c:pt idx="11058">
                  <c:v>7.229194613513755</c:v>
                </c:pt>
                <c:pt idx="11059">
                  <c:v>7.2775887636658396</c:v>
                </c:pt>
                <c:pt idx="11060">
                  <c:v>7.2812118505936114</c:v>
                </c:pt>
                <c:pt idx="11061">
                  <c:v>7.2559714633278976</c:v>
                </c:pt>
                <c:pt idx="11062">
                  <c:v>7.2644302364303615</c:v>
                </c:pt>
                <c:pt idx="11063">
                  <c:v>7.2132411164444008</c:v>
                </c:pt>
                <c:pt idx="11064">
                  <c:v>7.22667830465645</c:v>
                </c:pt>
                <c:pt idx="11065">
                  <c:v>7.2273135960860291</c:v>
                </c:pt>
                <c:pt idx="11066">
                  <c:v>7.2099444321653383</c:v>
                </c:pt>
                <c:pt idx="11067">
                  <c:v>7.20011713124397</c:v>
                </c:pt>
                <c:pt idx="11068">
                  <c:v>7.1962964157757918</c:v>
                </c:pt>
                <c:pt idx="11069">
                  <c:v>7.1771823538645254</c:v>
                </c:pt>
                <c:pt idx="11070">
                  <c:v>7.1127320006310644</c:v>
                </c:pt>
                <c:pt idx="11071">
                  <c:v>7.0365594989064508</c:v>
                </c:pt>
                <c:pt idx="11072">
                  <c:v>7.0036914847137677</c:v>
                </c:pt>
                <c:pt idx="11073">
                  <c:v>6.9343928597597211</c:v>
                </c:pt>
                <c:pt idx="11074">
                  <c:v>6.8575263390739503</c:v>
                </c:pt>
                <c:pt idx="11075">
                  <c:v>6.8677252976485255</c:v>
                </c:pt>
                <c:pt idx="11076">
                  <c:v>6.7645405528047675</c:v>
                </c:pt>
                <c:pt idx="11077">
                  <c:v>6.6730778039948371</c:v>
                </c:pt>
                <c:pt idx="11078">
                  <c:v>6.5838329337796724</c:v>
                </c:pt>
                <c:pt idx="11079">
                  <c:v>6.5148226569939345</c:v>
                </c:pt>
                <c:pt idx="11080">
                  <c:v>6.4266909935298377</c:v>
                </c:pt>
                <c:pt idx="11081">
                  <c:v>6.3212294147215173</c:v>
                </c:pt>
                <c:pt idx="11082">
                  <c:v>6.2203091587771535</c:v>
                </c:pt>
                <c:pt idx="11083">
                  <c:v>6.114444106280974</c:v>
                </c:pt>
                <c:pt idx="11084">
                  <c:v>6.1074186488746927</c:v>
                </c:pt>
                <c:pt idx="11085">
                  <c:v>6.0708993866662588</c:v>
                </c:pt>
                <c:pt idx="11086">
                  <c:v>5.9882925313678372</c:v>
                </c:pt>
                <c:pt idx="11087">
                  <c:v>5.8965191909082719</c:v>
                </c:pt>
                <c:pt idx="11088">
                  <c:v>5.7894990142070961</c:v>
                </c:pt>
                <c:pt idx="11089">
                  <c:v>5.6827327840067774</c:v>
                </c:pt>
                <c:pt idx="11090">
                  <c:v>5.5796462762876864</c:v>
                </c:pt>
                <c:pt idx="11091">
                  <c:v>5.4789242172404045</c:v>
                </c:pt>
                <c:pt idx="11092">
                  <c:v>5.3806027848532061</c:v>
                </c:pt>
                <c:pt idx="11093">
                  <c:v>5.2860875665967786</c:v>
                </c:pt>
                <c:pt idx="11094">
                  <c:v>5.1920786637440486</c:v>
                </c:pt>
                <c:pt idx="11095">
                  <c:v>5.0917965595547496</c:v>
                </c:pt>
                <c:pt idx="11096">
                  <c:v>4.9932592258094921</c:v>
                </c:pt>
                <c:pt idx="11097">
                  <c:v>4.8878163241522907</c:v>
                </c:pt>
                <c:pt idx="11098">
                  <c:v>4.785449010753676</c:v>
                </c:pt>
                <c:pt idx="11099">
                  <c:v>4.6933223733235891</c:v>
                </c:pt>
                <c:pt idx="11100">
                  <c:v>4.6089803089612635</c:v>
                </c:pt>
                <c:pt idx="11101">
                  <c:v>4.5263264846953444</c:v>
                </c:pt>
                <c:pt idx="11102">
                  <c:v>4.4377550781371795</c:v>
                </c:pt>
                <c:pt idx="11103">
                  <c:v>4.3416491249809708</c:v>
                </c:pt>
                <c:pt idx="11104">
                  <c:v>4.2495595438639304</c:v>
                </c:pt>
                <c:pt idx="11105">
                  <c:v>4.1501602443490748</c:v>
                </c:pt>
                <c:pt idx="11106">
                  <c:v>4.0547469723223548</c:v>
                </c:pt>
                <c:pt idx="11107">
                  <c:v>3.9538571091868357</c:v>
                </c:pt>
                <c:pt idx="11108">
                  <c:v>3.8580933116724059</c:v>
                </c:pt>
                <c:pt idx="11109">
                  <c:v>3.7583260504537432</c:v>
                </c:pt>
                <c:pt idx="11110">
                  <c:v>3.661778606333038</c:v>
                </c:pt>
                <c:pt idx="11111">
                  <c:v>3.5630372631818363</c:v>
                </c:pt>
                <c:pt idx="11112">
                  <c:v>3.4712163221254597</c:v>
                </c:pt>
                <c:pt idx="11113">
                  <c:v>3.3752248564160672</c:v>
                </c:pt>
                <c:pt idx="11114">
                  <c:v>3.2899432524537042</c:v>
                </c:pt>
                <c:pt idx="11115">
                  <c:v>3.2004890371235142</c:v>
                </c:pt>
                <c:pt idx="11116">
                  <c:v>3.1334794113187971</c:v>
                </c:pt>
                <c:pt idx="11117">
                  <c:v>3.0555192957190598</c:v>
                </c:pt>
                <c:pt idx="11118">
                  <c:v>2.9791801962679099</c:v>
                </c:pt>
                <c:pt idx="11119">
                  <c:v>2.902768123542752</c:v>
                </c:pt>
                <c:pt idx="11120">
                  <c:v>2.828317692736964</c:v>
                </c:pt>
                <c:pt idx="11121">
                  <c:v>2.7566081461162448</c:v>
                </c:pt>
                <c:pt idx="11122">
                  <c:v>2.6875077607739426</c:v>
                </c:pt>
                <c:pt idx="11123">
                  <c:v>2.6231438983225619</c:v>
                </c:pt>
                <c:pt idx="11124">
                  <c:v>2.5559827347545183</c:v>
                </c:pt>
                <c:pt idx="11125">
                  <c:v>2.4951853168931191</c:v>
                </c:pt>
                <c:pt idx="11126">
                  <c:v>2.4334976098680428</c:v>
                </c:pt>
                <c:pt idx="11127">
                  <c:v>2.3746654144734225</c:v>
                </c:pt>
                <c:pt idx="11128">
                  <c:v>2.3150231380406838</c:v>
                </c:pt>
                <c:pt idx="11129">
                  <c:v>2.2604820286513561</c:v>
                </c:pt>
                <c:pt idx="11130">
                  <c:v>2.2073159784004774</c:v>
                </c:pt>
                <c:pt idx="11131">
                  <c:v>2.1502350676915412</c:v>
                </c:pt>
                <c:pt idx="11132">
                  <c:v>2.0986703041220744</c:v>
                </c:pt>
                <c:pt idx="11133">
                  <c:v>2.0455936972564195</c:v>
                </c:pt>
                <c:pt idx="11134">
                  <c:v>1.9945435166005583</c:v>
                </c:pt>
                <c:pt idx="11135">
                  <c:v>1.9464134110104625</c:v>
                </c:pt>
                <c:pt idx="11136">
                  <c:v>1.8982769588792601</c:v>
                </c:pt>
                <c:pt idx="11137">
                  <c:v>1.8516054692686923</c:v>
                </c:pt>
                <c:pt idx="11138">
                  <c:v>1.8054656701767442</c:v>
                </c:pt>
                <c:pt idx="11139">
                  <c:v>1.7642265899924006</c:v>
                </c:pt>
                <c:pt idx="11140">
                  <c:v>1.7200567915483145</c:v>
                </c:pt>
                <c:pt idx="11141">
                  <c:v>1.6791257355407843</c:v>
                </c:pt>
                <c:pt idx="11142">
                  <c:v>1.6390037548862522</c:v>
                </c:pt>
                <c:pt idx="11143">
                  <c:v>1.5996620298101827</c:v>
                </c:pt>
                <c:pt idx="11144">
                  <c:v>1.5607725636474481</c:v>
                </c:pt>
                <c:pt idx="11145">
                  <c:v>1.5232081593338289</c:v>
                </c:pt>
                <c:pt idx="11146">
                  <c:v>1.4881423965689593</c:v>
                </c:pt>
                <c:pt idx="11147">
                  <c:v>1.4535496096315028</c:v>
                </c:pt>
                <c:pt idx="11148">
                  <c:v>1.4183048658279378</c:v>
                </c:pt>
                <c:pt idx="11149">
                  <c:v>1.3865839445568686</c:v>
                </c:pt>
                <c:pt idx="11150">
                  <c:v>1.3524633169712341</c:v>
                </c:pt>
                <c:pt idx="11151">
                  <c:v>1.3227201262214541</c:v>
                </c:pt>
                <c:pt idx="11152">
                  <c:v>1.2923321682627502</c:v>
                </c:pt>
                <c:pt idx="11153">
                  <c:v>1.2636778732106757</c:v>
                </c:pt>
                <c:pt idx="11154">
                  <c:v>1.2325362872291423</c:v>
                </c:pt>
                <c:pt idx="11155">
                  <c:v>1.2058870549357241</c:v>
                </c:pt>
                <c:pt idx="11156">
                  <c:v>1.1790104023094414</c:v>
                </c:pt>
                <c:pt idx="11157">
                  <c:v>1.1526871200867916</c:v>
                </c:pt>
                <c:pt idx="11158">
                  <c:v>1.1262985476319003</c:v>
                </c:pt>
                <c:pt idx="11159">
                  <c:v>1.1004265572674516</c:v>
                </c:pt>
                <c:pt idx="11160">
                  <c:v>1.0766535390530516</c:v>
                </c:pt>
                <c:pt idx="11161">
                  <c:v>1.0534623859983459</c:v>
                </c:pt>
                <c:pt idx="11162">
                  <c:v>1.0305364796985281</c:v>
                </c:pt>
                <c:pt idx="11163">
                  <c:v>1.0081596763800067</c:v>
                </c:pt>
                <c:pt idx="11164">
                  <c:v>0.98591629334469111</c:v>
                </c:pt>
                <c:pt idx="11165">
                  <c:v>0.96339109580139692</c:v>
                </c:pt>
                <c:pt idx="11166">
                  <c:v>0.94176928407337168</c:v>
                </c:pt>
                <c:pt idx="11167">
                  <c:v>0.92283648117116757</c:v>
                </c:pt>
                <c:pt idx="11168">
                  <c:v>0.90147872072046409</c:v>
                </c:pt>
                <c:pt idx="11169">
                  <c:v>0.88228243523464656</c:v>
                </c:pt>
                <c:pt idx="11170">
                  <c:v>0.86453444472234642</c:v>
                </c:pt>
                <c:pt idx="11171">
                  <c:v>0.8461219456203648</c:v>
                </c:pt>
                <c:pt idx="11172">
                  <c:v>0.8268325000426483</c:v>
                </c:pt>
                <c:pt idx="11173">
                  <c:v>0.8109540253363583</c:v>
                </c:pt>
                <c:pt idx="11174">
                  <c:v>0.79307478393618691</c:v>
                </c:pt>
                <c:pt idx="11175">
                  <c:v>0.77848337350847285</c:v>
                </c:pt>
                <c:pt idx="11176">
                  <c:v>0.76046871737677946</c:v>
                </c:pt>
                <c:pt idx="11177">
                  <c:v>0.74652005522094766</c:v>
                </c:pt>
                <c:pt idx="11178">
                  <c:v>0.72992693404177444</c:v>
                </c:pt>
                <c:pt idx="11179">
                  <c:v>0.71407919938374065</c:v>
                </c:pt>
                <c:pt idx="11180">
                  <c:v>0.70196698680844449</c:v>
                </c:pt>
                <c:pt idx="11181">
                  <c:v>0.68548071361153684</c:v>
                </c:pt>
                <c:pt idx="11182">
                  <c:v>0.67101107077623445</c:v>
                </c:pt>
                <c:pt idx="11183">
                  <c:v>0.66004901515664982</c:v>
                </c:pt>
                <c:pt idx="11184">
                  <c:v>0.64428576188435538</c:v>
                </c:pt>
                <c:pt idx="11185">
                  <c:v>0.63391277699184512</c:v>
                </c:pt>
                <c:pt idx="11186">
                  <c:v>0.62072177024664565</c:v>
                </c:pt>
                <c:pt idx="11187">
                  <c:v>0.60840468819010862</c:v>
                </c:pt>
                <c:pt idx="11188">
                  <c:v>0.59495370737501452</c:v>
                </c:pt>
                <c:pt idx="11189">
                  <c:v>0.58326122779631018</c:v>
                </c:pt>
                <c:pt idx="11190">
                  <c:v>0.57301986650948089</c:v>
                </c:pt>
                <c:pt idx="11191">
                  <c:v>0.5629224514311526</c:v>
                </c:pt>
                <c:pt idx="11192">
                  <c:v>0.55066201531681003</c:v>
                </c:pt>
                <c:pt idx="11193">
                  <c:v>0.54073178991045256</c:v>
                </c:pt>
                <c:pt idx="11194">
                  <c:v>0.5291252002613831</c:v>
                </c:pt>
                <c:pt idx="11195">
                  <c:v>0.51913585920328464</c:v>
                </c:pt>
                <c:pt idx="11196">
                  <c:v>0.50965756199100221</c:v>
                </c:pt>
                <c:pt idx="11197">
                  <c:v>0.50048428109048559</c:v>
                </c:pt>
                <c:pt idx="11198">
                  <c:v>0.49031016111753273</c:v>
                </c:pt>
                <c:pt idx="11199">
                  <c:v>0.48342951392109151</c:v>
                </c:pt>
                <c:pt idx="11200">
                  <c:v>0.47413681380699246</c:v>
                </c:pt>
                <c:pt idx="11201">
                  <c:v>0.46592669289808042</c:v>
                </c:pt>
                <c:pt idx="11202">
                  <c:v>0.456393936626866</c:v>
                </c:pt>
                <c:pt idx="11203">
                  <c:v>0.44763347935692233</c:v>
                </c:pt>
                <c:pt idx="11204">
                  <c:v>0.43974040012931981</c:v>
                </c:pt>
                <c:pt idx="11205">
                  <c:v>0.43080991853055711</c:v>
                </c:pt>
                <c:pt idx="11206">
                  <c:v>0.42323739067850025</c:v>
                </c:pt>
                <c:pt idx="11207">
                  <c:v>0.41671830532297405</c:v>
                </c:pt>
                <c:pt idx="11208">
                  <c:v>0.40884828005770563</c:v>
                </c:pt>
                <c:pt idx="11209">
                  <c:v>0.40152305764047957</c:v>
                </c:pt>
                <c:pt idx="11210">
                  <c:v>0.39273850241837516</c:v>
                </c:pt>
                <c:pt idx="11211">
                  <c:v>0.38639059685510524</c:v>
                </c:pt>
                <c:pt idx="11212">
                  <c:v>0.37967543815753607</c:v>
                </c:pt>
                <c:pt idx="11213">
                  <c:v>0.37498923499856313</c:v>
                </c:pt>
                <c:pt idx="11214">
                  <c:v>0.36812830433356786</c:v>
                </c:pt>
                <c:pt idx="11215">
                  <c:v>0.36218906830781467</c:v>
                </c:pt>
                <c:pt idx="11216">
                  <c:v>0.35466805125216233</c:v>
                </c:pt>
                <c:pt idx="11217">
                  <c:v>0.34936187676458924</c:v>
                </c:pt>
                <c:pt idx="11218">
                  <c:v>0.34306726487506184</c:v>
                </c:pt>
                <c:pt idx="11219">
                  <c:v>0.33858102929138534</c:v>
                </c:pt>
                <c:pt idx="11220">
                  <c:v>0.33180007472370893</c:v>
                </c:pt>
                <c:pt idx="11221">
                  <c:v>0.3263213942854466</c:v>
                </c:pt>
                <c:pt idx="11222">
                  <c:v>0.32094206696842692</c:v>
                </c:pt>
                <c:pt idx="11223">
                  <c:v>0.31665925519016108</c:v>
                </c:pt>
                <c:pt idx="11224">
                  <c:v>0.30957020241115335</c:v>
                </c:pt>
                <c:pt idx="11225">
                  <c:v>0.30427223082026578</c:v>
                </c:pt>
                <c:pt idx="11226">
                  <c:v>0.29996273908619181</c:v>
                </c:pt>
                <c:pt idx="11227">
                  <c:v>0.29543920017315017</c:v>
                </c:pt>
                <c:pt idx="11228">
                  <c:v>0.29139915921895981</c:v>
                </c:pt>
                <c:pt idx="11229">
                  <c:v>0.28634023147371901</c:v>
                </c:pt>
                <c:pt idx="11230">
                  <c:v>0.28206908559870808</c:v>
                </c:pt>
                <c:pt idx="11231">
                  <c:v>0.42402606385276803</c:v>
                </c:pt>
                <c:pt idx="11232">
                  <c:v>1.4456231709402614</c:v>
                </c:pt>
                <c:pt idx="11233">
                  <c:v>0.75170498193689861</c:v>
                </c:pt>
                <c:pt idx="11234">
                  <c:v>0.80237054451879963</c:v>
                </c:pt>
                <c:pt idx="11235">
                  <c:v>0.84650152338077422</c:v>
                </c:pt>
                <c:pt idx="11236">
                  <c:v>1.2202129849221621</c:v>
                </c:pt>
                <c:pt idx="11237">
                  <c:v>1.113150422241846</c:v>
                </c:pt>
                <c:pt idx="11238">
                  <c:v>1.179213904207342</c:v>
                </c:pt>
                <c:pt idx="11239">
                  <c:v>1.2712508184517681</c:v>
                </c:pt>
                <c:pt idx="11240">
                  <c:v>2.3816623712940865</c:v>
                </c:pt>
                <c:pt idx="11241">
                  <c:v>2.9663960803539746</c:v>
                </c:pt>
                <c:pt idx="11242">
                  <c:v>8.2547310067946444</c:v>
                </c:pt>
                <c:pt idx="11243">
                  <c:v>10.210262721248768</c:v>
                </c:pt>
                <c:pt idx="11244">
                  <c:v>7.0525275925084241</c:v>
                </c:pt>
                <c:pt idx="11245">
                  <c:v>6.7902272913397406</c:v>
                </c:pt>
                <c:pt idx="11246">
                  <c:v>6.9466670864908</c:v>
                </c:pt>
                <c:pt idx="11247">
                  <c:v>6.7866978466273409</c:v>
                </c:pt>
                <c:pt idx="11248">
                  <c:v>6.5329140601135345</c:v>
                </c:pt>
                <c:pt idx="11249">
                  <c:v>6.270061955070739</c:v>
                </c:pt>
                <c:pt idx="11250">
                  <c:v>6.1602343523452721</c:v>
                </c:pt>
                <c:pt idx="11251">
                  <c:v>5.9843170609784435</c:v>
                </c:pt>
                <c:pt idx="11252">
                  <c:v>6.809758638107394</c:v>
                </c:pt>
                <c:pt idx="11253">
                  <c:v>6.7201861182146407</c:v>
                </c:pt>
                <c:pt idx="11254">
                  <c:v>6.8137329232870627</c:v>
                </c:pt>
                <c:pt idx="11255">
                  <c:v>6.743031719963219</c:v>
                </c:pt>
                <c:pt idx="11256">
                  <c:v>6.676075703583864</c:v>
                </c:pt>
                <c:pt idx="11257">
                  <c:v>6.5372537774702764</c:v>
                </c:pt>
                <c:pt idx="11258">
                  <c:v>6.3686442451559016</c:v>
                </c:pt>
                <c:pt idx="11259">
                  <c:v>6.1876726084960385</c:v>
                </c:pt>
                <c:pt idx="11260">
                  <c:v>5.9989500785576455</c:v>
                </c:pt>
                <c:pt idx="11261">
                  <c:v>5.8810569015045528</c:v>
                </c:pt>
                <c:pt idx="11262">
                  <c:v>5.7287397677270082</c:v>
                </c:pt>
                <c:pt idx="11263">
                  <c:v>5.5568208460193365</c:v>
                </c:pt>
                <c:pt idx="11264">
                  <c:v>5.3802293093771434</c:v>
                </c:pt>
                <c:pt idx="11265">
                  <c:v>5.2526021473773588</c:v>
                </c:pt>
                <c:pt idx="11266">
                  <c:v>5.1538763791114715</c:v>
                </c:pt>
                <c:pt idx="11267">
                  <c:v>5.0621160441206845</c:v>
                </c:pt>
                <c:pt idx="11268">
                  <c:v>4.9437866801414883</c:v>
                </c:pt>
                <c:pt idx="11269">
                  <c:v>4.833839002434039</c:v>
                </c:pt>
                <c:pt idx="11270">
                  <c:v>6.1713248093786</c:v>
                </c:pt>
                <c:pt idx="11271">
                  <c:v>7.0057398533990316</c:v>
                </c:pt>
                <c:pt idx="11272">
                  <c:v>20.43759386888253</c:v>
                </c:pt>
                <c:pt idx="11273">
                  <c:v>14.868726985759784</c:v>
                </c:pt>
                <c:pt idx="11274">
                  <c:v>13.393038612503638</c:v>
                </c:pt>
                <c:pt idx="11275">
                  <c:v>12.577076821923814</c:v>
                </c:pt>
                <c:pt idx="11276">
                  <c:v>11.545911745116756</c:v>
                </c:pt>
                <c:pt idx="11277">
                  <c:v>10.224988720163918</c:v>
                </c:pt>
                <c:pt idx="11278">
                  <c:v>9.0707335412170043</c:v>
                </c:pt>
                <c:pt idx="11279">
                  <c:v>8.2303008200462031</c:v>
                </c:pt>
                <c:pt idx="11280">
                  <c:v>8.9680084487719789</c:v>
                </c:pt>
                <c:pt idx="11281">
                  <c:v>19.66906656399609</c:v>
                </c:pt>
                <c:pt idx="11282">
                  <c:v>12.846611134481471</c:v>
                </c:pt>
                <c:pt idx="11283">
                  <c:v>12.665290399858154</c:v>
                </c:pt>
                <c:pt idx="11284">
                  <c:v>12.481465174938377</c:v>
                </c:pt>
                <c:pt idx="11285">
                  <c:v>12.017282192298</c:v>
                </c:pt>
                <c:pt idx="11286">
                  <c:v>11.286657110126622</c:v>
                </c:pt>
                <c:pt idx="11287">
                  <c:v>10.412985073861504</c:v>
                </c:pt>
                <c:pt idx="11288">
                  <c:v>9.5313053386171109</c:v>
                </c:pt>
                <c:pt idx="11289">
                  <c:v>8.9072357708870928</c:v>
                </c:pt>
                <c:pt idx="11290">
                  <c:v>8.4914884326014786</c:v>
                </c:pt>
                <c:pt idx="11291">
                  <c:v>8.2932924880316659</c:v>
                </c:pt>
                <c:pt idx="11292">
                  <c:v>8.3297013243583322</c:v>
                </c:pt>
                <c:pt idx="11293">
                  <c:v>8.3511411024114199</c:v>
                </c:pt>
                <c:pt idx="11294">
                  <c:v>8.2662224510687192</c:v>
                </c:pt>
                <c:pt idx="11295">
                  <c:v>8.0958725097656767</c:v>
                </c:pt>
                <c:pt idx="11296">
                  <c:v>7.9005933321509954</c:v>
                </c:pt>
                <c:pt idx="11297">
                  <c:v>7.7266039362740493</c:v>
                </c:pt>
                <c:pt idx="11298">
                  <c:v>7.5788091636132133</c:v>
                </c:pt>
                <c:pt idx="11299">
                  <c:v>7.5201592233557717</c:v>
                </c:pt>
                <c:pt idx="11300">
                  <c:v>7.5252257871820074</c:v>
                </c:pt>
                <c:pt idx="11301">
                  <c:v>7.3755047271867902</c:v>
                </c:pt>
                <c:pt idx="11302">
                  <c:v>7.1036272058248935</c:v>
                </c:pt>
                <c:pt idx="11303">
                  <c:v>6.8672568451138654</c:v>
                </c:pt>
                <c:pt idx="11304">
                  <c:v>7.4816348537088899</c:v>
                </c:pt>
                <c:pt idx="11305">
                  <c:v>7.8206565773358037</c:v>
                </c:pt>
                <c:pt idx="11306">
                  <c:v>7.7677310989825905</c:v>
                </c:pt>
                <c:pt idx="11307">
                  <c:v>7.748951930797749</c:v>
                </c:pt>
                <c:pt idx="11308">
                  <c:v>7.8794414996007491</c:v>
                </c:pt>
                <c:pt idx="11309">
                  <c:v>9.0199080524015383</c:v>
                </c:pt>
                <c:pt idx="11310">
                  <c:v>9.1324275062610365</c:v>
                </c:pt>
                <c:pt idx="11311">
                  <c:v>9.1807869458010725</c:v>
                </c:pt>
                <c:pt idx="11312">
                  <c:v>8.8555223204995208</c:v>
                </c:pt>
                <c:pt idx="11313">
                  <c:v>8.8058559410117603</c:v>
                </c:pt>
                <c:pt idx="11314">
                  <c:v>8.8246226750164602</c:v>
                </c:pt>
                <c:pt idx="11315">
                  <c:v>8.595939182313499</c:v>
                </c:pt>
                <c:pt idx="11316">
                  <c:v>8.6183005098234169</c:v>
                </c:pt>
                <c:pt idx="11317">
                  <c:v>9.0610827401597032</c:v>
                </c:pt>
                <c:pt idx="11318">
                  <c:v>10.110478792573648</c:v>
                </c:pt>
                <c:pt idx="11319">
                  <c:v>11.549701352909302</c:v>
                </c:pt>
                <c:pt idx="11320">
                  <c:v>11.851203588585653</c:v>
                </c:pt>
                <c:pt idx="11321">
                  <c:v>11.706366824996389</c:v>
                </c:pt>
                <c:pt idx="11322">
                  <c:v>11.96528167624157</c:v>
                </c:pt>
                <c:pt idx="11323">
                  <c:v>12.464323421568411</c:v>
                </c:pt>
                <c:pt idx="11324">
                  <c:v>12.09919937423715</c:v>
                </c:pt>
                <c:pt idx="11325">
                  <c:v>12.001179730634661</c:v>
                </c:pt>
                <c:pt idx="11326">
                  <c:v>11.696525637115482</c:v>
                </c:pt>
                <c:pt idx="11327">
                  <c:v>11.641180133821811</c:v>
                </c:pt>
                <c:pt idx="11328">
                  <c:v>12.487690642986532</c:v>
                </c:pt>
                <c:pt idx="11329">
                  <c:v>12.551784484617809</c:v>
                </c:pt>
                <c:pt idx="11330">
                  <c:v>12.204810958950148</c:v>
                </c:pt>
                <c:pt idx="11331">
                  <c:v>11.712606347871636</c:v>
                </c:pt>
                <c:pt idx="11332">
                  <c:v>12.153893873202273</c:v>
                </c:pt>
                <c:pt idx="11333">
                  <c:v>11.33439511450735</c:v>
                </c:pt>
                <c:pt idx="11334">
                  <c:v>11.061971495169342</c:v>
                </c:pt>
                <c:pt idx="11335">
                  <c:v>10.813324733152209</c:v>
                </c:pt>
                <c:pt idx="11336">
                  <c:v>10.423430200107184</c:v>
                </c:pt>
                <c:pt idx="11337">
                  <c:v>11.978173948526678</c:v>
                </c:pt>
                <c:pt idx="11338">
                  <c:v>10.720212717926469</c:v>
                </c:pt>
                <c:pt idx="11339">
                  <c:v>10.193225878838978</c:v>
                </c:pt>
                <c:pt idx="11340">
                  <c:v>9.6195091013051428</c:v>
                </c:pt>
                <c:pt idx="11341">
                  <c:v>9.1545209438037531</c:v>
                </c:pt>
                <c:pt idx="11342">
                  <c:v>9.6788502216705119</c:v>
                </c:pt>
                <c:pt idx="11343">
                  <c:v>9.4448712384878188</c:v>
                </c:pt>
                <c:pt idx="11344">
                  <c:v>9.2881606536732413</c:v>
                </c:pt>
                <c:pt idx="11345">
                  <c:v>9.1360042956102205</c:v>
                </c:pt>
                <c:pt idx="11346">
                  <c:v>8.9702259881672646</c:v>
                </c:pt>
                <c:pt idx="11347">
                  <c:v>8.8099465120124272</c:v>
                </c:pt>
                <c:pt idx="11348">
                  <c:v>8.6632102908686708</c:v>
                </c:pt>
                <c:pt idx="11349">
                  <c:v>8.5135441439870529</c:v>
                </c:pt>
                <c:pt idx="11350">
                  <c:v>9.8301457073526386</c:v>
                </c:pt>
                <c:pt idx="11351">
                  <c:v>9.866713962031751</c:v>
                </c:pt>
                <c:pt idx="11352">
                  <c:v>10.061633569051182</c:v>
                </c:pt>
                <c:pt idx="11353">
                  <c:v>9.8285206366151936</c:v>
                </c:pt>
                <c:pt idx="11354">
                  <c:v>9.3474085856123033</c:v>
                </c:pt>
                <c:pt idx="11355">
                  <c:v>8.8481777433341069</c:v>
                </c:pt>
                <c:pt idx="11356">
                  <c:v>8.2508550449094891</c:v>
                </c:pt>
                <c:pt idx="11357">
                  <c:v>7.6648011987943878</c:v>
                </c:pt>
                <c:pt idx="11358">
                  <c:v>7.2937713897709004</c:v>
                </c:pt>
                <c:pt idx="11359">
                  <c:v>7.1115859488318245</c:v>
                </c:pt>
                <c:pt idx="11360">
                  <c:v>7.02418863959132</c:v>
                </c:pt>
                <c:pt idx="11361">
                  <c:v>7.0220516041619048</c:v>
                </c:pt>
                <c:pt idx="11362">
                  <c:v>6.9520452556560555</c:v>
                </c:pt>
                <c:pt idx="11363">
                  <c:v>6.8789225744891125</c:v>
                </c:pt>
                <c:pt idx="11364">
                  <c:v>6.8080823600462335</c:v>
                </c:pt>
                <c:pt idx="11365">
                  <c:v>6.7179366551417949</c:v>
                </c:pt>
                <c:pt idx="11366">
                  <c:v>6.6044086835568869</c:v>
                </c:pt>
                <c:pt idx="11367">
                  <c:v>6.4779330503110142</c:v>
                </c:pt>
                <c:pt idx="11368">
                  <c:v>6.3444923708446783</c:v>
                </c:pt>
                <c:pt idx="11369">
                  <c:v>6.2468369836748865</c:v>
                </c:pt>
                <c:pt idx="11370">
                  <c:v>6.1523312302786435</c:v>
                </c:pt>
                <c:pt idx="11371">
                  <c:v>6.0466288278608484</c:v>
                </c:pt>
                <c:pt idx="11372">
                  <c:v>6.08854020105447</c:v>
                </c:pt>
                <c:pt idx="11373">
                  <c:v>6.0305274168087664</c:v>
                </c:pt>
                <c:pt idx="11374">
                  <c:v>5.9177093301706094</c:v>
                </c:pt>
                <c:pt idx="11375">
                  <c:v>5.8111316582798676</c:v>
                </c:pt>
                <c:pt idx="11376">
                  <c:v>5.7108252410838807</c:v>
                </c:pt>
                <c:pt idx="11377">
                  <c:v>5.6233309220973355</c:v>
                </c:pt>
                <c:pt idx="11378">
                  <c:v>5.6464690012604715</c:v>
                </c:pt>
                <c:pt idx="11379">
                  <c:v>5.7496426743704712</c:v>
                </c:pt>
                <c:pt idx="11380">
                  <c:v>6.2367710030021071</c:v>
                </c:pt>
                <c:pt idx="11381">
                  <c:v>6.3841155005672485</c:v>
                </c:pt>
                <c:pt idx="11382">
                  <c:v>6.2992484562838591</c:v>
                </c:pt>
                <c:pt idx="11383">
                  <c:v>6.1274295881351675</c:v>
                </c:pt>
                <c:pt idx="11384">
                  <c:v>5.8860151609865445</c:v>
                </c:pt>
                <c:pt idx="11385">
                  <c:v>6.1089688812219274</c:v>
                </c:pt>
                <c:pt idx="11386">
                  <c:v>6.2612903481068161</c:v>
                </c:pt>
                <c:pt idx="11387">
                  <c:v>6.5200474899910503</c:v>
                </c:pt>
                <c:pt idx="11388">
                  <c:v>6.51222972417413</c:v>
                </c:pt>
                <c:pt idx="11389">
                  <c:v>6.2777592829785194</c:v>
                </c:pt>
                <c:pt idx="11390">
                  <c:v>5.958434781686738</c:v>
                </c:pt>
                <c:pt idx="11391">
                  <c:v>5.6393429111344515</c:v>
                </c:pt>
                <c:pt idx="11392">
                  <c:v>5.5329253940118734</c:v>
                </c:pt>
                <c:pt idx="11393">
                  <c:v>5.43052790126979</c:v>
                </c:pt>
                <c:pt idx="11394">
                  <c:v>5.3450694168833728</c:v>
                </c:pt>
                <c:pt idx="11395">
                  <c:v>6.0309138189112907</c:v>
                </c:pt>
                <c:pt idx="11396">
                  <c:v>6.9759852880635469</c:v>
                </c:pt>
                <c:pt idx="11397">
                  <c:v>7.5128252674122349</c:v>
                </c:pt>
                <c:pt idx="11398">
                  <c:v>7.5421589651513319</c:v>
                </c:pt>
                <c:pt idx="11399">
                  <c:v>7.1610440924698562</c:v>
                </c:pt>
                <c:pt idx="11400">
                  <c:v>6.5835081283498704</c:v>
                </c:pt>
                <c:pt idx="11401">
                  <c:v>5.9779822634951945</c:v>
                </c:pt>
                <c:pt idx="11402">
                  <c:v>5.4588067930974882</c:v>
                </c:pt>
                <c:pt idx="11403">
                  <c:v>5.2486504120003934</c:v>
                </c:pt>
                <c:pt idx="11404">
                  <c:v>9.2841513984915292</c:v>
                </c:pt>
                <c:pt idx="11405">
                  <c:v>6.9443728355471483</c:v>
                </c:pt>
                <c:pt idx="11406">
                  <c:v>7.0662405102395986</c:v>
                </c:pt>
                <c:pt idx="11407">
                  <c:v>7.0253166148554627</c:v>
                </c:pt>
                <c:pt idx="11408">
                  <c:v>6.9047388092761963</c:v>
                </c:pt>
                <c:pt idx="11409">
                  <c:v>6.874273260062731</c:v>
                </c:pt>
                <c:pt idx="11410">
                  <c:v>6.82955861247149</c:v>
                </c:pt>
                <c:pt idx="11411">
                  <c:v>6.7860888653750617</c:v>
                </c:pt>
                <c:pt idx="11412">
                  <c:v>6.6820916744988459</c:v>
                </c:pt>
                <c:pt idx="11413">
                  <c:v>6.5493620967387924</c:v>
                </c:pt>
                <c:pt idx="11414">
                  <c:v>6.5191107518603815</c:v>
                </c:pt>
                <c:pt idx="11415">
                  <c:v>6.4211066242750166</c:v>
                </c:pt>
                <c:pt idx="11416">
                  <c:v>6.3499001364144387</c:v>
                </c:pt>
                <c:pt idx="11417">
                  <c:v>6.2849452432816975</c:v>
                </c:pt>
                <c:pt idx="11418">
                  <c:v>6.2216305640361895</c:v>
                </c:pt>
                <c:pt idx="11419">
                  <c:v>6.2394760830223435</c:v>
                </c:pt>
                <c:pt idx="11420">
                  <c:v>6.1937284899639797</c:v>
                </c:pt>
                <c:pt idx="11421">
                  <c:v>6.1209845599754784</c:v>
                </c:pt>
                <c:pt idx="11422">
                  <c:v>6.0057048273612414</c:v>
                </c:pt>
                <c:pt idx="11423">
                  <c:v>5.8703368011705397</c:v>
                </c:pt>
                <c:pt idx="11424">
                  <c:v>5.7322915026570715</c:v>
                </c:pt>
                <c:pt idx="11425">
                  <c:v>5.6100887928727516</c:v>
                </c:pt>
                <c:pt idx="11426">
                  <c:v>5.4765361986206988</c:v>
                </c:pt>
                <c:pt idx="11427">
                  <c:v>5.3452764774379045</c:v>
                </c:pt>
                <c:pt idx="11428">
                  <c:v>5.3131691730605484</c:v>
                </c:pt>
                <c:pt idx="11429">
                  <c:v>5.2334213279762771</c:v>
                </c:pt>
                <c:pt idx="11430">
                  <c:v>5.1258547743919696</c:v>
                </c:pt>
                <c:pt idx="11431">
                  <c:v>5.0282899959544514</c:v>
                </c:pt>
                <c:pt idx="11432">
                  <c:v>4.9260657362381384</c:v>
                </c:pt>
                <c:pt idx="11433">
                  <c:v>4.8342016190100825</c:v>
                </c:pt>
                <c:pt idx="11434">
                  <c:v>4.7766139626254054</c:v>
                </c:pt>
                <c:pt idx="11435">
                  <c:v>4.7308922107101834</c:v>
                </c:pt>
                <c:pt idx="11436">
                  <c:v>4.7146065183079742</c:v>
                </c:pt>
                <c:pt idx="11437">
                  <c:v>4.7127973574352371</c:v>
                </c:pt>
                <c:pt idx="11438">
                  <c:v>4.7770132745531422</c:v>
                </c:pt>
                <c:pt idx="11439">
                  <c:v>4.8588296602577055</c:v>
                </c:pt>
                <c:pt idx="11440">
                  <c:v>4.9018925407723462</c:v>
                </c:pt>
                <c:pt idx="11441">
                  <c:v>4.9446216970001409</c:v>
                </c:pt>
                <c:pt idx="11442">
                  <c:v>4.9689918596393445</c:v>
                </c:pt>
                <c:pt idx="11443">
                  <c:v>4.9882048042628364</c:v>
                </c:pt>
                <c:pt idx="11444">
                  <c:v>4.9957143925071108</c:v>
                </c:pt>
                <c:pt idx="11445">
                  <c:v>4.9919118925636781</c:v>
                </c:pt>
                <c:pt idx="11446">
                  <c:v>4.9711851670253671</c:v>
                </c:pt>
                <c:pt idx="11447">
                  <c:v>4.9291903700000868</c:v>
                </c:pt>
                <c:pt idx="11448">
                  <c:v>4.9023530692261303</c:v>
                </c:pt>
                <c:pt idx="11449">
                  <c:v>4.9599851037353799</c:v>
                </c:pt>
                <c:pt idx="11450">
                  <c:v>4.9882866368549381</c:v>
                </c:pt>
                <c:pt idx="11451">
                  <c:v>5.0119829285600108</c:v>
                </c:pt>
                <c:pt idx="11452">
                  <c:v>5.0370283938049658</c:v>
                </c:pt>
                <c:pt idx="11453">
                  <c:v>5.0656930031095424</c:v>
                </c:pt>
                <c:pt idx="11454">
                  <c:v>5.0937021124915232</c:v>
                </c:pt>
                <c:pt idx="11455">
                  <c:v>5.1159281457999146</c:v>
                </c:pt>
                <c:pt idx="11456">
                  <c:v>5.1031082290718945</c:v>
                </c:pt>
                <c:pt idx="11457">
                  <c:v>5.0521751037622415</c:v>
                </c:pt>
                <c:pt idx="11458">
                  <c:v>5.0009082034731334</c:v>
                </c:pt>
                <c:pt idx="11459">
                  <c:v>4.9492046193328418</c:v>
                </c:pt>
                <c:pt idx="11460">
                  <c:v>4.8982824548373234</c:v>
                </c:pt>
                <c:pt idx="11461">
                  <c:v>4.8502497845337</c:v>
                </c:pt>
                <c:pt idx="11462">
                  <c:v>4.8021187939476064</c:v>
                </c:pt>
                <c:pt idx="11463">
                  <c:v>4.7552337491278998</c:v>
                </c:pt>
                <c:pt idx="11464">
                  <c:v>4.6950716887953785</c:v>
                </c:pt>
                <c:pt idx="11465">
                  <c:v>4.6154735832432694</c:v>
                </c:pt>
                <c:pt idx="11466">
                  <c:v>4.5269012697746973</c:v>
                </c:pt>
                <c:pt idx="11467">
                  <c:v>4.4454850813136924</c:v>
                </c:pt>
                <c:pt idx="11468">
                  <c:v>4.3593697622916689</c:v>
                </c:pt>
                <c:pt idx="11469">
                  <c:v>4.282227541363989</c:v>
                </c:pt>
                <c:pt idx="11470">
                  <c:v>4.1988659310785046</c:v>
                </c:pt>
                <c:pt idx="11471">
                  <c:v>4.1243713973468665</c:v>
                </c:pt>
                <c:pt idx="11472">
                  <c:v>4.0470323709663978</c:v>
                </c:pt>
                <c:pt idx="11473">
                  <c:v>3.9785214928685213</c:v>
                </c:pt>
                <c:pt idx="11474">
                  <c:v>3.9158712027003912</c:v>
                </c:pt>
                <c:pt idx="11475">
                  <c:v>3.8625152243510348</c:v>
                </c:pt>
                <c:pt idx="11476">
                  <c:v>3.7977123659373788</c:v>
                </c:pt>
                <c:pt idx="11477">
                  <c:v>3.7309588164920542</c:v>
                </c:pt>
                <c:pt idx="11478">
                  <c:v>3.6486758383542579</c:v>
                </c:pt>
                <c:pt idx="11479">
                  <c:v>3.5678239503316944</c:v>
                </c:pt>
                <c:pt idx="11480">
                  <c:v>3.4839307363907652</c:v>
                </c:pt>
                <c:pt idx="11481">
                  <c:v>3.4046642375514256</c:v>
                </c:pt>
                <c:pt idx="11482">
                  <c:v>3.3198692071272848</c:v>
                </c:pt>
                <c:pt idx="11483">
                  <c:v>3.2343861604547146</c:v>
                </c:pt>
                <c:pt idx="11484">
                  <c:v>3.142928637451722</c:v>
                </c:pt>
                <c:pt idx="11485">
                  <c:v>3.0548338823305654</c:v>
                </c:pt>
                <c:pt idx="11486">
                  <c:v>2.9686953722625402</c:v>
                </c:pt>
                <c:pt idx="11487">
                  <c:v>2.8789508519466511</c:v>
                </c:pt>
                <c:pt idx="11488">
                  <c:v>2.7961347565083439</c:v>
                </c:pt>
                <c:pt idx="11489">
                  <c:v>2.7160763722508907</c:v>
                </c:pt>
                <c:pt idx="11490">
                  <c:v>2.6410709002726742</c:v>
                </c:pt>
                <c:pt idx="11491">
                  <c:v>2.5643758780674286</c:v>
                </c:pt>
                <c:pt idx="11492">
                  <c:v>2.4985656189525005</c:v>
                </c:pt>
                <c:pt idx="11493">
                  <c:v>2.4295522805996748</c:v>
                </c:pt>
                <c:pt idx="11494">
                  <c:v>2.3611803761355232</c:v>
                </c:pt>
                <c:pt idx="11495">
                  <c:v>2.2962167566881151</c:v>
                </c:pt>
                <c:pt idx="11496">
                  <c:v>2.2313076615869081</c:v>
                </c:pt>
                <c:pt idx="11497">
                  <c:v>2.1710798506546034</c:v>
                </c:pt>
                <c:pt idx="11498">
                  <c:v>2.1110174225772287</c:v>
                </c:pt>
                <c:pt idx="11499">
                  <c:v>2.0544915707779405</c:v>
                </c:pt>
                <c:pt idx="11500">
                  <c:v>1.9975671458156741</c:v>
                </c:pt>
                <c:pt idx="11501">
                  <c:v>1.948607301891397</c:v>
                </c:pt>
                <c:pt idx="11502">
                  <c:v>1.8973772719641442</c:v>
                </c:pt>
                <c:pt idx="11503">
                  <c:v>1.8483419318363103</c:v>
                </c:pt>
                <c:pt idx="11504">
                  <c:v>1.8014671604776251</c:v>
                </c:pt>
                <c:pt idx="11505">
                  <c:v>1.7573198113741586</c:v>
                </c:pt>
                <c:pt idx="11506">
                  <c:v>1.713567684695545</c:v>
                </c:pt>
                <c:pt idx="11507">
                  <c:v>1.6678795002571518</c:v>
                </c:pt>
                <c:pt idx="11508">
                  <c:v>1.6251248712544821</c:v>
                </c:pt>
                <c:pt idx="11509">
                  <c:v>1.5852742787477179</c:v>
                </c:pt>
                <c:pt idx="11510">
                  <c:v>1.5449990468749895</c:v>
                </c:pt>
                <c:pt idx="11511">
                  <c:v>1.505971318773607</c:v>
                </c:pt>
                <c:pt idx="11512">
                  <c:v>1.501274651202102</c:v>
                </c:pt>
                <c:pt idx="11513">
                  <c:v>1.4722802558579458</c:v>
                </c:pt>
                <c:pt idx="11514">
                  <c:v>1.4414865516591462</c:v>
                </c:pt>
                <c:pt idx="11515">
                  <c:v>1.4070523838296538</c:v>
                </c:pt>
                <c:pt idx="11516">
                  <c:v>1.3713734127737851</c:v>
                </c:pt>
                <c:pt idx="11517">
                  <c:v>1.3398596579180404</c:v>
                </c:pt>
                <c:pt idx="11518">
                  <c:v>1.3064171264075133</c:v>
                </c:pt>
                <c:pt idx="11519">
                  <c:v>1.274309210864532</c:v>
                </c:pt>
                <c:pt idx="11520">
                  <c:v>1.2451509740689561</c:v>
                </c:pt>
                <c:pt idx="11521">
                  <c:v>1.2145224909006134</c:v>
                </c:pt>
                <c:pt idx="11522">
                  <c:v>1.1874140172440517</c:v>
                </c:pt>
                <c:pt idx="11523">
                  <c:v>1.158605519741652</c:v>
                </c:pt>
                <c:pt idx="11524">
                  <c:v>1.1313770066704041</c:v>
                </c:pt>
                <c:pt idx="11525">
                  <c:v>1.1035090572824673</c:v>
                </c:pt>
                <c:pt idx="11526">
                  <c:v>1.079882805497772</c:v>
                </c:pt>
                <c:pt idx="11527">
                  <c:v>1.0544799240623641</c:v>
                </c:pt>
                <c:pt idx="11528">
                  <c:v>1.029782609159253</c:v>
                </c:pt>
                <c:pt idx="11529">
                  <c:v>1.0060735654587447</c:v>
                </c:pt>
                <c:pt idx="11530">
                  <c:v>0.9832359915957275</c:v>
                </c:pt>
                <c:pt idx="11531">
                  <c:v>0.95995356606179372</c:v>
                </c:pt>
                <c:pt idx="11532">
                  <c:v>0.93871043350022465</c:v>
                </c:pt>
                <c:pt idx="11533">
                  <c:v>0.91659119139244249</c:v>
                </c:pt>
                <c:pt idx="11534">
                  <c:v>0.89708087712469564</c:v>
                </c:pt>
                <c:pt idx="11535">
                  <c:v>0.87736495542411264</c:v>
                </c:pt>
                <c:pt idx="11536">
                  <c:v>0.85492930615360918</c:v>
                </c:pt>
                <c:pt idx="11537">
                  <c:v>0.8388602124553618</c:v>
                </c:pt>
                <c:pt idx="11538">
                  <c:v>0.82044434923292553</c:v>
                </c:pt>
                <c:pt idx="11539">
                  <c:v>0.8019687719623072</c:v>
                </c:pt>
                <c:pt idx="11540">
                  <c:v>0.783920905822584</c:v>
                </c:pt>
                <c:pt idx="11541">
                  <c:v>0.7661885351369766</c:v>
                </c:pt>
                <c:pt idx="11542">
                  <c:v>0.75005979311549043</c:v>
                </c:pt>
                <c:pt idx="11543">
                  <c:v>0.73442315189049423</c:v>
                </c:pt>
                <c:pt idx="11544">
                  <c:v>0.71696741283692178</c:v>
                </c:pt>
                <c:pt idx="11545">
                  <c:v>0.70168169716889739</c:v>
                </c:pt>
                <c:pt idx="11546">
                  <c:v>0.68785543680494221</c:v>
                </c:pt>
                <c:pt idx="11547">
                  <c:v>0.67307836549409683</c:v>
                </c:pt>
                <c:pt idx="11548">
                  <c:v>0.65724051019544694</c:v>
                </c:pt>
                <c:pt idx="11549">
                  <c:v>0.64533218270388493</c:v>
                </c:pt>
                <c:pt idx="11550">
                  <c:v>0.63124397151503664</c:v>
                </c:pt>
                <c:pt idx="11551">
                  <c:v>0.6184667339225195</c:v>
                </c:pt>
                <c:pt idx="11552">
                  <c:v>0.60499158834092714</c:v>
                </c:pt>
                <c:pt idx="11553">
                  <c:v>0.59240990684805639</c:v>
                </c:pt>
                <c:pt idx="11554">
                  <c:v>0.58001330794014183</c:v>
                </c:pt>
                <c:pt idx="11555">
                  <c:v>0.56689364949401011</c:v>
                </c:pt>
                <c:pt idx="11556">
                  <c:v>0.55604302193021249</c:v>
                </c:pt>
                <c:pt idx="11557">
                  <c:v>0.54515374157146657</c:v>
                </c:pt>
                <c:pt idx="11558">
                  <c:v>0.53421834419074321</c:v>
                </c:pt>
                <c:pt idx="11559">
                  <c:v>0.52322957874364828</c:v>
                </c:pt>
                <c:pt idx="11560">
                  <c:v>0.51238040127979612</c:v>
                </c:pt>
                <c:pt idx="11561">
                  <c:v>0.50226396902809356</c:v>
                </c:pt>
                <c:pt idx="11562">
                  <c:v>0.49277363465094048</c:v>
                </c:pt>
                <c:pt idx="11563">
                  <c:v>0.48280294066253232</c:v>
                </c:pt>
                <c:pt idx="11564">
                  <c:v>0.47194561400658824</c:v>
                </c:pt>
                <c:pt idx="11565">
                  <c:v>0.46429556078893575</c:v>
                </c:pt>
                <c:pt idx="11566">
                  <c:v>0.45464686116053732</c:v>
                </c:pt>
                <c:pt idx="11567">
                  <c:v>0.44709376434665982</c:v>
                </c:pt>
                <c:pt idx="11568">
                  <c:v>0.43853068381801791</c:v>
                </c:pt>
                <c:pt idx="11569">
                  <c:v>0.42675219259982466</c:v>
                </c:pt>
                <c:pt idx="11570">
                  <c:v>0.42145301871482732</c:v>
                </c:pt>
                <c:pt idx="11571">
                  <c:v>0.41242804075648687</c:v>
                </c:pt>
                <c:pt idx="11572">
                  <c:v>0.40507228358859032</c:v>
                </c:pt>
                <c:pt idx="11573">
                  <c:v>0.39698091416768744</c:v>
                </c:pt>
                <c:pt idx="11574">
                  <c:v>0.39014923748483432</c:v>
                </c:pt>
                <c:pt idx="11575">
                  <c:v>0.38347269262326106</c:v>
                </c:pt>
                <c:pt idx="11576">
                  <c:v>0.37644684892860486</c:v>
                </c:pt>
                <c:pt idx="11577">
                  <c:v>0.36876740228855331</c:v>
                </c:pt>
                <c:pt idx="11578">
                  <c:v>0.36283017151872582</c:v>
                </c:pt>
                <c:pt idx="11579">
                  <c:v>0.35603109485177975</c:v>
                </c:pt>
                <c:pt idx="11580">
                  <c:v>0.3485662265267937</c:v>
                </c:pt>
                <c:pt idx="11581">
                  <c:v>0.34253173347605426</c:v>
                </c:pt>
                <c:pt idx="11582">
                  <c:v>0.33532389210647651</c:v>
                </c:pt>
                <c:pt idx="11583">
                  <c:v>0.33316162223570289</c:v>
                </c:pt>
                <c:pt idx="11584">
                  <c:v>0.35896451516765127</c:v>
                </c:pt>
                <c:pt idx="11585">
                  <c:v>0.42155174926140682</c:v>
                </c:pt>
                <c:pt idx="11586">
                  <c:v>0.44313777915526631</c:v>
                </c:pt>
                <c:pt idx="11587">
                  <c:v>0.5324868221713972</c:v>
                </c:pt>
                <c:pt idx="11588">
                  <c:v>0.5752417970620366</c:v>
                </c:pt>
                <c:pt idx="11589">
                  <c:v>0.59997497779172559</c:v>
                </c:pt>
                <c:pt idx="11590">
                  <c:v>0.61210977538722322</c:v>
                </c:pt>
                <c:pt idx="11591">
                  <c:v>0.62034523274926512</c:v>
                </c:pt>
                <c:pt idx="11592">
                  <c:v>0.62528076972778457</c:v>
                </c:pt>
                <c:pt idx="11593">
                  <c:v>0.625939817118777</c:v>
                </c:pt>
                <c:pt idx="11594">
                  <c:v>0.91498735310595858</c:v>
                </c:pt>
                <c:pt idx="11595">
                  <c:v>1.0024340896155688</c:v>
                </c:pt>
                <c:pt idx="11596">
                  <c:v>1.0197860164582011</c:v>
                </c:pt>
                <c:pt idx="11597">
                  <c:v>1.007803760481514</c:v>
                </c:pt>
                <c:pt idx="11598">
                  <c:v>1.006200221233966</c:v>
                </c:pt>
                <c:pt idx="11599">
                  <c:v>1.0049034730361557</c:v>
                </c:pt>
                <c:pt idx="11600">
                  <c:v>1.0002965070553438</c:v>
                </c:pt>
                <c:pt idx="11601">
                  <c:v>1.0195772802640903</c:v>
                </c:pt>
                <c:pt idx="11602">
                  <c:v>1.1845696671643622</c:v>
                </c:pt>
                <c:pt idx="11603">
                  <c:v>1.2364230951056776</c:v>
                </c:pt>
                <c:pt idx="11604">
                  <c:v>1.2580853614272085</c:v>
                </c:pt>
                <c:pt idx="11605">
                  <c:v>1.2660944987551337</c:v>
                </c:pt>
                <c:pt idx="11606">
                  <c:v>1.2613899057658597</c:v>
                </c:pt>
                <c:pt idx="11607">
                  <c:v>1.2524235182686474</c:v>
                </c:pt>
                <c:pt idx="11608">
                  <c:v>1.2344075698113361</c:v>
                </c:pt>
                <c:pt idx="11609">
                  <c:v>1.2140854656446147</c:v>
                </c:pt>
                <c:pt idx="11610">
                  <c:v>1.1907601378140247</c:v>
                </c:pt>
                <c:pt idx="11611">
                  <c:v>1.1667283469720853</c:v>
                </c:pt>
                <c:pt idx="11612">
                  <c:v>1.135089389105262</c:v>
                </c:pt>
                <c:pt idx="11613">
                  <c:v>1.1705568702866858</c:v>
                </c:pt>
                <c:pt idx="11614">
                  <c:v>1.2088445093289444</c:v>
                </c:pt>
                <c:pt idx="11615">
                  <c:v>1.2131775482344758</c:v>
                </c:pt>
                <c:pt idx="11616">
                  <c:v>1.2011905280280593</c:v>
                </c:pt>
                <c:pt idx="11617">
                  <c:v>1.181259364279422</c:v>
                </c:pt>
                <c:pt idx="11618">
                  <c:v>1.1592986215289249</c:v>
                </c:pt>
                <c:pt idx="11619">
                  <c:v>1.3094088457209252</c:v>
                </c:pt>
                <c:pt idx="11620">
                  <c:v>1.493134609582295</c:v>
                </c:pt>
                <c:pt idx="11621">
                  <c:v>1.7573833033484278</c:v>
                </c:pt>
                <c:pt idx="11622">
                  <c:v>1.8801784026226165</c:v>
                </c:pt>
                <c:pt idx="11623">
                  <c:v>1.9532741997600602</c:v>
                </c:pt>
                <c:pt idx="11624">
                  <c:v>2.0286409268997927</c:v>
                </c:pt>
                <c:pt idx="11625">
                  <c:v>2.1885211448711219</c:v>
                </c:pt>
                <c:pt idx="11626">
                  <c:v>2.2416248753594172</c:v>
                </c:pt>
                <c:pt idx="11627">
                  <c:v>2.2928755354371875</c:v>
                </c:pt>
                <c:pt idx="11628">
                  <c:v>2.4245032695422832</c:v>
                </c:pt>
                <c:pt idx="11629">
                  <c:v>2.5793535732404447</c:v>
                </c:pt>
                <c:pt idx="11630">
                  <c:v>2.6502913126640806</c:v>
                </c:pt>
                <c:pt idx="11631">
                  <c:v>2.7852087000314496</c:v>
                </c:pt>
                <c:pt idx="11632">
                  <c:v>2.9603510993898179</c:v>
                </c:pt>
                <c:pt idx="11633">
                  <c:v>3.0663025776892687</c:v>
                </c:pt>
                <c:pt idx="11634">
                  <c:v>3.0570791686270451</c:v>
                </c:pt>
                <c:pt idx="11635">
                  <c:v>3.0124432881125887</c:v>
                </c:pt>
                <c:pt idx="11636">
                  <c:v>3.0756335525744292</c:v>
                </c:pt>
                <c:pt idx="11637">
                  <c:v>3.0723674774063072</c:v>
                </c:pt>
                <c:pt idx="11638">
                  <c:v>3.1728051824607317</c:v>
                </c:pt>
                <c:pt idx="11639">
                  <c:v>5.3798732299915883</c:v>
                </c:pt>
                <c:pt idx="11640">
                  <c:v>3.6271471702525697</c:v>
                </c:pt>
                <c:pt idx="11641">
                  <c:v>3.4219545628654973</c:v>
                </c:pt>
                <c:pt idx="11642">
                  <c:v>3.3937389139250427</c:v>
                </c:pt>
                <c:pt idx="11643">
                  <c:v>3.3601342835101691</c:v>
                </c:pt>
                <c:pt idx="11644">
                  <c:v>3.3186772812577985</c:v>
                </c:pt>
                <c:pt idx="11645">
                  <c:v>3.2718400489647239</c:v>
                </c:pt>
                <c:pt idx="11646">
                  <c:v>3.2102867502795482</c:v>
                </c:pt>
                <c:pt idx="11647">
                  <c:v>3.6065042782393792</c:v>
                </c:pt>
                <c:pt idx="11648">
                  <c:v>4.986585382911251</c:v>
                </c:pt>
                <c:pt idx="11649">
                  <c:v>4.3832147401584072</c:v>
                </c:pt>
                <c:pt idx="11650">
                  <c:v>4.302313792794866</c:v>
                </c:pt>
                <c:pt idx="11651">
                  <c:v>4.2470978309866281</c:v>
                </c:pt>
                <c:pt idx="11652">
                  <c:v>4.1644342011507796</c:v>
                </c:pt>
                <c:pt idx="11653">
                  <c:v>4.0759027653049014</c:v>
                </c:pt>
                <c:pt idx="11654">
                  <c:v>4.0590088440450467</c:v>
                </c:pt>
                <c:pt idx="11655">
                  <c:v>4.1129492714535365</c:v>
                </c:pt>
                <c:pt idx="11656">
                  <c:v>4.1217495315191384</c:v>
                </c:pt>
                <c:pt idx="11657">
                  <c:v>4.1343276679403989</c:v>
                </c:pt>
                <c:pt idx="11658">
                  <c:v>4.1465830049328014</c:v>
                </c:pt>
                <c:pt idx="11659">
                  <c:v>4.1217147200324886</c:v>
                </c:pt>
                <c:pt idx="11660">
                  <c:v>4.1185814368482747</c:v>
                </c:pt>
                <c:pt idx="11661">
                  <c:v>4.3895389558228306</c:v>
                </c:pt>
                <c:pt idx="11662">
                  <c:v>4.4554456765239072</c:v>
                </c:pt>
                <c:pt idx="11663">
                  <c:v>4.4702935183747821</c:v>
                </c:pt>
                <c:pt idx="11664">
                  <c:v>4.77145202540874</c:v>
                </c:pt>
                <c:pt idx="11665">
                  <c:v>4.9220556633578765</c:v>
                </c:pt>
                <c:pt idx="11666">
                  <c:v>5.0117267534498033</c:v>
                </c:pt>
                <c:pt idx="11667">
                  <c:v>5.0774821325161614</c:v>
                </c:pt>
                <c:pt idx="11668">
                  <c:v>5.0353980758617825</c:v>
                </c:pt>
                <c:pt idx="11669">
                  <c:v>4.9528071966902774</c:v>
                </c:pt>
                <c:pt idx="11670">
                  <c:v>5.0298577945644114</c:v>
                </c:pt>
                <c:pt idx="11671">
                  <c:v>4.9943639125622834</c:v>
                </c:pt>
                <c:pt idx="11672">
                  <c:v>5.3094979733408394</c:v>
                </c:pt>
                <c:pt idx="11673">
                  <c:v>5.2994947486245412</c:v>
                </c:pt>
                <c:pt idx="11674">
                  <c:v>5.3335615259389835</c:v>
                </c:pt>
                <c:pt idx="11675">
                  <c:v>5.7019167341238894</c:v>
                </c:pt>
                <c:pt idx="11676">
                  <c:v>5.9454906949057884</c:v>
                </c:pt>
                <c:pt idx="11677">
                  <c:v>6.0034237099224574</c:v>
                </c:pt>
                <c:pt idx="11678">
                  <c:v>5.9349672269945284</c:v>
                </c:pt>
                <c:pt idx="11679">
                  <c:v>8.0768280797917331</c:v>
                </c:pt>
                <c:pt idx="11680">
                  <c:v>7.5603982077876175</c:v>
                </c:pt>
                <c:pt idx="11681">
                  <c:v>8.4551900962918705</c:v>
                </c:pt>
                <c:pt idx="11682">
                  <c:v>9.0349552240329185</c:v>
                </c:pt>
                <c:pt idx="11683">
                  <c:v>9.1301670378321589</c:v>
                </c:pt>
                <c:pt idx="11684">
                  <c:v>8.9242399301931954</c:v>
                </c:pt>
                <c:pt idx="11685">
                  <c:v>8.907538323090769</c:v>
                </c:pt>
                <c:pt idx="11686">
                  <c:v>8.7033276947315628</c:v>
                </c:pt>
                <c:pt idx="11687">
                  <c:v>14.370747484079653</c:v>
                </c:pt>
                <c:pt idx="11688">
                  <c:v>11.604086135539136</c:v>
                </c:pt>
                <c:pt idx="11689">
                  <c:v>11.524416957328897</c:v>
                </c:pt>
                <c:pt idx="11690">
                  <c:v>12.0360028601603</c:v>
                </c:pt>
                <c:pt idx="11691">
                  <c:v>11.545926069083116</c:v>
                </c:pt>
                <c:pt idx="11692">
                  <c:v>11.147063080974318</c:v>
                </c:pt>
                <c:pt idx="11693">
                  <c:v>10.866517099644717</c:v>
                </c:pt>
                <c:pt idx="11694">
                  <c:v>10.788238627039668</c:v>
                </c:pt>
                <c:pt idx="11695">
                  <c:v>11.315176338332826</c:v>
                </c:pt>
                <c:pt idx="11696">
                  <c:v>11.799667668707906</c:v>
                </c:pt>
                <c:pt idx="11697">
                  <c:v>11.893054562460268</c:v>
                </c:pt>
                <c:pt idx="11698">
                  <c:v>11.594533227964376</c:v>
                </c:pt>
                <c:pt idx="11699">
                  <c:v>11.038371763227122</c:v>
                </c:pt>
                <c:pt idx="11700">
                  <c:v>12.630682167795904</c:v>
                </c:pt>
                <c:pt idx="11701">
                  <c:v>11.888963973576818</c:v>
                </c:pt>
                <c:pt idx="11702">
                  <c:v>12.093870938375662</c:v>
                </c:pt>
                <c:pt idx="11703">
                  <c:v>11.657987400920781</c:v>
                </c:pt>
                <c:pt idx="11704">
                  <c:v>11.146810353692068</c:v>
                </c:pt>
                <c:pt idx="11705">
                  <c:v>10.867360781164068</c:v>
                </c:pt>
                <c:pt idx="11706">
                  <c:v>10.433195001541591</c:v>
                </c:pt>
                <c:pt idx="11707">
                  <c:v>9.9518125005498828</c:v>
                </c:pt>
                <c:pt idx="11708">
                  <c:v>9.9231626871304499</c:v>
                </c:pt>
                <c:pt idx="11709">
                  <c:v>11.994158187654001</c:v>
                </c:pt>
                <c:pt idx="11710">
                  <c:v>12.206170047226545</c:v>
                </c:pt>
                <c:pt idx="11711">
                  <c:v>12.583526987091535</c:v>
                </c:pt>
                <c:pt idx="11712">
                  <c:v>12.26670140714325</c:v>
                </c:pt>
                <c:pt idx="11713">
                  <c:v>11.6194537787078</c:v>
                </c:pt>
                <c:pt idx="11714">
                  <c:v>10.892291796509706</c:v>
                </c:pt>
                <c:pt idx="11715">
                  <c:v>10.254695037227016</c:v>
                </c:pt>
                <c:pt idx="11716">
                  <c:v>11.492778175737568</c:v>
                </c:pt>
                <c:pt idx="11717">
                  <c:v>11.88690902448147</c:v>
                </c:pt>
                <c:pt idx="11718">
                  <c:v>13.362686812700675</c:v>
                </c:pt>
                <c:pt idx="11719">
                  <c:v>15.298844846243375</c:v>
                </c:pt>
                <c:pt idx="11720">
                  <c:v>14.339245424251747</c:v>
                </c:pt>
                <c:pt idx="11721">
                  <c:v>13.671246860322714</c:v>
                </c:pt>
                <c:pt idx="11722">
                  <c:v>15.33222292402527</c:v>
                </c:pt>
                <c:pt idx="11723">
                  <c:v>14.509941179621787</c:v>
                </c:pt>
                <c:pt idx="11724">
                  <c:v>14.167061441078022</c:v>
                </c:pt>
                <c:pt idx="11725">
                  <c:v>13.534044907708427</c:v>
                </c:pt>
                <c:pt idx="11726">
                  <c:v>13.412381275872196</c:v>
                </c:pt>
                <c:pt idx="11727">
                  <c:v>13.491191430604609</c:v>
                </c:pt>
                <c:pt idx="11728">
                  <c:v>13.183620537365028</c:v>
                </c:pt>
                <c:pt idx="11729">
                  <c:v>12.747971883577424</c:v>
                </c:pt>
                <c:pt idx="11730">
                  <c:v>12.095195702904164</c:v>
                </c:pt>
                <c:pt idx="11731">
                  <c:v>11.481921505758985</c:v>
                </c:pt>
                <c:pt idx="11732">
                  <c:v>11.266788664026302</c:v>
                </c:pt>
                <c:pt idx="11733">
                  <c:v>11.209092706923473</c:v>
                </c:pt>
                <c:pt idx="11734">
                  <c:v>11.089453489017799</c:v>
                </c:pt>
                <c:pt idx="11735">
                  <c:v>10.889639048092123</c:v>
                </c:pt>
                <c:pt idx="11736">
                  <c:v>10.54772685871443</c:v>
                </c:pt>
                <c:pt idx="11737">
                  <c:v>10.596532147425014</c:v>
                </c:pt>
                <c:pt idx="11738">
                  <c:v>15.810942016545681</c:v>
                </c:pt>
                <c:pt idx="11739">
                  <c:v>14.679806218377831</c:v>
                </c:pt>
                <c:pt idx="11740">
                  <c:v>14.926238382716273</c:v>
                </c:pt>
                <c:pt idx="11741">
                  <c:v>14.889620528061002</c:v>
                </c:pt>
                <c:pt idx="11742">
                  <c:v>14.362833798820638</c:v>
                </c:pt>
                <c:pt idx="11743">
                  <c:v>14.877235421137399</c:v>
                </c:pt>
                <c:pt idx="11744">
                  <c:v>14.551102006773828</c:v>
                </c:pt>
                <c:pt idx="11745">
                  <c:v>14.016324143062258</c:v>
                </c:pt>
                <c:pt idx="11746">
                  <c:v>13.345988146589916</c:v>
                </c:pt>
                <c:pt idx="11747">
                  <c:v>24.739838600517373</c:v>
                </c:pt>
                <c:pt idx="11748">
                  <c:v>17.589668716687939</c:v>
                </c:pt>
                <c:pt idx="11749">
                  <c:v>15.207896538255715</c:v>
                </c:pt>
                <c:pt idx="11750">
                  <c:v>14.306646100338652</c:v>
                </c:pt>
                <c:pt idx="11751">
                  <c:v>13.66523286357026</c:v>
                </c:pt>
                <c:pt idx="11752">
                  <c:v>16.098305049352888</c:v>
                </c:pt>
                <c:pt idx="11753">
                  <c:v>15.289015946421308</c:v>
                </c:pt>
                <c:pt idx="11754">
                  <c:v>15.03450924285141</c:v>
                </c:pt>
                <c:pt idx="11755">
                  <c:v>14.482588177858206</c:v>
                </c:pt>
                <c:pt idx="11756">
                  <c:v>13.89282147220035</c:v>
                </c:pt>
                <c:pt idx="11757">
                  <c:v>13.388599924438157</c:v>
                </c:pt>
                <c:pt idx="11758">
                  <c:v>13.708074404690052</c:v>
                </c:pt>
                <c:pt idx="11759">
                  <c:v>13.527144061249682</c:v>
                </c:pt>
                <c:pt idx="11760">
                  <c:v>13.576001272464012</c:v>
                </c:pt>
                <c:pt idx="11761">
                  <c:v>13.700410926076001</c:v>
                </c:pt>
                <c:pt idx="11762">
                  <c:v>13.374843619108111</c:v>
                </c:pt>
                <c:pt idx="11763">
                  <c:v>12.8902456428333</c:v>
                </c:pt>
                <c:pt idx="11764">
                  <c:v>12.356575001956164</c:v>
                </c:pt>
                <c:pt idx="11765">
                  <c:v>11.815565143858274</c:v>
                </c:pt>
                <c:pt idx="11766">
                  <c:v>11.311994165375667</c:v>
                </c:pt>
                <c:pt idx="11767">
                  <c:v>11.07532681607916</c:v>
                </c:pt>
                <c:pt idx="11768">
                  <c:v>10.865557905235299</c:v>
                </c:pt>
                <c:pt idx="11769">
                  <c:v>10.61718776941898</c:v>
                </c:pt>
                <c:pt idx="11770">
                  <c:v>10.31787295715084</c:v>
                </c:pt>
                <c:pt idx="11771">
                  <c:v>9.9226327002509525</c:v>
                </c:pt>
                <c:pt idx="11772">
                  <c:v>9.7253027520199211</c:v>
                </c:pt>
                <c:pt idx="11773">
                  <c:v>9.5697411593545461</c:v>
                </c:pt>
                <c:pt idx="11774">
                  <c:v>9.4314672537228024</c:v>
                </c:pt>
                <c:pt idx="11775">
                  <c:v>9.3364304666538196</c:v>
                </c:pt>
                <c:pt idx="11776">
                  <c:v>9.2329687208739362</c:v>
                </c:pt>
                <c:pt idx="11777">
                  <c:v>9.1211410548213685</c:v>
                </c:pt>
                <c:pt idx="11778">
                  <c:v>8.9939416289147207</c:v>
                </c:pt>
                <c:pt idx="11779">
                  <c:v>8.9805341624453767</c:v>
                </c:pt>
                <c:pt idx="11780">
                  <c:v>8.9493176786780886</c:v>
                </c:pt>
                <c:pt idx="11781">
                  <c:v>9.0001251893923939</c:v>
                </c:pt>
                <c:pt idx="11782">
                  <c:v>9.1430126289488687</c:v>
                </c:pt>
                <c:pt idx="11783">
                  <c:v>9.13780055618445</c:v>
                </c:pt>
                <c:pt idx="11784">
                  <c:v>8.9947332617176148</c:v>
                </c:pt>
                <c:pt idx="11785">
                  <c:v>8.9599233101708489</c:v>
                </c:pt>
                <c:pt idx="11786">
                  <c:v>8.8814325045954163</c:v>
                </c:pt>
                <c:pt idx="11787">
                  <c:v>8.7831797998284014</c:v>
                </c:pt>
                <c:pt idx="11788">
                  <c:v>8.6874950319240725</c:v>
                </c:pt>
                <c:pt idx="11789">
                  <c:v>8.6071328044151318</c:v>
                </c:pt>
                <c:pt idx="11790">
                  <c:v>8.5950730297747189</c:v>
                </c:pt>
                <c:pt idx="11791">
                  <c:v>8.5236280235534565</c:v>
                </c:pt>
                <c:pt idx="11792">
                  <c:v>8.4536338082432394</c:v>
                </c:pt>
                <c:pt idx="11793">
                  <c:v>8.4748063403550198</c:v>
                </c:pt>
                <c:pt idx="11794">
                  <c:v>8.4233848996058533</c:v>
                </c:pt>
                <c:pt idx="11795">
                  <c:v>8.3296399576992819</c:v>
                </c:pt>
                <c:pt idx="11796">
                  <c:v>8.2272448551233808</c:v>
                </c:pt>
                <c:pt idx="11797">
                  <c:v>8.1091567063235175</c:v>
                </c:pt>
                <c:pt idx="11798">
                  <c:v>8.0151985867672551</c:v>
                </c:pt>
                <c:pt idx="11799">
                  <c:v>7.9006866991178324</c:v>
                </c:pt>
                <c:pt idx="11800">
                  <c:v>7.7811407850613401</c:v>
                </c:pt>
                <c:pt idx="11801">
                  <c:v>7.7117705000545982</c:v>
                </c:pt>
                <c:pt idx="11802">
                  <c:v>7.678653636063931</c:v>
                </c:pt>
                <c:pt idx="11803">
                  <c:v>7.6700522153145414</c:v>
                </c:pt>
                <c:pt idx="11804">
                  <c:v>7.6706609253085389</c:v>
                </c:pt>
                <c:pt idx="11805">
                  <c:v>7.7369863665704077</c:v>
                </c:pt>
                <c:pt idx="11806">
                  <c:v>7.8071682866883068</c:v>
                </c:pt>
                <c:pt idx="11807">
                  <c:v>7.8634072187497139</c:v>
                </c:pt>
                <c:pt idx="11808">
                  <c:v>7.8897607655360114</c:v>
                </c:pt>
                <c:pt idx="11809">
                  <c:v>7.9914454056717847</c:v>
                </c:pt>
                <c:pt idx="11810">
                  <c:v>8.1927648416003205</c:v>
                </c:pt>
                <c:pt idx="11811">
                  <c:v>8.4736599131943748</c:v>
                </c:pt>
                <c:pt idx="11812">
                  <c:v>8.7708027498495689</c:v>
                </c:pt>
                <c:pt idx="11813">
                  <c:v>8.9980642601581184</c:v>
                </c:pt>
                <c:pt idx="11814">
                  <c:v>9.1154477078123257</c:v>
                </c:pt>
                <c:pt idx="11815">
                  <c:v>9.1741864147421968</c:v>
                </c:pt>
                <c:pt idx="11816">
                  <c:v>9.307245741800994</c:v>
                </c:pt>
                <c:pt idx="11817">
                  <c:v>9.3808418432847844</c:v>
                </c:pt>
                <c:pt idx="11818">
                  <c:v>9.5612085970223397</c:v>
                </c:pt>
                <c:pt idx="11819">
                  <c:v>9.8703716751163686</c:v>
                </c:pt>
                <c:pt idx="11820">
                  <c:v>9.5866796434687647</c:v>
                </c:pt>
                <c:pt idx="11821">
                  <c:v>9.6141890293977337</c:v>
                </c:pt>
                <c:pt idx="11822">
                  <c:v>9.4332285675588672</c:v>
                </c:pt>
                <c:pt idx="11823">
                  <c:v>9.3435749365410707</c:v>
                </c:pt>
                <c:pt idx="11824">
                  <c:v>9.2087682764172634</c:v>
                </c:pt>
                <c:pt idx="11825">
                  <c:v>9.0353514533911472</c:v>
                </c:pt>
                <c:pt idx="11826">
                  <c:v>8.8938760821814977</c:v>
                </c:pt>
                <c:pt idx="11827">
                  <c:v>8.7670634640857941</c:v>
                </c:pt>
                <c:pt idx="11828">
                  <c:v>8.9312493887728959</c:v>
                </c:pt>
                <c:pt idx="11829">
                  <c:v>11.761417751593665</c:v>
                </c:pt>
                <c:pt idx="11830">
                  <c:v>10.506650087685426</c:v>
                </c:pt>
                <c:pt idx="11831">
                  <c:v>9.6745567529872911</c:v>
                </c:pt>
                <c:pt idx="11832">
                  <c:v>9.3285967998897767</c:v>
                </c:pt>
                <c:pt idx="11833">
                  <c:v>9.0579687226899992</c:v>
                </c:pt>
                <c:pt idx="11834">
                  <c:v>8.7702721408213389</c:v>
                </c:pt>
                <c:pt idx="11835">
                  <c:v>8.4877867892409267</c:v>
                </c:pt>
                <c:pt idx="11836">
                  <c:v>8.2287884993157139</c:v>
                </c:pt>
                <c:pt idx="11837">
                  <c:v>7.9863374260120024</c:v>
                </c:pt>
                <c:pt idx="11838">
                  <c:v>7.8086538932900993</c:v>
                </c:pt>
                <c:pt idx="11839">
                  <c:v>7.8340846092986842</c:v>
                </c:pt>
                <c:pt idx="11840">
                  <c:v>7.7578398315354047</c:v>
                </c:pt>
                <c:pt idx="11841">
                  <c:v>7.6484957683390498</c:v>
                </c:pt>
                <c:pt idx="11842">
                  <c:v>7.5242428077898476</c:v>
                </c:pt>
                <c:pt idx="11843">
                  <c:v>7.394992036059195</c:v>
                </c:pt>
                <c:pt idx="11844">
                  <c:v>7.2667541560426274</c:v>
                </c:pt>
                <c:pt idx="11845">
                  <c:v>7.1220240295251962</c:v>
                </c:pt>
                <c:pt idx="11846">
                  <c:v>6.9739914751998473</c:v>
                </c:pt>
                <c:pt idx="11847">
                  <c:v>6.8218419662334115</c:v>
                </c:pt>
                <c:pt idx="11848">
                  <c:v>6.6754964452879406</c:v>
                </c:pt>
                <c:pt idx="11849">
                  <c:v>6.5283329523987685</c:v>
                </c:pt>
                <c:pt idx="11850">
                  <c:v>6.3911028800720784</c:v>
                </c:pt>
                <c:pt idx="11851">
                  <c:v>6.2458347928867566</c:v>
                </c:pt>
                <c:pt idx="11852">
                  <c:v>6.1128300387158934</c:v>
                </c:pt>
                <c:pt idx="11853">
                  <c:v>5.9860987646791335</c:v>
                </c:pt>
                <c:pt idx="11854">
                  <c:v>5.8593575058339624</c:v>
                </c:pt>
                <c:pt idx="11855">
                  <c:v>5.7203245578334787</c:v>
                </c:pt>
                <c:pt idx="11856">
                  <c:v>5.5778876258375885</c:v>
                </c:pt>
                <c:pt idx="11857">
                  <c:v>5.4307250736122814</c:v>
                </c:pt>
                <c:pt idx="11858">
                  <c:v>5.2865063526541594</c:v>
                </c:pt>
                <c:pt idx="11859">
                  <c:v>5.1345713060301765</c:v>
                </c:pt>
                <c:pt idx="11860">
                  <c:v>4.9873170960992566</c:v>
                </c:pt>
                <c:pt idx="11861">
                  <c:v>4.8475959677850646</c:v>
                </c:pt>
                <c:pt idx="11862">
                  <c:v>4.7057130724341194</c:v>
                </c:pt>
                <c:pt idx="11863">
                  <c:v>4.5640419239852275</c:v>
                </c:pt>
                <c:pt idx="11864">
                  <c:v>4.4274730043063304</c:v>
                </c:pt>
                <c:pt idx="11865">
                  <c:v>4.2945605252218044</c:v>
                </c:pt>
                <c:pt idx="11866">
                  <c:v>4.1663837227574945</c:v>
                </c:pt>
                <c:pt idx="11867">
                  <c:v>4.0436700613148924</c:v>
                </c:pt>
                <c:pt idx="11868">
                  <c:v>3.9250177838609952</c:v>
                </c:pt>
                <c:pt idx="11869">
                  <c:v>3.8126751100564755</c:v>
                </c:pt>
                <c:pt idx="11870">
                  <c:v>3.7035795444169666</c:v>
                </c:pt>
                <c:pt idx="11871">
                  <c:v>3.5965578804869152</c:v>
                </c:pt>
                <c:pt idx="11872">
                  <c:v>3.4966444919499757</c:v>
                </c:pt>
                <c:pt idx="11873">
                  <c:v>3.3988705970708417</c:v>
                </c:pt>
                <c:pt idx="11874">
                  <c:v>3.3020693785602639</c:v>
                </c:pt>
                <c:pt idx="11875">
                  <c:v>3.2147759274693506</c:v>
                </c:pt>
                <c:pt idx="11876">
                  <c:v>3.1266271886862431</c:v>
                </c:pt>
                <c:pt idx="11877">
                  <c:v>3.0417619079894882</c:v>
                </c:pt>
                <c:pt idx="11878">
                  <c:v>2.9597205806135434</c:v>
                </c:pt>
                <c:pt idx="11879">
                  <c:v>2.8813454012833213</c:v>
                </c:pt>
                <c:pt idx="11880">
                  <c:v>2.8041802156757676</c:v>
                </c:pt>
                <c:pt idx="11881">
                  <c:v>2.7319704732676833</c:v>
                </c:pt>
                <c:pt idx="11882">
                  <c:v>2.6604631815303192</c:v>
                </c:pt>
                <c:pt idx="11883">
                  <c:v>2.5912068614321222</c:v>
                </c:pt>
                <c:pt idx="11884">
                  <c:v>2.5209515042124093</c:v>
                </c:pt>
                <c:pt idx="11885">
                  <c:v>2.4563485293895373</c:v>
                </c:pt>
                <c:pt idx="11886">
                  <c:v>2.3928507439685167</c:v>
                </c:pt>
                <c:pt idx="11887">
                  <c:v>2.3343123028134731</c:v>
                </c:pt>
                <c:pt idx="11888">
                  <c:v>2.2752886701521087</c:v>
                </c:pt>
                <c:pt idx="11889">
                  <c:v>2.2164365821794854</c:v>
                </c:pt>
                <c:pt idx="11890">
                  <c:v>2.1604140107298995</c:v>
                </c:pt>
                <c:pt idx="11891">
                  <c:v>2.1074801279863289</c:v>
                </c:pt>
                <c:pt idx="11892">
                  <c:v>2.0542952721977512</c:v>
                </c:pt>
                <c:pt idx="11893">
                  <c:v>2.0031209143756752</c:v>
                </c:pt>
                <c:pt idx="11894">
                  <c:v>1.9538196259417393</c:v>
                </c:pt>
                <c:pt idx="11895">
                  <c:v>1.9057550472993898</c:v>
                </c:pt>
                <c:pt idx="11896">
                  <c:v>1.8593918573031389</c:v>
                </c:pt>
                <c:pt idx="11897">
                  <c:v>1.8127957435998074</c:v>
                </c:pt>
                <c:pt idx="11898">
                  <c:v>1.7698333738168144</c:v>
                </c:pt>
                <c:pt idx="11899">
                  <c:v>1.7261723675733895</c:v>
                </c:pt>
                <c:pt idx="11900">
                  <c:v>1.6861812692911275</c:v>
                </c:pt>
                <c:pt idx="11901">
                  <c:v>1.6433295217810922</c:v>
                </c:pt>
                <c:pt idx="11902">
                  <c:v>1.6074874405853061</c:v>
                </c:pt>
                <c:pt idx="11903">
                  <c:v>1.5658261890510479</c:v>
                </c:pt>
                <c:pt idx="11904">
                  <c:v>1.53081775411704</c:v>
                </c:pt>
                <c:pt idx="11905">
                  <c:v>1.4948349227912041</c:v>
                </c:pt>
                <c:pt idx="11906">
                  <c:v>1.4582512593002215</c:v>
                </c:pt>
                <c:pt idx="11907">
                  <c:v>1.4249410828917233</c:v>
                </c:pt>
                <c:pt idx="11908">
                  <c:v>1.3909794462704475</c:v>
                </c:pt>
                <c:pt idx="11909">
                  <c:v>1.3578421146502861</c:v>
                </c:pt>
                <c:pt idx="11910">
                  <c:v>1.32800554540461</c:v>
                </c:pt>
                <c:pt idx="11911">
                  <c:v>1.2978468682977964</c:v>
                </c:pt>
                <c:pt idx="11912">
                  <c:v>1.267743866281354</c:v>
                </c:pt>
                <c:pt idx="11913">
                  <c:v>1.2370749568385164</c:v>
                </c:pt>
                <c:pt idx="11914">
                  <c:v>1.2099191738616579</c:v>
                </c:pt>
                <c:pt idx="11915">
                  <c:v>1.1834561500472871</c:v>
                </c:pt>
                <c:pt idx="11916">
                  <c:v>1.1565660997938561</c:v>
                </c:pt>
                <c:pt idx="11917">
                  <c:v>1.1304298025880162</c:v>
                </c:pt>
                <c:pt idx="11918">
                  <c:v>1.1044285868653771</c:v>
                </c:pt>
                <c:pt idx="11919">
                  <c:v>1.078244314332204</c:v>
                </c:pt>
                <c:pt idx="11920">
                  <c:v>1.0560593647348981</c:v>
                </c:pt>
                <c:pt idx="11921">
                  <c:v>1.0315566210644778</c:v>
                </c:pt>
                <c:pt idx="11922">
                  <c:v>1.007919455183615</c:v>
                </c:pt>
                <c:pt idx="11923">
                  <c:v>0.98353171386418792</c:v>
                </c:pt>
                <c:pt idx="11924">
                  <c:v>0.96587770522358463</c:v>
                </c:pt>
                <c:pt idx="11925">
                  <c:v>0.9450421855484199</c:v>
                </c:pt>
                <c:pt idx="11926">
                  <c:v>0.92351034649456853</c:v>
                </c:pt>
                <c:pt idx="11927">
                  <c:v>0.90356780265275449</c:v>
                </c:pt>
                <c:pt idx="11928">
                  <c:v>0.88410057946929799</c:v>
                </c:pt>
                <c:pt idx="11929">
                  <c:v>0.86499510151183601</c:v>
                </c:pt>
                <c:pt idx="11930">
                  <c:v>0.84623818107018778</c:v>
                </c:pt>
                <c:pt idx="11931">
                  <c:v>0.82621700708279322</c:v>
                </c:pt>
                <c:pt idx="11932">
                  <c:v>0.8107191343794018</c:v>
                </c:pt>
                <c:pt idx="11933">
                  <c:v>0.79203247323100567</c:v>
                </c:pt>
                <c:pt idx="11934">
                  <c:v>0.77714527919824383</c:v>
                </c:pt>
                <c:pt idx="11935">
                  <c:v>0.76014614326971164</c:v>
                </c:pt>
                <c:pt idx="11936">
                  <c:v>0.74442398228196649</c:v>
                </c:pt>
                <c:pt idx="11937">
                  <c:v>0.72916802961310501</c:v>
                </c:pt>
                <c:pt idx="11938">
                  <c:v>0.71476782614215861</c:v>
                </c:pt>
                <c:pt idx="11939">
                  <c:v>0.7237103697088314</c:v>
                </c:pt>
                <c:pt idx="11940">
                  <c:v>0.71925999573350463</c:v>
                </c:pt>
                <c:pt idx="11941">
                  <c:v>0.70858946413460466</c:v>
                </c:pt>
                <c:pt idx="11942">
                  <c:v>0.69681345296204955</c:v>
                </c:pt>
                <c:pt idx="11943">
                  <c:v>0.68481892410039003</c:v>
                </c:pt>
                <c:pt idx="11944">
                  <c:v>0.67257330391545245</c:v>
                </c:pt>
                <c:pt idx="11945">
                  <c:v>0.66045328166940764</c:v>
                </c:pt>
                <c:pt idx="11946">
                  <c:v>0.6458963781067486</c:v>
                </c:pt>
                <c:pt idx="11947">
                  <c:v>0.63232335195905898</c:v>
                </c:pt>
                <c:pt idx="11948">
                  <c:v>0.66299191901647925</c:v>
                </c:pt>
                <c:pt idx="11949">
                  <c:v>1.0068277784151878</c:v>
                </c:pt>
                <c:pt idx="11950">
                  <c:v>1.1544446399377861</c:v>
                </c:pt>
                <c:pt idx="11951">
                  <c:v>1.2721312597630459</c:v>
                </c:pt>
                <c:pt idx="11952">
                  <c:v>1.3674356699700045</c:v>
                </c:pt>
                <c:pt idx="11953">
                  <c:v>3.4331011119938477</c:v>
                </c:pt>
                <c:pt idx="11954">
                  <c:v>1.8318272710966859</c:v>
                </c:pt>
                <c:pt idx="11955">
                  <c:v>1.7341550116463995</c:v>
                </c:pt>
                <c:pt idx="11956">
                  <c:v>1.7689858161581</c:v>
                </c:pt>
                <c:pt idx="11957">
                  <c:v>1.7879097167001934</c:v>
                </c:pt>
                <c:pt idx="11958">
                  <c:v>1.7952786105887044</c:v>
                </c:pt>
                <c:pt idx="11959">
                  <c:v>1.9156704944628828</c:v>
                </c:pt>
                <c:pt idx="11960">
                  <c:v>1.9601658150648635</c:v>
                </c:pt>
                <c:pt idx="11961">
                  <c:v>2.2083942058948627</c:v>
                </c:pt>
                <c:pt idx="11962">
                  <c:v>2.7840677409806021</c:v>
                </c:pt>
                <c:pt idx="11963">
                  <c:v>3.0206844418395042</c:v>
                </c:pt>
                <c:pt idx="11964">
                  <c:v>3.0822022667093782</c:v>
                </c:pt>
                <c:pt idx="11965">
                  <c:v>3.0751116644254601</c:v>
                </c:pt>
                <c:pt idx="11966">
                  <c:v>3.0375922664179069</c:v>
                </c:pt>
                <c:pt idx="11967">
                  <c:v>2.9842032156943805</c:v>
                </c:pt>
                <c:pt idx="11968">
                  <c:v>2.9232697105914749</c:v>
                </c:pt>
                <c:pt idx="11969">
                  <c:v>2.8537258808528989</c:v>
                </c:pt>
                <c:pt idx="11970">
                  <c:v>2.7792959944032161</c:v>
                </c:pt>
                <c:pt idx="11971">
                  <c:v>2.6991300552466821</c:v>
                </c:pt>
                <c:pt idx="11972">
                  <c:v>2.7108952538120881</c:v>
                </c:pt>
                <c:pt idx="11973">
                  <c:v>3.1344809700878797</c:v>
                </c:pt>
                <c:pt idx="11974">
                  <c:v>3.2609292453384158</c:v>
                </c:pt>
                <c:pt idx="11975">
                  <c:v>3.3633731057825385</c:v>
                </c:pt>
                <c:pt idx="11976">
                  <c:v>4.0656816556135293</c:v>
                </c:pt>
                <c:pt idx="11977">
                  <c:v>5.3882643401510384</c:v>
                </c:pt>
                <c:pt idx="11978">
                  <c:v>4.1403881590689418</c:v>
                </c:pt>
                <c:pt idx="11979">
                  <c:v>4.1558386800910405</c:v>
                </c:pt>
                <c:pt idx="11980">
                  <c:v>4.1167741323695815</c:v>
                </c:pt>
                <c:pt idx="11981">
                  <c:v>3.9971999619078602</c:v>
                </c:pt>
                <c:pt idx="11982">
                  <c:v>3.8321298238117327</c:v>
                </c:pt>
                <c:pt idx="11983">
                  <c:v>3.7025502496976612</c:v>
                </c:pt>
                <c:pt idx="11984">
                  <c:v>3.74764941078592</c:v>
                </c:pt>
                <c:pt idx="11985">
                  <c:v>4.4192397533637502</c:v>
                </c:pt>
                <c:pt idx="11986">
                  <c:v>4.7129923253021584</c:v>
                </c:pt>
                <c:pt idx="11987">
                  <c:v>4.8570440882669272</c:v>
                </c:pt>
                <c:pt idx="11988">
                  <c:v>4.8875358712176791</c:v>
                </c:pt>
                <c:pt idx="11989">
                  <c:v>5.2068138983891128</c:v>
                </c:pt>
                <c:pt idx="11990">
                  <c:v>5.0863830719468854</c:v>
                </c:pt>
                <c:pt idx="11991">
                  <c:v>4.9801709996538381</c:v>
                </c:pt>
                <c:pt idx="11992">
                  <c:v>4.8718385950263192</c:v>
                </c:pt>
                <c:pt idx="11993">
                  <c:v>6.0982763078786704</c:v>
                </c:pt>
                <c:pt idx="11994">
                  <c:v>5.8910873346648707</c:v>
                </c:pt>
                <c:pt idx="11995">
                  <c:v>5.7611952269866276</c:v>
                </c:pt>
                <c:pt idx="11996">
                  <c:v>5.5775948232821753</c:v>
                </c:pt>
                <c:pt idx="11997">
                  <c:v>5.3708970639675826</c:v>
                </c:pt>
                <c:pt idx="11998">
                  <c:v>5.1702240744290684</c:v>
                </c:pt>
                <c:pt idx="11999">
                  <c:v>4.9749630487562415</c:v>
                </c:pt>
                <c:pt idx="12000">
                  <c:v>4.7827107574922385</c:v>
                </c:pt>
                <c:pt idx="12001">
                  <c:v>4.611955294768034</c:v>
                </c:pt>
                <c:pt idx="12002">
                  <c:v>4.4513451232986707</c:v>
                </c:pt>
                <c:pt idx="12003">
                  <c:v>4.2822601880001097</c:v>
                </c:pt>
                <c:pt idx="12004">
                  <c:v>4.1369215667107797</c:v>
                </c:pt>
                <c:pt idx="12005">
                  <c:v>3.9967475478127752</c:v>
                </c:pt>
                <c:pt idx="12006">
                  <c:v>3.8558410578024076</c:v>
                </c:pt>
                <c:pt idx="12007">
                  <c:v>3.7202241462133512</c:v>
                </c:pt>
                <c:pt idx="12008">
                  <c:v>3.5895778206451392</c:v>
                </c:pt>
                <c:pt idx="12009">
                  <c:v>3.4664770408579786</c:v>
                </c:pt>
                <c:pt idx="12010">
                  <c:v>4.9529718058017957</c:v>
                </c:pt>
                <c:pt idx="12011">
                  <c:v>3.6927236188518693</c:v>
                </c:pt>
                <c:pt idx="12012">
                  <c:v>3.6636219571911974</c:v>
                </c:pt>
                <c:pt idx="12013">
                  <c:v>4.5539887866534148</c:v>
                </c:pt>
                <c:pt idx="12014">
                  <c:v>4.7461401612581504</c:v>
                </c:pt>
                <c:pt idx="12015">
                  <c:v>8.8512423554209985</c:v>
                </c:pt>
                <c:pt idx="12016">
                  <c:v>9.0690942297211166</c:v>
                </c:pt>
                <c:pt idx="12017">
                  <c:v>14.082741558952709</c:v>
                </c:pt>
                <c:pt idx="12018">
                  <c:v>11.648556809784079</c:v>
                </c:pt>
                <c:pt idx="12019">
                  <c:v>10.820360743570998</c:v>
                </c:pt>
                <c:pt idx="12020">
                  <c:v>10.07301632805132</c:v>
                </c:pt>
                <c:pt idx="12021">
                  <c:v>9.3699952229203767</c:v>
                </c:pt>
                <c:pt idx="12022">
                  <c:v>8.651503192726155</c:v>
                </c:pt>
                <c:pt idx="12023">
                  <c:v>7.8542758302204883</c:v>
                </c:pt>
                <c:pt idx="12024">
                  <c:v>11.176495199585238</c:v>
                </c:pt>
                <c:pt idx="12025">
                  <c:v>9.9567969697055858</c:v>
                </c:pt>
                <c:pt idx="12026">
                  <c:v>11.890837415092921</c:v>
                </c:pt>
                <c:pt idx="12027">
                  <c:v>10.694972132675856</c:v>
                </c:pt>
                <c:pt idx="12028">
                  <c:v>9.8309740946167583</c:v>
                </c:pt>
                <c:pt idx="12029">
                  <c:v>8.8362952245641786</c:v>
                </c:pt>
                <c:pt idx="12030">
                  <c:v>7.901274187825619</c:v>
                </c:pt>
                <c:pt idx="12031">
                  <c:v>7.1686200038959651</c:v>
                </c:pt>
                <c:pt idx="12032">
                  <c:v>6.7502051717075986</c:v>
                </c:pt>
                <c:pt idx="12033">
                  <c:v>6.7145286649575882</c:v>
                </c:pt>
                <c:pt idx="12034">
                  <c:v>6.641263650211612</c:v>
                </c:pt>
                <c:pt idx="12035">
                  <c:v>6.5027856085750733</c:v>
                </c:pt>
                <c:pt idx="12036">
                  <c:v>6.3420710623560455</c:v>
                </c:pt>
                <c:pt idx="12037">
                  <c:v>6.1736510537845524</c:v>
                </c:pt>
                <c:pt idx="12038">
                  <c:v>6.0051798672341095</c:v>
                </c:pt>
                <c:pt idx="12039">
                  <c:v>5.8742527574370005</c:v>
                </c:pt>
                <c:pt idx="12040">
                  <c:v>8.6811412791099727</c:v>
                </c:pt>
                <c:pt idx="12041">
                  <c:v>14.903084790918996</c:v>
                </c:pt>
                <c:pt idx="12042">
                  <c:v>12.127320331199581</c:v>
                </c:pt>
                <c:pt idx="12043">
                  <c:v>11.649575969611018</c:v>
                </c:pt>
                <c:pt idx="12044">
                  <c:v>10.877583924824821</c:v>
                </c:pt>
                <c:pt idx="12045">
                  <c:v>9.8174255250853069</c:v>
                </c:pt>
                <c:pt idx="12046">
                  <c:v>8.6483341583389759</c:v>
                </c:pt>
                <c:pt idx="12047">
                  <c:v>7.5603712894015072</c:v>
                </c:pt>
                <c:pt idx="12048">
                  <c:v>6.7358438202463002</c:v>
                </c:pt>
                <c:pt idx="12049">
                  <c:v>11.577182578726278</c:v>
                </c:pt>
                <c:pt idx="12050">
                  <c:v>12.167027631508414</c:v>
                </c:pt>
                <c:pt idx="12051">
                  <c:v>10.516752388482949</c:v>
                </c:pt>
                <c:pt idx="12052">
                  <c:v>9.7326880630262327</c:v>
                </c:pt>
                <c:pt idx="12053">
                  <c:v>9.3747284506234987</c:v>
                </c:pt>
                <c:pt idx="12054">
                  <c:v>8.9944592739343214</c:v>
                </c:pt>
                <c:pt idx="12055">
                  <c:v>8.546113528543712</c:v>
                </c:pt>
                <c:pt idx="12056">
                  <c:v>11.015557997784681</c:v>
                </c:pt>
                <c:pt idx="12057">
                  <c:v>11.166336299664781</c:v>
                </c:pt>
                <c:pt idx="12058">
                  <c:v>12.341989571459752</c:v>
                </c:pt>
                <c:pt idx="12059">
                  <c:v>12.520296654247604</c:v>
                </c:pt>
                <c:pt idx="12060">
                  <c:v>12.399446705339523</c:v>
                </c:pt>
                <c:pt idx="12061">
                  <c:v>11.713325859745284</c:v>
                </c:pt>
                <c:pt idx="12062">
                  <c:v>10.789120107839318</c:v>
                </c:pt>
                <c:pt idx="12063">
                  <c:v>9.7462990925267388</c:v>
                </c:pt>
                <c:pt idx="12064">
                  <c:v>8.8096240270340704</c:v>
                </c:pt>
                <c:pt idx="12065">
                  <c:v>8.2422531624144284</c:v>
                </c:pt>
                <c:pt idx="12066">
                  <c:v>7.9745214499440884</c:v>
                </c:pt>
                <c:pt idx="12067">
                  <c:v>11.045730729406589</c:v>
                </c:pt>
                <c:pt idx="12068">
                  <c:v>9.3190403131900048</c:v>
                </c:pt>
                <c:pt idx="12069">
                  <c:v>9.3938869689368047</c:v>
                </c:pt>
                <c:pt idx="12070">
                  <c:v>9.2483209217185181</c:v>
                </c:pt>
                <c:pt idx="12071">
                  <c:v>9.0064713738885551</c:v>
                </c:pt>
                <c:pt idx="12072">
                  <c:v>8.7360935588574691</c:v>
                </c:pt>
                <c:pt idx="12073">
                  <c:v>8.4629434297989068</c:v>
                </c:pt>
                <c:pt idx="12074">
                  <c:v>8.2051889188240494</c:v>
                </c:pt>
                <c:pt idx="12075">
                  <c:v>7.9513983254468164</c:v>
                </c:pt>
                <c:pt idx="12076">
                  <c:v>7.6976807219798715</c:v>
                </c:pt>
                <c:pt idx="12077">
                  <c:v>7.4403085078157005</c:v>
                </c:pt>
                <c:pt idx="12078">
                  <c:v>7.2145926164957919</c:v>
                </c:pt>
                <c:pt idx="12079">
                  <c:v>7.0021595197496085</c:v>
                </c:pt>
                <c:pt idx="12080">
                  <c:v>6.8608597592962655</c:v>
                </c:pt>
                <c:pt idx="12081">
                  <c:v>6.8420401031534315</c:v>
                </c:pt>
                <c:pt idx="12082">
                  <c:v>6.7108281687883515</c:v>
                </c:pt>
                <c:pt idx="12083">
                  <c:v>6.6122805407508665</c:v>
                </c:pt>
                <c:pt idx="12084">
                  <c:v>7.1910550542569833</c:v>
                </c:pt>
                <c:pt idx="12085">
                  <c:v>7.4159305868468275</c:v>
                </c:pt>
                <c:pt idx="12086">
                  <c:v>7.2644261560350198</c:v>
                </c:pt>
                <c:pt idx="12087">
                  <c:v>6.9825480538530753</c:v>
                </c:pt>
                <c:pt idx="12088">
                  <c:v>6.6157214616848474</c:v>
                </c:pt>
                <c:pt idx="12089">
                  <c:v>6.1888201288672695</c:v>
                </c:pt>
                <c:pt idx="12090">
                  <c:v>5.8418377563219499</c:v>
                </c:pt>
                <c:pt idx="12091">
                  <c:v>5.7075915253040232</c:v>
                </c:pt>
                <c:pt idx="12092">
                  <c:v>6.0778884591435087</c:v>
                </c:pt>
                <c:pt idx="12093">
                  <c:v>6.4369613451700776</c:v>
                </c:pt>
                <c:pt idx="12094">
                  <c:v>6.9846237285452064</c:v>
                </c:pt>
                <c:pt idx="12095">
                  <c:v>9.5757931184672529</c:v>
                </c:pt>
                <c:pt idx="12096">
                  <c:v>9.5257701647360911</c:v>
                </c:pt>
                <c:pt idx="12097">
                  <c:v>9.8722432616487605</c:v>
                </c:pt>
                <c:pt idx="12098">
                  <c:v>9.6585914526355889</c:v>
                </c:pt>
                <c:pt idx="12099">
                  <c:v>9.1877087733204199</c:v>
                </c:pt>
                <c:pt idx="12100">
                  <c:v>8.6245174311697177</c:v>
                </c:pt>
                <c:pt idx="12101">
                  <c:v>8.3101512775720003</c:v>
                </c:pt>
                <c:pt idx="12102">
                  <c:v>7.9793586272861434</c:v>
                </c:pt>
                <c:pt idx="12103">
                  <c:v>7.6854535348076025</c:v>
                </c:pt>
                <c:pt idx="12104">
                  <c:v>7.6443628910235404</c:v>
                </c:pt>
                <c:pt idx="12105">
                  <c:v>7.8369277423165364</c:v>
                </c:pt>
                <c:pt idx="12106">
                  <c:v>7.8769066163095065</c:v>
                </c:pt>
                <c:pt idx="12107">
                  <c:v>7.7022304932780514</c:v>
                </c:pt>
                <c:pt idx="12108">
                  <c:v>7.3920346651959585</c:v>
                </c:pt>
                <c:pt idx="12109">
                  <c:v>6.9964294017210307</c:v>
                </c:pt>
                <c:pt idx="12110">
                  <c:v>6.6816265179505558</c:v>
                </c:pt>
                <c:pt idx="12111">
                  <c:v>6.5995877412227264</c:v>
                </c:pt>
                <c:pt idx="12112">
                  <c:v>10.131401851996769</c:v>
                </c:pt>
                <c:pt idx="12113">
                  <c:v>10.386337521697261</c:v>
                </c:pt>
                <c:pt idx="12114">
                  <c:v>19.035450606027887</c:v>
                </c:pt>
                <c:pt idx="12115">
                  <c:v>20.961174246318986</c:v>
                </c:pt>
                <c:pt idx="12116">
                  <c:v>20.300911784408079</c:v>
                </c:pt>
                <c:pt idx="12117">
                  <c:v>19.109051219631535</c:v>
                </c:pt>
                <c:pt idx="12118">
                  <c:v>17.295718235842283</c:v>
                </c:pt>
                <c:pt idx="12119">
                  <c:v>15.259898980186916</c:v>
                </c:pt>
                <c:pt idx="12120">
                  <c:v>13.292093244554373</c:v>
                </c:pt>
                <c:pt idx="12121">
                  <c:v>11.631330981037765</c:v>
                </c:pt>
                <c:pt idx="12122">
                  <c:v>14.939995504400027</c:v>
                </c:pt>
                <c:pt idx="12123">
                  <c:v>15.328578020412948</c:v>
                </c:pt>
                <c:pt idx="12124">
                  <c:v>20.313046245585113</c:v>
                </c:pt>
                <c:pt idx="12125">
                  <c:v>16.288608365708289</c:v>
                </c:pt>
                <c:pt idx="12126">
                  <c:v>15.593300095460803</c:v>
                </c:pt>
                <c:pt idx="12127">
                  <c:v>14.864896636003559</c:v>
                </c:pt>
                <c:pt idx="12128">
                  <c:v>14.230912338541701</c:v>
                </c:pt>
                <c:pt idx="12129">
                  <c:v>13.740035691265602</c:v>
                </c:pt>
                <c:pt idx="12130">
                  <c:v>13.187893196034413</c:v>
                </c:pt>
                <c:pt idx="12131">
                  <c:v>12.50719470124325</c:v>
                </c:pt>
                <c:pt idx="12132">
                  <c:v>11.892148034908166</c:v>
                </c:pt>
                <c:pt idx="12133">
                  <c:v>11.655143415264806</c:v>
                </c:pt>
                <c:pt idx="12134">
                  <c:v>11.23107315455646</c:v>
                </c:pt>
                <c:pt idx="12135">
                  <c:v>10.902878036376276</c:v>
                </c:pt>
                <c:pt idx="12136">
                  <c:v>10.842047151000024</c:v>
                </c:pt>
                <c:pt idx="12137">
                  <c:v>10.67419760666435</c:v>
                </c:pt>
                <c:pt idx="12138">
                  <c:v>10.492345533621501</c:v>
                </c:pt>
                <c:pt idx="12139">
                  <c:v>10.549821879718808</c:v>
                </c:pt>
                <c:pt idx="12140">
                  <c:v>10.534123199776408</c:v>
                </c:pt>
                <c:pt idx="12141">
                  <c:v>10.717229560765141</c:v>
                </c:pt>
                <c:pt idx="12142">
                  <c:v>11.010197444698518</c:v>
                </c:pt>
                <c:pt idx="12143">
                  <c:v>10.961881251679022</c:v>
                </c:pt>
                <c:pt idx="12144">
                  <c:v>10.627509859987381</c:v>
                </c:pt>
                <c:pt idx="12145">
                  <c:v>10.21977087715546</c:v>
                </c:pt>
                <c:pt idx="12146">
                  <c:v>9.8367135431128432</c:v>
                </c:pt>
                <c:pt idx="12147">
                  <c:v>9.4238070360567345</c:v>
                </c:pt>
                <c:pt idx="12148">
                  <c:v>9.0635128691145468</c:v>
                </c:pt>
                <c:pt idx="12149">
                  <c:v>8.8353646507750376</c:v>
                </c:pt>
                <c:pt idx="12150">
                  <c:v>8.6724690756229315</c:v>
                </c:pt>
                <c:pt idx="12151">
                  <c:v>8.6028476238965279</c:v>
                </c:pt>
                <c:pt idx="12152">
                  <c:v>8.5621767321628397</c:v>
                </c:pt>
                <c:pt idx="12153">
                  <c:v>8.4124069083124748</c:v>
                </c:pt>
                <c:pt idx="12154">
                  <c:v>8.2544385215075202</c:v>
                </c:pt>
                <c:pt idx="12155">
                  <c:v>8.109660360151258</c:v>
                </c:pt>
                <c:pt idx="12156">
                  <c:v>8.0270932814088685</c:v>
                </c:pt>
                <c:pt idx="12157">
                  <c:v>7.9066388892291135</c:v>
                </c:pt>
                <c:pt idx="12158">
                  <c:v>7.7468318920361714</c:v>
                </c:pt>
                <c:pt idx="12159">
                  <c:v>7.6773859189850739</c:v>
                </c:pt>
                <c:pt idx="12160">
                  <c:v>7.7051461262124885</c:v>
                </c:pt>
                <c:pt idx="12161">
                  <c:v>7.6897999557761301</c:v>
                </c:pt>
                <c:pt idx="12162">
                  <c:v>7.7090195287168797</c:v>
                </c:pt>
                <c:pt idx="12163">
                  <c:v>7.7662040954545022</c:v>
                </c:pt>
                <c:pt idx="12164">
                  <c:v>7.8111923679340975</c:v>
                </c:pt>
                <c:pt idx="12165">
                  <c:v>8.0099218515322299</c:v>
                </c:pt>
                <c:pt idx="12166">
                  <c:v>8.2810287886643597</c:v>
                </c:pt>
                <c:pt idx="12167">
                  <c:v>8.6084487422715412</c:v>
                </c:pt>
                <c:pt idx="12168">
                  <c:v>8.6378157876057529</c:v>
                </c:pt>
                <c:pt idx="12169">
                  <c:v>8.3874640168737358</c:v>
                </c:pt>
                <c:pt idx="12170">
                  <c:v>8.1347734498074864</c:v>
                </c:pt>
                <c:pt idx="12171">
                  <c:v>8.0018717857021286</c:v>
                </c:pt>
                <c:pt idx="12172">
                  <c:v>7.9415634081659974</c:v>
                </c:pt>
                <c:pt idx="12173">
                  <c:v>7.8737535254009714</c:v>
                </c:pt>
                <c:pt idx="12174">
                  <c:v>8.1019345459108685</c:v>
                </c:pt>
                <c:pt idx="12175">
                  <c:v>8.2361350947005683</c:v>
                </c:pt>
                <c:pt idx="12176">
                  <c:v>8.3024138319840173</c:v>
                </c:pt>
                <c:pt idx="12177">
                  <c:v>8.5063157748316414</c:v>
                </c:pt>
                <c:pt idx="12178">
                  <c:v>8.790365614780498</c:v>
                </c:pt>
                <c:pt idx="12179">
                  <c:v>8.9504630093454143</c:v>
                </c:pt>
                <c:pt idx="12180">
                  <c:v>9.2424781165426957</c:v>
                </c:pt>
                <c:pt idx="12181">
                  <c:v>9.7186731265435142</c:v>
                </c:pt>
                <c:pt idx="12182">
                  <c:v>9.7445975870345816</c:v>
                </c:pt>
                <c:pt idx="12183">
                  <c:v>9.7012500832070483</c:v>
                </c:pt>
                <c:pt idx="12184">
                  <c:v>9.732514028838871</c:v>
                </c:pt>
                <c:pt idx="12185">
                  <c:v>9.7431744054922369</c:v>
                </c:pt>
                <c:pt idx="12186">
                  <c:v>9.8073197682302879</c:v>
                </c:pt>
                <c:pt idx="12187">
                  <c:v>9.8361152615812166</c:v>
                </c:pt>
                <c:pt idx="12188">
                  <c:v>9.868585128967295</c:v>
                </c:pt>
                <c:pt idx="12189">
                  <c:v>9.9577599636397967</c:v>
                </c:pt>
                <c:pt idx="12190">
                  <c:v>9.9141078524447668</c:v>
                </c:pt>
                <c:pt idx="12191">
                  <c:v>9.9285846400485287</c:v>
                </c:pt>
                <c:pt idx="12192">
                  <c:v>9.8967606164729567</c:v>
                </c:pt>
                <c:pt idx="12193">
                  <c:v>9.7834760554565214</c:v>
                </c:pt>
                <c:pt idx="12194">
                  <c:v>9.7718561928245187</c:v>
                </c:pt>
                <c:pt idx="12195">
                  <c:v>9.7176432745948684</c:v>
                </c:pt>
                <c:pt idx="12196">
                  <c:v>9.6167126569044861</c:v>
                </c:pt>
                <c:pt idx="12197">
                  <c:v>9.4958952011921234</c:v>
                </c:pt>
                <c:pt idx="12198">
                  <c:v>9.3526700197742532</c:v>
                </c:pt>
                <c:pt idx="12199">
                  <c:v>9.2008679199248942</c:v>
                </c:pt>
                <c:pt idx="12200">
                  <c:v>9.0255355009307738</c:v>
                </c:pt>
                <c:pt idx="12201">
                  <c:v>8.8450006886212762</c:v>
                </c:pt>
                <c:pt idx="12202">
                  <c:v>8.779352966809034</c:v>
                </c:pt>
                <c:pt idx="12203">
                  <c:v>8.6298983996434657</c:v>
                </c:pt>
                <c:pt idx="12204">
                  <c:v>8.4879013717173191</c:v>
                </c:pt>
                <c:pt idx="12205">
                  <c:v>8.3458670326897568</c:v>
                </c:pt>
                <c:pt idx="12206">
                  <c:v>8.2119326209769312</c:v>
                </c:pt>
                <c:pt idx="12207">
                  <c:v>8.0881339845671079</c:v>
                </c:pt>
                <c:pt idx="12208">
                  <c:v>7.9658546192081072</c:v>
                </c:pt>
                <c:pt idx="12209">
                  <c:v>7.8323968329143714</c:v>
                </c:pt>
                <c:pt idx="12210">
                  <c:v>7.6879515919418475</c:v>
                </c:pt>
                <c:pt idx="12211">
                  <c:v>7.5434005869099146</c:v>
                </c:pt>
                <c:pt idx="12212">
                  <c:v>7.3942546681680366</c:v>
                </c:pt>
                <c:pt idx="12213">
                  <c:v>7.2451386287807376</c:v>
                </c:pt>
                <c:pt idx="12214">
                  <c:v>7.1025625726101982</c:v>
                </c:pt>
                <c:pt idx="12215">
                  <c:v>6.9641845666901139</c:v>
                </c:pt>
                <c:pt idx="12216">
                  <c:v>6.8337521938570536</c:v>
                </c:pt>
                <c:pt idx="12217">
                  <c:v>6.7002694380611443</c:v>
                </c:pt>
                <c:pt idx="12218">
                  <c:v>6.5679226248936997</c:v>
                </c:pt>
                <c:pt idx="12219">
                  <c:v>6.433679855375841</c:v>
                </c:pt>
                <c:pt idx="12220">
                  <c:v>6.3075427658114576</c:v>
                </c:pt>
                <c:pt idx="12221">
                  <c:v>6.1872968477798285</c:v>
                </c:pt>
                <c:pt idx="12222">
                  <c:v>6.0621686779060742</c:v>
                </c:pt>
                <c:pt idx="12223">
                  <c:v>5.9248505927452433</c:v>
                </c:pt>
                <c:pt idx="12224">
                  <c:v>5.7854367419890815</c:v>
                </c:pt>
                <c:pt idx="12225">
                  <c:v>5.6419315785382249</c:v>
                </c:pt>
                <c:pt idx="12226">
                  <c:v>5.5055042914415715</c:v>
                </c:pt>
                <c:pt idx="12227">
                  <c:v>5.3648790320956756</c:v>
                </c:pt>
                <c:pt idx="12228">
                  <c:v>5.2138648359961515</c:v>
                </c:pt>
                <c:pt idx="12229">
                  <c:v>5.0557596881206734</c:v>
                </c:pt>
                <c:pt idx="12230">
                  <c:v>4.9035339026643383</c:v>
                </c:pt>
                <c:pt idx="12231">
                  <c:v>4.7545145956737809</c:v>
                </c:pt>
                <c:pt idx="12232">
                  <c:v>4.6140295780293288</c:v>
                </c:pt>
                <c:pt idx="12233">
                  <c:v>4.4779771278514895</c:v>
                </c:pt>
                <c:pt idx="12234">
                  <c:v>4.3443413616868627</c:v>
                </c:pt>
                <c:pt idx="12235">
                  <c:v>4.2183576216408714</c:v>
                </c:pt>
                <c:pt idx="12236">
                  <c:v>4.0982554229633514</c:v>
                </c:pt>
                <c:pt idx="12237">
                  <c:v>3.9814500499611647</c:v>
                </c:pt>
                <c:pt idx="12238">
                  <c:v>3.8665666534230927</c:v>
                </c:pt>
                <c:pt idx="12239">
                  <c:v>3.7586274921301683</c:v>
                </c:pt>
                <c:pt idx="12240">
                  <c:v>3.6535570451975126</c:v>
                </c:pt>
                <c:pt idx="12241">
                  <c:v>3.5533819486603018</c:v>
                </c:pt>
                <c:pt idx="12242">
                  <c:v>3.45663093387089</c:v>
                </c:pt>
                <c:pt idx="12243">
                  <c:v>3.362234767655401</c:v>
                </c:pt>
                <c:pt idx="12244">
                  <c:v>3.2713261941792737</c:v>
                </c:pt>
                <c:pt idx="12245">
                  <c:v>3.1817398784734863</c:v>
                </c:pt>
                <c:pt idx="12246">
                  <c:v>3.0974123515733858</c:v>
                </c:pt>
                <c:pt idx="12247">
                  <c:v>3.0133819572246252</c:v>
                </c:pt>
                <c:pt idx="12248">
                  <c:v>2.9351888001110424</c:v>
                </c:pt>
                <c:pt idx="12249">
                  <c:v>2.8559746955612937</c:v>
                </c:pt>
                <c:pt idx="12250">
                  <c:v>2.781183120691828</c:v>
                </c:pt>
                <c:pt idx="12251">
                  <c:v>2.7086591669452718</c:v>
                </c:pt>
                <c:pt idx="12252">
                  <c:v>2.6386494939843401</c:v>
                </c:pt>
                <c:pt idx="12253">
                  <c:v>2.5703022849025956</c:v>
                </c:pt>
                <c:pt idx="12254">
                  <c:v>2.5026672027143202</c:v>
                </c:pt>
                <c:pt idx="12255">
                  <c:v>2.440195348087185</c:v>
                </c:pt>
                <c:pt idx="12256">
                  <c:v>2.3768392182820053</c:v>
                </c:pt>
                <c:pt idx="12257">
                  <c:v>2.3188526672652592</c:v>
                </c:pt>
                <c:pt idx="12258">
                  <c:v>2.258790866960795</c:v>
                </c:pt>
                <c:pt idx="12259">
                  <c:v>2.2007102696081371</c:v>
                </c:pt>
                <c:pt idx="12260">
                  <c:v>2.1453685711960282</c:v>
                </c:pt>
                <c:pt idx="12261">
                  <c:v>2.0931246759401851</c:v>
                </c:pt>
                <c:pt idx="12262">
                  <c:v>2.0393386617756359</c:v>
                </c:pt>
                <c:pt idx="12263">
                  <c:v>1.990171746834634</c:v>
                </c:pt>
                <c:pt idx="12264">
                  <c:v>1.9422862568819561</c:v>
                </c:pt>
                <c:pt idx="12265">
                  <c:v>1.8935455936802841</c:v>
                </c:pt>
                <c:pt idx="12266">
                  <c:v>1.8470142042590856</c:v>
                </c:pt>
                <c:pt idx="12267">
                  <c:v>1.802957551061187</c:v>
                </c:pt>
                <c:pt idx="12268">
                  <c:v>1.7582420829419763</c:v>
                </c:pt>
                <c:pt idx="12269">
                  <c:v>1.7155352069969079</c:v>
                </c:pt>
                <c:pt idx="12270">
                  <c:v>1.6727052611936009</c:v>
                </c:pt>
                <c:pt idx="12271">
                  <c:v>1.6335214877855817</c:v>
                </c:pt>
                <c:pt idx="12272">
                  <c:v>1.5943540074853944</c:v>
                </c:pt>
                <c:pt idx="12273">
                  <c:v>1.5556737943752554</c:v>
                </c:pt>
                <c:pt idx="12274">
                  <c:v>1.5213526515343598</c:v>
                </c:pt>
                <c:pt idx="12275">
                  <c:v>1.4833631873622317</c:v>
                </c:pt>
                <c:pt idx="12276">
                  <c:v>1.4489787925783206</c:v>
                </c:pt>
                <c:pt idx="12277">
                  <c:v>1.4145736178784816</c:v>
                </c:pt>
                <c:pt idx="12278">
                  <c:v>1.3812225522296258</c:v>
                </c:pt>
                <c:pt idx="12279">
                  <c:v>1.3477012017842478</c:v>
                </c:pt>
                <c:pt idx="12280">
                  <c:v>1.3170858693972249</c:v>
                </c:pt>
                <c:pt idx="12281">
                  <c:v>1.2863535347275628</c:v>
                </c:pt>
                <c:pt idx="12282">
                  <c:v>1.2570818349084991</c:v>
                </c:pt>
                <c:pt idx="12283">
                  <c:v>1.2291490457696592</c:v>
                </c:pt>
                <c:pt idx="12284">
                  <c:v>1.2003340635955133</c:v>
                </c:pt>
                <c:pt idx="12285">
                  <c:v>1.1733163874048178</c:v>
                </c:pt>
                <c:pt idx="12286">
                  <c:v>1.1453761017361981</c:v>
                </c:pt>
                <c:pt idx="12287">
                  <c:v>1.1189938599253428</c:v>
                </c:pt>
                <c:pt idx="12288">
                  <c:v>1.0944508678598501</c:v>
                </c:pt>
                <c:pt idx="12289">
                  <c:v>1.0702288681980081</c:v>
                </c:pt>
                <c:pt idx="12290">
                  <c:v>1.0461101250383285</c:v>
                </c:pt>
                <c:pt idx="12291">
                  <c:v>1.0226774090269004</c:v>
                </c:pt>
                <c:pt idx="12292">
                  <c:v>1.0003139828901102</c:v>
                </c:pt>
                <c:pt idx="12293">
                  <c:v>0.97680358738054163</c:v>
                </c:pt>
                <c:pt idx="12294">
                  <c:v>0.9560304276242656</c:v>
                </c:pt>
                <c:pt idx="12295">
                  <c:v>0.93227915985806886</c:v>
                </c:pt>
                <c:pt idx="12296">
                  <c:v>0.91173487854547708</c:v>
                </c:pt>
                <c:pt idx="12297">
                  <c:v>0.89448310386073038</c:v>
                </c:pt>
                <c:pt idx="12298">
                  <c:v>0.87530976953026829</c:v>
                </c:pt>
                <c:pt idx="12299">
                  <c:v>0.85630121102140633</c:v>
                </c:pt>
                <c:pt idx="12300">
                  <c:v>0.83724415406840669</c:v>
                </c:pt>
                <c:pt idx="12301">
                  <c:v>0.81952570352622223</c:v>
                </c:pt>
                <c:pt idx="12302">
                  <c:v>0.80323333254259566</c:v>
                </c:pt>
                <c:pt idx="12303">
                  <c:v>0.78495487203939485</c:v>
                </c:pt>
                <c:pt idx="12304">
                  <c:v>0.76757850049438581</c:v>
                </c:pt>
                <c:pt idx="12305">
                  <c:v>0.75019273401483322</c:v>
                </c:pt>
                <c:pt idx="12306">
                  <c:v>0.7363864166946078</c:v>
                </c:pt>
                <c:pt idx="12307">
                  <c:v>0.71994871124669579</c:v>
                </c:pt>
                <c:pt idx="12308">
                  <c:v>0.70536908990325697</c:v>
                </c:pt>
                <c:pt idx="12309">
                  <c:v>0.69003732557558273</c:v>
                </c:pt>
                <c:pt idx="12310">
                  <c:v>0.67564348326651436</c:v>
                </c:pt>
                <c:pt idx="12311">
                  <c:v>0.66257791172814362</c:v>
                </c:pt>
                <c:pt idx="12312">
                  <c:v>0.65328243155811683</c:v>
                </c:pt>
                <c:pt idx="12313">
                  <c:v>0.64511945055691788</c:v>
                </c:pt>
                <c:pt idx="12314">
                  <c:v>0.63422033763731223</c:v>
                </c:pt>
                <c:pt idx="12315">
                  <c:v>0.62153017854946724</c:v>
                </c:pt>
                <c:pt idx="12316">
                  <c:v>0.60869525900745292</c:v>
                </c:pt>
                <c:pt idx="12317">
                  <c:v>0.5967825648781242</c:v>
                </c:pt>
                <c:pt idx="12318">
                  <c:v>0.58488743844378965</c:v>
                </c:pt>
                <c:pt idx="12319">
                  <c:v>0.57274081614012684</c:v>
                </c:pt>
                <c:pt idx="12320">
                  <c:v>0.56154795876229657</c:v>
                </c:pt>
                <c:pt idx="12321">
                  <c:v>0.56819999998948689</c:v>
                </c:pt>
                <c:pt idx="12322">
                  <c:v>0.56612324065183461</c:v>
                </c:pt>
                <c:pt idx="12323">
                  <c:v>0.56010221971603236</c:v>
                </c:pt>
                <c:pt idx="12324">
                  <c:v>0.55350810366451964</c:v>
                </c:pt>
                <c:pt idx="12325">
                  <c:v>0.54456986404111341</c:v>
                </c:pt>
                <c:pt idx="12326">
                  <c:v>0.53578962544822284</c:v>
                </c:pt>
                <c:pt idx="12327">
                  <c:v>0.52707638886631358</c:v>
                </c:pt>
                <c:pt idx="12328">
                  <c:v>0.51966041458570145</c:v>
                </c:pt>
                <c:pt idx="12329">
                  <c:v>0.51794360283012264</c:v>
                </c:pt>
                <c:pt idx="12330">
                  <c:v>0.51588479750176697</c:v>
                </c:pt>
                <c:pt idx="12331">
                  <c:v>0.50844875791944377</c:v>
                </c:pt>
                <c:pt idx="12332">
                  <c:v>0.50108679450828852</c:v>
                </c:pt>
                <c:pt idx="12333">
                  <c:v>0.49275909235740223</c:v>
                </c:pt>
                <c:pt idx="12334">
                  <c:v>0.48302971789475546</c:v>
                </c:pt>
                <c:pt idx="12335">
                  <c:v>0.5026068688141877</c:v>
                </c:pt>
                <c:pt idx="12336">
                  <c:v>7.49612338880263</c:v>
                </c:pt>
                <c:pt idx="12337">
                  <c:v>1.4090909185984313</c:v>
                </c:pt>
                <c:pt idx="12338">
                  <c:v>1.042865594010802</c:v>
                </c:pt>
                <c:pt idx="12339">
                  <c:v>1.0834926452391116</c:v>
                </c:pt>
                <c:pt idx="12340">
                  <c:v>1.2423398605210421</c:v>
                </c:pt>
                <c:pt idx="12341">
                  <c:v>1.3204673470268915</c:v>
                </c:pt>
                <c:pt idx="12342">
                  <c:v>2.4261721793919198</c:v>
                </c:pt>
                <c:pt idx="12343">
                  <c:v>2.6347590915733057</c:v>
                </c:pt>
                <c:pt idx="12344">
                  <c:v>2.2025551628880389</c:v>
                </c:pt>
                <c:pt idx="12345">
                  <c:v>4.6269929848808093</c:v>
                </c:pt>
                <c:pt idx="12346">
                  <c:v>4.6580269765424376</c:v>
                </c:pt>
                <c:pt idx="12347">
                  <c:v>4.80230605897383</c:v>
                </c:pt>
                <c:pt idx="12348">
                  <c:v>4.8101429382591805</c:v>
                </c:pt>
                <c:pt idx="12349">
                  <c:v>4.8936905707787899</c:v>
                </c:pt>
                <c:pt idx="12350">
                  <c:v>37.773624099665099</c:v>
                </c:pt>
                <c:pt idx="12351">
                  <c:v>18.595998485339081</c:v>
                </c:pt>
                <c:pt idx="12352">
                  <c:v>14.861423948749866</c:v>
                </c:pt>
                <c:pt idx="12353">
                  <c:v>12.836150847557494</c:v>
                </c:pt>
                <c:pt idx="12354">
                  <c:v>11.052932265558649</c:v>
                </c:pt>
                <c:pt idx="12355">
                  <c:v>9.4330646974631041</c:v>
                </c:pt>
                <c:pt idx="12356">
                  <c:v>8.1253764475871879</c:v>
                </c:pt>
                <c:pt idx="12357">
                  <c:v>7.2627527602931474</c:v>
                </c:pt>
                <c:pt idx="12358">
                  <c:v>6.753575718931021</c:v>
                </c:pt>
                <c:pt idx="12359">
                  <c:v>6.6534705674724384</c:v>
                </c:pt>
                <c:pt idx="12360">
                  <c:v>6.7534094784975203</c:v>
                </c:pt>
                <c:pt idx="12361">
                  <c:v>6.691535246295679</c:v>
                </c:pt>
                <c:pt idx="12362">
                  <c:v>6.5532664570478314</c:v>
                </c:pt>
                <c:pt idx="12363">
                  <c:v>6.3910328348857766</c:v>
                </c:pt>
                <c:pt idx="12364">
                  <c:v>6.2228861745032251</c:v>
                </c:pt>
                <c:pt idx="12365">
                  <c:v>6.0854803972401736</c:v>
                </c:pt>
                <c:pt idx="12366">
                  <c:v>6.4031419789746034</c:v>
                </c:pt>
                <c:pt idx="12367">
                  <c:v>6.1143192574045147</c:v>
                </c:pt>
                <c:pt idx="12368">
                  <c:v>6.0515182414319755</c:v>
                </c:pt>
                <c:pt idx="12369">
                  <c:v>6.048891690775954</c:v>
                </c:pt>
                <c:pt idx="12370">
                  <c:v>5.8530515934442224</c:v>
                </c:pt>
                <c:pt idx="12371">
                  <c:v>5.7403938950195803</c:v>
                </c:pt>
                <c:pt idx="12372">
                  <c:v>9.2221770831170993</c:v>
                </c:pt>
                <c:pt idx="12373">
                  <c:v>7.77778634544865</c:v>
                </c:pt>
                <c:pt idx="12374">
                  <c:v>9.3028538928789271</c:v>
                </c:pt>
                <c:pt idx="12375">
                  <c:v>9.1454306993419561</c:v>
                </c:pt>
                <c:pt idx="12376">
                  <c:v>8.9327759267708089</c:v>
                </c:pt>
                <c:pt idx="12377">
                  <c:v>9.2956109523841004</c:v>
                </c:pt>
                <c:pt idx="12378">
                  <c:v>10.205972547839862</c:v>
                </c:pt>
                <c:pt idx="12379">
                  <c:v>14.875575858976649</c:v>
                </c:pt>
                <c:pt idx="12380">
                  <c:v>14.747628135328018</c:v>
                </c:pt>
                <c:pt idx="12381">
                  <c:v>20.118145120637088</c:v>
                </c:pt>
                <c:pt idx="12382">
                  <c:v>16.009229572377315</c:v>
                </c:pt>
                <c:pt idx="12383">
                  <c:v>14.902674613991104</c:v>
                </c:pt>
                <c:pt idx="12384">
                  <c:v>13.687835348585462</c:v>
                </c:pt>
                <c:pt idx="12385">
                  <c:v>17.568163351860786</c:v>
                </c:pt>
                <c:pt idx="12386">
                  <c:v>21.88620878640063</c:v>
                </c:pt>
                <c:pt idx="12387">
                  <c:v>18.370120955985414</c:v>
                </c:pt>
                <c:pt idx="12388">
                  <c:v>17.44529515770401</c:v>
                </c:pt>
                <c:pt idx="12389">
                  <c:v>16.602504383535855</c:v>
                </c:pt>
                <c:pt idx="12390">
                  <c:v>15.41717148134066</c:v>
                </c:pt>
                <c:pt idx="12391">
                  <c:v>14.382997827010772</c:v>
                </c:pt>
                <c:pt idx="12392">
                  <c:v>13.848632730690801</c:v>
                </c:pt>
                <c:pt idx="12393">
                  <c:v>13.444171922980479</c:v>
                </c:pt>
                <c:pt idx="12394">
                  <c:v>13.965847160511846</c:v>
                </c:pt>
                <c:pt idx="12395">
                  <c:v>13.838371166047049</c:v>
                </c:pt>
                <c:pt idx="12396">
                  <c:v>13.576357125062614</c:v>
                </c:pt>
                <c:pt idx="12397">
                  <c:v>12.882368929770568</c:v>
                </c:pt>
                <c:pt idx="12398">
                  <c:v>12.025331507803923</c:v>
                </c:pt>
                <c:pt idx="12399">
                  <c:v>11.127565792759583</c:v>
                </c:pt>
                <c:pt idx="12400">
                  <c:v>10.394300285953538</c:v>
                </c:pt>
                <c:pt idx="12401">
                  <c:v>9.7068267868786187</c:v>
                </c:pt>
                <c:pt idx="12402">
                  <c:v>9.4675752061372247</c:v>
                </c:pt>
                <c:pt idx="12403">
                  <c:v>9.3574772750706217</c:v>
                </c:pt>
                <c:pt idx="12404">
                  <c:v>9.3124554479019235</c:v>
                </c:pt>
                <c:pt idx="12405">
                  <c:v>9.2186033838831474</c:v>
                </c:pt>
                <c:pt idx="12406">
                  <c:v>9.1329176265806957</c:v>
                </c:pt>
                <c:pt idx="12407">
                  <c:v>9.1215130009772185</c:v>
                </c:pt>
                <c:pt idx="12408">
                  <c:v>9.0325472251359571</c:v>
                </c:pt>
                <c:pt idx="12409">
                  <c:v>8.7318850129263961</c:v>
                </c:pt>
                <c:pt idx="12410">
                  <c:v>8.3016853025804505</c:v>
                </c:pt>
                <c:pt idx="12411">
                  <c:v>8.0390560481984714</c:v>
                </c:pt>
                <c:pt idx="12412">
                  <c:v>7.8292247995040398</c:v>
                </c:pt>
                <c:pt idx="12413">
                  <c:v>7.6114448838704165</c:v>
                </c:pt>
                <c:pt idx="12414">
                  <c:v>7.4001863431599375</c:v>
                </c:pt>
                <c:pt idx="12415">
                  <c:v>7.4733076360553703</c:v>
                </c:pt>
                <c:pt idx="12416">
                  <c:v>7.4300583282213903</c:v>
                </c:pt>
                <c:pt idx="12417">
                  <c:v>7.2935638421696902</c:v>
                </c:pt>
                <c:pt idx="12418">
                  <c:v>7.119305152458085</c:v>
                </c:pt>
                <c:pt idx="12419">
                  <c:v>6.9254235194795237</c:v>
                </c:pt>
                <c:pt idx="12420">
                  <c:v>6.7247050555890509</c:v>
                </c:pt>
                <c:pt idx="12421">
                  <c:v>6.5287123956137574</c:v>
                </c:pt>
                <c:pt idx="12422">
                  <c:v>6.3346059813009772</c:v>
                </c:pt>
                <c:pt idx="12423">
                  <c:v>6.1475749011269833</c:v>
                </c:pt>
                <c:pt idx="12424">
                  <c:v>5.9662174050764083</c:v>
                </c:pt>
                <c:pt idx="12425">
                  <c:v>5.7894007160610474</c:v>
                </c:pt>
                <c:pt idx="12426">
                  <c:v>5.6112179379803475</c:v>
                </c:pt>
                <c:pt idx="12427">
                  <c:v>5.4576140231076078</c:v>
                </c:pt>
                <c:pt idx="12428">
                  <c:v>5.3446770771503997</c:v>
                </c:pt>
                <c:pt idx="12429">
                  <c:v>5.2418472549637762</c:v>
                </c:pt>
                <c:pt idx="12430">
                  <c:v>6.0335311062037569</c:v>
                </c:pt>
                <c:pt idx="12431">
                  <c:v>7.2691991852230773</c:v>
                </c:pt>
                <c:pt idx="12432">
                  <c:v>8.3621412103765724</c:v>
                </c:pt>
                <c:pt idx="12433">
                  <c:v>9.6747445447233229</c:v>
                </c:pt>
                <c:pt idx="12434">
                  <c:v>10.074828641270395</c:v>
                </c:pt>
                <c:pt idx="12435">
                  <c:v>10.800388435615801</c:v>
                </c:pt>
                <c:pt idx="12436">
                  <c:v>10.527151450783919</c:v>
                </c:pt>
                <c:pt idx="12437">
                  <c:v>10.091156795075646</c:v>
                </c:pt>
                <c:pt idx="12438">
                  <c:v>9.4579861064730562</c:v>
                </c:pt>
                <c:pt idx="12439">
                  <c:v>8.8716178544914364</c:v>
                </c:pt>
                <c:pt idx="12440">
                  <c:v>8.3375423771843664</c:v>
                </c:pt>
                <c:pt idx="12441">
                  <c:v>7.7171118822372327</c:v>
                </c:pt>
                <c:pt idx="12442">
                  <c:v>7.1592728432784671</c:v>
                </c:pt>
                <c:pt idx="12443">
                  <c:v>6.6299427313358965</c:v>
                </c:pt>
                <c:pt idx="12444">
                  <c:v>7.4276304826377304</c:v>
                </c:pt>
                <c:pt idx="12445">
                  <c:v>7.9706468421136165</c:v>
                </c:pt>
                <c:pt idx="12446">
                  <c:v>7.6998653349619515</c:v>
                </c:pt>
                <c:pt idx="12447">
                  <c:v>7.8318903111515494</c:v>
                </c:pt>
                <c:pt idx="12448">
                  <c:v>7.8076684745881924</c:v>
                </c:pt>
                <c:pt idx="12449">
                  <c:v>7.6939383398907335</c:v>
                </c:pt>
                <c:pt idx="12450">
                  <c:v>7.7210835563735456</c:v>
                </c:pt>
                <c:pt idx="12451">
                  <c:v>7.7498725548156084</c:v>
                </c:pt>
                <c:pt idx="12452">
                  <c:v>7.5552493148931461</c:v>
                </c:pt>
                <c:pt idx="12453">
                  <c:v>7.2851595552035526</c:v>
                </c:pt>
                <c:pt idx="12454">
                  <c:v>6.9685087847021601</c:v>
                </c:pt>
                <c:pt idx="12455">
                  <c:v>6.7623356146906985</c:v>
                </c:pt>
                <c:pt idx="12456">
                  <c:v>6.6189507846241424</c:v>
                </c:pt>
                <c:pt idx="12457">
                  <c:v>6.450880870924804</c:v>
                </c:pt>
                <c:pt idx="12458">
                  <c:v>6.2990599723661891</c:v>
                </c:pt>
                <c:pt idx="12459">
                  <c:v>6.2134073764374831</c:v>
                </c:pt>
                <c:pt idx="12460">
                  <c:v>6.0775770090297607</c:v>
                </c:pt>
                <c:pt idx="12461">
                  <c:v>5.9372788373533707</c:v>
                </c:pt>
                <c:pt idx="12462">
                  <c:v>5.8175924070144918</c:v>
                </c:pt>
                <c:pt idx="12463">
                  <c:v>5.6978369956533976</c:v>
                </c:pt>
                <c:pt idx="12464">
                  <c:v>5.5692252992587052</c:v>
                </c:pt>
                <c:pt idx="12465">
                  <c:v>5.4469719079090186</c:v>
                </c:pt>
                <c:pt idx="12466">
                  <c:v>5.3501385315896108</c:v>
                </c:pt>
                <c:pt idx="12467">
                  <c:v>5.492165322330937</c:v>
                </c:pt>
                <c:pt idx="12468">
                  <c:v>5.451007618338215</c:v>
                </c:pt>
                <c:pt idx="12469">
                  <c:v>5.3391437887469726</c:v>
                </c:pt>
                <c:pt idx="12470">
                  <c:v>5.2088382210152036</c:v>
                </c:pt>
                <c:pt idx="12471">
                  <c:v>5.0744862491303948</c:v>
                </c:pt>
                <c:pt idx="12472">
                  <c:v>4.9486608346107834</c:v>
                </c:pt>
                <c:pt idx="12473">
                  <c:v>4.8243680319788895</c:v>
                </c:pt>
                <c:pt idx="12474">
                  <c:v>4.7201937874554885</c:v>
                </c:pt>
                <c:pt idx="12475">
                  <c:v>4.6180632178381344</c:v>
                </c:pt>
                <c:pt idx="12476">
                  <c:v>4.5395898366668455</c:v>
                </c:pt>
                <c:pt idx="12477">
                  <c:v>4.4344518697167468</c:v>
                </c:pt>
                <c:pt idx="12478">
                  <c:v>4.3388529678229375</c:v>
                </c:pt>
                <c:pt idx="12479">
                  <c:v>4.2676942145988566</c:v>
                </c:pt>
                <c:pt idx="12480">
                  <c:v>4.190637115406572</c:v>
                </c:pt>
                <c:pt idx="12481">
                  <c:v>4.1001639608307006</c:v>
                </c:pt>
                <c:pt idx="12482">
                  <c:v>4.0150893478233298</c:v>
                </c:pt>
                <c:pt idx="12483">
                  <c:v>4.0257839649142859</c:v>
                </c:pt>
                <c:pt idx="12484">
                  <c:v>4.4530554009464307</c:v>
                </c:pt>
                <c:pt idx="12485">
                  <c:v>5.2453402905194304</c:v>
                </c:pt>
                <c:pt idx="12486">
                  <c:v>5.76603489284867</c:v>
                </c:pt>
                <c:pt idx="12487">
                  <c:v>5.8719575985719601</c:v>
                </c:pt>
                <c:pt idx="12488">
                  <c:v>5.7529487586201995</c:v>
                </c:pt>
                <c:pt idx="12489">
                  <c:v>5.5241442798844185</c:v>
                </c:pt>
                <c:pt idx="12490">
                  <c:v>5.2620479488031027</c:v>
                </c:pt>
                <c:pt idx="12491">
                  <c:v>4.9099380108615289</c:v>
                </c:pt>
                <c:pt idx="12492">
                  <c:v>4.5247498042486987</c:v>
                </c:pt>
                <c:pt idx="12493">
                  <c:v>6.4872142382274713</c:v>
                </c:pt>
                <c:pt idx="12494">
                  <c:v>8.0932710421242913</c:v>
                </c:pt>
                <c:pt idx="12495">
                  <c:v>9.1138735170932073</c:v>
                </c:pt>
                <c:pt idx="12496">
                  <c:v>9.4446531891477985</c:v>
                </c:pt>
                <c:pt idx="12497">
                  <c:v>9.4016725941687724</c:v>
                </c:pt>
                <c:pt idx="12498">
                  <c:v>8.8959846338743152</c:v>
                </c:pt>
                <c:pt idx="12499">
                  <c:v>8.5809106504714681</c:v>
                </c:pt>
                <c:pt idx="12500">
                  <c:v>8.177524647637501</c:v>
                </c:pt>
                <c:pt idx="12501">
                  <c:v>7.6553580485643868</c:v>
                </c:pt>
                <c:pt idx="12502">
                  <c:v>7.5526040124941334</c:v>
                </c:pt>
                <c:pt idx="12503">
                  <c:v>9.3080705363207006</c:v>
                </c:pt>
                <c:pt idx="12504">
                  <c:v>8.5485282905227589</c:v>
                </c:pt>
                <c:pt idx="12505">
                  <c:v>8.4727822341265213</c:v>
                </c:pt>
                <c:pt idx="12506">
                  <c:v>8.4464518325879556</c:v>
                </c:pt>
                <c:pt idx="12507">
                  <c:v>8.1626598869356712</c:v>
                </c:pt>
                <c:pt idx="12508">
                  <c:v>7.8274074620032055</c:v>
                </c:pt>
                <c:pt idx="12509">
                  <c:v>8.57236089381448</c:v>
                </c:pt>
                <c:pt idx="12510">
                  <c:v>8.219771890446621</c:v>
                </c:pt>
                <c:pt idx="12511">
                  <c:v>8.4390920704116787</c:v>
                </c:pt>
                <c:pt idx="12512">
                  <c:v>8.6477990338740618</c:v>
                </c:pt>
                <c:pt idx="12513">
                  <c:v>8.9662589288015209</c:v>
                </c:pt>
                <c:pt idx="12514">
                  <c:v>9.1303105928924033</c:v>
                </c:pt>
                <c:pt idx="12515">
                  <c:v>9.3724100161165946</c:v>
                </c:pt>
                <c:pt idx="12516">
                  <c:v>9.8480358582935903</c:v>
                </c:pt>
                <c:pt idx="12517">
                  <c:v>10.532001942078821</c:v>
                </c:pt>
                <c:pt idx="12518">
                  <c:v>10.806638929411506</c:v>
                </c:pt>
                <c:pt idx="12519">
                  <c:v>10.605873766769498</c:v>
                </c:pt>
                <c:pt idx="12520">
                  <c:v>10.739295953421149</c:v>
                </c:pt>
                <c:pt idx="12521">
                  <c:v>10.638060621788068</c:v>
                </c:pt>
                <c:pt idx="12522">
                  <c:v>10.56792014173794</c:v>
                </c:pt>
                <c:pt idx="12523">
                  <c:v>10.532157819464166</c:v>
                </c:pt>
                <c:pt idx="12524">
                  <c:v>11.112298314805834</c:v>
                </c:pt>
                <c:pt idx="12525">
                  <c:v>11.363122569383227</c:v>
                </c:pt>
                <c:pt idx="12526">
                  <c:v>11.49006853168475</c:v>
                </c:pt>
                <c:pt idx="12527">
                  <c:v>11.300947381024622</c:v>
                </c:pt>
                <c:pt idx="12528">
                  <c:v>10.946249199634568</c:v>
                </c:pt>
                <c:pt idx="12529">
                  <c:v>10.438929128549239</c:v>
                </c:pt>
                <c:pt idx="12530">
                  <c:v>10.024303268880963</c:v>
                </c:pt>
                <c:pt idx="12531">
                  <c:v>9.7830749295298496</c:v>
                </c:pt>
                <c:pt idx="12532">
                  <c:v>9.5611359269726641</c:v>
                </c:pt>
                <c:pt idx="12533">
                  <c:v>9.809916535483552</c:v>
                </c:pt>
                <c:pt idx="12534">
                  <c:v>9.7794060979919752</c:v>
                </c:pt>
                <c:pt idx="12535">
                  <c:v>9.6142017703210989</c:v>
                </c:pt>
                <c:pt idx="12536">
                  <c:v>9.4201846486215004</c:v>
                </c:pt>
                <c:pt idx="12537">
                  <c:v>9.2099335415466896</c:v>
                </c:pt>
                <c:pt idx="12538">
                  <c:v>9.0490800480609508</c:v>
                </c:pt>
                <c:pt idx="12539">
                  <c:v>9.5324921077045204</c:v>
                </c:pt>
                <c:pt idx="12540">
                  <c:v>9.2274041236950417</c:v>
                </c:pt>
                <c:pt idx="12541">
                  <c:v>9.1929863800767606</c:v>
                </c:pt>
                <c:pt idx="12542">
                  <c:v>9.0861275825899774</c:v>
                </c:pt>
                <c:pt idx="12543">
                  <c:v>8.8842304571291066</c:v>
                </c:pt>
                <c:pt idx="12544">
                  <c:v>8.6508585686040078</c:v>
                </c:pt>
                <c:pt idx="12545">
                  <c:v>8.4481517137377367</c:v>
                </c:pt>
                <c:pt idx="12546">
                  <c:v>8.2873196927422157</c:v>
                </c:pt>
                <c:pt idx="12547">
                  <c:v>8.1242168951339888</c:v>
                </c:pt>
                <c:pt idx="12548">
                  <c:v>8.1456183531313986</c:v>
                </c:pt>
                <c:pt idx="12549">
                  <c:v>8.3867494366143536</c:v>
                </c:pt>
                <c:pt idx="12550">
                  <c:v>8.3588109346566597</c:v>
                </c:pt>
                <c:pt idx="12551">
                  <c:v>8.2327929567317231</c:v>
                </c:pt>
                <c:pt idx="12552">
                  <c:v>8.0819050935072063</c:v>
                </c:pt>
                <c:pt idx="12553">
                  <c:v>7.919939753722482</c:v>
                </c:pt>
                <c:pt idx="12554">
                  <c:v>7.7571845960310073</c:v>
                </c:pt>
                <c:pt idx="12555">
                  <c:v>7.5997202575312448</c:v>
                </c:pt>
                <c:pt idx="12556">
                  <c:v>7.4304766501801902</c:v>
                </c:pt>
                <c:pt idx="12557">
                  <c:v>7.2572185287607445</c:v>
                </c:pt>
                <c:pt idx="12558">
                  <c:v>7.0980904760992258</c:v>
                </c:pt>
                <c:pt idx="12559">
                  <c:v>6.9310651323064736</c:v>
                </c:pt>
                <c:pt idx="12560">
                  <c:v>6.7646533856931947</c:v>
                </c:pt>
                <c:pt idx="12561">
                  <c:v>6.6065030164304845</c:v>
                </c:pt>
                <c:pt idx="12562">
                  <c:v>6.4470076418743822</c:v>
                </c:pt>
                <c:pt idx="12563">
                  <c:v>6.2938618785350045</c:v>
                </c:pt>
                <c:pt idx="12564">
                  <c:v>6.1592089220660569</c:v>
                </c:pt>
                <c:pt idx="12565">
                  <c:v>6.014305661870484</c:v>
                </c:pt>
                <c:pt idx="12566">
                  <c:v>5.87094975134573</c:v>
                </c:pt>
                <c:pt idx="12567">
                  <c:v>5.7189709597917355</c:v>
                </c:pt>
                <c:pt idx="12568">
                  <c:v>5.5693429473203464</c:v>
                </c:pt>
                <c:pt idx="12569">
                  <c:v>5.4248220537838039</c:v>
                </c:pt>
                <c:pt idx="12570">
                  <c:v>5.344761881144712</c:v>
                </c:pt>
                <c:pt idx="12571">
                  <c:v>5.2524815819375466</c:v>
                </c:pt>
                <c:pt idx="12572">
                  <c:v>5.1445048019171917</c:v>
                </c:pt>
                <c:pt idx="12573">
                  <c:v>5.0378321313595222</c:v>
                </c:pt>
                <c:pt idx="12574">
                  <c:v>4.9257184416670325</c:v>
                </c:pt>
                <c:pt idx="12575">
                  <c:v>4.8167274742085624</c:v>
                </c:pt>
                <c:pt idx="12576">
                  <c:v>4.7091157914986734</c:v>
                </c:pt>
                <c:pt idx="12577">
                  <c:v>4.6086269809082312</c:v>
                </c:pt>
                <c:pt idx="12578">
                  <c:v>4.5071551283739542</c:v>
                </c:pt>
                <c:pt idx="12579">
                  <c:v>4.4076583115768484</c:v>
                </c:pt>
                <c:pt idx="12580">
                  <c:v>4.2973276996303902</c:v>
                </c:pt>
                <c:pt idx="12581">
                  <c:v>4.1894006090615026</c:v>
                </c:pt>
                <c:pt idx="12582">
                  <c:v>4.0797543859582479</c:v>
                </c:pt>
                <c:pt idx="12583">
                  <c:v>3.9704342295654382</c:v>
                </c:pt>
                <c:pt idx="12584">
                  <c:v>3.8596786911066943</c:v>
                </c:pt>
                <c:pt idx="12585">
                  <c:v>3.7527002313825681</c:v>
                </c:pt>
                <c:pt idx="12586">
                  <c:v>3.6480103109725257</c:v>
                </c:pt>
                <c:pt idx="12587">
                  <c:v>3.5477171757017651</c:v>
                </c:pt>
                <c:pt idx="12588">
                  <c:v>3.4494357282743189</c:v>
                </c:pt>
                <c:pt idx="12589">
                  <c:v>3.3607814139047627</c:v>
                </c:pt>
                <c:pt idx="12590">
                  <c:v>3.270519871011504</c:v>
                </c:pt>
                <c:pt idx="12591">
                  <c:v>3.1844205174245612</c:v>
                </c:pt>
                <c:pt idx="12592">
                  <c:v>3.0994402137032591</c:v>
                </c:pt>
                <c:pt idx="12593">
                  <c:v>3.0204225436203651</c:v>
                </c:pt>
                <c:pt idx="12594">
                  <c:v>2.938930858843261</c:v>
                </c:pt>
                <c:pt idx="12595">
                  <c:v>2.85844567690638</c:v>
                </c:pt>
                <c:pt idx="12596">
                  <c:v>2.7824732419312252</c:v>
                </c:pt>
                <c:pt idx="12597">
                  <c:v>2.7097744459670405</c:v>
                </c:pt>
                <c:pt idx="12598">
                  <c:v>2.6355137547280791</c:v>
                </c:pt>
                <c:pt idx="12599">
                  <c:v>2.5669805746582788</c:v>
                </c:pt>
                <c:pt idx="12600">
                  <c:v>2.5007418044873604</c:v>
                </c:pt>
                <c:pt idx="12601">
                  <c:v>2.4329547750860305</c:v>
                </c:pt>
                <c:pt idx="12602">
                  <c:v>2.3698739856103948</c:v>
                </c:pt>
                <c:pt idx="12603">
                  <c:v>2.3046549110444561</c:v>
                </c:pt>
                <c:pt idx="12604">
                  <c:v>2.2496529479089546</c:v>
                </c:pt>
                <c:pt idx="12605">
                  <c:v>2.1892247666257512</c:v>
                </c:pt>
                <c:pt idx="12606">
                  <c:v>2.1344282751344488</c:v>
                </c:pt>
                <c:pt idx="12607">
                  <c:v>2.0802225835482187</c:v>
                </c:pt>
                <c:pt idx="12608">
                  <c:v>2.0277679698189885</c:v>
                </c:pt>
                <c:pt idx="12609">
                  <c:v>1.9751258463833041</c:v>
                </c:pt>
                <c:pt idx="12610">
                  <c:v>1.9257587277608001</c:v>
                </c:pt>
                <c:pt idx="12611">
                  <c:v>1.8792301990780667</c:v>
                </c:pt>
                <c:pt idx="12612">
                  <c:v>1.8308048854914996</c:v>
                </c:pt>
                <c:pt idx="12613">
                  <c:v>1.7865484224834445</c:v>
                </c:pt>
                <c:pt idx="12614">
                  <c:v>1.741527427006708</c:v>
                </c:pt>
                <c:pt idx="12615">
                  <c:v>1.6967094694531921</c:v>
                </c:pt>
                <c:pt idx="12616">
                  <c:v>1.6559630464231248</c:v>
                </c:pt>
                <c:pt idx="12617">
                  <c:v>1.6146575542720218</c:v>
                </c:pt>
                <c:pt idx="12618">
                  <c:v>1.5765632634131346</c:v>
                </c:pt>
                <c:pt idx="12619">
                  <c:v>1.5397512933538888</c:v>
                </c:pt>
                <c:pt idx="12620">
                  <c:v>1.5006935884452459</c:v>
                </c:pt>
                <c:pt idx="12621">
                  <c:v>1.4646628943236868</c:v>
                </c:pt>
                <c:pt idx="12622">
                  <c:v>1.430032735026056</c:v>
                </c:pt>
                <c:pt idx="12623">
                  <c:v>1.3946773907579837</c:v>
                </c:pt>
                <c:pt idx="12624">
                  <c:v>1.3629718762972747</c:v>
                </c:pt>
                <c:pt idx="12625">
                  <c:v>1.3308919200140998</c:v>
                </c:pt>
                <c:pt idx="12626">
                  <c:v>1.299013943490392</c:v>
                </c:pt>
                <c:pt idx="12627">
                  <c:v>1.2686150417213093</c:v>
                </c:pt>
                <c:pt idx="12628">
                  <c:v>1.2389729638821649</c:v>
                </c:pt>
                <c:pt idx="12629">
                  <c:v>1.2097660946446762</c:v>
                </c:pt>
                <c:pt idx="12630">
                  <c:v>1.1808734360268225</c:v>
                </c:pt>
                <c:pt idx="12631">
                  <c:v>1.155074589761041</c:v>
                </c:pt>
                <c:pt idx="12632">
                  <c:v>1.1287497401660869</c:v>
                </c:pt>
                <c:pt idx="12633">
                  <c:v>1.0999796375080058</c:v>
                </c:pt>
                <c:pt idx="12634">
                  <c:v>1.0775455818363588</c:v>
                </c:pt>
                <c:pt idx="12635">
                  <c:v>1.052229407282069</c:v>
                </c:pt>
                <c:pt idx="12636">
                  <c:v>1.0275134668037929</c:v>
                </c:pt>
                <c:pt idx="12637">
                  <c:v>1.0058806173698416</c:v>
                </c:pt>
                <c:pt idx="12638">
                  <c:v>0.98251420556344049</c:v>
                </c:pt>
                <c:pt idx="12639">
                  <c:v>0.96049805359898621</c:v>
                </c:pt>
                <c:pt idx="12640">
                  <c:v>0.93881644573777157</c:v>
                </c:pt>
                <c:pt idx="12641">
                  <c:v>0.91935411509167331</c:v>
                </c:pt>
                <c:pt idx="12642">
                  <c:v>0.89739623080369169</c:v>
                </c:pt>
                <c:pt idx="12643">
                  <c:v>0.87842838559466807</c:v>
                </c:pt>
                <c:pt idx="12644">
                  <c:v>0.8590365836656525</c:v>
                </c:pt>
                <c:pt idx="12645">
                  <c:v>0.8402072289457917</c:v>
                </c:pt>
                <c:pt idx="12646">
                  <c:v>0.82122711367586265</c:v>
                </c:pt>
                <c:pt idx="12647">
                  <c:v>0.80378340731786979</c:v>
                </c:pt>
                <c:pt idx="12648">
                  <c:v>0.78656364578138793</c:v>
                </c:pt>
                <c:pt idx="12649">
                  <c:v>0.76785572095761401</c:v>
                </c:pt>
                <c:pt idx="12650">
                  <c:v>0.75284787055231406</c:v>
                </c:pt>
                <c:pt idx="12651">
                  <c:v>0.73552866820916762</c:v>
                </c:pt>
                <c:pt idx="12652">
                  <c:v>0.72048701391519065</c:v>
                </c:pt>
                <c:pt idx="12653">
                  <c:v>0.70561212468017465</c:v>
                </c:pt>
                <c:pt idx="12654">
                  <c:v>0.68909352548233449</c:v>
                </c:pt>
                <c:pt idx="12655">
                  <c:v>0.67392104047255774</c:v>
                </c:pt>
                <c:pt idx="12656">
                  <c:v>0.6614847844298466</c:v>
                </c:pt>
                <c:pt idx="12657">
                  <c:v>0.64827515446083306</c:v>
                </c:pt>
                <c:pt idx="12658">
                  <c:v>0.63458282193631488</c:v>
                </c:pt>
                <c:pt idx="12659">
                  <c:v>0.62139872465813828</c:v>
                </c:pt>
                <c:pt idx="12660">
                  <c:v>0.60671405924974364</c:v>
                </c:pt>
                <c:pt idx="12661">
                  <c:v>0.59612027376409804</c:v>
                </c:pt>
                <c:pt idx="12662">
                  <c:v>0.58460906050270989</c:v>
                </c:pt>
                <c:pt idx="12663">
                  <c:v>0.57377234903975038</c:v>
                </c:pt>
                <c:pt idx="12664">
                  <c:v>0.5599022994454117</c:v>
                </c:pt>
                <c:pt idx="12665">
                  <c:v>0.55039129570280498</c:v>
                </c:pt>
                <c:pt idx="12666">
                  <c:v>0.53803193931288262</c:v>
                </c:pt>
                <c:pt idx="12667">
                  <c:v>0.52881704308199751</c:v>
                </c:pt>
                <c:pt idx="12668">
                  <c:v>0.51653962508690288</c:v>
                </c:pt>
                <c:pt idx="12669">
                  <c:v>0.50789290281211219</c:v>
                </c:pt>
                <c:pt idx="12670">
                  <c:v>0.49837028745469236</c:v>
                </c:pt>
                <c:pt idx="12671">
                  <c:v>0.48606537839172337</c:v>
                </c:pt>
                <c:pt idx="12672">
                  <c:v>0.47877195780577786</c:v>
                </c:pt>
                <c:pt idx="12673">
                  <c:v>0.46778398546387789</c:v>
                </c:pt>
                <c:pt idx="12674">
                  <c:v>0.45909559364558539</c:v>
                </c:pt>
                <c:pt idx="12675">
                  <c:v>0.44850108221594787</c:v>
                </c:pt>
                <c:pt idx="12676">
                  <c:v>0.44240891594774445</c:v>
                </c:pt>
                <c:pt idx="12677">
                  <c:v>0.43399046370742278</c:v>
                </c:pt>
                <c:pt idx="12678">
                  <c:v>0.42633923432345167</c:v>
                </c:pt>
                <c:pt idx="12679">
                  <c:v>0.4165980665439678</c:v>
                </c:pt>
                <c:pt idx="12680">
                  <c:v>0.40960170662828183</c:v>
                </c:pt>
                <c:pt idx="12681">
                  <c:v>0.40215992218940316</c:v>
                </c:pt>
                <c:pt idx="12682">
                  <c:v>0.39427342596566223</c:v>
                </c:pt>
                <c:pt idx="12683">
                  <c:v>0.38633967419502191</c:v>
                </c:pt>
                <c:pt idx="12684">
                  <c:v>0.37875498529691104</c:v>
                </c:pt>
                <c:pt idx="12685">
                  <c:v>0.37221536673994265</c:v>
                </c:pt>
                <c:pt idx="12686">
                  <c:v>0.36641678871297451</c:v>
                </c:pt>
                <c:pt idx="12687">
                  <c:v>0.35995522301705873</c:v>
                </c:pt>
                <c:pt idx="12688">
                  <c:v>0.35372679432811832</c:v>
                </c:pt>
                <c:pt idx="12689">
                  <c:v>0.34722770017638616</c:v>
                </c:pt>
                <c:pt idx="12690">
                  <c:v>0.34035424669282632</c:v>
                </c:pt>
                <c:pt idx="12691">
                  <c:v>0.33510284550743547</c:v>
                </c:pt>
                <c:pt idx="12692">
                  <c:v>0.32777001073612611</c:v>
                </c:pt>
                <c:pt idx="12693">
                  <c:v>0.32135235605367696</c:v>
                </c:pt>
                <c:pt idx="12694">
                  <c:v>0.3178465918502662</c:v>
                </c:pt>
                <c:pt idx="12695">
                  <c:v>0.31055475798377091</c:v>
                </c:pt>
                <c:pt idx="12696">
                  <c:v>0.32437196163658227</c:v>
                </c:pt>
                <c:pt idx="12697">
                  <c:v>0.32539093224345506</c:v>
                </c:pt>
                <c:pt idx="12698">
                  <c:v>0.32402167577580593</c:v>
                </c:pt>
                <c:pt idx="12699">
                  <c:v>0.3209845380366389</c:v>
                </c:pt>
                <c:pt idx="12700">
                  <c:v>0.31597937749523736</c:v>
                </c:pt>
                <c:pt idx="12701">
                  <c:v>0.31157198656227747</c:v>
                </c:pt>
                <c:pt idx="12702">
                  <c:v>0.30859450435134322</c:v>
                </c:pt>
                <c:pt idx="12703">
                  <c:v>0.30279419970330301</c:v>
                </c:pt>
                <c:pt idx="12704">
                  <c:v>0.29918658510918728</c:v>
                </c:pt>
                <c:pt idx="12705">
                  <c:v>0.48740169452618043</c:v>
                </c:pt>
                <c:pt idx="12706">
                  <c:v>0.60979554131015845</c:v>
                </c:pt>
                <c:pt idx="12707">
                  <c:v>0.64944339196854362</c:v>
                </c:pt>
                <c:pt idx="12708">
                  <c:v>0.65463928041198005</c:v>
                </c:pt>
                <c:pt idx="12709">
                  <c:v>0.66448919503122106</c:v>
                </c:pt>
                <c:pt idx="12710">
                  <c:v>0.68052148546561453</c:v>
                </c:pt>
                <c:pt idx="12711">
                  <c:v>0.67711774041391304</c:v>
                </c:pt>
                <c:pt idx="12712">
                  <c:v>0.66779692588809858</c:v>
                </c:pt>
                <c:pt idx="12713">
                  <c:v>0.65678807073530565</c:v>
                </c:pt>
                <c:pt idx="12714">
                  <c:v>0.64423394903675657</c:v>
                </c:pt>
                <c:pt idx="12715">
                  <c:v>0.63118035104792158</c:v>
                </c:pt>
                <c:pt idx="12716">
                  <c:v>0.72640580866329763</c:v>
                </c:pt>
                <c:pt idx="12717">
                  <c:v>0.81518521006488598</c:v>
                </c:pt>
                <c:pt idx="12718">
                  <c:v>0.8365598898730926</c:v>
                </c:pt>
                <c:pt idx="12719">
                  <c:v>1.1519089908044158</c:v>
                </c:pt>
                <c:pt idx="12720">
                  <c:v>1.2603855370921309</c:v>
                </c:pt>
                <c:pt idx="12721">
                  <c:v>1.2832263434423954</c:v>
                </c:pt>
                <c:pt idx="12722">
                  <c:v>1.2851393764027637</c:v>
                </c:pt>
                <c:pt idx="12723">
                  <c:v>1.265739018150609</c:v>
                </c:pt>
                <c:pt idx="12724">
                  <c:v>1.2407624112200268</c:v>
                </c:pt>
                <c:pt idx="12725">
                  <c:v>1.236347311332854</c:v>
                </c:pt>
                <c:pt idx="12726">
                  <c:v>1.3867739527530221</c:v>
                </c:pt>
                <c:pt idx="12727">
                  <c:v>1.536007243672546</c:v>
                </c:pt>
                <c:pt idx="12728">
                  <c:v>1.59786503026375</c:v>
                </c:pt>
                <c:pt idx="12729">
                  <c:v>1.6480711437553741</c:v>
                </c:pt>
                <c:pt idx="12730">
                  <c:v>1.671935933692354</c:v>
                </c:pt>
                <c:pt idx="12731">
                  <c:v>2.2124711608067935</c:v>
                </c:pt>
                <c:pt idx="12732">
                  <c:v>2.4041971019438382</c:v>
                </c:pt>
                <c:pt idx="12733">
                  <c:v>2.4576126383991967</c:v>
                </c:pt>
                <c:pt idx="12734">
                  <c:v>2.5135413733512397</c:v>
                </c:pt>
                <c:pt idx="12735">
                  <c:v>2.7864733933251467</c:v>
                </c:pt>
                <c:pt idx="12736">
                  <c:v>3.1248340734101094</c:v>
                </c:pt>
                <c:pt idx="12737">
                  <c:v>3.2831180383096652</c:v>
                </c:pt>
                <c:pt idx="12738">
                  <c:v>3.3141203650792557</c:v>
                </c:pt>
                <c:pt idx="12739">
                  <c:v>7.8824748084254184</c:v>
                </c:pt>
                <c:pt idx="12740">
                  <c:v>4.1742771254529432</c:v>
                </c:pt>
                <c:pt idx="12741">
                  <c:v>4.8271114654600735</c:v>
                </c:pt>
                <c:pt idx="12742">
                  <c:v>9.4370643409973329</c:v>
                </c:pt>
                <c:pt idx="12743">
                  <c:v>5.6244886570899144</c:v>
                </c:pt>
                <c:pt idx="12744">
                  <c:v>5.1473400228608179</c:v>
                </c:pt>
                <c:pt idx="12745">
                  <c:v>4.9700200130239525</c:v>
                </c:pt>
                <c:pt idx="12746">
                  <c:v>4.8784005040924701</c:v>
                </c:pt>
                <c:pt idx="12747">
                  <c:v>4.7457724174453633</c:v>
                </c:pt>
                <c:pt idx="12748">
                  <c:v>4.84630517956208</c:v>
                </c:pt>
                <c:pt idx="12749">
                  <c:v>4.8150548182016841</c:v>
                </c:pt>
                <c:pt idx="12750">
                  <c:v>5.0027494183543135</c:v>
                </c:pt>
                <c:pt idx="12751">
                  <c:v>5.6508813437497034</c:v>
                </c:pt>
                <c:pt idx="12752">
                  <c:v>5.9430042848514084</c:v>
                </c:pt>
                <c:pt idx="12753">
                  <c:v>6.0190805919877155</c:v>
                </c:pt>
                <c:pt idx="12754">
                  <c:v>6.0074839171849046</c:v>
                </c:pt>
                <c:pt idx="12755">
                  <c:v>6.0613057870820874</c:v>
                </c:pt>
                <c:pt idx="12756">
                  <c:v>6.1572395604353307</c:v>
                </c:pt>
                <c:pt idx="12757">
                  <c:v>6.5526319935055382</c:v>
                </c:pt>
                <c:pt idx="12758">
                  <c:v>19.008811144782996</c:v>
                </c:pt>
                <c:pt idx="12759">
                  <c:v>23.187173179631085</c:v>
                </c:pt>
                <c:pt idx="12760">
                  <c:v>19.262129398668087</c:v>
                </c:pt>
                <c:pt idx="12761">
                  <c:v>21.758272941343424</c:v>
                </c:pt>
                <c:pt idx="12762">
                  <c:v>20.702601969604988</c:v>
                </c:pt>
                <c:pt idx="12763">
                  <c:v>18.877834189075031</c:v>
                </c:pt>
                <c:pt idx="12764">
                  <c:v>17.052057736468591</c:v>
                </c:pt>
                <c:pt idx="12765">
                  <c:v>15.943671080094736</c:v>
                </c:pt>
                <c:pt idx="12766">
                  <c:v>15.46680073113302</c:v>
                </c:pt>
                <c:pt idx="12767">
                  <c:v>20.040326623231284</c:v>
                </c:pt>
                <c:pt idx="12768">
                  <c:v>26.687691895055003</c:v>
                </c:pt>
                <c:pt idx="12769">
                  <c:v>19.7896664605877</c:v>
                </c:pt>
                <c:pt idx="12770">
                  <c:v>18.861573237304256</c:v>
                </c:pt>
                <c:pt idx="12771">
                  <c:v>17.73345490241773</c:v>
                </c:pt>
                <c:pt idx="12772">
                  <c:v>17.114876678393934</c:v>
                </c:pt>
                <c:pt idx="12773">
                  <c:v>16.349665788887258</c:v>
                </c:pt>
                <c:pt idx="12774">
                  <c:v>15.445975383686331</c:v>
                </c:pt>
                <c:pt idx="12775">
                  <c:v>14.701507103665548</c:v>
                </c:pt>
                <c:pt idx="12776">
                  <c:v>14.088501816019923</c:v>
                </c:pt>
                <c:pt idx="12777">
                  <c:v>13.921150055751689</c:v>
                </c:pt>
                <c:pt idx="12778">
                  <c:v>14.240635816276544</c:v>
                </c:pt>
                <c:pt idx="12779">
                  <c:v>16.54587398184988</c:v>
                </c:pt>
                <c:pt idx="12780">
                  <c:v>17.054522771240006</c:v>
                </c:pt>
                <c:pt idx="12781">
                  <c:v>17.415809239983869</c:v>
                </c:pt>
                <c:pt idx="12782">
                  <c:v>16.949182928906527</c:v>
                </c:pt>
                <c:pt idx="12783">
                  <c:v>15.904214303924274</c:v>
                </c:pt>
                <c:pt idx="12784">
                  <c:v>14.665829189830145</c:v>
                </c:pt>
                <c:pt idx="12785">
                  <c:v>13.42103936706596</c:v>
                </c:pt>
                <c:pt idx="12786">
                  <c:v>12.61363778036745</c:v>
                </c:pt>
                <c:pt idx="12787">
                  <c:v>11.828598688077097</c:v>
                </c:pt>
                <c:pt idx="12788">
                  <c:v>16.452371125721626</c:v>
                </c:pt>
                <c:pt idx="12789">
                  <c:v>13.437282363063254</c:v>
                </c:pt>
                <c:pt idx="12790">
                  <c:v>12.906485286313064</c:v>
                </c:pt>
                <c:pt idx="12791">
                  <c:v>12.438651690610918</c:v>
                </c:pt>
                <c:pt idx="12792">
                  <c:v>11.978973657780168</c:v>
                </c:pt>
                <c:pt idx="12793">
                  <c:v>11.681155268765863</c:v>
                </c:pt>
                <c:pt idx="12794">
                  <c:v>11.408163149671482</c:v>
                </c:pt>
                <c:pt idx="12795">
                  <c:v>11.241740493281368</c:v>
                </c:pt>
                <c:pt idx="12796">
                  <c:v>11.125569212602821</c:v>
                </c:pt>
                <c:pt idx="12797">
                  <c:v>10.919500422994092</c:v>
                </c:pt>
                <c:pt idx="12798">
                  <c:v>10.595062155469506</c:v>
                </c:pt>
                <c:pt idx="12799">
                  <c:v>10.366077850786828</c:v>
                </c:pt>
                <c:pt idx="12800">
                  <c:v>10.046245764066349</c:v>
                </c:pt>
                <c:pt idx="12801">
                  <c:v>9.6438593543419504</c:v>
                </c:pt>
                <c:pt idx="12802">
                  <c:v>9.6578174156433541</c:v>
                </c:pt>
                <c:pt idx="12803">
                  <c:v>9.8389840876218209</c:v>
                </c:pt>
                <c:pt idx="12804">
                  <c:v>10.056563596482075</c:v>
                </c:pt>
                <c:pt idx="12805">
                  <c:v>10.574937487549954</c:v>
                </c:pt>
                <c:pt idx="12806">
                  <c:v>12.26903388208637</c:v>
                </c:pt>
                <c:pt idx="12807">
                  <c:v>11.67322997713126</c:v>
                </c:pt>
                <c:pt idx="12808">
                  <c:v>11.283247241602755</c:v>
                </c:pt>
                <c:pt idx="12809">
                  <c:v>10.709087344092168</c:v>
                </c:pt>
                <c:pt idx="12810">
                  <c:v>10.132665998497624</c:v>
                </c:pt>
                <c:pt idx="12811">
                  <c:v>10.084302986719401</c:v>
                </c:pt>
                <c:pt idx="12812">
                  <c:v>10.573618459290316</c:v>
                </c:pt>
                <c:pt idx="12813">
                  <c:v>10.904568860533281</c:v>
                </c:pt>
                <c:pt idx="12814">
                  <c:v>10.79154065165287</c:v>
                </c:pt>
                <c:pt idx="12815">
                  <c:v>10.579489231900569</c:v>
                </c:pt>
                <c:pt idx="12816">
                  <c:v>10.159866370840406</c:v>
                </c:pt>
                <c:pt idx="12817">
                  <c:v>9.8549688435423626</c:v>
                </c:pt>
                <c:pt idx="12818">
                  <c:v>9.5778730003422616</c:v>
                </c:pt>
                <c:pt idx="12819">
                  <c:v>9.4497597452695938</c:v>
                </c:pt>
                <c:pt idx="12820">
                  <c:v>9.270470207474105</c:v>
                </c:pt>
                <c:pt idx="12821">
                  <c:v>9.117663507866629</c:v>
                </c:pt>
                <c:pt idx="12822">
                  <c:v>9.1222803168130273</c:v>
                </c:pt>
                <c:pt idx="12823">
                  <c:v>9.2565933976830248</c:v>
                </c:pt>
                <c:pt idx="12824">
                  <c:v>9.1624275992191961</c:v>
                </c:pt>
                <c:pt idx="12825">
                  <c:v>8.9014396986846265</c:v>
                </c:pt>
                <c:pt idx="12826">
                  <c:v>8.598814903014711</c:v>
                </c:pt>
                <c:pt idx="12827">
                  <c:v>8.7710388177437508</c:v>
                </c:pt>
                <c:pt idx="12828">
                  <c:v>8.8715828057975568</c:v>
                </c:pt>
                <c:pt idx="12829">
                  <c:v>8.8518630658386428</c:v>
                </c:pt>
                <c:pt idx="12830">
                  <c:v>8.5932973305248783</c:v>
                </c:pt>
                <c:pt idx="12831">
                  <c:v>8.810528349037714</c:v>
                </c:pt>
                <c:pt idx="12832">
                  <c:v>8.7180363420120219</c:v>
                </c:pt>
                <c:pt idx="12833">
                  <c:v>8.4778742132109048</c:v>
                </c:pt>
                <c:pt idx="12834">
                  <c:v>8.065944099075292</c:v>
                </c:pt>
                <c:pt idx="12835">
                  <c:v>7.8355606853945208</c:v>
                </c:pt>
                <c:pt idx="12836">
                  <c:v>7.7599591786681872</c:v>
                </c:pt>
                <c:pt idx="12837">
                  <c:v>7.7614934554650503</c:v>
                </c:pt>
                <c:pt idx="12838">
                  <c:v>7.7181629111515013</c:v>
                </c:pt>
                <c:pt idx="12839">
                  <c:v>7.5953592759443733</c:v>
                </c:pt>
                <c:pt idx="12840">
                  <c:v>7.4374556235020384</c:v>
                </c:pt>
                <c:pt idx="12841">
                  <c:v>7.3445333164934032</c:v>
                </c:pt>
                <c:pt idx="12842">
                  <c:v>7.3157615134393223</c:v>
                </c:pt>
                <c:pt idx="12843">
                  <c:v>7.2000590125754274</c:v>
                </c:pt>
                <c:pt idx="12844">
                  <c:v>7.0629563526586745</c:v>
                </c:pt>
                <c:pt idx="12845">
                  <c:v>6.9438726447685397</c:v>
                </c:pt>
                <c:pt idx="12846">
                  <c:v>6.8398178028058547</c:v>
                </c:pt>
                <c:pt idx="12847">
                  <c:v>6.7869685563701374</c:v>
                </c:pt>
                <c:pt idx="12848">
                  <c:v>6.7388396369747703</c:v>
                </c:pt>
                <c:pt idx="12849">
                  <c:v>6.6887625272178788</c:v>
                </c:pt>
                <c:pt idx="12850">
                  <c:v>6.6317974618332762</c:v>
                </c:pt>
                <c:pt idx="12851">
                  <c:v>6.5423396036326444</c:v>
                </c:pt>
                <c:pt idx="12852">
                  <c:v>6.4380963953888752</c:v>
                </c:pt>
                <c:pt idx="12853">
                  <c:v>6.36128723583235</c:v>
                </c:pt>
                <c:pt idx="12854">
                  <c:v>6.2872036043177824</c:v>
                </c:pt>
                <c:pt idx="12855">
                  <c:v>6.2314865650706714</c:v>
                </c:pt>
                <c:pt idx="12856">
                  <c:v>6.1832900687157242</c:v>
                </c:pt>
                <c:pt idx="12857">
                  <c:v>6.3846108061988671</c:v>
                </c:pt>
                <c:pt idx="12858">
                  <c:v>6.8317466966849434</c:v>
                </c:pt>
                <c:pt idx="12859">
                  <c:v>6.9502845486483382</c:v>
                </c:pt>
                <c:pt idx="12860">
                  <c:v>6.9058172069663435</c:v>
                </c:pt>
                <c:pt idx="12861">
                  <c:v>6.8539759678646277</c:v>
                </c:pt>
                <c:pt idx="12862">
                  <c:v>6.9997164123585014</c:v>
                </c:pt>
                <c:pt idx="12863">
                  <c:v>8.4704407299024567</c:v>
                </c:pt>
                <c:pt idx="12864">
                  <c:v>9.0440507627167417</c:v>
                </c:pt>
                <c:pt idx="12865">
                  <c:v>9.8200269825322533</c:v>
                </c:pt>
                <c:pt idx="12866">
                  <c:v>10.678307176431165</c:v>
                </c:pt>
                <c:pt idx="12867">
                  <c:v>10.730787549120052</c:v>
                </c:pt>
                <c:pt idx="12868">
                  <c:v>10.533235726282133</c:v>
                </c:pt>
                <c:pt idx="12869">
                  <c:v>10.239387200288064</c:v>
                </c:pt>
                <c:pt idx="12870">
                  <c:v>9.8478848255102527</c:v>
                </c:pt>
                <c:pt idx="12871">
                  <c:v>9.3098680582506574</c:v>
                </c:pt>
                <c:pt idx="12872">
                  <c:v>8.7759751440102409</c:v>
                </c:pt>
                <c:pt idx="12873">
                  <c:v>9.1334194374004323</c:v>
                </c:pt>
                <c:pt idx="12874">
                  <c:v>8.7101095795843264</c:v>
                </c:pt>
                <c:pt idx="12875">
                  <c:v>8.5959411678439821</c:v>
                </c:pt>
                <c:pt idx="12876">
                  <c:v>8.6163474174398189</c:v>
                </c:pt>
                <c:pt idx="12877">
                  <c:v>8.5484961257579908</c:v>
                </c:pt>
                <c:pt idx="12878">
                  <c:v>8.5938647496565039</c:v>
                </c:pt>
                <c:pt idx="12879">
                  <c:v>8.6396976721125007</c:v>
                </c:pt>
                <c:pt idx="12880">
                  <c:v>8.5786579323384711</c:v>
                </c:pt>
                <c:pt idx="12881">
                  <c:v>8.5074265641013547</c:v>
                </c:pt>
                <c:pt idx="12882">
                  <c:v>8.442641038083984</c:v>
                </c:pt>
                <c:pt idx="12883">
                  <c:v>8.433920506759673</c:v>
                </c:pt>
                <c:pt idx="12884">
                  <c:v>8.3722339060548343</c:v>
                </c:pt>
                <c:pt idx="12885">
                  <c:v>8.271457316032194</c:v>
                </c:pt>
                <c:pt idx="12886">
                  <c:v>8.1893716981350639</c:v>
                </c:pt>
                <c:pt idx="12887">
                  <c:v>8.1028233708796478</c:v>
                </c:pt>
                <c:pt idx="12888">
                  <c:v>8.0194948583880343</c:v>
                </c:pt>
                <c:pt idx="12889">
                  <c:v>7.998859231260095</c:v>
                </c:pt>
                <c:pt idx="12890">
                  <c:v>8.1392580319843422</c:v>
                </c:pt>
                <c:pt idx="12891">
                  <c:v>8.0798514231892593</c:v>
                </c:pt>
                <c:pt idx="12892">
                  <c:v>8.0483047091786979</c:v>
                </c:pt>
                <c:pt idx="12893">
                  <c:v>7.9762662667569995</c:v>
                </c:pt>
                <c:pt idx="12894">
                  <c:v>7.8996999868577804</c:v>
                </c:pt>
                <c:pt idx="12895">
                  <c:v>7.8404583811141766</c:v>
                </c:pt>
                <c:pt idx="12896">
                  <c:v>7.7991032950953194</c:v>
                </c:pt>
                <c:pt idx="12897">
                  <c:v>7.7849567738835805</c:v>
                </c:pt>
                <c:pt idx="12898">
                  <c:v>7.7776709476642187</c:v>
                </c:pt>
                <c:pt idx="12899">
                  <c:v>7.7359338882022115</c:v>
                </c:pt>
                <c:pt idx="12900">
                  <c:v>7.6953915876752248</c:v>
                </c:pt>
                <c:pt idx="12901">
                  <c:v>7.6932011230901836</c:v>
                </c:pt>
                <c:pt idx="12902">
                  <c:v>7.7438368753761475</c:v>
                </c:pt>
                <c:pt idx="12903">
                  <c:v>7.9260932145084899</c:v>
                </c:pt>
                <c:pt idx="12904">
                  <c:v>8.4717652984996725</c:v>
                </c:pt>
                <c:pt idx="12905">
                  <c:v>8.8215777521741359</c:v>
                </c:pt>
                <c:pt idx="12906">
                  <c:v>8.5662783510219906</c:v>
                </c:pt>
                <c:pt idx="12907">
                  <c:v>8.4562803139890192</c:v>
                </c:pt>
                <c:pt idx="12908">
                  <c:v>8.4516202762159747</c:v>
                </c:pt>
                <c:pt idx="12909">
                  <c:v>8.3270955948352547</c:v>
                </c:pt>
                <c:pt idx="12910">
                  <c:v>8.1174862137450763</c:v>
                </c:pt>
                <c:pt idx="12911">
                  <c:v>7.8859990267260862</c:v>
                </c:pt>
                <c:pt idx="12912">
                  <c:v>7.7243118187977036</c:v>
                </c:pt>
                <c:pt idx="12913">
                  <c:v>7.6251857304853221</c:v>
                </c:pt>
                <c:pt idx="12914">
                  <c:v>7.5261251903977895</c:v>
                </c:pt>
                <c:pt idx="12915">
                  <c:v>7.4340314887082304</c:v>
                </c:pt>
                <c:pt idx="12916">
                  <c:v>7.3600571517893343</c:v>
                </c:pt>
                <c:pt idx="12917">
                  <c:v>7.2758040990128734</c:v>
                </c:pt>
                <c:pt idx="12918">
                  <c:v>7.1790199223458178</c:v>
                </c:pt>
                <c:pt idx="12919">
                  <c:v>7.1532327315651125</c:v>
                </c:pt>
                <c:pt idx="12920">
                  <c:v>7.0856666435494784</c:v>
                </c:pt>
                <c:pt idx="12921">
                  <c:v>6.978707157161864</c:v>
                </c:pt>
                <c:pt idx="12922">
                  <c:v>6.8727135250005773</c:v>
                </c:pt>
                <c:pt idx="12923">
                  <c:v>6.7485336770756366</c:v>
                </c:pt>
                <c:pt idx="12924">
                  <c:v>6.6386125249848424</c:v>
                </c:pt>
                <c:pt idx="12925">
                  <c:v>6.5215812059577285</c:v>
                </c:pt>
                <c:pt idx="12926">
                  <c:v>6.4022581130428389</c:v>
                </c:pt>
                <c:pt idx="12927">
                  <c:v>6.2736869734354261</c:v>
                </c:pt>
                <c:pt idx="12928">
                  <c:v>6.1569550440180665</c:v>
                </c:pt>
                <c:pt idx="12929">
                  <c:v>6.0306988529900813</c:v>
                </c:pt>
                <c:pt idx="12930">
                  <c:v>5.9165529587323284</c:v>
                </c:pt>
                <c:pt idx="12931">
                  <c:v>5.7938084205656804</c:v>
                </c:pt>
                <c:pt idx="12932">
                  <c:v>5.6721921334137519</c:v>
                </c:pt>
                <c:pt idx="12933">
                  <c:v>5.5452303544745414</c:v>
                </c:pt>
                <c:pt idx="12934">
                  <c:v>5.4291908749086364</c:v>
                </c:pt>
                <c:pt idx="12935">
                  <c:v>5.3180650417915425</c:v>
                </c:pt>
                <c:pt idx="12936">
                  <c:v>5.2248612648328985</c:v>
                </c:pt>
                <c:pt idx="12937">
                  <c:v>5.1270963207729645</c:v>
                </c:pt>
                <c:pt idx="12938">
                  <c:v>5.0462688280772969</c:v>
                </c:pt>
                <c:pt idx="12939">
                  <c:v>4.9482328524517429</c:v>
                </c:pt>
                <c:pt idx="12940">
                  <c:v>4.839749897110929</c:v>
                </c:pt>
                <c:pt idx="12941">
                  <c:v>4.7238469191081016</c:v>
                </c:pt>
                <c:pt idx="12942">
                  <c:v>4.6102711860493013</c:v>
                </c:pt>
                <c:pt idx="12943">
                  <c:v>4.4883785315247762</c:v>
                </c:pt>
                <c:pt idx="12944">
                  <c:v>4.3722672729854377</c:v>
                </c:pt>
                <c:pt idx="12945">
                  <c:v>4.2471572338363757</c:v>
                </c:pt>
                <c:pt idx="12946">
                  <c:v>4.1250056428425657</c:v>
                </c:pt>
                <c:pt idx="12947">
                  <c:v>4.0045334420142478</c:v>
                </c:pt>
                <c:pt idx="12948">
                  <c:v>3.8886011455084351</c:v>
                </c:pt>
                <c:pt idx="12949">
                  <c:v>3.7745940762420567</c:v>
                </c:pt>
                <c:pt idx="12950">
                  <c:v>3.6647647011459057</c:v>
                </c:pt>
                <c:pt idx="12951">
                  <c:v>3.560565147222555</c:v>
                </c:pt>
                <c:pt idx="12952">
                  <c:v>3.4629755674026792</c:v>
                </c:pt>
                <c:pt idx="12953">
                  <c:v>3.3671746026439631</c:v>
                </c:pt>
                <c:pt idx="12954">
                  <c:v>3.2744122791840207</c:v>
                </c:pt>
                <c:pt idx="12955">
                  <c:v>3.186332827726579</c:v>
                </c:pt>
                <c:pt idx="12956">
                  <c:v>3.1006769397916227</c:v>
                </c:pt>
                <c:pt idx="12957">
                  <c:v>3.0167844191054467</c:v>
                </c:pt>
                <c:pt idx="12958">
                  <c:v>2.9336965616715012</c:v>
                </c:pt>
                <c:pt idx="12959">
                  <c:v>2.8545561509773592</c:v>
                </c:pt>
                <c:pt idx="12960">
                  <c:v>2.7767075668200576</c:v>
                </c:pt>
                <c:pt idx="12961">
                  <c:v>2.7013968153688972</c:v>
                </c:pt>
                <c:pt idx="12962">
                  <c:v>2.6275714070609899</c:v>
                </c:pt>
                <c:pt idx="12963">
                  <c:v>2.5584803514656302</c:v>
                </c:pt>
                <c:pt idx="12964">
                  <c:v>2.4912741144682715</c:v>
                </c:pt>
                <c:pt idx="12965">
                  <c:v>2.4268045766772732</c:v>
                </c:pt>
                <c:pt idx="12966">
                  <c:v>2.3606249930185599</c:v>
                </c:pt>
                <c:pt idx="12967">
                  <c:v>2.3015899534843993</c:v>
                </c:pt>
                <c:pt idx="12968">
                  <c:v>2.2411553450030541</c:v>
                </c:pt>
                <c:pt idx="12969">
                  <c:v>2.1825783143975972</c:v>
                </c:pt>
                <c:pt idx="12970">
                  <c:v>2.1260172324025652</c:v>
                </c:pt>
                <c:pt idx="12971">
                  <c:v>2.0700316587083485</c:v>
                </c:pt>
                <c:pt idx="12972">
                  <c:v>2.0193823080039079</c:v>
                </c:pt>
                <c:pt idx="12973">
                  <c:v>1.970131016989388</c:v>
                </c:pt>
                <c:pt idx="12974">
                  <c:v>1.9203407123307881</c:v>
                </c:pt>
                <c:pt idx="12975">
                  <c:v>1.8733753795299266</c:v>
                </c:pt>
                <c:pt idx="12976">
                  <c:v>1.826500032683485</c:v>
                </c:pt>
                <c:pt idx="12977">
                  <c:v>1.7815806851057319</c:v>
                </c:pt>
                <c:pt idx="12978">
                  <c:v>1.737984320790301</c:v>
                </c:pt>
                <c:pt idx="12979">
                  <c:v>1.6950788666870249</c:v>
                </c:pt>
                <c:pt idx="12980">
                  <c:v>1.6520331657705567</c:v>
                </c:pt>
                <c:pt idx="12981">
                  <c:v>1.6114169508781813</c:v>
                </c:pt>
                <c:pt idx="12982">
                  <c:v>1.574000819294826</c:v>
                </c:pt>
                <c:pt idx="12983">
                  <c:v>1.5358562080639238</c:v>
                </c:pt>
                <c:pt idx="12984">
                  <c:v>1.4996553700034418</c:v>
                </c:pt>
                <c:pt idx="12985">
                  <c:v>1.4634713504068737</c:v>
                </c:pt>
                <c:pt idx="12986">
                  <c:v>1.4296779644096991</c:v>
                </c:pt>
                <c:pt idx="12987">
                  <c:v>1.3949497750022317</c:v>
                </c:pt>
                <c:pt idx="12988">
                  <c:v>1.363262071670472</c:v>
                </c:pt>
                <c:pt idx="12989">
                  <c:v>1.3264908496469621</c:v>
                </c:pt>
                <c:pt idx="12990">
                  <c:v>1.2988127897542541</c:v>
                </c:pt>
                <c:pt idx="12991">
                  <c:v>1.2691052388240738</c:v>
                </c:pt>
                <c:pt idx="12992">
                  <c:v>1.2403461906757101</c:v>
                </c:pt>
                <c:pt idx="12993">
                  <c:v>1.2100142676376635</c:v>
                </c:pt>
                <c:pt idx="12994">
                  <c:v>1.1818887025970879</c:v>
                </c:pt>
                <c:pt idx="12995">
                  <c:v>1.1538493215618564</c:v>
                </c:pt>
                <c:pt idx="12996">
                  <c:v>1.1287765267207015</c:v>
                </c:pt>
                <c:pt idx="12997">
                  <c:v>1.1010512799871592</c:v>
                </c:pt>
                <c:pt idx="12998">
                  <c:v>1.0776550870135106</c:v>
                </c:pt>
                <c:pt idx="12999">
                  <c:v>1.0530699816612761</c:v>
                </c:pt>
                <c:pt idx="13000">
                  <c:v>1.0302785109152601</c:v>
                </c:pt>
                <c:pt idx="13001">
                  <c:v>1.0057637202284564</c:v>
                </c:pt>
                <c:pt idx="13002">
                  <c:v>0.9849091392855156</c:v>
                </c:pt>
                <c:pt idx="13003">
                  <c:v>0.96099876817278862</c:v>
                </c:pt>
                <c:pt idx="13004">
                  <c:v>0.93941706394340196</c:v>
                </c:pt>
                <c:pt idx="13005">
                  <c:v>0.91854892756601769</c:v>
                </c:pt>
                <c:pt idx="13006">
                  <c:v>0.89837969124634487</c:v>
                </c:pt>
                <c:pt idx="13007">
                  <c:v>0.87799510611076759</c:v>
                </c:pt>
                <c:pt idx="13008">
                  <c:v>0.85808133024171873</c:v>
                </c:pt>
                <c:pt idx="13009">
                  <c:v>0.84162491705479681</c:v>
                </c:pt>
                <c:pt idx="13010">
                  <c:v>0.82351280400779758</c:v>
                </c:pt>
                <c:pt idx="13011">
                  <c:v>0.80673230163227849</c:v>
                </c:pt>
                <c:pt idx="13012">
                  <c:v>0.78627108287832925</c:v>
                </c:pt>
                <c:pt idx="13013">
                  <c:v>0.77041717276370369</c:v>
                </c:pt>
                <c:pt idx="13014">
                  <c:v>0.7540589383185613</c:v>
                </c:pt>
                <c:pt idx="13015">
                  <c:v>0.73978507881738964</c:v>
                </c:pt>
                <c:pt idx="13016">
                  <c:v>0.72108461628992981</c:v>
                </c:pt>
                <c:pt idx="13017">
                  <c:v>0.7075468863030806</c:v>
                </c:pt>
                <c:pt idx="13018">
                  <c:v>0.72389263479642363</c:v>
                </c:pt>
                <c:pt idx="13019">
                  <c:v>0.72509905737929703</c:v>
                </c:pt>
                <c:pt idx="13020">
                  <c:v>0.75190742934529764</c:v>
                </c:pt>
                <c:pt idx="13021">
                  <c:v>0.75345603415554063</c:v>
                </c:pt>
                <c:pt idx="13022">
                  <c:v>0.74655993131644593</c:v>
                </c:pt>
                <c:pt idx="13023">
                  <c:v>0.73711985612579689</c:v>
                </c:pt>
                <c:pt idx="13024">
                  <c:v>0.7251277993671299</c:v>
                </c:pt>
                <c:pt idx="13025">
                  <c:v>0.71314516226892144</c:v>
                </c:pt>
                <c:pt idx="13026">
                  <c:v>0.69816407821795456</c:v>
                </c:pt>
                <c:pt idx="13027">
                  <c:v>0.70290884792731745</c:v>
                </c:pt>
                <c:pt idx="13028">
                  <c:v>0.75237181942290077</c:v>
                </c:pt>
                <c:pt idx="13029">
                  <c:v>0.77994409813008247</c:v>
                </c:pt>
                <c:pt idx="13030">
                  <c:v>0.79735099847907065</c:v>
                </c:pt>
                <c:pt idx="13031">
                  <c:v>2.5038082329462332</c:v>
                </c:pt>
                <c:pt idx="13032">
                  <c:v>1.1159113748437381</c:v>
                </c:pt>
                <c:pt idx="13033">
                  <c:v>1.165260970032328</c:v>
                </c:pt>
                <c:pt idx="13034">
                  <c:v>1.1880759214417795</c:v>
                </c:pt>
                <c:pt idx="13035">
                  <c:v>1.2418585116819165</c:v>
                </c:pt>
                <c:pt idx="13036">
                  <c:v>1.3954542952614499</c:v>
                </c:pt>
                <c:pt idx="13037">
                  <c:v>1.4649080000103278</c:v>
                </c:pt>
                <c:pt idx="13038">
                  <c:v>1.4991115833613322</c:v>
                </c:pt>
                <c:pt idx="13039">
                  <c:v>1.5156179290801761</c:v>
                </c:pt>
                <c:pt idx="13040">
                  <c:v>1.5390455734662256</c:v>
                </c:pt>
                <c:pt idx="13041">
                  <c:v>1.6777843864040178</c:v>
                </c:pt>
                <c:pt idx="13042">
                  <c:v>1.7060451272260495</c:v>
                </c:pt>
                <c:pt idx="13043">
                  <c:v>1.699238389475852</c:v>
                </c:pt>
                <c:pt idx="13044">
                  <c:v>1.6730428875558145</c:v>
                </c:pt>
                <c:pt idx="13045">
                  <c:v>1.7040971445684681</c:v>
                </c:pt>
                <c:pt idx="13046">
                  <c:v>1.6873152063352841</c:v>
                </c:pt>
                <c:pt idx="13047">
                  <c:v>1.6518365940866575</c:v>
                </c:pt>
                <c:pt idx="13048">
                  <c:v>1.6080577783712724</c:v>
                </c:pt>
                <c:pt idx="13049">
                  <c:v>1.562317117261192</c:v>
                </c:pt>
                <c:pt idx="13050">
                  <c:v>1.5166790392556446</c:v>
                </c:pt>
                <c:pt idx="13051">
                  <c:v>1.4686338626890674</c:v>
                </c:pt>
                <c:pt idx="13052">
                  <c:v>1.4215541177180038</c:v>
                </c:pt>
                <c:pt idx="13053">
                  <c:v>1.3730871238657767</c:v>
                </c:pt>
                <c:pt idx="13054">
                  <c:v>1.3212422147394118</c:v>
                </c:pt>
                <c:pt idx="13055">
                  <c:v>1.2692163528256406</c:v>
                </c:pt>
                <c:pt idx="13056">
                  <c:v>1.2193996078173819</c:v>
                </c:pt>
                <c:pt idx="13057">
                  <c:v>1.1665774390419597</c:v>
                </c:pt>
                <c:pt idx="13058">
                  <c:v>1.1157357211166683</c:v>
                </c:pt>
                <c:pt idx="13059">
                  <c:v>1.0691607320879195</c:v>
                </c:pt>
                <c:pt idx="13060">
                  <c:v>1.0233391419090299</c:v>
                </c:pt>
                <c:pt idx="13061">
                  <c:v>0.97985800124713662</c:v>
                </c:pt>
                <c:pt idx="13062">
                  <c:v>0.94200473060980461</c:v>
                </c:pt>
                <c:pt idx="13063">
                  <c:v>0.90536710978215607</c:v>
                </c:pt>
                <c:pt idx="13064">
                  <c:v>0.88560604408272559</c:v>
                </c:pt>
                <c:pt idx="13065">
                  <c:v>0.88695854243961625</c:v>
                </c:pt>
                <c:pt idx="13066">
                  <c:v>0.87928281547859333</c:v>
                </c:pt>
                <c:pt idx="13067">
                  <c:v>0.86763807746192334</c:v>
                </c:pt>
                <c:pt idx="13068">
                  <c:v>0.85391161603716592</c:v>
                </c:pt>
                <c:pt idx="13069">
                  <c:v>0.83778166871112902</c:v>
                </c:pt>
                <c:pt idx="13070">
                  <c:v>0.82080330679470115</c:v>
                </c:pt>
                <c:pt idx="13071">
                  <c:v>0.80139949640751318</c:v>
                </c:pt>
                <c:pt idx="13072">
                  <c:v>0.78261138900661642</c:v>
                </c:pt>
                <c:pt idx="13073">
                  <c:v>0.76624606863108002</c:v>
                </c:pt>
                <c:pt idx="13074">
                  <c:v>0.74620565536427774</c:v>
                </c:pt>
                <c:pt idx="13075">
                  <c:v>0.72677632033107864</c:v>
                </c:pt>
                <c:pt idx="13076">
                  <c:v>0.70355276531764477</c:v>
                </c:pt>
                <c:pt idx="13077">
                  <c:v>0.68162667199838944</c:v>
                </c:pt>
                <c:pt idx="13078">
                  <c:v>0.65918969881184863</c:v>
                </c:pt>
                <c:pt idx="13079">
                  <c:v>0.63863364364392472</c:v>
                </c:pt>
                <c:pt idx="13080">
                  <c:v>0.61905050307234699</c:v>
                </c:pt>
                <c:pt idx="13081">
                  <c:v>0.59973249040211352</c:v>
                </c:pt>
                <c:pt idx="13082">
                  <c:v>0.5809720334273264</c:v>
                </c:pt>
                <c:pt idx="13083">
                  <c:v>0.587071919701738</c:v>
                </c:pt>
                <c:pt idx="13084">
                  <c:v>0.59011193117431149</c:v>
                </c:pt>
                <c:pt idx="13085">
                  <c:v>0.59661431332326553</c:v>
                </c:pt>
                <c:pt idx="13086">
                  <c:v>0.59460563285865464</c:v>
                </c:pt>
                <c:pt idx="13087">
                  <c:v>0.63078468993960191</c:v>
                </c:pt>
                <c:pt idx="13088">
                  <c:v>0.78648925647355639</c:v>
                </c:pt>
                <c:pt idx="13089">
                  <c:v>0.85808778693555754</c:v>
                </c:pt>
                <c:pt idx="13090">
                  <c:v>0.89827213530704142</c:v>
                </c:pt>
                <c:pt idx="13091">
                  <c:v>0.92802204716119974</c:v>
                </c:pt>
                <c:pt idx="13092">
                  <c:v>0.9551020788796234</c:v>
                </c:pt>
                <c:pt idx="13093">
                  <c:v>0.96698454176824156</c:v>
                </c:pt>
                <c:pt idx="13094">
                  <c:v>1.0533842180043707</c:v>
                </c:pt>
                <c:pt idx="13095">
                  <c:v>1.1046239641747215</c:v>
                </c:pt>
                <c:pt idx="13096">
                  <c:v>2.5455270667645706</c:v>
                </c:pt>
                <c:pt idx="13097">
                  <c:v>8.880247129084653</c:v>
                </c:pt>
                <c:pt idx="13098">
                  <c:v>4.7752048922215309</c:v>
                </c:pt>
                <c:pt idx="13099">
                  <c:v>4.7461493562913324</c:v>
                </c:pt>
                <c:pt idx="13100">
                  <c:v>4.583515017911715</c:v>
                </c:pt>
                <c:pt idx="13101">
                  <c:v>4.5032187722431534</c:v>
                </c:pt>
                <c:pt idx="13102">
                  <c:v>4.3200202377407049</c:v>
                </c:pt>
                <c:pt idx="13103">
                  <c:v>4.1193770955419016</c:v>
                </c:pt>
                <c:pt idx="13104">
                  <c:v>3.9736324223992647</c:v>
                </c:pt>
                <c:pt idx="13105">
                  <c:v>3.839771742431366</c:v>
                </c:pt>
                <c:pt idx="13106">
                  <c:v>3.7172425043297377</c:v>
                </c:pt>
                <c:pt idx="13107">
                  <c:v>3.6034605129280681</c:v>
                </c:pt>
                <c:pt idx="13108">
                  <c:v>3.492265473292012</c:v>
                </c:pt>
                <c:pt idx="13109">
                  <c:v>3.3909222488106177</c:v>
                </c:pt>
                <c:pt idx="13110">
                  <c:v>3.35314831616556</c:v>
                </c:pt>
                <c:pt idx="13111">
                  <c:v>3.2874018131744602</c:v>
                </c:pt>
                <c:pt idx="13112">
                  <c:v>3.3231762744354016</c:v>
                </c:pt>
                <c:pt idx="13113">
                  <c:v>3.2762394238902113</c:v>
                </c:pt>
                <c:pt idx="13114">
                  <c:v>3.2244529534852027</c:v>
                </c:pt>
                <c:pt idx="13115">
                  <c:v>3.2070396142681972</c:v>
                </c:pt>
                <c:pt idx="13116">
                  <c:v>3.1634081363033877</c:v>
                </c:pt>
                <c:pt idx="13117">
                  <c:v>3.1033870153180789</c:v>
                </c:pt>
                <c:pt idx="13118">
                  <c:v>3.0404877656815219</c:v>
                </c:pt>
                <c:pt idx="13119">
                  <c:v>2.9907806012064801</c:v>
                </c:pt>
                <c:pt idx="13120">
                  <c:v>3.28360239902708</c:v>
                </c:pt>
                <c:pt idx="13121">
                  <c:v>3.1365644153299637</c:v>
                </c:pt>
                <c:pt idx="13122">
                  <c:v>3.1200400772573516</c:v>
                </c:pt>
                <c:pt idx="13123">
                  <c:v>3.0947158086866442</c:v>
                </c:pt>
                <c:pt idx="13124">
                  <c:v>3.1460272173536712</c:v>
                </c:pt>
                <c:pt idx="13125">
                  <c:v>3.3867635247380927</c:v>
                </c:pt>
                <c:pt idx="13126">
                  <c:v>3.6438157729206311</c:v>
                </c:pt>
                <c:pt idx="13127">
                  <c:v>3.7329479302427728</c:v>
                </c:pt>
                <c:pt idx="13128">
                  <c:v>3.7140680964966637</c:v>
                </c:pt>
                <c:pt idx="13129">
                  <c:v>3.9293488526299409</c:v>
                </c:pt>
                <c:pt idx="13130">
                  <c:v>4.0613631298699184</c:v>
                </c:pt>
                <c:pt idx="13131">
                  <c:v>9.6024406454393567</c:v>
                </c:pt>
                <c:pt idx="13132">
                  <c:v>15.964396204540067</c:v>
                </c:pt>
                <c:pt idx="13133">
                  <c:v>10.290507040524316</c:v>
                </c:pt>
                <c:pt idx="13134">
                  <c:v>9.8182699389353392</c:v>
                </c:pt>
                <c:pt idx="13135">
                  <c:v>9.5331929143026706</c:v>
                </c:pt>
                <c:pt idx="13136">
                  <c:v>8.9492470913041604</c:v>
                </c:pt>
                <c:pt idx="13137">
                  <c:v>8.0262260992980927</c:v>
                </c:pt>
                <c:pt idx="13138">
                  <c:v>7.3097201558011493</c:v>
                </c:pt>
                <c:pt idx="13139">
                  <c:v>6.6320538397288376</c:v>
                </c:pt>
                <c:pt idx="13140">
                  <c:v>12.911725788183158</c:v>
                </c:pt>
                <c:pt idx="13141">
                  <c:v>11.173875205899783</c:v>
                </c:pt>
                <c:pt idx="13142">
                  <c:v>9.9839794645575459</c:v>
                </c:pt>
                <c:pt idx="13143">
                  <c:v>9.5810291080802834</c:v>
                </c:pt>
                <c:pt idx="13144">
                  <c:v>9.2884860288767506</c:v>
                </c:pt>
                <c:pt idx="13145">
                  <c:v>8.8110861461734249</c:v>
                </c:pt>
                <c:pt idx="13146">
                  <c:v>9.2909082615701362</c:v>
                </c:pt>
                <c:pt idx="13147">
                  <c:v>8.9267156645005699</c:v>
                </c:pt>
                <c:pt idx="13148">
                  <c:v>8.5038843521557528</c:v>
                </c:pt>
                <c:pt idx="13149">
                  <c:v>7.9053208127627554</c:v>
                </c:pt>
                <c:pt idx="13150">
                  <c:v>7.5625063096870617</c:v>
                </c:pt>
                <c:pt idx="13151">
                  <c:v>9.4341715630038792</c:v>
                </c:pt>
                <c:pt idx="13152">
                  <c:v>8.4063663691177002</c:v>
                </c:pt>
                <c:pt idx="13153">
                  <c:v>8.2877012549316014</c:v>
                </c:pt>
                <c:pt idx="13154">
                  <c:v>10.443116642752663</c:v>
                </c:pt>
                <c:pt idx="13155">
                  <c:v>10.184769061183843</c:v>
                </c:pt>
                <c:pt idx="13156">
                  <c:v>10.63061205652455</c:v>
                </c:pt>
                <c:pt idx="13157">
                  <c:v>10.427670560766131</c:v>
                </c:pt>
                <c:pt idx="13158">
                  <c:v>10.067991260246703</c:v>
                </c:pt>
                <c:pt idx="13159">
                  <c:v>9.6332874183657022</c:v>
                </c:pt>
                <c:pt idx="13160">
                  <c:v>9.1255856130956481</c:v>
                </c:pt>
                <c:pt idx="13161">
                  <c:v>8.7915539437723691</c:v>
                </c:pt>
                <c:pt idx="13162">
                  <c:v>9.4174591491126307</c:v>
                </c:pt>
                <c:pt idx="13163">
                  <c:v>23.562045179861677</c:v>
                </c:pt>
                <c:pt idx="13164">
                  <c:v>13.846061777576413</c:v>
                </c:pt>
                <c:pt idx="13165">
                  <c:v>13.255833458254052</c:v>
                </c:pt>
                <c:pt idx="13166">
                  <c:v>12.859835696611007</c:v>
                </c:pt>
                <c:pt idx="13167">
                  <c:v>12.389209424113655</c:v>
                </c:pt>
                <c:pt idx="13168">
                  <c:v>11.683655313693407</c:v>
                </c:pt>
                <c:pt idx="13169">
                  <c:v>10.926577774318181</c:v>
                </c:pt>
                <c:pt idx="13170">
                  <c:v>10.461434713875567</c:v>
                </c:pt>
                <c:pt idx="13171">
                  <c:v>10.136645508429552</c:v>
                </c:pt>
                <c:pt idx="13172">
                  <c:v>9.822949555964664</c:v>
                </c:pt>
                <c:pt idx="13173">
                  <c:v>9.5361679691614381</c:v>
                </c:pt>
                <c:pt idx="13174">
                  <c:v>9.3731990657353048</c:v>
                </c:pt>
                <c:pt idx="13175">
                  <c:v>9.2061978709616668</c:v>
                </c:pt>
                <c:pt idx="13176">
                  <c:v>8.8966326452124047</c:v>
                </c:pt>
                <c:pt idx="13177">
                  <c:v>8.4955630909365709</c:v>
                </c:pt>
                <c:pt idx="13178">
                  <c:v>8.0936834576680994</c:v>
                </c:pt>
                <c:pt idx="13179">
                  <c:v>7.7718208604797203</c:v>
                </c:pt>
                <c:pt idx="13180">
                  <c:v>7.6007164381926975</c:v>
                </c:pt>
                <c:pt idx="13181">
                  <c:v>7.8400119819277272</c:v>
                </c:pt>
                <c:pt idx="13182">
                  <c:v>8.5705419541850567</c:v>
                </c:pt>
                <c:pt idx="13183">
                  <c:v>9.2978993242879557</c:v>
                </c:pt>
                <c:pt idx="13184">
                  <c:v>9.8403088647592369</c:v>
                </c:pt>
                <c:pt idx="13185">
                  <c:v>10.015310758910099</c:v>
                </c:pt>
                <c:pt idx="13186">
                  <c:v>9.7838262565081546</c:v>
                </c:pt>
                <c:pt idx="13187">
                  <c:v>9.3803506610806693</c:v>
                </c:pt>
                <c:pt idx="13188">
                  <c:v>10.567967469333031</c:v>
                </c:pt>
                <c:pt idx="13189">
                  <c:v>10.461987481584183</c:v>
                </c:pt>
                <c:pt idx="13190">
                  <c:v>10.650009931765418</c:v>
                </c:pt>
                <c:pt idx="13191">
                  <c:v>10.517875152891081</c:v>
                </c:pt>
                <c:pt idx="13192">
                  <c:v>10.251898745003507</c:v>
                </c:pt>
                <c:pt idx="13193">
                  <c:v>9.9208172766638754</c:v>
                </c:pt>
                <c:pt idx="13194">
                  <c:v>9.6088561061561109</c:v>
                </c:pt>
                <c:pt idx="13195">
                  <c:v>9.1391507049718665</c:v>
                </c:pt>
                <c:pt idx="13196">
                  <c:v>8.851015224774871</c:v>
                </c:pt>
                <c:pt idx="13197">
                  <c:v>8.676602193806616</c:v>
                </c:pt>
                <c:pt idx="13198">
                  <c:v>8.5695232427384376</c:v>
                </c:pt>
                <c:pt idx="13199">
                  <c:v>8.5098320208044527</c:v>
                </c:pt>
                <c:pt idx="13200">
                  <c:v>8.3719490508609358</c:v>
                </c:pt>
                <c:pt idx="13201">
                  <c:v>8.304157386787054</c:v>
                </c:pt>
                <c:pt idx="13202">
                  <c:v>8.155628474552099</c:v>
                </c:pt>
                <c:pt idx="13203">
                  <c:v>7.8832326208407792</c:v>
                </c:pt>
                <c:pt idx="13204">
                  <c:v>7.6964774282471105</c:v>
                </c:pt>
                <c:pt idx="13205">
                  <c:v>7.5119439222974229</c:v>
                </c:pt>
                <c:pt idx="13206">
                  <c:v>7.3191171349944426</c:v>
                </c:pt>
                <c:pt idx="13207">
                  <c:v>7.2257008014077417</c:v>
                </c:pt>
                <c:pt idx="13208">
                  <c:v>7.0497599939286513</c:v>
                </c:pt>
                <c:pt idx="13209">
                  <c:v>6.8674062833330227</c:v>
                </c:pt>
                <c:pt idx="13210">
                  <c:v>6.914947075750578</c:v>
                </c:pt>
                <c:pt idx="13211">
                  <c:v>6.8735858672648433</c:v>
                </c:pt>
                <c:pt idx="13212">
                  <c:v>6.7990188118230401</c:v>
                </c:pt>
                <c:pt idx="13213">
                  <c:v>6.7233147679819787</c:v>
                </c:pt>
                <c:pt idx="13214">
                  <c:v>6.80836541983233</c:v>
                </c:pt>
                <c:pt idx="13215">
                  <c:v>6.726484112079361</c:v>
                </c:pt>
                <c:pt idx="13216">
                  <c:v>6.6108771722746793</c:v>
                </c:pt>
                <c:pt idx="13217">
                  <c:v>6.5276488177615049</c:v>
                </c:pt>
                <c:pt idx="13218">
                  <c:v>6.4540995225808562</c:v>
                </c:pt>
                <c:pt idx="13219">
                  <c:v>6.3847495460558852</c:v>
                </c:pt>
                <c:pt idx="13220">
                  <c:v>6.3243437312470743</c:v>
                </c:pt>
                <c:pt idx="13221">
                  <c:v>6.8045961069217675</c:v>
                </c:pt>
                <c:pt idx="13222">
                  <c:v>7.2965748121973935</c:v>
                </c:pt>
                <c:pt idx="13223">
                  <c:v>7.4455696207565474</c:v>
                </c:pt>
                <c:pt idx="13224">
                  <c:v>7.3828666854479374</c:v>
                </c:pt>
                <c:pt idx="13225">
                  <c:v>7.1935634784381204</c:v>
                </c:pt>
                <c:pt idx="13226">
                  <c:v>6.8702556664730476</c:v>
                </c:pt>
                <c:pt idx="13227">
                  <c:v>6.4711305208843903</c:v>
                </c:pt>
                <c:pt idx="13228">
                  <c:v>6.3087735802239324</c:v>
                </c:pt>
                <c:pt idx="13229">
                  <c:v>6.2516621499553136</c:v>
                </c:pt>
                <c:pt idx="13230">
                  <c:v>6.3613223399975825</c:v>
                </c:pt>
                <c:pt idx="13231">
                  <c:v>6.3516012281705496</c:v>
                </c:pt>
                <c:pt idx="13232">
                  <c:v>6.2777489999906519</c:v>
                </c:pt>
                <c:pt idx="13233">
                  <c:v>6.2179115300291317</c:v>
                </c:pt>
                <c:pt idx="13234">
                  <c:v>6.1582311157826544</c:v>
                </c:pt>
                <c:pt idx="13235">
                  <c:v>6.1579335763734457</c:v>
                </c:pt>
                <c:pt idx="13236">
                  <c:v>6.1344748650259735</c:v>
                </c:pt>
                <c:pt idx="13237">
                  <c:v>6.1176919147959667</c:v>
                </c:pt>
                <c:pt idx="13238">
                  <c:v>6.2298991266128834</c:v>
                </c:pt>
                <c:pt idx="13239">
                  <c:v>6.2740812509139445</c:v>
                </c:pt>
                <c:pt idx="13240">
                  <c:v>6.3356610509382119</c:v>
                </c:pt>
                <c:pt idx="13241">
                  <c:v>6.4462062854137443</c:v>
                </c:pt>
                <c:pt idx="13242">
                  <c:v>6.5626986522974455</c:v>
                </c:pt>
                <c:pt idx="13243">
                  <c:v>6.8177534145114222</c:v>
                </c:pt>
                <c:pt idx="13244">
                  <c:v>7.3213816389735946</c:v>
                </c:pt>
                <c:pt idx="13245">
                  <c:v>7.246952681502389</c:v>
                </c:pt>
                <c:pt idx="13246">
                  <c:v>7.2430462607327115</c:v>
                </c:pt>
                <c:pt idx="13247">
                  <c:v>7.2014518240920484</c:v>
                </c:pt>
                <c:pt idx="13248">
                  <c:v>7.8670486247499456</c:v>
                </c:pt>
                <c:pt idx="13249">
                  <c:v>7.7494928759347124</c:v>
                </c:pt>
                <c:pt idx="13250">
                  <c:v>10.149716090493147</c:v>
                </c:pt>
                <c:pt idx="13251">
                  <c:v>9.6596903151709768</c:v>
                </c:pt>
                <c:pt idx="13252">
                  <c:v>9.5755214159904174</c:v>
                </c:pt>
                <c:pt idx="13253">
                  <c:v>9.2644707654417182</c:v>
                </c:pt>
                <c:pt idx="13254">
                  <c:v>8.8335453305998968</c:v>
                </c:pt>
                <c:pt idx="13255">
                  <c:v>8.3546510218360108</c:v>
                </c:pt>
                <c:pt idx="13256">
                  <c:v>8.0280810033006187</c:v>
                </c:pt>
                <c:pt idx="13257">
                  <c:v>7.9564978810095699</c:v>
                </c:pt>
                <c:pt idx="13258">
                  <c:v>7.8724183177810385</c:v>
                </c:pt>
                <c:pt idx="13259">
                  <c:v>7.7472186347791414</c:v>
                </c:pt>
                <c:pt idx="13260">
                  <c:v>7.7333462738868706</c:v>
                </c:pt>
                <c:pt idx="13261">
                  <c:v>7.7424326447529177</c:v>
                </c:pt>
                <c:pt idx="13262">
                  <c:v>7.7786962476720793</c:v>
                </c:pt>
                <c:pt idx="13263">
                  <c:v>7.8124097427690717</c:v>
                </c:pt>
                <c:pt idx="13264">
                  <c:v>7.805817749210874</c:v>
                </c:pt>
                <c:pt idx="13265">
                  <c:v>7.7556176965450865</c:v>
                </c:pt>
                <c:pt idx="13266">
                  <c:v>7.6724108064670613</c:v>
                </c:pt>
                <c:pt idx="13267">
                  <c:v>7.5817013315305726</c:v>
                </c:pt>
                <c:pt idx="13268">
                  <c:v>7.4966114195574569</c:v>
                </c:pt>
                <c:pt idx="13269">
                  <c:v>7.4137097597267694</c:v>
                </c:pt>
                <c:pt idx="13270">
                  <c:v>7.3109495424841517</c:v>
                </c:pt>
                <c:pt idx="13271">
                  <c:v>7.2430901996764163</c:v>
                </c:pt>
                <c:pt idx="13272">
                  <c:v>7.3813410018940502</c:v>
                </c:pt>
                <c:pt idx="13273">
                  <c:v>7.3232544552587076</c:v>
                </c:pt>
                <c:pt idx="13274">
                  <c:v>7.2037270609587392</c:v>
                </c:pt>
                <c:pt idx="13275">
                  <c:v>7.0700059967011324</c:v>
                </c:pt>
                <c:pt idx="13276">
                  <c:v>6.9665538687697275</c:v>
                </c:pt>
                <c:pt idx="13277">
                  <c:v>6.8715531531802334</c:v>
                </c:pt>
                <c:pt idx="13278">
                  <c:v>6.795040898143748</c:v>
                </c:pt>
                <c:pt idx="13279">
                  <c:v>6.7244309107435685</c:v>
                </c:pt>
                <c:pt idx="13280">
                  <c:v>6.6600103660032808</c:v>
                </c:pt>
                <c:pt idx="13281">
                  <c:v>6.582268424792213</c:v>
                </c:pt>
                <c:pt idx="13282">
                  <c:v>6.4896483206736519</c:v>
                </c:pt>
                <c:pt idx="13283">
                  <c:v>6.3862530373269664</c:v>
                </c:pt>
                <c:pt idx="13284">
                  <c:v>6.2697840415311585</c:v>
                </c:pt>
                <c:pt idx="13285">
                  <c:v>6.1497519204653264</c:v>
                </c:pt>
                <c:pt idx="13286">
                  <c:v>6.0285021682848452</c:v>
                </c:pt>
                <c:pt idx="13287">
                  <c:v>5.9216021354369834</c:v>
                </c:pt>
                <c:pt idx="13288">
                  <c:v>5.8276299765296145</c:v>
                </c:pt>
                <c:pt idx="13289">
                  <c:v>5.7230797498853274</c:v>
                </c:pt>
                <c:pt idx="13290">
                  <c:v>5.6152151992151795</c:v>
                </c:pt>
                <c:pt idx="13291">
                  <c:v>5.4998526484988783</c:v>
                </c:pt>
                <c:pt idx="13292">
                  <c:v>5.3988721152443464</c:v>
                </c:pt>
                <c:pt idx="13293">
                  <c:v>5.2904766999211734</c:v>
                </c:pt>
                <c:pt idx="13294">
                  <c:v>5.1821070798024662</c:v>
                </c:pt>
                <c:pt idx="13295">
                  <c:v>5.0600280877022188</c:v>
                </c:pt>
                <c:pt idx="13296">
                  <c:v>4.9427794570033416</c:v>
                </c:pt>
                <c:pt idx="13297">
                  <c:v>4.8223532937651319</c:v>
                </c:pt>
                <c:pt idx="13298">
                  <c:v>4.7057570364697607</c:v>
                </c:pt>
                <c:pt idx="13299">
                  <c:v>4.5930303199045799</c:v>
                </c:pt>
                <c:pt idx="13300">
                  <c:v>4.4852716920737308</c:v>
                </c:pt>
                <c:pt idx="13301">
                  <c:v>4.3779836404755521</c:v>
                </c:pt>
                <c:pt idx="13302">
                  <c:v>4.2760108530093097</c:v>
                </c:pt>
                <c:pt idx="13303">
                  <c:v>4.1653224043455364</c:v>
                </c:pt>
                <c:pt idx="13304">
                  <c:v>4.0564702935539714</c:v>
                </c:pt>
                <c:pt idx="13305">
                  <c:v>3.9463342939221886</c:v>
                </c:pt>
                <c:pt idx="13306">
                  <c:v>3.8392401155504774</c:v>
                </c:pt>
                <c:pt idx="13307">
                  <c:v>3.7308680658195748</c:v>
                </c:pt>
                <c:pt idx="13308">
                  <c:v>3.6316858359174313</c:v>
                </c:pt>
                <c:pt idx="13309">
                  <c:v>3.531344548781445</c:v>
                </c:pt>
                <c:pt idx="13310">
                  <c:v>3.4373300187497602</c:v>
                </c:pt>
                <c:pt idx="13311">
                  <c:v>3.3433501742826786</c:v>
                </c:pt>
                <c:pt idx="13312">
                  <c:v>3.2556216502654602</c:v>
                </c:pt>
                <c:pt idx="13313">
                  <c:v>3.1677236770454149</c:v>
                </c:pt>
                <c:pt idx="13314">
                  <c:v>3.0873635611702412</c:v>
                </c:pt>
                <c:pt idx="13315">
                  <c:v>3.0062648955193687</c:v>
                </c:pt>
                <c:pt idx="13316">
                  <c:v>2.9307243018534486</c:v>
                </c:pt>
                <c:pt idx="13317">
                  <c:v>2.8570744617779202</c:v>
                </c:pt>
                <c:pt idx="13318">
                  <c:v>2.7855339196207591</c:v>
                </c:pt>
                <c:pt idx="13319">
                  <c:v>2.7109969576634385</c:v>
                </c:pt>
                <c:pt idx="13320">
                  <c:v>2.6426675905567221</c:v>
                </c:pt>
                <c:pt idx="13321">
                  <c:v>2.5772162640449716</c:v>
                </c:pt>
                <c:pt idx="13322">
                  <c:v>2.5131644805631543</c:v>
                </c:pt>
                <c:pt idx="13323">
                  <c:v>2.4487223649508953</c:v>
                </c:pt>
                <c:pt idx="13324">
                  <c:v>2.3855249530163052</c:v>
                </c:pt>
                <c:pt idx="13325">
                  <c:v>2.32177240183989</c:v>
                </c:pt>
                <c:pt idx="13326">
                  <c:v>2.2646204647901849</c:v>
                </c:pt>
                <c:pt idx="13327">
                  <c:v>2.2069003771166202</c:v>
                </c:pt>
                <c:pt idx="13328">
                  <c:v>2.1476961628085012</c:v>
                </c:pt>
                <c:pt idx="13329">
                  <c:v>2.0934769522693442</c:v>
                </c:pt>
                <c:pt idx="13330">
                  <c:v>2.0433078555728712</c:v>
                </c:pt>
                <c:pt idx="13331">
                  <c:v>1.9927503126884201</c:v>
                </c:pt>
                <c:pt idx="13332">
                  <c:v>1.9407682150055119</c:v>
                </c:pt>
                <c:pt idx="13333">
                  <c:v>1.8928251350729859</c:v>
                </c:pt>
                <c:pt idx="13334">
                  <c:v>1.8433856858287201</c:v>
                </c:pt>
                <c:pt idx="13335">
                  <c:v>1.8010154908855083</c:v>
                </c:pt>
                <c:pt idx="13336">
                  <c:v>1.7545811556656097</c:v>
                </c:pt>
                <c:pt idx="13337">
                  <c:v>1.7113502393596958</c:v>
                </c:pt>
                <c:pt idx="13338">
                  <c:v>1.6697912276866798</c:v>
                </c:pt>
                <c:pt idx="13339">
                  <c:v>1.6297735064315371</c:v>
                </c:pt>
                <c:pt idx="13340">
                  <c:v>1.5873673357388811</c:v>
                </c:pt>
                <c:pt idx="13341">
                  <c:v>1.5522438251407797</c:v>
                </c:pt>
                <c:pt idx="13342">
                  <c:v>1.513274909297724</c:v>
                </c:pt>
                <c:pt idx="13343">
                  <c:v>1.475433324432514</c:v>
                </c:pt>
                <c:pt idx="13344">
                  <c:v>1.4421925854371558</c:v>
                </c:pt>
                <c:pt idx="13345">
                  <c:v>1.4071269636336319</c:v>
                </c:pt>
                <c:pt idx="13346">
                  <c:v>1.3737114651698159</c:v>
                </c:pt>
                <c:pt idx="13347">
                  <c:v>1.3416218100324235</c:v>
                </c:pt>
                <c:pt idx="13348">
                  <c:v>1.311334411659375</c:v>
                </c:pt>
                <c:pt idx="13349">
                  <c:v>1.2802263571344026</c:v>
                </c:pt>
                <c:pt idx="13350">
                  <c:v>1.2503753879473698</c:v>
                </c:pt>
                <c:pt idx="13351">
                  <c:v>1.2215598813040196</c:v>
                </c:pt>
                <c:pt idx="13352">
                  <c:v>1.1940588319695948</c:v>
                </c:pt>
                <c:pt idx="13353">
                  <c:v>1.1657518346309501</c:v>
                </c:pt>
                <c:pt idx="13354">
                  <c:v>1.1369190667624829</c:v>
                </c:pt>
                <c:pt idx="13355">
                  <c:v>1.1117412719813506</c:v>
                </c:pt>
                <c:pt idx="13356">
                  <c:v>1.0874997438781218</c:v>
                </c:pt>
                <c:pt idx="13357">
                  <c:v>1.0607763103092176</c:v>
                </c:pt>
                <c:pt idx="13358">
                  <c:v>1.0388533181379658</c:v>
                </c:pt>
                <c:pt idx="13359">
                  <c:v>1.0162136184114698</c:v>
                </c:pt>
                <c:pt idx="13360">
                  <c:v>0.99214055196082596</c:v>
                </c:pt>
                <c:pt idx="13361">
                  <c:v>0.97061793541260888</c:v>
                </c:pt>
                <c:pt idx="13362">
                  <c:v>0.94903004759988263</c:v>
                </c:pt>
                <c:pt idx="13363">
                  <c:v>0.92876161636130705</c:v>
                </c:pt>
                <c:pt idx="13364">
                  <c:v>0.90729780571729057</c:v>
                </c:pt>
                <c:pt idx="13365">
                  <c:v>0.88632420341238261</c:v>
                </c:pt>
                <c:pt idx="13366">
                  <c:v>0.8672268088134647</c:v>
                </c:pt>
                <c:pt idx="13367">
                  <c:v>0.85009202115358218</c:v>
                </c:pt>
                <c:pt idx="13368">
                  <c:v>0.83030662811153233</c:v>
                </c:pt>
                <c:pt idx="13369">
                  <c:v>0.81175779471763743</c:v>
                </c:pt>
                <c:pt idx="13370">
                  <c:v>0.79353305257636153</c:v>
                </c:pt>
                <c:pt idx="13371">
                  <c:v>0.77742028939673791</c:v>
                </c:pt>
                <c:pt idx="13372">
                  <c:v>0.76160773882182375</c:v>
                </c:pt>
                <c:pt idx="13373">
                  <c:v>0.74518397054862262</c:v>
                </c:pt>
                <c:pt idx="13374">
                  <c:v>0.7291378807301887</c:v>
                </c:pt>
                <c:pt idx="13375">
                  <c:v>0.71435868265185365</c:v>
                </c:pt>
                <c:pt idx="13376">
                  <c:v>0.69863589767374934</c:v>
                </c:pt>
                <c:pt idx="13377">
                  <c:v>0.6836593464320031</c:v>
                </c:pt>
                <c:pt idx="13378">
                  <c:v>0.6690191402912582</c:v>
                </c:pt>
                <c:pt idx="13379">
                  <c:v>0.6557056730412919</c:v>
                </c:pt>
                <c:pt idx="13380">
                  <c:v>0.64280961283078153</c:v>
                </c:pt>
                <c:pt idx="13381">
                  <c:v>0.62802189433146915</c:v>
                </c:pt>
                <c:pt idx="13382">
                  <c:v>0.61623371112610825</c:v>
                </c:pt>
                <c:pt idx="13383">
                  <c:v>0.60263650831381066</c:v>
                </c:pt>
                <c:pt idx="13384">
                  <c:v>0.59182197532658964</c:v>
                </c:pt>
                <c:pt idx="13385">
                  <c:v>0.57918203895108378</c:v>
                </c:pt>
                <c:pt idx="13386">
                  <c:v>0.5683088565495642</c:v>
                </c:pt>
                <c:pt idx="13387">
                  <c:v>0.55669480947455674</c:v>
                </c:pt>
                <c:pt idx="13388">
                  <c:v>0.54443249667156179</c:v>
                </c:pt>
                <c:pt idx="13389">
                  <c:v>0.53501472846446996</c:v>
                </c:pt>
                <c:pt idx="13390">
                  <c:v>0.52423452051846731</c:v>
                </c:pt>
                <c:pt idx="13391">
                  <c:v>0.51328508797537498</c:v>
                </c:pt>
                <c:pt idx="13392">
                  <c:v>0.50455983975648022</c:v>
                </c:pt>
                <c:pt idx="13393">
                  <c:v>0.49455237302808341</c:v>
                </c:pt>
                <c:pt idx="13394">
                  <c:v>0.48285646782510894</c:v>
                </c:pt>
                <c:pt idx="13395">
                  <c:v>0.48496215110149332</c:v>
                </c:pt>
                <c:pt idx="13396">
                  <c:v>0.47819974895120693</c:v>
                </c:pt>
                <c:pt idx="13397">
                  <c:v>0.47257144529503931</c:v>
                </c:pt>
                <c:pt idx="13398">
                  <c:v>0.46306114189996034</c:v>
                </c:pt>
                <c:pt idx="13399">
                  <c:v>0.45588557314403877</c:v>
                </c:pt>
                <c:pt idx="13400">
                  <c:v>0.44676788975145032</c:v>
                </c:pt>
                <c:pt idx="13401">
                  <c:v>0.43768759232452986</c:v>
                </c:pt>
                <c:pt idx="13402">
                  <c:v>0.42886902137833338</c:v>
                </c:pt>
                <c:pt idx="13403">
                  <c:v>0.42201777028978815</c:v>
                </c:pt>
                <c:pt idx="13404">
                  <c:v>0.41439012761329208</c:v>
                </c:pt>
                <c:pt idx="13405">
                  <c:v>0.4070271366575301</c:v>
                </c:pt>
                <c:pt idx="13406">
                  <c:v>0.40074199561042828</c:v>
                </c:pt>
                <c:pt idx="13407">
                  <c:v>0.39294604854829918</c:v>
                </c:pt>
                <c:pt idx="13408">
                  <c:v>0.38577758761811137</c:v>
                </c:pt>
                <c:pt idx="13409">
                  <c:v>0.37794803505371388</c:v>
                </c:pt>
                <c:pt idx="13410">
                  <c:v>0.37095911822707012</c:v>
                </c:pt>
                <c:pt idx="13411">
                  <c:v>0.36675013951957247</c:v>
                </c:pt>
                <c:pt idx="13412">
                  <c:v>0.36104895676111276</c:v>
                </c:pt>
                <c:pt idx="13413">
                  <c:v>0.35518433255065102</c:v>
                </c:pt>
                <c:pt idx="13414">
                  <c:v>0.34835930702291074</c:v>
                </c:pt>
                <c:pt idx="13415">
                  <c:v>0.34445253572608381</c:v>
                </c:pt>
                <c:pt idx="13416">
                  <c:v>0.33827821400265762</c:v>
                </c:pt>
                <c:pt idx="13417">
                  <c:v>0.33093237936651876</c:v>
                </c:pt>
                <c:pt idx="13418">
                  <c:v>0.32648141758441196</c:v>
                </c:pt>
                <c:pt idx="13419">
                  <c:v>0.3473308200001361</c:v>
                </c:pt>
                <c:pt idx="13420">
                  <c:v>0.37252620682056592</c:v>
                </c:pt>
                <c:pt idx="13421">
                  <c:v>0.38568444753222142</c:v>
                </c:pt>
                <c:pt idx="13422">
                  <c:v>0.40461136644630624</c:v>
                </c:pt>
                <c:pt idx="13423">
                  <c:v>0.41857586539993769</c:v>
                </c:pt>
                <c:pt idx="13424">
                  <c:v>0.41914870235001972</c:v>
                </c:pt>
                <c:pt idx="13425">
                  <c:v>0.41927658746123242</c:v>
                </c:pt>
                <c:pt idx="13426">
                  <c:v>0.41543407705129182</c:v>
                </c:pt>
                <c:pt idx="13427">
                  <c:v>0.40972914344053329</c:v>
                </c:pt>
                <c:pt idx="13428">
                  <c:v>0.40531915134751167</c:v>
                </c:pt>
                <c:pt idx="13429">
                  <c:v>0.39798795107700313</c:v>
                </c:pt>
                <c:pt idx="13430">
                  <c:v>0.39177866043272047</c:v>
                </c:pt>
                <c:pt idx="13431">
                  <c:v>0.45474737848589075</c:v>
                </c:pt>
                <c:pt idx="13432">
                  <c:v>0.47230180106436498</c:v>
                </c:pt>
                <c:pt idx="13433">
                  <c:v>0.4754970824275081</c:v>
                </c:pt>
                <c:pt idx="13434">
                  <c:v>0.47412379379104486</c:v>
                </c:pt>
                <c:pt idx="13435">
                  <c:v>0.47690067979434103</c:v>
                </c:pt>
                <c:pt idx="13436">
                  <c:v>0.49648596252268395</c:v>
                </c:pt>
                <c:pt idx="13437">
                  <c:v>0.51389880406764843</c:v>
                </c:pt>
                <c:pt idx="13438">
                  <c:v>0.51978349073787045</c:v>
                </c:pt>
                <c:pt idx="13439">
                  <c:v>0.5206860467116412</c:v>
                </c:pt>
                <c:pt idx="13440">
                  <c:v>0.51887297502458263</c:v>
                </c:pt>
                <c:pt idx="13441">
                  <c:v>0.59727466536102758</c:v>
                </c:pt>
                <c:pt idx="13442">
                  <c:v>0.65158130911471845</c:v>
                </c:pt>
                <c:pt idx="13443">
                  <c:v>0.7398193233031698</c:v>
                </c:pt>
                <c:pt idx="13444">
                  <c:v>0.78701921594829494</c:v>
                </c:pt>
                <c:pt idx="13445">
                  <c:v>0.82775477505750761</c:v>
                </c:pt>
                <c:pt idx="13446">
                  <c:v>0.85454608117507269</c:v>
                </c:pt>
                <c:pt idx="13447">
                  <c:v>0.85664787596240255</c:v>
                </c:pt>
                <c:pt idx="13448">
                  <c:v>0.84900719846504868</c:v>
                </c:pt>
                <c:pt idx="13449">
                  <c:v>0.83583941715125165</c:v>
                </c:pt>
                <c:pt idx="13450">
                  <c:v>0.82062311988318282</c:v>
                </c:pt>
                <c:pt idx="13451">
                  <c:v>0.97294944656326365</c:v>
                </c:pt>
                <c:pt idx="13452">
                  <c:v>1.0099918816678617</c:v>
                </c:pt>
                <c:pt idx="13453">
                  <c:v>1.0073989908608099</c:v>
                </c:pt>
                <c:pt idx="13454">
                  <c:v>0.98872077265105274</c:v>
                </c:pt>
                <c:pt idx="13455">
                  <c:v>0.96447969720178572</c:v>
                </c:pt>
                <c:pt idx="13456">
                  <c:v>0.93713624800699158</c:v>
                </c:pt>
                <c:pt idx="13457">
                  <c:v>0.90755512013858675</c:v>
                </c:pt>
                <c:pt idx="13458">
                  <c:v>0.87788479105229611</c:v>
                </c:pt>
                <c:pt idx="13459">
                  <c:v>0.84928801608909665</c:v>
                </c:pt>
                <c:pt idx="13460">
                  <c:v>0.82061546366211247</c:v>
                </c:pt>
                <c:pt idx="13461">
                  <c:v>0.79418387732824469</c:v>
                </c:pt>
                <c:pt idx="13462">
                  <c:v>0.76747567851792864</c:v>
                </c:pt>
                <c:pt idx="13463">
                  <c:v>0.73829041041306986</c:v>
                </c:pt>
                <c:pt idx="13464">
                  <c:v>0.71208782795820413</c:v>
                </c:pt>
                <c:pt idx="13465">
                  <c:v>0.68887083803503746</c:v>
                </c:pt>
                <c:pt idx="13466">
                  <c:v>0.66700471802780814</c:v>
                </c:pt>
                <c:pt idx="13467">
                  <c:v>0.64359690605384101</c:v>
                </c:pt>
                <c:pt idx="13468">
                  <c:v>0.62486505110086865</c:v>
                </c:pt>
                <c:pt idx="13469">
                  <c:v>0.63453719687037713</c:v>
                </c:pt>
                <c:pt idx="13470">
                  <c:v>1.0369352672337928</c:v>
                </c:pt>
                <c:pt idx="13471">
                  <c:v>1.0913107106605948</c:v>
                </c:pt>
                <c:pt idx="13472">
                  <c:v>3.4850804854979494</c:v>
                </c:pt>
                <c:pt idx="13473">
                  <c:v>5.3089923808311088</c:v>
                </c:pt>
                <c:pt idx="13474">
                  <c:v>2.7708196806366447</c:v>
                </c:pt>
                <c:pt idx="13475">
                  <c:v>2.5883618964055652</c:v>
                </c:pt>
                <c:pt idx="13476">
                  <c:v>2.5832310132996352</c:v>
                </c:pt>
                <c:pt idx="13477">
                  <c:v>2.5015741001826592</c:v>
                </c:pt>
                <c:pt idx="13478">
                  <c:v>2.49667526213236</c:v>
                </c:pt>
                <c:pt idx="13479">
                  <c:v>2.7806689798295787</c:v>
                </c:pt>
                <c:pt idx="13480">
                  <c:v>3.8064711339630581</c:v>
                </c:pt>
                <c:pt idx="13481">
                  <c:v>7.9731765361198752</c:v>
                </c:pt>
                <c:pt idx="13482">
                  <c:v>6.4695603992193931</c:v>
                </c:pt>
                <c:pt idx="13483">
                  <c:v>6.7118502763245216</c:v>
                </c:pt>
                <c:pt idx="13484">
                  <c:v>6.5059964248322304</c:v>
                </c:pt>
                <c:pt idx="13485">
                  <c:v>6.0470107086835672</c:v>
                </c:pt>
                <c:pt idx="13486">
                  <c:v>5.6438423666212145</c:v>
                </c:pt>
                <c:pt idx="13487">
                  <c:v>5.7792782839012675</c:v>
                </c:pt>
                <c:pt idx="13488">
                  <c:v>6.4332077230994091</c:v>
                </c:pt>
                <c:pt idx="13489">
                  <c:v>7.1533536172362675</c:v>
                </c:pt>
                <c:pt idx="13490">
                  <c:v>7.5733119953277193</c:v>
                </c:pt>
                <c:pt idx="13491">
                  <c:v>7.6386091055597136</c:v>
                </c:pt>
                <c:pt idx="13492">
                  <c:v>7.5322383678678708</c:v>
                </c:pt>
                <c:pt idx="13493">
                  <c:v>7.4067196556654018</c:v>
                </c:pt>
                <c:pt idx="13494">
                  <c:v>7.2680147128226604</c:v>
                </c:pt>
                <c:pt idx="13495">
                  <c:v>7.1162518925786094</c:v>
                </c:pt>
                <c:pt idx="13496">
                  <c:v>9.370613741250498</c:v>
                </c:pt>
                <c:pt idx="13497">
                  <c:v>9.1779656027584959</c:v>
                </c:pt>
                <c:pt idx="13498">
                  <c:v>9.4148420908593398</c:v>
                </c:pt>
                <c:pt idx="13499">
                  <c:v>9.1401721881665026</c:v>
                </c:pt>
                <c:pt idx="13500">
                  <c:v>8.5005930004540691</c:v>
                </c:pt>
                <c:pt idx="13501">
                  <c:v>7.7861021296309794</c:v>
                </c:pt>
                <c:pt idx="13502">
                  <c:v>7.068989141967938</c:v>
                </c:pt>
                <c:pt idx="13503">
                  <c:v>6.4873923499335824</c:v>
                </c:pt>
                <c:pt idx="13504">
                  <c:v>6.6317881656056139</c:v>
                </c:pt>
                <c:pt idx="13505">
                  <c:v>8.1805992350227079</c:v>
                </c:pt>
                <c:pt idx="13506">
                  <c:v>11.671531892326717</c:v>
                </c:pt>
                <c:pt idx="13507">
                  <c:v>9.9844057614508639</c:v>
                </c:pt>
                <c:pt idx="13508">
                  <c:v>9.6400456343622167</c:v>
                </c:pt>
                <c:pt idx="13509">
                  <c:v>9.1584104132970712</c:v>
                </c:pt>
                <c:pt idx="13510">
                  <c:v>9.0254190694265368</c:v>
                </c:pt>
                <c:pt idx="13511">
                  <c:v>8.8551845834206411</c:v>
                </c:pt>
                <c:pt idx="13512">
                  <c:v>8.6497154358261685</c:v>
                </c:pt>
                <c:pt idx="13513">
                  <c:v>8.3970159306382275</c:v>
                </c:pt>
                <c:pt idx="13514">
                  <c:v>8.2068475771606728</c:v>
                </c:pt>
                <c:pt idx="13515">
                  <c:v>8.0962989653044239</c:v>
                </c:pt>
                <c:pt idx="13516">
                  <c:v>7.9861035649911845</c:v>
                </c:pt>
                <c:pt idx="13517">
                  <c:v>7.8244052718031298</c:v>
                </c:pt>
                <c:pt idx="13518">
                  <c:v>7.6479111119669199</c:v>
                </c:pt>
                <c:pt idx="13519">
                  <c:v>7.6260897569389945</c:v>
                </c:pt>
                <c:pt idx="13520">
                  <c:v>7.6193638562550667</c:v>
                </c:pt>
                <c:pt idx="13521">
                  <c:v>15.442098871863752</c:v>
                </c:pt>
                <c:pt idx="13522">
                  <c:v>12.245010690091251</c:v>
                </c:pt>
                <c:pt idx="13523">
                  <c:v>12.162756615747888</c:v>
                </c:pt>
                <c:pt idx="13524">
                  <c:v>11.742250984708965</c:v>
                </c:pt>
                <c:pt idx="13525">
                  <c:v>10.881683615319474</c:v>
                </c:pt>
                <c:pt idx="13526">
                  <c:v>10.0573766544431</c:v>
                </c:pt>
                <c:pt idx="13527">
                  <c:v>9.2264620957666228</c:v>
                </c:pt>
                <c:pt idx="13528">
                  <c:v>8.6862007717514658</c:v>
                </c:pt>
                <c:pt idx="13529">
                  <c:v>9.0862484989447143</c:v>
                </c:pt>
                <c:pt idx="13530">
                  <c:v>40.203183630767505</c:v>
                </c:pt>
                <c:pt idx="13531">
                  <c:v>22.901878338290135</c:v>
                </c:pt>
                <c:pt idx="13532">
                  <c:v>17.436769044017723</c:v>
                </c:pt>
                <c:pt idx="13533">
                  <c:v>15.452131720595904</c:v>
                </c:pt>
                <c:pt idx="13534">
                  <c:v>13.955424109410332</c:v>
                </c:pt>
                <c:pt idx="13535">
                  <c:v>12.559962208536179</c:v>
                </c:pt>
                <c:pt idx="13536">
                  <c:v>11.44029225078202</c:v>
                </c:pt>
                <c:pt idx="13537">
                  <c:v>10.852329950033521</c:v>
                </c:pt>
                <c:pt idx="13538">
                  <c:v>11.113935979903706</c:v>
                </c:pt>
                <c:pt idx="13539">
                  <c:v>11.286858473000668</c:v>
                </c:pt>
                <c:pt idx="13540">
                  <c:v>11.094351528952718</c:v>
                </c:pt>
                <c:pt idx="13541">
                  <c:v>10.625112060781817</c:v>
                </c:pt>
                <c:pt idx="13542">
                  <c:v>10.005871925977418</c:v>
                </c:pt>
                <c:pt idx="13543">
                  <c:v>9.3422590625445103</c:v>
                </c:pt>
                <c:pt idx="13544">
                  <c:v>8.7071364206543684</c:v>
                </c:pt>
                <c:pt idx="13545">
                  <c:v>8.1757129013773557</c:v>
                </c:pt>
                <c:pt idx="13546">
                  <c:v>8.0827530602240092</c:v>
                </c:pt>
                <c:pt idx="13547">
                  <c:v>8.9112889623691682</c:v>
                </c:pt>
                <c:pt idx="13548">
                  <c:v>12.378097093914096</c:v>
                </c:pt>
                <c:pt idx="13549">
                  <c:v>12.338600303032637</c:v>
                </c:pt>
                <c:pt idx="13550">
                  <c:v>12.48802991942863</c:v>
                </c:pt>
                <c:pt idx="13551">
                  <c:v>12.397686822991231</c:v>
                </c:pt>
                <c:pt idx="13552">
                  <c:v>11.930231194247868</c:v>
                </c:pt>
                <c:pt idx="13553">
                  <c:v>11.119473167468481</c:v>
                </c:pt>
                <c:pt idx="13554">
                  <c:v>10.228928559363418</c:v>
                </c:pt>
                <c:pt idx="13555">
                  <c:v>10.150176758561336</c:v>
                </c:pt>
                <c:pt idx="13556">
                  <c:v>9.9962056887731681</c:v>
                </c:pt>
                <c:pt idx="13557">
                  <c:v>13.964176938626816</c:v>
                </c:pt>
                <c:pt idx="13558">
                  <c:v>12.338576491002058</c:v>
                </c:pt>
                <c:pt idx="13559">
                  <c:v>12.091963778404867</c:v>
                </c:pt>
                <c:pt idx="13560">
                  <c:v>11.731258881526218</c:v>
                </c:pt>
                <c:pt idx="13561">
                  <c:v>11.493336517157605</c:v>
                </c:pt>
                <c:pt idx="13562">
                  <c:v>10.795975048345193</c:v>
                </c:pt>
                <c:pt idx="13563">
                  <c:v>10.139590462787307</c:v>
                </c:pt>
                <c:pt idx="13564">
                  <c:v>9.7147622877451454</c:v>
                </c:pt>
                <c:pt idx="13565">
                  <c:v>9.3811593308215446</c:v>
                </c:pt>
                <c:pt idx="13566">
                  <c:v>9.2327467473617677</c:v>
                </c:pt>
                <c:pt idx="13567">
                  <c:v>9.0853964929437563</c:v>
                </c:pt>
                <c:pt idx="13568">
                  <c:v>8.8875343369992628</c:v>
                </c:pt>
                <c:pt idx="13569">
                  <c:v>8.6902386704756616</c:v>
                </c:pt>
                <c:pt idx="13570">
                  <c:v>8.5596303414313706</c:v>
                </c:pt>
                <c:pt idx="13571">
                  <c:v>8.4948085348665927</c:v>
                </c:pt>
                <c:pt idx="13572">
                  <c:v>8.3707551719296216</c:v>
                </c:pt>
                <c:pt idx="13573">
                  <c:v>8.2022669920116105</c:v>
                </c:pt>
                <c:pt idx="13574">
                  <c:v>8.0784222938879342</c:v>
                </c:pt>
                <c:pt idx="13575">
                  <c:v>7.9434308985304156</c:v>
                </c:pt>
                <c:pt idx="13576">
                  <c:v>7.8718979185264235</c:v>
                </c:pt>
                <c:pt idx="13577">
                  <c:v>7.8625731943582835</c:v>
                </c:pt>
                <c:pt idx="13578">
                  <c:v>7.884814908567872</c:v>
                </c:pt>
                <c:pt idx="13579">
                  <c:v>7.8987593912319394</c:v>
                </c:pt>
                <c:pt idx="13580">
                  <c:v>8.1085494542887542</c:v>
                </c:pt>
                <c:pt idx="13581">
                  <c:v>8.1107530177999347</c:v>
                </c:pt>
                <c:pt idx="13582">
                  <c:v>8.0048057716606706</c:v>
                </c:pt>
                <c:pt idx="13583">
                  <c:v>7.8796431396030648</c:v>
                </c:pt>
                <c:pt idx="13584">
                  <c:v>7.760724748177509</c:v>
                </c:pt>
                <c:pt idx="13585">
                  <c:v>7.6308045025181555</c:v>
                </c:pt>
                <c:pt idx="13586">
                  <c:v>7.5164401503693634</c:v>
                </c:pt>
                <c:pt idx="13587">
                  <c:v>7.4160683529991989</c:v>
                </c:pt>
                <c:pt idx="13588">
                  <c:v>7.3016650297299384</c:v>
                </c:pt>
                <c:pt idx="13589">
                  <c:v>7.2013419419887583</c:v>
                </c:pt>
                <c:pt idx="13590">
                  <c:v>7.1147573009850467</c:v>
                </c:pt>
                <c:pt idx="13591">
                  <c:v>7.0661126512835448</c:v>
                </c:pt>
                <c:pt idx="13592">
                  <c:v>7.0576803652127085</c:v>
                </c:pt>
                <c:pt idx="13593">
                  <c:v>7.0566537759695844</c:v>
                </c:pt>
                <c:pt idx="13594">
                  <c:v>7.0314518272507947</c:v>
                </c:pt>
                <c:pt idx="13595">
                  <c:v>7.8713043390698774</c:v>
                </c:pt>
                <c:pt idx="13596">
                  <c:v>7.3166786204296734</c:v>
                </c:pt>
                <c:pt idx="13597">
                  <c:v>8.9088724653304112</c:v>
                </c:pt>
                <c:pt idx="13598">
                  <c:v>8.8733767735367124</c:v>
                </c:pt>
                <c:pt idx="13599">
                  <c:v>9.036614380154278</c:v>
                </c:pt>
                <c:pt idx="13600">
                  <c:v>8.8787278562950203</c:v>
                </c:pt>
                <c:pt idx="13601">
                  <c:v>10.428361241939799</c:v>
                </c:pt>
                <c:pt idx="13602">
                  <c:v>9.6522795221920035</c:v>
                </c:pt>
                <c:pt idx="13603">
                  <c:v>9.3348126501207407</c:v>
                </c:pt>
                <c:pt idx="13604">
                  <c:v>9.689361117057981</c:v>
                </c:pt>
                <c:pt idx="13605">
                  <c:v>9.5455111534749904</c:v>
                </c:pt>
                <c:pt idx="13606">
                  <c:v>9.5492565103695508</c:v>
                </c:pt>
                <c:pt idx="13607">
                  <c:v>9.1224040932672317</c:v>
                </c:pt>
                <c:pt idx="13608">
                  <c:v>8.5496567556390506</c:v>
                </c:pt>
                <c:pt idx="13609">
                  <c:v>8.1577580543744652</c:v>
                </c:pt>
                <c:pt idx="13610">
                  <c:v>8.209737917546807</c:v>
                </c:pt>
                <c:pt idx="13611">
                  <c:v>8.1365725144784076</c:v>
                </c:pt>
                <c:pt idx="13612">
                  <c:v>8.0377021430002085</c:v>
                </c:pt>
                <c:pt idx="13613">
                  <c:v>8.0770342961199226</c:v>
                </c:pt>
                <c:pt idx="13614">
                  <c:v>7.9797922119714064</c:v>
                </c:pt>
                <c:pt idx="13615">
                  <c:v>7.8613215450117986</c:v>
                </c:pt>
                <c:pt idx="13616">
                  <c:v>7.7160737600231384</c:v>
                </c:pt>
                <c:pt idx="13617">
                  <c:v>7.5588032493291895</c:v>
                </c:pt>
                <c:pt idx="13618">
                  <c:v>7.3961429729231494</c:v>
                </c:pt>
                <c:pt idx="13619">
                  <c:v>7.2527376878823304</c:v>
                </c:pt>
                <c:pt idx="13620">
                  <c:v>7.0765643199650441</c:v>
                </c:pt>
                <c:pt idx="13621">
                  <c:v>6.9213038712712853</c:v>
                </c:pt>
                <c:pt idx="13622">
                  <c:v>6.7679389211611545</c:v>
                </c:pt>
                <c:pt idx="13623">
                  <c:v>6.6303487325497104</c:v>
                </c:pt>
                <c:pt idx="13624">
                  <c:v>6.5125762570389725</c:v>
                </c:pt>
                <c:pt idx="13625">
                  <c:v>6.4094316273408394</c:v>
                </c:pt>
                <c:pt idx="13626">
                  <c:v>6.278211065148688</c:v>
                </c:pt>
                <c:pt idx="13627">
                  <c:v>6.1312990098387914</c:v>
                </c:pt>
                <c:pt idx="13628">
                  <c:v>5.9830168073691565</c:v>
                </c:pt>
                <c:pt idx="13629">
                  <c:v>5.8415954958671783</c:v>
                </c:pt>
                <c:pt idx="13630">
                  <c:v>5.7085336630091303</c:v>
                </c:pt>
                <c:pt idx="13631">
                  <c:v>5.5881494777964775</c:v>
                </c:pt>
                <c:pt idx="13632">
                  <c:v>5.4822231392765914</c:v>
                </c:pt>
                <c:pt idx="13633">
                  <c:v>5.3733964103980574</c:v>
                </c:pt>
                <c:pt idx="13634">
                  <c:v>5.2668266692561705</c:v>
                </c:pt>
                <c:pt idx="13635">
                  <c:v>5.1555543794676826</c:v>
                </c:pt>
                <c:pt idx="13636">
                  <c:v>5.0506030220931626</c:v>
                </c:pt>
                <c:pt idx="13637">
                  <c:v>5.0116300173617505</c:v>
                </c:pt>
                <c:pt idx="13638">
                  <c:v>4.9640237996722094</c:v>
                </c:pt>
                <c:pt idx="13639">
                  <c:v>4.9189070320183497</c:v>
                </c:pt>
                <c:pt idx="13640">
                  <c:v>4.8601788819393716</c:v>
                </c:pt>
                <c:pt idx="13641">
                  <c:v>4.7835966450871013</c:v>
                </c:pt>
                <c:pt idx="13642">
                  <c:v>4.7014126591904395</c:v>
                </c:pt>
                <c:pt idx="13643">
                  <c:v>4.6176959719368655</c:v>
                </c:pt>
                <c:pt idx="13644">
                  <c:v>4.5335815715103989</c:v>
                </c:pt>
                <c:pt idx="13645">
                  <c:v>4.453068903042702</c:v>
                </c:pt>
                <c:pt idx="13646">
                  <c:v>5.0966727804482126</c:v>
                </c:pt>
                <c:pt idx="13647">
                  <c:v>5.4060745170342406</c:v>
                </c:pt>
                <c:pt idx="13648">
                  <c:v>5.4200136260829455</c:v>
                </c:pt>
                <c:pt idx="13649">
                  <c:v>5.3619661249116701</c:v>
                </c:pt>
                <c:pt idx="13650">
                  <c:v>5.2774637734926131</c:v>
                </c:pt>
                <c:pt idx="13651">
                  <c:v>5.1872818939025507</c:v>
                </c:pt>
                <c:pt idx="13652">
                  <c:v>5.0955632244868516</c:v>
                </c:pt>
                <c:pt idx="13653">
                  <c:v>5.0132578069149085</c:v>
                </c:pt>
                <c:pt idx="13654">
                  <c:v>4.9411796831766779</c:v>
                </c:pt>
                <c:pt idx="13655">
                  <c:v>4.8564149233513945</c:v>
                </c:pt>
                <c:pt idx="13656">
                  <c:v>4.7731462697490166</c:v>
                </c:pt>
                <c:pt idx="13657">
                  <c:v>4.6976662961815725</c:v>
                </c:pt>
                <c:pt idx="13658">
                  <c:v>4.610563897275215</c:v>
                </c:pt>
                <c:pt idx="13659">
                  <c:v>4.5140185399881414</c:v>
                </c:pt>
                <c:pt idx="13660">
                  <c:v>4.4219000229660965</c:v>
                </c:pt>
                <c:pt idx="13661">
                  <c:v>4.3376155821426314</c:v>
                </c:pt>
                <c:pt idx="13662">
                  <c:v>4.2423769259776591</c:v>
                </c:pt>
                <c:pt idx="13663">
                  <c:v>4.1674760963132265</c:v>
                </c:pt>
                <c:pt idx="13664">
                  <c:v>4.1006245741594345</c:v>
                </c:pt>
                <c:pt idx="13665">
                  <c:v>4.0457949819659165</c:v>
                </c:pt>
                <c:pt idx="13666">
                  <c:v>3.9794639407823511</c:v>
                </c:pt>
                <c:pt idx="13667">
                  <c:v>3.9078983483807752</c:v>
                </c:pt>
                <c:pt idx="13668">
                  <c:v>3.8291952009513985</c:v>
                </c:pt>
                <c:pt idx="13669">
                  <c:v>3.7540833077838838</c:v>
                </c:pt>
                <c:pt idx="13670">
                  <c:v>3.6726321504494037</c:v>
                </c:pt>
                <c:pt idx="13671">
                  <c:v>3.5954285278741978</c:v>
                </c:pt>
                <c:pt idx="13672">
                  <c:v>3.5179818718865614</c:v>
                </c:pt>
                <c:pt idx="13673">
                  <c:v>3.4450983519404081</c:v>
                </c:pt>
                <c:pt idx="13674">
                  <c:v>3.3747667523680205</c:v>
                </c:pt>
                <c:pt idx="13675">
                  <c:v>3.3088361178557109</c:v>
                </c:pt>
                <c:pt idx="13676">
                  <c:v>3.2437036527718517</c:v>
                </c:pt>
                <c:pt idx="13677">
                  <c:v>3.1755236956103081</c:v>
                </c:pt>
                <c:pt idx="13678">
                  <c:v>3.0993855585461376</c:v>
                </c:pt>
                <c:pt idx="13679">
                  <c:v>3.0272754494725049</c:v>
                </c:pt>
                <c:pt idx="13680">
                  <c:v>2.9540666101405058</c:v>
                </c:pt>
                <c:pt idx="13681">
                  <c:v>2.8849510421625415</c:v>
                </c:pt>
                <c:pt idx="13682">
                  <c:v>2.8162911744223837</c:v>
                </c:pt>
                <c:pt idx="13683">
                  <c:v>2.7506742675595612</c:v>
                </c:pt>
                <c:pt idx="13684">
                  <c:v>2.6842907097139412</c:v>
                </c:pt>
                <c:pt idx="13685">
                  <c:v>2.6206773307744902</c:v>
                </c:pt>
                <c:pt idx="13686">
                  <c:v>2.5560187950539337</c:v>
                </c:pt>
                <c:pt idx="13687">
                  <c:v>2.4917427739401825</c:v>
                </c:pt>
                <c:pt idx="13688">
                  <c:v>2.4289783610655942</c:v>
                </c:pt>
                <c:pt idx="13689">
                  <c:v>2.3652911663282148</c:v>
                </c:pt>
                <c:pt idx="13690">
                  <c:v>2.3076138794743635</c:v>
                </c:pt>
                <c:pt idx="13691">
                  <c:v>2.2484303285832352</c:v>
                </c:pt>
                <c:pt idx="13692">
                  <c:v>2.1945085973686531</c:v>
                </c:pt>
                <c:pt idx="13693">
                  <c:v>2.1384109857868268</c:v>
                </c:pt>
                <c:pt idx="13694">
                  <c:v>2.0860971438616462</c:v>
                </c:pt>
                <c:pt idx="13695">
                  <c:v>2.0348289004564029</c:v>
                </c:pt>
                <c:pt idx="13696">
                  <c:v>1.9840678245006829</c:v>
                </c:pt>
                <c:pt idx="13697">
                  <c:v>1.9326765825376053</c:v>
                </c:pt>
                <c:pt idx="13698">
                  <c:v>1.8872189073753922</c:v>
                </c:pt>
                <c:pt idx="13699">
                  <c:v>1.8412595676341812</c:v>
                </c:pt>
                <c:pt idx="13700">
                  <c:v>1.7974643381626536</c:v>
                </c:pt>
                <c:pt idx="13701">
                  <c:v>1.7529999712995818</c:v>
                </c:pt>
                <c:pt idx="13702">
                  <c:v>1.7097341689561139</c:v>
                </c:pt>
                <c:pt idx="13703">
                  <c:v>1.6674355554954718</c:v>
                </c:pt>
                <c:pt idx="13704">
                  <c:v>1.628173651387171</c:v>
                </c:pt>
                <c:pt idx="13705">
                  <c:v>1.5899188476137085</c:v>
                </c:pt>
                <c:pt idx="13706">
                  <c:v>1.5507423808082141</c:v>
                </c:pt>
                <c:pt idx="13707">
                  <c:v>1.5120163091021772</c:v>
                </c:pt>
                <c:pt idx="13708">
                  <c:v>1.4780134886629799</c:v>
                </c:pt>
                <c:pt idx="13709">
                  <c:v>1.4406075509015341</c:v>
                </c:pt>
                <c:pt idx="13710">
                  <c:v>1.4078728803308698</c:v>
                </c:pt>
                <c:pt idx="13711">
                  <c:v>1.3733845930571178</c:v>
                </c:pt>
                <c:pt idx="13712">
                  <c:v>1.3416185158847773</c:v>
                </c:pt>
                <c:pt idx="13713">
                  <c:v>1.3120511660187677</c:v>
                </c:pt>
                <c:pt idx="13714">
                  <c:v>1.281359731346176</c:v>
                </c:pt>
                <c:pt idx="13715">
                  <c:v>1.2521220512812241</c:v>
                </c:pt>
                <c:pt idx="13716">
                  <c:v>1.222516598157239</c:v>
                </c:pt>
                <c:pt idx="13717">
                  <c:v>1.19632245915014</c:v>
                </c:pt>
                <c:pt idx="13718">
                  <c:v>1.1835131291345826</c:v>
                </c:pt>
                <c:pt idx="13719">
                  <c:v>1.1624986912646438</c:v>
                </c:pt>
                <c:pt idx="13720">
                  <c:v>1.1394259083181899</c:v>
                </c:pt>
                <c:pt idx="13721">
                  <c:v>1.1141076919784805</c:v>
                </c:pt>
                <c:pt idx="13722">
                  <c:v>1.0899448239238381</c:v>
                </c:pt>
                <c:pt idx="13723">
                  <c:v>1.0658214305715528</c:v>
                </c:pt>
                <c:pt idx="13724">
                  <c:v>1.0427310499324538</c:v>
                </c:pt>
                <c:pt idx="13725">
                  <c:v>1.0161957382607563</c:v>
                </c:pt>
                <c:pt idx="13726">
                  <c:v>0.99431664842232348</c:v>
                </c:pt>
                <c:pt idx="13727">
                  <c:v>1.2198773147687261</c:v>
                </c:pt>
                <c:pt idx="13728">
                  <c:v>1.279075740141244</c:v>
                </c:pt>
                <c:pt idx="13729">
                  <c:v>1.2827507313797741</c:v>
                </c:pt>
                <c:pt idx="13730">
                  <c:v>1.2658192255170304</c:v>
                </c:pt>
                <c:pt idx="13731">
                  <c:v>1.2390798765232101</c:v>
                </c:pt>
                <c:pt idx="13732">
                  <c:v>1.2108275999910687</c:v>
                </c:pt>
                <c:pt idx="13733">
                  <c:v>1.1829297930589378</c:v>
                </c:pt>
                <c:pt idx="13734">
                  <c:v>1.1560586123537333</c:v>
                </c:pt>
                <c:pt idx="13735">
                  <c:v>1.1269356369662344</c:v>
                </c:pt>
                <c:pt idx="13736">
                  <c:v>1.1007444987613357</c:v>
                </c:pt>
                <c:pt idx="13737">
                  <c:v>1.0761034694401441</c:v>
                </c:pt>
                <c:pt idx="13738">
                  <c:v>1.0503974456110221</c:v>
                </c:pt>
                <c:pt idx="13739">
                  <c:v>1.0405249212249106</c:v>
                </c:pt>
                <c:pt idx="13740">
                  <c:v>1.0222126146835626</c:v>
                </c:pt>
                <c:pt idx="13741">
                  <c:v>1.0002578268803939</c:v>
                </c:pt>
                <c:pt idx="13742">
                  <c:v>0.97778829406444889</c:v>
                </c:pt>
                <c:pt idx="13743">
                  <c:v>0.95491316737412935</c:v>
                </c:pt>
                <c:pt idx="13744">
                  <c:v>0.93332393408287462</c:v>
                </c:pt>
                <c:pt idx="13745">
                  <c:v>0.90951292918308757</c:v>
                </c:pt>
                <c:pt idx="13746">
                  <c:v>0.89091135468105731</c:v>
                </c:pt>
                <c:pt idx="13747">
                  <c:v>0.86891146200719283</c:v>
                </c:pt>
                <c:pt idx="13748">
                  <c:v>0.84990956033744769</c:v>
                </c:pt>
                <c:pt idx="13749">
                  <c:v>0.83019270548844815</c:v>
                </c:pt>
                <c:pt idx="13750">
                  <c:v>0.81194758154762159</c:v>
                </c:pt>
                <c:pt idx="13751">
                  <c:v>0.79306071560794256</c:v>
                </c:pt>
                <c:pt idx="13752">
                  <c:v>0.77471901955639066</c:v>
                </c:pt>
                <c:pt idx="13753">
                  <c:v>0.75810977908399868</c:v>
                </c:pt>
                <c:pt idx="13754">
                  <c:v>0.74252064300981213</c:v>
                </c:pt>
                <c:pt idx="13755">
                  <c:v>0.72603961290972996</c:v>
                </c:pt>
                <c:pt idx="13756">
                  <c:v>0.71025503304156756</c:v>
                </c:pt>
                <c:pt idx="13757">
                  <c:v>0.69355558055786659</c:v>
                </c:pt>
                <c:pt idx="13758">
                  <c:v>0.67923025599822995</c:v>
                </c:pt>
                <c:pt idx="13759">
                  <c:v>0.66366837405319656</c:v>
                </c:pt>
                <c:pt idx="13760">
                  <c:v>0.65005955459190579</c:v>
                </c:pt>
                <c:pt idx="13761">
                  <c:v>0.63559371394603414</c:v>
                </c:pt>
                <c:pt idx="13762">
                  <c:v>0.62376105644264446</c:v>
                </c:pt>
                <c:pt idx="13763">
                  <c:v>0.61095206617886799</c:v>
                </c:pt>
                <c:pt idx="13764">
                  <c:v>0.59545749903151757</c:v>
                </c:pt>
                <c:pt idx="13765">
                  <c:v>0.58336837489490057</c:v>
                </c:pt>
                <c:pt idx="13766">
                  <c:v>0.57077597014033099</c:v>
                </c:pt>
                <c:pt idx="13767">
                  <c:v>0.55987181029098176</c:v>
                </c:pt>
                <c:pt idx="13768">
                  <c:v>0.5471476629059816</c:v>
                </c:pt>
                <c:pt idx="13769">
                  <c:v>0.53599553066772665</c:v>
                </c:pt>
                <c:pt idx="13770">
                  <c:v>0.52540764466661449</c:v>
                </c:pt>
                <c:pt idx="13771">
                  <c:v>0.51367645787758864</c:v>
                </c:pt>
                <c:pt idx="13772">
                  <c:v>0.50239463882297941</c:v>
                </c:pt>
                <c:pt idx="13773">
                  <c:v>0.49265506541635706</c:v>
                </c:pt>
                <c:pt idx="13774">
                  <c:v>0.48185081898218823</c:v>
                </c:pt>
                <c:pt idx="13775">
                  <c:v>0.47317517844630519</c:v>
                </c:pt>
                <c:pt idx="13776">
                  <c:v>0.46362161469230101</c:v>
                </c:pt>
                <c:pt idx="13777">
                  <c:v>0.4531837850791004</c:v>
                </c:pt>
                <c:pt idx="13778">
                  <c:v>0.44435552811511625</c:v>
                </c:pt>
                <c:pt idx="13779">
                  <c:v>0.43523085828452207</c:v>
                </c:pt>
                <c:pt idx="13780">
                  <c:v>0.42620396102127506</c:v>
                </c:pt>
                <c:pt idx="13781">
                  <c:v>0.41866918782669432</c:v>
                </c:pt>
                <c:pt idx="13782">
                  <c:v>0.40892105152648422</c:v>
                </c:pt>
                <c:pt idx="13783">
                  <c:v>0.40105422166321281</c:v>
                </c:pt>
                <c:pt idx="13784">
                  <c:v>0.39496352002038881</c:v>
                </c:pt>
                <c:pt idx="13785">
                  <c:v>0.3860439162743744</c:v>
                </c:pt>
                <c:pt idx="13786">
                  <c:v>0.37949052377047637</c:v>
                </c:pt>
                <c:pt idx="13787">
                  <c:v>0.37189859541968129</c:v>
                </c:pt>
                <c:pt idx="13788">
                  <c:v>0.36466351971257682</c:v>
                </c:pt>
                <c:pt idx="13789">
                  <c:v>0.35728081684712448</c:v>
                </c:pt>
                <c:pt idx="13790">
                  <c:v>0.34984613496701528</c:v>
                </c:pt>
                <c:pt idx="13791">
                  <c:v>0.34385524650746702</c:v>
                </c:pt>
                <c:pt idx="13792">
                  <c:v>0.3385040446453913</c:v>
                </c:pt>
                <c:pt idx="13793">
                  <c:v>0.33188853985093608</c:v>
                </c:pt>
                <c:pt idx="13794">
                  <c:v>0.32510485653752152</c:v>
                </c:pt>
                <c:pt idx="13795">
                  <c:v>0.32024922980756382</c:v>
                </c:pt>
                <c:pt idx="13796">
                  <c:v>0.31375530594188533</c:v>
                </c:pt>
                <c:pt idx="13797">
                  <c:v>0.3080575812671989</c:v>
                </c:pt>
                <c:pt idx="13798">
                  <c:v>0.30186820287496263</c:v>
                </c:pt>
                <c:pt idx="13799">
                  <c:v>0.29748958210820697</c:v>
                </c:pt>
                <c:pt idx="13800">
                  <c:v>0.29102056434676993</c:v>
                </c:pt>
                <c:pt idx="13801">
                  <c:v>0.28555877580917094</c:v>
                </c:pt>
                <c:pt idx="13802">
                  <c:v>0.28000138092992033</c:v>
                </c:pt>
                <c:pt idx="13803">
                  <c:v>0.27604554947460141</c:v>
                </c:pt>
                <c:pt idx="13804">
                  <c:v>0.27128838073320388</c:v>
                </c:pt>
                <c:pt idx="13805">
                  <c:v>0.26675516271790045</c:v>
                </c:pt>
                <c:pt idx="13806">
                  <c:v>0.26167946588743851</c:v>
                </c:pt>
                <c:pt idx="13807">
                  <c:v>0.257895088060137</c:v>
                </c:pt>
                <c:pt idx="13808">
                  <c:v>0.25333111876074321</c:v>
                </c:pt>
                <c:pt idx="13809">
                  <c:v>0.24822802281489295</c:v>
                </c:pt>
                <c:pt idx="13810">
                  <c:v>0.244199120700683</c:v>
                </c:pt>
                <c:pt idx="13811">
                  <c:v>0.25233882340235081</c:v>
                </c:pt>
                <c:pt idx="13812">
                  <c:v>0.38800355271146408</c:v>
                </c:pt>
                <c:pt idx="13813">
                  <c:v>0.6468944474104481</c:v>
                </c:pt>
                <c:pt idx="13814">
                  <c:v>0.98514109026409291</c:v>
                </c:pt>
                <c:pt idx="13815">
                  <c:v>1.1139658445464899</c:v>
                </c:pt>
                <c:pt idx="13816">
                  <c:v>1.1635085445204321</c:v>
                </c:pt>
                <c:pt idx="13817">
                  <c:v>1.2738821344188835</c:v>
                </c:pt>
                <c:pt idx="13818">
                  <c:v>1.3266023112570551</c:v>
                </c:pt>
                <c:pt idx="13819">
                  <c:v>1.3522274750860501</c:v>
                </c:pt>
                <c:pt idx="13820">
                  <c:v>1.6439775348266374</c:v>
                </c:pt>
                <c:pt idx="13821">
                  <c:v>2.1980593750170847</c:v>
                </c:pt>
                <c:pt idx="13822">
                  <c:v>28.262331907743675</c:v>
                </c:pt>
                <c:pt idx="13823">
                  <c:v>6.7791900017698792</c:v>
                </c:pt>
                <c:pt idx="13824">
                  <c:v>6.0348752710462579</c:v>
                </c:pt>
                <c:pt idx="13825">
                  <c:v>5.7936969203891309</c:v>
                </c:pt>
                <c:pt idx="13826">
                  <c:v>5.621934930719144</c:v>
                </c:pt>
                <c:pt idx="13827">
                  <c:v>5.4579554266598365</c:v>
                </c:pt>
                <c:pt idx="13828">
                  <c:v>5.2316795288526414</c:v>
                </c:pt>
                <c:pt idx="13829">
                  <c:v>5.0218393750622186</c:v>
                </c:pt>
                <c:pt idx="13830">
                  <c:v>4.892305767806465</c:v>
                </c:pt>
                <c:pt idx="13831">
                  <c:v>4.7769377393356116</c:v>
                </c:pt>
                <c:pt idx="13832">
                  <c:v>4.7243591060598975</c:v>
                </c:pt>
                <c:pt idx="13833">
                  <c:v>7.7838926527622894</c:v>
                </c:pt>
                <c:pt idx="13834">
                  <c:v>5.2134328795004743</c:v>
                </c:pt>
                <c:pt idx="13835">
                  <c:v>4.8951831416482046</c:v>
                </c:pt>
                <c:pt idx="13836">
                  <c:v>4.8042569472625685</c:v>
                </c:pt>
                <c:pt idx="13837">
                  <c:v>4.7423228739516103</c:v>
                </c:pt>
                <c:pt idx="13838">
                  <c:v>4.6947962724241545</c:v>
                </c:pt>
                <c:pt idx="13839">
                  <c:v>5.4899537681862487</c:v>
                </c:pt>
                <c:pt idx="13840">
                  <c:v>5.7845460914099336</c:v>
                </c:pt>
                <c:pt idx="13841">
                  <c:v>9.749668650212918</c:v>
                </c:pt>
                <c:pt idx="13842">
                  <c:v>9.1033625395391802</c:v>
                </c:pt>
                <c:pt idx="13843">
                  <c:v>8.6981379074374559</c:v>
                </c:pt>
                <c:pt idx="13844">
                  <c:v>8.6927512138251046</c:v>
                </c:pt>
                <c:pt idx="13845">
                  <c:v>8.4839552035257348</c:v>
                </c:pt>
                <c:pt idx="13846">
                  <c:v>8.3857722931449548</c:v>
                </c:pt>
                <c:pt idx="13847">
                  <c:v>9.1683456084283286</c:v>
                </c:pt>
                <c:pt idx="13848">
                  <c:v>9.2636501987578086</c:v>
                </c:pt>
                <c:pt idx="13849">
                  <c:v>11.571336495546429</c:v>
                </c:pt>
                <c:pt idx="13850">
                  <c:v>11.935383190185036</c:v>
                </c:pt>
                <c:pt idx="13851">
                  <c:v>13.057802142533063</c:v>
                </c:pt>
                <c:pt idx="13852">
                  <c:v>14.718643970508101</c:v>
                </c:pt>
                <c:pt idx="13853">
                  <c:v>14.421346185925023</c:v>
                </c:pt>
                <c:pt idx="13854">
                  <c:v>13.797445704021763</c:v>
                </c:pt>
                <c:pt idx="13855">
                  <c:v>13.048847869941843</c:v>
                </c:pt>
                <c:pt idx="13856">
                  <c:v>13.241760761450404</c:v>
                </c:pt>
                <c:pt idx="13857">
                  <c:v>13.086142578101372</c:v>
                </c:pt>
                <c:pt idx="13858">
                  <c:v>14.25423665864041</c:v>
                </c:pt>
                <c:pt idx="13859">
                  <c:v>14.10778260420847</c:v>
                </c:pt>
                <c:pt idx="13860">
                  <c:v>13.478494973250875</c:v>
                </c:pt>
                <c:pt idx="13861">
                  <c:v>12.96799618077495</c:v>
                </c:pt>
                <c:pt idx="13862">
                  <c:v>12.256929023032946</c:v>
                </c:pt>
                <c:pt idx="13863">
                  <c:v>11.4312840056011</c:v>
                </c:pt>
                <c:pt idx="13864">
                  <c:v>10.826015888789556</c:v>
                </c:pt>
                <c:pt idx="13865">
                  <c:v>10.620291457896421</c:v>
                </c:pt>
                <c:pt idx="13866">
                  <c:v>10.61880034932274</c:v>
                </c:pt>
                <c:pt idx="13867">
                  <c:v>10.514851520519548</c:v>
                </c:pt>
                <c:pt idx="13868">
                  <c:v>10.204633452409652</c:v>
                </c:pt>
                <c:pt idx="13869">
                  <c:v>9.8390821918922526</c:v>
                </c:pt>
                <c:pt idx="13870">
                  <c:v>9.4277186284999477</c:v>
                </c:pt>
                <c:pt idx="13871">
                  <c:v>9.546040534026659</c:v>
                </c:pt>
                <c:pt idx="13872">
                  <c:v>10.193875951619118</c:v>
                </c:pt>
                <c:pt idx="13873">
                  <c:v>10.256526681951716</c:v>
                </c:pt>
                <c:pt idx="13874">
                  <c:v>16.750359739680796</c:v>
                </c:pt>
                <c:pt idx="13875">
                  <c:v>15.020126242373646</c:v>
                </c:pt>
                <c:pt idx="13876">
                  <c:v>15.74181392523761</c:v>
                </c:pt>
                <c:pt idx="13877">
                  <c:v>15.248799940290866</c:v>
                </c:pt>
                <c:pt idx="13878">
                  <c:v>14.439017408438723</c:v>
                </c:pt>
                <c:pt idx="13879">
                  <c:v>13.393240272999186</c:v>
                </c:pt>
                <c:pt idx="13880">
                  <c:v>12.328831121204848</c:v>
                </c:pt>
                <c:pt idx="13881">
                  <c:v>11.533615524574151</c:v>
                </c:pt>
                <c:pt idx="13882">
                  <c:v>10.599466574143586</c:v>
                </c:pt>
                <c:pt idx="13883">
                  <c:v>12.200550631957706</c:v>
                </c:pt>
                <c:pt idx="13884">
                  <c:v>9.9454163949122361</c:v>
                </c:pt>
                <c:pt idx="13885">
                  <c:v>9.1617393552047748</c:v>
                </c:pt>
                <c:pt idx="13886">
                  <c:v>8.6286895335190668</c:v>
                </c:pt>
                <c:pt idx="13887">
                  <c:v>8.4825530480165217</c:v>
                </c:pt>
                <c:pt idx="13888">
                  <c:v>8.4631950426689624</c:v>
                </c:pt>
                <c:pt idx="13889">
                  <c:v>8.4579570599594796</c:v>
                </c:pt>
                <c:pt idx="13890">
                  <c:v>8.3282716116893969</c:v>
                </c:pt>
                <c:pt idx="13891">
                  <c:v>8.0777368699293923</c:v>
                </c:pt>
                <c:pt idx="13892">
                  <c:v>7.7535107558159675</c:v>
                </c:pt>
                <c:pt idx="13893">
                  <c:v>7.493685052997118</c:v>
                </c:pt>
                <c:pt idx="13894">
                  <c:v>7.3772595000110384</c:v>
                </c:pt>
                <c:pt idx="13895">
                  <c:v>7.324316529039522</c:v>
                </c:pt>
                <c:pt idx="13896">
                  <c:v>7.3378834582550878</c:v>
                </c:pt>
                <c:pt idx="13897">
                  <c:v>7.5117452918123417</c:v>
                </c:pt>
                <c:pt idx="13898">
                  <c:v>7.5244907065070903</c:v>
                </c:pt>
                <c:pt idx="13899">
                  <c:v>7.325625538879744</c:v>
                </c:pt>
                <c:pt idx="13900">
                  <c:v>7.1744056189986445</c:v>
                </c:pt>
                <c:pt idx="13901">
                  <c:v>7.0716477732995253</c:v>
                </c:pt>
                <c:pt idx="13902">
                  <c:v>6.9708633685678913</c:v>
                </c:pt>
                <c:pt idx="13903">
                  <c:v>6.8749296076848321</c:v>
                </c:pt>
                <c:pt idx="13904">
                  <c:v>6.7856106080266354</c:v>
                </c:pt>
                <c:pt idx="13905">
                  <c:v>6.7699289350723424</c:v>
                </c:pt>
                <c:pt idx="13906">
                  <c:v>7.0906012480284115</c:v>
                </c:pt>
                <c:pt idx="13907">
                  <c:v>7.1331707746932711</c:v>
                </c:pt>
                <c:pt idx="13908">
                  <c:v>6.9562418494950506</c:v>
                </c:pt>
                <c:pt idx="13909">
                  <c:v>6.6717819168063306</c:v>
                </c:pt>
                <c:pt idx="13910">
                  <c:v>6.4043021861655474</c:v>
                </c:pt>
                <c:pt idx="13911">
                  <c:v>6.4507941677866487</c:v>
                </c:pt>
                <c:pt idx="13912">
                  <c:v>6.9727163108797043</c:v>
                </c:pt>
                <c:pt idx="13913">
                  <c:v>7.3915258413922089</c:v>
                </c:pt>
                <c:pt idx="13914">
                  <c:v>7.7089812074072119</c:v>
                </c:pt>
                <c:pt idx="13915">
                  <c:v>7.5797234762327834</c:v>
                </c:pt>
                <c:pt idx="13916">
                  <c:v>7.2544239269113575</c:v>
                </c:pt>
                <c:pt idx="13917">
                  <c:v>6.8814688558560304</c:v>
                </c:pt>
                <c:pt idx="13918">
                  <c:v>6.508483063590683</c:v>
                </c:pt>
                <c:pt idx="13919">
                  <c:v>6.333262072850113</c:v>
                </c:pt>
                <c:pt idx="13920">
                  <c:v>6.5278081165882451</c:v>
                </c:pt>
                <c:pt idx="13921">
                  <c:v>6.7545657915676234</c:v>
                </c:pt>
                <c:pt idx="13922">
                  <c:v>6.7596325898634717</c:v>
                </c:pt>
                <c:pt idx="13923">
                  <c:v>6.712458331483897</c:v>
                </c:pt>
                <c:pt idx="13924">
                  <c:v>6.6922174100767045</c:v>
                </c:pt>
                <c:pt idx="13925">
                  <c:v>6.6320654112493989</c:v>
                </c:pt>
                <c:pt idx="13926">
                  <c:v>6.5525805481321635</c:v>
                </c:pt>
                <c:pt idx="13927">
                  <c:v>6.4501230600735884</c:v>
                </c:pt>
                <c:pt idx="13928">
                  <c:v>6.3323253294374275</c:v>
                </c:pt>
                <c:pt idx="13929">
                  <c:v>6.24926325092488</c:v>
                </c:pt>
                <c:pt idx="13930">
                  <c:v>6.2045804670447646</c:v>
                </c:pt>
                <c:pt idx="13931">
                  <c:v>6.1672126404483949</c:v>
                </c:pt>
                <c:pt idx="13932">
                  <c:v>6.1931949274901896</c:v>
                </c:pt>
                <c:pt idx="13933">
                  <c:v>6.2073353696591695</c:v>
                </c:pt>
                <c:pt idx="13934">
                  <c:v>6.1596761988133144</c:v>
                </c:pt>
                <c:pt idx="13935">
                  <c:v>6.0873710137815191</c:v>
                </c:pt>
                <c:pt idx="13936">
                  <c:v>6.0017277167890013</c:v>
                </c:pt>
                <c:pt idx="13937">
                  <c:v>5.9198520788612008</c:v>
                </c:pt>
                <c:pt idx="13938">
                  <c:v>5.8459358974479034</c:v>
                </c:pt>
                <c:pt idx="13939">
                  <c:v>5.8040316380640755</c:v>
                </c:pt>
                <c:pt idx="13940">
                  <c:v>5.856175958950228</c:v>
                </c:pt>
                <c:pt idx="13941">
                  <c:v>6.4597543298907851</c:v>
                </c:pt>
                <c:pt idx="13942">
                  <c:v>6.7042436303550774</c:v>
                </c:pt>
                <c:pt idx="13943">
                  <c:v>7.0912564217822034</c:v>
                </c:pt>
                <c:pt idx="13944">
                  <c:v>7.1189191811460075</c:v>
                </c:pt>
                <c:pt idx="13945">
                  <c:v>6.939714705839366</c:v>
                </c:pt>
                <c:pt idx="13946">
                  <c:v>6.998321750535057</c:v>
                </c:pt>
                <c:pt idx="13947">
                  <c:v>7.0080965407893565</c:v>
                </c:pt>
                <c:pt idx="13948">
                  <c:v>7.0297964267009885</c:v>
                </c:pt>
                <c:pt idx="13949">
                  <c:v>7.1068261303331584</c:v>
                </c:pt>
                <c:pt idx="13950">
                  <c:v>7.2826509256162284</c:v>
                </c:pt>
                <c:pt idx="13951">
                  <c:v>7.2734338330907553</c:v>
                </c:pt>
                <c:pt idx="13952">
                  <c:v>7.2317619778380591</c:v>
                </c:pt>
                <c:pt idx="13953">
                  <c:v>8.0377024594044464</c:v>
                </c:pt>
                <c:pt idx="13954">
                  <c:v>8.5756550744602862</c:v>
                </c:pt>
                <c:pt idx="13955">
                  <c:v>9.5345622544357944</c:v>
                </c:pt>
                <c:pt idx="13956">
                  <c:v>9.8802729130627647</c:v>
                </c:pt>
                <c:pt idx="13957">
                  <c:v>10.345473888022553</c:v>
                </c:pt>
                <c:pt idx="13958">
                  <c:v>10.426903946178264</c:v>
                </c:pt>
                <c:pt idx="13959">
                  <c:v>10.203283691107652</c:v>
                </c:pt>
                <c:pt idx="13960">
                  <c:v>10.065670303286964</c:v>
                </c:pt>
                <c:pt idx="13961">
                  <c:v>10.098411729513886</c:v>
                </c:pt>
                <c:pt idx="13962">
                  <c:v>9.8354092475196673</c:v>
                </c:pt>
                <c:pt idx="13963">
                  <c:v>9.3647075303343144</c:v>
                </c:pt>
                <c:pt idx="13964">
                  <c:v>8.8198948336559244</c:v>
                </c:pt>
                <c:pt idx="13965">
                  <c:v>8.3650107649447047</c:v>
                </c:pt>
                <c:pt idx="13966">
                  <c:v>7.9819784363728772</c:v>
                </c:pt>
                <c:pt idx="13967">
                  <c:v>7.5489729882205996</c:v>
                </c:pt>
                <c:pt idx="13968">
                  <c:v>7.3130117734781885</c:v>
                </c:pt>
                <c:pt idx="13969">
                  <c:v>8.1155556805426148</c:v>
                </c:pt>
                <c:pt idx="13970">
                  <c:v>10.275949745192868</c:v>
                </c:pt>
                <c:pt idx="13971">
                  <c:v>8.4707389582771047</c:v>
                </c:pt>
                <c:pt idx="13972">
                  <c:v>8.4139851179807756</c:v>
                </c:pt>
                <c:pt idx="13973">
                  <c:v>8.4284916456101033</c:v>
                </c:pt>
                <c:pt idx="13974">
                  <c:v>8.4777993440927428</c:v>
                </c:pt>
                <c:pt idx="13975">
                  <c:v>8.4630349109280427</c:v>
                </c:pt>
                <c:pt idx="13976">
                  <c:v>8.4476674600722319</c:v>
                </c:pt>
                <c:pt idx="13977">
                  <c:v>8.3908502776263951</c:v>
                </c:pt>
                <c:pt idx="13978">
                  <c:v>8.3099462601024587</c:v>
                </c:pt>
                <c:pt idx="13979">
                  <c:v>8.2840265291981829</c:v>
                </c:pt>
                <c:pt idx="13980">
                  <c:v>8.245393785809318</c:v>
                </c:pt>
                <c:pt idx="13981">
                  <c:v>8.2224640876397217</c:v>
                </c:pt>
                <c:pt idx="13982">
                  <c:v>8.3342477125712975</c:v>
                </c:pt>
                <c:pt idx="13983">
                  <c:v>8.3840311313274807</c:v>
                </c:pt>
                <c:pt idx="13984">
                  <c:v>8.3818308090706743</c:v>
                </c:pt>
                <c:pt idx="13985">
                  <c:v>8.3729655033885564</c:v>
                </c:pt>
                <c:pt idx="13986">
                  <c:v>8.2981132146145669</c:v>
                </c:pt>
                <c:pt idx="13987">
                  <c:v>8.2418716318405565</c:v>
                </c:pt>
                <c:pt idx="13988">
                  <c:v>8.2033151335255639</c:v>
                </c:pt>
                <c:pt idx="13989">
                  <c:v>8.1479412601032912</c:v>
                </c:pt>
                <c:pt idx="13990">
                  <c:v>8.0659201648094427</c:v>
                </c:pt>
                <c:pt idx="13991">
                  <c:v>7.9498044789265307</c:v>
                </c:pt>
                <c:pt idx="13992">
                  <c:v>7.8183753513124365</c:v>
                </c:pt>
                <c:pt idx="13993">
                  <c:v>7.7031650852335911</c:v>
                </c:pt>
                <c:pt idx="13994">
                  <c:v>7.6104108291608261</c:v>
                </c:pt>
                <c:pt idx="13995">
                  <c:v>7.5369665536833734</c:v>
                </c:pt>
                <c:pt idx="13996">
                  <c:v>7.4520166011836864</c:v>
                </c:pt>
                <c:pt idx="13997">
                  <c:v>7.3825723460174784</c:v>
                </c:pt>
                <c:pt idx="13998">
                  <c:v>7.3233561431653236</c:v>
                </c:pt>
                <c:pt idx="13999">
                  <c:v>7.2988589594942965</c:v>
                </c:pt>
                <c:pt idx="14000">
                  <c:v>7.3032034259719527</c:v>
                </c:pt>
                <c:pt idx="14001">
                  <c:v>7.3112165744928195</c:v>
                </c:pt>
                <c:pt idx="14002">
                  <c:v>7.3162550781752067</c:v>
                </c:pt>
                <c:pt idx="14003">
                  <c:v>7.3145238087374924</c:v>
                </c:pt>
                <c:pt idx="14004">
                  <c:v>7.3029977210302768</c:v>
                </c:pt>
                <c:pt idx="14005">
                  <c:v>7.2928844217898465</c:v>
                </c:pt>
                <c:pt idx="14006">
                  <c:v>7.2686709003737873</c:v>
                </c:pt>
                <c:pt idx="14007">
                  <c:v>7.2155118996602265</c:v>
                </c:pt>
                <c:pt idx="14008">
                  <c:v>7.1601669650048221</c:v>
                </c:pt>
                <c:pt idx="14009">
                  <c:v>7.1069242767900738</c:v>
                </c:pt>
                <c:pt idx="14010">
                  <c:v>7.0642560460410735</c:v>
                </c:pt>
                <c:pt idx="14011">
                  <c:v>7.0219814488055778</c:v>
                </c:pt>
                <c:pt idx="14012">
                  <c:v>6.9747045132374641</c:v>
                </c:pt>
                <c:pt idx="14013">
                  <c:v>6.908633027182959</c:v>
                </c:pt>
                <c:pt idx="14014">
                  <c:v>6.8429701573237685</c:v>
                </c:pt>
                <c:pt idx="14015">
                  <c:v>6.7702490158328796</c:v>
                </c:pt>
                <c:pt idx="14016">
                  <c:v>6.7324604967557873</c:v>
                </c:pt>
                <c:pt idx="14017">
                  <c:v>6.6854622112567217</c:v>
                </c:pt>
                <c:pt idx="14018">
                  <c:v>6.6442483994745336</c:v>
                </c:pt>
                <c:pt idx="14019">
                  <c:v>6.5900011773569789</c:v>
                </c:pt>
                <c:pt idx="14020">
                  <c:v>6.5211862046976945</c:v>
                </c:pt>
                <c:pt idx="14021">
                  <c:v>6.432528652078723</c:v>
                </c:pt>
                <c:pt idx="14022">
                  <c:v>6.3354987278635724</c:v>
                </c:pt>
                <c:pt idx="14023">
                  <c:v>6.2467266479042314</c:v>
                </c:pt>
                <c:pt idx="14024">
                  <c:v>6.144331473991044</c:v>
                </c:pt>
                <c:pt idx="14025">
                  <c:v>6.0375480957840812</c:v>
                </c:pt>
                <c:pt idx="14026">
                  <c:v>5.9245640944725517</c:v>
                </c:pt>
                <c:pt idx="14027">
                  <c:v>5.8170145386288974</c:v>
                </c:pt>
                <c:pt idx="14028">
                  <c:v>5.7134160273594006</c:v>
                </c:pt>
                <c:pt idx="14029">
                  <c:v>5.6052176324666805</c:v>
                </c:pt>
                <c:pt idx="14030">
                  <c:v>5.5097889412465753</c:v>
                </c:pt>
                <c:pt idx="14031">
                  <c:v>5.412553322991541</c:v>
                </c:pt>
                <c:pt idx="14032">
                  <c:v>5.3280000847508804</c:v>
                </c:pt>
                <c:pt idx="14033">
                  <c:v>5.2411004883623633</c:v>
                </c:pt>
                <c:pt idx="14034">
                  <c:v>5.162417203240806</c:v>
                </c:pt>
                <c:pt idx="14035">
                  <c:v>5.0859505092231405</c:v>
                </c:pt>
                <c:pt idx="14036">
                  <c:v>5.0023468248490284</c:v>
                </c:pt>
                <c:pt idx="14037">
                  <c:v>4.9179149751003939</c:v>
                </c:pt>
                <c:pt idx="14038">
                  <c:v>4.8414145026066659</c:v>
                </c:pt>
                <c:pt idx="14039">
                  <c:v>4.7669704689184043</c:v>
                </c:pt>
                <c:pt idx="14040">
                  <c:v>4.6866547159714402</c:v>
                </c:pt>
                <c:pt idx="14041">
                  <c:v>4.5929437354637814</c:v>
                </c:pt>
                <c:pt idx="14042">
                  <c:v>4.5071859973101676</c:v>
                </c:pt>
                <c:pt idx="14043">
                  <c:v>4.4043392689735876</c:v>
                </c:pt>
                <c:pt idx="14044">
                  <c:v>4.300863505817988</c:v>
                </c:pt>
                <c:pt idx="14045">
                  <c:v>4.1953065806419465</c:v>
                </c:pt>
                <c:pt idx="14046">
                  <c:v>4.0976427450886934</c:v>
                </c:pt>
                <c:pt idx="14047">
                  <c:v>4.0005594142676424</c:v>
                </c:pt>
                <c:pt idx="14048">
                  <c:v>3.9130099189926431</c:v>
                </c:pt>
                <c:pt idx="14049">
                  <c:v>3.8227114519971455</c:v>
                </c:pt>
                <c:pt idx="14050">
                  <c:v>3.7352744327184038</c:v>
                </c:pt>
                <c:pt idx="14051">
                  <c:v>3.6447487909005605</c:v>
                </c:pt>
                <c:pt idx="14052">
                  <c:v>3.5546081285328577</c:v>
                </c:pt>
                <c:pt idx="14053">
                  <c:v>3.4607599606863562</c:v>
                </c:pt>
                <c:pt idx="14054">
                  <c:v>3.3687965752188544</c:v>
                </c:pt>
                <c:pt idx="14055">
                  <c:v>3.2766216330933937</c:v>
                </c:pt>
                <c:pt idx="14056">
                  <c:v>3.1854752615816166</c:v>
                </c:pt>
                <c:pt idx="14057">
                  <c:v>3.100336572273596</c:v>
                </c:pt>
                <c:pt idx="14058">
                  <c:v>3.0154863976044508</c:v>
                </c:pt>
                <c:pt idx="14059">
                  <c:v>2.9322898589325415</c:v>
                </c:pt>
                <c:pt idx="14060">
                  <c:v>2.8510304688917425</c:v>
                </c:pt>
                <c:pt idx="14061">
                  <c:v>2.7754702814003842</c:v>
                </c:pt>
                <c:pt idx="14062">
                  <c:v>2.7013548200237247</c:v>
                </c:pt>
                <c:pt idx="14063">
                  <c:v>2.6282320163784791</c:v>
                </c:pt>
                <c:pt idx="14064">
                  <c:v>2.5556491651907907</c:v>
                </c:pt>
                <c:pt idx="14065">
                  <c:v>2.4868537163564493</c:v>
                </c:pt>
                <c:pt idx="14066">
                  <c:v>2.4241946206325267</c:v>
                </c:pt>
                <c:pt idx="14067">
                  <c:v>2.3584222867719422</c:v>
                </c:pt>
                <c:pt idx="14068">
                  <c:v>2.2944885398822765</c:v>
                </c:pt>
                <c:pt idx="14069">
                  <c:v>2.2373465809738287</c:v>
                </c:pt>
                <c:pt idx="14070">
                  <c:v>2.1789509476630582</c:v>
                </c:pt>
                <c:pt idx="14071">
                  <c:v>2.120857475998343</c:v>
                </c:pt>
                <c:pt idx="14072">
                  <c:v>2.0679232633760156</c:v>
                </c:pt>
                <c:pt idx="14073">
                  <c:v>2.0102066325155077</c:v>
                </c:pt>
                <c:pt idx="14074">
                  <c:v>1.9610670964634815</c:v>
                </c:pt>
                <c:pt idx="14075">
                  <c:v>1.9107653245973273</c:v>
                </c:pt>
                <c:pt idx="14076">
                  <c:v>1.8607631095997221</c:v>
                </c:pt>
                <c:pt idx="14077">
                  <c:v>1.8153233353763878</c:v>
                </c:pt>
                <c:pt idx="14078">
                  <c:v>1.7684450933923306</c:v>
                </c:pt>
                <c:pt idx="14079">
                  <c:v>1.7236278842192458</c:v>
                </c:pt>
                <c:pt idx="14080">
                  <c:v>1.6795981200537169</c:v>
                </c:pt>
                <c:pt idx="14081">
                  <c:v>1.6391670243129002</c:v>
                </c:pt>
                <c:pt idx="14082">
                  <c:v>1.596118790037768</c:v>
                </c:pt>
                <c:pt idx="14083">
                  <c:v>1.5543281811499599</c:v>
                </c:pt>
                <c:pt idx="14084">
                  <c:v>1.5186671304140862</c:v>
                </c:pt>
                <c:pt idx="14085">
                  <c:v>1.480106989598674</c:v>
                </c:pt>
                <c:pt idx="14086">
                  <c:v>1.4438194747560589</c:v>
                </c:pt>
                <c:pt idx="14087">
                  <c:v>1.4935960255918994</c:v>
                </c:pt>
                <c:pt idx="14088">
                  <c:v>1.6848032013479126</c:v>
                </c:pt>
                <c:pt idx="14089">
                  <c:v>1.7211939441770239</c:v>
                </c:pt>
                <c:pt idx="14090">
                  <c:v>1.7098153926058739</c:v>
                </c:pt>
                <c:pt idx="14091">
                  <c:v>1.6771089686526321</c:v>
                </c:pt>
                <c:pt idx="14092">
                  <c:v>1.637657681404318</c:v>
                </c:pt>
                <c:pt idx="14093">
                  <c:v>1.5983107746731633</c:v>
                </c:pt>
                <c:pt idx="14094">
                  <c:v>1.5599555747950722</c:v>
                </c:pt>
                <c:pt idx="14095">
                  <c:v>1.5197969864507679</c:v>
                </c:pt>
                <c:pt idx="14096">
                  <c:v>1.4822423694997864</c:v>
                </c:pt>
                <c:pt idx="14097">
                  <c:v>1.4454341638282184</c:v>
                </c:pt>
                <c:pt idx="14098">
                  <c:v>1.4088859933233122</c:v>
                </c:pt>
                <c:pt idx="14099">
                  <c:v>1.3756729183275045</c:v>
                </c:pt>
                <c:pt idx="14100">
                  <c:v>1.3413798673472699</c:v>
                </c:pt>
                <c:pt idx="14101">
                  <c:v>1.3149387259110381</c:v>
                </c:pt>
                <c:pt idx="14102">
                  <c:v>1.3656447915201595</c:v>
                </c:pt>
                <c:pt idx="14103">
                  <c:v>1.3840741962974719</c:v>
                </c:pt>
                <c:pt idx="14104">
                  <c:v>1.379942371699175</c:v>
                </c:pt>
                <c:pt idx="14105">
                  <c:v>1.3658219148336057</c:v>
                </c:pt>
                <c:pt idx="14106">
                  <c:v>1.3458712030480338</c:v>
                </c:pt>
                <c:pt idx="14107">
                  <c:v>1.3260802325614125</c:v>
                </c:pt>
                <c:pt idx="14108">
                  <c:v>1.3009692850014187</c:v>
                </c:pt>
                <c:pt idx="14109">
                  <c:v>1.4227610239387607</c:v>
                </c:pt>
                <c:pt idx="14110">
                  <c:v>1.7796590221711559</c:v>
                </c:pt>
                <c:pt idx="14111">
                  <c:v>1.9733675903441659</c:v>
                </c:pt>
                <c:pt idx="14112">
                  <c:v>2.1343519178623214</c:v>
                </c:pt>
                <c:pt idx="14113">
                  <c:v>2.2899512146265431</c:v>
                </c:pt>
                <c:pt idx="14114">
                  <c:v>2.3794646569532043</c:v>
                </c:pt>
                <c:pt idx="14115">
                  <c:v>2.5055662952188564</c:v>
                </c:pt>
                <c:pt idx="14116">
                  <c:v>2.5512172407719049</c:v>
                </c:pt>
                <c:pt idx="14117">
                  <c:v>2.5931383746689782</c:v>
                </c:pt>
                <c:pt idx="14118">
                  <c:v>2.6312248849296607</c:v>
                </c:pt>
                <c:pt idx="14119">
                  <c:v>2.6639311459319099</c:v>
                </c:pt>
                <c:pt idx="14120">
                  <c:v>2.6792725621387348</c:v>
                </c:pt>
                <c:pt idx="14121">
                  <c:v>2.6669000141032391</c:v>
                </c:pt>
                <c:pt idx="14122">
                  <c:v>2.7684917299657155</c:v>
                </c:pt>
                <c:pt idx="14123">
                  <c:v>2.7903459986832138</c:v>
                </c:pt>
                <c:pt idx="14124">
                  <c:v>2.8075843019497242</c:v>
                </c:pt>
                <c:pt idx="14125">
                  <c:v>2.8622920136767616</c:v>
                </c:pt>
                <c:pt idx="14126">
                  <c:v>2.8781191503062407</c:v>
                </c:pt>
                <c:pt idx="14127">
                  <c:v>2.8721344954411867</c:v>
                </c:pt>
                <c:pt idx="14128">
                  <c:v>2.9084306868959882</c:v>
                </c:pt>
                <c:pt idx="14129">
                  <c:v>2.9023375630981283</c:v>
                </c:pt>
                <c:pt idx="14130">
                  <c:v>2.8772938517363689</c:v>
                </c:pt>
                <c:pt idx="14131">
                  <c:v>2.9260663974316667</c:v>
                </c:pt>
                <c:pt idx="14132">
                  <c:v>2.9131947994490592</c:v>
                </c:pt>
                <c:pt idx="14133">
                  <c:v>2.8664455462495035</c:v>
                </c:pt>
                <c:pt idx="14134">
                  <c:v>2.8420765120782061</c:v>
                </c:pt>
                <c:pt idx="14135">
                  <c:v>2.8279001969574642</c:v>
                </c:pt>
                <c:pt idx="14136">
                  <c:v>2.8146990266229936</c:v>
                </c:pt>
                <c:pt idx="14137">
                  <c:v>2.7623110029009537</c:v>
                </c:pt>
                <c:pt idx="14138">
                  <c:v>2.6936914858518843</c:v>
                </c:pt>
                <c:pt idx="14139">
                  <c:v>2.6124918726078992</c:v>
                </c:pt>
                <c:pt idx="14140">
                  <c:v>2.5287234563650682</c:v>
                </c:pt>
                <c:pt idx="14141">
                  <c:v>2.5393137474406289</c:v>
                </c:pt>
                <c:pt idx="14142">
                  <c:v>2.5904965178849801</c:v>
                </c:pt>
                <c:pt idx="14143">
                  <c:v>2.5909858200522193</c:v>
                </c:pt>
                <c:pt idx="14144">
                  <c:v>2.5657766024430688</c:v>
                </c:pt>
                <c:pt idx="14145">
                  <c:v>2.5456103793743301</c:v>
                </c:pt>
                <c:pt idx="14146">
                  <c:v>2.541120932340315</c:v>
                </c:pt>
                <c:pt idx="14147">
                  <c:v>2.5131443767350232</c:v>
                </c:pt>
                <c:pt idx="14148">
                  <c:v>2.4724052998793655</c:v>
                </c:pt>
                <c:pt idx="14149">
                  <c:v>2.4964866644704431</c:v>
                </c:pt>
                <c:pt idx="14150">
                  <c:v>2.5110767502482068</c:v>
                </c:pt>
                <c:pt idx="14151">
                  <c:v>2.4929732989077142</c:v>
                </c:pt>
                <c:pt idx="14152">
                  <c:v>2.7056885043791237</c:v>
                </c:pt>
                <c:pt idx="14153">
                  <c:v>2.7431862802131213</c:v>
                </c:pt>
                <c:pt idx="14154">
                  <c:v>3.031482935325938</c:v>
                </c:pt>
                <c:pt idx="14155">
                  <c:v>3.1129285752335227</c:v>
                </c:pt>
                <c:pt idx="14156">
                  <c:v>3.1548147089493486</c:v>
                </c:pt>
                <c:pt idx="14157">
                  <c:v>3.2445799012938932</c:v>
                </c:pt>
                <c:pt idx="14158">
                  <c:v>3.6061590217656998</c:v>
                </c:pt>
                <c:pt idx="14159">
                  <c:v>3.7121714142438229</c:v>
                </c:pt>
                <c:pt idx="14160">
                  <c:v>3.7173944679260247</c:v>
                </c:pt>
                <c:pt idx="14161">
                  <c:v>3.6771677968651306</c:v>
                </c:pt>
                <c:pt idx="14162">
                  <c:v>3.6145007177782409</c:v>
                </c:pt>
                <c:pt idx="14163">
                  <c:v>3.5385534129683438</c:v>
                </c:pt>
                <c:pt idx="14164">
                  <c:v>3.7394993391331379</c:v>
                </c:pt>
                <c:pt idx="14165">
                  <c:v>3.9909223332904338</c:v>
                </c:pt>
                <c:pt idx="14166">
                  <c:v>4.1702868253203986</c:v>
                </c:pt>
                <c:pt idx="14167">
                  <c:v>4.2904846952215943</c:v>
                </c:pt>
                <c:pt idx="14168">
                  <c:v>4.2563000431222431</c:v>
                </c:pt>
                <c:pt idx="14169">
                  <c:v>4.1658035406225045</c:v>
                </c:pt>
                <c:pt idx="14170">
                  <c:v>4.0560579027477353</c:v>
                </c:pt>
                <c:pt idx="14171">
                  <c:v>3.9395244066010542</c:v>
                </c:pt>
                <c:pt idx="14172">
                  <c:v>3.8200704945803197</c:v>
                </c:pt>
                <c:pt idx="14173">
                  <c:v>3.7004878351871553</c:v>
                </c:pt>
                <c:pt idx="14174">
                  <c:v>3.5691177138202912</c:v>
                </c:pt>
                <c:pt idx="14175">
                  <c:v>3.4380212027712642</c:v>
                </c:pt>
                <c:pt idx="14176">
                  <c:v>3.3116237085118549</c:v>
                </c:pt>
                <c:pt idx="14177">
                  <c:v>3.1914741598603511</c:v>
                </c:pt>
                <c:pt idx="14178">
                  <c:v>3.0790393720520792</c:v>
                </c:pt>
                <c:pt idx="14179">
                  <c:v>2.971294128585408</c:v>
                </c:pt>
                <c:pt idx="14180">
                  <c:v>2.8976752053902568</c:v>
                </c:pt>
                <c:pt idx="14181">
                  <c:v>2.8682771655973691</c:v>
                </c:pt>
                <c:pt idx="14182">
                  <c:v>2.861242306062302</c:v>
                </c:pt>
                <c:pt idx="14183">
                  <c:v>2.9980047446761282</c:v>
                </c:pt>
                <c:pt idx="14184">
                  <c:v>3.0383741938057267</c:v>
                </c:pt>
                <c:pt idx="14185">
                  <c:v>3.3590454865468171</c:v>
                </c:pt>
                <c:pt idx="14186">
                  <c:v>3.4956686721773775</c:v>
                </c:pt>
                <c:pt idx="14187">
                  <c:v>3.5135566371746427</c:v>
                </c:pt>
                <c:pt idx="14188">
                  <c:v>3.6520638341857556</c:v>
                </c:pt>
                <c:pt idx="14189">
                  <c:v>3.7044245598833405</c:v>
                </c:pt>
                <c:pt idx="14190">
                  <c:v>3.8769909566343781</c:v>
                </c:pt>
                <c:pt idx="14191">
                  <c:v>4.2730992054322021</c:v>
                </c:pt>
                <c:pt idx="14192">
                  <c:v>4.8559149146269585</c:v>
                </c:pt>
                <c:pt idx="14193">
                  <c:v>5.2557657392649322</c:v>
                </c:pt>
                <c:pt idx="14194">
                  <c:v>5.8361987220749763</c:v>
                </c:pt>
                <c:pt idx="14195">
                  <c:v>5.9080603858764835</c:v>
                </c:pt>
                <c:pt idx="14196">
                  <c:v>5.8842077783160249</c:v>
                </c:pt>
                <c:pt idx="14197">
                  <c:v>5.7861457311397526</c:v>
                </c:pt>
                <c:pt idx="14198">
                  <c:v>5.658511608603364</c:v>
                </c:pt>
                <c:pt idx="14199">
                  <c:v>5.5187809214149395</c:v>
                </c:pt>
                <c:pt idx="14200">
                  <c:v>5.3732123205375872</c:v>
                </c:pt>
                <c:pt idx="14201">
                  <c:v>5.2596478469019718</c:v>
                </c:pt>
                <c:pt idx="14202">
                  <c:v>7.8471229794569348</c:v>
                </c:pt>
                <c:pt idx="14203">
                  <c:v>6.2202343890089677</c:v>
                </c:pt>
                <c:pt idx="14204">
                  <c:v>6.6259030982677745</c:v>
                </c:pt>
                <c:pt idx="14205">
                  <c:v>8.5175292883044005</c:v>
                </c:pt>
                <c:pt idx="14206">
                  <c:v>11.25904794243106</c:v>
                </c:pt>
                <c:pt idx="14207">
                  <c:v>10.182668453448894</c:v>
                </c:pt>
                <c:pt idx="14208">
                  <c:v>10.140695295616664</c:v>
                </c:pt>
                <c:pt idx="14209">
                  <c:v>10.646357867393968</c:v>
                </c:pt>
                <c:pt idx="14210">
                  <c:v>10.496644551160831</c:v>
                </c:pt>
                <c:pt idx="14211">
                  <c:v>10.54488365786627</c:v>
                </c:pt>
                <c:pt idx="14212">
                  <c:v>12.46786362889195</c:v>
                </c:pt>
                <c:pt idx="14213">
                  <c:v>12.39939676333027</c:v>
                </c:pt>
                <c:pt idx="14214">
                  <c:v>12.167098994836453</c:v>
                </c:pt>
                <c:pt idx="14215">
                  <c:v>11.733275079088861</c:v>
                </c:pt>
                <c:pt idx="14216">
                  <c:v>11.061118241954748</c:v>
                </c:pt>
                <c:pt idx="14217">
                  <c:v>11.92951775757537</c:v>
                </c:pt>
                <c:pt idx="14218">
                  <c:v>11.892040320526974</c:v>
                </c:pt>
                <c:pt idx="14219">
                  <c:v>11.631163324938125</c:v>
                </c:pt>
                <c:pt idx="14220">
                  <c:v>11.209478577213075</c:v>
                </c:pt>
                <c:pt idx="14221">
                  <c:v>10.721673805339993</c:v>
                </c:pt>
                <c:pt idx="14222">
                  <c:v>10.457731406384173</c:v>
                </c:pt>
                <c:pt idx="14223">
                  <c:v>10.70989039613271</c:v>
                </c:pt>
                <c:pt idx="14224">
                  <c:v>10.965605153898336</c:v>
                </c:pt>
                <c:pt idx="14225">
                  <c:v>10.848600439418519</c:v>
                </c:pt>
                <c:pt idx="14226">
                  <c:v>10.65799955642413</c:v>
                </c:pt>
                <c:pt idx="14227">
                  <c:v>10.236374502439761</c:v>
                </c:pt>
                <c:pt idx="14228">
                  <c:v>9.9126049948038162</c:v>
                </c:pt>
                <c:pt idx="14229">
                  <c:v>11.136099975381654</c:v>
                </c:pt>
                <c:pt idx="14230">
                  <c:v>11.1660719971342</c:v>
                </c:pt>
                <c:pt idx="14231">
                  <c:v>11.139466310075262</c:v>
                </c:pt>
                <c:pt idx="14232">
                  <c:v>11.130240589660257</c:v>
                </c:pt>
                <c:pt idx="14233">
                  <c:v>10.937570124212398</c:v>
                </c:pt>
                <c:pt idx="14234">
                  <c:v>10.576804324596052</c:v>
                </c:pt>
                <c:pt idx="14235">
                  <c:v>10.036011043919668</c:v>
                </c:pt>
                <c:pt idx="14236">
                  <c:v>9.8038813760492882</c:v>
                </c:pt>
                <c:pt idx="14237">
                  <c:v>10.688077367474611</c:v>
                </c:pt>
                <c:pt idx="14238">
                  <c:v>10.641975826084748</c:v>
                </c:pt>
                <c:pt idx="14239">
                  <c:v>11.417265685997553</c:v>
                </c:pt>
                <c:pt idx="14240">
                  <c:v>10.702799560638782</c:v>
                </c:pt>
                <c:pt idx="14241">
                  <c:v>9.9615419394417568</c:v>
                </c:pt>
                <c:pt idx="14242">
                  <c:v>9.4843668703105859</c:v>
                </c:pt>
                <c:pt idx="14243">
                  <c:v>9.0000829977421528</c:v>
                </c:pt>
                <c:pt idx="14244">
                  <c:v>8.7830295335778956</c:v>
                </c:pt>
                <c:pt idx="14245">
                  <c:v>8.7520070924407047</c:v>
                </c:pt>
                <c:pt idx="14246">
                  <c:v>8.6411811036610757</c:v>
                </c:pt>
                <c:pt idx="14247">
                  <c:v>8.4784060797856533</c:v>
                </c:pt>
                <c:pt idx="14248">
                  <c:v>8.3198342658475664</c:v>
                </c:pt>
                <c:pt idx="14249">
                  <c:v>8.1723926475546325</c:v>
                </c:pt>
                <c:pt idx="14250">
                  <c:v>7.9840739471040152</c:v>
                </c:pt>
                <c:pt idx="14251">
                  <c:v>7.8076244690916878</c:v>
                </c:pt>
                <c:pt idx="14252">
                  <c:v>7.6199949430845795</c:v>
                </c:pt>
                <c:pt idx="14253">
                  <c:v>7.4328741580088806</c:v>
                </c:pt>
                <c:pt idx="14254">
                  <c:v>7.6243118702636439</c:v>
                </c:pt>
                <c:pt idx="14255">
                  <c:v>7.6609087010463766</c:v>
                </c:pt>
                <c:pt idx="14256">
                  <c:v>8.0463775807345463</c:v>
                </c:pt>
                <c:pt idx="14257">
                  <c:v>8.3125269890913245</c:v>
                </c:pt>
                <c:pt idx="14258">
                  <c:v>8.3655136634936227</c:v>
                </c:pt>
                <c:pt idx="14259">
                  <c:v>8.3281053843241839</c:v>
                </c:pt>
                <c:pt idx="14260">
                  <c:v>8.1501159299749055</c:v>
                </c:pt>
                <c:pt idx="14261">
                  <c:v>8.7303102358857174</c:v>
                </c:pt>
                <c:pt idx="14262">
                  <c:v>9.9079669933261076</c:v>
                </c:pt>
                <c:pt idx="14263">
                  <c:v>10.325921900084069</c:v>
                </c:pt>
                <c:pt idx="14264">
                  <c:v>10.406038676753585</c:v>
                </c:pt>
                <c:pt idx="14265">
                  <c:v>10.007183635373735</c:v>
                </c:pt>
                <c:pt idx="14266">
                  <c:v>9.6437408368460158</c:v>
                </c:pt>
                <c:pt idx="14267">
                  <c:v>9.5140813320774331</c:v>
                </c:pt>
                <c:pt idx="14268">
                  <c:v>9.8479230759537639</c:v>
                </c:pt>
                <c:pt idx="14269">
                  <c:v>10.36944895798494</c:v>
                </c:pt>
                <c:pt idx="14270">
                  <c:v>10.985097099393665</c:v>
                </c:pt>
                <c:pt idx="14271">
                  <c:v>12.789786507977272</c:v>
                </c:pt>
                <c:pt idx="14272">
                  <c:v>12.744716402174641</c:v>
                </c:pt>
                <c:pt idx="14273">
                  <c:v>14.07308706808587</c:v>
                </c:pt>
                <c:pt idx="14274">
                  <c:v>13.809519219319053</c:v>
                </c:pt>
                <c:pt idx="14275">
                  <c:v>13.435470324941464</c:v>
                </c:pt>
                <c:pt idx="14276">
                  <c:v>13.147996474027517</c:v>
                </c:pt>
                <c:pt idx="14277">
                  <c:v>14.639499838906415</c:v>
                </c:pt>
                <c:pt idx="14278">
                  <c:v>15.622320637927404</c:v>
                </c:pt>
                <c:pt idx="14279">
                  <c:v>15.330648891326724</c:v>
                </c:pt>
                <c:pt idx="14280">
                  <c:v>15.137509300263869</c:v>
                </c:pt>
                <c:pt idx="14281">
                  <c:v>14.454367390723569</c:v>
                </c:pt>
                <c:pt idx="14282">
                  <c:v>16.707607318419843</c:v>
                </c:pt>
                <c:pt idx="14283">
                  <c:v>18.441895056561702</c:v>
                </c:pt>
                <c:pt idx="14284">
                  <c:v>17.263058449419486</c:v>
                </c:pt>
                <c:pt idx="14285">
                  <c:v>18.390230950882437</c:v>
                </c:pt>
                <c:pt idx="14286">
                  <c:v>18.187737857879203</c:v>
                </c:pt>
                <c:pt idx="14287">
                  <c:v>25.136286287600257</c:v>
                </c:pt>
                <c:pt idx="14288">
                  <c:v>20.043044046256568</c:v>
                </c:pt>
                <c:pt idx="14289">
                  <c:v>18.422107431239862</c:v>
                </c:pt>
                <c:pt idx="14290">
                  <c:v>17.133873552323465</c:v>
                </c:pt>
                <c:pt idx="14291">
                  <c:v>16.515146205538155</c:v>
                </c:pt>
                <c:pt idx="14292">
                  <c:v>16.767001353367476</c:v>
                </c:pt>
                <c:pt idx="14293">
                  <c:v>16.456147868692568</c:v>
                </c:pt>
                <c:pt idx="14294">
                  <c:v>16.022256891382956</c:v>
                </c:pt>
                <c:pt idx="14295">
                  <c:v>15.050563362985256</c:v>
                </c:pt>
                <c:pt idx="14296">
                  <c:v>16.589313620769765</c:v>
                </c:pt>
                <c:pt idx="14297">
                  <c:v>15.47630787119418</c:v>
                </c:pt>
                <c:pt idx="14298">
                  <c:v>15.591313930712369</c:v>
                </c:pt>
                <c:pt idx="14299">
                  <c:v>15.267990039652503</c:v>
                </c:pt>
                <c:pt idx="14300">
                  <c:v>14.744288898248119</c:v>
                </c:pt>
                <c:pt idx="14301">
                  <c:v>14.108668005475298</c:v>
                </c:pt>
                <c:pt idx="14302">
                  <c:v>13.561500559495824</c:v>
                </c:pt>
                <c:pt idx="14303">
                  <c:v>13.008671604754781</c:v>
                </c:pt>
                <c:pt idx="14304">
                  <c:v>12.49014843438122</c:v>
                </c:pt>
                <c:pt idx="14305">
                  <c:v>12.154082313560952</c:v>
                </c:pt>
                <c:pt idx="14306">
                  <c:v>12.017618747867449</c:v>
                </c:pt>
                <c:pt idx="14307">
                  <c:v>12.110517636128948</c:v>
                </c:pt>
                <c:pt idx="14308">
                  <c:v>12.740353035515461</c:v>
                </c:pt>
                <c:pt idx="14309">
                  <c:v>12.690747466637818</c:v>
                </c:pt>
                <c:pt idx="14310">
                  <c:v>14.358388635650453</c:v>
                </c:pt>
                <c:pt idx="14311">
                  <c:v>20.93126827989289</c:v>
                </c:pt>
                <c:pt idx="14312">
                  <c:v>20.232771078695329</c:v>
                </c:pt>
                <c:pt idx="14313">
                  <c:v>19.894144347397152</c:v>
                </c:pt>
                <c:pt idx="14314">
                  <c:v>19.14028740651473</c:v>
                </c:pt>
                <c:pt idx="14315">
                  <c:v>18.156155037700614</c:v>
                </c:pt>
                <c:pt idx="14316">
                  <c:v>17.360401821421718</c:v>
                </c:pt>
                <c:pt idx="14317">
                  <c:v>16.641652129875091</c:v>
                </c:pt>
                <c:pt idx="14318">
                  <c:v>16.35199643979503</c:v>
                </c:pt>
                <c:pt idx="14319">
                  <c:v>16.201108018200308</c:v>
                </c:pt>
                <c:pt idx="14320">
                  <c:v>32.695927391576063</c:v>
                </c:pt>
                <c:pt idx="14321">
                  <c:v>20.000352359960896</c:v>
                </c:pt>
                <c:pt idx="14322">
                  <c:v>18.195838371559276</c:v>
                </c:pt>
                <c:pt idx="14323">
                  <c:v>17.150978039708207</c:v>
                </c:pt>
                <c:pt idx="14324">
                  <c:v>16.06090730308469</c:v>
                </c:pt>
                <c:pt idx="14325">
                  <c:v>15.073129101003881</c:v>
                </c:pt>
                <c:pt idx="14326">
                  <c:v>14.943018605345763</c:v>
                </c:pt>
                <c:pt idx="14327">
                  <c:v>14.379704695510245</c:v>
                </c:pt>
                <c:pt idx="14328">
                  <c:v>13.93082408498641</c:v>
                </c:pt>
                <c:pt idx="14329">
                  <c:v>13.515665299150587</c:v>
                </c:pt>
                <c:pt idx="14330">
                  <c:v>13.139921365707803</c:v>
                </c:pt>
                <c:pt idx="14331">
                  <c:v>12.761516335559152</c:v>
                </c:pt>
                <c:pt idx="14332">
                  <c:v>12.398618015297707</c:v>
                </c:pt>
                <c:pt idx="14333">
                  <c:v>12.200334837884053</c:v>
                </c:pt>
                <c:pt idx="14334">
                  <c:v>12.063483670914998</c:v>
                </c:pt>
                <c:pt idx="14335">
                  <c:v>12.17519179501395</c:v>
                </c:pt>
                <c:pt idx="14336">
                  <c:v>12.412093776260054</c:v>
                </c:pt>
                <c:pt idx="14337">
                  <c:v>12.495601844451503</c:v>
                </c:pt>
                <c:pt idx="14338">
                  <c:v>12.47838723555237</c:v>
                </c:pt>
                <c:pt idx="14339">
                  <c:v>12.577630428521875</c:v>
                </c:pt>
                <c:pt idx="14340">
                  <c:v>12.835894782839825</c:v>
                </c:pt>
                <c:pt idx="14341">
                  <c:v>12.989187012166509</c:v>
                </c:pt>
                <c:pt idx="14342">
                  <c:v>13.327343191819518</c:v>
                </c:pt>
                <c:pt idx="14343">
                  <c:v>14.515959992404268</c:v>
                </c:pt>
                <c:pt idx="14344">
                  <c:v>14.614772497086868</c:v>
                </c:pt>
                <c:pt idx="14345">
                  <c:v>15.209910324932718</c:v>
                </c:pt>
                <c:pt idx="14346">
                  <c:v>15.073972023170876</c:v>
                </c:pt>
                <c:pt idx="14347">
                  <c:v>14.887511136440002</c:v>
                </c:pt>
                <c:pt idx="14348">
                  <c:v>14.411230391674803</c:v>
                </c:pt>
                <c:pt idx="14349">
                  <c:v>13.856240774704505</c:v>
                </c:pt>
                <c:pt idx="14350">
                  <c:v>13.425355949770207</c:v>
                </c:pt>
                <c:pt idx="14351">
                  <c:v>12.978459657772072</c:v>
                </c:pt>
                <c:pt idx="14352">
                  <c:v>14.427195132249247</c:v>
                </c:pt>
                <c:pt idx="14353">
                  <c:v>13.648142315422023</c:v>
                </c:pt>
                <c:pt idx="14354">
                  <c:v>13.257619865952389</c:v>
                </c:pt>
                <c:pt idx="14355">
                  <c:v>12.833975228217909</c:v>
                </c:pt>
                <c:pt idx="14356">
                  <c:v>12.502895706039304</c:v>
                </c:pt>
                <c:pt idx="14357">
                  <c:v>12.2849747081055</c:v>
                </c:pt>
                <c:pt idx="14358">
                  <c:v>12.096101790636398</c:v>
                </c:pt>
                <c:pt idx="14359">
                  <c:v>11.904612579377584</c:v>
                </c:pt>
                <c:pt idx="14360">
                  <c:v>11.755359293841424</c:v>
                </c:pt>
                <c:pt idx="14361">
                  <c:v>11.704892933952419</c:v>
                </c:pt>
                <c:pt idx="14362">
                  <c:v>11.676988220782684</c:v>
                </c:pt>
                <c:pt idx="14363">
                  <c:v>11.73624263732345</c:v>
                </c:pt>
                <c:pt idx="14364">
                  <c:v>11.829416117275724</c:v>
                </c:pt>
                <c:pt idx="14365">
                  <c:v>12.509744135147569</c:v>
                </c:pt>
                <c:pt idx="14366">
                  <c:v>12.979215632853458</c:v>
                </c:pt>
                <c:pt idx="14367">
                  <c:v>13.368480794436204</c:v>
                </c:pt>
                <c:pt idx="14368">
                  <c:v>13.624141417806488</c:v>
                </c:pt>
                <c:pt idx="14369">
                  <c:v>13.657373557616138</c:v>
                </c:pt>
                <c:pt idx="14370">
                  <c:v>13.81149861635242</c:v>
                </c:pt>
                <c:pt idx="14371">
                  <c:v>13.816084663059454</c:v>
                </c:pt>
                <c:pt idx="14372">
                  <c:v>13.827352689464563</c:v>
                </c:pt>
                <c:pt idx="14373">
                  <c:v>13.799371797163349</c:v>
                </c:pt>
                <c:pt idx="14374">
                  <c:v>13.820345126917662</c:v>
                </c:pt>
                <c:pt idx="14375">
                  <c:v>13.936114592530592</c:v>
                </c:pt>
                <c:pt idx="14376">
                  <c:v>14.04984659235102</c:v>
                </c:pt>
                <c:pt idx="14377">
                  <c:v>14.165792669518414</c:v>
                </c:pt>
                <c:pt idx="14378">
                  <c:v>14.499301863655019</c:v>
                </c:pt>
                <c:pt idx="14379">
                  <c:v>14.522086171162995</c:v>
                </c:pt>
                <c:pt idx="14380">
                  <c:v>14.39729893879535</c:v>
                </c:pt>
                <c:pt idx="14381">
                  <c:v>14.296051721450961</c:v>
                </c:pt>
                <c:pt idx="14382">
                  <c:v>14.195057204781516</c:v>
                </c:pt>
                <c:pt idx="14383">
                  <c:v>14.106212380880049</c:v>
                </c:pt>
                <c:pt idx="14384">
                  <c:v>14.968738333380884</c:v>
                </c:pt>
                <c:pt idx="14385">
                  <c:v>14.347544237704472</c:v>
                </c:pt>
                <c:pt idx="14386">
                  <c:v>13.924320437617114</c:v>
                </c:pt>
                <c:pt idx="14387">
                  <c:v>13.632601382972688</c:v>
                </c:pt>
                <c:pt idx="14388">
                  <c:v>13.385687755048274</c:v>
                </c:pt>
                <c:pt idx="14389">
                  <c:v>13.107083137103146</c:v>
                </c:pt>
                <c:pt idx="14390">
                  <c:v>12.848302341333318</c:v>
                </c:pt>
                <c:pt idx="14391">
                  <c:v>12.59247232747582</c:v>
                </c:pt>
                <c:pt idx="14392">
                  <c:v>12.344663775751918</c:v>
                </c:pt>
                <c:pt idx="14393">
                  <c:v>12.044282524988109</c:v>
                </c:pt>
                <c:pt idx="14394">
                  <c:v>12.168267837173294</c:v>
                </c:pt>
                <c:pt idx="14395">
                  <c:v>12.0632557981747</c:v>
                </c:pt>
                <c:pt idx="14396">
                  <c:v>11.891168944071218</c:v>
                </c:pt>
                <c:pt idx="14397">
                  <c:v>11.67502592876367</c:v>
                </c:pt>
                <c:pt idx="14398">
                  <c:v>11.477675553658184</c:v>
                </c:pt>
                <c:pt idx="14399">
                  <c:v>11.302914770134102</c:v>
                </c:pt>
                <c:pt idx="14400">
                  <c:v>11.117867394043266</c:v>
                </c:pt>
                <c:pt idx="14401">
                  <c:v>10.914794221231896</c:v>
                </c:pt>
                <c:pt idx="14402">
                  <c:v>10.715407679194152</c:v>
                </c:pt>
                <c:pt idx="14403">
                  <c:v>10.521328433520098</c:v>
                </c:pt>
                <c:pt idx="14404">
                  <c:v>10.330225241323321</c:v>
                </c:pt>
                <c:pt idx="14405">
                  <c:v>10.139577023945446</c:v>
                </c:pt>
                <c:pt idx="14406">
                  <c:v>9.9558384140156289</c:v>
                </c:pt>
                <c:pt idx="14407">
                  <c:v>9.7706924811766687</c:v>
                </c:pt>
                <c:pt idx="14408">
                  <c:v>9.5919100637237111</c:v>
                </c:pt>
                <c:pt idx="14409">
                  <c:v>9.4146301104904584</c:v>
                </c:pt>
                <c:pt idx="14410">
                  <c:v>9.243895886085328</c:v>
                </c:pt>
                <c:pt idx="14411">
                  <c:v>9.0639700587721617</c:v>
                </c:pt>
                <c:pt idx="14412">
                  <c:v>8.8926884164393378</c:v>
                </c:pt>
                <c:pt idx="14413">
                  <c:v>8.7155231899022318</c:v>
                </c:pt>
                <c:pt idx="14414">
                  <c:v>8.5506537768068025</c:v>
                </c:pt>
                <c:pt idx="14415">
                  <c:v>8.380394867186256</c:v>
                </c:pt>
                <c:pt idx="14416">
                  <c:v>8.2167883258147985</c:v>
                </c:pt>
                <c:pt idx="14417">
                  <c:v>8.0608051441774684</c:v>
                </c:pt>
                <c:pt idx="14418">
                  <c:v>7.9126960818425136</c:v>
                </c:pt>
                <c:pt idx="14419">
                  <c:v>7.7725814837293221</c:v>
                </c:pt>
                <c:pt idx="14420">
                  <c:v>7.6430295231568692</c:v>
                </c:pt>
                <c:pt idx="14421">
                  <c:v>7.5010150749172855</c:v>
                </c:pt>
                <c:pt idx="14422">
                  <c:v>7.3547144026039755</c:v>
                </c:pt>
                <c:pt idx="14423">
                  <c:v>7.2012707315447333</c:v>
                </c:pt>
                <c:pt idx="14424">
                  <c:v>7.0593087602949414</c:v>
                </c:pt>
                <c:pt idx="14425">
                  <c:v>6.9213740653968694</c:v>
                </c:pt>
                <c:pt idx="14426">
                  <c:v>6.787796995572787</c:v>
                </c:pt>
                <c:pt idx="14427">
                  <c:v>6.6485352316922901</c:v>
                </c:pt>
                <c:pt idx="14428">
                  <c:v>6.4975283161699755</c:v>
                </c:pt>
                <c:pt idx="14429">
                  <c:v>6.3424850455690844</c:v>
                </c:pt>
                <c:pt idx="14430">
                  <c:v>6.1947147656010255</c:v>
                </c:pt>
                <c:pt idx="14431">
                  <c:v>6.0449752033853876</c:v>
                </c:pt>
                <c:pt idx="14432">
                  <c:v>5.8989508177386734</c:v>
                </c:pt>
                <c:pt idx="14433">
                  <c:v>5.7453649834348877</c:v>
                </c:pt>
                <c:pt idx="14434">
                  <c:v>5.5930831226962674</c:v>
                </c:pt>
                <c:pt idx="14435">
                  <c:v>5.441323734246259</c:v>
                </c:pt>
                <c:pt idx="14436">
                  <c:v>5.2909441605184648</c:v>
                </c:pt>
                <c:pt idx="14437">
                  <c:v>5.1486352755540254</c:v>
                </c:pt>
                <c:pt idx="14438">
                  <c:v>5.0096605077206453</c:v>
                </c:pt>
                <c:pt idx="14439">
                  <c:v>4.8723513473934776</c:v>
                </c:pt>
                <c:pt idx="14440">
                  <c:v>4.7416566958100894</c:v>
                </c:pt>
                <c:pt idx="14441">
                  <c:v>4.6156947590908608</c:v>
                </c:pt>
                <c:pt idx="14442">
                  <c:v>4.4942768999582485</c:v>
                </c:pt>
                <c:pt idx="14443">
                  <c:v>4.3724154939205864</c:v>
                </c:pt>
                <c:pt idx="14444">
                  <c:v>4.2561203916093824</c:v>
                </c:pt>
                <c:pt idx="14445">
                  <c:v>4.1470040176202883</c:v>
                </c:pt>
                <c:pt idx="14446">
                  <c:v>4.0378812977531284</c:v>
                </c:pt>
                <c:pt idx="14447">
                  <c:v>3.9308695875758843</c:v>
                </c:pt>
                <c:pt idx="14448">
                  <c:v>3.8281886030292971</c:v>
                </c:pt>
                <c:pt idx="14449">
                  <c:v>3.73016035301315</c:v>
                </c:pt>
                <c:pt idx="14450">
                  <c:v>3.6320090738980584</c:v>
                </c:pt>
                <c:pt idx="14451">
                  <c:v>3.5399611659076582</c:v>
                </c:pt>
                <c:pt idx="14452">
                  <c:v>3.4498451313176308</c:v>
                </c:pt>
                <c:pt idx="14453">
                  <c:v>3.3606915144199871</c:v>
                </c:pt>
                <c:pt idx="14454">
                  <c:v>3.2746328432018053</c:v>
                </c:pt>
                <c:pt idx="14455">
                  <c:v>3.1910035726898225</c:v>
                </c:pt>
                <c:pt idx="14456">
                  <c:v>3.1107400299130363</c:v>
                </c:pt>
                <c:pt idx="14457">
                  <c:v>3.0329803604372532</c:v>
                </c:pt>
                <c:pt idx="14458">
                  <c:v>2.9556644764266178</c:v>
                </c:pt>
                <c:pt idx="14459">
                  <c:v>2.8816340061885555</c:v>
                </c:pt>
                <c:pt idx="14460">
                  <c:v>2.808532245159721</c:v>
                </c:pt>
                <c:pt idx="14461">
                  <c:v>2.7382041082918311</c:v>
                </c:pt>
                <c:pt idx="14462">
                  <c:v>2.6697960837973786</c:v>
                </c:pt>
                <c:pt idx="14463">
                  <c:v>2.604356188216379</c:v>
                </c:pt>
                <c:pt idx="14464">
                  <c:v>2.5386339227664889</c:v>
                </c:pt>
                <c:pt idx="14465">
                  <c:v>2.4776802309397388</c:v>
                </c:pt>
                <c:pt idx="14466">
                  <c:v>2.415947457310331</c:v>
                </c:pt>
                <c:pt idx="14467">
                  <c:v>2.3566893075189377</c:v>
                </c:pt>
                <c:pt idx="14468">
                  <c:v>2.2987608093998597</c:v>
                </c:pt>
                <c:pt idx="14469">
                  <c:v>2.2427182752184085</c:v>
                </c:pt>
                <c:pt idx="14470">
                  <c:v>2.1865192649868082</c:v>
                </c:pt>
                <c:pt idx="14471">
                  <c:v>2.1355225508278401</c:v>
                </c:pt>
                <c:pt idx="14472">
                  <c:v>2.0837880823562442</c:v>
                </c:pt>
                <c:pt idx="14473">
                  <c:v>2.0321769530488845</c:v>
                </c:pt>
                <c:pt idx="14474">
                  <c:v>1.9837513675754093</c:v>
                </c:pt>
                <c:pt idx="14475">
                  <c:v>1.937174610061873</c:v>
                </c:pt>
                <c:pt idx="14476">
                  <c:v>1.8902110132609109</c:v>
                </c:pt>
                <c:pt idx="14477">
                  <c:v>1.845625928602324</c:v>
                </c:pt>
                <c:pt idx="14478">
                  <c:v>1.8021856970990755</c:v>
                </c:pt>
                <c:pt idx="14479">
                  <c:v>1.7584576210842369</c:v>
                </c:pt>
                <c:pt idx="14480">
                  <c:v>1.7167099367551004</c:v>
                </c:pt>
                <c:pt idx="14481">
                  <c:v>1.6763117875015181</c:v>
                </c:pt>
                <c:pt idx="14482">
                  <c:v>1.6377331979959278</c:v>
                </c:pt>
                <c:pt idx="14483">
                  <c:v>1.5984450490234301</c:v>
                </c:pt>
                <c:pt idx="14484">
                  <c:v>1.5646190530307049</c:v>
                </c:pt>
                <c:pt idx="14485">
                  <c:v>1.5275628719040966</c:v>
                </c:pt>
                <c:pt idx="14486">
                  <c:v>1.4900325984262381</c:v>
                </c:pt>
                <c:pt idx="14487">
                  <c:v>1.4562609881114492</c:v>
                </c:pt>
                <c:pt idx="14488">
                  <c:v>1.4235281139238394</c:v>
                </c:pt>
                <c:pt idx="14489">
                  <c:v>1.3914853485471899</c:v>
                </c:pt>
                <c:pt idx="14490">
                  <c:v>1.3592366182810978</c:v>
                </c:pt>
                <c:pt idx="14491">
                  <c:v>2.0000589487175167</c:v>
                </c:pt>
                <c:pt idx="14492">
                  <c:v>2.1978657090774889</c:v>
                </c:pt>
                <c:pt idx="14493">
                  <c:v>2.2331251140718575</c:v>
                </c:pt>
                <c:pt idx="14494">
                  <c:v>2.2102622022579212</c:v>
                </c:pt>
                <c:pt idx="14495">
                  <c:v>2.1685225956796148</c:v>
                </c:pt>
                <c:pt idx="14496">
                  <c:v>2.1182357558090392</c:v>
                </c:pt>
                <c:pt idx="14497">
                  <c:v>2.0663004954694584</c:v>
                </c:pt>
                <c:pt idx="14498">
                  <c:v>2.0157699561189877</c:v>
                </c:pt>
                <c:pt idx="14499">
                  <c:v>1.9650995300976819</c:v>
                </c:pt>
                <c:pt idx="14500">
                  <c:v>1.9162020383492169</c:v>
                </c:pt>
                <c:pt idx="14501">
                  <c:v>1.8687383250280953</c:v>
                </c:pt>
                <c:pt idx="14502">
                  <c:v>1.8229103032719927</c:v>
                </c:pt>
                <c:pt idx="14503">
                  <c:v>1.780082853782466</c:v>
                </c:pt>
                <c:pt idx="14504">
                  <c:v>1.7349357401049532</c:v>
                </c:pt>
                <c:pt idx="14505">
                  <c:v>1.6916352511673698</c:v>
                </c:pt>
                <c:pt idx="14506">
                  <c:v>1.6503486387052981</c:v>
                </c:pt>
                <c:pt idx="14507">
                  <c:v>1.6098440897636519</c:v>
                </c:pt>
                <c:pt idx="14508">
                  <c:v>1.5714906999837166</c:v>
                </c:pt>
                <c:pt idx="14509">
                  <c:v>1.530758447653092</c:v>
                </c:pt>
                <c:pt idx="14510">
                  <c:v>1.4957181684968184</c:v>
                </c:pt>
                <c:pt idx="14511">
                  <c:v>1.4588415311884537</c:v>
                </c:pt>
                <c:pt idx="14512">
                  <c:v>1.4238010135606014</c:v>
                </c:pt>
                <c:pt idx="14513">
                  <c:v>1.3889698794948551</c:v>
                </c:pt>
                <c:pt idx="14514">
                  <c:v>1.3566221564717706</c:v>
                </c:pt>
                <c:pt idx="14515">
                  <c:v>1.3239326137620504</c:v>
                </c:pt>
                <c:pt idx="14516">
                  <c:v>1.2901767412406071</c:v>
                </c:pt>
                <c:pt idx="14517">
                  <c:v>1.2590307288056533</c:v>
                </c:pt>
                <c:pt idx="14518">
                  <c:v>1.2299714463856595</c:v>
                </c:pt>
                <c:pt idx="14519">
                  <c:v>1.201776424517297</c:v>
                </c:pt>
                <c:pt idx="14520">
                  <c:v>1.1742238354780665</c:v>
                </c:pt>
                <c:pt idx="14521">
                  <c:v>1.1451924749578326</c:v>
                </c:pt>
                <c:pt idx="14522">
                  <c:v>1.1195617442537869</c:v>
                </c:pt>
                <c:pt idx="14523">
                  <c:v>1.0934116329739738</c:v>
                </c:pt>
                <c:pt idx="14524">
                  <c:v>1.0678227022347759</c:v>
                </c:pt>
                <c:pt idx="14525">
                  <c:v>1.0432760683383173</c:v>
                </c:pt>
                <c:pt idx="14526">
                  <c:v>1.0226885236081888</c:v>
                </c:pt>
                <c:pt idx="14527">
                  <c:v>1.1053056178383838</c:v>
                </c:pt>
                <c:pt idx="14528">
                  <c:v>1.118319958073104</c:v>
                </c:pt>
                <c:pt idx="14529">
                  <c:v>1.1066590909776979</c:v>
                </c:pt>
                <c:pt idx="14530">
                  <c:v>1.0854568028651659</c:v>
                </c:pt>
                <c:pt idx="14531">
                  <c:v>1.0614852797778647</c:v>
                </c:pt>
                <c:pt idx="14532">
                  <c:v>1.0375633521545569</c:v>
                </c:pt>
                <c:pt idx="14533">
                  <c:v>1.013101675891511</c:v>
                </c:pt>
                <c:pt idx="14534">
                  <c:v>0.99007533688004601</c:v>
                </c:pt>
                <c:pt idx="14535">
                  <c:v>0.96628788274825639</c:v>
                </c:pt>
                <c:pt idx="14536">
                  <c:v>0.9435588690376745</c:v>
                </c:pt>
                <c:pt idx="14537">
                  <c:v>0.92048483390563052</c:v>
                </c:pt>
                <c:pt idx="14538">
                  <c:v>0.9025623821404507</c:v>
                </c:pt>
                <c:pt idx="14539">
                  <c:v>0.90564942466830789</c:v>
                </c:pt>
                <c:pt idx="14540">
                  <c:v>0.89775471809618079</c:v>
                </c:pt>
                <c:pt idx="14541">
                  <c:v>0.88212311607856464</c:v>
                </c:pt>
                <c:pt idx="14542">
                  <c:v>0.86512671425432563</c:v>
                </c:pt>
                <c:pt idx="14543">
                  <c:v>0.87850188569755883</c:v>
                </c:pt>
                <c:pt idx="14544">
                  <c:v>4.1944202381975462</c:v>
                </c:pt>
                <c:pt idx="14545">
                  <c:v>2.2961699690966464</c:v>
                </c:pt>
                <c:pt idx="14546">
                  <c:v>1.514679384723822</c:v>
                </c:pt>
                <c:pt idx="14547">
                  <c:v>1.595991529682417</c:v>
                </c:pt>
                <c:pt idx="14548">
                  <c:v>1.640194219872285</c:v>
                </c:pt>
                <c:pt idx="14549">
                  <c:v>1.6786235678477064</c:v>
                </c:pt>
                <c:pt idx="14550">
                  <c:v>1.7166141716907881</c:v>
                </c:pt>
                <c:pt idx="14551">
                  <c:v>3.8205629033758779</c:v>
                </c:pt>
                <c:pt idx="14552">
                  <c:v>5.0887849804554675</c:v>
                </c:pt>
                <c:pt idx="14553">
                  <c:v>3.7205356607181992</c:v>
                </c:pt>
                <c:pt idx="14554">
                  <c:v>14.404896270395472</c:v>
                </c:pt>
                <c:pt idx="14555">
                  <c:v>7.5736870045314424</c:v>
                </c:pt>
                <c:pt idx="14556">
                  <c:v>6.8147539021009473</c:v>
                </c:pt>
                <c:pt idx="14557">
                  <c:v>6.1973926143468354</c:v>
                </c:pt>
                <c:pt idx="14558">
                  <c:v>5.5555432414312662</c:v>
                </c:pt>
                <c:pt idx="14559">
                  <c:v>4.8443929468390365</c:v>
                </c:pt>
                <c:pt idx="14560">
                  <c:v>4.5050900638152065</c:v>
                </c:pt>
                <c:pt idx="14561">
                  <c:v>4.4794567476073484</c:v>
                </c:pt>
                <c:pt idx="14562">
                  <c:v>4.6902865488753847</c:v>
                </c:pt>
                <c:pt idx="14563">
                  <c:v>4.7496634474069523</c:v>
                </c:pt>
                <c:pt idx="14564">
                  <c:v>19.390625204070577</c:v>
                </c:pt>
                <c:pt idx="14565">
                  <c:v>7.2239433534369075</c:v>
                </c:pt>
                <c:pt idx="14566">
                  <c:v>6.6888759937747997</c:v>
                </c:pt>
                <c:pt idx="14567">
                  <c:v>6.2800345731728875</c:v>
                </c:pt>
                <c:pt idx="14568">
                  <c:v>5.9146752089017065</c:v>
                </c:pt>
                <c:pt idx="14569">
                  <c:v>6.477875205726809</c:v>
                </c:pt>
                <c:pt idx="14570">
                  <c:v>5.5591703548117497</c:v>
                </c:pt>
                <c:pt idx="14571">
                  <c:v>5.4142046732364397</c:v>
                </c:pt>
                <c:pt idx="14572">
                  <c:v>5.4312586250933679</c:v>
                </c:pt>
                <c:pt idx="14573">
                  <c:v>5.4463573582671634</c:v>
                </c:pt>
                <c:pt idx="14574">
                  <c:v>5.2861461811738542</c:v>
                </c:pt>
                <c:pt idx="14575">
                  <c:v>4.9561231871686147</c:v>
                </c:pt>
                <c:pt idx="14576">
                  <c:v>4.7573979806162185</c:v>
                </c:pt>
                <c:pt idx="14577">
                  <c:v>4.7715778127810324</c:v>
                </c:pt>
                <c:pt idx="14578">
                  <c:v>4.8858589445403284</c:v>
                </c:pt>
                <c:pt idx="14579">
                  <c:v>4.9739189941366746</c:v>
                </c:pt>
                <c:pt idx="14580">
                  <c:v>5.3378752339640485</c:v>
                </c:pt>
                <c:pt idx="14581">
                  <c:v>5.3507758139362265</c:v>
                </c:pt>
                <c:pt idx="14582">
                  <c:v>5.6472790375401143</c:v>
                </c:pt>
                <c:pt idx="14583">
                  <c:v>6.1420927343790908</c:v>
                </c:pt>
                <c:pt idx="14584">
                  <c:v>6.6606226754919673</c:v>
                </c:pt>
                <c:pt idx="14585">
                  <c:v>7.3243538280445062</c:v>
                </c:pt>
                <c:pt idx="14586">
                  <c:v>14.948639479305594</c:v>
                </c:pt>
                <c:pt idx="14587">
                  <c:v>13.971892580154432</c:v>
                </c:pt>
                <c:pt idx="14588">
                  <c:v>13.420527328749152</c:v>
                </c:pt>
                <c:pt idx="14589">
                  <c:v>12.798547227203782</c:v>
                </c:pt>
                <c:pt idx="14590">
                  <c:v>11.719827200139605</c:v>
                </c:pt>
                <c:pt idx="14591">
                  <c:v>10.697019369983581</c:v>
                </c:pt>
                <c:pt idx="14592">
                  <c:v>12.50582273162772</c:v>
                </c:pt>
                <c:pt idx="14593">
                  <c:v>15.658412888685257</c:v>
                </c:pt>
                <c:pt idx="14594">
                  <c:v>15.753442047998146</c:v>
                </c:pt>
                <c:pt idx="14595">
                  <c:v>16.493542274891016</c:v>
                </c:pt>
                <c:pt idx="14596">
                  <c:v>16.092062923304329</c:v>
                </c:pt>
                <c:pt idx="14597">
                  <c:v>15.161915012608542</c:v>
                </c:pt>
                <c:pt idx="14598">
                  <c:v>14.077898946084602</c:v>
                </c:pt>
                <c:pt idx="14599">
                  <c:v>12.957044993181114</c:v>
                </c:pt>
                <c:pt idx="14600">
                  <c:v>12.359434185688677</c:v>
                </c:pt>
                <c:pt idx="14601">
                  <c:v>13.083100514202716</c:v>
                </c:pt>
                <c:pt idx="14602">
                  <c:v>14.380625491015083</c:v>
                </c:pt>
                <c:pt idx="14603">
                  <c:v>15.691666051623622</c:v>
                </c:pt>
                <c:pt idx="14604">
                  <c:v>18.692312445247129</c:v>
                </c:pt>
                <c:pt idx="14605">
                  <c:v>18.288454089243526</c:v>
                </c:pt>
                <c:pt idx="14606">
                  <c:v>17.84740235492162</c:v>
                </c:pt>
                <c:pt idx="14607">
                  <c:v>17.070149774830746</c:v>
                </c:pt>
                <c:pt idx="14608">
                  <c:v>16.232927259321809</c:v>
                </c:pt>
                <c:pt idx="14609">
                  <c:v>15.438974790641428</c:v>
                </c:pt>
                <c:pt idx="14610">
                  <c:v>15.825239167084449</c:v>
                </c:pt>
                <c:pt idx="14611">
                  <c:v>15.72058914873093</c:v>
                </c:pt>
                <c:pt idx="14612">
                  <c:v>15.989645576792284</c:v>
                </c:pt>
                <c:pt idx="14613">
                  <c:v>15.902469658352038</c:v>
                </c:pt>
                <c:pt idx="14614">
                  <c:v>15.392623283394014</c:v>
                </c:pt>
                <c:pt idx="14615">
                  <c:v>14.554945684494868</c:v>
                </c:pt>
                <c:pt idx="14616">
                  <c:v>13.626056558118007</c:v>
                </c:pt>
                <c:pt idx="14617">
                  <c:v>12.612185893421804</c:v>
                </c:pt>
                <c:pt idx="14618">
                  <c:v>11.799283801029222</c:v>
                </c:pt>
                <c:pt idx="14619">
                  <c:v>11.188232760660698</c:v>
                </c:pt>
                <c:pt idx="14620">
                  <c:v>11.542081001355573</c:v>
                </c:pt>
                <c:pt idx="14621">
                  <c:v>11.364699431106455</c:v>
                </c:pt>
                <c:pt idx="14622">
                  <c:v>16.12454427261866</c:v>
                </c:pt>
                <c:pt idx="14623">
                  <c:v>15.254999191653848</c:v>
                </c:pt>
                <c:pt idx="14624">
                  <c:v>16.407687851455584</c:v>
                </c:pt>
                <c:pt idx="14625">
                  <c:v>16.275672984764398</c:v>
                </c:pt>
                <c:pt idx="14626">
                  <c:v>16.49980778668623</c:v>
                </c:pt>
                <c:pt idx="14627">
                  <c:v>15.784336852930362</c:v>
                </c:pt>
                <c:pt idx="14628">
                  <c:v>14.816545599711658</c:v>
                </c:pt>
                <c:pt idx="14629">
                  <c:v>15.681444853319418</c:v>
                </c:pt>
                <c:pt idx="14630">
                  <c:v>15.478648292719846</c:v>
                </c:pt>
                <c:pt idx="14631">
                  <c:v>16.5937149535646</c:v>
                </c:pt>
                <c:pt idx="14632">
                  <c:v>15.540985718896271</c:v>
                </c:pt>
                <c:pt idx="14633">
                  <c:v>14.546089892100056</c:v>
                </c:pt>
                <c:pt idx="14634">
                  <c:v>13.4186638942278</c:v>
                </c:pt>
                <c:pt idx="14635">
                  <c:v>12.428114268134133</c:v>
                </c:pt>
                <c:pt idx="14636">
                  <c:v>11.636191918444622</c:v>
                </c:pt>
                <c:pt idx="14637">
                  <c:v>10.940871127854038</c:v>
                </c:pt>
                <c:pt idx="14638">
                  <c:v>10.619002483222371</c:v>
                </c:pt>
                <c:pt idx="14639">
                  <c:v>10.401062132747116</c:v>
                </c:pt>
                <c:pt idx="14640">
                  <c:v>10.244815635898108</c:v>
                </c:pt>
                <c:pt idx="14641">
                  <c:v>10.045550827823766</c:v>
                </c:pt>
                <c:pt idx="14642">
                  <c:v>9.8039633427429447</c:v>
                </c:pt>
                <c:pt idx="14643">
                  <c:v>9.8521651529753527</c:v>
                </c:pt>
                <c:pt idx="14644">
                  <c:v>13.732081164540048</c:v>
                </c:pt>
                <c:pt idx="14645">
                  <c:v>13.13254792084177</c:v>
                </c:pt>
                <c:pt idx="14646">
                  <c:v>13.496177242991227</c:v>
                </c:pt>
                <c:pt idx="14647">
                  <c:v>15.040233251463835</c:v>
                </c:pt>
                <c:pt idx="14648">
                  <c:v>16.64003932101749</c:v>
                </c:pt>
                <c:pt idx="14649">
                  <c:v>16.703489756370789</c:v>
                </c:pt>
                <c:pt idx="14650">
                  <c:v>16.151588171295721</c:v>
                </c:pt>
                <c:pt idx="14651">
                  <c:v>15.219338280316668</c:v>
                </c:pt>
                <c:pt idx="14652">
                  <c:v>14.05452204488515</c:v>
                </c:pt>
                <c:pt idx="14653">
                  <c:v>12.73225433879756</c:v>
                </c:pt>
                <c:pt idx="14654">
                  <c:v>11.454791207442472</c:v>
                </c:pt>
                <c:pt idx="14655">
                  <c:v>10.325337113384458</c:v>
                </c:pt>
                <c:pt idx="14656">
                  <c:v>9.4757395021259541</c:v>
                </c:pt>
                <c:pt idx="14657">
                  <c:v>9.1161143994741334</c:v>
                </c:pt>
                <c:pt idx="14658">
                  <c:v>8.9474629000114199</c:v>
                </c:pt>
                <c:pt idx="14659">
                  <c:v>8.6181958691731335</c:v>
                </c:pt>
                <c:pt idx="14660">
                  <c:v>8.3733021380969745</c:v>
                </c:pt>
                <c:pt idx="14661">
                  <c:v>8.2575165994819617</c:v>
                </c:pt>
                <c:pt idx="14662">
                  <c:v>8.1035672062282789</c:v>
                </c:pt>
                <c:pt idx="14663">
                  <c:v>7.9881632059421648</c:v>
                </c:pt>
                <c:pt idx="14664">
                  <c:v>7.9088332817465714</c:v>
                </c:pt>
                <c:pt idx="14665">
                  <c:v>8.0076755217875188</c:v>
                </c:pt>
                <c:pt idx="14666">
                  <c:v>8.0826228364394748</c:v>
                </c:pt>
                <c:pt idx="14667">
                  <c:v>8.1059093490289111</c:v>
                </c:pt>
                <c:pt idx="14668">
                  <c:v>8.3014123283037708</c:v>
                </c:pt>
                <c:pt idx="14669">
                  <c:v>8.3708451260754195</c:v>
                </c:pt>
                <c:pt idx="14670">
                  <c:v>8.4116796843232873</c:v>
                </c:pt>
                <c:pt idx="14671">
                  <c:v>8.4910253387269368</c:v>
                </c:pt>
                <c:pt idx="14672">
                  <c:v>8.6927654293824279</c:v>
                </c:pt>
                <c:pt idx="14673">
                  <c:v>8.9500547533775006</c:v>
                </c:pt>
                <c:pt idx="14674">
                  <c:v>8.9008687340760009</c:v>
                </c:pt>
                <c:pt idx="14675">
                  <c:v>8.7283838177373685</c:v>
                </c:pt>
                <c:pt idx="14676">
                  <c:v>8.3891495774737308</c:v>
                </c:pt>
                <c:pt idx="14677">
                  <c:v>8.2011626398106134</c:v>
                </c:pt>
                <c:pt idx="14678">
                  <c:v>8.0642395381335863</c:v>
                </c:pt>
                <c:pt idx="14679">
                  <c:v>7.9101187931261734</c:v>
                </c:pt>
                <c:pt idx="14680">
                  <c:v>7.7509302740996695</c:v>
                </c:pt>
                <c:pt idx="14681">
                  <c:v>7.6053781836537624</c:v>
                </c:pt>
                <c:pt idx="14682">
                  <c:v>7.4247518293897246</c:v>
                </c:pt>
                <c:pt idx="14683">
                  <c:v>7.2387073158031425</c:v>
                </c:pt>
                <c:pt idx="14684">
                  <c:v>7.0572431535169704</c:v>
                </c:pt>
                <c:pt idx="14685">
                  <c:v>6.8803855909849885</c:v>
                </c:pt>
                <c:pt idx="14686">
                  <c:v>6.7201614348889294</c:v>
                </c:pt>
                <c:pt idx="14687">
                  <c:v>6.5936762559704469</c:v>
                </c:pt>
                <c:pt idx="14688">
                  <c:v>6.4790923978119492</c:v>
                </c:pt>
                <c:pt idx="14689">
                  <c:v>6.3956099492037692</c:v>
                </c:pt>
                <c:pt idx="14690">
                  <c:v>6.3234428191943159</c:v>
                </c:pt>
                <c:pt idx="14691">
                  <c:v>6.244480293228369</c:v>
                </c:pt>
                <c:pt idx="14692">
                  <c:v>6.1585352650151357</c:v>
                </c:pt>
                <c:pt idx="14693">
                  <c:v>6.1272959241835077</c:v>
                </c:pt>
                <c:pt idx="14694">
                  <c:v>6.0957019883717072</c:v>
                </c:pt>
                <c:pt idx="14695">
                  <c:v>6.1098241349928424</c:v>
                </c:pt>
                <c:pt idx="14696">
                  <c:v>6.1857833611021995</c:v>
                </c:pt>
                <c:pt idx="14697">
                  <c:v>6.2448677547353491</c:v>
                </c:pt>
                <c:pt idx="14698">
                  <c:v>6.2543373550844308</c:v>
                </c:pt>
                <c:pt idx="14699">
                  <c:v>6.258368202285669</c:v>
                </c:pt>
                <c:pt idx="14700">
                  <c:v>6.2096821688763484</c:v>
                </c:pt>
                <c:pt idx="14701">
                  <c:v>6.1609806337392525</c:v>
                </c:pt>
                <c:pt idx="14702">
                  <c:v>6.0827260453082879</c:v>
                </c:pt>
                <c:pt idx="14703">
                  <c:v>5.9861874319082036</c:v>
                </c:pt>
                <c:pt idx="14704">
                  <c:v>5.8874913645549061</c:v>
                </c:pt>
                <c:pt idx="14705">
                  <c:v>5.7842158796947434</c:v>
                </c:pt>
                <c:pt idx="14706">
                  <c:v>5.7072533734696984</c:v>
                </c:pt>
                <c:pt idx="14707">
                  <c:v>5.6548662001469232</c:v>
                </c:pt>
                <c:pt idx="14708">
                  <c:v>5.6793479037018493</c:v>
                </c:pt>
                <c:pt idx="14709">
                  <c:v>5.7344707961071917</c:v>
                </c:pt>
                <c:pt idx="14710">
                  <c:v>5.8427641233034091</c:v>
                </c:pt>
                <c:pt idx="14711">
                  <c:v>5.9575212474651673</c:v>
                </c:pt>
                <c:pt idx="14712">
                  <c:v>7.19164011278784</c:v>
                </c:pt>
                <c:pt idx="14713">
                  <c:v>7.4001025889395384</c:v>
                </c:pt>
                <c:pt idx="14714">
                  <c:v>7.1164296695527085</c:v>
                </c:pt>
                <c:pt idx="14715">
                  <c:v>7.0445116680798776</c:v>
                </c:pt>
                <c:pt idx="14716">
                  <c:v>6.916120828764333</c:v>
                </c:pt>
                <c:pt idx="14717">
                  <c:v>6.8786460697942093</c:v>
                </c:pt>
                <c:pt idx="14718">
                  <c:v>10.95738030085302</c:v>
                </c:pt>
                <c:pt idx="14719">
                  <c:v>9.298904130039281</c:v>
                </c:pt>
                <c:pt idx="14720">
                  <c:v>9.1595970284123052</c:v>
                </c:pt>
                <c:pt idx="14721">
                  <c:v>9.0929118691744399</c:v>
                </c:pt>
                <c:pt idx="14722">
                  <c:v>8.6705531570622298</c:v>
                </c:pt>
                <c:pt idx="14723">
                  <c:v>8.0539369225167707</c:v>
                </c:pt>
                <c:pt idx="14724">
                  <c:v>7.4620379519529605</c:v>
                </c:pt>
                <c:pt idx="14725">
                  <c:v>7.0136632383629571</c:v>
                </c:pt>
                <c:pt idx="14726">
                  <c:v>7.0339812285957422</c:v>
                </c:pt>
                <c:pt idx="14727">
                  <c:v>6.9119528449505108</c:v>
                </c:pt>
                <c:pt idx="14728">
                  <c:v>6.7834996499956564</c:v>
                </c:pt>
                <c:pt idx="14729">
                  <c:v>6.6931047765736906</c:v>
                </c:pt>
                <c:pt idx="14730">
                  <c:v>6.6191720752966985</c:v>
                </c:pt>
                <c:pt idx="14731">
                  <c:v>6.5503990669672847</c:v>
                </c:pt>
                <c:pt idx="14732">
                  <c:v>6.4966064732494324</c:v>
                </c:pt>
                <c:pt idx="14733">
                  <c:v>6.4632693558253198</c:v>
                </c:pt>
                <c:pt idx="14734">
                  <c:v>6.5245264612438625</c:v>
                </c:pt>
                <c:pt idx="14735">
                  <c:v>6.6610212600781225</c:v>
                </c:pt>
                <c:pt idx="14736">
                  <c:v>6.6724715802857357</c:v>
                </c:pt>
                <c:pt idx="14737">
                  <c:v>6.7111515584987655</c:v>
                </c:pt>
                <c:pt idx="14738">
                  <c:v>6.7371712007931484</c:v>
                </c:pt>
                <c:pt idx="14739">
                  <c:v>7.1260077257129968</c:v>
                </c:pt>
                <c:pt idx="14740">
                  <c:v>6.8458542242323626</c:v>
                </c:pt>
                <c:pt idx="14741">
                  <c:v>6.6913782892317926</c:v>
                </c:pt>
                <c:pt idx="14742">
                  <c:v>6.576796771019799</c:v>
                </c:pt>
                <c:pt idx="14743">
                  <c:v>6.5080727857380678</c:v>
                </c:pt>
                <c:pt idx="14744">
                  <c:v>6.3890583063914601</c:v>
                </c:pt>
                <c:pt idx="14745">
                  <c:v>6.258044385559713</c:v>
                </c:pt>
                <c:pt idx="14746">
                  <c:v>6.1807284568729557</c:v>
                </c:pt>
                <c:pt idx="14747">
                  <c:v>6.0951145429752858</c:v>
                </c:pt>
                <c:pt idx="14748">
                  <c:v>6.0177248575850717</c:v>
                </c:pt>
                <c:pt idx="14749">
                  <c:v>5.959043172519487</c:v>
                </c:pt>
                <c:pt idx="14750">
                  <c:v>5.8811967122822315</c:v>
                </c:pt>
                <c:pt idx="14751">
                  <c:v>5.8053585631118949</c:v>
                </c:pt>
                <c:pt idx="14752">
                  <c:v>5.7366296797248895</c:v>
                </c:pt>
                <c:pt idx="14753">
                  <c:v>5.6907587669817845</c:v>
                </c:pt>
                <c:pt idx="14754">
                  <c:v>5.6360915960069615</c:v>
                </c:pt>
                <c:pt idx="14755">
                  <c:v>5.5393576186196309</c:v>
                </c:pt>
                <c:pt idx="14756">
                  <c:v>5.4406965996549514</c:v>
                </c:pt>
                <c:pt idx="14757">
                  <c:v>5.3208038930400186</c:v>
                </c:pt>
                <c:pt idx="14758">
                  <c:v>5.1991850436043343</c:v>
                </c:pt>
                <c:pt idx="14759">
                  <c:v>5.077517026759109</c:v>
                </c:pt>
                <c:pt idx="14760">
                  <c:v>4.9622107026896334</c:v>
                </c:pt>
                <c:pt idx="14761">
                  <c:v>4.8440903965343836</c:v>
                </c:pt>
                <c:pt idx="14762">
                  <c:v>4.74198221118733</c:v>
                </c:pt>
                <c:pt idx="14763">
                  <c:v>4.6404365895589921</c:v>
                </c:pt>
                <c:pt idx="14764">
                  <c:v>4.5498129968104664</c:v>
                </c:pt>
                <c:pt idx="14765">
                  <c:v>4.4651817002616463</c:v>
                </c:pt>
                <c:pt idx="14766">
                  <c:v>4.3701539878833024</c:v>
                </c:pt>
                <c:pt idx="14767">
                  <c:v>4.2624250717535475</c:v>
                </c:pt>
                <c:pt idx="14768">
                  <c:v>4.1626453875089471</c:v>
                </c:pt>
                <c:pt idx="14769">
                  <c:v>4.0559466370257669</c:v>
                </c:pt>
                <c:pt idx="14770">
                  <c:v>3.9612420283563772</c:v>
                </c:pt>
                <c:pt idx="14771">
                  <c:v>3.8632539770829912</c:v>
                </c:pt>
                <c:pt idx="14772">
                  <c:v>3.7710408918461193</c:v>
                </c:pt>
                <c:pt idx="14773">
                  <c:v>3.6761428456926204</c:v>
                </c:pt>
                <c:pt idx="14774">
                  <c:v>3.5793561537809735</c:v>
                </c:pt>
                <c:pt idx="14775">
                  <c:v>3.4771269152582627</c:v>
                </c:pt>
                <c:pt idx="14776">
                  <c:v>3.3766899899266782</c:v>
                </c:pt>
                <c:pt idx="14777">
                  <c:v>3.272426956206715</c:v>
                </c:pt>
                <c:pt idx="14778">
                  <c:v>3.1757365256332037</c:v>
                </c:pt>
                <c:pt idx="14779">
                  <c:v>3.0819382160025812</c:v>
                </c:pt>
                <c:pt idx="14780">
                  <c:v>2.9900146281512936</c:v>
                </c:pt>
                <c:pt idx="14781">
                  <c:v>2.9036192195551997</c:v>
                </c:pt>
                <c:pt idx="14782">
                  <c:v>2.8227294347476</c:v>
                </c:pt>
                <c:pt idx="14783">
                  <c:v>2.7415035408151618</c:v>
                </c:pt>
                <c:pt idx="14784">
                  <c:v>2.668692940504954</c:v>
                </c:pt>
                <c:pt idx="14785">
                  <c:v>2.5931181615377632</c:v>
                </c:pt>
                <c:pt idx="14786">
                  <c:v>2.5222100630314501</c:v>
                </c:pt>
                <c:pt idx="14787">
                  <c:v>2.4541119570111785</c:v>
                </c:pt>
                <c:pt idx="14788">
                  <c:v>2.3846264303229998</c:v>
                </c:pt>
                <c:pt idx="14789">
                  <c:v>2.3197676722422731</c:v>
                </c:pt>
                <c:pt idx="14790">
                  <c:v>2.2572619517461412</c:v>
                </c:pt>
                <c:pt idx="14791">
                  <c:v>2.1957297021268563</c:v>
                </c:pt>
                <c:pt idx="14792">
                  <c:v>2.1357536267075261</c:v>
                </c:pt>
                <c:pt idx="14793">
                  <c:v>2.0799034168139325</c:v>
                </c:pt>
                <c:pt idx="14794">
                  <c:v>2.0248442289103372</c:v>
                </c:pt>
                <c:pt idx="14795">
                  <c:v>1.9715391906634978</c:v>
                </c:pt>
                <c:pt idx="14796">
                  <c:v>1.9197538329587527</c:v>
                </c:pt>
                <c:pt idx="14797">
                  <c:v>1.8712533210157936</c:v>
                </c:pt>
                <c:pt idx="14798">
                  <c:v>1.8227038149557637</c:v>
                </c:pt>
                <c:pt idx="14799">
                  <c:v>1.7771724413862759</c:v>
                </c:pt>
                <c:pt idx="14800">
                  <c:v>1.7312272657979979</c:v>
                </c:pt>
                <c:pt idx="14801">
                  <c:v>1.686637265749634</c:v>
                </c:pt>
                <c:pt idx="14802">
                  <c:v>1.6437723048186981</c:v>
                </c:pt>
                <c:pt idx="14803">
                  <c:v>1.6031031072963362</c:v>
                </c:pt>
                <c:pt idx="14804">
                  <c:v>1.5634012336048335</c:v>
                </c:pt>
                <c:pt idx="14805">
                  <c:v>1.5248390564172378</c:v>
                </c:pt>
                <c:pt idx="14806">
                  <c:v>1.4880897374589899</c:v>
                </c:pt>
                <c:pt idx="14807">
                  <c:v>1.4533272049721504</c:v>
                </c:pt>
                <c:pt idx="14808">
                  <c:v>1.4173261318232386</c:v>
                </c:pt>
                <c:pt idx="14809">
                  <c:v>1.3837619142363153</c:v>
                </c:pt>
                <c:pt idx="14810">
                  <c:v>1.3507106511334914</c:v>
                </c:pt>
                <c:pt idx="14811">
                  <c:v>1.3181491240654561</c:v>
                </c:pt>
                <c:pt idx="14812">
                  <c:v>1.286054777715212</c:v>
                </c:pt>
                <c:pt idx="14813">
                  <c:v>1.2542057009586345</c:v>
                </c:pt>
                <c:pt idx="14814">
                  <c:v>1.226380608465953</c:v>
                </c:pt>
                <c:pt idx="14815">
                  <c:v>1.1982588228287059</c:v>
                </c:pt>
                <c:pt idx="14816">
                  <c:v>1.1694202571971246</c:v>
                </c:pt>
                <c:pt idx="14817">
                  <c:v>1.1446453984135161</c:v>
                </c:pt>
                <c:pt idx="14818">
                  <c:v>1.1180152906271852</c:v>
                </c:pt>
                <c:pt idx="14819">
                  <c:v>1.0896115193774978</c:v>
                </c:pt>
                <c:pt idx="14820">
                  <c:v>1.0668161961314424</c:v>
                </c:pt>
                <c:pt idx="14821">
                  <c:v>1.0444119432628305</c:v>
                </c:pt>
                <c:pt idx="14822">
                  <c:v>1.0203818794605135</c:v>
                </c:pt>
                <c:pt idx="14823">
                  <c:v>0.99710960555332495</c:v>
                </c:pt>
                <c:pt idx="14824">
                  <c:v>0.9758791907399047</c:v>
                </c:pt>
                <c:pt idx="14825">
                  <c:v>0.95227515921176509</c:v>
                </c:pt>
                <c:pt idx="14826">
                  <c:v>0.93338247715844669</c:v>
                </c:pt>
                <c:pt idx="14827">
                  <c:v>0.9113865401437915</c:v>
                </c:pt>
                <c:pt idx="14828">
                  <c:v>0.89047316084276884</c:v>
                </c:pt>
                <c:pt idx="14829">
                  <c:v>0.87048751135978464</c:v>
                </c:pt>
                <c:pt idx="14830">
                  <c:v>0.85345223409609172</c:v>
                </c:pt>
                <c:pt idx="14831">
                  <c:v>0.83472082858324081</c:v>
                </c:pt>
                <c:pt idx="14832">
                  <c:v>0.81600514489023257</c:v>
                </c:pt>
                <c:pt idx="14833">
                  <c:v>0.80050187953804364</c:v>
                </c:pt>
                <c:pt idx="14834">
                  <c:v>0.78280241411080564</c:v>
                </c:pt>
                <c:pt idx="14835">
                  <c:v>0.76509638849207284</c:v>
                </c:pt>
                <c:pt idx="14836">
                  <c:v>0.74987301974003295</c:v>
                </c:pt>
                <c:pt idx="14837">
                  <c:v>0.73482149243522021</c:v>
                </c:pt>
                <c:pt idx="14838">
                  <c:v>0.71863130005281062</c:v>
                </c:pt>
                <c:pt idx="14839">
                  <c:v>0.70279208483167821</c:v>
                </c:pt>
                <c:pt idx="14840">
                  <c:v>0.68859386048868965</c:v>
                </c:pt>
                <c:pt idx="14841">
                  <c:v>0.67512688812754262</c:v>
                </c:pt>
                <c:pt idx="14842">
                  <c:v>0.66238170700043264</c:v>
                </c:pt>
                <c:pt idx="14843">
                  <c:v>0.64714912656397683</c:v>
                </c:pt>
                <c:pt idx="14844">
                  <c:v>0.63462021876200991</c:v>
                </c:pt>
                <c:pt idx="14845">
                  <c:v>0.62218631052881135</c:v>
                </c:pt>
                <c:pt idx="14846">
                  <c:v>0.60783897650642016</c:v>
                </c:pt>
                <c:pt idx="14847">
                  <c:v>0.59677003196996059</c:v>
                </c:pt>
                <c:pt idx="14848">
                  <c:v>0.5831715259550273</c:v>
                </c:pt>
                <c:pt idx="14849">
                  <c:v>0.57293573458134761</c:v>
                </c:pt>
                <c:pt idx="14850">
                  <c:v>0.56215515456712262</c:v>
                </c:pt>
                <c:pt idx="14851">
                  <c:v>0.55112249692861615</c:v>
                </c:pt>
                <c:pt idx="14852">
                  <c:v>0.53993068085967588</c:v>
                </c:pt>
                <c:pt idx="14853">
                  <c:v>0.53037282778605732</c:v>
                </c:pt>
                <c:pt idx="14854">
                  <c:v>0.51984225558957331</c:v>
                </c:pt>
                <c:pt idx="14855">
                  <c:v>0.50993247299717603</c:v>
                </c:pt>
                <c:pt idx="14856">
                  <c:v>0.50073717413033658</c:v>
                </c:pt>
                <c:pt idx="14857">
                  <c:v>0.49035023321005133</c:v>
                </c:pt>
                <c:pt idx="14858">
                  <c:v>0.47976569941309666</c:v>
                </c:pt>
                <c:pt idx="14859">
                  <c:v>0.47237779187520312</c:v>
                </c:pt>
                <c:pt idx="14860">
                  <c:v>0.4624808948369139</c:v>
                </c:pt>
                <c:pt idx="14861">
                  <c:v>0.45506955292810825</c:v>
                </c:pt>
                <c:pt idx="14862">
                  <c:v>0.44603846658718566</c:v>
                </c:pt>
                <c:pt idx="14863">
                  <c:v>0.43718248761108142</c:v>
                </c:pt>
                <c:pt idx="14864">
                  <c:v>0.43039661483238117</c:v>
                </c:pt>
                <c:pt idx="14865">
                  <c:v>0.42117598991990196</c:v>
                </c:pt>
                <c:pt idx="14866">
                  <c:v>0.4151709664464639</c:v>
                </c:pt>
                <c:pt idx="14867">
                  <c:v>0.40742690092537104</c:v>
                </c:pt>
                <c:pt idx="14868">
                  <c:v>0.40259070336868813</c:v>
                </c:pt>
                <c:pt idx="14869">
                  <c:v>0.40210047807385496</c:v>
                </c:pt>
                <c:pt idx="14870">
                  <c:v>0.39855646226933417</c:v>
                </c:pt>
                <c:pt idx="14871">
                  <c:v>0.39315747220385666</c:v>
                </c:pt>
                <c:pt idx="14872">
                  <c:v>0.38644138355424545</c:v>
                </c:pt>
                <c:pt idx="14873">
                  <c:v>0.38052263133544612</c:v>
                </c:pt>
                <c:pt idx="14874">
                  <c:v>0.37385598611583304</c:v>
                </c:pt>
                <c:pt idx="14875">
                  <c:v>0.36518881346148652</c:v>
                </c:pt>
                <c:pt idx="14876">
                  <c:v>0.35964141558830326</c:v>
                </c:pt>
                <c:pt idx="14877">
                  <c:v>0.35391588284722914</c:v>
                </c:pt>
                <c:pt idx="14878">
                  <c:v>0.34691138791307602</c:v>
                </c:pt>
                <c:pt idx="14879">
                  <c:v>0.3419096605258069</c:v>
                </c:pt>
                <c:pt idx="14880">
                  <c:v>0.44815177294969982</c:v>
                </c:pt>
                <c:pt idx="14881">
                  <c:v>0.47459585346257793</c:v>
                </c:pt>
                <c:pt idx="14882">
                  <c:v>0.47814371104415831</c:v>
                </c:pt>
                <c:pt idx="14883">
                  <c:v>0.47785635508689911</c:v>
                </c:pt>
                <c:pt idx="14884">
                  <c:v>0.47532139508487076</c:v>
                </c:pt>
                <c:pt idx="14885">
                  <c:v>0.46984580016143535</c:v>
                </c:pt>
                <c:pt idx="14886">
                  <c:v>0.46344265728378131</c:v>
                </c:pt>
                <c:pt idx="14887">
                  <c:v>0.45510754622235072</c:v>
                </c:pt>
                <c:pt idx="14888">
                  <c:v>0.45200339984337184</c:v>
                </c:pt>
                <c:pt idx="14889">
                  <c:v>0.45638089414038457</c:v>
                </c:pt>
                <c:pt idx="14890">
                  <c:v>0.45877734661514324</c:v>
                </c:pt>
                <c:pt idx="14891">
                  <c:v>0.45814786559127196</c:v>
                </c:pt>
                <c:pt idx="14892">
                  <c:v>0.45142858728621865</c:v>
                </c:pt>
                <c:pt idx="14893">
                  <c:v>0.44498525498758956</c:v>
                </c:pt>
                <c:pt idx="14894">
                  <c:v>0.4347488151381973</c:v>
                </c:pt>
                <c:pt idx="14895">
                  <c:v>0.4258316799051029</c:v>
                </c:pt>
                <c:pt idx="14896">
                  <c:v>0.41567687928308938</c:v>
                </c:pt>
                <c:pt idx="14897">
                  <c:v>0.40724278421224591</c:v>
                </c:pt>
                <c:pt idx="14898">
                  <c:v>0.39814523036042132</c:v>
                </c:pt>
                <c:pt idx="14899">
                  <c:v>0.38708299060671025</c:v>
                </c:pt>
                <c:pt idx="14900">
                  <c:v>0.37929531705389868</c:v>
                </c:pt>
                <c:pt idx="14901">
                  <c:v>0.3880652274616303</c:v>
                </c:pt>
                <c:pt idx="14902">
                  <c:v>0.38818721224194636</c:v>
                </c:pt>
                <c:pt idx="14903">
                  <c:v>0.38637739642036367</c:v>
                </c:pt>
                <c:pt idx="14904">
                  <c:v>0.38025974488518477</c:v>
                </c:pt>
                <c:pt idx="14905">
                  <c:v>0.37672856930519116</c:v>
                </c:pt>
                <c:pt idx="14906">
                  <c:v>0.372697232193198</c:v>
                </c:pt>
                <c:pt idx="14907">
                  <c:v>0.36644664875205546</c:v>
                </c:pt>
                <c:pt idx="14908">
                  <c:v>0.36039989199926936</c:v>
                </c:pt>
                <c:pt idx="14909">
                  <c:v>0.35598142220203882</c:v>
                </c:pt>
                <c:pt idx="14910">
                  <c:v>0.35820005962409185</c:v>
                </c:pt>
                <c:pt idx="14911">
                  <c:v>0.41619808531196767</c:v>
                </c:pt>
                <c:pt idx="14912">
                  <c:v>0.46169571772013229</c:v>
                </c:pt>
                <c:pt idx="14913">
                  <c:v>0.52171780334881501</c:v>
                </c:pt>
                <c:pt idx="14914">
                  <c:v>0.56220843850311786</c:v>
                </c:pt>
                <c:pt idx="14915">
                  <c:v>0.65987245037916831</c:v>
                </c:pt>
                <c:pt idx="14916">
                  <c:v>0.80779563270251176</c:v>
                </c:pt>
                <c:pt idx="14917">
                  <c:v>0.88425986803280709</c:v>
                </c:pt>
                <c:pt idx="14918">
                  <c:v>0.94442038779341453</c:v>
                </c:pt>
                <c:pt idx="14919">
                  <c:v>21.074864464474782</c:v>
                </c:pt>
                <c:pt idx="14920">
                  <c:v>31.008206684640786</c:v>
                </c:pt>
                <c:pt idx="14921">
                  <c:v>11.380484188802972</c:v>
                </c:pt>
                <c:pt idx="14922">
                  <c:v>10.000652325841466</c:v>
                </c:pt>
                <c:pt idx="14923">
                  <c:v>8.896825185850691</c:v>
                </c:pt>
                <c:pt idx="14924">
                  <c:v>8.193509910508503</c:v>
                </c:pt>
                <c:pt idx="14925">
                  <c:v>7.8924464018225402</c:v>
                </c:pt>
                <c:pt idx="14926">
                  <c:v>7.4456085559862464</c:v>
                </c:pt>
                <c:pt idx="14927">
                  <c:v>6.9493684267291203</c:v>
                </c:pt>
                <c:pt idx="14928">
                  <c:v>6.4626699140486963</c:v>
                </c:pt>
                <c:pt idx="14929">
                  <c:v>6.1396814117151424</c:v>
                </c:pt>
                <c:pt idx="14930">
                  <c:v>5.9982522618873304</c:v>
                </c:pt>
                <c:pt idx="14931">
                  <c:v>5.9517103114504284</c:v>
                </c:pt>
                <c:pt idx="14932">
                  <c:v>6.1002600712292718</c:v>
                </c:pt>
                <c:pt idx="14933">
                  <c:v>6.2103991783354875</c:v>
                </c:pt>
                <c:pt idx="14934">
                  <c:v>6.2485148632236243</c:v>
                </c:pt>
                <c:pt idx="14935">
                  <c:v>6.2740590902830276</c:v>
                </c:pt>
                <c:pt idx="14936">
                  <c:v>6.2898678550814724</c:v>
                </c:pt>
                <c:pt idx="14937">
                  <c:v>6.201640026397941</c:v>
                </c:pt>
                <c:pt idx="14938">
                  <c:v>6.1467801202710115</c:v>
                </c:pt>
                <c:pt idx="14939">
                  <c:v>6.2166025158968123</c:v>
                </c:pt>
                <c:pt idx="14940">
                  <c:v>6.1474508620681849</c:v>
                </c:pt>
                <c:pt idx="14941">
                  <c:v>6.0083293024125402</c:v>
                </c:pt>
                <c:pt idx="14942">
                  <c:v>5.8489321256143914</c:v>
                </c:pt>
                <c:pt idx="14943">
                  <c:v>5.8005792600307045</c:v>
                </c:pt>
                <c:pt idx="14944">
                  <c:v>5.6698292804254855</c:v>
                </c:pt>
                <c:pt idx="14945">
                  <c:v>5.5119845020475786</c:v>
                </c:pt>
                <c:pt idx="14946">
                  <c:v>5.3414326494017805</c:v>
                </c:pt>
                <c:pt idx="14947">
                  <c:v>5.1733578237034612</c:v>
                </c:pt>
                <c:pt idx="14948">
                  <c:v>5.0042715327260145</c:v>
                </c:pt>
                <c:pt idx="14949">
                  <c:v>4.8384207947196796</c:v>
                </c:pt>
                <c:pt idx="14950">
                  <c:v>4.6814229178604725</c:v>
                </c:pt>
                <c:pt idx="14951">
                  <c:v>4.5296800098955785</c:v>
                </c:pt>
                <c:pt idx="14952">
                  <c:v>4.4099812603065045</c:v>
                </c:pt>
                <c:pt idx="14953">
                  <c:v>4.382455390571927</c:v>
                </c:pt>
                <c:pt idx="14954">
                  <c:v>4.4861197785133724</c:v>
                </c:pt>
                <c:pt idx="14955">
                  <c:v>4.531881115596148</c:v>
                </c:pt>
                <c:pt idx="14956">
                  <c:v>4.5799500246953917</c:v>
                </c:pt>
                <c:pt idx="14957">
                  <c:v>4.6870749231747206</c:v>
                </c:pt>
                <c:pt idx="14958">
                  <c:v>5.0374706902665771</c:v>
                </c:pt>
                <c:pt idx="14959">
                  <c:v>5.1302376140128523</c:v>
                </c:pt>
                <c:pt idx="14960">
                  <c:v>5.0467900859407138</c:v>
                </c:pt>
                <c:pt idx="14961">
                  <c:v>5.1415838641584664</c:v>
                </c:pt>
                <c:pt idx="14962">
                  <c:v>5.3908227412253211</c:v>
                </c:pt>
                <c:pt idx="14963">
                  <c:v>6.0828545624035391</c:v>
                </c:pt>
                <c:pt idx="14964">
                  <c:v>6.2039543098256926</c:v>
                </c:pt>
                <c:pt idx="14965">
                  <c:v>6.5642207223788986</c:v>
                </c:pt>
                <c:pt idx="14966">
                  <c:v>6.7772550627215011</c:v>
                </c:pt>
                <c:pt idx="14967">
                  <c:v>6.941402428055591</c:v>
                </c:pt>
                <c:pt idx="14968">
                  <c:v>7.1119296293304863</c:v>
                </c:pt>
                <c:pt idx="14969">
                  <c:v>7.1000324052732324</c:v>
                </c:pt>
                <c:pt idx="14970">
                  <c:v>8.5130533625950999</c:v>
                </c:pt>
                <c:pt idx="14971">
                  <c:v>8.5224291008194655</c:v>
                </c:pt>
                <c:pt idx="14972">
                  <c:v>8.6392880334694233</c:v>
                </c:pt>
                <c:pt idx="14973">
                  <c:v>8.9905433650955029</c:v>
                </c:pt>
                <c:pt idx="14974">
                  <c:v>9.2073685199409692</c:v>
                </c:pt>
                <c:pt idx="14975">
                  <c:v>9.0027468506284514</c:v>
                </c:pt>
                <c:pt idx="14976">
                  <c:v>8.5232389020117179</c:v>
                </c:pt>
                <c:pt idx="14977">
                  <c:v>8.070005623256046</c:v>
                </c:pt>
                <c:pt idx="14978">
                  <c:v>7.5336788197217714</c:v>
                </c:pt>
                <c:pt idx="14979">
                  <c:v>9.4882601554928474</c:v>
                </c:pt>
                <c:pt idx="14980">
                  <c:v>8.1393434816500712</c:v>
                </c:pt>
                <c:pt idx="14981">
                  <c:v>9.4317497293070325</c:v>
                </c:pt>
                <c:pt idx="14982">
                  <c:v>10.414157155816541</c:v>
                </c:pt>
                <c:pt idx="14983">
                  <c:v>11.382797583622219</c:v>
                </c:pt>
                <c:pt idx="14984">
                  <c:v>11.972419324302232</c:v>
                </c:pt>
                <c:pt idx="14985">
                  <c:v>11.935209012611599</c:v>
                </c:pt>
                <c:pt idx="14986">
                  <c:v>11.585804516430091</c:v>
                </c:pt>
                <c:pt idx="14987">
                  <c:v>10.911607380762304</c:v>
                </c:pt>
                <c:pt idx="14988">
                  <c:v>10.306730769990573</c:v>
                </c:pt>
                <c:pt idx="14989">
                  <c:v>9.959586878394358</c:v>
                </c:pt>
                <c:pt idx="14990">
                  <c:v>10.502489526702558</c:v>
                </c:pt>
                <c:pt idx="14991">
                  <c:v>9.7425804003651688</c:v>
                </c:pt>
                <c:pt idx="14992">
                  <c:v>9.420535463685523</c:v>
                </c:pt>
                <c:pt idx="14993">
                  <c:v>9.0596698022198527</c:v>
                </c:pt>
                <c:pt idx="14994">
                  <c:v>8.7213474107710987</c:v>
                </c:pt>
                <c:pt idx="14995">
                  <c:v>8.4005139327395284</c:v>
                </c:pt>
                <c:pt idx="14996">
                  <c:v>8.0424379689328642</c:v>
                </c:pt>
                <c:pt idx="14997">
                  <c:v>8.3660416124142643</c:v>
                </c:pt>
                <c:pt idx="14998">
                  <c:v>8.724354514658069</c:v>
                </c:pt>
                <c:pt idx="14999">
                  <c:v>9.3961088341264247</c:v>
                </c:pt>
                <c:pt idx="15000">
                  <c:v>13.66142039633967</c:v>
                </c:pt>
                <c:pt idx="15001">
                  <c:v>14.393751553721859</c:v>
                </c:pt>
                <c:pt idx="15002">
                  <c:v>15.319168431675742</c:v>
                </c:pt>
                <c:pt idx="15003">
                  <c:v>14.950805912920389</c:v>
                </c:pt>
                <c:pt idx="15004">
                  <c:v>14.27880521256195</c:v>
                </c:pt>
                <c:pt idx="15005">
                  <c:v>13.361892609032802</c:v>
                </c:pt>
                <c:pt idx="15006">
                  <c:v>12.640370726915899</c:v>
                </c:pt>
                <c:pt idx="15007">
                  <c:v>12.046829706217411</c:v>
                </c:pt>
                <c:pt idx="15008">
                  <c:v>13.00632699485792</c:v>
                </c:pt>
                <c:pt idx="15009">
                  <c:v>13.07577315587206</c:v>
                </c:pt>
                <c:pt idx="15010">
                  <c:v>11.859842532526596</c:v>
                </c:pt>
                <c:pt idx="15011">
                  <c:v>11.263826601264274</c:v>
                </c:pt>
                <c:pt idx="15012">
                  <c:v>10.760573326525058</c:v>
                </c:pt>
                <c:pt idx="15013">
                  <c:v>10.295069414425194</c:v>
                </c:pt>
                <c:pt idx="15014">
                  <c:v>9.8368566984590036</c:v>
                </c:pt>
                <c:pt idx="15015">
                  <c:v>9.4215359165914006</c:v>
                </c:pt>
                <c:pt idx="15016">
                  <c:v>9.1041740808336975</c:v>
                </c:pt>
                <c:pt idx="15017">
                  <c:v>8.8293692042669747</c:v>
                </c:pt>
                <c:pt idx="15018">
                  <c:v>8.5090738896542533</c:v>
                </c:pt>
                <c:pt idx="15019">
                  <c:v>8.3125301495926625</c:v>
                </c:pt>
                <c:pt idx="15020">
                  <c:v>8.0770053046669528</c:v>
                </c:pt>
                <c:pt idx="15021">
                  <c:v>7.8771933061244415</c:v>
                </c:pt>
                <c:pt idx="15022">
                  <c:v>7.7000100214253981</c:v>
                </c:pt>
                <c:pt idx="15023">
                  <c:v>7.6211624261880475</c:v>
                </c:pt>
                <c:pt idx="15024">
                  <c:v>7.4762218118980099</c:v>
                </c:pt>
                <c:pt idx="15025">
                  <c:v>7.3243704842109185</c:v>
                </c:pt>
                <c:pt idx="15026">
                  <c:v>7.1569652280685716</c:v>
                </c:pt>
                <c:pt idx="15027">
                  <c:v>6.9912684909886345</c:v>
                </c:pt>
                <c:pt idx="15028">
                  <c:v>7.1181144085311345</c:v>
                </c:pt>
                <c:pt idx="15029">
                  <c:v>7.0781463339514126</c:v>
                </c:pt>
                <c:pt idx="15030">
                  <c:v>6.9659513733968845</c:v>
                </c:pt>
                <c:pt idx="15031">
                  <c:v>6.8397037769838134</c:v>
                </c:pt>
                <c:pt idx="15032">
                  <c:v>7.084247649668395</c:v>
                </c:pt>
                <c:pt idx="15033">
                  <c:v>7.5323206225005972</c:v>
                </c:pt>
                <c:pt idx="15034">
                  <c:v>7.8580276055821434</c:v>
                </c:pt>
                <c:pt idx="15035">
                  <c:v>7.9876787911737459</c:v>
                </c:pt>
                <c:pt idx="15036">
                  <c:v>8.0037899056916526</c:v>
                </c:pt>
                <c:pt idx="15037">
                  <c:v>7.7983642847750891</c:v>
                </c:pt>
                <c:pt idx="15038">
                  <c:v>7.431674233576409</c:v>
                </c:pt>
                <c:pt idx="15039">
                  <c:v>7.3356622094322388</c:v>
                </c:pt>
                <c:pt idx="15040">
                  <c:v>7.0336933524955834</c:v>
                </c:pt>
                <c:pt idx="15041">
                  <c:v>6.9650029987715634</c:v>
                </c:pt>
                <c:pt idx="15042">
                  <c:v>6.9616330572685987</c:v>
                </c:pt>
                <c:pt idx="15043">
                  <c:v>6.9801467871077199</c:v>
                </c:pt>
                <c:pt idx="15044">
                  <c:v>6.9987112653893897</c:v>
                </c:pt>
                <c:pt idx="15045">
                  <c:v>6.9213755920780704</c:v>
                </c:pt>
                <c:pt idx="15046">
                  <c:v>6.8018863914434693</c:v>
                </c:pt>
                <c:pt idx="15047">
                  <c:v>6.7659272815893221</c:v>
                </c:pt>
                <c:pt idx="15048">
                  <c:v>6.7217319585452318</c:v>
                </c:pt>
                <c:pt idx="15049">
                  <c:v>6.6550379601436465</c:v>
                </c:pt>
                <c:pt idx="15050">
                  <c:v>6.5710400220013883</c:v>
                </c:pt>
                <c:pt idx="15051">
                  <c:v>6.4794324138988131</c:v>
                </c:pt>
                <c:pt idx="15052">
                  <c:v>6.4501544120262615</c:v>
                </c:pt>
                <c:pt idx="15053">
                  <c:v>6.4227752583846769</c:v>
                </c:pt>
                <c:pt idx="15054">
                  <c:v>6.4086837686868234</c:v>
                </c:pt>
                <c:pt idx="15055">
                  <c:v>6.3451562192223747</c:v>
                </c:pt>
                <c:pt idx="15056">
                  <c:v>6.3741833265919388</c:v>
                </c:pt>
                <c:pt idx="15057">
                  <c:v>6.5820833584918175</c:v>
                </c:pt>
                <c:pt idx="15058">
                  <c:v>6.8587369641876155</c:v>
                </c:pt>
                <c:pt idx="15059">
                  <c:v>6.8202757848344779</c:v>
                </c:pt>
                <c:pt idx="15060">
                  <c:v>6.6186193823917323</c:v>
                </c:pt>
                <c:pt idx="15061">
                  <c:v>6.3928562388404764</c:v>
                </c:pt>
                <c:pt idx="15062">
                  <c:v>6.3603785608573205</c:v>
                </c:pt>
                <c:pt idx="15063">
                  <c:v>6.4056698320026602</c:v>
                </c:pt>
                <c:pt idx="15064">
                  <c:v>6.4141061331684366</c:v>
                </c:pt>
                <c:pt idx="15065">
                  <c:v>10.521538024676067</c:v>
                </c:pt>
                <c:pt idx="15066">
                  <c:v>12.679722050650764</c:v>
                </c:pt>
                <c:pt idx="15067">
                  <c:v>9.6394372366118848</c:v>
                </c:pt>
                <c:pt idx="15068">
                  <c:v>9.2265106234006851</c:v>
                </c:pt>
                <c:pt idx="15069">
                  <c:v>8.8685794455174012</c:v>
                </c:pt>
                <c:pt idx="15070">
                  <c:v>8.5565664043857019</c:v>
                </c:pt>
                <c:pt idx="15071">
                  <c:v>8.276731390331781</c:v>
                </c:pt>
                <c:pt idx="15072">
                  <c:v>8.0516364657802235</c:v>
                </c:pt>
                <c:pt idx="15073">
                  <c:v>7.856286110912496</c:v>
                </c:pt>
                <c:pt idx="15074">
                  <c:v>7.7270311540967933</c:v>
                </c:pt>
                <c:pt idx="15075">
                  <c:v>7.65973770960764</c:v>
                </c:pt>
                <c:pt idx="15076">
                  <c:v>7.6065705145632965</c:v>
                </c:pt>
                <c:pt idx="15077">
                  <c:v>7.5069509770465368</c:v>
                </c:pt>
                <c:pt idx="15078">
                  <c:v>7.4217149882006535</c:v>
                </c:pt>
                <c:pt idx="15079">
                  <c:v>7.3185629907269352</c:v>
                </c:pt>
                <c:pt idx="15080">
                  <c:v>7.2192083406696881</c:v>
                </c:pt>
                <c:pt idx="15081">
                  <c:v>7.1623595744437045</c:v>
                </c:pt>
                <c:pt idx="15082">
                  <c:v>7.1550437035355436</c:v>
                </c:pt>
                <c:pt idx="15083">
                  <c:v>7.1033347287367006</c:v>
                </c:pt>
                <c:pt idx="15084">
                  <c:v>7.0243590082790055</c:v>
                </c:pt>
                <c:pt idx="15085">
                  <c:v>6.9704695711312024</c:v>
                </c:pt>
                <c:pt idx="15086">
                  <c:v>6.9101554963447436</c:v>
                </c:pt>
                <c:pt idx="15087">
                  <c:v>6.8241061057274779</c:v>
                </c:pt>
                <c:pt idx="15088">
                  <c:v>6.7141191314370046</c:v>
                </c:pt>
                <c:pt idx="15089">
                  <c:v>6.6012943193839693</c:v>
                </c:pt>
                <c:pt idx="15090">
                  <c:v>6.504971966922275</c:v>
                </c:pt>
                <c:pt idx="15091">
                  <c:v>6.4489511482066826</c:v>
                </c:pt>
                <c:pt idx="15092">
                  <c:v>6.4183421173540713</c:v>
                </c:pt>
                <c:pt idx="15093">
                  <c:v>6.3886575687858205</c:v>
                </c:pt>
                <c:pt idx="15094">
                  <c:v>6.3666426113168963</c:v>
                </c:pt>
                <c:pt idx="15095">
                  <c:v>6.3162638601624925</c:v>
                </c:pt>
                <c:pt idx="15096">
                  <c:v>6.2499563910571023</c:v>
                </c:pt>
                <c:pt idx="15097">
                  <c:v>6.2005657710775663</c:v>
                </c:pt>
                <c:pt idx="15098">
                  <c:v>6.1879625580449265</c:v>
                </c:pt>
                <c:pt idx="15099">
                  <c:v>6.1875422948737473</c:v>
                </c:pt>
                <c:pt idx="15100">
                  <c:v>6.1784263209693044</c:v>
                </c:pt>
                <c:pt idx="15101">
                  <c:v>6.16727412457303</c:v>
                </c:pt>
                <c:pt idx="15102">
                  <c:v>6.1158488436016061</c:v>
                </c:pt>
                <c:pt idx="15103">
                  <c:v>6.0483160357352217</c:v>
                </c:pt>
                <c:pt idx="15104">
                  <c:v>5.9746647858184128</c:v>
                </c:pt>
                <c:pt idx="15105">
                  <c:v>5.9088853332950055</c:v>
                </c:pt>
                <c:pt idx="15106">
                  <c:v>5.8561871641114687</c:v>
                </c:pt>
                <c:pt idx="15107">
                  <c:v>5.8571143616566923</c:v>
                </c:pt>
                <c:pt idx="15108">
                  <c:v>5.8162738560138374</c:v>
                </c:pt>
                <c:pt idx="15109">
                  <c:v>5.7524231747939929</c:v>
                </c:pt>
                <c:pt idx="15110">
                  <c:v>5.6830552595358208</c:v>
                </c:pt>
                <c:pt idx="15111">
                  <c:v>5.6208133877071855</c:v>
                </c:pt>
                <c:pt idx="15112">
                  <c:v>5.8235351571212819</c:v>
                </c:pt>
                <c:pt idx="15113">
                  <c:v>5.6772597614779787</c:v>
                </c:pt>
                <c:pt idx="15114">
                  <c:v>7.5849413940592774</c:v>
                </c:pt>
                <c:pt idx="15115">
                  <c:v>6.1107987580197456</c:v>
                </c:pt>
                <c:pt idx="15116">
                  <c:v>5.85062609246277</c:v>
                </c:pt>
                <c:pt idx="15117">
                  <c:v>5.7219723853601403</c:v>
                </c:pt>
                <c:pt idx="15118">
                  <c:v>5.6553634749401391</c:v>
                </c:pt>
                <c:pt idx="15119">
                  <c:v>5.5906421897543979</c:v>
                </c:pt>
                <c:pt idx="15120">
                  <c:v>5.5029273160654144</c:v>
                </c:pt>
                <c:pt idx="15121">
                  <c:v>5.4051153100102782</c:v>
                </c:pt>
                <c:pt idx="15122">
                  <c:v>5.6548717833203135</c:v>
                </c:pt>
                <c:pt idx="15123">
                  <c:v>6.0388284816404534</c:v>
                </c:pt>
                <c:pt idx="15124">
                  <c:v>6.138758314006151</c:v>
                </c:pt>
                <c:pt idx="15125">
                  <c:v>6.0764261772829009</c:v>
                </c:pt>
                <c:pt idx="15126">
                  <c:v>5.9575270562393765</c:v>
                </c:pt>
                <c:pt idx="15127">
                  <c:v>5.8208578212016056</c:v>
                </c:pt>
                <c:pt idx="15128">
                  <c:v>5.6761054220881544</c:v>
                </c:pt>
                <c:pt idx="15129">
                  <c:v>5.5294242669510103</c:v>
                </c:pt>
                <c:pt idx="15130">
                  <c:v>5.3772396055384863</c:v>
                </c:pt>
                <c:pt idx="15131">
                  <c:v>5.2229664453107301</c:v>
                </c:pt>
                <c:pt idx="15132">
                  <c:v>5.0658637087569085</c:v>
                </c:pt>
                <c:pt idx="15133">
                  <c:v>4.9145808981246955</c:v>
                </c:pt>
                <c:pt idx="15134">
                  <c:v>4.7666820587554826</c:v>
                </c:pt>
                <c:pt idx="15135">
                  <c:v>4.6266003873772945</c:v>
                </c:pt>
                <c:pt idx="15136">
                  <c:v>4.4897096555209863</c:v>
                </c:pt>
                <c:pt idx="15137">
                  <c:v>4.3561657725985663</c:v>
                </c:pt>
                <c:pt idx="15138">
                  <c:v>4.2281480694386078</c:v>
                </c:pt>
                <c:pt idx="15139">
                  <c:v>4.0945162186604476</c:v>
                </c:pt>
                <c:pt idx="15140">
                  <c:v>3.9689394085076413</c:v>
                </c:pt>
                <c:pt idx="15141">
                  <c:v>3.8490589545682652</c:v>
                </c:pt>
                <c:pt idx="15142">
                  <c:v>3.736432043936349</c:v>
                </c:pt>
                <c:pt idx="15143">
                  <c:v>3.6242629634690378</c:v>
                </c:pt>
                <c:pt idx="15144">
                  <c:v>3.5228046409332348</c:v>
                </c:pt>
                <c:pt idx="15145">
                  <c:v>3.4227324864148527</c:v>
                </c:pt>
                <c:pt idx="15146">
                  <c:v>3.3282156438072423</c:v>
                </c:pt>
                <c:pt idx="15147">
                  <c:v>3.2326256019839263</c:v>
                </c:pt>
                <c:pt idx="15148">
                  <c:v>3.1451098385285459</c:v>
                </c:pt>
                <c:pt idx="15149">
                  <c:v>3.05927373732455</c:v>
                </c:pt>
                <c:pt idx="15150">
                  <c:v>2.9735260308573412</c:v>
                </c:pt>
                <c:pt idx="15151">
                  <c:v>2.8919079750307182</c:v>
                </c:pt>
                <c:pt idx="15152">
                  <c:v>2.8108576222457633</c:v>
                </c:pt>
                <c:pt idx="15153">
                  <c:v>2.7342308782138849</c:v>
                </c:pt>
                <c:pt idx="15154">
                  <c:v>2.6604169736128847</c:v>
                </c:pt>
                <c:pt idx="15155">
                  <c:v>2.5885797920459259</c:v>
                </c:pt>
                <c:pt idx="15156">
                  <c:v>2.5204771695307837</c:v>
                </c:pt>
                <c:pt idx="15157">
                  <c:v>2.4521640959433428</c:v>
                </c:pt>
                <c:pt idx="15158">
                  <c:v>2.3882965229721402</c:v>
                </c:pt>
                <c:pt idx="15159">
                  <c:v>2.3258303102274982</c:v>
                </c:pt>
                <c:pt idx="15160">
                  <c:v>2.2664225779947431</c:v>
                </c:pt>
                <c:pt idx="15161">
                  <c:v>2.2081316712286196</c:v>
                </c:pt>
                <c:pt idx="15162">
                  <c:v>2.1491171245759753</c:v>
                </c:pt>
                <c:pt idx="15163">
                  <c:v>2.0958396283975311</c:v>
                </c:pt>
                <c:pt idx="15164">
                  <c:v>2.0428609957599861</c:v>
                </c:pt>
                <c:pt idx="15165">
                  <c:v>1.9913441303709041</c:v>
                </c:pt>
                <c:pt idx="15166">
                  <c:v>1.941352995429352</c:v>
                </c:pt>
                <c:pt idx="15167">
                  <c:v>1.8919525833662525</c:v>
                </c:pt>
                <c:pt idx="15168">
                  <c:v>1.8440088864488948</c:v>
                </c:pt>
                <c:pt idx="15169">
                  <c:v>1.8005888682250533</c:v>
                </c:pt>
                <c:pt idx="15170">
                  <c:v>1.7558604357826375</c:v>
                </c:pt>
                <c:pt idx="15171">
                  <c:v>1.715181401378328</c:v>
                </c:pt>
                <c:pt idx="15172">
                  <c:v>1.6740773637511195</c:v>
                </c:pt>
                <c:pt idx="15173">
                  <c:v>1.6330070500622984</c:v>
                </c:pt>
                <c:pt idx="15174">
                  <c:v>1.5953481302186181</c:v>
                </c:pt>
                <c:pt idx="15175">
                  <c:v>1.5552116358637225</c:v>
                </c:pt>
                <c:pt idx="15176">
                  <c:v>1.5156849513050019</c:v>
                </c:pt>
                <c:pt idx="15177">
                  <c:v>1.4822471642723007</c:v>
                </c:pt>
                <c:pt idx="15178">
                  <c:v>1.4475747907709715</c:v>
                </c:pt>
                <c:pt idx="15179">
                  <c:v>1.4127437472509328</c:v>
                </c:pt>
                <c:pt idx="15180">
                  <c:v>1.3824302077176058</c:v>
                </c:pt>
                <c:pt idx="15181">
                  <c:v>1.348711038927588</c:v>
                </c:pt>
                <c:pt idx="15182">
                  <c:v>1.3176635531939318</c:v>
                </c:pt>
                <c:pt idx="15183">
                  <c:v>1.2857657108031273</c:v>
                </c:pt>
                <c:pt idx="15184">
                  <c:v>1.258596101508604</c:v>
                </c:pt>
                <c:pt idx="15185">
                  <c:v>1.2263339265527857</c:v>
                </c:pt>
                <c:pt idx="15186">
                  <c:v>1.200658981202618</c:v>
                </c:pt>
                <c:pt idx="15187">
                  <c:v>1.1744516377838923</c:v>
                </c:pt>
                <c:pt idx="15188">
                  <c:v>1.1452928292001001</c:v>
                </c:pt>
                <c:pt idx="15189">
                  <c:v>1.1225640329220148</c:v>
                </c:pt>
                <c:pt idx="15190">
                  <c:v>1.0982472554345359</c:v>
                </c:pt>
                <c:pt idx="15191">
                  <c:v>1.0734250171277391</c:v>
                </c:pt>
                <c:pt idx="15192">
                  <c:v>1.0508803376194558</c:v>
                </c:pt>
                <c:pt idx="15193">
                  <c:v>1.0281967214970233</c:v>
                </c:pt>
                <c:pt idx="15194">
                  <c:v>1.005458144466294</c:v>
                </c:pt>
                <c:pt idx="15195">
                  <c:v>0.98354903989619979</c:v>
                </c:pt>
                <c:pt idx="15196">
                  <c:v>0.95865428574765499</c:v>
                </c:pt>
                <c:pt idx="15197">
                  <c:v>0.94075919187573287</c:v>
                </c:pt>
                <c:pt idx="15198">
                  <c:v>0.92154948769452216</c:v>
                </c:pt>
                <c:pt idx="15199">
                  <c:v>0.90061131019428275</c:v>
                </c:pt>
                <c:pt idx="15200">
                  <c:v>0.88083119230083962</c:v>
                </c:pt>
                <c:pt idx="15201">
                  <c:v>0.8614960515674247</c:v>
                </c:pt>
                <c:pt idx="15202">
                  <c:v>0.84399317918950378</c:v>
                </c:pt>
                <c:pt idx="15203">
                  <c:v>0.82591022933333169</c:v>
                </c:pt>
                <c:pt idx="15204">
                  <c:v>0.8087352087693076</c:v>
                </c:pt>
                <c:pt idx="15205">
                  <c:v>0.79295646680138454</c:v>
                </c:pt>
                <c:pt idx="15206">
                  <c:v>0.77586268548412363</c:v>
                </c:pt>
                <c:pt idx="15207">
                  <c:v>0.76064287011914056</c:v>
                </c:pt>
                <c:pt idx="15208">
                  <c:v>0.74428634002297456</c:v>
                </c:pt>
                <c:pt idx="15209">
                  <c:v>0.73018271955866454</c:v>
                </c:pt>
                <c:pt idx="15210">
                  <c:v>0.71422192942341955</c:v>
                </c:pt>
                <c:pt idx="15211">
                  <c:v>0.69979417818515444</c:v>
                </c:pt>
                <c:pt idx="15212">
                  <c:v>0.68638995406073877</c:v>
                </c:pt>
                <c:pt idx="15213">
                  <c:v>0.67140001692906104</c:v>
                </c:pt>
                <c:pt idx="15214">
                  <c:v>0.65711539057219592</c:v>
                </c:pt>
                <c:pt idx="15215">
                  <c:v>0.64432735513818784</c:v>
                </c:pt>
                <c:pt idx="15216">
                  <c:v>0.63252743981908399</c:v>
                </c:pt>
                <c:pt idx="15217">
                  <c:v>0.62030741573809844</c:v>
                </c:pt>
                <c:pt idx="15218">
                  <c:v>0.60675928903991272</c:v>
                </c:pt>
                <c:pt idx="15219">
                  <c:v>0.5970752941783346</c:v>
                </c:pt>
                <c:pt idx="15220">
                  <c:v>0.58284788739565008</c:v>
                </c:pt>
                <c:pt idx="15221">
                  <c:v>0.57246974038822107</c:v>
                </c:pt>
                <c:pt idx="15222">
                  <c:v>0.56173373415299099</c:v>
                </c:pt>
                <c:pt idx="15223">
                  <c:v>0.5523329530097395</c:v>
                </c:pt>
                <c:pt idx="15224">
                  <c:v>0.54166067879406676</c:v>
                </c:pt>
                <c:pt idx="15225">
                  <c:v>0.54237319909771253</c:v>
                </c:pt>
                <c:pt idx="15226">
                  <c:v>0.5357709509706472</c:v>
                </c:pt>
                <c:pt idx="15227">
                  <c:v>0.5274365361528055</c:v>
                </c:pt>
                <c:pt idx="15228">
                  <c:v>0.51781542144366377</c:v>
                </c:pt>
                <c:pt idx="15229">
                  <c:v>0.50887064533974069</c:v>
                </c:pt>
                <c:pt idx="15230">
                  <c:v>0.49750711827756638</c:v>
                </c:pt>
                <c:pt idx="15231">
                  <c:v>0.48834726864212902</c:v>
                </c:pt>
                <c:pt idx="15232">
                  <c:v>0.50121968194253541</c:v>
                </c:pt>
                <c:pt idx="15233">
                  <c:v>0.58292013028405876</c:v>
                </c:pt>
                <c:pt idx="15234">
                  <c:v>0.63543113358057546</c:v>
                </c:pt>
                <c:pt idx="15235">
                  <c:v>0.65080531672626885</c:v>
                </c:pt>
                <c:pt idx="15236">
                  <c:v>0.64980526768484781</c:v>
                </c:pt>
                <c:pt idx="15237">
                  <c:v>0.64411252318437595</c:v>
                </c:pt>
                <c:pt idx="15238">
                  <c:v>0.63567434166531023</c:v>
                </c:pt>
                <c:pt idx="15239">
                  <c:v>0.62606427033090062</c:v>
                </c:pt>
                <c:pt idx="15240">
                  <c:v>0.71307078622829256</c:v>
                </c:pt>
                <c:pt idx="15241">
                  <c:v>0.76748997210497583</c:v>
                </c:pt>
                <c:pt idx="15242">
                  <c:v>0.7973003145525821</c:v>
                </c:pt>
                <c:pt idx="15243">
                  <c:v>0.81242913469259015</c:v>
                </c:pt>
                <c:pt idx="15244">
                  <c:v>0.82023153320783304</c:v>
                </c:pt>
                <c:pt idx="15245">
                  <c:v>0.82377113756616893</c:v>
                </c:pt>
                <c:pt idx="15246">
                  <c:v>0.82080905576413465</c:v>
                </c:pt>
                <c:pt idx="15247">
                  <c:v>0.80961401034769565</c:v>
                </c:pt>
                <c:pt idx="15248">
                  <c:v>0.79274056369517842</c:v>
                </c:pt>
                <c:pt idx="15249">
                  <c:v>0.99342120926769828</c:v>
                </c:pt>
                <c:pt idx="15250">
                  <c:v>1.4138620121705288</c:v>
                </c:pt>
                <c:pt idx="15251">
                  <c:v>1.5739432597467309</c:v>
                </c:pt>
                <c:pt idx="15252">
                  <c:v>1.628470794101138</c:v>
                </c:pt>
                <c:pt idx="15253">
                  <c:v>1.6406847070021884</c:v>
                </c:pt>
                <c:pt idx="15254">
                  <c:v>1.6366440838759813</c:v>
                </c:pt>
                <c:pt idx="15255">
                  <c:v>1.6361401168911862</c:v>
                </c:pt>
                <c:pt idx="15256">
                  <c:v>1.6249692981689714</c:v>
                </c:pt>
                <c:pt idx="15257">
                  <c:v>1.6283169634065404</c:v>
                </c:pt>
                <c:pt idx="15258">
                  <c:v>1.7147749603128579</c:v>
                </c:pt>
                <c:pt idx="15259">
                  <c:v>2.3381074505791464</c:v>
                </c:pt>
                <c:pt idx="15260">
                  <c:v>2.3905925205424992</c:v>
                </c:pt>
                <c:pt idx="15261">
                  <c:v>2.3872760806274766</c:v>
                </c:pt>
                <c:pt idx="15262">
                  <c:v>2.3471559704571665</c:v>
                </c:pt>
                <c:pt idx="15263">
                  <c:v>2.6547917089997575</c:v>
                </c:pt>
                <c:pt idx="15264">
                  <c:v>2.7178562655289635</c:v>
                </c:pt>
                <c:pt idx="15265">
                  <c:v>2.7265609185936359</c:v>
                </c:pt>
                <c:pt idx="15266">
                  <c:v>2.7457402004003408</c:v>
                </c:pt>
                <c:pt idx="15267">
                  <c:v>2.7057597347763602</c:v>
                </c:pt>
                <c:pt idx="15268">
                  <c:v>2.6452273702580751</c:v>
                </c:pt>
                <c:pt idx="15269">
                  <c:v>2.5746881425067669</c:v>
                </c:pt>
                <c:pt idx="15270">
                  <c:v>2.503780191094243</c:v>
                </c:pt>
                <c:pt idx="15271">
                  <c:v>2.4569830260014593</c:v>
                </c:pt>
                <c:pt idx="15272">
                  <c:v>2.4056213040785623</c:v>
                </c:pt>
                <c:pt idx="15273">
                  <c:v>3.1848389365539562</c:v>
                </c:pt>
                <c:pt idx="15274">
                  <c:v>2.5932179679859071</c:v>
                </c:pt>
                <c:pt idx="15275">
                  <c:v>2.5783980545555081</c:v>
                </c:pt>
                <c:pt idx="15276">
                  <c:v>2.5456234117987786</c:v>
                </c:pt>
                <c:pt idx="15277">
                  <c:v>2.5104250223146587</c:v>
                </c:pt>
                <c:pt idx="15278">
                  <c:v>2.4666405361911727</c:v>
                </c:pt>
                <c:pt idx="15279">
                  <c:v>2.4171677558219438</c:v>
                </c:pt>
                <c:pt idx="15280">
                  <c:v>2.365557415150723</c:v>
                </c:pt>
                <c:pt idx="15281">
                  <c:v>2.3942196221697634</c:v>
                </c:pt>
                <c:pt idx="15282">
                  <c:v>3.4813328172367806</c:v>
                </c:pt>
                <c:pt idx="15283">
                  <c:v>3.4769867505520948</c:v>
                </c:pt>
                <c:pt idx="15284">
                  <c:v>3.4503221618539825</c:v>
                </c:pt>
                <c:pt idx="15285">
                  <c:v>3.3813734528478152</c:v>
                </c:pt>
                <c:pt idx="15286">
                  <c:v>3.2959150558711632</c:v>
                </c:pt>
                <c:pt idx="15287">
                  <c:v>3.2594263773640204</c:v>
                </c:pt>
                <c:pt idx="15288">
                  <c:v>3.2142176879673836</c:v>
                </c:pt>
                <c:pt idx="15289">
                  <c:v>3.2597722078126292</c:v>
                </c:pt>
                <c:pt idx="15290">
                  <c:v>3.242852463944736</c:v>
                </c:pt>
                <c:pt idx="15291">
                  <c:v>3.21639034263224</c:v>
                </c:pt>
                <c:pt idx="15292">
                  <c:v>5.0457181895172596</c:v>
                </c:pt>
                <c:pt idx="15293">
                  <c:v>3.8595930785181172</c:v>
                </c:pt>
                <c:pt idx="15294">
                  <c:v>3.6000618233090447</c:v>
                </c:pt>
                <c:pt idx="15295">
                  <c:v>3.7254229959292977</c:v>
                </c:pt>
                <c:pt idx="15296">
                  <c:v>4.0863377515418788</c:v>
                </c:pt>
                <c:pt idx="15297">
                  <c:v>4.1929490469223865</c:v>
                </c:pt>
                <c:pt idx="15298">
                  <c:v>4.401311109732382</c:v>
                </c:pt>
                <c:pt idx="15299">
                  <c:v>4.5584062585505052</c:v>
                </c:pt>
                <c:pt idx="15300">
                  <c:v>4.6072650123400853</c:v>
                </c:pt>
                <c:pt idx="15301">
                  <c:v>4.9411270083051484</c:v>
                </c:pt>
                <c:pt idx="15302">
                  <c:v>5.3665870237566757</c:v>
                </c:pt>
                <c:pt idx="15303">
                  <c:v>5.5936344418202095</c:v>
                </c:pt>
                <c:pt idx="15304">
                  <c:v>5.7684854176250449</c:v>
                </c:pt>
                <c:pt idx="15305">
                  <c:v>5.7973381712901633</c:v>
                </c:pt>
                <c:pt idx="15306">
                  <c:v>5.7883342445416384</c:v>
                </c:pt>
                <c:pt idx="15307">
                  <c:v>5.7346583729783704</c:v>
                </c:pt>
                <c:pt idx="15308">
                  <c:v>5.6693471541346447</c:v>
                </c:pt>
                <c:pt idx="15309">
                  <c:v>5.6159998132011895</c:v>
                </c:pt>
                <c:pt idx="15310">
                  <c:v>5.5844160595248145</c:v>
                </c:pt>
                <c:pt idx="15311">
                  <c:v>5.5711971364694035</c:v>
                </c:pt>
                <c:pt idx="15312">
                  <c:v>5.5179268408796345</c:v>
                </c:pt>
                <c:pt idx="15313">
                  <c:v>5.4447200053796463</c:v>
                </c:pt>
                <c:pt idx="15314">
                  <c:v>5.4390629559507735</c:v>
                </c:pt>
                <c:pt idx="15315">
                  <c:v>5.4130691905216883</c:v>
                </c:pt>
                <c:pt idx="15316">
                  <c:v>5.361963811724797</c:v>
                </c:pt>
                <c:pt idx="15317">
                  <c:v>5.3073566535068926</c:v>
                </c:pt>
                <c:pt idx="15318">
                  <c:v>5.3588364164940465</c:v>
                </c:pt>
                <c:pt idx="15319">
                  <c:v>5.3255252592268736</c:v>
                </c:pt>
                <c:pt idx="15320">
                  <c:v>5.2857174305142038</c:v>
                </c:pt>
                <c:pt idx="15321">
                  <c:v>5.2171073245298976</c:v>
                </c:pt>
                <c:pt idx="15322">
                  <c:v>5.1301326080088687</c:v>
                </c:pt>
                <c:pt idx="15323">
                  <c:v>5.3805354479532355</c:v>
                </c:pt>
                <c:pt idx="15324">
                  <c:v>5.7741872398352383</c:v>
                </c:pt>
                <c:pt idx="15325">
                  <c:v>5.985954295215274</c:v>
                </c:pt>
                <c:pt idx="15326">
                  <c:v>6.2079052239447146</c:v>
                </c:pt>
                <c:pt idx="15327">
                  <c:v>7.0007094243381713</c:v>
                </c:pt>
                <c:pt idx="15328">
                  <c:v>7.3420925271816415</c:v>
                </c:pt>
                <c:pt idx="15329">
                  <c:v>7.2464159674265289</c:v>
                </c:pt>
                <c:pt idx="15330">
                  <c:v>6.9070861082353465</c:v>
                </c:pt>
                <c:pt idx="15331">
                  <c:v>6.5111303434477366</c:v>
                </c:pt>
                <c:pt idx="15332">
                  <c:v>6.4267207184684088</c:v>
                </c:pt>
                <c:pt idx="15333">
                  <c:v>6.6001791362598698</c:v>
                </c:pt>
                <c:pt idx="15334">
                  <c:v>6.5373226315568127</c:v>
                </c:pt>
                <c:pt idx="15335">
                  <c:v>6.6311860013353465</c:v>
                </c:pt>
                <c:pt idx="15336">
                  <c:v>6.6337580616217178</c:v>
                </c:pt>
                <c:pt idx="15337">
                  <c:v>6.5993515427734426</c:v>
                </c:pt>
                <c:pt idx="15338">
                  <c:v>6.6002190395226394</c:v>
                </c:pt>
                <c:pt idx="15339">
                  <c:v>6.7644173007083799</c:v>
                </c:pt>
                <c:pt idx="15340">
                  <c:v>6.8739135166020358</c:v>
                </c:pt>
                <c:pt idx="15341">
                  <c:v>7.1505123417926688</c:v>
                </c:pt>
                <c:pt idx="15342">
                  <c:v>7.6861160054367375</c:v>
                </c:pt>
                <c:pt idx="15343">
                  <c:v>8.1276899313560378</c:v>
                </c:pt>
                <c:pt idx="15344">
                  <c:v>8.5150574421455687</c:v>
                </c:pt>
                <c:pt idx="15345">
                  <c:v>8.6254738942184357</c:v>
                </c:pt>
                <c:pt idx="15346">
                  <c:v>8.444342792960791</c:v>
                </c:pt>
                <c:pt idx="15347">
                  <c:v>8.0988827434479216</c:v>
                </c:pt>
                <c:pt idx="15348">
                  <c:v>7.5941370381367168</c:v>
                </c:pt>
                <c:pt idx="15349">
                  <c:v>7.1743790596513115</c:v>
                </c:pt>
                <c:pt idx="15350">
                  <c:v>6.893112531687148</c:v>
                </c:pt>
                <c:pt idx="15351">
                  <c:v>6.8132603133157774</c:v>
                </c:pt>
                <c:pt idx="15352">
                  <c:v>7.0088600406991297</c:v>
                </c:pt>
                <c:pt idx="15353">
                  <c:v>7.2845016125671611</c:v>
                </c:pt>
                <c:pt idx="15354">
                  <c:v>7.7765500601205026</c:v>
                </c:pt>
                <c:pt idx="15355">
                  <c:v>11.938655604018049</c:v>
                </c:pt>
                <c:pt idx="15356">
                  <c:v>11.107245590058158</c:v>
                </c:pt>
                <c:pt idx="15357">
                  <c:v>11.218820216727721</c:v>
                </c:pt>
                <c:pt idx="15358">
                  <c:v>10.877602227767238</c:v>
                </c:pt>
                <c:pt idx="15359">
                  <c:v>10.399843046870689</c:v>
                </c:pt>
                <c:pt idx="15360">
                  <c:v>9.6166515657066007</c:v>
                </c:pt>
                <c:pt idx="15361">
                  <c:v>9.0601302488581705</c:v>
                </c:pt>
                <c:pt idx="15362">
                  <c:v>8.6847405538050246</c:v>
                </c:pt>
                <c:pt idx="15363">
                  <c:v>13.745133378443839</c:v>
                </c:pt>
                <c:pt idx="15364">
                  <c:v>15.022655479068325</c:v>
                </c:pt>
                <c:pt idx="15365">
                  <c:v>12.586142664303672</c:v>
                </c:pt>
                <c:pt idx="15366">
                  <c:v>11.98201599527108</c:v>
                </c:pt>
                <c:pt idx="15367">
                  <c:v>11.420895451910019</c:v>
                </c:pt>
                <c:pt idx="15368">
                  <c:v>11.757069758722551</c:v>
                </c:pt>
                <c:pt idx="15369">
                  <c:v>16.383375201209329</c:v>
                </c:pt>
                <c:pt idx="15370">
                  <c:v>14.649565166739649</c:v>
                </c:pt>
                <c:pt idx="15371">
                  <c:v>14.375872017731199</c:v>
                </c:pt>
                <c:pt idx="15372">
                  <c:v>14.551029753798325</c:v>
                </c:pt>
                <c:pt idx="15373">
                  <c:v>14.956683877627704</c:v>
                </c:pt>
                <c:pt idx="15374">
                  <c:v>13.949756934517406</c:v>
                </c:pt>
                <c:pt idx="15375">
                  <c:v>13.557432349297565</c:v>
                </c:pt>
                <c:pt idx="15376">
                  <c:v>13.438067295926254</c:v>
                </c:pt>
                <c:pt idx="15377">
                  <c:v>14.782960347239895</c:v>
                </c:pt>
                <c:pt idx="15378">
                  <c:v>18.675862530504453</c:v>
                </c:pt>
                <c:pt idx="15379">
                  <c:v>14.909442420214702</c:v>
                </c:pt>
                <c:pt idx="15380">
                  <c:v>14.28040745661368</c:v>
                </c:pt>
                <c:pt idx="15381">
                  <c:v>14.033827613293338</c:v>
                </c:pt>
                <c:pt idx="15382">
                  <c:v>13.712682314572652</c:v>
                </c:pt>
                <c:pt idx="15383">
                  <c:v>13.325591660071121</c:v>
                </c:pt>
                <c:pt idx="15384">
                  <c:v>12.708975707847911</c:v>
                </c:pt>
                <c:pt idx="15385">
                  <c:v>12.211131407750498</c:v>
                </c:pt>
                <c:pt idx="15386">
                  <c:v>11.662151249567744</c:v>
                </c:pt>
                <c:pt idx="15387">
                  <c:v>11.246470061460148</c:v>
                </c:pt>
                <c:pt idx="15388">
                  <c:v>10.991579274543806</c:v>
                </c:pt>
                <c:pt idx="15389">
                  <c:v>10.859602812667999</c:v>
                </c:pt>
                <c:pt idx="15390">
                  <c:v>10.800262408417327</c:v>
                </c:pt>
                <c:pt idx="15391">
                  <c:v>10.721438924698081</c:v>
                </c:pt>
                <c:pt idx="15392">
                  <c:v>10.59988158819132</c:v>
                </c:pt>
                <c:pt idx="15393">
                  <c:v>10.40200942023905</c:v>
                </c:pt>
                <c:pt idx="15394">
                  <c:v>10.357269212013779</c:v>
                </c:pt>
                <c:pt idx="15395">
                  <c:v>10.278763115816018</c:v>
                </c:pt>
                <c:pt idx="15396">
                  <c:v>10.152848064248628</c:v>
                </c:pt>
                <c:pt idx="15397">
                  <c:v>10.025211715568407</c:v>
                </c:pt>
                <c:pt idx="15398">
                  <c:v>10.340549719920501</c:v>
                </c:pt>
                <c:pt idx="15399">
                  <c:v>10.626693462564297</c:v>
                </c:pt>
                <c:pt idx="15400">
                  <c:v>10.721604569629273</c:v>
                </c:pt>
                <c:pt idx="15401">
                  <c:v>10.840616239986556</c:v>
                </c:pt>
                <c:pt idx="15402">
                  <c:v>13.468174516579749</c:v>
                </c:pt>
                <c:pt idx="15403">
                  <c:v>13.811825207280823</c:v>
                </c:pt>
                <c:pt idx="15404">
                  <c:v>14.14255755655342</c:v>
                </c:pt>
                <c:pt idx="15405">
                  <c:v>14.853764901796625</c:v>
                </c:pt>
                <c:pt idx="15406">
                  <c:v>14.633745129925565</c:v>
                </c:pt>
                <c:pt idx="15407">
                  <c:v>14.026331964180208</c:v>
                </c:pt>
                <c:pt idx="15408">
                  <c:v>13.055760878329954</c:v>
                </c:pt>
                <c:pt idx="15409">
                  <c:v>12.097777465326848</c:v>
                </c:pt>
                <c:pt idx="15410">
                  <c:v>11.505648542788455</c:v>
                </c:pt>
                <c:pt idx="15411">
                  <c:v>11.275523274673434</c:v>
                </c:pt>
                <c:pt idx="15412">
                  <c:v>10.943120698279445</c:v>
                </c:pt>
                <c:pt idx="15413">
                  <c:v>10.462471508620258</c:v>
                </c:pt>
                <c:pt idx="15414">
                  <c:v>10.646797778780929</c:v>
                </c:pt>
                <c:pt idx="15415">
                  <c:v>10.554202170718602</c:v>
                </c:pt>
                <c:pt idx="15416">
                  <c:v>10.311190930829136</c:v>
                </c:pt>
                <c:pt idx="15417">
                  <c:v>9.9962621288311215</c:v>
                </c:pt>
                <c:pt idx="15418">
                  <c:v>9.6334239880779471</c:v>
                </c:pt>
                <c:pt idx="15419">
                  <c:v>9.3924998608201768</c:v>
                </c:pt>
                <c:pt idx="15420">
                  <c:v>9.2794008684718392</c:v>
                </c:pt>
                <c:pt idx="15421">
                  <c:v>9.2444688417067979</c:v>
                </c:pt>
                <c:pt idx="15422">
                  <c:v>9.2290340954515937</c:v>
                </c:pt>
                <c:pt idx="15423">
                  <c:v>9.1866457226173051</c:v>
                </c:pt>
                <c:pt idx="15424">
                  <c:v>9.0806522966198777</c:v>
                </c:pt>
                <c:pt idx="15425">
                  <c:v>8.9360712884867457</c:v>
                </c:pt>
                <c:pt idx="15426">
                  <c:v>8.7811628121586871</c:v>
                </c:pt>
                <c:pt idx="15427">
                  <c:v>8.6931551303110819</c:v>
                </c:pt>
                <c:pt idx="15428">
                  <c:v>8.6482980808966499</c:v>
                </c:pt>
                <c:pt idx="15429">
                  <c:v>8.5947458765381732</c:v>
                </c:pt>
                <c:pt idx="15430">
                  <c:v>8.536781340584227</c:v>
                </c:pt>
                <c:pt idx="15431">
                  <c:v>8.4980241580059168</c:v>
                </c:pt>
                <c:pt idx="15432">
                  <c:v>8.4947920325190793</c:v>
                </c:pt>
                <c:pt idx="15433">
                  <c:v>8.5110288463954689</c:v>
                </c:pt>
                <c:pt idx="15434">
                  <c:v>8.4809315303008361</c:v>
                </c:pt>
                <c:pt idx="15435">
                  <c:v>8.6032898745192679</c:v>
                </c:pt>
                <c:pt idx="15436">
                  <c:v>8.5706550804903809</c:v>
                </c:pt>
                <c:pt idx="15437">
                  <c:v>8.7840075387626548</c:v>
                </c:pt>
                <c:pt idx="15438">
                  <c:v>8.7293070123784311</c:v>
                </c:pt>
                <c:pt idx="15439">
                  <c:v>8.6454525687579693</c:v>
                </c:pt>
                <c:pt idx="15440">
                  <c:v>8.5577797582793664</c:v>
                </c:pt>
                <c:pt idx="15441">
                  <c:v>8.5775092500865568</c:v>
                </c:pt>
                <c:pt idx="15442">
                  <c:v>8.9355343405693262</c:v>
                </c:pt>
                <c:pt idx="15443">
                  <c:v>8.8708834704013348</c:v>
                </c:pt>
                <c:pt idx="15444">
                  <c:v>9.0094741441907686</c:v>
                </c:pt>
                <c:pt idx="15445">
                  <c:v>8.947880966979664</c:v>
                </c:pt>
                <c:pt idx="15446">
                  <c:v>8.9542124818592477</c:v>
                </c:pt>
                <c:pt idx="15447">
                  <c:v>8.9836121820763353</c:v>
                </c:pt>
                <c:pt idx="15448">
                  <c:v>9.0072728005246354</c:v>
                </c:pt>
                <c:pt idx="15449">
                  <c:v>9.0455835203821202</c:v>
                </c:pt>
                <c:pt idx="15450">
                  <c:v>8.9914094525568995</c:v>
                </c:pt>
                <c:pt idx="15451">
                  <c:v>8.8715939662512753</c:v>
                </c:pt>
                <c:pt idx="15452">
                  <c:v>9.0641030565276548</c:v>
                </c:pt>
                <c:pt idx="15453">
                  <c:v>8.8657079396497078</c:v>
                </c:pt>
                <c:pt idx="15454">
                  <c:v>8.7743119141453487</c:v>
                </c:pt>
                <c:pt idx="15455">
                  <c:v>8.6530347539001546</c:v>
                </c:pt>
                <c:pt idx="15456">
                  <c:v>8.5067141629877501</c:v>
                </c:pt>
                <c:pt idx="15457">
                  <c:v>8.3765517602515533</c:v>
                </c:pt>
                <c:pt idx="15458">
                  <c:v>8.338687742760678</c:v>
                </c:pt>
                <c:pt idx="15459">
                  <c:v>8.2514680250636854</c:v>
                </c:pt>
                <c:pt idx="15460">
                  <c:v>8.138785501858381</c:v>
                </c:pt>
                <c:pt idx="15461">
                  <c:v>8.0278152387597643</c:v>
                </c:pt>
                <c:pt idx="15462">
                  <c:v>7.8991182597226608</c:v>
                </c:pt>
                <c:pt idx="15463">
                  <c:v>7.7510098360406339</c:v>
                </c:pt>
                <c:pt idx="15464">
                  <c:v>7.5795980165011327</c:v>
                </c:pt>
                <c:pt idx="15465">
                  <c:v>7.398871482607972</c:v>
                </c:pt>
                <c:pt idx="15466">
                  <c:v>7.2128450961740942</c:v>
                </c:pt>
                <c:pt idx="15467">
                  <c:v>7.0516006490005614</c:v>
                </c:pt>
                <c:pt idx="15468">
                  <c:v>6.9000586335186513</c:v>
                </c:pt>
                <c:pt idx="15469">
                  <c:v>6.7648774952065107</c:v>
                </c:pt>
                <c:pt idx="15470">
                  <c:v>6.6514501222268105</c:v>
                </c:pt>
                <c:pt idx="15471">
                  <c:v>6.5511541658323589</c:v>
                </c:pt>
                <c:pt idx="15472">
                  <c:v>6.4677300564732745</c:v>
                </c:pt>
                <c:pt idx="15473">
                  <c:v>6.3782411337242024</c:v>
                </c:pt>
                <c:pt idx="15474">
                  <c:v>6.2917604803282394</c:v>
                </c:pt>
                <c:pt idx="15475">
                  <c:v>6.2126959340853842</c:v>
                </c:pt>
                <c:pt idx="15476">
                  <c:v>6.1338536678652886</c:v>
                </c:pt>
                <c:pt idx="15477">
                  <c:v>6.0648989456604481</c:v>
                </c:pt>
                <c:pt idx="15478">
                  <c:v>6.0015839610885688</c:v>
                </c:pt>
                <c:pt idx="15479">
                  <c:v>5.9352204928936994</c:v>
                </c:pt>
                <c:pt idx="15480">
                  <c:v>5.8715031226639072</c:v>
                </c:pt>
                <c:pt idx="15481">
                  <c:v>5.81185030383865</c:v>
                </c:pt>
                <c:pt idx="15482">
                  <c:v>5.7538645285722785</c:v>
                </c:pt>
                <c:pt idx="15483">
                  <c:v>5.6842359577279149</c:v>
                </c:pt>
                <c:pt idx="15484">
                  <c:v>5.6132642205206036</c:v>
                </c:pt>
                <c:pt idx="15485">
                  <c:v>5.5428260235266995</c:v>
                </c:pt>
                <c:pt idx="15486">
                  <c:v>5.474699159044464</c:v>
                </c:pt>
                <c:pt idx="15487">
                  <c:v>5.4015025051832639</c:v>
                </c:pt>
                <c:pt idx="15488">
                  <c:v>5.3314254696766863</c:v>
                </c:pt>
                <c:pt idx="15489">
                  <c:v>5.2668666136470543</c:v>
                </c:pt>
                <c:pt idx="15490">
                  <c:v>5.1948677523166316</c:v>
                </c:pt>
                <c:pt idx="15491">
                  <c:v>5.1289529536724849</c:v>
                </c:pt>
                <c:pt idx="15492">
                  <c:v>5.0565765937314344</c:v>
                </c:pt>
                <c:pt idx="15493">
                  <c:v>4.9874623792483881</c:v>
                </c:pt>
                <c:pt idx="15494">
                  <c:v>4.9051301165434706</c:v>
                </c:pt>
                <c:pt idx="15495">
                  <c:v>4.8456154588743789</c:v>
                </c:pt>
                <c:pt idx="15496">
                  <c:v>4.7676848005314421</c:v>
                </c:pt>
                <c:pt idx="15497">
                  <c:v>4.6913233255967892</c:v>
                </c:pt>
                <c:pt idx="15498">
                  <c:v>4.6101856372117673</c:v>
                </c:pt>
                <c:pt idx="15499">
                  <c:v>4.5230129893430684</c:v>
                </c:pt>
                <c:pt idx="15500">
                  <c:v>4.4285953987489375</c:v>
                </c:pt>
                <c:pt idx="15501">
                  <c:v>4.3224828065546355</c:v>
                </c:pt>
                <c:pt idx="15502">
                  <c:v>4.2212006305948906</c:v>
                </c:pt>
                <c:pt idx="15503">
                  <c:v>4.1213388328084264</c:v>
                </c:pt>
                <c:pt idx="15504">
                  <c:v>4.0235441559752259</c:v>
                </c:pt>
                <c:pt idx="15505">
                  <c:v>3.9276482538640423</c:v>
                </c:pt>
                <c:pt idx="15506">
                  <c:v>3.8337189865248247</c:v>
                </c:pt>
                <c:pt idx="15507">
                  <c:v>3.7397005568516035</c:v>
                </c:pt>
                <c:pt idx="15508">
                  <c:v>3.6494591739453877</c:v>
                </c:pt>
                <c:pt idx="15509">
                  <c:v>3.5671698111983146</c:v>
                </c:pt>
                <c:pt idx="15510">
                  <c:v>3.4884542891315982</c:v>
                </c:pt>
                <c:pt idx="15511">
                  <c:v>3.4083131669337532</c:v>
                </c:pt>
                <c:pt idx="15512">
                  <c:v>3.3182668330175424</c:v>
                </c:pt>
                <c:pt idx="15513">
                  <c:v>3.2291350977514091</c:v>
                </c:pt>
                <c:pt idx="15514">
                  <c:v>3.1425764839823942</c:v>
                </c:pt>
                <c:pt idx="15515">
                  <c:v>3.0585186850541977</c:v>
                </c:pt>
                <c:pt idx="15516">
                  <c:v>2.9755325077608759</c:v>
                </c:pt>
                <c:pt idx="15517">
                  <c:v>2.8956151661134162</c:v>
                </c:pt>
                <c:pt idx="15518">
                  <c:v>2.8168724539122323</c:v>
                </c:pt>
                <c:pt idx="15519">
                  <c:v>2.7417178408033935</c:v>
                </c:pt>
                <c:pt idx="15520">
                  <c:v>2.6684589426582868</c:v>
                </c:pt>
                <c:pt idx="15521">
                  <c:v>2.5961705366361398</c:v>
                </c:pt>
                <c:pt idx="15522">
                  <c:v>2.5243081963897875</c:v>
                </c:pt>
                <c:pt idx="15523">
                  <c:v>2.4588253247307441</c:v>
                </c:pt>
                <c:pt idx="15524">
                  <c:v>2.3945742787693769</c:v>
                </c:pt>
                <c:pt idx="15525">
                  <c:v>2.3326098027452367</c:v>
                </c:pt>
                <c:pt idx="15526">
                  <c:v>2.2759865833051638</c:v>
                </c:pt>
                <c:pt idx="15527">
                  <c:v>2.2144606012714791</c:v>
                </c:pt>
                <c:pt idx="15528">
                  <c:v>2.1579890946796354</c:v>
                </c:pt>
                <c:pt idx="15529">
                  <c:v>2.1016305228714836</c:v>
                </c:pt>
                <c:pt idx="15530">
                  <c:v>2.0480445316140279</c:v>
                </c:pt>
                <c:pt idx="15531">
                  <c:v>1.9958919192144853</c:v>
                </c:pt>
                <c:pt idx="15532">
                  <c:v>1.9452346036030359</c:v>
                </c:pt>
                <c:pt idx="15533">
                  <c:v>1.8949355903557501</c:v>
                </c:pt>
                <c:pt idx="15534">
                  <c:v>1.8474589416308045</c:v>
                </c:pt>
                <c:pt idx="15535">
                  <c:v>1.8010697459918754</c:v>
                </c:pt>
                <c:pt idx="15536">
                  <c:v>1.7551340890934217</c:v>
                </c:pt>
                <c:pt idx="15537">
                  <c:v>1.7129190252031856</c:v>
                </c:pt>
                <c:pt idx="15538">
                  <c:v>1.6695925495380319</c:v>
                </c:pt>
                <c:pt idx="15539">
                  <c:v>1.6283235713899045</c:v>
                </c:pt>
                <c:pt idx="15540">
                  <c:v>1.5884818880193246</c:v>
                </c:pt>
                <c:pt idx="15541">
                  <c:v>1.5489381592944798</c:v>
                </c:pt>
                <c:pt idx="15542">
                  <c:v>1.5127638830546577</c:v>
                </c:pt>
                <c:pt idx="15543">
                  <c:v>1.4753313711773124</c:v>
                </c:pt>
                <c:pt idx="15544">
                  <c:v>1.4384137263286561</c:v>
                </c:pt>
                <c:pt idx="15545">
                  <c:v>1.4043848193782749</c:v>
                </c:pt>
                <c:pt idx="15546">
                  <c:v>1.3713192674588086</c:v>
                </c:pt>
                <c:pt idx="15547">
                  <c:v>1.338192412652238</c:v>
                </c:pt>
                <c:pt idx="15548">
                  <c:v>1.3072803012849139</c:v>
                </c:pt>
                <c:pt idx="15549">
                  <c:v>1.2771596638139346</c:v>
                </c:pt>
                <c:pt idx="15550">
                  <c:v>1.2456078952879717</c:v>
                </c:pt>
                <c:pt idx="15551">
                  <c:v>1.216103036366164</c:v>
                </c:pt>
                <c:pt idx="15552">
                  <c:v>1.1882237548790862</c:v>
                </c:pt>
                <c:pt idx="15553">
                  <c:v>1.1599493279163946</c:v>
                </c:pt>
                <c:pt idx="15554">
                  <c:v>1.1325596244260281</c:v>
                </c:pt>
                <c:pt idx="15555">
                  <c:v>1.1061350883103775</c:v>
                </c:pt>
                <c:pt idx="15556">
                  <c:v>1.0811567220052902</c:v>
                </c:pt>
                <c:pt idx="15557">
                  <c:v>1.0552060705279958</c:v>
                </c:pt>
                <c:pt idx="15558">
                  <c:v>1.0318652059806928</c:v>
                </c:pt>
                <c:pt idx="15559">
                  <c:v>1.0086167124966874</c:v>
                </c:pt>
                <c:pt idx="15560">
                  <c:v>0.98454367161648471</c:v>
                </c:pt>
                <c:pt idx="15561">
                  <c:v>0.9615296480815656</c:v>
                </c:pt>
                <c:pt idx="15562">
                  <c:v>0.9398586760338804</c:v>
                </c:pt>
                <c:pt idx="15563">
                  <c:v>0.92091524560949378</c:v>
                </c:pt>
                <c:pt idx="15564">
                  <c:v>0.89868428991514548</c:v>
                </c:pt>
                <c:pt idx="15565">
                  <c:v>0.87985117237674471</c:v>
                </c:pt>
                <c:pt idx="15566">
                  <c:v>0.85900167444919551</c:v>
                </c:pt>
                <c:pt idx="15567">
                  <c:v>0.84082198367725991</c:v>
                </c:pt>
                <c:pt idx="15568">
                  <c:v>0.82169868209740371</c:v>
                </c:pt>
                <c:pt idx="15569">
                  <c:v>0.80501873497086218</c:v>
                </c:pt>
                <c:pt idx="15570">
                  <c:v>0.78646947983854454</c:v>
                </c:pt>
                <c:pt idx="15571">
                  <c:v>0.76953861588849615</c:v>
                </c:pt>
                <c:pt idx="15572">
                  <c:v>0.7529141936270487</c:v>
                </c:pt>
                <c:pt idx="15573">
                  <c:v>0.73648460484497635</c:v>
                </c:pt>
                <c:pt idx="15574">
                  <c:v>0.71923857287020621</c:v>
                </c:pt>
                <c:pt idx="15575">
                  <c:v>0.70346514309892849</c:v>
                </c:pt>
                <c:pt idx="15576">
                  <c:v>0.68915367379714287</c:v>
                </c:pt>
                <c:pt idx="15577">
                  <c:v>0.67599382716491441</c:v>
                </c:pt>
                <c:pt idx="15578">
                  <c:v>0.66107556065583784</c:v>
                </c:pt>
                <c:pt idx="15579">
                  <c:v>0.64368911854443434</c:v>
                </c:pt>
                <c:pt idx="15580">
                  <c:v>0.63202502373437286</c:v>
                </c:pt>
                <c:pt idx="15581">
                  <c:v>0.61737406980066456</c:v>
                </c:pt>
                <c:pt idx="15582">
                  <c:v>0.60652731325913822</c:v>
                </c:pt>
                <c:pt idx="15583">
                  <c:v>0.59467606605668122</c:v>
                </c:pt>
                <c:pt idx="15584">
                  <c:v>0.58501188827600248</c:v>
                </c:pt>
                <c:pt idx="15585">
                  <c:v>0.57152658104871557</c:v>
                </c:pt>
                <c:pt idx="15586">
                  <c:v>0.55911217967084959</c:v>
                </c:pt>
                <c:pt idx="15587">
                  <c:v>0.54676094691497545</c:v>
                </c:pt>
                <c:pt idx="15588">
                  <c:v>0.53666536653334562</c:v>
                </c:pt>
                <c:pt idx="15589">
                  <c:v>0.52661813694658666</c:v>
                </c:pt>
                <c:pt idx="15590">
                  <c:v>0.51581216511264227</c:v>
                </c:pt>
                <c:pt idx="15591">
                  <c:v>0.5043405605708462</c:v>
                </c:pt>
                <c:pt idx="15592">
                  <c:v>0.49589662965604753</c:v>
                </c:pt>
                <c:pt idx="15593">
                  <c:v>0.48527386987804544</c:v>
                </c:pt>
                <c:pt idx="15594">
                  <c:v>0.4743659644615103</c:v>
                </c:pt>
                <c:pt idx="15595">
                  <c:v>0.46756772493265275</c:v>
                </c:pt>
                <c:pt idx="15596">
                  <c:v>0.45834669115224569</c:v>
                </c:pt>
                <c:pt idx="15597">
                  <c:v>0.48261954311086475</c:v>
                </c:pt>
                <c:pt idx="15598">
                  <c:v>0.55596408327944014</c:v>
                </c:pt>
                <c:pt idx="15599">
                  <c:v>0.57915204105050599</c:v>
                </c:pt>
                <c:pt idx="15600">
                  <c:v>0.58418741872036128</c:v>
                </c:pt>
                <c:pt idx="15601">
                  <c:v>0.58381514183298044</c:v>
                </c:pt>
                <c:pt idx="15602">
                  <c:v>0.58230466002146808</c:v>
                </c:pt>
                <c:pt idx="15603">
                  <c:v>0.57687368630671165</c:v>
                </c:pt>
                <c:pt idx="15604">
                  <c:v>0.56996812017853382</c:v>
                </c:pt>
                <c:pt idx="15605">
                  <c:v>0.56088212053468145</c:v>
                </c:pt>
                <c:pt idx="15606">
                  <c:v>0.54771274142661153</c:v>
                </c:pt>
                <c:pt idx="15607">
                  <c:v>0.53802111040657286</c:v>
                </c:pt>
                <c:pt idx="15608">
                  <c:v>0.52601107089413224</c:v>
                </c:pt>
                <c:pt idx="15609">
                  <c:v>0.51269051951878675</c:v>
                </c:pt>
                <c:pt idx="15610">
                  <c:v>0.49603293126991643</c:v>
                </c:pt>
                <c:pt idx="15611">
                  <c:v>0.48166079484734453</c:v>
                </c:pt>
                <c:pt idx="15612">
                  <c:v>0.46972629677210148</c:v>
                </c:pt>
                <c:pt idx="15613">
                  <c:v>0.45885712856577726</c:v>
                </c:pt>
                <c:pt idx="15614">
                  <c:v>0.46784510869959917</c:v>
                </c:pt>
                <c:pt idx="15615">
                  <c:v>0.53580684898347375</c:v>
                </c:pt>
                <c:pt idx="15616">
                  <c:v>0.65583896589251567</c:v>
                </c:pt>
                <c:pt idx="15617">
                  <c:v>0.77365737262318102</c:v>
                </c:pt>
                <c:pt idx="15618">
                  <c:v>0.87619636728162931</c:v>
                </c:pt>
                <c:pt idx="15619">
                  <c:v>0.94203716513834856</c:v>
                </c:pt>
                <c:pt idx="15620">
                  <c:v>1.0210984848748919</c:v>
                </c:pt>
                <c:pt idx="15621">
                  <c:v>18.999721031957939</c:v>
                </c:pt>
                <c:pt idx="15622">
                  <c:v>4.5477113688550945</c:v>
                </c:pt>
                <c:pt idx="15623">
                  <c:v>2.7519508019878671</c:v>
                </c:pt>
                <c:pt idx="15624">
                  <c:v>4.648476888669304</c:v>
                </c:pt>
                <c:pt idx="15625">
                  <c:v>6.7004966856796102</c:v>
                </c:pt>
                <c:pt idx="15626">
                  <c:v>5.314954297477116</c:v>
                </c:pt>
                <c:pt idx="15627">
                  <c:v>5.2341575569620744</c:v>
                </c:pt>
                <c:pt idx="15628">
                  <c:v>5.0341703519056349</c:v>
                </c:pt>
                <c:pt idx="15629">
                  <c:v>4.9881658959609689</c:v>
                </c:pt>
                <c:pt idx="15630">
                  <c:v>16.75706297088874</c:v>
                </c:pt>
                <c:pt idx="15631">
                  <c:v>10.582139189761282</c:v>
                </c:pt>
                <c:pt idx="15632">
                  <c:v>8.8789581695854434</c:v>
                </c:pt>
                <c:pt idx="15633">
                  <c:v>8.4483475254551674</c:v>
                </c:pt>
                <c:pt idx="15634">
                  <c:v>8.9783206303563734</c:v>
                </c:pt>
                <c:pt idx="15635">
                  <c:v>15.01402837531224</c:v>
                </c:pt>
                <c:pt idx="15636">
                  <c:v>11.645705979213137</c:v>
                </c:pt>
                <c:pt idx="15637">
                  <c:v>11.843978390526491</c:v>
                </c:pt>
                <c:pt idx="15638">
                  <c:v>11.932326642974799</c:v>
                </c:pt>
                <c:pt idx="15639">
                  <c:v>11.532855597024104</c:v>
                </c:pt>
                <c:pt idx="15640">
                  <c:v>10.738253753121697</c:v>
                </c:pt>
                <c:pt idx="15641">
                  <c:v>9.7627605322257658</c:v>
                </c:pt>
                <c:pt idx="15642">
                  <c:v>8.7248617843007743</c:v>
                </c:pt>
                <c:pt idx="15643">
                  <c:v>8.9898601338174622</c:v>
                </c:pt>
                <c:pt idx="15644">
                  <c:v>9.9114154811198389</c:v>
                </c:pt>
                <c:pt idx="15645">
                  <c:v>9.1532920136395006</c:v>
                </c:pt>
                <c:pt idx="15646">
                  <c:v>15.336751442783488</c:v>
                </c:pt>
                <c:pt idx="15647">
                  <c:v>13.553864095054276</c:v>
                </c:pt>
                <c:pt idx="15648">
                  <c:v>13.473750590490654</c:v>
                </c:pt>
                <c:pt idx="15649">
                  <c:v>13.073942131567156</c:v>
                </c:pt>
                <c:pt idx="15650">
                  <c:v>12.340334183806569</c:v>
                </c:pt>
                <c:pt idx="15651">
                  <c:v>11.418524926388256</c:v>
                </c:pt>
                <c:pt idx="15652">
                  <c:v>10.466992208850344</c:v>
                </c:pt>
                <c:pt idx="15653">
                  <c:v>9.5493509328937485</c:v>
                </c:pt>
                <c:pt idx="15654">
                  <c:v>8.8460686675976987</c:v>
                </c:pt>
                <c:pt idx="15655">
                  <c:v>11.369217300351455</c:v>
                </c:pt>
                <c:pt idx="15656">
                  <c:v>10.390984254087785</c:v>
                </c:pt>
                <c:pt idx="15657">
                  <c:v>10.110528819586889</c:v>
                </c:pt>
                <c:pt idx="15658">
                  <c:v>9.9950325271762548</c:v>
                </c:pt>
                <c:pt idx="15659">
                  <c:v>9.9865335538556526</c:v>
                </c:pt>
                <c:pt idx="15660">
                  <c:v>9.8107338938021122</c:v>
                </c:pt>
                <c:pt idx="15661">
                  <c:v>9.5412341186989504</c:v>
                </c:pt>
                <c:pt idx="15662">
                  <c:v>9.1459339080929141</c:v>
                </c:pt>
                <c:pt idx="15663">
                  <c:v>8.6456065973418728</c:v>
                </c:pt>
                <c:pt idx="15664">
                  <c:v>8.2831422291030226</c:v>
                </c:pt>
                <c:pt idx="15665">
                  <c:v>8.3936793488972548</c:v>
                </c:pt>
                <c:pt idx="15666">
                  <c:v>8.5562082891350038</c:v>
                </c:pt>
                <c:pt idx="15667">
                  <c:v>8.5462937591616193</c:v>
                </c:pt>
                <c:pt idx="15668">
                  <c:v>8.6565143698646274</c:v>
                </c:pt>
                <c:pt idx="15669">
                  <c:v>8.694229532308519</c:v>
                </c:pt>
                <c:pt idx="15670">
                  <c:v>8.412595439751529</c:v>
                </c:pt>
                <c:pt idx="15671">
                  <c:v>7.9784079661930773</c:v>
                </c:pt>
                <c:pt idx="15672">
                  <c:v>7.6983313506524542</c:v>
                </c:pt>
                <c:pt idx="15673">
                  <c:v>7.546347111760074</c:v>
                </c:pt>
                <c:pt idx="15674">
                  <c:v>7.4387228228067874</c:v>
                </c:pt>
                <c:pt idx="15675">
                  <c:v>7.2730907124097834</c:v>
                </c:pt>
                <c:pt idx="15676">
                  <c:v>7.0840136303019481</c:v>
                </c:pt>
                <c:pt idx="15677">
                  <c:v>6.9273424212876744</c:v>
                </c:pt>
                <c:pt idx="15678">
                  <c:v>6.7682638624539724</c:v>
                </c:pt>
                <c:pt idx="15679">
                  <c:v>6.7736985521823172</c:v>
                </c:pt>
                <c:pt idx="15680">
                  <c:v>6.6854367694008445</c:v>
                </c:pt>
                <c:pt idx="15681">
                  <c:v>6.5358155895903955</c:v>
                </c:pt>
                <c:pt idx="15682">
                  <c:v>6.3835558307050313</c:v>
                </c:pt>
                <c:pt idx="15683">
                  <c:v>6.2181257668826753</c:v>
                </c:pt>
                <c:pt idx="15684">
                  <c:v>6.0587546231354352</c:v>
                </c:pt>
                <c:pt idx="15685">
                  <c:v>5.8885281180361986</c:v>
                </c:pt>
                <c:pt idx="15686">
                  <c:v>6.0406020511259779</c:v>
                </c:pt>
                <c:pt idx="15687">
                  <c:v>6.2721180695932865</c:v>
                </c:pt>
                <c:pt idx="15688">
                  <c:v>6.259610270733841</c:v>
                </c:pt>
                <c:pt idx="15689">
                  <c:v>6.1738381161683771</c:v>
                </c:pt>
                <c:pt idx="15690">
                  <c:v>6.0527996617258415</c:v>
                </c:pt>
                <c:pt idx="15691">
                  <c:v>5.9305165317760666</c:v>
                </c:pt>
                <c:pt idx="15692">
                  <c:v>5.8541688304447881</c:v>
                </c:pt>
                <c:pt idx="15693">
                  <c:v>5.7290644795411314</c:v>
                </c:pt>
                <c:pt idx="15694">
                  <c:v>5.5894795485551354</c:v>
                </c:pt>
                <c:pt idx="15695">
                  <c:v>5.5906414100177404</c:v>
                </c:pt>
                <c:pt idx="15696">
                  <c:v>5.7398296933538102</c:v>
                </c:pt>
                <c:pt idx="15697">
                  <c:v>5.6859846163287084</c:v>
                </c:pt>
                <c:pt idx="15698">
                  <c:v>5.5658318995168345</c:v>
                </c:pt>
                <c:pt idx="15699">
                  <c:v>5.4322172473075145</c:v>
                </c:pt>
                <c:pt idx="15700">
                  <c:v>5.3049751746454765</c:v>
                </c:pt>
                <c:pt idx="15701">
                  <c:v>5.1723943675297059</c:v>
                </c:pt>
                <c:pt idx="15702">
                  <c:v>5.0464012494035853</c:v>
                </c:pt>
                <c:pt idx="15703">
                  <c:v>4.916958490829626</c:v>
                </c:pt>
                <c:pt idx="15704">
                  <c:v>4.7844043880294063</c:v>
                </c:pt>
                <c:pt idx="15705">
                  <c:v>4.6591984942354427</c:v>
                </c:pt>
                <c:pt idx="15706">
                  <c:v>4.5368204506241545</c:v>
                </c:pt>
                <c:pt idx="15707">
                  <c:v>4.4169811158824324</c:v>
                </c:pt>
                <c:pt idx="15708">
                  <c:v>4.317794973990825</c:v>
                </c:pt>
                <c:pt idx="15709">
                  <c:v>4.5796536585904333</c:v>
                </c:pt>
                <c:pt idx="15710">
                  <c:v>5.0675026183092378</c:v>
                </c:pt>
                <c:pt idx="15711">
                  <c:v>5.2477674615317724</c:v>
                </c:pt>
                <c:pt idx="15712">
                  <c:v>5.0729485538626164</c:v>
                </c:pt>
                <c:pt idx="15713">
                  <c:v>4.7157398876414547</c:v>
                </c:pt>
                <c:pt idx="15714">
                  <c:v>4.3454728852142992</c:v>
                </c:pt>
                <c:pt idx="15715">
                  <c:v>4.2792995762997332</c:v>
                </c:pt>
                <c:pt idx="15716">
                  <c:v>4.2227651785247708</c:v>
                </c:pt>
                <c:pt idx="15717">
                  <c:v>4.4181552665206745</c:v>
                </c:pt>
                <c:pt idx="15718">
                  <c:v>5.4656260841408661</c:v>
                </c:pt>
                <c:pt idx="15719">
                  <c:v>5.6864706465262262</c:v>
                </c:pt>
                <c:pt idx="15720">
                  <c:v>5.6550550327811608</c:v>
                </c:pt>
                <c:pt idx="15721">
                  <c:v>5.5496913851397736</c:v>
                </c:pt>
                <c:pt idx="15722">
                  <c:v>5.4049417998122928</c:v>
                </c:pt>
                <c:pt idx="15723">
                  <c:v>5.2588903345863143</c:v>
                </c:pt>
                <c:pt idx="15724">
                  <c:v>5.1148689547844786</c:v>
                </c:pt>
                <c:pt idx="15725">
                  <c:v>4.9630798642926317</c:v>
                </c:pt>
                <c:pt idx="15726">
                  <c:v>4.837000794711348</c:v>
                </c:pt>
                <c:pt idx="15727">
                  <c:v>4.7223792553994555</c:v>
                </c:pt>
                <c:pt idx="15728">
                  <c:v>4.6125282397435656</c:v>
                </c:pt>
                <c:pt idx="15729">
                  <c:v>4.5852719914614983</c:v>
                </c:pt>
                <c:pt idx="15730">
                  <c:v>4.5469027174118484</c:v>
                </c:pt>
                <c:pt idx="15731">
                  <c:v>4.7001569961957799</c:v>
                </c:pt>
                <c:pt idx="15732">
                  <c:v>5.3905455627716075</c:v>
                </c:pt>
                <c:pt idx="15733">
                  <c:v>5.6399757067803957</c:v>
                </c:pt>
                <c:pt idx="15734">
                  <c:v>5.5330165364403854</c:v>
                </c:pt>
                <c:pt idx="15735">
                  <c:v>5.2440828751713742</c:v>
                </c:pt>
                <c:pt idx="15736">
                  <c:v>4.8486894422095714</c:v>
                </c:pt>
                <c:pt idx="15737">
                  <c:v>4.427863005853613</c:v>
                </c:pt>
                <c:pt idx="15738">
                  <c:v>5.1358161248864675</c:v>
                </c:pt>
                <c:pt idx="15739">
                  <c:v>5.5373052281585355</c:v>
                </c:pt>
                <c:pt idx="15740">
                  <c:v>5.7425218832747884</c:v>
                </c:pt>
                <c:pt idx="15741">
                  <c:v>5.7542607982179463</c:v>
                </c:pt>
                <c:pt idx="15742">
                  <c:v>5.5237087362751796</c:v>
                </c:pt>
                <c:pt idx="15743">
                  <c:v>5.4707659105495834</c:v>
                </c:pt>
                <c:pt idx="15744">
                  <c:v>5.8660579465174765</c:v>
                </c:pt>
                <c:pt idx="15745">
                  <c:v>6.2174283047177976</c:v>
                </c:pt>
                <c:pt idx="15746">
                  <c:v>6.3321204448943815</c:v>
                </c:pt>
                <c:pt idx="15747">
                  <c:v>6.5347041354735964</c:v>
                </c:pt>
                <c:pt idx="15748">
                  <c:v>17.183392776864636</c:v>
                </c:pt>
                <c:pt idx="15749">
                  <c:v>12.560472724636764</c:v>
                </c:pt>
                <c:pt idx="15750">
                  <c:v>12.013349211062996</c:v>
                </c:pt>
                <c:pt idx="15751">
                  <c:v>11.507429756861752</c:v>
                </c:pt>
                <c:pt idx="15752">
                  <c:v>11.178029916459678</c:v>
                </c:pt>
                <c:pt idx="15753">
                  <c:v>10.618274818270342</c:v>
                </c:pt>
                <c:pt idx="15754">
                  <c:v>10.87449364508077</c:v>
                </c:pt>
                <c:pt idx="15755">
                  <c:v>10.43520821507707</c:v>
                </c:pt>
                <c:pt idx="15756">
                  <c:v>10.096169269917588</c:v>
                </c:pt>
                <c:pt idx="15757">
                  <c:v>9.4599642096871666</c:v>
                </c:pt>
                <c:pt idx="15758">
                  <c:v>8.6495515733841195</c:v>
                </c:pt>
                <c:pt idx="15759">
                  <c:v>8.3134574745708143</c:v>
                </c:pt>
                <c:pt idx="15760">
                  <c:v>8.2248405040914179</c:v>
                </c:pt>
                <c:pt idx="15761">
                  <c:v>7.8022257672273145</c:v>
                </c:pt>
                <c:pt idx="15762">
                  <c:v>7.4523167884524968</c:v>
                </c:pt>
                <c:pt idx="15763">
                  <c:v>7.4151084650946784</c:v>
                </c:pt>
                <c:pt idx="15764">
                  <c:v>7.4309017102154229</c:v>
                </c:pt>
                <c:pt idx="15765">
                  <c:v>7.3523634797208084</c:v>
                </c:pt>
                <c:pt idx="15766">
                  <c:v>7.3447665039945154</c:v>
                </c:pt>
                <c:pt idx="15767">
                  <c:v>7.3268686180819405</c:v>
                </c:pt>
                <c:pt idx="15768">
                  <c:v>7.4864363050176834</c:v>
                </c:pt>
                <c:pt idx="15769">
                  <c:v>7.4663859236221128</c:v>
                </c:pt>
                <c:pt idx="15770">
                  <c:v>7.25020074270211</c:v>
                </c:pt>
                <c:pt idx="15771">
                  <c:v>6.9029509549592882</c:v>
                </c:pt>
                <c:pt idx="15772">
                  <c:v>6.7451988354201564</c:v>
                </c:pt>
                <c:pt idx="15773">
                  <c:v>6.5951518837074357</c:v>
                </c:pt>
                <c:pt idx="15774">
                  <c:v>6.4592936570427364</c:v>
                </c:pt>
                <c:pt idx="15775">
                  <c:v>6.5314530207802388</c:v>
                </c:pt>
                <c:pt idx="15776">
                  <c:v>6.4520920685473548</c:v>
                </c:pt>
                <c:pt idx="15777">
                  <c:v>7.0727296567398694</c:v>
                </c:pt>
                <c:pt idx="15778">
                  <c:v>7.4626617730580724</c:v>
                </c:pt>
                <c:pt idx="15779">
                  <c:v>8.0761410301898398</c:v>
                </c:pt>
                <c:pt idx="15780">
                  <c:v>8.1323601057639685</c:v>
                </c:pt>
                <c:pt idx="15781">
                  <c:v>7.8199279200989356</c:v>
                </c:pt>
                <c:pt idx="15782">
                  <c:v>7.3290725860648784</c:v>
                </c:pt>
                <c:pt idx="15783">
                  <c:v>6.8016789021713802</c:v>
                </c:pt>
                <c:pt idx="15784">
                  <c:v>6.2968739182391094</c:v>
                </c:pt>
                <c:pt idx="15785">
                  <c:v>6.1368254754679095</c:v>
                </c:pt>
                <c:pt idx="15786">
                  <c:v>6.6231210917729415</c:v>
                </c:pt>
                <c:pt idx="15787">
                  <c:v>6.9796440464210914</c:v>
                </c:pt>
                <c:pt idx="15788">
                  <c:v>7.0117359144348033</c:v>
                </c:pt>
                <c:pt idx="15789">
                  <c:v>6.9823882677833025</c:v>
                </c:pt>
                <c:pt idx="15790">
                  <c:v>6.9004408748182096</c:v>
                </c:pt>
                <c:pt idx="15791">
                  <c:v>6.7902616591713834</c:v>
                </c:pt>
                <c:pt idx="15792">
                  <c:v>6.6422958241970615</c:v>
                </c:pt>
                <c:pt idx="15793">
                  <c:v>6.5051716763530472</c:v>
                </c:pt>
                <c:pt idx="15794">
                  <c:v>6.4656276800359773</c:v>
                </c:pt>
                <c:pt idx="15795">
                  <c:v>6.4077134545318293</c:v>
                </c:pt>
                <c:pt idx="15796">
                  <c:v>6.3002840705039365</c:v>
                </c:pt>
                <c:pt idx="15797">
                  <c:v>6.1810815842274867</c:v>
                </c:pt>
                <c:pt idx="15798">
                  <c:v>6.0562197346453503</c:v>
                </c:pt>
                <c:pt idx="15799">
                  <c:v>5.9788802018503864</c:v>
                </c:pt>
                <c:pt idx="15800">
                  <c:v>5.9050112782832063</c:v>
                </c:pt>
                <c:pt idx="15801">
                  <c:v>5.8203929458354065</c:v>
                </c:pt>
                <c:pt idx="15802">
                  <c:v>5.7407643092832084</c:v>
                </c:pt>
                <c:pt idx="15803">
                  <c:v>5.683663573024182</c:v>
                </c:pt>
                <c:pt idx="15804">
                  <c:v>5.635253545175229</c:v>
                </c:pt>
                <c:pt idx="15805">
                  <c:v>5.5775098775780076</c:v>
                </c:pt>
                <c:pt idx="15806">
                  <c:v>5.5524461776414107</c:v>
                </c:pt>
                <c:pt idx="15807">
                  <c:v>5.4795216889069414</c:v>
                </c:pt>
                <c:pt idx="15808">
                  <c:v>5.4125435665575026</c:v>
                </c:pt>
                <c:pt idx="15809">
                  <c:v>5.369886477600037</c:v>
                </c:pt>
                <c:pt idx="15810">
                  <c:v>5.3542672650873211</c:v>
                </c:pt>
                <c:pt idx="15811">
                  <c:v>5.3048807131513716</c:v>
                </c:pt>
                <c:pt idx="15812">
                  <c:v>5.2347329297468601</c:v>
                </c:pt>
                <c:pt idx="15813">
                  <c:v>5.1387684361469486</c:v>
                </c:pt>
                <c:pt idx="15814">
                  <c:v>5.0727118636413451</c:v>
                </c:pt>
                <c:pt idx="15815">
                  <c:v>4.9940293855632945</c:v>
                </c:pt>
                <c:pt idx="15816">
                  <c:v>4.9629364610501785</c:v>
                </c:pt>
                <c:pt idx="15817">
                  <c:v>4.9321925753350797</c:v>
                </c:pt>
                <c:pt idx="15818">
                  <c:v>4.9043803064039615</c:v>
                </c:pt>
                <c:pt idx="15819">
                  <c:v>4.8715479701746824</c:v>
                </c:pt>
                <c:pt idx="15820">
                  <c:v>4.8408560419971476</c:v>
                </c:pt>
                <c:pt idx="15821">
                  <c:v>4.8004806296513545</c:v>
                </c:pt>
                <c:pt idx="15822">
                  <c:v>4.7452215312030104</c:v>
                </c:pt>
                <c:pt idx="15823">
                  <c:v>4.6790377750547734</c:v>
                </c:pt>
                <c:pt idx="15824">
                  <c:v>4.6293318226693465</c:v>
                </c:pt>
                <c:pt idx="15825">
                  <c:v>4.6013950268972863</c:v>
                </c:pt>
                <c:pt idx="15826">
                  <c:v>4.5974324127591704</c:v>
                </c:pt>
                <c:pt idx="15827">
                  <c:v>4.5961547163465655</c:v>
                </c:pt>
                <c:pt idx="15828">
                  <c:v>4.5963669586193179</c:v>
                </c:pt>
                <c:pt idx="15829">
                  <c:v>4.5969889387441105</c:v>
                </c:pt>
                <c:pt idx="15830">
                  <c:v>4.6054456738699665</c:v>
                </c:pt>
                <c:pt idx="15831">
                  <c:v>4.6186458849990553</c:v>
                </c:pt>
                <c:pt idx="15832">
                  <c:v>4.6200475721136955</c:v>
                </c:pt>
                <c:pt idx="15833">
                  <c:v>4.6091285203236509</c:v>
                </c:pt>
                <c:pt idx="15834">
                  <c:v>4.6661082225572148</c:v>
                </c:pt>
                <c:pt idx="15835">
                  <c:v>4.8473462899222817</c:v>
                </c:pt>
                <c:pt idx="15836">
                  <c:v>4.7998102470965369</c:v>
                </c:pt>
                <c:pt idx="15837">
                  <c:v>4.8245633597759667</c:v>
                </c:pt>
                <c:pt idx="15838">
                  <c:v>4.8338195167002098</c:v>
                </c:pt>
                <c:pt idx="15839">
                  <c:v>4.8979535977908855</c:v>
                </c:pt>
                <c:pt idx="15840">
                  <c:v>4.9083699112958312</c:v>
                </c:pt>
                <c:pt idx="15841">
                  <c:v>5.8728389413750346</c:v>
                </c:pt>
                <c:pt idx="15842">
                  <c:v>5.2384530169142804</c:v>
                </c:pt>
                <c:pt idx="15843">
                  <c:v>5.5940202778872532</c:v>
                </c:pt>
                <c:pt idx="15844">
                  <c:v>6.3939455675353072</c:v>
                </c:pt>
                <c:pt idx="15845">
                  <c:v>6.4515294124590223</c:v>
                </c:pt>
                <c:pt idx="15846">
                  <c:v>6.4596735331861339</c:v>
                </c:pt>
                <c:pt idx="15847">
                  <c:v>6.4162162856353744</c:v>
                </c:pt>
                <c:pt idx="15848">
                  <c:v>6.3593188112505441</c:v>
                </c:pt>
                <c:pt idx="15849">
                  <c:v>6.3297494184949574</c:v>
                </c:pt>
                <c:pt idx="15850">
                  <c:v>6.3970609413580268</c:v>
                </c:pt>
                <c:pt idx="15851">
                  <c:v>6.3357981860452304</c:v>
                </c:pt>
                <c:pt idx="15852">
                  <c:v>6.2444288318507368</c:v>
                </c:pt>
                <c:pt idx="15853">
                  <c:v>6.1559071314449945</c:v>
                </c:pt>
                <c:pt idx="15854">
                  <c:v>6.036007055429172</c:v>
                </c:pt>
                <c:pt idx="15855">
                  <c:v>5.9013574974233407</c:v>
                </c:pt>
                <c:pt idx="15856">
                  <c:v>5.7723679725797714</c:v>
                </c:pt>
                <c:pt idx="15857">
                  <c:v>5.6401791269931083</c:v>
                </c:pt>
                <c:pt idx="15858">
                  <c:v>5.5107901436295919</c:v>
                </c:pt>
                <c:pt idx="15859">
                  <c:v>5.3789730165283975</c:v>
                </c:pt>
                <c:pt idx="15860">
                  <c:v>5.253264108527941</c:v>
                </c:pt>
                <c:pt idx="15861">
                  <c:v>5.1089282951896884</c:v>
                </c:pt>
                <c:pt idx="15862">
                  <c:v>4.9574139348927559</c:v>
                </c:pt>
                <c:pt idx="15863">
                  <c:v>4.8161156835198407</c:v>
                </c:pt>
                <c:pt idx="15864">
                  <c:v>4.675467688831497</c:v>
                </c:pt>
                <c:pt idx="15865">
                  <c:v>4.5476120425316324</c:v>
                </c:pt>
                <c:pt idx="15866">
                  <c:v>4.4177677760391454</c:v>
                </c:pt>
                <c:pt idx="15867">
                  <c:v>4.2940964751797361</c:v>
                </c:pt>
                <c:pt idx="15868">
                  <c:v>4.1716352638668495</c:v>
                </c:pt>
                <c:pt idx="15869">
                  <c:v>4.0587782027014052</c:v>
                </c:pt>
                <c:pt idx="15870">
                  <c:v>3.9486480322142223</c:v>
                </c:pt>
                <c:pt idx="15871">
                  <c:v>3.8469078860282724</c:v>
                </c:pt>
                <c:pt idx="15872">
                  <c:v>3.7450239638306835</c:v>
                </c:pt>
                <c:pt idx="15873">
                  <c:v>3.6431759105601844</c:v>
                </c:pt>
                <c:pt idx="15874">
                  <c:v>3.5401343835420871</c:v>
                </c:pt>
                <c:pt idx="15875">
                  <c:v>3.4395526629032567</c:v>
                </c:pt>
                <c:pt idx="15876">
                  <c:v>3.339262083115091</c:v>
                </c:pt>
                <c:pt idx="15877">
                  <c:v>3.242856609177351</c:v>
                </c:pt>
                <c:pt idx="15878">
                  <c:v>3.1508686172572764</c:v>
                </c:pt>
                <c:pt idx="15879">
                  <c:v>3.0621212485373048</c:v>
                </c:pt>
                <c:pt idx="15880">
                  <c:v>2.9720869545624877</c:v>
                </c:pt>
                <c:pt idx="15881">
                  <c:v>2.8852184551731779</c:v>
                </c:pt>
                <c:pt idx="15882">
                  <c:v>2.8045646170349952</c:v>
                </c:pt>
                <c:pt idx="15883">
                  <c:v>2.7225154484359066</c:v>
                </c:pt>
                <c:pt idx="15884">
                  <c:v>2.6490299415203844</c:v>
                </c:pt>
                <c:pt idx="15885">
                  <c:v>2.5760599817903787</c:v>
                </c:pt>
                <c:pt idx="15886">
                  <c:v>2.5038553899961671</c:v>
                </c:pt>
                <c:pt idx="15887">
                  <c:v>2.4356674200365394</c:v>
                </c:pt>
                <c:pt idx="15888">
                  <c:v>2.3674470442010582</c:v>
                </c:pt>
                <c:pt idx="15889">
                  <c:v>2.3052466350389627</c:v>
                </c:pt>
                <c:pt idx="15890">
                  <c:v>2.2417199253670352</c:v>
                </c:pt>
                <c:pt idx="15891">
                  <c:v>2.1814219694194552</c:v>
                </c:pt>
                <c:pt idx="15892">
                  <c:v>2.1241091051074492</c:v>
                </c:pt>
                <c:pt idx="15893">
                  <c:v>2.0655389173567014</c:v>
                </c:pt>
                <c:pt idx="15894">
                  <c:v>2.0137702024918975</c:v>
                </c:pt>
                <c:pt idx="15895">
                  <c:v>1.9595629336384601</c:v>
                </c:pt>
                <c:pt idx="15896">
                  <c:v>1.9086782271124758</c:v>
                </c:pt>
                <c:pt idx="15897">
                  <c:v>1.8583783097704751</c:v>
                </c:pt>
                <c:pt idx="15898">
                  <c:v>1.8092264872917678</c:v>
                </c:pt>
                <c:pt idx="15899">
                  <c:v>1.7634871133666501</c:v>
                </c:pt>
                <c:pt idx="15900">
                  <c:v>1.7176255597645884</c:v>
                </c:pt>
                <c:pt idx="15901">
                  <c:v>1.674008187257316</c:v>
                </c:pt>
                <c:pt idx="15902">
                  <c:v>1.632202317372325</c:v>
                </c:pt>
                <c:pt idx="15903">
                  <c:v>1.590076204953158</c:v>
                </c:pt>
                <c:pt idx="15904">
                  <c:v>1.5481990115033419</c:v>
                </c:pt>
                <c:pt idx="15905">
                  <c:v>1.5103407792916683</c:v>
                </c:pt>
                <c:pt idx="15906">
                  <c:v>1.4706724061970213</c:v>
                </c:pt>
                <c:pt idx="15907">
                  <c:v>1.4348656212716615</c:v>
                </c:pt>
                <c:pt idx="15908">
                  <c:v>1.4004929610024375</c:v>
                </c:pt>
                <c:pt idx="15909">
                  <c:v>1.3650277462499818</c:v>
                </c:pt>
                <c:pt idx="15910">
                  <c:v>1.3307440598465543</c:v>
                </c:pt>
                <c:pt idx="15911">
                  <c:v>1.2973167248336761</c:v>
                </c:pt>
                <c:pt idx="15912">
                  <c:v>1.2652212833213374</c:v>
                </c:pt>
                <c:pt idx="15913">
                  <c:v>1.2345339759509935</c:v>
                </c:pt>
                <c:pt idx="15914">
                  <c:v>1.2058317219450778</c:v>
                </c:pt>
                <c:pt idx="15915">
                  <c:v>1.1759920997263682</c:v>
                </c:pt>
                <c:pt idx="15916">
                  <c:v>1.1478933280908197</c:v>
                </c:pt>
                <c:pt idx="15917">
                  <c:v>1.1178142479181501</c:v>
                </c:pt>
                <c:pt idx="15918">
                  <c:v>1.0938343044047738</c:v>
                </c:pt>
                <c:pt idx="15919">
                  <c:v>1.0683335298041481</c:v>
                </c:pt>
                <c:pt idx="15920">
                  <c:v>1.0421925266601035</c:v>
                </c:pt>
                <c:pt idx="15921">
                  <c:v>1.0174924515190078</c:v>
                </c:pt>
                <c:pt idx="15922">
                  <c:v>0.9917149991071551</c:v>
                </c:pt>
                <c:pt idx="15923">
                  <c:v>0.96924238696001253</c:v>
                </c:pt>
                <c:pt idx="15924">
                  <c:v>0.94755734049049822</c:v>
                </c:pt>
                <c:pt idx="15925">
                  <c:v>0.92384307848371316</c:v>
                </c:pt>
                <c:pt idx="15926">
                  <c:v>0.90028329900593429</c:v>
                </c:pt>
                <c:pt idx="15927">
                  <c:v>0.88126216571608584</c:v>
                </c:pt>
                <c:pt idx="15928">
                  <c:v>0.86116429456813215</c:v>
                </c:pt>
                <c:pt idx="15929">
                  <c:v>0.84147474089325947</c:v>
                </c:pt>
                <c:pt idx="15930">
                  <c:v>0.82247898685103649</c:v>
                </c:pt>
                <c:pt idx="15931">
                  <c:v>0.80256292923892658</c:v>
                </c:pt>
                <c:pt idx="15932">
                  <c:v>0.78431286765000496</c:v>
                </c:pt>
                <c:pt idx="15933">
                  <c:v>0.76611549296886872</c:v>
                </c:pt>
                <c:pt idx="15934">
                  <c:v>0.74995787619613496</c:v>
                </c:pt>
                <c:pt idx="15935">
                  <c:v>0.73212745759210895</c:v>
                </c:pt>
                <c:pt idx="15936">
                  <c:v>0.71291203613050902</c:v>
                </c:pt>
                <c:pt idx="15937">
                  <c:v>0.6974997592534079</c:v>
                </c:pt>
                <c:pt idx="15938">
                  <c:v>0.68177911291877402</c:v>
                </c:pt>
                <c:pt idx="15939">
                  <c:v>0.66643891193225757</c:v>
                </c:pt>
                <c:pt idx="15940">
                  <c:v>0.65356829055512577</c:v>
                </c:pt>
                <c:pt idx="15941">
                  <c:v>0.63795669338040606</c:v>
                </c:pt>
                <c:pt idx="15942">
                  <c:v>0.62449386646964544</c:v>
                </c:pt>
                <c:pt idx="15943">
                  <c:v>0.61246984874279153</c:v>
                </c:pt>
                <c:pt idx="15944">
                  <c:v>0.59837496361399001</c:v>
                </c:pt>
                <c:pt idx="15945">
                  <c:v>0.58369981086626099</c:v>
                </c:pt>
                <c:pt idx="15946">
                  <c:v>0.57173525875824815</c:v>
                </c:pt>
                <c:pt idx="15947">
                  <c:v>0.55857243635640064</c:v>
                </c:pt>
                <c:pt idx="15948">
                  <c:v>0.54740272608614648</c:v>
                </c:pt>
                <c:pt idx="15949">
                  <c:v>0.53431775649582369</c:v>
                </c:pt>
                <c:pt idx="15950">
                  <c:v>0.52500939522725487</c:v>
                </c:pt>
                <c:pt idx="15951">
                  <c:v>0.51376974218711413</c:v>
                </c:pt>
                <c:pt idx="15952">
                  <c:v>0.503591122913293</c:v>
                </c:pt>
                <c:pt idx="15953">
                  <c:v>0.49236608213075644</c:v>
                </c:pt>
                <c:pt idx="15954">
                  <c:v>0.48218737749142282</c:v>
                </c:pt>
                <c:pt idx="15955">
                  <c:v>0.47174797349285724</c:v>
                </c:pt>
                <c:pt idx="15956">
                  <c:v>0.46354103557063076</c:v>
                </c:pt>
                <c:pt idx="15957">
                  <c:v>0.45355992435942338</c:v>
                </c:pt>
                <c:pt idx="15958">
                  <c:v>0.4426981901180182</c:v>
                </c:pt>
                <c:pt idx="15959">
                  <c:v>0.43294956731353174</c:v>
                </c:pt>
                <c:pt idx="15960">
                  <c:v>0.42610796936031492</c:v>
                </c:pt>
                <c:pt idx="15961">
                  <c:v>0.41696748350911855</c:v>
                </c:pt>
                <c:pt idx="15962">
                  <c:v>0.40902236588222646</c:v>
                </c:pt>
                <c:pt idx="15963">
                  <c:v>0.39936703665038181</c:v>
                </c:pt>
                <c:pt idx="15964">
                  <c:v>0.3895960753474777</c:v>
                </c:pt>
                <c:pt idx="15965">
                  <c:v>0.38500421631904158</c:v>
                </c:pt>
                <c:pt idx="15966">
                  <c:v>0.37748634430073597</c:v>
                </c:pt>
                <c:pt idx="15967">
                  <c:v>0.36733749012312489</c:v>
                </c:pt>
                <c:pt idx="15968">
                  <c:v>0.36817100310801631</c:v>
                </c:pt>
                <c:pt idx="15969">
                  <c:v>0.64887340418692463</c:v>
                </c:pt>
                <c:pt idx="15970">
                  <c:v>0.80734527289343261</c:v>
                </c:pt>
                <c:pt idx="15971">
                  <c:v>0.84987598477371484</c:v>
                </c:pt>
                <c:pt idx="15972">
                  <c:v>0.8531221845539303</c:v>
                </c:pt>
                <c:pt idx="15973">
                  <c:v>0.83983948597874369</c:v>
                </c:pt>
                <c:pt idx="15974">
                  <c:v>0.82201694541753056</c:v>
                </c:pt>
                <c:pt idx="15975">
                  <c:v>0.8020504881353816</c:v>
                </c:pt>
                <c:pt idx="15976">
                  <c:v>0.78335149959929762</c:v>
                </c:pt>
                <c:pt idx="15977">
                  <c:v>0.7635927512055326</c:v>
                </c:pt>
                <c:pt idx="15978">
                  <c:v>0.74563537178049522</c:v>
                </c:pt>
                <c:pt idx="15979">
                  <c:v>0.72754068662213989</c:v>
                </c:pt>
                <c:pt idx="15980">
                  <c:v>0.70991165374113363</c:v>
                </c:pt>
                <c:pt idx="15981">
                  <c:v>0.69143735209052115</c:v>
                </c:pt>
                <c:pt idx="15982">
                  <c:v>0.67301642965784869</c:v>
                </c:pt>
                <c:pt idx="15983">
                  <c:v>0.65813593767095724</c:v>
                </c:pt>
                <c:pt idx="15984">
                  <c:v>0.64288329718209314</c:v>
                </c:pt>
                <c:pt idx="15985">
                  <c:v>0.62724628850551323</c:v>
                </c:pt>
                <c:pt idx="15986">
                  <c:v>0.61171304095675127</c:v>
                </c:pt>
                <c:pt idx="15987">
                  <c:v>0.59637202288494273</c:v>
                </c:pt>
                <c:pt idx="15988">
                  <c:v>0.5820120319898292</c:v>
                </c:pt>
                <c:pt idx="15989">
                  <c:v>0.56762218591530977</c:v>
                </c:pt>
                <c:pt idx="15990">
                  <c:v>0.55279191311165865</c:v>
                </c:pt>
                <c:pt idx="15991">
                  <c:v>0.54283244131909869</c:v>
                </c:pt>
                <c:pt idx="15992">
                  <c:v>0.84764272675632724</c:v>
                </c:pt>
                <c:pt idx="15993">
                  <c:v>1.0807012032280878</c:v>
                </c:pt>
                <c:pt idx="15994">
                  <c:v>1.1569691452283877</c:v>
                </c:pt>
                <c:pt idx="15995">
                  <c:v>1.172436870547465</c:v>
                </c:pt>
                <c:pt idx="15996">
                  <c:v>1.1666828135573166</c:v>
                </c:pt>
                <c:pt idx="15997">
                  <c:v>1.2446584918452321</c:v>
                </c:pt>
                <c:pt idx="15998">
                  <c:v>1.5721678305231785</c:v>
                </c:pt>
                <c:pt idx="15999">
                  <c:v>2.0067244724584392</c:v>
                </c:pt>
                <c:pt idx="16000">
                  <c:v>2.3824350674897343</c:v>
                </c:pt>
                <c:pt idx="16001">
                  <c:v>2.5238098060810294</c:v>
                </c:pt>
                <c:pt idx="16002">
                  <c:v>2.8181413348110227</c:v>
                </c:pt>
                <c:pt idx="16003">
                  <c:v>2.9754315085916092</c:v>
                </c:pt>
                <c:pt idx="16004">
                  <c:v>2.9968902525845658</c:v>
                </c:pt>
                <c:pt idx="16005">
                  <c:v>2.9647459927265931</c:v>
                </c:pt>
                <c:pt idx="16006">
                  <c:v>2.9117009717152809</c:v>
                </c:pt>
                <c:pt idx="16007">
                  <c:v>2.8489381351347567</c:v>
                </c:pt>
                <c:pt idx="16008">
                  <c:v>2.7843205361396066</c:v>
                </c:pt>
                <c:pt idx="16009">
                  <c:v>2.7161480824738971</c:v>
                </c:pt>
                <c:pt idx="16010">
                  <c:v>2.6460473160263192</c:v>
                </c:pt>
                <c:pt idx="16011">
                  <c:v>2.5786611119110234</c:v>
                </c:pt>
                <c:pt idx="16012">
                  <c:v>2.5079129577299994</c:v>
                </c:pt>
                <c:pt idx="16013">
                  <c:v>2.4346935454101146</c:v>
                </c:pt>
                <c:pt idx="16014">
                  <c:v>2.4178566185925701</c:v>
                </c:pt>
                <c:pt idx="16015">
                  <c:v>2.4019830401297453</c:v>
                </c:pt>
                <c:pt idx="16016">
                  <c:v>2.655913927243696</c:v>
                </c:pt>
                <c:pt idx="16017">
                  <c:v>2.7736913119151607</c:v>
                </c:pt>
                <c:pt idx="16018">
                  <c:v>2.8294028562083131</c:v>
                </c:pt>
                <c:pt idx="16019">
                  <c:v>2.9335130427407976</c:v>
                </c:pt>
                <c:pt idx="16020">
                  <c:v>3.0368144508569395</c:v>
                </c:pt>
                <c:pt idx="16021">
                  <c:v>3.0357639742814428</c:v>
                </c:pt>
                <c:pt idx="16022">
                  <c:v>2.9980430348352547</c:v>
                </c:pt>
                <c:pt idx="16023">
                  <c:v>3.0963404384637823</c:v>
                </c:pt>
                <c:pt idx="16024">
                  <c:v>3.2061280366855676</c:v>
                </c:pt>
                <c:pt idx="16025">
                  <c:v>3.2000536739830925</c:v>
                </c:pt>
                <c:pt idx="16026">
                  <c:v>3.2873931998934394</c:v>
                </c:pt>
                <c:pt idx="16027">
                  <c:v>3.3678777116400793</c:v>
                </c:pt>
                <c:pt idx="16028">
                  <c:v>3.4915783799382774</c:v>
                </c:pt>
                <c:pt idx="16029">
                  <c:v>3.5439995215753548</c:v>
                </c:pt>
                <c:pt idx="16030">
                  <c:v>3.5209717926022006</c:v>
                </c:pt>
                <c:pt idx="16031">
                  <c:v>3.4642037032783062</c:v>
                </c:pt>
                <c:pt idx="16032">
                  <c:v>3.3952866535132613</c:v>
                </c:pt>
                <c:pt idx="16033">
                  <c:v>3.3191967918819452</c:v>
                </c:pt>
                <c:pt idx="16034">
                  <c:v>3.2422735929305206</c:v>
                </c:pt>
                <c:pt idx="16035">
                  <c:v>3.1738242939137393</c:v>
                </c:pt>
                <c:pt idx="16036">
                  <c:v>3.1242667974006801</c:v>
                </c:pt>
                <c:pt idx="16037">
                  <c:v>3.0723541665507037</c:v>
                </c:pt>
                <c:pt idx="16038">
                  <c:v>3.0284078470435998</c:v>
                </c:pt>
                <c:pt idx="16039">
                  <c:v>3.0225235114252111</c:v>
                </c:pt>
                <c:pt idx="16040">
                  <c:v>3.1503070021831752</c:v>
                </c:pt>
                <c:pt idx="16041">
                  <c:v>3.2021934528971716</c:v>
                </c:pt>
                <c:pt idx="16042">
                  <c:v>3.2806233840614802</c:v>
                </c:pt>
                <c:pt idx="16043">
                  <c:v>6.8644371315818056</c:v>
                </c:pt>
                <c:pt idx="16044">
                  <c:v>5.5321514077468015</c:v>
                </c:pt>
                <c:pt idx="16045">
                  <c:v>4.7678846735134979</c:v>
                </c:pt>
                <c:pt idx="16046">
                  <c:v>4.7965617674958363</c:v>
                </c:pt>
                <c:pt idx="16047">
                  <c:v>5.1032187888587011</c:v>
                </c:pt>
                <c:pt idx="16048">
                  <c:v>5.3926891490965208</c:v>
                </c:pt>
                <c:pt idx="16049">
                  <c:v>5.666224458042814</c:v>
                </c:pt>
                <c:pt idx="16050">
                  <c:v>5.7903796941181414</c:v>
                </c:pt>
                <c:pt idx="16051">
                  <c:v>6.8862330709609738</c:v>
                </c:pt>
                <c:pt idx="16052">
                  <c:v>6.60908606071464</c:v>
                </c:pt>
                <c:pt idx="16053">
                  <c:v>6.6225615556913455</c:v>
                </c:pt>
                <c:pt idx="16054">
                  <c:v>6.5797070288055703</c:v>
                </c:pt>
                <c:pt idx="16055">
                  <c:v>6.5232461672437028</c:v>
                </c:pt>
                <c:pt idx="16056">
                  <c:v>6.5312396238922865</c:v>
                </c:pt>
                <c:pt idx="16057">
                  <c:v>9.3014311534660479</c:v>
                </c:pt>
                <c:pt idx="16058">
                  <c:v>11.049153397794168</c:v>
                </c:pt>
                <c:pt idx="16059">
                  <c:v>10.141729304099298</c:v>
                </c:pt>
                <c:pt idx="16060">
                  <c:v>9.8779577279286048</c:v>
                </c:pt>
                <c:pt idx="16061">
                  <c:v>9.2879459951562993</c:v>
                </c:pt>
                <c:pt idx="16062">
                  <c:v>8.6002950636303019</c:v>
                </c:pt>
                <c:pt idx="16063">
                  <c:v>7.9933921105002748</c:v>
                </c:pt>
                <c:pt idx="16064">
                  <c:v>7.4275574650058545</c:v>
                </c:pt>
                <c:pt idx="16065">
                  <c:v>11.366811123592518</c:v>
                </c:pt>
                <c:pt idx="16066">
                  <c:v>35.191581137964853</c:v>
                </c:pt>
                <c:pt idx="16067">
                  <c:v>22.473070517260759</c:v>
                </c:pt>
                <c:pt idx="16068">
                  <c:v>20.019419176587526</c:v>
                </c:pt>
                <c:pt idx="16069">
                  <c:v>18.374469702753537</c:v>
                </c:pt>
                <c:pt idx="16070">
                  <c:v>16.670912980666152</c:v>
                </c:pt>
                <c:pt idx="16071">
                  <c:v>14.886445745161941</c:v>
                </c:pt>
                <c:pt idx="16072">
                  <c:v>13.117988928376914</c:v>
                </c:pt>
                <c:pt idx="16073">
                  <c:v>11.459753126930853</c:v>
                </c:pt>
                <c:pt idx="16074">
                  <c:v>10.003160557683925</c:v>
                </c:pt>
                <c:pt idx="16075">
                  <c:v>8.8180098618057503</c:v>
                </c:pt>
                <c:pt idx="16076">
                  <c:v>7.8902548205128875</c:v>
                </c:pt>
                <c:pt idx="16077">
                  <c:v>7.4128713681251845</c:v>
                </c:pt>
                <c:pt idx="16078">
                  <c:v>7.5593864712189918</c:v>
                </c:pt>
                <c:pt idx="16079">
                  <c:v>7.7091431665175714</c:v>
                </c:pt>
                <c:pt idx="16080">
                  <c:v>7.5218319235196898</c:v>
                </c:pt>
                <c:pt idx="16081">
                  <c:v>7.1379593634850345</c:v>
                </c:pt>
                <c:pt idx="16082">
                  <c:v>6.6770784185581906</c:v>
                </c:pt>
                <c:pt idx="16083">
                  <c:v>6.3914738622178078</c:v>
                </c:pt>
                <c:pt idx="16084">
                  <c:v>6.262408613070841</c:v>
                </c:pt>
                <c:pt idx="16085">
                  <c:v>6.1947516017842545</c:v>
                </c:pt>
                <c:pt idx="16086">
                  <c:v>6.0869202306924715</c:v>
                </c:pt>
                <c:pt idx="16087">
                  <c:v>5.9864340027794558</c:v>
                </c:pt>
                <c:pt idx="16088">
                  <c:v>5.9567091990433472</c:v>
                </c:pt>
                <c:pt idx="16089">
                  <c:v>6.3312666632212311</c:v>
                </c:pt>
                <c:pt idx="16090">
                  <c:v>6.5542421618788484</c:v>
                </c:pt>
                <c:pt idx="16091">
                  <c:v>6.4291123876712284</c:v>
                </c:pt>
                <c:pt idx="16092">
                  <c:v>6.2123096085226184</c:v>
                </c:pt>
                <c:pt idx="16093">
                  <c:v>26.080246518459607</c:v>
                </c:pt>
                <c:pt idx="16094">
                  <c:v>19.118273441381177</c:v>
                </c:pt>
                <c:pt idx="16095">
                  <c:v>18.415503410175308</c:v>
                </c:pt>
                <c:pt idx="16096">
                  <c:v>17.055409865628686</c:v>
                </c:pt>
                <c:pt idx="16097">
                  <c:v>15.38714534137325</c:v>
                </c:pt>
                <c:pt idx="16098">
                  <c:v>13.560197255392225</c:v>
                </c:pt>
                <c:pt idx="16099">
                  <c:v>11.80510845195527</c:v>
                </c:pt>
                <c:pt idx="16100">
                  <c:v>10.342251383918081</c:v>
                </c:pt>
                <c:pt idx="16101">
                  <c:v>9.1377667906920976</c:v>
                </c:pt>
                <c:pt idx="16102">
                  <c:v>8.2155121204633588</c:v>
                </c:pt>
                <c:pt idx="16103">
                  <c:v>7.4918186872345434</c:v>
                </c:pt>
                <c:pt idx="16104">
                  <c:v>6.9149860269511745</c:v>
                </c:pt>
                <c:pt idx="16105">
                  <c:v>6.5975923150131734</c:v>
                </c:pt>
                <c:pt idx="16106">
                  <c:v>6.4784294839779983</c:v>
                </c:pt>
                <c:pt idx="16107">
                  <c:v>6.3703879163481387</c:v>
                </c:pt>
                <c:pt idx="16108">
                  <c:v>7.264920108652948</c:v>
                </c:pt>
                <c:pt idx="16109">
                  <c:v>8.1520038814847204</c:v>
                </c:pt>
                <c:pt idx="16110">
                  <c:v>22.929983205493066</c:v>
                </c:pt>
                <c:pt idx="16111">
                  <c:v>22.246872243367559</c:v>
                </c:pt>
                <c:pt idx="16112">
                  <c:v>20.692426418749829</c:v>
                </c:pt>
                <c:pt idx="16113">
                  <c:v>19.553525712518095</c:v>
                </c:pt>
                <c:pt idx="16114">
                  <c:v>17.779858717052349</c:v>
                </c:pt>
                <c:pt idx="16115">
                  <c:v>15.702726422434868</c:v>
                </c:pt>
                <c:pt idx="16116">
                  <c:v>14.500330925272188</c:v>
                </c:pt>
                <c:pt idx="16117">
                  <c:v>13.309595475774264</c:v>
                </c:pt>
                <c:pt idx="16118">
                  <c:v>12.075388898383954</c:v>
                </c:pt>
                <c:pt idx="16119">
                  <c:v>10.847626945608624</c:v>
                </c:pt>
                <c:pt idx="16120">
                  <c:v>9.8126279897593225</c:v>
                </c:pt>
                <c:pt idx="16121">
                  <c:v>9.2276614542952551</c:v>
                </c:pt>
                <c:pt idx="16122">
                  <c:v>9.0514123786991512</c:v>
                </c:pt>
                <c:pt idx="16123">
                  <c:v>9.0554715519560727</c:v>
                </c:pt>
                <c:pt idx="16124">
                  <c:v>9.1672490855630357</c:v>
                </c:pt>
                <c:pt idx="16125">
                  <c:v>9.2396635261004985</c:v>
                </c:pt>
                <c:pt idx="16126">
                  <c:v>9.1663800884521986</c:v>
                </c:pt>
                <c:pt idx="16127">
                  <c:v>9.1532991301306605</c:v>
                </c:pt>
                <c:pt idx="16128">
                  <c:v>9.3467332365662656</c:v>
                </c:pt>
                <c:pt idx="16129">
                  <c:v>9.2698461870218996</c:v>
                </c:pt>
                <c:pt idx="16130">
                  <c:v>9.0484213364245623</c:v>
                </c:pt>
                <c:pt idx="16131">
                  <c:v>8.7587596241831509</c:v>
                </c:pt>
                <c:pt idx="16132">
                  <c:v>8.5624690671055745</c:v>
                </c:pt>
                <c:pt idx="16133">
                  <c:v>8.7788734664322998</c:v>
                </c:pt>
                <c:pt idx="16134">
                  <c:v>8.9845401841249597</c:v>
                </c:pt>
                <c:pt idx="16135">
                  <c:v>9.0652144507099326</c:v>
                </c:pt>
                <c:pt idx="16136">
                  <c:v>9.2958617493932589</c:v>
                </c:pt>
                <c:pt idx="16137">
                  <c:v>9.402966152276953</c:v>
                </c:pt>
                <c:pt idx="16138">
                  <c:v>9.1343706837147636</c:v>
                </c:pt>
                <c:pt idx="16139">
                  <c:v>8.8188600389416774</c:v>
                </c:pt>
                <c:pt idx="16140">
                  <c:v>8.3925071694420268</c:v>
                </c:pt>
                <c:pt idx="16141">
                  <c:v>8.3865507559329568</c:v>
                </c:pt>
                <c:pt idx="16142">
                  <c:v>8.5587825539383662</c:v>
                </c:pt>
                <c:pt idx="16143">
                  <c:v>8.7035373107976728</c:v>
                </c:pt>
                <c:pt idx="16144">
                  <c:v>8.7126892035391226</c:v>
                </c:pt>
                <c:pt idx="16145">
                  <c:v>8.7172695409451109</c:v>
                </c:pt>
                <c:pt idx="16146">
                  <c:v>8.5857090471864517</c:v>
                </c:pt>
                <c:pt idx="16147">
                  <c:v>8.7789187651873561</c:v>
                </c:pt>
                <c:pt idx="16148">
                  <c:v>8.752310190078223</c:v>
                </c:pt>
                <c:pt idx="16149">
                  <c:v>9.0340522638657355</c:v>
                </c:pt>
                <c:pt idx="16150">
                  <c:v>9.4467670378373274</c:v>
                </c:pt>
                <c:pt idx="16151">
                  <c:v>9.5060919503665158</c:v>
                </c:pt>
                <c:pt idx="16152">
                  <c:v>9.6863431281504226</c:v>
                </c:pt>
                <c:pt idx="16153">
                  <c:v>10.063921655425609</c:v>
                </c:pt>
                <c:pt idx="16154">
                  <c:v>10.069898908154629</c:v>
                </c:pt>
                <c:pt idx="16155">
                  <c:v>9.7694435182896378</c:v>
                </c:pt>
                <c:pt idx="16156">
                  <c:v>9.5483510378518055</c:v>
                </c:pt>
                <c:pt idx="16157">
                  <c:v>11.412432083093499</c:v>
                </c:pt>
                <c:pt idx="16158">
                  <c:v>11.512312769083206</c:v>
                </c:pt>
                <c:pt idx="16159">
                  <c:v>11.869853155984766</c:v>
                </c:pt>
                <c:pt idx="16160">
                  <c:v>11.95876030347501</c:v>
                </c:pt>
                <c:pt idx="16161">
                  <c:v>11.474174316122228</c:v>
                </c:pt>
                <c:pt idx="16162">
                  <c:v>11.462028694471686</c:v>
                </c:pt>
                <c:pt idx="16163">
                  <c:v>11.247309190202039</c:v>
                </c:pt>
                <c:pt idx="16164">
                  <c:v>11.090141828077275</c:v>
                </c:pt>
                <c:pt idx="16165">
                  <c:v>11.362890261895235</c:v>
                </c:pt>
                <c:pt idx="16166">
                  <c:v>12.198146856887345</c:v>
                </c:pt>
                <c:pt idx="16167">
                  <c:v>12.432725199572593</c:v>
                </c:pt>
                <c:pt idx="16168">
                  <c:v>12.25433127680502</c:v>
                </c:pt>
                <c:pt idx="16169">
                  <c:v>11.996465915663851</c:v>
                </c:pt>
                <c:pt idx="16170">
                  <c:v>11.83690994265439</c:v>
                </c:pt>
                <c:pt idx="16171">
                  <c:v>11.327865951407123</c:v>
                </c:pt>
                <c:pt idx="16172">
                  <c:v>11.327752581752597</c:v>
                </c:pt>
                <c:pt idx="16173">
                  <c:v>11.900981948560922</c:v>
                </c:pt>
                <c:pt idx="16174">
                  <c:v>11.863717022447103</c:v>
                </c:pt>
                <c:pt idx="16175">
                  <c:v>11.774850872876222</c:v>
                </c:pt>
                <c:pt idx="16176">
                  <c:v>11.279837143617737</c:v>
                </c:pt>
                <c:pt idx="16177">
                  <c:v>10.912617382935094</c:v>
                </c:pt>
                <c:pt idx="16178">
                  <c:v>10.655531303197721</c:v>
                </c:pt>
                <c:pt idx="16179">
                  <c:v>10.556822316190487</c:v>
                </c:pt>
                <c:pt idx="16180">
                  <c:v>10.538298151226218</c:v>
                </c:pt>
                <c:pt idx="16181">
                  <c:v>10.842180417309565</c:v>
                </c:pt>
                <c:pt idx="16182">
                  <c:v>11.417478996410733</c:v>
                </c:pt>
                <c:pt idx="16183">
                  <c:v>11.111136887835588</c:v>
                </c:pt>
                <c:pt idx="16184">
                  <c:v>10.533928781309369</c:v>
                </c:pt>
                <c:pt idx="16185">
                  <c:v>10.187109838290187</c:v>
                </c:pt>
                <c:pt idx="16186">
                  <c:v>9.8515944701791067</c:v>
                </c:pt>
                <c:pt idx="16187">
                  <c:v>9.5050787919745527</c:v>
                </c:pt>
                <c:pt idx="16188">
                  <c:v>9.1443342133347656</c:v>
                </c:pt>
                <c:pt idx="16189">
                  <c:v>8.8590014088734925</c:v>
                </c:pt>
                <c:pt idx="16190">
                  <c:v>8.5615166993778011</c:v>
                </c:pt>
                <c:pt idx="16191">
                  <c:v>8.3360888369900277</c:v>
                </c:pt>
                <c:pt idx="16192">
                  <c:v>8.2776372814075785</c:v>
                </c:pt>
                <c:pt idx="16193">
                  <c:v>8.3122728238454346</c:v>
                </c:pt>
                <c:pt idx="16194">
                  <c:v>8.1304610208406629</c:v>
                </c:pt>
                <c:pt idx="16195">
                  <c:v>7.9552064132013198</c:v>
                </c:pt>
                <c:pt idx="16196">
                  <c:v>7.8227202194728065</c:v>
                </c:pt>
                <c:pt idx="16197">
                  <c:v>7.6875345483479984</c:v>
                </c:pt>
                <c:pt idx="16198">
                  <c:v>7.5728778766026386</c:v>
                </c:pt>
                <c:pt idx="16199">
                  <c:v>7.4290521675710925</c:v>
                </c:pt>
                <c:pt idx="16200">
                  <c:v>7.3056942143008143</c:v>
                </c:pt>
                <c:pt idx="16201">
                  <c:v>7.1929431008260742</c:v>
                </c:pt>
                <c:pt idx="16202">
                  <c:v>7.1351882244352263</c:v>
                </c:pt>
                <c:pt idx="16203">
                  <c:v>7.0171350735950568</c:v>
                </c:pt>
                <c:pt idx="16204">
                  <c:v>6.9089509434966816</c:v>
                </c:pt>
                <c:pt idx="16205">
                  <c:v>6.7703284073839258</c:v>
                </c:pt>
                <c:pt idx="16206">
                  <c:v>6.6513301206936708</c:v>
                </c:pt>
                <c:pt idx="16207">
                  <c:v>6.528948471677456</c:v>
                </c:pt>
                <c:pt idx="16208">
                  <c:v>6.4244724270996683</c:v>
                </c:pt>
                <c:pt idx="16209">
                  <c:v>6.3382465762675855</c:v>
                </c:pt>
                <c:pt idx="16210">
                  <c:v>6.2712852072837162</c:v>
                </c:pt>
                <c:pt idx="16211">
                  <c:v>6.193955637202424</c:v>
                </c:pt>
                <c:pt idx="16212">
                  <c:v>6.0895055828664368</c:v>
                </c:pt>
                <c:pt idx="16213">
                  <c:v>5.9565507627194485</c:v>
                </c:pt>
                <c:pt idx="16214">
                  <c:v>5.8183503274523165</c:v>
                </c:pt>
                <c:pt idx="16215">
                  <c:v>5.6747163808656556</c:v>
                </c:pt>
                <c:pt idx="16216">
                  <c:v>5.5357278888822403</c:v>
                </c:pt>
                <c:pt idx="16217">
                  <c:v>5.3954511634658076</c:v>
                </c:pt>
                <c:pt idx="16218">
                  <c:v>5.2549470719667779</c:v>
                </c:pt>
                <c:pt idx="16219">
                  <c:v>5.1048103996950269</c:v>
                </c:pt>
                <c:pt idx="16220">
                  <c:v>4.9611836171459656</c:v>
                </c:pt>
                <c:pt idx="16221">
                  <c:v>4.8158773349766753</c:v>
                </c:pt>
                <c:pt idx="16222">
                  <c:v>4.6764777686928314</c:v>
                </c:pt>
                <c:pt idx="16223">
                  <c:v>4.5383857121561171</c:v>
                </c:pt>
                <c:pt idx="16224">
                  <c:v>4.4095037928491454</c:v>
                </c:pt>
                <c:pt idx="16225">
                  <c:v>4.2805778003743864</c:v>
                </c:pt>
                <c:pt idx="16226">
                  <c:v>4.1611430062287855</c:v>
                </c:pt>
                <c:pt idx="16227">
                  <c:v>4.0394633413506202</c:v>
                </c:pt>
                <c:pt idx="16228">
                  <c:v>3.9150168224482367</c:v>
                </c:pt>
                <c:pt idx="16229">
                  <c:v>3.8024310803207348</c:v>
                </c:pt>
                <c:pt idx="16230">
                  <c:v>3.6894547444146832</c:v>
                </c:pt>
                <c:pt idx="16231">
                  <c:v>3.583227788275368</c:v>
                </c:pt>
                <c:pt idx="16232">
                  <c:v>3.4790614198363339</c:v>
                </c:pt>
                <c:pt idx="16233">
                  <c:v>3.3820751155042799</c:v>
                </c:pt>
                <c:pt idx="16234">
                  <c:v>3.2799504528772272</c:v>
                </c:pt>
                <c:pt idx="16235">
                  <c:v>3.1862137593185689</c:v>
                </c:pt>
                <c:pt idx="16236">
                  <c:v>3.0927842621942752</c:v>
                </c:pt>
                <c:pt idx="16237">
                  <c:v>3.0076327351673586</c:v>
                </c:pt>
                <c:pt idx="16238">
                  <c:v>2.9218103633308803</c:v>
                </c:pt>
                <c:pt idx="16239">
                  <c:v>2.8433396215421789</c:v>
                </c:pt>
                <c:pt idx="16240">
                  <c:v>2.761966016147225</c:v>
                </c:pt>
                <c:pt idx="16241">
                  <c:v>2.6874760358210001</c:v>
                </c:pt>
                <c:pt idx="16242">
                  <c:v>2.6140635704065271</c:v>
                </c:pt>
                <c:pt idx="16243">
                  <c:v>2.5422757211302067</c:v>
                </c:pt>
                <c:pt idx="16244">
                  <c:v>2.4750226716959993</c:v>
                </c:pt>
                <c:pt idx="16245">
                  <c:v>2.4059861624950192</c:v>
                </c:pt>
                <c:pt idx="16246">
                  <c:v>2.3387824515640387</c:v>
                </c:pt>
                <c:pt idx="16247">
                  <c:v>2.2765755000817984</c:v>
                </c:pt>
                <c:pt idx="16248">
                  <c:v>2.2138976525421534</c:v>
                </c:pt>
                <c:pt idx="16249">
                  <c:v>2.1556332083493146</c:v>
                </c:pt>
                <c:pt idx="16250">
                  <c:v>2.0972529245762188</c:v>
                </c:pt>
                <c:pt idx="16251">
                  <c:v>2.0414216428749152</c:v>
                </c:pt>
                <c:pt idx="16252">
                  <c:v>1.9870008349675385</c:v>
                </c:pt>
                <c:pt idx="16253">
                  <c:v>1.9364544230895524</c:v>
                </c:pt>
                <c:pt idx="16254">
                  <c:v>1.8851460097547621</c:v>
                </c:pt>
                <c:pt idx="16255">
                  <c:v>1.8365402370101898</c:v>
                </c:pt>
                <c:pt idx="16256">
                  <c:v>1.7871027567464035</c:v>
                </c:pt>
                <c:pt idx="16257">
                  <c:v>1.7424002018558022</c:v>
                </c:pt>
                <c:pt idx="16258">
                  <c:v>1.6969001582146375</c:v>
                </c:pt>
                <c:pt idx="16259">
                  <c:v>1.6556711374652457</c:v>
                </c:pt>
                <c:pt idx="16260">
                  <c:v>1.6139825505756331</c:v>
                </c:pt>
                <c:pt idx="16261">
                  <c:v>1.5735046821542131</c:v>
                </c:pt>
                <c:pt idx="16262">
                  <c:v>1.5342086654981468</c:v>
                </c:pt>
                <c:pt idx="16263">
                  <c:v>1.4948664583542706</c:v>
                </c:pt>
                <c:pt idx="16264">
                  <c:v>1.4595508193723774</c:v>
                </c:pt>
                <c:pt idx="16265">
                  <c:v>1.4226352852309287</c:v>
                </c:pt>
                <c:pt idx="16266">
                  <c:v>1.3903941484161417</c:v>
                </c:pt>
                <c:pt idx="16267">
                  <c:v>1.3537024356356486</c:v>
                </c:pt>
                <c:pt idx="16268">
                  <c:v>1.3224358868487402</c:v>
                </c:pt>
                <c:pt idx="16269">
                  <c:v>1.2914709348954589</c:v>
                </c:pt>
                <c:pt idx="16270">
                  <c:v>1.2592846857075528</c:v>
                </c:pt>
                <c:pt idx="16271">
                  <c:v>1.2293548990845697</c:v>
                </c:pt>
                <c:pt idx="16272">
                  <c:v>1.2012599700190179</c:v>
                </c:pt>
                <c:pt idx="16273">
                  <c:v>1.1735789105548866</c:v>
                </c:pt>
                <c:pt idx="16274">
                  <c:v>1.1447913321643071</c:v>
                </c:pt>
                <c:pt idx="16275">
                  <c:v>1.1186774286275425</c:v>
                </c:pt>
                <c:pt idx="16276">
                  <c:v>1.0934179594019062</c:v>
                </c:pt>
                <c:pt idx="16277">
                  <c:v>1.0661942334657284</c:v>
                </c:pt>
                <c:pt idx="16278">
                  <c:v>1.0424880936237122</c:v>
                </c:pt>
                <c:pt idx="16279">
                  <c:v>1.0174819012605227</c:v>
                </c:pt>
                <c:pt idx="16280">
                  <c:v>0.99335852152987592</c:v>
                </c:pt>
                <c:pt idx="16281">
                  <c:v>0.97090130896658033</c:v>
                </c:pt>
                <c:pt idx="16282">
                  <c:v>0.94979409350953825</c:v>
                </c:pt>
                <c:pt idx="16283">
                  <c:v>0.9291211669239281</c:v>
                </c:pt>
                <c:pt idx="16284">
                  <c:v>0.90846726961119051</c:v>
                </c:pt>
                <c:pt idx="16285">
                  <c:v>0.88771757779570148</c:v>
                </c:pt>
                <c:pt idx="16286">
                  <c:v>0.86835769107742844</c:v>
                </c:pt>
                <c:pt idx="16287">
                  <c:v>0.84917362034007471</c:v>
                </c:pt>
                <c:pt idx="16288">
                  <c:v>0.8288517760045786</c:v>
                </c:pt>
                <c:pt idx="16289">
                  <c:v>0.8111789566181008</c:v>
                </c:pt>
                <c:pt idx="16290">
                  <c:v>0.79224233776891451</c:v>
                </c:pt>
                <c:pt idx="16291">
                  <c:v>0.77602946131790063</c:v>
                </c:pt>
                <c:pt idx="16292">
                  <c:v>0.75692822493757783</c:v>
                </c:pt>
                <c:pt idx="16293">
                  <c:v>0.74272687194992071</c:v>
                </c:pt>
                <c:pt idx="16294">
                  <c:v>0.72801398145442231</c:v>
                </c:pt>
                <c:pt idx="16295">
                  <c:v>0.71177845873808276</c:v>
                </c:pt>
                <c:pt idx="16296">
                  <c:v>0.6946095259593037</c:v>
                </c:pt>
                <c:pt idx="16297">
                  <c:v>0.68159671309787462</c:v>
                </c:pt>
                <c:pt idx="16298">
                  <c:v>0.66562984916340073</c:v>
                </c:pt>
                <c:pt idx="16299">
                  <c:v>0.65069905365483893</c:v>
                </c:pt>
                <c:pt idx="16300">
                  <c:v>0.63869472826396234</c:v>
                </c:pt>
                <c:pt idx="16301">
                  <c:v>0.62400754881577214</c:v>
                </c:pt>
                <c:pt idx="16302">
                  <c:v>0.61142845743908769</c:v>
                </c:pt>
                <c:pt idx="16303">
                  <c:v>0.59884865496074768</c:v>
                </c:pt>
                <c:pt idx="16304">
                  <c:v>0.58705959351706949</c:v>
                </c:pt>
                <c:pt idx="16305">
                  <c:v>0.57485296937628327</c:v>
                </c:pt>
                <c:pt idx="16306">
                  <c:v>0.56402071596599213</c:v>
                </c:pt>
                <c:pt idx="16307">
                  <c:v>0.55125499709976378</c:v>
                </c:pt>
                <c:pt idx="16308">
                  <c:v>0.53974820039717575</c:v>
                </c:pt>
                <c:pt idx="16309">
                  <c:v>0.52799293089177668</c:v>
                </c:pt>
                <c:pt idx="16310">
                  <c:v>0.51898200482163437</c:v>
                </c:pt>
                <c:pt idx="16311">
                  <c:v>0.50920844359720352</c:v>
                </c:pt>
                <c:pt idx="16312">
                  <c:v>0.49786546794147812</c:v>
                </c:pt>
                <c:pt idx="16313">
                  <c:v>0.48914649219751832</c:v>
                </c:pt>
                <c:pt idx="16314">
                  <c:v>0.47884511879855135</c:v>
                </c:pt>
                <c:pt idx="16315">
                  <c:v>0.47065513289600175</c:v>
                </c:pt>
                <c:pt idx="16316">
                  <c:v>0.45907049714095827</c:v>
                </c:pt>
                <c:pt idx="16317">
                  <c:v>0.4501853466146748</c:v>
                </c:pt>
                <c:pt idx="16318">
                  <c:v>0.44239398390387646</c:v>
                </c:pt>
                <c:pt idx="16319">
                  <c:v>0.43379087431669489</c:v>
                </c:pt>
                <c:pt idx="16320">
                  <c:v>0.42377064123525915</c:v>
                </c:pt>
                <c:pt idx="16321">
                  <c:v>0.41792806160100626</c:v>
                </c:pt>
                <c:pt idx="16322">
                  <c:v>0.40985806152894194</c:v>
                </c:pt>
                <c:pt idx="16323">
                  <c:v>0.40035571204715431</c:v>
                </c:pt>
                <c:pt idx="16324">
                  <c:v>0.39391622495801826</c:v>
                </c:pt>
                <c:pt idx="16325">
                  <c:v>0.38593494881759138</c:v>
                </c:pt>
                <c:pt idx="16326">
                  <c:v>0.3796073650298597</c:v>
                </c:pt>
                <c:pt idx="16327">
                  <c:v>0.37242908405251496</c:v>
                </c:pt>
                <c:pt idx="16328">
                  <c:v>0.36559584171111514</c:v>
                </c:pt>
                <c:pt idx="16329">
                  <c:v>0.35790349561850082</c:v>
                </c:pt>
                <c:pt idx="16330">
                  <c:v>0.35234802169647877</c:v>
                </c:pt>
                <c:pt idx="16331">
                  <c:v>0.3465255107968534</c:v>
                </c:pt>
                <c:pt idx="16332">
                  <c:v>0.34113216541895658</c:v>
                </c:pt>
                <c:pt idx="16333">
                  <c:v>0.34529373663645324</c:v>
                </c:pt>
                <c:pt idx="16334">
                  <c:v>0.8019799391624437</c:v>
                </c:pt>
                <c:pt idx="16335">
                  <c:v>1.4622833615073201</c:v>
                </c:pt>
                <c:pt idx="16336">
                  <c:v>1.4586037705798058</c:v>
                </c:pt>
                <c:pt idx="16337">
                  <c:v>1.462657295917579</c:v>
                </c:pt>
                <c:pt idx="16338">
                  <c:v>1.4389279742841738</c:v>
                </c:pt>
                <c:pt idx="16339">
                  <c:v>1.4049048691164618</c:v>
                </c:pt>
                <c:pt idx="16340">
                  <c:v>1.3644012211981735</c:v>
                </c:pt>
                <c:pt idx="16341">
                  <c:v>1.337675960035992</c:v>
                </c:pt>
                <c:pt idx="16342">
                  <c:v>1.313848515775504</c:v>
                </c:pt>
                <c:pt idx="16343">
                  <c:v>1.2812113326170975</c:v>
                </c:pt>
                <c:pt idx="16344">
                  <c:v>1.2499524153188297</c:v>
                </c:pt>
                <c:pt idx="16345">
                  <c:v>1.220251067300657</c:v>
                </c:pt>
                <c:pt idx="16346">
                  <c:v>1.190041647408518</c:v>
                </c:pt>
                <c:pt idx="16347">
                  <c:v>1.1604909614859562</c:v>
                </c:pt>
                <c:pt idx="16348">
                  <c:v>1.1315378683736681</c:v>
                </c:pt>
                <c:pt idx="16349">
                  <c:v>1.1043869441558316</c:v>
                </c:pt>
                <c:pt idx="16350">
                  <c:v>1.0759193075122306</c:v>
                </c:pt>
                <c:pt idx="16351">
                  <c:v>1.0484245973873985</c:v>
                </c:pt>
                <c:pt idx="16352">
                  <c:v>1.0212837733987807</c:v>
                </c:pt>
                <c:pt idx="16353">
                  <c:v>0.9935829264056304</c:v>
                </c:pt>
                <c:pt idx="16354">
                  <c:v>0.96889855430369076</c:v>
                </c:pt>
                <c:pt idx="16355">
                  <c:v>0.94508690423366648</c:v>
                </c:pt>
                <c:pt idx="16356">
                  <c:v>1.1424669777680061</c:v>
                </c:pt>
                <c:pt idx="16357">
                  <c:v>1.1942395892823101</c:v>
                </c:pt>
                <c:pt idx="16358">
                  <c:v>1.3510191940112046</c:v>
                </c:pt>
                <c:pt idx="16359">
                  <c:v>1.3846168904957243</c:v>
                </c:pt>
                <c:pt idx="16360">
                  <c:v>1.3771448571949836</c:v>
                </c:pt>
                <c:pt idx="16361">
                  <c:v>1.3532723845948755</c:v>
                </c:pt>
                <c:pt idx="16362">
                  <c:v>1.3216436546089998</c:v>
                </c:pt>
                <c:pt idx="16363">
                  <c:v>1.2912025423552385</c:v>
                </c:pt>
                <c:pt idx="16364">
                  <c:v>1.2592209554216272</c:v>
                </c:pt>
                <c:pt idx="16365">
                  <c:v>1.2273141601028366</c:v>
                </c:pt>
                <c:pt idx="16366">
                  <c:v>1.1963900276882231</c:v>
                </c:pt>
                <c:pt idx="16367">
                  <c:v>1.1668235973687409</c:v>
                </c:pt>
                <c:pt idx="16368">
                  <c:v>1.1362928105076204</c:v>
                </c:pt>
                <c:pt idx="16369">
                  <c:v>1.1076044578582178</c:v>
                </c:pt>
                <c:pt idx="16370">
                  <c:v>1.0803590299322408</c:v>
                </c:pt>
                <c:pt idx="16371">
                  <c:v>1.0496353083707555</c:v>
                </c:pt>
                <c:pt idx="16372">
                  <c:v>1.0250718279020412</c:v>
                </c:pt>
                <c:pt idx="16373">
                  <c:v>0.9983423716655635</c:v>
                </c:pt>
                <c:pt idx="16374">
                  <c:v>0.97324860408129865</c:v>
                </c:pt>
                <c:pt idx="16375">
                  <c:v>0.94719907773331902</c:v>
                </c:pt>
                <c:pt idx="16376">
                  <c:v>0.92470984354153174</c:v>
                </c:pt>
                <c:pt idx="16377">
                  <c:v>0.90036318966973328</c:v>
                </c:pt>
                <c:pt idx="16378">
                  <c:v>0.8786186827231578</c:v>
                </c:pt>
                <c:pt idx="16379">
                  <c:v>0.85748685661229263</c:v>
                </c:pt>
                <c:pt idx="16380">
                  <c:v>0.83621329145328693</c:v>
                </c:pt>
                <c:pt idx="16381">
                  <c:v>0.81627482795917838</c:v>
                </c:pt>
                <c:pt idx="16382">
                  <c:v>0.79591832267208762</c:v>
                </c:pt>
                <c:pt idx="16383">
                  <c:v>0.77514554172224459</c:v>
                </c:pt>
                <c:pt idx="16384">
                  <c:v>0.75803700419950082</c:v>
                </c:pt>
                <c:pt idx="16385">
                  <c:v>0.74256684186146871</c:v>
                </c:pt>
                <c:pt idx="16386">
                  <c:v>0.73354227399307292</c:v>
                </c:pt>
                <c:pt idx="16387">
                  <c:v>0.71822961092363735</c:v>
                </c:pt>
                <c:pt idx="16388">
                  <c:v>0.70130948000158955</c:v>
                </c:pt>
                <c:pt idx="16389">
                  <c:v>0.68539346039463345</c:v>
                </c:pt>
                <c:pt idx="16390">
                  <c:v>0.66949140688743758</c:v>
                </c:pt>
                <c:pt idx="16391">
                  <c:v>0.69243173174835349</c:v>
                </c:pt>
                <c:pt idx="16392">
                  <c:v>0.92917047095251792</c:v>
                </c:pt>
                <c:pt idx="16393">
                  <c:v>1.2908729230362253</c:v>
                </c:pt>
                <c:pt idx="16394">
                  <c:v>1.4902457280808381</c:v>
                </c:pt>
                <c:pt idx="16395">
                  <c:v>1.5506022129461954</c:v>
                </c:pt>
                <c:pt idx="16396">
                  <c:v>1.9629127671013105</c:v>
                </c:pt>
                <c:pt idx="16397">
                  <c:v>2.4410758989344887</c:v>
                </c:pt>
                <c:pt idx="16398">
                  <c:v>2.9238021999705803</c:v>
                </c:pt>
                <c:pt idx="16399">
                  <c:v>3.0913790990268928</c:v>
                </c:pt>
                <c:pt idx="16400">
                  <c:v>3.122410505776418</c:v>
                </c:pt>
                <c:pt idx="16401">
                  <c:v>3.0989892746109202</c:v>
                </c:pt>
                <c:pt idx="16402">
                  <c:v>3.0533437867789752</c:v>
                </c:pt>
                <c:pt idx="16403">
                  <c:v>2.9952758402806188</c:v>
                </c:pt>
                <c:pt idx="16404">
                  <c:v>2.9613350268271352</c:v>
                </c:pt>
                <c:pt idx="16405">
                  <c:v>2.9035984719535288</c:v>
                </c:pt>
                <c:pt idx="16406">
                  <c:v>2.8367319101976154</c:v>
                </c:pt>
                <c:pt idx="16407">
                  <c:v>2.769837405314286</c:v>
                </c:pt>
                <c:pt idx="16408">
                  <c:v>2.7012862640719391</c:v>
                </c:pt>
                <c:pt idx="16409">
                  <c:v>2.6328789813235982</c:v>
                </c:pt>
                <c:pt idx="16410">
                  <c:v>2.5751681877216779</c:v>
                </c:pt>
                <c:pt idx="16411">
                  <c:v>2.5349185388657354</c:v>
                </c:pt>
                <c:pt idx="16412">
                  <c:v>2.6152650620879649</c:v>
                </c:pt>
                <c:pt idx="16413">
                  <c:v>2.6161868104399262</c:v>
                </c:pt>
                <c:pt idx="16414">
                  <c:v>2.5890443627359989</c:v>
                </c:pt>
                <c:pt idx="16415">
                  <c:v>2.5420492748860797</c:v>
                </c:pt>
                <c:pt idx="16416">
                  <c:v>2.6467111336285427</c:v>
                </c:pt>
                <c:pt idx="16417">
                  <c:v>2.9971237049380592</c:v>
                </c:pt>
                <c:pt idx="16418">
                  <c:v>3.0149346415968585</c:v>
                </c:pt>
                <c:pt idx="16419">
                  <c:v>2.9725879459676152</c:v>
                </c:pt>
                <c:pt idx="16420">
                  <c:v>2.912051664619034</c:v>
                </c:pt>
                <c:pt idx="16421">
                  <c:v>2.8464069491161768</c:v>
                </c:pt>
                <c:pt idx="16422">
                  <c:v>2.7918106125307514</c:v>
                </c:pt>
                <c:pt idx="16423">
                  <c:v>2.7409895877889716</c:v>
                </c:pt>
                <c:pt idx="16424">
                  <c:v>2.7079161844091089</c:v>
                </c:pt>
                <c:pt idx="16425">
                  <c:v>2.7119425336595064</c:v>
                </c:pt>
                <c:pt idx="16426">
                  <c:v>6.5278831755126294</c:v>
                </c:pt>
                <c:pt idx="16427">
                  <c:v>12.375035085250673</c:v>
                </c:pt>
                <c:pt idx="16428">
                  <c:v>5.7606975232313404</c:v>
                </c:pt>
                <c:pt idx="16429">
                  <c:v>5.3537426174952465</c:v>
                </c:pt>
                <c:pt idx="16430">
                  <c:v>5.1352817386052445</c:v>
                </c:pt>
                <c:pt idx="16431">
                  <c:v>5.2049158037796968</c:v>
                </c:pt>
                <c:pt idx="16432">
                  <c:v>8.1486835927511319</c:v>
                </c:pt>
                <c:pt idx="16433">
                  <c:v>8.3691599844735975</c:v>
                </c:pt>
                <c:pt idx="16434">
                  <c:v>10.894654894180823</c:v>
                </c:pt>
                <c:pt idx="16435">
                  <c:v>9.9006578298210268</c:v>
                </c:pt>
                <c:pt idx="16436">
                  <c:v>9.7937409257073504</c:v>
                </c:pt>
                <c:pt idx="16437">
                  <c:v>9.2421830360719124</c:v>
                </c:pt>
                <c:pt idx="16438">
                  <c:v>8.6351987398151486</c:v>
                </c:pt>
                <c:pt idx="16439">
                  <c:v>9.2898160337463747</c:v>
                </c:pt>
                <c:pt idx="16440">
                  <c:v>8.9748980839098351</c:v>
                </c:pt>
                <c:pt idx="16441">
                  <c:v>8.7487743748477182</c:v>
                </c:pt>
                <c:pt idx="16442">
                  <c:v>8.9129586216657497</c:v>
                </c:pt>
                <c:pt idx="16443">
                  <c:v>8.6357374128874298</c:v>
                </c:pt>
                <c:pt idx="16444">
                  <c:v>10.850653493202978</c:v>
                </c:pt>
                <c:pt idx="16445">
                  <c:v>10.48235555677517</c:v>
                </c:pt>
                <c:pt idx="16446">
                  <c:v>12.340305559255114</c:v>
                </c:pt>
                <c:pt idx="16447">
                  <c:v>14.600124488754853</c:v>
                </c:pt>
                <c:pt idx="16448">
                  <c:v>13.142407893080756</c:v>
                </c:pt>
                <c:pt idx="16449">
                  <c:v>12.629173298694607</c:v>
                </c:pt>
                <c:pt idx="16450">
                  <c:v>12.092816369817816</c:v>
                </c:pt>
                <c:pt idx="16451">
                  <c:v>11.441477715898468</c:v>
                </c:pt>
                <c:pt idx="16452">
                  <c:v>10.715511923885812</c:v>
                </c:pt>
                <c:pt idx="16453">
                  <c:v>9.9755152459739236</c:v>
                </c:pt>
                <c:pt idx="16454">
                  <c:v>9.3699752900033246</c:v>
                </c:pt>
                <c:pt idx="16455">
                  <c:v>8.9736110534577502</c:v>
                </c:pt>
                <c:pt idx="16456">
                  <c:v>10.68331382523866</c:v>
                </c:pt>
                <c:pt idx="16457">
                  <c:v>10.080246498524994</c:v>
                </c:pt>
                <c:pt idx="16458">
                  <c:v>10.496941635543816</c:v>
                </c:pt>
                <c:pt idx="16459">
                  <c:v>10.735890822208599</c:v>
                </c:pt>
                <c:pt idx="16460">
                  <c:v>10.498742245087309</c:v>
                </c:pt>
                <c:pt idx="16461">
                  <c:v>10.303323519942358</c:v>
                </c:pt>
                <c:pt idx="16462">
                  <c:v>9.8757119498825645</c:v>
                </c:pt>
                <c:pt idx="16463">
                  <c:v>9.6000004038519631</c:v>
                </c:pt>
                <c:pt idx="16464">
                  <c:v>9.4526257266870548</c:v>
                </c:pt>
                <c:pt idx="16465">
                  <c:v>9.3309950966906037</c:v>
                </c:pt>
                <c:pt idx="16466">
                  <c:v>9.5041277522200982</c:v>
                </c:pt>
                <c:pt idx="16467">
                  <c:v>10.005785811455235</c:v>
                </c:pt>
                <c:pt idx="16468">
                  <c:v>11.570878560211115</c:v>
                </c:pt>
                <c:pt idx="16469">
                  <c:v>11.236707185506431</c:v>
                </c:pt>
                <c:pt idx="16470">
                  <c:v>11.024310845838951</c:v>
                </c:pt>
                <c:pt idx="16471">
                  <c:v>12.222020496675864</c:v>
                </c:pt>
                <c:pt idx="16472">
                  <c:v>12.292369366994665</c:v>
                </c:pt>
                <c:pt idx="16473">
                  <c:v>12.328595649908127</c:v>
                </c:pt>
                <c:pt idx="16474">
                  <c:v>12.034784231645126</c:v>
                </c:pt>
                <c:pt idx="16475">
                  <c:v>11.501888142949005</c:v>
                </c:pt>
                <c:pt idx="16476">
                  <c:v>10.834863349034269</c:v>
                </c:pt>
                <c:pt idx="16477">
                  <c:v>9.9697601882510707</c:v>
                </c:pt>
                <c:pt idx="16478">
                  <c:v>11.308018502452349</c:v>
                </c:pt>
                <c:pt idx="16479">
                  <c:v>11.147566714860936</c:v>
                </c:pt>
                <c:pt idx="16480">
                  <c:v>11.42697191325882</c:v>
                </c:pt>
                <c:pt idx="16481">
                  <c:v>11.28717251614462</c:v>
                </c:pt>
                <c:pt idx="16482">
                  <c:v>10.771984074342146</c:v>
                </c:pt>
                <c:pt idx="16483">
                  <c:v>10.376928586709504</c:v>
                </c:pt>
                <c:pt idx="16484">
                  <c:v>10.207706211025062</c:v>
                </c:pt>
                <c:pt idx="16485">
                  <c:v>10.540302805838113</c:v>
                </c:pt>
                <c:pt idx="16486">
                  <c:v>10.877150705536282</c:v>
                </c:pt>
                <c:pt idx="16487">
                  <c:v>10.849913680256233</c:v>
                </c:pt>
                <c:pt idx="16488">
                  <c:v>10.811469719339803</c:v>
                </c:pt>
                <c:pt idx="16489">
                  <c:v>11.784292209162437</c:v>
                </c:pt>
                <c:pt idx="16490">
                  <c:v>18.696042120601852</c:v>
                </c:pt>
                <c:pt idx="16491">
                  <c:v>23.558147856570432</c:v>
                </c:pt>
                <c:pt idx="16492">
                  <c:v>27.728593710532863</c:v>
                </c:pt>
                <c:pt idx="16493">
                  <c:v>22.625096231797411</c:v>
                </c:pt>
                <c:pt idx="16494">
                  <c:v>21.314402081659061</c:v>
                </c:pt>
                <c:pt idx="16495">
                  <c:v>19.871647472060729</c:v>
                </c:pt>
                <c:pt idx="16496">
                  <c:v>18.412020289703417</c:v>
                </c:pt>
                <c:pt idx="16497">
                  <c:v>17.087698833193652</c:v>
                </c:pt>
                <c:pt idx="16498">
                  <c:v>15.877555198007416</c:v>
                </c:pt>
                <c:pt idx="16499">
                  <c:v>14.777990453058838</c:v>
                </c:pt>
                <c:pt idx="16500">
                  <c:v>14.750596858893985</c:v>
                </c:pt>
                <c:pt idx="16501">
                  <c:v>14.286549357387095</c:v>
                </c:pt>
                <c:pt idx="16502">
                  <c:v>13.710097007198383</c:v>
                </c:pt>
                <c:pt idx="16503">
                  <c:v>13.054666348815626</c:v>
                </c:pt>
                <c:pt idx="16504">
                  <c:v>12.416757352820103</c:v>
                </c:pt>
                <c:pt idx="16505">
                  <c:v>11.749648102475378</c:v>
                </c:pt>
                <c:pt idx="16506">
                  <c:v>11.104836281580134</c:v>
                </c:pt>
                <c:pt idx="16507">
                  <c:v>10.502173247998464</c:v>
                </c:pt>
                <c:pt idx="16508">
                  <c:v>10.609747367091563</c:v>
                </c:pt>
                <c:pt idx="16509">
                  <c:v>10.340535385186779</c:v>
                </c:pt>
                <c:pt idx="16510">
                  <c:v>10.282931774289684</c:v>
                </c:pt>
                <c:pt idx="16511">
                  <c:v>10.311646400040853</c:v>
                </c:pt>
                <c:pt idx="16512">
                  <c:v>10.251283154243385</c:v>
                </c:pt>
                <c:pt idx="16513">
                  <c:v>10.002616422038002</c:v>
                </c:pt>
                <c:pt idx="16514">
                  <c:v>9.7836552583142549</c:v>
                </c:pt>
                <c:pt idx="16515">
                  <c:v>9.7577153090585309</c:v>
                </c:pt>
                <c:pt idx="16516">
                  <c:v>10.198609039841196</c:v>
                </c:pt>
                <c:pt idx="16517">
                  <c:v>10.573890736267625</c:v>
                </c:pt>
                <c:pt idx="16518">
                  <c:v>10.748930391339098</c:v>
                </c:pt>
                <c:pt idx="16519">
                  <c:v>11.284438235120573</c:v>
                </c:pt>
                <c:pt idx="16520">
                  <c:v>10.964346664388723</c:v>
                </c:pt>
                <c:pt idx="16521">
                  <c:v>10.999441094389516</c:v>
                </c:pt>
                <c:pt idx="16522">
                  <c:v>11.079739688809491</c:v>
                </c:pt>
                <c:pt idx="16523">
                  <c:v>14.094891540373748</c:v>
                </c:pt>
                <c:pt idx="16524">
                  <c:v>12.809300027767959</c:v>
                </c:pt>
                <c:pt idx="16525">
                  <c:v>12.805933370979149</c:v>
                </c:pt>
                <c:pt idx="16526">
                  <c:v>12.4900414964793</c:v>
                </c:pt>
                <c:pt idx="16527">
                  <c:v>11.93233226749032</c:v>
                </c:pt>
                <c:pt idx="16528">
                  <c:v>11.243425541051398</c:v>
                </c:pt>
                <c:pt idx="16529">
                  <c:v>10.577203077005581</c:v>
                </c:pt>
                <c:pt idx="16530">
                  <c:v>10.118868781409315</c:v>
                </c:pt>
                <c:pt idx="16531">
                  <c:v>11.042824605037946</c:v>
                </c:pt>
                <c:pt idx="16532">
                  <c:v>10.567512282028726</c:v>
                </c:pt>
                <c:pt idx="16533">
                  <c:v>10.619477021469654</c:v>
                </c:pt>
                <c:pt idx="16534">
                  <c:v>10.419998213553226</c:v>
                </c:pt>
                <c:pt idx="16535">
                  <c:v>10.167170634875118</c:v>
                </c:pt>
                <c:pt idx="16536">
                  <c:v>9.9709139137602065</c:v>
                </c:pt>
                <c:pt idx="16537">
                  <c:v>9.8171418980776064</c:v>
                </c:pt>
                <c:pt idx="16538">
                  <c:v>9.6932062053343468</c:v>
                </c:pt>
                <c:pt idx="16539">
                  <c:v>9.5979011906658034</c:v>
                </c:pt>
                <c:pt idx="16540">
                  <c:v>9.5447974703537053</c:v>
                </c:pt>
                <c:pt idx="16541">
                  <c:v>9.3132454444201951</c:v>
                </c:pt>
                <c:pt idx="16542">
                  <c:v>9.0746205082851645</c:v>
                </c:pt>
                <c:pt idx="16543">
                  <c:v>8.8777565256251059</c:v>
                </c:pt>
                <c:pt idx="16544">
                  <c:v>8.6781331516933697</c:v>
                </c:pt>
                <c:pt idx="16545">
                  <c:v>8.5107584232476388</c:v>
                </c:pt>
                <c:pt idx="16546">
                  <c:v>8.3205532499076362</c:v>
                </c:pt>
                <c:pt idx="16547">
                  <c:v>8.164651928293118</c:v>
                </c:pt>
                <c:pt idx="16548">
                  <c:v>7.9937002584994366</c:v>
                </c:pt>
                <c:pt idx="16549">
                  <c:v>7.8396061150569034</c:v>
                </c:pt>
                <c:pt idx="16550">
                  <c:v>7.6914903506633383</c:v>
                </c:pt>
                <c:pt idx="16551">
                  <c:v>7.5244629475433715</c:v>
                </c:pt>
                <c:pt idx="16552">
                  <c:v>12.639168995294668</c:v>
                </c:pt>
                <c:pt idx="16553">
                  <c:v>9.5308003238066021</c:v>
                </c:pt>
                <c:pt idx="16554">
                  <c:v>9.4165520292461746</c:v>
                </c:pt>
                <c:pt idx="16555">
                  <c:v>9.1822756642736483</c:v>
                </c:pt>
                <c:pt idx="16556">
                  <c:v>8.6510401173952367</c:v>
                </c:pt>
                <c:pt idx="16557">
                  <c:v>8.0597365283618245</c:v>
                </c:pt>
                <c:pt idx="16558">
                  <c:v>7.5562443171937144</c:v>
                </c:pt>
                <c:pt idx="16559">
                  <c:v>7.5137583833069419</c:v>
                </c:pt>
                <c:pt idx="16560">
                  <c:v>9.4069667295499446</c:v>
                </c:pt>
                <c:pt idx="16561">
                  <c:v>8.9111428167912727</c:v>
                </c:pt>
                <c:pt idx="16562">
                  <c:v>8.8230483586266324</c:v>
                </c:pt>
                <c:pt idx="16563">
                  <c:v>8.7518899707573947</c:v>
                </c:pt>
                <c:pt idx="16564">
                  <c:v>8.649745616454501</c:v>
                </c:pt>
                <c:pt idx="16565">
                  <c:v>8.3604045973383663</c:v>
                </c:pt>
                <c:pt idx="16566">
                  <c:v>8.0958302782243621</c:v>
                </c:pt>
                <c:pt idx="16567">
                  <c:v>7.8554815186929439</c:v>
                </c:pt>
                <c:pt idx="16568">
                  <c:v>7.6718760654887497</c:v>
                </c:pt>
                <c:pt idx="16569">
                  <c:v>7.4868392908616501</c:v>
                </c:pt>
                <c:pt idx="16570">
                  <c:v>7.2941953045937105</c:v>
                </c:pt>
                <c:pt idx="16571">
                  <c:v>7.1054678188069058</c:v>
                </c:pt>
                <c:pt idx="16572">
                  <c:v>6.9209033003362546</c:v>
                </c:pt>
                <c:pt idx="16573">
                  <c:v>6.7406823682973895</c:v>
                </c:pt>
                <c:pt idx="16574">
                  <c:v>6.5613598983949171</c:v>
                </c:pt>
                <c:pt idx="16575">
                  <c:v>6.4091540297210603</c:v>
                </c:pt>
                <c:pt idx="16576">
                  <c:v>6.2315514260628984</c:v>
                </c:pt>
                <c:pt idx="16577">
                  <c:v>6.0550690251065404</c:v>
                </c:pt>
                <c:pt idx="16578">
                  <c:v>5.8755133087701736</c:v>
                </c:pt>
                <c:pt idx="16579">
                  <c:v>5.7059820545076576</c:v>
                </c:pt>
                <c:pt idx="16580">
                  <c:v>5.5310449948821754</c:v>
                </c:pt>
                <c:pt idx="16581">
                  <c:v>5.3698497249022745</c:v>
                </c:pt>
                <c:pt idx="16582">
                  <c:v>5.2081834938954774</c:v>
                </c:pt>
                <c:pt idx="16583">
                  <c:v>5.055511248397158</c:v>
                </c:pt>
                <c:pt idx="16584">
                  <c:v>4.9047716705087945</c:v>
                </c:pt>
                <c:pt idx="16585">
                  <c:v>4.7649151981244033</c:v>
                </c:pt>
                <c:pt idx="16586">
                  <c:v>4.6230641225802707</c:v>
                </c:pt>
                <c:pt idx="16587">
                  <c:v>4.4948484746736721</c:v>
                </c:pt>
                <c:pt idx="16588">
                  <c:v>4.3635099724988269</c:v>
                </c:pt>
                <c:pt idx="16589">
                  <c:v>4.238773719636324</c:v>
                </c:pt>
                <c:pt idx="16590">
                  <c:v>4.1215971264233016</c:v>
                </c:pt>
                <c:pt idx="16591">
                  <c:v>4.0121168636451108</c:v>
                </c:pt>
                <c:pt idx="16592">
                  <c:v>3.9026992903009914</c:v>
                </c:pt>
                <c:pt idx="16593">
                  <c:v>3.7905987019775109</c:v>
                </c:pt>
                <c:pt idx="16594">
                  <c:v>3.6876421177262837</c:v>
                </c:pt>
                <c:pt idx="16595">
                  <c:v>3.5807181544075912</c:v>
                </c:pt>
                <c:pt idx="16596">
                  <c:v>3.4794900731687664</c:v>
                </c:pt>
                <c:pt idx="16597">
                  <c:v>3.3845774175280172</c:v>
                </c:pt>
                <c:pt idx="16598">
                  <c:v>3.2924200486852091</c:v>
                </c:pt>
                <c:pt idx="16599">
                  <c:v>3.2012760156866911</c:v>
                </c:pt>
                <c:pt idx="16600">
                  <c:v>3.1176525466738938</c:v>
                </c:pt>
                <c:pt idx="16601">
                  <c:v>3.0345889167520204</c:v>
                </c:pt>
                <c:pt idx="16602">
                  <c:v>2.9559528167338289</c:v>
                </c:pt>
                <c:pt idx="16603">
                  <c:v>2.8795502916849878</c:v>
                </c:pt>
                <c:pt idx="16604">
                  <c:v>2.8069925418584232</c:v>
                </c:pt>
                <c:pt idx="16605">
                  <c:v>2.7300099784704481</c:v>
                </c:pt>
                <c:pt idx="16606">
                  <c:v>2.6637020428234832</c:v>
                </c:pt>
                <c:pt idx="16607">
                  <c:v>2.5959246278320642</c:v>
                </c:pt>
                <c:pt idx="16608">
                  <c:v>2.5284994319988257</c:v>
                </c:pt>
                <c:pt idx="16609">
                  <c:v>2.463156702491756</c:v>
                </c:pt>
                <c:pt idx="16610">
                  <c:v>2.3986655733704567</c:v>
                </c:pt>
                <c:pt idx="16611">
                  <c:v>2.3393619916272028</c:v>
                </c:pt>
                <c:pt idx="16612">
                  <c:v>2.2805330835684292</c:v>
                </c:pt>
                <c:pt idx="16613">
                  <c:v>2.2207497772670837</c:v>
                </c:pt>
                <c:pt idx="16614">
                  <c:v>2.166478106909663</c:v>
                </c:pt>
                <c:pt idx="16615">
                  <c:v>2.111480935119153</c:v>
                </c:pt>
                <c:pt idx="16616">
                  <c:v>2.0607232116042442</c:v>
                </c:pt>
                <c:pt idx="16617">
                  <c:v>2.0103695370067545</c:v>
                </c:pt>
                <c:pt idx="16618">
                  <c:v>1.9607855229946221</c:v>
                </c:pt>
                <c:pt idx="16619">
                  <c:v>1.9130377633863835</c:v>
                </c:pt>
                <c:pt idx="16620">
                  <c:v>1.8665938061004079</c:v>
                </c:pt>
                <c:pt idx="16621">
                  <c:v>1.821922125905252</c:v>
                </c:pt>
                <c:pt idx="16622">
                  <c:v>1.7762920979482684</c:v>
                </c:pt>
                <c:pt idx="16623">
                  <c:v>1.735473972040285</c:v>
                </c:pt>
                <c:pt idx="16624">
                  <c:v>1.6931388476747027</c:v>
                </c:pt>
                <c:pt idx="16625">
                  <c:v>1.6558586497600727</c:v>
                </c:pt>
                <c:pt idx="16626">
                  <c:v>1.6165061050457625</c:v>
                </c:pt>
                <c:pt idx="16627">
                  <c:v>1.5775547192209218</c:v>
                </c:pt>
                <c:pt idx="16628">
                  <c:v>1.54287875466751</c:v>
                </c:pt>
                <c:pt idx="16629">
                  <c:v>1.5087532088487121</c:v>
                </c:pt>
                <c:pt idx="16630">
                  <c:v>1.4739537933145956</c:v>
                </c:pt>
                <c:pt idx="16631">
                  <c:v>1.4401569133073888</c:v>
                </c:pt>
                <c:pt idx="16632">
                  <c:v>1.4067396479491998</c:v>
                </c:pt>
                <c:pt idx="16633">
                  <c:v>1.3748797309956646</c:v>
                </c:pt>
                <c:pt idx="16634">
                  <c:v>1.3449555321391875</c:v>
                </c:pt>
                <c:pt idx="16635">
                  <c:v>1.3151460388462581</c:v>
                </c:pt>
                <c:pt idx="16636">
                  <c:v>1.2865308387134415</c:v>
                </c:pt>
                <c:pt idx="16637">
                  <c:v>1.2562901023273372</c:v>
                </c:pt>
                <c:pt idx="16638">
                  <c:v>1.230904566614031</c:v>
                </c:pt>
                <c:pt idx="16639">
                  <c:v>1.2034555186641194</c:v>
                </c:pt>
                <c:pt idx="16640">
                  <c:v>1.1769247800196896</c:v>
                </c:pt>
                <c:pt idx="16641">
                  <c:v>1.1501946914100918</c:v>
                </c:pt>
                <c:pt idx="16642">
                  <c:v>1.1264480979236247</c:v>
                </c:pt>
                <c:pt idx="16643">
                  <c:v>1.1031683346027721</c:v>
                </c:pt>
                <c:pt idx="16644">
                  <c:v>1.0809392124508221</c:v>
                </c:pt>
                <c:pt idx="16645">
                  <c:v>1.0570450048381641</c:v>
                </c:pt>
                <c:pt idx="16646">
                  <c:v>1.0359704342967901</c:v>
                </c:pt>
                <c:pt idx="16647">
                  <c:v>1.0149006596920074</c:v>
                </c:pt>
                <c:pt idx="16648">
                  <c:v>0.99242126376049389</c:v>
                </c:pt>
                <c:pt idx="16649">
                  <c:v>0.9725182410042903</c:v>
                </c:pt>
                <c:pt idx="16650">
                  <c:v>0.95327798593054158</c:v>
                </c:pt>
                <c:pt idx="16651">
                  <c:v>0.93128728162712449</c:v>
                </c:pt>
                <c:pt idx="16652">
                  <c:v>0.9133332886645521</c:v>
                </c:pt>
                <c:pt idx="16653">
                  <c:v>0.89450353431485619</c:v>
                </c:pt>
                <c:pt idx="16654">
                  <c:v>0.87568590207838093</c:v>
                </c:pt>
                <c:pt idx="16655">
                  <c:v>0.85836862150968563</c:v>
                </c:pt>
                <c:pt idx="16656">
                  <c:v>0.84224025833405813</c:v>
                </c:pt>
                <c:pt idx="16657">
                  <c:v>0.82538970484626017</c:v>
                </c:pt>
                <c:pt idx="16658">
                  <c:v>0.80960617058353956</c:v>
                </c:pt>
                <c:pt idx="16659">
                  <c:v>0.79177917326497471</c:v>
                </c:pt>
                <c:pt idx="16660">
                  <c:v>0.77689852998964382</c:v>
                </c:pt>
                <c:pt idx="16661">
                  <c:v>0.76085434868615764</c:v>
                </c:pt>
                <c:pt idx="16662">
                  <c:v>0.7460370198063877</c:v>
                </c:pt>
                <c:pt idx="16663">
                  <c:v>0.73193720825645192</c:v>
                </c:pt>
                <c:pt idx="16664">
                  <c:v>0.71814584555813776</c:v>
                </c:pt>
                <c:pt idx="16665">
                  <c:v>0.70435412223419902</c:v>
                </c:pt>
                <c:pt idx="16666">
                  <c:v>0.69095348041115079</c:v>
                </c:pt>
                <c:pt idx="16667">
                  <c:v>0.67613560663331673</c:v>
                </c:pt>
                <c:pt idx="16668">
                  <c:v>0.66459242488210024</c:v>
                </c:pt>
                <c:pt idx="16669">
                  <c:v>0.65171608979467432</c:v>
                </c:pt>
                <c:pt idx="16670">
                  <c:v>0.64019898007629161</c:v>
                </c:pt>
                <c:pt idx="16671">
                  <c:v>0.62793369210078698</c:v>
                </c:pt>
                <c:pt idx="16672">
                  <c:v>0.6168130336938269</c:v>
                </c:pt>
                <c:pt idx="16673">
                  <c:v>0.60383001809373094</c:v>
                </c:pt>
                <c:pt idx="16674">
                  <c:v>0.59427785808476652</c:v>
                </c:pt>
                <c:pt idx="16675">
                  <c:v>0.58204996029800082</c:v>
                </c:pt>
                <c:pt idx="16676">
                  <c:v>0.57183991967492065</c:v>
                </c:pt>
                <c:pt idx="16677">
                  <c:v>0.56274151408918183</c:v>
                </c:pt>
                <c:pt idx="16678">
                  <c:v>0.5503486991219555</c:v>
                </c:pt>
                <c:pt idx="16679">
                  <c:v>0.54145560298651563</c:v>
                </c:pt>
                <c:pt idx="16680">
                  <c:v>0.53205652159774086</c:v>
                </c:pt>
                <c:pt idx="16681">
                  <c:v>0.52384591378248579</c:v>
                </c:pt>
                <c:pt idx="16682">
                  <c:v>0.51441839662669431</c:v>
                </c:pt>
                <c:pt idx="16683">
                  <c:v>0.50166874095545433</c:v>
                </c:pt>
                <c:pt idx="16684">
                  <c:v>0.56463186296038548</c:v>
                </c:pt>
                <c:pt idx="16685">
                  <c:v>0.58303999819869901</c:v>
                </c:pt>
                <c:pt idx="16686">
                  <c:v>0.64948050599673857</c:v>
                </c:pt>
                <c:pt idx="16687">
                  <c:v>0.81146828746192046</c:v>
                </c:pt>
                <c:pt idx="16688">
                  <c:v>0.86254732909695986</c:v>
                </c:pt>
                <c:pt idx="16689">
                  <c:v>1.0986851853468074</c:v>
                </c:pt>
                <c:pt idx="16690">
                  <c:v>1.4468209479338117</c:v>
                </c:pt>
                <c:pt idx="16691">
                  <c:v>1.6016510583293848</c:v>
                </c:pt>
                <c:pt idx="16692">
                  <c:v>1.6391058647306243</c:v>
                </c:pt>
                <c:pt idx="16693">
                  <c:v>1.6298842382796357</c:v>
                </c:pt>
                <c:pt idx="16694">
                  <c:v>1.6064193777900055</c:v>
                </c:pt>
                <c:pt idx="16695">
                  <c:v>1.5765680904752453</c:v>
                </c:pt>
                <c:pt idx="16696">
                  <c:v>1.5453972119786337</c:v>
                </c:pt>
                <c:pt idx="16697">
                  <c:v>1.5105097809389398</c:v>
                </c:pt>
                <c:pt idx="16698">
                  <c:v>1.4795473938666619</c:v>
                </c:pt>
                <c:pt idx="16699">
                  <c:v>1.4422226499021158</c:v>
                </c:pt>
                <c:pt idx="16700">
                  <c:v>1.4086428910258673</c:v>
                </c:pt>
                <c:pt idx="16701">
                  <c:v>1.3758253294432461</c:v>
                </c:pt>
                <c:pt idx="16702">
                  <c:v>1.3427230852575738</c:v>
                </c:pt>
                <c:pt idx="16703">
                  <c:v>1.309531135676502</c:v>
                </c:pt>
                <c:pt idx="16704">
                  <c:v>1.2788312834925393</c:v>
                </c:pt>
                <c:pt idx="16705">
                  <c:v>1.2491037298523104</c:v>
                </c:pt>
                <c:pt idx="16706">
                  <c:v>1.2184278663875141</c:v>
                </c:pt>
                <c:pt idx="16707">
                  <c:v>1.1884823273375444</c:v>
                </c:pt>
                <c:pt idx="16708">
                  <c:v>1.1622462882792339</c:v>
                </c:pt>
                <c:pt idx="16709">
                  <c:v>1.1324995884279818</c:v>
                </c:pt>
                <c:pt idx="16710">
                  <c:v>1.1091225398581421</c:v>
                </c:pt>
                <c:pt idx="16711">
                  <c:v>1.082796016942583</c:v>
                </c:pt>
                <c:pt idx="16712">
                  <c:v>1.056101440293133</c:v>
                </c:pt>
                <c:pt idx="16713">
                  <c:v>1.0324207611596654</c:v>
                </c:pt>
                <c:pt idx="16714">
                  <c:v>1.0082364462747764</c:v>
                </c:pt>
                <c:pt idx="16715">
                  <c:v>0.98583146313129932</c:v>
                </c:pt>
                <c:pt idx="16716">
                  <c:v>0.9632892656803036</c:v>
                </c:pt>
                <c:pt idx="16717">
                  <c:v>0.94149378043756649</c:v>
                </c:pt>
                <c:pt idx="16718">
                  <c:v>0.92082939298685362</c:v>
                </c:pt>
                <c:pt idx="16719">
                  <c:v>0.95211482999972252</c:v>
                </c:pt>
                <c:pt idx="16720">
                  <c:v>0.95490060305550772</c:v>
                </c:pt>
                <c:pt idx="16721">
                  <c:v>0.95006852690055066</c:v>
                </c:pt>
                <c:pt idx="16722">
                  <c:v>0.94481029933557281</c:v>
                </c:pt>
                <c:pt idx="16723">
                  <c:v>0.93278393485680366</c:v>
                </c:pt>
                <c:pt idx="16724">
                  <c:v>0.92082002596377588</c:v>
                </c:pt>
                <c:pt idx="16725">
                  <c:v>0.90511141661063388</c:v>
                </c:pt>
                <c:pt idx="16726">
                  <c:v>0.92750699876837428</c:v>
                </c:pt>
                <c:pt idx="16727">
                  <c:v>0.92996584734106791</c:v>
                </c:pt>
                <c:pt idx="16728">
                  <c:v>0.92763086651155624</c:v>
                </c:pt>
                <c:pt idx="16729">
                  <c:v>0.92148547125951763</c:v>
                </c:pt>
                <c:pt idx="16730">
                  <c:v>0.90837967184696777</c:v>
                </c:pt>
                <c:pt idx="16731">
                  <c:v>0.89620289671171149</c:v>
                </c:pt>
                <c:pt idx="16732">
                  <c:v>0.87982447167614986</c:v>
                </c:pt>
                <c:pt idx="16733">
                  <c:v>1.3411554092940841</c:v>
                </c:pt>
                <c:pt idx="16734">
                  <c:v>2.1807182073728146</c:v>
                </c:pt>
                <c:pt idx="16735">
                  <c:v>3.6127969106872238</c:v>
                </c:pt>
                <c:pt idx="16736">
                  <c:v>2.8480979770042043</c:v>
                </c:pt>
                <c:pt idx="16737">
                  <c:v>3.9807070628479422</c:v>
                </c:pt>
                <c:pt idx="16738">
                  <c:v>6.7665790439661961</c:v>
                </c:pt>
                <c:pt idx="16739">
                  <c:v>5.5216388017941114</c:v>
                </c:pt>
                <c:pt idx="16740">
                  <c:v>5.8102355254680766</c:v>
                </c:pt>
                <c:pt idx="16741">
                  <c:v>6.4284984325933907</c:v>
                </c:pt>
                <c:pt idx="16742">
                  <c:v>6.4699482130733834</c:v>
                </c:pt>
                <c:pt idx="16743">
                  <c:v>6.8779044099146986</c:v>
                </c:pt>
                <c:pt idx="16744">
                  <c:v>7.0861350463750004</c:v>
                </c:pt>
                <c:pt idx="16745">
                  <c:v>7.0672344767323345</c:v>
                </c:pt>
                <c:pt idx="16746">
                  <c:v>6.9610864364711942</c:v>
                </c:pt>
                <c:pt idx="16747">
                  <c:v>6.8145273817092775</c:v>
                </c:pt>
                <c:pt idx="16748">
                  <c:v>7.0602245765406879</c:v>
                </c:pt>
                <c:pt idx="16749">
                  <c:v>6.9781558704902285</c:v>
                </c:pt>
                <c:pt idx="16750">
                  <c:v>6.9109637397264461</c:v>
                </c:pt>
                <c:pt idx="16751">
                  <c:v>6.7940091963320794</c:v>
                </c:pt>
                <c:pt idx="16752">
                  <c:v>6.6631047371281795</c:v>
                </c:pt>
                <c:pt idx="16753">
                  <c:v>6.4894892109818434</c:v>
                </c:pt>
                <c:pt idx="16754">
                  <c:v>6.3012793254577701</c:v>
                </c:pt>
                <c:pt idx="16755">
                  <c:v>6.108884018647565</c:v>
                </c:pt>
                <c:pt idx="16756">
                  <c:v>5.906459686783232</c:v>
                </c:pt>
                <c:pt idx="16757">
                  <c:v>5.7004764911165822</c:v>
                </c:pt>
                <c:pt idx="16758">
                  <c:v>5.5213470642937974</c:v>
                </c:pt>
                <c:pt idx="16759">
                  <c:v>5.3494620768447714</c:v>
                </c:pt>
                <c:pt idx="16760">
                  <c:v>5.1840723740862718</c:v>
                </c:pt>
                <c:pt idx="16761">
                  <c:v>5.0240485403568345</c:v>
                </c:pt>
                <c:pt idx="16762">
                  <c:v>4.8663976042502171</c:v>
                </c:pt>
                <c:pt idx="16763">
                  <c:v>4.7176800345432683</c:v>
                </c:pt>
                <c:pt idx="16764">
                  <c:v>4.6666277565825887</c:v>
                </c:pt>
                <c:pt idx="16765">
                  <c:v>4.6504143842959991</c:v>
                </c:pt>
                <c:pt idx="16766">
                  <c:v>4.5831318044269045</c:v>
                </c:pt>
                <c:pt idx="16767">
                  <c:v>4.5457044645886029</c:v>
                </c:pt>
                <c:pt idx="16768">
                  <c:v>4.5069840896222715</c:v>
                </c:pt>
                <c:pt idx="16769">
                  <c:v>4.4482156014483323</c:v>
                </c:pt>
                <c:pt idx="16770">
                  <c:v>4.3732230182660299</c:v>
                </c:pt>
                <c:pt idx="16771">
                  <c:v>4.5318433749309115</c:v>
                </c:pt>
                <c:pt idx="16772">
                  <c:v>4.8958677579890955</c:v>
                </c:pt>
                <c:pt idx="16773">
                  <c:v>5.12135334207069</c:v>
                </c:pt>
                <c:pt idx="16774">
                  <c:v>5.3702889775956963</c:v>
                </c:pt>
                <c:pt idx="16775">
                  <c:v>5.8049420135492866</c:v>
                </c:pt>
                <c:pt idx="16776">
                  <c:v>6.0798257385718983</c:v>
                </c:pt>
                <c:pt idx="16777">
                  <c:v>6.1342341823852875</c:v>
                </c:pt>
                <c:pt idx="16778">
                  <c:v>6.2350286867193594</c:v>
                </c:pt>
                <c:pt idx="16779">
                  <c:v>6.1974773271489978</c:v>
                </c:pt>
                <c:pt idx="16780">
                  <c:v>6.3386459123341501</c:v>
                </c:pt>
                <c:pt idx="16781">
                  <c:v>6.7117934701756834</c:v>
                </c:pt>
                <c:pt idx="16782">
                  <c:v>7.0691580452752385</c:v>
                </c:pt>
                <c:pt idx="16783">
                  <c:v>7.1588054610209317</c:v>
                </c:pt>
                <c:pt idx="16784">
                  <c:v>7.0945304065258732</c:v>
                </c:pt>
                <c:pt idx="16785">
                  <c:v>6.9519891639693894</c:v>
                </c:pt>
                <c:pt idx="16786">
                  <c:v>6.8245775663909249</c:v>
                </c:pt>
                <c:pt idx="16787">
                  <c:v>6.7405135073354145</c:v>
                </c:pt>
                <c:pt idx="16788">
                  <c:v>6.5980583512517406</c:v>
                </c:pt>
                <c:pt idx="16789">
                  <c:v>6.4955923819195593</c:v>
                </c:pt>
                <c:pt idx="16790">
                  <c:v>6.4035887910384881</c:v>
                </c:pt>
                <c:pt idx="16791">
                  <c:v>6.2960378494146516</c:v>
                </c:pt>
                <c:pt idx="16792">
                  <c:v>6.1539502574164935</c:v>
                </c:pt>
                <c:pt idx="16793">
                  <c:v>6.0089117019308382</c:v>
                </c:pt>
                <c:pt idx="16794">
                  <c:v>5.8811418500084605</c:v>
                </c:pt>
                <c:pt idx="16795">
                  <c:v>5.7569812509281206</c:v>
                </c:pt>
                <c:pt idx="16796">
                  <c:v>5.6316663699270322</c:v>
                </c:pt>
                <c:pt idx="16797">
                  <c:v>5.4933080816407864</c:v>
                </c:pt>
                <c:pt idx="16798">
                  <c:v>5.3524170682712384</c:v>
                </c:pt>
                <c:pt idx="16799">
                  <c:v>5.2064450130622362</c:v>
                </c:pt>
                <c:pt idx="16800">
                  <c:v>5.0693048113004355</c:v>
                </c:pt>
                <c:pt idx="16801">
                  <c:v>4.9426975579352685</c:v>
                </c:pt>
                <c:pt idx="16802">
                  <c:v>4.8145069485222267</c:v>
                </c:pt>
                <c:pt idx="16803">
                  <c:v>4.7028631009232811</c:v>
                </c:pt>
                <c:pt idx="16804">
                  <c:v>4.5833243036532334</c:v>
                </c:pt>
                <c:pt idx="16805">
                  <c:v>4.4897347944612083</c:v>
                </c:pt>
                <c:pt idx="16806">
                  <c:v>4.3868149736969944</c:v>
                </c:pt>
                <c:pt idx="16807">
                  <c:v>4.3319720343480723</c:v>
                </c:pt>
                <c:pt idx="16808">
                  <c:v>4.2537590292255718</c:v>
                </c:pt>
                <c:pt idx="16809">
                  <c:v>4.1875120608246625</c:v>
                </c:pt>
                <c:pt idx="16810">
                  <c:v>6.0635653053268639</c:v>
                </c:pt>
                <c:pt idx="16811">
                  <c:v>21.435577535978283</c:v>
                </c:pt>
                <c:pt idx="16812">
                  <c:v>12.247174566665699</c:v>
                </c:pt>
                <c:pt idx="16813">
                  <c:v>11.052885577024595</c:v>
                </c:pt>
                <c:pt idx="16814">
                  <c:v>9.9809537455630117</c:v>
                </c:pt>
                <c:pt idx="16815">
                  <c:v>9.6596645117324726</c:v>
                </c:pt>
                <c:pt idx="16816">
                  <c:v>9.4130227311239558</c:v>
                </c:pt>
                <c:pt idx="16817">
                  <c:v>9.7703430610948416</c:v>
                </c:pt>
                <c:pt idx="16818">
                  <c:v>20.452278859135426</c:v>
                </c:pt>
                <c:pt idx="16819">
                  <c:v>12.012073412871292</c:v>
                </c:pt>
                <c:pt idx="16820">
                  <c:v>10.768293237556389</c:v>
                </c:pt>
                <c:pt idx="16821">
                  <c:v>9.8614949573342923</c:v>
                </c:pt>
                <c:pt idx="16822">
                  <c:v>9.5754559420697252</c:v>
                </c:pt>
                <c:pt idx="16823">
                  <c:v>11.752158675564489</c:v>
                </c:pt>
                <c:pt idx="16824">
                  <c:v>11.25787389483717</c:v>
                </c:pt>
                <c:pt idx="16825">
                  <c:v>15.310556939336015</c:v>
                </c:pt>
                <c:pt idx="16826">
                  <c:v>12.350403166738268</c:v>
                </c:pt>
                <c:pt idx="16827">
                  <c:v>11.873803908025453</c:v>
                </c:pt>
                <c:pt idx="16828">
                  <c:v>11.313711493808812</c:v>
                </c:pt>
                <c:pt idx="16829">
                  <c:v>10.783758977435792</c:v>
                </c:pt>
                <c:pt idx="16830">
                  <c:v>10.284529114574239</c:v>
                </c:pt>
                <c:pt idx="16831">
                  <c:v>10.890714510703196</c:v>
                </c:pt>
                <c:pt idx="16832">
                  <c:v>10.989997610333971</c:v>
                </c:pt>
                <c:pt idx="16833">
                  <c:v>11.050259160905739</c:v>
                </c:pt>
                <c:pt idx="16834">
                  <c:v>10.829533127479003</c:v>
                </c:pt>
                <c:pt idx="16835">
                  <c:v>10.516299933490163</c:v>
                </c:pt>
                <c:pt idx="16836">
                  <c:v>10.108301036269371</c:v>
                </c:pt>
                <c:pt idx="16837">
                  <c:v>9.674716705791548</c:v>
                </c:pt>
                <c:pt idx="16838">
                  <c:v>9.4901730763178129</c:v>
                </c:pt>
                <c:pt idx="16839">
                  <c:v>9.7859432762687248</c:v>
                </c:pt>
                <c:pt idx="16840">
                  <c:v>9.7942571333240984</c:v>
                </c:pt>
                <c:pt idx="16841">
                  <c:v>9.603704478912352</c:v>
                </c:pt>
                <c:pt idx="16842">
                  <c:v>9.4919978373574097</c:v>
                </c:pt>
                <c:pt idx="16843">
                  <c:v>9.3955970579635224</c:v>
                </c:pt>
                <c:pt idx="16844">
                  <c:v>10.511685921739144</c:v>
                </c:pt>
                <c:pt idx="16845">
                  <c:v>12.700552274727949</c:v>
                </c:pt>
                <c:pt idx="16846">
                  <c:v>11.719838662933912</c:v>
                </c:pt>
                <c:pt idx="16847">
                  <c:v>11.375857502624719</c:v>
                </c:pt>
                <c:pt idx="16848">
                  <c:v>10.921304715897438</c:v>
                </c:pt>
                <c:pt idx="16849">
                  <c:v>10.480728158897671</c:v>
                </c:pt>
                <c:pt idx="16850">
                  <c:v>9.9560144195580058</c:v>
                </c:pt>
                <c:pt idx="16851">
                  <c:v>9.3916725148870555</c:v>
                </c:pt>
                <c:pt idx="16852">
                  <c:v>9.4626245526715547</c:v>
                </c:pt>
                <c:pt idx="16853">
                  <c:v>9.4398467113438702</c:v>
                </c:pt>
                <c:pt idx="16854">
                  <c:v>9.507879693068034</c:v>
                </c:pt>
                <c:pt idx="16855">
                  <c:v>9.6887584362058679</c:v>
                </c:pt>
                <c:pt idx="16856">
                  <c:v>9.5104351324188769</c:v>
                </c:pt>
                <c:pt idx="16857">
                  <c:v>9.5976989259982837</c:v>
                </c:pt>
                <c:pt idx="16858">
                  <c:v>9.3606142761218223</c:v>
                </c:pt>
                <c:pt idx="16859">
                  <c:v>9.1426408555260217</c:v>
                </c:pt>
                <c:pt idx="16860">
                  <c:v>8.9203504695328419</c:v>
                </c:pt>
                <c:pt idx="16861">
                  <c:v>8.8269180074489206</c:v>
                </c:pt>
                <c:pt idx="16862">
                  <c:v>8.696258861524905</c:v>
                </c:pt>
                <c:pt idx="16863">
                  <c:v>8.5281854508095449</c:v>
                </c:pt>
                <c:pt idx="16864">
                  <c:v>8.3697638234888547</c:v>
                </c:pt>
                <c:pt idx="16865">
                  <c:v>8.1912818334116206</c:v>
                </c:pt>
                <c:pt idx="16866">
                  <c:v>8.1859170366773508</c:v>
                </c:pt>
                <c:pt idx="16867">
                  <c:v>8.0297867366916726</c:v>
                </c:pt>
                <c:pt idx="16868">
                  <c:v>8.2718479329611458</c:v>
                </c:pt>
                <c:pt idx="16869">
                  <c:v>8.2103210279716361</c:v>
                </c:pt>
                <c:pt idx="16870">
                  <c:v>7.9201494226677998</c:v>
                </c:pt>
                <c:pt idx="16871">
                  <c:v>7.5139204226367795</c:v>
                </c:pt>
                <c:pt idx="16872">
                  <c:v>7.2106842044205095</c:v>
                </c:pt>
                <c:pt idx="16873">
                  <c:v>7.0265681585817674</c:v>
                </c:pt>
                <c:pt idx="16874">
                  <c:v>7.1842315795847691</c:v>
                </c:pt>
                <c:pt idx="16875">
                  <c:v>7.1580540610737655</c:v>
                </c:pt>
                <c:pt idx="16876">
                  <c:v>7.0678408944533402</c:v>
                </c:pt>
                <c:pt idx="16877">
                  <c:v>6.9444739266099775</c:v>
                </c:pt>
                <c:pt idx="16878">
                  <c:v>6.7957524849930557</c:v>
                </c:pt>
                <c:pt idx="16879">
                  <c:v>6.6360446525696464</c:v>
                </c:pt>
                <c:pt idx="16880">
                  <c:v>6.5178548728555707</c:v>
                </c:pt>
                <c:pt idx="16881">
                  <c:v>6.3999961720608907</c:v>
                </c:pt>
                <c:pt idx="16882">
                  <c:v>6.2700503683071105</c:v>
                </c:pt>
                <c:pt idx="16883">
                  <c:v>6.2426775085422177</c:v>
                </c:pt>
                <c:pt idx="16884">
                  <c:v>6.2107084993750634</c:v>
                </c:pt>
                <c:pt idx="16885">
                  <c:v>6.1643143178336954</c:v>
                </c:pt>
                <c:pt idx="16886">
                  <c:v>6.0948518510943455</c:v>
                </c:pt>
                <c:pt idx="16887">
                  <c:v>6.0178487137054475</c:v>
                </c:pt>
                <c:pt idx="16888">
                  <c:v>5.9212851021991524</c:v>
                </c:pt>
                <c:pt idx="16889">
                  <c:v>5.8258711201139617</c:v>
                </c:pt>
                <c:pt idx="16890">
                  <c:v>5.7206114545847297</c:v>
                </c:pt>
                <c:pt idx="16891">
                  <c:v>5.6102394786595875</c:v>
                </c:pt>
                <c:pt idx="16892">
                  <c:v>5.4930605234244112</c:v>
                </c:pt>
                <c:pt idx="16893">
                  <c:v>5.3652775758255098</c:v>
                </c:pt>
                <c:pt idx="16894">
                  <c:v>5.2411105172586048</c:v>
                </c:pt>
                <c:pt idx="16895">
                  <c:v>5.1120415040061955</c:v>
                </c:pt>
                <c:pt idx="16896">
                  <c:v>4.9785433916795876</c:v>
                </c:pt>
                <c:pt idx="16897">
                  <c:v>4.8523136641320779</c:v>
                </c:pt>
                <c:pt idx="16898">
                  <c:v>4.7549840599916768</c:v>
                </c:pt>
                <c:pt idx="16899">
                  <c:v>4.6859568943751349</c:v>
                </c:pt>
                <c:pt idx="16900">
                  <c:v>4.6431176971281705</c:v>
                </c:pt>
                <c:pt idx="16901">
                  <c:v>4.6060436492413288</c:v>
                </c:pt>
                <c:pt idx="16902">
                  <c:v>4.6426502813397477</c:v>
                </c:pt>
                <c:pt idx="16903">
                  <c:v>4.6265273475082438</c:v>
                </c:pt>
                <c:pt idx="16904">
                  <c:v>4.5700703653345993</c:v>
                </c:pt>
                <c:pt idx="16905">
                  <c:v>4.4831459025902332</c:v>
                </c:pt>
                <c:pt idx="16906">
                  <c:v>4.4013765490131584</c:v>
                </c:pt>
                <c:pt idx="16907">
                  <c:v>4.3167628960316327</c:v>
                </c:pt>
                <c:pt idx="16908">
                  <c:v>4.24183107640002</c:v>
                </c:pt>
                <c:pt idx="16909">
                  <c:v>4.2622221197088432</c:v>
                </c:pt>
                <c:pt idx="16910">
                  <c:v>4.264150776401145</c:v>
                </c:pt>
                <c:pt idx="16911">
                  <c:v>4.2082940242543865</c:v>
                </c:pt>
                <c:pt idx="16912">
                  <c:v>4.1324673999975294</c:v>
                </c:pt>
                <c:pt idx="16913">
                  <c:v>4.0469467573027176</c:v>
                </c:pt>
                <c:pt idx="16914">
                  <c:v>3.9566898432231312</c:v>
                </c:pt>
                <c:pt idx="16915">
                  <c:v>3.8696209414178488</c:v>
                </c:pt>
                <c:pt idx="16916">
                  <c:v>3.796872986874603</c:v>
                </c:pt>
                <c:pt idx="16917">
                  <c:v>3.7248102730362715</c:v>
                </c:pt>
                <c:pt idx="16918">
                  <c:v>3.6560371319443306</c:v>
                </c:pt>
                <c:pt idx="16919">
                  <c:v>3.5807997588507181</c:v>
                </c:pt>
                <c:pt idx="16920">
                  <c:v>3.5025523215299468</c:v>
                </c:pt>
                <c:pt idx="16921">
                  <c:v>3.4313011649888039</c:v>
                </c:pt>
                <c:pt idx="16922">
                  <c:v>3.3559614985760557</c:v>
                </c:pt>
                <c:pt idx="16923">
                  <c:v>3.2835044218846412</c:v>
                </c:pt>
                <c:pt idx="16924">
                  <c:v>3.2124838281835877</c:v>
                </c:pt>
                <c:pt idx="16925">
                  <c:v>3.1349178077813469</c:v>
                </c:pt>
                <c:pt idx="16926">
                  <c:v>3.0606311215369453</c:v>
                </c:pt>
                <c:pt idx="16927">
                  <c:v>2.9801398966678776</c:v>
                </c:pt>
                <c:pt idx="16928">
                  <c:v>2.9066601975771857</c:v>
                </c:pt>
                <c:pt idx="16929">
                  <c:v>2.8276835771351982</c:v>
                </c:pt>
                <c:pt idx="16930">
                  <c:v>2.7526613681259642</c:v>
                </c:pt>
                <c:pt idx="16931">
                  <c:v>2.6788022023466711</c:v>
                </c:pt>
                <c:pt idx="16932">
                  <c:v>2.605818404429757</c:v>
                </c:pt>
                <c:pt idx="16933">
                  <c:v>2.5332859753324435</c:v>
                </c:pt>
                <c:pt idx="16934">
                  <c:v>2.4682366819127282</c:v>
                </c:pt>
                <c:pt idx="16935">
                  <c:v>2.4161149958973218</c:v>
                </c:pt>
                <c:pt idx="16936">
                  <c:v>2.3653075449711651</c:v>
                </c:pt>
                <c:pt idx="16937">
                  <c:v>2.3132889463727797</c:v>
                </c:pt>
                <c:pt idx="16938">
                  <c:v>2.2668948306099592</c:v>
                </c:pt>
                <c:pt idx="16939">
                  <c:v>2.2168753782018777</c:v>
                </c:pt>
                <c:pt idx="16940">
                  <c:v>2.1640391812734352</c:v>
                </c:pt>
                <c:pt idx="16941">
                  <c:v>2.1480088379223612</c:v>
                </c:pt>
                <c:pt idx="16942">
                  <c:v>2.1123874384497427</c:v>
                </c:pt>
                <c:pt idx="16943">
                  <c:v>2.1233357420424745</c:v>
                </c:pt>
                <c:pt idx="16944">
                  <c:v>2.0897016526275478</c:v>
                </c:pt>
                <c:pt idx="16945">
                  <c:v>2.0404820204543741</c:v>
                </c:pt>
                <c:pt idx="16946">
                  <c:v>1.9982216026669137</c:v>
                </c:pt>
                <c:pt idx="16947">
                  <c:v>1.9465012367127907</c:v>
                </c:pt>
                <c:pt idx="16948">
                  <c:v>1.8982810759486521</c:v>
                </c:pt>
                <c:pt idx="16949">
                  <c:v>1.8527615812386449</c:v>
                </c:pt>
                <c:pt idx="16950">
                  <c:v>1.8077039862337387</c:v>
                </c:pt>
                <c:pt idx="16951">
                  <c:v>1.7662625641378322</c:v>
                </c:pt>
                <c:pt idx="16952">
                  <c:v>1.7275622125311874</c:v>
                </c:pt>
                <c:pt idx="16953">
                  <c:v>1.6899608383487821</c:v>
                </c:pt>
                <c:pt idx="16954">
                  <c:v>1.6553385473079798</c:v>
                </c:pt>
                <c:pt idx="16955">
                  <c:v>1.6205676922575039</c:v>
                </c:pt>
                <c:pt idx="16956">
                  <c:v>1.5892815516273617</c:v>
                </c:pt>
                <c:pt idx="16957">
                  <c:v>1.5635684100404006</c:v>
                </c:pt>
                <c:pt idx="16958">
                  <c:v>1.5377612487551346</c:v>
                </c:pt>
                <c:pt idx="16959">
                  <c:v>1.5037817691012141</c:v>
                </c:pt>
                <c:pt idx="16960">
                  <c:v>1.4700167323967601</c:v>
                </c:pt>
                <c:pt idx="16961">
                  <c:v>1.4413678958174669</c:v>
                </c:pt>
                <c:pt idx="16962">
                  <c:v>1.4106680379864958</c:v>
                </c:pt>
                <c:pt idx="16963">
                  <c:v>1.3856129441638847</c:v>
                </c:pt>
                <c:pt idx="16964">
                  <c:v>1.3545207562596118</c:v>
                </c:pt>
                <c:pt idx="16965">
                  <c:v>1.3275895028684859</c:v>
                </c:pt>
                <c:pt idx="16966">
                  <c:v>1.3007221984614037</c:v>
                </c:pt>
                <c:pt idx="16967">
                  <c:v>1.2725298565419698</c:v>
                </c:pt>
                <c:pt idx="16968">
                  <c:v>1.2456352870094201</c:v>
                </c:pt>
                <c:pt idx="16969">
                  <c:v>1.2190641320583484</c:v>
                </c:pt>
                <c:pt idx="16970">
                  <c:v>1.1956990053782248</c:v>
                </c:pt>
                <c:pt idx="16971">
                  <c:v>1.1694177430682244</c:v>
                </c:pt>
                <c:pt idx="16972">
                  <c:v>1.1425525562826426</c:v>
                </c:pt>
                <c:pt idx="16973">
                  <c:v>1.1173871757247797</c:v>
                </c:pt>
                <c:pt idx="16974">
                  <c:v>1.0909790318018791</c:v>
                </c:pt>
                <c:pt idx="16975">
                  <c:v>1.0665388689274347</c:v>
                </c:pt>
                <c:pt idx="16976">
                  <c:v>1.0417595370837622</c:v>
                </c:pt>
                <c:pt idx="16977">
                  <c:v>1.0220291602597287</c:v>
                </c:pt>
                <c:pt idx="16978">
                  <c:v>0.99713238368572032</c:v>
                </c:pt>
                <c:pt idx="16979">
                  <c:v>0.97275531755402211</c:v>
                </c:pt>
                <c:pt idx="16980">
                  <c:v>0.95138311863441061</c:v>
                </c:pt>
                <c:pt idx="16981">
                  <c:v>0.93140136762790049</c:v>
                </c:pt>
                <c:pt idx="16982">
                  <c:v>0.91009605705900265</c:v>
                </c:pt>
                <c:pt idx="16983">
                  <c:v>0.89055357951381087</c:v>
                </c:pt>
                <c:pt idx="16984">
                  <c:v>0.87036071621401834</c:v>
                </c:pt>
                <c:pt idx="16985">
                  <c:v>0.85340462591725041</c:v>
                </c:pt>
                <c:pt idx="16986">
                  <c:v>0.83517283413443888</c:v>
                </c:pt>
                <c:pt idx="16987">
                  <c:v>0.81605322265510982</c:v>
                </c:pt>
                <c:pt idx="16988">
                  <c:v>0.79863401937188272</c:v>
                </c:pt>
                <c:pt idx="16989">
                  <c:v>0.78300378839555651</c:v>
                </c:pt>
                <c:pt idx="16990">
                  <c:v>0.76565142045253243</c:v>
                </c:pt>
                <c:pt idx="16991">
                  <c:v>0.74986612355646598</c:v>
                </c:pt>
                <c:pt idx="16992">
                  <c:v>0.73283741394638602</c:v>
                </c:pt>
                <c:pt idx="16993">
                  <c:v>0.71905510728357624</c:v>
                </c:pt>
                <c:pt idx="16994">
                  <c:v>0.70460931009991312</c:v>
                </c:pt>
                <c:pt idx="16995">
                  <c:v>0.68869041149043986</c:v>
                </c:pt>
                <c:pt idx="16996">
                  <c:v>0.67458907504318666</c:v>
                </c:pt>
                <c:pt idx="16997">
                  <c:v>0.66169623099950092</c:v>
                </c:pt>
                <c:pt idx="16998">
                  <c:v>0.64870306863826965</c:v>
                </c:pt>
                <c:pt idx="16999">
                  <c:v>0.63630102887766637</c:v>
                </c:pt>
                <c:pt idx="17000">
                  <c:v>0.62208179708818001</c:v>
                </c:pt>
                <c:pt idx="17001">
                  <c:v>0.61053729611090879</c:v>
                </c:pt>
                <c:pt idx="17002">
                  <c:v>0.59875967947528563</c:v>
                </c:pt>
                <c:pt idx="17003">
                  <c:v>0.58664132481046116</c:v>
                </c:pt>
                <c:pt idx="17004">
                  <c:v>0.57547482744490264</c:v>
                </c:pt>
                <c:pt idx="17005">
                  <c:v>0.5647529941887679</c:v>
                </c:pt>
                <c:pt idx="17006">
                  <c:v>0.55356883729386963</c:v>
                </c:pt>
                <c:pt idx="17007">
                  <c:v>0.54181556858614122</c:v>
                </c:pt>
                <c:pt idx="17008">
                  <c:v>0.53128659376568566</c:v>
                </c:pt>
                <c:pt idx="17009">
                  <c:v>0.52087550686962125</c:v>
                </c:pt>
                <c:pt idx="17010">
                  <c:v>0.51127608489305587</c:v>
                </c:pt>
                <c:pt idx="17011">
                  <c:v>0.50238228256371786</c:v>
                </c:pt>
                <c:pt idx="17012">
                  <c:v>0.49308822726579454</c:v>
                </c:pt>
                <c:pt idx="17013">
                  <c:v>0.48158821410877195</c:v>
                </c:pt>
                <c:pt idx="17014">
                  <c:v>0.47357670113710465</c:v>
                </c:pt>
                <c:pt idx="17015">
                  <c:v>0.46704830467669295</c:v>
                </c:pt>
                <c:pt idx="17016">
                  <c:v>0.45779779481428096</c:v>
                </c:pt>
                <c:pt idx="17017">
                  <c:v>0.44802009100595186</c:v>
                </c:pt>
                <c:pt idx="17018">
                  <c:v>0.44181025781105382</c:v>
                </c:pt>
                <c:pt idx="17019">
                  <c:v>0.43296350074797252</c:v>
                </c:pt>
                <c:pt idx="17020">
                  <c:v>0.42557516226825354</c:v>
                </c:pt>
                <c:pt idx="17021">
                  <c:v>0.41804071784571484</c:v>
                </c:pt>
                <c:pt idx="17022">
                  <c:v>0.40965577217725507</c:v>
                </c:pt>
                <c:pt idx="17023">
                  <c:v>0.40281605549216482</c:v>
                </c:pt>
                <c:pt idx="17024">
                  <c:v>0.39531741996685377</c:v>
                </c:pt>
                <c:pt idx="17025">
                  <c:v>0.38845583624196134</c:v>
                </c:pt>
                <c:pt idx="17026">
                  <c:v>0.38062739003896295</c:v>
                </c:pt>
                <c:pt idx="17027">
                  <c:v>0.37412827887338423</c:v>
                </c:pt>
                <c:pt idx="17028">
                  <c:v>0.36905480886190312</c:v>
                </c:pt>
                <c:pt idx="17029">
                  <c:v>0.36110339162063682</c:v>
                </c:pt>
                <c:pt idx="17030">
                  <c:v>0.35487054125201961</c:v>
                </c:pt>
                <c:pt idx="17031">
                  <c:v>0.34885287141772847</c:v>
                </c:pt>
                <c:pt idx="17032">
                  <c:v>0.34164709249522029</c:v>
                </c:pt>
                <c:pt idx="17033">
                  <c:v>0.33675000881547196</c:v>
                </c:pt>
                <c:pt idx="17034">
                  <c:v>0.33155851597960928</c:v>
                </c:pt>
                <c:pt idx="17035">
                  <c:v>0.32496959825218086</c:v>
                </c:pt>
                <c:pt idx="17036">
                  <c:v>0.32128032602888468</c:v>
                </c:pt>
                <c:pt idx="17037">
                  <c:v>0.31488785337660657</c:v>
                </c:pt>
                <c:pt idx="17038">
                  <c:v>0.30928941564372231</c:v>
                </c:pt>
                <c:pt idx="17039">
                  <c:v>0.30588232713866009</c:v>
                </c:pt>
                <c:pt idx="17040">
                  <c:v>0.2995639788747419</c:v>
                </c:pt>
                <c:pt idx="17041">
                  <c:v>0.29503183637945996</c:v>
                </c:pt>
                <c:pt idx="17042">
                  <c:v>0.2893834375663038</c:v>
                </c:pt>
                <c:pt idx="17043">
                  <c:v>0.28481639066737513</c:v>
                </c:pt>
                <c:pt idx="17044">
                  <c:v>0.27952837222504545</c:v>
                </c:pt>
                <c:pt idx="17045">
                  <c:v>0.27671712514097685</c:v>
                </c:pt>
                <c:pt idx="17046">
                  <c:v>0.2725804567808674</c:v>
                </c:pt>
                <c:pt idx="17047">
                  <c:v>0.26961623713331051</c:v>
                </c:pt>
                <c:pt idx="17048">
                  <c:v>0.26422239702125938</c:v>
                </c:pt>
                <c:pt idx="17049">
                  <c:v>0.259096926364556</c:v>
                </c:pt>
                <c:pt idx="17050">
                  <c:v>0.25733787249209072</c:v>
                </c:pt>
                <c:pt idx="17051">
                  <c:v>0.2530433385021702</c:v>
                </c:pt>
                <c:pt idx="17052">
                  <c:v>0.24841148166970942</c:v>
                </c:pt>
                <c:pt idx="17053">
                  <c:v>0.24424051189891025</c:v>
                </c:pt>
                <c:pt idx="17054">
                  <c:v>0.24092869022014843</c:v>
                </c:pt>
                <c:pt idx="17055">
                  <c:v>0.23757432732977468</c:v>
                </c:pt>
                <c:pt idx="17056">
                  <c:v>0.23607578217162728</c:v>
                </c:pt>
                <c:pt idx="17057">
                  <c:v>0.23113146055905409</c:v>
                </c:pt>
                <c:pt idx="17058">
                  <c:v>0.22713981383629642</c:v>
                </c:pt>
                <c:pt idx="17059">
                  <c:v>0.22399933757809612</c:v>
                </c:pt>
                <c:pt idx="17060">
                  <c:v>0.22110857032644862</c:v>
                </c:pt>
                <c:pt idx="17061">
                  <c:v>0.21566609236343584</c:v>
                </c:pt>
                <c:pt idx="17062">
                  <c:v>0.21207052451909988</c:v>
                </c:pt>
                <c:pt idx="17063">
                  <c:v>0.20992052701337538</c:v>
                </c:pt>
                <c:pt idx="17064">
                  <c:v>0.20711479833108751</c:v>
                </c:pt>
                <c:pt idx="17065">
                  <c:v>0.20368173669093789</c:v>
                </c:pt>
                <c:pt idx="17066">
                  <c:v>0.20257086430058713</c:v>
                </c:pt>
                <c:pt idx="17067">
                  <c:v>0.19779576113033417</c:v>
                </c:pt>
                <c:pt idx="17068">
                  <c:v>0.19645590118524733</c:v>
                </c:pt>
                <c:pt idx="17069">
                  <c:v>0.19335281231951792</c:v>
                </c:pt>
                <c:pt idx="17070">
                  <c:v>0.19058637301626449</c:v>
                </c:pt>
                <c:pt idx="17071">
                  <c:v>0.18725591481459974</c:v>
                </c:pt>
                <c:pt idx="17072">
                  <c:v>0.18485779259890067</c:v>
                </c:pt>
                <c:pt idx="17073">
                  <c:v>0.18193191881697224</c:v>
                </c:pt>
                <c:pt idx="17074">
                  <c:v>0.18282878335292663</c:v>
                </c:pt>
                <c:pt idx="17075">
                  <c:v>0.18921116832664148</c:v>
                </c:pt>
                <c:pt idx="17076">
                  <c:v>0.19333126131751888</c:v>
                </c:pt>
                <c:pt idx="17077">
                  <c:v>0.19326618209577118</c:v>
                </c:pt>
                <c:pt idx="17078">
                  <c:v>0.19269760416506479</c:v>
                </c:pt>
                <c:pt idx="17079">
                  <c:v>0.19035482872978143</c:v>
                </c:pt>
                <c:pt idx="17080">
                  <c:v>0.20531970574518843</c:v>
                </c:pt>
                <c:pt idx="17081">
                  <c:v>0.78812908446065477</c:v>
                </c:pt>
                <c:pt idx="17082">
                  <c:v>1.0585136056337801</c:v>
                </c:pt>
                <c:pt idx="17083">
                  <c:v>1.2746819122883075</c:v>
                </c:pt>
                <c:pt idx="17084">
                  <c:v>1.3349682263551739</c:v>
                </c:pt>
                <c:pt idx="17085">
                  <c:v>1.3502949319214121</c:v>
                </c:pt>
                <c:pt idx="17086">
                  <c:v>1.3449634781600479</c:v>
                </c:pt>
                <c:pt idx="17087">
                  <c:v>1.3438915889605572</c:v>
                </c:pt>
                <c:pt idx="17088">
                  <c:v>1.3342552881248504</c:v>
                </c:pt>
                <c:pt idx="17089">
                  <c:v>1.3168019017258481</c:v>
                </c:pt>
                <c:pt idx="17090">
                  <c:v>1.4645662474725414</c:v>
                </c:pt>
                <c:pt idx="17091">
                  <c:v>1.687684072154821</c:v>
                </c:pt>
                <c:pt idx="17092">
                  <c:v>2.0718343860913082</c:v>
                </c:pt>
                <c:pt idx="17093">
                  <c:v>2.2755114048557488</c:v>
                </c:pt>
                <c:pt idx="17094">
                  <c:v>2.3982714929098861</c:v>
                </c:pt>
                <c:pt idx="17095">
                  <c:v>2.5084551459051587</c:v>
                </c:pt>
                <c:pt idx="17096">
                  <c:v>2.6409302766839806</c:v>
                </c:pt>
                <c:pt idx="17097">
                  <c:v>2.6716445241369029</c:v>
                </c:pt>
                <c:pt idx="17098">
                  <c:v>2.6570028909664676</c:v>
                </c:pt>
                <c:pt idx="17099">
                  <c:v>2.6222202824593244</c:v>
                </c:pt>
                <c:pt idx="17100">
                  <c:v>2.6942298935061189</c:v>
                </c:pt>
                <c:pt idx="17101">
                  <c:v>3.0989275475631541</c:v>
                </c:pt>
                <c:pt idx="17102">
                  <c:v>3.5570339178946506</c:v>
                </c:pt>
                <c:pt idx="17103">
                  <c:v>3.7720556827656453</c:v>
                </c:pt>
                <c:pt idx="17104">
                  <c:v>3.7857035200016482</c:v>
                </c:pt>
                <c:pt idx="17105">
                  <c:v>3.7259792907208942</c:v>
                </c:pt>
                <c:pt idx="17106">
                  <c:v>3.639616956152711</c:v>
                </c:pt>
                <c:pt idx="17107">
                  <c:v>3.5407317554712114</c:v>
                </c:pt>
                <c:pt idx="17108">
                  <c:v>3.4970865120447208</c:v>
                </c:pt>
                <c:pt idx="17109">
                  <c:v>3.4595303493826641</c:v>
                </c:pt>
                <c:pt idx="17110">
                  <c:v>3.4004399708424375</c:v>
                </c:pt>
                <c:pt idx="17111">
                  <c:v>3.4625209776476402</c:v>
                </c:pt>
                <c:pt idx="17112">
                  <c:v>3.4452795585950757</c:v>
                </c:pt>
                <c:pt idx="17113">
                  <c:v>3.4029041183699</c:v>
                </c:pt>
                <c:pt idx="17114">
                  <c:v>3.3468315856832138</c:v>
                </c:pt>
                <c:pt idx="17115">
                  <c:v>3.2837095383683383</c:v>
                </c:pt>
                <c:pt idx="17116">
                  <c:v>3.2137310705979694</c:v>
                </c:pt>
                <c:pt idx="17117">
                  <c:v>3.5031162302548142</c:v>
                </c:pt>
                <c:pt idx="17118">
                  <c:v>3.5589770161535785</c:v>
                </c:pt>
                <c:pt idx="17119">
                  <c:v>3.7159865795819154</c:v>
                </c:pt>
                <c:pt idx="17120">
                  <c:v>4.0660064561998075</c:v>
                </c:pt>
                <c:pt idx="17121">
                  <c:v>4.1429956089075262</c:v>
                </c:pt>
                <c:pt idx="17122">
                  <c:v>4.0991833488655365</c:v>
                </c:pt>
                <c:pt idx="17123">
                  <c:v>4.0163606720924552</c:v>
                </c:pt>
                <c:pt idx="17124">
                  <c:v>3.9152787796649937</c:v>
                </c:pt>
                <c:pt idx="17125">
                  <c:v>3.7975870388804847</c:v>
                </c:pt>
                <c:pt idx="17126">
                  <c:v>3.6826736147341137</c:v>
                </c:pt>
                <c:pt idx="17127">
                  <c:v>3.568817378656024</c:v>
                </c:pt>
                <c:pt idx="17128">
                  <c:v>3.4572038630942763</c:v>
                </c:pt>
                <c:pt idx="17129">
                  <c:v>3.5463987933593888</c:v>
                </c:pt>
                <c:pt idx="17130">
                  <c:v>3.5241320184810516</c:v>
                </c:pt>
                <c:pt idx="17131">
                  <c:v>3.4452900245300384</c:v>
                </c:pt>
                <c:pt idx="17132">
                  <c:v>3.3458134522462828</c:v>
                </c:pt>
                <c:pt idx="17133">
                  <c:v>3.2397762404714885</c:v>
                </c:pt>
                <c:pt idx="17134">
                  <c:v>3.1360224827428524</c:v>
                </c:pt>
                <c:pt idx="17135">
                  <c:v>3.033988178672538</c:v>
                </c:pt>
                <c:pt idx="17136">
                  <c:v>2.9662514129365025</c:v>
                </c:pt>
                <c:pt idx="17137">
                  <c:v>4.7107795558375098</c:v>
                </c:pt>
                <c:pt idx="17138">
                  <c:v>3.2287108199509178</c:v>
                </c:pt>
                <c:pt idx="17139">
                  <c:v>3.3358416897143068</c:v>
                </c:pt>
                <c:pt idx="17140">
                  <c:v>3.411134234733511</c:v>
                </c:pt>
                <c:pt idx="17141">
                  <c:v>3.6472635697846392</c:v>
                </c:pt>
                <c:pt idx="17142">
                  <c:v>9.8427730212882505</c:v>
                </c:pt>
                <c:pt idx="17143">
                  <c:v>6.1999860216857208</c:v>
                </c:pt>
                <c:pt idx="17144">
                  <c:v>5.7623217872226311</c:v>
                </c:pt>
                <c:pt idx="17145">
                  <c:v>5.5440204784670355</c:v>
                </c:pt>
                <c:pt idx="17146">
                  <c:v>5.1037695727863168</c:v>
                </c:pt>
                <c:pt idx="17147">
                  <c:v>4.5366972889926735</c:v>
                </c:pt>
                <c:pt idx="17148">
                  <c:v>4.7427745818258096</c:v>
                </c:pt>
                <c:pt idx="17149">
                  <c:v>4.8568488554957288</c:v>
                </c:pt>
                <c:pt idx="17150">
                  <c:v>5.0211207109004681</c:v>
                </c:pt>
                <c:pt idx="17151">
                  <c:v>5.3781882279608295</c:v>
                </c:pt>
                <c:pt idx="17152">
                  <c:v>5.6607760835257475</c:v>
                </c:pt>
                <c:pt idx="17153">
                  <c:v>5.7110024247726425</c:v>
                </c:pt>
                <c:pt idx="17154">
                  <c:v>5.691140283257889</c:v>
                </c:pt>
                <c:pt idx="17155">
                  <c:v>5.6467385049662315</c:v>
                </c:pt>
                <c:pt idx="17156">
                  <c:v>5.5743118164944665</c:v>
                </c:pt>
                <c:pt idx="17157">
                  <c:v>5.4822139205972835</c:v>
                </c:pt>
                <c:pt idx="17158">
                  <c:v>5.379206873958652</c:v>
                </c:pt>
                <c:pt idx="17159">
                  <c:v>5.3083332519517885</c:v>
                </c:pt>
                <c:pt idx="17160">
                  <c:v>6.0307834865254399</c:v>
                </c:pt>
                <c:pt idx="17161">
                  <c:v>7.1921936509258435</c:v>
                </c:pt>
                <c:pt idx="17162">
                  <c:v>6.8691681410845309</c:v>
                </c:pt>
                <c:pt idx="17163">
                  <c:v>9.6289840569365186</c:v>
                </c:pt>
                <c:pt idx="17164">
                  <c:v>9.0355347181638095</c:v>
                </c:pt>
                <c:pt idx="17165">
                  <c:v>8.6089993234867421</c:v>
                </c:pt>
                <c:pt idx="17166">
                  <c:v>7.8725559572132591</c:v>
                </c:pt>
                <c:pt idx="17167">
                  <c:v>7.1251495308986295</c:v>
                </c:pt>
                <c:pt idx="17168">
                  <c:v>6.7054002596242945</c:v>
                </c:pt>
                <c:pt idx="17169">
                  <c:v>6.4308739753603898</c:v>
                </c:pt>
                <c:pt idx="17170">
                  <c:v>11.544964418589316</c:v>
                </c:pt>
                <c:pt idx="17171">
                  <c:v>8.8265139565174771</c:v>
                </c:pt>
                <c:pt idx="17172">
                  <c:v>8.5786492248273571</c:v>
                </c:pt>
                <c:pt idx="17173">
                  <c:v>10.208210960116824</c:v>
                </c:pt>
                <c:pt idx="17174">
                  <c:v>11.858734754146765</c:v>
                </c:pt>
                <c:pt idx="17175">
                  <c:v>11.527123874634693</c:v>
                </c:pt>
                <c:pt idx="17176">
                  <c:v>11.086286320266012</c:v>
                </c:pt>
                <c:pt idx="17177">
                  <c:v>10.246846812309757</c:v>
                </c:pt>
                <c:pt idx="17178">
                  <c:v>9.3865922922006781</c:v>
                </c:pt>
                <c:pt idx="17179">
                  <c:v>8.757190746363813</c:v>
                </c:pt>
                <c:pt idx="17180">
                  <c:v>8.6027802901264323</c:v>
                </c:pt>
                <c:pt idx="17181">
                  <c:v>13.332005143616307</c:v>
                </c:pt>
                <c:pt idx="17182">
                  <c:v>13.658785258641522</c:v>
                </c:pt>
                <c:pt idx="17183">
                  <c:v>13.364452373901173</c:v>
                </c:pt>
                <c:pt idx="17184">
                  <c:v>13.101520921725118</c:v>
                </c:pt>
                <c:pt idx="17185">
                  <c:v>16.250600260946086</c:v>
                </c:pt>
                <c:pt idx="17186">
                  <c:v>15.051327082218817</c:v>
                </c:pt>
                <c:pt idx="17187">
                  <c:v>14.453594181220376</c:v>
                </c:pt>
                <c:pt idx="17188">
                  <c:v>13.696356108374946</c:v>
                </c:pt>
                <c:pt idx="17189">
                  <c:v>12.666192553783027</c:v>
                </c:pt>
                <c:pt idx="17190">
                  <c:v>12.06050514350615</c:v>
                </c:pt>
                <c:pt idx="17191">
                  <c:v>21.197445010321339</c:v>
                </c:pt>
                <c:pt idx="17192">
                  <c:v>17.517045831300017</c:v>
                </c:pt>
                <c:pt idx="17193">
                  <c:v>16.859144280730963</c:v>
                </c:pt>
                <c:pt idx="17194">
                  <c:v>16.395865378681531</c:v>
                </c:pt>
                <c:pt idx="17195">
                  <c:v>15.487950675795714</c:v>
                </c:pt>
                <c:pt idx="17196">
                  <c:v>14.094585846054196</c:v>
                </c:pt>
                <c:pt idx="17197">
                  <c:v>12.61912022950372</c:v>
                </c:pt>
                <c:pt idx="17198">
                  <c:v>11.217021392560556</c:v>
                </c:pt>
                <c:pt idx="17199">
                  <c:v>10.186041049901569</c:v>
                </c:pt>
                <c:pt idx="17200">
                  <c:v>10.48367786921945</c:v>
                </c:pt>
                <c:pt idx="17201">
                  <c:v>9.7207473498079544</c:v>
                </c:pt>
                <c:pt idx="17202">
                  <c:v>9.8672280395189347</c:v>
                </c:pt>
                <c:pt idx="17203">
                  <c:v>18.955700590866616</c:v>
                </c:pt>
                <c:pt idx="17204">
                  <c:v>16.346699802954429</c:v>
                </c:pt>
                <c:pt idx="17205">
                  <c:v>15.98210116180195</c:v>
                </c:pt>
                <c:pt idx="17206">
                  <c:v>15.316498322777502</c:v>
                </c:pt>
                <c:pt idx="17207">
                  <c:v>16.045187050445428</c:v>
                </c:pt>
                <c:pt idx="17208">
                  <c:v>14.974817951036099</c:v>
                </c:pt>
                <c:pt idx="17209">
                  <c:v>14.196220308276093</c:v>
                </c:pt>
                <c:pt idx="17210">
                  <c:v>13.21273265941617</c:v>
                </c:pt>
                <c:pt idx="17211">
                  <c:v>12.936029319315105</c:v>
                </c:pt>
                <c:pt idx="17212">
                  <c:v>13.941071365177118</c:v>
                </c:pt>
                <c:pt idx="17213">
                  <c:v>14.90177054750535</c:v>
                </c:pt>
                <c:pt idx="17214">
                  <c:v>18.565003732899189</c:v>
                </c:pt>
                <c:pt idx="17215">
                  <c:v>24.083569794901624</c:v>
                </c:pt>
                <c:pt idx="17216">
                  <c:v>21.301676842010725</c:v>
                </c:pt>
                <c:pt idx="17217">
                  <c:v>20.138431064658697</c:v>
                </c:pt>
                <c:pt idx="17218">
                  <c:v>18.746329686203108</c:v>
                </c:pt>
                <c:pt idx="17219">
                  <c:v>17.244302271369236</c:v>
                </c:pt>
                <c:pt idx="17220">
                  <c:v>15.613294369323732</c:v>
                </c:pt>
                <c:pt idx="17221">
                  <c:v>14.647030609848352</c:v>
                </c:pt>
                <c:pt idx="17222">
                  <c:v>13.788544442057363</c:v>
                </c:pt>
                <c:pt idx="17223">
                  <c:v>14.727151987535086</c:v>
                </c:pt>
                <c:pt idx="17224">
                  <c:v>23.746322447915084</c:v>
                </c:pt>
                <c:pt idx="17225">
                  <c:v>20.65946955998459</c:v>
                </c:pt>
                <c:pt idx="17226">
                  <c:v>20.083348525211129</c:v>
                </c:pt>
                <c:pt idx="17227">
                  <c:v>18.981808650267229</c:v>
                </c:pt>
                <c:pt idx="17228">
                  <c:v>17.511399709894718</c:v>
                </c:pt>
                <c:pt idx="17229">
                  <c:v>15.916148667805139</c:v>
                </c:pt>
                <c:pt idx="17230">
                  <c:v>14.447628647333737</c:v>
                </c:pt>
                <c:pt idx="17231">
                  <c:v>13.178500510363268</c:v>
                </c:pt>
                <c:pt idx="17232">
                  <c:v>12.266161357004151</c:v>
                </c:pt>
                <c:pt idx="17233">
                  <c:v>11.76702114596921</c:v>
                </c:pt>
                <c:pt idx="17234">
                  <c:v>11.076238238506486</c:v>
                </c:pt>
                <c:pt idx="17235">
                  <c:v>10.556257384847816</c:v>
                </c:pt>
                <c:pt idx="17236">
                  <c:v>10.527470709061223</c:v>
                </c:pt>
                <c:pt idx="17237">
                  <c:v>14.484353391445818</c:v>
                </c:pt>
                <c:pt idx="17238">
                  <c:v>13.966848184925954</c:v>
                </c:pt>
                <c:pt idx="17239">
                  <c:v>14.177256601826558</c:v>
                </c:pt>
                <c:pt idx="17240">
                  <c:v>14.254665911544302</c:v>
                </c:pt>
                <c:pt idx="17241">
                  <c:v>13.87230992316155</c:v>
                </c:pt>
                <c:pt idx="17242">
                  <c:v>13.168561625874268</c:v>
                </c:pt>
                <c:pt idx="17243">
                  <c:v>12.440669289067005</c:v>
                </c:pt>
                <c:pt idx="17244">
                  <c:v>11.658166643466359</c:v>
                </c:pt>
                <c:pt idx="17245">
                  <c:v>12.008118205071648</c:v>
                </c:pt>
                <c:pt idx="17246">
                  <c:v>12.393356935182698</c:v>
                </c:pt>
                <c:pt idx="17247">
                  <c:v>12.728309858091269</c:v>
                </c:pt>
                <c:pt idx="17248">
                  <c:v>14.117667088844893</c:v>
                </c:pt>
                <c:pt idx="17249">
                  <c:v>17.49651403479389</c:v>
                </c:pt>
                <c:pt idx="17250">
                  <c:v>16.768774199947686</c:v>
                </c:pt>
                <c:pt idx="17251">
                  <c:v>16.575953408237275</c:v>
                </c:pt>
                <c:pt idx="17252">
                  <c:v>15.87116668143976</c:v>
                </c:pt>
                <c:pt idx="17253">
                  <c:v>14.948408069445279</c:v>
                </c:pt>
                <c:pt idx="17254">
                  <c:v>16.219746189662487</c:v>
                </c:pt>
                <c:pt idx="17255">
                  <c:v>14.726570737846346</c:v>
                </c:pt>
                <c:pt idx="17256">
                  <c:v>13.968810793040735</c:v>
                </c:pt>
                <c:pt idx="17257">
                  <c:v>13.398910530016508</c:v>
                </c:pt>
                <c:pt idx="17258">
                  <c:v>13.261438355297726</c:v>
                </c:pt>
                <c:pt idx="17259">
                  <c:v>12.48970703027755</c:v>
                </c:pt>
                <c:pt idx="17260">
                  <c:v>11.763403949216</c:v>
                </c:pt>
                <c:pt idx="17261">
                  <c:v>11.299900262328578</c:v>
                </c:pt>
                <c:pt idx="17262">
                  <c:v>11.102088473846926</c:v>
                </c:pt>
                <c:pt idx="17263">
                  <c:v>10.925304810198424</c:v>
                </c:pt>
                <c:pt idx="17264">
                  <c:v>11.752733888750464</c:v>
                </c:pt>
                <c:pt idx="17265">
                  <c:v>12.857921656271632</c:v>
                </c:pt>
                <c:pt idx="17266">
                  <c:v>13.574298192691368</c:v>
                </c:pt>
                <c:pt idx="17267">
                  <c:v>13.760190644187929</c:v>
                </c:pt>
                <c:pt idx="17268">
                  <c:v>13.651568115976216</c:v>
                </c:pt>
                <c:pt idx="17269">
                  <c:v>13.231736190036939</c:v>
                </c:pt>
                <c:pt idx="17270">
                  <c:v>12.5668038930751</c:v>
                </c:pt>
                <c:pt idx="17271">
                  <c:v>11.792251123003126</c:v>
                </c:pt>
                <c:pt idx="17272">
                  <c:v>11.07007649138578</c:v>
                </c:pt>
                <c:pt idx="17273">
                  <c:v>11.436879683722234</c:v>
                </c:pt>
                <c:pt idx="17274">
                  <c:v>11.895938867404261</c:v>
                </c:pt>
                <c:pt idx="17275">
                  <c:v>15.535141412618252</c:v>
                </c:pt>
                <c:pt idx="17276">
                  <c:v>15.30230070594407</c:v>
                </c:pt>
                <c:pt idx="17277">
                  <c:v>15.30129258542652</c:v>
                </c:pt>
                <c:pt idx="17278">
                  <c:v>14.799996797468534</c:v>
                </c:pt>
                <c:pt idx="17279">
                  <c:v>13.912864856110772</c:v>
                </c:pt>
                <c:pt idx="17280">
                  <c:v>13.046447349489453</c:v>
                </c:pt>
                <c:pt idx="17281">
                  <c:v>12.13599724450912</c:v>
                </c:pt>
                <c:pt idx="17282">
                  <c:v>11.295133028767536</c:v>
                </c:pt>
                <c:pt idx="17283">
                  <c:v>11.162183880534545</c:v>
                </c:pt>
                <c:pt idx="17284">
                  <c:v>11.120290320120498</c:v>
                </c:pt>
                <c:pt idx="17285">
                  <c:v>10.814482406588452</c:v>
                </c:pt>
                <c:pt idx="17286">
                  <c:v>10.440990931351051</c:v>
                </c:pt>
                <c:pt idx="17287">
                  <c:v>11.200068875070912</c:v>
                </c:pt>
                <c:pt idx="17288">
                  <c:v>16.419860621952989</c:v>
                </c:pt>
                <c:pt idx="17289">
                  <c:v>15.945253013651033</c:v>
                </c:pt>
                <c:pt idx="17290">
                  <c:v>14.616157061992872</c:v>
                </c:pt>
                <c:pt idx="17291">
                  <c:v>14.107149851636372</c:v>
                </c:pt>
                <c:pt idx="17292">
                  <c:v>13.376248714777134</c:v>
                </c:pt>
                <c:pt idx="17293">
                  <c:v>12.443896306357702</c:v>
                </c:pt>
                <c:pt idx="17294">
                  <c:v>11.582372553304054</c:v>
                </c:pt>
                <c:pt idx="17295">
                  <c:v>10.963689325388266</c:v>
                </c:pt>
                <c:pt idx="17296">
                  <c:v>10.467987589859934</c:v>
                </c:pt>
                <c:pt idx="17297">
                  <c:v>10.778329987130082</c:v>
                </c:pt>
                <c:pt idx="17298">
                  <c:v>10.766052813915673</c:v>
                </c:pt>
                <c:pt idx="17299">
                  <c:v>10.695440809481015</c:v>
                </c:pt>
                <c:pt idx="17300">
                  <c:v>10.785274596770327</c:v>
                </c:pt>
                <c:pt idx="17301">
                  <c:v>10.966120822356057</c:v>
                </c:pt>
                <c:pt idx="17302">
                  <c:v>10.779131781927845</c:v>
                </c:pt>
                <c:pt idx="17303">
                  <c:v>10.633798095136658</c:v>
                </c:pt>
                <c:pt idx="17304">
                  <c:v>15.691885345448828</c:v>
                </c:pt>
                <c:pt idx="17305">
                  <c:v>16.645342615349659</c:v>
                </c:pt>
                <c:pt idx="17306">
                  <c:v>14.882078276290244</c:v>
                </c:pt>
                <c:pt idx="17307">
                  <c:v>14.464186415938476</c:v>
                </c:pt>
                <c:pt idx="17308">
                  <c:v>13.834887348888714</c:v>
                </c:pt>
                <c:pt idx="17309">
                  <c:v>12.920210121446495</c:v>
                </c:pt>
                <c:pt idx="17310">
                  <c:v>11.953118747103979</c:v>
                </c:pt>
                <c:pt idx="17311">
                  <c:v>11.150443269794852</c:v>
                </c:pt>
                <c:pt idx="17312">
                  <c:v>10.588233795168778</c:v>
                </c:pt>
                <c:pt idx="17313">
                  <c:v>10.682037128324222</c:v>
                </c:pt>
                <c:pt idx="17314">
                  <c:v>10.580849784570368</c:v>
                </c:pt>
                <c:pt idx="17315">
                  <c:v>10.634010602054948</c:v>
                </c:pt>
                <c:pt idx="17316">
                  <c:v>10.537711276842849</c:v>
                </c:pt>
                <c:pt idx="17317">
                  <c:v>10.288490060078448</c:v>
                </c:pt>
                <c:pt idx="17318">
                  <c:v>10.091199803242507</c:v>
                </c:pt>
                <c:pt idx="17319">
                  <c:v>9.9154764092039755</c:v>
                </c:pt>
                <c:pt idx="17320">
                  <c:v>9.7570756875056901</c:v>
                </c:pt>
                <c:pt idx="17321">
                  <c:v>9.5798671128503585</c:v>
                </c:pt>
                <c:pt idx="17322">
                  <c:v>9.3942333912498661</c:v>
                </c:pt>
                <c:pt idx="17323">
                  <c:v>10.690604761444169</c:v>
                </c:pt>
                <c:pt idx="17324">
                  <c:v>11.628377101979424</c:v>
                </c:pt>
                <c:pt idx="17325">
                  <c:v>10.172216584469359</c:v>
                </c:pt>
                <c:pt idx="17326">
                  <c:v>9.8186390936695567</c:v>
                </c:pt>
                <c:pt idx="17327">
                  <c:v>9.3706126061443573</c:v>
                </c:pt>
                <c:pt idx="17328">
                  <c:v>9.0465962336507548</c:v>
                </c:pt>
                <c:pt idx="17329">
                  <c:v>8.7362492336662267</c:v>
                </c:pt>
                <c:pt idx="17330">
                  <c:v>8.4276575699807506</c:v>
                </c:pt>
                <c:pt idx="17331">
                  <c:v>8.1458169860540934</c:v>
                </c:pt>
                <c:pt idx="17332">
                  <c:v>7.8577985758485855</c:v>
                </c:pt>
                <c:pt idx="17333">
                  <c:v>7.6842780093756815</c:v>
                </c:pt>
                <c:pt idx="17334">
                  <c:v>7.5149861169580854</c:v>
                </c:pt>
                <c:pt idx="17335">
                  <c:v>7.3424464690561955</c:v>
                </c:pt>
                <c:pt idx="17336">
                  <c:v>7.1689901638150069</c:v>
                </c:pt>
                <c:pt idx="17337">
                  <c:v>6.9905231318752792</c:v>
                </c:pt>
                <c:pt idx="17338">
                  <c:v>6.8132076999639954</c:v>
                </c:pt>
                <c:pt idx="17339">
                  <c:v>6.6358445737427285</c:v>
                </c:pt>
                <c:pt idx="17340">
                  <c:v>6.458151546365742</c:v>
                </c:pt>
                <c:pt idx="17341">
                  <c:v>6.2802795077241935</c:v>
                </c:pt>
                <c:pt idx="17342">
                  <c:v>6.094694788687872</c:v>
                </c:pt>
                <c:pt idx="17343">
                  <c:v>5.9102494902145768</c:v>
                </c:pt>
                <c:pt idx="17344">
                  <c:v>5.7228350757682351</c:v>
                </c:pt>
                <c:pt idx="17345">
                  <c:v>5.53945437748781</c:v>
                </c:pt>
                <c:pt idx="17346">
                  <c:v>5.3613032179923303</c:v>
                </c:pt>
                <c:pt idx="17347">
                  <c:v>5.1902895569973868</c:v>
                </c:pt>
                <c:pt idx="17348">
                  <c:v>5.0244544601360968</c:v>
                </c:pt>
                <c:pt idx="17349">
                  <c:v>4.8667561740276168</c:v>
                </c:pt>
                <c:pt idx="17350">
                  <c:v>4.7131222898490126</c:v>
                </c:pt>
                <c:pt idx="17351">
                  <c:v>4.5644732572036988</c:v>
                </c:pt>
                <c:pt idx="17352">
                  <c:v>4.4227258252915895</c:v>
                </c:pt>
                <c:pt idx="17353">
                  <c:v>4.2837986770328413</c:v>
                </c:pt>
                <c:pt idx="17354">
                  <c:v>4.1497112634984097</c:v>
                </c:pt>
                <c:pt idx="17355">
                  <c:v>4.0144853362831885</c:v>
                </c:pt>
                <c:pt idx="17356">
                  <c:v>3.8831448818016812</c:v>
                </c:pt>
                <c:pt idx="17357">
                  <c:v>3.7598160574602142</c:v>
                </c:pt>
                <c:pt idx="17358">
                  <c:v>3.6397271296522709</c:v>
                </c:pt>
                <c:pt idx="17359">
                  <c:v>3.5279084135245187</c:v>
                </c:pt>
                <c:pt idx="17360">
                  <c:v>3.4188922144632592</c:v>
                </c:pt>
                <c:pt idx="17361">
                  <c:v>3.3163127712520581</c:v>
                </c:pt>
                <c:pt idx="17362">
                  <c:v>3.2163062008527392</c:v>
                </c:pt>
                <c:pt idx="17363">
                  <c:v>3.1196104447635968</c:v>
                </c:pt>
                <c:pt idx="17364">
                  <c:v>3.029565216909555</c:v>
                </c:pt>
                <c:pt idx="17365">
                  <c:v>2.9402119530206332</c:v>
                </c:pt>
                <c:pt idx="17366">
                  <c:v>2.8588937614562053</c:v>
                </c:pt>
                <c:pt idx="17367">
                  <c:v>2.7770553754337395</c:v>
                </c:pt>
                <c:pt idx="17368">
                  <c:v>2.698243106621927</c:v>
                </c:pt>
                <c:pt idx="17369">
                  <c:v>2.6232048000591672</c:v>
                </c:pt>
                <c:pt idx="17370">
                  <c:v>2.5511897903596839</c:v>
                </c:pt>
                <c:pt idx="17371">
                  <c:v>2.4815488591703581</c:v>
                </c:pt>
                <c:pt idx="17372">
                  <c:v>2.4131341938426458</c:v>
                </c:pt>
                <c:pt idx="17373">
                  <c:v>2.348099347284843</c:v>
                </c:pt>
                <c:pt idx="17374">
                  <c:v>2.2857991989610009</c:v>
                </c:pt>
                <c:pt idx="17375">
                  <c:v>2.225489917003697</c:v>
                </c:pt>
                <c:pt idx="17376">
                  <c:v>2.1673289214089801</c:v>
                </c:pt>
                <c:pt idx="17377">
                  <c:v>2.1101748482823699</c:v>
                </c:pt>
                <c:pt idx="17378">
                  <c:v>2.0524875151060633</c:v>
                </c:pt>
                <c:pt idx="17379">
                  <c:v>2.0012278869982114</c:v>
                </c:pt>
                <c:pt idx="17380">
                  <c:v>1.9507580439356882</c:v>
                </c:pt>
                <c:pt idx="17381">
                  <c:v>1.9000411489131181</c:v>
                </c:pt>
                <c:pt idx="17382">
                  <c:v>1.8512414170112674</c:v>
                </c:pt>
                <c:pt idx="17383">
                  <c:v>1.8041240853488536</c:v>
                </c:pt>
                <c:pt idx="17384">
                  <c:v>1.7586553838925441</c:v>
                </c:pt>
                <c:pt idx="17385">
                  <c:v>1.7149025071006518</c:v>
                </c:pt>
                <c:pt idx="17386">
                  <c:v>1.6720335863766989</c:v>
                </c:pt>
                <c:pt idx="17387">
                  <c:v>1.6304176633097116</c:v>
                </c:pt>
                <c:pt idx="17388">
                  <c:v>1.5914246636788052</c:v>
                </c:pt>
                <c:pt idx="17389">
                  <c:v>1.5523253722002095</c:v>
                </c:pt>
                <c:pt idx="17390">
                  <c:v>1.5143914079955139</c:v>
                </c:pt>
                <c:pt idx="17391">
                  <c:v>1.4769952007605798</c:v>
                </c:pt>
                <c:pt idx="17392">
                  <c:v>1.4420099676150704</c:v>
                </c:pt>
                <c:pt idx="17393">
                  <c:v>1.4072096906131626</c:v>
                </c:pt>
                <c:pt idx="17394">
                  <c:v>1.3731690948966024</c:v>
                </c:pt>
                <c:pt idx="17395">
                  <c:v>1.3395636274716518</c:v>
                </c:pt>
                <c:pt idx="17396">
                  <c:v>1.3082694365922651</c:v>
                </c:pt>
                <c:pt idx="17397">
                  <c:v>1.2760633517320212</c:v>
                </c:pt>
                <c:pt idx="17398">
                  <c:v>1.2482228641281141</c:v>
                </c:pt>
                <c:pt idx="17399">
                  <c:v>1.2180261078809878</c:v>
                </c:pt>
                <c:pt idx="17400">
                  <c:v>1.1887518415938121</c:v>
                </c:pt>
                <c:pt idx="17401">
                  <c:v>1.1610794305362921</c:v>
                </c:pt>
                <c:pt idx="17402">
                  <c:v>1.1345888293179607</c:v>
                </c:pt>
                <c:pt idx="17403">
                  <c:v>1.1077605650562561</c:v>
                </c:pt>
                <c:pt idx="17404">
                  <c:v>1.081575721025396</c:v>
                </c:pt>
                <c:pt idx="17405">
                  <c:v>1.0576159207721965</c:v>
                </c:pt>
                <c:pt idx="17406">
                  <c:v>1.0321633126855858</c:v>
                </c:pt>
                <c:pt idx="17407">
                  <c:v>1.0116005550068117</c:v>
                </c:pt>
                <c:pt idx="17408">
                  <c:v>0.98641080126775516</c:v>
                </c:pt>
                <c:pt idx="17409">
                  <c:v>0.96327768614515963</c:v>
                </c:pt>
                <c:pt idx="17410">
                  <c:v>0.94408531171883769</c:v>
                </c:pt>
                <c:pt idx="17411">
                  <c:v>0.92311823412238392</c:v>
                </c:pt>
                <c:pt idx="17412">
                  <c:v>0.90056145057513182</c:v>
                </c:pt>
                <c:pt idx="17413">
                  <c:v>0.8821003867844891</c:v>
                </c:pt>
                <c:pt idx="17414">
                  <c:v>0.86362088470807474</c:v>
                </c:pt>
                <c:pt idx="17415">
                  <c:v>0.84300919066536362</c:v>
                </c:pt>
                <c:pt idx="17416">
                  <c:v>0.82535194378889465</c:v>
                </c:pt>
                <c:pt idx="17417">
                  <c:v>0.80793616480528463</c:v>
                </c:pt>
                <c:pt idx="17418">
                  <c:v>0.78874924513670064</c:v>
                </c:pt>
                <c:pt idx="17419">
                  <c:v>0.77217893631355905</c:v>
                </c:pt>
                <c:pt idx="17420">
                  <c:v>0.75431333968963921</c:v>
                </c:pt>
                <c:pt idx="17421">
                  <c:v>0.73954089645093468</c:v>
                </c:pt>
                <c:pt idx="17422">
                  <c:v>0.72405037790982663</c:v>
                </c:pt>
                <c:pt idx="17423">
                  <c:v>0.71784597393111726</c:v>
                </c:pt>
                <c:pt idx="17424">
                  <c:v>0.70715171017154865</c:v>
                </c:pt>
                <c:pt idx="17425">
                  <c:v>0.69460539349747152</c:v>
                </c:pt>
                <c:pt idx="17426">
                  <c:v>0.68152423498963555</c:v>
                </c:pt>
                <c:pt idx="17427">
                  <c:v>0.66825799268545272</c:v>
                </c:pt>
                <c:pt idx="17428">
                  <c:v>0.65381908179512571</c:v>
                </c:pt>
                <c:pt idx="17429">
                  <c:v>0.63885223687900294</c:v>
                </c:pt>
                <c:pt idx="17430">
                  <c:v>0.88126914981122828</c:v>
                </c:pt>
                <c:pt idx="17431">
                  <c:v>1.0241976336241498</c:v>
                </c:pt>
                <c:pt idx="17432">
                  <c:v>1.0573300145294571</c:v>
                </c:pt>
                <c:pt idx="17433">
                  <c:v>1.0547140862809958</c:v>
                </c:pt>
                <c:pt idx="17434">
                  <c:v>1.0364335402116609</c:v>
                </c:pt>
                <c:pt idx="17435">
                  <c:v>1.0177626841362133</c:v>
                </c:pt>
                <c:pt idx="17436">
                  <c:v>0.99356556730171186</c:v>
                </c:pt>
                <c:pt idx="17437">
                  <c:v>0.97066941060271639</c:v>
                </c:pt>
                <c:pt idx="17438">
                  <c:v>0.96571131624307804</c:v>
                </c:pt>
                <c:pt idx="17439">
                  <c:v>2.2733014746891742</c:v>
                </c:pt>
                <c:pt idx="17440">
                  <c:v>2.2054922810231306</c:v>
                </c:pt>
                <c:pt idx="17441">
                  <c:v>2.3552109670321837</c:v>
                </c:pt>
                <c:pt idx="17442">
                  <c:v>1.6951335786279766</c:v>
                </c:pt>
                <c:pt idx="17443">
                  <c:v>1.749936041046789</c:v>
                </c:pt>
                <c:pt idx="17444">
                  <c:v>1.7791599536351344</c:v>
                </c:pt>
                <c:pt idx="17445">
                  <c:v>1.8343343254317941</c:v>
                </c:pt>
                <c:pt idx="17446">
                  <c:v>2.4109551299705165</c:v>
                </c:pt>
                <c:pt idx="17447">
                  <c:v>3.9932990362362224</c:v>
                </c:pt>
                <c:pt idx="17448">
                  <c:v>3.3249644334633865</c:v>
                </c:pt>
                <c:pt idx="17449">
                  <c:v>3.8280208285103781</c:v>
                </c:pt>
                <c:pt idx="17450">
                  <c:v>4.2344975992089076</c:v>
                </c:pt>
                <c:pt idx="17451">
                  <c:v>4.5337217394558023</c:v>
                </c:pt>
                <c:pt idx="17452">
                  <c:v>4.6360129218331583</c:v>
                </c:pt>
                <c:pt idx="17453">
                  <c:v>4.6192305040241584</c:v>
                </c:pt>
                <c:pt idx="17454">
                  <c:v>4.9558778009717628</c:v>
                </c:pt>
                <c:pt idx="17455">
                  <c:v>6.3076398705160051</c:v>
                </c:pt>
                <c:pt idx="17456">
                  <c:v>10.751569615418589</c:v>
                </c:pt>
                <c:pt idx="17457">
                  <c:v>8.3327655598528345</c:v>
                </c:pt>
                <c:pt idx="17458">
                  <c:v>7.9932861925189371</c:v>
                </c:pt>
                <c:pt idx="17459">
                  <c:v>7.6708866066725365</c:v>
                </c:pt>
                <c:pt idx="17460">
                  <c:v>7.3596686748565814</c:v>
                </c:pt>
                <c:pt idx="17461">
                  <c:v>7.0599583962809076</c:v>
                </c:pt>
                <c:pt idx="17462">
                  <c:v>6.774803471806548</c:v>
                </c:pt>
                <c:pt idx="17463">
                  <c:v>6.5885489112015518</c:v>
                </c:pt>
                <c:pt idx="17464">
                  <c:v>6.5090465567592641</c:v>
                </c:pt>
                <c:pt idx="17465">
                  <c:v>6.3731316656007095</c:v>
                </c:pt>
                <c:pt idx="17466">
                  <c:v>6.2161990501106192</c:v>
                </c:pt>
                <c:pt idx="17467">
                  <c:v>6.055547535139187</c:v>
                </c:pt>
                <c:pt idx="17468">
                  <c:v>5.8946675135194067</c:v>
                </c:pt>
                <c:pt idx="17469">
                  <c:v>5.7370399398865155</c:v>
                </c:pt>
                <c:pt idx="17470">
                  <c:v>5.5728715053328131</c:v>
                </c:pt>
                <c:pt idx="17471">
                  <c:v>5.4191772449043194</c:v>
                </c:pt>
                <c:pt idx="17472">
                  <c:v>5.2667043109644176</c:v>
                </c:pt>
                <c:pt idx="17473">
                  <c:v>5.1190609479208895</c:v>
                </c:pt>
                <c:pt idx="17474">
                  <c:v>5.0331500405993612</c:v>
                </c:pt>
                <c:pt idx="17475">
                  <c:v>5.8906529338983002</c:v>
                </c:pt>
                <c:pt idx="17476">
                  <c:v>5.5045130766406665</c:v>
                </c:pt>
                <c:pt idx="17477">
                  <c:v>5.439728430008854</c:v>
                </c:pt>
                <c:pt idx="17478">
                  <c:v>5.4247202314208547</c:v>
                </c:pt>
                <c:pt idx="17479">
                  <c:v>5.1398563775083845</c:v>
                </c:pt>
                <c:pt idx="17480">
                  <c:v>4.9153129874654757</c:v>
                </c:pt>
                <c:pt idx="17481">
                  <c:v>4.8303453936062004</c:v>
                </c:pt>
                <c:pt idx="17482">
                  <c:v>4.7346807614945021</c:v>
                </c:pt>
                <c:pt idx="17483">
                  <c:v>5.517506379008009</c:v>
                </c:pt>
                <c:pt idx="17484">
                  <c:v>12.40564461080964</c:v>
                </c:pt>
                <c:pt idx="17485">
                  <c:v>13.126334218301752</c:v>
                </c:pt>
                <c:pt idx="17486">
                  <c:v>9.5299823803807158</c:v>
                </c:pt>
                <c:pt idx="17487">
                  <c:v>9.2399468526784148</c:v>
                </c:pt>
                <c:pt idx="17488">
                  <c:v>8.9821671083812546</c:v>
                </c:pt>
                <c:pt idx="17489">
                  <c:v>8.625235707198069</c:v>
                </c:pt>
                <c:pt idx="17490">
                  <c:v>8.2019339002205491</c:v>
                </c:pt>
                <c:pt idx="17491">
                  <c:v>7.7447503150769545</c:v>
                </c:pt>
                <c:pt idx="17492">
                  <c:v>7.4491532520960018</c:v>
                </c:pt>
                <c:pt idx="17493">
                  <c:v>7.1989003962375318</c:v>
                </c:pt>
                <c:pt idx="17494">
                  <c:v>6.9609625993125954</c:v>
                </c:pt>
                <c:pt idx="17495">
                  <c:v>6.726532060776905</c:v>
                </c:pt>
                <c:pt idx="17496">
                  <c:v>6.5015109161223741</c:v>
                </c:pt>
                <c:pt idx="17497">
                  <c:v>6.2870373187904756</c:v>
                </c:pt>
                <c:pt idx="17498">
                  <c:v>6.1018964330963588</c:v>
                </c:pt>
                <c:pt idx="17499">
                  <c:v>5.9133590765983142</c:v>
                </c:pt>
                <c:pt idx="17500">
                  <c:v>5.7399701143206219</c:v>
                </c:pt>
                <c:pt idx="17501">
                  <c:v>5.566120177987866</c:v>
                </c:pt>
                <c:pt idx="17502">
                  <c:v>5.3929234499767817</c:v>
                </c:pt>
                <c:pt idx="17503">
                  <c:v>5.2247904571944845</c:v>
                </c:pt>
                <c:pt idx="17504">
                  <c:v>5.0665996860064499</c:v>
                </c:pt>
                <c:pt idx="17505">
                  <c:v>4.9186576362998906</c:v>
                </c:pt>
                <c:pt idx="17506">
                  <c:v>4.7767206536256763</c:v>
                </c:pt>
                <c:pt idx="17507">
                  <c:v>4.9257818460522946</c:v>
                </c:pt>
                <c:pt idx="17508">
                  <c:v>4.9040195330752745</c:v>
                </c:pt>
                <c:pt idx="17509">
                  <c:v>4.8253088168342755</c:v>
                </c:pt>
                <c:pt idx="17510">
                  <c:v>4.7190701888004174</c:v>
                </c:pt>
                <c:pt idx="17511">
                  <c:v>4.6415541471099919</c:v>
                </c:pt>
                <c:pt idx="17512">
                  <c:v>4.5690402315279242</c:v>
                </c:pt>
                <c:pt idx="17513">
                  <c:v>12.664581308032133</c:v>
                </c:pt>
                <c:pt idx="17514">
                  <c:v>6.6517621503106934</c:v>
                </c:pt>
                <c:pt idx="17515">
                  <c:v>6.367067182595509</c:v>
                </c:pt>
                <c:pt idx="17516">
                  <c:v>6.1088046199993666</c:v>
                </c:pt>
                <c:pt idx="17517">
                  <c:v>5.8604218674351918</c:v>
                </c:pt>
                <c:pt idx="17518">
                  <c:v>5.6390156448833082</c:v>
                </c:pt>
                <c:pt idx="17519">
                  <c:v>5.4589583150128416</c:v>
                </c:pt>
                <c:pt idx="17520">
                  <c:v>5.3377479135706913</c:v>
                </c:pt>
                <c:pt idx="17521">
                  <c:v>5.3452656516941692</c:v>
                </c:pt>
                <c:pt idx="17522">
                  <c:v>6.402898016558197</c:v>
                </c:pt>
                <c:pt idx="17523">
                  <c:v>7.4465613565585764</c:v>
                </c:pt>
                <c:pt idx="17524">
                  <c:v>8.3212120049488707</c:v>
                </c:pt>
                <c:pt idx="17525">
                  <c:v>9.4054062124728546</c:v>
                </c:pt>
                <c:pt idx="17526">
                  <c:v>9.7198862055288942</c:v>
                </c:pt>
                <c:pt idx="17527">
                  <c:v>9.6960388084604574</c:v>
                </c:pt>
                <c:pt idx="17528">
                  <c:v>9.3182696558478657</c:v>
                </c:pt>
                <c:pt idx="17529">
                  <c:v>8.8219040389410068</c:v>
                </c:pt>
                <c:pt idx="17530">
                  <c:v>8.6029637585487393</c:v>
                </c:pt>
                <c:pt idx="17531">
                  <c:v>8.6295226571561905</c:v>
                </c:pt>
                <c:pt idx="17532">
                  <c:v>8.5730071037281004</c:v>
                </c:pt>
                <c:pt idx="17533">
                  <c:v>8.5511454279449595</c:v>
                </c:pt>
                <c:pt idx="17534">
                  <c:v>8.3424962956748665</c:v>
                </c:pt>
                <c:pt idx="17535">
                  <c:v>7.9826307085978634</c:v>
                </c:pt>
                <c:pt idx="17536">
                  <c:v>7.7397014364293808</c:v>
                </c:pt>
                <c:pt idx="17537">
                  <c:v>8.4278409811322916</c:v>
                </c:pt>
                <c:pt idx="17538">
                  <c:v>9.3263902774914662</c:v>
                </c:pt>
                <c:pt idx="17539">
                  <c:v>9.7706094916189503</c:v>
                </c:pt>
                <c:pt idx="17540">
                  <c:v>10.113688643503496</c:v>
                </c:pt>
                <c:pt idx="17541">
                  <c:v>10.814927837234382</c:v>
                </c:pt>
                <c:pt idx="17542">
                  <c:v>10.249896830813842</c:v>
                </c:pt>
                <c:pt idx="17543">
                  <c:v>9.8233092994560547</c:v>
                </c:pt>
                <c:pt idx="17544">
                  <c:v>9.4198154470187188</c:v>
                </c:pt>
                <c:pt idx="17545">
                  <c:v>9.279595108159759</c:v>
                </c:pt>
                <c:pt idx="17546">
                  <c:v>9.3847408966986841</c:v>
                </c:pt>
                <c:pt idx="17547">
                  <c:v>9.3111096886086724</c:v>
                </c:pt>
                <c:pt idx="17548">
                  <c:v>8.980503100260723</c:v>
                </c:pt>
                <c:pt idx="17549">
                  <c:v>8.6014653917522583</c:v>
                </c:pt>
                <c:pt idx="17550">
                  <c:v>8.186012372388829</c:v>
                </c:pt>
                <c:pt idx="17551">
                  <c:v>8.107319897230564</c:v>
                </c:pt>
                <c:pt idx="17552">
                  <c:v>8.428119935947171</c:v>
                </c:pt>
                <c:pt idx="17553">
                  <c:v>8.4951916351870196</c:v>
                </c:pt>
                <c:pt idx="17554">
                  <c:v>8.5490306065814128</c:v>
                </c:pt>
                <c:pt idx="17555">
                  <c:v>9.0502550272201105</c:v>
                </c:pt>
                <c:pt idx="17556">
                  <c:v>9.6319334293095409</c:v>
                </c:pt>
                <c:pt idx="17557">
                  <c:v>10.163910643115678</c:v>
                </c:pt>
                <c:pt idx="17558">
                  <c:v>10.31109462798517</c:v>
                </c:pt>
                <c:pt idx="17559">
                  <c:v>10.19783910642427</c:v>
                </c:pt>
                <c:pt idx="17560">
                  <c:v>10.658173340381348</c:v>
                </c:pt>
                <c:pt idx="17561">
                  <c:v>10.933449564904466</c:v>
                </c:pt>
                <c:pt idx="17562">
                  <c:v>9.8353123932238695</c:v>
                </c:pt>
                <c:pt idx="17563">
                  <c:v>9.1774663448324549</c:v>
                </c:pt>
                <c:pt idx="17564">
                  <c:v>9.1790400482493766</c:v>
                </c:pt>
                <c:pt idx="17565">
                  <c:v>9.4072605348467047</c:v>
                </c:pt>
                <c:pt idx="17566">
                  <c:v>9.7317362594068726</c:v>
                </c:pt>
                <c:pt idx="17567">
                  <c:v>11.940279490109695</c:v>
                </c:pt>
                <c:pt idx="17568">
                  <c:v>14.332293962588951</c:v>
                </c:pt>
                <c:pt idx="17569">
                  <c:v>14.440662220006455</c:v>
                </c:pt>
                <c:pt idx="17570">
                  <c:v>16.026727880032354</c:v>
                </c:pt>
                <c:pt idx="17571">
                  <c:v>15.338563682703667</c:v>
                </c:pt>
                <c:pt idx="17572">
                  <c:v>14.590314568766306</c:v>
                </c:pt>
                <c:pt idx="17573">
                  <c:v>13.969598930045786</c:v>
                </c:pt>
                <c:pt idx="17574">
                  <c:v>13.749243715947287</c:v>
                </c:pt>
                <c:pt idx="17575">
                  <c:v>13.461856466138421</c:v>
                </c:pt>
                <c:pt idx="17576">
                  <c:v>13.372172149016922</c:v>
                </c:pt>
                <c:pt idx="17577">
                  <c:v>13.182091143455848</c:v>
                </c:pt>
                <c:pt idx="17578">
                  <c:v>13.477929790333418</c:v>
                </c:pt>
                <c:pt idx="17579">
                  <c:v>12.798038627059418</c:v>
                </c:pt>
                <c:pt idx="17580">
                  <c:v>12.087577355966722</c:v>
                </c:pt>
                <c:pt idx="17581">
                  <c:v>11.435827771001994</c:v>
                </c:pt>
                <c:pt idx="17582">
                  <c:v>10.907228677045335</c:v>
                </c:pt>
                <c:pt idx="17583">
                  <c:v>10.81401509939395</c:v>
                </c:pt>
                <c:pt idx="17584">
                  <c:v>11.052456052277824</c:v>
                </c:pt>
                <c:pt idx="17585">
                  <c:v>12.286182152484029</c:v>
                </c:pt>
                <c:pt idx="17586">
                  <c:v>13.20334402956108</c:v>
                </c:pt>
                <c:pt idx="17587">
                  <c:v>13.662979041183892</c:v>
                </c:pt>
                <c:pt idx="17588">
                  <c:v>13.943167140774023</c:v>
                </c:pt>
                <c:pt idx="17589">
                  <c:v>14.211285328897798</c:v>
                </c:pt>
                <c:pt idx="17590">
                  <c:v>13.870799038556434</c:v>
                </c:pt>
                <c:pt idx="17591">
                  <c:v>13.289478638147152</c:v>
                </c:pt>
                <c:pt idx="17592">
                  <c:v>12.53999408466597</c:v>
                </c:pt>
                <c:pt idx="17593">
                  <c:v>11.843252646490562</c:v>
                </c:pt>
                <c:pt idx="17594">
                  <c:v>11.722765823278419</c:v>
                </c:pt>
                <c:pt idx="17595">
                  <c:v>11.706228181225798</c:v>
                </c:pt>
                <c:pt idx="17596">
                  <c:v>11.921266680532353</c:v>
                </c:pt>
                <c:pt idx="17597">
                  <c:v>12.03690585849227</c:v>
                </c:pt>
                <c:pt idx="17598">
                  <c:v>12.008750746787898</c:v>
                </c:pt>
                <c:pt idx="17599">
                  <c:v>12.149695018968453</c:v>
                </c:pt>
                <c:pt idx="17600">
                  <c:v>12.465471372774434</c:v>
                </c:pt>
                <c:pt idx="17601">
                  <c:v>12.743016456811198</c:v>
                </c:pt>
                <c:pt idx="17602">
                  <c:v>14.359899751023249</c:v>
                </c:pt>
                <c:pt idx="17603">
                  <c:v>17.110901161960797</c:v>
                </c:pt>
                <c:pt idx="17604">
                  <c:v>21.129961028925365</c:v>
                </c:pt>
                <c:pt idx="17605">
                  <c:v>18.079166902804232</c:v>
                </c:pt>
                <c:pt idx="17606">
                  <c:v>17.564935193091841</c:v>
                </c:pt>
                <c:pt idx="17607">
                  <c:v>16.963376363950839</c:v>
                </c:pt>
                <c:pt idx="17608">
                  <c:v>16.399227304571795</c:v>
                </c:pt>
                <c:pt idx="17609">
                  <c:v>16.025767710035129</c:v>
                </c:pt>
                <c:pt idx="17610">
                  <c:v>15.636780344050008</c:v>
                </c:pt>
                <c:pt idx="17611">
                  <c:v>15.405774955461776</c:v>
                </c:pt>
                <c:pt idx="17612">
                  <c:v>15.547072604987346</c:v>
                </c:pt>
                <c:pt idx="17613">
                  <c:v>15.447766396570605</c:v>
                </c:pt>
                <c:pt idx="17614">
                  <c:v>15.188005773957393</c:v>
                </c:pt>
                <c:pt idx="17615">
                  <c:v>14.919305156048729</c:v>
                </c:pt>
                <c:pt idx="17616">
                  <c:v>14.640597518088308</c:v>
                </c:pt>
                <c:pt idx="17617">
                  <c:v>14.360825492294619</c:v>
                </c:pt>
                <c:pt idx="17618">
                  <c:v>13.952289012324417</c:v>
                </c:pt>
                <c:pt idx="17619">
                  <c:v>13.570474059890104</c:v>
                </c:pt>
                <c:pt idx="17620">
                  <c:v>13.153139774375974</c:v>
                </c:pt>
                <c:pt idx="17621">
                  <c:v>12.906967398094451</c:v>
                </c:pt>
                <c:pt idx="17622">
                  <c:v>12.6662069971501</c:v>
                </c:pt>
                <c:pt idx="17623">
                  <c:v>12.416022139243315</c:v>
                </c:pt>
                <c:pt idx="17624">
                  <c:v>12.208818115366267</c:v>
                </c:pt>
                <c:pt idx="17625">
                  <c:v>12.301011010580169</c:v>
                </c:pt>
                <c:pt idx="17626">
                  <c:v>12.850193479759952</c:v>
                </c:pt>
                <c:pt idx="17627">
                  <c:v>13.802483281320006</c:v>
                </c:pt>
                <c:pt idx="17628">
                  <c:v>14.016075253131499</c:v>
                </c:pt>
                <c:pt idx="17629">
                  <c:v>14.025778906870798</c:v>
                </c:pt>
                <c:pt idx="17630">
                  <c:v>14.442850036983124</c:v>
                </c:pt>
                <c:pt idx="17631">
                  <c:v>14.428175107878918</c:v>
                </c:pt>
                <c:pt idx="17632">
                  <c:v>15.500412373816404</c:v>
                </c:pt>
                <c:pt idx="17633">
                  <c:v>15.34505819989065</c:v>
                </c:pt>
                <c:pt idx="17634">
                  <c:v>15.555523039387303</c:v>
                </c:pt>
                <c:pt idx="17635">
                  <c:v>15.998732600497551</c:v>
                </c:pt>
                <c:pt idx="17636">
                  <c:v>16.330903952891603</c:v>
                </c:pt>
                <c:pt idx="17637">
                  <c:v>15.859657503133318</c:v>
                </c:pt>
                <c:pt idx="17638">
                  <c:v>15.537204593260885</c:v>
                </c:pt>
                <c:pt idx="17639">
                  <c:v>15.573076198166122</c:v>
                </c:pt>
                <c:pt idx="17640">
                  <c:v>15.096841811999226</c:v>
                </c:pt>
                <c:pt idx="17641">
                  <c:v>14.726791892715115</c:v>
                </c:pt>
                <c:pt idx="17642">
                  <c:v>14.588532062723853</c:v>
                </c:pt>
                <c:pt idx="17643">
                  <c:v>14.358547919929274</c:v>
                </c:pt>
                <c:pt idx="17644">
                  <c:v>14.085747335194451</c:v>
                </c:pt>
                <c:pt idx="17645">
                  <c:v>13.901224165224271</c:v>
                </c:pt>
                <c:pt idx="17646">
                  <c:v>13.911765323498781</c:v>
                </c:pt>
                <c:pt idx="17647">
                  <c:v>14.124119292585252</c:v>
                </c:pt>
                <c:pt idx="17648">
                  <c:v>13.893817037035697</c:v>
                </c:pt>
                <c:pt idx="17649">
                  <c:v>13.780898775517919</c:v>
                </c:pt>
                <c:pt idx="17650">
                  <c:v>13.593459668419802</c:v>
                </c:pt>
                <c:pt idx="17651">
                  <c:v>13.439153819244025</c:v>
                </c:pt>
                <c:pt idx="17652">
                  <c:v>13.319867971706936</c:v>
                </c:pt>
                <c:pt idx="17653">
                  <c:v>13.319984301793577</c:v>
                </c:pt>
                <c:pt idx="17654">
                  <c:v>13.261767374135117</c:v>
                </c:pt>
                <c:pt idx="17655">
                  <c:v>13.232580232481169</c:v>
                </c:pt>
                <c:pt idx="17656">
                  <c:v>13.090045422191098</c:v>
                </c:pt>
                <c:pt idx="17657">
                  <c:v>12.939106818278024</c:v>
                </c:pt>
                <c:pt idx="17658">
                  <c:v>12.767242955767957</c:v>
                </c:pt>
                <c:pt idx="17659">
                  <c:v>12.600545684140183</c:v>
                </c:pt>
                <c:pt idx="17660">
                  <c:v>12.471185555048546</c:v>
                </c:pt>
                <c:pt idx="17661">
                  <c:v>12.292583225164806</c:v>
                </c:pt>
                <c:pt idx="17662">
                  <c:v>12.066300453674025</c:v>
                </c:pt>
                <c:pt idx="17663">
                  <c:v>11.78078668145395</c:v>
                </c:pt>
                <c:pt idx="17664">
                  <c:v>11.533361148663525</c:v>
                </c:pt>
                <c:pt idx="17665">
                  <c:v>11.363660808400031</c:v>
                </c:pt>
                <c:pt idx="17666">
                  <c:v>11.192120296650568</c:v>
                </c:pt>
                <c:pt idx="17667">
                  <c:v>11.011264957936216</c:v>
                </c:pt>
                <c:pt idx="17668">
                  <c:v>10.806708938234324</c:v>
                </c:pt>
                <c:pt idx="17669">
                  <c:v>10.606251069761568</c:v>
                </c:pt>
                <c:pt idx="17670">
                  <c:v>10.366299738701118</c:v>
                </c:pt>
                <c:pt idx="17671">
                  <c:v>10.123976812677729</c:v>
                </c:pt>
                <c:pt idx="17672">
                  <c:v>9.9064461730440954</c:v>
                </c:pt>
                <c:pt idx="17673">
                  <c:v>9.7200787459290989</c:v>
                </c:pt>
                <c:pt idx="17674">
                  <c:v>9.543363312762791</c:v>
                </c:pt>
                <c:pt idx="17675">
                  <c:v>9.3465439648979292</c:v>
                </c:pt>
                <c:pt idx="17676">
                  <c:v>9.1469208632226309</c:v>
                </c:pt>
                <c:pt idx="17677">
                  <c:v>8.9552732830215938</c:v>
                </c:pt>
                <c:pt idx="17678">
                  <c:v>8.7706542122223645</c:v>
                </c:pt>
                <c:pt idx="17679">
                  <c:v>8.5897715659351199</c:v>
                </c:pt>
                <c:pt idx="17680">
                  <c:v>8.4127107307457525</c:v>
                </c:pt>
                <c:pt idx="17681">
                  <c:v>8.2308616094957792</c:v>
                </c:pt>
                <c:pt idx="17682">
                  <c:v>8.0629924342577528</c:v>
                </c:pt>
                <c:pt idx="17683">
                  <c:v>7.8930775552584045</c:v>
                </c:pt>
                <c:pt idx="17684">
                  <c:v>7.7314070041195437</c:v>
                </c:pt>
                <c:pt idx="17685">
                  <c:v>7.5822905551334436</c:v>
                </c:pt>
                <c:pt idx="17686">
                  <c:v>7.4425127134490188</c:v>
                </c:pt>
                <c:pt idx="17687">
                  <c:v>7.3156428372801887</c:v>
                </c:pt>
                <c:pt idx="17688">
                  <c:v>7.1871794996047083</c:v>
                </c:pt>
                <c:pt idx="17689">
                  <c:v>7.0462858060356899</c:v>
                </c:pt>
                <c:pt idx="17690">
                  <c:v>6.9044526775517765</c:v>
                </c:pt>
                <c:pt idx="17691">
                  <c:v>6.7734248828718124</c:v>
                </c:pt>
                <c:pt idx="17692">
                  <c:v>6.6416374239491924</c:v>
                </c:pt>
                <c:pt idx="17693">
                  <c:v>6.5131442777674957</c:v>
                </c:pt>
                <c:pt idx="17694">
                  <c:v>6.3933925060199766</c:v>
                </c:pt>
                <c:pt idx="17695">
                  <c:v>6.2688662876928998</c:v>
                </c:pt>
                <c:pt idx="17696">
                  <c:v>6.1351354600762233</c:v>
                </c:pt>
                <c:pt idx="17697">
                  <c:v>5.9962824939120907</c:v>
                </c:pt>
                <c:pt idx="17698">
                  <c:v>5.8573414414281189</c:v>
                </c:pt>
                <c:pt idx="17699">
                  <c:v>5.7182391793824037</c:v>
                </c:pt>
                <c:pt idx="17700">
                  <c:v>5.5746914280156634</c:v>
                </c:pt>
                <c:pt idx="17701">
                  <c:v>5.4294605247231207</c:v>
                </c:pt>
                <c:pt idx="17702">
                  <c:v>5.2862408088096364</c:v>
                </c:pt>
                <c:pt idx="17703">
                  <c:v>5.1450376795471957</c:v>
                </c:pt>
                <c:pt idx="17704">
                  <c:v>5.0096816492883454</c:v>
                </c:pt>
                <c:pt idx="17705">
                  <c:v>4.8742587245004509</c:v>
                </c:pt>
                <c:pt idx="17706">
                  <c:v>4.746519001727652</c:v>
                </c:pt>
                <c:pt idx="17707">
                  <c:v>4.6258228277050355</c:v>
                </c:pt>
                <c:pt idx="17708">
                  <c:v>4.5053969569530148</c:v>
                </c:pt>
                <c:pt idx="17709">
                  <c:v>4.3883585937083174</c:v>
                </c:pt>
                <c:pt idx="17710">
                  <c:v>4.276028792899969</c:v>
                </c:pt>
                <c:pt idx="17711">
                  <c:v>4.1642244843058975</c:v>
                </c:pt>
                <c:pt idx="17712">
                  <c:v>4.0602649702376175</c:v>
                </c:pt>
                <c:pt idx="17713">
                  <c:v>3.9573718577791248</c:v>
                </c:pt>
                <c:pt idx="17714">
                  <c:v>3.8561689929613627</c:v>
                </c:pt>
                <c:pt idx="17715">
                  <c:v>3.7589823968166156</c:v>
                </c:pt>
                <c:pt idx="17716">
                  <c:v>3.6645402032591572</c:v>
                </c:pt>
                <c:pt idx="17717">
                  <c:v>3.5702725987401629</c:v>
                </c:pt>
                <c:pt idx="17718">
                  <c:v>3.483611763626064</c:v>
                </c:pt>
                <c:pt idx="17719">
                  <c:v>3.3944918152511554</c:v>
                </c:pt>
                <c:pt idx="17720">
                  <c:v>3.3110487525967169</c:v>
                </c:pt>
                <c:pt idx="17721">
                  <c:v>3.2302204025500476</c:v>
                </c:pt>
                <c:pt idx="17722">
                  <c:v>3.1530463676984386</c:v>
                </c:pt>
                <c:pt idx="17723">
                  <c:v>3.0756679756141434</c:v>
                </c:pt>
                <c:pt idx="17724">
                  <c:v>3.001228229587837</c:v>
                </c:pt>
                <c:pt idx="17725">
                  <c:v>2.9271717607690904</c:v>
                </c:pt>
                <c:pt idx="17726">
                  <c:v>2.8572447816737987</c:v>
                </c:pt>
                <c:pt idx="17727">
                  <c:v>2.7877950410194861</c:v>
                </c:pt>
                <c:pt idx="17728">
                  <c:v>2.7215717798504189</c:v>
                </c:pt>
                <c:pt idx="17729">
                  <c:v>2.657425688915958</c:v>
                </c:pt>
                <c:pt idx="17730">
                  <c:v>2.5941088672661312</c:v>
                </c:pt>
                <c:pt idx="17731">
                  <c:v>2.5319747820297418</c:v>
                </c:pt>
                <c:pt idx="17732">
                  <c:v>2.4723782293412446</c:v>
                </c:pt>
                <c:pt idx="17733">
                  <c:v>2.4132752963836035</c:v>
                </c:pt>
                <c:pt idx="17734">
                  <c:v>2.3575233245151708</c:v>
                </c:pt>
                <c:pt idx="17735">
                  <c:v>2.3021808734497227</c:v>
                </c:pt>
                <c:pt idx="17736">
                  <c:v>2.2474076864595451</c:v>
                </c:pt>
                <c:pt idx="17737">
                  <c:v>2.1952646565722889</c:v>
                </c:pt>
                <c:pt idx="17738">
                  <c:v>2.1453137937333202</c:v>
                </c:pt>
                <c:pt idx="17739">
                  <c:v>2.0948181929058829</c:v>
                </c:pt>
                <c:pt idx="17740">
                  <c:v>2.0471420030823952</c:v>
                </c:pt>
                <c:pt idx="17741">
                  <c:v>2.0004503971807073</c:v>
                </c:pt>
                <c:pt idx="17742">
                  <c:v>1.9544095428002721</c:v>
                </c:pt>
                <c:pt idx="17743">
                  <c:v>1.908286573813416</c:v>
                </c:pt>
                <c:pt idx="17744">
                  <c:v>1.8666495627680402</c:v>
                </c:pt>
                <c:pt idx="17745">
                  <c:v>1.8251674940785123</c:v>
                </c:pt>
                <c:pt idx="17746">
                  <c:v>1.7854102379822299</c:v>
                </c:pt>
                <c:pt idx="17747">
                  <c:v>1.7453485252399958</c:v>
                </c:pt>
                <c:pt idx="17748">
                  <c:v>1.7043539225589841</c:v>
                </c:pt>
                <c:pt idx="17749">
                  <c:v>1.6677988087176159</c:v>
                </c:pt>
                <c:pt idx="17750">
                  <c:v>1.631856351372353</c:v>
                </c:pt>
                <c:pt idx="17751">
                  <c:v>1.5953004845268721</c:v>
                </c:pt>
                <c:pt idx="17752">
                  <c:v>1.5594058866447502</c:v>
                </c:pt>
                <c:pt idx="17753">
                  <c:v>1.5246479593872635</c:v>
                </c:pt>
                <c:pt idx="17754">
                  <c:v>1.4936028069584326</c:v>
                </c:pt>
                <c:pt idx="17755">
                  <c:v>1.4613472160400152</c:v>
                </c:pt>
                <c:pt idx="17756">
                  <c:v>1.4289586362995292</c:v>
                </c:pt>
                <c:pt idx="17757">
                  <c:v>1.3988151614550113</c:v>
                </c:pt>
                <c:pt idx="17758">
                  <c:v>1.3682955108805401</c:v>
                </c:pt>
                <c:pt idx="17759">
                  <c:v>1.3396790117371713</c:v>
                </c:pt>
                <c:pt idx="17760">
                  <c:v>1.3102455816141725</c:v>
                </c:pt>
                <c:pt idx="17761">
                  <c:v>1.2834757116660405</c:v>
                </c:pt>
                <c:pt idx="17762">
                  <c:v>1.2571504502311699</c:v>
                </c:pt>
                <c:pt idx="17763">
                  <c:v>1.2282513869183485</c:v>
                </c:pt>
                <c:pt idx="17764">
                  <c:v>1.2038606371477594</c:v>
                </c:pt>
                <c:pt idx="17765">
                  <c:v>1.1787608271335221</c:v>
                </c:pt>
                <c:pt idx="17766">
                  <c:v>1.1551350792950881</c:v>
                </c:pt>
                <c:pt idx="17767">
                  <c:v>1.1289669980853658</c:v>
                </c:pt>
                <c:pt idx="17768">
                  <c:v>1.1065406562235505</c:v>
                </c:pt>
                <c:pt idx="17769">
                  <c:v>1.085540581321168</c:v>
                </c:pt>
                <c:pt idx="17770">
                  <c:v>1.0609517428900899</c:v>
                </c:pt>
                <c:pt idx="17771">
                  <c:v>1.0400595397216097</c:v>
                </c:pt>
                <c:pt idx="17772">
                  <c:v>1.0211497876259514</c:v>
                </c:pt>
                <c:pt idx="17773">
                  <c:v>0.99900870752201798</c:v>
                </c:pt>
                <c:pt idx="17774">
                  <c:v>0.98062291386719291</c:v>
                </c:pt>
                <c:pt idx="17775">
                  <c:v>0.95797940341769794</c:v>
                </c:pt>
                <c:pt idx="17776">
                  <c:v>0.94186554430989566</c:v>
                </c:pt>
                <c:pt idx="17777">
                  <c:v>0.92246906545346952</c:v>
                </c:pt>
                <c:pt idx="17778">
                  <c:v>0.90157804622752591</c:v>
                </c:pt>
                <c:pt idx="17779">
                  <c:v>0.88628090647098223</c:v>
                </c:pt>
                <c:pt idx="17780">
                  <c:v>0.87026639675884154</c:v>
                </c:pt>
                <c:pt idx="17781">
                  <c:v>0.85172358895617784</c:v>
                </c:pt>
                <c:pt idx="17782">
                  <c:v>0.83544186704190671</c:v>
                </c:pt>
                <c:pt idx="17783">
                  <c:v>0.82191091819463313</c:v>
                </c:pt>
                <c:pt idx="17784">
                  <c:v>0.80602072413309578</c:v>
                </c:pt>
                <c:pt idx="17785">
                  <c:v>0.78786155270392322</c:v>
                </c:pt>
                <c:pt idx="17786">
                  <c:v>0.77302394970966959</c:v>
                </c:pt>
                <c:pt idx="17787">
                  <c:v>0.75929873097021972</c:v>
                </c:pt>
                <c:pt idx="17788">
                  <c:v>0.74537697461094554</c:v>
                </c:pt>
                <c:pt idx="17789">
                  <c:v>0.73005001357110977</c:v>
                </c:pt>
                <c:pt idx="17790">
                  <c:v>0.71890942832622462</c:v>
                </c:pt>
                <c:pt idx="17791">
                  <c:v>0.70764703981829447</c:v>
                </c:pt>
                <c:pt idx="17792">
                  <c:v>0.69388121265674296</c:v>
                </c:pt>
                <c:pt idx="17793">
                  <c:v>0.67946049890773552</c:v>
                </c:pt>
                <c:pt idx="17794">
                  <c:v>0.66698846665885725</c:v>
                </c:pt>
                <c:pt idx="17795">
                  <c:v>0.65506184787349531</c:v>
                </c:pt>
                <c:pt idx="17796">
                  <c:v>0.64317513475769361</c:v>
                </c:pt>
                <c:pt idx="17797">
                  <c:v>0.63182193005990772</c:v>
                </c:pt>
                <c:pt idx="17798">
                  <c:v>0.62129577053426754</c:v>
                </c:pt>
                <c:pt idx="17799">
                  <c:v>0.60989017163960668</c:v>
                </c:pt>
                <c:pt idx="17800">
                  <c:v>0.59809893698167871</c:v>
                </c:pt>
                <c:pt idx="17801">
                  <c:v>0.58631594419415156</c:v>
                </c:pt>
                <c:pt idx="17802">
                  <c:v>0.57683524576900769</c:v>
                </c:pt>
                <c:pt idx="17803">
                  <c:v>0.56595106406248963</c:v>
                </c:pt>
                <c:pt idx="17804">
                  <c:v>0.5564577864436826</c:v>
                </c:pt>
                <c:pt idx="17805">
                  <c:v>0.54654996058164951</c:v>
                </c:pt>
                <c:pt idx="17806">
                  <c:v>0.53762228986717353</c:v>
                </c:pt>
                <c:pt idx="17807">
                  <c:v>0.52976962896525226</c:v>
                </c:pt>
                <c:pt idx="17808">
                  <c:v>0.52108697949462157</c:v>
                </c:pt>
                <c:pt idx="17809">
                  <c:v>0.50996948583067259</c:v>
                </c:pt>
                <c:pt idx="17810">
                  <c:v>0.50331243102823597</c:v>
                </c:pt>
                <c:pt idx="17811">
                  <c:v>0.49702226403698363</c:v>
                </c:pt>
                <c:pt idx="17812">
                  <c:v>0.48721009793677145</c:v>
                </c:pt>
                <c:pt idx="17813">
                  <c:v>0.49115855022739896</c:v>
                </c:pt>
                <c:pt idx="17814">
                  <c:v>1.8236399214086521</c:v>
                </c:pt>
                <c:pt idx="17815">
                  <c:v>2.2030208777821403</c:v>
                </c:pt>
                <c:pt idx="17816">
                  <c:v>2.3275811226937186</c:v>
                </c:pt>
                <c:pt idx="17817">
                  <c:v>2.3414588081352128</c:v>
                </c:pt>
                <c:pt idx="17818">
                  <c:v>2.3108995045951577</c:v>
                </c:pt>
                <c:pt idx="17819">
                  <c:v>2.2664350275415392</c:v>
                </c:pt>
                <c:pt idx="17820">
                  <c:v>2.2161210306807826</c:v>
                </c:pt>
                <c:pt idx="17821">
                  <c:v>2.1624792456096942</c:v>
                </c:pt>
                <c:pt idx="17822">
                  <c:v>2.1100826839121103</c:v>
                </c:pt>
                <c:pt idx="17823">
                  <c:v>2.0611671546796826</c:v>
                </c:pt>
                <c:pt idx="17824">
                  <c:v>2.0100662610065552</c:v>
                </c:pt>
                <c:pt idx="17825">
                  <c:v>1.960204840553686</c:v>
                </c:pt>
                <c:pt idx="17826">
                  <c:v>1.9284784291766421</c:v>
                </c:pt>
                <c:pt idx="17827">
                  <c:v>2.297879127109475</c:v>
                </c:pt>
                <c:pt idx="17828">
                  <c:v>3.6733528335653158</c:v>
                </c:pt>
                <c:pt idx="17829">
                  <c:v>4.3999063442217219</c:v>
                </c:pt>
                <c:pt idx="17830">
                  <c:v>6.4463164821768242</c:v>
                </c:pt>
                <c:pt idx="17831">
                  <c:v>5.9918516219646998</c:v>
                </c:pt>
                <c:pt idx="17832">
                  <c:v>5.7704090710183298</c:v>
                </c:pt>
                <c:pt idx="17833">
                  <c:v>5.5562541291379945</c:v>
                </c:pt>
                <c:pt idx="17834">
                  <c:v>5.3482499957248013</c:v>
                </c:pt>
                <c:pt idx="17835">
                  <c:v>5.1648244892449462</c:v>
                </c:pt>
                <c:pt idx="17836">
                  <c:v>5.0015080079898508</c:v>
                </c:pt>
                <c:pt idx="17837">
                  <c:v>4.857258980306562</c:v>
                </c:pt>
                <c:pt idx="17838">
                  <c:v>4.7209318597447467</c:v>
                </c:pt>
                <c:pt idx="17839">
                  <c:v>4.5905643950307384</c:v>
                </c:pt>
                <c:pt idx="17840">
                  <c:v>4.466884506492752</c:v>
                </c:pt>
                <c:pt idx="17841">
                  <c:v>4.3417505258260771</c:v>
                </c:pt>
                <c:pt idx="17842">
                  <c:v>4.2211076442259445</c:v>
                </c:pt>
                <c:pt idx="17843">
                  <c:v>4.1666865096703898</c:v>
                </c:pt>
                <c:pt idx="17844">
                  <c:v>4.3753416847694373</c:v>
                </c:pt>
                <c:pt idx="17845">
                  <c:v>4.3893494164472724</c:v>
                </c:pt>
                <c:pt idx="17846">
                  <c:v>4.3385048771856942</c:v>
                </c:pt>
                <c:pt idx="17847">
                  <c:v>4.2624135706153776</c:v>
                </c:pt>
                <c:pt idx="17848">
                  <c:v>4.1725868942031186</c:v>
                </c:pt>
                <c:pt idx="17849">
                  <c:v>4.0769344258320528</c:v>
                </c:pt>
                <c:pt idx="17850">
                  <c:v>3.9795778511041853</c:v>
                </c:pt>
                <c:pt idx="17851">
                  <c:v>3.8816868488068246</c:v>
                </c:pt>
                <c:pt idx="17852">
                  <c:v>4.6170531359315552</c:v>
                </c:pt>
                <c:pt idx="17853">
                  <c:v>11.277961395734147</c:v>
                </c:pt>
                <c:pt idx="17854">
                  <c:v>7.8480195199644625</c:v>
                </c:pt>
                <c:pt idx="17855">
                  <c:v>7.9042814413884805</c:v>
                </c:pt>
                <c:pt idx="17856">
                  <c:v>7.9876897773999795</c:v>
                </c:pt>
                <c:pt idx="17857">
                  <c:v>7.914840079221114</c:v>
                </c:pt>
                <c:pt idx="17858">
                  <c:v>8.4433761399748484</c:v>
                </c:pt>
                <c:pt idx="17859">
                  <c:v>8.4447137488530597</c:v>
                </c:pt>
                <c:pt idx="17860">
                  <c:v>8.3388370157887994</c:v>
                </c:pt>
                <c:pt idx="17861">
                  <c:v>8.1699186751644106</c:v>
                </c:pt>
                <c:pt idx="17862">
                  <c:v>7.9816694644100075</c:v>
                </c:pt>
                <c:pt idx="17863">
                  <c:v>7.7919062015608294</c:v>
                </c:pt>
                <c:pt idx="17864">
                  <c:v>7.6177029477003977</c:v>
                </c:pt>
                <c:pt idx="17865">
                  <c:v>7.4790091026857839</c:v>
                </c:pt>
                <c:pt idx="17866">
                  <c:v>12.04672314441051</c:v>
                </c:pt>
                <c:pt idx="17867">
                  <c:v>8.9228892124266856</c:v>
                </c:pt>
                <c:pt idx="17868">
                  <c:v>8.0584633935060008</c:v>
                </c:pt>
                <c:pt idx="17869">
                  <c:v>8.0948568535581558</c:v>
                </c:pt>
                <c:pt idx="17870">
                  <c:v>7.9288766215724396</c:v>
                </c:pt>
                <c:pt idx="17871">
                  <c:v>7.9865857895183874</c:v>
                </c:pt>
                <c:pt idx="17872">
                  <c:v>8.1105285600114225</c:v>
                </c:pt>
                <c:pt idx="17873">
                  <c:v>8.2352122183301617</c:v>
                </c:pt>
                <c:pt idx="17874">
                  <c:v>8.1899495017002728</c:v>
                </c:pt>
                <c:pt idx="17875">
                  <c:v>8.8250176980051158</c:v>
                </c:pt>
                <c:pt idx="17876">
                  <c:v>9.7919529512407006</c:v>
                </c:pt>
                <c:pt idx="17877">
                  <c:v>10.051965436165142</c:v>
                </c:pt>
                <c:pt idx="17878">
                  <c:v>10.116793609267722</c:v>
                </c:pt>
                <c:pt idx="17879">
                  <c:v>11.414042019455104</c:v>
                </c:pt>
                <c:pt idx="17880">
                  <c:v>12.050695330998504</c:v>
                </c:pt>
                <c:pt idx="17881">
                  <c:v>12.020094004087166</c:v>
                </c:pt>
                <c:pt idx="17882">
                  <c:v>11.694579900927657</c:v>
                </c:pt>
                <c:pt idx="17883">
                  <c:v>10.989937631290852</c:v>
                </c:pt>
                <c:pt idx="17884">
                  <c:v>10.371001658615219</c:v>
                </c:pt>
                <c:pt idx="17885">
                  <c:v>10.758369336060232</c:v>
                </c:pt>
                <c:pt idx="17886">
                  <c:v>11.629086499733274</c:v>
                </c:pt>
                <c:pt idx="17887">
                  <c:v>11.561132395853702</c:v>
                </c:pt>
                <c:pt idx="17888">
                  <c:v>12.340722108547274</c:v>
                </c:pt>
                <c:pt idx="17889">
                  <c:v>21.73556616498982</c:v>
                </c:pt>
                <c:pt idx="17890">
                  <c:v>16.486418999407739</c:v>
                </c:pt>
                <c:pt idx="17891">
                  <c:v>15.742988210937359</c:v>
                </c:pt>
                <c:pt idx="17892">
                  <c:v>14.897376389396118</c:v>
                </c:pt>
                <c:pt idx="17893">
                  <c:v>13.901173483631847</c:v>
                </c:pt>
                <c:pt idx="17894">
                  <c:v>16.413754196722827</c:v>
                </c:pt>
                <c:pt idx="17895">
                  <c:v>14.891522105663423</c:v>
                </c:pt>
                <c:pt idx="17896">
                  <c:v>14.776630302090112</c:v>
                </c:pt>
                <c:pt idx="17897">
                  <c:v>15.956492373858127</c:v>
                </c:pt>
                <c:pt idx="17898">
                  <c:v>19.194506838079029</c:v>
                </c:pt>
                <c:pt idx="17899">
                  <c:v>16.335730791799421</c:v>
                </c:pt>
                <c:pt idx="17900">
                  <c:v>15.629217078876767</c:v>
                </c:pt>
                <c:pt idx="17901">
                  <c:v>14.941349093203055</c:v>
                </c:pt>
                <c:pt idx="17902">
                  <c:v>14.11751559000327</c:v>
                </c:pt>
                <c:pt idx="17903">
                  <c:v>15.841372435980968</c:v>
                </c:pt>
                <c:pt idx="17904">
                  <c:v>14.221575494881348</c:v>
                </c:pt>
                <c:pt idx="17905">
                  <c:v>13.664844514139252</c:v>
                </c:pt>
                <c:pt idx="17906">
                  <c:v>13.532821404233847</c:v>
                </c:pt>
                <c:pt idx="17907">
                  <c:v>13.223910358273763</c:v>
                </c:pt>
                <c:pt idx="17908">
                  <c:v>13.066612687148764</c:v>
                </c:pt>
                <c:pt idx="17909">
                  <c:v>12.795228401706661</c:v>
                </c:pt>
                <c:pt idx="17910">
                  <c:v>12.38627112111913</c:v>
                </c:pt>
                <c:pt idx="17911">
                  <c:v>11.946369474537418</c:v>
                </c:pt>
                <c:pt idx="17912">
                  <c:v>11.619567298325544</c:v>
                </c:pt>
                <c:pt idx="17913">
                  <c:v>11.68755464608145</c:v>
                </c:pt>
                <c:pt idx="17914">
                  <c:v>12.066366127266567</c:v>
                </c:pt>
                <c:pt idx="17915">
                  <c:v>12.90194106676889</c:v>
                </c:pt>
                <c:pt idx="17916">
                  <c:v>13.426839345543756</c:v>
                </c:pt>
                <c:pt idx="17917">
                  <c:v>13.774175916258994</c:v>
                </c:pt>
                <c:pt idx="17918">
                  <c:v>13.807707579542249</c:v>
                </c:pt>
                <c:pt idx="17919">
                  <c:v>13.494824228335169</c:v>
                </c:pt>
                <c:pt idx="17920">
                  <c:v>12.922504402723177</c:v>
                </c:pt>
                <c:pt idx="17921">
                  <c:v>12.517029652076975</c:v>
                </c:pt>
                <c:pt idx="17922">
                  <c:v>12.217026466697648</c:v>
                </c:pt>
                <c:pt idx="17923">
                  <c:v>11.897009442572131</c:v>
                </c:pt>
                <c:pt idx="17924">
                  <c:v>11.815936296149477</c:v>
                </c:pt>
                <c:pt idx="17925">
                  <c:v>11.895907953832504</c:v>
                </c:pt>
                <c:pt idx="17926">
                  <c:v>12.446861824724415</c:v>
                </c:pt>
                <c:pt idx="17927">
                  <c:v>13.174252180958861</c:v>
                </c:pt>
                <c:pt idx="17928">
                  <c:v>13.744992784248391</c:v>
                </c:pt>
                <c:pt idx="17929">
                  <c:v>14.743472572313568</c:v>
                </c:pt>
                <c:pt idx="17930">
                  <c:v>14.995158146887302</c:v>
                </c:pt>
                <c:pt idx="17931">
                  <c:v>14.774564861770783</c:v>
                </c:pt>
                <c:pt idx="17932">
                  <c:v>14.166767398767496</c:v>
                </c:pt>
                <c:pt idx="17933">
                  <c:v>15.391601558566174</c:v>
                </c:pt>
                <c:pt idx="17934">
                  <c:v>16.234353580933217</c:v>
                </c:pt>
                <c:pt idx="17935">
                  <c:v>16.586673719036149</c:v>
                </c:pt>
                <c:pt idx="17936">
                  <c:v>16.588288855838876</c:v>
                </c:pt>
                <c:pt idx="17937">
                  <c:v>16.058645465810315</c:v>
                </c:pt>
                <c:pt idx="17938">
                  <c:v>15.457400505290998</c:v>
                </c:pt>
                <c:pt idx="17939">
                  <c:v>14.729764604941819</c:v>
                </c:pt>
                <c:pt idx="17940">
                  <c:v>13.770326544960207</c:v>
                </c:pt>
                <c:pt idx="17941">
                  <c:v>14.588218993909692</c:v>
                </c:pt>
                <c:pt idx="17942">
                  <c:v>17.711543824836927</c:v>
                </c:pt>
                <c:pt idx="17943">
                  <c:v>16.288193117939496</c:v>
                </c:pt>
                <c:pt idx="17944">
                  <c:v>17.586923095722643</c:v>
                </c:pt>
                <c:pt idx="17945">
                  <c:v>19.350541316650805</c:v>
                </c:pt>
                <c:pt idx="17946">
                  <c:v>17.813166165284599</c:v>
                </c:pt>
                <c:pt idx="17947">
                  <c:v>16.960617752044726</c:v>
                </c:pt>
                <c:pt idx="17948">
                  <c:v>16.120348247933602</c:v>
                </c:pt>
                <c:pt idx="17949">
                  <c:v>15.288725091183441</c:v>
                </c:pt>
                <c:pt idx="17950">
                  <c:v>14.524041786524933</c:v>
                </c:pt>
                <c:pt idx="17951">
                  <c:v>13.772969029604306</c:v>
                </c:pt>
                <c:pt idx="17952">
                  <c:v>13.172484109748885</c:v>
                </c:pt>
                <c:pt idx="17953">
                  <c:v>12.683338132653358</c:v>
                </c:pt>
                <c:pt idx="17954">
                  <c:v>12.100614113445348</c:v>
                </c:pt>
                <c:pt idx="17955">
                  <c:v>11.503548325012158</c:v>
                </c:pt>
                <c:pt idx="17956">
                  <c:v>10.930978507579848</c:v>
                </c:pt>
                <c:pt idx="17957">
                  <c:v>10.456746194214556</c:v>
                </c:pt>
                <c:pt idx="17958">
                  <c:v>10.602948586732483</c:v>
                </c:pt>
                <c:pt idx="17959">
                  <c:v>10.99075646507332</c:v>
                </c:pt>
                <c:pt idx="17960">
                  <c:v>10.86500888355798</c:v>
                </c:pt>
                <c:pt idx="17961">
                  <c:v>10.542322168105448</c:v>
                </c:pt>
                <c:pt idx="17962">
                  <c:v>10.115602670099934</c:v>
                </c:pt>
                <c:pt idx="17963">
                  <c:v>9.7214864429080166</c:v>
                </c:pt>
                <c:pt idx="17964">
                  <c:v>9.3789070058104649</c:v>
                </c:pt>
                <c:pt idx="17965">
                  <c:v>9.2666022310865728</c:v>
                </c:pt>
                <c:pt idx="17966">
                  <c:v>9.2416493702462361</c:v>
                </c:pt>
                <c:pt idx="17967">
                  <c:v>9.2979560650093891</c:v>
                </c:pt>
                <c:pt idx="17968">
                  <c:v>9.2868537864976002</c:v>
                </c:pt>
                <c:pt idx="17969">
                  <c:v>9.2523041890895605</c:v>
                </c:pt>
                <c:pt idx="17970">
                  <c:v>9.6095263009357801</c:v>
                </c:pt>
                <c:pt idx="17971">
                  <c:v>9.418236178427124</c:v>
                </c:pt>
                <c:pt idx="17972">
                  <c:v>9.2581672400946484</c:v>
                </c:pt>
                <c:pt idx="17973">
                  <c:v>9.0977580716280322</c:v>
                </c:pt>
                <c:pt idx="17974">
                  <c:v>8.9097322049437793</c:v>
                </c:pt>
                <c:pt idx="17975">
                  <c:v>8.8175022068494719</c:v>
                </c:pt>
                <c:pt idx="17976">
                  <c:v>8.8157807420110501</c:v>
                </c:pt>
                <c:pt idx="17977">
                  <c:v>8.928065903670344</c:v>
                </c:pt>
                <c:pt idx="17978">
                  <c:v>8.8149339703884024</c:v>
                </c:pt>
                <c:pt idx="17979">
                  <c:v>8.7036813723488571</c:v>
                </c:pt>
                <c:pt idx="17980">
                  <c:v>8.6246243618141367</c:v>
                </c:pt>
                <c:pt idx="17981">
                  <c:v>8.6801396499246248</c:v>
                </c:pt>
                <c:pt idx="17982">
                  <c:v>8.6274584995555657</c:v>
                </c:pt>
                <c:pt idx="17983">
                  <c:v>8.6074473328213728</c:v>
                </c:pt>
                <c:pt idx="17984">
                  <c:v>8.6146211029110749</c:v>
                </c:pt>
                <c:pt idx="17985">
                  <c:v>8.626711775314714</c:v>
                </c:pt>
                <c:pt idx="17986">
                  <c:v>8.7443921922508672</c:v>
                </c:pt>
                <c:pt idx="17987">
                  <c:v>8.7266083596354189</c:v>
                </c:pt>
                <c:pt idx="17988">
                  <c:v>8.6866434352026527</c:v>
                </c:pt>
                <c:pt idx="17989">
                  <c:v>8.8304002133236015</c:v>
                </c:pt>
                <c:pt idx="17990">
                  <c:v>8.8635755980809883</c:v>
                </c:pt>
                <c:pt idx="17991">
                  <c:v>8.7283683131196419</c:v>
                </c:pt>
                <c:pt idx="17992">
                  <c:v>8.7876459776226774</c:v>
                </c:pt>
                <c:pt idx="17993">
                  <c:v>9.7044681809653159</c:v>
                </c:pt>
                <c:pt idx="17994">
                  <c:v>9.6916031189943901</c:v>
                </c:pt>
                <c:pt idx="17995">
                  <c:v>9.410486184741556</c:v>
                </c:pt>
                <c:pt idx="17996">
                  <c:v>9.2243164023231472</c:v>
                </c:pt>
                <c:pt idx="17997">
                  <c:v>9.0675899034124647</c:v>
                </c:pt>
                <c:pt idx="17998">
                  <c:v>8.9339528989973225</c:v>
                </c:pt>
                <c:pt idx="17999">
                  <c:v>8.7882705510165486</c:v>
                </c:pt>
                <c:pt idx="18000">
                  <c:v>8.677663982280011</c:v>
                </c:pt>
                <c:pt idx="18001">
                  <c:v>8.578575303203305</c:v>
                </c:pt>
                <c:pt idx="18002">
                  <c:v>8.4882445471022248</c:v>
                </c:pt>
                <c:pt idx="18003">
                  <c:v>8.4209126215681902</c:v>
                </c:pt>
                <c:pt idx="18004">
                  <c:v>8.2807242758665165</c:v>
                </c:pt>
                <c:pt idx="18005">
                  <c:v>8.1016453253039007</c:v>
                </c:pt>
                <c:pt idx="18006">
                  <c:v>7.9022044301947734</c:v>
                </c:pt>
                <c:pt idx="18007">
                  <c:v>7.6898160642855773</c:v>
                </c:pt>
                <c:pt idx="18008">
                  <c:v>7.4893342235738434</c:v>
                </c:pt>
                <c:pt idx="18009">
                  <c:v>7.3268865415512101</c:v>
                </c:pt>
                <c:pt idx="18010">
                  <c:v>7.1907318166849858</c:v>
                </c:pt>
                <c:pt idx="18011">
                  <c:v>7.0645473577526872</c:v>
                </c:pt>
                <c:pt idx="18012">
                  <c:v>6.9596008447974453</c:v>
                </c:pt>
                <c:pt idx="18013">
                  <c:v>6.8665838654249445</c:v>
                </c:pt>
                <c:pt idx="18014">
                  <c:v>6.7702089708139939</c:v>
                </c:pt>
                <c:pt idx="18015">
                  <c:v>6.6919768184861006</c:v>
                </c:pt>
                <c:pt idx="18016">
                  <c:v>6.6205304144461987</c:v>
                </c:pt>
                <c:pt idx="18017">
                  <c:v>6.5618879258268787</c:v>
                </c:pt>
                <c:pt idx="18018">
                  <c:v>6.4929194123471721</c:v>
                </c:pt>
                <c:pt idx="18019">
                  <c:v>6.4212878848986934</c:v>
                </c:pt>
                <c:pt idx="18020">
                  <c:v>6.3433077838177594</c:v>
                </c:pt>
                <c:pt idx="18021">
                  <c:v>6.2774618082845173</c:v>
                </c:pt>
                <c:pt idx="18022">
                  <c:v>6.2049111804993284</c:v>
                </c:pt>
                <c:pt idx="18023">
                  <c:v>6.123167963235737</c:v>
                </c:pt>
                <c:pt idx="18024">
                  <c:v>6.0370439733200874</c:v>
                </c:pt>
                <c:pt idx="18025">
                  <c:v>5.9715850115249189</c:v>
                </c:pt>
                <c:pt idx="18026">
                  <c:v>5.9815920071290014</c:v>
                </c:pt>
                <c:pt idx="18027">
                  <c:v>6.3435015754910475</c:v>
                </c:pt>
                <c:pt idx="18028">
                  <c:v>6.5004935752093722</c:v>
                </c:pt>
                <c:pt idx="18029">
                  <c:v>6.4909739193489653</c:v>
                </c:pt>
                <c:pt idx="18030">
                  <c:v>6.5046520721266567</c:v>
                </c:pt>
                <c:pt idx="18031">
                  <c:v>6.5103512099256475</c:v>
                </c:pt>
                <c:pt idx="18032">
                  <c:v>6.4426540471289035</c:v>
                </c:pt>
                <c:pt idx="18033">
                  <c:v>6.3671021379792645</c:v>
                </c:pt>
                <c:pt idx="18034">
                  <c:v>6.315736286079126</c:v>
                </c:pt>
                <c:pt idx="18035">
                  <c:v>6.2310379076068187</c:v>
                </c:pt>
                <c:pt idx="18036">
                  <c:v>6.1404751121598871</c:v>
                </c:pt>
                <c:pt idx="18037">
                  <c:v>6.0485742938511073</c:v>
                </c:pt>
                <c:pt idx="18038">
                  <c:v>5.953090117797732</c:v>
                </c:pt>
                <c:pt idx="18039">
                  <c:v>5.8607936497326172</c:v>
                </c:pt>
                <c:pt idx="18040">
                  <c:v>5.7382845141334888</c:v>
                </c:pt>
                <c:pt idx="18041">
                  <c:v>5.6009865610443681</c:v>
                </c:pt>
                <c:pt idx="18042">
                  <c:v>5.4603935008990128</c:v>
                </c:pt>
                <c:pt idx="18043">
                  <c:v>5.3292856763642256</c:v>
                </c:pt>
                <c:pt idx="18044">
                  <c:v>5.1965776901551965</c:v>
                </c:pt>
                <c:pt idx="18045">
                  <c:v>5.0794002806731866</c:v>
                </c:pt>
                <c:pt idx="18046">
                  <c:v>4.9592376954163058</c:v>
                </c:pt>
                <c:pt idx="18047">
                  <c:v>4.8444192874897345</c:v>
                </c:pt>
                <c:pt idx="18048">
                  <c:v>4.7168360423341333</c:v>
                </c:pt>
                <c:pt idx="18049">
                  <c:v>4.5903263637368301</c:v>
                </c:pt>
                <c:pt idx="18050">
                  <c:v>4.4627351997465787</c:v>
                </c:pt>
                <c:pt idx="18051">
                  <c:v>4.3350365717959232</c:v>
                </c:pt>
                <c:pt idx="18052">
                  <c:v>4.2158888057925017</c:v>
                </c:pt>
                <c:pt idx="18053">
                  <c:v>4.0996592221628845</c:v>
                </c:pt>
                <c:pt idx="18054">
                  <c:v>3.9902686495288489</c:v>
                </c:pt>
                <c:pt idx="18055">
                  <c:v>3.8806866470796204</c:v>
                </c:pt>
                <c:pt idx="18056">
                  <c:v>3.7802553420450797</c:v>
                </c:pt>
                <c:pt idx="18057">
                  <c:v>3.6793937421555203</c:v>
                </c:pt>
                <c:pt idx="18058">
                  <c:v>3.58412191910638</c:v>
                </c:pt>
                <c:pt idx="18059">
                  <c:v>3.490768117950326</c:v>
                </c:pt>
                <c:pt idx="18060">
                  <c:v>3.4011523241367967</c:v>
                </c:pt>
                <c:pt idx="18061">
                  <c:v>3.3145511029593435</c:v>
                </c:pt>
                <c:pt idx="18062">
                  <c:v>3.2246795641535497</c:v>
                </c:pt>
                <c:pt idx="18063">
                  <c:v>3.1403583371101762</c:v>
                </c:pt>
                <c:pt idx="18064">
                  <c:v>3.0581405628769347</c:v>
                </c:pt>
                <c:pt idx="18065">
                  <c:v>2.9781473625859451</c:v>
                </c:pt>
                <c:pt idx="18066">
                  <c:v>2.8999509222795403</c:v>
                </c:pt>
                <c:pt idx="18067">
                  <c:v>2.8248079496866061</c:v>
                </c:pt>
                <c:pt idx="18068">
                  <c:v>2.7526695590693371</c:v>
                </c:pt>
                <c:pt idx="18069">
                  <c:v>2.6825845342275012</c:v>
                </c:pt>
                <c:pt idx="18070">
                  <c:v>2.6133041481459194</c:v>
                </c:pt>
                <c:pt idx="18071">
                  <c:v>2.5475797153576445</c:v>
                </c:pt>
                <c:pt idx="18072">
                  <c:v>2.4823639408808007</c:v>
                </c:pt>
                <c:pt idx="18073">
                  <c:v>2.4214108805054848</c:v>
                </c:pt>
                <c:pt idx="18074">
                  <c:v>2.3605759022149395</c:v>
                </c:pt>
                <c:pt idx="18075">
                  <c:v>2.3029156487085718</c:v>
                </c:pt>
                <c:pt idx="18076">
                  <c:v>2.2453880009953253</c:v>
                </c:pt>
                <c:pt idx="18077">
                  <c:v>2.1909520430268197</c:v>
                </c:pt>
                <c:pt idx="18078">
                  <c:v>2.136968027340663</c:v>
                </c:pt>
                <c:pt idx="18079">
                  <c:v>2.0849973416849275</c:v>
                </c:pt>
                <c:pt idx="18080">
                  <c:v>2.0351024765958408</c:v>
                </c:pt>
                <c:pt idx="18081">
                  <c:v>1.9868469939016449</c:v>
                </c:pt>
                <c:pt idx="18082">
                  <c:v>1.9377954961257315</c:v>
                </c:pt>
                <c:pt idx="18083">
                  <c:v>1.8923135967638962</c:v>
                </c:pt>
                <c:pt idx="18084">
                  <c:v>1.84716789141032</c:v>
                </c:pt>
                <c:pt idx="18085">
                  <c:v>1.8040259297083161</c:v>
                </c:pt>
                <c:pt idx="18086">
                  <c:v>1.7612561881020912</c:v>
                </c:pt>
                <c:pt idx="18087">
                  <c:v>1.7206280433668244</c:v>
                </c:pt>
                <c:pt idx="18088">
                  <c:v>1.6804117468946587</c:v>
                </c:pt>
                <c:pt idx="18089">
                  <c:v>1.640978399715151</c:v>
                </c:pt>
                <c:pt idx="18090">
                  <c:v>1.6025999282291352</c:v>
                </c:pt>
                <c:pt idx="18091">
                  <c:v>1.5636490606356419</c:v>
                </c:pt>
                <c:pt idx="18092">
                  <c:v>1.5288993040320777</c:v>
                </c:pt>
                <c:pt idx="18093">
                  <c:v>1.4916249221684432</c:v>
                </c:pt>
                <c:pt idx="18094">
                  <c:v>1.4594009138368924</c:v>
                </c:pt>
                <c:pt idx="18095">
                  <c:v>1.4278029918785009</c:v>
                </c:pt>
                <c:pt idx="18096">
                  <c:v>1.3946075627896297</c:v>
                </c:pt>
                <c:pt idx="18097">
                  <c:v>1.3637917069107139</c:v>
                </c:pt>
                <c:pt idx="18098">
                  <c:v>1.3325331591809053</c:v>
                </c:pt>
                <c:pt idx="18099">
                  <c:v>1.3032102904423364</c:v>
                </c:pt>
                <c:pt idx="18100">
                  <c:v>1.2742020892783821</c:v>
                </c:pt>
                <c:pt idx="18101">
                  <c:v>1.2457881443705929</c:v>
                </c:pt>
                <c:pt idx="18102">
                  <c:v>1.2185486273595632</c:v>
                </c:pt>
                <c:pt idx="18103">
                  <c:v>1.1913642761952752</c:v>
                </c:pt>
                <c:pt idx="18104">
                  <c:v>1.1642163789629782</c:v>
                </c:pt>
                <c:pt idx="18105">
                  <c:v>1.1393867581710073</c:v>
                </c:pt>
                <c:pt idx="18106">
                  <c:v>1.1142577554873521</c:v>
                </c:pt>
                <c:pt idx="18107">
                  <c:v>1.0899122169121556</c:v>
                </c:pt>
                <c:pt idx="18108">
                  <c:v>1.0668334783737001</c:v>
                </c:pt>
                <c:pt idx="18109">
                  <c:v>1.043105351735774</c:v>
                </c:pt>
                <c:pt idx="18110">
                  <c:v>1.0235121112046788</c:v>
                </c:pt>
                <c:pt idx="18111">
                  <c:v>1.0005384801244608</c:v>
                </c:pt>
                <c:pt idx="18112">
                  <c:v>0.9788696181492873</c:v>
                </c:pt>
                <c:pt idx="18113">
                  <c:v>0.95629110878214907</c:v>
                </c:pt>
                <c:pt idx="18114">
                  <c:v>0.9373889472695317</c:v>
                </c:pt>
                <c:pt idx="18115">
                  <c:v>0.91904952884175617</c:v>
                </c:pt>
                <c:pt idx="18116">
                  <c:v>0.89925963728921965</c:v>
                </c:pt>
                <c:pt idx="18117">
                  <c:v>0.88329373965282776</c:v>
                </c:pt>
                <c:pt idx="18118">
                  <c:v>0.86774753536699323</c:v>
                </c:pt>
                <c:pt idx="18119">
                  <c:v>0.85087039156430422</c:v>
                </c:pt>
                <c:pt idx="18120">
                  <c:v>0.83098511185499113</c:v>
                </c:pt>
                <c:pt idx="18121">
                  <c:v>0.81537702146948365</c:v>
                </c:pt>
                <c:pt idx="18122">
                  <c:v>0.7985116405624485</c:v>
                </c:pt>
                <c:pt idx="18123">
                  <c:v>0.78242827381368074</c:v>
                </c:pt>
                <c:pt idx="18124">
                  <c:v>0.76678009225822985</c:v>
                </c:pt>
                <c:pt idx="18125">
                  <c:v>0.75287218807734257</c:v>
                </c:pt>
                <c:pt idx="18126">
                  <c:v>0.73950174960379533</c:v>
                </c:pt>
                <c:pt idx="18127">
                  <c:v>0.72366082385214092</c:v>
                </c:pt>
                <c:pt idx="18128">
                  <c:v>0.70854056715653368</c:v>
                </c:pt>
                <c:pt idx="18129">
                  <c:v>0.6939320858138962</c:v>
                </c:pt>
                <c:pt idx="18130">
                  <c:v>0.68052655099453907</c:v>
                </c:pt>
                <c:pt idx="18131">
                  <c:v>0.66781531037089592</c:v>
                </c:pt>
                <c:pt idx="18132">
                  <c:v>0.65408999655804434</c:v>
                </c:pt>
                <c:pt idx="18133">
                  <c:v>0.64224244332122904</c:v>
                </c:pt>
                <c:pt idx="18134">
                  <c:v>0.62846471765807843</c:v>
                </c:pt>
                <c:pt idx="18135">
                  <c:v>0.61694911313733536</c:v>
                </c:pt>
                <c:pt idx="18136">
                  <c:v>0.60478814342787635</c:v>
                </c:pt>
                <c:pt idx="18137">
                  <c:v>0.59277453601251262</c:v>
                </c:pt>
                <c:pt idx="18138">
                  <c:v>0.58160122608134623</c:v>
                </c:pt>
                <c:pt idx="18139">
                  <c:v>0.57206135059952723</c:v>
                </c:pt>
                <c:pt idx="18140">
                  <c:v>0.56054824254443936</c:v>
                </c:pt>
                <c:pt idx="18141">
                  <c:v>0.55015542530748263</c:v>
                </c:pt>
                <c:pt idx="18142">
                  <c:v>0.54117660725573913</c:v>
                </c:pt>
                <c:pt idx="18143">
                  <c:v>0.5310056764489578</c:v>
                </c:pt>
                <c:pt idx="18144">
                  <c:v>0.52163669550742353</c:v>
                </c:pt>
                <c:pt idx="18145">
                  <c:v>0.51226389662642213</c:v>
                </c:pt>
                <c:pt idx="18146">
                  <c:v>0.50028167673306467</c:v>
                </c:pt>
                <c:pt idx="18147">
                  <c:v>0.49608459278146089</c:v>
                </c:pt>
                <c:pt idx="18148">
                  <c:v>0.48496735718225042</c:v>
                </c:pt>
                <c:pt idx="18149">
                  <c:v>0.4756248333626803</c:v>
                </c:pt>
                <c:pt idx="18150">
                  <c:v>0.46745203145347658</c:v>
                </c:pt>
                <c:pt idx="18151">
                  <c:v>0.45894410409891667</c:v>
                </c:pt>
                <c:pt idx="18152">
                  <c:v>0.45049634238655178</c:v>
                </c:pt>
                <c:pt idx="18153">
                  <c:v>0.4425041718931918</c:v>
                </c:pt>
                <c:pt idx="18154">
                  <c:v>0.43546314884381332</c:v>
                </c:pt>
                <c:pt idx="18155">
                  <c:v>0.42776895638017182</c:v>
                </c:pt>
                <c:pt idx="18156">
                  <c:v>0.53060110220109136</c:v>
                </c:pt>
                <c:pt idx="18157">
                  <c:v>0.55762778970282056</c:v>
                </c:pt>
                <c:pt idx="18158">
                  <c:v>0.5604031085346235</c:v>
                </c:pt>
                <c:pt idx="18159">
                  <c:v>0.55489740639240148</c:v>
                </c:pt>
                <c:pt idx="18160">
                  <c:v>0.54492510011781314</c:v>
                </c:pt>
                <c:pt idx="18161">
                  <c:v>0.53478452487500849</c:v>
                </c:pt>
                <c:pt idx="18162">
                  <c:v>0.52430646764292277</c:v>
                </c:pt>
                <c:pt idx="18163">
                  <c:v>0.51488561438070835</c:v>
                </c:pt>
                <c:pt idx="18164">
                  <c:v>0.50403375668539874</c:v>
                </c:pt>
                <c:pt idx="18165">
                  <c:v>0.49378189040866982</c:v>
                </c:pt>
                <c:pt idx="18166">
                  <c:v>0.48503710666880739</c:v>
                </c:pt>
                <c:pt idx="18167">
                  <c:v>0.47470450873148762</c:v>
                </c:pt>
                <c:pt idx="18168">
                  <c:v>0.46557847796598301</c:v>
                </c:pt>
                <c:pt idx="18169">
                  <c:v>0.45515311469463077</c:v>
                </c:pt>
                <c:pt idx="18170">
                  <c:v>0.44882268773797501</c:v>
                </c:pt>
                <c:pt idx="18171">
                  <c:v>0.44008162960234448</c:v>
                </c:pt>
                <c:pt idx="18172">
                  <c:v>0.43492453180490986</c:v>
                </c:pt>
                <c:pt idx="18173">
                  <c:v>0.42864664360825006</c:v>
                </c:pt>
                <c:pt idx="18174">
                  <c:v>0.42103827368875663</c:v>
                </c:pt>
                <c:pt idx="18175">
                  <c:v>0.41623489513915424</c:v>
                </c:pt>
                <c:pt idx="18176">
                  <c:v>0.41027182088240882</c:v>
                </c:pt>
                <c:pt idx="18177">
                  <c:v>0.40346083933805443</c:v>
                </c:pt>
                <c:pt idx="18178">
                  <c:v>0.39670262971826875</c:v>
                </c:pt>
                <c:pt idx="18179">
                  <c:v>0.38999417492286953</c:v>
                </c:pt>
                <c:pt idx="18180">
                  <c:v>0.38413247604414535</c:v>
                </c:pt>
                <c:pt idx="18181">
                  <c:v>0.37791332218350232</c:v>
                </c:pt>
                <c:pt idx="18182">
                  <c:v>0.3709322534864764</c:v>
                </c:pt>
                <c:pt idx="18183">
                  <c:v>0.36438145134095962</c:v>
                </c:pt>
                <c:pt idx="18184">
                  <c:v>0.35765931851586907</c:v>
                </c:pt>
                <c:pt idx="18185">
                  <c:v>0.35273932512171674</c:v>
                </c:pt>
                <c:pt idx="18186">
                  <c:v>0.35027723130923055</c:v>
                </c:pt>
                <c:pt idx="18187">
                  <c:v>0.44416879581418289</c:v>
                </c:pt>
                <c:pt idx="18188">
                  <c:v>0.470919383167474</c:v>
                </c:pt>
                <c:pt idx="18189">
                  <c:v>0.47590413752993088</c:v>
                </c:pt>
                <c:pt idx="18190">
                  <c:v>0.47202875122970611</c:v>
                </c:pt>
                <c:pt idx="18191">
                  <c:v>0.46434567789584491</c:v>
                </c:pt>
                <c:pt idx="18192">
                  <c:v>0.4568954122029128</c:v>
                </c:pt>
                <c:pt idx="18193">
                  <c:v>0.44682447693136984</c:v>
                </c:pt>
                <c:pt idx="18194">
                  <c:v>0.43859866951096405</c:v>
                </c:pt>
                <c:pt idx="18195">
                  <c:v>0.42911906363662938</c:v>
                </c:pt>
                <c:pt idx="18196">
                  <c:v>0.42001270678245312</c:v>
                </c:pt>
                <c:pt idx="18197">
                  <c:v>0.41218625592874092</c:v>
                </c:pt>
                <c:pt idx="18198">
                  <c:v>0.40304620032684224</c:v>
                </c:pt>
                <c:pt idx="18199">
                  <c:v>0.3926872203724745</c:v>
                </c:pt>
                <c:pt idx="18200">
                  <c:v>0.38340414444062398</c:v>
                </c:pt>
                <c:pt idx="18201">
                  <c:v>0.3756919486108764</c:v>
                </c:pt>
                <c:pt idx="18202">
                  <c:v>0.36674575244888075</c:v>
                </c:pt>
                <c:pt idx="18203">
                  <c:v>0.35866081490831048</c:v>
                </c:pt>
                <c:pt idx="18204">
                  <c:v>0.35023253034985724</c:v>
                </c:pt>
                <c:pt idx="18205">
                  <c:v>0.34265642467392865</c:v>
                </c:pt>
                <c:pt idx="18206">
                  <c:v>0.3661297977588584</c:v>
                </c:pt>
                <c:pt idx="18207">
                  <c:v>0.55404451138995869</c:v>
                </c:pt>
                <c:pt idx="18208">
                  <c:v>1.0916117819525939</c:v>
                </c:pt>
                <c:pt idx="18209">
                  <c:v>1.2766241822893778</c:v>
                </c:pt>
                <c:pt idx="18210">
                  <c:v>1.3328457120292179</c:v>
                </c:pt>
                <c:pt idx="18211">
                  <c:v>1.3390985923459338</c:v>
                </c:pt>
                <c:pt idx="18212">
                  <c:v>1.3246484308013546</c:v>
                </c:pt>
                <c:pt idx="18213">
                  <c:v>1.303659044637234</c:v>
                </c:pt>
                <c:pt idx="18214">
                  <c:v>2.5093731042182839</c:v>
                </c:pt>
                <c:pt idx="18215">
                  <c:v>5.8537779999916912</c:v>
                </c:pt>
                <c:pt idx="18216">
                  <c:v>8.1418833056124189</c:v>
                </c:pt>
                <c:pt idx="18217">
                  <c:v>7.6960022778244133</c:v>
                </c:pt>
                <c:pt idx="18218">
                  <c:v>6.7466020381035676</c:v>
                </c:pt>
                <c:pt idx="18219">
                  <c:v>6.4738546140548134</c:v>
                </c:pt>
                <c:pt idx="18220">
                  <c:v>6.1683597332357651</c:v>
                </c:pt>
                <c:pt idx="18221">
                  <c:v>5.9767770418072992</c:v>
                </c:pt>
                <c:pt idx="18222">
                  <c:v>6.0824957915863402</c:v>
                </c:pt>
                <c:pt idx="18223">
                  <c:v>6.3116117116057842</c:v>
                </c:pt>
                <c:pt idx="18224">
                  <c:v>6.2787638113847288</c:v>
                </c:pt>
                <c:pt idx="18225">
                  <c:v>6.2203751470987365</c:v>
                </c:pt>
                <c:pt idx="18226">
                  <c:v>6.1492645993172408</c:v>
                </c:pt>
                <c:pt idx="18227">
                  <c:v>6.3149043630057005</c:v>
                </c:pt>
                <c:pt idx="18228">
                  <c:v>6.2832236768554086</c:v>
                </c:pt>
                <c:pt idx="18229">
                  <c:v>6.1767410542387093</c:v>
                </c:pt>
                <c:pt idx="18230">
                  <c:v>6.0391555260629159</c:v>
                </c:pt>
                <c:pt idx="18231">
                  <c:v>5.952851215967355</c:v>
                </c:pt>
                <c:pt idx="18232">
                  <c:v>5.8731883631844015</c:v>
                </c:pt>
                <c:pt idx="18233">
                  <c:v>16.741729844408709</c:v>
                </c:pt>
                <c:pt idx="18234">
                  <c:v>23.533648776159129</c:v>
                </c:pt>
                <c:pt idx="18235">
                  <c:v>18.380551455037615</c:v>
                </c:pt>
                <c:pt idx="18236">
                  <c:v>15.293963524936398</c:v>
                </c:pt>
                <c:pt idx="18237">
                  <c:v>14.225285855604804</c:v>
                </c:pt>
                <c:pt idx="18238">
                  <c:v>15.864466207359758</c:v>
                </c:pt>
                <c:pt idx="18239">
                  <c:v>14.844839057618968</c:v>
                </c:pt>
                <c:pt idx="18240">
                  <c:v>14.188001921422069</c:v>
                </c:pt>
                <c:pt idx="18241">
                  <c:v>13.626086630209448</c:v>
                </c:pt>
                <c:pt idx="18242">
                  <c:v>12.86324474104215</c:v>
                </c:pt>
                <c:pt idx="18243">
                  <c:v>11.91403962467858</c:v>
                </c:pt>
                <c:pt idx="18244">
                  <c:v>11.031267305878181</c:v>
                </c:pt>
                <c:pt idx="18245">
                  <c:v>10.111165673280148</c:v>
                </c:pt>
                <c:pt idx="18246">
                  <c:v>11.898021009106317</c:v>
                </c:pt>
                <c:pt idx="18247">
                  <c:v>14.816581611593296</c:v>
                </c:pt>
                <c:pt idx="18248">
                  <c:v>14.364164547614005</c:v>
                </c:pt>
                <c:pt idx="18249">
                  <c:v>15.09979339130242</c:v>
                </c:pt>
                <c:pt idx="18250">
                  <c:v>16.264102788623166</c:v>
                </c:pt>
                <c:pt idx="18251">
                  <c:v>16.423842558955158</c:v>
                </c:pt>
                <c:pt idx="18252">
                  <c:v>15.962315386237142</c:v>
                </c:pt>
                <c:pt idx="18253">
                  <c:v>15.991604989962774</c:v>
                </c:pt>
                <c:pt idx="18254">
                  <c:v>16.210249270705777</c:v>
                </c:pt>
                <c:pt idx="18255">
                  <c:v>16.028838055146405</c:v>
                </c:pt>
                <c:pt idx="18256">
                  <c:v>15.466676840123938</c:v>
                </c:pt>
                <c:pt idx="18257">
                  <c:v>14.79421847944143</c:v>
                </c:pt>
                <c:pt idx="18258">
                  <c:v>14.65643716085437</c:v>
                </c:pt>
                <c:pt idx="18259">
                  <c:v>14.513321399733933</c:v>
                </c:pt>
                <c:pt idx="18260">
                  <c:v>14.246203082627099</c:v>
                </c:pt>
                <c:pt idx="18261">
                  <c:v>13.826937058878409</c:v>
                </c:pt>
                <c:pt idx="18262">
                  <c:v>13.07775095046045</c:v>
                </c:pt>
                <c:pt idx="18263">
                  <c:v>12.593272385524468</c:v>
                </c:pt>
                <c:pt idx="18264">
                  <c:v>14.23847921941505</c:v>
                </c:pt>
                <c:pt idx="18265">
                  <c:v>12.804356113726502</c:v>
                </c:pt>
                <c:pt idx="18266">
                  <c:v>12.414801201630318</c:v>
                </c:pt>
                <c:pt idx="18267">
                  <c:v>12.054429120496593</c:v>
                </c:pt>
                <c:pt idx="18268">
                  <c:v>11.641347318701568</c:v>
                </c:pt>
                <c:pt idx="18269">
                  <c:v>11.521128781097602</c:v>
                </c:pt>
                <c:pt idx="18270">
                  <c:v>11.575540213384526</c:v>
                </c:pt>
                <c:pt idx="18271">
                  <c:v>11.477226197197593</c:v>
                </c:pt>
                <c:pt idx="18272">
                  <c:v>11.331108709563468</c:v>
                </c:pt>
                <c:pt idx="18273">
                  <c:v>11.037753523186565</c:v>
                </c:pt>
                <c:pt idx="18274">
                  <c:v>10.689304603882206</c:v>
                </c:pt>
                <c:pt idx="18275">
                  <c:v>10.515854243616802</c:v>
                </c:pt>
                <c:pt idx="18276">
                  <c:v>10.227925946894436</c:v>
                </c:pt>
                <c:pt idx="18277">
                  <c:v>9.9465974547806546</c:v>
                </c:pt>
                <c:pt idx="18278">
                  <c:v>9.7590934755863028</c:v>
                </c:pt>
                <c:pt idx="18279">
                  <c:v>9.5544703939092805</c:v>
                </c:pt>
                <c:pt idx="18280">
                  <c:v>9.3466255953827506</c:v>
                </c:pt>
                <c:pt idx="18281">
                  <c:v>11.319195542278422</c:v>
                </c:pt>
                <c:pt idx="18282">
                  <c:v>11.313234012098151</c:v>
                </c:pt>
                <c:pt idx="18283">
                  <c:v>11.437809950423627</c:v>
                </c:pt>
                <c:pt idx="18284">
                  <c:v>11.42510290417227</c:v>
                </c:pt>
                <c:pt idx="18285">
                  <c:v>11.411162888839986</c:v>
                </c:pt>
                <c:pt idx="18286">
                  <c:v>20.921845631519886</c:v>
                </c:pt>
                <c:pt idx="18287">
                  <c:v>21.220243154817499</c:v>
                </c:pt>
                <c:pt idx="18288">
                  <c:v>18.669489065743829</c:v>
                </c:pt>
                <c:pt idx="18289">
                  <c:v>23.547473567064404</c:v>
                </c:pt>
                <c:pt idx="18290">
                  <c:v>20.91115354315027</c:v>
                </c:pt>
                <c:pt idx="18291">
                  <c:v>21.826474488843825</c:v>
                </c:pt>
                <c:pt idx="18292">
                  <c:v>19.97449638455172</c:v>
                </c:pt>
                <c:pt idx="18293">
                  <c:v>18.31486151200102</c:v>
                </c:pt>
                <c:pt idx="18294">
                  <c:v>16.565628475925525</c:v>
                </c:pt>
                <c:pt idx="18295">
                  <c:v>15.176358214745994</c:v>
                </c:pt>
                <c:pt idx="18296">
                  <c:v>18.279442255226709</c:v>
                </c:pt>
                <c:pt idx="18297">
                  <c:v>15.157156479101696</c:v>
                </c:pt>
                <c:pt idx="18298">
                  <c:v>14.965654428471318</c:v>
                </c:pt>
                <c:pt idx="18299">
                  <c:v>14.076182523142746</c:v>
                </c:pt>
                <c:pt idx="18300">
                  <c:v>13.668157971805334</c:v>
                </c:pt>
                <c:pt idx="18301">
                  <c:v>13.067984547965548</c:v>
                </c:pt>
                <c:pt idx="18302">
                  <c:v>12.389473258658969</c:v>
                </c:pt>
                <c:pt idx="18303">
                  <c:v>11.706543327514202</c:v>
                </c:pt>
                <c:pt idx="18304">
                  <c:v>11.077571028841808</c:v>
                </c:pt>
                <c:pt idx="18305">
                  <c:v>10.524080070602587</c:v>
                </c:pt>
                <c:pt idx="18306">
                  <c:v>10.286994591726268</c:v>
                </c:pt>
                <c:pt idx="18307">
                  <c:v>10.053069059936609</c:v>
                </c:pt>
                <c:pt idx="18308">
                  <c:v>11.146607366063485</c:v>
                </c:pt>
                <c:pt idx="18309">
                  <c:v>11.187495331444223</c:v>
                </c:pt>
                <c:pt idx="18310">
                  <c:v>11.342555582102376</c:v>
                </c:pt>
                <c:pt idx="18311">
                  <c:v>11.104209784931518</c:v>
                </c:pt>
                <c:pt idx="18312">
                  <c:v>10.618889124316668</c:v>
                </c:pt>
                <c:pt idx="18313">
                  <c:v>10.27959869918252</c:v>
                </c:pt>
                <c:pt idx="18314">
                  <c:v>10.264230445904403</c:v>
                </c:pt>
                <c:pt idx="18315">
                  <c:v>14.095259256225551</c:v>
                </c:pt>
                <c:pt idx="18316">
                  <c:v>13.156026305085305</c:v>
                </c:pt>
                <c:pt idx="18317">
                  <c:v>16.121760901869926</c:v>
                </c:pt>
                <c:pt idx="18318">
                  <c:v>15.777700841794363</c:v>
                </c:pt>
                <c:pt idx="18319">
                  <c:v>17.77776450778148</c:v>
                </c:pt>
                <c:pt idx="18320">
                  <c:v>21.619241741810164</c:v>
                </c:pt>
                <c:pt idx="18321">
                  <c:v>24.352333697276229</c:v>
                </c:pt>
                <c:pt idx="18322">
                  <c:v>22.404102961090054</c:v>
                </c:pt>
                <c:pt idx="18323">
                  <c:v>20.990151846288001</c:v>
                </c:pt>
                <c:pt idx="18324">
                  <c:v>19.60784176577609</c:v>
                </c:pt>
                <c:pt idx="18325">
                  <c:v>17.86479151484453</c:v>
                </c:pt>
                <c:pt idx="18326">
                  <c:v>16.057684027261793</c:v>
                </c:pt>
                <c:pt idx="18327">
                  <c:v>14.391532712359552</c:v>
                </c:pt>
                <c:pt idx="18328">
                  <c:v>13.082102856614728</c:v>
                </c:pt>
                <c:pt idx="18329">
                  <c:v>12.369969065369459</c:v>
                </c:pt>
                <c:pt idx="18330">
                  <c:v>13.255298569024704</c:v>
                </c:pt>
                <c:pt idx="18331">
                  <c:v>12.011018525613242</c:v>
                </c:pt>
                <c:pt idx="18332">
                  <c:v>11.29476318924543</c:v>
                </c:pt>
                <c:pt idx="18333">
                  <c:v>10.620250593855097</c:v>
                </c:pt>
                <c:pt idx="18334">
                  <c:v>9.9499537075251681</c:v>
                </c:pt>
                <c:pt idx="18335">
                  <c:v>9.4722583959252589</c:v>
                </c:pt>
                <c:pt idx="18336">
                  <c:v>9.2776830514028337</c:v>
                </c:pt>
                <c:pt idx="18337">
                  <c:v>9.1798236610160622</c:v>
                </c:pt>
                <c:pt idx="18338">
                  <c:v>9.2849189238032483</c:v>
                </c:pt>
                <c:pt idx="18339">
                  <c:v>9.2554812736491794</c:v>
                </c:pt>
                <c:pt idx="18340">
                  <c:v>9.1889984572812118</c:v>
                </c:pt>
                <c:pt idx="18341">
                  <c:v>9.0965223777861244</c:v>
                </c:pt>
                <c:pt idx="18342">
                  <c:v>8.9522170743957705</c:v>
                </c:pt>
                <c:pt idx="18343">
                  <c:v>8.7814372723668548</c:v>
                </c:pt>
                <c:pt idx="18344">
                  <c:v>8.6205564318115186</c:v>
                </c:pt>
                <c:pt idx="18345">
                  <c:v>8.4627444736599564</c:v>
                </c:pt>
                <c:pt idx="18346">
                  <c:v>8.2850863653696365</c:v>
                </c:pt>
                <c:pt idx="18347">
                  <c:v>8.1132927004839637</c:v>
                </c:pt>
                <c:pt idx="18348">
                  <c:v>7.9920264623330013</c:v>
                </c:pt>
                <c:pt idx="18349">
                  <c:v>7.8628983244286825</c:v>
                </c:pt>
                <c:pt idx="18350">
                  <c:v>8.2317764606330801</c:v>
                </c:pt>
                <c:pt idx="18351">
                  <c:v>7.7482812871195774</c:v>
                </c:pt>
                <c:pt idx="18352">
                  <c:v>7.84866143592469</c:v>
                </c:pt>
                <c:pt idx="18353">
                  <c:v>7.6565703369086675</c:v>
                </c:pt>
                <c:pt idx="18354">
                  <c:v>7.3546304560415345</c:v>
                </c:pt>
                <c:pt idx="18355">
                  <c:v>7.2508707873863738</c:v>
                </c:pt>
                <c:pt idx="18356">
                  <c:v>7.1558436781150876</c:v>
                </c:pt>
                <c:pt idx="18357">
                  <c:v>8.0105449151054291</c:v>
                </c:pt>
                <c:pt idx="18358">
                  <c:v>7.3458991346306934</c:v>
                </c:pt>
                <c:pt idx="18359">
                  <c:v>7.2563334185274559</c:v>
                </c:pt>
                <c:pt idx="18360">
                  <c:v>8.8399637330043461</c:v>
                </c:pt>
                <c:pt idx="18361">
                  <c:v>9.4891058649202247</c:v>
                </c:pt>
                <c:pt idx="18362">
                  <c:v>10.003353484360968</c:v>
                </c:pt>
                <c:pt idx="18363">
                  <c:v>9.8567129805391787</c:v>
                </c:pt>
                <c:pt idx="18364">
                  <c:v>9.4765971030586726</c:v>
                </c:pt>
                <c:pt idx="18365">
                  <c:v>8.7957105675389293</c:v>
                </c:pt>
                <c:pt idx="18366">
                  <c:v>8.387549323987658</c:v>
                </c:pt>
                <c:pt idx="18367">
                  <c:v>7.834955876320576</c:v>
                </c:pt>
                <c:pt idx="18368">
                  <c:v>7.4682863360142315</c:v>
                </c:pt>
                <c:pt idx="18369">
                  <c:v>7.4895517600756811</c:v>
                </c:pt>
                <c:pt idx="18370">
                  <c:v>7.8309697186735514</c:v>
                </c:pt>
                <c:pt idx="18371">
                  <c:v>7.6886059488406637</c:v>
                </c:pt>
                <c:pt idx="18372">
                  <c:v>7.5818705821067294</c:v>
                </c:pt>
                <c:pt idx="18373">
                  <c:v>7.601201231880319</c:v>
                </c:pt>
                <c:pt idx="18374">
                  <c:v>7.7751924384283724</c:v>
                </c:pt>
                <c:pt idx="18375">
                  <c:v>7.7054008994532488</c:v>
                </c:pt>
                <c:pt idx="18376">
                  <c:v>7.552757385447979</c:v>
                </c:pt>
                <c:pt idx="18377">
                  <c:v>7.4359726348611188</c:v>
                </c:pt>
                <c:pt idx="18378">
                  <c:v>7.3206657826595984</c:v>
                </c:pt>
                <c:pt idx="18379">
                  <c:v>7.4119706052041101</c:v>
                </c:pt>
                <c:pt idx="18380">
                  <c:v>7.4764194590967925</c:v>
                </c:pt>
                <c:pt idx="18381">
                  <c:v>7.3483315659622708</c:v>
                </c:pt>
                <c:pt idx="18382">
                  <c:v>7.1736358145688337</c:v>
                </c:pt>
                <c:pt idx="18383">
                  <c:v>7.069761704467652</c:v>
                </c:pt>
                <c:pt idx="18384">
                  <c:v>6.9490016247879094</c:v>
                </c:pt>
                <c:pt idx="18385">
                  <c:v>6.8264574680770345</c:v>
                </c:pt>
                <c:pt idx="18386">
                  <c:v>6.6978444284411971</c:v>
                </c:pt>
                <c:pt idx="18387">
                  <c:v>6.5605280931123131</c:v>
                </c:pt>
                <c:pt idx="18388">
                  <c:v>6.4250239335004311</c:v>
                </c:pt>
                <c:pt idx="18389">
                  <c:v>6.2827177531620872</c:v>
                </c:pt>
                <c:pt idx="18390">
                  <c:v>6.1258728609211666</c:v>
                </c:pt>
                <c:pt idx="18391">
                  <c:v>5.9715406901967114</c:v>
                </c:pt>
                <c:pt idx="18392">
                  <c:v>5.8393642907309529</c:v>
                </c:pt>
                <c:pt idx="18393">
                  <c:v>5.723450394711902</c:v>
                </c:pt>
                <c:pt idx="18394">
                  <c:v>5.613503849859212</c:v>
                </c:pt>
                <c:pt idx="18395">
                  <c:v>5.5193250822114397</c:v>
                </c:pt>
                <c:pt idx="18396">
                  <c:v>5.4514974284444904</c:v>
                </c:pt>
                <c:pt idx="18397">
                  <c:v>5.3570893635580745</c:v>
                </c:pt>
                <c:pt idx="18398">
                  <c:v>5.2452956974062088</c:v>
                </c:pt>
                <c:pt idx="18399">
                  <c:v>5.1303250995734464</c:v>
                </c:pt>
                <c:pt idx="18400">
                  <c:v>5.0201039640176575</c:v>
                </c:pt>
                <c:pt idx="18401">
                  <c:v>4.8978518246603473</c:v>
                </c:pt>
                <c:pt idx="18402">
                  <c:v>4.7827274020767474</c:v>
                </c:pt>
                <c:pt idx="18403">
                  <c:v>4.6661671486015548</c:v>
                </c:pt>
                <c:pt idx="18404">
                  <c:v>4.5532476212472908</c:v>
                </c:pt>
                <c:pt idx="18405">
                  <c:v>4.4451239792915453</c:v>
                </c:pt>
                <c:pt idx="18406">
                  <c:v>4.3517255529785643</c:v>
                </c:pt>
                <c:pt idx="18407">
                  <c:v>4.2659762881740955</c:v>
                </c:pt>
                <c:pt idx="18408">
                  <c:v>4.2044169179399145</c:v>
                </c:pt>
                <c:pt idx="18409">
                  <c:v>4.1348062645537045</c:v>
                </c:pt>
                <c:pt idx="18410">
                  <c:v>4.054074832720354</c:v>
                </c:pt>
                <c:pt idx="18411">
                  <c:v>3.9950714369596247</c:v>
                </c:pt>
                <c:pt idx="18412">
                  <c:v>3.9119847856013692</c:v>
                </c:pt>
                <c:pt idx="18413">
                  <c:v>4.5366306960696594</c:v>
                </c:pt>
                <c:pt idx="18414">
                  <c:v>4.0994035604158743</c:v>
                </c:pt>
                <c:pt idx="18415">
                  <c:v>4.1230543082758979</c:v>
                </c:pt>
                <c:pt idx="18416">
                  <c:v>4.1065355696155939</c:v>
                </c:pt>
                <c:pt idx="18417">
                  <c:v>4.0655073839581863</c:v>
                </c:pt>
                <c:pt idx="18418">
                  <c:v>4.018796713811879</c:v>
                </c:pt>
                <c:pt idx="18419">
                  <c:v>3.9467683819541031</c:v>
                </c:pt>
                <c:pt idx="18420">
                  <c:v>3.8662930336530157</c:v>
                </c:pt>
                <c:pt idx="18421">
                  <c:v>3.7856116006414782</c:v>
                </c:pt>
                <c:pt idx="18422">
                  <c:v>3.7098304721282984</c:v>
                </c:pt>
                <c:pt idx="18423">
                  <c:v>3.6202036969459201</c:v>
                </c:pt>
                <c:pt idx="18424">
                  <c:v>3.533889661162295</c:v>
                </c:pt>
                <c:pt idx="18425">
                  <c:v>3.4394558631341901</c:v>
                </c:pt>
                <c:pt idx="18426">
                  <c:v>3.3507262312100088</c:v>
                </c:pt>
                <c:pt idx="18427">
                  <c:v>3.2596954980203909</c:v>
                </c:pt>
                <c:pt idx="18428">
                  <c:v>3.1727116273683582</c:v>
                </c:pt>
                <c:pt idx="18429">
                  <c:v>3.0813644342178548</c:v>
                </c:pt>
                <c:pt idx="18430">
                  <c:v>2.9896078726111082</c:v>
                </c:pt>
                <c:pt idx="18431">
                  <c:v>2.9003634215286134</c:v>
                </c:pt>
                <c:pt idx="18432">
                  <c:v>2.8109901188736144</c:v>
                </c:pt>
                <c:pt idx="18433">
                  <c:v>2.7203609126517891</c:v>
                </c:pt>
                <c:pt idx="18434">
                  <c:v>2.6371197115388751</c:v>
                </c:pt>
                <c:pt idx="18435">
                  <c:v>2.5510190694862067</c:v>
                </c:pt>
                <c:pt idx="18436">
                  <c:v>2.4751963996266673</c:v>
                </c:pt>
                <c:pt idx="18437">
                  <c:v>2.3998782874180633</c:v>
                </c:pt>
                <c:pt idx="18438">
                  <c:v>2.3285478519542888</c:v>
                </c:pt>
                <c:pt idx="18439">
                  <c:v>2.2568665493285627</c:v>
                </c:pt>
                <c:pt idx="18440">
                  <c:v>2.1871320640380802</c:v>
                </c:pt>
                <c:pt idx="18441">
                  <c:v>2.1244624628639381</c:v>
                </c:pt>
                <c:pt idx="18442">
                  <c:v>2.0611903006818002</c:v>
                </c:pt>
                <c:pt idx="18443">
                  <c:v>2.002442265186914</c:v>
                </c:pt>
                <c:pt idx="18444">
                  <c:v>1.9456084135420042</c:v>
                </c:pt>
                <c:pt idx="18445">
                  <c:v>1.8910650247543401</c:v>
                </c:pt>
                <c:pt idx="18446">
                  <c:v>1.83938397852427</c:v>
                </c:pt>
                <c:pt idx="18447">
                  <c:v>1.7894349337351538</c:v>
                </c:pt>
                <c:pt idx="18448">
                  <c:v>1.741089765953578</c:v>
                </c:pt>
                <c:pt idx="18449">
                  <c:v>1.6928198038727611</c:v>
                </c:pt>
                <c:pt idx="18450">
                  <c:v>1.649897195054983</c:v>
                </c:pt>
                <c:pt idx="18451">
                  <c:v>1.6058948825442407</c:v>
                </c:pt>
                <c:pt idx="18452">
                  <c:v>1.5633865821468</c:v>
                </c:pt>
                <c:pt idx="18453">
                  <c:v>1.5217467603606658</c:v>
                </c:pt>
                <c:pt idx="18454">
                  <c:v>1.4862506129354118</c:v>
                </c:pt>
                <c:pt idx="18455">
                  <c:v>1.4479740440443076</c:v>
                </c:pt>
                <c:pt idx="18456">
                  <c:v>1.4130936460513572</c:v>
                </c:pt>
                <c:pt idx="18457">
                  <c:v>1.3763866798561519</c:v>
                </c:pt>
                <c:pt idx="18458">
                  <c:v>1.3434310558001041</c:v>
                </c:pt>
                <c:pt idx="18459">
                  <c:v>1.312087761442557</c:v>
                </c:pt>
                <c:pt idx="18460">
                  <c:v>1.277713109738688</c:v>
                </c:pt>
                <c:pt idx="18461">
                  <c:v>1.2506979650224126</c:v>
                </c:pt>
                <c:pt idx="18462">
                  <c:v>1.2207412305613894</c:v>
                </c:pt>
                <c:pt idx="18463">
                  <c:v>1.1921306860857581</c:v>
                </c:pt>
                <c:pt idx="18464">
                  <c:v>1.1648501807432357</c:v>
                </c:pt>
                <c:pt idx="18465">
                  <c:v>1.1367827246382998</c:v>
                </c:pt>
                <c:pt idx="18466">
                  <c:v>1.1104110319277518</c:v>
                </c:pt>
                <c:pt idx="18467">
                  <c:v>1.0874181988635927</c:v>
                </c:pt>
                <c:pt idx="18468">
                  <c:v>1.0619878044786406</c:v>
                </c:pt>
                <c:pt idx="18469">
                  <c:v>1.0380037851995638</c:v>
                </c:pt>
                <c:pt idx="18470">
                  <c:v>1.014950536237972</c:v>
                </c:pt>
                <c:pt idx="18471">
                  <c:v>0.99181289848722864</c:v>
                </c:pt>
                <c:pt idx="18472">
                  <c:v>0.97097614579353952</c:v>
                </c:pt>
                <c:pt idx="18473">
                  <c:v>0.94812597259055809</c:v>
                </c:pt>
                <c:pt idx="18474">
                  <c:v>0.9288484818871674</c:v>
                </c:pt>
                <c:pt idx="18475">
                  <c:v>0.9100301735983477</c:v>
                </c:pt>
                <c:pt idx="18476">
                  <c:v>0.88935793320929168</c:v>
                </c:pt>
                <c:pt idx="18477">
                  <c:v>0.8702190207633087</c:v>
                </c:pt>
                <c:pt idx="18478">
                  <c:v>0.85170106016422265</c:v>
                </c:pt>
                <c:pt idx="18479">
                  <c:v>0.83469202878430915</c:v>
                </c:pt>
                <c:pt idx="18480">
                  <c:v>0.81618024736903105</c:v>
                </c:pt>
                <c:pt idx="18481">
                  <c:v>0.81086046743986961</c:v>
                </c:pt>
                <c:pt idx="18482">
                  <c:v>0.8002450941627397</c:v>
                </c:pt>
                <c:pt idx="18483">
                  <c:v>0.78569098152345263</c:v>
                </c:pt>
                <c:pt idx="18484">
                  <c:v>0.76841047137479079</c:v>
                </c:pt>
                <c:pt idx="18485">
                  <c:v>0.75261209616341951</c:v>
                </c:pt>
                <c:pt idx="18486">
                  <c:v>0.73588508231650096</c:v>
                </c:pt>
                <c:pt idx="18487">
                  <c:v>0.72142871159305744</c:v>
                </c:pt>
                <c:pt idx="18488">
                  <c:v>0.70758050138320816</c:v>
                </c:pt>
                <c:pt idx="18489">
                  <c:v>0.69263796846732251</c:v>
                </c:pt>
                <c:pt idx="18490">
                  <c:v>0.68070394606644691</c:v>
                </c:pt>
                <c:pt idx="18491">
                  <c:v>0.66547057855036063</c:v>
                </c:pt>
                <c:pt idx="18492">
                  <c:v>0.65212948191732945</c:v>
                </c:pt>
                <c:pt idx="18493">
                  <c:v>0.64037230874223183</c:v>
                </c:pt>
                <c:pt idx="18494">
                  <c:v>0.6281909500072298</c:v>
                </c:pt>
                <c:pt idx="18495">
                  <c:v>0.61527752829270721</c:v>
                </c:pt>
                <c:pt idx="18496">
                  <c:v>0.60462439116270483</c:v>
                </c:pt>
                <c:pt idx="18497">
                  <c:v>0.59152410473924788</c:v>
                </c:pt>
                <c:pt idx="18498">
                  <c:v>0.58106944746021549</c:v>
                </c:pt>
                <c:pt idx="18499">
                  <c:v>0.56855340401545806</c:v>
                </c:pt>
                <c:pt idx="18500">
                  <c:v>0.55906915945614</c:v>
                </c:pt>
                <c:pt idx="18501">
                  <c:v>0.54961009347229672</c:v>
                </c:pt>
                <c:pt idx="18502">
                  <c:v>0.53756977483383728</c:v>
                </c:pt>
                <c:pt idx="18503">
                  <c:v>0.52804195599031489</c:v>
                </c:pt>
                <c:pt idx="18504">
                  <c:v>0.51942056782492763</c:v>
                </c:pt>
                <c:pt idx="18505">
                  <c:v>0.50859971455835862</c:v>
                </c:pt>
                <c:pt idx="18506">
                  <c:v>0.49917366879814234</c:v>
                </c:pt>
                <c:pt idx="18507">
                  <c:v>0.48943686672945463</c:v>
                </c:pt>
                <c:pt idx="18508">
                  <c:v>0.48408390344323032</c:v>
                </c:pt>
                <c:pt idx="18509">
                  <c:v>0.47350952839773097</c:v>
                </c:pt>
                <c:pt idx="18510">
                  <c:v>0.46380864100971886</c:v>
                </c:pt>
                <c:pt idx="18511">
                  <c:v>0.45417628637155538</c:v>
                </c:pt>
                <c:pt idx="18512">
                  <c:v>0.44820765109062699</c:v>
                </c:pt>
                <c:pt idx="18513">
                  <c:v>0.46630572511404822</c:v>
                </c:pt>
                <c:pt idx="18514">
                  <c:v>0.53937611806216856</c:v>
                </c:pt>
                <c:pt idx="18515">
                  <c:v>0.56068406764874879</c:v>
                </c:pt>
                <c:pt idx="18516">
                  <c:v>0.56089774489900179</c:v>
                </c:pt>
                <c:pt idx="18517">
                  <c:v>0.55961866631139578</c:v>
                </c:pt>
                <c:pt idx="18518">
                  <c:v>0.55188024095699106</c:v>
                </c:pt>
                <c:pt idx="18519">
                  <c:v>0.54245835289110667</c:v>
                </c:pt>
                <c:pt idx="18520">
                  <c:v>0.52941735067626605</c:v>
                </c:pt>
                <c:pt idx="18521">
                  <c:v>0.52106360521980566</c:v>
                </c:pt>
                <c:pt idx="18522">
                  <c:v>0.57354102424974884</c:v>
                </c:pt>
                <c:pt idx="18523">
                  <c:v>0.60492858531284666</c:v>
                </c:pt>
                <c:pt idx="18524">
                  <c:v>0.60855031376751578</c:v>
                </c:pt>
                <c:pt idx="18525">
                  <c:v>0.59969477135920879</c:v>
                </c:pt>
                <c:pt idx="18526">
                  <c:v>0.58931634225155627</c:v>
                </c:pt>
                <c:pt idx="18527">
                  <c:v>0.57779564608584932</c:v>
                </c:pt>
                <c:pt idx="18528">
                  <c:v>0.56653817533786732</c:v>
                </c:pt>
                <c:pt idx="18529">
                  <c:v>0.55317812934768351</c:v>
                </c:pt>
                <c:pt idx="18530">
                  <c:v>0.54102778456904832</c:v>
                </c:pt>
                <c:pt idx="18531">
                  <c:v>0.53042458727403852</c:v>
                </c:pt>
                <c:pt idx="18532">
                  <c:v>0.68022174080795827</c:v>
                </c:pt>
                <c:pt idx="18533">
                  <c:v>1.0736501072336015</c:v>
                </c:pt>
                <c:pt idx="18534">
                  <c:v>1.2178955792738075</c:v>
                </c:pt>
                <c:pt idx="18535">
                  <c:v>1.2608873980803499</c:v>
                </c:pt>
                <c:pt idx="18536">
                  <c:v>1.2586134476919637</c:v>
                </c:pt>
                <c:pt idx="18537">
                  <c:v>1.2400170914893671</c:v>
                </c:pt>
                <c:pt idx="18538">
                  <c:v>1.214335894636138</c:v>
                </c:pt>
                <c:pt idx="18539">
                  <c:v>1.18887720861512</c:v>
                </c:pt>
                <c:pt idx="18540">
                  <c:v>1.1621997255730443</c:v>
                </c:pt>
                <c:pt idx="18541">
                  <c:v>1.1374282485767335</c:v>
                </c:pt>
                <c:pt idx="18542">
                  <c:v>1.1998417514930557</c:v>
                </c:pt>
                <c:pt idx="18543">
                  <c:v>1.2539073261579619</c:v>
                </c:pt>
                <c:pt idx="18544">
                  <c:v>1.3242738605733309</c:v>
                </c:pt>
                <c:pt idx="18545">
                  <c:v>1.3372418611973127</c:v>
                </c:pt>
                <c:pt idx="18546">
                  <c:v>1.3281382056949336</c:v>
                </c:pt>
                <c:pt idx="18547">
                  <c:v>1.3108910743458679</c:v>
                </c:pt>
                <c:pt idx="18548">
                  <c:v>1.2869600493116731</c:v>
                </c:pt>
                <c:pt idx="18549">
                  <c:v>1.2616450215142949</c:v>
                </c:pt>
                <c:pt idx="18550">
                  <c:v>1.2337613115904333</c:v>
                </c:pt>
                <c:pt idx="18551">
                  <c:v>1.2057176312097686</c:v>
                </c:pt>
                <c:pt idx="18552">
                  <c:v>1.1744799324413981</c:v>
                </c:pt>
                <c:pt idx="18553">
                  <c:v>1.1455566066002081</c:v>
                </c:pt>
                <c:pt idx="18554">
                  <c:v>1.1156356599263528</c:v>
                </c:pt>
                <c:pt idx="18555">
                  <c:v>1.0871064537598774</c:v>
                </c:pt>
                <c:pt idx="18556">
                  <c:v>1.0571492434477034</c:v>
                </c:pt>
                <c:pt idx="18557">
                  <c:v>1.0287513211371275</c:v>
                </c:pt>
                <c:pt idx="18558">
                  <c:v>1.1988606705124294</c:v>
                </c:pt>
                <c:pt idx="18559">
                  <c:v>4.080633363621212</c:v>
                </c:pt>
                <c:pt idx="18560">
                  <c:v>2.1009204021725902</c:v>
                </c:pt>
                <c:pt idx="18561">
                  <c:v>2.609967192786538</c:v>
                </c:pt>
                <c:pt idx="18562">
                  <c:v>2.8623137893190007</c:v>
                </c:pt>
                <c:pt idx="18563">
                  <c:v>3.3047534624190837</c:v>
                </c:pt>
                <c:pt idx="18564">
                  <c:v>3.5309326971137924</c:v>
                </c:pt>
                <c:pt idx="18565">
                  <c:v>3.6186131700721837</c:v>
                </c:pt>
                <c:pt idx="18566">
                  <c:v>4.0009371050033824</c:v>
                </c:pt>
                <c:pt idx="18567">
                  <c:v>5.4157492357316537</c:v>
                </c:pt>
                <c:pt idx="18568">
                  <c:v>5.4522479431102715</c:v>
                </c:pt>
                <c:pt idx="18569">
                  <c:v>5.486589112911032</c:v>
                </c:pt>
                <c:pt idx="18570">
                  <c:v>5.3815375613483054</c:v>
                </c:pt>
                <c:pt idx="18571">
                  <c:v>5.2183097097219537</c:v>
                </c:pt>
                <c:pt idx="18572">
                  <c:v>5.0520989722675482</c:v>
                </c:pt>
                <c:pt idx="18573">
                  <c:v>5.0717670152159675</c:v>
                </c:pt>
                <c:pt idx="18574">
                  <c:v>11.474598472279329</c:v>
                </c:pt>
                <c:pt idx="18575">
                  <c:v>7.5611617660100947</c:v>
                </c:pt>
                <c:pt idx="18576">
                  <c:v>6.9877794753276801</c:v>
                </c:pt>
                <c:pt idx="18577">
                  <c:v>6.7049758244575886</c:v>
                </c:pt>
                <c:pt idx="18578">
                  <c:v>6.4281603792901301</c:v>
                </c:pt>
                <c:pt idx="18579">
                  <c:v>6.4922423761501182</c:v>
                </c:pt>
                <c:pt idx="18580">
                  <c:v>6.4537384501241322</c:v>
                </c:pt>
                <c:pt idx="18581">
                  <c:v>6.4249922777738551</c:v>
                </c:pt>
                <c:pt idx="18582">
                  <c:v>6.2565705482454961</c:v>
                </c:pt>
                <c:pt idx="18583">
                  <c:v>6.1141593400701968</c:v>
                </c:pt>
                <c:pt idx="18584">
                  <c:v>5.9803737113961173</c:v>
                </c:pt>
                <c:pt idx="18585">
                  <c:v>5.8314437912188675</c:v>
                </c:pt>
                <c:pt idx="18586">
                  <c:v>5.6767478283282058</c:v>
                </c:pt>
                <c:pt idx="18587">
                  <c:v>5.5143939276558385</c:v>
                </c:pt>
                <c:pt idx="18588">
                  <c:v>5.3496805801564795</c:v>
                </c:pt>
                <c:pt idx="18589">
                  <c:v>5.1896874400768969</c:v>
                </c:pt>
                <c:pt idx="18590">
                  <c:v>5.0297772050583234</c:v>
                </c:pt>
                <c:pt idx="18591">
                  <c:v>5.0503599999434181</c:v>
                </c:pt>
                <c:pt idx="18592">
                  <c:v>4.9537519136589019</c:v>
                </c:pt>
                <c:pt idx="18593">
                  <c:v>4.8609470026803905</c:v>
                </c:pt>
                <c:pt idx="18594">
                  <c:v>4.7269159282456688</c:v>
                </c:pt>
                <c:pt idx="18595">
                  <c:v>4.5788155664711887</c:v>
                </c:pt>
                <c:pt idx="18596">
                  <c:v>4.4307064689250977</c:v>
                </c:pt>
                <c:pt idx="18597">
                  <c:v>4.2878985553367448</c:v>
                </c:pt>
                <c:pt idx="18598">
                  <c:v>4.1476417003912518</c:v>
                </c:pt>
                <c:pt idx="18599">
                  <c:v>4.1148622768162246</c:v>
                </c:pt>
                <c:pt idx="18600">
                  <c:v>4.1237872258824408</c:v>
                </c:pt>
                <c:pt idx="18601">
                  <c:v>4.0634804605736443</c:v>
                </c:pt>
                <c:pt idx="18602">
                  <c:v>4.0011488822474792</c:v>
                </c:pt>
                <c:pt idx="18603">
                  <c:v>3.9116501423265317</c:v>
                </c:pt>
                <c:pt idx="18604">
                  <c:v>4.164580864556263</c:v>
                </c:pt>
                <c:pt idx="18605">
                  <c:v>4.2667010548396433</c:v>
                </c:pt>
                <c:pt idx="18606">
                  <c:v>4.3312348485206886</c:v>
                </c:pt>
                <c:pt idx="18607">
                  <c:v>7.4976348819113863</c:v>
                </c:pt>
                <c:pt idx="18608">
                  <c:v>12.067701917444804</c:v>
                </c:pt>
                <c:pt idx="18609">
                  <c:v>10.376303339545197</c:v>
                </c:pt>
                <c:pt idx="18610">
                  <c:v>10.480920701268595</c:v>
                </c:pt>
                <c:pt idx="18611">
                  <c:v>9.9894850735453691</c:v>
                </c:pt>
                <c:pt idx="18612">
                  <c:v>9.1816719705551559</c:v>
                </c:pt>
                <c:pt idx="18613">
                  <c:v>8.368194979454616</c:v>
                </c:pt>
                <c:pt idx="18614">
                  <c:v>7.8464216722699085</c:v>
                </c:pt>
                <c:pt idx="18615">
                  <c:v>7.346464323884887</c:v>
                </c:pt>
                <c:pt idx="18616">
                  <c:v>6.8130337778463916</c:v>
                </c:pt>
                <c:pt idx="18617">
                  <c:v>6.2974898088210045</c:v>
                </c:pt>
                <c:pt idx="18618">
                  <c:v>6.1458300718127745</c:v>
                </c:pt>
                <c:pt idx="18619">
                  <c:v>6.0090126624051621</c:v>
                </c:pt>
                <c:pt idx="18620">
                  <c:v>5.8476332126416821</c:v>
                </c:pt>
                <c:pt idx="18621">
                  <c:v>5.6835271336302942</c:v>
                </c:pt>
                <c:pt idx="18622">
                  <c:v>5.6242411623675475</c:v>
                </c:pt>
                <c:pt idx="18623">
                  <c:v>5.5261937144886923</c:v>
                </c:pt>
                <c:pt idx="18624">
                  <c:v>5.5510248267407878</c:v>
                </c:pt>
                <c:pt idx="18625">
                  <c:v>5.6418461323679416</c:v>
                </c:pt>
                <c:pt idx="18626">
                  <c:v>6.6178419002806672</c:v>
                </c:pt>
                <c:pt idx="18627">
                  <c:v>29.497841101505212</c:v>
                </c:pt>
                <c:pt idx="18628">
                  <c:v>31.338431612409067</c:v>
                </c:pt>
                <c:pt idx="18629">
                  <c:v>28.51345455151143</c:v>
                </c:pt>
                <c:pt idx="18630">
                  <c:v>26.134566689586791</c:v>
                </c:pt>
                <c:pt idx="18631">
                  <c:v>24.222295914379849</c:v>
                </c:pt>
                <c:pt idx="18632">
                  <c:v>33.971463505245595</c:v>
                </c:pt>
                <c:pt idx="18633">
                  <c:v>27.161944917717136</c:v>
                </c:pt>
                <c:pt idx="18634">
                  <c:v>24.882334774950117</c:v>
                </c:pt>
                <c:pt idx="18635">
                  <c:v>22.402922685812289</c:v>
                </c:pt>
                <c:pt idx="18636">
                  <c:v>19.900660207251253</c:v>
                </c:pt>
                <c:pt idx="18637">
                  <c:v>17.628833552749789</c:v>
                </c:pt>
                <c:pt idx="18638">
                  <c:v>15.812209004277722</c:v>
                </c:pt>
                <c:pt idx="18639">
                  <c:v>15.348616353805104</c:v>
                </c:pt>
                <c:pt idx="18640">
                  <c:v>18.979696731021008</c:v>
                </c:pt>
                <c:pt idx="18641">
                  <c:v>17.60868362919328</c:v>
                </c:pt>
                <c:pt idx="18642">
                  <c:v>17.405969746116988</c:v>
                </c:pt>
                <c:pt idx="18643">
                  <c:v>16.689766074507297</c:v>
                </c:pt>
                <c:pt idx="18644">
                  <c:v>15.645528865976448</c:v>
                </c:pt>
                <c:pt idx="18645">
                  <c:v>14.508756781298718</c:v>
                </c:pt>
                <c:pt idx="18646">
                  <c:v>13.510421968680443</c:v>
                </c:pt>
                <c:pt idx="18647">
                  <c:v>12.672906027785816</c:v>
                </c:pt>
                <c:pt idx="18648">
                  <c:v>12.014536175440311</c:v>
                </c:pt>
                <c:pt idx="18649">
                  <c:v>11.565220864836119</c:v>
                </c:pt>
                <c:pt idx="18650">
                  <c:v>11.218776542296498</c:v>
                </c:pt>
                <c:pt idx="18651">
                  <c:v>11.187207614087304</c:v>
                </c:pt>
                <c:pt idx="18652">
                  <c:v>11.344692278497726</c:v>
                </c:pt>
                <c:pt idx="18653">
                  <c:v>11.239549724167828</c:v>
                </c:pt>
                <c:pt idx="18654">
                  <c:v>11.058944559336418</c:v>
                </c:pt>
                <c:pt idx="18655">
                  <c:v>10.854063451720528</c:v>
                </c:pt>
                <c:pt idx="18656">
                  <c:v>11.440910645574368</c:v>
                </c:pt>
                <c:pt idx="18657">
                  <c:v>11.539925247918966</c:v>
                </c:pt>
                <c:pt idx="18658">
                  <c:v>11.490002083174705</c:v>
                </c:pt>
                <c:pt idx="18659">
                  <c:v>11.38348605028628</c:v>
                </c:pt>
                <c:pt idx="18660">
                  <c:v>11.151910193431993</c:v>
                </c:pt>
                <c:pt idx="18661">
                  <c:v>10.854479058508518</c:v>
                </c:pt>
                <c:pt idx="18662">
                  <c:v>10.502406219867611</c:v>
                </c:pt>
                <c:pt idx="18663">
                  <c:v>10.211712481944149</c:v>
                </c:pt>
                <c:pt idx="18664">
                  <c:v>9.9687697079377831</c:v>
                </c:pt>
                <c:pt idx="18665">
                  <c:v>9.6816704369358639</c:v>
                </c:pt>
                <c:pt idx="18666">
                  <c:v>9.5690867885891748</c:v>
                </c:pt>
                <c:pt idx="18667">
                  <c:v>10.720843686613836</c:v>
                </c:pt>
                <c:pt idx="18668">
                  <c:v>12.529955189167168</c:v>
                </c:pt>
                <c:pt idx="18669">
                  <c:v>12.491635737249554</c:v>
                </c:pt>
                <c:pt idx="18670">
                  <c:v>13.049970688907973</c:v>
                </c:pt>
                <c:pt idx="18671">
                  <c:v>15.308329338848974</c:v>
                </c:pt>
                <c:pt idx="18672">
                  <c:v>14.816410050292973</c:v>
                </c:pt>
                <c:pt idx="18673">
                  <c:v>14.677758831916655</c:v>
                </c:pt>
                <c:pt idx="18674">
                  <c:v>14.162498006987065</c:v>
                </c:pt>
                <c:pt idx="18675">
                  <c:v>13.749356924578152</c:v>
                </c:pt>
                <c:pt idx="18676">
                  <c:v>13.024793000826568</c:v>
                </c:pt>
                <c:pt idx="18677">
                  <c:v>12.217114071403099</c:v>
                </c:pt>
                <c:pt idx="18678">
                  <c:v>11.513667446738658</c:v>
                </c:pt>
                <c:pt idx="18679">
                  <c:v>10.919970467859468</c:v>
                </c:pt>
                <c:pt idx="18680">
                  <c:v>10.584773241023051</c:v>
                </c:pt>
                <c:pt idx="18681">
                  <c:v>10.879712691206512</c:v>
                </c:pt>
                <c:pt idx="18682">
                  <c:v>11.349991574405404</c:v>
                </c:pt>
                <c:pt idx="18683">
                  <c:v>11.566385333804703</c:v>
                </c:pt>
                <c:pt idx="18684">
                  <c:v>11.579651277388399</c:v>
                </c:pt>
                <c:pt idx="18685">
                  <c:v>12.12656735038502</c:v>
                </c:pt>
                <c:pt idx="18686">
                  <c:v>12.447714928553768</c:v>
                </c:pt>
                <c:pt idx="18687">
                  <c:v>12.484757329383704</c:v>
                </c:pt>
                <c:pt idx="18688">
                  <c:v>12.288382016574868</c:v>
                </c:pt>
                <c:pt idx="18689">
                  <c:v>12.008069382194343</c:v>
                </c:pt>
                <c:pt idx="18690">
                  <c:v>11.692726002681407</c:v>
                </c:pt>
                <c:pt idx="18691">
                  <c:v>11.480497174637152</c:v>
                </c:pt>
                <c:pt idx="18692">
                  <c:v>11.280442812163407</c:v>
                </c:pt>
                <c:pt idx="18693">
                  <c:v>12.858055369565054</c:v>
                </c:pt>
                <c:pt idx="18694">
                  <c:v>13.679093529684772</c:v>
                </c:pt>
                <c:pt idx="18695">
                  <c:v>14.186815012952867</c:v>
                </c:pt>
                <c:pt idx="18696">
                  <c:v>14.633913972768168</c:v>
                </c:pt>
                <c:pt idx="18697">
                  <c:v>14.897839702479926</c:v>
                </c:pt>
                <c:pt idx="18698">
                  <c:v>14.648183910922068</c:v>
                </c:pt>
                <c:pt idx="18699">
                  <c:v>15.025619559437523</c:v>
                </c:pt>
                <c:pt idx="18700">
                  <c:v>14.79213053365207</c:v>
                </c:pt>
                <c:pt idx="18701">
                  <c:v>14.218257776196726</c:v>
                </c:pt>
                <c:pt idx="18702">
                  <c:v>13.450188218382989</c:v>
                </c:pt>
                <c:pt idx="18703">
                  <c:v>12.652085399712423</c:v>
                </c:pt>
                <c:pt idx="18704">
                  <c:v>11.84103765414277</c:v>
                </c:pt>
                <c:pt idx="18705">
                  <c:v>11.054982148594375</c:v>
                </c:pt>
                <c:pt idx="18706">
                  <c:v>10.41380907145332</c:v>
                </c:pt>
                <c:pt idx="18707">
                  <c:v>10.002172749043869</c:v>
                </c:pt>
                <c:pt idx="18708">
                  <c:v>9.7110295788988612</c:v>
                </c:pt>
                <c:pt idx="18709">
                  <c:v>9.6321085422474404</c:v>
                </c:pt>
                <c:pt idx="18710">
                  <c:v>9.6083561843451282</c:v>
                </c:pt>
                <c:pt idx="18711">
                  <c:v>9.7026594610579693</c:v>
                </c:pt>
                <c:pt idx="18712">
                  <c:v>11.499173158799373</c:v>
                </c:pt>
                <c:pt idx="18713">
                  <c:v>11.510800490082483</c:v>
                </c:pt>
                <c:pt idx="18714">
                  <c:v>11.706380464995698</c:v>
                </c:pt>
                <c:pt idx="18715">
                  <c:v>11.855260852104426</c:v>
                </c:pt>
                <c:pt idx="18716">
                  <c:v>11.69123119652215</c:v>
                </c:pt>
                <c:pt idx="18717">
                  <c:v>12.023144287195096</c:v>
                </c:pt>
                <c:pt idx="18718">
                  <c:v>12.238948529418547</c:v>
                </c:pt>
                <c:pt idx="18719">
                  <c:v>12.087368617686465</c:v>
                </c:pt>
                <c:pt idx="18720">
                  <c:v>11.787971182872868</c:v>
                </c:pt>
                <c:pt idx="18721">
                  <c:v>11.335109102225726</c:v>
                </c:pt>
                <c:pt idx="18722">
                  <c:v>10.938819752039251</c:v>
                </c:pt>
                <c:pt idx="18723">
                  <c:v>11.183113885197168</c:v>
                </c:pt>
                <c:pt idx="18724">
                  <c:v>10.713853103646018</c:v>
                </c:pt>
                <c:pt idx="18725">
                  <c:v>11.470295340059803</c:v>
                </c:pt>
                <c:pt idx="18726">
                  <c:v>11.465745193465557</c:v>
                </c:pt>
                <c:pt idx="18727">
                  <c:v>11.39592351173127</c:v>
                </c:pt>
                <c:pt idx="18728">
                  <c:v>11.311605715540052</c:v>
                </c:pt>
                <c:pt idx="18729">
                  <c:v>11.562372172520664</c:v>
                </c:pt>
                <c:pt idx="18730">
                  <c:v>11.932233526915246</c:v>
                </c:pt>
                <c:pt idx="18731">
                  <c:v>12.168215189949208</c:v>
                </c:pt>
                <c:pt idx="18732">
                  <c:v>12.175988196070914</c:v>
                </c:pt>
                <c:pt idx="18733">
                  <c:v>12.0592766814794</c:v>
                </c:pt>
                <c:pt idx="18734">
                  <c:v>12.029522869529318</c:v>
                </c:pt>
                <c:pt idx="18735">
                  <c:v>12.203115620394497</c:v>
                </c:pt>
                <c:pt idx="18736">
                  <c:v>12.43776555513565</c:v>
                </c:pt>
                <c:pt idx="18737">
                  <c:v>11.911335002057099</c:v>
                </c:pt>
                <c:pt idx="18738">
                  <c:v>11.440602301375209</c:v>
                </c:pt>
                <c:pt idx="18739">
                  <c:v>10.947065486105462</c:v>
                </c:pt>
                <c:pt idx="18740">
                  <c:v>10.655650130348226</c:v>
                </c:pt>
                <c:pt idx="18741">
                  <c:v>10.4266198875947</c:v>
                </c:pt>
                <c:pt idx="18742">
                  <c:v>10.453725040032868</c:v>
                </c:pt>
                <c:pt idx="18743">
                  <c:v>10.371918639811646</c:v>
                </c:pt>
                <c:pt idx="18744">
                  <c:v>10.397116611340104</c:v>
                </c:pt>
                <c:pt idx="18745">
                  <c:v>11.01027900834692</c:v>
                </c:pt>
                <c:pt idx="18746">
                  <c:v>10.562629282689167</c:v>
                </c:pt>
                <c:pt idx="18747">
                  <c:v>10.387887414547942</c:v>
                </c:pt>
                <c:pt idx="18748">
                  <c:v>10.278214992413798</c:v>
                </c:pt>
                <c:pt idx="18749">
                  <c:v>10.258697874296159</c:v>
                </c:pt>
                <c:pt idx="18750">
                  <c:v>10.271359762381367</c:v>
                </c:pt>
                <c:pt idx="18751">
                  <c:v>10.288520446149873</c:v>
                </c:pt>
                <c:pt idx="18752">
                  <c:v>10.370486390807613</c:v>
                </c:pt>
                <c:pt idx="18753">
                  <c:v>10.46976698279515</c:v>
                </c:pt>
                <c:pt idx="18754">
                  <c:v>10.83503376237026</c:v>
                </c:pt>
                <c:pt idx="18755">
                  <c:v>10.796008274711994</c:v>
                </c:pt>
                <c:pt idx="18756">
                  <c:v>10.419537548267753</c:v>
                </c:pt>
                <c:pt idx="18757">
                  <c:v>10.122649571329728</c:v>
                </c:pt>
                <c:pt idx="18758">
                  <c:v>9.8833587512820689</c:v>
                </c:pt>
                <c:pt idx="18759">
                  <c:v>9.9710358424797292</c:v>
                </c:pt>
                <c:pt idx="18760">
                  <c:v>9.7241568358620754</c:v>
                </c:pt>
                <c:pt idx="18761">
                  <c:v>9.5163028898369078</c:v>
                </c:pt>
                <c:pt idx="18762">
                  <c:v>9.3470022437746536</c:v>
                </c:pt>
                <c:pt idx="18763">
                  <c:v>9.1755356065070508</c:v>
                </c:pt>
                <c:pt idx="18764">
                  <c:v>8.9893140959950522</c:v>
                </c:pt>
                <c:pt idx="18765">
                  <c:v>8.8412520929188059</c:v>
                </c:pt>
                <c:pt idx="18766">
                  <c:v>8.6568629179338021</c:v>
                </c:pt>
                <c:pt idx="18767">
                  <c:v>8.4584079745487823</c:v>
                </c:pt>
                <c:pt idx="18768">
                  <c:v>8.3096326054530696</c:v>
                </c:pt>
                <c:pt idx="18769">
                  <c:v>8.1789079438197483</c:v>
                </c:pt>
                <c:pt idx="18770">
                  <c:v>8.0265711329742988</c:v>
                </c:pt>
                <c:pt idx="18771">
                  <c:v>7.8768128230902565</c:v>
                </c:pt>
                <c:pt idx="18772">
                  <c:v>7.7376658602393942</c:v>
                </c:pt>
                <c:pt idx="18773">
                  <c:v>7.6214345209009737</c:v>
                </c:pt>
                <c:pt idx="18774">
                  <c:v>7.4803310409535992</c:v>
                </c:pt>
                <c:pt idx="18775">
                  <c:v>7.3365519049480099</c:v>
                </c:pt>
                <c:pt idx="18776">
                  <c:v>7.1790632699473784</c:v>
                </c:pt>
                <c:pt idx="18777">
                  <c:v>7.0082621556348395</c:v>
                </c:pt>
                <c:pt idx="18778">
                  <c:v>6.8355188696934635</c:v>
                </c:pt>
                <c:pt idx="18779">
                  <c:v>6.6634165501470619</c:v>
                </c:pt>
                <c:pt idx="18780">
                  <c:v>6.4906740211008094</c:v>
                </c:pt>
                <c:pt idx="18781">
                  <c:v>6.3275819447702002</c:v>
                </c:pt>
                <c:pt idx="18782">
                  <c:v>6.1612019642310374</c:v>
                </c:pt>
                <c:pt idx="18783">
                  <c:v>6.0077069451256069</c:v>
                </c:pt>
                <c:pt idx="18784">
                  <c:v>5.8686238738957455</c:v>
                </c:pt>
                <c:pt idx="18785">
                  <c:v>6.1288400713854889</c:v>
                </c:pt>
                <c:pt idx="18786">
                  <c:v>8.7577427902951719</c:v>
                </c:pt>
                <c:pt idx="18787">
                  <c:v>7.0901365142292834</c:v>
                </c:pt>
                <c:pt idx="18788">
                  <c:v>7.1178275279652441</c:v>
                </c:pt>
                <c:pt idx="18789">
                  <c:v>6.8712403507449071</c:v>
                </c:pt>
                <c:pt idx="18790">
                  <c:v>6.465142917558147</c:v>
                </c:pt>
                <c:pt idx="18791">
                  <c:v>6.2743432634646403</c:v>
                </c:pt>
                <c:pt idx="18792">
                  <c:v>6.1361077965219195</c:v>
                </c:pt>
                <c:pt idx="18793">
                  <c:v>5.9838907453625971</c:v>
                </c:pt>
                <c:pt idx="18794">
                  <c:v>5.834673929127101</c:v>
                </c:pt>
                <c:pt idx="18795">
                  <c:v>5.6785434406628514</c:v>
                </c:pt>
                <c:pt idx="18796">
                  <c:v>5.5198128936659945</c:v>
                </c:pt>
                <c:pt idx="18797">
                  <c:v>5.3678211771031759</c:v>
                </c:pt>
                <c:pt idx="18798">
                  <c:v>5.2099188282179867</c:v>
                </c:pt>
                <c:pt idx="18799">
                  <c:v>5.0576091976061424</c:v>
                </c:pt>
                <c:pt idx="18800">
                  <c:v>5.0672173114194443</c:v>
                </c:pt>
                <c:pt idx="18801">
                  <c:v>4.9993997988609795</c:v>
                </c:pt>
                <c:pt idx="18802">
                  <c:v>4.8804606542781324</c:v>
                </c:pt>
                <c:pt idx="18803">
                  <c:v>4.7394763019980806</c:v>
                </c:pt>
                <c:pt idx="18804">
                  <c:v>4.5959363550794272</c:v>
                </c:pt>
                <c:pt idx="18805">
                  <c:v>4.4596296898749035</c:v>
                </c:pt>
                <c:pt idx="18806">
                  <c:v>4.3213666585309785</c:v>
                </c:pt>
                <c:pt idx="18807">
                  <c:v>4.1820664768667264</c:v>
                </c:pt>
                <c:pt idx="18808">
                  <c:v>4.0467381635356734</c:v>
                </c:pt>
                <c:pt idx="18809">
                  <c:v>3.9196194266426994</c:v>
                </c:pt>
                <c:pt idx="18810">
                  <c:v>3.7957577397988937</c:v>
                </c:pt>
                <c:pt idx="18811">
                  <c:v>3.6781187455459405</c:v>
                </c:pt>
                <c:pt idx="18812">
                  <c:v>3.5666612280954575</c:v>
                </c:pt>
                <c:pt idx="18813">
                  <c:v>3.4589281335763578</c:v>
                </c:pt>
                <c:pt idx="18814">
                  <c:v>3.3577597459083752</c:v>
                </c:pt>
                <c:pt idx="18815">
                  <c:v>3.2539982600000692</c:v>
                </c:pt>
                <c:pt idx="18816">
                  <c:v>3.164586361530485</c:v>
                </c:pt>
                <c:pt idx="18817">
                  <c:v>3.0750683691570386</c:v>
                </c:pt>
                <c:pt idx="18818">
                  <c:v>2.9873901918284682</c:v>
                </c:pt>
                <c:pt idx="18819">
                  <c:v>2.9051992833651155</c:v>
                </c:pt>
                <c:pt idx="18820">
                  <c:v>2.8261445983365672</c:v>
                </c:pt>
                <c:pt idx="18821">
                  <c:v>2.7497765491993635</c:v>
                </c:pt>
                <c:pt idx="18822">
                  <c:v>2.6746469646588853</c:v>
                </c:pt>
                <c:pt idx="18823">
                  <c:v>2.6049090492205482</c:v>
                </c:pt>
                <c:pt idx="18824">
                  <c:v>2.5363173438960409</c:v>
                </c:pt>
                <c:pt idx="18825">
                  <c:v>2.4673276880320421</c:v>
                </c:pt>
                <c:pt idx="18826">
                  <c:v>2.4044971822289392</c:v>
                </c:pt>
                <c:pt idx="18827">
                  <c:v>2.3446841523187771</c:v>
                </c:pt>
                <c:pt idx="18828">
                  <c:v>2.2837481143718668</c:v>
                </c:pt>
                <c:pt idx="18829">
                  <c:v>2.2264497407029378</c:v>
                </c:pt>
                <c:pt idx="18830">
                  <c:v>2.1695508268480719</c:v>
                </c:pt>
                <c:pt idx="18831">
                  <c:v>2.1170142594849435</c:v>
                </c:pt>
                <c:pt idx="18832">
                  <c:v>2.0643039852690932</c:v>
                </c:pt>
                <c:pt idx="18833">
                  <c:v>2.0143849805604201</c:v>
                </c:pt>
                <c:pt idx="18834">
                  <c:v>1.9650232220141732</c:v>
                </c:pt>
                <c:pt idx="18835">
                  <c:v>1.9182856580119951</c:v>
                </c:pt>
                <c:pt idx="18836">
                  <c:v>1.8711401809088042</c:v>
                </c:pt>
                <c:pt idx="18837">
                  <c:v>1.8282556000723984</c:v>
                </c:pt>
                <c:pt idx="18838">
                  <c:v>1.785101615693043</c:v>
                </c:pt>
                <c:pt idx="18839">
                  <c:v>1.7419487933410578</c:v>
                </c:pt>
                <c:pt idx="18840">
                  <c:v>1.7026685392510581</c:v>
                </c:pt>
                <c:pt idx="18841">
                  <c:v>1.6632330763121026</c:v>
                </c:pt>
                <c:pt idx="18842">
                  <c:v>1.6230154207435818</c:v>
                </c:pt>
                <c:pt idx="18843">
                  <c:v>1.5866893594372193</c:v>
                </c:pt>
                <c:pt idx="18844">
                  <c:v>1.55072942794626</c:v>
                </c:pt>
                <c:pt idx="18845">
                  <c:v>1.5165108891032364</c:v>
                </c:pt>
                <c:pt idx="18846">
                  <c:v>1.4826281667266101</c:v>
                </c:pt>
                <c:pt idx="18847">
                  <c:v>1.4496157893647172</c:v>
                </c:pt>
                <c:pt idx="18848">
                  <c:v>1.4208138912120534</c:v>
                </c:pt>
                <c:pt idx="18849">
                  <c:v>1.3945960226495753</c:v>
                </c:pt>
                <c:pt idx="18850">
                  <c:v>1.3662513656109521</c:v>
                </c:pt>
                <c:pt idx="18851">
                  <c:v>1.33715624291373</c:v>
                </c:pt>
                <c:pt idx="18852">
                  <c:v>1.309889863498348</c:v>
                </c:pt>
                <c:pt idx="18853">
                  <c:v>1.6636185070451206</c:v>
                </c:pt>
                <c:pt idx="18854">
                  <c:v>1.7857455263485722</c:v>
                </c:pt>
                <c:pt idx="18855">
                  <c:v>1.816008371185156</c:v>
                </c:pt>
                <c:pt idx="18856">
                  <c:v>1.8078766992535618</c:v>
                </c:pt>
                <c:pt idx="18857">
                  <c:v>1.7840996716606912</c:v>
                </c:pt>
                <c:pt idx="18858">
                  <c:v>1.7535660546713319</c:v>
                </c:pt>
                <c:pt idx="18859">
                  <c:v>1.7206228013022913</c:v>
                </c:pt>
                <c:pt idx="18860">
                  <c:v>1.6856554234660228</c:v>
                </c:pt>
                <c:pt idx="18861">
                  <c:v>1.6507823538675401</c:v>
                </c:pt>
                <c:pt idx="18862">
                  <c:v>1.617335366617076</c:v>
                </c:pt>
                <c:pt idx="18863">
                  <c:v>1.5816478459030081</c:v>
                </c:pt>
                <c:pt idx="18864">
                  <c:v>1.5476036609183197</c:v>
                </c:pt>
                <c:pt idx="18865">
                  <c:v>1.5134030323225658</c:v>
                </c:pt>
                <c:pt idx="18866">
                  <c:v>1.4776221102457818</c:v>
                </c:pt>
                <c:pt idx="18867">
                  <c:v>1.4409374833966457</c:v>
                </c:pt>
                <c:pt idx="18868">
                  <c:v>1.4071264091238238</c:v>
                </c:pt>
                <c:pt idx="18869">
                  <c:v>1.3747667943192359</c:v>
                </c:pt>
                <c:pt idx="18870">
                  <c:v>1.3432371768667233</c:v>
                </c:pt>
                <c:pt idx="18871">
                  <c:v>1.3137167076205378</c:v>
                </c:pt>
                <c:pt idx="18872">
                  <c:v>1.2859851328985921</c:v>
                </c:pt>
                <c:pt idx="18873">
                  <c:v>1.2562227774756298</c:v>
                </c:pt>
                <c:pt idx="18874">
                  <c:v>1.228110528062198</c:v>
                </c:pt>
                <c:pt idx="18875">
                  <c:v>1.2009298172554086</c:v>
                </c:pt>
                <c:pt idx="18876">
                  <c:v>1.1735626079481398</c:v>
                </c:pt>
                <c:pt idx="18877">
                  <c:v>1.1488913781834338</c:v>
                </c:pt>
                <c:pt idx="18878">
                  <c:v>1.1234991064415547</c:v>
                </c:pt>
                <c:pt idx="18879">
                  <c:v>1.0999692573471835</c:v>
                </c:pt>
                <c:pt idx="18880">
                  <c:v>1.0754857677848899</c:v>
                </c:pt>
                <c:pt idx="18881">
                  <c:v>1.0528330334110563</c:v>
                </c:pt>
                <c:pt idx="18882">
                  <c:v>1.0291958955511478</c:v>
                </c:pt>
                <c:pt idx="18883">
                  <c:v>1.006259628471124</c:v>
                </c:pt>
                <c:pt idx="18884">
                  <c:v>0.98770992701239813</c:v>
                </c:pt>
                <c:pt idx="18885">
                  <c:v>0.96643289457997894</c:v>
                </c:pt>
                <c:pt idx="18886">
                  <c:v>0.9474150314736457</c:v>
                </c:pt>
                <c:pt idx="18887">
                  <c:v>0.92664322355240891</c:v>
                </c:pt>
                <c:pt idx="18888">
                  <c:v>0.90830473122271149</c:v>
                </c:pt>
                <c:pt idx="18889">
                  <c:v>0.88968717874114878</c:v>
                </c:pt>
                <c:pt idx="18890">
                  <c:v>0.86967854382268861</c:v>
                </c:pt>
                <c:pt idx="18891">
                  <c:v>1.0350395460856359</c:v>
                </c:pt>
                <c:pt idx="18892">
                  <c:v>1.5265874195133127</c:v>
                </c:pt>
                <c:pt idx="18893">
                  <c:v>1.7693742113523636</c:v>
                </c:pt>
                <c:pt idx="18894">
                  <c:v>1.8693470005255237</c:v>
                </c:pt>
                <c:pt idx="18895">
                  <c:v>1.9042972710689643</c:v>
                </c:pt>
                <c:pt idx="18896">
                  <c:v>2.2649096823975876</c:v>
                </c:pt>
                <c:pt idx="18897">
                  <c:v>2.3899047148433752</c:v>
                </c:pt>
                <c:pt idx="18898">
                  <c:v>2.4475036427547452</c:v>
                </c:pt>
                <c:pt idx="18899">
                  <c:v>2.5107309560044762</c:v>
                </c:pt>
                <c:pt idx="18900">
                  <c:v>2.6284773003322242</c:v>
                </c:pt>
                <c:pt idx="18901">
                  <c:v>2.8174908700841197</c:v>
                </c:pt>
                <c:pt idx="18902">
                  <c:v>2.8661828506784932</c:v>
                </c:pt>
                <c:pt idx="18903">
                  <c:v>2.8502811933440664</c:v>
                </c:pt>
                <c:pt idx="18904">
                  <c:v>2.8110339359148604</c:v>
                </c:pt>
                <c:pt idx="18905">
                  <c:v>2.7594816187982332</c:v>
                </c:pt>
                <c:pt idx="18906">
                  <c:v>2.7023752441275786</c:v>
                </c:pt>
                <c:pt idx="18907">
                  <c:v>2.6421360290404752</c:v>
                </c:pt>
                <c:pt idx="18908">
                  <c:v>2.5780842101375012</c:v>
                </c:pt>
                <c:pt idx="18909">
                  <c:v>2.5131238235469082</c:v>
                </c:pt>
                <c:pt idx="18910">
                  <c:v>2.4484543538967647</c:v>
                </c:pt>
                <c:pt idx="18911">
                  <c:v>2.3787544441512378</c:v>
                </c:pt>
                <c:pt idx="18912">
                  <c:v>2.3074354899865348</c:v>
                </c:pt>
                <c:pt idx="18913">
                  <c:v>2.2383114251158798</c:v>
                </c:pt>
                <c:pt idx="18914">
                  <c:v>2.1664513259950766</c:v>
                </c:pt>
                <c:pt idx="18915">
                  <c:v>2.0934202142868346</c:v>
                </c:pt>
                <c:pt idx="18916">
                  <c:v>2.0204845710311652</c:v>
                </c:pt>
                <c:pt idx="18917">
                  <c:v>1.9515615434204119</c:v>
                </c:pt>
                <c:pt idx="18918">
                  <c:v>1.8852475555259693</c:v>
                </c:pt>
                <c:pt idx="18919">
                  <c:v>1.8237300542494295</c:v>
                </c:pt>
                <c:pt idx="18920">
                  <c:v>1.7632674506289208</c:v>
                </c:pt>
                <c:pt idx="18921">
                  <c:v>1.8322322988561057</c:v>
                </c:pt>
                <c:pt idx="18922">
                  <c:v>1.9005828688359663</c:v>
                </c:pt>
                <c:pt idx="18923">
                  <c:v>3.2032184124887735</c:v>
                </c:pt>
                <c:pt idx="18924">
                  <c:v>31.689265209644681</c:v>
                </c:pt>
                <c:pt idx="18925">
                  <c:v>16.815237176447127</c:v>
                </c:pt>
                <c:pt idx="18926">
                  <c:v>13.962792663719366</c:v>
                </c:pt>
                <c:pt idx="18927">
                  <c:v>13.052115846310016</c:v>
                </c:pt>
                <c:pt idx="18928">
                  <c:v>11.806993186120753</c:v>
                </c:pt>
                <c:pt idx="18929">
                  <c:v>10.370540074829902</c:v>
                </c:pt>
                <c:pt idx="18930">
                  <c:v>9.0346691811712159</c:v>
                </c:pt>
                <c:pt idx="18931">
                  <c:v>8.3786396706292479</c:v>
                </c:pt>
                <c:pt idx="18932">
                  <c:v>9.4052782610370151</c:v>
                </c:pt>
                <c:pt idx="18933">
                  <c:v>9.4485295626763488</c:v>
                </c:pt>
                <c:pt idx="18934">
                  <c:v>9.3338523864406646</c:v>
                </c:pt>
                <c:pt idx="18935">
                  <c:v>8.8049218767290078</c:v>
                </c:pt>
                <c:pt idx="18936">
                  <c:v>8.0349227092937721</c:v>
                </c:pt>
                <c:pt idx="18937">
                  <c:v>7.1952958336491797</c:v>
                </c:pt>
                <c:pt idx="18938">
                  <c:v>6.4743133739043692</c:v>
                </c:pt>
                <c:pt idx="18939">
                  <c:v>5.8357130838844258</c:v>
                </c:pt>
                <c:pt idx="18940">
                  <c:v>5.517181580166687</c:v>
                </c:pt>
                <c:pt idx="18941">
                  <c:v>5.3776433084814323</c:v>
                </c:pt>
                <c:pt idx="18942">
                  <c:v>5.239505216064356</c:v>
                </c:pt>
                <c:pt idx="18943">
                  <c:v>5.1078002539329308</c:v>
                </c:pt>
                <c:pt idx="18944">
                  <c:v>4.9831471152647593</c:v>
                </c:pt>
                <c:pt idx="18945">
                  <c:v>4.8609725744451833</c:v>
                </c:pt>
                <c:pt idx="18946">
                  <c:v>4.732571036669766</c:v>
                </c:pt>
                <c:pt idx="18947">
                  <c:v>4.6049162948158866</c:v>
                </c:pt>
                <c:pt idx="18948">
                  <c:v>4.4811875442299662</c:v>
                </c:pt>
                <c:pt idx="18949">
                  <c:v>4.357672364724591</c:v>
                </c:pt>
                <c:pt idx="18950">
                  <c:v>4.2402850069925826</c:v>
                </c:pt>
                <c:pt idx="18951">
                  <c:v>4.126706926827965</c:v>
                </c:pt>
                <c:pt idx="18952">
                  <c:v>4.0398362110358956</c:v>
                </c:pt>
                <c:pt idx="18953">
                  <c:v>4.0447646435156557</c:v>
                </c:pt>
                <c:pt idx="18954">
                  <c:v>4.1597692694188142</c:v>
                </c:pt>
                <c:pt idx="18955">
                  <c:v>4.1261580217520848</c:v>
                </c:pt>
                <c:pt idx="18956">
                  <c:v>4.1094888087735315</c:v>
                </c:pt>
                <c:pt idx="18957">
                  <c:v>4.2109676568038008</c:v>
                </c:pt>
                <c:pt idx="18958">
                  <c:v>4.4309356884512621</c:v>
                </c:pt>
                <c:pt idx="18959">
                  <c:v>4.7345335789689145</c:v>
                </c:pt>
                <c:pt idx="18960">
                  <c:v>4.8757033656103994</c:v>
                </c:pt>
                <c:pt idx="18961">
                  <c:v>5.0488249811205304</c:v>
                </c:pt>
                <c:pt idx="18962">
                  <c:v>5.0558563731366659</c:v>
                </c:pt>
                <c:pt idx="18963">
                  <c:v>5.0005393677111218</c:v>
                </c:pt>
                <c:pt idx="18964">
                  <c:v>4.9135106497659873</c:v>
                </c:pt>
                <c:pt idx="18965">
                  <c:v>4.8075737194924075</c:v>
                </c:pt>
                <c:pt idx="18966">
                  <c:v>4.6941339349643485</c:v>
                </c:pt>
                <c:pt idx="18967">
                  <c:v>4.57630801840169</c:v>
                </c:pt>
                <c:pt idx="18968">
                  <c:v>4.4529882376093939</c:v>
                </c:pt>
                <c:pt idx="18969">
                  <c:v>4.3291238636103406</c:v>
                </c:pt>
                <c:pt idx="18970">
                  <c:v>4.2068095219228514</c:v>
                </c:pt>
                <c:pt idx="18971">
                  <c:v>4.082039949832744</c:v>
                </c:pt>
                <c:pt idx="18972">
                  <c:v>4.1253397525574806</c:v>
                </c:pt>
                <c:pt idx="18973">
                  <c:v>4.3699711799670542</c:v>
                </c:pt>
                <c:pt idx="18974">
                  <c:v>4.4218429127785894</c:v>
                </c:pt>
                <c:pt idx="18975">
                  <c:v>4.7615869068726475</c:v>
                </c:pt>
                <c:pt idx="18976">
                  <c:v>4.8296868234250265</c:v>
                </c:pt>
                <c:pt idx="18977">
                  <c:v>4.6381142794795434</c:v>
                </c:pt>
                <c:pt idx="18978">
                  <c:v>5.0639874427887781</c:v>
                </c:pt>
                <c:pt idx="18979">
                  <c:v>10.627565432152903</c:v>
                </c:pt>
                <c:pt idx="18980">
                  <c:v>9.346682116318652</c:v>
                </c:pt>
                <c:pt idx="18981">
                  <c:v>9.4754565935209243</c:v>
                </c:pt>
                <c:pt idx="18982">
                  <c:v>8.9779870854334902</c:v>
                </c:pt>
                <c:pt idx="18983">
                  <c:v>8.1548188875623442</c:v>
                </c:pt>
                <c:pt idx="18984">
                  <c:v>7.2455465799292709</c:v>
                </c:pt>
                <c:pt idx="18985">
                  <c:v>6.3747418484729055</c:v>
                </c:pt>
                <c:pt idx="18986">
                  <c:v>5.6310600539020834</c:v>
                </c:pt>
                <c:pt idx="18987">
                  <c:v>5.0027191951930829</c:v>
                </c:pt>
                <c:pt idx="18988">
                  <c:v>4.5957611261172335</c:v>
                </c:pt>
                <c:pt idx="18989">
                  <c:v>4.5002265993805493</c:v>
                </c:pt>
                <c:pt idx="18990">
                  <c:v>4.4178020574071795</c:v>
                </c:pt>
                <c:pt idx="18991">
                  <c:v>4.5930921618685954</c:v>
                </c:pt>
                <c:pt idx="18992">
                  <c:v>6.1684233082909286</c:v>
                </c:pt>
                <c:pt idx="18993">
                  <c:v>6.5480095506222495</c:v>
                </c:pt>
                <c:pt idx="18994">
                  <c:v>6.9793084285938676</c:v>
                </c:pt>
                <c:pt idx="18995">
                  <c:v>7.4474641350827131</c:v>
                </c:pt>
                <c:pt idx="18996">
                  <c:v>7.9931586051241039</c:v>
                </c:pt>
                <c:pt idx="18997">
                  <c:v>8.6924648954109696</c:v>
                </c:pt>
                <c:pt idx="18998">
                  <c:v>8.8214118749506163</c:v>
                </c:pt>
                <c:pt idx="18999">
                  <c:v>9.4382733745659699</c:v>
                </c:pt>
                <c:pt idx="19000">
                  <c:v>9.3760417671989202</c:v>
                </c:pt>
                <c:pt idx="19001">
                  <c:v>9.0894784421626991</c:v>
                </c:pt>
                <c:pt idx="19002">
                  <c:v>8.5725424947287348</c:v>
                </c:pt>
                <c:pt idx="19003">
                  <c:v>8.0156769545516795</c:v>
                </c:pt>
                <c:pt idx="19004">
                  <c:v>7.476277945020291</c:v>
                </c:pt>
                <c:pt idx="19005">
                  <c:v>6.9429672693970446</c:v>
                </c:pt>
                <c:pt idx="19006">
                  <c:v>6.4163217875284904</c:v>
                </c:pt>
                <c:pt idx="19007">
                  <c:v>6.0908036130523771</c:v>
                </c:pt>
                <c:pt idx="19008">
                  <c:v>6.012377035847984</c:v>
                </c:pt>
                <c:pt idx="19009">
                  <c:v>6.1385915770888291</c:v>
                </c:pt>
                <c:pt idx="19010">
                  <c:v>6.3305344951031408</c:v>
                </c:pt>
                <c:pt idx="19011">
                  <c:v>6.2236593025080111</c:v>
                </c:pt>
                <c:pt idx="19012">
                  <c:v>6.3941346894424749</c:v>
                </c:pt>
                <c:pt idx="19013">
                  <c:v>6.7268875391523517</c:v>
                </c:pt>
                <c:pt idx="19014">
                  <c:v>7.2900768415160542</c:v>
                </c:pt>
                <c:pt idx="19015">
                  <c:v>7.9853648966016104</c:v>
                </c:pt>
                <c:pt idx="19016">
                  <c:v>8.1564175985380416</c:v>
                </c:pt>
                <c:pt idx="19017">
                  <c:v>8.1475462783849473</c:v>
                </c:pt>
                <c:pt idx="19018">
                  <c:v>7.9743671731387034</c:v>
                </c:pt>
                <c:pt idx="19019">
                  <c:v>7.5910762314357889</c:v>
                </c:pt>
                <c:pt idx="19020">
                  <c:v>7.1927869354679004</c:v>
                </c:pt>
                <c:pt idx="19021">
                  <c:v>6.8251058150003887</c:v>
                </c:pt>
                <c:pt idx="19022">
                  <c:v>6.4787610895722896</c:v>
                </c:pt>
                <c:pt idx="19023">
                  <c:v>6.1673654377928075</c:v>
                </c:pt>
                <c:pt idx="19024">
                  <c:v>6.0154323625385855</c:v>
                </c:pt>
                <c:pt idx="19025">
                  <c:v>6.0047469990645119</c:v>
                </c:pt>
                <c:pt idx="19026">
                  <c:v>6.0108055032758747</c:v>
                </c:pt>
                <c:pt idx="19027">
                  <c:v>5.9929056747466705</c:v>
                </c:pt>
                <c:pt idx="19028">
                  <c:v>6.4288425830973424</c:v>
                </c:pt>
                <c:pt idx="19029">
                  <c:v>6.5080730926404184</c:v>
                </c:pt>
                <c:pt idx="19030">
                  <c:v>6.4532628063934334</c:v>
                </c:pt>
                <c:pt idx="19031">
                  <c:v>6.5187104660951434</c:v>
                </c:pt>
                <c:pt idx="19032">
                  <c:v>6.6625866618769063</c:v>
                </c:pt>
                <c:pt idx="19033">
                  <c:v>6.6551915193822309</c:v>
                </c:pt>
                <c:pt idx="19034">
                  <c:v>6.7206815751224216</c:v>
                </c:pt>
                <c:pt idx="19035">
                  <c:v>6.7288747044979456</c:v>
                </c:pt>
                <c:pt idx="19036">
                  <c:v>6.7439851747357542</c:v>
                </c:pt>
                <c:pt idx="19037">
                  <c:v>6.779608556420051</c:v>
                </c:pt>
                <c:pt idx="19038">
                  <c:v>6.9607986468352765</c:v>
                </c:pt>
                <c:pt idx="19039">
                  <c:v>7.1039939212287555</c:v>
                </c:pt>
                <c:pt idx="19040">
                  <c:v>7.2162546810991515</c:v>
                </c:pt>
                <c:pt idx="19041">
                  <c:v>7.2782886336554169</c:v>
                </c:pt>
                <c:pt idx="19042">
                  <c:v>7.2673565971131566</c:v>
                </c:pt>
                <c:pt idx="19043">
                  <c:v>7.2934080766936384</c:v>
                </c:pt>
                <c:pt idx="19044">
                  <c:v>7.2491585511189456</c:v>
                </c:pt>
                <c:pt idx="19045">
                  <c:v>7.2041602898058841</c:v>
                </c:pt>
                <c:pt idx="19046">
                  <c:v>7.1913980129498434</c:v>
                </c:pt>
                <c:pt idx="19047">
                  <c:v>7.2235377871773165</c:v>
                </c:pt>
                <c:pt idx="19048">
                  <c:v>7.1376563203999659</c:v>
                </c:pt>
                <c:pt idx="19049">
                  <c:v>6.9471558552985346</c:v>
                </c:pt>
                <c:pt idx="19050">
                  <c:v>6.7515675260202785</c:v>
                </c:pt>
                <c:pt idx="19051">
                  <c:v>6.7056773027709093</c:v>
                </c:pt>
                <c:pt idx="19052">
                  <c:v>6.8240344165069642</c:v>
                </c:pt>
                <c:pt idx="19053">
                  <c:v>6.8018562316022635</c:v>
                </c:pt>
                <c:pt idx="19054">
                  <c:v>6.6369781118739724</c:v>
                </c:pt>
                <c:pt idx="19055">
                  <c:v>6.5624650847497294</c:v>
                </c:pt>
                <c:pt idx="19056">
                  <c:v>6.6622462871573855</c:v>
                </c:pt>
                <c:pt idx="19057">
                  <c:v>6.6170631658061962</c:v>
                </c:pt>
                <c:pt idx="19058">
                  <c:v>6.5203339678166055</c:v>
                </c:pt>
                <c:pt idx="19059">
                  <c:v>6.4494440452983532</c:v>
                </c:pt>
                <c:pt idx="19060">
                  <c:v>6.3724141361705717</c:v>
                </c:pt>
                <c:pt idx="19061">
                  <c:v>6.2527323562530359</c:v>
                </c:pt>
                <c:pt idx="19062">
                  <c:v>6.1356843032637016</c:v>
                </c:pt>
                <c:pt idx="19063">
                  <c:v>5.9971517077319767</c:v>
                </c:pt>
                <c:pt idx="19064">
                  <c:v>5.9014299315236878</c:v>
                </c:pt>
                <c:pt idx="19065">
                  <c:v>5.9261729520415036</c:v>
                </c:pt>
                <c:pt idx="19066">
                  <c:v>6.473624213314114</c:v>
                </c:pt>
                <c:pt idx="19067">
                  <c:v>7.377265392605703</c:v>
                </c:pt>
                <c:pt idx="19068">
                  <c:v>7.8799045374224139</c:v>
                </c:pt>
                <c:pt idx="19069">
                  <c:v>7.991608368128813</c:v>
                </c:pt>
                <c:pt idx="19070">
                  <c:v>7.771045697524289</c:v>
                </c:pt>
                <c:pt idx="19071">
                  <c:v>7.4559180448166948</c:v>
                </c:pt>
                <c:pt idx="19072">
                  <c:v>7.0056480367036524</c:v>
                </c:pt>
                <c:pt idx="19073">
                  <c:v>6.5790213704871423</c:v>
                </c:pt>
                <c:pt idx="19074">
                  <c:v>6.3144074016828338</c:v>
                </c:pt>
                <c:pt idx="19075">
                  <c:v>6.3248466458569306</c:v>
                </c:pt>
                <c:pt idx="19076">
                  <c:v>6.2661126234407654</c:v>
                </c:pt>
                <c:pt idx="19077">
                  <c:v>6.1746542660036914</c:v>
                </c:pt>
                <c:pt idx="19078">
                  <c:v>6.1072528242978263</c:v>
                </c:pt>
                <c:pt idx="19079">
                  <c:v>6.0616881138956531</c:v>
                </c:pt>
                <c:pt idx="19080">
                  <c:v>6.0186148743593275</c:v>
                </c:pt>
                <c:pt idx="19081">
                  <c:v>5.938890407742238</c:v>
                </c:pt>
                <c:pt idx="19082">
                  <c:v>5.8517810666075034</c:v>
                </c:pt>
                <c:pt idx="19083">
                  <c:v>5.7763666540476164</c:v>
                </c:pt>
                <c:pt idx="19084">
                  <c:v>5.7014205080951763</c:v>
                </c:pt>
                <c:pt idx="19085">
                  <c:v>5.6216593006808724</c:v>
                </c:pt>
                <c:pt idx="19086">
                  <c:v>5.5370180605043862</c:v>
                </c:pt>
                <c:pt idx="19087">
                  <c:v>5.45495050205085</c:v>
                </c:pt>
                <c:pt idx="19088">
                  <c:v>5.3871994353252672</c:v>
                </c:pt>
                <c:pt idx="19089">
                  <c:v>5.3226361088271448</c:v>
                </c:pt>
                <c:pt idx="19090">
                  <c:v>5.2790942020595821</c:v>
                </c:pt>
                <c:pt idx="19091">
                  <c:v>5.2291178127199816</c:v>
                </c:pt>
                <c:pt idx="19092">
                  <c:v>5.1562726163522505</c:v>
                </c:pt>
                <c:pt idx="19093">
                  <c:v>5.0721097317332404</c:v>
                </c:pt>
                <c:pt idx="19094">
                  <c:v>4.9663618910963834</c:v>
                </c:pt>
                <c:pt idx="19095">
                  <c:v>4.8656796659596164</c:v>
                </c:pt>
                <c:pt idx="19096">
                  <c:v>4.7821673326811984</c:v>
                </c:pt>
                <c:pt idx="19097">
                  <c:v>4.7300081806743641</c:v>
                </c:pt>
                <c:pt idx="19098">
                  <c:v>4.6678567671327</c:v>
                </c:pt>
                <c:pt idx="19099">
                  <c:v>4.5852930637090834</c:v>
                </c:pt>
                <c:pt idx="19100">
                  <c:v>4.4913271782490014</c:v>
                </c:pt>
                <c:pt idx="19101">
                  <c:v>4.3909802220551519</c:v>
                </c:pt>
                <c:pt idx="19102">
                  <c:v>4.2899598171048394</c:v>
                </c:pt>
                <c:pt idx="19103">
                  <c:v>4.1907954769179199</c:v>
                </c:pt>
                <c:pt idx="19104">
                  <c:v>4.0823242691060448</c:v>
                </c:pt>
                <c:pt idx="19105">
                  <c:v>3.9678835473041691</c:v>
                </c:pt>
                <c:pt idx="19106">
                  <c:v>3.8571065168603962</c:v>
                </c:pt>
                <c:pt idx="19107">
                  <c:v>3.7479431262499698</c:v>
                </c:pt>
                <c:pt idx="19108">
                  <c:v>3.6394139111946862</c:v>
                </c:pt>
                <c:pt idx="19109">
                  <c:v>3.5333424460564551</c:v>
                </c:pt>
                <c:pt idx="19110">
                  <c:v>3.4267991802155677</c:v>
                </c:pt>
                <c:pt idx="19111">
                  <c:v>3.3216767376053746</c:v>
                </c:pt>
                <c:pt idx="19112">
                  <c:v>3.2247938182202596</c:v>
                </c:pt>
                <c:pt idx="19113">
                  <c:v>3.1310733664172754</c:v>
                </c:pt>
                <c:pt idx="19114">
                  <c:v>3.036415872972114</c:v>
                </c:pt>
                <c:pt idx="19115">
                  <c:v>2.9707195671698243</c:v>
                </c:pt>
                <c:pt idx="19116">
                  <c:v>2.9207063755528995</c:v>
                </c:pt>
                <c:pt idx="19117">
                  <c:v>2.8671489383048816</c:v>
                </c:pt>
                <c:pt idx="19118">
                  <c:v>2.8442323471223663</c:v>
                </c:pt>
                <c:pt idx="19119">
                  <c:v>2.8212762882411879</c:v>
                </c:pt>
                <c:pt idx="19120">
                  <c:v>2.7696740020039985</c:v>
                </c:pt>
                <c:pt idx="19121">
                  <c:v>2.71317749392911</c:v>
                </c:pt>
                <c:pt idx="19122">
                  <c:v>2.6501817837429926</c:v>
                </c:pt>
                <c:pt idx="19123">
                  <c:v>2.5839867643772845</c:v>
                </c:pt>
                <c:pt idx="19124">
                  <c:v>2.5607986401075156</c:v>
                </c:pt>
                <c:pt idx="19125">
                  <c:v>2.5195161114916775</c:v>
                </c:pt>
                <c:pt idx="19126">
                  <c:v>2.478000375040438</c:v>
                </c:pt>
                <c:pt idx="19127">
                  <c:v>2.4794284236268682</c:v>
                </c:pt>
                <c:pt idx="19128">
                  <c:v>2.6324830833442547</c:v>
                </c:pt>
                <c:pt idx="19129">
                  <c:v>2.6580232211382717</c:v>
                </c:pt>
                <c:pt idx="19130">
                  <c:v>2.6359902832875459</c:v>
                </c:pt>
                <c:pt idx="19131">
                  <c:v>2.5982178659147381</c:v>
                </c:pt>
                <c:pt idx="19132">
                  <c:v>2.5510765343063837</c:v>
                </c:pt>
                <c:pt idx="19133">
                  <c:v>2.5057379378100002</c:v>
                </c:pt>
                <c:pt idx="19134">
                  <c:v>2.4527237699171742</c:v>
                </c:pt>
                <c:pt idx="19135">
                  <c:v>2.3990946636047452</c:v>
                </c:pt>
                <c:pt idx="19136">
                  <c:v>2.3297599308130601</c:v>
                </c:pt>
                <c:pt idx="19137">
                  <c:v>2.2660094777793742</c:v>
                </c:pt>
                <c:pt idx="19138">
                  <c:v>2.2094451351470044</c:v>
                </c:pt>
                <c:pt idx="19139">
                  <c:v>2.1457001722737847</c:v>
                </c:pt>
                <c:pt idx="19140">
                  <c:v>2.0941202785744997</c:v>
                </c:pt>
                <c:pt idx="19141">
                  <c:v>2.0399405265955677</c:v>
                </c:pt>
                <c:pt idx="19142">
                  <c:v>1.9924093636853561</c:v>
                </c:pt>
                <c:pt idx="19143">
                  <c:v>1.938490808044802</c:v>
                </c:pt>
                <c:pt idx="19144">
                  <c:v>1.8911517447577193</c:v>
                </c:pt>
                <c:pt idx="19145">
                  <c:v>1.8407117116554219</c:v>
                </c:pt>
                <c:pt idx="19146">
                  <c:v>1.7992036716375162</c:v>
                </c:pt>
                <c:pt idx="19147">
                  <c:v>1.7534272416236578</c:v>
                </c:pt>
                <c:pt idx="19148">
                  <c:v>1.7147072387222477</c:v>
                </c:pt>
                <c:pt idx="19149">
                  <c:v>1.6691004678765111</c:v>
                </c:pt>
                <c:pt idx="19150">
                  <c:v>1.6329868225892081</c:v>
                </c:pt>
                <c:pt idx="19151">
                  <c:v>1.5905516085918001</c:v>
                </c:pt>
                <c:pt idx="19152">
                  <c:v>1.5549638114205619</c:v>
                </c:pt>
                <c:pt idx="19153">
                  <c:v>1.5177187095315641</c:v>
                </c:pt>
                <c:pt idx="19154">
                  <c:v>1.5119497173433445</c:v>
                </c:pt>
                <c:pt idx="19155">
                  <c:v>1.4862041476906078</c:v>
                </c:pt>
                <c:pt idx="19156">
                  <c:v>1.4605356185615672</c:v>
                </c:pt>
                <c:pt idx="19157">
                  <c:v>1.4312289672317342</c:v>
                </c:pt>
                <c:pt idx="19158">
                  <c:v>1.4056667353205217</c:v>
                </c:pt>
                <c:pt idx="19159">
                  <c:v>1.3770575783955536</c:v>
                </c:pt>
                <c:pt idx="19160">
                  <c:v>1.3518740147226678</c:v>
                </c:pt>
                <c:pt idx="19161">
                  <c:v>1.3218150978142915</c:v>
                </c:pt>
                <c:pt idx="19162">
                  <c:v>1.2936021816727101</c:v>
                </c:pt>
                <c:pt idx="19163">
                  <c:v>1.2623425547380211</c:v>
                </c:pt>
                <c:pt idx="19164">
                  <c:v>1.2333502462355166</c:v>
                </c:pt>
                <c:pt idx="19165">
                  <c:v>1.1993791134610221</c:v>
                </c:pt>
                <c:pt idx="19166">
                  <c:v>1.1688577266283886</c:v>
                </c:pt>
                <c:pt idx="19167">
                  <c:v>1.1377572904192959</c:v>
                </c:pt>
                <c:pt idx="19168">
                  <c:v>1.1072914320660279</c:v>
                </c:pt>
                <c:pt idx="19169">
                  <c:v>1.0806546750716031</c:v>
                </c:pt>
                <c:pt idx="19170">
                  <c:v>1.0519342025198462</c:v>
                </c:pt>
                <c:pt idx="19171">
                  <c:v>1.0242124129713623</c:v>
                </c:pt>
                <c:pt idx="19172">
                  <c:v>0.99937388152002959</c:v>
                </c:pt>
                <c:pt idx="19173">
                  <c:v>0.97350194997793515</c:v>
                </c:pt>
                <c:pt idx="19174">
                  <c:v>0.94978043592462713</c:v>
                </c:pt>
                <c:pt idx="19175">
                  <c:v>0.92659361911891591</c:v>
                </c:pt>
                <c:pt idx="19176">
                  <c:v>0.90372622829878013</c:v>
                </c:pt>
                <c:pt idx="19177">
                  <c:v>0.88056342835824986</c:v>
                </c:pt>
                <c:pt idx="19178">
                  <c:v>0.85909080789055681</c:v>
                </c:pt>
                <c:pt idx="19179">
                  <c:v>0.83999436708701225</c:v>
                </c:pt>
                <c:pt idx="19180">
                  <c:v>0.82056050598155617</c:v>
                </c:pt>
                <c:pt idx="19181">
                  <c:v>0.80107601303100862</c:v>
                </c:pt>
                <c:pt idx="19182">
                  <c:v>0.78122805402148165</c:v>
                </c:pt>
                <c:pt idx="19183">
                  <c:v>0.76360416129164976</c:v>
                </c:pt>
                <c:pt idx="19184">
                  <c:v>0.74669222326379192</c:v>
                </c:pt>
                <c:pt idx="19185">
                  <c:v>0.72838047427383001</c:v>
                </c:pt>
                <c:pt idx="19186">
                  <c:v>0.71295748469185205</c:v>
                </c:pt>
                <c:pt idx="19187">
                  <c:v>0.6967121513247716</c:v>
                </c:pt>
                <c:pt idx="19188">
                  <c:v>0.68193368809310362</c:v>
                </c:pt>
                <c:pt idx="19189">
                  <c:v>0.66431161697402008</c:v>
                </c:pt>
                <c:pt idx="19190">
                  <c:v>0.6509357592030709</c:v>
                </c:pt>
                <c:pt idx="19191">
                  <c:v>0.63539622672719565</c:v>
                </c:pt>
                <c:pt idx="19192">
                  <c:v>0.62228341390183961</c:v>
                </c:pt>
                <c:pt idx="19193">
                  <c:v>0.60788798942519662</c:v>
                </c:pt>
                <c:pt idx="19194">
                  <c:v>0.59650088850282657</c:v>
                </c:pt>
                <c:pt idx="19195">
                  <c:v>0.5828133052360539</c:v>
                </c:pt>
                <c:pt idx="19196">
                  <c:v>0.5698166852277512</c:v>
                </c:pt>
                <c:pt idx="19197">
                  <c:v>0.55910271839930969</c:v>
                </c:pt>
                <c:pt idx="19198">
                  <c:v>0.54546333201275843</c:v>
                </c:pt>
                <c:pt idx="19199">
                  <c:v>0.53399068389219195</c:v>
                </c:pt>
                <c:pt idx="19200">
                  <c:v>0.52247715583876508</c:v>
                </c:pt>
                <c:pt idx="19201">
                  <c:v>0.51271534723379864</c:v>
                </c:pt>
                <c:pt idx="19202">
                  <c:v>0.50209806882454555</c:v>
                </c:pt>
                <c:pt idx="19203">
                  <c:v>0.49001833668747363</c:v>
                </c:pt>
                <c:pt idx="19204">
                  <c:v>0.48156936636393338</c:v>
                </c:pt>
                <c:pt idx="19205">
                  <c:v>0.47174456716333385</c:v>
                </c:pt>
                <c:pt idx="19206">
                  <c:v>0.46153753662900976</c:v>
                </c:pt>
                <c:pt idx="19207">
                  <c:v>0.45174205516215449</c:v>
                </c:pt>
                <c:pt idx="19208">
                  <c:v>0.44125208079929257</c:v>
                </c:pt>
                <c:pt idx="19209">
                  <c:v>0.43336174413891382</c:v>
                </c:pt>
                <c:pt idx="19210">
                  <c:v>0.42586534341300181</c:v>
                </c:pt>
                <c:pt idx="19211">
                  <c:v>0.41625733969932677</c:v>
                </c:pt>
                <c:pt idx="19212">
                  <c:v>0.40883235227047487</c:v>
                </c:pt>
                <c:pt idx="19213">
                  <c:v>0.40058515407571277</c:v>
                </c:pt>
                <c:pt idx="19214">
                  <c:v>0.39121066735189447</c:v>
                </c:pt>
                <c:pt idx="19215">
                  <c:v>0.38570395935971596</c:v>
                </c:pt>
                <c:pt idx="19216">
                  <c:v>0.37756023824176038</c:v>
                </c:pt>
                <c:pt idx="19217">
                  <c:v>0.36937484899882289</c:v>
                </c:pt>
                <c:pt idx="19218">
                  <c:v>0.36274326958115966</c:v>
                </c:pt>
                <c:pt idx="19219">
                  <c:v>0.3567611070913832</c:v>
                </c:pt>
                <c:pt idx="19220">
                  <c:v>0.34962409409578732</c:v>
                </c:pt>
                <c:pt idx="19221">
                  <c:v>0.34312808504103581</c:v>
                </c:pt>
                <c:pt idx="19222">
                  <c:v>0.33596905277319006</c:v>
                </c:pt>
                <c:pt idx="19223">
                  <c:v>0.32984308515615235</c:v>
                </c:pt>
                <c:pt idx="19224">
                  <c:v>0.32314638178668792</c:v>
                </c:pt>
                <c:pt idx="19225">
                  <c:v>0.318875250803274</c:v>
                </c:pt>
                <c:pt idx="19226">
                  <c:v>0.31232610578608433</c:v>
                </c:pt>
                <c:pt idx="19227">
                  <c:v>0.30379546274550995</c:v>
                </c:pt>
                <c:pt idx="19228">
                  <c:v>0.29987993719670136</c:v>
                </c:pt>
                <c:pt idx="19229">
                  <c:v>0.29557624131764526</c:v>
                </c:pt>
                <c:pt idx="19230">
                  <c:v>0.29198118118842287</c:v>
                </c:pt>
                <c:pt idx="19231">
                  <c:v>0.2879916541093146</c:v>
                </c:pt>
                <c:pt idx="19232">
                  <c:v>0.28010464599549606</c:v>
                </c:pt>
                <c:pt idx="19233">
                  <c:v>0.27471722884614119</c:v>
                </c:pt>
                <c:pt idx="19234">
                  <c:v>0.26832655828582241</c:v>
                </c:pt>
                <c:pt idx="19235">
                  <c:v>0.26372987117611107</c:v>
                </c:pt>
                <c:pt idx="19236">
                  <c:v>0.26022448329541265</c:v>
                </c:pt>
                <c:pt idx="19237">
                  <c:v>0.25720778708504488</c:v>
                </c:pt>
                <c:pt idx="19238">
                  <c:v>0.25237724945971141</c:v>
                </c:pt>
                <c:pt idx="19239">
                  <c:v>0.2464304096804921</c:v>
                </c:pt>
                <c:pt idx="19240">
                  <c:v>0.24196487728858887</c:v>
                </c:pt>
                <c:pt idx="19241">
                  <c:v>0.23897833009809125</c:v>
                </c:pt>
                <c:pt idx="19242">
                  <c:v>0.23536851224605365</c:v>
                </c:pt>
                <c:pt idx="19243">
                  <c:v>0.23033323229828223</c:v>
                </c:pt>
                <c:pt idx="19244">
                  <c:v>0.22627036140920675</c:v>
                </c:pt>
                <c:pt idx="19245">
                  <c:v>0.22277783153431571</c:v>
                </c:pt>
                <c:pt idx="19246">
                  <c:v>0.22055363369364217</c:v>
                </c:pt>
                <c:pt idx="19247">
                  <c:v>0.2157958162848477</c:v>
                </c:pt>
                <c:pt idx="19248">
                  <c:v>0.21250248344448219</c:v>
                </c:pt>
                <c:pt idx="19249">
                  <c:v>0.20917179345604905</c:v>
                </c:pt>
                <c:pt idx="19250">
                  <c:v>0.20580195720354022</c:v>
                </c:pt>
                <c:pt idx="19251">
                  <c:v>0.20169123666913288</c:v>
                </c:pt>
                <c:pt idx="19252">
                  <c:v>0.19833794347379441</c:v>
                </c:pt>
                <c:pt idx="19253">
                  <c:v>0.19574043745957462</c:v>
                </c:pt>
                <c:pt idx="19254">
                  <c:v>0.19179712531237891</c:v>
                </c:pt>
                <c:pt idx="19255">
                  <c:v>0.18900645922408441</c:v>
                </c:pt>
                <c:pt idx="19256">
                  <c:v>0.25351587382211432</c:v>
                </c:pt>
                <c:pt idx="19257">
                  <c:v>0.27300997590189441</c:v>
                </c:pt>
                <c:pt idx="19258">
                  <c:v>0.2834088825292535</c:v>
                </c:pt>
                <c:pt idx="19259">
                  <c:v>0.69895793206808476</c:v>
                </c:pt>
                <c:pt idx="19260">
                  <c:v>0.8389454032923882</c:v>
                </c:pt>
                <c:pt idx="19261">
                  <c:v>0.88133271289125936</c:v>
                </c:pt>
                <c:pt idx="19262">
                  <c:v>0.88631940534852605</c:v>
                </c:pt>
                <c:pt idx="19263">
                  <c:v>0.87977230913545268</c:v>
                </c:pt>
                <c:pt idx="19264">
                  <c:v>0.86478519085695549</c:v>
                </c:pt>
                <c:pt idx="19265">
                  <c:v>0.84738101840012581</c:v>
                </c:pt>
                <c:pt idx="19266">
                  <c:v>0.82909274896895457</c:v>
                </c:pt>
                <c:pt idx="19267">
                  <c:v>0.80958356790997377</c:v>
                </c:pt>
                <c:pt idx="19268">
                  <c:v>0.7903855835664727</c:v>
                </c:pt>
                <c:pt idx="19269">
                  <c:v>0.77063484603900434</c:v>
                </c:pt>
                <c:pt idx="19270">
                  <c:v>0.75353413950371562</c:v>
                </c:pt>
                <c:pt idx="19271">
                  <c:v>0.7328847102673961</c:v>
                </c:pt>
                <c:pt idx="19272">
                  <c:v>0.71497366958990061</c:v>
                </c:pt>
                <c:pt idx="19273">
                  <c:v>0.6963884968409495</c:v>
                </c:pt>
                <c:pt idx="19274">
                  <c:v>0.68011702898668858</c:v>
                </c:pt>
                <c:pt idx="19275">
                  <c:v>0.66154745037653251</c:v>
                </c:pt>
                <c:pt idx="19276">
                  <c:v>0.64556828282168988</c:v>
                </c:pt>
                <c:pt idx="19277">
                  <c:v>0.62836837595707706</c:v>
                </c:pt>
                <c:pt idx="19278">
                  <c:v>0.61093689787846661</c:v>
                </c:pt>
                <c:pt idx="19279">
                  <c:v>0.5935633260470673</c:v>
                </c:pt>
                <c:pt idx="19280">
                  <c:v>0.57663743845388105</c:v>
                </c:pt>
                <c:pt idx="19281">
                  <c:v>0.56104930503636452</c:v>
                </c:pt>
                <c:pt idx="19282">
                  <c:v>0.54578927934031463</c:v>
                </c:pt>
                <c:pt idx="19283">
                  <c:v>0.53124799041981663</c:v>
                </c:pt>
                <c:pt idx="19284">
                  <c:v>0.5180163349685829</c:v>
                </c:pt>
                <c:pt idx="19285">
                  <c:v>0.50448546967600849</c:v>
                </c:pt>
                <c:pt idx="19286">
                  <c:v>0.49184680380154372</c:v>
                </c:pt>
                <c:pt idx="19287">
                  <c:v>0.47889199196114496</c:v>
                </c:pt>
                <c:pt idx="19288">
                  <c:v>0.46511292711975766</c:v>
                </c:pt>
                <c:pt idx="19289">
                  <c:v>0.45390173378392484</c:v>
                </c:pt>
                <c:pt idx="19290">
                  <c:v>0.44175076138883224</c:v>
                </c:pt>
                <c:pt idx="19291">
                  <c:v>0.43165257787420902</c:v>
                </c:pt>
                <c:pt idx="19292">
                  <c:v>0.42149996344371532</c:v>
                </c:pt>
                <c:pt idx="19293">
                  <c:v>0.41078590450256558</c:v>
                </c:pt>
                <c:pt idx="19294">
                  <c:v>0.60168634506883401</c:v>
                </c:pt>
                <c:pt idx="19295">
                  <c:v>0.83331798086490516</c:v>
                </c:pt>
                <c:pt idx="19296">
                  <c:v>0.9430376869660515</c:v>
                </c:pt>
                <c:pt idx="19297">
                  <c:v>44.263077053318845</c:v>
                </c:pt>
                <c:pt idx="19298">
                  <c:v>11.749876783109253</c:v>
                </c:pt>
                <c:pt idx="19299">
                  <c:v>7.9436748778943915</c:v>
                </c:pt>
                <c:pt idx="19300">
                  <c:v>6.6799497697357566</c:v>
                </c:pt>
                <c:pt idx="19301">
                  <c:v>5.8969744260515373</c:v>
                </c:pt>
                <c:pt idx="19302">
                  <c:v>5.1833317415710098</c:v>
                </c:pt>
                <c:pt idx="19303">
                  <c:v>4.545030422213558</c:v>
                </c:pt>
                <c:pt idx="19304">
                  <c:v>4.2741813078532305</c:v>
                </c:pt>
                <c:pt idx="19305">
                  <c:v>4.1110919673605455</c:v>
                </c:pt>
                <c:pt idx="19306">
                  <c:v>4.2048259698549142</c:v>
                </c:pt>
                <c:pt idx="19307">
                  <c:v>4.234476903189937</c:v>
                </c:pt>
                <c:pt idx="19308">
                  <c:v>4.1990964149680563</c:v>
                </c:pt>
                <c:pt idx="19309">
                  <c:v>4.1575523116789466</c:v>
                </c:pt>
                <c:pt idx="19310">
                  <c:v>4.0872397344899234</c:v>
                </c:pt>
                <c:pt idx="19311">
                  <c:v>4.0006010349899084</c:v>
                </c:pt>
                <c:pt idx="19312">
                  <c:v>4.0203914327353569</c:v>
                </c:pt>
                <c:pt idx="19313">
                  <c:v>3.9734420157763677</c:v>
                </c:pt>
                <c:pt idx="19314">
                  <c:v>3.886367482250022</c:v>
                </c:pt>
                <c:pt idx="19315">
                  <c:v>3.7839599062364853</c:v>
                </c:pt>
                <c:pt idx="19316">
                  <c:v>3.6748748678631262</c:v>
                </c:pt>
                <c:pt idx="19317">
                  <c:v>3.5604517126837671</c:v>
                </c:pt>
                <c:pt idx="19318">
                  <c:v>3.4465187151274059</c:v>
                </c:pt>
                <c:pt idx="19319">
                  <c:v>3.3530658249177012</c:v>
                </c:pt>
                <c:pt idx="19320">
                  <c:v>3.2603446534320315</c:v>
                </c:pt>
                <c:pt idx="19321">
                  <c:v>3.1586326294322862</c:v>
                </c:pt>
                <c:pt idx="19322">
                  <c:v>3.0550306337845763</c:v>
                </c:pt>
                <c:pt idx="19323">
                  <c:v>2.9536869391447853</c:v>
                </c:pt>
                <c:pt idx="19324">
                  <c:v>2.9800648980727202</c:v>
                </c:pt>
                <c:pt idx="19325">
                  <c:v>2.9457911990382448</c:v>
                </c:pt>
                <c:pt idx="19326">
                  <c:v>3.2614146013847671</c:v>
                </c:pt>
                <c:pt idx="19327">
                  <c:v>18.748361310049702</c:v>
                </c:pt>
                <c:pt idx="19328">
                  <c:v>10.956322764881893</c:v>
                </c:pt>
                <c:pt idx="19329">
                  <c:v>10.944274097484469</c:v>
                </c:pt>
                <c:pt idx="19330">
                  <c:v>10.506666387853986</c:v>
                </c:pt>
                <c:pt idx="19331">
                  <c:v>9.6845359103240227</c:v>
                </c:pt>
                <c:pt idx="19332">
                  <c:v>9.848874888728071</c:v>
                </c:pt>
                <c:pt idx="19333">
                  <c:v>9.4013548981709665</c:v>
                </c:pt>
                <c:pt idx="19334">
                  <c:v>11.068767864562844</c:v>
                </c:pt>
                <c:pt idx="19335">
                  <c:v>10.57055708038885</c:v>
                </c:pt>
                <c:pt idx="19336">
                  <c:v>10.191086120262771</c:v>
                </c:pt>
                <c:pt idx="19337">
                  <c:v>9.5089702965187719</c:v>
                </c:pt>
                <c:pt idx="19338">
                  <c:v>8.7251773670489907</c:v>
                </c:pt>
                <c:pt idx="19339">
                  <c:v>8.0421380568237204</c:v>
                </c:pt>
                <c:pt idx="19340">
                  <c:v>7.8349366203711277</c:v>
                </c:pt>
                <c:pt idx="19341">
                  <c:v>7.5903438432211114</c:v>
                </c:pt>
                <c:pt idx="19342">
                  <c:v>7.2150474513686724</c:v>
                </c:pt>
                <c:pt idx="19343">
                  <c:v>7.2423005506821774</c:v>
                </c:pt>
                <c:pt idx="19344">
                  <c:v>7.1619186813519065</c:v>
                </c:pt>
                <c:pt idx="19345">
                  <c:v>6.9891987079523714</c:v>
                </c:pt>
                <c:pt idx="19346">
                  <c:v>6.6349449469873942</c:v>
                </c:pt>
                <c:pt idx="19347">
                  <c:v>6.1943767410885755</c:v>
                </c:pt>
                <c:pt idx="19348">
                  <c:v>5.8203875358007746</c:v>
                </c:pt>
                <c:pt idx="19349">
                  <c:v>5.6061207099624815</c:v>
                </c:pt>
                <c:pt idx="19350">
                  <c:v>6.2475056841239232</c:v>
                </c:pt>
                <c:pt idx="19351">
                  <c:v>6.3395159356058945</c:v>
                </c:pt>
                <c:pt idx="19352">
                  <c:v>6.8917039442254282</c:v>
                </c:pt>
                <c:pt idx="19353">
                  <c:v>7.2703860995207394</c:v>
                </c:pt>
                <c:pt idx="19354">
                  <c:v>7.3516351887715921</c:v>
                </c:pt>
                <c:pt idx="19355">
                  <c:v>10.384988565514671</c:v>
                </c:pt>
                <c:pt idx="19356">
                  <c:v>9.5143930369628418</c:v>
                </c:pt>
                <c:pt idx="19357">
                  <c:v>9.0739558835653042</c:v>
                </c:pt>
                <c:pt idx="19358">
                  <c:v>8.7278258815040939</c:v>
                </c:pt>
                <c:pt idx="19359">
                  <c:v>8.2196805520710328</c:v>
                </c:pt>
                <c:pt idx="19360">
                  <c:v>7.8782571559242189</c:v>
                </c:pt>
                <c:pt idx="19361">
                  <c:v>7.9310092156774123</c:v>
                </c:pt>
                <c:pt idx="19362">
                  <c:v>8.2894757105227637</c:v>
                </c:pt>
                <c:pt idx="19363">
                  <c:v>8.9134067191865487</c:v>
                </c:pt>
                <c:pt idx="19364">
                  <c:v>10.978835396734578</c:v>
                </c:pt>
                <c:pt idx="19365">
                  <c:v>11.117132155055334</c:v>
                </c:pt>
                <c:pt idx="19366">
                  <c:v>11.063241075590581</c:v>
                </c:pt>
                <c:pt idx="19367">
                  <c:v>10.611989039389979</c:v>
                </c:pt>
                <c:pt idx="19368">
                  <c:v>10.156446232712858</c:v>
                </c:pt>
                <c:pt idx="19369">
                  <c:v>10.012152056866851</c:v>
                </c:pt>
                <c:pt idx="19370">
                  <c:v>10.211344765159472</c:v>
                </c:pt>
                <c:pt idx="19371">
                  <c:v>10.292081736441052</c:v>
                </c:pt>
                <c:pt idx="19372">
                  <c:v>10.468517206639945</c:v>
                </c:pt>
                <c:pt idx="19373">
                  <c:v>11.134468005803811</c:v>
                </c:pt>
                <c:pt idx="19374">
                  <c:v>12.15610595462582</c:v>
                </c:pt>
                <c:pt idx="19375">
                  <c:v>12.5655587165308</c:v>
                </c:pt>
                <c:pt idx="19376">
                  <c:v>12.716860442663249</c:v>
                </c:pt>
                <c:pt idx="19377">
                  <c:v>12.692163960469905</c:v>
                </c:pt>
                <c:pt idx="19378">
                  <c:v>13.599333406721644</c:v>
                </c:pt>
                <c:pt idx="19379">
                  <c:v>13.037712171359418</c:v>
                </c:pt>
                <c:pt idx="19380">
                  <c:v>12.483242158395301</c:v>
                </c:pt>
                <c:pt idx="19381">
                  <c:v>11.967256154762454</c:v>
                </c:pt>
                <c:pt idx="19382">
                  <c:v>13.372520723975573</c:v>
                </c:pt>
                <c:pt idx="19383">
                  <c:v>13.310936895921724</c:v>
                </c:pt>
                <c:pt idx="19384">
                  <c:v>13.511472985391618</c:v>
                </c:pt>
                <c:pt idx="19385">
                  <c:v>13.15879441998417</c:v>
                </c:pt>
                <c:pt idx="19386">
                  <c:v>12.544614815281587</c:v>
                </c:pt>
                <c:pt idx="19387">
                  <c:v>11.767263512719747</c:v>
                </c:pt>
                <c:pt idx="19388">
                  <c:v>11.12876691454213</c:v>
                </c:pt>
                <c:pt idx="19389">
                  <c:v>10.542378844460901</c:v>
                </c:pt>
                <c:pt idx="19390">
                  <c:v>9.9950155715658546</c:v>
                </c:pt>
                <c:pt idx="19391">
                  <c:v>9.5640388780937027</c:v>
                </c:pt>
                <c:pt idx="19392">
                  <c:v>9.2641443085335382</c:v>
                </c:pt>
                <c:pt idx="19393">
                  <c:v>9.1094716694086291</c:v>
                </c:pt>
                <c:pt idx="19394">
                  <c:v>9.1508741982059547</c:v>
                </c:pt>
                <c:pt idx="19395">
                  <c:v>9.2819490794604711</c:v>
                </c:pt>
                <c:pt idx="19396">
                  <c:v>9.4854285524867539</c:v>
                </c:pt>
                <c:pt idx="19397">
                  <c:v>9.5082641660332889</c:v>
                </c:pt>
                <c:pt idx="19398">
                  <c:v>10.228774446237752</c:v>
                </c:pt>
                <c:pt idx="19399">
                  <c:v>10.351815910535814</c:v>
                </c:pt>
                <c:pt idx="19400">
                  <c:v>39.602024742191432</c:v>
                </c:pt>
                <c:pt idx="19401">
                  <c:v>22.989163378783715</c:v>
                </c:pt>
                <c:pt idx="19402">
                  <c:v>20.961559825106427</c:v>
                </c:pt>
                <c:pt idx="19403">
                  <c:v>19.093136200311548</c:v>
                </c:pt>
                <c:pt idx="19404">
                  <c:v>17.31548932008749</c:v>
                </c:pt>
                <c:pt idx="19405">
                  <c:v>15.569542989626065</c:v>
                </c:pt>
                <c:pt idx="19406">
                  <c:v>14.025082779002547</c:v>
                </c:pt>
                <c:pt idx="19407">
                  <c:v>12.805457168166379</c:v>
                </c:pt>
                <c:pt idx="19408">
                  <c:v>11.896666084706295</c:v>
                </c:pt>
                <c:pt idx="19409">
                  <c:v>11.187178729558243</c:v>
                </c:pt>
                <c:pt idx="19410">
                  <c:v>10.680462934908379</c:v>
                </c:pt>
                <c:pt idx="19411">
                  <c:v>10.191572220593795</c:v>
                </c:pt>
                <c:pt idx="19412">
                  <c:v>9.8008006831432777</c:v>
                </c:pt>
                <c:pt idx="19413">
                  <c:v>9.4864492987818387</c:v>
                </c:pt>
                <c:pt idx="19414">
                  <c:v>9.3261631700636407</c:v>
                </c:pt>
                <c:pt idx="19415">
                  <c:v>9.3149505502051202</c:v>
                </c:pt>
                <c:pt idx="19416">
                  <c:v>9.2153721531264683</c:v>
                </c:pt>
                <c:pt idx="19417">
                  <c:v>9.0664952596757615</c:v>
                </c:pt>
                <c:pt idx="19418">
                  <c:v>8.9857899163459134</c:v>
                </c:pt>
                <c:pt idx="19419">
                  <c:v>8.7574380841201229</c:v>
                </c:pt>
                <c:pt idx="19420">
                  <c:v>8.518055105679661</c:v>
                </c:pt>
                <c:pt idx="19421">
                  <c:v>8.2995797781556604</c:v>
                </c:pt>
                <c:pt idx="19422">
                  <c:v>8.1137120956962292</c:v>
                </c:pt>
                <c:pt idx="19423">
                  <c:v>8.0032160229117935</c:v>
                </c:pt>
                <c:pt idx="19424">
                  <c:v>9.2514086223075473</c:v>
                </c:pt>
                <c:pt idx="19425">
                  <c:v>12.247052448055149</c:v>
                </c:pt>
                <c:pt idx="19426">
                  <c:v>12.16156959071065</c:v>
                </c:pt>
                <c:pt idx="19427">
                  <c:v>13.228319218693448</c:v>
                </c:pt>
                <c:pt idx="19428">
                  <c:v>17.343903308762457</c:v>
                </c:pt>
                <c:pt idx="19429">
                  <c:v>18.766091681693826</c:v>
                </c:pt>
                <c:pt idx="19430">
                  <c:v>18.0233769886419</c:v>
                </c:pt>
                <c:pt idx="19431">
                  <c:v>17.506590147280292</c:v>
                </c:pt>
                <c:pt idx="19432">
                  <c:v>16.402775853483138</c:v>
                </c:pt>
                <c:pt idx="19433">
                  <c:v>15.000248194832148</c:v>
                </c:pt>
                <c:pt idx="19434">
                  <c:v>13.525567004496892</c:v>
                </c:pt>
                <c:pt idx="19435">
                  <c:v>12.273458062110818</c:v>
                </c:pt>
                <c:pt idx="19436">
                  <c:v>11.562121341811748</c:v>
                </c:pt>
                <c:pt idx="19437">
                  <c:v>11.241899838115389</c:v>
                </c:pt>
                <c:pt idx="19438">
                  <c:v>10.934175692963315</c:v>
                </c:pt>
                <c:pt idx="19439">
                  <c:v>10.871374262537838</c:v>
                </c:pt>
                <c:pt idx="19440">
                  <c:v>10.776815029673593</c:v>
                </c:pt>
                <c:pt idx="19441">
                  <c:v>10.587735669102702</c:v>
                </c:pt>
                <c:pt idx="19442">
                  <c:v>10.510747910994592</c:v>
                </c:pt>
                <c:pt idx="19443">
                  <c:v>10.856064243647042</c:v>
                </c:pt>
                <c:pt idx="19444">
                  <c:v>10.861301258823756</c:v>
                </c:pt>
                <c:pt idx="19445">
                  <c:v>10.791899887758333</c:v>
                </c:pt>
                <c:pt idx="19446">
                  <c:v>10.685575654606804</c:v>
                </c:pt>
                <c:pt idx="19447">
                  <c:v>10.897063074862922</c:v>
                </c:pt>
                <c:pt idx="19448">
                  <c:v>10.853347758403414</c:v>
                </c:pt>
                <c:pt idx="19449">
                  <c:v>10.495450453940032</c:v>
                </c:pt>
                <c:pt idx="19450">
                  <c:v>10.132593890303829</c:v>
                </c:pt>
                <c:pt idx="19451">
                  <c:v>10.078416434470434</c:v>
                </c:pt>
                <c:pt idx="19452">
                  <c:v>10.151169939832972</c:v>
                </c:pt>
                <c:pt idx="19453">
                  <c:v>10.018759790292947</c:v>
                </c:pt>
                <c:pt idx="19454">
                  <c:v>9.9809252413492224</c:v>
                </c:pt>
                <c:pt idx="19455">
                  <c:v>9.900800333728677</c:v>
                </c:pt>
                <c:pt idx="19456">
                  <c:v>9.6615681779884977</c:v>
                </c:pt>
                <c:pt idx="19457">
                  <c:v>9.3828140673218527</c:v>
                </c:pt>
                <c:pt idx="19458">
                  <c:v>9.0146156686620387</c:v>
                </c:pt>
                <c:pt idx="19459">
                  <c:v>8.6567412505048704</c:v>
                </c:pt>
                <c:pt idx="19460">
                  <c:v>8.3439731205893182</c:v>
                </c:pt>
                <c:pt idx="19461">
                  <c:v>8.1480733415139035</c:v>
                </c:pt>
                <c:pt idx="19462">
                  <c:v>8.3531589089291067</c:v>
                </c:pt>
                <c:pt idx="19463">
                  <c:v>8.6274798203969691</c:v>
                </c:pt>
                <c:pt idx="19464">
                  <c:v>8.7215991833604409</c:v>
                </c:pt>
                <c:pt idx="19465">
                  <c:v>9.0987152642744089</c:v>
                </c:pt>
                <c:pt idx="19466">
                  <c:v>9.1511401531024532</c:v>
                </c:pt>
                <c:pt idx="19467">
                  <c:v>9.4612747967151183</c:v>
                </c:pt>
                <c:pt idx="19468">
                  <c:v>10.276617634297086</c:v>
                </c:pt>
                <c:pt idx="19469">
                  <c:v>9.8159167846509003</c:v>
                </c:pt>
                <c:pt idx="19470">
                  <c:v>10.152902554932666</c:v>
                </c:pt>
                <c:pt idx="19471">
                  <c:v>10.103147454403182</c:v>
                </c:pt>
                <c:pt idx="19472">
                  <c:v>10.077348914284475</c:v>
                </c:pt>
                <c:pt idx="19473">
                  <c:v>10.040275391025691</c:v>
                </c:pt>
                <c:pt idx="19474">
                  <c:v>10.12631753725525</c:v>
                </c:pt>
                <c:pt idx="19475">
                  <c:v>10.406088115966982</c:v>
                </c:pt>
                <c:pt idx="19476">
                  <c:v>10.991172361439748</c:v>
                </c:pt>
                <c:pt idx="19477">
                  <c:v>11.246167823171348</c:v>
                </c:pt>
                <c:pt idx="19478">
                  <c:v>11.226752723323168</c:v>
                </c:pt>
                <c:pt idx="19479">
                  <c:v>10.916121658733719</c:v>
                </c:pt>
                <c:pt idx="19480">
                  <c:v>11.017181214752839</c:v>
                </c:pt>
                <c:pt idx="19481">
                  <c:v>11.252608020632445</c:v>
                </c:pt>
                <c:pt idx="19482">
                  <c:v>11.598168190709018</c:v>
                </c:pt>
                <c:pt idx="19483">
                  <c:v>11.900767723673118</c:v>
                </c:pt>
                <c:pt idx="19484">
                  <c:v>12.269990692370168</c:v>
                </c:pt>
                <c:pt idx="19485">
                  <c:v>12.852574557675849</c:v>
                </c:pt>
                <c:pt idx="19486">
                  <c:v>13.258010435779767</c:v>
                </c:pt>
                <c:pt idx="19487">
                  <c:v>12.789735678856102</c:v>
                </c:pt>
                <c:pt idx="19488">
                  <c:v>12.391073836578865</c:v>
                </c:pt>
                <c:pt idx="19489">
                  <c:v>12.320712397008691</c:v>
                </c:pt>
                <c:pt idx="19490">
                  <c:v>12.745457339192182</c:v>
                </c:pt>
                <c:pt idx="19491">
                  <c:v>13.380607890183041</c:v>
                </c:pt>
                <c:pt idx="19492">
                  <c:v>13.423654081745546</c:v>
                </c:pt>
                <c:pt idx="19493">
                  <c:v>12.686312033229855</c:v>
                </c:pt>
                <c:pt idx="19494">
                  <c:v>12.321785720225853</c:v>
                </c:pt>
                <c:pt idx="19495">
                  <c:v>13.203137805771519</c:v>
                </c:pt>
                <c:pt idx="19496">
                  <c:v>30.425294723522686</c:v>
                </c:pt>
                <c:pt idx="19497">
                  <c:v>21.204436287641709</c:v>
                </c:pt>
                <c:pt idx="19498">
                  <c:v>19.870853476676061</c:v>
                </c:pt>
                <c:pt idx="19499">
                  <c:v>18.648402205063729</c:v>
                </c:pt>
                <c:pt idx="19500">
                  <c:v>19.209159527761496</c:v>
                </c:pt>
                <c:pt idx="19501">
                  <c:v>17.654421138833328</c:v>
                </c:pt>
                <c:pt idx="19502">
                  <c:v>16.50841684467991</c:v>
                </c:pt>
                <c:pt idx="19503">
                  <c:v>15.325037903366022</c:v>
                </c:pt>
                <c:pt idx="19504">
                  <c:v>14.143265473989448</c:v>
                </c:pt>
                <c:pt idx="19505">
                  <c:v>14.256921885434544</c:v>
                </c:pt>
                <c:pt idx="19506">
                  <c:v>15.569878271295467</c:v>
                </c:pt>
                <c:pt idx="19507">
                  <c:v>41.497732532339533</c:v>
                </c:pt>
                <c:pt idx="19508">
                  <c:v>27.55483368301293</c:v>
                </c:pt>
                <c:pt idx="19509">
                  <c:v>24.930420504450026</c:v>
                </c:pt>
                <c:pt idx="19510">
                  <c:v>22.891333212234027</c:v>
                </c:pt>
                <c:pt idx="19511">
                  <c:v>20.80409349086009</c:v>
                </c:pt>
                <c:pt idx="19512">
                  <c:v>18.728124202996487</c:v>
                </c:pt>
                <c:pt idx="19513">
                  <c:v>16.826794390565063</c:v>
                </c:pt>
                <c:pt idx="19514">
                  <c:v>15.20562522728882</c:v>
                </c:pt>
                <c:pt idx="19515">
                  <c:v>13.8463000731906</c:v>
                </c:pt>
                <c:pt idx="19516">
                  <c:v>12.748535413460765</c:v>
                </c:pt>
                <c:pt idx="19517">
                  <c:v>11.913633858517608</c:v>
                </c:pt>
                <c:pt idx="19518">
                  <c:v>11.14656025919288</c:v>
                </c:pt>
                <c:pt idx="19519">
                  <c:v>10.758676026284682</c:v>
                </c:pt>
                <c:pt idx="19520">
                  <c:v>10.365969120162354</c:v>
                </c:pt>
                <c:pt idx="19521">
                  <c:v>10.090963040001371</c:v>
                </c:pt>
                <c:pt idx="19522">
                  <c:v>9.8145512812689244</c:v>
                </c:pt>
                <c:pt idx="19523">
                  <c:v>9.5568189456422541</c:v>
                </c:pt>
                <c:pt idx="19524">
                  <c:v>9.2878404832907755</c:v>
                </c:pt>
                <c:pt idx="19525">
                  <c:v>9.0273086454392129</c:v>
                </c:pt>
                <c:pt idx="19526">
                  <c:v>8.7666993745183266</c:v>
                </c:pt>
                <c:pt idx="19527">
                  <c:v>8.5234410086535739</c:v>
                </c:pt>
                <c:pt idx="19528">
                  <c:v>8.2892583909873707</c:v>
                </c:pt>
                <c:pt idx="19529">
                  <c:v>8.0393963195827141</c:v>
                </c:pt>
                <c:pt idx="19530">
                  <c:v>7.796078329657381</c:v>
                </c:pt>
                <c:pt idx="19531">
                  <c:v>7.5588069730640672</c:v>
                </c:pt>
                <c:pt idx="19532">
                  <c:v>7.3271024095319071</c:v>
                </c:pt>
                <c:pt idx="19533">
                  <c:v>7.1072389947926311</c:v>
                </c:pt>
                <c:pt idx="19534">
                  <c:v>6.8913564983240434</c:v>
                </c:pt>
                <c:pt idx="19535">
                  <c:v>6.6827699528539313</c:v>
                </c:pt>
                <c:pt idx="19536">
                  <c:v>6.4759502906682496</c:v>
                </c:pt>
                <c:pt idx="19537">
                  <c:v>6.2789930563187806</c:v>
                </c:pt>
                <c:pt idx="19538">
                  <c:v>6.0908728192225468</c:v>
                </c:pt>
                <c:pt idx="19539">
                  <c:v>5.9105132662756255</c:v>
                </c:pt>
                <c:pt idx="19540">
                  <c:v>5.732814791167085</c:v>
                </c:pt>
                <c:pt idx="19541">
                  <c:v>5.5656708076088854</c:v>
                </c:pt>
                <c:pt idx="19542">
                  <c:v>5.3949832434958251</c:v>
                </c:pt>
                <c:pt idx="19543">
                  <c:v>5.2376561476006493</c:v>
                </c:pt>
                <c:pt idx="19544">
                  <c:v>5.0845940347646579</c:v>
                </c:pt>
                <c:pt idx="19545">
                  <c:v>4.9317038443230237</c:v>
                </c:pt>
                <c:pt idx="19546">
                  <c:v>4.7808950221684396</c:v>
                </c:pt>
                <c:pt idx="19547">
                  <c:v>4.6430795626440693</c:v>
                </c:pt>
                <c:pt idx="19548">
                  <c:v>4.5091720114125744</c:v>
                </c:pt>
                <c:pt idx="19549">
                  <c:v>4.3780893169346138</c:v>
                </c:pt>
                <c:pt idx="19550">
                  <c:v>4.2517507996707984</c:v>
                </c:pt>
                <c:pt idx="19551">
                  <c:v>4.1320780843359115</c:v>
                </c:pt>
                <c:pt idx="19552">
                  <c:v>4.0169950340881453</c:v>
                </c:pt>
                <c:pt idx="19553">
                  <c:v>3.9086276865978284</c:v>
                </c:pt>
                <c:pt idx="19554">
                  <c:v>3.8011041919421205</c:v>
                </c:pt>
                <c:pt idx="19555">
                  <c:v>3.6998547522734553</c:v>
                </c:pt>
                <c:pt idx="19556">
                  <c:v>3.6026115632110631</c:v>
                </c:pt>
                <c:pt idx="19557">
                  <c:v>3.8142990032635899</c:v>
                </c:pt>
                <c:pt idx="19558">
                  <c:v>3.8282588096073207</c:v>
                </c:pt>
                <c:pt idx="19559">
                  <c:v>3.7975742788423585</c:v>
                </c:pt>
                <c:pt idx="19560">
                  <c:v>3.7446731441471801</c:v>
                </c:pt>
                <c:pt idx="19561">
                  <c:v>3.6818484011029877</c:v>
                </c:pt>
                <c:pt idx="19562">
                  <c:v>3.6115804989322742</c:v>
                </c:pt>
                <c:pt idx="19563">
                  <c:v>3.5374764194983843</c:v>
                </c:pt>
                <c:pt idx="19564">
                  <c:v>3.4650984699634044</c:v>
                </c:pt>
                <c:pt idx="19565">
                  <c:v>3.3855941751745746</c:v>
                </c:pt>
                <c:pt idx="19566">
                  <c:v>3.3000210597824093</c:v>
                </c:pt>
                <c:pt idx="19567">
                  <c:v>3.2143337915907018</c:v>
                </c:pt>
                <c:pt idx="19568">
                  <c:v>3.1344693294118948</c:v>
                </c:pt>
                <c:pt idx="19569">
                  <c:v>3.0547959454402305</c:v>
                </c:pt>
                <c:pt idx="19570">
                  <c:v>2.9736652638253265</c:v>
                </c:pt>
                <c:pt idx="19571">
                  <c:v>2.8957284954886626</c:v>
                </c:pt>
                <c:pt idx="19572">
                  <c:v>2.8155376395611347</c:v>
                </c:pt>
                <c:pt idx="19573">
                  <c:v>2.742945839142986</c:v>
                </c:pt>
                <c:pt idx="19574">
                  <c:v>2.6686074621130604</c:v>
                </c:pt>
                <c:pt idx="19575">
                  <c:v>2.5990781796299194</c:v>
                </c:pt>
                <c:pt idx="19576">
                  <c:v>2.5297148910822584</c:v>
                </c:pt>
                <c:pt idx="19577">
                  <c:v>2.4645757268370696</c:v>
                </c:pt>
                <c:pt idx="19578">
                  <c:v>2.4018200130822729</c:v>
                </c:pt>
                <c:pt idx="19579">
                  <c:v>2.3406082376733184</c:v>
                </c:pt>
                <c:pt idx="19580">
                  <c:v>2.2811020169553204</c:v>
                </c:pt>
                <c:pt idx="19581">
                  <c:v>2.2234640635327092</c:v>
                </c:pt>
                <c:pt idx="19582">
                  <c:v>2.1672581549594883</c:v>
                </c:pt>
                <c:pt idx="19583">
                  <c:v>2.1150491033235994</c:v>
                </c:pt>
                <c:pt idx="19584">
                  <c:v>2.0620027257000997</c:v>
                </c:pt>
                <c:pt idx="19585">
                  <c:v>2.0130858154480591</c:v>
                </c:pt>
                <c:pt idx="19586">
                  <c:v>1.96446611432743</c:v>
                </c:pt>
                <c:pt idx="19587">
                  <c:v>1.9173122854120876</c:v>
                </c:pt>
                <c:pt idx="19588">
                  <c:v>1.8719938867766217</c:v>
                </c:pt>
                <c:pt idx="19589">
                  <c:v>1.8303813459345788</c:v>
                </c:pt>
                <c:pt idx="19590">
                  <c:v>1.7882459350067907</c:v>
                </c:pt>
                <c:pt idx="19591">
                  <c:v>1.7468597465988893</c:v>
                </c:pt>
                <c:pt idx="19592">
                  <c:v>1.7084956703678138</c:v>
                </c:pt>
                <c:pt idx="19593">
                  <c:v>1.6699273702575419</c:v>
                </c:pt>
                <c:pt idx="19594">
                  <c:v>1.6334292623850084</c:v>
                </c:pt>
                <c:pt idx="19595">
                  <c:v>1.5987764935576272</c:v>
                </c:pt>
                <c:pt idx="19596">
                  <c:v>1.5628449204043249</c:v>
                </c:pt>
                <c:pt idx="19597">
                  <c:v>1.5284110891026499</c:v>
                </c:pt>
                <c:pt idx="19598">
                  <c:v>1.4961522156848557</c:v>
                </c:pt>
                <c:pt idx="19599">
                  <c:v>1.4643461669064661</c:v>
                </c:pt>
                <c:pt idx="19600">
                  <c:v>1.4329714416612405</c:v>
                </c:pt>
                <c:pt idx="19601">
                  <c:v>1.4035071529269458</c:v>
                </c:pt>
                <c:pt idx="19602">
                  <c:v>1.3742330102267621</c:v>
                </c:pt>
                <c:pt idx="19603">
                  <c:v>1.3436293025915875</c:v>
                </c:pt>
                <c:pt idx="19604">
                  <c:v>1.3193768820089935</c:v>
                </c:pt>
                <c:pt idx="19605">
                  <c:v>1.291057147344828</c:v>
                </c:pt>
                <c:pt idx="19606">
                  <c:v>1.2638520287240633</c:v>
                </c:pt>
                <c:pt idx="19607">
                  <c:v>1.2395439723577408</c:v>
                </c:pt>
                <c:pt idx="19608">
                  <c:v>1.2113159258032455</c:v>
                </c:pt>
                <c:pt idx="19609">
                  <c:v>1.1865513236455603</c:v>
                </c:pt>
                <c:pt idx="19610">
                  <c:v>1.1621340735874854</c:v>
                </c:pt>
                <c:pt idx="19611">
                  <c:v>1.1368485429371251</c:v>
                </c:pt>
                <c:pt idx="19612">
                  <c:v>1.1130795454812787</c:v>
                </c:pt>
                <c:pt idx="19613">
                  <c:v>1.0900123287337675</c:v>
                </c:pt>
                <c:pt idx="19614">
                  <c:v>1.0686325615479184</c:v>
                </c:pt>
                <c:pt idx="19615">
                  <c:v>1.0459263220828932</c:v>
                </c:pt>
                <c:pt idx="19616">
                  <c:v>1.0248800861136707</c:v>
                </c:pt>
                <c:pt idx="19617">
                  <c:v>1.0049807156748818</c:v>
                </c:pt>
                <c:pt idx="19618">
                  <c:v>0.98461544802904588</c:v>
                </c:pt>
                <c:pt idx="19619">
                  <c:v>0.96397188494982833</c:v>
                </c:pt>
                <c:pt idx="19620">
                  <c:v>0.9450379823113918</c:v>
                </c:pt>
                <c:pt idx="19621">
                  <c:v>0.92710203997509066</c:v>
                </c:pt>
                <c:pt idx="19622">
                  <c:v>0.90895269196498851</c:v>
                </c:pt>
                <c:pt idx="19623">
                  <c:v>0.88877889692398426</c:v>
                </c:pt>
                <c:pt idx="19624">
                  <c:v>0.87446992884250441</c:v>
                </c:pt>
                <c:pt idx="19625">
                  <c:v>0.85691536805200652</c:v>
                </c:pt>
                <c:pt idx="19626">
                  <c:v>0.84120509247569386</c:v>
                </c:pt>
                <c:pt idx="19627">
                  <c:v>0.82372926912912048</c:v>
                </c:pt>
                <c:pt idx="19628">
                  <c:v>0.80877834586355768</c:v>
                </c:pt>
                <c:pt idx="19629">
                  <c:v>0.79384304334515865</c:v>
                </c:pt>
                <c:pt idx="19630">
                  <c:v>1.9531512047435859</c:v>
                </c:pt>
                <c:pt idx="19631">
                  <c:v>1.9871873533640823</c:v>
                </c:pt>
                <c:pt idx="19632">
                  <c:v>2.2691501879137279</c:v>
                </c:pt>
                <c:pt idx="19633">
                  <c:v>2.4005134070881908</c:v>
                </c:pt>
                <c:pt idx="19634">
                  <c:v>2.4624411114495137</c:v>
                </c:pt>
                <c:pt idx="19635">
                  <c:v>2.4888329296717133</c:v>
                </c:pt>
                <c:pt idx="19636">
                  <c:v>2.4941511563638947</c:v>
                </c:pt>
                <c:pt idx="19637">
                  <c:v>2.4835587564568442</c:v>
                </c:pt>
                <c:pt idx="19638">
                  <c:v>2.4617272649960267</c:v>
                </c:pt>
                <c:pt idx="19639">
                  <c:v>2.4306317640289858</c:v>
                </c:pt>
                <c:pt idx="19640">
                  <c:v>2.3923338327796877</c:v>
                </c:pt>
                <c:pt idx="19641">
                  <c:v>2.3489701053906185</c:v>
                </c:pt>
                <c:pt idx="19642">
                  <c:v>2.3025694978191629</c:v>
                </c:pt>
                <c:pt idx="19643">
                  <c:v>2.2511412192603584</c:v>
                </c:pt>
                <c:pt idx="19644">
                  <c:v>2.1976657347233868</c:v>
                </c:pt>
                <c:pt idx="19645">
                  <c:v>2.1411158476678378</c:v>
                </c:pt>
                <c:pt idx="19646">
                  <c:v>2.0764670396457738</c:v>
                </c:pt>
                <c:pt idx="19647">
                  <c:v>2.0063935792716192</c:v>
                </c:pt>
                <c:pt idx="19648">
                  <c:v>1.9307704661112735</c:v>
                </c:pt>
                <c:pt idx="19649">
                  <c:v>1.858673413757477</c:v>
                </c:pt>
                <c:pt idx="19650">
                  <c:v>1.7915788294367965</c:v>
                </c:pt>
                <c:pt idx="19651">
                  <c:v>1.7276637941990007</c:v>
                </c:pt>
                <c:pt idx="19652">
                  <c:v>1.6664060436723342</c:v>
                </c:pt>
                <c:pt idx="19653">
                  <c:v>1.6080839493683285</c:v>
                </c:pt>
                <c:pt idx="19654">
                  <c:v>1.5583695592251952</c:v>
                </c:pt>
                <c:pt idx="19655">
                  <c:v>1.516324639971925</c:v>
                </c:pt>
                <c:pt idx="19656">
                  <c:v>1.4817703593978278</c:v>
                </c:pt>
                <c:pt idx="19657">
                  <c:v>11.754277368669742</c:v>
                </c:pt>
                <c:pt idx="19658">
                  <c:v>4.6490052231196985</c:v>
                </c:pt>
                <c:pt idx="19659">
                  <c:v>4.1762501681812694</c:v>
                </c:pt>
                <c:pt idx="19660">
                  <c:v>4.3567817146922323</c:v>
                </c:pt>
                <c:pt idx="19661">
                  <c:v>4.3247519451599814</c:v>
                </c:pt>
                <c:pt idx="19662">
                  <c:v>4.4606652515005738</c:v>
                </c:pt>
                <c:pt idx="19663">
                  <c:v>4.3902968249327952</c:v>
                </c:pt>
                <c:pt idx="19664">
                  <c:v>4.2824133905929784</c:v>
                </c:pt>
                <c:pt idx="19665">
                  <c:v>4.1819283522250386</c:v>
                </c:pt>
                <c:pt idx="19666">
                  <c:v>4.5433852685812353</c:v>
                </c:pt>
                <c:pt idx="19667">
                  <c:v>4.6546663732833089</c:v>
                </c:pt>
                <c:pt idx="19668">
                  <c:v>4.6384308444811015</c:v>
                </c:pt>
                <c:pt idx="19669">
                  <c:v>4.5319982851537031</c:v>
                </c:pt>
                <c:pt idx="19670">
                  <c:v>4.4786866350058494</c:v>
                </c:pt>
                <c:pt idx="19671">
                  <c:v>4.4024709618268654</c:v>
                </c:pt>
                <c:pt idx="19672">
                  <c:v>4.3184160545574599</c:v>
                </c:pt>
                <c:pt idx="19673">
                  <c:v>4.2251000294153416</c:v>
                </c:pt>
                <c:pt idx="19674">
                  <c:v>4.1285365075502725</c:v>
                </c:pt>
                <c:pt idx="19675">
                  <c:v>4.2737000051572513</c:v>
                </c:pt>
                <c:pt idx="19676">
                  <c:v>4.2788926158808689</c:v>
                </c:pt>
                <c:pt idx="19677">
                  <c:v>4.2537241098225804</c:v>
                </c:pt>
                <c:pt idx="19678">
                  <c:v>4.1946044926366826</c:v>
                </c:pt>
                <c:pt idx="19679">
                  <c:v>4.1330752390788446</c:v>
                </c:pt>
                <c:pt idx="19680">
                  <c:v>4.2235888087728375</c:v>
                </c:pt>
                <c:pt idx="19681">
                  <c:v>4.2339867194991552</c:v>
                </c:pt>
                <c:pt idx="19682">
                  <c:v>4.3048947780405245</c:v>
                </c:pt>
                <c:pt idx="19683">
                  <c:v>4.2791405083471554</c:v>
                </c:pt>
                <c:pt idx="19684">
                  <c:v>4.2153983019753793</c:v>
                </c:pt>
                <c:pt idx="19685">
                  <c:v>4.1336633505276934</c:v>
                </c:pt>
                <c:pt idx="19686">
                  <c:v>4.0402991844282239</c:v>
                </c:pt>
                <c:pt idx="19687">
                  <c:v>3.9412560599938167</c:v>
                </c:pt>
                <c:pt idx="19688">
                  <c:v>3.8374629623870598</c:v>
                </c:pt>
                <c:pt idx="19689">
                  <c:v>4.0160461236453324</c:v>
                </c:pt>
                <c:pt idx="19690">
                  <c:v>4.0567617403675325</c:v>
                </c:pt>
                <c:pt idx="19691">
                  <c:v>4.0194585890688774</c:v>
                </c:pt>
                <c:pt idx="19692">
                  <c:v>3.950994991574948</c:v>
                </c:pt>
                <c:pt idx="19693">
                  <c:v>3.8762225593153867</c:v>
                </c:pt>
                <c:pt idx="19694">
                  <c:v>3.803330075741449</c:v>
                </c:pt>
                <c:pt idx="19695">
                  <c:v>3.726392517259784</c:v>
                </c:pt>
                <c:pt idx="19696">
                  <c:v>3.6397408318223294</c:v>
                </c:pt>
                <c:pt idx="19697">
                  <c:v>3.7609755140627241</c:v>
                </c:pt>
                <c:pt idx="19698">
                  <c:v>3.8602987963994888</c:v>
                </c:pt>
                <c:pt idx="19699">
                  <c:v>3.8433479074022352</c:v>
                </c:pt>
                <c:pt idx="19700">
                  <c:v>3.7850098327490054</c:v>
                </c:pt>
                <c:pt idx="19701">
                  <c:v>3.7472320753177892</c:v>
                </c:pt>
                <c:pt idx="19702">
                  <c:v>3.7977467128204099</c:v>
                </c:pt>
                <c:pt idx="19703">
                  <c:v>3.7581627255677454</c:v>
                </c:pt>
                <c:pt idx="19704">
                  <c:v>3.6903818188808324</c:v>
                </c:pt>
                <c:pt idx="19705">
                  <c:v>3.6177305958359596</c:v>
                </c:pt>
                <c:pt idx="19706">
                  <c:v>3.5457245807930957</c:v>
                </c:pt>
                <c:pt idx="19707">
                  <c:v>3.4636244084292036</c:v>
                </c:pt>
                <c:pt idx="19708">
                  <c:v>3.3953638539155908</c:v>
                </c:pt>
                <c:pt idx="19709">
                  <c:v>3.3348681592095217</c:v>
                </c:pt>
                <c:pt idx="19710">
                  <c:v>3.2844188452540699</c:v>
                </c:pt>
                <c:pt idx="19711">
                  <c:v>3.209605632183012</c:v>
                </c:pt>
                <c:pt idx="19712">
                  <c:v>3.2075964704675179</c:v>
                </c:pt>
                <c:pt idx="19713">
                  <c:v>3.166094782559679</c:v>
                </c:pt>
                <c:pt idx="19714">
                  <c:v>5.5616838572622509</c:v>
                </c:pt>
                <c:pt idx="19715">
                  <c:v>8.5540366596350523</c:v>
                </c:pt>
                <c:pt idx="19716">
                  <c:v>8.7083249790884985</c:v>
                </c:pt>
                <c:pt idx="19717">
                  <c:v>9.0833523061323991</c:v>
                </c:pt>
                <c:pt idx="19718">
                  <c:v>8.7636705928837024</c:v>
                </c:pt>
                <c:pt idx="19719">
                  <c:v>8.1315363019646067</c:v>
                </c:pt>
                <c:pt idx="19720">
                  <c:v>7.7039514539030911</c:v>
                </c:pt>
                <c:pt idx="19721">
                  <c:v>8.0858675782752591</c:v>
                </c:pt>
                <c:pt idx="19722">
                  <c:v>8.2434504452164479</c:v>
                </c:pt>
                <c:pt idx="19723">
                  <c:v>8.0972581134258039</c:v>
                </c:pt>
                <c:pt idx="19724">
                  <c:v>7.652635246227276</c:v>
                </c:pt>
                <c:pt idx="19725">
                  <c:v>7.1461432713913329</c:v>
                </c:pt>
                <c:pt idx="19726">
                  <c:v>6.9466927688248843</c:v>
                </c:pt>
                <c:pt idx="19727">
                  <c:v>7.2081968723243151</c:v>
                </c:pt>
                <c:pt idx="19728">
                  <c:v>7.2545711966350055</c:v>
                </c:pt>
                <c:pt idx="19729">
                  <c:v>7.0127337665938558</c:v>
                </c:pt>
                <c:pt idx="19730">
                  <c:v>6.5826049482957361</c:v>
                </c:pt>
                <c:pt idx="19731">
                  <c:v>6.0781073822258707</c:v>
                </c:pt>
                <c:pt idx="19732">
                  <c:v>5.5811659183017808</c:v>
                </c:pt>
                <c:pt idx="19733">
                  <c:v>5.1317075527708109</c:v>
                </c:pt>
                <c:pt idx="19734">
                  <c:v>4.8166613669095799</c:v>
                </c:pt>
                <c:pt idx="19735">
                  <c:v>4.5489584674743835</c:v>
                </c:pt>
                <c:pt idx="19736">
                  <c:v>4.447531928852329</c:v>
                </c:pt>
                <c:pt idx="19737">
                  <c:v>4.8703167368646554</c:v>
                </c:pt>
                <c:pt idx="19738">
                  <c:v>5.1472497341750731</c:v>
                </c:pt>
                <c:pt idx="19739">
                  <c:v>5.2132695672572762</c:v>
                </c:pt>
                <c:pt idx="19740">
                  <c:v>5.0913166348770789</c:v>
                </c:pt>
                <c:pt idx="19741">
                  <c:v>4.8363330380459475</c:v>
                </c:pt>
                <c:pt idx="19742">
                  <c:v>4.4822625314038946</c:v>
                </c:pt>
                <c:pt idx="19743">
                  <c:v>4.1020504759908327</c:v>
                </c:pt>
                <c:pt idx="19744">
                  <c:v>3.8446437933669779</c:v>
                </c:pt>
                <c:pt idx="19745">
                  <c:v>3.7519909210433822</c:v>
                </c:pt>
                <c:pt idx="19746">
                  <c:v>3.6560417691855536</c:v>
                </c:pt>
                <c:pt idx="19747">
                  <c:v>3.5607476785535859</c:v>
                </c:pt>
                <c:pt idx="19748">
                  <c:v>3.4630613796435532</c:v>
                </c:pt>
                <c:pt idx="19749">
                  <c:v>3.3629369529958408</c:v>
                </c:pt>
                <c:pt idx="19750">
                  <c:v>3.2643297906371207</c:v>
                </c:pt>
                <c:pt idx="19751">
                  <c:v>3.166196558623501</c:v>
                </c:pt>
                <c:pt idx="19752">
                  <c:v>3.0704951606535587</c:v>
                </c:pt>
                <c:pt idx="19753">
                  <c:v>2.9801847027205706</c:v>
                </c:pt>
                <c:pt idx="19754">
                  <c:v>2.8922254587741727</c:v>
                </c:pt>
                <c:pt idx="19755">
                  <c:v>2.8085788373630103</c:v>
                </c:pt>
                <c:pt idx="19756">
                  <c:v>2.7252073492298017</c:v>
                </c:pt>
                <c:pt idx="19757">
                  <c:v>2.6550745758321166</c:v>
                </c:pt>
                <c:pt idx="19758">
                  <c:v>2.5981451387620993</c:v>
                </c:pt>
                <c:pt idx="19759">
                  <c:v>2.5463846700396662</c:v>
                </c:pt>
                <c:pt idx="19760">
                  <c:v>2.4987597832540627</c:v>
                </c:pt>
                <c:pt idx="19761">
                  <c:v>2.4832380455297152</c:v>
                </c:pt>
                <c:pt idx="19762">
                  <c:v>2.4627879502926775</c:v>
                </c:pt>
                <c:pt idx="19763">
                  <c:v>2.4473788908149441</c:v>
                </c:pt>
                <c:pt idx="19764">
                  <c:v>2.4389811345143437</c:v>
                </c:pt>
                <c:pt idx="19765">
                  <c:v>2.4275657979884042</c:v>
                </c:pt>
                <c:pt idx="19766">
                  <c:v>2.4091048227612912</c:v>
                </c:pt>
                <c:pt idx="19767">
                  <c:v>2.3835709517234482</c:v>
                </c:pt>
                <c:pt idx="19768">
                  <c:v>2.3619377062441012</c:v>
                </c:pt>
                <c:pt idx="19769">
                  <c:v>2.3531793639374392</c:v>
                </c:pt>
                <c:pt idx="19770">
                  <c:v>4.5792709370638534</c:v>
                </c:pt>
                <c:pt idx="19771">
                  <c:v>4.2451881515479863</c:v>
                </c:pt>
                <c:pt idx="19772">
                  <c:v>4.4809074265961222</c:v>
                </c:pt>
                <c:pt idx="19773">
                  <c:v>4.3534058548955645</c:v>
                </c:pt>
                <c:pt idx="19774">
                  <c:v>4.5346611833797521</c:v>
                </c:pt>
                <c:pt idx="19775">
                  <c:v>4.5896517945424895</c:v>
                </c:pt>
                <c:pt idx="19776">
                  <c:v>4.438356688286059</c:v>
                </c:pt>
                <c:pt idx="19777">
                  <c:v>4.1327554642876905</c:v>
                </c:pt>
                <c:pt idx="19778">
                  <c:v>4.0018283048695773</c:v>
                </c:pt>
                <c:pt idx="19779">
                  <c:v>3.8915559583581967</c:v>
                </c:pt>
                <c:pt idx="19780">
                  <c:v>3.7509197229190092</c:v>
                </c:pt>
                <c:pt idx="19781">
                  <c:v>3.5359014308525989</c:v>
                </c:pt>
                <c:pt idx="19782">
                  <c:v>3.2764834333395574</c:v>
                </c:pt>
                <c:pt idx="19783">
                  <c:v>2.9646485856209637</c:v>
                </c:pt>
                <c:pt idx="19784">
                  <c:v>2.6953802326020742</c:v>
                </c:pt>
                <c:pt idx="19785">
                  <c:v>2.4926621948672616</c:v>
                </c:pt>
                <c:pt idx="19786">
                  <c:v>2.4954787550944064</c:v>
                </c:pt>
                <c:pt idx="19787">
                  <c:v>2.5928146448571101</c:v>
                </c:pt>
                <c:pt idx="19788">
                  <c:v>2.5876550318040827</c:v>
                </c:pt>
                <c:pt idx="19789">
                  <c:v>2.7339855072045411</c:v>
                </c:pt>
                <c:pt idx="19790">
                  <c:v>2.659792073849371</c:v>
                </c:pt>
                <c:pt idx="19791">
                  <c:v>2.5740611342978235</c:v>
                </c:pt>
                <c:pt idx="19792">
                  <c:v>2.5057794794599237</c:v>
                </c:pt>
                <c:pt idx="19793">
                  <c:v>2.4859342775049149</c:v>
                </c:pt>
                <c:pt idx="19794">
                  <c:v>2.4715130630865172</c:v>
                </c:pt>
                <c:pt idx="19795">
                  <c:v>2.4545037268759802</c:v>
                </c:pt>
                <c:pt idx="19796">
                  <c:v>2.4288945053939375</c:v>
                </c:pt>
                <c:pt idx="19797">
                  <c:v>2.3956739711327839</c:v>
                </c:pt>
                <c:pt idx="19798">
                  <c:v>2.3568310229611589</c:v>
                </c:pt>
                <c:pt idx="19799">
                  <c:v>2.3293548768023875</c:v>
                </c:pt>
                <c:pt idx="19800">
                  <c:v>2.3002350565792518</c:v>
                </c:pt>
                <c:pt idx="19801">
                  <c:v>2.2724613854173685</c:v>
                </c:pt>
                <c:pt idx="19802">
                  <c:v>2.2430239770997442</c:v>
                </c:pt>
                <c:pt idx="19803">
                  <c:v>2.2099132277654561</c:v>
                </c:pt>
                <c:pt idx="19804">
                  <c:v>2.1891198078453811</c:v>
                </c:pt>
                <c:pt idx="19805">
                  <c:v>2.1636346542282796</c:v>
                </c:pt>
                <c:pt idx="19806">
                  <c:v>2.1384489626506187</c:v>
                </c:pt>
                <c:pt idx="19807">
                  <c:v>2.1095541803036957</c:v>
                </c:pt>
                <c:pt idx="19808">
                  <c:v>2.0799419986519618</c:v>
                </c:pt>
                <c:pt idx="19809">
                  <c:v>2.0486043464564485</c:v>
                </c:pt>
                <c:pt idx="19810">
                  <c:v>2.0255333829974207</c:v>
                </c:pt>
                <c:pt idx="19811">
                  <c:v>2.0207214914906197</c:v>
                </c:pt>
                <c:pt idx="19812">
                  <c:v>2.0641612726915683</c:v>
                </c:pt>
                <c:pt idx="19813">
                  <c:v>2.0898455386824462</c:v>
                </c:pt>
                <c:pt idx="19814">
                  <c:v>2.0147673068365552</c:v>
                </c:pt>
                <c:pt idx="19815">
                  <c:v>2.0059197939550102</c:v>
                </c:pt>
                <c:pt idx="19816">
                  <c:v>1.9882964105710241</c:v>
                </c:pt>
                <c:pt idx="19817">
                  <c:v>1.9638907554167717</c:v>
                </c:pt>
                <c:pt idx="19818">
                  <c:v>1.9346966100483398</c:v>
                </c:pt>
                <c:pt idx="19819">
                  <c:v>1.90170793362416</c:v>
                </c:pt>
                <c:pt idx="19820">
                  <c:v>1.8869188578325848</c:v>
                </c:pt>
                <c:pt idx="19821">
                  <c:v>1.869323681964334</c:v>
                </c:pt>
                <c:pt idx="19822">
                  <c:v>1.8499168681256819</c:v>
                </c:pt>
                <c:pt idx="19823">
                  <c:v>1.8276930365883342</c:v>
                </c:pt>
                <c:pt idx="19824">
                  <c:v>1.8076469612721473</c:v>
                </c:pt>
                <c:pt idx="19825">
                  <c:v>1.7837735653568427</c:v>
                </c:pt>
                <c:pt idx="19826">
                  <c:v>1.758067917019059</c:v>
                </c:pt>
                <c:pt idx="19827">
                  <c:v>1.7335252252911544</c:v>
                </c:pt>
                <c:pt idx="19828">
                  <c:v>1.6991408360383002</c:v>
                </c:pt>
                <c:pt idx="19829">
                  <c:v>1.6599102280504199</c:v>
                </c:pt>
                <c:pt idx="19830">
                  <c:v>1.6108290092458333</c:v>
                </c:pt>
                <c:pt idx="19831">
                  <c:v>1.5608929129832341</c:v>
                </c:pt>
                <c:pt idx="19832">
                  <c:v>1.5080977944790539</c:v>
                </c:pt>
                <c:pt idx="19833">
                  <c:v>1.4564396273271396</c:v>
                </c:pt>
                <c:pt idx="19834">
                  <c:v>1.4019145001178257</c:v>
                </c:pt>
                <c:pt idx="19835">
                  <c:v>1.352518613153558</c:v>
                </c:pt>
                <c:pt idx="19836">
                  <c:v>1.3052482752583339</c:v>
                </c:pt>
                <c:pt idx="19837">
                  <c:v>1.256099900678278</c:v>
                </c:pt>
                <c:pt idx="19838">
                  <c:v>1.21107000607071</c:v>
                </c:pt>
                <c:pt idx="19839">
                  <c:v>1.1701552075792261</c:v>
                </c:pt>
                <c:pt idx="19840">
                  <c:v>1.1279522179923178</c:v>
                </c:pt>
                <c:pt idx="19841">
                  <c:v>1.0884578439831369</c:v>
                </c:pt>
                <c:pt idx="19842">
                  <c:v>1.0555689834280804</c:v>
                </c:pt>
                <c:pt idx="19843">
                  <c:v>1.0195826228020031</c:v>
                </c:pt>
                <c:pt idx="19844">
                  <c:v>0.98859583464776668</c:v>
                </c:pt>
                <c:pt idx="19845">
                  <c:v>0.96080577511810294</c:v>
                </c:pt>
                <c:pt idx="19846">
                  <c:v>0.93020968158765727</c:v>
                </c:pt>
                <c:pt idx="19847">
                  <c:v>0.90580487033325863</c:v>
                </c:pt>
                <c:pt idx="19848">
                  <c:v>0.8808887342804107</c:v>
                </c:pt>
                <c:pt idx="19849">
                  <c:v>0.85705874081417588</c:v>
                </c:pt>
                <c:pt idx="19850">
                  <c:v>1.7268124296525571</c:v>
                </c:pt>
                <c:pt idx="19851">
                  <c:v>1.0119474107806286</c:v>
                </c:pt>
                <c:pt idx="19852">
                  <c:v>1.0363613624436794</c:v>
                </c:pt>
                <c:pt idx="19853">
                  <c:v>1.0527520291976482</c:v>
                </c:pt>
                <c:pt idx="19854">
                  <c:v>1.0632172200152521</c:v>
                </c:pt>
                <c:pt idx="19855">
                  <c:v>1.0698548064462221</c:v>
                </c:pt>
                <c:pt idx="19856">
                  <c:v>1.069362720830052</c:v>
                </c:pt>
                <c:pt idx="19857">
                  <c:v>1.0632389545598142</c:v>
                </c:pt>
                <c:pt idx="19858">
                  <c:v>1.0567815563955545</c:v>
                </c:pt>
                <c:pt idx="19859">
                  <c:v>1.042788630825858</c:v>
                </c:pt>
                <c:pt idx="19860">
                  <c:v>1.0261583364762124</c:v>
                </c:pt>
                <c:pt idx="19861">
                  <c:v>1.0070888845628121</c:v>
                </c:pt>
                <c:pt idx="19862">
                  <c:v>0.98767853739056988</c:v>
                </c:pt>
                <c:pt idx="19863">
                  <c:v>0.96692560689395768</c:v>
                </c:pt>
                <c:pt idx="19864">
                  <c:v>0.94552845321957957</c:v>
                </c:pt>
                <c:pt idx="19865">
                  <c:v>0.92448548334919478</c:v>
                </c:pt>
                <c:pt idx="19866">
                  <c:v>0.90129514976208747</c:v>
                </c:pt>
                <c:pt idx="19867">
                  <c:v>0.87665594913562672</c:v>
                </c:pt>
                <c:pt idx="19868">
                  <c:v>0.85366642108293966</c:v>
                </c:pt>
                <c:pt idx="19869">
                  <c:v>0.82932514692665049</c:v>
                </c:pt>
                <c:pt idx="19870">
                  <c:v>0.80073074850762349</c:v>
                </c:pt>
                <c:pt idx="19871">
                  <c:v>0.77398188702774595</c:v>
                </c:pt>
                <c:pt idx="19872">
                  <c:v>0.75397726192575076</c:v>
                </c:pt>
                <c:pt idx="19873">
                  <c:v>0.73261560978515261</c:v>
                </c:pt>
                <c:pt idx="19874">
                  <c:v>0.70959570327336963</c:v>
                </c:pt>
                <c:pt idx="19875">
                  <c:v>0.68731635011114556</c:v>
                </c:pt>
                <c:pt idx="19876">
                  <c:v>0.67037639207141164</c:v>
                </c:pt>
                <c:pt idx="19877">
                  <c:v>0.64747470400672802</c:v>
                </c:pt>
                <c:pt idx="19878">
                  <c:v>0.62501019290451965</c:v>
                </c:pt>
                <c:pt idx="19879">
                  <c:v>0.60508179696927744</c:v>
                </c:pt>
                <c:pt idx="19880">
                  <c:v>0.58908848473098507</c:v>
                </c:pt>
                <c:pt idx="19881">
                  <c:v>0.56652925417901401</c:v>
                </c:pt>
                <c:pt idx="19882">
                  <c:v>0.54690313192072249</c:v>
                </c:pt>
                <c:pt idx="19883">
                  <c:v>0.52440917236413764</c:v>
                </c:pt>
                <c:pt idx="19884">
                  <c:v>0.50604645692393224</c:v>
                </c:pt>
                <c:pt idx="19885">
                  <c:v>0.49211409325010941</c:v>
                </c:pt>
                <c:pt idx="19886">
                  <c:v>0.47231121447869961</c:v>
                </c:pt>
                <c:pt idx="19887">
                  <c:v>0.45653697850387331</c:v>
                </c:pt>
                <c:pt idx="19888">
                  <c:v>0.4431905672708264</c:v>
                </c:pt>
                <c:pt idx="19889">
                  <c:v>0.42977118608887238</c:v>
                </c:pt>
                <c:pt idx="19890">
                  <c:v>0.41957806296415118</c:v>
                </c:pt>
                <c:pt idx="19891">
                  <c:v>0.40841044795138942</c:v>
                </c:pt>
                <c:pt idx="19892">
                  <c:v>0.42316761252418877</c:v>
                </c:pt>
                <c:pt idx="19893">
                  <c:v>0.53294884896328165</c:v>
                </c:pt>
                <c:pt idx="19894">
                  <c:v>0.59805346976227036</c:v>
                </c:pt>
                <c:pt idx="19895">
                  <c:v>0.8823808070503435</c:v>
                </c:pt>
                <c:pt idx="19896">
                  <c:v>1.3995302120314537</c:v>
                </c:pt>
                <c:pt idx="19897">
                  <c:v>1.6708010544395584</c:v>
                </c:pt>
                <c:pt idx="19898">
                  <c:v>1.7780927220093619</c:v>
                </c:pt>
                <c:pt idx="19899">
                  <c:v>1.6204046199622284</c:v>
                </c:pt>
                <c:pt idx="19900">
                  <c:v>1.3797361705067401</c:v>
                </c:pt>
                <c:pt idx="19901">
                  <c:v>1.1260868123535361</c:v>
                </c:pt>
                <c:pt idx="19902">
                  <c:v>1.0374560002440019</c:v>
                </c:pt>
                <c:pt idx="19903">
                  <c:v>1.0538432044924255</c:v>
                </c:pt>
                <c:pt idx="19904">
                  <c:v>1.0632479105412322</c:v>
                </c:pt>
                <c:pt idx="19905">
                  <c:v>1.063669618528885</c:v>
                </c:pt>
                <c:pt idx="19906">
                  <c:v>1.0601078428702151</c:v>
                </c:pt>
                <c:pt idx="19907">
                  <c:v>1.0485621118486141</c:v>
                </c:pt>
                <c:pt idx="19908">
                  <c:v>1.0350319672199881</c:v>
                </c:pt>
                <c:pt idx="19909">
                  <c:v>1.0160169638279661</c:v>
                </c:pt>
                <c:pt idx="19910">
                  <c:v>0.9927166692300825</c:v>
                </c:pt>
                <c:pt idx="19911">
                  <c:v>0.96833066333468965</c:v>
                </c:pt>
                <c:pt idx="19912">
                  <c:v>0.94035853804819758</c:v>
                </c:pt>
                <c:pt idx="19913">
                  <c:v>0.91399989693240136</c:v>
                </c:pt>
                <c:pt idx="19914">
                  <c:v>0.88345435487160207</c:v>
                </c:pt>
                <c:pt idx="19915">
                  <c:v>0.85502153774923395</c:v>
                </c:pt>
                <c:pt idx="19916">
                  <c:v>0.82250108213370565</c:v>
                </c:pt>
                <c:pt idx="19917">
                  <c:v>0.79139263497324741</c:v>
                </c:pt>
                <c:pt idx="19918">
                  <c:v>0.75359585329945389</c:v>
                </c:pt>
                <c:pt idx="19919">
                  <c:v>0.71801040393928561</c:v>
                </c:pt>
                <c:pt idx="19920">
                  <c:v>0.67583596323533213</c:v>
                </c:pt>
                <c:pt idx="19921">
                  <c:v>0.63567221677401375</c:v>
                </c:pt>
                <c:pt idx="19922">
                  <c:v>0.59871885912158662</c:v>
                </c:pt>
                <c:pt idx="19923">
                  <c:v>0.56377559356767615</c:v>
                </c:pt>
                <c:pt idx="19924">
                  <c:v>0.53644213187611856</c:v>
                </c:pt>
                <c:pt idx="19925">
                  <c:v>0.50251819404294984</c:v>
                </c:pt>
                <c:pt idx="19926">
                  <c:v>0.4746035080612801</c:v>
                </c:pt>
                <c:pt idx="19927">
                  <c:v>0.45569780969288431</c:v>
                </c:pt>
                <c:pt idx="19928">
                  <c:v>0.43150084224634233</c:v>
                </c:pt>
                <c:pt idx="19929">
                  <c:v>0.40981235636148555</c:v>
                </c:pt>
                <c:pt idx="19930">
                  <c:v>0.39633210980001737</c:v>
                </c:pt>
                <c:pt idx="19931">
                  <c:v>0.37915986724210538</c:v>
                </c:pt>
                <c:pt idx="19932">
                  <c:v>0.36809540008878733</c:v>
                </c:pt>
                <c:pt idx="19933">
                  <c:v>0.35753848627002238</c:v>
                </c:pt>
                <c:pt idx="19934">
                  <c:v>0.34768891005821417</c:v>
                </c:pt>
                <c:pt idx="19935">
                  <c:v>0.3355464618870736</c:v>
                </c:pt>
                <c:pt idx="19936">
                  <c:v>0.32641093817564343</c:v>
                </c:pt>
                <c:pt idx="19937">
                  <c:v>0.3194821411573579</c:v>
                </c:pt>
                <c:pt idx="19938">
                  <c:v>0.312559878713978</c:v>
                </c:pt>
                <c:pt idx="19939">
                  <c:v>0.30904396421427405</c:v>
                </c:pt>
                <c:pt idx="19940">
                  <c:v>0.31363421635730832</c:v>
                </c:pt>
                <c:pt idx="19941">
                  <c:v>0.31513045902020681</c:v>
                </c:pt>
                <c:pt idx="19942">
                  <c:v>0.32013252111026402</c:v>
                </c:pt>
                <c:pt idx="19943">
                  <c:v>0.32544023642127978</c:v>
                </c:pt>
                <c:pt idx="19944">
                  <c:v>0.32825344349400198</c:v>
                </c:pt>
                <c:pt idx="19945">
                  <c:v>0.33337198548054697</c:v>
                </c:pt>
                <c:pt idx="19946">
                  <c:v>0.33709571001269395</c:v>
                </c:pt>
                <c:pt idx="19947">
                  <c:v>0.3331244690739521</c:v>
                </c:pt>
                <c:pt idx="19948">
                  <c:v>0.3313581188752614</c:v>
                </c:pt>
                <c:pt idx="19949">
                  <c:v>0.33139651973426476</c:v>
                </c:pt>
                <c:pt idx="19950">
                  <c:v>0.32813953595800988</c:v>
                </c:pt>
                <c:pt idx="19951">
                  <c:v>0.32268703572901941</c:v>
                </c:pt>
                <c:pt idx="19952">
                  <c:v>0.31903889099459304</c:v>
                </c:pt>
                <c:pt idx="19953">
                  <c:v>0.31309497735929276</c:v>
                </c:pt>
                <c:pt idx="19954">
                  <c:v>0.30775517398048358</c:v>
                </c:pt>
                <c:pt idx="19955">
                  <c:v>0.30171936346686984</c:v>
                </c:pt>
                <c:pt idx="19956">
                  <c:v>0.29588743177991639</c:v>
                </c:pt>
                <c:pt idx="19957">
                  <c:v>0.28115926813809317</c:v>
                </c:pt>
                <c:pt idx="19958">
                  <c:v>0.26973476492385923</c:v>
                </c:pt>
                <c:pt idx="19959">
                  <c:v>0.25901381759328718</c:v>
                </c:pt>
                <c:pt idx="19960">
                  <c:v>0.24869632458828891</c:v>
                </c:pt>
                <c:pt idx="19961">
                  <c:v>0.24228218725133144</c:v>
                </c:pt>
                <c:pt idx="19962">
                  <c:v>0.23157130974259799</c:v>
                </c:pt>
                <c:pt idx="19963">
                  <c:v>0.26566359895951397</c:v>
                </c:pt>
                <c:pt idx="19964">
                  <c:v>0.26225896445856645</c:v>
                </c:pt>
                <c:pt idx="19965">
                  <c:v>0.26835731837936261</c:v>
                </c:pt>
                <c:pt idx="19966">
                  <c:v>0.27265857537085203</c:v>
                </c:pt>
              </c:numCache>
            </c:numRef>
          </c:yVal>
        </c:ser>
        <c:ser>
          <c:idx val="1"/>
          <c:order val="1"/>
          <c:tx>
            <c:strRef>
              <c:f>'Karst Model'!$R$7</c:f>
              <c:strCache>
                <c:ptCount val="1"/>
                <c:pt idx="0">
                  <c:v>Observed Flow (cms)</c:v>
                </c:pt>
              </c:strCache>
            </c:strRef>
          </c:tx>
          <c:spPr>
            <a:ln w="28575">
              <a:solidFill>
                <a:schemeClr val="accent2">
                  <a:lumMod val="75000"/>
                </a:schemeClr>
              </a:solidFill>
            </a:ln>
          </c:spPr>
          <c:marker>
            <c:symbol val="none"/>
          </c:marker>
          <c:xVal>
            <c:numRef>
              <c:f>'Karst Model'!$P$8:$P$19974</c:f>
              <c:numCache>
                <c:formatCode>m/d/yyyy</c:formatCode>
                <c:ptCount val="19967"/>
                <c:pt idx="0">
                  <c:v>23377</c:v>
                </c:pt>
                <c:pt idx="1">
                  <c:v>23378</c:v>
                </c:pt>
                <c:pt idx="2">
                  <c:v>23379</c:v>
                </c:pt>
                <c:pt idx="3">
                  <c:v>23380</c:v>
                </c:pt>
                <c:pt idx="4">
                  <c:v>23381</c:v>
                </c:pt>
                <c:pt idx="5">
                  <c:v>23382</c:v>
                </c:pt>
                <c:pt idx="6">
                  <c:v>23383</c:v>
                </c:pt>
                <c:pt idx="7">
                  <c:v>23384</c:v>
                </c:pt>
                <c:pt idx="8">
                  <c:v>23385</c:v>
                </c:pt>
                <c:pt idx="9">
                  <c:v>23386</c:v>
                </c:pt>
                <c:pt idx="10">
                  <c:v>23387</c:v>
                </c:pt>
                <c:pt idx="11">
                  <c:v>23388</c:v>
                </c:pt>
                <c:pt idx="12">
                  <c:v>23389</c:v>
                </c:pt>
                <c:pt idx="13">
                  <c:v>23390</c:v>
                </c:pt>
                <c:pt idx="14">
                  <c:v>23391</c:v>
                </c:pt>
                <c:pt idx="15">
                  <c:v>23392</c:v>
                </c:pt>
                <c:pt idx="16">
                  <c:v>23393</c:v>
                </c:pt>
                <c:pt idx="17">
                  <c:v>23394</c:v>
                </c:pt>
                <c:pt idx="18">
                  <c:v>23395</c:v>
                </c:pt>
                <c:pt idx="19">
                  <c:v>23396</c:v>
                </c:pt>
                <c:pt idx="20">
                  <c:v>23397</c:v>
                </c:pt>
                <c:pt idx="21">
                  <c:v>23398</c:v>
                </c:pt>
                <c:pt idx="22">
                  <c:v>23399</c:v>
                </c:pt>
                <c:pt idx="23">
                  <c:v>23400</c:v>
                </c:pt>
                <c:pt idx="24">
                  <c:v>23401</c:v>
                </c:pt>
                <c:pt idx="25">
                  <c:v>23402</c:v>
                </c:pt>
                <c:pt idx="26">
                  <c:v>23403</c:v>
                </c:pt>
                <c:pt idx="27">
                  <c:v>23404</c:v>
                </c:pt>
                <c:pt idx="28">
                  <c:v>23405</c:v>
                </c:pt>
                <c:pt idx="29">
                  <c:v>23406</c:v>
                </c:pt>
                <c:pt idx="30">
                  <c:v>23407</c:v>
                </c:pt>
                <c:pt idx="31">
                  <c:v>23408</c:v>
                </c:pt>
                <c:pt idx="32">
                  <c:v>23409</c:v>
                </c:pt>
                <c:pt idx="33">
                  <c:v>23410</c:v>
                </c:pt>
                <c:pt idx="34">
                  <c:v>23411</c:v>
                </c:pt>
                <c:pt idx="35">
                  <c:v>23412</c:v>
                </c:pt>
                <c:pt idx="36">
                  <c:v>23413</c:v>
                </c:pt>
                <c:pt idx="37">
                  <c:v>23414</c:v>
                </c:pt>
                <c:pt idx="38">
                  <c:v>23415</c:v>
                </c:pt>
                <c:pt idx="39">
                  <c:v>23416</c:v>
                </c:pt>
                <c:pt idx="40">
                  <c:v>23417</c:v>
                </c:pt>
                <c:pt idx="41">
                  <c:v>23418</c:v>
                </c:pt>
                <c:pt idx="42">
                  <c:v>23419</c:v>
                </c:pt>
                <c:pt idx="43">
                  <c:v>23420</c:v>
                </c:pt>
                <c:pt idx="44">
                  <c:v>23421</c:v>
                </c:pt>
                <c:pt idx="45">
                  <c:v>23422</c:v>
                </c:pt>
                <c:pt idx="46">
                  <c:v>23423</c:v>
                </c:pt>
                <c:pt idx="47">
                  <c:v>23424</c:v>
                </c:pt>
                <c:pt idx="48">
                  <c:v>23425</c:v>
                </c:pt>
                <c:pt idx="49">
                  <c:v>23426</c:v>
                </c:pt>
                <c:pt idx="50">
                  <c:v>23427</c:v>
                </c:pt>
                <c:pt idx="51">
                  <c:v>23428</c:v>
                </c:pt>
                <c:pt idx="52">
                  <c:v>23429</c:v>
                </c:pt>
                <c:pt idx="53">
                  <c:v>23430</c:v>
                </c:pt>
                <c:pt idx="54">
                  <c:v>23431</c:v>
                </c:pt>
                <c:pt idx="55">
                  <c:v>23432</c:v>
                </c:pt>
                <c:pt idx="56">
                  <c:v>23433</c:v>
                </c:pt>
                <c:pt idx="57">
                  <c:v>23434</c:v>
                </c:pt>
                <c:pt idx="58">
                  <c:v>23435</c:v>
                </c:pt>
                <c:pt idx="59">
                  <c:v>23436</c:v>
                </c:pt>
                <c:pt idx="60">
                  <c:v>23437</c:v>
                </c:pt>
                <c:pt idx="61">
                  <c:v>23438</c:v>
                </c:pt>
                <c:pt idx="62">
                  <c:v>23439</c:v>
                </c:pt>
                <c:pt idx="63">
                  <c:v>23440</c:v>
                </c:pt>
                <c:pt idx="64">
                  <c:v>23441</c:v>
                </c:pt>
                <c:pt idx="65">
                  <c:v>23442</c:v>
                </c:pt>
                <c:pt idx="66">
                  <c:v>23443</c:v>
                </c:pt>
                <c:pt idx="67">
                  <c:v>23444</c:v>
                </c:pt>
                <c:pt idx="68">
                  <c:v>23445</c:v>
                </c:pt>
                <c:pt idx="69">
                  <c:v>23446</c:v>
                </c:pt>
                <c:pt idx="70">
                  <c:v>23447</c:v>
                </c:pt>
                <c:pt idx="71">
                  <c:v>23448</c:v>
                </c:pt>
                <c:pt idx="72">
                  <c:v>23449</c:v>
                </c:pt>
                <c:pt idx="73">
                  <c:v>23450</c:v>
                </c:pt>
                <c:pt idx="74">
                  <c:v>23451</c:v>
                </c:pt>
                <c:pt idx="75">
                  <c:v>23452</c:v>
                </c:pt>
                <c:pt idx="76">
                  <c:v>23453</c:v>
                </c:pt>
                <c:pt idx="77">
                  <c:v>23454</c:v>
                </c:pt>
                <c:pt idx="78">
                  <c:v>23455</c:v>
                </c:pt>
                <c:pt idx="79">
                  <c:v>23456</c:v>
                </c:pt>
                <c:pt idx="80">
                  <c:v>23457</c:v>
                </c:pt>
                <c:pt idx="81">
                  <c:v>23458</c:v>
                </c:pt>
                <c:pt idx="82">
                  <c:v>23459</c:v>
                </c:pt>
                <c:pt idx="83">
                  <c:v>23460</c:v>
                </c:pt>
                <c:pt idx="84">
                  <c:v>23461</c:v>
                </c:pt>
                <c:pt idx="85">
                  <c:v>23462</c:v>
                </c:pt>
                <c:pt idx="86">
                  <c:v>23463</c:v>
                </c:pt>
                <c:pt idx="87">
                  <c:v>23464</c:v>
                </c:pt>
                <c:pt idx="88">
                  <c:v>23465</c:v>
                </c:pt>
                <c:pt idx="89">
                  <c:v>23466</c:v>
                </c:pt>
                <c:pt idx="90">
                  <c:v>23467</c:v>
                </c:pt>
                <c:pt idx="91">
                  <c:v>23468</c:v>
                </c:pt>
                <c:pt idx="92">
                  <c:v>23469</c:v>
                </c:pt>
                <c:pt idx="93">
                  <c:v>23470</c:v>
                </c:pt>
                <c:pt idx="94">
                  <c:v>23471</c:v>
                </c:pt>
                <c:pt idx="95">
                  <c:v>23472</c:v>
                </c:pt>
                <c:pt idx="96">
                  <c:v>23473</c:v>
                </c:pt>
                <c:pt idx="97">
                  <c:v>23474</c:v>
                </c:pt>
                <c:pt idx="98">
                  <c:v>23475</c:v>
                </c:pt>
                <c:pt idx="99">
                  <c:v>23476</c:v>
                </c:pt>
                <c:pt idx="100">
                  <c:v>23477</c:v>
                </c:pt>
                <c:pt idx="101">
                  <c:v>23478</c:v>
                </c:pt>
                <c:pt idx="102">
                  <c:v>23479</c:v>
                </c:pt>
                <c:pt idx="103">
                  <c:v>23480</c:v>
                </c:pt>
                <c:pt idx="104">
                  <c:v>23481</c:v>
                </c:pt>
                <c:pt idx="105">
                  <c:v>23482</c:v>
                </c:pt>
                <c:pt idx="106">
                  <c:v>23483</c:v>
                </c:pt>
                <c:pt idx="107">
                  <c:v>23484</c:v>
                </c:pt>
                <c:pt idx="108">
                  <c:v>23485</c:v>
                </c:pt>
                <c:pt idx="109">
                  <c:v>23486</c:v>
                </c:pt>
                <c:pt idx="110">
                  <c:v>23487</c:v>
                </c:pt>
                <c:pt idx="111">
                  <c:v>23488</c:v>
                </c:pt>
                <c:pt idx="112">
                  <c:v>23489</c:v>
                </c:pt>
                <c:pt idx="113">
                  <c:v>23490</c:v>
                </c:pt>
                <c:pt idx="114">
                  <c:v>23491</c:v>
                </c:pt>
                <c:pt idx="115">
                  <c:v>23492</c:v>
                </c:pt>
                <c:pt idx="116">
                  <c:v>23493</c:v>
                </c:pt>
                <c:pt idx="117">
                  <c:v>23494</c:v>
                </c:pt>
                <c:pt idx="118">
                  <c:v>23495</c:v>
                </c:pt>
                <c:pt idx="119">
                  <c:v>23496</c:v>
                </c:pt>
                <c:pt idx="120">
                  <c:v>23497</c:v>
                </c:pt>
                <c:pt idx="121">
                  <c:v>23498</c:v>
                </c:pt>
                <c:pt idx="122">
                  <c:v>23499</c:v>
                </c:pt>
                <c:pt idx="123">
                  <c:v>23500</c:v>
                </c:pt>
                <c:pt idx="124">
                  <c:v>23501</c:v>
                </c:pt>
                <c:pt idx="125">
                  <c:v>23502</c:v>
                </c:pt>
                <c:pt idx="126">
                  <c:v>23503</c:v>
                </c:pt>
                <c:pt idx="127">
                  <c:v>23504</c:v>
                </c:pt>
                <c:pt idx="128">
                  <c:v>23505</c:v>
                </c:pt>
                <c:pt idx="129">
                  <c:v>23506</c:v>
                </c:pt>
                <c:pt idx="130">
                  <c:v>23507</c:v>
                </c:pt>
                <c:pt idx="131">
                  <c:v>23508</c:v>
                </c:pt>
                <c:pt idx="132">
                  <c:v>23509</c:v>
                </c:pt>
                <c:pt idx="133">
                  <c:v>23510</c:v>
                </c:pt>
                <c:pt idx="134">
                  <c:v>23511</c:v>
                </c:pt>
                <c:pt idx="135">
                  <c:v>23512</c:v>
                </c:pt>
                <c:pt idx="136">
                  <c:v>23513</c:v>
                </c:pt>
                <c:pt idx="137">
                  <c:v>23514</c:v>
                </c:pt>
                <c:pt idx="138">
                  <c:v>23515</c:v>
                </c:pt>
                <c:pt idx="139">
                  <c:v>23516</c:v>
                </c:pt>
                <c:pt idx="140">
                  <c:v>23517</c:v>
                </c:pt>
                <c:pt idx="141">
                  <c:v>23518</c:v>
                </c:pt>
                <c:pt idx="142">
                  <c:v>23519</c:v>
                </c:pt>
                <c:pt idx="143">
                  <c:v>23520</c:v>
                </c:pt>
                <c:pt idx="144">
                  <c:v>23521</c:v>
                </c:pt>
                <c:pt idx="145">
                  <c:v>23522</c:v>
                </c:pt>
                <c:pt idx="146">
                  <c:v>23523</c:v>
                </c:pt>
                <c:pt idx="147">
                  <c:v>23524</c:v>
                </c:pt>
                <c:pt idx="148">
                  <c:v>23525</c:v>
                </c:pt>
                <c:pt idx="149">
                  <c:v>23526</c:v>
                </c:pt>
                <c:pt idx="150">
                  <c:v>23527</c:v>
                </c:pt>
                <c:pt idx="151">
                  <c:v>23528</c:v>
                </c:pt>
                <c:pt idx="152">
                  <c:v>23529</c:v>
                </c:pt>
                <c:pt idx="153">
                  <c:v>23530</c:v>
                </c:pt>
                <c:pt idx="154">
                  <c:v>23531</c:v>
                </c:pt>
                <c:pt idx="155">
                  <c:v>23532</c:v>
                </c:pt>
                <c:pt idx="156">
                  <c:v>23533</c:v>
                </c:pt>
                <c:pt idx="157">
                  <c:v>23534</c:v>
                </c:pt>
                <c:pt idx="158">
                  <c:v>23535</c:v>
                </c:pt>
                <c:pt idx="159">
                  <c:v>23536</c:v>
                </c:pt>
                <c:pt idx="160">
                  <c:v>23537</c:v>
                </c:pt>
                <c:pt idx="161">
                  <c:v>23538</c:v>
                </c:pt>
                <c:pt idx="162">
                  <c:v>23539</c:v>
                </c:pt>
                <c:pt idx="163">
                  <c:v>23540</c:v>
                </c:pt>
                <c:pt idx="164">
                  <c:v>23541</c:v>
                </c:pt>
                <c:pt idx="165">
                  <c:v>23542</c:v>
                </c:pt>
                <c:pt idx="166">
                  <c:v>23543</c:v>
                </c:pt>
                <c:pt idx="167">
                  <c:v>23544</c:v>
                </c:pt>
                <c:pt idx="168">
                  <c:v>23545</c:v>
                </c:pt>
                <c:pt idx="169">
                  <c:v>23546</c:v>
                </c:pt>
                <c:pt idx="170">
                  <c:v>23547</c:v>
                </c:pt>
                <c:pt idx="171">
                  <c:v>23548</c:v>
                </c:pt>
                <c:pt idx="172">
                  <c:v>23549</c:v>
                </c:pt>
                <c:pt idx="173">
                  <c:v>23550</c:v>
                </c:pt>
                <c:pt idx="174">
                  <c:v>23551</c:v>
                </c:pt>
                <c:pt idx="175">
                  <c:v>23552</c:v>
                </c:pt>
                <c:pt idx="176">
                  <c:v>23553</c:v>
                </c:pt>
                <c:pt idx="177">
                  <c:v>23554</c:v>
                </c:pt>
                <c:pt idx="178">
                  <c:v>23555</c:v>
                </c:pt>
                <c:pt idx="179">
                  <c:v>23556</c:v>
                </c:pt>
                <c:pt idx="180">
                  <c:v>23557</c:v>
                </c:pt>
                <c:pt idx="181">
                  <c:v>23558</c:v>
                </c:pt>
                <c:pt idx="182">
                  <c:v>23559</c:v>
                </c:pt>
                <c:pt idx="183">
                  <c:v>23560</c:v>
                </c:pt>
                <c:pt idx="184">
                  <c:v>23561</c:v>
                </c:pt>
                <c:pt idx="185">
                  <c:v>23562</c:v>
                </c:pt>
                <c:pt idx="186">
                  <c:v>23563</c:v>
                </c:pt>
                <c:pt idx="187">
                  <c:v>23564</c:v>
                </c:pt>
                <c:pt idx="188">
                  <c:v>23565</c:v>
                </c:pt>
                <c:pt idx="189">
                  <c:v>23566</c:v>
                </c:pt>
                <c:pt idx="190">
                  <c:v>23567</c:v>
                </c:pt>
                <c:pt idx="191">
                  <c:v>23568</c:v>
                </c:pt>
                <c:pt idx="192">
                  <c:v>23569</c:v>
                </c:pt>
                <c:pt idx="193">
                  <c:v>23570</c:v>
                </c:pt>
                <c:pt idx="194">
                  <c:v>23571</c:v>
                </c:pt>
                <c:pt idx="195">
                  <c:v>23572</c:v>
                </c:pt>
                <c:pt idx="196">
                  <c:v>23573</c:v>
                </c:pt>
                <c:pt idx="197">
                  <c:v>23574</c:v>
                </c:pt>
                <c:pt idx="198">
                  <c:v>23575</c:v>
                </c:pt>
                <c:pt idx="199">
                  <c:v>23576</c:v>
                </c:pt>
                <c:pt idx="200">
                  <c:v>23577</c:v>
                </c:pt>
                <c:pt idx="201">
                  <c:v>23578</c:v>
                </c:pt>
                <c:pt idx="202">
                  <c:v>23579</c:v>
                </c:pt>
                <c:pt idx="203">
                  <c:v>23580</c:v>
                </c:pt>
                <c:pt idx="204">
                  <c:v>23581</c:v>
                </c:pt>
                <c:pt idx="205">
                  <c:v>23582</c:v>
                </c:pt>
                <c:pt idx="206">
                  <c:v>23583</c:v>
                </c:pt>
                <c:pt idx="207">
                  <c:v>23584</c:v>
                </c:pt>
                <c:pt idx="208">
                  <c:v>23585</c:v>
                </c:pt>
                <c:pt idx="209">
                  <c:v>23586</c:v>
                </c:pt>
                <c:pt idx="210">
                  <c:v>23587</c:v>
                </c:pt>
                <c:pt idx="211">
                  <c:v>23588</c:v>
                </c:pt>
                <c:pt idx="212">
                  <c:v>23589</c:v>
                </c:pt>
                <c:pt idx="213">
                  <c:v>23590</c:v>
                </c:pt>
                <c:pt idx="214">
                  <c:v>23591</c:v>
                </c:pt>
                <c:pt idx="215">
                  <c:v>23592</c:v>
                </c:pt>
                <c:pt idx="216">
                  <c:v>23593</c:v>
                </c:pt>
                <c:pt idx="217">
                  <c:v>23594</c:v>
                </c:pt>
                <c:pt idx="218">
                  <c:v>23595</c:v>
                </c:pt>
                <c:pt idx="219">
                  <c:v>23596</c:v>
                </c:pt>
                <c:pt idx="220">
                  <c:v>23597</c:v>
                </c:pt>
                <c:pt idx="221">
                  <c:v>23598</c:v>
                </c:pt>
                <c:pt idx="222">
                  <c:v>23599</c:v>
                </c:pt>
                <c:pt idx="223">
                  <c:v>23600</c:v>
                </c:pt>
                <c:pt idx="224">
                  <c:v>23601</c:v>
                </c:pt>
                <c:pt idx="225">
                  <c:v>23602</c:v>
                </c:pt>
                <c:pt idx="226">
                  <c:v>23603</c:v>
                </c:pt>
                <c:pt idx="227">
                  <c:v>23604</c:v>
                </c:pt>
                <c:pt idx="228">
                  <c:v>23605</c:v>
                </c:pt>
                <c:pt idx="229">
                  <c:v>23606</c:v>
                </c:pt>
                <c:pt idx="230">
                  <c:v>23607</c:v>
                </c:pt>
                <c:pt idx="231">
                  <c:v>23608</c:v>
                </c:pt>
                <c:pt idx="232">
                  <c:v>23609</c:v>
                </c:pt>
                <c:pt idx="233">
                  <c:v>23610</c:v>
                </c:pt>
                <c:pt idx="234">
                  <c:v>23611</c:v>
                </c:pt>
                <c:pt idx="235">
                  <c:v>23612</c:v>
                </c:pt>
                <c:pt idx="236">
                  <c:v>23613</c:v>
                </c:pt>
                <c:pt idx="237">
                  <c:v>23614</c:v>
                </c:pt>
                <c:pt idx="238">
                  <c:v>23615</c:v>
                </c:pt>
                <c:pt idx="239">
                  <c:v>23616</c:v>
                </c:pt>
                <c:pt idx="240">
                  <c:v>23617</c:v>
                </c:pt>
                <c:pt idx="241">
                  <c:v>23618</c:v>
                </c:pt>
                <c:pt idx="242">
                  <c:v>23619</c:v>
                </c:pt>
                <c:pt idx="243">
                  <c:v>23620</c:v>
                </c:pt>
                <c:pt idx="244">
                  <c:v>23621</c:v>
                </c:pt>
                <c:pt idx="245">
                  <c:v>23622</c:v>
                </c:pt>
                <c:pt idx="246">
                  <c:v>23623</c:v>
                </c:pt>
                <c:pt idx="247">
                  <c:v>23624</c:v>
                </c:pt>
                <c:pt idx="248">
                  <c:v>23625</c:v>
                </c:pt>
                <c:pt idx="249">
                  <c:v>23626</c:v>
                </c:pt>
                <c:pt idx="250">
                  <c:v>23627</c:v>
                </c:pt>
                <c:pt idx="251">
                  <c:v>23628</c:v>
                </c:pt>
                <c:pt idx="252">
                  <c:v>23629</c:v>
                </c:pt>
                <c:pt idx="253">
                  <c:v>23630</c:v>
                </c:pt>
                <c:pt idx="254">
                  <c:v>23631</c:v>
                </c:pt>
                <c:pt idx="255">
                  <c:v>23632</c:v>
                </c:pt>
                <c:pt idx="256">
                  <c:v>23633</c:v>
                </c:pt>
                <c:pt idx="257">
                  <c:v>23634</c:v>
                </c:pt>
                <c:pt idx="258">
                  <c:v>23635</c:v>
                </c:pt>
                <c:pt idx="259">
                  <c:v>23636</c:v>
                </c:pt>
                <c:pt idx="260">
                  <c:v>23637</c:v>
                </c:pt>
                <c:pt idx="261">
                  <c:v>23638</c:v>
                </c:pt>
                <c:pt idx="262">
                  <c:v>23639</c:v>
                </c:pt>
                <c:pt idx="263">
                  <c:v>23640</c:v>
                </c:pt>
                <c:pt idx="264">
                  <c:v>23641</c:v>
                </c:pt>
                <c:pt idx="265">
                  <c:v>23642</c:v>
                </c:pt>
                <c:pt idx="266">
                  <c:v>23643</c:v>
                </c:pt>
                <c:pt idx="267">
                  <c:v>23644</c:v>
                </c:pt>
                <c:pt idx="268">
                  <c:v>23645</c:v>
                </c:pt>
                <c:pt idx="269">
                  <c:v>23646</c:v>
                </c:pt>
                <c:pt idx="270">
                  <c:v>23647</c:v>
                </c:pt>
                <c:pt idx="271">
                  <c:v>23648</c:v>
                </c:pt>
                <c:pt idx="272">
                  <c:v>23649</c:v>
                </c:pt>
                <c:pt idx="273">
                  <c:v>23650</c:v>
                </c:pt>
                <c:pt idx="274">
                  <c:v>23651</c:v>
                </c:pt>
                <c:pt idx="275">
                  <c:v>23652</c:v>
                </c:pt>
                <c:pt idx="276">
                  <c:v>23653</c:v>
                </c:pt>
                <c:pt idx="277">
                  <c:v>23654</c:v>
                </c:pt>
                <c:pt idx="278">
                  <c:v>23655</c:v>
                </c:pt>
                <c:pt idx="279">
                  <c:v>23656</c:v>
                </c:pt>
                <c:pt idx="280">
                  <c:v>23657</c:v>
                </c:pt>
                <c:pt idx="281">
                  <c:v>23658</c:v>
                </c:pt>
                <c:pt idx="282">
                  <c:v>23659</c:v>
                </c:pt>
                <c:pt idx="283">
                  <c:v>23660</c:v>
                </c:pt>
                <c:pt idx="284">
                  <c:v>23661</c:v>
                </c:pt>
                <c:pt idx="285">
                  <c:v>23662</c:v>
                </c:pt>
                <c:pt idx="286">
                  <c:v>23663</c:v>
                </c:pt>
                <c:pt idx="287">
                  <c:v>23664</c:v>
                </c:pt>
                <c:pt idx="288">
                  <c:v>23665</c:v>
                </c:pt>
                <c:pt idx="289">
                  <c:v>23666</c:v>
                </c:pt>
                <c:pt idx="290">
                  <c:v>23667</c:v>
                </c:pt>
                <c:pt idx="291">
                  <c:v>23668</c:v>
                </c:pt>
                <c:pt idx="292">
                  <c:v>23669</c:v>
                </c:pt>
                <c:pt idx="293">
                  <c:v>23670</c:v>
                </c:pt>
                <c:pt idx="294">
                  <c:v>23671</c:v>
                </c:pt>
                <c:pt idx="295">
                  <c:v>23672</c:v>
                </c:pt>
                <c:pt idx="296">
                  <c:v>23673</c:v>
                </c:pt>
                <c:pt idx="297">
                  <c:v>23674</c:v>
                </c:pt>
                <c:pt idx="298">
                  <c:v>23675</c:v>
                </c:pt>
                <c:pt idx="299">
                  <c:v>23676</c:v>
                </c:pt>
                <c:pt idx="300">
                  <c:v>23677</c:v>
                </c:pt>
                <c:pt idx="301">
                  <c:v>23678</c:v>
                </c:pt>
                <c:pt idx="302">
                  <c:v>23679</c:v>
                </c:pt>
                <c:pt idx="303">
                  <c:v>23680</c:v>
                </c:pt>
                <c:pt idx="304">
                  <c:v>23681</c:v>
                </c:pt>
                <c:pt idx="305">
                  <c:v>23682</c:v>
                </c:pt>
                <c:pt idx="306">
                  <c:v>23683</c:v>
                </c:pt>
                <c:pt idx="307">
                  <c:v>23684</c:v>
                </c:pt>
                <c:pt idx="308">
                  <c:v>23685</c:v>
                </c:pt>
                <c:pt idx="309">
                  <c:v>23686</c:v>
                </c:pt>
                <c:pt idx="310">
                  <c:v>23687</c:v>
                </c:pt>
                <c:pt idx="311">
                  <c:v>23688</c:v>
                </c:pt>
                <c:pt idx="312">
                  <c:v>23689</c:v>
                </c:pt>
                <c:pt idx="313">
                  <c:v>23690</c:v>
                </c:pt>
                <c:pt idx="314">
                  <c:v>23691</c:v>
                </c:pt>
                <c:pt idx="315">
                  <c:v>23692</c:v>
                </c:pt>
                <c:pt idx="316">
                  <c:v>23693</c:v>
                </c:pt>
                <c:pt idx="317">
                  <c:v>23694</c:v>
                </c:pt>
                <c:pt idx="318">
                  <c:v>23695</c:v>
                </c:pt>
                <c:pt idx="319">
                  <c:v>23696</c:v>
                </c:pt>
                <c:pt idx="320">
                  <c:v>23697</c:v>
                </c:pt>
                <c:pt idx="321">
                  <c:v>23698</c:v>
                </c:pt>
                <c:pt idx="322">
                  <c:v>23699</c:v>
                </c:pt>
                <c:pt idx="323">
                  <c:v>23700</c:v>
                </c:pt>
                <c:pt idx="324">
                  <c:v>23701</c:v>
                </c:pt>
                <c:pt idx="325">
                  <c:v>23702</c:v>
                </c:pt>
                <c:pt idx="326">
                  <c:v>23703</c:v>
                </c:pt>
                <c:pt idx="327">
                  <c:v>23704</c:v>
                </c:pt>
                <c:pt idx="328">
                  <c:v>23705</c:v>
                </c:pt>
                <c:pt idx="329">
                  <c:v>23706</c:v>
                </c:pt>
                <c:pt idx="330">
                  <c:v>23707</c:v>
                </c:pt>
                <c:pt idx="331">
                  <c:v>23708</c:v>
                </c:pt>
                <c:pt idx="332">
                  <c:v>23709</c:v>
                </c:pt>
                <c:pt idx="333">
                  <c:v>23710</c:v>
                </c:pt>
                <c:pt idx="334">
                  <c:v>23711</c:v>
                </c:pt>
                <c:pt idx="335">
                  <c:v>23712</c:v>
                </c:pt>
                <c:pt idx="336">
                  <c:v>23713</c:v>
                </c:pt>
                <c:pt idx="337">
                  <c:v>23714</c:v>
                </c:pt>
                <c:pt idx="338">
                  <c:v>23715</c:v>
                </c:pt>
                <c:pt idx="339">
                  <c:v>23716</c:v>
                </c:pt>
                <c:pt idx="340">
                  <c:v>23717</c:v>
                </c:pt>
                <c:pt idx="341">
                  <c:v>23718</c:v>
                </c:pt>
                <c:pt idx="342">
                  <c:v>23719</c:v>
                </c:pt>
                <c:pt idx="343">
                  <c:v>23720</c:v>
                </c:pt>
                <c:pt idx="344">
                  <c:v>23721</c:v>
                </c:pt>
                <c:pt idx="345">
                  <c:v>23722</c:v>
                </c:pt>
                <c:pt idx="346">
                  <c:v>23723</c:v>
                </c:pt>
                <c:pt idx="347">
                  <c:v>23724</c:v>
                </c:pt>
                <c:pt idx="348">
                  <c:v>23725</c:v>
                </c:pt>
                <c:pt idx="349">
                  <c:v>23726</c:v>
                </c:pt>
                <c:pt idx="350">
                  <c:v>23727</c:v>
                </c:pt>
                <c:pt idx="351">
                  <c:v>23728</c:v>
                </c:pt>
                <c:pt idx="352">
                  <c:v>23729</c:v>
                </c:pt>
                <c:pt idx="353">
                  <c:v>23730</c:v>
                </c:pt>
                <c:pt idx="354">
                  <c:v>23731</c:v>
                </c:pt>
                <c:pt idx="355">
                  <c:v>23732</c:v>
                </c:pt>
                <c:pt idx="356">
                  <c:v>23733</c:v>
                </c:pt>
                <c:pt idx="357">
                  <c:v>23734</c:v>
                </c:pt>
                <c:pt idx="358">
                  <c:v>23735</c:v>
                </c:pt>
                <c:pt idx="359">
                  <c:v>23736</c:v>
                </c:pt>
                <c:pt idx="360">
                  <c:v>23737</c:v>
                </c:pt>
                <c:pt idx="361">
                  <c:v>23738</c:v>
                </c:pt>
                <c:pt idx="362">
                  <c:v>23739</c:v>
                </c:pt>
                <c:pt idx="363">
                  <c:v>23740</c:v>
                </c:pt>
                <c:pt idx="364">
                  <c:v>23741</c:v>
                </c:pt>
                <c:pt idx="365">
                  <c:v>23742</c:v>
                </c:pt>
                <c:pt idx="366">
                  <c:v>23743</c:v>
                </c:pt>
                <c:pt idx="367">
                  <c:v>23744</c:v>
                </c:pt>
                <c:pt idx="368">
                  <c:v>23745</c:v>
                </c:pt>
                <c:pt idx="369">
                  <c:v>23746</c:v>
                </c:pt>
                <c:pt idx="370">
                  <c:v>23747</c:v>
                </c:pt>
                <c:pt idx="371">
                  <c:v>23748</c:v>
                </c:pt>
                <c:pt idx="372">
                  <c:v>23749</c:v>
                </c:pt>
                <c:pt idx="373">
                  <c:v>23750</c:v>
                </c:pt>
                <c:pt idx="374">
                  <c:v>23751</c:v>
                </c:pt>
                <c:pt idx="375">
                  <c:v>23752</c:v>
                </c:pt>
                <c:pt idx="376">
                  <c:v>23753</c:v>
                </c:pt>
                <c:pt idx="377">
                  <c:v>23754</c:v>
                </c:pt>
                <c:pt idx="378">
                  <c:v>23755</c:v>
                </c:pt>
                <c:pt idx="379">
                  <c:v>23756</c:v>
                </c:pt>
                <c:pt idx="380">
                  <c:v>23757</c:v>
                </c:pt>
                <c:pt idx="381">
                  <c:v>23758</c:v>
                </c:pt>
                <c:pt idx="382">
                  <c:v>23759</c:v>
                </c:pt>
                <c:pt idx="383">
                  <c:v>23760</c:v>
                </c:pt>
                <c:pt idx="384">
                  <c:v>23761</c:v>
                </c:pt>
                <c:pt idx="385">
                  <c:v>23762</c:v>
                </c:pt>
                <c:pt idx="386">
                  <c:v>23763</c:v>
                </c:pt>
                <c:pt idx="387">
                  <c:v>23764</c:v>
                </c:pt>
                <c:pt idx="388">
                  <c:v>23765</c:v>
                </c:pt>
                <c:pt idx="389">
                  <c:v>23766</c:v>
                </c:pt>
                <c:pt idx="390">
                  <c:v>23767</c:v>
                </c:pt>
                <c:pt idx="391">
                  <c:v>23768</c:v>
                </c:pt>
                <c:pt idx="392">
                  <c:v>23769</c:v>
                </c:pt>
                <c:pt idx="393">
                  <c:v>23770</c:v>
                </c:pt>
                <c:pt idx="394">
                  <c:v>23771</c:v>
                </c:pt>
                <c:pt idx="395">
                  <c:v>23772</c:v>
                </c:pt>
                <c:pt idx="396">
                  <c:v>23773</c:v>
                </c:pt>
                <c:pt idx="397">
                  <c:v>23774</c:v>
                </c:pt>
                <c:pt idx="398">
                  <c:v>23775</c:v>
                </c:pt>
                <c:pt idx="399">
                  <c:v>23776</c:v>
                </c:pt>
                <c:pt idx="400">
                  <c:v>23777</c:v>
                </c:pt>
                <c:pt idx="401">
                  <c:v>23778</c:v>
                </c:pt>
                <c:pt idx="402">
                  <c:v>23779</c:v>
                </c:pt>
                <c:pt idx="403">
                  <c:v>23780</c:v>
                </c:pt>
                <c:pt idx="404">
                  <c:v>23781</c:v>
                </c:pt>
                <c:pt idx="405">
                  <c:v>23782</c:v>
                </c:pt>
                <c:pt idx="406">
                  <c:v>23783</c:v>
                </c:pt>
                <c:pt idx="407">
                  <c:v>23784</c:v>
                </c:pt>
                <c:pt idx="408">
                  <c:v>23785</c:v>
                </c:pt>
                <c:pt idx="409">
                  <c:v>23786</c:v>
                </c:pt>
                <c:pt idx="410">
                  <c:v>23787</c:v>
                </c:pt>
                <c:pt idx="411">
                  <c:v>23788</c:v>
                </c:pt>
                <c:pt idx="412">
                  <c:v>23789</c:v>
                </c:pt>
                <c:pt idx="413">
                  <c:v>23790</c:v>
                </c:pt>
                <c:pt idx="414">
                  <c:v>23791</c:v>
                </c:pt>
                <c:pt idx="415">
                  <c:v>23792</c:v>
                </c:pt>
                <c:pt idx="416">
                  <c:v>23793</c:v>
                </c:pt>
                <c:pt idx="417">
                  <c:v>23794</c:v>
                </c:pt>
                <c:pt idx="418">
                  <c:v>23795</c:v>
                </c:pt>
                <c:pt idx="419">
                  <c:v>23796</c:v>
                </c:pt>
                <c:pt idx="420">
                  <c:v>23797</c:v>
                </c:pt>
                <c:pt idx="421">
                  <c:v>23798</c:v>
                </c:pt>
                <c:pt idx="422">
                  <c:v>23799</c:v>
                </c:pt>
                <c:pt idx="423">
                  <c:v>23800</c:v>
                </c:pt>
                <c:pt idx="424">
                  <c:v>23801</c:v>
                </c:pt>
                <c:pt idx="425">
                  <c:v>23802</c:v>
                </c:pt>
                <c:pt idx="426">
                  <c:v>23803</c:v>
                </c:pt>
                <c:pt idx="427">
                  <c:v>23804</c:v>
                </c:pt>
                <c:pt idx="428">
                  <c:v>23805</c:v>
                </c:pt>
                <c:pt idx="429">
                  <c:v>23806</c:v>
                </c:pt>
                <c:pt idx="430">
                  <c:v>23807</c:v>
                </c:pt>
                <c:pt idx="431">
                  <c:v>23808</c:v>
                </c:pt>
                <c:pt idx="432">
                  <c:v>23809</c:v>
                </c:pt>
                <c:pt idx="433">
                  <c:v>23810</c:v>
                </c:pt>
                <c:pt idx="434">
                  <c:v>23811</c:v>
                </c:pt>
                <c:pt idx="435">
                  <c:v>23812</c:v>
                </c:pt>
                <c:pt idx="436">
                  <c:v>23813</c:v>
                </c:pt>
                <c:pt idx="437">
                  <c:v>23814</c:v>
                </c:pt>
                <c:pt idx="438">
                  <c:v>23815</c:v>
                </c:pt>
                <c:pt idx="439">
                  <c:v>23816</c:v>
                </c:pt>
                <c:pt idx="440">
                  <c:v>23817</c:v>
                </c:pt>
                <c:pt idx="441">
                  <c:v>23818</c:v>
                </c:pt>
                <c:pt idx="442">
                  <c:v>23819</c:v>
                </c:pt>
                <c:pt idx="443">
                  <c:v>23820</c:v>
                </c:pt>
                <c:pt idx="444">
                  <c:v>23821</c:v>
                </c:pt>
                <c:pt idx="445">
                  <c:v>23822</c:v>
                </c:pt>
                <c:pt idx="446">
                  <c:v>23823</c:v>
                </c:pt>
                <c:pt idx="447">
                  <c:v>23824</c:v>
                </c:pt>
                <c:pt idx="448">
                  <c:v>23825</c:v>
                </c:pt>
                <c:pt idx="449">
                  <c:v>23826</c:v>
                </c:pt>
                <c:pt idx="450">
                  <c:v>23827</c:v>
                </c:pt>
                <c:pt idx="451">
                  <c:v>23828</c:v>
                </c:pt>
                <c:pt idx="452">
                  <c:v>23829</c:v>
                </c:pt>
                <c:pt idx="453">
                  <c:v>23830</c:v>
                </c:pt>
                <c:pt idx="454">
                  <c:v>23831</c:v>
                </c:pt>
                <c:pt idx="455">
                  <c:v>23832</c:v>
                </c:pt>
                <c:pt idx="456">
                  <c:v>23833</c:v>
                </c:pt>
                <c:pt idx="457">
                  <c:v>23834</c:v>
                </c:pt>
                <c:pt idx="458">
                  <c:v>23835</c:v>
                </c:pt>
                <c:pt idx="459">
                  <c:v>23836</c:v>
                </c:pt>
                <c:pt idx="460">
                  <c:v>23837</c:v>
                </c:pt>
                <c:pt idx="461">
                  <c:v>23838</c:v>
                </c:pt>
                <c:pt idx="462">
                  <c:v>23839</c:v>
                </c:pt>
                <c:pt idx="463">
                  <c:v>23840</c:v>
                </c:pt>
                <c:pt idx="464">
                  <c:v>23841</c:v>
                </c:pt>
                <c:pt idx="465">
                  <c:v>23842</c:v>
                </c:pt>
                <c:pt idx="466">
                  <c:v>23843</c:v>
                </c:pt>
                <c:pt idx="467">
                  <c:v>23844</c:v>
                </c:pt>
                <c:pt idx="468">
                  <c:v>23845</c:v>
                </c:pt>
                <c:pt idx="469">
                  <c:v>23846</c:v>
                </c:pt>
                <c:pt idx="470">
                  <c:v>23847</c:v>
                </c:pt>
                <c:pt idx="471">
                  <c:v>23848</c:v>
                </c:pt>
                <c:pt idx="472">
                  <c:v>23849</c:v>
                </c:pt>
                <c:pt idx="473">
                  <c:v>23850</c:v>
                </c:pt>
                <c:pt idx="474">
                  <c:v>23851</c:v>
                </c:pt>
                <c:pt idx="475">
                  <c:v>23852</c:v>
                </c:pt>
                <c:pt idx="476">
                  <c:v>23853</c:v>
                </c:pt>
                <c:pt idx="477">
                  <c:v>23854</c:v>
                </c:pt>
                <c:pt idx="478">
                  <c:v>23855</c:v>
                </c:pt>
                <c:pt idx="479">
                  <c:v>23856</c:v>
                </c:pt>
                <c:pt idx="480">
                  <c:v>23857</c:v>
                </c:pt>
                <c:pt idx="481">
                  <c:v>23858</c:v>
                </c:pt>
                <c:pt idx="482">
                  <c:v>23859</c:v>
                </c:pt>
                <c:pt idx="483">
                  <c:v>23860</c:v>
                </c:pt>
                <c:pt idx="484">
                  <c:v>23861</c:v>
                </c:pt>
                <c:pt idx="485">
                  <c:v>23862</c:v>
                </c:pt>
                <c:pt idx="486">
                  <c:v>23863</c:v>
                </c:pt>
                <c:pt idx="487">
                  <c:v>23864</c:v>
                </c:pt>
                <c:pt idx="488">
                  <c:v>23865</c:v>
                </c:pt>
                <c:pt idx="489">
                  <c:v>23866</c:v>
                </c:pt>
                <c:pt idx="490">
                  <c:v>23867</c:v>
                </c:pt>
                <c:pt idx="491">
                  <c:v>23868</c:v>
                </c:pt>
                <c:pt idx="492">
                  <c:v>23869</c:v>
                </c:pt>
                <c:pt idx="493">
                  <c:v>23870</c:v>
                </c:pt>
                <c:pt idx="494">
                  <c:v>23871</c:v>
                </c:pt>
                <c:pt idx="495">
                  <c:v>23872</c:v>
                </c:pt>
                <c:pt idx="496">
                  <c:v>23873</c:v>
                </c:pt>
                <c:pt idx="497">
                  <c:v>23874</c:v>
                </c:pt>
                <c:pt idx="498">
                  <c:v>23875</c:v>
                </c:pt>
                <c:pt idx="499">
                  <c:v>23876</c:v>
                </c:pt>
                <c:pt idx="500">
                  <c:v>23877</c:v>
                </c:pt>
                <c:pt idx="501">
                  <c:v>23878</c:v>
                </c:pt>
                <c:pt idx="502">
                  <c:v>23879</c:v>
                </c:pt>
                <c:pt idx="503">
                  <c:v>23880</c:v>
                </c:pt>
                <c:pt idx="504">
                  <c:v>23881</c:v>
                </c:pt>
                <c:pt idx="505">
                  <c:v>23882</c:v>
                </c:pt>
                <c:pt idx="506">
                  <c:v>23883</c:v>
                </c:pt>
                <c:pt idx="507">
                  <c:v>23884</c:v>
                </c:pt>
                <c:pt idx="508">
                  <c:v>23885</c:v>
                </c:pt>
                <c:pt idx="509">
                  <c:v>23886</c:v>
                </c:pt>
                <c:pt idx="510">
                  <c:v>23887</c:v>
                </c:pt>
                <c:pt idx="511">
                  <c:v>23888</c:v>
                </c:pt>
                <c:pt idx="512">
                  <c:v>23889</c:v>
                </c:pt>
                <c:pt idx="513">
                  <c:v>23890</c:v>
                </c:pt>
                <c:pt idx="514">
                  <c:v>23891</c:v>
                </c:pt>
                <c:pt idx="515">
                  <c:v>23892</c:v>
                </c:pt>
                <c:pt idx="516">
                  <c:v>23893</c:v>
                </c:pt>
                <c:pt idx="517">
                  <c:v>23894</c:v>
                </c:pt>
                <c:pt idx="518">
                  <c:v>23895</c:v>
                </c:pt>
                <c:pt idx="519">
                  <c:v>23896</c:v>
                </c:pt>
                <c:pt idx="520">
                  <c:v>23897</c:v>
                </c:pt>
                <c:pt idx="521">
                  <c:v>23898</c:v>
                </c:pt>
                <c:pt idx="522">
                  <c:v>23899</c:v>
                </c:pt>
                <c:pt idx="523">
                  <c:v>23900</c:v>
                </c:pt>
                <c:pt idx="524">
                  <c:v>23901</c:v>
                </c:pt>
                <c:pt idx="525">
                  <c:v>23902</c:v>
                </c:pt>
                <c:pt idx="526">
                  <c:v>23903</c:v>
                </c:pt>
                <c:pt idx="527">
                  <c:v>23904</c:v>
                </c:pt>
                <c:pt idx="528">
                  <c:v>23905</c:v>
                </c:pt>
                <c:pt idx="529">
                  <c:v>23906</c:v>
                </c:pt>
                <c:pt idx="530">
                  <c:v>23907</c:v>
                </c:pt>
                <c:pt idx="531">
                  <c:v>23908</c:v>
                </c:pt>
                <c:pt idx="532">
                  <c:v>23909</c:v>
                </c:pt>
                <c:pt idx="533">
                  <c:v>23910</c:v>
                </c:pt>
                <c:pt idx="534">
                  <c:v>23911</c:v>
                </c:pt>
                <c:pt idx="535">
                  <c:v>23912</c:v>
                </c:pt>
                <c:pt idx="536">
                  <c:v>23913</c:v>
                </c:pt>
                <c:pt idx="537">
                  <c:v>23914</c:v>
                </c:pt>
                <c:pt idx="538">
                  <c:v>23915</c:v>
                </c:pt>
                <c:pt idx="539">
                  <c:v>23916</c:v>
                </c:pt>
                <c:pt idx="540">
                  <c:v>23917</c:v>
                </c:pt>
                <c:pt idx="541">
                  <c:v>23918</c:v>
                </c:pt>
                <c:pt idx="542">
                  <c:v>23919</c:v>
                </c:pt>
                <c:pt idx="543">
                  <c:v>23920</c:v>
                </c:pt>
                <c:pt idx="544">
                  <c:v>23921</c:v>
                </c:pt>
                <c:pt idx="545">
                  <c:v>23922</c:v>
                </c:pt>
                <c:pt idx="546">
                  <c:v>23923</c:v>
                </c:pt>
                <c:pt idx="547">
                  <c:v>23924</c:v>
                </c:pt>
                <c:pt idx="548">
                  <c:v>23925</c:v>
                </c:pt>
                <c:pt idx="549">
                  <c:v>23926</c:v>
                </c:pt>
                <c:pt idx="550">
                  <c:v>23927</c:v>
                </c:pt>
                <c:pt idx="551">
                  <c:v>23928</c:v>
                </c:pt>
                <c:pt idx="552">
                  <c:v>23929</c:v>
                </c:pt>
                <c:pt idx="553">
                  <c:v>23930</c:v>
                </c:pt>
                <c:pt idx="554">
                  <c:v>23931</c:v>
                </c:pt>
                <c:pt idx="555">
                  <c:v>23932</c:v>
                </c:pt>
                <c:pt idx="556">
                  <c:v>23933</c:v>
                </c:pt>
                <c:pt idx="557">
                  <c:v>23934</c:v>
                </c:pt>
                <c:pt idx="558">
                  <c:v>23935</c:v>
                </c:pt>
                <c:pt idx="559">
                  <c:v>23936</c:v>
                </c:pt>
                <c:pt idx="560">
                  <c:v>23937</c:v>
                </c:pt>
                <c:pt idx="561">
                  <c:v>23938</c:v>
                </c:pt>
                <c:pt idx="562">
                  <c:v>23939</c:v>
                </c:pt>
                <c:pt idx="563">
                  <c:v>23940</c:v>
                </c:pt>
                <c:pt idx="564">
                  <c:v>23941</c:v>
                </c:pt>
                <c:pt idx="565">
                  <c:v>23942</c:v>
                </c:pt>
                <c:pt idx="566">
                  <c:v>23943</c:v>
                </c:pt>
                <c:pt idx="567">
                  <c:v>23944</c:v>
                </c:pt>
                <c:pt idx="568">
                  <c:v>23945</c:v>
                </c:pt>
                <c:pt idx="569">
                  <c:v>23946</c:v>
                </c:pt>
                <c:pt idx="570">
                  <c:v>23947</c:v>
                </c:pt>
                <c:pt idx="571">
                  <c:v>23948</c:v>
                </c:pt>
                <c:pt idx="572">
                  <c:v>23949</c:v>
                </c:pt>
                <c:pt idx="573">
                  <c:v>23950</c:v>
                </c:pt>
                <c:pt idx="574">
                  <c:v>23951</c:v>
                </c:pt>
                <c:pt idx="575">
                  <c:v>23952</c:v>
                </c:pt>
                <c:pt idx="576">
                  <c:v>23953</c:v>
                </c:pt>
                <c:pt idx="577">
                  <c:v>23954</c:v>
                </c:pt>
                <c:pt idx="578">
                  <c:v>23955</c:v>
                </c:pt>
                <c:pt idx="579">
                  <c:v>23956</c:v>
                </c:pt>
                <c:pt idx="580">
                  <c:v>23957</c:v>
                </c:pt>
                <c:pt idx="581">
                  <c:v>23958</c:v>
                </c:pt>
                <c:pt idx="582">
                  <c:v>23959</c:v>
                </c:pt>
                <c:pt idx="583">
                  <c:v>23960</c:v>
                </c:pt>
                <c:pt idx="584">
                  <c:v>23961</c:v>
                </c:pt>
                <c:pt idx="585">
                  <c:v>23962</c:v>
                </c:pt>
                <c:pt idx="586">
                  <c:v>23963</c:v>
                </c:pt>
                <c:pt idx="587">
                  <c:v>23964</c:v>
                </c:pt>
                <c:pt idx="588">
                  <c:v>23965</c:v>
                </c:pt>
                <c:pt idx="589">
                  <c:v>23966</c:v>
                </c:pt>
                <c:pt idx="590">
                  <c:v>23967</c:v>
                </c:pt>
                <c:pt idx="591">
                  <c:v>23968</c:v>
                </c:pt>
                <c:pt idx="592">
                  <c:v>23969</c:v>
                </c:pt>
                <c:pt idx="593">
                  <c:v>23970</c:v>
                </c:pt>
                <c:pt idx="594">
                  <c:v>23971</c:v>
                </c:pt>
                <c:pt idx="595">
                  <c:v>23972</c:v>
                </c:pt>
                <c:pt idx="596">
                  <c:v>23973</c:v>
                </c:pt>
                <c:pt idx="597">
                  <c:v>23974</c:v>
                </c:pt>
                <c:pt idx="598">
                  <c:v>23975</c:v>
                </c:pt>
                <c:pt idx="599">
                  <c:v>23976</c:v>
                </c:pt>
                <c:pt idx="600">
                  <c:v>23977</c:v>
                </c:pt>
                <c:pt idx="601">
                  <c:v>23978</c:v>
                </c:pt>
                <c:pt idx="602">
                  <c:v>23979</c:v>
                </c:pt>
                <c:pt idx="603">
                  <c:v>23980</c:v>
                </c:pt>
                <c:pt idx="604">
                  <c:v>23981</c:v>
                </c:pt>
                <c:pt idx="605">
                  <c:v>23982</c:v>
                </c:pt>
                <c:pt idx="606">
                  <c:v>23983</c:v>
                </c:pt>
                <c:pt idx="607">
                  <c:v>23984</c:v>
                </c:pt>
                <c:pt idx="608">
                  <c:v>23985</c:v>
                </c:pt>
                <c:pt idx="609">
                  <c:v>23986</c:v>
                </c:pt>
                <c:pt idx="610">
                  <c:v>23987</c:v>
                </c:pt>
                <c:pt idx="611">
                  <c:v>23988</c:v>
                </c:pt>
                <c:pt idx="612">
                  <c:v>23989</c:v>
                </c:pt>
                <c:pt idx="613">
                  <c:v>23990</c:v>
                </c:pt>
                <c:pt idx="614">
                  <c:v>23991</c:v>
                </c:pt>
                <c:pt idx="615">
                  <c:v>23992</c:v>
                </c:pt>
                <c:pt idx="616">
                  <c:v>23993</c:v>
                </c:pt>
                <c:pt idx="617">
                  <c:v>23994</c:v>
                </c:pt>
                <c:pt idx="618">
                  <c:v>23995</c:v>
                </c:pt>
                <c:pt idx="619">
                  <c:v>23996</c:v>
                </c:pt>
                <c:pt idx="620">
                  <c:v>23997</c:v>
                </c:pt>
                <c:pt idx="621">
                  <c:v>23998</c:v>
                </c:pt>
                <c:pt idx="622">
                  <c:v>23999</c:v>
                </c:pt>
                <c:pt idx="623">
                  <c:v>24000</c:v>
                </c:pt>
                <c:pt idx="624">
                  <c:v>24001</c:v>
                </c:pt>
                <c:pt idx="625">
                  <c:v>24002</c:v>
                </c:pt>
                <c:pt idx="626">
                  <c:v>24003</c:v>
                </c:pt>
                <c:pt idx="627">
                  <c:v>24004</c:v>
                </c:pt>
                <c:pt idx="628">
                  <c:v>24005</c:v>
                </c:pt>
                <c:pt idx="629">
                  <c:v>24006</c:v>
                </c:pt>
                <c:pt idx="630">
                  <c:v>24007</c:v>
                </c:pt>
                <c:pt idx="631">
                  <c:v>24008</c:v>
                </c:pt>
                <c:pt idx="632">
                  <c:v>24009</c:v>
                </c:pt>
                <c:pt idx="633">
                  <c:v>24010</c:v>
                </c:pt>
                <c:pt idx="634">
                  <c:v>24011</c:v>
                </c:pt>
                <c:pt idx="635">
                  <c:v>24012</c:v>
                </c:pt>
                <c:pt idx="636">
                  <c:v>24013</c:v>
                </c:pt>
                <c:pt idx="637">
                  <c:v>24014</c:v>
                </c:pt>
                <c:pt idx="638">
                  <c:v>24015</c:v>
                </c:pt>
                <c:pt idx="639">
                  <c:v>24016</c:v>
                </c:pt>
                <c:pt idx="640">
                  <c:v>24017</c:v>
                </c:pt>
                <c:pt idx="641">
                  <c:v>24018</c:v>
                </c:pt>
                <c:pt idx="642">
                  <c:v>24019</c:v>
                </c:pt>
                <c:pt idx="643">
                  <c:v>24020</c:v>
                </c:pt>
                <c:pt idx="644">
                  <c:v>24021</c:v>
                </c:pt>
                <c:pt idx="645">
                  <c:v>24022</c:v>
                </c:pt>
                <c:pt idx="646">
                  <c:v>24023</c:v>
                </c:pt>
                <c:pt idx="647">
                  <c:v>24024</c:v>
                </c:pt>
                <c:pt idx="648">
                  <c:v>24025</c:v>
                </c:pt>
                <c:pt idx="649">
                  <c:v>24026</c:v>
                </c:pt>
                <c:pt idx="650">
                  <c:v>24027</c:v>
                </c:pt>
                <c:pt idx="651">
                  <c:v>24028</c:v>
                </c:pt>
                <c:pt idx="652">
                  <c:v>24029</c:v>
                </c:pt>
                <c:pt idx="653">
                  <c:v>24030</c:v>
                </c:pt>
                <c:pt idx="654">
                  <c:v>24031</c:v>
                </c:pt>
                <c:pt idx="655">
                  <c:v>24032</c:v>
                </c:pt>
                <c:pt idx="656">
                  <c:v>24033</c:v>
                </c:pt>
                <c:pt idx="657">
                  <c:v>24034</c:v>
                </c:pt>
                <c:pt idx="658">
                  <c:v>24035</c:v>
                </c:pt>
                <c:pt idx="659">
                  <c:v>24036</c:v>
                </c:pt>
                <c:pt idx="660">
                  <c:v>24037</c:v>
                </c:pt>
                <c:pt idx="661">
                  <c:v>24038</c:v>
                </c:pt>
                <c:pt idx="662">
                  <c:v>24039</c:v>
                </c:pt>
                <c:pt idx="663">
                  <c:v>24040</c:v>
                </c:pt>
                <c:pt idx="664">
                  <c:v>24041</c:v>
                </c:pt>
                <c:pt idx="665">
                  <c:v>24042</c:v>
                </c:pt>
                <c:pt idx="666">
                  <c:v>24043</c:v>
                </c:pt>
                <c:pt idx="667">
                  <c:v>24044</c:v>
                </c:pt>
                <c:pt idx="668">
                  <c:v>24045</c:v>
                </c:pt>
                <c:pt idx="669">
                  <c:v>24046</c:v>
                </c:pt>
                <c:pt idx="670">
                  <c:v>24047</c:v>
                </c:pt>
                <c:pt idx="671">
                  <c:v>24048</c:v>
                </c:pt>
                <c:pt idx="672">
                  <c:v>24049</c:v>
                </c:pt>
                <c:pt idx="673">
                  <c:v>24050</c:v>
                </c:pt>
                <c:pt idx="674">
                  <c:v>24051</c:v>
                </c:pt>
                <c:pt idx="675">
                  <c:v>24052</c:v>
                </c:pt>
                <c:pt idx="676">
                  <c:v>24053</c:v>
                </c:pt>
                <c:pt idx="677">
                  <c:v>24054</c:v>
                </c:pt>
                <c:pt idx="678">
                  <c:v>24055</c:v>
                </c:pt>
                <c:pt idx="679">
                  <c:v>24056</c:v>
                </c:pt>
                <c:pt idx="680">
                  <c:v>24057</c:v>
                </c:pt>
                <c:pt idx="681">
                  <c:v>24058</c:v>
                </c:pt>
                <c:pt idx="682">
                  <c:v>24059</c:v>
                </c:pt>
                <c:pt idx="683">
                  <c:v>24060</c:v>
                </c:pt>
                <c:pt idx="684">
                  <c:v>24061</c:v>
                </c:pt>
                <c:pt idx="685">
                  <c:v>24062</c:v>
                </c:pt>
                <c:pt idx="686">
                  <c:v>24063</c:v>
                </c:pt>
                <c:pt idx="687">
                  <c:v>24064</c:v>
                </c:pt>
                <c:pt idx="688">
                  <c:v>24065</c:v>
                </c:pt>
                <c:pt idx="689">
                  <c:v>24066</c:v>
                </c:pt>
                <c:pt idx="690">
                  <c:v>24067</c:v>
                </c:pt>
                <c:pt idx="691">
                  <c:v>24068</c:v>
                </c:pt>
                <c:pt idx="692">
                  <c:v>24069</c:v>
                </c:pt>
                <c:pt idx="693">
                  <c:v>24070</c:v>
                </c:pt>
                <c:pt idx="694">
                  <c:v>24071</c:v>
                </c:pt>
                <c:pt idx="695">
                  <c:v>24072</c:v>
                </c:pt>
                <c:pt idx="696">
                  <c:v>24073</c:v>
                </c:pt>
                <c:pt idx="697">
                  <c:v>24074</c:v>
                </c:pt>
                <c:pt idx="698">
                  <c:v>24075</c:v>
                </c:pt>
                <c:pt idx="699">
                  <c:v>24076</c:v>
                </c:pt>
                <c:pt idx="700">
                  <c:v>24077</c:v>
                </c:pt>
                <c:pt idx="701">
                  <c:v>24078</c:v>
                </c:pt>
                <c:pt idx="702">
                  <c:v>24079</c:v>
                </c:pt>
                <c:pt idx="703">
                  <c:v>24080</c:v>
                </c:pt>
                <c:pt idx="704">
                  <c:v>24081</c:v>
                </c:pt>
                <c:pt idx="705">
                  <c:v>24082</c:v>
                </c:pt>
                <c:pt idx="706">
                  <c:v>24083</c:v>
                </c:pt>
                <c:pt idx="707">
                  <c:v>24084</c:v>
                </c:pt>
                <c:pt idx="708">
                  <c:v>24085</c:v>
                </c:pt>
                <c:pt idx="709">
                  <c:v>24086</c:v>
                </c:pt>
                <c:pt idx="710">
                  <c:v>24087</c:v>
                </c:pt>
                <c:pt idx="711">
                  <c:v>24088</c:v>
                </c:pt>
                <c:pt idx="712">
                  <c:v>24089</c:v>
                </c:pt>
                <c:pt idx="713">
                  <c:v>24090</c:v>
                </c:pt>
                <c:pt idx="714">
                  <c:v>24091</c:v>
                </c:pt>
                <c:pt idx="715">
                  <c:v>24092</c:v>
                </c:pt>
                <c:pt idx="716">
                  <c:v>24093</c:v>
                </c:pt>
                <c:pt idx="717">
                  <c:v>24094</c:v>
                </c:pt>
                <c:pt idx="718">
                  <c:v>24095</c:v>
                </c:pt>
                <c:pt idx="719">
                  <c:v>24096</c:v>
                </c:pt>
                <c:pt idx="720">
                  <c:v>24097</c:v>
                </c:pt>
                <c:pt idx="721">
                  <c:v>24098</c:v>
                </c:pt>
                <c:pt idx="722">
                  <c:v>24099</c:v>
                </c:pt>
                <c:pt idx="723">
                  <c:v>24100</c:v>
                </c:pt>
                <c:pt idx="724">
                  <c:v>24101</c:v>
                </c:pt>
                <c:pt idx="725">
                  <c:v>24102</c:v>
                </c:pt>
                <c:pt idx="726">
                  <c:v>24103</c:v>
                </c:pt>
                <c:pt idx="727">
                  <c:v>24104</c:v>
                </c:pt>
                <c:pt idx="728">
                  <c:v>24105</c:v>
                </c:pt>
                <c:pt idx="729">
                  <c:v>24106</c:v>
                </c:pt>
                <c:pt idx="730">
                  <c:v>24107</c:v>
                </c:pt>
                <c:pt idx="731">
                  <c:v>24108</c:v>
                </c:pt>
                <c:pt idx="732">
                  <c:v>24109</c:v>
                </c:pt>
                <c:pt idx="733">
                  <c:v>24110</c:v>
                </c:pt>
                <c:pt idx="734">
                  <c:v>24111</c:v>
                </c:pt>
                <c:pt idx="735">
                  <c:v>24112</c:v>
                </c:pt>
                <c:pt idx="736">
                  <c:v>24113</c:v>
                </c:pt>
                <c:pt idx="737">
                  <c:v>24114</c:v>
                </c:pt>
                <c:pt idx="738">
                  <c:v>24115</c:v>
                </c:pt>
                <c:pt idx="739">
                  <c:v>24116</c:v>
                </c:pt>
                <c:pt idx="740">
                  <c:v>24117</c:v>
                </c:pt>
                <c:pt idx="741">
                  <c:v>24118</c:v>
                </c:pt>
                <c:pt idx="742">
                  <c:v>24119</c:v>
                </c:pt>
                <c:pt idx="743">
                  <c:v>24120</c:v>
                </c:pt>
                <c:pt idx="744">
                  <c:v>24121</c:v>
                </c:pt>
                <c:pt idx="745">
                  <c:v>24122</c:v>
                </c:pt>
                <c:pt idx="746">
                  <c:v>24123</c:v>
                </c:pt>
                <c:pt idx="747">
                  <c:v>24124</c:v>
                </c:pt>
                <c:pt idx="748">
                  <c:v>24125</c:v>
                </c:pt>
                <c:pt idx="749">
                  <c:v>24126</c:v>
                </c:pt>
                <c:pt idx="750">
                  <c:v>24127</c:v>
                </c:pt>
                <c:pt idx="751">
                  <c:v>24128</c:v>
                </c:pt>
                <c:pt idx="752">
                  <c:v>24129</c:v>
                </c:pt>
                <c:pt idx="753">
                  <c:v>24130</c:v>
                </c:pt>
                <c:pt idx="754">
                  <c:v>24131</c:v>
                </c:pt>
                <c:pt idx="755">
                  <c:v>24132</c:v>
                </c:pt>
                <c:pt idx="756">
                  <c:v>24133</c:v>
                </c:pt>
                <c:pt idx="757">
                  <c:v>24134</c:v>
                </c:pt>
                <c:pt idx="758">
                  <c:v>24135</c:v>
                </c:pt>
                <c:pt idx="759">
                  <c:v>24136</c:v>
                </c:pt>
                <c:pt idx="760">
                  <c:v>24137</c:v>
                </c:pt>
                <c:pt idx="761">
                  <c:v>24138</c:v>
                </c:pt>
                <c:pt idx="762">
                  <c:v>24139</c:v>
                </c:pt>
                <c:pt idx="763">
                  <c:v>24140</c:v>
                </c:pt>
                <c:pt idx="764">
                  <c:v>24141</c:v>
                </c:pt>
                <c:pt idx="765">
                  <c:v>24142</c:v>
                </c:pt>
                <c:pt idx="766">
                  <c:v>24143</c:v>
                </c:pt>
                <c:pt idx="767">
                  <c:v>24144</c:v>
                </c:pt>
                <c:pt idx="768">
                  <c:v>24145</c:v>
                </c:pt>
                <c:pt idx="769">
                  <c:v>24146</c:v>
                </c:pt>
                <c:pt idx="770">
                  <c:v>24147</c:v>
                </c:pt>
                <c:pt idx="771">
                  <c:v>24148</c:v>
                </c:pt>
                <c:pt idx="772">
                  <c:v>24149</c:v>
                </c:pt>
                <c:pt idx="773">
                  <c:v>24150</c:v>
                </c:pt>
                <c:pt idx="774">
                  <c:v>24151</c:v>
                </c:pt>
                <c:pt idx="775">
                  <c:v>24152</c:v>
                </c:pt>
                <c:pt idx="776">
                  <c:v>24153</c:v>
                </c:pt>
                <c:pt idx="777">
                  <c:v>24154</c:v>
                </c:pt>
                <c:pt idx="778">
                  <c:v>24155</c:v>
                </c:pt>
                <c:pt idx="779">
                  <c:v>24156</c:v>
                </c:pt>
                <c:pt idx="780">
                  <c:v>24157</c:v>
                </c:pt>
                <c:pt idx="781">
                  <c:v>24158</c:v>
                </c:pt>
                <c:pt idx="782">
                  <c:v>24159</c:v>
                </c:pt>
                <c:pt idx="783">
                  <c:v>24160</c:v>
                </c:pt>
                <c:pt idx="784">
                  <c:v>24161</c:v>
                </c:pt>
                <c:pt idx="785">
                  <c:v>24162</c:v>
                </c:pt>
                <c:pt idx="786">
                  <c:v>24163</c:v>
                </c:pt>
                <c:pt idx="787">
                  <c:v>24164</c:v>
                </c:pt>
                <c:pt idx="788">
                  <c:v>24165</c:v>
                </c:pt>
                <c:pt idx="789">
                  <c:v>24166</c:v>
                </c:pt>
                <c:pt idx="790">
                  <c:v>24167</c:v>
                </c:pt>
                <c:pt idx="791">
                  <c:v>24168</c:v>
                </c:pt>
                <c:pt idx="792">
                  <c:v>24169</c:v>
                </c:pt>
                <c:pt idx="793">
                  <c:v>24170</c:v>
                </c:pt>
                <c:pt idx="794">
                  <c:v>24171</c:v>
                </c:pt>
                <c:pt idx="795">
                  <c:v>24172</c:v>
                </c:pt>
                <c:pt idx="796">
                  <c:v>24173</c:v>
                </c:pt>
                <c:pt idx="797">
                  <c:v>24174</c:v>
                </c:pt>
                <c:pt idx="798">
                  <c:v>24175</c:v>
                </c:pt>
                <c:pt idx="799">
                  <c:v>24176</c:v>
                </c:pt>
                <c:pt idx="800">
                  <c:v>24177</c:v>
                </c:pt>
                <c:pt idx="801">
                  <c:v>24178</c:v>
                </c:pt>
                <c:pt idx="802">
                  <c:v>24179</c:v>
                </c:pt>
                <c:pt idx="803">
                  <c:v>24180</c:v>
                </c:pt>
                <c:pt idx="804">
                  <c:v>24181</c:v>
                </c:pt>
                <c:pt idx="805">
                  <c:v>24182</c:v>
                </c:pt>
                <c:pt idx="806">
                  <c:v>24183</c:v>
                </c:pt>
                <c:pt idx="807">
                  <c:v>24184</c:v>
                </c:pt>
                <c:pt idx="808">
                  <c:v>24185</c:v>
                </c:pt>
                <c:pt idx="809">
                  <c:v>24186</c:v>
                </c:pt>
                <c:pt idx="810">
                  <c:v>24187</c:v>
                </c:pt>
                <c:pt idx="811">
                  <c:v>24188</c:v>
                </c:pt>
                <c:pt idx="812">
                  <c:v>24189</c:v>
                </c:pt>
                <c:pt idx="813">
                  <c:v>24190</c:v>
                </c:pt>
                <c:pt idx="814">
                  <c:v>24191</c:v>
                </c:pt>
                <c:pt idx="815">
                  <c:v>24192</c:v>
                </c:pt>
                <c:pt idx="816">
                  <c:v>24193</c:v>
                </c:pt>
                <c:pt idx="817">
                  <c:v>24194</c:v>
                </c:pt>
                <c:pt idx="818">
                  <c:v>24195</c:v>
                </c:pt>
                <c:pt idx="819">
                  <c:v>24196</c:v>
                </c:pt>
                <c:pt idx="820">
                  <c:v>24197</c:v>
                </c:pt>
                <c:pt idx="821">
                  <c:v>24198</c:v>
                </c:pt>
                <c:pt idx="822">
                  <c:v>24199</c:v>
                </c:pt>
                <c:pt idx="823">
                  <c:v>24200</c:v>
                </c:pt>
                <c:pt idx="824">
                  <c:v>24201</c:v>
                </c:pt>
                <c:pt idx="825">
                  <c:v>24202</c:v>
                </c:pt>
                <c:pt idx="826">
                  <c:v>24203</c:v>
                </c:pt>
                <c:pt idx="827">
                  <c:v>24204</c:v>
                </c:pt>
                <c:pt idx="828">
                  <c:v>24205</c:v>
                </c:pt>
                <c:pt idx="829">
                  <c:v>24206</c:v>
                </c:pt>
                <c:pt idx="830">
                  <c:v>24207</c:v>
                </c:pt>
                <c:pt idx="831">
                  <c:v>24208</c:v>
                </c:pt>
                <c:pt idx="832">
                  <c:v>24209</c:v>
                </c:pt>
                <c:pt idx="833">
                  <c:v>24210</c:v>
                </c:pt>
                <c:pt idx="834">
                  <c:v>24211</c:v>
                </c:pt>
                <c:pt idx="835">
                  <c:v>24212</c:v>
                </c:pt>
                <c:pt idx="836">
                  <c:v>24213</c:v>
                </c:pt>
                <c:pt idx="837">
                  <c:v>24214</c:v>
                </c:pt>
                <c:pt idx="838">
                  <c:v>24215</c:v>
                </c:pt>
                <c:pt idx="839">
                  <c:v>24216</c:v>
                </c:pt>
                <c:pt idx="840">
                  <c:v>24217</c:v>
                </c:pt>
                <c:pt idx="841">
                  <c:v>24218</c:v>
                </c:pt>
                <c:pt idx="842">
                  <c:v>24219</c:v>
                </c:pt>
                <c:pt idx="843">
                  <c:v>24220</c:v>
                </c:pt>
                <c:pt idx="844">
                  <c:v>24221</c:v>
                </c:pt>
                <c:pt idx="845">
                  <c:v>24222</c:v>
                </c:pt>
                <c:pt idx="846">
                  <c:v>24223</c:v>
                </c:pt>
                <c:pt idx="847">
                  <c:v>24224</c:v>
                </c:pt>
                <c:pt idx="848">
                  <c:v>24225</c:v>
                </c:pt>
                <c:pt idx="849">
                  <c:v>24226</c:v>
                </c:pt>
                <c:pt idx="850">
                  <c:v>24227</c:v>
                </c:pt>
                <c:pt idx="851">
                  <c:v>24228</c:v>
                </c:pt>
                <c:pt idx="852">
                  <c:v>24229</c:v>
                </c:pt>
                <c:pt idx="853">
                  <c:v>24230</c:v>
                </c:pt>
                <c:pt idx="854">
                  <c:v>24231</c:v>
                </c:pt>
                <c:pt idx="855">
                  <c:v>24232</c:v>
                </c:pt>
                <c:pt idx="856">
                  <c:v>24233</c:v>
                </c:pt>
                <c:pt idx="857">
                  <c:v>24234</c:v>
                </c:pt>
                <c:pt idx="858">
                  <c:v>24235</c:v>
                </c:pt>
                <c:pt idx="859">
                  <c:v>24236</c:v>
                </c:pt>
                <c:pt idx="860">
                  <c:v>24237</c:v>
                </c:pt>
                <c:pt idx="861">
                  <c:v>24238</c:v>
                </c:pt>
                <c:pt idx="862">
                  <c:v>24239</c:v>
                </c:pt>
                <c:pt idx="863">
                  <c:v>24240</c:v>
                </c:pt>
                <c:pt idx="864">
                  <c:v>24241</c:v>
                </c:pt>
                <c:pt idx="865">
                  <c:v>24242</c:v>
                </c:pt>
                <c:pt idx="866">
                  <c:v>24243</c:v>
                </c:pt>
                <c:pt idx="867">
                  <c:v>24244</c:v>
                </c:pt>
                <c:pt idx="868">
                  <c:v>24245</c:v>
                </c:pt>
                <c:pt idx="869">
                  <c:v>24246</c:v>
                </c:pt>
                <c:pt idx="870">
                  <c:v>24247</c:v>
                </c:pt>
                <c:pt idx="871">
                  <c:v>24248</c:v>
                </c:pt>
                <c:pt idx="872">
                  <c:v>24249</c:v>
                </c:pt>
                <c:pt idx="873">
                  <c:v>24250</c:v>
                </c:pt>
                <c:pt idx="874">
                  <c:v>24251</c:v>
                </c:pt>
                <c:pt idx="875">
                  <c:v>24252</c:v>
                </c:pt>
                <c:pt idx="876">
                  <c:v>24253</c:v>
                </c:pt>
                <c:pt idx="877">
                  <c:v>24254</c:v>
                </c:pt>
                <c:pt idx="878">
                  <c:v>24255</c:v>
                </c:pt>
                <c:pt idx="879">
                  <c:v>24256</c:v>
                </c:pt>
                <c:pt idx="880">
                  <c:v>24257</c:v>
                </c:pt>
                <c:pt idx="881">
                  <c:v>24258</c:v>
                </c:pt>
                <c:pt idx="882">
                  <c:v>24259</c:v>
                </c:pt>
                <c:pt idx="883">
                  <c:v>24260</c:v>
                </c:pt>
                <c:pt idx="884">
                  <c:v>24261</c:v>
                </c:pt>
                <c:pt idx="885">
                  <c:v>24262</c:v>
                </c:pt>
                <c:pt idx="886">
                  <c:v>24263</c:v>
                </c:pt>
                <c:pt idx="887">
                  <c:v>24264</c:v>
                </c:pt>
                <c:pt idx="888">
                  <c:v>24265</c:v>
                </c:pt>
                <c:pt idx="889">
                  <c:v>24266</c:v>
                </c:pt>
                <c:pt idx="890">
                  <c:v>24267</c:v>
                </c:pt>
                <c:pt idx="891">
                  <c:v>24268</c:v>
                </c:pt>
                <c:pt idx="892">
                  <c:v>24269</c:v>
                </c:pt>
                <c:pt idx="893">
                  <c:v>24270</c:v>
                </c:pt>
                <c:pt idx="894">
                  <c:v>24271</c:v>
                </c:pt>
                <c:pt idx="895">
                  <c:v>24272</c:v>
                </c:pt>
                <c:pt idx="896">
                  <c:v>24273</c:v>
                </c:pt>
                <c:pt idx="897">
                  <c:v>24274</c:v>
                </c:pt>
                <c:pt idx="898">
                  <c:v>24275</c:v>
                </c:pt>
                <c:pt idx="899">
                  <c:v>24276</c:v>
                </c:pt>
                <c:pt idx="900">
                  <c:v>24277</c:v>
                </c:pt>
                <c:pt idx="901">
                  <c:v>24278</c:v>
                </c:pt>
                <c:pt idx="902">
                  <c:v>24279</c:v>
                </c:pt>
                <c:pt idx="903">
                  <c:v>24280</c:v>
                </c:pt>
                <c:pt idx="904">
                  <c:v>24281</c:v>
                </c:pt>
                <c:pt idx="905">
                  <c:v>24282</c:v>
                </c:pt>
                <c:pt idx="906">
                  <c:v>24283</c:v>
                </c:pt>
                <c:pt idx="907">
                  <c:v>24284</c:v>
                </c:pt>
                <c:pt idx="908">
                  <c:v>24285</c:v>
                </c:pt>
                <c:pt idx="909">
                  <c:v>24286</c:v>
                </c:pt>
                <c:pt idx="910">
                  <c:v>24287</c:v>
                </c:pt>
                <c:pt idx="911">
                  <c:v>24288</c:v>
                </c:pt>
                <c:pt idx="912">
                  <c:v>24289</c:v>
                </c:pt>
                <c:pt idx="913">
                  <c:v>24290</c:v>
                </c:pt>
                <c:pt idx="914">
                  <c:v>24291</c:v>
                </c:pt>
                <c:pt idx="915">
                  <c:v>24292</c:v>
                </c:pt>
                <c:pt idx="916">
                  <c:v>24293</c:v>
                </c:pt>
                <c:pt idx="917">
                  <c:v>24294</c:v>
                </c:pt>
                <c:pt idx="918">
                  <c:v>24295</c:v>
                </c:pt>
                <c:pt idx="919">
                  <c:v>24296</c:v>
                </c:pt>
                <c:pt idx="920">
                  <c:v>24297</c:v>
                </c:pt>
                <c:pt idx="921">
                  <c:v>24298</c:v>
                </c:pt>
                <c:pt idx="922">
                  <c:v>24299</c:v>
                </c:pt>
                <c:pt idx="923">
                  <c:v>24300</c:v>
                </c:pt>
                <c:pt idx="924">
                  <c:v>24301</c:v>
                </c:pt>
                <c:pt idx="925">
                  <c:v>24302</c:v>
                </c:pt>
                <c:pt idx="926">
                  <c:v>24303</c:v>
                </c:pt>
                <c:pt idx="927">
                  <c:v>24304</c:v>
                </c:pt>
                <c:pt idx="928">
                  <c:v>24305</c:v>
                </c:pt>
                <c:pt idx="929">
                  <c:v>24306</c:v>
                </c:pt>
                <c:pt idx="930">
                  <c:v>24307</c:v>
                </c:pt>
                <c:pt idx="931">
                  <c:v>24308</c:v>
                </c:pt>
                <c:pt idx="932">
                  <c:v>24309</c:v>
                </c:pt>
                <c:pt idx="933">
                  <c:v>24310</c:v>
                </c:pt>
                <c:pt idx="934">
                  <c:v>24311</c:v>
                </c:pt>
                <c:pt idx="935">
                  <c:v>24312</c:v>
                </c:pt>
                <c:pt idx="936">
                  <c:v>24313</c:v>
                </c:pt>
                <c:pt idx="937">
                  <c:v>24314</c:v>
                </c:pt>
                <c:pt idx="938">
                  <c:v>24315</c:v>
                </c:pt>
                <c:pt idx="939">
                  <c:v>24316</c:v>
                </c:pt>
                <c:pt idx="940">
                  <c:v>24317</c:v>
                </c:pt>
                <c:pt idx="941">
                  <c:v>24318</c:v>
                </c:pt>
                <c:pt idx="942">
                  <c:v>24319</c:v>
                </c:pt>
                <c:pt idx="943">
                  <c:v>24320</c:v>
                </c:pt>
                <c:pt idx="944">
                  <c:v>24321</c:v>
                </c:pt>
                <c:pt idx="945">
                  <c:v>24322</c:v>
                </c:pt>
                <c:pt idx="946">
                  <c:v>24323</c:v>
                </c:pt>
                <c:pt idx="947">
                  <c:v>24324</c:v>
                </c:pt>
                <c:pt idx="948">
                  <c:v>24325</c:v>
                </c:pt>
                <c:pt idx="949">
                  <c:v>24326</c:v>
                </c:pt>
                <c:pt idx="950">
                  <c:v>24327</c:v>
                </c:pt>
                <c:pt idx="951">
                  <c:v>24328</c:v>
                </c:pt>
                <c:pt idx="952">
                  <c:v>24329</c:v>
                </c:pt>
                <c:pt idx="953">
                  <c:v>24330</c:v>
                </c:pt>
                <c:pt idx="954">
                  <c:v>24331</c:v>
                </c:pt>
                <c:pt idx="955">
                  <c:v>24332</c:v>
                </c:pt>
                <c:pt idx="956">
                  <c:v>24333</c:v>
                </c:pt>
                <c:pt idx="957">
                  <c:v>24334</c:v>
                </c:pt>
                <c:pt idx="958">
                  <c:v>24335</c:v>
                </c:pt>
                <c:pt idx="959">
                  <c:v>24336</c:v>
                </c:pt>
                <c:pt idx="960">
                  <c:v>24337</c:v>
                </c:pt>
                <c:pt idx="961">
                  <c:v>24338</c:v>
                </c:pt>
                <c:pt idx="962">
                  <c:v>24339</c:v>
                </c:pt>
                <c:pt idx="963">
                  <c:v>24340</c:v>
                </c:pt>
                <c:pt idx="964">
                  <c:v>24341</c:v>
                </c:pt>
                <c:pt idx="965">
                  <c:v>24342</c:v>
                </c:pt>
                <c:pt idx="966">
                  <c:v>24343</c:v>
                </c:pt>
                <c:pt idx="967">
                  <c:v>24344</c:v>
                </c:pt>
                <c:pt idx="968">
                  <c:v>24345</c:v>
                </c:pt>
                <c:pt idx="969">
                  <c:v>24346</c:v>
                </c:pt>
                <c:pt idx="970">
                  <c:v>24347</c:v>
                </c:pt>
                <c:pt idx="971">
                  <c:v>24348</c:v>
                </c:pt>
                <c:pt idx="972">
                  <c:v>24349</c:v>
                </c:pt>
                <c:pt idx="973">
                  <c:v>24350</c:v>
                </c:pt>
                <c:pt idx="974">
                  <c:v>24351</c:v>
                </c:pt>
                <c:pt idx="975">
                  <c:v>24352</c:v>
                </c:pt>
                <c:pt idx="976">
                  <c:v>24353</c:v>
                </c:pt>
                <c:pt idx="977">
                  <c:v>24354</c:v>
                </c:pt>
                <c:pt idx="978">
                  <c:v>24355</c:v>
                </c:pt>
                <c:pt idx="979">
                  <c:v>24356</c:v>
                </c:pt>
                <c:pt idx="980">
                  <c:v>24357</c:v>
                </c:pt>
                <c:pt idx="981">
                  <c:v>24358</c:v>
                </c:pt>
                <c:pt idx="982">
                  <c:v>24359</c:v>
                </c:pt>
                <c:pt idx="983">
                  <c:v>24360</c:v>
                </c:pt>
                <c:pt idx="984">
                  <c:v>24361</c:v>
                </c:pt>
                <c:pt idx="985">
                  <c:v>24362</c:v>
                </c:pt>
                <c:pt idx="986">
                  <c:v>24363</c:v>
                </c:pt>
                <c:pt idx="987">
                  <c:v>24364</c:v>
                </c:pt>
                <c:pt idx="988">
                  <c:v>24365</c:v>
                </c:pt>
                <c:pt idx="989">
                  <c:v>24366</c:v>
                </c:pt>
                <c:pt idx="990">
                  <c:v>24367</c:v>
                </c:pt>
                <c:pt idx="991">
                  <c:v>24368</c:v>
                </c:pt>
                <c:pt idx="992">
                  <c:v>24369</c:v>
                </c:pt>
                <c:pt idx="993">
                  <c:v>24370</c:v>
                </c:pt>
                <c:pt idx="994">
                  <c:v>24371</c:v>
                </c:pt>
                <c:pt idx="995">
                  <c:v>24372</c:v>
                </c:pt>
                <c:pt idx="996">
                  <c:v>24373</c:v>
                </c:pt>
                <c:pt idx="997">
                  <c:v>24374</c:v>
                </c:pt>
                <c:pt idx="998">
                  <c:v>24375</c:v>
                </c:pt>
                <c:pt idx="999">
                  <c:v>24376</c:v>
                </c:pt>
                <c:pt idx="1000">
                  <c:v>24377</c:v>
                </c:pt>
                <c:pt idx="1001">
                  <c:v>24378</c:v>
                </c:pt>
                <c:pt idx="1002">
                  <c:v>24379</c:v>
                </c:pt>
                <c:pt idx="1003">
                  <c:v>24380</c:v>
                </c:pt>
                <c:pt idx="1004">
                  <c:v>24381</c:v>
                </c:pt>
                <c:pt idx="1005">
                  <c:v>24382</c:v>
                </c:pt>
                <c:pt idx="1006">
                  <c:v>24383</c:v>
                </c:pt>
                <c:pt idx="1007">
                  <c:v>24384</c:v>
                </c:pt>
                <c:pt idx="1008">
                  <c:v>24385</c:v>
                </c:pt>
                <c:pt idx="1009">
                  <c:v>24386</c:v>
                </c:pt>
                <c:pt idx="1010">
                  <c:v>24387</c:v>
                </c:pt>
                <c:pt idx="1011">
                  <c:v>24388</c:v>
                </c:pt>
                <c:pt idx="1012">
                  <c:v>24389</c:v>
                </c:pt>
                <c:pt idx="1013">
                  <c:v>24390</c:v>
                </c:pt>
                <c:pt idx="1014">
                  <c:v>24391</c:v>
                </c:pt>
                <c:pt idx="1015">
                  <c:v>24392</c:v>
                </c:pt>
                <c:pt idx="1016">
                  <c:v>24393</c:v>
                </c:pt>
                <c:pt idx="1017">
                  <c:v>24394</c:v>
                </c:pt>
                <c:pt idx="1018">
                  <c:v>24395</c:v>
                </c:pt>
                <c:pt idx="1019">
                  <c:v>24396</c:v>
                </c:pt>
                <c:pt idx="1020">
                  <c:v>24397</c:v>
                </c:pt>
                <c:pt idx="1021">
                  <c:v>24398</c:v>
                </c:pt>
                <c:pt idx="1022">
                  <c:v>24399</c:v>
                </c:pt>
                <c:pt idx="1023">
                  <c:v>24400</c:v>
                </c:pt>
                <c:pt idx="1024">
                  <c:v>24401</c:v>
                </c:pt>
                <c:pt idx="1025">
                  <c:v>24402</c:v>
                </c:pt>
                <c:pt idx="1026">
                  <c:v>24403</c:v>
                </c:pt>
                <c:pt idx="1027">
                  <c:v>24404</c:v>
                </c:pt>
                <c:pt idx="1028">
                  <c:v>24405</c:v>
                </c:pt>
                <c:pt idx="1029">
                  <c:v>24406</c:v>
                </c:pt>
                <c:pt idx="1030">
                  <c:v>24407</c:v>
                </c:pt>
                <c:pt idx="1031">
                  <c:v>24408</c:v>
                </c:pt>
                <c:pt idx="1032">
                  <c:v>24409</c:v>
                </c:pt>
                <c:pt idx="1033">
                  <c:v>24410</c:v>
                </c:pt>
                <c:pt idx="1034">
                  <c:v>24411</c:v>
                </c:pt>
                <c:pt idx="1035">
                  <c:v>24412</c:v>
                </c:pt>
                <c:pt idx="1036">
                  <c:v>24413</c:v>
                </c:pt>
                <c:pt idx="1037">
                  <c:v>24414</c:v>
                </c:pt>
                <c:pt idx="1038">
                  <c:v>24415</c:v>
                </c:pt>
                <c:pt idx="1039">
                  <c:v>24416</c:v>
                </c:pt>
                <c:pt idx="1040">
                  <c:v>24417</c:v>
                </c:pt>
                <c:pt idx="1041">
                  <c:v>24418</c:v>
                </c:pt>
                <c:pt idx="1042">
                  <c:v>24419</c:v>
                </c:pt>
                <c:pt idx="1043">
                  <c:v>24420</c:v>
                </c:pt>
                <c:pt idx="1044">
                  <c:v>24421</c:v>
                </c:pt>
                <c:pt idx="1045">
                  <c:v>24422</c:v>
                </c:pt>
                <c:pt idx="1046">
                  <c:v>24423</c:v>
                </c:pt>
                <c:pt idx="1047">
                  <c:v>24424</c:v>
                </c:pt>
                <c:pt idx="1048">
                  <c:v>24425</c:v>
                </c:pt>
                <c:pt idx="1049">
                  <c:v>24426</c:v>
                </c:pt>
                <c:pt idx="1050">
                  <c:v>24427</c:v>
                </c:pt>
                <c:pt idx="1051">
                  <c:v>24428</c:v>
                </c:pt>
                <c:pt idx="1052">
                  <c:v>24429</c:v>
                </c:pt>
                <c:pt idx="1053">
                  <c:v>24430</c:v>
                </c:pt>
                <c:pt idx="1054">
                  <c:v>24431</c:v>
                </c:pt>
                <c:pt idx="1055">
                  <c:v>24432</c:v>
                </c:pt>
                <c:pt idx="1056">
                  <c:v>24433</c:v>
                </c:pt>
                <c:pt idx="1057">
                  <c:v>24434</c:v>
                </c:pt>
                <c:pt idx="1058">
                  <c:v>24435</c:v>
                </c:pt>
                <c:pt idx="1059">
                  <c:v>24436</c:v>
                </c:pt>
                <c:pt idx="1060">
                  <c:v>24437</c:v>
                </c:pt>
                <c:pt idx="1061">
                  <c:v>24438</c:v>
                </c:pt>
                <c:pt idx="1062">
                  <c:v>24439</c:v>
                </c:pt>
                <c:pt idx="1063">
                  <c:v>24440</c:v>
                </c:pt>
                <c:pt idx="1064">
                  <c:v>24441</c:v>
                </c:pt>
                <c:pt idx="1065">
                  <c:v>24442</c:v>
                </c:pt>
                <c:pt idx="1066">
                  <c:v>24443</c:v>
                </c:pt>
                <c:pt idx="1067">
                  <c:v>24444</c:v>
                </c:pt>
                <c:pt idx="1068">
                  <c:v>24445</c:v>
                </c:pt>
                <c:pt idx="1069">
                  <c:v>24446</c:v>
                </c:pt>
                <c:pt idx="1070">
                  <c:v>24447</c:v>
                </c:pt>
                <c:pt idx="1071">
                  <c:v>24448</c:v>
                </c:pt>
                <c:pt idx="1072">
                  <c:v>24449</c:v>
                </c:pt>
                <c:pt idx="1073">
                  <c:v>24450</c:v>
                </c:pt>
                <c:pt idx="1074">
                  <c:v>24451</c:v>
                </c:pt>
                <c:pt idx="1075">
                  <c:v>24452</c:v>
                </c:pt>
                <c:pt idx="1076">
                  <c:v>24453</c:v>
                </c:pt>
                <c:pt idx="1077">
                  <c:v>24454</c:v>
                </c:pt>
                <c:pt idx="1078">
                  <c:v>24455</c:v>
                </c:pt>
                <c:pt idx="1079">
                  <c:v>24456</c:v>
                </c:pt>
                <c:pt idx="1080">
                  <c:v>24457</c:v>
                </c:pt>
                <c:pt idx="1081">
                  <c:v>24458</c:v>
                </c:pt>
                <c:pt idx="1082">
                  <c:v>24459</c:v>
                </c:pt>
                <c:pt idx="1083">
                  <c:v>24460</c:v>
                </c:pt>
                <c:pt idx="1084">
                  <c:v>24461</c:v>
                </c:pt>
                <c:pt idx="1085">
                  <c:v>24462</c:v>
                </c:pt>
                <c:pt idx="1086">
                  <c:v>24463</c:v>
                </c:pt>
                <c:pt idx="1087">
                  <c:v>24464</c:v>
                </c:pt>
                <c:pt idx="1088">
                  <c:v>24465</c:v>
                </c:pt>
                <c:pt idx="1089">
                  <c:v>24466</c:v>
                </c:pt>
                <c:pt idx="1090">
                  <c:v>24467</c:v>
                </c:pt>
                <c:pt idx="1091">
                  <c:v>24468</c:v>
                </c:pt>
                <c:pt idx="1092">
                  <c:v>24469</c:v>
                </c:pt>
                <c:pt idx="1093">
                  <c:v>24470</c:v>
                </c:pt>
                <c:pt idx="1094">
                  <c:v>24471</c:v>
                </c:pt>
                <c:pt idx="1095">
                  <c:v>24472</c:v>
                </c:pt>
                <c:pt idx="1096">
                  <c:v>24473</c:v>
                </c:pt>
                <c:pt idx="1097">
                  <c:v>24474</c:v>
                </c:pt>
                <c:pt idx="1098">
                  <c:v>24475</c:v>
                </c:pt>
                <c:pt idx="1099">
                  <c:v>24476</c:v>
                </c:pt>
                <c:pt idx="1100">
                  <c:v>24477</c:v>
                </c:pt>
                <c:pt idx="1101">
                  <c:v>24478</c:v>
                </c:pt>
                <c:pt idx="1102">
                  <c:v>24479</c:v>
                </c:pt>
                <c:pt idx="1103">
                  <c:v>24480</c:v>
                </c:pt>
                <c:pt idx="1104">
                  <c:v>24481</c:v>
                </c:pt>
                <c:pt idx="1105">
                  <c:v>24482</c:v>
                </c:pt>
                <c:pt idx="1106">
                  <c:v>24483</c:v>
                </c:pt>
                <c:pt idx="1107">
                  <c:v>24484</c:v>
                </c:pt>
                <c:pt idx="1108">
                  <c:v>24485</c:v>
                </c:pt>
                <c:pt idx="1109">
                  <c:v>24486</c:v>
                </c:pt>
                <c:pt idx="1110">
                  <c:v>24487</c:v>
                </c:pt>
                <c:pt idx="1111">
                  <c:v>24488</c:v>
                </c:pt>
                <c:pt idx="1112">
                  <c:v>24489</c:v>
                </c:pt>
                <c:pt idx="1113">
                  <c:v>24490</c:v>
                </c:pt>
                <c:pt idx="1114">
                  <c:v>24491</c:v>
                </c:pt>
                <c:pt idx="1115">
                  <c:v>24492</c:v>
                </c:pt>
                <c:pt idx="1116">
                  <c:v>24493</c:v>
                </c:pt>
                <c:pt idx="1117">
                  <c:v>24494</c:v>
                </c:pt>
                <c:pt idx="1118">
                  <c:v>24495</c:v>
                </c:pt>
                <c:pt idx="1119">
                  <c:v>24496</c:v>
                </c:pt>
                <c:pt idx="1120">
                  <c:v>24497</c:v>
                </c:pt>
                <c:pt idx="1121">
                  <c:v>24498</c:v>
                </c:pt>
                <c:pt idx="1122">
                  <c:v>24499</c:v>
                </c:pt>
                <c:pt idx="1123">
                  <c:v>24500</c:v>
                </c:pt>
                <c:pt idx="1124">
                  <c:v>24501</c:v>
                </c:pt>
                <c:pt idx="1125">
                  <c:v>24502</c:v>
                </c:pt>
                <c:pt idx="1126">
                  <c:v>24503</c:v>
                </c:pt>
                <c:pt idx="1127">
                  <c:v>24504</c:v>
                </c:pt>
                <c:pt idx="1128">
                  <c:v>24505</c:v>
                </c:pt>
                <c:pt idx="1129">
                  <c:v>24506</c:v>
                </c:pt>
                <c:pt idx="1130">
                  <c:v>24507</c:v>
                </c:pt>
                <c:pt idx="1131">
                  <c:v>24508</c:v>
                </c:pt>
                <c:pt idx="1132">
                  <c:v>24509</c:v>
                </c:pt>
                <c:pt idx="1133">
                  <c:v>24510</c:v>
                </c:pt>
                <c:pt idx="1134">
                  <c:v>24511</c:v>
                </c:pt>
                <c:pt idx="1135">
                  <c:v>24512</c:v>
                </c:pt>
                <c:pt idx="1136">
                  <c:v>24513</c:v>
                </c:pt>
                <c:pt idx="1137">
                  <c:v>24514</c:v>
                </c:pt>
                <c:pt idx="1138">
                  <c:v>24515</c:v>
                </c:pt>
                <c:pt idx="1139">
                  <c:v>24516</c:v>
                </c:pt>
                <c:pt idx="1140">
                  <c:v>24517</c:v>
                </c:pt>
                <c:pt idx="1141">
                  <c:v>24518</c:v>
                </c:pt>
                <c:pt idx="1142">
                  <c:v>24519</c:v>
                </c:pt>
                <c:pt idx="1143">
                  <c:v>24520</c:v>
                </c:pt>
                <c:pt idx="1144">
                  <c:v>24521</c:v>
                </c:pt>
                <c:pt idx="1145">
                  <c:v>24522</c:v>
                </c:pt>
                <c:pt idx="1146">
                  <c:v>24523</c:v>
                </c:pt>
                <c:pt idx="1147">
                  <c:v>24524</c:v>
                </c:pt>
                <c:pt idx="1148">
                  <c:v>24525</c:v>
                </c:pt>
                <c:pt idx="1149">
                  <c:v>24526</c:v>
                </c:pt>
                <c:pt idx="1150">
                  <c:v>24527</c:v>
                </c:pt>
                <c:pt idx="1151">
                  <c:v>24528</c:v>
                </c:pt>
                <c:pt idx="1152">
                  <c:v>24529</c:v>
                </c:pt>
                <c:pt idx="1153">
                  <c:v>24530</c:v>
                </c:pt>
                <c:pt idx="1154">
                  <c:v>24531</c:v>
                </c:pt>
                <c:pt idx="1155">
                  <c:v>24532</c:v>
                </c:pt>
                <c:pt idx="1156">
                  <c:v>24533</c:v>
                </c:pt>
                <c:pt idx="1157">
                  <c:v>24534</c:v>
                </c:pt>
                <c:pt idx="1158">
                  <c:v>24535</c:v>
                </c:pt>
                <c:pt idx="1159">
                  <c:v>24536</c:v>
                </c:pt>
                <c:pt idx="1160">
                  <c:v>24537</c:v>
                </c:pt>
                <c:pt idx="1161">
                  <c:v>24538</c:v>
                </c:pt>
                <c:pt idx="1162">
                  <c:v>24539</c:v>
                </c:pt>
                <c:pt idx="1163">
                  <c:v>24540</c:v>
                </c:pt>
                <c:pt idx="1164">
                  <c:v>24541</c:v>
                </c:pt>
                <c:pt idx="1165">
                  <c:v>24542</c:v>
                </c:pt>
                <c:pt idx="1166">
                  <c:v>24543</c:v>
                </c:pt>
                <c:pt idx="1167">
                  <c:v>24544</c:v>
                </c:pt>
                <c:pt idx="1168">
                  <c:v>24545</c:v>
                </c:pt>
                <c:pt idx="1169">
                  <c:v>24546</c:v>
                </c:pt>
                <c:pt idx="1170">
                  <c:v>24547</c:v>
                </c:pt>
                <c:pt idx="1171">
                  <c:v>24548</c:v>
                </c:pt>
                <c:pt idx="1172">
                  <c:v>24549</c:v>
                </c:pt>
                <c:pt idx="1173">
                  <c:v>24550</c:v>
                </c:pt>
                <c:pt idx="1174">
                  <c:v>24551</c:v>
                </c:pt>
                <c:pt idx="1175">
                  <c:v>24552</c:v>
                </c:pt>
                <c:pt idx="1176">
                  <c:v>24553</c:v>
                </c:pt>
                <c:pt idx="1177">
                  <c:v>24554</c:v>
                </c:pt>
                <c:pt idx="1178">
                  <c:v>24555</c:v>
                </c:pt>
                <c:pt idx="1179">
                  <c:v>24556</c:v>
                </c:pt>
                <c:pt idx="1180">
                  <c:v>24557</c:v>
                </c:pt>
                <c:pt idx="1181">
                  <c:v>24558</c:v>
                </c:pt>
                <c:pt idx="1182">
                  <c:v>24559</c:v>
                </c:pt>
                <c:pt idx="1183">
                  <c:v>24560</c:v>
                </c:pt>
                <c:pt idx="1184">
                  <c:v>24561</c:v>
                </c:pt>
                <c:pt idx="1185">
                  <c:v>24562</c:v>
                </c:pt>
                <c:pt idx="1186">
                  <c:v>24563</c:v>
                </c:pt>
                <c:pt idx="1187">
                  <c:v>24564</c:v>
                </c:pt>
                <c:pt idx="1188">
                  <c:v>24565</c:v>
                </c:pt>
                <c:pt idx="1189">
                  <c:v>24566</c:v>
                </c:pt>
                <c:pt idx="1190">
                  <c:v>24567</c:v>
                </c:pt>
                <c:pt idx="1191">
                  <c:v>24568</c:v>
                </c:pt>
                <c:pt idx="1192">
                  <c:v>24569</c:v>
                </c:pt>
                <c:pt idx="1193">
                  <c:v>24570</c:v>
                </c:pt>
                <c:pt idx="1194">
                  <c:v>24571</c:v>
                </c:pt>
                <c:pt idx="1195">
                  <c:v>24572</c:v>
                </c:pt>
                <c:pt idx="1196">
                  <c:v>24573</c:v>
                </c:pt>
                <c:pt idx="1197">
                  <c:v>24574</c:v>
                </c:pt>
                <c:pt idx="1198">
                  <c:v>24575</c:v>
                </c:pt>
                <c:pt idx="1199">
                  <c:v>24576</c:v>
                </c:pt>
                <c:pt idx="1200">
                  <c:v>24577</c:v>
                </c:pt>
                <c:pt idx="1201">
                  <c:v>24578</c:v>
                </c:pt>
                <c:pt idx="1202">
                  <c:v>24579</c:v>
                </c:pt>
                <c:pt idx="1203">
                  <c:v>24580</c:v>
                </c:pt>
                <c:pt idx="1204">
                  <c:v>24581</c:v>
                </c:pt>
                <c:pt idx="1205">
                  <c:v>24582</c:v>
                </c:pt>
                <c:pt idx="1206">
                  <c:v>24583</c:v>
                </c:pt>
                <c:pt idx="1207">
                  <c:v>24584</c:v>
                </c:pt>
                <c:pt idx="1208">
                  <c:v>24585</c:v>
                </c:pt>
                <c:pt idx="1209">
                  <c:v>24586</c:v>
                </c:pt>
                <c:pt idx="1210">
                  <c:v>24587</c:v>
                </c:pt>
                <c:pt idx="1211">
                  <c:v>24588</c:v>
                </c:pt>
                <c:pt idx="1212">
                  <c:v>24589</c:v>
                </c:pt>
                <c:pt idx="1213">
                  <c:v>24590</c:v>
                </c:pt>
                <c:pt idx="1214">
                  <c:v>24591</c:v>
                </c:pt>
                <c:pt idx="1215">
                  <c:v>24592</c:v>
                </c:pt>
                <c:pt idx="1216">
                  <c:v>24593</c:v>
                </c:pt>
                <c:pt idx="1217">
                  <c:v>24594</c:v>
                </c:pt>
                <c:pt idx="1218">
                  <c:v>24595</c:v>
                </c:pt>
                <c:pt idx="1219">
                  <c:v>24596</c:v>
                </c:pt>
                <c:pt idx="1220">
                  <c:v>24597</c:v>
                </c:pt>
                <c:pt idx="1221">
                  <c:v>24598</c:v>
                </c:pt>
                <c:pt idx="1222">
                  <c:v>24599</c:v>
                </c:pt>
                <c:pt idx="1223">
                  <c:v>24600</c:v>
                </c:pt>
                <c:pt idx="1224">
                  <c:v>24601</c:v>
                </c:pt>
                <c:pt idx="1225">
                  <c:v>24602</c:v>
                </c:pt>
                <c:pt idx="1226">
                  <c:v>24603</c:v>
                </c:pt>
                <c:pt idx="1227">
                  <c:v>24604</c:v>
                </c:pt>
                <c:pt idx="1228">
                  <c:v>24605</c:v>
                </c:pt>
                <c:pt idx="1229">
                  <c:v>24606</c:v>
                </c:pt>
                <c:pt idx="1230">
                  <c:v>24607</c:v>
                </c:pt>
                <c:pt idx="1231">
                  <c:v>24608</c:v>
                </c:pt>
                <c:pt idx="1232">
                  <c:v>24609</c:v>
                </c:pt>
                <c:pt idx="1233">
                  <c:v>24610</c:v>
                </c:pt>
                <c:pt idx="1234">
                  <c:v>24611</c:v>
                </c:pt>
                <c:pt idx="1235">
                  <c:v>24612</c:v>
                </c:pt>
                <c:pt idx="1236">
                  <c:v>24613</c:v>
                </c:pt>
                <c:pt idx="1237">
                  <c:v>24614</c:v>
                </c:pt>
                <c:pt idx="1238">
                  <c:v>24615</c:v>
                </c:pt>
                <c:pt idx="1239">
                  <c:v>24616</c:v>
                </c:pt>
                <c:pt idx="1240">
                  <c:v>24617</c:v>
                </c:pt>
                <c:pt idx="1241">
                  <c:v>24618</c:v>
                </c:pt>
                <c:pt idx="1242">
                  <c:v>24619</c:v>
                </c:pt>
                <c:pt idx="1243">
                  <c:v>24620</c:v>
                </c:pt>
                <c:pt idx="1244">
                  <c:v>24621</c:v>
                </c:pt>
                <c:pt idx="1245">
                  <c:v>24622</c:v>
                </c:pt>
                <c:pt idx="1246">
                  <c:v>24623</c:v>
                </c:pt>
                <c:pt idx="1247">
                  <c:v>24624</c:v>
                </c:pt>
                <c:pt idx="1248">
                  <c:v>24625</c:v>
                </c:pt>
                <c:pt idx="1249">
                  <c:v>24626</c:v>
                </c:pt>
                <c:pt idx="1250">
                  <c:v>24627</c:v>
                </c:pt>
                <c:pt idx="1251">
                  <c:v>24628</c:v>
                </c:pt>
                <c:pt idx="1252">
                  <c:v>24629</c:v>
                </c:pt>
                <c:pt idx="1253">
                  <c:v>24630</c:v>
                </c:pt>
                <c:pt idx="1254">
                  <c:v>24631</c:v>
                </c:pt>
                <c:pt idx="1255">
                  <c:v>24632</c:v>
                </c:pt>
                <c:pt idx="1256">
                  <c:v>24633</c:v>
                </c:pt>
                <c:pt idx="1257">
                  <c:v>24634</c:v>
                </c:pt>
                <c:pt idx="1258">
                  <c:v>24635</c:v>
                </c:pt>
                <c:pt idx="1259">
                  <c:v>24636</c:v>
                </c:pt>
                <c:pt idx="1260">
                  <c:v>24637</c:v>
                </c:pt>
                <c:pt idx="1261">
                  <c:v>24638</c:v>
                </c:pt>
                <c:pt idx="1262">
                  <c:v>24639</c:v>
                </c:pt>
                <c:pt idx="1263">
                  <c:v>24640</c:v>
                </c:pt>
                <c:pt idx="1264">
                  <c:v>24641</c:v>
                </c:pt>
                <c:pt idx="1265">
                  <c:v>24642</c:v>
                </c:pt>
                <c:pt idx="1266">
                  <c:v>24643</c:v>
                </c:pt>
                <c:pt idx="1267">
                  <c:v>24644</c:v>
                </c:pt>
                <c:pt idx="1268">
                  <c:v>24645</c:v>
                </c:pt>
                <c:pt idx="1269">
                  <c:v>24646</c:v>
                </c:pt>
                <c:pt idx="1270">
                  <c:v>24647</c:v>
                </c:pt>
                <c:pt idx="1271">
                  <c:v>24648</c:v>
                </c:pt>
                <c:pt idx="1272">
                  <c:v>24649</c:v>
                </c:pt>
                <c:pt idx="1273">
                  <c:v>24650</c:v>
                </c:pt>
                <c:pt idx="1274">
                  <c:v>24651</c:v>
                </c:pt>
                <c:pt idx="1275">
                  <c:v>24652</c:v>
                </c:pt>
                <c:pt idx="1276">
                  <c:v>24653</c:v>
                </c:pt>
                <c:pt idx="1277">
                  <c:v>24654</c:v>
                </c:pt>
                <c:pt idx="1278">
                  <c:v>24655</c:v>
                </c:pt>
                <c:pt idx="1279">
                  <c:v>24656</c:v>
                </c:pt>
                <c:pt idx="1280">
                  <c:v>24657</c:v>
                </c:pt>
                <c:pt idx="1281">
                  <c:v>24658</c:v>
                </c:pt>
                <c:pt idx="1282">
                  <c:v>24659</c:v>
                </c:pt>
                <c:pt idx="1283">
                  <c:v>24660</c:v>
                </c:pt>
                <c:pt idx="1284">
                  <c:v>24661</c:v>
                </c:pt>
                <c:pt idx="1285">
                  <c:v>24662</c:v>
                </c:pt>
                <c:pt idx="1286">
                  <c:v>24663</c:v>
                </c:pt>
                <c:pt idx="1287">
                  <c:v>24664</c:v>
                </c:pt>
                <c:pt idx="1288">
                  <c:v>24665</c:v>
                </c:pt>
                <c:pt idx="1289">
                  <c:v>24666</c:v>
                </c:pt>
                <c:pt idx="1290">
                  <c:v>24667</c:v>
                </c:pt>
                <c:pt idx="1291">
                  <c:v>24668</c:v>
                </c:pt>
                <c:pt idx="1292">
                  <c:v>24669</c:v>
                </c:pt>
                <c:pt idx="1293">
                  <c:v>24670</c:v>
                </c:pt>
                <c:pt idx="1294">
                  <c:v>24671</c:v>
                </c:pt>
                <c:pt idx="1295">
                  <c:v>24672</c:v>
                </c:pt>
                <c:pt idx="1296">
                  <c:v>24673</c:v>
                </c:pt>
                <c:pt idx="1297">
                  <c:v>24674</c:v>
                </c:pt>
                <c:pt idx="1298">
                  <c:v>24675</c:v>
                </c:pt>
                <c:pt idx="1299">
                  <c:v>24676</c:v>
                </c:pt>
                <c:pt idx="1300">
                  <c:v>24677</c:v>
                </c:pt>
                <c:pt idx="1301">
                  <c:v>24678</c:v>
                </c:pt>
                <c:pt idx="1302">
                  <c:v>24679</c:v>
                </c:pt>
                <c:pt idx="1303">
                  <c:v>24680</c:v>
                </c:pt>
                <c:pt idx="1304">
                  <c:v>24681</c:v>
                </c:pt>
                <c:pt idx="1305">
                  <c:v>24682</c:v>
                </c:pt>
                <c:pt idx="1306">
                  <c:v>24683</c:v>
                </c:pt>
                <c:pt idx="1307">
                  <c:v>24684</c:v>
                </c:pt>
                <c:pt idx="1308">
                  <c:v>24685</c:v>
                </c:pt>
                <c:pt idx="1309">
                  <c:v>24686</c:v>
                </c:pt>
                <c:pt idx="1310">
                  <c:v>24687</c:v>
                </c:pt>
                <c:pt idx="1311">
                  <c:v>24688</c:v>
                </c:pt>
                <c:pt idx="1312">
                  <c:v>24689</c:v>
                </c:pt>
                <c:pt idx="1313">
                  <c:v>24690</c:v>
                </c:pt>
                <c:pt idx="1314">
                  <c:v>24691</c:v>
                </c:pt>
                <c:pt idx="1315">
                  <c:v>24692</c:v>
                </c:pt>
                <c:pt idx="1316">
                  <c:v>24693</c:v>
                </c:pt>
                <c:pt idx="1317">
                  <c:v>24694</c:v>
                </c:pt>
                <c:pt idx="1318">
                  <c:v>24695</c:v>
                </c:pt>
                <c:pt idx="1319">
                  <c:v>24696</c:v>
                </c:pt>
                <c:pt idx="1320">
                  <c:v>24697</c:v>
                </c:pt>
                <c:pt idx="1321">
                  <c:v>24698</c:v>
                </c:pt>
                <c:pt idx="1322">
                  <c:v>24699</c:v>
                </c:pt>
                <c:pt idx="1323">
                  <c:v>24700</c:v>
                </c:pt>
                <c:pt idx="1324">
                  <c:v>24701</c:v>
                </c:pt>
                <c:pt idx="1325">
                  <c:v>24702</c:v>
                </c:pt>
                <c:pt idx="1326">
                  <c:v>24703</c:v>
                </c:pt>
                <c:pt idx="1327">
                  <c:v>24704</c:v>
                </c:pt>
                <c:pt idx="1328">
                  <c:v>24705</c:v>
                </c:pt>
                <c:pt idx="1329">
                  <c:v>24706</c:v>
                </c:pt>
                <c:pt idx="1330">
                  <c:v>24707</c:v>
                </c:pt>
                <c:pt idx="1331">
                  <c:v>24708</c:v>
                </c:pt>
                <c:pt idx="1332">
                  <c:v>24709</c:v>
                </c:pt>
                <c:pt idx="1333">
                  <c:v>24710</c:v>
                </c:pt>
                <c:pt idx="1334">
                  <c:v>24711</c:v>
                </c:pt>
                <c:pt idx="1335">
                  <c:v>24712</c:v>
                </c:pt>
                <c:pt idx="1336">
                  <c:v>24713</c:v>
                </c:pt>
                <c:pt idx="1337">
                  <c:v>24714</c:v>
                </c:pt>
                <c:pt idx="1338">
                  <c:v>24715</c:v>
                </c:pt>
                <c:pt idx="1339">
                  <c:v>24716</c:v>
                </c:pt>
                <c:pt idx="1340">
                  <c:v>24717</c:v>
                </c:pt>
                <c:pt idx="1341">
                  <c:v>24718</c:v>
                </c:pt>
                <c:pt idx="1342">
                  <c:v>24719</c:v>
                </c:pt>
                <c:pt idx="1343">
                  <c:v>24720</c:v>
                </c:pt>
                <c:pt idx="1344">
                  <c:v>24721</c:v>
                </c:pt>
                <c:pt idx="1345">
                  <c:v>24722</c:v>
                </c:pt>
                <c:pt idx="1346">
                  <c:v>24723</c:v>
                </c:pt>
                <c:pt idx="1347">
                  <c:v>24724</c:v>
                </c:pt>
                <c:pt idx="1348">
                  <c:v>24725</c:v>
                </c:pt>
                <c:pt idx="1349">
                  <c:v>24726</c:v>
                </c:pt>
                <c:pt idx="1350">
                  <c:v>24727</c:v>
                </c:pt>
                <c:pt idx="1351">
                  <c:v>24728</c:v>
                </c:pt>
                <c:pt idx="1352">
                  <c:v>24729</c:v>
                </c:pt>
                <c:pt idx="1353">
                  <c:v>24730</c:v>
                </c:pt>
                <c:pt idx="1354">
                  <c:v>24731</c:v>
                </c:pt>
                <c:pt idx="1355">
                  <c:v>24732</c:v>
                </c:pt>
                <c:pt idx="1356">
                  <c:v>24733</c:v>
                </c:pt>
                <c:pt idx="1357">
                  <c:v>24734</c:v>
                </c:pt>
                <c:pt idx="1358">
                  <c:v>24735</c:v>
                </c:pt>
                <c:pt idx="1359">
                  <c:v>24736</c:v>
                </c:pt>
                <c:pt idx="1360">
                  <c:v>24737</c:v>
                </c:pt>
                <c:pt idx="1361">
                  <c:v>24738</c:v>
                </c:pt>
                <c:pt idx="1362">
                  <c:v>24739</c:v>
                </c:pt>
                <c:pt idx="1363">
                  <c:v>24740</c:v>
                </c:pt>
                <c:pt idx="1364">
                  <c:v>24741</c:v>
                </c:pt>
                <c:pt idx="1365">
                  <c:v>24742</c:v>
                </c:pt>
                <c:pt idx="1366">
                  <c:v>24743</c:v>
                </c:pt>
                <c:pt idx="1367">
                  <c:v>24744</c:v>
                </c:pt>
                <c:pt idx="1368">
                  <c:v>24745</c:v>
                </c:pt>
                <c:pt idx="1369">
                  <c:v>24746</c:v>
                </c:pt>
                <c:pt idx="1370">
                  <c:v>24747</c:v>
                </c:pt>
                <c:pt idx="1371">
                  <c:v>24748</c:v>
                </c:pt>
                <c:pt idx="1372">
                  <c:v>24749</c:v>
                </c:pt>
                <c:pt idx="1373">
                  <c:v>24750</c:v>
                </c:pt>
                <c:pt idx="1374">
                  <c:v>24751</c:v>
                </c:pt>
                <c:pt idx="1375">
                  <c:v>24752</c:v>
                </c:pt>
                <c:pt idx="1376">
                  <c:v>24753</c:v>
                </c:pt>
                <c:pt idx="1377">
                  <c:v>24754</c:v>
                </c:pt>
                <c:pt idx="1378">
                  <c:v>24755</c:v>
                </c:pt>
                <c:pt idx="1379">
                  <c:v>24756</c:v>
                </c:pt>
                <c:pt idx="1380">
                  <c:v>24757</c:v>
                </c:pt>
                <c:pt idx="1381">
                  <c:v>24758</c:v>
                </c:pt>
                <c:pt idx="1382">
                  <c:v>24759</c:v>
                </c:pt>
                <c:pt idx="1383">
                  <c:v>24760</c:v>
                </c:pt>
                <c:pt idx="1384">
                  <c:v>24761</c:v>
                </c:pt>
                <c:pt idx="1385">
                  <c:v>24762</c:v>
                </c:pt>
                <c:pt idx="1386">
                  <c:v>24763</c:v>
                </c:pt>
                <c:pt idx="1387">
                  <c:v>24764</c:v>
                </c:pt>
                <c:pt idx="1388">
                  <c:v>24765</c:v>
                </c:pt>
                <c:pt idx="1389">
                  <c:v>24766</c:v>
                </c:pt>
                <c:pt idx="1390">
                  <c:v>24767</c:v>
                </c:pt>
                <c:pt idx="1391">
                  <c:v>24768</c:v>
                </c:pt>
                <c:pt idx="1392">
                  <c:v>24769</c:v>
                </c:pt>
                <c:pt idx="1393">
                  <c:v>24770</c:v>
                </c:pt>
                <c:pt idx="1394">
                  <c:v>24771</c:v>
                </c:pt>
                <c:pt idx="1395">
                  <c:v>24772</c:v>
                </c:pt>
                <c:pt idx="1396">
                  <c:v>24773</c:v>
                </c:pt>
                <c:pt idx="1397">
                  <c:v>24774</c:v>
                </c:pt>
                <c:pt idx="1398">
                  <c:v>24775</c:v>
                </c:pt>
                <c:pt idx="1399">
                  <c:v>24776</c:v>
                </c:pt>
                <c:pt idx="1400">
                  <c:v>24777</c:v>
                </c:pt>
                <c:pt idx="1401">
                  <c:v>24778</c:v>
                </c:pt>
                <c:pt idx="1402">
                  <c:v>24779</c:v>
                </c:pt>
                <c:pt idx="1403">
                  <c:v>24780</c:v>
                </c:pt>
                <c:pt idx="1404">
                  <c:v>24781</c:v>
                </c:pt>
                <c:pt idx="1405">
                  <c:v>24782</c:v>
                </c:pt>
                <c:pt idx="1406">
                  <c:v>24783</c:v>
                </c:pt>
                <c:pt idx="1407">
                  <c:v>24784</c:v>
                </c:pt>
                <c:pt idx="1408">
                  <c:v>24785</c:v>
                </c:pt>
                <c:pt idx="1409">
                  <c:v>24786</c:v>
                </c:pt>
                <c:pt idx="1410">
                  <c:v>24787</c:v>
                </c:pt>
                <c:pt idx="1411">
                  <c:v>24788</c:v>
                </c:pt>
                <c:pt idx="1412">
                  <c:v>24789</c:v>
                </c:pt>
                <c:pt idx="1413">
                  <c:v>24790</c:v>
                </c:pt>
                <c:pt idx="1414">
                  <c:v>24791</c:v>
                </c:pt>
                <c:pt idx="1415">
                  <c:v>24792</c:v>
                </c:pt>
                <c:pt idx="1416">
                  <c:v>24793</c:v>
                </c:pt>
                <c:pt idx="1417">
                  <c:v>24794</c:v>
                </c:pt>
                <c:pt idx="1418">
                  <c:v>24795</c:v>
                </c:pt>
                <c:pt idx="1419">
                  <c:v>24796</c:v>
                </c:pt>
                <c:pt idx="1420">
                  <c:v>24797</c:v>
                </c:pt>
                <c:pt idx="1421">
                  <c:v>24798</c:v>
                </c:pt>
                <c:pt idx="1422">
                  <c:v>24799</c:v>
                </c:pt>
                <c:pt idx="1423">
                  <c:v>24800</c:v>
                </c:pt>
                <c:pt idx="1424">
                  <c:v>24801</c:v>
                </c:pt>
                <c:pt idx="1425">
                  <c:v>24802</c:v>
                </c:pt>
                <c:pt idx="1426">
                  <c:v>24803</c:v>
                </c:pt>
                <c:pt idx="1427">
                  <c:v>24804</c:v>
                </c:pt>
                <c:pt idx="1428">
                  <c:v>24805</c:v>
                </c:pt>
                <c:pt idx="1429">
                  <c:v>24806</c:v>
                </c:pt>
                <c:pt idx="1430">
                  <c:v>24807</c:v>
                </c:pt>
                <c:pt idx="1431">
                  <c:v>24808</c:v>
                </c:pt>
                <c:pt idx="1432">
                  <c:v>24809</c:v>
                </c:pt>
                <c:pt idx="1433">
                  <c:v>24810</c:v>
                </c:pt>
                <c:pt idx="1434">
                  <c:v>24811</c:v>
                </c:pt>
                <c:pt idx="1435">
                  <c:v>24812</c:v>
                </c:pt>
                <c:pt idx="1436">
                  <c:v>24813</c:v>
                </c:pt>
                <c:pt idx="1437">
                  <c:v>24814</c:v>
                </c:pt>
                <c:pt idx="1438">
                  <c:v>24815</c:v>
                </c:pt>
                <c:pt idx="1439">
                  <c:v>24816</c:v>
                </c:pt>
                <c:pt idx="1440">
                  <c:v>24817</c:v>
                </c:pt>
                <c:pt idx="1441">
                  <c:v>24818</c:v>
                </c:pt>
                <c:pt idx="1442">
                  <c:v>24819</c:v>
                </c:pt>
                <c:pt idx="1443">
                  <c:v>24820</c:v>
                </c:pt>
                <c:pt idx="1444">
                  <c:v>24821</c:v>
                </c:pt>
                <c:pt idx="1445">
                  <c:v>24822</c:v>
                </c:pt>
                <c:pt idx="1446">
                  <c:v>24823</c:v>
                </c:pt>
                <c:pt idx="1447">
                  <c:v>24824</c:v>
                </c:pt>
                <c:pt idx="1448">
                  <c:v>24825</c:v>
                </c:pt>
                <c:pt idx="1449">
                  <c:v>24826</c:v>
                </c:pt>
                <c:pt idx="1450">
                  <c:v>24827</c:v>
                </c:pt>
                <c:pt idx="1451">
                  <c:v>24828</c:v>
                </c:pt>
                <c:pt idx="1452">
                  <c:v>24829</c:v>
                </c:pt>
                <c:pt idx="1453">
                  <c:v>24830</c:v>
                </c:pt>
                <c:pt idx="1454">
                  <c:v>24831</c:v>
                </c:pt>
                <c:pt idx="1455">
                  <c:v>24832</c:v>
                </c:pt>
                <c:pt idx="1456">
                  <c:v>24833</c:v>
                </c:pt>
                <c:pt idx="1457">
                  <c:v>24834</c:v>
                </c:pt>
                <c:pt idx="1458">
                  <c:v>24835</c:v>
                </c:pt>
                <c:pt idx="1459">
                  <c:v>24836</c:v>
                </c:pt>
                <c:pt idx="1460">
                  <c:v>24837</c:v>
                </c:pt>
                <c:pt idx="1461">
                  <c:v>24838</c:v>
                </c:pt>
                <c:pt idx="1462">
                  <c:v>24839</c:v>
                </c:pt>
                <c:pt idx="1463">
                  <c:v>24840</c:v>
                </c:pt>
                <c:pt idx="1464">
                  <c:v>24841</c:v>
                </c:pt>
                <c:pt idx="1465">
                  <c:v>24842</c:v>
                </c:pt>
                <c:pt idx="1466">
                  <c:v>24843</c:v>
                </c:pt>
                <c:pt idx="1467">
                  <c:v>24844</c:v>
                </c:pt>
                <c:pt idx="1468">
                  <c:v>24845</c:v>
                </c:pt>
                <c:pt idx="1469">
                  <c:v>24846</c:v>
                </c:pt>
                <c:pt idx="1470">
                  <c:v>24847</c:v>
                </c:pt>
                <c:pt idx="1471">
                  <c:v>24848</c:v>
                </c:pt>
                <c:pt idx="1472">
                  <c:v>24849</c:v>
                </c:pt>
                <c:pt idx="1473">
                  <c:v>24850</c:v>
                </c:pt>
                <c:pt idx="1474">
                  <c:v>24851</c:v>
                </c:pt>
                <c:pt idx="1475">
                  <c:v>24852</c:v>
                </c:pt>
                <c:pt idx="1476">
                  <c:v>24853</c:v>
                </c:pt>
                <c:pt idx="1477">
                  <c:v>24854</c:v>
                </c:pt>
                <c:pt idx="1478">
                  <c:v>24855</c:v>
                </c:pt>
                <c:pt idx="1479">
                  <c:v>24856</c:v>
                </c:pt>
                <c:pt idx="1480">
                  <c:v>24857</c:v>
                </c:pt>
                <c:pt idx="1481">
                  <c:v>24858</c:v>
                </c:pt>
                <c:pt idx="1482">
                  <c:v>24859</c:v>
                </c:pt>
                <c:pt idx="1483">
                  <c:v>24860</c:v>
                </c:pt>
                <c:pt idx="1484">
                  <c:v>24861</c:v>
                </c:pt>
                <c:pt idx="1485">
                  <c:v>24862</c:v>
                </c:pt>
                <c:pt idx="1486">
                  <c:v>24863</c:v>
                </c:pt>
                <c:pt idx="1487">
                  <c:v>24864</c:v>
                </c:pt>
                <c:pt idx="1488">
                  <c:v>24865</c:v>
                </c:pt>
                <c:pt idx="1489">
                  <c:v>24866</c:v>
                </c:pt>
                <c:pt idx="1490">
                  <c:v>24867</c:v>
                </c:pt>
                <c:pt idx="1491">
                  <c:v>24868</c:v>
                </c:pt>
                <c:pt idx="1492">
                  <c:v>24869</c:v>
                </c:pt>
                <c:pt idx="1493">
                  <c:v>24870</c:v>
                </c:pt>
                <c:pt idx="1494">
                  <c:v>24871</c:v>
                </c:pt>
                <c:pt idx="1495">
                  <c:v>24872</c:v>
                </c:pt>
                <c:pt idx="1496">
                  <c:v>24873</c:v>
                </c:pt>
                <c:pt idx="1497">
                  <c:v>24874</c:v>
                </c:pt>
                <c:pt idx="1498">
                  <c:v>24875</c:v>
                </c:pt>
                <c:pt idx="1499">
                  <c:v>24876</c:v>
                </c:pt>
                <c:pt idx="1500">
                  <c:v>24877</c:v>
                </c:pt>
                <c:pt idx="1501">
                  <c:v>24878</c:v>
                </c:pt>
                <c:pt idx="1502">
                  <c:v>24879</c:v>
                </c:pt>
                <c:pt idx="1503">
                  <c:v>24880</c:v>
                </c:pt>
                <c:pt idx="1504">
                  <c:v>24881</c:v>
                </c:pt>
                <c:pt idx="1505">
                  <c:v>24882</c:v>
                </c:pt>
                <c:pt idx="1506">
                  <c:v>24883</c:v>
                </c:pt>
                <c:pt idx="1507">
                  <c:v>24884</c:v>
                </c:pt>
                <c:pt idx="1508">
                  <c:v>24885</c:v>
                </c:pt>
                <c:pt idx="1509">
                  <c:v>24886</c:v>
                </c:pt>
                <c:pt idx="1510">
                  <c:v>24887</c:v>
                </c:pt>
                <c:pt idx="1511">
                  <c:v>24888</c:v>
                </c:pt>
                <c:pt idx="1512">
                  <c:v>24889</c:v>
                </c:pt>
                <c:pt idx="1513">
                  <c:v>24890</c:v>
                </c:pt>
                <c:pt idx="1514">
                  <c:v>24891</c:v>
                </c:pt>
                <c:pt idx="1515">
                  <c:v>24892</c:v>
                </c:pt>
                <c:pt idx="1516">
                  <c:v>24893</c:v>
                </c:pt>
                <c:pt idx="1517">
                  <c:v>24894</c:v>
                </c:pt>
                <c:pt idx="1518">
                  <c:v>24895</c:v>
                </c:pt>
                <c:pt idx="1519">
                  <c:v>24896</c:v>
                </c:pt>
                <c:pt idx="1520">
                  <c:v>24897</c:v>
                </c:pt>
                <c:pt idx="1521">
                  <c:v>24898</c:v>
                </c:pt>
                <c:pt idx="1522">
                  <c:v>24899</c:v>
                </c:pt>
                <c:pt idx="1523">
                  <c:v>24900</c:v>
                </c:pt>
                <c:pt idx="1524">
                  <c:v>24901</c:v>
                </c:pt>
                <c:pt idx="1525">
                  <c:v>24902</c:v>
                </c:pt>
                <c:pt idx="1526">
                  <c:v>24903</c:v>
                </c:pt>
                <c:pt idx="1527">
                  <c:v>24904</c:v>
                </c:pt>
                <c:pt idx="1528">
                  <c:v>24905</c:v>
                </c:pt>
                <c:pt idx="1529">
                  <c:v>24906</c:v>
                </c:pt>
                <c:pt idx="1530">
                  <c:v>24907</c:v>
                </c:pt>
                <c:pt idx="1531">
                  <c:v>24908</c:v>
                </c:pt>
                <c:pt idx="1532">
                  <c:v>24909</c:v>
                </c:pt>
                <c:pt idx="1533">
                  <c:v>24910</c:v>
                </c:pt>
                <c:pt idx="1534">
                  <c:v>24911</c:v>
                </c:pt>
                <c:pt idx="1535">
                  <c:v>24912</c:v>
                </c:pt>
                <c:pt idx="1536">
                  <c:v>24913</c:v>
                </c:pt>
                <c:pt idx="1537">
                  <c:v>24914</c:v>
                </c:pt>
                <c:pt idx="1538">
                  <c:v>24915</c:v>
                </c:pt>
                <c:pt idx="1539">
                  <c:v>24916</c:v>
                </c:pt>
                <c:pt idx="1540">
                  <c:v>24917</c:v>
                </c:pt>
                <c:pt idx="1541">
                  <c:v>24918</c:v>
                </c:pt>
                <c:pt idx="1542">
                  <c:v>24919</c:v>
                </c:pt>
                <c:pt idx="1543">
                  <c:v>24920</c:v>
                </c:pt>
                <c:pt idx="1544">
                  <c:v>24921</c:v>
                </c:pt>
                <c:pt idx="1545">
                  <c:v>24922</c:v>
                </c:pt>
                <c:pt idx="1546">
                  <c:v>24923</c:v>
                </c:pt>
                <c:pt idx="1547">
                  <c:v>24924</c:v>
                </c:pt>
                <c:pt idx="1548">
                  <c:v>24925</c:v>
                </c:pt>
                <c:pt idx="1549">
                  <c:v>24926</c:v>
                </c:pt>
                <c:pt idx="1550">
                  <c:v>24927</c:v>
                </c:pt>
                <c:pt idx="1551">
                  <c:v>24928</c:v>
                </c:pt>
                <c:pt idx="1552">
                  <c:v>24929</c:v>
                </c:pt>
                <c:pt idx="1553">
                  <c:v>24930</c:v>
                </c:pt>
                <c:pt idx="1554">
                  <c:v>24931</c:v>
                </c:pt>
                <c:pt idx="1555">
                  <c:v>24932</c:v>
                </c:pt>
                <c:pt idx="1556">
                  <c:v>24933</c:v>
                </c:pt>
                <c:pt idx="1557">
                  <c:v>24934</c:v>
                </c:pt>
                <c:pt idx="1558">
                  <c:v>24935</c:v>
                </c:pt>
                <c:pt idx="1559">
                  <c:v>24936</c:v>
                </c:pt>
                <c:pt idx="1560">
                  <c:v>24937</c:v>
                </c:pt>
                <c:pt idx="1561">
                  <c:v>24938</c:v>
                </c:pt>
                <c:pt idx="1562">
                  <c:v>24939</c:v>
                </c:pt>
                <c:pt idx="1563">
                  <c:v>24940</c:v>
                </c:pt>
                <c:pt idx="1564">
                  <c:v>24941</c:v>
                </c:pt>
                <c:pt idx="1565">
                  <c:v>24942</c:v>
                </c:pt>
                <c:pt idx="1566">
                  <c:v>24943</c:v>
                </c:pt>
                <c:pt idx="1567">
                  <c:v>24944</c:v>
                </c:pt>
                <c:pt idx="1568">
                  <c:v>24945</c:v>
                </c:pt>
                <c:pt idx="1569">
                  <c:v>24946</c:v>
                </c:pt>
                <c:pt idx="1570">
                  <c:v>24947</c:v>
                </c:pt>
                <c:pt idx="1571">
                  <c:v>24948</c:v>
                </c:pt>
                <c:pt idx="1572">
                  <c:v>24949</c:v>
                </c:pt>
                <c:pt idx="1573">
                  <c:v>24950</c:v>
                </c:pt>
                <c:pt idx="1574">
                  <c:v>24951</c:v>
                </c:pt>
                <c:pt idx="1575">
                  <c:v>24952</c:v>
                </c:pt>
                <c:pt idx="1576">
                  <c:v>24953</c:v>
                </c:pt>
                <c:pt idx="1577">
                  <c:v>24954</c:v>
                </c:pt>
                <c:pt idx="1578">
                  <c:v>24955</c:v>
                </c:pt>
                <c:pt idx="1579">
                  <c:v>24956</c:v>
                </c:pt>
                <c:pt idx="1580">
                  <c:v>24957</c:v>
                </c:pt>
                <c:pt idx="1581">
                  <c:v>24958</c:v>
                </c:pt>
                <c:pt idx="1582">
                  <c:v>24959</c:v>
                </c:pt>
                <c:pt idx="1583">
                  <c:v>24960</c:v>
                </c:pt>
                <c:pt idx="1584">
                  <c:v>24961</c:v>
                </c:pt>
                <c:pt idx="1585">
                  <c:v>24962</c:v>
                </c:pt>
                <c:pt idx="1586">
                  <c:v>24963</c:v>
                </c:pt>
                <c:pt idx="1587">
                  <c:v>24964</c:v>
                </c:pt>
                <c:pt idx="1588">
                  <c:v>24965</c:v>
                </c:pt>
                <c:pt idx="1589">
                  <c:v>24966</c:v>
                </c:pt>
                <c:pt idx="1590">
                  <c:v>24967</c:v>
                </c:pt>
                <c:pt idx="1591">
                  <c:v>24968</c:v>
                </c:pt>
                <c:pt idx="1592">
                  <c:v>24969</c:v>
                </c:pt>
                <c:pt idx="1593">
                  <c:v>24970</c:v>
                </c:pt>
                <c:pt idx="1594">
                  <c:v>24971</c:v>
                </c:pt>
                <c:pt idx="1595">
                  <c:v>24972</c:v>
                </c:pt>
                <c:pt idx="1596">
                  <c:v>24973</c:v>
                </c:pt>
                <c:pt idx="1597">
                  <c:v>24974</c:v>
                </c:pt>
                <c:pt idx="1598">
                  <c:v>24975</c:v>
                </c:pt>
                <c:pt idx="1599">
                  <c:v>24976</c:v>
                </c:pt>
                <c:pt idx="1600">
                  <c:v>24977</c:v>
                </c:pt>
                <c:pt idx="1601">
                  <c:v>24978</c:v>
                </c:pt>
                <c:pt idx="1602">
                  <c:v>24979</c:v>
                </c:pt>
                <c:pt idx="1603">
                  <c:v>24980</c:v>
                </c:pt>
                <c:pt idx="1604">
                  <c:v>24981</c:v>
                </c:pt>
                <c:pt idx="1605">
                  <c:v>24982</c:v>
                </c:pt>
                <c:pt idx="1606">
                  <c:v>24983</c:v>
                </c:pt>
                <c:pt idx="1607">
                  <c:v>24984</c:v>
                </c:pt>
                <c:pt idx="1608">
                  <c:v>24985</c:v>
                </c:pt>
                <c:pt idx="1609">
                  <c:v>24986</c:v>
                </c:pt>
                <c:pt idx="1610">
                  <c:v>24987</c:v>
                </c:pt>
                <c:pt idx="1611">
                  <c:v>24988</c:v>
                </c:pt>
                <c:pt idx="1612">
                  <c:v>24989</c:v>
                </c:pt>
                <c:pt idx="1613">
                  <c:v>24990</c:v>
                </c:pt>
                <c:pt idx="1614">
                  <c:v>24991</c:v>
                </c:pt>
                <c:pt idx="1615">
                  <c:v>24992</c:v>
                </c:pt>
                <c:pt idx="1616">
                  <c:v>24993</c:v>
                </c:pt>
                <c:pt idx="1617">
                  <c:v>24994</c:v>
                </c:pt>
                <c:pt idx="1618">
                  <c:v>24995</c:v>
                </c:pt>
                <c:pt idx="1619">
                  <c:v>24996</c:v>
                </c:pt>
                <c:pt idx="1620">
                  <c:v>24997</c:v>
                </c:pt>
                <c:pt idx="1621">
                  <c:v>24998</c:v>
                </c:pt>
                <c:pt idx="1622">
                  <c:v>24999</c:v>
                </c:pt>
                <c:pt idx="1623">
                  <c:v>25000</c:v>
                </c:pt>
                <c:pt idx="1624">
                  <c:v>25001</c:v>
                </c:pt>
                <c:pt idx="1625">
                  <c:v>25002</c:v>
                </c:pt>
                <c:pt idx="1626">
                  <c:v>25003</c:v>
                </c:pt>
                <c:pt idx="1627">
                  <c:v>25004</c:v>
                </c:pt>
                <c:pt idx="1628">
                  <c:v>25005</c:v>
                </c:pt>
                <c:pt idx="1629">
                  <c:v>25006</c:v>
                </c:pt>
                <c:pt idx="1630">
                  <c:v>25007</c:v>
                </c:pt>
                <c:pt idx="1631">
                  <c:v>25008</c:v>
                </c:pt>
                <c:pt idx="1632">
                  <c:v>25009</c:v>
                </c:pt>
                <c:pt idx="1633">
                  <c:v>25010</c:v>
                </c:pt>
                <c:pt idx="1634">
                  <c:v>25011</c:v>
                </c:pt>
                <c:pt idx="1635">
                  <c:v>25012</c:v>
                </c:pt>
                <c:pt idx="1636">
                  <c:v>25013</c:v>
                </c:pt>
                <c:pt idx="1637">
                  <c:v>25014</c:v>
                </c:pt>
                <c:pt idx="1638">
                  <c:v>25015</c:v>
                </c:pt>
                <c:pt idx="1639">
                  <c:v>25016</c:v>
                </c:pt>
                <c:pt idx="1640">
                  <c:v>25017</c:v>
                </c:pt>
                <c:pt idx="1641">
                  <c:v>25018</c:v>
                </c:pt>
                <c:pt idx="1642">
                  <c:v>25019</c:v>
                </c:pt>
                <c:pt idx="1643">
                  <c:v>25020</c:v>
                </c:pt>
                <c:pt idx="1644">
                  <c:v>25021</c:v>
                </c:pt>
                <c:pt idx="1645">
                  <c:v>25022</c:v>
                </c:pt>
                <c:pt idx="1646">
                  <c:v>25023</c:v>
                </c:pt>
                <c:pt idx="1647">
                  <c:v>25024</c:v>
                </c:pt>
                <c:pt idx="1648">
                  <c:v>25025</c:v>
                </c:pt>
                <c:pt idx="1649">
                  <c:v>25026</c:v>
                </c:pt>
                <c:pt idx="1650">
                  <c:v>25027</c:v>
                </c:pt>
                <c:pt idx="1651">
                  <c:v>25028</c:v>
                </c:pt>
                <c:pt idx="1652">
                  <c:v>25029</c:v>
                </c:pt>
                <c:pt idx="1653">
                  <c:v>25030</c:v>
                </c:pt>
                <c:pt idx="1654">
                  <c:v>25031</c:v>
                </c:pt>
                <c:pt idx="1655">
                  <c:v>25032</c:v>
                </c:pt>
                <c:pt idx="1656">
                  <c:v>25033</c:v>
                </c:pt>
                <c:pt idx="1657">
                  <c:v>25034</c:v>
                </c:pt>
                <c:pt idx="1658">
                  <c:v>25035</c:v>
                </c:pt>
                <c:pt idx="1659">
                  <c:v>25036</c:v>
                </c:pt>
                <c:pt idx="1660">
                  <c:v>25037</c:v>
                </c:pt>
                <c:pt idx="1661">
                  <c:v>25038</c:v>
                </c:pt>
                <c:pt idx="1662">
                  <c:v>25039</c:v>
                </c:pt>
                <c:pt idx="1663">
                  <c:v>25040</c:v>
                </c:pt>
                <c:pt idx="1664">
                  <c:v>25041</c:v>
                </c:pt>
                <c:pt idx="1665">
                  <c:v>25042</c:v>
                </c:pt>
                <c:pt idx="1666">
                  <c:v>25043</c:v>
                </c:pt>
                <c:pt idx="1667">
                  <c:v>25044</c:v>
                </c:pt>
                <c:pt idx="1668">
                  <c:v>25045</c:v>
                </c:pt>
                <c:pt idx="1669">
                  <c:v>25046</c:v>
                </c:pt>
                <c:pt idx="1670">
                  <c:v>25047</c:v>
                </c:pt>
                <c:pt idx="1671">
                  <c:v>25048</c:v>
                </c:pt>
                <c:pt idx="1672">
                  <c:v>25049</c:v>
                </c:pt>
                <c:pt idx="1673">
                  <c:v>25050</c:v>
                </c:pt>
                <c:pt idx="1674">
                  <c:v>25051</c:v>
                </c:pt>
                <c:pt idx="1675">
                  <c:v>25052</c:v>
                </c:pt>
                <c:pt idx="1676">
                  <c:v>25053</c:v>
                </c:pt>
                <c:pt idx="1677">
                  <c:v>25054</c:v>
                </c:pt>
                <c:pt idx="1678">
                  <c:v>25055</c:v>
                </c:pt>
                <c:pt idx="1679">
                  <c:v>25056</c:v>
                </c:pt>
                <c:pt idx="1680">
                  <c:v>25057</c:v>
                </c:pt>
                <c:pt idx="1681">
                  <c:v>25058</c:v>
                </c:pt>
                <c:pt idx="1682">
                  <c:v>25059</c:v>
                </c:pt>
                <c:pt idx="1683">
                  <c:v>25060</c:v>
                </c:pt>
                <c:pt idx="1684">
                  <c:v>25061</c:v>
                </c:pt>
                <c:pt idx="1685">
                  <c:v>25062</c:v>
                </c:pt>
                <c:pt idx="1686">
                  <c:v>25063</c:v>
                </c:pt>
                <c:pt idx="1687">
                  <c:v>25064</c:v>
                </c:pt>
                <c:pt idx="1688">
                  <c:v>25065</c:v>
                </c:pt>
                <c:pt idx="1689">
                  <c:v>25066</c:v>
                </c:pt>
                <c:pt idx="1690">
                  <c:v>25067</c:v>
                </c:pt>
                <c:pt idx="1691">
                  <c:v>25068</c:v>
                </c:pt>
                <c:pt idx="1692">
                  <c:v>25069</c:v>
                </c:pt>
                <c:pt idx="1693">
                  <c:v>25070</c:v>
                </c:pt>
                <c:pt idx="1694">
                  <c:v>25071</c:v>
                </c:pt>
                <c:pt idx="1695">
                  <c:v>25072</c:v>
                </c:pt>
                <c:pt idx="1696">
                  <c:v>25073</c:v>
                </c:pt>
                <c:pt idx="1697">
                  <c:v>25074</c:v>
                </c:pt>
                <c:pt idx="1698">
                  <c:v>25075</c:v>
                </c:pt>
                <c:pt idx="1699">
                  <c:v>25076</c:v>
                </c:pt>
                <c:pt idx="1700">
                  <c:v>25077</c:v>
                </c:pt>
                <c:pt idx="1701">
                  <c:v>25078</c:v>
                </c:pt>
                <c:pt idx="1702">
                  <c:v>25079</c:v>
                </c:pt>
                <c:pt idx="1703">
                  <c:v>25080</c:v>
                </c:pt>
                <c:pt idx="1704">
                  <c:v>25081</c:v>
                </c:pt>
                <c:pt idx="1705">
                  <c:v>25082</c:v>
                </c:pt>
                <c:pt idx="1706">
                  <c:v>25083</c:v>
                </c:pt>
                <c:pt idx="1707">
                  <c:v>25084</c:v>
                </c:pt>
                <c:pt idx="1708">
                  <c:v>25085</c:v>
                </c:pt>
                <c:pt idx="1709">
                  <c:v>25086</c:v>
                </c:pt>
                <c:pt idx="1710">
                  <c:v>25087</c:v>
                </c:pt>
                <c:pt idx="1711">
                  <c:v>25088</c:v>
                </c:pt>
                <c:pt idx="1712">
                  <c:v>25089</c:v>
                </c:pt>
                <c:pt idx="1713">
                  <c:v>25090</c:v>
                </c:pt>
                <c:pt idx="1714">
                  <c:v>25091</c:v>
                </c:pt>
                <c:pt idx="1715">
                  <c:v>25092</c:v>
                </c:pt>
                <c:pt idx="1716">
                  <c:v>25093</c:v>
                </c:pt>
                <c:pt idx="1717">
                  <c:v>25094</c:v>
                </c:pt>
                <c:pt idx="1718">
                  <c:v>25095</c:v>
                </c:pt>
                <c:pt idx="1719">
                  <c:v>25096</c:v>
                </c:pt>
                <c:pt idx="1720">
                  <c:v>25097</c:v>
                </c:pt>
                <c:pt idx="1721">
                  <c:v>25098</c:v>
                </c:pt>
                <c:pt idx="1722">
                  <c:v>25099</c:v>
                </c:pt>
                <c:pt idx="1723">
                  <c:v>25100</c:v>
                </c:pt>
                <c:pt idx="1724">
                  <c:v>25101</c:v>
                </c:pt>
                <c:pt idx="1725">
                  <c:v>25102</c:v>
                </c:pt>
                <c:pt idx="1726">
                  <c:v>25103</c:v>
                </c:pt>
                <c:pt idx="1727">
                  <c:v>25104</c:v>
                </c:pt>
                <c:pt idx="1728">
                  <c:v>25105</c:v>
                </c:pt>
                <c:pt idx="1729">
                  <c:v>25106</c:v>
                </c:pt>
                <c:pt idx="1730">
                  <c:v>25107</c:v>
                </c:pt>
                <c:pt idx="1731">
                  <c:v>25108</c:v>
                </c:pt>
                <c:pt idx="1732">
                  <c:v>25109</c:v>
                </c:pt>
                <c:pt idx="1733">
                  <c:v>25110</c:v>
                </c:pt>
                <c:pt idx="1734">
                  <c:v>25111</c:v>
                </c:pt>
                <c:pt idx="1735">
                  <c:v>25112</c:v>
                </c:pt>
                <c:pt idx="1736">
                  <c:v>25113</c:v>
                </c:pt>
                <c:pt idx="1737">
                  <c:v>25114</c:v>
                </c:pt>
                <c:pt idx="1738">
                  <c:v>25115</c:v>
                </c:pt>
                <c:pt idx="1739">
                  <c:v>25116</c:v>
                </c:pt>
                <c:pt idx="1740">
                  <c:v>25117</c:v>
                </c:pt>
                <c:pt idx="1741">
                  <c:v>25118</c:v>
                </c:pt>
                <c:pt idx="1742">
                  <c:v>25119</c:v>
                </c:pt>
                <c:pt idx="1743">
                  <c:v>25120</c:v>
                </c:pt>
                <c:pt idx="1744">
                  <c:v>25121</c:v>
                </c:pt>
                <c:pt idx="1745">
                  <c:v>25122</c:v>
                </c:pt>
                <c:pt idx="1746">
                  <c:v>25123</c:v>
                </c:pt>
                <c:pt idx="1747">
                  <c:v>25124</c:v>
                </c:pt>
                <c:pt idx="1748">
                  <c:v>25125</c:v>
                </c:pt>
                <c:pt idx="1749">
                  <c:v>25126</c:v>
                </c:pt>
                <c:pt idx="1750">
                  <c:v>25127</c:v>
                </c:pt>
                <c:pt idx="1751">
                  <c:v>25128</c:v>
                </c:pt>
                <c:pt idx="1752">
                  <c:v>25129</c:v>
                </c:pt>
                <c:pt idx="1753">
                  <c:v>25130</c:v>
                </c:pt>
                <c:pt idx="1754">
                  <c:v>25131</c:v>
                </c:pt>
                <c:pt idx="1755">
                  <c:v>25132</c:v>
                </c:pt>
                <c:pt idx="1756">
                  <c:v>25133</c:v>
                </c:pt>
                <c:pt idx="1757">
                  <c:v>25134</c:v>
                </c:pt>
                <c:pt idx="1758">
                  <c:v>25135</c:v>
                </c:pt>
                <c:pt idx="1759">
                  <c:v>25136</c:v>
                </c:pt>
                <c:pt idx="1760">
                  <c:v>25137</c:v>
                </c:pt>
                <c:pt idx="1761">
                  <c:v>25138</c:v>
                </c:pt>
                <c:pt idx="1762">
                  <c:v>25139</c:v>
                </c:pt>
                <c:pt idx="1763">
                  <c:v>25140</c:v>
                </c:pt>
                <c:pt idx="1764">
                  <c:v>25141</c:v>
                </c:pt>
                <c:pt idx="1765">
                  <c:v>25142</c:v>
                </c:pt>
                <c:pt idx="1766">
                  <c:v>25143</c:v>
                </c:pt>
                <c:pt idx="1767">
                  <c:v>25144</c:v>
                </c:pt>
                <c:pt idx="1768">
                  <c:v>25145</c:v>
                </c:pt>
                <c:pt idx="1769">
                  <c:v>25146</c:v>
                </c:pt>
                <c:pt idx="1770">
                  <c:v>25147</c:v>
                </c:pt>
                <c:pt idx="1771">
                  <c:v>25148</c:v>
                </c:pt>
                <c:pt idx="1772">
                  <c:v>25149</c:v>
                </c:pt>
                <c:pt idx="1773">
                  <c:v>25150</c:v>
                </c:pt>
                <c:pt idx="1774">
                  <c:v>25151</c:v>
                </c:pt>
                <c:pt idx="1775">
                  <c:v>25152</c:v>
                </c:pt>
                <c:pt idx="1776">
                  <c:v>25153</c:v>
                </c:pt>
                <c:pt idx="1777">
                  <c:v>25154</c:v>
                </c:pt>
                <c:pt idx="1778">
                  <c:v>25155</c:v>
                </c:pt>
                <c:pt idx="1779">
                  <c:v>25156</c:v>
                </c:pt>
                <c:pt idx="1780">
                  <c:v>25157</c:v>
                </c:pt>
                <c:pt idx="1781">
                  <c:v>25158</c:v>
                </c:pt>
                <c:pt idx="1782">
                  <c:v>25159</c:v>
                </c:pt>
                <c:pt idx="1783">
                  <c:v>25160</c:v>
                </c:pt>
                <c:pt idx="1784">
                  <c:v>25161</c:v>
                </c:pt>
                <c:pt idx="1785">
                  <c:v>25162</c:v>
                </c:pt>
                <c:pt idx="1786">
                  <c:v>25163</c:v>
                </c:pt>
                <c:pt idx="1787">
                  <c:v>25164</c:v>
                </c:pt>
                <c:pt idx="1788">
                  <c:v>25165</c:v>
                </c:pt>
                <c:pt idx="1789">
                  <c:v>25166</c:v>
                </c:pt>
                <c:pt idx="1790">
                  <c:v>25167</c:v>
                </c:pt>
                <c:pt idx="1791">
                  <c:v>25168</c:v>
                </c:pt>
                <c:pt idx="1792">
                  <c:v>25169</c:v>
                </c:pt>
                <c:pt idx="1793">
                  <c:v>25170</c:v>
                </c:pt>
                <c:pt idx="1794">
                  <c:v>25171</c:v>
                </c:pt>
                <c:pt idx="1795">
                  <c:v>25172</c:v>
                </c:pt>
                <c:pt idx="1796">
                  <c:v>25173</c:v>
                </c:pt>
                <c:pt idx="1797">
                  <c:v>25174</c:v>
                </c:pt>
                <c:pt idx="1798">
                  <c:v>25175</c:v>
                </c:pt>
                <c:pt idx="1799">
                  <c:v>25176</c:v>
                </c:pt>
                <c:pt idx="1800">
                  <c:v>25177</c:v>
                </c:pt>
                <c:pt idx="1801">
                  <c:v>25178</c:v>
                </c:pt>
                <c:pt idx="1802">
                  <c:v>25179</c:v>
                </c:pt>
                <c:pt idx="1803">
                  <c:v>25180</c:v>
                </c:pt>
                <c:pt idx="1804">
                  <c:v>25181</c:v>
                </c:pt>
                <c:pt idx="1805">
                  <c:v>25182</c:v>
                </c:pt>
                <c:pt idx="1806">
                  <c:v>25183</c:v>
                </c:pt>
                <c:pt idx="1807">
                  <c:v>25184</c:v>
                </c:pt>
                <c:pt idx="1808">
                  <c:v>25185</c:v>
                </c:pt>
                <c:pt idx="1809">
                  <c:v>25186</c:v>
                </c:pt>
                <c:pt idx="1810">
                  <c:v>25187</c:v>
                </c:pt>
                <c:pt idx="1811">
                  <c:v>25188</c:v>
                </c:pt>
                <c:pt idx="1812">
                  <c:v>25189</c:v>
                </c:pt>
                <c:pt idx="1813">
                  <c:v>25190</c:v>
                </c:pt>
                <c:pt idx="1814">
                  <c:v>25191</c:v>
                </c:pt>
                <c:pt idx="1815">
                  <c:v>25192</c:v>
                </c:pt>
                <c:pt idx="1816">
                  <c:v>25193</c:v>
                </c:pt>
                <c:pt idx="1817">
                  <c:v>25194</c:v>
                </c:pt>
                <c:pt idx="1818">
                  <c:v>25195</c:v>
                </c:pt>
                <c:pt idx="1819">
                  <c:v>25196</c:v>
                </c:pt>
                <c:pt idx="1820">
                  <c:v>25197</c:v>
                </c:pt>
                <c:pt idx="1821">
                  <c:v>25198</c:v>
                </c:pt>
                <c:pt idx="1822">
                  <c:v>25199</c:v>
                </c:pt>
                <c:pt idx="1823">
                  <c:v>25200</c:v>
                </c:pt>
                <c:pt idx="1824">
                  <c:v>25201</c:v>
                </c:pt>
                <c:pt idx="1825">
                  <c:v>25202</c:v>
                </c:pt>
                <c:pt idx="1826">
                  <c:v>25203</c:v>
                </c:pt>
                <c:pt idx="1827">
                  <c:v>25204</c:v>
                </c:pt>
                <c:pt idx="1828">
                  <c:v>25205</c:v>
                </c:pt>
                <c:pt idx="1829">
                  <c:v>25206</c:v>
                </c:pt>
                <c:pt idx="1830">
                  <c:v>25207</c:v>
                </c:pt>
                <c:pt idx="1831">
                  <c:v>25208</c:v>
                </c:pt>
                <c:pt idx="1832">
                  <c:v>25209</c:v>
                </c:pt>
                <c:pt idx="1833">
                  <c:v>25210</c:v>
                </c:pt>
                <c:pt idx="1834">
                  <c:v>25211</c:v>
                </c:pt>
                <c:pt idx="1835">
                  <c:v>25212</c:v>
                </c:pt>
                <c:pt idx="1836">
                  <c:v>25213</c:v>
                </c:pt>
                <c:pt idx="1837">
                  <c:v>25214</c:v>
                </c:pt>
                <c:pt idx="1838">
                  <c:v>25215</c:v>
                </c:pt>
                <c:pt idx="1839">
                  <c:v>25216</c:v>
                </c:pt>
                <c:pt idx="1840">
                  <c:v>25217</c:v>
                </c:pt>
                <c:pt idx="1841">
                  <c:v>25218</c:v>
                </c:pt>
                <c:pt idx="1842">
                  <c:v>25219</c:v>
                </c:pt>
                <c:pt idx="1843">
                  <c:v>25220</c:v>
                </c:pt>
                <c:pt idx="1844">
                  <c:v>25221</c:v>
                </c:pt>
                <c:pt idx="1845">
                  <c:v>25222</c:v>
                </c:pt>
                <c:pt idx="1846">
                  <c:v>25223</c:v>
                </c:pt>
                <c:pt idx="1847">
                  <c:v>25224</c:v>
                </c:pt>
                <c:pt idx="1848">
                  <c:v>25225</c:v>
                </c:pt>
                <c:pt idx="1849">
                  <c:v>25226</c:v>
                </c:pt>
                <c:pt idx="1850">
                  <c:v>25227</c:v>
                </c:pt>
                <c:pt idx="1851">
                  <c:v>25228</c:v>
                </c:pt>
                <c:pt idx="1852">
                  <c:v>25229</c:v>
                </c:pt>
                <c:pt idx="1853">
                  <c:v>25230</c:v>
                </c:pt>
                <c:pt idx="1854">
                  <c:v>25231</c:v>
                </c:pt>
                <c:pt idx="1855">
                  <c:v>25232</c:v>
                </c:pt>
                <c:pt idx="1856">
                  <c:v>25233</c:v>
                </c:pt>
                <c:pt idx="1857">
                  <c:v>25234</c:v>
                </c:pt>
                <c:pt idx="1858">
                  <c:v>25235</c:v>
                </c:pt>
                <c:pt idx="1859">
                  <c:v>25236</c:v>
                </c:pt>
                <c:pt idx="1860">
                  <c:v>25237</c:v>
                </c:pt>
                <c:pt idx="1861">
                  <c:v>25238</c:v>
                </c:pt>
                <c:pt idx="1862">
                  <c:v>25239</c:v>
                </c:pt>
                <c:pt idx="1863">
                  <c:v>25240</c:v>
                </c:pt>
                <c:pt idx="1864">
                  <c:v>25241</c:v>
                </c:pt>
                <c:pt idx="1865">
                  <c:v>25242</c:v>
                </c:pt>
                <c:pt idx="1866">
                  <c:v>25243</c:v>
                </c:pt>
                <c:pt idx="1867">
                  <c:v>25244</c:v>
                </c:pt>
                <c:pt idx="1868">
                  <c:v>25245</c:v>
                </c:pt>
                <c:pt idx="1869">
                  <c:v>25246</c:v>
                </c:pt>
                <c:pt idx="1870">
                  <c:v>25247</c:v>
                </c:pt>
                <c:pt idx="1871">
                  <c:v>25248</c:v>
                </c:pt>
                <c:pt idx="1872">
                  <c:v>25249</c:v>
                </c:pt>
                <c:pt idx="1873">
                  <c:v>25250</c:v>
                </c:pt>
                <c:pt idx="1874">
                  <c:v>25251</c:v>
                </c:pt>
                <c:pt idx="1875">
                  <c:v>25252</c:v>
                </c:pt>
                <c:pt idx="1876">
                  <c:v>25253</c:v>
                </c:pt>
                <c:pt idx="1877">
                  <c:v>25254</c:v>
                </c:pt>
                <c:pt idx="1878">
                  <c:v>25255</c:v>
                </c:pt>
                <c:pt idx="1879">
                  <c:v>25256</c:v>
                </c:pt>
                <c:pt idx="1880">
                  <c:v>25257</c:v>
                </c:pt>
                <c:pt idx="1881">
                  <c:v>25258</c:v>
                </c:pt>
                <c:pt idx="1882">
                  <c:v>25259</c:v>
                </c:pt>
                <c:pt idx="1883">
                  <c:v>25260</c:v>
                </c:pt>
                <c:pt idx="1884">
                  <c:v>25261</c:v>
                </c:pt>
                <c:pt idx="1885">
                  <c:v>25262</c:v>
                </c:pt>
                <c:pt idx="1886">
                  <c:v>25263</c:v>
                </c:pt>
                <c:pt idx="1887">
                  <c:v>25264</c:v>
                </c:pt>
                <c:pt idx="1888">
                  <c:v>25265</c:v>
                </c:pt>
                <c:pt idx="1889">
                  <c:v>25266</c:v>
                </c:pt>
                <c:pt idx="1890">
                  <c:v>25267</c:v>
                </c:pt>
                <c:pt idx="1891">
                  <c:v>25268</c:v>
                </c:pt>
                <c:pt idx="1892">
                  <c:v>25269</c:v>
                </c:pt>
                <c:pt idx="1893">
                  <c:v>25270</c:v>
                </c:pt>
                <c:pt idx="1894">
                  <c:v>25271</c:v>
                </c:pt>
                <c:pt idx="1895">
                  <c:v>25272</c:v>
                </c:pt>
                <c:pt idx="1896">
                  <c:v>25273</c:v>
                </c:pt>
                <c:pt idx="1897">
                  <c:v>25274</c:v>
                </c:pt>
                <c:pt idx="1898">
                  <c:v>25275</c:v>
                </c:pt>
                <c:pt idx="1899">
                  <c:v>25276</c:v>
                </c:pt>
                <c:pt idx="1900">
                  <c:v>25277</c:v>
                </c:pt>
                <c:pt idx="1901">
                  <c:v>25278</c:v>
                </c:pt>
                <c:pt idx="1902">
                  <c:v>25279</c:v>
                </c:pt>
                <c:pt idx="1903">
                  <c:v>25280</c:v>
                </c:pt>
                <c:pt idx="1904">
                  <c:v>25281</c:v>
                </c:pt>
                <c:pt idx="1905">
                  <c:v>25282</c:v>
                </c:pt>
                <c:pt idx="1906">
                  <c:v>25283</c:v>
                </c:pt>
                <c:pt idx="1907">
                  <c:v>25284</c:v>
                </c:pt>
                <c:pt idx="1908">
                  <c:v>25285</c:v>
                </c:pt>
                <c:pt idx="1909">
                  <c:v>25286</c:v>
                </c:pt>
                <c:pt idx="1910">
                  <c:v>25287</c:v>
                </c:pt>
                <c:pt idx="1911">
                  <c:v>25288</c:v>
                </c:pt>
                <c:pt idx="1912">
                  <c:v>25289</c:v>
                </c:pt>
                <c:pt idx="1913">
                  <c:v>25290</c:v>
                </c:pt>
                <c:pt idx="1914">
                  <c:v>25291</c:v>
                </c:pt>
                <c:pt idx="1915">
                  <c:v>25292</c:v>
                </c:pt>
                <c:pt idx="1916">
                  <c:v>25293</c:v>
                </c:pt>
                <c:pt idx="1917">
                  <c:v>25294</c:v>
                </c:pt>
                <c:pt idx="1918">
                  <c:v>25295</c:v>
                </c:pt>
                <c:pt idx="1919">
                  <c:v>25296</c:v>
                </c:pt>
                <c:pt idx="1920">
                  <c:v>25297</c:v>
                </c:pt>
                <c:pt idx="1921">
                  <c:v>25298</c:v>
                </c:pt>
                <c:pt idx="1922">
                  <c:v>25299</c:v>
                </c:pt>
                <c:pt idx="1923">
                  <c:v>25300</c:v>
                </c:pt>
                <c:pt idx="1924">
                  <c:v>25301</c:v>
                </c:pt>
                <c:pt idx="1925">
                  <c:v>25302</c:v>
                </c:pt>
                <c:pt idx="1926">
                  <c:v>25303</c:v>
                </c:pt>
                <c:pt idx="1927">
                  <c:v>25304</c:v>
                </c:pt>
                <c:pt idx="1928">
                  <c:v>25305</c:v>
                </c:pt>
                <c:pt idx="1929">
                  <c:v>25306</c:v>
                </c:pt>
                <c:pt idx="1930">
                  <c:v>25307</c:v>
                </c:pt>
                <c:pt idx="1931">
                  <c:v>25308</c:v>
                </c:pt>
                <c:pt idx="1932">
                  <c:v>25309</c:v>
                </c:pt>
                <c:pt idx="1933">
                  <c:v>25310</c:v>
                </c:pt>
                <c:pt idx="1934">
                  <c:v>25311</c:v>
                </c:pt>
                <c:pt idx="1935">
                  <c:v>25312</c:v>
                </c:pt>
                <c:pt idx="1936">
                  <c:v>25313</c:v>
                </c:pt>
                <c:pt idx="1937">
                  <c:v>25314</c:v>
                </c:pt>
                <c:pt idx="1938">
                  <c:v>25315</c:v>
                </c:pt>
                <c:pt idx="1939">
                  <c:v>25316</c:v>
                </c:pt>
                <c:pt idx="1940">
                  <c:v>25317</c:v>
                </c:pt>
                <c:pt idx="1941">
                  <c:v>25318</c:v>
                </c:pt>
                <c:pt idx="1942">
                  <c:v>25319</c:v>
                </c:pt>
                <c:pt idx="1943">
                  <c:v>25320</c:v>
                </c:pt>
                <c:pt idx="1944">
                  <c:v>25321</c:v>
                </c:pt>
                <c:pt idx="1945">
                  <c:v>25322</c:v>
                </c:pt>
                <c:pt idx="1946">
                  <c:v>25323</c:v>
                </c:pt>
                <c:pt idx="1947">
                  <c:v>25324</c:v>
                </c:pt>
                <c:pt idx="1948">
                  <c:v>25325</c:v>
                </c:pt>
                <c:pt idx="1949">
                  <c:v>25326</c:v>
                </c:pt>
                <c:pt idx="1950">
                  <c:v>25327</c:v>
                </c:pt>
                <c:pt idx="1951">
                  <c:v>25328</c:v>
                </c:pt>
                <c:pt idx="1952">
                  <c:v>25329</c:v>
                </c:pt>
                <c:pt idx="1953">
                  <c:v>25330</c:v>
                </c:pt>
                <c:pt idx="1954">
                  <c:v>25331</c:v>
                </c:pt>
                <c:pt idx="1955">
                  <c:v>25332</c:v>
                </c:pt>
                <c:pt idx="1956">
                  <c:v>25333</c:v>
                </c:pt>
                <c:pt idx="1957">
                  <c:v>25334</c:v>
                </c:pt>
                <c:pt idx="1958">
                  <c:v>25335</c:v>
                </c:pt>
                <c:pt idx="1959">
                  <c:v>25336</c:v>
                </c:pt>
                <c:pt idx="1960">
                  <c:v>25337</c:v>
                </c:pt>
                <c:pt idx="1961">
                  <c:v>25338</c:v>
                </c:pt>
                <c:pt idx="1962">
                  <c:v>25339</c:v>
                </c:pt>
                <c:pt idx="1963">
                  <c:v>25340</c:v>
                </c:pt>
                <c:pt idx="1964">
                  <c:v>25341</c:v>
                </c:pt>
                <c:pt idx="1965">
                  <c:v>25342</c:v>
                </c:pt>
                <c:pt idx="1966">
                  <c:v>25343</c:v>
                </c:pt>
                <c:pt idx="1967">
                  <c:v>25344</c:v>
                </c:pt>
                <c:pt idx="1968">
                  <c:v>25345</c:v>
                </c:pt>
                <c:pt idx="1969">
                  <c:v>25346</c:v>
                </c:pt>
                <c:pt idx="1970">
                  <c:v>25347</c:v>
                </c:pt>
                <c:pt idx="1971">
                  <c:v>25348</c:v>
                </c:pt>
                <c:pt idx="1972">
                  <c:v>25349</c:v>
                </c:pt>
                <c:pt idx="1973">
                  <c:v>25350</c:v>
                </c:pt>
                <c:pt idx="1974">
                  <c:v>25351</c:v>
                </c:pt>
                <c:pt idx="1975">
                  <c:v>25352</c:v>
                </c:pt>
                <c:pt idx="1976">
                  <c:v>25353</c:v>
                </c:pt>
                <c:pt idx="1977">
                  <c:v>25354</c:v>
                </c:pt>
                <c:pt idx="1978">
                  <c:v>25355</c:v>
                </c:pt>
                <c:pt idx="1979">
                  <c:v>25356</c:v>
                </c:pt>
                <c:pt idx="1980">
                  <c:v>25357</c:v>
                </c:pt>
                <c:pt idx="1981">
                  <c:v>25358</c:v>
                </c:pt>
                <c:pt idx="1982">
                  <c:v>25359</c:v>
                </c:pt>
                <c:pt idx="1983">
                  <c:v>25360</c:v>
                </c:pt>
                <c:pt idx="1984">
                  <c:v>25361</c:v>
                </c:pt>
                <c:pt idx="1985">
                  <c:v>25362</c:v>
                </c:pt>
                <c:pt idx="1986">
                  <c:v>25363</c:v>
                </c:pt>
                <c:pt idx="1987">
                  <c:v>25364</c:v>
                </c:pt>
                <c:pt idx="1988">
                  <c:v>25365</c:v>
                </c:pt>
                <c:pt idx="1989">
                  <c:v>25366</c:v>
                </c:pt>
                <c:pt idx="1990">
                  <c:v>25367</c:v>
                </c:pt>
                <c:pt idx="1991">
                  <c:v>25368</c:v>
                </c:pt>
                <c:pt idx="1992">
                  <c:v>25369</c:v>
                </c:pt>
                <c:pt idx="1993">
                  <c:v>25370</c:v>
                </c:pt>
                <c:pt idx="1994">
                  <c:v>25371</c:v>
                </c:pt>
                <c:pt idx="1995">
                  <c:v>25372</c:v>
                </c:pt>
                <c:pt idx="1996">
                  <c:v>25373</c:v>
                </c:pt>
                <c:pt idx="1997">
                  <c:v>25374</c:v>
                </c:pt>
                <c:pt idx="1998">
                  <c:v>25375</c:v>
                </c:pt>
                <c:pt idx="1999">
                  <c:v>25376</c:v>
                </c:pt>
                <c:pt idx="2000">
                  <c:v>25377</c:v>
                </c:pt>
                <c:pt idx="2001">
                  <c:v>25378</c:v>
                </c:pt>
                <c:pt idx="2002">
                  <c:v>25379</c:v>
                </c:pt>
                <c:pt idx="2003">
                  <c:v>25380</c:v>
                </c:pt>
                <c:pt idx="2004">
                  <c:v>25381</c:v>
                </c:pt>
                <c:pt idx="2005">
                  <c:v>25382</c:v>
                </c:pt>
                <c:pt idx="2006">
                  <c:v>25383</c:v>
                </c:pt>
                <c:pt idx="2007">
                  <c:v>25384</c:v>
                </c:pt>
                <c:pt idx="2008">
                  <c:v>25385</c:v>
                </c:pt>
                <c:pt idx="2009">
                  <c:v>25386</c:v>
                </c:pt>
                <c:pt idx="2010">
                  <c:v>25387</c:v>
                </c:pt>
                <c:pt idx="2011">
                  <c:v>25388</c:v>
                </c:pt>
                <c:pt idx="2012">
                  <c:v>25389</c:v>
                </c:pt>
                <c:pt idx="2013">
                  <c:v>25390</c:v>
                </c:pt>
                <c:pt idx="2014">
                  <c:v>25391</c:v>
                </c:pt>
                <c:pt idx="2015">
                  <c:v>25392</c:v>
                </c:pt>
                <c:pt idx="2016">
                  <c:v>25393</c:v>
                </c:pt>
                <c:pt idx="2017">
                  <c:v>25394</c:v>
                </c:pt>
                <c:pt idx="2018">
                  <c:v>25395</c:v>
                </c:pt>
                <c:pt idx="2019">
                  <c:v>25396</c:v>
                </c:pt>
                <c:pt idx="2020">
                  <c:v>25397</c:v>
                </c:pt>
                <c:pt idx="2021">
                  <c:v>25398</c:v>
                </c:pt>
                <c:pt idx="2022">
                  <c:v>25399</c:v>
                </c:pt>
                <c:pt idx="2023">
                  <c:v>25400</c:v>
                </c:pt>
                <c:pt idx="2024">
                  <c:v>25401</c:v>
                </c:pt>
                <c:pt idx="2025">
                  <c:v>25402</c:v>
                </c:pt>
                <c:pt idx="2026">
                  <c:v>25403</c:v>
                </c:pt>
                <c:pt idx="2027">
                  <c:v>25404</c:v>
                </c:pt>
                <c:pt idx="2028">
                  <c:v>25405</c:v>
                </c:pt>
                <c:pt idx="2029">
                  <c:v>25406</c:v>
                </c:pt>
                <c:pt idx="2030">
                  <c:v>25407</c:v>
                </c:pt>
                <c:pt idx="2031">
                  <c:v>25408</c:v>
                </c:pt>
                <c:pt idx="2032">
                  <c:v>25409</c:v>
                </c:pt>
                <c:pt idx="2033">
                  <c:v>25410</c:v>
                </c:pt>
                <c:pt idx="2034">
                  <c:v>25411</c:v>
                </c:pt>
                <c:pt idx="2035">
                  <c:v>25412</c:v>
                </c:pt>
                <c:pt idx="2036">
                  <c:v>25413</c:v>
                </c:pt>
                <c:pt idx="2037">
                  <c:v>25414</c:v>
                </c:pt>
                <c:pt idx="2038">
                  <c:v>25415</c:v>
                </c:pt>
                <c:pt idx="2039">
                  <c:v>25416</c:v>
                </c:pt>
                <c:pt idx="2040">
                  <c:v>25417</c:v>
                </c:pt>
                <c:pt idx="2041">
                  <c:v>25418</c:v>
                </c:pt>
                <c:pt idx="2042">
                  <c:v>25419</c:v>
                </c:pt>
                <c:pt idx="2043">
                  <c:v>25420</c:v>
                </c:pt>
                <c:pt idx="2044">
                  <c:v>25421</c:v>
                </c:pt>
                <c:pt idx="2045">
                  <c:v>25422</c:v>
                </c:pt>
                <c:pt idx="2046">
                  <c:v>25423</c:v>
                </c:pt>
                <c:pt idx="2047">
                  <c:v>25424</c:v>
                </c:pt>
                <c:pt idx="2048">
                  <c:v>25425</c:v>
                </c:pt>
                <c:pt idx="2049">
                  <c:v>25426</c:v>
                </c:pt>
                <c:pt idx="2050">
                  <c:v>25427</c:v>
                </c:pt>
                <c:pt idx="2051">
                  <c:v>25428</c:v>
                </c:pt>
                <c:pt idx="2052">
                  <c:v>25429</c:v>
                </c:pt>
                <c:pt idx="2053">
                  <c:v>25430</c:v>
                </c:pt>
                <c:pt idx="2054">
                  <c:v>25431</c:v>
                </c:pt>
                <c:pt idx="2055">
                  <c:v>25432</c:v>
                </c:pt>
                <c:pt idx="2056">
                  <c:v>25433</c:v>
                </c:pt>
                <c:pt idx="2057">
                  <c:v>25434</c:v>
                </c:pt>
                <c:pt idx="2058">
                  <c:v>25435</c:v>
                </c:pt>
                <c:pt idx="2059">
                  <c:v>25436</c:v>
                </c:pt>
                <c:pt idx="2060">
                  <c:v>25437</c:v>
                </c:pt>
                <c:pt idx="2061">
                  <c:v>25438</c:v>
                </c:pt>
                <c:pt idx="2062">
                  <c:v>25439</c:v>
                </c:pt>
                <c:pt idx="2063">
                  <c:v>25440</c:v>
                </c:pt>
                <c:pt idx="2064">
                  <c:v>25441</c:v>
                </c:pt>
                <c:pt idx="2065">
                  <c:v>25442</c:v>
                </c:pt>
                <c:pt idx="2066">
                  <c:v>25443</c:v>
                </c:pt>
                <c:pt idx="2067">
                  <c:v>25444</c:v>
                </c:pt>
                <c:pt idx="2068">
                  <c:v>25445</c:v>
                </c:pt>
                <c:pt idx="2069">
                  <c:v>25446</c:v>
                </c:pt>
                <c:pt idx="2070">
                  <c:v>25447</c:v>
                </c:pt>
                <c:pt idx="2071">
                  <c:v>25448</c:v>
                </c:pt>
                <c:pt idx="2072">
                  <c:v>25449</c:v>
                </c:pt>
                <c:pt idx="2073">
                  <c:v>25450</c:v>
                </c:pt>
                <c:pt idx="2074">
                  <c:v>25451</c:v>
                </c:pt>
                <c:pt idx="2075">
                  <c:v>25452</c:v>
                </c:pt>
                <c:pt idx="2076">
                  <c:v>25453</c:v>
                </c:pt>
                <c:pt idx="2077">
                  <c:v>25454</c:v>
                </c:pt>
                <c:pt idx="2078">
                  <c:v>25455</c:v>
                </c:pt>
                <c:pt idx="2079">
                  <c:v>25456</c:v>
                </c:pt>
                <c:pt idx="2080">
                  <c:v>25457</c:v>
                </c:pt>
                <c:pt idx="2081">
                  <c:v>25458</c:v>
                </c:pt>
                <c:pt idx="2082">
                  <c:v>25459</c:v>
                </c:pt>
                <c:pt idx="2083">
                  <c:v>25460</c:v>
                </c:pt>
                <c:pt idx="2084">
                  <c:v>25461</c:v>
                </c:pt>
                <c:pt idx="2085">
                  <c:v>25462</c:v>
                </c:pt>
                <c:pt idx="2086">
                  <c:v>25463</c:v>
                </c:pt>
                <c:pt idx="2087">
                  <c:v>25464</c:v>
                </c:pt>
                <c:pt idx="2088">
                  <c:v>25465</c:v>
                </c:pt>
                <c:pt idx="2089">
                  <c:v>25466</c:v>
                </c:pt>
                <c:pt idx="2090">
                  <c:v>25467</c:v>
                </c:pt>
                <c:pt idx="2091">
                  <c:v>25468</c:v>
                </c:pt>
                <c:pt idx="2092">
                  <c:v>25469</c:v>
                </c:pt>
                <c:pt idx="2093">
                  <c:v>25470</c:v>
                </c:pt>
                <c:pt idx="2094">
                  <c:v>25471</c:v>
                </c:pt>
                <c:pt idx="2095">
                  <c:v>25472</c:v>
                </c:pt>
                <c:pt idx="2096">
                  <c:v>25473</c:v>
                </c:pt>
                <c:pt idx="2097">
                  <c:v>25474</c:v>
                </c:pt>
                <c:pt idx="2098">
                  <c:v>25475</c:v>
                </c:pt>
                <c:pt idx="2099">
                  <c:v>25476</c:v>
                </c:pt>
                <c:pt idx="2100">
                  <c:v>25477</c:v>
                </c:pt>
                <c:pt idx="2101">
                  <c:v>25478</c:v>
                </c:pt>
                <c:pt idx="2102">
                  <c:v>25479</c:v>
                </c:pt>
                <c:pt idx="2103">
                  <c:v>25480</c:v>
                </c:pt>
                <c:pt idx="2104">
                  <c:v>25481</c:v>
                </c:pt>
                <c:pt idx="2105">
                  <c:v>25482</c:v>
                </c:pt>
                <c:pt idx="2106">
                  <c:v>25483</c:v>
                </c:pt>
                <c:pt idx="2107">
                  <c:v>25484</c:v>
                </c:pt>
                <c:pt idx="2108">
                  <c:v>25485</c:v>
                </c:pt>
                <c:pt idx="2109">
                  <c:v>25486</c:v>
                </c:pt>
                <c:pt idx="2110">
                  <c:v>25487</c:v>
                </c:pt>
                <c:pt idx="2111">
                  <c:v>25488</c:v>
                </c:pt>
                <c:pt idx="2112">
                  <c:v>25489</c:v>
                </c:pt>
                <c:pt idx="2113">
                  <c:v>25490</c:v>
                </c:pt>
                <c:pt idx="2114">
                  <c:v>25491</c:v>
                </c:pt>
                <c:pt idx="2115">
                  <c:v>25492</c:v>
                </c:pt>
                <c:pt idx="2116">
                  <c:v>25493</c:v>
                </c:pt>
                <c:pt idx="2117">
                  <c:v>25494</c:v>
                </c:pt>
                <c:pt idx="2118">
                  <c:v>25495</c:v>
                </c:pt>
                <c:pt idx="2119">
                  <c:v>25496</c:v>
                </c:pt>
                <c:pt idx="2120">
                  <c:v>25497</c:v>
                </c:pt>
                <c:pt idx="2121">
                  <c:v>25498</c:v>
                </c:pt>
                <c:pt idx="2122">
                  <c:v>25499</c:v>
                </c:pt>
                <c:pt idx="2123">
                  <c:v>25500</c:v>
                </c:pt>
                <c:pt idx="2124">
                  <c:v>25501</c:v>
                </c:pt>
                <c:pt idx="2125">
                  <c:v>25502</c:v>
                </c:pt>
                <c:pt idx="2126">
                  <c:v>25503</c:v>
                </c:pt>
                <c:pt idx="2127">
                  <c:v>25504</c:v>
                </c:pt>
                <c:pt idx="2128">
                  <c:v>25505</c:v>
                </c:pt>
                <c:pt idx="2129">
                  <c:v>25506</c:v>
                </c:pt>
                <c:pt idx="2130">
                  <c:v>25507</c:v>
                </c:pt>
                <c:pt idx="2131">
                  <c:v>25508</c:v>
                </c:pt>
                <c:pt idx="2132">
                  <c:v>25509</c:v>
                </c:pt>
                <c:pt idx="2133">
                  <c:v>25510</c:v>
                </c:pt>
                <c:pt idx="2134">
                  <c:v>25511</c:v>
                </c:pt>
                <c:pt idx="2135">
                  <c:v>25512</c:v>
                </c:pt>
                <c:pt idx="2136">
                  <c:v>25513</c:v>
                </c:pt>
                <c:pt idx="2137">
                  <c:v>25514</c:v>
                </c:pt>
                <c:pt idx="2138">
                  <c:v>25515</c:v>
                </c:pt>
                <c:pt idx="2139">
                  <c:v>25516</c:v>
                </c:pt>
                <c:pt idx="2140">
                  <c:v>25517</c:v>
                </c:pt>
                <c:pt idx="2141">
                  <c:v>25518</c:v>
                </c:pt>
                <c:pt idx="2142">
                  <c:v>25519</c:v>
                </c:pt>
                <c:pt idx="2143">
                  <c:v>25520</c:v>
                </c:pt>
                <c:pt idx="2144">
                  <c:v>25521</c:v>
                </c:pt>
                <c:pt idx="2145">
                  <c:v>25522</c:v>
                </c:pt>
                <c:pt idx="2146">
                  <c:v>25523</c:v>
                </c:pt>
                <c:pt idx="2147">
                  <c:v>25524</c:v>
                </c:pt>
                <c:pt idx="2148">
                  <c:v>25525</c:v>
                </c:pt>
                <c:pt idx="2149">
                  <c:v>25526</c:v>
                </c:pt>
                <c:pt idx="2150">
                  <c:v>25527</c:v>
                </c:pt>
                <c:pt idx="2151">
                  <c:v>25528</c:v>
                </c:pt>
                <c:pt idx="2152">
                  <c:v>25529</c:v>
                </c:pt>
                <c:pt idx="2153">
                  <c:v>25530</c:v>
                </c:pt>
                <c:pt idx="2154">
                  <c:v>25531</c:v>
                </c:pt>
                <c:pt idx="2155">
                  <c:v>25532</c:v>
                </c:pt>
                <c:pt idx="2156">
                  <c:v>25533</c:v>
                </c:pt>
                <c:pt idx="2157">
                  <c:v>25534</c:v>
                </c:pt>
                <c:pt idx="2158">
                  <c:v>25535</c:v>
                </c:pt>
                <c:pt idx="2159">
                  <c:v>25536</c:v>
                </c:pt>
                <c:pt idx="2160">
                  <c:v>25537</c:v>
                </c:pt>
                <c:pt idx="2161">
                  <c:v>25538</c:v>
                </c:pt>
                <c:pt idx="2162">
                  <c:v>25539</c:v>
                </c:pt>
                <c:pt idx="2163">
                  <c:v>25540</c:v>
                </c:pt>
                <c:pt idx="2164">
                  <c:v>25541</c:v>
                </c:pt>
                <c:pt idx="2165">
                  <c:v>25542</c:v>
                </c:pt>
                <c:pt idx="2166">
                  <c:v>25543</c:v>
                </c:pt>
                <c:pt idx="2167">
                  <c:v>25544</c:v>
                </c:pt>
                <c:pt idx="2168">
                  <c:v>25545</c:v>
                </c:pt>
                <c:pt idx="2169">
                  <c:v>25546</c:v>
                </c:pt>
                <c:pt idx="2170">
                  <c:v>25547</c:v>
                </c:pt>
                <c:pt idx="2171">
                  <c:v>25548</c:v>
                </c:pt>
                <c:pt idx="2172">
                  <c:v>25549</c:v>
                </c:pt>
                <c:pt idx="2173">
                  <c:v>25550</c:v>
                </c:pt>
                <c:pt idx="2174">
                  <c:v>25551</c:v>
                </c:pt>
                <c:pt idx="2175">
                  <c:v>25552</c:v>
                </c:pt>
                <c:pt idx="2176">
                  <c:v>25553</c:v>
                </c:pt>
                <c:pt idx="2177">
                  <c:v>25554</c:v>
                </c:pt>
                <c:pt idx="2178">
                  <c:v>25555</c:v>
                </c:pt>
                <c:pt idx="2179">
                  <c:v>25556</c:v>
                </c:pt>
                <c:pt idx="2180">
                  <c:v>25557</c:v>
                </c:pt>
                <c:pt idx="2181">
                  <c:v>25558</c:v>
                </c:pt>
                <c:pt idx="2182">
                  <c:v>25559</c:v>
                </c:pt>
                <c:pt idx="2183">
                  <c:v>25560</c:v>
                </c:pt>
                <c:pt idx="2184">
                  <c:v>25561</c:v>
                </c:pt>
                <c:pt idx="2185">
                  <c:v>25562</c:v>
                </c:pt>
                <c:pt idx="2186">
                  <c:v>25563</c:v>
                </c:pt>
                <c:pt idx="2187">
                  <c:v>25564</c:v>
                </c:pt>
                <c:pt idx="2188">
                  <c:v>25565</c:v>
                </c:pt>
                <c:pt idx="2189">
                  <c:v>25566</c:v>
                </c:pt>
                <c:pt idx="2190">
                  <c:v>25567</c:v>
                </c:pt>
                <c:pt idx="2191">
                  <c:v>25568</c:v>
                </c:pt>
                <c:pt idx="2192">
                  <c:v>25569</c:v>
                </c:pt>
                <c:pt idx="2193">
                  <c:v>25570</c:v>
                </c:pt>
                <c:pt idx="2194">
                  <c:v>25571</c:v>
                </c:pt>
                <c:pt idx="2195">
                  <c:v>25572</c:v>
                </c:pt>
                <c:pt idx="2196">
                  <c:v>25573</c:v>
                </c:pt>
                <c:pt idx="2197">
                  <c:v>25574</c:v>
                </c:pt>
                <c:pt idx="2198">
                  <c:v>25575</c:v>
                </c:pt>
                <c:pt idx="2199">
                  <c:v>25576</c:v>
                </c:pt>
                <c:pt idx="2200">
                  <c:v>25577</c:v>
                </c:pt>
                <c:pt idx="2201">
                  <c:v>25578</c:v>
                </c:pt>
                <c:pt idx="2202">
                  <c:v>25579</c:v>
                </c:pt>
                <c:pt idx="2203">
                  <c:v>25580</c:v>
                </c:pt>
                <c:pt idx="2204">
                  <c:v>25581</c:v>
                </c:pt>
                <c:pt idx="2205">
                  <c:v>25582</c:v>
                </c:pt>
                <c:pt idx="2206">
                  <c:v>25583</c:v>
                </c:pt>
                <c:pt idx="2207">
                  <c:v>25584</c:v>
                </c:pt>
                <c:pt idx="2208">
                  <c:v>25585</c:v>
                </c:pt>
                <c:pt idx="2209">
                  <c:v>25586</c:v>
                </c:pt>
                <c:pt idx="2210">
                  <c:v>25587</c:v>
                </c:pt>
                <c:pt idx="2211">
                  <c:v>25588</c:v>
                </c:pt>
                <c:pt idx="2212">
                  <c:v>25589</c:v>
                </c:pt>
                <c:pt idx="2213">
                  <c:v>25590</c:v>
                </c:pt>
                <c:pt idx="2214">
                  <c:v>25591</c:v>
                </c:pt>
                <c:pt idx="2215">
                  <c:v>25592</c:v>
                </c:pt>
                <c:pt idx="2216">
                  <c:v>25593</c:v>
                </c:pt>
                <c:pt idx="2217">
                  <c:v>25594</c:v>
                </c:pt>
                <c:pt idx="2218">
                  <c:v>25595</c:v>
                </c:pt>
                <c:pt idx="2219">
                  <c:v>25596</c:v>
                </c:pt>
                <c:pt idx="2220">
                  <c:v>25597</c:v>
                </c:pt>
                <c:pt idx="2221">
                  <c:v>25598</c:v>
                </c:pt>
                <c:pt idx="2222">
                  <c:v>25599</c:v>
                </c:pt>
                <c:pt idx="2223">
                  <c:v>25600</c:v>
                </c:pt>
                <c:pt idx="2224">
                  <c:v>25601</c:v>
                </c:pt>
                <c:pt idx="2225">
                  <c:v>25602</c:v>
                </c:pt>
                <c:pt idx="2226">
                  <c:v>25603</c:v>
                </c:pt>
                <c:pt idx="2227">
                  <c:v>25604</c:v>
                </c:pt>
                <c:pt idx="2228">
                  <c:v>25605</c:v>
                </c:pt>
                <c:pt idx="2229">
                  <c:v>25606</c:v>
                </c:pt>
                <c:pt idx="2230">
                  <c:v>25607</c:v>
                </c:pt>
                <c:pt idx="2231">
                  <c:v>25608</c:v>
                </c:pt>
                <c:pt idx="2232">
                  <c:v>25609</c:v>
                </c:pt>
                <c:pt idx="2233">
                  <c:v>25610</c:v>
                </c:pt>
                <c:pt idx="2234">
                  <c:v>25611</c:v>
                </c:pt>
                <c:pt idx="2235">
                  <c:v>25612</c:v>
                </c:pt>
                <c:pt idx="2236">
                  <c:v>25613</c:v>
                </c:pt>
                <c:pt idx="2237">
                  <c:v>25614</c:v>
                </c:pt>
                <c:pt idx="2238">
                  <c:v>25615</c:v>
                </c:pt>
                <c:pt idx="2239">
                  <c:v>25616</c:v>
                </c:pt>
                <c:pt idx="2240">
                  <c:v>25617</c:v>
                </c:pt>
                <c:pt idx="2241">
                  <c:v>25618</c:v>
                </c:pt>
                <c:pt idx="2242">
                  <c:v>25619</c:v>
                </c:pt>
                <c:pt idx="2243">
                  <c:v>25620</c:v>
                </c:pt>
                <c:pt idx="2244">
                  <c:v>25621</c:v>
                </c:pt>
                <c:pt idx="2245">
                  <c:v>25622</c:v>
                </c:pt>
                <c:pt idx="2246">
                  <c:v>25623</c:v>
                </c:pt>
                <c:pt idx="2247">
                  <c:v>25624</c:v>
                </c:pt>
                <c:pt idx="2248">
                  <c:v>25625</c:v>
                </c:pt>
                <c:pt idx="2249">
                  <c:v>25626</c:v>
                </c:pt>
                <c:pt idx="2250">
                  <c:v>25627</c:v>
                </c:pt>
                <c:pt idx="2251">
                  <c:v>25628</c:v>
                </c:pt>
                <c:pt idx="2252">
                  <c:v>25629</c:v>
                </c:pt>
                <c:pt idx="2253">
                  <c:v>25630</c:v>
                </c:pt>
                <c:pt idx="2254">
                  <c:v>25631</c:v>
                </c:pt>
                <c:pt idx="2255">
                  <c:v>25632</c:v>
                </c:pt>
                <c:pt idx="2256">
                  <c:v>25633</c:v>
                </c:pt>
                <c:pt idx="2257">
                  <c:v>25634</c:v>
                </c:pt>
                <c:pt idx="2258">
                  <c:v>25635</c:v>
                </c:pt>
                <c:pt idx="2259">
                  <c:v>25636</c:v>
                </c:pt>
                <c:pt idx="2260">
                  <c:v>25637</c:v>
                </c:pt>
                <c:pt idx="2261">
                  <c:v>25638</c:v>
                </c:pt>
                <c:pt idx="2262">
                  <c:v>25639</c:v>
                </c:pt>
                <c:pt idx="2263">
                  <c:v>25640</c:v>
                </c:pt>
                <c:pt idx="2264">
                  <c:v>25641</c:v>
                </c:pt>
                <c:pt idx="2265">
                  <c:v>25642</c:v>
                </c:pt>
                <c:pt idx="2266">
                  <c:v>25643</c:v>
                </c:pt>
                <c:pt idx="2267">
                  <c:v>25644</c:v>
                </c:pt>
                <c:pt idx="2268">
                  <c:v>25645</c:v>
                </c:pt>
                <c:pt idx="2269">
                  <c:v>25646</c:v>
                </c:pt>
                <c:pt idx="2270">
                  <c:v>25647</c:v>
                </c:pt>
                <c:pt idx="2271">
                  <c:v>25648</c:v>
                </c:pt>
                <c:pt idx="2272">
                  <c:v>25649</c:v>
                </c:pt>
                <c:pt idx="2273">
                  <c:v>25650</c:v>
                </c:pt>
                <c:pt idx="2274">
                  <c:v>25651</c:v>
                </c:pt>
                <c:pt idx="2275">
                  <c:v>25652</c:v>
                </c:pt>
                <c:pt idx="2276">
                  <c:v>25653</c:v>
                </c:pt>
                <c:pt idx="2277">
                  <c:v>25654</c:v>
                </c:pt>
                <c:pt idx="2278">
                  <c:v>25655</c:v>
                </c:pt>
                <c:pt idx="2279">
                  <c:v>25656</c:v>
                </c:pt>
                <c:pt idx="2280">
                  <c:v>25657</c:v>
                </c:pt>
                <c:pt idx="2281">
                  <c:v>25658</c:v>
                </c:pt>
                <c:pt idx="2282">
                  <c:v>25659</c:v>
                </c:pt>
                <c:pt idx="2283">
                  <c:v>25660</c:v>
                </c:pt>
                <c:pt idx="2284">
                  <c:v>25661</c:v>
                </c:pt>
                <c:pt idx="2285">
                  <c:v>25662</c:v>
                </c:pt>
                <c:pt idx="2286">
                  <c:v>25663</c:v>
                </c:pt>
                <c:pt idx="2287">
                  <c:v>25664</c:v>
                </c:pt>
                <c:pt idx="2288">
                  <c:v>25665</c:v>
                </c:pt>
                <c:pt idx="2289">
                  <c:v>25666</c:v>
                </c:pt>
                <c:pt idx="2290">
                  <c:v>25667</c:v>
                </c:pt>
                <c:pt idx="2291">
                  <c:v>25668</c:v>
                </c:pt>
                <c:pt idx="2292">
                  <c:v>25669</c:v>
                </c:pt>
                <c:pt idx="2293">
                  <c:v>25670</c:v>
                </c:pt>
                <c:pt idx="2294">
                  <c:v>25671</c:v>
                </c:pt>
                <c:pt idx="2295">
                  <c:v>25672</c:v>
                </c:pt>
                <c:pt idx="2296">
                  <c:v>25673</c:v>
                </c:pt>
                <c:pt idx="2297">
                  <c:v>25674</c:v>
                </c:pt>
                <c:pt idx="2298">
                  <c:v>25675</c:v>
                </c:pt>
                <c:pt idx="2299">
                  <c:v>25676</c:v>
                </c:pt>
                <c:pt idx="2300">
                  <c:v>25677</c:v>
                </c:pt>
                <c:pt idx="2301">
                  <c:v>25678</c:v>
                </c:pt>
                <c:pt idx="2302">
                  <c:v>25679</c:v>
                </c:pt>
                <c:pt idx="2303">
                  <c:v>25680</c:v>
                </c:pt>
                <c:pt idx="2304">
                  <c:v>25681</c:v>
                </c:pt>
                <c:pt idx="2305">
                  <c:v>25682</c:v>
                </c:pt>
                <c:pt idx="2306">
                  <c:v>25683</c:v>
                </c:pt>
                <c:pt idx="2307">
                  <c:v>25684</c:v>
                </c:pt>
                <c:pt idx="2308">
                  <c:v>25685</c:v>
                </c:pt>
                <c:pt idx="2309">
                  <c:v>25686</c:v>
                </c:pt>
                <c:pt idx="2310">
                  <c:v>25687</c:v>
                </c:pt>
                <c:pt idx="2311">
                  <c:v>25688</c:v>
                </c:pt>
                <c:pt idx="2312">
                  <c:v>25689</c:v>
                </c:pt>
                <c:pt idx="2313">
                  <c:v>25690</c:v>
                </c:pt>
                <c:pt idx="2314">
                  <c:v>25691</c:v>
                </c:pt>
                <c:pt idx="2315">
                  <c:v>25692</c:v>
                </c:pt>
                <c:pt idx="2316">
                  <c:v>25693</c:v>
                </c:pt>
                <c:pt idx="2317">
                  <c:v>25694</c:v>
                </c:pt>
                <c:pt idx="2318">
                  <c:v>25695</c:v>
                </c:pt>
                <c:pt idx="2319">
                  <c:v>25696</c:v>
                </c:pt>
                <c:pt idx="2320">
                  <c:v>25697</c:v>
                </c:pt>
                <c:pt idx="2321">
                  <c:v>25698</c:v>
                </c:pt>
                <c:pt idx="2322">
                  <c:v>25699</c:v>
                </c:pt>
                <c:pt idx="2323">
                  <c:v>25700</c:v>
                </c:pt>
                <c:pt idx="2324">
                  <c:v>25701</c:v>
                </c:pt>
                <c:pt idx="2325">
                  <c:v>25702</c:v>
                </c:pt>
                <c:pt idx="2326">
                  <c:v>25703</c:v>
                </c:pt>
                <c:pt idx="2327">
                  <c:v>25704</c:v>
                </c:pt>
                <c:pt idx="2328">
                  <c:v>25705</c:v>
                </c:pt>
                <c:pt idx="2329">
                  <c:v>25706</c:v>
                </c:pt>
                <c:pt idx="2330">
                  <c:v>25707</c:v>
                </c:pt>
                <c:pt idx="2331">
                  <c:v>25708</c:v>
                </c:pt>
                <c:pt idx="2332">
                  <c:v>25709</c:v>
                </c:pt>
                <c:pt idx="2333">
                  <c:v>25710</c:v>
                </c:pt>
                <c:pt idx="2334">
                  <c:v>25711</c:v>
                </c:pt>
                <c:pt idx="2335">
                  <c:v>25712</c:v>
                </c:pt>
                <c:pt idx="2336">
                  <c:v>25713</c:v>
                </c:pt>
                <c:pt idx="2337">
                  <c:v>25714</c:v>
                </c:pt>
                <c:pt idx="2338">
                  <c:v>25715</c:v>
                </c:pt>
                <c:pt idx="2339">
                  <c:v>25716</c:v>
                </c:pt>
                <c:pt idx="2340">
                  <c:v>25717</c:v>
                </c:pt>
                <c:pt idx="2341">
                  <c:v>25718</c:v>
                </c:pt>
                <c:pt idx="2342">
                  <c:v>25719</c:v>
                </c:pt>
                <c:pt idx="2343">
                  <c:v>25720</c:v>
                </c:pt>
                <c:pt idx="2344">
                  <c:v>25721</c:v>
                </c:pt>
                <c:pt idx="2345">
                  <c:v>25722</c:v>
                </c:pt>
                <c:pt idx="2346">
                  <c:v>25723</c:v>
                </c:pt>
                <c:pt idx="2347">
                  <c:v>25724</c:v>
                </c:pt>
                <c:pt idx="2348">
                  <c:v>25725</c:v>
                </c:pt>
                <c:pt idx="2349">
                  <c:v>25726</c:v>
                </c:pt>
                <c:pt idx="2350">
                  <c:v>25727</c:v>
                </c:pt>
                <c:pt idx="2351">
                  <c:v>25728</c:v>
                </c:pt>
                <c:pt idx="2352">
                  <c:v>25729</c:v>
                </c:pt>
                <c:pt idx="2353">
                  <c:v>25730</c:v>
                </c:pt>
                <c:pt idx="2354">
                  <c:v>25731</c:v>
                </c:pt>
                <c:pt idx="2355">
                  <c:v>25732</c:v>
                </c:pt>
                <c:pt idx="2356">
                  <c:v>25733</c:v>
                </c:pt>
                <c:pt idx="2357">
                  <c:v>25734</c:v>
                </c:pt>
                <c:pt idx="2358">
                  <c:v>25735</c:v>
                </c:pt>
                <c:pt idx="2359">
                  <c:v>25736</c:v>
                </c:pt>
                <c:pt idx="2360">
                  <c:v>25737</c:v>
                </c:pt>
                <c:pt idx="2361">
                  <c:v>25738</c:v>
                </c:pt>
                <c:pt idx="2362">
                  <c:v>25739</c:v>
                </c:pt>
                <c:pt idx="2363">
                  <c:v>25740</c:v>
                </c:pt>
                <c:pt idx="2364">
                  <c:v>25741</c:v>
                </c:pt>
                <c:pt idx="2365">
                  <c:v>25742</c:v>
                </c:pt>
                <c:pt idx="2366">
                  <c:v>25743</c:v>
                </c:pt>
                <c:pt idx="2367">
                  <c:v>25744</c:v>
                </c:pt>
                <c:pt idx="2368">
                  <c:v>25745</c:v>
                </c:pt>
                <c:pt idx="2369">
                  <c:v>25746</c:v>
                </c:pt>
                <c:pt idx="2370">
                  <c:v>25747</c:v>
                </c:pt>
                <c:pt idx="2371">
                  <c:v>25748</c:v>
                </c:pt>
                <c:pt idx="2372">
                  <c:v>25749</c:v>
                </c:pt>
                <c:pt idx="2373">
                  <c:v>25750</c:v>
                </c:pt>
                <c:pt idx="2374">
                  <c:v>25751</c:v>
                </c:pt>
                <c:pt idx="2375">
                  <c:v>25752</c:v>
                </c:pt>
                <c:pt idx="2376">
                  <c:v>25753</c:v>
                </c:pt>
                <c:pt idx="2377">
                  <c:v>25754</c:v>
                </c:pt>
                <c:pt idx="2378">
                  <c:v>25755</c:v>
                </c:pt>
                <c:pt idx="2379">
                  <c:v>25756</c:v>
                </c:pt>
                <c:pt idx="2380">
                  <c:v>25757</c:v>
                </c:pt>
                <c:pt idx="2381">
                  <c:v>25758</c:v>
                </c:pt>
                <c:pt idx="2382">
                  <c:v>25759</c:v>
                </c:pt>
                <c:pt idx="2383">
                  <c:v>25760</c:v>
                </c:pt>
                <c:pt idx="2384">
                  <c:v>25761</c:v>
                </c:pt>
                <c:pt idx="2385">
                  <c:v>25762</c:v>
                </c:pt>
                <c:pt idx="2386">
                  <c:v>25763</c:v>
                </c:pt>
                <c:pt idx="2387">
                  <c:v>25764</c:v>
                </c:pt>
                <c:pt idx="2388">
                  <c:v>25765</c:v>
                </c:pt>
                <c:pt idx="2389">
                  <c:v>25766</c:v>
                </c:pt>
                <c:pt idx="2390">
                  <c:v>25767</c:v>
                </c:pt>
                <c:pt idx="2391">
                  <c:v>25768</c:v>
                </c:pt>
                <c:pt idx="2392">
                  <c:v>25769</c:v>
                </c:pt>
                <c:pt idx="2393">
                  <c:v>25770</c:v>
                </c:pt>
                <c:pt idx="2394">
                  <c:v>25771</c:v>
                </c:pt>
                <c:pt idx="2395">
                  <c:v>25772</c:v>
                </c:pt>
                <c:pt idx="2396">
                  <c:v>25773</c:v>
                </c:pt>
                <c:pt idx="2397">
                  <c:v>25774</c:v>
                </c:pt>
                <c:pt idx="2398">
                  <c:v>25775</c:v>
                </c:pt>
                <c:pt idx="2399">
                  <c:v>25776</c:v>
                </c:pt>
                <c:pt idx="2400">
                  <c:v>25777</c:v>
                </c:pt>
                <c:pt idx="2401">
                  <c:v>25778</c:v>
                </c:pt>
                <c:pt idx="2402">
                  <c:v>25779</c:v>
                </c:pt>
                <c:pt idx="2403">
                  <c:v>25780</c:v>
                </c:pt>
                <c:pt idx="2404">
                  <c:v>25781</c:v>
                </c:pt>
                <c:pt idx="2405">
                  <c:v>25782</c:v>
                </c:pt>
                <c:pt idx="2406">
                  <c:v>25783</c:v>
                </c:pt>
                <c:pt idx="2407">
                  <c:v>25784</c:v>
                </c:pt>
                <c:pt idx="2408">
                  <c:v>25785</c:v>
                </c:pt>
                <c:pt idx="2409">
                  <c:v>25786</c:v>
                </c:pt>
                <c:pt idx="2410">
                  <c:v>25787</c:v>
                </c:pt>
                <c:pt idx="2411">
                  <c:v>25788</c:v>
                </c:pt>
                <c:pt idx="2412">
                  <c:v>25789</c:v>
                </c:pt>
                <c:pt idx="2413">
                  <c:v>25790</c:v>
                </c:pt>
                <c:pt idx="2414">
                  <c:v>25791</c:v>
                </c:pt>
                <c:pt idx="2415">
                  <c:v>25792</c:v>
                </c:pt>
                <c:pt idx="2416">
                  <c:v>25793</c:v>
                </c:pt>
                <c:pt idx="2417">
                  <c:v>25794</c:v>
                </c:pt>
                <c:pt idx="2418">
                  <c:v>25795</c:v>
                </c:pt>
                <c:pt idx="2419">
                  <c:v>25796</c:v>
                </c:pt>
                <c:pt idx="2420">
                  <c:v>25797</c:v>
                </c:pt>
                <c:pt idx="2421">
                  <c:v>25798</c:v>
                </c:pt>
                <c:pt idx="2422">
                  <c:v>25799</c:v>
                </c:pt>
                <c:pt idx="2423">
                  <c:v>25800</c:v>
                </c:pt>
                <c:pt idx="2424">
                  <c:v>25801</c:v>
                </c:pt>
                <c:pt idx="2425">
                  <c:v>25802</c:v>
                </c:pt>
                <c:pt idx="2426">
                  <c:v>25803</c:v>
                </c:pt>
                <c:pt idx="2427">
                  <c:v>25804</c:v>
                </c:pt>
                <c:pt idx="2428">
                  <c:v>25805</c:v>
                </c:pt>
                <c:pt idx="2429">
                  <c:v>25806</c:v>
                </c:pt>
                <c:pt idx="2430">
                  <c:v>25807</c:v>
                </c:pt>
                <c:pt idx="2431">
                  <c:v>25808</c:v>
                </c:pt>
                <c:pt idx="2432">
                  <c:v>25809</c:v>
                </c:pt>
                <c:pt idx="2433">
                  <c:v>25810</c:v>
                </c:pt>
                <c:pt idx="2434">
                  <c:v>25811</c:v>
                </c:pt>
                <c:pt idx="2435">
                  <c:v>25812</c:v>
                </c:pt>
                <c:pt idx="2436">
                  <c:v>25813</c:v>
                </c:pt>
                <c:pt idx="2437">
                  <c:v>25814</c:v>
                </c:pt>
                <c:pt idx="2438">
                  <c:v>25815</c:v>
                </c:pt>
                <c:pt idx="2439">
                  <c:v>25816</c:v>
                </c:pt>
                <c:pt idx="2440">
                  <c:v>25817</c:v>
                </c:pt>
                <c:pt idx="2441">
                  <c:v>25818</c:v>
                </c:pt>
                <c:pt idx="2442">
                  <c:v>25819</c:v>
                </c:pt>
                <c:pt idx="2443">
                  <c:v>25820</c:v>
                </c:pt>
                <c:pt idx="2444">
                  <c:v>25821</c:v>
                </c:pt>
                <c:pt idx="2445">
                  <c:v>25822</c:v>
                </c:pt>
                <c:pt idx="2446">
                  <c:v>25823</c:v>
                </c:pt>
                <c:pt idx="2447">
                  <c:v>25824</c:v>
                </c:pt>
                <c:pt idx="2448">
                  <c:v>25825</c:v>
                </c:pt>
                <c:pt idx="2449">
                  <c:v>25826</c:v>
                </c:pt>
                <c:pt idx="2450">
                  <c:v>25827</c:v>
                </c:pt>
                <c:pt idx="2451">
                  <c:v>25828</c:v>
                </c:pt>
                <c:pt idx="2452">
                  <c:v>25829</c:v>
                </c:pt>
                <c:pt idx="2453">
                  <c:v>25830</c:v>
                </c:pt>
                <c:pt idx="2454">
                  <c:v>25831</c:v>
                </c:pt>
                <c:pt idx="2455">
                  <c:v>25832</c:v>
                </c:pt>
                <c:pt idx="2456">
                  <c:v>25833</c:v>
                </c:pt>
                <c:pt idx="2457">
                  <c:v>25834</c:v>
                </c:pt>
                <c:pt idx="2458">
                  <c:v>25835</c:v>
                </c:pt>
                <c:pt idx="2459">
                  <c:v>25836</c:v>
                </c:pt>
                <c:pt idx="2460">
                  <c:v>25837</c:v>
                </c:pt>
                <c:pt idx="2461">
                  <c:v>25838</c:v>
                </c:pt>
                <c:pt idx="2462">
                  <c:v>25839</c:v>
                </c:pt>
                <c:pt idx="2463">
                  <c:v>25840</c:v>
                </c:pt>
                <c:pt idx="2464">
                  <c:v>25841</c:v>
                </c:pt>
                <c:pt idx="2465">
                  <c:v>25842</c:v>
                </c:pt>
                <c:pt idx="2466">
                  <c:v>25843</c:v>
                </c:pt>
                <c:pt idx="2467">
                  <c:v>25844</c:v>
                </c:pt>
                <c:pt idx="2468">
                  <c:v>25845</c:v>
                </c:pt>
                <c:pt idx="2469">
                  <c:v>25846</c:v>
                </c:pt>
                <c:pt idx="2470">
                  <c:v>25847</c:v>
                </c:pt>
                <c:pt idx="2471">
                  <c:v>25848</c:v>
                </c:pt>
                <c:pt idx="2472">
                  <c:v>25849</c:v>
                </c:pt>
                <c:pt idx="2473">
                  <c:v>25850</c:v>
                </c:pt>
                <c:pt idx="2474">
                  <c:v>25851</c:v>
                </c:pt>
                <c:pt idx="2475">
                  <c:v>25852</c:v>
                </c:pt>
                <c:pt idx="2476">
                  <c:v>25853</c:v>
                </c:pt>
                <c:pt idx="2477">
                  <c:v>25854</c:v>
                </c:pt>
                <c:pt idx="2478">
                  <c:v>25855</c:v>
                </c:pt>
                <c:pt idx="2479">
                  <c:v>25856</c:v>
                </c:pt>
                <c:pt idx="2480">
                  <c:v>25857</c:v>
                </c:pt>
                <c:pt idx="2481">
                  <c:v>25858</c:v>
                </c:pt>
                <c:pt idx="2482">
                  <c:v>25859</c:v>
                </c:pt>
                <c:pt idx="2483">
                  <c:v>25860</c:v>
                </c:pt>
                <c:pt idx="2484">
                  <c:v>25861</c:v>
                </c:pt>
                <c:pt idx="2485">
                  <c:v>25862</c:v>
                </c:pt>
                <c:pt idx="2486">
                  <c:v>25863</c:v>
                </c:pt>
                <c:pt idx="2487">
                  <c:v>25864</c:v>
                </c:pt>
                <c:pt idx="2488">
                  <c:v>25865</c:v>
                </c:pt>
                <c:pt idx="2489">
                  <c:v>25866</c:v>
                </c:pt>
                <c:pt idx="2490">
                  <c:v>25867</c:v>
                </c:pt>
                <c:pt idx="2491">
                  <c:v>25868</c:v>
                </c:pt>
                <c:pt idx="2492">
                  <c:v>25869</c:v>
                </c:pt>
                <c:pt idx="2493">
                  <c:v>25870</c:v>
                </c:pt>
                <c:pt idx="2494">
                  <c:v>25871</c:v>
                </c:pt>
                <c:pt idx="2495">
                  <c:v>25872</c:v>
                </c:pt>
                <c:pt idx="2496">
                  <c:v>25873</c:v>
                </c:pt>
                <c:pt idx="2497">
                  <c:v>25874</c:v>
                </c:pt>
                <c:pt idx="2498">
                  <c:v>25875</c:v>
                </c:pt>
                <c:pt idx="2499">
                  <c:v>25876</c:v>
                </c:pt>
                <c:pt idx="2500">
                  <c:v>25877</c:v>
                </c:pt>
                <c:pt idx="2501">
                  <c:v>25878</c:v>
                </c:pt>
                <c:pt idx="2502">
                  <c:v>25879</c:v>
                </c:pt>
                <c:pt idx="2503">
                  <c:v>25880</c:v>
                </c:pt>
                <c:pt idx="2504">
                  <c:v>25881</c:v>
                </c:pt>
                <c:pt idx="2505">
                  <c:v>25882</c:v>
                </c:pt>
                <c:pt idx="2506">
                  <c:v>25883</c:v>
                </c:pt>
                <c:pt idx="2507">
                  <c:v>25884</c:v>
                </c:pt>
                <c:pt idx="2508">
                  <c:v>25885</c:v>
                </c:pt>
                <c:pt idx="2509">
                  <c:v>25886</c:v>
                </c:pt>
                <c:pt idx="2510">
                  <c:v>25887</c:v>
                </c:pt>
                <c:pt idx="2511">
                  <c:v>25888</c:v>
                </c:pt>
                <c:pt idx="2512">
                  <c:v>25889</c:v>
                </c:pt>
                <c:pt idx="2513">
                  <c:v>25890</c:v>
                </c:pt>
                <c:pt idx="2514">
                  <c:v>25891</c:v>
                </c:pt>
                <c:pt idx="2515">
                  <c:v>25892</c:v>
                </c:pt>
                <c:pt idx="2516">
                  <c:v>25893</c:v>
                </c:pt>
                <c:pt idx="2517">
                  <c:v>25894</c:v>
                </c:pt>
                <c:pt idx="2518">
                  <c:v>25895</c:v>
                </c:pt>
                <c:pt idx="2519">
                  <c:v>25896</c:v>
                </c:pt>
                <c:pt idx="2520">
                  <c:v>25897</c:v>
                </c:pt>
                <c:pt idx="2521">
                  <c:v>25898</c:v>
                </c:pt>
                <c:pt idx="2522">
                  <c:v>25899</c:v>
                </c:pt>
                <c:pt idx="2523">
                  <c:v>25900</c:v>
                </c:pt>
                <c:pt idx="2524">
                  <c:v>25901</c:v>
                </c:pt>
                <c:pt idx="2525">
                  <c:v>25902</c:v>
                </c:pt>
                <c:pt idx="2526">
                  <c:v>25903</c:v>
                </c:pt>
                <c:pt idx="2527">
                  <c:v>25904</c:v>
                </c:pt>
                <c:pt idx="2528">
                  <c:v>25905</c:v>
                </c:pt>
                <c:pt idx="2529">
                  <c:v>25906</c:v>
                </c:pt>
                <c:pt idx="2530">
                  <c:v>25907</c:v>
                </c:pt>
                <c:pt idx="2531">
                  <c:v>25908</c:v>
                </c:pt>
                <c:pt idx="2532">
                  <c:v>25909</c:v>
                </c:pt>
                <c:pt idx="2533">
                  <c:v>25910</c:v>
                </c:pt>
                <c:pt idx="2534">
                  <c:v>25911</c:v>
                </c:pt>
                <c:pt idx="2535">
                  <c:v>25912</c:v>
                </c:pt>
                <c:pt idx="2536">
                  <c:v>25913</c:v>
                </c:pt>
                <c:pt idx="2537">
                  <c:v>25914</c:v>
                </c:pt>
                <c:pt idx="2538">
                  <c:v>25915</c:v>
                </c:pt>
                <c:pt idx="2539">
                  <c:v>25916</c:v>
                </c:pt>
                <c:pt idx="2540">
                  <c:v>25917</c:v>
                </c:pt>
                <c:pt idx="2541">
                  <c:v>25918</c:v>
                </c:pt>
                <c:pt idx="2542">
                  <c:v>25919</c:v>
                </c:pt>
                <c:pt idx="2543">
                  <c:v>25920</c:v>
                </c:pt>
                <c:pt idx="2544">
                  <c:v>25921</c:v>
                </c:pt>
                <c:pt idx="2545">
                  <c:v>25922</c:v>
                </c:pt>
                <c:pt idx="2546">
                  <c:v>25923</c:v>
                </c:pt>
                <c:pt idx="2547">
                  <c:v>25924</c:v>
                </c:pt>
                <c:pt idx="2548">
                  <c:v>25925</c:v>
                </c:pt>
                <c:pt idx="2549">
                  <c:v>25926</c:v>
                </c:pt>
                <c:pt idx="2550">
                  <c:v>25927</c:v>
                </c:pt>
                <c:pt idx="2551">
                  <c:v>25928</c:v>
                </c:pt>
                <c:pt idx="2552">
                  <c:v>25929</c:v>
                </c:pt>
                <c:pt idx="2553">
                  <c:v>25930</c:v>
                </c:pt>
                <c:pt idx="2554">
                  <c:v>25931</c:v>
                </c:pt>
                <c:pt idx="2555">
                  <c:v>25932</c:v>
                </c:pt>
                <c:pt idx="2556">
                  <c:v>25933</c:v>
                </c:pt>
                <c:pt idx="2557">
                  <c:v>25934</c:v>
                </c:pt>
                <c:pt idx="2558">
                  <c:v>25935</c:v>
                </c:pt>
                <c:pt idx="2559">
                  <c:v>25936</c:v>
                </c:pt>
                <c:pt idx="2560">
                  <c:v>25937</c:v>
                </c:pt>
                <c:pt idx="2561">
                  <c:v>25938</c:v>
                </c:pt>
                <c:pt idx="2562">
                  <c:v>25939</c:v>
                </c:pt>
                <c:pt idx="2563">
                  <c:v>25940</c:v>
                </c:pt>
                <c:pt idx="2564">
                  <c:v>25941</c:v>
                </c:pt>
                <c:pt idx="2565">
                  <c:v>25942</c:v>
                </c:pt>
                <c:pt idx="2566">
                  <c:v>25943</c:v>
                </c:pt>
                <c:pt idx="2567">
                  <c:v>25944</c:v>
                </c:pt>
                <c:pt idx="2568">
                  <c:v>25945</c:v>
                </c:pt>
                <c:pt idx="2569">
                  <c:v>25946</c:v>
                </c:pt>
                <c:pt idx="2570">
                  <c:v>25947</c:v>
                </c:pt>
                <c:pt idx="2571">
                  <c:v>25948</c:v>
                </c:pt>
                <c:pt idx="2572">
                  <c:v>25949</c:v>
                </c:pt>
                <c:pt idx="2573">
                  <c:v>25950</c:v>
                </c:pt>
                <c:pt idx="2574">
                  <c:v>25951</c:v>
                </c:pt>
                <c:pt idx="2575">
                  <c:v>25952</c:v>
                </c:pt>
                <c:pt idx="2576">
                  <c:v>25953</c:v>
                </c:pt>
                <c:pt idx="2577">
                  <c:v>25954</c:v>
                </c:pt>
                <c:pt idx="2578">
                  <c:v>25955</c:v>
                </c:pt>
                <c:pt idx="2579">
                  <c:v>25956</c:v>
                </c:pt>
                <c:pt idx="2580">
                  <c:v>25957</c:v>
                </c:pt>
                <c:pt idx="2581">
                  <c:v>25958</c:v>
                </c:pt>
                <c:pt idx="2582">
                  <c:v>25959</c:v>
                </c:pt>
                <c:pt idx="2583">
                  <c:v>25960</c:v>
                </c:pt>
                <c:pt idx="2584">
                  <c:v>25961</c:v>
                </c:pt>
                <c:pt idx="2585">
                  <c:v>25962</c:v>
                </c:pt>
                <c:pt idx="2586">
                  <c:v>25963</c:v>
                </c:pt>
                <c:pt idx="2587">
                  <c:v>25964</c:v>
                </c:pt>
                <c:pt idx="2588">
                  <c:v>25965</c:v>
                </c:pt>
                <c:pt idx="2589">
                  <c:v>25966</c:v>
                </c:pt>
                <c:pt idx="2590">
                  <c:v>25967</c:v>
                </c:pt>
                <c:pt idx="2591">
                  <c:v>25968</c:v>
                </c:pt>
                <c:pt idx="2592">
                  <c:v>25969</c:v>
                </c:pt>
                <c:pt idx="2593">
                  <c:v>25970</c:v>
                </c:pt>
                <c:pt idx="2594">
                  <c:v>25971</c:v>
                </c:pt>
                <c:pt idx="2595">
                  <c:v>25972</c:v>
                </c:pt>
                <c:pt idx="2596">
                  <c:v>25973</c:v>
                </c:pt>
                <c:pt idx="2597">
                  <c:v>25974</c:v>
                </c:pt>
                <c:pt idx="2598">
                  <c:v>25975</c:v>
                </c:pt>
                <c:pt idx="2599">
                  <c:v>25976</c:v>
                </c:pt>
                <c:pt idx="2600">
                  <c:v>25977</c:v>
                </c:pt>
                <c:pt idx="2601">
                  <c:v>25978</c:v>
                </c:pt>
                <c:pt idx="2602">
                  <c:v>25979</c:v>
                </c:pt>
                <c:pt idx="2603">
                  <c:v>25980</c:v>
                </c:pt>
                <c:pt idx="2604">
                  <c:v>25981</c:v>
                </c:pt>
                <c:pt idx="2605">
                  <c:v>25982</c:v>
                </c:pt>
                <c:pt idx="2606">
                  <c:v>25983</c:v>
                </c:pt>
                <c:pt idx="2607">
                  <c:v>25984</c:v>
                </c:pt>
                <c:pt idx="2608">
                  <c:v>25985</c:v>
                </c:pt>
                <c:pt idx="2609">
                  <c:v>25986</c:v>
                </c:pt>
                <c:pt idx="2610">
                  <c:v>25987</c:v>
                </c:pt>
                <c:pt idx="2611">
                  <c:v>25988</c:v>
                </c:pt>
                <c:pt idx="2612">
                  <c:v>25989</c:v>
                </c:pt>
                <c:pt idx="2613">
                  <c:v>25990</c:v>
                </c:pt>
                <c:pt idx="2614">
                  <c:v>25991</c:v>
                </c:pt>
                <c:pt idx="2615">
                  <c:v>25992</c:v>
                </c:pt>
                <c:pt idx="2616">
                  <c:v>25993</c:v>
                </c:pt>
                <c:pt idx="2617">
                  <c:v>25994</c:v>
                </c:pt>
                <c:pt idx="2618">
                  <c:v>25995</c:v>
                </c:pt>
                <c:pt idx="2619">
                  <c:v>25996</c:v>
                </c:pt>
                <c:pt idx="2620">
                  <c:v>25997</c:v>
                </c:pt>
                <c:pt idx="2621">
                  <c:v>25998</c:v>
                </c:pt>
                <c:pt idx="2622">
                  <c:v>25999</c:v>
                </c:pt>
                <c:pt idx="2623">
                  <c:v>26000</c:v>
                </c:pt>
                <c:pt idx="2624">
                  <c:v>26001</c:v>
                </c:pt>
                <c:pt idx="2625">
                  <c:v>26002</c:v>
                </c:pt>
                <c:pt idx="2626">
                  <c:v>26003</c:v>
                </c:pt>
                <c:pt idx="2627">
                  <c:v>26004</c:v>
                </c:pt>
                <c:pt idx="2628">
                  <c:v>26005</c:v>
                </c:pt>
                <c:pt idx="2629">
                  <c:v>26006</c:v>
                </c:pt>
                <c:pt idx="2630">
                  <c:v>26007</c:v>
                </c:pt>
                <c:pt idx="2631">
                  <c:v>26008</c:v>
                </c:pt>
                <c:pt idx="2632">
                  <c:v>26009</c:v>
                </c:pt>
                <c:pt idx="2633">
                  <c:v>26010</c:v>
                </c:pt>
                <c:pt idx="2634">
                  <c:v>26011</c:v>
                </c:pt>
                <c:pt idx="2635">
                  <c:v>26012</c:v>
                </c:pt>
                <c:pt idx="2636">
                  <c:v>26013</c:v>
                </c:pt>
                <c:pt idx="2637">
                  <c:v>26014</c:v>
                </c:pt>
                <c:pt idx="2638">
                  <c:v>26015</c:v>
                </c:pt>
                <c:pt idx="2639">
                  <c:v>26016</c:v>
                </c:pt>
                <c:pt idx="2640">
                  <c:v>26017</c:v>
                </c:pt>
                <c:pt idx="2641">
                  <c:v>26018</c:v>
                </c:pt>
                <c:pt idx="2642">
                  <c:v>26019</c:v>
                </c:pt>
                <c:pt idx="2643">
                  <c:v>26020</c:v>
                </c:pt>
                <c:pt idx="2644">
                  <c:v>26021</c:v>
                </c:pt>
                <c:pt idx="2645">
                  <c:v>26022</c:v>
                </c:pt>
                <c:pt idx="2646">
                  <c:v>26023</c:v>
                </c:pt>
                <c:pt idx="2647">
                  <c:v>26024</c:v>
                </c:pt>
                <c:pt idx="2648">
                  <c:v>26025</c:v>
                </c:pt>
                <c:pt idx="2649">
                  <c:v>26026</c:v>
                </c:pt>
                <c:pt idx="2650">
                  <c:v>26027</c:v>
                </c:pt>
                <c:pt idx="2651">
                  <c:v>26028</c:v>
                </c:pt>
                <c:pt idx="2652">
                  <c:v>26029</c:v>
                </c:pt>
                <c:pt idx="2653">
                  <c:v>26030</c:v>
                </c:pt>
                <c:pt idx="2654">
                  <c:v>26031</c:v>
                </c:pt>
                <c:pt idx="2655">
                  <c:v>26032</c:v>
                </c:pt>
                <c:pt idx="2656">
                  <c:v>26033</c:v>
                </c:pt>
                <c:pt idx="2657">
                  <c:v>26034</c:v>
                </c:pt>
                <c:pt idx="2658">
                  <c:v>26035</c:v>
                </c:pt>
                <c:pt idx="2659">
                  <c:v>26036</c:v>
                </c:pt>
                <c:pt idx="2660">
                  <c:v>26037</c:v>
                </c:pt>
                <c:pt idx="2661">
                  <c:v>26038</c:v>
                </c:pt>
                <c:pt idx="2662">
                  <c:v>26039</c:v>
                </c:pt>
                <c:pt idx="2663">
                  <c:v>26040</c:v>
                </c:pt>
                <c:pt idx="2664">
                  <c:v>26041</c:v>
                </c:pt>
                <c:pt idx="2665">
                  <c:v>26042</c:v>
                </c:pt>
                <c:pt idx="2666">
                  <c:v>26043</c:v>
                </c:pt>
                <c:pt idx="2667">
                  <c:v>26044</c:v>
                </c:pt>
                <c:pt idx="2668">
                  <c:v>26045</c:v>
                </c:pt>
                <c:pt idx="2669">
                  <c:v>26046</c:v>
                </c:pt>
                <c:pt idx="2670">
                  <c:v>26047</c:v>
                </c:pt>
                <c:pt idx="2671">
                  <c:v>26048</c:v>
                </c:pt>
                <c:pt idx="2672">
                  <c:v>26049</c:v>
                </c:pt>
                <c:pt idx="2673">
                  <c:v>26050</c:v>
                </c:pt>
                <c:pt idx="2674">
                  <c:v>26051</c:v>
                </c:pt>
                <c:pt idx="2675">
                  <c:v>26052</c:v>
                </c:pt>
                <c:pt idx="2676">
                  <c:v>26053</c:v>
                </c:pt>
                <c:pt idx="2677">
                  <c:v>26054</c:v>
                </c:pt>
                <c:pt idx="2678">
                  <c:v>26055</c:v>
                </c:pt>
                <c:pt idx="2679">
                  <c:v>26056</c:v>
                </c:pt>
                <c:pt idx="2680">
                  <c:v>26057</c:v>
                </c:pt>
                <c:pt idx="2681">
                  <c:v>26058</c:v>
                </c:pt>
                <c:pt idx="2682">
                  <c:v>26059</c:v>
                </c:pt>
                <c:pt idx="2683">
                  <c:v>26060</c:v>
                </c:pt>
                <c:pt idx="2684">
                  <c:v>26061</c:v>
                </c:pt>
                <c:pt idx="2685">
                  <c:v>26062</c:v>
                </c:pt>
                <c:pt idx="2686">
                  <c:v>26063</c:v>
                </c:pt>
                <c:pt idx="2687">
                  <c:v>26064</c:v>
                </c:pt>
                <c:pt idx="2688">
                  <c:v>26065</c:v>
                </c:pt>
                <c:pt idx="2689">
                  <c:v>26066</c:v>
                </c:pt>
                <c:pt idx="2690">
                  <c:v>26067</c:v>
                </c:pt>
                <c:pt idx="2691">
                  <c:v>26068</c:v>
                </c:pt>
                <c:pt idx="2692">
                  <c:v>26069</c:v>
                </c:pt>
                <c:pt idx="2693">
                  <c:v>26070</c:v>
                </c:pt>
                <c:pt idx="2694">
                  <c:v>26071</c:v>
                </c:pt>
                <c:pt idx="2695">
                  <c:v>26072</c:v>
                </c:pt>
                <c:pt idx="2696">
                  <c:v>26073</c:v>
                </c:pt>
                <c:pt idx="2697">
                  <c:v>26074</c:v>
                </c:pt>
                <c:pt idx="2698">
                  <c:v>26075</c:v>
                </c:pt>
                <c:pt idx="2699">
                  <c:v>26076</c:v>
                </c:pt>
                <c:pt idx="2700">
                  <c:v>26077</c:v>
                </c:pt>
                <c:pt idx="2701">
                  <c:v>26078</c:v>
                </c:pt>
                <c:pt idx="2702">
                  <c:v>26079</c:v>
                </c:pt>
                <c:pt idx="2703">
                  <c:v>26080</c:v>
                </c:pt>
                <c:pt idx="2704">
                  <c:v>26081</c:v>
                </c:pt>
                <c:pt idx="2705">
                  <c:v>26082</c:v>
                </c:pt>
                <c:pt idx="2706">
                  <c:v>26083</c:v>
                </c:pt>
                <c:pt idx="2707">
                  <c:v>26084</c:v>
                </c:pt>
                <c:pt idx="2708">
                  <c:v>26085</c:v>
                </c:pt>
                <c:pt idx="2709">
                  <c:v>26086</c:v>
                </c:pt>
                <c:pt idx="2710">
                  <c:v>26087</c:v>
                </c:pt>
                <c:pt idx="2711">
                  <c:v>26088</c:v>
                </c:pt>
                <c:pt idx="2712">
                  <c:v>26089</c:v>
                </c:pt>
                <c:pt idx="2713">
                  <c:v>26090</c:v>
                </c:pt>
                <c:pt idx="2714">
                  <c:v>26091</c:v>
                </c:pt>
                <c:pt idx="2715">
                  <c:v>26092</c:v>
                </c:pt>
                <c:pt idx="2716">
                  <c:v>26093</c:v>
                </c:pt>
                <c:pt idx="2717">
                  <c:v>26094</c:v>
                </c:pt>
                <c:pt idx="2718">
                  <c:v>26095</c:v>
                </c:pt>
                <c:pt idx="2719">
                  <c:v>26096</c:v>
                </c:pt>
                <c:pt idx="2720">
                  <c:v>26097</c:v>
                </c:pt>
                <c:pt idx="2721">
                  <c:v>26098</c:v>
                </c:pt>
                <c:pt idx="2722">
                  <c:v>26099</c:v>
                </c:pt>
                <c:pt idx="2723">
                  <c:v>26100</c:v>
                </c:pt>
                <c:pt idx="2724">
                  <c:v>26101</c:v>
                </c:pt>
                <c:pt idx="2725">
                  <c:v>26102</c:v>
                </c:pt>
                <c:pt idx="2726">
                  <c:v>26103</c:v>
                </c:pt>
                <c:pt idx="2727">
                  <c:v>26104</c:v>
                </c:pt>
                <c:pt idx="2728">
                  <c:v>26105</c:v>
                </c:pt>
                <c:pt idx="2729">
                  <c:v>26106</c:v>
                </c:pt>
                <c:pt idx="2730">
                  <c:v>26107</c:v>
                </c:pt>
                <c:pt idx="2731">
                  <c:v>26108</c:v>
                </c:pt>
                <c:pt idx="2732">
                  <c:v>26109</c:v>
                </c:pt>
                <c:pt idx="2733">
                  <c:v>26110</c:v>
                </c:pt>
                <c:pt idx="2734">
                  <c:v>26111</c:v>
                </c:pt>
                <c:pt idx="2735">
                  <c:v>26112</c:v>
                </c:pt>
                <c:pt idx="2736">
                  <c:v>26113</c:v>
                </c:pt>
                <c:pt idx="2737">
                  <c:v>26114</c:v>
                </c:pt>
                <c:pt idx="2738">
                  <c:v>26115</c:v>
                </c:pt>
                <c:pt idx="2739">
                  <c:v>26116</c:v>
                </c:pt>
                <c:pt idx="2740">
                  <c:v>26117</c:v>
                </c:pt>
                <c:pt idx="2741">
                  <c:v>26118</c:v>
                </c:pt>
                <c:pt idx="2742">
                  <c:v>26119</c:v>
                </c:pt>
                <c:pt idx="2743">
                  <c:v>26120</c:v>
                </c:pt>
                <c:pt idx="2744">
                  <c:v>26121</c:v>
                </c:pt>
                <c:pt idx="2745">
                  <c:v>26122</c:v>
                </c:pt>
                <c:pt idx="2746">
                  <c:v>26123</c:v>
                </c:pt>
                <c:pt idx="2747">
                  <c:v>26124</c:v>
                </c:pt>
                <c:pt idx="2748">
                  <c:v>26125</c:v>
                </c:pt>
                <c:pt idx="2749">
                  <c:v>26126</c:v>
                </c:pt>
                <c:pt idx="2750">
                  <c:v>26127</c:v>
                </c:pt>
                <c:pt idx="2751">
                  <c:v>26128</c:v>
                </c:pt>
                <c:pt idx="2752">
                  <c:v>26129</c:v>
                </c:pt>
                <c:pt idx="2753">
                  <c:v>26130</c:v>
                </c:pt>
                <c:pt idx="2754">
                  <c:v>26131</c:v>
                </c:pt>
                <c:pt idx="2755">
                  <c:v>26132</c:v>
                </c:pt>
                <c:pt idx="2756">
                  <c:v>26133</c:v>
                </c:pt>
                <c:pt idx="2757">
                  <c:v>26134</c:v>
                </c:pt>
                <c:pt idx="2758">
                  <c:v>26135</c:v>
                </c:pt>
                <c:pt idx="2759">
                  <c:v>26136</c:v>
                </c:pt>
                <c:pt idx="2760">
                  <c:v>26137</c:v>
                </c:pt>
                <c:pt idx="2761">
                  <c:v>26138</c:v>
                </c:pt>
                <c:pt idx="2762">
                  <c:v>26139</c:v>
                </c:pt>
                <c:pt idx="2763">
                  <c:v>26140</c:v>
                </c:pt>
                <c:pt idx="2764">
                  <c:v>26141</c:v>
                </c:pt>
                <c:pt idx="2765">
                  <c:v>26142</c:v>
                </c:pt>
                <c:pt idx="2766">
                  <c:v>26143</c:v>
                </c:pt>
                <c:pt idx="2767">
                  <c:v>26144</c:v>
                </c:pt>
                <c:pt idx="2768">
                  <c:v>26145</c:v>
                </c:pt>
                <c:pt idx="2769">
                  <c:v>26146</c:v>
                </c:pt>
                <c:pt idx="2770">
                  <c:v>26147</c:v>
                </c:pt>
                <c:pt idx="2771">
                  <c:v>26148</c:v>
                </c:pt>
                <c:pt idx="2772">
                  <c:v>26149</c:v>
                </c:pt>
                <c:pt idx="2773">
                  <c:v>26150</c:v>
                </c:pt>
                <c:pt idx="2774">
                  <c:v>26151</c:v>
                </c:pt>
                <c:pt idx="2775">
                  <c:v>26152</c:v>
                </c:pt>
                <c:pt idx="2776">
                  <c:v>26153</c:v>
                </c:pt>
                <c:pt idx="2777">
                  <c:v>26154</c:v>
                </c:pt>
                <c:pt idx="2778">
                  <c:v>26155</c:v>
                </c:pt>
                <c:pt idx="2779">
                  <c:v>26156</c:v>
                </c:pt>
                <c:pt idx="2780">
                  <c:v>26157</c:v>
                </c:pt>
                <c:pt idx="2781">
                  <c:v>26158</c:v>
                </c:pt>
                <c:pt idx="2782">
                  <c:v>26159</c:v>
                </c:pt>
                <c:pt idx="2783">
                  <c:v>26160</c:v>
                </c:pt>
                <c:pt idx="2784">
                  <c:v>26161</c:v>
                </c:pt>
                <c:pt idx="2785">
                  <c:v>26162</c:v>
                </c:pt>
                <c:pt idx="2786">
                  <c:v>26163</c:v>
                </c:pt>
                <c:pt idx="2787">
                  <c:v>26164</c:v>
                </c:pt>
                <c:pt idx="2788">
                  <c:v>26165</c:v>
                </c:pt>
                <c:pt idx="2789">
                  <c:v>26166</c:v>
                </c:pt>
                <c:pt idx="2790">
                  <c:v>26167</c:v>
                </c:pt>
                <c:pt idx="2791">
                  <c:v>26168</c:v>
                </c:pt>
                <c:pt idx="2792">
                  <c:v>26169</c:v>
                </c:pt>
                <c:pt idx="2793">
                  <c:v>26170</c:v>
                </c:pt>
                <c:pt idx="2794">
                  <c:v>26171</c:v>
                </c:pt>
                <c:pt idx="2795">
                  <c:v>26172</c:v>
                </c:pt>
                <c:pt idx="2796">
                  <c:v>26173</c:v>
                </c:pt>
                <c:pt idx="2797">
                  <c:v>26174</c:v>
                </c:pt>
                <c:pt idx="2798">
                  <c:v>26175</c:v>
                </c:pt>
                <c:pt idx="2799">
                  <c:v>26176</c:v>
                </c:pt>
                <c:pt idx="2800">
                  <c:v>26177</c:v>
                </c:pt>
                <c:pt idx="2801">
                  <c:v>26178</c:v>
                </c:pt>
                <c:pt idx="2802">
                  <c:v>26179</c:v>
                </c:pt>
                <c:pt idx="2803">
                  <c:v>26180</c:v>
                </c:pt>
                <c:pt idx="2804">
                  <c:v>26181</c:v>
                </c:pt>
                <c:pt idx="2805">
                  <c:v>26182</c:v>
                </c:pt>
                <c:pt idx="2806">
                  <c:v>26183</c:v>
                </c:pt>
                <c:pt idx="2807">
                  <c:v>26184</c:v>
                </c:pt>
                <c:pt idx="2808">
                  <c:v>26185</c:v>
                </c:pt>
                <c:pt idx="2809">
                  <c:v>26186</c:v>
                </c:pt>
                <c:pt idx="2810">
                  <c:v>26187</c:v>
                </c:pt>
                <c:pt idx="2811">
                  <c:v>26188</c:v>
                </c:pt>
                <c:pt idx="2812">
                  <c:v>26189</c:v>
                </c:pt>
                <c:pt idx="2813">
                  <c:v>26190</c:v>
                </c:pt>
                <c:pt idx="2814">
                  <c:v>26191</c:v>
                </c:pt>
                <c:pt idx="2815">
                  <c:v>26192</c:v>
                </c:pt>
                <c:pt idx="2816">
                  <c:v>26193</c:v>
                </c:pt>
                <c:pt idx="2817">
                  <c:v>26194</c:v>
                </c:pt>
                <c:pt idx="2818">
                  <c:v>26195</c:v>
                </c:pt>
                <c:pt idx="2819">
                  <c:v>26196</c:v>
                </c:pt>
                <c:pt idx="2820">
                  <c:v>26197</c:v>
                </c:pt>
                <c:pt idx="2821">
                  <c:v>26198</c:v>
                </c:pt>
                <c:pt idx="2822">
                  <c:v>26199</c:v>
                </c:pt>
                <c:pt idx="2823">
                  <c:v>26200</c:v>
                </c:pt>
                <c:pt idx="2824">
                  <c:v>26201</c:v>
                </c:pt>
                <c:pt idx="2825">
                  <c:v>26202</c:v>
                </c:pt>
                <c:pt idx="2826">
                  <c:v>26203</c:v>
                </c:pt>
                <c:pt idx="2827">
                  <c:v>26204</c:v>
                </c:pt>
                <c:pt idx="2828">
                  <c:v>26205</c:v>
                </c:pt>
                <c:pt idx="2829">
                  <c:v>26206</c:v>
                </c:pt>
                <c:pt idx="2830">
                  <c:v>26207</c:v>
                </c:pt>
                <c:pt idx="2831">
                  <c:v>26208</c:v>
                </c:pt>
                <c:pt idx="2832">
                  <c:v>26209</c:v>
                </c:pt>
                <c:pt idx="2833">
                  <c:v>26210</c:v>
                </c:pt>
                <c:pt idx="2834">
                  <c:v>26211</c:v>
                </c:pt>
                <c:pt idx="2835">
                  <c:v>26212</c:v>
                </c:pt>
                <c:pt idx="2836">
                  <c:v>26213</c:v>
                </c:pt>
                <c:pt idx="2837">
                  <c:v>26214</c:v>
                </c:pt>
                <c:pt idx="2838">
                  <c:v>26215</c:v>
                </c:pt>
                <c:pt idx="2839">
                  <c:v>26216</c:v>
                </c:pt>
                <c:pt idx="2840">
                  <c:v>26217</c:v>
                </c:pt>
                <c:pt idx="2841">
                  <c:v>26218</c:v>
                </c:pt>
                <c:pt idx="2842">
                  <c:v>26219</c:v>
                </c:pt>
                <c:pt idx="2843">
                  <c:v>26220</c:v>
                </c:pt>
                <c:pt idx="2844">
                  <c:v>26221</c:v>
                </c:pt>
                <c:pt idx="2845">
                  <c:v>26222</c:v>
                </c:pt>
                <c:pt idx="2846">
                  <c:v>26223</c:v>
                </c:pt>
                <c:pt idx="2847">
                  <c:v>26224</c:v>
                </c:pt>
                <c:pt idx="2848">
                  <c:v>26225</c:v>
                </c:pt>
                <c:pt idx="2849">
                  <c:v>26226</c:v>
                </c:pt>
                <c:pt idx="2850">
                  <c:v>26227</c:v>
                </c:pt>
                <c:pt idx="2851">
                  <c:v>26228</c:v>
                </c:pt>
                <c:pt idx="2852">
                  <c:v>26229</c:v>
                </c:pt>
                <c:pt idx="2853">
                  <c:v>26230</c:v>
                </c:pt>
                <c:pt idx="2854">
                  <c:v>26231</c:v>
                </c:pt>
                <c:pt idx="2855">
                  <c:v>26232</c:v>
                </c:pt>
                <c:pt idx="2856">
                  <c:v>26233</c:v>
                </c:pt>
                <c:pt idx="2857">
                  <c:v>26234</c:v>
                </c:pt>
                <c:pt idx="2858">
                  <c:v>26235</c:v>
                </c:pt>
                <c:pt idx="2859">
                  <c:v>26236</c:v>
                </c:pt>
                <c:pt idx="2860">
                  <c:v>26237</c:v>
                </c:pt>
                <c:pt idx="2861">
                  <c:v>26238</c:v>
                </c:pt>
                <c:pt idx="2862">
                  <c:v>26239</c:v>
                </c:pt>
                <c:pt idx="2863">
                  <c:v>26240</c:v>
                </c:pt>
                <c:pt idx="2864">
                  <c:v>26241</c:v>
                </c:pt>
                <c:pt idx="2865">
                  <c:v>26242</c:v>
                </c:pt>
                <c:pt idx="2866">
                  <c:v>26243</c:v>
                </c:pt>
                <c:pt idx="2867">
                  <c:v>26244</c:v>
                </c:pt>
                <c:pt idx="2868">
                  <c:v>26245</c:v>
                </c:pt>
                <c:pt idx="2869">
                  <c:v>26246</c:v>
                </c:pt>
                <c:pt idx="2870">
                  <c:v>26247</c:v>
                </c:pt>
                <c:pt idx="2871">
                  <c:v>26248</c:v>
                </c:pt>
                <c:pt idx="2872">
                  <c:v>26249</c:v>
                </c:pt>
                <c:pt idx="2873">
                  <c:v>26250</c:v>
                </c:pt>
                <c:pt idx="2874">
                  <c:v>26251</c:v>
                </c:pt>
                <c:pt idx="2875">
                  <c:v>26252</c:v>
                </c:pt>
                <c:pt idx="2876">
                  <c:v>26253</c:v>
                </c:pt>
                <c:pt idx="2877">
                  <c:v>26254</c:v>
                </c:pt>
                <c:pt idx="2878">
                  <c:v>26255</c:v>
                </c:pt>
                <c:pt idx="2879">
                  <c:v>26256</c:v>
                </c:pt>
                <c:pt idx="2880">
                  <c:v>26257</c:v>
                </c:pt>
                <c:pt idx="2881">
                  <c:v>26258</c:v>
                </c:pt>
                <c:pt idx="2882">
                  <c:v>26259</c:v>
                </c:pt>
                <c:pt idx="2883">
                  <c:v>26260</c:v>
                </c:pt>
                <c:pt idx="2884">
                  <c:v>26261</c:v>
                </c:pt>
                <c:pt idx="2885">
                  <c:v>26262</c:v>
                </c:pt>
                <c:pt idx="2886">
                  <c:v>26263</c:v>
                </c:pt>
                <c:pt idx="2887">
                  <c:v>26264</c:v>
                </c:pt>
                <c:pt idx="2888">
                  <c:v>26265</c:v>
                </c:pt>
                <c:pt idx="2889">
                  <c:v>26266</c:v>
                </c:pt>
                <c:pt idx="2890">
                  <c:v>26267</c:v>
                </c:pt>
                <c:pt idx="2891">
                  <c:v>26268</c:v>
                </c:pt>
                <c:pt idx="2892">
                  <c:v>26269</c:v>
                </c:pt>
                <c:pt idx="2893">
                  <c:v>26270</c:v>
                </c:pt>
                <c:pt idx="2894">
                  <c:v>26271</c:v>
                </c:pt>
                <c:pt idx="2895">
                  <c:v>26272</c:v>
                </c:pt>
                <c:pt idx="2896">
                  <c:v>26273</c:v>
                </c:pt>
                <c:pt idx="2897">
                  <c:v>26274</c:v>
                </c:pt>
                <c:pt idx="2898">
                  <c:v>26275</c:v>
                </c:pt>
                <c:pt idx="2899">
                  <c:v>26276</c:v>
                </c:pt>
                <c:pt idx="2900">
                  <c:v>26277</c:v>
                </c:pt>
                <c:pt idx="2901">
                  <c:v>26278</c:v>
                </c:pt>
                <c:pt idx="2902">
                  <c:v>26279</c:v>
                </c:pt>
                <c:pt idx="2903">
                  <c:v>26280</c:v>
                </c:pt>
                <c:pt idx="2904">
                  <c:v>26281</c:v>
                </c:pt>
                <c:pt idx="2905">
                  <c:v>26282</c:v>
                </c:pt>
                <c:pt idx="2906">
                  <c:v>26283</c:v>
                </c:pt>
                <c:pt idx="2907">
                  <c:v>26284</c:v>
                </c:pt>
                <c:pt idx="2908">
                  <c:v>26285</c:v>
                </c:pt>
                <c:pt idx="2909">
                  <c:v>26286</c:v>
                </c:pt>
                <c:pt idx="2910">
                  <c:v>26287</c:v>
                </c:pt>
                <c:pt idx="2911">
                  <c:v>26288</c:v>
                </c:pt>
                <c:pt idx="2912">
                  <c:v>26289</c:v>
                </c:pt>
                <c:pt idx="2913">
                  <c:v>26290</c:v>
                </c:pt>
                <c:pt idx="2914">
                  <c:v>26291</c:v>
                </c:pt>
                <c:pt idx="2915">
                  <c:v>26292</c:v>
                </c:pt>
                <c:pt idx="2916">
                  <c:v>26293</c:v>
                </c:pt>
                <c:pt idx="2917">
                  <c:v>26294</c:v>
                </c:pt>
                <c:pt idx="2918">
                  <c:v>26295</c:v>
                </c:pt>
                <c:pt idx="2919">
                  <c:v>26296</c:v>
                </c:pt>
                <c:pt idx="2920">
                  <c:v>26297</c:v>
                </c:pt>
                <c:pt idx="2921">
                  <c:v>26298</c:v>
                </c:pt>
                <c:pt idx="2922">
                  <c:v>26299</c:v>
                </c:pt>
                <c:pt idx="2923">
                  <c:v>26300</c:v>
                </c:pt>
                <c:pt idx="2924">
                  <c:v>26301</c:v>
                </c:pt>
                <c:pt idx="2925">
                  <c:v>26302</c:v>
                </c:pt>
                <c:pt idx="2926">
                  <c:v>26303</c:v>
                </c:pt>
                <c:pt idx="2927">
                  <c:v>26304</c:v>
                </c:pt>
                <c:pt idx="2928">
                  <c:v>26305</c:v>
                </c:pt>
                <c:pt idx="2929">
                  <c:v>26306</c:v>
                </c:pt>
                <c:pt idx="2930">
                  <c:v>26307</c:v>
                </c:pt>
                <c:pt idx="2931">
                  <c:v>26308</c:v>
                </c:pt>
                <c:pt idx="2932">
                  <c:v>26309</c:v>
                </c:pt>
                <c:pt idx="2933">
                  <c:v>26310</c:v>
                </c:pt>
                <c:pt idx="2934">
                  <c:v>26311</c:v>
                </c:pt>
                <c:pt idx="2935">
                  <c:v>26312</c:v>
                </c:pt>
                <c:pt idx="2936">
                  <c:v>26313</c:v>
                </c:pt>
                <c:pt idx="2937">
                  <c:v>26314</c:v>
                </c:pt>
                <c:pt idx="2938">
                  <c:v>26315</c:v>
                </c:pt>
                <c:pt idx="2939">
                  <c:v>26316</c:v>
                </c:pt>
                <c:pt idx="2940">
                  <c:v>26317</c:v>
                </c:pt>
                <c:pt idx="2941">
                  <c:v>26318</c:v>
                </c:pt>
                <c:pt idx="2942">
                  <c:v>26319</c:v>
                </c:pt>
                <c:pt idx="2943">
                  <c:v>26320</c:v>
                </c:pt>
                <c:pt idx="2944">
                  <c:v>26321</c:v>
                </c:pt>
                <c:pt idx="2945">
                  <c:v>26322</c:v>
                </c:pt>
                <c:pt idx="2946">
                  <c:v>26323</c:v>
                </c:pt>
                <c:pt idx="2947">
                  <c:v>26324</c:v>
                </c:pt>
                <c:pt idx="2948">
                  <c:v>26325</c:v>
                </c:pt>
                <c:pt idx="2949">
                  <c:v>26326</c:v>
                </c:pt>
                <c:pt idx="2950">
                  <c:v>26327</c:v>
                </c:pt>
                <c:pt idx="2951">
                  <c:v>26328</c:v>
                </c:pt>
                <c:pt idx="2952">
                  <c:v>26329</c:v>
                </c:pt>
                <c:pt idx="2953">
                  <c:v>26330</c:v>
                </c:pt>
                <c:pt idx="2954">
                  <c:v>26331</c:v>
                </c:pt>
                <c:pt idx="2955">
                  <c:v>26332</c:v>
                </c:pt>
                <c:pt idx="2956">
                  <c:v>26333</c:v>
                </c:pt>
                <c:pt idx="2957">
                  <c:v>26334</c:v>
                </c:pt>
                <c:pt idx="2958">
                  <c:v>26335</c:v>
                </c:pt>
                <c:pt idx="2959">
                  <c:v>26336</c:v>
                </c:pt>
                <c:pt idx="2960">
                  <c:v>26337</c:v>
                </c:pt>
                <c:pt idx="2961">
                  <c:v>26338</c:v>
                </c:pt>
                <c:pt idx="2962">
                  <c:v>26339</c:v>
                </c:pt>
                <c:pt idx="2963">
                  <c:v>26340</c:v>
                </c:pt>
                <c:pt idx="2964">
                  <c:v>26341</c:v>
                </c:pt>
                <c:pt idx="2965">
                  <c:v>26342</c:v>
                </c:pt>
                <c:pt idx="2966">
                  <c:v>26343</c:v>
                </c:pt>
                <c:pt idx="2967">
                  <c:v>26344</c:v>
                </c:pt>
                <c:pt idx="2968">
                  <c:v>26345</c:v>
                </c:pt>
                <c:pt idx="2969">
                  <c:v>26346</c:v>
                </c:pt>
                <c:pt idx="2970">
                  <c:v>26347</c:v>
                </c:pt>
                <c:pt idx="2971">
                  <c:v>26348</c:v>
                </c:pt>
                <c:pt idx="2972">
                  <c:v>26349</c:v>
                </c:pt>
                <c:pt idx="2973">
                  <c:v>26350</c:v>
                </c:pt>
                <c:pt idx="2974">
                  <c:v>26351</c:v>
                </c:pt>
                <c:pt idx="2975">
                  <c:v>26352</c:v>
                </c:pt>
                <c:pt idx="2976">
                  <c:v>26353</c:v>
                </c:pt>
                <c:pt idx="2977">
                  <c:v>26354</c:v>
                </c:pt>
                <c:pt idx="2978">
                  <c:v>26355</c:v>
                </c:pt>
                <c:pt idx="2979">
                  <c:v>26356</c:v>
                </c:pt>
                <c:pt idx="2980">
                  <c:v>26357</c:v>
                </c:pt>
                <c:pt idx="2981">
                  <c:v>26358</c:v>
                </c:pt>
                <c:pt idx="2982">
                  <c:v>26359</c:v>
                </c:pt>
                <c:pt idx="2983">
                  <c:v>26360</c:v>
                </c:pt>
                <c:pt idx="2984">
                  <c:v>26361</c:v>
                </c:pt>
                <c:pt idx="2985">
                  <c:v>26362</c:v>
                </c:pt>
                <c:pt idx="2986">
                  <c:v>26363</c:v>
                </c:pt>
                <c:pt idx="2987">
                  <c:v>26364</c:v>
                </c:pt>
                <c:pt idx="2988">
                  <c:v>26365</c:v>
                </c:pt>
                <c:pt idx="2989">
                  <c:v>26366</c:v>
                </c:pt>
                <c:pt idx="2990">
                  <c:v>26367</c:v>
                </c:pt>
                <c:pt idx="2991">
                  <c:v>26368</c:v>
                </c:pt>
                <c:pt idx="2992">
                  <c:v>26369</c:v>
                </c:pt>
                <c:pt idx="2993">
                  <c:v>26370</c:v>
                </c:pt>
                <c:pt idx="2994">
                  <c:v>26371</c:v>
                </c:pt>
                <c:pt idx="2995">
                  <c:v>26372</c:v>
                </c:pt>
                <c:pt idx="2996">
                  <c:v>26373</c:v>
                </c:pt>
                <c:pt idx="2997">
                  <c:v>26374</c:v>
                </c:pt>
                <c:pt idx="2998">
                  <c:v>26375</c:v>
                </c:pt>
                <c:pt idx="2999">
                  <c:v>26376</c:v>
                </c:pt>
                <c:pt idx="3000">
                  <c:v>26377</c:v>
                </c:pt>
                <c:pt idx="3001">
                  <c:v>26378</c:v>
                </c:pt>
                <c:pt idx="3002">
                  <c:v>26379</c:v>
                </c:pt>
                <c:pt idx="3003">
                  <c:v>26380</c:v>
                </c:pt>
                <c:pt idx="3004">
                  <c:v>26381</c:v>
                </c:pt>
                <c:pt idx="3005">
                  <c:v>26382</c:v>
                </c:pt>
                <c:pt idx="3006">
                  <c:v>26383</c:v>
                </c:pt>
                <c:pt idx="3007">
                  <c:v>26384</c:v>
                </c:pt>
                <c:pt idx="3008">
                  <c:v>26385</c:v>
                </c:pt>
                <c:pt idx="3009">
                  <c:v>26386</c:v>
                </c:pt>
                <c:pt idx="3010">
                  <c:v>26387</c:v>
                </c:pt>
                <c:pt idx="3011">
                  <c:v>26388</c:v>
                </c:pt>
                <c:pt idx="3012">
                  <c:v>26389</c:v>
                </c:pt>
                <c:pt idx="3013">
                  <c:v>26390</c:v>
                </c:pt>
                <c:pt idx="3014">
                  <c:v>26391</c:v>
                </c:pt>
                <c:pt idx="3015">
                  <c:v>26392</c:v>
                </c:pt>
                <c:pt idx="3016">
                  <c:v>26393</c:v>
                </c:pt>
                <c:pt idx="3017">
                  <c:v>26394</c:v>
                </c:pt>
                <c:pt idx="3018">
                  <c:v>26395</c:v>
                </c:pt>
                <c:pt idx="3019">
                  <c:v>26396</c:v>
                </c:pt>
                <c:pt idx="3020">
                  <c:v>26397</c:v>
                </c:pt>
                <c:pt idx="3021">
                  <c:v>26398</c:v>
                </c:pt>
                <c:pt idx="3022">
                  <c:v>26399</c:v>
                </c:pt>
                <c:pt idx="3023">
                  <c:v>26400</c:v>
                </c:pt>
                <c:pt idx="3024">
                  <c:v>26401</c:v>
                </c:pt>
                <c:pt idx="3025">
                  <c:v>26402</c:v>
                </c:pt>
                <c:pt idx="3026">
                  <c:v>26403</c:v>
                </c:pt>
                <c:pt idx="3027">
                  <c:v>26404</c:v>
                </c:pt>
                <c:pt idx="3028">
                  <c:v>26405</c:v>
                </c:pt>
                <c:pt idx="3029">
                  <c:v>26406</c:v>
                </c:pt>
                <c:pt idx="3030">
                  <c:v>26407</c:v>
                </c:pt>
                <c:pt idx="3031">
                  <c:v>26408</c:v>
                </c:pt>
                <c:pt idx="3032">
                  <c:v>26409</c:v>
                </c:pt>
                <c:pt idx="3033">
                  <c:v>26410</c:v>
                </c:pt>
                <c:pt idx="3034">
                  <c:v>26411</c:v>
                </c:pt>
                <c:pt idx="3035">
                  <c:v>26412</c:v>
                </c:pt>
                <c:pt idx="3036">
                  <c:v>26413</c:v>
                </c:pt>
                <c:pt idx="3037">
                  <c:v>26414</c:v>
                </c:pt>
                <c:pt idx="3038">
                  <c:v>26415</c:v>
                </c:pt>
                <c:pt idx="3039">
                  <c:v>26416</c:v>
                </c:pt>
                <c:pt idx="3040">
                  <c:v>26417</c:v>
                </c:pt>
                <c:pt idx="3041">
                  <c:v>26418</c:v>
                </c:pt>
                <c:pt idx="3042">
                  <c:v>26419</c:v>
                </c:pt>
                <c:pt idx="3043">
                  <c:v>26420</c:v>
                </c:pt>
                <c:pt idx="3044">
                  <c:v>26421</c:v>
                </c:pt>
                <c:pt idx="3045">
                  <c:v>26422</c:v>
                </c:pt>
                <c:pt idx="3046">
                  <c:v>26423</c:v>
                </c:pt>
                <c:pt idx="3047">
                  <c:v>26424</c:v>
                </c:pt>
                <c:pt idx="3048">
                  <c:v>26425</c:v>
                </c:pt>
                <c:pt idx="3049">
                  <c:v>26426</c:v>
                </c:pt>
                <c:pt idx="3050">
                  <c:v>26427</c:v>
                </c:pt>
                <c:pt idx="3051">
                  <c:v>26428</c:v>
                </c:pt>
                <c:pt idx="3052">
                  <c:v>26429</c:v>
                </c:pt>
                <c:pt idx="3053">
                  <c:v>26430</c:v>
                </c:pt>
                <c:pt idx="3054">
                  <c:v>26431</c:v>
                </c:pt>
                <c:pt idx="3055">
                  <c:v>26432</c:v>
                </c:pt>
                <c:pt idx="3056">
                  <c:v>26433</c:v>
                </c:pt>
                <c:pt idx="3057">
                  <c:v>26434</c:v>
                </c:pt>
                <c:pt idx="3058">
                  <c:v>26435</c:v>
                </c:pt>
                <c:pt idx="3059">
                  <c:v>26436</c:v>
                </c:pt>
                <c:pt idx="3060">
                  <c:v>26437</c:v>
                </c:pt>
                <c:pt idx="3061">
                  <c:v>26438</c:v>
                </c:pt>
                <c:pt idx="3062">
                  <c:v>26439</c:v>
                </c:pt>
                <c:pt idx="3063">
                  <c:v>26440</c:v>
                </c:pt>
                <c:pt idx="3064">
                  <c:v>26441</c:v>
                </c:pt>
                <c:pt idx="3065">
                  <c:v>26442</c:v>
                </c:pt>
                <c:pt idx="3066">
                  <c:v>26443</c:v>
                </c:pt>
                <c:pt idx="3067">
                  <c:v>26444</c:v>
                </c:pt>
                <c:pt idx="3068">
                  <c:v>26445</c:v>
                </c:pt>
                <c:pt idx="3069">
                  <c:v>26446</c:v>
                </c:pt>
                <c:pt idx="3070">
                  <c:v>26447</c:v>
                </c:pt>
                <c:pt idx="3071">
                  <c:v>26448</c:v>
                </c:pt>
                <c:pt idx="3072">
                  <c:v>26449</c:v>
                </c:pt>
                <c:pt idx="3073">
                  <c:v>26450</c:v>
                </c:pt>
                <c:pt idx="3074">
                  <c:v>26451</c:v>
                </c:pt>
                <c:pt idx="3075">
                  <c:v>26452</c:v>
                </c:pt>
                <c:pt idx="3076">
                  <c:v>26453</c:v>
                </c:pt>
                <c:pt idx="3077">
                  <c:v>26454</c:v>
                </c:pt>
                <c:pt idx="3078">
                  <c:v>26455</c:v>
                </c:pt>
                <c:pt idx="3079">
                  <c:v>26456</c:v>
                </c:pt>
                <c:pt idx="3080">
                  <c:v>26457</c:v>
                </c:pt>
                <c:pt idx="3081">
                  <c:v>26458</c:v>
                </c:pt>
                <c:pt idx="3082">
                  <c:v>26459</c:v>
                </c:pt>
                <c:pt idx="3083">
                  <c:v>26460</c:v>
                </c:pt>
                <c:pt idx="3084">
                  <c:v>26461</c:v>
                </c:pt>
                <c:pt idx="3085">
                  <c:v>26462</c:v>
                </c:pt>
                <c:pt idx="3086">
                  <c:v>26463</c:v>
                </c:pt>
                <c:pt idx="3087">
                  <c:v>26464</c:v>
                </c:pt>
                <c:pt idx="3088">
                  <c:v>26465</c:v>
                </c:pt>
                <c:pt idx="3089">
                  <c:v>26466</c:v>
                </c:pt>
                <c:pt idx="3090">
                  <c:v>26467</c:v>
                </c:pt>
                <c:pt idx="3091">
                  <c:v>26468</c:v>
                </c:pt>
                <c:pt idx="3092">
                  <c:v>26469</c:v>
                </c:pt>
                <c:pt idx="3093">
                  <c:v>26470</c:v>
                </c:pt>
                <c:pt idx="3094">
                  <c:v>26471</c:v>
                </c:pt>
                <c:pt idx="3095">
                  <c:v>26472</c:v>
                </c:pt>
                <c:pt idx="3096">
                  <c:v>26473</c:v>
                </c:pt>
                <c:pt idx="3097">
                  <c:v>26474</c:v>
                </c:pt>
                <c:pt idx="3098">
                  <c:v>26475</c:v>
                </c:pt>
                <c:pt idx="3099">
                  <c:v>26476</c:v>
                </c:pt>
                <c:pt idx="3100">
                  <c:v>26477</c:v>
                </c:pt>
                <c:pt idx="3101">
                  <c:v>26478</c:v>
                </c:pt>
                <c:pt idx="3102">
                  <c:v>26479</c:v>
                </c:pt>
                <c:pt idx="3103">
                  <c:v>26480</c:v>
                </c:pt>
                <c:pt idx="3104">
                  <c:v>26481</c:v>
                </c:pt>
                <c:pt idx="3105">
                  <c:v>26482</c:v>
                </c:pt>
                <c:pt idx="3106">
                  <c:v>26483</c:v>
                </c:pt>
                <c:pt idx="3107">
                  <c:v>26484</c:v>
                </c:pt>
                <c:pt idx="3108">
                  <c:v>26485</c:v>
                </c:pt>
                <c:pt idx="3109">
                  <c:v>26486</c:v>
                </c:pt>
                <c:pt idx="3110">
                  <c:v>26487</c:v>
                </c:pt>
                <c:pt idx="3111">
                  <c:v>26488</c:v>
                </c:pt>
                <c:pt idx="3112">
                  <c:v>26489</c:v>
                </c:pt>
                <c:pt idx="3113">
                  <c:v>26490</c:v>
                </c:pt>
                <c:pt idx="3114">
                  <c:v>26491</c:v>
                </c:pt>
                <c:pt idx="3115">
                  <c:v>26492</c:v>
                </c:pt>
                <c:pt idx="3116">
                  <c:v>26493</c:v>
                </c:pt>
                <c:pt idx="3117">
                  <c:v>26494</c:v>
                </c:pt>
                <c:pt idx="3118">
                  <c:v>26495</c:v>
                </c:pt>
                <c:pt idx="3119">
                  <c:v>26496</c:v>
                </c:pt>
                <c:pt idx="3120">
                  <c:v>26497</c:v>
                </c:pt>
                <c:pt idx="3121">
                  <c:v>26498</c:v>
                </c:pt>
                <c:pt idx="3122">
                  <c:v>26499</c:v>
                </c:pt>
                <c:pt idx="3123">
                  <c:v>26500</c:v>
                </c:pt>
                <c:pt idx="3124">
                  <c:v>26501</c:v>
                </c:pt>
                <c:pt idx="3125">
                  <c:v>26502</c:v>
                </c:pt>
                <c:pt idx="3126">
                  <c:v>26503</c:v>
                </c:pt>
                <c:pt idx="3127">
                  <c:v>26504</c:v>
                </c:pt>
                <c:pt idx="3128">
                  <c:v>26505</c:v>
                </c:pt>
                <c:pt idx="3129">
                  <c:v>26506</c:v>
                </c:pt>
                <c:pt idx="3130">
                  <c:v>26507</c:v>
                </c:pt>
                <c:pt idx="3131">
                  <c:v>26508</c:v>
                </c:pt>
                <c:pt idx="3132">
                  <c:v>26509</c:v>
                </c:pt>
                <c:pt idx="3133">
                  <c:v>26510</c:v>
                </c:pt>
                <c:pt idx="3134">
                  <c:v>26511</c:v>
                </c:pt>
                <c:pt idx="3135">
                  <c:v>26512</c:v>
                </c:pt>
                <c:pt idx="3136">
                  <c:v>26513</c:v>
                </c:pt>
                <c:pt idx="3137">
                  <c:v>26514</c:v>
                </c:pt>
                <c:pt idx="3138">
                  <c:v>26515</c:v>
                </c:pt>
                <c:pt idx="3139">
                  <c:v>26516</c:v>
                </c:pt>
                <c:pt idx="3140">
                  <c:v>26517</c:v>
                </c:pt>
                <c:pt idx="3141">
                  <c:v>26518</c:v>
                </c:pt>
                <c:pt idx="3142">
                  <c:v>26519</c:v>
                </c:pt>
                <c:pt idx="3143">
                  <c:v>26520</c:v>
                </c:pt>
                <c:pt idx="3144">
                  <c:v>26521</c:v>
                </c:pt>
                <c:pt idx="3145">
                  <c:v>26522</c:v>
                </c:pt>
                <c:pt idx="3146">
                  <c:v>26523</c:v>
                </c:pt>
                <c:pt idx="3147">
                  <c:v>26524</c:v>
                </c:pt>
                <c:pt idx="3148">
                  <c:v>26525</c:v>
                </c:pt>
                <c:pt idx="3149">
                  <c:v>26526</c:v>
                </c:pt>
                <c:pt idx="3150">
                  <c:v>26527</c:v>
                </c:pt>
                <c:pt idx="3151">
                  <c:v>26528</c:v>
                </c:pt>
                <c:pt idx="3152">
                  <c:v>26529</c:v>
                </c:pt>
                <c:pt idx="3153">
                  <c:v>26530</c:v>
                </c:pt>
                <c:pt idx="3154">
                  <c:v>26531</c:v>
                </c:pt>
                <c:pt idx="3155">
                  <c:v>26532</c:v>
                </c:pt>
                <c:pt idx="3156">
                  <c:v>26533</c:v>
                </c:pt>
                <c:pt idx="3157">
                  <c:v>26534</c:v>
                </c:pt>
                <c:pt idx="3158">
                  <c:v>26535</c:v>
                </c:pt>
                <c:pt idx="3159">
                  <c:v>26536</c:v>
                </c:pt>
                <c:pt idx="3160">
                  <c:v>26537</c:v>
                </c:pt>
                <c:pt idx="3161">
                  <c:v>26538</c:v>
                </c:pt>
                <c:pt idx="3162">
                  <c:v>26539</c:v>
                </c:pt>
                <c:pt idx="3163">
                  <c:v>26540</c:v>
                </c:pt>
                <c:pt idx="3164">
                  <c:v>26541</c:v>
                </c:pt>
                <c:pt idx="3165">
                  <c:v>26542</c:v>
                </c:pt>
                <c:pt idx="3166">
                  <c:v>26543</c:v>
                </c:pt>
                <c:pt idx="3167">
                  <c:v>26544</c:v>
                </c:pt>
                <c:pt idx="3168">
                  <c:v>26545</c:v>
                </c:pt>
                <c:pt idx="3169">
                  <c:v>26546</c:v>
                </c:pt>
                <c:pt idx="3170">
                  <c:v>26547</c:v>
                </c:pt>
                <c:pt idx="3171">
                  <c:v>26548</c:v>
                </c:pt>
                <c:pt idx="3172">
                  <c:v>26549</c:v>
                </c:pt>
                <c:pt idx="3173">
                  <c:v>26550</c:v>
                </c:pt>
                <c:pt idx="3174">
                  <c:v>26551</c:v>
                </c:pt>
                <c:pt idx="3175">
                  <c:v>26552</c:v>
                </c:pt>
                <c:pt idx="3176">
                  <c:v>26553</c:v>
                </c:pt>
                <c:pt idx="3177">
                  <c:v>26554</c:v>
                </c:pt>
                <c:pt idx="3178">
                  <c:v>26555</c:v>
                </c:pt>
                <c:pt idx="3179">
                  <c:v>26556</c:v>
                </c:pt>
                <c:pt idx="3180">
                  <c:v>26557</c:v>
                </c:pt>
                <c:pt idx="3181">
                  <c:v>26558</c:v>
                </c:pt>
                <c:pt idx="3182">
                  <c:v>26559</c:v>
                </c:pt>
                <c:pt idx="3183">
                  <c:v>26560</c:v>
                </c:pt>
                <c:pt idx="3184">
                  <c:v>26561</c:v>
                </c:pt>
                <c:pt idx="3185">
                  <c:v>26562</c:v>
                </c:pt>
                <c:pt idx="3186">
                  <c:v>26563</c:v>
                </c:pt>
                <c:pt idx="3187">
                  <c:v>26564</c:v>
                </c:pt>
                <c:pt idx="3188">
                  <c:v>26565</c:v>
                </c:pt>
                <c:pt idx="3189">
                  <c:v>26566</c:v>
                </c:pt>
                <c:pt idx="3190">
                  <c:v>26567</c:v>
                </c:pt>
                <c:pt idx="3191">
                  <c:v>26568</c:v>
                </c:pt>
                <c:pt idx="3192">
                  <c:v>26569</c:v>
                </c:pt>
                <c:pt idx="3193">
                  <c:v>26570</c:v>
                </c:pt>
                <c:pt idx="3194">
                  <c:v>26571</c:v>
                </c:pt>
                <c:pt idx="3195">
                  <c:v>26572</c:v>
                </c:pt>
                <c:pt idx="3196">
                  <c:v>26573</c:v>
                </c:pt>
                <c:pt idx="3197">
                  <c:v>26574</c:v>
                </c:pt>
                <c:pt idx="3198">
                  <c:v>26575</c:v>
                </c:pt>
                <c:pt idx="3199">
                  <c:v>26576</c:v>
                </c:pt>
                <c:pt idx="3200">
                  <c:v>26577</c:v>
                </c:pt>
                <c:pt idx="3201">
                  <c:v>26578</c:v>
                </c:pt>
                <c:pt idx="3202">
                  <c:v>26579</c:v>
                </c:pt>
                <c:pt idx="3203">
                  <c:v>26580</c:v>
                </c:pt>
                <c:pt idx="3204">
                  <c:v>26581</c:v>
                </c:pt>
                <c:pt idx="3205">
                  <c:v>26582</c:v>
                </c:pt>
                <c:pt idx="3206">
                  <c:v>26583</c:v>
                </c:pt>
                <c:pt idx="3207">
                  <c:v>26584</c:v>
                </c:pt>
                <c:pt idx="3208">
                  <c:v>26585</c:v>
                </c:pt>
                <c:pt idx="3209">
                  <c:v>26586</c:v>
                </c:pt>
                <c:pt idx="3210">
                  <c:v>26587</c:v>
                </c:pt>
                <c:pt idx="3211">
                  <c:v>26588</c:v>
                </c:pt>
                <c:pt idx="3212">
                  <c:v>26589</c:v>
                </c:pt>
                <c:pt idx="3213">
                  <c:v>26590</c:v>
                </c:pt>
                <c:pt idx="3214">
                  <c:v>26591</c:v>
                </c:pt>
                <c:pt idx="3215">
                  <c:v>26592</c:v>
                </c:pt>
                <c:pt idx="3216">
                  <c:v>26593</c:v>
                </c:pt>
                <c:pt idx="3217">
                  <c:v>26594</c:v>
                </c:pt>
                <c:pt idx="3218">
                  <c:v>26595</c:v>
                </c:pt>
                <c:pt idx="3219">
                  <c:v>26596</c:v>
                </c:pt>
                <c:pt idx="3220">
                  <c:v>26597</c:v>
                </c:pt>
                <c:pt idx="3221">
                  <c:v>26598</c:v>
                </c:pt>
                <c:pt idx="3222">
                  <c:v>26599</c:v>
                </c:pt>
                <c:pt idx="3223">
                  <c:v>26600</c:v>
                </c:pt>
                <c:pt idx="3224">
                  <c:v>26601</c:v>
                </c:pt>
                <c:pt idx="3225">
                  <c:v>26602</c:v>
                </c:pt>
                <c:pt idx="3226">
                  <c:v>26603</c:v>
                </c:pt>
                <c:pt idx="3227">
                  <c:v>26604</c:v>
                </c:pt>
                <c:pt idx="3228">
                  <c:v>26605</c:v>
                </c:pt>
                <c:pt idx="3229">
                  <c:v>26606</c:v>
                </c:pt>
                <c:pt idx="3230">
                  <c:v>26607</c:v>
                </c:pt>
                <c:pt idx="3231">
                  <c:v>26608</c:v>
                </c:pt>
                <c:pt idx="3232">
                  <c:v>26609</c:v>
                </c:pt>
                <c:pt idx="3233">
                  <c:v>26610</c:v>
                </c:pt>
                <c:pt idx="3234">
                  <c:v>26611</c:v>
                </c:pt>
                <c:pt idx="3235">
                  <c:v>26612</c:v>
                </c:pt>
                <c:pt idx="3236">
                  <c:v>26613</c:v>
                </c:pt>
                <c:pt idx="3237">
                  <c:v>26614</c:v>
                </c:pt>
                <c:pt idx="3238">
                  <c:v>26615</c:v>
                </c:pt>
                <c:pt idx="3239">
                  <c:v>26616</c:v>
                </c:pt>
                <c:pt idx="3240">
                  <c:v>26617</c:v>
                </c:pt>
                <c:pt idx="3241">
                  <c:v>26618</c:v>
                </c:pt>
                <c:pt idx="3242">
                  <c:v>26619</c:v>
                </c:pt>
                <c:pt idx="3243">
                  <c:v>26620</c:v>
                </c:pt>
                <c:pt idx="3244">
                  <c:v>26621</c:v>
                </c:pt>
                <c:pt idx="3245">
                  <c:v>26622</c:v>
                </c:pt>
                <c:pt idx="3246">
                  <c:v>26623</c:v>
                </c:pt>
                <c:pt idx="3247">
                  <c:v>26624</c:v>
                </c:pt>
                <c:pt idx="3248">
                  <c:v>26625</c:v>
                </c:pt>
                <c:pt idx="3249">
                  <c:v>26626</c:v>
                </c:pt>
                <c:pt idx="3250">
                  <c:v>26627</c:v>
                </c:pt>
                <c:pt idx="3251">
                  <c:v>26628</c:v>
                </c:pt>
                <c:pt idx="3252">
                  <c:v>26629</c:v>
                </c:pt>
                <c:pt idx="3253">
                  <c:v>26630</c:v>
                </c:pt>
                <c:pt idx="3254">
                  <c:v>26631</c:v>
                </c:pt>
                <c:pt idx="3255">
                  <c:v>26632</c:v>
                </c:pt>
                <c:pt idx="3256">
                  <c:v>26633</c:v>
                </c:pt>
                <c:pt idx="3257">
                  <c:v>26634</c:v>
                </c:pt>
                <c:pt idx="3258">
                  <c:v>26635</c:v>
                </c:pt>
                <c:pt idx="3259">
                  <c:v>26636</c:v>
                </c:pt>
                <c:pt idx="3260">
                  <c:v>26637</c:v>
                </c:pt>
                <c:pt idx="3261">
                  <c:v>26638</c:v>
                </c:pt>
                <c:pt idx="3262">
                  <c:v>26639</c:v>
                </c:pt>
                <c:pt idx="3263">
                  <c:v>26640</c:v>
                </c:pt>
                <c:pt idx="3264">
                  <c:v>26641</c:v>
                </c:pt>
                <c:pt idx="3265">
                  <c:v>26642</c:v>
                </c:pt>
                <c:pt idx="3266">
                  <c:v>26643</c:v>
                </c:pt>
                <c:pt idx="3267">
                  <c:v>26644</c:v>
                </c:pt>
                <c:pt idx="3268">
                  <c:v>26645</c:v>
                </c:pt>
                <c:pt idx="3269">
                  <c:v>26646</c:v>
                </c:pt>
                <c:pt idx="3270">
                  <c:v>26647</c:v>
                </c:pt>
                <c:pt idx="3271">
                  <c:v>26648</c:v>
                </c:pt>
                <c:pt idx="3272">
                  <c:v>26649</c:v>
                </c:pt>
                <c:pt idx="3273">
                  <c:v>26650</c:v>
                </c:pt>
                <c:pt idx="3274">
                  <c:v>26651</c:v>
                </c:pt>
                <c:pt idx="3275">
                  <c:v>26652</c:v>
                </c:pt>
                <c:pt idx="3276">
                  <c:v>26653</c:v>
                </c:pt>
                <c:pt idx="3277">
                  <c:v>26654</c:v>
                </c:pt>
                <c:pt idx="3278">
                  <c:v>26655</c:v>
                </c:pt>
                <c:pt idx="3279">
                  <c:v>26656</c:v>
                </c:pt>
                <c:pt idx="3280">
                  <c:v>26657</c:v>
                </c:pt>
                <c:pt idx="3281">
                  <c:v>26658</c:v>
                </c:pt>
                <c:pt idx="3282">
                  <c:v>26659</c:v>
                </c:pt>
                <c:pt idx="3283">
                  <c:v>26660</c:v>
                </c:pt>
                <c:pt idx="3284">
                  <c:v>26661</c:v>
                </c:pt>
                <c:pt idx="3285">
                  <c:v>26662</c:v>
                </c:pt>
                <c:pt idx="3286">
                  <c:v>26663</c:v>
                </c:pt>
                <c:pt idx="3287">
                  <c:v>26664</c:v>
                </c:pt>
                <c:pt idx="3288">
                  <c:v>26665</c:v>
                </c:pt>
                <c:pt idx="3289">
                  <c:v>26666</c:v>
                </c:pt>
                <c:pt idx="3290">
                  <c:v>26667</c:v>
                </c:pt>
                <c:pt idx="3291">
                  <c:v>26668</c:v>
                </c:pt>
                <c:pt idx="3292">
                  <c:v>26669</c:v>
                </c:pt>
                <c:pt idx="3293">
                  <c:v>26670</c:v>
                </c:pt>
                <c:pt idx="3294">
                  <c:v>26671</c:v>
                </c:pt>
                <c:pt idx="3295">
                  <c:v>26672</c:v>
                </c:pt>
                <c:pt idx="3296">
                  <c:v>26673</c:v>
                </c:pt>
                <c:pt idx="3297">
                  <c:v>26674</c:v>
                </c:pt>
                <c:pt idx="3298">
                  <c:v>26675</c:v>
                </c:pt>
                <c:pt idx="3299">
                  <c:v>26676</c:v>
                </c:pt>
                <c:pt idx="3300">
                  <c:v>26677</c:v>
                </c:pt>
                <c:pt idx="3301">
                  <c:v>26678</c:v>
                </c:pt>
                <c:pt idx="3302">
                  <c:v>26679</c:v>
                </c:pt>
                <c:pt idx="3303">
                  <c:v>26680</c:v>
                </c:pt>
                <c:pt idx="3304">
                  <c:v>26681</c:v>
                </c:pt>
                <c:pt idx="3305">
                  <c:v>26682</c:v>
                </c:pt>
                <c:pt idx="3306">
                  <c:v>26683</c:v>
                </c:pt>
                <c:pt idx="3307">
                  <c:v>26684</c:v>
                </c:pt>
                <c:pt idx="3308">
                  <c:v>26685</c:v>
                </c:pt>
                <c:pt idx="3309">
                  <c:v>26686</c:v>
                </c:pt>
                <c:pt idx="3310">
                  <c:v>26687</c:v>
                </c:pt>
                <c:pt idx="3311">
                  <c:v>26688</c:v>
                </c:pt>
                <c:pt idx="3312">
                  <c:v>26689</c:v>
                </c:pt>
                <c:pt idx="3313">
                  <c:v>26690</c:v>
                </c:pt>
                <c:pt idx="3314">
                  <c:v>26691</c:v>
                </c:pt>
                <c:pt idx="3315">
                  <c:v>26692</c:v>
                </c:pt>
                <c:pt idx="3316">
                  <c:v>26693</c:v>
                </c:pt>
                <c:pt idx="3317">
                  <c:v>26694</c:v>
                </c:pt>
                <c:pt idx="3318">
                  <c:v>26695</c:v>
                </c:pt>
                <c:pt idx="3319">
                  <c:v>26696</c:v>
                </c:pt>
                <c:pt idx="3320">
                  <c:v>26697</c:v>
                </c:pt>
                <c:pt idx="3321">
                  <c:v>26698</c:v>
                </c:pt>
                <c:pt idx="3322">
                  <c:v>26699</c:v>
                </c:pt>
                <c:pt idx="3323">
                  <c:v>26700</c:v>
                </c:pt>
                <c:pt idx="3324">
                  <c:v>26701</c:v>
                </c:pt>
                <c:pt idx="3325">
                  <c:v>26702</c:v>
                </c:pt>
                <c:pt idx="3326">
                  <c:v>26703</c:v>
                </c:pt>
                <c:pt idx="3327">
                  <c:v>26704</c:v>
                </c:pt>
                <c:pt idx="3328">
                  <c:v>26705</c:v>
                </c:pt>
                <c:pt idx="3329">
                  <c:v>26706</c:v>
                </c:pt>
                <c:pt idx="3330">
                  <c:v>26707</c:v>
                </c:pt>
                <c:pt idx="3331">
                  <c:v>26708</c:v>
                </c:pt>
                <c:pt idx="3332">
                  <c:v>26709</c:v>
                </c:pt>
                <c:pt idx="3333">
                  <c:v>26710</c:v>
                </c:pt>
                <c:pt idx="3334">
                  <c:v>26711</c:v>
                </c:pt>
                <c:pt idx="3335">
                  <c:v>26712</c:v>
                </c:pt>
                <c:pt idx="3336">
                  <c:v>26713</c:v>
                </c:pt>
                <c:pt idx="3337">
                  <c:v>26714</c:v>
                </c:pt>
                <c:pt idx="3338">
                  <c:v>26715</c:v>
                </c:pt>
                <c:pt idx="3339">
                  <c:v>26716</c:v>
                </c:pt>
                <c:pt idx="3340">
                  <c:v>26717</c:v>
                </c:pt>
                <c:pt idx="3341">
                  <c:v>26718</c:v>
                </c:pt>
                <c:pt idx="3342">
                  <c:v>26719</c:v>
                </c:pt>
                <c:pt idx="3343">
                  <c:v>26720</c:v>
                </c:pt>
                <c:pt idx="3344">
                  <c:v>26721</c:v>
                </c:pt>
                <c:pt idx="3345">
                  <c:v>26722</c:v>
                </c:pt>
                <c:pt idx="3346">
                  <c:v>26723</c:v>
                </c:pt>
                <c:pt idx="3347">
                  <c:v>26724</c:v>
                </c:pt>
                <c:pt idx="3348">
                  <c:v>26725</c:v>
                </c:pt>
                <c:pt idx="3349">
                  <c:v>26726</c:v>
                </c:pt>
                <c:pt idx="3350">
                  <c:v>26727</c:v>
                </c:pt>
                <c:pt idx="3351">
                  <c:v>26728</c:v>
                </c:pt>
                <c:pt idx="3352">
                  <c:v>26729</c:v>
                </c:pt>
                <c:pt idx="3353">
                  <c:v>26730</c:v>
                </c:pt>
                <c:pt idx="3354">
                  <c:v>26731</c:v>
                </c:pt>
                <c:pt idx="3355">
                  <c:v>26732</c:v>
                </c:pt>
                <c:pt idx="3356">
                  <c:v>26733</c:v>
                </c:pt>
                <c:pt idx="3357">
                  <c:v>26734</c:v>
                </c:pt>
                <c:pt idx="3358">
                  <c:v>26735</c:v>
                </c:pt>
                <c:pt idx="3359">
                  <c:v>26736</c:v>
                </c:pt>
                <c:pt idx="3360">
                  <c:v>26737</c:v>
                </c:pt>
                <c:pt idx="3361">
                  <c:v>26738</c:v>
                </c:pt>
                <c:pt idx="3362">
                  <c:v>26739</c:v>
                </c:pt>
                <c:pt idx="3363">
                  <c:v>26740</c:v>
                </c:pt>
                <c:pt idx="3364">
                  <c:v>26741</c:v>
                </c:pt>
                <c:pt idx="3365">
                  <c:v>26742</c:v>
                </c:pt>
                <c:pt idx="3366">
                  <c:v>26743</c:v>
                </c:pt>
                <c:pt idx="3367">
                  <c:v>26744</c:v>
                </c:pt>
                <c:pt idx="3368">
                  <c:v>26745</c:v>
                </c:pt>
                <c:pt idx="3369">
                  <c:v>26746</c:v>
                </c:pt>
                <c:pt idx="3370">
                  <c:v>26747</c:v>
                </c:pt>
                <c:pt idx="3371">
                  <c:v>26748</c:v>
                </c:pt>
                <c:pt idx="3372">
                  <c:v>26749</c:v>
                </c:pt>
                <c:pt idx="3373">
                  <c:v>26750</c:v>
                </c:pt>
                <c:pt idx="3374">
                  <c:v>26751</c:v>
                </c:pt>
                <c:pt idx="3375">
                  <c:v>26752</c:v>
                </c:pt>
                <c:pt idx="3376">
                  <c:v>26753</c:v>
                </c:pt>
                <c:pt idx="3377">
                  <c:v>26754</c:v>
                </c:pt>
                <c:pt idx="3378">
                  <c:v>26755</c:v>
                </c:pt>
                <c:pt idx="3379">
                  <c:v>26756</c:v>
                </c:pt>
                <c:pt idx="3380">
                  <c:v>26757</c:v>
                </c:pt>
                <c:pt idx="3381">
                  <c:v>26758</c:v>
                </c:pt>
                <c:pt idx="3382">
                  <c:v>26759</c:v>
                </c:pt>
                <c:pt idx="3383">
                  <c:v>26760</c:v>
                </c:pt>
                <c:pt idx="3384">
                  <c:v>26761</c:v>
                </c:pt>
                <c:pt idx="3385">
                  <c:v>26762</c:v>
                </c:pt>
                <c:pt idx="3386">
                  <c:v>26763</c:v>
                </c:pt>
                <c:pt idx="3387">
                  <c:v>26764</c:v>
                </c:pt>
                <c:pt idx="3388">
                  <c:v>26765</c:v>
                </c:pt>
                <c:pt idx="3389">
                  <c:v>26766</c:v>
                </c:pt>
                <c:pt idx="3390">
                  <c:v>26767</c:v>
                </c:pt>
                <c:pt idx="3391">
                  <c:v>26768</c:v>
                </c:pt>
                <c:pt idx="3392">
                  <c:v>26769</c:v>
                </c:pt>
                <c:pt idx="3393">
                  <c:v>26770</c:v>
                </c:pt>
                <c:pt idx="3394">
                  <c:v>26771</c:v>
                </c:pt>
                <c:pt idx="3395">
                  <c:v>26772</c:v>
                </c:pt>
                <c:pt idx="3396">
                  <c:v>26773</c:v>
                </c:pt>
                <c:pt idx="3397">
                  <c:v>26774</c:v>
                </c:pt>
                <c:pt idx="3398">
                  <c:v>26775</c:v>
                </c:pt>
                <c:pt idx="3399">
                  <c:v>26776</c:v>
                </c:pt>
                <c:pt idx="3400">
                  <c:v>26777</c:v>
                </c:pt>
                <c:pt idx="3401">
                  <c:v>26778</c:v>
                </c:pt>
                <c:pt idx="3402">
                  <c:v>26779</c:v>
                </c:pt>
                <c:pt idx="3403">
                  <c:v>26780</c:v>
                </c:pt>
                <c:pt idx="3404">
                  <c:v>26781</c:v>
                </c:pt>
                <c:pt idx="3405">
                  <c:v>26782</c:v>
                </c:pt>
                <c:pt idx="3406">
                  <c:v>26783</c:v>
                </c:pt>
                <c:pt idx="3407">
                  <c:v>26784</c:v>
                </c:pt>
                <c:pt idx="3408">
                  <c:v>26785</c:v>
                </c:pt>
                <c:pt idx="3409">
                  <c:v>26786</c:v>
                </c:pt>
                <c:pt idx="3410">
                  <c:v>26787</c:v>
                </c:pt>
                <c:pt idx="3411">
                  <c:v>26788</c:v>
                </c:pt>
                <c:pt idx="3412">
                  <c:v>26789</c:v>
                </c:pt>
                <c:pt idx="3413">
                  <c:v>26790</c:v>
                </c:pt>
                <c:pt idx="3414">
                  <c:v>26791</c:v>
                </c:pt>
                <c:pt idx="3415">
                  <c:v>26792</c:v>
                </c:pt>
                <c:pt idx="3416">
                  <c:v>26793</c:v>
                </c:pt>
                <c:pt idx="3417">
                  <c:v>26794</c:v>
                </c:pt>
                <c:pt idx="3418">
                  <c:v>26795</c:v>
                </c:pt>
                <c:pt idx="3419">
                  <c:v>26796</c:v>
                </c:pt>
                <c:pt idx="3420">
                  <c:v>26797</c:v>
                </c:pt>
                <c:pt idx="3421">
                  <c:v>26798</c:v>
                </c:pt>
                <c:pt idx="3422">
                  <c:v>26799</c:v>
                </c:pt>
                <c:pt idx="3423">
                  <c:v>26800</c:v>
                </c:pt>
                <c:pt idx="3424">
                  <c:v>26801</c:v>
                </c:pt>
                <c:pt idx="3425">
                  <c:v>26802</c:v>
                </c:pt>
                <c:pt idx="3426">
                  <c:v>26803</c:v>
                </c:pt>
                <c:pt idx="3427">
                  <c:v>26804</c:v>
                </c:pt>
                <c:pt idx="3428">
                  <c:v>26805</c:v>
                </c:pt>
                <c:pt idx="3429">
                  <c:v>26806</c:v>
                </c:pt>
                <c:pt idx="3430">
                  <c:v>26807</c:v>
                </c:pt>
                <c:pt idx="3431">
                  <c:v>26808</c:v>
                </c:pt>
                <c:pt idx="3432">
                  <c:v>26809</c:v>
                </c:pt>
                <c:pt idx="3433">
                  <c:v>26810</c:v>
                </c:pt>
                <c:pt idx="3434">
                  <c:v>26811</c:v>
                </c:pt>
                <c:pt idx="3435">
                  <c:v>26812</c:v>
                </c:pt>
                <c:pt idx="3436">
                  <c:v>26813</c:v>
                </c:pt>
                <c:pt idx="3437">
                  <c:v>26814</c:v>
                </c:pt>
                <c:pt idx="3438">
                  <c:v>26815</c:v>
                </c:pt>
                <c:pt idx="3439">
                  <c:v>26816</c:v>
                </c:pt>
                <c:pt idx="3440">
                  <c:v>26817</c:v>
                </c:pt>
                <c:pt idx="3441">
                  <c:v>26818</c:v>
                </c:pt>
                <c:pt idx="3442">
                  <c:v>26819</c:v>
                </c:pt>
                <c:pt idx="3443">
                  <c:v>26820</c:v>
                </c:pt>
                <c:pt idx="3444">
                  <c:v>26821</c:v>
                </c:pt>
                <c:pt idx="3445">
                  <c:v>26822</c:v>
                </c:pt>
                <c:pt idx="3446">
                  <c:v>26823</c:v>
                </c:pt>
                <c:pt idx="3447">
                  <c:v>26824</c:v>
                </c:pt>
                <c:pt idx="3448">
                  <c:v>26825</c:v>
                </c:pt>
                <c:pt idx="3449">
                  <c:v>26826</c:v>
                </c:pt>
                <c:pt idx="3450">
                  <c:v>26827</c:v>
                </c:pt>
                <c:pt idx="3451">
                  <c:v>26828</c:v>
                </c:pt>
                <c:pt idx="3452">
                  <c:v>26829</c:v>
                </c:pt>
                <c:pt idx="3453">
                  <c:v>26830</c:v>
                </c:pt>
                <c:pt idx="3454">
                  <c:v>26831</c:v>
                </c:pt>
                <c:pt idx="3455">
                  <c:v>26832</c:v>
                </c:pt>
                <c:pt idx="3456">
                  <c:v>26833</c:v>
                </c:pt>
                <c:pt idx="3457">
                  <c:v>26834</c:v>
                </c:pt>
                <c:pt idx="3458">
                  <c:v>26835</c:v>
                </c:pt>
                <c:pt idx="3459">
                  <c:v>26836</c:v>
                </c:pt>
                <c:pt idx="3460">
                  <c:v>26837</c:v>
                </c:pt>
                <c:pt idx="3461">
                  <c:v>26838</c:v>
                </c:pt>
                <c:pt idx="3462">
                  <c:v>26839</c:v>
                </c:pt>
                <c:pt idx="3463">
                  <c:v>26840</c:v>
                </c:pt>
                <c:pt idx="3464">
                  <c:v>26841</c:v>
                </c:pt>
                <c:pt idx="3465">
                  <c:v>26842</c:v>
                </c:pt>
                <c:pt idx="3466">
                  <c:v>26843</c:v>
                </c:pt>
                <c:pt idx="3467">
                  <c:v>26844</c:v>
                </c:pt>
                <c:pt idx="3468">
                  <c:v>26845</c:v>
                </c:pt>
                <c:pt idx="3469">
                  <c:v>26846</c:v>
                </c:pt>
                <c:pt idx="3470">
                  <c:v>26847</c:v>
                </c:pt>
                <c:pt idx="3471">
                  <c:v>26848</c:v>
                </c:pt>
                <c:pt idx="3472">
                  <c:v>26849</c:v>
                </c:pt>
                <c:pt idx="3473">
                  <c:v>26850</c:v>
                </c:pt>
                <c:pt idx="3474">
                  <c:v>26851</c:v>
                </c:pt>
                <c:pt idx="3475">
                  <c:v>26852</c:v>
                </c:pt>
                <c:pt idx="3476">
                  <c:v>26853</c:v>
                </c:pt>
                <c:pt idx="3477">
                  <c:v>26854</c:v>
                </c:pt>
                <c:pt idx="3478">
                  <c:v>26855</c:v>
                </c:pt>
                <c:pt idx="3479">
                  <c:v>26856</c:v>
                </c:pt>
                <c:pt idx="3480">
                  <c:v>26857</c:v>
                </c:pt>
                <c:pt idx="3481">
                  <c:v>26858</c:v>
                </c:pt>
                <c:pt idx="3482">
                  <c:v>26859</c:v>
                </c:pt>
                <c:pt idx="3483">
                  <c:v>26860</c:v>
                </c:pt>
                <c:pt idx="3484">
                  <c:v>26861</c:v>
                </c:pt>
                <c:pt idx="3485">
                  <c:v>26862</c:v>
                </c:pt>
                <c:pt idx="3486">
                  <c:v>26863</c:v>
                </c:pt>
                <c:pt idx="3487">
                  <c:v>26864</c:v>
                </c:pt>
                <c:pt idx="3488">
                  <c:v>26865</c:v>
                </c:pt>
                <c:pt idx="3489">
                  <c:v>26866</c:v>
                </c:pt>
                <c:pt idx="3490">
                  <c:v>26867</c:v>
                </c:pt>
                <c:pt idx="3491">
                  <c:v>26868</c:v>
                </c:pt>
                <c:pt idx="3492">
                  <c:v>26869</c:v>
                </c:pt>
                <c:pt idx="3493">
                  <c:v>26870</c:v>
                </c:pt>
                <c:pt idx="3494">
                  <c:v>26871</c:v>
                </c:pt>
                <c:pt idx="3495">
                  <c:v>26872</c:v>
                </c:pt>
                <c:pt idx="3496">
                  <c:v>26873</c:v>
                </c:pt>
                <c:pt idx="3497">
                  <c:v>26874</c:v>
                </c:pt>
                <c:pt idx="3498">
                  <c:v>26875</c:v>
                </c:pt>
                <c:pt idx="3499">
                  <c:v>26876</c:v>
                </c:pt>
                <c:pt idx="3500">
                  <c:v>26877</c:v>
                </c:pt>
                <c:pt idx="3501">
                  <c:v>26878</c:v>
                </c:pt>
                <c:pt idx="3502">
                  <c:v>26879</c:v>
                </c:pt>
                <c:pt idx="3503">
                  <c:v>26880</c:v>
                </c:pt>
                <c:pt idx="3504">
                  <c:v>26881</c:v>
                </c:pt>
                <c:pt idx="3505">
                  <c:v>26882</c:v>
                </c:pt>
                <c:pt idx="3506">
                  <c:v>26883</c:v>
                </c:pt>
                <c:pt idx="3507">
                  <c:v>26884</c:v>
                </c:pt>
                <c:pt idx="3508">
                  <c:v>26885</c:v>
                </c:pt>
                <c:pt idx="3509">
                  <c:v>26886</c:v>
                </c:pt>
                <c:pt idx="3510">
                  <c:v>26887</c:v>
                </c:pt>
                <c:pt idx="3511">
                  <c:v>26888</c:v>
                </c:pt>
                <c:pt idx="3512">
                  <c:v>26889</c:v>
                </c:pt>
                <c:pt idx="3513">
                  <c:v>26890</c:v>
                </c:pt>
                <c:pt idx="3514">
                  <c:v>26891</c:v>
                </c:pt>
                <c:pt idx="3515">
                  <c:v>26892</c:v>
                </c:pt>
                <c:pt idx="3516">
                  <c:v>26893</c:v>
                </c:pt>
                <c:pt idx="3517">
                  <c:v>26894</c:v>
                </c:pt>
                <c:pt idx="3518">
                  <c:v>26895</c:v>
                </c:pt>
                <c:pt idx="3519">
                  <c:v>26896</c:v>
                </c:pt>
                <c:pt idx="3520">
                  <c:v>26897</c:v>
                </c:pt>
                <c:pt idx="3521">
                  <c:v>26898</c:v>
                </c:pt>
                <c:pt idx="3522">
                  <c:v>26899</c:v>
                </c:pt>
                <c:pt idx="3523">
                  <c:v>26900</c:v>
                </c:pt>
                <c:pt idx="3524">
                  <c:v>26901</c:v>
                </c:pt>
                <c:pt idx="3525">
                  <c:v>26902</c:v>
                </c:pt>
                <c:pt idx="3526">
                  <c:v>26903</c:v>
                </c:pt>
                <c:pt idx="3527">
                  <c:v>26904</c:v>
                </c:pt>
                <c:pt idx="3528">
                  <c:v>26905</c:v>
                </c:pt>
                <c:pt idx="3529">
                  <c:v>26906</c:v>
                </c:pt>
                <c:pt idx="3530">
                  <c:v>26907</c:v>
                </c:pt>
                <c:pt idx="3531">
                  <c:v>26908</c:v>
                </c:pt>
                <c:pt idx="3532">
                  <c:v>26909</c:v>
                </c:pt>
                <c:pt idx="3533">
                  <c:v>26910</c:v>
                </c:pt>
                <c:pt idx="3534">
                  <c:v>26911</c:v>
                </c:pt>
                <c:pt idx="3535">
                  <c:v>26912</c:v>
                </c:pt>
                <c:pt idx="3536">
                  <c:v>26913</c:v>
                </c:pt>
                <c:pt idx="3537">
                  <c:v>26914</c:v>
                </c:pt>
                <c:pt idx="3538">
                  <c:v>26915</c:v>
                </c:pt>
                <c:pt idx="3539">
                  <c:v>26916</c:v>
                </c:pt>
                <c:pt idx="3540">
                  <c:v>26917</c:v>
                </c:pt>
                <c:pt idx="3541">
                  <c:v>26918</c:v>
                </c:pt>
                <c:pt idx="3542">
                  <c:v>26919</c:v>
                </c:pt>
                <c:pt idx="3543">
                  <c:v>26920</c:v>
                </c:pt>
                <c:pt idx="3544">
                  <c:v>26921</c:v>
                </c:pt>
                <c:pt idx="3545">
                  <c:v>26922</c:v>
                </c:pt>
                <c:pt idx="3546">
                  <c:v>26923</c:v>
                </c:pt>
                <c:pt idx="3547">
                  <c:v>26924</c:v>
                </c:pt>
                <c:pt idx="3548">
                  <c:v>26925</c:v>
                </c:pt>
                <c:pt idx="3549">
                  <c:v>26926</c:v>
                </c:pt>
                <c:pt idx="3550">
                  <c:v>26927</c:v>
                </c:pt>
                <c:pt idx="3551">
                  <c:v>26928</c:v>
                </c:pt>
                <c:pt idx="3552">
                  <c:v>26929</c:v>
                </c:pt>
                <c:pt idx="3553">
                  <c:v>26930</c:v>
                </c:pt>
                <c:pt idx="3554">
                  <c:v>26931</c:v>
                </c:pt>
                <c:pt idx="3555">
                  <c:v>26932</c:v>
                </c:pt>
                <c:pt idx="3556">
                  <c:v>26933</c:v>
                </c:pt>
                <c:pt idx="3557">
                  <c:v>26934</c:v>
                </c:pt>
                <c:pt idx="3558">
                  <c:v>26935</c:v>
                </c:pt>
                <c:pt idx="3559">
                  <c:v>26936</c:v>
                </c:pt>
                <c:pt idx="3560">
                  <c:v>26937</c:v>
                </c:pt>
                <c:pt idx="3561">
                  <c:v>26938</c:v>
                </c:pt>
                <c:pt idx="3562">
                  <c:v>26939</c:v>
                </c:pt>
                <c:pt idx="3563">
                  <c:v>26940</c:v>
                </c:pt>
                <c:pt idx="3564">
                  <c:v>26941</c:v>
                </c:pt>
                <c:pt idx="3565">
                  <c:v>26942</c:v>
                </c:pt>
                <c:pt idx="3566">
                  <c:v>26943</c:v>
                </c:pt>
                <c:pt idx="3567">
                  <c:v>26944</c:v>
                </c:pt>
                <c:pt idx="3568">
                  <c:v>26945</c:v>
                </c:pt>
                <c:pt idx="3569">
                  <c:v>26946</c:v>
                </c:pt>
                <c:pt idx="3570">
                  <c:v>26947</c:v>
                </c:pt>
                <c:pt idx="3571">
                  <c:v>26948</c:v>
                </c:pt>
                <c:pt idx="3572">
                  <c:v>26949</c:v>
                </c:pt>
                <c:pt idx="3573">
                  <c:v>26950</c:v>
                </c:pt>
                <c:pt idx="3574">
                  <c:v>26951</c:v>
                </c:pt>
                <c:pt idx="3575">
                  <c:v>26952</c:v>
                </c:pt>
                <c:pt idx="3576">
                  <c:v>26953</c:v>
                </c:pt>
                <c:pt idx="3577">
                  <c:v>26954</c:v>
                </c:pt>
                <c:pt idx="3578">
                  <c:v>26955</c:v>
                </c:pt>
                <c:pt idx="3579">
                  <c:v>26956</c:v>
                </c:pt>
                <c:pt idx="3580">
                  <c:v>26957</c:v>
                </c:pt>
                <c:pt idx="3581">
                  <c:v>26958</c:v>
                </c:pt>
                <c:pt idx="3582">
                  <c:v>26959</c:v>
                </c:pt>
                <c:pt idx="3583">
                  <c:v>26960</c:v>
                </c:pt>
                <c:pt idx="3584">
                  <c:v>26961</c:v>
                </c:pt>
                <c:pt idx="3585">
                  <c:v>26962</c:v>
                </c:pt>
                <c:pt idx="3586">
                  <c:v>26963</c:v>
                </c:pt>
                <c:pt idx="3587">
                  <c:v>26964</c:v>
                </c:pt>
                <c:pt idx="3588">
                  <c:v>26965</c:v>
                </c:pt>
                <c:pt idx="3589">
                  <c:v>26966</c:v>
                </c:pt>
                <c:pt idx="3590">
                  <c:v>26967</c:v>
                </c:pt>
                <c:pt idx="3591">
                  <c:v>26968</c:v>
                </c:pt>
                <c:pt idx="3592">
                  <c:v>26969</c:v>
                </c:pt>
                <c:pt idx="3593">
                  <c:v>26970</c:v>
                </c:pt>
                <c:pt idx="3594">
                  <c:v>26971</c:v>
                </c:pt>
                <c:pt idx="3595">
                  <c:v>26972</c:v>
                </c:pt>
                <c:pt idx="3596">
                  <c:v>26973</c:v>
                </c:pt>
                <c:pt idx="3597">
                  <c:v>26974</c:v>
                </c:pt>
                <c:pt idx="3598">
                  <c:v>26975</c:v>
                </c:pt>
                <c:pt idx="3599">
                  <c:v>26976</c:v>
                </c:pt>
                <c:pt idx="3600">
                  <c:v>26977</c:v>
                </c:pt>
                <c:pt idx="3601">
                  <c:v>26978</c:v>
                </c:pt>
                <c:pt idx="3602">
                  <c:v>26979</c:v>
                </c:pt>
                <c:pt idx="3603">
                  <c:v>26980</c:v>
                </c:pt>
                <c:pt idx="3604">
                  <c:v>26981</c:v>
                </c:pt>
                <c:pt idx="3605">
                  <c:v>26982</c:v>
                </c:pt>
                <c:pt idx="3606">
                  <c:v>26983</c:v>
                </c:pt>
                <c:pt idx="3607">
                  <c:v>26984</c:v>
                </c:pt>
                <c:pt idx="3608">
                  <c:v>26985</c:v>
                </c:pt>
                <c:pt idx="3609">
                  <c:v>26986</c:v>
                </c:pt>
                <c:pt idx="3610">
                  <c:v>26987</c:v>
                </c:pt>
                <c:pt idx="3611">
                  <c:v>26988</c:v>
                </c:pt>
                <c:pt idx="3612">
                  <c:v>26989</c:v>
                </c:pt>
                <c:pt idx="3613">
                  <c:v>26990</c:v>
                </c:pt>
                <c:pt idx="3614">
                  <c:v>26991</c:v>
                </c:pt>
                <c:pt idx="3615">
                  <c:v>26992</c:v>
                </c:pt>
                <c:pt idx="3616">
                  <c:v>26993</c:v>
                </c:pt>
                <c:pt idx="3617">
                  <c:v>26994</c:v>
                </c:pt>
                <c:pt idx="3618">
                  <c:v>26995</c:v>
                </c:pt>
                <c:pt idx="3619">
                  <c:v>26996</c:v>
                </c:pt>
                <c:pt idx="3620">
                  <c:v>26997</c:v>
                </c:pt>
                <c:pt idx="3621">
                  <c:v>26998</c:v>
                </c:pt>
                <c:pt idx="3622">
                  <c:v>26999</c:v>
                </c:pt>
                <c:pt idx="3623">
                  <c:v>27000</c:v>
                </c:pt>
                <c:pt idx="3624">
                  <c:v>27001</c:v>
                </c:pt>
                <c:pt idx="3625">
                  <c:v>27002</c:v>
                </c:pt>
                <c:pt idx="3626">
                  <c:v>27003</c:v>
                </c:pt>
                <c:pt idx="3627">
                  <c:v>27004</c:v>
                </c:pt>
                <c:pt idx="3628">
                  <c:v>27005</c:v>
                </c:pt>
                <c:pt idx="3629">
                  <c:v>27006</c:v>
                </c:pt>
                <c:pt idx="3630">
                  <c:v>27007</c:v>
                </c:pt>
                <c:pt idx="3631">
                  <c:v>27008</c:v>
                </c:pt>
                <c:pt idx="3632">
                  <c:v>27009</c:v>
                </c:pt>
                <c:pt idx="3633">
                  <c:v>27010</c:v>
                </c:pt>
                <c:pt idx="3634">
                  <c:v>27011</c:v>
                </c:pt>
                <c:pt idx="3635">
                  <c:v>27012</c:v>
                </c:pt>
                <c:pt idx="3636">
                  <c:v>27013</c:v>
                </c:pt>
                <c:pt idx="3637">
                  <c:v>27014</c:v>
                </c:pt>
                <c:pt idx="3638">
                  <c:v>27015</c:v>
                </c:pt>
                <c:pt idx="3639">
                  <c:v>27016</c:v>
                </c:pt>
                <c:pt idx="3640">
                  <c:v>27017</c:v>
                </c:pt>
                <c:pt idx="3641">
                  <c:v>27018</c:v>
                </c:pt>
                <c:pt idx="3642">
                  <c:v>27019</c:v>
                </c:pt>
                <c:pt idx="3643">
                  <c:v>27020</c:v>
                </c:pt>
                <c:pt idx="3644">
                  <c:v>27021</c:v>
                </c:pt>
                <c:pt idx="3645">
                  <c:v>27022</c:v>
                </c:pt>
                <c:pt idx="3646">
                  <c:v>27023</c:v>
                </c:pt>
                <c:pt idx="3647">
                  <c:v>27024</c:v>
                </c:pt>
                <c:pt idx="3648">
                  <c:v>27025</c:v>
                </c:pt>
                <c:pt idx="3649">
                  <c:v>27026</c:v>
                </c:pt>
                <c:pt idx="3650">
                  <c:v>27027</c:v>
                </c:pt>
                <c:pt idx="3651">
                  <c:v>27028</c:v>
                </c:pt>
                <c:pt idx="3652">
                  <c:v>27029</c:v>
                </c:pt>
                <c:pt idx="3653">
                  <c:v>27030</c:v>
                </c:pt>
                <c:pt idx="3654">
                  <c:v>27031</c:v>
                </c:pt>
                <c:pt idx="3655">
                  <c:v>27032</c:v>
                </c:pt>
                <c:pt idx="3656">
                  <c:v>27033</c:v>
                </c:pt>
                <c:pt idx="3657">
                  <c:v>27034</c:v>
                </c:pt>
                <c:pt idx="3658">
                  <c:v>27035</c:v>
                </c:pt>
                <c:pt idx="3659">
                  <c:v>27036</c:v>
                </c:pt>
                <c:pt idx="3660">
                  <c:v>27037</c:v>
                </c:pt>
                <c:pt idx="3661">
                  <c:v>27038</c:v>
                </c:pt>
                <c:pt idx="3662">
                  <c:v>27039</c:v>
                </c:pt>
                <c:pt idx="3663">
                  <c:v>27040</c:v>
                </c:pt>
                <c:pt idx="3664">
                  <c:v>27041</c:v>
                </c:pt>
                <c:pt idx="3665">
                  <c:v>27042</c:v>
                </c:pt>
                <c:pt idx="3666">
                  <c:v>27043</c:v>
                </c:pt>
                <c:pt idx="3667">
                  <c:v>27044</c:v>
                </c:pt>
                <c:pt idx="3668">
                  <c:v>27045</c:v>
                </c:pt>
                <c:pt idx="3669">
                  <c:v>27046</c:v>
                </c:pt>
                <c:pt idx="3670">
                  <c:v>27047</c:v>
                </c:pt>
                <c:pt idx="3671">
                  <c:v>27048</c:v>
                </c:pt>
                <c:pt idx="3672">
                  <c:v>27049</c:v>
                </c:pt>
                <c:pt idx="3673">
                  <c:v>27050</c:v>
                </c:pt>
                <c:pt idx="3674">
                  <c:v>27051</c:v>
                </c:pt>
                <c:pt idx="3675">
                  <c:v>27052</c:v>
                </c:pt>
                <c:pt idx="3676">
                  <c:v>27053</c:v>
                </c:pt>
                <c:pt idx="3677">
                  <c:v>27054</c:v>
                </c:pt>
                <c:pt idx="3678">
                  <c:v>27055</c:v>
                </c:pt>
                <c:pt idx="3679">
                  <c:v>27056</c:v>
                </c:pt>
                <c:pt idx="3680">
                  <c:v>27057</c:v>
                </c:pt>
                <c:pt idx="3681">
                  <c:v>27058</c:v>
                </c:pt>
                <c:pt idx="3682">
                  <c:v>27059</c:v>
                </c:pt>
                <c:pt idx="3683">
                  <c:v>27060</c:v>
                </c:pt>
                <c:pt idx="3684">
                  <c:v>27061</c:v>
                </c:pt>
                <c:pt idx="3685">
                  <c:v>27062</c:v>
                </c:pt>
                <c:pt idx="3686">
                  <c:v>27063</c:v>
                </c:pt>
                <c:pt idx="3687">
                  <c:v>27064</c:v>
                </c:pt>
                <c:pt idx="3688">
                  <c:v>27065</c:v>
                </c:pt>
                <c:pt idx="3689">
                  <c:v>27066</c:v>
                </c:pt>
                <c:pt idx="3690">
                  <c:v>27067</c:v>
                </c:pt>
                <c:pt idx="3691">
                  <c:v>27068</c:v>
                </c:pt>
                <c:pt idx="3692">
                  <c:v>27069</c:v>
                </c:pt>
                <c:pt idx="3693">
                  <c:v>27070</c:v>
                </c:pt>
                <c:pt idx="3694">
                  <c:v>27071</c:v>
                </c:pt>
                <c:pt idx="3695">
                  <c:v>27072</c:v>
                </c:pt>
                <c:pt idx="3696">
                  <c:v>27073</c:v>
                </c:pt>
                <c:pt idx="3697">
                  <c:v>27074</c:v>
                </c:pt>
                <c:pt idx="3698">
                  <c:v>27075</c:v>
                </c:pt>
                <c:pt idx="3699">
                  <c:v>27076</c:v>
                </c:pt>
                <c:pt idx="3700">
                  <c:v>27077</c:v>
                </c:pt>
                <c:pt idx="3701">
                  <c:v>27078</c:v>
                </c:pt>
                <c:pt idx="3702">
                  <c:v>27079</c:v>
                </c:pt>
                <c:pt idx="3703">
                  <c:v>27080</c:v>
                </c:pt>
                <c:pt idx="3704">
                  <c:v>27081</c:v>
                </c:pt>
                <c:pt idx="3705">
                  <c:v>27082</c:v>
                </c:pt>
                <c:pt idx="3706">
                  <c:v>27083</c:v>
                </c:pt>
                <c:pt idx="3707">
                  <c:v>27084</c:v>
                </c:pt>
                <c:pt idx="3708">
                  <c:v>27085</c:v>
                </c:pt>
                <c:pt idx="3709">
                  <c:v>27086</c:v>
                </c:pt>
                <c:pt idx="3710">
                  <c:v>27087</c:v>
                </c:pt>
                <c:pt idx="3711">
                  <c:v>27088</c:v>
                </c:pt>
                <c:pt idx="3712">
                  <c:v>27089</c:v>
                </c:pt>
                <c:pt idx="3713">
                  <c:v>27090</c:v>
                </c:pt>
                <c:pt idx="3714">
                  <c:v>27091</c:v>
                </c:pt>
                <c:pt idx="3715">
                  <c:v>27092</c:v>
                </c:pt>
                <c:pt idx="3716">
                  <c:v>27093</c:v>
                </c:pt>
                <c:pt idx="3717">
                  <c:v>27094</c:v>
                </c:pt>
                <c:pt idx="3718">
                  <c:v>27095</c:v>
                </c:pt>
                <c:pt idx="3719">
                  <c:v>27096</c:v>
                </c:pt>
                <c:pt idx="3720">
                  <c:v>27097</c:v>
                </c:pt>
                <c:pt idx="3721">
                  <c:v>27098</c:v>
                </c:pt>
                <c:pt idx="3722">
                  <c:v>27099</c:v>
                </c:pt>
                <c:pt idx="3723">
                  <c:v>27100</c:v>
                </c:pt>
                <c:pt idx="3724">
                  <c:v>27101</c:v>
                </c:pt>
                <c:pt idx="3725">
                  <c:v>27102</c:v>
                </c:pt>
                <c:pt idx="3726">
                  <c:v>27103</c:v>
                </c:pt>
                <c:pt idx="3727">
                  <c:v>27104</c:v>
                </c:pt>
                <c:pt idx="3728">
                  <c:v>27105</c:v>
                </c:pt>
                <c:pt idx="3729">
                  <c:v>27106</c:v>
                </c:pt>
                <c:pt idx="3730">
                  <c:v>27107</c:v>
                </c:pt>
                <c:pt idx="3731">
                  <c:v>27108</c:v>
                </c:pt>
                <c:pt idx="3732">
                  <c:v>27109</c:v>
                </c:pt>
                <c:pt idx="3733">
                  <c:v>27110</c:v>
                </c:pt>
                <c:pt idx="3734">
                  <c:v>27111</c:v>
                </c:pt>
                <c:pt idx="3735">
                  <c:v>27112</c:v>
                </c:pt>
                <c:pt idx="3736">
                  <c:v>27113</c:v>
                </c:pt>
                <c:pt idx="3737">
                  <c:v>27114</c:v>
                </c:pt>
                <c:pt idx="3738">
                  <c:v>27115</c:v>
                </c:pt>
                <c:pt idx="3739">
                  <c:v>27116</c:v>
                </c:pt>
                <c:pt idx="3740">
                  <c:v>27117</c:v>
                </c:pt>
                <c:pt idx="3741">
                  <c:v>27118</c:v>
                </c:pt>
                <c:pt idx="3742">
                  <c:v>27119</c:v>
                </c:pt>
                <c:pt idx="3743">
                  <c:v>27120</c:v>
                </c:pt>
                <c:pt idx="3744">
                  <c:v>27121</c:v>
                </c:pt>
                <c:pt idx="3745">
                  <c:v>27122</c:v>
                </c:pt>
                <c:pt idx="3746">
                  <c:v>27123</c:v>
                </c:pt>
                <c:pt idx="3747">
                  <c:v>27124</c:v>
                </c:pt>
                <c:pt idx="3748">
                  <c:v>27125</c:v>
                </c:pt>
                <c:pt idx="3749">
                  <c:v>27126</c:v>
                </c:pt>
                <c:pt idx="3750">
                  <c:v>27127</c:v>
                </c:pt>
                <c:pt idx="3751">
                  <c:v>27128</c:v>
                </c:pt>
                <c:pt idx="3752">
                  <c:v>27129</c:v>
                </c:pt>
                <c:pt idx="3753">
                  <c:v>27130</c:v>
                </c:pt>
                <c:pt idx="3754">
                  <c:v>27131</c:v>
                </c:pt>
                <c:pt idx="3755">
                  <c:v>27132</c:v>
                </c:pt>
                <c:pt idx="3756">
                  <c:v>27133</c:v>
                </c:pt>
                <c:pt idx="3757">
                  <c:v>27134</c:v>
                </c:pt>
                <c:pt idx="3758">
                  <c:v>27135</c:v>
                </c:pt>
                <c:pt idx="3759">
                  <c:v>27136</c:v>
                </c:pt>
                <c:pt idx="3760">
                  <c:v>27137</c:v>
                </c:pt>
                <c:pt idx="3761">
                  <c:v>27138</c:v>
                </c:pt>
                <c:pt idx="3762">
                  <c:v>27139</c:v>
                </c:pt>
                <c:pt idx="3763">
                  <c:v>27140</c:v>
                </c:pt>
                <c:pt idx="3764">
                  <c:v>27141</c:v>
                </c:pt>
                <c:pt idx="3765">
                  <c:v>27142</c:v>
                </c:pt>
                <c:pt idx="3766">
                  <c:v>27143</c:v>
                </c:pt>
                <c:pt idx="3767">
                  <c:v>27144</c:v>
                </c:pt>
                <c:pt idx="3768">
                  <c:v>27145</c:v>
                </c:pt>
                <c:pt idx="3769">
                  <c:v>27146</c:v>
                </c:pt>
                <c:pt idx="3770">
                  <c:v>27147</c:v>
                </c:pt>
                <c:pt idx="3771">
                  <c:v>27148</c:v>
                </c:pt>
                <c:pt idx="3772">
                  <c:v>27149</c:v>
                </c:pt>
                <c:pt idx="3773">
                  <c:v>27150</c:v>
                </c:pt>
                <c:pt idx="3774">
                  <c:v>27151</c:v>
                </c:pt>
                <c:pt idx="3775">
                  <c:v>27152</c:v>
                </c:pt>
                <c:pt idx="3776">
                  <c:v>27153</c:v>
                </c:pt>
                <c:pt idx="3777">
                  <c:v>27154</c:v>
                </c:pt>
                <c:pt idx="3778">
                  <c:v>27155</c:v>
                </c:pt>
                <c:pt idx="3779">
                  <c:v>27156</c:v>
                </c:pt>
                <c:pt idx="3780">
                  <c:v>27157</c:v>
                </c:pt>
                <c:pt idx="3781">
                  <c:v>27158</c:v>
                </c:pt>
                <c:pt idx="3782">
                  <c:v>27159</c:v>
                </c:pt>
                <c:pt idx="3783">
                  <c:v>27160</c:v>
                </c:pt>
                <c:pt idx="3784">
                  <c:v>27161</c:v>
                </c:pt>
                <c:pt idx="3785">
                  <c:v>27162</c:v>
                </c:pt>
                <c:pt idx="3786">
                  <c:v>27163</c:v>
                </c:pt>
                <c:pt idx="3787">
                  <c:v>27164</c:v>
                </c:pt>
                <c:pt idx="3788">
                  <c:v>27165</c:v>
                </c:pt>
                <c:pt idx="3789">
                  <c:v>27166</c:v>
                </c:pt>
                <c:pt idx="3790">
                  <c:v>27167</c:v>
                </c:pt>
                <c:pt idx="3791">
                  <c:v>27168</c:v>
                </c:pt>
                <c:pt idx="3792">
                  <c:v>27169</c:v>
                </c:pt>
                <c:pt idx="3793">
                  <c:v>27170</c:v>
                </c:pt>
                <c:pt idx="3794">
                  <c:v>27171</c:v>
                </c:pt>
                <c:pt idx="3795">
                  <c:v>27172</c:v>
                </c:pt>
                <c:pt idx="3796">
                  <c:v>27173</c:v>
                </c:pt>
                <c:pt idx="3797">
                  <c:v>27174</c:v>
                </c:pt>
                <c:pt idx="3798">
                  <c:v>27175</c:v>
                </c:pt>
                <c:pt idx="3799">
                  <c:v>27176</c:v>
                </c:pt>
                <c:pt idx="3800">
                  <c:v>27177</c:v>
                </c:pt>
                <c:pt idx="3801">
                  <c:v>27178</c:v>
                </c:pt>
                <c:pt idx="3802">
                  <c:v>27179</c:v>
                </c:pt>
                <c:pt idx="3803">
                  <c:v>27180</c:v>
                </c:pt>
                <c:pt idx="3804">
                  <c:v>27181</c:v>
                </c:pt>
                <c:pt idx="3805">
                  <c:v>27182</c:v>
                </c:pt>
                <c:pt idx="3806">
                  <c:v>27183</c:v>
                </c:pt>
                <c:pt idx="3807">
                  <c:v>27184</c:v>
                </c:pt>
                <c:pt idx="3808">
                  <c:v>27185</c:v>
                </c:pt>
                <c:pt idx="3809">
                  <c:v>27186</c:v>
                </c:pt>
                <c:pt idx="3810">
                  <c:v>27187</c:v>
                </c:pt>
                <c:pt idx="3811">
                  <c:v>27188</c:v>
                </c:pt>
                <c:pt idx="3812">
                  <c:v>27189</c:v>
                </c:pt>
                <c:pt idx="3813">
                  <c:v>27190</c:v>
                </c:pt>
                <c:pt idx="3814">
                  <c:v>27191</c:v>
                </c:pt>
                <c:pt idx="3815">
                  <c:v>27192</c:v>
                </c:pt>
                <c:pt idx="3816">
                  <c:v>27193</c:v>
                </c:pt>
                <c:pt idx="3817">
                  <c:v>27194</c:v>
                </c:pt>
                <c:pt idx="3818">
                  <c:v>27195</c:v>
                </c:pt>
                <c:pt idx="3819">
                  <c:v>27196</c:v>
                </c:pt>
                <c:pt idx="3820">
                  <c:v>27197</c:v>
                </c:pt>
                <c:pt idx="3821">
                  <c:v>27198</c:v>
                </c:pt>
                <c:pt idx="3822">
                  <c:v>27199</c:v>
                </c:pt>
                <c:pt idx="3823">
                  <c:v>27200</c:v>
                </c:pt>
                <c:pt idx="3824">
                  <c:v>27201</c:v>
                </c:pt>
                <c:pt idx="3825">
                  <c:v>27202</c:v>
                </c:pt>
                <c:pt idx="3826">
                  <c:v>27203</c:v>
                </c:pt>
                <c:pt idx="3827">
                  <c:v>27204</c:v>
                </c:pt>
                <c:pt idx="3828">
                  <c:v>27205</c:v>
                </c:pt>
                <c:pt idx="3829">
                  <c:v>27206</c:v>
                </c:pt>
                <c:pt idx="3830">
                  <c:v>27207</c:v>
                </c:pt>
                <c:pt idx="3831">
                  <c:v>27208</c:v>
                </c:pt>
                <c:pt idx="3832">
                  <c:v>27209</c:v>
                </c:pt>
                <c:pt idx="3833">
                  <c:v>27210</c:v>
                </c:pt>
                <c:pt idx="3834">
                  <c:v>27211</c:v>
                </c:pt>
                <c:pt idx="3835">
                  <c:v>27212</c:v>
                </c:pt>
                <c:pt idx="3836">
                  <c:v>27213</c:v>
                </c:pt>
                <c:pt idx="3837">
                  <c:v>27214</c:v>
                </c:pt>
                <c:pt idx="3838">
                  <c:v>27215</c:v>
                </c:pt>
                <c:pt idx="3839">
                  <c:v>27216</c:v>
                </c:pt>
                <c:pt idx="3840">
                  <c:v>27217</c:v>
                </c:pt>
                <c:pt idx="3841">
                  <c:v>27218</c:v>
                </c:pt>
                <c:pt idx="3842">
                  <c:v>27219</c:v>
                </c:pt>
                <c:pt idx="3843">
                  <c:v>27220</c:v>
                </c:pt>
                <c:pt idx="3844">
                  <c:v>27221</c:v>
                </c:pt>
                <c:pt idx="3845">
                  <c:v>27222</c:v>
                </c:pt>
                <c:pt idx="3846">
                  <c:v>27223</c:v>
                </c:pt>
                <c:pt idx="3847">
                  <c:v>27224</c:v>
                </c:pt>
                <c:pt idx="3848">
                  <c:v>27225</c:v>
                </c:pt>
                <c:pt idx="3849">
                  <c:v>27226</c:v>
                </c:pt>
                <c:pt idx="3850">
                  <c:v>27227</c:v>
                </c:pt>
                <c:pt idx="3851">
                  <c:v>27228</c:v>
                </c:pt>
                <c:pt idx="3852">
                  <c:v>27229</c:v>
                </c:pt>
                <c:pt idx="3853">
                  <c:v>27230</c:v>
                </c:pt>
                <c:pt idx="3854">
                  <c:v>27231</c:v>
                </c:pt>
                <c:pt idx="3855">
                  <c:v>27232</c:v>
                </c:pt>
                <c:pt idx="3856">
                  <c:v>27233</c:v>
                </c:pt>
                <c:pt idx="3857">
                  <c:v>27234</c:v>
                </c:pt>
                <c:pt idx="3858">
                  <c:v>27235</c:v>
                </c:pt>
                <c:pt idx="3859">
                  <c:v>27236</c:v>
                </c:pt>
                <c:pt idx="3860">
                  <c:v>27237</c:v>
                </c:pt>
                <c:pt idx="3861">
                  <c:v>27238</c:v>
                </c:pt>
                <c:pt idx="3862">
                  <c:v>27239</c:v>
                </c:pt>
                <c:pt idx="3863">
                  <c:v>27240</c:v>
                </c:pt>
                <c:pt idx="3864">
                  <c:v>27241</c:v>
                </c:pt>
                <c:pt idx="3865">
                  <c:v>27242</c:v>
                </c:pt>
                <c:pt idx="3866">
                  <c:v>27243</c:v>
                </c:pt>
                <c:pt idx="3867">
                  <c:v>27244</c:v>
                </c:pt>
                <c:pt idx="3868">
                  <c:v>27245</c:v>
                </c:pt>
                <c:pt idx="3869">
                  <c:v>27246</c:v>
                </c:pt>
                <c:pt idx="3870">
                  <c:v>27247</c:v>
                </c:pt>
                <c:pt idx="3871">
                  <c:v>27248</c:v>
                </c:pt>
                <c:pt idx="3872">
                  <c:v>27249</c:v>
                </c:pt>
                <c:pt idx="3873">
                  <c:v>27250</c:v>
                </c:pt>
                <c:pt idx="3874">
                  <c:v>27251</c:v>
                </c:pt>
                <c:pt idx="3875">
                  <c:v>27252</c:v>
                </c:pt>
                <c:pt idx="3876">
                  <c:v>27253</c:v>
                </c:pt>
                <c:pt idx="3877">
                  <c:v>27254</c:v>
                </c:pt>
                <c:pt idx="3878">
                  <c:v>27255</c:v>
                </c:pt>
                <c:pt idx="3879">
                  <c:v>27256</c:v>
                </c:pt>
                <c:pt idx="3880">
                  <c:v>27257</c:v>
                </c:pt>
                <c:pt idx="3881">
                  <c:v>27258</c:v>
                </c:pt>
                <c:pt idx="3882">
                  <c:v>27259</c:v>
                </c:pt>
                <c:pt idx="3883">
                  <c:v>27260</c:v>
                </c:pt>
                <c:pt idx="3884">
                  <c:v>27261</c:v>
                </c:pt>
                <c:pt idx="3885">
                  <c:v>27262</c:v>
                </c:pt>
                <c:pt idx="3886">
                  <c:v>27263</c:v>
                </c:pt>
                <c:pt idx="3887">
                  <c:v>27264</c:v>
                </c:pt>
                <c:pt idx="3888">
                  <c:v>27265</c:v>
                </c:pt>
                <c:pt idx="3889">
                  <c:v>27266</c:v>
                </c:pt>
                <c:pt idx="3890">
                  <c:v>27267</c:v>
                </c:pt>
                <c:pt idx="3891">
                  <c:v>27268</c:v>
                </c:pt>
                <c:pt idx="3892">
                  <c:v>27269</c:v>
                </c:pt>
                <c:pt idx="3893">
                  <c:v>27270</c:v>
                </c:pt>
                <c:pt idx="3894">
                  <c:v>27271</c:v>
                </c:pt>
                <c:pt idx="3895">
                  <c:v>27272</c:v>
                </c:pt>
                <c:pt idx="3896">
                  <c:v>27273</c:v>
                </c:pt>
                <c:pt idx="3897">
                  <c:v>27274</c:v>
                </c:pt>
                <c:pt idx="3898">
                  <c:v>27275</c:v>
                </c:pt>
                <c:pt idx="3899">
                  <c:v>27276</c:v>
                </c:pt>
                <c:pt idx="3900">
                  <c:v>27277</c:v>
                </c:pt>
                <c:pt idx="3901">
                  <c:v>27278</c:v>
                </c:pt>
                <c:pt idx="3902">
                  <c:v>27279</c:v>
                </c:pt>
                <c:pt idx="3903">
                  <c:v>27280</c:v>
                </c:pt>
                <c:pt idx="3904">
                  <c:v>27281</c:v>
                </c:pt>
                <c:pt idx="3905">
                  <c:v>27282</c:v>
                </c:pt>
                <c:pt idx="3906">
                  <c:v>27283</c:v>
                </c:pt>
                <c:pt idx="3907">
                  <c:v>27284</c:v>
                </c:pt>
                <c:pt idx="3908">
                  <c:v>27285</c:v>
                </c:pt>
                <c:pt idx="3909">
                  <c:v>27286</c:v>
                </c:pt>
                <c:pt idx="3910">
                  <c:v>27287</c:v>
                </c:pt>
                <c:pt idx="3911">
                  <c:v>27288</c:v>
                </c:pt>
                <c:pt idx="3912">
                  <c:v>27289</c:v>
                </c:pt>
                <c:pt idx="3913">
                  <c:v>27290</c:v>
                </c:pt>
                <c:pt idx="3914">
                  <c:v>27291</c:v>
                </c:pt>
                <c:pt idx="3915">
                  <c:v>27292</c:v>
                </c:pt>
                <c:pt idx="3916">
                  <c:v>27293</c:v>
                </c:pt>
                <c:pt idx="3917">
                  <c:v>27294</c:v>
                </c:pt>
                <c:pt idx="3918">
                  <c:v>27295</c:v>
                </c:pt>
                <c:pt idx="3919">
                  <c:v>27296</c:v>
                </c:pt>
                <c:pt idx="3920">
                  <c:v>27297</c:v>
                </c:pt>
                <c:pt idx="3921">
                  <c:v>27298</c:v>
                </c:pt>
                <c:pt idx="3922">
                  <c:v>27299</c:v>
                </c:pt>
                <c:pt idx="3923">
                  <c:v>27300</c:v>
                </c:pt>
                <c:pt idx="3924">
                  <c:v>27301</c:v>
                </c:pt>
                <c:pt idx="3925">
                  <c:v>27302</c:v>
                </c:pt>
                <c:pt idx="3926">
                  <c:v>27303</c:v>
                </c:pt>
                <c:pt idx="3927">
                  <c:v>27304</c:v>
                </c:pt>
                <c:pt idx="3928">
                  <c:v>27305</c:v>
                </c:pt>
                <c:pt idx="3929">
                  <c:v>27306</c:v>
                </c:pt>
                <c:pt idx="3930">
                  <c:v>27307</c:v>
                </c:pt>
                <c:pt idx="3931">
                  <c:v>27308</c:v>
                </c:pt>
                <c:pt idx="3932">
                  <c:v>27309</c:v>
                </c:pt>
                <c:pt idx="3933">
                  <c:v>27310</c:v>
                </c:pt>
                <c:pt idx="3934">
                  <c:v>27311</c:v>
                </c:pt>
                <c:pt idx="3935">
                  <c:v>27312</c:v>
                </c:pt>
                <c:pt idx="3936">
                  <c:v>27313</c:v>
                </c:pt>
                <c:pt idx="3937">
                  <c:v>27314</c:v>
                </c:pt>
                <c:pt idx="3938">
                  <c:v>27315</c:v>
                </c:pt>
                <c:pt idx="3939">
                  <c:v>27316</c:v>
                </c:pt>
                <c:pt idx="3940">
                  <c:v>27317</c:v>
                </c:pt>
                <c:pt idx="3941">
                  <c:v>27318</c:v>
                </c:pt>
                <c:pt idx="3942">
                  <c:v>27319</c:v>
                </c:pt>
                <c:pt idx="3943">
                  <c:v>27320</c:v>
                </c:pt>
                <c:pt idx="3944">
                  <c:v>27321</c:v>
                </c:pt>
                <c:pt idx="3945">
                  <c:v>27322</c:v>
                </c:pt>
                <c:pt idx="3946">
                  <c:v>27323</c:v>
                </c:pt>
                <c:pt idx="3947">
                  <c:v>27324</c:v>
                </c:pt>
                <c:pt idx="3948">
                  <c:v>27325</c:v>
                </c:pt>
                <c:pt idx="3949">
                  <c:v>27326</c:v>
                </c:pt>
                <c:pt idx="3950">
                  <c:v>27327</c:v>
                </c:pt>
                <c:pt idx="3951">
                  <c:v>27328</c:v>
                </c:pt>
                <c:pt idx="3952">
                  <c:v>27329</c:v>
                </c:pt>
                <c:pt idx="3953">
                  <c:v>27330</c:v>
                </c:pt>
                <c:pt idx="3954">
                  <c:v>27331</c:v>
                </c:pt>
                <c:pt idx="3955">
                  <c:v>27332</c:v>
                </c:pt>
                <c:pt idx="3956">
                  <c:v>27333</c:v>
                </c:pt>
                <c:pt idx="3957">
                  <c:v>27334</c:v>
                </c:pt>
                <c:pt idx="3958">
                  <c:v>27335</c:v>
                </c:pt>
                <c:pt idx="3959">
                  <c:v>27336</c:v>
                </c:pt>
                <c:pt idx="3960">
                  <c:v>27337</c:v>
                </c:pt>
                <c:pt idx="3961">
                  <c:v>27338</c:v>
                </c:pt>
                <c:pt idx="3962">
                  <c:v>27339</c:v>
                </c:pt>
                <c:pt idx="3963">
                  <c:v>27340</c:v>
                </c:pt>
                <c:pt idx="3964">
                  <c:v>27341</c:v>
                </c:pt>
                <c:pt idx="3965">
                  <c:v>27342</c:v>
                </c:pt>
                <c:pt idx="3966">
                  <c:v>27343</c:v>
                </c:pt>
                <c:pt idx="3967">
                  <c:v>27344</c:v>
                </c:pt>
                <c:pt idx="3968">
                  <c:v>27345</c:v>
                </c:pt>
                <c:pt idx="3969">
                  <c:v>27346</c:v>
                </c:pt>
                <c:pt idx="3970">
                  <c:v>27347</c:v>
                </c:pt>
                <c:pt idx="3971">
                  <c:v>27348</c:v>
                </c:pt>
                <c:pt idx="3972">
                  <c:v>27349</c:v>
                </c:pt>
                <c:pt idx="3973">
                  <c:v>27350</c:v>
                </c:pt>
                <c:pt idx="3974">
                  <c:v>27351</c:v>
                </c:pt>
                <c:pt idx="3975">
                  <c:v>27352</c:v>
                </c:pt>
                <c:pt idx="3976">
                  <c:v>27353</c:v>
                </c:pt>
                <c:pt idx="3977">
                  <c:v>27354</c:v>
                </c:pt>
                <c:pt idx="3978">
                  <c:v>27355</c:v>
                </c:pt>
                <c:pt idx="3979">
                  <c:v>27356</c:v>
                </c:pt>
                <c:pt idx="3980">
                  <c:v>27357</c:v>
                </c:pt>
                <c:pt idx="3981">
                  <c:v>27358</c:v>
                </c:pt>
                <c:pt idx="3982">
                  <c:v>27359</c:v>
                </c:pt>
                <c:pt idx="3983">
                  <c:v>27360</c:v>
                </c:pt>
                <c:pt idx="3984">
                  <c:v>27361</c:v>
                </c:pt>
                <c:pt idx="3985">
                  <c:v>27362</c:v>
                </c:pt>
                <c:pt idx="3986">
                  <c:v>27363</c:v>
                </c:pt>
                <c:pt idx="3987">
                  <c:v>27364</c:v>
                </c:pt>
                <c:pt idx="3988">
                  <c:v>27365</c:v>
                </c:pt>
                <c:pt idx="3989">
                  <c:v>27366</c:v>
                </c:pt>
                <c:pt idx="3990">
                  <c:v>27367</c:v>
                </c:pt>
                <c:pt idx="3991">
                  <c:v>27368</c:v>
                </c:pt>
                <c:pt idx="3992">
                  <c:v>27369</c:v>
                </c:pt>
                <c:pt idx="3993">
                  <c:v>27370</c:v>
                </c:pt>
                <c:pt idx="3994">
                  <c:v>27371</c:v>
                </c:pt>
                <c:pt idx="3995">
                  <c:v>27372</c:v>
                </c:pt>
                <c:pt idx="3996">
                  <c:v>27373</c:v>
                </c:pt>
                <c:pt idx="3997">
                  <c:v>27374</c:v>
                </c:pt>
                <c:pt idx="3998">
                  <c:v>27375</c:v>
                </c:pt>
                <c:pt idx="3999">
                  <c:v>27376</c:v>
                </c:pt>
                <c:pt idx="4000">
                  <c:v>27377</c:v>
                </c:pt>
                <c:pt idx="4001">
                  <c:v>27378</c:v>
                </c:pt>
                <c:pt idx="4002">
                  <c:v>27379</c:v>
                </c:pt>
                <c:pt idx="4003">
                  <c:v>27380</c:v>
                </c:pt>
                <c:pt idx="4004">
                  <c:v>27381</c:v>
                </c:pt>
                <c:pt idx="4005">
                  <c:v>27382</c:v>
                </c:pt>
                <c:pt idx="4006">
                  <c:v>27383</c:v>
                </c:pt>
                <c:pt idx="4007">
                  <c:v>27384</c:v>
                </c:pt>
                <c:pt idx="4008">
                  <c:v>27385</c:v>
                </c:pt>
                <c:pt idx="4009">
                  <c:v>27386</c:v>
                </c:pt>
                <c:pt idx="4010">
                  <c:v>27387</c:v>
                </c:pt>
                <c:pt idx="4011">
                  <c:v>27388</c:v>
                </c:pt>
                <c:pt idx="4012">
                  <c:v>27389</c:v>
                </c:pt>
                <c:pt idx="4013">
                  <c:v>27390</c:v>
                </c:pt>
                <c:pt idx="4014">
                  <c:v>27391</c:v>
                </c:pt>
                <c:pt idx="4015">
                  <c:v>27392</c:v>
                </c:pt>
                <c:pt idx="4016">
                  <c:v>27393</c:v>
                </c:pt>
                <c:pt idx="4017">
                  <c:v>27394</c:v>
                </c:pt>
                <c:pt idx="4018">
                  <c:v>27395</c:v>
                </c:pt>
                <c:pt idx="4019">
                  <c:v>27396</c:v>
                </c:pt>
                <c:pt idx="4020">
                  <c:v>27397</c:v>
                </c:pt>
                <c:pt idx="4021">
                  <c:v>27398</c:v>
                </c:pt>
                <c:pt idx="4022">
                  <c:v>27399</c:v>
                </c:pt>
                <c:pt idx="4023">
                  <c:v>27400</c:v>
                </c:pt>
                <c:pt idx="4024">
                  <c:v>27401</c:v>
                </c:pt>
                <c:pt idx="4025">
                  <c:v>27402</c:v>
                </c:pt>
                <c:pt idx="4026">
                  <c:v>27403</c:v>
                </c:pt>
                <c:pt idx="4027">
                  <c:v>27404</c:v>
                </c:pt>
                <c:pt idx="4028">
                  <c:v>27405</c:v>
                </c:pt>
                <c:pt idx="4029">
                  <c:v>27406</c:v>
                </c:pt>
                <c:pt idx="4030">
                  <c:v>27407</c:v>
                </c:pt>
                <c:pt idx="4031">
                  <c:v>27408</c:v>
                </c:pt>
                <c:pt idx="4032">
                  <c:v>27409</c:v>
                </c:pt>
                <c:pt idx="4033">
                  <c:v>27410</c:v>
                </c:pt>
                <c:pt idx="4034">
                  <c:v>27411</c:v>
                </c:pt>
                <c:pt idx="4035">
                  <c:v>27412</c:v>
                </c:pt>
                <c:pt idx="4036">
                  <c:v>27413</c:v>
                </c:pt>
                <c:pt idx="4037">
                  <c:v>27414</c:v>
                </c:pt>
                <c:pt idx="4038">
                  <c:v>27415</c:v>
                </c:pt>
                <c:pt idx="4039">
                  <c:v>27416</c:v>
                </c:pt>
                <c:pt idx="4040">
                  <c:v>27417</c:v>
                </c:pt>
                <c:pt idx="4041">
                  <c:v>27418</c:v>
                </c:pt>
                <c:pt idx="4042">
                  <c:v>27419</c:v>
                </c:pt>
                <c:pt idx="4043">
                  <c:v>27420</c:v>
                </c:pt>
                <c:pt idx="4044">
                  <c:v>27421</c:v>
                </c:pt>
                <c:pt idx="4045">
                  <c:v>27422</c:v>
                </c:pt>
                <c:pt idx="4046">
                  <c:v>27423</c:v>
                </c:pt>
                <c:pt idx="4047">
                  <c:v>27424</c:v>
                </c:pt>
                <c:pt idx="4048">
                  <c:v>27425</c:v>
                </c:pt>
                <c:pt idx="4049">
                  <c:v>27426</c:v>
                </c:pt>
                <c:pt idx="4050">
                  <c:v>27427</c:v>
                </c:pt>
                <c:pt idx="4051">
                  <c:v>27428</c:v>
                </c:pt>
                <c:pt idx="4052">
                  <c:v>27429</c:v>
                </c:pt>
                <c:pt idx="4053">
                  <c:v>27430</c:v>
                </c:pt>
                <c:pt idx="4054">
                  <c:v>27431</c:v>
                </c:pt>
                <c:pt idx="4055">
                  <c:v>27432</c:v>
                </c:pt>
                <c:pt idx="4056">
                  <c:v>27433</c:v>
                </c:pt>
                <c:pt idx="4057">
                  <c:v>27434</c:v>
                </c:pt>
                <c:pt idx="4058">
                  <c:v>27435</c:v>
                </c:pt>
                <c:pt idx="4059">
                  <c:v>27436</c:v>
                </c:pt>
                <c:pt idx="4060">
                  <c:v>27437</c:v>
                </c:pt>
                <c:pt idx="4061">
                  <c:v>27438</c:v>
                </c:pt>
                <c:pt idx="4062">
                  <c:v>27439</c:v>
                </c:pt>
                <c:pt idx="4063">
                  <c:v>27440</c:v>
                </c:pt>
                <c:pt idx="4064">
                  <c:v>27441</c:v>
                </c:pt>
                <c:pt idx="4065">
                  <c:v>27442</c:v>
                </c:pt>
                <c:pt idx="4066">
                  <c:v>27443</c:v>
                </c:pt>
                <c:pt idx="4067">
                  <c:v>27444</c:v>
                </c:pt>
                <c:pt idx="4068">
                  <c:v>27445</c:v>
                </c:pt>
                <c:pt idx="4069">
                  <c:v>27446</c:v>
                </c:pt>
                <c:pt idx="4070">
                  <c:v>27447</c:v>
                </c:pt>
                <c:pt idx="4071">
                  <c:v>27448</c:v>
                </c:pt>
                <c:pt idx="4072">
                  <c:v>27449</c:v>
                </c:pt>
                <c:pt idx="4073">
                  <c:v>27450</c:v>
                </c:pt>
                <c:pt idx="4074">
                  <c:v>27451</c:v>
                </c:pt>
                <c:pt idx="4075">
                  <c:v>27452</c:v>
                </c:pt>
                <c:pt idx="4076">
                  <c:v>27453</c:v>
                </c:pt>
                <c:pt idx="4077">
                  <c:v>27454</c:v>
                </c:pt>
                <c:pt idx="4078">
                  <c:v>27455</c:v>
                </c:pt>
                <c:pt idx="4079">
                  <c:v>27456</c:v>
                </c:pt>
                <c:pt idx="4080">
                  <c:v>27457</c:v>
                </c:pt>
                <c:pt idx="4081">
                  <c:v>27458</c:v>
                </c:pt>
                <c:pt idx="4082">
                  <c:v>27459</c:v>
                </c:pt>
                <c:pt idx="4083">
                  <c:v>27460</c:v>
                </c:pt>
                <c:pt idx="4084">
                  <c:v>27461</c:v>
                </c:pt>
                <c:pt idx="4085">
                  <c:v>27462</c:v>
                </c:pt>
                <c:pt idx="4086">
                  <c:v>27463</c:v>
                </c:pt>
                <c:pt idx="4087">
                  <c:v>27464</c:v>
                </c:pt>
                <c:pt idx="4088">
                  <c:v>27465</c:v>
                </c:pt>
                <c:pt idx="4089">
                  <c:v>27466</c:v>
                </c:pt>
                <c:pt idx="4090">
                  <c:v>27467</c:v>
                </c:pt>
                <c:pt idx="4091">
                  <c:v>27468</c:v>
                </c:pt>
                <c:pt idx="4092">
                  <c:v>27469</c:v>
                </c:pt>
                <c:pt idx="4093">
                  <c:v>27470</c:v>
                </c:pt>
                <c:pt idx="4094">
                  <c:v>27471</c:v>
                </c:pt>
                <c:pt idx="4095">
                  <c:v>27472</c:v>
                </c:pt>
                <c:pt idx="4096">
                  <c:v>27473</c:v>
                </c:pt>
                <c:pt idx="4097">
                  <c:v>27474</c:v>
                </c:pt>
                <c:pt idx="4098">
                  <c:v>27475</c:v>
                </c:pt>
                <c:pt idx="4099">
                  <c:v>27476</c:v>
                </c:pt>
                <c:pt idx="4100">
                  <c:v>27477</c:v>
                </c:pt>
                <c:pt idx="4101">
                  <c:v>27478</c:v>
                </c:pt>
                <c:pt idx="4102">
                  <c:v>27479</c:v>
                </c:pt>
                <c:pt idx="4103">
                  <c:v>27480</c:v>
                </c:pt>
                <c:pt idx="4104">
                  <c:v>27481</c:v>
                </c:pt>
                <c:pt idx="4105">
                  <c:v>27482</c:v>
                </c:pt>
                <c:pt idx="4106">
                  <c:v>27483</c:v>
                </c:pt>
                <c:pt idx="4107">
                  <c:v>27484</c:v>
                </c:pt>
                <c:pt idx="4108">
                  <c:v>27485</c:v>
                </c:pt>
                <c:pt idx="4109">
                  <c:v>27486</c:v>
                </c:pt>
                <c:pt idx="4110">
                  <c:v>27487</c:v>
                </c:pt>
                <c:pt idx="4111">
                  <c:v>27488</c:v>
                </c:pt>
                <c:pt idx="4112">
                  <c:v>27489</c:v>
                </c:pt>
                <c:pt idx="4113">
                  <c:v>27490</c:v>
                </c:pt>
                <c:pt idx="4114">
                  <c:v>27491</c:v>
                </c:pt>
                <c:pt idx="4115">
                  <c:v>27492</c:v>
                </c:pt>
                <c:pt idx="4116">
                  <c:v>27493</c:v>
                </c:pt>
                <c:pt idx="4117">
                  <c:v>27494</c:v>
                </c:pt>
                <c:pt idx="4118">
                  <c:v>27495</c:v>
                </c:pt>
                <c:pt idx="4119">
                  <c:v>27496</c:v>
                </c:pt>
                <c:pt idx="4120">
                  <c:v>27497</c:v>
                </c:pt>
                <c:pt idx="4121">
                  <c:v>27498</c:v>
                </c:pt>
                <c:pt idx="4122">
                  <c:v>27499</c:v>
                </c:pt>
                <c:pt idx="4123">
                  <c:v>27500</c:v>
                </c:pt>
                <c:pt idx="4124">
                  <c:v>27501</c:v>
                </c:pt>
                <c:pt idx="4125">
                  <c:v>27502</c:v>
                </c:pt>
                <c:pt idx="4126">
                  <c:v>27503</c:v>
                </c:pt>
                <c:pt idx="4127">
                  <c:v>27504</c:v>
                </c:pt>
                <c:pt idx="4128">
                  <c:v>27505</c:v>
                </c:pt>
                <c:pt idx="4129">
                  <c:v>27506</c:v>
                </c:pt>
                <c:pt idx="4130">
                  <c:v>27507</c:v>
                </c:pt>
                <c:pt idx="4131">
                  <c:v>27508</c:v>
                </c:pt>
                <c:pt idx="4132">
                  <c:v>27509</c:v>
                </c:pt>
                <c:pt idx="4133">
                  <c:v>27510</c:v>
                </c:pt>
                <c:pt idx="4134">
                  <c:v>27511</c:v>
                </c:pt>
                <c:pt idx="4135">
                  <c:v>27512</c:v>
                </c:pt>
                <c:pt idx="4136">
                  <c:v>27513</c:v>
                </c:pt>
                <c:pt idx="4137">
                  <c:v>27514</c:v>
                </c:pt>
                <c:pt idx="4138">
                  <c:v>27515</c:v>
                </c:pt>
                <c:pt idx="4139">
                  <c:v>27516</c:v>
                </c:pt>
                <c:pt idx="4140">
                  <c:v>27517</c:v>
                </c:pt>
                <c:pt idx="4141">
                  <c:v>27518</c:v>
                </c:pt>
                <c:pt idx="4142">
                  <c:v>27519</c:v>
                </c:pt>
                <c:pt idx="4143">
                  <c:v>27520</c:v>
                </c:pt>
                <c:pt idx="4144">
                  <c:v>27521</c:v>
                </c:pt>
                <c:pt idx="4145">
                  <c:v>27522</c:v>
                </c:pt>
                <c:pt idx="4146">
                  <c:v>27523</c:v>
                </c:pt>
                <c:pt idx="4147">
                  <c:v>27524</c:v>
                </c:pt>
                <c:pt idx="4148">
                  <c:v>27525</c:v>
                </c:pt>
                <c:pt idx="4149">
                  <c:v>27526</c:v>
                </c:pt>
                <c:pt idx="4150">
                  <c:v>27527</c:v>
                </c:pt>
                <c:pt idx="4151">
                  <c:v>27528</c:v>
                </c:pt>
                <c:pt idx="4152">
                  <c:v>27529</c:v>
                </c:pt>
                <c:pt idx="4153">
                  <c:v>27530</c:v>
                </c:pt>
                <c:pt idx="4154">
                  <c:v>27531</c:v>
                </c:pt>
                <c:pt idx="4155">
                  <c:v>27532</c:v>
                </c:pt>
                <c:pt idx="4156">
                  <c:v>27533</c:v>
                </c:pt>
                <c:pt idx="4157">
                  <c:v>27534</c:v>
                </c:pt>
                <c:pt idx="4158">
                  <c:v>27535</c:v>
                </c:pt>
                <c:pt idx="4159">
                  <c:v>27536</c:v>
                </c:pt>
                <c:pt idx="4160">
                  <c:v>27537</c:v>
                </c:pt>
                <c:pt idx="4161">
                  <c:v>27538</c:v>
                </c:pt>
                <c:pt idx="4162">
                  <c:v>27539</c:v>
                </c:pt>
                <c:pt idx="4163">
                  <c:v>27540</c:v>
                </c:pt>
                <c:pt idx="4164">
                  <c:v>27541</c:v>
                </c:pt>
                <c:pt idx="4165">
                  <c:v>27542</c:v>
                </c:pt>
                <c:pt idx="4166">
                  <c:v>27543</c:v>
                </c:pt>
                <c:pt idx="4167">
                  <c:v>27544</c:v>
                </c:pt>
                <c:pt idx="4168">
                  <c:v>27545</c:v>
                </c:pt>
                <c:pt idx="4169">
                  <c:v>27546</c:v>
                </c:pt>
                <c:pt idx="4170">
                  <c:v>27547</c:v>
                </c:pt>
                <c:pt idx="4171">
                  <c:v>27548</c:v>
                </c:pt>
                <c:pt idx="4172">
                  <c:v>27549</c:v>
                </c:pt>
                <c:pt idx="4173">
                  <c:v>27550</c:v>
                </c:pt>
                <c:pt idx="4174">
                  <c:v>27551</c:v>
                </c:pt>
                <c:pt idx="4175">
                  <c:v>27552</c:v>
                </c:pt>
                <c:pt idx="4176">
                  <c:v>27553</c:v>
                </c:pt>
                <c:pt idx="4177">
                  <c:v>27554</c:v>
                </c:pt>
                <c:pt idx="4178">
                  <c:v>27555</c:v>
                </c:pt>
                <c:pt idx="4179">
                  <c:v>27556</c:v>
                </c:pt>
                <c:pt idx="4180">
                  <c:v>27557</c:v>
                </c:pt>
                <c:pt idx="4181">
                  <c:v>27558</c:v>
                </c:pt>
                <c:pt idx="4182">
                  <c:v>27559</c:v>
                </c:pt>
                <c:pt idx="4183">
                  <c:v>27560</c:v>
                </c:pt>
                <c:pt idx="4184">
                  <c:v>27561</c:v>
                </c:pt>
                <c:pt idx="4185">
                  <c:v>27562</c:v>
                </c:pt>
                <c:pt idx="4186">
                  <c:v>27563</c:v>
                </c:pt>
                <c:pt idx="4187">
                  <c:v>27564</c:v>
                </c:pt>
                <c:pt idx="4188">
                  <c:v>27565</c:v>
                </c:pt>
                <c:pt idx="4189">
                  <c:v>27566</c:v>
                </c:pt>
                <c:pt idx="4190">
                  <c:v>27567</c:v>
                </c:pt>
                <c:pt idx="4191">
                  <c:v>27568</c:v>
                </c:pt>
                <c:pt idx="4192">
                  <c:v>27569</c:v>
                </c:pt>
                <c:pt idx="4193">
                  <c:v>27570</c:v>
                </c:pt>
                <c:pt idx="4194">
                  <c:v>27571</c:v>
                </c:pt>
                <c:pt idx="4195">
                  <c:v>27572</c:v>
                </c:pt>
                <c:pt idx="4196">
                  <c:v>27573</c:v>
                </c:pt>
                <c:pt idx="4197">
                  <c:v>27574</c:v>
                </c:pt>
                <c:pt idx="4198">
                  <c:v>27575</c:v>
                </c:pt>
                <c:pt idx="4199">
                  <c:v>27576</c:v>
                </c:pt>
                <c:pt idx="4200">
                  <c:v>27577</c:v>
                </c:pt>
                <c:pt idx="4201">
                  <c:v>27578</c:v>
                </c:pt>
                <c:pt idx="4202">
                  <c:v>27579</c:v>
                </c:pt>
                <c:pt idx="4203">
                  <c:v>27580</c:v>
                </c:pt>
                <c:pt idx="4204">
                  <c:v>27581</c:v>
                </c:pt>
                <c:pt idx="4205">
                  <c:v>27582</c:v>
                </c:pt>
                <c:pt idx="4206">
                  <c:v>27583</c:v>
                </c:pt>
                <c:pt idx="4207">
                  <c:v>27584</c:v>
                </c:pt>
                <c:pt idx="4208">
                  <c:v>27585</c:v>
                </c:pt>
                <c:pt idx="4209">
                  <c:v>27586</c:v>
                </c:pt>
                <c:pt idx="4210">
                  <c:v>27587</c:v>
                </c:pt>
                <c:pt idx="4211">
                  <c:v>27588</c:v>
                </c:pt>
                <c:pt idx="4212">
                  <c:v>27589</c:v>
                </c:pt>
                <c:pt idx="4213">
                  <c:v>27590</c:v>
                </c:pt>
                <c:pt idx="4214">
                  <c:v>27591</c:v>
                </c:pt>
                <c:pt idx="4215">
                  <c:v>27592</c:v>
                </c:pt>
                <c:pt idx="4216">
                  <c:v>27593</c:v>
                </c:pt>
                <c:pt idx="4217">
                  <c:v>27594</c:v>
                </c:pt>
                <c:pt idx="4218">
                  <c:v>27595</c:v>
                </c:pt>
                <c:pt idx="4219">
                  <c:v>27596</c:v>
                </c:pt>
                <c:pt idx="4220">
                  <c:v>27597</c:v>
                </c:pt>
                <c:pt idx="4221">
                  <c:v>27598</c:v>
                </c:pt>
                <c:pt idx="4222">
                  <c:v>27599</c:v>
                </c:pt>
                <c:pt idx="4223">
                  <c:v>27600</c:v>
                </c:pt>
                <c:pt idx="4224">
                  <c:v>27601</c:v>
                </c:pt>
                <c:pt idx="4225">
                  <c:v>27602</c:v>
                </c:pt>
                <c:pt idx="4226">
                  <c:v>27603</c:v>
                </c:pt>
                <c:pt idx="4227">
                  <c:v>27604</c:v>
                </c:pt>
                <c:pt idx="4228">
                  <c:v>27605</c:v>
                </c:pt>
                <c:pt idx="4229">
                  <c:v>27606</c:v>
                </c:pt>
                <c:pt idx="4230">
                  <c:v>27607</c:v>
                </c:pt>
                <c:pt idx="4231">
                  <c:v>27608</c:v>
                </c:pt>
                <c:pt idx="4232">
                  <c:v>27609</c:v>
                </c:pt>
                <c:pt idx="4233">
                  <c:v>27610</c:v>
                </c:pt>
                <c:pt idx="4234">
                  <c:v>27611</c:v>
                </c:pt>
                <c:pt idx="4235">
                  <c:v>27612</c:v>
                </c:pt>
                <c:pt idx="4236">
                  <c:v>27613</c:v>
                </c:pt>
                <c:pt idx="4237">
                  <c:v>27614</c:v>
                </c:pt>
                <c:pt idx="4238">
                  <c:v>27615</c:v>
                </c:pt>
                <c:pt idx="4239">
                  <c:v>27616</c:v>
                </c:pt>
                <c:pt idx="4240">
                  <c:v>27617</c:v>
                </c:pt>
                <c:pt idx="4241">
                  <c:v>27618</c:v>
                </c:pt>
                <c:pt idx="4242">
                  <c:v>27619</c:v>
                </c:pt>
                <c:pt idx="4243">
                  <c:v>27620</c:v>
                </c:pt>
                <c:pt idx="4244">
                  <c:v>27621</c:v>
                </c:pt>
                <c:pt idx="4245">
                  <c:v>27622</c:v>
                </c:pt>
                <c:pt idx="4246">
                  <c:v>27623</c:v>
                </c:pt>
                <c:pt idx="4247">
                  <c:v>27624</c:v>
                </c:pt>
                <c:pt idx="4248">
                  <c:v>27625</c:v>
                </c:pt>
                <c:pt idx="4249">
                  <c:v>27626</c:v>
                </c:pt>
                <c:pt idx="4250">
                  <c:v>27627</c:v>
                </c:pt>
                <c:pt idx="4251">
                  <c:v>27628</c:v>
                </c:pt>
                <c:pt idx="4252">
                  <c:v>27629</c:v>
                </c:pt>
                <c:pt idx="4253">
                  <c:v>27630</c:v>
                </c:pt>
                <c:pt idx="4254">
                  <c:v>27631</c:v>
                </c:pt>
                <c:pt idx="4255">
                  <c:v>27632</c:v>
                </c:pt>
                <c:pt idx="4256">
                  <c:v>27633</c:v>
                </c:pt>
                <c:pt idx="4257">
                  <c:v>27634</c:v>
                </c:pt>
                <c:pt idx="4258">
                  <c:v>27635</c:v>
                </c:pt>
                <c:pt idx="4259">
                  <c:v>27636</c:v>
                </c:pt>
                <c:pt idx="4260">
                  <c:v>27637</c:v>
                </c:pt>
                <c:pt idx="4261">
                  <c:v>27638</c:v>
                </c:pt>
                <c:pt idx="4262">
                  <c:v>27639</c:v>
                </c:pt>
                <c:pt idx="4263">
                  <c:v>27640</c:v>
                </c:pt>
                <c:pt idx="4264">
                  <c:v>27641</c:v>
                </c:pt>
                <c:pt idx="4265">
                  <c:v>27642</c:v>
                </c:pt>
                <c:pt idx="4266">
                  <c:v>27643</c:v>
                </c:pt>
                <c:pt idx="4267">
                  <c:v>27644</c:v>
                </c:pt>
                <c:pt idx="4268">
                  <c:v>27645</c:v>
                </c:pt>
                <c:pt idx="4269">
                  <c:v>27646</c:v>
                </c:pt>
                <c:pt idx="4270">
                  <c:v>27647</c:v>
                </c:pt>
                <c:pt idx="4271">
                  <c:v>27648</c:v>
                </c:pt>
                <c:pt idx="4272">
                  <c:v>27649</c:v>
                </c:pt>
                <c:pt idx="4273">
                  <c:v>27650</c:v>
                </c:pt>
                <c:pt idx="4274">
                  <c:v>27651</c:v>
                </c:pt>
                <c:pt idx="4275">
                  <c:v>27652</c:v>
                </c:pt>
                <c:pt idx="4276">
                  <c:v>27653</c:v>
                </c:pt>
                <c:pt idx="4277">
                  <c:v>27654</c:v>
                </c:pt>
                <c:pt idx="4278">
                  <c:v>27655</c:v>
                </c:pt>
                <c:pt idx="4279">
                  <c:v>27656</c:v>
                </c:pt>
                <c:pt idx="4280">
                  <c:v>27657</c:v>
                </c:pt>
                <c:pt idx="4281">
                  <c:v>27658</c:v>
                </c:pt>
                <c:pt idx="4282">
                  <c:v>27659</c:v>
                </c:pt>
                <c:pt idx="4283">
                  <c:v>27660</c:v>
                </c:pt>
                <c:pt idx="4284">
                  <c:v>27661</c:v>
                </c:pt>
                <c:pt idx="4285">
                  <c:v>27662</c:v>
                </c:pt>
                <c:pt idx="4286">
                  <c:v>27663</c:v>
                </c:pt>
                <c:pt idx="4287">
                  <c:v>27664</c:v>
                </c:pt>
                <c:pt idx="4288">
                  <c:v>27665</c:v>
                </c:pt>
                <c:pt idx="4289">
                  <c:v>27666</c:v>
                </c:pt>
                <c:pt idx="4290">
                  <c:v>27667</c:v>
                </c:pt>
                <c:pt idx="4291">
                  <c:v>27668</c:v>
                </c:pt>
                <c:pt idx="4292">
                  <c:v>27669</c:v>
                </c:pt>
                <c:pt idx="4293">
                  <c:v>27670</c:v>
                </c:pt>
                <c:pt idx="4294">
                  <c:v>27671</c:v>
                </c:pt>
                <c:pt idx="4295">
                  <c:v>27672</c:v>
                </c:pt>
                <c:pt idx="4296">
                  <c:v>27673</c:v>
                </c:pt>
                <c:pt idx="4297">
                  <c:v>27674</c:v>
                </c:pt>
                <c:pt idx="4298">
                  <c:v>27675</c:v>
                </c:pt>
                <c:pt idx="4299">
                  <c:v>27676</c:v>
                </c:pt>
                <c:pt idx="4300">
                  <c:v>27677</c:v>
                </c:pt>
                <c:pt idx="4301">
                  <c:v>27678</c:v>
                </c:pt>
                <c:pt idx="4302">
                  <c:v>27679</c:v>
                </c:pt>
                <c:pt idx="4303">
                  <c:v>27680</c:v>
                </c:pt>
                <c:pt idx="4304">
                  <c:v>27681</c:v>
                </c:pt>
                <c:pt idx="4305">
                  <c:v>27682</c:v>
                </c:pt>
                <c:pt idx="4306">
                  <c:v>27683</c:v>
                </c:pt>
                <c:pt idx="4307">
                  <c:v>27684</c:v>
                </c:pt>
                <c:pt idx="4308">
                  <c:v>27685</c:v>
                </c:pt>
                <c:pt idx="4309">
                  <c:v>27686</c:v>
                </c:pt>
                <c:pt idx="4310">
                  <c:v>27687</c:v>
                </c:pt>
                <c:pt idx="4311">
                  <c:v>27688</c:v>
                </c:pt>
                <c:pt idx="4312">
                  <c:v>27689</c:v>
                </c:pt>
                <c:pt idx="4313">
                  <c:v>27690</c:v>
                </c:pt>
                <c:pt idx="4314">
                  <c:v>27691</c:v>
                </c:pt>
                <c:pt idx="4315">
                  <c:v>27692</c:v>
                </c:pt>
                <c:pt idx="4316">
                  <c:v>27693</c:v>
                </c:pt>
                <c:pt idx="4317">
                  <c:v>27694</c:v>
                </c:pt>
                <c:pt idx="4318">
                  <c:v>27695</c:v>
                </c:pt>
                <c:pt idx="4319">
                  <c:v>27696</c:v>
                </c:pt>
                <c:pt idx="4320">
                  <c:v>27697</c:v>
                </c:pt>
                <c:pt idx="4321">
                  <c:v>27698</c:v>
                </c:pt>
                <c:pt idx="4322">
                  <c:v>27699</c:v>
                </c:pt>
                <c:pt idx="4323">
                  <c:v>27700</c:v>
                </c:pt>
                <c:pt idx="4324">
                  <c:v>27701</c:v>
                </c:pt>
                <c:pt idx="4325">
                  <c:v>27702</c:v>
                </c:pt>
                <c:pt idx="4326">
                  <c:v>27703</c:v>
                </c:pt>
                <c:pt idx="4327">
                  <c:v>27704</c:v>
                </c:pt>
                <c:pt idx="4328">
                  <c:v>27705</c:v>
                </c:pt>
                <c:pt idx="4329">
                  <c:v>27706</c:v>
                </c:pt>
                <c:pt idx="4330">
                  <c:v>27707</c:v>
                </c:pt>
                <c:pt idx="4331">
                  <c:v>27708</c:v>
                </c:pt>
                <c:pt idx="4332">
                  <c:v>27709</c:v>
                </c:pt>
                <c:pt idx="4333">
                  <c:v>27710</c:v>
                </c:pt>
                <c:pt idx="4334">
                  <c:v>27711</c:v>
                </c:pt>
                <c:pt idx="4335">
                  <c:v>27712</c:v>
                </c:pt>
                <c:pt idx="4336">
                  <c:v>27713</c:v>
                </c:pt>
                <c:pt idx="4337">
                  <c:v>27714</c:v>
                </c:pt>
                <c:pt idx="4338">
                  <c:v>27715</c:v>
                </c:pt>
                <c:pt idx="4339">
                  <c:v>27716</c:v>
                </c:pt>
                <c:pt idx="4340">
                  <c:v>27717</c:v>
                </c:pt>
                <c:pt idx="4341">
                  <c:v>27718</c:v>
                </c:pt>
                <c:pt idx="4342">
                  <c:v>27719</c:v>
                </c:pt>
                <c:pt idx="4343">
                  <c:v>27720</c:v>
                </c:pt>
                <c:pt idx="4344">
                  <c:v>27721</c:v>
                </c:pt>
                <c:pt idx="4345">
                  <c:v>27722</c:v>
                </c:pt>
                <c:pt idx="4346">
                  <c:v>27723</c:v>
                </c:pt>
                <c:pt idx="4347">
                  <c:v>27724</c:v>
                </c:pt>
                <c:pt idx="4348">
                  <c:v>27725</c:v>
                </c:pt>
                <c:pt idx="4349">
                  <c:v>27726</c:v>
                </c:pt>
                <c:pt idx="4350">
                  <c:v>27727</c:v>
                </c:pt>
                <c:pt idx="4351">
                  <c:v>27728</c:v>
                </c:pt>
                <c:pt idx="4352">
                  <c:v>27729</c:v>
                </c:pt>
                <c:pt idx="4353">
                  <c:v>27730</c:v>
                </c:pt>
                <c:pt idx="4354">
                  <c:v>27731</c:v>
                </c:pt>
                <c:pt idx="4355">
                  <c:v>27732</c:v>
                </c:pt>
                <c:pt idx="4356">
                  <c:v>27733</c:v>
                </c:pt>
                <c:pt idx="4357">
                  <c:v>27734</c:v>
                </c:pt>
                <c:pt idx="4358">
                  <c:v>27735</c:v>
                </c:pt>
                <c:pt idx="4359">
                  <c:v>27736</c:v>
                </c:pt>
                <c:pt idx="4360">
                  <c:v>27737</c:v>
                </c:pt>
                <c:pt idx="4361">
                  <c:v>27738</c:v>
                </c:pt>
                <c:pt idx="4362">
                  <c:v>27739</c:v>
                </c:pt>
                <c:pt idx="4363">
                  <c:v>27740</c:v>
                </c:pt>
                <c:pt idx="4364">
                  <c:v>27741</c:v>
                </c:pt>
                <c:pt idx="4365">
                  <c:v>27742</c:v>
                </c:pt>
                <c:pt idx="4366">
                  <c:v>27743</c:v>
                </c:pt>
                <c:pt idx="4367">
                  <c:v>27744</c:v>
                </c:pt>
                <c:pt idx="4368">
                  <c:v>27745</c:v>
                </c:pt>
                <c:pt idx="4369">
                  <c:v>27746</c:v>
                </c:pt>
                <c:pt idx="4370">
                  <c:v>27747</c:v>
                </c:pt>
                <c:pt idx="4371">
                  <c:v>27748</c:v>
                </c:pt>
                <c:pt idx="4372">
                  <c:v>27749</c:v>
                </c:pt>
                <c:pt idx="4373">
                  <c:v>27750</c:v>
                </c:pt>
                <c:pt idx="4374">
                  <c:v>27751</c:v>
                </c:pt>
                <c:pt idx="4375">
                  <c:v>27752</c:v>
                </c:pt>
                <c:pt idx="4376">
                  <c:v>27753</c:v>
                </c:pt>
                <c:pt idx="4377">
                  <c:v>27754</c:v>
                </c:pt>
                <c:pt idx="4378">
                  <c:v>27755</c:v>
                </c:pt>
                <c:pt idx="4379">
                  <c:v>27756</c:v>
                </c:pt>
                <c:pt idx="4380">
                  <c:v>27757</c:v>
                </c:pt>
                <c:pt idx="4381">
                  <c:v>27758</c:v>
                </c:pt>
                <c:pt idx="4382">
                  <c:v>27759</c:v>
                </c:pt>
                <c:pt idx="4383">
                  <c:v>27760</c:v>
                </c:pt>
                <c:pt idx="4384">
                  <c:v>27761</c:v>
                </c:pt>
                <c:pt idx="4385">
                  <c:v>27762</c:v>
                </c:pt>
                <c:pt idx="4386">
                  <c:v>27763</c:v>
                </c:pt>
                <c:pt idx="4387">
                  <c:v>27764</c:v>
                </c:pt>
                <c:pt idx="4388">
                  <c:v>27765</c:v>
                </c:pt>
                <c:pt idx="4389">
                  <c:v>27766</c:v>
                </c:pt>
                <c:pt idx="4390">
                  <c:v>27767</c:v>
                </c:pt>
                <c:pt idx="4391">
                  <c:v>27768</c:v>
                </c:pt>
                <c:pt idx="4392">
                  <c:v>27769</c:v>
                </c:pt>
                <c:pt idx="4393">
                  <c:v>27770</c:v>
                </c:pt>
                <c:pt idx="4394">
                  <c:v>27771</c:v>
                </c:pt>
                <c:pt idx="4395">
                  <c:v>27772</c:v>
                </c:pt>
                <c:pt idx="4396">
                  <c:v>27773</c:v>
                </c:pt>
                <c:pt idx="4397">
                  <c:v>27774</c:v>
                </c:pt>
                <c:pt idx="4398">
                  <c:v>27775</c:v>
                </c:pt>
                <c:pt idx="4399">
                  <c:v>27776</c:v>
                </c:pt>
                <c:pt idx="4400">
                  <c:v>27777</c:v>
                </c:pt>
                <c:pt idx="4401">
                  <c:v>27778</c:v>
                </c:pt>
                <c:pt idx="4402">
                  <c:v>27779</c:v>
                </c:pt>
                <c:pt idx="4403">
                  <c:v>27780</c:v>
                </c:pt>
                <c:pt idx="4404">
                  <c:v>27781</c:v>
                </c:pt>
                <c:pt idx="4405">
                  <c:v>27782</c:v>
                </c:pt>
                <c:pt idx="4406">
                  <c:v>27783</c:v>
                </c:pt>
                <c:pt idx="4407">
                  <c:v>27784</c:v>
                </c:pt>
                <c:pt idx="4408">
                  <c:v>27785</c:v>
                </c:pt>
                <c:pt idx="4409">
                  <c:v>27786</c:v>
                </c:pt>
                <c:pt idx="4410">
                  <c:v>27787</c:v>
                </c:pt>
                <c:pt idx="4411">
                  <c:v>27788</c:v>
                </c:pt>
                <c:pt idx="4412">
                  <c:v>27789</c:v>
                </c:pt>
                <c:pt idx="4413">
                  <c:v>27790</c:v>
                </c:pt>
                <c:pt idx="4414">
                  <c:v>27791</c:v>
                </c:pt>
                <c:pt idx="4415">
                  <c:v>27792</c:v>
                </c:pt>
                <c:pt idx="4416">
                  <c:v>27793</c:v>
                </c:pt>
                <c:pt idx="4417">
                  <c:v>27794</c:v>
                </c:pt>
                <c:pt idx="4418">
                  <c:v>27795</c:v>
                </c:pt>
                <c:pt idx="4419">
                  <c:v>27796</c:v>
                </c:pt>
                <c:pt idx="4420">
                  <c:v>27797</c:v>
                </c:pt>
                <c:pt idx="4421">
                  <c:v>27798</c:v>
                </c:pt>
                <c:pt idx="4422">
                  <c:v>27799</c:v>
                </c:pt>
                <c:pt idx="4423">
                  <c:v>27800</c:v>
                </c:pt>
                <c:pt idx="4424">
                  <c:v>27801</c:v>
                </c:pt>
                <c:pt idx="4425">
                  <c:v>27802</c:v>
                </c:pt>
                <c:pt idx="4426">
                  <c:v>27803</c:v>
                </c:pt>
                <c:pt idx="4427">
                  <c:v>27804</c:v>
                </c:pt>
                <c:pt idx="4428">
                  <c:v>27805</c:v>
                </c:pt>
                <c:pt idx="4429">
                  <c:v>27806</c:v>
                </c:pt>
                <c:pt idx="4430">
                  <c:v>27807</c:v>
                </c:pt>
                <c:pt idx="4431">
                  <c:v>27808</c:v>
                </c:pt>
                <c:pt idx="4432">
                  <c:v>27809</c:v>
                </c:pt>
                <c:pt idx="4433">
                  <c:v>27810</c:v>
                </c:pt>
                <c:pt idx="4434">
                  <c:v>27811</c:v>
                </c:pt>
                <c:pt idx="4435">
                  <c:v>27812</c:v>
                </c:pt>
                <c:pt idx="4436">
                  <c:v>27813</c:v>
                </c:pt>
                <c:pt idx="4437">
                  <c:v>27814</c:v>
                </c:pt>
                <c:pt idx="4438">
                  <c:v>27815</c:v>
                </c:pt>
                <c:pt idx="4439">
                  <c:v>27816</c:v>
                </c:pt>
                <c:pt idx="4440">
                  <c:v>27817</c:v>
                </c:pt>
                <c:pt idx="4441">
                  <c:v>27818</c:v>
                </c:pt>
                <c:pt idx="4442">
                  <c:v>27819</c:v>
                </c:pt>
                <c:pt idx="4443">
                  <c:v>27820</c:v>
                </c:pt>
                <c:pt idx="4444">
                  <c:v>27821</c:v>
                </c:pt>
                <c:pt idx="4445">
                  <c:v>27822</c:v>
                </c:pt>
                <c:pt idx="4446">
                  <c:v>27823</c:v>
                </c:pt>
                <c:pt idx="4447">
                  <c:v>27824</c:v>
                </c:pt>
                <c:pt idx="4448">
                  <c:v>27825</c:v>
                </c:pt>
                <c:pt idx="4449">
                  <c:v>27826</c:v>
                </c:pt>
                <c:pt idx="4450">
                  <c:v>27827</c:v>
                </c:pt>
                <c:pt idx="4451">
                  <c:v>27828</c:v>
                </c:pt>
                <c:pt idx="4452">
                  <c:v>27829</c:v>
                </c:pt>
                <c:pt idx="4453">
                  <c:v>27830</c:v>
                </c:pt>
                <c:pt idx="4454">
                  <c:v>27831</c:v>
                </c:pt>
                <c:pt idx="4455">
                  <c:v>27832</c:v>
                </c:pt>
                <c:pt idx="4456">
                  <c:v>27833</c:v>
                </c:pt>
                <c:pt idx="4457">
                  <c:v>27834</c:v>
                </c:pt>
                <c:pt idx="4458">
                  <c:v>27835</c:v>
                </c:pt>
                <c:pt idx="4459">
                  <c:v>27836</c:v>
                </c:pt>
                <c:pt idx="4460">
                  <c:v>27837</c:v>
                </c:pt>
                <c:pt idx="4461">
                  <c:v>27838</c:v>
                </c:pt>
                <c:pt idx="4462">
                  <c:v>27839</c:v>
                </c:pt>
                <c:pt idx="4463">
                  <c:v>27840</c:v>
                </c:pt>
                <c:pt idx="4464">
                  <c:v>27841</c:v>
                </c:pt>
                <c:pt idx="4465">
                  <c:v>27842</c:v>
                </c:pt>
                <c:pt idx="4466">
                  <c:v>27843</c:v>
                </c:pt>
                <c:pt idx="4467">
                  <c:v>27844</c:v>
                </c:pt>
                <c:pt idx="4468">
                  <c:v>27845</c:v>
                </c:pt>
                <c:pt idx="4469">
                  <c:v>27846</c:v>
                </c:pt>
                <c:pt idx="4470">
                  <c:v>27847</c:v>
                </c:pt>
                <c:pt idx="4471">
                  <c:v>27848</c:v>
                </c:pt>
                <c:pt idx="4472">
                  <c:v>27849</c:v>
                </c:pt>
                <c:pt idx="4473">
                  <c:v>27850</c:v>
                </c:pt>
                <c:pt idx="4474">
                  <c:v>27851</c:v>
                </c:pt>
                <c:pt idx="4475">
                  <c:v>27852</c:v>
                </c:pt>
                <c:pt idx="4476">
                  <c:v>27853</c:v>
                </c:pt>
                <c:pt idx="4477">
                  <c:v>27854</c:v>
                </c:pt>
                <c:pt idx="4478">
                  <c:v>27855</c:v>
                </c:pt>
                <c:pt idx="4479">
                  <c:v>27856</c:v>
                </c:pt>
                <c:pt idx="4480">
                  <c:v>27857</c:v>
                </c:pt>
                <c:pt idx="4481">
                  <c:v>27858</c:v>
                </c:pt>
                <c:pt idx="4482">
                  <c:v>27859</c:v>
                </c:pt>
                <c:pt idx="4483">
                  <c:v>27860</c:v>
                </c:pt>
                <c:pt idx="4484">
                  <c:v>27861</c:v>
                </c:pt>
                <c:pt idx="4485">
                  <c:v>27862</c:v>
                </c:pt>
                <c:pt idx="4486">
                  <c:v>27863</c:v>
                </c:pt>
                <c:pt idx="4487">
                  <c:v>27864</c:v>
                </c:pt>
                <c:pt idx="4488">
                  <c:v>27865</c:v>
                </c:pt>
                <c:pt idx="4489">
                  <c:v>27866</c:v>
                </c:pt>
                <c:pt idx="4490">
                  <c:v>27867</c:v>
                </c:pt>
                <c:pt idx="4491">
                  <c:v>27868</c:v>
                </c:pt>
                <c:pt idx="4492">
                  <c:v>27869</c:v>
                </c:pt>
                <c:pt idx="4493">
                  <c:v>27870</c:v>
                </c:pt>
                <c:pt idx="4494">
                  <c:v>27871</c:v>
                </c:pt>
                <c:pt idx="4495">
                  <c:v>27872</c:v>
                </c:pt>
                <c:pt idx="4496">
                  <c:v>27873</c:v>
                </c:pt>
                <c:pt idx="4497">
                  <c:v>27874</c:v>
                </c:pt>
                <c:pt idx="4498">
                  <c:v>27875</c:v>
                </c:pt>
                <c:pt idx="4499">
                  <c:v>27876</c:v>
                </c:pt>
                <c:pt idx="4500">
                  <c:v>27877</c:v>
                </c:pt>
                <c:pt idx="4501">
                  <c:v>27878</c:v>
                </c:pt>
                <c:pt idx="4502">
                  <c:v>27879</c:v>
                </c:pt>
                <c:pt idx="4503">
                  <c:v>27880</c:v>
                </c:pt>
                <c:pt idx="4504">
                  <c:v>27881</c:v>
                </c:pt>
                <c:pt idx="4505">
                  <c:v>27882</c:v>
                </c:pt>
                <c:pt idx="4506">
                  <c:v>27883</c:v>
                </c:pt>
                <c:pt idx="4507">
                  <c:v>27884</c:v>
                </c:pt>
                <c:pt idx="4508">
                  <c:v>27885</c:v>
                </c:pt>
                <c:pt idx="4509">
                  <c:v>27886</c:v>
                </c:pt>
                <c:pt idx="4510">
                  <c:v>27887</c:v>
                </c:pt>
                <c:pt idx="4511">
                  <c:v>27888</c:v>
                </c:pt>
                <c:pt idx="4512">
                  <c:v>27889</c:v>
                </c:pt>
                <c:pt idx="4513">
                  <c:v>27890</c:v>
                </c:pt>
                <c:pt idx="4514">
                  <c:v>27891</c:v>
                </c:pt>
                <c:pt idx="4515">
                  <c:v>27892</c:v>
                </c:pt>
                <c:pt idx="4516">
                  <c:v>27893</c:v>
                </c:pt>
                <c:pt idx="4517">
                  <c:v>27894</c:v>
                </c:pt>
                <c:pt idx="4518">
                  <c:v>27895</c:v>
                </c:pt>
                <c:pt idx="4519">
                  <c:v>27896</c:v>
                </c:pt>
                <c:pt idx="4520">
                  <c:v>27897</c:v>
                </c:pt>
                <c:pt idx="4521">
                  <c:v>27898</c:v>
                </c:pt>
                <c:pt idx="4522">
                  <c:v>27899</c:v>
                </c:pt>
                <c:pt idx="4523">
                  <c:v>27900</c:v>
                </c:pt>
                <c:pt idx="4524">
                  <c:v>27901</c:v>
                </c:pt>
                <c:pt idx="4525">
                  <c:v>27902</c:v>
                </c:pt>
                <c:pt idx="4526">
                  <c:v>27903</c:v>
                </c:pt>
                <c:pt idx="4527">
                  <c:v>27904</c:v>
                </c:pt>
                <c:pt idx="4528">
                  <c:v>27905</c:v>
                </c:pt>
                <c:pt idx="4529">
                  <c:v>27906</c:v>
                </c:pt>
                <c:pt idx="4530">
                  <c:v>27907</c:v>
                </c:pt>
                <c:pt idx="4531">
                  <c:v>27908</c:v>
                </c:pt>
                <c:pt idx="4532">
                  <c:v>27909</c:v>
                </c:pt>
                <c:pt idx="4533">
                  <c:v>27910</c:v>
                </c:pt>
                <c:pt idx="4534">
                  <c:v>27911</c:v>
                </c:pt>
                <c:pt idx="4535">
                  <c:v>27912</c:v>
                </c:pt>
                <c:pt idx="4536">
                  <c:v>27913</c:v>
                </c:pt>
                <c:pt idx="4537">
                  <c:v>27914</c:v>
                </c:pt>
                <c:pt idx="4538">
                  <c:v>27915</c:v>
                </c:pt>
                <c:pt idx="4539">
                  <c:v>27916</c:v>
                </c:pt>
                <c:pt idx="4540">
                  <c:v>27917</c:v>
                </c:pt>
                <c:pt idx="4541">
                  <c:v>27918</c:v>
                </c:pt>
                <c:pt idx="4542">
                  <c:v>27919</c:v>
                </c:pt>
                <c:pt idx="4543">
                  <c:v>27920</c:v>
                </c:pt>
                <c:pt idx="4544">
                  <c:v>27921</c:v>
                </c:pt>
                <c:pt idx="4545">
                  <c:v>27922</c:v>
                </c:pt>
                <c:pt idx="4546">
                  <c:v>27923</c:v>
                </c:pt>
                <c:pt idx="4547">
                  <c:v>27924</c:v>
                </c:pt>
                <c:pt idx="4548">
                  <c:v>27925</c:v>
                </c:pt>
                <c:pt idx="4549">
                  <c:v>27926</c:v>
                </c:pt>
                <c:pt idx="4550">
                  <c:v>27927</c:v>
                </c:pt>
                <c:pt idx="4551">
                  <c:v>27928</c:v>
                </c:pt>
                <c:pt idx="4552">
                  <c:v>27929</c:v>
                </c:pt>
                <c:pt idx="4553">
                  <c:v>27930</c:v>
                </c:pt>
                <c:pt idx="4554">
                  <c:v>27931</c:v>
                </c:pt>
                <c:pt idx="4555">
                  <c:v>27932</c:v>
                </c:pt>
                <c:pt idx="4556">
                  <c:v>27933</c:v>
                </c:pt>
                <c:pt idx="4557">
                  <c:v>27934</c:v>
                </c:pt>
                <c:pt idx="4558">
                  <c:v>27935</c:v>
                </c:pt>
                <c:pt idx="4559">
                  <c:v>27936</c:v>
                </c:pt>
                <c:pt idx="4560">
                  <c:v>27937</c:v>
                </c:pt>
                <c:pt idx="4561">
                  <c:v>27938</c:v>
                </c:pt>
                <c:pt idx="4562">
                  <c:v>27939</c:v>
                </c:pt>
                <c:pt idx="4563">
                  <c:v>27940</c:v>
                </c:pt>
                <c:pt idx="4564">
                  <c:v>27941</c:v>
                </c:pt>
                <c:pt idx="4565">
                  <c:v>27942</c:v>
                </c:pt>
                <c:pt idx="4566">
                  <c:v>27943</c:v>
                </c:pt>
                <c:pt idx="4567">
                  <c:v>27944</c:v>
                </c:pt>
                <c:pt idx="4568">
                  <c:v>27945</c:v>
                </c:pt>
                <c:pt idx="4569">
                  <c:v>27946</c:v>
                </c:pt>
                <c:pt idx="4570">
                  <c:v>27947</c:v>
                </c:pt>
                <c:pt idx="4571">
                  <c:v>27948</c:v>
                </c:pt>
                <c:pt idx="4572">
                  <c:v>27949</c:v>
                </c:pt>
                <c:pt idx="4573">
                  <c:v>27950</c:v>
                </c:pt>
                <c:pt idx="4574">
                  <c:v>27951</c:v>
                </c:pt>
                <c:pt idx="4575">
                  <c:v>27952</c:v>
                </c:pt>
                <c:pt idx="4576">
                  <c:v>27953</c:v>
                </c:pt>
                <c:pt idx="4577">
                  <c:v>27954</c:v>
                </c:pt>
                <c:pt idx="4578">
                  <c:v>27955</c:v>
                </c:pt>
                <c:pt idx="4579">
                  <c:v>27956</c:v>
                </c:pt>
                <c:pt idx="4580">
                  <c:v>27957</c:v>
                </c:pt>
                <c:pt idx="4581">
                  <c:v>27958</c:v>
                </c:pt>
                <c:pt idx="4582">
                  <c:v>27959</c:v>
                </c:pt>
                <c:pt idx="4583">
                  <c:v>27960</c:v>
                </c:pt>
                <c:pt idx="4584">
                  <c:v>27961</c:v>
                </c:pt>
                <c:pt idx="4585">
                  <c:v>27962</c:v>
                </c:pt>
                <c:pt idx="4586">
                  <c:v>27963</c:v>
                </c:pt>
                <c:pt idx="4587">
                  <c:v>27964</c:v>
                </c:pt>
                <c:pt idx="4588">
                  <c:v>27965</c:v>
                </c:pt>
                <c:pt idx="4589">
                  <c:v>27966</c:v>
                </c:pt>
                <c:pt idx="4590">
                  <c:v>27967</c:v>
                </c:pt>
                <c:pt idx="4591">
                  <c:v>27968</c:v>
                </c:pt>
                <c:pt idx="4592">
                  <c:v>27969</c:v>
                </c:pt>
                <c:pt idx="4593">
                  <c:v>27970</c:v>
                </c:pt>
                <c:pt idx="4594">
                  <c:v>27971</c:v>
                </c:pt>
                <c:pt idx="4595">
                  <c:v>27972</c:v>
                </c:pt>
                <c:pt idx="4596">
                  <c:v>27973</c:v>
                </c:pt>
                <c:pt idx="4597">
                  <c:v>27974</c:v>
                </c:pt>
                <c:pt idx="4598">
                  <c:v>27975</c:v>
                </c:pt>
                <c:pt idx="4599">
                  <c:v>27976</c:v>
                </c:pt>
                <c:pt idx="4600">
                  <c:v>27977</c:v>
                </c:pt>
                <c:pt idx="4601">
                  <c:v>27978</c:v>
                </c:pt>
                <c:pt idx="4602">
                  <c:v>27979</c:v>
                </c:pt>
                <c:pt idx="4603">
                  <c:v>27980</c:v>
                </c:pt>
                <c:pt idx="4604">
                  <c:v>27981</c:v>
                </c:pt>
                <c:pt idx="4605">
                  <c:v>27982</c:v>
                </c:pt>
                <c:pt idx="4606">
                  <c:v>27983</c:v>
                </c:pt>
                <c:pt idx="4607">
                  <c:v>27984</c:v>
                </c:pt>
                <c:pt idx="4608">
                  <c:v>27985</c:v>
                </c:pt>
                <c:pt idx="4609">
                  <c:v>27986</c:v>
                </c:pt>
                <c:pt idx="4610">
                  <c:v>27987</c:v>
                </c:pt>
                <c:pt idx="4611">
                  <c:v>27988</c:v>
                </c:pt>
                <c:pt idx="4612">
                  <c:v>27989</c:v>
                </c:pt>
                <c:pt idx="4613">
                  <c:v>27990</c:v>
                </c:pt>
                <c:pt idx="4614">
                  <c:v>27991</c:v>
                </c:pt>
                <c:pt idx="4615">
                  <c:v>27992</c:v>
                </c:pt>
                <c:pt idx="4616">
                  <c:v>27993</c:v>
                </c:pt>
                <c:pt idx="4617">
                  <c:v>27994</c:v>
                </c:pt>
                <c:pt idx="4618">
                  <c:v>27995</c:v>
                </c:pt>
                <c:pt idx="4619">
                  <c:v>27996</c:v>
                </c:pt>
                <c:pt idx="4620">
                  <c:v>27997</c:v>
                </c:pt>
                <c:pt idx="4621">
                  <c:v>27998</c:v>
                </c:pt>
                <c:pt idx="4622">
                  <c:v>27999</c:v>
                </c:pt>
                <c:pt idx="4623">
                  <c:v>28000</c:v>
                </c:pt>
                <c:pt idx="4624">
                  <c:v>28001</c:v>
                </c:pt>
                <c:pt idx="4625">
                  <c:v>28002</c:v>
                </c:pt>
                <c:pt idx="4626">
                  <c:v>28003</c:v>
                </c:pt>
                <c:pt idx="4627">
                  <c:v>28004</c:v>
                </c:pt>
                <c:pt idx="4628">
                  <c:v>28005</c:v>
                </c:pt>
                <c:pt idx="4629">
                  <c:v>28006</c:v>
                </c:pt>
                <c:pt idx="4630">
                  <c:v>28007</c:v>
                </c:pt>
                <c:pt idx="4631">
                  <c:v>28008</c:v>
                </c:pt>
                <c:pt idx="4632">
                  <c:v>28009</c:v>
                </c:pt>
                <c:pt idx="4633">
                  <c:v>28010</c:v>
                </c:pt>
                <c:pt idx="4634">
                  <c:v>28011</c:v>
                </c:pt>
                <c:pt idx="4635">
                  <c:v>28012</c:v>
                </c:pt>
                <c:pt idx="4636">
                  <c:v>28013</c:v>
                </c:pt>
                <c:pt idx="4637">
                  <c:v>28014</c:v>
                </c:pt>
                <c:pt idx="4638">
                  <c:v>28015</c:v>
                </c:pt>
                <c:pt idx="4639">
                  <c:v>28016</c:v>
                </c:pt>
                <c:pt idx="4640">
                  <c:v>28017</c:v>
                </c:pt>
                <c:pt idx="4641">
                  <c:v>28018</c:v>
                </c:pt>
                <c:pt idx="4642">
                  <c:v>28019</c:v>
                </c:pt>
                <c:pt idx="4643">
                  <c:v>28020</c:v>
                </c:pt>
                <c:pt idx="4644">
                  <c:v>28021</c:v>
                </c:pt>
                <c:pt idx="4645">
                  <c:v>28022</c:v>
                </c:pt>
                <c:pt idx="4646">
                  <c:v>28023</c:v>
                </c:pt>
                <c:pt idx="4647">
                  <c:v>28024</c:v>
                </c:pt>
                <c:pt idx="4648">
                  <c:v>28025</c:v>
                </c:pt>
                <c:pt idx="4649">
                  <c:v>28026</c:v>
                </c:pt>
                <c:pt idx="4650">
                  <c:v>28027</c:v>
                </c:pt>
                <c:pt idx="4651">
                  <c:v>28028</c:v>
                </c:pt>
                <c:pt idx="4652">
                  <c:v>28029</c:v>
                </c:pt>
                <c:pt idx="4653">
                  <c:v>28030</c:v>
                </c:pt>
                <c:pt idx="4654">
                  <c:v>28031</c:v>
                </c:pt>
                <c:pt idx="4655">
                  <c:v>28032</c:v>
                </c:pt>
                <c:pt idx="4656">
                  <c:v>28033</c:v>
                </c:pt>
                <c:pt idx="4657">
                  <c:v>28034</c:v>
                </c:pt>
                <c:pt idx="4658">
                  <c:v>28035</c:v>
                </c:pt>
                <c:pt idx="4659">
                  <c:v>28036</c:v>
                </c:pt>
                <c:pt idx="4660">
                  <c:v>28037</c:v>
                </c:pt>
                <c:pt idx="4661">
                  <c:v>28038</c:v>
                </c:pt>
                <c:pt idx="4662">
                  <c:v>28039</c:v>
                </c:pt>
                <c:pt idx="4663">
                  <c:v>28040</c:v>
                </c:pt>
                <c:pt idx="4664">
                  <c:v>28041</c:v>
                </c:pt>
                <c:pt idx="4665">
                  <c:v>28042</c:v>
                </c:pt>
                <c:pt idx="4666">
                  <c:v>28043</c:v>
                </c:pt>
                <c:pt idx="4667">
                  <c:v>28044</c:v>
                </c:pt>
                <c:pt idx="4668">
                  <c:v>28045</c:v>
                </c:pt>
                <c:pt idx="4669">
                  <c:v>28046</c:v>
                </c:pt>
                <c:pt idx="4670">
                  <c:v>28047</c:v>
                </c:pt>
                <c:pt idx="4671">
                  <c:v>28048</c:v>
                </c:pt>
                <c:pt idx="4672">
                  <c:v>28049</c:v>
                </c:pt>
                <c:pt idx="4673">
                  <c:v>28050</c:v>
                </c:pt>
                <c:pt idx="4674">
                  <c:v>28051</c:v>
                </c:pt>
                <c:pt idx="4675">
                  <c:v>28052</c:v>
                </c:pt>
                <c:pt idx="4676">
                  <c:v>28053</c:v>
                </c:pt>
                <c:pt idx="4677">
                  <c:v>28054</c:v>
                </c:pt>
                <c:pt idx="4678">
                  <c:v>28055</c:v>
                </c:pt>
                <c:pt idx="4679">
                  <c:v>28056</c:v>
                </c:pt>
                <c:pt idx="4680">
                  <c:v>28057</c:v>
                </c:pt>
                <c:pt idx="4681">
                  <c:v>28058</c:v>
                </c:pt>
                <c:pt idx="4682">
                  <c:v>28059</c:v>
                </c:pt>
                <c:pt idx="4683">
                  <c:v>28060</c:v>
                </c:pt>
                <c:pt idx="4684">
                  <c:v>28061</c:v>
                </c:pt>
                <c:pt idx="4685">
                  <c:v>28062</c:v>
                </c:pt>
                <c:pt idx="4686">
                  <c:v>28063</c:v>
                </c:pt>
                <c:pt idx="4687">
                  <c:v>28064</c:v>
                </c:pt>
                <c:pt idx="4688">
                  <c:v>28065</c:v>
                </c:pt>
                <c:pt idx="4689">
                  <c:v>28066</c:v>
                </c:pt>
                <c:pt idx="4690">
                  <c:v>28067</c:v>
                </c:pt>
                <c:pt idx="4691">
                  <c:v>28068</c:v>
                </c:pt>
                <c:pt idx="4692">
                  <c:v>28069</c:v>
                </c:pt>
                <c:pt idx="4693">
                  <c:v>28070</c:v>
                </c:pt>
                <c:pt idx="4694">
                  <c:v>28071</c:v>
                </c:pt>
                <c:pt idx="4695">
                  <c:v>28072</c:v>
                </c:pt>
                <c:pt idx="4696">
                  <c:v>28073</c:v>
                </c:pt>
                <c:pt idx="4697">
                  <c:v>28074</c:v>
                </c:pt>
                <c:pt idx="4698">
                  <c:v>28075</c:v>
                </c:pt>
                <c:pt idx="4699">
                  <c:v>28076</c:v>
                </c:pt>
                <c:pt idx="4700">
                  <c:v>28077</c:v>
                </c:pt>
                <c:pt idx="4701">
                  <c:v>28078</c:v>
                </c:pt>
                <c:pt idx="4702">
                  <c:v>28079</c:v>
                </c:pt>
                <c:pt idx="4703">
                  <c:v>28080</c:v>
                </c:pt>
                <c:pt idx="4704">
                  <c:v>28081</c:v>
                </c:pt>
                <c:pt idx="4705">
                  <c:v>28082</c:v>
                </c:pt>
                <c:pt idx="4706">
                  <c:v>28083</c:v>
                </c:pt>
                <c:pt idx="4707">
                  <c:v>28084</c:v>
                </c:pt>
                <c:pt idx="4708">
                  <c:v>28085</c:v>
                </c:pt>
                <c:pt idx="4709">
                  <c:v>28086</c:v>
                </c:pt>
                <c:pt idx="4710">
                  <c:v>28087</c:v>
                </c:pt>
                <c:pt idx="4711">
                  <c:v>28088</c:v>
                </c:pt>
                <c:pt idx="4712">
                  <c:v>28089</c:v>
                </c:pt>
                <c:pt idx="4713">
                  <c:v>28090</c:v>
                </c:pt>
                <c:pt idx="4714">
                  <c:v>28091</c:v>
                </c:pt>
                <c:pt idx="4715">
                  <c:v>28092</c:v>
                </c:pt>
                <c:pt idx="4716">
                  <c:v>28093</c:v>
                </c:pt>
                <c:pt idx="4717">
                  <c:v>28094</c:v>
                </c:pt>
                <c:pt idx="4718">
                  <c:v>28095</c:v>
                </c:pt>
                <c:pt idx="4719">
                  <c:v>28096</c:v>
                </c:pt>
                <c:pt idx="4720">
                  <c:v>28097</c:v>
                </c:pt>
                <c:pt idx="4721">
                  <c:v>28098</c:v>
                </c:pt>
                <c:pt idx="4722">
                  <c:v>28099</c:v>
                </c:pt>
                <c:pt idx="4723">
                  <c:v>28100</c:v>
                </c:pt>
                <c:pt idx="4724">
                  <c:v>28101</c:v>
                </c:pt>
                <c:pt idx="4725">
                  <c:v>28102</c:v>
                </c:pt>
                <c:pt idx="4726">
                  <c:v>28103</c:v>
                </c:pt>
                <c:pt idx="4727">
                  <c:v>28104</c:v>
                </c:pt>
                <c:pt idx="4728">
                  <c:v>28105</c:v>
                </c:pt>
                <c:pt idx="4729">
                  <c:v>28106</c:v>
                </c:pt>
                <c:pt idx="4730">
                  <c:v>28107</c:v>
                </c:pt>
                <c:pt idx="4731">
                  <c:v>28108</c:v>
                </c:pt>
                <c:pt idx="4732">
                  <c:v>28109</c:v>
                </c:pt>
                <c:pt idx="4733">
                  <c:v>28110</c:v>
                </c:pt>
                <c:pt idx="4734">
                  <c:v>28111</c:v>
                </c:pt>
                <c:pt idx="4735">
                  <c:v>28112</c:v>
                </c:pt>
                <c:pt idx="4736">
                  <c:v>28113</c:v>
                </c:pt>
                <c:pt idx="4737">
                  <c:v>28114</c:v>
                </c:pt>
                <c:pt idx="4738">
                  <c:v>28115</c:v>
                </c:pt>
                <c:pt idx="4739">
                  <c:v>28116</c:v>
                </c:pt>
                <c:pt idx="4740">
                  <c:v>28117</c:v>
                </c:pt>
                <c:pt idx="4741">
                  <c:v>28118</c:v>
                </c:pt>
                <c:pt idx="4742">
                  <c:v>28119</c:v>
                </c:pt>
                <c:pt idx="4743">
                  <c:v>28120</c:v>
                </c:pt>
                <c:pt idx="4744">
                  <c:v>28121</c:v>
                </c:pt>
                <c:pt idx="4745">
                  <c:v>28122</c:v>
                </c:pt>
                <c:pt idx="4746">
                  <c:v>28123</c:v>
                </c:pt>
                <c:pt idx="4747">
                  <c:v>28124</c:v>
                </c:pt>
                <c:pt idx="4748">
                  <c:v>28125</c:v>
                </c:pt>
                <c:pt idx="4749">
                  <c:v>28126</c:v>
                </c:pt>
                <c:pt idx="4750">
                  <c:v>28127</c:v>
                </c:pt>
                <c:pt idx="4751">
                  <c:v>28128</c:v>
                </c:pt>
                <c:pt idx="4752">
                  <c:v>28129</c:v>
                </c:pt>
                <c:pt idx="4753">
                  <c:v>28130</c:v>
                </c:pt>
                <c:pt idx="4754">
                  <c:v>28131</c:v>
                </c:pt>
                <c:pt idx="4755">
                  <c:v>28132</c:v>
                </c:pt>
                <c:pt idx="4756">
                  <c:v>28133</c:v>
                </c:pt>
                <c:pt idx="4757">
                  <c:v>28134</c:v>
                </c:pt>
                <c:pt idx="4758">
                  <c:v>28135</c:v>
                </c:pt>
                <c:pt idx="4759">
                  <c:v>28136</c:v>
                </c:pt>
                <c:pt idx="4760">
                  <c:v>28137</c:v>
                </c:pt>
                <c:pt idx="4761">
                  <c:v>28138</c:v>
                </c:pt>
                <c:pt idx="4762">
                  <c:v>28139</c:v>
                </c:pt>
                <c:pt idx="4763">
                  <c:v>28140</c:v>
                </c:pt>
                <c:pt idx="4764">
                  <c:v>28141</c:v>
                </c:pt>
                <c:pt idx="4765">
                  <c:v>28142</c:v>
                </c:pt>
                <c:pt idx="4766">
                  <c:v>28143</c:v>
                </c:pt>
                <c:pt idx="4767">
                  <c:v>28144</c:v>
                </c:pt>
                <c:pt idx="4768">
                  <c:v>28145</c:v>
                </c:pt>
                <c:pt idx="4769">
                  <c:v>28146</c:v>
                </c:pt>
                <c:pt idx="4770">
                  <c:v>28147</c:v>
                </c:pt>
                <c:pt idx="4771">
                  <c:v>28148</c:v>
                </c:pt>
                <c:pt idx="4772">
                  <c:v>28149</c:v>
                </c:pt>
                <c:pt idx="4773">
                  <c:v>28150</c:v>
                </c:pt>
                <c:pt idx="4774">
                  <c:v>28151</c:v>
                </c:pt>
                <c:pt idx="4775">
                  <c:v>28152</c:v>
                </c:pt>
                <c:pt idx="4776">
                  <c:v>28153</c:v>
                </c:pt>
                <c:pt idx="4777">
                  <c:v>28154</c:v>
                </c:pt>
                <c:pt idx="4778">
                  <c:v>28155</c:v>
                </c:pt>
                <c:pt idx="4779">
                  <c:v>28156</c:v>
                </c:pt>
                <c:pt idx="4780">
                  <c:v>28157</c:v>
                </c:pt>
                <c:pt idx="4781">
                  <c:v>28158</c:v>
                </c:pt>
                <c:pt idx="4782">
                  <c:v>28159</c:v>
                </c:pt>
                <c:pt idx="4783">
                  <c:v>28160</c:v>
                </c:pt>
                <c:pt idx="4784">
                  <c:v>28161</c:v>
                </c:pt>
                <c:pt idx="4785">
                  <c:v>28162</c:v>
                </c:pt>
                <c:pt idx="4786">
                  <c:v>28163</c:v>
                </c:pt>
                <c:pt idx="4787">
                  <c:v>28164</c:v>
                </c:pt>
                <c:pt idx="4788">
                  <c:v>28165</c:v>
                </c:pt>
                <c:pt idx="4789">
                  <c:v>28166</c:v>
                </c:pt>
                <c:pt idx="4790">
                  <c:v>28167</c:v>
                </c:pt>
                <c:pt idx="4791">
                  <c:v>28168</c:v>
                </c:pt>
                <c:pt idx="4792">
                  <c:v>28169</c:v>
                </c:pt>
                <c:pt idx="4793">
                  <c:v>28170</c:v>
                </c:pt>
                <c:pt idx="4794">
                  <c:v>28171</c:v>
                </c:pt>
                <c:pt idx="4795">
                  <c:v>28172</c:v>
                </c:pt>
                <c:pt idx="4796">
                  <c:v>28173</c:v>
                </c:pt>
                <c:pt idx="4797">
                  <c:v>28174</c:v>
                </c:pt>
                <c:pt idx="4798">
                  <c:v>28175</c:v>
                </c:pt>
                <c:pt idx="4799">
                  <c:v>28176</c:v>
                </c:pt>
                <c:pt idx="4800">
                  <c:v>28177</c:v>
                </c:pt>
                <c:pt idx="4801">
                  <c:v>28178</c:v>
                </c:pt>
                <c:pt idx="4802">
                  <c:v>28179</c:v>
                </c:pt>
                <c:pt idx="4803">
                  <c:v>28180</c:v>
                </c:pt>
                <c:pt idx="4804">
                  <c:v>28181</c:v>
                </c:pt>
                <c:pt idx="4805">
                  <c:v>28182</c:v>
                </c:pt>
                <c:pt idx="4806">
                  <c:v>28183</c:v>
                </c:pt>
                <c:pt idx="4807">
                  <c:v>28184</c:v>
                </c:pt>
                <c:pt idx="4808">
                  <c:v>28185</c:v>
                </c:pt>
                <c:pt idx="4809">
                  <c:v>28186</c:v>
                </c:pt>
                <c:pt idx="4810">
                  <c:v>28187</c:v>
                </c:pt>
                <c:pt idx="4811">
                  <c:v>28188</c:v>
                </c:pt>
                <c:pt idx="4812">
                  <c:v>28189</c:v>
                </c:pt>
                <c:pt idx="4813">
                  <c:v>28190</c:v>
                </c:pt>
                <c:pt idx="4814">
                  <c:v>28191</c:v>
                </c:pt>
                <c:pt idx="4815">
                  <c:v>28192</c:v>
                </c:pt>
                <c:pt idx="4816">
                  <c:v>28193</c:v>
                </c:pt>
                <c:pt idx="4817">
                  <c:v>28194</c:v>
                </c:pt>
                <c:pt idx="4818">
                  <c:v>28195</c:v>
                </c:pt>
                <c:pt idx="4819">
                  <c:v>28196</c:v>
                </c:pt>
                <c:pt idx="4820">
                  <c:v>28197</c:v>
                </c:pt>
                <c:pt idx="4821">
                  <c:v>28198</c:v>
                </c:pt>
                <c:pt idx="4822">
                  <c:v>28199</c:v>
                </c:pt>
                <c:pt idx="4823">
                  <c:v>28200</c:v>
                </c:pt>
                <c:pt idx="4824">
                  <c:v>28201</c:v>
                </c:pt>
                <c:pt idx="4825">
                  <c:v>28202</c:v>
                </c:pt>
                <c:pt idx="4826">
                  <c:v>28203</c:v>
                </c:pt>
                <c:pt idx="4827">
                  <c:v>28204</c:v>
                </c:pt>
                <c:pt idx="4828">
                  <c:v>28205</c:v>
                </c:pt>
                <c:pt idx="4829">
                  <c:v>28206</c:v>
                </c:pt>
                <c:pt idx="4830">
                  <c:v>28207</c:v>
                </c:pt>
                <c:pt idx="4831">
                  <c:v>28208</c:v>
                </c:pt>
                <c:pt idx="4832">
                  <c:v>28209</c:v>
                </c:pt>
                <c:pt idx="4833">
                  <c:v>28210</c:v>
                </c:pt>
                <c:pt idx="4834">
                  <c:v>28211</c:v>
                </c:pt>
                <c:pt idx="4835">
                  <c:v>28212</c:v>
                </c:pt>
                <c:pt idx="4836">
                  <c:v>28213</c:v>
                </c:pt>
                <c:pt idx="4837">
                  <c:v>28214</c:v>
                </c:pt>
                <c:pt idx="4838">
                  <c:v>28215</c:v>
                </c:pt>
                <c:pt idx="4839">
                  <c:v>28216</c:v>
                </c:pt>
                <c:pt idx="4840">
                  <c:v>28217</c:v>
                </c:pt>
                <c:pt idx="4841">
                  <c:v>28218</c:v>
                </c:pt>
                <c:pt idx="4842">
                  <c:v>28219</c:v>
                </c:pt>
                <c:pt idx="4843">
                  <c:v>28220</c:v>
                </c:pt>
                <c:pt idx="4844">
                  <c:v>28221</c:v>
                </c:pt>
                <c:pt idx="4845">
                  <c:v>28222</c:v>
                </c:pt>
                <c:pt idx="4846">
                  <c:v>28223</c:v>
                </c:pt>
                <c:pt idx="4847">
                  <c:v>28224</c:v>
                </c:pt>
                <c:pt idx="4848">
                  <c:v>28225</c:v>
                </c:pt>
                <c:pt idx="4849">
                  <c:v>28226</c:v>
                </c:pt>
                <c:pt idx="4850">
                  <c:v>28227</c:v>
                </c:pt>
                <c:pt idx="4851">
                  <c:v>28228</c:v>
                </c:pt>
                <c:pt idx="4852">
                  <c:v>28229</c:v>
                </c:pt>
                <c:pt idx="4853">
                  <c:v>28230</c:v>
                </c:pt>
                <c:pt idx="4854">
                  <c:v>28231</c:v>
                </c:pt>
                <c:pt idx="4855">
                  <c:v>28232</c:v>
                </c:pt>
                <c:pt idx="4856">
                  <c:v>28233</c:v>
                </c:pt>
                <c:pt idx="4857">
                  <c:v>28234</c:v>
                </c:pt>
                <c:pt idx="4858">
                  <c:v>28235</c:v>
                </c:pt>
                <c:pt idx="4859">
                  <c:v>28236</c:v>
                </c:pt>
                <c:pt idx="4860">
                  <c:v>28237</c:v>
                </c:pt>
                <c:pt idx="4861">
                  <c:v>28238</c:v>
                </c:pt>
                <c:pt idx="4862">
                  <c:v>28239</c:v>
                </c:pt>
                <c:pt idx="4863">
                  <c:v>28240</c:v>
                </c:pt>
                <c:pt idx="4864">
                  <c:v>28241</c:v>
                </c:pt>
                <c:pt idx="4865">
                  <c:v>28242</c:v>
                </c:pt>
                <c:pt idx="4866">
                  <c:v>28243</c:v>
                </c:pt>
                <c:pt idx="4867">
                  <c:v>28244</c:v>
                </c:pt>
                <c:pt idx="4868">
                  <c:v>28245</c:v>
                </c:pt>
                <c:pt idx="4869">
                  <c:v>28246</c:v>
                </c:pt>
                <c:pt idx="4870">
                  <c:v>28247</c:v>
                </c:pt>
                <c:pt idx="4871">
                  <c:v>28248</c:v>
                </c:pt>
                <c:pt idx="4872">
                  <c:v>28249</c:v>
                </c:pt>
                <c:pt idx="4873">
                  <c:v>28250</c:v>
                </c:pt>
                <c:pt idx="4874">
                  <c:v>28251</c:v>
                </c:pt>
                <c:pt idx="4875">
                  <c:v>28252</c:v>
                </c:pt>
                <c:pt idx="4876">
                  <c:v>28253</c:v>
                </c:pt>
                <c:pt idx="4877">
                  <c:v>28254</c:v>
                </c:pt>
                <c:pt idx="4878">
                  <c:v>28255</c:v>
                </c:pt>
                <c:pt idx="4879">
                  <c:v>28256</c:v>
                </c:pt>
                <c:pt idx="4880">
                  <c:v>28257</c:v>
                </c:pt>
                <c:pt idx="4881">
                  <c:v>28258</c:v>
                </c:pt>
                <c:pt idx="4882">
                  <c:v>28259</c:v>
                </c:pt>
                <c:pt idx="4883">
                  <c:v>28260</c:v>
                </c:pt>
                <c:pt idx="4884">
                  <c:v>28261</c:v>
                </c:pt>
                <c:pt idx="4885">
                  <c:v>28262</c:v>
                </c:pt>
                <c:pt idx="4886">
                  <c:v>28263</c:v>
                </c:pt>
                <c:pt idx="4887">
                  <c:v>28264</c:v>
                </c:pt>
                <c:pt idx="4888">
                  <c:v>28265</c:v>
                </c:pt>
                <c:pt idx="4889">
                  <c:v>28266</c:v>
                </c:pt>
                <c:pt idx="4890">
                  <c:v>28267</c:v>
                </c:pt>
                <c:pt idx="4891">
                  <c:v>28268</c:v>
                </c:pt>
                <c:pt idx="4892">
                  <c:v>28269</c:v>
                </c:pt>
                <c:pt idx="4893">
                  <c:v>28270</c:v>
                </c:pt>
                <c:pt idx="4894">
                  <c:v>28271</c:v>
                </c:pt>
                <c:pt idx="4895">
                  <c:v>28272</c:v>
                </c:pt>
                <c:pt idx="4896">
                  <c:v>28273</c:v>
                </c:pt>
                <c:pt idx="4897">
                  <c:v>28274</c:v>
                </c:pt>
                <c:pt idx="4898">
                  <c:v>28275</c:v>
                </c:pt>
                <c:pt idx="4899">
                  <c:v>28276</c:v>
                </c:pt>
                <c:pt idx="4900">
                  <c:v>28277</c:v>
                </c:pt>
                <c:pt idx="4901">
                  <c:v>28278</c:v>
                </c:pt>
                <c:pt idx="4902">
                  <c:v>28279</c:v>
                </c:pt>
                <c:pt idx="4903">
                  <c:v>28280</c:v>
                </c:pt>
                <c:pt idx="4904">
                  <c:v>28281</c:v>
                </c:pt>
                <c:pt idx="4905">
                  <c:v>28282</c:v>
                </c:pt>
                <c:pt idx="4906">
                  <c:v>28283</c:v>
                </c:pt>
                <c:pt idx="4907">
                  <c:v>28284</c:v>
                </c:pt>
                <c:pt idx="4908">
                  <c:v>28285</c:v>
                </c:pt>
                <c:pt idx="4909">
                  <c:v>28286</c:v>
                </c:pt>
                <c:pt idx="4910">
                  <c:v>28287</c:v>
                </c:pt>
                <c:pt idx="4911">
                  <c:v>28288</c:v>
                </c:pt>
                <c:pt idx="4912">
                  <c:v>28289</c:v>
                </c:pt>
                <c:pt idx="4913">
                  <c:v>28290</c:v>
                </c:pt>
                <c:pt idx="4914">
                  <c:v>28291</c:v>
                </c:pt>
                <c:pt idx="4915">
                  <c:v>28292</c:v>
                </c:pt>
                <c:pt idx="4916">
                  <c:v>28293</c:v>
                </c:pt>
                <c:pt idx="4917">
                  <c:v>28294</c:v>
                </c:pt>
                <c:pt idx="4918">
                  <c:v>28295</c:v>
                </c:pt>
                <c:pt idx="4919">
                  <c:v>28296</c:v>
                </c:pt>
                <c:pt idx="4920">
                  <c:v>28297</c:v>
                </c:pt>
                <c:pt idx="4921">
                  <c:v>28298</c:v>
                </c:pt>
                <c:pt idx="4922">
                  <c:v>28299</c:v>
                </c:pt>
                <c:pt idx="4923">
                  <c:v>28300</c:v>
                </c:pt>
                <c:pt idx="4924">
                  <c:v>28301</c:v>
                </c:pt>
                <c:pt idx="4925">
                  <c:v>28302</c:v>
                </c:pt>
                <c:pt idx="4926">
                  <c:v>28303</c:v>
                </c:pt>
                <c:pt idx="4927">
                  <c:v>28304</c:v>
                </c:pt>
                <c:pt idx="4928">
                  <c:v>28305</c:v>
                </c:pt>
                <c:pt idx="4929">
                  <c:v>28306</c:v>
                </c:pt>
                <c:pt idx="4930">
                  <c:v>28307</c:v>
                </c:pt>
                <c:pt idx="4931">
                  <c:v>28308</c:v>
                </c:pt>
                <c:pt idx="4932">
                  <c:v>28309</c:v>
                </c:pt>
                <c:pt idx="4933">
                  <c:v>28310</c:v>
                </c:pt>
                <c:pt idx="4934">
                  <c:v>28311</c:v>
                </c:pt>
                <c:pt idx="4935">
                  <c:v>28312</c:v>
                </c:pt>
                <c:pt idx="4936">
                  <c:v>28313</c:v>
                </c:pt>
                <c:pt idx="4937">
                  <c:v>28314</c:v>
                </c:pt>
                <c:pt idx="4938">
                  <c:v>28315</c:v>
                </c:pt>
                <c:pt idx="4939">
                  <c:v>28316</c:v>
                </c:pt>
                <c:pt idx="4940">
                  <c:v>28317</c:v>
                </c:pt>
                <c:pt idx="4941">
                  <c:v>28318</c:v>
                </c:pt>
                <c:pt idx="4942">
                  <c:v>28319</c:v>
                </c:pt>
                <c:pt idx="4943">
                  <c:v>28320</c:v>
                </c:pt>
                <c:pt idx="4944">
                  <c:v>28321</c:v>
                </c:pt>
                <c:pt idx="4945">
                  <c:v>28322</c:v>
                </c:pt>
                <c:pt idx="4946">
                  <c:v>28323</c:v>
                </c:pt>
                <c:pt idx="4947">
                  <c:v>28324</c:v>
                </c:pt>
                <c:pt idx="4948">
                  <c:v>28325</c:v>
                </c:pt>
                <c:pt idx="4949">
                  <c:v>28326</c:v>
                </c:pt>
                <c:pt idx="4950">
                  <c:v>28327</c:v>
                </c:pt>
                <c:pt idx="4951">
                  <c:v>28328</c:v>
                </c:pt>
                <c:pt idx="4952">
                  <c:v>28329</c:v>
                </c:pt>
                <c:pt idx="4953">
                  <c:v>28330</c:v>
                </c:pt>
                <c:pt idx="4954">
                  <c:v>28331</c:v>
                </c:pt>
                <c:pt idx="4955">
                  <c:v>28332</c:v>
                </c:pt>
                <c:pt idx="4956">
                  <c:v>28333</c:v>
                </c:pt>
                <c:pt idx="4957">
                  <c:v>28334</c:v>
                </c:pt>
                <c:pt idx="4958">
                  <c:v>28335</c:v>
                </c:pt>
                <c:pt idx="4959">
                  <c:v>28336</c:v>
                </c:pt>
                <c:pt idx="4960">
                  <c:v>28337</c:v>
                </c:pt>
                <c:pt idx="4961">
                  <c:v>28338</c:v>
                </c:pt>
                <c:pt idx="4962">
                  <c:v>28339</c:v>
                </c:pt>
                <c:pt idx="4963">
                  <c:v>28340</c:v>
                </c:pt>
                <c:pt idx="4964">
                  <c:v>28341</c:v>
                </c:pt>
                <c:pt idx="4965">
                  <c:v>28342</c:v>
                </c:pt>
                <c:pt idx="4966">
                  <c:v>28343</c:v>
                </c:pt>
                <c:pt idx="4967">
                  <c:v>28344</c:v>
                </c:pt>
                <c:pt idx="4968">
                  <c:v>28345</c:v>
                </c:pt>
                <c:pt idx="4969">
                  <c:v>28346</c:v>
                </c:pt>
                <c:pt idx="4970">
                  <c:v>28347</c:v>
                </c:pt>
                <c:pt idx="4971">
                  <c:v>28348</c:v>
                </c:pt>
                <c:pt idx="4972">
                  <c:v>28349</c:v>
                </c:pt>
                <c:pt idx="4973">
                  <c:v>28350</c:v>
                </c:pt>
                <c:pt idx="4974">
                  <c:v>28351</c:v>
                </c:pt>
                <c:pt idx="4975">
                  <c:v>28352</c:v>
                </c:pt>
                <c:pt idx="4976">
                  <c:v>28353</c:v>
                </c:pt>
                <c:pt idx="4977">
                  <c:v>28354</c:v>
                </c:pt>
                <c:pt idx="4978">
                  <c:v>28355</c:v>
                </c:pt>
                <c:pt idx="4979">
                  <c:v>28356</c:v>
                </c:pt>
                <c:pt idx="4980">
                  <c:v>28357</c:v>
                </c:pt>
                <c:pt idx="4981">
                  <c:v>28358</c:v>
                </c:pt>
                <c:pt idx="4982">
                  <c:v>28359</c:v>
                </c:pt>
                <c:pt idx="4983">
                  <c:v>28360</c:v>
                </c:pt>
                <c:pt idx="4984">
                  <c:v>28361</c:v>
                </c:pt>
                <c:pt idx="4985">
                  <c:v>28362</c:v>
                </c:pt>
                <c:pt idx="4986">
                  <c:v>28363</c:v>
                </c:pt>
                <c:pt idx="4987">
                  <c:v>28364</c:v>
                </c:pt>
                <c:pt idx="4988">
                  <c:v>28365</c:v>
                </c:pt>
                <c:pt idx="4989">
                  <c:v>28366</c:v>
                </c:pt>
                <c:pt idx="4990">
                  <c:v>28367</c:v>
                </c:pt>
                <c:pt idx="4991">
                  <c:v>28368</c:v>
                </c:pt>
                <c:pt idx="4992">
                  <c:v>28369</c:v>
                </c:pt>
                <c:pt idx="4993">
                  <c:v>28370</c:v>
                </c:pt>
                <c:pt idx="4994">
                  <c:v>28371</c:v>
                </c:pt>
                <c:pt idx="4995">
                  <c:v>28372</c:v>
                </c:pt>
                <c:pt idx="4996">
                  <c:v>28373</c:v>
                </c:pt>
                <c:pt idx="4997">
                  <c:v>28374</c:v>
                </c:pt>
                <c:pt idx="4998">
                  <c:v>28375</c:v>
                </c:pt>
                <c:pt idx="4999">
                  <c:v>28376</c:v>
                </c:pt>
                <c:pt idx="5000">
                  <c:v>28377</c:v>
                </c:pt>
                <c:pt idx="5001">
                  <c:v>28378</c:v>
                </c:pt>
                <c:pt idx="5002">
                  <c:v>28379</c:v>
                </c:pt>
                <c:pt idx="5003">
                  <c:v>28380</c:v>
                </c:pt>
                <c:pt idx="5004">
                  <c:v>28381</c:v>
                </c:pt>
                <c:pt idx="5005">
                  <c:v>28382</c:v>
                </c:pt>
                <c:pt idx="5006">
                  <c:v>28383</c:v>
                </c:pt>
                <c:pt idx="5007">
                  <c:v>28384</c:v>
                </c:pt>
                <c:pt idx="5008">
                  <c:v>28385</c:v>
                </c:pt>
                <c:pt idx="5009">
                  <c:v>28386</c:v>
                </c:pt>
                <c:pt idx="5010">
                  <c:v>28387</c:v>
                </c:pt>
                <c:pt idx="5011">
                  <c:v>28388</c:v>
                </c:pt>
                <c:pt idx="5012">
                  <c:v>28389</c:v>
                </c:pt>
                <c:pt idx="5013">
                  <c:v>28390</c:v>
                </c:pt>
                <c:pt idx="5014">
                  <c:v>28391</c:v>
                </c:pt>
                <c:pt idx="5015">
                  <c:v>28392</c:v>
                </c:pt>
                <c:pt idx="5016">
                  <c:v>28393</c:v>
                </c:pt>
                <c:pt idx="5017">
                  <c:v>28394</c:v>
                </c:pt>
                <c:pt idx="5018">
                  <c:v>28395</c:v>
                </c:pt>
                <c:pt idx="5019">
                  <c:v>28396</c:v>
                </c:pt>
                <c:pt idx="5020">
                  <c:v>28397</c:v>
                </c:pt>
                <c:pt idx="5021">
                  <c:v>28398</c:v>
                </c:pt>
                <c:pt idx="5022">
                  <c:v>28399</c:v>
                </c:pt>
                <c:pt idx="5023">
                  <c:v>28400</c:v>
                </c:pt>
                <c:pt idx="5024">
                  <c:v>28401</c:v>
                </c:pt>
                <c:pt idx="5025">
                  <c:v>28402</c:v>
                </c:pt>
                <c:pt idx="5026">
                  <c:v>28403</c:v>
                </c:pt>
                <c:pt idx="5027">
                  <c:v>28404</c:v>
                </c:pt>
                <c:pt idx="5028">
                  <c:v>28405</c:v>
                </c:pt>
                <c:pt idx="5029">
                  <c:v>28406</c:v>
                </c:pt>
                <c:pt idx="5030">
                  <c:v>28407</c:v>
                </c:pt>
                <c:pt idx="5031">
                  <c:v>28408</c:v>
                </c:pt>
                <c:pt idx="5032">
                  <c:v>28409</c:v>
                </c:pt>
                <c:pt idx="5033">
                  <c:v>28410</c:v>
                </c:pt>
                <c:pt idx="5034">
                  <c:v>28411</c:v>
                </c:pt>
                <c:pt idx="5035">
                  <c:v>28412</c:v>
                </c:pt>
                <c:pt idx="5036">
                  <c:v>28413</c:v>
                </c:pt>
                <c:pt idx="5037">
                  <c:v>28414</c:v>
                </c:pt>
                <c:pt idx="5038">
                  <c:v>28415</c:v>
                </c:pt>
                <c:pt idx="5039">
                  <c:v>28416</c:v>
                </c:pt>
                <c:pt idx="5040">
                  <c:v>28417</c:v>
                </c:pt>
                <c:pt idx="5041">
                  <c:v>28418</c:v>
                </c:pt>
                <c:pt idx="5042">
                  <c:v>28419</c:v>
                </c:pt>
                <c:pt idx="5043">
                  <c:v>28420</c:v>
                </c:pt>
                <c:pt idx="5044">
                  <c:v>28421</c:v>
                </c:pt>
                <c:pt idx="5045">
                  <c:v>28422</c:v>
                </c:pt>
                <c:pt idx="5046">
                  <c:v>28423</c:v>
                </c:pt>
                <c:pt idx="5047">
                  <c:v>28424</c:v>
                </c:pt>
                <c:pt idx="5048">
                  <c:v>28425</c:v>
                </c:pt>
                <c:pt idx="5049">
                  <c:v>28426</c:v>
                </c:pt>
                <c:pt idx="5050">
                  <c:v>28427</c:v>
                </c:pt>
                <c:pt idx="5051">
                  <c:v>28428</c:v>
                </c:pt>
                <c:pt idx="5052">
                  <c:v>28429</c:v>
                </c:pt>
                <c:pt idx="5053">
                  <c:v>28430</c:v>
                </c:pt>
                <c:pt idx="5054">
                  <c:v>28431</c:v>
                </c:pt>
                <c:pt idx="5055">
                  <c:v>28432</c:v>
                </c:pt>
                <c:pt idx="5056">
                  <c:v>28433</c:v>
                </c:pt>
                <c:pt idx="5057">
                  <c:v>28434</c:v>
                </c:pt>
                <c:pt idx="5058">
                  <c:v>28435</c:v>
                </c:pt>
                <c:pt idx="5059">
                  <c:v>28436</c:v>
                </c:pt>
                <c:pt idx="5060">
                  <c:v>28437</c:v>
                </c:pt>
                <c:pt idx="5061">
                  <c:v>28438</c:v>
                </c:pt>
                <c:pt idx="5062">
                  <c:v>28439</c:v>
                </c:pt>
                <c:pt idx="5063">
                  <c:v>28440</c:v>
                </c:pt>
                <c:pt idx="5064">
                  <c:v>28441</c:v>
                </c:pt>
                <c:pt idx="5065">
                  <c:v>28442</c:v>
                </c:pt>
                <c:pt idx="5066">
                  <c:v>28443</c:v>
                </c:pt>
                <c:pt idx="5067">
                  <c:v>28444</c:v>
                </c:pt>
                <c:pt idx="5068">
                  <c:v>28445</c:v>
                </c:pt>
                <c:pt idx="5069">
                  <c:v>28446</c:v>
                </c:pt>
                <c:pt idx="5070">
                  <c:v>28447</c:v>
                </c:pt>
                <c:pt idx="5071">
                  <c:v>28448</c:v>
                </c:pt>
                <c:pt idx="5072">
                  <c:v>28449</c:v>
                </c:pt>
                <c:pt idx="5073">
                  <c:v>28450</c:v>
                </c:pt>
                <c:pt idx="5074">
                  <c:v>28451</c:v>
                </c:pt>
                <c:pt idx="5075">
                  <c:v>28452</c:v>
                </c:pt>
                <c:pt idx="5076">
                  <c:v>28453</c:v>
                </c:pt>
                <c:pt idx="5077">
                  <c:v>28454</c:v>
                </c:pt>
                <c:pt idx="5078">
                  <c:v>28455</c:v>
                </c:pt>
                <c:pt idx="5079">
                  <c:v>28456</c:v>
                </c:pt>
                <c:pt idx="5080">
                  <c:v>28457</c:v>
                </c:pt>
                <c:pt idx="5081">
                  <c:v>28458</c:v>
                </c:pt>
                <c:pt idx="5082">
                  <c:v>28459</c:v>
                </c:pt>
                <c:pt idx="5083">
                  <c:v>28460</c:v>
                </c:pt>
                <c:pt idx="5084">
                  <c:v>28461</c:v>
                </c:pt>
                <c:pt idx="5085">
                  <c:v>28462</c:v>
                </c:pt>
                <c:pt idx="5086">
                  <c:v>28463</c:v>
                </c:pt>
                <c:pt idx="5087">
                  <c:v>28464</c:v>
                </c:pt>
                <c:pt idx="5088">
                  <c:v>28465</c:v>
                </c:pt>
                <c:pt idx="5089">
                  <c:v>28466</c:v>
                </c:pt>
                <c:pt idx="5090">
                  <c:v>28467</c:v>
                </c:pt>
                <c:pt idx="5091">
                  <c:v>28468</c:v>
                </c:pt>
                <c:pt idx="5092">
                  <c:v>28469</c:v>
                </c:pt>
                <c:pt idx="5093">
                  <c:v>28470</c:v>
                </c:pt>
                <c:pt idx="5094">
                  <c:v>28471</c:v>
                </c:pt>
                <c:pt idx="5095">
                  <c:v>28472</c:v>
                </c:pt>
                <c:pt idx="5096">
                  <c:v>28473</c:v>
                </c:pt>
                <c:pt idx="5097">
                  <c:v>28474</c:v>
                </c:pt>
                <c:pt idx="5098">
                  <c:v>28475</c:v>
                </c:pt>
                <c:pt idx="5099">
                  <c:v>28476</c:v>
                </c:pt>
                <c:pt idx="5100">
                  <c:v>28477</c:v>
                </c:pt>
                <c:pt idx="5101">
                  <c:v>28478</c:v>
                </c:pt>
                <c:pt idx="5102">
                  <c:v>28479</c:v>
                </c:pt>
                <c:pt idx="5103">
                  <c:v>28480</c:v>
                </c:pt>
                <c:pt idx="5104">
                  <c:v>28481</c:v>
                </c:pt>
                <c:pt idx="5105">
                  <c:v>28482</c:v>
                </c:pt>
                <c:pt idx="5106">
                  <c:v>28483</c:v>
                </c:pt>
                <c:pt idx="5107">
                  <c:v>28484</c:v>
                </c:pt>
                <c:pt idx="5108">
                  <c:v>28485</c:v>
                </c:pt>
                <c:pt idx="5109">
                  <c:v>28486</c:v>
                </c:pt>
                <c:pt idx="5110">
                  <c:v>28487</c:v>
                </c:pt>
                <c:pt idx="5111">
                  <c:v>28488</c:v>
                </c:pt>
                <c:pt idx="5112">
                  <c:v>28489</c:v>
                </c:pt>
                <c:pt idx="5113">
                  <c:v>28490</c:v>
                </c:pt>
                <c:pt idx="5114">
                  <c:v>28491</c:v>
                </c:pt>
                <c:pt idx="5115">
                  <c:v>28492</c:v>
                </c:pt>
                <c:pt idx="5116">
                  <c:v>28493</c:v>
                </c:pt>
                <c:pt idx="5117">
                  <c:v>28494</c:v>
                </c:pt>
                <c:pt idx="5118">
                  <c:v>28495</c:v>
                </c:pt>
                <c:pt idx="5119">
                  <c:v>28496</c:v>
                </c:pt>
                <c:pt idx="5120">
                  <c:v>28497</c:v>
                </c:pt>
                <c:pt idx="5121">
                  <c:v>28498</c:v>
                </c:pt>
                <c:pt idx="5122">
                  <c:v>28499</c:v>
                </c:pt>
                <c:pt idx="5123">
                  <c:v>28500</c:v>
                </c:pt>
                <c:pt idx="5124">
                  <c:v>28501</c:v>
                </c:pt>
                <c:pt idx="5125">
                  <c:v>28502</c:v>
                </c:pt>
                <c:pt idx="5126">
                  <c:v>28503</c:v>
                </c:pt>
                <c:pt idx="5127">
                  <c:v>28504</c:v>
                </c:pt>
                <c:pt idx="5128">
                  <c:v>28505</c:v>
                </c:pt>
                <c:pt idx="5129">
                  <c:v>28506</c:v>
                </c:pt>
                <c:pt idx="5130">
                  <c:v>28507</c:v>
                </c:pt>
                <c:pt idx="5131">
                  <c:v>28508</c:v>
                </c:pt>
                <c:pt idx="5132">
                  <c:v>28509</c:v>
                </c:pt>
                <c:pt idx="5133">
                  <c:v>28510</c:v>
                </c:pt>
                <c:pt idx="5134">
                  <c:v>28511</c:v>
                </c:pt>
                <c:pt idx="5135">
                  <c:v>28512</c:v>
                </c:pt>
                <c:pt idx="5136">
                  <c:v>28513</c:v>
                </c:pt>
                <c:pt idx="5137">
                  <c:v>28514</c:v>
                </c:pt>
                <c:pt idx="5138">
                  <c:v>28515</c:v>
                </c:pt>
                <c:pt idx="5139">
                  <c:v>28516</c:v>
                </c:pt>
                <c:pt idx="5140">
                  <c:v>28517</c:v>
                </c:pt>
                <c:pt idx="5141">
                  <c:v>28518</c:v>
                </c:pt>
                <c:pt idx="5142">
                  <c:v>28519</c:v>
                </c:pt>
                <c:pt idx="5143">
                  <c:v>28520</c:v>
                </c:pt>
                <c:pt idx="5144">
                  <c:v>28521</c:v>
                </c:pt>
                <c:pt idx="5145">
                  <c:v>28522</c:v>
                </c:pt>
                <c:pt idx="5146">
                  <c:v>28523</c:v>
                </c:pt>
                <c:pt idx="5147">
                  <c:v>28524</c:v>
                </c:pt>
                <c:pt idx="5148">
                  <c:v>28525</c:v>
                </c:pt>
                <c:pt idx="5149">
                  <c:v>28526</c:v>
                </c:pt>
                <c:pt idx="5150">
                  <c:v>28527</c:v>
                </c:pt>
                <c:pt idx="5151">
                  <c:v>28528</c:v>
                </c:pt>
                <c:pt idx="5152">
                  <c:v>28529</c:v>
                </c:pt>
                <c:pt idx="5153">
                  <c:v>28530</c:v>
                </c:pt>
                <c:pt idx="5154">
                  <c:v>28531</c:v>
                </c:pt>
                <c:pt idx="5155">
                  <c:v>28532</c:v>
                </c:pt>
                <c:pt idx="5156">
                  <c:v>28533</c:v>
                </c:pt>
                <c:pt idx="5157">
                  <c:v>28534</c:v>
                </c:pt>
                <c:pt idx="5158">
                  <c:v>28535</c:v>
                </c:pt>
                <c:pt idx="5159">
                  <c:v>28536</c:v>
                </c:pt>
                <c:pt idx="5160">
                  <c:v>28537</c:v>
                </c:pt>
                <c:pt idx="5161">
                  <c:v>28538</c:v>
                </c:pt>
                <c:pt idx="5162">
                  <c:v>28539</c:v>
                </c:pt>
                <c:pt idx="5163">
                  <c:v>28540</c:v>
                </c:pt>
                <c:pt idx="5164">
                  <c:v>28541</c:v>
                </c:pt>
                <c:pt idx="5165">
                  <c:v>28542</c:v>
                </c:pt>
                <c:pt idx="5166">
                  <c:v>28543</c:v>
                </c:pt>
                <c:pt idx="5167">
                  <c:v>28544</c:v>
                </c:pt>
                <c:pt idx="5168">
                  <c:v>28545</c:v>
                </c:pt>
                <c:pt idx="5169">
                  <c:v>28546</c:v>
                </c:pt>
                <c:pt idx="5170">
                  <c:v>28547</c:v>
                </c:pt>
                <c:pt idx="5171">
                  <c:v>28548</c:v>
                </c:pt>
                <c:pt idx="5172">
                  <c:v>28549</c:v>
                </c:pt>
                <c:pt idx="5173">
                  <c:v>28550</c:v>
                </c:pt>
                <c:pt idx="5174">
                  <c:v>28551</c:v>
                </c:pt>
                <c:pt idx="5175">
                  <c:v>28552</c:v>
                </c:pt>
                <c:pt idx="5176">
                  <c:v>28553</c:v>
                </c:pt>
                <c:pt idx="5177">
                  <c:v>28554</c:v>
                </c:pt>
                <c:pt idx="5178">
                  <c:v>28555</c:v>
                </c:pt>
                <c:pt idx="5179">
                  <c:v>28556</c:v>
                </c:pt>
                <c:pt idx="5180">
                  <c:v>28557</c:v>
                </c:pt>
                <c:pt idx="5181">
                  <c:v>28558</c:v>
                </c:pt>
                <c:pt idx="5182">
                  <c:v>28559</c:v>
                </c:pt>
                <c:pt idx="5183">
                  <c:v>28560</c:v>
                </c:pt>
                <c:pt idx="5184">
                  <c:v>28561</c:v>
                </c:pt>
                <c:pt idx="5185">
                  <c:v>28562</c:v>
                </c:pt>
                <c:pt idx="5186">
                  <c:v>28563</c:v>
                </c:pt>
                <c:pt idx="5187">
                  <c:v>28564</c:v>
                </c:pt>
                <c:pt idx="5188">
                  <c:v>28565</c:v>
                </c:pt>
                <c:pt idx="5189">
                  <c:v>28566</c:v>
                </c:pt>
                <c:pt idx="5190">
                  <c:v>28567</c:v>
                </c:pt>
                <c:pt idx="5191">
                  <c:v>28568</c:v>
                </c:pt>
                <c:pt idx="5192">
                  <c:v>28569</c:v>
                </c:pt>
                <c:pt idx="5193">
                  <c:v>28570</c:v>
                </c:pt>
                <c:pt idx="5194">
                  <c:v>28571</c:v>
                </c:pt>
                <c:pt idx="5195">
                  <c:v>28572</c:v>
                </c:pt>
                <c:pt idx="5196">
                  <c:v>28573</c:v>
                </c:pt>
                <c:pt idx="5197">
                  <c:v>28574</c:v>
                </c:pt>
                <c:pt idx="5198">
                  <c:v>28575</c:v>
                </c:pt>
                <c:pt idx="5199">
                  <c:v>28576</c:v>
                </c:pt>
                <c:pt idx="5200">
                  <c:v>28577</c:v>
                </c:pt>
                <c:pt idx="5201">
                  <c:v>28578</c:v>
                </c:pt>
                <c:pt idx="5202">
                  <c:v>28579</c:v>
                </c:pt>
                <c:pt idx="5203">
                  <c:v>28580</c:v>
                </c:pt>
                <c:pt idx="5204">
                  <c:v>28581</c:v>
                </c:pt>
                <c:pt idx="5205">
                  <c:v>28582</c:v>
                </c:pt>
                <c:pt idx="5206">
                  <c:v>28583</c:v>
                </c:pt>
                <c:pt idx="5207">
                  <c:v>28584</c:v>
                </c:pt>
                <c:pt idx="5208">
                  <c:v>28585</c:v>
                </c:pt>
                <c:pt idx="5209">
                  <c:v>28586</c:v>
                </c:pt>
                <c:pt idx="5210">
                  <c:v>28587</c:v>
                </c:pt>
                <c:pt idx="5211">
                  <c:v>28588</c:v>
                </c:pt>
                <c:pt idx="5212">
                  <c:v>28589</c:v>
                </c:pt>
                <c:pt idx="5213">
                  <c:v>28590</c:v>
                </c:pt>
                <c:pt idx="5214">
                  <c:v>28591</c:v>
                </c:pt>
                <c:pt idx="5215">
                  <c:v>28592</c:v>
                </c:pt>
                <c:pt idx="5216">
                  <c:v>28593</c:v>
                </c:pt>
                <c:pt idx="5217">
                  <c:v>28594</c:v>
                </c:pt>
                <c:pt idx="5218">
                  <c:v>28595</c:v>
                </c:pt>
                <c:pt idx="5219">
                  <c:v>28596</c:v>
                </c:pt>
                <c:pt idx="5220">
                  <c:v>28597</c:v>
                </c:pt>
                <c:pt idx="5221">
                  <c:v>28598</c:v>
                </c:pt>
                <c:pt idx="5222">
                  <c:v>28599</c:v>
                </c:pt>
                <c:pt idx="5223">
                  <c:v>28600</c:v>
                </c:pt>
                <c:pt idx="5224">
                  <c:v>28601</c:v>
                </c:pt>
                <c:pt idx="5225">
                  <c:v>28602</c:v>
                </c:pt>
                <c:pt idx="5226">
                  <c:v>28603</c:v>
                </c:pt>
                <c:pt idx="5227">
                  <c:v>28604</c:v>
                </c:pt>
                <c:pt idx="5228">
                  <c:v>28605</c:v>
                </c:pt>
                <c:pt idx="5229">
                  <c:v>28606</c:v>
                </c:pt>
                <c:pt idx="5230">
                  <c:v>28607</c:v>
                </c:pt>
                <c:pt idx="5231">
                  <c:v>28608</c:v>
                </c:pt>
                <c:pt idx="5232">
                  <c:v>28609</c:v>
                </c:pt>
                <c:pt idx="5233">
                  <c:v>28610</c:v>
                </c:pt>
                <c:pt idx="5234">
                  <c:v>28611</c:v>
                </c:pt>
                <c:pt idx="5235">
                  <c:v>28612</c:v>
                </c:pt>
                <c:pt idx="5236">
                  <c:v>28613</c:v>
                </c:pt>
                <c:pt idx="5237">
                  <c:v>28614</c:v>
                </c:pt>
                <c:pt idx="5238">
                  <c:v>28615</c:v>
                </c:pt>
                <c:pt idx="5239">
                  <c:v>28616</c:v>
                </c:pt>
                <c:pt idx="5240">
                  <c:v>28617</c:v>
                </c:pt>
                <c:pt idx="5241">
                  <c:v>28618</c:v>
                </c:pt>
                <c:pt idx="5242">
                  <c:v>28619</c:v>
                </c:pt>
                <c:pt idx="5243">
                  <c:v>28620</c:v>
                </c:pt>
                <c:pt idx="5244">
                  <c:v>28621</c:v>
                </c:pt>
                <c:pt idx="5245">
                  <c:v>28622</c:v>
                </c:pt>
                <c:pt idx="5246">
                  <c:v>28623</c:v>
                </c:pt>
                <c:pt idx="5247">
                  <c:v>28624</c:v>
                </c:pt>
                <c:pt idx="5248">
                  <c:v>28625</c:v>
                </c:pt>
                <c:pt idx="5249">
                  <c:v>28626</c:v>
                </c:pt>
                <c:pt idx="5250">
                  <c:v>28627</c:v>
                </c:pt>
                <c:pt idx="5251">
                  <c:v>28628</c:v>
                </c:pt>
                <c:pt idx="5252">
                  <c:v>28629</c:v>
                </c:pt>
                <c:pt idx="5253">
                  <c:v>28630</c:v>
                </c:pt>
                <c:pt idx="5254">
                  <c:v>28631</c:v>
                </c:pt>
                <c:pt idx="5255">
                  <c:v>28632</c:v>
                </c:pt>
                <c:pt idx="5256">
                  <c:v>28633</c:v>
                </c:pt>
                <c:pt idx="5257">
                  <c:v>28634</c:v>
                </c:pt>
                <c:pt idx="5258">
                  <c:v>28635</c:v>
                </c:pt>
                <c:pt idx="5259">
                  <c:v>28636</c:v>
                </c:pt>
                <c:pt idx="5260">
                  <c:v>28637</c:v>
                </c:pt>
                <c:pt idx="5261">
                  <c:v>28638</c:v>
                </c:pt>
                <c:pt idx="5262">
                  <c:v>28639</c:v>
                </c:pt>
                <c:pt idx="5263">
                  <c:v>28640</c:v>
                </c:pt>
                <c:pt idx="5264">
                  <c:v>28641</c:v>
                </c:pt>
                <c:pt idx="5265">
                  <c:v>28642</c:v>
                </c:pt>
                <c:pt idx="5266">
                  <c:v>28643</c:v>
                </c:pt>
                <c:pt idx="5267">
                  <c:v>28644</c:v>
                </c:pt>
                <c:pt idx="5268">
                  <c:v>28645</c:v>
                </c:pt>
                <c:pt idx="5269">
                  <c:v>28646</c:v>
                </c:pt>
                <c:pt idx="5270">
                  <c:v>28647</c:v>
                </c:pt>
                <c:pt idx="5271">
                  <c:v>28648</c:v>
                </c:pt>
                <c:pt idx="5272">
                  <c:v>28649</c:v>
                </c:pt>
                <c:pt idx="5273">
                  <c:v>28650</c:v>
                </c:pt>
                <c:pt idx="5274">
                  <c:v>28651</c:v>
                </c:pt>
                <c:pt idx="5275">
                  <c:v>28652</c:v>
                </c:pt>
                <c:pt idx="5276">
                  <c:v>28653</c:v>
                </c:pt>
                <c:pt idx="5277">
                  <c:v>28654</c:v>
                </c:pt>
                <c:pt idx="5278">
                  <c:v>28655</c:v>
                </c:pt>
                <c:pt idx="5279">
                  <c:v>28656</c:v>
                </c:pt>
                <c:pt idx="5280">
                  <c:v>28657</c:v>
                </c:pt>
                <c:pt idx="5281">
                  <c:v>28658</c:v>
                </c:pt>
                <c:pt idx="5282">
                  <c:v>28659</c:v>
                </c:pt>
                <c:pt idx="5283">
                  <c:v>28660</c:v>
                </c:pt>
                <c:pt idx="5284">
                  <c:v>28661</c:v>
                </c:pt>
                <c:pt idx="5285">
                  <c:v>28662</c:v>
                </c:pt>
                <c:pt idx="5286">
                  <c:v>28663</c:v>
                </c:pt>
                <c:pt idx="5287">
                  <c:v>28664</c:v>
                </c:pt>
                <c:pt idx="5288">
                  <c:v>28665</c:v>
                </c:pt>
                <c:pt idx="5289">
                  <c:v>28666</c:v>
                </c:pt>
                <c:pt idx="5290">
                  <c:v>28667</c:v>
                </c:pt>
                <c:pt idx="5291">
                  <c:v>28668</c:v>
                </c:pt>
                <c:pt idx="5292">
                  <c:v>28669</c:v>
                </c:pt>
                <c:pt idx="5293">
                  <c:v>28670</c:v>
                </c:pt>
                <c:pt idx="5294">
                  <c:v>28671</c:v>
                </c:pt>
                <c:pt idx="5295">
                  <c:v>28672</c:v>
                </c:pt>
                <c:pt idx="5296">
                  <c:v>28673</c:v>
                </c:pt>
                <c:pt idx="5297">
                  <c:v>28674</c:v>
                </c:pt>
                <c:pt idx="5298">
                  <c:v>28675</c:v>
                </c:pt>
                <c:pt idx="5299">
                  <c:v>28676</c:v>
                </c:pt>
                <c:pt idx="5300">
                  <c:v>28677</c:v>
                </c:pt>
                <c:pt idx="5301">
                  <c:v>28678</c:v>
                </c:pt>
                <c:pt idx="5302">
                  <c:v>28679</c:v>
                </c:pt>
                <c:pt idx="5303">
                  <c:v>28680</c:v>
                </c:pt>
                <c:pt idx="5304">
                  <c:v>28681</c:v>
                </c:pt>
                <c:pt idx="5305">
                  <c:v>28682</c:v>
                </c:pt>
                <c:pt idx="5306">
                  <c:v>28683</c:v>
                </c:pt>
                <c:pt idx="5307">
                  <c:v>28684</c:v>
                </c:pt>
                <c:pt idx="5308">
                  <c:v>28685</c:v>
                </c:pt>
                <c:pt idx="5309">
                  <c:v>28686</c:v>
                </c:pt>
                <c:pt idx="5310">
                  <c:v>28687</c:v>
                </c:pt>
                <c:pt idx="5311">
                  <c:v>28688</c:v>
                </c:pt>
                <c:pt idx="5312">
                  <c:v>28689</c:v>
                </c:pt>
                <c:pt idx="5313">
                  <c:v>28690</c:v>
                </c:pt>
                <c:pt idx="5314">
                  <c:v>28691</c:v>
                </c:pt>
                <c:pt idx="5315">
                  <c:v>28692</c:v>
                </c:pt>
                <c:pt idx="5316">
                  <c:v>28693</c:v>
                </c:pt>
                <c:pt idx="5317">
                  <c:v>28694</c:v>
                </c:pt>
                <c:pt idx="5318">
                  <c:v>28695</c:v>
                </c:pt>
                <c:pt idx="5319">
                  <c:v>28696</c:v>
                </c:pt>
                <c:pt idx="5320">
                  <c:v>28697</c:v>
                </c:pt>
                <c:pt idx="5321">
                  <c:v>28698</c:v>
                </c:pt>
                <c:pt idx="5322">
                  <c:v>28699</c:v>
                </c:pt>
                <c:pt idx="5323">
                  <c:v>28700</c:v>
                </c:pt>
                <c:pt idx="5324">
                  <c:v>28701</c:v>
                </c:pt>
                <c:pt idx="5325">
                  <c:v>28702</c:v>
                </c:pt>
                <c:pt idx="5326">
                  <c:v>28703</c:v>
                </c:pt>
                <c:pt idx="5327">
                  <c:v>28704</c:v>
                </c:pt>
                <c:pt idx="5328">
                  <c:v>28705</c:v>
                </c:pt>
                <c:pt idx="5329">
                  <c:v>28706</c:v>
                </c:pt>
                <c:pt idx="5330">
                  <c:v>28707</c:v>
                </c:pt>
                <c:pt idx="5331">
                  <c:v>28708</c:v>
                </c:pt>
                <c:pt idx="5332">
                  <c:v>28709</c:v>
                </c:pt>
                <c:pt idx="5333">
                  <c:v>28710</c:v>
                </c:pt>
                <c:pt idx="5334">
                  <c:v>28711</c:v>
                </c:pt>
                <c:pt idx="5335">
                  <c:v>28712</c:v>
                </c:pt>
                <c:pt idx="5336">
                  <c:v>28713</c:v>
                </c:pt>
                <c:pt idx="5337">
                  <c:v>28714</c:v>
                </c:pt>
                <c:pt idx="5338">
                  <c:v>28715</c:v>
                </c:pt>
                <c:pt idx="5339">
                  <c:v>28716</c:v>
                </c:pt>
                <c:pt idx="5340">
                  <c:v>28717</c:v>
                </c:pt>
                <c:pt idx="5341">
                  <c:v>28718</c:v>
                </c:pt>
                <c:pt idx="5342">
                  <c:v>28719</c:v>
                </c:pt>
                <c:pt idx="5343">
                  <c:v>28720</c:v>
                </c:pt>
                <c:pt idx="5344">
                  <c:v>28721</c:v>
                </c:pt>
                <c:pt idx="5345">
                  <c:v>28722</c:v>
                </c:pt>
                <c:pt idx="5346">
                  <c:v>28723</c:v>
                </c:pt>
                <c:pt idx="5347">
                  <c:v>28724</c:v>
                </c:pt>
                <c:pt idx="5348">
                  <c:v>28725</c:v>
                </c:pt>
                <c:pt idx="5349">
                  <c:v>28726</c:v>
                </c:pt>
                <c:pt idx="5350">
                  <c:v>28727</c:v>
                </c:pt>
                <c:pt idx="5351">
                  <c:v>28728</c:v>
                </c:pt>
                <c:pt idx="5352">
                  <c:v>28729</c:v>
                </c:pt>
                <c:pt idx="5353">
                  <c:v>28730</c:v>
                </c:pt>
                <c:pt idx="5354">
                  <c:v>28731</c:v>
                </c:pt>
                <c:pt idx="5355">
                  <c:v>28732</c:v>
                </c:pt>
                <c:pt idx="5356">
                  <c:v>28733</c:v>
                </c:pt>
                <c:pt idx="5357">
                  <c:v>28734</c:v>
                </c:pt>
                <c:pt idx="5358">
                  <c:v>28735</c:v>
                </c:pt>
                <c:pt idx="5359">
                  <c:v>28736</c:v>
                </c:pt>
                <c:pt idx="5360">
                  <c:v>28737</c:v>
                </c:pt>
                <c:pt idx="5361">
                  <c:v>28738</c:v>
                </c:pt>
                <c:pt idx="5362">
                  <c:v>28739</c:v>
                </c:pt>
                <c:pt idx="5363">
                  <c:v>28740</c:v>
                </c:pt>
                <c:pt idx="5364">
                  <c:v>28741</c:v>
                </c:pt>
                <c:pt idx="5365">
                  <c:v>28742</c:v>
                </c:pt>
                <c:pt idx="5366">
                  <c:v>28743</c:v>
                </c:pt>
                <c:pt idx="5367">
                  <c:v>28744</c:v>
                </c:pt>
                <c:pt idx="5368">
                  <c:v>28745</c:v>
                </c:pt>
                <c:pt idx="5369">
                  <c:v>28746</c:v>
                </c:pt>
                <c:pt idx="5370">
                  <c:v>28747</c:v>
                </c:pt>
                <c:pt idx="5371">
                  <c:v>28748</c:v>
                </c:pt>
                <c:pt idx="5372">
                  <c:v>28749</c:v>
                </c:pt>
                <c:pt idx="5373">
                  <c:v>28750</c:v>
                </c:pt>
                <c:pt idx="5374">
                  <c:v>28751</c:v>
                </c:pt>
                <c:pt idx="5375">
                  <c:v>28752</c:v>
                </c:pt>
                <c:pt idx="5376">
                  <c:v>28753</c:v>
                </c:pt>
                <c:pt idx="5377">
                  <c:v>28754</c:v>
                </c:pt>
                <c:pt idx="5378">
                  <c:v>28755</c:v>
                </c:pt>
                <c:pt idx="5379">
                  <c:v>28756</c:v>
                </c:pt>
                <c:pt idx="5380">
                  <c:v>28757</c:v>
                </c:pt>
                <c:pt idx="5381">
                  <c:v>28758</c:v>
                </c:pt>
                <c:pt idx="5382">
                  <c:v>28759</c:v>
                </c:pt>
                <c:pt idx="5383">
                  <c:v>28760</c:v>
                </c:pt>
                <c:pt idx="5384">
                  <c:v>28761</c:v>
                </c:pt>
                <c:pt idx="5385">
                  <c:v>28762</c:v>
                </c:pt>
                <c:pt idx="5386">
                  <c:v>28763</c:v>
                </c:pt>
                <c:pt idx="5387">
                  <c:v>28764</c:v>
                </c:pt>
                <c:pt idx="5388">
                  <c:v>28765</c:v>
                </c:pt>
                <c:pt idx="5389">
                  <c:v>28766</c:v>
                </c:pt>
                <c:pt idx="5390">
                  <c:v>28767</c:v>
                </c:pt>
                <c:pt idx="5391">
                  <c:v>28768</c:v>
                </c:pt>
                <c:pt idx="5392">
                  <c:v>28769</c:v>
                </c:pt>
                <c:pt idx="5393">
                  <c:v>28770</c:v>
                </c:pt>
                <c:pt idx="5394">
                  <c:v>28771</c:v>
                </c:pt>
                <c:pt idx="5395">
                  <c:v>28772</c:v>
                </c:pt>
                <c:pt idx="5396">
                  <c:v>28773</c:v>
                </c:pt>
                <c:pt idx="5397">
                  <c:v>28774</c:v>
                </c:pt>
                <c:pt idx="5398">
                  <c:v>28775</c:v>
                </c:pt>
                <c:pt idx="5399">
                  <c:v>28776</c:v>
                </c:pt>
                <c:pt idx="5400">
                  <c:v>28777</c:v>
                </c:pt>
                <c:pt idx="5401">
                  <c:v>28778</c:v>
                </c:pt>
                <c:pt idx="5402">
                  <c:v>28779</c:v>
                </c:pt>
                <c:pt idx="5403">
                  <c:v>28780</c:v>
                </c:pt>
                <c:pt idx="5404">
                  <c:v>28781</c:v>
                </c:pt>
                <c:pt idx="5405">
                  <c:v>28782</c:v>
                </c:pt>
                <c:pt idx="5406">
                  <c:v>28783</c:v>
                </c:pt>
                <c:pt idx="5407">
                  <c:v>28784</c:v>
                </c:pt>
                <c:pt idx="5408">
                  <c:v>28785</c:v>
                </c:pt>
                <c:pt idx="5409">
                  <c:v>28786</c:v>
                </c:pt>
                <c:pt idx="5410">
                  <c:v>28787</c:v>
                </c:pt>
                <c:pt idx="5411">
                  <c:v>28788</c:v>
                </c:pt>
                <c:pt idx="5412">
                  <c:v>28789</c:v>
                </c:pt>
                <c:pt idx="5413">
                  <c:v>28790</c:v>
                </c:pt>
                <c:pt idx="5414">
                  <c:v>28791</c:v>
                </c:pt>
                <c:pt idx="5415">
                  <c:v>28792</c:v>
                </c:pt>
                <c:pt idx="5416">
                  <c:v>28793</c:v>
                </c:pt>
                <c:pt idx="5417">
                  <c:v>28794</c:v>
                </c:pt>
                <c:pt idx="5418">
                  <c:v>28795</c:v>
                </c:pt>
                <c:pt idx="5419">
                  <c:v>28796</c:v>
                </c:pt>
                <c:pt idx="5420">
                  <c:v>28797</c:v>
                </c:pt>
                <c:pt idx="5421">
                  <c:v>28798</c:v>
                </c:pt>
                <c:pt idx="5422">
                  <c:v>28799</c:v>
                </c:pt>
                <c:pt idx="5423">
                  <c:v>28800</c:v>
                </c:pt>
                <c:pt idx="5424">
                  <c:v>28801</c:v>
                </c:pt>
                <c:pt idx="5425">
                  <c:v>28802</c:v>
                </c:pt>
                <c:pt idx="5426">
                  <c:v>28803</c:v>
                </c:pt>
                <c:pt idx="5427">
                  <c:v>28804</c:v>
                </c:pt>
                <c:pt idx="5428">
                  <c:v>28805</c:v>
                </c:pt>
                <c:pt idx="5429">
                  <c:v>28806</c:v>
                </c:pt>
                <c:pt idx="5430">
                  <c:v>28807</c:v>
                </c:pt>
                <c:pt idx="5431">
                  <c:v>28808</c:v>
                </c:pt>
                <c:pt idx="5432">
                  <c:v>28809</c:v>
                </c:pt>
                <c:pt idx="5433">
                  <c:v>28810</c:v>
                </c:pt>
                <c:pt idx="5434">
                  <c:v>28811</c:v>
                </c:pt>
                <c:pt idx="5435">
                  <c:v>28812</c:v>
                </c:pt>
                <c:pt idx="5436">
                  <c:v>28813</c:v>
                </c:pt>
                <c:pt idx="5437">
                  <c:v>28814</c:v>
                </c:pt>
                <c:pt idx="5438">
                  <c:v>28815</c:v>
                </c:pt>
                <c:pt idx="5439">
                  <c:v>28816</c:v>
                </c:pt>
                <c:pt idx="5440">
                  <c:v>28817</c:v>
                </c:pt>
                <c:pt idx="5441">
                  <c:v>28818</c:v>
                </c:pt>
                <c:pt idx="5442">
                  <c:v>28819</c:v>
                </c:pt>
                <c:pt idx="5443">
                  <c:v>28820</c:v>
                </c:pt>
                <c:pt idx="5444">
                  <c:v>28821</c:v>
                </c:pt>
                <c:pt idx="5445">
                  <c:v>28822</c:v>
                </c:pt>
                <c:pt idx="5446">
                  <c:v>28823</c:v>
                </c:pt>
                <c:pt idx="5447">
                  <c:v>28824</c:v>
                </c:pt>
                <c:pt idx="5448">
                  <c:v>28825</c:v>
                </c:pt>
                <c:pt idx="5449">
                  <c:v>28826</c:v>
                </c:pt>
                <c:pt idx="5450">
                  <c:v>28827</c:v>
                </c:pt>
                <c:pt idx="5451">
                  <c:v>28828</c:v>
                </c:pt>
                <c:pt idx="5452">
                  <c:v>28829</c:v>
                </c:pt>
                <c:pt idx="5453">
                  <c:v>28830</c:v>
                </c:pt>
                <c:pt idx="5454">
                  <c:v>28831</c:v>
                </c:pt>
                <c:pt idx="5455">
                  <c:v>28832</c:v>
                </c:pt>
                <c:pt idx="5456">
                  <c:v>28833</c:v>
                </c:pt>
                <c:pt idx="5457">
                  <c:v>28834</c:v>
                </c:pt>
                <c:pt idx="5458">
                  <c:v>28835</c:v>
                </c:pt>
                <c:pt idx="5459">
                  <c:v>28836</c:v>
                </c:pt>
                <c:pt idx="5460">
                  <c:v>28837</c:v>
                </c:pt>
                <c:pt idx="5461">
                  <c:v>28838</c:v>
                </c:pt>
                <c:pt idx="5462">
                  <c:v>28839</c:v>
                </c:pt>
                <c:pt idx="5463">
                  <c:v>28840</c:v>
                </c:pt>
                <c:pt idx="5464">
                  <c:v>28841</c:v>
                </c:pt>
                <c:pt idx="5465">
                  <c:v>28842</c:v>
                </c:pt>
                <c:pt idx="5466">
                  <c:v>28843</c:v>
                </c:pt>
                <c:pt idx="5467">
                  <c:v>28844</c:v>
                </c:pt>
                <c:pt idx="5468">
                  <c:v>28845</c:v>
                </c:pt>
                <c:pt idx="5469">
                  <c:v>28846</c:v>
                </c:pt>
                <c:pt idx="5470">
                  <c:v>28847</c:v>
                </c:pt>
                <c:pt idx="5471">
                  <c:v>28848</c:v>
                </c:pt>
                <c:pt idx="5472">
                  <c:v>28849</c:v>
                </c:pt>
                <c:pt idx="5473">
                  <c:v>28850</c:v>
                </c:pt>
                <c:pt idx="5474">
                  <c:v>28851</c:v>
                </c:pt>
                <c:pt idx="5475">
                  <c:v>28852</c:v>
                </c:pt>
                <c:pt idx="5476">
                  <c:v>28853</c:v>
                </c:pt>
                <c:pt idx="5477">
                  <c:v>28854</c:v>
                </c:pt>
                <c:pt idx="5478">
                  <c:v>28855</c:v>
                </c:pt>
                <c:pt idx="5479">
                  <c:v>28856</c:v>
                </c:pt>
                <c:pt idx="5480">
                  <c:v>28857</c:v>
                </c:pt>
                <c:pt idx="5481">
                  <c:v>28858</c:v>
                </c:pt>
                <c:pt idx="5482">
                  <c:v>28859</c:v>
                </c:pt>
                <c:pt idx="5483">
                  <c:v>28860</c:v>
                </c:pt>
                <c:pt idx="5484">
                  <c:v>28861</c:v>
                </c:pt>
                <c:pt idx="5485">
                  <c:v>28862</c:v>
                </c:pt>
                <c:pt idx="5486">
                  <c:v>28863</c:v>
                </c:pt>
                <c:pt idx="5487">
                  <c:v>28864</c:v>
                </c:pt>
                <c:pt idx="5488">
                  <c:v>28865</c:v>
                </c:pt>
                <c:pt idx="5489">
                  <c:v>28866</c:v>
                </c:pt>
                <c:pt idx="5490">
                  <c:v>28867</c:v>
                </c:pt>
                <c:pt idx="5491">
                  <c:v>28868</c:v>
                </c:pt>
                <c:pt idx="5492">
                  <c:v>28869</c:v>
                </c:pt>
                <c:pt idx="5493">
                  <c:v>28870</c:v>
                </c:pt>
                <c:pt idx="5494">
                  <c:v>28871</c:v>
                </c:pt>
                <c:pt idx="5495">
                  <c:v>28872</c:v>
                </c:pt>
                <c:pt idx="5496">
                  <c:v>28873</c:v>
                </c:pt>
                <c:pt idx="5497">
                  <c:v>28874</c:v>
                </c:pt>
                <c:pt idx="5498">
                  <c:v>28875</c:v>
                </c:pt>
                <c:pt idx="5499">
                  <c:v>28876</c:v>
                </c:pt>
                <c:pt idx="5500">
                  <c:v>28877</c:v>
                </c:pt>
                <c:pt idx="5501">
                  <c:v>28878</c:v>
                </c:pt>
                <c:pt idx="5502">
                  <c:v>28879</c:v>
                </c:pt>
                <c:pt idx="5503">
                  <c:v>28880</c:v>
                </c:pt>
                <c:pt idx="5504">
                  <c:v>28881</c:v>
                </c:pt>
                <c:pt idx="5505">
                  <c:v>28882</c:v>
                </c:pt>
                <c:pt idx="5506">
                  <c:v>28883</c:v>
                </c:pt>
                <c:pt idx="5507">
                  <c:v>28884</c:v>
                </c:pt>
                <c:pt idx="5508">
                  <c:v>28885</c:v>
                </c:pt>
                <c:pt idx="5509">
                  <c:v>28886</c:v>
                </c:pt>
                <c:pt idx="5510">
                  <c:v>28887</c:v>
                </c:pt>
                <c:pt idx="5511">
                  <c:v>28888</c:v>
                </c:pt>
                <c:pt idx="5512">
                  <c:v>28889</c:v>
                </c:pt>
                <c:pt idx="5513">
                  <c:v>28890</c:v>
                </c:pt>
                <c:pt idx="5514">
                  <c:v>28891</c:v>
                </c:pt>
                <c:pt idx="5515">
                  <c:v>28892</c:v>
                </c:pt>
                <c:pt idx="5516">
                  <c:v>28893</c:v>
                </c:pt>
                <c:pt idx="5517">
                  <c:v>28894</c:v>
                </c:pt>
                <c:pt idx="5518">
                  <c:v>28895</c:v>
                </c:pt>
                <c:pt idx="5519">
                  <c:v>28896</c:v>
                </c:pt>
                <c:pt idx="5520">
                  <c:v>28897</c:v>
                </c:pt>
                <c:pt idx="5521">
                  <c:v>28898</c:v>
                </c:pt>
                <c:pt idx="5522">
                  <c:v>28899</c:v>
                </c:pt>
                <c:pt idx="5523">
                  <c:v>28900</c:v>
                </c:pt>
                <c:pt idx="5524">
                  <c:v>28901</c:v>
                </c:pt>
                <c:pt idx="5525">
                  <c:v>28902</c:v>
                </c:pt>
                <c:pt idx="5526">
                  <c:v>28903</c:v>
                </c:pt>
                <c:pt idx="5527">
                  <c:v>28904</c:v>
                </c:pt>
                <c:pt idx="5528">
                  <c:v>28905</c:v>
                </c:pt>
                <c:pt idx="5529">
                  <c:v>28906</c:v>
                </c:pt>
                <c:pt idx="5530">
                  <c:v>28907</c:v>
                </c:pt>
                <c:pt idx="5531">
                  <c:v>28908</c:v>
                </c:pt>
                <c:pt idx="5532">
                  <c:v>28909</c:v>
                </c:pt>
                <c:pt idx="5533">
                  <c:v>28910</c:v>
                </c:pt>
                <c:pt idx="5534">
                  <c:v>28911</c:v>
                </c:pt>
                <c:pt idx="5535">
                  <c:v>28912</c:v>
                </c:pt>
                <c:pt idx="5536">
                  <c:v>28913</c:v>
                </c:pt>
                <c:pt idx="5537">
                  <c:v>28914</c:v>
                </c:pt>
                <c:pt idx="5538">
                  <c:v>28915</c:v>
                </c:pt>
                <c:pt idx="5539">
                  <c:v>28916</c:v>
                </c:pt>
                <c:pt idx="5540">
                  <c:v>28917</c:v>
                </c:pt>
                <c:pt idx="5541">
                  <c:v>28918</c:v>
                </c:pt>
                <c:pt idx="5542">
                  <c:v>28919</c:v>
                </c:pt>
                <c:pt idx="5543">
                  <c:v>28920</c:v>
                </c:pt>
                <c:pt idx="5544">
                  <c:v>28921</c:v>
                </c:pt>
                <c:pt idx="5545">
                  <c:v>28922</c:v>
                </c:pt>
                <c:pt idx="5546">
                  <c:v>28923</c:v>
                </c:pt>
                <c:pt idx="5547">
                  <c:v>28924</c:v>
                </c:pt>
                <c:pt idx="5548">
                  <c:v>28925</c:v>
                </c:pt>
                <c:pt idx="5549">
                  <c:v>28926</c:v>
                </c:pt>
                <c:pt idx="5550">
                  <c:v>28927</c:v>
                </c:pt>
                <c:pt idx="5551">
                  <c:v>28928</c:v>
                </c:pt>
                <c:pt idx="5552">
                  <c:v>28929</c:v>
                </c:pt>
                <c:pt idx="5553">
                  <c:v>28930</c:v>
                </c:pt>
                <c:pt idx="5554">
                  <c:v>28931</c:v>
                </c:pt>
                <c:pt idx="5555">
                  <c:v>28932</c:v>
                </c:pt>
                <c:pt idx="5556">
                  <c:v>28933</c:v>
                </c:pt>
                <c:pt idx="5557">
                  <c:v>28934</c:v>
                </c:pt>
                <c:pt idx="5558">
                  <c:v>28935</c:v>
                </c:pt>
                <c:pt idx="5559">
                  <c:v>28936</c:v>
                </c:pt>
                <c:pt idx="5560">
                  <c:v>28937</c:v>
                </c:pt>
                <c:pt idx="5561">
                  <c:v>28938</c:v>
                </c:pt>
                <c:pt idx="5562">
                  <c:v>28939</c:v>
                </c:pt>
                <c:pt idx="5563">
                  <c:v>28940</c:v>
                </c:pt>
                <c:pt idx="5564">
                  <c:v>28941</c:v>
                </c:pt>
                <c:pt idx="5565">
                  <c:v>28942</c:v>
                </c:pt>
                <c:pt idx="5566">
                  <c:v>28943</c:v>
                </c:pt>
                <c:pt idx="5567">
                  <c:v>28944</c:v>
                </c:pt>
                <c:pt idx="5568">
                  <c:v>28945</c:v>
                </c:pt>
                <c:pt idx="5569">
                  <c:v>28946</c:v>
                </c:pt>
                <c:pt idx="5570">
                  <c:v>28947</c:v>
                </c:pt>
                <c:pt idx="5571">
                  <c:v>28948</c:v>
                </c:pt>
                <c:pt idx="5572">
                  <c:v>28949</c:v>
                </c:pt>
                <c:pt idx="5573">
                  <c:v>28950</c:v>
                </c:pt>
                <c:pt idx="5574">
                  <c:v>28951</c:v>
                </c:pt>
                <c:pt idx="5575">
                  <c:v>28952</c:v>
                </c:pt>
                <c:pt idx="5576">
                  <c:v>28953</c:v>
                </c:pt>
                <c:pt idx="5577">
                  <c:v>28954</c:v>
                </c:pt>
                <c:pt idx="5578">
                  <c:v>28955</c:v>
                </c:pt>
                <c:pt idx="5579">
                  <c:v>28956</c:v>
                </c:pt>
                <c:pt idx="5580">
                  <c:v>28957</c:v>
                </c:pt>
                <c:pt idx="5581">
                  <c:v>28958</c:v>
                </c:pt>
                <c:pt idx="5582">
                  <c:v>28959</c:v>
                </c:pt>
                <c:pt idx="5583">
                  <c:v>28960</c:v>
                </c:pt>
                <c:pt idx="5584">
                  <c:v>28961</c:v>
                </c:pt>
                <c:pt idx="5585">
                  <c:v>28962</c:v>
                </c:pt>
                <c:pt idx="5586">
                  <c:v>28963</c:v>
                </c:pt>
                <c:pt idx="5587">
                  <c:v>28964</c:v>
                </c:pt>
                <c:pt idx="5588">
                  <c:v>28965</c:v>
                </c:pt>
                <c:pt idx="5589">
                  <c:v>28966</c:v>
                </c:pt>
                <c:pt idx="5590">
                  <c:v>28967</c:v>
                </c:pt>
                <c:pt idx="5591">
                  <c:v>28968</c:v>
                </c:pt>
                <c:pt idx="5592">
                  <c:v>28969</c:v>
                </c:pt>
                <c:pt idx="5593">
                  <c:v>28970</c:v>
                </c:pt>
                <c:pt idx="5594">
                  <c:v>28971</c:v>
                </c:pt>
                <c:pt idx="5595">
                  <c:v>28972</c:v>
                </c:pt>
                <c:pt idx="5596">
                  <c:v>28973</c:v>
                </c:pt>
                <c:pt idx="5597">
                  <c:v>28974</c:v>
                </c:pt>
                <c:pt idx="5598">
                  <c:v>28975</c:v>
                </c:pt>
                <c:pt idx="5599">
                  <c:v>28976</c:v>
                </c:pt>
                <c:pt idx="5600">
                  <c:v>28977</c:v>
                </c:pt>
                <c:pt idx="5601">
                  <c:v>28978</c:v>
                </c:pt>
                <c:pt idx="5602">
                  <c:v>28979</c:v>
                </c:pt>
                <c:pt idx="5603">
                  <c:v>28980</c:v>
                </c:pt>
                <c:pt idx="5604">
                  <c:v>28981</c:v>
                </c:pt>
                <c:pt idx="5605">
                  <c:v>28982</c:v>
                </c:pt>
                <c:pt idx="5606">
                  <c:v>28983</c:v>
                </c:pt>
                <c:pt idx="5607">
                  <c:v>28984</c:v>
                </c:pt>
                <c:pt idx="5608">
                  <c:v>28985</c:v>
                </c:pt>
                <c:pt idx="5609">
                  <c:v>28986</c:v>
                </c:pt>
                <c:pt idx="5610">
                  <c:v>28987</c:v>
                </c:pt>
                <c:pt idx="5611">
                  <c:v>28988</c:v>
                </c:pt>
                <c:pt idx="5612">
                  <c:v>28989</c:v>
                </c:pt>
                <c:pt idx="5613">
                  <c:v>28990</c:v>
                </c:pt>
                <c:pt idx="5614">
                  <c:v>28991</c:v>
                </c:pt>
                <c:pt idx="5615">
                  <c:v>28992</c:v>
                </c:pt>
                <c:pt idx="5616">
                  <c:v>28993</c:v>
                </c:pt>
                <c:pt idx="5617">
                  <c:v>28994</c:v>
                </c:pt>
                <c:pt idx="5618">
                  <c:v>28995</c:v>
                </c:pt>
                <c:pt idx="5619">
                  <c:v>28996</c:v>
                </c:pt>
                <c:pt idx="5620">
                  <c:v>28997</c:v>
                </c:pt>
                <c:pt idx="5621">
                  <c:v>28998</c:v>
                </c:pt>
                <c:pt idx="5622">
                  <c:v>28999</c:v>
                </c:pt>
                <c:pt idx="5623">
                  <c:v>29000</c:v>
                </c:pt>
                <c:pt idx="5624">
                  <c:v>29001</c:v>
                </c:pt>
                <c:pt idx="5625">
                  <c:v>29002</c:v>
                </c:pt>
                <c:pt idx="5626">
                  <c:v>29003</c:v>
                </c:pt>
                <c:pt idx="5627">
                  <c:v>29004</c:v>
                </c:pt>
                <c:pt idx="5628">
                  <c:v>29005</c:v>
                </c:pt>
                <c:pt idx="5629">
                  <c:v>29006</c:v>
                </c:pt>
                <c:pt idx="5630">
                  <c:v>29007</c:v>
                </c:pt>
                <c:pt idx="5631">
                  <c:v>29008</c:v>
                </c:pt>
                <c:pt idx="5632">
                  <c:v>29009</c:v>
                </c:pt>
                <c:pt idx="5633">
                  <c:v>29010</c:v>
                </c:pt>
                <c:pt idx="5634">
                  <c:v>29011</c:v>
                </c:pt>
                <c:pt idx="5635">
                  <c:v>29012</c:v>
                </c:pt>
                <c:pt idx="5636">
                  <c:v>29013</c:v>
                </c:pt>
                <c:pt idx="5637">
                  <c:v>29014</c:v>
                </c:pt>
                <c:pt idx="5638">
                  <c:v>29015</c:v>
                </c:pt>
                <c:pt idx="5639">
                  <c:v>29016</c:v>
                </c:pt>
                <c:pt idx="5640">
                  <c:v>29017</c:v>
                </c:pt>
                <c:pt idx="5641">
                  <c:v>29018</c:v>
                </c:pt>
                <c:pt idx="5642">
                  <c:v>29019</c:v>
                </c:pt>
                <c:pt idx="5643">
                  <c:v>29020</c:v>
                </c:pt>
                <c:pt idx="5644">
                  <c:v>29021</c:v>
                </c:pt>
                <c:pt idx="5645">
                  <c:v>29022</c:v>
                </c:pt>
                <c:pt idx="5646">
                  <c:v>29023</c:v>
                </c:pt>
                <c:pt idx="5647">
                  <c:v>29024</c:v>
                </c:pt>
                <c:pt idx="5648">
                  <c:v>29025</c:v>
                </c:pt>
                <c:pt idx="5649">
                  <c:v>29026</c:v>
                </c:pt>
                <c:pt idx="5650">
                  <c:v>29027</c:v>
                </c:pt>
                <c:pt idx="5651">
                  <c:v>29028</c:v>
                </c:pt>
                <c:pt idx="5652">
                  <c:v>29029</c:v>
                </c:pt>
                <c:pt idx="5653">
                  <c:v>29030</c:v>
                </c:pt>
                <c:pt idx="5654">
                  <c:v>29031</c:v>
                </c:pt>
                <c:pt idx="5655">
                  <c:v>29032</c:v>
                </c:pt>
                <c:pt idx="5656">
                  <c:v>29033</c:v>
                </c:pt>
                <c:pt idx="5657">
                  <c:v>29034</c:v>
                </c:pt>
                <c:pt idx="5658">
                  <c:v>29035</c:v>
                </c:pt>
                <c:pt idx="5659">
                  <c:v>29036</c:v>
                </c:pt>
                <c:pt idx="5660">
                  <c:v>29037</c:v>
                </c:pt>
                <c:pt idx="5661">
                  <c:v>29038</c:v>
                </c:pt>
                <c:pt idx="5662">
                  <c:v>29039</c:v>
                </c:pt>
                <c:pt idx="5663">
                  <c:v>29040</c:v>
                </c:pt>
                <c:pt idx="5664">
                  <c:v>29041</c:v>
                </c:pt>
                <c:pt idx="5665">
                  <c:v>29042</c:v>
                </c:pt>
                <c:pt idx="5666">
                  <c:v>29043</c:v>
                </c:pt>
                <c:pt idx="5667">
                  <c:v>29044</c:v>
                </c:pt>
                <c:pt idx="5668">
                  <c:v>29045</c:v>
                </c:pt>
                <c:pt idx="5669">
                  <c:v>29046</c:v>
                </c:pt>
                <c:pt idx="5670">
                  <c:v>29047</c:v>
                </c:pt>
                <c:pt idx="5671">
                  <c:v>29048</c:v>
                </c:pt>
                <c:pt idx="5672">
                  <c:v>29049</c:v>
                </c:pt>
                <c:pt idx="5673">
                  <c:v>29050</c:v>
                </c:pt>
                <c:pt idx="5674">
                  <c:v>29051</c:v>
                </c:pt>
                <c:pt idx="5675">
                  <c:v>29052</c:v>
                </c:pt>
                <c:pt idx="5676">
                  <c:v>29053</c:v>
                </c:pt>
                <c:pt idx="5677">
                  <c:v>29054</c:v>
                </c:pt>
                <c:pt idx="5678">
                  <c:v>29055</c:v>
                </c:pt>
                <c:pt idx="5679">
                  <c:v>29056</c:v>
                </c:pt>
                <c:pt idx="5680">
                  <c:v>29057</c:v>
                </c:pt>
                <c:pt idx="5681">
                  <c:v>29058</c:v>
                </c:pt>
                <c:pt idx="5682">
                  <c:v>29059</c:v>
                </c:pt>
                <c:pt idx="5683">
                  <c:v>29060</c:v>
                </c:pt>
                <c:pt idx="5684">
                  <c:v>29061</c:v>
                </c:pt>
                <c:pt idx="5685">
                  <c:v>29062</c:v>
                </c:pt>
                <c:pt idx="5686">
                  <c:v>29063</c:v>
                </c:pt>
                <c:pt idx="5687">
                  <c:v>29064</c:v>
                </c:pt>
                <c:pt idx="5688">
                  <c:v>29065</c:v>
                </c:pt>
                <c:pt idx="5689">
                  <c:v>29066</c:v>
                </c:pt>
                <c:pt idx="5690">
                  <c:v>29067</c:v>
                </c:pt>
                <c:pt idx="5691">
                  <c:v>29068</c:v>
                </c:pt>
                <c:pt idx="5692">
                  <c:v>29069</c:v>
                </c:pt>
                <c:pt idx="5693">
                  <c:v>29070</c:v>
                </c:pt>
                <c:pt idx="5694">
                  <c:v>29071</c:v>
                </c:pt>
                <c:pt idx="5695">
                  <c:v>29072</c:v>
                </c:pt>
                <c:pt idx="5696">
                  <c:v>29073</c:v>
                </c:pt>
                <c:pt idx="5697">
                  <c:v>29074</c:v>
                </c:pt>
                <c:pt idx="5698">
                  <c:v>29075</c:v>
                </c:pt>
                <c:pt idx="5699">
                  <c:v>29076</c:v>
                </c:pt>
                <c:pt idx="5700">
                  <c:v>29077</c:v>
                </c:pt>
                <c:pt idx="5701">
                  <c:v>29078</c:v>
                </c:pt>
                <c:pt idx="5702">
                  <c:v>29079</c:v>
                </c:pt>
                <c:pt idx="5703">
                  <c:v>29080</c:v>
                </c:pt>
                <c:pt idx="5704">
                  <c:v>29081</c:v>
                </c:pt>
                <c:pt idx="5705">
                  <c:v>29082</c:v>
                </c:pt>
                <c:pt idx="5706">
                  <c:v>29083</c:v>
                </c:pt>
                <c:pt idx="5707">
                  <c:v>29084</c:v>
                </c:pt>
                <c:pt idx="5708">
                  <c:v>29085</c:v>
                </c:pt>
                <c:pt idx="5709">
                  <c:v>29086</c:v>
                </c:pt>
                <c:pt idx="5710">
                  <c:v>29087</c:v>
                </c:pt>
                <c:pt idx="5711">
                  <c:v>29088</c:v>
                </c:pt>
                <c:pt idx="5712">
                  <c:v>29089</c:v>
                </c:pt>
                <c:pt idx="5713">
                  <c:v>29090</c:v>
                </c:pt>
                <c:pt idx="5714">
                  <c:v>29091</c:v>
                </c:pt>
                <c:pt idx="5715">
                  <c:v>29092</c:v>
                </c:pt>
                <c:pt idx="5716">
                  <c:v>29093</c:v>
                </c:pt>
                <c:pt idx="5717">
                  <c:v>29094</c:v>
                </c:pt>
                <c:pt idx="5718">
                  <c:v>29095</c:v>
                </c:pt>
                <c:pt idx="5719">
                  <c:v>29096</c:v>
                </c:pt>
                <c:pt idx="5720">
                  <c:v>29097</c:v>
                </c:pt>
                <c:pt idx="5721">
                  <c:v>29098</c:v>
                </c:pt>
                <c:pt idx="5722">
                  <c:v>29099</c:v>
                </c:pt>
                <c:pt idx="5723">
                  <c:v>29100</c:v>
                </c:pt>
                <c:pt idx="5724">
                  <c:v>29101</c:v>
                </c:pt>
                <c:pt idx="5725">
                  <c:v>29102</c:v>
                </c:pt>
                <c:pt idx="5726">
                  <c:v>29103</c:v>
                </c:pt>
                <c:pt idx="5727">
                  <c:v>29104</c:v>
                </c:pt>
                <c:pt idx="5728">
                  <c:v>29105</c:v>
                </c:pt>
                <c:pt idx="5729">
                  <c:v>29106</c:v>
                </c:pt>
                <c:pt idx="5730">
                  <c:v>29107</c:v>
                </c:pt>
                <c:pt idx="5731">
                  <c:v>29108</c:v>
                </c:pt>
                <c:pt idx="5732">
                  <c:v>29109</c:v>
                </c:pt>
                <c:pt idx="5733">
                  <c:v>29110</c:v>
                </c:pt>
                <c:pt idx="5734">
                  <c:v>29111</c:v>
                </c:pt>
                <c:pt idx="5735">
                  <c:v>29112</c:v>
                </c:pt>
                <c:pt idx="5736">
                  <c:v>29113</c:v>
                </c:pt>
                <c:pt idx="5737">
                  <c:v>29114</c:v>
                </c:pt>
                <c:pt idx="5738">
                  <c:v>29115</c:v>
                </c:pt>
                <c:pt idx="5739">
                  <c:v>29116</c:v>
                </c:pt>
                <c:pt idx="5740">
                  <c:v>29117</c:v>
                </c:pt>
                <c:pt idx="5741">
                  <c:v>29118</c:v>
                </c:pt>
                <c:pt idx="5742">
                  <c:v>29119</c:v>
                </c:pt>
                <c:pt idx="5743">
                  <c:v>29120</c:v>
                </c:pt>
                <c:pt idx="5744">
                  <c:v>29121</c:v>
                </c:pt>
                <c:pt idx="5745">
                  <c:v>29122</c:v>
                </c:pt>
                <c:pt idx="5746">
                  <c:v>29123</c:v>
                </c:pt>
                <c:pt idx="5747">
                  <c:v>29124</c:v>
                </c:pt>
                <c:pt idx="5748">
                  <c:v>29125</c:v>
                </c:pt>
                <c:pt idx="5749">
                  <c:v>29126</c:v>
                </c:pt>
                <c:pt idx="5750">
                  <c:v>29127</c:v>
                </c:pt>
                <c:pt idx="5751">
                  <c:v>29128</c:v>
                </c:pt>
                <c:pt idx="5752">
                  <c:v>29129</c:v>
                </c:pt>
                <c:pt idx="5753">
                  <c:v>29130</c:v>
                </c:pt>
                <c:pt idx="5754">
                  <c:v>29131</c:v>
                </c:pt>
                <c:pt idx="5755">
                  <c:v>29132</c:v>
                </c:pt>
                <c:pt idx="5756">
                  <c:v>29133</c:v>
                </c:pt>
                <c:pt idx="5757">
                  <c:v>29134</c:v>
                </c:pt>
                <c:pt idx="5758">
                  <c:v>29135</c:v>
                </c:pt>
                <c:pt idx="5759">
                  <c:v>29136</c:v>
                </c:pt>
                <c:pt idx="5760">
                  <c:v>29137</c:v>
                </c:pt>
                <c:pt idx="5761">
                  <c:v>29138</c:v>
                </c:pt>
                <c:pt idx="5762">
                  <c:v>29139</c:v>
                </c:pt>
                <c:pt idx="5763">
                  <c:v>29140</c:v>
                </c:pt>
                <c:pt idx="5764">
                  <c:v>29141</c:v>
                </c:pt>
                <c:pt idx="5765">
                  <c:v>29142</c:v>
                </c:pt>
                <c:pt idx="5766">
                  <c:v>29143</c:v>
                </c:pt>
                <c:pt idx="5767">
                  <c:v>29144</c:v>
                </c:pt>
                <c:pt idx="5768">
                  <c:v>29145</c:v>
                </c:pt>
                <c:pt idx="5769">
                  <c:v>29146</c:v>
                </c:pt>
                <c:pt idx="5770">
                  <c:v>29147</c:v>
                </c:pt>
                <c:pt idx="5771">
                  <c:v>29148</c:v>
                </c:pt>
                <c:pt idx="5772">
                  <c:v>29149</c:v>
                </c:pt>
                <c:pt idx="5773">
                  <c:v>29150</c:v>
                </c:pt>
                <c:pt idx="5774">
                  <c:v>29151</c:v>
                </c:pt>
                <c:pt idx="5775">
                  <c:v>29152</c:v>
                </c:pt>
                <c:pt idx="5776">
                  <c:v>29153</c:v>
                </c:pt>
                <c:pt idx="5777">
                  <c:v>29154</c:v>
                </c:pt>
                <c:pt idx="5778">
                  <c:v>29155</c:v>
                </c:pt>
                <c:pt idx="5779">
                  <c:v>29156</c:v>
                </c:pt>
                <c:pt idx="5780">
                  <c:v>29157</c:v>
                </c:pt>
                <c:pt idx="5781">
                  <c:v>29158</c:v>
                </c:pt>
                <c:pt idx="5782">
                  <c:v>29159</c:v>
                </c:pt>
                <c:pt idx="5783">
                  <c:v>29160</c:v>
                </c:pt>
                <c:pt idx="5784">
                  <c:v>29161</c:v>
                </c:pt>
                <c:pt idx="5785">
                  <c:v>29162</c:v>
                </c:pt>
                <c:pt idx="5786">
                  <c:v>29163</c:v>
                </c:pt>
                <c:pt idx="5787">
                  <c:v>29164</c:v>
                </c:pt>
                <c:pt idx="5788">
                  <c:v>29165</c:v>
                </c:pt>
                <c:pt idx="5789">
                  <c:v>29166</c:v>
                </c:pt>
                <c:pt idx="5790">
                  <c:v>29167</c:v>
                </c:pt>
                <c:pt idx="5791">
                  <c:v>29168</c:v>
                </c:pt>
                <c:pt idx="5792">
                  <c:v>29169</c:v>
                </c:pt>
                <c:pt idx="5793">
                  <c:v>29170</c:v>
                </c:pt>
                <c:pt idx="5794">
                  <c:v>29171</c:v>
                </c:pt>
                <c:pt idx="5795">
                  <c:v>29172</c:v>
                </c:pt>
                <c:pt idx="5796">
                  <c:v>29173</c:v>
                </c:pt>
                <c:pt idx="5797">
                  <c:v>29174</c:v>
                </c:pt>
                <c:pt idx="5798">
                  <c:v>29175</c:v>
                </c:pt>
                <c:pt idx="5799">
                  <c:v>29176</c:v>
                </c:pt>
                <c:pt idx="5800">
                  <c:v>29177</c:v>
                </c:pt>
                <c:pt idx="5801">
                  <c:v>29178</c:v>
                </c:pt>
                <c:pt idx="5802">
                  <c:v>29179</c:v>
                </c:pt>
                <c:pt idx="5803">
                  <c:v>29180</c:v>
                </c:pt>
                <c:pt idx="5804">
                  <c:v>29181</c:v>
                </c:pt>
                <c:pt idx="5805">
                  <c:v>29182</c:v>
                </c:pt>
                <c:pt idx="5806">
                  <c:v>29183</c:v>
                </c:pt>
                <c:pt idx="5807">
                  <c:v>29184</c:v>
                </c:pt>
                <c:pt idx="5808">
                  <c:v>29185</c:v>
                </c:pt>
                <c:pt idx="5809">
                  <c:v>29186</c:v>
                </c:pt>
                <c:pt idx="5810">
                  <c:v>29187</c:v>
                </c:pt>
                <c:pt idx="5811">
                  <c:v>29188</c:v>
                </c:pt>
                <c:pt idx="5812">
                  <c:v>29189</c:v>
                </c:pt>
                <c:pt idx="5813">
                  <c:v>29190</c:v>
                </c:pt>
                <c:pt idx="5814">
                  <c:v>29191</c:v>
                </c:pt>
                <c:pt idx="5815">
                  <c:v>29192</c:v>
                </c:pt>
                <c:pt idx="5816">
                  <c:v>29193</c:v>
                </c:pt>
                <c:pt idx="5817">
                  <c:v>29194</c:v>
                </c:pt>
                <c:pt idx="5818">
                  <c:v>29195</c:v>
                </c:pt>
                <c:pt idx="5819">
                  <c:v>29196</c:v>
                </c:pt>
                <c:pt idx="5820">
                  <c:v>29197</c:v>
                </c:pt>
                <c:pt idx="5821">
                  <c:v>29198</c:v>
                </c:pt>
                <c:pt idx="5822">
                  <c:v>29199</c:v>
                </c:pt>
                <c:pt idx="5823">
                  <c:v>29200</c:v>
                </c:pt>
                <c:pt idx="5824">
                  <c:v>29201</c:v>
                </c:pt>
                <c:pt idx="5825">
                  <c:v>29202</c:v>
                </c:pt>
                <c:pt idx="5826">
                  <c:v>29203</c:v>
                </c:pt>
                <c:pt idx="5827">
                  <c:v>29204</c:v>
                </c:pt>
                <c:pt idx="5828">
                  <c:v>29205</c:v>
                </c:pt>
                <c:pt idx="5829">
                  <c:v>29206</c:v>
                </c:pt>
                <c:pt idx="5830">
                  <c:v>29207</c:v>
                </c:pt>
                <c:pt idx="5831">
                  <c:v>29208</c:v>
                </c:pt>
                <c:pt idx="5832">
                  <c:v>29209</c:v>
                </c:pt>
                <c:pt idx="5833">
                  <c:v>29210</c:v>
                </c:pt>
                <c:pt idx="5834">
                  <c:v>29211</c:v>
                </c:pt>
                <c:pt idx="5835">
                  <c:v>29212</c:v>
                </c:pt>
                <c:pt idx="5836">
                  <c:v>29213</c:v>
                </c:pt>
                <c:pt idx="5837">
                  <c:v>29214</c:v>
                </c:pt>
                <c:pt idx="5838">
                  <c:v>29215</c:v>
                </c:pt>
                <c:pt idx="5839">
                  <c:v>29216</c:v>
                </c:pt>
                <c:pt idx="5840">
                  <c:v>29217</c:v>
                </c:pt>
                <c:pt idx="5841">
                  <c:v>29218</c:v>
                </c:pt>
                <c:pt idx="5842">
                  <c:v>29219</c:v>
                </c:pt>
                <c:pt idx="5843">
                  <c:v>29220</c:v>
                </c:pt>
                <c:pt idx="5844">
                  <c:v>29221</c:v>
                </c:pt>
                <c:pt idx="5845">
                  <c:v>29222</c:v>
                </c:pt>
                <c:pt idx="5846">
                  <c:v>29223</c:v>
                </c:pt>
                <c:pt idx="5847">
                  <c:v>29224</c:v>
                </c:pt>
                <c:pt idx="5848">
                  <c:v>29225</c:v>
                </c:pt>
                <c:pt idx="5849">
                  <c:v>29226</c:v>
                </c:pt>
                <c:pt idx="5850">
                  <c:v>29227</c:v>
                </c:pt>
                <c:pt idx="5851">
                  <c:v>29228</c:v>
                </c:pt>
                <c:pt idx="5852">
                  <c:v>29229</c:v>
                </c:pt>
                <c:pt idx="5853">
                  <c:v>29230</c:v>
                </c:pt>
                <c:pt idx="5854">
                  <c:v>29231</c:v>
                </c:pt>
                <c:pt idx="5855">
                  <c:v>29232</c:v>
                </c:pt>
                <c:pt idx="5856">
                  <c:v>29233</c:v>
                </c:pt>
                <c:pt idx="5857">
                  <c:v>29234</c:v>
                </c:pt>
                <c:pt idx="5858">
                  <c:v>29235</c:v>
                </c:pt>
                <c:pt idx="5859">
                  <c:v>29236</c:v>
                </c:pt>
                <c:pt idx="5860">
                  <c:v>29237</c:v>
                </c:pt>
                <c:pt idx="5861">
                  <c:v>29238</c:v>
                </c:pt>
                <c:pt idx="5862">
                  <c:v>29239</c:v>
                </c:pt>
                <c:pt idx="5863">
                  <c:v>29240</c:v>
                </c:pt>
                <c:pt idx="5864">
                  <c:v>29241</c:v>
                </c:pt>
                <c:pt idx="5865">
                  <c:v>29242</c:v>
                </c:pt>
                <c:pt idx="5866">
                  <c:v>29243</c:v>
                </c:pt>
                <c:pt idx="5867">
                  <c:v>29244</c:v>
                </c:pt>
                <c:pt idx="5868">
                  <c:v>29245</c:v>
                </c:pt>
                <c:pt idx="5869">
                  <c:v>29246</c:v>
                </c:pt>
                <c:pt idx="5870">
                  <c:v>29247</c:v>
                </c:pt>
                <c:pt idx="5871">
                  <c:v>29248</c:v>
                </c:pt>
                <c:pt idx="5872">
                  <c:v>29249</c:v>
                </c:pt>
                <c:pt idx="5873">
                  <c:v>29250</c:v>
                </c:pt>
                <c:pt idx="5874">
                  <c:v>29251</c:v>
                </c:pt>
                <c:pt idx="5875">
                  <c:v>29252</c:v>
                </c:pt>
                <c:pt idx="5876">
                  <c:v>29253</c:v>
                </c:pt>
                <c:pt idx="5877">
                  <c:v>29254</c:v>
                </c:pt>
                <c:pt idx="5878">
                  <c:v>29255</c:v>
                </c:pt>
                <c:pt idx="5879">
                  <c:v>29256</c:v>
                </c:pt>
                <c:pt idx="5880">
                  <c:v>29257</c:v>
                </c:pt>
                <c:pt idx="5881">
                  <c:v>29258</c:v>
                </c:pt>
                <c:pt idx="5882">
                  <c:v>29259</c:v>
                </c:pt>
                <c:pt idx="5883">
                  <c:v>29260</c:v>
                </c:pt>
                <c:pt idx="5884">
                  <c:v>29261</c:v>
                </c:pt>
                <c:pt idx="5885">
                  <c:v>29262</c:v>
                </c:pt>
                <c:pt idx="5886">
                  <c:v>29263</c:v>
                </c:pt>
                <c:pt idx="5887">
                  <c:v>29264</c:v>
                </c:pt>
                <c:pt idx="5888">
                  <c:v>29265</c:v>
                </c:pt>
                <c:pt idx="5889">
                  <c:v>29266</c:v>
                </c:pt>
                <c:pt idx="5890">
                  <c:v>29267</c:v>
                </c:pt>
                <c:pt idx="5891">
                  <c:v>29268</c:v>
                </c:pt>
                <c:pt idx="5892">
                  <c:v>29269</c:v>
                </c:pt>
                <c:pt idx="5893">
                  <c:v>29270</c:v>
                </c:pt>
                <c:pt idx="5894">
                  <c:v>29271</c:v>
                </c:pt>
                <c:pt idx="5895">
                  <c:v>29272</c:v>
                </c:pt>
                <c:pt idx="5896">
                  <c:v>29273</c:v>
                </c:pt>
                <c:pt idx="5897">
                  <c:v>29274</c:v>
                </c:pt>
                <c:pt idx="5898">
                  <c:v>29275</c:v>
                </c:pt>
                <c:pt idx="5899">
                  <c:v>29276</c:v>
                </c:pt>
                <c:pt idx="5900">
                  <c:v>29277</c:v>
                </c:pt>
                <c:pt idx="5901">
                  <c:v>29278</c:v>
                </c:pt>
                <c:pt idx="5902">
                  <c:v>29279</c:v>
                </c:pt>
                <c:pt idx="5903">
                  <c:v>29280</c:v>
                </c:pt>
                <c:pt idx="5904">
                  <c:v>29281</c:v>
                </c:pt>
                <c:pt idx="5905">
                  <c:v>29282</c:v>
                </c:pt>
                <c:pt idx="5906">
                  <c:v>29283</c:v>
                </c:pt>
                <c:pt idx="5907">
                  <c:v>29284</c:v>
                </c:pt>
                <c:pt idx="5908">
                  <c:v>29285</c:v>
                </c:pt>
                <c:pt idx="5909">
                  <c:v>29286</c:v>
                </c:pt>
                <c:pt idx="5910">
                  <c:v>29287</c:v>
                </c:pt>
                <c:pt idx="5911">
                  <c:v>29288</c:v>
                </c:pt>
                <c:pt idx="5912">
                  <c:v>29289</c:v>
                </c:pt>
                <c:pt idx="5913">
                  <c:v>29290</c:v>
                </c:pt>
                <c:pt idx="5914">
                  <c:v>29291</c:v>
                </c:pt>
                <c:pt idx="5915">
                  <c:v>29292</c:v>
                </c:pt>
                <c:pt idx="5916">
                  <c:v>29293</c:v>
                </c:pt>
                <c:pt idx="5917">
                  <c:v>29294</c:v>
                </c:pt>
                <c:pt idx="5918">
                  <c:v>29295</c:v>
                </c:pt>
                <c:pt idx="5919">
                  <c:v>29296</c:v>
                </c:pt>
                <c:pt idx="5920">
                  <c:v>29297</c:v>
                </c:pt>
                <c:pt idx="5921">
                  <c:v>29298</c:v>
                </c:pt>
                <c:pt idx="5922">
                  <c:v>29299</c:v>
                </c:pt>
                <c:pt idx="5923">
                  <c:v>29300</c:v>
                </c:pt>
                <c:pt idx="5924">
                  <c:v>29301</c:v>
                </c:pt>
                <c:pt idx="5925">
                  <c:v>29302</c:v>
                </c:pt>
                <c:pt idx="5926">
                  <c:v>29303</c:v>
                </c:pt>
                <c:pt idx="5927">
                  <c:v>29304</c:v>
                </c:pt>
                <c:pt idx="5928">
                  <c:v>29305</c:v>
                </c:pt>
                <c:pt idx="5929">
                  <c:v>29306</c:v>
                </c:pt>
                <c:pt idx="5930">
                  <c:v>29307</c:v>
                </c:pt>
                <c:pt idx="5931">
                  <c:v>29308</c:v>
                </c:pt>
                <c:pt idx="5932">
                  <c:v>29309</c:v>
                </c:pt>
                <c:pt idx="5933">
                  <c:v>29310</c:v>
                </c:pt>
                <c:pt idx="5934">
                  <c:v>29311</c:v>
                </c:pt>
                <c:pt idx="5935">
                  <c:v>29312</c:v>
                </c:pt>
                <c:pt idx="5936">
                  <c:v>29313</c:v>
                </c:pt>
                <c:pt idx="5937">
                  <c:v>29314</c:v>
                </c:pt>
                <c:pt idx="5938">
                  <c:v>29315</c:v>
                </c:pt>
                <c:pt idx="5939">
                  <c:v>29316</c:v>
                </c:pt>
                <c:pt idx="5940">
                  <c:v>29317</c:v>
                </c:pt>
                <c:pt idx="5941">
                  <c:v>29318</c:v>
                </c:pt>
                <c:pt idx="5942">
                  <c:v>29319</c:v>
                </c:pt>
                <c:pt idx="5943">
                  <c:v>29320</c:v>
                </c:pt>
                <c:pt idx="5944">
                  <c:v>29321</c:v>
                </c:pt>
                <c:pt idx="5945">
                  <c:v>29322</c:v>
                </c:pt>
                <c:pt idx="5946">
                  <c:v>29323</c:v>
                </c:pt>
                <c:pt idx="5947">
                  <c:v>29324</c:v>
                </c:pt>
                <c:pt idx="5948">
                  <c:v>29325</c:v>
                </c:pt>
                <c:pt idx="5949">
                  <c:v>29326</c:v>
                </c:pt>
                <c:pt idx="5950">
                  <c:v>29327</c:v>
                </c:pt>
                <c:pt idx="5951">
                  <c:v>29328</c:v>
                </c:pt>
                <c:pt idx="5952">
                  <c:v>29329</c:v>
                </c:pt>
                <c:pt idx="5953">
                  <c:v>29330</c:v>
                </c:pt>
                <c:pt idx="5954">
                  <c:v>29331</c:v>
                </c:pt>
                <c:pt idx="5955">
                  <c:v>29332</c:v>
                </c:pt>
                <c:pt idx="5956">
                  <c:v>29333</c:v>
                </c:pt>
                <c:pt idx="5957">
                  <c:v>29334</c:v>
                </c:pt>
                <c:pt idx="5958">
                  <c:v>29335</c:v>
                </c:pt>
                <c:pt idx="5959">
                  <c:v>29336</c:v>
                </c:pt>
                <c:pt idx="5960">
                  <c:v>29337</c:v>
                </c:pt>
                <c:pt idx="5961">
                  <c:v>29338</c:v>
                </c:pt>
                <c:pt idx="5962">
                  <c:v>29339</c:v>
                </c:pt>
                <c:pt idx="5963">
                  <c:v>29340</c:v>
                </c:pt>
                <c:pt idx="5964">
                  <c:v>29341</c:v>
                </c:pt>
                <c:pt idx="5965">
                  <c:v>29342</c:v>
                </c:pt>
                <c:pt idx="5966">
                  <c:v>29343</c:v>
                </c:pt>
                <c:pt idx="5967">
                  <c:v>29344</c:v>
                </c:pt>
                <c:pt idx="5968">
                  <c:v>29345</c:v>
                </c:pt>
                <c:pt idx="5969">
                  <c:v>29346</c:v>
                </c:pt>
                <c:pt idx="5970">
                  <c:v>29347</c:v>
                </c:pt>
                <c:pt idx="5971">
                  <c:v>29348</c:v>
                </c:pt>
                <c:pt idx="5972">
                  <c:v>29349</c:v>
                </c:pt>
                <c:pt idx="5973">
                  <c:v>29350</c:v>
                </c:pt>
                <c:pt idx="5974">
                  <c:v>29351</c:v>
                </c:pt>
                <c:pt idx="5975">
                  <c:v>29352</c:v>
                </c:pt>
                <c:pt idx="5976">
                  <c:v>29353</c:v>
                </c:pt>
                <c:pt idx="5977">
                  <c:v>29354</c:v>
                </c:pt>
                <c:pt idx="5978">
                  <c:v>29355</c:v>
                </c:pt>
                <c:pt idx="5979">
                  <c:v>29356</c:v>
                </c:pt>
                <c:pt idx="5980">
                  <c:v>29357</c:v>
                </c:pt>
                <c:pt idx="5981">
                  <c:v>29358</c:v>
                </c:pt>
                <c:pt idx="5982">
                  <c:v>29359</c:v>
                </c:pt>
                <c:pt idx="5983">
                  <c:v>29360</c:v>
                </c:pt>
                <c:pt idx="5984">
                  <c:v>29361</c:v>
                </c:pt>
                <c:pt idx="5985">
                  <c:v>29362</c:v>
                </c:pt>
                <c:pt idx="5986">
                  <c:v>29363</c:v>
                </c:pt>
                <c:pt idx="5987">
                  <c:v>29364</c:v>
                </c:pt>
                <c:pt idx="5988">
                  <c:v>29365</c:v>
                </c:pt>
                <c:pt idx="5989">
                  <c:v>29366</c:v>
                </c:pt>
                <c:pt idx="5990">
                  <c:v>29367</c:v>
                </c:pt>
                <c:pt idx="5991">
                  <c:v>29368</c:v>
                </c:pt>
                <c:pt idx="5992">
                  <c:v>29369</c:v>
                </c:pt>
                <c:pt idx="5993">
                  <c:v>29370</c:v>
                </c:pt>
                <c:pt idx="5994">
                  <c:v>29371</c:v>
                </c:pt>
                <c:pt idx="5995">
                  <c:v>29372</c:v>
                </c:pt>
                <c:pt idx="5996">
                  <c:v>29373</c:v>
                </c:pt>
                <c:pt idx="5997">
                  <c:v>29374</c:v>
                </c:pt>
                <c:pt idx="5998">
                  <c:v>29375</c:v>
                </c:pt>
                <c:pt idx="5999">
                  <c:v>29376</c:v>
                </c:pt>
                <c:pt idx="6000">
                  <c:v>29377</c:v>
                </c:pt>
                <c:pt idx="6001">
                  <c:v>29378</c:v>
                </c:pt>
                <c:pt idx="6002">
                  <c:v>29379</c:v>
                </c:pt>
                <c:pt idx="6003">
                  <c:v>29380</c:v>
                </c:pt>
                <c:pt idx="6004">
                  <c:v>29381</c:v>
                </c:pt>
                <c:pt idx="6005">
                  <c:v>29382</c:v>
                </c:pt>
                <c:pt idx="6006">
                  <c:v>29383</c:v>
                </c:pt>
                <c:pt idx="6007">
                  <c:v>29384</c:v>
                </c:pt>
                <c:pt idx="6008">
                  <c:v>29385</c:v>
                </c:pt>
                <c:pt idx="6009">
                  <c:v>29386</c:v>
                </c:pt>
                <c:pt idx="6010">
                  <c:v>29387</c:v>
                </c:pt>
                <c:pt idx="6011">
                  <c:v>29388</c:v>
                </c:pt>
                <c:pt idx="6012">
                  <c:v>29389</c:v>
                </c:pt>
                <c:pt idx="6013">
                  <c:v>29390</c:v>
                </c:pt>
                <c:pt idx="6014">
                  <c:v>29391</c:v>
                </c:pt>
                <c:pt idx="6015">
                  <c:v>29392</c:v>
                </c:pt>
                <c:pt idx="6016">
                  <c:v>29393</c:v>
                </c:pt>
                <c:pt idx="6017">
                  <c:v>29394</c:v>
                </c:pt>
                <c:pt idx="6018">
                  <c:v>29395</c:v>
                </c:pt>
                <c:pt idx="6019">
                  <c:v>29396</c:v>
                </c:pt>
                <c:pt idx="6020">
                  <c:v>29397</c:v>
                </c:pt>
                <c:pt idx="6021">
                  <c:v>29398</c:v>
                </c:pt>
                <c:pt idx="6022">
                  <c:v>29399</c:v>
                </c:pt>
                <c:pt idx="6023">
                  <c:v>29400</c:v>
                </c:pt>
                <c:pt idx="6024">
                  <c:v>29401</c:v>
                </c:pt>
                <c:pt idx="6025">
                  <c:v>29402</c:v>
                </c:pt>
                <c:pt idx="6026">
                  <c:v>29403</c:v>
                </c:pt>
                <c:pt idx="6027">
                  <c:v>29404</c:v>
                </c:pt>
                <c:pt idx="6028">
                  <c:v>29405</c:v>
                </c:pt>
                <c:pt idx="6029">
                  <c:v>29406</c:v>
                </c:pt>
                <c:pt idx="6030">
                  <c:v>29407</c:v>
                </c:pt>
                <c:pt idx="6031">
                  <c:v>29408</c:v>
                </c:pt>
                <c:pt idx="6032">
                  <c:v>29409</c:v>
                </c:pt>
                <c:pt idx="6033">
                  <c:v>29410</c:v>
                </c:pt>
                <c:pt idx="6034">
                  <c:v>29411</c:v>
                </c:pt>
                <c:pt idx="6035">
                  <c:v>29412</c:v>
                </c:pt>
                <c:pt idx="6036">
                  <c:v>29413</c:v>
                </c:pt>
                <c:pt idx="6037">
                  <c:v>29414</c:v>
                </c:pt>
                <c:pt idx="6038">
                  <c:v>29415</c:v>
                </c:pt>
                <c:pt idx="6039">
                  <c:v>29416</c:v>
                </c:pt>
                <c:pt idx="6040">
                  <c:v>29417</c:v>
                </c:pt>
                <c:pt idx="6041">
                  <c:v>29418</c:v>
                </c:pt>
                <c:pt idx="6042">
                  <c:v>29419</c:v>
                </c:pt>
                <c:pt idx="6043">
                  <c:v>29420</c:v>
                </c:pt>
                <c:pt idx="6044">
                  <c:v>29421</c:v>
                </c:pt>
                <c:pt idx="6045">
                  <c:v>29422</c:v>
                </c:pt>
                <c:pt idx="6046">
                  <c:v>29423</c:v>
                </c:pt>
                <c:pt idx="6047">
                  <c:v>29424</c:v>
                </c:pt>
                <c:pt idx="6048">
                  <c:v>29425</c:v>
                </c:pt>
                <c:pt idx="6049">
                  <c:v>29426</c:v>
                </c:pt>
                <c:pt idx="6050">
                  <c:v>29427</c:v>
                </c:pt>
                <c:pt idx="6051">
                  <c:v>29428</c:v>
                </c:pt>
                <c:pt idx="6052">
                  <c:v>29429</c:v>
                </c:pt>
                <c:pt idx="6053">
                  <c:v>29430</c:v>
                </c:pt>
                <c:pt idx="6054">
                  <c:v>29431</c:v>
                </c:pt>
                <c:pt idx="6055">
                  <c:v>29432</c:v>
                </c:pt>
                <c:pt idx="6056">
                  <c:v>29433</c:v>
                </c:pt>
                <c:pt idx="6057">
                  <c:v>29434</c:v>
                </c:pt>
                <c:pt idx="6058">
                  <c:v>29435</c:v>
                </c:pt>
                <c:pt idx="6059">
                  <c:v>29436</c:v>
                </c:pt>
                <c:pt idx="6060">
                  <c:v>29437</c:v>
                </c:pt>
                <c:pt idx="6061">
                  <c:v>29438</c:v>
                </c:pt>
                <c:pt idx="6062">
                  <c:v>29439</c:v>
                </c:pt>
                <c:pt idx="6063">
                  <c:v>29440</c:v>
                </c:pt>
                <c:pt idx="6064">
                  <c:v>29441</c:v>
                </c:pt>
                <c:pt idx="6065">
                  <c:v>29442</c:v>
                </c:pt>
                <c:pt idx="6066">
                  <c:v>29443</c:v>
                </c:pt>
                <c:pt idx="6067">
                  <c:v>29444</c:v>
                </c:pt>
                <c:pt idx="6068">
                  <c:v>29445</c:v>
                </c:pt>
                <c:pt idx="6069">
                  <c:v>29446</c:v>
                </c:pt>
                <c:pt idx="6070">
                  <c:v>29447</c:v>
                </c:pt>
                <c:pt idx="6071">
                  <c:v>29448</c:v>
                </c:pt>
                <c:pt idx="6072">
                  <c:v>29449</c:v>
                </c:pt>
                <c:pt idx="6073">
                  <c:v>29450</c:v>
                </c:pt>
                <c:pt idx="6074">
                  <c:v>29451</c:v>
                </c:pt>
                <c:pt idx="6075">
                  <c:v>29452</c:v>
                </c:pt>
                <c:pt idx="6076">
                  <c:v>29453</c:v>
                </c:pt>
                <c:pt idx="6077">
                  <c:v>29454</c:v>
                </c:pt>
                <c:pt idx="6078">
                  <c:v>29455</c:v>
                </c:pt>
                <c:pt idx="6079">
                  <c:v>29456</c:v>
                </c:pt>
                <c:pt idx="6080">
                  <c:v>29457</c:v>
                </c:pt>
                <c:pt idx="6081">
                  <c:v>29458</c:v>
                </c:pt>
                <c:pt idx="6082">
                  <c:v>29459</c:v>
                </c:pt>
                <c:pt idx="6083">
                  <c:v>29460</c:v>
                </c:pt>
                <c:pt idx="6084">
                  <c:v>29461</c:v>
                </c:pt>
                <c:pt idx="6085">
                  <c:v>29462</c:v>
                </c:pt>
                <c:pt idx="6086">
                  <c:v>29463</c:v>
                </c:pt>
                <c:pt idx="6087">
                  <c:v>29464</c:v>
                </c:pt>
                <c:pt idx="6088">
                  <c:v>29465</c:v>
                </c:pt>
                <c:pt idx="6089">
                  <c:v>29466</c:v>
                </c:pt>
                <c:pt idx="6090">
                  <c:v>29467</c:v>
                </c:pt>
                <c:pt idx="6091">
                  <c:v>29468</c:v>
                </c:pt>
                <c:pt idx="6092">
                  <c:v>29469</c:v>
                </c:pt>
                <c:pt idx="6093">
                  <c:v>29470</c:v>
                </c:pt>
                <c:pt idx="6094">
                  <c:v>29471</c:v>
                </c:pt>
                <c:pt idx="6095">
                  <c:v>29472</c:v>
                </c:pt>
                <c:pt idx="6096">
                  <c:v>29473</c:v>
                </c:pt>
                <c:pt idx="6097">
                  <c:v>29474</c:v>
                </c:pt>
                <c:pt idx="6098">
                  <c:v>29475</c:v>
                </c:pt>
                <c:pt idx="6099">
                  <c:v>29476</c:v>
                </c:pt>
                <c:pt idx="6100">
                  <c:v>29477</c:v>
                </c:pt>
                <c:pt idx="6101">
                  <c:v>29478</c:v>
                </c:pt>
                <c:pt idx="6102">
                  <c:v>29479</c:v>
                </c:pt>
                <c:pt idx="6103">
                  <c:v>29480</c:v>
                </c:pt>
                <c:pt idx="6104">
                  <c:v>29481</c:v>
                </c:pt>
                <c:pt idx="6105">
                  <c:v>29482</c:v>
                </c:pt>
                <c:pt idx="6106">
                  <c:v>29483</c:v>
                </c:pt>
                <c:pt idx="6107">
                  <c:v>29484</c:v>
                </c:pt>
                <c:pt idx="6108">
                  <c:v>29485</c:v>
                </c:pt>
                <c:pt idx="6109">
                  <c:v>29486</c:v>
                </c:pt>
                <c:pt idx="6110">
                  <c:v>29487</c:v>
                </c:pt>
                <c:pt idx="6111">
                  <c:v>29488</c:v>
                </c:pt>
                <c:pt idx="6112">
                  <c:v>29489</c:v>
                </c:pt>
                <c:pt idx="6113">
                  <c:v>29490</c:v>
                </c:pt>
                <c:pt idx="6114">
                  <c:v>29491</c:v>
                </c:pt>
                <c:pt idx="6115">
                  <c:v>29492</c:v>
                </c:pt>
                <c:pt idx="6116">
                  <c:v>29493</c:v>
                </c:pt>
                <c:pt idx="6117">
                  <c:v>29494</c:v>
                </c:pt>
                <c:pt idx="6118">
                  <c:v>29495</c:v>
                </c:pt>
                <c:pt idx="6119">
                  <c:v>29496</c:v>
                </c:pt>
                <c:pt idx="6120">
                  <c:v>29497</c:v>
                </c:pt>
                <c:pt idx="6121">
                  <c:v>29498</c:v>
                </c:pt>
                <c:pt idx="6122">
                  <c:v>29499</c:v>
                </c:pt>
                <c:pt idx="6123">
                  <c:v>29500</c:v>
                </c:pt>
                <c:pt idx="6124">
                  <c:v>29501</c:v>
                </c:pt>
                <c:pt idx="6125">
                  <c:v>29502</c:v>
                </c:pt>
                <c:pt idx="6126">
                  <c:v>29503</c:v>
                </c:pt>
                <c:pt idx="6127">
                  <c:v>29504</c:v>
                </c:pt>
                <c:pt idx="6128">
                  <c:v>29505</c:v>
                </c:pt>
                <c:pt idx="6129">
                  <c:v>29506</c:v>
                </c:pt>
                <c:pt idx="6130">
                  <c:v>29507</c:v>
                </c:pt>
                <c:pt idx="6131">
                  <c:v>29508</c:v>
                </c:pt>
                <c:pt idx="6132">
                  <c:v>29509</c:v>
                </c:pt>
                <c:pt idx="6133">
                  <c:v>29510</c:v>
                </c:pt>
                <c:pt idx="6134">
                  <c:v>29511</c:v>
                </c:pt>
                <c:pt idx="6135">
                  <c:v>29512</c:v>
                </c:pt>
                <c:pt idx="6136">
                  <c:v>29513</c:v>
                </c:pt>
                <c:pt idx="6137">
                  <c:v>29514</c:v>
                </c:pt>
                <c:pt idx="6138">
                  <c:v>29515</c:v>
                </c:pt>
                <c:pt idx="6139">
                  <c:v>29516</c:v>
                </c:pt>
                <c:pt idx="6140">
                  <c:v>29517</c:v>
                </c:pt>
                <c:pt idx="6141">
                  <c:v>29518</c:v>
                </c:pt>
                <c:pt idx="6142">
                  <c:v>29519</c:v>
                </c:pt>
                <c:pt idx="6143">
                  <c:v>29520</c:v>
                </c:pt>
                <c:pt idx="6144">
                  <c:v>29521</c:v>
                </c:pt>
                <c:pt idx="6145">
                  <c:v>29522</c:v>
                </c:pt>
                <c:pt idx="6146">
                  <c:v>29523</c:v>
                </c:pt>
                <c:pt idx="6147">
                  <c:v>29524</c:v>
                </c:pt>
                <c:pt idx="6148">
                  <c:v>29525</c:v>
                </c:pt>
                <c:pt idx="6149">
                  <c:v>29526</c:v>
                </c:pt>
                <c:pt idx="6150">
                  <c:v>29527</c:v>
                </c:pt>
                <c:pt idx="6151">
                  <c:v>29528</c:v>
                </c:pt>
                <c:pt idx="6152">
                  <c:v>29529</c:v>
                </c:pt>
                <c:pt idx="6153">
                  <c:v>29530</c:v>
                </c:pt>
                <c:pt idx="6154">
                  <c:v>29531</c:v>
                </c:pt>
                <c:pt idx="6155">
                  <c:v>29532</c:v>
                </c:pt>
                <c:pt idx="6156">
                  <c:v>29533</c:v>
                </c:pt>
                <c:pt idx="6157">
                  <c:v>29534</c:v>
                </c:pt>
                <c:pt idx="6158">
                  <c:v>29535</c:v>
                </c:pt>
                <c:pt idx="6159">
                  <c:v>29536</c:v>
                </c:pt>
                <c:pt idx="6160">
                  <c:v>29537</c:v>
                </c:pt>
                <c:pt idx="6161">
                  <c:v>29538</c:v>
                </c:pt>
                <c:pt idx="6162">
                  <c:v>29539</c:v>
                </c:pt>
                <c:pt idx="6163">
                  <c:v>29540</c:v>
                </c:pt>
                <c:pt idx="6164">
                  <c:v>29541</c:v>
                </c:pt>
                <c:pt idx="6165">
                  <c:v>29542</c:v>
                </c:pt>
                <c:pt idx="6166">
                  <c:v>29543</c:v>
                </c:pt>
                <c:pt idx="6167">
                  <c:v>29544</c:v>
                </c:pt>
                <c:pt idx="6168">
                  <c:v>29545</c:v>
                </c:pt>
                <c:pt idx="6169">
                  <c:v>29546</c:v>
                </c:pt>
                <c:pt idx="6170">
                  <c:v>29547</c:v>
                </c:pt>
                <c:pt idx="6171">
                  <c:v>29548</c:v>
                </c:pt>
                <c:pt idx="6172">
                  <c:v>29549</c:v>
                </c:pt>
                <c:pt idx="6173">
                  <c:v>29550</c:v>
                </c:pt>
                <c:pt idx="6174">
                  <c:v>29551</c:v>
                </c:pt>
                <c:pt idx="6175">
                  <c:v>29552</c:v>
                </c:pt>
                <c:pt idx="6176">
                  <c:v>29553</c:v>
                </c:pt>
                <c:pt idx="6177">
                  <c:v>29554</c:v>
                </c:pt>
                <c:pt idx="6178">
                  <c:v>29555</c:v>
                </c:pt>
                <c:pt idx="6179">
                  <c:v>29556</c:v>
                </c:pt>
                <c:pt idx="6180">
                  <c:v>29557</c:v>
                </c:pt>
                <c:pt idx="6181">
                  <c:v>29558</c:v>
                </c:pt>
                <c:pt idx="6182">
                  <c:v>29559</c:v>
                </c:pt>
                <c:pt idx="6183">
                  <c:v>29560</c:v>
                </c:pt>
                <c:pt idx="6184">
                  <c:v>29561</c:v>
                </c:pt>
                <c:pt idx="6185">
                  <c:v>29562</c:v>
                </c:pt>
                <c:pt idx="6186">
                  <c:v>29563</c:v>
                </c:pt>
                <c:pt idx="6187">
                  <c:v>29564</c:v>
                </c:pt>
                <c:pt idx="6188">
                  <c:v>29565</c:v>
                </c:pt>
                <c:pt idx="6189">
                  <c:v>29566</c:v>
                </c:pt>
                <c:pt idx="6190">
                  <c:v>29567</c:v>
                </c:pt>
                <c:pt idx="6191">
                  <c:v>29568</c:v>
                </c:pt>
                <c:pt idx="6192">
                  <c:v>29569</c:v>
                </c:pt>
                <c:pt idx="6193">
                  <c:v>29570</c:v>
                </c:pt>
                <c:pt idx="6194">
                  <c:v>29571</c:v>
                </c:pt>
                <c:pt idx="6195">
                  <c:v>29572</c:v>
                </c:pt>
                <c:pt idx="6196">
                  <c:v>29573</c:v>
                </c:pt>
                <c:pt idx="6197">
                  <c:v>29574</c:v>
                </c:pt>
                <c:pt idx="6198">
                  <c:v>29575</c:v>
                </c:pt>
                <c:pt idx="6199">
                  <c:v>29576</c:v>
                </c:pt>
                <c:pt idx="6200">
                  <c:v>29577</c:v>
                </c:pt>
                <c:pt idx="6201">
                  <c:v>29578</c:v>
                </c:pt>
                <c:pt idx="6202">
                  <c:v>29579</c:v>
                </c:pt>
                <c:pt idx="6203">
                  <c:v>29580</c:v>
                </c:pt>
                <c:pt idx="6204">
                  <c:v>29581</c:v>
                </c:pt>
                <c:pt idx="6205">
                  <c:v>29582</c:v>
                </c:pt>
                <c:pt idx="6206">
                  <c:v>29583</c:v>
                </c:pt>
                <c:pt idx="6207">
                  <c:v>29584</c:v>
                </c:pt>
                <c:pt idx="6208">
                  <c:v>29585</c:v>
                </c:pt>
                <c:pt idx="6209">
                  <c:v>29586</c:v>
                </c:pt>
                <c:pt idx="6210">
                  <c:v>29587</c:v>
                </c:pt>
                <c:pt idx="6211">
                  <c:v>29588</c:v>
                </c:pt>
                <c:pt idx="6212">
                  <c:v>29589</c:v>
                </c:pt>
                <c:pt idx="6213">
                  <c:v>29590</c:v>
                </c:pt>
                <c:pt idx="6214">
                  <c:v>29591</c:v>
                </c:pt>
                <c:pt idx="6215">
                  <c:v>29592</c:v>
                </c:pt>
                <c:pt idx="6216">
                  <c:v>29593</c:v>
                </c:pt>
                <c:pt idx="6217">
                  <c:v>29594</c:v>
                </c:pt>
                <c:pt idx="6218">
                  <c:v>29595</c:v>
                </c:pt>
                <c:pt idx="6219">
                  <c:v>29596</c:v>
                </c:pt>
                <c:pt idx="6220">
                  <c:v>29597</c:v>
                </c:pt>
                <c:pt idx="6221">
                  <c:v>29598</c:v>
                </c:pt>
                <c:pt idx="6222">
                  <c:v>29599</c:v>
                </c:pt>
                <c:pt idx="6223">
                  <c:v>29600</c:v>
                </c:pt>
                <c:pt idx="6224">
                  <c:v>29601</c:v>
                </c:pt>
                <c:pt idx="6225">
                  <c:v>29602</c:v>
                </c:pt>
                <c:pt idx="6226">
                  <c:v>29603</c:v>
                </c:pt>
                <c:pt idx="6227">
                  <c:v>29604</c:v>
                </c:pt>
                <c:pt idx="6228">
                  <c:v>29605</c:v>
                </c:pt>
                <c:pt idx="6229">
                  <c:v>29606</c:v>
                </c:pt>
                <c:pt idx="6230">
                  <c:v>29607</c:v>
                </c:pt>
                <c:pt idx="6231">
                  <c:v>29608</c:v>
                </c:pt>
                <c:pt idx="6232">
                  <c:v>29609</c:v>
                </c:pt>
                <c:pt idx="6233">
                  <c:v>29610</c:v>
                </c:pt>
                <c:pt idx="6234">
                  <c:v>29611</c:v>
                </c:pt>
                <c:pt idx="6235">
                  <c:v>29612</c:v>
                </c:pt>
                <c:pt idx="6236">
                  <c:v>29613</c:v>
                </c:pt>
                <c:pt idx="6237">
                  <c:v>29614</c:v>
                </c:pt>
                <c:pt idx="6238">
                  <c:v>29615</c:v>
                </c:pt>
                <c:pt idx="6239">
                  <c:v>29616</c:v>
                </c:pt>
                <c:pt idx="6240">
                  <c:v>29617</c:v>
                </c:pt>
                <c:pt idx="6241">
                  <c:v>29618</c:v>
                </c:pt>
                <c:pt idx="6242">
                  <c:v>29619</c:v>
                </c:pt>
                <c:pt idx="6243">
                  <c:v>29620</c:v>
                </c:pt>
                <c:pt idx="6244">
                  <c:v>29621</c:v>
                </c:pt>
                <c:pt idx="6245">
                  <c:v>29622</c:v>
                </c:pt>
                <c:pt idx="6246">
                  <c:v>29623</c:v>
                </c:pt>
                <c:pt idx="6247">
                  <c:v>29624</c:v>
                </c:pt>
                <c:pt idx="6248">
                  <c:v>29625</c:v>
                </c:pt>
                <c:pt idx="6249">
                  <c:v>29626</c:v>
                </c:pt>
                <c:pt idx="6250">
                  <c:v>29627</c:v>
                </c:pt>
                <c:pt idx="6251">
                  <c:v>29628</c:v>
                </c:pt>
                <c:pt idx="6252">
                  <c:v>29629</c:v>
                </c:pt>
                <c:pt idx="6253">
                  <c:v>29630</c:v>
                </c:pt>
                <c:pt idx="6254">
                  <c:v>29631</c:v>
                </c:pt>
                <c:pt idx="6255">
                  <c:v>29632</c:v>
                </c:pt>
                <c:pt idx="6256">
                  <c:v>29633</c:v>
                </c:pt>
                <c:pt idx="6257">
                  <c:v>29634</c:v>
                </c:pt>
                <c:pt idx="6258">
                  <c:v>29635</c:v>
                </c:pt>
                <c:pt idx="6259">
                  <c:v>29636</c:v>
                </c:pt>
                <c:pt idx="6260">
                  <c:v>29637</c:v>
                </c:pt>
                <c:pt idx="6261">
                  <c:v>29638</c:v>
                </c:pt>
                <c:pt idx="6262">
                  <c:v>29639</c:v>
                </c:pt>
                <c:pt idx="6263">
                  <c:v>29640</c:v>
                </c:pt>
                <c:pt idx="6264">
                  <c:v>29641</c:v>
                </c:pt>
                <c:pt idx="6265">
                  <c:v>29642</c:v>
                </c:pt>
                <c:pt idx="6266">
                  <c:v>29643</c:v>
                </c:pt>
                <c:pt idx="6267">
                  <c:v>29644</c:v>
                </c:pt>
                <c:pt idx="6268">
                  <c:v>29645</c:v>
                </c:pt>
                <c:pt idx="6269">
                  <c:v>29646</c:v>
                </c:pt>
                <c:pt idx="6270">
                  <c:v>29647</c:v>
                </c:pt>
                <c:pt idx="6271">
                  <c:v>29648</c:v>
                </c:pt>
                <c:pt idx="6272">
                  <c:v>29649</c:v>
                </c:pt>
                <c:pt idx="6273">
                  <c:v>29650</c:v>
                </c:pt>
                <c:pt idx="6274">
                  <c:v>29651</c:v>
                </c:pt>
                <c:pt idx="6275">
                  <c:v>29652</c:v>
                </c:pt>
                <c:pt idx="6276">
                  <c:v>29653</c:v>
                </c:pt>
                <c:pt idx="6277">
                  <c:v>29654</c:v>
                </c:pt>
                <c:pt idx="6278">
                  <c:v>29655</c:v>
                </c:pt>
                <c:pt idx="6279">
                  <c:v>29656</c:v>
                </c:pt>
                <c:pt idx="6280">
                  <c:v>29657</c:v>
                </c:pt>
                <c:pt idx="6281">
                  <c:v>29658</c:v>
                </c:pt>
                <c:pt idx="6282">
                  <c:v>29659</c:v>
                </c:pt>
                <c:pt idx="6283">
                  <c:v>29660</c:v>
                </c:pt>
                <c:pt idx="6284">
                  <c:v>29661</c:v>
                </c:pt>
                <c:pt idx="6285">
                  <c:v>29662</c:v>
                </c:pt>
                <c:pt idx="6286">
                  <c:v>29663</c:v>
                </c:pt>
                <c:pt idx="6287">
                  <c:v>29664</c:v>
                </c:pt>
                <c:pt idx="6288">
                  <c:v>29665</c:v>
                </c:pt>
                <c:pt idx="6289">
                  <c:v>29666</c:v>
                </c:pt>
                <c:pt idx="6290">
                  <c:v>29667</c:v>
                </c:pt>
                <c:pt idx="6291">
                  <c:v>29668</c:v>
                </c:pt>
                <c:pt idx="6292">
                  <c:v>29669</c:v>
                </c:pt>
                <c:pt idx="6293">
                  <c:v>29670</c:v>
                </c:pt>
                <c:pt idx="6294">
                  <c:v>29671</c:v>
                </c:pt>
                <c:pt idx="6295">
                  <c:v>29672</c:v>
                </c:pt>
                <c:pt idx="6296">
                  <c:v>29673</c:v>
                </c:pt>
                <c:pt idx="6297">
                  <c:v>29674</c:v>
                </c:pt>
                <c:pt idx="6298">
                  <c:v>29675</c:v>
                </c:pt>
                <c:pt idx="6299">
                  <c:v>29676</c:v>
                </c:pt>
                <c:pt idx="6300">
                  <c:v>29677</c:v>
                </c:pt>
                <c:pt idx="6301">
                  <c:v>29678</c:v>
                </c:pt>
                <c:pt idx="6302">
                  <c:v>29679</c:v>
                </c:pt>
                <c:pt idx="6303">
                  <c:v>29680</c:v>
                </c:pt>
                <c:pt idx="6304">
                  <c:v>29681</c:v>
                </c:pt>
                <c:pt idx="6305">
                  <c:v>29682</c:v>
                </c:pt>
                <c:pt idx="6306">
                  <c:v>29683</c:v>
                </c:pt>
                <c:pt idx="6307">
                  <c:v>29684</c:v>
                </c:pt>
                <c:pt idx="6308">
                  <c:v>29685</c:v>
                </c:pt>
                <c:pt idx="6309">
                  <c:v>29686</c:v>
                </c:pt>
                <c:pt idx="6310">
                  <c:v>29687</c:v>
                </c:pt>
                <c:pt idx="6311">
                  <c:v>29688</c:v>
                </c:pt>
                <c:pt idx="6312">
                  <c:v>29689</c:v>
                </c:pt>
                <c:pt idx="6313">
                  <c:v>29690</c:v>
                </c:pt>
                <c:pt idx="6314">
                  <c:v>29691</c:v>
                </c:pt>
                <c:pt idx="6315">
                  <c:v>29692</c:v>
                </c:pt>
                <c:pt idx="6316">
                  <c:v>29693</c:v>
                </c:pt>
                <c:pt idx="6317">
                  <c:v>29694</c:v>
                </c:pt>
                <c:pt idx="6318">
                  <c:v>29695</c:v>
                </c:pt>
                <c:pt idx="6319">
                  <c:v>29696</c:v>
                </c:pt>
                <c:pt idx="6320">
                  <c:v>29697</c:v>
                </c:pt>
                <c:pt idx="6321">
                  <c:v>29698</c:v>
                </c:pt>
                <c:pt idx="6322">
                  <c:v>29699</c:v>
                </c:pt>
                <c:pt idx="6323">
                  <c:v>29700</c:v>
                </c:pt>
                <c:pt idx="6324">
                  <c:v>29701</c:v>
                </c:pt>
                <c:pt idx="6325">
                  <c:v>29702</c:v>
                </c:pt>
                <c:pt idx="6326">
                  <c:v>29703</c:v>
                </c:pt>
                <c:pt idx="6327">
                  <c:v>29704</c:v>
                </c:pt>
                <c:pt idx="6328">
                  <c:v>29705</c:v>
                </c:pt>
                <c:pt idx="6329">
                  <c:v>29706</c:v>
                </c:pt>
                <c:pt idx="6330">
                  <c:v>29707</c:v>
                </c:pt>
                <c:pt idx="6331">
                  <c:v>29708</c:v>
                </c:pt>
                <c:pt idx="6332">
                  <c:v>29709</c:v>
                </c:pt>
                <c:pt idx="6333">
                  <c:v>29710</c:v>
                </c:pt>
                <c:pt idx="6334">
                  <c:v>29711</c:v>
                </c:pt>
                <c:pt idx="6335">
                  <c:v>29712</c:v>
                </c:pt>
                <c:pt idx="6336">
                  <c:v>29713</c:v>
                </c:pt>
                <c:pt idx="6337">
                  <c:v>29714</c:v>
                </c:pt>
                <c:pt idx="6338">
                  <c:v>29715</c:v>
                </c:pt>
                <c:pt idx="6339">
                  <c:v>29716</c:v>
                </c:pt>
                <c:pt idx="6340">
                  <c:v>29717</c:v>
                </c:pt>
                <c:pt idx="6341">
                  <c:v>29718</c:v>
                </c:pt>
                <c:pt idx="6342">
                  <c:v>29719</c:v>
                </c:pt>
                <c:pt idx="6343">
                  <c:v>29720</c:v>
                </c:pt>
                <c:pt idx="6344">
                  <c:v>29721</c:v>
                </c:pt>
                <c:pt idx="6345">
                  <c:v>29722</c:v>
                </c:pt>
                <c:pt idx="6346">
                  <c:v>29723</c:v>
                </c:pt>
                <c:pt idx="6347">
                  <c:v>29724</c:v>
                </c:pt>
                <c:pt idx="6348">
                  <c:v>29725</c:v>
                </c:pt>
                <c:pt idx="6349">
                  <c:v>29726</c:v>
                </c:pt>
                <c:pt idx="6350">
                  <c:v>29727</c:v>
                </c:pt>
                <c:pt idx="6351">
                  <c:v>29728</c:v>
                </c:pt>
                <c:pt idx="6352">
                  <c:v>29729</c:v>
                </c:pt>
                <c:pt idx="6353">
                  <c:v>29730</c:v>
                </c:pt>
                <c:pt idx="6354">
                  <c:v>29731</c:v>
                </c:pt>
                <c:pt idx="6355">
                  <c:v>29732</c:v>
                </c:pt>
                <c:pt idx="6356">
                  <c:v>29733</c:v>
                </c:pt>
                <c:pt idx="6357">
                  <c:v>29734</c:v>
                </c:pt>
                <c:pt idx="6358">
                  <c:v>29735</c:v>
                </c:pt>
                <c:pt idx="6359">
                  <c:v>29736</c:v>
                </c:pt>
                <c:pt idx="6360">
                  <c:v>29737</c:v>
                </c:pt>
                <c:pt idx="6361">
                  <c:v>29738</c:v>
                </c:pt>
                <c:pt idx="6362">
                  <c:v>29739</c:v>
                </c:pt>
                <c:pt idx="6363">
                  <c:v>29740</c:v>
                </c:pt>
                <c:pt idx="6364">
                  <c:v>29741</c:v>
                </c:pt>
                <c:pt idx="6365">
                  <c:v>29742</c:v>
                </c:pt>
                <c:pt idx="6366">
                  <c:v>29743</c:v>
                </c:pt>
                <c:pt idx="6367">
                  <c:v>29744</c:v>
                </c:pt>
                <c:pt idx="6368">
                  <c:v>29745</c:v>
                </c:pt>
                <c:pt idx="6369">
                  <c:v>29746</c:v>
                </c:pt>
                <c:pt idx="6370">
                  <c:v>29747</c:v>
                </c:pt>
                <c:pt idx="6371">
                  <c:v>29748</c:v>
                </c:pt>
                <c:pt idx="6372">
                  <c:v>29749</c:v>
                </c:pt>
                <c:pt idx="6373">
                  <c:v>29750</c:v>
                </c:pt>
                <c:pt idx="6374">
                  <c:v>29751</c:v>
                </c:pt>
                <c:pt idx="6375">
                  <c:v>29752</c:v>
                </c:pt>
                <c:pt idx="6376">
                  <c:v>29753</c:v>
                </c:pt>
                <c:pt idx="6377">
                  <c:v>29754</c:v>
                </c:pt>
                <c:pt idx="6378">
                  <c:v>29755</c:v>
                </c:pt>
                <c:pt idx="6379">
                  <c:v>29756</c:v>
                </c:pt>
                <c:pt idx="6380">
                  <c:v>29757</c:v>
                </c:pt>
                <c:pt idx="6381">
                  <c:v>29758</c:v>
                </c:pt>
                <c:pt idx="6382">
                  <c:v>29759</c:v>
                </c:pt>
                <c:pt idx="6383">
                  <c:v>29760</c:v>
                </c:pt>
                <c:pt idx="6384">
                  <c:v>29761</c:v>
                </c:pt>
                <c:pt idx="6385">
                  <c:v>29762</c:v>
                </c:pt>
                <c:pt idx="6386">
                  <c:v>29763</c:v>
                </c:pt>
                <c:pt idx="6387">
                  <c:v>29764</c:v>
                </c:pt>
                <c:pt idx="6388">
                  <c:v>29765</c:v>
                </c:pt>
                <c:pt idx="6389">
                  <c:v>29766</c:v>
                </c:pt>
                <c:pt idx="6390">
                  <c:v>29767</c:v>
                </c:pt>
                <c:pt idx="6391">
                  <c:v>29768</c:v>
                </c:pt>
                <c:pt idx="6392">
                  <c:v>29769</c:v>
                </c:pt>
                <c:pt idx="6393">
                  <c:v>29770</c:v>
                </c:pt>
                <c:pt idx="6394">
                  <c:v>29771</c:v>
                </c:pt>
                <c:pt idx="6395">
                  <c:v>29772</c:v>
                </c:pt>
                <c:pt idx="6396">
                  <c:v>29773</c:v>
                </c:pt>
                <c:pt idx="6397">
                  <c:v>29774</c:v>
                </c:pt>
                <c:pt idx="6398">
                  <c:v>29775</c:v>
                </c:pt>
                <c:pt idx="6399">
                  <c:v>29776</c:v>
                </c:pt>
                <c:pt idx="6400">
                  <c:v>29777</c:v>
                </c:pt>
                <c:pt idx="6401">
                  <c:v>29778</c:v>
                </c:pt>
                <c:pt idx="6402">
                  <c:v>29779</c:v>
                </c:pt>
                <c:pt idx="6403">
                  <c:v>29780</c:v>
                </c:pt>
                <c:pt idx="6404">
                  <c:v>29781</c:v>
                </c:pt>
                <c:pt idx="6405">
                  <c:v>29782</c:v>
                </c:pt>
                <c:pt idx="6406">
                  <c:v>29783</c:v>
                </c:pt>
                <c:pt idx="6407">
                  <c:v>29784</c:v>
                </c:pt>
                <c:pt idx="6408">
                  <c:v>29785</c:v>
                </c:pt>
                <c:pt idx="6409">
                  <c:v>29786</c:v>
                </c:pt>
                <c:pt idx="6410">
                  <c:v>29787</c:v>
                </c:pt>
                <c:pt idx="6411">
                  <c:v>29788</c:v>
                </c:pt>
                <c:pt idx="6412">
                  <c:v>29789</c:v>
                </c:pt>
                <c:pt idx="6413">
                  <c:v>29790</c:v>
                </c:pt>
                <c:pt idx="6414">
                  <c:v>29791</c:v>
                </c:pt>
                <c:pt idx="6415">
                  <c:v>29792</c:v>
                </c:pt>
                <c:pt idx="6416">
                  <c:v>29793</c:v>
                </c:pt>
                <c:pt idx="6417">
                  <c:v>29794</c:v>
                </c:pt>
                <c:pt idx="6418">
                  <c:v>29795</c:v>
                </c:pt>
                <c:pt idx="6419">
                  <c:v>29796</c:v>
                </c:pt>
                <c:pt idx="6420">
                  <c:v>29797</c:v>
                </c:pt>
                <c:pt idx="6421">
                  <c:v>29798</c:v>
                </c:pt>
                <c:pt idx="6422">
                  <c:v>29799</c:v>
                </c:pt>
                <c:pt idx="6423">
                  <c:v>29800</c:v>
                </c:pt>
                <c:pt idx="6424">
                  <c:v>29801</c:v>
                </c:pt>
                <c:pt idx="6425">
                  <c:v>29802</c:v>
                </c:pt>
                <c:pt idx="6426">
                  <c:v>29803</c:v>
                </c:pt>
                <c:pt idx="6427">
                  <c:v>29804</c:v>
                </c:pt>
                <c:pt idx="6428">
                  <c:v>29805</c:v>
                </c:pt>
                <c:pt idx="6429">
                  <c:v>29806</c:v>
                </c:pt>
                <c:pt idx="6430">
                  <c:v>29807</c:v>
                </c:pt>
                <c:pt idx="6431">
                  <c:v>29808</c:v>
                </c:pt>
                <c:pt idx="6432">
                  <c:v>29809</c:v>
                </c:pt>
                <c:pt idx="6433">
                  <c:v>29810</c:v>
                </c:pt>
                <c:pt idx="6434">
                  <c:v>29811</c:v>
                </c:pt>
                <c:pt idx="6435">
                  <c:v>29812</c:v>
                </c:pt>
                <c:pt idx="6436">
                  <c:v>29813</c:v>
                </c:pt>
                <c:pt idx="6437">
                  <c:v>29814</c:v>
                </c:pt>
                <c:pt idx="6438">
                  <c:v>29815</c:v>
                </c:pt>
                <c:pt idx="6439">
                  <c:v>29816</c:v>
                </c:pt>
                <c:pt idx="6440">
                  <c:v>29817</c:v>
                </c:pt>
                <c:pt idx="6441">
                  <c:v>29818</c:v>
                </c:pt>
                <c:pt idx="6442">
                  <c:v>29819</c:v>
                </c:pt>
                <c:pt idx="6443">
                  <c:v>29820</c:v>
                </c:pt>
                <c:pt idx="6444">
                  <c:v>29821</c:v>
                </c:pt>
                <c:pt idx="6445">
                  <c:v>29822</c:v>
                </c:pt>
                <c:pt idx="6446">
                  <c:v>29823</c:v>
                </c:pt>
                <c:pt idx="6447">
                  <c:v>29824</c:v>
                </c:pt>
                <c:pt idx="6448">
                  <c:v>29825</c:v>
                </c:pt>
                <c:pt idx="6449">
                  <c:v>29826</c:v>
                </c:pt>
                <c:pt idx="6450">
                  <c:v>29827</c:v>
                </c:pt>
                <c:pt idx="6451">
                  <c:v>29828</c:v>
                </c:pt>
                <c:pt idx="6452">
                  <c:v>29829</c:v>
                </c:pt>
                <c:pt idx="6453">
                  <c:v>29830</c:v>
                </c:pt>
                <c:pt idx="6454">
                  <c:v>29831</c:v>
                </c:pt>
                <c:pt idx="6455">
                  <c:v>29832</c:v>
                </c:pt>
                <c:pt idx="6456">
                  <c:v>29833</c:v>
                </c:pt>
                <c:pt idx="6457">
                  <c:v>29834</c:v>
                </c:pt>
                <c:pt idx="6458">
                  <c:v>29835</c:v>
                </c:pt>
                <c:pt idx="6459">
                  <c:v>29836</c:v>
                </c:pt>
                <c:pt idx="6460">
                  <c:v>29837</c:v>
                </c:pt>
                <c:pt idx="6461">
                  <c:v>29838</c:v>
                </c:pt>
                <c:pt idx="6462">
                  <c:v>29839</c:v>
                </c:pt>
                <c:pt idx="6463">
                  <c:v>29840</c:v>
                </c:pt>
                <c:pt idx="6464">
                  <c:v>29841</c:v>
                </c:pt>
                <c:pt idx="6465">
                  <c:v>29842</c:v>
                </c:pt>
                <c:pt idx="6466">
                  <c:v>29843</c:v>
                </c:pt>
                <c:pt idx="6467">
                  <c:v>29844</c:v>
                </c:pt>
                <c:pt idx="6468">
                  <c:v>29845</c:v>
                </c:pt>
                <c:pt idx="6469">
                  <c:v>29846</c:v>
                </c:pt>
                <c:pt idx="6470">
                  <c:v>29847</c:v>
                </c:pt>
                <c:pt idx="6471">
                  <c:v>29848</c:v>
                </c:pt>
                <c:pt idx="6472">
                  <c:v>29849</c:v>
                </c:pt>
                <c:pt idx="6473">
                  <c:v>29850</c:v>
                </c:pt>
                <c:pt idx="6474">
                  <c:v>29851</c:v>
                </c:pt>
                <c:pt idx="6475">
                  <c:v>29852</c:v>
                </c:pt>
                <c:pt idx="6476">
                  <c:v>29853</c:v>
                </c:pt>
                <c:pt idx="6477">
                  <c:v>29854</c:v>
                </c:pt>
                <c:pt idx="6478">
                  <c:v>29855</c:v>
                </c:pt>
                <c:pt idx="6479">
                  <c:v>29856</c:v>
                </c:pt>
                <c:pt idx="6480">
                  <c:v>29857</c:v>
                </c:pt>
                <c:pt idx="6481">
                  <c:v>29858</c:v>
                </c:pt>
                <c:pt idx="6482">
                  <c:v>29859</c:v>
                </c:pt>
                <c:pt idx="6483">
                  <c:v>29860</c:v>
                </c:pt>
                <c:pt idx="6484">
                  <c:v>29861</c:v>
                </c:pt>
                <c:pt idx="6485">
                  <c:v>29862</c:v>
                </c:pt>
                <c:pt idx="6486">
                  <c:v>29863</c:v>
                </c:pt>
                <c:pt idx="6487">
                  <c:v>29864</c:v>
                </c:pt>
                <c:pt idx="6488">
                  <c:v>29865</c:v>
                </c:pt>
                <c:pt idx="6489">
                  <c:v>29866</c:v>
                </c:pt>
                <c:pt idx="6490">
                  <c:v>29867</c:v>
                </c:pt>
                <c:pt idx="6491">
                  <c:v>29868</c:v>
                </c:pt>
                <c:pt idx="6492">
                  <c:v>29869</c:v>
                </c:pt>
                <c:pt idx="6493">
                  <c:v>29870</c:v>
                </c:pt>
                <c:pt idx="6494">
                  <c:v>29871</c:v>
                </c:pt>
                <c:pt idx="6495">
                  <c:v>29872</c:v>
                </c:pt>
                <c:pt idx="6496">
                  <c:v>29873</c:v>
                </c:pt>
                <c:pt idx="6497">
                  <c:v>29874</c:v>
                </c:pt>
                <c:pt idx="6498">
                  <c:v>29875</c:v>
                </c:pt>
                <c:pt idx="6499">
                  <c:v>29876</c:v>
                </c:pt>
                <c:pt idx="6500">
                  <c:v>29877</c:v>
                </c:pt>
                <c:pt idx="6501">
                  <c:v>29878</c:v>
                </c:pt>
                <c:pt idx="6502">
                  <c:v>29879</c:v>
                </c:pt>
                <c:pt idx="6503">
                  <c:v>29880</c:v>
                </c:pt>
                <c:pt idx="6504">
                  <c:v>29881</c:v>
                </c:pt>
                <c:pt idx="6505">
                  <c:v>29882</c:v>
                </c:pt>
                <c:pt idx="6506">
                  <c:v>29883</c:v>
                </c:pt>
                <c:pt idx="6507">
                  <c:v>29884</c:v>
                </c:pt>
                <c:pt idx="6508">
                  <c:v>29885</c:v>
                </c:pt>
                <c:pt idx="6509">
                  <c:v>29886</c:v>
                </c:pt>
                <c:pt idx="6510">
                  <c:v>29887</c:v>
                </c:pt>
                <c:pt idx="6511">
                  <c:v>29888</c:v>
                </c:pt>
                <c:pt idx="6512">
                  <c:v>29889</c:v>
                </c:pt>
                <c:pt idx="6513">
                  <c:v>29890</c:v>
                </c:pt>
                <c:pt idx="6514">
                  <c:v>29891</c:v>
                </c:pt>
                <c:pt idx="6515">
                  <c:v>29892</c:v>
                </c:pt>
                <c:pt idx="6516">
                  <c:v>29893</c:v>
                </c:pt>
                <c:pt idx="6517">
                  <c:v>29894</c:v>
                </c:pt>
                <c:pt idx="6518">
                  <c:v>29895</c:v>
                </c:pt>
                <c:pt idx="6519">
                  <c:v>29896</c:v>
                </c:pt>
                <c:pt idx="6520">
                  <c:v>29897</c:v>
                </c:pt>
                <c:pt idx="6521">
                  <c:v>29898</c:v>
                </c:pt>
                <c:pt idx="6522">
                  <c:v>29899</c:v>
                </c:pt>
                <c:pt idx="6523">
                  <c:v>29900</c:v>
                </c:pt>
                <c:pt idx="6524">
                  <c:v>29901</c:v>
                </c:pt>
                <c:pt idx="6525">
                  <c:v>29902</c:v>
                </c:pt>
                <c:pt idx="6526">
                  <c:v>29903</c:v>
                </c:pt>
                <c:pt idx="6527">
                  <c:v>29904</c:v>
                </c:pt>
                <c:pt idx="6528">
                  <c:v>29905</c:v>
                </c:pt>
                <c:pt idx="6529">
                  <c:v>29906</c:v>
                </c:pt>
                <c:pt idx="6530">
                  <c:v>29907</c:v>
                </c:pt>
                <c:pt idx="6531">
                  <c:v>29908</c:v>
                </c:pt>
                <c:pt idx="6532">
                  <c:v>29909</c:v>
                </c:pt>
                <c:pt idx="6533">
                  <c:v>29910</c:v>
                </c:pt>
                <c:pt idx="6534">
                  <c:v>29911</c:v>
                </c:pt>
                <c:pt idx="6535">
                  <c:v>29912</c:v>
                </c:pt>
                <c:pt idx="6536">
                  <c:v>29913</c:v>
                </c:pt>
                <c:pt idx="6537">
                  <c:v>29914</c:v>
                </c:pt>
                <c:pt idx="6538">
                  <c:v>29915</c:v>
                </c:pt>
                <c:pt idx="6539">
                  <c:v>29916</c:v>
                </c:pt>
                <c:pt idx="6540">
                  <c:v>29917</c:v>
                </c:pt>
                <c:pt idx="6541">
                  <c:v>29918</c:v>
                </c:pt>
                <c:pt idx="6542">
                  <c:v>29919</c:v>
                </c:pt>
                <c:pt idx="6543">
                  <c:v>29920</c:v>
                </c:pt>
                <c:pt idx="6544">
                  <c:v>29921</c:v>
                </c:pt>
                <c:pt idx="6545">
                  <c:v>29922</c:v>
                </c:pt>
                <c:pt idx="6546">
                  <c:v>29923</c:v>
                </c:pt>
                <c:pt idx="6547">
                  <c:v>29924</c:v>
                </c:pt>
                <c:pt idx="6548">
                  <c:v>29925</c:v>
                </c:pt>
                <c:pt idx="6549">
                  <c:v>29926</c:v>
                </c:pt>
                <c:pt idx="6550">
                  <c:v>29927</c:v>
                </c:pt>
                <c:pt idx="6551">
                  <c:v>29928</c:v>
                </c:pt>
                <c:pt idx="6552">
                  <c:v>29929</c:v>
                </c:pt>
                <c:pt idx="6553">
                  <c:v>29930</c:v>
                </c:pt>
                <c:pt idx="6554">
                  <c:v>29931</c:v>
                </c:pt>
                <c:pt idx="6555">
                  <c:v>29932</c:v>
                </c:pt>
                <c:pt idx="6556">
                  <c:v>29933</c:v>
                </c:pt>
                <c:pt idx="6557">
                  <c:v>29934</c:v>
                </c:pt>
                <c:pt idx="6558">
                  <c:v>29935</c:v>
                </c:pt>
                <c:pt idx="6559">
                  <c:v>29936</c:v>
                </c:pt>
                <c:pt idx="6560">
                  <c:v>29937</c:v>
                </c:pt>
                <c:pt idx="6561">
                  <c:v>29938</c:v>
                </c:pt>
                <c:pt idx="6562">
                  <c:v>29939</c:v>
                </c:pt>
                <c:pt idx="6563">
                  <c:v>29940</c:v>
                </c:pt>
                <c:pt idx="6564">
                  <c:v>29941</c:v>
                </c:pt>
                <c:pt idx="6565">
                  <c:v>29942</c:v>
                </c:pt>
                <c:pt idx="6566">
                  <c:v>29943</c:v>
                </c:pt>
                <c:pt idx="6567">
                  <c:v>29944</c:v>
                </c:pt>
                <c:pt idx="6568">
                  <c:v>29945</c:v>
                </c:pt>
                <c:pt idx="6569">
                  <c:v>29946</c:v>
                </c:pt>
                <c:pt idx="6570">
                  <c:v>29947</c:v>
                </c:pt>
                <c:pt idx="6571">
                  <c:v>29948</c:v>
                </c:pt>
                <c:pt idx="6572">
                  <c:v>29949</c:v>
                </c:pt>
                <c:pt idx="6573">
                  <c:v>29950</c:v>
                </c:pt>
                <c:pt idx="6574">
                  <c:v>29951</c:v>
                </c:pt>
                <c:pt idx="6575">
                  <c:v>29952</c:v>
                </c:pt>
                <c:pt idx="6576">
                  <c:v>29953</c:v>
                </c:pt>
                <c:pt idx="6577">
                  <c:v>29954</c:v>
                </c:pt>
                <c:pt idx="6578">
                  <c:v>29955</c:v>
                </c:pt>
                <c:pt idx="6579">
                  <c:v>29956</c:v>
                </c:pt>
                <c:pt idx="6580">
                  <c:v>29957</c:v>
                </c:pt>
                <c:pt idx="6581">
                  <c:v>29958</c:v>
                </c:pt>
                <c:pt idx="6582">
                  <c:v>29959</c:v>
                </c:pt>
                <c:pt idx="6583">
                  <c:v>29960</c:v>
                </c:pt>
                <c:pt idx="6584">
                  <c:v>29961</c:v>
                </c:pt>
                <c:pt idx="6585">
                  <c:v>29962</c:v>
                </c:pt>
                <c:pt idx="6586">
                  <c:v>29963</c:v>
                </c:pt>
                <c:pt idx="6587">
                  <c:v>29964</c:v>
                </c:pt>
                <c:pt idx="6588">
                  <c:v>29965</c:v>
                </c:pt>
                <c:pt idx="6589">
                  <c:v>29966</c:v>
                </c:pt>
                <c:pt idx="6590">
                  <c:v>29967</c:v>
                </c:pt>
                <c:pt idx="6591">
                  <c:v>29968</c:v>
                </c:pt>
                <c:pt idx="6592">
                  <c:v>29969</c:v>
                </c:pt>
                <c:pt idx="6593">
                  <c:v>29970</c:v>
                </c:pt>
                <c:pt idx="6594">
                  <c:v>29971</c:v>
                </c:pt>
                <c:pt idx="6595">
                  <c:v>29972</c:v>
                </c:pt>
                <c:pt idx="6596">
                  <c:v>29973</c:v>
                </c:pt>
                <c:pt idx="6597">
                  <c:v>29974</c:v>
                </c:pt>
                <c:pt idx="6598">
                  <c:v>29975</c:v>
                </c:pt>
                <c:pt idx="6599">
                  <c:v>29976</c:v>
                </c:pt>
                <c:pt idx="6600">
                  <c:v>29977</c:v>
                </c:pt>
                <c:pt idx="6601">
                  <c:v>29978</c:v>
                </c:pt>
                <c:pt idx="6602">
                  <c:v>29979</c:v>
                </c:pt>
                <c:pt idx="6603">
                  <c:v>29980</c:v>
                </c:pt>
                <c:pt idx="6604">
                  <c:v>29981</c:v>
                </c:pt>
                <c:pt idx="6605">
                  <c:v>29982</c:v>
                </c:pt>
                <c:pt idx="6606">
                  <c:v>29983</c:v>
                </c:pt>
                <c:pt idx="6607">
                  <c:v>29984</c:v>
                </c:pt>
                <c:pt idx="6608">
                  <c:v>29985</c:v>
                </c:pt>
                <c:pt idx="6609">
                  <c:v>29986</c:v>
                </c:pt>
                <c:pt idx="6610">
                  <c:v>29987</c:v>
                </c:pt>
                <c:pt idx="6611">
                  <c:v>29988</c:v>
                </c:pt>
                <c:pt idx="6612">
                  <c:v>29989</c:v>
                </c:pt>
                <c:pt idx="6613">
                  <c:v>29990</c:v>
                </c:pt>
                <c:pt idx="6614">
                  <c:v>29991</c:v>
                </c:pt>
                <c:pt idx="6615">
                  <c:v>29992</c:v>
                </c:pt>
                <c:pt idx="6616">
                  <c:v>29993</c:v>
                </c:pt>
                <c:pt idx="6617">
                  <c:v>29994</c:v>
                </c:pt>
                <c:pt idx="6618">
                  <c:v>29995</c:v>
                </c:pt>
                <c:pt idx="6619">
                  <c:v>29996</c:v>
                </c:pt>
                <c:pt idx="6620">
                  <c:v>29997</c:v>
                </c:pt>
                <c:pt idx="6621">
                  <c:v>29998</c:v>
                </c:pt>
                <c:pt idx="6622">
                  <c:v>29999</c:v>
                </c:pt>
                <c:pt idx="6623">
                  <c:v>30000</c:v>
                </c:pt>
                <c:pt idx="6624">
                  <c:v>30001</c:v>
                </c:pt>
                <c:pt idx="6625">
                  <c:v>30002</c:v>
                </c:pt>
                <c:pt idx="6626">
                  <c:v>30003</c:v>
                </c:pt>
                <c:pt idx="6627">
                  <c:v>30004</c:v>
                </c:pt>
                <c:pt idx="6628">
                  <c:v>30005</c:v>
                </c:pt>
                <c:pt idx="6629">
                  <c:v>30006</c:v>
                </c:pt>
                <c:pt idx="6630">
                  <c:v>30007</c:v>
                </c:pt>
                <c:pt idx="6631">
                  <c:v>30008</c:v>
                </c:pt>
                <c:pt idx="6632">
                  <c:v>30009</c:v>
                </c:pt>
                <c:pt idx="6633">
                  <c:v>30010</c:v>
                </c:pt>
                <c:pt idx="6634">
                  <c:v>30011</c:v>
                </c:pt>
                <c:pt idx="6635">
                  <c:v>30012</c:v>
                </c:pt>
                <c:pt idx="6636">
                  <c:v>30013</c:v>
                </c:pt>
                <c:pt idx="6637">
                  <c:v>30014</c:v>
                </c:pt>
                <c:pt idx="6638">
                  <c:v>30015</c:v>
                </c:pt>
                <c:pt idx="6639">
                  <c:v>30016</c:v>
                </c:pt>
                <c:pt idx="6640">
                  <c:v>30017</c:v>
                </c:pt>
                <c:pt idx="6641">
                  <c:v>30018</c:v>
                </c:pt>
                <c:pt idx="6642">
                  <c:v>30019</c:v>
                </c:pt>
                <c:pt idx="6643">
                  <c:v>30020</c:v>
                </c:pt>
                <c:pt idx="6644">
                  <c:v>30021</c:v>
                </c:pt>
                <c:pt idx="6645">
                  <c:v>30022</c:v>
                </c:pt>
                <c:pt idx="6646">
                  <c:v>30023</c:v>
                </c:pt>
                <c:pt idx="6647">
                  <c:v>30024</c:v>
                </c:pt>
                <c:pt idx="6648">
                  <c:v>30025</c:v>
                </c:pt>
                <c:pt idx="6649">
                  <c:v>30026</c:v>
                </c:pt>
                <c:pt idx="6650">
                  <c:v>30027</c:v>
                </c:pt>
                <c:pt idx="6651">
                  <c:v>30028</c:v>
                </c:pt>
                <c:pt idx="6652">
                  <c:v>30029</c:v>
                </c:pt>
                <c:pt idx="6653">
                  <c:v>30030</c:v>
                </c:pt>
                <c:pt idx="6654">
                  <c:v>30031</c:v>
                </c:pt>
                <c:pt idx="6655">
                  <c:v>30032</c:v>
                </c:pt>
                <c:pt idx="6656">
                  <c:v>30033</c:v>
                </c:pt>
                <c:pt idx="6657">
                  <c:v>30034</c:v>
                </c:pt>
                <c:pt idx="6658">
                  <c:v>30035</c:v>
                </c:pt>
                <c:pt idx="6659">
                  <c:v>30036</c:v>
                </c:pt>
                <c:pt idx="6660">
                  <c:v>30037</c:v>
                </c:pt>
                <c:pt idx="6661">
                  <c:v>30038</c:v>
                </c:pt>
                <c:pt idx="6662">
                  <c:v>30039</c:v>
                </c:pt>
                <c:pt idx="6663">
                  <c:v>30040</c:v>
                </c:pt>
                <c:pt idx="6664">
                  <c:v>30041</c:v>
                </c:pt>
                <c:pt idx="6665">
                  <c:v>30042</c:v>
                </c:pt>
                <c:pt idx="6666">
                  <c:v>30043</c:v>
                </c:pt>
                <c:pt idx="6667">
                  <c:v>30044</c:v>
                </c:pt>
                <c:pt idx="6668">
                  <c:v>30045</c:v>
                </c:pt>
                <c:pt idx="6669">
                  <c:v>30046</c:v>
                </c:pt>
                <c:pt idx="6670">
                  <c:v>30047</c:v>
                </c:pt>
                <c:pt idx="6671">
                  <c:v>30048</c:v>
                </c:pt>
                <c:pt idx="6672">
                  <c:v>30049</c:v>
                </c:pt>
                <c:pt idx="6673">
                  <c:v>30050</c:v>
                </c:pt>
                <c:pt idx="6674">
                  <c:v>30051</c:v>
                </c:pt>
                <c:pt idx="6675">
                  <c:v>30052</c:v>
                </c:pt>
                <c:pt idx="6676">
                  <c:v>30053</c:v>
                </c:pt>
                <c:pt idx="6677">
                  <c:v>30054</c:v>
                </c:pt>
                <c:pt idx="6678">
                  <c:v>30055</c:v>
                </c:pt>
                <c:pt idx="6679">
                  <c:v>30056</c:v>
                </c:pt>
                <c:pt idx="6680">
                  <c:v>30057</c:v>
                </c:pt>
                <c:pt idx="6681">
                  <c:v>30058</c:v>
                </c:pt>
                <c:pt idx="6682">
                  <c:v>30059</c:v>
                </c:pt>
                <c:pt idx="6683">
                  <c:v>30060</c:v>
                </c:pt>
                <c:pt idx="6684">
                  <c:v>30061</c:v>
                </c:pt>
                <c:pt idx="6685">
                  <c:v>30062</c:v>
                </c:pt>
                <c:pt idx="6686">
                  <c:v>30063</c:v>
                </c:pt>
                <c:pt idx="6687">
                  <c:v>30064</c:v>
                </c:pt>
                <c:pt idx="6688">
                  <c:v>30065</c:v>
                </c:pt>
                <c:pt idx="6689">
                  <c:v>30066</c:v>
                </c:pt>
                <c:pt idx="6690">
                  <c:v>30067</c:v>
                </c:pt>
                <c:pt idx="6691">
                  <c:v>30068</c:v>
                </c:pt>
                <c:pt idx="6692">
                  <c:v>30069</c:v>
                </c:pt>
                <c:pt idx="6693">
                  <c:v>30070</c:v>
                </c:pt>
                <c:pt idx="6694">
                  <c:v>30071</c:v>
                </c:pt>
                <c:pt idx="6695">
                  <c:v>30072</c:v>
                </c:pt>
                <c:pt idx="6696">
                  <c:v>30073</c:v>
                </c:pt>
                <c:pt idx="6697">
                  <c:v>30074</c:v>
                </c:pt>
                <c:pt idx="6698">
                  <c:v>30075</c:v>
                </c:pt>
                <c:pt idx="6699">
                  <c:v>30076</c:v>
                </c:pt>
                <c:pt idx="6700">
                  <c:v>30077</c:v>
                </c:pt>
                <c:pt idx="6701">
                  <c:v>30078</c:v>
                </c:pt>
                <c:pt idx="6702">
                  <c:v>30079</c:v>
                </c:pt>
                <c:pt idx="6703">
                  <c:v>30080</c:v>
                </c:pt>
                <c:pt idx="6704">
                  <c:v>30081</c:v>
                </c:pt>
                <c:pt idx="6705">
                  <c:v>30082</c:v>
                </c:pt>
                <c:pt idx="6706">
                  <c:v>30083</c:v>
                </c:pt>
                <c:pt idx="6707">
                  <c:v>30084</c:v>
                </c:pt>
                <c:pt idx="6708">
                  <c:v>30085</c:v>
                </c:pt>
                <c:pt idx="6709">
                  <c:v>30086</c:v>
                </c:pt>
                <c:pt idx="6710">
                  <c:v>30087</c:v>
                </c:pt>
                <c:pt idx="6711">
                  <c:v>30088</c:v>
                </c:pt>
                <c:pt idx="6712">
                  <c:v>30089</c:v>
                </c:pt>
                <c:pt idx="6713">
                  <c:v>30090</c:v>
                </c:pt>
                <c:pt idx="6714">
                  <c:v>30091</c:v>
                </c:pt>
                <c:pt idx="6715">
                  <c:v>30092</c:v>
                </c:pt>
                <c:pt idx="6716">
                  <c:v>30093</c:v>
                </c:pt>
                <c:pt idx="6717">
                  <c:v>30094</c:v>
                </c:pt>
                <c:pt idx="6718">
                  <c:v>30095</c:v>
                </c:pt>
                <c:pt idx="6719">
                  <c:v>30096</c:v>
                </c:pt>
                <c:pt idx="6720">
                  <c:v>30097</c:v>
                </c:pt>
                <c:pt idx="6721">
                  <c:v>30098</c:v>
                </c:pt>
                <c:pt idx="6722">
                  <c:v>30099</c:v>
                </c:pt>
                <c:pt idx="6723">
                  <c:v>30100</c:v>
                </c:pt>
                <c:pt idx="6724">
                  <c:v>30101</c:v>
                </c:pt>
                <c:pt idx="6725">
                  <c:v>30102</c:v>
                </c:pt>
                <c:pt idx="6726">
                  <c:v>30103</c:v>
                </c:pt>
                <c:pt idx="6727">
                  <c:v>30104</c:v>
                </c:pt>
                <c:pt idx="6728">
                  <c:v>30105</c:v>
                </c:pt>
                <c:pt idx="6729">
                  <c:v>30106</c:v>
                </c:pt>
                <c:pt idx="6730">
                  <c:v>30107</c:v>
                </c:pt>
                <c:pt idx="6731">
                  <c:v>30108</c:v>
                </c:pt>
                <c:pt idx="6732">
                  <c:v>30109</c:v>
                </c:pt>
                <c:pt idx="6733">
                  <c:v>30110</c:v>
                </c:pt>
                <c:pt idx="6734">
                  <c:v>30111</c:v>
                </c:pt>
                <c:pt idx="6735">
                  <c:v>30112</c:v>
                </c:pt>
                <c:pt idx="6736">
                  <c:v>30113</c:v>
                </c:pt>
                <c:pt idx="6737">
                  <c:v>30114</c:v>
                </c:pt>
                <c:pt idx="6738">
                  <c:v>30115</c:v>
                </c:pt>
                <c:pt idx="6739">
                  <c:v>30116</c:v>
                </c:pt>
                <c:pt idx="6740">
                  <c:v>30117</c:v>
                </c:pt>
                <c:pt idx="6741">
                  <c:v>30118</c:v>
                </c:pt>
                <c:pt idx="6742">
                  <c:v>30119</c:v>
                </c:pt>
                <c:pt idx="6743">
                  <c:v>30120</c:v>
                </c:pt>
                <c:pt idx="6744">
                  <c:v>30121</c:v>
                </c:pt>
                <c:pt idx="6745">
                  <c:v>30122</c:v>
                </c:pt>
                <c:pt idx="6746">
                  <c:v>30123</c:v>
                </c:pt>
                <c:pt idx="6747">
                  <c:v>30124</c:v>
                </c:pt>
                <c:pt idx="6748">
                  <c:v>30125</c:v>
                </c:pt>
                <c:pt idx="6749">
                  <c:v>30126</c:v>
                </c:pt>
                <c:pt idx="6750">
                  <c:v>30127</c:v>
                </c:pt>
                <c:pt idx="6751">
                  <c:v>30128</c:v>
                </c:pt>
                <c:pt idx="6752">
                  <c:v>30129</c:v>
                </c:pt>
                <c:pt idx="6753">
                  <c:v>30130</c:v>
                </c:pt>
                <c:pt idx="6754">
                  <c:v>30131</c:v>
                </c:pt>
                <c:pt idx="6755">
                  <c:v>30132</c:v>
                </c:pt>
                <c:pt idx="6756">
                  <c:v>30133</c:v>
                </c:pt>
                <c:pt idx="6757">
                  <c:v>30134</c:v>
                </c:pt>
                <c:pt idx="6758">
                  <c:v>30135</c:v>
                </c:pt>
                <c:pt idx="6759">
                  <c:v>30136</c:v>
                </c:pt>
                <c:pt idx="6760">
                  <c:v>30137</c:v>
                </c:pt>
                <c:pt idx="6761">
                  <c:v>30138</c:v>
                </c:pt>
                <c:pt idx="6762">
                  <c:v>30139</c:v>
                </c:pt>
                <c:pt idx="6763">
                  <c:v>30140</c:v>
                </c:pt>
                <c:pt idx="6764">
                  <c:v>30141</c:v>
                </c:pt>
                <c:pt idx="6765">
                  <c:v>30142</c:v>
                </c:pt>
                <c:pt idx="6766">
                  <c:v>30143</c:v>
                </c:pt>
                <c:pt idx="6767">
                  <c:v>30144</c:v>
                </c:pt>
                <c:pt idx="6768">
                  <c:v>30145</c:v>
                </c:pt>
                <c:pt idx="6769">
                  <c:v>30146</c:v>
                </c:pt>
                <c:pt idx="6770">
                  <c:v>30147</c:v>
                </c:pt>
                <c:pt idx="6771">
                  <c:v>30148</c:v>
                </c:pt>
                <c:pt idx="6772">
                  <c:v>30149</c:v>
                </c:pt>
                <c:pt idx="6773">
                  <c:v>30150</c:v>
                </c:pt>
                <c:pt idx="6774">
                  <c:v>30151</c:v>
                </c:pt>
                <c:pt idx="6775">
                  <c:v>30152</c:v>
                </c:pt>
                <c:pt idx="6776">
                  <c:v>30153</c:v>
                </c:pt>
                <c:pt idx="6777">
                  <c:v>30154</c:v>
                </c:pt>
                <c:pt idx="6778">
                  <c:v>30155</c:v>
                </c:pt>
                <c:pt idx="6779">
                  <c:v>30156</c:v>
                </c:pt>
                <c:pt idx="6780">
                  <c:v>30157</c:v>
                </c:pt>
                <c:pt idx="6781">
                  <c:v>30158</c:v>
                </c:pt>
                <c:pt idx="6782">
                  <c:v>30159</c:v>
                </c:pt>
                <c:pt idx="6783">
                  <c:v>30160</c:v>
                </c:pt>
                <c:pt idx="6784">
                  <c:v>30161</c:v>
                </c:pt>
                <c:pt idx="6785">
                  <c:v>30162</c:v>
                </c:pt>
                <c:pt idx="6786">
                  <c:v>30163</c:v>
                </c:pt>
                <c:pt idx="6787">
                  <c:v>30164</c:v>
                </c:pt>
                <c:pt idx="6788">
                  <c:v>30165</c:v>
                </c:pt>
                <c:pt idx="6789">
                  <c:v>30166</c:v>
                </c:pt>
                <c:pt idx="6790">
                  <c:v>30167</c:v>
                </c:pt>
                <c:pt idx="6791">
                  <c:v>30168</c:v>
                </c:pt>
                <c:pt idx="6792">
                  <c:v>30169</c:v>
                </c:pt>
                <c:pt idx="6793">
                  <c:v>30170</c:v>
                </c:pt>
                <c:pt idx="6794">
                  <c:v>30171</c:v>
                </c:pt>
                <c:pt idx="6795">
                  <c:v>30172</c:v>
                </c:pt>
                <c:pt idx="6796">
                  <c:v>30173</c:v>
                </c:pt>
                <c:pt idx="6797">
                  <c:v>30174</c:v>
                </c:pt>
                <c:pt idx="6798">
                  <c:v>30175</c:v>
                </c:pt>
                <c:pt idx="6799">
                  <c:v>30176</c:v>
                </c:pt>
                <c:pt idx="6800">
                  <c:v>30177</c:v>
                </c:pt>
                <c:pt idx="6801">
                  <c:v>30178</c:v>
                </c:pt>
                <c:pt idx="6802">
                  <c:v>30179</c:v>
                </c:pt>
                <c:pt idx="6803">
                  <c:v>30180</c:v>
                </c:pt>
                <c:pt idx="6804">
                  <c:v>30181</c:v>
                </c:pt>
                <c:pt idx="6805">
                  <c:v>30182</c:v>
                </c:pt>
                <c:pt idx="6806">
                  <c:v>30183</c:v>
                </c:pt>
                <c:pt idx="6807">
                  <c:v>30184</c:v>
                </c:pt>
                <c:pt idx="6808">
                  <c:v>30185</c:v>
                </c:pt>
                <c:pt idx="6809">
                  <c:v>30186</c:v>
                </c:pt>
                <c:pt idx="6810">
                  <c:v>30187</c:v>
                </c:pt>
                <c:pt idx="6811">
                  <c:v>30188</c:v>
                </c:pt>
                <c:pt idx="6812">
                  <c:v>30189</c:v>
                </c:pt>
                <c:pt idx="6813">
                  <c:v>30190</c:v>
                </c:pt>
                <c:pt idx="6814">
                  <c:v>30191</c:v>
                </c:pt>
                <c:pt idx="6815">
                  <c:v>30192</c:v>
                </c:pt>
                <c:pt idx="6816">
                  <c:v>30193</c:v>
                </c:pt>
                <c:pt idx="6817">
                  <c:v>30194</c:v>
                </c:pt>
                <c:pt idx="6818">
                  <c:v>30195</c:v>
                </c:pt>
                <c:pt idx="6819">
                  <c:v>30196</c:v>
                </c:pt>
                <c:pt idx="6820">
                  <c:v>30197</c:v>
                </c:pt>
                <c:pt idx="6821">
                  <c:v>30198</c:v>
                </c:pt>
                <c:pt idx="6822">
                  <c:v>30199</c:v>
                </c:pt>
                <c:pt idx="6823">
                  <c:v>30200</c:v>
                </c:pt>
                <c:pt idx="6824">
                  <c:v>30201</c:v>
                </c:pt>
                <c:pt idx="6825">
                  <c:v>30202</c:v>
                </c:pt>
                <c:pt idx="6826">
                  <c:v>30203</c:v>
                </c:pt>
                <c:pt idx="6827">
                  <c:v>30204</c:v>
                </c:pt>
                <c:pt idx="6828">
                  <c:v>30205</c:v>
                </c:pt>
                <c:pt idx="6829">
                  <c:v>30206</c:v>
                </c:pt>
                <c:pt idx="6830">
                  <c:v>30207</c:v>
                </c:pt>
                <c:pt idx="6831">
                  <c:v>30208</c:v>
                </c:pt>
                <c:pt idx="6832">
                  <c:v>30209</c:v>
                </c:pt>
                <c:pt idx="6833">
                  <c:v>30210</c:v>
                </c:pt>
                <c:pt idx="6834">
                  <c:v>30211</c:v>
                </c:pt>
                <c:pt idx="6835">
                  <c:v>30212</c:v>
                </c:pt>
                <c:pt idx="6836">
                  <c:v>30213</c:v>
                </c:pt>
                <c:pt idx="6837">
                  <c:v>30214</c:v>
                </c:pt>
                <c:pt idx="6838">
                  <c:v>30215</c:v>
                </c:pt>
                <c:pt idx="6839">
                  <c:v>30216</c:v>
                </c:pt>
                <c:pt idx="6840">
                  <c:v>30217</c:v>
                </c:pt>
                <c:pt idx="6841">
                  <c:v>30218</c:v>
                </c:pt>
                <c:pt idx="6842">
                  <c:v>30219</c:v>
                </c:pt>
                <c:pt idx="6843">
                  <c:v>30220</c:v>
                </c:pt>
                <c:pt idx="6844">
                  <c:v>30221</c:v>
                </c:pt>
                <c:pt idx="6845">
                  <c:v>30222</c:v>
                </c:pt>
                <c:pt idx="6846">
                  <c:v>30223</c:v>
                </c:pt>
                <c:pt idx="6847">
                  <c:v>30224</c:v>
                </c:pt>
                <c:pt idx="6848">
                  <c:v>30225</c:v>
                </c:pt>
                <c:pt idx="6849">
                  <c:v>30226</c:v>
                </c:pt>
                <c:pt idx="6850">
                  <c:v>30227</c:v>
                </c:pt>
                <c:pt idx="6851">
                  <c:v>30228</c:v>
                </c:pt>
                <c:pt idx="6852">
                  <c:v>30229</c:v>
                </c:pt>
                <c:pt idx="6853">
                  <c:v>30230</c:v>
                </c:pt>
                <c:pt idx="6854">
                  <c:v>30231</c:v>
                </c:pt>
                <c:pt idx="6855">
                  <c:v>30232</c:v>
                </c:pt>
                <c:pt idx="6856">
                  <c:v>30233</c:v>
                </c:pt>
                <c:pt idx="6857">
                  <c:v>30234</c:v>
                </c:pt>
                <c:pt idx="6858">
                  <c:v>30235</c:v>
                </c:pt>
                <c:pt idx="6859">
                  <c:v>30236</c:v>
                </c:pt>
                <c:pt idx="6860">
                  <c:v>30237</c:v>
                </c:pt>
                <c:pt idx="6861">
                  <c:v>30238</c:v>
                </c:pt>
                <c:pt idx="6862">
                  <c:v>30239</c:v>
                </c:pt>
                <c:pt idx="6863">
                  <c:v>30240</c:v>
                </c:pt>
                <c:pt idx="6864">
                  <c:v>30241</c:v>
                </c:pt>
                <c:pt idx="6865">
                  <c:v>30242</c:v>
                </c:pt>
                <c:pt idx="6866">
                  <c:v>30243</c:v>
                </c:pt>
                <c:pt idx="6867">
                  <c:v>30244</c:v>
                </c:pt>
                <c:pt idx="6868">
                  <c:v>30245</c:v>
                </c:pt>
                <c:pt idx="6869">
                  <c:v>30246</c:v>
                </c:pt>
                <c:pt idx="6870">
                  <c:v>30247</c:v>
                </c:pt>
                <c:pt idx="6871">
                  <c:v>30248</c:v>
                </c:pt>
                <c:pt idx="6872">
                  <c:v>30249</c:v>
                </c:pt>
                <c:pt idx="6873">
                  <c:v>30250</c:v>
                </c:pt>
                <c:pt idx="6874">
                  <c:v>30251</c:v>
                </c:pt>
                <c:pt idx="6875">
                  <c:v>30252</c:v>
                </c:pt>
                <c:pt idx="6876">
                  <c:v>30253</c:v>
                </c:pt>
                <c:pt idx="6877">
                  <c:v>30254</c:v>
                </c:pt>
                <c:pt idx="6878">
                  <c:v>30255</c:v>
                </c:pt>
                <c:pt idx="6879">
                  <c:v>30256</c:v>
                </c:pt>
                <c:pt idx="6880">
                  <c:v>30257</c:v>
                </c:pt>
                <c:pt idx="6881">
                  <c:v>30258</c:v>
                </c:pt>
                <c:pt idx="6882">
                  <c:v>30259</c:v>
                </c:pt>
                <c:pt idx="6883">
                  <c:v>30260</c:v>
                </c:pt>
                <c:pt idx="6884">
                  <c:v>30261</c:v>
                </c:pt>
                <c:pt idx="6885">
                  <c:v>30262</c:v>
                </c:pt>
                <c:pt idx="6886">
                  <c:v>30263</c:v>
                </c:pt>
                <c:pt idx="6887">
                  <c:v>30264</c:v>
                </c:pt>
                <c:pt idx="6888">
                  <c:v>30265</c:v>
                </c:pt>
                <c:pt idx="6889">
                  <c:v>30266</c:v>
                </c:pt>
                <c:pt idx="6890">
                  <c:v>30267</c:v>
                </c:pt>
                <c:pt idx="6891">
                  <c:v>30268</c:v>
                </c:pt>
                <c:pt idx="6892">
                  <c:v>30269</c:v>
                </c:pt>
                <c:pt idx="6893">
                  <c:v>30270</c:v>
                </c:pt>
                <c:pt idx="6894">
                  <c:v>30271</c:v>
                </c:pt>
                <c:pt idx="6895">
                  <c:v>30272</c:v>
                </c:pt>
                <c:pt idx="6896">
                  <c:v>30273</c:v>
                </c:pt>
                <c:pt idx="6897">
                  <c:v>30274</c:v>
                </c:pt>
                <c:pt idx="6898">
                  <c:v>30275</c:v>
                </c:pt>
                <c:pt idx="6899">
                  <c:v>30276</c:v>
                </c:pt>
                <c:pt idx="6900">
                  <c:v>30277</c:v>
                </c:pt>
                <c:pt idx="6901">
                  <c:v>30278</c:v>
                </c:pt>
                <c:pt idx="6902">
                  <c:v>30279</c:v>
                </c:pt>
                <c:pt idx="6903">
                  <c:v>30280</c:v>
                </c:pt>
                <c:pt idx="6904">
                  <c:v>30281</c:v>
                </c:pt>
                <c:pt idx="6905">
                  <c:v>30282</c:v>
                </c:pt>
                <c:pt idx="6906">
                  <c:v>30283</c:v>
                </c:pt>
                <c:pt idx="6907">
                  <c:v>30284</c:v>
                </c:pt>
                <c:pt idx="6908">
                  <c:v>30285</c:v>
                </c:pt>
                <c:pt idx="6909">
                  <c:v>30286</c:v>
                </c:pt>
                <c:pt idx="6910">
                  <c:v>30287</c:v>
                </c:pt>
                <c:pt idx="6911">
                  <c:v>30288</c:v>
                </c:pt>
                <c:pt idx="6912">
                  <c:v>30289</c:v>
                </c:pt>
                <c:pt idx="6913">
                  <c:v>30290</c:v>
                </c:pt>
                <c:pt idx="6914">
                  <c:v>30291</c:v>
                </c:pt>
                <c:pt idx="6915">
                  <c:v>30292</c:v>
                </c:pt>
                <c:pt idx="6916">
                  <c:v>30293</c:v>
                </c:pt>
                <c:pt idx="6917">
                  <c:v>30294</c:v>
                </c:pt>
                <c:pt idx="6918">
                  <c:v>30295</c:v>
                </c:pt>
                <c:pt idx="6919">
                  <c:v>30296</c:v>
                </c:pt>
                <c:pt idx="6920">
                  <c:v>30297</c:v>
                </c:pt>
                <c:pt idx="6921">
                  <c:v>30298</c:v>
                </c:pt>
                <c:pt idx="6922">
                  <c:v>30299</c:v>
                </c:pt>
                <c:pt idx="6923">
                  <c:v>30300</c:v>
                </c:pt>
                <c:pt idx="6924">
                  <c:v>30301</c:v>
                </c:pt>
                <c:pt idx="6925">
                  <c:v>30302</c:v>
                </c:pt>
                <c:pt idx="6926">
                  <c:v>30303</c:v>
                </c:pt>
                <c:pt idx="6927">
                  <c:v>30304</c:v>
                </c:pt>
                <c:pt idx="6928">
                  <c:v>30305</c:v>
                </c:pt>
                <c:pt idx="6929">
                  <c:v>30306</c:v>
                </c:pt>
                <c:pt idx="6930">
                  <c:v>30307</c:v>
                </c:pt>
                <c:pt idx="6931">
                  <c:v>30308</c:v>
                </c:pt>
                <c:pt idx="6932">
                  <c:v>30309</c:v>
                </c:pt>
                <c:pt idx="6933">
                  <c:v>30310</c:v>
                </c:pt>
                <c:pt idx="6934">
                  <c:v>30311</c:v>
                </c:pt>
                <c:pt idx="6935">
                  <c:v>30312</c:v>
                </c:pt>
                <c:pt idx="6936">
                  <c:v>30313</c:v>
                </c:pt>
                <c:pt idx="6937">
                  <c:v>30314</c:v>
                </c:pt>
                <c:pt idx="6938">
                  <c:v>30315</c:v>
                </c:pt>
                <c:pt idx="6939">
                  <c:v>30316</c:v>
                </c:pt>
                <c:pt idx="6940">
                  <c:v>30317</c:v>
                </c:pt>
                <c:pt idx="6941">
                  <c:v>30318</c:v>
                </c:pt>
                <c:pt idx="6942">
                  <c:v>30319</c:v>
                </c:pt>
                <c:pt idx="6943">
                  <c:v>30320</c:v>
                </c:pt>
                <c:pt idx="6944">
                  <c:v>30321</c:v>
                </c:pt>
                <c:pt idx="6945">
                  <c:v>30322</c:v>
                </c:pt>
                <c:pt idx="6946">
                  <c:v>30323</c:v>
                </c:pt>
                <c:pt idx="6947">
                  <c:v>30324</c:v>
                </c:pt>
                <c:pt idx="6948">
                  <c:v>30325</c:v>
                </c:pt>
                <c:pt idx="6949">
                  <c:v>30326</c:v>
                </c:pt>
                <c:pt idx="6950">
                  <c:v>30327</c:v>
                </c:pt>
                <c:pt idx="6951">
                  <c:v>30328</c:v>
                </c:pt>
                <c:pt idx="6952">
                  <c:v>30329</c:v>
                </c:pt>
                <c:pt idx="6953">
                  <c:v>30330</c:v>
                </c:pt>
                <c:pt idx="6954">
                  <c:v>30331</c:v>
                </c:pt>
                <c:pt idx="6955">
                  <c:v>30332</c:v>
                </c:pt>
                <c:pt idx="6956">
                  <c:v>30333</c:v>
                </c:pt>
                <c:pt idx="6957">
                  <c:v>30334</c:v>
                </c:pt>
                <c:pt idx="6958">
                  <c:v>30335</c:v>
                </c:pt>
                <c:pt idx="6959">
                  <c:v>30336</c:v>
                </c:pt>
                <c:pt idx="6960">
                  <c:v>30337</c:v>
                </c:pt>
                <c:pt idx="6961">
                  <c:v>30338</c:v>
                </c:pt>
                <c:pt idx="6962">
                  <c:v>30339</c:v>
                </c:pt>
                <c:pt idx="6963">
                  <c:v>30340</c:v>
                </c:pt>
                <c:pt idx="6964">
                  <c:v>30341</c:v>
                </c:pt>
                <c:pt idx="6965">
                  <c:v>30342</c:v>
                </c:pt>
                <c:pt idx="6966">
                  <c:v>30343</c:v>
                </c:pt>
                <c:pt idx="6967">
                  <c:v>30344</c:v>
                </c:pt>
                <c:pt idx="6968">
                  <c:v>30345</c:v>
                </c:pt>
                <c:pt idx="6969">
                  <c:v>30346</c:v>
                </c:pt>
                <c:pt idx="6970">
                  <c:v>30347</c:v>
                </c:pt>
                <c:pt idx="6971">
                  <c:v>30348</c:v>
                </c:pt>
                <c:pt idx="6972">
                  <c:v>30349</c:v>
                </c:pt>
                <c:pt idx="6973">
                  <c:v>30350</c:v>
                </c:pt>
                <c:pt idx="6974">
                  <c:v>30351</c:v>
                </c:pt>
                <c:pt idx="6975">
                  <c:v>30352</c:v>
                </c:pt>
                <c:pt idx="6976">
                  <c:v>30353</c:v>
                </c:pt>
                <c:pt idx="6977">
                  <c:v>30354</c:v>
                </c:pt>
                <c:pt idx="6978">
                  <c:v>30355</c:v>
                </c:pt>
                <c:pt idx="6979">
                  <c:v>30356</c:v>
                </c:pt>
                <c:pt idx="6980">
                  <c:v>30357</c:v>
                </c:pt>
                <c:pt idx="6981">
                  <c:v>30358</c:v>
                </c:pt>
                <c:pt idx="6982">
                  <c:v>30359</c:v>
                </c:pt>
                <c:pt idx="6983">
                  <c:v>30360</c:v>
                </c:pt>
                <c:pt idx="6984">
                  <c:v>30361</c:v>
                </c:pt>
                <c:pt idx="6985">
                  <c:v>30362</c:v>
                </c:pt>
                <c:pt idx="6986">
                  <c:v>30363</c:v>
                </c:pt>
                <c:pt idx="6987">
                  <c:v>30364</c:v>
                </c:pt>
                <c:pt idx="6988">
                  <c:v>30365</c:v>
                </c:pt>
                <c:pt idx="6989">
                  <c:v>30366</c:v>
                </c:pt>
                <c:pt idx="6990">
                  <c:v>30367</c:v>
                </c:pt>
                <c:pt idx="6991">
                  <c:v>30368</c:v>
                </c:pt>
                <c:pt idx="6992">
                  <c:v>30369</c:v>
                </c:pt>
                <c:pt idx="6993">
                  <c:v>30370</c:v>
                </c:pt>
                <c:pt idx="6994">
                  <c:v>30371</c:v>
                </c:pt>
                <c:pt idx="6995">
                  <c:v>30372</c:v>
                </c:pt>
                <c:pt idx="6996">
                  <c:v>30373</c:v>
                </c:pt>
                <c:pt idx="6997">
                  <c:v>30374</c:v>
                </c:pt>
                <c:pt idx="6998">
                  <c:v>30375</c:v>
                </c:pt>
                <c:pt idx="6999">
                  <c:v>30376</c:v>
                </c:pt>
                <c:pt idx="7000">
                  <c:v>30377</c:v>
                </c:pt>
                <c:pt idx="7001">
                  <c:v>30378</c:v>
                </c:pt>
                <c:pt idx="7002">
                  <c:v>30379</c:v>
                </c:pt>
                <c:pt idx="7003">
                  <c:v>30380</c:v>
                </c:pt>
                <c:pt idx="7004">
                  <c:v>30381</c:v>
                </c:pt>
                <c:pt idx="7005">
                  <c:v>30382</c:v>
                </c:pt>
                <c:pt idx="7006">
                  <c:v>30383</c:v>
                </c:pt>
                <c:pt idx="7007">
                  <c:v>30384</c:v>
                </c:pt>
                <c:pt idx="7008">
                  <c:v>30385</c:v>
                </c:pt>
                <c:pt idx="7009">
                  <c:v>30386</c:v>
                </c:pt>
                <c:pt idx="7010">
                  <c:v>30387</c:v>
                </c:pt>
                <c:pt idx="7011">
                  <c:v>30388</c:v>
                </c:pt>
                <c:pt idx="7012">
                  <c:v>30389</c:v>
                </c:pt>
                <c:pt idx="7013">
                  <c:v>30390</c:v>
                </c:pt>
                <c:pt idx="7014">
                  <c:v>30391</c:v>
                </c:pt>
                <c:pt idx="7015">
                  <c:v>30392</c:v>
                </c:pt>
                <c:pt idx="7016">
                  <c:v>30393</c:v>
                </c:pt>
                <c:pt idx="7017">
                  <c:v>30394</c:v>
                </c:pt>
                <c:pt idx="7018">
                  <c:v>30395</c:v>
                </c:pt>
                <c:pt idx="7019">
                  <c:v>30396</c:v>
                </c:pt>
                <c:pt idx="7020">
                  <c:v>30397</c:v>
                </c:pt>
                <c:pt idx="7021">
                  <c:v>30398</c:v>
                </c:pt>
                <c:pt idx="7022">
                  <c:v>30399</c:v>
                </c:pt>
                <c:pt idx="7023">
                  <c:v>30400</c:v>
                </c:pt>
                <c:pt idx="7024">
                  <c:v>30401</c:v>
                </c:pt>
                <c:pt idx="7025">
                  <c:v>30402</c:v>
                </c:pt>
                <c:pt idx="7026">
                  <c:v>30403</c:v>
                </c:pt>
                <c:pt idx="7027">
                  <c:v>30404</c:v>
                </c:pt>
                <c:pt idx="7028">
                  <c:v>30405</c:v>
                </c:pt>
                <c:pt idx="7029">
                  <c:v>30406</c:v>
                </c:pt>
                <c:pt idx="7030">
                  <c:v>30407</c:v>
                </c:pt>
                <c:pt idx="7031">
                  <c:v>30408</c:v>
                </c:pt>
                <c:pt idx="7032">
                  <c:v>30409</c:v>
                </c:pt>
                <c:pt idx="7033">
                  <c:v>30410</c:v>
                </c:pt>
                <c:pt idx="7034">
                  <c:v>30411</c:v>
                </c:pt>
                <c:pt idx="7035">
                  <c:v>30412</c:v>
                </c:pt>
                <c:pt idx="7036">
                  <c:v>30413</c:v>
                </c:pt>
                <c:pt idx="7037">
                  <c:v>30414</c:v>
                </c:pt>
                <c:pt idx="7038">
                  <c:v>30415</c:v>
                </c:pt>
                <c:pt idx="7039">
                  <c:v>30416</c:v>
                </c:pt>
                <c:pt idx="7040">
                  <c:v>30417</c:v>
                </c:pt>
                <c:pt idx="7041">
                  <c:v>30418</c:v>
                </c:pt>
                <c:pt idx="7042">
                  <c:v>30419</c:v>
                </c:pt>
                <c:pt idx="7043">
                  <c:v>30420</c:v>
                </c:pt>
                <c:pt idx="7044">
                  <c:v>30421</c:v>
                </c:pt>
                <c:pt idx="7045">
                  <c:v>30422</c:v>
                </c:pt>
                <c:pt idx="7046">
                  <c:v>30423</c:v>
                </c:pt>
                <c:pt idx="7047">
                  <c:v>30424</c:v>
                </c:pt>
                <c:pt idx="7048">
                  <c:v>30425</c:v>
                </c:pt>
                <c:pt idx="7049">
                  <c:v>30426</c:v>
                </c:pt>
                <c:pt idx="7050">
                  <c:v>30427</c:v>
                </c:pt>
                <c:pt idx="7051">
                  <c:v>30428</c:v>
                </c:pt>
                <c:pt idx="7052">
                  <c:v>30429</c:v>
                </c:pt>
                <c:pt idx="7053">
                  <c:v>30430</c:v>
                </c:pt>
                <c:pt idx="7054">
                  <c:v>30431</c:v>
                </c:pt>
                <c:pt idx="7055">
                  <c:v>30432</c:v>
                </c:pt>
                <c:pt idx="7056">
                  <c:v>30433</c:v>
                </c:pt>
                <c:pt idx="7057">
                  <c:v>30434</c:v>
                </c:pt>
                <c:pt idx="7058">
                  <c:v>30435</c:v>
                </c:pt>
                <c:pt idx="7059">
                  <c:v>30436</c:v>
                </c:pt>
                <c:pt idx="7060">
                  <c:v>30437</c:v>
                </c:pt>
                <c:pt idx="7061">
                  <c:v>30438</c:v>
                </c:pt>
                <c:pt idx="7062">
                  <c:v>30439</c:v>
                </c:pt>
                <c:pt idx="7063">
                  <c:v>30440</c:v>
                </c:pt>
                <c:pt idx="7064">
                  <c:v>30441</c:v>
                </c:pt>
                <c:pt idx="7065">
                  <c:v>30442</c:v>
                </c:pt>
                <c:pt idx="7066">
                  <c:v>30443</c:v>
                </c:pt>
                <c:pt idx="7067">
                  <c:v>30444</c:v>
                </c:pt>
                <c:pt idx="7068">
                  <c:v>30445</c:v>
                </c:pt>
                <c:pt idx="7069">
                  <c:v>30446</c:v>
                </c:pt>
                <c:pt idx="7070">
                  <c:v>30447</c:v>
                </c:pt>
                <c:pt idx="7071">
                  <c:v>30448</c:v>
                </c:pt>
                <c:pt idx="7072">
                  <c:v>30449</c:v>
                </c:pt>
                <c:pt idx="7073">
                  <c:v>30450</c:v>
                </c:pt>
                <c:pt idx="7074">
                  <c:v>30451</c:v>
                </c:pt>
                <c:pt idx="7075">
                  <c:v>30452</c:v>
                </c:pt>
                <c:pt idx="7076">
                  <c:v>30453</c:v>
                </c:pt>
                <c:pt idx="7077">
                  <c:v>30454</c:v>
                </c:pt>
                <c:pt idx="7078">
                  <c:v>30455</c:v>
                </c:pt>
                <c:pt idx="7079">
                  <c:v>30456</c:v>
                </c:pt>
                <c:pt idx="7080">
                  <c:v>30457</c:v>
                </c:pt>
                <c:pt idx="7081">
                  <c:v>30458</c:v>
                </c:pt>
                <c:pt idx="7082">
                  <c:v>30459</c:v>
                </c:pt>
                <c:pt idx="7083">
                  <c:v>30460</c:v>
                </c:pt>
                <c:pt idx="7084">
                  <c:v>30461</c:v>
                </c:pt>
                <c:pt idx="7085">
                  <c:v>30462</c:v>
                </c:pt>
                <c:pt idx="7086">
                  <c:v>30463</c:v>
                </c:pt>
                <c:pt idx="7087">
                  <c:v>30464</c:v>
                </c:pt>
                <c:pt idx="7088">
                  <c:v>30465</c:v>
                </c:pt>
                <c:pt idx="7089">
                  <c:v>30466</c:v>
                </c:pt>
                <c:pt idx="7090">
                  <c:v>30467</c:v>
                </c:pt>
                <c:pt idx="7091">
                  <c:v>30468</c:v>
                </c:pt>
                <c:pt idx="7092">
                  <c:v>30469</c:v>
                </c:pt>
                <c:pt idx="7093">
                  <c:v>30470</c:v>
                </c:pt>
                <c:pt idx="7094">
                  <c:v>30471</c:v>
                </c:pt>
                <c:pt idx="7095">
                  <c:v>30472</c:v>
                </c:pt>
                <c:pt idx="7096">
                  <c:v>30473</c:v>
                </c:pt>
                <c:pt idx="7097">
                  <c:v>30474</c:v>
                </c:pt>
                <c:pt idx="7098">
                  <c:v>30475</c:v>
                </c:pt>
                <c:pt idx="7099">
                  <c:v>30476</c:v>
                </c:pt>
                <c:pt idx="7100">
                  <c:v>30477</c:v>
                </c:pt>
                <c:pt idx="7101">
                  <c:v>30478</c:v>
                </c:pt>
                <c:pt idx="7102">
                  <c:v>30479</c:v>
                </c:pt>
                <c:pt idx="7103">
                  <c:v>30480</c:v>
                </c:pt>
                <c:pt idx="7104">
                  <c:v>30481</c:v>
                </c:pt>
                <c:pt idx="7105">
                  <c:v>30482</c:v>
                </c:pt>
                <c:pt idx="7106">
                  <c:v>30483</c:v>
                </c:pt>
                <c:pt idx="7107">
                  <c:v>30484</c:v>
                </c:pt>
                <c:pt idx="7108">
                  <c:v>30485</c:v>
                </c:pt>
                <c:pt idx="7109">
                  <c:v>30486</c:v>
                </c:pt>
                <c:pt idx="7110">
                  <c:v>30487</c:v>
                </c:pt>
                <c:pt idx="7111">
                  <c:v>30488</c:v>
                </c:pt>
                <c:pt idx="7112">
                  <c:v>30489</c:v>
                </c:pt>
                <c:pt idx="7113">
                  <c:v>30490</c:v>
                </c:pt>
                <c:pt idx="7114">
                  <c:v>30491</c:v>
                </c:pt>
                <c:pt idx="7115">
                  <c:v>30492</c:v>
                </c:pt>
                <c:pt idx="7116">
                  <c:v>30493</c:v>
                </c:pt>
                <c:pt idx="7117">
                  <c:v>30494</c:v>
                </c:pt>
                <c:pt idx="7118">
                  <c:v>30495</c:v>
                </c:pt>
                <c:pt idx="7119">
                  <c:v>30496</c:v>
                </c:pt>
                <c:pt idx="7120">
                  <c:v>30497</c:v>
                </c:pt>
                <c:pt idx="7121">
                  <c:v>30498</c:v>
                </c:pt>
                <c:pt idx="7122">
                  <c:v>30499</c:v>
                </c:pt>
                <c:pt idx="7123">
                  <c:v>30500</c:v>
                </c:pt>
                <c:pt idx="7124">
                  <c:v>30501</c:v>
                </c:pt>
                <c:pt idx="7125">
                  <c:v>30502</c:v>
                </c:pt>
                <c:pt idx="7126">
                  <c:v>30503</c:v>
                </c:pt>
                <c:pt idx="7127">
                  <c:v>30504</c:v>
                </c:pt>
                <c:pt idx="7128">
                  <c:v>30505</c:v>
                </c:pt>
                <c:pt idx="7129">
                  <c:v>30506</c:v>
                </c:pt>
                <c:pt idx="7130">
                  <c:v>30507</c:v>
                </c:pt>
                <c:pt idx="7131">
                  <c:v>30508</c:v>
                </c:pt>
                <c:pt idx="7132">
                  <c:v>30509</c:v>
                </c:pt>
                <c:pt idx="7133">
                  <c:v>30510</c:v>
                </c:pt>
                <c:pt idx="7134">
                  <c:v>30511</c:v>
                </c:pt>
                <c:pt idx="7135">
                  <c:v>30512</c:v>
                </c:pt>
                <c:pt idx="7136">
                  <c:v>30513</c:v>
                </c:pt>
                <c:pt idx="7137">
                  <c:v>30514</c:v>
                </c:pt>
                <c:pt idx="7138">
                  <c:v>30515</c:v>
                </c:pt>
                <c:pt idx="7139">
                  <c:v>30516</c:v>
                </c:pt>
                <c:pt idx="7140">
                  <c:v>30517</c:v>
                </c:pt>
                <c:pt idx="7141">
                  <c:v>30518</c:v>
                </c:pt>
                <c:pt idx="7142">
                  <c:v>30519</c:v>
                </c:pt>
                <c:pt idx="7143">
                  <c:v>30520</c:v>
                </c:pt>
                <c:pt idx="7144">
                  <c:v>30521</c:v>
                </c:pt>
                <c:pt idx="7145">
                  <c:v>30522</c:v>
                </c:pt>
                <c:pt idx="7146">
                  <c:v>30523</c:v>
                </c:pt>
                <c:pt idx="7147">
                  <c:v>30524</c:v>
                </c:pt>
                <c:pt idx="7148">
                  <c:v>30525</c:v>
                </c:pt>
                <c:pt idx="7149">
                  <c:v>30526</c:v>
                </c:pt>
                <c:pt idx="7150">
                  <c:v>30527</c:v>
                </c:pt>
                <c:pt idx="7151">
                  <c:v>30528</c:v>
                </c:pt>
                <c:pt idx="7152">
                  <c:v>30529</c:v>
                </c:pt>
                <c:pt idx="7153">
                  <c:v>30530</c:v>
                </c:pt>
                <c:pt idx="7154">
                  <c:v>30531</c:v>
                </c:pt>
                <c:pt idx="7155">
                  <c:v>30532</c:v>
                </c:pt>
                <c:pt idx="7156">
                  <c:v>30533</c:v>
                </c:pt>
                <c:pt idx="7157">
                  <c:v>30534</c:v>
                </c:pt>
                <c:pt idx="7158">
                  <c:v>30535</c:v>
                </c:pt>
                <c:pt idx="7159">
                  <c:v>30536</c:v>
                </c:pt>
                <c:pt idx="7160">
                  <c:v>30537</c:v>
                </c:pt>
                <c:pt idx="7161">
                  <c:v>30538</c:v>
                </c:pt>
                <c:pt idx="7162">
                  <c:v>30539</c:v>
                </c:pt>
                <c:pt idx="7163">
                  <c:v>30540</c:v>
                </c:pt>
                <c:pt idx="7164">
                  <c:v>30541</c:v>
                </c:pt>
                <c:pt idx="7165">
                  <c:v>30542</c:v>
                </c:pt>
                <c:pt idx="7166">
                  <c:v>30543</c:v>
                </c:pt>
                <c:pt idx="7167">
                  <c:v>30544</c:v>
                </c:pt>
                <c:pt idx="7168">
                  <c:v>30545</c:v>
                </c:pt>
                <c:pt idx="7169">
                  <c:v>30546</c:v>
                </c:pt>
                <c:pt idx="7170">
                  <c:v>30547</c:v>
                </c:pt>
                <c:pt idx="7171">
                  <c:v>30548</c:v>
                </c:pt>
                <c:pt idx="7172">
                  <c:v>30549</c:v>
                </c:pt>
                <c:pt idx="7173">
                  <c:v>30550</c:v>
                </c:pt>
                <c:pt idx="7174">
                  <c:v>30551</c:v>
                </c:pt>
                <c:pt idx="7175">
                  <c:v>30552</c:v>
                </c:pt>
                <c:pt idx="7176">
                  <c:v>30553</c:v>
                </c:pt>
                <c:pt idx="7177">
                  <c:v>30554</c:v>
                </c:pt>
                <c:pt idx="7178">
                  <c:v>30555</c:v>
                </c:pt>
                <c:pt idx="7179">
                  <c:v>30556</c:v>
                </c:pt>
                <c:pt idx="7180">
                  <c:v>30557</c:v>
                </c:pt>
                <c:pt idx="7181">
                  <c:v>30558</c:v>
                </c:pt>
                <c:pt idx="7182">
                  <c:v>30559</c:v>
                </c:pt>
                <c:pt idx="7183">
                  <c:v>30560</c:v>
                </c:pt>
                <c:pt idx="7184">
                  <c:v>30561</c:v>
                </c:pt>
                <c:pt idx="7185">
                  <c:v>30562</c:v>
                </c:pt>
                <c:pt idx="7186">
                  <c:v>30563</c:v>
                </c:pt>
                <c:pt idx="7187">
                  <c:v>30564</c:v>
                </c:pt>
                <c:pt idx="7188">
                  <c:v>30565</c:v>
                </c:pt>
                <c:pt idx="7189">
                  <c:v>30566</c:v>
                </c:pt>
                <c:pt idx="7190">
                  <c:v>30567</c:v>
                </c:pt>
                <c:pt idx="7191">
                  <c:v>30568</c:v>
                </c:pt>
                <c:pt idx="7192">
                  <c:v>30569</c:v>
                </c:pt>
                <c:pt idx="7193">
                  <c:v>30570</c:v>
                </c:pt>
                <c:pt idx="7194">
                  <c:v>30571</c:v>
                </c:pt>
                <c:pt idx="7195">
                  <c:v>30572</c:v>
                </c:pt>
                <c:pt idx="7196">
                  <c:v>30573</c:v>
                </c:pt>
                <c:pt idx="7197">
                  <c:v>30574</c:v>
                </c:pt>
                <c:pt idx="7198">
                  <c:v>30575</c:v>
                </c:pt>
                <c:pt idx="7199">
                  <c:v>30576</c:v>
                </c:pt>
                <c:pt idx="7200">
                  <c:v>30577</c:v>
                </c:pt>
                <c:pt idx="7201">
                  <c:v>30578</c:v>
                </c:pt>
                <c:pt idx="7202">
                  <c:v>30579</c:v>
                </c:pt>
                <c:pt idx="7203">
                  <c:v>30580</c:v>
                </c:pt>
                <c:pt idx="7204">
                  <c:v>30581</c:v>
                </c:pt>
                <c:pt idx="7205">
                  <c:v>30582</c:v>
                </c:pt>
                <c:pt idx="7206">
                  <c:v>30583</c:v>
                </c:pt>
                <c:pt idx="7207">
                  <c:v>30584</c:v>
                </c:pt>
                <c:pt idx="7208">
                  <c:v>30585</c:v>
                </c:pt>
                <c:pt idx="7209">
                  <c:v>30586</c:v>
                </c:pt>
                <c:pt idx="7210">
                  <c:v>30587</c:v>
                </c:pt>
                <c:pt idx="7211">
                  <c:v>30588</c:v>
                </c:pt>
                <c:pt idx="7212">
                  <c:v>30589</c:v>
                </c:pt>
                <c:pt idx="7213">
                  <c:v>30590</c:v>
                </c:pt>
                <c:pt idx="7214">
                  <c:v>30591</c:v>
                </c:pt>
                <c:pt idx="7215">
                  <c:v>30592</c:v>
                </c:pt>
                <c:pt idx="7216">
                  <c:v>30593</c:v>
                </c:pt>
                <c:pt idx="7217">
                  <c:v>30594</c:v>
                </c:pt>
                <c:pt idx="7218">
                  <c:v>30595</c:v>
                </c:pt>
                <c:pt idx="7219">
                  <c:v>30596</c:v>
                </c:pt>
                <c:pt idx="7220">
                  <c:v>30597</c:v>
                </c:pt>
                <c:pt idx="7221">
                  <c:v>30598</c:v>
                </c:pt>
                <c:pt idx="7222">
                  <c:v>30599</c:v>
                </c:pt>
                <c:pt idx="7223">
                  <c:v>30600</c:v>
                </c:pt>
                <c:pt idx="7224">
                  <c:v>30601</c:v>
                </c:pt>
                <c:pt idx="7225">
                  <c:v>30602</c:v>
                </c:pt>
                <c:pt idx="7226">
                  <c:v>30603</c:v>
                </c:pt>
                <c:pt idx="7227">
                  <c:v>30604</c:v>
                </c:pt>
                <c:pt idx="7228">
                  <c:v>30605</c:v>
                </c:pt>
                <c:pt idx="7229">
                  <c:v>30606</c:v>
                </c:pt>
                <c:pt idx="7230">
                  <c:v>30607</c:v>
                </c:pt>
                <c:pt idx="7231">
                  <c:v>30608</c:v>
                </c:pt>
                <c:pt idx="7232">
                  <c:v>30609</c:v>
                </c:pt>
                <c:pt idx="7233">
                  <c:v>30610</c:v>
                </c:pt>
                <c:pt idx="7234">
                  <c:v>30611</c:v>
                </c:pt>
                <c:pt idx="7235">
                  <c:v>30612</c:v>
                </c:pt>
                <c:pt idx="7236">
                  <c:v>30613</c:v>
                </c:pt>
                <c:pt idx="7237">
                  <c:v>30614</c:v>
                </c:pt>
                <c:pt idx="7238">
                  <c:v>30615</c:v>
                </c:pt>
                <c:pt idx="7239">
                  <c:v>30616</c:v>
                </c:pt>
                <c:pt idx="7240">
                  <c:v>30617</c:v>
                </c:pt>
                <c:pt idx="7241">
                  <c:v>30618</c:v>
                </c:pt>
                <c:pt idx="7242">
                  <c:v>30619</c:v>
                </c:pt>
                <c:pt idx="7243">
                  <c:v>30620</c:v>
                </c:pt>
                <c:pt idx="7244">
                  <c:v>30621</c:v>
                </c:pt>
                <c:pt idx="7245">
                  <c:v>30622</c:v>
                </c:pt>
                <c:pt idx="7246">
                  <c:v>30623</c:v>
                </c:pt>
                <c:pt idx="7247">
                  <c:v>30624</c:v>
                </c:pt>
                <c:pt idx="7248">
                  <c:v>30625</c:v>
                </c:pt>
                <c:pt idx="7249">
                  <c:v>30626</c:v>
                </c:pt>
                <c:pt idx="7250">
                  <c:v>30627</c:v>
                </c:pt>
                <c:pt idx="7251">
                  <c:v>30628</c:v>
                </c:pt>
                <c:pt idx="7252">
                  <c:v>30629</c:v>
                </c:pt>
                <c:pt idx="7253">
                  <c:v>30630</c:v>
                </c:pt>
                <c:pt idx="7254">
                  <c:v>30631</c:v>
                </c:pt>
                <c:pt idx="7255">
                  <c:v>30632</c:v>
                </c:pt>
                <c:pt idx="7256">
                  <c:v>30633</c:v>
                </c:pt>
                <c:pt idx="7257">
                  <c:v>30634</c:v>
                </c:pt>
                <c:pt idx="7258">
                  <c:v>30635</c:v>
                </c:pt>
                <c:pt idx="7259">
                  <c:v>30636</c:v>
                </c:pt>
                <c:pt idx="7260">
                  <c:v>30637</c:v>
                </c:pt>
                <c:pt idx="7261">
                  <c:v>30638</c:v>
                </c:pt>
                <c:pt idx="7262">
                  <c:v>30639</c:v>
                </c:pt>
                <c:pt idx="7263">
                  <c:v>30640</c:v>
                </c:pt>
                <c:pt idx="7264">
                  <c:v>30641</c:v>
                </c:pt>
                <c:pt idx="7265">
                  <c:v>30642</c:v>
                </c:pt>
                <c:pt idx="7266">
                  <c:v>30643</c:v>
                </c:pt>
                <c:pt idx="7267">
                  <c:v>30644</c:v>
                </c:pt>
                <c:pt idx="7268">
                  <c:v>30645</c:v>
                </c:pt>
                <c:pt idx="7269">
                  <c:v>30646</c:v>
                </c:pt>
                <c:pt idx="7270">
                  <c:v>30647</c:v>
                </c:pt>
                <c:pt idx="7271">
                  <c:v>30648</c:v>
                </c:pt>
                <c:pt idx="7272">
                  <c:v>30649</c:v>
                </c:pt>
                <c:pt idx="7273">
                  <c:v>30650</c:v>
                </c:pt>
                <c:pt idx="7274">
                  <c:v>30651</c:v>
                </c:pt>
                <c:pt idx="7275">
                  <c:v>30652</c:v>
                </c:pt>
                <c:pt idx="7276">
                  <c:v>30653</c:v>
                </c:pt>
                <c:pt idx="7277">
                  <c:v>30654</c:v>
                </c:pt>
                <c:pt idx="7278">
                  <c:v>30655</c:v>
                </c:pt>
                <c:pt idx="7279">
                  <c:v>30656</c:v>
                </c:pt>
                <c:pt idx="7280">
                  <c:v>30657</c:v>
                </c:pt>
                <c:pt idx="7281">
                  <c:v>30658</c:v>
                </c:pt>
                <c:pt idx="7282">
                  <c:v>30659</c:v>
                </c:pt>
                <c:pt idx="7283">
                  <c:v>30660</c:v>
                </c:pt>
                <c:pt idx="7284">
                  <c:v>30661</c:v>
                </c:pt>
                <c:pt idx="7285">
                  <c:v>30662</c:v>
                </c:pt>
                <c:pt idx="7286">
                  <c:v>30663</c:v>
                </c:pt>
                <c:pt idx="7287">
                  <c:v>30664</c:v>
                </c:pt>
                <c:pt idx="7288">
                  <c:v>30665</c:v>
                </c:pt>
                <c:pt idx="7289">
                  <c:v>30666</c:v>
                </c:pt>
                <c:pt idx="7290">
                  <c:v>30667</c:v>
                </c:pt>
                <c:pt idx="7291">
                  <c:v>30668</c:v>
                </c:pt>
                <c:pt idx="7292">
                  <c:v>30669</c:v>
                </c:pt>
                <c:pt idx="7293">
                  <c:v>30670</c:v>
                </c:pt>
                <c:pt idx="7294">
                  <c:v>30671</c:v>
                </c:pt>
                <c:pt idx="7295">
                  <c:v>30672</c:v>
                </c:pt>
                <c:pt idx="7296">
                  <c:v>30673</c:v>
                </c:pt>
                <c:pt idx="7297">
                  <c:v>30674</c:v>
                </c:pt>
                <c:pt idx="7298">
                  <c:v>30675</c:v>
                </c:pt>
                <c:pt idx="7299">
                  <c:v>30676</c:v>
                </c:pt>
                <c:pt idx="7300">
                  <c:v>30677</c:v>
                </c:pt>
                <c:pt idx="7301">
                  <c:v>30678</c:v>
                </c:pt>
                <c:pt idx="7302">
                  <c:v>30679</c:v>
                </c:pt>
                <c:pt idx="7303">
                  <c:v>30680</c:v>
                </c:pt>
                <c:pt idx="7304">
                  <c:v>30681</c:v>
                </c:pt>
                <c:pt idx="7305">
                  <c:v>30682</c:v>
                </c:pt>
                <c:pt idx="7306">
                  <c:v>30683</c:v>
                </c:pt>
                <c:pt idx="7307">
                  <c:v>30684</c:v>
                </c:pt>
                <c:pt idx="7308">
                  <c:v>30685</c:v>
                </c:pt>
                <c:pt idx="7309">
                  <c:v>30686</c:v>
                </c:pt>
                <c:pt idx="7310">
                  <c:v>30687</c:v>
                </c:pt>
                <c:pt idx="7311">
                  <c:v>30688</c:v>
                </c:pt>
                <c:pt idx="7312">
                  <c:v>30689</c:v>
                </c:pt>
                <c:pt idx="7313">
                  <c:v>30690</c:v>
                </c:pt>
                <c:pt idx="7314">
                  <c:v>30691</c:v>
                </c:pt>
                <c:pt idx="7315">
                  <c:v>30692</c:v>
                </c:pt>
                <c:pt idx="7316">
                  <c:v>30693</c:v>
                </c:pt>
                <c:pt idx="7317">
                  <c:v>30694</c:v>
                </c:pt>
                <c:pt idx="7318">
                  <c:v>30695</c:v>
                </c:pt>
                <c:pt idx="7319">
                  <c:v>30696</c:v>
                </c:pt>
                <c:pt idx="7320">
                  <c:v>30697</c:v>
                </c:pt>
                <c:pt idx="7321">
                  <c:v>30698</c:v>
                </c:pt>
                <c:pt idx="7322">
                  <c:v>30699</c:v>
                </c:pt>
                <c:pt idx="7323">
                  <c:v>30700</c:v>
                </c:pt>
                <c:pt idx="7324">
                  <c:v>30701</c:v>
                </c:pt>
                <c:pt idx="7325">
                  <c:v>30702</c:v>
                </c:pt>
                <c:pt idx="7326">
                  <c:v>30703</c:v>
                </c:pt>
                <c:pt idx="7327">
                  <c:v>30704</c:v>
                </c:pt>
                <c:pt idx="7328">
                  <c:v>30705</c:v>
                </c:pt>
                <c:pt idx="7329">
                  <c:v>30706</c:v>
                </c:pt>
                <c:pt idx="7330">
                  <c:v>30707</c:v>
                </c:pt>
                <c:pt idx="7331">
                  <c:v>30708</c:v>
                </c:pt>
                <c:pt idx="7332">
                  <c:v>30709</c:v>
                </c:pt>
                <c:pt idx="7333">
                  <c:v>30710</c:v>
                </c:pt>
                <c:pt idx="7334">
                  <c:v>30711</c:v>
                </c:pt>
                <c:pt idx="7335">
                  <c:v>30712</c:v>
                </c:pt>
                <c:pt idx="7336">
                  <c:v>30713</c:v>
                </c:pt>
                <c:pt idx="7337">
                  <c:v>30714</c:v>
                </c:pt>
                <c:pt idx="7338">
                  <c:v>30715</c:v>
                </c:pt>
                <c:pt idx="7339">
                  <c:v>30716</c:v>
                </c:pt>
                <c:pt idx="7340">
                  <c:v>30717</c:v>
                </c:pt>
                <c:pt idx="7341">
                  <c:v>30718</c:v>
                </c:pt>
                <c:pt idx="7342">
                  <c:v>30719</c:v>
                </c:pt>
                <c:pt idx="7343">
                  <c:v>30720</c:v>
                </c:pt>
                <c:pt idx="7344">
                  <c:v>30721</c:v>
                </c:pt>
                <c:pt idx="7345">
                  <c:v>30722</c:v>
                </c:pt>
                <c:pt idx="7346">
                  <c:v>30723</c:v>
                </c:pt>
                <c:pt idx="7347">
                  <c:v>30724</c:v>
                </c:pt>
                <c:pt idx="7348">
                  <c:v>30725</c:v>
                </c:pt>
                <c:pt idx="7349">
                  <c:v>30726</c:v>
                </c:pt>
                <c:pt idx="7350">
                  <c:v>30727</c:v>
                </c:pt>
                <c:pt idx="7351">
                  <c:v>30728</c:v>
                </c:pt>
                <c:pt idx="7352">
                  <c:v>30729</c:v>
                </c:pt>
                <c:pt idx="7353">
                  <c:v>30730</c:v>
                </c:pt>
                <c:pt idx="7354">
                  <c:v>30731</c:v>
                </c:pt>
                <c:pt idx="7355">
                  <c:v>30732</c:v>
                </c:pt>
                <c:pt idx="7356">
                  <c:v>30733</c:v>
                </c:pt>
                <c:pt idx="7357">
                  <c:v>30734</c:v>
                </c:pt>
                <c:pt idx="7358">
                  <c:v>30735</c:v>
                </c:pt>
                <c:pt idx="7359">
                  <c:v>30736</c:v>
                </c:pt>
                <c:pt idx="7360">
                  <c:v>30737</c:v>
                </c:pt>
                <c:pt idx="7361">
                  <c:v>30738</c:v>
                </c:pt>
                <c:pt idx="7362">
                  <c:v>30739</c:v>
                </c:pt>
                <c:pt idx="7363">
                  <c:v>30740</c:v>
                </c:pt>
                <c:pt idx="7364">
                  <c:v>30741</c:v>
                </c:pt>
                <c:pt idx="7365">
                  <c:v>30742</c:v>
                </c:pt>
                <c:pt idx="7366">
                  <c:v>30743</c:v>
                </c:pt>
                <c:pt idx="7367">
                  <c:v>30744</c:v>
                </c:pt>
                <c:pt idx="7368">
                  <c:v>30745</c:v>
                </c:pt>
                <c:pt idx="7369">
                  <c:v>30746</c:v>
                </c:pt>
                <c:pt idx="7370">
                  <c:v>30747</c:v>
                </c:pt>
                <c:pt idx="7371">
                  <c:v>30748</c:v>
                </c:pt>
                <c:pt idx="7372">
                  <c:v>30749</c:v>
                </c:pt>
                <c:pt idx="7373">
                  <c:v>30750</c:v>
                </c:pt>
                <c:pt idx="7374">
                  <c:v>30751</c:v>
                </c:pt>
                <c:pt idx="7375">
                  <c:v>30752</c:v>
                </c:pt>
                <c:pt idx="7376">
                  <c:v>30753</c:v>
                </c:pt>
                <c:pt idx="7377">
                  <c:v>30754</c:v>
                </c:pt>
                <c:pt idx="7378">
                  <c:v>30755</c:v>
                </c:pt>
                <c:pt idx="7379">
                  <c:v>30756</c:v>
                </c:pt>
                <c:pt idx="7380">
                  <c:v>30757</c:v>
                </c:pt>
                <c:pt idx="7381">
                  <c:v>30758</c:v>
                </c:pt>
                <c:pt idx="7382">
                  <c:v>30759</c:v>
                </c:pt>
                <c:pt idx="7383">
                  <c:v>30760</c:v>
                </c:pt>
                <c:pt idx="7384">
                  <c:v>30761</c:v>
                </c:pt>
                <c:pt idx="7385">
                  <c:v>30762</c:v>
                </c:pt>
                <c:pt idx="7386">
                  <c:v>30763</c:v>
                </c:pt>
                <c:pt idx="7387">
                  <c:v>30764</c:v>
                </c:pt>
                <c:pt idx="7388">
                  <c:v>30765</c:v>
                </c:pt>
                <c:pt idx="7389">
                  <c:v>30766</c:v>
                </c:pt>
                <c:pt idx="7390">
                  <c:v>30767</c:v>
                </c:pt>
                <c:pt idx="7391">
                  <c:v>30768</c:v>
                </c:pt>
                <c:pt idx="7392">
                  <c:v>30769</c:v>
                </c:pt>
                <c:pt idx="7393">
                  <c:v>30770</c:v>
                </c:pt>
                <c:pt idx="7394">
                  <c:v>30771</c:v>
                </c:pt>
                <c:pt idx="7395">
                  <c:v>30772</c:v>
                </c:pt>
                <c:pt idx="7396">
                  <c:v>30773</c:v>
                </c:pt>
                <c:pt idx="7397">
                  <c:v>30774</c:v>
                </c:pt>
                <c:pt idx="7398">
                  <c:v>30775</c:v>
                </c:pt>
                <c:pt idx="7399">
                  <c:v>30776</c:v>
                </c:pt>
                <c:pt idx="7400">
                  <c:v>30777</c:v>
                </c:pt>
                <c:pt idx="7401">
                  <c:v>30778</c:v>
                </c:pt>
                <c:pt idx="7402">
                  <c:v>30779</c:v>
                </c:pt>
                <c:pt idx="7403">
                  <c:v>30780</c:v>
                </c:pt>
                <c:pt idx="7404">
                  <c:v>30781</c:v>
                </c:pt>
                <c:pt idx="7405">
                  <c:v>30782</c:v>
                </c:pt>
                <c:pt idx="7406">
                  <c:v>30783</c:v>
                </c:pt>
                <c:pt idx="7407">
                  <c:v>30784</c:v>
                </c:pt>
                <c:pt idx="7408">
                  <c:v>30785</c:v>
                </c:pt>
                <c:pt idx="7409">
                  <c:v>30786</c:v>
                </c:pt>
                <c:pt idx="7410">
                  <c:v>30787</c:v>
                </c:pt>
                <c:pt idx="7411">
                  <c:v>30788</c:v>
                </c:pt>
                <c:pt idx="7412">
                  <c:v>30789</c:v>
                </c:pt>
                <c:pt idx="7413">
                  <c:v>30790</c:v>
                </c:pt>
                <c:pt idx="7414">
                  <c:v>30791</c:v>
                </c:pt>
                <c:pt idx="7415">
                  <c:v>30792</c:v>
                </c:pt>
                <c:pt idx="7416">
                  <c:v>30793</c:v>
                </c:pt>
                <c:pt idx="7417">
                  <c:v>30794</c:v>
                </c:pt>
                <c:pt idx="7418">
                  <c:v>30795</c:v>
                </c:pt>
                <c:pt idx="7419">
                  <c:v>30796</c:v>
                </c:pt>
                <c:pt idx="7420">
                  <c:v>30797</c:v>
                </c:pt>
                <c:pt idx="7421">
                  <c:v>30798</c:v>
                </c:pt>
                <c:pt idx="7422">
                  <c:v>30799</c:v>
                </c:pt>
                <c:pt idx="7423">
                  <c:v>30800</c:v>
                </c:pt>
                <c:pt idx="7424">
                  <c:v>30801</c:v>
                </c:pt>
                <c:pt idx="7425">
                  <c:v>30802</c:v>
                </c:pt>
                <c:pt idx="7426">
                  <c:v>30803</c:v>
                </c:pt>
                <c:pt idx="7427">
                  <c:v>30804</c:v>
                </c:pt>
                <c:pt idx="7428">
                  <c:v>30805</c:v>
                </c:pt>
                <c:pt idx="7429">
                  <c:v>30806</c:v>
                </c:pt>
                <c:pt idx="7430">
                  <c:v>30807</c:v>
                </c:pt>
                <c:pt idx="7431">
                  <c:v>30808</c:v>
                </c:pt>
                <c:pt idx="7432">
                  <c:v>30809</c:v>
                </c:pt>
                <c:pt idx="7433">
                  <c:v>30810</c:v>
                </c:pt>
                <c:pt idx="7434">
                  <c:v>30811</c:v>
                </c:pt>
                <c:pt idx="7435">
                  <c:v>30812</c:v>
                </c:pt>
                <c:pt idx="7436">
                  <c:v>30813</c:v>
                </c:pt>
                <c:pt idx="7437">
                  <c:v>30814</c:v>
                </c:pt>
                <c:pt idx="7438">
                  <c:v>30815</c:v>
                </c:pt>
                <c:pt idx="7439">
                  <c:v>30816</c:v>
                </c:pt>
                <c:pt idx="7440">
                  <c:v>30817</c:v>
                </c:pt>
                <c:pt idx="7441">
                  <c:v>30818</c:v>
                </c:pt>
                <c:pt idx="7442">
                  <c:v>30819</c:v>
                </c:pt>
                <c:pt idx="7443">
                  <c:v>30820</c:v>
                </c:pt>
                <c:pt idx="7444">
                  <c:v>30821</c:v>
                </c:pt>
                <c:pt idx="7445">
                  <c:v>30822</c:v>
                </c:pt>
                <c:pt idx="7446">
                  <c:v>30823</c:v>
                </c:pt>
                <c:pt idx="7447">
                  <c:v>30824</c:v>
                </c:pt>
                <c:pt idx="7448">
                  <c:v>30825</c:v>
                </c:pt>
                <c:pt idx="7449">
                  <c:v>30826</c:v>
                </c:pt>
                <c:pt idx="7450">
                  <c:v>30827</c:v>
                </c:pt>
                <c:pt idx="7451">
                  <c:v>30828</c:v>
                </c:pt>
                <c:pt idx="7452">
                  <c:v>30829</c:v>
                </c:pt>
                <c:pt idx="7453">
                  <c:v>30830</c:v>
                </c:pt>
                <c:pt idx="7454">
                  <c:v>30831</c:v>
                </c:pt>
                <c:pt idx="7455">
                  <c:v>30832</c:v>
                </c:pt>
                <c:pt idx="7456">
                  <c:v>30833</c:v>
                </c:pt>
                <c:pt idx="7457">
                  <c:v>30834</c:v>
                </c:pt>
                <c:pt idx="7458">
                  <c:v>30835</c:v>
                </c:pt>
                <c:pt idx="7459">
                  <c:v>30836</c:v>
                </c:pt>
                <c:pt idx="7460">
                  <c:v>30837</c:v>
                </c:pt>
                <c:pt idx="7461">
                  <c:v>30838</c:v>
                </c:pt>
                <c:pt idx="7462">
                  <c:v>30839</c:v>
                </c:pt>
                <c:pt idx="7463">
                  <c:v>30840</c:v>
                </c:pt>
                <c:pt idx="7464">
                  <c:v>30841</c:v>
                </c:pt>
                <c:pt idx="7465">
                  <c:v>30842</c:v>
                </c:pt>
                <c:pt idx="7466">
                  <c:v>30843</c:v>
                </c:pt>
                <c:pt idx="7467">
                  <c:v>30844</c:v>
                </c:pt>
                <c:pt idx="7468">
                  <c:v>30845</c:v>
                </c:pt>
                <c:pt idx="7469">
                  <c:v>30846</c:v>
                </c:pt>
                <c:pt idx="7470">
                  <c:v>30847</c:v>
                </c:pt>
                <c:pt idx="7471">
                  <c:v>30848</c:v>
                </c:pt>
                <c:pt idx="7472">
                  <c:v>30849</c:v>
                </c:pt>
                <c:pt idx="7473">
                  <c:v>30850</c:v>
                </c:pt>
                <c:pt idx="7474">
                  <c:v>30851</c:v>
                </c:pt>
                <c:pt idx="7475">
                  <c:v>30852</c:v>
                </c:pt>
                <c:pt idx="7476">
                  <c:v>30853</c:v>
                </c:pt>
                <c:pt idx="7477">
                  <c:v>30854</c:v>
                </c:pt>
                <c:pt idx="7478">
                  <c:v>30855</c:v>
                </c:pt>
                <c:pt idx="7479">
                  <c:v>30856</c:v>
                </c:pt>
                <c:pt idx="7480">
                  <c:v>30857</c:v>
                </c:pt>
                <c:pt idx="7481">
                  <c:v>30858</c:v>
                </c:pt>
                <c:pt idx="7482">
                  <c:v>30859</c:v>
                </c:pt>
                <c:pt idx="7483">
                  <c:v>30860</c:v>
                </c:pt>
                <c:pt idx="7484">
                  <c:v>30861</c:v>
                </c:pt>
                <c:pt idx="7485">
                  <c:v>30862</c:v>
                </c:pt>
                <c:pt idx="7486">
                  <c:v>30863</c:v>
                </c:pt>
                <c:pt idx="7487">
                  <c:v>30864</c:v>
                </c:pt>
                <c:pt idx="7488">
                  <c:v>30865</c:v>
                </c:pt>
                <c:pt idx="7489">
                  <c:v>30866</c:v>
                </c:pt>
                <c:pt idx="7490">
                  <c:v>30867</c:v>
                </c:pt>
                <c:pt idx="7491">
                  <c:v>30868</c:v>
                </c:pt>
                <c:pt idx="7492">
                  <c:v>30869</c:v>
                </c:pt>
                <c:pt idx="7493">
                  <c:v>30870</c:v>
                </c:pt>
                <c:pt idx="7494">
                  <c:v>30871</c:v>
                </c:pt>
                <c:pt idx="7495">
                  <c:v>30872</c:v>
                </c:pt>
                <c:pt idx="7496">
                  <c:v>30873</c:v>
                </c:pt>
                <c:pt idx="7497">
                  <c:v>30874</c:v>
                </c:pt>
                <c:pt idx="7498">
                  <c:v>30875</c:v>
                </c:pt>
                <c:pt idx="7499">
                  <c:v>30876</c:v>
                </c:pt>
                <c:pt idx="7500">
                  <c:v>30877</c:v>
                </c:pt>
                <c:pt idx="7501">
                  <c:v>30878</c:v>
                </c:pt>
                <c:pt idx="7502">
                  <c:v>30879</c:v>
                </c:pt>
                <c:pt idx="7503">
                  <c:v>30880</c:v>
                </c:pt>
                <c:pt idx="7504">
                  <c:v>30881</c:v>
                </c:pt>
                <c:pt idx="7505">
                  <c:v>30882</c:v>
                </c:pt>
                <c:pt idx="7506">
                  <c:v>30883</c:v>
                </c:pt>
                <c:pt idx="7507">
                  <c:v>30884</c:v>
                </c:pt>
                <c:pt idx="7508">
                  <c:v>30885</c:v>
                </c:pt>
                <c:pt idx="7509">
                  <c:v>30886</c:v>
                </c:pt>
                <c:pt idx="7510">
                  <c:v>30887</c:v>
                </c:pt>
                <c:pt idx="7511">
                  <c:v>30888</c:v>
                </c:pt>
                <c:pt idx="7512">
                  <c:v>30889</c:v>
                </c:pt>
                <c:pt idx="7513">
                  <c:v>30890</c:v>
                </c:pt>
                <c:pt idx="7514">
                  <c:v>30891</c:v>
                </c:pt>
                <c:pt idx="7515">
                  <c:v>30892</c:v>
                </c:pt>
                <c:pt idx="7516">
                  <c:v>30893</c:v>
                </c:pt>
                <c:pt idx="7517">
                  <c:v>30894</c:v>
                </c:pt>
                <c:pt idx="7518">
                  <c:v>30895</c:v>
                </c:pt>
                <c:pt idx="7519">
                  <c:v>30896</c:v>
                </c:pt>
                <c:pt idx="7520">
                  <c:v>30897</c:v>
                </c:pt>
                <c:pt idx="7521">
                  <c:v>30898</c:v>
                </c:pt>
                <c:pt idx="7522">
                  <c:v>30899</c:v>
                </c:pt>
                <c:pt idx="7523">
                  <c:v>30900</c:v>
                </c:pt>
                <c:pt idx="7524">
                  <c:v>30901</c:v>
                </c:pt>
                <c:pt idx="7525">
                  <c:v>30902</c:v>
                </c:pt>
                <c:pt idx="7526">
                  <c:v>30903</c:v>
                </c:pt>
                <c:pt idx="7527">
                  <c:v>30904</c:v>
                </c:pt>
                <c:pt idx="7528">
                  <c:v>30905</c:v>
                </c:pt>
                <c:pt idx="7529">
                  <c:v>30906</c:v>
                </c:pt>
                <c:pt idx="7530">
                  <c:v>30907</c:v>
                </c:pt>
                <c:pt idx="7531">
                  <c:v>30908</c:v>
                </c:pt>
                <c:pt idx="7532">
                  <c:v>30909</c:v>
                </c:pt>
                <c:pt idx="7533">
                  <c:v>30910</c:v>
                </c:pt>
                <c:pt idx="7534">
                  <c:v>30911</c:v>
                </c:pt>
                <c:pt idx="7535">
                  <c:v>30912</c:v>
                </c:pt>
                <c:pt idx="7536">
                  <c:v>30913</c:v>
                </c:pt>
                <c:pt idx="7537">
                  <c:v>30914</c:v>
                </c:pt>
                <c:pt idx="7538">
                  <c:v>30915</c:v>
                </c:pt>
                <c:pt idx="7539">
                  <c:v>30916</c:v>
                </c:pt>
                <c:pt idx="7540">
                  <c:v>30917</c:v>
                </c:pt>
                <c:pt idx="7541">
                  <c:v>30918</c:v>
                </c:pt>
                <c:pt idx="7542">
                  <c:v>30919</c:v>
                </c:pt>
                <c:pt idx="7543">
                  <c:v>30920</c:v>
                </c:pt>
                <c:pt idx="7544">
                  <c:v>30921</c:v>
                </c:pt>
                <c:pt idx="7545">
                  <c:v>30922</c:v>
                </c:pt>
                <c:pt idx="7546">
                  <c:v>30923</c:v>
                </c:pt>
                <c:pt idx="7547">
                  <c:v>30924</c:v>
                </c:pt>
                <c:pt idx="7548">
                  <c:v>30925</c:v>
                </c:pt>
                <c:pt idx="7549">
                  <c:v>30926</c:v>
                </c:pt>
                <c:pt idx="7550">
                  <c:v>30927</c:v>
                </c:pt>
                <c:pt idx="7551">
                  <c:v>30928</c:v>
                </c:pt>
                <c:pt idx="7552">
                  <c:v>30929</c:v>
                </c:pt>
                <c:pt idx="7553">
                  <c:v>30930</c:v>
                </c:pt>
                <c:pt idx="7554">
                  <c:v>30931</c:v>
                </c:pt>
                <c:pt idx="7555">
                  <c:v>30932</c:v>
                </c:pt>
                <c:pt idx="7556">
                  <c:v>30933</c:v>
                </c:pt>
                <c:pt idx="7557">
                  <c:v>30934</c:v>
                </c:pt>
                <c:pt idx="7558">
                  <c:v>30935</c:v>
                </c:pt>
                <c:pt idx="7559">
                  <c:v>30936</c:v>
                </c:pt>
                <c:pt idx="7560">
                  <c:v>30937</c:v>
                </c:pt>
                <c:pt idx="7561">
                  <c:v>30938</c:v>
                </c:pt>
                <c:pt idx="7562">
                  <c:v>30939</c:v>
                </c:pt>
                <c:pt idx="7563">
                  <c:v>30940</c:v>
                </c:pt>
                <c:pt idx="7564">
                  <c:v>30941</c:v>
                </c:pt>
                <c:pt idx="7565">
                  <c:v>30942</c:v>
                </c:pt>
                <c:pt idx="7566">
                  <c:v>30943</c:v>
                </c:pt>
                <c:pt idx="7567">
                  <c:v>30944</c:v>
                </c:pt>
                <c:pt idx="7568">
                  <c:v>30945</c:v>
                </c:pt>
                <c:pt idx="7569">
                  <c:v>30946</c:v>
                </c:pt>
                <c:pt idx="7570">
                  <c:v>30947</c:v>
                </c:pt>
                <c:pt idx="7571">
                  <c:v>30948</c:v>
                </c:pt>
                <c:pt idx="7572">
                  <c:v>30949</c:v>
                </c:pt>
                <c:pt idx="7573">
                  <c:v>30950</c:v>
                </c:pt>
                <c:pt idx="7574">
                  <c:v>30951</c:v>
                </c:pt>
                <c:pt idx="7575">
                  <c:v>30952</c:v>
                </c:pt>
                <c:pt idx="7576">
                  <c:v>30953</c:v>
                </c:pt>
                <c:pt idx="7577">
                  <c:v>30954</c:v>
                </c:pt>
                <c:pt idx="7578">
                  <c:v>30955</c:v>
                </c:pt>
                <c:pt idx="7579">
                  <c:v>30956</c:v>
                </c:pt>
                <c:pt idx="7580">
                  <c:v>30957</c:v>
                </c:pt>
                <c:pt idx="7581">
                  <c:v>30958</c:v>
                </c:pt>
                <c:pt idx="7582">
                  <c:v>30959</c:v>
                </c:pt>
                <c:pt idx="7583">
                  <c:v>30960</c:v>
                </c:pt>
                <c:pt idx="7584">
                  <c:v>30961</c:v>
                </c:pt>
                <c:pt idx="7585">
                  <c:v>30962</c:v>
                </c:pt>
                <c:pt idx="7586">
                  <c:v>30963</c:v>
                </c:pt>
                <c:pt idx="7587">
                  <c:v>30964</c:v>
                </c:pt>
                <c:pt idx="7588">
                  <c:v>30965</c:v>
                </c:pt>
                <c:pt idx="7589">
                  <c:v>30966</c:v>
                </c:pt>
                <c:pt idx="7590">
                  <c:v>30967</c:v>
                </c:pt>
                <c:pt idx="7591">
                  <c:v>30968</c:v>
                </c:pt>
                <c:pt idx="7592">
                  <c:v>30969</c:v>
                </c:pt>
                <c:pt idx="7593">
                  <c:v>30970</c:v>
                </c:pt>
                <c:pt idx="7594">
                  <c:v>30971</c:v>
                </c:pt>
                <c:pt idx="7595">
                  <c:v>30972</c:v>
                </c:pt>
                <c:pt idx="7596">
                  <c:v>30973</c:v>
                </c:pt>
                <c:pt idx="7597">
                  <c:v>30974</c:v>
                </c:pt>
                <c:pt idx="7598">
                  <c:v>30975</c:v>
                </c:pt>
                <c:pt idx="7599">
                  <c:v>30976</c:v>
                </c:pt>
                <c:pt idx="7600">
                  <c:v>30977</c:v>
                </c:pt>
                <c:pt idx="7601">
                  <c:v>30978</c:v>
                </c:pt>
                <c:pt idx="7602">
                  <c:v>30979</c:v>
                </c:pt>
                <c:pt idx="7603">
                  <c:v>30980</c:v>
                </c:pt>
                <c:pt idx="7604">
                  <c:v>30981</c:v>
                </c:pt>
                <c:pt idx="7605">
                  <c:v>30982</c:v>
                </c:pt>
                <c:pt idx="7606">
                  <c:v>30983</c:v>
                </c:pt>
                <c:pt idx="7607">
                  <c:v>30984</c:v>
                </c:pt>
                <c:pt idx="7608">
                  <c:v>30985</c:v>
                </c:pt>
                <c:pt idx="7609">
                  <c:v>30986</c:v>
                </c:pt>
                <c:pt idx="7610">
                  <c:v>30987</c:v>
                </c:pt>
                <c:pt idx="7611">
                  <c:v>30988</c:v>
                </c:pt>
                <c:pt idx="7612">
                  <c:v>30989</c:v>
                </c:pt>
                <c:pt idx="7613">
                  <c:v>30990</c:v>
                </c:pt>
                <c:pt idx="7614">
                  <c:v>30991</c:v>
                </c:pt>
                <c:pt idx="7615">
                  <c:v>30992</c:v>
                </c:pt>
                <c:pt idx="7616">
                  <c:v>30993</c:v>
                </c:pt>
                <c:pt idx="7617">
                  <c:v>30994</c:v>
                </c:pt>
                <c:pt idx="7618">
                  <c:v>30995</c:v>
                </c:pt>
                <c:pt idx="7619">
                  <c:v>30996</c:v>
                </c:pt>
                <c:pt idx="7620">
                  <c:v>30997</c:v>
                </c:pt>
                <c:pt idx="7621">
                  <c:v>30998</c:v>
                </c:pt>
                <c:pt idx="7622">
                  <c:v>30999</c:v>
                </c:pt>
                <c:pt idx="7623">
                  <c:v>31000</c:v>
                </c:pt>
                <c:pt idx="7624">
                  <c:v>31001</c:v>
                </c:pt>
                <c:pt idx="7625">
                  <c:v>31002</c:v>
                </c:pt>
                <c:pt idx="7626">
                  <c:v>31003</c:v>
                </c:pt>
                <c:pt idx="7627">
                  <c:v>31004</c:v>
                </c:pt>
                <c:pt idx="7628">
                  <c:v>31005</c:v>
                </c:pt>
                <c:pt idx="7629">
                  <c:v>31006</c:v>
                </c:pt>
                <c:pt idx="7630">
                  <c:v>31007</c:v>
                </c:pt>
                <c:pt idx="7631">
                  <c:v>31008</c:v>
                </c:pt>
                <c:pt idx="7632">
                  <c:v>31009</c:v>
                </c:pt>
                <c:pt idx="7633">
                  <c:v>31010</c:v>
                </c:pt>
                <c:pt idx="7634">
                  <c:v>31011</c:v>
                </c:pt>
                <c:pt idx="7635">
                  <c:v>31012</c:v>
                </c:pt>
                <c:pt idx="7636">
                  <c:v>31013</c:v>
                </c:pt>
                <c:pt idx="7637">
                  <c:v>31014</c:v>
                </c:pt>
                <c:pt idx="7638">
                  <c:v>31015</c:v>
                </c:pt>
                <c:pt idx="7639">
                  <c:v>31016</c:v>
                </c:pt>
                <c:pt idx="7640">
                  <c:v>31017</c:v>
                </c:pt>
                <c:pt idx="7641">
                  <c:v>31018</c:v>
                </c:pt>
                <c:pt idx="7642">
                  <c:v>31019</c:v>
                </c:pt>
                <c:pt idx="7643">
                  <c:v>31020</c:v>
                </c:pt>
                <c:pt idx="7644">
                  <c:v>31021</c:v>
                </c:pt>
                <c:pt idx="7645">
                  <c:v>31022</c:v>
                </c:pt>
                <c:pt idx="7646">
                  <c:v>31023</c:v>
                </c:pt>
                <c:pt idx="7647">
                  <c:v>31024</c:v>
                </c:pt>
                <c:pt idx="7648">
                  <c:v>31025</c:v>
                </c:pt>
                <c:pt idx="7649">
                  <c:v>31026</c:v>
                </c:pt>
                <c:pt idx="7650">
                  <c:v>31027</c:v>
                </c:pt>
                <c:pt idx="7651">
                  <c:v>31028</c:v>
                </c:pt>
                <c:pt idx="7652">
                  <c:v>31029</c:v>
                </c:pt>
                <c:pt idx="7653">
                  <c:v>31030</c:v>
                </c:pt>
                <c:pt idx="7654">
                  <c:v>31031</c:v>
                </c:pt>
                <c:pt idx="7655">
                  <c:v>31032</c:v>
                </c:pt>
                <c:pt idx="7656">
                  <c:v>31033</c:v>
                </c:pt>
                <c:pt idx="7657">
                  <c:v>31034</c:v>
                </c:pt>
                <c:pt idx="7658">
                  <c:v>31035</c:v>
                </c:pt>
                <c:pt idx="7659">
                  <c:v>31036</c:v>
                </c:pt>
                <c:pt idx="7660">
                  <c:v>31037</c:v>
                </c:pt>
                <c:pt idx="7661">
                  <c:v>31038</c:v>
                </c:pt>
                <c:pt idx="7662">
                  <c:v>31039</c:v>
                </c:pt>
                <c:pt idx="7663">
                  <c:v>31040</c:v>
                </c:pt>
                <c:pt idx="7664">
                  <c:v>31041</c:v>
                </c:pt>
                <c:pt idx="7665">
                  <c:v>31042</c:v>
                </c:pt>
                <c:pt idx="7666">
                  <c:v>31043</c:v>
                </c:pt>
                <c:pt idx="7667">
                  <c:v>31044</c:v>
                </c:pt>
                <c:pt idx="7668">
                  <c:v>31045</c:v>
                </c:pt>
                <c:pt idx="7669">
                  <c:v>31046</c:v>
                </c:pt>
                <c:pt idx="7670">
                  <c:v>31047</c:v>
                </c:pt>
                <c:pt idx="7671">
                  <c:v>31048</c:v>
                </c:pt>
                <c:pt idx="7672">
                  <c:v>31049</c:v>
                </c:pt>
                <c:pt idx="7673">
                  <c:v>31050</c:v>
                </c:pt>
                <c:pt idx="7674">
                  <c:v>31051</c:v>
                </c:pt>
                <c:pt idx="7675">
                  <c:v>31052</c:v>
                </c:pt>
                <c:pt idx="7676">
                  <c:v>31053</c:v>
                </c:pt>
                <c:pt idx="7677">
                  <c:v>31054</c:v>
                </c:pt>
                <c:pt idx="7678">
                  <c:v>31055</c:v>
                </c:pt>
                <c:pt idx="7679">
                  <c:v>31056</c:v>
                </c:pt>
                <c:pt idx="7680">
                  <c:v>31057</c:v>
                </c:pt>
                <c:pt idx="7681">
                  <c:v>31058</c:v>
                </c:pt>
                <c:pt idx="7682">
                  <c:v>31059</c:v>
                </c:pt>
                <c:pt idx="7683">
                  <c:v>31060</c:v>
                </c:pt>
                <c:pt idx="7684">
                  <c:v>31061</c:v>
                </c:pt>
                <c:pt idx="7685">
                  <c:v>31062</c:v>
                </c:pt>
                <c:pt idx="7686">
                  <c:v>31063</c:v>
                </c:pt>
                <c:pt idx="7687">
                  <c:v>31064</c:v>
                </c:pt>
                <c:pt idx="7688">
                  <c:v>31065</c:v>
                </c:pt>
                <c:pt idx="7689">
                  <c:v>31066</c:v>
                </c:pt>
                <c:pt idx="7690">
                  <c:v>31067</c:v>
                </c:pt>
                <c:pt idx="7691">
                  <c:v>31068</c:v>
                </c:pt>
                <c:pt idx="7692">
                  <c:v>31069</c:v>
                </c:pt>
                <c:pt idx="7693">
                  <c:v>31070</c:v>
                </c:pt>
                <c:pt idx="7694">
                  <c:v>31071</c:v>
                </c:pt>
                <c:pt idx="7695">
                  <c:v>31072</c:v>
                </c:pt>
                <c:pt idx="7696">
                  <c:v>31073</c:v>
                </c:pt>
                <c:pt idx="7697">
                  <c:v>31074</c:v>
                </c:pt>
                <c:pt idx="7698">
                  <c:v>31075</c:v>
                </c:pt>
                <c:pt idx="7699">
                  <c:v>31076</c:v>
                </c:pt>
                <c:pt idx="7700">
                  <c:v>31077</c:v>
                </c:pt>
                <c:pt idx="7701">
                  <c:v>31078</c:v>
                </c:pt>
                <c:pt idx="7702">
                  <c:v>31079</c:v>
                </c:pt>
                <c:pt idx="7703">
                  <c:v>31080</c:v>
                </c:pt>
                <c:pt idx="7704">
                  <c:v>31081</c:v>
                </c:pt>
                <c:pt idx="7705">
                  <c:v>31082</c:v>
                </c:pt>
                <c:pt idx="7706">
                  <c:v>31083</c:v>
                </c:pt>
                <c:pt idx="7707">
                  <c:v>31084</c:v>
                </c:pt>
                <c:pt idx="7708">
                  <c:v>31085</c:v>
                </c:pt>
                <c:pt idx="7709">
                  <c:v>31086</c:v>
                </c:pt>
                <c:pt idx="7710">
                  <c:v>31087</c:v>
                </c:pt>
                <c:pt idx="7711">
                  <c:v>31088</c:v>
                </c:pt>
                <c:pt idx="7712">
                  <c:v>31089</c:v>
                </c:pt>
                <c:pt idx="7713">
                  <c:v>31090</c:v>
                </c:pt>
                <c:pt idx="7714">
                  <c:v>31091</c:v>
                </c:pt>
                <c:pt idx="7715">
                  <c:v>31092</c:v>
                </c:pt>
                <c:pt idx="7716">
                  <c:v>31093</c:v>
                </c:pt>
                <c:pt idx="7717">
                  <c:v>31094</c:v>
                </c:pt>
                <c:pt idx="7718">
                  <c:v>31095</c:v>
                </c:pt>
                <c:pt idx="7719">
                  <c:v>31096</c:v>
                </c:pt>
                <c:pt idx="7720">
                  <c:v>31097</c:v>
                </c:pt>
                <c:pt idx="7721">
                  <c:v>31098</c:v>
                </c:pt>
                <c:pt idx="7722">
                  <c:v>31099</c:v>
                </c:pt>
                <c:pt idx="7723">
                  <c:v>31100</c:v>
                </c:pt>
                <c:pt idx="7724">
                  <c:v>31101</c:v>
                </c:pt>
                <c:pt idx="7725">
                  <c:v>31102</c:v>
                </c:pt>
                <c:pt idx="7726">
                  <c:v>31103</c:v>
                </c:pt>
                <c:pt idx="7727">
                  <c:v>31104</c:v>
                </c:pt>
                <c:pt idx="7728">
                  <c:v>31105</c:v>
                </c:pt>
                <c:pt idx="7729">
                  <c:v>31106</c:v>
                </c:pt>
                <c:pt idx="7730">
                  <c:v>31107</c:v>
                </c:pt>
                <c:pt idx="7731">
                  <c:v>31108</c:v>
                </c:pt>
                <c:pt idx="7732">
                  <c:v>31109</c:v>
                </c:pt>
                <c:pt idx="7733">
                  <c:v>31110</c:v>
                </c:pt>
                <c:pt idx="7734">
                  <c:v>31111</c:v>
                </c:pt>
                <c:pt idx="7735">
                  <c:v>31112</c:v>
                </c:pt>
                <c:pt idx="7736">
                  <c:v>31113</c:v>
                </c:pt>
                <c:pt idx="7737">
                  <c:v>31114</c:v>
                </c:pt>
                <c:pt idx="7738">
                  <c:v>31115</c:v>
                </c:pt>
                <c:pt idx="7739">
                  <c:v>31116</c:v>
                </c:pt>
                <c:pt idx="7740">
                  <c:v>31117</c:v>
                </c:pt>
                <c:pt idx="7741">
                  <c:v>31118</c:v>
                </c:pt>
                <c:pt idx="7742">
                  <c:v>31119</c:v>
                </c:pt>
                <c:pt idx="7743">
                  <c:v>31120</c:v>
                </c:pt>
                <c:pt idx="7744">
                  <c:v>31121</c:v>
                </c:pt>
                <c:pt idx="7745">
                  <c:v>31122</c:v>
                </c:pt>
                <c:pt idx="7746">
                  <c:v>31123</c:v>
                </c:pt>
                <c:pt idx="7747">
                  <c:v>31124</c:v>
                </c:pt>
                <c:pt idx="7748">
                  <c:v>31125</c:v>
                </c:pt>
                <c:pt idx="7749">
                  <c:v>31126</c:v>
                </c:pt>
                <c:pt idx="7750">
                  <c:v>31127</c:v>
                </c:pt>
                <c:pt idx="7751">
                  <c:v>31128</c:v>
                </c:pt>
                <c:pt idx="7752">
                  <c:v>31129</c:v>
                </c:pt>
                <c:pt idx="7753">
                  <c:v>31130</c:v>
                </c:pt>
                <c:pt idx="7754">
                  <c:v>31131</c:v>
                </c:pt>
                <c:pt idx="7755">
                  <c:v>31132</c:v>
                </c:pt>
                <c:pt idx="7756">
                  <c:v>31133</c:v>
                </c:pt>
                <c:pt idx="7757">
                  <c:v>31134</c:v>
                </c:pt>
                <c:pt idx="7758">
                  <c:v>31135</c:v>
                </c:pt>
                <c:pt idx="7759">
                  <c:v>31136</c:v>
                </c:pt>
                <c:pt idx="7760">
                  <c:v>31137</c:v>
                </c:pt>
                <c:pt idx="7761">
                  <c:v>31138</c:v>
                </c:pt>
                <c:pt idx="7762">
                  <c:v>31139</c:v>
                </c:pt>
                <c:pt idx="7763">
                  <c:v>31140</c:v>
                </c:pt>
                <c:pt idx="7764">
                  <c:v>31141</c:v>
                </c:pt>
                <c:pt idx="7765">
                  <c:v>31142</c:v>
                </c:pt>
                <c:pt idx="7766">
                  <c:v>31143</c:v>
                </c:pt>
                <c:pt idx="7767">
                  <c:v>31144</c:v>
                </c:pt>
                <c:pt idx="7768">
                  <c:v>31145</c:v>
                </c:pt>
                <c:pt idx="7769">
                  <c:v>31146</c:v>
                </c:pt>
                <c:pt idx="7770">
                  <c:v>31147</c:v>
                </c:pt>
                <c:pt idx="7771">
                  <c:v>31148</c:v>
                </c:pt>
                <c:pt idx="7772">
                  <c:v>31149</c:v>
                </c:pt>
                <c:pt idx="7773">
                  <c:v>31150</c:v>
                </c:pt>
                <c:pt idx="7774">
                  <c:v>31151</c:v>
                </c:pt>
                <c:pt idx="7775">
                  <c:v>31152</c:v>
                </c:pt>
                <c:pt idx="7776">
                  <c:v>31153</c:v>
                </c:pt>
                <c:pt idx="7777">
                  <c:v>31154</c:v>
                </c:pt>
                <c:pt idx="7778">
                  <c:v>31155</c:v>
                </c:pt>
                <c:pt idx="7779">
                  <c:v>31156</c:v>
                </c:pt>
                <c:pt idx="7780">
                  <c:v>31157</c:v>
                </c:pt>
                <c:pt idx="7781">
                  <c:v>31158</c:v>
                </c:pt>
                <c:pt idx="7782">
                  <c:v>31159</c:v>
                </c:pt>
                <c:pt idx="7783">
                  <c:v>31160</c:v>
                </c:pt>
                <c:pt idx="7784">
                  <c:v>31161</c:v>
                </c:pt>
                <c:pt idx="7785">
                  <c:v>31162</c:v>
                </c:pt>
                <c:pt idx="7786">
                  <c:v>31163</c:v>
                </c:pt>
                <c:pt idx="7787">
                  <c:v>31164</c:v>
                </c:pt>
                <c:pt idx="7788">
                  <c:v>31165</c:v>
                </c:pt>
                <c:pt idx="7789">
                  <c:v>31166</c:v>
                </c:pt>
                <c:pt idx="7790">
                  <c:v>31167</c:v>
                </c:pt>
                <c:pt idx="7791">
                  <c:v>31168</c:v>
                </c:pt>
                <c:pt idx="7792">
                  <c:v>31169</c:v>
                </c:pt>
                <c:pt idx="7793">
                  <c:v>31170</c:v>
                </c:pt>
                <c:pt idx="7794">
                  <c:v>31171</c:v>
                </c:pt>
                <c:pt idx="7795">
                  <c:v>31172</c:v>
                </c:pt>
                <c:pt idx="7796">
                  <c:v>31173</c:v>
                </c:pt>
                <c:pt idx="7797">
                  <c:v>31174</c:v>
                </c:pt>
                <c:pt idx="7798">
                  <c:v>31175</c:v>
                </c:pt>
                <c:pt idx="7799">
                  <c:v>31176</c:v>
                </c:pt>
                <c:pt idx="7800">
                  <c:v>31177</c:v>
                </c:pt>
                <c:pt idx="7801">
                  <c:v>31178</c:v>
                </c:pt>
                <c:pt idx="7802">
                  <c:v>31179</c:v>
                </c:pt>
                <c:pt idx="7803">
                  <c:v>31180</c:v>
                </c:pt>
                <c:pt idx="7804">
                  <c:v>31181</c:v>
                </c:pt>
                <c:pt idx="7805">
                  <c:v>31182</c:v>
                </c:pt>
                <c:pt idx="7806">
                  <c:v>31183</c:v>
                </c:pt>
                <c:pt idx="7807">
                  <c:v>31184</c:v>
                </c:pt>
                <c:pt idx="7808">
                  <c:v>31185</c:v>
                </c:pt>
                <c:pt idx="7809">
                  <c:v>31186</c:v>
                </c:pt>
                <c:pt idx="7810">
                  <c:v>31187</c:v>
                </c:pt>
                <c:pt idx="7811">
                  <c:v>31188</c:v>
                </c:pt>
                <c:pt idx="7812">
                  <c:v>31189</c:v>
                </c:pt>
                <c:pt idx="7813">
                  <c:v>31190</c:v>
                </c:pt>
                <c:pt idx="7814">
                  <c:v>31191</c:v>
                </c:pt>
                <c:pt idx="7815">
                  <c:v>31192</c:v>
                </c:pt>
                <c:pt idx="7816">
                  <c:v>31193</c:v>
                </c:pt>
                <c:pt idx="7817">
                  <c:v>31194</c:v>
                </c:pt>
                <c:pt idx="7818">
                  <c:v>31195</c:v>
                </c:pt>
                <c:pt idx="7819">
                  <c:v>31196</c:v>
                </c:pt>
                <c:pt idx="7820">
                  <c:v>31197</c:v>
                </c:pt>
                <c:pt idx="7821">
                  <c:v>31198</c:v>
                </c:pt>
                <c:pt idx="7822">
                  <c:v>31199</c:v>
                </c:pt>
                <c:pt idx="7823">
                  <c:v>31200</c:v>
                </c:pt>
                <c:pt idx="7824">
                  <c:v>31201</c:v>
                </c:pt>
                <c:pt idx="7825">
                  <c:v>31202</c:v>
                </c:pt>
                <c:pt idx="7826">
                  <c:v>31203</c:v>
                </c:pt>
                <c:pt idx="7827">
                  <c:v>31204</c:v>
                </c:pt>
                <c:pt idx="7828">
                  <c:v>31205</c:v>
                </c:pt>
                <c:pt idx="7829">
                  <c:v>31206</c:v>
                </c:pt>
                <c:pt idx="7830">
                  <c:v>31207</c:v>
                </c:pt>
                <c:pt idx="7831">
                  <c:v>31208</c:v>
                </c:pt>
                <c:pt idx="7832">
                  <c:v>31209</c:v>
                </c:pt>
                <c:pt idx="7833">
                  <c:v>31210</c:v>
                </c:pt>
                <c:pt idx="7834">
                  <c:v>31211</c:v>
                </c:pt>
                <c:pt idx="7835">
                  <c:v>31212</c:v>
                </c:pt>
                <c:pt idx="7836">
                  <c:v>31213</c:v>
                </c:pt>
                <c:pt idx="7837">
                  <c:v>31214</c:v>
                </c:pt>
                <c:pt idx="7838">
                  <c:v>31215</c:v>
                </c:pt>
                <c:pt idx="7839">
                  <c:v>31216</c:v>
                </c:pt>
                <c:pt idx="7840">
                  <c:v>31217</c:v>
                </c:pt>
                <c:pt idx="7841">
                  <c:v>31218</c:v>
                </c:pt>
                <c:pt idx="7842">
                  <c:v>31219</c:v>
                </c:pt>
                <c:pt idx="7843">
                  <c:v>31220</c:v>
                </c:pt>
                <c:pt idx="7844">
                  <c:v>31221</c:v>
                </c:pt>
                <c:pt idx="7845">
                  <c:v>31222</c:v>
                </c:pt>
                <c:pt idx="7846">
                  <c:v>31223</c:v>
                </c:pt>
                <c:pt idx="7847">
                  <c:v>31224</c:v>
                </c:pt>
                <c:pt idx="7848">
                  <c:v>31225</c:v>
                </c:pt>
                <c:pt idx="7849">
                  <c:v>31226</c:v>
                </c:pt>
                <c:pt idx="7850">
                  <c:v>31227</c:v>
                </c:pt>
                <c:pt idx="7851">
                  <c:v>31228</c:v>
                </c:pt>
                <c:pt idx="7852">
                  <c:v>31229</c:v>
                </c:pt>
                <c:pt idx="7853">
                  <c:v>31230</c:v>
                </c:pt>
                <c:pt idx="7854">
                  <c:v>31231</c:v>
                </c:pt>
                <c:pt idx="7855">
                  <c:v>31232</c:v>
                </c:pt>
                <c:pt idx="7856">
                  <c:v>31233</c:v>
                </c:pt>
                <c:pt idx="7857">
                  <c:v>31234</c:v>
                </c:pt>
                <c:pt idx="7858">
                  <c:v>31235</c:v>
                </c:pt>
                <c:pt idx="7859">
                  <c:v>31236</c:v>
                </c:pt>
                <c:pt idx="7860">
                  <c:v>31237</c:v>
                </c:pt>
                <c:pt idx="7861">
                  <c:v>31238</c:v>
                </c:pt>
                <c:pt idx="7862">
                  <c:v>31239</c:v>
                </c:pt>
                <c:pt idx="7863">
                  <c:v>31240</c:v>
                </c:pt>
                <c:pt idx="7864">
                  <c:v>31241</c:v>
                </c:pt>
                <c:pt idx="7865">
                  <c:v>31242</c:v>
                </c:pt>
                <c:pt idx="7866">
                  <c:v>31243</c:v>
                </c:pt>
                <c:pt idx="7867">
                  <c:v>31244</c:v>
                </c:pt>
                <c:pt idx="7868">
                  <c:v>31245</c:v>
                </c:pt>
                <c:pt idx="7869">
                  <c:v>31246</c:v>
                </c:pt>
                <c:pt idx="7870">
                  <c:v>31247</c:v>
                </c:pt>
                <c:pt idx="7871">
                  <c:v>31248</c:v>
                </c:pt>
                <c:pt idx="7872">
                  <c:v>31249</c:v>
                </c:pt>
                <c:pt idx="7873">
                  <c:v>31250</c:v>
                </c:pt>
                <c:pt idx="7874">
                  <c:v>31251</c:v>
                </c:pt>
                <c:pt idx="7875">
                  <c:v>31252</c:v>
                </c:pt>
                <c:pt idx="7876">
                  <c:v>31253</c:v>
                </c:pt>
                <c:pt idx="7877">
                  <c:v>31254</c:v>
                </c:pt>
                <c:pt idx="7878">
                  <c:v>31255</c:v>
                </c:pt>
                <c:pt idx="7879">
                  <c:v>31256</c:v>
                </c:pt>
                <c:pt idx="7880">
                  <c:v>31257</c:v>
                </c:pt>
                <c:pt idx="7881">
                  <c:v>31258</c:v>
                </c:pt>
                <c:pt idx="7882">
                  <c:v>31259</c:v>
                </c:pt>
                <c:pt idx="7883">
                  <c:v>31260</c:v>
                </c:pt>
                <c:pt idx="7884">
                  <c:v>31261</c:v>
                </c:pt>
                <c:pt idx="7885">
                  <c:v>31262</c:v>
                </c:pt>
                <c:pt idx="7886">
                  <c:v>31263</c:v>
                </c:pt>
                <c:pt idx="7887">
                  <c:v>31264</c:v>
                </c:pt>
                <c:pt idx="7888">
                  <c:v>31265</c:v>
                </c:pt>
                <c:pt idx="7889">
                  <c:v>31266</c:v>
                </c:pt>
                <c:pt idx="7890">
                  <c:v>31267</c:v>
                </c:pt>
                <c:pt idx="7891">
                  <c:v>31268</c:v>
                </c:pt>
                <c:pt idx="7892">
                  <c:v>31269</c:v>
                </c:pt>
                <c:pt idx="7893">
                  <c:v>31270</c:v>
                </c:pt>
                <c:pt idx="7894">
                  <c:v>31271</c:v>
                </c:pt>
                <c:pt idx="7895">
                  <c:v>31272</c:v>
                </c:pt>
                <c:pt idx="7896">
                  <c:v>31273</c:v>
                </c:pt>
                <c:pt idx="7897">
                  <c:v>31274</c:v>
                </c:pt>
                <c:pt idx="7898">
                  <c:v>31275</c:v>
                </c:pt>
                <c:pt idx="7899">
                  <c:v>31276</c:v>
                </c:pt>
                <c:pt idx="7900">
                  <c:v>31277</c:v>
                </c:pt>
                <c:pt idx="7901">
                  <c:v>31278</c:v>
                </c:pt>
                <c:pt idx="7902">
                  <c:v>31279</c:v>
                </c:pt>
                <c:pt idx="7903">
                  <c:v>31280</c:v>
                </c:pt>
                <c:pt idx="7904">
                  <c:v>31281</c:v>
                </c:pt>
                <c:pt idx="7905">
                  <c:v>31282</c:v>
                </c:pt>
                <c:pt idx="7906">
                  <c:v>31283</c:v>
                </c:pt>
                <c:pt idx="7907">
                  <c:v>31284</c:v>
                </c:pt>
                <c:pt idx="7908">
                  <c:v>31285</c:v>
                </c:pt>
                <c:pt idx="7909">
                  <c:v>31286</c:v>
                </c:pt>
                <c:pt idx="7910">
                  <c:v>31287</c:v>
                </c:pt>
                <c:pt idx="7911">
                  <c:v>31288</c:v>
                </c:pt>
                <c:pt idx="7912">
                  <c:v>31289</c:v>
                </c:pt>
                <c:pt idx="7913">
                  <c:v>31290</c:v>
                </c:pt>
                <c:pt idx="7914">
                  <c:v>31291</c:v>
                </c:pt>
                <c:pt idx="7915">
                  <c:v>31292</c:v>
                </c:pt>
                <c:pt idx="7916">
                  <c:v>31293</c:v>
                </c:pt>
                <c:pt idx="7917">
                  <c:v>31294</c:v>
                </c:pt>
                <c:pt idx="7918">
                  <c:v>31295</c:v>
                </c:pt>
                <c:pt idx="7919">
                  <c:v>31296</c:v>
                </c:pt>
                <c:pt idx="7920">
                  <c:v>31297</c:v>
                </c:pt>
                <c:pt idx="7921">
                  <c:v>31298</c:v>
                </c:pt>
                <c:pt idx="7922">
                  <c:v>31299</c:v>
                </c:pt>
                <c:pt idx="7923">
                  <c:v>31300</c:v>
                </c:pt>
                <c:pt idx="7924">
                  <c:v>31301</c:v>
                </c:pt>
                <c:pt idx="7925">
                  <c:v>31302</c:v>
                </c:pt>
                <c:pt idx="7926">
                  <c:v>31303</c:v>
                </c:pt>
                <c:pt idx="7927">
                  <c:v>31304</c:v>
                </c:pt>
                <c:pt idx="7928">
                  <c:v>31305</c:v>
                </c:pt>
                <c:pt idx="7929">
                  <c:v>31306</c:v>
                </c:pt>
                <c:pt idx="7930">
                  <c:v>31307</c:v>
                </c:pt>
                <c:pt idx="7931">
                  <c:v>31308</c:v>
                </c:pt>
                <c:pt idx="7932">
                  <c:v>31309</c:v>
                </c:pt>
                <c:pt idx="7933">
                  <c:v>31310</c:v>
                </c:pt>
                <c:pt idx="7934">
                  <c:v>31311</c:v>
                </c:pt>
                <c:pt idx="7935">
                  <c:v>31312</c:v>
                </c:pt>
                <c:pt idx="7936">
                  <c:v>31313</c:v>
                </c:pt>
                <c:pt idx="7937">
                  <c:v>31314</c:v>
                </c:pt>
                <c:pt idx="7938">
                  <c:v>31315</c:v>
                </c:pt>
                <c:pt idx="7939">
                  <c:v>31316</c:v>
                </c:pt>
                <c:pt idx="7940">
                  <c:v>31317</c:v>
                </c:pt>
                <c:pt idx="7941">
                  <c:v>31318</c:v>
                </c:pt>
                <c:pt idx="7942">
                  <c:v>31319</c:v>
                </c:pt>
                <c:pt idx="7943">
                  <c:v>31320</c:v>
                </c:pt>
                <c:pt idx="7944">
                  <c:v>31321</c:v>
                </c:pt>
                <c:pt idx="7945">
                  <c:v>31322</c:v>
                </c:pt>
                <c:pt idx="7946">
                  <c:v>31323</c:v>
                </c:pt>
                <c:pt idx="7947">
                  <c:v>31324</c:v>
                </c:pt>
                <c:pt idx="7948">
                  <c:v>31325</c:v>
                </c:pt>
                <c:pt idx="7949">
                  <c:v>31326</c:v>
                </c:pt>
                <c:pt idx="7950">
                  <c:v>31327</c:v>
                </c:pt>
                <c:pt idx="7951">
                  <c:v>31328</c:v>
                </c:pt>
                <c:pt idx="7952">
                  <c:v>31329</c:v>
                </c:pt>
                <c:pt idx="7953">
                  <c:v>31330</c:v>
                </c:pt>
                <c:pt idx="7954">
                  <c:v>31331</c:v>
                </c:pt>
                <c:pt idx="7955">
                  <c:v>31332</c:v>
                </c:pt>
                <c:pt idx="7956">
                  <c:v>31333</c:v>
                </c:pt>
                <c:pt idx="7957">
                  <c:v>31334</c:v>
                </c:pt>
                <c:pt idx="7958">
                  <c:v>31335</c:v>
                </c:pt>
                <c:pt idx="7959">
                  <c:v>31336</c:v>
                </c:pt>
                <c:pt idx="7960">
                  <c:v>31337</c:v>
                </c:pt>
                <c:pt idx="7961">
                  <c:v>31338</c:v>
                </c:pt>
                <c:pt idx="7962">
                  <c:v>31339</c:v>
                </c:pt>
                <c:pt idx="7963">
                  <c:v>31340</c:v>
                </c:pt>
                <c:pt idx="7964">
                  <c:v>31341</c:v>
                </c:pt>
                <c:pt idx="7965">
                  <c:v>31342</c:v>
                </c:pt>
                <c:pt idx="7966">
                  <c:v>31343</c:v>
                </c:pt>
                <c:pt idx="7967">
                  <c:v>31344</c:v>
                </c:pt>
                <c:pt idx="7968">
                  <c:v>31345</c:v>
                </c:pt>
                <c:pt idx="7969">
                  <c:v>31346</c:v>
                </c:pt>
                <c:pt idx="7970">
                  <c:v>31347</c:v>
                </c:pt>
                <c:pt idx="7971">
                  <c:v>31348</c:v>
                </c:pt>
                <c:pt idx="7972">
                  <c:v>31349</c:v>
                </c:pt>
                <c:pt idx="7973">
                  <c:v>31350</c:v>
                </c:pt>
                <c:pt idx="7974">
                  <c:v>31351</c:v>
                </c:pt>
                <c:pt idx="7975">
                  <c:v>31352</c:v>
                </c:pt>
                <c:pt idx="7976">
                  <c:v>31353</c:v>
                </c:pt>
                <c:pt idx="7977">
                  <c:v>31354</c:v>
                </c:pt>
                <c:pt idx="7978">
                  <c:v>31355</c:v>
                </c:pt>
                <c:pt idx="7979">
                  <c:v>31356</c:v>
                </c:pt>
                <c:pt idx="7980">
                  <c:v>31357</c:v>
                </c:pt>
                <c:pt idx="7981">
                  <c:v>31358</c:v>
                </c:pt>
                <c:pt idx="7982">
                  <c:v>31359</c:v>
                </c:pt>
                <c:pt idx="7983">
                  <c:v>31360</c:v>
                </c:pt>
                <c:pt idx="7984">
                  <c:v>31361</c:v>
                </c:pt>
                <c:pt idx="7985">
                  <c:v>31362</c:v>
                </c:pt>
                <c:pt idx="7986">
                  <c:v>31363</c:v>
                </c:pt>
                <c:pt idx="7987">
                  <c:v>31364</c:v>
                </c:pt>
                <c:pt idx="7988">
                  <c:v>31365</c:v>
                </c:pt>
                <c:pt idx="7989">
                  <c:v>31366</c:v>
                </c:pt>
                <c:pt idx="7990">
                  <c:v>31367</c:v>
                </c:pt>
                <c:pt idx="7991">
                  <c:v>31368</c:v>
                </c:pt>
                <c:pt idx="7992">
                  <c:v>31369</c:v>
                </c:pt>
                <c:pt idx="7993">
                  <c:v>31370</c:v>
                </c:pt>
                <c:pt idx="7994">
                  <c:v>31371</c:v>
                </c:pt>
                <c:pt idx="7995">
                  <c:v>31372</c:v>
                </c:pt>
                <c:pt idx="7996">
                  <c:v>31373</c:v>
                </c:pt>
                <c:pt idx="7997">
                  <c:v>31374</c:v>
                </c:pt>
                <c:pt idx="7998">
                  <c:v>31375</c:v>
                </c:pt>
                <c:pt idx="7999">
                  <c:v>31376</c:v>
                </c:pt>
                <c:pt idx="8000">
                  <c:v>31377</c:v>
                </c:pt>
                <c:pt idx="8001">
                  <c:v>31378</c:v>
                </c:pt>
                <c:pt idx="8002">
                  <c:v>31379</c:v>
                </c:pt>
                <c:pt idx="8003">
                  <c:v>31380</c:v>
                </c:pt>
                <c:pt idx="8004">
                  <c:v>31381</c:v>
                </c:pt>
                <c:pt idx="8005">
                  <c:v>31382</c:v>
                </c:pt>
                <c:pt idx="8006">
                  <c:v>31383</c:v>
                </c:pt>
                <c:pt idx="8007">
                  <c:v>31384</c:v>
                </c:pt>
                <c:pt idx="8008">
                  <c:v>31385</c:v>
                </c:pt>
                <c:pt idx="8009">
                  <c:v>31386</c:v>
                </c:pt>
                <c:pt idx="8010">
                  <c:v>31387</c:v>
                </c:pt>
                <c:pt idx="8011">
                  <c:v>31388</c:v>
                </c:pt>
                <c:pt idx="8012">
                  <c:v>31389</c:v>
                </c:pt>
                <c:pt idx="8013">
                  <c:v>31390</c:v>
                </c:pt>
                <c:pt idx="8014">
                  <c:v>31391</c:v>
                </c:pt>
                <c:pt idx="8015">
                  <c:v>31392</c:v>
                </c:pt>
                <c:pt idx="8016">
                  <c:v>31393</c:v>
                </c:pt>
                <c:pt idx="8017">
                  <c:v>31394</c:v>
                </c:pt>
                <c:pt idx="8018">
                  <c:v>31395</c:v>
                </c:pt>
                <c:pt idx="8019">
                  <c:v>31396</c:v>
                </c:pt>
                <c:pt idx="8020">
                  <c:v>31397</c:v>
                </c:pt>
                <c:pt idx="8021">
                  <c:v>31398</c:v>
                </c:pt>
                <c:pt idx="8022">
                  <c:v>31399</c:v>
                </c:pt>
                <c:pt idx="8023">
                  <c:v>31400</c:v>
                </c:pt>
                <c:pt idx="8024">
                  <c:v>31401</c:v>
                </c:pt>
                <c:pt idx="8025">
                  <c:v>31402</c:v>
                </c:pt>
                <c:pt idx="8026">
                  <c:v>31403</c:v>
                </c:pt>
                <c:pt idx="8027">
                  <c:v>31404</c:v>
                </c:pt>
                <c:pt idx="8028">
                  <c:v>31405</c:v>
                </c:pt>
                <c:pt idx="8029">
                  <c:v>31406</c:v>
                </c:pt>
                <c:pt idx="8030">
                  <c:v>31407</c:v>
                </c:pt>
                <c:pt idx="8031">
                  <c:v>31408</c:v>
                </c:pt>
                <c:pt idx="8032">
                  <c:v>31409</c:v>
                </c:pt>
                <c:pt idx="8033">
                  <c:v>31410</c:v>
                </c:pt>
                <c:pt idx="8034">
                  <c:v>31411</c:v>
                </c:pt>
                <c:pt idx="8035">
                  <c:v>31412</c:v>
                </c:pt>
                <c:pt idx="8036">
                  <c:v>31413</c:v>
                </c:pt>
                <c:pt idx="8037">
                  <c:v>31414</c:v>
                </c:pt>
                <c:pt idx="8038">
                  <c:v>31415</c:v>
                </c:pt>
                <c:pt idx="8039">
                  <c:v>31416</c:v>
                </c:pt>
                <c:pt idx="8040">
                  <c:v>31417</c:v>
                </c:pt>
                <c:pt idx="8041">
                  <c:v>31418</c:v>
                </c:pt>
                <c:pt idx="8042">
                  <c:v>31419</c:v>
                </c:pt>
                <c:pt idx="8043">
                  <c:v>31420</c:v>
                </c:pt>
                <c:pt idx="8044">
                  <c:v>31421</c:v>
                </c:pt>
                <c:pt idx="8045">
                  <c:v>31422</c:v>
                </c:pt>
                <c:pt idx="8046">
                  <c:v>31423</c:v>
                </c:pt>
                <c:pt idx="8047">
                  <c:v>31424</c:v>
                </c:pt>
                <c:pt idx="8048">
                  <c:v>31425</c:v>
                </c:pt>
                <c:pt idx="8049">
                  <c:v>31426</c:v>
                </c:pt>
                <c:pt idx="8050">
                  <c:v>31427</c:v>
                </c:pt>
                <c:pt idx="8051">
                  <c:v>31428</c:v>
                </c:pt>
                <c:pt idx="8052">
                  <c:v>31429</c:v>
                </c:pt>
                <c:pt idx="8053">
                  <c:v>31430</c:v>
                </c:pt>
                <c:pt idx="8054">
                  <c:v>31431</c:v>
                </c:pt>
                <c:pt idx="8055">
                  <c:v>31432</c:v>
                </c:pt>
                <c:pt idx="8056">
                  <c:v>31433</c:v>
                </c:pt>
                <c:pt idx="8057">
                  <c:v>31434</c:v>
                </c:pt>
                <c:pt idx="8058">
                  <c:v>31435</c:v>
                </c:pt>
                <c:pt idx="8059">
                  <c:v>31436</c:v>
                </c:pt>
                <c:pt idx="8060">
                  <c:v>31437</c:v>
                </c:pt>
                <c:pt idx="8061">
                  <c:v>31438</c:v>
                </c:pt>
                <c:pt idx="8062">
                  <c:v>31439</c:v>
                </c:pt>
                <c:pt idx="8063">
                  <c:v>31440</c:v>
                </c:pt>
                <c:pt idx="8064">
                  <c:v>31441</c:v>
                </c:pt>
                <c:pt idx="8065">
                  <c:v>31442</c:v>
                </c:pt>
                <c:pt idx="8066">
                  <c:v>31443</c:v>
                </c:pt>
                <c:pt idx="8067">
                  <c:v>31444</c:v>
                </c:pt>
                <c:pt idx="8068">
                  <c:v>31445</c:v>
                </c:pt>
                <c:pt idx="8069">
                  <c:v>31446</c:v>
                </c:pt>
                <c:pt idx="8070">
                  <c:v>31447</c:v>
                </c:pt>
                <c:pt idx="8071">
                  <c:v>31448</c:v>
                </c:pt>
                <c:pt idx="8072">
                  <c:v>31449</c:v>
                </c:pt>
                <c:pt idx="8073">
                  <c:v>31450</c:v>
                </c:pt>
                <c:pt idx="8074">
                  <c:v>31451</c:v>
                </c:pt>
                <c:pt idx="8075">
                  <c:v>31452</c:v>
                </c:pt>
                <c:pt idx="8076">
                  <c:v>31453</c:v>
                </c:pt>
                <c:pt idx="8077">
                  <c:v>31454</c:v>
                </c:pt>
                <c:pt idx="8078">
                  <c:v>31455</c:v>
                </c:pt>
                <c:pt idx="8079">
                  <c:v>31456</c:v>
                </c:pt>
                <c:pt idx="8080">
                  <c:v>31457</c:v>
                </c:pt>
                <c:pt idx="8081">
                  <c:v>31458</c:v>
                </c:pt>
                <c:pt idx="8082">
                  <c:v>31459</c:v>
                </c:pt>
                <c:pt idx="8083">
                  <c:v>31460</c:v>
                </c:pt>
                <c:pt idx="8084">
                  <c:v>31461</c:v>
                </c:pt>
                <c:pt idx="8085">
                  <c:v>31462</c:v>
                </c:pt>
                <c:pt idx="8086">
                  <c:v>31463</c:v>
                </c:pt>
                <c:pt idx="8087">
                  <c:v>31464</c:v>
                </c:pt>
                <c:pt idx="8088">
                  <c:v>31465</c:v>
                </c:pt>
                <c:pt idx="8089">
                  <c:v>31466</c:v>
                </c:pt>
                <c:pt idx="8090">
                  <c:v>31467</c:v>
                </c:pt>
                <c:pt idx="8091">
                  <c:v>31468</c:v>
                </c:pt>
                <c:pt idx="8092">
                  <c:v>31469</c:v>
                </c:pt>
                <c:pt idx="8093">
                  <c:v>31470</c:v>
                </c:pt>
                <c:pt idx="8094">
                  <c:v>31471</c:v>
                </c:pt>
                <c:pt idx="8095">
                  <c:v>31472</c:v>
                </c:pt>
                <c:pt idx="8096">
                  <c:v>31473</c:v>
                </c:pt>
                <c:pt idx="8097">
                  <c:v>31474</c:v>
                </c:pt>
                <c:pt idx="8098">
                  <c:v>31475</c:v>
                </c:pt>
                <c:pt idx="8099">
                  <c:v>31476</c:v>
                </c:pt>
                <c:pt idx="8100">
                  <c:v>31477</c:v>
                </c:pt>
                <c:pt idx="8101">
                  <c:v>31478</c:v>
                </c:pt>
                <c:pt idx="8102">
                  <c:v>31479</c:v>
                </c:pt>
                <c:pt idx="8103">
                  <c:v>31480</c:v>
                </c:pt>
                <c:pt idx="8104">
                  <c:v>31481</c:v>
                </c:pt>
                <c:pt idx="8105">
                  <c:v>31482</c:v>
                </c:pt>
                <c:pt idx="8106">
                  <c:v>31483</c:v>
                </c:pt>
                <c:pt idx="8107">
                  <c:v>31484</c:v>
                </c:pt>
                <c:pt idx="8108">
                  <c:v>31485</c:v>
                </c:pt>
                <c:pt idx="8109">
                  <c:v>31486</c:v>
                </c:pt>
                <c:pt idx="8110">
                  <c:v>31487</c:v>
                </c:pt>
                <c:pt idx="8111">
                  <c:v>31488</c:v>
                </c:pt>
                <c:pt idx="8112">
                  <c:v>31489</c:v>
                </c:pt>
                <c:pt idx="8113">
                  <c:v>31490</c:v>
                </c:pt>
                <c:pt idx="8114">
                  <c:v>31491</c:v>
                </c:pt>
                <c:pt idx="8115">
                  <c:v>31492</c:v>
                </c:pt>
                <c:pt idx="8116">
                  <c:v>31493</c:v>
                </c:pt>
                <c:pt idx="8117">
                  <c:v>31494</c:v>
                </c:pt>
                <c:pt idx="8118">
                  <c:v>31495</c:v>
                </c:pt>
                <c:pt idx="8119">
                  <c:v>31496</c:v>
                </c:pt>
                <c:pt idx="8120">
                  <c:v>31497</c:v>
                </c:pt>
                <c:pt idx="8121">
                  <c:v>31498</c:v>
                </c:pt>
                <c:pt idx="8122">
                  <c:v>31499</c:v>
                </c:pt>
                <c:pt idx="8123">
                  <c:v>31500</c:v>
                </c:pt>
                <c:pt idx="8124">
                  <c:v>31501</c:v>
                </c:pt>
                <c:pt idx="8125">
                  <c:v>31502</c:v>
                </c:pt>
                <c:pt idx="8126">
                  <c:v>31503</c:v>
                </c:pt>
                <c:pt idx="8127">
                  <c:v>31504</c:v>
                </c:pt>
                <c:pt idx="8128">
                  <c:v>31505</c:v>
                </c:pt>
                <c:pt idx="8129">
                  <c:v>31506</c:v>
                </c:pt>
                <c:pt idx="8130">
                  <c:v>31507</c:v>
                </c:pt>
                <c:pt idx="8131">
                  <c:v>31508</c:v>
                </c:pt>
                <c:pt idx="8132">
                  <c:v>31509</c:v>
                </c:pt>
                <c:pt idx="8133">
                  <c:v>31510</c:v>
                </c:pt>
                <c:pt idx="8134">
                  <c:v>31511</c:v>
                </c:pt>
                <c:pt idx="8135">
                  <c:v>31512</c:v>
                </c:pt>
                <c:pt idx="8136">
                  <c:v>31513</c:v>
                </c:pt>
                <c:pt idx="8137">
                  <c:v>31514</c:v>
                </c:pt>
                <c:pt idx="8138">
                  <c:v>31515</c:v>
                </c:pt>
                <c:pt idx="8139">
                  <c:v>31516</c:v>
                </c:pt>
                <c:pt idx="8140">
                  <c:v>31517</c:v>
                </c:pt>
                <c:pt idx="8141">
                  <c:v>31518</c:v>
                </c:pt>
                <c:pt idx="8142">
                  <c:v>31519</c:v>
                </c:pt>
                <c:pt idx="8143">
                  <c:v>31520</c:v>
                </c:pt>
                <c:pt idx="8144">
                  <c:v>31521</c:v>
                </c:pt>
                <c:pt idx="8145">
                  <c:v>31522</c:v>
                </c:pt>
                <c:pt idx="8146">
                  <c:v>31523</c:v>
                </c:pt>
                <c:pt idx="8147">
                  <c:v>31524</c:v>
                </c:pt>
                <c:pt idx="8148">
                  <c:v>31525</c:v>
                </c:pt>
                <c:pt idx="8149">
                  <c:v>31526</c:v>
                </c:pt>
                <c:pt idx="8150">
                  <c:v>31527</c:v>
                </c:pt>
                <c:pt idx="8151">
                  <c:v>31528</c:v>
                </c:pt>
                <c:pt idx="8152">
                  <c:v>31529</c:v>
                </c:pt>
                <c:pt idx="8153">
                  <c:v>31530</c:v>
                </c:pt>
                <c:pt idx="8154">
                  <c:v>31531</c:v>
                </c:pt>
                <c:pt idx="8155">
                  <c:v>31532</c:v>
                </c:pt>
                <c:pt idx="8156">
                  <c:v>31533</c:v>
                </c:pt>
                <c:pt idx="8157">
                  <c:v>31534</c:v>
                </c:pt>
                <c:pt idx="8158">
                  <c:v>31535</c:v>
                </c:pt>
                <c:pt idx="8159">
                  <c:v>31536</c:v>
                </c:pt>
                <c:pt idx="8160">
                  <c:v>31537</c:v>
                </c:pt>
                <c:pt idx="8161">
                  <c:v>31538</c:v>
                </c:pt>
                <c:pt idx="8162">
                  <c:v>31539</c:v>
                </c:pt>
                <c:pt idx="8163">
                  <c:v>31540</c:v>
                </c:pt>
                <c:pt idx="8164">
                  <c:v>31541</c:v>
                </c:pt>
                <c:pt idx="8165">
                  <c:v>31542</c:v>
                </c:pt>
                <c:pt idx="8166">
                  <c:v>31543</c:v>
                </c:pt>
                <c:pt idx="8167">
                  <c:v>31544</c:v>
                </c:pt>
                <c:pt idx="8168">
                  <c:v>31545</c:v>
                </c:pt>
                <c:pt idx="8169">
                  <c:v>31546</c:v>
                </c:pt>
                <c:pt idx="8170">
                  <c:v>31547</c:v>
                </c:pt>
                <c:pt idx="8171">
                  <c:v>31548</c:v>
                </c:pt>
                <c:pt idx="8172">
                  <c:v>31549</c:v>
                </c:pt>
                <c:pt idx="8173">
                  <c:v>31550</c:v>
                </c:pt>
                <c:pt idx="8174">
                  <c:v>31551</c:v>
                </c:pt>
                <c:pt idx="8175">
                  <c:v>31552</c:v>
                </c:pt>
                <c:pt idx="8176">
                  <c:v>31553</c:v>
                </c:pt>
                <c:pt idx="8177">
                  <c:v>31554</c:v>
                </c:pt>
                <c:pt idx="8178">
                  <c:v>31555</c:v>
                </c:pt>
                <c:pt idx="8179">
                  <c:v>31556</c:v>
                </c:pt>
                <c:pt idx="8180">
                  <c:v>31557</c:v>
                </c:pt>
                <c:pt idx="8181">
                  <c:v>31558</c:v>
                </c:pt>
                <c:pt idx="8182">
                  <c:v>31559</c:v>
                </c:pt>
                <c:pt idx="8183">
                  <c:v>31560</c:v>
                </c:pt>
                <c:pt idx="8184">
                  <c:v>31561</c:v>
                </c:pt>
                <c:pt idx="8185">
                  <c:v>31562</c:v>
                </c:pt>
                <c:pt idx="8186">
                  <c:v>31563</c:v>
                </c:pt>
                <c:pt idx="8187">
                  <c:v>31564</c:v>
                </c:pt>
                <c:pt idx="8188">
                  <c:v>31565</c:v>
                </c:pt>
                <c:pt idx="8189">
                  <c:v>31566</c:v>
                </c:pt>
                <c:pt idx="8190">
                  <c:v>31567</c:v>
                </c:pt>
                <c:pt idx="8191">
                  <c:v>31568</c:v>
                </c:pt>
                <c:pt idx="8192">
                  <c:v>31569</c:v>
                </c:pt>
                <c:pt idx="8193">
                  <c:v>31570</c:v>
                </c:pt>
                <c:pt idx="8194">
                  <c:v>31571</c:v>
                </c:pt>
                <c:pt idx="8195">
                  <c:v>31572</c:v>
                </c:pt>
                <c:pt idx="8196">
                  <c:v>31573</c:v>
                </c:pt>
                <c:pt idx="8197">
                  <c:v>31574</c:v>
                </c:pt>
                <c:pt idx="8198">
                  <c:v>31575</c:v>
                </c:pt>
                <c:pt idx="8199">
                  <c:v>31576</c:v>
                </c:pt>
                <c:pt idx="8200">
                  <c:v>31577</c:v>
                </c:pt>
                <c:pt idx="8201">
                  <c:v>31578</c:v>
                </c:pt>
                <c:pt idx="8202">
                  <c:v>31579</c:v>
                </c:pt>
                <c:pt idx="8203">
                  <c:v>31580</c:v>
                </c:pt>
                <c:pt idx="8204">
                  <c:v>31581</c:v>
                </c:pt>
                <c:pt idx="8205">
                  <c:v>31582</c:v>
                </c:pt>
                <c:pt idx="8206">
                  <c:v>31583</c:v>
                </c:pt>
                <c:pt idx="8207">
                  <c:v>31584</c:v>
                </c:pt>
                <c:pt idx="8208">
                  <c:v>31585</c:v>
                </c:pt>
                <c:pt idx="8209">
                  <c:v>31586</c:v>
                </c:pt>
                <c:pt idx="8210">
                  <c:v>31587</c:v>
                </c:pt>
                <c:pt idx="8211">
                  <c:v>31588</c:v>
                </c:pt>
                <c:pt idx="8212">
                  <c:v>31589</c:v>
                </c:pt>
                <c:pt idx="8213">
                  <c:v>31590</c:v>
                </c:pt>
                <c:pt idx="8214">
                  <c:v>31591</c:v>
                </c:pt>
                <c:pt idx="8215">
                  <c:v>31592</c:v>
                </c:pt>
                <c:pt idx="8216">
                  <c:v>31593</c:v>
                </c:pt>
                <c:pt idx="8217">
                  <c:v>31594</c:v>
                </c:pt>
                <c:pt idx="8218">
                  <c:v>31595</c:v>
                </c:pt>
                <c:pt idx="8219">
                  <c:v>31596</c:v>
                </c:pt>
                <c:pt idx="8220">
                  <c:v>31597</c:v>
                </c:pt>
                <c:pt idx="8221">
                  <c:v>31598</c:v>
                </c:pt>
                <c:pt idx="8222">
                  <c:v>31599</c:v>
                </c:pt>
                <c:pt idx="8223">
                  <c:v>31600</c:v>
                </c:pt>
                <c:pt idx="8224">
                  <c:v>31601</c:v>
                </c:pt>
                <c:pt idx="8225">
                  <c:v>31602</c:v>
                </c:pt>
                <c:pt idx="8226">
                  <c:v>31603</c:v>
                </c:pt>
                <c:pt idx="8227">
                  <c:v>31604</c:v>
                </c:pt>
                <c:pt idx="8228">
                  <c:v>31605</c:v>
                </c:pt>
                <c:pt idx="8229">
                  <c:v>31606</c:v>
                </c:pt>
                <c:pt idx="8230">
                  <c:v>31607</c:v>
                </c:pt>
                <c:pt idx="8231">
                  <c:v>31608</c:v>
                </c:pt>
                <c:pt idx="8232">
                  <c:v>31609</c:v>
                </c:pt>
                <c:pt idx="8233">
                  <c:v>31610</c:v>
                </c:pt>
                <c:pt idx="8234">
                  <c:v>31611</c:v>
                </c:pt>
                <c:pt idx="8235">
                  <c:v>31612</c:v>
                </c:pt>
                <c:pt idx="8236">
                  <c:v>31613</c:v>
                </c:pt>
                <c:pt idx="8237">
                  <c:v>31614</c:v>
                </c:pt>
                <c:pt idx="8238">
                  <c:v>31615</c:v>
                </c:pt>
                <c:pt idx="8239">
                  <c:v>31616</c:v>
                </c:pt>
                <c:pt idx="8240">
                  <c:v>31617</c:v>
                </c:pt>
                <c:pt idx="8241">
                  <c:v>31618</c:v>
                </c:pt>
                <c:pt idx="8242">
                  <c:v>31619</c:v>
                </c:pt>
                <c:pt idx="8243">
                  <c:v>31620</c:v>
                </c:pt>
                <c:pt idx="8244">
                  <c:v>31621</c:v>
                </c:pt>
                <c:pt idx="8245">
                  <c:v>31622</c:v>
                </c:pt>
                <c:pt idx="8246">
                  <c:v>31623</c:v>
                </c:pt>
                <c:pt idx="8247">
                  <c:v>31624</c:v>
                </c:pt>
                <c:pt idx="8248">
                  <c:v>31625</c:v>
                </c:pt>
                <c:pt idx="8249">
                  <c:v>31626</c:v>
                </c:pt>
                <c:pt idx="8250">
                  <c:v>31627</c:v>
                </c:pt>
                <c:pt idx="8251">
                  <c:v>31628</c:v>
                </c:pt>
                <c:pt idx="8252">
                  <c:v>31629</c:v>
                </c:pt>
                <c:pt idx="8253">
                  <c:v>31630</c:v>
                </c:pt>
                <c:pt idx="8254">
                  <c:v>31631</c:v>
                </c:pt>
                <c:pt idx="8255">
                  <c:v>31632</c:v>
                </c:pt>
                <c:pt idx="8256">
                  <c:v>31633</c:v>
                </c:pt>
                <c:pt idx="8257">
                  <c:v>31634</c:v>
                </c:pt>
                <c:pt idx="8258">
                  <c:v>31635</c:v>
                </c:pt>
                <c:pt idx="8259">
                  <c:v>31636</c:v>
                </c:pt>
                <c:pt idx="8260">
                  <c:v>31637</c:v>
                </c:pt>
                <c:pt idx="8261">
                  <c:v>31638</c:v>
                </c:pt>
                <c:pt idx="8262">
                  <c:v>31639</c:v>
                </c:pt>
                <c:pt idx="8263">
                  <c:v>31640</c:v>
                </c:pt>
                <c:pt idx="8264">
                  <c:v>31641</c:v>
                </c:pt>
                <c:pt idx="8265">
                  <c:v>31642</c:v>
                </c:pt>
                <c:pt idx="8266">
                  <c:v>31643</c:v>
                </c:pt>
                <c:pt idx="8267">
                  <c:v>31644</c:v>
                </c:pt>
                <c:pt idx="8268">
                  <c:v>31645</c:v>
                </c:pt>
                <c:pt idx="8269">
                  <c:v>31646</c:v>
                </c:pt>
                <c:pt idx="8270">
                  <c:v>31647</c:v>
                </c:pt>
                <c:pt idx="8271">
                  <c:v>31648</c:v>
                </c:pt>
                <c:pt idx="8272">
                  <c:v>31649</c:v>
                </c:pt>
                <c:pt idx="8273">
                  <c:v>31650</c:v>
                </c:pt>
                <c:pt idx="8274">
                  <c:v>31651</c:v>
                </c:pt>
                <c:pt idx="8275">
                  <c:v>31652</c:v>
                </c:pt>
                <c:pt idx="8276">
                  <c:v>31653</c:v>
                </c:pt>
                <c:pt idx="8277">
                  <c:v>31654</c:v>
                </c:pt>
                <c:pt idx="8278">
                  <c:v>31655</c:v>
                </c:pt>
                <c:pt idx="8279">
                  <c:v>31656</c:v>
                </c:pt>
                <c:pt idx="8280">
                  <c:v>31657</c:v>
                </c:pt>
                <c:pt idx="8281">
                  <c:v>31658</c:v>
                </c:pt>
                <c:pt idx="8282">
                  <c:v>31659</c:v>
                </c:pt>
                <c:pt idx="8283">
                  <c:v>31660</c:v>
                </c:pt>
                <c:pt idx="8284">
                  <c:v>31661</c:v>
                </c:pt>
                <c:pt idx="8285">
                  <c:v>31662</c:v>
                </c:pt>
                <c:pt idx="8286">
                  <c:v>31663</c:v>
                </c:pt>
                <c:pt idx="8287">
                  <c:v>31664</c:v>
                </c:pt>
                <c:pt idx="8288">
                  <c:v>31665</c:v>
                </c:pt>
                <c:pt idx="8289">
                  <c:v>31666</c:v>
                </c:pt>
                <c:pt idx="8290">
                  <c:v>31667</c:v>
                </c:pt>
                <c:pt idx="8291">
                  <c:v>31668</c:v>
                </c:pt>
                <c:pt idx="8292">
                  <c:v>31669</c:v>
                </c:pt>
                <c:pt idx="8293">
                  <c:v>31670</c:v>
                </c:pt>
                <c:pt idx="8294">
                  <c:v>31671</c:v>
                </c:pt>
                <c:pt idx="8295">
                  <c:v>31672</c:v>
                </c:pt>
                <c:pt idx="8296">
                  <c:v>31673</c:v>
                </c:pt>
                <c:pt idx="8297">
                  <c:v>31674</c:v>
                </c:pt>
                <c:pt idx="8298">
                  <c:v>31675</c:v>
                </c:pt>
                <c:pt idx="8299">
                  <c:v>31676</c:v>
                </c:pt>
                <c:pt idx="8300">
                  <c:v>31677</c:v>
                </c:pt>
                <c:pt idx="8301">
                  <c:v>31678</c:v>
                </c:pt>
                <c:pt idx="8302">
                  <c:v>31679</c:v>
                </c:pt>
                <c:pt idx="8303">
                  <c:v>31680</c:v>
                </c:pt>
                <c:pt idx="8304">
                  <c:v>31681</c:v>
                </c:pt>
                <c:pt idx="8305">
                  <c:v>31682</c:v>
                </c:pt>
                <c:pt idx="8306">
                  <c:v>31683</c:v>
                </c:pt>
                <c:pt idx="8307">
                  <c:v>31684</c:v>
                </c:pt>
                <c:pt idx="8308">
                  <c:v>31685</c:v>
                </c:pt>
                <c:pt idx="8309">
                  <c:v>31686</c:v>
                </c:pt>
                <c:pt idx="8310">
                  <c:v>31687</c:v>
                </c:pt>
                <c:pt idx="8311">
                  <c:v>31688</c:v>
                </c:pt>
                <c:pt idx="8312">
                  <c:v>31689</c:v>
                </c:pt>
                <c:pt idx="8313">
                  <c:v>31690</c:v>
                </c:pt>
                <c:pt idx="8314">
                  <c:v>31691</c:v>
                </c:pt>
                <c:pt idx="8315">
                  <c:v>31692</c:v>
                </c:pt>
                <c:pt idx="8316">
                  <c:v>31693</c:v>
                </c:pt>
                <c:pt idx="8317">
                  <c:v>31694</c:v>
                </c:pt>
                <c:pt idx="8318">
                  <c:v>31695</c:v>
                </c:pt>
                <c:pt idx="8319">
                  <c:v>31696</c:v>
                </c:pt>
                <c:pt idx="8320">
                  <c:v>31697</c:v>
                </c:pt>
                <c:pt idx="8321">
                  <c:v>31698</c:v>
                </c:pt>
                <c:pt idx="8322">
                  <c:v>31699</c:v>
                </c:pt>
                <c:pt idx="8323">
                  <c:v>31700</c:v>
                </c:pt>
                <c:pt idx="8324">
                  <c:v>31701</c:v>
                </c:pt>
                <c:pt idx="8325">
                  <c:v>31702</c:v>
                </c:pt>
                <c:pt idx="8326">
                  <c:v>31703</c:v>
                </c:pt>
                <c:pt idx="8327">
                  <c:v>31704</c:v>
                </c:pt>
                <c:pt idx="8328">
                  <c:v>31705</c:v>
                </c:pt>
                <c:pt idx="8329">
                  <c:v>31706</c:v>
                </c:pt>
                <c:pt idx="8330">
                  <c:v>31707</c:v>
                </c:pt>
                <c:pt idx="8331">
                  <c:v>31708</c:v>
                </c:pt>
                <c:pt idx="8332">
                  <c:v>31709</c:v>
                </c:pt>
                <c:pt idx="8333">
                  <c:v>31710</c:v>
                </c:pt>
                <c:pt idx="8334">
                  <c:v>31711</c:v>
                </c:pt>
                <c:pt idx="8335">
                  <c:v>31712</c:v>
                </c:pt>
                <c:pt idx="8336">
                  <c:v>31713</c:v>
                </c:pt>
                <c:pt idx="8337">
                  <c:v>31714</c:v>
                </c:pt>
                <c:pt idx="8338">
                  <c:v>31715</c:v>
                </c:pt>
                <c:pt idx="8339">
                  <c:v>31716</c:v>
                </c:pt>
                <c:pt idx="8340">
                  <c:v>31717</c:v>
                </c:pt>
                <c:pt idx="8341">
                  <c:v>31718</c:v>
                </c:pt>
                <c:pt idx="8342">
                  <c:v>31719</c:v>
                </c:pt>
                <c:pt idx="8343">
                  <c:v>31720</c:v>
                </c:pt>
                <c:pt idx="8344">
                  <c:v>31721</c:v>
                </c:pt>
                <c:pt idx="8345">
                  <c:v>31722</c:v>
                </c:pt>
                <c:pt idx="8346">
                  <c:v>31723</c:v>
                </c:pt>
                <c:pt idx="8347">
                  <c:v>31724</c:v>
                </c:pt>
                <c:pt idx="8348">
                  <c:v>31725</c:v>
                </c:pt>
                <c:pt idx="8349">
                  <c:v>31726</c:v>
                </c:pt>
                <c:pt idx="8350">
                  <c:v>31727</c:v>
                </c:pt>
                <c:pt idx="8351">
                  <c:v>31728</c:v>
                </c:pt>
                <c:pt idx="8352">
                  <c:v>31729</c:v>
                </c:pt>
                <c:pt idx="8353">
                  <c:v>31730</c:v>
                </c:pt>
                <c:pt idx="8354">
                  <c:v>31731</c:v>
                </c:pt>
                <c:pt idx="8355">
                  <c:v>31732</c:v>
                </c:pt>
                <c:pt idx="8356">
                  <c:v>31733</c:v>
                </c:pt>
                <c:pt idx="8357">
                  <c:v>31734</c:v>
                </c:pt>
                <c:pt idx="8358">
                  <c:v>31735</c:v>
                </c:pt>
                <c:pt idx="8359">
                  <c:v>31736</c:v>
                </c:pt>
                <c:pt idx="8360">
                  <c:v>31737</c:v>
                </c:pt>
                <c:pt idx="8361">
                  <c:v>31738</c:v>
                </c:pt>
                <c:pt idx="8362">
                  <c:v>31739</c:v>
                </c:pt>
                <c:pt idx="8363">
                  <c:v>31740</c:v>
                </c:pt>
                <c:pt idx="8364">
                  <c:v>31741</c:v>
                </c:pt>
                <c:pt idx="8365">
                  <c:v>31742</c:v>
                </c:pt>
                <c:pt idx="8366">
                  <c:v>31743</c:v>
                </c:pt>
                <c:pt idx="8367">
                  <c:v>31744</c:v>
                </c:pt>
                <c:pt idx="8368">
                  <c:v>31745</c:v>
                </c:pt>
                <c:pt idx="8369">
                  <c:v>31746</c:v>
                </c:pt>
                <c:pt idx="8370">
                  <c:v>31747</c:v>
                </c:pt>
                <c:pt idx="8371">
                  <c:v>31748</c:v>
                </c:pt>
                <c:pt idx="8372">
                  <c:v>31749</c:v>
                </c:pt>
                <c:pt idx="8373">
                  <c:v>31750</c:v>
                </c:pt>
                <c:pt idx="8374">
                  <c:v>31751</c:v>
                </c:pt>
                <c:pt idx="8375">
                  <c:v>31752</c:v>
                </c:pt>
                <c:pt idx="8376">
                  <c:v>31753</c:v>
                </c:pt>
                <c:pt idx="8377">
                  <c:v>31754</c:v>
                </c:pt>
                <c:pt idx="8378">
                  <c:v>31755</c:v>
                </c:pt>
                <c:pt idx="8379">
                  <c:v>31756</c:v>
                </c:pt>
                <c:pt idx="8380">
                  <c:v>31757</c:v>
                </c:pt>
                <c:pt idx="8381">
                  <c:v>31758</c:v>
                </c:pt>
                <c:pt idx="8382">
                  <c:v>31759</c:v>
                </c:pt>
                <c:pt idx="8383">
                  <c:v>31760</c:v>
                </c:pt>
                <c:pt idx="8384">
                  <c:v>31761</c:v>
                </c:pt>
                <c:pt idx="8385">
                  <c:v>31762</c:v>
                </c:pt>
                <c:pt idx="8386">
                  <c:v>31763</c:v>
                </c:pt>
                <c:pt idx="8387">
                  <c:v>31764</c:v>
                </c:pt>
                <c:pt idx="8388">
                  <c:v>31765</c:v>
                </c:pt>
                <c:pt idx="8389">
                  <c:v>31766</c:v>
                </c:pt>
                <c:pt idx="8390">
                  <c:v>31767</c:v>
                </c:pt>
                <c:pt idx="8391">
                  <c:v>31768</c:v>
                </c:pt>
                <c:pt idx="8392">
                  <c:v>31769</c:v>
                </c:pt>
                <c:pt idx="8393">
                  <c:v>31770</c:v>
                </c:pt>
                <c:pt idx="8394">
                  <c:v>31771</c:v>
                </c:pt>
                <c:pt idx="8395">
                  <c:v>31772</c:v>
                </c:pt>
                <c:pt idx="8396">
                  <c:v>31773</c:v>
                </c:pt>
                <c:pt idx="8397">
                  <c:v>31774</c:v>
                </c:pt>
                <c:pt idx="8398">
                  <c:v>31775</c:v>
                </c:pt>
                <c:pt idx="8399">
                  <c:v>31776</c:v>
                </c:pt>
                <c:pt idx="8400">
                  <c:v>31777</c:v>
                </c:pt>
                <c:pt idx="8401">
                  <c:v>31778</c:v>
                </c:pt>
                <c:pt idx="8402">
                  <c:v>31779</c:v>
                </c:pt>
                <c:pt idx="8403">
                  <c:v>31780</c:v>
                </c:pt>
                <c:pt idx="8404">
                  <c:v>31781</c:v>
                </c:pt>
                <c:pt idx="8405">
                  <c:v>31782</c:v>
                </c:pt>
                <c:pt idx="8406">
                  <c:v>31783</c:v>
                </c:pt>
                <c:pt idx="8407">
                  <c:v>31784</c:v>
                </c:pt>
                <c:pt idx="8408">
                  <c:v>31785</c:v>
                </c:pt>
                <c:pt idx="8409">
                  <c:v>31786</c:v>
                </c:pt>
                <c:pt idx="8410">
                  <c:v>31787</c:v>
                </c:pt>
                <c:pt idx="8411">
                  <c:v>31788</c:v>
                </c:pt>
                <c:pt idx="8412">
                  <c:v>31789</c:v>
                </c:pt>
                <c:pt idx="8413">
                  <c:v>31790</c:v>
                </c:pt>
                <c:pt idx="8414">
                  <c:v>31791</c:v>
                </c:pt>
                <c:pt idx="8415">
                  <c:v>31792</c:v>
                </c:pt>
                <c:pt idx="8416">
                  <c:v>31793</c:v>
                </c:pt>
                <c:pt idx="8417">
                  <c:v>31794</c:v>
                </c:pt>
                <c:pt idx="8418">
                  <c:v>31795</c:v>
                </c:pt>
                <c:pt idx="8419">
                  <c:v>31796</c:v>
                </c:pt>
                <c:pt idx="8420">
                  <c:v>31797</c:v>
                </c:pt>
                <c:pt idx="8421">
                  <c:v>31798</c:v>
                </c:pt>
                <c:pt idx="8422">
                  <c:v>31799</c:v>
                </c:pt>
                <c:pt idx="8423">
                  <c:v>31800</c:v>
                </c:pt>
                <c:pt idx="8424">
                  <c:v>31801</c:v>
                </c:pt>
                <c:pt idx="8425">
                  <c:v>31802</c:v>
                </c:pt>
                <c:pt idx="8426">
                  <c:v>31803</c:v>
                </c:pt>
                <c:pt idx="8427">
                  <c:v>31804</c:v>
                </c:pt>
                <c:pt idx="8428">
                  <c:v>31805</c:v>
                </c:pt>
                <c:pt idx="8429">
                  <c:v>31806</c:v>
                </c:pt>
                <c:pt idx="8430">
                  <c:v>31807</c:v>
                </c:pt>
                <c:pt idx="8431">
                  <c:v>31808</c:v>
                </c:pt>
                <c:pt idx="8432">
                  <c:v>31809</c:v>
                </c:pt>
                <c:pt idx="8433">
                  <c:v>31810</c:v>
                </c:pt>
                <c:pt idx="8434">
                  <c:v>31811</c:v>
                </c:pt>
                <c:pt idx="8435">
                  <c:v>31812</c:v>
                </c:pt>
                <c:pt idx="8436">
                  <c:v>31813</c:v>
                </c:pt>
                <c:pt idx="8437">
                  <c:v>31814</c:v>
                </c:pt>
                <c:pt idx="8438">
                  <c:v>31815</c:v>
                </c:pt>
                <c:pt idx="8439">
                  <c:v>31816</c:v>
                </c:pt>
                <c:pt idx="8440">
                  <c:v>31817</c:v>
                </c:pt>
                <c:pt idx="8441">
                  <c:v>31818</c:v>
                </c:pt>
                <c:pt idx="8442">
                  <c:v>31819</c:v>
                </c:pt>
                <c:pt idx="8443">
                  <c:v>31820</c:v>
                </c:pt>
                <c:pt idx="8444">
                  <c:v>31821</c:v>
                </c:pt>
                <c:pt idx="8445">
                  <c:v>31822</c:v>
                </c:pt>
                <c:pt idx="8446">
                  <c:v>31823</c:v>
                </c:pt>
                <c:pt idx="8447">
                  <c:v>31824</c:v>
                </c:pt>
                <c:pt idx="8448">
                  <c:v>31825</c:v>
                </c:pt>
                <c:pt idx="8449">
                  <c:v>31826</c:v>
                </c:pt>
                <c:pt idx="8450">
                  <c:v>31827</c:v>
                </c:pt>
                <c:pt idx="8451">
                  <c:v>31828</c:v>
                </c:pt>
                <c:pt idx="8452">
                  <c:v>31829</c:v>
                </c:pt>
                <c:pt idx="8453">
                  <c:v>31830</c:v>
                </c:pt>
                <c:pt idx="8454">
                  <c:v>31831</c:v>
                </c:pt>
                <c:pt idx="8455">
                  <c:v>31832</c:v>
                </c:pt>
                <c:pt idx="8456">
                  <c:v>31833</c:v>
                </c:pt>
                <c:pt idx="8457">
                  <c:v>31834</c:v>
                </c:pt>
                <c:pt idx="8458">
                  <c:v>31835</c:v>
                </c:pt>
                <c:pt idx="8459">
                  <c:v>31836</c:v>
                </c:pt>
                <c:pt idx="8460">
                  <c:v>31837</c:v>
                </c:pt>
                <c:pt idx="8461">
                  <c:v>31838</c:v>
                </c:pt>
                <c:pt idx="8462">
                  <c:v>31839</c:v>
                </c:pt>
                <c:pt idx="8463">
                  <c:v>31840</c:v>
                </c:pt>
                <c:pt idx="8464">
                  <c:v>31841</c:v>
                </c:pt>
                <c:pt idx="8465">
                  <c:v>31842</c:v>
                </c:pt>
                <c:pt idx="8466">
                  <c:v>31843</c:v>
                </c:pt>
                <c:pt idx="8467">
                  <c:v>31844</c:v>
                </c:pt>
                <c:pt idx="8468">
                  <c:v>31845</c:v>
                </c:pt>
                <c:pt idx="8469">
                  <c:v>31846</c:v>
                </c:pt>
                <c:pt idx="8470">
                  <c:v>31847</c:v>
                </c:pt>
                <c:pt idx="8471">
                  <c:v>31848</c:v>
                </c:pt>
                <c:pt idx="8472">
                  <c:v>31849</c:v>
                </c:pt>
                <c:pt idx="8473">
                  <c:v>31850</c:v>
                </c:pt>
                <c:pt idx="8474">
                  <c:v>31851</c:v>
                </c:pt>
                <c:pt idx="8475">
                  <c:v>31852</c:v>
                </c:pt>
                <c:pt idx="8476">
                  <c:v>31853</c:v>
                </c:pt>
                <c:pt idx="8477">
                  <c:v>31854</c:v>
                </c:pt>
                <c:pt idx="8478">
                  <c:v>31855</c:v>
                </c:pt>
                <c:pt idx="8479">
                  <c:v>31856</c:v>
                </c:pt>
                <c:pt idx="8480">
                  <c:v>31857</c:v>
                </c:pt>
                <c:pt idx="8481">
                  <c:v>31858</c:v>
                </c:pt>
                <c:pt idx="8482">
                  <c:v>31859</c:v>
                </c:pt>
                <c:pt idx="8483">
                  <c:v>31860</c:v>
                </c:pt>
                <c:pt idx="8484">
                  <c:v>31861</c:v>
                </c:pt>
                <c:pt idx="8485">
                  <c:v>31862</c:v>
                </c:pt>
                <c:pt idx="8486">
                  <c:v>31863</c:v>
                </c:pt>
                <c:pt idx="8487">
                  <c:v>31864</c:v>
                </c:pt>
                <c:pt idx="8488">
                  <c:v>31865</c:v>
                </c:pt>
                <c:pt idx="8489">
                  <c:v>31866</c:v>
                </c:pt>
                <c:pt idx="8490">
                  <c:v>31867</c:v>
                </c:pt>
                <c:pt idx="8491">
                  <c:v>31868</c:v>
                </c:pt>
                <c:pt idx="8492">
                  <c:v>31869</c:v>
                </c:pt>
                <c:pt idx="8493">
                  <c:v>31870</c:v>
                </c:pt>
                <c:pt idx="8494">
                  <c:v>31871</c:v>
                </c:pt>
                <c:pt idx="8495">
                  <c:v>31872</c:v>
                </c:pt>
                <c:pt idx="8496">
                  <c:v>31873</c:v>
                </c:pt>
                <c:pt idx="8497">
                  <c:v>31874</c:v>
                </c:pt>
                <c:pt idx="8498">
                  <c:v>31875</c:v>
                </c:pt>
                <c:pt idx="8499">
                  <c:v>31876</c:v>
                </c:pt>
                <c:pt idx="8500">
                  <c:v>31877</c:v>
                </c:pt>
                <c:pt idx="8501">
                  <c:v>31878</c:v>
                </c:pt>
                <c:pt idx="8502">
                  <c:v>31879</c:v>
                </c:pt>
                <c:pt idx="8503">
                  <c:v>31880</c:v>
                </c:pt>
                <c:pt idx="8504">
                  <c:v>31881</c:v>
                </c:pt>
                <c:pt idx="8505">
                  <c:v>31882</c:v>
                </c:pt>
                <c:pt idx="8506">
                  <c:v>31883</c:v>
                </c:pt>
                <c:pt idx="8507">
                  <c:v>31884</c:v>
                </c:pt>
                <c:pt idx="8508">
                  <c:v>31885</c:v>
                </c:pt>
                <c:pt idx="8509">
                  <c:v>31886</c:v>
                </c:pt>
                <c:pt idx="8510">
                  <c:v>31887</c:v>
                </c:pt>
                <c:pt idx="8511">
                  <c:v>31888</c:v>
                </c:pt>
                <c:pt idx="8512">
                  <c:v>31889</c:v>
                </c:pt>
                <c:pt idx="8513">
                  <c:v>31890</c:v>
                </c:pt>
                <c:pt idx="8514">
                  <c:v>31891</c:v>
                </c:pt>
                <c:pt idx="8515">
                  <c:v>31892</c:v>
                </c:pt>
                <c:pt idx="8516">
                  <c:v>31893</c:v>
                </c:pt>
                <c:pt idx="8517">
                  <c:v>31894</c:v>
                </c:pt>
                <c:pt idx="8518">
                  <c:v>31895</c:v>
                </c:pt>
                <c:pt idx="8519">
                  <c:v>31896</c:v>
                </c:pt>
                <c:pt idx="8520">
                  <c:v>31897</c:v>
                </c:pt>
                <c:pt idx="8521">
                  <c:v>31898</c:v>
                </c:pt>
                <c:pt idx="8522">
                  <c:v>31899</c:v>
                </c:pt>
                <c:pt idx="8523">
                  <c:v>31900</c:v>
                </c:pt>
                <c:pt idx="8524">
                  <c:v>31901</c:v>
                </c:pt>
                <c:pt idx="8525">
                  <c:v>31902</c:v>
                </c:pt>
                <c:pt idx="8526">
                  <c:v>31903</c:v>
                </c:pt>
                <c:pt idx="8527">
                  <c:v>31904</c:v>
                </c:pt>
                <c:pt idx="8528">
                  <c:v>31905</c:v>
                </c:pt>
                <c:pt idx="8529">
                  <c:v>31906</c:v>
                </c:pt>
                <c:pt idx="8530">
                  <c:v>31907</c:v>
                </c:pt>
                <c:pt idx="8531">
                  <c:v>31908</c:v>
                </c:pt>
                <c:pt idx="8532">
                  <c:v>31909</c:v>
                </c:pt>
                <c:pt idx="8533">
                  <c:v>31910</c:v>
                </c:pt>
                <c:pt idx="8534">
                  <c:v>31911</c:v>
                </c:pt>
                <c:pt idx="8535">
                  <c:v>31912</c:v>
                </c:pt>
                <c:pt idx="8536">
                  <c:v>31913</c:v>
                </c:pt>
                <c:pt idx="8537">
                  <c:v>31914</c:v>
                </c:pt>
                <c:pt idx="8538">
                  <c:v>31915</c:v>
                </c:pt>
                <c:pt idx="8539">
                  <c:v>31916</c:v>
                </c:pt>
                <c:pt idx="8540">
                  <c:v>31917</c:v>
                </c:pt>
                <c:pt idx="8541">
                  <c:v>31918</c:v>
                </c:pt>
                <c:pt idx="8542">
                  <c:v>31919</c:v>
                </c:pt>
                <c:pt idx="8543">
                  <c:v>31920</c:v>
                </c:pt>
                <c:pt idx="8544">
                  <c:v>31921</c:v>
                </c:pt>
                <c:pt idx="8545">
                  <c:v>31922</c:v>
                </c:pt>
                <c:pt idx="8546">
                  <c:v>31923</c:v>
                </c:pt>
                <c:pt idx="8547">
                  <c:v>31924</c:v>
                </c:pt>
                <c:pt idx="8548">
                  <c:v>31925</c:v>
                </c:pt>
                <c:pt idx="8549">
                  <c:v>31926</c:v>
                </c:pt>
                <c:pt idx="8550">
                  <c:v>31927</c:v>
                </c:pt>
                <c:pt idx="8551">
                  <c:v>31928</c:v>
                </c:pt>
                <c:pt idx="8552">
                  <c:v>31929</c:v>
                </c:pt>
                <c:pt idx="8553">
                  <c:v>31930</c:v>
                </c:pt>
                <c:pt idx="8554">
                  <c:v>31931</c:v>
                </c:pt>
                <c:pt idx="8555">
                  <c:v>31932</c:v>
                </c:pt>
                <c:pt idx="8556">
                  <c:v>31933</c:v>
                </c:pt>
                <c:pt idx="8557">
                  <c:v>31934</c:v>
                </c:pt>
                <c:pt idx="8558">
                  <c:v>31935</c:v>
                </c:pt>
                <c:pt idx="8559">
                  <c:v>31936</c:v>
                </c:pt>
                <c:pt idx="8560">
                  <c:v>31937</c:v>
                </c:pt>
                <c:pt idx="8561">
                  <c:v>31938</c:v>
                </c:pt>
                <c:pt idx="8562">
                  <c:v>31939</c:v>
                </c:pt>
                <c:pt idx="8563">
                  <c:v>31940</c:v>
                </c:pt>
                <c:pt idx="8564">
                  <c:v>31941</c:v>
                </c:pt>
                <c:pt idx="8565">
                  <c:v>31942</c:v>
                </c:pt>
                <c:pt idx="8566">
                  <c:v>31943</c:v>
                </c:pt>
                <c:pt idx="8567">
                  <c:v>31944</c:v>
                </c:pt>
                <c:pt idx="8568">
                  <c:v>31945</c:v>
                </c:pt>
                <c:pt idx="8569">
                  <c:v>31946</c:v>
                </c:pt>
                <c:pt idx="8570">
                  <c:v>31947</c:v>
                </c:pt>
                <c:pt idx="8571">
                  <c:v>31948</c:v>
                </c:pt>
                <c:pt idx="8572">
                  <c:v>31949</c:v>
                </c:pt>
                <c:pt idx="8573">
                  <c:v>31950</c:v>
                </c:pt>
                <c:pt idx="8574">
                  <c:v>31951</c:v>
                </c:pt>
                <c:pt idx="8575">
                  <c:v>31952</c:v>
                </c:pt>
                <c:pt idx="8576">
                  <c:v>31953</c:v>
                </c:pt>
                <c:pt idx="8577">
                  <c:v>31954</c:v>
                </c:pt>
                <c:pt idx="8578">
                  <c:v>31955</c:v>
                </c:pt>
                <c:pt idx="8579">
                  <c:v>31956</c:v>
                </c:pt>
                <c:pt idx="8580">
                  <c:v>31957</c:v>
                </c:pt>
                <c:pt idx="8581">
                  <c:v>31958</c:v>
                </c:pt>
                <c:pt idx="8582">
                  <c:v>31959</c:v>
                </c:pt>
                <c:pt idx="8583">
                  <c:v>31960</c:v>
                </c:pt>
                <c:pt idx="8584">
                  <c:v>31961</c:v>
                </c:pt>
                <c:pt idx="8585">
                  <c:v>31962</c:v>
                </c:pt>
                <c:pt idx="8586">
                  <c:v>31963</c:v>
                </c:pt>
                <c:pt idx="8587">
                  <c:v>31964</c:v>
                </c:pt>
                <c:pt idx="8588">
                  <c:v>31965</c:v>
                </c:pt>
                <c:pt idx="8589">
                  <c:v>31966</c:v>
                </c:pt>
                <c:pt idx="8590">
                  <c:v>31967</c:v>
                </c:pt>
                <c:pt idx="8591">
                  <c:v>31968</c:v>
                </c:pt>
                <c:pt idx="8592">
                  <c:v>31969</c:v>
                </c:pt>
                <c:pt idx="8593">
                  <c:v>31970</c:v>
                </c:pt>
                <c:pt idx="8594">
                  <c:v>31971</c:v>
                </c:pt>
                <c:pt idx="8595">
                  <c:v>31972</c:v>
                </c:pt>
                <c:pt idx="8596">
                  <c:v>31973</c:v>
                </c:pt>
                <c:pt idx="8597">
                  <c:v>31974</c:v>
                </c:pt>
                <c:pt idx="8598">
                  <c:v>31975</c:v>
                </c:pt>
                <c:pt idx="8599">
                  <c:v>31976</c:v>
                </c:pt>
                <c:pt idx="8600">
                  <c:v>31977</c:v>
                </c:pt>
                <c:pt idx="8601">
                  <c:v>31978</c:v>
                </c:pt>
                <c:pt idx="8602">
                  <c:v>31979</c:v>
                </c:pt>
                <c:pt idx="8603">
                  <c:v>31980</c:v>
                </c:pt>
                <c:pt idx="8604">
                  <c:v>31981</c:v>
                </c:pt>
                <c:pt idx="8605">
                  <c:v>31982</c:v>
                </c:pt>
                <c:pt idx="8606">
                  <c:v>31983</c:v>
                </c:pt>
                <c:pt idx="8607">
                  <c:v>31984</c:v>
                </c:pt>
                <c:pt idx="8608">
                  <c:v>31985</c:v>
                </c:pt>
                <c:pt idx="8609">
                  <c:v>31986</c:v>
                </c:pt>
                <c:pt idx="8610">
                  <c:v>31987</c:v>
                </c:pt>
                <c:pt idx="8611">
                  <c:v>31988</c:v>
                </c:pt>
                <c:pt idx="8612">
                  <c:v>31989</c:v>
                </c:pt>
                <c:pt idx="8613">
                  <c:v>31990</c:v>
                </c:pt>
                <c:pt idx="8614">
                  <c:v>31991</c:v>
                </c:pt>
                <c:pt idx="8615">
                  <c:v>31992</c:v>
                </c:pt>
                <c:pt idx="8616">
                  <c:v>31993</c:v>
                </c:pt>
                <c:pt idx="8617">
                  <c:v>31994</c:v>
                </c:pt>
                <c:pt idx="8618">
                  <c:v>31995</c:v>
                </c:pt>
                <c:pt idx="8619">
                  <c:v>31996</c:v>
                </c:pt>
                <c:pt idx="8620">
                  <c:v>31997</c:v>
                </c:pt>
                <c:pt idx="8621">
                  <c:v>31998</c:v>
                </c:pt>
                <c:pt idx="8622">
                  <c:v>31999</c:v>
                </c:pt>
                <c:pt idx="8623">
                  <c:v>32000</c:v>
                </c:pt>
                <c:pt idx="8624">
                  <c:v>32001</c:v>
                </c:pt>
                <c:pt idx="8625">
                  <c:v>32002</c:v>
                </c:pt>
                <c:pt idx="8626">
                  <c:v>32003</c:v>
                </c:pt>
                <c:pt idx="8627">
                  <c:v>32004</c:v>
                </c:pt>
                <c:pt idx="8628">
                  <c:v>32005</c:v>
                </c:pt>
                <c:pt idx="8629">
                  <c:v>32006</c:v>
                </c:pt>
                <c:pt idx="8630">
                  <c:v>32007</c:v>
                </c:pt>
                <c:pt idx="8631">
                  <c:v>32008</c:v>
                </c:pt>
                <c:pt idx="8632">
                  <c:v>32009</c:v>
                </c:pt>
                <c:pt idx="8633">
                  <c:v>32010</c:v>
                </c:pt>
                <c:pt idx="8634">
                  <c:v>32011</c:v>
                </c:pt>
                <c:pt idx="8635">
                  <c:v>32012</c:v>
                </c:pt>
                <c:pt idx="8636">
                  <c:v>32013</c:v>
                </c:pt>
                <c:pt idx="8637">
                  <c:v>32014</c:v>
                </c:pt>
                <c:pt idx="8638">
                  <c:v>32015</c:v>
                </c:pt>
                <c:pt idx="8639">
                  <c:v>32016</c:v>
                </c:pt>
                <c:pt idx="8640">
                  <c:v>32017</c:v>
                </c:pt>
                <c:pt idx="8641">
                  <c:v>32018</c:v>
                </c:pt>
                <c:pt idx="8642">
                  <c:v>32019</c:v>
                </c:pt>
                <c:pt idx="8643">
                  <c:v>32020</c:v>
                </c:pt>
                <c:pt idx="8644">
                  <c:v>32021</c:v>
                </c:pt>
                <c:pt idx="8645">
                  <c:v>32022</c:v>
                </c:pt>
                <c:pt idx="8646">
                  <c:v>32023</c:v>
                </c:pt>
                <c:pt idx="8647">
                  <c:v>32024</c:v>
                </c:pt>
                <c:pt idx="8648">
                  <c:v>32025</c:v>
                </c:pt>
                <c:pt idx="8649">
                  <c:v>32026</c:v>
                </c:pt>
                <c:pt idx="8650">
                  <c:v>32027</c:v>
                </c:pt>
                <c:pt idx="8651">
                  <c:v>32028</c:v>
                </c:pt>
                <c:pt idx="8652">
                  <c:v>32029</c:v>
                </c:pt>
                <c:pt idx="8653">
                  <c:v>32030</c:v>
                </c:pt>
                <c:pt idx="8654">
                  <c:v>32031</c:v>
                </c:pt>
                <c:pt idx="8655">
                  <c:v>32032</c:v>
                </c:pt>
                <c:pt idx="8656">
                  <c:v>32033</c:v>
                </c:pt>
                <c:pt idx="8657">
                  <c:v>32034</c:v>
                </c:pt>
                <c:pt idx="8658">
                  <c:v>32035</c:v>
                </c:pt>
                <c:pt idx="8659">
                  <c:v>32036</c:v>
                </c:pt>
                <c:pt idx="8660">
                  <c:v>32037</c:v>
                </c:pt>
                <c:pt idx="8661">
                  <c:v>32038</c:v>
                </c:pt>
                <c:pt idx="8662">
                  <c:v>32039</c:v>
                </c:pt>
                <c:pt idx="8663">
                  <c:v>32040</c:v>
                </c:pt>
                <c:pt idx="8664">
                  <c:v>32041</c:v>
                </c:pt>
                <c:pt idx="8665">
                  <c:v>32042</c:v>
                </c:pt>
                <c:pt idx="8666">
                  <c:v>32043</c:v>
                </c:pt>
                <c:pt idx="8667">
                  <c:v>32044</c:v>
                </c:pt>
                <c:pt idx="8668">
                  <c:v>32045</c:v>
                </c:pt>
                <c:pt idx="8669">
                  <c:v>32046</c:v>
                </c:pt>
                <c:pt idx="8670">
                  <c:v>32047</c:v>
                </c:pt>
                <c:pt idx="8671">
                  <c:v>32048</c:v>
                </c:pt>
                <c:pt idx="8672">
                  <c:v>32049</c:v>
                </c:pt>
                <c:pt idx="8673">
                  <c:v>32050</c:v>
                </c:pt>
                <c:pt idx="8674">
                  <c:v>32051</c:v>
                </c:pt>
                <c:pt idx="8675">
                  <c:v>32052</c:v>
                </c:pt>
                <c:pt idx="8676">
                  <c:v>32053</c:v>
                </c:pt>
                <c:pt idx="8677">
                  <c:v>32054</c:v>
                </c:pt>
                <c:pt idx="8678">
                  <c:v>32055</c:v>
                </c:pt>
                <c:pt idx="8679">
                  <c:v>32056</c:v>
                </c:pt>
                <c:pt idx="8680">
                  <c:v>32057</c:v>
                </c:pt>
                <c:pt idx="8681">
                  <c:v>32058</c:v>
                </c:pt>
                <c:pt idx="8682">
                  <c:v>32059</c:v>
                </c:pt>
                <c:pt idx="8683">
                  <c:v>32060</c:v>
                </c:pt>
                <c:pt idx="8684">
                  <c:v>32061</c:v>
                </c:pt>
                <c:pt idx="8685">
                  <c:v>32062</c:v>
                </c:pt>
                <c:pt idx="8686">
                  <c:v>32063</c:v>
                </c:pt>
                <c:pt idx="8687">
                  <c:v>32064</c:v>
                </c:pt>
                <c:pt idx="8688">
                  <c:v>32065</c:v>
                </c:pt>
                <c:pt idx="8689">
                  <c:v>32066</c:v>
                </c:pt>
                <c:pt idx="8690">
                  <c:v>32067</c:v>
                </c:pt>
                <c:pt idx="8691">
                  <c:v>32068</c:v>
                </c:pt>
                <c:pt idx="8692">
                  <c:v>32069</c:v>
                </c:pt>
                <c:pt idx="8693">
                  <c:v>32070</c:v>
                </c:pt>
                <c:pt idx="8694">
                  <c:v>32071</c:v>
                </c:pt>
                <c:pt idx="8695">
                  <c:v>32072</c:v>
                </c:pt>
                <c:pt idx="8696">
                  <c:v>32073</c:v>
                </c:pt>
                <c:pt idx="8697">
                  <c:v>32074</c:v>
                </c:pt>
                <c:pt idx="8698">
                  <c:v>32075</c:v>
                </c:pt>
                <c:pt idx="8699">
                  <c:v>32076</c:v>
                </c:pt>
                <c:pt idx="8700">
                  <c:v>32077</c:v>
                </c:pt>
                <c:pt idx="8701">
                  <c:v>32078</c:v>
                </c:pt>
                <c:pt idx="8702">
                  <c:v>32079</c:v>
                </c:pt>
                <c:pt idx="8703">
                  <c:v>32080</c:v>
                </c:pt>
                <c:pt idx="8704">
                  <c:v>32081</c:v>
                </c:pt>
                <c:pt idx="8705">
                  <c:v>32082</c:v>
                </c:pt>
                <c:pt idx="8706">
                  <c:v>32083</c:v>
                </c:pt>
                <c:pt idx="8707">
                  <c:v>32084</c:v>
                </c:pt>
                <c:pt idx="8708">
                  <c:v>32085</c:v>
                </c:pt>
                <c:pt idx="8709">
                  <c:v>32086</c:v>
                </c:pt>
                <c:pt idx="8710">
                  <c:v>32087</c:v>
                </c:pt>
                <c:pt idx="8711">
                  <c:v>32088</c:v>
                </c:pt>
                <c:pt idx="8712">
                  <c:v>32089</c:v>
                </c:pt>
                <c:pt idx="8713">
                  <c:v>32090</c:v>
                </c:pt>
                <c:pt idx="8714">
                  <c:v>32091</c:v>
                </c:pt>
                <c:pt idx="8715">
                  <c:v>32092</c:v>
                </c:pt>
                <c:pt idx="8716">
                  <c:v>32093</c:v>
                </c:pt>
                <c:pt idx="8717">
                  <c:v>32094</c:v>
                </c:pt>
                <c:pt idx="8718">
                  <c:v>32095</c:v>
                </c:pt>
                <c:pt idx="8719">
                  <c:v>32096</c:v>
                </c:pt>
                <c:pt idx="8720">
                  <c:v>32097</c:v>
                </c:pt>
                <c:pt idx="8721">
                  <c:v>32098</c:v>
                </c:pt>
                <c:pt idx="8722">
                  <c:v>32099</c:v>
                </c:pt>
                <c:pt idx="8723">
                  <c:v>32100</c:v>
                </c:pt>
                <c:pt idx="8724">
                  <c:v>32101</c:v>
                </c:pt>
                <c:pt idx="8725">
                  <c:v>32102</c:v>
                </c:pt>
                <c:pt idx="8726">
                  <c:v>32103</c:v>
                </c:pt>
                <c:pt idx="8727">
                  <c:v>32104</c:v>
                </c:pt>
                <c:pt idx="8728">
                  <c:v>32105</c:v>
                </c:pt>
                <c:pt idx="8729">
                  <c:v>32106</c:v>
                </c:pt>
                <c:pt idx="8730">
                  <c:v>32107</c:v>
                </c:pt>
                <c:pt idx="8731">
                  <c:v>32108</c:v>
                </c:pt>
                <c:pt idx="8732">
                  <c:v>32109</c:v>
                </c:pt>
                <c:pt idx="8733">
                  <c:v>32110</c:v>
                </c:pt>
                <c:pt idx="8734">
                  <c:v>32111</c:v>
                </c:pt>
                <c:pt idx="8735">
                  <c:v>32112</c:v>
                </c:pt>
                <c:pt idx="8736">
                  <c:v>32113</c:v>
                </c:pt>
                <c:pt idx="8737">
                  <c:v>32114</c:v>
                </c:pt>
                <c:pt idx="8738">
                  <c:v>32115</c:v>
                </c:pt>
                <c:pt idx="8739">
                  <c:v>32116</c:v>
                </c:pt>
                <c:pt idx="8740">
                  <c:v>32117</c:v>
                </c:pt>
                <c:pt idx="8741">
                  <c:v>32118</c:v>
                </c:pt>
                <c:pt idx="8742">
                  <c:v>32119</c:v>
                </c:pt>
                <c:pt idx="8743">
                  <c:v>32120</c:v>
                </c:pt>
                <c:pt idx="8744">
                  <c:v>32121</c:v>
                </c:pt>
                <c:pt idx="8745">
                  <c:v>32122</c:v>
                </c:pt>
                <c:pt idx="8746">
                  <c:v>32123</c:v>
                </c:pt>
                <c:pt idx="8747">
                  <c:v>32124</c:v>
                </c:pt>
                <c:pt idx="8748">
                  <c:v>32125</c:v>
                </c:pt>
                <c:pt idx="8749">
                  <c:v>32126</c:v>
                </c:pt>
                <c:pt idx="8750">
                  <c:v>32127</c:v>
                </c:pt>
                <c:pt idx="8751">
                  <c:v>32128</c:v>
                </c:pt>
                <c:pt idx="8752">
                  <c:v>32129</c:v>
                </c:pt>
                <c:pt idx="8753">
                  <c:v>32130</c:v>
                </c:pt>
                <c:pt idx="8754">
                  <c:v>32131</c:v>
                </c:pt>
                <c:pt idx="8755">
                  <c:v>32132</c:v>
                </c:pt>
                <c:pt idx="8756">
                  <c:v>32133</c:v>
                </c:pt>
                <c:pt idx="8757">
                  <c:v>32134</c:v>
                </c:pt>
                <c:pt idx="8758">
                  <c:v>32135</c:v>
                </c:pt>
                <c:pt idx="8759">
                  <c:v>32136</c:v>
                </c:pt>
                <c:pt idx="8760">
                  <c:v>32137</c:v>
                </c:pt>
                <c:pt idx="8761">
                  <c:v>32138</c:v>
                </c:pt>
                <c:pt idx="8762">
                  <c:v>32139</c:v>
                </c:pt>
                <c:pt idx="8763">
                  <c:v>32140</c:v>
                </c:pt>
                <c:pt idx="8764">
                  <c:v>32141</c:v>
                </c:pt>
                <c:pt idx="8765">
                  <c:v>32142</c:v>
                </c:pt>
                <c:pt idx="8766">
                  <c:v>32143</c:v>
                </c:pt>
                <c:pt idx="8767">
                  <c:v>32144</c:v>
                </c:pt>
                <c:pt idx="8768">
                  <c:v>32145</c:v>
                </c:pt>
                <c:pt idx="8769">
                  <c:v>32146</c:v>
                </c:pt>
                <c:pt idx="8770">
                  <c:v>32147</c:v>
                </c:pt>
                <c:pt idx="8771">
                  <c:v>32148</c:v>
                </c:pt>
                <c:pt idx="8772">
                  <c:v>32149</c:v>
                </c:pt>
                <c:pt idx="8773">
                  <c:v>32150</c:v>
                </c:pt>
                <c:pt idx="8774">
                  <c:v>32151</c:v>
                </c:pt>
                <c:pt idx="8775">
                  <c:v>32152</c:v>
                </c:pt>
                <c:pt idx="8776">
                  <c:v>32153</c:v>
                </c:pt>
                <c:pt idx="8777">
                  <c:v>32154</c:v>
                </c:pt>
                <c:pt idx="8778">
                  <c:v>32155</c:v>
                </c:pt>
                <c:pt idx="8779">
                  <c:v>32156</c:v>
                </c:pt>
                <c:pt idx="8780">
                  <c:v>32157</c:v>
                </c:pt>
                <c:pt idx="8781">
                  <c:v>32158</c:v>
                </c:pt>
                <c:pt idx="8782">
                  <c:v>32159</c:v>
                </c:pt>
                <c:pt idx="8783">
                  <c:v>32160</c:v>
                </c:pt>
                <c:pt idx="8784">
                  <c:v>32161</c:v>
                </c:pt>
                <c:pt idx="8785">
                  <c:v>32162</c:v>
                </c:pt>
                <c:pt idx="8786">
                  <c:v>32163</c:v>
                </c:pt>
                <c:pt idx="8787">
                  <c:v>32164</c:v>
                </c:pt>
                <c:pt idx="8788">
                  <c:v>32165</c:v>
                </c:pt>
                <c:pt idx="8789">
                  <c:v>32166</c:v>
                </c:pt>
                <c:pt idx="8790">
                  <c:v>32167</c:v>
                </c:pt>
                <c:pt idx="8791">
                  <c:v>32168</c:v>
                </c:pt>
                <c:pt idx="8792">
                  <c:v>32169</c:v>
                </c:pt>
                <c:pt idx="8793">
                  <c:v>32170</c:v>
                </c:pt>
                <c:pt idx="8794">
                  <c:v>32171</c:v>
                </c:pt>
                <c:pt idx="8795">
                  <c:v>32172</c:v>
                </c:pt>
                <c:pt idx="8796">
                  <c:v>32173</c:v>
                </c:pt>
                <c:pt idx="8797">
                  <c:v>32174</c:v>
                </c:pt>
                <c:pt idx="8798">
                  <c:v>32175</c:v>
                </c:pt>
                <c:pt idx="8799">
                  <c:v>32176</c:v>
                </c:pt>
                <c:pt idx="8800">
                  <c:v>32177</c:v>
                </c:pt>
                <c:pt idx="8801">
                  <c:v>32178</c:v>
                </c:pt>
                <c:pt idx="8802">
                  <c:v>32179</c:v>
                </c:pt>
                <c:pt idx="8803">
                  <c:v>32180</c:v>
                </c:pt>
                <c:pt idx="8804">
                  <c:v>32181</c:v>
                </c:pt>
                <c:pt idx="8805">
                  <c:v>32182</c:v>
                </c:pt>
                <c:pt idx="8806">
                  <c:v>32183</c:v>
                </c:pt>
                <c:pt idx="8807">
                  <c:v>32184</c:v>
                </c:pt>
                <c:pt idx="8808">
                  <c:v>32185</c:v>
                </c:pt>
                <c:pt idx="8809">
                  <c:v>32186</c:v>
                </c:pt>
                <c:pt idx="8810">
                  <c:v>32187</c:v>
                </c:pt>
                <c:pt idx="8811">
                  <c:v>32188</c:v>
                </c:pt>
                <c:pt idx="8812">
                  <c:v>32189</c:v>
                </c:pt>
                <c:pt idx="8813">
                  <c:v>32190</c:v>
                </c:pt>
                <c:pt idx="8814">
                  <c:v>32191</c:v>
                </c:pt>
                <c:pt idx="8815">
                  <c:v>32192</c:v>
                </c:pt>
                <c:pt idx="8816">
                  <c:v>32193</c:v>
                </c:pt>
                <c:pt idx="8817">
                  <c:v>32194</c:v>
                </c:pt>
                <c:pt idx="8818">
                  <c:v>32195</c:v>
                </c:pt>
                <c:pt idx="8819">
                  <c:v>32196</c:v>
                </c:pt>
                <c:pt idx="8820">
                  <c:v>32197</c:v>
                </c:pt>
                <c:pt idx="8821">
                  <c:v>32198</c:v>
                </c:pt>
                <c:pt idx="8822">
                  <c:v>32199</c:v>
                </c:pt>
                <c:pt idx="8823">
                  <c:v>32200</c:v>
                </c:pt>
                <c:pt idx="8824">
                  <c:v>32201</c:v>
                </c:pt>
                <c:pt idx="8825">
                  <c:v>32202</c:v>
                </c:pt>
                <c:pt idx="8826">
                  <c:v>32203</c:v>
                </c:pt>
                <c:pt idx="8827">
                  <c:v>32204</c:v>
                </c:pt>
                <c:pt idx="8828">
                  <c:v>32205</c:v>
                </c:pt>
                <c:pt idx="8829">
                  <c:v>32206</c:v>
                </c:pt>
                <c:pt idx="8830">
                  <c:v>32207</c:v>
                </c:pt>
                <c:pt idx="8831">
                  <c:v>32208</c:v>
                </c:pt>
                <c:pt idx="8832">
                  <c:v>32209</c:v>
                </c:pt>
                <c:pt idx="8833">
                  <c:v>32210</c:v>
                </c:pt>
                <c:pt idx="8834">
                  <c:v>32211</c:v>
                </c:pt>
                <c:pt idx="8835">
                  <c:v>32212</c:v>
                </c:pt>
                <c:pt idx="8836">
                  <c:v>32213</c:v>
                </c:pt>
                <c:pt idx="8837">
                  <c:v>32214</c:v>
                </c:pt>
                <c:pt idx="8838">
                  <c:v>32215</c:v>
                </c:pt>
                <c:pt idx="8839">
                  <c:v>32216</c:v>
                </c:pt>
                <c:pt idx="8840">
                  <c:v>32217</c:v>
                </c:pt>
                <c:pt idx="8841">
                  <c:v>32218</c:v>
                </c:pt>
                <c:pt idx="8842">
                  <c:v>32219</c:v>
                </c:pt>
                <c:pt idx="8843">
                  <c:v>32220</c:v>
                </c:pt>
                <c:pt idx="8844">
                  <c:v>32221</c:v>
                </c:pt>
                <c:pt idx="8845">
                  <c:v>32222</c:v>
                </c:pt>
                <c:pt idx="8846">
                  <c:v>32223</c:v>
                </c:pt>
                <c:pt idx="8847">
                  <c:v>32224</c:v>
                </c:pt>
                <c:pt idx="8848">
                  <c:v>32225</c:v>
                </c:pt>
                <c:pt idx="8849">
                  <c:v>32226</c:v>
                </c:pt>
                <c:pt idx="8850">
                  <c:v>32227</c:v>
                </c:pt>
                <c:pt idx="8851">
                  <c:v>32228</c:v>
                </c:pt>
                <c:pt idx="8852">
                  <c:v>32229</c:v>
                </c:pt>
                <c:pt idx="8853">
                  <c:v>32230</c:v>
                </c:pt>
                <c:pt idx="8854">
                  <c:v>32231</c:v>
                </c:pt>
                <c:pt idx="8855">
                  <c:v>32232</c:v>
                </c:pt>
                <c:pt idx="8856">
                  <c:v>32233</c:v>
                </c:pt>
                <c:pt idx="8857">
                  <c:v>32234</c:v>
                </c:pt>
                <c:pt idx="8858">
                  <c:v>32235</c:v>
                </c:pt>
                <c:pt idx="8859">
                  <c:v>32236</c:v>
                </c:pt>
                <c:pt idx="8860">
                  <c:v>32237</c:v>
                </c:pt>
                <c:pt idx="8861">
                  <c:v>32238</c:v>
                </c:pt>
                <c:pt idx="8862">
                  <c:v>32239</c:v>
                </c:pt>
                <c:pt idx="8863">
                  <c:v>32240</c:v>
                </c:pt>
                <c:pt idx="8864">
                  <c:v>32241</c:v>
                </c:pt>
                <c:pt idx="8865">
                  <c:v>32242</c:v>
                </c:pt>
                <c:pt idx="8866">
                  <c:v>32243</c:v>
                </c:pt>
                <c:pt idx="8867">
                  <c:v>32244</c:v>
                </c:pt>
                <c:pt idx="8868">
                  <c:v>32245</c:v>
                </c:pt>
                <c:pt idx="8869">
                  <c:v>32246</c:v>
                </c:pt>
                <c:pt idx="8870">
                  <c:v>32247</c:v>
                </c:pt>
                <c:pt idx="8871">
                  <c:v>32248</c:v>
                </c:pt>
                <c:pt idx="8872">
                  <c:v>32249</c:v>
                </c:pt>
                <c:pt idx="8873">
                  <c:v>32250</c:v>
                </c:pt>
                <c:pt idx="8874">
                  <c:v>32251</c:v>
                </c:pt>
                <c:pt idx="8875">
                  <c:v>32252</c:v>
                </c:pt>
                <c:pt idx="8876">
                  <c:v>32253</c:v>
                </c:pt>
                <c:pt idx="8877">
                  <c:v>32254</c:v>
                </c:pt>
                <c:pt idx="8878">
                  <c:v>32255</c:v>
                </c:pt>
                <c:pt idx="8879">
                  <c:v>32256</c:v>
                </c:pt>
                <c:pt idx="8880">
                  <c:v>32257</c:v>
                </c:pt>
                <c:pt idx="8881">
                  <c:v>32258</c:v>
                </c:pt>
                <c:pt idx="8882">
                  <c:v>32259</c:v>
                </c:pt>
                <c:pt idx="8883">
                  <c:v>32260</c:v>
                </c:pt>
                <c:pt idx="8884">
                  <c:v>32261</c:v>
                </c:pt>
                <c:pt idx="8885">
                  <c:v>32262</c:v>
                </c:pt>
                <c:pt idx="8886">
                  <c:v>32263</c:v>
                </c:pt>
                <c:pt idx="8887">
                  <c:v>32264</c:v>
                </c:pt>
                <c:pt idx="8888">
                  <c:v>32265</c:v>
                </c:pt>
                <c:pt idx="8889">
                  <c:v>32266</c:v>
                </c:pt>
                <c:pt idx="8890">
                  <c:v>32267</c:v>
                </c:pt>
                <c:pt idx="8891">
                  <c:v>32268</c:v>
                </c:pt>
                <c:pt idx="8892">
                  <c:v>32269</c:v>
                </c:pt>
                <c:pt idx="8893">
                  <c:v>32270</c:v>
                </c:pt>
                <c:pt idx="8894">
                  <c:v>32271</c:v>
                </c:pt>
                <c:pt idx="8895">
                  <c:v>32272</c:v>
                </c:pt>
                <c:pt idx="8896">
                  <c:v>32273</c:v>
                </c:pt>
                <c:pt idx="8897">
                  <c:v>32274</c:v>
                </c:pt>
                <c:pt idx="8898">
                  <c:v>32275</c:v>
                </c:pt>
                <c:pt idx="8899">
                  <c:v>32276</c:v>
                </c:pt>
                <c:pt idx="8900">
                  <c:v>32277</c:v>
                </c:pt>
                <c:pt idx="8901">
                  <c:v>32278</c:v>
                </c:pt>
                <c:pt idx="8902">
                  <c:v>32279</c:v>
                </c:pt>
                <c:pt idx="8903">
                  <c:v>32280</c:v>
                </c:pt>
                <c:pt idx="8904">
                  <c:v>32281</c:v>
                </c:pt>
                <c:pt idx="8905">
                  <c:v>32282</c:v>
                </c:pt>
                <c:pt idx="8906">
                  <c:v>32283</c:v>
                </c:pt>
                <c:pt idx="8907">
                  <c:v>32284</c:v>
                </c:pt>
                <c:pt idx="8908">
                  <c:v>32285</c:v>
                </c:pt>
                <c:pt idx="8909">
                  <c:v>32286</c:v>
                </c:pt>
                <c:pt idx="8910">
                  <c:v>32287</c:v>
                </c:pt>
                <c:pt idx="8911">
                  <c:v>32288</c:v>
                </c:pt>
                <c:pt idx="8912">
                  <c:v>32289</c:v>
                </c:pt>
                <c:pt idx="8913">
                  <c:v>32290</c:v>
                </c:pt>
                <c:pt idx="8914">
                  <c:v>32291</c:v>
                </c:pt>
                <c:pt idx="8915">
                  <c:v>32292</c:v>
                </c:pt>
                <c:pt idx="8916">
                  <c:v>32293</c:v>
                </c:pt>
                <c:pt idx="8917">
                  <c:v>32294</c:v>
                </c:pt>
                <c:pt idx="8918">
                  <c:v>32295</c:v>
                </c:pt>
                <c:pt idx="8919">
                  <c:v>32296</c:v>
                </c:pt>
                <c:pt idx="8920">
                  <c:v>32297</c:v>
                </c:pt>
                <c:pt idx="8921">
                  <c:v>32298</c:v>
                </c:pt>
                <c:pt idx="8922">
                  <c:v>32299</c:v>
                </c:pt>
                <c:pt idx="8923">
                  <c:v>32300</c:v>
                </c:pt>
                <c:pt idx="8924">
                  <c:v>32301</c:v>
                </c:pt>
                <c:pt idx="8925">
                  <c:v>32302</c:v>
                </c:pt>
                <c:pt idx="8926">
                  <c:v>32303</c:v>
                </c:pt>
                <c:pt idx="8927">
                  <c:v>32304</c:v>
                </c:pt>
                <c:pt idx="8928">
                  <c:v>32305</c:v>
                </c:pt>
                <c:pt idx="8929">
                  <c:v>32306</c:v>
                </c:pt>
                <c:pt idx="8930">
                  <c:v>32307</c:v>
                </c:pt>
                <c:pt idx="8931">
                  <c:v>32308</c:v>
                </c:pt>
                <c:pt idx="8932">
                  <c:v>32309</c:v>
                </c:pt>
                <c:pt idx="8933">
                  <c:v>32310</c:v>
                </c:pt>
                <c:pt idx="8934">
                  <c:v>32311</c:v>
                </c:pt>
                <c:pt idx="8935">
                  <c:v>32312</c:v>
                </c:pt>
                <c:pt idx="8936">
                  <c:v>32313</c:v>
                </c:pt>
                <c:pt idx="8937">
                  <c:v>32314</c:v>
                </c:pt>
                <c:pt idx="8938">
                  <c:v>32315</c:v>
                </c:pt>
                <c:pt idx="8939">
                  <c:v>32316</c:v>
                </c:pt>
                <c:pt idx="8940">
                  <c:v>32317</c:v>
                </c:pt>
                <c:pt idx="8941">
                  <c:v>32318</c:v>
                </c:pt>
                <c:pt idx="8942">
                  <c:v>32319</c:v>
                </c:pt>
                <c:pt idx="8943">
                  <c:v>32320</c:v>
                </c:pt>
                <c:pt idx="8944">
                  <c:v>32321</c:v>
                </c:pt>
                <c:pt idx="8945">
                  <c:v>32322</c:v>
                </c:pt>
                <c:pt idx="8946">
                  <c:v>32323</c:v>
                </c:pt>
                <c:pt idx="8947">
                  <c:v>32324</c:v>
                </c:pt>
                <c:pt idx="8948">
                  <c:v>32325</c:v>
                </c:pt>
                <c:pt idx="8949">
                  <c:v>32326</c:v>
                </c:pt>
                <c:pt idx="8950">
                  <c:v>32327</c:v>
                </c:pt>
                <c:pt idx="8951">
                  <c:v>32328</c:v>
                </c:pt>
                <c:pt idx="8952">
                  <c:v>32329</c:v>
                </c:pt>
                <c:pt idx="8953">
                  <c:v>32330</c:v>
                </c:pt>
                <c:pt idx="8954">
                  <c:v>32331</c:v>
                </c:pt>
                <c:pt idx="8955">
                  <c:v>32332</c:v>
                </c:pt>
                <c:pt idx="8956">
                  <c:v>32333</c:v>
                </c:pt>
                <c:pt idx="8957">
                  <c:v>32334</c:v>
                </c:pt>
                <c:pt idx="8958">
                  <c:v>32335</c:v>
                </c:pt>
                <c:pt idx="8959">
                  <c:v>32336</c:v>
                </c:pt>
                <c:pt idx="8960">
                  <c:v>32337</c:v>
                </c:pt>
                <c:pt idx="8961">
                  <c:v>32338</c:v>
                </c:pt>
                <c:pt idx="8962">
                  <c:v>32339</c:v>
                </c:pt>
                <c:pt idx="8963">
                  <c:v>32340</c:v>
                </c:pt>
                <c:pt idx="8964">
                  <c:v>32341</c:v>
                </c:pt>
                <c:pt idx="8965">
                  <c:v>32342</c:v>
                </c:pt>
                <c:pt idx="8966">
                  <c:v>32343</c:v>
                </c:pt>
                <c:pt idx="8967">
                  <c:v>32344</c:v>
                </c:pt>
                <c:pt idx="8968">
                  <c:v>32345</c:v>
                </c:pt>
                <c:pt idx="8969">
                  <c:v>32346</c:v>
                </c:pt>
                <c:pt idx="8970">
                  <c:v>32347</c:v>
                </c:pt>
                <c:pt idx="8971">
                  <c:v>32348</c:v>
                </c:pt>
                <c:pt idx="8972">
                  <c:v>32349</c:v>
                </c:pt>
                <c:pt idx="8973">
                  <c:v>32350</c:v>
                </c:pt>
                <c:pt idx="8974">
                  <c:v>32351</c:v>
                </c:pt>
                <c:pt idx="8975">
                  <c:v>32352</c:v>
                </c:pt>
                <c:pt idx="8976">
                  <c:v>32353</c:v>
                </c:pt>
                <c:pt idx="8977">
                  <c:v>32354</c:v>
                </c:pt>
                <c:pt idx="8978">
                  <c:v>32355</c:v>
                </c:pt>
                <c:pt idx="8979">
                  <c:v>32356</c:v>
                </c:pt>
                <c:pt idx="8980">
                  <c:v>32357</c:v>
                </c:pt>
                <c:pt idx="8981">
                  <c:v>32358</c:v>
                </c:pt>
                <c:pt idx="8982">
                  <c:v>32359</c:v>
                </c:pt>
                <c:pt idx="8983">
                  <c:v>32360</c:v>
                </c:pt>
                <c:pt idx="8984">
                  <c:v>32361</c:v>
                </c:pt>
                <c:pt idx="8985">
                  <c:v>32362</c:v>
                </c:pt>
                <c:pt idx="8986">
                  <c:v>32363</c:v>
                </c:pt>
                <c:pt idx="8987">
                  <c:v>32364</c:v>
                </c:pt>
                <c:pt idx="8988">
                  <c:v>32365</c:v>
                </c:pt>
                <c:pt idx="8989">
                  <c:v>32366</c:v>
                </c:pt>
                <c:pt idx="8990">
                  <c:v>32367</c:v>
                </c:pt>
                <c:pt idx="8991">
                  <c:v>32368</c:v>
                </c:pt>
                <c:pt idx="8992">
                  <c:v>32369</c:v>
                </c:pt>
                <c:pt idx="8993">
                  <c:v>32370</c:v>
                </c:pt>
                <c:pt idx="8994">
                  <c:v>32371</c:v>
                </c:pt>
                <c:pt idx="8995">
                  <c:v>32372</c:v>
                </c:pt>
                <c:pt idx="8996">
                  <c:v>32373</c:v>
                </c:pt>
                <c:pt idx="8997">
                  <c:v>32374</c:v>
                </c:pt>
                <c:pt idx="8998">
                  <c:v>32375</c:v>
                </c:pt>
                <c:pt idx="8999">
                  <c:v>32376</c:v>
                </c:pt>
                <c:pt idx="9000">
                  <c:v>32377</c:v>
                </c:pt>
                <c:pt idx="9001">
                  <c:v>32378</c:v>
                </c:pt>
                <c:pt idx="9002">
                  <c:v>32379</c:v>
                </c:pt>
                <c:pt idx="9003">
                  <c:v>32380</c:v>
                </c:pt>
                <c:pt idx="9004">
                  <c:v>32381</c:v>
                </c:pt>
                <c:pt idx="9005">
                  <c:v>32382</c:v>
                </c:pt>
                <c:pt idx="9006">
                  <c:v>32383</c:v>
                </c:pt>
                <c:pt idx="9007">
                  <c:v>32384</c:v>
                </c:pt>
                <c:pt idx="9008">
                  <c:v>32385</c:v>
                </c:pt>
                <c:pt idx="9009">
                  <c:v>32386</c:v>
                </c:pt>
                <c:pt idx="9010">
                  <c:v>32387</c:v>
                </c:pt>
                <c:pt idx="9011">
                  <c:v>32388</c:v>
                </c:pt>
                <c:pt idx="9012">
                  <c:v>32389</c:v>
                </c:pt>
                <c:pt idx="9013">
                  <c:v>32390</c:v>
                </c:pt>
                <c:pt idx="9014">
                  <c:v>32391</c:v>
                </c:pt>
                <c:pt idx="9015">
                  <c:v>32392</c:v>
                </c:pt>
                <c:pt idx="9016">
                  <c:v>32393</c:v>
                </c:pt>
                <c:pt idx="9017">
                  <c:v>32394</c:v>
                </c:pt>
                <c:pt idx="9018">
                  <c:v>32395</c:v>
                </c:pt>
                <c:pt idx="9019">
                  <c:v>32396</c:v>
                </c:pt>
                <c:pt idx="9020">
                  <c:v>32397</c:v>
                </c:pt>
                <c:pt idx="9021">
                  <c:v>32398</c:v>
                </c:pt>
                <c:pt idx="9022">
                  <c:v>32399</c:v>
                </c:pt>
                <c:pt idx="9023">
                  <c:v>32400</c:v>
                </c:pt>
                <c:pt idx="9024">
                  <c:v>32401</c:v>
                </c:pt>
                <c:pt idx="9025">
                  <c:v>32402</c:v>
                </c:pt>
                <c:pt idx="9026">
                  <c:v>32403</c:v>
                </c:pt>
                <c:pt idx="9027">
                  <c:v>32404</c:v>
                </c:pt>
                <c:pt idx="9028">
                  <c:v>32405</c:v>
                </c:pt>
                <c:pt idx="9029">
                  <c:v>32406</c:v>
                </c:pt>
                <c:pt idx="9030">
                  <c:v>32407</c:v>
                </c:pt>
                <c:pt idx="9031">
                  <c:v>32408</c:v>
                </c:pt>
                <c:pt idx="9032">
                  <c:v>32409</c:v>
                </c:pt>
                <c:pt idx="9033">
                  <c:v>32410</c:v>
                </c:pt>
                <c:pt idx="9034">
                  <c:v>32411</c:v>
                </c:pt>
                <c:pt idx="9035">
                  <c:v>32412</c:v>
                </c:pt>
                <c:pt idx="9036">
                  <c:v>32413</c:v>
                </c:pt>
                <c:pt idx="9037">
                  <c:v>32414</c:v>
                </c:pt>
                <c:pt idx="9038">
                  <c:v>32415</c:v>
                </c:pt>
                <c:pt idx="9039">
                  <c:v>32416</c:v>
                </c:pt>
                <c:pt idx="9040">
                  <c:v>32417</c:v>
                </c:pt>
                <c:pt idx="9041">
                  <c:v>32418</c:v>
                </c:pt>
                <c:pt idx="9042">
                  <c:v>32419</c:v>
                </c:pt>
                <c:pt idx="9043">
                  <c:v>32420</c:v>
                </c:pt>
                <c:pt idx="9044">
                  <c:v>32421</c:v>
                </c:pt>
                <c:pt idx="9045">
                  <c:v>32422</c:v>
                </c:pt>
                <c:pt idx="9046">
                  <c:v>32423</c:v>
                </c:pt>
                <c:pt idx="9047">
                  <c:v>32424</c:v>
                </c:pt>
                <c:pt idx="9048">
                  <c:v>32425</c:v>
                </c:pt>
                <c:pt idx="9049">
                  <c:v>32426</c:v>
                </c:pt>
                <c:pt idx="9050">
                  <c:v>32427</c:v>
                </c:pt>
                <c:pt idx="9051">
                  <c:v>32428</c:v>
                </c:pt>
                <c:pt idx="9052">
                  <c:v>32429</c:v>
                </c:pt>
                <c:pt idx="9053">
                  <c:v>32430</c:v>
                </c:pt>
                <c:pt idx="9054">
                  <c:v>32431</c:v>
                </c:pt>
                <c:pt idx="9055">
                  <c:v>32432</c:v>
                </c:pt>
                <c:pt idx="9056">
                  <c:v>32433</c:v>
                </c:pt>
                <c:pt idx="9057">
                  <c:v>32434</c:v>
                </c:pt>
                <c:pt idx="9058">
                  <c:v>32435</c:v>
                </c:pt>
                <c:pt idx="9059">
                  <c:v>32436</c:v>
                </c:pt>
                <c:pt idx="9060">
                  <c:v>32437</c:v>
                </c:pt>
                <c:pt idx="9061">
                  <c:v>32438</c:v>
                </c:pt>
                <c:pt idx="9062">
                  <c:v>32439</c:v>
                </c:pt>
                <c:pt idx="9063">
                  <c:v>32440</c:v>
                </c:pt>
                <c:pt idx="9064">
                  <c:v>32441</c:v>
                </c:pt>
                <c:pt idx="9065">
                  <c:v>32442</c:v>
                </c:pt>
                <c:pt idx="9066">
                  <c:v>32443</c:v>
                </c:pt>
                <c:pt idx="9067">
                  <c:v>32444</c:v>
                </c:pt>
                <c:pt idx="9068">
                  <c:v>32445</c:v>
                </c:pt>
                <c:pt idx="9069">
                  <c:v>32446</c:v>
                </c:pt>
                <c:pt idx="9070">
                  <c:v>32447</c:v>
                </c:pt>
                <c:pt idx="9071">
                  <c:v>32448</c:v>
                </c:pt>
                <c:pt idx="9072">
                  <c:v>32449</c:v>
                </c:pt>
                <c:pt idx="9073">
                  <c:v>32450</c:v>
                </c:pt>
                <c:pt idx="9074">
                  <c:v>32451</c:v>
                </c:pt>
                <c:pt idx="9075">
                  <c:v>32452</c:v>
                </c:pt>
                <c:pt idx="9076">
                  <c:v>32453</c:v>
                </c:pt>
                <c:pt idx="9077">
                  <c:v>32454</c:v>
                </c:pt>
                <c:pt idx="9078">
                  <c:v>32455</c:v>
                </c:pt>
                <c:pt idx="9079">
                  <c:v>32456</c:v>
                </c:pt>
                <c:pt idx="9080">
                  <c:v>32457</c:v>
                </c:pt>
                <c:pt idx="9081">
                  <c:v>32458</c:v>
                </c:pt>
                <c:pt idx="9082">
                  <c:v>32459</c:v>
                </c:pt>
                <c:pt idx="9083">
                  <c:v>32460</c:v>
                </c:pt>
                <c:pt idx="9084">
                  <c:v>32461</c:v>
                </c:pt>
                <c:pt idx="9085">
                  <c:v>32462</c:v>
                </c:pt>
                <c:pt idx="9086">
                  <c:v>32463</c:v>
                </c:pt>
                <c:pt idx="9087">
                  <c:v>32464</c:v>
                </c:pt>
                <c:pt idx="9088">
                  <c:v>32465</c:v>
                </c:pt>
                <c:pt idx="9089">
                  <c:v>32466</c:v>
                </c:pt>
                <c:pt idx="9090">
                  <c:v>32467</c:v>
                </c:pt>
                <c:pt idx="9091">
                  <c:v>32468</c:v>
                </c:pt>
                <c:pt idx="9092">
                  <c:v>32469</c:v>
                </c:pt>
                <c:pt idx="9093">
                  <c:v>32470</c:v>
                </c:pt>
                <c:pt idx="9094">
                  <c:v>32471</c:v>
                </c:pt>
                <c:pt idx="9095">
                  <c:v>32472</c:v>
                </c:pt>
                <c:pt idx="9096">
                  <c:v>32473</c:v>
                </c:pt>
                <c:pt idx="9097">
                  <c:v>32474</c:v>
                </c:pt>
                <c:pt idx="9098">
                  <c:v>32475</c:v>
                </c:pt>
                <c:pt idx="9099">
                  <c:v>32476</c:v>
                </c:pt>
                <c:pt idx="9100">
                  <c:v>32477</c:v>
                </c:pt>
                <c:pt idx="9101">
                  <c:v>32478</c:v>
                </c:pt>
                <c:pt idx="9102">
                  <c:v>32479</c:v>
                </c:pt>
                <c:pt idx="9103">
                  <c:v>32480</c:v>
                </c:pt>
                <c:pt idx="9104">
                  <c:v>32481</c:v>
                </c:pt>
                <c:pt idx="9105">
                  <c:v>32482</c:v>
                </c:pt>
                <c:pt idx="9106">
                  <c:v>32483</c:v>
                </c:pt>
                <c:pt idx="9107">
                  <c:v>32484</c:v>
                </c:pt>
                <c:pt idx="9108">
                  <c:v>32485</c:v>
                </c:pt>
                <c:pt idx="9109">
                  <c:v>32486</c:v>
                </c:pt>
                <c:pt idx="9110">
                  <c:v>32487</c:v>
                </c:pt>
                <c:pt idx="9111">
                  <c:v>32488</c:v>
                </c:pt>
                <c:pt idx="9112">
                  <c:v>32489</c:v>
                </c:pt>
                <c:pt idx="9113">
                  <c:v>32490</c:v>
                </c:pt>
                <c:pt idx="9114">
                  <c:v>32491</c:v>
                </c:pt>
                <c:pt idx="9115">
                  <c:v>32492</c:v>
                </c:pt>
                <c:pt idx="9116">
                  <c:v>32493</c:v>
                </c:pt>
                <c:pt idx="9117">
                  <c:v>32494</c:v>
                </c:pt>
                <c:pt idx="9118">
                  <c:v>32495</c:v>
                </c:pt>
                <c:pt idx="9119">
                  <c:v>32496</c:v>
                </c:pt>
                <c:pt idx="9120">
                  <c:v>32497</c:v>
                </c:pt>
                <c:pt idx="9121">
                  <c:v>32498</c:v>
                </c:pt>
                <c:pt idx="9122">
                  <c:v>32499</c:v>
                </c:pt>
                <c:pt idx="9123">
                  <c:v>32500</c:v>
                </c:pt>
                <c:pt idx="9124">
                  <c:v>32501</c:v>
                </c:pt>
                <c:pt idx="9125">
                  <c:v>32502</c:v>
                </c:pt>
                <c:pt idx="9126">
                  <c:v>32503</c:v>
                </c:pt>
                <c:pt idx="9127">
                  <c:v>32504</c:v>
                </c:pt>
                <c:pt idx="9128">
                  <c:v>32505</c:v>
                </c:pt>
                <c:pt idx="9129">
                  <c:v>32506</c:v>
                </c:pt>
                <c:pt idx="9130">
                  <c:v>32507</c:v>
                </c:pt>
                <c:pt idx="9131">
                  <c:v>32508</c:v>
                </c:pt>
                <c:pt idx="9132">
                  <c:v>32509</c:v>
                </c:pt>
                <c:pt idx="9133">
                  <c:v>32510</c:v>
                </c:pt>
                <c:pt idx="9134">
                  <c:v>32511</c:v>
                </c:pt>
                <c:pt idx="9135">
                  <c:v>32512</c:v>
                </c:pt>
                <c:pt idx="9136">
                  <c:v>32513</c:v>
                </c:pt>
                <c:pt idx="9137">
                  <c:v>32514</c:v>
                </c:pt>
                <c:pt idx="9138">
                  <c:v>32515</c:v>
                </c:pt>
                <c:pt idx="9139">
                  <c:v>32516</c:v>
                </c:pt>
                <c:pt idx="9140">
                  <c:v>32517</c:v>
                </c:pt>
                <c:pt idx="9141">
                  <c:v>32518</c:v>
                </c:pt>
                <c:pt idx="9142">
                  <c:v>32519</c:v>
                </c:pt>
                <c:pt idx="9143">
                  <c:v>32520</c:v>
                </c:pt>
                <c:pt idx="9144">
                  <c:v>32521</c:v>
                </c:pt>
                <c:pt idx="9145">
                  <c:v>32522</c:v>
                </c:pt>
                <c:pt idx="9146">
                  <c:v>32523</c:v>
                </c:pt>
                <c:pt idx="9147">
                  <c:v>32524</c:v>
                </c:pt>
                <c:pt idx="9148">
                  <c:v>32525</c:v>
                </c:pt>
                <c:pt idx="9149">
                  <c:v>32526</c:v>
                </c:pt>
                <c:pt idx="9150">
                  <c:v>32527</c:v>
                </c:pt>
                <c:pt idx="9151">
                  <c:v>32528</c:v>
                </c:pt>
                <c:pt idx="9152">
                  <c:v>32529</c:v>
                </c:pt>
                <c:pt idx="9153">
                  <c:v>32530</c:v>
                </c:pt>
                <c:pt idx="9154">
                  <c:v>32531</c:v>
                </c:pt>
                <c:pt idx="9155">
                  <c:v>32532</c:v>
                </c:pt>
                <c:pt idx="9156">
                  <c:v>32533</c:v>
                </c:pt>
                <c:pt idx="9157">
                  <c:v>32534</c:v>
                </c:pt>
                <c:pt idx="9158">
                  <c:v>32535</c:v>
                </c:pt>
                <c:pt idx="9159">
                  <c:v>32536</c:v>
                </c:pt>
                <c:pt idx="9160">
                  <c:v>32537</c:v>
                </c:pt>
                <c:pt idx="9161">
                  <c:v>32538</c:v>
                </c:pt>
                <c:pt idx="9162">
                  <c:v>32539</c:v>
                </c:pt>
                <c:pt idx="9163">
                  <c:v>32540</c:v>
                </c:pt>
                <c:pt idx="9164">
                  <c:v>32541</c:v>
                </c:pt>
                <c:pt idx="9165">
                  <c:v>32542</c:v>
                </c:pt>
                <c:pt idx="9166">
                  <c:v>32543</c:v>
                </c:pt>
                <c:pt idx="9167">
                  <c:v>32544</c:v>
                </c:pt>
                <c:pt idx="9168">
                  <c:v>32545</c:v>
                </c:pt>
                <c:pt idx="9169">
                  <c:v>32546</c:v>
                </c:pt>
                <c:pt idx="9170">
                  <c:v>32547</c:v>
                </c:pt>
                <c:pt idx="9171">
                  <c:v>32548</c:v>
                </c:pt>
                <c:pt idx="9172">
                  <c:v>32549</c:v>
                </c:pt>
                <c:pt idx="9173">
                  <c:v>32550</c:v>
                </c:pt>
                <c:pt idx="9174">
                  <c:v>32551</c:v>
                </c:pt>
                <c:pt idx="9175">
                  <c:v>32552</c:v>
                </c:pt>
                <c:pt idx="9176">
                  <c:v>32553</c:v>
                </c:pt>
                <c:pt idx="9177">
                  <c:v>32554</c:v>
                </c:pt>
                <c:pt idx="9178">
                  <c:v>32555</c:v>
                </c:pt>
                <c:pt idx="9179">
                  <c:v>32556</c:v>
                </c:pt>
                <c:pt idx="9180">
                  <c:v>32557</c:v>
                </c:pt>
                <c:pt idx="9181">
                  <c:v>32558</c:v>
                </c:pt>
                <c:pt idx="9182">
                  <c:v>32559</c:v>
                </c:pt>
                <c:pt idx="9183">
                  <c:v>32560</c:v>
                </c:pt>
                <c:pt idx="9184">
                  <c:v>32561</c:v>
                </c:pt>
                <c:pt idx="9185">
                  <c:v>32562</c:v>
                </c:pt>
                <c:pt idx="9186">
                  <c:v>32563</c:v>
                </c:pt>
                <c:pt idx="9187">
                  <c:v>32564</c:v>
                </c:pt>
                <c:pt idx="9188">
                  <c:v>32565</c:v>
                </c:pt>
                <c:pt idx="9189">
                  <c:v>32566</c:v>
                </c:pt>
                <c:pt idx="9190">
                  <c:v>32567</c:v>
                </c:pt>
                <c:pt idx="9191">
                  <c:v>32568</c:v>
                </c:pt>
                <c:pt idx="9192">
                  <c:v>32569</c:v>
                </c:pt>
                <c:pt idx="9193">
                  <c:v>32570</c:v>
                </c:pt>
                <c:pt idx="9194">
                  <c:v>32571</c:v>
                </c:pt>
                <c:pt idx="9195">
                  <c:v>32572</c:v>
                </c:pt>
                <c:pt idx="9196">
                  <c:v>32573</c:v>
                </c:pt>
                <c:pt idx="9197">
                  <c:v>32574</c:v>
                </c:pt>
                <c:pt idx="9198">
                  <c:v>32575</c:v>
                </c:pt>
                <c:pt idx="9199">
                  <c:v>32576</c:v>
                </c:pt>
                <c:pt idx="9200">
                  <c:v>32577</c:v>
                </c:pt>
                <c:pt idx="9201">
                  <c:v>32578</c:v>
                </c:pt>
                <c:pt idx="9202">
                  <c:v>32579</c:v>
                </c:pt>
                <c:pt idx="9203">
                  <c:v>32580</c:v>
                </c:pt>
                <c:pt idx="9204">
                  <c:v>32581</c:v>
                </c:pt>
                <c:pt idx="9205">
                  <c:v>32582</c:v>
                </c:pt>
                <c:pt idx="9206">
                  <c:v>32583</c:v>
                </c:pt>
                <c:pt idx="9207">
                  <c:v>32584</c:v>
                </c:pt>
                <c:pt idx="9208">
                  <c:v>32585</c:v>
                </c:pt>
                <c:pt idx="9209">
                  <c:v>32586</c:v>
                </c:pt>
                <c:pt idx="9210">
                  <c:v>32587</c:v>
                </c:pt>
                <c:pt idx="9211">
                  <c:v>32588</c:v>
                </c:pt>
                <c:pt idx="9212">
                  <c:v>32589</c:v>
                </c:pt>
                <c:pt idx="9213">
                  <c:v>32590</c:v>
                </c:pt>
                <c:pt idx="9214">
                  <c:v>32591</c:v>
                </c:pt>
                <c:pt idx="9215">
                  <c:v>32592</c:v>
                </c:pt>
                <c:pt idx="9216">
                  <c:v>32593</c:v>
                </c:pt>
                <c:pt idx="9217">
                  <c:v>32594</c:v>
                </c:pt>
                <c:pt idx="9218">
                  <c:v>32595</c:v>
                </c:pt>
                <c:pt idx="9219">
                  <c:v>32596</c:v>
                </c:pt>
                <c:pt idx="9220">
                  <c:v>32597</c:v>
                </c:pt>
                <c:pt idx="9221">
                  <c:v>32598</c:v>
                </c:pt>
                <c:pt idx="9222">
                  <c:v>32599</c:v>
                </c:pt>
                <c:pt idx="9223">
                  <c:v>32600</c:v>
                </c:pt>
                <c:pt idx="9224">
                  <c:v>32601</c:v>
                </c:pt>
                <c:pt idx="9225">
                  <c:v>32602</c:v>
                </c:pt>
                <c:pt idx="9226">
                  <c:v>32603</c:v>
                </c:pt>
                <c:pt idx="9227">
                  <c:v>32604</c:v>
                </c:pt>
                <c:pt idx="9228">
                  <c:v>32605</c:v>
                </c:pt>
                <c:pt idx="9229">
                  <c:v>32606</c:v>
                </c:pt>
                <c:pt idx="9230">
                  <c:v>32607</c:v>
                </c:pt>
                <c:pt idx="9231">
                  <c:v>32608</c:v>
                </c:pt>
                <c:pt idx="9232">
                  <c:v>32609</c:v>
                </c:pt>
                <c:pt idx="9233">
                  <c:v>32610</c:v>
                </c:pt>
                <c:pt idx="9234">
                  <c:v>32611</c:v>
                </c:pt>
                <c:pt idx="9235">
                  <c:v>32612</c:v>
                </c:pt>
                <c:pt idx="9236">
                  <c:v>32613</c:v>
                </c:pt>
                <c:pt idx="9237">
                  <c:v>32614</c:v>
                </c:pt>
                <c:pt idx="9238">
                  <c:v>32615</c:v>
                </c:pt>
                <c:pt idx="9239">
                  <c:v>32616</c:v>
                </c:pt>
                <c:pt idx="9240">
                  <c:v>32617</c:v>
                </c:pt>
                <c:pt idx="9241">
                  <c:v>32618</c:v>
                </c:pt>
                <c:pt idx="9242">
                  <c:v>32619</c:v>
                </c:pt>
                <c:pt idx="9243">
                  <c:v>32620</c:v>
                </c:pt>
                <c:pt idx="9244">
                  <c:v>32621</c:v>
                </c:pt>
                <c:pt idx="9245">
                  <c:v>32622</c:v>
                </c:pt>
                <c:pt idx="9246">
                  <c:v>32623</c:v>
                </c:pt>
                <c:pt idx="9247">
                  <c:v>32624</c:v>
                </c:pt>
                <c:pt idx="9248">
                  <c:v>32625</c:v>
                </c:pt>
                <c:pt idx="9249">
                  <c:v>32626</c:v>
                </c:pt>
                <c:pt idx="9250">
                  <c:v>32627</c:v>
                </c:pt>
                <c:pt idx="9251">
                  <c:v>32628</c:v>
                </c:pt>
                <c:pt idx="9252">
                  <c:v>32629</c:v>
                </c:pt>
                <c:pt idx="9253">
                  <c:v>32630</c:v>
                </c:pt>
                <c:pt idx="9254">
                  <c:v>32631</c:v>
                </c:pt>
                <c:pt idx="9255">
                  <c:v>32632</c:v>
                </c:pt>
                <c:pt idx="9256">
                  <c:v>32633</c:v>
                </c:pt>
                <c:pt idx="9257">
                  <c:v>32634</c:v>
                </c:pt>
                <c:pt idx="9258">
                  <c:v>32635</c:v>
                </c:pt>
                <c:pt idx="9259">
                  <c:v>32636</c:v>
                </c:pt>
                <c:pt idx="9260">
                  <c:v>32637</c:v>
                </c:pt>
                <c:pt idx="9261">
                  <c:v>32638</c:v>
                </c:pt>
                <c:pt idx="9262">
                  <c:v>32639</c:v>
                </c:pt>
                <c:pt idx="9263">
                  <c:v>32640</c:v>
                </c:pt>
                <c:pt idx="9264">
                  <c:v>32641</c:v>
                </c:pt>
                <c:pt idx="9265">
                  <c:v>32642</c:v>
                </c:pt>
                <c:pt idx="9266">
                  <c:v>32643</c:v>
                </c:pt>
                <c:pt idx="9267">
                  <c:v>32644</c:v>
                </c:pt>
                <c:pt idx="9268">
                  <c:v>32645</c:v>
                </c:pt>
                <c:pt idx="9269">
                  <c:v>32646</c:v>
                </c:pt>
                <c:pt idx="9270">
                  <c:v>32647</c:v>
                </c:pt>
                <c:pt idx="9271">
                  <c:v>32648</c:v>
                </c:pt>
                <c:pt idx="9272">
                  <c:v>32649</c:v>
                </c:pt>
                <c:pt idx="9273">
                  <c:v>32650</c:v>
                </c:pt>
                <c:pt idx="9274">
                  <c:v>32651</c:v>
                </c:pt>
                <c:pt idx="9275">
                  <c:v>32652</c:v>
                </c:pt>
                <c:pt idx="9276">
                  <c:v>32653</c:v>
                </c:pt>
                <c:pt idx="9277">
                  <c:v>32654</c:v>
                </c:pt>
                <c:pt idx="9278">
                  <c:v>32655</c:v>
                </c:pt>
                <c:pt idx="9279">
                  <c:v>32656</c:v>
                </c:pt>
                <c:pt idx="9280">
                  <c:v>32657</c:v>
                </c:pt>
                <c:pt idx="9281">
                  <c:v>32658</c:v>
                </c:pt>
                <c:pt idx="9282">
                  <c:v>32659</c:v>
                </c:pt>
                <c:pt idx="9283">
                  <c:v>32660</c:v>
                </c:pt>
                <c:pt idx="9284">
                  <c:v>32661</c:v>
                </c:pt>
                <c:pt idx="9285">
                  <c:v>32662</c:v>
                </c:pt>
                <c:pt idx="9286">
                  <c:v>32663</c:v>
                </c:pt>
                <c:pt idx="9287">
                  <c:v>32664</c:v>
                </c:pt>
                <c:pt idx="9288">
                  <c:v>32665</c:v>
                </c:pt>
                <c:pt idx="9289">
                  <c:v>32666</c:v>
                </c:pt>
                <c:pt idx="9290">
                  <c:v>32667</c:v>
                </c:pt>
                <c:pt idx="9291">
                  <c:v>32668</c:v>
                </c:pt>
                <c:pt idx="9292">
                  <c:v>32669</c:v>
                </c:pt>
                <c:pt idx="9293">
                  <c:v>32670</c:v>
                </c:pt>
                <c:pt idx="9294">
                  <c:v>32671</c:v>
                </c:pt>
                <c:pt idx="9295">
                  <c:v>32672</c:v>
                </c:pt>
                <c:pt idx="9296">
                  <c:v>32673</c:v>
                </c:pt>
                <c:pt idx="9297">
                  <c:v>32674</c:v>
                </c:pt>
                <c:pt idx="9298">
                  <c:v>32675</c:v>
                </c:pt>
                <c:pt idx="9299">
                  <c:v>32676</c:v>
                </c:pt>
                <c:pt idx="9300">
                  <c:v>32677</c:v>
                </c:pt>
                <c:pt idx="9301">
                  <c:v>32678</c:v>
                </c:pt>
                <c:pt idx="9302">
                  <c:v>32679</c:v>
                </c:pt>
                <c:pt idx="9303">
                  <c:v>32680</c:v>
                </c:pt>
                <c:pt idx="9304">
                  <c:v>32681</c:v>
                </c:pt>
                <c:pt idx="9305">
                  <c:v>32682</c:v>
                </c:pt>
                <c:pt idx="9306">
                  <c:v>32683</c:v>
                </c:pt>
                <c:pt idx="9307">
                  <c:v>32684</c:v>
                </c:pt>
                <c:pt idx="9308">
                  <c:v>32685</c:v>
                </c:pt>
                <c:pt idx="9309">
                  <c:v>32686</c:v>
                </c:pt>
                <c:pt idx="9310">
                  <c:v>32687</c:v>
                </c:pt>
                <c:pt idx="9311">
                  <c:v>32688</c:v>
                </c:pt>
                <c:pt idx="9312">
                  <c:v>32689</c:v>
                </c:pt>
                <c:pt idx="9313">
                  <c:v>32690</c:v>
                </c:pt>
                <c:pt idx="9314">
                  <c:v>32691</c:v>
                </c:pt>
                <c:pt idx="9315">
                  <c:v>32692</c:v>
                </c:pt>
                <c:pt idx="9316">
                  <c:v>32693</c:v>
                </c:pt>
                <c:pt idx="9317">
                  <c:v>32694</c:v>
                </c:pt>
                <c:pt idx="9318">
                  <c:v>32695</c:v>
                </c:pt>
                <c:pt idx="9319">
                  <c:v>32696</c:v>
                </c:pt>
                <c:pt idx="9320">
                  <c:v>32697</c:v>
                </c:pt>
                <c:pt idx="9321">
                  <c:v>32698</c:v>
                </c:pt>
                <c:pt idx="9322">
                  <c:v>32699</c:v>
                </c:pt>
                <c:pt idx="9323">
                  <c:v>32700</c:v>
                </c:pt>
                <c:pt idx="9324">
                  <c:v>32701</c:v>
                </c:pt>
                <c:pt idx="9325">
                  <c:v>32702</c:v>
                </c:pt>
                <c:pt idx="9326">
                  <c:v>32703</c:v>
                </c:pt>
                <c:pt idx="9327">
                  <c:v>32704</c:v>
                </c:pt>
                <c:pt idx="9328">
                  <c:v>32705</c:v>
                </c:pt>
                <c:pt idx="9329">
                  <c:v>32706</c:v>
                </c:pt>
                <c:pt idx="9330">
                  <c:v>32707</c:v>
                </c:pt>
                <c:pt idx="9331">
                  <c:v>32708</c:v>
                </c:pt>
                <c:pt idx="9332">
                  <c:v>32709</c:v>
                </c:pt>
                <c:pt idx="9333">
                  <c:v>32710</c:v>
                </c:pt>
                <c:pt idx="9334">
                  <c:v>32711</c:v>
                </c:pt>
                <c:pt idx="9335">
                  <c:v>32712</c:v>
                </c:pt>
                <c:pt idx="9336">
                  <c:v>32713</c:v>
                </c:pt>
                <c:pt idx="9337">
                  <c:v>32714</c:v>
                </c:pt>
                <c:pt idx="9338">
                  <c:v>32715</c:v>
                </c:pt>
                <c:pt idx="9339">
                  <c:v>32716</c:v>
                </c:pt>
                <c:pt idx="9340">
                  <c:v>32717</c:v>
                </c:pt>
                <c:pt idx="9341">
                  <c:v>32718</c:v>
                </c:pt>
                <c:pt idx="9342">
                  <c:v>32719</c:v>
                </c:pt>
                <c:pt idx="9343">
                  <c:v>32720</c:v>
                </c:pt>
                <c:pt idx="9344">
                  <c:v>32721</c:v>
                </c:pt>
                <c:pt idx="9345">
                  <c:v>32722</c:v>
                </c:pt>
                <c:pt idx="9346">
                  <c:v>32723</c:v>
                </c:pt>
                <c:pt idx="9347">
                  <c:v>32724</c:v>
                </c:pt>
                <c:pt idx="9348">
                  <c:v>32725</c:v>
                </c:pt>
                <c:pt idx="9349">
                  <c:v>32726</c:v>
                </c:pt>
                <c:pt idx="9350">
                  <c:v>32727</c:v>
                </c:pt>
                <c:pt idx="9351">
                  <c:v>32728</c:v>
                </c:pt>
                <c:pt idx="9352">
                  <c:v>32729</c:v>
                </c:pt>
                <c:pt idx="9353">
                  <c:v>32730</c:v>
                </c:pt>
                <c:pt idx="9354">
                  <c:v>32731</c:v>
                </c:pt>
                <c:pt idx="9355">
                  <c:v>32732</c:v>
                </c:pt>
                <c:pt idx="9356">
                  <c:v>32733</c:v>
                </c:pt>
                <c:pt idx="9357">
                  <c:v>32734</c:v>
                </c:pt>
                <c:pt idx="9358">
                  <c:v>32735</c:v>
                </c:pt>
                <c:pt idx="9359">
                  <c:v>32736</c:v>
                </c:pt>
                <c:pt idx="9360">
                  <c:v>32737</c:v>
                </c:pt>
                <c:pt idx="9361">
                  <c:v>32738</c:v>
                </c:pt>
                <c:pt idx="9362">
                  <c:v>32739</c:v>
                </c:pt>
                <c:pt idx="9363">
                  <c:v>32740</c:v>
                </c:pt>
                <c:pt idx="9364">
                  <c:v>32741</c:v>
                </c:pt>
                <c:pt idx="9365">
                  <c:v>32742</c:v>
                </c:pt>
                <c:pt idx="9366">
                  <c:v>32743</c:v>
                </c:pt>
                <c:pt idx="9367">
                  <c:v>32744</c:v>
                </c:pt>
                <c:pt idx="9368">
                  <c:v>32745</c:v>
                </c:pt>
                <c:pt idx="9369">
                  <c:v>32746</c:v>
                </c:pt>
                <c:pt idx="9370">
                  <c:v>32747</c:v>
                </c:pt>
                <c:pt idx="9371">
                  <c:v>32748</c:v>
                </c:pt>
                <c:pt idx="9372">
                  <c:v>32749</c:v>
                </c:pt>
                <c:pt idx="9373">
                  <c:v>32750</c:v>
                </c:pt>
                <c:pt idx="9374">
                  <c:v>32751</c:v>
                </c:pt>
                <c:pt idx="9375">
                  <c:v>32752</c:v>
                </c:pt>
                <c:pt idx="9376">
                  <c:v>32753</c:v>
                </c:pt>
                <c:pt idx="9377">
                  <c:v>32754</c:v>
                </c:pt>
                <c:pt idx="9378">
                  <c:v>32755</c:v>
                </c:pt>
                <c:pt idx="9379">
                  <c:v>32756</c:v>
                </c:pt>
                <c:pt idx="9380">
                  <c:v>32757</c:v>
                </c:pt>
                <c:pt idx="9381">
                  <c:v>32758</c:v>
                </c:pt>
                <c:pt idx="9382">
                  <c:v>32759</c:v>
                </c:pt>
                <c:pt idx="9383">
                  <c:v>32760</c:v>
                </c:pt>
                <c:pt idx="9384">
                  <c:v>32761</c:v>
                </c:pt>
                <c:pt idx="9385">
                  <c:v>32762</c:v>
                </c:pt>
                <c:pt idx="9386">
                  <c:v>32763</c:v>
                </c:pt>
                <c:pt idx="9387">
                  <c:v>32764</c:v>
                </c:pt>
                <c:pt idx="9388">
                  <c:v>32765</c:v>
                </c:pt>
                <c:pt idx="9389">
                  <c:v>32766</c:v>
                </c:pt>
                <c:pt idx="9390">
                  <c:v>32767</c:v>
                </c:pt>
                <c:pt idx="9391">
                  <c:v>32768</c:v>
                </c:pt>
                <c:pt idx="9392">
                  <c:v>32769</c:v>
                </c:pt>
                <c:pt idx="9393">
                  <c:v>32770</c:v>
                </c:pt>
                <c:pt idx="9394">
                  <c:v>32771</c:v>
                </c:pt>
                <c:pt idx="9395">
                  <c:v>32772</c:v>
                </c:pt>
                <c:pt idx="9396">
                  <c:v>32773</c:v>
                </c:pt>
                <c:pt idx="9397">
                  <c:v>32774</c:v>
                </c:pt>
                <c:pt idx="9398">
                  <c:v>32775</c:v>
                </c:pt>
                <c:pt idx="9399">
                  <c:v>32776</c:v>
                </c:pt>
                <c:pt idx="9400">
                  <c:v>32777</c:v>
                </c:pt>
                <c:pt idx="9401">
                  <c:v>32778</c:v>
                </c:pt>
                <c:pt idx="9402">
                  <c:v>32779</c:v>
                </c:pt>
                <c:pt idx="9403">
                  <c:v>32780</c:v>
                </c:pt>
                <c:pt idx="9404">
                  <c:v>32781</c:v>
                </c:pt>
                <c:pt idx="9405">
                  <c:v>32782</c:v>
                </c:pt>
                <c:pt idx="9406">
                  <c:v>32783</c:v>
                </c:pt>
                <c:pt idx="9407">
                  <c:v>32784</c:v>
                </c:pt>
                <c:pt idx="9408">
                  <c:v>32785</c:v>
                </c:pt>
                <c:pt idx="9409">
                  <c:v>32786</c:v>
                </c:pt>
                <c:pt idx="9410">
                  <c:v>32787</c:v>
                </c:pt>
                <c:pt idx="9411">
                  <c:v>32788</c:v>
                </c:pt>
                <c:pt idx="9412">
                  <c:v>32789</c:v>
                </c:pt>
                <c:pt idx="9413">
                  <c:v>32790</c:v>
                </c:pt>
                <c:pt idx="9414">
                  <c:v>32791</c:v>
                </c:pt>
                <c:pt idx="9415">
                  <c:v>32792</c:v>
                </c:pt>
                <c:pt idx="9416">
                  <c:v>32793</c:v>
                </c:pt>
                <c:pt idx="9417">
                  <c:v>32794</c:v>
                </c:pt>
                <c:pt idx="9418">
                  <c:v>32795</c:v>
                </c:pt>
                <c:pt idx="9419">
                  <c:v>32796</c:v>
                </c:pt>
                <c:pt idx="9420">
                  <c:v>32797</c:v>
                </c:pt>
                <c:pt idx="9421">
                  <c:v>32798</c:v>
                </c:pt>
                <c:pt idx="9422">
                  <c:v>32799</c:v>
                </c:pt>
                <c:pt idx="9423">
                  <c:v>32800</c:v>
                </c:pt>
                <c:pt idx="9424">
                  <c:v>32801</c:v>
                </c:pt>
                <c:pt idx="9425">
                  <c:v>32802</c:v>
                </c:pt>
                <c:pt idx="9426">
                  <c:v>32803</c:v>
                </c:pt>
                <c:pt idx="9427">
                  <c:v>32804</c:v>
                </c:pt>
                <c:pt idx="9428">
                  <c:v>32805</c:v>
                </c:pt>
                <c:pt idx="9429">
                  <c:v>32806</c:v>
                </c:pt>
                <c:pt idx="9430">
                  <c:v>32807</c:v>
                </c:pt>
                <c:pt idx="9431">
                  <c:v>32808</c:v>
                </c:pt>
                <c:pt idx="9432">
                  <c:v>32809</c:v>
                </c:pt>
                <c:pt idx="9433">
                  <c:v>32810</c:v>
                </c:pt>
                <c:pt idx="9434">
                  <c:v>32811</c:v>
                </c:pt>
                <c:pt idx="9435">
                  <c:v>32812</c:v>
                </c:pt>
                <c:pt idx="9436">
                  <c:v>32813</c:v>
                </c:pt>
                <c:pt idx="9437">
                  <c:v>32814</c:v>
                </c:pt>
                <c:pt idx="9438">
                  <c:v>32815</c:v>
                </c:pt>
                <c:pt idx="9439">
                  <c:v>32816</c:v>
                </c:pt>
                <c:pt idx="9440">
                  <c:v>32817</c:v>
                </c:pt>
                <c:pt idx="9441">
                  <c:v>32818</c:v>
                </c:pt>
                <c:pt idx="9442">
                  <c:v>32819</c:v>
                </c:pt>
                <c:pt idx="9443">
                  <c:v>32820</c:v>
                </c:pt>
                <c:pt idx="9444">
                  <c:v>32821</c:v>
                </c:pt>
                <c:pt idx="9445">
                  <c:v>32822</c:v>
                </c:pt>
                <c:pt idx="9446">
                  <c:v>32823</c:v>
                </c:pt>
                <c:pt idx="9447">
                  <c:v>32824</c:v>
                </c:pt>
                <c:pt idx="9448">
                  <c:v>32825</c:v>
                </c:pt>
                <c:pt idx="9449">
                  <c:v>32826</c:v>
                </c:pt>
                <c:pt idx="9450">
                  <c:v>32827</c:v>
                </c:pt>
                <c:pt idx="9451">
                  <c:v>32828</c:v>
                </c:pt>
                <c:pt idx="9452">
                  <c:v>32829</c:v>
                </c:pt>
                <c:pt idx="9453">
                  <c:v>32830</c:v>
                </c:pt>
                <c:pt idx="9454">
                  <c:v>32831</c:v>
                </c:pt>
                <c:pt idx="9455">
                  <c:v>32832</c:v>
                </c:pt>
                <c:pt idx="9456">
                  <c:v>32833</c:v>
                </c:pt>
                <c:pt idx="9457">
                  <c:v>32834</c:v>
                </c:pt>
                <c:pt idx="9458">
                  <c:v>32835</c:v>
                </c:pt>
                <c:pt idx="9459">
                  <c:v>32836</c:v>
                </c:pt>
                <c:pt idx="9460">
                  <c:v>32837</c:v>
                </c:pt>
                <c:pt idx="9461">
                  <c:v>32838</c:v>
                </c:pt>
                <c:pt idx="9462">
                  <c:v>32839</c:v>
                </c:pt>
                <c:pt idx="9463">
                  <c:v>32840</c:v>
                </c:pt>
                <c:pt idx="9464">
                  <c:v>32841</c:v>
                </c:pt>
                <c:pt idx="9465">
                  <c:v>32842</c:v>
                </c:pt>
                <c:pt idx="9466">
                  <c:v>32843</c:v>
                </c:pt>
                <c:pt idx="9467">
                  <c:v>32844</c:v>
                </c:pt>
                <c:pt idx="9468">
                  <c:v>32845</c:v>
                </c:pt>
                <c:pt idx="9469">
                  <c:v>32846</c:v>
                </c:pt>
                <c:pt idx="9470">
                  <c:v>32847</c:v>
                </c:pt>
                <c:pt idx="9471">
                  <c:v>32848</c:v>
                </c:pt>
                <c:pt idx="9472">
                  <c:v>32849</c:v>
                </c:pt>
                <c:pt idx="9473">
                  <c:v>32850</c:v>
                </c:pt>
                <c:pt idx="9474">
                  <c:v>32851</c:v>
                </c:pt>
                <c:pt idx="9475">
                  <c:v>32852</c:v>
                </c:pt>
                <c:pt idx="9476">
                  <c:v>32853</c:v>
                </c:pt>
                <c:pt idx="9477">
                  <c:v>32854</c:v>
                </c:pt>
                <c:pt idx="9478">
                  <c:v>32855</c:v>
                </c:pt>
                <c:pt idx="9479">
                  <c:v>32856</c:v>
                </c:pt>
                <c:pt idx="9480">
                  <c:v>32857</c:v>
                </c:pt>
                <c:pt idx="9481">
                  <c:v>32858</c:v>
                </c:pt>
                <c:pt idx="9482">
                  <c:v>32859</c:v>
                </c:pt>
                <c:pt idx="9483">
                  <c:v>32860</c:v>
                </c:pt>
                <c:pt idx="9484">
                  <c:v>32861</c:v>
                </c:pt>
                <c:pt idx="9485">
                  <c:v>32862</c:v>
                </c:pt>
                <c:pt idx="9486">
                  <c:v>32863</c:v>
                </c:pt>
                <c:pt idx="9487">
                  <c:v>32864</c:v>
                </c:pt>
                <c:pt idx="9488">
                  <c:v>32865</c:v>
                </c:pt>
                <c:pt idx="9489">
                  <c:v>32866</c:v>
                </c:pt>
                <c:pt idx="9490">
                  <c:v>32867</c:v>
                </c:pt>
                <c:pt idx="9491">
                  <c:v>32868</c:v>
                </c:pt>
                <c:pt idx="9492">
                  <c:v>32869</c:v>
                </c:pt>
                <c:pt idx="9493">
                  <c:v>32870</c:v>
                </c:pt>
                <c:pt idx="9494">
                  <c:v>32871</c:v>
                </c:pt>
                <c:pt idx="9495">
                  <c:v>32872</c:v>
                </c:pt>
                <c:pt idx="9496">
                  <c:v>32873</c:v>
                </c:pt>
                <c:pt idx="9497">
                  <c:v>32874</c:v>
                </c:pt>
                <c:pt idx="9498">
                  <c:v>32875</c:v>
                </c:pt>
                <c:pt idx="9499">
                  <c:v>32876</c:v>
                </c:pt>
                <c:pt idx="9500">
                  <c:v>32877</c:v>
                </c:pt>
                <c:pt idx="9501">
                  <c:v>32878</c:v>
                </c:pt>
                <c:pt idx="9502">
                  <c:v>32879</c:v>
                </c:pt>
                <c:pt idx="9503">
                  <c:v>32880</c:v>
                </c:pt>
                <c:pt idx="9504">
                  <c:v>32881</c:v>
                </c:pt>
                <c:pt idx="9505">
                  <c:v>32882</c:v>
                </c:pt>
                <c:pt idx="9506">
                  <c:v>32883</c:v>
                </c:pt>
                <c:pt idx="9507">
                  <c:v>32884</c:v>
                </c:pt>
                <c:pt idx="9508">
                  <c:v>32885</c:v>
                </c:pt>
                <c:pt idx="9509">
                  <c:v>32886</c:v>
                </c:pt>
                <c:pt idx="9510">
                  <c:v>32887</c:v>
                </c:pt>
                <c:pt idx="9511">
                  <c:v>32888</c:v>
                </c:pt>
                <c:pt idx="9512">
                  <c:v>32889</c:v>
                </c:pt>
                <c:pt idx="9513">
                  <c:v>32890</c:v>
                </c:pt>
                <c:pt idx="9514">
                  <c:v>32891</c:v>
                </c:pt>
                <c:pt idx="9515">
                  <c:v>32892</c:v>
                </c:pt>
                <c:pt idx="9516">
                  <c:v>32893</c:v>
                </c:pt>
                <c:pt idx="9517">
                  <c:v>32894</c:v>
                </c:pt>
                <c:pt idx="9518">
                  <c:v>32895</c:v>
                </c:pt>
                <c:pt idx="9519">
                  <c:v>32896</c:v>
                </c:pt>
                <c:pt idx="9520">
                  <c:v>32897</c:v>
                </c:pt>
                <c:pt idx="9521">
                  <c:v>32898</c:v>
                </c:pt>
                <c:pt idx="9522">
                  <c:v>32899</c:v>
                </c:pt>
                <c:pt idx="9523">
                  <c:v>32900</c:v>
                </c:pt>
                <c:pt idx="9524">
                  <c:v>32901</c:v>
                </c:pt>
                <c:pt idx="9525">
                  <c:v>32902</c:v>
                </c:pt>
                <c:pt idx="9526">
                  <c:v>32903</c:v>
                </c:pt>
                <c:pt idx="9527">
                  <c:v>32904</c:v>
                </c:pt>
                <c:pt idx="9528">
                  <c:v>32905</c:v>
                </c:pt>
                <c:pt idx="9529">
                  <c:v>32906</c:v>
                </c:pt>
                <c:pt idx="9530">
                  <c:v>32907</c:v>
                </c:pt>
                <c:pt idx="9531">
                  <c:v>32908</c:v>
                </c:pt>
                <c:pt idx="9532">
                  <c:v>32909</c:v>
                </c:pt>
                <c:pt idx="9533">
                  <c:v>32910</c:v>
                </c:pt>
                <c:pt idx="9534">
                  <c:v>32911</c:v>
                </c:pt>
                <c:pt idx="9535">
                  <c:v>32912</c:v>
                </c:pt>
                <c:pt idx="9536">
                  <c:v>32913</c:v>
                </c:pt>
                <c:pt idx="9537">
                  <c:v>32914</c:v>
                </c:pt>
                <c:pt idx="9538">
                  <c:v>32915</c:v>
                </c:pt>
                <c:pt idx="9539">
                  <c:v>32916</c:v>
                </c:pt>
                <c:pt idx="9540">
                  <c:v>32917</c:v>
                </c:pt>
                <c:pt idx="9541">
                  <c:v>32918</c:v>
                </c:pt>
                <c:pt idx="9542">
                  <c:v>32919</c:v>
                </c:pt>
                <c:pt idx="9543">
                  <c:v>32920</c:v>
                </c:pt>
                <c:pt idx="9544">
                  <c:v>32921</c:v>
                </c:pt>
                <c:pt idx="9545">
                  <c:v>32922</c:v>
                </c:pt>
                <c:pt idx="9546">
                  <c:v>32923</c:v>
                </c:pt>
                <c:pt idx="9547">
                  <c:v>32924</c:v>
                </c:pt>
                <c:pt idx="9548">
                  <c:v>32925</c:v>
                </c:pt>
                <c:pt idx="9549">
                  <c:v>32926</c:v>
                </c:pt>
                <c:pt idx="9550">
                  <c:v>32927</c:v>
                </c:pt>
                <c:pt idx="9551">
                  <c:v>32928</c:v>
                </c:pt>
                <c:pt idx="9552">
                  <c:v>32929</c:v>
                </c:pt>
                <c:pt idx="9553">
                  <c:v>32930</c:v>
                </c:pt>
                <c:pt idx="9554">
                  <c:v>32931</c:v>
                </c:pt>
                <c:pt idx="9555">
                  <c:v>32932</c:v>
                </c:pt>
                <c:pt idx="9556">
                  <c:v>32933</c:v>
                </c:pt>
                <c:pt idx="9557">
                  <c:v>32934</c:v>
                </c:pt>
                <c:pt idx="9558">
                  <c:v>32935</c:v>
                </c:pt>
                <c:pt idx="9559">
                  <c:v>32936</c:v>
                </c:pt>
                <c:pt idx="9560">
                  <c:v>32937</c:v>
                </c:pt>
                <c:pt idx="9561">
                  <c:v>32938</c:v>
                </c:pt>
                <c:pt idx="9562">
                  <c:v>32939</c:v>
                </c:pt>
                <c:pt idx="9563">
                  <c:v>32940</c:v>
                </c:pt>
                <c:pt idx="9564">
                  <c:v>32941</c:v>
                </c:pt>
                <c:pt idx="9565">
                  <c:v>32942</c:v>
                </c:pt>
                <c:pt idx="9566">
                  <c:v>32943</c:v>
                </c:pt>
                <c:pt idx="9567">
                  <c:v>32944</c:v>
                </c:pt>
                <c:pt idx="9568">
                  <c:v>32945</c:v>
                </c:pt>
                <c:pt idx="9569">
                  <c:v>32946</c:v>
                </c:pt>
                <c:pt idx="9570">
                  <c:v>32947</c:v>
                </c:pt>
                <c:pt idx="9571">
                  <c:v>32948</c:v>
                </c:pt>
                <c:pt idx="9572">
                  <c:v>32949</c:v>
                </c:pt>
                <c:pt idx="9573">
                  <c:v>32950</c:v>
                </c:pt>
                <c:pt idx="9574">
                  <c:v>32951</c:v>
                </c:pt>
                <c:pt idx="9575">
                  <c:v>32952</c:v>
                </c:pt>
                <c:pt idx="9576">
                  <c:v>32953</c:v>
                </c:pt>
                <c:pt idx="9577">
                  <c:v>32954</c:v>
                </c:pt>
                <c:pt idx="9578">
                  <c:v>32955</c:v>
                </c:pt>
                <c:pt idx="9579">
                  <c:v>32956</c:v>
                </c:pt>
                <c:pt idx="9580">
                  <c:v>32957</c:v>
                </c:pt>
                <c:pt idx="9581">
                  <c:v>32958</c:v>
                </c:pt>
                <c:pt idx="9582">
                  <c:v>32959</c:v>
                </c:pt>
                <c:pt idx="9583">
                  <c:v>32960</c:v>
                </c:pt>
                <c:pt idx="9584">
                  <c:v>32961</c:v>
                </c:pt>
                <c:pt idx="9585">
                  <c:v>32962</c:v>
                </c:pt>
                <c:pt idx="9586">
                  <c:v>32963</c:v>
                </c:pt>
                <c:pt idx="9587">
                  <c:v>32964</c:v>
                </c:pt>
                <c:pt idx="9588">
                  <c:v>32965</c:v>
                </c:pt>
                <c:pt idx="9589">
                  <c:v>32966</c:v>
                </c:pt>
                <c:pt idx="9590">
                  <c:v>32967</c:v>
                </c:pt>
                <c:pt idx="9591">
                  <c:v>32968</c:v>
                </c:pt>
                <c:pt idx="9592">
                  <c:v>32969</c:v>
                </c:pt>
                <c:pt idx="9593">
                  <c:v>32970</c:v>
                </c:pt>
                <c:pt idx="9594">
                  <c:v>32971</c:v>
                </c:pt>
                <c:pt idx="9595">
                  <c:v>32972</c:v>
                </c:pt>
                <c:pt idx="9596">
                  <c:v>32973</c:v>
                </c:pt>
                <c:pt idx="9597">
                  <c:v>32974</c:v>
                </c:pt>
                <c:pt idx="9598">
                  <c:v>32975</c:v>
                </c:pt>
                <c:pt idx="9599">
                  <c:v>32976</c:v>
                </c:pt>
                <c:pt idx="9600">
                  <c:v>32977</c:v>
                </c:pt>
                <c:pt idx="9601">
                  <c:v>32978</c:v>
                </c:pt>
                <c:pt idx="9602">
                  <c:v>32979</c:v>
                </c:pt>
                <c:pt idx="9603">
                  <c:v>32980</c:v>
                </c:pt>
                <c:pt idx="9604">
                  <c:v>32981</c:v>
                </c:pt>
                <c:pt idx="9605">
                  <c:v>32982</c:v>
                </c:pt>
                <c:pt idx="9606">
                  <c:v>32983</c:v>
                </c:pt>
                <c:pt idx="9607">
                  <c:v>32984</c:v>
                </c:pt>
                <c:pt idx="9608">
                  <c:v>32985</c:v>
                </c:pt>
                <c:pt idx="9609">
                  <c:v>32986</c:v>
                </c:pt>
                <c:pt idx="9610">
                  <c:v>32987</c:v>
                </c:pt>
                <c:pt idx="9611">
                  <c:v>32988</c:v>
                </c:pt>
                <c:pt idx="9612">
                  <c:v>32989</c:v>
                </c:pt>
                <c:pt idx="9613">
                  <c:v>32990</c:v>
                </c:pt>
                <c:pt idx="9614">
                  <c:v>32991</c:v>
                </c:pt>
                <c:pt idx="9615">
                  <c:v>32992</c:v>
                </c:pt>
                <c:pt idx="9616">
                  <c:v>32993</c:v>
                </c:pt>
                <c:pt idx="9617">
                  <c:v>32994</c:v>
                </c:pt>
                <c:pt idx="9618">
                  <c:v>32995</c:v>
                </c:pt>
                <c:pt idx="9619">
                  <c:v>32996</c:v>
                </c:pt>
                <c:pt idx="9620">
                  <c:v>32997</c:v>
                </c:pt>
                <c:pt idx="9621">
                  <c:v>32998</c:v>
                </c:pt>
                <c:pt idx="9622">
                  <c:v>32999</c:v>
                </c:pt>
                <c:pt idx="9623">
                  <c:v>33000</c:v>
                </c:pt>
                <c:pt idx="9624">
                  <c:v>33001</c:v>
                </c:pt>
                <c:pt idx="9625">
                  <c:v>33002</c:v>
                </c:pt>
                <c:pt idx="9626">
                  <c:v>33003</c:v>
                </c:pt>
                <c:pt idx="9627">
                  <c:v>33004</c:v>
                </c:pt>
                <c:pt idx="9628">
                  <c:v>33005</c:v>
                </c:pt>
                <c:pt idx="9629">
                  <c:v>33006</c:v>
                </c:pt>
                <c:pt idx="9630">
                  <c:v>33007</c:v>
                </c:pt>
                <c:pt idx="9631">
                  <c:v>33008</c:v>
                </c:pt>
                <c:pt idx="9632">
                  <c:v>33009</c:v>
                </c:pt>
                <c:pt idx="9633">
                  <c:v>33010</c:v>
                </c:pt>
                <c:pt idx="9634">
                  <c:v>33011</c:v>
                </c:pt>
                <c:pt idx="9635">
                  <c:v>33012</c:v>
                </c:pt>
                <c:pt idx="9636">
                  <c:v>33013</c:v>
                </c:pt>
                <c:pt idx="9637">
                  <c:v>33014</c:v>
                </c:pt>
                <c:pt idx="9638">
                  <c:v>33015</c:v>
                </c:pt>
                <c:pt idx="9639">
                  <c:v>33016</c:v>
                </c:pt>
                <c:pt idx="9640">
                  <c:v>33017</c:v>
                </c:pt>
                <c:pt idx="9641">
                  <c:v>33018</c:v>
                </c:pt>
                <c:pt idx="9642">
                  <c:v>33019</c:v>
                </c:pt>
                <c:pt idx="9643">
                  <c:v>33020</c:v>
                </c:pt>
                <c:pt idx="9644">
                  <c:v>33021</c:v>
                </c:pt>
                <c:pt idx="9645">
                  <c:v>33022</c:v>
                </c:pt>
                <c:pt idx="9646">
                  <c:v>33023</c:v>
                </c:pt>
                <c:pt idx="9647">
                  <c:v>33024</c:v>
                </c:pt>
                <c:pt idx="9648">
                  <c:v>33025</c:v>
                </c:pt>
                <c:pt idx="9649">
                  <c:v>33026</c:v>
                </c:pt>
                <c:pt idx="9650">
                  <c:v>33027</c:v>
                </c:pt>
                <c:pt idx="9651">
                  <c:v>33028</c:v>
                </c:pt>
                <c:pt idx="9652">
                  <c:v>33029</c:v>
                </c:pt>
                <c:pt idx="9653">
                  <c:v>33030</c:v>
                </c:pt>
                <c:pt idx="9654">
                  <c:v>33031</c:v>
                </c:pt>
                <c:pt idx="9655">
                  <c:v>33032</c:v>
                </c:pt>
                <c:pt idx="9656">
                  <c:v>33033</c:v>
                </c:pt>
                <c:pt idx="9657">
                  <c:v>33034</c:v>
                </c:pt>
                <c:pt idx="9658">
                  <c:v>33035</c:v>
                </c:pt>
                <c:pt idx="9659">
                  <c:v>33036</c:v>
                </c:pt>
                <c:pt idx="9660">
                  <c:v>33037</c:v>
                </c:pt>
                <c:pt idx="9661">
                  <c:v>33038</c:v>
                </c:pt>
                <c:pt idx="9662">
                  <c:v>33039</c:v>
                </c:pt>
                <c:pt idx="9663">
                  <c:v>33040</c:v>
                </c:pt>
                <c:pt idx="9664">
                  <c:v>33041</c:v>
                </c:pt>
                <c:pt idx="9665">
                  <c:v>33042</c:v>
                </c:pt>
                <c:pt idx="9666">
                  <c:v>33043</c:v>
                </c:pt>
                <c:pt idx="9667">
                  <c:v>33044</c:v>
                </c:pt>
                <c:pt idx="9668">
                  <c:v>33045</c:v>
                </c:pt>
                <c:pt idx="9669">
                  <c:v>33046</c:v>
                </c:pt>
                <c:pt idx="9670">
                  <c:v>33047</c:v>
                </c:pt>
                <c:pt idx="9671">
                  <c:v>33048</c:v>
                </c:pt>
                <c:pt idx="9672">
                  <c:v>33049</c:v>
                </c:pt>
                <c:pt idx="9673">
                  <c:v>33050</c:v>
                </c:pt>
                <c:pt idx="9674">
                  <c:v>33051</c:v>
                </c:pt>
                <c:pt idx="9675">
                  <c:v>33052</c:v>
                </c:pt>
                <c:pt idx="9676">
                  <c:v>33053</c:v>
                </c:pt>
                <c:pt idx="9677">
                  <c:v>33054</c:v>
                </c:pt>
                <c:pt idx="9678">
                  <c:v>33055</c:v>
                </c:pt>
                <c:pt idx="9679">
                  <c:v>33056</c:v>
                </c:pt>
                <c:pt idx="9680">
                  <c:v>33057</c:v>
                </c:pt>
                <c:pt idx="9681">
                  <c:v>33058</c:v>
                </c:pt>
                <c:pt idx="9682">
                  <c:v>33059</c:v>
                </c:pt>
                <c:pt idx="9683">
                  <c:v>33060</c:v>
                </c:pt>
                <c:pt idx="9684">
                  <c:v>33061</c:v>
                </c:pt>
                <c:pt idx="9685">
                  <c:v>33062</c:v>
                </c:pt>
                <c:pt idx="9686">
                  <c:v>33063</c:v>
                </c:pt>
                <c:pt idx="9687">
                  <c:v>33064</c:v>
                </c:pt>
                <c:pt idx="9688">
                  <c:v>33065</c:v>
                </c:pt>
                <c:pt idx="9689">
                  <c:v>33066</c:v>
                </c:pt>
                <c:pt idx="9690">
                  <c:v>33067</c:v>
                </c:pt>
                <c:pt idx="9691">
                  <c:v>33068</c:v>
                </c:pt>
                <c:pt idx="9692">
                  <c:v>33069</c:v>
                </c:pt>
                <c:pt idx="9693">
                  <c:v>33070</c:v>
                </c:pt>
                <c:pt idx="9694">
                  <c:v>33071</c:v>
                </c:pt>
                <c:pt idx="9695">
                  <c:v>33072</c:v>
                </c:pt>
                <c:pt idx="9696">
                  <c:v>33073</c:v>
                </c:pt>
                <c:pt idx="9697">
                  <c:v>33074</c:v>
                </c:pt>
                <c:pt idx="9698">
                  <c:v>33075</c:v>
                </c:pt>
                <c:pt idx="9699">
                  <c:v>33076</c:v>
                </c:pt>
                <c:pt idx="9700">
                  <c:v>33077</c:v>
                </c:pt>
                <c:pt idx="9701">
                  <c:v>33078</c:v>
                </c:pt>
                <c:pt idx="9702">
                  <c:v>33079</c:v>
                </c:pt>
                <c:pt idx="9703">
                  <c:v>33080</c:v>
                </c:pt>
                <c:pt idx="9704">
                  <c:v>33081</c:v>
                </c:pt>
                <c:pt idx="9705">
                  <c:v>33082</c:v>
                </c:pt>
                <c:pt idx="9706">
                  <c:v>33083</c:v>
                </c:pt>
                <c:pt idx="9707">
                  <c:v>33084</c:v>
                </c:pt>
                <c:pt idx="9708">
                  <c:v>33085</c:v>
                </c:pt>
                <c:pt idx="9709">
                  <c:v>33086</c:v>
                </c:pt>
                <c:pt idx="9710">
                  <c:v>33087</c:v>
                </c:pt>
                <c:pt idx="9711">
                  <c:v>33088</c:v>
                </c:pt>
                <c:pt idx="9712">
                  <c:v>33089</c:v>
                </c:pt>
                <c:pt idx="9713">
                  <c:v>33090</c:v>
                </c:pt>
                <c:pt idx="9714">
                  <c:v>33091</c:v>
                </c:pt>
                <c:pt idx="9715">
                  <c:v>33092</c:v>
                </c:pt>
                <c:pt idx="9716">
                  <c:v>33093</c:v>
                </c:pt>
                <c:pt idx="9717">
                  <c:v>33094</c:v>
                </c:pt>
                <c:pt idx="9718">
                  <c:v>33095</c:v>
                </c:pt>
                <c:pt idx="9719">
                  <c:v>33096</c:v>
                </c:pt>
                <c:pt idx="9720">
                  <c:v>33097</c:v>
                </c:pt>
                <c:pt idx="9721">
                  <c:v>33098</c:v>
                </c:pt>
                <c:pt idx="9722">
                  <c:v>33099</c:v>
                </c:pt>
                <c:pt idx="9723">
                  <c:v>33100</c:v>
                </c:pt>
                <c:pt idx="9724">
                  <c:v>33101</c:v>
                </c:pt>
                <c:pt idx="9725">
                  <c:v>33102</c:v>
                </c:pt>
                <c:pt idx="9726">
                  <c:v>33103</c:v>
                </c:pt>
                <c:pt idx="9727">
                  <c:v>33104</c:v>
                </c:pt>
                <c:pt idx="9728">
                  <c:v>33105</c:v>
                </c:pt>
                <c:pt idx="9729">
                  <c:v>33106</c:v>
                </c:pt>
                <c:pt idx="9730">
                  <c:v>33107</c:v>
                </c:pt>
                <c:pt idx="9731">
                  <c:v>33108</c:v>
                </c:pt>
                <c:pt idx="9732">
                  <c:v>33109</c:v>
                </c:pt>
                <c:pt idx="9733">
                  <c:v>33110</c:v>
                </c:pt>
                <c:pt idx="9734">
                  <c:v>33111</c:v>
                </c:pt>
                <c:pt idx="9735">
                  <c:v>33112</c:v>
                </c:pt>
                <c:pt idx="9736">
                  <c:v>33113</c:v>
                </c:pt>
                <c:pt idx="9737">
                  <c:v>33114</c:v>
                </c:pt>
                <c:pt idx="9738">
                  <c:v>33115</c:v>
                </c:pt>
                <c:pt idx="9739">
                  <c:v>33116</c:v>
                </c:pt>
                <c:pt idx="9740">
                  <c:v>33117</c:v>
                </c:pt>
                <c:pt idx="9741">
                  <c:v>33118</c:v>
                </c:pt>
                <c:pt idx="9742">
                  <c:v>33119</c:v>
                </c:pt>
                <c:pt idx="9743">
                  <c:v>33120</c:v>
                </c:pt>
                <c:pt idx="9744">
                  <c:v>33121</c:v>
                </c:pt>
                <c:pt idx="9745">
                  <c:v>33122</c:v>
                </c:pt>
                <c:pt idx="9746">
                  <c:v>33123</c:v>
                </c:pt>
                <c:pt idx="9747">
                  <c:v>33124</c:v>
                </c:pt>
                <c:pt idx="9748">
                  <c:v>33125</c:v>
                </c:pt>
                <c:pt idx="9749">
                  <c:v>33126</c:v>
                </c:pt>
                <c:pt idx="9750">
                  <c:v>33127</c:v>
                </c:pt>
                <c:pt idx="9751">
                  <c:v>33128</c:v>
                </c:pt>
                <c:pt idx="9752">
                  <c:v>33129</c:v>
                </c:pt>
                <c:pt idx="9753">
                  <c:v>33130</c:v>
                </c:pt>
                <c:pt idx="9754">
                  <c:v>33131</c:v>
                </c:pt>
                <c:pt idx="9755">
                  <c:v>33132</c:v>
                </c:pt>
                <c:pt idx="9756">
                  <c:v>33133</c:v>
                </c:pt>
                <c:pt idx="9757">
                  <c:v>33134</c:v>
                </c:pt>
                <c:pt idx="9758">
                  <c:v>33135</c:v>
                </c:pt>
                <c:pt idx="9759">
                  <c:v>33136</c:v>
                </c:pt>
                <c:pt idx="9760">
                  <c:v>33137</c:v>
                </c:pt>
                <c:pt idx="9761">
                  <c:v>33138</c:v>
                </c:pt>
                <c:pt idx="9762">
                  <c:v>33139</c:v>
                </c:pt>
                <c:pt idx="9763">
                  <c:v>33140</c:v>
                </c:pt>
                <c:pt idx="9764">
                  <c:v>33141</c:v>
                </c:pt>
                <c:pt idx="9765">
                  <c:v>33142</c:v>
                </c:pt>
                <c:pt idx="9766">
                  <c:v>33143</c:v>
                </c:pt>
                <c:pt idx="9767">
                  <c:v>33144</c:v>
                </c:pt>
                <c:pt idx="9768">
                  <c:v>33145</c:v>
                </c:pt>
                <c:pt idx="9769">
                  <c:v>33146</c:v>
                </c:pt>
                <c:pt idx="9770">
                  <c:v>33147</c:v>
                </c:pt>
                <c:pt idx="9771">
                  <c:v>33148</c:v>
                </c:pt>
                <c:pt idx="9772">
                  <c:v>33149</c:v>
                </c:pt>
                <c:pt idx="9773">
                  <c:v>33150</c:v>
                </c:pt>
                <c:pt idx="9774">
                  <c:v>33151</c:v>
                </c:pt>
                <c:pt idx="9775">
                  <c:v>33152</c:v>
                </c:pt>
                <c:pt idx="9776">
                  <c:v>33153</c:v>
                </c:pt>
                <c:pt idx="9777">
                  <c:v>33154</c:v>
                </c:pt>
                <c:pt idx="9778">
                  <c:v>33155</c:v>
                </c:pt>
                <c:pt idx="9779">
                  <c:v>33156</c:v>
                </c:pt>
                <c:pt idx="9780">
                  <c:v>33157</c:v>
                </c:pt>
                <c:pt idx="9781">
                  <c:v>33158</c:v>
                </c:pt>
                <c:pt idx="9782">
                  <c:v>33159</c:v>
                </c:pt>
                <c:pt idx="9783">
                  <c:v>33160</c:v>
                </c:pt>
                <c:pt idx="9784">
                  <c:v>33161</c:v>
                </c:pt>
                <c:pt idx="9785">
                  <c:v>33162</c:v>
                </c:pt>
                <c:pt idx="9786">
                  <c:v>33163</c:v>
                </c:pt>
                <c:pt idx="9787">
                  <c:v>33164</c:v>
                </c:pt>
                <c:pt idx="9788">
                  <c:v>33165</c:v>
                </c:pt>
                <c:pt idx="9789">
                  <c:v>33166</c:v>
                </c:pt>
                <c:pt idx="9790">
                  <c:v>33167</c:v>
                </c:pt>
                <c:pt idx="9791">
                  <c:v>33168</c:v>
                </c:pt>
                <c:pt idx="9792">
                  <c:v>33169</c:v>
                </c:pt>
                <c:pt idx="9793">
                  <c:v>33170</c:v>
                </c:pt>
                <c:pt idx="9794">
                  <c:v>33171</c:v>
                </c:pt>
                <c:pt idx="9795">
                  <c:v>33172</c:v>
                </c:pt>
                <c:pt idx="9796">
                  <c:v>33173</c:v>
                </c:pt>
                <c:pt idx="9797">
                  <c:v>33174</c:v>
                </c:pt>
                <c:pt idx="9798">
                  <c:v>33175</c:v>
                </c:pt>
                <c:pt idx="9799">
                  <c:v>33176</c:v>
                </c:pt>
                <c:pt idx="9800">
                  <c:v>33177</c:v>
                </c:pt>
                <c:pt idx="9801">
                  <c:v>33178</c:v>
                </c:pt>
                <c:pt idx="9802">
                  <c:v>33179</c:v>
                </c:pt>
                <c:pt idx="9803">
                  <c:v>33180</c:v>
                </c:pt>
                <c:pt idx="9804">
                  <c:v>33181</c:v>
                </c:pt>
                <c:pt idx="9805">
                  <c:v>33182</c:v>
                </c:pt>
                <c:pt idx="9806">
                  <c:v>33183</c:v>
                </c:pt>
                <c:pt idx="9807">
                  <c:v>33184</c:v>
                </c:pt>
                <c:pt idx="9808">
                  <c:v>33185</c:v>
                </c:pt>
                <c:pt idx="9809">
                  <c:v>33186</c:v>
                </c:pt>
                <c:pt idx="9810">
                  <c:v>33187</c:v>
                </c:pt>
                <c:pt idx="9811">
                  <c:v>33188</c:v>
                </c:pt>
                <c:pt idx="9812">
                  <c:v>33189</c:v>
                </c:pt>
                <c:pt idx="9813">
                  <c:v>33190</c:v>
                </c:pt>
                <c:pt idx="9814">
                  <c:v>33191</c:v>
                </c:pt>
                <c:pt idx="9815">
                  <c:v>33192</c:v>
                </c:pt>
                <c:pt idx="9816">
                  <c:v>33193</c:v>
                </c:pt>
                <c:pt idx="9817">
                  <c:v>33194</c:v>
                </c:pt>
                <c:pt idx="9818">
                  <c:v>33195</c:v>
                </c:pt>
                <c:pt idx="9819">
                  <c:v>33196</c:v>
                </c:pt>
                <c:pt idx="9820">
                  <c:v>33197</c:v>
                </c:pt>
                <c:pt idx="9821">
                  <c:v>33198</c:v>
                </c:pt>
                <c:pt idx="9822">
                  <c:v>33199</c:v>
                </c:pt>
                <c:pt idx="9823">
                  <c:v>33200</c:v>
                </c:pt>
                <c:pt idx="9824">
                  <c:v>33201</c:v>
                </c:pt>
                <c:pt idx="9825">
                  <c:v>33202</c:v>
                </c:pt>
                <c:pt idx="9826">
                  <c:v>33203</c:v>
                </c:pt>
                <c:pt idx="9827">
                  <c:v>33204</c:v>
                </c:pt>
                <c:pt idx="9828">
                  <c:v>33205</c:v>
                </c:pt>
                <c:pt idx="9829">
                  <c:v>33206</c:v>
                </c:pt>
                <c:pt idx="9830">
                  <c:v>33207</c:v>
                </c:pt>
                <c:pt idx="9831">
                  <c:v>33208</c:v>
                </c:pt>
                <c:pt idx="9832">
                  <c:v>33209</c:v>
                </c:pt>
                <c:pt idx="9833">
                  <c:v>33210</c:v>
                </c:pt>
                <c:pt idx="9834">
                  <c:v>33211</c:v>
                </c:pt>
                <c:pt idx="9835">
                  <c:v>33212</c:v>
                </c:pt>
                <c:pt idx="9836">
                  <c:v>33213</c:v>
                </c:pt>
                <c:pt idx="9837">
                  <c:v>33214</c:v>
                </c:pt>
                <c:pt idx="9838">
                  <c:v>33215</c:v>
                </c:pt>
                <c:pt idx="9839">
                  <c:v>33216</c:v>
                </c:pt>
                <c:pt idx="9840">
                  <c:v>33217</c:v>
                </c:pt>
                <c:pt idx="9841">
                  <c:v>33218</c:v>
                </c:pt>
                <c:pt idx="9842">
                  <c:v>33219</c:v>
                </c:pt>
                <c:pt idx="9843">
                  <c:v>33220</c:v>
                </c:pt>
                <c:pt idx="9844">
                  <c:v>33221</c:v>
                </c:pt>
                <c:pt idx="9845">
                  <c:v>33222</c:v>
                </c:pt>
                <c:pt idx="9846">
                  <c:v>33223</c:v>
                </c:pt>
                <c:pt idx="9847">
                  <c:v>33224</c:v>
                </c:pt>
                <c:pt idx="9848">
                  <c:v>33225</c:v>
                </c:pt>
                <c:pt idx="9849">
                  <c:v>33226</c:v>
                </c:pt>
                <c:pt idx="9850">
                  <c:v>33227</c:v>
                </c:pt>
                <c:pt idx="9851">
                  <c:v>33228</c:v>
                </c:pt>
                <c:pt idx="9852">
                  <c:v>33229</c:v>
                </c:pt>
                <c:pt idx="9853">
                  <c:v>33230</c:v>
                </c:pt>
                <c:pt idx="9854">
                  <c:v>33231</c:v>
                </c:pt>
                <c:pt idx="9855">
                  <c:v>33232</c:v>
                </c:pt>
                <c:pt idx="9856">
                  <c:v>33233</c:v>
                </c:pt>
                <c:pt idx="9857">
                  <c:v>33234</c:v>
                </c:pt>
                <c:pt idx="9858">
                  <c:v>33235</c:v>
                </c:pt>
                <c:pt idx="9859">
                  <c:v>33236</c:v>
                </c:pt>
                <c:pt idx="9860">
                  <c:v>33237</c:v>
                </c:pt>
                <c:pt idx="9861">
                  <c:v>33238</c:v>
                </c:pt>
                <c:pt idx="9862">
                  <c:v>33239</c:v>
                </c:pt>
                <c:pt idx="9863">
                  <c:v>33240</c:v>
                </c:pt>
                <c:pt idx="9864">
                  <c:v>33241</c:v>
                </c:pt>
                <c:pt idx="9865">
                  <c:v>33242</c:v>
                </c:pt>
                <c:pt idx="9866">
                  <c:v>33243</c:v>
                </c:pt>
                <c:pt idx="9867">
                  <c:v>33244</c:v>
                </c:pt>
                <c:pt idx="9868">
                  <c:v>33245</c:v>
                </c:pt>
                <c:pt idx="9869">
                  <c:v>33246</c:v>
                </c:pt>
                <c:pt idx="9870">
                  <c:v>33247</c:v>
                </c:pt>
                <c:pt idx="9871">
                  <c:v>33248</c:v>
                </c:pt>
                <c:pt idx="9872">
                  <c:v>33249</c:v>
                </c:pt>
                <c:pt idx="9873">
                  <c:v>33250</c:v>
                </c:pt>
                <c:pt idx="9874">
                  <c:v>33251</c:v>
                </c:pt>
                <c:pt idx="9875">
                  <c:v>33252</c:v>
                </c:pt>
                <c:pt idx="9876">
                  <c:v>33253</c:v>
                </c:pt>
                <c:pt idx="9877">
                  <c:v>33254</c:v>
                </c:pt>
                <c:pt idx="9878">
                  <c:v>33255</c:v>
                </c:pt>
                <c:pt idx="9879">
                  <c:v>33256</c:v>
                </c:pt>
                <c:pt idx="9880">
                  <c:v>33257</c:v>
                </c:pt>
                <c:pt idx="9881">
                  <c:v>33258</c:v>
                </c:pt>
                <c:pt idx="9882">
                  <c:v>33259</c:v>
                </c:pt>
                <c:pt idx="9883">
                  <c:v>33260</c:v>
                </c:pt>
                <c:pt idx="9884">
                  <c:v>33261</c:v>
                </c:pt>
                <c:pt idx="9885">
                  <c:v>33262</c:v>
                </c:pt>
                <c:pt idx="9886">
                  <c:v>33263</c:v>
                </c:pt>
                <c:pt idx="9887">
                  <c:v>33264</c:v>
                </c:pt>
                <c:pt idx="9888">
                  <c:v>33265</c:v>
                </c:pt>
                <c:pt idx="9889">
                  <c:v>33266</c:v>
                </c:pt>
                <c:pt idx="9890">
                  <c:v>33267</c:v>
                </c:pt>
                <c:pt idx="9891">
                  <c:v>33268</c:v>
                </c:pt>
                <c:pt idx="9892">
                  <c:v>33269</c:v>
                </c:pt>
                <c:pt idx="9893">
                  <c:v>33270</c:v>
                </c:pt>
                <c:pt idx="9894">
                  <c:v>33271</c:v>
                </c:pt>
                <c:pt idx="9895">
                  <c:v>33272</c:v>
                </c:pt>
                <c:pt idx="9896">
                  <c:v>33273</c:v>
                </c:pt>
                <c:pt idx="9897">
                  <c:v>33274</c:v>
                </c:pt>
                <c:pt idx="9898">
                  <c:v>33275</c:v>
                </c:pt>
                <c:pt idx="9899">
                  <c:v>33276</c:v>
                </c:pt>
                <c:pt idx="9900">
                  <c:v>33277</c:v>
                </c:pt>
                <c:pt idx="9901">
                  <c:v>33278</c:v>
                </c:pt>
                <c:pt idx="9902">
                  <c:v>33279</c:v>
                </c:pt>
                <c:pt idx="9903">
                  <c:v>33280</c:v>
                </c:pt>
                <c:pt idx="9904">
                  <c:v>33281</c:v>
                </c:pt>
                <c:pt idx="9905">
                  <c:v>33282</c:v>
                </c:pt>
                <c:pt idx="9906">
                  <c:v>33283</c:v>
                </c:pt>
                <c:pt idx="9907">
                  <c:v>33284</c:v>
                </c:pt>
                <c:pt idx="9908">
                  <c:v>33285</c:v>
                </c:pt>
                <c:pt idx="9909">
                  <c:v>33286</c:v>
                </c:pt>
                <c:pt idx="9910">
                  <c:v>33287</c:v>
                </c:pt>
                <c:pt idx="9911">
                  <c:v>33288</c:v>
                </c:pt>
                <c:pt idx="9912">
                  <c:v>33289</c:v>
                </c:pt>
                <c:pt idx="9913">
                  <c:v>33290</c:v>
                </c:pt>
                <c:pt idx="9914">
                  <c:v>33291</c:v>
                </c:pt>
                <c:pt idx="9915">
                  <c:v>33292</c:v>
                </c:pt>
                <c:pt idx="9916">
                  <c:v>33293</c:v>
                </c:pt>
                <c:pt idx="9917">
                  <c:v>33294</c:v>
                </c:pt>
                <c:pt idx="9918">
                  <c:v>33295</c:v>
                </c:pt>
                <c:pt idx="9919">
                  <c:v>33296</c:v>
                </c:pt>
                <c:pt idx="9920">
                  <c:v>33297</c:v>
                </c:pt>
                <c:pt idx="9921">
                  <c:v>33298</c:v>
                </c:pt>
                <c:pt idx="9922">
                  <c:v>33299</c:v>
                </c:pt>
                <c:pt idx="9923">
                  <c:v>33300</c:v>
                </c:pt>
                <c:pt idx="9924">
                  <c:v>33301</c:v>
                </c:pt>
                <c:pt idx="9925">
                  <c:v>33302</c:v>
                </c:pt>
                <c:pt idx="9926">
                  <c:v>33303</c:v>
                </c:pt>
                <c:pt idx="9927">
                  <c:v>33304</c:v>
                </c:pt>
                <c:pt idx="9928">
                  <c:v>33305</c:v>
                </c:pt>
                <c:pt idx="9929">
                  <c:v>33306</c:v>
                </c:pt>
                <c:pt idx="9930">
                  <c:v>33307</c:v>
                </c:pt>
                <c:pt idx="9931">
                  <c:v>33308</c:v>
                </c:pt>
                <c:pt idx="9932">
                  <c:v>33309</c:v>
                </c:pt>
                <c:pt idx="9933">
                  <c:v>33310</c:v>
                </c:pt>
                <c:pt idx="9934">
                  <c:v>33311</c:v>
                </c:pt>
                <c:pt idx="9935">
                  <c:v>33312</c:v>
                </c:pt>
                <c:pt idx="9936">
                  <c:v>33313</c:v>
                </c:pt>
                <c:pt idx="9937">
                  <c:v>33314</c:v>
                </c:pt>
                <c:pt idx="9938">
                  <c:v>33315</c:v>
                </c:pt>
                <c:pt idx="9939">
                  <c:v>33316</c:v>
                </c:pt>
                <c:pt idx="9940">
                  <c:v>33317</c:v>
                </c:pt>
                <c:pt idx="9941">
                  <c:v>33318</c:v>
                </c:pt>
                <c:pt idx="9942">
                  <c:v>33319</c:v>
                </c:pt>
                <c:pt idx="9943">
                  <c:v>33320</c:v>
                </c:pt>
                <c:pt idx="9944">
                  <c:v>33321</c:v>
                </c:pt>
                <c:pt idx="9945">
                  <c:v>33322</c:v>
                </c:pt>
                <c:pt idx="9946">
                  <c:v>33323</c:v>
                </c:pt>
                <c:pt idx="9947">
                  <c:v>33324</c:v>
                </c:pt>
                <c:pt idx="9948">
                  <c:v>33325</c:v>
                </c:pt>
                <c:pt idx="9949">
                  <c:v>33326</c:v>
                </c:pt>
                <c:pt idx="9950">
                  <c:v>33327</c:v>
                </c:pt>
                <c:pt idx="9951">
                  <c:v>33328</c:v>
                </c:pt>
                <c:pt idx="9952">
                  <c:v>33329</c:v>
                </c:pt>
                <c:pt idx="9953">
                  <c:v>33330</c:v>
                </c:pt>
                <c:pt idx="9954">
                  <c:v>33331</c:v>
                </c:pt>
                <c:pt idx="9955">
                  <c:v>33332</c:v>
                </c:pt>
                <c:pt idx="9956">
                  <c:v>33333</c:v>
                </c:pt>
                <c:pt idx="9957">
                  <c:v>33334</c:v>
                </c:pt>
                <c:pt idx="9958">
                  <c:v>33335</c:v>
                </c:pt>
                <c:pt idx="9959">
                  <c:v>33336</c:v>
                </c:pt>
                <c:pt idx="9960">
                  <c:v>33337</c:v>
                </c:pt>
                <c:pt idx="9961">
                  <c:v>33338</c:v>
                </c:pt>
                <c:pt idx="9962">
                  <c:v>33339</c:v>
                </c:pt>
                <c:pt idx="9963">
                  <c:v>33340</c:v>
                </c:pt>
                <c:pt idx="9964">
                  <c:v>33341</c:v>
                </c:pt>
                <c:pt idx="9965">
                  <c:v>33342</c:v>
                </c:pt>
                <c:pt idx="9966">
                  <c:v>33343</c:v>
                </c:pt>
                <c:pt idx="9967">
                  <c:v>33344</c:v>
                </c:pt>
                <c:pt idx="9968">
                  <c:v>33345</c:v>
                </c:pt>
                <c:pt idx="9969">
                  <c:v>33346</c:v>
                </c:pt>
                <c:pt idx="9970">
                  <c:v>33347</c:v>
                </c:pt>
                <c:pt idx="9971">
                  <c:v>33348</c:v>
                </c:pt>
                <c:pt idx="9972">
                  <c:v>33349</c:v>
                </c:pt>
                <c:pt idx="9973">
                  <c:v>33350</c:v>
                </c:pt>
                <c:pt idx="9974">
                  <c:v>33351</c:v>
                </c:pt>
                <c:pt idx="9975">
                  <c:v>33352</c:v>
                </c:pt>
                <c:pt idx="9976">
                  <c:v>33353</c:v>
                </c:pt>
                <c:pt idx="9977">
                  <c:v>33354</c:v>
                </c:pt>
                <c:pt idx="9978">
                  <c:v>33355</c:v>
                </c:pt>
                <c:pt idx="9979">
                  <c:v>33356</c:v>
                </c:pt>
                <c:pt idx="9980">
                  <c:v>33357</c:v>
                </c:pt>
                <c:pt idx="9981">
                  <c:v>33358</c:v>
                </c:pt>
                <c:pt idx="9982">
                  <c:v>33359</c:v>
                </c:pt>
                <c:pt idx="9983">
                  <c:v>33360</c:v>
                </c:pt>
                <c:pt idx="9984">
                  <c:v>33361</c:v>
                </c:pt>
                <c:pt idx="9985">
                  <c:v>33362</c:v>
                </c:pt>
                <c:pt idx="9986">
                  <c:v>33363</c:v>
                </c:pt>
                <c:pt idx="9987">
                  <c:v>33364</c:v>
                </c:pt>
                <c:pt idx="9988">
                  <c:v>33365</c:v>
                </c:pt>
                <c:pt idx="9989">
                  <c:v>33366</c:v>
                </c:pt>
                <c:pt idx="9990">
                  <c:v>33367</c:v>
                </c:pt>
                <c:pt idx="9991">
                  <c:v>33368</c:v>
                </c:pt>
                <c:pt idx="9992">
                  <c:v>33369</c:v>
                </c:pt>
                <c:pt idx="9993">
                  <c:v>33370</c:v>
                </c:pt>
                <c:pt idx="9994">
                  <c:v>33371</c:v>
                </c:pt>
                <c:pt idx="9995">
                  <c:v>33372</c:v>
                </c:pt>
                <c:pt idx="9996">
                  <c:v>33373</c:v>
                </c:pt>
                <c:pt idx="9997">
                  <c:v>33374</c:v>
                </c:pt>
                <c:pt idx="9998">
                  <c:v>33375</c:v>
                </c:pt>
                <c:pt idx="9999">
                  <c:v>33376</c:v>
                </c:pt>
                <c:pt idx="10000">
                  <c:v>33377</c:v>
                </c:pt>
                <c:pt idx="10001">
                  <c:v>33378</c:v>
                </c:pt>
                <c:pt idx="10002">
                  <c:v>33379</c:v>
                </c:pt>
                <c:pt idx="10003">
                  <c:v>33380</c:v>
                </c:pt>
                <c:pt idx="10004">
                  <c:v>33381</c:v>
                </c:pt>
                <c:pt idx="10005">
                  <c:v>33382</c:v>
                </c:pt>
                <c:pt idx="10006">
                  <c:v>33383</c:v>
                </c:pt>
                <c:pt idx="10007">
                  <c:v>33384</c:v>
                </c:pt>
                <c:pt idx="10008">
                  <c:v>33385</c:v>
                </c:pt>
                <c:pt idx="10009">
                  <c:v>33386</c:v>
                </c:pt>
                <c:pt idx="10010">
                  <c:v>33387</c:v>
                </c:pt>
                <c:pt idx="10011">
                  <c:v>33388</c:v>
                </c:pt>
                <c:pt idx="10012">
                  <c:v>33389</c:v>
                </c:pt>
                <c:pt idx="10013">
                  <c:v>33390</c:v>
                </c:pt>
                <c:pt idx="10014">
                  <c:v>33391</c:v>
                </c:pt>
                <c:pt idx="10015">
                  <c:v>33392</c:v>
                </c:pt>
                <c:pt idx="10016">
                  <c:v>33393</c:v>
                </c:pt>
                <c:pt idx="10017">
                  <c:v>33394</c:v>
                </c:pt>
                <c:pt idx="10018">
                  <c:v>33395</c:v>
                </c:pt>
                <c:pt idx="10019">
                  <c:v>33396</c:v>
                </c:pt>
                <c:pt idx="10020">
                  <c:v>33397</c:v>
                </c:pt>
                <c:pt idx="10021">
                  <c:v>33398</c:v>
                </c:pt>
                <c:pt idx="10022">
                  <c:v>33399</c:v>
                </c:pt>
                <c:pt idx="10023">
                  <c:v>33400</c:v>
                </c:pt>
                <c:pt idx="10024">
                  <c:v>33401</c:v>
                </c:pt>
                <c:pt idx="10025">
                  <c:v>33402</c:v>
                </c:pt>
                <c:pt idx="10026">
                  <c:v>33403</c:v>
                </c:pt>
                <c:pt idx="10027">
                  <c:v>33404</c:v>
                </c:pt>
                <c:pt idx="10028">
                  <c:v>33405</c:v>
                </c:pt>
                <c:pt idx="10029">
                  <c:v>33406</c:v>
                </c:pt>
                <c:pt idx="10030">
                  <c:v>33407</c:v>
                </c:pt>
                <c:pt idx="10031">
                  <c:v>33408</c:v>
                </c:pt>
                <c:pt idx="10032">
                  <c:v>33409</c:v>
                </c:pt>
                <c:pt idx="10033">
                  <c:v>33410</c:v>
                </c:pt>
                <c:pt idx="10034">
                  <c:v>33411</c:v>
                </c:pt>
                <c:pt idx="10035">
                  <c:v>33412</c:v>
                </c:pt>
                <c:pt idx="10036">
                  <c:v>33413</c:v>
                </c:pt>
                <c:pt idx="10037">
                  <c:v>33414</c:v>
                </c:pt>
                <c:pt idx="10038">
                  <c:v>33415</c:v>
                </c:pt>
                <c:pt idx="10039">
                  <c:v>33416</c:v>
                </c:pt>
                <c:pt idx="10040">
                  <c:v>33417</c:v>
                </c:pt>
                <c:pt idx="10041">
                  <c:v>33418</c:v>
                </c:pt>
                <c:pt idx="10042">
                  <c:v>33419</c:v>
                </c:pt>
                <c:pt idx="10043">
                  <c:v>33420</c:v>
                </c:pt>
                <c:pt idx="10044">
                  <c:v>33421</c:v>
                </c:pt>
                <c:pt idx="10045">
                  <c:v>33422</c:v>
                </c:pt>
                <c:pt idx="10046">
                  <c:v>33423</c:v>
                </c:pt>
                <c:pt idx="10047">
                  <c:v>33424</c:v>
                </c:pt>
                <c:pt idx="10048">
                  <c:v>33425</c:v>
                </c:pt>
                <c:pt idx="10049">
                  <c:v>33426</c:v>
                </c:pt>
                <c:pt idx="10050">
                  <c:v>33427</c:v>
                </c:pt>
                <c:pt idx="10051">
                  <c:v>33428</c:v>
                </c:pt>
                <c:pt idx="10052">
                  <c:v>33429</c:v>
                </c:pt>
                <c:pt idx="10053">
                  <c:v>33430</c:v>
                </c:pt>
                <c:pt idx="10054">
                  <c:v>33431</c:v>
                </c:pt>
                <c:pt idx="10055">
                  <c:v>33432</c:v>
                </c:pt>
                <c:pt idx="10056">
                  <c:v>33433</c:v>
                </c:pt>
                <c:pt idx="10057">
                  <c:v>33434</c:v>
                </c:pt>
                <c:pt idx="10058">
                  <c:v>33435</c:v>
                </c:pt>
                <c:pt idx="10059">
                  <c:v>33436</c:v>
                </c:pt>
                <c:pt idx="10060">
                  <c:v>33437</c:v>
                </c:pt>
                <c:pt idx="10061">
                  <c:v>33438</c:v>
                </c:pt>
                <c:pt idx="10062">
                  <c:v>33439</c:v>
                </c:pt>
                <c:pt idx="10063">
                  <c:v>33440</c:v>
                </c:pt>
                <c:pt idx="10064">
                  <c:v>33441</c:v>
                </c:pt>
                <c:pt idx="10065">
                  <c:v>33442</c:v>
                </c:pt>
                <c:pt idx="10066">
                  <c:v>33443</c:v>
                </c:pt>
                <c:pt idx="10067">
                  <c:v>33444</c:v>
                </c:pt>
                <c:pt idx="10068">
                  <c:v>33445</c:v>
                </c:pt>
                <c:pt idx="10069">
                  <c:v>33446</c:v>
                </c:pt>
                <c:pt idx="10070">
                  <c:v>33447</c:v>
                </c:pt>
                <c:pt idx="10071">
                  <c:v>33448</c:v>
                </c:pt>
                <c:pt idx="10072">
                  <c:v>33449</c:v>
                </c:pt>
                <c:pt idx="10073">
                  <c:v>33450</c:v>
                </c:pt>
                <c:pt idx="10074">
                  <c:v>33451</c:v>
                </c:pt>
                <c:pt idx="10075">
                  <c:v>33452</c:v>
                </c:pt>
                <c:pt idx="10076">
                  <c:v>33453</c:v>
                </c:pt>
                <c:pt idx="10077">
                  <c:v>33454</c:v>
                </c:pt>
                <c:pt idx="10078">
                  <c:v>33455</c:v>
                </c:pt>
                <c:pt idx="10079">
                  <c:v>33456</c:v>
                </c:pt>
                <c:pt idx="10080">
                  <c:v>33457</c:v>
                </c:pt>
                <c:pt idx="10081">
                  <c:v>33458</c:v>
                </c:pt>
                <c:pt idx="10082">
                  <c:v>33459</c:v>
                </c:pt>
                <c:pt idx="10083">
                  <c:v>33460</c:v>
                </c:pt>
                <c:pt idx="10084">
                  <c:v>33461</c:v>
                </c:pt>
                <c:pt idx="10085">
                  <c:v>33462</c:v>
                </c:pt>
                <c:pt idx="10086">
                  <c:v>33463</c:v>
                </c:pt>
                <c:pt idx="10087">
                  <c:v>33464</c:v>
                </c:pt>
                <c:pt idx="10088">
                  <c:v>33465</c:v>
                </c:pt>
                <c:pt idx="10089">
                  <c:v>33466</c:v>
                </c:pt>
                <c:pt idx="10090">
                  <c:v>33467</c:v>
                </c:pt>
                <c:pt idx="10091">
                  <c:v>33468</c:v>
                </c:pt>
                <c:pt idx="10092">
                  <c:v>33469</c:v>
                </c:pt>
                <c:pt idx="10093">
                  <c:v>33470</c:v>
                </c:pt>
                <c:pt idx="10094">
                  <c:v>33471</c:v>
                </c:pt>
                <c:pt idx="10095">
                  <c:v>33472</c:v>
                </c:pt>
                <c:pt idx="10096">
                  <c:v>33473</c:v>
                </c:pt>
                <c:pt idx="10097">
                  <c:v>33474</c:v>
                </c:pt>
                <c:pt idx="10098">
                  <c:v>33475</c:v>
                </c:pt>
                <c:pt idx="10099">
                  <c:v>33476</c:v>
                </c:pt>
                <c:pt idx="10100">
                  <c:v>33477</c:v>
                </c:pt>
                <c:pt idx="10101">
                  <c:v>33478</c:v>
                </c:pt>
                <c:pt idx="10102">
                  <c:v>33479</c:v>
                </c:pt>
                <c:pt idx="10103">
                  <c:v>33480</c:v>
                </c:pt>
                <c:pt idx="10104">
                  <c:v>33481</c:v>
                </c:pt>
                <c:pt idx="10105">
                  <c:v>33482</c:v>
                </c:pt>
                <c:pt idx="10106">
                  <c:v>33483</c:v>
                </c:pt>
                <c:pt idx="10107">
                  <c:v>33484</c:v>
                </c:pt>
                <c:pt idx="10108">
                  <c:v>33485</c:v>
                </c:pt>
                <c:pt idx="10109">
                  <c:v>33486</c:v>
                </c:pt>
                <c:pt idx="10110">
                  <c:v>33487</c:v>
                </c:pt>
                <c:pt idx="10111">
                  <c:v>33488</c:v>
                </c:pt>
                <c:pt idx="10112">
                  <c:v>33489</c:v>
                </c:pt>
                <c:pt idx="10113">
                  <c:v>33490</c:v>
                </c:pt>
                <c:pt idx="10114">
                  <c:v>33491</c:v>
                </c:pt>
                <c:pt idx="10115">
                  <c:v>33492</c:v>
                </c:pt>
                <c:pt idx="10116">
                  <c:v>33493</c:v>
                </c:pt>
                <c:pt idx="10117">
                  <c:v>33494</c:v>
                </c:pt>
                <c:pt idx="10118">
                  <c:v>33495</c:v>
                </c:pt>
                <c:pt idx="10119">
                  <c:v>33496</c:v>
                </c:pt>
                <c:pt idx="10120">
                  <c:v>33497</c:v>
                </c:pt>
                <c:pt idx="10121">
                  <c:v>33498</c:v>
                </c:pt>
                <c:pt idx="10122">
                  <c:v>33499</c:v>
                </c:pt>
                <c:pt idx="10123">
                  <c:v>33500</c:v>
                </c:pt>
                <c:pt idx="10124">
                  <c:v>33501</c:v>
                </c:pt>
                <c:pt idx="10125">
                  <c:v>33502</c:v>
                </c:pt>
                <c:pt idx="10126">
                  <c:v>33503</c:v>
                </c:pt>
                <c:pt idx="10127">
                  <c:v>33504</c:v>
                </c:pt>
                <c:pt idx="10128">
                  <c:v>33505</c:v>
                </c:pt>
                <c:pt idx="10129">
                  <c:v>33506</c:v>
                </c:pt>
                <c:pt idx="10130">
                  <c:v>33507</c:v>
                </c:pt>
                <c:pt idx="10131">
                  <c:v>33508</c:v>
                </c:pt>
                <c:pt idx="10132">
                  <c:v>33509</c:v>
                </c:pt>
                <c:pt idx="10133">
                  <c:v>33510</c:v>
                </c:pt>
                <c:pt idx="10134">
                  <c:v>33511</c:v>
                </c:pt>
                <c:pt idx="10135">
                  <c:v>33512</c:v>
                </c:pt>
                <c:pt idx="10136">
                  <c:v>33513</c:v>
                </c:pt>
                <c:pt idx="10137">
                  <c:v>33514</c:v>
                </c:pt>
                <c:pt idx="10138">
                  <c:v>33515</c:v>
                </c:pt>
                <c:pt idx="10139">
                  <c:v>33516</c:v>
                </c:pt>
                <c:pt idx="10140">
                  <c:v>33517</c:v>
                </c:pt>
                <c:pt idx="10141">
                  <c:v>33518</c:v>
                </c:pt>
                <c:pt idx="10142">
                  <c:v>33519</c:v>
                </c:pt>
                <c:pt idx="10143">
                  <c:v>33520</c:v>
                </c:pt>
                <c:pt idx="10144">
                  <c:v>33521</c:v>
                </c:pt>
                <c:pt idx="10145">
                  <c:v>33522</c:v>
                </c:pt>
                <c:pt idx="10146">
                  <c:v>33523</c:v>
                </c:pt>
                <c:pt idx="10147">
                  <c:v>33524</c:v>
                </c:pt>
                <c:pt idx="10148">
                  <c:v>33525</c:v>
                </c:pt>
                <c:pt idx="10149">
                  <c:v>33526</c:v>
                </c:pt>
                <c:pt idx="10150">
                  <c:v>33527</c:v>
                </c:pt>
                <c:pt idx="10151">
                  <c:v>33528</c:v>
                </c:pt>
                <c:pt idx="10152">
                  <c:v>33529</c:v>
                </c:pt>
                <c:pt idx="10153">
                  <c:v>33530</c:v>
                </c:pt>
                <c:pt idx="10154">
                  <c:v>33531</c:v>
                </c:pt>
                <c:pt idx="10155">
                  <c:v>33532</c:v>
                </c:pt>
                <c:pt idx="10156">
                  <c:v>33533</c:v>
                </c:pt>
                <c:pt idx="10157">
                  <c:v>33534</c:v>
                </c:pt>
                <c:pt idx="10158">
                  <c:v>33535</c:v>
                </c:pt>
                <c:pt idx="10159">
                  <c:v>33536</c:v>
                </c:pt>
                <c:pt idx="10160">
                  <c:v>33537</c:v>
                </c:pt>
                <c:pt idx="10161">
                  <c:v>33538</c:v>
                </c:pt>
                <c:pt idx="10162">
                  <c:v>33539</c:v>
                </c:pt>
                <c:pt idx="10163">
                  <c:v>33540</c:v>
                </c:pt>
                <c:pt idx="10164">
                  <c:v>33541</c:v>
                </c:pt>
                <c:pt idx="10165">
                  <c:v>33542</c:v>
                </c:pt>
                <c:pt idx="10166">
                  <c:v>33543</c:v>
                </c:pt>
                <c:pt idx="10167">
                  <c:v>33544</c:v>
                </c:pt>
                <c:pt idx="10168">
                  <c:v>33545</c:v>
                </c:pt>
                <c:pt idx="10169">
                  <c:v>33546</c:v>
                </c:pt>
                <c:pt idx="10170">
                  <c:v>33547</c:v>
                </c:pt>
                <c:pt idx="10171">
                  <c:v>33548</c:v>
                </c:pt>
                <c:pt idx="10172">
                  <c:v>33549</c:v>
                </c:pt>
                <c:pt idx="10173">
                  <c:v>33550</c:v>
                </c:pt>
                <c:pt idx="10174">
                  <c:v>33551</c:v>
                </c:pt>
                <c:pt idx="10175">
                  <c:v>33552</c:v>
                </c:pt>
                <c:pt idx="10176">
                  <c:v>33553</c:v>
                </c:pt>
                <c:pt idx="10177">
                  <c:v>33554</c:v>
                </c:pt>
                <c:pt idx="10178">
                  <c:v>33555</c:v>
                </c:pt>
                <c:pt idx="10179">
                  <c:v>33556</c:v>
                </c:pt>
                <c:pt idx="10180">
                  <c:v>33557</c:v>
                </c:pt>
                <c:pt idx="10181">
                  <c:v>33558</c:v>
                </c:pt>
                <c:pt idx="10182">
                  <c:v>33559</c:v>
                </c:pt>
                <c:pt idx="10183">
                  <c:v>33560</c:v>
                </c:pt>
                <c:pt idx="10184">
                  <c:v>33561</c:v>
                </c:pt>
                <c:pt idx="10185">
                  <c:v>33562</c:v>
                </c:pt>
                <c:pt idx="10186">
                  <c:v>33563</c:v>
                </c:pt>
                <c:pt idx="10187">
                  <c:v>33564</c:v>
                </c:pt>
                <c:pt idx="10188">
                  <c:v>33565</c:v>
                </c:pt>
                <c:pt idx="10189">
                  <c:v>33566</c:v>
                </c:pt>
                <c:pt idx="10190">
                  <c:v>33567</c:v>
                </c:pt>
                <c:pt idx="10191">
                  <c:v>33568</c:v>
                </c:pt>
                <c:pt idx="10192">
                  <c:v>33569</c:v>
                </c:pt>
                <c:pt idx="10193">
                  <c:v>33570</c:v>
                </c:pt>
                <c:pt idx="10194">
                  <c:v>33571</c:v>
                </c:pt>
                <c:pt idx="10195">
                  <c:v>33572</c:v>
                </c:pt>
                <c:pt idx="10196">
                  <c:v>33573</c:v>
                </c:pt>
                <c:pt idx="10197">
                  <c:v>33574</c:v>
                </c:pt>
                <c:pt idx="10198">
                  <c:v>33575</c:v>
                </c:pt>
                <c:pt idx="10199">
                  <c:v>33576</c:v>
                </c:pt>
                <c:pt idx="10200">
                  <c:v>33577</c:v>
                </c:pt>
                <c:pt idx="10201">
                  <c:v>33578</c:v>
                </c:pt>
                <c:pt idx="10202">
                  <c:v>33579</c:v>
                </c:pt>
                <c:pt idx="10203">
                  <c:v>33580</c:v>
                </c:pt>
                <c:pt idx="10204">
                  <c:v>33581</c:v>
                </c:pt>
                <c:pt idx="10205">
                  <c:v>33582</c:v>
                </c:pt>
                <c:pt idx="10206">
                  <c:v>33583</c:v>
                </c:pt>
                <c:pt idx="10207">
                  <c:v>33584</c:v>
                </c:pt>
                <c:pt idx="10208">
                  <c:v>33585</c:v>
                </c:pt>
                <c:pt idx="10209">
                  <c:v>33586</c:v>
                </c:pt>
                <c:pt idx="10210">
                  <c:v>33587</c:v>
                </c:pt>
                <c:pt idx="10211">
                  <c:v>33588</c:v>
                </c:pt>
                <c:pt idx="10212">
                  <c:v>33589</c:v>
                </c:pt>
                <c:pt idx="10213">
                  <c:v>33590</c:v>
                </c:pt>
                <c:pt idx="10214">
                  <c:v>33591</c:v>
                </c:pt>
                <c:pt idx="10215">
                  <c:v>33592</c:v>
                </c:pt>
                <c:pt idx="10216">
                  <c:v>33593</c:v>
                </c:pt>
                <c:pt idx="10217">
                  <c:v>33594</c:v>
                </c:pt>
                <c:pt idx="10218">
                  <c:v>33595</c:v>
                </c:pt>
                <c:pt idx="10219">
                  <c:v>33596</c:v>
                </c:pt>
                <c:pt idx="10220">
                  <c:v>33597</c:v>
                </c:pt>
                <c:pt idx="10221">
                  <c:v>33598</c:v>
                </c:pt>
                <c:pt idx="10222">
                  <c:v>33599</c:v>
                </c:pt>
                <c:pt idx="10223">
                  <c:v>33600</c:v>
                </c:pt>
                <c:pt idx="10224">
                  <c:v>33601</c:v>
                </c:pt>
                <c:pt idx="10225">
                  <c:v>33602</c:v>
                </c:pt>
                <c:pt idx="10226">
                  <c:v>33603</c:v>
                </c:pt>
                <c:pt idx="10227">
                  <c:v>33604</c:v>
                </c:pt>
                <c:pt idx="10228">
                  <c:v>33605</c:v>
                </c:pt>
                <c:pt idx="10229">
                  <c:v>33606</c:v>
                </c:pt>
                <c:pt idx="10230">
                  <c:v>33607</c:v>
                </c:pt>
                <c:pt idx="10231">
                  <c:v>33608</c:v>
                </c:pt>
                <c:pt idx="10232">
                  <c:v>33609</c:v>
                </c:pt>
                <c:pt idx="10233">
                  <c:v>33610</c:v>
                </c:pt>
                <c:pt idx="10234">
                  <c:v>33611</c:v>
                </c:pt>
                <c:pt idx="10235">
                  <c:v>33612</c:v>
                </c:pt>
                <c:pt idx="10236">
                  <c:v>33613</c:v>
                </c:pt>
                <c:pt idx="10237">
                  <c:v>33614</c:v>
                </c:pt>
                <c:pt idx="10238">
                  <c:v>33615</c:v>
                </c:pt>
                <c:pt idx="10239">
                  <c:v>33616</c:v>
                </c:pt>
                <c:pt idx="10240">
                  <c:v>33617</c:v>
                </c:pt>
                <c:pt idx="10241">
                  <c:v>33618</c:v>
                </c:pt>
                <c:pt idx="10242">
                  <c:v>33619</c:v>
                </c:pt>
                <c:pt idx="10243">
                  <c:v>33620</c:v>
                </c:pt>
                <c:pt idx="10244">
                  <c:v>33621</c:v>
                </c:pt>
                <c:pt idx="10245">
                  <c:v>33622</c:v>
                </c:pt>
                <c:pt idx="10246">
                  <c:v>33623</c:v>
                </c:pt>
                <c:pt idx="10247">
                  <c:v>33624</c:v>
                </c:pt>
                <c:pt idx="10248">
                  <c:v>33625</c:v>
                </c:pt>
                <c:pt idx="10249">
                  <c:v>33626</c:v>
                </c:pt>
                <c:pt idx="10250">
                  <c:v>33627</c:v>
                </c:pt>
                <c:pt idx="10251">
                  <c:v>33628</c:v>
                </c:pt>
                <c:pt idx="10252">
                  <c:v>33629</c:v>
                </c:pt>
                <c:pt idx="10253">
                  <c:v>33630</c:v>
                </c:pt>
                <c:pt idx="10254">
                  <c:v>33631</c:v>
                </c:pt>
                <c:pt idx="10255">
                  <c:v>33632</c:v>
                </c:pt>
                <c:pt idx="10256">
                  <c:v>33633</c:v>
                </c:pt>
                <c:pt idx="10257">
                  <c:v>33634</c:v>
                </c:pt>
                <c:pt idx="10258">
                  <c:v>33635</c:v>
                </c:pt>
                <c:pt idx="10259">
                  <c:v>33636</c:v>
                </c:pt>
                <c:pt idx="10260">
                  <c:v>33637</c:v>
                </c:pt>
                <c:pt idx="10261">
                  <c:v>33638</c:v>
                </c:pt>
                <c:pt idx="10262">
                  <c:v>33639</c:v>
                </c:pt>
                <c:pt idx="10263">
                  <c:v>33640</c:v>
                </c:pt>
                <c:pt idx="10264">
                  <c:v>33641</c:v>
                </c:pt>
                <c:pt idx="10265">
                  <c:v>33642</c:v>
                </c:pt>
                <c:pt idx="10266">
                  <c:v>33643</c:v>
                </c:pt>
                <c:pt idx="10267">
                  <c:v>33644</c:v>
                </c:pt>
                <c:pt idx="10268">
                  <c:v>33645</c:v>
                </c:pt>
                <c:pt idx="10269">
                  <c:v>33646</c:v>
                </c:pt>
                <c:pt idx="10270">
                  <c:v>33647</c:v>
                </c:pt>
                <c:pt idx="10271">
                  <c:v>33648</c:v>
                </c:pt>
                <c:pt idx="10272">
                  <c:v>33649</c:v>
                </c:pt>
                <c:pt idx="10273">
                  <c:v>33650</c:v>
                </c:pt>
                <c:pt idx="10274">
                  <c:v>33651</c:v>
                </c:pt>
                <c:pt idx="10275">
                  <c:v>33652</c:v>
                </c:pt>
                <c:pt idx="10276">
                  <c:v>33653</c:v>
                </c:pt>
                <c:pt idx="10277">
                  <c:v>33654</c:v>
                </c:pt>
                <c:pt idx="10278">
                  <c:v>33655</c:v>
                </c:pt>
                <c:pt idx="10279">
                  <c:v>33656</c:v>
                </c:pt>
                <c:pt idx="10280">
                  <c:v>33657</c:v>
                </c:pt>
                <c:pt idx="10281">
                  <c:v>33658</c:v>
                </c:pt>
                <c:pt idx="10282">
                  <c:v>33659</c:v>
                </c:pt>
                <c:pt idx="10283">
                  <c:v>33660</c:v>
                </c:pt>
                <c:pt idx="10284">
                  <c:v>33661</c:v>
                </c:pt>
                <c:pt idx="10285">
                  <c:v>33662</c:v>
                </c:pt>
                <c:pt idx="10286">
                  <c:v>33663</c:v>
                </c:pt>
                <c:pt idx="10287">
                  <c:v>33664</c:v>
                </c:pt>
                <c:pt idx="10288">
                  <c:v>33665</c:v>
                </c:pt>
                <c:pt idx="10289">
                  <c:v>33666</c:v>
                </c:pt>
                <c:pt idx="10290">
                  <c:v>33667</c:v>
                </c:pt>
                <c:pt idx="10291">
                  <c:v>33668</c:v>
                </c:pt>
                <c:pt idx="10292">
                  <c:v>33669</c:v>
                </c:pt>
                <c:pt idx="10293">
                  <c:v>33670</c:v>
                </c:pt>
                <c:pt idx="10294">
                  <c:v>33671</c:v>
                </c:pt>
                <c:pt idx="10295">
                  <c:v>33672</c:v>
                </c:pt>
                <c:pt idx="10296">
                  <c:v>33673</c:v>
                </c:pt>
                <c:pt idx="10297">
                  <c:v>33674</c:v>
                </c:pt>
                <c:pt idx="10298">
                  <c:v>33675</c:v>
                </c:pt>
                <c:pt idx="10299">
                  <c:v>33676</c:v>
                </c:pt>
                <c:pt idx="10300">
                  <c:v>33677</c:v>
                </c:pt>
                <c:pt idx="10301">
                  <c:v>33678</c:v>
                </c:pt>
                <c:pt idx="10302">
                  <c:v>33679</c:v>
                </c:pt>
                <c:pt idx="10303">
                  <c:v>33680</c:v>
                </c:pt>
                <c:pt idx="10304">
                  <c:v>33681</c:v>
                </c:pt>
                <c:pt idx="10305">
                  <c:v>33682</c:v>
                </c:pt>
                <c:pt idx="10306">
                  <c:v>33683</c:v>
                </c:pt>
                <c:pt idx="10307">
                  <c:v>33684</c:v>
                </c:pt>
                <c:pt idx="10308">
                  <c:v>33685</c:v>
                </c:pt>
                <c:pt idx="10309">
                  <c:v>33686</c:v>
                </c:pt>
                <c:pt idx="10310">
                  <c:v>33687</c:v>
                </c:pt>
                <c:pt idx="10311">
                  <c:v>33688</c:v>
                </c:pt>
                <c:pt idx="10312">
                  <c:v>33689</c:v>
                </c:pt>
                <c:pt idx="10313">
                  <c:v>33690</c:v>
                </c:pt>
                <c:pt idx="10314">
                  <c:v>33691</c:v>
                </c:pt>
                <c:pt idx="10315">
                  <c:v>33692</c:v>
                </c:pt>
                <c:pt idx="10316">
                  <c:v>33693</c:v>
                </c:pt>
                <c:pt idx="10317">
                  <c:v>33694</c:v>
                </c:pt>
                <c:pt idx="10318">
                  <c:v>33695</c:v>
                </c:pt>
                <c:pt idx="10319">
                  <c:v>33696</c:v>
                </c:pt>
                <c:pt idx="10320">
                  <c:v>33697</c:v>
                </c:pt>
                <c:pt idx="10321">
                  <c:v>33698</c:v>
                </c:pt>
                <c:pt idx="10322">
                  <c:v>33699</c:v>
                </c:pt>
                <c:pt idx="10323">
                  <c:v>33700</c:v>
                </c:pt>
                <c:pt idx="10324">
                  <c:v>33701</c:v>
                </c:pt>
                <c:pt idx="10325">
                  <c:v>33702</c:v>
                </c:pt>
                <c:pt idx="10326">
                  <c:v>33703</c:v>
                </c:pt>
                <c:pt idx="10327">
                  <c:v>33704</c:v>
                </c:pt>
                <c:pt idx="10328">
                  <c:v>33705</c:v>
                </c:pt>
                <c:pt idx="10329">
                  <c:v>33706</c:v>
                </c:pt>
                <c:pt idx="10330">
                  <c:v>33707</c:v>
                </c:pt>
                <c:pt idx="10331">
                  <c:v>33708</c:v>
                </c:pt>
                <c:pt idx="10332">
                  <c:v>33709</c:v>
                </c:pt>
                <c:pt idx="10333">
                  <c:v>33710</c:v>
                </c:pt>
                <c:pt idx="10334">
                  <c:v>33711</c:v>
                </c:pt>
                <c:pt idx="10335">
                  <c:v>33712</c:v>
                </c:pt>
                <c:pt idx="10336">
                  <c:v>33713</c:v>
                </c:pt>
                <c:pt idx="10337">
                  <c:v>33714</c:v>
                </c:pt>
                <c:pt idx="10338">
                  <c:v>33715</c:v>
                </c:pt>
                <c:pt idx="10339">
                  <c:v>33716</c:v>
                </c:pt>
                <c:pt idx="10340">
                  <c:v>33717</c:v>
                </c:pt>
                <c:pt idx="10341">
                  <c:v>33718</c:v>
                </c:pt>
                <c:pt idx="10342">
                  <c:v>33719</c:v>
                </c:pt>
                <c:pt idx="10343">
                  <c:v>33720</c:v>
                </c:pt>
                <c:pt idx="10344">
                  <c:v>33721</c:v>
                </c:pt>
                <c:pt idx="10345">
                  <c:v>33722</c:v>
                </c:pt>
                <c:pt idx="10346">
                  <c:v>33723</c:v>
                </c:pt>
                <c:pt idx="10347">
                  <c:v>33724</c:v>
                </c:pt>
                <c:pt idx="10348">
                  <c:v>33725</c:v>
                </c:pt>
                <c:pt idx="10349">
                  <c:v>33726</c:v>
                </c:pt>
                <c:pt idx="10350">
                  <c:v>33727</c:v>
                </c:pt>
                <c:pt idx="10351">
                  <c:v>33728</c:v>
                </c:pt>
                <c:pt idx="10352">
                  <c:v>33729</c:v>
                </c:pt>
                <c:pt idx="10353">
                  <c:v>33730</c:v>
                </c:pt>
                <c:pt idx="10354">
                  <c:v>33731</c:v>
                </c:pt>
                <c:pt idx="10355">
                  <c:v>33732</c:v>
                </c:pt>
                <c:pt idx="10356">
                  <c:v>33733</c:v>
                </c:pt>
                <c:pt idx="10357">
                  <c:v>33734</c:v>
                </c:pt>
                <c:pt idx="10358">
                  <c:v>33735</c:v>
                </c:pt>
                <c:pt idx="10359">
                  <c:v>33736</c:v>
                </c:pt>
                <c:pt idx="10360">
                  <c:v>33737</c:v>
                </c:pt>
                <c:pt idx="10361">
                  <c:v>33738</c:v>
                </c:pt>
                <c:pt idx="10362">
                  <c:v>33739</c:v>
                </c:pt>
                <c:pt idx="10363">
                  <c:v>33740</c:v>
                </c:pt>
                <c:pt idx="10364">
                  <c:v>33741</c:v>
                </c:pt>
                <c:pt idx="10365">
                  <c:v>33742</c:v>
                </c:pt>
                <c:pt idx="10366">
                  <c:v>33743</c:v>
                </c:pt>
                <c:pt idx="10367">
                  <c:v>33744</c:v>
                </c:pt>
                <c:pt idx="10368">
                  <c:v>33745</c:v>
                </c:pt>
                <c:pt idx="10369">
                  <c:v>33746</c:v>
                </c:pt>
                <c:pt idx="10370">
                  <c:v>33747</c:v>
                </c:pt>
                <c:pt idx="10371">
                  <c:v>33748</c:v>
                </c:pt>
                <c:pt idx="10372">
                  <c:v>33749</c:v>
                </c:pt>
                <c:pt idx="10373">
                  <c:v>33750</c:v>
                </c:pt>
                <c:pt idx="10374">
                  <c:v>33751</c:v>
                </c:pt>
                <c:pt idx="10375">
                  <c:v>33752</c:v>
                </c:pt>
                <c:pt idx="10376">
                  <c:v>33753</c:v>
                </c:pt>
                <c:pt idx="10377">
                  <c:v>33754</c:v>
                </c:pt>
                <c:pt idx="10378">
                  <c:v>33755</c:v>
                </c:pt>
                <c:pt idx="10379">
                  <c:v>33756</c:v>
                </c:pt>
                <c:pt idx="10380">
                  <c:v>33757</c:v>
                </c:pt>
                <c:pt idx="10381">
                  <c:v>33758</c:v>
                </c:pt>
                <c:pt idx="10382">
                  <c:v>33759</c:v>
                </c:pt>
                <c:pt idx="10383">
                  <c:v>33760</c:v>
                </c:pt>
                <c:pt idx="10384">
                  <c:v>33761</c:v>
                </c:pt>
                <c:pt idx="10385">
                  <c:v>33762</c:v>
                </c:pt>
                <c:pt idx="10386">
                  <c:v>33763</c:v>
                </c:pt>
                <c:pt idx="10387">
                  <c:v>33764</c:v>
                </c:pt>
                <c:pt idx="10388">
                  <c:v>33765</c:v>
                </c:pt>
                <c:pt idx="10389">
                  <c:v>33766</c:v>
                </c:pt>
                <c:pt idx="10390">
                  <c:v>33767</c:v>
                </c:pt>
                <c:pt idx="10391">
                  <c:v>33768</c:v>
                </c:pt>
                <c:pt idx="10392">
                  <c:v>33769</c:v>
                </c:pt>
                <c:pt idx="10393">
                  <c:v>33770</c:v>
                </c:pt>
                <c:pt idx="10394">
                  <c:v>33771</c:v>
                </c:pt>
                <c:pt idx="10395">
                  <c:v>33772</c:v>
                </c:pt>
                <c:pt idx="10396">
                  <c:v>33773</c:v>
                </c:pt>
                <c:pt idx="10397">
                  <c:v>33774</c:v>
                </c:pt>
                <c:pt idx="10398">
                  <c:v>33775</c:v>
                </c:pt>
                <c:pt idx="10399">
                  <c:v>33776</c:v>
                </c:pt>
                <c:pt idx="10400">
                  <c:v>33777</c:v>
                </c:pt>
                <c:pt idx="10401">
                  <c:v>33778</c:v>
                </c:pt>
                <c:pt idx="10402">
                  <c:v>33779</c:v>
                </c:pt>
                <c:pt idx="10403">
                  <c:v>33780</c:v>
                </c:pt>
                <c:pt idx="10404">
                  <c:v>33781</c:v>
                </c:pt>
                <c:pt idx="10405">
                  <c:v>33782</c:v>
                </c:pt>
                <c:pt idx="10406">
                  <c:v>33783</c:v>
                </c:pt>
                <c:pt idx="10407">
                  <c:v>33784</c:v>
                </c:pt>
                <c:pt idx="10408">
                  <c:v>33785</c:v>
                </c:pt>
                <c:pt idx="10409">
                  <c:v>33786</c:v>
                </c:pt>
                <c:pt idx="10410">
                  <c:v>33787</c:v>
                </c:pt>
                <c:pt idx="10411">
                  <c:v>33788</c:v>
                </c:pt>
                <c:pt idx="10412">
                  <c:v>33789</c:v>
                </c:pt>
                <c:pt idx="10413">
                  <c:v>33790</c:v>
                </c:pt>
                <c:pt idx="10414">
                  <c:v>33791</c:v>
                </c:pt>
                <c:pt idx="10415">
                  <c:v>33792</c:v>
                </c:pt>
                <c:pt idx="10416">
                  <c:v>33793</c:v>
                </c:pt>
                <c:pt idx="10417">
                  <c:v>33794</c:v>
                </c:pt>
                <c:pt idx="10418">
                  <c:v>33795</c:v>
                </c:pt>
                <c:pt idx="10419">
                  <c:v>33796</c:v>
                </c:pt>
                <c:pt idx="10420">
                  <c:v>33797</c:v>
                </c:pt>
                <c:pt idx="10421">
                  <c:v>33798</c:v>
                </c:pt>
                <c:pt idx="10422">
                  <c:v>33799</c:v>
                </c:pt>
                <c:pt idx="10423">
                  <c:v>33800</c:v>
                </c:pt>
                <c:pt idx="10424">
                  <c:v>33801</c:v>
                </c:pt>
                <c:pt idx="10425">
                  <c:v>33802</c:v>
                </c:pt>
                <c:pt idx="10426">
                  <c:v>33803</c:v>
                </c:pt>
                <c:pt idx="10427">
                  <c:v>33804</c:v>
                </c:pt>
                <c:pt idx="10428">
                  <c:v>33805</c:v>
                </c:pt>
                <c:pt idx="10429">
                  <c:v>33806</c:v>
                </c:pt>
                <c:pt idx="10430">
                  <c:v>33807</c:v>
                </c:pt>
                <c:pt idx="10431">
                  <c:v>33808</c:v>
                </c:pt>
                <c:pt idx="10432">
                  <c:v>33809</c:v>
                </c:pt>
                <c:pt idx="10433">
                  <c:v>33810</c:v>
                </c:pt>
                <c:pt idx="10434">
                  <c:v>33811</c:v>
                </c:pt>
                <c:pt idx="10435">
                  <c:v>33812</c:v>
                </c:pt>
                <c:pt idx="10436">
                  <c:v>33813</c:v>
                </c:pt>
                <c:pt idx="10437">
                  <c:v>33814</c:v>
                </c:pt>
                <c:pt idx="10438">
                  <c:v>33815</c:v>
                </c:pt>
                <c:pt idx="10439">
                  <c:v>33816</c:v>
                </c:pt>
                <c:pt idx="10440">
                  <c:v>33817</c:v>
                </c:pt>
                <c:pt idx="10441">
                  <c:v>33818</c:v>
                </c:pt>
                <c:pt idx="10442">
                  <c:v>33819</c:v>
                </c:pt>
                <c:pt idx="10443">
                  <c:v>33820</c:v>
                </c:pt>
                <c:pt idx="10444">
                  <c:v>33821</c:v>
                </c:pt>
                <c:pt idx="10445">
                  <c:v>33822</c:v>
                </c:pt>
                <c:pt idx="10446">
                  <c:v>33823</c:v>
                </c:pt>
                <c:pt idx="10447">
                  <c:v>33824</c:v>
                </c:pt>
                <c:pt idx="10448">
                  <c:v>33825</c:v>
                </c:pt>
                <c:pt idx="10449">
                  <c:v>33826</c:v>
                </c:pt>
                <c:pt idx="10450">
                  <c:v>33827</c:v>
                </c:pt>
                <c:pt idx="10451">
                  <c:v>33828</c:v>
                </c:pt>
                <c:pt idx="10452">
                  <c:v>33829</c:v>
                </c:pt>
                <c:pt idx="10453">
                  <c:v>33830</c:v>
                </c:pt>
                <c:pt idx="10454">
                  <c:v>33831</c:v>
                </c:pt>
                <c:pt idx="10455">
                  <c:v>33832</c:v>
                </c:pt>
                <c:pt idx="10456">
                  <c:v>33833</c:v>
                </c:pt>
                <c:pt idx="10457">
                  <c:v>33834</c:v>
                </c:pt>
                <c:pt idx="10458">
                  <c:v>33835</c:v>
                </c:pt>
                <c:pt idx="10459">
                  <c:v>33836</c:v>
                </c:pt>
                <c:pt idx="10460">
                  <c:v>33837</c:v>
                </c:pt>
                <c:pt idx="10461">
                  <c:v>33838</c:v>
                </c:pt>
                <c:pt idx="10462">
                  <c:v>33839</c:v>
                </c:pt>
                <c:pt idx="10463">
                  <c:v>33840</c:v>
                </c:pt>
                <c:pt idx="10464">
                  <c:v>33841</c:v>
                </c:pt>
                <c:pt idx="10465">
                  <c:v>33842</c:v>
                </c:pt>
                <c:pt idx="10466">
                  <c:v>33843</c:v>
                </c:pt>
                <c:pt idx="10467">
                  <c:v>33844</c:v>
                </c:pt>
                <c:pt idx="10468">
                  <c:v>33845</c:v>
                </c:pt>
                <c:pt idx="10469">
                  <c:v>33846</c:v>
                </c:pt>
                <c:pt idx="10470">
                  <c:v>33847</c:v>
                </c:pt>
                <c:pt idx="10471">
                  <c:v>33848</c:v>
                </c:pt>
                <c:pt idx="10472">
                  <c:v>33849</c:v>
                </c:pt>
                <c:pt idx="10473">
                  <c:v>33850</c:v>
                </c:pt>
                <c:pt idx="10474">
                  <c:v>33851</c:v>
                </c:pt>
                <c:pt idx="10475">
                  <c:v>33852</c:v>
                </c:pt>
                <c:pt idx="10476">
                  <c:v>33853</c:v>
                </c:pt>
                <c:pt idx="10477">
                  <c:v>33854</c:v>
                </c:pt>
                <c:pt idx="10478">
                  <c:v>33855</c:v>
                </c:pt>
                <c:pt idx="10479">
                  <c:v>33856</c:v>
                </c:pt>
                <c:pt idx="10480">
                  <c:v>33857</c:v>
                </c:pt>
                <c:pt idx="10481">
                  <c:v>33858</c:v>
                </c:pt>
                <c:pt idx="10482">
                  <c:v>33859</c:v>
                </c:pt>
                <c:pt idx="10483">
                  <c:v>33860</c:v>
                </c:pt>
                <c:pt idx="10484">
                  <c:v>33861</c:v>
                </c:pt>
                <c:pt idx="10485">
                  <c:v>33862</c:v>
                </c:pt>
                <c:pt idx="10486">
                  <c:v>33863</c:v>
                </c:pt>
                <c:pt idx="10487">
                  <c:v>33864</c:v>
                </c:pt>
                <c:pt idx="10488">
                  <c:v>33865</c:v>
                </c:pt>
                <c:pt idx="10489">
                  <c:v>33866</c:v>
                </c:pt>
                <c:pt idx="10490">
                  <c:v>33867</c:v>
                </c:pt>
                <c:pt idx="10491">
                  <c:v>33868</c:v>
                </c:pt>
                <c:pt idx="10492">
                  <c:v>33869</c:v>
                </c:pt>
                <c:pt idx="10493">
                  <c:v>33870</c:v>
                </c:pt>
                <c:pt idx="10494">
                  <c:v>33871</c:v>
                </c:pt>
                <c:pt idx="10495">
                  <c:v>33872</c:v>
                </c:pt>
                <c:pt idx="10496">
                  <c:v>33873</c:v>
                </c:pt>
                <c:pt idx="10497">
                  <c:v>33874</c:v>
                </c:pt>
                <c:pt idx="10498">
                  <c:v>33875</c:v>
                </c:pt>
                <c:pt idx="10499">
                  <c:v>33876</c:v>
                </c:pt>
                <c:pt idx="10500">
                  <c:v>33877</c:v>
                </c:pt>
                <c:pt idx="10501">
                  <c:v>33878</c:v>
                </c:pt>
                <c:pt idx="10502">
                  <c:v>33879</c:v>
                </c:pt>
                <c:pt idx="10503">
                  <c:v>33880</c:v>
                </c:pt>
                <c:pt idx="10504">
                  <c:v>33881</c:v>
                </c:pt>
                <c:pt idx="10505">
                  <c:v>33882</c:v>
                </c:pt>
                <c:pt idx="10506">
                  <c:v>33883</c:v>
                </c:pt>
                <c:pt idx="10507">
                  <c:v>33884</c:v>
                </c:pt>
                <c:pt idx="10508">
                  <c:v>33885</c:v>
                </c:pt>
                <c:pt idx="10509">
                  <c:v>33886</c:v>
                </c:pt>
                <c:pt idx="10510">
                  <c:v>33887</c:v>
                </c:pt>
                <c:pt idx="10511">
                  <c:v>33888</c:v>
                </c:pt>
                <c:pt idx="10512">
                  <c:v>33889</c:v>
                </c:pt>
                <c:pt idx="10513">
                  <c:v>33890</c:v>
                </c:pt>
                <c:pt idx="10514">
                  <c:v>33891</c:v>
                </c:pt>
                <c:pt idx="10515">
                  <c:v>33892</c:v>
                </c:pt>
                <c:pt idx="10516">
                  <c:v>33893</c:v>
                </c:pt>
                <c:pt idx="10517">
                  <c:v>33894</c:v>
                </c:pt>
                <c:pt idx="10518">
                  <c:v>33895</c:v>
                </c:pt>
                <c:pt idx="10519">
                  <c:v>33896</c:v>
                </c:pt>
                <c:pt idx="10520">
                  <c:v>33897</c:v>
                </c:pt>
                <c:pt idx="10521">
                  <c:v>33898</c:v>
                </c:pt>
                <c:pt idx="10522">
                  <c:v>33899</c:v>
                </c:pt>
                <c:pt idx="10523">
                  <c:v>33900</c:v>
                </c:pt>
                <c:pt idx="10524">
                  <c:v>33901</c:v>
                </c:pt>
                <c:pt idx="10525">
                  <c:v>33902</c:v>
                </c:pt>
                <c:pt idx="10526">
                  <c:v>33903</c:v>
                </c:pt>
                <c:pt idx="10527">
                  <c:v>33904</c:v>
                </c:pt>
                <c:pt idx="10528">
                  <c:v>33905</c:v>
                </c:pt>
                <c:pt idx="10529">
                  <c:v>33906</c:v>
                </c:pt>
                <c:pt idx="10530">
                  <c:v>33907</c:v>
                </c:pt>
                <c:pt idx="10531">
                  <c:v>33908</c:v>
                </c:pt>
                <c:pt idx="10532">
                  <c:v>33909</c:v>
                </c:pt>
                <c:pt idx="10533">
                  <c:v>33910</c:v>
                </c:pt>
                <c:pt idx="10534">
                  <c:v>33911</c:v>
                </c:pt>
                <c:pt idx="10535">
                  <c:v>33912</c:v>
                </c:pt>
                <c:pt idx="10536">
                  <c:v>33913</c:v>
                </c:pt>
                <c:pt idx="10537">
                  <c:v>33914</c:v>
                </c:pt>
                <c:pt idx="10538">
                  <c:v>33915</c:v>
                </c:pt>
                <c:pt idx="10539">
                  <c:v>33916</c:v>
                </c:pt>
                <c:pt idx="10540">
                  <c:v>33917</c:v>
                </c:pt>
                <c:pt idx="10541">
                  <c:v>33918</c:v>
                </c:pt>
                <c:pt idx="10542">
                  <c:v>33919</c:v>
                </c:pt>
                <c:pt idx="10543">
                  <c:v>33920</c:v>
                </c:pt>
                <c:pt idx="10544">
                  <c:v>33921</c:v>
                </c:pt>
                <c:pt idx="10545">
                  <c:v>33922</c:v>
                </c:pt>
                <c:pt idx="10546">
                  <c:v>33923</c:v>
                </c:pt>
                <c:pt idx="10547">
                  <c:v>33924</c:v>
                </c:pt>
                <c:pt idx="10548">
                  <c:v>33925</c:v>
                </c:pt>
                <c:pt idx="10549">
                  <c:v>33926</c:v>
                </c:pt>
                <c:pt idx="10550">
                  <c:v>33927</c:v>
                </c:pt>
                <c:pt idx="10551">
                  <c:v>33928</c:v>
                </c:pt>
                <c:pt idx="10552">
                  <c:v>33929</c:v>
                </c:pt>
                <c:pt idx="10553">
                  <c:v>33930</c:v>
                </c:pt>
                <c:pt idx="10554">
                  <c:v>33931</c:v>
                </c:pt>
                <c:pt idx="10555">
                  <c:v>33932</c:v>
                </c:pt>
                <c:pt idx="10556">
                  <c:v>33933</c:v>
                </c:pt>
                <c:pt idx="10557">
                  <c:v>33934</c:v>
                </c:pt>
                <c:pt idx="10558">
                  <c:v>33935</c:v>
                </c:pt>
                <c:pt idx="10559">
                  <c:v>33936</c:v>
                </c:pt>
                <c:pt idx="10560">
                  <c:v>33937</c:v>
                </c:pt>
                <c:pt idx="10561">
                  <c:v>33938</c:v>
                </c:pt>
                <c:pt idx="10562">
                  <c:v>33939</c:v>
                </c:pt>
                <c:pt idx="10563">
                  <c:v>33940</c:v>
                </c:pt>
                <c:pt idx="10564">
                  <c:v>33941</c:v>
                </c:pt>
                <c:pt idx="10565">
                  <c:v>33942</c:v>
                </c:pt>
                <c:pt idx="10566">
                  <c:v>33943</c:v>
                </c:pt>
                <c:pt idx="10567">
                  <c:v>33944</c:v>
                </c:pt>
                <c:pt idx="10568">
                  <c:v>33945</c:v>
                </c:pt>
                <c:pt idx="10569">
                  <c:v>33946</c:v>
                </c:pt>
                <c:pt idx="10570">
                  <c:v>33947</c:v>
                </c:pt>
                <c:pt idx="10571">
                  <c:v>33948</c:v>
                </c:pt>
                <c:pt idx="10572">
                  <c:v>33949</c:v>
                </c:pt>
                <c:pt idx="10573">
                  <c:v>33950</c:v>
                </c:pt>
                <c:pt idx="10574">
                  <c:v>33951</c:v>
                </c:pt>
                <c:pt idx="10575">
                  <c:v>33952</c:v>
                </c:pt>
                <c:pt idx="10576">
                  <c:v>33953</c:v>
                </c:pt>
                <c:pt idx="10577">
                  <c:v>33954</c:v>
                </c:pt>
                <c:pt idx="10578">
                  <c:v>33955</c:v>
                </c:pt>
                <c:pt idx="10579">
                  <c:v>33956</c:v>
                </c:pt>
                <c:pt idx="10580">
                  <c:v>33957</c:v>
                </c:pt>
                <c:pt idx="10581">
                  <c:v>33958</c:v>
                </c:pt>
                <c:pt idx="10582">
                  <c:v>33959</c:v>
                </c:pt>
                <c:pt idx="10583">
                  <c:v>33960</c:v>
                </c:pt>
                <c:pt idx="10584">
                  <c:v>33961</c:v>
                </c:pt>
                <c:pt idx="10585">
                  <c:v>33962</c:v>
                </c:pt>
                <c:pt idx="10586">
                  <c:v>33963</c:v>
                </c:pt>
                <c:pt idx="10587">
                  <c:v>33964</c:v>
                </c:pt>
                <c:pt idx="10588">
                  <c:v>33965</c:v>
                </c:pt>
                <c:pt idx="10589">
                  <c:v>33966</c:v>
                </c:pt>
                <c:pt idx="10590">
                  <c:v>33967</c:v>
                </c:pt>
                <c:pt idx="10591">
                  <c:v>33968</c:v>
                </c:pt>
                <c:pt idx="10592">
                  <c:v>33969</c:v>
                </c:pt>
                <c:pt idx="10593">
                  <c:v>33970</c:v>
                </c:pt>
                <c:pt idx="10594">
                  <c:v>33971</c:v>
                </c:pt>
                <c:pt idx="10595">
                  <c:v>33972</c:v>
                </c:pt>
                <c:pt idx="10596">
                  <c:v>33973</c:v>
                </c:pt>
                <c:pt idx="10597">
                  <c:v>33974</c:v>
                </c:pt>
                <c:pt idx="10598">
                  <c:v>33975</c:v>
                </c:pt>
                <c:pt idx="10599">
                  <c:v>33976</c:v>
                </c:pt>
                <c:pt idx="10600">
                  <c:v>33977</c:v>
                </c:pt>
                <c:pt idx="10601">
                  <c:v>33978</c:v>
                </c:pt>
                <c:pt idx="10602">
                  <c:v>33979</c:v>
                </c:pt>
                <c:pt idx="10603">
                  <c:v>33980</c:v>
                </c:pt>
                <c:pt idx="10604">
                  <c:v>33981</c:v>
                </c:pt>
                <c:pt idx="10605">
                  <c:v>33982</c:v>
                </c:pt>
                <c:pt idx="10606">
                  <c:v>33983</c:v>
                </c:pt>
                <c:pt idx="10607">
                  <c:v>33984</c:v>
                </c:pt>
                <c:pt idx="10608">
                  <c:v>33985</c:v>
                </c:pt>
                <c:pt idx="10609">
                  <c:v>33986</c:v>
                </c:pt>
                <c:pt idx="10610">
                  <c:v>33987</c:v>
                </c:pt>
                <c:pt idx="10611">
                  <c:v>33988</c:v>
                </c:pt>
                <c:pt idx="10612">
                  <c:v>33989</c:v>
                </c:pt>
                <c:pt idx="10613">
                  <c:v>33990</c:v>
                </c:pt>
                <c:pt idx="10614">
                  <c:v>33991</c:v>
                </c:pt>
                <c:pt idx="10615">
                  <c:v>33992</c:v>
                </c:pt>
                <c:pt idx="10616">
                  <c:v>33993</c:v>
                </c:pt>
                <c:pt idx="10617">
                  <c:v>33994</c:v>
                </c:pt>
                <c:pt idx="10618">
                  <c:v>33995</c:v>
                </c:pt>
                <c:pt idx="10619">
                  <c:v>33996</c:v>
                </c:pt>
                <c:pt idx="10620">
                  <c:v>33997</c:v>
                </c:pt>
                <c:pt idx="10621">
                  <c:v>33998</c:v>
                </c:pt>
                <c:pt idx="10622">
                  <c:v>33999</c:v>
                </c:pt>
                <c:pt idx="10623">
                  <c:v>34000</c:v>
                </c:pt>
                <c:pt idx="10624">
                  <c:v>34001</c:v>
                </c:pt>
                <c:pt idx="10625">
                  <c:v>34002</c:v>
                </c:pt>
                <c:pt idx="10626">
                  <c:v>34003</c:v>
                </c:pt>
                <c:pt idx="10627">
                  <c:v>34004</c:v>
                </c:pt>
                <c:pt idx="10628">
                  <c:v>34005</c:v>
                </c:pt>
                <c:pt idx="10629">
                  <c:v>34006</c:v>
                </c:pt>
                <c:pt idx="10630">
                  <c:v>34007</c:v>
                </c:pt>
                <c:pt idx="10631">
                  <c:v>34008</c:v>
                </c:pt>
                <c:pt idx="10632">
                  <c:v>34009</c:v>
                </c:pt>
                <c:pt idx="10633">
                  <c:v>34010</c:v>
                </c:pt>
                <c:pt idx="10634">
                  <c:v>34011</c:v>
                </c:pt>
                <c:pt idx="10635">
                  <c:v>34012</c:v>
                </c:pt>
                <c:pt idx="10636">
                  <c:v>34013</c:v>
                </c:pt>
                <c:pt idx="10637">
                  <c:v>34014</c:v>
                </c:pt>
                <c:pt idx="10638">
                  <c:v>34015</c:v>
                </c:pt>
                <c:pt idx="10639">
                  <c:v>34016</c:v>
                </c:pt>
                <c:pt idx="10640">
                  <c:v>34017</c:v>
                </c:pt>
                <c:pt idx="10641">
                  <c:v>34018</c:v>
                </c:pt>
                <c:pt idx="10642">
                  <c:v>34019</c:v>
                </c:pt>
                <c:pt idx="10643">
                  <c:v>34020</c:v>
                </c:pt>
                <c:pt idx="10644">
                  <c:v>34021</c:v>
                </c:pt>
                <c:pt idx="10645">
                  <c:v>34022</c:v>
                </c:pt>
                <c:pt idx="10646">
                  <c:v>34023</c:v>
                </c:pt>
                <c:pt idx="10647">
                  <c:v>34024</c:v>
                </c:pt>
                <c:pt idx="10648">
                  <c:v>34025</c:v>
                </c:pt>
                <c:pt idx="10649">
                  <c:v>34026</c:v>
                </c:pt>
                <c:pt idx="10650">
                  <c:v>34027</c:v>
                </c:pt>
                <c:pt idx="10651">
                  <c:v>34028</c:v>
                </c:pt>
                <c:pt idx="10652">
                  <c:v>34029</c:v>
                </c:pt>
                <c:pt idx="10653">
                  <c:v>34030</c:v>
                </c:pt>
                <c:pt idx="10654">
                  <c:v>34031</c:v>
                </c:pt>
                <c:pt idx="10655">
                  <c:v>34032</c:v>
                </c:pt>
                <c:pt idx="10656">
                  <c:v>34033</c:v>
                </c:pt>
                <c:pt idx="10657">
                  <c:v>34034</c:v>
                </c:pt>
                <c:pt idx="10658">
                  <c:v>34035</c:v>
                </c:pt>
                <c:pt idx="10659">
                  <c:v>34036</c:v>
                </c:pt>
                <c:pt idx="10660">
                  <c:v>34037</c:v>
                </c:pt>
                <c:pt idx="10661">
                  <c:v>34038</c:v>
                </c:pt>
                <c:pt idx="10662">
                  <c:v>34039</c:v>
                </c:pt>
                <c:pt idx="10663">
                  <c:v>34040</c:v>
                </c:pt>
                <c:pt idx="10664">
                  <c:v>34041</c:v>
                </c:pt>
                <c:pt idx="10665">
                  <c:v>34042</c:v>
                </c:pt>
                <c:pt idx="10666">
                  <c:v>34043</c:v>
                </c:pt>
                <c:pt idx="10667">
                  <c:v>34044</c:v>
                </c:pt>
                <c:pt idx="10668">
                  <c:v>34045</c:v>
                </c:pt>
                <c:pt idx="10669">
                  <c:v>34046</c:v>
                </c:pt>
                <c:pt idx="10670">
                  <c:v>34047</c:v>
                </c:pt>
                <c:pt idx="10671">
                  <c:v>34048</c:v>
                </c:pt>
                <c:pt idx="10672">
                  <c:v>34049</c:v>
                </c:pt>
                <c:pt idx="10673">
                  <c:v>34050</c:v>
                </c:pt>
                <c:pt idx="10674">
                  <c:v>34051</c:v>
                </c:pt>
                <c:pt idx="10675">
                  <c:v>34052</c:v>
                </c:pt>
                <c:pt idx="10676">
                  <c:v>34053</c:v>
                </c:pt>
                <c:pt idx="10677">
                  <c:v>34054</c:v>
                </c:pt>
                <c:pt idx="10678">
                  <c:v>34055</c:v>
                </c:pt>
                <c:pt idx="10679">
                  <c:v>34056</c:v>
                </c:pt>
                <c:pt idx="10680">
                  <c:v>34057</c:v>
                </c:pt>
                <c:pt idx="10681">
                  <c:v>34058</c:v>
                </c:pt>
                <c:pt idx="10682">
                  <c:v>34059</c:v>
                </c:pt>
                <c:pt idx="10683">
                  <c:v>34060</c:v>
                </c:pt>
                <c:pt idx="10684">
                  <c:v>34061</c:v>
                </c:pt>
                <c:pt idx="10685">
                  <c:v>34062</c:v>
                </c:pt>
                <c:pt idx="10686">
                  <c:v>34063</c:v>
                </c:pt>
                <c:pt idx="10687">
                  <c:v>34064</c:v>
                </c:pt>
                <c:pt idx="10688">
                  <c:v>34065</c:v>
                </c:pt>
                <c:pt idx="10689">
                  <c:v>34066</c:v>
                </c:pt>
                <c:pt idx="10690">
                  <c:v>34067</c:v>
                </c:pt>
                <c:pt idx="10691">
                  <c:v>34068</c:v>
                </c:pt>
                <c:pt idx="10692">
                  <c:v>34069</c:v>
                </c:pt>
                <c:pt idx="10693">
                  <c:v>34070</c:v>
                </c:pt>
                <c:pt idx="10694">
                  <c:v>34071</c:v>
                </c:pt>
                <c:pt idx="10695">
                  <c:v>34072</c:v>
                </c:pt>
                <c:pt idx="10696">
                  <c:v>34073</c:v>
                </c:pt>
                <c:pt idx="10697">
                  <c:v>34074</c:v>
                </c:pt>
                <c:pt idx="10698">
                  <c:v>34075</c:v>
                </c:pt>
                <c:pt idx="10699">
                  <c:v>34076</c:v>
                </c:pt>
                <c:pt idx="10700">
                  <c:v>34077</c:v>
                </c:pt>
                <c:pt idx="10701">
                  <c:v>34078</c:v>
                </c:pt>
                <c:pt idx="10702">
                  <c:v>34079</c:v>
                </c:pt>
                <c:pt idx="10703">
                  <c:v>34080</c:v>
                </c:pt>
                <c:pt idx="10704">
                  <c:v>34081</c:v>
                </c:pt>
                <c:pt idx="10705">
                  <c:v>34082</c:v>
                </c:pt>
                <c:pt idx="10706">
                  <c:v>34083</c:v>
                </c:pt>
                <c:pt idx="10707">
                  <c:v>34084</c:v>
                </c:pt>
                <c:pt idx="10708">
                  <c:v>34085</c:v>
                </c:pt>
                <c:pt idx="10709">
                  <c:v>34086</c:v>
                </c:pt>
                <c:pt idx="10710">
                  <c:v>34087</c:v>
                </c:pt>
                <c:pt idx="10711">
                  <c:v>34088</c:v>
                </c:pt>
                <c:pt idx="10712">
                  <c:v>34089</c:v>
                </c:pt>
                <c:pt idx="10713">
                  <c:v>34090</c:v>
                </c:pt>
                <c:pt idx="10714">
                  <c:v>34091</c:v>
                </c:pt>
                <c:pt idx="10715">
                  <c:v>34092</c:v>
                </c:pt>
                <c:pt idx="10716">
                  <c:v>34093</c:v>
                </c:pt>
                <c:pt idx="10717">
                  <c:v>34094</c:v>
                </c:pt>
                <c:pt idx="10718">
                  <c:v>34095</c:v>
                </c:pt>
                <c:pt idx="10719">
                  <c:v>34096</c:v>
                </c:pt>
                <c:pt idx="10720">
                  <c:v>34097</c:v>
                </c:pt>
                <c:pt idx="10721">
                  <c:v>34098</c:v>
                </c:pt>
                <c:pt idx="10722">
                  <c:v>34099</c:v>
                </c:pt>
                <c:pt idx="10723">
                  <c:v>34100</c:v>
                </c:pt>
                <c:pt idx="10724">
                  <c:v>34101</c:v>
                </c:pt>
                <c:pt idx="10725">
                  <c:v>34102</c:v>
                </c:pt>
                <c:pt idx="10726">
                  <c:v>34103</c:v>
                </c:pt>
                <c:pt idx="10727">
                  <c:v>34104</c:v>
                </c:pt>
                <c:pt idx="10728">
                  <c:v>34105</c:v>
                </c:pt>
                <c:pt idx="10729">
                  <c:v>34106</c:v>
                </c:pt>
                <c:pt idx="10730">
                  <c:v>34107</c:v>
                </c:pt>
                <c:pt idx="10731">
                  <c:v>34108</c:v>
                </c:pt>
                <c:pt idx="10732">
                  <c:v>34109</c:v>
                </c:pt>
                <c:pt idx="10733">
                  <c:v>34110</c:v>
                </c:pt>
                <c:pt idx="10734">
                  <c:v>34111</c:v>
                </c:pt>
                <c:pt idx="10735">
                  <c:v>34112</c:v>
                </c:pt>
                <c:pt idx="10736">
                  <c:v>34113</c:v>
                </c:pt>
                <c:pt idx="10737">
                  <c:v>34114</c:v>
                </c:pt>
                <c:pt idx="10738">
                  <c:v>34115</c:v>
                </c:pt>
                <c:pt idx="10739">
                  <c:v>34116</c:v>
                </c:pt>
                <c:pt idx="10740">
                  <c:v>34117</c:v>
                </c:pt>
                <c:pt idx="10741">
                  <c:v>34118</c:v>
                </c:pt>
                <c:pt idx="10742">
                  <c:v>34119</c:v>
                </c:pt>
                <c:pt idx="10743">
                  <c:v>34120</c:v>
                </c:pt>
                <c:pt idx="10744">
                  <c:v>34121</c:v>
                </c:pt>
                <c:pt idx="10745">
                  <c:v>34122</c:v>
                </c:pt>
                <c:pt idx="10746">
                  <c:v>34123</c:v>
                </c:pt>
                <c:pt idx="10747">
                  <c:v>34124</c:v>
                </c:pt>
                <c:pt idx="10748">
                  <c:v>34125</c:v>
                </c:pt>
                <c:pt idx="10749">
                  <c:v>34126</c:v>
                </c:pt>
                <c:pt idx="10750">
                  <c:v>34127</c:v>
                </c:pt>
                <c:pt idx="10751">
                  <c:v>34128</c:v>
                </c:pt>
                <c:pt idx="10752">
                  <c:v>34129</c:v>
                </c:pt>
                <c:pt idx="10753">
                  <c:v>34130</c:v>
                </c:pt>
                <c:pt idx="10754">
                  <c:v>34131</c:v>
                </c:pt>
                <c:pt idx="10755">
                  <c:v>34132</c:v>
                </c:pt>
                <c:pt idx="10756">
                  <c:v>34133</c:v>
                </c:pt>
                <c:pt idx="10757">
                  <c:v>34134</c:v>
                </c:pt>
                <c:pt idx="10758">
                  <c:v>34135</c:v>
                </c:pt>
                <c:pt idx="10759">
                  <c:v>34136</c:v>
                </c:pt>
                <c:pt idx="10760">
                  <c:v>34137</c:v>
                </c:pt>
                <c:pt idx="10761">
                  <c:v>34138</c:v>
                </c:pt>
                <c:pt idx="10762">
                  <c:v>34139</c:v>
                </c:pt>
                <c:pt idx="10763">
                  <c:v>34140</c:v>
                </c:pt>
                <c:pt idx="10764">
                  <c:v>34141</c:v>
                </c:pt>
                <c:pt idx="10765">
                  <c:v>34142</c:v>
                </c:pt>
                <c:pt idx="10766">
                  <c:v>34143</c:v>
                </c:pt>
                <c:pt idx="10767">
                  <c:v>34144</c:v>
                </c:pt>
                <c:pt idx="10768">
                  <c:v>34145</c:v>
                </c:pt>
                <c:pt idx="10769">
                  <c:v>34146</c:v>
                </c:pt>
                <c:pt idx="10770">
                  <c:v>34147</c:v>
                </c:pt>
                <c:pt idx="10771">
                  <c:v>34148</c:v>
                </c:pt>
                <c:pt idx="10772">
                  <c:v>34149</c:v>
                </c:pt>
                <c:pt idx="10773">
                  <c:v>34150</c:v>
                </c:pt>
                <c:pt idx="10774">
                  <c:v>34151</c:v>
                </c:pt>
                <c:pt idx="10775">
                  <c:v>34152</c:v>
                </c:pt>
                <c:pt idx="10776">
                  <c:v>34153</c:v>
                </c:pt>
                <c:pt idx="10777">
                  <c:v>34154</c:v>
                </c:pt>
                <c:pt idx="10778">
                  <c:v>34155</c:v>
                </c:pt>
                <c:pt idx="10779">
                  <c:v>34156</c:v>
                </c:pt>
                <c:pt idx="10780">
                  <c:v>34157</c:v>
                </c:pt>
                <c:pt idx="10781">
                  <c:v>34158</c:v>
                </c:pt>
                <c:pt idx="10782">
                  <c:v>34159</c:v>
                </c:pt>
                <c:pt idx="10783">
                  <c:v>34160</c:v>
                </c:pt>
                <c:pt idx="10784">
                  <c:v>34161</c:v>
                </c:pt>
                <c:pt idx="10785">
                  <c:v>34162</c:v>
                </c:pt>
                <c:pt idx="10786">
                  <c:v>34163</c:v>
                </c:pt>
                <c:pt idx="10787">
                  <c:v>34164</c:v>
                </c:pt>
                <c:pt idx="10788">
                  <c:v>34165</c:v>
                </c:pt>
                <c:pt idx="10789">
                  <c:v>34166</c:v>
                </c:pt>
                <c:pt idx="10790">
                  <c:v>34167</c:v>
                </c:pt>
                <c:pt idx="10791">
                  <c:v>34168</c:v>
                </c:pt>
                <c:pt idx="10792">
                  <c:v>34169</c:v>
                </c:pt>
                <c:pt idx="10793">
                  <c:v>34170</c:v>
                </c:pt>
                <c:pt idx="10794">
                  <c:v>34171</c:v>
                </c:pt>
                <c:pt idx="10795">
                  <c:v>34172</c:v>
                </c:pt>
                <c:pt idx="10796">
                  <c:v>34173</c:v>
                </c:pt>
                <c:pt idx="10797">
                  <c:v>34174</c:v>
                </c:pt>
                <c:pt idx="10798">
                  <c:v>34175</c:v>
                </c:pt>
                <c:pt idx="10799">
                  <c:v>34176</c:v>
                </c:pt>
                <c:pt idx="10800">
                  <c:v>34177</c:v>
                </c:pt>
                <c:pt idx="10801">
                  <c:v>34178</c:v>
                </c:pt>
                <c:pt idx="10802">
                  <c:v>34179</c:v>
                </c:pt>
                <c:pt idx="10803">
                  <c:v>34180</c:v>
                </c:pt>
                <c:pt idx="10804">
                  <c:v>34181</c:v>
                </c:pt>
                <c:pt idx="10805">
                  <c:v>34182</c:v>
                </c:pt>
                <c:pt idx="10806">
                  <c:v>34183</c:v>
                </c:pt>
                <c:pt idx="10807">
                  <c:v>34184</c:v>
                </c:pt>
                <c:pt idx="10808">
                  <c:v>34185</c:v>
                </c:pt>
                <c:pt idx="10809">
                  <c:v>34186</c:v>
                </c:pt>
                <c:pt idx="10810">
                  <c:v>34187</c:v>
                </c:pt>
                <c:pt idx="10811">
                  <c:v>34188</c:v>
                </c:pt>
                <c:pt idx="10812">
                  <c:v>34189</c:v>
                </c:pt>
                <c:pt idx="10813">
                  <c:v>34190</c:v>
                </c:pt>
                <c:pt idx="10814">
                  <c:v>34191</c:v>
                </c:pt>
                <c:pt idx="10815">
                  <c:v>34192</c:v>
                </c:pt>
                <c:pt idx="10816">
                  <c:v>34193</c:v>
                </c:pt>
                <c:pt idx="10817">
                  <c:v>34194</c:v>
                </c:pt>
                <c:pt idx="10818">
                  <c:v>34195</c:v>
                </c:pt>
                <c:pt idx="10819">
                  <c:v>34196</c:v>
                </c:pt>
                <c:pt idx="10820">
                  <c:v>34197</c:v>
                </c:pt>
                <c:pt idx="10821">
                  <c:v>34198</c:v>
                </c:pt>
                <c:pt idx="10822">
                  <c:v>34199</c:v>
                </c:pt>
                <c:pt idx="10823">
                  <c:v>34200</c:v>
                </c:pt>
                <c:pt idx="10824">
                  <c:v>34201</c:v>
                </c:pt>
                <c:pt idx="10825">
                  <c:v>34202</c:v>
                </c:pt>
                <c:pt idx="10826">
                  <c:v>34203</c:v>
                </c:pt>
                <c:pt idx="10827">
                  <c:v>34204</c:v>
                </c:pt>
                <c:pt idx="10828">
                  <c:v>34205</c:v>
                </c:pt>
                <c:pt idx="10829">
                  <c:v>34206</c:v>
                </c:pt>
                <c:pt idx="10830">
                  <c:v>34207</c:v>
                </c:pt>
                <c:pt idx="10831">
                  <c:v>34208</c:v>
                </c:pt>
                <c:pt idx="10832">
                  <c:v>34209</c:v>
                </c:pt>
                <c:pt idx="10833">
                  <c:v>34210</c:v>
                </c:pt>
                <c:pt idx="10834">
                  <c:v>34211</c:v>
                </c:pt>
                <c:pt idx="10835">
                  <c:v>34212</c:v>
                </c:pt>
                <c:pt idx="10836">
                  <c:v>34213</c:v>
                </c:pt>
                <c:pt idx="10837">
                  <c:v>34214</c:v>
                </c:pt>
                <c:pt idx="10838">
                  <c:v>34215</c:v>
                </c:pt>
                <c:pt idx="10839">
                  <c:v>34216</c:v>
                </c:pt>
                <c:pt idx="10840">
                  <c:v>34217</c:v>
                </c:pt>
                <c:pt idx="10841">
                  <c:v>34218</c:v>
                </c:pt>
                <c:pt idx="10842">
                  <c:v>34219</c:v>
                </c:pt>
                <c:pt idx="10843">
                  <c:v>34220</c:v>
                </c:pt>
                <c:pt idx="10844">
                  <c:v>34221</c:v>
                </c:pt>
                <c:pt idx="10845">
                  <c:v>34222</c:v>
                </c:pt>
                <c:pt idx="10846">
                  <c:v>34223</c:v>
                </c:pt>
                <c:pt idx="10847">
                  <c:v>34224</c:v>
                </c:pt>
                <c:pt idx="10848">
                  <c:v>34225</c:v>
                </c:pt>
                <c:pt idx="10849">
                  <c:v>34226</c:v>
                </c:pt>
                <c:pt idx="10850">
                  <c:v>34227</c:v>
                </c:pt>
                <c:pt idx="10851">
                  <c:v>34228</c:v>
                </c:pt>
                <c:pt idx="10852">
                  <c:v>34229</c:v>
                </c:pt>
                <c:pt idx="10853">
                  <c:v>34230</c:v>
                </c:pt>
                <c:pt idx="10854">
                  <c:v>34231</c:v>
                </c:pt>
                <c:pt idx="10855">
                  <c:v>34232</c:v>
                </c:pt>
                <c:pt idx="10856">
                  <c:v>34233</c:v>
                </c:pt>
                <c:pt idx="10857">
                  <c:v>34234</c:v>
                </c:pt>
                <c:pt idx="10858">
                  <c:v>34235</c:v>
                </c:pt>
                <c:pt idx="10859">
                  <c:v>34236</c:v>
                </c:pt>
                <c:pt idx="10860">
                  <c:v>34237</c:v>
                </c:pt>
                <c:pt idx="10861">
                  <c:v>34238</c:v>
                </c:pt>
                <c:pt idx="10862">
                  <c:v>34239</c:v>
                </c:pt>
                <c:pt idx="10863">
                  <c:v>34240</c:v>
                </c:pt>
                <c:pt idx="10864">
                  <c:v>34241</c:v>
                </c:pt>
                <c:pt idx="10865">
                  <c:v>34242</c:v>
                </c:pt>
                <c:pt idx="10866">
                  <c:v>34243</c:v>
                </c:pt>
                <c:pt idx="10867">
                  <c:v>34244</c:v>
                </c:pt>
                <c:pt idx="10868">
                  <c:v>34245</c:v>
                </c:pt>
                <c:pt idx="10869">
                  <c:v>34246</c:v>
                </c:pt>
                <c:pt idx="10870">
                  <c:v>34247</c:v>
                </c:pt>
                <c:pt idx="10871">
                  <c:v>34248</c:v>
                </c:pt>
                <c:pt idx="10872">
                  <c:v>34249</c:v>
                </c:pt>
                <c:pt idx="10873">
                  <c:v>34250</c:v>
                </c:pt>
                <c:pt idx="10874">
                  <c:v>34251</c:v>
                </c:pt>
                <c:pt idx="10875">
                  <c:v>34252</c:v>
                </c:pt>
                <c:pt idx="10876">
                  <c:v>34253</c:v>
                </c:pt>
                <c:pt idx="10877">
                  <c:v>34254</c:v>
                </c:pt>
                <c:pt idx="10878">
                  <c:v>34255</c:v>
                </c:pt>
                <c:pt idx="10879">
                  <c:v>34256</c:v>
                </c:pt>
                <c:pt idx="10880">
                  <c:v>34257</c:v>
                </c:pt>
                <c:pt idx="10881">
                  <c:v>34258</c:v>
                </c:pt>
                <c:pt idx="10882">
                  <c:v>34259</c:v>
                </c:pt>
                <c:pt idx="10883">
                  <c:v>34260</c:v>
                </c:pt>
                <c:pt idx="10884">
                  <c:v>34261</c:v>
                </c:pt>
                <c:pt idx="10885">
                  <c:v>34262</c:v>
                </c:pt>
                <c:pt idx="10886">
                  <c:v>34263</c:v>
                </c:pt>
                <c:pt idx="10887">
                  <c:v>34264</c:v>
                </c:pt>
                <c:pt idx="10888">
                  <c:v>34265</c:v>
                </c:pt>
                <c:pt idx="10889">
                  <c:v>34266</c:v>
                </c:pt>
                <c:pt idx="10890">
                  <c:v>34267</c:v>
                </c:pt>
                <c:pt idx="10891">
                  <c:v>34268</c:v>
                </c:pt>
                <c:pt idx="10892">
                  <c:v>34269</c:v>
                </c:pt>
                <c:pt idx="10893">
                  <c:v>34270</c:v>
                </c:pt>
                <c:pt idx="10894">
                  <c:v>34271</c:v>
                </c:pt>
                <c:pt idx="10895">
                  <c:v>34272</c:v>
                </c:pt>
                <c:pt idx="10896">
                  <c:v>34273</c:v>
                </c:pt>
                <c:pt idx="10897">
                  <c:v>34274</c:v>
                </c:pt>
                <c:pt idx="10898">
                  <c:v>34275</c:v>
                </c:pt>
                <c:pt idx="10899">
                  <c:v>34276</c:v>
                </c:pt>
                <c:pt idx="10900">
                  <c:v>34277</c:v>
                </c:pt>
                <c:pt idx="10901">
                  <c:v>34278</c:v>
                </c:pt>
                <c:pt idx="10902">
                  <c:v>34279</c:v>
                </c:pt>
                <c:pt idx="10903">
                  <c:v>34280</c:v>
                </c:pt>
                <c:pt idx="10904">
                  <c:v>34281</c:v>
                </c:pt>
                <c:pt idx="10905">
                  <c:v>34282</c:v>
                </c:pt>
                <c:pt idx="10906">
                  <c:v>34283</c:v>
                </c:pt>
                <c:pt idx="10907">
                  <c:v>34284</c:v>
                </c:pt>
                <c:pt idx="10908">
                  <c:v>34285</c:v>
                </c:pt>
                <c:pt idx="10909">
                  <c:v>34286</c:v>
                </c:pt>
                <c:pt idx="10910">
                  <c:v>34287</c:v>
                </c:pt>
                <c:pt idx="10911">
                  <c:v>34288</c:v>
                </c:pt>
                <c:pt idx="10912">
                  <c:v>34289</c:v>
                </c:pt>
                <c:pt idx="10913">
                  <c:v>34290</c:v>
                </c:pt>
                <c:pt idx="10914">
                  <c:v>34291</c:v>
                </c:pt>
                <c:pt idx="10915">
                  <c:v>34292</c:v>
                </c:pt>
                <c:pt idx="10916">
                  <c:v>34293</c:v>
                </c:pt>
                <c:pt idx="10917">
                  <c:v>34294</c:v>
                </c:pt>
                <c:pt idx="10918">
                  <c:v>34295</c:v>
                </c:pt>
                <c:pt idx="10919">
                  <c:v>34296</c:v>
                </c:pt>
                <c:pt idx="10920">
                  <c:v>34297</c:v>
                </c:pt>
                <c:pt idx="10921">
                  <c:v>34298</c:v>
                </c:pt>
                <c:pt idx="10922">
                  <c:v>34299</c:v>
                </c:pt>
                <c:pt idx="10923">
                  <c:v>34300</c:v>
                </c:pt>
                <c:pt idx="10924">
                  <c:v>34301</c:v>
                </c:pt>
                <c:pt idx="10925">
                  <c:v>34302</c:v>
                </c:pt>
                <c:pt idx="10926">
                  <c:v>34303</c:v>
                </c:pt>
                <c:pt idx="10927">
                  <c:v>34304</c:v>
                </c:pt>
                <c:pt idx="10928">
                  <c:v>34305</c:v>
                </c:pt>
                <c:pt idx="10929">
                  <c:v>34306</c:v>
                </c:pt>
                <c:pt idx="10930">
                  <c:v>34307</c:v>
                </c:pt>
                <c:pt idx="10931">
                  <c:v>34308</c:v>
                </c:pt>
                <c:pt idx="10932">
                  <c:v>34309</c:v>
                </c:pt>
                <c:pt idx="10933">
                  <c:v>34310</c:v>
                </c:pt>
                <c:pt idx="10934">
                  <c:v>34311</c:v>
                </c:pt>
                <c:pt idx="10935">
                  <c:v>34312</c:v>
                </c:pt>
                <c:pt idx="10936">
                  <c:v>34313</c:v>
                </c:pt>
                <c:pt idx="10937">
                  <c:v>34314</c:v>
                </c:pt>
                <c:pt idx="10938">
                  <c:v>34315</c:v>
                </c:pt>
                <c:pt idx="10939">
                  <c:v>34316</c:v>
                </c:pt>
                <c:pt idx="10940">
                  <c:v>34317</c:v>
                </c:pt>
                <c:pt idx="10941">
                  <c:v>34318</c:v>
                </c:pt>
                <c:pt idx="10942">
                  <c:v>34319</c:v>
                </c:pt>
                <c:pt idx="10943">
                  <c:v>34320</c:v>
                </c:pt>
                <c:pt idx="10944">
                  <c:v>34321</c:v>
                </c:pt>
                <c:pt idx="10945">
                  <c:v>34322</c:v>
                </c:pt>
                <c:pt idx="10946">
                  <c:v>34323</c:v>
                </c:pt>
                <c:pt idx="10947">
                  <c:v>34324</c:v>
                </c:pt>
                <c:pt idx="10948">
                  <c:v>34325</c:v>
                </c:pt>
                <c:pt idx="10949">
                  <c:v>34326</c:v>
                </c:pt>
                <c:pt idx="10950">
                  <c:v>34327</c:v>
                </c:pt>
                <c:pt idx="10951">
                  <c:v>34328</c:v>
                </c:pt>
                <c:pt idx="10952">
                  <c:v>34329</c:v>
                </c:pt>
                <c:pt idx="10953">
                  <c:v>34330</c:v>
                </c:pt>
                <c:pt idx="10954">
                  <c:v>34331</c:v>
                </c:pt>
                <c:pt idx="10955">
                  <c:v>34332</c:v>
                </c:pt>
                <c:pt idx="10956">
                  <c:v>34333</c:v>
                </c:pt>
                <c:pt idx="10957">
                  <c:v>34334</c:v>
                </c:pt>
                <c:pt idx="10958">
                  <c:v>34335</c:v>
                </c:pt>
                <c:pt idx="10959">
                  <c:v>34336</c:v>
                </c:pt>
                <c:pt idx="10960">
                  <c:v>34337</c:v>
                </c:pt>
                <c:pt idx="10961">
                  <c:v>34338</c:v>
                </c:pt>
                <c:pt idx="10962">
                  <c:v>34339</c:v>
                </c:pt>
                <c:pt idx="10963">
                  <c:v>34340</c:v>
                </c:pt>
                <c:pt idx="10964">
                  <c:v>34341</c:v>
                </c:pt>
                <c:pt idx="10965">
                  <c:v>34342</c:v>
                </c:pt>
                <c:pt idx="10966">
                  <c:v>34343</c:v>
                </c:pt>
                <c:pt idx="10967">
                  <c:v>34344</c:v>
                </c:pt>
                <c:pt idx="10968">
                  <c:v>34345</c:v>
                </c:pt>
                <c:pt idx="10969">
                  <c:v>34346</c:v>
                </c:pt>
                <c:pt idx="10970">
                  <c:v>34347</c:v>
                </c:pt>
                <c:pt idx="10971">
                  <c:v>34348</c:v>
                </c:pt>
                <c:pt idx="10972">
                  <c:v>34349</c:v>
                </c:pt>
                <c:pt idx="10973">
                  <c:v>34350</c:v>
                </c:pt>
                <c:pt idx="10974">
                  <c:v>34351</c:v>
                </c:pt>
                <c:pt idx="10975">
                  <c:v>34352</c:v>
                </c:pt>
                <c:pt idx="10976">
                  <c:v>34353</c:v>
                </c:pt>
                <c:pt idx="10977">
                  <c:v>34354</c:v>
                </c:pt>
                <c:pt idx="10978">
                  <c:v>34355</c:v>
                </c:pt>
                <c:pt idx="10979">
                  <c:v>34356</c:v>
                </c:pt>
                <c:pt idx="10980">
                  <c:v>34357</c:v>
                </c:pt>
                <c:pt idx="10981">
                  <c:v>34358</c:v>
                </c:pt>
                <c:pt idx="10982">
                  <c:v>34359</c:v>
                </c:pt>
                <c:pt idx="10983">
                  <c:v>34360</c:v>
                </c:pt>
                <c:pt idx="10984">
                  <c:v>34361</c:v>
                </c:pt>
                <c:pt idx="10985">
                  <c:v>34362</c:v>
                </c:pt>
                <c:pt idx="10986">
                  <c:v>34363</c:v>
                </c:pt>
                <c:pt idx="10987">
                  <c:v>34364</c:v>
                </c:pt>
                <c:pt idx="10988">
                  <c:v>34365</c:v>
                </c:pt>
                <c:pt idx="10989">
                  <c:v>34366</c:v>
                </c:pt>
                <c:pt idx="10990">
                  <c:v>34367</c:v>
                </c:pt>
                <c:pt idx="10991">
                  <c:v>34368</c:v>
                </c:pt>
                <c:pt idx="10992">
                  <c:v>34369</c:v>
                </c:pt>
                <c:pt idx="10993">
                  <c:v>34370</c:v>
                </c:pt>
                <c:pt idx="10994">
                  <c:v>34371</c:v>
                </c:pt>
                <c:pt idx="10995">
                  <c:v>34372</c:v>
                </c:pt>
                <c:pt idx="10996">
                  <c:v>34373</c:v>
                </c:pt>
                <c:pt idx="10997">
                  <c:v>34374</c:v>
                </c:pt>
                <c:pt idx="10998">
                  <c:v>34375</c:v>
                </c:pt>
                <c:pt idx="10999">
                  <c:v>34376</c:v>
                </c:pt>
                <c:pt idx="11000">
                  <c:v>34377</c:v>
                </c:pt>
                <c:pt idx="11001">
                  <c:v>34378</c:v>
                </c:pt>
                <c:pt idx="11002">
                  <c:v>34379</c:v>
                </c:pt>
                <c:pt idx="11003">
                  <c:v>34380</c:v>
                </c:pt>
                <c:pt idx="11004">
                  <c:v>34381</c:v>
                </c:pt>
                <c:pt idx="11005">
                  <c:v>34382</c:v>
                </c:pt>
                <c:pt idx="11006">
                  <c:v>34383</c:v>
                </c:pt>
                <c:pt idx="11007">
                  <c:v>34384</c:v>
                </c:pt>
                <c:pt idx="11008">
                  <c:v>34385</c:v>
                </c:pt>
                <c:pt idx="11009">
                  <c:v>34386</c:v>
                </c:pt>
                <c:pt idx="11010">
                  <c:v>34387</c:v>
                </c:pt>
                <c:pt idx="11011">
                  <c:v>34388</c:v>
                </c:pt>
                <c:pt idx="11012">
                  <c:v>34389</c:v>
                </c:pt>
                <c:pt idx="11013">
                  <c:v>34390</c:v>
                </c:pt>
                <c:pt idx="11014">
                  <c:v>34391</c:v>
                </c:pt>
                <c:pt idx="11015">
                  <c:v>34392</c:v>
                </c:pt>
                <c:pt idx="11016">
                  <c:v>34393</c:v>
                </c:pt>
                <c:pt idx="11017">
                  <c:v>34394</c:v>
                </c:pt>
                <c:pt idx="11018">
                  <c:v>34395</c:v>
                </c:pt>
                <c:pt idx="11019">
                  <c:v>34396</c:v>
                </c:pt>
                <c:pt idx="11020">
                  <c:v>34397</c:v>
                </c:pt>
                <c:pt idx="11021">
                  <c:v>34398</c:v>
                </c:pt>
                <c:pt idx="11022">
                  <c:v>34399</c:v>
                </c:pt>
                <c:pt idx="11023">
                  <c:v>34400</c:v>
                </c:pt>
                <c:pt idx="11024">
                  <c:v>34401</c:v>
                </c:pt>
                <c:pt idx="11025">
                  <c:v>34402</c:v>
                </c:pt>
                <c:pt idx="11026">
                  <c:v>34403</c:v>
                </c:pt>
                <c:pt idx="11027">
                  <c:v>34404</c:v>
                </c:pt>
                <c:pt idx="11028">
                  <c:v>34405</c:v>
                </c:pt>
                <c:pt idx="11029">
                  <c:v>34406</c:v>
                </c:pt>
                <c:pt idx="11030">
                  <c:v>34407</c:v>
                </c:pt>
                <c:pt idx="11031">
                  <c:v>34408</c:v>
                </c:pt>
                <c:pt idx="11032">
                  <c:v>34409</c:v>
                </c:pt>
                <c:pt idx="11033">
                  <c:v>34410</c:v>
                </c:pt>
                <c:pt idx="11034">
                  <c:v>34411</c:v>
                </c:pt>
                <c:pt idx="11035">
                  <c:v>34412</c:v>
                </c:pt>
                <c:pt idx="11036">
                  <c:v>34413</c:v>
                </c:pt>
                <c:pt idx="11037">
                  <c:v>34414</c:v>
                </c:pt>
                <c:pt idx="11038">
                  <c:v>34415</c:v>
                </c:pt>
                <c:pt idx="11039">
                  <c:v>34416</c:v>
                </c:pt>
                <c:pt idx="11040">
                  <c:v>34417</c:v>
                </c:pt>
                <c:pt idx="11041">
                  <c:v>34418</c:v>
                </c:pt>
                <c:pt idx="11042">
                  <c:v>34419</c:v>
                </c:pt>
                <c:pt idx="11043">
                  <c:v>34420</c:v>
                </c:pt>
                <c:pt idx="11044">
                  <c:v>34421</c:v>
                </c:pt>
                <c:pt idx="11045">
                  <c:v>34422</c:v>
                </c:pt>
                <c:pt idx="11046">
                  <c:v>34423</c:v>
                </c:pt>
                <c:pt idx="11047">
                  <c:v>34424</c:v>
                </c:pt>
                <c:pt idx="11048">
                  <c:v>34425</c:v>
                </c:pt>
                <c:pt idx="11049">
                  <c:v>34426</c:v>
                </c:pt>
                <c:pt idx="11050">
                  <c:v>34427</c:v>
                </c:pt>
                <c:pt idx="11051">
                  <c:v>34428</c:v>
                </c:pt>
                <c:pt idx="11052">
                  <c:v>34429</c:v>
                </c:pt>
                <c:pt idx="11053">
                  <c:v>34430</c:v>
                </c:pt>
                <c:pt idx="11054">
                  <c:v>34431</c:v>
                </c:pt>
                <c:pt idx="11055">
                  <c:v>34432</c:v>
                </c:pt>
                <c:pt idx="11056">
                  <c:v>34433</c:v>
                </c:pt>
                <c:pt idx="11057">
                  <c:v>34434</c:v>
                </c:pt>
                <c:pt idx="11058">
                  <c:v>34435</c:v>
                </c:pt>
                <c:pt idx="11059">
                  <c:v>34436</c:v>
                </c:pt>
                <c:pt idx="11060">
                  <c:v>34437</c:v>
                </c:pt>
                <c:pt idx="11061">
                  <c:v>34438</c:v>
                </c:pt>
                <c:pt idx="11062">
                  <c:v>34439</c:v>
                </c:pt>
                <c:pt idx="11063">
                  <c:v>34440</c:v>
                </c:pt>
                <c:pt idx="11064">
                  <c:v>34441</c:v>
                </c:pt>
                <c:pt idx="11065">
                  <c:v>34442</c:v>
                </c:pt>
                <c:pt idx="11066">
                  <c:v>34443</c:v>
                </c:pt>
                <c:pt idx="11067">
                  <c:v>34444</c:v>
                </c:pt>
                <c:pt idx="11068">
                  <c:v>34445</c:v>
                </c:pt>
                <c:pt idx="11069">
                  <c:v>34446</c:v>
                </c:pt>
                <c:pt idx="11070">
                  <c:v>34447</c:v>
                </c:pt>
                <c:pt idx="11071">
                  <c:v>34448</c:v>
                </c:pt>
                <c:pt idx="11072">
                  <c:v>34449</c:v>
                </c:pt>
                <c:pt idx="11073">
                  <c:v>34450</c:v>
                </c:pt>
                <c:pt idx="11074">
                  <c:v>34451</c:v>
                </c:pt>
                <c:pt idx="11075">
                  <c:v>34452</c:v>
                </c:pt>
                <c:pt idx="11076">
                  <c:v>34453</c:v>
                </c:pt>
                <c:pt idx="11077">
                  <c:v>34454</c:v>
                </c:pt>
                <c:pt idx="11078">
                  <c:v>34455</c:v>
                </c:pt>
                <c:pt idx="11079">
                  <c:v>34456</c:v>
                </c:pt>
                <c:pt idx="11080">
                  <c:v>34457</c:v>
                </c:pt>
                <c:pt idx="11081">
                  <c:v>34458</c:v>
                </c:pt>
                <c:pt idx="11082">
                  <c:v>34459</c:v>
                </c:pt>
                <c:pt idx="11083">
                  <c:v>34460</c:v>
                </c:pt>
                <c:pt idx="11084">
                  <c:v>34461</c:v>
                </c:pt>
                <c:pt idx="11085">
                  <c:v>34462</c:v>
                </c:pt>
                <c:pt idx="11086">
                  <c:v>34463</c:v>
                </c:pt>
                <c:pt idx="11087">
                  <c:v>34464</c:v>
                </c:pt>
                <c:pt idx="11088">
                  <c:v>34465</c:v>
                </c:pt>
                <c:pt idx="11089">
                  <c:v>34466</c:v>
                </c:pt>
                <c:pt idx="11090">
                  <c:v>34467</c:v>
                </c:pt>
                <c:pt idx="11091">
                  <c:v>34468</c:v>
                </c:pt>
                <c:pt idx="11092">
                  <c:v>34469</c:v>
                </c:pt>
                <c:pt idx="11093">
                  <c:v>34470</c:v>
                </c:pt>
                <c:pt idx="11094">
                  <c:v>34471</c:v>
                </c:pt>
                <c:pt idx="11095">
                  <c:v>34472</c:v>
                </c:pt>
                <c:pt idx="11096">
                  <c:v>34473</c:v>
                </c:pt>
                <c:pt idx="11097">
                  <c:v>34474</c:v>
                </c:pt>
                <c:pt idx="11098">
                  <c:v>34475</c:v>
                </c:pt>
                <c:pt idx="11099">
                  <c:v>34476</c:v>
                </c:pt>
                <c:pt idx="11100">
                  <c:v>34477</c:v>
                </c:pt>
                <c:pt idx="11101">
                  <c:v>34478</c:v>
                </c:pt>
                <c:pt idx="11102">
                  <c:v>34479</c:v>
                </c:pt>
                <c:pt idx="11103">
                  <c:v>34480</c:v>
                </c:pt>
                <c:pt idx="11104">
                  <c:v>34481</c:v>
                </c:pt>
                <c:pt idx="11105">
                  <c:v>34482</c:v>
                </c:pt>
                <c:pt idx="11106">
                  <c:v>34483</c:v>
                </c:pt>
                <c:pt idx="11107">
                  <c:v>34484</c:v>
                </c:pt>
                <c:pt idx="11108">
                  <c:v>34485</c:v>
                </c:pt>
                <c:pt idx="11109">
                  <c:v>34486</c:v>
                </c:pt>
                <c:pt idx="11110">
                  <c:v>34487</c:v>
                </c:pt>
                <c:pt idx="11111">
                  <c:v>34488</c:v>
                </c:pt>
                <c:pt idx="11112">
                  <c:v>34489</c:v>
                </c:pt>
                <c:pt idx="11113">
                  <c:v>34490</c:v>
                </c:pt>
                <c:pt idx="11114">
                  <c:v>34491</c:v>
                </c:pt>
                <c:pt idx="11115">
                  <c:v>34492</c:v>
                </c:pt>
                <c:pt idx="11116">
                  <c:v>34493</c:v>
                </c:pt>
                <c:pt idx="11117">
                  <c:v>34494</c:v>
                </c:pt>
                <c:pt idx="11118">
                  <c:v>34495</c:v>
                </c:pt>
                <c:pt idx="11119">
                  <c:v>34496</c:v>
                </c:pt>
                <c:pt idx="11120">
                  <c:v>34497</c:v>
                </c:pt>
                <c:pt idx="11121">
                  <c:v>34498</c:v>
                </c:pt>
                <c:pt idx="11122">
                  <c:v>34499</c:v>
                </c:pt>
                <c:pt idx="11123">
                  <c:v>34500</c:v>
                </c:pt>
                <c:pt idx="11124">
                  <c:v>34501</c:v>
                </c:pt>
                <c:pt idx="11125">
                  <c:v>34502</c:v>
                </c:pt>
                <c:pt idx="11126">
                  <c:v>34503</c:v>
                </c:pt>
                <c:pt idx="11127">
                  <c:v>34504</c:v>
                </c:pt>
                <c:pt idx="11128">
                  <c:v>34505</c:v>
                </c:pt>
                <c:pt idx="11129">
                  <c:v>34506</c:v>
                </c:pt>
                <c:pt idx="11130">
                  <c:v>34507</c:v>
                </c:pt>
                <c:pt idx="11131">
                  <c:v>34508</c:v>
                </c:pt>
                <c:pt idx="11132">
                  <c:v>34509</c:v>
                </c:pt>
                <c:pt idx="11133">
                  <c:v>34510</c:v>
                </c:pt>
                <c:pt idx="11134">
                  <c:v>34511</c:v>
                </c:pt>
                <c:pt idx="11135">
                  <c:v>34512</c:v>
                </c:pt>
                <c:pt idx="11136">
                  <c:v>34513</c:v>
                </c:pt>
                <c:pt idx="11137">
                  <c:v>34514</c:v>
                </c:pt>
                <c:pt idx="11138">
                  <c:v>34515</c:v>
                </c:pt>
                <c:pt idx="11139">
                  <c:v>34516</c:v>
                </c:pt>
                <c:pt idx="11140">
                  <c:v>34517</c:v>
                </c:pt>
                <c:pt idx="11141">
                  <c:v>34518</c:v>
                </c:pt>
                <c:pt idx="11142">
                  <c:v>34519</c:v>
                </c:pt>
                <c:pt idx="11143">
                  <c:v>34520</c:v>
                </c:pt>
                <c:pt idx="11144">
                  <c:v>34521</c:v>
                </c:pt>
                <c:pt idx="11145">
                  <c:v>34522</c:v>
                </c:pt>
                <c:pt idx="11146">
                  <c:v>34523</c:v>
                </c:pt>
                <c:pt idx="11147">
                  <c:v>34524</c:v>
                </c:pt>
                <c:pt idx="11148">
                  <c:v>34525</c:v>
                </c:pt>
                <c:pt idx="11149">
                  <c:v>34526</c:v>
                </c:pt>
                <c:pt idx="11150">
                  <c:v>34527</c:v>
                </c:pt>
                <c:pt idx="11151">
                  <c:v>34528</c:v>
                </c:pt>
                <c:pt idx="11152">
                  <c:v>34529</c:v>
                </c:pt>
                <c:pt idx="11153">
                  <c:v>34530</c:v>
                </c:pt>
                <c:pt idx="11154">
                  <c:v>34531</c:v>
                </c:pt>
                <c:pt idx="11155">
                  <c:v>34532</c:v>
                </c:pt>
                <c:pt idx="11156">
                  <c:v>34533</c:v>
                </c:pt>
                <c:pt idx="11157">
                  <c:v>34534</c:v>
                </c:pt>
                <c:pt idx="11158">
                  <c:v>34535</c:v>
                </c:pt>
                <c:pt idx="11159">
                  <c:v>34536</c:v>
                </c:pt>
                <c:pt idx="11160">
                  <c:v>34537</c:v>
                </c:pt>
                <c:pt idx="11161">
                  <c:v>34538</c:v>
                </c:pt>
                <c:pt idx="11162">
                  <c:v>34539</c:v>
                </c:pt>
                <c:pt idx="11163">
                  <c:v>34540</c:v>
                </c:pt>
                <c:pt idx="11164">
                  <c:v>34541</c:v>
                </c:pt>
                <c:pt idx="11165">
                  <c:v>34542</c:v>
                </c:pt>
                <c:pt idx="11166">
                  <c:v>34543</c:v>
                </c:pt>
                <c:pt idx="11167">
                  <c:v>34544</c:v>
                </c:pt>
                <c:pt idx="11168">
                  <c:v>34545</c:v>
                </c:pt>
                <c:pt idx="11169">
                  <c:v>34546</c:v>
                </c:pt>
                <c:pt idx="11170">
                  <c:v>34547</c:v>
                </c:pt>
                <c:pt idx="11171">
                  <c:v>34548</c:v>
                </c:pt>
                <c:pt idx="11172">
                  <c:v>34549</c:v>
                </c:pt>
                <c:pt idx="11173">
                  <c:v>34550</c:v>
                </c:pt>
                <c:pt idx="11174">
                  <c:v>34551</c:v>
                </c:pt>
                <c:pt idx="11175">
                  <c:v>34552</c:v>
                </c:pt>
                <c:pt idx="11176">
                  <c:v>34553</c:v>
                </c:pt>
                <c:pt idx="11177">
                  <c:v>34554</c:v>
                </c:pt>
                <c:pt idx="11178">
                  <c:v>34555</c:v>
                </c:pt>
                <c:pt idx="11179">
                  <c:v>34556</c:v>
                </c:pt>
                <c:pt idx="11180">
                  <c:v>34557</c:v>
                </c:pt>
                <c:pt idx="11181">
                  <c:v>34558</c:v>
                </c:pt>
                <c:pt idx="11182">
                  <c:v>34559</c:v>
                </c:pt>
                <c:pt idx="11183">
                  <c:v>34560</c:v>
                </c:pt>
                <c:pt idx="11184">
                  <c:v>34561</c:v>
                </c:pt>
                <c:pt idx="11185">
                  <c:v>34562</c:v>
                </c:pt>
                <c:pt idx="11186">
                  <c:v>34563</c:v>
                </c:pt>
                <c:pt idx="11187">
                  <c:v>34564</c:v>
                </c:pt>
                <c:pt idx="11188">
                  <c:v>34565</c:v>
                </c:pt>
                <c:pt idx="11189">
                  <c:v>34566</c:v>
                </c:pt>
                <c:pt idx="11190">
                  <c:v>34567</c:v>
                </c:pt>
                <c:pt idx="11191">
                  <c:v>34568</c:v>
                </c:pt>
                <c:pt idx="11192">
                  <c:v>34569</c:v>
                </c:pt>
                <c:pt idx="11193">
                  <c:v>34570</c:v>
                </c:pt>
                <c:pt idx="11194">
                  <c:v>34571</c:v>
                </c:pt>
                <c:pt idx="11195">
                  <c:v>34572</c:v>
                </c:pt>
                <c:pt idx="11196">
                  <c:v>34573</c:v>
                </c:pt>
                <c:pt idx="11197">
                  <c:v>34574</c:v>
                </c:pt>
                <c:pt idx="11198">
                  <c:v>34575</c:v>
                </c:pt>
                <c:pt idx="11199">
                  <c:v>34576</c:v>
                </c:pt>
                <c:pt idx="11200">
                  <c:v>34577</c:v>
                </c:pt>
                <c:pt idx="11201">
                  <c:v>34578</c:v>
                </c:pt>
                <c:pt idx="11202">
                  <c:v>34579</c:v>
                </c:pt>
                <c:pt idx="11203">
                  <c:v>34580</c:v>
                </c:pt>
                <c:pt idx="11204">
                  <c:v>34581</c:v>
                </c:pt>
                <c:pt idx="11205">
                  <c:v>34582</c:v>
                </c:pt>
                <c:pt idx="11206">
                  <c:v>34583</c:v>
                </c:pt>
                <c:pt idx="11207">
                  <c:v>34584</c:v>
                </c:pt>
                <c:pt idx="11208">
                  <c:v>34585</c:v>
                </c:pt>
                <c:pt idx="11209">
                  <c:v>34586</c:v>
                </c:pt>
                <c:pt idx="11210">
                  <c:v>34587</c:v>
                </c:pt>
                <c:pt idx="11211">
                  <c:v>34588</c:v>
                </c:pt>
                <c:pt idx="11212">
                  <c:v>34589</c:v>
                </c:pt>
                <c:pt idx="11213">
                  <c:v>34590</c:v>
                </c:pt>
                <c:pt idx="11214">
                  <c:v>34591</c:v>
                </c:pt>
                <c:pt idx="11215">
                  <c:v>34592</c:v>
                </c:pt>
                <c:pt idx="11216">
                  <c:v>34593</c:v>
                </c:pt>
                <c:pt idx="11217">
                  <c:v>34594</c:v>
                </c:pt>
                <c:pt idx="11218">
                  <c:v>34595</c:v>
                </c:pt>
                <c:pt idx="11219">
                  <c:v>34596</c:v>
                </c:pt>
                <c:pt idx="11220">
                  <c:v>34597</c:v>
                </c:pt>
                <c:pt idx="11221">
                  <c:v>34598</c:v>
                </c:pt>
                <c:pt idx="11222">
                  <c:v>34599</c:v>
                </c:pt>
                <c:pt idx="11223">
                  <c:v>34600</c:v>
                </c:pt>
                <c:pt idx="11224">
                  <c:v>34601</c:v>
                </c:pt>
                <c:pt idx="11225">
                  <c:v>34602</c:v>
                </c:pt>
                <c:pt idx="11226">
                  <c:v>34603</c:v>
                </c:pt>
                <c:pt idx="11227">
                  <c:v>34604</c:v>
                </c:pt>
                <c:pt idx="11228">
                  <c:v>34605</c:v>
                </c:pt>
                <c:pt idx="11229">
                  <c:v>34606</c:v>
                </c:pt>
                <c:pt idx="11230">
                  <c:v>34607</c:v>
                </c:pt>
                <c:pt idx="11231">
                  <c:v>34608</c:v>
                </c:pt>
                <c:pt idx="11232">
                  <c:v>34609</c:v>
                </c:pt>
                <c:pt idx="11233">
                  <c:v>34610</c:v>
                </c:pt>
                <c:pt idx="11234">
                  <c:v>34611</c:v>
                </c:pt>
                <c:pt idx="11235">
                  <c:v>34612</c:v>
                </c:pt>
                <c:pt idx="11236">
                  <c:v>34613</c:v>
                </c:pt>
                <c:pt idx="11237">
                  <c:v>34614</c:v>
                </c:pt>
                <c:pt idx="11238">
                  <c:v>34615</c:v>
                </c:pt>
                <c:pt idx="11239">
                  <c:v>34616</c:v>
                </c:pt>
                <c:pt idx="11240">
                  <c:v>34617</c:v>
                </c:pt>
                <c:pt idx="11241">
                  <c:v>34618</c:v>
                </c:pt>
                <c:pt idx="11242">
                  <c:v>34619</c:v>
                </c:pt>
                <c:pt idx="11243">
                  <c:v>34620</c:v>
                </c:pt>
                <c:pt idx="11244">
                  <c:v>34621</c:v>
                </c:pt>
                <c:pt idx="11245">
                  <c:v>34622</c:v>
                </c:pt>
                <c:pt idx="11246">
                  <c:v>34623</c:v>
                </c:pt>
                <c:pt idx="11247">
                  <c:v>34624</c:v>
                </c:pt>
                <c:pt idx="11248">
                  <c:v>34625</c:v>
                </c:pt>
                <c:pt idx="11249">
                  <c:v>34626</c:v>
                </c:pt>
                <c:pt idx="11250">
                  <c:v>34627</c:v>
                </c:pt>
                <c:pt idx="11251">
                  <c:v>34628</c:v>
                </c:pt>
                <c:pt idx="11252">
                  <c:v>34629</c:v>
                </c:pt>
                <c:pt idx="11253">
                  <c:v>34630</c:v>
                </c:pt>
                <c:pt idx="11254">
                  <c:v>34631</c:v>
                </c:pt>
                <c:pt idx="11255">
                  <c:v>34632</c:v>
                </c:pt>
                <c:pt idx="11256">
                  <c:v>34633</c:v>
                </c:pt>
                <c:pt idx="11257">
                  <c:v>34634</c:v>
                </c:pt>
                <c:pt idx="11258">
                  <c:v>34635</c:v>
                </c:pt>
                <c:pt idx="11259">
                  <c:v>34636</c:v>
                </c:pt>
                <c:pt idx="11260">
                  <c:v>34637</c:v>
                </c:pt>
                <c:pt idx="11261">
                  <c:v>34638</c:v>
                </c:pt>
                <c:pt idx="11262">
                  <c:v>34639</c:v>
                </c:pt>
                <c:pt idx="11263">
                  <c:v>34640</c:v>
                </c:pt>
                <c:pt idx="11264">
                  <c:v>34641</c:v>
                </c:pt>
                <c:pt idx="11265">
                  <c:v>34642</c:v>
                </c:pt>
                <c:pt idx="11266">
                  <c:v>34643</c:v>
                </c:pt>
                <c:pt idx="11267">
                  <c:v>34644</c:v>
                </c:pt>
                <c:pt idx="11268">
                  <c:v>34645</c:v>
                </c:pt>
                <c:pt idx="11269">
                  <c:v>34646</c:v>
                </c:pt>
                <c:pt idx="11270">
                  <c:v>34647</c:v>
                </c:pt>
                <c:pt idx="11271">
                  <c:v>34648</c:v>
                </c:pt>
                <c:pt idx="11272">
                  <c:v>34649</c:v>
                </c:pt>
                <c:pt idx="11273">
                  <c:v>34650</c:v>
                </c:pt>
                <c:pt idx="11274">
                  <c:v>34651</c:v>
                </c:pt>
                <c:pt idx="11275">
                  <c:v>34652</c:v>
                </c:pt>
                <c:pt idx="11276">
                  <c:v>34653</c:v>
                </c:pt>
                <c:pt idx="11277">
                  <c:v>34654</c:v>
                </c:pt>
                <c:pt idx="11278">
                  <c:v>34655</c:v>
                </c:pt>
                <c:pt idx="11279">
                  <c:v>34656</c:v>
                </c:pt>
                <c:pt idx="11280">
                  <c:v>34657</c:v>
                </c:pt>
                <c:pt idx="11281">
                  <c:v>34658</c:v>
                </c:pt>
                <c:pt idx="11282">
                  <c:v>34659</c:v>
                </c:pt>
                <c:pt idx="11283">
                  <c:v>34660</c:v>
                </c:pt>
                <c:pt idx="11284">
                  <c:v>34661</c:v>
                </c:pt>
                <c:pt idx="11285">
                  <c:v>34662</c:v>
                </c:pt>
                <c:pt idx="11286">
                  <c:v>34663</c:v>
                </c:pt>
                <c:pt idx="11287">
                  <c:v>34664</c:v>
                </c:pt>
                <c:pt idx="11288">
                  <c:v>34665</c:v>
                </c:pt>
                <c:pt idx="11289">
                  <c:v>34666</c:v>
                </c:pt>
                <c:pt idx="11290">
                  <c:v>34667</c:v>
                </c:pt>
                <c:pt idx="11291">
                  <c:v>34668</c:v>
                </c:pt>
                <c:pt idx="11292">
                  <c:v>34669</c:v>
                </c:pt>
                <c:pt idx="11293">
                  <c:v>34670</c:v>
                </c:pt>
                <c:pt idx="11294">
                  <c:v>34671</c:v>
                </c:pt>
                <c:pt idx="11295">
                  <c:v>34672</c:v>
                </c:pt>
                <c:pt idx="11296">
                  <c:v>34673</c:v>
                </c:pt>
                <c:pt idx="11297">
                  <c:v>34674</c:v>
                </c:pt>
                <c:pt idx="11298">
                  <c:v>34675</c:v>
                </c:pt>
                <c:pt idx="11299">
                  <c:v>34676</c:v>
                </c:pt>
                <c:pt idx="11300">
                  <c:v>34677</c:v>
                </c:pt>
                <c:pt idx="11301">
                  <c:v>34678</c:v>
                </c:pt>
                <c:pt idx="11302">
                  <c:v>34679</c:v>
                </c:pt>
                <c:pt idx="11303">
                  <c:v>34680</c:v>
                </c:pt>
                <c:pt idx="11304">
                  <c:v>34681</c:v>
                </c:pt>
                <c:pt idx="11305">
                  <c:v>34682</c:v>
                </c:pt>
                <c:pt idx="11306">
                  <c:v>34683</c:v>
                </c:pt>
                <c:pt idx="11307">
                  <c:v>34684</c:v>
                </c:pt>
                <c:pt idx="11308">
                  <c:v>34685</c:v>
                </c:pt>
                <c:pt idx="11309">
                  <c:v>34686</c:v>
                </c:pt>
                <c:pt idx="11310">
                  <c:v>34687</c:v>
                </c:pt>
                <c:pt idx="11311">
                  <c:v>34688</c:v>
                </c:pt>
                <c:pt idx="11312">
                  <c:v>34689</c:v>
                </c:pt>
                <c:pt idx="11313">
                  <c:v>34690</c:v>
                </c:pt>
                <c:pt idx="11314">
                  <c:v>34691</c:v>
                </c:pt>
                <c:pt idx="11315">
                  <c:v>34692</c:v>
                </c:pt>
                <c:pt idx="11316">
                  <c:v>34693</c:v>
                </c:pt>
                <c:pt idx="11317">
                  <c:v>34694</c:v>
                </c:pt>
                <c:pt idx="11318">
                  <c:v>34695</c:v>
                </c:pt>
                <c:pt idx="11319">
                  <c:v>34696</c:v>
                </c:pt>
                <c:pt idx="11320">
                  <c:v>34697</c:v>
                </c:pt>
                <c:pt idx="11321">
                  <c:v>34698</c:v>
                </c:pt>
                <c:pt idx="11322">
                  <c:v>34699</c:v>
                </c:pt>
                <c:pt idx="11323">
                  <c:v>34700</c:v>
                </c:pt>
                <c:pt idx="11324">
                  <c:v>34701</c:v>
                </c:pt>
                <c:pt idx="11325">
                  <c:v>34702</c:v>
                </c:pt>
                <c:pt idx="11326">
                  <c:v>34703</c:v>
                </c:pt>
                <c:pt idx="11327">
                  <c:v>34704</c:v>
                </c:pt>
                <c:pt idx="11328">
                  <c:v>34705</c:v>
                </c:pt>
                <c:pt idx="11329">
                  <c:v>34706</c:v>
                </c:pt>
                <c:pt idx="11330">
                  <c:v>34707</c:v>
                </c:pt>
                <c:pt idx="11331">
                  <c:v>34708</c:v>
                </c:pt>
                <c:pt idx="11332">
                  <c:v>34709</c:v>
                </c:pt>
                <c:pt idx="11333">
                  <c:v>34710</c:v>
                </c:pt>
                <c:pt idx="11334">
                  <c:v>34711</c:v>
                </c:pt>
                <c:pt idx="11335">
                  <c:v>34712</c:v>
                </c:pt>
                <c:pt idx="11336">
                  <c:v>34713</c:v>
                </c:pt>
                <c:pt idx="11337">
                  <c:v>34714</c:v>
                </c:pt>
                <c:pt idx="11338">
                  <c:v>34715</c:v>
                </c:pt>
                <c:pt idx="11339">
                  <c:v>34716</c:v>
                </c:pt>
                <c:pt idx="11340">
                  <c:v>34717</c:v>
                </c:pt>
                <c:pt idx="11341">
                  <c:v>34718</c:v>
                </c:pt>
                <c:pt idx="11342">
                  <c:v>34719</c:v>
                </c:pt>
                <c:pt idx="11343">
                  <c:v>34720</c:v>
                </c:pt>
                <c:pt idx="11344">
                  <c:v>34721</c:v>
                </c:pt>
                <c:pt idx="11345">
                  <c:v>34722</c:v>
                </c:pt>
                <c:pt idx="11346">
                  <c:v>34723</c:v>
                </c:pt>
                <c:pt idx="11347">
                  <c:v>34724</c:v>
                </c:pt>
                <c:pt idx="11348">
                  <c:v>34725</c:v>
                </c:pt>
                <c:pt idx="11349">
                  <c:v>34726</c:v>
                </c:pt>
                <c:pt idx="11350">
                  <c:v>34727</c:v>
                </c:pt>
                <c:pt idx="11351">
                  <c:v>34728</c:v>
                </c:pt>
                <c:pt idx="11352">
                  <c:v>34729</c:v>
                </c:pt>
                <c:pt idx="11353">
                  <c:v>34730</c:v>
                </c:pt>
                <c:pt idx="11354">
                  <c:v>34731</c:v>
                </c:pt>
                <c:pt idx="11355">
                  <c:v>34732</c:v>
                </c:pt>
                <c:pt idx="11356">
                  <c:v>34733</c:v>
                </c:pt>
                <c:pt idx="11357">
                  <c:v>34734</c:v>
                </c:pt>
                <c:pt idx="11358">
                  <c:v>34735</c:v>
                </c:pt>
                <c:pt idx="11359">
                  <c:v>34736</c:v>
                </c:pt>
                <c:pt idx="11360">
                  <c:v>34737</c:v>
                </c:pt>
                <c:pt idx="11361">
                  <c:v>34738</c:v>
                </c:pt>
                <c:pt idx="11362">
                  <c:v>34739</c:v>
                </c:pt>
                <c:pt idx="11363">
                  <c:v>34740</c:v>
                </c:pt>
                <c:pt idx="11364">
                  <c:v>34741</c:v>
                </c:pt>
                <c:pt idx="11365">
                  <c:v>34742</c:v>
                </c:pt>
                <c:pt idx="11366">
                  <c:v>34743</c:v>
                </c:pt>
                <c:pt idx="11367">
                  <c:v>34744</c:v>
                </c:pt>
                <c:pt idx="11368">
                  <c:v>34745</c:v>
                </c:pt>
                <c:pt idx="11369">
                  <c:v>34746</c:v>
                </c:pt>
                <c:pt idx="11370">
                  <c:v>34747</c:v>
                </c:pt>
                <c:pt idx="11371">
                  <c:v>34748</c:v>
                </c:pt>
                <c:pt idx="11372">
                  <c:v>34749</c:v>
                </c:pt>
                <c:pt idx="11373">
                  <c:v>34750</c:v>
                </c:pt>
                <c:pt idx="11374">
                  <c:v>34751</c:v>
                </c:pt>
                <c:pt idx="11375">
                  <c:v>34752</c:v>
                </c:pt>
                <c:pt idx="11376">
                  <c:v>34753</c:v>
                </c:pt>
                <c:pt idx="11377">
                  <c:v>34754</c:v>
                </c:pt>
                <c:pt idx="11378">
                  <c:v>34755</c:v>
                </c:pt>
                <c:pt idx="11379">
                  <c:v>34756</c:v>
                </c:pt>
                <c:pt idx="11380">
                  <c:v>34757</c:v>
                </c:pt>
                <c:pt idx="11381">
                  <c:v>34758</c:v>
                </c:pt>
                <c:pt idx="11382">
                  <c:v>34759</c:v>
                </c:pt>
                <c:pt idx="11383">
                  <c:v>34760</c:v>
                </c:pt>
                <c:pt idx="11384">
                  <c:v>34761</c:v>
                </c:pt>
                <c:pt idx="11385">
                  <c:v>34762</c:v>
                </c:pt>
                <c:pt idx="11386">
                  <c:v>34763</c:v>
                </c:pt>
                <c:pt idx="11387">
                  <c:v>34764</c:v>
                </c:pt>
                <c:pt idx="11388">
                  <c:v>34765</c:v>
                </c:pt>
                <c:pt idx="11389">
                  <c:v>34766</c:v>
                </c:pt>
                <c:pt idx="11390">
                  <c:v>34767</c:v>
                </c:pt>
                <c:pt idx="11391">
                  <c:v>34768</c:v>
                </c:pt>
                <c:pt idx="11392">
                  <c:v>34769</c:v>
                </c:pt>
                <c:pt idx="11393">
                  <c:v>34770</c:v>
                </c:pt>
                <c:pt idx="11394">
                  <c:v>34771</c:v>
                </c:pt>
                <c:pt idx="11395">
                  <c:v>34772</c:v>
                </c:pt>
                <c:pt idx="11396">
                  <c:v>34773</c:v>
                </c:pt>
                <c:pt idx="11397">
                  <c:v>34774</c:v>
                </c:pt>
                <c:pt idx="11398">
                  <c:v>34775</c:v>
                </c:pt>
                <c:pt idx="11399">
                  <c:v>34776</c:v>
                </c:pt>
                <c:pt idx="11400">
                  <c:v>34777</c:v>
                </c:pt>
                <c:pt idx="11401">
                  <c:v>34778</c:v>
                </c:pt>
                <c:pt idx="11402">
                  <c:v>34779</c:v>
                </c:pt>
                <c:pt idx="11403">
                  <c:v>34780</c:v>
                </c:pt>
                <c:pt idx="11404">
                  <c:v>34781</c:v>
                </c:pt>
                <c:pt idx="11405">
                  <c:v>34782</c:v>
                </c:pt>
                <c:pt idx="11406">
                  <c:v>34783</c:v>
                </c:pt>
                <c:pt idx="11407">
                  <c:v>34784</c:v>
                </c:pt>
                <c:pt idx="11408">
                  <c:v>34785</c:v>
                </c:pt>
                <c:pt idx="11409">
                  <c:v>34786</c:v>
                </c:pt>
                <c:pt idx="11410">
                  <c:v>34787</c:v>
                </c:pt>
                <c:pt idx="11411">
                  <c:v>34788</c:v>
                </c:pt>
                <c:pt idx="11412">
                  <c:v>34789</c:v>
                </c:pt>
                <c:pt idx="11413">
                  <c:v>34790</c:v>
                </c:pt>
                <c:pt idx="11414">
                  <c:v>34791</c:v>
                </c:pt>
                <c:pt idx="11415">
                  <c:v>34792</c:v>
                </c:pt>
                <c:pt idx="11416">
                  <c:v>34793</c:v>
                </c:pt>
                <c:pt idx="11417">
                  <c:v>34794</c:v>
                </c:pt>
                <c:pt idx="11418">
                  <c:v>34795</c:v>
                </c:pt>
                <c:pt idx="11419">
                  <c:v>34796</c:v>
                </c:pt>
                <c:pt idx="11420">
                  <c:v>34797</c:v>
                </c:pt>
                <c:pt idx="11421">
                  <c:v>34798</c:v>
                </c:pt>
                <c:pt idx="11422">
                  <c:v>34799</c:v>
                </c:pt>
                <c:pt idx="11423">
                  <c:v>34800</c:v>
                </c:pt>
                <c:pt idx="11424">
                  <c:v>34801</c:v>
                </c:pt>
                <c:pt idx="11425">
                  <c:v>34802</c:v>
                </c:pt>
                <c:pt idx="11426">
                  <c:v>34803</c:v>
                </c:pt>
                <c:pt idx="11427">
                  <c:v>34804</c:v>
                </c:pt>
                <c:pt idx="11428">
                  <c:v>34805</c:v>
                </c:pt>
                <c:pt idx="11429">
                  <c:v>34806</c:v>
                </c:pt>
                <c:pt idx="11430">
                  <c:v>34807</c:v>
                </c:pt>
                <c:pt idx="11431">
                  <c:v>34808</c:v>
                </c:pt>
                <c:pt idx="11432">
                  <c:v>34809</c:v>
                </c:pt>
                <c:pt idx="11433">
                  <c:v>34810</c:v>
                </c:pt>
                <c:pt idx="11434">
                  <c:v>34811</c:v>
                </c:pt>
                <c:pt idx="11435">
                  <c:v>34812</c:v>
                </c:pt>
                <c:pt idx="11436">
                  <c:v>34813</c:v>
                </c:pt>
                <c:pt idx="11437">
                  <c:v>34814</c:v>
                </c:pt>
                <c:pt idx="11438">
                  <c:v>34815</c:v>
                </c:pt>
                <c:pt idx="11439">
                  <c:v>34816</c:v>
                </c:pt>
                <c:pt idx="11440">
                  <c:v>34817</c:v>
                </c:pt>
                <c:pt idx="11441">
                  <c:v>34818</c:v>
                </c:pt>
                <c:pt idx="11442">
                  <c:v>34819</c:v>
                </c:pt>
                <c:pt idx="11443">
                  <c:v>34820</c:v>
                </c:pt>
                <c:pt idx="11444">
                  <c:v>34821</c:v>
                </c:pt>
                <c:pt idx="11445">
                  <c:v>34822</c:v>
                </c:pt>
                <c:pt idx="11446">
                  <c:v>34823</c:v>
                </c:pt>
                <c:pt idx="11447">
                  <c:v>34824</c:v>
                </c:pt>
                <c:pt idx="11448">
                  <c:v>34825</c:v>
                </c:pt>
                <c:pt idx="11449">
                  <c:v>34826</c:v>
                </c:pt>
                <c:pt idx="11450">
                  <c:v>34827</c:v>
                </c:pt>
                <c:pt idx="11451">
                  <c:v>34828</c:v>
                </c:pt>
                <c:pt idx="11452">
                  <c:v>34829</c:v>
                </c:pt>
                <c:pt idx="11453">
                  <c:v>34830</c:v>
                </c:pt>
                <c:pt idx="11454">
                  <c:v>34831</c:v>
                </c:pt>
                <c:pt idx="11455">
                  <c:v>34832</c:v>
                </c:pt>
                <c:pt idx="11456">
                  <c:v>34833</c:v>
                </c:pt>
                <c:pt idx="11457">
                  <c:v>34834</c:v>
                </c:pt>
                <c:pt idx="11458">
                  <c:v>34835</c:v>
                </c:pt>
                <c:pt idx="11459">
                  <c:v>34836</c:v>
                </c:pt>
                <c:pt idx="11460">
                  <c:v>34837</c:v>
                </c:pt>
                <c:pt idx="11461">
                  <c:v>34838</c:v>
                </c:pt>
                <c:pt idx="11462">
                  <c:v>34839</c:v>
                </c:pt>
                <c:pt idx="11463">
                  <c:v>34840</c:v>
                </c:pt>
                <c:pt idx="11464">
                  <c:v>34841</c:v>
                </c:pt>
                <c:pt idx="11465">
                  <c:v>34842</c:v>
                </c:pt>
                <c:pt idx="11466">
                  <c:v>34843</c:v>
                </c:pt>
                <c:pt idx="11467">
                  <c:v>34844</c:v>
                </c:pt>
                <c:pt idx="11468">
                  <c:v>34845</c:v>
                </c:pt>
                <c:pt idx="11469">
                  <c:v>34846</c:v>
                </c:pt>
                <c:pt idx="11470">
                  <c:v>34847</c:v>
                </c:pt>
                <c:pt idx="11471">
                  <c:v>34848</c:v>
                </c:pt>
                <c:pt idx="11472">
                  <c:v>34849</c:v>
                </c:pt>
                <c:pt idx="11473">
                  <c:v>34850</c:v>
                </c:pt>
                <c:pt idx="11474">
                  <c:v>34851</c:v>
                </c:pt>
                <c:pt idx="11475">
                  <c:v>34852</c:v>
                </c:pt>
                <c:pt idx="11476">
                  <c:v>34853</c:v>
                </c:pt>
                <c:pt idx="11477">
                  <c:v>34854</c:v>
                </c:pt>
                <c:pt idx="11478">
                  <c:v>34855</c:v>
                </c:pt>
                <c:pt idx="11479">
                  <c:v>34856</c:v>
                </c:pt>
                <c:pt idx="11480">
                  <c:v>34857</c:v>
                </c:pt>
                <c:pt idx="11481">
                  <c:v>34858</c:v>
                </c:pt>
                <c:pt idx="11482">
                  <c:v>34859</c:v>
                </c:pt>
                <c:pt idx="11483">
                  <c:v>34860</c:v>
                </c:pt>
                <c:pt idx="11484">
                  <c:v>34861</c:v>
                </c:pt>
                <c:pt idx="11485">
                  <c:v>34862</c:v>
                </c:pt>
                <c:pt idx="11486">
                  <c:v>34863</c:v>
                </c:pt>
                <c:pt idx="11487">
                  <c:v>34864</c:v>
                </c:pt>
                <c:pt idx="11488">
                  <c:v>34865</c:v>
                </c:pt>
                <c:pt idx="11489">
                  <c:v>34866</c:v>
                </c:pt>
                <c:pt idx="11490">
                  <c:v>34867</c:v>
                </c:pt>
                <c:pt idx="11491">
                  <c:v>34868</c:v>
                </c:pt>
                <c:pt idx="11492">
                  <c:v>34869</c:v>
                </c:pt>
                <c:pt idx="11493">
                  <c:v>34870</c:v>
                </c:pt>
                <c:pt idx="11494">
                  <c:v>34871</c:v>
                </c:pt>
                <c:pt idx="11495">
                  <c:v>34872</c:v>
                </c:pt>
                <c:pt idx="11496">
                  <c:v>34873</c:v>
                </c:pt>
                <c:pt idx="11497">
                  <c:v>34874</c:v>
                </c:pt>
                <c:pt idx="11498">
                  <c:v>34875</c:v>
                </c:pt>
                <c:pt idx="11499">
                  <c:v>34876</c:v>
                </c:pt>
                <c:pt idx="11500">
                  <c:v>34877</c:v>
                </c:pt>
                <c:pt idx="11501">
                  <c:v>34878</c:v>
                </c:pt>
                <c:pt idx="11502">
                  <c:v>34879</c:v>
                </c:pt>
                <c:pt idx="11503">
                  <c:v>34880</c:v>
                </c:pt>
                <c:pt idx="11504">
                  <c:v>34881</c:v>
                </c:pt>
                <c:pt idx="11505">
                  <c:v>34882</c:v>
                </c:pt>
                <c:pt idx="11506">
                  <c:v>34883</c:v>
                </c:pt>
                <c:pt idx="11507">
                  <c:v>34884</c:v>
                </c:pt>
                <c:pt idx="11508">
                  <c:v>34885</c:v>
                </c:pt>
                <c:pt idx="11509">
                  <c:v>34886</c:v>
                </c:pt>
                <c:pt idx="11510">
                  <c:v>34887</c:v>
                </c:pt>
                <c:pt idx="11511">
                  <c:v>34888</c:v>
                </c:pt>
                <c:pt idx="11512">
                  <c:v>34889</c:v>
                </c:pt>
                <c:pt idx="11513">
                  <c:v>34890</c:v>
                </c:pt>
                <c:pt idx="11514">
                  <c:v>34891</c:v>
                </c:pt>
                <c:pt idx="11515">
                  <c:v>34892</c:v>
                </c:pt>
                <c:pt idx="11516">
                  <c:v>34893</c:v>
                </c:pt>
                <c:pt idx="11517">
                  <c:v>34894</c:v>
                </c:pt>
                <c:pt idx="11518">
                  <c:v>34895</c:v>
                </c:pt>
                <c:pt idx="11519">
                  <c:v>34896</c:v>
                </c:pt>
                <c:pt idx="11520">
                  <c:v>34897</c:v>
                </c:pt>
                <c:pt idx="11521">
                  <c:v>34898</c:v>
                </c:pt>
                <c:pt idx="11522">
                  <c:v>34899</c:v>
                </c:pt>
                <c:pt idx="11523">
                  <c:v>34900</c:v>
                </c:pt>
                <c:pt idx="11524">
                  <c:v>34901</c:v>
                </c:pt>
                <c:pt idx="11525">
                  <c:v>34902</c:v>
                </c:pt>
                <c:pt idx="11526">
                  <c:v>34903</c:v>
                </c:pt>
                <c:pt idx="11527">
                  <c:v>34904</c:v>
                </c:pt>
                <c:pt idx="11528">
                  <c:v>34905</c:v>
                </c:pt>
                <c:pt idx="11529">
                  <c:v>34906</c:v>
                </c:pt>
                <c:pt idx="11530">
                  <c:v>34907</c:v>
                </c:pt>
                <c:pt idx="11531">
                  <c:v>34908</c:v>
                </c:pt>
                <c:pt idx="11532">
                  <c:v>34909</c:v>
                </c:pt>
                <c:pt idx="11533">
                  <c:v>34910</c:v>
                </c:pt>
                <c:pt idx="11534">
                  <c:v>34911</c:v>
                </c:pt>
                <c:pt idx="11535">
                  <c:v>34912</c:v>
                </c:pt>
                <c:pt idx="11536">
                  <c:v>34913</c:v>
                </c:pt>
                <c:pt idx="11537">
                  <c:v>34914</c:v>
                </c:pt>
                <c:pt idx="11538">
                  <c:v>34915</c:v>
                </c:pt>
                <c:pt idx="11539">
                  <c:v>34916</c:v>
                </c:pt>
                <c:pt idx="11540">
                  <c:v>34917</c:v>
                </c:pt>
                <c:pt idx="11541">
                  <c:v>34918</c:v>
                </c:pt>
                <c:pt idx="11542">
                  <c:v>34919</c:v>
                </c:pt>
                <c:pt idx="11543">
                  <c:v>34920</c:v>
                </c:pt>
                <c:pt idx="11544">
                  <c:v>34921</c:v>
                </c:pt>
                <c:pt idx="11545">
                  <c:v>34922</c:v>
                </c:pt>
                <c:pt idx="11546">
                  <c:v>34923</c:v>
                </c:pt>
                <c:pt idx="11547">
                  <c:v>34924</c:v>
                </c:pt>
                <c:pt idx="11548">
                  <c:v>34925</c:v>
                </c:pt>
                <c:pt idx="11549">
                  <c:v>34926</c:v>
                </c:pt>
                <c:pt idx="11550">
                  <c:v>34927</c:v>
                </c:pt>
                <c:pt idx="11551">
                  <c:v>34928</c:v>
                </c:pt>
                <c:pt idx="11552">
                  <c:v>34929</c:v>
                </c:pt>
                <c:pt idx="11553">
                  <c:v>34930</c:v>
                </c:pt>
                <c:pt idx="11554">
                  <c:v>34931</c:v>
                </c:pt>
                <c:pt idx="11555">
                  <c:v>34932</c:v>
                </c:pt>
                <c:pt idx="11556">
                  <c:v>34933</c:v>
                </c:pt>
                <c:pt idx="11557">
                  <c:v>34934</c:v>
                </c:pt>
                <c:pt idx="11558">
                  <c:v>34935</c:v>
                </c:pt>
                <c:pt idx="11559">
                  <c:v>34936</c:v>
                </c:pt>
                <c:pt idx="11560">
                  <c:v>34937</c:v>
                </c:pt>
                <c:pt idx="11561">
                  <c:v>34938</c:v>
                </c:pt>
                <c:pt idx="11562">
                  <c:v>34939</c:v>
                </c:pt>
                <c:pt idx="11563">
                  <c:v>34940</c:v>
                </c:pt>
                <c:pt idx="11564">
                  <c:v>34941</c:v>
                </c:pt>
                <c:pt idx="11565">
                  <c:v>34942</c:v>
                </c:pt>
                <c:pt idx="11566">
                  <c:v>34943</c:v>
                </c:pt>
                <c:pt idx="11567">
                  <c:v>34944</c:v>
                </c:pt>
                <c:pt idx="11568">
                  <c:v>34945</c:v>
                </c:pt>
                <c:pt idx="11569">
                  <c:v>34946</c:v>
                </c:pt>
                <c:pt idx="11570">
                  <c:v>34947</c:v>
                </c:pt>
                <c:pt idx="11571">
                  <c:v>34948</c:v>
                </c:pt>
                <c:pt idx="11572">
                  <c:v>34949</c:v>
                </c:pt>
                <c:pt idx="11573">
                  <c:v>34950</c:v>
                </c:pt>
                <c:pt idx="11574">
                  <c:v>34951</c:v>
                </c:pt>
                <c:pt idx="11575">
                  <c:v>34952</c:v>
                </c:pt>
                <c:pt idx="11576">
                  <c:v>34953</c:v>
                </c:pt>
                <c:pt idx="11577">
                  <c:v>34954</c:v>
                </c:pt>
                <c:pt idx="11578">
                  <c:v>34955</c:v>
                </c:pt>
                <c:pt idx="11579">
                  <c:v>34956</c:v>
                </c:pt>
                <c:pt idx="11580">
                  <c:v>34957</c:v>
                </c:pt>
                <c:pt idx="11581">
                  <c:v>34958</c:v>
                </c:pt>
                <c:pt idx="11582">
                  <c:v>34959</c:v>
                </c:pt>
                <c:pt idx="11583">
                  <c:v>34960</c:v>
                </c:pt>
                <c:pt idx="11584">
                  <c:v>34961</c:v>
                </c:pt>
                <c:pt idx="11585">
                  <c:v>34962</c:v>
                </c:pt>
                <c:pt idx="11586">
                  <c:v>34963</c:v>
                </c:pt>
                <c:pt idx="11587">
                  <c:v>34964</c:v>
                </c:pt>
                <c:pt idx="11588">
                  <c:v>34965</c:v>
                </c:pt>
                <c:pt idx="11589">
                  <c:v>34966</c:v>
                </c:pt>
                <c:pt idx="11590">
                  <c:v>34967</c:v>
                </c:pt>
                <c:pt idx="11591">
                  <c:v>34968</c:v>
                </c:pt>
                <c:pt idx="11592">
                  <c:v>34969</c:v>
                </c:pt>
                <c:pt idx="11593">
                  <c:v>34970</c:v>
                </c:pt>
                <c:pt idx="11594">
                  <c:v>34971</c:v>
                </c:pt>
                <c:pt idx="11595">
                  <c:v>34972</c:v>
                </c:pt>
                <c:pt idx="11596">
                  <c:v>34973</c:v>
                </c:pt>
                <c:pt idx="11597">
                  <c:v>34974</c:v>
                </c:pt>
                <c:pt idx="11598">
                  <c:v>34975</c:v>
                </c:pt>
                <c:pt idx="11599">
                  <c:v>34976</c:v>
                </c:pt>
                <c:pt idx="11600">
                  <c:v>34977</c:v>
                </c:pt>
                <c:pt idx="11601">
                  <c:v>34978</c:v>
                </c:pt>
                <c:pt idx="11602">
                  <c:v>34979</c:v>
                </c:pt>
                <c:pt idx="11603">
                  <c:v>34980</c:v>
                </c:pt>
                <c:pt idx="11604">
                  <c:v>34981</c:v>
                </c:pt>
                <c:pt idx="11605">
                  <c:v>34982</c:v>
                </c:pt>
                <c:pt idx="11606">
                  <c:v>34983</c:v>
                </c:pt>
                <c:pt idx="11607">
                  <c:v>34984</c:v>
                </c:pt>
                <c:pt idx="11608">
                  <c:v>34985</c:v>
                </c:pt>
                <c:pt idx="11609">
                  <c:v>34986</c:v>
                </c:pt>
                <c:pt idx="11610">
                  <c:v>34987</c:v>
                </c:pt>
                <c:pt idx="11611">
                  <c:v>34988</c:v>
                </c:pt>
                <c:pt idx="11612">
                  <c:v>34989</c:v>
                </c:pt>
                <c:pt idx="11613">
                  <c:v>34990</c:v>
                </c:pt>
                <c:pt idx="11614">
                  <c:v>34991</c:v>
                </c:pt>
                <c:pt idx="11615">
                  <c:v>34992</c:v>
                </c:pt>
                <c:pt idx="11616">
                  <c:v>34993</c:v>
                </c:pt>
                <c:pt idx="11617">
                  <c:v>34994</c:v>
                </c:pt>
                <c:pt idx="11618">
                  <c:v>34995</c:v>
                </c:pt>
                <c:pt idx="11619">
                  <c:v>34996</c:v>
                </c:pt>
                <c:pt idx="11620">
                  <c:v>34997</c:v>
                </c:pt>
                <c:pt idx="11621">
                  <c:v>34998</c:v>
                </c:pt>
                <c:pt idx="11622">
                  <c:v>34999</c:v>
                </c:pt>
                <c:pt idx="11623">
                  <c:v>35000</c:v>
                </c:pt>
                <c:pt idx="11624">
                  <c:v>35001</c:v>
                </c:pt>
                <c:pt idx="11625">
                  <c:v>35002</c:v>
                </c:pt>
                <c:pt idx="11626">
                  <c:v>35003</c:v>
                </c:pt>
                <c:pt idx="11627">
                  <c:v>35004</c:v>
                </c:pt>
                <c:pt idx="11628">
                  <c:v>35005</c:v>
                </c:pt>
                <c:pt idx="11629">
                  <c:v>35006</c:v>
                </c:pt>
                <c:pt idx="11630">
                  <c:v>35007</c:v>
                </c:pt>
                <c:pt idx="11631">
                  <c:v>35008</c:v>
                </c:pt>
                <c:pt idx="11632">
                  <c:v>35009</c:v>
                </c:pt>
                <c:pt idx="11633">
                  <c:v>35010</c:v>
                </c:pt>
                <c:pt idx="11634">
                  <c:v>35011</c:v>
                </c:pt>
                <c:pt idx="11635">
                  <c:v>35012</c:v>
                </c:pt>
                <c:pt idx="11636">
                  <c:v>35013</c:v>
                </c:pt>
                <c:pt idx="11637">
                  <c:v>35014</c:v>
                </c:pt>
                <c:pt idx="11638">
                  <c:v>35015</c:v>
                </c:pt>
                <c:pt idx="11639">
                  <c:v>35016</c:v>
                </c:pt>
                <c:pt idx="11640">
                  <c:v>35017</c:v>
                </c:pt>
                <c:pt idx="11641">
                  <c:v>35018</c:v>
                </c:pt>
                <c:pt idx="11642">
                  <c:v>35019</c:v>
                </c:pt>
                <c:pt idx="11643">
                  <c:v>35020</c:v>
                </c:pt>
                <c:pt idx="11644">
                  <c:v>35021</c:v>
                </c:pt>
                <c:pt idx="11645">
                  <c:v>35022</c:v>
                </c:pt>
                <c:pt idx="11646">
                  <c:v>35023</c:v>
                </c:pt>
                <c:pt idx="11647">
                  <c:v>35024</c:v>
                </c:pt>
                <c:pt idx="11648">
                  <c:v>35025</c:v>
                </c:pt>
                <c:pt idx="11649">
                  <c:v>35026</c:v>
                </c:pt>
                <c:pt idx="11650">
                  <c:v>35027</c:v>
                </c:pt>
                <c:pt idx="11651">
                  <c:v>35028</c:v>
                </c:pt>
                <c:pt idx="11652">
                  <c:v>35029</c:v>
                </c:pt>
                <c:pt idx="11653">
                  <c:v>35030</c:v>
                </c:pt>
                <c:pt idx="11654">
                  <c:v>35031</c:v>
                </c:pt>
                <c:pt idx="11655">
                  <c:v>35032</c:v>
                </c:pt>
                <c:pt idx="11656">
                  <c:v>35033</c:v>
                </c:pt>
                <c:pt idx="11657">
                  <c:v>35034</c:v>
                </c:pt>
                <c:pt idx="11658">
                  <c:v>35035</c:v>
                </c:pt>
                <c:pt idx="11659">
                  <c:v>35036</c:v>
                </c:pt>
                <c:pt idx="11660">
                  <c:v>35037</c:v>
                </c:pt>
                <c:pt idx="11661">
                  <c:v>35038</c:v>
                </c:pt>
                <c:pt idx="11662">
                  <c:v>35039</c:v>
                </c:pt>
                <c:pt idx="11663">
                  <c:v>35040</c:v>
                </c:pt>
                <c:pt idx="11664">
                  <c:v>35041</c:v>
                </c:pt>
                <c:pt idx="11665">
                  <c:v>35042</c:v>
                </c:pt>
                <c:pt idx="11666">
                  <c:v>35043</c:v>
                </c:pt>
                <c:pt idx="11667">
                  <c:v>35044</c:v>
                </c:pt>
                <c:pt idx="11668">
                  <c:v>35045</c:v>
                </c:pt>
                <c:pt idx="11669">
                  <c:v>35046</c:v>
                </c:pt>
                <c:pt idx="11670">
                  <c:v>35047</c:v>
                </c:pt>
                <c:pt idx="11671">
                  <c:v>35048</c:v>
                </c:pt>
                <c:pt idx="11672">
                  <c:v>35049</c:v>
                </c:pt>
                <c:pt idx="11673">
                  <c:v>35050</c:v>
                </c:pt>
                <c:pt idx="11674">
                  <c:v>35051</c:v>
                </c:pt>
                <c:pt idx="11675">
                  <c:v>35052</c:v>
                </c:pt>
                <c:pt idx="11676">
                  <c:v>35053</c:v>
                </c:pt>
                <c:pt idx="11677">
                  <c:v>35054</c:v>
                </c:pt>
                <c:pt idx="11678">
                  <c:v>35055</c:v>
                </c:pt>
                <c:pt idx="11679">
                  <c:v>35056</c:v>
                </c:pt>
                <c:pt idx="11680">
                  <c:v>35057</c:v>
                </c:pt>
                <c:pt idx="11681">
                  <c:v>35058</c:v>
                </c:pt>
                <c:pt idx="11682">
                  <c:v>35059</c:v>
                </c:pt>
                <c:pt idx="11683">
                  <c:v>35060</c:v>
                </c:pt>
                <c:pt idx="11684">
                  <c:v>35061</c:v>
                </c:pt>
                <c:pt idx="11685">
                  <c:v>35062</c:v>
                </c:pt>
                <c:pt idx="11686">
                  <c:v>35063</c:v>
                </c:pt>
                <c:pt idx="11687">
                  <c:v>35064</c:v>
                </c:pt>
                <c:pt idx="11688">
                  <c:v>35065</c:v>
                </c:pt>
                <c:pt idx="11689">
                  <c:v>35066</c:v>
                </c:pt>
                <c:pt idx="11690">
                  <c:v>35067</c:v>
                </c:pt>
                <c:pt idx="11691">
                  <c:v>35068</c:v>
                </c:pt>
                <c:pt idx="11692">
                  <c:v>35069</c:v>
                </c:pt>
                <c:pt idx="11693">
                  <c:v>35070</c:v>
                </c:pt>
                <c:pt idx="11694">
                  <c:v>35071</c:v>
                </c:pt>
                <c:pt idx="11695">
                  <c:v>35072</c:v>
                </c:pt>
                <c:pt idx="11696">
                  <c:v>35073</c:v>
                </c:pt>
                <c:pt idx="11697">
                  <c:v>35074</c:v>
                </c:pt>
                <c:pt idx="11698">
                  <c:v>35075</c:v>
                </c:pt>
                <c:pt idx="11699">
                  <c:v>35076</c:v>
                </c:pt>
                <c:pt idx="11700">
                  <c:v>35077</c:v>
                </c:pt>
                <c:pt idx="11701">
                  <c:v>35078</c:v>
                </c:pt>
                <c:pt idx="11702">
                  <c:v>35079</c:v>
                </c:pt>
                <c:pt idx="11703">
                  <c:v>35080</c:v>
                </c:pt>
                <c:pt idx="11704">
                  <c:v>35081</c:v>
                </c:pt>
                <c:pt idx="11705">
                  <c:v>35082</c:v>
                </c:pt>
                <c:pt idx="11706">
                  <c:v>35083</c:v>
                </c:pt>
                <c:pt idx="11707">
                  <c:v>35084</c:v>
                </c:pt>
                <c:pt idx="11708">
                  <c:v>35085</c:v>
                </c:pt>
                <c:pt idx="11709">
                  <c:v>35086</c:v>
                </c:pt>
                <c:pt idx="11710">
                  <c:v>35087</c:v>
                </c:pt>
                <c:pt idx="11711">
                  <c:v>35088</c:v>
                </c:pt>
                <c:pt idx="11712">
                  <c:v>35089</c:v>
                </c:pt>
                <c:pt idx="11713">
                  <c:v>35090</c:v>
                </c:pt>
                <c:pt idx="11714">
                  <c:v>35091</c:v>
                </c:pt>
                <c:pt idx="11715">
                  <c:v>35092</c:v>
                </c:pt>
                <c:pt idx="11716">
                  <c:v>35093</c:v>
                </c:pt>
                <c:pt idx="11717">
                  <c:v>35094</c:v>
                </c:pt>
                <c:pt idx="11718">
                  <c:v>35095</c:v>
                </c:pt>
                <c:pt idx="11719">
                  <c:v>35096</c:v>
                </c:pt>
                <c:pt idx="11720">
                  <c:v>35097</c:v>
                </c:pt>
                <c:pt idx="11721">
                  <c:v>35098</c:v>
                </c:pt>
                <c:pt idx="11722">
                  <c:v>35099</c:v>
                </c:pt>
                <c:pt idx="11723">
                  <c:v>35100</c:v>
                </c:pt>
                <c:pt idx="11724">
                  <c:v>35101</c:v>
                </c:pt>
                <c:pt idx="11725">
                  <c:v>35102</c:v>
                </c:pt>
                <c:pt idx="11726">
                  <c:v>35103</c:v>
                </c:pt>
                <c:pt idx="11727">
                  <c:v>35104</c:v>
                </c:pt>
                <c:pt idx="11728">
                  <c:v>35105</c:v>
                </c:pt>
                <c:pt idx="11729">
                  <c:v>35106</c:v>
                </c:pt>
                <c:pt idx="11730">
                  <c:v>35107</c:v>
                </c:pt>
                <c:pt idx="11731">
                  <c:v>35108</c:v>
                </c:pt>
                <c:pt idx="11732">
                  <c:v>35109</c:v>
                </c:pt>
                <c:pt idx="11733">
                  <c:v>35110</c:v>
                </c:pt>
                <c:pt idx="11734">
                  <c:v>35111</c:v>
                </c:pt>
                <c:pt idx="11735">
                  <c:v>35112</c:v>
                </c:pt>
                <c:pt idx="11736">
                  <c:v>35113</c:v>
                </c:pt>
                <c:pt idx="11737">
                  <c:v>35114</c:v>
                </c:pt>
                <c:pt idx="11738">
                  <c:v>35115</c:v>
                </c:pt>
                <c:pt idx="11739">
                  <c:v>35116</c:v>
                </c:pt>
                <c:pt idx="11740">
                  <c:v>35117</c:v>
                </c:pt>
                <c:pt idx="11741">
                  <c:v>35118</c:v>
                </c:pt>
                <c:pt idx="11742">
                  <c:v>35119</c:v>
                </c:pt>
                <c:pt idx="11743">
                  <c:v>35120</c:v>
                </c:pt>
                <c:pt idx="11744">
                  <c:v>35121</c:v>
                </c:pt>
                <c:pt idx="11745">
                  <c:v>35122</c:v>
                </c:pt>
                <c:pt idx="11746">
                  <c:v>35123</c:v>
                </c:pt>
                <c:pt idx="11747">
                  <c:v>35124</c:v>
                </c:pt>
                <c:pt idx="11748">
                  <c:v>35125</c:v>
                </c:pt>
                <c:pt idx="11749">
                  <c:v>35126</c:v>
                </c:pt>
                <c:pt idx="11750">
                  <c:v>35127</c:v>
                </c:pt>
                <c:pt idx="11751">
                  <c:v>35128</c:v>
                </c:pt>
                <c:pt idx="11752">
                  <c:v>35129</c:v>
                </c:pt>
                <c:pt idx="11753">
                  <c:v>35130</c:v>
                </c:pt>
                <c:pt idx="11754">
                  <c:v>35131</c:v>
                </c:pt>
                <c:pt idx="11755">
                  <c:v>35132</c:v>
                </c:pt>
                <c:pt idx="11756">
                  <c:v>35133</c:v>
                </c:pt>
                <c:pt idx="11757">
                  <c:v>35134</c:v>
                </c:pt>
                <c:pt idx="11758">
                  <c:v>35135</c:v>
                </c:pt>
                <c:pt idx="11759">
                  <c:v>35136</c:v>
                </c:pt>
                <c:pt idx="11760">
                  <c:v>35137</c:v>
                </c:pt>
                <c:pt idx="11761">
                  <c:v>35138</c:v>
                </c:pt>
                <c:pt idx="11762">
                  <c:v>35139</c:v>
                </c:pt>
                <c:pt idx="11763">
                  <c:v>35140</c:v>
                </c:pt>
                <c:pt idx="11764">
                  <c:v>35141</c:v>
                </c:pt>
                <c:pt idx="11765">
                  <c:v>35142</c:v>
                </c:pt>
                <c:pt idx="11766">
                  <c:v>35143</c:v>
                </c:pt>
                <c:pt idx="11767">
                  <c:v>35144</c:v>
                </c:pt>
                <c:pt idx="11768">
                  <c:v>35145</c:v>
                </c:pt>
                <c:pt idx="11769">
                  <c:v>35146</c:v>
                </c:pt>
                <c:pt idx="11770">
                  <c:v>35147</c:v>
                </c:pt>
                <c:pt idx="11771">
                  <c:v>35148</c:v>
                </c:pt>
                <c:pt idx="11772">
                  <c:v>35149</c:v>
                </c:pt>
                <c:pt idx="11773">
                  <c:v>35150</c:v>
                </c:pt>
                <c:pt idx="11774">
                  <c:v>35151</c:v>
                </c:pt>
                <c:pt idx="11775">
                  <c:v>35152</c:v>
                </c:pt>
                <c:pt idx="11776">
                  <c:v>35153</c:v>
                </c:pt>
                <c:pt idx="11777">
                  <c:v>35154</c:v>
                </c:pt>
                <c:pt idx="11778">
                  <c:v>35155</c:v>
                </c:pt>
                <c:pt idx="11779">
                  <c:v>35156</c:v>
                </c:pt>
                <c:pt idx="11780">
                  <c:v>35157</c:v>
                </c:pt>
                <c:pt idx="11781">
                  <c:v>35158</c:v>
                </c:pt>
                <c:pt idx="11782">
                  <c:v>35159</c:v>
                </c:pt>
                <c:pt idx="11783">
                  <c:v>35160</c:v>
                </c:pt>
                <c:pt idx="11784">
                  <c:v>35161</c:v>
                </c:pt>
                <c:pt idx="11785">
                  <c:v>35162</c:v>
                </c:pt>
                <c:pt idx="11786">
                  <c:v>35163</c:v>
                </c:pt>
                <c:pt idx="11787">
                  <c:v>35164</c:v>
                </c:pt>
                <c:pt idx="11788">
                  <c:v>35165</c:v>
                </c:pt>
                <c:pt idx="11789">
                  <c:v>35166</c:v>
                </c:pt>
                <c:pt idx="11790">
                  <c:v>35167</c:v>
                </c:pt>
                <c:pt idx="11791">
                  <c:v>35168</c:v>
                </c:pt>
                <c:pt idx="11792">
                  <c:v>35169</c:v>
                </c:pt>
                <c:pt idx="11793">
                  <c:v>35170</c:v>
                </c:pt>
                <c:pt idx="11794">
                  <c:v>35171</c:v>
                </c:pt>
                <c:pt idx="11795">
                  <c:v>35172</c:v>
                </c:pt>
                <c:pt idx="11796">
                  <c:v>35173</c:v>
                </c:pt>
                <c:pt idx="11797">
                  <c:v>35174</c:v>
                </c:pt>
                <c:pt idx="11798">
                  <c:v>35175</c:v>
                </c:pt>
                <c:pt idx="11799">
                  <c:v>35176</c:v>
                </c:pt>
                <c:pt idx="11800">
                  <c:v>35177</c:v>
                </c:pt>
                <c:pt idx="11801">
                  <c:v>35178</c:v>
                </c:pt>
                <c:pt idx="11802">
                  <c:v>35179</c:v>
                </c:pt>
                <c:pt idx="11803">
                  <c:v>35180</c:v>
                </c:pt>
                <c:pt idx="11804">
                  <c:v>35181</c:v>
                </c:pt>
                <c:pt idx="11805">
                  <c:v>35182</c:v>
                </c:pt>
                <c:pt idx="11806">
                  <c:v>35183</c:v>
                </c:pt>
                <c:pt idx="11807">
                  <c:v>35184</c:v>
                </c:pt>
                <c:pt idx="11808">
                  <c:v>35185</c:v>
                </c:pt>
                <c:pt idx="11809">
                  <c:v>35186</c:v>
                </c:pt>
                <c:pt idx="11810">
                  <c:v>35187</c:v>
                </c:pt>
                <c:pt idx="11811">
                  <c:v>35188</c:v>
                </c:pt>
                <c:pt idx="11812">
                  <c:v>35189</c:v>
                </c:pt>
                <c:pt idx="11813">
                  <c:v>35190</c:v>
                </c:pt>
                <c:pt idx="11814">
                  <c:v>35191</c:v>
                </c:pt>
                <c:pt idx="11815">
                  <c:v>35192</c:v>
                </c:pt>
                <c:pt idx="11816">
                  <c:v>35193</c:v>
                </c:pt>
                <c:pt idx="11817">
                  <c:v>35194</c:v>
                </c:pt>
                <c:pt idx="11818">
                  <c:v>35195</c:v>
                </c:pt>
                <c:pt idx="11819">
                  <c:v>35196</c:v>
                </c:pt>
                <c:pt idx="11820">
                  <c:v>35197</c:v>
                </c:pt>
                <c:pt idx="11821">
                  <c:v>35198</c:v>
                </c:pt>
                <c:pt idx="11822">
                  <c:v>35199</c:v>
                </c:pt>
                <c:pt idx="11823">
                  <c:v>35200</c:v>
                </c:pt>
                <c:pt idx="11824">
                  <c:v>35201</c:v>
                </c:pt>
                <c:pt idx="11825">
                  <c:v>35202</c:v>
                </c:pt>
                <c:pt idx="11826">
                  <c:v>35203</c:v>
                </c:pt>
                <c:pt idx="11827">
                  <c:v>35204</c:v>
                </c:pt>
                <c:pt idx="11828">
                  <c:v>35205</c:v>
                </c:pt>
                <c:pt idx="11829">
                  <c:v>35206</c:v>
                </c:pt>
                <c:pt idx="11830">
                  <c:v>35207</c:v>
                </c:pt>
                <c:pt idx="11831">
                  <c:v>35208</c:v>
                </c:pt>
                <c:pt idx="11832">
                  <c:v>35209</c:v>
                </c:pt>
                <c:pt idx="11833">
                  <c:v>35210</c:v>
                </c:pt>
                <c:pt idx="11834">
                  <c:v>35211</c:v>
                </c:pt>
                <c:pt idx="11835">
                  <c:v>35212</c:v>
                </c:pt>
                <c:pt idx="11836">
                  <c:v>35213</c:v>
                </c:pt>
                <c:pt idx="11837">
                  <c:v>35214</c:v>
                </c:pt>
                <c:pt idx="11838">
                  <c:v>35215</c:v>
                </c:pt>
                <c:pt idx="11839">
                  <c:v>35216</c:v>
                </c:pt>
                <c:pt idx="11840">
                  <c:v>35217</c:v>
                </c:pt>
                <c:pt idx="11841">
                  <c:v>35218</c:v>
                </c:pt>
                <c:pt idx="11842">
                  <c:v>35219</c:v>
                </c:pt>
                <c:pt idx="11843">
                  <c:v>35220</c:v>
                </c:pt>
                <c:pt idx="11844">
                  <c:v>35221</c:v>
                </c:pt>
                <c:pt idx="11845">
                  <c:v>35222</c:v>
                </c:pt>
                <c:pt idx="11846">
                  <c:v>35223</c:v>
                </c:pt>
                <c:pt idx="11847">
                  <c:v>35224</c:v>
                </c:pt>
                <c:pt idx="11848">
                  <c:v>35225</c:v>
                </c:pt>
                <c:pt idx="11849">
                  <c:v>35226</c:v>
                </c:pt>
                <c:pt idx="11850">
                  <c:v>35227</c:v>
                </c:pt>
                <c:pt idx="11851">
                  <c:v>35228</c:v>
                </c:pt>
                <c:pt idx="11852">
                  <c:v>35229</c:v>
                </c:pt>
                <c:pt idx="11853">
                  <c:v>35230</c:v>
                </c:pt>
                <c:pt idx="11854">
                  <c:v>35231</c:v>
                </c:pt>
                <c:pt idx="11855">
                  <c:v>35232</c:v>
                </c:pt>
                <c:pt idx="11856">
                  <c:v>35233</c:v>
                </c:pt>
                <c:pt idx="11857">
                  <c:v>35234</c:v>
                </c:pt>
                <c:pt idx="11858">
                  <c:v>35235</c:v>
                </c:pt>
                <c:pt idx="11859">
                  <c:v>35236</c:v>
                </c:pt>
                <c:pt idx="11860">
                  <c:v>35237</c:v>
                </c:pt>
                <c:pt idx="11861">
                  <c:v>35238</c:v>
                </c:pt>
                <c:pt idx="11862">
                  <c:v>35239</c:v>
                </c:pt>
                <c:pt idx="11863">
                  <c:v>35240</c:v>
                </c:pt>
                <c:pt idx="11864">
                  <c:v>35241</c:v>
                </c:pt>
                <c:pt idx="11865">
                  <c:v>35242</c:v>
                </c:pt>
                <c:pt idx="11866">
                  <c:v>35243</c:v>
                </c:pt>
                <c:pt idx="11867">
                  <c:v>35244</c:v>
                </c:pt>
                <c:pt idx="11868">
                  <c:v>35245</c:v>
                </c:pt>
                <c:pt idx="11869">
                  <c:v>35246</c:v>
                </c:pt>
                <c:pt idx="11870">
                  <c:v>35247</c:v>
                </c:pt>
                <c:pt idx="11871">
                  <c:v>35248</c:v>
                </c:pt>
                <c:pt idx="11872">
                  <c:v>35249</c:v>
                </c:pt>
                <c:pt idx="11873">
                  <c:v>35250</c:v>
                </c:pt>
                <c:pt idx="11874">
                  <c:v>35251</c:v>
                </c:pt>
                <c:pt idx="11875">
                  <c:v>35252</c:v>
                </c:pt>
                <c:pt idx="11876">
                  <c:v>35253</c:v>
                </c:pt>
                <c:pt idx="11877">
                  <c:v>35254</c:v>
                </c:pt>
                <c:pt idx="11878">
                  <c:v>35255</c:v>
                </c:pt>
                <c:pt idx="11879">
                  <c:v>35256</c:v>
                </c:pt>
                <c:pt idx="11880">
                  <c:v>35257</c:v>
                </c:pt>
                <c:pt idx="11881">
                  <c:v>35258</c:v>
                </c:pt>
                <c:pt idx="11882">
                  <c:v>35259</c:v>
                </c:pt>
                <c:pt idx="11883">
                  <c:v>35260</c:v>
                </c:pt>
                <c:pt idx="11884">
                  <c:v>35261</c:v>
                </c:pt>
                <c:pt idx="11885">
                  <c:v>35262</c:v>
                </c:pt>
                <c:pt idx="11886">
                  <c:v>35263</c:v>
                </c:pt>
                <c:pt idx="11887">
                  <c:v>35264</c:v>
                </c:pt>
                <c:pt idx="11888">
                  <c:v>35265</c:v>
                </c:pt>
                <c:pt idx="11889">
                  <c:v>35266</c:v>
                </c:pt>
                <c:pt idx="11890">
                  <c:v>35267</c:v>
                </c:pt>
                <c:pt idx="11891">
                  <c:v>35268</c:v>
                </c:pt>
                <c:pt idx="11892">
                  <c:v>35269</c:v>
                </c:pt>
                <c:pt idx="11893">
                  <c:v>35270</c:v>
                </c:pt>
                <c:pt idx="11894">
                  <c:v>35271</c:v>
                </c:pt>
                <c:pt idx="11895">
                  <c:v>35272</c:v>
                </c:pt>
                <c:pt idx="11896">
                  <c:v>35273</c:v>
                </c:pt>
                <c:pt idx="11897">
                  <c:v>35274</c:v>
                </c:pt>
                <c:pt idx="11898">
                  <c:v>35275</c:v>
                </c:pt>
                <c:pt idx="11899">
                  <c:v>35276</c:v>
                </c:pt>
                <c:pt idx="11900">
                  <c:v>35277</c:v>
                </c:pt>
                <c:pt idx="11901">
                  <c:v>35278</c:v>
                </c:pt>
                <c:pt idx="11902">
                  <c:v>35279</c:v>
                </c:pt>
                <c:pt idx="11903">
                  <c:v>35280</c:v>
                </c:pt>
                <c:pt idx="11904">
                  <c:v>35281</c:v>
                </c:pt>
                <c:pt idx="11905">
                  <c:v>35282</c:v>
                </c:pt>
                <c:pt idx="11906">
                  <c:v>35283</c:v>
                </c:pt>
                <c:pt idx="11907">
                  <c:v>35284</c:v>
                </c:pt>
                <c:pt idx="11908">
                  <c:v>35285</c:v>
                </c:pt>
                <c:pt idx="11909">
                  <c:v>35286</c:v>
                </c:pt>
                <c:pt idx="11910">
                  <c:v>35287</c:v>
                </c:pt>
                <c:pt idx="11911">
                  <c:v>35288</c:v>
                </c:pt>
                <c:pt idx="11912">
                  <c:v>35289</c:v>
                </c:pt>
                <c:pt idx="11913">
                  <c:v>35290</c:v>
                </c:pt>
                <c:pt idx="11914">
                  <c:v>35291</c:v>
                </c:pt>
                <c:pt idx="11915">
                  <c:v>35292</c:v>
                </c:pt>
                <c:pt idx="11916">
                  <c:v>35293</c:v>
                </c:pt>
                <c:pt idx="11917">
                  <c:v>35294</c:v>
                </c:pt>
                <c:pt idx="11918">
                  <c:v>35295</c:v>
                </c:pt>
                <c:pt idx="11919">
                  <c:v>35296</c:v>
                </c:pt>
                <c:pt idx="11920">
                  <c:v>35297</c:v>
                </c:pt>
                <c:pt idx="11921">
                  <c:v>35298</c:v>
                </c:pt>
                <c:pt idx="11922">
                  <c:v>35299</c:v>
                </c:pt>
                <c:pt idx="11923">
                  <c:v>35300</c:v>
                </c:pt>
                <c:pt idx="11924">
                  <c:v>35301</c:v>
                </c:pt>
                <c:pt idx="11925">
                  <c:v>35302</c:v>
                </c:pt>
                <c:pt idx="11926">
                  <c:v>35303</c:v>
                </c:pt>
                <c:pt idx="11927">
                  <c:v>35304</c:v>
                </c:pt>
                <c:pt idx="11928">
                  <c:v>35305</c:v>
                </c:pt>
                <c:pt idx="11929">
                  <c:v>35306</c:v>
                </c:pt>
                <c:pt idx="11930">
                  <c:v>35307</c:v>
                </c:pt>
                <c:pt idx="11931">
                  <c:v>35308</c:v>
                </c:pt>
                <c:pt idx="11932">
                  <c:v>35309</c:v>
                </c:pt>
                <c:pt idx="11933">
                  <c:v>35310</c:v>
                </c:pt>
                <c:pt idx="11934">
                  <c:v>35311</c:v>
                </c:pt>
                <c:pt idx="11935">
                  <c:v>35312</c:v>
                </c:pt>
                <c:pt idx="11936">
                  <c:v>35313</c:v>
                </c:pt>
                <c:pt idx="11937">
                  <c:v>35314</c:v>
                </c:pt>
                <c:pt idx="11938">
                  <c:v>35315</c:v>
                </c:pt>
                <c:pt idx="11939">
                  <c:v>35316</c:v>
                </c:pt>
                <c:pt idx="11940">
                  <c:v>35317</c:v>
                </c:pt>
                <c:pt idx="11941">
                  <c:v>35318</c:v>
                </c:pt>
                <c:pt idx="11942">
                  <c:v>35319</c:v>
                </c:pt>
                <c:pt idx="11943">
                  <c:v>35320</c:v>
                </c:pt>
                <c:pt idx="11944">
                  <c:v>35321</c:v>
                </c:pt>
                <c:pt idx="11945">
                  <c:v>35322</c:v>
                </c:pt>
                <c:pt idx="11946">
                  <c:v>35323</c:v>
                </c:pt>
                <c:pt idx="11947">
                  <c:v>35324</c:v>
                </c:pt>
                <c:pt idx="11948">
                  <c:v>35325</c:v>
                </c:pt>
                <c:pt idx="11949">
                  <c:v>35326</c:v>
                </c:pt>
                <c:pt idx="11950">
                  <c:v>35327</c:v>
                </c:pt>
                <c:pt idx="11951">
                  <c:v>35328</c:v>
                </c:pt>
                <c:pt idx="11952">
                  <c:v>35329</c:v>
                </c:pt>
                <c:pt idx="11953">
                  <c:v>35330</c:v>
                </c:pt>
                <c:pt idx="11954">
                  <c:v>35331</c:v>
                </c:pt>
                <c:pt idx="11955">
                  <c:v>35332</c:v>
                </c:pt>
                <c:pt idx="11956">
                  <c:v>35333</c:v>
                </c:pt>
                <c:pt idx="11957">
                  <c:v>35334</c:v>
                </c:pt>
                <c:pt idx="11958">
                  <c:v>35335</c:v>
                </c:pt>
                <c:pt idx="11959">
                  <c:v>35336</c:v>
                </c:pt>
                <c:pt idx="11960">
                  <c:v>35337</c:v>
                </c:pt>
                <c:pt idx="11961">
                  <c:v>35338</c:v>
                </c:pt>
                <c:pt idx="11962">
                  <c:v>35339</c:v>
                </c:pt>
                <c:pt idx="11963">
                  <c:v>35340</c:v>
                </c:pt>
                <c:pt idx="11964">
                  <c:v>35341</c:v>
                </c:pt>
                <c:pt idx="11965">
                  <c:v>35342</c:v>
                </c:pt>
                <c:pt idx="11966">
                  <c:v>35343</c:v>
                </c:pt>
                <c:pt idx="11967">
                  <c:v>35344</c:v>
                </c:pt>
                <c:pt idx="11968">
                  <c:v>35345</c:v>
                </c:pt>
                <c:pt idx="11969">
                  <c:v>35346</c:v>
                </c:pt>
                <c:pt idx="11970">
                  <c:v>35347</c:v>
                </c:pt>
                <c:pt idx="11971">
                  <c:v>35348</c:v>
                </c:pt>
                <c:pt idx="11972">
                  <c:v>35349</c:v>
                </c:pt>
                <c:pt idx="11973">
                  <c:v>35350</c:v>
                </c:pt>
                <c:pt idx="11974">
                  <c:v>35351</c:v>
                </c:pt>
                <c:pt idx="11975">
                  <c:v>35352</c:v>
                </c:pt>
                <c:pt idx="11976">
                  <c:v>35353</c:v>
                </c:pt>
                <c:pt idx="11977">
                  <c:v>35354</c:v>
                </c:pt>
                <c:pt idx="11978">
                  <c:v>35355</c:v>
                </c:pt>
                <c:pt idx="11979">
                  <c:v>35356</c:v>
                </c:pt>
                <c:pt idx="11980">
                  <c:v>35357</c:v>
                </c:pt>
                <c:pt idx="11981">
                  <c:v>35358</c:v>
                </c:pt>
                <c:pt idx="11982">
                  <c:v>35359</c:v>
                </c:pt>
                <c:pt idx="11983">
                  <c:v>35360</c:v>
                </c:pt>
                <c:pt idx="11984">
                  <c:v>35361</c:v>
                </c:pt>
                <c:pt idx="11985">
                  <c:v>35362</c:v>
                </c:pt>
                <c:pt idx="11986">
                  <c:v>35363</c:v>
                </c:pt>
                <c:pt idx="11987">
                  <c:v>35364</c:v>
                </c:pt>
                <c:pt idx="11988">
                  <c:v>35365</c:v>
                </c:pt>
                <c:pt idx="11989">
                  <c:v>35366</c:v>
                </c:pt>
                <c:pt idx="11990">
                  <c:v>35367</c:v>
                </c:pt>
                <c:pt idx="11991">
                  <c:v>35368</c:v>
                </c:pt>
                <c:pt idx="11992">
                  <c:v>35369</c:v>
                </c:pt>
                <c:pt idx="11993">
                  <c:v>35370</c:v>
                </c:pt>
                <c:pt idx="11994">
                  <c:v>35371</c:v>
                </c:pt>
                <c:pt idx="11995">
                  <c:v>35372</c:v>
                </c:pt>
                <c:pt idx="11996">
                  <c:v>35373</c:v>
                </c:pt>
                <c:pt idx="11997">
                  <c:v>35374</c:v>
                </c:pt>
                <c:pt idx="11998">
                  <c:v>35375</c:v>
                </c:pt>
                <c:pt idx="11999">
                  <c:v>35376</c:v>
                </c:pt>
                <c:pt idx="12000">
                  <c:v>35377</c:v>
                </c:pt>
                <c:pt idx="12001">
                  <c:v>35378</c:v>
                </c:pt>
                <c:pt idx="12002">
                  <c:v>35379</c:v>
                </c:pt>
                <c:pt idx="12003">
                  <c:v>35380</c:v>
                </c:pt>
                <c:pt idx="12004">
                  <c:v>35381</c:v>
                </c:pt>
                <c:pt idx="12005">
                  <c:v>35382</c:v>
                </c:pt>
                <c:pt idx="12006">
                  <c:v>35383</c:v>
                </c:pt>
                <c:pt idx="12007">
                  <c:v>35384</c:v>
                </c:pt>
                <c:pt idx="12008">
                  <c:v>35385</c:v>
                </c:pt>
                <c:pt idx="12009">
                  <c:v>35386</c:v>
                </c:pt>
                <c:pt idx="12010">
                  <c:v>35387</c:v>
                </c:pt>
                <c:pt idx="12011">
                  <c:v>35388</c:v>
                </c:pt>
                <c:pt idx="12012">
                  <c:v>35389</c:v>
                </c:pt>
                <c:pt idx="12013">
                  <c:v>35390</c:v>
                </c:pt>
                <c:pt idx="12014">
                  <c:v>35391</c:v>
                </c:pt>
                <c:pt idx="12015">
                  <c:v>35392</c:v>
                </c:pt>
                <c:pt idx="12016">
                  <c:v>35393</c:v>
                </c:pt>
                <c:pt idx="12017">
                  <c:v>35394</c:v>
                </c:pt>
                <c:pt idx="12018">
                  <c:v>35395</c:v>
                </c:pt>
                <c:pt idx="12019">
                  <c:v>35396</c:v>
                </c:pt>
                <c:pt idx="12020">
                  <c:v>35397</c:v>
                </c:pt>
                <c:pt idx="12021">
                  <c:v>35398</c:v>
                </c:pt>
                <c:pt idx="12022">
                  <c:v>35399</c:v>
                </c:pt>
                <c:pt idx="12023">
                  <c:v>35400</c:v>
                </c:pt>
                <c:pt idx="12024">
                  <c:v>35401</c:v>
                </c:pt>
                <c:pt idx="12025">
                  <c:v>35402</c:v>
                </c:pt>
                <c:pt idx="12026">
                  <c:v>35403</c:v>
                </c:pt>
                <c:pt idx="12027">
                  <c:v>35404</c:v>
                </c:pt>
                <c:pt idx="12028">
                  <c:v>35405</c:v>
                </c:pt>
                <c:pt idx="12029">
                  <c:v>35406</c:v>
                </c:pt>
                <c:pt idx="12030">
                  <c:v>35407</c:v>
                </c:pt>
                <c:pt idx="12031">
                  <c:v>35408</c:v>
                </c:pt>
                <c:pt idx="12032">
                  <c:v>35409</c:v>
                </c:pt>
                <c:pt idx="12033">
                  <c:v>35410</c:v>
                </c:pt>
                <c:pt idx="12034">
                  <c:v>35411</c:v>
                </c:pt>
                <c:pt idx="12035">
                  <c:v>35412</c:v>
                </c:pt>
                <c:pt idx="12036">
                  <c:v>35413</c:v>
                </c:pt>
                <c:pt idx="12037">
                  <c:v>35414</c:v>
                </c:pt>
                <c:pt idx="12038">
                  <c:v>35415</c:v>
                </c:pt>
                <c:pt idx="12039">
                  <c:v>35416</c:v>
                </c:pt>
                <c:pt idx="12040">
                  <c:v>35417</c:v>
                </c:pt>
                <c:pt idx="12041">
                  <c:v>35418</c:v>
                </c:pt>
                <c:pt idx="12042">
                  <c:v>35419</c:v>
                </c:pt>
                <c:pt idx="12043">
                  <c:v>35420</c:v>
                </c:pt>
                <c:pt idx="12044">
                  <c:v>35421</c:v>
                </c:pt>
                <c:pt idx="12045">
                  <c:v>35422</c:v>
                </c:pt>
                <c:pt idx="12046">
                  <c:v>35423</c:v>
                </c:pt>
                <c:pt idx="12047">
                  <c:v>35424</c:v>
                </c:pt>
                <c:pt idx="12048">
                  <c:v>35425</c:v>
                </c:pt>
                <c:pt idx="12049">
                  <c:v>35426</c:v>
                </c:pt>
                <c:pt idx="12050">
                  <c:v>35427</c:v>
                </c:pt>
                <c:pt idx="12051">
                  <c:v>35428</c:v>
                </c:pt>
                <c:pt idx="12052">
                  <c:v>35429</c:v>
                </c:pt>
                <c:pt idx="12053">
                  <c:v>35430</c:v>
                </c:pt>
                <c:pt idx="12054">
                  <c:v>35431</c:v>
                </c:pt>
                <c:pt idx="12055">
                  <c:v>35432</c:v>
                </c:pt>
                <c:pt idx="12056">
                  <c:v>35433</c:v>
                </c:pt>
                <c:pt idx="12057">
                  <c:v>35434</c:v>
                </c:pt>
                <c:pt idx="12058">
                  <c:v>35435</c:v>
                </c:pt>
                <c:pt idx="12059">
                  <c:v>35436</c:v>
                </c:pt>
                <c:pt idx="12060">
                  <c:v>35437</c:v>
                </c:pt>
                <c:pt idx="12061">
                  <c:v>35438</c:v>
                </c:pt>
                <c:pt idx="12062">
                  <c:v>35439</c:v>
                </c:pt>
                <c:pt idx="12063">
                  <c:v>35440</c:v>
                </c:pt>
                <c:pt idx="12064">
                  <c:v>35441</c:v>
                </c:pt>
                <c:pt idx="12065">
                  <c:v>35442</c:v>
                </c:pt>
                <c:pt idx="12066">
                  <c:v>35443</c:v>
                </c:pt>
                <c:pt idx="12067">
                  <c:v>35444</c:v>
                </c:pt>
                <c:pt idx="12068">
                  <c:v>35445</c:v>
                </c:pt>
                <c:pt idx="12069">
                  <c:v>35446</c:v>
                </c:pt>
                <c:pt idx="12070">
                  <c:v>35447</c:v>
                </c:pt>
                <c:pt idx="12071">
                  <c:v>35448</c:v>
                </c:pt>
                <c:pt idx="12072">
                  <c:v>35449</c:v>
                </c:pt>
                <c:pt idx="12073">
                  <c:v>35450</c:v>
                </c:pt>
                <c:pt idx="12074">
                  <c:v>35451</c:v>
                </c:pt>
                <c:pt idx="12075">
                  <c:v>35452</c:v>
                </c:pt>
                <c:pt idx="12076">
                  <c:v>35453</c:v>
                </c:pt>
                <c:pt idx="12077">
                  <c:v>35454</c:v>
                </c:pt>
                <c:pt idx="12078">
                  <c:v>35455</c:v>
                </c:pt>
                <c:pt idx="12079">
                  <c:v>35456</c:v>
                </c:pt>
                <c:pt idx="12080">
                  <c:v>35457</c:v>
                </c:pt>
                <c:pt idx="12081">
                  <c:v>35458</c:v>
                </c:pt>
                <c:pt idx="12082">
                  <c:v>35459</c:v>
                </c:pt>
                <c:pt idx="12083">
                  <c:v>35460</c:v>
                </c:pt>
                <c:pt idx="12084">
                  <c:v>35461</c:v>
                </c:pt>
                <c:pt idx="12085">
                  <c:v>35462</c:v>
                </c:pt>
                <c:pt idx="12086">
                  <c:v>35463</c:v>
                </c:pt>
                <c:pt idx="12087">
                  <c:v>35464</c:v>
                </c:pt>
                <c:pt idx="12088">
                  <c:v>35465</c:v>
                </c:pt>
                <c:pt idx="12089">
                  <c:v>35466</c:v>
                </c:pt>
                <c:pt idx="12090">
                  <c:v>35467</c:v>
                </c:pt>
                <c:pt idx="12091">
                  <c:v>35468</c:v>
                </c:pt>
                <c:pt idx="12092">
                  <c:v>35469</c:v>
                </c:pt>
                <c:pt idx="12093">
                  <c:v>35470</c:v>
                </c:pt>
                <c:pt idx="12094">
                  <c:v>35471</c:v>
                </c:pt>
                <c:pt idx="12095">
                  <c:v>35472</c:v>
                </c:pt>
                <c:pt idx="12096">
                  <c:v>35473</c:v>
                </c:pt>
                <c:pt idx="12097">
                  <c:v>35474</c:v>
                </c:pt>
                <c:pt idx="12098">
                  <c:v>35475</c:v>
                </c:pt>
                <c:pt idx="12099">
                  <c:v>35476</c:v>
                </c:pt>
                <c:pt idx="12100">
                  <c:v>35477</c:v>
                </c:pt>
                <c:pt idx="12101">
                  <c:v>35478</c:v>
                </c:pt>
                <c:pt idx="12102">
                  <c:v>35479</c:v>
                </c:pt>
                <c:pt idx="12103">
                  <c:v>35480</c:v>
                </c:pt>
                <c:pt idx="12104">
                  <c:v>35481</c:v>
                </c:pt>
                <c:pt idx="12105">
                  <c:v>35482</c:v>
                </c:pt>
                <c:pt idx="12106">
                  <c:v>35483</c:v>
                </c:pt>
                <c:pt idx="12107">
                  <c:v>35484</c:v>
                </c:pt>
                <c:pt idx="12108">
                  <c:v>35485</c:v>
                </c:pt>
                <c:pt idx="12109">
                  <c:v>35486</c:v>
                </c:pt>
                <c:pt idx="12110">
                  <c:v>35487</c:v>
                </c:pt>
                <c:pt idx="12111">
                  <c:v>35488</c:v>
                </c:pt>
                <c:pt idx="12112">
                  <c:v>35489</c:v>
                </c:pt>
                <c:pt idx="12113">
                  <c:v>35490</c:v>
                </c:pt>
                <c:pt idx="12114">
                  <c:v>35491</c:v>
                </c:pt>
                <c:pt idx="12115">
                  <c:v>35492</c:v>
                </c:pt>
                <c:pt idx="12116">
                  <c:v>35493</c:v>
                </c:pt>
                <c:pt idx="12117">
                  <c:v>35494</c:v>
                </c:pt>
                <c:pt idx="12118">
                  <c:v>35495</c:v>
                </c:pt>
                <c:pt idx="12119">
                  <c:v>35496</c:v>
                </c:pt>
                <c:pt idx="12120">
                  <c:v>35497</c:v>
                </c:pt>
                <c:pt idx="12121">
                  <c:v>35498</c:v>
                </c:pt>
                <c:pt idx="12122">
                  <c:v>35499</c:v>
                </c:pt>
                <c:pt idx="12123">
                  <c:v>35500</c:v>
                </c:pt>
                <c:pt idx="12124">
                  <c:v>35501</c:v>
                </c:pt>
                <c:pt idx="12125">
                  <c:v>35502</c:v>
                </c:pt>
                <c:pt idx="12126">
                  <c:v>35503</c:v>
                </c:pt>
                <c:pt idx="12127">
                  <c:v>35504</c:v>
                </c:pt>
                <c:pt idx="12128">
                  <c:v>35505</c:v>
                </c:pt>
                <c:pt idx="12129">
                  <c:v>35506</c:v>
                </c:pt>
                <c:pt idx="12130">
                  <c:v>35507</c:v>
                </c:pt>
                <c:pt idx="12131">
                  <c:v>35508</c:v>
                </c:pt>
                <c:pt idx="12132">
                  <c:v>35509</c:v>
                </c:pt>
                <c:pt idx="12133">
                  <c:v>35510</c:v>
                </c:pt>
                <c:pt idx="12134">
                  <c:v>35511</c:v>
                </c:pt>
                <c:pt idx="12135">
                  <c:v>35512</c:v>
                </c:pt>
                <c:pt idx="12136">
                  <c:v>35513</c:v>
                </c:pt>
                <c:pt idx="12137">
                  <c:v>35514</c:v>
                </c:pt>
                <c:pt idx="12138">
                  <c:v>35515</c:v>
                </c:pt>
                <c:pt idx="12139">
                  <c:v>35516</c:v>
                </c:pt>
                <c:pt idx="12140">
                  <c:v>35517</c:v>
                </c:pt>
                <c:pt idx="12141">
                  <c:v>35518</c:v>
                </c:pt>
                <c:pt idx="12142">
                  <c:v>35519</c:v>
                </c:pt>
                <c:pt idx="12143">
                  <c:v>35520</c:v>
                </c:pt>
                <c:pt idx="12144">
                  <c:v>35521</c:v>
                </c:pt>
                <c:pt idx="12145">
                  <c:v>35522</c:v>
                </c:pt>
                <c:pt idx="12146">
                  <c:v>35523</c:v>
                </c:pt>
                <c:pt idx="12147">
                  <c:v>35524</c:v>
                </c:pt>
                <c:pt idx="12148">
                  <c:v>35525</c:v>
                </c:pt>
                <c:pt idx="12149">
                  <c:v>35526</c:v>
                </c:pt>
                <c:pt idx="12150">
                  <c:v>35527</c:v>
                </c:pt>
                <c:pt idx="12151">
                  <c:v>35528</c:v>
                </c:pt>
                <c:pt idx="12152">
                  <c:v>35529</c:v>
                </c:pt>
                <c:pt idx="12153">
                  <c:v>35530</c:v>
                </c:pt>
                <c:pt idx="12154">
                  <c:v>35531</c:v>
                </c:pt>
                <c:pt idx="12155">
                  <c:v>35532</c:v>
                </c:pt>
                <c:pt idx="12156">
                  <c:v>35533</c:v>
                </c:pt>
                <c:pt idx="12157">
                  <c:v>35534</c:v>
                </c:pt>
                <c:pt idx="12158">
                  <c:v>35535</c:v>
                </c:pt>
                <c:pt idx="12159">
                  <c:v>35536</c:v>
                </c:pt>
                <c:pt idx="12160">
                  <c:v>35537</c:v>
                </c:pt>
                <c:pt idx="12161">
                  <c:v>35538</c:v>
                </c:pt>
                <c:pt idx="12162">
                  <c:v>35539</c:v>
                </c:pt>
                <c:pt idx="12163">
                  <c:v>35540</c:v>
                </c:pt>
                <c:pt idx="12164">
                  <c:v>35541</c:v>
                </c:pt>
                <c:pt idx="12165">
                  <c:v>35542</c:v>
                </c:pt>
                <c:pt idx="12166">
                  <c:v>35543</c:v>
                </c:pt>
                <c:pt idx="12167">
                  <c:v>35544</c:v>
                </c:pt>
                <c:pt idx="12168">
                  <c:v>35545</c:v>
                </c:pt>
                <c:pt idx="12169">
                  <c:v>35546</c:v>
                </c:pt>
                <c:pt idx="12170">
                  <c:v>35547</c:v>
                </c:pt>
                <c:pt idx="12171">
                  <c:v>35548</c:v>
                </c:pt>
                <c:pt idx="12172">
                  <c:v>35549</c:v>
                </c:pt>
                <c:pt idx="12173">
                  <c:v>35550</c:v>
                </c:pt>
                <c:pt idx="12174">
                  <c:v>35551</c:v>
                </c:pt>
                <c:pt idx="12175">
                  <c:v>35552</c:v>
                </c:pt>
                <c:pt idx="12176">
                  <c:v>35553</c:v>
                </c:pt>
                <c:pt idx="12177">
                  <c:v>35554</c:v>
                </c:pt>
                <c:pt idx="12178">
                  <c:v>35555</c:v>
                </c:pt>
                <c:pt idx="12179">
                  <c:v>35556</c:v>
                </c:pt>
                <c:pt idx="12180">
                  <c:v>35557</c:v>
                </c:pt>
                <c:pt idx="12181">
                  <c:v>35558</c:v>
                </c:pt>
                <c:pt idx="12182">
                  <c:v>35559</c:v>
                </c:pt>
                <c:pt idx="12183">
                  <c:v>35560</c:v>
                </c:pt>
                <c:pt idx="12184">
                  <c:v>35561</c:v>
                </c:pt>
                <c:pt idx="12185">
                  <c:v>35562</c:v>
                </c:pt>
                <c:pt idx="12186">
                  <c:v>35563</c:v>
                </c:pt>
                <c:pt idx="12187">
                  <c:v>35564</c:v>
                </c:pt>
                <c:pt idx="12188">
                  <c:v>35565</c:v>
                </c:pt>
                <c:pt idx="12189">
                  <c:v>35566</c:v>
                </c:pt>
                <c:pt idx="12190">
                  <c:v>35567</c:v>
                </c:pt>
                <c:pt idx="12191">
                  <c:v>35568</c:v>
                </c:pt>
                <c:pt idx="12192">
                  <c:v>35569</c:v>
                </c:pt>
                <c:pt idx="12193">
                  <c:v>35570</c:v>
                </c:pt>
                <c:pt idx="12194">
                  <c:v>35571</c:v>
                </c:pt>
                <c:pt idx="12195">
                  <c:v>35572</c:v>
                </c:pt>
                <c:pt idx="12196">
                  <c:v>35573</c:v>
                </c:pt>
                <c:pt idx="12197">
                  <c:v>35574</c:v>
                </c:pt>
                <c:pt idx="12198">
                  <c:v>35575</c:v>
                </c:pt>
                <c:pt idx="12199">
                  <c:v>35576</c:v>
                </c:pt>
                <c:pt idx="12200">
                  <c:v>35577</c:v>
                </c:pt>
                <c:pt idx="12201">
                  <c:v>35578</c:v>
                </c:pt>
                <c:pt idx="12202">
                  <c:v>35579</c:v>
                </c:pt>
                <c:pt idx="12203">
                  <c:v>35580</c:v>
                </c:pt>
                <c:pt idx="12204">
                  <c:v>35581</c:v>
                </c:pt>
                <c:pt idx="12205">
                  <c:v>35582</c:v>
                </c:pt>
                <c:pt idx="12206">
                  <c:v>35583</c:v>
                </c:pt>
                <c:pt idx="12207">
                  <c:v>35584</c:v>
                </c:pt>
                <c:pt idx="12208">
                  <c:v>35585</c:v>
                </c:pt>
                <c:pt idx="12209">
                  <c:v>35586</c:v>
                </c:pt>
                <c:pt idx="12210">
                  <c:v>35587</c:v>
                </c:pt>
                <c:pt idx="12211">
                  <c:v>35588</c:v>
                </c:pt>
                <c:pt idx="12212">
                  <c:v>35589</c:v>
                </c:pt>
                <c:pt idx="12213">
                  <c:v>35590</c:v>
                </c:pt>
                <c:pt idx="12214">
                  <c:v>35591</c:v>
                </c:pt>
                <c:pt idx="12215">
                  <c:v>35592</c:v>
                </c:pt>
                <c:pt idx="12216">
                  <c:v>35593</c:v>
                </c:pt>
                <c:pt idx="12217">
                  <c:v>35594</c:v>
                </c:pt>
                <c:pt idx="12218">
                  <c:v>35595</c:v>
                </c:pt>
                <c:pt idx="12219">
                  <c:v>35596</c:v>
                </c:pt>
                <c:pt idx="12220">
                  <c:v>35597</c:v>
                </c:pt>
                <c:pt idx="12221">
                  <c:v>35598</c:v>
                </c:pt>
                <c:pt idx="12222">
                  <c:v>35599</c:v>
                </c:pt>
                <c:pt idx="12223">
                  <c:v>35600</c:v>
                </c:pt>
                <c:pt idx="12224">
                  <c:v>35601</c:v>
                </c:pt>
                <c:pt idx="12225">
                  <c:v>35602</c:v>
                </c:pt>
                <c:pt idx="12226">
                  <c:v>35603</c:v>
                </c:pt>
                <c:pt idx="12227">
                  <c:v>35604</c:v>
                </c:pt>
                <c:pt idx="12228">
                  <c:v>35605</c:v>
                </c:pt>
                <c:pt idx="12229">
                  <c:v>35606</c:v>
                </c:pt>
                <c:pt idx="12230">
                  <c:v>35607</c:v>
                </c:pt>
                <c:pt idx="12231">
                  <c:v>35608</c:v>
                </c:pt>
                <c:pt idx="12232">
                  <c:v>35609</c:v>
                </c:pt>
                <c:pt idx="12233">
                  <c:v>35610</c:v>
                </c:pt>
                <c:pt idx="12234">
                  <c:v>35611</c:v>
                </c:pt>
                <c:pt idx="12235">
                  <c:v>35612</c:v>
                </c:pt>
                <c:pt idx="12236">
                  <c:v>35613</c:v>
                </c:pt>
                <c:pt idx="12237">
                  <c:v>35614</c:v>
                </c:pt>
                <c:pt idx="12238">
                  <c:v>35615</c:v>
                </c:pt>
                <c:pt idx="12239">
                  <c:v>35616</c:v>
                </c:pt>
                <c:pt idx="12240">
                  <c:v>35617</c:v>
                </c:pt>
                <c:pt idx="12241">
                  <c:v>35618</c:v>
                </c:pt>
                <c:pt idx="12242">
                  <c:v>35619</c:v>
                </c:pt>
                <c:pt idx="12243">
                  <c:v>35620</c:v>
                </c:pt>
                <c:pt idx="12244">
                  <c:v>35621</c:v>
                </c:pt>
                <c:pt idx="12245">
                  <c:v>35622</c:v>
                </c:pt>
                <c:pt idx="12246">
                  <c:v>35623</c:v>
                </c:pt>
                <c:pt idx="12247">
                  <c:v>35624</c:v>
                </c:pt>
                <c:pt idx="12248">
                  <c:v>35625</c:v>
                </c:pt>
                <c:pt idx="12249">
                  <c:v>35626</c:v>
                </c:pt>
                <c:pt idx="12250">
                  <c:v>35627</c:v>
                </c:pt>
                <c:pt idx="12251">
                  <c:v>35628</c:v>
                </c:pt>
                <c:pt idx="12252">
                  <c:v>35629</c:v>
                </c:pt>
                <c:pt idx="12253">
                  <c:v>35630</c:v>
                </c:pt>
                <c:pt idx="12254">
                  <c:v>35631</c:v>
                </c:pt>
                <c:pt idx="12255">
                  <c:v>35632</c:v>
                </c:pt>
                <c:pt idx="12256">
                  <c:v>35633</c:v>
                </c:pt>
                <c:pt idx="12257">
                  <c:v>35634</c:v>
                </c:pt>
                <c:pt idx="12258">
                  <c:v>35635</c:v>
                </c:pt>
                <c:pt idx="12259">
                  <c:v>35636</c:v>
                </c:pt>
                <c:pt idx="12260">
                  <c:v>35637</c:v>
                </c:pt>
                <c:pt idx="12261">
                  <c:v>35638</c:v>
                </c:pt>
                <c:pt idx="12262">
                  <c:v>35639</c:v>
                </c:pt>
                <c:pt idx="12263">
                  <c:v>35640</c:v>
                </c:pt>
                <c:pt idx="12264">
                  <c:v>35641</c:v>
                </c:pt>
                <c:pt idx="12265">
                  <c:v>35642</c:v>
                </c:pt>
                <c:pt idx="12266">
                  <c:v>35643</c:v>
                </c:pt>
                <c:pt idx="12267">
                  <c:v>35644</c:v>
                </c:pt>
                <c:pt idx="12268">
                  <c:v>35645</c:v>
                </c:pt>
                <c:pt idx="12269">
                  <c:v>35646</c:v>
                </c:pt>
                <c:pt idx="12270">
                  <c:v>35647</c:v>
                </c:pt>
                <c:pt idx="12271">
                  <c:v>35648</c:v>
                </c:pt>
                <c:pt idx="12272">
                  <c:v>35649</c:v>
                </c:pt>
                <c:pt idx="12273">
                  <c:v>35650</c:v>
                </c:pt>
                <c:pt idx="12274">
                  <c:v>35651</c:v>
                </c:pt>
                <c:pt idx="12275">
                  <c:v>35652</c:v>
                </c:pt>
                <c:pt idx="12276">
                  <c:v>35653</c:v>
                </c:pt>
                <c:pt idx="12277">
                  <c:v>35654</c:v>
                </c:pt>
                <c:pt idx="12278">
                  <c:v>35655</c:v>
                </c:pt>
                <c:pt idx="12279">
                  <c:v>35656</c:v>
                </c:pt>
                <c:pt idx="12280">
                  <c:v>35657</c:v>
                </c:pt>
                <c:pt idx="12281">
                  <c:v>35658</c:v>
                </c:pt>
                <c:pt idx="12282">
                  <c:v>35659</c:v>
                </c:pt>
                <c:pt idx="12283">
                  <c:v>35660</c:v>
                </c:pt>
                <c:pt idx="12284">
                  <c:v>35661</c:v>
                </c:pt>
                <c:pt idx="12285">
                  <c:v>35662</c:v>
                </c:pt>
                <c:pt idx="12286">
                  <c:v>35663</c:v>
                </c:pt>
                <c:pt idx="12287">
                  <c:v>35664</c:v>
                </c:pt>
                <c:pt idx="12288">
                  <c:v>35665</c:v>
                </c:pt>
                <c:pt idx="12289">
                  <c:v>35666</c:v>
                </c:pt>
                <c:pt idx="12290">
                  <c:v>35667</c:v>
                </c:pt>
                <c:pt idx="12291">
                  <c:v>35668</c:v>
                </c:pt>
                <c:pt idx="12292">
                  <c:v>35669</c:v>
                </c:pt>
                <c:pt idx="12293">
                  <c:v>35670</c:v>
                </c:pt>
                <c:pt idx="12294">
                  <c:v>35671</c:v>
                </c:pt>
                <c:pt idx="12295">
                  <c:v>35672</c:v>
                </c:pt>
                <c:pt idx="12296">
                  <c:v>35673</c:v>
                </c:pt>
                <c:pt idx="12297">
                  <c:v>35674</c:v>
                </c:pt>
                <c:pt idx="12298">
                  <c:v>35675</c:v>
                </c:pt>
                <c:pt idx="12299">
                  <c:v>35676</c:v>
                </c:pt>
                <c:pt idx="12300">
                  <c:v>35677</c:v>
                </c:pt>
                <c:pt idx="12301">
                  <c:v>35678</c:v>
                </c:pt>
                <c:pt idx="12302">
                  <c:v>35679</c:v>
                </c:pt>
                <c:pt idx="12303">
                  <c:v>35680</c:v>
                </c:pt>
                <c:pt idx="12304">
                  <c:v>35681</c:v>
                </c:pt>
                <c:pt idx="12305">
                  <c:v>35682</c:v>
                </c:pt>
                <c:pt idx="12306">
                  <c:v>35683</c:v>
                </c:pt>
                <c:pt idx="12307">
                  <c:v>35684</c:v>
                </c:pt>
                <c:pt idx="12308">
                  <c:v>35685</c:v>
                </c:pt>
                <c:pt idx="12309">
                  <c:v>35686</c:v>
                </c:pt>
                <c:pt idx="12310">
                  <c:v>35687</c:v>
                </c:pt>
                <c:pt idx="12311">
                  <c:v>35688</c:v>
                </c:pt>
                <c:pt idx="12312">
                  <c:v>35689</c:v>
                </c:pt>
                <c:pt idx="12313">
                  <c:v>35690</c:v>
                </c:pt>
                <c:pt idx="12314">
                  <c:v>35691</c:v>
                </c:pt>
                <c:pt idx="12315">
                  <c:v>35692</c:v>
                </c:pt>
                <c:pt idx="12316">
                  <c:v>35693</c:v>
                </c:pt>
                <c:pt idx="12317">
                  <c:v>35694</c:v>
                </c:pt>
                <c:pt idx="12318">
                  <c:v>35695</c:v>
                </c:pt>
                <c:pt idx="12319">
                  <c:v>35696</c:v>
                </c:pt>
                <c:pt idx="12320">
                  <c:v>35697</c:v>
                </c:pt>
                <c:pt idx="12321">
                  <c:v>35698</c:v>
                </c:pt>
                <c:pt idx="12322">
                  <c:v>35699</c:v>
                </c:pt>
                <c:pt idx="12323">
                  <c:v>35700</c:v>
                </c:pt>
                <c:pt idx="12324">
                  <c:v>35701</c:v>
                </c:pt>
                <c:pt idx="12325">
                  <c:v>35702</c:v>
                </c:pt>
                <c:pt idx="12326">
                  <c:v>35703</c:v>
                </c:pt>
                <c:pt idx="12327">
                  <c:v>35704</c:v>
                </c:pt>
                <c:pt idx="12328">
                  <c:v>35705</c:v>
                </c:pt>
                <c:pt idx="12329">
                  <c:v>35706</c:v>
                </c:pt>
                <c:pt idx="12330">
                  <c:v>35707</c:v>
                </c:pt>
                <c:pt idx="12331">
                  <c:v>35708</c:v>
                </c:pt>
                <c:pt idx="12332">
                  <c:v>35709</c:v>
                </c:pt>
                <c:pt idx="12333">
                  <c:v>35710</c:v>
                </c:pt>
                <c:pt idx="12334">
                  <c:v>35711</c:v>
                </c:pt>
                <c:pt idx="12335">
                  <c:v>35712</c:v>
                </c:pt>
                <c:pt idx="12336">
                  <c:v>35713</c:v>
                </c:pt>
                <c:pt idx="12337">
                  <c:v>35714</c:v>
                </c:pt>
                <c:pt idx="12338">
                  <c:v>35715</c:v>
                </c:pt>
                <c:pt idx="12339">
                  <c:v>35716</c:v>
                </c:pt>
                <c:pt idx="12340">
                  <c:v>35717</c:v>
                </c:pt>
                <c:pt idx="12341">
                  <c:v>35718</c:v>
                </c:pt>
                <c:pt idx="12342">
                  <c:v>35719</c:v>
                </c:pt>
                <c:pt idx="12343">
                  <c:v>35720</c:v>
                </c:pt>
                <c:pt idx="12344">
                  <c:v>35721</c:v>
                </c:pt>
                <c:pt idx="12345">
                  <c:v>35722</c:v>
                </c:pt>
                <c:pt idx="12346">
                  <c:v>35723</c:v>
                </c:pt>
                <c:pt idx="12347">
                  <c:v>35724</c:v>
                </c:pt>
                <c:pt idx="12348">
                  <c:v>35725</c:v>
                </c:pt>
                <c:pt idx="12349">
                  <c:v>35726</c:v>
                </c:pt>
                <c:pt idx="12350">
                  <c:v>35727</c:v>
                </c:pt>
                <c:pt idx="12351">
                  <c:v>35728</c:v>
                </c:pt>
                <c:pt idx="12352">
                  <c:v>35729</c:v>
                </c:pt>
                <c:pt idx="12353">
                  <c:v>35730</c:v>
                </c:pt>
                <c:pt idx="12354">
                  <c:v>35731</c:v>
                </c:pt>
                <c:pt idx="12355">
                  <c:v>35732</c:v>
                </c:pt>
                <c:pt idx="12356">
                  <c:v>35733</c:v>
                </c:pt>
                <c:pt idx="12357">
                  <c:v>35734</c:v>
                </c:pt>
                <c:pt idx="12358">
                  <c:v>35735</c:v>
                </c:pt>
                <c:pt idx="12359">
                  <c:v>35736</c:v>
                </c:pt>
                <c:pt idx="12360">
                  <c:v>35737</c:v>
                </c:pt>
                <c:pt idx="12361">
                  <c:v>35738</c:v>
                </c:pt>
                <c:pt idx="12362">
                  <c:v>35739</c:v>
                </c:pt>
                <c:pt idx="12363">
                  <c:v>35740</c:v>
                </c:pt>
                <c:pt idx="12364">
                  <c:v>35741</c:v>
                </c:pt>
                <c:pt idx="12365">
                  <c:v>35742</c:v>
                </c:pt>
                <c:pt idx="12366">
                  <c:v>35743</c:v>
                </c:pt>
                <c:pt idx="12367">
                  <c:v>35744</c:v>
                </c:pt>
                <c:pt idx="12368">
                  <c:v>35745</c:v>
                </c:pt>
                <c:pt idx="12369">
                  <c:v>35746</c:v>
                </c:pt>
                <c:pt idx="12370">
                  <c:v>35747</c:v>
                </c:pt>
                <c:pt idx="12371">
                  <c:v>35748</c:v>
                </c:pt>
                <c:pt idx="12372">
                  <c:v>35749</c:v>
                </c:pt>
                <c:pt idx="12373">
                  <c:v>35750</c:v>
                </c:pt>
                <c:pt idx="12374">
                  <c:v>35751</c:v>
                </c:pt>
                <c:pt idx="12375">
                  <c:v>35752</c:v>
                </c:pt>
                <c:pt idx="12376">
                  <c:v>35753</c:v>
                </c:pt>
                <c:pt idx="12377">
                  <c:v>35754</c:v>
                </c:pt>
                <c:pt idx="12378">
                  <c:v>35755</c:v>
                </c:pt>
                <c:pt idx="12379">
                  <c:v>35756</c:v>
                </c:pt>
                <c:pt idx="12380">
                  <c:v>35757</c:v>
                </c:pt>
                <c:pt idx="12381">
                  <c:v>35758</c:v>
                </c:pt>
                <c:pt idx="12382">
                  <c:v>35759</c:v>
                </c:pt>
                <c:pt idx="12383">
                  <c:v>35760</c:v>
                </c:pt>
                <c:pt idx="12384">
                  <c:v>35761</c:v>
                </c:pt>
                <c:pt idx="12385">
                  <c:v>35762</c:v>
                </c:pt>
                <c:pt idx="12386">
                  <c:v>35763</c:v>
                </c:pt>
                <c:pt idx="12387">
                  <c:v>35764</c:v>
                </c:pt>
                <c:pt idx="12388">
                  <c:v>35765</c:v>
                </c:pt>
                <c:pt idx="12389">
                  <c:v>35766</c:v>
                </c:pt>
                <c:pt idx="12390">
                  <c:v>35767</c:v>
                </c:pt>
                <c:pt idx="12391">
                  <c:v>35768</c:v>
                </c:pt>
                <c:pt idx="12392">
                  <c:v>35769</c:v>
                </c:pt>
                <c:pt idx="12393">
                  <c:v>35770</c:v>
                </c:pt>
                <c:pt idx="12394">
                  <c:v>35771</c:v>
                </c:pt>
                <c:pt idx="12395">
                  <c:v>35772</c:v>
                </c:pt>
                <c:pt idx="12396">
                  <c:v>35773</c:v>
                </c:pt>
                <c:pt idx="12397">
                  <c:v>35774</c:v>
                </c:pt>
                <c:pt idx="12398">
                  <c:v>35775</c:v>
                </c:pt>
                <c:pt idx="12399">
                  <c:v>35776</c:v>
                </c:pt>
                <c:pt idx="12400">
                  <c:v>35777</c:v>
                </c:pt>
                <c:pt idx="12401">
                  <c:v>35778</c:v>
                </c:pt>
                <c:pt idx="12402">
                  <c:v>35779</c:v>
                </c:pt>
                <c:pt idx="12403">
                  <c:v>35780</c:v>
                </c:pt>
                <c:pt idx="12404">
                  <c:v>35781</c:v>
                </c:pt>
                <c:pt idx="12405">
                  <c:v>35782</c:v>
                </c:pt>
                <c:pt idx="12406">
                  <c:v>35783</c:v>
                </c:pt>
                <c:pt idx="12407">
                  <c:v>35784</c:v>
                </c:pt>
                <c:pt idx="12408">
                  <c:v>35785</c:v>
                </c:pt>
                <c:pt idx="12409">
                  <c:v>35786</c:v>
                </c:pt>
                <c:pt idx="12410">
                  <c:v>35787</c:v>
                </c:pt>
                <c:pt idx="12411">
                  <c:v>35788</c:v>
                </c:pt>
                <c:pt idx="12412">
                  <c:v>35789</c:v>
                </c:pt>
                <c:pt idx="12413">
                  <c:v>35790</c:v>
                </c:pt>
                <c:pt idx="12414">
                  <c:v>35791</c:v>
                </c:pt>
                <c:pt idx="12415">
                  <c:v>35792</c:v>
                </c:pt>
                <c:pt idx="12416">
                  <c:v>35793</c:v>
                </c:pt>
                <c:pt idx="12417">
                  <c:v>35794</c:v>
                </c:pt>
                <c:pt idx="12418">
                  <c:v>35795</c:v>
                </c:pt>
                <c:pt idx="12419">
                  <c:v>35796</c:v>
                </c:pt>
                <c:pt idx="12420">
                  <c:v>35797</c:v>
                </c:pt>
                <c:pt idx="12421">
                  <c:v>35798</c:v>
                </c:pt>
                <c:pt idx="12422">
                  <c:v>35799</c:v>
                </c:pt>
                <c:pt idx="12423">
                  <c:v>35800</c:v>
                </c:pt>
                <c:pt idx="12424">
                  <c:v>35801</c:v>
                </c:pt>
                <c:pt idx="12425">
                  <c:v>35802</c:v>
                </c:pt>
                <c:pt idx="12426">
                  <c:v>35803</c:v>
                </c:pt>
                <c:pt idx="12427">
                  <c:v>35804</c:v>
                </c:pt>
                <c:pt idx="12428">
                  <c:v>35805</c:v>
                </c:pt>
                <c:pt idx="12429">
                  <c:v>35806</c:v>
                </c:pt>
                <c:pt idx="12430">
                  <c:v>35807</c:v>
                </c:pt>
                <c:pt idx="12431">
                  <c:v>35808</c:v>
                </c:pt>
                <c:pt idx="12432">
                  <c:v>35809</c:v>
                </c:pt>
                <c:pt idx="12433">
                  <c:v>35810</c:v>
                </c:pt>
                <c:pt idx="12434">
                  <c:v>35811</c:v>
                </c:pt>
                <c:pt idx="12435">
                  <c:v>35812</c:v>
                </c:pt>
                <c:pt idx="12436">
                  <c:v>35813</c:v>
                </c:pt>
                <c:pt idx="12437">
                  <c:v>35814</c:v>
                </c:pt>
                <c:pt idx="12438">
                  <c:v>35815</c:v>
                </c:pt>
                <c:pt idx="12439">
                  <c:v>35816</c:v>
                </c:pt>
                <c:pt idx="12440">
                  <c:v>35817</c:v>
                </c:pt>
                <c:pt idx="12441">
                  <c:v>35818</c:v>
                </c:pt>
                <c:pt idx="12442">
                  <c:v>35819</c:v>
                </c:pt>
                <c:pt idx="12443">
                  <c:v>35820</c:v>
                </c:pt>
                <c:pt idx="12444">
                  <c:v>35821</c:v>
                </c:pt>
                <c:pt idx="12445">
                  <c:v>35822</c:v>
                </c:pt>
                <c:pt idx="12446">
                  <c:v>35823</c:v>
                </c:pt>
                <c:pt idx="12447">
                  <c:v>35824</c:v>
                </c:pt>
                <c:pt idx="12448">
                  <c:v>35825</c:v>
                </c:pt>
                <c:pt idx="12449">
                  <c:v>35826</c:v>
                </c:pt>
                <c:pt idx="12450">
                  <c:v>35827</c:v>
                </c:pt>
                <c:pt idx="12451">
                  <c:v>35828</c:v>
                </c:pt>
                <c:pt idx="12452">
                  <c:v>35829</c:v>
                </c:pt>
                <c:pt idx="12453">
                  <c:v>35830</c:v>
                </c:pt>
                <c:pt idx="12454">
                  <c:v>35831</c:v>
                </c:pt>
                <c:pt idx="12455">
                  <c:v>35832</c:v>
                </c:pt>
                <c:pt idx="12456">
                  <c:v>35833</c:v>
                </c:pt>
                <c:pt idx="12457">
                  <c:v>35834</c:v>
                </c:pt>
                <c:pt idx="12458">
                  <c:v>35835</c:v>
                </c:pt>
                <c:pt idx="12459">
                  <c:v>35836</c:v>
                </c:pt>
                <c:pt idx="12460">
                  <c:v>35837</c:v>
                </c:pt>
                <c:pt idx="12461">
                  <c:v>35838</c:v>
                </c:pt>
                <c:pt idx="12462">
                  <c:v>35839</c:v>
                </c:pt>
                <c:pt idx="12463">
                  <c:v>35840</c:v>
                </c:pt>
                <c:pt idx="12464">
                  <c:v>35841</c:v>
                </c:pt>
                <c:pt idx="12465">
                  <c:v>35842</c:v>
                </c:pt>
                <c:pt idx="12466">
                  <c:v>35843</c:v>
                </c:pt>
                <c:pt idx="12467">
                  <c:v>35844</c:v>
                </c:pt>
                <c:pt idx="12468">
                  <c:v>35845</c:v>
                </c:pt>
                <c:pt idx="12469">
                  <c:v>35846</c:v>
                </c:pt>
                <c:pt idx="12470">
                  <c:v>35847</c:v>
                </c:pt>
                <c:pt idx="12471">
                  <c:v>35848</c:v>
                </c:pt>
                <c:pt idx="12472">
                  <c:v>35849</c:v>
                </c:pt>
                <c:pt idx="12473">
                  <c:v>35850</c:v>
                </c:pt>
                <c:pt idx="12474">
                  <c:v>35851</c:v>
                </c:pt>
                <c:pt idx="12475">
                  <c:v>35852</c:v>
                </c:pt>
                <c:pt idx="12476">
                  <c:v>35853</c:v>
                </c:pt>
                <c:pt idx="12477">
                  <c:v>35854</c:v>
                </c:pt>
                <c:pt idx="12478">
                  <c:v>35855</c:v>
                </c:pt>
                <c:pt idx="12479">
                  <c:v>35856</c:v>
                </c:pt>
                <c:pt idx="12480">
                  <c:v>35857</c:v>
                </c:pt>
                <c:pt idx="12481">
                  <c:v>35858</c:v>
                </c:pt>
                <c:pt idx="12482">
                  <c:v>35859</c:v>
                </c:pt>
                <c:pt idx="12483">
                  <c:v>35860</c:v>
                </c:pt>
                <c:pt idx="12484">
                  <c:v>35861</c:v>
                </c:pt>
                <c:pt idx="12485">
                  <c:v>35862</c:v>
                </c:pt>
                <c:pt idx="12486">
                  <c:v>35863</c:v>
                </c:pt>
                <c:pt idx="12487">
                  <c:v>35864</c:v>
                </c:pt>
                <c:pt idx="12488">
                  <c:v>35865</c:v>
                </c:pt>
                <c:pt idx="12489">
                  <c:v>35866</c:v>
                </c:pt>
                <c:pt idx="12490">
                  <c:v>35867</c:v>
                </c:pt>
                <c:pt idx="12491">
                  <c:v>35868</c:v>
                </c:pt>
                <c:pt idx="12492">
                  <c:v>35869</c:v>
                </c:pt>
                <c:pt idx="12493">
                  <c:v>35870</c:v>
                </c:pt>
                <c:pt idx="12494">
                  <c:v>35871</c:v>
                </c:pt>
                <c:pt idx="12495">
                  <c:v>35872</c:v>
                </c:pt>
                <c:pt idx="12496">
                  <c:v>35873</c:v>
                </c:pt>
                <c:pt idx="12497">
                  <c:v>35874</c:v>
                </c:pt>
                <c:pt idx="12498">
                  <c:v>35875</c:v>
                </c:pt>
                <c:pt idx="12499">
                  <c:v>35876</c:v>
                </c:pt>
                <c:pt idx="12500">
                  <c:v>35877</c:v>
                </c:pt>
                <c:pt idx="12501">
                  <c:v>35878</c:v>
                </c:pt>
                <c:pt idx="12502">
                  <c:v>35879</c:v>
                </c:pt>
                <c:pt idx="12503">
                  <c:v>35880</c:v>
                </c:pt>
                <c:pt idx="12504">
                  <c:v>35881</c:v>
                </c:pt>
                <c:pt idx="12505">
                  <c:v>35882</c:v>
                </c:pt>
                <c:pt idx="12506">
                  <c:v>35883</c:v>
                </c:pt>
                <c:pt idx="12507">
                  <c:v>35884</c:v>
                </c:pt>
                <c:pt idx="12508">
                  <c:v>35885</c:v>
                </c:pt>
                <c:pt idx="12509">
                  <c:v>35886</c:v>
                </c:pt>
                <c:pt idx="12510">
                  <c:v>35887</c:v>
                </c:pt>
                <c:pt idx="12511">
                  <c:v>35888</c:v>
                </c:pt>
                <c:pt idx="12512">
                  <c:v>35889</c:v>
                </c:pt>
                <c:pt idx="12513">
                  <c:v>35890</c:v>
                </c:pt>
                <c:pt idx="12514">
                  <c:v>35891</c:v>
                </c:pt>
                <c:pt idx="12515">
                  <c:v>35892</c:v>
                </c:pt>
                <c:pt idx="12516">
                  <c:v>35893</c:v>
                </c:pt>
                <c:pt idx="12517">
                  <c:v>35894</c:v>
                </c:pt>
                <c:pt idx="12518">
                  <c:v>35895</c:v>
                </c:pt>
                <c:pt idx="12519">
                  <c:v>35896</c:v>
                </c:pt>
                <c:pt idx="12520">
                  <c:v>35897</c:v>
                </c:pt>
                <c:pt idx="12521">
                  <c:v>35898</c:v>
                </c:pt>
                <c:pt idx="12522">
                  <c:v>35899</c:v>
                </c:pt>
                <c:pt idx="12523">
                  <c:v>35900</c:v>
                </c:pt>
                <c:pt idx="12524">
                  <c:v>35901</c:v>
                </c:pt>
                <c:pt idx="12525">
                  <c:v>35902</c:v>
                </c:pt>
                <c:pt idx="12526">
                  <c:v>35903</c:v>
                </c:pt>
                <c:pt idx="12527">
                  <c:v>35904</c:v>
                </c:pt>
                <c:pt idx="12528">
                  <c:v>35905</c:v>
                </c:pt>
                <c:pt idx="12529">
                  <c:v>35906</c:v>
                </c:pt>
                <c:pt idx="12530">
                  <c:v>35907</c:v>
                </c:pt>
                <c:pt idx="12531">
                  <c:v>35908</c:v>
                </c:pt>
                <c:pt idx="12532">
                  <c:v>35909</c:v>
                </c:pt>
                <c:pt idx="12533">
                  <c:v>35910</c:v>
                </c:pt>
                <c:pt idx="12534">
                  <c:v>35911</c:v>
                </c:pt>
                <c:pt idx="12535">
                  <c:v>35912</c:v>
                </c:pt>
                <c:pt idx="12536">
                  <c:v>35913</c:v>
                </c:pt>
                <c:pt idx="12537">
                  <c:v>35914</c:v>
                </c:pt>
                <c:pt idx="12538">
                  <c:v>35915</c:v>
                </c:pt>
                <c:pt idx="12539">
                  <c:v>35916</c:v>
                </c:pt>
                <c:pt idx="12540">
                  <c:v>35917</c:v>
                </c:pt>
                <c:pt idx="12541">
                  <c:v>35918</c:v>
                </c:pt>
                <c:pt idx="12542">
                  <c:v>35919</c:v>
                </c:pt>
                <c:pt idx="12543">
                  <c:v>35920</c:v>
                </c:pt>
                <c:pt idx="12544">
                  <c:v>35921</c:v>
                </c:pt>
                <c:pt idx="12545">
                  <c:v>35922</c:v>
                </c:pt>
                <c:pt idx="12546">
                  <c:v>35923</c:v>
                </c:pt>
                <c:pt idx="12547">
                  <c:v>35924</c:v>
                </c:pt>
                <c:pt idx="12548">
                  <c:v>35925</c:v>
                </c:pt>
                <c:pt idx="12549">
                  <c:v>35926</c:v>
                </c:pt>
                <c:pt idx="12550">
                  <c:v>35927</c:v>
                </c:pt>
                <c:pt idx="12551">
                  <c:v>35928</c:v>
                </c:pt>
                <c:pt idx="12552">
                  <c:v>35929</c:v>
                </c:pt>
                <c:pt idx="12553">
                  <c:v>35930</c:v>
                </c:pt>
                <c:pt idx="12554">
                  <c:v>35931</c:v>
                </c:pt>
                <c:pt idx="12555">
                  <c:v>35932</c:v>
                </c:pt>
                <c:pt idx="12556">
                  <c:v>35933</c:v>
                </c:pt>
                <c:pt idx="12557">
                  <c:v>35934</c:v>
                </c:pt>
                <c:pt idx="12558">
                  <c:v>35935</c:v>
                </c:pt>
                <c:pt idx="12559">
                  <c:v>35936</c:v>
                </c:pt>
                <c:pt idx="12560">
                  <c:v>35937</c:v>
                </c:pt>
                <c:pt idx="12561">
                  <c:v>35938</c:v>
                </c:pt>
                <c:pt idx="12562">
                  <c:v>35939</c:v>
                </c:pt>
                <c:pt idx="12563">
                  <c:v>35940</c:v>
                </c:pt>
                <c:pt idx="12564">
                  <c:v>35941</c:v>
                </c:pt>
                <c:pt idx="12565">
                  <c:v>35942</c:v>
                </c:pt>
                <c:pt idx="12566">
                  <c:v>35943</c:v>
                </c:pt>
                <c:pt idx="12567">
                  <c:v>35944</c:v>
                </c:pt>
                <c:pt idx="12568">
                  <c:v>35945</c:v>
                </c:pt>
                <c:pt idx="12569">
                  <c:v>35946</c:v>
                </c:pt>
                <c:pt idx="12570">
                  <c:v>35947</c:v>
                </c:pt>
                <c:pt idx="12571">
                  <c:v>35948</c:v>
                </c:pt>
                <c:pt idx="12572">
                  <c:v>35949</c:v>
                </c:pt>
                <c:pt idx="12573">
                  <c:v>35950</c:v>
                </c:pt>
                <c:pt idx="12574">
                  <c:v>35951</c:v>
                </c:pt>
                <c:pt idx="12575">
                  <c:v>35952</c:v>
                </c:pt>
                <c:pt idx="12576">
                  <c:v>35953</c:v>
                </c:pt>
                <c:pt idx="12577">
                  <c:v>35954</c:v>
                </c:pt>
                <c:pt idx="12578">
                  <c:v>35955</c:v>
                </c:pt>
                <c:pt idx="12579">
                  <c:v>35956</c:v>
                </c:pt>
                <c:pt idx="12580">
                  <c:v>35957</c:v>
                </c:pt>
                <c:pt idx="12581">
                  <c:v>35958</c:v>
                </c:pt>
                <c:pt idx="12582">
                  <c:v>35959</c:v>
                </c:pt>
                <c:pt idx="12583">
                  <c:v>35960</c:v>
                </c:pt>
                <c:pt idx="12584">
                  <c:v>35961</c:v>
                </c:pt>
                <c:pt idx="12585">
                  <c:v>35962</c:v>
                </c:pt>
                <c:pt idx="12586">
                  <c:v>35963</c:v>
                </c:pt>
                <c:pt idx="12587">
                  <c:v>35964</c:v>
                </c:pt>
                <c:pt idx="12588">
                  <c:v>35965</c:v>
                </c:pt>
                <c:pt idx="12589">
                  <c:v>35966</c:v>
                </c:pt>
                <c:pt idx="12590">
                  <c:v>35967</c:v>
                </c:pt>
                <c:pt idx="12591">
                  <c:v>35968</c:v>
                </c:pt>
                <c:pt idx="12592">
                  <c:v>35969</c:v>
                </c:pt>
                <c:pt idx="12593">
                  <c:v>35970</c:v>
                </c:pt>
                <c:pt idx="12594">
                  <c:v>35971</c:v>
                </c:pt>
                <c:pt idx="12595">
                  <c:v>35972</c:v>
                </c:pt>
                <c:pt idx="12596">
                  <c:v>35973</c:v>
                </c:pt>
                <c:pt idx="12597">
                  <c:v>35974</c:v>
                </c:pt>
                <c:pt idx="12598">
                  <c:v>35975</c:v>
                </c:pt>
                <c:pt idx="12599">
                  <c:v>35976</c:v>
                </c:pt>
                <c:pt idx="12600">
                  <c:v>35977</c:v>
                </c:pt>
                <c:pt idx="12601">
                  <c:v>35978</c:v>
                </c:pt>
                <c:pt idx="12602">
                  <c:v>35979</c:v>
                </c:pt>
                <c:pt idx="12603">
                  <c:v>35980</c:v>
                </c:pt>
                <c:pt idx="12604">
                  <c:v>35981</c:v>
                </c:pt>
                <c:pt idx="12605">
                  <c:v>35982</c:v>
                </c:pt>
                <c:pt idx="12606">
                  <c:v>35983</c:v>
                </c:pt>
                <c:pt idx="12607">
                  <c:v>35984</c:v>
                </c:pt>
                <c:pt idx="12608">
                  <c:v>35985</c:v>
                </c:pt>
                <c:pt idx="12609">
                  <c:v>35986</c:v>
                </c:pt>
                <c:pt idx="12610">
                  <c:v>35987</c:v>
                </c:pt>
                <c:pt idx="12611">
                  <c:v>35988</c:v>
                </c:pt>
                <c:pt idx="12612">
                  <c:v>35989</c:v>
                </c:pt>
                <c:pt idx="12613">
                  <c:v>35990</c:v>
                </c:pt>
                <c:pt idx="12614">
                  <c:v>35991</c:v>
                </c:pt>
                <c:pt idx="12615">
                  <c:v>35992</c:v>
                </c:pt>
                <c:pt idx="12616">
                  <c:v>35993</c:v>
                </c:pt>
                <c:pt idx="12617">
                  <c:v>35994</c:v>
                </c:pt>
                <c:pt idx="12618">
                  <c:v>35995</c:v>
                </c:pt>
                <c:pt idx="12619">
                  <c:v>35996</c:v>
                </c:pt>
                <c:pt idx="12620">
                  <c:v>35997</c:v>
                </c:pt>
                <c:pt idx="12621">
                  <c:v>35998</c:v>
                </c:pt>
                <c:pt idx="12622">
                  <c:v>35999</c:v>
                </c:pt>
                <c:pt idx="12623">
                  <c:v>36000</c:v>
                </c:pt>
                <c:pt idx="12624">
                  <c:v>36001</c:v>
                </c:pt>
                <c:pt idx="12625">
                  <c:v>36002</c:v>
                </c:pt>
                <c:pt idx="12626">
                  <c:v>36003</c:v>
                </c:pt>
                <c:pt idx="12627">
                  <c:v>36004</c:v>
                </c:pt>
                <c:pt idx="12628">
                  <c:v>36005</c:v>
                </c:pt>
                <c:pt idx="12629">
                  <c:v>36006</c:v>
                </c:pt>
                <c:pt idx="12630">
                  <c:v>36007</c:v>
                </c:pt>
                <c:pt idx="12631">
                  <c:v>36008</c:v>
                </c:pt>
                <c:pt idx="12632">
                  <c:v>36009</c:v>
                </c:pt>
                <c:pt idx="12633">
                  <c:v>36010</c:v>
                </c:pt>
                <c:pt idx="12634">
                  <c:v>36011</c:v>
                </c:pt>
                <c:pt idx="12635">
                  <c:v>36012</c:v>
                </c:pt>
                <c:pt idx="12636">
                  <c:v>36013</c:v>
                </c:pt>
                <c:pt idx="12637">
                  <c:v>36014</c:v>
                </c:pt>
                <c:pt idx="12638">
                  <c:v>36015</c:v>
                </c:pt>
                <c:pt idx="12639">
                  <c:v>36016</c:v>
                </c:pt>
                <c:pt idx="12640">
                  <c:v>36017</c:v>
                </c:pt>
                <c:pt idx="12641">
                  <c:v>36018</c:v>
                </c:pt>
                <c:pt idx="12642">
                  <c:v>36019</c:v>
                </c:pt>
                <c:pt idx="12643">
                  <c:v>36020</c:v>
                </c:pt>
                <c:pt idx="12644">
                  <c:v>36021</c:v>
                </c:pt>
                <c:pt idx="12645">
                  <c:v>36022</c:v>
                </c:pt>
                <c:pt idx="12646">
                  <c:v>36023</c:v>
                </c:pt>
                <c:pt idx="12647">
                  <c:v>36024</c:v>
                </c:pt>
                <c:pt idx="12648">
                  <c:v>36025</c:v>
                </c:pt>
                <c:pt idx="12649">
                  <c:v>36026</c:v>
                </c:pt>
                <c:pt idx="12650">
                  <c:v>36027</c:v>
                </c:pt>
                <c:pt idx="12651">
                  <c:v>36028</c:v>
                </c:pt>
                <c:pt idx="12652">
                  <c:v>36029</c:v>
                </c:pt>
                <c:pt idx="12653">
                  <c:v>36030</c:v>
                </c:pt>
                <c:pt idx="12654">
                  <c:v>36031</c:v>
                </c:pt>
                <c:pt idx="12655">
                  <c:v>36032</c:v>
                </c:pt>
                <c:pt idx="12656">
                  <c:v>36033</c:v>
                </c:pt>
                <c:pt idx="12657">
                  <c:v>36034</c:v>
                </c:pt>
                <c:pt idx="12658">
                  <c:v>36035</c:v>
                </c:pt>
                <c:pt idx="12659">
                  <c:v>36036</c:v>
                </c:pt>
                <c:pt idx="12660">
                  <c:v>36037</c:v>
                </c:pt>
                <c:pt idx="12661">
                  <c:v>36038</c:v>
                </c:pt>
                <c:pt idx="12662">
                  <c:v>36039</c:v>
                </c:pt>
                <c:pt idx="12663">
                  <c:v>36040</c:v>
                </c:pt>
                <c:pt idx="12664">
                  <c:v>36041</c:v>
                </c:pt>
                <c:pt idx="12665">
                  <c:v>36042</c:v>
                </c:pt>
                <c:pt idx="12666">
                  <c:v>36043</c:v>
                </c:pt>
                <c:pt idx="12667">
                  <c:v>36044</c:v>
                </c:pt>
                <c:pt idx="12668">
                  <c:v>36045</c:v>
                </c:pt>
                <c:pt idx="12669">
                  <c:v>36046</c:v>
                </c:pt>
                <c:pt idx="12670">
                  <c:v>36047</c:v>
                </c:pt>
                <c:pt idx="12671">
                  <c:v>36048</c:v>
                </c:pt>
                <c:pt idx="12672">
                  <c:v>36049</c:v>
                </c:pt>
                <c:pt idx="12673">
                  <c:v>36050</c:v>
                </c:pt>
                <c:pt idx="12674">
                  <c:v>36051</c:v>
                </c:pt>
                <c:pt idx="12675">
                  <c:v>36052</c:v>
                </c:pt>
                <c:pt idx="12676">
                  <c:v>36053</c:v>
                </c:pt>
                <c:pt idx="12677">
                  <c:v>36054</c:v>
                </c:pt>
                <c:pt idx="12678">
                  <c:v>36055</c:v>
                </c:pt>
                <c:pt idx="12679">
                  <c:v>36056</c:v>
                </c:pt>
                <c:pt idx="12680">
                  <c:v>36057</c:v>
                </c:pt>
                <c:pt idx="12681">
                  <c:v>36058</c:v>
                </c:pt>
                <c:pt idx="12682">
                  <c:v>36059</c:v>
                </c:pt>
                <c:pt idx="12683">
                  <c:v>36060</c:v>
                </c:pt>
                <c:pt idx="12684">
                  <c:v>36061</c:v>
                </c:pt>
                <c:pt idx="12685">
                  <c:v>36062</c:v>
                </c:pt>
                <c:pt idx="12686">
                  <c:v>36063</c:v>
                </c:pt>
                <c:pt idx="12687">
                  <c:v>36064</c:v>
                </c:pt>
                <c:pt idx="12688">
                  <c:v>36065</c:v>
                </c:pt>
                <c:pt idx="12689">
                  <c:v>36066</c:v>
                </c:pt>
                <c:pt idx="12690">
                  <c:v>36067</c:v>
                </c:pt>
                <c:pt idx="12691">
                  <c:v>36068</c:v>
                </c:pt>
                <c:pt idx="12692">
                  <c:v>36069</c:v>
                </c:pt>
                <c:pt idx="12693">
                  <c:v>36070</c:v>
                </c:pt>
                <c:pt idx="12694">
                  <c:v>36071</c:v>
                </c:pt>
                <c:pt idx="12695">
                  <c:v>36072</c:v>
                </c:pt>
                <c:pt idx="12696">
                  <c:v>36073</c:v>
                </c:pt>
                <c:pt idx="12697">
                  <c:v>36074</c:v>
                </c:pt>
                <c:pt idx="12698">
                  <c:v>36075</c:v>
                </c:pt>
                <c:pt idx="12699">
                  <c:v>36076</c:v>
                </c:pt>
                <c:pt idx="12700">
                  <c:v>36077</c:v>
                </c:pt>
                <c:pt idx="12701">
                  <c:v>36078</c:v>
                </c:pt>
                <c:pt idx="12702">
                  <c:v>36079</c:v>
                </c:pt>
                <c:pt idx="12703">
                  <c:v>36080</c:v>
                </c:pt>
                <c:pt idx="12704">
                  <c:v>36081</c:v>
                </c:pt>
                <c:pt idx="12705">
                  <c:v>36082</c:v>
                </c:pt>
                <c:pt idx="12706">
                  <c:v>36083</c:v>
                </c:pt>
                <c:pt idx="12707">
                  <c:v>36084</c:v>
                </c:pt>
                <c:pt idx="12708">
                  <c:v>36085</c:v>
                </c:pt>
                <c:pt idx="12709">
                  <c:v>36086</c:v>
                </c:pt>
                <c:pt idx="12710">
                  <c:v>36087</c:v>
                </c:pt>
                <c:pt idx="12711">
                  <c:v>36088</c:v>
                </c:pt>
                <c:pt idx="12712">
                  <c:v>36089</c:v>
                </c:pt>
                <c:pt idx="12713">
                  <c:v>36090</c:v>
                </c:pt>
                <c:pt idx="12714">
                  <c:v>36091</c:v>
                </c:pt>
                <c:pt idx="12715">
                  <c:v>36092</c:v>
                </c:pt>
                <c:pt idx="12716">
                  <c:v>36093</c:v>
                </c:pt>
                <c:pt idx="12717">
                  <c:v>36094</c:v>
                </c:pt>
                <c:pt idx="12718">
                  <c:v>36095</c:v>
                </c:pt>
                <c:pt idx="12719">
                  <c:v>36096</c:v>
                </c:pt>
                <c:pt idx="12720">
                  <c:v>36097</c:v>
                </c:pt>
                <c:pt idx="12721">
                  <c:v>36098</c:v>
                </c:pt>
                <c:pt idx="12722">
                  <c:v>36099</c:v>
                </c:pt>
                <c:pt idx="12723">
                  <c:v>36100</c:v>
                </c:pt>
                <c:pt idx="12724">
                  <c:v>36101</c:v>
                </c:pt>
                <c:pt idx="12725">
                  <c:v>36102</c:v>
                </c:pt>
                <c:pt idx="12726">
                  <c:v>36103</c:v>
                </c:pt>
                <c:pt idx="12727">
                  <c:v>36104</c:v>
                </c:pt>
                <c:pt idx="12728">
                  <c:v>36105</c:v>
                </c:pt>
                <c:pt idx="12729">
                  <c:v>36106</c:v>
                </c:pt>
                <c:pt idx="12730">
                  <c:v>36107</c:v>
                </c:pt>
                <c:pt idx="12731">
                  <c:v>36108</c:v>
                </c:pt>
                <c:pt idx="12732">
                  <c:v>36109</c:v>
                </c:pt>
                <c:pt idx="12733">
                  <c:v>36110</c:v>
                </c:pt>
                <c:pt idx="12734">
                  <c:v>36111</c:v>
                </c:pt>
                <c:pt idx="12735">
                  <c:v>36112</c:v>
                </c:pt>
                <c:pt idx="12736">
                  <c:v>36113</c:v>
                </c:pt>
                <c:pt idx="12737">
                  <c:v>36114</c:v>
                </c:pt>
                <c:pt idx="12738">
                  <c:v>36115</c:v>
                </c:pt>
                <c:pt idx="12739">
                  <c:v>36116</c:v>
                </c:pt>
                <c:pt idx="12740">
                  <c:v>36117</c:v>
                </c:pt>
                <c:pt idx="12741">
                  <c:v>36118</c:v>
                </c:pt>
                <c:pt idx="12742">
                  <c:v>36119</c:v>
                </c:pt>
                <c:pt idx="12743">
                  <c:v>36120</c:v>
                </c:pt>
                <c:pt idx="12744">
                  <c:v>36121</c:v>
                </c:pt>
                <c:pt idx="12745">
                  <c:v>36122</c:v>
                </c:pt>
                <c:pt idx="12746">
                  <c:v>36123</c:v>
                </c:pt>
                <c:pt idx="12747">
                  <c:v>36124</c:v>
                </c:pt>
                <c:pt idx="12748">
                  <c:v>36125</c:v>
                </c:pt>
                <c:pt idx="12749">
                  <c:v>36126</c:v>
                </c:pt>
                <c:pt idx="12750">
                  <c:v>36127</c:v>
                </c:pt>
                <c:pt idx="12751">
                  <c:v>36128</c:v>
                </c:pt>
                <c:pt idx="12752">
                  <c:v>36129</c:v>
                </c:pt>
                <c:pt idx="12753">
                  <c:v>36130</c:v>
                </c:pt>
                <c:pt idx="12754">
                  <c:v>36131</c:v>
                </c:pt>
                <c:pt idx="12755">
                  <c:v>36132</c:v>
                </c:pt>
                <c:pt idx="12756">
                  <c:v>36133</c:v>
                </c:pt>
                <c:pt idx="12757">
                  <c:v>36134</c:v>
                </c:pt>
                <c:pt idx="12758">
                  <c:v>36135</c:v>
                </c:pt>
                <c:pt idx="12759">
                  <c:v>36136</c:v>
                </c:pt>
                <c:pt idx="12760">
                  <c:v>36137</c:v>
                </c:pt>
                <c:pt idx="12761">
                  <c:v>36138</c:v>
                </c:pt>
                <c:pt idx="12762">
                  <c:v>36139</c:v>
                </c:pt>
                <c:pt idx="12763">
                  <c:v>36140</c:v>
                </c:pt>
                <c:pt idx="12764">
                  <c:v>36141</c:v>
                </c:pt>
                <c:pt idx="12765">
                  <c:v>36142</c:v>
                </c:pt>
                <c:pt idx="12766">
                  <c:v>36143</c:v>
                </c:pt>
                <c:pt idx="12767">
                  <c:v>36144</c:v>
                </c:pt>
                <c:pt idx="12768">
                  <c:v>36145</c:v>
                </c:pt>
                <c:pt idx="12769">
                  <c:v>36146</c:v>
                </c:pt>
                <c:pt idx="12770">
                  <c:v>36147</c:v>
                </c:pt>
                <c:pt idx="12771">
                  <c:v>36148</c:v>
                </c:pt>
                <c:pt idx="12772">
                  <c:v>36149</c:v>
                </c:pt>
                <c:pt idx="12773">
                  <c:v>36150</c:v>
                </c:pt>
                <c:pt idx="12774">
                  <c:v>36151</c:v>
                </c:pt>
                <c:pt idx="12775">
                  <c:v>36152</c:v>
                </c:pt>
                <c:pt idx="12776">
                  <c:v>36153</c:v>
                </c:pt>
                <c:pt idx="12777">
                  <c:v>36154</c:v>
                </c:pt>
                <c:pt idx="12778">
                  <c:v>36155</c:v>
                </c:pt>
                <c:pt idx="12779">
                  <c:v>36156</c:v>
                </c:pt>
                <c:pt idx="12780">
                  <c:v>36157</c:v>
                </c:pt>
                <c:pt idx="12781">
                  <c:v>36158</c:v>
                </c:pt>
                <c:pt idx="12782">
                  <c:v>36159</c:v>
                </c:pt>
                <c:pt idx="12783">
                  <c:v>36160</c:v>
                </c:pt>
                <c:pt idx="12784">
                  <c:v>36161</c:v>
                </c:pt>
                <c:pt idx="12785">
                  <c:v>36162</c:v>
                </c:pt>
                <c:pt idx="12786">
                  <c:v>36163</c:v>
                </c:pt>
                <c:pt idx="12787">
                  <c:v>36164</c:v>
                </c:pt>
                <c:pt idx="12788">
                  <c:v>36165</c:v>
                </c:pt>
                <c:pt idx="12789">
                  <c:v>36166</c:v>
                </c:pt>
                <c:pt idx="12790">
                  <c:v>36167</c:v>
                </c:pt>
                <c:pt idx="12791">
                  <c:v>36168</c:v>
                </c:pt>
                <c:pt idx="12792">
                  <c:v>36169</c:v>
                </c:pt>
                <c:pt idx="12793">
                  <c:v>36170</c:v>
                </c:pt>
                <c:pt idx="12794">
                  <c:v>36171</c:v>
                </c:pt>
                <c:pt idx="12795">
                  <c:v>36172</c:v>
                </c:pt>
                <c:pt idx="12796">
                  <c:v>36173</c:v>
                </c:pt>
                <c:pt idx="12797">
                  <c:v>36174</c:v>
                </c:pt>
                <c:pt idx="12798">
                  <c:v>36175</c:v>
                </c:pt>
                <c:pt idx="12799">
                  <c:v>36176</c:v>
                </c:pt>
                <c:pt idx="12800">
                  <c:v>36177</c:v>
                </c:pt>
                <c:pt idx="12801">
                  <c:v>36178</c:v>
                </c:pt>
                <c:pt idx="12802">
                  <c:v>36179</c:v>
                </c:pt>
                <c:pt idx="12803">
                  <c:v>36180</c:v>
                </c:pt>
                <c:pt idx="12804">
                  <c:v>36181</c:v>
                </c:pt>
                <c:pt idx="12805">
                  <c:v>36182</c:v>
                </c:pt>
                <c:pt idx="12806">
                  <c:v>36183</c:v>
                </c:pt>
                <c:pt idx="12807">
                  <c:v>36184</c:v>
                </c:pt>
                <c:pt idx="12808">
                  <c:v>36185</c:v>
                </c:pt>
                <c:pt idx="12809">
                  <c:v>36186</c:v>
                </c:pt>
                <c:pt idx="12810">
                  <c:v>36187</c:v>
                </c:pt>
                <c:pt idx="12811">
                  <c:v>36188</c:v>
                </c:pt>
                <c:pt idx="12812">
                  <c:v>36189</c:v>
                </c:pt>
                <c:pt idx="12813">
                  <c:v>36190</c:v>
                </c:pt>
                <c:pt idx="12814">
                  <c:v>36191</c:v>
                </c:pt>
                <c:pt idx="12815">
                  <c:v>36192</c:v>
                </c:pt>
                <c:pt idx="12816">
                  <c:v>36193</c:v>
                </c:pt>
                <c:pt idx="12817">
                  <c:v>36194</c:v>
                </c:pt>
                <c:pt idx="12818">
                  <c:v>36195</c:v>
                </c:pt>
                <c:pt idx="12819">
                  <c:v>36196</c:v>
                </c:pt>
                <c:pt idx="12820">
                  <c:v>36197</c:v>
                </c:pt>
                <c:pt idx="12821">
                  <c:v>36198</c:v>
                </c:pt>
                <c:pt idx="12822">
                  <c:v>36199</c:v>
                </c:pt>
                <c:pt idx="12823">
                  <c:v>36200</c:v>
                </c:pt>
                <c:pt idx="12824">
                  <c:v>36201</c:v>
                </c:pt>
                <c:pt idx="12825">
                  <c:v>36202</c:v>
                </c:pt>
                <c:pt idx="12826">
                  <c:v>36203</c:v>
                </c:pt>
                <c:pt idx="12827">
                  <c:v>36204</c:v>
                </c:pt>
                <c:pt idx="12828">
                  <c:v>36205</c:v>
                </c:pt>
                <c:pt idx="12829">
                  <c:v>36206</c:v>
                </c:pt>
                <c:pt idx="12830">
                  <c:v>36207</c:v>
                </c:pt>
                <c:pt idx="12831">
                  <c:v>36208</c:v>
                </c:pt>
                <c:pt idx="12832">
                  <c:v>36209</c:v>
                </c:pt>
                <c:pt idx="12833">
                  <c:v>36210</c:v>
                </c:pt>
                <c:pt idx="12834">
                  <c:v>36211</c:v>
                </c:pt>
                <c:pt idx="12835">
                  <c:v>36212</c:v>
                </c:pt>
                <c:pt idx="12836">
                  <c:v>36213</c:v>
                </c:pt>
                <c:pt idx="12837">
                  <c:v>36214</c:v>
                </c:pt>
                <c:pt idx="12838">
                  <c:v>36215</c:v>
                </c:pt>
                <c:pt idx="12839">
                  <c:v>36216</c:v>
                </c:pt>
                <c:pt idx="12840">
                  <c:v>36217</c:v>
                </c:pt>
                <c:pt idx="12841">
                  <c:v>36218</c:v>
                </c:pt>
                <c:pt idx="12842">
                  <c:v>36219</c:v>
                </c:pt>
                <c:pt idx="12843">
                  <c:v>36220</c:v>
                </c:pt>
                <c:pt idx="12844">
                  <c:v>36221</c:v>
                </c:pt>
                <c:pt idx="12845">
                  <c:v>36222</c:v>
                </c:pt>
                <c:pt idx="12846">
                  <c:v>36223</c:v>
                </c:pt>
                <c:pt idx="12847">
                  <c:v>36224</c:v>
                </c:pt>
                <c:pt idx="12848">
                  <c:v>36225</c:v>
                </c:pt>
                <c:pt idx="12849">
                  <c:v>36226</c:v>
                </c:pt>
                <c:pt idx="12850">
                  <c:v>36227</c:v>
                </c:pt>
                <c:pt idx="12851">
                  <c:v>36228</c:v>
                </c:pt>
                <c:pt idx="12852">
                  <c:v>36229</c:v>
                </c:pt>
                <c:pt idx="12853">
                  <c:v>36230</c:v>
                </c:pt>
                <c:pt idx="12854">
                  <c:v>36231</c:v>
                </c:pt>
                <c:pt idx="12855">
                  <c:v>36232</c:v>
                </c:pt>
                <c:pt idx="12856">
                  <c:v>36233</c:v>
                </c:pt>
                <c:pt idx="12857">
                  <c:v>36234</c:v>
                </c:pt>
                <c:pt idx="12858">
                  <c:v>36235</c:v>
                </c:pt>
                <c:pt idx="12859">
                  <c:v>36236</c:v>
                </c:pt>
                <c:pt idx="12860">
                  <c:v>36237</c:v>
                </c:pt>
                <c:pt idx="12861">
                  <c:v>36238</c:v>
                </c:pt>
                <c:pt idx="12862">
                  <c:v>36239</c:v>
                </c:pt>
                <c:pt idx="12863">
                  <c:v>36240</c:v>
                </c:pt>
                <c:pt idx="12864">
                  <c:v>36241</c:v>
                </c:pt>
                <c:pt idx="12865">
                  <c:v>36242</c:v>
                </c:pt>
                <c:pt idx="12866">
                  <c:v>36243</c:v>
                </c:pt>
                <c:pt idx="12867">
                  <c:v>36244</c:v>
                </c:pt>
                <c:pt idx="12868">
                  <c:v>36245</c:v>
                </c:pt>
                <c:pt idx="12869">
                  <c:v>36246</c:v>
                </c:pt>
                <c:pt idx="12870">
                  <c:v>36247</c:v>
                </c:pt>
                <c:pt idx="12871">
                  <c:v>36248</c:v>
                </c:pt>
                <c:pt idx="12872">
                  <c:v>36249</c:v>
                </c:pt>
                <c:pt idx="12873">
                  <c:v>36250</c:v>
                </c:pt>
                <c:pt idx="12874">
                  <c:v>36251</c:v>
                </c:pt>
                <c:pt idx="12875">
                  <c:v>36252</c:v>
                </c:pt>
                <c:pt idx="12876">
                  <c:v>36253</c:v>
                </c:pt>
                <c:pt idx="12877">
                  <c:v>36254</c:v>
                </c:pt>
                <c:pt idx="12878">
                  <c:v>36255</c:v>
                </c:pt>
                <c:pt idx="12879">
                  <c:v>36256</c:v>
                </c:pt>
                <c:pt idx="12880">
                  <c:v>36257</c:v>
                </c:pt>
                <c:pt idx="12881">
                  <c:v>36258</c:v>
                </c:pt>
                <c:pt idx="12882">
                  <c:v>36259</c:v>
                </c:pt>
                <c:pt idx="12883">
                  <c:v>36260</c:v>
                </c:pt>
                <c:pt idx="12884">
                  <c:v>36261</c:v>
                </c:pt>
                <c:pt idx="12885">
                  <c:v>36262</c:v>
                </c:pt>
                <c:pt idx="12886">
                  <c:v>36263</c:v>
                </c:pt>
                <c:pt idx="12887">
                  <c:v>36264</c:v>
                </c:pt>
                <c:pt idx="12888">
                  <c:v>36265</c:v>
                </c:pt>
                <c:pt idx="12889">
                  <c:v>36266</c:v>
                </c:pt>
                <c:pt idx="12890">
                  <c:v>36267</c:v>
                </c:pt>
                <c:pt idx="12891">
                  <c:v>36268</c:v>
                </c:pt>
                <c:pt idx="12892">
                  <c:v>36269</c:v>
                </c:pt>
                <c:pt idx="12893">
                  <c:v>36270</c:v>
                </c:pt>
                <c:pt idx="12894">
                  <c:v>36271</c:v>
                </c:pt>
                <c:pt idx="12895">
                  <c:v>36272</c:v>
                </c:pt>
                <c:pt idx="12896">
                  <c:v>36273</c:v>
                </c:pt>
                <c:pt idx="12897">
                  <c:v>36274</c:v>
                </c:pt>
                <c:pt idx="12898">
                  <c:v>36275</c:v>
                </c:pt>
                <c:pt idx="12899">
                  <c:v>36276</c:v>
                </c:pt>
                <c:pt idx="12900">
                  <c:v>36277</c:v>
                </c:pt>
                <c:pt idx="12901">
                  <c:v>36278</c:v>
                </c:pt>
                <c:pt idx="12902">
                  <c:v>36279</c:v>
                </c:pt>
                <c:pt idx="12903">
                  <c:v>36280</c:v>
                </c:pt>
                <c:pt idx="12904">
                  <c:v>36281</c:v>
                </c:pt>
                <c:pt idx="12905">
                  <c:v>36282</c:v>
                </c:pt>
                <c:pt idx="12906">
                  <c:v>36283</c:v>
                </c:pt>
                <c:pt idx="12907">
                  <c:v>36284</c:v>
                </c:pt>
                <c:pt idx="12908">
                  <c:v>36285</c:v>
                </c:pt>
                <c:pt idx="12909">
                  <c:v>36286</c:v>
                </c:pt>
                <c:pt idx="12910">
                  <c:v>36287</c:v>
                </c:pt>
                <c:pt idx="12911">
                  <c:v>36288</c:v>
                </c:pt>
                <c:pt idx="12912">
                  <c:v>36289</c:v>
                </c:pt>
                <c:pt idx="12913">
                  <c:v>36290</c:v>
                </c:pt>
                <c:pt idx="12914">
                  <c:v>36291</c:v>
                </c:pt>
                <c:pt idx="12915">
                  <c:v>36292</c:v>
                </c:pt>
                <c:pt idx="12916">
                  <c:v>36293</c:v>
                </c:pt>
                <c:pt idx="12917">
                  <c:v>36294</c:v>
                </c:pt>
                <c:pt idx="12918">
                  <c:v>36295</c:v>
                </c:pt>
                <c:pt idx="12919">
                  <c:v>36296</c:v>
                </c:pt>
                <c:pt idx="12920">
                  <c:v>36297</c:v>
                </c:pt>
                <c:pt idx="12921">
                  <c:v>36298</c:v>
                </c:pt>
                <c:pt idx="12922">
                  <c:v>36299</c:v>
                </c:pt>
                <c:pt idx="12923">
                  <c:v>36300</c:v>
                </c:pt>
                <c:pt idx="12924">
                  <c:v>36301</c:v>
                </c:pt>
                <c:pt idx="12925">
                  <c:v>36302</c:v>
                </c:pt>
                <c:pt idx="12926">
                  <c:v>36303</c:v>
                </c:pt>
                <c:pt idx="12927">
                  <c:v>36304</c:v>
                </c:pt>
                <c:pt idx="12928">
                  <c:v>36305</c:v>
                </c:pt>
                <c:pt idx="12929">
                  <c:v>36306</c:v>
                </c:pt>
                <c:pt idx="12930">
                  <c:v>36307</c:v>
                </c:pt>
                <c:pt idx="12931">
                  <c:v>36308</c:v>
                </c:pt>
                <c:pt idx="12932">
                  <c:v>36309</c:v>
                </c:pt>
                <c:pt idx="12933">
                  <c:v>36310</c:v>
                </c:pt>
                <c:pt idx="12934">
                  <c:v>36311</c:v>
                </c:pt>
                <c:pt idx="12935">
                  <c:v>36312</c:v>
                </c:pt>
                <c:pt idx="12936">
                  <c:v>36313</c:v>
                </c:pt>
                <c:pt idx="12937">
                  <c:v>36314</c:v>
                </c:pt>
                <c:pt idx="12938">
                  <c:v>36315</c:v>
                </c:pt>
                <c:pt idx="12939">
                  <c:v>36316</c:v>
                </c:pt>
                <c:pt idx="12940">
                  <c:v>36317</c:v>
                </c:pt>
                <c:pt idx="12941">
                  <c:v>36318</c:v>
                </c:pt>
                <c:pt idx="12942">
                  <c:v>36319</c:v>
                </c:pt>
                <c:pt idx="12943">
                  <c:v>36320</c:v>
                </c:pt>
                <c:pt idx="12944">
                  <c:v>36321</c:v>
                </c:pt>
                <c:pt idx="12945">
                  <c:v>36322</c:v>
                </c:pt>
                <c:pt idx="12946">
                  <c:v>36323</c:v>
                </c:pt>
                <c:pt idx="12947">
                  <c:v>36324</c:v>
                </c:pt>
                <c:pt idx="12948">
                  <c:v>36325</c:v>
                </c:pt>
                <c:pt idx="12949">
                  <c:v>36326</c:v>
                </c:pt>
                <c:pt idx="12950">
                  <c:v>36327</c:v>
                </c:pt>
                <c:pt idx="12951">
                  <c:v>36328</c:v>
                </c:pt>
                <c:pt idx="12952">
                  <c:v>36329</c:v>
                </c:pt>
                <c:pt idx="12953">
                  <c:v>36330</c:v>
                </c:pt>
                <c:pt idx="12954">
                  <c:v>36331</c:v>
                </c:pt>
                <c:pt idx="12955">
                  <c:v>36332</c:v>
                </c:pt>
                <c:pt idx="12956">
                  <c:v>36333</c:v>
                </c:pt>
                <c:pt idx="12957">
                  <c:v>36334</c:v>
                </c:pt>
                <c:pt idx="12958">
                  <c:v>36335</c:v>
                </c:pt>
                <c:pt idx="12959">
                  <c:v>36336</c:v>
                </c:pt>
                <c:pt idx="12960">
                  <c:v>36337</c:v>
                </c:pt>
                <c:pt idx="12961">
                  <c:v>36338</c:v>
                </c:pt>
                <c:pt idx="12962">
                  <c:v>36339</c:v>
                </c:pt>
                <c:pt idx="12963">
                  <c:v>36340</c:v>
                </c:pt>
                <c:pt idx="12964">
                  <c:v>36341</c:v>
                </c:pt>
                <c:pt idx="12965">
                  <c:v>36342</c:v>
                </c:pt>
                <c:pt idx="12966">
                  <c:v>36343</c:v>
                </c:pt>
                <c:pt idx="12967">
                  <c:v>36344</c:v>
                </c:pt>
                <c:pt idx="12968">
                  <c:v>36345</c:v>
                </c:pt>
                <c:pt idx="12969">
                  <c:v>36346</c:v>
                </c:pt>
                <c:pt idx="12970">
                  <c:v>36347</c:v>
                </c:pt>
                <c:pt idx="12971">
                  <c:v>36348</c:v>
                </c:pt>
                <c:pt idx="12972">
                  <c:v>36349</c:v>
                </c:pt>
                <c:pt idx="12973">
                  <c:v>36350</c:v>
                </c:pt>
                <c:pt idx="12974">
                  <c:v>36351</c:v>
                </c:pt>
                <c:pt idx="12975">
                  <c:v>36352</c:v>
                </c:pt>
                <c:pt idx="12976">
                  <c:v>36353</c:v>
                </c:pt>
                <c:pt idx="12977">
                  <c:v>36354</c:v>
                </c:pt>
                <c:pt idx="12978">
                  <c:v>36355</c:v>
                </c:pt>
                <c:pt idx="12979">
                  <c:v>36356</c:v>
                </c:pt>
                <c:pt idx="12980">
                  <c:v>36357</c:v>
                </c:pt>
                <c:pt idx="12981">
                  <c:v>36358</c:v>
                </c:pt>
                <c:pt idx="12982">
                  <c:v>36359</c:v>
                </c:pt>
                <c:pt idx="12983">
                  <c:v>36360</c:v>
                </c:pt>
                <c:pt idx="12984">
                  <c:v>36361</c:v>
                </c:pt>
                <c:pt idx="12985">
                  <c:v>36362</c:v>
                </c:pt>
                <c:pt idx="12986">
                  <c:v>36363</c:v>
                </c:pt>
                <c:pt idx="12987">
                  <c:v>36364</c:v>
                </c:pt>
                <c:pt idx="12988">
                  <c:v>36365</c:v>
                </c:pt>
                <c:pt idx="12989">
                  <c:v>36366</c:v>
                </c:pt>
                <c:pt idx="12990">
                  <c:v>36367</c:v>
                </c:pt>
                <c:pt idx="12991">
                  <c:v>36368</c:v>
                </c:pt>
                <c:pt idx="12992">
                  <c:v>36369</c:v>
                </c:pt>
                <c:pt idx="12993">
                  <c:v>36370</c:v>
                </c:pt>
                <c:pt idx="12994">
                  <c:v>36371</c:v>
                </c:pt>
                <c:pt idx="12995">
                  <c:v>36372</c:v>
                </c:pt>
                <c:pt idx="12996">
                  <c:v>36373</c:v>
                </c:pt>
                <c:pt idx="12997">
                  <c:v>36374</c:v>
                </c:pt>
                <c:pt idx="12998">
                  <c:v>36375</c:v>
                </c:pt>
                <c:pt idx="12999">
                  <c:v>36376</c:v>
                </c:pt>
                <c:pt idx="13000">
                  <c:v>36377</c:v>
                </c:pt>
                <c:pt idx="13001">
                  <c:v>36378</c:v>
                </c:pt>
                <c:pt idx="13002">
                  <c:v>36379</c:v>
                </c:pt>
                <c:pt idx="13003">
                  <c:v>36380</c:v>
                </c:pt>
                <c:pt idx="13004">
                  <c:v>36381</c:v>
                </c:pt>
                <c:pt idx="13005">
                  <c:v>36382</c:v>
                </c:pt>
                <c:pt idx="13006">
                  <c:v>36383</c:v>
                </c:pt>
                <c:pt idx="13007">
                  <c:v>36384</c:v>
                </c:pt>
                <c:pt idx="13008">
                  <c:v>36385</c:v>
                </c:pt>
                <c:pt idx="13009">
                  <c:v>36386</c:v>
                </c:pt>
                <c:pt idx="13010">
                  <c:v>36387</c:v>
                </c:pt>
                <c:pt idx="13011">
                  <c:v>36388</c:v>
                </c:pt>
                <c:pt idx="13012">
                  <c:v>36389</c:v>
                </c:pt>
                <c:pt idx="13013">
                  <c:v>36390</c:v>
                </c:pt>
                <c:pt idx="13014">
                  <c:v>36391</c:v>
                </c:pt>
                <c:pt idx="13015">
                  <c:v>36392</c:v>
                </c:pt>
                <c:pt idx="13016">
                  <c:v>36393</c:v>
                </c:pt>
                <c:pt idx="13017">
                  <c:v>36394</c:v>
                </c:pt>
                <c:pt idx="13018">
                  <c:v>36395</c:v>
                </c:pt>
                <c:pt idx="13019">
                  <c:v>36396</c:v>
                </c:pt>
                <c:pt idx="13020">
                  <c:v>36397</c:v>
                </c:pt>
                <c:pt idx="13021">
                  <c:v>36398</c:v>
                </c:pt>
                <c:pt idx="13022">
                  <c:v>36399</c:v>
                </c:pt>
                <c:pt idx="13023">
                  <c:v>36400</c:v>
                </c:pt>
                <c:pt idx="13024">
                  <c:v>36401</c:v>
                </c:pt>
                <c:pt idx="13025">
                  <c:v>36402</c:v>
                </c:pt>
                <c:pt idx="13026">
                  <c:v>36403</c:v>
                </c:pt>
                <c:pt idx="13027">
                  <c:v>36404</c:v>
                </c:pt>
                <c:pt idx="13028">
                  <c:v>36405</c:v>
                </c:pt>
                <c:pt idx="13029">
                  <c:v>36406</c:v>
                </c:pt>
                <c:pt idx="13030">
                  <c:v>36407</c:v>
                </c:pt>
                <c:pt idx="13031">
                  <c:v>36408</c:v>
                </c:pt>
                <c:pt idx="13032">
                  <c:v>36409</c:v>
                </c:pt>
                <c:pt idx="13033">
                  <c:v>36410</c:v>
                </c:pt>
                <c:pt idx="13034">
                  <c:v>36411</c:v>
                </c:pt>
                <c:pt idx="13035">
                  <c:v>36412</c:v>
                </c:pt>
                <c:pt idx="13036">
                  <c:v>36413</c:v>
                </c:pt>
                <c:pt idx="13037">
                  <c:v>36414</c:v>
                </c:pt>
                <c:pt idx="13038">
                  <c:v>36415</c:v>
                </c:pt>
                <c:pt idx="13039">
                  <c:v>36416</c:v>
                </c:pt>
                <c:pt idx="13040">
                  <c:v>36417</c:v>
                </c:pt>
                <c:pt idx="13041">
                  <c:v>36418</c:v>
                </c:pt>
                <c:pt idx="13042">
                  <c:v>36419</c:v>
                </c:pt>
                <c:pt idx="13043">
                  <c:v>36420</c:v>
                </c:pt>
                <c:pt idx="13044">
                  <c:v>36421</c:v>
                </c:pt>
                <c:pt idx="13045">
                  <c:v>36422</c:v>
                </c:pt>
                <c:pt idx="13046">
                  <c:v>36423</c:v>
                </c:pt>
                <c:pt idx="13047">
                  <c:v>36424</c:v>
                </c:pt>
                <c:pt idx="13048">
                  <c:v>36425</c:v>
                </c:pt>
                <c:pt idx="13049">
                  <c:v>36426</c:v>
                </c:pt>
                <c:pt idx="13050">
                  <c:v>36427</c:v>
                </c:pt>
                <c:pt idx="13051">
                  <c:v>36428</c:v>
                </c:pt>
                <c:pt idx="13052">
                  <c:v>36429</c:v>
                </c:pt>
                <c:pt idx="13053">
                  <c:v>36430</c:v>
                </c:pt>
                <c:pt idx="13054">
                  <c:v>36431</c:v>
                </c:pt>
                <c:pt idx="13055">
                  <c:v>36432</c:v>
                </c:pt>
                <c:pt idx="13056">
                  <c:v>36433</c:v>
                </c:pt>
                <c:pt idx="13057">
                  <c:v>36434</c:v>
                </c:pt>
                <c:pt idx="13058">
                  <c:v>36435</c:v>
                </c:pt>
                <c:pt idx="13059">
                  <c:v>36436</c:v>
                </c:pt>
                <c:pt idx="13060">
                  <c:v>36437</c:v>
                </c:pt>
                <c:pt idx="13061">
                  <c:v>36438</c:v>
                </c:pt>
                <c:pt idx="13062">
                  <c:v>36439</c:v>
                </c:pt>
                <c:pt idx="13063">
                  <c:v>36440</c:v>
                </c:pt>
                <c:pt idx="13064">
                  <c:v>36441</c:v>
                </c:pt>
                <c:pt idx="13065">
                  <c:v>36442</c:v>
                </c:pt>
                <c:pt idx="13066">
                  <c:v>36443</c:v>
                </c:pt>
                <c:pt idx="13067">
                  <c:v>36444</c:v>
                </c:pt>
                <c:pt idx="13068">
                  <c:v>36445</c:v>
                </c:pt>
                <c:pt idx="13069">
                  <c:v>36446</c:v>
                </c:pt>
                <c:pt idx="13070">
                  <c:v>36447</c:v>
                </c:pt>
                <c:pt idx="13071">
                  <c:v>36448</c:v>
                </c:pt>
                <c:pt idx="13072">
                  <c:v>36449</c:v>
                </c:pt>
                <c:pt idx="13073">
                  <c:v>36450</c:v>
                </c:pt>
                <c:pt idx="13074">
                  <c:v>36451</c:v>
                </c:pt>
                <c:pt idx="13075">
                  <c:v>36452</c:v>
                </c:pt>
                <c:pt idx="13076">
                  <c:v>36453</c:v>
                </c:pt>
                <c:pt idx="13077">
                  <c:v>36454</c:v>
                </c:pt>
                <c:pt idx="13078">
                  <c:v>36455</c:v>
                </c:pt>
                <c:pt idx="13079">
                  <c:v>36456</c:v>
                </c:pt>
                <c:pt idx="13080">
                  <c:v>36457</c:v>
                </c:pt>
                <c:pt idx="13081">
                  <c:v>36458</c:v>
                </c:pt>
                <c:pt idx="13082">
                  <c:v>36459</c:v>
                </c:pt>
                <c:pt idx="13083">
                  <c:v>36460</c:v>
                </c:pt>
                <c:pt idx="13084">
                  <c:v>36461</c:v>
                </c:pt>
                <c:pt idx="13085">
                  <c:v>36462</c:v>
                </c:pt>
                <c:pt idx="13086">
                  <c:v>36463</c:v>
                </c:pt>
                <c:pt idx="13087">
                  <c:v>36464</c:v>
                </c:pt>
                <c:pt idx="13088">
                  <c:v>36465</c:v>
                </c:pt>
                <c:pt idx="13089">
                  <c:v>36466</c:v>
                </c:pt>
                <c:pt idx="13090">
                  <c:v>36467</c:v>
                </c:pt>
                <c:pt idx="13091">
                  <c:v>36468</c:v>
                </c:pt>
                <c:pt idx="13092">
                  <c:v>36469</c:v>
                </c:pt>
                <c:pt idx="13093">
                  <c:v>36470</c:v>
                </c:pt>
                <c:pt idx="13094">
                  <c:v>36471</c:v>
                </c:pt>
                <c:pt idx="13095">
                  <c:v>36472</c:v>
                </c:pt>
                <c:pt idx="13096">
                  <c:v>36473</c:v>
                </c:pt>
                <c:pt idx="13097">
                  <c:v>36474</c:v>
                </c:pt>
                <c:pt idx="13098">
                  <c:v>36475</c:v>
                </c:pt>
                <c:pt idx="13099">
                  <c:v>36476</c:v>
                </c:pt>
                <c:pt idx="13100">
                  <c:v>36477</c:v>
                </c:pt>
                <c:pt idx="13101">
                  <c:v>36478</c:v>
                </c:pt>
                <c:pt idx="13102">
                  <c:v>36479</c:v>
                </c:pt>
                <c:pt idx="13103">
                  <c:v>36480</c:v>
                </c:pt>
                <c:pt idx="13104">
                  <c:v>36481</c:v>
                </c:pt>
                <c:pt idx="13105">
                  <c:v>36482</c:v>
                </c:pt>
                <c:pt idx="13106">
                  <c:v>36483</c:v>
                </c:pt>
                <c:pt idx="13107">
                  <c:v>36484</c:v>
                </c:pt>
                <c:pt idx="13108">
                  <c:v>36485</c:v>
                </c:pt>
                <c:pt idx="13109">
                  <c:v>36486</c:v>
                </c:pt>
                <c:pt idx="13110">
                  <c:v>36487</c:v>
                </c:pt>
                <c:pt idx="13111">
                  <c:v>36488</c:v>
                </c:pt>
                <c:pt idx="13112">
                  <c:v>36489</c:v>
                </c:pt>
                <c:pt idx="13113">
                  <c:v>36490</c:v>
                </c:pt>
                <c:pt idx="13114">
                  <c:v>36491</c:v>
                </c:pt>
                <c:pt idx="13115">
                  <c:v>36492</c:v>
                </c:pt>
                <c:pt idx="13116">
                  <c:v>36493</c:v>
                </c:pt>
                <c:pt idx="13117">
                  <c:v>36494</c:v>
                </c:pt>
                <c:pt idx="13118">
                  <c:v>36495</c:v>
                </c:pt>
                <c:pt idx="13119">
                  <c:v>36496</c:v>
                </c:pt>
                <c:pt idx="13120">
                  <c:v>36497</c:v>
                </c:pt>
                <c:pt idx="13121">
                  <c:v>36498</c:v>
                </c:pt>
                <c:pt idx="13122">
                  <c:v>36499</c:v>
                </c:pt>
                <c:pt idx="13123">
                  <c:v>36500</c:v>
                </c:pt>
                <c:pt idx="13124">
                  <c:v>36501</c:v>
                </c:pt>
                <c:pt idx="13125">
                  <c:v>36502</c:v>
                </c:pt>
                <c:pt idx="13126">
                  <c:v>36503</c:v>
                </c:pt>
                <c:pt idx="13127">
                  <c:v>36504</c:v>
                </c:pt>
                <c:pt idx="13128">
                  <c:v>36505</c:v>
                </c:pt>
                <c:pt idx="13129">
                  <c:v>36506</c:v>
                </c:pt>
                <c:pt idx="13130">
                  <c:v>36507</c:v>
                </c:pt>
                <c:pt idx="13131">
                  <c:v>36508</c:v>
                </c:pt>
                <c:pt idx="13132">
                  <c:v>36509</c:v>
                </c:pt>
                <c:pt idx="13133">
                  <c:v>36510</c:v>
                </c:pt>
                <c:pt idx="13134">
                  <c:v>36511</c:v>
                </c:pt>
                <c:pt idx="13135">
                  <c:v>36512</c:v>
                </c:pt>
                <c:pt idx="13136">
                  <c:v>36513</c:v>
                </c:pt>
                <c:pt idx="13137">
                  <c:v>36514</c:v>
                </c:pt>
                <c:pt idx="13138">
                  <c:v>36515</c:v>
                </c:pt>
                <c:pt idx="13139">
                  <c:v>36516</c:v>
                </c:pt>
                <c:pt idx="13140">
                  <c:v>36517</c:v>
                </c:pt>
                <c:pt idx="13141">
                  <c:v>36518</c:v>
                </c:pt>
                <c:pt idx="13142">
                  <c:v>36519</c:v>
                </c:pt>
                <c:pt idx="13143">
                  <c:v>36520</c:v>
                </c:pt>
                <c:pt idx="13144">
                  <c:v>36521</c:v>
                </c:pt>
                <c:pt idx="13145">
                  <c:v>36522</c:v>
                </c:pt>
                <c:pt idx="13146">
                  <c:v>36523</c:v>
                </c:pt>
                <c:pt idx="13147">
                  <c:v>36524</c:v>
                </c:pt>
                <c:pt idx="13148">
                  <c:v>36525</c:v>
                </c:pt>
                <c:pt idx="13149">
                  <c:v>36526</c:v>
                </c:pt>
                <c:pt idx="13150">
                  <c:v>36527</c:v>
                </c:pt>
                <c:pt idx="13151">
                  <c:v>36528</c:v>
                </c:pt>
                <c:pt idx="13152">
                  <c:v>36529</c:v>
                </c:pt>
                <c:pt idx="13153">
                  <c:v>36530</c:v>
                </c:pt>
                <c:pt idx="13154">
                  <c:v>36531</c:v>
                </c:pt>
                <c:pt idx="13155">
                  <c:v>36532</c:v>
                </c:pt>
                <c:pt idx="13156">
                  <c:v>36533</c:v>
                </c:pt>
                <c:pt idx="13157">
                  <c:v>36534</c:v>
                </c:pt>
                <c:pt idx="13158">
                  <c:v>36535</c:v>
                </c:pt>
                <c:pt idx="13159">
                  <c:v>36536</c:v>
                </c:pt>
                <c:pt idx="13160">
                  <c:v>36537</c:v>
                </c:pt>
                <c:pt idx="13161">
                  <c:v>36538</c:v>
                </c:pt>
                <c:pt idx="13162">
                  <c:v>36539</c:v>
                </c:pt>
                <c:pt idx="13163">
                  <c:v>36540</c:v>
                </c:pt>
                <c:pt idx="13164">
                  <c:v>36541</c:v>
                </c:pt>
                <c:pt idx="13165">
                  <c:v>36542</c:v>
                </c:pt>
                <c:pt idx="13166">
                  <c:v>36543</c:v>
                </c:pt>
                <c:pt idx="13167">
                  <c:v>36544</c:v>
                </c:pt>
                <c:pt idx="13168">
                  <c:v>36545</c:v>
                </c:pt>
                <c:pt idx="13169">
                  <c:v>36546</c:v>
                </c:pt>
                <c:pt idx="13170">
                  <c:v>36547</c:v>
                </c:pt>
                <c:pt idx="13171">
                  <c:v>36548</c:v>
                </c:pt>
                <c:pt idx="13172">
                  <c:v>36549</c:v>
                </c:pt>
                <c:pt idx="13173">
                  <c:v>36550</c:v>
                </c:pt>
                <c:pt idx="13174">
                  <c:v>36551</c:v>
                </c:pt>
                <c:pt idx="13175">
                  <c:v>36552</c:v>
                </c:pt>
                <c:pt idx="13176">
                  <c:v>36553</c:v>
                </c:pt>
                <c:pt idx="13177">
                  <c:v>36554</c:v>
                </c:pt>
                <c:pt idx="13178">
                  <c:v>36555</c:v>
                </c:pt>
                <c:pt idx="13179">
                  <c:v>36556</c:v>
                </c:pt>
                <c:pt idx="13180">
                  <c:v>36557</c:v>
                </c:pt>
                <c:pt idx="13181">
                  <c:v>36558</c:v>
                </c:pt>
                <c:pt idx="13182">
                  <c:v>36559</c:v>
                </c:pt>
                <c:pt idx="13183">
                  <c:v>36560</c:v>
                </c:pt>
                <c:pt idx="13184">
                  <c:v>36561</c:v>
                </c:pt>
                <c:pt idx="13185">
                  <c:v>36562</c:v>
                </c:pt>
                <c:pt idx="13186">
                  <c:v>36563</c:v>
                </c:pt>
                <c:pt idx="13187">
                  <c:v>36564</c:v>
                </c:pt>
                <c:pt idx="13188">
                  <c:v>36565</c:v>
                </c:pt>
                <c:pt idx="13189">
                  <c:v>36566</c:v>
                </c:pt>
                <c:pt idx="13190">
                  <c:v>36567</c:v>
                </c:pt>
                <c:pt idx="13191">
                  <c:v>36568</c:v>
                </c:pt>
                <c:pt idx="13192">
                  <c:v>36569</c:v>
                </c:pt>
                <c:pt idx="13193">
                  <c:v>36570</c:v>
                </c:pt>
                <c:pt idx="13194">
                  <c:v>36571</c:v>
                </c:pt>
                <c:pt idx="13195">
                  <c:v>36572</c:v>
                </c:pt>
                <c:pt idx="13196">
                  <c:v>36573</c:v>
                </c:pt>
                <c:pt idx="13197">
                  <c:v>36574</c:v>
                </c:pt>
                <c:pt idx="13198">
                  <c:v>36575</c:v>
                </c:pt>
                <c:pt idx="13199">
                  <c:v>36576</c:v>
                </c:pt>
                <c:pt idx="13200">
                  <c:v>36577</c:v>
                </c:pt>
                <c:pt idx="13201">
                  <c:v>36578</c:v>
                </c:pt>
                <c:pt idx="13202">
                  <c:v>36579</c:v>
                </c:pt>
                <c:pt idx="13203">
                  <c:v>36580</c:v>
                </c:pt>
                <c:pt idx="13204">
                  <c:v>36581</c:v>
                </c:pt>
                <c:pt idx="13205">
                  <c:v>36582</c:v>
                </c:pt>
                <c:pt idx="13206">
                  <c:v>36583</c:v>
                </c:pt>
                <c:pt idx="13207">
                  <c:v>36584</c:v>
                </c:pt>
                <c:pt idx="13208">
                  <c:v>36585</c:v>
                </c:pt>
                <c:pt idx="13209">
                  <c:v>36586</c:v>
                </c:pt>
                <c:pt idx="13210">
                  <c:v>36587</c:v>
                </c:pt>
                <c:pt idx="13211">
                  <c:v>36588</c:v>
                </c:pt>
                <c:pt idx="13212">
                  <c:v>36589</c:v>
                </c:pt>
                <c:pt idx="13213">
                  <c:v>36590</c:v>
                </c:pt>
                <c:pt idx="13214">
                  <c:v>36591</c:v>
                </c:pt>
                <c:pt idx="13215">
                  <c:v>36592</c:v>
                </c:pt>
                <c:pt idx="13216">
                  <c:v>36593</c:v>
                </c:pt>
                <c:pt idx="13217">
                  <c:v>36594</c:v>
                </c:pt>
                <c:pt idx="13218">
                  <c:v>36595</c:v>
                </c:pt>
                <c:pt idx="13219">
                  <c:v>36596</c:v>
                </c:pt>
                <c:pt idx="13220">
                  <c:v>36597</c:v>
                </c:pt>
                <c:pt idx="13221">
                  <c:v>36598</c:v>
                </c:pt>
                <c:pt idx="13222">
                  <c:v>36599</c:v>
                </c:pt>
                <c:pt idx="13223">
                  <c:v>36600</c:v>
                </c:pt>
                <c:pt idx="13224">
                  <c:v>36601</c:v>
                </c:pt>
                <c:pt idx="13225">
                  <c:v>36602</c:v>
                </c:pt>
                <c:pt idx="13226">
                  <c:v>36603</c:v>
                </c:pt>
                <c:pt idx="13227">
                  <c:v>36604</c:v>
                </c:pt>
                <c:pt idx="13228">
                  <c:v>36605</c:v>
                </c:pt>
                <c:pt idx="13229">
                  <c:v>36606</c:v>
                </c:pt>
                <c:pt idx="13230">
                  <c:v>36607</c:v>
                </c:pt>
                <c:pt idx="13231">
                  <c:v>36608</c:v>
                </c:pt>
                <c:pt idx="13232">
                  <c:v>36609</c:v>
                </c:pt>
                <c:pt idx="13233">
                  <c:v>36610</c:v>
                </c:pt>
                <c:pt idx="13234">
                  <c:v>36611</c:v>
                </c:pt>
                <c:pt idx="13235">
                  <c:v>36612</c:v>
                </c:pt>
                <c:pt idx="13236">
                  <c:v>36613</c:v>
                </c:pt>
                <c:pt idx="13237">
                  <c:v>36614</c:v>
                </c:pt>
                <c:pt idx="13238">
                  <c:v>36615</c:v>
                </c:pt>
                <c:pt idx="13239">
                  <c:v>36616</c:v>
                </c:pt>
                <c:pt idx="13240">
                  <c:v>36617</c:v>
                </c:pt>
                <c:pt idx="13241">
                  <c:v>36618</c:v>
                </c:pt>
                <c:pt idx="13242">
                  <c:v>36619</c:v>
                </c:pt>
                <c:pt idx="13243">
                  <c:v>36620</c:v>
                </c:pt>
                <c:pt idx="13244">
                  <c:v>36621</c:v>
                </c:pt>
                <c:pt idx="13245">
                  <c:v>36622</c:v>
                </c:pt>
                <c:pt idx="13246">
                  <c:v>36623</c:v>
                </c:pt>
                <c:pt idx="13247">
                  <c:v>36624</c:v>
                </c:pt>
                <c:pt idx="13248">
                  <c:v>36625</c:v>
                </c:pt>
                <c:pt idx="13249">
                  <c:v>36626</c:v>
                </c:pt>
                <c:pt idx="13250">
                  <c:v>36627</c:v>
                </c:pt>
                <c:pt idx="13251">
                  <c:v>36628</c:v>
                </c:pt>
                <c:pt idx="13252">
                  <c:v>36629</c:v>
                </c:pt>
                <c:pt idx="13253">
                  <c:v>36630</c:v>
                </c:pt>
                <c:pt idx="13254">
                  <c:v>36631</c:v>
                </c:pt>
                <c:pt idx="13255">
                  <c:v>36632</c:v>
                </c:pt>
                <c:pt idx="13256">
                  <c:v>36633</c:v>
                </c:pt>
                <c:pt idx="13257">
                  <c:v>36634</c:v>
                </c:pt>
                <c:pt idx="13258">
                  <c:v>36635</c:v>
                </c:pt>
                <c:pt idx="13259">
                  <c:v>36636</c:v>
                </c:pt>
                <c:pt idx="13260">
                  <c:v>36637</c:v>
                </c:pt>
                <c:pt idx="13261">
                  <c:v>36638</c:v>
                </c:pt>
                <c:pt idx="13262">
                  <c:v>36639</c:v>
                </c:pt>
                <c:pt idx="13263">
                  <c:v>36640</c:v>
                </c:pt>
                <c:pt idx="13264">
                  <c:v>36641</c:v>
                </c:pt>
                <c:pt idx="13265">
                  <c:v>36642</c:v>
                </c:pt>
                <c:pt idx="13266">
                  <c:v>36643</c:v>
                </c:pt>
                <c:pt idx="13267">
                  <c:v>36644</c:v>
                </c:pt>
                <c:pt idx="13268">
                  <c:v>36645</c:v>
                </c:pt>
                <c:pt idx="13269">
                  <c:v>36646</c:v>
                </c:pt>
                <c:pt idx="13270">
                  <c:v>36647</c:v>
                </c:pt>
                <c:pt idx="13271">
                  <c:v>36648</c:v>
                </c:pt>
                <c:pt idx="13272">
                  <c:v>36649</c:v>
                </c:pt>
                <c:pt idx="13273">
                  <c:v>36650</c:v>
                </c:pt>
                <c:pt idx="13274">
                  <c:v>36651</c:v>
                </c:pt>
                <c:pt idx="13275">
                  <c:v>36652</c:v>
                </c:pt>
                <c:pt idx="13276">
                  <c:v>36653</c:v>
                </c:pt>
                <c:pt idx="13277">
                  <c:v>36654</c:v>
                </c:pt>
                <c:pt idx="13278">
                  <c:v>36655</c:v>
                </c:pt>
                <c:pt idx="13279">
                  <c:v>36656</c:v>
                </c:pt>
                <c:pt idx="13280">
                  <c:v>36657</c:v>
                </c:pt>
                <c:pt idx="13281">
                  <c:v>36658</c:v>
                </c:pt>
                <c:pt idx="13282">
                  <c:v>36659</c:v>
                </c:pt>
                <c:pt idx="13283">
                  <c:v>36660</c:v>
                </c:pt>
                <c:pt idx="13284">
                  <c:v>36661</c:v>
                </c:pt>
                <c:pt idx="13285">
                  <c:v>36662</c:v>
                </c:pt>
                <c:pt idx="13286">
                  <c:v>36663</c:v>
                </c:pt>
                <c:pt idx="13287">
                  <c:v>36664</c:v>
                </c:pt>
                <c:pt idx="13288">
                  <c:v>36665</c:v>
                </c:pt>
                <c:pt idx="13289">
                  <c:v>36666</c:v>
                </c:pt>
                <c:pt idx="13290">
                  <c:v>36667</c:v>
                </c:pt>
                <c:pt idx="13291">
                  <c:v>36668</c:v>
                </c:pt>
                <c:pt idx="13292">
                  <c:v>36669</c:v>
                </c:pt>
                <c:pt idx="13293">
                  <c:v>36670</c:v>
                </c:pt>
                <c:pt idx="13294">
                  <c:v>36671</c:v>
                </c:pt>
                <c:pt idx="13295">
                  <c:v>36672</c:v>
                </c:pt>
                <c:pt idx="13296">
                  <c:v>36673</c:v>
                </c:pt>
                <c:pt idx="13297">
                  <c:v>36674</c:v>
                </c:pt>
                <c:pt idx="13298">
                  <c:v>36675</c:v>
                </c:pt>
                <c:pt idx="13299">
                  <c:v>36676</c:v>
                </c:pt>
                <c:pt idx="13300">
                  <c:v>36677</c:v>
                </c:pt>
                <c:pt idx="13301">
                  <c:v>36678</c:v>
                </c:pt>
                <c:pt idx="13302">
                  <c:v>36679</c:v>
                </c:pt>
                <c:pt idx="13303">
                  <c:v>36680</c:v>
                </c:pt>
                <c:pt idx="13304">
                  <c:v>36681</c:v>
                </c:pt>
                <c:pt idx="13305">
                  <c:v>36682</c:v>
                </c:pt>
                <c:pt idx="13306">
                  <c:v>36683</c:v>
                </c:pt>
                <c:pt idx="13307">
                  <c:v>36684</c:v>
                </c:pt>
                <c:pt idx="13308">
                  <c:v>36685</c:v>
                </c:pt>
                <c:pt idx="13309">
                  <c:v>36686</c:v>
                </c:pt>
                <c:pt idx="13310">
                  <c:v>36687</c:v>
                </c:pt>
                <c:pt idx="13311">
                  <c:v>36688</c:v>
                </c:pt>
                <c:pt idx="13312">
                  <c:v>36689</c:v>
                </c:pt>
                <c:pt idx="13313">
                  <c:v>36690</c:v>
                </c:pt>
                <c:pt idx="13314">
                  <c:v>36691</c:v>
                </c:pt>
                <c:pt idx="13315">
                  <c:v>36692</c:v>
                </c:pt>
                <c:pt idx="13316">
                  <c:v>36693</c:v>
                </c:pt>
                <c:pt idx="13317">
                  <c:v>36694</c:v>
                </c:pt>
                <c:pt idx="13318">
                  <c:v>36695</c:v>
                </c:pt>
                <c:pt idx="13319">
                  <c:v>36696</c:v>
                </c:pt>
                <c:pt idx="13320">
                  <c:v>36697</c:v>
                </c:pt>
                <c:pt idx="13321">
                  <c:v>36698</c:v>
                </c:pt>
                <c:pt idx="13322">
                  <c:v>36699</c:v>
                </c:pt>
                <c:pt idx="13323">
                  <c:v>36700</c:v>
                </c:pt>
                <c:pt idx="13324">
                  <c:v>36701</c:v>
                </c:pt>
                <c:pt idx="13325">
                  <c:v>36702</c:v>
                </c:pt>
                <c:pt idx="13326">
                  <c:v>36703</c:v>
                </c:pt>
                <c:pt idx="13327">
                  <c:v>36704</c:v>
                </c:pt>
                <c:pt idx="13328">
                  <c:v>36705</c:v>
                </c:pt>
                <c:pt idx="13329">
                  <c:v>36706</c:v>
                </c:pt>
                <c:pt idx="13330">
                  <c:v>36707</c:v>
                </c:pt>
                <c:pt idx="13331">
                  <c:v>36708</c:v>
                </c:pt>
                <c:pt idx="13332">
                  <c:v>36709</c:v>
                </c:pt>
                <c:pt idx="13333">
                  <c:v>36710</c:v>
                </c:pt>
                <c:pt idx="13334">
                  <c:v>36711</c:v>
                </c:pt>
                <c:pt idx="13335">
                  <c:v>36712</c:v>
                </c:pt>
                <c:pt idx="13336">
                  <c:v>36713</c:v>
                </c:pt>
                <c:pt idx="13337">
                  <c:v>36714</c:v>
                </c:pt>
                <c:pt idx="13338">
                  <c:v>36715</c:v>
                </c:pt>
                <c:pt idx="13339">
                  <c:v>36716</c:v>
                </c:pt>
                <c:pt idx="13340">
                  <c:v>36717</c:v>
                </c:pt>
                <c:pt idx="13341">
                  <c:v>36718</c:v>
                </c:pt>
                <c:pt idx="13342">
                  <c:v>36719</c:v>
                </c:pt>
                <c:pt idx="13343">
                  <c:v>36720</c:v>
                </c:pt>
                <c:pt idx="13344">
                  <c:v>36721</c:v>
                </c:pt>
                <c:pt idx="13345">
                  <c:v>36722</c:v>
                </c:pt>
                <c:pt idx="13346">
                  <c:v>36723</c:v>
                </c:pt>
                <c:pt idx="13347">
                  <c:v>36724</c:v>
                </c:pt>
                <c:pt idx="13348">
                  <c:v>36725</c:v>
                </c:pt>
                <c:pt idx="13349">
                  <c:v>36726</c:v>
                </c:pt>
                <c:pt idx="13350">
                  <c:v>36727</c:v>
                </c:pt>
                <c:pt idx="13351">
                  <c:v>36728</c:v>
                </c:pt>
                <c:pt idx="13352">
                  <c:v>36729</c:v>
                </c:pt>
                <c:pt idx="13353">
                  <c:v>36730</c:v>
                </c:pt>
                <c:pt idx="13354">
                  <c:v>36731</c:v>
                </c:pt>
                <c:pt idx="13355">
                  <c:v>36732</c:v>
                </c:pt>
                <c:pt idx="13356">
                  <c:v>36733</c:v>
                </c:pt>
                <c:pt idx="13357">
                  <c:v>36734</c:v>
                </c:pt>
                <c:pt idx="13358">
                  <c:v>36735</c:v>
                </c:pt>
                <c:pt idx="13359">
                  <c:v>36736</c:v>
                </c:pt>
                <c:pt idx="13360">
                  <c:v>36737</c:v>
                </c:pt>
                <c:pt idx="13361">
                  <c:v>36738</c:v>
                </c:pt>
                <c:pt idx="13362">
                  <c:v>36739</c:v>
                </c:pt>
                <c:pt idx="13363">
                  <c:v>36740</c:v>
                </c:pt>
                <c:pt idx="13364">
                  <c:v>36741</c:v>
                </c:pt>
                <c:pt idx="13365">
                  <c:v>36742</c:v>
                </c:pt>
                <c:pt idx="13366">
                  <c:v>36743</c:v>
                </c:pt>
                <c:pt idx="13367">
                  <c:v>36744</c:v>
                </c:pt>
                <c:pt idx="13368">
                  <c:v>36745</c:v>
                </c:pt>
                <c:pt idx="13369">
                  <c:v>36746</c:v>
                </c:pt>
                <c:pt idx="13370">
                  <c:v>36747</c:v>
                </c:pt>
                <c:pt idx="13371">
                  <c:v>36748</c:v>
                </c:pt>
                <c:pt idx="13372">
                  <c:v>36749</c:v>
                </c:pt>
                <c:pt idx="13373">
                  <c:v>36750</c:v>
                </c:pt>
                <c:pt idx="13374">
                  <c:v>36751</c:v>
                </c:pt>
                <c:pt idx="13375">
                  <c:v>36752</c:v>
                </c:pt>
                <c:pt idx="13376">
                  <c:v>36753</c:v>
                </c:pt>
                <c:pt idx="13377">
                  <c:v>36754</c:v>
                </c:pt>
                <c:pt idx="13378">
                  <c:v>36755</c:v>
                </c:pt>
                <c:pt idx="13379">
                  <c:v>36756</c:v>
                </c:pt>
                <c:pt idx="13380">
                  <c:v>36757</c:v>
                </c:pt>
                <c:pt idx="13381">
                  <c:v>36758</c:v>
                </c:pt>
                <c:pt idx="13382">
                  <c:v>36759</c:v>
                </c:pt>
                <c:pt idx="13383">
                  <c:v>36760</c:v>
                </c:pt>
                <c:pt idx="13384">
                  <c:v>36761</c:v>
                </c:pt>
                <c:pt idx="13385">
                  <c:v>36762</c:v>
                </c:pt>
                <c:pt idx="13386">
                  <c:v>36763</c:v>
                </c:pt>
                <c:pt idx="13387">
                  <c:v>36764</c:v>
                </c:pt>
                <c:pt idx="13388">
                  <c:v>36765</c:v>
                </c:pt>
                <c:pt idx="13389">
                  <c:v>36766</c:v>
                </c:pt>
                <c:pt idx="13390">
                  <c:v>36767</c:v>
                </c:pt>
                <c:pt idx="13391">
                  <c:v>36768</c:v>
                </c:pt>
                <c:pt idx="13392">
                  <c:v>36769</c:v>
                </c:pt>
                <c:pt idx="13393">
                  <c:v>36770</c:v>
                </c:pt>
                <c:pt idx="13394">
                  <c:v>36771</c:v>
                </c:pt>
                <c:pt idx="13395">
                  <c:v>36772</c:v>
                </c:pt>
                <c:pt idx="13396">
                  <c:v>36773</c:v>
                </c:pt>
                <c:pt idx="13397">
                  <c:v>36774</c:v>
                </c:pt>
                <c:pt idx="13398">
                  <c:v>36775</c:v>
                </c:pt>
                <c:pt idx="13399">
                  <c:v>36776</c:v>
                </c:pt>
                <c:pt idx="13400">
                  <c:v>36777</c:v>
                </c:pt>
                <c:pt idx="13401">
                  <c:v>36778</c:v>
                </c:pt>
                <c:pt idx="13402">
                  <c:v>36779</c:v>
                </c:pt>
                <c:pt idx="13403">
                  <c:v>36780</c:v>
                </c:pt>
                <c:pt idx="13404">
                  <c:v>36781</c:v>
                </c:pt>
                <c:pt idx="13405">
                  <c:v>36782</c:v>
                </c:pt>
                <c:pt idx="13406">
                  <c:v>36783</c:v>
                </c:pt>
                <c:pt idx="13407">
                  <c:v>36784</c:v>
                </c:pt>
                <c:pt idx="13408">
                  <c:v>36785</c:v>
                </c:pt>
                <c:pt idx="13409">
                  <c:v>36786</c:v>
                </c:pt>
                <c:pt idx="13410">
                  <c:v>36787</c:v>
                </c:pt>
                <c:pt idx="13411">
                  <c:v>36788</c:v>
                </c:pt>
                <c:pt idx="13412">
                  <c:v>36789</c:v>
                </c:pt>
                <c:pt idx="13413">
                  <c:v>36790</c:v>
                </c:pt>
                <c:pt idx="13414">
                  <c:v>36791</c:v>
                </c:pt>
                <c:pt idx="13415">
                  <c:v>36792</c:v>
                </c:pt>
                <c:pt idx="13416">
                  <c:v>36793</c:v>
                </c:pt>
                <c:pt idx="13417">
                  <c:v>36794</c:v>
                </c:pt>
                <c:pt idx="13418">
                  <c:v>36795</c:v>
                </c:pt>
                <c:pt idx="13419">
                  <c:v>36796</c:v>
                </c:pt>
                <c:pt idx="13420">
                  <c:v>36797</c:v>
                </c:pt>
                <c:pt idx="13421">
                  <c:v>36798</c:v>
                </c:pt>
                <c:pt idx="13422">
                  <c:v>36799</c:v>
                </c:pt>
                <c:pt idx="13423">
                  <c:v>36800</c:v>
                </c:pt>
                <c:pt idx="13424">
                  <c:v>36801</c:v>
                </c:pt>
                <c:pt idx="13425">
                  <c:v>36802</c:v>
                </c:pt>
                <c:pt idx="13426">
                  <c:v>36803</c:v>
                </c:pt>
                <c:pt idx="13427">
                  <c:v>36804</c:v>
                </c:pt>
                <c:pt idx="13428">
                  <c:v>36805</c:v>
                </c:pt>
                <c:pt idx="13429">
                  <c:v>36806</c:v>
                </c:pt>
                <c:pt idx="13430">
                  <c:v>36807</c:v>
                </c:pt>
                <c:pt idx="13431">
                  <c:v>36808</c:v>
                </c:pt>
                <c:pt idx="13432">
                  <c:v>36809</c:v>
                </c:pt>
                <c:pt idx="13433">
                  <c:v>36810</c:v>
                </c:pt>
                <c:pt idx="13434">
                  <c:v>36811</c:v>
                </c:pt>
                <c:pt idx="13435">
                  <c:v>36812</c:v>
                </c:pt>
                <c:pt idx="13436">
                  <c:v>36813</c:v>
                </c:pt>
                <c:pt idx="13437">
                  <c:v>36814</c:v>
                </c:pt>
                <c:pt idx="13438">
                  <c:v>36815</c:v>
                </c:pt>
                <c:pt idx="13439">
                  <c:v>36816</c:v>
                </c:pt>
                <c:pt idx="13440">
                  <c:v>36817</c:v>
                </c:pt>
                <c:pt idx="13441">
                  <c:v>36818</c:v>
                </c:pt>
                <c:pt idx="13442">
                  <c:v>36819</c:v>
                </c:pt>
                <c:pt idx="13443">
                  <c:v>36820</c:v>
                </c:pt>
                <c:pt idx="13444">
                  <c:v>36821</c:v>
                </c:pt>
                <c:pt idx="13445">
                  <c:v>36822</c:v>
                </c:pt>
                <c:pt idx="13446">
                  <c:v>36823</c:v>
                </c:pt>
                <c:pt idx="13447">
                  <c:v>36824</c:v>
                </c:pt>
                <c:pt idx="13448">
                  <c:v>36825</c:v>
                </c:pt>
                <c:pt idx="13449">
                  <c:v>36826</c:v>
                </c:pt>
                <c:pt idx="13450">
                  <c:v>36827</c:v>
                </c:pt>
                <c:pt idx="13451">
                  <c:v>36828</c:v>
                </c:pt>
                <c:pt idx="13452">
                  <c:v>36829</c:v>
                </c:pt>
                <c:pt idx="13453">
                  <c:v>36830</c:v>
                </c:pt>
                <c:pt idx="13454">
                  <c:v>36831</c:v>
                </c:pt>
                <c:pt idx="13455">
                  <c:v>36832</c:v>
                </c:pt>
                <c:pt idx="13456">
                  <c:v>36833</c:v>
                </c:pt>
                <c:pt idx="13457">
                  <c:v>36834</c:v>
                </c:pt>
                <c:pt idx="13458">
                  <c:v>36835</c:v>
                </c:pt>
                <c:pt idx="13459">
                  <c:v>36836</c:v>
                </c:pt>
                <c:pt idx="13460">
                  <c:v>36837</c:v>
                </c:pt>
                <c:pt idx="13461">
                  <c:v>36838</c:v>
                </c:pt>
                <c:pt idx="13462">
                  <c:v>36839</c:v>
                </c:pt>
                <c:pt idx="13463">
                  <c:v>36840</c:v>
                </c:pt>
                <c:pt idx="13464">
                  <c:v>36841</c:v>
                </c:pt>
                <c:pt idx="13465">
                  <c:v>36842</c:v>
                </c:pt>
                <c:pt idx="13466">
                  <c:v>36843</c:v>
                </c:pt>
                <c:pt idx="13467">
                  <c:v>36844</c:v>
                </c:pt>
                <c:pt idx="13468">
                  <c:v>36845</c:v>
                </c:pt>
                <c:pt idx="13469">
                  <c:v>36846</c:v>
                </c:pt>
                <c:pt idx="13470">
                  <c:v>36847</c:v>
                </c:pt>
                <c:pt idx="13471">
                  <c:v>36848</c:v>
                </c:pt>
                <c:pt idx="13472">
                  <c:v>36849</c:v>
                </c:pt>
                <c:pt idx="13473">
                  <c:v>36850</c:v>
                </c:pt>
                <c:pt idx="13474">
                  <c:v>36851</c:v>
                </c:pt>
                <c:pt idx="13475">
                  <c:v>36852</c:v>
                </c:pt>
                <c:pt idx="13476">
                  <c:v>36853</c:v>
                </c:pt>
                <c:pt idx="13477">
                  <c:v>36854</c:v>
                </c:pt>
                <c:pt idx="13478">
                  <c:v>36855</c:v>
                </c:pt>
                <c:pt idx="13479">
                  <c:v>36856</c:v>
                </c:pt>
                <c:pt idx="13480">
                  <c:v>36857</c:v>
                </c:pt>
                <c:pt idx="13481">
                  <c:v>36858</c:v>
                </c:pt>
                <c:pt idx="13482">
                  <c:v>36859</c:v>
                </c:pt>
                <c:pt idx="13483">
                  <c:v>36860</c:v>
                </c:pt>
                <c:pt idx="13484">
                  <c:v>36861</c:v>
                </c:pt>
                <c:pt idx="13485">
                  <c:v>36862</c:v>
                </c:pt>
                <c:pt idx="13486">
                  <c:v>36863</c:v>
                </c:pt>
                <c:pt idx="13487">
                  <c:v>36864</c:v>
                </c:pt>
                <c:pt idx="13488">
                  <c:v>36865</c:v>
                </c:pt>
                <c:pt idx="13489">
                  <c:v>36866</c:v>
                </c:pt>
                <c:pt idx="13490">
                  <c:v>36867</c:v>
                </c:pt>
                <c:pt idx="13491">
                  <c:v>36868</c:v>
                </c:pt>
                <c:pt idx="13492">
                  <c:v>36869</c:v>
                </c:pt>
                <c:pt idx="13493">
                  <c:v>36870</c:v>
                </c:pt>
                <c:pt idx="13494">
                  <c:v>36871</c:v>
                </c:pt>
                <c:pt idx="13495">
                  <c:v>36872</c:v>
                </c:pt>
                <c:pt idx="13496">
                  <c:v>36873</c:v>
                </c:pt>
                <c:pt idx="13497">
                  <c:v>36874</c:v>
                </c:pt>
                <c:pt idx="13498">
                  <c:v>36875</c:v>
                </c:pt>
                <c:pt idx="13499">
                  <c:v>36876</c:v>
                </c:pt>
                <c:pt idx="13500">
                  <c:v>36877</c:v>
                </c:pt>
                <c:pt idx="13501">
                  <c:v>36878</c:v>
                </c:pt>
                <c:pt idx="13502">
                  <c:v>36879</c:v>
                </c:pt>
                <c:pt idx="13503">
                  <c:v>36880</c:v>
                </c:pt>
                <c:pt idx="13504">
                  <c:v>36881</c:v>
                </c:pt>
                <c:pt idx="13505">
                  <c:v>36882</c:v>
                </c:pt>
                <c:pt idx="13506">
                  <c:v>36883</c:v>
                </c:pt>
                <c:pt idx="13507">
                  <c:v>36884</c:v>
                </c:pt>
                <c:pt idx="13508">
                  <c:v>36885</c:v>
                </c:pt>
                <c:pt idx="13509">
                  <c:v>36886</c:v>
                </c:pt>
                <c:pt idx="13510">
                  <c:v>36887</c:v>
                </c:pt>
                <c:pt idx="13511">
                  <c:v>36888</c:v>
                </c:pt>
                <c:pt idx="13512">
                  <c:v>36889</c:v>
                </c:pt>
                <c:pt idx="13513">
                  <c:v>36890</c:v>
                </c:pt>
                <c:pt idx="13514">
                  <c:v>36891</c:v>
                </c:pt>
                <c:pt idx="13515">
                  <c:v>36892</c:v>
                </c:pt>
                <c:pt idx="13516">
                  <c:v>36893</c:v>
                </c:pt>
                <c:pt idx="13517">
                  <c:v>36894</c:v>
                </c:pt>
                <c:pt idx="13518">
                  <c:v>36895</c:v>
                </c:pt>
                <c:pt idx="13519">
                  <c:v>36896</c:v>
                </c:pt>
                <c:pt idx="13520">
                  <c:v>36897</c:v>
                </c:pt>
                <c:pt idx="13521">
                  <c:v>36898</c:v>
                </c:pt>
                <c:pt idx="13522">
                  <c:v>36899</c:v>
                </c:pt>
                <c:pt idx="13523">
                  <c:v>36900</c:v>
                </c:pt>
                <c:pt idx="13524">
                  <c:v>36901</c:v>
                </c:pt>
                <c:pt idx="13525">
                  <c:v>36902</c:v>
                </c:pt>
                <c:pt idx="13526">
                  <c:v>36903</c:v>
                </c:pt>
                <c:pt idx="13527">
                  <c:v>36904</c:v>
                </c:pt>
                <c:pt idx="13528">
                  <c:v>36905</c:v>
                </c:pt>
                <c:pt idx="13529">
                  <c:v>36906</c:v>
                </c:pt>
                <c:pt idx="13530">
                  <c:v>36907</c:v>
                </c:pt>
                <c:pt idx="13531">
                  <c:v>36908</c:v>
                </c:pt>
                <c:pt idx="13532">
                  <c:v>36909</c:v>
                </c:pt>
                <c:pt idx="13533">
                  <c:v>36910</c:v>
                </c:pt>
                <c:pt idx="13534">
                  <c:v>36911</c:v>
                </c:pt>
                <c:pt idx="13535">
                  <c:v>36912</c:v>
                </c:pt>
                <c:pt idx="13536">
                  <c:v>36913</c:v>
                </c:pt>
                <c:pt idx="13537">
                  <c:v>36914</c:v>
                </c:pt>
                <c:pt idx="13538">
                  <c:v>36915</c:v>
                </c:pt>
                <c:pt idx="13539">
                  <c:v>36916</c:v>
                </c:pt>
                <c:pt idx="13540">
                  <c:v>36917</c:v>
                </c:pt>
                <c:pt idx="13541">
                  <c:v>36918</c:v>
                </c:pt>
                <c:pt idx="13542">
                  <c:v>36919</c:v>
                </c:pt>
                <c:pt idx="13543">
                  <c:v>36920</c:v>
                </c:pt>
                <c:pt idx="13544">
                  <c:v>36921</c:v>
                </c:pt>
                <c:pt idx="13545">
                  <c:v>36922</c:v>
                </c:pt>
                <c:pt idx="13546">
                  <c:v>36923</c:v>
                </c:pt>
                <c:pt idx="13547">
                  <c:v>36924</c:v>
                </c:pt>
                <c:pt idx="13548">
                  <c:v>36925</c:v>
                </c:pt>
                <c:pt idx="13549">
                  <c:v>36926</c:v>
                </c:pt>
                <c:pt idx="13550">
                  <c:v>36927</c:v>
                </c:pt>
                <c:pt idx="13551">
                  <c:v>36928</c:v>
                </c:pt>
                <c:pt idx="13552">
                  <c:v>36929</c:v>
                </c:pt>
                <c:pt idx="13553">
                  <c:v>36930</c:v>
                </c:pt>
                <c:pt idx="13554">
                  <c:v>36931</c:v>
                </c:pt>
                <c:pt idx="13555">
                  <c:v>36932</c:v>
                </c:pt>
                <c:pt idx="13556">
                  <c:v>36933</c:v>
                </c:pt>
                <c:pt idx="13557">
                  <c:v>36934</c:v>
                </c:pt>
                <c:pt idx="13558">
                  <c:v>36935</c:v>
                </c:pt>
                <c:pt idx="13559">
                  <c:v>36936</c:v>
                </c:pt>
                <c:pt idx="13560">
                  <c:v>36937</c:v>
                </c:pt>
                <c:pt idx="13561">
                  <c:v>36938</c:v>
                </c:pt>
                <c:pt idx="13562">
                  <c:v>36939</c:v>
                </c:pt>
                <c:pt idx="13563">
                  <c:v>36940</c:v>
                </c:pt>
                <c:pt idx="13564">
                  <c:v>36941</c:v>
                </c:pt>
                <c:pt idx="13565">
                  <c:v>36942</c:v>
                </c:pt>
                <c:pt idx="13566">
                  <c:v>36943</c:v>
                </c:pt>
                <c:pt idx="13567">
                  <c:v>36944</c:v>
                </c:pt>
                <c:pt idx="13568">
                  <c:v>36945</c:v>
                </c:pt>
                <c:pt idx="13569">
                  <c:v>36946</c:v>
                </c:pt>
                <c:pt idx="13570">
                  <c:v>36947</c:v>
                </c:pt>
                <c:pt idx="13571">
                  <c:v>36948</c:v>
                </c:pt>
                <c:pt idx="13572">
                  <c:v>36949</c:v>
                </c:pt>
                <c:pt idx="13573">
                  <c:v>36950</c:v>
                </c:pt>
                <c:pt idx="13574">
                  <c:v>36951</c:v>
                </c:pt>
                <c:pt idx="13575">
                  <c:v>36952</c:v>
                </c:pt>
                <c:pt idx="13576">
                  <c:v>36953</c:v>
                </c:pt>
                <c:pt idx="13577">
                  <c:v>36954</c:v>
                </c:pt>
                <c:pt idx="13578">
                  <c:v>36955</c:v>
                </c:pt>
                <c:pt idx="13579">
                  <c:v>36956</c:v>
                </c:pt>
                <c:pt idx="13580">
                  <c:v>36957</c:v>
                </c:pt>
                <c:pt idx="13581">
                  <c:v>36958</c:v>
                </c:pt>
                <c:pt idx="13582">
                  <c:v>36959</c:v>
                </c:pt>
                <c:pt idx="13583">
                  <c:v>36960</c:v>
                </c:pt>
                <c:pt idx="13584">
                  <c:v>36961</c:v>
                </c:pt>
                <c:pt idx="13585">
                  <c:v>36962</c:v>
                </c:pt>
                <c:pt idx="13586">
                  <c:v>36963</c:v>
                </c:pt>
                <c:pt idx="13587">
                  <c:v>36964</c:v>
                </c:pt>
                <c:pt idx="13588">
                  <c:v>36965</c:v>
                </c:pt>
                <c:pt idx="13589">
                  <c:v>36966</c:v>
                </c:pt>
                <c:pt idx="13590">
                  <c:v>36967</c:v>
                </c:pt>
                <c:pt idx="13591">
                  <c:v>36968</c:v>
                </c:pt>
                <c:pt idx="13592">
                  <c:v>36969</c:v>
                </c:pt>
                <c:pt idx="13593">
                  <c:v>36970</c:v>
                </c:pt>
                <c:pt idx="13594">
                  <c:v>36971</c:v>
                </c:pt>
                <c:pt idx="13595">
                  <c:v>36972</c:v>
                </c:pt>
                <c:pt idx="13596">
                  <c:v>36973</c:v>
                </c:pt>
                <c:pt idx="13597">
                  <c:v>36974</c:v>
                </c:pt>
                <c:pt idx="13598">
                  <c:v>36975</c:v>
                </c:pt>
                <c:pt idx="13599">
                  <c:v>36976</c:v>
                </c:pt>
                <c:pt idx="13600">
                  <c:v>36977</c:v>
                </c:pt>
                <c:pt idx="13601">
                  <c:v>36978</c:v>
                </c:pt>
                <c:pt idx="13602">
                  <c:v>36979</c:v>
                </c:pt>
                <c:pt idx="13603">
                  <c:v>36980</c:v>
                </c:pt>
                <c:pt idx="13604">
                  <c:v>36981</c:v>
                </c:pt>
                <c:pt idx="13605">
                  <c:v>36982</c:v>
                </c:pt>
                <c:pt idx="13606">
                  <c:v>36983</c:v>
                </c:pt>
                <c:pt idx="13607">
                  <c:v>36984</c:v>
                </c:pt>
                <c:pt idx="13608">
                  <c:v>36985</c:v>
                </c:pt>
                <c:pt idx="13609">
                  <c:v>36986</c:v>
                </c:pt>
                <c:pt idx="13610">
                  <c:v>36987</c:v>
                </c:pt>
                <c:pt idx="13611">
                  <c:v>36988</c:v>
                </c:pt>
                <c:pt idx="13612">
                  <c:v>36989</c:v>
                </c:pt>
                <c:pt idx="13613">
                  <c:v>36990</c:v>
                </c:pt>
                <c:pt idx="13614">
                  <c:v>36991</c:v>
                </c:pt>
                <c:pt idx="13615">
                  <c:v>36992</c:v>
                </c:pt>
                <c:pt idx="13616">
                  <c:v>36993</c:v>
                </c:pt>
                <c:pt idx="13617">
                  <c:v>36994</c:v>
                </c:pt>
                <c:pt idx="13618">
                  <c:v>36995</c:v>
                </c:pt>
                <c:pt idx="13619">
                  <c:v>36996</c:v>
                </c:pt>
                <c:pt idx="13620">
                  <c:v>36997</c:v>
                </c:pt>
                <c:pt idx="13621">
                  <c:v>36998</c:v>
                </c:pt>
                <c:pt idx="13622">
                  <c:v>36999</c:v>
                </c:pt>
                <c:pt idx="13623">
                  <c:v>37000</c:v>
                </c:pt>
                <c:pt idx="13624">
                  <c:v>37001</c:v>
                </c:pt>
                <c:pt idx="13625">
                  <c:v>37002</c:v>
                </c:pt>
                <c:pt idx="13626">
                  <c:v>37003</c:v>
                </c:pt>
                <c:pt idx="13627">
                  <c:v>37004</c:v>
                </c:pt>
                <c:pt idx="13628">
                  <c:v>37005</c:v>
                </c:pt>
                <c:pt idx="13629">
                  <c:v>37006</c:v>
                </c:pt>
                <c:pt idx="13630">
                  <c:v>37007</c:v>
                </c:pt>
                <c:pt idx="13631">
                  <c:v>37008</c:v>
                </c:pt>
                <c:pt idx="13632">
                  <c:v>37009</c:v>
                </c:pt>
                <c:pt idx="13633">
                  <c:v>37010</c:v>
                </c:pt>
                <c:pt idx="13634">
                  <c:v>37011</c:v>
                </c:pt>
                <c:pt idx="13635">
                  <c:v>37012</c:v>
                </c:pt>
                <c:pt idx="13636">
                  <c:v>37013</c:v>
                </c:pt>
                <c:pt idx="13637">
                  <c:v>37014</c:v>
                </c:pt>
                <c:pt idx="13638">
                  <c:v>37015</c:v>
                </c:pt>
                <c:pt idx="13639">
                  <c:v>37016</c:v>
                </c:pt>
                <c:pt idx="13640">
                  <c:v>37017</c:v>
                </c:pt>
                <c:pt idx="13641">
                  <c:v>37018</c:v>
                </c:pt>
                <c:pt idx="13642">
                  <c:v>37019</c:v>
                </c:pt>
                <c:pt idx="13643">
                  <c:v>37020</c:v>
                </c:pt>
                <c:pt idx="13644">
                  <c:v>37021</c:v>
                </c:pt>
                <c:pt idx="13645">
                  <c:v>37022</c:v>
                </c:pt>
                <c:pt idx="13646">
                  <c:v>37023</c:v>
                </c:pt>
                <c:pt idx="13647">
                  <c:v>37024</c:v>
                </c:pt>
                <c:pt idx="13648">
                  <c:v>37025</c:v>
                </c:pt>
                <c:pt idx="13649">
                  <c:v>37026</c:v>
                </c:pt>
                <c:pt idx="13650">
                  <c:v>37027</c:v>
                </c:pt>
                <c:pt idx="13651">
                  <c:v>37028</c:v>
                </c:pt>
                <c:pt idx="13652">
                  <c:v>37029</c:v>
                </c:pt>
                <c:pt idx="13653">
                  <c:v>37030</c:v>
                </c:pt>
                <c:pt idx="13654">
                  <c:v>37031</c:v>
                </c:pt>
                <c:pt idx="13655">
                  <c:v>37032</c:v>
                </c:pt>
                <c:pt idx="13656">
                  <c:v>37033</c:v>
                </c:pt>
                <c:pt idx="13657">
                  <c:v>37034</c:v>
                </c:pt>
                <c:pt idx="13658">
                  <c:v>37035</c:v>
                </c:pt>
                <c:pt idx="13659">
                  <c:v>37036</c:v>
                </c:pt>
                <c:pt idx="13660">
                  <c:v>37037</c:v>
                </c:pt>
                <c:pt idx="13661">
                  <c:v>37038</c:v>
                </c:pt>
                <c:pt idx="13662">
                  <c:v>37039</c:v>
                </c:pt>
                <c:pt idx="13663">
                  <c:v>37040</c:v>
                </c:pt>
                <c:pt idx="13664">
                  <c:v>37041</c:v>
                </c:pt>
                <c:pt idx="13665">
                  <c:v>37042</c:v>
                </c:pt>
                <c:pt idx="13666">
                  <c:v>37043</c:v>
                </c:pt>
                <c:pt idx="13667">
                  <c:v>37044</c:v>
                </c:pt>
                <c:pt idx="13668">
                  <c:v>37045</c:v>
                </c:pt>
                <c:pt idx="13669">
                  <c:v>37046</c:v>
                </c:pt>
                <c:pt idx="13670">
                  <c:v>37047</c:v>
                </c:pt>
                <c:pt idx="13671">
                  <c:v>37048</c:v>
                </c:pt>
                <c:pt idx="13672">
                  <c:v>37049</c:v>
                </c:pt>
                <c:pt idx="13673">
                  <c:v>37050</c:v>
                </c:pt>
                <c:pt idx="13674">
                  <c:v>37051</c:v>
                </c:pt>
                <c:pt idx="13675">
                  <c:v>37052</c:v>
                </c:pt>
                <c:pt idx="13676">
                  <c:v>37053</c:v>
                </c:pt>
                <c:pt idx="13677">
                  <c:v>37054</c:v>
                </c:pt>
                <c:pt idx="13678">
                  <c:v>37055</c:v>
                </c:pt>
                <c:pt idx="13679">
                  <c:v>37056</c:v>
                </c:pt>
                <c:pt idx="13680">
                  <c:v>37057</c:v>
                </c:pt>
                <c:pt idx="13681">
                  <c:v>37058</c:v>
                </c:pt>
                <c:pt idx="13682">
                  <c:v>37059</c:v>
                </c:pt>
                <c:pt idx="13683">
                  <c:v>37060</c:v>
                </c:pt>
                <c:pt idx="13684">
                  <c:v>37061</c:v>
                </c:pt>
                <c:pt idx="13685">
                  <c:v>37062</c:v>
                </c:pt>
                <c:pt idx="13686">
                  <c:v>37063</c:v>
                </c:pt>
                <c:pt idx="13687">
                  <c:v>37064</c:v>
                </c:pt>
                <c:pt idx="13688">
                  <c:v>37065</c:v>
                </c:pt>
                <c:pt idx="13689">
                  <c:v>37066</c:v>
                </c:pt>
                <c:pt idx="13690">
                  <c:v>37067</c:v>
                </c:pt>
                <c:pt idx="13691">
                  <c:v>37068</c:v>
                </c:pt>
                <c:pt idx="13692">
                  <c:v>37069</c:v>
                </c:pt>
                <c:pt idx="13693">
                  <c:v>37070</c:v>
                </c:pt>
                <c:pt idx="13694">
                  <c:v>37071</c:v>
                </c:pt>
                <c:pt idx="13695">
                  <c:v>37072</c:v>
                </c:pt>
                <c:pt idx="13696">
                  <c:v>37073</c:v>
                </c:pt>
                <c:pt idx="13697">
                  <c:v>37074</c:v>
                </c:pt>
                <c:pt idx="13698">
                  <c:v>37075</c:v>
                </c:pt>
                <c:pt idx="13699">
                  <c:v>37076</c:v>
                </c:pt>
                <c:pt idx="13700">
                  <c:v>37077</c:v>
                </c:pt>
                <c:pt idx="13701">
                  <c:v>37078</c:v>
                </c:pt>
                <c:pt idx="13702">
                  <c:v>37079</c:v>
                </c:pt>
                <c:pt idx="13703">
                  <c:v>37080</c:v>
                </c:pt>
                <c:pt idx="13704">
                  <c:v>37081</c:v>
                </c:pt>
                <c:pt idx="13705">
                  <c:v>37082</c:v>
                </c:pt>
                <c:pt idx="13706">
                  <c:v>37083</c:v>
                </c:pt>
                <c:pt idx="13707">
                  <c:v>37084</c:v>
                </c:pt>
                <c:pt idx="13708">
                  <c:v>37085</c:v>
                </c:pt>
                <c:pt idx="13709">
                  <c:v>37086</c:v>
                </c:pt>
                <c:pt idx="13710">
                  <c:v>37087</c:v>
                </c:pt>
                <c:pt idx="13711">
                  <c:v>37088</c:v>
                </c:pt>
                <c:pt idx="13712">
                  <c:v>37089</c:v>
                </c:pt>
                <c:pt idx="13713">
                  <c:v>37090</c:v>
                </c:pt>
                <c:pt idx="13714">
                  <c:v>37091</c:v>
                </c:pt>
                <c:pt idx="13715">
                  <c:v>37092</c:v>
                </c:pt>
                <c:pt idx="13716">
                  <c:v>37093</c:v>
                </c:pt>
                <c:pt idx="13717">
                  <c:v>37094</c:v>
                </c:pt>
                <c:pt idx="13718">
                  <c:v>37095</c:v>
                </c:pt>
                <c:pt idx="13719">
                  <c:v>37096</c:v>
                </c:pt>
                <c:pt idx="13720">
                  <c:v>37097</c:v>
                </c:pt>
                <c:pt idx="13721">
                  <c:v>37098</c:v>
                </c:pt>
                <c:pt idx="13722">
                  <c:v>37099</c:v>
                </c:pt>
                <c:pt idx="13723">
                  <c:v>37100</c:v>
                </c:pt>
                <c:pt idx="13724">
                  <c:v>37101</c:v>
                </c:pt>
                <c:pt idx="13725">
                  <c:v>37102</c:v>
                </c:pt>
                <c:pt idx="13726">
                  <c:v>37103</c:v>
                </c:pt>
                <c:pt idx="13727">
                  <c:v>37104</c:v>
                </c:pt>
                <c:pt idx="13728">
                  <c:v>37105</c:v>
                </c:pt>
                <c:pt idx="13729">
                  <c:v>37106</c:v>
                </c:pt>
                <c:pt idx="13730">
                  <c:v>37107</c:v>
                </c:pt>
                <c:pt idx="13731">
                  <c:v>37108</c:v>
                </c:pt>
                <c:pt idx="13732">
                  <c:v>37109</c:v>
                </c:pt>
                <c:pt idx="13733">
                  <c:v>37110</c:v>
                </c:pt>
                <c:pt idx="13734">
                  <c:v>37111</c:v>
                </c:pt>
                <c:pt idx="13735">
                  <c:v>37112</c:v>
                </c:pt>
                <c:pt idx="13736">
                  <c:v>37113</c:v>
                </c:pt>
                <c:pt idx="13737">
                  <c:v>37114</c:v>
                </c:pt>
                <c:pt idx="13738">
                  <c:v>37115</c:v>
                </c:pt>
                <c:pt idx="13739">
                  <c:v>37116</c:v>
                </c:pt>
                <c:pt idx="13740">
                  <c:v>37117</c:v>
                </c:pt>
                <c:pt idx="13741">
                  <c:v>37118</c:v>
                </c:pt>
                <c:pt idx="13742">
                  <c:v>37119</c:v>
                </c:pt>
                <c:pt idx="13743">
                  <c:v>37120</c:v>
                </c:pt>
                <c:pt idx="13744">
                  <c:v>37121</c:v>
                </c:pt>
                <c:pt idx="13745">
                  <c:v>37122</c:v>
                </c:pt>
                <c:pt idx="13746">
                  <c:v>37123</c:v>
                </c:pt>
                <c:pt idx="13747">
                  <c:v>37124</c:v>
                </c:pt>
                <c:pt idx="13748">
                  <c:v>37125</c:v>
                </c:pt>
                <c:pt idx="13749">
                  <c:v>37126</c:v>
                </c:pt>
                <c:pt idx="13750">
                  <c:v>37127</c:v>
                </c:pt>
                <c:pt idx="13751">
                  <c:v>37128</c:v>
                </c:pt>
                <c:pt idx="13752">
                  <c:v>37129</c:v>
                </c:pt>
                <c:pt idx="13753">
                  <c:v>37130</c:v>
                </c:pt>
                <c:pt idx="13754">
                  <c:v>37131</c:v>
                </c:pt>
                <c:pt idx="13755">
                  <c:v>37132</c:v>
                </c:pt>
                <c:pt idx="13756">
                  <c:v>37133</c:v>
                </c:pt>
                <c:pt idx="13757">
                  <c:v>37134</c:v>
                </c:pt>
                <c:pt idx="13758">
                  <c:v>37135</c:v>
                </c:pt>
                <c:pt idx="13759">
                  <c:v>37136</c:v>
                </c:pt>
                <c:pt idx="13760">
                  <c:v>37137</c:v>
                </c:pt>
                <c:pt idx="13761">
                  <c:v>37138</c:v>
                </c:pt>
                <c:pt idx="13762">
                  <c:v>37139</c:v>
                </c:pt>
                <c:pt idx="13763">
                  <c:v>37140</c:v>
                </c:pt>
                <c:pt idx="13764">
                  <c:v>37141</c:v>
                </c:pt>
                <c:pt idx="13765">
                  <c:v>37142</c:v>
                </c:pt>
                <c:pt idx="13766">
                  <c:v>37143</c:v>
                </c:pt>
                <c:pt idx="13767">
                  <c:v>37144</c:v>
                </c:pt>
                <c:pt idx="13768">
                  <c:v>37145</c:v>
                </c:pt>
                <c:pt idx="13769">
                  <c:v>37146</c:v>
                </c:pt>
                <c:pt idx="13770">
                  <c:v>37147</c:v>
                </c:pt>
                <c:pt idx="13771">
                  <c:v>37148</c:v>
                </c:pt>
                <c:pt idx="13772">
                  <c:v>37149</c:v>
                </c:pt>
                <c:pt idx="13773">
                  <c:v>37150</c:v>
                </c:pt>
                <c:pt idx="13774">
                  <c:v>37151</c:v>
                </c:pt>
                <c:pt idx="13775">
                  <c:v>37152</c:v>
                </c:pt>
                <c:pt idx="13776">
                  <c:v>37153</c:v>
                </c:pt>
                <c:pt idx="13777">
                  <c:v>37154</c:v>
                </c:pt>
                <c:pt idx="13778">
                  <c:v>37155</c:v>
                </c:pt>
                <c:pt idx="13779">
                  <c:v>37156</c:v>
                </c:pt>
                <c:pt idx="13780">
                  <c:v>37157</c:v>
                </c:pt>
                <c:pt idx="13781">
                  <c:v>37158</c:v>
                </c:pt>
                <c:pt idx="13782">
                  <c:v>37159</c:v>
                </c:pt>
                <c:pt idx="13783">
                  <c:v>37160</c:v>
                </c:pt>
                <c:pt idx="13784">
                  <c:v>37161</c:v>
                </c:pt>
                <c:pt idx="13785">
                  <c:v>37162</c:v>
                </c:pt>
                <c:pt idx="13786">
                  <c:v>37163</c:v>
                </c:pt>
                <c:pt idx="13787">
                  <c:v>37164</c:v>
                </c:pt>
                <c:pt idx="13788">
                  <c:v>37165</c:v>
                </c:pt>
                <c:pt idx="13789">
                  <c:v>37166</c:v>
                </c:pt>
                <c:pt idx="13790">
                  <c:v>37167</c:v>
                </c:pt>
                <c:pt idx="13791">
                  <c:v>37168</c:v>
                </c:pt>
                <c:pt idx="13792">
                  <c:v>37169</c:v>
                </c:pt>
                <c:pt idx="13793">
                  <c:v>37170</c:v>
                </c:pt>
                <c:pt idx="13794">
                  <c:v>37171</c:v>
                </c:pt>
                <c:pt idx="13795">
                  <c:v>37172</c:v>
                </c:pt>
                <c:pt idx="13796">
                  <c:v>37173</c:v>
                </c:pt>
                <c:pt idx="13797">
                  <c:v>37174</c:v>
                </c:pt>
                <c:pt idx="13798">
                  <c:v>37175</c:v>
                </c:pt>
                <c:pt idx="13799">
                  <c:v>37176</c:v>
                </c:pt>
                <c:pt idx="13800">
                  <c:v>37177</c:v>
                </c:pt>
                <c:pt idx="13801">
                  <c:v>37178</c:v>
                </c:pt>
                <c:pt idx="13802">
                  <c:v>37179</c:v>
                </c:pt>
                <c:pt idx="13803">
                  <c:v>37180</c:v>
                </c:pt>
                <c:pt idx="13804">
                  <c:v>37181</c:v>
                </c:pt>
                <c:pt idx="13805">
                  <c:v>37182</c:v>
                </c:pt>
                <c:pt idx="13806">
                  <c:v>37183</c:v>
                </c:pt>
                <c:pt idx="13807">
                  <c:v>37184</c:v>
                </c:pt>
                <c:pt idx="13808">
                  <c:v>37185</c:v>
                </c:pt>
                <c:pt idx="13809">
                  <c:v>37186</c:v>
                </c:pt>
                <c:pt idx="13810">
                  <c:v>37187</c:v>
                </c:pt>
                <c:pt idx="13811">
                  <c:v>37188</c:v>
                </c:pt>
                <c:pt idx="13812">
                  <c:v>37189</c:v>
                </c:pt>
                <c:pt idx="13813">
                  <c:v>37190</c:v>
                </c:pt>
                <c:pt idx="13814">
                  <c:v>37191</c:v>
                </c:pt>
                <c:pt idx="13815">
                  <c:v>37192</c:v>
                </c:pt>
                <c:pt idx="13816">
                  <c:v>37193</c:v>
                </c:pt>
                <c:pt idx="13817">
                  <c:v>37194</c:v>
                </c:pt>
                <c:pt idx="13818">
                  <c:v>37195</c:v>
                </c:pt>
                <c:pt idx="13819">
                  <c:v>37196</c:v>
                </c:pt>
                <c:pt idx="13820">
                  <c:v>37197</c:v>
                </c:pt>
                <c:pt idx="13821">
                  <c:v>37198</c:v>
                </c:pt>
                <c:pt idx="13822">
                  <c:v>37199</c:v>
                </c:pt>
                <c:pt idx="13823">
                  <c:v>37200</c:v>
                </c:pt>
                <c:pt idx="13824">
                  <c:v>37201</c:v>
                </c:pt>
                <c:pt idx="13825">
                  <c:v>37202</c:v>
                </c:pt>
                <c:pt idx="13826">
                  <c:v>37203</c:v>
                </c:pt>
                <c:pt idx="13827">
                  <c:v>37204</c:v>
                </c:pt>
                <c:pt idx="13828">
                  <c:v>37205</c:v>
                </c:pt>
                <c:pt idx="13829">
                  <c:v>37206</c:v>
                </c:pt>
                <c:pt idx="13830">
                  <c:v>37207</c:v>
                </c:pt>
                <c:pt idx="13831">
                  <c:v>37208</c:v>
                </c:pt>
                <c:pt idx="13832">
                  <c:v>37209</c:v>
                </c:pt>
                <c:pt idx="13833">
                  <c:v>37210</c:v>
                </c:pt>
                <c:pt idx="13834">
                  <c:v>37211</c:v>
                </c:pt>
                <c:pt idx="13835">
                  <c:v>37212</c:v>
                </c:pt>
                <c:pt idx="13836">
                  <c:v>37213</c:v>
                </c:pt>
                <c:pt idx="13837">
                  <c:v>37214</c:v>
                </c:pt>
                <c:pt idx="13838">
                  <c:v>37215</c:v>
                </c:pt>
                <c:pt idx="13839">
                  <c:v>37216</c:v>
                </c:pt>
                <c:pt idx="13840">
                  <c:v>37217</c:v>
                </c:pt>
                <c:pt idx="13841">
                  <c:v>37218</c:v>
                </c:pt>
                <c:pt idx="13842">
                  <c:v>37219</c:v>
                </c:pt>
                <c:pt idx="13843">
                  <c:v>37220</c:v>
                </c:pt>
                <c:pt idx="13844">
                  <c:v>37221</c:v>
                </c:pt>
                <c:pt idx="13845">
                  <c:v>37222</c:v>
                </c:pt>
                <c:pt idx="13846">
                  <c:v>37223</c:v>
                </c:pt>
                <c:pt idx="13847">
                  <c:v>37224</c:v>
                </c:pt>
                <c:pt idx="13848">
                  <c:v>37225</c:v>
                </c:pt>
                <c:pt idx="13849">
                  <c:v>37226</c:v>
                </c:pt>
                <c:pt idx="13850">
                  <c:v>37227</c:v>
                </c:pt>
                <c:pt idx="13851">
                  <c:v>37228</c:v>
                </c:pt>
                <c:pt idx="13852">
                  <c:v>37229</c:v>
                </c:pt>
                <c:pt idx="13853">
                  <c:v>37230</c:v>
                </c:pt>
                <c:pt idx="13854">
                  <c:v>37231</c:v>
                </c:pt>
                <c:pt idx="13855">
                  <c:v>37232</c:v>
                </c:pt>
                <c:pt idx="13856">
                  <c:v>37233</c:v>
                </c:pt>
                <c:pt idx="13857">
                  <c:v>37234</c:v>
                </c:pt>
                <c:pt idx="13858">
                  <c:v>37235</c:v>
                </c:pt>
                <c:pt idx="13859">
                  <c:v>37236</c:v>
                </c:pt>
                <c:pt idx="13860">
                  <c:v>37237</c:v>
                </c:pt>
                <c:pt idx="13861">
                  <c:v>37238</c:v>
                </c:pt>
                <c:pt idx="13862">
                  <c:v>37239</c:v>
                </c:pt>
                <c:pt idx="13863">
                  <c:v>37240</c:v>
                </c:pt>
                <c:pt idx="13864">
                  <c:v>37241</c:v>
                </c:pt>
                <c:pt idx="13865">
                  <c:v>37242</c:v>
                </c:pt>
                <c:pt idx="13866">
                  <c:v>37243</c:v>
                </c:pt>
                <c:pt idx="13867">
                  <c:v>37244</c:v>
                </c:pt>
                <c:pt idx="13868">
                  <c:v>37245</c:v>
                </c:pt>
                <c:pt idx="13869">
                  <c:v>37246</c:v>
                </c:pt>
                <c:pt idx="13870">
                  <c:v>37247</c:v>
                </c:pt>
                <c:pt idx="13871">
                  <c:v>37248</c:v>
                </c:pt>
                <c:pt idx="13872">
                  <c:v>37249</c:v>
                </c:pt>
                <c:pt idx="13873">
                  <c:v>37250</c:v>
                </c:pt>
                <c:pt idx="13874">
                  <c:v>37251</c:v>
                </c:pt>
                <c:pt idx="13875">
                  <c:v>37252</c:v>
                </c:pt>
                <c:pt idx="13876">
                  <c:v>37253</c:v>
                </c:pt>
                <c:pt idx="13877">
                  <c:v>37254</c:v>
                </c:pt>
                <c:pt idx="13878">
                  <c:v>37255</c:v>
                </c:pt>
                <c:pt idx="13879">
                  <c:v>37256</c:v>
                </c:pt>
                <c:pt idx="13880">
                  <c:v>37257</c:v>
                </c:pt>
                <c:pt idx="13881">
                  <c:v>37258</c:v>
                </c:pt>
                <c:pt idx="13882">
                  <c:v>37259</c:v>
                </c:pt>
                <c:pt idx="13883">
                  <c:v>37260</c:v>
                </c:pt>
                <c:pt idx="13884">
                  <c:v>37261</c:v>
                </c:pt>
                <c:pt idx="13885">
                  <c:v>37262</c:v>
                </c:pt>
                <c:pt idx="13886">
                  <c:v>37263</c:v>
                </c:pt>
                <c:pt idx="13887">
                  <c:v>37264</c:v>
                </c:pt>
                <c:pt idx="13888">
                  <c:v>37265</c:v>
                </c:pt>
                <c:pt idx="13889">
                  <c:v>37266</c:v>
                </c:pt>
                <c:pt idx="13890">
                  <c:v>37267</c:v>
                </c:pt>
                <c:pt idx="13891">
                  <c:v>37268</c:v>
                </c:pt>
                <c:pt idx="13892">
                  <c:v>37269</c:v>
                </c:pt>
                <c:pt idx="13893">
                  <c:v>37270</c:v>
                </c:pt>
                <c:pt idx="13894">
                  <c:v>37271</c:v>
                </c:pt>
                <c:pt idx="13895">
                  <c:v>37272</c:v>
                </c:pt>
                <c:pt idx="13896">
                  <c:v>37273</c:v>
                </c:pt>
                <c:pt idx="13897">
                  <c:v>37274</c:v>
                </c:pt>
                <c:pt idx="13898">
                  <c:v>37275</c:v>
                </c:pt>
                <c:pt idx="13899">
                  <c:v>37276</c:v>
                </c:pt>
                <c:pt idx="13900">
                  <c:v>37277</c:v>
                </c:pt>
                <c:pt idx="13901">
                  <c:v>37278</c:v>
                </c:pt>
                <c:pt idx="13902">
                  <c:v>37279</c:v>
                </c:pt>
                <c:pt idx="13903">
                  <c:v>37280</c:v>
                </c:pt>
                <c:pt idx="13904">
                  <c:v>37281</c:v>
                </c:pt>
                <c:pt idx="13905">
                  <c:v>37282</c:v>
                </c:pt>
                <c:pt idx="13906">
                  <c:v>37283</c:v>
                </c:pt>
                <c:pt idx="13907">
                  <c:v>37284</c:v>
                </c:pt>
                <c:pt idx="13908">
                  <c:v>37285</c:v>
                </c:pt>
                <c:pt idx="13909">
                  <c:v>37286</c:v>
                </c:pt>
                <c:pt idx="13910">
                  <c:v>37287</c:v>
                </c:pt>
                <c:pt idx="13911">
                  <c:v>37288</c:v>
                </c:pt>
                <c:pt idx="13912">
                  <c:v>37289</c:v>
                </c:pt>
                <c:pt idx="13913">
                  <c:v>37290</c:v>
                </c:pt>
                <c:pt idx="13914">
                  <c:v>37291</c:v>
                </c:pt>
                <c:pt idx="13915">
                  <c:v>37292</c:v>
                </c:pt>
                <c:pt idx="13916">
                  <c:v>37293</c:v>
                </c:pt>
                <c:pt idx="13917">
                  <c:v>37294</c:v>
                </c:pt>
                <c:pt idx="13918">
                  <c:v>37295</c:v>
                </c:pt>
                <c:pt idx="13919">
                  <c:v>37296</c:v>
                </c:pt>
                <c:pt idx="13920">
                  <c:v>37297</c:v>
                </c:pt>
                <c:pt idx="13921">
                  <c:v>37298</c:v>
                </c:pt>
                <c:pt idx="13922">
                  <c:v>37299</c:v>
                </c:pt>
                <c:pt idx="13923">
                  <c:v>37300</c:v>
                </c:pt>
                <c:pt idx="13924">
                  <c:v>37301</c:v>
                </c:pt>
                <c:pt idx="13925">
                  <c:v>37302</c:v>
                </c:pt>
                <c:pt idx="13926">
                  <c:v>37303</c:v>
                </c:pt>
                <c:pt idx="13927">
                  <c:v>37304</c:v>
                </c:pt>
                <c:pt idx="13928">
                  <c:v>37305</c:v>
                </c:pt>
                <c:pt idx="13929">
                  <c:v>37306</c:v>
                </c:pt>
                <c:pt idx="13930">
                  <c:v>37307</c:v>
                </c:pt>
                <c:pt idx="13931">
                  <c:v>37308</c:v>
                </c:pt>
                <c:pt idx="13932">
                  <c:v>37309</c:v>
                </c:pt>
                <c:pt idx="13933">
                  <c:v>37310</c:v>
                </c:pt>
                <c:pt idx="13934">
                  <c:v>37311</c:v>
                </c:pt>
                <c:pt idx="13935">
                  <c:v>37312</c:v>
                </c:pt>
                <c:pt idx="13936">
                  <c:v>37313</c:v>
                </c:pt>
                <c:pt idx="13937">
                  <c:v>37314</c:v>
                </c:pt>
                <c:pt idx="13938">
                  <c:v>37315</c:v>
                </c:pt>
                <c:pt idx="13939">
                  <c:v>37316</c:v>
                </c:pt>
                <c:pt idx="13940">
                  <c:v>37317</c:v>
                </c:pt>
                <c:pt idx="13941">
                  <c:v>37318</c:v>
                </c:pt>
                <c:pt idx="13942">
                  <c:v>37319</c:v>
                </c:pt>
                <c:pt idx="13943">
                  <c:v>37320</c:v>
                </c:pt>
                <c:pt idx="13944">
                  <c:v>37321</c:v>
                </c:pt>
                <c:pt idx="13945">
                  <c:v>37322</c:v>
                </c:pt>
                <c:pt idx="13946">
                  <c:v>37323</c:v>
                </c:pt>
                <c:pt idx="13947">
                  <c:v>37324</c:v>
                </c:pt>
                <c:pt idx="13948">
                  <c:v>37325</c:v>
                </c:pt>
                <c:pt idx="13949">
                  <c:v>37326</c:v>
                </c:pt>
                <c:pt idx="13950">
                  <c:v>37327</c:v>
                </c:pt>
                <c:pt idx="13951">
                  <c:v>37328</c:v>
                </c:pt>
                <c:pt idx="13952">
                  <c:v>37329</c:v>
                </c:pt>
                <c:pt idx="13953">
                  <c:v>37330</c:v>
                </c:pt>
                <c:pt idx="13954">
                  <c:v>37331</c:v>
                </c:pt>
                <c:pt idx="13955">
                  <c:v>37332</c:v>
                </c:pt>
                <c:pt idx="13956">
                  <c:v>37333</c:v>
                </c:pt>
                <c:pt idx="13957">
                  <c:v>37334</c:v>
                </c:pt>
                <c:pt idx="13958">
                  <c:v>37335</c:v>
                </c:pt>
                <c:pt idx="13959">
                  <c:v>37336</c:v>
                </c:pt>
                <c:pt idx="13960">
                  <c:v>37337</c:v>
                </c:pt>
                <c:pt idx="13961">
                  <c:v>37338</c:v>
                </c:pt>
                <c:pt idx="13962">
                  <c:v>37339</c:v>
                </c:pt>
                <c:pt idx="13963">
                  <c:v>37340</c:v>
                </c:pt>
                <c:pt idx="13964">
                  <c:v>37341</c:v>
                </c:pt>
                <c:pt idx="13965">
                  <c:v>37342</c:v>
                </c:pt>
                <c:pt idx="13966">
                  <c:v>37343</c:v>
                </c:pt>
                <c:pt idx="13967">
                  <c:v>37344</c:v>
                </c:pt>
                <c:pt idx="13968">
                  <c:v>37345</c:v>
                </c:pt>
                <c:pt idx="13969">
                  <c:v>37346</c:v>
                </c:pt>
                <c:pt idx="13970">
                  <c:v>37347</c:v>
                </c:pt>
                <c:pt idx="13971">
                  <c:v>37348</c:v>
                </c:pt>
                <c:pt idx="13972">
                  <c:v>37349</c:v>
                </c:pt>
                <c:pt idx="13973">
                  <c:v>37350</c:v>
                </c:pt>
                <c:pt idx="13974">
                  <c:v>37351</c:v>
                </c:pt>
                <c:pt idx="13975">
                  <c:v>37352</c:v>
                </c:pt>
                <c:pt idx="13976">
                  <c:v>37353</c:v>
                </c:pt>
                <c:pt idx="13977">
                  <c:v>37354</c:v>
                </c:pt>
                <c:pt idx="13978">
                  <c:v>37355</c:v>
                </c:pt>
                <c:pt idx="13979">
                  <c:v>37356</c:v>
                </c:pt>
                <c:pt idx="13980">
                  <c:v>37357</c:v>
                </c:pt>
                <c:pt idx="13981">
                  <c:v>37358</c:v>
                </c:pt>
                <c:pt idx="13982">
                  <c:v>37359</c:v>
                </c:pt>
                <c:pt idx="13983">
                  <c:v>37360</c:v>
                </c:pt>
                <c:pt idx="13984">
                  <c:v>37361</c:v>
                </c:pt>
                <c:pt idx="13985">
                  <c:v>37362</c:v>
                </c:pt>
                <c:pt idx="13986">
                  <c:v>37363</c:v>
                </c:pt>
                <c:pt idx="13987">
                  <c:v>37364</c:v>
                </c:pt>
                <c:pt idx="13988">
                  <c:v>37365</c:v>
                </c:pt>
                <c:pt idx="13989">
                  <c:v>37366</c:v>
                </c:pt>
                <c:pt idx="13990">
                  <c:v>37367</c:v>
                </c:pt>
                <c:pt idx="13991">
                  <c:v>37368</c:v>
                </c:pt>
                <c:pt idx="13992">
                  <c:v>37369</c:v>
                </c:pt>
                <c:pt idx="13993">
                  <c:v>37370</c:v>
                </c:pt>
                <c:pt idx="13994">
                  <c:v>37371</c:v>
                </c:pt>
                <c:pt idx="13995">
                  <c:v>37372</c:v>
                </c:pt>
                <c:pt idx="13996">
                  <c:v>37373</c:v>
                </c:pt>
                <c:pt idx="13997">
                  <c:v>37374</c:v>
                </c:pt>
                <c:pt idx="13998">
                  <c:v>37375</c:v>
                </c:pt>
                <c:pt idx="13999">
                  <c:v>37376</c:v>
                </c:pt>
                <c:pt idx="14000">
                  <c:v>37377</c:v>
                </c:pt>
                <c:pt idx="14001">
                  <c:v>37378</c:v>
                </c:pt>
                <c:pt idx="14002">
                  <c:v>37379</c:v>
                </c:pt>
                <c:pt idx="14003">
                  <c:v>37380</c:v>
                </c:pt>
                <c:pt idx="14004">
                  <c:v>37381</c:v>
                </c:pt>
                <c:pt idx="14005">
                  <c:v>37382</c:v>
                </c:pt>
                <c:pt idx="14006">
                  <c:v>37383</c:v>
                </c:pt>
                <c:pt idx="14007">
                  <c:v>37384</c:v>
                </c:pt>
                <c:pt idx="14008">
                  <c:v>37385</c:v>
                </c:pt>
                <c:pt idx="14009">
                  <c:v>37386</c:v>
                </c:pt>
                <c:pt idx="14010">
                  <c:v>37387</c:v>
                </c:pt>
                <c:pt idx="14011">
                  <c:v>37388</c:v>
                </c:pt>
                <c:pt idx="14012">
                  <c:v>37389</c:v>
                </c:pt>
                <c:pt idx="14013">
                  <c:v>37390</c:v>
                </c:pt>
                <c:pt idx="14014">
                  <c:v>37391</c:v>
                </c:pt>
                <c:pt idx="14015">
                  <c:v>37392</c:v>
                </c:pt>
                <c:pt idx="14016">
                  <c:v>37393</c:v>
                </c:pt>
                <c:pt idx="14017">
                  <c:v>37394</c:v>
                </c:pt>
                <c:pt idx="14018">
                  <c:v>37395</c:v>
                </c:pt>
                <c:pt idx="14019">
                  <c:v>37396</c:v>
                </c:pt>
                <c:pt idx="14020">
                  <c:v>37397</c:v>
                </c:pt>
                <c:pt idx="14021">
                  <c:v>37398</c:v>
                </c:pt>
                <c:pt idx="14022">
                  <c:v>37399</c:v>
                </c:pt>
                <c:pt idx="14023">
                  <c:v>37400</c:v>
                </c:pt>
                <c:pt idx="14024">
                  <c:v>37401</c:v>
                </c:pt>
                <c:pt idx="14025">
                  <c:v>37402</c:v>
                </c:pt>
                <c:pt idx="14026">
                  <c:v>37403</c:v>
                </c:pt>
                <c:pt idx="14027">
                  <c:v>37404</c:v>
                </c:pt>
                <c:pt idx="14028">
                  <c:v>37405</c:v>
                </c:pt>
                <c:pt idx="14029">
                  <c:v>37406</c:v>
                </c:pt>
                <c:pt idx="14030">
                  <c:v>37407</c:v>
                </c:pt>
                <c:pt idx="14031">
                  <c:v>37408</c:v>
                </c:pt>
                <c:pt idx="14032">
                  <c:v>37409</c:v>
                </c:pt>
                <c:pt idx="14033">
                  <c:v>37410</c:v>
                </c:pt>
                <c:pt idx="14034">
                  <c:v>37411</c:v>
                </c:pt>
                <c:pt idx="14035">
                  <c:v>37412</c:v>
                </c:pt>
                <c:pt idx="14036">
                  <c:v>37413</c:v>
                </c:pt>
                <c:pt idx="14037">
                  <c:v>37414</c:v>
                </c:pt>
                <c:pt idx="14038">
                  <c:v>37415</c:v>
                </c:pt>
                <c:pt idx="14039">
                  <c:v>37416</c:v>
                </c:pt>
                <c:pt idx="14040">
                  <c:v>37417</c:v>
                </c:pt>
                <c:pt idx="14041">
                  <c:v>37418</c:v>
                </c:pt>
                <c:pt idx="14042">
                  <c:v>37419</c:v>
                </c:pt>
                <c:pt idx="14043">
                  <c:v>37420</c:v>
                </c:pt>
                <c:pt idx="14044">
                  <c:v>37421</c:v>
                </c:pt>
                <c:pt idx="14045">
                  <c:v>37422</c:v>
                </c:pt>
                <c:pt idx="14046">
                  <c:v>37423</c:v>
                </c:pt>
                <c:pt idx="14047">
                  <c:v>37424</c:v>
                </c:pt>
                <c:pt idx="14048">
                  <c:v>37425</c:v>
                </c:pt>
                <c:pt idx="14049">
                  <c:v>37426</c:v>
                </c:pt>
                <c:pt idx="14050">
                  <c:v>37427</c:v>
                </c:pt>
                <c:pt idx="14051">
                  <c:v>37428</c:v>
                </c:pt>
                <c:pt idx="14052">
                  <c:v>37429</c:v>
                </c:pt>
                <c:pt idx="14053">
                  <c:v>37430</c:v>
                </c:pt>
                <c:pt idx="14054">
                  <c:v>37431</c:v>
                </c:pt>
                <c:pt idx="14055">
                  <c:v>37432</c:v>
                </c:pt>
                <c:pt idx="14056">
                  <c:v>37433</c:v>
                </c:pt>
                <c:pt idx="14057">
                  <c:v>37434</c:v>
                </c:pt>
                <c:pt idx="14058">
                  <c:v>37435</c:v>
                </c:pt>
                <c:pt idx="14059">
                  <c:v>37436</c:v>
                </c:pt>
                <c:pt idx="14060">
                  <c:v>37437</c:v>
                </c:pt>
                <c:pt idx="14061">
                  <c:v>37438</c:v>
                </c:pt>
                <c:pt idx="14062">
                  <c:v>37439</c:v>
                </c:pt>
                <c:pt idx="14063">
                  <c:v>37440</c:v>
                </c:pt>
                <c:pt idx="14064">
                  <c:v>37441</c:v>
                </c:pt>
                <c:pt idx="14065">
                  <c:v>37442</c:v>
                </c:pt>
                <c:pt idx="14066">
                  <c:v>37443</c:v>
                </c:pt>
                <c:pt idx="14067">
                  <c:v>37444</c:v>
                </c:pt>
                <c:pt idx="14068">
                  <c:v>37445</c:v>
                </c:pt>
                <c:pt idx="14069">
                  <c:v>37446</c:v>
                </c:pt>
                <c:pt idx="14070">
                  <c:v>37447</c:v>
                </c:pt>
                <c:pt idx="14071">
                  <c:v>37448</c:v>
                </c:pt>
                <c:pt idx="14072">
                  <c:v>37449</c:v>
                </c:pt>
                <c:pt idx="14073">
                  <c:v>37450</c:v>
                </c:pt>
                <c:pt idx="14074">
                  <c:v>37451</c:v>
                </c:pt>
                <c:pt idx="14075">
                  <c:v>37452</c:v>
                </c:pt>
                <c:pt idx="14076">
                  <c:v>37453</c:v>
                </c:pt>
                <c:pt idx="14077">
                  <c:v>37454</c:v>
                </c:pt>
                <c:pt idx="14078">
                  <c:v>37455</c:v>
                </c:pt>
                <c:pt idx="14079">
                  <c:v>37456</c:v>
                </c:pt>
                <c:pt idx="14080">
                  <c:v>37457</c:v>
                </c:pt>
                <c:pt idx="14081">
                  <c:v>37458</c:v>
                </c:pt>
                <c:pt idx="14082">
                  <c:v>37459</c:v>
                </c:pt>
                <c:pt idx="14083">
                  <c:v>37460</c:v>
                </c:pt>
                <c:pt idx="14084">
                  <c:v>37461</c:v>
                </c:pt>
                <c:pt idx="14085">
                  <c:v>37462</c:v>
                </c:pt>
                <c:pt idx="14086">
                  <c:v>37463</c:v>
                </c:pt>
                <c:pt idx="14087">
                  <c:v>37464</c:v>
                </c:pt>
                <c:pt idx="14088">
                  <c:v>37465</c:v>
                </c:pt>
                <c:pt idx="14089">
                  <c:v>37466</c:v>
                </c:pt>
                <c:pt idx="14090">
                  <c:v>37467</c:v>
                </c:pt>
                <c:pt idx="14091">
                  <c:v>37468</c:v>
                </c:pt>
                <c:pt idx="14092">
                  <c:v>37469</c:v>
                </c:pt>
                <c:pt idx="14093">
                  <c:v>37470</c:v>
                </c:pt>
                <c:pt idx="14094">
                  <c:v>37471</c:v>
                </c:pt>
                <c:pt idx="14095">
                  <c:v>37472</c:v>
                </c:pt>
                <c:pt idx="14096">
                  <c:v>37473</c:v>
                </c:pt>
                <c:pt idx="14097">
                  <c:v>37474</c:v>
                </c:pt>
                <c:pt idx="14098">
                  <c:v>37475</c:v>
                </c:pt>
                <c:pt idx="14099">
                  <c:v>37476</c:v>
                </c:pt>
                <c:pt idx="14100">
                  <c:v>37477</c:v>
                </c:pt>
                <c:pt idx="14101">
                  <c:v>37478</c:v>
                </c:pt>
                <c:pt idx="14102">
                  <c:v>37479</c:v>
                </c:pt>
                <c:pt idx="14103">
                  <c:v>37480</c:v>
                </c:pt>
                <c:pt idx="14104">
                  <c:v>37481</c:v>
                </c:pt>
                <c:pt idx="14105">
                  <c:v>37482</c:v>
                </c:pt>
                <c:pt idx="14106">
                  <c:v>37483</c:v>
                </c:pt>
                <c:pt idx="14107">
                  <c:v>37484</c:v>
                </c:pt>
                <c:pt idx="14108">
                  <c:v>37485</c:v>
                </c:pt>
                <c:pt idx="14109">
                  <c:v>37486</c:v>
                </c:pt>
                <c:pt idx="14110">
                  <c:v>37487</c:v>
                </c:pt>
                <c:pt idx="14111">
                  <c:v>37488</c:v>
                </c:pt>
                <c:pt idx="14112">
                  <c:v>37489</c:v>
                </c:pt>
                <c:pt idx="14113">
                  <c:v>37490</c:v>
                </c:pt>
                <c:pt idx="14114">
                  <c:v>37491</c:v>
                </c:pt>
                <c:pt idx="14115">
                  <c:v>37492</c:v>
                </c:pt>
                <c:pt idx="14116">
                  <c:v>37493</c:v>
                </c:pt>
                <c:pt idx="14117">
                  <c:v>37494</c:v>
                </c:pt>
                <c:pt idx="14118">
                  <c:v>37495</c:v>
                </c:pt>
                <c:pt idx="14119">
                  <c:v>37496</c:v>
                </c:pt>
                <c:pt idx="14120">
                  <c:v>37497</c:v>
                </c:pt>
                <c:pt idx="14121">
                  <c:v>37498</c:v>
                </c:pt>
                <c:pt idx="14122">
                  <c:v>37499</c:v>
                </c:pt>
                <c:pt idx="14123">
                  <c:v>37500</c:v>
                </c:pt>
                <c:pt idx="14124">
                  <c:v>37501</c:v>
                </c:pt>
                <c:pt idx="14125">
                  <c:v>37502</c:v>
                </c:pt>
                <c:pt idx="14126">
                  <c:v>37503</c:v>
                </c:pt>
                <c:pt idx="14127">
                  <c:v>37504</c:v>
                </c:pt>
                <c:pt idx="14128">
                  <c:v>37505</c:v>
                </c:pt>
                <c:pt idx="14129">
                  <c:v>37506</c:v>
                </c:pt>
                <c:pt idx="14130">
                  <c:v>37507</c:v>
                </c:pt>
                <c:pt idx="14131">
                  <c:v>37508</c:v>
                </c:pt>
                <c:pt idx="14132">
                  <c:v>37509</c:v>
                </c:pt>
                <c:pt idx="14133">
                  <c:v>37510</c:v>
                </c:pt>
                <c:pt idx="14134">
                  <c:v>37511</c:v>
                </c:pt>
                <c:pt idx="14135">
                  <c:v>37512</c:v>
                </c:pt>
                <c:pt idx="14136">
                  <c:v>37513</c:v>
                </c:pt>
                <c:pt idx="14137">
                  <c:v>37514</c:v>
                </c:pt>
                <c:pt idx="14138">
                  <c:v>37515</c:v>
                </c:pt>
                <c:pt idx="14139">
                  <c:v>37516</c:v>
                </c:pt>
                <c:pt idx="14140">
                  <c:v>37517</c:v>
                </c:pt>
                <c:pt idx="14141">
                  <c:v>37518</c:v>
                </c:pt>
                <c:pt idx="14142">
                  <c:v>37519</c:v>
                </c:pt>
                <c:pt idx="14143">
                  <c:v>37520</c:v>
                </c:pt>
                <c:pt idx="14144">
                  <c:v>37521</c:v>
                </c:pt>
                <c:pt idx="14145">
                  <c:v>37522</c:v>
                </c:pt>
                <c:pt idx="14146">
                  <c:v>37523</c:v>
                </c:pt>
                <c:pt idx="14147">
                  <c:v>37524</c:v>
                </c:pt>
                <c:pt idx="14148">
                  <c:v>37525</c:v>
                </c:pt>
                <c:pt idx="14149">
                  <c:v>37526</c:v>
                </c:pt>
                <c:pt idx="14150">
                  <c:v>37527</c:v>
                </c:pt>
                <c:pt idx="14151">
                  <c:v>37528</c:v>
                </c:pt>
                <c:pt idx="14152">
                  <c:v>37529</c:v>
                </c:pt>
                <c:pt idx="14153">
                  <c:v>37530</c:v>
                </c:pt>
                <c:pt idx="14154">
                  <c:v>37531</c:v>
                </c:pt>
                <c:pt idx="14155">
                  <c:v>37532</c:v>
                </c:pt>
                <c:pt idx="14156">
                  <c:v>37533</c:v>
                </c:pt>
                <c:pt idx="14157">
                  <c:v>37534</c:v>
                </c:pt>
                <c:pt idx="14158">
                  <c:v>37535</c:v>
                </c:pt>
                <c:pt idx="14159">
                  <c:v>37536</c:v>
                </c:pt>
                <c:pt idx="14160">
                  <c:v>37537</c:v>
                </c:pt>
                <c:pt idx="14161">
                  <c:v>37538</c:v>
                </c:pt>
                <c:pt idx="14162">
                  <c:v>37539</c:v>
                </c:pt>
                <c:pt idx="14163">
                  <c:v>37540</c:v>
                </c:pt>
                <c:pt idx="14164">
                  <c:v>37541</c:v>
                </c:pt>
                <c:pt idx="14165">
                  <c:v>37542</c:v>
                </c:pt>
                <c:pt idx="14166">
                  <c:v>37543</c:v>
                </c:pt>
                <c:pt idx="14167">
                  <c:v>37544</c:v>
                </c:pt>
                <c:pt idx="14168">
                  <c:v>37545</c:v>
                </c:pt>
                <c:pt idx="14169">
                  <c:v>37546</c:v>
                </c:pt>
                <c:pt idx="14170">
                  <c:v>37547</c:v>
                </c:pt>
                <c:pt idx="14171">
                  <c:v>37548</c:v>
                </c:pt>
                <c:pt idx="14172">
                  <c:v>37549</c:v>
                </c:pt>
                <c:pt idx="14173">
                  <c:v>37550</c:v>
                </c:pt>
                <c:pt idx="14174">
                  <c:v>37551</c:v>
                </c:pt>
                <c:pt idx="14175">
                  <c:v>37552</c:v>
                </c:pt>
                <c:pt idx="14176">
                  <c:v>37553</c:v>
                </c:pt>
                <c:pt idx="14177">
                  <c:v>37554</c:v>
                </c:pt>
                <c:pt idx="14178">
                  <c:v>37555</c:v>
                </c:pt>
                <c:pt idx="14179">
                  <c:v>37556</c:v>
                </c:pt>
                <c:pt idx="14180">
                  <c:v>37557</c:v>
                </c:pt>
                <c:pt idx="14181">
                  <c:v>37558</c:v>
                </c:pt>
                <c:pt idx="14182">
                  <c:v>37559</c:v>
                </c:pt>
                <c:pt idx="14183">
                  <c:v>37560</c:v>
                </c:pt>
                <c:pt idx="14184">
                  <c:v>37561</c:v>
                </c:pt>
                <c:pt idx="14185">
                  <c:v>37562</c:v>
                </c:pt>
                <c:pt idx="14186">
                  <c:v>37563</c:v>
                </c:pt>
                <c:pt idx="14187">
                  <c:v>37564</c:v>
                </c:pt>
                <c:pt idx="14188">
                  <c:v>37565</c:v>
                </c:pt>
                <c:pt idx="14189">
                  <c:v>37566</c:v>
                </c:pt>
                <c:pt idx="14190">
                  <c:v>37567</c:v>
                </c:pt>
                <c:pt idx="14191">
                  <c:v>37568</c:v>
                </c:pt>
                <c:pt idx="14192">
                  <c:v>37569</c:v>
                </c:pt>
                <c:pt idx="14193">
                  <c:v>37570</c:v>
                </c:pt>
                <c:pt idx="14194">
                  <c:v>37571</c:v>
                </c:pt>
                <c:pt idx="14195">
                  <c:v>37572</c:v>
                </c:pt>
                <c:pt idx="14196">
                  <c:v>37573</c:v>
                </c:pt>
                <c:pt idx="14197">
                  <c:v>37574</c:v>
                </c:pt>
                <c:pt idx="14198">
                  <c:v>37575</c:v>
                </c:pt>
                <c:pt idx="14199">
                  <c:v>37576</c:v>
                </c:pt>
                <c:pt idx="14200">
                  <c:v>37577</c:v>
                </c:pt>
                <c:pt idx="14201">
                  <c:v>37578</c:v>
                </c:pt>
                <c:pt idx="14202">
                  <c:v>37579</c:v>
                </c:pt>
                <c:pt idx="14203">
                  <c:v>37580</c:v>
                </c:pt>
                <c:pt idx="14204">
                  <c:v>37581</c:v>
                </c:pt>
                <c:pt idx="14205">
                  <c:v>37582</c:v>
                </c:pt>
                <c:pt idx="14206">
                  <c:v>37583</c:v>
                </c:pt>
                <c:pt idx="14207">
                  <c:v>37584</c:v>
                </c:pt>
                <c:pt idx="14208">
                  <c:v>37585</c:v>
                </c:pt>
                <c:pt idx="14209">
                  <c:v>37586</c:v>
                </c:pt>
                <c:pt idx="14210">
                  <c:v>37587</c:v>
                </c:pt>
                <c:pt idx="14211">
                  <c:v>37588</c:v>
                </c:pt>
                <c:pt idx="14212">
                  <c:v>37589</c:v>
                </c:pt>
                <c:pt idx="14213">
                  <c:v>37590</c:v>
                </c:pt>
                <c:pt idx="14214">
                  <c:v>37591</c:v>
                </c:pt>
                <c:pt idx="14215">
                  <c:v>37592</c:v>
                </c:pt>
                <c:pt idx="14216">
                  <c:v>37593</c:v>
                </c:pt>
                <c:pt idx="14217">
                  <c:v>37594</c:v>
                </c:pt>
                <c:pt idx="14218">
                  <c:v>37595</c:v>
                </c:pt>
                <c:pt idx="14219">
                  <c:v>37596</c:v>
                </c:pt>
                <c:pt idx="14220">
                  <c:v>37597</c:v>
                </c:pt>
                <c:pt idx="14221">
                  <c:v>37598</c:v>
                </c:pt>
                <c:pt idx="14222">
                  <c:v>37599</c:v>
                </c:pt>
                <c:pt idx="14223">
                  <c:v>37600</c:v>
                </c:pt>
                <c:pt idx="14224">
                  <c:v>37601</c:v>
                </c:pt>
                <c:pt idx="14225">
                  <c:v>37602</c:v>
                </c:pt>
                <c:pt idx="14226">
                  <c:v>37603</c:v>
                </c:pt>
                <c:pt idx="14227">
                  <c:v>37604</c:v>
                </c:pt>
                <c:pt idx="14228">
                  <c:v>37605</c:v>
                </c:pt>
                <c:pt idx="14229">
                  <c:v>37606</c:v>
                </c:pt>
                <c:pt idx="14230">
                  <c:v>37607</c:v>
                </c:pt>
                <c:pt idx="14231">
                  <c:v>37608</c:v>
                </c:pt>
                <c:pt idx="14232">
                  <c:v>37609</c:v>
                </c:pt>
                <c:pt idx="14233">
                  <c:v>37610</c:v>
                </c:pt>
                <c:pt idx="14234">
                  <c:v>37611</c:v>
                </c:pt>
                <c:pt idx="14235">
                  <c:v>37612</c:v>
                </c:pt>
                <c:pt idx="14236">
                  <c:v>37613</c:v>
                </c:pt>
                <c:pt idx="14237">
                  <c:v>37614</c:v>
                </c:pt>
                <c:pt idx="14238">
                  <c:v>37615</c:v>
                </c:pt>
                <c:pt idx="14239">
                  <c:v>37616</c:v>
                </c:pt>
                <c:pt idx="14240">
                  <c:v>37617</c:v>
                </c:pt>
                <c:pt idx="14241">
                  <c:v>37618</c:v>
                </c:pt>
                <c:pt idx="14242">
                  <c:v>37619</c:v>
                </c:pt>
                <c:pt idx="14243">
                  <c:v>37620</c:v>
                </c:pt>
                <c:pt idx="14244">
                  <c:v>37621</c:v>
                </c:pt>
                <c:pt idx="14245">
                  <c:v>37622</c:v>
                </c:pt>
                <c:pt idx="14246">
                  <c:v>37623</c:v>
                </c:pt>
                <c:pt idx="14247">
                  <c:v>37624</c:v>
                </c:pt>
                <c:pt idx="14248">
                  <c:v>37625</c:v>
                </c:pt>
                <c:pt idx="14249">
                  <c:v>37626</c:v>
                </c:pt>
                <c:pt idx="14250">
                  <c:v>37627</c:v>
                </c:pt>
                <c:pt idx="14251">
                  <c:v>37628</c:v>
                </c:pt>
                <c:pt idx="14252">
                  <c:v>37629</c:v>
                </c:pt>
                <c:pt idx="14253">
                  <c:v>37630</c:v>
                </c:pt>
                <c:pt idx="14254">
                  <c:v>37631</c:v>
                </c:pt>
                <c:pt idx="14255">
                  <c:v>37632</c:v>
                </c:pt>
                <c:pt idx="14256">
                  <c:v>37633</c:v>
                </c:pt>
                <c:pt idx="14257">
                  <c:v>37634</c:v>
                </c:pt>
                <c:pt idx="14258">
                  <c:v>37635</c:v>
                </c:pt>
                <c:pt idx="14259">
                  <c:v>37636</c:v>
                </c:pt>
                <c:pt idx="14260">
                  <c:v>37637</c:v>
                </c:pt>
                <c:pt idx="14261">
                  <c:v>37638</c:v>
                </c:pt>
                <c:pt idx="14262">
                  <c:v>37639</c:v>
                </c:pt>
                <c:pt idx="14263">
                  <c:v>37640</c:v>
                </c:pt>
                <c:pt idx="14264">
                  <c:v>37641</c:v>
                </c:pt>
                <c:pt idx="14265">
                  <c:v>37642</c:v>
                </c:pt>
                <c:pt idx="14266">
                  <c:v>37643</c:v>
                </c:pt>
                <c:pt idx="14267">
                  <c:v>37644</c:v>
                </c:pt>
                <c:pt idx="14268">
                  <c:v>37645</c:v>
                </c:pt>
                <c:pt idx="14269">
                  <c:v>37646</c:v>
                </c:pt>
                <c:pt idx="14270">
                  <c:v>37647</c:v>
                </c:pt>
                <c:pt idx="14271">
                  <c:v>37648</c:v>
                </c:pt>
                <c:pt idx="14272">
                  <c:v>37649</c:v>
                </c:pt>
                <c:pt idx="14273">
                  <c:v>37650</c:v>
                </c:pt>
                <c:pt idx="14274">
                  <c:v>37651</c:v>
                </c:pt>
                <c:pt idx="14275">
                  <c:v>37652</c:v>
                </c:pt>
                <c:pt idx="14276">
                  <c:v>37653</c:v>
                </c:pt>
                <c:pt idx="14277">
                  <c:v>37654</c:v>
                </c:pt>
                <c:pt idx="14278">
                  <c:v>37655</c:v>
                </c:pt>
                <c:pt idx="14279">
                  <c:v>37656</c:v>
                </c:pt>
                <c:pt idx="14280">
                  <c:v>37657</c:v>
                </c:pt>
                <c:pt idx="14281">
                  <c:v>37658</c:v>
                </c:pt>
                <c:pt idx="14282">
                  <c:v>37659</c:v>
                </c:pt>
                <c:pt idx="14283">
                  <c:v>37660</c:v>
                </c:pt>
                <c:pt idx="14284">
                  <c:v>37661</c:v>
                </c:pt>
                <c:pt idx="14285">
                  <c:v>37662</c:v>
                </c:pt>
                <c:pt idx="14286">
                  <c:v>37663</c:v>
                </c:pt>
                <c:pt idx="14287">
                  <c:v>37664</c:v>
                </c:pt>
                <c:pt idx="14288">
                  <c:v>37665</c:v>
                </c:pt>
                <c:pt idx="14289">
                  <c:v>37666</c:v>
                </c:pt>
                <c:pt idx="14290">
                  <c:v>37667</c:v>
                </c:pt>
                <c:pt idx="14291">
                  <c:v>37668</c:v>
                </c:pt>
                <c:pt idx="14292">
                  <c:v>37669</c:v>
                </c:pt>
                <c:pt idx="14293">
                  <c:v>37670</c:v>
                </c:pt>
                <c:pt idx="14294">
                  <c:v>37671</c:v>
                </c:pt>
                <c:pt idx="14295">
                  <c:v>37672</c:v>
                </c:pt>
                <c:pt idx="14296">
                  <c:v>37673</c:v>
                </c:pt>
                <c:pt idx="14297">
                  <c:v>37674</c:v>
                </c:pt>
                <c:pt idx="14298">
                  <c:v>37675</c:v>
                </c:pt>
                <c:pt idx="14299">
                  <c:v>37676</c:v>
                </c:pt>
                <c:pt idx="14300">
                  <c:v>37677</c:v>
                </c:pt>
                <c:pt idx="14301">
                  <c:v>37678</c:v>
                </c:pt>
                <c:pt idx="14302">
                  <c:v>37679</c:v>
                </c:pt>
                <c:pt idx="14303">
                  <c:v>37680</c:v>
                </c:pt>
                <c:pt idx="14304">
                  <c:v>37681</c:v>
                </c:pt>
                <c:pt idx="14305">
                  <c:v>37682</c:v>
                </c:pt>
                <c:pt idx="14306">
                  <c:v>37683</c:v>
                </c:pt>
                <c:pt idx="14307">
                  <c:v>37684</c:v>
                </c:pt>
                <c:pt idx="14308">
                  <c:v>37685</c:v>
                </c:pt>
                <c:pt idx="14309">
                  <c:v>37686</c:v>
                </c:pt>
                <c:pt idx="14310">
                  <c:v>37687</c:v>
                </c:pt>
                <c:pt idx="14311">
                  <c:v>37688</c:v>
                </c:pt>
                <c:pt idx="14312">
                  <c:v>37689</c:v>
                </c:pt>
                <c:pt idx="14313">
                  <c:v>37690</c:v>
                </c:pt>
                <c:pt idx="14314">
                  <c:v>37691</c:v>
                </c:pt>
                <c:pt idx="14315">
                  <c:v>37692</c:v>
                </c:pt>
                <c:pt idx="14316">
                  <c:v>37693</c:v>
                </c:pt>
                <c:pt idx="14317">
                  <c:v>37694</c:v>
                </c:pt>
                <c:pt idx="14318">
                  <c:v>37695</c:v>
                </c:pt>
                <c:pt idx="14319">
                  <c:v>37696</c:v>
                </c:pt>
                <c:pt idx="14320">
                  <c:v>37697</c:v>
                </c:pt>
                <c:pt idx="14321">
                  <c:v>37698</c:v>
                </c:pt>
                <c:pt idx="14322">
                  <c:v>37699</c:v>
                </c:pt>
                <c:pt idx="14323">
                  <c:v>37700</c:v>
                </c:pt>
                <c:pt idx="14324">
                  <c:v>37701</c:v>
                </c:pt>
                <c:pt idx="14325">
                  <c:v>37702</c:v>
                </c:pt>
                <c:pt idx="14326">
                  <c:v>37703</c:v>
                </c:pt>
                <c:pt idx="14327">
                  <c:v>37704</c:v>
                </c:pt>
                <c:pt idx="14328">
                  <c:v>37705</c:v>
                </c:pt>
                <c:pt idx="14329">
                  <c:v>37706</c:v>
                </c:pt>
                <c:pt idx="14330">
                  <c:v>37707</c:v>
                </c:pt>
                <c:pt idx="14331">
                  <c:v>37708</c:v>
                </c:pt>
                <c:pt idx="14332">
                  <c:v>37709</c:v>
                </c:pt>
                <c:pt idx="14333">
                  <c:v>37710</c:v>
                </c:pt>
                <c:pt idx="14334">
                  <c:v>37711</c:v>
                </c:pt>
                <c:pt idx="14335">
                  <c:v>37712</c:v>
                </c:pt>
                <c:pt idx="14336">
                  <c:v>37713</c:v>
                </c:pt>
                <c:pt idx="14337">
                  <c:v>37714</c:v>
                </c:pt>
                <c:pt idx="14338">
                  <c:v>37715</c:v>
                </c:pt>
                <c:pt idx="14339">
                  <c:v>37716</c:v>
                </c:pt>
                <c:pt idx="14340">
                  <c:v>37717</c:v>
                </c:pt>
                <c:pt idx="14341">
                  <c:v>37718</c:v>
                </c:pt>
                <c:pt idx="14342">
                  <c:v>37719</c:v>
                </c:pt>
                <c:pt idx="14343">
                  <c:v>37720</c:v>
                </c:pt>
                <c:pt idx="14344">
                  <c:v>37721</c:v>
                </c:pt>
                <c:pt idx="14345">
                  <c:v>37722</c:v>
                </c:pt>
                <c:pt idx="14346">
                  <c:v>37723</c:v>
                </c:pt>
                <c:pt idx="14347">
                  <c:v>37724</c:v>
                </c:pt>
                <c:pt idx="14348">
                  <c:v>37725</c:v>
                </c:pt>
                <c:pt idx="14349">
                  <c:v>37726</c:v>
                </c:pt>
                <c:pt idx="14350">
                  <c:v>37727</c:v>
                </c:pt>
                <c:pt idx="14351">
                  <c:v>37728</c:v>
                </c:pt>
                <c:pt idx="14352">
                  <c:v>37729</c:v>
                </c:pt>
                <c:pt idx="14353">
                  <c:v>37730</c:v>
                </c:pt>
                <c:pt idx="14354">
                  <c:v>37731</c:v>
                </c:pt>
                <c:pt idx="14355">
                  <c:v>37732</c:v>
                </c:pt>
                <c:pt idx="14356">
                  <c:v>37733</c:v>
                </c:pt>
                <c:pt idx="14357">
                  <c:v>37734</c:v>
                </c:pt>
                <c:pt idx="14358">
                  <c:v>37735</c:v>
                </c:pt>
                <c:pt idx="14359">
                  <c:v>37736</c:v>
                </c:pt>
                <c:pt idx="14360">
                  <c:v>37737</c:v>
                </c:pt>
                <c:pt idx="14361">
                  <c:v>37738</c:v>
                </c:pt>
                <c:pt idx="14362">
                  <c:v>37739</c:v>
                </c:pt>
                <c:pt idx="14363">
                  <c:v>37740</c:v>
                </c:pt>
                <c:pt idx="14364">
                  <c:v>37741</c:v>
                </c:pt>
                <c:pt idx="14365">
                  <c:v>37742</c:v>
                </c:pt>
                <c:pt idx="14366">
                  <c:v>37743</c:v>
                </c:pt>
                <c:pt idx="14367">
                  <c:v>37744</c:v>
                </c:pt>
                <c:pt idx="14368">
                  <c:v>37745</c:v>
                </c:pt>
                <c:pt idx="14369">
                  <c:v>37746</c:v>
                </c:pt>
                <c:pt idx="14370">
                  <c:v>37747</c:v>
                </c:pt>
                <c:pt idx="14371">
                  <c:v>37748</c:v>
                </c:pt>
                <c:pt idx="14372">
                  <c:v>37749</c:v>
                </c:pt>
                <c:pt idx="14373">
                  <c:v>37750</c:v>
                </c:pt>
                <c:pt idx="14374">
                  <c:v>37751</c:v>
                </c:pt>
                <c:pt idx="14375">
                  <c:v>37752</c:v>
                </c:pt>
                <c:pt idx="14376">
                  <c:v>37753</c:v>
                </c:pt>
                <c:pt idx="14377">
                  <c:v>37754</c:v>
                </c:pt>
                <c:pt idx="14378">
                  <c:v>37755</c:v>
                </c:pt>
                <c:pt idx="14379">
                  <c:v>37756</c:v>
                </c:pt>
                <c:pt idx="14380">
                  <c:v>37757</c:v>
                </c:pt>
                <c:pt idx="14381">
                  <c:v>37758</c:v>
                </c:pt>
                <c:pt idx="14382">
                  <c:v>37759</c:v>
                </c:pt>
                <c:pt idx="14383">
                  <c:v>37760</c:v>
                </c:pt>
                <c:pt idx="14384">
                  <c:v>37761</c:v>
                </c:pt>
                <c:pt idx="14385">
                  <c:v>37762</c:v>
                </c:pt>
                <c:pt idx="14386">
                  <c:v>37763</c:v>
                </c:pt>
                <c:pt idx="14387">
                  <c:v>37764</c:v>
                </c:pt>
                <c:pt idx="14388">
                  <c:v>37765</c:v>
                </c:pt>
                <c:pt idx="14389">
                  <c:v>37766</c:v>
                </c:pt>
                <c:pt idx="14390">
                  <c:v>37767</c:v>
                </c:pt>
                <c:pt idx="14391">
                  <c:v>37768</c:v>
                </c:pt>
                <c:pt idx="14392">
                  <c:v>37769</c:v>
                </c:pt>
                <c:pt idx="14393">
                  <c:v>37770</c:v>
                </c:pt>
                <c:pt idx="14394">
                  <c:v>37771</c:v>
                </c:pt>
                <c:pt idx="14395">
                  <c:v>37772</c:v>
                </c:pt>
                <c:pt idx="14396">
                  <c:v>37773</c:v>
                </c:pt>
                <c:pt idx="14397">
                  <c:v>37774</c:v>
                </c:pt>
                <c:pt idx="14398">
                  <c:v>37775</c:v>
                </c:pt>
                <c:pt idx="14399">
                  <c:v>37776</c:v>
                </c:pt>
                <c:pt idx="14400">
                  <c:v>37777</c:v>
                </c:pt>
                <c:pt idx="14401">
                  <c:v>37778</c:v>
                </c:pt>
                <c:pt idx="14402">
                  <c:v>37779</c:v>
                </c:pt>
                <c:pt idx="14403">
                  <c:v>37780</c:v>
                </c:pt>
                <c:pt idx="14404">
                  <c:v>37781</c:v>
                </c:pt>
                <c:pt idx="14405">
                  <c:v>37782</c:v>
                </c:pt>
                <c:pt idx="14406">
                  <c:v>37783</c:v>
                </c:pt>
                <c:pt idx="14407">
                  <c:v>37784</c:v>
                </c:pt>
                <c:pt idx="14408">
                  <c:v>37785</c:v>
                </c:pt>
                <c:pt idx="14409">
                  <c:v>37786</c:v>
                </c:pt>
                <c:pt idx="14410">
                  <c:v>37787</c:v>
                </c:pt>
                <c:pt idx="14411">
                  <c:v>37788</c:v>
                </c:pt>
                <c:pt idx="14412">
                  <c:v>37789</c:v>
                </c:pt>
                <c:pt idx="14413">
                  <c:v>37790</c:v>
                </c:pt>
                <c:pt idx="14414">
                  <c:v>37791</c:v>
                </c:pt>
                <c:pt idx="14415">
                  <c:v>37792</c:v>
                </c:pt>
                <c:pt idx="14416">
                  <c:v>37793</c:v>
                </c:pt>
                <c:pt idx="14417">
                  <c:v>37794</c:v>
                </c:pt>
                <c:pt idx="14418">
                  <c:v>37795</c:v>
                </c:pt>
                <c:pt idx="14419">
                  <c:v>37796</c:v>
                </c:pt>
                <c:pt idx="14420">
                  <c:v>37797</c:v>
                </c:pt>
                <c:pt idx="14421">
                  <c:v>37798</c:v>
                </c:pt>
                <c:pt idx="14422">
                  <c:v>37799</c:v>
                </c:pt>
                <c:pt idx="14423">
                  <c:v>37800</c:v>
                </c:pt>
                <c:pt idx="14424">
                  <c:v>37801</c:v>
                </c:pt>
                <c:pt idx="14425">
                  <c:v>37802</c:v>
                </c:pt>
                <c:pt idx="14426">
                  <c:v>37803</c:v>
                </c:pt>
                <c:pt idx="14427">
                  <c:v>37804</c:v>
                </c:pt>
                <c:pt idx="14428">
                  <c:v>37805</c:v>
                </c:pt>
                <c:pt idx="14429">
                  <c:v>37806</c:v>
                </c:pt>
                <c:pt idx="14430">
                  <c:v>37807</c:v>
                </c:pt>
                <c:pt idx="14431">
                  <c:v>37808</c:v>
                </c:pt>
                <c:pt idx="14432">
                  <c:v>37809</c:v>
                </c:pt>
                <c:pt idx="14433">
                  <c:v>37810</c:v>
                </c:pt>
                <c:pt idx="14434">
                  <c:v>37811</c:v>
                </c:pt>
                <c:pt idx="14435">
                  <c:v>37812</c:v>
                </c:pt>
                <c:pt idx="14436">
                  <c:v>37813</c:v>
                </c:pt>
                <c:pt idx="14437">
                  <c:v>37814</c:v>
                </c:pt>
                <c:pt idx="14438">
                  <c:v>37815</c:v>
                </c:pt>
                <c:pt idx="14439">
                  <c:v>37816</c:v>
                </c:pt>
                <c:pt idx="14440">
                  <c:v>37817</c:v>
                </c:pt>
                <c:pt idx="14441">
                  <c:v>37818</c:v>
                </c:pt>
                <c:pt idx="14442">
                  <c:v>37819</c:v>
                </c:pt>
                <c:pt idx="14443">
                  <c:v>37820</c:v>
                </c:pt>
                <c:pt idx="14444">
                  <c:v>37821</c:v>
                </c:pt>
                <c:pt idx="14445">
                  <c:v>37822</c:v>
                </c:pt>
                <c:pt idx="14446">
                  <c:v>37823</c:v>
                </c:pt>
                <c:pt idx="14447">
                  <c:v>37824</c:v>
                </c:pt>
                <c:pt idx="14448">
                  <c:v>37825</c:v>
                </c:pt>
                <c:pt idx="14449">
                  <c:v>37826</c:v>
                </c:pt>
                <c:pt idx="14450">
                  <c:v>37827</c:v>
                </c:pt>
                <c:pt idx="14451">
                  <c:v>37828</c:v>
                </c:pt>
                <c:pt idx="14452">
                  <c:v>37829</c:v>
                </c:pt>
                <c:pt idx="14453">
                  <c:v>37830</c:v>
                </c:pt>
                <c:pt idx="14454">
                  <c:v>37831</c:v>
                </c:pt>
                <c:pt idx="14455">
                  <c:v>37832</c:v>
                </c:pt>
                <c:pt idx="14456">
                  <c:v>37833</c:v>
                </c:pt>
                <c:pt idx="14457">
                  <c:v>37834</c:v>
                </c:pt>
                <c:pt idx="14458">
                  <c:v>37835</c:v>
                </c:pt>
                <c:pt idx="14459">
                  <c:v>37836</c:v>
                </c:pt>
                <c:pt idx="14460">
                  <c:v>37837</c:v>
                </c:pt>
                <c:pt idx="14461">
                  <c:v>37838</c:v>
                </c:pt>
                <c:pt idx="14462">
                  <c:v>37839</c:v>
                </c:pt>
                <c:pt idx="14463">
                  <c:v>37840</c:v>
                </c:pt>
                <c:pt idx="14464">
                  <c:v>37841</c:v>
                </c:pt>
                <c:pt idx="14465">
                  <c:v>37842</c:v>
                </c:pt>
                <c:pt idx="14466">
                  <c:v>37843</c:v>
                </c:pt>
                <c:pt idx="14467">
                  <c:v>37844</c:v>
                </c:pt>
                <c:pt idx="14468">
                  <c:v>37845</c:v>
                </c:pt>
                <c:pt idx="14469">
                  <c:v>37846</c:v>
                </c:pt>
                <c:pt idx="14470">
                  <c:v>37847</c:v>
                </c:pt>
                <c:pt idx="14471">
                  <c:v>37848</c:v>
                </c:pt>
                <c:pt idx="14472">
                  <c:v>37849</c:v>
                </c:pt>
                <c:pt idx="14473">
                  <c:v>37850</c:v>
                </c:pt>
                <c:pt idx="14474">
                  <c:v>37851</c:v>
                </c:pt>
                <c:pt idx="14475">
                  <c:v>37852</c:v>
                </c:pt>
                <c:pt idx="14476">
                  <c:v>37853</c:v>
                </c:pt>
                <c:pt idx="14477">
                  <c:v>37854</c:v>
                </c:pt>
                <c:pt idx="14478">
                  <c:v>37855</c:v>
                </c:pt>
                <c:pt idx="14479">
                  <c:v>37856</c:v>
                </c:pt>
                <c:pt idx="14480">
                  <c:v>37857</c:v>
                </c:pt>
                <c:pt idx="14481">
                  <c:v>37858</c:v>
                </c:pt>
                <c:pt idx="14482">
                  <c:v>37859</c:v>
                </c:pt>
                <c:pt idx="14483">
                  <c:v>37860</c:v>
                </c:pt>
                <c:pt idx="14484">
                  <c:v>37861</c:v>
                </c:pt>
                <c:pt idx="14485">
                  <c:v>37862</c:v>
                </c:pt>
                <c:pt idx="14486">
                  <c:v>37863</c:v>
                </c:pt>
                <c:pt idx="14487">
                  <c:v>37864</c:v>
                </c:pt>
                <c:pt idx="14488">
                  <c:v>37865</c:v>
                </c:pt>
                <c:pt idx="14489">
                  <c:v>37866</c:v>
                </c:pt>
                <c:pt idx="14490">
                  <c:v>37867</c:v>
                </c:pt>
                <c:pt idx="14491">
                  <c:v>37868</c:v>
                </c:pt>
                <c:pt idx="14492">
                  <c:v>37869</c:v>
                </c:pt>
                <c:pt idx="14493">
                  <c:v>37870</c:v>
                </c:pt>
                <c:pt idx="14494">
                  <c:v>37871</c:v>
                </c:pt>
                <c:pt idx="14495">
                  <c:v>37872</c:v>
                </c:pt>
                <c:pt idx="14496">
                  <c:v>37873</c:v>
                </c:pt>
                <c:pt idx="14497">
                  <c:v>37874</c:v>
                </c:pt>
                <c:pt idx="14498">
                  <c:v>37875</c:v>
                </c:pt>
                <c:pt idx="14499">
                  <c:v>37876</c:v>
                </c:pt>
                <c:pt idx="14500">
                  <c:v>37877</c:v>
                </c:pt>
                <c:pt idx="14501">
                  <c:v>37878</c:v>
                </c:pt>
                <c:pt idx="14502">
                  <c:v>37879</c:v>
                </c:pt>
                <c:pt idx="14503">
                  <c:v>37880</c:v>
                </c:pt>
                <c:pt idx="14504">
                  <c:v>37881</c:v>
                </c:pt>
                <c:pt idx="14505">
                  <c:v>37882</c:v>
                </c:pt>
                <c:pt idx="14506">
                  <c:v>37883</c:v>
                </c:pt>
                <c:pt idx="14507">
                  <c:v>37884</c:v>
                </c:pt>
                <c:pt idx="14508">
                  <c:v>37885</c:v>
                </c:pt>
                <c:pt idx="14509">
                  <c:v>37886</c:v>
                </c:pt>
                <c:pt idx="14510">
                  <c:v>37887</c:v>
                </c:pt>
                <c:pt idx="14511">
                  <c:v>37888</c:v>
                </c:pt>
                <c:pt idx="14512">
                  <c:v>37889</c:v>
                </c:pt>
                <c:pt idx="14513">
                  <c:v>37890</c:v>
                </c:pt>
                <c:pt idx="14514">
                  <c:v>37891</c:v>
                </c:pt>
                <c:pt idx="14515">
                  <c:v>37892</c:v>
                </c:pt>
                <c:pt idx="14516">
                  <c:v>37893</c:v>
                </c:pt>
                <c:pt idx="14517">
                  <c:v>37894</c:v>
                </c:pt>
                <c:pt idx="14518">
                  <c:v>37895</c:v>
                </c:pt>
                <c:pt idx="14519">
                  <c:v>37896</c:v>
                </c:pt>
                <c:pt idx="14520">
                  <c:v>37897</c:v>
                </c:pt>
                <c:pt idx="14521">
                  <c:v>37898</c:v>
                </c:pt>
                <c:pt idx="14522">
                  <c:v>37899</c:v>
                </c:pt>
                <c:pt idx="14523">
                  <c:v>37900</c:v>
                </c:pt>
                <c:pt idx="14524">
                  <c:v>37901</c:v>
                </c:pt>
                <c:pt idx="14525">
                  <c:v>37902</c:v>
                </c:pt>
                <c:pt idx="14526">
                  <c:v>37903</c:v>
                </c:pt>
                <c:pt idx="14527">
                  <c:v>37904</c:v>
                </c:pt>
                <c:pt idx="14528">
                  <c:v>37905</c:v>
                </c:pt>
                <c:pt idx="14529">
                  <c:v>37906</c:v>
                </c:pt>
                <c:pt idx="14530">
                  <c:v>37907</c:v>
                </c:pt>
                <c:pt idx="14531">
                  <c:v>37908</c:v>
                </c:pt>
                <c:pt idx="14532">
                  <c:v>37909</c:v>
                </c:pt>
                <c:pt idx="14533">
                  <c:v>37910</c:v>
                </c:pt>
                <c:pt idx="14534">
                  <c:v>37911</c:v>
                </c:pt>
                <c:pt idx="14535">
                  <c:v>37912</c:v>
                </c:pt>
                <c:pt idx="14536">
                  <c:v>37913</c:v>
                </c:pt>
                <c:pt idx="14537">
                  <c:v>37914</c:v>
                </c:pt>
                <c:pt idx="14538">
                  <c:v>37915</c:v>
                </c:pt>
                <c:pt idx="14539">
                  <c:v>37916</c:v>
                </c:pt>
                <c:pt idx="14540">
                  <c:v>37917</c:v>
                </c:pt>
                <c:pt idx="14541">
                  <c:v>37918</c:v>
                </c:pt>
                <c:pt idx="14542">
                  <c:v>37919</c:v>
                </c:pt>
                <c:pt idx="14543">
                  <c:v>37920</c:v>
                </c:pt>
                <c:pt idx="14544">
                  <c:v>37921</c:v>
                </c:pt>
                <c:pt idx="14545">
                  <c:v>37922</c:v>
                </c:pt>
                <c:pt idx="14546">
                  <c:v>37923</c:v>
                </c:pt>
                <c:pt idx="14547">
                  <c:v>37924</c:v>
                </c:pt>
                <c:pt idx="14548">
                  <c:v>37925</c:v>
                </c:pt>
                <c:pt idx="14549">
                  <c:v>37926</c:v>
                </c:pt>
                <c:pt idx="14550">
                  <c:v>37927</c:v>
                </c:pt>
                <c:pt idx="14551">
                  <c:v>37928</c:v>
                </c:pt>
                <c:pt idx="14552">
                  <c:v>37929</c:v>
                </c:pt>
                <c:pt idx="14553">
                  <c:v>37930</c:v>
                </c:pt>
                <c:pt idx="14554">
                  <c:v>37931</c:v>
                </c:pt>
                <c:pt idx="14555">
                  <c:v>37932</c:v>
                </c:pt>
                <c:pt idx="14556">
                  <c:v>37933</c:v>
                </c:pt>
                <c:pt idx="14557">
                  <c:v>37934</c:v>
                </c:pt>
                <c:pt idx="14558">
                  <c:v>37935</c:v>
                </c:pt>
                <c:pt idx="14559">
                  <c:v>37936</c:v>
                </c:pt>
                <c:pt idx="14560">
                  <c:v>37937</c:v>
                </c:pt>
                <c:pt idx="14561">
                  <c:v>37938</c:v>
                </c:pt>
                <c:pt idx="14562">
                  <c:v>37939</c:v>
                </c:pt>
                <c:pt idx="14563">
                  <c:v>37940</c:v>
                </c:pt>
                <c:pt idx="14564">
                  <c:v>37941</c:v>
                </c:pt>
                <c:pt idx="14565">
                  <c:v>37942</c:v>
                </c:pt>
                <c:pt idx="14566">
                  <c:v>37943</c:v>
                </c:pt>
                <c:pt idx="14567">
                  <c:v>37944</c:v>
                </c:pt>
                <c:pt idx="14568">
                  <c:v>37945</c:v>
                </c:pt>
                <c:pt idx="14569">
                  <c:v>37946</c:v>
                </c:pt>
                <c:pt idx="14570">
                  <c:v>37947</c:v>
                </c:pt>
                <c:pt idx="14571">
                  <c:v>37948</c:v>
                </c:pt>
                <c:pt idx="14572">
                  <c:v>37949</c:v>
                </c:pt>
                <c:pt idx="14573">
                  <c:v>37950</c:v>
                </c:pt>
                <c:pt idx="14574">
                  <c:v>37951</c:v>
                </c:pt>
                <c:pt idx="14575">
                  <c:v>37952</c:v>
                </c:pt>
                <c:pt idx="14576">
                  <c:v>37953</c:v>
                </c:pt>
                <c:pt idx="14577">
                  <c:v>37954</c:v>
                </c:pt>
                <c:pt idx="14578">
                  <c:v>37955</c:v>
                </c:pt>
                <c:pt idx="14579">
                  <c:v>37956</c:v>
                </c:pt>
                <c:pt idx="14580">
                  <c:v>37957</c:v>
                </c:pt>
                <c:pt idx="14581">
                  <c:v>37958</c:v>
                </c:pt>
                <c:pt idx="14582">
                  <c:v>37959</c:v>
                </c:pt>
                <c:pt idx="14583">
                  <c:v>37960</c:v>
                </c:pt>
                <c:pt idx="14584">
                  <c:v>37961</c:v>
                </c:pt>
                <c:pt idx="14585">
                  <c:v>37962</c:v>
                </c:pt>
                <c:pt idx="14586">
                  <c:v>37963</c:v>
                </c:pt>
                <c:pt idx="14587">
                  <c:v>37964</c:v>
                </c:pt>
                <c:pt idx="14588">
                  <c:v>37965</c:v>
                </c:pt>
                <c:pt idx="14589">
                  <c:v>37966</c:v>
                </c:pt>
                <c:pt idx="14590">
                  <c:v>37967</c:v>
                </c:pt>
                <c:pt idx="14591">
                  <c:v>37968</c:v>
                </c:pt>
                <c:pt idx="14592">
                  <c:v>37969</c:v>
                </c:pt>
                <c:pt idx="14593">
                  <c:v>37970</c:v>
                </c:pt>
                <c:pt idx="14594">
                  <c:v>37971</c:v>
                </c:pt>
                <c:pt idx="14595">
                  <c:v>37972</c:v>
                </c:pt>
                <c:pt idx="14596">
                  <c:v>37973</c:v>
                </c:pt>
                <c:pt idx="14597">
                  <c:v>37974</c:v>
                </c:pt>
                <c:pt idx="14598">
                  <c:v>37975</c:v>
                </c:pt>
                <c:pt idx="14599">
                  <c:v>37976</c:v>
                </c:pt>
                <c:pt idx="14600">
                  <c:v>37977</c:v>
                </c:pt>
                <c:pt idx="14601">
                  <c:v>37978</c:v>
                </c:pt>
                <c:pt idx="14602">
                  <c:v>37979</c:v>
                </c:pt>
                <c:pt idx="14603">
                  <c:v>37980</c:v>
                </c:pt>
                <c:pt idx="14604">
                  <c:v>37981</c:v>
                </c:pt>
                <c:pt idx="14605">
                  <c:v>37982</c:v>
                </c:pt>
                <c:pt idx="14606">
                  <c:v>37983</c:v>
                </c:pt>
                <c:pt idx="14607">
                  <c:v>37984</c:v>
                </c:pt>
                <c:pt idx="14608">
                  <c:v>37985</c:v>
                </c:pt>
                <c:pt idx="14609">
                  <c:v>37986</c:v>
                </c:pt>
                <c:pt idx="14610">
                  <c:v>37987</c:v>
                </c:pt>
                <c:pt idx="14611">
                  <c:v>37988</c:v>
                </c:pt>
                <c:pt idx="14612">
                  <c:v>37989</c:v>
                </c:pt>
                <c:pt idx="14613">
                  <c:v>37990</c:v>
                </c:pt>
                <c:pt idx="14614">
                  <c:v>37991</c:v>
                </c:pt>
                <c:pt idx="14615">
                  <c:v>37992</c:v>
                </c:pt>
                <c:pt idx="14616">
                  <c:v>37993</c:v>
                </c:pt>
                <c:pt idx="14617">
                  <c:v>37994</c:v>
                </c:pt>
                <c:pt idx="14618">
                  <c:v>37995</c:v>
                </c:pt>
                <c:pt idx="14619">
                  <c:v>37996</c:v>
                </c:pt>
                <c:pt idx="14620">
                  <c:v>37997</c:v>
                </c:pt>
                <c:pt idx="14621">
                  <c:v>37998</c:v>
                </c:pt>
                <c:pt idx="14622">
                  <c:v>37999</c:v>
                </c:pt>
                <c:pt idx="14623">
                  <c:v>38000</c:v>
                </c:pt>
                <c:pt idx="14624">
                  <c:v>38001</c:v>
                </c:pt>
                <c:pt idx="14625">
                  <c:v>38002</c:v>
                </c:pt>
                <c:pt idx="14626">
                  <c:v>38003</c:v>
                </c:pt>
                <c:pt idx="14627">
                  <c:v>38004</c:v>
                </c:pt>
                <c:pt idx="14628">
                  <c:v>38005</c:v>
                </c:pt>
                <c:pt idx="14629">
                  <c:v>38006</c:v>
                </c:pt>
                <c:pt idx="14630">
                  <c:v>38007</c:v>
                </c:pt>
                <c:pt idx="14631">
                  <c:v>38008</c:v>
                </c:pt>
                <c:pt idx="14632">
                  <c:v>38009</c:v>
                </c:pt>
                <c:pt idx="14633">
                  <c:v>38010</c:v>
                </c:pt>
                <c:pt idx="14634">
                  <c:v>38011</c:v>
                </c:pt>
                <c:pt idx="14635">
                  <c:v>38012</c:v>
                </c:pt>
                <c:pt idx="14636">
                  <c:v>38013</c:v>
                </c:pt>
                <c:pt idx="14637">
                  <c:v>38014</c:v>
                </c:pt>
                <c:pt idx="14638">
                  <c:v>38015</c:v>
                </c:pt>
                <c:pt idx="14639">
                  <c:v>38016</c:v>
                </c:pt>
                <c:pt idx="14640">
                  <c:v>38017</c:v>
                </c:pt>
                <c:pt idx="14641">
                  <c:v>38018</c:v>
                </c:pt>
                <c:pt idx="14642">
                  <c:v>38019</c:v>
                </c:pt>
                <c:pt idx="14643">
                  <c:v>38020</c:v>
                </c:pt>
                <c:pt idx="14644">
                  <c:v>38021</c:v>
                </c:pt>
                <c:pt idx="14645">
                  <c:v>38022</c:v>
                </c:pt>
                <c:pt idx="14646">
                  <c:v>38023</c:v>
                </c:pt>
                <c:pt idx="14647">
                  <c:v>38024</c:v>
                </c:pt>
                <c:pt idx="14648">
                  <c:v>38025</c:v>
                </c:pt>
                <c:pt idx="14649">
                  <c:v>38026</c:v>
                </c:pt>
                <c:pt idx="14650">
                  <c:v>38027</c:v>
                </c:pt>
                <c:pt idx="14651">
                  <c:v>38028</c:v>
                </c:pt>
                <c:pt idx="14652">
                  <c:v>38029</c:v>
                </c:pt>
                <c:pt idx="14653">
                  <c:v>38030</c:v>
                </c:pt>
                <c:pt idx="14654">
                  <c:v>38031</c:v>
                </c:pt>
                <c:pt idx="14655">
                  <c:v>38032</c:v>
                </c:pt>
                <c:pt idx="14656">
                  <c:v>38033</c:v>
                </c:pt>
                <c:pt idx="14657">
                  <c:v>38034</c:v>
                </c:pt>
                <c:pt idx="14658">
                  <c:v>38035</c:v>
                </c:pt>
                <c:pt idx="14659">
                  <c:v>38036</c:v>
                </c:pt>
                <c:pt idx="14660">
                  <c:v>38037</c:v>
                </c:pt>
                <c:pt idx="14661">
                  <c:v>38038</c:v>
                </c:pt>
                <c:pt idx="14662">
                  <c:v>38039</c:v>
                </c:pt>
                <c:pt idx="14663">
                  <c:v>38040</c:v>
                </c:pt>
                <c:pt idx="14664">
                  <c:v>38041</c:v>
                </c:pt>
                <c:pt idx="14665">
                  <c:v>38042</c:v>
                </c:pt>
                <c:pt idx="14666">
                  <c:v>38043</c:v>
                </c:pt>
                <c:pt idx="14667">
                  <c:v>38044</c:v>
                </c:pt>
                <c:pt idx="14668">
                  <c:v>38045</c:v>
                </c:pt>
                <c:pt idx="14669">
                  <c:v>38046</c:v>
                </c:pt>
                <c:pt idx="14670">
                  <c:v>38047</c:v>
                </c:pt>
                <c:pt idx="14671">
                  <c:v>38048</c:v>
                </c:pt>
                <c:pt idx="14672">
                  <c:v>38049</c:v>
                </c:pt>
                <c:pt idx="14673">
                  <c:v>38050</c:v>
                </c:pt>
                <c:pt idx="14674">
                  <c:v>38051</c:v>
                </c:pt>
                <c:pt idx="14675">
                  <c:v>38052</c:v>
                </c:pt>
                <c:pt idx="14676">
                  <c:v>38053</c:v>
                </c:pt>
                <c:pt idx="14677">
                  <c:v>38054</c:v>
                </c:pt>
                <c:pt idx="14678">
                  <c:v>38055</c:v>
                </c:pt>
                <c:pt idx="14679">
                  <c:v>38056</c:v>
                </c:pt>
                <c:pt idx="14680">
                  <c:v>38057</c:v>
                </c:pt>
                <c:pt idx="14681">
                  <c:v>38058</c:v>
                </c:pt>
                <c:pt idx="14682">
                  <c:v>38059</c:v>
                </c:pt>
                <c:pt idx="14683">
                  <c:v>38060</c:v>
                </c:pt>
                <c:pt idx="14684">
                  <c:v>38061</c:v>
                </c:pt>
                <c:pt idx="14685">
                  <c:v>38062</c:v>
                </c:pt>
                <c:pt idx="14686">
                  <c:v>38063</c:v>
                </c:pt>
                <c:pt idx="14687">
                  <c:v>38064</c:v>
                </c:pt>
                <c:pt idx="14688">
                  <c:v>38065</c:v>
                </c:pt>
                <c:pt idx="14689">
                  <c:v>38066</c:v>
                </c:pt>
                <c:pt idx="14690">
                  <c:v>38067</c:v>
                </c:pt>
                <c:pt idx="14691">
                  <c:v>38068</c:v>
                </c:pt>
                <c:pt idx="14692">
                  <c:v>38069</c:v>
                </c:pt>
                <c:pt idx="14693">
                  <c:v>38070</c:v>
                </c:pt>
                <c:pt idx="14694">
                  <c:v>38071</c:v>
                </c:pt>
                <c:pt idx="14695">
                  <c:v>38072</c:v>
                </c:pt>
                <c:pt idx="14696">
                  <c:v>38073</c:v>
                </c:pt>
                <c:pt idx="14697">
                  <c:v>38074</c:v>
                </c:pt>
                <c:pt idx="14698">
                  <c:v>38075</c:v>
                </c:pt>
                <c:pt idx="14699">
                  <c:v>38076</c:v>
                </c:pt>
                <c:pt idx="14700">
                  <c:v>38077</c:v>
                </c:pt>
                <c:pt idx="14701">
                  <c:v>38078</c:v>
                </c:pt>
                <c:pt idx="14702">
                  <c:v>38079</c:v>
                </c:pt>
                <c:pt idx="14703">
                  <c:v>38080</c:v>
                </c:pt>
                <c:pt idx="14704">
                  <c:v>38081</c:v>
                </c:pt>
                <c:pt idx="14705">
                  <c:v>38082</c:v>
                </c:pt>
                <c:pt idx="14706">
                  <c:v>38083</c:v>
                </c:pt>
                <c:pt idx="14707">
                  <c:v>38084</c:v>
                </c:pt>
                <c:pt idx="14708">
                  <c:v>38085</c:v>
                </c:pt>
                <c:pt idx="14709">
                  <c:v>38086</c:v>
                </c:pt>
                <c:pt idx="14710">
                  <c:v>38087</c:v>
                </c:pt>
                <c:pt idx="14711">
                  <c:v>38088</c:v>
                </c:pt>
                <c:pt idx="14712">
                  <c:v>38089</c:v>
                </c:pt>
                <c:pt idx="14713">
                  <c:v>38090</c:v>
                </c:pt>
                <c:pt idx="14714">
                  <c:v>38091</c:v>
                </c:pt>
                <c:pt idx="14715">
                  <c:v>38092</c:v>
                </c:pt>
                <c:pt idx="14716">
                  <c:v>38093</c:v>
                </c:pt>
                <c:pt idx="14717">
                  <c:v>38094</c:v>
                </c:pt>
                <c:pt idx="14718">
                  <c:v>38095</c:v>
                </c:pt>
                <c:pt idx="14719">
                  <c:v>38096</c:v>
                </c:pt>
                <c:pt idx="14720">
                  <c:v>38097</c:v>
                </c:pt>
                <c:pt idx="14721">
                  <c:v>38098</c:v>
                </c:pt>
                <c:pt idx="14722">
                  <c:v>38099</c:v>
                </c:pt>
                <c:pt idx="14723">
                  <c:v>38100</c:v>
                </c:pt>
                <c:pt idx="14724">
                  <c:v>38101</c:v>
                </c:pt>
                <c:pt idx="14725">
                  <c:v>38102</c:v>
                </c:pt>
                <c:pt idx="14726">
                  <c:v>38103</c:v>
                </c:pt>
                <c:pt idx="14727">
                  <c:v>38104</c:v>
                </c:pt>
                <c:pt idx="14728">
                  <c:v>38105</c:v>
                </c:pt>
                <c:pt idx="14729">
                  <c:v>38106</c:v>
                </c:pt>
                <c:pt idx="14730">
                  <c:v>38107</c:v>
                </c:pt>
                <c:pt idx="14731">
                  <c:v>38108</c:v>
                </c:pt>
                <c:pt idx="14732">
                  <c:v>38109</c:v>
                </c:pt>
                <c:pt idx="14733">
                  <c:v>38110</c:v>
                </c:pt>
                <c:pt idx="14734">
                  <c:v>38111</c:v>
                </c:pt>
                <c:pt idx="14735">
                  <c:v>38112</c:v>
                </c:pt>
                <c:pt idx="14736">
                  <c:v>38113</c:v>
                </c:pt>
                <c:pt idx="14737">
                  <c:v>38114</c:v>
                </c:pt>
                <c:pt idx="14738">
                  <c:v>38115</c:v>
                </c:pt>
                <c:pt idx="14739">
                  <c:v>38116</c:v>
                </c:pt>
                <c:pt idx="14740">
                  <c:v>38117</c:v>
                </c:pt>
                <c:pt idx="14741">
                  <c:v>38118</c:v>
                </c:pt>
                <c:pt idx="14742">
                  <c:v>38119</c:v>
                </c:pt>
                <c:pt idx="14743">
                  <c:v>38120</c:v>
                </c:pt>
                <c:pt idx="14744">
                  <c:v>38121</c:v>
                </c:pt>
                <c:pt idx="14745">
                  <c:v>38122</c:v>
                </c:pt>
                <c:pt idx="14746">
                  <c:v>38123</c:v>
                </c:pt>
                <c:pt idx="14747">
                  <c:v>38124</c:v>
                </c:pt>
                <c:pt idx="14748">
                  <c:v>38125</c:v>
                </c:pt>
                <c:pt idx="14749">
                  <c:v>38126</c:v>
                </c:pt>
                <c:pt idx="14750">
                  <c:v>38127</c:v>
                </c:pt>
                <c:pt idx="14751">
                  <c:v>38128</c:v>
                </c:pt>
                <c:pt idx="14752">
                  <c:v>38129</c:v>
                </c:pt>
                <c:pt idx="14753">
                  <c:v>38130</c:v>
                </c:pt>
                <c:pt idx="14754">
                  <c:v>38131</c:v>
                </c:pt>
                <c:pt idx="14755">
                  <c:v>38132</c:v>
                </c:pt>
                <c:pt idx="14756">
                  <c:v>38133</c:v>
                </c:pt>
                <c:pt idx="14757">
                  <c:v>38134</c:v>
                </c:pt>
                <c:pt idx="14758">
                  <c:v>38135</c:v>
                </c:pt>
                <c:pt idx="14759">
                  <c:v>38136</c:v>
                </c:pt>
                <c:pt idx="14760">
                  <c:v>38137</c:v>
                </c:pt>
                <c:pt idx="14761">
                  <c:v>38138</c:v>
                </c:pt>
                <c:pt idx="14762">
                  <c:v>38139</c:v>
                </c:pt>
                <c:pt idx="14763">
                  <c:v>38140</c:v>
                </c:pt>
                <c:pt idx="14764">
                  <c:v>38141</c:v>
                </c:pt>
                <c:pt idx="14765">
                  <c:v>38142</c:v>
                </c:pt>
                <c:pt idx="14766">
                  <c:v>38143</c:v>
                </c:pt>
                <c:pt idx="14767">
                  <c:v>38144</c:v>
                </c:pt>
                <c:pt idx="14768">
                  <c:v>38145</c:v>
                </c:pt>
                <c:pt idx="14769">
                  <c:v>38146</c:v>
                </c:pt>
                <c:pt idx="14770">
                  <c:v>38147</c:v>
                </c:pt>
                <c:pt idx="14771">
                  <c:v>38148</c:v>
                </c:pt>
                <c:pt idx="14772">
                  <c:v>38149</c:v>
                </c:pt>
                <c:pt idx="14773">
                  <c:v>38150</c:v>
                </c:pt>
                <c:pt idx="14774">
                  <c:v>38151</c:v>
                </c:pt>
                <c:pt idx="14775">
                  <c:v>38152</c:v>
                </c:pt>
                <c:pt idx="14776">
                  <c:v>38153</c:v>
                </c:pt>
                <c:pt idx="14777">
                  <c:v>38154</c:v>
                </c:pt>
                <c:pt idx="14778">
                  <c:v>38155</c:v>
                </c:pt>
                <c:pt idx="14779">
                  <c:v>38156</c:v>
                </c:pt>
                <c:pt idx="14780">
                  <c:v>38157</c:v>
                </c:pt>
                <c:pt idx="14781">
                  <c:v>38158</c:v>
                </c:pt>
                <c:pt idx="14782">
                  <c:v>38159</c:v>
                </c:pt>
                <c:pt idx="14783">
                  <c:v>38160</c:v>
                </c:pt>
                <c:pt idx="14784">
                  <c:v>38161</c:v>
                </c:pt>
                <c:pt idx="14785">
                  <c:v>38162</c:v>
                </c:pt>
                <c:pt idx="14786">
                  <c:v>38163</c:v>
                </c:pt>
                <c:pt idx="14787">
                  <c:v>38164</c:v>
                </c:pt>
                <c:pt idx="14788">
                  <c:v>38165</c:v>
                </c:pt>
                <c:pt idx="14789">
                  <c:v>38166</c:v>
                </c:pt>
                <c:pt idx="14790">
                  <c:v>38167</c:v>
                </c:pt>
                <c:pt idx="14791">
                  <c:v>38168</c:v>
                </c:pt>
                <c:pt idx="14792">
                  <c:v>38169</c:v>
                </c:pt>
                <c:pt idx="14793">
                  <c:v>38170</c:v>
                </c:pt>
                <c:pt idx="14794">
                  <c:v>38171</c:v>
                </c:pt>
                <c:pt idx="14795">
                  <c:v>38172</c:v>
                </c:pt>
                <c:pt idx="14796">
                  <c:v>38173</c:v>
                </c:pt>
                <c:pt idx="14797">
                  <c:v>38174</c:v>
                </c:pt>
                <c:pt idx="14798">
                  <c:v>38175</c:v>
                </c:pt>
                <c:pt idx="14799">
                  <c:v>38176</c:v>
                </c:pt>
                <c:pt idx="14800">
                  <c:v>38177</c:v>
                </c:pt>
                <c:pt idx="14801">
                  <c:v>38178</c:v>
                </c:pt>
                <c:pt idx="14802">
                  <c:v>38179</c:v>
                </c:pt>
                <c:pt idx="14803">
                  <c:v>38180</c:v>
                </c:pt>
                <c:pt idx="14804">
                  <c:v>38181</c:v>
                </c:pt>
                <c:pt idx="14805">
                  <c:v>38182</c:v>
                </c:pt>
                <c:pt idx="14806">
                  <c:v>38183</c:v>
                </c:pt>
                <c:pt idx="14807">
                  <c:v>38184</c:v>
                </c:pt>
                <c:pt idx="14808">
                  <c:v>38185</c:v>
                </c:pt>
                <c:pt idx="14809">
                  <c:v>38186</c:v>
                </c:pt>
                <c:pt idx="14810">
                  <c:v>38187</c:v>
                </c:pt>
                <c:pt idx="14811">
                  <c:v>38188</c:v>
                </c:pt>
                <c:pt idx="14812">
                  <c:v>38189</c:v>
                </c:pt>
                <c:pt idx="14813">
                  <c:v>38190</c:v>
                </c:pt>
                <c:pt idx="14814">
                  <c:v>38191</c:v>
                </c:pt>
                <c:pt idx="14815">
                  <c:v>38192</c:v>
                </c:pt>
                <c:pt idx="14816">
                  <c:v>38193</c:v>
                </c:pt>
                <c:pt idx="14817">
                  <c:v>38194</c:v>
                </c:pt>
                <c:pt idx="14818">
                  <c:v>38195</c:v>
                </c:pt>
                <c:pt idx="14819">
                  <c:v>38196</c:v>
                </c:pt>
                <c:pt idx="14820">
                  <c:v>38197</c:v>
                </c:pt>
                <c:pt idx="14821">
                  <c:v>38198</c:v>
                </c:pt>
                <c:pt idx="14822">
                  <c:v>38199</c:v>
                </c:pt>
                <c:pt idx="14823">
                  <c:v>38200</c:v>
                </c:pt>
                <c:pt idx="14824">
                  <c:v>38201</c:v>
                </c:pt>
                <c:pt idx="14825">
                  <c:v>38202</c:v>
                </c:pt>
                <c:pt idx="14826">
                  <c:v>38203</c:v>
                </c:pt>
                <c:pt idx="14827">
                  <c:v>38204</c:v>
                </c:pt>
                <c:pt idx="14828">
                  <c:v>38205</c:v>
                </c:pt>
                <c:pt idx="14829">
                  <c:v>38206</c:v>
                </c:pt>
                <c:pt idx="14830">
                  <c:v>38207</c:v>
                </c:pt>
                <c:pt idx="14831">
                  <c:v>38208</c:v>
                </c:pt>
                <c:pt idx="14832">
                  <c:v>38209</c:v>
                </c:pt>
                <c:pt idx="14833">
                  <c:v>38210</c:v>
                </c:pt>
                <c:pt idx="14834">
                  <c:v>38211</c:v>
                </c:pt>
                <c:pt idx="14835">
                  <c:v>38212</c:v>
                </c:pt>
                <c:pt idx="14836">
                  <c:v>38213</c:v>
                </c:pt>
                <c:pt idx="14837">
                  <c:v>38214</c:v>
                </c:pt>
                <c:pt idx="14838">
                  <c:v>38215</c:v>
                </c:pt>
                <c:pt idx="14839">
                  <c:v>38216</c:v>
                </c:pt>
                <c:pt idx="14840">
                  <c:v>38217</c:v>
                </c:pt>
                <c:pt idx="14841">
                  <c:v>38218</c:v>
                </c:pt>
                <c:pt idx="14842">
                  <c:v>38219</c:v>
                </c:pt>
                <c:pt idx="14843">
                  <c:v>38220</c:v>
                </c:pt>
                <c:pt idx="14844">
                  <c:v>38221</c:v>
                </c:pt>
                <c:pt idx="14845">
                  <c:v>38222</c:v>
                </c:pt>
                <c:pt idx="14846">
                  <c:v>38223</c:v>
                </c:pt>
                <c:pt idx="14847">
                  <c:v>38224</c:v>
                </c:pt>
                <c:pt idx="14848">
                  <c:v>38225</c:v>
                </c:pt>
                <c:pt idx="14849">
                  <c:v>38226</c:v>
                </c:pt>
                <c:pt idx="14850">
                  <c:v>38227</c:v>
                </c:pt>
                <c:pt idx="14851">
                  <c:v>38228</c:v>
                </c:pt>
                <c:pt idx="14852">
                  <c:v>38229</c:v>
                </c:pt>
                <c:pt idx="14853">
                  <c:v>38230</c:v>
                </c:pt>
                <c:pt idx="14854">
                  <c:v>38231</c:v>
                </c:pt>
                <c:pt idx="14855">
                  <c:v>38232</c:v>
                </c:pt>
                <c:pt idx="14856">
                  <c:v>38233</c:v>
                </c:pt>
                <c:pt idx="14857">
                  <c:v>38234</c:v>
                </c:pt>
                <c:pt idx="14858">
                  <c:v>38235</c:v>
                </c:pt>
                <c:pt idx="14859">
                  <c:v>38236</c:v>
                </c:pt>
                <c:pt idx="14860">
                  <c:v>38237</c:v>
                </c:pt>
                <c:pt idx="14861">
                  <c:v>38238</c:v>
                </c:pt>
                <c:pt idx="14862">
                  <c:v>38239</c:v>
                </c:pt>
                <c:pt idx="14863">
                  <c:v>38240</c:v>
                </c:pt>
                <c:pt idx="14864">
                  <c:v>38241</c:v>
                </c:pt>
                <c:pt idx="14865">
                  <c:v>38242</c:v>
                </c:pt>
                <c:pt idx="14866">
                  <c:v>38243</c:v>
                </c:pt>
                <c:pt idx="14867">
                  <c:v>38244</c:v>
                </c:pt>
                <c:pt idx="14868">
                  <c:v>38245</c:v>
                </c:pt>
                <c:pt idx="14869">
                  <c:v>38246</c:v>
                </c:pt>
                <c:pt idx="14870">
                  <c:v>38247</c:v>
                </c:pt>
                <c:pt idx="14871">
                  <c:v>38248</c:v>
                </c:pt>
                <c:pt idx="14872">
                  <c:v>38249</c:v>
                </c:pt>
                <c:pt idx="14873">
                  <c:v>38250</c:v>
                </c:pt>
                <c:pt idx="14874">
                  <c:v>38251</c:v>
                </c:pt>
                <c:pt idx="14875">
                  <c:v>38252</c:v>
                </c:pt>
                <c:pt idx="14876">
                  <c:v>38253</c:v>
                </c:pt>
                <c:pt idx="14877">
                  <c:v>38254</c:v>
                </c:pt>
                <c:pt idx="14878">
                  <c:v>38255</c:v>
                </c:pt>
                <c:pt idx="14879">
                  <c:v>38256</c:v>
                </c:pt>
                <c:pt idx="14880">
                  <c:v>38257</c:v>
                </c:pt>
                <c:pt idx="14881">
                  <c:v>38258</c:v>
                </c:pt>
                <c:pt idx="14882">
                  <c:v>38259</c:v>
                </c:pt>
                <c:pt idx="14883">
                  <c:v>38260</c:v>
                </c:pt>
                <c:pt idx="14884">
                  <c:v>38261</c:v>
                </c:pt>
                <c:pt idx="14885">
                  <c:v>38262</c:v>
                </c:pt>
                <c:pt idx="14886">
                  <c:v>38263</c:v>
                </c:pt>
                <c:pt idx="14887">
                  <c:v>38264</c:v>
                </c:pt>
                <c:pt idx="14888">
                  <c:v>38265</c:v>
                </c:pt>
                <c:pt idx="14889">
                  <c:v>38266</c:v>
                </c:pt>
                <c:pt idx="14890">
                  <c:v>38267</c:v>
                </c:pt>
                <c:pt idx="14891">
                  <c:v>38268</c:v>
                </c:pt>
                <c:pt idx="14892">
                  <c:v>38269</c:v>
                </c:pt>
                <c:pt idx="14893">
                  <c:v>38270</c:v>
                </c:pt>
                <c:pt idx="14894">
                  <c:v>38271</c:v>
                </c:pt>
                <c:pt idx="14895">
                  <c:v>38272</c:v>
                </c:pt>
                <c:pt idx="14896">
                  <c:v>38273</c:v>
                </c:pt>
                <c:pt idx="14897">
                  <c:v>38274</c:v>
                </c:pt>
                <c:pt idx="14898">
                  <c:v>38275</c:v>
                </c:pt>
                <c:pt idx="14899">
                  <c:v>38276</c:v>
                </c:pt>
                <c:pt idx="14900">
                  <c:v>38277</c:v>
                </c:pt>
                <c:pt idx="14901">
                  <c:v>38278</c:v>
                </c:pt>
                <c:pt idx="14902">
                  <c:v>38279</c:v>
                </c:pt>
                <c:pt idx="14903">
                  <c:v>38280</c:v>
                </c:pt>
                <c:pt idx="14904">
                  <c:v>38281</c:v>
                </c:pt>
                <c:pt idx="14905">
                  <c:v>38282</c:v>
                </c:pt>
                <c:pt idx="14906">
                  <c:v>38283</c:v>
                </c:pt>
                <c:pt idx="14907">
                  <c:v>38284</c:v>
                </c:pt>
                <c:pt idx="14908">
                  <c:v>38285</c:v>
                </c:pt>
                <c:pt idx="14909">
                  <c:v>38286</c:v>
                </c:pt>
                <c:pt idx="14910">
                  <c:v>38287</c:v>
                </c:pt>
                <c:pt idx="14911">
                  <c:v>38288</c:v>
                </c:pt>
                <c:pt idx="14912">
                  <c:v>38289</c:v>
                </c:pt>
                <c:pt idx="14913">
                  <c:v>38290</c:v>
                </c:pt>
                <c:pt idx="14914">
                  <c:v>38291</c:v>
                </c:pt>
                <c:pt idx="14915">
                  <c:v>38292</c:v>
                </c:pt>
                <c:pt idx="14916">
                  <c:v>38293</c:v>
                </c:pt>
                <c:pt idx="14917">
                  <c:v>38294</c:v>
                </c:pt>
                <c:pt idx="14918">
                  <c:v>38295</c:v>
                </c:pt>
                <c:pt idx="14919">
                  <c:v>38296</c:v>
                </c:pt>
                <c:pt idx="14920">
                  <c:v>38297</c:v>
                </c:pt>
                <c:pt idx="14921">
                  <c:v>38298</c:v>
                </c:pt>
                <c:pt idx="14922">
                  <c:v>38299</c:v>
                </c:pt>
                <c:pt idx="14923">
                  <c:v>38300</c:v>
                </c:pt>
                <c:pt idx="14924">
                  <c:v>38301</c:v>
                </c:pt>
                <c:pt idx="14925">
                  <c:v>38302</c:v>
                </c:pt>
                <c:pt idx="14926">
                  <c:v>38303</c:v>
                </c:pt>
                <c:pt idx="14927">
                  <c:v>38304</c:v>
                </c:pt>
                <c:pt idx="14928">
                  <c:v>38305</c:v>
                </c:pt>
                <c:pt idx="14929">
                  <c:v>38306</c:v>
                </c:pt>
                <c:pt idx="14930">
                  <c:v>38307</c:v>
                </c:pt>
                <c:pt idx="14931">
                  <c:v>38308</c:v>
                </c:pt>
                <c:pt idx="14932">
                  <c:v>38309</c:v>
                </c:pt>
                <c:pt idx="14933">
                  <c:v>38310</c:v>
                </c:pt>
                <c:pt idx="14934">
                  <c:v>38311</c:v>
                </c:pt>
                <c:pt idx="14935">
                  <c:v>38312</c:v>
                </c:pt>
                <c:pt idx="14936">
                  <c:v>38313</c:v>
                </c:pt>
                <c:pt idx="14937">
                  <c:v>38314</c:v>
                </c:pt>
                <c:pt idx="14938">
                  <c:v>38315</c:v>
                </c:pt>
                <c:pt idx="14939">
                  <c:v>38316</c:v>
                </c:pt>
                <c:pt idx="14940">
                  <c:v>38317</c:v>
                </c:pt>
                <c:pt idx="14941">
                  <c:v>38318</c:v>
                </c:pt>
                <c:pt idx="14942">
                  <c:v>38319</c:v>
                </c:pt>
                <c:pt idx="14943">
                  <c:v>38320</c:v>
                </c:pt>
                <c:pt idx="14944">
                  <c:v>38321</c:v>
                </c:pt>
                <c:pt idx="14945">
                  <c:v>38322</c:v>
                </c:pt>
                <c:pt idx="14946">
                  <c:v>38323</c:v>
                </c:pt>
                <c:pt idx="14947">
                  <c:v>38324</c:v>
                </c:pt>
                <c:pt idx="14948">
                  <c:v>38325</c:v>
                </c:pt>
                <c:pt idx="14949">
                  <c:v>38326</c:v>
                </c:pt>
                <c:pt idx="14950">
                  <c:v>38327</c:v>
                </c:pt>
                <c:pt idx="14951">
                  <c:v>38328</c:v>
                </c:pt>
                <c:pt idx="14952">
                  <c:v>38329</c:v>
                </c:pt>
                <c:pt idx="14953">
                  <c:v>38330</c:v>
                </c:pt>
                <c:pt idx="14954">
                  <c:v>38331</c:v>
                </c:pt>
                <c:pt idx="14955">
                  <c:v>38332</c:v>
                </c:pt>
                <c:pt idx="14956">
                  <c:v>38333</c:v>
                </c:pt>
                <c:pt idx="14957">
                  <c:v>38334</c:v>
                </c:pt>
                <c:pt idx="14958">
                  <c:v>38335</c:v>
                </c:pt>
                <c:pt idx="14959">
                  <c:v>38336</c:v>
                </c:pt>
                <c:pt idx="14960">
                  <c:v>38337</c:v>
                </c:pt>
                <c:pt idx="14961">
                  <c:v>38338</c:v>
                </c:pt>
                <c:pt idx="14962">
                  <c:v>38339</c:v>
                </c:pt>
                <c:pt idx="14963">
                  <c:v>38340</c:v>
                </c:pt>
                <c:pt idx="14964">
                  <c:v>38341</c:v>
                </c:pt>
                <c:pt idx="14965">
                  <c:v>38342</c:v>
                </c:pt>
                <c:pt idx="14966">
                  <c:v>38343</c:v>
                </c:pt>
                <c:pt idx="14967">
                  <c:v>38344</c:v>
                </c:pt>
                <c:pt idx="14968">
                  <c:v>38345</c:v>
                </c:pt>
                <c:pt idx="14969">
                  <c:v>38346</c:v>
                </c:pt>
                <c:pt idx="14970">
                  <c:v>38347</c:v>
                </c:pt>
                <c:pt idx="14971">
                  <c:v>38348</c:v>
                </c:pt>
                <c:pt idx="14972">
                  <c:v>38349</c:v>
                </c:pt>
                <c:pt idx="14973">
                  <c:v>38350</c:v>
                </c:pt>
                <c:pt idx="14974">
                  <c:v>38351</c:v>
                </c:pt>
                <c:pt idx="14975">
                  <c:v>38352</c:v>
                </c:pt>
                <c:pt idx="14976">
                  <c:v>38353</c:v>
                </c:pt>
                <c:pt idx="14977">
                  <c:v>38354</c:v>
                </c:pt>
                <c:pt idx="14978">
                  <c:v>38355</c:v>
                </c:pt>
                <c:pt idx="14979">
                  <c:v>38356</c:v>
                </c:pt>
                <c:pt idx="14980">
                  <c:v>38357</c:v>
                </c:pt>
                <c:pt idx="14981">
                  <c:v>38358</c:v>
                </c:pt>
                <c:pt idx="14982">
                  <c:v>38359</c:v>
                </c:pt>
                <c:pt idx="14983">
                  <c:v>38360</c:v>
                </c:pt>
                <c:pt idx="14984">
                  <c:v>38361</c:v>
                </c:pt>
                <c:pt idx="14985">
                  <c:v>38362</c:v>
                </c:pt>
                <c:pt idx="14986">
                  <c:v>38363</c:v>
                </c:pt>
                <c:pt idx="14987">
                  <c:v>38364</c:v>
                </c:pt>
                <c:pt idx="14988">
                  <c:v>38365</c:v>
                </c:pt>
                <c:pt idx="14989">
                  <c:v>38366</c:v>
                </c:pt>
                <c:pt idx="14990">
                  <c:v>38367</c:v>
                </c:pt>
                <c:pt idx="14991">
                  <c:v>38368</c:v>
                </c:pt>
                <c:pt idx="14992">
                  <c:v>38369</c:v>
                </c:pt>
                <c:pt idx="14993">
                  <c:v>38370</c:v>
                </c:pt>
                <c:pt idx="14994">
                  <c:v>38371</c:v>
                </c:pt>
                <c:pt idx="14995">
                  <c:v>38372</c:v>
                </c:pt>
                <c:pt idx="14996">
                  <c:v>38373</c:v>
                </c:pt>
                <c:pt idx="14997">
                  <c:v>38374</c:v>
                </c:pt>
                <c:pt idx="14998">
                  <c:v>38375</c:v>
                </c:pt>
                <c:pt idx="14999">
                  <c:v>38376</c:v>
                </c:pt>
                <c:pt idx="15000">
                  <c:v>38377</c:v>
                </c:pt>
                <c:pt idx="15001">
                  <c:v>38378</c:v>
                </c:pt>
                <c:pt idx="15002">
                  <c:v>38379</c:v>
                </c:pt>
                <c:pt idx="15003">
                  <c:v>38380</c:v>
                </c:pt>
                <c:pt idx="15004">
                  <c:v>38381</c:v>
                </c:pt>
                <c:pt idx="15005">
                  <c:v>38382</c:v>
                </c:pt>
                <c:pt idx="15006">
                  <c:v>38383</c:v>
                </c:pt>
                <c:pt idx="15007">
                  <c:v>38384</c:v>
                </c:pt>
                <c:pt idx="15008">
                  <c:v>38385</c:v>
                </c:pt>
                <c:pt idx="15009">
                  <c:v>38386</c:v>
                </c:pt>
                <c:pt idx="15010">
                  <c:v>38387</c:v>
                </c:pt>
                <c:pt idx="15011">
                  <c:v>38388</c:v>
                </c:pt>
                <c:pt idx="15012">
                  <c:v>38389</c:v>
                </c:pt>
                <c:pt idx="15013">
                  <c:v>38390</c:v>
                </c:pt>
                <c:pt idx="15014">
                  <c:v>38391</c:v>
                </c:pt>
                <c:pt idx="15015">
                  <c:v>38392</c:v>
                </c:pt>
                <c:pt idx="15016">
                  <c:v>38393</c:v>
                </c:pt>
                <c:pt idx="15017">
                  <c:v>38394</c:v>
                </c:pt>
                <c:pt idx="15018">
                  <c:v>38395</c:v>
                </c:pt>
                <c:pt idx="15019">
                  <c:v>38396</c:v>
                </c:pt>
                <c:pt idx="15020">
                  <c:v>38397</c:v>
                </c:pt>
                <c:pt idx="15021">
                  <c:v>38398</c:v>
                </c:pt>
                <c:pt idx="15022">
                  <c:v>38399</c:v>
                </c:pt>
                <c:pt idx="15023">
                  <c:v>38400</c:v>
                </c:pt>
                <c:pt idx="15024">
                  <c:v>38401</c:v>
                </c:pt>
                <c:pt idx="15025">
                  <c:v>38402</c:v>
                </c:pt>
                <c:pt idx="15026">
                  <c:v>38403</c:v>
                </c:pt>
                <c:pt idx="15027">
                  <c:v>38404</c:v>
                </c:pt>
                <c:pt idx="15028">
                  <c:v>38405</c:v>
                </c:pt>
                <c:pt idx="15029">
                  <c:v>38406</c:v>
                </c:pt>
                <c:pt idx="15030">
                  <c:v>38407</c:v>
                </c:pt>
                <c:pt idx="15031">
                  <c:v>38408</c:v>
                </c:pt>
                <c:pt idx="15032">
                  <c:v>38409</c:v>
                </c:pt>
                <c:pt idx="15033">
                  <c:v>38410</c:v>
                </c:pt>
                <c:pt idx="15034">
                  <c:v>38411</c:v>
                </c:pt>
                <c:pt idx="15035">
                  <c:v>38412</c:v>
                </c:pt>
                <c:pt idx="15036">
                  <c:v>38413</c:v>
                </c:pt>
                <c:pt idx="15037">
                  <c:v>38414</c:v>
                </c:pt>
                <c:pt idx="15038">
                  <c:v>38415</c:v>
                </c:pt>
                <c:pt idx="15039">
                  <c:v>38416</c:v>
                </c:pt>
                <c:pt idx="15040">
                  <c:v>38417</c:v>
                </c:pt>
                <c:pt idx="15041">
                  <c:v>38418</c:v>
                </c:pt>
                <c:pt idx="15042">
                  <c:v>38419</c:v>
                </c:pt>
                <c:pt idx="15043">
                  <c:v>38420</c:v>
                </c:pt>
                <c:pt idx="15044">
                  <c:v>38421</c:v>
                </c:pt>
                <c:pt idx="15045">
                  <c:v>38422</c:v>
                </c:pt>
                <c:pt idx="15046">
                  <c:v>38423</c:v>
                </c:pt>
                <c:pt idx="15047">
                  <c:v>38424</c:v>
                </c:pt>
                <c:pt idx="15048">
                  <c:v>38425</c:v>
                </c:pt>
                <c:pt idx="15049">
                  <c:v>38426</c:v>
                </c:pt>
                <c:pt idx="15050">
                  <c:v>38427</c:v>
                </c:pt>
                <c:pt idx="15051">
                  <c:v>38428</c:v>
                </c:pt>
                <c:pt idx="15052">
                  <c:v>38429</c:v>
                </c:pt>
                <c:pt idx="15053">
                  <c:v>38430</c:v>
                </c:pt>
                <c:pt idx="15054">
                  <c:v>38431</c:v>
                </c:pt>
                <c:pt idx="15055">
                  <c:v>38432</c:v>
                </c:pt>
                <c:pt idx="15056">
                  <c:v>38433</c:v>
                </c:pt>
                <c:pt idx="15057">
                  <c:v>38434</c:v>
                </c:pt>
                <c:pt idx="15058">
                  <c:v>38435</c:v>
                </c:pt>
                <c:pt idx="15059">
                  <c:v>38436</c:v>
                </c:pt>
                <c:pt idx="15060">
                  <c:v>38437</c:v>
                </c:pt>
                <c:pt idx="15061">
                  <c:v>38438</c:v>
                </c:pt>
                <c:pt idx="15062">
                  <c:v>38439</c:v>
                </c:pt>
                <c:pt idx="15063">
                  <c:v>38440</c:v>
                </c:pt>
                <c:pt idx="15064">
                  <c:v>38441</c:v>
                </c:pt>
                <c:pt idx="15065">
                  <c:v>38442</c:v>
                </c:pt>
                <c:pt idx="15066">
                  <c:v>38443</c:v>
                </c:pt>
                <c:pt idx="15067">
                  <c:v>38444</c:v>
                </c:pt>
                <c:pt idx="15068">
                  <c:v>38445</c:v>
                </c:pt>
                <c:pt idx="15069">
                  <c:v>38446</c:v>
                </c:pt>
                <c:pt idx="15070">
                  <c:v>38447</c:v>
                </c:pt>
                <c:pt idx="15071">
                  <c:v>38448</c:v>
                </c:pt>
                <c:pt idx="15072">
                  <c:v>38449</c:v>
                </c:pt>
                <c:pt idx="15073">
                  <c:v>38450</c:v>
                </c:pt>
                <c:pt idx="15074">
                  <c:v>38451</c:v>
                </c:pt>
                <c:pt idx="15075">
                  <c:v>38452</c:v>
                </c:pt>
                <c:pt idx="15076">
                  <c:v>38453</c:v>
                </c:pt>
                <c:pt idx="15077">
                  <c:v>38454</c:v>
                </c:pt>
                <c:pt idx="15078">
                  <c:v>38455</c:v>
                </c:pt>
                <c:pt idx="15079">
                  <c:v>38456</c:v>
                </c:pt>
                <c:pt idx="15080">
                  <c:v>38457</c:v>
                </c:pt>
                <c:pt idx="15081">
                  <c:v>38458</c:v>
                </c:pt>
                <c:pt idx="15082">
                  <c:v>38459</c:v>
                </c:pt>
                <c:pt idx="15083">
                  <c:v>38460</c:v>
                </c:pt>
                <c:pt idx="15084">
                  <c:v>38461</c:v>
                </c:pt>
                <c:pt idx="15085">
                  <c:v>38462</c:v>
                </c:pt>
                <c:pt idx="15086">
                  <c:v>38463</c:v>
                </c:pt>
                <c:pt idx="15087">
                  <c:v>38464</c:v>
                </c:pt>
                <c:pt idx="15088">
                  <c:v>38465</c:v>
                </c:pt>
                <c:pt idx="15089">
                  <c:v>38466</c:v>
                </c:pt>
                <c:pt idx="15090">
                  <c:v>38467</c:v>
                </c:pt>
                <c:pt idx="15091">
                  <c:v>38468</c:v>
                </c:pt>
                <c:pt idx="15092">
                  <c:v>38469</c:v>
                </c:pt>
                <c:pt idx="15093">
                  <c:v>38470</c:v>
                </c:pt>
                <c:pt idx="15094">
                  <c:v>38471</c:v>
                </c:pt>
                <c:pt idx="15095">
                  <c:v>38472</c:v>
                </c:pt>
                <c:pt idx="15096">
                  <c:v>38473</c:v>
                </c:pt>
                <c:pt idx="15097">
                  <c:v>38474</c:v>
                </c:pt>
                <c:pt idx="15098">
                  <c:v>38475</c:v>
                </c:pt>
                <c:pt idx="15099">
                  <c:v>38476</c:v>
                </c:pt>
                <c:pt idx="15100">
                  <c:v>38477</c:v>
                </c:pt>
                <c:pt idx="15101">
                  <c:v>38478</c:v>
                </c:pt>
                <c:pt idx="15102">
                  <c:v>38479</c:v>
                </c:pt>
                <c:pt idx="15103">
                  <c:v>38480</c:v>
                </c:pt>
                <c:pt idx="15104">
                  <c:v>38481</c:v>
                </c:pt>
                <c:pt idx="15105">
                  <c:v>38482</c:v>
                </c:pt>
                <c:pt idx="15106">
                  <c:v>38483</c:v>
                </c:pt>
                <c:pt idx="15107">
                  <c:v>38484</c:v>
                </c:pt>
                <c:pt idx="15108">
                  <c:v>38485</c:v>
                </c:pt>
                <c:pt idx="15109">
                  <c:v>38486</c:v>
                </c:pt>
                <c:pt idx="15110">
                  <c:v>38487</c:v>
                </c:pt>
                <c:pt idx="15111">
                  <c:v>38488</c:v>
                </c:pt>
                <c:pt idx="15112">
                  <c:v>38489</c:v>
                </c:pt>
                <c:pt idx="15113">
                  <c:v>38490</c:v>
                </c:pt>
                <c:pt idx="15114">
                  <c:v>38491</c:v>
                </c:pt>
                <c:pt idx="15115">
                  <c:v>38492</c:v>
                </c:pt>
                <c:pt idx="15116">
                  <c:v>38493</c:v>
                </c:pt>
                <c:pt idx="15117">
                  <c:v>38494</c:v>
                </c:pt>
                <c:pt idx="15118">
                  <c:v>38495</c:v>
                </c:pt>
                <c:pt idx="15119">
                  <c:v>38496</c:v>
                </c:pt>
                <c:pt idx="15120">
                  <c:v>38497</c:v>
                </c:pt>
                <c:pt idx="15121">
                  <c:v>38498</c:v>
                </c:pt>
                <c:pt idx="15122">
                  <c:v>38499</c:v>
                </c:pt>
                <c:pt idx="15123">
                  <c:v>38500</c:v>
                </c:pt>
                <c:pt idx="15124">
                  <c:v>38501</c:v>
                </c:pt>
                <c:pt idx="15125">
                  <c:v>38502</c:v>
                </c:pt>
                <c:pt idx="15126">
                  <c:v>38503</c:v>
                </c:pt>
                <c:pt idx="15127">
                  <c:v>38504</c:v>
                </c:pt>
                <c:pt idx="15128">
                  <c:v>38505</c:v>
                </c:pt>
                <c:pt idx="15129">
                  <c:v>38506</c:v>
                </c:pt>
                <c:pt idx="15130">
                  <c:v>38507</c:v>
                </c:pt>
                <c:pt idx="15131">
                  <c:v>38508</c:v>
                </c:pt>
                <c:pt idx="15132">
                  <c:v>38509</c:v>
                </c:pt>
                <c:pt idx="15133">
                  <c:v>38510</c:v>
                </c:pt>
                <c:pt idx="15134">
                  <c:v>38511</c:v>
                </c:pt>
                <c:pt idx="15135">
                  <c:v>38512</c:v>
                </c:pt>
                <c:pt idx="15136">
                  <c:v>38513</c:v>
                </c:pt>
                <c:pt idx="15137">
                  <c:v>38514</c:v>
                </c:pt>
                <c:pt idx="15138">
                  <c:v>38515</c:v>
                </c:pt>
                <c:pt idx="15139">
                  <c:v>38516</c:v>
                </c:pt>
                <c:pt idx="15140">
                  <c:v>38517</c:v>
                </c:pt>
                <c:pt idx="15141">
                  <c:v>38518</c:v>
                </c:pt>
                <c:pt idx="15142">
                  <c:v>38519</c:v>
                </c:pt>
                <c:pt idx="15143">
                  <c:v>38520</c:v>
                </c:pt>
                <c:pt idx="15144">
                  <c:v>38521</c:v>
                </c:pt>
                <c:pt idx="15145">
                  <c:v>38522</c:v>
                </c:pt>
                <c:pt idx="15146">
                  <c:v>38523</c:v>
                </c:pt>
                <c:pt idx="15147">
                  <c:v>38524</c:v>
                </c:pt>
                <c:pt idx="15148">
                  <c:v>38525</c:v>
                </c:pt>
                <c:pt idx="15149">
                  <c:v>38526</c:v>
                </c:pt>
                <c:pt idx="15150">
                  <c:v>38527</c:v>
                </c:pt>
                <c:pt idx="15151">
                  <c:v>38528</c:v>
                </c:pt>
                <c:pt idx="15152">
                  <c:v>38529</c:v>
                </c:pt>
                <c:pt idx="15153">
                  <c:v>38530</c:v>
                </c:pt>
                <c:pt idx="15154">
                  <c:v>38531</c:v>
                </c:pt>
                <c:pt idx="15155">
                  <c:v>38532</c:v>
                </c:pt>
                <c:pt idx="15156">
                  <c:v>38533</c:v>
                </c:pt>
                <c:pt idx="15157">
                  <c:v>38534</c:v>
                </c:pt>
                <c:pt idx="15158">
                  <c:v>38535</c:v>
                </c:pt>
                <c:pt idx="15159">
                  <c:v>38536</c:v>
                </c:pt>
                <c:pt idx="15160">
                  <c:v>38537</c:v>
                </c:pt>
                <c:pt idx="15161">
                  <c:v>38538</c:v>
                </c:pt>
                <c:pt idx="15162">
                  <c:v>38539</c:v>
                </c:pt>
                <c:pt idx="15163">
                  <c:v>38540</c:v>
                </c:pt>
                <c:pt idx="15164">
                  <c:v>38541</c:v>
                </c:pt>
                <c:pt idx="15165">
                  <c:v>38542</c:v>
                </c:pt>
                <c:pt idx="15166">
                  <c:v>38543</c:v>
                </c:pt>
                <c:pt idx="15167">
                  <c:v>38544</c:v>
                </c:pt>
                <c:pt idx="15168">
                  <c:v>38545</c:v>
                </c:pt>
                <c:pt idx="15169">
                  <c:v>38546</c:v>
                </c:pt>
                <c:pt idx="15170">
                  <c:v>38547</c:v>
                </c:pt>
                <c:pt idx="15171">
                  <c:v>38548</c:v>
                </c:pt>
                <c:pt idx="15172">
                  <c:v>38549</c:v>
                </c:pt>
                <c:pt idx="15173">
                  <c:v>38550</c:v>
                </c:pt>
                <c:pt idx="15174">
                  <c:v>38551</c:v>
                </c:pt>
                <c:pt idx="15175">
                  <c:v>38552</c:v>
                </c:pt>
                <c:pt idx="15176">
                  <c:v>38553</c:v>
                </c:pt>
                <c:pt idx="15177">
                  <c:v>38554</c:v>
                </c:pt>
                <c:pt idx="15178">
                  <c:v>38555</c:v>
                </c:pt>
                <c:pt idx="15179">
                  <c:v>38556</c:v>
                </c:pt>
                <c:pt idx="15180">
                  <c:v>38557</c:v>
                </c:pt>
                <c:pt idx="15181">
                  <c:v>38558</c:v>
                </c:pt>
                <c:pt idx="15182">
                  <c:v>38559</c:v>
                </c:pt>
                <c:pt idx="15183">
                  <c:v>38560</c:v>
                </c:pt>
                <c:pt idx="15184">
                  <c:v>38561</c:v>
                </c:pt>
                <c:pt idx="15185">
                  <c:v>38562</c:v>
                </c:pt>
                <c:pt idx="15186">
                  <c:v>38563</c:v>
                </c:pt>
                <c:pt idx="15187">
                  <c:v>38564</c:v>
                </c:pt>
                <c:pt idx="15188">
                  <c:v>38565</c:v>
                </c:pt>
                <c:pt idx="15189">
                  <c:v>38566</c:v>
                </c:pt>
                <c:pt idx="15190">
                  <c:v>38567</c:v>
                </c:pt>
                <c:pt idx="15191">
                  <c:v>38568</c:v>
                </c:pt>
                <c:pt idx="15192">
                  <c:v>38569</c:v>
                </c:pt>
                <c:pt idx="15193">
                  <c:v>38570</c:v>
                </c:pt>
                <c:pt idx="15194">
                  <c:v>38571</c:v>
                </c:pt>
                <c:pt idx="15195">
                  <c:v>38572</c:v>
                </c:pt>
                <c:pt idx="15196">
                  <c:v>38573</c:v>
                </c:pt>
                <c:pt idx="15197">
                  <c:v>38574</c:v>
                </c:pt>
                <c:pt idx="15198">
                  <c:v>38575</c:v>
                </c:pt>
                <c:pt idx="15199">
                  <c:v>38576</c:v>
                </c:pt>
                <c:pt idx="15200">
                  <c:v>38577</c:v>
                </c:pt>
                <c:pt idx="15201">
                  <c:v>38578</c:v>
                </c:pt>
                <c:pt idx="15202">
                  <c:v>38579</c:v>
                </c:pt>
                <c:pt idx="15203">
                  <c:v>38580</c:v>
                </c:pt>
                <c:pt idx="15204">
                  <c:v>38581</c:v>
                </c:pt>
                <c:pt idx="15205">
                  <c:v>38582</c:v>
                </c:pt>
                <c:pt idx="15206">
                  <c:v>38583</c:v>
                </c:pt>
                <c:pt idx="15207">
                  <c:v>38584</c:v>
                </c:pt>
                <c:pt idx="15208">
                  <c:v>38585</c:v>
                </c:pt>
                <c:pt idx="15209">
                  <c:v>38586</c:v>
                </c:pt>
                <c:pt idx="15210">
                  <c:v>38587</c:v>
                </c:pt>
                <c:pt idx="15211">
                  <c:v>38588</c:v>
                </c:pt>
                <c:pt idx="15212">
                  <c:v>38589</c:v>
                </c:pt>
                <c:pt idx="15213">
                  <c:v>38590</c:v>
                </c:pt>
                <c:pt idx="15214">
                  <c:v>38591</c:v>
                </c:pt>
                <c:pt idx="15215">
                  <c:v>38592</c:v>
                </c:pt>
                <c:pt idx="15216">
                  <c:v>38593</c:v>
                </c:pt>
                <c:pt idx="15217">
                  <c:v>38594</c:v>
                </c:pt>
                <c:pt idx="15218">
                  <c:v>38595</c:v>
                </c:pt>
                <c:pt idx="15219">
                  <c:v>38596</c:v>
                </c:pt>
                <c:pt idx="15220">
                  <c:v>38597</c:v>
                </c:pt>
                <c:pt idx="15221">
                  <c:v>38598</c:v>
                </c:pt>
                <c:pt idx="15222">
                  <c:v>38599</c:v>
                </c:pt>
                <c:pt idx="15223">
                  <c:v>38600</c:v>
                </c:pt>
                <c:pt idx="15224">
                  <c:v>38601</c:v>
                </c:pt>
                <c:pt idx="15225">
                  <c:v>38602</c:v>
                </c:pt>
                <c:pt idx="15226">
                  <c:v>38603</c:v>
                </c:pt>
                <c:pt idx="15227">
                  <c:v>38604</c:v>
                </c:pt>
                <c:pt idx="15228">
                  <c:v>38605</c:v>
                </c:pt>
                <c:pt idx="15229">
                  <c:v>38606</c:v>
                </c:pt>
                <c:pt idx="15230">
                  <c:v>38607</c:v>
                </c:pt>
                <c:pt idx="15231">
                  <c:v>38608</c:v>
                </c:pt>
                <c:pt idx="15232">
                  <c:v>38609</c:v>
                </c:pt>
                <c:pt idx="15233">
                  <c:v>38610</c:v>
                </c:pt>
                <c:pt idx="15234">
                  <c:v>38611</c:v>
                </c:pt>
                <c:pt idx="15235">
                  <c:v>38612</c:v>
                </c:pt>
                <c:pt idx="15236">
                  <c:v>38613</c:v>
                </c:pt>
                <c:pt idx="15237">
                  <c:v>38614</c:v>
                </c:pt>
                <c:pt idx="15238">
                  <c:v>38615</c:v>
                </c:pt>
                <c:pt idx="15239">
                  <c:v>38616</c:v>
                </c:pt>
                <c:pt idx="15240">
                  <c:v>38617</c:v>
                </c:pt>
                <c:pt idx="15241">
                  <c:v>38618</c:v>
                </c:pt>
                <c:pt idx="15242">
                  <c:v>38619</c:v>
                </c:pt>
                <c:pt idx="15243">
                  <c:v>38620</c:v>
                </c:pt>
                <c:pt idx="15244">
                  <c:v>38621</c:v>
                </c:pt>
                <c:pt idx="15245">
                  <c:v>38622</c:v>
                </c:pt>
                <c:pt idx="15246">
                  <c:v>38623</c:v>
                </c:pt>
                <c:pt idx="15247">
                  <c:v>38624</c:v>
                </c:pt>
                <c:pt idx="15248">
                  <c:v>38625</c:v>
                </c:pt>
                <c:pt idx="15249">
                  <c:v>38626</c:v>
                </c:pt>
                <c:pt idx="15250">
                  <c:v>38627</c:v>
                </c:pt>
                <c:pt idx="15251">
                  <c:v>38628</c:v>
                </c:pt>
                <c:pt idx="15252">
                  <c:v>38629</c:v>
                </c:pt>
                <c:pt idx="15253">
                  <c:v>38630</c:v>
                </c:pt>
                <c:pt idx="15254">
                  <c:v>38631</c:v>
                </c:pt>
                <c:pt idx="15255">
                  <c:v>38632</c:v>
                </c:pt>
                <c:pt idx="15256">
                  <c:v>38633</c:v>
                </c:pt>
                <c:pt idx="15257">
                  <c:v>38634</c:v>
                </c:pt>
                <c:pt idx="15258">
                  <c:v>38635</c:v>
                </c:pt>
                <c:pt idx="15259">
                  <c:v>38636</c:v>
                </c:pt>
                <c:pt idx="15260">
                  <c:v>38637</c:v>
                </c:pt>
                <c:pt idx="15261">
                  <c:v>38638</c:v>
                </c:pt>
                <c:pt idx="15262">
                  <c:v>38639</c:v>
                </c:pt>
                <c:pt idx="15263">
                  <c:v>38640</c:v>
                </c:pt>
                <c:pt idx="15264">
                  <c:v>38641</c:v>
                </c:pt>
                <c:pt idx="15265">
                  <c:v>38642</c:v>
                </c:pt>
                <c:pt idx="15266">
                  <c:v>38643</c:v>
                </c:pt>
                <c:pt idx="15267">
                  <c:v>38644</c:v>
                </c:pt>
                <c:pt idx="15268">
                  <c:v>38645</c:v>
                </c:pt>
                <c:pt idx="15269">
                  <c:v>38646</c:v>
                </c:pt>
                <c:pt idx="15270">
                  <c:v>38647</c:v>
                </c:pt>
                <c:pt idx="15271">
                  <c:v>38648</c:v>
                </c:pt>
                <c:pt idx="15272">
                  <c:v>38649</c:v>
                </c:pt>
                <c:pt idx="15273">
                  <c:v>38650</c:v>
                </c:pt>
                <c:pt idx="15274">
                  <c:v>38651</c:v>
                </c:pt>
                <c:pt idx="15275">
                  <c:v>38652</c:v>
                </c:pt>
                <c:pt idx="15276">
                  <c:v>38653</c:v>
                </c:pt>
                <c:pt idx="15277">
                  <c:v>38654</c:v>
                </c:pt>
                <c:pt idx="15278">
                  <c:v>38655</c:v>
                </c:pt>
                <c:pt idx="15279">
                  <c:v>38656</c:v>
                </c:pt>
                <c:pt idx="15280">
                  <c:v>38657</c:v>
                </c:pt>
                <c:pt idx="15281">
                  <c:v>38658</c:v>
                </c:pt>
                <c:pt idx="15282">
                  <c:v>38659</c:v>
                </c:pt>
                <c:pt idx="15283">
                  <c:v>38660</c:v>
                </c:pt>
                <c:pt idx="15284">
                  <c:v>38661</c:v>
                </c:pt>
                <c:pt idx="15285">
                  <c:v>38662</c:v>
                </c:pt>
                <c:pt idx="15286">
                  <c:v>38663</c:v>
                </c:pt>
                <c:pt idx="15287">
                  <c:v>38664</c:v>
                </c:pt>
                <c:pt idx="15288">
                  <c:v>38665</c:v>
                </c:pt>
                <c:pt idx="15289">
                  <c:v>38666</c:v>
                </c:pt>
                <c:pt idx="15290">
                  <c:v>38667</c:v>
                </c:pt>
                <c:pt idx="15291">
                  <c:v>38668</c:v>
                </c:pt>
                <c:pt idx="15292">
                  <c:v>38669</c:v>
                </c:pt>
                <c:pt idx="15293">
                  <c:v>38670</c:v>
                </c:pt>
                <c:pt idx="15294">
                  <c:v>38671</c:v>
                </c:pt>
                <c:pt idx="15295">
                  <c:v>38672</c:v>
                </c:pt>
                <c:pt idx="15296">
                  <c:v>38673</c:v>
                </c:pt>
                <c:pt idx="15297">
                  <c:v>38674</c:v>
                </c:pt>
                <c:pt idx="15298">
                  <c:v>38675</c:v>
                </c:pt>
                <c:pt idx="15299">
                  <c:v>38676</c:v>
                </c:pt>
                <c:pt idx="15300">
                  <c:v>38677</c:v>
                </c:pt>
                <c:pt idx="15301">
                  <c:v>38678</c:v>
                </c:pt>
                <c:pt idx="15302">
                  <c:v>38679</c:v>
                </c:pt>
                <c:pt idx="15303">
                  <c:v>38680</c:v>
                </c:pt>
                <c:pt idx="15304">
                  <c:v>38681</c:v>
                </c:pt>
                <c:pt idx="15305">
                  <c:v>38682</c:v>
                </c:pt>
                <c:pt idx="15306">
                  <c:v>38683</c:v>
                </c:pt>
                <c:pt idx="15307">
                  <c:v>38684</c:v>
                </c:pt>
                <c:pt idx="15308">
                  <c:v>38685</c:v>
                </c:pt>
                <c:pt idx="15309">
                  <c:v>38686</c:v>
                </c:pt>
                <c:pt idx="15310">
                  <c:v>38687</c:v>
                </c:pt>
                <c:pt idx="15311">
                  <c:v>38688</c:v>
                </c:pt>
                <c:pt idx="15312">
                  <c:v>38689</c:v>
                </c:pt>
                <c:pt idx="15313">
                  <c:v>38690</c:v>
                </c:pt>
                <c:pt idx="15314">
                  <c:v>38691</c:v>
                </c:pt>
                <c:pt idx="15315">
                  <c:v>38692</c:v>
                </c:pt>
                <c:pt idx="15316">
                  <c:v>38693</c:v>
                </c:pt>
                <c:pt idx="15317">
                  <c:v>38694</c:v>
                </c:pt>
                <c:pt idx="15318">
                  <c:v>38695</c:v>
                </c:pt>
                <c:pt idx="15319">
                  <c:v>38696</c:v>
                </c:pt>
                <c:pt idx="15320">
                  <c:v>38697</c:v>
                </c:pt>
                <c:pt idx="15321">
                  <c:v>38698</c:v>
                </c:pt>
                <c:pt idx="15322">
                  <c:v>38699</c:v>
                </c:pt>
                <c:pt idx="15323">
                  <c:v>38700</c:v>
                </c:pt>
                <c:pt idx="15324">
                  <c:v>38701</c:v>
                </c:pt>
                <c:pt idx="15325">
                  <c:v>38702</c:v>
                </c:pt>
                <c:pt idx="15326">
                  <c:v>38703</c:v>
                </c:pt>
                <c:pt idx="15327">
                  <c:v>38704</c:v>
                </c:pt>
                <c:pt idx="15328">
                  <c:v>38705</c:v>
                </c:pt>
                <c:pt idx="15329">
                  <c:v>38706</c:v>
                </c:pt>
                <c:pt idx="15330">
                  <c:v>38707</c:v>
                </c:pt>
                <c:pt idx="15331">
                  <c:v>38708</c:v>
                </c:pt>
                <c:pt idx="15332">
                  <c:v>38709</c:v>
                </c:pt>
                <c:pt idx="15333">
                  <c:v>38710</c:v>
                </c:pt>
                <c:pt idx="15334">
                  <c:v>38711</c:v>
                </c:pt>
                <c:pt idx="15335">
                  <c:v>38712</c:v>
                </c:pt>
                <c:pt idx="15336">
                  <c:v>38713</c:v>
                </c:pt>
                <c:pt idx="15337">
                  <c:v>38714</c:v>
                </c:pt>
                <c:pt idx="15338">
                  <c:v>38715</c:v>
                </c:pt>
                <c:pt idx="15339">
                  <c:v>38716</c:v>
                </c:pt>
                <c:pt idx="15340">
                  <c:v>38717</c:v>
                </c:pt>
                <c:pt idx="15341">
                  <c:v>38718</c:v>
                </c:pt>
                <c:pt idx="15342">
                  <c:v>38719</c:v>
                </c:pt>
                <c:pt idx="15343">
                  <c:v>38720</c:v>
                </c:pt>
                <c:pt idx="15344">
                  <c:v>38721</c:v>
                </c:pt>
                <c:pt idx="15345">
                  <c:v>38722</c:v>
                </c:pt>
                <c:pt idx="15346">
                  <c:v>38723</c:v>
                </c:pt>
                <c:pt idx="15347">
                  <c:v>38724</c:v>
                </c:pt>
                <c:pt idx="15348">
                  <c:v>38725</c:v>
                </c:pt>
                <c:pt idx="15349">
                  <c:v>38726</c:v>
                </c:pt>
                <c:pt idx="15350">
                  <c:v>38727</c:v>
                </c:pt>
                <c:pt idx="15351">
                  <c:v>38728</c:v>
                </c:pt>
                <c:pt idx="15352">
                  <c:v>38729</c:v>
                </c:pt>
                <c:pt idx="15353">
                  <c:v>38730</c:v>
                </c:pt>
                <c:pt idx="15354">
                  <c:v>38731</c:v>
                </c:pt>
                <c:pt idx="15355">
                  <c:v>38732</c:v>
                </c:pt>
                <c:pt idx="15356">
                  <c:v>38733</c:v>
                </c:pt>
                <c:pt idx="15357">
                  <c:v>38734</c:v>
                </c:pt>
                <c:pt idx="15358">
                  <c:v>38735</c:v>
                </c:pt>
                <c:pt idx="15359">
                  <c:v>38736</c:v>
                </c:pt>
                <c:pt idx="15360">
                  <c:v>38737</c:v>
                </c:pt>
                <c:pt idx="15361">
                  <c:v>38738</c:v>
                </c:pt>
                <c:pt idx="15362">
                  <c:v>38739</c:v>
                </c:pt>
                <c:pt idx="15363">
                  <c:v>38740</c:v>
                </c:pt>
                <c:pt idx="15364">
                  <c:v>38741</c:v>
                </c:pt>
                <c:pt idx="15365">
                  <c:v>38742</c:v>
                </c:pt>
                <c:pt idx="15366">
                  <c:v>38743</c:v>
                </c:pt>
                <c:pt idx="15367">
                  <c:v>38744</c:v>
                </c:pt>
                <c:pt idx="15368">
                  <c:v>38745</c:v>
                </c:pt>
                <c:pt idx="15369">
                  <c:v>38746</c:v>
                </c:pt>
                <c:pt idx="15370">
                  <c:v>38747</c:v>
                </c:pt>
                <c:pt idx="15371">
                  <c:v>38748</c:v>
                </c:pt>
                <c:pt idx="15372">
                  <c:v>38749</c:v>
                </c:pt>
                <c:pt idx="15373">
                  <c:v>38750</c:v>
                </c:pt>
                <c:pt idx="15374">
                  <c:v>38751</c:v>
                </c:pt>
                <c:pt idx="15375">
                  <c:v>38752</c:v>
                </c:pt>
                <c:pt idx="15376">
                  <c:v>38753</c:v>
                </c:pt>
                <c:pt idx="15377">
                  <c:v>38754</c:v>
                </c:pt>
                <c:pt idx="15378">
                  <c:v>38755</c:v>
                </c:pt>
                <c:pt idx="15379">
                  <c:v>38756</c:v>
                </c:pt>
                <c:pt idx="15380">
                  <c:v>38757</c:v>
                </c:pt>
                <c:pt idx="15381">
                  <c:v>38758</c:v>
                </c:pt>
                <c:pt idx="15382">
                  <c:v>38759</c:v>
                </c:pt>
                <c:pt idx="15383">
                  <c:v>38760</c:v>
                </c:pt>
                <c:pt idx="15384">
                  <c:v>38761</c:v>
                </c:pt>
                <c:pt idx="15385">
                  <c:v>38762</c:v>
                </c:pt>
                <c:pt idx="15386">
                  <c:v>38763</c:v>
                </c:pt>
                <c:pt idx="15387">
                  <c:v>38764</c:v>
                </c:pt>
                <c:pt idx="15388">
                  <c:v>38765</c:v>
                </c:pt>
                <c:pt idx="15389">
                  <c:v>38766</c:v>
                </c:pt>
                <c:pt idx="15390">
                  <c:v>38767</c:v>
                </c:pt>
                <c:pt idx="15391">
                  <c:v>38768</c:v>
                </c:pt>
                <c:pt idx="15392">
                  <c:v>38769</c:v>
                </c:pt>
                <c:pt idx="15393">
                  <c:v>38770</c:v>
                </c:pt>
                <c:pt idx="15394">
                  <c:v>38771</c:v>
                </c:pt>
                <c:pt idx="15395">
                  <c:v>38772</c:v>
                </c:pt>
                <c:pt idx="15396">
                  <c:v>38773</c:v>
                </c:pt>
                <c:pt idx="15397">
                  <c:v>38774</c:v>
                </c:pt>
                <c:pt idx="15398">
                  <c:v>38775</c:v>
                </c:pt>
                <c:pt idx="15399">
                  <c:v>38776</c:v>
                </c:pt>
                <c:pt idx="15400">
                  <c:v>38777</c:v>
                </c:pt>
                <c:pt idx="15401">
                  <c:v>38778</c:v>
                </c:pt>
                <c:pt idx="15402">
                  <c:v>38779</c:v>
                </c:pt>
                <c:pt idx="15403">
                  <c:v>38780</c:v>
                </c:pt>
                <c:pt idx="15404">
                  <c:v>38781</c:v>
                </c:pt>
                <c:pt idx="15405">
                  <c:v>38782</c:v>
                </c:pt>
                <c:pt idx="15406">
                  <c:v>38783</c:v>
                </c:pt>
                <c:pt idx="15407">
                  <c:v>38784</c:v>
                </c:pt>
                <c:pt idx="15408">
                  <c:v>38785</c:v>
                </c:pt>
                <c:pt idx="15409">
                  <c:v>38786</c:v>
                </c:pt>
                <c:pt idx="15410">
                  <c:v>38787</c:v>
                </c:pt>
                <c:pt idx="15411">
                  <c:v>38788</c:v>
                </c:pt>
                <c:pt idx="15412">
                  <c:v>38789</c:v>
                </c:pt>
                <c:pt idx="15413">
                  <c:v>38790</c:v>
                </c:pt>
                <c:pt idx="15414">
                  <c:v>38791</c:v>
                </c:pt>
                <c:pt idx="15415">
                  <c:v>38792</c:v>
                </c:pt>
                <c:pt idx="15416">
                  <c:v>38793</c:v>
                </c:pt>
                <c:pt idx="15417">
                  <c:v>38794</c:v>
                </c:pt>
                <c:pt idx="15418">
                  <c:v>38795</c:v>
                </c:pt>
                <c:pt idx="15419">
                  <c:v>38796</c:v>
                </c:pt>
                <c:pt idx="15420">
                  <c:v>38797</c:v>
                </c:pt>
                <c:pt idx="15421">
                  <c:v>38798</c:v>
                </c:pt>
                <c:pt idx="15422">
                  <c:v>38799</c:v>
                </c:pt>
                <c:pt idx="15423">
                  <c:v>38800</c:v>
                </c:pt>
                <c:pt idx="15424">
                  <c:v>38801</c:v>
                </c:pt>
                <c:pt idx="15425">
                  <c:v>38802</c:v>
                </c:pt>
                <c:pt idx="15426">
                  <c:v>38803</c:v>
                </c:pt>
                <c:pt idx="15427">
                  <c:v>38804</c:v>
                </c:pt>
                <c:pt idx="15428">
                  <c:v>38805</c:v>
                </c:pt>
                <c:pt idx="15429">
                  <c:v>38806</c:v>
                </c:pt>
                <c:pt idx="15430">
                  <c:v>38807</c:v>
                </c:pt>
                <c:pt idx="15431">
                  <c:v>38808</c:v>
                </c:pt>
                <c:pt idx="15432">
                  <c:v>38809</c:v>
                </c:pt>
                <c:pt idx="15433">
                  <c:v>38810</c:v>
                </c:pt>
                <c:pt idx="15434">
                  <c:v>38811</c:v>
                </c:pt>
                <c:pt idx="15435">
                  <c:v>38812</c:v>
                </c:pt>
                <c:pt idx="15436">
                  <c:v>38813</c:v>
                </c:pt>
                <c:pt idx="15437">
                  <c:v>38814</c:v>
                </c:pt>
                <c:pt idx="15438">
                  <c:v>38815</c:v>
                </c:pt>
                <c:pt idx="15439">
                  <c:v>38816</c:v>
                </c:pt>
                <c:pt idx="15440">
                  <c:v>38817</c:v>
                </c:pt>
                <c:pt idx="15441">
                  <c:v>38818</c:v>
                </c:pt>
                <c:pt idx="15442">
                  <c:v>38819</c:v>
                </c:pt>
                <c:pt idx="15443">
                  <c:v>38820</c:v>
                </c:pt>
                <c:pt idx="15444">
                  <c:v>38821</c:v>
                </c:pt>
                <c:pt idx="15445">
                  <c:v>38822</c:v>
                </c:pt>
                <c:pt idx="15446">
                  <c:v>38823</c:v>
                </c:pt>
                <c:pt idx="15447">
                  <c:v>38824</c:v>
                </c:pt>
                <c:pt idx="15448">
                  <c:v>38825</c:v>
                </c:pt>
                <c:pt idx="15449">
                  <c:v>38826</c:v>
                </c:pt>
                <c:pt idx="15450">
                  <c:v>38827</c:v>
                </c:pt>
                <c:pt idx="15451">
                  <c:v>38828</c:v>
                </c:pt>
                <c:pt idx="15452">
                  <c:v>38829</c:v>
                </c:pt>
                <c:pt idx="15453">
                  <c:v>38830</c:v>
                </c:pt>
                <c:pt idx="15454">
                  <c:v>38831</c:v>
                </c:pt>
                <c:pt idx="15455">
                  <c:v>38832</c:v>
                </c:pt>
                <c:pt idx="15456">
                  <c:v>38833</c:v>
                </c:pt>
                <c:pt idx="15457">
                  <c:v>38834</c:v>
                </c:pt>
                <c:pt idx="15458">
                  <c:v>38835</c:v>
                </c:pt>
                <c:pt idx="15459">
                  <c:v>38836</c:v>
                </c:pt>
                <c:pt idx="15460">
                  <c:v>38837</c:v>
                </c:pt>
                <c:pt idx="15461">
                  <c:v>38838</c:v>
                </c:pt>
                <c:pt idx="15462">
                  <c:v>38839</c:v>
                </c:pt>
                <c:pt idx="15463">
                  <c:v>38840</c:v>
                </c:pt>
                <c:pt idx="15464">
                  <c:v>38841</c:v>
                </c:pt>
                <c:pt idx="15465">
                  <c:v>38842</c:v>
                </c:pt>
                <c:pt idx="15466">
                  <c:v>38843</c:v>
                </c:pt>
                <c:pt idx="15467">
                  <c:v>38844</c:v>
                </c:pt>
                <c:pt idx="15468">
                  <c:v>38845</c:v>
                </c:pt>
                <c:pt idx="15469">
                  <c:v>38846</c:v>
                </c:pt>
                <c:pt idx="15470">
                  <c:v>38847</c:v>
                </c:pt>
                <c:pt idx="15471">
                  <c:v>38848</c:v>
                </c:pt>
                <c:pt idx="15472">
                  <c:v>38849</c:v>
                </c:pt>
                <c:pt idx="15473">
                  <c:v>38850</c:v>
                </c:pt>
                <c:pt idx="15474">
                  <c:v>38851</c:v>
                </c:pt>
                <c:pt idx="15475">
                  <c:v>38852</c:v>
                </c:pt>
                <c:pt idx="15476">
                  <c:v>38853</c:v>
                </c:pt>
                <c:pt idx="15477">
                  <c:v>38854</c:v>
                </c:pt>
                <c:pt idx="15478">
                  <c:v>38855</c:v>
                </c:pt>
                <c:pt idx="15479">
                  <c:v>38856</c:v>
                </c:pt>
                <c:pt idx="15480">
                  <c:v>38857</c:v>
                </c:pt>
                <c:pt idx="15481">
                  <c:v>38858</c:v>
                </c:pt>
                <c:pt idx="15482">
                  <c:v>38859</c:v>
                </c:pt>
                <c:pt idx="15483">
                  <c:v>38860</c:v>
                </c:pt>
                <c:pt idx="15484">
                  <c:v>38861</c:v>
                </c:pt>
                <c:pt idx="15485">
                  <c:v>38862</c:v>
                </c:pt>
                <c:pt idx="15486">
                  <c:v>38863</c:v>
                </c:pt>
                <c:pt idx="15487">
                  <c:v>38864</c:v>
                </c:pt>
                <c:pt idx="15488">
                  <c:v>38865</c:v>
                </c:pt>
                <c:pt idx="15489">
                  <c:v>38866</c:v>
                </c:pt>
                <c:pt idx="15490">
                  <c:v>38867</c:v>
                </c:pt>
                <c:pt idx="15491">
                  <c:v>38868</c:v>
                </c:pt>
                <c:pt idx="15492">
                  <c:v>38869</c:v>
                </c:pt>
                <c:pt idx="15493">
                  <c:v>38870</c:v>
                </c:pt>
                <c:pt idx="15494">
                  <c:v>38871</c:v>
                </c:pt>
                <c:pt idx="15495">
                  <c:v>38872</c:v>
                </c:pt>
                <c:pt idx="15496">
                  <c:v>38873</c:v>
                </c:pt>
                <c:pt idx="15497">
                  <c:v>38874</c:v>
                </c:pt>
                <c:pt idx="15498">
                  <c:v>38875</c:v>
                </c:pt>
                <c:pt idx="15499">
                  <c:v>38876</c:v>
                </c:pt>
                <c:pt idx="15500">
                  <c:v>38877</c:v>
                </c:pt>
                <c:pt idx="15501">
                  <c:v>38878</c:v>
                </c:pt>
                <c:pt idx="15502">
                  <c:v>38879</c:v>
                </c:pt>
                <c:pt idx="15503">
                  <c:v>38880</c:v>
                </c:pt>
                <c:pt idx="15504">
                  <c:v>38881</c:v>
                </c:pt>
                <c:pt idx="15505">
                  <c:v>38882</c:v>
                </c:pt>
                <c:pt idx="15506">
                  <c:v>38883</c:v>
                </c:pt>
                <c:pt idx="15507">
                  <c:v>38884</c:v>
                </c:pt>
                <c:pt idx="15508">
                  <c:v>38885</c:v>
                </c:pt>
                <c:pt idx="15509">
                  <c:v>38886</c:v>
                </c:pt>
                <c:pt idx="15510">
                  <c:v>38887</c:v>
                </c:pt>
                <c:pt idx="15511">
                  <c:v>38888</c:v>
                </c:pt>
                <c:pt idx="15512">
                  <c:v>38889</c:v>
                </c:pt>
                <c:pt idx="15513">
                  <c:v>38890</c:v>
                </c:pt>
                <c:pt idx="15514">
                  <c:v>38891</c:v>
                </c:pt>
                <c:pt idx="15515">
                  <c:v>38892</c:v>
                </c:pt>
                <c:pt idx="15516">
                  <c:v>38893</c:v>
                </c:pt>
                <c:pt idx="15517">
                  <c:v>38894</c:v>
                </c:pt>
                <c:pt idx="15518">
                  <c:v>38895</c:v>
                </c:pt>
                <c:pt idx="15519">
                  <c:v>38896</c:v>
                </c:pt>
                <c:pt idx="15520">
                  <c:v>38897</c:v>
                </c:pt>
                <c:pt idx="15521">
                  <c:v>38898</c:v>
                </c:pt>
                <c:pt idx="15522">
                  <c:v>38899</c:v>
                </c:pt>
                <c:pt idx="15523">
                  <c:v>38900</c:v>
                </c:pt>
                <c:pt idx="15524">
                  <c:v>38901</c:v>
                </c:pt>
                <c:pt idx="15525">
                  <c:v>38902</c:v>
                </c:pt>
                <c:pt idx="15526">
                  <c:v>38903</c:v>
                </c:pt>
                <c:pt idx="15527">
                  <c:v>38904</c:v>
                </c:pt>
                <c:pt idx="15528">
                  <c:v>38905</c:v>
                </c:pt>
                <c:pt idx="15529">
                  <c:v>38906</c:v>
                </c:pt>
                <c:pt idx="15530">
                  <c:v>38907</c:v>
                </c:pt>
                <c:pt idx="15531">
                  <c:v>38908</c:v>
                </c:pt>
                <c:pt idx="15532">
                  <c:v>38909</c:v>
                </c:pt>
                <c:pt idx="15533">
                  <c:v>38910</c:v>
                </c:pt>
                <c:pt idx="15534">
                  <c:v>38911</c:v>
                </c:pt>
                <c:pt idx="15535">
                  <c:v>38912</c:v>
                </c:pt>
                <c:pt idx="15536">
                  <c:v>38913</c:v>
                </c:pt>
                <c:pt idx="15537">
                  <c:v>38914</c:v>
                </c:pt>
                <c:pt idx="15538">
                  <c:v>38915</c:v>
                </c:pt>
                <c:pt idx="15539">
                  <c:v>38916</c:v>
                </c:pt>
                <c:pt idx="15540">
                  <c:v>38917</c:v>
                </c:pt>
                <c:pt idx="15541">
                  <c:v>38918</c:v>
                </c:pt>
                <c:pt idx="15542">
                  <c:v>38919</c:v>
                </c:pt>
                <c:pt idx="15543">
                  <c:v>38920</c:v>
                </c:pt>
                <c:pt idx="15544">
                  <c:v>38921</c:v>
                </c:pt>
                <c:pt idx="15545">
                  <c:v>38922</c:v>
                </c:pt>
                <c:pt idx="15546">
                  <c:v>38923</c:v>
                </c:pt>
                <c:pt idx="15547">
                  <c:v>38924</c:v>
                </c:pt>
                <c:pt idx="15548">
                  <c:v>38925</c:v>
                </c:pt>
                <c:pt idx="15549">
                  <c:v>38926</c:v>
                </c:pt>
                <c:pt idx="15550">
                  <c:v>38927</c:v>
                </c:pt>
                <c:pt idx="15551">
                  <c:v>38928</c:v>
                </c:pt>
                <c:pt idx="15552">
                  <c:v>38929</c:v>
                </c:pt>
                <c:pt idx="15553">
                  <c:v>38930</c:v>
                </c:pt>
                <c:pt idx="15554">
                  <c:v>38931</c:v>
                </c:pt>
                <c:pt idx="15555">
                  <c:v>38932</c:v>
                </c:pt>
                <c:pt idx="15556">
                  <c:v>38933</c:v>
                </c:pt>
                <c:pt idx="15557">
                  <c:v>38934</c:v>
                </c:pt>
                <c:pt idx="15558">
                  <c:v>38935</c:v>
                </c:pt>
                <c:pt idx="15559">
                  <c:v>38936</c:v>
                </c:pt>
                <c:pt idx="15560">
                  <c:v>38937</c:v>
                </c:pt>
                <c:pt idx="15561">
                  <c:v>38938</c:v>
                </c:pt>
                <c:pt idx="15562">
                  <c:v>38939</c:v>
                </c:pt>
                <c:pt idx="15563">
                  <c:v>38940</c:v>
                </c:pt>
                <c:pt idx="15564">
                  <c:v>38941</c:v>
                </c:pt>
                <c:pt idx="15565">
                  <c:v>38942</c:v>
                </c:pt>
                <c:pt idx="15566">
                  <c:v>38943</c:v>
                </c:pt>
                <c:pt idx="15567">
                  <c:v>38944</c:v>
                </c:pt>
                <c:pt idx="15568">
                  <c:v>38945</c:v>
                </c:pt>
                <c:pt idx="15569">
                  <c:v>38946</c:v>
                </c:pt>
                <c:pt idx="15570">
                  <c:v>38947</c:v>
                </c:pt>
                <c:pt idx="15571">
                  <c:v>38948</c:v>
                </c:pt>
                <c:pt idx="15572">
                  <c:v>38949</c:v>
                </c:pt>
                <c:pt idx="15573">
                  <c:v>38950</c:v>
                </c:pt>
                <c:pt idx="15574">
                  <c:v>38951</c:v>
                </c:pt>
                <c:pt idx="15575">
                  <c:v>38952</c:v>
                </c:pt>
                <c:pt idx="15576">
                  <c:v>38953</c:v>
                </c:pt>
                <c:pt idx="15577">
                  <c:v>38954</c:v>
                </c:pt>
                <c:pt idx="15578">
                  <c:v>38955</c:v>
                </c:pt>
                <c:pt idx="15579">
                  <c:v>38956</c:v>
                </c:pt>
                <c:pt idx="15580">
                  <c:v>38957</c:v>
                </c:pt>
                <c:pt idx="15581">
                  <c:v>38958</c:v>
                </c:pt>
                <c:pt idx="15582">
                  <c:v>38959</c:v>
                </c:pt>
                <c:pt idx="15583">
                  <c:v>38960</c:v>
                </c:pt>
                <c:pt idx="15584">
                  <c:v>38961</c:v>
                </c:pt>
                <c:pt idx="15585">
                  <c:v>38962</c:v>
                </c:pt>
                <c:pt idx="15586">
                  <c:v>38963</c:v>
                </c:pt>
                <c:pt idx="15587">
                  <c:v>38964</c:v>
                </c:pt>
                <c:pt idx="15588">
                  <c:v>38965</c:v>
                </c:pt>
                <c:pt idx="15589">
                  <c:v>38966</c:v>
                </c:pt>
                <c:pt idx="15590">
                  <c:v>38967</c:v>
                </c:pt>
                <c:pt idx="15591">
                  <c:v>38968</c:v>
                </c:pt>
                <c:pt idx="15592">
                  <c:v>38969</c:v>
                </c:pt>
                <c:pt idx="15593">
                  <c:v>38970</c:v>
                </c:pt>
                <c:pt idx="15594">
                  <c:v>38971</c:v>
                </c:pt>
                <c:pt idx="15595">
                  <c:v>38972</c:v>
                </c:pt>
                <c:pt idx="15596">
                  <c:v>38973</c:v>
                </c:pt>
                <c:pt idx="15597">
                  <c:v>38974</c:v>
                </c:pt>
                <c:pt idx="15598">
                  <c:v>38975</c:v>
                </c:pt>
                <c:pt idx="15599">
                  <c:v>38976</c:v>
                </c:pt>
                <c:pt idx="15600">
                  <c:v>38977</c:v>
                </c:pt>
                <c:pt idx="15601">
                  <c:v>38978</c:v>
                </c:pt>
                <c:pt idx="15602">
                  <c:v>38979</c:v>
                </c:pt>
                <c:pt idx="15603">
                  <c:v>38980</c:v>
                </c:pt>
                <c:pt idx="15604">
                  <c:v>38981</c:v>
                </c:pt>
                <c:pt idx="15605">
                  <c:v>38982</c:v>
                </c:pt>
                <c:pt idx="15606">
                  <c:v>38983</c:v>
                </c:pt>
                <c:pt idx="15607">
                  <c:v>38984</c:v>
                </c:pt>
                <c:pt idx="15608">
                  <c:v>38985</c:v>
                </c:pt>
                <c:pt idx="15609">
                  <c:v>38986</c:v>
                </c:pt>
                <c:pt idx="15610">
                  <c:v>38987</c:v>
                </c:pt>
                <c:pt idx="15611">
                  <c:v>38988</c:v>
                </c:pt>
                <c:pt idx="15612">
                  <c:v>38989</c:v>
                </c:pt>
                <c:pt idx="15613">
                  <c:v>38990</c:v>
                </c:pt>
                <c:pt idx="15614">
                  <c:v>38991</c:v>
                </c:pt>
                <c:pt idx="15615">
                  <c:v>38992</c:v>
                </c:pt>
                <c:pt idx="15616">
                  <c:v>38993</c:v>
                </c:pt>
                <c:pt idx="15617">
                  <c:v>38994</c:v>
                </c:pt>
                <c:pt idx="15618">
                  <c:v>38995</c:v>
                </c:pt>
                <c:pt idx="15619">
                  <c:v>38996</c:v>
                </c:pt>
                <c:pt idx="15620">
                  <c:v>38997</c:v>
                </c:pt>
                <c:pt idx="15621">
                  <c:v>38998</c:v>
                </c:pt>
                <c:pt idx="15622">
                  <c:v>38999</c:v>
                </c:pt>
                <c:pt idx="15623">
                  <c:v>39000</c:v>
                </c:pt>
                <c:pt idx="15624">
                  <c:v>39001</c:v>
                </c:pt>
                <c:pt idx="15625">
                  <c:v>39002</c:v>
                </c:pt>
                <c:pt idx="15626">
                  <c:v>39003</c:v>
                </c:pt>
                <c:pt idx="15627">
                  <c:v>39004</c:v>
                </c:pt>
                <c:pt idx="15628">
                  <c:v>39005</c:v>
                </c:pt>
                <c:pt idx="15629">
                  <c:v>39006</c:v>
                </c:pt>
                <c:pt idx="15630">
                  <c:v>39007</c:v>
                </c:pt>
                <c:pt idx="15631">
                  <c:v>39008</c:v>
                </c:pt>
                <c:pt idx="15632">
                  <c:v>39009</c:v>
                </c:pt>
                <c:pt idx="15633">
                  <c:v>39010</c:v>
                </c:pt>
                <c:pt idx="15634">
                  <c:v>39011</c:v>
                </c:pt>
                <c:pt idx="15635">
                  <c:v>39012</c:v>
                </c:pt>
                <c:pt idx="15636">
                  <c:v>39013</c:v>
                </c:pt>
                <c:pt idx="15637">
                  <c:v>39014</c:v>
                </c:pt>
                <c:pt idx="15638">
                  <c:v>39015</c:v>
                </c:pt>
                <c:pt idx="15639">
                  <c:v>39016</c:v>
                </c:pt>
                <c:pt idx="15640">
                  <c:v>39017</c:v>
                </c:pt>
                <c:pt idx="15641">
                  <c:v>39018</c:v>
                </c:pt>
                <c:pt idx="15642">
                  <c:v>39019</c:v>
                </c:pt>
                <c:pt idx="15643">
                  <c:v>39020</c:v>
                </c:pt>
                <c:pt idx="15644">
                  <c:v>39021</c:v>
                </c:pt>
                <c:pt idx="15645">
                  <c:v>39022</c:v>
                </c:pt>
                <c:pt idx="15646">
                  <c:v>39023</c:v>
                </c:pt>
                <c:pt idx="15647">
                  <c:v>39024</c:v>
                </c:pt>
                <c:pt idx="15648">
                  <c:v>39025</c:v>
                </c:pt>
                <c:pt idx="15649">
                  <c:v>39026</c:v>
                </c:pt>
                <c:pt idx="15650">
                  <c:v>39027</c:v>
                </c:pt>
                <c:pt idx="15651">
                  <c:v>39028</c:v>
                </c:pt>
                <c:pt idx="15652">
                  <c:v>39029</c:v>
                </c:pt>
                <c:pt idx="15653">
                  <c:v>39030</c:v>
                </c:pt>
                <c:pt idx="15654">
                  <c:v>39031</c:v>
                </c:pt>
                <c:pt idx="15655">
                  <c:v>39032</c:v>
                </c:pt>
                <c:pt idx="15656">
                  <c:v>39033</c:v>
                </c:pt>
                <c:pt idx="15657">
                  <c:v>39034</c:v>
                </c:pt>
                <c:pt idx="15658">
                  <c:v>39035</c:v>
                </c:pt>
                <c:pt idx="15659">
                  <c:v>39036</c:v>
                </c:pt>
                <c:pt idx="15660">
                  <c:v>39037</c:v>
                </c:pt>
                <c:pt idx="15661">
                  <c:v>39038</c:v>
                </c:pt>
                <c:pt idx="15662">
                  <c:v>39039</c:v>
                </c:pt>
                <c:pt idx="15663">
                  <c:v>39040</c:v>
                </c:pt>
                <c:pt idx="15664">
                  <c:v>39041</c:v>
                </c:pt>
                <c:pt idx="15665">
                  <c:v>39042</c:v>
                </c:pt>
                <c:pt idx="15666">
                  <c:v>39043</c:v>
                </c:pt>
                <c:pt idx="15667">
                  <c:v>39044</c:v>
                </c:pt>
                <c:pt idx="15668">
                  <c:v>39045</c:v>
                </c:pt>
                <c:pt idx="15669">
                  <c:v>39046</c:v>
                </c:pt>
                <c:pt idx="15670">
                  <c:v>39047</c:v>
                </c:pt>
                <c:pt idx="15671">
                  <c:v>39048</c:v>
                </c:pt>
                <c:pt idx="15672">
                  <c:v>39049</c:v>
                </c:pt>
                <c:pt idx="15673">
                  <c:v>39050</c:v>
                </c:pt>
                <c:pt idx="15674">
                  <c:v>39051</c:v>
                </c:pt>
                <c:pt idx="15675">
                  <c:v>39052</c:v>
                </c:pt>
                <c:pt idx="15676">
                  <c:v>39053</c:v>
                </c:pt>
                <c:pt idx="15677">
                  <c:v>39054</c:v>
                </c:pt>
                <c:pt idx="15678">
                  <c:v>39055</c:v>
                </c:pt>
                <c:pt idx="15679">
                  <c:v>39056</c:v>
                </c:pt>
                <c:pt idx="15680">
                  <c:v>39057</c:v>
                </c:pt>
                <c:pt idx="15681">
                  <c:v>39058</c:v>
                </c:pt>
                <c:pt idx="15682">
                  <c:v>39059</c:v>
                </c:pt>
                <c:pt idx="15683">
                  <c:v>39060</c:v>
                </c:pt>
                <c:pt idx="15684">
                  <c:v>39061</c:v>
                </c:pt>
                <c:pt idx="15685">
                  <c:v>39062</c:v>
                </c:pt>
                <c:pt idx="15686">
                  <c:v>39063</c:v>
                </c:pt>
                <c:pt idx="15687">
                  <c:v>39064</c:v>
                </c:pt>
                <c:pt idx="15688">
                  <c:v>39065</c:v>
                </c:pt>
                <c:pt idx="15689">
                  <c:v>39066</c:v>
                </c:pt>
                <c:pt idx="15690">
                  <c:v>39067</c:v>
                </c:pt>
                <c:pt idx="15691">
                  <c:v>39068</c:v>
                </c:pt>
                <c:pt idx="15692">
                  <c:v>39069</c:v>
                </c:pt>
                <c:pt idx="15693">
                  <c:v>39070</c:v>
                </c:pt>
                <c:pt idx="15694">
                  <c:v>39071</c:v>
                </c:pt>
                <c:pt idx="15695">
                  <c:v>39072</c:v>
                </c:pt>
                <c:pt idx="15696">
                  <c:v>39073</c:v>
                </c:pt>
                <c:pt idx="15697">
                  <c:v>39074</c:v>
                </c:pt>
                <c:pt idx="15698">
                  <c:v>39075</c:v>
                </c:pt>
                <c:pt idx="15699">
                  <c:v>39076</c:v>
                </c:pt>
                <c:pt idx="15700">
                  <c:v>39077</c:v>
                </c:pt>
                <c:pt idx="15701">
                  <c:v>39078</c:v>
                </c:pt>
                <c:pt idx="15702">
                  <c:v>39079</c:v>
                </c:pt>
                <c:pt idx="15703">
                  <c:v>39080</c:v>
                </c:pt>
                <c:pt idx="15704">
                  <c:v>39081</c:v>
                </c:pt>
                <c:pt idx="15705">
                  <c:v>39082</c:v>
                </c:pt>
                <c:pt idx="15706">
                  <c:v>39083</c:v>
                </c:pt>
                <c:pt idx="15707">
                  <c:v>39084</c:v>
                </c:pt>
                <c:pt idx="15708">
                  <c:v>39085</c:v>
                </c:pt>
                <c:pt idx="15709">
                  <c:v>39086</c:v>
                </c:pt>
                <c:pt idx="15710">
                  <c:v>39087</c:v>
                </c:pt>
                <c:pt idx="15711">
                  <c:v>39088</c:v>
                </c:pt>
                <c:pt idx="15712">
                  <c:v>39089</c:v>
                </c:pt>
                <c:pt idx="15713">
                  <c:v>39090</c:v>
                </c:pt>
                <c:pt idx="15714">
                  <c:v>39091</c:v>
                </c:pt>
                <c:pt idx="15715">
                  <c:v>39092</c:v>
                </c:pt>
                <c:pt idx="15716">
                  <c:v>39093</c:v>
                </c:pt>
                <c:pt idx="15717">
                  <c:v>39094</c:v>
                </c:pt>
                <c:pt idx="15718">
                  <c:v>39095</c:v>
                </c:pt>
                <c:pt idx="15719">
                  <c:v>39096</c:v>
                </c:pt>
                <c:pt idx="15720">
                  <c:v>39097</c:v>
                </c:pt>
                <c:pt idx="15721">
                  <c:v>39098</c:v>
                </c:pt>
                <c:pt idx="15722">
                  <c:v>39099</c:v>
                </c:pt>
                <c:pt idx="15723">
                  <c:v>39100</c:v>
                </c:pt>
                <c:pt idx="15724">
                  <c:v>39101</c:v>
                </c:pt>
                <c:pt idx="15725">
                  <c:v>39102</c:v>
                </c:pt>
                <c:pt idx="15726">
                  <c:v>39103</c:v>
                </c:pt>
                <c:pt idx="15727">
                  <c:v>39104</c:v>
                </c:pt>
                <c:pt idx="15728">
                  <c:v>39105</c:v>
                </c:pt>
                <c:pt idx="15729">
                  <c:v>39106</c:v>
                </c:pt>
                <c:pt idx="15730">
                  <c:v>39107</c:v>
                </c:pt>
                <c:pt idx="15731">
                  <c:v>39108</c:v>
                </c:pt>
                <c:pt idx="15732">
                  <c:v>39109</c:v>
                </c:pt>
                <c:pt idx="15733">
                  <c:v>39110</c:v>
                </c:pt>
                <c:pt idx="15734">
                  <c:v>39111</c:v>
                </c:pt>
                <c:pt idx="15735">
                  <c:v>39112</c:v>
                </c:pt>
                <c:pt idx="15736">
                  <c:v>39113</c:v>
                </c:pt>
                <c:pt idx="15737">
                  <c:v>39114</c:v>
                </c:pt>
                <c:pt idx="15738">
                  <c:v>39115</c:v>
                </c:pt>
                <c:pt idx="15739">
                  <c:v>39116</c:v>
                </c:pt>
                <c:pt idx="15740">
                  <c:v>39117</c:v>
                </c:pt>
                <c:pt idx="15741">
                  <c:v>39118</c:v>
                </c:pt>
                <c:pt idx="15742">
                  <c:v>39119</c:v>
                </c:pt>
                <c:pt idx="15743">
                  <c:v>39120</c:v>
                </c:pt>
                <c:pt idx="15744">
                  <c:v>39121</c:v>
                </c:pt>
                <c:pt idx="15745">
                  <c:v>39122</c:v>
                </c:pt>
                <c:pt idx="15746">
                  <c:v>39123</c:v>
                </c:pt>
                <c:pt idx="15747">
                  <c:v>39124</c:v>
                </c:pt>
                <c:pt idx="15748">
                  <c:v>39125</c:v>
                </c:pt>
                <c:pt idx="15749">
                  <c:v>39126</c:v>
                </c:pt>
                <c:pt idx="15750">
                  <c:v>39127</c:v>
                </c:pt>
                <c:pt idx="15751">
                  <c:v>39128</c:v>
                </c:pt>
                <c:pt idx="15752">
                  <c:v>39129</c:v>
                </c:pt>
                <c:pt idx="15753">
                  <c:v>39130</c:v>
                </c:pt>
                <c:pt idx="15754">
                  <c:v>39131</c:v>
                </c:pt>
                <c:pt idx="15755">
                  <c:v>39132</c:v>
                </c:pt>
                <c:pt idx="15756">
                  <c:v>39133</c:v>
                </c:pt>
                <c:pt idx="15757">
                  <c:v>39134</c:v>
                </c:pt>
                <c:pt idx="15758">
                  <c:v>39135</c:v>
                </c:pt>
                <c:pt idx="15759">
                  <c:v>39136</c:v>
                </c:pt>
                <c:pt idx="15760">
                  <c:v>39137</c:v>
                </c:pt>
                <c:pt idx="15761">
                  <c:v>39138</c:v>
                </c:pt>
                <c:pt idx="15762">
                  <c:v>39139</c:v>
                </c:pt>
                <c:pt idx="15763">
                  <c:v>39140</c:v>
                </c:pt>
                <c:pt idx="15764">
                  <c:v>39141</c:v>
                </c:pt>
                <c:pt idx="15765">
                  <c:v>39142</c:v>
                </c:pt>
                <c:pt idx="15766">
                  <c:v>39143</c:v>
                </c:pt>
                <c:pt idx="15767">
                  <c:v>39144</c:v>
                </c:pt>
                <c:pt idx="15768">
                  <c:v>39145</c:v>
                </c:pt>
                <c:pt idx="15769">
                  <c:v>39146</c:v>
                </c:pt>
                <c:pt idx="15770">
                  <c:v>39147</c:v>
                </c:pt>
                <c:pt idx="15771">
                  <c:v>39148</c:v>
                </c:pt>
                <c:pt idx="15772">
                  <c:v>39149</c:v>
                </c:pt>
                <c:pt idx="15773">
                  <c:v>39150</c:v>
                </c:pt>
                <c:pt idx="15774">
                  <c:v>39151</c:v>
                </c:pt>
                <c:pt idx="15775">
                  <c:v>39152</c:v>
                </c:pt>
                <c:pt idx="15776">
                  <c:v>39153</c:v>
                </c:pt>
                <c:pt idx="15777">
                  <c:v>39154</c:v>
                </c:pt>
                <c:pt idx="15778">
                  <c:v>39155</c:v>
                </c:pt>
                <c:pt idx="15779">
                  <c:v>39156</c:v>
                </c:pt>
                <c:pt idx="15780">
                  <c:v>39157</c:v>
                </c:pt>
                <c:pt idx="15781">
                  <c:v>39158</c:v>
                </c:pt>
                <c:pt idx="15782">
                  <c:v>39159</c:v>
                </c:pt>
                <c:pt idx="15783">
                  <c:v>39160</c:v>
                </c:pt>
                <c:pt idx="15784">
                  <c:v>39161</c:v>
                </c:pt>
                <c:pt idx="15785">
                  <c:v>39162</c:v>
                </c:pt>
                <c:pt idx="15786">
                  <c:v>39163</c:v>
                </c:pt>
                <c:pt idx="15787">
                  <c:v>39164</c:v>
                </c:pt>
                <c:pt idx="15788">
                  <c:v>39165</c:v>
                </c:pt>
                <c:pt idx="15789">
                  <c:v>39166</c:v>
                </c:pt>
                <c:pt idx="15790">
                  <c:v>39167</c:v>
                </c:pt>
                <c:pt idx="15791">
                  <c:v>39168</c:v>
                </c:pt>
                <c:pt idx="15792">
                  <c:v>39169</c:v>
                </c:pt>
                <c:pt idx="15793">
                  <c:v>39170</c:v>
                </c:pt>
                <c:pt idx="15794">
                  <c:v>39171</c:v>
                </c:pt>
                <c:pt idx="15795">
                  <c:v>39172</c:v>
                </c:pt>
                <c:pt idx="15796">
                  <c:v>39173</c:v>
                </c:pt>
                <c:pt idx="15797">
                  <c:v>39174</c:v>
                </c:pt>
                <c:pt idx="15798">
                  <c:v>39175</c:v>
                </c:pt>
                <c:pt idx="15799">
                  <c:v>39176</c:v>
                </c:pt>
                <c:pt idx="15800">
                  <c:v>39177</c:v>
                </c:pt>
                <c:pt idx="15801">
                  <c:v>39178</c:v>
                </c:pt>
                <c:pt idx="15802">
                  <c:v>39179</c:v>
                </c:pt>
                <c:pt idx="15803">
                  <c:v>39180</c:v>
                </c:pt>
                <c:pt idx="15804">
                  <c:v>39181</c:v>
                </c:pt>
                <c:pt idx="15805">
                  <c:v>39182</c:v>
                </c:pt>
                <c:pt idx="15806">
                  <c:v>39183</c:v>
                </c:pt>
                <c:pt idx="15807">
                  <c:v>39184</c:v>
                </c:pt>
                <c:pt idx="15808">
                  <c:v>39185</c:v>
                </c:pt>
                <c:pt idx="15809">
                  <c:v>39186</c:v>
                </c:pt>
                <c:pt idx="15810">
                  <c:v>39187</c:v>
                </c:pt>
                <c:pt idx="15811">
                  <c:v>39188</c:v>
                </c:pt>
                <c:pt idx="15812">
                  <c:v>39189</c:v>
                </c:pt>
                <c:pt idx="15813">
                  <c:v>39190</c:v>
                </c:pt>
                <c:pt idx="15814">
                  <c:v>39191</c:v>
                </c:pt>
                <c:pt idx="15815">
                  <c:v>39192</c:v>
                </c:pt>
                <c:pt idx="15816">
                  <c:v>39193</c:v>
                </c:pt>
                <c:pt idx="15817">
                  <c:v>39194</c:v>
                </c:pt>
                <c:pt idx="15818">
                  <c:v>39195</c:v>
                </c:pt>
                <c:pt idx="15819">
                  <c:v>39196</c:v>
                </c:pt>
                <c:pt idx="15820">
                  <c:v>39197</c:v>
                </c:pt>
                <c:pt idx="15821">
                  <c:v>39198</c:v>
                </c:pt>
                <c:pt idx="15822">
                  <c:v>39199</c:v>
                </c:pt>
                <c:pt idx="15823">
                  <c:v>39200</c:v>
                </c:pt>
                <c:pt idx="15824">
                  <c:v>39201</c:v>
                </c:pt>
                <c:pt idx="15825">
                  <c:v>39202</c:v>
                </c:pt>
                <c:pt idx="15826">
                  <c:v>39203</c:v>
                </c:pt>
                <c:pt idx="15827">
                  <c:v>39204</c:v>
                </c:pt>
                <c:pt idx="15828">
                  <c:v>39205</c:v>
                </c:pt>
                <c:pt idx="15829">
                  <c:v>39206</c:v>
                </c:pt>
                <c:pt idx="15830">
                  <c:v>39207</c:v>
                </c:pt>
                <c:pt idx="15831">
                  <c:v>39208</c:v>
                </c:pt>
                <c:pt idx="15832">
                  <c:v>39209</c:v>
                </c:pt>
                <c:pt idx="15833">
                  <c:v>39210</c:v>
                </c:pt>
                <c:pt idx="15834">
                  <c:v>39211</c:v>
                </c:pt>
                <c:pt idx="15835">
                  <c:v>39212</c:v>
                </c:pt>
                <c:pt idx="15836">
                  <c:v>39213</c:v>
                </c:pt>
                <c:pt idx="15837">
                  <c:v>39214</c:v>
                </c:pt>
                <c:pt idx="15838">
                  <c:v>39215</c:v>
                </c:pt>
                <c:pt idx="15839">
                  <c:v>39216</c:v>
                </c:pt>
                <c:pt idx="15840">
                  <c:v>39217</c:v>
                </c:pt>
                <c:pt idx="15841">
                  <c:v>39218</c:v>
                </c:pt>
                <c:pt idx="15842">
                  <c:v>39219</c:v>
                </c:pt>
                <c:pt idx="15843">
                  <c:v>39220</c:v>
                </c:pt>
                <c:pt idx="15844">
                  <c:v>39221</c:v>
                </c:pt>
                <c:pt idx="15845">
                  <c:v>39222</c:v>
                </c:pt>
                <c:pt idx="15846">
                  <c:v>39223</c:v>
                </c:pt>
                <c:pt idx="15847">
                  <c:v>39224</c:v>
                </c:pt>
                <c:pt idx="15848">
                  <c:v>39225</c:v>
                </c:pt>
                <c:pt idx="15849">
                  <c:v>39226</c:v>
                </c:pt>
                <c:pt idx="15850">
                  <c:v>39227</c:v>
                </c:pt>
                <c:pt idx="15851">
                  <c:v>39228</c:v>
                </c:pt>
                <c:pt idx="15852">
                  <c:v>39229</c:v>
                </c:pt>
                <c:pt idx="15853">
                  <c:v>39230</c:v>
                </c:pt>
                <c:pt idx="15854">
                  <c:v>39231</c:v>
                </c:pt>
                <c:pt idx="15855">
                  <c:v>39232</c:v>
                </c:pt>
                <c:pt idx="15856">
                  <c:v>39233</c:v>
                </c:pt>
                <c:pt idx="15857">
                  <c:v>39234</c:v>
                </c:pt>
                <c:pt idx="15858">
                  <c:v>39235</c:v>
                </c:pt>
                <c:pt idx="15859">
                  <c:v>39236</c:v>
                </c:pt>
                <c:pt idx="15860">
                  <c:v>39237</c:v>
                </c:pt>
                <c:pt idx="15861">
                  <c:v>39238</c:v>
                </c:pt>
                <c:pt idx="15862">
                  <c:v>39239</c:v>
                </c:pt>
                <c:pt idx="15863">
                  <c:v>39240</c:v>
                </c:pt>
                <c:pt idx="15864">
                  <c:v>39241</c:v>
                </c:pt>
                <c:pt idx="15865">
                  <c:v>39242</c:v>
                </c:pt>
                <c:pt idx="15866">
                  <c:v>39243</c:v>
                </c:pt>
                <c:pt idx="15867">
                  <c:v>39244</c:v>
                </c:pt>
                <c:pt idx="15868">
                  <c:v>39245</c:v>
                </c:pt>
                <c:pt idx="15869">
                  <c:v>39246</c:v>
                </c:pt>
                <c:pt idx="15870">
                  <c:v>39247</c:v>
                </c:pt>
                <c:pt idx="15871">
                  <c:v>39248</c:v>
                </c:pt>
                <c:pt idx="15872">
                  <c:v>39249</c:v>
                </c:pt>
                <c:pt idx="15873">
                  <c:v>39250</c:v>
                </c:pt>
                <c:pt idx="15874">
                  <c:v>39251</c:v>
                </c:pt>
                <c:pt idx="15875">
                  <c:v>39252</c:v>
                </c:pt>
                <c:pt idx="15876">
                  <c:v>39253</c:v>
                </c:pt>
                <c:pt idx="15877">
                  <c:v>39254</c:v>
                </c:pt>
                <c:pt idx="15878">
                  <c:v>39255</c:v>
                </c:pt>
                <c:pt idx="15879">
                  <c:v>39256</c:v>
                </c:pt>
                <c:pt idx="15880">
                  <c:v>39257</c:v>
                </c:pt>
                <c:pt idx="15881">
                  <c:v>39258</c:v>
                </c:pt>
                <c:pt idx="15882">
                  <c:v>39259</c:v>
                </c:pt>
                <c:pt idx="15883">
                  <c:v>39260</c:v>
                </c:pt>
                <c:pt idx="15884">
                  <c:v>39261</c:v>
                </c:pt>
                <c:pt idx="15885">
                  <c:v>39262</c:v>
                </c:pt>
                <c:pt idx="15886">
                  <c:v>39263</c:v>
                </c:pt>
                <c:pt idx="15887">
                  <c:v>39264</c:v>
                </c:pt>
                <c:pt idx="15888">
                  <c:v>39265</c:v>
                </c:pt>
                <c:pt idx="15889">
                  <c:v>39266</c:v>
                </c:pt>
                <c:pt idx="15890">
                  <c:v>39267</c:v>
                </c:pt>
                <c:pt idx="15891">
                  <c:v>39268</c:v>
                </c:pt>
                <c:pt idx="15892">
                  <c:v>39269</c:v>
                </c:pt>
                <c:pt idx="15893">
                  <c:v>39270</c:v>
                </c:pt>
                <c:pt idx="15894">
                  <c:v>39271</c:v>
                </c:pt>
                <c:pt idx="15895">
                  <c:v>39272</c:v>
                </c:pt>
                <c:pt idx="15896">
                  <c:v>39273</c:v>
                </c:pt>
                <c:pt idx="15897">
                  <c:v>39274</c:v>
                </c:pt>
                <c:pt idx="15898">
                  <c:v>39275</c:v>
                </c:pt>
                <c:pt idx="15899">
                  <c:v>39276</c:v>
                </c:pt>
                <c:pt idx="15900">
                  <c:v>39277</c:v>
                </c:pt>
                <c:pt idx="15901">
                  <c:v>39278</c:v>
                </c:pt>
                <c:pt idx="15902">
                  <c:v>39279</c:v>
                </c:pt>
                <c:pt idx="15903">
                  <c:v>39280</c:v>
                </c:pt>
                <c:pt idx="15904">
                  <c:v>39281</c:v>
                </c:pt>
                <c:pt idx="15905">
                  <c:v>39282</c:v>
                </c:pt>
                <c:pt idx="15906">
                  <c:v>39283</c:v>
                </c:pt>
                <c:pt idx="15907">
                  <c:v>39284</c:v>
                </c:pt>
                <c:pt idx="15908">
                  <c:v>39285</c:v>
                </c:pt>
                <c:pt idx="15909">
                  <c:v>39286</c:v>
                </c:pt>
                <c:pt idx="15910">
                  <c:v>39287</c:v>
                </c:pt>
                <c:pt idx="15911">
                  <c:v>39288</c:v>
                </c:pt>
                <c:pt idx="15912">
                  <c:v>39289</c:v>
                </c:pt>
                <c:pt idx="15913">
                  <c:v>39290</c:v>
                </c:pt>
                <c:pt idx="15914">
                  <c:v>39291</c:v>
                </c:pt>
                <c:pt idx="15915">
                  <c:v>39292</c:v>
                </c:pt>
                <c:pt idx="15916">
                  <c:v>39293</c:v>
                </c:pt>
                <c:pt idx="15917">
                  <c:v>39294</c:v>
                </c:pt>
                <c:pt idx="15918">
                  <c:v>39295</c:v>
                </c:pt>
                <c:pt idx="15919">
                  <c:v>39296</c:v>
                </c:pt>
                <c:pt idx="15920">
                  <c:v>39297</c:v>
                </c:pt>
                <c:pt idx="15921">
                  <c:v>39298</c:v>
                </c:pt>
                <c:pt idx="15922">
                  <c:v>39299</c:v>
                </c:pt>
                <c:pt idx="15923">
                  <c:v>39300</c:v>
                </c:pt>
                <c:pt idx="15924">
                  <c:v>39301</c:v>
                </c:pt>
                <c:pt idx="15925">
                  <c:v>39302</c:v>
                </c:pt>
                <c:pt idx="15926">
                  <c:v>39303</c:v>
                </c:pt>
                <c:pt idx="15927">
                  <c:v>39304</c:v>
                </c:pt>
                <c:pt idx="15928">
                  <c:v>39305</c:v>
                </c:pt>
                <c:pt idx="15929">
                  <c:v>39306</c:v>
                </c:pt>
                <c:pt idx="15930">
                  <c:v>39307</c:v>
                </c:pt>
                <c:pt idx="15931">
                  <c:v>39308</c:v>
                </c:pt>
                <c:pt idx="15932">
                  <c:v>39309</c:v>
                </c:pt>
                <c:pt idx="15933">
                  <c:v>39310</c:v>
                </c:pt>
                <c:pt idx="15934">
                  <c:v>39311</c:v>
                </c:pt>
                <c:pt idx="15935">
                  <c:v>39312</c:v>
                </c:pt>
                <c:pt idx="15936">
                  <c:v>39313</c:v>
                </c:pt>
                <c:pt idx="15937">
                  <c:v>39314</c:v>
                </c:pt>
                <c:pt idx="15938">
                  <c:v>39315</c:v>
                </c:pt>
                <c:pt idx="15939">
                  <c:v>39316</c:v>
                </c:pt>
                <c:pt idx="15940">
                  <c:v>39317</c:v>
                </c:pt>
                <c:pt idx="15941">
                  <c:v>39318</c:v>
                </c:pt>
                <c:pt idx="15942">
                  <c:v>39319</c:v>
                </c:pt>
                <c:pt idx="15943">
                  <c:v>39320</c:v>
                </c:pt>
                <c:pt idx="15944">
                  <c:v>39321</c:v>
                </c:pt>
                <c:pt idx="15945">
                  <c:v>39322</c:v>
                </c:pt>
                <c:pt idx="15946">
                  <c:v>39323</c:v>
                </c:pt>
                <c:pt idx="15947">
                  <c:v>39324</c:v>
                </c:pt>
                <c:pt idx="15948">
                  <c:v>39325</c:v>
                </c:pt>
                <c:pt idx="15949">
                  <c:v>39326</c:v>
                </c:pt>
                <c:pt idx="15950">
                  <c:v>39327</c:v>
                </c:pt>
                <c:pt idx="15951">
                  <c:v>39328</c:v>
                </c:pt>
                <c:pt idx="15952">
                  <c:v>39329</c:v>
                </c:pt>
                <c:pt idx="15953">
                  <c:v>39330</c:v>
                </c:pt>
                <c:pt idx="15954">
                  <c:v>39331</c:v>
                </c:pt>
                <c:pt idx="15955">
                  <c:v>39332</c:v>
                </c:pt>
                <c:pt idx="15956">
                  <c:v>39333</c:v>
                </c:pt>
                <c:pt idx="15957">
                  <c:v>39334</c:v>
                </c:pt>
                <c:pt idx="15958">
                  <c:v>39335</c:v>
                </c:pt>
                <c:pt idx="15959">
                  <c:v>39336</c:v>
                </c:pt>
                <c:pt idx="15960">
                  <c:v>39337</c:v>
                </c:pt>
                <c:pt idx="15961">
                  <c:v>39338</c:v>
                </c:pt>
                <c:pt idx="15962">
                  <c:v>39339</c:v>
                </c:pt>
                <c:pt idx="15963">
                  <c:v>39340</c:v>
                </c:pt>
                <c:pt idx="15964">
                  <c:v>39341</c:v>
                </c:pt>
                <c:pt idx="15965">
                  <c:v>39342</c:v>
                </c:pt>
                <c:pt idx="15966">
                  <c:v>39343</c:v>
                </c:pt>
                <c:pt idx="15967">
                  <c:v>39344</c:v>
                </c:pt>
                <c:pt idx="15968">
                  <c:v>39345</c:v>
                </c:pt>
                <c:pt idx="15969">
                  <c:v>39346</c:v>
                </c:pt>
                <c:pt idx="15970">
                  <c:v>39347</c:v>
                </c:pt>
                <c:pt idx="15971">
                  <c:v>39348</c:v>
                </c:pt>
                <c:pt idx="15972">
                  <c:v>39349</c:v>
                </c:pt>
                <c:pt idx="15973">
                  <c:v>39350</c:v>
                </c:pt>
                <c:pt idx="15974">
                  <c:v>39351</c:v>
                </c:pt>
                <c:pt idx="15975">
                  <c:v>39352</c:v>
                </c:pt>
                <c:pt idx="15976">
                  <c:v>39353</c:v>
                </c:pt>
                <c:pt idx="15977">
                  <c:v>39354</c:v>
                </c:pt>
                <c:pt idx="15978">
                  <c:v>39355</c:v>
                </c:pt>
                <c:pt idx="15979">
                  <c:v>39356</c:v>
                </c:pt>
                <c:pt idx="15980">
                  <c:v>39357</c:v>
                </c:pt>
                <c:pt idx="15981">
                  <c:v>39358</c:v>
                </c:pt>
                <c:pt idx="15982">
                  <c:v>39359</c:v>
                </c:pt>
                <c:pt idx="15983">
                  <c:v>39360</c:v>
                </c:pt>
                <c:pt idx="15984">
                  <c:v>39361</c:v>
                </c:pt>
                <c:pt idx="15985">
                  <c:v>39362</c:v>
                </c:pt>
                <c:pt idx="15986">
                  <c:v>39363</c:v>
                </c:pt>
                <c:pt idx="15987">
                  <c:v>39364</c:v>
                </c:pt>
                <c:pt idx="15988">
                  <c:v>39365</c:v>
                </c:pt>
                <c:pt idx="15989">
                  <c:v>39366</c:v>
                </c:pt>
                <c:pt idx="15990">
                  <c:v>39367</c:v>
                </c:pt>
                <c:pt idx="15991">
                  <c:v>39368</c:v>
                </c:pt>
                <c:pt idx="15992">
                  <c:v>39369</c:v>
                </c:pt>
                <c:pt idx="15993">
                  <c:v>39370</c:v>
                </c:pt>
                <c:pt idx="15994">
                  <c:v>39371</c:v>
                </c:pt>
                <c:pt idx="15995">
                  <c:v>39372</c:v>
                </c:pt>
                <c:pt idx="15996">
                  <c:v>39373</c:v>
                </c:pt>
                <c:pt idx="15997">
                  <c:v>39374</c:v>
                </c:pt>
                <c:pt idx="15998">
                  <c:v>39375</c:v>
                </c:pt>
                <c:pt idx="15999">
                  <c:v>39376</c:v>
                </c:pt>
                <c:pt idx="16000">
                  <c:v>39377</c:v>
                </c:pt>
                <c:pt idx="16001">
                  <c:v>39378</c:v>
                </c:pt>
                <c:pt idx="16002">
                  <c:v>39379</c:v>
                </c:pt>
                <c:pt idx="16003">
                  <c:v>39380</c:v>
                </c:pt>
                <c:pt idx="16004">
                  <c:v>39381</c:v>
                </c:pt>
                <c:pt idx="16005">
                  <c:v>39382</c:v>
                </c:pt>
                <c:pt idx="16006">
                  <c:v>39383</c:v>
                </c:pt>
                <c:pt idx="16007">
                  <c:v>39384</c:v>
                </c:pt>
                <c:pt idx="16008">
                  <c:v>39385</c:v>
                </c:pt>
                <c:pt idx="16009">
                  <c:v>39386</c:v>
                </c:pt>
                <c:pt idx="16010">
                  <c:v>39387</c:v>
                </c:pt>
                <c:pt idx="16011">
                  <c:v>39388</c:v>
                </c:pt>
                <c:pt idx="16012">
                  <c:v>39389</c:v>
                </c:pt>
                <c:pt idx="16013">
                  <c:v>39390</c:v>
                </c:pt>
                <c:pt idx="16014">
                  <c:v>39391</c:v>
                </c:pt>
                <c:pt idx="16015">
                  <c:v>39392</c:v>
                </c:pt>
                <c:pt idx="16016">
                  <c:v>39393</c:v>
                </c:pt>
                <c:pt idx="16017">
                  <c:v>39394</c:v>
                </c:pt>
                <c:pt idx="16018">
                  <c:v>39395</c:v>
                </c:pt>
                <c:pt idx="16019">
                  <c:v>39396</c:v>
                </c:pt>
                <c:pt idx="16020">
                  <c:v>39397</c:v>
                </c:pt>
                <c:pt idx="16021">
                  <c:v>39398</c:v>
                </c:pt>
                <c:pt idx="16022">
                  <c:v>39399</c:v>
                </c:pt>
                <c:pt idx="16023">
                  <c:v>39400</c:v>
                </c:pt>
                <c:pt idx="16024">
                  <c:v>39401</c:v>
                </c:pt>
                <c:pt idx="16025">
                  <c:v>39402</c:v>
                </c:pt>
                <c:pt idx="16026">
                  <c:v>39403</c:v>
                </c:pt>
                <c:pt idx="16027">
                  <c:v>39404</c:v>
                </c:pt>
                <c:pt idx="16028">
                  <c:v>39405</c:v>
                </c:pt>
                <c:pt idx="16029">
                  <c:v>39406</c:v>
                </c:pt>
                <c:pt idx="16030">
                  <c:v>39407</c:v>
                </c:pt>
                <c:pt idx="16031">
                  <c:v>39408</c:v>
                </c:pt>
                <c:pt idx="16032">
                  <c:v>39409</c:v>
                </c:pt>
                <c:pt idx="16033">
                  <c:v>39410</c:v>
                </c:pt>
                <c:pt idx="16034">
                  <c:v>39411</c:v>
                </c:pt>
                <c:pt idx="16035">
                  <c:v>39412</c:v>
                </c:pt>
                <c:pt idx="16036">
                  <c:v>39413</c:v>
                </c:pt>
                <c:pt idx="16037">
                  <c:v>39414</c:v>
                </c:pt>
                <c:pt idx="16038">
                  <c:v>39415</c:v>
                </c:pt>
                <c:pt idx="16039">
                  <c:v>39416</c:v>
                </c:pt>
                <c:pt idx="16040">
                  <c:v>39417</c:v>
                </c:pt>
                <c:pt idx="16041">
                  <c:v>39418</c:v>
                </c:pt>
                <c:pt idx="16042">
                  <c:v>39419</c:v>
                </c:pt>
                <c:pt idx="16043">
                  <c:v>39420</c:v>
                </c:pt>
                <c:pt idx="16044">
                  <c:v>39421</c:v>
                </c:pt>
                <c:pt idx="16045">
                  <c:v>39422</c:v>
                </c:pt>
                <c:pt idx="16046">
                  <c:v>39423</c:v>
                </c:pt>
                <c:pt idx="16047">
                  <c:v>39424</c:v>
                </c:pt>
                <c:pt idx="16048">
                  <c:v>39425</c:v>
                </c:pt>
                <c:pt idx="16049">
                  <c:v>39426</c:v>
                </c:pt>
                <c:pt idx="16050">
                  <c:v>39427</c:v>
                </c:pt>
                <c:pt idx="16051">
                  <c:v>39428</c:v>
                </c:pt>
                <c:pt idx="16052">
                  <c:v>39429</c:v>
                </c:pt>
                <c:pt idx="16053">
                  <c:v>39430</c:v>
                </c:pt>
                <c:pt idx="16054">
                  <c:v>39431</c:v>
                </c:pt>
                <c:pt idx="16055">
                  <c:v>39432</c:v>
                </c:pt>
                <c:pt idx="16056">
                  <c:v>39433</c:v>
                </c:pt>
                <c:pt idx="16057">
                  <c:v>39434</c:v>
                </c:pt>
                <c:pt idx="16058">
                  <c:v>39435</c:v>
                </c:pt>
                <c:pt idx="16059">
                  <c:v>39436</c:v>
                </c:pt>
                <c:pt idx="16060">
                  <c:v>39437</c:v>
                </c:pt>
                <c:pt idx="16061">
                  <c:v>39438</c:v>
                </c:pt>
                <c:pt idx="16062">
                  <c:v>39439</c:v>
                </c:pt>
                <c:pt idx="16063">
                  <c:v>39440</c:v>
                </c:pt>
                <c:pt idx="16064">
                  <c:v>39441</c:v>
                </c:pt>
                <c:pt idx="16065">
                  <c:v>39442</c:v>
                </c:pt>
                <c:pt idx="16066">
                  <c:v>39443</c:v>
                </c:pt>
                <c:pt idx="16067">
                  <c:v>39444</c:v>
                </c:pt>
                <c:pt idx="16068">
                  <c:v>39445</c:v>
                </c:pt>
                <c:pt idx="16069">
                  <c:v>39446</c:v>
                </c:pt>
                <c:pt idx="16070">
                  <c:v>39447</c:v>
                </c:pt>
                <c:pt idx="16071">
                  <c:v>39448</c:v>
                </c:pt>
                <c:pt idx="16072">
                  <c:v>39449</c:v>
                </c:pt>
                <c:pt idx="16073">
                  <c:v>39450</c:v>
                </c:pt>
                <c:pt idx="16074">
                  <c:v>39451</c:v>
                </c:pt>
                <c:pt idx="16075">
                  <c:v>39452</c:v>
                </c:pt>
                <c:pt idx="16076">
                  <c:v>39453</c:v>
                </c:pt>
                <c:pt idx="16077">
                  <c:v>39454</c:v>
                </c:pt>
                <c:pt idx="16078">
                  <c:v>39455</c:v>
                </c:pt>
                <c:pt idx="16079">
                  <c:v>39456</c:v>
                </c:pt>
                <c:pt idx="16080">
                  <c:v>39457</c:v>
                </c:pt>
                <c:pt idx="16081">
                  <c:v>39458</c:v>
                </c:pt>
                <c:pt idx="16082">
                  <c:v>39459</c:v>
                </c:pt>
                <c:pt idx="16083">
                  <c:v>39460</c:v>
                </c:pt>
                <c:pt idx="16084">
                  <c:v>39461</c:v>
                </c:pt>
                <c:pt idx="16085">
                  <c:v>39462</c:v>
                </c:pt>
                <c:pt idx="16086">
                  <c:v>39463</c:v>
                </c:pt>
                <c:pt idx="16087">
                  <c:v>39464</c:v>
                </c:pt>
                <c:pt idx="16088">
                  <c:v>39465</c:v>
                </c:pt>
                <c:pt idx="16089">
                  <c:v>39466</c:v>
                </c:pt>
                <c:pt idx="16090">
                  <c:v>39467</c:v>
                </c:pt>
                <c:pt idx="16091">
                  <c:v>39468</c:v>
                </c:pt>
                <c:pt idx="16092">
                  <c:v>39469</c:v>
                </c:pt>
                <c:pt idx="16093">
                  <c:v>39470</c:v>
                </c:pt>
                <c:pt idx="16094">
                  <c:v>39471</c:v>
                </c:pt>
                <c:pt idx="16095">
                  <c:v>39472</c:v>
                </c:pt>
                <c:pt idx="16096">
                  <c:v>39473</c:v>
                </c:pt>
                <c:pt idx="16097">
                  <c:v>39474</c:v>
                </c:pt>
                <c:pt idx="16098">
                  <c:v>39475</c:v>
                </c:pt>
                <c:pt idx="16099">
                  <c:v>39476</c:v>
                </c:pt>
                <c:pt idx="16100">
                  <c:v>39477</c:v>
                </c:pt>
                <c:pt idx="16101">
                  <c:v>39478</c:v>
                </c:pt>
                <c:pt idx="16102">
                  <c:v>39479</c:v>
                </c:pt>
                <c:pt idx="16103">
                  <c:v>39480</c:v>
                </c:pt>
                <c:pt idx="16104">
                  <c:v>39481</c:v>
                </c:pt>
                <c:pt idx="16105">
                  <c:v>39482</c:v>
                </c:pt>
                <c:pt idx="16106">
                  <c:v>39483</c:v>
                </c:pt>
                <c:pt idx="16107">
                  <c:v>39484</c:v>
                </c:pt>
                <c:pt idx="16108">
                  <c:v>39485</c:v>
                </c:pt>
                <c:pt idx="16109">
                  <c:v>39486</c:v>
                </c:pt>
                <c:pt idx="16110">
                  <c:v>39487</c:v>
                </c:pt>
                <c:pt idx="16111">
                  <c:v>39488</c:v>
                </c:pt>
                <c:pt idx="16112">
                  <c:v>39489</c:v>
                </c:pt>
                <c:pt idx="16113">
                  <c:v>39490</c:v>
                </c:pt>
                <c:pt idx="16114">
                  <c:v>39491</c:v>
                </c:pt>
                <c:pt idx="16115">
                  <c:v>39492</c:v>
                </c:pt>
                <c:pt idx="16116">
                  <c:v>39493</c:v>
                </c:pt>
                <c:pt idx="16117">
                  <c:v>39494</c:v>
                </c:pt>
                <c:pt idx="16118">
                  <c:v>39495</c:v>
                </c:pt>
                <c:pt idx="16119">
                  <c:v>39496</c:v>
                </c:pt>
                <c:pt idx="16120">
                  <c:v>39497</c:v>
                </c:pt>
                <c:pt idx="16121">
                  <c:v>39498</c:v>
                </c:pt>
                <c:pt idx="16122">
                  <c:v>39499</c:v>
                </c:pt>
                <c:pt idx="16123">
                  <c:v>39500</c:v>
                </c:pt>
                <c:pt idx="16124">
                  <c:v>39501</c:v>
                </c:pt>
                <c:pt idx="16125">
                  <c:v>39502</c:v>
                </c:pt>
                <c:pt idx="16126">
                  <c:v>39503</c:v>
                </c:pt>
                <c:pt idx="16127">
                  <c:v>39504</c:v>
                </c:pt>
                <c:pt idx="16128">
                  <c:v>39505</c:v>
                </c:pt>
                <c:pt idx="16129">
                  <c:v>39506</c:v>
                </c:pt>
                <c:pt idx="16130">
                  <c:v>39507</c:v>
                </c:pt>
                <c:pt idx="16131">
                  <c:v>39508</c:v>
                </c:pt>
                <c:pt idx="16132">
                  <c:v>39509</c:v>
                </c:pt>
                <c:pt idx="16133">
                  <c:v>39510</c:v>
                </c:pt>
                <c:pt idx="16134">
                  <c:v>39511</c:v>
                </c:pt>
                <c:pt idx="16135">
                  <c:v>39512</c:v>
                </c:pt>
                <c:pt idx="16136">
                  <c:v>39513</c:v>
                </c:pt>
                <c:pt idx="16137">
                  <c:v>39514</c:v>
                </c:pt>
                <c:pt idx="16138">
                  <c:v>39515</c:v>
                </c:pt>
                <c:pt idx="16139">
                  <c:v>39516</c:v>
                </c:pt>
                <c:pt idx="16140">
                  <c:v>39517</c:v>
                </c:pt>
                <c:pt idx="16141">
                  <c:v>39518</c:v>
                </c:pt>
                <c:pt idx="16142">
                  <c:v>39519</c:v>
                </c:pt>
                <c:pt idx="16143">
                  <c:v>39520</c:v>
                </c:pt>
                <c:pt idx="16144">
                  <c:v>39521</c:v>
                </c:pt>
                <c:pt idx="16145">
                  <c:v>39522</c:v>
                </c:pt>
                <c:pt idx="16146">
                  <c:v>39523</c:v>
                </c:pt>
                <c:pt idx="16147">
                  <c:v>39524</c:v>
                </c:pt>
                <c:pt idx="16148">
                  <c:v>39525</c:v>
                </c:pt>
                <c:pt idx="16149">
                  <c:v>39526</c:v>
                </c:pt>
                <c:pt idx="16150">
                  <c:v>39527</c:v>
                </c:pt>
                <c:pt idx="16151">
                  <c:v>39528</c:v>
                </c:pt>
                <c:pt idx="16152">
                  <c:v>39529</c:v>
                </c:pt>
                <c:pt idx="16153">
                  <c:v>39530</c:v>
                </c:pt>
                <c:pt idx="16154">
                  <c:v>39531</c:v>
                </c:pt>
                <c:pt idx="16155">
                  <c:v>39532</c:v>
                </c:pt>
                <c:pt idx="16156">
                  <c:v>39533</c:v>
                </c:pt>
                <c:pt idx="16157">
                  <c:v>39534</c:v>
                </c:pt>
                <c:pt idx="16158">
                  <c:v>39535</c:v>
                </c:pt>
                <c:pt idx="16159">
                  <c:v>39536</c:v>
                </c:pt>
                <c:pt idx="16160">
                  <c:v>39537</c:v>
                </c:pt>
                <c:pt idx="16161">
                  <c:v>39538</c:v>
                </c:pt>
                <c:pt idx="16162">
                  <c:v>39539</c:v>
                </c:pt>
                <c:pt idx="16163">
                  <c:v>39540</c:v>
                </c:pt>
                <c:pt idx="16164">
                  <c:v>39541</c:v>
                </c:pt>
                <c:pt idx="16165">
                  <c:v>39542</c:v>
                </c:pt>
                <c:pt idx="16166">
                  <c:v>39543</c:v>
                </c:pt>
                <c:pt idx="16167">
                  <c:v>39544</c:v>
                </c:pt>
                <c:pt idx="16168">
                  <c:v>39545</c:v>
                </c:pt>
                <c:pt idx="16169">
                  <c:v>39546</c:v>
                </c:pt>
                <c:pt idx="16170">
                  <c:v>39547</c:v>
                </c:pt>
                <c:pt idx="16171">
                  <c:v>39548</c:v>
                </c:pt>
                <c:pt idx="16172">
                  <c:v>39549</c:v>
                </c:pt>
                <c:pt idx="16173">
                  <c:v>39550</c:v>
                </c:pt>
                <c:pt idx="16174">
                  <c:v>39551</c:v>
                </c:pt>
                <c:pt idx="16175">
                  <c:v>39552</c:v>
                </c:pt>
                <c:pt idx="16176">
                  <c:v>39553</c:v>
                </c:pt>
                <c:pt idx="16177">
                  <c:v>39554</c:v>
                </c:pt>
                <c:pt idx="16178">
                  <c:v>39555</c:v>
                </c:pt>
                <c:pt idx="16179">
                  <c:v>39556</c:v>
                </c:pt>
                <c:pt idx="16180">
                  <c:v>39557</c:v>
                </c:pt>
                <c:pt idx="16181">
                  <c:v>39558</c:v>
                </c:pt>
                <c:pt idx="16182">
                  <c:v>39559</c:v>
                </c:pt>
                <c:pt idx="16183">
                  <c:v>39560</c:v>
                </c:pt>
                <c:pt idx="16184">
                  <c:v>39561</c:v>
                </c:pt>
                <c:pt idx="16185">
                  <c:v>39562</c:v>
                </c:pt>
                <c:pt idx="16186">
                  <c:v>39563</c:v>
                </c:pt>
                <c:pt idx="16187">
                  <c:v>39564</c:v>
                </c:pt>
                <c:pt idx="16188">
                  <c:v>39565</c:v>
                </c:pt>
                <c:pt idx="16189">
                  <c:v>39566</c:v>
                </c:pt>
                <c:pt idx="16190">
                  <c:v>39567</c:v>
                </c:pt>
                <c:pt idx="16191">
                  <c:v>39568</c:v>
                </c:pt>
                <c:pt idx="16192">
                  <c:v>39569</c:v>
                </c:pt>
                <c:pt idx="16193">
                  <c:v>39570</c:v>
                </c:pt>
                <c:pt idx="16194">
                  <c:v>39571</c:v>
                </c:pt>
                <c:pt idx="16195">
                  <c:v>39572</c:v>
                </c:pt>
                <c:pt idx="16196">
                  <c:v>39573</c:v>
                </c:pt>
                <c:pt idx="16197">
                  <c:v>39574</c:v>
                </c:pt>
                <c:pt idx="16198">
                  <c:v>39575</c:v>
                </c:pt>
                <c:pt idx="16199">
                  <c:v>39576</c:v>
                </c:pt>
                <c:pt idx="16200">
                  <c:v>39577</c:v>
                </c:pt>
                <c:pt idx="16201">
                  <c:v>39578</c:v>
                </c:pt>
                <c:pt idx="16202">
                  <c:v>39579</c:v>
                </c:pt>
                <c:pt idx="16203">
                  <c:v>39580</c:v>
                </c:pt>
                <c:pt idx="16204">
                  <c:v>39581</c:v>
                </c:pt>
                <c:pt idx="16205">
                  <c:v>39582</c:v>
                </c:pt>
                <c:pt idx="16206">
                  <c:v>39583</c:v>
                </c:pt>
                <c:pt idx="16207">
                  <c:v>39584</c:v>
                </c:pt>
                <c:pt idx="16208">
                  <c:v>39585</c:v>
                </c:pt>
                <c:pt idx="16209">
                  <c:v>39586</c:v>
                </c:pt>
                <c:pt idx="16210">
                  <c:v>39587</c:v>
                </c:pt>
                <c:pt idx="16211">
                  <c:v>39588</c:v>
                </c:pt>
                <c:pt idx="16212">
                  <c:v>39589</c:v>
                </c:pt>
                <c:pt idx="16213">
                  <c:v>39590</c:v>
                </c:pt>
                <c:pt idx="16214">
                  <c:v>39591</c:v>
                </c:pt>
                <c:pt idx="16215">
                  <c:v>39592</c:v>
                </c:pt>
                <c:pt idx="16216">
                  <c:v>39593</c:v>
                </c:pt>
                <c:pt idx="16217">
                  <c:v>39594</c:v>
                </c:pt>
                <c:pt idx="16218">
                  <c:v>39595</c:v>
                </c:pt>
                <c:pt idx="16219">
                  <c:v>39596</c:v>
                </c:pt>
                <c:pt idx="16220">
                  <c:v>39597</c:v>
                </c:pt>
                <c:pt idx="16221">
                  <c:v>39598</c:v>
                </c:pt>
                <c:pt idx="16222">
                  <c:v>39599</c:v>
                </c:pt>
                <c:pt idx="16223">
                  <c:v>39600</c:v>
                </c:pt>
                <c:pt idx="16224">
                  <c:v>39601</c:v>
                </c:pt>
                <c:pt idx="16225">
                  <c:v>39602</c:v>
                </c:pt>
                <c:pt idx="16226">
                  <c:v>39603</c:v>
                </c:pt>
                <c:pt idx="16227">
                  <c:v>39604</c:v>
                </c:pt>
                <c:pt idx="16228">
                  <c:v>39605</c:v>
                </c:pt>
                <c:pt idx="16229">
                  <c:v>39606</c:v>
                </c:pt>
                <c:pt idx="16230">
                  <c:v>39607</c:v>
                </c:pt>
                <c:pt idx="16231">
                  <c:v>39608</c:v>
                </c:pt>
                <c:pt idx="16232">
                  <c:v>39609</c:v>
                </c:pt>
                <c:pt idx="16233">
                  <c:v>39610</c:v>
                </c:pt>
                <c:pt idx="16234">
                  <c:v>39611</c:v>
                </c:pt>
                <c:pt idx="16235">
                  <c:v>39612</c:v>
                </c:pt>
                <c:pt idx="16236">
                  <c:v>39613</c:v>
                </c:pt>
                <c:pt idx="16237">
                  <c:v>39614</c:v>
                </c:pt>
                <c:pt idx="16238">
                  <c:v>39615</c:v>
                </c:pt>
                <c:pt idx="16239">
                  <c:v>39616</c:v>
                </c:pt>
                <c:pt idx="16240">
                  <c:v>39617</c:v>
                </c:pt>
                <c:pt idx="16241">
                  <c:v>39618</c:v>
                </c:pt>
                <c:pt idx="16242">
                  <c:v>39619</c:v>
                </c:pt>
                <c:pt idx="16243">
                  <c:v>39620</c:v>
                </c:pt>
                <c:pt idx="16244">
                  <c:v>39621</c:v>
                </c:pt>
                <c:pt idx="16245">
                  <c:v>39622</c:v>
                </c:pt>
                <c:pt idx="16246">
                  <c:v>39623</c:v>
                </c:pt>
                <c:pt idx="16247">
                  <c:v>39624</c:v>
                </c:pt>
                <c:pt idx="16248">
                  <c:v>39625</c:v>
                </c:pt>
                <c:pt idx="16249">
                  <c:v>39626</c:v>
                </c:pt>
                <c:pt idx="16250">
                  <c:v>39627</c:v>
                </c:pt>
                <c:pt idx="16251">
                  <c:v>39628</c:v>
                </c:pt>
                <c:pt idx="16252">
                  <c:v>39629</c:v>
                </c:pt>
                <c:pt idx="16253">
                  <c:v>39630</c:v>
                </c:pt>
                <c:pt idx="16254">
                  <c:v>39631</c:v>
                </c:pt>
                <c:pt idx="16255">
                  <c:v>39632</c:v>
                </c:pt>
                <c:pt idx="16256">
                  <c:v>39633</c:v>
                </c:pt>
                <c:pt idx="16257">
                  <c:v>39634</c:v>
                </c:pt>
                <c:pt idx="16258">
                  <c:v>39635</c:v>
                </c:pt>
                <c:pt idx="16259">
                  <c:v>39636</c:v>
                </c:pt>
                <c:pt idx="16260">
                  <c:v>39637</c:v>
                </c:pt>
                <c:pt idx="16261">
                  <c:v>39638</c:v>
                </c:pt>
                <c:pt idx="16262">
                  <c:v>39639</c:v>
                </c:pt>
                <c:pt idx="16263">
                  <c:v>39640</c:v>
                </c:pt>
                <c:pt idx="16264">
                  <c:v>39641</c:v>
                </c:pt>
                <c:pt idx="16265">
                  <c:v>39642</c:v>
                </c:pt>
                <c:pt idx="16266">
                  <c:v>39643</c:v>
                </c:pt>
                <c:pt idx="16267">
                  <c:v>39644</c:v>
                </c:pt>
                <c:pt idx="16268">
                  <c:v>39645</c:v>
                </c:pt>
                <c:pt idx="16269">
                  <c:v>39646</c:v>
                </c:pt>
                <c:pt idx="16270">
                  <c:v>39647</c:v>
                </c:pt>
                <c:pt idx="16271">
                  <c:v>39648</c:v>
                </c:pt>
                <c:pt idx="16272">
                  <c:v>39649</c:v>
                </c:pt>
                <c:pt idx="16273">
                  <c:v>39650</c:v>
                </c:pt>
                <c:pt idx="16274">
                  <c:v>39651</c:v>
                </c:pt>
                <c:pt idx="16275">
                  <c:v>39652</c:v>
                </c:pt>
                <c:pt idx="16276">
                  <c:v>39653</c:v>
                </c:pt>
                <c:pt idx="16277">
                  <c:v>39654</c:v>
                </c:pt>
                <c:pt idx="16278">
                  <c:v>39655</c:v>
                </c:pt>
                <c:pt idx="16279">
                  <c:v>39656</c:v>
                </c:pt>
                <c:pt idx="16280">
                  <c:v>39657</c:v>
                </c:pt>
                <c:pt idx="16281">
                  <c:v>39658</c:v>
                </c:pt>
                <c:pt idx="16282">
                  <c:v>39659</c:v>
                </c:pt>
                <c:pt idx="16283">
                  <c:v>39660</c:v>
                </c:pt>
                <c:pt idx="16284">
                  <c:v>39661</c:v>
                </c:pt>
                <c:pt idx="16285">
                  <c:v>39662</c:v>
                </c:pt>
                <c:pt idx="16286">
                  <c:v>39663</c:v>
                </c:pt>
                <c:pt idx="16287">
                  <c:v>39664</c:v>
                </c:pt>
                <c:pt idx="16288">
                  <c:v>39665</c:v>
                </c:pt>
                <c:pt idx="16289">
                  <c:v>39666</c:v>
                </c:pt>
                <c:pt idx="16290">
                  <c:v>39667</c:v>
                </c:pt>
                <c:pt idx="16291">
                  <c:v>39668</c:v>
                </c:pt>
                <c:pt idx="16292">
                  <c:v>39669</c:v>
                </c:pt>
                <c:pt idx="16293">
                  <c:v>39670</c:v>
                </c:pt>
                <c:pt idx="16294">
                  <c:v>39671</c:v>
                </c:pt>
                <c:pt idx="16295">
                  <c:v>39672</c:v>
                </c:pt>
                <c:pt idx="16296">
                  <c:v>39673</c:v>
                </c:pt>
                <c:pt idx="16297">
                  <c:v>39674</c:v>
                </c:pt>
                <c:pt idx="16298">
                  <c:v>39675</c:v>
                </c:pt>
                <c:pt idx="16299">
                  <c:v>39676</c:v>
                </c:pt>
                <c:pt idx="16300">
                  <c:v>39677</c:v>
                </c:pt>
                <c:pt idx="16301">
                  <c:v>39678</c:v>
                </c:pt>
                <c:pt idx="16302">
                  <c:v>39679</c:v>
                </c:pt>
                <c:pt idx="16303">
                  <c:v>39680</c:v>
                </c:pt>
                <c:pt idx="16304">
                  <c:v>39681</c:v>
                </c:pt>
                <c:pt idx="16305">
                  <c:v>39682</c:v>
                </c:pt>
                <c:pt idx="16306">
                  <c:v>39683</c:v>
                </c:pt>
                <c:pt idx="16307">
                  <c:v>39684</c:v>
                </c:pt>
                <c:pt idx="16308">
                  <c:v>39685</c:v>
                </c:pt>
                <c:pt idx="16309">
                  <c:v>39686</c:v>
                </c:pt>
                <c:pt idx="16310">
                  <c:v>39687</c:v>
                </c:pt>
                <c:pt idx="16311">
                  <c:v>39688</c:v>
                </c:pt>
                <c:pt idx="16312">
                  <c:v>39689</c:v>
                </c:pt>
                <c:pt idx="16313">
                  <c:v>39690</c:v>
                </c:pt>
                <c:pt idx="16314">
                  <c:v>39691</c:v>
                </c:pt>
                <c:pt idx="16315">
                  <c:v>39692</c:v>
                </c:pt>
                <c:pt idx="16316">
                  <c:v>39693</c:v>
                </c:pt>
                <c:pt idx="16317">
                  <c:v>39694</c:v>
                </c:pt>
                <c:pt idx="16318">
                  <c:v>39695</c:v>
                </c:pt>
                <c:pt idx="16319">
                  <c:v>39696</c:v>
                </c:pt>
                <c:pt idx="16320">
                  <c:v>39697</c:v>
                </c:pt>
                <c:pt idx="16321">
                  <c:v>39698</c:v>
                </c:pt>
                <c:pt idx="16322">
                  <c:v>39699</c:v>
                </c:pt>
                <c:pt idx="16323">
                  <c:v>39700</c:v>
                </c:pt>
                <c:pt idx="16324">
                  <c:v>39701</c:v>
                </c:pt>
                <c:pt idx="16325">
                  <c:v>39702</c:v>
                </c:pt>
                <c:pt idx="16326">
                  <c:v>39703</c:v>
                </c:pt>
                <c:pt idx="16327">
                  <c:v>39704</c:v>
                </c:pt>
                <c:pt idx="16328">
                  <c:v>39705</c:v>
                </c:pt>
                <c:pt idx="16329">
                  <c:v>39706</c:v>
                </c:pt>
                <c:pt idx="16330">
                  <c:v>39707</c:v>
                </c:pt>
                <c:pt idx="16331">
                  <c:v>39708</c:v>
                </c:pt>
                <c:pt idx="16332">
                  <c:v>39709</c:v>
                </c:pt>
                <c:pt idx="16333">
                  <c:v>39710</c:v>
                </c:pt>
                <c:pt idx="16334">
                  <c:v>39711</c:v>
                </c:pt>
                <c:pt idx="16335">
                  <c:v>39712</c:v>
                </c:pt>
                <c:pt idx="16336">
                  <c:v>39713</c:v>
                </c:pt>
                <c:pt idx="16337">
                  <c:v>39714</c:v>
                </c:pt>
                <c:pt idx="16338">
                  <c:v>39715</c:v>
                </c:pt>
                <c:pt idx="16339">
                  <c:v>39716</c:v>
                </c:pt>
                <c:pt idx="16340">
                  <c:v>39717</c:v>
                </c:pt>
                <c:pt idx="16341">
                  <c:v>39718</c:v>
                </c:pt>
                <c:pt idx="16342">
                  <c:v>39719</c:v>
                </c:pt>
                <c:pt idx="16343">
                  <c:v>39720</c:v>
                </c:pt>
                <c:pt idx="16344">
                  <c:v>39721</c:v>
                </c:pt>
                <c:pt idx="16345">
                  <c:v>39722</c:v>
                </c:pt>
                <c:pt idx="16346">
                  <c:v>39723</c:v>
                </c:pt>
                <c:pt idx="16347">
                  <c:v>39724</c:v>
                </c:pt>
                <c:pt idx="16348">
                  <c:v>39725</c:v>
                </c:pt>
                <c:pt idx="16349">
                  <c:v>39726</c:v>
                </c:pt>
                <c:pt idx="16350">
                  <c:v>39727</c:v>
                </c:pt>
                <c:pt idx="16351">
                  <c:v>39728</c:v>
                </c:pt>
                <c:pt idx="16352">
                  <c:v>39729</c:v>
                </c:pt>
                <c:pt idx="16353">
                  <c:v>39730</c:v>
                </c:pt>
                <c:pt idx="16354">
                  <c:v>39731</c:v>
                </c:pt>
                <c:pt idx="16355">
                  <c:v>39732</c:v>
                </c:pt>
                <c:pt idx="16356">
                  <c:v>39733</c:v>
                </c:pt>
                <c:pt idx="16357">
                  <c:v>39734</c:v>
                </c:pt>
                <c:pt idx="16358">
                  <c:v>39735</c:v>
                </c:pt>
                <c:pt idx="16359">
                  <c:v>39736</c:v>
                </c:pt>
                <c:pt idx="16360">
                  <c:v>39737</c:v>
                </c:pt>
                <c:pt idx="16361">
                  <c:v>39738</c:v>
                </c:pt>
                <c:pt idx="16362">
                  <c:v>39739</c:v>
                </c:pt>
                <c:pt idx="16363">
                  <c:v>39740</c:v>
                </c:pt>
                <c:pt idx="16364">
                  <c:v>39741</c:v>
                </c:pt>
                <c:pt idx="16365">
                  <c:v>39742</c:v>
                </c:pt>
                <c:pt idx="16366">
                  <c:v>39743</c:v>
                </c:pt>
                <c:pt idx="16367">
                  <c:v>39744</c:v>
                </c:pt>
                <c:pt idx="16368">
                  <c:v>39745</c:v>
                </c:pt>
                <c:pt idx="16369">
                  <c:v>39746</c:v>
                </c:pt>
                <c:pt idx="16370">
                  <c:v>39747</c:v>
                </c:pt>
                <c:pt idx="16371">
                  <c:v>39748</c:v>
                </c:pt>
                <c:pt idx="16372">
                  <c:v>39749</c:v>
                </c:pt>
                <c:pt idx="16373">
                  <c:v>39750</c:v>
                </c:pt>
                <c:pt idx="16374">
                  <c:v>39751</c:v>
                </c:pt>
                <c:pt idx="16375">
                  <c:v>39752</c:v>
                </c:pt>
                <c:pt idx="16376">
                  <c:v>39753</c:v>
                </c:pt>
                <c:pt idx="16377">
                  <c:v>39754</c:v>
                </c:pt>
                <c:pt idx="16378">
                  <c:v>39755</c:v>
                </c:pt>
                <c:pt idx="16379">
                  <c:v>39756</c:v>
                </c:pt>
                <c:pt idx="16380">
                  <c:v>39757</c:v>
                </c:pt>
                <c:pt idx="16381">
                  <c:v>39758</c:v>
                </c:pt>
                <c:pt idx="16382">
                  <c:v>39759</c:v>
                </c:pt>
                <c:pt idx="16383">
                  <c:v>39760</c:v>
                </c:pt>
                <c:pt idx="16384">
                  <c:v>39761</c:v>
                </c:pt>
                <c:pt idx="16385">
                  <c:v>39762</c:v>
                </c:pt>
                <c:pt idx="16386">
                  <c:v>39763</c:v>
                </c:pt>
                <c:pt idx="16387">
                  <c:v>39764</c:v>
                </c:pt>
                <c:pt idx="16388">
                  <c:v>39765</c:v>
                </c:pt>
                <c:pt idx="16389">
                  <c:v>39766</c:v>
                </c:pt>
                <c:pt idx="16390">
                  <c:v>39767</c:v>
                </c:pt>
                <c:pt idx="16391">
                  <c:v>39768</c:v>
                </c:pt>
                <c:pt idx="16392">
                  <c:v>39769</c:v>
                </c:pt>
                <c:pt idx="16393">
                  <c:v>39770</c:v>
                </c:pt>
                <c:pt idx="16394">
                  <c:v>39771</c:v>
                </c:pt>
                <c:pt idx="16395">
                  <c:v>39772</c:v>
                </c:pt>
                <c:pt idx="16396">
                  <c:v>39773</c:v>
                </c:pt>
                <c:pt idx="16397">
                  <c:v>39774</c:v>
                </c:pt>
                <c:pt idx="16398">
                  <c:v>39775</c:v>
                </c:pt>
                <c:pt idx="16399">
                  <c:v>39776</c:v>
                </c:pt>
                <c:pt idx="16400">
                  <c:v>39777</c:v>
                </c:pt>
                <c:pt idx="16401">
                  <c:v>39778</c:v>
                </c:pt>
                <c:pt idx="16402">
                  <c:v>39779</c:v>
                </c:pt>
                <c:pt idx="16403">
                  <c:v>39780</c:v>
                </c:pt>
                <c:pt idx="16404">
                  <c:v>39781</c:v>
                </c:pt>
                <c:pt idx="16405">
                  <c:v>39782</c:v>
                </c:pt>
                <c:pt idx="16406">
                  <c:v>39783</c:v>
                </c:pt>
                <c:pt idx="16407">
                  <c:v>39784</c:v>
                </c:pt>
                <c:pt idx="16408">
                  <c:v>39785</c:v>
                </c:pt>
                <c:pt idx="16409">
                  <c:v>39786</c:v>
                </c:pt>
                <c:pt idx="16410">
                  <c:v>39787</c:v>
                </c:pt>
                <c:pt idx="16411">
                  <c:v>39788</c:v>
                </c:pt>
                <c:pt idx="16412">
                  <c:v>39789</c:v>
                </c:pt>
                <c:pt idx="16413">
                  <c:v>39790</c:v>
                </c:pt>
                <c:pt idx="16414">
                  <c:v>39791</c:v>
                </c:pt>
                <c:pt idx="16415">
                  <c:v>39792</c:v>
                </c:pt>
                <c:pt idx="16416">
                  <c:v>39793</c:v>
                </c:pt>
                <c:pt idx="16417">
                  <c:v>39794</c:v>
                </c:pt>
                <c:pt idx="16418">
                  <c:v>39795</c:v>
                </c:pt>
                <c:pt idx="16419">
                  <c:v>39796</c:v>
                </c:pt>
                <c:pt idx="16420">
                  <c:v>39797</c:v>
                </c:pt>
                <c:pt idx="16421">
                  <c:v>39798</c:v>
                </c:pt>
                <c:pt idx="16422">
                  <c:v>39799</c:v>
                </c:pt>
                <c:pt idx="16423">
                  <c:v>39800</c:v>
                </c:pt>
                <c:pt idx="16424">
                  <c:v>39801</c:v>
                </c:pt>
                <c:pt idx="16425">
                  <c:v>39802</c:v>
                </c:pt>
                <c:pt idx="16426">
                  <c:v>39803</c:v>
                </c:pt>
                <c:pt idx="16427">
                  <c:v>39804</c:v>
                </c:pt>
                <c:pt idx="16428">
                  <c:v>39805</c:v>
                </c:pt>
                <c:pt idx="16429">
                  <c:v>39806</c:v>
                </c:pt>
                <c:pt idx="16430">
                  <c:v>39807</c:v>
                </c:pt>
                <c:pt idx="16431">
                  <c:v>39808</c:v>
                </c:pt>
                <c:pt idx="16432">
                  <c:v>39809</c:v>
                </c:pt>
                <c:pt idx="16433">
                  <c:v>39810</c:v>
                </c:pt>
                <c:pt idx="16434">
                  <c:v>39811</c:v>
                </c:pt>
                <c:pt idx="16435">
                  <c:v>39812</c:v>
                </c:pt>
                <c:pt idx="16436">
                  <c:v>39813</c:v>
                </c:pt>
                <c:pt idx="16437">
                  <c:v>39814</c:v>
                </c:pt>
                <c:pt idx="16438">
                  <c:v>39815</c:v>
                </c:pt>
                <c:pt idx="16439">
                  <c:v>39816</c:v>
                </c:pt>
                <c:pt idx="16440">
                  <c:v>39817</c:v>
                </c:pt>
                <c:pt idx="16441">
                  <c:v>39818</c:v>
                </c:pt>
                <c:pt idx="16442">
                  <c:v>39819</c:v>
                </c:pt>
                <c:pt idx="16443">
                  <c:v>39820</c:v>
                </c:pt>
                <c:pt idx="16444">
                  <c:v>39821</c:v>
                </c:pt>
                <c:pt idx="16445">
                  <c:v>39822</c:v>
                </c:pt>
                <c:pt idx="16446">
                  <c:v>39823</c:v>
                </c:pt>
                <c:pt idx="16447">
                  <c:v>39824</c:v>
                </c:pt>
                <c:pt idx="16448">
                  <c:v>39825</c:v>
                </c:pt>
                <c:pt idx="16449">
                  <c:v>39826</c:v>
                </c:pt>
                <c:pt idx="16450">
                  <c:v>39827</c:v>
                </c:pt>
                <c:pt idx="16451">
                  <c:v>39828</c:v>
                </c:pt>
                <c:pt idx="16452">
                  <c:v>39829</c:v>
                </c:pt>
                <c:pt idx="16453">
                  <c:v>39830</c:v>
                </c:pt>
                <c:pt idx="16454">
                  <c:v>39831</c:v>
                </c:pt>
                <c:pt idx="16455">
                  <c:v>39832</c:v>
                </c:pt>
                <c:pt idx="16456">
                  <c:v>39833</c:v>
                </c:pt>
                <c:pt idx="16457">
                  <c:v>39834</c:v>
                </c:pt>
                <c:pt idx="16458">
                  <c:v>39835</c:v>
                </c:pt>
                <c:pt idx="16459">
                  <c:v>39836</c:v>
                </c:pt>
                <c:pt idx="16460">
                  <c:v>39837</c:v>
                </c:pt>
                <c:pt idx="16461">
                  <c:v>39838</c:v>
                </c:pt>
                <c:pt idx="16462">
                  <c:v>39839</c:v>
                </c:pt>
                <c:pt idx="16463">
                  <c:v>39840</c:v>
                </c:pt>
                <c:pt idx="16464">
                  <c:v>39841</c:v>
                </c:pt>
                <c:pt idx="16465">
                  <c:v>39842</c:v>
                </c:pt>
                <c:pt idx="16466">
                  <c:v>39843</c:v>
                </c:pt>
                <c:pt idx="16467">
                  <c:v>39844</c:v>
                </c:pt>
                <c:pt idx="16468">
                  <c:v>39845</c:v>
                </c:pt>
                <c:pt idx="16469">
                  <c:v>39846</c:v>
                </c:pt>
                <c:pt idx="16470">
                  <c:v>39847</c:v>
                </c:pt>
                <c:pt idx="16471">
                  <c:v>39848</c:v>
                </c:pt>
                <c:pt idx="16472">
                  <c:v>39849</c:v>
                </c:pt>
                <c:pt idx="16473">
                  <c:v>39850</c:v>
                </c:pt>
                <c:pt idx="16474">
                  <c:v>39851</c:v>
                </c:pt>
                <c:pt idx="16475">
                  <c:v>39852</c:v>
                </c:pt>
                <c:pt idx="16476">
                  <c:v>39853</c:v>
                </c:pt>
                <c:pt idx="16477">
                  <c:v>39854</c:v>
                </c:pt>
                <c:pt idx="16478">
                  <c:v>39855</c:v>
                </c:pt>
                <c:pt idx="16479">
                  <c:v>39856</c:v>
                </c:pt>
                <c:pt idx="16480">
                  <c:v>39857</c:v>
                </c:pt>
                <c:pt idx="16481">
                  <c:v>39858</c:v>
                </c:pt>
                <c:pt idx="16482">
                  <c:v>39859</c:v>
                </c:pt>
                <c:pt idx="16483">
                  <c:v>39860</c:v>
                </c:pt>
                <c:pt idx="16484">
                  <c:v>39861</c:v>
                </c:pt>
                <c:pt idx="16485">
                  <c:v>39862</c:v>
                </c:pt>
                <c:pt idx="16486">
                  <c:v>39863</c:v>
                </c:pt>
                <c:pt idx="16487">
                  <c:v>39864</c:v>
                </c:pt>
                <c:pt idx="16488">
                  <c:v>39865</c:v>
                </c:pt>
                <c:pt idx="16489">
                  <c:v>39866</c:v>
                </c:pt>
                <c:pt idx="16490">
                  <c:v>39867</c:v>
                </c:pt>
                <c:pt idx="16491">
                  <c:v>39868</c:v>
                </c:pt>
                <c:pt idx="16492">
                  <c:v>39869</c:v>
                </c:pt>
                <c:pt idx="16493">
                  <c:v>39870</c:v>
                </c:pt>
                <c:pt idx="16494">
                  <c:v>39871</c:v>
                </c:pt>
                <c:pt idx="16495">
                  <c:v>39872</c:v>
                </c:pt>
                <c:pt idx="16496">
                  <c:v>39873</c:v>
                </c:pt>
                <c:pt idx="16497">
                  <c:v>39874</c:v>
                </c:pt>
                <c:pt idx="16498">
                  <c:v>39875</c:v>
                </c:pt>
                <c:pt idx="16499">
                  <c:v>39876</c:v>
                </c:pt>
                <c:pt idx="16500">
                  <c:v>39877</c:v>
                </c:pt>
                <c:pt idx="16501">
                  <c:v>39878</c:v>
                </c:pt>
                <c:pt idx="16502">
                  <c:v>39879</c:v>
                </c:pt>
                <c:pt idx="16503">
                  <c:v>39880</c:v>
                </c:pt>
                <c:pt idx="16504">
                  <c:v>39881</c:v>
                </c:pt>
                <c:pt idx="16505">
                  <c:v>39882</c:v>
                </c:pt>
                <c:pt idx="16506">
                  <c:v>39883</c:v>
                </c:pt>
                <c:pt idx="16507">
                  <c:v>39884</c:v>
                </c:pt>
                <c:pt idx="16508">
                  <c:v>39885</c:v>
                </c:pt>
                <c:pt idx="16509">
                  <c:v>39886</c:v>
                </c:pt>
                <c:pt idx="16510">
                  <c:v>39887</c:v>
                </c:pt>
                <c:pt idx="16511">
                  <c:v>39888</c:v>
                </c:pt>
                <c:pt idx="16512">
                  <c:v>39889</c:v>
                </c:pt>
                <c:pt idx="16513">
                  <c:v>39890</c:v>
                </c:pt>
                <c:pt idx="16514">
                  <c:v>39891</c:v>
                </c:pt>
                <c:pt idx="16515">
                  <c:v>39892</c:v>
                </c:pt>
                <c:pt idx="16516">
                  <c:v>39893</c:v>
                </c:pt>
                <c:pt idx="16517">
                  <c:v>39894</c:v>
                </c:pt>
                <c:pt idx="16518">
                  <c:v>39895</c:v>
                </c:pt>
                <c:pt idx="16519">
                  <c:v>39896</c:v>
                </c:pt>
                <c:pt idx="16520">
                  <c:v>39897</c:v>
                </c:pt>
                <c:pt idx="16521">
                  <c:v>39898</c:v>
                </c:pt>
                <c:pt idx="16522">
                  <c:v>39899</c:v>
                </c:pt>
                <c:pt idx="16523">
                  <c:v>39900</c:v>
                </c:pt>
                <c:pt idx="16524">
                  <c:v>39901</c:v>
                </c:pt>
                <c:pt idx="16525">
                  <c:v>39902</c:v>
                </c:pt>
                <c:pt idx="16526">
                  <c:v>39903</c:v>
                </c:pt>
                <c:pt idx="16527">
                  <c:v>39904</c:v>
                </c:pt>
                <c:pt idx="16528">
                  <c:v>39905</c:v>
                </c:pt>
                <c:pt idx="16529">
                  <c:v>39906</c:v>
                </c:pt>
                <c:pt idx="16530">
                  <c:v>39907</c:v>
                </c:pt>
                <c:pt idx="16531">
                  <c:v>39908</c:v>
                </c:pt>
                <c:pt idx="16532">
                  <c:v>39909</c:v>
                </c:pt>
                <c:pt idx="16533">
                  <c:v>39910</c:v>
                </c:pt>
                <c:pt idx="16534">
                  <c:v>39911</c:v>
                </c:pt>
                <c:pt idx="16535">
                  <c:v>39912</c:v>
                </c:pt>
                <c:pt idx="16536">
                  <c:v>39913</c:v>
                </c:pt>
                <c:pt idx="16537">
                  <c:v>39914</c:v>
                </c:pt>
                <c:pt idx="16538">
                  <c:v>39915</c:v>
                </c:pt>
                <c:pt idx="16539">
                  <c:v>39916</c:v>
                </c:pt>
                <c:pt idx="16540">
                  <c:v>39917</c:v>
                </c:pt>
                <c:pt idx="16541">
                  <c:v>39918</c:v>
                </c:pt>
                <c:pt idx="16542">
                  <c:v>39919</c:v>
                </c:pt>
                <c:pt idx="16543">
                  <c:v>39920</c:v>
                </c:pt>
                <c:pt idx="16544">
                  <c:v>39921</c:v>
                </c:pt>
                <c:pt idx="16545">
                  <c:v>39922</c:v>
                </c:pt>
                <c:pt idx="16546">
                  <c:v>39923</c:v>
                </c:pt>
                <c:pt idx="16547">
                  <c:v>39924</c:v>
                </c:pt>
                <c:pt idx="16548">
                  <c:v>39925</c:v>
                </c:pt>
                <c:pt idx="16549">
                  <c:v>39926</c:v>
                </c:pt>
                <c:pt idx="16550">
                  <c:v>39927</c:v>
                </c:pt>
                <c:pt idx="16551">
                  <c:v>39928</c:v>
                </c:pt>
                <c:pt idx="16552">
                  <c:v>39929</c:v>
                </c:pt>
                <c:pt idx="16553">
                  <c:v>39930</c:v>
                </c:pt>
                <c:pt idx="16554">
                  <c:v>39931</c:v>
                </c:pt>
                <c:pt idx="16555">
                  <c:v>39932</c:v>
                </c:pt>
                <c:pt idx="16556">
                  <c:v>39933</c:v>
                </c:pt>
                <c:pt idx="16557">
                  <c:v>39934</c:v>
                </c:pt>
                <c:pt idx="16558">
                  <c:v>39935</c:v>
                </c:pt>
                <c:pt idx="16559">
                  <c:v>39936</c:v>
                </c:pt>
                <c:pt idx="16560">
                  <c:v>39937</c:v>
                </c:pt>
                <c:pt idx="16561">
                  <c:v>39938</c:v>
                </c:pt>
                <c:pt idx="16562">
                  <c:v>39939</c:v>
                </c:pt>
                <c:pt idx="16563">
                  <c:v>39940</c:v>
                </c:pt>
                <c:pt idx="16564">
                  <c:v>39941</c:v>
                </c:pt>
                <c:pt idx="16565">
                  <c:v>39942</c:v>
                </c:pt>
                <c:pt idx="16566">
                  <c:v>39943</c:v>
                </c:pt>
                <c:pt idx="16567">
                  <c:v>39944</c:v>
                </c:pt>
                <c:pt idx="16568">
                  <c:v>39945</c:v>
                </c:pt>
                <c:pt idx="16569">
                  <c:v>39946</c:v>
                </c:pt>
                <c:pt idx="16570">
                  <c:v>39947</c:v>
                </c:pt>
                <c:pt idx="16571">
                  <c:v>39948</c:v>
                </c:pt>
                <c:pt idx="16572">
                  <c:v>39949</c:v>
                </c:pt>
                <c:pt idx="16573">
                  <c:v>39950</c:v>
                </c:pt>
                <c:pt idx="16574">
                  <c:v>39951</c:v>
                </c:pt>
                <c:pt idx="16575">
                  <c:v>39952</c:v>
                </c:pt>
                <c:pt idx="16576">
                  <c:v>39953</c:v>
                </c:pt>
                <c:pt idx="16577">
                  <c:v>39954</c:v>
                </c:pt>
                <c:pt idx="16578">
                  <c:v>39955</c:v>
                </c:pt>
                <c:pt idx="16579">
                  <c:v>39956</c:v>
                </c:pt>
                <c:pt idx="16580">
                  <c:v>39957</c:v>
                </c:pt>
                <c:pt idx="16581">
                  <c:v>39958</c:v>
                </c:pt>
                <c:pt idx="16582">
                  <c:v>39959</c:v>
                </c:pt>
                <c:pt idx="16583">
                  <c:v>39960</c:v>
                </c:pt>
                <c:pt idx="16584">
                  <c:v>39961</c:v>
                </c:pt>
                <c:pt idx="16585">
                  <c:v>39962</c:v>
                </c:pt>
                <c:pt idx="16586">
                  <c:v>39963</c:v>
                </c:pt>
                <c:pt idx="16587">
                  <c:v>39964</c:v>
                </c:pt>
                <c:pt idx="16588">
                  <c:v>39965</c:v>
                </c:pt>
                <c:pt idx="16589">
                  <c:v>39966</c:v>
                </c:pt>
                <c:pt idx="16590">
                  <c:v>39967</c:v>
                </c:pt>
                <c:pt idx="16591">
                  <c:v>39968</c:v>
                </c:pt>
                <c:pt idx="16592">
                  <c:v>39969</c:v>
                </c:pt>
                <c:pt idx="16593">
                  <c:v>39970</c:v>
                </c:pt>
                <c:pt idx="16594">
                  <c:v>39971</c:v>
                </c:pt>
                <c:pt idx="16595">
                  <c:v>39972</c:v>
                </c:pt>
                <c:pt idx="16596">
                  <c:v>39973</c:v>
                </c:pt>
                <c:pt idx="16597">
                  <c:v>39974</c:v>
                </c:pt>
                <c:pt idx="16598">
                  <c:v>39975</c:v>
                </c:pt>
                <c:pt idx="16599">
                  <c:v>39976</c:v>
                </c:pt>
                <c:pt idx="16600">
                  <c:v>39977</c:v>
                </c:pt>
                <c:pt idx="16601">
                  <c:v>39978</c:v>
                </c:pt>
                <c:pt idx="16602">
                  <c:v>39979</c:v>
                </c:pt>
                <c:pt idx="16603">
                  <c:v>39980</c:v>
                </c:pt>
                <c:pt idx="16604">
                  <c:v>39981</c:v>
                </c:pt>
                <c:pt idx="16605">
                  <c:v>39982</c:v>
                </c:pt>
                <c:pt idx="16606">
                  <c:v>39983</c:v>
                </c:pt>
                <c:pt idx="16607">
                  <c:v>39984</c:v>
                </c:pt>
                <c:pt idx="16608">
                  <c:v>39985</c:v>
                </c:pt>
                <c:pt idx="16609">
                  <c:v>39986</c:v>
                </c:pt>
                <c:pt idx="16610">
                  <c:v>39987</c:v>
                </c:pt>
                <c:pt idx="16611">
                  <c:v>39988</c:v>
                </c:pt>
                <c:pt idx="16612">
                  <c:v>39989</c:v>
                </c:pt>
                <c:pt idx="16613">
                  <c:v>39990</c:v>
                </c:pt>
                <c:pt idx="16614">
                  <c:v>39991</c:v>
                </c:pt>
                <c:pt idx="16615">
                  <c:v>39992</c:v>
                </c:pt>
                <c:pt idx="16616">
                  <c:v>39993</c:v>
                </c:pt>
                <c:pt idx="16617">
                  <c:v>39994</c:v>
                </c:pt>
                <c:pt idx="16618">
                  <c:v>39995</c:v>
                </c:pt>
                <c:pt idx="16619">
                  <c:v>39996</c:v>
                </c:pt>
                <c:pt idx="16620">
                  <c:v>39997</c:v>
                </c:pt>
                <c:pt idx="16621">
                  <c:v>39998</c:v>
                </c:pt>
                <c:pt idx="16622">
                  <c:v>39999</c:v>
                </c:pt>
                <c:pt idx="16623">
                  <c:v>40000</c:v>
                </c:pt>
                <c:pt idx="16624">
                  <c:v>40001</c:v>
                </c:pt>
                <c:pt idx="16625">
                  <c:v>40002</c:v>
                </c:pt>
                <c:pt idx="16626">
                  <c:v>40003</c:v>
                </c:pt>
                <c:pt idx="16627">
                  <c:v>40004</c:v>
                </c:pt>
                <c:pt idx="16628">
                  <c:v>40005</c:v>
                </c:pt>
                <c:pt idx="16629">
                  <c:v>40006</c:v>
                </c:pt>
                <c:pt idx="16630">
                  <c:v>40007</c:v>
                </c:pt>
                <c:pt idx="16631">
                  <c:v>40008</c:v>
                </c:pt>
                <c:pt idx="16632">
                  <c:v>40009</c:v>
                </c:pt>
                <c:pt idx="16633">
                  <c:v>40010</c:v>
                </c:pt>
                <c:pt idx="16634">
                  <c:v>40011</c:v>
                </c:pt>
                <c:pt idx="16635">
                  <c:v>40012</c:v>
                </c:pt>
                <c:pt idx="16636">
                  <c:v>40013</c:v>
                </c:pt>
                <c:pt idx="16637">
                  <c:v>40014</c:v>
                </c:pt>
                <c:pt idx="16638">
                  <c:v>40015</c:v>
                </c:pt>
                <c:pt idx="16639">
                  <c:v>40016</c:v>
                </c:pt>
                <c:pt idx="16640">
                  <c:v>40017</c:v>
                </c:pt>
                <c:pt idx="16641">
                  <c:v>40018</c:v>
                </c:pt>
                <c:pt idx="16642">
                  <c:v>40019</c:v>
                </c:pt>
                <c:pt idx="16643">
                  <c:v>40020</c:v>
                </c:pt>
                <c:pt idx="16644">
                  <c:v>40021</c:v>
                </c:pt>
                <c:pt idx="16645">
                  <c:v>40022</c:v>
                </c:pt>
                <c:pt idx="16646">
                  <c:v>40023</c:v>
                </c:pt>
                <c:pt idx="16647">
                  <c:v>40024</c:v>
                </c:pt>
                <c:pt idx="16648">
                  <c:v>40025</c:v>
                </c:pt>
                <c:pt idx="16649">
                  <c:v>40026</c:v>
                </c:pt>
                <c:pt idx="16650">
                  <c:v>40027</c:v>
                </c:pt>
                <c:pt idx="16651">
                  <c:v>40028</c:v>
                </c:pt>
                <c:pt idx="16652">
                  <c:v>40029</c:v>
                </c:pt>
                <c:pt idx="16653">
                  <c:v>40030</c:v>
                </c:pt>
                <c:pt idx="16654">
                  <c:v>40031</c:v>
                </c:pt>
                <c:pt idx="16655">
                  <c:v>40032</c:v>
                </c:pt>
                <c:pt idx="16656">
                  <c:v>40033</c:v>
                </c:pt>
                <c:pt idx="16657">
                  <c:v>40034</c:v>
                </c:pt>
                <c:pt idx="16658">
                  <c:v>40035</c:v>
                </c:pt>
                <c:pt idx="16659">
                  <c:v>40036</c:v>
                </c:pt>
                <c:pt idx="16660">
                  <c:v>40037</c:v>
                </c:pt>
                <c:pt idx="16661">
                  <c:v>40038</c:v>
                </c:pt>
                <c:pt idx="16662">
                  <c:v>40039</c:v>
                </c:pt>
                <c:pt idx="16663">
                  <c:v>40040</c:v>
                </c:pt>
                <c:pt idx="16664">
                  <c:v>40041</c:v>
                </c:pt>
                <c:pt idx="16665">
                  <c:v>40042</c:v>
                </c:pt>
                <c:pt idx="16666">
                  <c:v>40043</c:v>
                </c:pt>
                <c:pt idx="16667">
                  <c:v>40044</c:v>
                </c:pt>
                <c:pt idx="16668">
                  <c:v>40045</c:v>
                </c:pt>
                <c:pt idx="16669">
                  <c:v>40046</c:v>
                </c:pt>
                <c:pt idx="16670">
                  <c:v>40047</c:v>
                </c:pt>
                <c:pt idx="16671">
                  <c:v>40048</c:v>
                </c:pt>
                <c:pt idx="16672">
                  <c:v>40049</c:v>
                </c:pt>
                <c:pt idx="16673">
                  <c:v>40050</c:v>
                </c:pt>
                <c:pt idx="16674">
                  <c:v>40051</c:v>
                </c:pt>
                <c:pt idx="16675">
                  <c:v>40052</c:v>
                </c:pt>
                <c:pt idx="16676">
                  <c:v>40053</c:v>
                </c:pt>
                <c:pt idx="16677">
                  <c:v>40054</c:v>
                </c:pt>
                <c:pt idx="16678">
                  <c:v>40055</c:v>
                </c:pt>
                <c:pt idx="16679">
                  <c:v>40056</c:v>
                </c:pt>
                <c:pt idx="16680">
                  <c:v>40057</c:v>
                </c:pt>
                <c:pt idx="16681">
                  <c:v>40058</c:v>
                </c:pt>
                <c:pt idx="16682">
                  <c:v>40059</c:v>
                </c:pt>
                <c:pt idx="16683">
                  <c:v>40060</c:v>
                </c:pt>
                <c:pt idx="16684">
                  <c:v>40061</c:v>
                </c:pt>
                <c:pt idx="16685">
                  <c:v>40062</c:v>
                </c:pt>
                <c:pt idx="16686">
                  <c:v>40063</c:v>
                </c:pt>
                <c:pt idx="16687">
                  <c:v>40064</c:v>
                </c:pt>
                <c:pt idx="16688">
                  <c:v>40065</c:v>
                </c:pt>
                <c:pt idx="16689">
                  <c:v>40066</c:v>
                </c:pt>
                <c:pt idx="16690">
                  <c:v>40067</c:v>
                </c:pt>
                <c:pt idx="16691">
                  <c:v>40068</c:v>
                </c:pt>
                <c:pt idx="16692">
                  <c:v>40069</c:v>
                </c:pt>
                <c:pt idx="16693">
                  <c:v>40070</c:v>
                </c:pt>
                <c:pt idx="16694">
                  <c:v>40071</c:v>
                </c:pt>
                <c:pt idx="16695">
                  <c:v>40072</c:v>
                </c:pt>
                <c:pt idx="16696">
                  <c:v>40073</c:v>
                </c:pt>
                <c:pt idx="16697">
                  <c:v>40074</c:v>
                </c:pt>
                <c:pt idx="16698">
                  <c:v>40075</c:v>
                </c:pt>
                <c:pt idx="16699">
                  <c:v>40076</c:v>
                </c:pt>
                <c:pt idx="16700">
                  <c:v>40077</c:v>
                </c:pt>
                <c:pt idx="16701">
                  <c:v>40078</c:v>
                </c:pt>
                <c:pt idx="16702">
                  <c:v>40079</c:v>
                </c:pt>
                <c:pt idx="16703">
                  <c:v>40080</c:v>
                </c:pt>
                <c:pt idx="16704">
                  <c:v>40081</c:v>
                </c:pt>
                <c:pt idx="16705">
                  <c:v>40082</c:v>
                </c:pt>
                <c:pt idx="16706">
                  <c:v>40083</c:v>
                </c:pt>
                <c:pt idx="16707">
                  <c:v>40084</c:v>
                </c:pt>
                <c:pt idx="16708">
                  <c:v>40085</c:v>
                </c:pt>
                <c:pt idx="16709">
                  <c:v>40086</c:v>
                </c:pt>
                <c:pt idx="16710">
                  <c:v>40087</c:v>
                </c:pt>
                <c:pt idx="16711">
                  <c:v>40088</c:v>
                </c:pt>
                <c:pt idx="16712">
                  <c:v>40089</c:v>
                </c:pt>
                <c:pt idx="16713">
                  <c:v>40090</c:v>
                </c:pt>
                <c:pt idx="16714">
                  <c:v>40091</c:v>
                </c:pt>
                <c:pt idx="16715">
                  <c:v>40092</c:v>
                </c:pt>
                <c:pt idx="16716">
                  <c:v>40093</c:v>
                </c:pt>
                <c:pt idx="16717">
                  <c:v>40094</c:v>
                </c:pt>
                <c:pt idx="16718">
                  <c:v>40095</c:v>
                </c:pt>
                <c:pt idx="16719">
                  <c:v>40096</c:v>
                </c:pt>
                <c:pt idx="16720">
                  <c:v>40097</c:v>
                </c:pt>
                <c:pt idx="16721">
                  <c:v>40098</c:v>
                </c:pt>
                <c:pt idx="16722">
                  <c:v>40099</c:v>
                </c:pt>
                <c:pt idx="16723">
                  <c:v>40100</c:v>
                </c:pt>
                <c:pt idx="16724">
                  <c:v>40101</c:v>
                </c:pt>
                <c:pt idx="16725">
                  <c:v>40102</c:v>
                </c:pt>
                <c:pt idx="16726">
                  <c:v>40103</c:v>
                </c:pt>
                <c:pt idx="16727">
                  <c:v>40104</c:v>
                </c:pt>
                <c:pt idx="16728">
                  <c:v>40105</c:v>
                </c:pt>
                <c:pt idx="16729">
                  <c:v>40106</c:v>
                </c:pt>
                <c:pt idx="16730">
                  <c:v>40107</c:v>
                </c:pt>
                <c:pt idx="16731">
                  <c:v>40108</c:v>
                </c:pt>
                <c:pt idx="16732">
                  <c:v>40109</c:v>
                </c:pt>
                <c:pt idx="16733">
                  <c:v>40110</c:v>
                </c:pt>
                <c:pt idx="16734">
                  <c:v>40111</c:v>
                </c:pt>
                <c:pt idx="16735">
                  <c:v>40112</c:v>
                </c:pt>
                <c:pt idx="16736">
                  <c:v>40113</c:v>
                </c:pt>
                <c:pt idx="16737">
                  <c:v>40114</c:v>
                </c:pt>
                <c:pt idx="16738">
                  <c:v>40115</c:v>
                </c:pt>
                <c:pt idx="16739">
                  <c:v>40116</c:v>
                </c:pt>
                <c:pt idx="16740">
                  <c:v>40117</c:v>
                </c:pt>
                <c:pt idx="16741">
                  <c:v>40118</c:v>
                </c:pt>
                <c:pt idx="16742">
                  <c:v>40119</c:v>
                </c:pt>
                <c:pt idx="16743">
                  <c:v>40120</c:v>
                </c:pt>
                <c:pt idx="16744">
                  <c:v>40121</c:v>
                </c:pt>
                <c:pt idx="16745">
                  <c:v>40122</c:v>
                </c:pt>
                <c:pt idx="16746">
                  <c:v>40123</c:v>
                </c:pt>
                <c:pt idx="16747">
                  <c:v>40124</c:v>
                </c:pt>
                <c:pt idx="16748">
                  <c:v>40125</c:v>
                </c:pt>
                <c:pt idx="16749">
                  <c:v>40126</c:v>
                </c:pt>
                <c:pt idx="16750">
                  <c:v>40127</c:v>
                </c:pt>
                <c:pt idx="16751">
                  <c:v>40128</c:v>
                </c:pt>
                <c:pt idx="16752">
                  <c:v>40129</c:v>
                </c:pt>
                <c:pt idx="16753">
                  <c:v>40130</c:v>
                </c:pt>
                <c:pt idx="16754">
                  <c:v>40131</c:v>
                </c:pt>
                <c:pt idx="16755">
                  <c:v>40132</c:v>
                </c:pt>
                <c:pt idx="16756">
                  <c:v>40133</c:v>
                </c:pt>
                <c:pt idx="16757">
                  <c:v>40134</c:v>
                </c:pt>
                <c:pt idx="16758">
                  <c:v>40135</c:v>
                </c:pt>
                <c:pt idx="16759">
                  <c:v>40136</c:v>
                </c:pt>
                <c:pt idx="16760">
                  <c:v>40137</c:v>
                </c:pt>
                <c:pt idx="16761">
                  <c:v>40138</c:v>
                </c:pt>
                <c:pt idx="16762">
                  <c:v>40139</c:v>
                </c:pt>
                <c:pt idx="16763">
                  <c:v>40140</c:v>
                </c:pt>
                <c:pt idx="16764">
                  <c:v>40141</c:v>
                </c:pt>
                <c:pt idx="16765">
                  <c:v>40142</c:v>
                </c:pt>
                <c:pt idx="16766">
                  <c:v>40143</c:v>
                </c:pt>
                <c:pt idx="16767">
                  <c:v>40144</c:v>
                </c:pt>
                <c:pt idx="16768">
                  <c:v>40145</c:v>
                </c:pt>
                <c:pt idx="16769">
                  <c:v>40146</c:v>
                </c:pt>
                <c:pt idx="16770">
                  <c:v>40147</c:v>
                </c:pt>
                <c:pt idx="16771">
                  <c:v>40148</c:v>
                </c:pt>
                <c:pt idx="16772">
                  <c:v>40149</c:v>
                </c:pt>
                <c:pt idx="16773">
                  <c:v>40150</c:v>
                </c:pt>
                <c:pt idx="16774">
                  <c:v>40151</c:v>
                </c:pt>
                <c:pt idx="16775">
                  <c:v>40152</c:v>
                </c:pt>
                <c:pt idx="16776">
                  <c:v>40153</c:v>
                </c:pt>
                <c:pt idx="16777">
                  <c:v>40154</c:v>
                </c:pt>
                <c:pt idx="16778">
                  <c:v>40155</c:v>
                </c:pt>
                <c:pt idx="16779">
                  <c:v>40156</c:v>
                </c:pt>
                <c:pt idx="16780">
                  <c:v>40157</c:v>
                </c:pt>
                <c:pt idx="16781">
                  <c:v>40158</c:v>
                </c:pt>
                <c:pt idx="16782">
                  <c:v>40159</c:v>
                </c:pt>
                <c:pt idx="16783">
                  <c:v>40160</c:v>
                </c:pt>
                <c:pt idx="16784">
                  <c:v>40161</c:v>
                </c:pt>
                <c:pt idx="16785">
                  <c:v>40162</c:v>
                </c:pt>
                <c:pt idx="16786">
                  <c:v>40163</c:v>
                </c:pt>
                <c:pt idx="16787">
                  <c:v>40164</c:v>
                </c:pt>
                <c:pt idx="16788">
                  <c:v>40165</c:v>
                </c:pt>
                <c:pt idx="16789">
                  <c:v>40166</c:v>
                </c:pt>
                <c:pt idx="16790">
                  <c:v>40167</c:v>
                </c:pt>
                <c:pt idx="16791">
                  <c:v>40168</c:v>
                </c:pt>
                <c:pt idx="16792">
                  <c:v>40169</c:v>
                </c:pt>
                <c:pt idx="16793">
                  <c:v>40170</c:v>
                </c:pt>
                <c:pt idx="16794">
                  <c:v>40171</c:v>
                </c:pt>
                <c:pt idx="16795">
                  <c:v>40172</c:v>
                </c:pt>
                <c:pt idx="16796">
                  <c:v>40173</c:v>
                </c:pt>
                <c:pt idx="16797">
                  <c:v>40174</c:v>
                </c:pt>
                <c:pt idx="16798">
                  <c:v>40175</c:v>
                </c:pt>
                <c:pt idx="16799">
                  <c:v>40176</c:v>
                </c:pt>
                <c:pt idx="16800">
                  <c:v>40177</c:v>
                </c:pt>
                <c:pt idx="16801">
                  <c:v>40178</c:v>
                </c:pt>
                <c:pt idx="16802">
                  <c:v>40179</c:v>
                </c:pt>
                <c:pt idx="16803">
                  <c:v>40180</c:v>
                </c:pt>
                <c:pt idx="16804">
                  <c:v>40181</c:v>
                </c:pt>
                <c:pt idx="16805">
                  <c:v>40182</c:v>
                </c:pt>
                <c:pt idx="16806">
                  <c:v>40183</c:v>
                </c:pt>
                <c:pt idx="16807">
                  <c:v>40184</c:v>
                </c:pt>
                <c:pt idx="16808">
                  <c:v>40185</c:v>
                </c:pt>
                <c:pt idx="16809">
                  <c:v>40186</c:v>
                </c:pt>
                <c:pt idx="16810">
                  <c:v>40187</c:v>
                </c:pt>
                <c:pt idx="16811">
                  <c:v>40188</c:v>
                </c:pt>
                <c:pt idx="16812">
                  <c:v>40189</c:v>
                </c:pt>
                <c:pt idx="16813">
                  <c:v>40190</c:v>
                </c:pt>
                <c:pt idx="16814">
                  <c:v>40191</c:v>
                </c:pt>
                <c:pt idx="16815">
                  <c:v>40192</c:v>
                </c:pt>
                <c:pt idx="16816">
                  <c:v>40193</c:v>
                </c:pt>
                <c:pt idx="16817">
                  <c:v>40194</c:v>
                </c:pt>
                <c:pt idx="16818">
                  <c:v>40195</c:v>
                </c:pt>
                <c:pt idx="16819">
                  <c:v>40196</c:v>
                </c:pt>
                <c:pt idx="16820">
                  <c:v>40197</c:v>
                </c:pt>
                <c:pt idx="16821">
                  <c:v>40198</c:v>
                </c:pt>
                <c:pt idx="16822">
                  <c:v>40199</c:v>
                </c:pt>
                <c:pt idx="16823">
                  <c:v>40200</c:v>
                </c:pt>
                <c:pt idx="16824">
                  <c:v>40201</c:v>
                </c:pt>
                <c:pt idx="16825">
                  <c:v>40202</c:v>
                </c:pt>
                <c:pt idx="16826">
                  <c:v>40203</c:v>
                </c:pt>
                <c:pt idx="16827">
                  <c:v>40204</c:v>
                </c:pt>
                <c:pt idx="16828">
                  <c:v>40205</c:v>
                </c:pt>
                <c:pt idx="16829">
                  <c:v>40206</c:v>
                </c:pt>
                <c:pt idx="16830">
                  <c:v>40207</c:v>
                </c:pt>
                <c:pt idx="16831">
                  <c:v>40208</c:v>
                </c:pt>
                <c:pt idx="16832">
                  <c:v>40209</c:v>
                </c:pt>
                <c:pt idx="16833">
                  <c:v>40210</c:v>
                </c:pt>
                <c:pt idx="16834">
                  <c:v>40211</c:v>
                </c:pt>
                <c:pt idx="16835">
                  <c:v>40212</c:v>
                </c:pt>
                <c:pt idx="16836">
                  <c:v>40213</c:v>
                </c:pt>
                <c:pt idx="16837">
                  <c:v>40214</c:v>
                </c:pt>
                <c:pt idx="16838">
                  <c:v>40215</c:v>
                </c:pt>
                <c:pt idx="16839">
                  <c:v>40216</c:v>
                </c:pt>
                <c:pt idx="16840">
                  <c:v>40217</c:v>
                </c:pt>
                <c:pt idx="16841">
                  <c:v>40218</c:v>
                </c:pt>
                <c:pt idx="16842">
                  <c:v>40219</c:v>
                </c:pt>
                <c:pt idx="16843">
                  <c:v>40220</c:v>
                </c:pt>
                <c:pt idx="16844">
                  <c:v>40221</c:v>
                </c:pt>
                <c:pt idx="16845">
                  <c:v>40222</c:v>
                </c:pt>
                <c:pt idx="16846">
                  <c:v>40223</c:v>
                </c:pt>
                <c:pt idx="16847">
                  <c:v>40224</c:v>
                </c:pt>
                <c:pt idx="16848">
                  <c:v>40225</c:v>
                </c:pt>
                <c:pt idx="16849">
                  <c:v>40226</c:v>
                </c:pt>
                <c:pt idx="16850">
                  <c:v>40227</c:v>
                </c:pt>
                <c:pt idx="16851">
                  <c:v>40228</c:v>
                </c:pt>
                <c:pt idx="16852">
                  <c:v>40229</c:v>
                </c:pt>
                <c:pt idx="16853">
                  <c:v>40230</c:v>
                </c:pt>
                <c:pt idx="16854">
                  <c:v>40231</c:v>
                </c:pt>
                <c:pt idx="16855">
                  <c:v>40232</c:v>
                </c:pt>
                <c:pt idx="16856">
                  <c:v>40233</c:v>
                </c:pt>
                <c:pt idx="16857">
                  <c:v>40234</c:v>
                </c:pt>
                <c:pt idx="16858">
                  <c:v>40235</c:v>
                </c:pt>
                <c:pt idx="16859">
                  <c:v>40236</c:v>
                </c:pt>
                <c:pt idx="16860">
                  <c:v>40237</c:v>
                </c:pt>
                <c:pt idx="16861">
                  <c:v>40238</c:v>
                </c:pt>
                <c:pt idx="16862">
                  <c:v>40239</c:v>
                </c:pt>
                <c:pt idx="16863">
                  <c:v>40240</c:v>
                </c:pt>
                <c:pt idx="16864">
                  <c:v>40241</c:v>
                </c:pt>
                <c:pt idx="16865">
                  <c:v>40242</c:v>
                </c:pt>
                <c:pt idx="16866">
                  <c:v>40243</c:v>
                </c:pt>
                <c:pt idx="16867">
                  <c:v>40244</c:v>
                </c:pt>
                <c:pt idx="16868">
                  <c:v>40245</c:v>
                </c:pt>
                <c:pt idx="16869">
                  <c:v>40246</c:v>
                </c:pt>
                <c:pt idx="16870">
                  <c:v>40247</c:v>
                </c:pt>
                <c:pt idx="16871">
                  <c:v>40248</c:v>
                </c:pt>
                <c:pt idx="16872">
                  <c:v>40249</c:v>
                </c:pt>
                <c:pt idx="16873">
                  <c:v>40250</c:v>
                </c:pt>
                <c:pt idx="16874">
                  <c:v>40251</c:v>
                </c:pt>
                <c:pt idx="16875">
                  <c:v>40252</c:v>
                </c:pt>
                <c:pt idx="16876">
                  <c:v>40253</c:v>
                </c:pt>
                <c:pt idx="16877">
                  <c:v>40254</c:v>
                </c:pt>
                <c:pt idx="16878">
                  <c:v>40255</c:v>
                </c:pt>
                <c:pt idx="16879">
                  <c:v>40256</c:v>
                </c:pt>
                <c:pt idx="16880">
                  <c:v>40257</c:v>
                </c:pt>
                <c:pt idx="16881">
                  <c:v>40258</c:v>
                </c:pt>
                <c:pt idx="16882">
                  <c:v>40259</c:v>
                </c:pt>
                <c:pt idx="16883">
                  <c:v>40260</c:v>
                </c:pt>
                <c:pt idx="16884">
                  <c:v>40261</c:v>
                </c:pt>
                <c:pt idx="16885">
                  <c:v>40262</c:v>
                </c:pt>
                <c:pt idx="16886">
                  <c:v>40263</c:v>
                </c:pt>
                <c:pt idx="16887">
                  <c:v>40264</c:v>
                </c:pt>
                <c:pt idx="16888">
                  <c:v>40265</c:v>
                </c:pt>
                <c:pt idx="16889">
                  <c:v>40266</c:v>
                </c:pt>
                <c:pt idx="16890">
                  <c:v>40267</c:v>
                </c:pt>
                <c:pt idx="16891">
                  <c:v>40268</c:v>
                </c:pt>
                <c:pt idx="16892">
                  <c:v>40269</c:v>
                </c:pt>
                <c:pt idx="16893">
                  <c:v>40270</c:v>
                </c:pt>
                <c:pt idx="16894">
                  <c:v>40271</c:v>
                </c:pt>
                <c:pt idx="16895">
                  <c:v>40272</c:v>
                </c:pt>
                <c:pt idx="16896">
                  <c:v>40273</c:v>
                </c:pt>
                <c:pt idx="16897">
                  <c:v>40274</c:v>
                </c:pt>
                <c:pt idx="16898">
                  <c:v>40275</c:v>
                </c:pt>
                <c:pt idx="16899">
                  <c:v>40276</c:v>
                </c:pt>
                <c:pt idx="16900">
                  <c:v>40277</c:v>
                </c:pt>
                <c:pt idx="16901">
                  <c:v>40278</c:v>
                </c:pt>
                <c:pt idx="16902">
                  <c:v>40279</c:v>
                </c:pt>
                <c:pt idx="16903">
                  <c:v>40280</c:v>
                </c:pt>
                <c:pt idx="16904">
                  <c:v>40281</c:v>
                </c:pt>
                <c:pt idx="16905">
                  <c:v>40282</c:v>
                </c:pt>
                <c:pt idx="16906">
                  <c:v>40283</c:v>
                </c:pt>
                <c:pt idx="16907">
                  <c:v>40284</c:v>
                </c:pt>
                <c:pt idx="16908">
                  <c:v>40285</c:v>
                </c:pt>
                <c:pt idx="16909">
                  <c:v>40286</c:v>
                </c:pt>
                <c:pt idx="16910">
                  <c:v>40287</c:v>
                </c:pt>
                <c:pt idx="16911">
                  <c:v>40288</c:v>
                </c:pt>
                <c:pt idx="16912">
                  <c:v>40289</c:v>
                </c:pt>
                <c:pt idx="16913">
                  <c:v>40290</c:v>
                </c:pt>
                <c:pt idx="16914">
                  <c:v>40291</c:v>
                </c:pt>
                <c:pt idx="16915">
                  <c:v>40292</c:v>
                </c:pt>
                <c:pt idx="16916">
                  <c:v>40293</c:v>
                </c:pt>
                <c:pt idx="16917">
                  <c:v>40294</c:v>
                </c:pt>
                <c:pt idx="16918">
                  <c:v>40295</c:v>
                </c:pt>
                <c:pt idx="16919">
                  <c:v>40296</c:v>
                </c:pt>
                <c:pt idx="16920">
                  <c:v>40297</c:v>
                </c:pt>
                <c:pt idx="16921">
                  <c:v>40298</c:v>
                </c:pt>
                <c:pt idx="16922">
                  <c:v>40299</c:v>
                </c:pt>
                <c:pt idx="16923">
                  <c:v>40300</c:v>
                </c:pt>
                <c:pt idx="16924">
                  <c:v>40301</c:v>
                </c:pt>
                <c:pt idx="16925">
                  <c:v>40302</c:v>
                </c:pt>
                <c:pt idx="16926">
                  <c:v>40303</c:v>
                </c:pt>
                <c:pt idx="16927">
                  <c:v>40304</c:v>
                </c:pt>
                <c:pt idx="16928">
                  <c:v>40305</c:v>
                </c:pt>
                <c:pt idx="16929">
                  <c:v>40306</c:v>
                </c:pt>
                <c:pt idx="16930">
                  <c:v>40307</c:v>
                </c:pt>
                <c:pt idx="16931">
                  <c:v>40308</c:v>
                </c:pt>
                <c:pt idx="16932">
                  <c:v>40309</c:v>
                </c:pt>
                <c:pt idx="16933">
                  <c:v>40310</c:v>
                </c:pt>
                <c:pt idx="16934">
                  <c:v>40311</c:v>
                </c:pt>
                <c:pt idx="16935">
                  <c:v>40312</c:v>
                </c:pt>
                <c:pt idx="16936">
                  <c:v>40313</c:v>
                </c:pt>
                <c:pt idx="16937">
                  <c:v>40314</c:v>
                </c:pt>
                <c:pt idx="16938">
                  <c:v>40315</c:v>
                </c:pt>
                <c:pt idx="16939">
                  <c:v>40316</c:v>
                </c:pt>
                <c:pt idx="16940">
                  <c:v>40317</c:v>
                </c:pt>
                <c:pt idx="16941">
                  <c:v>40318</c:v>
                </c:pt>
                <c:pt idx="16942">
                  <c:v>40319</c:v>
                </c:pt>
                <c:pt idx="16943">
                  <c:v>40320</c:v>
                </c:pt>
                <c:pt idx="16944">
                  <c:v>40321</c:v>
                </c:pt>
                <c:pt idx="16945">
                  <c:v>40322</c:v>
                </c:pt>
                <c:pt idx="16946">
                  <c:v>40323</c:v>
                </c:pt>
                <c:pt idx="16947">
                  <c:v>40324</c:v>
                </c:pt>
                <c:pt idx="16948">
                  <c:v>40325</c:v>
                </c:pt>
                <c:pt idx="16949">
                  <c:v>40326</c:v>
                </c:pt>
                <c:pt idx="16950">
                  <c:v>40327</c:v>
                </c:pt>
                <c:pt idx="16951">
                  <c:v>40328</c:v>
                </c:pt>
                <c:pt idx="16952">
                  <c:v>40329</c:v>
                </c:pt>
                <c:pt idx="16953">
                  <c:v>40330</c:v>
                </c:pt>
                <c:pt idx="16954">
                  <c:v>40331</c:v>
                </c:pt>
                <c:pt idx="16955">
                  <c:v>40332</c:v>
                </c:pt>
                <c:pt idx="16956">
                  <c:v>40333</c:v>
                </c:pt>
                <c:pt idx="16957">
                  <c:v>40334</c:v>
                </c:pt>
                <c:pt idx="16958">
                  <c:v>40335</c:v>
                </c:pt>
                <c:pt idx="16959">
                  <c:v>40336</c:v>
                </c:pt>
                <c:pt idx="16960">
                  <c:v>40337</c:v>
                </c:pt>
                <c:pt idx="16961">
                  <c:v>40338</c:v>
                </c:pt>
                <c:pt idx="16962">
                  <c:v>40339</c:v>
                </c:pt>
                <c:pt idx="16963">
                  <c:v>40340</c:v>
                </c:pt>
                <c:pt idx="16964">
                  <c:v>40341</c:v>
                </c:pt>
                <c:pt idx="16965">
                  <c:v>40342</c:v>
                </c:pt>
                <c:pt idx="16966">
                  <c:v>40343</c:v>
                </c:pt>
                <c:pt idx="16967">
                  <c:v>40344</c:v>
                </c:pt>
                <c:pt idx="16968">
                  <c:v>40345</c:v>
                </c:pt>
                <c:pt idx="16969">
                  <c:v>40346</c:v>
                </c:pt>
                <c:pt idx="16970">
                  <c:v>40347</c:v>
                </c:pt>
                <c:pt idx="16971">
                  <c:v>40348</c:v>
                </c:pt>
                <c:pt idx="16972">
                  <c:v>40349</c:v>
                </c:pt>
                <c:pt idx="16973">
                  <c:v>40350</c:v>
                </c:pt>
                <c:pt idx="16974">
                  <c:v>40351</c:v>
                </c:pt>
                <c:pt idx="16975">
                  <c:v>40352</c:v>
                </c:pt>
                <c:pt idx="16976">
                  <c:v>40353</c:v>
                </c:pt>
                <c:pt idx="16977">
                  <c:v>40354</c:v>
                </c:pt>
                <c:pt idx="16978">
                  <c:v>40355</c:v>
                </c:pt>
                <c:pt idx="16979">
                  <c:v>40356</c:v>
                </c:pt>
                <c:pt idx="16980">
                  <c:v>40357</c:v>
                </c:pt>
                <c:pt idx="16981">
                  <c:v>40358</c:v>
                </c:pt>
                <c:pt idx="16982">
                  <c:v>40359</c:v>
                </c:pt>
                <c:pt idx="16983">
                  <c:v>40360</c:v>
                </c:pt>
                <c:pt idx="16984">
                  <c:v>40361</c:v>
                </c:pt>
                <c:pt idx="16985">
                  <c:v>40362</c:v>
                </c:pt>
                <c:pt idx="16986">
                  <c:v>40363</c:v>
                </c:pt>
                <c:pt idx="16987">
                  <c:v>40364</c:v>
                </c:pt>
                <c:pt idx="16988">
                  <c:v>40365</c:v>
                </c:pt>
                <c:pt idx="16989">
                  <c:v>40366</c:v>
                </c:pt>
                <c:pt idx="16990">
                  <c:v>40367</c:v>
                </c:pt>
                <c:pt idx="16991">
                  <c:v>40368</c:v>
                </c:pt>
                <c:pt idx="16992">
                  <c:v>40369</c:v>
                </c:pt>
                <c:pt idx="16993">
                  <c:v>40370</c:v>
                </c:pt>
                <c:pt idx="16994">
                  <c:v>40371</c:v>
                </c:pt>
                <c:pt idx="16995">
                  <c:v>40372</c:v>
                </c:pt>
                <c:pt idx="16996">
                  <c:v>40373</c:v>
                </c:pt>
                <c:pt idx="16997">
                  <c:v>40374</c:v>
                </c:pt>
                <c:pt idx="16998">
                  <c:v>40375</c:v>
                </c:pt>
                <c:pt idx="16999">
                  <c:v>40376</c:v>
                </c:pt>
                <c:pt idx="17000">
                  <c:v>40377</c:v>
                </c:pt>
                <c:pt idx="17001">
                  <c:v>40378</c:v>
                </c:pt>
                <c:pt idx="17002">
                  <c:v>40379</c:v>
                </c:pt>
                <c:pt idx="17003">
                  <c:v>40380</c:v>
                </c:pt>
                <c:pt idx="17004">
                  <c:v>40381</c:v>
                </c:pt>
                <c:pt idx="17005">
                  <c:v>40382</c:v>
                </c:pt>
                <c:pt idx="17006">
                  <c:v>40383</c:v>
                </c:pt>
                <c:pt idx="17007">
                  <c:v>40384</c:v>
                </c:pt>
                <c:pt idx="17008">
                  <c:v>40385</c:v>
                </c:pt>
                <c:pt idx="17009">
                  <c:v>40386</c:v>
                </c:pt>
                <c:pt idx="17010">
                  <c:v>40387</c:v>
                </c:pt>
                <c:pt idx="17011">
                  <c:v>40388</c:v>
                </c:pt>
                <c:pt idx="17012">
                  <c:v>40389</c:v>
                </c:pt>
                <c:pt idx="17013">
                  <c:v>40390</c:v>
                </c:pt>
                <c:pt idx="17014">
                  <c:v>40391</c:v>
                </c:pt>
                <c:pt idx="17015">
                  <c:v>40392</c:v>
                </c:pt>
                <c:pt idx="17016">
                  <c:v>40393</c:v>
                </c:pt>
                <c:pt idx="17017">
                  <c:v>40394</c:v>
                </c:pt>
                <c:pt idx="17018">
                  <c:v>40395</c:v>
                </c:pt>
                <c:pt idx="17019">
                  <c:v>40396</c:v>
                </c:pt>
                <c:pt idx="17020">
                  <c:v>40397</c:v>
                </c:pt>
                <c:pt idx="17021">
                  <c:v>40398</c:v>
                </c:pt>
                <c:pt idx="17022">
                  <c:v>40399</c:v>
                </c:pt>
                <c:pt idx="17023">
                  <c:v>40400</c:v>
                </c:pt>
                <c:pt idx="17024">
                  <c:v>40401</c:v>
                </c:pt>
                <c:pt idx="17025">
                  <c:v>40402</c:v>
                </c:pt>
                <c:pt idx="17026">
                  <c:v>40403</c:v>
                </c:pt>
                <c:pt idx="17027">
                  <c:v>40404</c:v>
                </c:pt>
                <c:pt idx="17028">
                  <c:v>40405</c:v>
                </c:pt>
                <c:pt idx="17029">
                  <c:v>40406</c:v>
                </c:pt>
                <c:pt idx="17030">
                  <c:v>40407</c:v>
                </c:pt>
                <c:pt idx="17031">
                  <c:v>40408</c:v>
                </c:pt>
                <c:pt idx="17032">
                  <c:v>40409</c:v>
                </c:pt>
                <c:pt idx="17033">
                  <c:v>40410</c:v>
                </c:pt>
                <c:pt idx="17034">
                  <c:v>40411</c:v>
                </c:pt>
                <c:pt idx="17035">
                  <c:v>40412</c:v>
                </c:pt>
                <c:pt idx="17036">
                  <c:v>40413</c:v>
                </c:pt>
                <c:pt idx="17037">
                  <c:v>40414</c:v>
                </c:pt>
                <c:pt idx="17038">
                  <c:v>40415</c:v>
                </c:pt>
                <c:pt idx="17039">
                  <c:v>40416</c:v>
                </c:pt>
                <c:pt idx="17040">
                  <c:v>40417</c:v>
                </c:pt>
                <c:pt idx="17041">
                  <c:v>40418</c:v>
                </c:pt>
                <c:pt idx="17042">
                  <c:v>40419</c:v>
                </c:pt>
                <c:pt idx="17043">
                  <c:v>40420</c:v>
                </c:pt>
                <c:pt idx="17044">
                  <c:v>40421</c:v>
                </c:pt>
                <c:pt idx="17045">
                  <c:v>40422</c:v>
                </c:pt>
                <c:pt idx="17046">
                  <c:v>40423</c:v>
                </c:pt>
                <c:pt idx="17047">
                  <c:v>40424</c:v>
                </c:pt>
                <c:pt idx="17048">
                  <c:v>40425</c:v>
                </c:pt>
                <c:pt idx="17049">
                  <c:v>40426</c:v>
                </c:pt>
                <c:pt idx="17050">
                  <c:v>40427</c:v>
                </c:pt>
                <c:pt idx="17051">
                  <c:v>40428</c:v>
                </c:pt>
                <c:pt idx="17052">
                  <c:v>40429</c:v>
                </c:pt>
                <c:pt idx="17053">
                  <c:v>40430</c:v>
                </c:pt>
                <c:pt idx="17054">
                  <c:v>40431</c:v>
                </c:pt>
                <c:pt idx="17055">
                  <c:v>40432</c:v>
                </c:pt>
                <c:pt idx="17056">
                  <c:v>40433</c:v>
                </c:pt>
                <c:pt idx="17057">
                  <c:v>40434</c:v>
                </c:pt>
                <c:pt idx="17058">
                  <c:v>40435</c:v>
                </c:pt>
                <c:pt idx="17059">
                  <c:v>40436</c:v>
                </c:pt>
                <c:pt idx="17060">
                  <c:v>40437</c:v>
                </c:pt>
                <c:pt idx="17061">
                  <c:v>40438</c:v>
                </c:pt>
                <c:pt idx="17062">
                  <c:v>40439</c:v>
                </c:pt>
                <c:pt idx="17063">
                  <c:v>40440</c:v>
                </c:pt>
                <c:pt idx="17064">
                  <c:v>40441</c:v>
                </c:pt>
                <c:pt idx="17065">
                  <c:v>40442</c:v>
                </c:pt>
                <c:pt idx="17066">
                  <c:v>40443</c:v>
                </c:pt>
                <c:pt idx="17067">
                  <c:v>40444</c:v>
                </c:pt>
                <c:pt idx="17068">
                  <c:v>40445</c:v>
                </c:pt>
                <c:pt idx="17069">
                  <c:v>40446</c:v>
                </c:pt>
                <c:pt idx="17070">
                  <c:v>40447</c:v>
                </c:pt>
                <c:pt idx="17071">
                  <c:v>40448</c:v>
                </c:pt>
                <c:pt idx="17072">
                  <c:v>40449</c:v>
                </c:pt>
                <c:pt idx="17073">
                  <c:v>40450</c:v>
                </c:pt>
                <c:pt idx="17074">
                  <c:v>40451</c:v>
                </c:pt>
                <c:pt idx="17075">
                  <c:v>40452</c:v>
                </c:pt>
                <c:pt idx="17076">
                  <c:v>40453</c:v>
                </c:pt>
                <c:pt idx="17077">
                  <c:v>40454</c:v>
                </c:pt>
                <c:pt idx="17078">
                  <c:v>40455</c:v>
                </c:pt>
                <c:pt idx="17079">
                  <c:v>40456</c:v>
                </c:pt>
                <c:pt idx="17080">
                  <c:v>40457</c:v>
                </c:pt>
                <c:pt idx="17081">
                  <c:v>40458</c:v>
                </c:pt>
                <c:pt idx="17082">
                  <c:v>40459</c:v>
                </c:pt>
                <c:pt idx="17083">
                  <c:v>40460</c:v>
                </c:pt>
                <c:pt idx="17084">
                  <c:v>40461</c:v>
                </c:pt>
                <c:pt idx="17085">
                  <c:v>40462</c:v>
                </c:pt>
                <c:pt idx="17086">
                  <c:v>40463</c:v>
                </c:pt>
                <c:pt idx="17087">
                  <c:v>40464</c:v>
                </c:pt>
                <c:pt idx="17088">
                  <c:v>40465</c:v>
                </c:pt>
                <c:pt idx="17089">
                  <c:v>40466</c:v>
                </c:pt>
                <c:pt idx="17090">
                  <c:v>40467</c:v>
                </c:pt>
                <c:pt idx="17091">
                  <c:v>40468</c:v>
                </c:pt>
                <c:pt idx="17092">
                  <c:v>40469</c:v>
                </c:pt>
                <c:pt idx="17093">
                  <c:v>40470</c:v>
                </c:pt>
                <c:pt idx="17094">
                  <c:v>40471</c:v>
                </c:pt>
                <c:pt idx="17095">
                  <c:v>40472</c:v>
                </c:pt>
                <c:pt idx="17096">
                  <c:v>40473</c:v>
                </c:pt>
                <c:pt idx="17097">
                  <c:v>40474</c:v>
                </c:pt>
                <c:pt idx="17098">
                  <c:v>40475</c:v>
                </c:pt>
                <c:pt idx="17099">
                  <c:v>40476</c:v>
                </c:pt>
                <c:pt idx="17100">
                  <c:v>40477</c:v>
                </c:pt>
                <c:pt idx="17101">
                  <c:v>40478</c:v>
                </c:pt>
                <c:pt idx="17102">
                  <c:v>40479</c:v>
                </c:pt>
                <c:pt idx="17103">
                  <c:v>40480</c:v>
                </c:pt>
                <c:pt idx="17104">
                  <c:v>40481</c:v>
                </c:pt>
                <c:pt idx="17105">
                  <c:v>40482</c:v>
                </c:pt>
                <c:pt idx="17106">
                  <c:v>40483</c:v>
                </c:pt>
                <c:pt idx="17107">
                  <c:v>40484</c:v>
                </c:pt>
                <c:pt idx="17108">
                  <c:v>40485</c:v>
                </c:pt>
                <c:pt idx="17109">
                  <c:v>40486</c:v>
                </c:pt>
                <c:pt idx="17110">
                  <c:v>40487</c:v>
                </c:pt>
                <c:pt idx="17111">
                  <c:v>40488</c:v>
                </c:pt>
                <c:pt idx="17112">
                  <c:v>40489</c:v>
                </c:pt>
                <c:pt idx="17113">
                  <c:v>40490</c:v>
                </c:pt>
                <c:pt idx="17114">
                  <c:v>40491</c:v>
                </c:pt>
                <c:pt idx="17115">
                  <c:v>40492</c:v>
                </c:pt>
                <c:pt idx="17116">
                  <c:v>40493</c:v>
                </c:pt>
                <c:pt idx="17117">
                  <c:v>40494</c:v>
                </c:pt>
                <c:pt idx="17118">
                  <c:v>40495</c:v>
                </c:pt>
                <c:pt idx="17119">
                  <c:v>40496</c:v>
                </c:pt>
                <c:pt idx="17120">
                  <c:v>40497</c:v>
                </c:pt>
                <c:pt idx="17121">
                  <c:v>40498</c:v>
                </c:pt>
                <c:pt idx="17122">
                  <c:v>40499</c:v>
                </c:pt>
                <c:pt idx="17123">
                  <c:v>40500</c:v>
                </c:pt>
                <c:pt idx="17124">
                  <c:v>40501</c:v>
                </c:pt>
                <c:pt idx="17125">
                  <c:v>40502</c:v>
                </c:pt>
                <c:pt idx="17126">
                  <c:v>40503</c:v>
                </c:pt>
                <c:pt idx="17127">
                  <c:v>40504</c:v>
                </c:pt>
                <c:pt idx="17128">
                  <c:v>40505</c:v>
                </c:pt>
                <c:pt idx="17129">
                  <c:v>40506</c:v>
                </c:pt>
                <c:pt idx="17130">
                  <c:v>40507</c:v>
                </c:pt>
                <c:pt idx="17131">
                  <c:v>40508</c:v>
                </c:pt>
                <c:pt idx="17132">
                  <c:v>40509</c:v>
                </c:pt>
                <c:pt idx="17133">
                  <c:v>40510</c:v>
                </c:pt>
                <c:pt idx="17134">
                  <c:v>40511</c:v>
                </c:pt>
                <c:pt idx="17135">
                  <c:v>40512</c:v>
                </c:pt>
                <c:pt idx="17136">
                  <c:v>40513</c:v>
                </c:pt>
                <c:pt idx="17137">
                  <c:v>40514</c:v>
                </c:pt>
                <c:pt idx="17138">
                  <c:v>40515</c:v>
                </c:pt>
                <c:pt idx="17139">
                  <c:v>40516</c:v>
                </c:pt>
                <c:pt idx="17140">
                  <c:v>40517</c:v>
                </c:pt>
                <c:pt idx="17141">
                  <c:v>40518</c:v>
                </c:pt>
                <c:pt idx="17142">
                  <c:v>40519</c:v>
                </c:pt>
                <c:pt idx="17143">
                  <c:v>40520</c:v>
                </c:pt>
                <c:pt idx="17144">
                  <c:v>40521</c:v>
                </c:pt>
                <c:pt idx="17145">
                  <c:v>40522</c:v>
                </c:pt>
                <c:pt idx="17146">
                  <c:v>40523</c:v>
                </c:pt>
                <c:pt idx="17147">
                  <c:v>40524</c:v>
                </c:pt>
                <c:pt idx="17148">
                  <c:v>40525</c:v>
                </c:pt>
                <c:pt idx="17149">
                  <c:v>40526</c:v>
                </c:pt>
                <c:pt idx="17150">
                  <c:v>40527</c:v>
                </c:pt>
                <c:pt idx="17151">
                  <c:v>40528</c:v>
                </c:pt>
                <c:pt idx="17152">
                  <c:v>40529</c:v>
                </c:pt>
                <c:pt idx="17153">
                  <c:v>40530</c:v>
                </c:pt>
                <c:pt idx="17154">
                  <c:v>40531</c:v>
                </c:pt>
                <c:pt idx="17155">
                  <c:v>40532</c:v>
                </c:pt>
                <c:pt idx="17156">
                  <c:v>40533</c:v>
                </c:pt>
                <c:pt idx="17157">
                  <c:v>40534</c:v>
                </c:pt>
                <c:pt idx="17158">
                  <c:v>40535</c:v>
                </c:pt>
                <c:pt idx="17159">
                  <c:v>40536</c:v>
                </c:pt>
                <c:pt idx="17160">
                  <c:v>40537</c:v>
                </c:pt>
                <c:pt idx="17161">
                  <c:v>40538</c:v>
                </c:pt>
                <c:pt idx="17162">
                  <c:v>40539</c:v>
                </c:pt>
                <c:pt idx="17163">
                  <c:v>40540</c:v>
                </c:pt>
                <c:pt idx="17164">
                  <c:v>40541</c:v>
                </c:pt>
                <c:pt idx="17165">
                  <c:v>40542</c:v>
                </c:pt>
                <c:pt idx="17166">
                  <c:v>40543</c:v>
                </c:pt>
                <c:pt idx="17167">
                  <c:v>40544</c:v>
                </c:pt>
                <c:pt idx="17168">
                  <c:v>40545</c:v>
                </c:pt>
                <c:pt idx="17169">
                  <c:v>40546</c:v>
                </c:pt>
                <c:pt idx="17170">
                  <c:v>40547</c:v>
                </c:pt>
                <c:pt idx="17171">
                  <c:v>40548</c:v>
                </c:pt>
                <c:pt idx="17172">
                  <c:v>40549</c:v>
                </c:pt>
                <c:pt idx="17173">
                  <c:v>40550</c:v>
                </c:pt>
                <c:pt idx="17174">
                  <c:v>40551</c:v>
                </c:pt>
                <c:pt idx="17175">
                  <c:v>40552</c:v>
                </c:pt>
                <c:pt idx="17176">
                  <c:v>40553</c:v>
                </c:pt>
                <c:pt idx="17177">
                  <c:v>40554</c:v>
                </c:pt>
                <c:pt idx="17178">
                  <c:v>40555</c:v>
                </c:pt>
                <c:pt idx="17179">
                  <c:v>40556</c:v>
                </c:pt>
                <c:pt idx="17180">
                  <c:v>40557</c:v>
                </c:pt>
                <c:pt idx="17181">
                  <c:v>40558</c:v>
                </c:pt>
                <c:pt idx="17182">
                  <c:v>40559</c:v>
                </c:pt>
                <c:pt idx="17183">
                  <c:v>40560</c:v>
                </c:pt>
                <c:pt idx="17184">
                  <c:v>40561</c:v>
                </c:pt>
                <c:pt idx="17185">
                  <c:v>40562</c:v>
                </c:pt>
                <c:pt idx="17186">
                  <c:v>40563</c:v>
                </c:pt>
                <c:pt idx="17187">
                  <c:v>40564</c:v>
                </c:pt>
                <c:pt idx="17188">
                  <c:v>40565</c:v>
                </c:pt>
                <c:pt idx="17189">
                  <c:v>40566</c:v>
                </c:pt>
                <c:pt idx="17190">
                  <c:v>40567</c:v>
                </c:pt>
                <c:pt idx="17191">
                  <c:v>40568</c:v>
                </c:pt>
                <c:pt idx="17192">
                  <c:v>40569</c:v>
                </c:pt>
                <c:pt idx="17193">
                  <c:v>40570</c:v>
                </c:pt>
                <c:pt idx="17194">
                  <c:v>40571</c:v>
                </c:pt>
                <c:pt idx="17195">
                  <c:v>40572</c:v>
                </c:pt>
                <c:pt idx="17196">
                  <c:v>40573</c:v>
                </c:pt>
                <c:pt idx="17197">
                  <c:v>40574</c:v>
                </c:pt>
                <c:pt idx="17198">
                  <c:v>40575</c:v>
                </c:pt>
                <c:pt idx="17199">
                  <c:v>40576</c:v>
                </c:pt>
                <c:pt idx="17200">
                  <c:v>40577</c:v>
                </c:pt>
                <c:pt idx="17201">
                  <c:v>40578</c:v>
                </c:pt>
                <c:pt idx="17202">
                  <c:v>40579</c:v>
                </c:pt>
                <c:pt idx="17203">
                  <c:v>40580</c:v>
                </c:pt>
                <c:pt idx="17204">
                  <c:v>40581</c:v>
                </c:pt>
                <c:pt idx="17205">
                  <c:v>40582</c:v>
                </c:pt>
                <c:pt idx="17206">
                  <c:v>40583</c:v>
                </c:pt>
                <c:pt idx="17207">
                  <c:v>40584</c:v>
                </c:pt>
                <c:pt idx="17208">
                  <c:v>40585</c:v>
                </c:pt>
                <c:pt idx="17209">
                  <c:v>40586</c:v>
                </c:pt>
                <c:pt idx="17210">
                  <c:v>40587</c:v>
                </c:pt>
                <c:pt idx="17211">
                  <c:v>40588</c:v>
                </c:pt>
                <c:pt idx="17212">
                  <c:v>40589</c:v>
                </c:pt>
                <c:pt idx="17213">
                  <c:v>40590</c:v>
                </c:pt>
                <c:pt idx="17214">
                  <c:v>40591</c:v>
                </c:pt>
                <c:pt idx="17215">
                  <c:v>40592</c:v>
                </c:pt>
                <c:pt idx="17216">
                  <c:v>40593</c:v>
                </c:pt>
                <c:pt idx="17217">
                  <c:v>40594</c:v>
                </c:pt>
                <c:pt idx="17218">
                  <c:v>40595</c:v>
                </c:pt>
                <c:pt idx="17219">
                  <c:v>40596</c:v>
                </c:pt>
                <c:pt idx="17220">
                  <c:v>40597</c:v>
                </c:pt>
                <c:pt idx="17221">
                  <c:v>40598</c:v>
                </c:pt>
                <c:pt idx="17222">
                  <c:v>40599</c:v>
                </c:pt>
                <c:pt idx="17223">
                  <c:v>40600</c:v>
                </c:pt>
                <c:pt idx="17224">
                  <c:v>40601</c:v>
                </c:pt>
                <c:pt idx="17225">
                  <c:v>40602</c:v>
                </c:pt>
                <c:pt idx="17226">
                  <c:v>40603</c:v>
                </c:pt>
                <c:pt idx="17227">
                  <c:v>40604</c:v>
                </c:pt>
                <c:pt idx="17228">
                  <c:v>40605</c:v>
                </c:pt>
                <c:pt idx="17229">
                  <c:v>40606</c:v>
                </c:pt>
                <c:pt idx="17230">
                  <c:v>40607</c:v>
                </c:pt>
                <c:pt idx="17231">
                  <c:v>40608</c:v>
                </c:pt>
                <c:pt idx="17232">
                  <c:v>40609</c:v>
                </c:pt>
                <c:pt idx="17233">
                  <c:v>40610</c:v>
                </c:pt>
                <c:pt idx="17234">
                  <c:v>40611</c:v>
                </c:pt>
                <c:pt idx="17235">
                  <c:v>40612</c:v>
                </c:pt>
                <c:pt idx="17236">
                  <c:v>40613</c:v>
                </c:pt>
                <c:pt idx="17237">
                  <c:v>40614</c:v>
                </c:pt>
                <c:pt idx="17238">
                  <c:v>40615</c:v>
                </c:pt>
                <c:pt idx="17239">
                  <c:v>40616</c:v>
                </c:pt>
                <c:pt idx="17240">
                  <c:v>40617</c:v>
                </c:pt>
                <c:pt idx="17241">
                  <c:v>40618</c:v>
                </c:pt>
                <c:pt idx="17242">
                  <c:v>40619</c:v>
                </c:pt>
                <c:pt idx="17243">
                  <c:v>40620</c:v>
                </c:pt>
                <c:pt idx="17244">
                  <c:v>40621</c:v>
                </c:pt>
                <c:pt idx="17245">
                  <c:v>40622</c:v>
                </c:pt>
                <c:pt idx="17246">
                  <c:v>40623</c:v>
                </c:pt>
                <c:pt idx="17247">
                  <c:v>40624</c:v>
                </c:pt>
                <c:pt idx="17248">
                  <c:v>40625</c:v>
                </c:pt>
                <c:pt idx="17249">
                  <c:v>40626</c:v>
                </c:pt>
                <c:pt idx="17250">
                  <c:v>40627</c:v>
                </c:pt>
                <c:pt idx="17251">
                  <c:v>40628</c:v>
                </c:pt>
                <c:pt idx="17252">
                  <c:v>40629</c:v>
                </c:pt>
                <c:pt idx="17253">
                  <c:v>40630</c:v>
                </c:pt>
                <c:pt idx="17254">
                  <c:v>40631</c:v>
                </c:pt>
                <c:pt idx="17255">
                  <c:v>40632</c:v>
                </c:pt>
                <c:pt idx="17256">
                  <c:v>40633</c:v>
                </c:pt>
                <c:pt idx="17257">
                  <c:v>40634</c:v>
                </c:pt>
                <c:pt idx="17258">
                  <c:v>40635</c:v>
                </c:pt>
                <c:pt idx="17259">
                  <c:v>40636</c:v>
                </c:pt>
                <c:pt idx="17260">
                  <c:v>40637</c:v>
                </c:pt>
                <c:pt idx="17261">
                  <c:v>40638</c:v>
                </c:pt>
                <c:pt idx="17262">
                  <c:v>40639</c:v>
                </c:pt>
                <c:pt idx="17263">
                  <c:v>40640</c:v>
                </c:pt>
                <c:pt idx="17264">
                  <c:v>40641</c:v>
                </c:pt>
                <c:pt idx="17265">
                  <c:v>40642</c:v>
                </c:pt>
                <c:pt idx="17266">
                  <c:v>40643</c:v>
                </c:pt>
                <c:pt idx="17267">
                  <c:v>40644</c:v>
                </c:pt>
                <c:pt idx="17268">
                  <c:v>40645</c:v>
                </c:pt>
                <c:pt idx="17269">
                  <c:v>40646</c:v>
                </c:pt>
                <c:pt idx="17270">
                  <c:v>40647</c:v>
                </c:pt>
                <c:pt idx="17271">
                  <c:v>40648</c:v>
                </c:pt>
                <c:pt idx="17272">
                  <c:v>40649</c:v>
                </c:pt>
                <c:pt idx="17273">
                  <c:v>40650</c:v>
                </c:pt>
                <c:pt idx="17274">
                  <c:v>40651</c:v>
                </c:pt>
                <c:pt idx="17275">
                  <c:v>40652</c:v>
                </c:pt>
                <c:pt idx="17276">
                  <c:v>40653</c:v>
                </c:pt>
                <c:pt idx="17277">
                  <c:v>40654</c:v>
                </c:pt>
                <c:pt idx="17278">
                  <c:v>40655</c:v>
                </c:pt>
                <c:pt idx="17279">
                  <c:v>40656</c:v>
                </c:pt>
                <c:pt idx="17280">
                  <c:v>40657</c:v>
                </c:pt>
                <c:pt idx="17281">
                  <c:v>40658</c:v>
                </c:pt>
                <c:pt idx="17282">
                  <c:v>40659</c:v>
                </c:pt>
                <c:pt idx="17283">
                  <c:v>40660</c:v>
                </c:pt>
                <c:pt idx="17284">
                  <c:v>40661</c:v>
                </c:pt>
                <c:pt idx="17285">
                  <c:v>40662</c:v>
                </c:pt>
                <c:pt idx="17286">
                  <c:v>40663</c:v>
                </c:pt>
                <c:pt idx="17287">
                  <c:v>40664</c:v>
                </c:pt>
                <c:pt idx="17288">
                  <c:v>40665</c:v>
                </c:pt>
                <c:pt idx="17289">
                  <c:v>40666</c:v>
                </c:pt>
                <c:pt idx="17290">
                  <c:v>40667</c:v>
                </c:pt>
                <c:pt idx="17291">
                  <c:v>40668</c:v>
                </c:pt>
                <c:pt idx="17292">
                  <c:v>40669</c:v>
                </c:pt>
                <c:pt idx="17293">
                  <c:v>40670</c:v>
                </c:pt>
                <c:pt idx="17294">
                  <c:v>40671</c:v>
                </c:pt>
                <c:pt idx="17295">
                  <c:v>40672</c:v>
                </c:pt>
                <c:pt idx="17296">
                  <c:v>40673</c:v>
                </c:pt>
                <c:pt idx="17297">
                  <c:v>40674</c:v>
                </c:pt>
                <c:pt idx="17298">
                  <c:v>40675</c:v>
                </c:pt>
                <c:pt idx="17299">
                  <c:v>40676</c:v>
                </c:pt>
                <c:pt idx="17300">
                  <c:v>40677</c:v>
                </c:pt>
                <c:pt idx="17301">
                  <c:v>40678</c:v>
                </c:pt>
                <c:pt idx="17302">
                  <c:v>40679</c:v>
                </c:pt>
                <c:pt idx="17303">
                  <c:v>40680</c:v>
                </c:pt>
                <c:pt idx="17304">
                  <c:v>40681</c:v>
                </c:pt>
                <c:pt idx="17305">
                  <c:v>40682</c:v>
                </c:pt>
                <c:pt idx="17306">
                  <c:v>40683</c:v>
                </c:pt>
                <c:pt idx="17307">
                  <c:v>40684</c:v>
                </c:pt>
                <c:pt idx="17308">
                  <c:v>40685</c:v>
                </c:pt>
                <c:pt idx="17309">
                  <c:v>40686</c:v>
                </c:pt>
                <c:pt idx="17310">
                  <c:v>40687</c:v>
                </c:pt>
                <c:pt idx="17311">
                  <c:v>40688</c:v>
                </c:pt>
                <c:pt idx="17312">
                  <c:v>40689</c:v>
                </c:pt>
                <c:pt idx="17313">
                  <c:v>40690</c:v>
                </c:pt>
                <c:pt idx="17314">
                  <c:v>40691</c:v>
                </c:pt>
                <c:pt idx="17315">
                  <c:v>40692</c:v>
                </c:pt>
                <c:pt idx="17316">
                  <c:v>40693</c:v>
                </c:pt>
                <c:pt idx="17317">
                  <c:v>40694</c:v>
                </c:pt>
                <c:pt idx="17318">
                  <c:v>40695</c:v>
                </c:pt>
                <c:pt idx="17319">
                  <c:v>40696</c:v>
                </c:pt>
                <c:pt idx="17320">
                  <c:v>40697</c:v>
                </c:pt>
                <c:pt idx="17321">
                  <c:v>40698</c:v>
                </c:pt>
                <c:pt idx="17322">
                  <c:v>40699</c:v>
                </c:pt>
                <c:pt idx="17323">
                  <c:v>40700</c:v>
                </c:pt>
                <c:pt idx="17324">
                  <c:v>40701</c:v>
                </c:pt>
                <c:pt idx="17325">
                  <c:v>40702</c:v>
                </c:pt>
                <c:pt idx="17326">
                  <c:v>40703</c:v>
                </c:pt>
                <c:pt idx="17327">
                  <c:v>40704</c:v>
                </c:pt>
                <c:pt idx="17328">
                  <c:v>40705</c:v>
                </c:pt>
                <c:pt idx="17329">
                  <c:v>40706</c:v>
                </c:pt>
                <c:pt idx="17330">
                  <c:v>40707</c:v>
                </c:pt>
                <c:pt idx="17331">
                  <c:v>40708</c:v>
                </c:pt>
                <c:pt idx="17332">
                  <c:v>40709</c:v>
                </c:pt>
                <c:pt idx="17333">
                  <c:v>40710</c:v>
                </c:pt>
                <c:pt idx="17334">
                  <c:v>40711</c:v>
                </c:pt>
                <c:pt idx="17335">
                  <c:v>40712</c:v>
                </c:pt>
                <c:pt idx="17336">
                  <c:v>40713</c:v>
                </c:pt>
                <c:pt idx="17337">
                  <c:v>40714</c:v>
                </c:pt>
                <c:pt idx="17338">
                  <c:v>40715</c:v>
                </c:pt>
                <c:pt idx="17339">
                  <c:v>40716</c:v>
                </c:pt>
                <c:pt idx="17340">
                  <c:v>40717</c:v>
                </c:pt>
                <c:pt idx="17341">
                  <c:v>40718</c:v>
                </c:pt>
                <c:pt idx="17342">
                  <c:v>40719</c:v>
                </c:pt>
                <c:pt idx="17343">
                  <c:v>40720</c:v>
                </c:pt>
                <c:pt idx="17344">
                  <c:v>40721</c:v>
                </c:pt>
                <c:pt idx="17345">
                  <c:v>40722</c:v>
                </c:pt>
                <c:pt idx="17346">
                  <c:v>40723</c:v>
                </c:pt>
                <c:pt idx="17347">
                  <c:v>40724</c:v>
                </c:pt>
                <c:pt idx="17348">
                  <c:v>40725</c:v>
                </c:pt>
                <c:pt idx="17349">
                  <c:v>40726</c:v>
                </c:pt>
                <c:pt idx="17350">
                  <c:v>40727</c:v>
                </c:pt>
                <c:pt idx="17351">
                  <c:v>40728</c:v>
                </c:pt>
                <c:pt idx="17352">
                  <c:v>40729</c:v>
                </c:pt>
                <c:pt idx="17353">
                  <c:v>40730</c:v>
                </c:pt>
                <c:pt idx="17354">
                  <c:v>40731</c:v>
                </c:pt>
                <c:pt idx="17355">
                  <c:v>40732</c:v>
                </c:pt>
                <c:pt idx="17356">
                  <c:v>40733</c:v>
                </c:pt>
                <c:pt idx="17357">
                  <c:v>40734</c:v>
                </c:pt>
                <c:pt idx="17358">
                  <c:v>40735</c:v>
                </c:pt>
                <c:pt idx="17359">
                  <c:v>40736</c:v>
                </c:pt>
                <c:pt idx="17360">
                  <c:v>40737</c:v>
                </c:pt>
                <c:pt idx="17361">
                  <c:v>40738</c:v>
                </c:pt>
                <c:pt idx="17362">
                  <c:v>40739</c:v>
                </c:pt>
                <c:pt idx="17363">
                  <c:v>40740</c:v>
                </c:pt>
                <c:pt idx="17364">
                  <c:v>40741</c:v>
                </c:pt>
                <c:pt idx="17365">
                  <c:v>40742</c:v>
                </c:pt>
                <c:pt idx="17366">
                  <c:v>40743</c:v>
                </c:pt>
                <c:pt idx="17367">
                  <c:v>40744</c:v>
                </c:pt>
                <c:pt idx="17368">
                  <c:v>40745</c:v>
                </c:pt>
                <c:pt idx="17369">
                  <c:v>40746</c:v>
                </c:pt>
                <c:pt idx="17370">
                  <c:v>40747</c:v>
                </c:pt>
                <c:pt idx="17371">
                  <c:v>40748</c:v>
                </c:pt>
                <c:pt idx="17372">
                  <c:v>40749</c:v>
                </c:pt>
                <c:pt idx="17373">
                  <c:v>40750</c:v>
                </c:pt>
                <c:pt idx="17374">
                  <c:v>40751</c:v>
                </c:pt>
                <c:pt idx="17375">
                  <c:v>40752</c:v>
                </c:pt>
                <c:pt idx="17376">
                  <c:v>40753</c:v>
                </c:pt>
                <c:pt idx="17377">
                  <c:v>40754</c:v>
                </c:pt>
                <c:pt idx="17378">
                  <c:v>40755</c:v>
                </c:pt>
                <c:pt idx="17379">
                  <c:v>40756</c:v>
                </c:pt>
                <c:pt idx="17380">
                  <c:v>40757</c:v>
                </c:pt>
                <c:pt idx="17381">
                  <c:v>40758</c:v>
                </c:pt>
                <c:pt idx="17382">
                  <c:v>40759</c:v>
                </c:pt>
                <c:pt idx="17383">
                  <c:v>40760</c:v>
                </c:pt>
                <c:pt idx="17384">
                  <c:v>40761</c:v>
                </c:pt>
                <c:pt idx="17385">
                  <c:v>40762</c:v>
                </c:pt>
                <c:pt idx="17386">
                  <c:v>40763</c:v>
                </c:pt>
                <c:pt idx="17387">
                  <c:v>40764</c:v>
                </c:pt>
                <c:pt idx="17388">
                  <c:v>40765</c:v>
                </c:pt>
                <c:pt idx="17389">
                  <c:v>40766</c:v>
                </c:pt>
                <c:pt idx="17390">
                  <c:v>40767</c:v>
                </c:pt>
                <c:pt idx="17391">
                  <c:v>40768</c:v>
                </c:pt>
                <c:pt idx="17392">
                  <c:v>40769</c:v>
                </c:pt>
                <c:pt idx="17393">
                  <c:v>40770</c:v>
                </c:pt>
                <c:pt idx="17394">
                  <c:v>40771</c:v>
                </c:pt>
                <c:pt idx="17395">
                  <c:v>40772</c:v>
                </c:pt>
                <c:pt idx="17396">
                  <c:v>40773</c:v>
                </c:pt>
                <c:pt idx="17397">
                  <c:v>40774</c:v>
                </c:pt>
                <c:pt idx="17398">
                  <c:v>40775</c:v>
                </c:pt>
                <c:pt idx="17399">
                  <c:v>40776</c:v>
                </c:pt>
                <c:pt idx="17400">
                  <c:v>40777</c:v>
                </c:pt>
                <c:pt idx="17401">
                  <c:v>40778</c:v>
                </c:pt>
                <c:pt idx="17402">
                  <c:v>40779</c:v>
                </c:pt>
                <c:pt idx="17403">
                  <c:v>40780</c:v>
                </c:pt>
                <c:pt idx="17404">
                  <c:v>40781</c:v>
                </c:pt>
                <c:pt idx="17405">
                  <c:v>40782</c:v>
                </c:pt>
                <c:pt idx="17406">
                  <c:v>40783</c:v>
                </c:pt>
                <c:pt idx="17407">
                  <c:v>40784</c:v>
                </c:pt>
                <c:pt idx="17408">
                  <c:v>40785</c:v>
                </c:pt>
                <c:pt idx="17409">
                  <c:v>40786</c:v>
                </c:pt>
                <c:pt idx="17410">
                  <c:v>40787</c:v>
                </c:pt>
                <c:pt idx="17411">
                  <c:v>40788</c:v>
                </c:pt>
                <c:pt idx="17412">
                  <c:v>40789</c:v>
                </c:pt>
                <c:pt idx="17413">
                  <c:v>40790</c:v>
                </c:pt>
                <c:pt idx="17414">
                  <c:v>40791</c:v>
                </c:pt>
                <c:pt idx="17415">
                  <c:v>40792</c:v>
                </c:pt>
                <c:pt idx="17416">
                  <c:v>40793</c:v>
                </c:pt>
                <c:pt idx="17417">
                  <c:v>40794</c:v>
                </c:pt>
                <c:pt idx="17418">
                  <c:v>40795</c:v>
                </c:pt>
                <c:pt idx="17419">
                  <c:v>40796</c:v>
                </c:pt>
                <c:pt idx="17420">
                  <c:v>40797</c:v>
                </c:pt>
                <c:pt idx="17421">
                  <c:v>40798</c:v>
                </c:pt>
                <c:pt idx="17422">
                  <c:v>40799</c:v>
                </c:pt>
                <c:pt idx="17423">
                  <c:v>40800</c:v>
                </c:pt>
                <c:pt idx="17424">
                  <c:v>40801</c:v>
                </c:pt>
                <c:pt idx="17425">
                  <c:v>40802</c:v>
                </c:pt>
                <c:pt idx="17426">
                  <c:v>40803</c:v>
                </c:pt>
                <c:pt idx="17427">
                  <c:v>40804</c:v>
                </c:pt>
                <c:pt idx="17428">
                  <c:v>40805</c:v>
                </c:pt>
                <c:pt idx="17429">
                  <c:v>40806</c:v>
                </c:pt>
                <c:pt idx="17430">
                  <c:v>40807</c:v>
                </c:pt>
                <c:pt idx="17431">
                  <c:v>40808</c:v>
                </c:pt>
                <c:pt idx="17432">
                  <c:v>40809</c:v>
                </c:pt>
                <c:pt idx="17433">
                  <c:v>40810</c:v>
                </c:pt>
                <c:pt idx="17434">
                  <c:v>40811</c:v>
                </c:pt>
                <c:pt idx="17435">
                  <c:v>40812</c:v>
                </c:pt>
                <c:pt idx="17436">
                  <c:v>40813</c:v>
                </c:pt>
                <c:pt idx="17437">
                  <c:v>40814</c:v>
                </c:pt>
                <c:pt idx="17438">
                  <c:v>40815</c:v>
                </c:pt>
                <c:pt idx="17439">
                  <c:v>40816</c:v>
                </c:pt>
                <c:pt idx="17440">
                  <c:v>40817</c:v>
                </c:pt>
                <c:pt idx="17441">
                  <c:v>40818</c:v>
                </c:pt>
                <c:pt idx="17442">
                  <c:v>40819</c:v>
                </c:pt>
                <c:pt idx="17443">
                  <c:v>40820</c:v>
                </c:pt>
                <c:pt idx="17444">
                  <c:v>40821</c:v>
                </c:pt>
                <c:pt idx="17445">
                  <c:v>40822</c:v>
                </c:pt>
                <c:pt idx="17446">
                  <c:v>40823</c:v>
                </c:pt>
                <c:pt idx="17447">
                  <c:v>40824</c:v>
                </c:pt>
                <c:pt idx="17448">
                  <c:v>40825</c:v>
                </c:pt>
                <c:pt idx="17449">
                  <c:v>40826</c:v>
                </c:pt>
                <c:pt idx="17450">
                  <c:v>40827</c:v>
                </c:pt>
                <c:pt idx="17451">
                  <c:v>40828</c:v>
                </c:pt>
                <c:pt idx="17452">
                  <c:v>40829</c:v>
                </c:pt>
                <c:pt idx="17453">
                  <c:v>40830</c:v>
                </c:pt>
                <c:pt idx="17454">
                  <c:v>40831</c:v>
                </c:pt>
                <c:pt idx="17455">
                  <c:v>40832</c:v>
                </c:pt>
                <c:pt idx="17456">
                  <c:v>40833</c:v>
                </c:pt>
                <c:pt idx="17457">
                  <c:v>40834</c:v>
                </c:pt>
                <c:pt idx="17458">
                  <c:v>40835</c:v>
                </c:pt>
                <c:pt idx="17459">
                  <c:v>40836</c:v>
                </c:pt>
                <c:pt idx="17460">
                  <c:v>40837</c:v>
                </c:pt>
                <c:pt idx="17461">
                  <c:v>40838</c:v>
                </c:pt>
                <c:pt idx="17462">
                  <c:v>40839</c:v>
                </c:pt>
                <c:pt idx="17463">
                  <c:v>40840</c:v>
                </c:pt>
                <c:pt idx="17464">
                  <c:v>40841</c:v>
                </c:pt>
                <c:pt idx="17465">
                  <c:v>40842</c:v>
                </c:pt>
                <c:pt idx="17466">
                  <c:v>40843</c:v>
                </c:pt>
                <c:pt idx="17467">
                  <c:v>40844</c:v>
                </c:pt>
                <c:pt idx="17468">
                  <c:v>40845</c:v>
                </c:pt>
                <c:pt idx="17469">
                  <c:v>40846</c:v>
                </c:pt>
                <c:pt idx="17470">
                  <c:v>40847</c:v>
                </c:pt>
                <c:pt idx="17471">
                  <c:v>40848</c:v>
                </c:pt>
                <c:pt idx="17472">
                  <c:v>40849</c:v>
                </c:pt>
                <c:pt idx="17473">
                  <c:v>40850</c:v>
                </c:pt>
                <c:pt idx="17474">
                  <c:v>40851</c:v>
                </c:pt>
                <c:pt idx="17475">
                  <c:v>40852</c:v>
                </c:pt>
                <c:pt idx="17476">
                  <c:v>40853</c:v>
                </c:pt>
                <c:pt idx="17477">
                  <c:v>40854</c:v>
                </c:pt>
                <c:pt idx="17478">
                  <c:v>40855</c:v>
                </c:pt>
                <c:pt idx="17479">
                  <c:v>40856</c:v>
                </c:pt>
                <c:pt idx="17480">
                  <c:v>40857</c:v>
                </c:pt>
                <c:pt idx="17481">
                  <c:v>40858</c:v>
                </c:pt>
                <c:pt idx="17482">
                  <c:v>40859</c:v>
                </c:pt>
                <c:pt idx="17483">
                  <c:v>40860</c:v>
                </c:pt>
                <c:pt idx="17484">
                  <c:v>40861</c:v>
                </c:pt>
                <c:pt idx="17485">
                  <c:v>40862</c:v>
                </c:pt>
                <c:pt idx="17486">
                  <c:v>40863</c:v>
                </c:pt>
                <c:pt idx="17487">
                  <c:v>40864</c:v>
                </c:pt>
                <c:pt idx="17488">
                  <c:v>40865</c:v>
                </c:pt>
                <c:pt idx="17489">
                  <c:v>40866</c:v>
                </c:pt>
                <c:pt idx="17490">
                  <c:v>40867</c:v>
                </c:pt>
                <c:pt idx="17491">
                  <c:v>40868</c:v>
                </c:pt>
                <c:pt idx="17492">
                  <c:v>40869</c:v>
                </c:pt>
                <c:pt idx="17493">
                  <c:v>40870</c:v>
                </c:pt>
                <c:pt idx="17494">
                  <c:v>40871</c:v>
                </c:pt>
                <c:pt idx="17495">
                  <c:v>40872</c:v>
                </c:pt>
                <c:pt idx="17496">
                  <c:v>40873</c:v>
                </c:pt>
                <c:pt idx="17497">
                  <c:v>40874</c:v>
                </c:pt>
                <c:pt idx="17498">
                  <c:v>40875</c:v>
                </c:pt>
                <c:pt idx="17499">
                  <c:v>40876</c:v>
                </c:pt>
                <c:pt idx="17500">
                  <c:v>40877</c:v>
                </c:pt>
                <c:pt idx="17501">
                  <c:v>40878</c:v>
                </c:pt>
                <c:pt idx="17502">
                  <c:v>40879</c:v>
                </c:pt>
                <c:pt idx="17503">
                  <c:v>40880</c:v>
                </c:pt>
                <c:pt idx="17504">
                  <c:v>40881</c:v>
                </c:pt>
                <c:pt idx="17505">
                  <c:v>40882</c:v>
                </c:pt>
                <c:pt idx="17506">
                  <c:v>40883</c:v>
                </c:pt>
                <c:pt idx="17507">
                  <c:v>40884</c:v>
                </c:pt>
                <c:pt idx="17508">
                  <c:v>40885</c:v>
                </c:pt>
                <c:pt idx="17509">
                  <c:v>40886</c:v>
                </c:pt>
                <c:pt idx="17510">
                  <c:v>40887</c:v>
                </c:pt>
                <c:pt idx="17511">
                  <c:v>40888</c:v>
                </c:pt>
                <c:pt idx="17512">
                  <c:v>40889</c:v>
                </c:pt>
                <c:pt idx="17513">
                  <c:v>40890</c:v>
                </c:pt>
                <c:pt idx="17514">
                  <c:v>40891</c:v>
                </c:pt>
                <c:pt idx="17515">
                  <c:v>40892</c:v>
                </c:pt>
                <c:pt idx="17516">
                  <c:v>40893</c:v>
                </c:pt>
                <c:pt idx="17517">
                  <c:v>40894</c:v>
                </c:pt>
                <c:pt idx="17518">
                  <c:v>40895</c:v>
                </c:pt>
                <c:pt idx="17519">
                  <c:v>40896</c:v>
                </c:pt>
                <c:pt idx="17520">
                  <c:v>40897</c:v>
                </c:pt>
                <c:pt idx="17521">
                  <c:v>40898</c:v>
                </c:pt>
                <c:pt idx="17522">
                  <c:v>40899</c:v>
                </c:pt>
                <c:pt idx="17523">
                  <c:v>40900</c:v>
                </c:pt>
                <c:pt idx="17524">
                  <c:v>40901</c:v>
                </c:pt>
                <c:pt idx="17525">
                  <c:v>40902</c:v>
                </c:pt>
                <c:pt idx="17526">
                  <c:v>40903</c:v>
                </c:pt>
                <c:pt idx="17527">
                  <c:v>40904</c:v>
                </c:pt>
                <c:pt idx="17528">
                  <c:v>40905</c:v>
                </c:pt>
                <c:pt idx="17529">
                  <c:v>40906</c:v>
                </c:pt>
                <c:pt idx="17530">
                  <c:v>40907</c:v>
                </c:pt>
                <c:pt idx="17531">
                  <c:v>40908</c:v>
                </c:pt>
                <c:pt idx="17532">
                  <c:v>40909</c:v>
                </c:pt>
                <c:pt idx="17533">
                  <c:v>40910</c:v>
                </c:pt>
                <c:pt idx="17534">
                  <c:v>40911</c:v>
                </c:pt>
                <c:pt idx="17535">
                  <c:v>40912</c:v>
                </c:pt>
                <c:pt idx="17536">
                  <c:v>40913</c:v>
                </c:pt>
                <c:pt idx="17537">
                  <c:v>40914</c:v>
                </c:pt>
                <c:pt idx="17538">
                  <c:v>40915</c:v>
                </c:pt>
                <c:pt idx="17539">
                  <c:v>40916</c:v>
                </c:pt>
                <c:pt idx="17540">
                  <c:v>40917</c:v>
                </c:pt>
                <c:pt idx="17541">
                  <c:v>40918</c:v>
                </c:pt>
                <c:pt idx="17542">
                  <c:v>40919</c:v>
                </c:pt>
                <c:pt idx="17543">
                  <c:v>40920</c:v>
                </c:pt>
                <c:pt idx="17544">
                  <c:v>40921</c:v>
                </c:pt>
                <c:pt idx="17545">
                  <c:v>40922</c:v>
                </c:pt>
                <c:pt idx="17546">
                  <c:v>40923</c:v>
                </c:pt>
                <c:pt idx="17547">
                  <c:v>40924</c:v>
                </c:pt>
                <c:pt idx="17548">
                  <c:v>40925</c:v>
                </c:pt>
                <c:pt idx="17549">
                  <c:v>40926</c:v>
                </c:pt>
                <c:pt idx="17550">
                  <c:v>40927</c:v>
                </c:pt>
                <c:pt idx="17551">
                  <c:v>40928</c:v>
                </c:pt>
                <c:pt idx="17552">
                  <c:v>40929</c:v>
                </c:pt>
                <c:pt idx="17553">
                  <c:v>40930</c:v>
                </c:pt>
                <c:pt idx="17554">
                  <c:v>40931</c:v>
                </c:pt>
                <c:pt idx="17555">
                  <c:v>40932</c:v>
                </c:pt>
                <c:pt idx="17556">
                  <c:v>40933</c:v>
                </c:pt>
                <c:pt idx="17557">
                  <c:v>40934</c:v>
                </c:pt>
                <c:pt idx="17558">
                  <c:v>40935</c:v>
                </c:pt>
                <c:pt idx="17559">
                  <c:v>40936</c:v>
                </c:pt>
                <c:pt idx="17560">
                  <c:v>40937</c:v>
                </c:pt>
                <c:pt idx="17561">
                  <c:v>40938</c:v>
                </c:pt>
                <c:pt idx="17562">
                  <c:v>40939</c:v>
                </c:pt>
                <c:pt idx="17563">
                  <c:v>40940</c:v>
                </c:pt>
                <c:pt idx="17564">
                  <c:v>40941</c:v>
                </c:pt>
                <c:pt idx="17565">
                  <c:v>40942</c:v>
                </c:pt>
                <c:pt idx="17566">
                  <c:v>40943</c:v>
                </c:pt>
                <c:pt idx="17567">
                  <c:v>40944</c:v>
                </c:pt>
                <c:pt idx="17568">
                  <c:v>40945</c:v>
                </c:pt>
                <c:pt idx="17569">
                  <c:v>40946</c:v>
                </c:pt>
                <c:pt idx="17570">
                  <c:v>40947</c:v>
                </c:pt>
                <c:pt idx="17571">
                  <c:v>40948</c:v>
                </c:pt>
                <c:pt idx="17572">
                  <c:v>40949</c:v>
                </c:pt>
                <c:pt idx="17573">
                  <c:v>40950</c:v>
                </c:pt>
                <c:pt idx="17574">
                  <c:v>40951</c:v>
                </c:pt>
                <c:pt idx="17575">
                  <c:v>40952</c:v>
                </c:pt>
                <c:pt idx="17576">
                  <c:v>40953</c:v>
                </c:pt>
                <c:pt idx="17577">
                  <c:v>40954</c:v>
                </c:pt>
                <c:pt idx="17578">
                  <c:v>40955</c:v>
                </c:pt>
                <c:pt idx="17579">
                  <c:v>40956</c:v>
                </c:pt>
                <c:pt idx="17580">
                  <c:v>40957</c:v>
                </c:pt>
                <c:pt idx="17581">
                  <c:v>40958</c:v>
                </c:pt>
                <c:pt idx="17582">
                  <c:v>40959</c:v>
                </c:pt>
                <c:pt idx="17583">
                  <c:v>40960</c:v>
                </c:pt>
                <c:pt idx="17584">
                  <c:v>40961</c:v>
                </c:pt>
                <c:pt idx="17585">
                  <c:v>40962</c:v>
                </c:pt>
                <c:pt idx="17586">
                  <c:v>40963</c:v>
                </c:pt>
                <c:pt idx="17587">
                  <c:v>40964</c:v>
                </c:pt>
                <c:pt idx="17588">
                  <c:v>40965</c:v>
                </c:pt>
                <c:pt idx="17589">
                  <c:v>40966</c:v>
                </c:pt>
                <c:pt idx="17590">
                  <c:v>40967</c:v>
                </c:pt>
                <c:pt idx="17591">
                  <c:v>40968</c:v>
                </c:pt>
                <c:pt idx="17592">
                  <c:v>40969</c:v>
                </c:pt>
                <c:pt idx="17593">
                  <c:v>40970</c:v>
                </c:pt>
                <c:pt idx="17594">
                  <c:v>40971</c:v>
                </c:pt>
                <c:pt idx="17595">
                  <c:v>40972</c:v>
                </c:pt>
                <c:pt idx="17596">
                  <c:v>40973</c:v>
                </c:pt>
                <c:pt idx="17597">
                  <c:v>40974</c:v>
                </c:pt>
                <c:pt idx="17598">
                  <c:v>40975</c:v>
                </c:pt>
                <c:pt idx="17599">
                  <c:v>40976</c:v>
                </c:pt>
                <c:pt idx="17600">
                  <c:v>40977</c:v>
                </c:pt>
                <c:pt idx="17601">
                  <c:v>40978</c:v>
                </c:pt>
                <c:pt idx="17602">
                  <c:v>40979</c:v>
                </c:pt>
                <c:pt idx="17603">
                  <c:v>40980</c:v>
                </c:pt>
                <c:pt idx="17604">
                  <c:v>40981</c:v>
                </c:pt>
                <c:pt idx="17605">
                  <c:v>40982</c:v>
                </c:pt>
                <c:pt idx="17606">
                  <c:v>40983</c:v>
                </c:pt>
                <c:pt idx="17607">
                  <c:v>40984</c:v>
                </c:pt>
                <c:pt idx="17608">
                  <c:v>40985</c:v>
                </c:pt>
                <c:pt idx="17609">
                  <c:v>40986</c:v>
                </c:pt>
                <c:pt idx="17610">
                  <c:v>40987</c:v>
                </c:pt>
                <c:pt idx="17611">
                  <c:v>40988</c:v>
                </c:pt>
                <c:pt idx="17612">
                  <c:v>40989</c:v>
                </c:pt>
                <c:pt idx="17613">
                  <c:v>40990</c:v>
                </c:pt>
                <c:pt idx="17614">
                  <c:v>40991</c:v>
                </c:pt>
                <c:pt idx="17615">
                  <c:v>40992</c:v>
                </c:pt>
                <c:pt idx="17616">
                  <c:v>40993</c:v>
                </c:pt>
                <c:pt idx="17617">
                  <c:v>40994</c:v>
                </c:pt>
                <c:pt idx="17618">
                  <c:v>40995</c:v>
                </c:pt>
                <c:pt idx="17619">
                  <c:v>40996</c:v>
                </c:pt>
                <c:pt idx="17620">
                  <c:v>40997</c:v>
                </c:pt>
                <c:pt idx="17621">
                  <c:v>40998</c:v>
                </c:pt>
                <c:pt idx="17622">
                  <c:v>40999</c:v>
                </c:pt>
                <c:pt idx="17623">
                  <c:v>41000</c:v>
                </c:pt>
                <c:pt idx="17624">
                  <c:v>41001</c:v>
                </c:pt>
                <c:pt idx="17625">
                  <c:v>41002</c:v>
                </c:pt>
                <c:pt idx="17626">
                  <c:v>41003</c:v>
                </c:pt>
                <c:pt idx="17627">
                  <c:v>41004</c:v>
                </c:pt>
                <c:pt idx="17628">
                  <c:v>41005</c:v>
                </c:pt>
                <c:pt idx="17629">
                  <c:v>41006</c:v>
                </c:pt>
                <c:pt idx="17630">
                  <c:v>41007</c:v>
                </c:pt>
                <c:pt idx="17631">
                  <c:v>41008</c:v>
                </c:pt>
                <c:pt idx="17632">
                  <c:v>41009</c:v>
                </c:pt>
                <c:pt idx="17633">
                  <c:v>41010</c:v>
                </c:pt>
                <c:pt idx="17634">
                  <c:v>41011</c:v>
                </c:pt>
                <c:pt idx="17635">
                  <c:v>41012</c:v>
                </c:pt>
                <c:pt idx="17636">
                  <c:v>41013</c:v>
                </c:pt>
                <c:pt idx="17637">
                  <c:v>41014</c:v>
                </c:pt>
                <c:pt idx="17638">
                  <c:v>41015</c:v>
                </c:pt>
                <c:pt idx="17639">
                  <c:v>41016</c:v>
                </c:pt>
                <c:pt idx="17640">
                  <c:v>41017</c:v>
                </c:pt>
                <c:pt idx="17641">
                  <c:v>41018</c:v>
                </c:pt>
                <c:pt idx="17642">
                  <c:v>41019</c:v>
                </c:pt>
                <c:pt idx="17643">
                  <c:v>41020</c:v>
                </c:pt>
                <c:pt idx="17644">
                  <c:v>41021</c:v>
                </c:pt>
                <c:pt idx="17645">
                  <c:v>41022</c:v>
                </c:pt>
                <c:pt idx="17646">
                  <c:v>41023</c:v>
                </c:pt>
                <c:pt idx="17647">
                  <c:v>41024</c:v>
                </c:pt>
                <c:pt idx="17648">
                  <c:v>41025</c:v>
                </c:pt>
                <c:pt idx="17649">
                  <c:v>41026</c:v>
                </c:pt>
                <c:pt idx="17650">
                  <c:v>41027</c:v>
                </c:pt>
                <c:pt idx="17651">
                  <c:v>41028</c:v>
                </c:pt>
                <c:pt idx="17652">
                  <c:v>41029</c:v>
                </c:pt>
                <c:pt idx="17653">
                  <c:v>41030</c:v>
                </c:pt>
                <c:pt idx="17654">
                  <c:v>41031</c:v>
                </c:pt>
                <c:pt idx="17655">
                  <c:v>41032</c:v>
                </c:pt>
                <c:pt idx="17656">
                  <c:v>41033</c:v>
                </c:pt>
                <c:pt idx="17657">
                  <c:v>41034</c:v>
                </c:pt>
                <c:pt idx="17658">
                  <c:v>41035</c:v>
                </c:pt>
                <c:pt idx="17659">
                  <c:v>41036</c:v>
                </c:pt>
                <c:pt idx="17660">
                  <c:v>41037</c:v>
                </c:pt>
                <c:pt idx="17661">
                  <c:v>41038</c:v>
                </c:pt>
                <c:pt idx="17662">
                  <c:v>41039</c:v>
                </c:pt>
                <c:pt idx="17663">
                  <c:v>41040</c:v>
                </c:pt>
                <c:pt idx="17664">
                  <c:v>41041</c:v>
                </c:pt>
                <c:pt idx="17665">
                  <c:v>41042</c:v>
                </c:pt>
                <c:pt idx="17666">
                  <c:v>41043</c:v>
                </c:pt>
                <c:pt idx="17667">
                  <c:v>41044</c:v>
                </c:pt>
                <c:pt idx="17668">
                  <c:v>41045</c:v>
                </c:pt>
                <c:pt idx="17669">
                  <c:v>41046</c:v>
                </c:pt>
                <c:pt idx="17670">
                  <c:v>41047</c:v>
                </c:pt>
                <c:pt idx="17671">
                  <c:v>41048</c:v>
                </c:pt>
                <c:pt idx="17672">
                  <c:v>41049</c:v>
                </c:pt>
                <c:pt idx="17673">
                  <c:v>41050</c:v>
                </c:pt>
                <c:pt idx="17674">
                  <c:v>41051</c:v>
                </c:pt>
                <c:pt idx="17675">
                  <c:v>41052</c:v>
                </c:pt>
                <c:pt idx="17676">
                  <c:v>41053</c:v>
                </c:pt>
                <c:pt idx="17677">
                  <c:v>41054</c:v>
                </c:pt>
                <c:pt idx="17678">
                  <c:v>41055</c:v>
                </c:pt>
                <c:pt idx="17679">
                  <c:v>41056</c:v>
                </c:pt>
                <c:pt idx="17680">
                  <c:v>41057</c:v>
                </c:pt>
                <c:pt idx="17681">
                  <c:v>41058</c:v>
                </c:pt>
                <c:pt idx="17682">
                  <c:v>41059</c:v>
                </c:pt>
                <c:pt idx="17683">
                  <c:v>41060</c:v>
                </c:pt>
                <c:pt idx="17684">
                  <c:v>41061</c:v>
                </c:pt>
                <c:pt idx="17685">
                  <c:v>41062</c:v>
                </c:pt>
                <c:pt idx="17686">
                  <c:v>41063</c:v>
                </c:pt>
                <c:pt idx="17687">
                  <c:v>41064</c:v>
                </c:pt>
                <c:pt idx="17688">
                  <c:v>41065</c:v>
                </c:pt>
                <c:pt idx="17689">
                  <c:v>41066</c:v>
                </c:pt>
                <c:pt idx="17690">
                  <c:v>41067</c:v>
                </c:pt>
                <c:pt idx="17691">
                  <c:v>41068</c:v>
                </c:pt>
                <c:pt idx="17692">
                  <c:v>41069</c:v>
                </c:pt>
                <c:pt idx="17693">
                  <c:v>41070</c:v>
                </c:pt>
                <c:pt idx="17694">
                  <c:v>41071</c:v>
                </c:pt>
                <c:pt idx="17695">
                  <c:v>41072</c:v>
                </c:pt>
                <c:pt idx="17696">
                  <c:v>41073</c:v>
                </c:pt>
                <c:pt idx="17697">
                  <c:v>41074</c:v>
                </c:pt>
                <c:pt idx="17698">
                  <c:v>41075</c:v>
                </c:pt>
                <c:pt idx="17699">
                  <c:v>41076</c:v>
                </c:pt>
                <c:pt idx="17700">
                  <c:v>41077</c:v>
                </c:pt>
                <c:pt idx="17701">
                  <c:v>41078</c:v>
                </c:pt>
                <c:pt idx="17702">
                  <c:v>41079</c:v>
                </c:pt>
                <c:pt idx="17703">
                  <c:v>41080</c:v>
                </c:pt>
                <c:pt idx="17704">
                  <c:v>41081</c:v>
                </c:pt>
                <c:pt idx="17705">
                  <c:v>41082</c:v>
                </c:pt>
                <c:pt idx="17706">
                  <c:v>41083</c:v>
                </c:pt>
                <c:pt idx="17707">
                  <c:v>41084</c:v>
                </c:pt>
                <c:pt idx="17708">
                  <c:v>41085</c:v>
                </c:pt>
                <c:pt idx="17709">
                  <c:v>41086</c:v>
                </c:pt>
                <c:pt idx="17710">
                  <c:v>41087</c:v>
                </c:pt>
                <c:pt idx="17711">
                  <c:v>41088</c:v>
                </c:pt>
                <c:pt idx="17712">
                  <c:v>41089</c:v>
                </c:pt>
                <c:pt idx="17713">
                  <c:v>41090</c:v>
                </c:pt>
                <c:pt idx="17714">
                  <c:v>41091</c:v>
                </c:pt>
                <c:pt idx="17715">
                  <c:v>41092</c:v>
                </c:pt>
                <c:pt idx="17716">
                  <c:v>41093</c:v>
                </c:pt>
                <c:pt idx="17717">
                  <c:v>41094</c:v>
                </c:pt>
                <c:pt idx="17718">
                  <c:v>41095</c:v>
                </c:pt>
                <c:pt idx="17719">
                  <c:v>41096</c:v>
                </c:pt>
                <c:pt idx="17720">
                  <c:v>41097</c:v>
                </c:pt>
                <c:pt idx="17721">
                  <c:v>41098</c:v>
                </c:pt>
                <c:pt idx="17722">
                  <c:v>41099</c:v>
                </c:pt>
                <c:pt idx="17723">
                  <c:v>41100</c:v>
                </c:pt>
                <c:pt idx="17724">
                  <c:v>41101</c:v>
                </c:pt>
                <c:pt idx="17725">
                  <c:v>41102</c:v>
                </c:pt>
                <c:pt idx="17726">
                  <c:v>41103</c:v>
                </c:pt>
                <c:pt idx="17727">
                  <c:v>41104</c:v>
                </c:pt>
                <c:pt idx="17728">
                  <c:v>41105</c:v>
                </c:pt>
                <c:pt idx="17729">
                  <c:v>41106</c:v>
                </c:pt>
                <c:pt idx="17730">
                  <c:v>41107</c:v>
                </c:pt>
                <c:pt idx="17731">
                  <c:v>41108</c:v>
                </c:pt>
                <c:pt idx="17732">
                  <c:v>41109</c:v>
                </c:pt>
                <c:pt idx="17733">
                  <c:v>41110</c:v>
                </c:pt>
                <c:pt idx="17734">
                  <c:v>41111</c:v>
                </c:pt>
                <c:pt idx="17735">
                  <c:v>41112</c:v>
                </c:pt>
                <c:pt idx="17736">
                  <c:v>41113</c:v>
                </c:pt>
                <c:pt idx="17737">
                  <c:v>41114</c:v>
                </c:pt>
                <c:pt idx="17738">
                  <c:v>41115</c:v>
                </c:pt>
                <c:pt idx="17739">
                  <c:v>41116</c:v>
                </c:pt>
                <c:pt idx="17740">
                  <c:v>41117</c:v>
                </c:pt>
                <c:pt idx="17741">
                  <c:v>41118</c:v>
                </c:pt>
                <c:pt idx="17742">
                  <c:v>41119</c:v>
                </c:pt>
                <c:pt idx="17743">
                  <c:v>41120</c:v>
                </c:pt>
                <c:pt idx="17744">
                  <c:v>41121</c:v>
                </c:pt>
                <c:pt idx="17745">
                  <c:v>41122</c:v>
                </c:pt>
                <c:pt idx="17746">
                  <c:v>41123</c:v>
                </c:pt>
                <c:pt idx="17747">
                  <c:v>41124</c:v>
                </c:pt>
                <c:pt idx="17748">
                  <c:v>41125</c:v>
                </c:pt>
                <c:pt idx="17749">
                  <c:v>41126</c:v>
                </c:pt>
                <c:pt idx="17750">
                  <c:v>41127</c:v>
                </c:pt>
                <c:pt idx="17751">
                  <c:v>41128</c:v>
                </c:pt>
                <c:pt idx="17752">
                  <c:v>41129</c:v>
                </c:pt>
                <c:pt idx="17753">
                  <c:v>41130</c:v>
                </c:pt>
                <c:pt idx="17754">
                  <c:v>41131</c:v>
                </c:pt>
                <c:pt idx="17755">
                  <c:v>41132</c:v>
                </c:pt>
                <c:pt idx="17756">
                  <c:v>41133</c:v>
                </c:pt>
                <c:pt idx="17757">
                  <c:v>41134</c:v>
                </c:pt>
                <c:pt idx="17758">
                  <c:v>41135</c:v>
                </c:pt>
                <c:pt idx="17759">
                  <c:v>41136</c:v>
                </c:pt>
                <c:pt idx="17760">
                  <c:v>41137</c:v>
                </c:pt>
                <c:pt idx="17761">
                  <c:v>41138</c:v>
                </c:pt>
                <c:pt idx="17762">
                  <c:v>41139</c:v>
                </c:pt>
                <c:pt idx="17763">
                  <c:v>41140</c:v>
                </c:pt>
                <c:pt idx="17764">
                  <c:v>41141</c:v>
                </c:pt>
                <c:pt idx="17765">
                  <c:v>41142</c:v>
                </c:pt>
                <c:pt idx="17766">
                  <c:v>41143</c:v>
                </c:pt>
                <c:pt idx="17767">
                  <c:v>41144</c:v>
                </c:pt>
                <c:pt idx="17768">
                  <c:v>41145</c:v>
                </c:pt>
                <c:pt idx="17769">
                  <c:v>41146</c:v>
                </c:pt>
                <c:pt idx="17770">
                  <c:v>41147</c:v>
                </c:pt>
                <c:pt idx="17771">
                  <c:v>41148</c:v>
                </c:pt>
                <c:pt idx="17772">
                  <c:v>41149</c:v>
                </c:pt>
                <c:pt idx="17773">
                  <c:v>41150</c:v>
                </c:pt>
                <c:pt idx="17774">
                  <c:v>41151</c:v>
                </c:pt>
                <c:pt idx="17775">
                  <c:v>41152</c:v>
                </c:pt>
                <c:pt idx="17776">
                  <c:v>41153</c:v>
                </c:pt>
                <c:pt idx="17777">
                  <c:v>41154</c:v>
                </c:pt>
                <c:pt idx="17778">
                  <c:v>41155</c:v>
                </c:pt>
                <c:pt idx="17779">
                  <c:v>41156</c:v>
                </c:pt>
                <c:pt idx="17780">
                  <c:v>41157</c:v>
                </c:pt>
                <c:pt idx="17781">
                  <c:v>41158</c:v>
                </c:pt>
                <c:pt idx="17782">
                  <c:v>41159</c:v>
                </c:pt>
                <c:pt idx="17783">
                  <c:v>41160</c:v>
                </c:pt>
                <c:pt idx="17784">
                  <c:v>41161</c:v>
                </c:pt>
                <c:pt idx="17785">
                  <c:v>41162</c:v>
                </c:pt>
                <c:pt idx="17786">
                  <c:v>41163</c:v>
                </c:pt>
                <c:pt idx="17787">
                  <c:v>41164</c:v>
                </c:pt>
                <c:pt idx="17788">
                  <c:v>41165</c:v>
                </c:pt>
                <c:pt idx="17789">
                  <c:v>41166</c:v>
                </c:pt>
                <c:pt idx="17790">
                  <c:v>41167</c:v>
                </c:pt>
                <c:pt idx="17791">
                  <c:v>41168</c:v>
                </c:pt>
                <c:pt idx="17792">
                  <c:v>41169</c:v>
                </c:pt>
                <c:pt idx="17793">
                  <c:v>41170</c:v>
                </c:pt>
                <c:pt idx="17794">
                  <c:v>41171</c:v>
                </c:pt>
                <c:pt idx="17795">
                  <c:v>41172</c:v>
                </c:pt>
                <c:pt idx="17796">
                  <c:v>41173</c:v>
                </c:pt>
                <c:pt idx="17797">
                  <c:v>41174</c:v>
                </c:pt>
                <c:pt idx="17798">
                  <c:v>41175</c:v>
                </c:pt>
                <c:pt idx="17799">
                  <c:v>41176</c:v>
                </c:pt>
                <c:pt idx="17800">
                  <c:v>41177</c:v>
                </c:pt>
                <c:pt idx="17801">
                  <c:v>41178</c:v>
                </c:pt>
                <c:pt idx="17802">
                  <c:v>41179</c:v>
                </c:pt>
                <c:pt idx="17803">
                  <c:v>41180</c:v>
                </c:pt>
                <c:pt idx="17804">
                  <c:v>41181</c:v>
                </c:pt>
                <c:pt idx="17805">
                  <c:v>41182</c:v>
                </c:pt>
                <c:pt idx="17806">
                  <c:v>41183</c:v>
                </c:pt>
                <c:pt idx="17807">
                  <c:v>41184</c:v>
                </c:pt>
                <c:pt idx="17808">
                  <c:v>41185</c:v>
                </c:pt>
                <c:pt idx="17809">
                  <c:v>41186</c:v>
                </c:pt>
                <c:pt idx="17810">
                  <c:v>41187</c:v>
                </c:pt>
                <c:pt idx="17811">
                  <c:v>41188</c:v>
                </c:pt>
                <c:pt idx="17812">
                  <c:v>41189</c:v>
                </c:pt>
                <c:pt idx="17813">
                  <c:v>41190</c:v>
                </c:pt>
                <c:pt idx="17814">
                  <c:v>41191</c:v>
                </c:pt>
                <c:pt idx="17815">
                  <c:v>41192</c:v>
                </c:pt>
                <c:pt idx="17816">
                  <c:v>41193</c:v>
                </c:pt>
                <c:pt idx="17817">
                  <c:v>41194</c:v>
                </c:pt>
                <c:pt idx="17818">
                  <c:v>41195</c:v>
                </c:pt>
                <c:pt idx="17819">
                  <c:v>41196</c:v>
                </c:pt>
                <c:pt idx="17820">
                  <c:v>41197</c:v>
                </c:pt>
                <c:pt idx="17821">
                  <c:v>41198</c:v>
                </c:pt>
                <c:pt idx="17822">
                  <c:v>41199</c:v>
                </c:pt>
                <c:pt idx="17823">
                  <c:v>41200</c:v>
                </c:pt>
                <c:pt idx="17824">
                  <c:v>41201</c:v>
                </c:pt>
                <c:pt idx="17825">
                  <c:v>41202</c:v>
                </c:pt>
                <c:pt idx="17826">
                  <c:v>41203</c:v>
                </c:pt>
                <c:pt idx="17827">
                  <c:v>41204</c:v>
                </c:pt>
                <c:pt idx="17828">
                  <c:v>41205</c:v>
                </c:pt>
                <c:pt idx="17829">
                  <c:v>41206</c:v>
                </c:pt>
                <c:pt idx="17830">
                  <c:v>41207</c:v>
                </c:pt>
                <c:pt idx="17831">
                  <c:v>41208</c:v>
                </c:pt>
                <c:pt idx="17832">
                  <c:v>41209</c:v>
                </c:pt>
                <c:pt idx="17833">
                  <c:v>41210</c:v>
                </c:pt>
                <c:pt idx="17834">
                  <c:v>41211</c:v>
                </c:pt>
                <c:pt idx="17835">
                  <c:v>41212</c:v>
                </c:pt>
                <c:pt idx="17836">
                  <c:v>41213</c:v>
                </c:pt>
                <c:pt idx="17837">
                  <c:v>41214</c:v>
                </c:pt>
                <c:pt idx="17838">
                  <c:v>41215</c:v>
                </c:pt>
                <c:pt idx="17839">
                  <c:v>41216</c:v>
                </c:pt>
                <c:pt idx="17840">
                  <c:v>41217</c:v>
                </c:pt>
                <c:pt idx="17841">
                  <c:v>41218</c:v>
                </c:pt>
                <c:pt idx="17842">
                  <c:v>41219</c:v>
                </c:pt>
                <c:pt idx="17843">
                  <c:v>41220</c:v>
                </c:pt>
                <c:pt idx="17844">
                  <c:v>41221</c:v>
                </c:pt>
                <c:pt idx="17845">
                  <c:v>41222</c:v>
                </c:pt>
                <c:pt idx="17846">
                  <c:v>41223</c:v>
                </c:pt>
                <c:pt idx="17847">
                  <c:v>41224</c:v>
                </c:pt>
                <c:pt idx="17848">
                  <c:v>41225</c:v>
                </c:pt>
                <c:pt idx="17849">
                  <c:v>41226</c:v>
                </c:pt>
                <c:pt idx="17850">
                  <c:v>41227</c:v>
                </c:pt>
                <c:pt idx="17851">
                  <c:v>41228</c:v>
                </c:pt>
                <c:pt idx="17852">
                  <c:v>41229</c:v>
                </c:pt>
                <c:pt idx="17853">
                  <c:v>41230</c:v>
                </c:pt>
                <c:pt idx="17854">
                  <c:v>41231</c:v>
                </c:pt>
                <c:pt idx="17855">
                  <c:v>41232</c:v>
                </c:pt>
                <c:pt idx="17856">
                  <c:v>41233</c:v>
                </c:pt>
                <c:pt idx="17857">
                  <c:v>41234</c:v>
                </c:pt>
                <c:pt idx="17858">
                  <c:v>41235</c:v>
                </c:pt>
                <c:pt idx="17859">
                  <c:v>41236</c:v>
                </c:pt>
                <c:pt idx="17860">
                  <c:v>41237</c:v>
                </c:pt>
                <c:pt idx="17861">
                  <c:v>41238</c:v>
                </c:pt>
                <c:pt idx="17862">
                  <c:v>41239</c:v>
                </c:pt>
                <c:pt idx="17863">
                  <c:v>41240</c:v>
                </c:pt>
                <c:pt idx="17864">
                  <c:v>41241</c:v>
                </c:pt>
                <c:pt idx="17865">
                  <c:v>41242</c:v>
                </c:pt>
                <c:pt idx="17866">
                  <c:v>41243</c:v>
                </c:pt>
                <c:pt idx="17867">
                  <c:v>41244</c:v>
                </c:pt>
                <c:pt idx="17868">
                  <c:v>41245</c:v>
                </c:pt>
                <c:pt idx="17869">
                  <c:v>41246</c:v>
                </c:pt>
                <c:pt idx="17870">
                  <c:v>41247</c:v>
                </c:pt>
                <c:pt idx="17871">
                  <c:v>41248</c:v>
                </c:pt>
                <c:pt idx="17872">
                  <c:v>41249</c:v>
                </c:pt>
                <c:pt idx="17873">
                  <c:v>41250</c:v>
                </c:pt>
                <c:pt idx="17874">
                  <c:v>41251</c:v>
                </c:pt>
                <c:pt idx="17875">
                  <c:v>41252</c:v>
                </c:pt>
                <c:pt idx="17876">
                  <c:v>41253</c:v>
                </c:pt>
                <c:pt idx="17877">
                  <c:v>41254</c:v>
                </c:pt>
                <c:pt idx="17878">
                  <c:v>41255</c:v>
                </c:pt>
                <c:pt idx="17879">
                  <c:v>41256</c:v>
                </c:pt>
                <c:pt idx="17880">
                  <c:v>41257</c:v>
                </c:pt>
                <c:pt idx="17881">
                  <c:v>41258</c:v>
                </c:pt>
                <c:pt idx="17882">
                  <c:v>41259</c:v>
                </c:pt>
                <c:pt idx="17883">
                  <c:v>41260</c:v>
                </c:pt>
                <c:pt idx="17884">
                  <c:v>41261</c:v>
                </c:pt>
                <c:pt idx="17885">
                  <c:v>41262</c:v>
                </c:pt>
                <c:pt idx="17886">
                  <c:v>41263</c:v>
                </c:pt>
                <c:pt idx="17887">
                  <c:v>41264</c:v>
                </c:pt>
                <c:pt idx="17888">
                  <c:v>41265</c:v>
                </c:pt>
                <c:pt idx="17889">
                  <c:v>41266</c:v>
                </c:pt>
                <c:pt idx="17890">
                  <c:v>41267</c:v>
                </c:pt>
                <c:pt idx="17891">
                  <c:v>41268</c:v>
                </c:pt>
                <c:pt idx="17892">
                  <c:v>41269</c:v>
                </c:pt>
                <c:pt idx="17893">
                  <c:v>41270</c:v>
                </c:pt>
                <c:pt idx="17894">
                  <c:v>41271</c:v>
                </c:pt>
                <c:pt idx="17895">
                  <c:v>41272</c:v>
                </c:pt>
                <c:pt idx="17896">
                  <c:v>41273</c:v>
                </c:pt>
                <c:pt idx="17897">
                  <c:v>41274</c:v>
                </c:pt>
                <c:pt idx="17898">
                  <c:v>41275</c:v>
                </c:pt>
                <c:pt idx="17899">
                  <c:v>41276</c:v>
                </c:pt>
                <c:pt idx="17900">
                  <c:v>41277</c:v>
                </c:pt>
                <c:pt idx="17901">
                  <c:v>41278</c:v>
                </c:pt>
                <c:pt idx="17902">
                  <c:v>41279</c:v>
                </c:pt>
                <c:pt idx="17903">
                  <c:v>41280</c:v>
                </c:pt>
                <c:pt idx="17904">
                  <c:v>41281</c:v>
                </c:pt>
                <c:pt idx="17905">
                  <c:v>41282</c:v>
                </c:pt>
                <c:pt idx="17906">
                  <c:v>41283</c:v>
                </c:pt>
                <c:pt idx="17907">
                  <c:v>41284</c:v>
                </c:pt>
                <c:pt idx="17908">
                  <c:v>41285</c:v>
                </c:pt>
                <c:pt idx="17909">
                  <c:v>41286</c:v>
                </c:pt>
                <c:pt idx="17910">
                  <c:v>41287</c:v>
                </c:pt>
                <c:pt idx="17911">
                  <c:v>41288</c:v>
                </c:pt>
                <c:pt idx="17912">
                  <c:v>41289</c:v>
                </c:pt>
                <c:pt idx="17913">
                  <c:v>41290</c:v>
                </c:pt>
                <c:pt idx="17914">
                  <c:v>41291</c:v>
                </c:pt>
                <c:pt idx="17915">
                  <c:v>41292</c:v>
                </c:pt>
                <c:pt idx="17916">
                  <c:v>41293</c:v>
                </c:pt>
                <c:pt idx="17917">
                  <c:v>41294</c:v>
                </c:pt>
                <c:pt idx="17918">
                  <c:v>41295</c:v>
                </c:pt>
                <c:pt idx="17919">
                  <c:v>41296</c:v>
                </c:pt>
                <c:pt idx="17920">
                  <c:v>41297</c:v>
                </c:pt>
                <c:pt idx="17921">
                  <c:v>41298</c:v>
                </c:pt>
                <c:pt idx="17922">
                  <c:v>41299</c:v>
                </c:pt>
                <c:pt idx="17923">
                  <c:v>41300</c:v>
                </c:pt>
                <c:pt idx="17924">
                  <c:v>41301</c:v>
                </c:pt>
                <c:pt idx="17925">
                  <c:v>41302</c:v>
                </c:pt>
                <c:pt idx="17926">
                  <c:v>41303</c:v>
                </c:pt>
                <c:pt idx="17927">
                  <c:v>41304</c:v>
                </c:pt>
                <c:pt idx="17928">
                  <c:v>41305</c:v>
                </c:pt>
                <c:pt idx="17929">
                  <c:v>41306</c:v>
                </c:pt>
                <c:pt idx="17930">
                  <c:v>41307</c:v>
                </c:pt>
                <c:pt idx="17931">
                  <c:v>41308</c:v>
                </c:pt>
                <c:pt idx="17932">
                  <c:v>41309</c:v>
                </c:pt>
                <c:pt idx="17933">
                  <c:v>41310</c:v>
                </c:pt>
                <c:pt idx="17934">
                  <c:v>41311</c:v>
                </c:pt>
                <c:pt idx="17935">
                  <c:v>41312</c:v>
                </c:pt>
                <c:pt idx="17936">
                  <c:v>41313</c:v>
                </c:pt>
                <c:pt idx="17937">
                  <c:v>41314</c:v>
                </c:pt>
                <c:pt idx="17938">
                  <c:v>41315</c:v>
                </c:pt>
                <c:pt idx="17939">
                  <c:v>41316</c:v>
                </c:pt>
                <c:pt idx="17940">
                  <c:v>41317</c:v>
                </c:pt>
                <c:pt idx="17941">
                  <c:v>41318</c:v>
                </c:pt>
                <c:pt idx="17942">
                  <c:v>41319</c:v>
                </c:pt>
                <c:pt idx="17943">
                  <c:v>41320</c:v>
                </c:pt>
                <c:pt idx="17944">
                  <c:v>41321</c:v>
                </c:pt>
                <c:pt idx="17945">
                  <c:v>41322</c:v>
                </c:pt>
                <c:pt idx="17946">
                  <c:v>41323</c:v>
                </c:pt>
                <c:pt idx="17947">
                  <c:v>41324</c:v>
                </c:pt>
                <c:pt idx="17948">
                  <c:v>41325</c:v>
                </c:pt>
                <c:pt idx="17949">
                  <c:v>41326</c:v>
                </c:pt>
                <c:pt idx="17950">
                  <c:v>41327</c:v>
                </c:pt>
                <c:pt idx="17951">
                  <c:v>41328</c:v>
                </c:pt>
                <c:pt idx="17952">
                  <c:v>41329</c:v>
                </c:pt>
                <c:pt idx="17953">
                  <c:v>41330</c:v>
                </c:pt>
                <c:pt idx="17954">
                  <c:v>41331</c:v>
                </c:pt>
                <c:pt idx="17955">
                  <c:v>41332</c:v>
                </c:pt>
                <c:pt idx="17956">
                  <c:v>41333</c:v>
                </c:pt>
                <c:pt idx="17957">
                  <c:v>41334</c:v>
                </c:pt>
                <c:pt idx="17958">
                  <c:v>41335</c:v>
                </c:pt>
                <c:pt idx="17959">
                  <c:v>41336</c:v>
                </c:pt>
                <c:pt idx="17960">
                  <c:v>41337</c:v>
                </c:pt>
                <c:pt idx="17961">
                  <c:v>41338</c:v>
                </c:pt>
                <c:pt idx="17962">
                  <c:v>41339</c:v>
                </c:pt>
                <c:pt idx="17963">
                  <c:v>41340</c:v>
                </c:pt>
                <c:pt idx="17964">
                  <c:v>41341</c:v>
                </c:pt>
                <c:pt idx="17965">
                  <c:v>41342</c:v>
                </c:pt>
                <c:pt idx="17966">
                  <c:v>41343</c:v>
                </c:pt>
                <c:pt idx="17967">
                  <c:v>41344</c:v>
                </c:pt>
                <c:pt idx="17968">
                  <c:v>41345</c:v>
                </c:pt>
                <c:pt idx="17969">
                  <c:v>41346</c:v>
                </c:pt>
                <c:pt idx="17970">
                  <c:v>41347</c:v>
                </c:pt>
                <c:pt idx="17971">
                  <c:v>41348</c:v>
                </c:pt>
                <c:pt idx="17972">
                  <c:v>41349</c:v>
                </c:pt>
                <c:pt idx="17973">
                  <c:v>41350</c:v>
                </c:pt>
                <c:pt idx="17974">
                  <c:v>41351</c:v>
                </c:pt>
                <c:pt idx="17975">
                  <c:v>41352</c:v>
                </c:pt>
                <c:pt idx="17976">
                  <c:v>41353</c:v>
                </c:pt>
                <c:pt idx="17977">
                  <c:v>41354</c:v>
                </c:pt>
                <c:pt idx="17978">
                  <c:v>41355</c:v>
                </c:pt>
                <c:pt idx="17979">
                  <c:v>41356</c:v>
                </c:pt>
                <c:pt idx="17980">
                  <c:v>41357</c:v>
                </c:pt>
                <c:pt idx="17981">
                  <c:v>41358</c:v>
                </c:pt>
                <c:pt idx="17982">
                  <c:v>41359</c:v>
                </c:pt>
                <c:pt idx="17983">
                  <c:v>41360</c:v>
                </c:pt>
                <c:pt idx="17984">
                  <c:v>41361</c:v>
                </c:pt>
                <c:pt idx="17985">
                  <c:v>41362</c:v>
                </c:pt>
                <c:pt idx="17986">
                  <c:v>41363</c:v>
                </c:pt>
                <c:pt idx="17987">
                  <c:v>41364</c:v>
                </c:pt>
                <c:pt idx="17988">
                  <c:v>41365</c:v>
                </c:pt>
                <c:pt idx="17989">
                  <c:v>41366</c:v>
                </c:pt>
                <c:pt idx="17990">
                  <c:v>41367</c:v>
                </c:pt>
                <c:pt idx="17991">
                  <c:v>41368</c:v>
                </c:pt>
                <c:pt idx="17992">
                  <c:v>41369</c:v>
                </c:pt>
                <c:pt idx="17993">
                  <c:v>41370</c:v>
                </c:pt>
                <c:pt idx="17994">
                  <c:v>41371</c:v>
                </c:pt>
                <c:pt idx="17995">
                  <c:v>41372</c:v>
                </c:pt>
                <c:pt idx="17996">
                  <c:v>41373</c:v>
                </c:pt>
                <c:pt idx="17997">
                  <c:v>41374</c:v>
                </c:pt>
                <c:pt idx="17998">
                  <c:v>41375</c:v>
                </c:pt>
                <c:pt idx="17999">
                  <c:v>41376</c:v>
                </c:pt>
                <c:pt idx="18000">
                  <c:v>41377</c:v>
                </c:pt>
                <c:pt idx="18001">
                  <c:v>41378</c:v>
                </c:pt>
                <c:pt idx="18002">
                  <c:v>41379</c:v>
                </c:pt>
                <c:pt idx="18003">
                  <c:v>41380</c:v>
                </c:pt>
                <c:pt idx="18004">
                  <c:v>41381</c:v>
                </c:pt>
                <c:pt idx="18005">
                  <c:v>41382</c:v>
                </c:pt>
                <c:pt idx="18006">
                  <c:v>41383</c:v>
                </c:pt>
                <c:pt idx="18007">
                  <c:v>41384</c:v>
                </c:pt>
                <c:pt idx="18008">
                  <c:v>41385</c:v>
                </c:pt>
                <c:pt idx="18009">
                  <c:v>41386</c:v>
                </c:pt>
                <c:pt idx="18010">
                  <c:v>41387</c:v>
                </c:pt>
                <c:pt idx="18011">
                  <c:v>41388</c:v>
                </c:pt>
                <c:pt idx="18012">
                  <c:v>41389</c:v>
                </c:pt>
                <c:pt idx="18013">
                  <c:v>41390</c:v>
                </c:pt>
                <c:pt idx="18014">
                  <c:v>41391</c:v>
                </c:pt>
                <c:pt idx="18015">
                  <c:v>41392</c:v>
                </c:pt>
                <c:pt idx="18016">
                  <c:v>41393</c:v>
                </c:pt>
                <c:pt idx="18017">
                  <c:v>41394</c:v>
                </c:pt>
                <c:pt idx="18018">
                  <c:v>41395</c:v>
                </c:pt>
                <c:pt idx="18019">
                  <c:v>41396</c:v>
                </c:pt>
                <c:pt idx="18020">
                  <c:v>41397</c:v>
                </c:pt>
                <c:pt idx="18021">
                  <c:v>41398</c:v>
                </c:pt>
                <c:pt idx="18022">
                  <c:v>41399</c:v>
                </c:pt>
                <c:pt idx="18023">
                  <c:v>41400</c:v>
                </c:pt>
                <c:pt idx="18024">
                  <c:v>41401</c:v>
                </c:pt>
                <c:pt idx="18025">
                  <c:v>41402</c:v>
                </c:pt>
                <c:pt idx="18026">
                  <c:v>41403</c:v>
                </c:pt>
                <c:pt idx="18027">
                  <c:v>41404</c:v>
                </c:pt>
                <c:pt idx="18028">
                  <c:v>41405</c:v>
                </c:pt>
                <c:pt idx="18029">
                  <c:v>41406</c:v>
                </c:pt>
                <c:pt idx="18030">
                  <c:v>41407</c:v>
                </c:pt>
                <c:pt idx="18031">
                  <c:v>41408</c:v>
                </c:pt>
                <c:pt idx="18032">
                  <c:v>41409</c:v>
                </c:pt>
                <c:pt idx="18033">
                  <c:v>41410</c:v>
                </c:pt>
                <c:pt idx="18034">
                  <c:v>41411</c:v>
                </c:pt>
                <c:pt idx="18035">
                  <c:v>41412</c:v>
                </c:pt>
                <c:pt idx="18036">
                  <c:v>41413</c:v>
                </c:pt>
                <c:pt idx="18037">
                  <c:v>41414</c:v>
                </c:pt>
                <c:pt idx="18038">
                  <c:v>41415</c:v>
                </c:pt>
                <c:pt idx="18039">
                  <c:v>41416</c:v>
                </c:pt>
                <c:pt idx="18040">
                  <c:v>41417</c:v>
                </c:pt>
                <c:pt idx="18041">
                  <c:v>41418</c:v>
                </c:pt>
                <c:pt idx="18042">
                  <c:v>41419</c:v>
                </c:pt>
                <c:pt idx="18043">
                  <c:v>41420</c:v>
                </c:pt>
                <c:pt idx="18044">
                  <c:v>41421</c:v>
                </c:pt>
                <c:pt idx="18045">
                  <c:v>41422</c:v>
                </c:pt>
                <c:pt idx="18046">
                  <c:v>41423</c:v>
                </c:pt>
                <c:pt idx="18047">
                  <c:v>41424</c:v>
                </c:pt>
                <c:pt idx="18048">
                  <c:v>41425</c:v>
                </c:pt>
                <c:pt idx="18049">
                  <c:v>41426</c:v>
                </c:pt>
                <c:pt idx="18050">
                  <c:v>41427</c:v>
                </c:pt>
                <c:pt idx="18051">
                  <c:v>41428</c:v>
                </c:pt>
                <c:pt idx="18052">
                  <c:v>41429</c:v>
                </c:pt>
                <c:pt idx="18053">
                  <c:v>41430</c:v>
                </c:pt>
                <c:pt idx="18054">
                  <c:v>41431</c:v>
                </c:pt>
                <c:pt idx="18055">
                  <c:v>41432</c:v>
                </c:pt>
                <c:pt idx="18056">
                  <c:v>41433</c:v>
                </c:pt>
                <c:pt idx="18057">
                  <c:v>41434</c:v>
                </c:pt>
                <c:pt idx="18058">
                  <c:v>41435</c:v>
                </c:pt>
                <c:pt idx="18059">
                  <c:v>41436</c:v>
                </c:pt>
                <c:pt idx="18060">
                  <c:v>41437</c:v>
                </c:pt>
                <c:pt idx="18061">
                  <c:v>41438</c:v>
                </c:pt>
                <c:pt idx="18062">
                  <c:v>41439</c:v>
                </c:pt>
                <c:pt idx="18063">
                  <c:v>41440</c:v>
                </c:pt>
                <c:pt idx="18064">
                  <c:v>41441</c:v>
                </c:pt>
                <c:pt idx="18065">
                  <c:v>41442</c:v>
                </c:pt>
                <c:pt idx="18066">
                  <c:v>41443</c:v>
                </c:pt>
                <c:pt idx="18067">
                  <c:v>41444</c:v>
                </c:pt>
                <c:pt idx="18068">
                  <c:v>41445</c:v>
                </c:pt>
                <c:pt idx="18069">
                  <c:v>41446</c:v>
                </c:pt>
                <c:pt idx="18070">
                  <c:v>41447</c:v>
                </c:pt>
                <c:pt idx="18071">
                  <c:v>41448</c:v>
                </c:pt>
                <c:pt idx="18072">
                  <c:v>41449</c:v>
                </c:pt>
                <c:pt idx="18073">
                  <c:v>41450</c:v>
                </c:pt>
                <c:pt idx="18074">
                  <c:v>41451</c:v>
                </c:pt>
                <c:pt idx="18075">
                  <c:v>41452</c:v>
                </c:pt>
                <c:pt idx="18076">
                  <c:v>41453</c:v>
                </c:pt>
                <c:pt idx="18077">
                  <c:v>41454</c:v>
                </c:pt>
                <c:pt idx="18078">
                  <c:v>41455</c:v>
                </c:pt>
                <c:pt idx="18079">
                  <c:v>41456</c:v>
                </c:pt>
                <c:pt idx="18080">
                  <c:v>41457</c:v>
                </c:pt>
                <c:pt idx="18081">
                  <c:v>41458</c:v>
                </c:pt>
                <c:pt idx="18082">
                  <c:v>41459</c:v>
                </c:pt>
                <c:pt idx="18083">
                  <c:v>41460</c:v>
                </c:pt>
                <c:pt idx="18084">
                  <c:v>41461</c:v>
                </c:pt>
                <c:pt idx="18085">
                  <c:v>41462</c:v>
                </c:pt>
                <c:pt idx="18086">
                  <c:v>41463</c:v>
                </c:pt>
                <c:pt idx="18087">
                  <c:v>41464</c:v>
                </c:pt>
                <c:pt idx="18088">
                  <c:v>41465</c:v>
                </c:pt>
                <c:pt idx="18089">
                  <c:v>41466</c:v>
                </c:pt>
                <c:pt idx="18090">
                  <c:v>41467</c:v>
                </c:pt>
                <c:pt idx="18091">
                  <c:v>41468</c:v>
                </c:pt>
                <c:pt idx="18092">
                  <c:v>41469</c:v>
                </c:pt>
                <c:pt idx="18093">
                  <c:v>41470</c:v>
                </c:pt>
                <c:pt idx="18094">
                  <c:v>41471</c:v>
                </c:pt>
                <c:pt idx="18095">
                  <c:v>41472</c:v>
                </c:pt>
                <c:pt idx="18096">
                  <c:v>41473</c:v>
                </c:pt>
                <c:pt idx="18097">
                  <c:v>41474</c:v>
                </c:pt>
                <c:pt idx="18098">
                  <c:v>41475</c:v>
                </c:pt>
                <c:pt idx="18099">
                  <c:v>41476</c:v>
                </c:pt>
                <c:pt idx="18100">
                  <c:v>41477</c:v>
                </c:pt>
                <c:pt idx="18101">
                  <c:v>41478</c:v>
                </c:pt>
                <c:pt idx="18102">
                  <c:v>41479</c:v>
                </c:pt>
                <c:pt idx="18103">
                  <c:v>41480</c:v>
                </c:pt>
                <c:pt idx="18104">
                  <c:v>41481</c:v>
                </c:pt>
                <c:pt idx="18105">
                  <c:v>41482</c:v>
                </c:pt>
                <c:pt idx="18106">
                  <c:v>41483</c:v>
                </c:pt>
                <c:pt idx="18107">
                  <c:v>41484</c:v>
                </c:pt>
                <c:pt idx="18108">
                  <c:v>41485</c:v>
                </c:pt>
                <c:pt idx="18109">
                  <c:v>41486</c:v>
                </c:pt>
                <c:pt idx="18110">
                  <c:v>41487</c:v>
                </c:pt>
                <c:pt idx="18111">
                  <c:v>41488</c:v>
                </c:pt>
                <c:pt idx="18112">
                  <c:v>41489</c:v>
                </c:pt>
                <c:pt idx="18113">
                  <c:v>41490</c:v>
                </c:pt>
                <c:pt idx="18114">
                  <c:v>41491</c:v>
                </c:pt>
                <c:pt idx="18115">
                  <c:v>41492</c:v>
                </c:pt>
                <c:pt idx="18116">
                  <c:v>41493</c:v>
                </c:pt>
                <c:pt idx="18117">
                  <c:v>41494</c:v>
                </c:pt>
                <c:pt idx="18118">
                  <c:v>41495</c:v>
                </c:pt>
                <c:pt idx="18119">
                  <c:v>41496</c:v>
                </c:pt>
                <c:pt idx="18120">
                  <c:v>41497</c:v>
                </c:pt>
                <c:pt idx="18121">
                  <c:v>41498</c:v>
                </c:pt>
                <c:pt idx="18122">
                  <c:v>41499</c:v>
                </c:pt>
                <c:pt idx="18123">
                  <c:v>41500</c:v>
                </c:pt>
                <c:pt idx="18124">
                  <c:v>41501</c:v>
                </c:pt>
                <c:pt idx="18125">
                  <c:v>41502</c:v>
                </c:pt>
                <c:pt idx="18126">
                  <c:v>41503</c:v>
                </c:pt>
                <c:pt idx="18127">
                  <c:v>41504</c:v>
                </c:pt>
                <c:pt idx="18128">
                  <c:v>41505</c:v>
                </c:pt>
                <c:pt idx="18129">
                  <c:v>41506</c:v>
                </c:pt>
                <c:pt idx="18130">
                  <c:v>41507</c:v>
                </c:pt>
                <c:pt idx="18131">
                  <c:v>41508</c:v>
                </c:pt>
                <c:pt idx="18132">
                  <c:v>41509</c:v>
                </c:pt>
                <c:pt idx="18133">
                  <c:v>41510</c:v>
                </c:pt>
                <c:pt idx="18134">
                  <c:v>41511</c:v>
                </c:pt>
                <c:pt idx="18135">
                  <c:v>41512</c:v>
                </c:pt>
                <c:pt idx="18136">
                  <c:v>41513</c:v>
                </c:pt>
                <c:pt idx="18137">
                  <c:v>41514</c:v>
                </c:pt>
                <c:pt idx="18138">
                  <c:v>41515</c:v>
                </c:pt>
                <c:pt idx="18139">
                  <c:v>41516</c:v>
                </c:pt>
                <c:pt idx="18140">
                  <c:v>41517</c:v>
                </c:pt>
                <c:pt idx="18141">
                  <c:v>41518</c:v>
                </c:pt>
                <c:pt idx="18142">
                  <c:v>41519</c:v>
                </c:pt>
                <c:pt idx="18143">
                  <c:v>41520</c:v>
                </c:pt>
                <c:pt idx="18144">
                  <c:v>41521</c:v>
                </c:pt>
                <c:pt idx="18145">
                  <c:v>41522</c:v>
                </c:pt>
                <c:pt idx="18146">
                  <c:v>41523</c:v>
                </c:pt>
                <c:pt idx="18147">
                  <c:v>41524</c:v>
                </c:pt>
                <c:pt idx="18148">
                  <c:v>41525</c:v>
                </c:pt>
                <c:pt idx="18149">
                  <c:v>41526</c:v>
                </c:pt>
                <c:pt idx="18150">
                  <c:v>41527</c:v>
                </c:pt>
                <c:pt idx="18151">
                  <c:v>41528</c:v>
                </c:pt>
                <c:pt idx="18152">
                  <c:v>41529</c:v>
                </c:pt>
                <c:pt idx="18153">
                  <c:v>41530</c:v>
                </c:pt>
                <c:pt idx="18154">
                  <c:v>41531</c:v>
                </c:pt>
                <c:pt idx="18155">
                  <c:v>41532</c:v>
                </c:pt>
                <c:pt idx="18156">
                  <c:v>41533</c:v>
                </c:pt>
                <c:pt idx="18157">
                  <c:v>41534</c:v>
                </c:pt>
                <c:pt idx="18158">
                  <c:v>41535</c:v>
                </c:pt>
                <c:pt idx="18159">
                  <c:v>41536</c:v>
                </c:pt>
                <c:pt idx="18160">
                  <c:v>41537</c:v>
                </c:pt>
                <c:pt idx="18161">
                  <c:v>41538</c:v>
                </c:pt>
                <c:pt idx="18162">
                  <c:v>41539</c:v>
                </c:pt>
                <c:pt idx="18163">
                  <c:v>41540</c:v>
                </c:pt>
                <c:pt idx="18164">
                  <c:v>41541</c:v>
                </c:pt>
                <c:pt idx="18165">
                  <c:v>41542</c:v>
                </c:pt>
                <c:pt idx="18166">
                  <c:v>41543</c:v>
                </c:pt>
                <c:pt idx="18167">
                  <c:v>41544</c:v>
                </c:pt>
                <c:pt idx="18168">
                  <c:v>41545</c:v>
                </c:pt>
                <c:pt idx="18169">
                  <c:v>41546</c:v>
                </c:pt>
                <c:pt idx="18170">
                  <c:v>41547</c:v>
                </c:pt>
                <c:pt idx="18171">
                  <c:v>41548</c:v>
                </c:pt>
                <c:pt idx="18172">
                  <c:v>41549</c:v>
                </c:pt>
                <c:pt idx="18173">
                  <c:v>41550</c:v>
                </c:pt>
                <c:pt idx="18174">
                  <c:v>41551</c:v>
                </c:pt>
                <c:pt idx="18175">
                  <c:v>41552</c:v>
                </c:pt>
                <c:pt idx="18176">
                  <c:v>41553</c:v>
                </c:pt>
                <c:pt idx="18177">
                  <c:v>41554</c:v>
                </c:pt>
                <c:pt idx="18178">
                  <c:v>41555</c:v>
                </c:pt>
                <c:pt idx="18179">
                  <c:v>41556</c:v>
                </c:pt>
                <c:pt idx="18180">
                  <c:v>41557</c:v>
                </c:pt>
                <c:pt idx="18181">
                  <c:v>41558</c:v>
                </c:pt>
                <c:pt idx="18182">
                  <c:v>41559</c:v>
                </c:pt>
                <c:pt idx="18183">
                  <c:v>41560</c:v>
                </c:pt>
                <c:pt idx="18184">
                  <c:v>41561</c:v>
                </c:pt>
                <c:pt idx="18185">
                  <c:v>41562</c:v>
                </c:pt>
                <c:pt idx="18186">
                  <c:v>41563</c:v>
                </c:pt>
                <c:pt idx="18187">
                  <c:v>41564</c:v>
                </c:pt>
                <c:pt idx="18188">
                  <c:v>41565</c:v>
                </c:pt>
                <c:pt idx="18189">
                  <c:v>41566</c:v>
                </c:pt>
                <c:pt idx="18190">
                  <c:v>41567</c:v>
                </c:pt>
                <c:pt idx="18191">
                  <c:v>41568</c:v>
                </c:pt>
                <c:pt idx="18192">
                  <c:v>41569</c:v>
                </c:pt>
                <c:pt idx="18193">
                  <c:v>41570</c:v>
                </c:pt>
                <c:pt idx="18194">
                  <c:v>41571</c:v>
                </c:pt>
                <c:pt idx="18195">
                  <c:v>41572</c:v>
                </c:pt>
                <c:pt idx="18196">
                  <c:v>41573</c:v>
                </c:pt>
                <c:pt idx="18197">
                  <c:v>41574</c:v>
                </c:pt>
                <c:pt idx="18198">
                  <c:v>41575</c:v>
                </c:pt>
                <c:pt idx="18199">
                  <c:v>41576</c:v>
                </c:pt>
                <c:pt idx="18200">
                  <c:v>41577</c:v>
                </c:pt>
                <c:pt idx="18201">
                  <c:v>41578</c:v>
                </c:pt>
                <c:pt idx="18202">
                  <c:v>41579</c:v>
                </c:pt>
                <c:pt idx="18203">
                  <c:v>41580</c:v>
                </c:pt>
                <c:pt idx="18204">
                  <c:v>41581</c:v>
                </c:pt>
                <c:pt idx="18205">
                  <c:v>41582</c:v>
                </c:pt>
                <c:pt idx="18206">
                  <c:v>41583</c:v>
                </c:pt>
                <c:pt idx="18207">
                  <c:v>41584</c:v>
                </c:pt>
                <c:pt idx="18208">
                  <c:v>41585</c:v>
                </c:pt>
                <c:pt idx="18209">
                  <c:v>41586</c:v>
                </c:pt>
                <c:pt idx="18210">
                  <c:v>41587</c:v>
                </c:pt>
                <c:pt idx="18211">
                  <c:v>41588</c:v>
                </c:pt>
                <c:pt idx="18212">
                  <c:v>41589</c:v>
                </c:pt>
                <c:pt idx="18213">
                  <c:v>41590</c:v>
                </c:pt>
                <c:pt idx="18214">
                  <c:v>41591</c:v>
                </c:pt>
                <c:pt idx="18215">
                  <c:v>41592</c:v>
                </c:pt>
                <c:pt idx="18216">
                  <c:v>41593</c:v>
                </c:pt>
                <c:pt idx="18217">
                  <c:v>41594</c:v>
                </c:pt>
                <c:pt idx="18218">
                  <c:v>41595</c:v>
                </c:pt>
                <c:pt idx="18219">
                  <c:v>41596</c:v>
                </c:pt>
                <c:pt idx="18220">
                  <c:v>41597</c:v>
                </c:pt>
                <c:pt idx="18221">
                  <c:v>41598</c:v>
                </c:pt>
                <c:pt idx="18222">
                  <c:v>41599</c:v>
                </c:pt>
                <c:pt idx="18223">
                  <c:v>41600</c:v>
                </c:pt>
                <c:pt idx="18224">
                  <c:v>41601</c:v>
                </c:pt>
                <c:pt idx="18225">
                  <c:v>41602</c:v>
                </c:pt>
                <c:pt idx="18226">
                  <c:v>41603</c:v>
                </c:pt>
                <c:pt idx="18227">
                  <c:v>41604</c:v>
                </c:pt>
                <c:pt idx="18228">
                  <c:v>41605</c:v>
                </c:pt>
                <c:pt idx="18229">
                  <c:v>41606</c:v>
                </c:pt>
                <c:pt idx="18230">
                  <c:v>41607</c:v>
                </c:pt>
                <c:pt idx="18231">
                  <c:v>41608</c:v>
                </c:pt>
                <c:pt idx="18232">
                  <c:v>41609</c:v>
                </c:pt>
                <c:pt idx="18233">
                  <c:v>41610</c:v>
                </c:pt>
                <c:pt idx="18234">
                  <c:v>41611</c:v>
                </c:pt>
                <c:pt idx="18235">
                  <c:v>41612</c:v>
                </c:pt>
                <c:pt idx="18236">
                  <c:v>41613</c:v>
                </c:pt>
                <c:pt idx="18237">
                  <c:v>41614</c:v>
                </c:pt>
                <c:pt idx="18238">
                  <c:v>41615</c:v>
                </c:pt>
                <c:pt idx="18239">
                  <c:v>41616</c:v>
                </c:pt>
                <c:pt idx="18240">
                  <c:v>41617</c:v>
                </c:pt>
                <c:pt idx="18241">
                  <c:v>41618</c:v>
                </c:pt>
                <c:pt idx="18242">
                  <c:v>41619</c:v>
                </c:pt>
                <c:pt idx="18243">
                  <c:v>41620</c:v>
                </c:pt>
                <c:pt idx="18244">
                  <c:v>41621</c:v>
                </c:pt>
                <c:pt idx="18245">
                  <c:v>41622</c:v>
                </c:pt>
                <c:pt idx="18246">
                  <c:v>41623</c:v>
                </c:pt>
                <c:pt idx="18247">
                  <c:v>41624</c:v>
                </c:pt>
                <c:pt idx="18248">
                  <c:v>41625</c:v>
                </c:pt>
                <c:pt idx="18249">
                  <c:v>41626</c:v>
                </c:pt>
                <c:pt idx="18250">
                  <c:v>41627</c:v>
                </c:pt>
                <c:pt idx="18251">
                  <c:v>41628</c:v>
                </c:pt>
                <c:pt idx="18252">
                  <c:v>41629</c:v>
                </c:pt>
                <c:pt idx="18253">
                  <c:v>41630</c:v>
                </c:pt>
                <c:pt idx="18254">
                  <c:v>41631</c:v>
                </c:pt>
                <c:pt idx="18255">
                  <c:v>41632</c:v>
                </c:pt>
                <c:pt idx="18256">
                  <c:v>41633</c:v>
                </c:pt>
                <c:pt idx="18257">
                  <c:v>41634</c:v>
                </c:pt>
                <c:pt idx="18258">
                  <c:v>41635</c:v>
                </c:pt>
                <c:pt idx="18259">
                  <c:v>41636</c:v>
                </c:pt>
                <c:pt idx="18260">
                  <c:v>41637</c:v>
                </c:pt>
                <c:pt idx="18261">
                  <c:v>41638</c:v>
                </c:pt>
                <c:pt idx="18262">
                  <c:v>41639</c:v>
                </c:pt>
                <c:pt idx="18263">
                  <c:v>41640</c:v>
                </c:pt>
                <c:pt idx="18264">
                  <c:v>41641</c:v>
                </c:pt>
                <c:pt idx="18265">
                  <c:v>41642</c:v>
                </c:pt>
                <c:pt idx="18266">
                  <c:v>41643</c:v>
                </c:pt>
                <c:pt idx="18267">
                  <c:v>41644</c:v>
                </c:pt>
                <c:pt idx="18268">
                  <c:v>41645</c:v>
                </c:pt>
                <c:pt idx="18269">
                  <c:v>41646</c:v>
                </c:pt>
                <c:pt idx="18270">
                  <c:v>41647</c:v>
                </c:pt>
                <c:pt idx="18271">
                  <c:v>41648</c:v>
                </c:pt>
                <c:pt idx="18272">
                  <c:v>41649</c:v>
                </c:pt>
                <c:pt idx="18273">
                  <c:v>41650</c:v>
                </c:pt>
                <c:pt idx="18274">
                  <c:v>41651</c:v>
                </c:pt>
                <c:pt idx="18275">
                  <c:v>41652</c:v>
                </c:pt>
                <c:pt idx="18276">
                  <c:v>41653</c:v>
                </c:pt>
                <c:pt idx="18277">
                  <c:v>41654</c:v>
                </c:pt>
                <c:pt idx="18278">
                  <c:v>41655</c:v>
                </c:pt>
                <c:pt idx="18279">
                  <c:v>41656</c:v>
                </c:pt>
                <c:pt idx="18280">
                  <c:v>41657</c:v>
                </c:pt>
                <c:pt idx="18281">
                  <c:v>41658</c:v>
                </c:pt>
                <c:pt idx="18282">
                  <c:v>41659</c:v>
                </c:pt>
                <c:pt idx="18283">
                  <c:v>41660</c:v>
                </c:pt>
                <c:pt idx="18284">
                  <c:v>41661</c:v>
                </c:pt>
                <c:pt idx="18285">
                  <c:v>41662</c:v>
                </c:pt>
                <c:pt idx="18286">
                  <c:v>41663</c:v>
                </c:pt>
                <c:pt idx="18287">
                  <c:v>41664</c:v>
                </c:pt>
                <c:pt idx="18288">
                  <c:v>41665</c:v>
                </c:pt>
                <c:pt idx="18289">
                  <c:v>41666</c:v>
                </c:pt>
                <c:pt idx="18290">
                  <c:v>41667</c:v>
                </c:pt>
                <c:pt idx="18291">
                  <c:v>41668</c:v>
                </c:pt>
                <c:pt idx="18292">
                  <c:v>41669</c:v>
                </c:pt>
                <c:pt idx="18293">
                  <c:v>41670</c:v>
                </c:pt>
                <c:pt idx="18294">
                  <c:v>41671</c:v>
                </c:pt>
                <c:pt idx="18295">
                  <c:v>41672</c:v>
                </c:pt>
                <c:pt idx="18296">
                  <c:v>41673</c:v>
                </c:pt>
                <c:pt idx="18297">
                  <c:v>41674</c:v>
                </c:pt>
                <c:pt idx="18298">
                  <c:v>41675</c:v>
                </c:pt>
                <c:pt idx="18299">
                  <c:v>41676</c:v>
                </c:pt>
                <c:pt idx="18300">
                  <c:v>41677</c:v>
                </c:pt>
                <c:pt idx="18301">
                  <c:v>41678</c:v>
                </c:pt>
                <c:pt idx="18302">
                  <c:v>41679</c:v>
                </c:pt>
                <c:pt idx="18303">
                  <c:v>41680</c:v>
                </c:pt>
                <c:pt idx="18304">
                  <c:v>41681</c:v>
                </c:pt>
                <c:pt idx="18305">
                  <c:v>41682</c:v>
                </c:pt>
                <c:pt idx="18306">
                  <c:v>41683</c:v>
                </c:pt>
                <c:pt idx="18307">
                  <c:v>41684</c:v>
                </c:pt>
                <c:pt idx="18308">
                  <c:v>41685</c:v>
                </c:pt>
                <c:pt idx="18309">
                  <c:v>41686</c:v>
                </c:pt>
                <c:pt idx="18310">
                  <c:v>41687</c:v>
                </c:pt>
                <c:pt idx="18311">
                  <c:v>41688</c:v>
                </c:pt>
                <c:pt idx="18312">
                  <c:v>41689</c:v>
                </c:pt>
                <c:pt idx="18313">
                  <c:v>41690</c:v>
                </c:pt>
                <c:pt idx="18314">
                  <c:v>41691</c:v>
                </c:pt>
                <c:pt idx="18315">
                  <c:v>41692</c:v>
                </c:pt>
                <c:pt idx="18316">
                  <c:v>41693</c:v>
                </c:pt>
                <c:pt idx="18317">
                  <c:v>41694</c:v>
                </c:pt>
                <c:pt idx="18318">
                  <c:v>41695</c:v>
                </c:pt>
                <c:pt idx="18319">
                  <c:v>41696</c:v>
                </c:pt>
                <c:pt idx="18320">
                  <c:v>41697</c:v>
                </c:pt>
                <c:pt idx="18321">
                  <c:v>41698</c:v>
                </c:pt>
                <c:pt idx="18322">
                  <c:v>41699</c:v>
                </c:pt>
                <c:pt idx="18323">
                  <c:v>41700</c:v>
                </c:pt>
                <c:pt idx="18324">
                  <c:v>41701</c:v>
                </c:pt>
                <c:pt idx="18325">
                  <c:v>41702</c:v>
                </c:pt>
                <c:pt idx="18326">
                  <c:v>41703</c:v>
                </c:pt>
                <c:pt idx="18327">
                  <c:v>41704</c:v>
                </c:pt>
                <c:pt idx="18328">
                  <c:v>41705</c:v>
                </c:pt>
                <c:pt idx="18329">
                  <c:v>41706</c:v>
                </c:pt>
                <c:pt idx="18330">
                  <c:v>41707</c:v>
                </c:pt>
                <c:pt idx="18331">
                  <c:v>41708</c:v>
                </c:pt>
                <c:pt idx="18332">
                  <c:v>41709</c:v>
                </c:pt>
                <c:pt idx="18333">
                  <c:v>41710</c:v>
                </c:pt>
                <c:pt idx="18334">
                  <c:v>41711</c:v>
                </c:pt>
                <c:pt idx="18335">
                  <c:v>41712</c:v>
                </c:pt>
                <c:pt idx="18336">
                  <c:v>41713</c:v>
                </c:pt>
                <c:pt idx="18337">
                  <c:v>41714</c:v>
                </c:pt>
                <c:pt idx="18338">
                  <c:v>41715</c:v>
                </c:pt>
                <c:pt idx="18339">
                  <c:v>41716</c:v>
                </c:pt>
                <c:pt idx="18340">
                  <c:v>41717</c:v>
                </c:pt>
                <c:pt idx="18341">
                  <c:v>41718</c:v>
                </c:pt>
                <c:pt idx="18342">
                  <c:v>41719</c:v>
                </c:pt>
                <c:pt idx="18343">
                  <c:v>41720</c:v>
                </c:pt>
                <c:pt idx="18344">
                  <c:v>41721</c:v>
                </c:pt>
                <c:pt idx="18345">
                  <c:v>41722</c:v>
                </c:pt>
                <c:pt idx="18346">
                  <c:v>41723</c:v>
                </c:pt>
                <c:pt idx="18347">
                  <c:v>41724</c:v>
                </c:pt>
                <c:pt idx="18348">
                  <c:v>41725</c:v>
                </c:pt>
                <c:pt idx="18349">
                  <c:v>41726</c:v>
                </c:pt>
                <c:pt idx="18350">
                  <c:v>41727</c:v>
                </c:pt>
                <c:pt idx="18351">
                  <c:v>41728</c:v>
                </c:pt>
                <c:pt idx="18352">
                  <c:v>41729</c:v>
                </c:pt>
                <c:pt idx="18353">
                  <c:v>41730</c:v>
                </c:pt>
                <c:pt idx="18354">
                  <c:v>41731</c:v>
                </c:pt>
                <c:pt idx="18355">
                  <c:v>41732</c:v>
                </c:pt>
                <c:pt idx="18356">
                  <c:v>41733</c:v>
                </c:pt>
                <c:pt idx="18357">
                  <c:v>41734</c:v>
                </c:pt>
                <c:pt idx="18358">
                  <c:v>41735</c:v>
                </c:pt>
                <c:pt idx="18359">
                  <c:v>41736</c:v>
                </c:pt>
                <c:pt idx="18360">
                  <c:v>41737</c:v>
                </c:pt>
                <c:pt idx="18361">
                  <c:v>41738</c:v>
                </c:pt>
                <c:pt idx="18362">
                  <c:v>41739</c:v>
                </c:pt>
                <c:pt idx="18363">
                  <c:v>41740</c:v>
                </c:pt>
                <c:pt idx="18364">
                  <c:v>41741</c:v>
                </c:pt>
                <c:pt idx="18365">
                  <c:v>41742</c:v>
                </c:pt>
                <c:pt idx="18366">
                  <c:v>41743</c:v>
                </c:pt>
                <c:pt idx="18367">
                  <c:v>41744</c:v>
                </c:pt>
                <c:pt idx="18368">
                  <c:v>41745</c:v>
                </c:pt>
                <c:pt idx="18369">
                  <c:v>41746</c:v>
                </c:pt>
                <c:pt idx="18370">
                  <c:v>41747</c:v>
                </c:pt>
                <c:pt idx="18371">
                  <c:v>41748</c:v>
                </c:pt>
                <c:pt idx="18372">
                  <c:v>41749</c:v>
                </c:pt>
                <c:pt idx="18373">
                  <c:v>41750</c:v>
                </c:pt>
                <c:pt idx="18374">
                  <c:v>41751</c:v>
                </c:pt>
                <c:pt idx="18375">
                  <c:v>41752</c:v>
                </c:pt>
                <c:pt idx="18376">
                  <c:v>41753</c:v>
                </c:pt>
                <c:pt idx="18377">
                  <c:v>41754</c:v>
                </c:pt>
                <c:pt idx="18378">
                  <c:v>41755</c:v>
                </c:pt>
                <c:pt idx="18379">
                  <c:v>41756</c:v>
                </c:pt>
                <c:pt idx="18380">
                  <c:v>41757</c:v>
                </c:pt>
                <c:pt idx="18381">
                  <c:v>41758</c:v>
                </c:pt>
                <c:pt idx="18382">
                  <c:v>41759</c:v>
                </c:pt>
                <c:pt idx="18383">
                  <c:v>41760</c:v>
                </c:pt>
                <c:pt idx="18384">
                  <c:v>41761</c:v>
                </c:pt>
                <c:pt idx="18385">
                  <c:v>41762</c:v>
                </c:pt>
                <c:pt idx="18386">
                  <c:v>41763</c:v>
                </c:pt>
                <c:pt idx="18387">
                  <c:v>41764</c:v>
                </c:pt>
                <c:pt idx="18388">
                  <c:v>41765</c:v>
                </c:pt>
                <c:pt idx="18389">
                  <c:v>41766</c:v>
                </c:pt>
                <c:pt idx="18390">
                  <c:v>41767</c:v>
                </c:pt>
                <c:pt idx="18391">
                  <c:v>41768</c:v>
                </c:pt>
                <c:pt idx="18392">
                  <c:v>41769</c:v>
                </c:pt>
                <c:pt idx="18393">
                  <c:v>41770</c:v>
                </c:pt>
                <c:pt idx="18394">
                  <c:v>41771</c:v>
                </c:pt>
                <c:pt idx="18395">
                  <c:v>41772</c:v>
                </c:pt>
                <c:pt idx="18396">
                  <c:v>41773</c:v>
                </c:pt>
                <c:pt idx="18397">
                  <c:v>41774</c:v>
                </c:pt>
                <c:pt idx="18398">
                  <c:v>41775</c:v>
                </c:pt>
                <c:pt idx="18399">
                  <c:v>41776</c:v>
                </c:pt>
                <c:pt idx="18400">
                  <c:v>41777</c:v>
                </c:pt>
                <c:pt idx="18401">
                  <c:v>41778</c:v>
                </c:pt>
                <c:pt idx="18402">
                  <c:v>41779</c:v>
                </c:pt>
                <c:pt idx="18403">
                  <c:v>41780</c:v>
                </c:pt>
                <c:pt idx="18404">
                  <c:v>41781</c:v>
                </c:pt>
                <c:pt idx="18405">
                  <c:v>41782</c:v>
                </c:pt>
                <c:pt idx="18406">
                  <c:v>41783</c:v>
                </c:pt>
                <c:pt idx="18407">
                  <c:v>41784</c:v>
                </c:pt>
                <c:pt idx="18408">
                  <c:v>41785</c:v>
                </c:pt>
                <c:pt idx="18409">
                  <c:v>41786</c:v>
                </c:pt>
                <c:pt idx="18410">
                  <c:v>41787</c:v>
                </c:pt>
                <c:pt idx="18411">
                  <c:v>41788</c:v>
                </c:pt>
                <c:pt idx="18412">
                  <c:v>41789</c:v>
                </c:pt>
                <c:pt idx="18413">
                  <c:v>41790</c:v>
                </c:pt>
                <c:pt idx="18414">
                  <c:v>41791</c:v>
                </c:pt>
                <c:pt idx="18415">
                  <c:v>41792</c:v>
                </c:pt>
                <c:pt idx="18416">
                  <c:v>41793</c:v>
                </c:pt>
                <c:pt idx="18417">
                  <c:v>41794</c:v>
                </c:pt>
                <c:pt idx="18418">
                  <c:v>41795</c:v>
                </c:pt>
                <c:pt idx="18419">
                  <c:v>41796</c:v>
                </c:pt>
                <c:pt idx="18420">
                  <c:v>41797</c:v>
                </c:pt>
                <c:pt idx="18421">
                  <c:v>41798</c:v>
                </c:pt>
                <c:pt idx="18422">
                  <c:v>41799</c:v>
                </c:pt>
                <c:pt idx="18423">
                  <c:v>41800</c:v>
                </c:pt>
                <c:pt idx="18424">
                  <c:v>41801</c:v>
                </c:pt>
                <c:pt idx="18425">
                  <c:v>41802</c:v>
                </c:pt>
                <c:pt idx="18426">
                  <c:v>41803</c:v>
                </c:pt>
                <c:pt idx="18427">
                  <c:v>41804</c:v>
                </c:pt>
                <c:pt idx="18428">
                  <c:v>41805</c:v>
                </c:pt>
                <c:pt idx="18429">
                  <c:v>41806</c:v>
                </c:pt>
                <c:pt idx="18430">
                  <c:v>41807</c:v>
                </c:pt>
                <c:pt idx="18431">
                  <c:v>41808</c:v>
                </c:pt>
                <c:pt idx="18432">
                  <c:v>41809</c:v>
                </c:pt>
                <c:pt idx="18433">
                  <c:v>41810</c:v>
                </c:pt>
                <c:pt idx="18434">
                  <c:v>41811</c:v>
                </c:pt>
                <c:pt idx="18435">
                  <c:v>41812</c:v>
                </c:pt>
                <c:pt idx="18436">
                  <c:v>41813</c:v>
                </c:pt>
                <c:pt idx="18437">
                  <c:v>41814</c:v>
                </c:pt>
                <c:pt idx="18438">
                  <c:v>41815</c:v>
                </c:pt>
                <c:pt idx="18439">
                  <c:v>41816</c:v>
                </c:pt>
                <c:pt idx="18440">
                  <c:v>41817</c:v>
                </c:pt>
                <c:pt idx="18441">
                  <c:v>41818</c:v>
                </c:pt>
                <c:pt idx="18442">
                  <c:v>41819</c:v>
                </c:pt>
                <c:pt idx="18443">
                  <c:v>41820</c:v>
                </c:pt>
                <c:pt idx="18444">
                  <c:v>41821</c:v>
                </c:pt>
                <c:pt idx="18445">
                  <c:v>41822</c:v>
                </c:pt>
                <c:pt idx="18446">
                  <c:v>41823</c:v>
                </c:pt>
                <c:pt idx="18447">
                  <c:v>41824</c:v>
                </c:pt>
                <c:pt idx="18448">
                  <c:v>41825</c:v>
                </c:pt>
                <c:pt idx="18449">
                  <c:v>41826</c:v>
                </c:pt>
                <c:pt idx="18450">
                  <c:v>41827</c:v>
                </c:pt>
                <c:pt idx="18451">
                  <c:v>41828</c:v>
                </c:pt>
                <c:pt idx="18452">
                  <c:v>41829</c:v>
                </c:pt>
                <c:pt idx="18453">
                  <c:v>41830</c:v>
                </c:pt>
                <c:pt idx="18454">
                  <c:v>41831</c:v>
                </c:pt>
                <c:pt idx="18455">
                  <c:v>41832</c:v>
                </c:pt>
                <c:pt idx="18456">
                  <c:v>41833</c:v>
                </c:pt>
                <c:pt idx="18457">
                  <c:v>41834</c:v>
                </c:pt>
                <c:pt idx="18458">
                  <c:v>41835</c:v>
                </c:pt>
                <c:pt idx="18459">
                  <c:v>41836</c:v>
                </c:pt>
                <c:pt idx="18460">
                  <c:v>41837</c:v>
                </c:pt>
                <c:pt idx="18461">
                  <c:v>41838</c:v>
                </c:pt>
                <c:pt idx="18462">
                  <c:v>41839</c:v>
                </c:pt>
                <c:pt idx="18463">
                  <c:v>41840</c:v>
                </c:pt>
                <c:pt idx="18464">
                  <c:v>41841</c:v>
                </c:pt>
                <c:pt idx="18465">
                  <c:v>41842</c:v>
                </c:pt>
                <c:pt idx="18466">
                  <c:v>41843</c:v>
                </c:pt>
                <c:pt idx="18467">
                  <c:v>41844</c:v>
                </c:pt>
                <c:pt idx="18468">
                  <c:v>41845</c:v>
                </c:pt>
                <c:pt idx="18469">
                  <c:v>41846</c:v>
                </c:pt>
                <c:pt idx="18470">
                  <c:v>41847</c:v>
                </c:pt>
                <c:pt idx="18471">
                  <c:v>41848</c:v>
                </c:pt>
                <c:pt idx="18472">
                  <c:v>41849</c:v>
                </c:pt>
                <c:pt idx="18473">
                  <c:v>41850</c:v>
                </c:pt>
                <c:pt idx="18474">
                  <c:v>41851</c:v>
                </c:pt>
                <c:pt idx="18475">
                  <c:v>41852</c:v>
                </c:pt>
                <c:pt idx="18476">
                  <c:v>41853</c:v>
                </c:pt>
                <c:pt idx="18477">
                  <c:v>41854</c:v>
                </c:pt>
                <c:pt idx="18478">
                  <c:v>41855</c:v>
                </c:pt>
                <c:pt idx="18479">
                  <c:v>41856</c:v>
                </c:pt>
                <c:pt idx="18480">
                  <c:v>41857</c:v>
                </c:pt>
                <c:pt idx="18481">
                  <c:v>41858</c:v>
                </c:pt>
                <c:pt idx="18482">
                  <c:v>41859</c:v>
                </c:pt>
                <c:pt idx="18483">
                  <c:v>41860</c:v>
                </c:pt>
                <c:pt idx="18484">
                  <c:v>41861</c:v>
                </c:pt>
                <c:pt idx="18485">
                  <c:v>41862</c:v>
                </c:pt>
                <c:pt idx="18486">
                  <c:v>41863</c:v>
                </c:pt>
                <c:pt idx="18487">
                  <c:v>41864</c:v>
                </c:pt>
                <c:pt idx="18488">
                  <c:v>41865</c:v>
                </c:pt>
                <c:pt idx="18489">
                  <c:v>41866</c:v>
                </c:pt>
                <c:pt idx="18490">
                  <c:v>41867</c:v>
                </c:pt>
                <c:pt idx="18491">
                  <c:v>41868</c:v>
                </c:pt>
                <c:pt idx="18492">
                  <c:v>41869</c:v>
                </c:pt>
                <c:pt idx="18493">
                  <c:v>41870</c:v>
                </c:pt>
                <c:pt idx="18494">
                  <c:v>41871</c:v>
                </c:pt>
                <c:pt idx="18495">
                  <c:v>41872</c:v>
                </c:pt>
                <c:pt idx="18496">
                  <c:v>41873</c:v>
                </c:pt>
                <c:pt idx="18497">
                  <c:v>41874</c:v>
                </c:pt>
                <c:pt idx="18498">
                  <c:v>41875</c:v>
                </c:pt>
                <c:pt idx="18499">
                  <c:v>41876</c:v>
                </c:pt>
                <c:pt idx="18500">
                  <c:v>41877</c:v>
                </c:pt>
                <c:pt idx="18501">
                  <c:v>41878</c:v>
                </c:pt>
                <c:pt idx="18502">
                  <c:v>41879</c:v>
                </c:pt>
                <c:pt idx="18503">
                  <c:v>41880</c:v>
                </c:pt>
                <c:pt idx="18504">
                  <c:v>41881</c:v>
                </c:pt>
                <c:pt idx="18505">
                  <c:v>41882</c:v>
                </c:pt>
                <c:pt idx="18506">
                  <c:v>41883</c:v>
                </c:pt>
                <c:pt idx="18507">
                  <c:v>41884</c:v>
                </c:pt>
                <c:pt idx="18508">
                  <c:v>41885</c:v>
                </c:pt>
                <c:pt idx="18509">
                  <c:v>41886</c:v>
                </c:pt>
                <c:pt idx="18510">
                  <c:v>41887</c:v>
                </c:pt>
                <c:pt idx="18511">
                  <c:v>41888</c:v>
                </c:pt>
                <c:pt idx="18512">
                  <c:v>41889</c:v>
                </c:pt>
                <c:pt idx="18513">
                  <c:v>41890</c:v>
                </c:pt>
                <c:pt idx="18514">
                  <c:v>41891</c:v>
                </c:pt>
                <c:pt idx="18515">
                  <c:v>41892</c:v>
                </c:pt>
                <c:pt idx="18516">
                  <c:v>41893</c:v>
                </c:pt>
                <c:pt idx="18517">
                  <c:v>41894</c:v>
                </c:pt>
                <c:pt idx="18518">
                  <c:v>41895</c:v>
                </c:pt>
                <c:pt idx="18519">
                  <c:v>41896</c:v>
                </c:pt>
                <c:pt idx="18520">
                  <c:v>41897</c:v>
                </c:pt>
                <c:pt idx="18521">
                  <c:v>41898</c:v>
                </c:pt>
                <c:pt idx="18522">
                  <c:v>41899</c:v>
                </c:pt>
                <c:pt idx="18523">
                  <c:v>41900</c:v>
                </c:pt>
                <c:pt idx="18524">
                  <c:v>41901</c:v>
                </c:pt>
                <c:pt idx="18525">
                  <c:v>41902</c:v>
                </c:pt>
                <c:pt idx="18526">
                  <c:v>41903</c:v>
                </c:pt>
                <c:pt idx="18527">
                  <c:v>41904</c:v>
                </c:pt>
                <c:pt idx="18528">
                  <c:v>41905</c:v>
                </c:pt>
                <c:pt idx="18529">
                  <c:v>41906</c:v>
                </c:pt>
                <c:pt idx="18530">
                  <c:v>41907</c:v>
                </c:pt>
                <c:pt idx="18531">
                  <c:v>41908</c:v>
                </c:pt>
                <c:pt idx="18532">
                  <c:v>41909</c:v>
                </c:pt>
                <c:pt idx="18533">
                  <c:v>41910</c:v>
                </c:pt>
                <c:pt idx="18534">
                  <c:v>41911</c:v>
                </c:pt>
                <c:pt idx="18535">
                  <c:v>41912</c:v>
                </c:pt>
                <c:pt idx="18536">
                  <c:v>41913</c:v>
                </c:pt>
                <c:pt idx="18537">
                  <c:v>41914</c:v>
                </c:pt>
                <c:pt idx="18538">
                  <c:v>41915</c:v>
                </c:pt>
                <c:pt idx="18539">
                  <c:v>41916</c:v>
                </c:pt>
                <c:pt idx="18540">
                  <c:v>41917</c:v>
                </c:pt>
                <c:pt idx="18541">
                  <c:v>41918</c:v>
                </c:pt>
                <c:pt idx="18542">
                  <c:v>41919</c:v>
                </c:pt>
                <c:pt idx="18543">
                  <c:v>41920</c:v>
                </c:pt>
                <c:pt idx="18544">
                  <c:v>41921</c:v>
                </c:pt>
                <c:pt idx="18545">
                  <c:v>41922</c:v>
                </c:pt>
                <c:pt idx="18546">
                  <c:v>41923</c:v>
                </c:pt>
                <c:pt idx="18547">
                  <c:v>41924</c:v>
                </c:pt>
                <c:pt idx="18548">
                  <c:v>41925</c:v>
                </c:pt>
                <c:pt idx="18549">
                  <c:v>41926</c:v>
                </c:pt>
                <c:pt idx="18550">
                  <c:v>41927</c:v>
                </c:pt>
                <c:pt idx="18551">
                  <c:v>41928</c:v>
                </c:pt>
                <c:pt idx="18552">
                  <c:v>41929</c:v>
                </c:pt>
                <c:pt idx="18553">
                  <c:v>41930</c:v>
                </c:pt>
                <c:pt idx="18554">
                  <c:v>41931</c:v>
                </c:pt>
                <c:pt idx="18555">
                  <c:v>41932</c:v>
                </c:pt>
                <c:pt idx="18556">
                  <c:v>41933</c:v>
                </c:pt>
                <c:pt idx="18557">
                  <c:v>41934</c:v>
                </c:pt>
                <c:pt idx="18558">
                  <c:v>41935</c:v>
                </c:pt>
                <c:pt idx="18559">
                  <c:v>41936</c:v>
                </c:pt>
                <c:pt idx="18560">
                  <c:v>41937</c:v>
                </c:pt>
                <c:pt idx="18561">
                  <c:v>41938</c:v>
                </c:pt>
                <c:pt idx="18562">
                  <c:v>41939</c:v>
                </c:pt>
                <c:pt idx="18563">
                  <c:v>41940</c:v>
                </c:pt>
                <c:pt idx="18564">
                  <c:v>41941</c:v>
                </c:pt>
                <c:pt idx="18565">
                  <c:v>41942</c:v>
                </c:pt>
                <c:pt idx="18566">
                  <c:v>41943</c:v>
                </c:pt>
                <c:pt idx="18567">
                  <c:v>41944</c:v>
                </c:pt>
                <c:pt idx="18568">
                  <c:v>41945</c:v>
                </c:pt>
                <c:pt idx="18569">
                  <c:v>41946</c:v>
                </c:pt>
                <c:pt idx="18570">
                  <c:v>41947</c:v>
                </c:pt>
                <c:pt idx="18571">
                  <c:v>41948</c:v>
                </c:pt>
                <c:pt idx="18572">
                  <c:v>41949</c:v>
                </c:pt>
                <c:pt idx="18573">
                  <c:v>41950</c:v>
                </c:pt>
                <c:pt idx="18574">
                  <c:v>41951</c:v>
                </c:pt>
                <c:pt idx="18575">
                  <c:v>41952</c:v>
                </c:pt>
                <c:pt idx="18576">
                  <c:v>41953</c:v>
                </c:pt>
                <c:pt idx="18577">
                  <c:v>41954</c:v>
                </c:pt>
                <c:pt idx="18578">
                  <c:v>41955</c:v>
                </c:pt>
                <c:pt idx="18579">
                  <c:v>41956</c:v>
                </c:pt>
                <c:pt idx="18580">
                  <c:v>41957</c:v>
                </c:pt>
                <c:pt idx="18581">
                  <c:v>41958</c:v>
                </c:pt>
                <c:pt idx="18582">
                  <c:v>41959</c:v>
                </c:pt>
                <c:pt idx="18583">
                  <c:v>41960</c:v>
                </c:pt>
                <c:pt idx="18584">
                  <c:v>41961</c:v>
                </c:pt>
                <c:pt idx="18585">
                  <c:v>41962</c:v>
                </c:pt>
                <c:pt idx="18586">
                  <c:v>41963</c:v>
                </c:pt>
                <c:pt idx="18587">
                  <c:v>41964</c:v>
                </c:pt>
                <c:pt idx="18588">
                  <c:v>41965</c:v>
                </c:pt>
                <c:pt idx="18589">
                  <c:v>41966</c:v>
                </c:pt>
                <c:pt idx="18590">
                  <c:v>41967</c:v>
                </c:pt>
                <c:pt idx="18591">
                  <c:v>41968</c:v>
                </c:pt>
                <c:pt idx="18592">
                  <c:v>41969</c:v>
                </c:pt>
                <c:pt idx="18593">
                  <c:v>41970</c:v>
                </c:pt>
                <c:pt idx="18594">
                  <c:v>41971</c:v>
                </c:pt>
                <c:pt idx="18595">
                  <c:v>41972</c:v>
                </c:pt>
                <c:pt idx="18596">
                  <c:v>41973</c:v>
                </c:pt>
                <c:pt idx="18597">
                  <c:v>41974</c:v>
                </c:pt>
                <c:pt idx="18598">
                  <c:v>41975</c:v>
                </c:pt>
                <c:pt idx="18599">
                  <c:v>41976</c:v>
                </c:pt>
                <c:pt idx="18600">
                  <c:v>41977</c:v>
                </c:pt>
                <c:pt idx="18601">
                  <c:v>41978</c:v>
                </c:pt>
                <c:pt idx="18602">
                  <c:v>41979</c:v>
                </c:pt>
                <c:pt idx="18603">
                  <c:v>41980</c:v>
                </c:pt>
                <c:pt idx="18604">
                  <c:v>41981</c:v>
                </c:pt>
                <c:pt idx="18605">
                  <c:v>41982</c:v>
                </c:pt>
                <c:pt idx="18606">
                  <c:v>41983</c:v>
                </c:pt>
                <c:pt idx="18607">
                  <c:v>41984</c:v>
                </c:pt>
                <c:pt idx="18608">
                  <c:v>41985</c:v>
                </c:pt>
                <c:pt idx="18609">
                  <c:v>41986</c:v>
                </c:pt>
                <c:pt idx="18610">
                  <c:v>41987</c:v>
                </c:pt>
                <c:pt idx="18611">
                  <c:v>41988</c:v>
                </c:pt>
                <c:pt idx="18612">
                  <c:v>41989</c:v>
                </c:pt>
                <c:pt idx="18613">
                  <c:v>41990</c:v>
                </c:pt>
                <c:pt idx="18614">
                  <c:v>41991</c:v>
                </c:pt>
                <c:pt idx="18615">
                  <c:v>41992</c:v>
                </c:pt>
                <c:pt idx="18616">
                  <c:v>41993</c:v>
                </c:pt>
                <c:pt idx="18617">
                  <c:v>41994</c:v>
                </c:pt>
                <c:pt idx="18618">
                  <c:v>41995</c:v>
                </c:pt>
                <c:pt idx="18619">
                  <c:v>41996</c:v>
                </c:pt>
                <c:pt idx="18620">
                  <c:v>41997</c:v>
                </c:pt>
                <c:pt idx="18621">
                  <c:v>41998</c:v>
                </c:pt>
                <c:pt idx="18622">
                  <c:v>41999</c:v>
                </c:pt>
                <c:pt idx="18623">
                  <c:v>42000</c:v>
                </c:pt>
                <c:pt idx="18624">
                  <c:v>42001</c:v>
                </c:pt>
                <c:pt idx="18625">
                  <c:v>42002</c:v>
                </c:pt>
                <c:pt idx="18626">
                  <c:v>42003</c:v>
                </c:pt>
                <c:pt idx="18627">
                  <c:v>42004</c:v>
                </c:pt>
                <c:pt idx="18628">
                  <c:v>42005</c:v>
                </c:pt>
                <c:pt idx="18629">
                  <c:v>42006</c:v>
                </c:pt>
                <c:pt idx="18630">
                  <c:v>42007</c:v>
                </c:pt>
                <c:pt idx="18631">
                  <c:v>42008</c:v>
                </c:pt>
                <c:pt idx="18632">
                  <c:v>42009</c:v>
                </c:pt>
                <c:pt idx="18633">
                  <c:v>42010</c:v>
                </c:pt>
                <c:pt idx="18634">
                  <c:v>42011</c:v>
                </c:pt>
                <c:pt idx="18635">
                  <c:v>42012</c:v>
                </c:pt>
                <c:pt idx="18636">
                  <c:v>42013</c:v>
                </c:pt>
                <c:pt idx="18637">
                  <c:v>42014</c:v>
                </c:pt>
                <c:pt idx="18638">
                  <c:v>42015</c:v>
                </c:pt>
                <c:pt idx="18639">
                  <c:v>42016</c:v>
                </c:pt>
                <c:pt idx="18640">
                  <c:v>42017</c:v>
                </c:pt>
                <c:pt idx="18641">
                  <c:v>42018</c:v>
                </c:pt>
                <c:pt idx="18642">
                  <c:v>42019</c:v>
                </c:pt>
                <c:pt idx="18643">
                  <c:v>42020</c:v>
                </c:pt>
                <c:pt idx="18644">
                  <c:v>42021</c:v>
                </c:pt>
                <c:pt idx="18645">
                  <c:v>42022</c:v>
                </c:pt>
                <c:pt idx="18646">
                  <c:v>42023</c:v>
                </c:pt>
                <c:pt idx="18647">
                  <c:v>42024</c:v>
                </c:pt>
                <c:pt idx="18648">
                  <c:v>42025</c:v>
                </c:pt>
                <c:pt idx="18649">
                  <c:v>42026</c:v>
                </c:pt>
                <c:pt idx="18650">
                  <c:v>42027</c:v>
                </c:pt>
                <c:pt idx="18651">
                  <c:v>42028</c:v>
                </c:pt>
                <c:pt idx="18652">
                  <c:v>42029</c:v>
                </c:pt>
                <c:pt idx="18653">
                  <c:v>42030</c:v>
                </c:pt>
                <c:pt idx="18654">
                  <c:v>42031</c:v>
                </c:pt>
                <c:pt idx="18655">
                  <c:v>42032</c:v>
                </c:pt>
                <c:pt idx="18656">
                  <c:v>42033</c:v>
                </c:pt>
                <c:pt idx="18657">
                  <c:v>42034</c:v>
                </c:pt>
                <c:pt idx="18658">
                  <c:v>42035</c:v>
                </c:pt>
                <c:pt idx="18659">
                  <c:v>42036</c:v>
                </c:pt>
                <c:pt idx="18660">
                  <c:v>42037</c:v>
                </c:pt>
                <c:pt idx="18661">
                  <c:v>42038</c:v>
                </c:pt>
                <c:pt idx="18662">
                  <c:v>42039</c:v>
                </c:pt>
                <c:pt idx="18663">
                  <c:v>42040</c:v>
                </c:pt>
                <c:pt idx="18664">
                  <c:v>42041</c:v>
                </c:pt>
                <c:pt idx="18665">
                  <c:v>42042</c:v>
                </c:pt>
                <c:pt idx="18666">
                  <c:v>42043</c:v>
                </c:pt>
                <c:pt idx="18667">
                  <c:v>42044</c:v>
                </c:pt>
                <c:pt idx="18668">
                  <c:v>42045</c:v>
                </c:pt>
                <c:pt idx="18669">
                  <c:v>42046</c:v>
                </c:pt>
                <c:pt idx="18670">
                  <c:v>42047</c:v>
                </c:pt>
                <c:pt idx="18671">
                  <c:v>42048</c:v>
                </c:pt>
                <c:pt idx="18672">
                  <c:v>42049</c:v>
                </c:pt>
                <c:pt idx="18673">
                  <c:v>42050</c:v>
                </c:pt>
                <c:pt idx="18674">
                  <c:v>42051</c:v>
                </c:pt>
                <c:pt idx="18675">
                  <c:v>42052</c:v>
                </c:pt>
                <c:pt idx="18676">
                  <c:v>42053</c:v>
                </c:pt>
                <c:pt idx="18677">
                  <c:v>42054</c:v>
                </c:pt>
                <c:pt idx="18678">
                  <c:v>42055</c:v>
                </c:pt>
                <c:pt idx="18679">
                  <c:v>42056</c:v>
                </c:pt>
                <c:pt idx="18680">
                  <c:v>42057</c:v>
                </c:pt>
                <c:pt idx="18681">
                  <c:v>42058</c:v>
                </c:pt>
                <c:pt idx="18682">
                  <c:v>42059</c:v>
                </c:pt>
                <c:pt idx="18683">
                  <c:v>42060</c:v>
                </c:pt>
                <c:pt idx="18684">
                  <c:v>42061</c:v>
                </c:pt>
                <c:pt idx="18685">
                  <c:v>42062</c:v>
                </c:pt>
                <c:pt idx="18686">
                  <c:v>42063</c:v>
                </c:pt>
                <c:pt idx="18687">
                  <c:v>42064</c:v>
                </c:pt>
                <c:pt idx="18688">
                  <c:v>42065</c:v>
                </c:pt>
                <c:pt idx="18689">
                  <c:v>42066</c:v>
                </c:pt>
                <c:pt idx="18690">
                  <c:v>42067</c:v>
                </c:pt>
                <c:pt idx="18691">
                  <c:v>42068</c:v>
                </c:pt>
                <c:pt idx="18692">
                  <c:v>42069</c:v>
                </c:pt>
                <c:pt idx="18693">
                  <c:v>42070</c:v>
                </c:pt>
                <c:pt idx="18694">
                  <c:v>42071</c:v>
                </c:pt>
                <c:pt idx="18695">
                  <c:v>42072</c:v>
                </c:pt>
                <c:pt idx="18696">
                  <c:v>42073</c:v>
                </c:pt>
                <c:pt idx="18697">
                  <c:v>42074</c:v>
                </c:pt>
                <c:pt idx="18698">
                  <c:v>42075</c:v>
                </c:pt>
                <c:pt idx="18699">
                  <c:v>42076</c:v>
                </c:pt>
                <c:pt idx="18700">
                  <c:v>42077</c:v>
                </c:pt>
                <c:pt idx="18701">
                  <c:v>42078</c:v>
                </c:pt>
                <c:pt idx="18702">
                  <c:v>42079</c:v>
                </c:pt>
                <c:pt idx="18703">
                  <c:v>42080</c:v>
                </c:pt>
                <c:pt idx="18704">
                  <c:v>42081</c:v>
                </c:pt>
                <c:pt idx="18705">
                  <c:v>42082</c:v>
                </c:pt>
                <c:pt idx="18706">
                  <c:v>42083</c:v>
                </c:pt>
                <c:pt idx="18707">
                  <c:v>42084</c:v>
                </c:pt>
                <c:pt idx="18708">
                  <c:v>42085</c:v>
                </c:pt>
                <c:pt idx="18709">
                  <c:v>42086</c:v>
                </c:pt>
                <c:pt idx="18710">
                  <c:v>42087</c:v>
                </c:pt>
                <c:pt idx="18711">
                  <c:v>42088</c:v>
                </c:pt>
                <c:pt idx="18712">
                  <c:v>42089</c:v>
                </c:pt>
                <c:pt idx="18713">
                  <c:v>42090</c:v>
                </c:pt>
                <c:pt idx="18714">
                  <c:v>42091</c:v>
                </c:pt>
                <c:pt idx="18715">
                  <c:v>42092</c:v>
                </c:pt>
                <c:pt idx="18716">
                  <c:v>42093</c:v>
                </c:pt>
                <c:pt idx="18717">
                  <c:v>42094</c:v>
                </c:pt>
                <c:pt idx="18718">
                  <c:v>42095</c:v>
                </c:pt>
                <c:pt idx="18719">
                  <c:v>42096</c:v>
                </c:pt>
                <c:pt idx="18720">
                  <c:v>42097</c:v>
                </c:pt>
                <c:pt idx="18721">
                  <c:v>42098</c:v>
                </c:pt>
                <c:pt idx="18722">
                  <c:v>42099</c:v>
                </c:pt>
                <c:pt idx="18723">
                  <c:v>42100</c:v>
                </c:pt>
                <c:pt idx="18724">
                  <c:v>42101</c:v>
                </c:pt>
                <c:pt idx="18725">
                  <c:v>42102</c:v>
                </c:pt>
                <c:pt idx="18726">
                  <c:v>42103</c:v>
                </c:pt>
                <c:pt idx="18727">
                  <c:v>42104</c:v>
                </c:pt>
                <c:pt idx="18728">
                  <c:v>42105</c:v>
                </c:pt>
                <c:pt idx="18729">
                  <c:v>42106</c:v>
                </c:pt>
                <c:pt idx="18730">
                  <c:v>42107</c:v>
                </c:pt>
                <c:pt idx="18731">
                  <c:v>42108</c:v>
                </c:pt>
                <c:pt idx="18732">
                  <c:v>42109</c:v>
                </c:pt>
                <c:pt idx="18733">
                  <c:v>42110</c:v>
                </c:pt>
                <c:pt idx="18734">
                  <c:v>42111</c:v>
                </c:pt>
                <c:pt idx="18735">
                  <c:v>42112</c:v>
                </c:pt>
                <c:pt idx="18736">
                  <c:v>42113</c:v>
                </c:pt>
                <c:pt idx="18737">
                  <c:v>42114</c:v>
                </c:pt>
                <c:pt idx="18738">
                  <c:v>42115</c:v>
                </c:pt>
                <c:pt idx="18739">
                  <c:v>42116</c:v>
                </c:pt>
                <c:pt idx="18740">
                  <c:v>42117</c:v>
                </c:pt>
                <c:pt idx="18741">
                  <c:v>42118</c:v>
                </c:pt>
                <c:pt idx="18742">
                  <c:v>42119</c:v>
                </c:pt>
                <c:pt idx="18743">
                  <c:v>42120</c:v>
                </c:pt>
                <c:pt idx="18744">
                  <c:v>42121</c:v>
                </c:pt>
                <c:pt idx="18745">
                  <c:v>42122</c:v>
                </c:pt>
                <c:pt idx="18746">
                  <c:v>42123</c:v>
                </c:pt>
                <c:pt idx="18747">
                  <c:v>42124</c:v>
                </c:pt>
                <c:pt idx="18748">
                  <c:v>42125</c:v>
                </c:pt>
                <c:pt idx="18749">
                  <c:v>42126</c:v>
                </c:pt>
                <c:pt idx="18750">
                  <c:v>42127</c:v>
                </c:pt>
                <c:pt idx="18751">
                  <c:v>42128</c:v>
                </c:pt>
                <c:pt idx="18752">
                  <c:v>42129</c:v>
                </c:pt>
                <c:pt idx="18753">
                  <c:v>42130</c:v>
                </c:pt>
                <c:pt idx="18754">
                  <c:v>42131</c:v>
                </c:pt>
                <c:pt idx="18755">
                  <c:v>42132</c:v>
                </c:pt>
                <c:pt idx="18756">
                  <c:v>42133</c:v>
                </c:pt>
                <c:pt idx="18757">
                  <c:v>42134</c:v>
                </c:pt>
                <c:pt idx="18758">
                  <c:v>42135</c:v>
                </c:pt>
                <c:pt idx="18759">
                  <c:v>42136</c:v>
                </c:pt>
                <c:pt idx="18760">
                  <c:v>42137</c:v>
                </c:pt>
                <c:pt idx="18761">
                  <c:v>42138</c:v>
                </c:pt>
                <c:pt idx="18762">
                  <c:v>42139</c:v>
                </c:pt>
                <c:pt idx="18763">
                  <c:v>42140</c:v>
                </c:pt>
                <c:pt idx="18764">
                  <c:v>42141</c:v>
                </c:pt>
                <c:pt idx="18765">
                  <c:v>42142</c:v>
                </c:pt>
                <c:pt idx="18766">
                  <c:v>42143</c:v>
                </c:pt>
                <c:pt idx="18767">
                  <c:v>42144</c:v>
                </c:pt>
                <c:pt idx="18768">
                  <c:v>42145</c:v>
                </c:pt>
                <c:pt idx="18769">
                  <c:v>42146</c:v>
                </c:pt>
                <c:pt idx="18770">
                  <c:v>42147</c:v>
                </c:pt>
                <c:pt idx="18771">
                  <c:v>42148</c:v>
                </c:pt>
                <c:pt idx="18772">
                  <c:v>42149</c:v>
                </c:pt>
                <c:pt idx="18773">
                  <c:v>42150</c:v>
                </c:pt>
                <c:pt idx="18774">
                  <c:v>42151</c:v>
                </c:pt>
                <c:pt idx="18775">
                  <c:v>42152</c:v>
                </c:pt>
                <c:pt idx="18776">
                  <c:v>42153</c:v>
                </c:pt>
                <c:pt idx="18777">
                  <c:v>42154</c:v>
                </c:pt>
                <c:pt idx="18778">
                  <c:v>42155</c:v>
                </c:pt>
                <c:pt idx="18779">
                  <c:v>42156</c:v>
                </c:pt>
                <c:pt idx="18780">
                  <c:v>42157</c:v>
                </c:pt>
                <c:pt idx="18781">
                  <c:v>42158</c:v>
                </c:pt>
                <c:pt idx="18782">
                  <c:v>42159</c:v>
                </c:pt>
                <c:pt idx="18783">
                  <c:v>42160</c:v>
                </c:pt>
                <c:pt idx="18784">
                  <c:v>42161</c:v>
                </c:pt>
                <c:pt idx="18785">
                  <c:v>42162</c:v>
                </c:pt>
                <c:pt idx="18786">
                  <c:v>42163</c:v>
                </c:pt>
                <c:pt idx="18787">
                  <c:v>42164</c:v>
                </c:pt>
                <c:pt idx="18788">
                  <c:v>42165</c:v>
                </c:pt>
                <c:pt idx="18789">
                  <c:v>42166</c:v>
                </c:pt>
                <c:pt idx="18790">
                  <c:v>42167</c:v>
                </c:pt>
                <c:pt idx="18791">
                  <c:v>42168</c:v>
                </c:pt>
                <c:pt idx="18792">
                  <c:v>42169</c:v>
                </c:pt>
                <c:pt idx="18793">
                  <c:v>42170</c:v>
                </c:pt>
                <c:pt idx="18794">
                  <c:v>42171</c:v>
                </c:pt>
                <c:pt idx="18795">
                  <c:v>42172</c:v>
                </c:pt>
                <c:pt idx="18796">
                  <c:v>42173</c:v>
                </c:pt>
                <c:pt idx="18797">
                  <c:v>42174</c:v>
                </c:pt>
                <c:pt idx="18798">
                  <c:v>42175</c:v>
                </c:pt>
                <c:pt idx="18799">
                  <c:v>42176</c:v>
                </c:pt>
                <c:pt idx="18800">
                  <c:v>42177</c:v>
                </c:pt>
                <c:pt idx="18801">
                  <c:v>42178</c:v>
                </c:pt>
                <c:pt idx="18802">
                  <c:v>42179</c:v>
                </c:pt>
                <c:pt idx="18803">
                  <c:v>42180</c:v>
                </c:pt>
                <c:pt idx="18804">
                  <c:v>42181</c:v>
                </c:pt>
                <c:pt idx="18805">
                  <c:v>42182</c:v>
                </c:pt>
                <c:pt idx="18806">
                  <c:v>42183</c:v>
                </c:pt>
                <c:pt idx="18807">
                  <c:v>42184</c:v>
                </c:pt>
                <c:pt idx="18808">
                  <c:v>42185</c:v>
                </c:pt>
                <c:pt idx="18809">
                  <c:v>42186</c:v>
                </c:pt>
                <c:pt idx="18810">
                  <c:v>42187</c:v>
                </c:pt>
                <c:pt idx="18811">
                  <c:v>42188</c:v>
                </c:pt>
                <c:pt idx="18812">
                  <c:v>42189</c:v>
                </c:pt>
                <c:pt idx="18813">
                  <c:v>42190</c:v>
                </c:pt>
                <c:pt idx="18814">
                  <c:v>42191</c:v>
                </c:pt>
                <c:pt idx="18815">
                  <c:v>42192</c:v>
                </c:pt>
                <c:pt idx="18816">
                  <c:v>42193</c:v>
                </c:pt>
                <c:pt idx="18817">
                  <c:v>42194</c:v>
                </c:pt>
                <c:pt idx="18818">
                  <c:v>42195</c:v>
                </c:pt>
                <c:pt idx="18819">
                  <c:v>42196</c:v>
                </c:pt>
                <c:pt idx="18820">
                  <c:v>42197</c:v>
                </c:pt>
                <c:pt idx="18821">
                  <c:v>42198</c:v>
                </c:pt>
                <c:pt idx="18822">
                  <c:v>42199</c:v>
                </c:pt>
                <c:pt idx="18823">
                  <c:v>42200</c:v>
                </c:pt>
                <c:pt idx="18824">
                  <c:v>42201</c:v>
                </c:pt>
                <c:pt idx="18825">
                  <c:v>42202</c:v>
                </c:pt>
                <c:pt idx="18826">
                  <c:v>42203</c:v>
                </c:pt>
                <c:pt idx="18827">
                  <c:v>42204</c:v>
                </c:pt>
                <c:pt idx="18828">
                  <c:v>42205</c:v>
                </c:pt>
                <c:pt idx="18829">
                  <c:v>42206</c:v>
                </c:pt>
                <c:pt idx="18830">
                  <c:v>42207</c:v>
                </c:pt>
                <c:pt idx="18831">
                  <c:v>42208</c:v>
                </c:pt>
                <c:pt idx="18832">
                  <c:v>42209</c:v>
                </c:pt>
                <c:pt idx="18833">
                  <c:v>42210</c:v>
                </c:pt>
                <c:pt idx="18834">
                  <c:v>42211</c:v>
                </c:pt>
                <c:pt idx="18835">
                  <c:v>42212</c:v>
                </c:pt>
                <c:pt idx="18836">
                  <c:v>42213</c:v>
                </c:pt>
                <c:pt idx="18837">
                  <c:v>42214</c:v>
                </c:pt>
                <c:pt idx="18838">
                  <c:v>42215</c:v>
                </c:pt>
                <c:pt idx="18839">
                  <c:v>42216</c:v>
                </c:pt>
                <c:pt idx="18840">
                  <c:v>42217</c:v>
                </c:pt>
                <c:pt idx="18841">
                  <c:v>42218</c:v>
                </c:pt>
                <c:pt idx="18842">
                  <c:v>42219</c:v>
                </c:pt>
                <c:pt idx="18843">
                  <c:v>42220</c:v>
                </c:pt>
                <c:pt idx="18844">
                  <c:v>42221</c:v>
                </c:pt>
                <c:pt idx="18845">
                  <c:v>42222</c:v>
                </c:pt>
                <c:pt idx="18846">
                  <c:v>42223</c:v>
                </c:pt>
                <c:pt idx="18847">
                  <c:v>42224</c:v>
                </c:pt>
                <c:pt idx="18848">
                  <c:v>42225</c:v>
                </c:pt>
                <c:pt idx="18849">
                  <c:v>42226</c:v>
                </c:pt>
                <c:pt idx="18850">
                  <c:v>42227</c:v>
                </c:pt>
                <c:pt idx="18851">
                  <c:v>42228</c:v>
                </c:pt>
                <c:pt idx="18852">
                  <c:v>42229</c:v>
                </c:pt>
                <c:pt idx="18853">
                  <c:v>42230</c:v>
                </c:pt>
                <c:pt idx="18854">
                  <c:v>42231</c:v>
                </c:pt>
                <c:pt idx="18855">
                  <c:v>42232</c:v>
                </c:pt>
                <c:pt idx="18856">
                  <c:v>42233</c:v>
                </c:pt>
                <c:pt idx="18857">
                  <c:v>42234</c:v>
                </c:pt>
                <c:pt idx="18858">
                  <c:v>42235</c:v>
                </c:pt>
                <c:pt idx="18859">
                  <c:v>42236</c:v>
                </c:pt>
                <c:pt idx="18860">
                  <c:v>42237</c:v>
                </c:pt>
                <c:pt idx="18861">
                  <c:v>42238</c:v>
                </c:pt>
                <c:pt idx="18862">
                  <c:v>42239</c:v>
                </c:pt>
                <c:pt idx="18863">
                  <c:v>42240</c:v>
                </c:pt>
                <c:pt idx="18864">
                  <c:v>42241</c:v>
                </c:pt>
                <c:pt idx="18865">
                  <c:v>42242</c:v>
                </c:pt>
                <c:pt idx="18866">
                  <c:v>42243</c:v>
                </c:pt>
                <c:pt idx="18867">
                  <c:v>42244</c:v>
                </c:pt>
                <c:pt idx="18868">
                  <c:v>42245</c:v>
                </c:pt>
                <c:pt idx="18869">
                  <c:v>42246</c:v>
                </c:pt>
                <c:pt idx="18870">
                  <c:v>42247</c:v>
                </c:pt>
                <c:pt idx="18871">
                  <c:v>42248</c:v>
                </c:pt>
                <c:pt idx="18872">
                  <c:v>42249</c:v>
                </c:pt>
                <c:pt idx="18873">
                  <c:v>42250</c:v>
                </c:pt>
                <c:pt idx="18874">
                  <c:v>42251</c:v>
                </c:pt>
                <c:pt idx="18875">
                  <c:v>42252</c:v>
                </c:pt>
                <c:pt idx="18876">
                  <c:v>42253</c:v>
                </c:pt>
                <c:pt idx="18877">
                  <c:v>42254</c:v>
                </c:pt>
                <c:pt idx="18878">
                  <c:v>42255</c:v>
                </c:pt>
                <c:pt idx="18879">
                  <c:v>42256</c:v>
                </c:pt>
                <c:pt idx="18880">
                  <c:v>42257</c:v>
                </c:pt>
                <c:pt idx="18881">
                  <c:v>42258</c:v>
                </c:pt>
                <c:pt idx="18882">
                  <c:v>42259</c:v>
                </c:pt>
                <c:pt idx="18883">
                  <c:v>42260</c:v>
                </c:pt>
                <c:pt idx="18884">
                  <c:v>42261</c:v>
                </c:pt>
                <c:pt idx="18885">
                  <c:v>42262</c:v>
                </c:pt>
                <c:pt idx="18886">
                  <c:v>42263</c:v>
                </c:pt>
                <c:pt idx="18887">
                  <c:v>42264</c:v>
                </c:pt>
                <c:pt idx="18888">
                  <c:v>42265</c:v>
                </c:pt>
                <c:pt idx="18889">
                  <c:v>42266</c:v>
                </c:pt>
                <c:pt idx="18890">
                  <c:v>42267</c:v>
                </c:pt>
                <c:pt idx="18891">
                  <c:v>42268</c:v>
                </c:pt>
                <c:pt idx="18892">
                  <c:v>42269</c:v>
                </c:pt>
                <c:pt idx="18893">
                  <c:v>42270</c:v>
                </c:pt>
                <c:pt idx="18894">
                  <c:v>42271</c:v>
                </c:pt>
                <c:pt idx="18895">
                  <c:v>42272</c:v>
                </c:pt>
                <c:pt idx="18896">
                  <c:v>42273</c:v>
                </c:pt>
                <c:pt idx="18897">
                  <c:v>42274</c:v>
                </c:pt>
                <c:pt idx="18898">
                  <c:v>42275</c:v>
                </c:pt>
                <c:pt idx="18899">
                  <c:v>42276</c:v>
                </c:pt>
                <c:pt idx="18900">
                  <c:v>42277</c:v>
                </c:pt>
                <c:pt idx="18901">
                  <c:v>42278</c:v>
                </c:pt>
                <c:pt idx="18902">
                  <c:v>42279</c:v>
                </c:pt>
                <c:pt idx="18903">
                  <c:v>42280</c:v>
                </c:pt>
                <c:pt idx="18904">
                  <c:v>42281</c:v>
                </c:pt>
                <c:pt idx="18905">
                  <c:v>42282</c:v>
                </c:pt>
                <c:pt idx="18906">
                  <c:v>42283</c:v>
                </c:pt>
                <c:pt idx="18907">
                  <c:v>42284</c:v>
                </c:pt>
                <c:pt idx="18908">
                  <c:v>42285</c:v>
                </c:pt>
                <c:pt idx="18909">
                  <c:v>42286</c:v>
                </c:pt>
                <c:pt idx="18910">
                  <c:v>42287</c:v>
                </c:pt>
                <c:pt idx="18911">
                  <c:v>42288</c:v>
                </c:pt>
                <c:pt idx="18912">
                  <c:v>42289</c:v>
                </c:pt>
                <c:pt idx="18913">
                  <c:v>42290</c:v>
                </c:pt>
                <c:pt idx="18914">
                  <c:v>42291</c:v>
                </c:pt>
                <c:pt idx="18915">
                  <c:v>42292</c:v>
                </c:pt>
                <c:pt idx="18916">
                  <c:v>42293</c:v>
                </c:pt>
                <c:pt idx="18917">
                  <c:v>42294</c:v>
                </c:pt>
                <c:pt idx="18918">
                  <c:v>42295</c:v>
                </c:pt>
                <c:pt idx="18919">
                  <c:v>42296</c:v>
                </c:pt>
                <c:pt idx="18920">
                  <c:v>42297</c:v>
                </c:pt>
                <c:pt idx="18921">
                  <c:v>42298</c:v>
                </c:pt>
                <c:pt idx="18922">
                  <c:v>42299</c:v>
                </c:pt>
                <c:pt idx="18923">
                  <c:v>42300</c:v>
                </c:pt>
                <c:pt idx="18924">
                  <c:v>42301</c:v>
                </c:pt>
                <c:pt idx="18925">
                  <c:v>42302</c:v>
                </c:pt>
                <c:pt idx="18926">
                  <c:v>42303</c:v>
                </c:pt>
                <c:pt idx="18927">
                  <c:v>42304</c:v>
                </c:pt>
                <c:pt idx="18928">
                  <c:v>42305</c:v>
                </c:pt>
                <c:pt idx="18929">
                  <c:v>42306</c:v>
                </c:pt>
                <c:pt idx="18930">
                  <c:v>42307</c:v>
                </c:pt>
                <c:pt idx="18931">
                  <c:v>42308</c:v>
                </c:pt>
                <c:pt idx="18932">
                  <c:v>42309</c:v>
                </c:pt>
                <c:pt idx="18933">
                  <c:v>42310</c:v>
                </c:pt>
                <c:pt idx="18934">
                  <c:v>42311</c:v>
                </c:pt>
                <c:pt idx="18935">
                  <c:v>42312</c:v>
                </c:pt>
                <c:pt idx="18936">
                  <c:v>42313</c:v>
                </c:pt>
                <c:pt idx="18937">
                  <c:v>42314</c:v>
                </c:pt>
                <c:pt idx="18938">
                  <c:v>42315</c:v>
                </c:pt>
                <c:pt idx="18939">
                  <c:v>42316</c:v>
                </c:pt>
                <c:pt idx="18940">
                  <c:v>42317</c:v>
                </c:pt>
                <c:pt idx="18941">
                  <c:v>42318</c:v>
                </c:pt>
                <c:pt idx="18942">
                  <c:v>42319</c:v>
                </c:pt>
                <c:pt idx="18943">
                  <c:v>42320</c:v>
                </c:pt>
                <c:pt idx="18944">
                  <c:v>42321</c:v>
                </c:pt>
                <c:pt idx="18945">
                  <c:v>42322</c:v>
                </c:pt>
                <c:pt idx="18946">
                  <c:v>42323</c:v>
                </c:pt>
                <c:pt idx="18947">
                  <c:v>42324</c:v>
                </c:pt>
                <c:pt idx="18948">
                  <c:v>42325</c:v>
                </c:pt>
                <c:pt idx="18949">
                  <c:v>42326</c:v>
                </c:pt>
                <c:pt idx="18950">
                  <c:v>42327</c:v>
                </c:pt>
                <c:pt idx="18951">
                  <c:v>42328</c:v>
                </c:pt>
                <c:pt idx="18952">
                  <c:v>42329</c:v>
                </c:pt>
                <c:pt idx="18953">
                  <c:v>42330</c:v>
                </c:pt>
                <c:pt idx="18954">
                  <c:v>42331</c:v>
                </c:pt>
                <c:pt idx="18955">
                  <c:v>42332</c:v>
                </c:pt>
                <c:pt idx="18956">
                  <c:v>42333</c:v>
                </c:pt>
                <c:pt idx="18957">
                  <c:v>42334</c:v>
                </c:pt>
                <c:pt idx="18958">
                  <c:v>42335</c:v>
                </c:pt>
                <c:pt idx="18959">
                  <c:v>42336</c:v>
                </c:pt>
                <c:pt idx="18960">
                  <c:v>42337</c:v>
                </c:pt>
                <c:pt idx="18961">
                  <c:v>42338</c:v>
                </c:pt>
                <c:pt idx="18962">
                  <c:v>42339</c:v>
                </c:pt>
                <c:pt idx="18963">
                  <c:v>42340</c:v>
                </c:pt>
                <c:pt idx="18964">
                  <c:v>42341</c:v>
                </c:pt>
                <c:pt idx="18965">
                  <c:v>42342</c:v>
                </c:pt>
                <c:pt idx="18966">
                  <c:v>42343</c:v>
                </c:pt>
                <c:pt idx="18967">
                  <c:v>42344</c:v>
                </c:pt>
                <c:pt idx="18968">
                  <c:v>42345</c:v>
                </c:pt>
                <c:pt idx="18969">
                  <c:v>42346</c:v>
                </c:pt>
                <c:pt idx="18970">
                  <c:v>42347</c:v>
                </c:pt>
                <c:pt idx="18971">
                  <c:v>42348</c:v>
                </c:pt>
                <c:pt idx="18972">
                  <c:v>42349</c:v>
                </c:pt>
                <c:pt idx="18973">
                  <c:v>42350</c:v>
                </c:pt>
                <c:pt idx="18974">
                  <c:v>42351</c:v>
                </c:pt>
                <c:pt idx="18975">
                  <c:v>42352</c:v>
                </c:pt>
                <c:pt idx="18976">
                  <c:v>42353</c:v>
                </c:pt>
                <c:pt idx="18977">
                  <c:v>42354</c:v>
                </c:pt>
                <c:pt idx="18978">
                  <c:v>42355</c:v>
                </c:pt>
                <c:pt idx="18979">
                  <c:v>42356</c:v>
                </c:pt>
                <c:pt idx="18980">
                  <c:v>42357</c:v>
                </c:pt>
                <c:pt idx="18981">
                  <c:v>42358</c:v>
                </c:pt>
                <c:pt idx="18982">
                  <c:v>42359</c:v>
                </c:pt>
                <c:pt idx="18983">
                  <c:v>42360</c:v>
                </c:pt>
                <c:pt idx="18984">
                  <c:v>42361</c:v>
                </c:pt>
                <c:pt idx="18985">
                  <c:v>42362</c:v>
                </c:pt>
                <c:pt idx="18986">
                  <c:v>42363</c:v>
                </c:pt>
                <c:pt idx="18987">
                  <c:v>42364</c:v>
                </c:pt>
                <c:pt idx="18988">
                  <c:v>42365</c:v>
                </c:pt>
                <c:pt idx="18989">
                  <c:v>42366</c:v>
                </c:pt>
                <c:pt idx="18990">
                  <c:v>42367</c:v>
                </c:pt>
                <c:pt idx="18991">
                  <c:v>42368</c:v>
                </c:pt>
                <c:pt idx="18992">
                  <c:v>42369</c:v>
                </c:pt>
                <c:pt idx="18993">
                  <c:v>42370</c:v>
                </c:pt>
                <c:pt idx="18994">
                  <c:v>42371</c:v>
                </c:pt>
                <c:pt idx="18995">
                  <c:v>42372</c:v>
                </c:pt>
                <c:pt idx="18996">
                  <c:v>42373</c:v>
                </c:pt>
                <c:pt idx="18997">
                  <c:v>42374</c:v>
                </c:pt>
                <c:pt idx="18998">
                  <c:v>42375</c:v>
                </c:pt>
                <c:pt idx="18999">
                  <c:v>42376</c:v>
                </c:pt>
                <c:pt idx="19000">
                  <c:v>42377</c:v>
                </c:pt>
                <c:pt idx="19001">
                  <c:v>42378</c:v>
                </c:pt>
                <c:pt idx="19002">
                  <c:v>42379</c:v>
                </c:pt>
                <c:pt idx="19003">
                  <c:v>42380</c:v>
                </c:pt>
                <c:pt idx="19004">
                  <c:v>42381</c:v>
                </c:pt>
                <c:pt idx="19005">
                  <c:v>42382</c:v>
                </c:pt>
                <c:pt idx="19006">
                  <c:v>42383</c:v>
                </c:pt>
                <c:pt idx="19007">
                  <c:v>42384</c:v>
                </c:pt>
                <c:pt idx="19008">
                  <c:v>42385</c:v>
                </c:pt>
                <c:pt idx="19009">
                  <c:v>42386</c:v>
                </c:pt>
                <c:pt idx="19010">
                  <c:v>42387</c:v>
                </c:pt>
                <c:pt idx="19011">
                  <c:v>42388</c:v>
                </c:pt>
                <c:pt idx="19012">
                  <c:v>42389</c:v>
                </c:pt>
                <c:pt idx="19013">
                  <c:v>42390</c:v>
                </c:pt>
                <c:pt idx="19014">
                  <c:v>42391</c:v>
                </c:pt>
                <c:pt idx="19015">
                  <c:v>42392</c:v>
                </c:pt>
                <c:pt idx="19016">
                  <c:v>42393</c:v>
                </c:pt>
                <c:pt idx="19017">
                  <c:v>42394</c:v>
                </c:pt>
                <c:pt idx="19018">
                  <c:v>42395</c:v>
                </c:pt>
                <c:pt idx="19019">
                  <c:v>42396</c:v>
                </c:pt>
                <c:pt idx="19020">
                  <c:v>42397</c:v>
                </c:pt>
                <c:pt idx="19021">
                  <c:v>42398</c:v>
                </c:pt>
                <c:pt idx="19022">
                  <c:v>42399</c:v>
                </c:pt>
                <c:pt idx="19023">
                  <c:v>42400</c:v>
                </c:pt>
                <c:pt idx="19024">
                  <c:v>42401</c:v>
                </c:pt>
                <c:pt idx="19025">
                  <c:v>42402</c:v>
                </c:pt>
                <c:pt idx="19026">
                  <c:v>42403</c:v>
                </c:pt>
                <c:pt idx="19027">
                  <c:v>42404</c:v>
                </c:pt>
                <c:pt idx="19028">
                  <c:v>42405</c:v>
                </c:pt>
                <c:pt idx="19029">
                  <c:v>42406</c:v>
                </c:pt>
                <c:pt idx="19030">
                  <c:v>42407</c:v>
                </c:pt>
                <c:pt idx="19031">
                  <c:v>42408</c:v>
                </c:pt>
                <c:pt idx="19032">
                  <c:v>42409</c:v>
                </c:pt>
                <c:pt idx="19033">
                  <c:v>42410</c:v>
                </c:pt>
                <c:pt idx="19034">
                  <c:v>42411</c:v>
                </c:pt>
                <c:pt idx="19035">
                  <c:v>42412</c:v>
                </c:pt>
                <c:pt idx="19036">
                  <c:v>42413</c:v>
                </c:pt>
                <c:pt idx="19037">
                  <c:v>42414</c:v>
                </c:pt>
                <c:pt idx="19038">
                  <c:v>42415</c:v>
                </c:pt>
                <c:pt idx="19039">
                  <c:v>42416</c:v>
                </c:pt>
                <c:pt idx="19040">
                  <c:v>42417</c:v>
                </c:pt>
                <c:pt idx="19041">
                  <c:v>42418</c:v>
                </c:pt>
                <c:pt idx="19042">
                  <c:v>42419</c:v>
                </c:pt>
                <c:pt idx="19043">
                  <c:v>42420</c:v>
                </c:pt>
                <c:pt idx="19044">
                  <c:v>42421</c:v>
                </c:pt>
                <c:pt idx="19045">
                  <c:v>42422</c:v>
                </c:pt>
                <c:pt idx="19046">
                  <c:v>42423</c:v>
                </c:pt>
                <c:pt idx="19047">
                  <c:v>42424</c:v>
                </c:pt>
                <c:pt idx="19048">
                  <c:v>42425</c:v>
                </c:pt>
                <c:pt idx="19049">
                  <c:v>42426</c:v>
                </c:pt>
                <c:pt idx="19050">
                  <c:v>42427</c:v>
                </c:pt>
                <c:pt idx="19051">
                  <c:v>42428</c:v>
                </c:pt>
                <c:pt idx="19052">
                  <c:v>42429</c:v>
                </c:pt>
                <c:pt idx="19053">
                  <c:v>42430</c:v>
                </c:pt>
                <c:pt idx="19054">
                  <c:v>42431</c:v>
                </c:pt>
                <c:pt idx="19055">
                  <c:v>42432</c:v>
                </c:pt>
                <c:pt idx="19056">
                  <c:v>42433</c:v>
                </c:pt>
                <c:pt idx="19057">
                  <c:v>42434</c:v>
                </c:pt>
                <c:pt idx="19058">
                  <c:v>42435</c:v>
                </c:pt>
                <c:pt idx="19059">
                  <c:v>42436</c:v>
                </c:pt>
                <c:pt idx="19060">
                  <c:v>42437</c:v>
                </c:pt>
                <c:pt idx="19061">
                  <c:v>42438</c:v>
                </c:pt>
                <c:pt idx="19062">
                  <c:v>42439</c:v>
                </c:pt>
                <c:pt idx="19063">
                  <c:v>42440</c:v>
                </c:pt>
                <c:pt idx="19064">
                  <c:v>42441</c:v>
                </c:pt>
                <c:pt idx="19065">
                  <c:v>42442</c:v>
                </c:pt>
                <c:pt idx="19066">
                  <c:v>42443</c:v>
                </c:pt>
                <c:pt idx="19067">
                  <c:v>42444</c:v>
                </c:pt>
                <c:pt idx="19068">
                  <c:v>42445</c:v>
                </c:pt>
                <c:pt idx="19069">
                  <c:v>42446</c:v>
                </c:pt>
                <c:pt idx="19070">
                  <c:v>42447</c:v>
                </c:pt>
                <c:pt idx="19071">
                  <c:v>42448</c:v>
                </c:pt>
                <c:pt idx="19072">
                  <c:v>42449</c:v>
                </c:pt>
                <c:pt idx="19073">
                  <c:v>42450</c:v>
                </c:pt>
                <c:pt idx="19074">
                  <c:v>42451</c:v>
                </c:pt>
                <c:pt idx="19075">
                  <c:v>42452</c:v>
                </c:pt>
                <c:pt idx="19076">
                  <c:v>42453</c:v>
                </c:pt>
                <c:pt idx="19077">
                  <c:v>42454</c:v>
                </c:pt>
                <c:pt idx="19078">
                  <c:v>42455</c:v>
                </c:pt>
                <c:pt idx="19079">
                  <c:v>42456</c:v>
                </c:pt>
                <c:pt idx="19080">
                  <c:v>42457</c:v>
                </c:pt>
                <c:pt idx="19081">
                  <c:v>42458</c:v>
                </c:pt>
                <c:pt idx="19082">
                  <c:v>42459</c:v>
                </c:pt>
                <c:pt idx="19083">
                  <c:v>42460</c:v>
                </c:pt>
                <c:pt idx="19084">
                  <c:v>42461</c:v>
                </c:pt>
                <c:pt idx="19085">
                  <c:v>42462</c:v>
                </c:pt>
                <c:pt idx="19086">
                  <c:v>42463</c:v>
                </c:pt>
                <c:pt idx="19087">
                  <c:v>42464</c:v>
                </c:pt>
                <c:pt idx="19088">
                  <c:v>42465</c:v>
                </c:pt>
                <c:pt idx="19089">
                  <c:v>42466</c:v>
                </c:pt>
                <c:pt idx="19090">
                  <c:v>42467</c:v>
                </c:pt>
                <c:pt idx="19091">
                  <c:v>42468</c:v>
                </c:pt>
                <c:pt idx="19092">
                  <c:v>42469</c:v>
                </c:pt>
                <c:pt idx="19093">
                  <c:v>42470</c:v>
                </c:pt>
                <c:pt idx="19094">
                  <c:v>42471</c:v>
                </c:pt>
                <c:pt idx="19095">
                  <c:v>42472</c:v>
                </c:pt>
                <c:pt idx="19096">
                  <c:v>42473</c:v>
                </c:pt>
                <c:pt idx="19097">
                  <c:v>42474</c:v>
                </c:pt>
                <c:pt idx="19098">
                  <c:v>42475</c:v>
                </c:pt>
                <c:pt idx="19099">
                  <c:v>42476</c:v>
                </c:pt>
                <c:pt idx="19100">
                  <c:v>42477</c:v>
                </c:pt>
                <c:pt idx="19101">
                  <c:v>42478</c:v>
                </c:pt>
                <c:pt idx="19102">
                  <c:v>42479</c:v>
                </c:pt>
                <c:pt idx="19103">
                  <c:v>42480</c:v>
                </c:pt>
                <c:pt idx="19104">
                  <c:v>42481</c:v>
                </c:pt>
                <c:pt idx="19105">
                  <c:v>42482</c:v>
                </c:pt>
                <c:pt idx="19106">
                  <c:v>42483</c:v>
                </c:pt>
                <c:pt idx="19107">
                  <c:v>42484</c:v>
                </c:pt>
                <c:pt idx="19108">
                  <c:v>42485</c:v>
                </c:pt>
                <c:pt idx="19109">
                  <c:v>42486</c:v>
                </c:pt>
                <c:pt idx="19110">
                  <c:v>42487</c:v>
                </c:pt>
                <c:pt idx="19111">
                  <c:v>42488</c:v>
                </c:pt>
                <c:pt idx="19112">
                  <c:v>42489</c:v>
                </c:pt>
                <c:pt idx="19113">
                  <c:v>42490</c:v>
                </c:pt>
                <c:pt idx="19114">
                  <c:v>42491</c:v>
                </c:pt>
                <c:pt idx="19115">
                  <c:v>42492</c:v>
                </c:pt>
                <c:pt idx="19116">
                  <c:v>42493</c:v>
                </c:pt>
                <c:pt idx="19117">
                  <c:v>42494</c:v>
                </c:pt>
                <c:pt idx="19118">
                  <c:v>42495</c:v>
                </c:pt>
                <c:pt idx="19119">
                  <c:v>42496</c:v>
                </c:pt>
                <c:pt idx="19120">
                  <c:v>42497</c:v>
                </c:pt>
                <c:pt idx="19121">
                  <c:v>42498</c:v>
                </c:pt>
                <c:pt idx="19122">
                  <c:v>42499</c:v>
                </c:pt>
                <c:pt idx="19123">
                  <c:v>42500</c:v>
                </c:pt>
                <c:pt idx="19124">
                  <c:v>42501</c:v>
                </c:pt>
                <c:pt idx="19125">
                  <c:v>42502</c:v>
                </c:pt>
                <c:pt idx="19126">
                  <c:v>42503</c:v>
                </c:pt>
                <c:pt idx="19127">
                  <c:v>42504</c:v>
                </c:pt>
                <c:pt idx="19128">
                  <c:v>42505</c:v>
                </c:pt>
                <c:pt idx="19129">
                  <c:v>42506</c:v>
                </c:pt>
                <c:pt idx="19130">
                  <c:v>42507</c:v>
                </c:pt>
                <c:pt idx="19131">
                  <c:v>42508</c:v>
                </c:pt>
                <c:pt idx="19132">
                  <c:v>42509</c:v>
                </c:pt>
                <c:pt idx="19133">
                  <c:v>42510</c:v>
                </c:pt>
                <c:pt idx="19134">
                  <c:v>42511</c:v>
                </c:pt>
                <c:pt idx="19135">
                  <c:v>42512</c:v>
                </c:pt>
                <c:pt idx="19136">
                  <c:v>42513</c:v>
                </c:pt>
                <c:pt idx="19137">
                  <c:v>42514</c:v>
                </c:pt>
                <c:pt idx="19138">
                  <c:v>42515</c:v>
                </c:pt>
                <c:pt idx="19139">
                  <c:v>42516</c:v>
                </c:pt>
                <c:pt idx="19140">
                  <c:v>42517</c:v>
                </c:pt>
                <c:pt idx="19141">
                  <c:v>42518</c:v>
                </c:pt>
                <c:pt idx="19142">
                  <c:v>42519</c:v>
                </c:pt>
                <c:pt idx="19143">
                  <c:v>42520</c:v>
                </c:pt>
                <c:pt idx="19144">
                  <c:v>42521</c:v>
                </c:pt>
                <c:pt idx="19145">
                  <c:v>42522</c:v>
                </c:pt>
                <c:pt idx="19146">
                  <c:v>42523</c:v>
                </c:pt>
                <c:pt idx="19147">
                  <c:v>42524</c:v>
                </c:pt>
                <c:pt idx="19148">
                  <c:v>42525</c:v>
                </c:pt>
                <c:pt idx="19149">
                  <c:v>42526</c:v>
                </c:pt>
                <c:pt idx="19150">
                  <c:v>42527</c:v>
                </c:pt>
                <c:pt idx="19151">
                  <c:v>42528</c:v>
                </c:pt>
                <c:pt idx="19152">
                  <c:v>42529</c:v>
                </c:pt>
                <c:pt idx="19153">
                  <c:v>42530</c:v>
                </c:pt>
                <c:pt idx="19154">
                  <c:v>42531</c:v>
                </c:pt>
                <c:pt idx="19155">
                  <c:v>42532</c:v>
                </c:pt>
                <c:pt idx="19156">
                  <c:v>42533</c:v>
                </c:pt>
                <c:pt idx="19157">
                  <c:v>42534</c:v>
                </c:pt>
                <c:pt idx="19158">
                  <c:v>42535</c:v>
                </c:pt>
                <c:pt idx="19159">
                  <c:v>42536</c:v>
                </c:pt>
                <c:pt idx="19160">
                  <c:v>42537</c:v>
                </c:pt>
                <c:pt idx="19161">
                  <c:v>42538</c:v>
                </c:pt>
                <c:pt idx="19162">
                  <c:v>42539</c:v>
                </c:pt>
                <c:pt idx="19163">
                  <c:v>42540</c:v>
                </c:pt>
                <c:pt idx="19164">
                  <c:v>42541</c:v>
                </c:pt>
                <c:pt idx="19165">
                  <c:v>42542</c:v>
                </c:pt>
                <c:pt idx="19166">
                  <c:v>42543</c:v>
                </c:pt>
                <c:pt idx="19167">
                  <c:v>42544</c:v>
                </c:pt>
                <c:pt idx="19168">
                  <c:v>42545</c:v>
                </c:pt>
                <c:pt idx="19169">
                  <c:v>42546</c:v>
                </c:pt>
                <c:pt idx="19170">
                  <c:v>42547</c:v>
                </c:pt>
                <c:pt idx="19171">
                  <c:v>42548</c:v>
                </c:pt>
                <c:pt idx="19172">
                  <c:v>42549</c:v>
                </c:pt>
                <c:pt idx="19173">
                  <c:v>42550</c:v>
                </c:pt>
                <c:pt idx="19174">
                  <c:v>42551</c:v>
                </c:pt>
                <c:pt idx="19175">
                  <c:v>42552</c:v>
                </c:pt>
                <c:pt idx="19176">
                  <c:v>42553</c:v>
                </c:pt>
                <c:pt idx="19177">
                  <c:v>42554</c:v>
                </c:pt>
                <c:pt idx="19178">
                  <c:v>42555</c:v>
                </c:pt>
                <c:pt idx="19179">
                  <c:v>42556</c:v>
                </c:pt>
                <c:pt idx="19180">
                  <c:v>42557</c:v>
                </c:pt>
                <c:pt idx="19181">
                  <c:v>42558</c:v>
                </c:pt>
                <c:pt idx="19182">
                  <c:v>42559</c:v>
                </c:pt>
                <c:pt idx="19183">
                  <c:v>42560</c:v>
                </c:pt>
                <c:pt idx="19184">
                  <c:v>42561</c:v>
                </c:pt>
                <c:pt idx="19185">
                  <c:v>42562</c:v>
                </c:pt>
                <c:pt idx="19186">
                  <c:v>42563</c:v>
                </c:pt>
                <c:pt idx="19187">
                  <c:v>42564</c:v>
                </c:pt>
                <c:pt idx="19188">
                  <c:v>42565</c:v>
                </c:pt>
                <c:pt idx="19189">
                  <c:v>42566</c:v>
                </c:pt>
                <c:pt idx="19190">
                  <c:v>42567</c:v>
                </c:pt>
                <c:pt idx="19191">
                  <c:v>42568</c:v>
                </c:pt>
                <c:pt idx="19192">
                  <c:v>42569</c:v>
                </c:pt>
                <c:pt idx="19193">
                  <c:v>42570</c:v>
                </c:pt>
                <c:pt idx="19194">
                  <c:v>42571</c:v>
                </c:pt>
                <c:pt idx="19195">
                  <c:v>42572</c:v>
                </c:pt>
                <c:pt idx="19196">
                  <c:v>42573</c:v>
                </c:pt>
                <c:pt idx="19197">
                  <c:v>42574</c:v>
                </c:pt>
                <c:pt idx="19198">
                  <c:v>42575</c:v>
                </c:pt>
                <c:pt idx="19199">
                  <c:v>42576</c:v>
                </c:pt>
                <c:pt idx="19200">
                  <c:v>42577</c:v>
                </c:pt>
                <c:pt idx="19201">
                  <c:v>42578</c:v>
                </c:pt>
                <c:pt idx="19202">
                  <c:v>42579</c:v>
                </c:pt>
                <c:pt idx="19203">
                  <c:v>42580</c:v>
                </c:pt>
                <c:pt idx="19204">
                  <c:v>42581</c:v>
                </c:pt>
                <c:pt idx="19205">
                  <c:v>42582</c:v>
                </c:pt>
                <c:pt idx="19206">
                  <c:v>42583</c:v>
                </c:pt>
                <c:pt idx="19207">
                  <c:v>42584</c:v>
                </c:pt>
                <c:pt idx="19208">
                  <c:v>42585</c:v>
                </c:pt>
                <c:pt idx="19209">
                  <c:v>42586</c:v>
                </c:pt>
                <c:pt idx="19210">
                  <c:v>42587</c:v>
                </c:pt>
                <c:pt idx="19211">
                  <c:v>42588</c:v>
                </c:pt>
                <c:pt idx="19212">
                  <c:v>42589</c:v>
                </c:pt>
                <c:pt idx="19213">
                  <c:v>42590</c:v>
                </c:pt>
                <c:pt idx="19214">
                  <c:v>42591</c:v>
                </c:pt>
                <c:pt idx="19215">
                  <c:v>42592</c:v>
                </c:pt>
                <c:pt idx="19216">
                  <c:v>42593</c:v>
                </c:pt>
                <c:pt idx="19217">
                  <c:v>42594</c:v>
                </c:pt>
                <c:pt idx="19218">
                  <c:v>42595</c:v>
                </c:pt>
                <c:pt idx="19219">
                  <c:v>42596</c:v>
                </c:pt>
                <c:pt idx="19220">
                  <c:v>42597</c:v>
                </c:pt>
                <c:pt idx="19221">
                  <c:v>42598</c:v>
                </c:pt>
                <c:pt idx="19222">
                  <c:v>42599</c:v>
                </c:pt>
                <c:pt idx="19223">
                  <c:v>42600</c:v>
                </c:pt>
                <c:pt idx="19224">
                  <c:v>42601</c:v>
                </c:pt>
                <c:pt idx="19225">
                  <c:v>42602</c:v>
                </c:pt>
                <c:pt idx="19226">
                  <c:v>42603</c:v>
                </c:pt>
                <c:pt idx="19227">
                  <c:v>42604</c:v>
                </c:pt>
                <c:pt idx="19228">
                  <c:v>42605</c:v>
                </c:pt>
                <c:pt idx="19229">
                  <c:v>42606</c:v>
                </c:pt>
                <c:pt idx="19230">
                  <c:v>42607</c:v>
                </c:pt>
                <c:pt idx="19231">
                  <c:v>42608</c:v>
                </c:pt>
                <c:pt idx="19232">
                  <c:v>42609</c:v>
                </c:pt>
                <c:pt idx="19233">
                  <c:v>42610</c:v>
                </c:pt>
                <c:pt idx="19234">
                  <c:v>42611</c:v>
                </c:pt>
                <c:pt idx="19235">
                  <c:v>42612</c:v>
                </c:pt>
                <c:pt idx="19236">
                  <c:v>42613</c:v>
                </c:pt>
                <c:pt idx="19237">
                  <c:v>42614</c:v>
                </c:pt>
                <c:pt idx="19238">
                  <c:v>42615</c:v>
                </c:pt>
                <c:pt idx="19239">
                  <c:v>42616</c:v>
                </c:pt>
                <c:pt idx="19240">
                  <c:v>42617</c:v>
                </c:pt>
                <c:pt idx="19241">
                  <c:v>42618</c:v>
                </c:pt>
                <c:pt idx="19242">
                  <c:v>42619</c:v>
                </c:pt>
                <c:pt idx="19243">
                  <c:v>42620</c:v>
                </c:pt>
                <c:pt idx="19244">
                  <c:v>42621</c:v>
                </c:pt>
                <c:pt idx="19245">
                  <c:v>42622</c:v>
                </c:pt>
                <c:pt idx="19246">
                  <c:v>42623</c:v>
                </c:pt>
                <c:pt idx="19247">
                  <c:v>42624</c:v>
                </c:pt>
                <c:pt idx="19248">
                  <c:v>42625</c:v>
                </c:pt>
                <c:pt idx="19249">
                  <c:v>42626</c:v>
                </c:pt>
                <c:pt idx="19250">
                  <c:v>42627</c:v>
                </c:pt>
                <c:pt idx="19251">
                  <c:v>42628</c:v>
                </c:pt>
                <c:pt idx="19252">
                  <c:v>42629</c:v>
                </c:pt>
                <c:pt idx="19253">
                  <c:v>42630</c:v>
                </c:pt>
                <c:pt idx="19254">
                  <c:v>42631</c:v>
                </c:pt>
                <c:pt idx="19255">
                  <c:v>42632</c:v>
                </c:pt>
                <c:pt idx="19256">
                  <c:v>42633</c:v>
                </c:pt>
                <c:pt idx="19257">
                  <c:v>42634</c:v>
                </c:pt>
                <c:pt idx="19258">
                  <c:v>42635</c:v>
                </c:pt>
                <c:pt idx="19259">
                  <c:v>42636</c:v>
                </c:pt>
                <c:pt idx="19260">
                  <c:v>42637</c:v>
                </c:pt>
                <c:pt idx="19261">
                  <c:v>42638</c:v>
                </c:pt>
                <c:pt idx="19262">
                  <c:v>42639</c:v>
                </c:pt>
                <c:pt idx="19263">
                  <c:v>42640</c:v>
                </c:pt>
                <c:pt idx="19264">
                  <c:v>42641</c:v>
                </c:pt>
                <c:pt idx="19265">
                  <c:v>42642</c:v>
                </c:pt>
                <c:pt idx="19266">
                  <c:v>42643</c:v>
                </c:pt>
                <c:pt idx="19267">
                  <c:v>42644</c:v>
                </c:pt>
                <c:pt idx="19268">
                  <c:v>42645</c:v>
                </c:pt>
                <c:pt idx="19269">
                  <c:v>42646</c:v>
                </c:pt>
                <c:pt idx="19270">
                  <c:v>42647</c:v>
                </c:pt>
                <c:pt idx="19271">
                  <c:v>42648</c:v>
                </c:pt>
                <c:pt idx="19272">
                  <c:v>42649</c:v>
                </c:pt>
                <c:pt idx="19273">
                  <c:v>42650</c:v>
                </c:pt>
                <c:pt idx="19274">
                  <c:v>42651</c:v>
                </c:pt>
                <c:pt idx="19275">
                  <c:v>42652</c:v>
                </c:pt>
                <c:pt idx="19276">
                  <c:v>42653</c:v>
                </c:pt>
                <c:pt idx="19277">
                  <c:v>42654</c:v>
                </c:pt>
                <c:pt idx="19278">
                  <c:v>42655</c:v>
                </c:pt>
                <c:pt idx="19279">
                  <c:v>42656</c:v>
                </c:pt>
                <c:pt idx="19280">
                  <c:v>42657</c:v>
                </c:pt>
                <c:pt idx="19281">
                  <c:v>42658</c:v>
                </c:pt>
                <c:pt idx="19282">
                  <c:v>42659</c:v>
                </c:pt>
                <c:pt idx="19283">
                  <c:v>42660</c:v>
                </c:pt>
                <c:pt idx="19284">
                  <c:v>42661</c:v>
                </c:pt>
                <c:pt idx="19285">
                  <c:v>42662</c:v>
                </c:pt>
                <c:pt idx="19286">
                  <c:v>42663</c:v>
                </c:pt>
                <c:pt idx="19287">
                  <c:v>42664</c:v>
                </c:pt>
                <c:pt idx="19288">
                  <c:v>42665</c:v>
                </c:pt>
                <c:pt idx="19289">
                  <c:v>42666</c:v>
                </c:pt>
                <c:pt idx="19290">
                  <c:v>42667</c:v>
                </c:pt>
                <c:pt idx="19291">
                  <c:v>42668</c:v>
                </c:pt>
                <c:pt idx="19292">
                  <c:v>42669</c:v>
                </c:pt>
                <c:pt idx="19293">
                  <c:v>42670</c:v>
                </c:pt>
                <c:pt idx="19294">
                  <c:v>42671</c:v>
                </c:pt>
                <c:pt idx="19295">
                  <c:v>42672</c:v>
                </c:pt>
                <c:pt idx="19296">
                  <c:v>42673</c:v>
                </c:pt>
                <c:pt idx="19297">
                  <c:v>42674</c:v>
                </c:pt>
                <c:pt idx="19298">
                  <c:v>42675</c:v>
                </c:pt>
                <c:pt idx="19299">
                  <c:v>42676</c:v>
                </c:pt>
                <c:pt idx="19300">
                  <c:v>42677</c:v>
                </c:pt>
                <c:pt idx="19301">
                  <c:v>42678</c:v>
                </c:pt>
                <c:pt idx="19302">
                  <c:v>42679</c:v>
                </c:pt>
                <c:pt idx="19303">
                  <c:v>42680</c:v>
                </c:pt>
                <c:pt idx="19304">
                  <c:v>42681</c:v>
                </c:pt>
                <c:pt idx="19305">
                  <c:v>42682</c:v>
                </c:pt>
                <c:pt idx="19306">
                  <c:v>42683</c:v>
                </c:pt>
                <c:pt idx="19307">
                  <c:v>42684</c:v>
                </c:pt>
                <c:pt idx="19308">
                  <c:v>42685</c:v>
                </c:pt>
                <c:pt idx="19309">
                  <c:v>42686</c:v>
                </c:pt>
                <c:pt idx="19310">
                  <c:v>42687</c:v>
                </c:pt>
                <c:pt idx="19311">
                  <c:v>42688</c:v>
                </c:pt>
                <c:pt idx="19312">
                  <c:v>42689</c:v>
                </c:pt>
                <c:pt idx="19313">
                  <c:v>42690</c:v>
                </c:pt>
                <c:pt idx="19314">
                  <c:v>42691</c:v>
                </c:pt>
                <c:pt idx="19315">
                  <c:v>42692</c:v>
                </c:pt>
                <c:pt idx="19316">
                  <c:v>42693</c:v>
                </c:pt>
                <c:pt idx="19317">
                  <c:v>42694</c:v>
                </c:pt>
                <c:pt idx="19318">
                  <c:v>42695</c:v>
                </c:pt>
                <c:pt idx="19319">
                  <c:v>42696</c:v>
                </c:pt>
                <c:pt idx="19320">
                  <c:v>42697</c:v>
                </c:pt>
                <c:pt idx="19321">
                  <c:v>42698</c:v>
                </c:pt>
                <c:pt idx="19322">
                  <c:v>42699</c:v>
                </c:pt>
                <c:pt idx="19323">
                  <c:v>42700</c:v>
                </c:pt>
                <c:pt idx="19324">
                  <c:v>42701</c:v>
                </c:pt>
                <c:pt idx="19325">
                  <c:v>42702</c:v>
                </c:pt>
                <c:pt idx="19326">
                  <c:v>42703</c:v>
                </c:pt>
                <c:pt idx="19327">
                  <c:v>42704</c:v>
                </c:pt>
                <c:pt idx="19328">
                  <c:v>42705</c:v>
                </c:pt>
                <c:pt idx="19329">
                  <c:v>42706</c:v>
                </c:pt>
                <c:pt idx="19330">
                  <c:v>42707</c:v>
                </c:pt>
                <c:pt idx="19331">
                  <c:v>42708</c:v>
                </c:pt>
                <c:pt idx="19332">
                  <c:v>42709</c:v>
                </c:pt>
                <c:pt idx="19333">
                  <c:v>42710</c:v>
                </c:pt>
                <c:pt idx="19334">
                  <c:v>42711</c:v>
                </c:pt>
                <c:pt idx="19335">
                  <c:v>42712</c:v>
                </c:pt>
                <c:pt idx="19336">
                  <c:v>42713</c:v>
                </c:pt>
                <c:pt idx="19337">
                  <c:v>42714</c:v>
                </c:pt>
                <c:pt idx="19338">
                  <c:v>42715</c:v>
                </c:pt>
                <c:pt idx="19339">
                  <c:v>42716</c:v>
                </c:pt>
                <c:pt idx="19340">
                  <c:v>42717</c:v>
                </c:pt>
                <c:pt idx="19341">
                  <c:v>42718</c:v>
                </c:pt>
                <c:pt idx="19342">
                  <c:v>42719</c:v>
                </c:pt>
                <c:pt idx="19343">
                  <c:v>42720</c:v>
                </c:pt>
                <c:pt idx="19344">
                  <c:v>42721</c:v>
                </c:pt>
                <c:pt idx="19345">
                  <c:v>42722</c:v>
                </c:pt>
                <c:pt idx="19346">
                  <c:v>42723</c:v>
                </c:pt>
                <c:pt idx="19347">
                  <c:v>42724</c:v>
                </c:pt>
                <c:pt idx="19348">
                  <c:v>42725</c:v>
                </c:pt>
                <c:pt idx="19349">
                  <c:v>42726</c:v>
                </c:pt>
                <c:pt idx="19350">
                  <c:v>42727</c:v>
                </c:pt>
                <c:pt idx="19351">
                  <c:v>42728</c:v>
                </c:pt>
                <c:pt idx="19352">
                  <c:v>42729</c:v>
                </c:pt>
                <c:pt idx="19353">
                  <c:v>42730</c:v>
                </c:pt>
                <c:pt idx="19354">
                  <c:v>42731</c:v>
                </c:pt>
                <c:pt idx="19355">
                  <c:v>42732</c:v>
                </c:pt>
                <c:pt idx="19356">
                  <c:v>42733</c:v>
                </c:pt>
                <c:pt idx="19357">
                  <c:v>42734</c:v>
                </c:pt>
                <c:pt idx="19358">
                  <c:v>42735</c:v>
                </c:pt>
                <c:pt idx="19359">
                  <c:v>42736</c:v>
                </c:pt>
                <c:pt idx="19360">
                  <c:v>42737</c:v>
                </c:pt>
                <c:pt idx="19361">
                  <c:v>42738</c:v>
                </c:pt>
                <c:pt idx="19362">
                  <c:v>42739</c:v>
                </c:pt>
                <c:pt idx="19363">
                  <c:v>42740</c:v>
                </c:pt>
                <c:pt idx="19364">
                  <c:v>42741</c:v>
                </c:pt>
                <c:pt idx="19365">
                  <c:v>42742</c:v>
                </c:pt>
                <c:pt idx="19366">
                  <c:v>42743</c:v>
                </c:pt>
                <c:pt idx="19367">
                  <c:v>42744</c:v>
                </c:pt>
                <c:pt idx="19368">
                  <c:v>42745</c:v>
                </c:pt>
                <c:pt idx="19369">
                  <c:v>42746</c:v>
                </c:pt>
                <c:pt idx="19370">
                  <c:v>42747</c:v>
                </c:pt>
                <c:pt idx="19371">
                  <c:v>42748</c:v>
                </c:pt>
                <c:pt idx="19372">
                  <c:v>42749</c:v>
                </c:pt>
                <c:pt idx="19373">
                  <c:v>42750</c:v>
                </c:pt>
                <c:pt idx="19374">
                  <c:v>42751</c:v>
                </c:pt>
                <c:pt idx="19375">
                  <c:v>42752</c:v>
                </c:pt>
                <c:pt idx="19376">
                  <c:v>42753</c:v>
                </c:pt>
                <c:pt idx="19377">
                  <c:v>42754</c:v>
                </c:pt>
                <c:pt idx="19378">
                  <c:v>42755</c:v>
                </c:pt>
                <c:pt idx="19379">
                  <c:v>42756</c:v>
                </c:pt>
                <c:pt idx="19380">
                  <c:v>42757</c:v>
                </c:pt>
                <c:pt idx="19381">
                  <c:v>42758</c:v>
                </c:pt>
                <c:pt idx="19382">
                  <c:v>42759</c:v>
                </c:pt>
                <c:pt idx="19383">
                  <c:v>42760</c:v>
                </c:pt>
                <c:pt idx="19384">
                  <c:v>42761</c:v>
                </c:pt>
                <c:pt idx="19385">
                  <c:v>42762</c:v>
                </c:pt>
                <c:pt idx="19386">
                  <c:v>42763</c:v>
                </c:pt>
                <c:pt idx="19387">
                  <c:v>42764</c:v>
                </c:pt>
                <c:pt idx="19388">
                  <c:v>42765</c:v>
                </c:pt>
                <c:pt idx="19389">
                  <c:v>42766</c:v>
                </c:pt>
                <c:pt idx="19390">
                  <c:v>42767</c:v>
                </c:pt>
                <c:pt idx="19391">
                  <c:v>42768</c:v>
                </c:pt>
                <c:pt idx="19392">
                  <c:v>42769</c:v>
                </c:pt>
                <c:pt idx="19393">
                  <c:v>42770</c:v>
                </c:pt>
                <c:pt idx="19394">
                  <c:v>42771</c:v>
                </c:pt>
                <c:pt idx="19395">
                  <c:v>42772</c:v>
                </c:pt>
                <c:pt idx="19396">
                  <c:v>42773</c:v>
                </c:pt>
                <c:pt idx="19397">
                  <c:v>42774</c:v>
                </c:pt>
                <c:pt idx="19398">
                  <c:v>42775</c:v>
                </c:pt>
                <c:pt idx="19399">
                  <c:v>42776</c:v>
                </c:pt>
                <c:pt idx="19400">
                  <c:v>42777</c:v>
                </c:pt>
                <c:pt idx="19401">
                  <c:v>42778</c:v>
                </c:pt>
                <c:pt idx="19402">
                  <c:v>42779</c:v>
                </c:pt>
                <c:pt idx="19403">
                  <c:v>42780</c:v>
                </c:pt>
                <c:pt idx="19404">
                  <c:v>42781</c:v>
                </c:pt>
                <c:pt idx="19405">
                  <c:v>42782</c:v>
                </c:pt>
                <c:pt idx="19406">
                  <c:v>42783</c:v>
                </c:pt>
                <c:pt idx="19407">
                  <c:v>42784</c:v>
                </c:pt>
                <c:pt idx="19408">
                  <c:v>42785</c:v>
                </c:pt>
                <c:pt idx="19409">
                  <c:v>42786</c:v>
                </c:pt>
                <c:pt idx="19410">
                  <c:v>42787</c:v>
                </c:pt>
                <c:pt idx="19411">
                  <c:v>42788</c:v>
                </c:pt>
                <c:pt idx="19412">
                  <c:v>42789</c:v>
                </c:pt>
                <c:pt idx="19413">
                  <c:v>42790</c:v>
                </c:pt>
                <c:pt idx="19414">
                  <c:v>42791</c:v>
                </c:pt>
                <c:pt idx="19415">
                  <c:v>42792</c:v>
                </c:pt>
                <c:pt idx="19416">
                  <c:v>42793</c:v>
                </c:pt>
                <c:pt idx="19417">
                  <c:v>42794</c:v>
                </c:pt>
                <c:pt idx="19418">
                  <c:v>42795</c:v>
                </c:pt>
                <c:pt idx="19419">
                  <c:v>42796</c:v>
                </c:pt>
                <c:pt idx="19420">
                  <c:v>42797</c:v>
                </c:pt>
                <c:pt idx="19421">
                  <c:v>42798</c:v>
                </c:pt>
                <c:pt idx="19422">
                  <c:v>42799</c:v>
                </c:pt>
                <c:pt idx="19423">
                  <c:v>42800</c:v>
                </c:pt>
                <c:pt idx="19424">
                  <c:v>42801</c:v>
                </c:pt>
                <c:pt idx="19425">
                  <c:v>42802</c:v>
                </c:pt>
                <c:pt idx="19426">
                  <c:v>42803</c:v>
                </c:pt>
                <c:pt idx="19427">
                  <c:v>42804</c:v>
                </c:pt>
                <c:pt idx="19428">
                  <c:v>42805</c:v>
                </c:pt>
                <c:pt idx="19429">
                  <c:v>42806</c:v>
                </c:pt>
                <c:pt idx="19430">
                  <c:v>42807</c:v>
                </c:pt>
                <c:pt idx="19431">
                  <c:v>42808</c:v>
                </c:pt>
                <c:pt idx="19432">
                  <c:v>42809</c:v>
                </c:pt>
                <c:pt idx="19433">
                  <c:v>42810</c:v>
                </c:pt>
                <c:pt idx="19434">
                  <c:v>42811</c:v>
                </c:pt>
                <c:pt idx="19435">
                  <c:v>42812</c:v>
                </c:pt>
                <c:pt idx="19436">
                  <c:v>42813</c:v>
                </c:pt>
                <c:pt idx="19437">
                  <c:v>42814</c:v>
                </c:pt>
                <c:pt idx="19438">
                  <c:v>42815</c:v>
                </c:pt>
                <c:pt idx="19439">
                  <c:v>42816</c:v>
                </c:pt>
                <c:pt idx="19440">
                  <c:v>42817</c:v>
                </c:pt>
                <c:pt idx="19441">
                  <c:v>42818</c:v>
                </c:pt>
                <c:pt idx="19442">
                  <c:v>42819</c:v>
                </c:pt>
                <c:pt idx="19443">
                  <c:v>42820</c:v>
                </c:pt>
                <c:pt idx="19444">
                  <c:v>42821</c:v>
                </c:pt>
                <c:pt idx="19445">
                  <c:v>42822</c:v>
                </c:pt>
                <c:pt idx="19446">
                  <c:v>42823</c:v>
                </c:pt>
                <c:pt idx="19447">
                  <c:v>42824</c:v>
                </c:pt>
                <c:pt idx="19448">
                  <c:v>42825</c:v>
                </c:pt>
                <c:pt idx="19449">
                  <c:v>42826</c:v>
                </c:pt>
                <c:pt idx="19450">
                  <c:v>42827</c:v>
                </c:pt>
                <c:pt idx="19451">
                  <c:v>42828</c:v>
                </c:pt>
                <c:pt idx="19452">
                  <c:v>42829</c:v>
                </c:pt>
                <c:pt idx="19453">
                  <c:v>42830</c:v>
                </c:pt>
                <c:pt idx="19454">
                  <c:v>42831</c:v>
                </c:pt>
                <c:pt idx="19455">
                  <c:v>42832</c:v>
                </c:pt>
                <c:pt idx="19456">
                  <c:v>42833</c:v>
                </c:pt>
                <c:pt idx="19457">
                  <c:v>42834</c:v>
                </c:pt>
                <c:pt idx="19458">
                  <c:v>42835</c:v>
                </c:pt>
                <c:pt idx="19459">
                  <c:v>42836</c:v>
                </c:pt>
                <c:pt idx="19460">
                  <c:v>42837</c:v>
                </c:pt>
                <c:pt idx="19461">
                  <c:v>42838</c:v>
                </c:pt>
                <c:pt idx="19462">
                  <c:v>42839</c:v>
                </c:pt>
                <c:pt idx="19463">
                  <c:v>42840</c:v>
                </c:pt>
                <c:pt idx="19464">
                  <c:v>42841</c:v>
                </c:pt>
                <c:pt idx="19465">
                  <c:v>42842</c:v>
                </c:pt>
                <c:pt idx="19466">
                  <c:v>42843</c:v>
                </c:pt>
                <c:pt idx="19467">
                  <c:v>42844</c:v>
                </c:pt>
                <c:pt idx="19468">
                  <c:v>42845</c:v>
                </c:pt>
                <c:pt idx="19469">
                  <c:v>42846</c:v>
                </c:pt>
                <c:pt idx="19470">
                  <c:v>42847</c:v>
                </c:pt>
                <c:pt idx="19471">
                  <c:v>42848</c:v>
                </c:pt>
                <c:pt idx="19472">
                  <c:v>42849</c:v>
                </c:pt>
                <c:pt idx="19473">
                  <c:v>42850</c:v>
                </c:pt>
                <c:pt idx="19474">
                  <c:v>42851</c:v>
                </c:pt>
                <c:pt idx="19475">
                  <c:v>42852</c:v>
                </c:pt>
                <c:pt idx="19476">
                  <c:v>42853</c:v>
                </c:pt>
                <c:pt idx="19477">
                  <c:v>42854</c:v>
                </c:pt>
                <c:pt idx="19478">
                  <c:v>42855</c:v>
                </c:pt>
                <c:pt idx="19479">
                  <c:v>42856</c:v>
                </c:pt>
                <c:pt idx="19480">
                  <c:v>42857</c:v>
                </c:pt>
                <c:pt idx="19481">
                  <c:v>42858</c:v>
                </c:pt>
                <c:pt idx="19482">
                  <c:v>42859</c:v>
                </c:pt>
                <c:pt idx="19483">
                  <c:v>42860</c:v>
                </c:pt>
                <c:pt idx="19484">
                  <c:v>42861</c:v>
                </c:pt>
                <c:pt idx="19485">
                  <c:v>42862</c:v>
                </c:pt>
                <c:pt idx="19486">
                  <c:v>42863</c:v>
                </c:pt>
                <c:pt idx="19487">
                  <c:v>42864</c:v>
                </c:pt>
                <c:pt idx="19488">
                  <c:v>42865</c:v>
                </c:pt>
                <c:pt idx="19489">
                  <c:v>42866</c:v>
                </c:pt>
                <c:pt idx="19490">
                  <c:v>42867</c:v>
                </c:pt>
                <c:pt idx="19491">
                  <c:v>42868</c:v>
                </c:pt>
                <c:pt idx="19492">
                  <c:v>42869</c:v>
                </c:pt>
                <c:pt idx="19493">
                  <c:v>42870</c:v>
                </c:pt>
                <c:pt idx="19494">
                  <c:v>42871</c:v>
                </c:pt>
                <c:pt idx="19495">
                  <c:v>42872</c:v>
                </c:pt>
                <c:pt idx="19496">
                  <c:v>42873</c:v>
                </c:pt>
                <c:pt idx="19497">
                  <c:v>42874</c:v>
                </c:pt>
                <c:pt idx="19498">
                  <c:v>42875</c:v>
                </c:pt>
                <c:pt idx="19499">
                  <c:v>42876</c:v>
                </c:pt>
                <c:pt idx="19500">
                  <c:v>42877</c:v>
                </c:pt>
                <c:pt idx="19501">
                  <c:v>42878</c:v>
                </c:pt>
                <c:pt idx="19502">
                  <c:v>42879</c:v>
                </c:pt>
                <c:pt idx="19503">
                  <c:v>42880</c:v>
                </c:pt>
                <c:pt idx="19504">
                  <c:v>42881</c:v>
                </c:pt>
                <c:pt idx="19505">
                  <c:v>42882</c:v>
                </c:pt>
                <c:pt idx="19506">
                  <c:v>42883</c:v>
                </c:pt>
                <c:pt idx="19507">
                  <c:v>42884</c:v>
                </c:pt>
                <c:pt idx="19508">
                  <c:v>42885</c:v>
                </c:pt>
                <c:pt idx="19509">
                  <c:v>42886</c:v>
                </c:pt>
                <c:pt idx="19510">
                  <c:v>42887</c:v>
                </c:pt>
                <c:pt idx="19511">
                  <c:v>42888</c:v>
                </c:pt>
                <c:pt idx="19512">
                  <c:v>42889</c:v>
                </c:pt>
                <c:pt idx="19513">
                  <c:v>42890</c:v>
                </c:pt>
                <c:pt idx="19514">
                  <c:v>42891</c:v>
                </c:pt>
                <c:pt idx="19515">
                  <c:v>42892</c:v>
                </c:pt>
                <c:pt idx="19516">
                  <c:v>42893</c:v>
                </c:pt>
                <c:pt idx="19517">
                  <c:v>42894</c:v>
                </c:pt>
                <c:pt idx="19518">
                  <c:v>42895</c:v>
                </c:pt>
                <c:pt idx="19519">
                  <c:v>42896</c:v>
                </c:pt>
                <c:pt idx="19520">
                  <c:v>42897</c:v>
                </c:pt>
                <c:pt idx="19521">
                  <c:v>42898</c:v>
                </c:pt>
                <c:pt idx="19522">
                  <c:v>42899</c:v>
                </c:pt>
                <c:pt idx="19523">
                  <c:v>42900</c:v>
                </c:pt>
                <c:pt idx="19524">
                  <c:v>42901</c:v>
                </c:pt>
                <c:pt idx="19525">
                  <c:v>42902</c:v>
                </c:pt>
                <c:pt idx="19526">
                  <c:v>42903</c:v>
                </c:pt>
                <c:pt idx="19527">
                  <c:v>42904</c:v>
                </c:pt>
                <c:pt idx="19528">
                  <c:v>42905</c:v>
                </c:pt>
                <c:pt idx="19529">
                  <c:v>42906</c:v>
                </c:pt>
                <c:pt idx="19530">
                  <c:v>42907</c:v>
                </c:pt>
                <c:pt idx="19531">
                  <c:v>42908</c:v>
                </c:pt>
                <c:pt idx="19532">
                  <c:v>42909</c:v>
                </c:pt>
                <c:pt idx="19533">
                  <c:v>42910</c:v>
                </c:pt>
                <c:pt idx="19534">
                  <c:v>42911</c:v>
                </c:pt>
                <c:pt idx="19535">
                  <c:v>42912</c:v>
                </c:pt>
                <c:pt idx="19536">
                  <c:v>42913</c:v>
                </c:pt>
                <c:pt idx="19537">
                  <c:v>42914</c:v>
                </c:pt>
                <c:pt idx="19538">
                  <c:v>42915</c:v>
                </c:pt>
                <c:pt idx="19539">
                  <c:v>42916</c:v>
                </c:pt>
                <c:pt idx="19540">
                  <c:v>42917</c:v>
                </c:pt>
                <c:pt idx="19541">
                  <c:v>42918</c:v>
                </c:pt>
                <c:pt idx="19542">
                  <c:v>42919</c:v>
                </c:pt>
                <c:pt idx="19543">
                  <c:v>42920</c:v>
                </c:pt>
                <c:pt idx="19544">
                  <c:v>42921</c:v>
                </c:pt>
                <c:pt idx="19545">
                  <c:v>42922</c:v>
                </c:pt>
                <c:pt idx="19546">
                  <c:v>42923</c:v>
                </c:pt>
                <c:pt idx="19547">
                  <c:v>42924</c:v>
                </c:pt>
                <c:pt idx="19548">
                  <c:v>42925</c:v>
                </c:pt>
                <c:pt idx="19549">
                  <c:v>42926</c:v>
                </c:pt>
                <c:pt idx="19550">
                  <c:v>42927</c:v>
                </c:pt>
                <c:pt idx="19551">
                  <c:v>42928</c:v>
                </c:pt>
                <c:pt idx="19552">
                  <c:v>42929</c:v>
                </c:pt>
                <c:pt idx="19553">
                  <c:v>42930</c:v>
                </c:pt>
                <c:pt idx="19554">
                  <c:v>42931</c:v>
                </c:pt>
                <c:pt idx="19555">
                  <c:v>42932</c:v>
                </c:pt>
                <c:pt idx="19556">
                  <c:v>42933</c:v>
                </c:pt>
                <c:pt idx="19557">
                  <c:v>42934</c:v>
                </c:pt>
                <c:pt idx="19558">
                  <c:v>42935</c:v>
                </c:pt>
                <c:pt idx="19559">
                  <c:v>42936</c:v>
                </c:pt>
                <c:pt idx="19560">
                  <c:v>42937</c:v>
                </c:pt>
                <c:pt idx="19561">
                  <c:v>42938</c:v>
                </c:pt>
                <c:pt idx="19562">
                  <c:v>42939</c:v>
                </c:pt>
                <c:pt idx="19563">
                  <c:v>42940</c:v>
                </c:pt>
                <c:pt idx="19564">
                  <c:v>42941</c:v>
                </c:pt>
                <c:pt idx="19565">
                  <c:v>42942</c:v>
                </c:pt>
                <c:pt idx="19566">
                  <c:v>42943</c:v>
                </c:pt>
                <c:pt idx="19567">
                  <c:v>42944</c:v>
                </c:pt>
                <c:pt idx="19568">
                  <c:v>42945</c:v>
                </c:pt>
                <c:pt idx="19569">
                  <c:v>42946</c:v>
                </c:pt>
                <c:pt idx="19570">
                  <c:v>42947</c:v>
                </c:pt>
                <c:pt idx="19571">
                  <c:v>42948</c:v>
                </c:pt>
                <c:pt idx="19572">
                  <c:v>42949</c:v>
                </c:pt>
                <c:pt idx="19573">
                  <c:v>42950</c:v>
                </c:pt>
                <c:pt idx="19574">
                  <c:v>42951</c:v>
                </c:pt>
                <c:pt idx="19575">
                  <c:v>42952</c:v>
                </c:pt>
                <c:pt idx="19576">
                  <c:v>42953</c:v>
                </c:pt>
                <c:pt idx="19577">
                  <c:v>42954</c:v>
                </c:pt>
                <c:pt idx="19578">
                  <c:v>42955</c:v>
                </c:pt>
                <c:pt idx="19579">
                  <c:v>42956</c:v>
                </c:pt>
                <c:pt idx="19580">
                  <c:v>42957</c:v>
                </c:pt>
                <c:pt idx="19581">
                  <c:v>42958</c:v>
                </c:pt>
                <c:pt idx="19582">
                  <c:v>42959</c:v>
                </c:pt>
                <c:pt idx="19583">
                  <c:v>42960</c:v>
                </c:pt>
                <c:pt idx="19584">
                  <c:v>42961</c:v>
                </c:pt>
                <c:pt idx="19585">
                  <c:v>42962</c:v>
                </c:pt>
                <c:pt idx="19586">
                  <c:v>42963</c:v>
                </c:pt>
                <c:pt idx="19587">
                  <c:v>42964</c:v>
                </c:pt>
                <c:pt idx="19588">
                  <c:v>42965</c:v>
                </c:pt>
                <c:pt idx="19589">
                  <c:v>42966</c:v>
                </c:pt>
                <c:pt idx="19590">
                  <c:v>42967</c:v>
                </c:pt>
                <c:pt idx="19591">
                  <c:v>42968</c:v>
                </c:pt>
                <c:pt idx="19592">
                  <c:v>42969</c:v>
                </c:pt>
                <c:pt idx="19593">
                  <c:v>42970</c:v>
                </c:pt>
                <c:pt idx="19594">
                  <c:v>42971</c:v>
                </c:pt>
                <c:pt idx="19595">
                  <c:v>42972</c:v>
                </c:pt>
                <c:pt idx="19596">
                  <c:v>42973</c:v>
                </c:pt>
                <c:pt idx="19597">
                  <c:v>42974</c:v>
                </c:pt>
                <c:pt idx="19598">
                  <c:v>42975</c:v>
                </c:pt>
                <c:pt idx="19599">
                  <c:v>42976</c:v>
                </c:pt>
                <c:pt idx="19600">
                  <c:v>42977</c:v>
                </c:pt>
                <c:pt idx="19601">
                  <c:v>42978</c:v>
                </c:pt>
                <c:pt idx="19602">
                  <c:v>42979</c:v>
                </c:pt>
                <c:pt idx="19603">
                  <c:v>42980</c:v>
                </c:pt>
                <c:pt idx="19604">
                  <c:v>42981</c:v>
                </c:pt>
                <c:pt idx="19605">
                  <c:v>42982</c:v>
                </c:pt>
                <c:pt idx="19606">
                  <c:v>42983</c:v>
                </c:pt>
                <c:pt idx="19607">
                  <c:v>42984</c:v>
                </c:pt>
                <c:pt idx="19608">
                  <c:v>42985</c:v>
                </c:pt>
                <c:pt idx="19609">
                  <c:v>42986</c:v>
                </c:pt>
                <c:pt idx="19610">
                  <c:v>42987</c:v>
                </c:pt>
                <c:pt idx="19611">
                  <c:v>42988</c:v>
                </c:pt>
                <c:pt idx="19612">
                  <c:v>42989</c:v>
                </c:pt>
                <c:pt idx="19613">
                  <c:v>42990</c:v>
                </c:pt>
                <c:pt idx="19614">
                  <c:v>42991</c:v>
                </c:pt>
                <c:pt idx="19615">
                  <c:v>42992</c:v>
                </c:pt>
                <c:pt idx="19616">
                  <c:v>42993</c:v>
                </c:pt>
                <c:pt idx="19617">
                  <c:v>42994</c:v>
                </c:pt>
                <c:pt idx="19618">
                  <c:v>42995</c:v>
                </c:pt>
                <c:pt idx="19619">
                  <c:v>42996</c:v>
                </c:pt>
                <c:pt idx="19620">
                  <c:v>42997</c:v>
                </c:pt>
                <c:pt idx="19621">
                  <c:v>42998</c:v>
                </c:pt>
                <c:pt idx="19622">
                  <c:v>42999</c:v>
                </c:pt>
                <c:pt idx="19623">
                  <c:v>43000</c:v>
                </c:pt>
                <c:pt idx="19624">
                  <c:v>43001</c:v>
                </c:pt>
                <c:pt idx="19625">
                  <c:v>43002</c:v>
                </c:pt>
                <c:pt idx="19626">
                  <c:v>43003</c:v>
                </c:pt>
                <c:pt idx="19627">
                  <c:v>43004</c:v>
                </c:pt>
                <c:pt idx="19628">
                  <c:v>43005</c:v>
                </c:pt>
                <c:pt idx="19629">
                  <c:v>43006</c:v>
                </c:pt>
                <c:pt idx="19630">
                  <c:v>43007</c:v>
                </c:pt>
                <c:pt idx="19631">
                  <c:v>43008</c:v>
                </c:pt>
                <c:pt idx="19632">
                  <c:v>43009</c:v>
                </c:pt>
                <c:pt idx="19633">
                  <c:v>43010</c:v>
                </c:pt>
                <c:pt idx="19634">
                  <c:v>43011</c:v>
                </c:pt>
                <c:pt idx="19635">
                  <c:v>43012</c:v>
                </c:pt>
                <c:pt idx="19636">
                  <c:v>43013</c:v>
                </c:pt>
                <c:pt idx="19637">
                  <c:v>43014</c:v>
                </c:pt>
                <c:pt idx="19638">
                  <c:v>43015</c:v>
                </c:pt>
                <c:pt idx="19639">
                  <c:v>43016</c:v>
                </c:pt>
                <c:pt idx="19640">
                  <c:v>43017</c:v>
                </c:pt>
                <c:pt idx="19641">
                  <c:v>43018</c:v>
                </c:pt>
                <c:pt idx="19642">
                  <c:v>43019</c:v>
                </c:pt>
                <c:pt idx="19643">
                  <c:v>43020</c:v>
                </c:pt>
                <c:pt idx="19644">
                  <c:v>43021</c:v>
                </c:pt>
                <c:pt idx="19645">
                  <c:v>43022</c:v>
                </c:pt>
                <c:pt idx="19646">
                  <c:v>43023</c:v>
                </c:pt>
                <c:pt idx="19647">
                  <c:v>43024</c:v>
                </c:pt>
                <c:pt idx="19648">
                  <c:v>43025</c:v>
                </c:pt>
                <c:pt idx="19649">
                  <c:v>43026</c:v>
                </c:pt>
                <c:pt idx="19650">
                  <c:v>43027</c:v>
                </c:pt>
                <c:pt idx="19651">
                  <c:v>43028</c:v>
                </c:pt>
                <c:pt idx="19652">
                  <c:v>43029</c:v>
                </c:pt>
                <c:pt idx="19653">
                  <c:v>43030</c:v>
                </c:pt>
                <c:pt idx="19654">
                  <c:v>43031</c:v>
                </c:pt>
                <c:pt idx="19655">
                  <c:v>43032</c:v>
                </c:pt>
                <c:pt idx="19656">
                  <c:v>43033</c:v>
                </c:pt>
                <c:pt idx="19657">
                  <c:v>43034</c:v>
                </c:pt>
                <c:pt idx="19658">
                  <c:v>43035</c:v>
                </c:pt>
                <c:pt idx="19659">
                  <c:v>43036</c:v>
                </c:pt>
                <c:pt idx="19660">
                  <c:v>43037</c:v>
                </c:pt>
                <c:pt idx="19661">
                  <c:v>43038</c:v>
                </c:pt>
                <c:pt idx="19662">
                  <c:v>43039</c:v>
                </c:pt>
                <c:pt idx="19663">
                  <c:v>43040</c:v>
                </c:pt>
                <c:pt idx="19664">
                  <c:v>43041</c:v>
                </c:pt>
                <c:pt idx="19665">
                  <c:v>43042</c:v>
                </c:pt>
                <c:pt idx="19666">
                  <c:v>43043</c:v>
                </c:pt>
                <c:pt idx="19667">
                  <c:v>43044</c:v>
                </c:pt>
                <c:pt idx="19668">
                  <c:v>43045</c:v>
                </c:pt>
                <c:pt idx="19669">
                  <c:v>43046</c:v>
                </c:pt>
                <c:pt idx="19670">
                  <c:v>43047</c:v>
                </c:pt>
                <c:pt idx="19671">
                  <c:v>43048</c:v>
                </c:pt>
                <c:pt idx="19672">
                  <c:v>43049</c:v>
                </c:pt>
                <c:pt idx="19673">
                  <c:v>43050</c:v>
                </c:pt>
                <c:pt idx="19674">
                  <c:v>43051</c:v>
                </c:pt>
                <c:pt idx="19675">
                  <c:v>43052</c:v>
                </c:pt>
                <c:pt idx="19676">
                  <c:v>43053</c:v>
                </c:pt>
                <c:pt idx="19677">
                  <c:v>43054</c:v>
                </c:pt>
                <c:pt idx="19678">
                  <c:v>43055</c:v>
                </c:pt>
                <c:pt idx="19679">
                  <c:v>43056</c:v>
                </c:pt>
                <c:pt idx="19680">
                  <c:v>43057</c:v>
                </c:pt>
                <c:pt idx="19681">
                  <c:v>43058</c:v>
                </c:pt>
                <c:pt idx="19682">
                  <c:v>43059</c:v>
                </c:pt>
                <c:pt idx="19683">
                  <c:v>43060</c:v>
                </c:pt>
                <c:pt idx="19684">
                  <c:v>43061</c:v>
                </c:pt>
                <c:pt idx="19685">
                  <c:v>43062</c:v>
                </c:pt>
                <c:pt idx="19686">
                  <c:v>43063</c:v>
                </c:pt>
                <c:pt idx="19687">
                  <c:v>43064</c:v>
                </c:pt>
                <c:pt idx="19688">
                  <c:v>43065</c:v>
                </c:pt>
                <c:pt idx="19689">
                  <c:v>43066</c:v>
                </c:pt>
                <c:pt idx="19690">
                  <c:v>43067</c:v>
                </c:pt>
                <c:pt idx="19691">
                  <c:v>43068</c:v>
                </c:pt>
                <c:pt idx="19692">
                  <c:v>43069</c:v>
                </c:pt>
                <c:pt idx="19693">
                  <c:v>43070</c:v>
                </c:pt>
                <c:pt idx="19694">
                  <c:v>43071</c:v>
                </c:pt>
                <c:pt idx="19695">
                  <c:v>43072</c:v>
                </c:pt>
                <c:pt idx="19696">
                  <c:v>43073</c:v>
                </c:pt>
                <c:pt idx="19697">
                  <c:v>43074</c:v>
                </c:pt>
                <c:pt idx="19698">
                  <c:v>43075</c:v>
                </c:pt>
                <c:pt idx="19699">
                  <c:v>43076</c:v>
                </c:pt>
                <c:pt idx="19700">
                  <c:v>43077</c:v>
                </c:pt>
                <c:pt idx="19701">
                  <c:v>43078</c:v>
                </c:pt>
                <c:pt idx="19702">
                  <c:v>43079</c:v>
                </c:pt>
                <c:pt idx="19703">
                  <c:v>43080</c:v>
                </c:pt>
                <c:pt idx="19704">
                  <c:v>43081</c:v>
                </c:pt>
                <c:pt idx="19705">
                  <c:v>43082</c:v>
                </c:pt>
                <c:pt idx="19706">
                  <c:v>43083</c:v>
                </c:pt>
                <c:pt idx="19707">
                  <c:v>43084</c:v>
                </c:pt>
                <c:pt idx="19708">
                  <c:v>43085</c:v>
                </c:pt>
                <c:pt idx="19709">
                  <c:v>43086</c:v>
                </c:pt>
                <c:pt idx="19710">
                  <c:v>43087</c:v>
                </c:pt>
                <c:pt idx="19711">
                  <c:v>43088</c:v>
                </c:pt>
                <c:pt idx="19712">
                  <c:v>43089</c:v>
                </c:pt>
                <c:pt idx="19713">
                  <c:v>43090</c:v>
                </c:pt>
                <c:pt idx="19714">
                  <c:v>43091</c:v>
                </c:pt>
                <c:pt idx="19715">
                  <c:v>43092</c:v>
                </c:pt>
                <c:pt idx="19716">
                  <c:v>43093</c:v>
                </c:pt>
                <c:pt idx="19717">
                  <c:v>43094</c:v>
                </c:pt>
                <c:pt idx="19718">
                  <c:v>43095</c:v>
                </c:pt>
                <c:pt idx="19719">
                  <c:v>43096</c:v>
                </c:pt>
                <c:pt idx="19720">
                  <c:v>43097</c:v>
                </c:pt>
                <c:pt idx="19721">
                  <c:v>43098</c:v>
                </c:pt>
                <c:pt idx="19722">
                  <c:v>43099</c:v>
                </c:pt>
                <c:pt idx="19723">
                  <c:v>43100</c:v>
                </c:pt>
              </c:numCache>
            </c:numRef>
          </c:xVal>
          <c:yVal>
            <c:numRef>
              <c:f>'Karst Model'!$R$8:$R$19974</c:f>
              <c:numCache>
                <c:formatCode>General</c:formatCode>
                <c:ptCount val="19967"/>
                <c:pt idx="14723" formatCode="0.00">
                  <c:v>7.7945572222222088</c:v>
                </c:pt>
                <c:pt idx="14724" formatCode="0.00">
                  <c:v>7.0667244444444481</c:v>
                </c:pt>
                <c:pt idx="14725" formatCode="0.00">
                  <c:v>6.6150086111111284</c:v>
                </c:pt>
                <c:pt idx="14726" formatCode="0.00">
                  <c:v>6.5789041666666765</c:v>
                </c:pt>
                <c:pt idx="14727" formatCode="0.00">
                  <c:v>7.9668738888888981</c:v>
                </c:pt>
                <c:pt idx="14728" formatCode="0.00">
                  <c:v>8.3574583333333248</c:v>
                </c:pt>
                <c:pt idx="14729" formatCode="0.00">
                  <c:v>8.0076965277778012</c:v>
                </c:pt>
                <c:pt idx="14730" formatCode="0.00">
                  <c:v>7.6807051388888885</c:v>
                </c:pt>
                <c:pt idx="14731" formatCode="0.00">
                  <c:v>7.6224456944444619</c:v>
                </c:pt>
                <c:pt idx="14732" formatCode="0.00">
                  <c:v>7.5481854166666364</c:v>
                </c:pt>
                <c:pt idx="14733" formatCode="0.00">
                  <c:v>7.3020187499999754</c:v>
                </c:pt>
                <c:pt idx="14734" formatCode="0.00">
                  <c:v>7.0890845833333334</c:v>
                </c:pt>
                <c:pt idx="14735" formatCode="0.00">
                  <c:v>8.2950961111111088</c:v>
                </c:pt>
                <c:pt idx="14736" formatCode="0.00">
                  <c:v>8.5888549999999988</c:v>
                </c:pt>
                <c:pt idx="14737" formatCode="0.00">
                  <c:v>8.3937679166666879</c:v>
                </c:pt>
                <c:pt idx="14738" formatCode="0.00">
                  <c:v>8.0729306944444623</c:v>
                </c:pt>
                <c:pt idx="14739" formatCode="0.00">
                  <c:v>7.7250151388888906</c:v>
                </c:pt>
                <c:pt idx="14740" formatCode="0.00">
                  <c:v>7.4333076388888824</c:v>
                </c:pt>
                <c:pt idx="14741" formatCode="0.00">
                  <c:v>7.0435437500000022</c:v>
                </c:pt>
                <c:pt idx="14742" formatCode="0.00">
                  <c:v>6.6111109722222299</c:v>
                </c:pt>
                <c:pt idx="14743" formatCode="0.00">
                  <c:v>6.4031001388888908</c:v>
                </c:pt>
                <c:pt idx="14744" formatCode="0.00">
                  <c:v>6.2127312499999814</c:v>
                </c:pt>
                <c:pt idx="14745" formatCode="0.00">
                  <c:v>5.9140490277777715</c:v>
                </c:pt>
                <c:pt idx="14746" formatCode="0.00">
                  <c:v>5.6346498611111224</c:v>
                </c:pt>
                <c:pt idx="14747" formatCode="0.00">
                  <c:v>5.3663281944444607</c:v>
                </c:pt>
                <c:pt idx="14748" formatCode="0.00">
                  <c:v>5.1382137499999967</c:v>
                </c:pt>
                <c:pt idx="14749" formatCode="0.00">
                  <c:v>4.8165559722222033</c:v>
                </c:pt>
                <c:pt idx="14750" formatCode="0.00">
                  <c:v>4.4364336111111395</c:v>
                </c:pt>
                <c:pt idx="14751" formatCode="0.00">
                  <c:v>4.1535470833333434</c:v>
                </c:pt>
                <c:pt idx="14752" formatCode="0.00">
                  <c:v>3.9217401388888833</c:v>
                </c:pt>
                <c:pt idx="14753" formatCode="0.00">
                  <c:v>3.7701425000000039</c:v>
                </c:pt>
                <c:pt idx="14754" formatCode="0.00">
                  <c:v>3.6782402777777752</c:v>
                </c:pt>
                <c:pt idx="14755" formatCode="0.00">
                  <c:v>3.6536236111111031</c:v>
                </c:pt>
                <c:pt idx="14756" formatCode="0.00">
                  <c:v>3.4349455555555539</c:v>
                </c:pt>
                <c:pt idx="14757" formatCode="0.00">
                  <c:v>3.1885737500000135</c:v>
                </c:pt>
                <c:pt idx="14758" formatCode="0.00">
                  <c:v>2.9977945833333282</c:v>
                </c:pt>
                <c:pt idx="14759" formatCode="0.00">
                  <c:v>2.6712134722222247</c:v>
                </c:pt>
                <c:pt idx="14760" formatCode="0.00">
                  <c:v>2.3555047222222218</c:v>
                </c:pt>
                <c:pt idx="14761" formatCode="0.00">
                  <c:v>2.1325187500000009</c:v>
                </c:pt>
                <c:pt idx="14762" formatCode="0.00">
                  <c:v>1.9210205555555515</c:v>
                </c:pt>
                <c:pt idx="14763" formatCode="0.00">
                  <c:v>1.6717768055555542</c:v>
                </c:pt>
                <c:pt idx="14764" formatCode="0.00">
                  <c:v>1.6094145833333311</c:v>
                </c:pt>
                <c:pt idx="14765" formatCode="0.00">
                  <c:v>1.5585401388888902</c:v>
                </c:pt>
                <c:pt idx="14766" formatCode="0.00">
                  <c:v>1.6332106944444458</c:v>
                </c:pt>
                <c:pt idx="14767" formatCode="0.00">
                  <c:v>1.3628376388888901</c:v>
                </c:pt>
                <c:pt idx="14768" formatCode="0.00">
                  <c:v>1.0412222295995635</c:v>
                </c:pt>
                <c:pt idx="14769" formatCode="0.00">
                  <c:v>0.97928924906304105</c:v>
                </c:pt>
                <c:pt idx="14770" formatCode="0.00">
                  <c:v>0.93934052829552495</c:v>
                </c:pt>
                <c:pt idx="14771" formatCode="0.00">
                  <c:v>0.9136946019590666</c:v>
                </c:pt>
                <c:pt idx="14772" formatCode="0.00">
                  <c:v>0.8966362686418009</c:v>
                </c:pt>
                <c:pt idx="14773" formatCode="0.00">
                  <c:v>0.87499175437404875</c:v>
                </c:pt>
                <c:pt idx="14774" formatCode="0.00">
                  <c:v>0.84670766051619883</c:v>
                </c:pt>
                <c:pt idx="14775" formatCode="0.00">
                  <c:v>0.81889202550055873</c:v>
                </c:pt>
                <c:pt idx="14776" formatCode="0.00">
                  <c:v>0.80327624423775656</c:v>
                </c:pt>
                <c:pt idx="14777" formatCode="0.00">
                  <c:v>0.8009041435258436</c:v>
                </c:pt>
                <c:pt idx="14778" formatCode="0.00">
                  <c:v>0.77874955050429207</c:v>
                </c:pt>
                <c:pt idx="14779" formatCode="0.00">
                  <c:v>0.78933788135820548</c:v>
                </c:pt>
                <c:pt idx="14780" formatCode="0.00">
                  <c:v>0.76061247914402863</c:v>
                </c:pt>
                <c:pt idx="14781" formatCode="0.00">
                  <c:v>0.75446993311012756</c:v>
                </c:pt>
                <c:pt idx="14782" formatCode="0.00">
                  <c:v>0.71922675025722949</c:v>
                </c:pt>
                <c:pt idx="14783" formatCode="0.00">
                  <c:v>0.67226880412419221</c:v>
                </c:pt>
                <c:pt idx="14784" formatCode="0.00">
                  <c:v>0.65924756782090987</c:v>
                </c:pt>
                <c:pt idx="14785" formatCode="0.00">
                  <c:v>0.66634654814734451</c:v>
                </c:pt>
                <c:pt idx="14786" formatCode="0.00">
                  <c:v>0.63859066276738474</c:v>
                </c:pt>
                <c:pt idx="14787" formatCode="0.00">
                  <c:v>0.63253706499611129</c:v>
                </c:pt>
                <c:pt idx="14788" formatCode="0.00">
                  <c:v>0.61673325508848165</c:v>
                </c:pt>
                <c:pt idx="14789" formatCode="0.00">
                  <c:v>0.61095140887169364</c:v>
                </c:pt>
                <c:pt idx="14790" formatCode="0.00">
                  <c:v>0.59658093604325357</c:v>
                </c:pt>
                <c:pt idx="14791" formatCode="0.00">
                  <c:v>0.57352691572229386</c:v>
                </c:pt>
                <c:pt idx="14792" formatCode="0.00">
                  <c:v>0.54196973036236651</c:v>
                </c:pt>
                <c:pt idx="14793" formatCode="0.00">
                  <c:v>0.53818119112660157</c:v>
                </c:pt>
                <c:pt idx="14794" formatCode="0.00">
                  <c:v>0.53856083368829122</c:v>
                </c:pt>
                <c:pt idx="14795" formatCode="0.00">
                  <c:v>0.53113526664937671</c:v>
                </c:pt>
                <c:pt idx="14796" formatCode="0.00">
                  <c:v>0.47458776391461877</c:v>
                </c:pt>
                <c:pt idx="14797" formatCode="0.00">
                  <c:v>0.44542683317213388</c:v>
                </c:pt>
                <c:pt idx="14798" formatCode="0.00">
                  <c:v>0.33908661113311556</c:v>
                </c:pt>
                <c:pt idx="14799" formatCode="0.00">
                  <c:v>0.37844026473738246</c:v>
                </c:pt>
                <c:pt idx="14800" formatCode="0.00">
                  <c:v>0.45353466112280344</c:v>
                </c:pt>
                <c:pt idx="14801" formatCode="0.00">
                  <c:v>0.43869168606262837</c:v>
                </c:pt>
                <c:pt idx="14802" formatCode="0.00">
                  <c:v>0.44773383898342223</c:v>
                </c:pt>
                <c:pt idx="14803" formatCode="0.00">
                  <c:v>0.4769946313444568</c:v>
                </c:pt>
                <c:pt idx="14804" formatCode="0.00">
                  <c:v>0.5347022111657409</c:v>
                </c:pt>
                <c:pt idx="14805" formatCode="0.00">
                  <c:v>0.48747754114424052</c:v>
                </c:pt>
                <c:pt idx="14806" formatCode="0.00">
                  <c:v>0.42063912289332872</c:v>
                </c:pt>
                <c:pt idx="14807" formatCode="0.00">
                  <c:v>0.35457004235086642</c:v>
                </c:pt>
                <c:pt idx="14808" formatCode="0.00">
                  <c:v>0.34372163385952081</c:v>
                </c:pt>
                <c:pt idx="14809" formatCode="0.00">
                  <c:v>0.31867624593312582</c:v>
                </c:pt>
                <c:pt idx="14810" formatCode="0.00">
                  <c:v>0.34718522558888631</c:v>
                </c:pt>
                <c:pt idx="14811" formatCode="0.00">
                  <c:v>0.33789372031104442</c:v>
                </c:pt>
                <c:pt idx="14812" formatCode="0.00">
                  <c:v>0.30788123570746079</c:v>
                </c:pt>
                <c:pt idx="14813" formatCode="0.00">
                  <c:v>0.31806492506159995</c:v>
                </c:pt>
                <c:pt idx="14814" formatCode="0.00">
                  <c:v>0.31824729846485089</c:v>
                </c:pt>
                <c:pt idx="14815" formatCode="0.00">
                  <c:v>0.29764364685891775</c:v>
                </c:pt>
                <c:pt idx="14816" formatCode="0.00">
                  <c:v>0.28625977272731684</c:v>
                </c:pt>
                <c:pt idx="14817" formatCode="0.00">
                  <c:v>0.28763418043782335</c:v>
                </c:pt>
                <c:pt idx="14818" formatCode="0.00">
                  <c:v>0.27000867392248212</c:v>
                </c:pt>
                <c:pt idx="14819" formatCode="0.00">
                  <c:v>2.0711084679215461</c:v>
                </c:pt>
                <c:pt idx="14820" formatCode="0.00">
                  <c:v>2.3676079166666666</c:v>
                </c:pt>
                <c:pt idx="14821" formatCode="0.00">
                  <c:v>2.2950698537659342</c:v>
                </c:pt>
                <c:pt idx="14822" formatCode="0.00">
                  <c:v>1.8697141150568752</c:v>
                </c:pt>
                <c:pt idx="14823" formatCode="0.00">
                  <c:v>2.3087330555555594</c:v>
                </c:pt>
                <c:pt idx="14824" formatCode="0.00">
                  <c:v>2.1647255555555627</c:v>
                </c:pt>
                <c:pt idx="14825" formatCode="0.00">
                  <c:v>2.092030082674444</c:v>
                </c:pt>
                <c:pt idx="14826" formatCode="0.00">
                  <c:v>2.0342572222222222</c:v>
                </c:pt>
                <c:pt idx="14827" formatCode="0.00">
                  <c:v>2.1177092359673422</c:v>
                </c:pt>
                <c:pt idx="14828" formatCode="0.00">
                  <c:v>1.708485231563166</c:v>
                </c:pt>
                <c:pt idx="14829" formatCode="0.00">
                  <c:v>1.7032876131453012</c:v>
                </c:pt>
                <c:pt idx="14830" formatCode="0.00">
                  <c:v>1.7479937520066779</c:v>
                </c:pt>
                <c:pt idx="14831" formatCode="0.00">
                  <c:v>1.3720322468412056</c:v>
                </c:pt>
                <c:pt idx="14832" formatCode="0.00">
                  <c:v>1.4683754004244578</c:v>
                </c:pt>
                <c:pt idx="14833" formatCode="0.00">
                  <c:v>1.8984552777777781</c:v>
                </c:pt>
                <c:pt idx="14834" formatCode="0.00">
                  <c:v>1.8075666698909638</c:v>
                </c:pt>
                <c:pt idx="14835" formatCode="0.00">
                  <c:v>1.4480177899199773</c:v>
                </c:pt>
                <c:pt idx="14836" formatCode="0.00">
                  <c:v>1.4316094666798878</c:v>
                </c:pt>
                <c:pt idx="14837" formatCode="0.00">
                  <c:v>1.8791073221502421</c:v>
                </c:pt>
                <c:pt idx="14838" formatCode="0.00">
                  <c:v>6.0180094187997009</c:v>
                </c:pt>
                <c:pt idx="14839" formatCode="0.00">
                  <c:v>5.5404911111111135</c:v>
                </c:pt>
                <c:pt idx="14840" formatCode="0.00">
                  <c:v>3.7820405555555494</c:v>
                </c:pt>
                <c:pt idx="14841" formatCode="0.00">
                  <c:v>1.4041748040247368</c:v>
                </c:pt>
                <c:pt idx="14842" formatCode="0.00">
                  <c:v>0.77849386838821</c:v>
                </c:pt>
                <c:pt idx="14843" formatCode="0.00">
                  <c:v>0.6497998983678096</c:v>
                </c:pt>
                <c:pt idx="14844" formatCode="0.00">
                  <c:v>0.60474319138796917</c:v>
                </c:pt>
                <c:pt idx="14845" formatCode="0.00">
                  <c:v>0.57080625674972363</c:v>
                </c:pt>
                <c:pt idx="14846" formatCode="0.00">
                  <c:v>0.50745670582952107</c:v>
                </c:pt>
                <c:pt idx="14847" formatCode="0.00">
                  <c:v>0.5131981780799858</c:v>
                </c:pt>
                <c:pt idx="14848" formatCode="0.00">
                  <c:v>0.48600047989178036</c:v>
                </c:pt>
                <c:pt idx="14849" formatCode="0.00">
                  <c:v>0.46391117460922832</c:v>
                </c:pt>
                <c:pt idx="14850" formatCode="0.00">
                  <c:v>0.47190726081036982</c:v>
                </c:pt>
                <c:pt idx="14851" formatCode="0.00">
                  <c:v>0.46003077000807452</c:v>
                </c:pt>
                <c:pt idx="14852" formatCode="0.00">
                  <c:v>0.45844238072983173</c:v>
                </c:pt>
                <c:pt idx="14853" formatCode="0.00">
                  <c:v>0.45311790726233092</c:v>
                </c:pt>
                <c:pt idx="14854" formatCode="0.00">
                  <c:v>0.46028821600412684</c:v>
                </c:pt>
                <c:pt idx="14855" formatCode="0.00">
                  <c:v>0.46729367156512774</c:v>
                </c:pt>
                <c:pt idx="14856" formatCode="0.00">
                  <c:v>0.45110792863141375</c:v>
                </c:pt>
                <c:pt idx="14857" formatCode="0.00">
                  <c:v>0.46732199227438115</c:v>
                </c:pt>
                <c:pt idx="14858" formatCode="0.00">
                  <c:v>0.43773252694554982</c:v>
                </c:pt>
                <c:pt idx="14859" formatCode="0.00">
                  <c:v>0.46017092855116104</c:v>
                </c:pt>
                <c:pt idx="14860" formatCode="0.00">
                  <c:v>0.57497912267690865</c:v>
                </c:pt>
                <c:pt idx="14861" formatCode="0.00">
                  <c:v>0.54714198078609166</c:v>
                </c:pt>
                <c:pt idx="14862" formatCode="0.00">
                  <c:v>0.48713232408044138</c:v>
                </c:pt>
                <c:pt idx="14863" formatCode="0.00">
                  <c:v>0.47354624282549618</c:v>
                </c:pt>
                <c:pt idx="14864" formatCode="0.00">
                  <c:v>0.46451119534938085</c:v>
                </c:pt>
                <c:pt idx="14865" formatCode="0.00">
                  <c:v>0.4484435110122193</c:v>
                </c:pt>
                <c:pt idx="14866" formatCode="0.00">
                  <c:v>0.45027583217909034</c:v>
                </c:pt>
                <c:pt idx="14867" formatCode="0.00">
                  <c:v>0.42584751355452682</c:v>
                </c:pt>
                <c:pt idx="14868" formatCode="0.00">
                  <c:v>0.41002188051673921</c:v>
                </c:pt>
                <c:pt idx="14869" formatCode="0.00">
                  <c:v>0.43502497782909844</c:v>
                </c:pt>
                <c:pt idx="14870" formatCode="0.00">
                  <c:v>0.45053513529690076</c:v>
                </c:pt>
                <c:pt idx="14871" formatCode="0.00">
                  <c:v>0.42827497939951792</c:v>
                </c:pt>
                <c:pt idx="14872" formatCode="0.00">
                  <c:v>0.44972751933209082</c:v>
                </c:pt>
                <c:pt idx="14873" formatCode="0.00">
                  <c:v>0.43945077410440597</c:v>
                </c:pt>
                <c:pt idx="14874" formatCode="0.00">
                  <c:v>0.45374223444830247</c:v>
                </c:pt>
                <c:pt idx="14875" formatCode="0.00">
                  <c:v>0.44343606648412309</c:v>
                </c:pt>
                <c:pt idx="14876" formatCode="0.00">
                  <c:v>0.41933216800016182</c:v>
                </c:pt>
                <c:pt idx="14877" formatCode="0.00">
                  <c:v>0.45143980501187386</c:v>
                </c:pt>
                <c:pt idx="14878" formatCode="0.00">
                  <c:v>0.4389604160980935</c:v>
                </c:pt>
                <c:pt idx="14879" formatCode="0.00">
                  <c:v>0.40512634363798378</c:v>
                </c:pt>
                <c:pt idx="14880" formatCode="0.00">
                  <c:v>0.41612757030172881</c:v>
                </c:pt>
                <c:pt idx="14881" formatCode="0.00">
                  <c:v>0.42965315674147475</c:v>
                </c:pt>
                <c:pt idx="14882" formatCode="0.00">
                  <c:v>0.43211857683138782</c:v>
                </c:pt>
                <c:pt idx="14883" formatCode="0.00">
                  <c:v>0.44174081310990432</c:v>
                </c:pt>
                <c:pt idx="14884" formatCode="0.00">
                  <c:v>0.41970124000143233</c:v>
                </c:pt>
                <c:pt idx="14885" formatCode="0.00">
                  <c:v>0.42361129133267938</c:v>
                </c:pt>
                <c:pt idx="14886" formatCode="0.00">
                  <c:v>0.43484042619777402</c:v>
                </c:pt>
                <c:pt idx="14887" formatCode="0.00">
                  <c:v>0.42796623053145982</c:v>
                </c:pt>
                <c:pt idx="14888" formatCode="0.00">
                  <c:v>1.1161643661755667</c:v>
                </c:pt>
                <c:pt idx="14889" formatCode="0.00">
                  <c:v>7.1221119444444314</c:v>
                </c:pt>
                <c:pt idx="14890" formatCode="0.00">
                  <c:v>10.256839305555539</c:v>
                </c:pt>
                <c:pt idx="14891" formatCode="0.00">
                  <c:v>10.673886666666665</c:v>
                </c:pt>
                <c:pt idx="14892" formatCode="0.00">
                  <c:v>10.360844722222234</c:v>
                </c:pt>
                <c:pt idx="14893" formatCode="0.00">
                  <c:v>9.7899431944444331</c:v>
                </c:pt>
                <c:pt idx="14894" formatCode="0.00">
                  <c:v>8.4005375000000146</c:v>
                </c:pt>
                <c:pt idx="14895" formatCode="0.00">
                  <c:v>6.7949154166666634</c:v>
                </c:pt>
                <c:pt idx="14896" formatCode="0.00">
                  <c:v>5.4301263888888824</c:v>
                </c:pt>
                <c:pt idx="14897" formatCode="0.00">
                  <c:v>4.1155963888888865</c:v>
                </c:pt>
                <c:pt idx="14898" formatCode="0.00">
                  <c:v>2.9504074999999967</c:v>
                </c:pt>
                <c:pt idx="14899" formatCode="0.00">
                  <c:v>1.5650990352209502</c:v>
                </c:pt>
                <c:pt idx="14900" formatCode="0.00">
                  <c:v>0.96508988065794388</c:v>
                </c:pt>
                <c:pt idx="14901" formatCode="0.00">
                  <c:v>0.85098446078204348</c:v>
                </c:pt>
                <c:pt idx="14902" formatCode="0.00">
                  <c:v>0.77830334591645056</c:v>
                </c:pt>
                <c:pt idx="14903" formatCode="0.00">
                  <c:v>0.71534249518917592</c:v>
                </c:pt>
                <c:pt idx="14904" formatCode="0.00">
                  <c:v>0.67179683869739693</c:v>
                </c:pt>
                <c:pt idx="14905" formatCode="0.00">
                  <c:v>0.626614761918312</c:v>
                </c:pt>
                <c:pt idx="14906" formatCode="0.00">
                  <c:v>0.58912655771255906</c:v>
                </c:pt>
                <c:pt idx="14907" formatCode="0.00">
                  <c:v>0.56956464982623023</c:v>
                </c:pt>
                <c:pt idx="14908" formatCode="0.00">
                  <c:v>0.5560685521060077</c:v>
                </c:pt>
                <c:pt idx="14909" formatCode="0.00">
                  <c:v>0.54352103718456235</c:v>
                </c:pt>
                <c:pt idx="14910" formatCode="0.00">
                  <c:v>0.51788380633631492</c:v>
                </c:pt>
                <c:pt idx="14911" formatCode="0.00">
                  <c:v>0.51373297514472416</c:v>
                </c:pt>
                <c:pt idx="14912" formatCode="0.00">
                  <c:v>0.49986023194219548</c:v>
                </c:pt>
                <c:pt idx="14913" formatCode="0.00">
                  <c:v>0.4901419472917673</c:v>
                </c:pt>
                <c:pt idx="14914" formatCode="0.00">
                  <c:v>0.47524688110787727</c:v>
                </c:pt>
                <c:pt idx="14915" formatCode="0.00">
                  <c:v>0.42667640861900807</c:v>
                </c:pt>
                <c:pt idx="14916" formatCode="0.00">
                  <c:v>0.46215290946552362</c:v>
                </c:pt>
                <c:pt idx="14917" formatCode="0.00">
                  <c:v>0.45437568448808741</c:v>
                </c:pt>
                <c:pt idx="14918" formatCode="0.00">
                  <c:v>0.45238103150660008</c:v>
                </c:pt>
                <c:pt idx="14919" formatCode="0.00">
                  <c:v>0.64197115104581992</c:v>
                </c:pt>
                <c:pt idx="14920" formatCode="0.00">
                  <c:v>0.8313683475787137</c:v>
                </c:pt>
                <c:pt idx="14921" formatCode="0.00">
                  <c:v>0.93687725027975965</c:v>
                </c:pt>
                <c:pt idx="14922" formatCode="0.00">
                  <c:v>0.96620461224393506</c:v>
                </c:pt>
                <c:pt idx="14923" formatCode="0.00">
                  <c:v>1.3771973611111121</c:v>
                </c:pt>
                <c:pt idx="14924" formatCode="0.00">
                  <c:v>1.4827199825880575</c:v>
                </c:pt>
                <c:pt idx="14925" formatCode="0.00">
                  <c:v>2.4510994444444387</c:v>
                </c:pt>
                <c:pt idx="14926" formatCode="0.00">
                  <c:v>1.8851212499999987</c:v>
                </c:pt>
                <c:pt idx="14927" formatCode="0.00">
                  <c:v>1.0271353580114948</c:v>
                </c:pt>
                <c:pt idx="14928" formatCode="0.00">
                  <c:v>0.9160625765199425</c:v>
                </c:pt>
                <c:pt idx="14929" formatCode="0.00">
                  <c:v>0.84053972626004381</c:v>
                </c:pt>
                <c:pt idx="14930" formatCode="0.00">
                  <c:v>0.7838361788314635</c:v>
                </c:pt>
                <c:pt idx="14931" formatCode="0.00">
                  <c:v>1.6412771733249081</c:v>
                </c:pt>
                <c:pt idx="14932" formatCode="0.00">
                  <c:v>3.6538287500000082</c:v>
                </c:pt>
                <c:pt idx="14933" formatCode="0.00">
                  <c:v>3.7256273611111062</c:v>
                </c:pt>
                <c:pt idx="14934" formatCode="0.00">
                  <c:v>3.4968974999999927</c:v>
                </c:pt>
                <c:pt idx="14935" formatCode="0.00">
                  <c:v>4.2218583333333424</c:v>
                </c:pt>
                <c:pt idx="14936" formatCode="0.00">
                  <c:v>4.2450390277777776</c:v>
                </c:pt>
                <c:pt idx="14937" formatCode="0.00">
                  <c:v>3.782861111111107</c:v>
                </c:pt>
                <c:pt idx="14938" formatCode="0.00">
                  <c:v>3.2314477777777872</c:v>
                </c:pt>
                <c:pt idx="14939" formatCode="0.00">
                  <c:v>2.9854862499999992</c:v>
                </c:pt>
                <c:pt idx="14940" formatCode="0.00">
                  <c:v>2.738499027777781</c:v>
                </c:pt>
                <c:pt idx="14941" formatCode="0.00">
                  <c:v>2.5485404166666701</c:v>
                </c:pt>
                <c:pt idx="14942" formatCode="0.00">
                  <c:v>2.6492636111111132</c:v>
                </c:pt>
                <c:pt idx="14943" formatCode="0.00">
                  <c:v>2.8806602777777686</c:v>
                </c:pt>
                <c:pt idx="14944" formatCode="0.00">
                  <c:v>2.9292781944444353</c:v>
                </c:pt>
                <c:pt idx="14945" formatCode="0.00">
                  <c:v>2.7136772222222292</c:v>
                </c:pt>
                <c:pt idx="14946" formatCode="0.00">
                  <c:v>2.3276058333333327</c:v>
                </c:pt>
                <c:pt idx="14947" formatCode="0.00">
                  <c:v>1.7443959722222209</c:v>
                </c:pt>
                <c:pt idx="14948" formatCode="0.00">
                  <c:v>1.2036768312458808</c:v>
                </c:pt>
                <c:pt idx="14949" formatCode="0.00">
                  <c:v>0.99408948752847126</c:v>
                </c:pt>
                <c:pt idx="14950" formatCode="0.00">
                  <c:v>0.94382714462970863</c:v>
                </c:pt>
                <c:pt idx="14951" formatCode="0.00">
                  <c:v>0.89916829617045069</c:v>
                </c:pt>
                <c:pt idx="14952" formatCode="0.00">
                  <c:v>0.85967623165669182</c:v>
                </c:pt>
                <c:pt idx="14953" formatCode="0.00">
                  <c:v>0.82272576483334992</c:v>
                </c:pt>
                <c:pt idx="14954" formatCode="0.00">
                  <c:v>0.80971357710904734</c:v>
                </c:pt>
                <c:pt idx="14955" formatCode="0.00">
                  <c:v>1.2392162361817105</c:v>
                </c:pt>
                <c:pt idx="14956" formatCode="0.00">
                  <c:v>2.0689256944444465</c:v>
                </c:pt>
                <c:pt idx="14957" formatCode="0.00">
                  <c:v>1.8192716666666664</c:v>
                </c:pt>
                <c:pt idx="14958" formatCode="0.00">
                  <c:v>1.0220811187812509</c:v>
                </c:pt>
                <c:pt idx="14959" formatCode="0.00">
                  <c:v>0.91557762525664088</c:v>
                </c:pt>
                <c:pt idx="14960" formatCode="0.00">
                  <c:v>0.86269463614363417</c:v>
                </c:pt>
                <c:pt idx="14961" formatCode="0.00">
                  <c:v>0.81875791587985292</c:v>
                </c:pt>
                <c:pt idx="14962" formatCode="0.00">
                  <c:v>2.4292353408164451</c:v>
                </c:pt>
                <c:pt idx="14963" formatCode="0.00">
                  <c:v>5.8637899999999865</c:v>
                </c:pt>
                <c:pt idx="14964" formatCode="0.00">
                  <c:v>6.5126443055555718</c:v>
                </c:pt>
                <c:pt idx="14965" formatCode="0.00">
                  <c:v>6.3538668055555378</c:v>
                </c:pt>
                <c:pt idx="14966" formatCode="0.00">
                  <c:v>6.277965416666663</c:v>
                </c:pt>
                <c:pt idx="14967" formatCode="0.00">
                  <c:v>6.0182595833333359</c:v>
                </c:pt>
                <c:pt idx="14968" formatCode="0.00">
                  <c:v>5.4375113888888835</c:v>
                </c:pt>
                <c:pt idx="14969" formatCode="0.00">
                  <c:v>4.7597324999999984</c:v>
                </c:pt>
                <c:pt idx="14970" formatCode="0.00">
                  <c:v>4.1272893055555455</c:v>
                </c:pt>
                <c:pt idx="14971" formatCode="0.00">
                  <c:v>3.9299456944444389</c:v>
                </c:pt>
                <c:pt idx="14972" formatCode="0.00">
                  <c:v>5.1205718055555485</c:v>
                </c:pt>
                <c:pt idx="14973" formatCode="0.00">
                  <c:v>5.8182491666666714</c:v>
                </c:pt>
                <c:pt idx="14974" formatCode="0.00">
                  <c:v>5.9267676388888813</c:v>
                </c:pt>
                <c:pt idx="14975" formatCode="0.00">
                  <c:v>5.6563945833333484</c:v>
                </c:pt>
                <c:pt idx="14976" formatCode="0.00">
                  <c:v>5.106006944444438</c:v>
                </c:pt>
                <c:pt idx="14977" formatCode="0.00">
                  <c:v>4.5697738888888937</c:v>
                </c:pt>
                <c:pt idx="14978" formatCode="0.00">
                  <c:v>4.0829793055555506</c:v>
                </c:pt>
                <c:pt idx="14979" formatCode="0.00">
                  <c:v>4.0347716666666695</c:v>
                </c:pt>
                <c:pt idx="14980" formatCode="0.00">
                  <c:v>4.4534601388888904</c:v>
                </c:pt>
                <c:pt idx="14981" formatCode="0.00">
                  <c:v>4.6399313888888853</c:v>
                </c:pt>
                <c:pt idx="14982" formatCode="0.00">
                  <c:v>4.5894672222222308</c:v>
                </c:pt>
                <c:pt idx="14983" formatCode="0.00">
                  <c:v>4.7835286111110964</c:v>
                </c:pt>
                <c:pt idx="14984" formatCode="0.00">
                  <c:v>5.1109302777777437</c:v>
                </c:pt>
                <c:pt idx="14985" formatCode="0.00">
                  <c:v>4.9554349999999898</c:v>
                </c:pt>
                <c:pt idx="14986" formatCode="0.00">
                  <c:v>4.6380851388888855</c:v>
                </c:pt>
                <c:pt idx="14987" formatCode="0.00">
                  <c:v>4.2903747222222304</c:v>
                </c:pt>
                <c:pt idx="14988" formatCode="0.00">
                  <c:v>3.9662552777777753</c:v>
                </c:pt>
                <c:pt idx="14989" formatCode="0.00">
                  <c:v>3.7951694444444515</c:v>
                </c:pt>
                <c:pt idx="14990" formatCode="0.00">
                  <c:v>3.9049187500000002</c:v>
                </c:pt>
                <c:pt idx="14991" formatCode="0.00">
                  <c:v>3.863890972222225</c:v>
                </c:pt>
                <c:pt idx="14992" formatCode="0.00">
                  <c:v>7.1493954166666622</c:v>
                </c:pt>
                <c:pt idx="14993" formatCode="0.00">
                  <c:v>6.9042544444444518</c:v>
                </c:pt>
                <c:pt idx="14994" formatCode="0.00">
                  <c:v>8.1365237499999985</c:v>
                </c:pt>
                <c:pt idx="14995" formatCode="0.00">
                  <c:v>8.6469093055555479</c:v>
                </c:pt>
                <c:pt idx="14996" formatCode="0.00">
                  <c:v>8.4315134722222158</c:v>
                </c:pt>
                <c:pt idx="14997" formatCode="0.00">
                  <c:v>7.9613351388888995</c:v>
                </c:pt>
                <c:pt idx="14998" formatCode="0.00">
                  <c:v>7.3403797222222193</c:v>
                </c:pt>
                <c:pt idx="14999" formatCode="0.00">
                  <c:v>6.740143333333366</c:v>
                </c:pt>
                <c:pt idx="15000" formatCode="0.00">
                  <c:v>6.4958229166666843</c:v>
                </c:pt>
                <c:pt idx="15001" formatCode="0.00">
                  <c:v>6.4262808333333199</c:v>
                </c:pt>
                <c:pt idx="15002" formatCode="0.00">
                  <c:v>6.2510922222222121</c:v>
                </c:pt>
                <c:pt idx="15003" formatCode="0.00">
                  <c:v>5.9848219444444384</c:v>
                </c:pt>
                <c:pt idx="15004" formatCode="0.00">
                  <c:v>5.6038790277777855</c:v>
                </c:pt>
                <c:pt idx="15005" formatCode="0.00">
                  <c:v>5.256373749999983</c:v>
                </c:pt>
                <c:pt idx="15006" formatCode="0.00">
                  <c:v>4.9578966666666675</c:v>
                </c:pt>
                <c:pt idx="15007" formatCode="0.00">
                  <c:v>4.5492600000000145</c:v>
                </c:pt>
                <c:pt idx="15008" formatCode="0.00">
                  <c:v>4.222678888888888</c:v>
                </c:pt>
                <c:pt idx="15009" formatCode="0.00">
                  <c:v>4.2079088888888956</c:v>
                </c:pt>
                <c:pt idx="15010" formatCode="0.00">
                  <c:v>4.4464854166666674</c:v>
                </c:pt>
                <c:pt idx="15011" formatCode="0.00">
                  <c:v>12.387822083333338</c:v>
                </c:pt>
                <c:pt idx="15012" formatCode="0.00">
                  <c:v>6.5105929166666643</c:v>
                </c:pt>
                <c:pt idx="15013" formatCode="0.00">
                  <c:v>5.0085659722222218</c:v>
                </c:pt>
                <c:pt idx="15014" formatCode="0.00">
                  <c:v>4.4165351388888965</c:v>
                </c:pt>
                <c:pt idx="15015" formatCode="0.00">
                  <c:v>4.0928259722222151</c:v>
                </c:pt>
                <c:pt idx="15016" formatCode="0.00">
                  <c:v>3.8919950000000028</c:v>
                </c:pt>
                <c:pt idx="15017" formatCode="0.00">
                  <c:v>3.6560852777777675</c:v>
                </c:pt>
                <c:pt idx="15018" formatCode="0.00">
                  <c:v>3.4825377777777802</c:v>
                </c:pt>
                <c:pt idx="15019" formatCode="0.00">
                  <c:v>3.3891995833333342</c:v>
                </c:pt>
                <c:pt idx="15020" formatCode="0.00">
                  <c:v>3.8456336111111131</c:v>
                </c:pt>
                <c:pt idx="15021" formatCode="0.00">
                  <c:v>5.5031558333333237</c:v>
                </c:pt>
                <c:pt idx="15022" formatCode="0.00">
                  <c:v>6.8874330555555465</c:v>
                </c:pt>
                <c:pt idx="15023" formatCode="0.00">
                  <c:v>7.2478620833333425</c:v>
                </c:pt>
                <c:pt idx="15024" formatCode="0.00">
                  <c:v>6.8498926388889059</c:v>
                </c:pt>
                <c:pt idx="15025" formatCode="0.00">
                  <c:v>6.4410508333333194</c:v>
                </c:pt>
                <c:pt idx="15026" formatCode="0.00">
                  <c:v>6.2020640277777686</c:v>
                </c:pt>
                <c:pt idx="15027" formatCode="0.00">
                  <c:v>5.8637900000000007</c:v>
                </c:pt>
                <c:pt idx="15028" formatCode="0.00">
                  <c:v>5.5064380555555603</c:v>
                </c:pt>
                <c:pt idx="15029" formatCode="0.00">
                  <c:v>5.9692313888888799</c:v>
                </c:pt>
                <c:pt idx="15030" formatCode="0.00">
                  <c:v>6.4303836111111359</c:v>
                </c:pt>
                <c:pt idx="15031" formatCode="0.00">
                  <c:v>6.3495588888888692</c:v>
                </c:pt>
                <c:pt idx="15032" formatCode="0.00">
                  <c:v>6.6445486111111105</c:v>
                </c:pt>
                <c:pt idx="15033" formatCode="0.00">
                  <c:v>8.1523194444444549</c:v>
                </c:pt>
                <c:pt idx="15034" formatCode="0.00">
                  <c:v>8.4399241666666693</c:v>
                </c:pt>
                <c:pt idx="15035" formatCode="0.00">
                  <c:v>8.6323444444444331</c:v>
                </c:pt>
                <c:pt idx="15036" formatCode="0.00">
                  <c:v>9.2500176388889042</c:v>
                </c:pt>
                <c:pt idx="15037" formatCode="0.00">
                  <c:v>9.5470587499999819</c:v>
                </c:pt>
                <c:pt idx="15038" formatCode="0.00">
                  <c:v>9.3895120833333507</c:v>
                </c:pt>
                <c:pt idx="15039" formatCode="0.00">
                  <c:v>9.4674648611110968</c:v>
                </c:pt>
                <c:pt idx="15040" formatCode="0.00">
                  <c:v>10.670809583333364</c:v>
                </c:pt>
                <c:pt idx="15041" formatCode="0.00">
                  <c:v>10.912052916666722</c:v>
                </c:pt>
                <c:pt idx="15042" formatCode="0.00">
                  <c:v>10.728043333333318</c:v>
                </c:pt>
                <c:pt idx="15043" formatCode="0.00">
                  <c:v>10.421976111111093</c:v>
                </c:pt>
                <c:pt idx="15044" formatCode="0.00">
                  <c:v>10.070368055555541</c:v>
                </c:pt>
                <c:pt idx="15045" formatCode="0.00">
                  <c:v>9.5599825000000163</c:v>
                </c:pt>
                <c:pt idx="15046" formatCode="0.00">
                  <c:v>8.7484530555555295</c:v>
                </c:pt>
                <c:pt idx="15047" formatCode="0.00">
                  <c:v>7.6070602777777472</c:v>
                </c:pt>
                <c:pt idx="15048" formatCode="0.00">
                  <c:v>6.6716269444444594</c:v>
                </c:pt>
                <c:pt idx="15049" formatCode="0.00">
                  <c:v>6.1735497222222184</c:v>
                </c:pt>
                <c:pt idx="15050" formatCode="0.00">
                  <c:v>5.9158952777777642</c:v>
                </c:pt>
                <c:pt idx="15051" formatCode="0.00">
                  <c:v>5.7234750000000076</c:v>
                </c:pt>
                <c:pt idx="15052" formatCode="0.00">
                  <c:v>5.7119872222222279</c:v>
                </c:pt>
                <c:pt idx="15053" formatCode="0.00">
                  <c:v>5.8980481944444483</c:v>
                </c:pt>
                <c:pt idx="15054" formatCode="0.00">
                  <c:v>6.0406197222222104</c:v>
                </c:pt>
                <c:pt idx="15055" formatCode="0.00">
                  <c:v>6.1737548611110862</c:v>
                </c:pt>
                <c:pt idx="15056" formatCode="0.00">
                  <c:v>6.2576566666666436</c:v>
                </c:pt>
                <c:pt idx="15057" formatCode="0.00">
                  <c:v>6.265862222222208</c:v>
                </c:pt>
                <c:pt idx="15058" formatCode="0.00">
                  <c:v>6.2863761111111058</c:v>
                </c:pt>
                <c:pt idx="15059" formatCode="0.00">
                  <c:v>6.3130441666666455</c:v>
                </c:pt>
                <c:pt idx="15060" formatCode="0.00">
                  <c:v>6.6634213888888905</c:v>
                </c:pt>
                <c:pt idx="15061" formatCode="0.00">
                  <c:v>7.7104502777777739</c:v>
                </c:pt>
                <c:pt idx="15062" formatCode="0.00">
                  <c:v>8.8182002777777893</c:v>
                </c:pt>
                <c:pt idx="15063" formatCode="0.00">
                  <c:v>9.3062256944444517</c:v>
                </c:pt>
                <c:pt idx="15064" formatCode="0.00">
                  <c:v>9.3294063888889305</c:v>
                </c:pt>
                <c:pt idx="15065" formatCode="0.00">
                  <c:v>9.6174213888888698</c:v>
                </c:pt>
                <c:pt idx="15066" formatCode="0.00">
                  <c:v>10.532135694444424</c:v>
                </c:pt>
                <c:pt idx="15067" formatCode="0.00">
                  <c:v>10.437976944444419</c:v>
                </c:pt>
                <c:pt idx="15068" formatCode="0.00">
                  <c:v>10.21888861111109</c:v>
                </c:pt>
                <c:pt idx="15069" formatCode="0.00">
                  <c:v>9.8469718055555173</c:v>
                </c:pt>
                <c:pt idx="15070" formatCode="0.00">
                  <c:v>9.3523819444444563</c:v>
                </c:pt>
                <c:pt idx="15071" formatCode="0.00">
                  <c:v>8.5671102777777577</c:v>
                </c:pt>
                <c:pt idx="15072" formatCode="0.00">
                  <c:v>7.8538423611111234</c:v>
                </c:pt>
                <c:pt idx="15073" formatCode="0.00">
                  <c:v>7.7073731944444743</c:v>
                </c:pt>
                <c:pt idx="15074" formatCode="0.00">
                  <c:v>7.8089169444444435</c:v>
                </c:pt>
                <c:pt idx="15075" formatCode="0.00">
                  <c:v>8.0278001388888907</c:v>
                </c:pt>
                <c:pt idx="15076" formatCode="0.00">
                  <c:v>8.4286415277777689</c:v>
                </c:pt>
                <c:pt idx="15077" formatCode="0.00">
                  <c:v>8.8003531944444635</c:v>
                </c:pt>
                <c:pt idx="15078" formatCode="0.00">
                  <c:v>8.9088716666666912</c:v>
                </c:pt>
                <c:pt idx="15079" formatCode="0.00">
                  <c:v>8.5125433333333227</c:v>
                </c:pt>
                <c:pt idx="15080" formatCode="0.00">
                  <c:v>7.9361030555555763</c:v>
                </c:pt>
                <c:pt idx="15081" formatCode="0.00">
                  <c:v>7.6501394444444575</c:v>
                </c:pt>
                <c:pt idx="15082" formatCode="0.00">
                  <c:v>8.1908855555555604</c:v>
                </c:pt>
                <c:pt idx="15083" formatCode="0.00">
                  <c:v>8.6514223611111039</c:v>
                </c:pt>
                <c:pt idx="15084" formatCode="0.00">
                  <c:v>8.3494579166666743</c:v>
                </c:pt>
                <c:pt idx="15085" formatCode="0.00">
                  <c:v>7.8638941666666682</c:v>
                </c:pt>
                <c:pt idx="15086" formatCode="0.00">
                  <c:v>7.6431647222222319</c:v>
                </c:pt>
                <c:pt idx="15087" formatCode="0.00">
                  <c:v>7.5007983333333232</c:v>
                </c:pt>
                <c:pt idx="15088" formatCode="0.00">
                  <c:v>7.1171886111111045</c:v>
                </c:pt>
                <c:pt idx="15089" formatCode="0.00">
                  <c:v>6.5860840277777726</c:v>
                </c:pt>
                <c:pt idx="15090" formatCode="0.00">
                  <c:v>6.1737548611110942</c:v>
                </c:pt>
                <c:pt idx="15091" formatCode="0.00">
                  <c:v>6.0537486111110992</c:v>
                </c:pt>
                <c:pt idx="15092" formatCode="0.00">
                  <c:v>6.0266702777777477</c:v>
                </c:pt>
                <c:pt idx="15093" formatCode="0.00">
                  <c:v>6.0439019444444311</c:v>
                </c:pt>
                <c:pt idx="15094" formatCode="0.00">
                  <c:v>6.0328244444444303</c:v>
                </c:pt>
                <c:pt idx="15095" formatCode="0.00">
                  <c:v>5.8309677777777766</c:v>
                </c:pt>
                <c:pt idx="15096" formatCode="0.00">
                  <c:v>5.4461272222222306</c:v>
                </c:pt>
                <c:pt idx="15097" formatCode="0.00">
                  <c:v>4.9720512499999945</c:v>
                </c:pt>
                <c:pt idx="15098" formatCode="0.00">
                  <c:v>4.7781949999999878</c:v>
                </c:pt>
                <c:pt idx="15099" formatCode="0.00">
                  <c:v>4.7931701388888799</c:v>
                </c:pt>
                <c:pt idx="15100" formatCode="0.00">
                  <c:v>4.8682509722222145</c:v>
                </c:pt>
                <c:pt idx="15101" formatCode="0.00">
                  <c:v>5.0372854166666556</c:v>
                </c:pt>
                <c:pt idx="15102" formatCode="0.00">
                  <c:v>4.9554349999999889</c:v>
                </c:pt>
                <c:pt idx="15103" formatCode="0.00">
                  <c:v>4.7634249999999865</c:v>
                </c:pt>
                <c:pt idx="15104" formatCode="0.00">
                  <c:v>4.3371463888888995</c:v>
                </c:pt>
                <c:pt idx="15105" formatCode="0.00">
                  <c:v>4.1106730555555426</c:v>
                </c:pt>
                <c:pt idx="15106" formatCode="0.00">
                  <c:v>3.8454284722222187</c:v>
                </c:pt>
                <c:pt idx="15107" formatCode="0.00">
                  <c:v>3.8177347222222289</c:v>
                </c:pt>
                <c:pt idx="15108" formatCode="0.00">
                  <c:v>3.8072726388888833</c:v>
                </c:pt>
                <c:pt idx="15109" formatCode="0.00">
                  <c:v>3.6975233333333355</c:v>
                </c:pt>
                <c:pt idx="15110" formatCode="0.00">
                  <c:v>3.5024362499999948</c:v>
                </c:pt>
                <c:pt idx="15111" formatCode="0.00">
                  <c:v>3.2689881944444514</c:v>
                </c:pt>
                <c:pt idx="15112" formatCode="0.00">
                  <c:v>3.0222061111111067</c:v>
                </c:pt>
                <c:pt idx="15113" formatCode="0.00">
                  <c:v>2.7376784722222247</c:v>
                </c:pt>
                <c:pt idx="15114" formatCode="0.00">
                  <c:v>2.537052638888881</c:v>
                </c:pt>
                <c:pt idx="15115" formatCode="0.00">
                  <c:v>2.3557098611111105</c:v>
                </c:pt>
                <c:pt idx="15116" formatCode="0.00">
                  <c:v>2.0494375000000016</c:v>
                </c:pt>
                <c:pt idx="15117" formatCode="0.00">
                  <c:v>1.6001833333333348</c:v>
                </c:pt>
                <c:pt idx="15118" formatCode="0.00">
                  <c:v>1.2859947150655391</c:v>
                </c:pt>
                <c:pt idx="15119" formatCode="0.00">
                  <c:v>1.0404381980809039</c:v>
                </c:pt>
                <c:pt idx="15120" formatCode="0.00">
                  <c:v>1.0143641559147374</c:v>
                </c:pt>
                <c:pt idx="15121" formatCode="0.00">
                  <c:v>1.0015126319215497</c:v>
                </c:pt>
                <c:pt idx="15122" formatCode="0.00">
                  <c:v>1.0502871661155588</c:v>
                </c:pt>
                <c:pt idx="15123" formatCode="0.00">
                  <c:v>5.3421218055555482</c:v>
                </c:pt>
                <c:pt idx="15124" formatCode="0.00">
                  <c:v>7.4493084722222163</c:v>
                </c:pt>
                <c:pt idx="15125" formatCode="0.00">
                  <c:v>6.858098194444473</c:v>
                </c:pt>
                <c:pt idx="15126" formatCode="0.00">
                  <c:v>5.9097411111111393</c:v>
                </c:pt>
                <c:pt idx="15127" formatCode="0.00">
                  <c:v>4.903740000000008</c:v>
                </c:pt>
                <c:pt idx="15128" formatCode="0.00">
                  <c:v>3.9761019444444434</c:v>
                </c:pt>
                <c:pt idx="15129" formatCode="0.00">
                  <c:v>3.1649827777777824</c:v>
                </c:pt>
                <c:pt idx="15130" formatCode="0.00">
                  <c:v>2.4389962500000002</c:v>
                </c:pt>
                <c:pt idx="15131" formatCode="0.00">
                  <c:v>1.6822388888888893</c:v>
                </c:pt>
                <c:pt idx="15132" formatCode="0.00">
                  <c:v>1.0901006243329101</c:v>
                </c:pt>
                <c:pt idx="15133" formatCode="0.00">
                  <c:v>0.95406901573729941</c:v>
                </c:pt>
                <c:pt idx="15134" formatCode="0.00">
                  <c:v>0.91007614017595373</c:v>
                </c:pt>
                <c:pt idx="15135" formatCode="0.00">
                  <c:v>0.86704365529023375</c:v>
                </c:pt>
                <c:pt idx="15136" formatCode="0.00">
                  <c:v>0.83160746073925851</c:v>
                </c:pt>
                <c:pt idx="15137" formatCode="0.00">
                  <c:v>0.80665200894190747</c:v>
                </c:pt>
                <c:pt idx="15138" formatCode="0.00">
                  <c:v>0.77760556023535865</c:v>
                </c:pt>
                <c:pt idx="15139" formatCode="0.00">
                  <c:v>0.74939752974790941</c:v>
                </c:pt>
                <c:pt idx="15140" formatCode="0.00">
                  <c:v>0.7219487065270902</c:v>
                </c:pt>
                <c:pt idx="15141" formatCode="0.00">
                  <c:v>0.68176019980407876</c:v>
                </c:pt>
                <c:pt idx="15142" formatCode="0.00">
                  <c:v>0.66274275463464372</c:v>
                </c:pt>
                <c:pt idx="15143" formatCode="0.00">
                  <c:v>0.63845632834884569</c:v>
                </c:pt>
                <c:pt idx="15144" formatCode="0.00">
                  <c:v>0.61012460459794071</c:v>
                </c:pt>
                <c:pt idx="15145" formatCode="0.00">
                  <c:v>0.61049879397284545</c:v>
                </c:pt>
                <c:pt idx="15146" formatCode="0.00">
                  <c:v>0.59256641747477312</c:v>
                </c:pt>
                <c:pt idx="15147" formatCode="0.00">
                  <c:v>0.56460628453241768</c:v>
                </c:pt>
                <c:pt idx="15148" formatCode="0.00">
                  <c:v>0.55293572339873664</c:v>
                </c:pt>
                <c:pt idx="15149" formatCode="0.00">
                  <c:v>0.53009722865220155</c:v>
                </c:pt>
                <c:pt idx="15150" formatCode="0.00">
                  <c:v>0.51925556787592986</c:v>
                </c:pt>
                <c:pt idx="15151" formatCode="0.00">
                  <c:v>0.49029311027339079</c:v>
                </c:pt>
                <c:pt idx="15152" formatCode="0.00">
                  <c:v>0.48019186687246507</c:v>
                </c:pt>
                <c:pt idx="15153" formatCode="0.00">
                  <c:v>0.48262825274531501</c:v>
                </c:pt>
                <c:pt idx="15154" formatCode="0.00">
                  <c:v>0.46794987336034916</c:v>
                </c:pt>
                <c:pt idx="15155" formatCode="0.00">
                  <c:v>0.45431343547275682</c:v>
                </c:pt>
                <c:pt idx="15156" formatCode="0.00">
                  <c:v>0.46220443864656025</c:v>
                </c:pt>
                <c:pt idx="15157" formatCode="0.00">
                  <c:v>0.46011919095440895</c:v>
                </c:pt>
                <c:pt idx="15158" formatCode="0.00">
                  <c:v>0.43953206603942163</c:v>
                </c:pt>
                <c:pt idx="15159" formatCode="0.00">
                  <c:v>0.61478962001353576</c:v>
                </c:pt>
                <c:pt idx="15160" formatCode="0.00">
                  <c:v>0.68334898579305559</c:v>
                </c:pt>
                <c:pt idx="15161" formatCode="0.00">
                  <c:v>0.59250052240881024</c:v>
                </c:pt>
                <c:pt idx="15162" formatCode="0.00">
                  <c:v>0.52946230691166629</c:v>
                </c:pt>
                <c:pt idx="15163" formatCode="0.00">
                  <c:v>0.49852836111040333</c:v>
                </c:pt>
                <c:pt idx="15164" formatCode="0.00">
                  <c:v>0.49349896779562941</c:v>
                </c:pt>
                <c:pt idx="15165" formatCode="0.00">
                  <c:v>0.50622884923314571</c:v>
                </c:pt>
                <c:pt idx="15166" formatCode="0.00">
                  <c:v>0.50658887571272093</c:v>
                </c:pt>
                <c:pt idx="15167" formatCode="0.00">
                  <c:v>0.47438172109161336</c:v>
                </c:pt>
                <c:pt idx="15168" formatCode="0.00">
                  <c:v>0.43498027437433923</c:v>
                </c:pt>
                <c:pt idx="15169" formatCode="0.00">
                  <c:v>0.41288090390284476</c:v>
                </c:pt>
                <c:pt idx="15170" formatCode="0.00">
                  <c:v>0.42878034185175995</c:v>
                </c:pt>
                <c:pt idx="15171" formatCode="0.00">
                  <c:v>0.45119521049662753</c:v>
                </c:pt>
                <c:pt idx="15172" formatCode="0.00">
                  <c:v>0.44978653847735284</c:v>
                </c:pt>
                <c:pt idx="15173" formatCode="0.00">
                  <c:v>0.45119521049662753</c:v>
                </c:pt>
                <c:pt idx="15174" formatCode="0.00">
                  <c:v>0.44978653847735284</c:v>
                </c:pt>
                <c:pt idx="15175" formatCode="0.00">
                  <c:v>0.44978653847735284</c:v>
                </c:pt>
                <c:pt idx="15176" formatCode="0.00">
                  <c:v>0.44978653847735284</c:v>
                </c:pt>
                <c:pt idx="15177" formatCode="0.00">
                  <c:v>0.44978653847735284</c:v>
                </c:pt>
                <c:pt idx="15178" formatCode="0.00">
                  <c:v>0.513454538113706</c:v>
                </c:pt>
                <c:pt idx="15179" formatCode="0.00">
                  <c:v>0.50425566201796657</c:v>
                </c:pt>
                <c:pt idx="15180" formatCode="0.00">
                  <c:v>0.513454538113706</c:v>
                </c:pt>
                <c:pt idx="15181" formatCode="0.00">
                  <c:v>0.50425566201796657</c:v>
                </c:pt>
                <c:pt idx="15182" formatCode="0.00">
                  <c:v>0.513454538113706</c:v>
                </c:pt>
                <c:pt idx="15183" formatCode="0.00">
                  <c:v>0.513454538113706</c:v>
                </c:pt>
                <c:pt idx="15184" formatCode="0.00">
                  <c:v>0.50425566201796657</c:v>
                </c:pt>
                <c:pt idx="15185" formatCode="0.00">
                  <c:v>0.49992538077565679</c:v>
                </c:pt>
                <c:pt idx="15186" formatCode="0.00">
                  <c:v>0.46550931538891832</c:v>
                </c:pt>
                <c:pt idx="15187" formatCode="0.00">
                  <c:v>0.43947924121599086</c:v>
                </c:pt>
                <c:pt idx="15188" formatCode="0.00">
                  <c:v>0.4624990919214213</c:v>
                </c:pt>
                <c:pt idx="15189" formatCode="0.00">
                  <c:v>0.46321794378086811</c:v>
                </c:pt>
                <c:pt idx="15190" formatCode="0.00">
                  <c:v>0.44751645202478618</c:v>
                </c:pt>
                <c:pt idx="15191" formatCode="0.00">
                  <c:v>0.46042508520228925</c:v>
                </c:pt>
                <c:pt idx="15192" formatCode="0.00">
                  <c:v>0.47357671917052846</c:v>
                </c:pt>
                <c:pt idx="15193" formatCode="0.00">
                  <c:v>0.46170821764376518</c:v>
                </c:pt>
                <c:pt idx="15194" formatCode="0.00">
                  <c:v>0.45923493878743027</c:v>
                </c:pt>
                <c:pt idx="15195" formatCode="0.00">
                  <c:v>0.43708925110412167</c:v>
                </c:pt>
                <c:pt idx="15196" formatCode="0.00">
                  <c:v>0.44576137419884432</c:v>
                </c:pt>
                <c:pt idx="15197" formatCode="0.00">
                  <c:v>0.47314134337513625</c:v>
                </c:pt>
                <c:pt idx="15198" formatCode="0.00">
                  <c:v>0.4664929449012335</c:v>
                </c:pt>
                <c:pt idx="15199" formatCode="0.00">
                  <c:v>0.44268086622930436</c:v>
                </c:pt>
                <c:pt idx="15200" formatCode="0.00">
                  <c:v>0.40760890958105483</c:v>
                </c:pt>
                <c:pt idx="15201" formatCode="0.00">
                  <c:v>0.40745816125021533</c:v>
                </c:pt>
                <c:pt idx="15202" formatCode="0.00">
                  <c:v>0.45901654407593934</c:v>
                </c:pt>
                <c:pt idx="15203" formatCode="0.00">
                  <c:v>0.44573504902032346</c:v>
                </c:pt>
                <c:pt idx="15204" formatCode="0.00">
                  <c:v>0.44786545761500868</c:v>
                </c:pt>
                <c:pt idx="15205" formatCode="0.00">
                  <c:v>0.44077946496094916</c:v>
                </c:pt>
                <c:pt idx="15206" formatCode="0.00">
                  <c:v>0.43062504062204332</c:v>
                </c:pt>
                <c:pt idx="15207" formatCode="0.00">
                  <c:v>0.42344134176353715</c:v>
                </c:pt>
                <c:pt idx="15208" formatCode="0.00">
                  <c:v>0.44514844628667205</c:v>
                </c:pt>
                <c:pt idx="15209" formatCode="0.00">
                  <c:v>0.43664764945895496</c:v>
                </c:pt>
                <c:pt idx="15210" formatCode="0.00">
                  <c:v>0.42139525181056481</c:v>
                </c:pt>
                <c:pt idx="15211" formatCode="0.00">
                  <c:v>0.43140321619000682</c:v>
                </c:pt>
                <c:pt idx="15212" formatCode="0.00">
                  <c:v>0.41891961804002958</c:v>
                </c:pt>
                <c:pt idx="15213" formatCode="0.00">
                  <c:v>0.42071491583558135</c:v>
                </c:pt>
                <c:pt idx="15214" formatCode="0.00">
                  <c:v>0.36324022613191925</c:v>
                </c:pt>
                <c:pt idx="15215" formatCode="0.00">
                  <c:v>0.36225975130679777</c:v>
                </c:pt>
                <c:pt idx="15216" formatCode="0.00">
                  <c:v>0.3926291509480318</c:v>
                </c:pt>
                <c:pt idx="15217" formatCode="0.00">
                  <c:v>0.36970622831527616</c:v>
                </c:pt>
                <c:pt idx="15218" formatCode="0.00">
                  <c:v>0.3976763809552798</c:v>
                </c:pt>
                <c:pt idx="15219" formatCode="0.00">
                  <c:v>0.41768911863637059</c:v>
                </c:pt>
                <c:pt idx="15220" formatCode="0.00">
                  <c:v>0.40323952188715206</c:v>
                </c:pt>
                <c:pt idx="15221" formatCode="0.00">
                  <c:v>0.3654590722303393</c:v>
                </c:pt>
                <c:pt idx="15222" formatCode="0.00">
                  <c:v>0.381195998802424</c:v>
                </c:pt>
                <c:pt idx="15223" formatCode="0.00">
                  <c:v>0.39879862525523296</c:v>
                </c:pt>
                <c:pt idx="15224" formatCode="0.00">
                  <c:v>0.40129892752383067</c:v>
                </c:pt>
                <c:pt idx="15225" formatCode="0.00">
                  <c:v>0.38122813272804945</c:v>
                </c:pt>
                <c:pt idx="15226" formatCode="0.00">
                  <c:v>0.37765750963940242</c:v>
                </c:pt>
                <c:pt idx="15227" formatCode="0.00">
                  <c:v>0.37566749807119315</c:v>
                </c:pt>
                <c:pt idx="15228" formatCode="0.00">
                  <c:v>0.36768857940727789</c:v>
                </c:pt>
                <c:pt idx="15229" formatCode="0.00">
                  <c:v>0.37016787072263746</c:v>
                </c:pt>
                <c:pt idx="15230" formatCode="0.00">
                  <c:v>0.38701408553017391</c:v>
                </c:pt>
                <c:pt idx="15231" formatCode="0.00">
                  <c:v>0.35978748846408282</c:v>
                </c:pt>
                <c:pt idx="15232" formatCode="0.00">
                  <c:v>0.37527154588341588</c:v>
                </c:pt>
                <c:pt idx="15233" formatCode="0.00">
                  <c:v>0.40925581481155626</c:v>
                </c:pt>
                <c:pt idx="15234" formatCode="0.00">
                  <c:v>1.3215554465575101</c:v>
                </c:pt>
                <c:pt idx="15235" formatCode="0.00">
                  <c:v>2.5946966666666662</c:v>
                </c:pt>
                <c:pt idx="15236" formatCode="0.00">
                  <c:v>0.80340244805551042</c:v>
                </c:pt>
                <c:pt idx="15237" formatCode="0.00">
                  <c:v>0.54172348972672646</c:v>
                </c:pt>
                <c:pt idx="15238" formatCode="0.00">
                  <c:v>0.48957391796365995</c:v>
                </c:pt>
                <c:pt idx="15239" formatCode="0.00">
                  <c:v>0.4620522105272219</c:v>
                </c:pt>
                <c:pt idx="15240" formatCode="0.00">
                  <c:v>0.45503221127469351</c:v>
                </c:pt>
                <c:pt idx="15241" formatCode="0.00">
                  <c:v>0.4543295506952218</c:v>
                </c:pt>
                <c:pt idx="15242" formatCode="0.00">
                  <c:v>0.43940401443408084</c:v>
                </c:pt>
                <c:pt idx="15243" formatCode="0.00">
                  <c:v>0.4392107715063579</c:v>
                </c:pt>
                <c:pt idx="15244" formatCode="0.00">
                  <c:v>0.43570186301442948</c:v>
                </c:pt>
                <c:pt idx="15245" formatCode="0.00">
                  <c:v>0.42250081187925209</c:v>
                </c:pt>
                <c:pt idx="15246" formatCode="0.00">
                  <c:v>0.4219059005485738</c:v>
                </c:pt>
                <c:pt idx="15247" formatCode="0.00">
                  <c:v>0.42484639566155075</c:v>
                </c:pt>
                <c:pt idx="15248" formatCode="0.00">
                  <c:v>0.42050890211334613</c:v>
                </c:pt>
                <c:pt idx="15249" formatCode="0.00">
                  <c:v>0.43272860072792096</c:v>
                </c:pt>
                <c:pt idx="15250" formatCode="0.00">
                  <c:v>1.4405236406452473</c:v>
                </c:pt>
                <c:pt idx="15251" formatCode="0.00">
                  <c:v>0.76772346938266423</c:v>
                </c:pt>
                <c:pt idx="15252" formatCode="0.00">
                  <c:v>0.51208992795205033</c:v>
                </c:pt>
                <c:pt idx="15253" formatCode="0.00">
                  <c:v>0.45790045428660281</c:v>
                </c:pt>
                <c:pt idx="15254" formatCode="0.00">
                  <c:v>0.43442882030301433</c:v>
                </c:pt>
                <c:pt idx="15255" formatCode="0.00">
                  <c:v>0.42205975127087542</c:v>
                </c:pt>
                <c:pt idx="15256" formatCode="0.00">
                  <c:v>0.40926013216498297</c:v>
                </c:pt>
                <c:pt idx="15257" formatCode="0.00">
                  <c:v>0.41646757388392125</c:v>
                </c:pt>
                <c:pt idx="15258" formatCode="0.00">
                  <c:v>0.40652442559836438</c:v>
                </c:pt>
                <c:pt idx="15259" formatCode="0.00">
                  <c:v>0.39985063037413288</c:v>
                </c:pt>
                <c:pt idx="15260" formatCode="0.00">
                  <c:v>0.56205977039999366</c:v>
                </c:pt>
                <c:pt idx="15261" formatCode="0.00">
                  <c:v>0.5840132516002815</c:v>
                </c:pt>
                <c:pt idx="15262" formatCode="0.00">
                  <c:v>0.47024503524601274</c:v>
                </c:pt>
                <c:pt idx="15263" formatCode="0.00">
                  <c:v>0.43662809449587192</c:v>
                </c:pt>
                <c:pt idx="15264" formatCode="0.00">
                  <c:v>0.94813978299671153</c:v>
                </c:pt>
                <c:pt idx="15265" formatCode="0.00">
                  <c:v>1.2672730777246204</c:v>
                </c:pt>
                <c:pt idx="15266" formatCode="0.00">
                  <c:v>0.70520794366855177</c:v>
                </c:pt>
                <c:pt idx="15267" formatCode="0.00">
                  <c:v>0.55743460332027572</c:v>
                </c:pt>
                <c:pt idx="15268" formatCode="0.00">
                  <c:v>0.5158232089826662</c:v>
                </c:pt>
                <c:pt idx="15269" formatCode="0.00">
                  <c:v>0.47172788583184527</c:v>
                </c:pt>
                <c:pt idx="15270" formatCode="0.00">
                  <c:v>0.43660483892496343</c:v>
                </c:pt>
                <c:pt idx="15271" formatCode="0.00">
                  <c:v>0.41490197264220513</c:v>
                </c:pt>
                <c:pt idx="15272" formatCode="0.00">
                  <c:v>0.4046694682924355</c:v>
                </c:pt>
                <c:pt idx="15273" formatCode="0.00">
                  <c:v>0.39556145460400388</c:v>
                </c:pt>
                <c:pt idx="15274" formatCode="0.00">
                  <c:v>0.39204973588347003</c:v>
                </c:pt>
                <c:pt idx="15275" formatCode="0.00">
                  <c:v>0.3844595678046111</c:v>
                </c:pt>
                <c:pt idx="15276" formatCode="0.00">
                  <c:v>0.37175778707116641</c:v>
                </c:pt>
                <c:pt idx="15277" formatCode="0.00">
                  <c:v>0.37842956236544695</c:v>
                </c:pt>
                <c:pt idx="15278" formatCode="0.00">
                  <c:v>0.38418657840608633</c:v>
                </c:pt>
                <c:pt idx="15279" formatCode="0.00">
                  <c:v>0.36933859178586953</c:v>
                </c:pt>
                <c:pt idx="15280" formatCode="0.00">
                  <c:v>0.39118158938851805</c:v>
                </c:pt>
                <c:pt idx="15281" formatCode="0.00">
                  <c:v>0.39378300618177131</c:v>
                </c:pt>
                <c:pt idx="15282" formatCode="0.00">
                  <c:v>0.42068245932729942</c:v>
                </c:pt>
                <c:pt idx="15283" formatCode="0.00">
                  <c:v>2.9555534278719997</c:v>
                </c:pt>
                <c:pt idx="15284" formatCode="0.00">
                  <c:v>2.8330680555555547</c:v>
                </c:pt>
                <c:pt idx="15285" formatCode="0.00">
                  <c:v>1.1372929274817491</c:v>
                </c:pt>
                <c:pt idx="15286" formatCode="0.00">
                  <c:v>0.73534342960491061</c:v>
                </c:pt>
                <c:pt idx="15287" formatCode="0.00">
                  <c:v>0.5906053601836404</c:v>
                </c:pt>
                <c:pt idx="15288" formatCode="0.00">
                  <c:v>0.52310760113100396</c:v>
                </c:pt>
                <c:pt idx="15289" formatCode="0.00">
                  <c:v>0.49145173426132033</c:v>
                </c:pt>
                <c:pt idx="15290" formatCode="0.00">
                  <c:v>0.47557708890318506</c:v>
                </c:pt>
                <c:pt idx="15291" formatCode="0.00">
                  <c:v>0.46270467533046128</c:v>
                </c:pt>
                <c:pt idx="15292" formatCode="0.00">
                  <c:v>0.44599502857647727</c:v>
                </c:pt>
                <c:pt idx="15293" formatCode="0.00">
                  <c:v>0.44840705683064347</c:v>
                </c:pt>
                <c:pt idx="15294" formatCode="0.00">
                  <c:v>0.43632484535678506</c:v>
                </c:pt>
                <c:pt idx="15295" formatCode="0.00">
                  <c:v>0.43015980139809423</c:v>
                </c:pt>
                <c:pt idx="15296" formatCode="0.00">
                  <c:v>0.43011880918372364</c:v>
                </c:pt>
                <c:pt idx="15297" formatCode="0.00">
                  <c:v>0.59839548579414459</c:v>
                </c:pt>
                <c:pt idx="15298" formatCode="0.00">
                  <c:v>0.68994975859361396</c:v>
                </c:pt>
                <c:pt idx="15299" formatCode="0.00">
                  <c:v>2.2362266171000389</c:v>
                </c:pt>
                <c:pt idx="15300" formatCode="0.00">
                  <c:v>2.4755109722222208</c:v>
                </c:pt>
                <c:pt idx="15301" formatCode="0.00">
                  <c:v>1.4152003368727166</c:v>
                </c:pt>
                <c:pt idx="15302" formatCode="0.00">
                  <c:v>4.7225020936356774</c:v>
                </c:pt>
                <c:pt idx="15303" formatCode="0.00">
                  <c:v>10.118985972222244</c:v>
                </c:pt>
                <c:pt idx="15304" formatCode="0.00">
                  <c:v>11.06590708333335</c:v>
                </c:pt>
                <c:pt idx="15305" formatCode="0.00">
                  <c:v>11.260994166666682</c:v>
                </c:pt>
                <c:pt idx="15306" formatCode="0.00">
                  <c:v>11.487672638888935</c:v>
                </c:pt>
                <c:pt idx="15307" formatCode="0.00">
                  <c:v>11.5321877777778</c:v>
                </c:pt>
                <c:pt idx="15308" formatCode="0.00">
                  <c:v>11.403155416666706</c:v>
                </c:pt>
                <c:pt idx="15309" formatCode="0.00">
                  <c:v>11.149603750000015</c:v>
                </c:pt>
                <c:pt idx="15310" formatCode="0.00">
                  <c:v>10.85912708333335</c:v>
                </c:pt>
                <c:pt idx="15311" formatCode="0.00">
                  <c:v>10.497672361111073</c:v>
                </c:pt>
                <c:pt idx="15312" formatCode="0.00">
                  <c:v>10.085138055555539</c:v>
                </c:pt>
                <c:pt idx="15313" formatCode="0.00">
                  <c:v>9.4405916666666734</c:v>
                </c:pt>
                <c:pt idx="15314" formatCode="0.00">
                  <c:v>8.2341698611110861</c:v>
                </c:pt>
                <c:pt idx="15315" formatCode="0.00">
                  <c:v>6.895023194444474</c:v>
                </c:pt>
                <c:pt idx="15316" formatCode="0.00">
                  <c:v>6.1753959722222165</c:v>
                </c:pt>
                <c:pt idx="15317" formatCode="0.00">
                  <c:v>5.4980273611111334</c:v>
                </c:pt>
                <c:pt idx="15318" formatCode="0.00">
                  <c:v>4.882405555555545</c:v>
                </c:pt>
                <c:pt idx="15319" formatCode="0.00">
                  <c:v>4.2569370833333453</c:v>
                </c:pt>
                <c:pt idx="15320" formatCode="0.00">
                  <c:v>3.7147549999999945</c:v>
                </c:pt>
                <c:pt idx="15321" formatCode="0.00">
                  <c:v>3.1022102777777776</c:v>
                </c:pt>
                <c:pt idx="15322" formatCode="0.00">
                  <c:v>2.5263854166666593</c:v>
                </c:pt>
                <c:pt idx="15323" formatCode="0.00">
                  <c:v>2.2459605555555595</c:v>
                </c:pt>
                <c:pt idx="15324" formatCode="0.00">
                  <c:v>2.6523406944444377</c:v>
                </c:pt>
                <c:pt idx="15325" formatCode="0.00">
                  <c:v>4.8799438888888913</c:v>
                </c:pt>
                <c:pt idx="15326" formatCode="0.00">
                  <c:v>6.0447224999999829</c:v>
                </c:pt>
                <c:pt idx="15327" formatCode="0.00">
                  <c:v>6.1241112499999613</c:v>
                </c:pt>
                <c:pt idx="15328" formatCode="0.00">
                  <c:v>7.3473544444444485</c:v>
                </c:pt>
                <c:pt idx="15329" formatCode="0.00">
                  <c:v>8.3383804166666557</c:v>
                </c:pt>
                <c:pt idx="15330" formatCode="0.00">
                  <c:v>7.8349695833333453</c:v>
                </c:pt>
                <c:pt idx="15331" formatCode="0.00">
                  <c:v>7.0021056944444515</c:v>
                </c:pt>
                <c:pt idx="15332" formatCode="0.00">
                  <c:v>6.5311068055555461</c:v>
                </c:pt>
                <c:pt idx="15333" formatCode="0.00">
                  <c:v>6.0699545833333284</c:v>
                </c:pt>
                <c:pt idx="15334" formatCode="0.00">
                  <c:v>5.5737236111111432</c:v>
                </c:pt>
                <c:pt idx="15335" formatCode="0.00">
                  <c:v>5.1636509722222055</c:v>
                </c:pt>
                <c:pt idx="15336" formatCode="0.00">
                  <c:v>4.8245563888888707</c:v>
                </c:pt>
                <c:pt idx="15337" formatCode="0.00">
                  <c:v>4.9049708333333264</c:v>
                </c:pt>
                <c:pt idx="15338" formatCode="0.00">
                  <c:v>5.6463427777777753</c:v>
                </c:pt>
                <c:pt idx="15339" formatCode="0.00">
                  <c:v>6.3208394444444407</c:v>
                </c:pt>
                <c:pt idx="15340" formatCode="0.00">
                  <c:v>6.4394097222222388</c:v>
                </c:pt>
                <c:pt idx="15341" formatCode="0.00">
                  <c:v>6.338071111111093</c:v>
                </c:pt>
                <c:pt idx="15342" formatCode="0.00">
                  <c:v>6.0473893055555479</c:v>
                </c:pt>
                <c:pt idx="15343" formatCode="0.00">
                  <c:v>5.6783444444444564</c:v>
                </c:pt>
                <c:pt idx="15344" formatCode="0.00">
                  <c:v>5.3218130555555385</c:v>
                </c:pt>
                <c:pt idx="15345" formatCode="0.00">
                  <c:v>4.9695895833333417</c:v>
                </c:pt>
                <c:pt idx="15346" formatCode="0.00">
                  <c:v>4.6144941666666561</c:v>
                </c:pt>
                <c:pt idx="15347" formatCode="0.00">
                  <c:v>4.2317050000000034</c:v>
                </c:pt>
                <c:pt idx="15348" formatCode="0.00">
                  <c:v>3.7966054166666607</c:v>
                </c:pt>
                <c:pt idx="15349" formatCode="0.00">
                  <c:v>3.5689012500000024</c:v>
                </c:pt>
                <c:pt idx="15350" formatCode="0.00">
                  <c:v>3.4357661111111044</c:v>
                </c:pt>
                <c:pt idx="15351" formatCode="0.00">
                  <c:v>3.5069493055555427</c:v>
                </c:pt>
                <c:pt idx="15352" formatCode="0.00">
                  <c:v>3.7494234722222282</c:v>
                </c:pt>
                <c:pt idx="15353" formatCode="0.00">
                  <c:v>4.188420694444452</c:v>
                </c:pt>
                <c:pt idx="15354" formatCode="0.00">
                  <c:v>4.6356234722222194</c:v>
                </c:pt>
                <c:pt idx="15355" formatCode="0.00">
                  <c:v>5.0411830555555461</c:v>
                </c:pt>
                <c:pt idx="15356" formatCode="0.00">
                  <c:v>5.1505220833333194</c:v>
                </c:pt>
                <c:pt idx="15357" formatCode="0.00">
                  <c:v>5.0838519444444374</c:v>
                </c:pt>
                <c:pt idx="15358" formatCode="0.00">
                  <c:v>4.8918419444444394</c:v>
                </c:pt>
                <c:pt idx="15359" formatCode="0.00">
                  <c:v>4.7022936111111173</c:v>
                </c:pt>
                <c:pt idx="15360" formatCode="0.00">
                  <c:v>4.8399418055555428</c:v>
                </c:pt>
                <c:pt idx="15361" formatCode="0.00">
                  <c:v>5.2727848611111217</c:v>
                </c:pt>
                <c:pt idx="15362" formatCode="0.00">
                  <c:v>5.3661230555555663</c:v>
                </c:pt>
                <c:pt idx="15363" formatCode="0.00">
                  <c:v>7.0166705555555575</c:v>
                </c:pt>
                <c:pt idx="15364" formatCode="0.00">
                  <c:v>32.814937222222163</c:v>
                </c:pt>
                <c:pt idx="15365" formatCode="0.00">
                  <c:v>20.398700833333283</c:v>
                </c:pt>
                <c:pt idx="15366" formatCode="0.00">
                  <c:v>13.14191263888886</c:v>
                </c:pt>
                <c:pt idx="15367" formatCode="0.00">
                  <c:v>11.71640250000002</c:v>
                </c:pt>
                <c:pt idx="15368" formatCode="0.00">
                  <c:v>11.255045138888942</c:v>
                </c:pt>
                <c:pt idx="15369" formatCode="0.00">
                  <c:v>10.857691111111132</c:v>
                </c:pt>
                <c:pt idx="15370" formatCode="0.00">
                  <c:v>10.435720416666665</c:v>
                </c:pt>
                <c:pt idx="15371" formatCode="0.00">
                  <c:v>9.9485155555555309</c:v>
                </c:pt>
                <c:pt idx="15372" formatCode="0.00">
                  <c:v>11.728300555555551</c:v>
                </c:pt>
                <c:pt idx="15373" formatCode="0.00">
                  <c:v>31.230444444444444</c:v>
                </c:pt>
                <c:pt idx="15374" formatCode="0.00">
                  <c:v>16.26966527777773</c:v>
                </c:pt>
                <c:pt idx="15375" formatCode="0.00">
                  <c:v>14.483520972222232</c:v>
                </c:pt>
                <c:pt idx="15376" formatCode="0.00">
                  <c:v>14.066268472222244</c:v>
                </c:pt>
                <c:pt idx="15377" formatCode="0.00">
                  <c:v>14.484546666666688</c:v>
                </c:pt>
                <c:pt idx="15378" formatCode="0.00">
                  <c:v>29.178645277777715</c:v>
                </c:pt>
                <c:pt idx="15379" formatCode="0.00">
                  <c:v>23.794775138888891</c:v>
                </c:pt>
                <c:pt idx="15380" formatCode="0.00">
                  <c:v>16.164839305555592</c:v>
                </c:pt>
                <c:pt idx="15381" formatCode="0.00">
                  <c:v>14.517574027777766</c:v>
                </c:pt>
                <c:pt idx="15382" formatCode="0.00">
                  <c:v>13.78051000000004</c:v>
                </c:pt>
                <c:pt idx="15383" formatCode="0.00">
                  <c:v>13.680197083333345</c:v>
                </c:pt>
                <c:pt idx="15384" formatCode="0.00">
                  <c:v>13.554241805555581</c:v>
                </c:pt>
                <c:pt idx="15385" formatCode="0.00">
                  <c:v>13.481417500000036</c:v>
                </c:pt>
                <c:pt idx="15386" formatCode="0.00">
                  <c:v>13.336999722222256</c:v>
                </c:pt>
                <c:pt idx="15387" formatCode="0.00">
                  <c:v>13.027855416666622</c:v>
                </c:pt>
                <c:pt idx="15388" formatCode="0.00">
                  <c:v>12.709274722222203</c:v>
                </c:pt>
                <c:pt idx="15389" formatCode="0.00">
                  <c:v>12.392745416666669</c:v>
                </c:pt>
                <c:pt idx="15390" formatCode="0.00">
                  <c:v>12.079498333333326</c:v>
                </c:pt>
                <c:pt idx="15391" formatCode="0.00">
                  <c:v>11.832921388888893</c:v>
                </c:pt>
                <c:pt idx="15392" formatCode="0.00">
                  <c:v>11.669220555555571</c:v>
                </c:pt>
                <c:pt idx="15393" formatCode="0.00">
                  <c:v>11.542855000000023</c:v>
                </c:pt>
                <c:pt idx="15394" formatCode="0.00">
                  <c:v>11.436593055555583</c:v>
                </c:pt>
                <c:pt idx="15395" formatCode="0.00">
                  <c:v>11.797227222222217</c:v>
                </c:pt>
                <c:pt idx="15396" formatCode="0.00">
                  <c:v>12.49757138888886</c:v>
                </c:pt>
                <c:pt idx="15397" formatCode="0.00">
                  <c:v>12.633373333333298</c:v>
                </c:pt>
                <c:pt idx="15398" formatCode="0.00">
                  <c:v>12.537983749999968</c:v>
                </c:pt>
                <c:pt idx="15399" formatCode="0.00">
                  <c:v>12.383514166666659</c:v>
                </c:pt>
                <c:pt idx="15400" formatCode="0.00">
                  <c:v>12.33920416666667</c:v>
                </c:pt>
                <c:pt idx="15401" formatCode="0.00">
                  <c:v>12.170579999999998</c:v>
                </c:pt>
                <c:pt idx="15402" formatCode="0.00">
                  <c:v>12.140424583333315</c:v>
                </c:pt>
                <c:pt idx="15403" formatCode="0.00">
                  <c:v>12.167913194444443</c:v>
                </c:pt>
                <c:pt idx="15404" formatCode="0.00">
                  <c:v>12.041137361111085</c:v>
                </c:pt>
                <c:pt idx="15405" formatCode="0.00">
                  <c:v>11.874564583333349</c:v>
                </c:pt>
                <c:pt idx="15406" formatCode="0.00">
                  <c:v>11.955799583333349</c:v>
                </c:pt>
                <c:pt idx="15407" formatCode="0.00">
                  <c:v>12.318074861111068</c:v>
                </c:pt>
                <c:pt idx="15408" formatCode="0.00">
                  <c:v>12.189042499999998</c:v>
                </c:pt>
                <c:pt idx="15409" formatCode="0.00">
                  <c:v>11.884821527777778</c:v>
                </c:pt>
                <c:pt idx="15410" formatCode="0.00">
                  <c:v>11.510648194444469</c:v>
                </c:pt>
                <c:pt idx="15411" formatCode="0.00">
                  <c:v>11.935080555555556</c:v>
                </c:pt>
                <c:pt idx="15412" formatCode="0.00">
                  <c:v>12.614295416666646</c:v>
                </c:pt>
                <c:pt idx="15413" formatCode="0.00">
                  <c:v>12.694299583333308</c:v>
                </c:pt>
                <c:pt idx="15414" formatCode="0.00">
                  <c:v>12.43808111111106</c:v>
                </c:pt>
                <c:pt idx="15415" formatCode="0.00">
                  <c:v>12.29407361111109</c:v>
                </c:pt>
                <c:pt idx="15416" formatCode="0.00">
                  <c:v>11.944927222222217</c:v>
                </c:pt>
                <c:pt idx="15417" formatCode="0.00">
                  <c:v>11.69301666666667</c:v>
                </c:pt>
                <c:pt idx="15418" formatCode="0.00">
                  <c:v>11.480903055555581</c:v>
                </c:pt>
                <c:pt idx="15419" formatCode="0.00">
                  <c:v>11.343870277777805</c:v>
                </c:pt>
                <c:pt idx="15420" formatCode="0.00">
                  <c:v>11.58224166666667</c:v>
                </c:pt>
                <c:pt idx="15421" formatCode="0.00">
                  <c:v>11.667169166666682</c:v>
                </c:pt>
                <c:pt idx="15422" formatCode="0.00">
                  <c:v>11.918874583333318</c:v>
                </c:pt>
                <c:pt idx="15423" formatCode="0.00">
                  <c:v>12.118269583333298</c:v>
                </c:pt>
                <c:pt idx="15424" formatCode="0.00">
                  <c:v>11.99108347222222</c:v>
                </c:pt>
                <c:pt idx="15425" formatCode="0.00">
                  <c:v>11.747583611111118</c:v>
                </c:pt>
                <c:pt idx="15426" formatCode="0.00">
                  <c:v>11.6060377777778</c:v>
                </c:pt>
                <c:pt idx="15427" formatCode="0.00">
                  <c:v>11.431259444444468</c:v>
                </c:pt>
                <c:pt idx="15428" formatCode="0.00">
                  <c:v>11.309201805555587</c:v>
                </c:pt>
                <c:pt idx="15429" formatCode="0.00">
                  <c:v>11.321920416666694</c:v>
                </c:pt>
                <c:pt idx="15430" formatCode="0.00">
                  <c:v>11.312894305555579</c:v>
                </c:pt>
                <c:pt idx="15431" formatCode="0.00">
                  <c:v>11.218940694444465</c:v>
                </c:pt>
                <c:pt idx="15432" formatCode="0.00">
                  <c:v>11.103447500000026</c:v>
                </c:pt>
                <c:pt idx="15433" formatCode="0.00">
                  <c:v>11.096267638888925</c:v>
                </c:pt>
                <c:pt idx="15434" formatCode="0.00">
                  <c:v>11.138731388888903</c:v>
                </c:pt>
                <c:pt idx="15435" formatCode="0.00">
                  <c:v>10.94621313432835</c:v>
                </c:pt>
                <c:pt idx="15436" formatCode="0.00">
                  <c:v>10.846203333333358</c:v>
                </c:pt>
                <c:pt idx="15437" formatCode="0.00">
                  <c:v>10.706503749999978</c:v>
                </c:pt>
                <c:pt idx="15438" formatCode="0.00">
                  <c:v>11.013391527777793</c:v>
                </c:pt>
                <c:pt idx="15439" formatCode="0.00">
                  <c:v>11.127038472222237</c:v>
                </c:pt>
                <c:pt idx="15440" formatCode="0.00">
                  <c:v>10.984672083333358</c:v>
                </c:pt>
                <c:pt idx="15441" formatCode="0.00">
                  <c:v>10.754506250000029</c:v>
                </c:pt>
                <c:pt idx="15442" formatCode="0.00">
                  <c:v>10.83738236111112</c:v>
                </c:pt>
                <c:pt idx="15443" formatCode="0.00">
                  <c:v>11.108165694444448</c:v>
                </c:pt>
                <c:pt idx="15444" formatCode="0.00">
                  <c:v>11.120268888888905</c:v>
                </c:pt>
                <c:pt idx="15445" formatCode="0.00">
                  <c:v>10.981389861111133</c:v>
                </c:pt>
                <c:pt idx="15446" formatCode="0.00">
                  <c:v>10.611729583333299</c:v>
                </c:pt>
                <c:pt idx="15447" formatCode="0.00">
                  <c:v>10.147295138888881</c:v>
                </c:pt>
                <c:pt idx="15448" formatCode="0.00">
                  <c:v>9.9415408333333097</c:v>
                </c:pt>
                <c:pt idx="15449" formatCode="0.00">
                  <c:v>10.108523888888881</c:v>
                </c:pt>
                <c:pt idx="15450" formatCode="0.00">
                  <c:v>10.275506944444453</c:v>
                </c:pt>
                <c:pt idx="15451" formatCode="0.00">
                  <c:v>10.148115694444417</c:v>
                </c:pt>
                <c:pt idx="15452" formatCode="0.00">
                  <c:v>9.8787683333333138</c:v>
                </c:pt>
                <c:pt idx="15453" formatCode="0.00">
                  <c:v>9.7242987499999689</c:v>
                </c:pt>
                <c:pt idx="15454" formatCode="0.00">
                  <c:v>9.3228419444444555</c:v>
                </c:pt>
                <c:pt idx="15455" formatCode="0.00">
                  <c:v>8.8372781944444316</c:v>
                </c:pt>
                <c:pt idx="15456" formatCode="0.00">
                  <c:v>8.4034094444444261</c:v>
                </c:pt>
                <c:pt idx="15457" formatCode="0.00">
                  <c:v>7.9395904166666824</c:v>
                </c:pt>
                <c:pt idx="15458" formatCode="0.00">
                  <c:v>7.6714738888888823</c:v>
                </c:pt>
                <c:pt idx="15459" formatCode="0.00">
                  <c:v>7.8245074999999966</c:v>
                </c:pt>
                <c:pt idx="15460" formatCode="0.00">
                  <c:v>7.6540370833333284</c:v>
                </c:pt>
                <c:pt idx="15461" formatCode="0.00">
                  <c:v>7.3381231944444503</c:v>
                </c:pt>
                <c:pt idx="15462" formatCode="0.00">
                  <c:v>7.0778019444444427</c:v>
                </c:pt>
                <c:pt idx="15463" formatCode="0.00">
                  <c:v>6.7171677777777887</c:v>
                </c:pt>
                <c:pt idx="15464" formatCode="0.00">
                  <c:v>6.4332555555555437</c:v>
                </c:pt>
                <c:pt idx="15465" formatCode="0.00">
                  <c:v>6.2092438888888939</c:v>
                </c:pt>
                <c:pt idx="15466" formatCode="0.00">
                  <c:v>6.004925555555535</c:v>
                </c:pt>
                <c:pt idx="15467" formatCode="0.00">
                  <c:v>5.769426111111124</c:v>
                </c:pt>
                <c:pt idx="15468" formatCode="0.00">
                  <c:v>5.5179258333333445</c:v>
                </c:pt>
                <c:pt idx="15469" formatCode="0.00">
                  <c:v>5.306837916666665</c:v>
                </c:pt>
                <c:pt idx="15470" formatCode="0.00">
                  <c:v>5.1847802777777403</c:v>
                </c:pt>
                <c:pt idx="15471" formatCode="0.00">
                  <c:v>5.0740052777777578</c:v>
                </c:pt>
                <c:pt idx="15472" formatCode="0.00">
                  <c:v>5.2009862499999757</c:v>
                </c:pt>
                <c:pt idx="15473" formatCode="0.00">
                  <c:v>5.2249874999999761</c:v>
                </c:pt>
                <c:pt idx="15474" formatCode="0.00">
                  <c:v>5.0333877777777758</c:v>
                </c:pt>
                <c:pt idx="15475" formatCode="0.00">
                  <c:v>4.7615787499999946</c:v>
                </c:pt>
                <c:pt idx="15476" formatCode="0.00">
                  <c:v>4.5312077777777837</c:v>
                </c:pt>
                <c:pt idx="15477" formatCode="0.00">
                  <c:v>4.3482238888888984</c:v>
                </c:pt>
                <c:pt idx="15478" formatCode="0.00">
                  <c:v>4.1615474999999975</c:v>
                </c:pt>
                <c:pt idx="15479" formatCode="0.00">
                  <c:v>4.0066676388888833</c:v>
                </c:pt>
                <c:pt idx="15480" formatCode="0.00">
                  <c:v>3.8815329166666701</c:v>
                </c:pt>
                <c:pt idx="15481" formatCode="0.00">
                  <c:v>3.7490131944444354</c:v>
                </c:pt>
                <c:pt idx="15482" formatCode="0.00">
                  <c:v>3.7420384722222182</c:v>
                </c:pt>
                <c:pt idx="15483" formatCode="0.00">
                  <c:v>3.7756812499999985</c:v>
                </c:pt>
                <c:pt idx="15484" formatCode="0.00">
                  <c:v>3.6776248611111044</c:v>
                </c:pt>
                <c:pt idx="15485" formatCode="0.00">
                  <c:v>3.5042824999999977</c:v>
                </c:pt>
                <c:pt idx="15486" formatCode="0.00">
                  <c:v>3.2529873611111157</c:v>
                </c:pt>
                <c:pt idx="15487" formatCode="0.00">
                  <c:v>2.93933</c:v>
                </c:pt>
                <c:pt idx="15488" formatCode="0.00">
                  <c:v>2.5944915277777754</c:v>
                </c:pt>
                <c:pt idx="15489" formatCode="0.00">
                  <c:v>2.3206311111111111</c:v>
                </c:pt>
                <c:pt idx="15490" formatCode="0.00">
                  <c:v>2.0904652777777781</c:v>
                </c:pt>
                <c:pt idx="15491" formatCode="0.00">
                  <c:v>1.9593815277777795</c:v>
                </c:pt>
                <c:pt idx="15492" formatCode="0.00">
                  <c:v>1.8832749999999998</c:v>
                </c:pt>
                <c:pt idx="15493" formatCode="0.00">
                  <c:v>1.693931805555553</c:v>
                </c:pt>
                <c:pt idx="15494" formatCode="0.00">
                  <c:v>1.4984344444444417</c:v>
                </c:pt>
                <c:pt idx="15495" formatCode="0.00">
                  <c:v>1.4118658333333338</c:v>
                </c:pt>
                <c:pt idx="15496" formatCode="0.00">
                  <c:v>1.184172295093282</c:v>
                </c:pt>
                <c:pt idx="15497" formatCode="0.00">
                  <c:v>1.0457236816135478</c:v>
                </c:pt>
                <c:pt idx="15498" formatCode="0.00">
                  <c:v>0.95864695624993035</c:v>
                </c:pt>
                <c:pt idx="15499" formatCode="0.00">
                  <c:v>0.92851944947717935</c:v>
                </c:pt>
                <c:pt idx="15500" formatCode="0.00">
                  <c:v>0.92635593766268665</c:v>
                </c:pt>
                <c:pt idx="15501" formatCode="0.00">
                  <c:v>0.9020400560484032</c:v>
                </c:pt>
                <c:pt idx="15502" formatCode="0.00">
                  <c:v>0.87543182868006664</c:v>
                </c:pt>
                <c:pt idx="15503" formatCode="0.00">
                  <c:v>0.85792748319156964</c:v>
                </c:pt>
                <c:pt idx="15504" formatCode="0.00">
                  <c:v>0.86828499673838233</c:v>
                </c:pt>
                <c:pt idx="15505" formatCode="0.00">
                  <c:v>0.85720453132258301</c:v>
                </c:pt>
                <c:pt idx="15506" formatCode="0.00">
                  <c:v>0.83304255237682345</c:v>
                </c:pt>
                <c:pt idx="15507" formatCode="0.00">
                  <c:v>0.810119228946801</c:v>
                </c:pt>
                <c:pt idx="15508" formatCode="0.00">
                  <c:v>0.79298021629014304</c:v>
                </c:pt>
                <c:pt idx="15509" formatCode="0.00">
                  <c:v>0.76292208853574861</c:v>
                </c:pt>
                <c:pt idx="15510" formatCode="0.00">
                  <c:v>0.74825489145972957</c:v>
                </c:pt>
                <c:pt idx="15511" formatCode="0.00">
                  <c:v>0.72905624953169779</c:v>
                </c:pt>
                <c:pt idx="15512" formatCode="0.00">
                  <c:v>0.73490561871615956</c:v>
                </c:pt>
                <c:pt idx="15513" formatCode="0.00">
                  <c:v>0.71445582920852813</c:v>
                </c:pt>
                <c:pt idx="15514" formatCode="0.00">
                  <c:v>0.66688725393458925</c:v>
                </c:pt>
                <c:pt idx="15515" formatCode="0.00">
                  <c:v>0.61762352706029289</c:v>
                </c:pt>
                <c:pt idx="15516" formatCode="0.00">
                  <c:v>0.61915039512604553</c:v>
                </c:pt>
                <c:pt idx="15517" formatCode="0.00">
                  <c:v>0.61699445890758275</c:v>
                </c:pt>
                <c:pt idx="15518" formatCode="0.00">
                  <c:v>0.60859982435627336</c:v>
                </c:pt>
                <c:pt idx="15519" formatCode="0.00">
                  <c:v>0.59595883720539233</c:v>
                </c:pt>
                <c:pt idx="15520" formatCode="0.00">
                  <c:v>0.59896956494505738</c:v>
                </c:pt>
                <c:pt idx="15521" formatCode="0.00">
                  <c:v>0.58565085053517763</c:v>
                </c:pt>
                <c:pt idx="15522" formatCode="0.00">
                  <c:v>0.5615000535132818</c:v>
                </c:pt>
                <c:pt idx="15523" formatCode="0.00">
                  <c:v>0.55858946018132427</c:v>
                </c:pt>
                <c:pt idx="15524" formatCode="0.00">
                  <c:v>0.56698206579366039</c:v>
                </c:pt>
                <c:pt idx="15525" formatCode="0.00">
                  <c:v>0.56614875648729379</c:v>
                </c:pt>
                <c:pt idx="15526" formatCode="0.00">
                  <c:v>0.5868803716029618</c:v>
                </c:pt>
                <c:pt idx="15527" formatCode="0.00">
                  <c:v>0.58474725899516844</c:v>
                </c:pt>
                <c:pt idx="15528" formatCode="0.00">
                  <c:v>0.62556113299316962</c:v>
                </c:pt>
                <c:pt idx="15529" formatCode="0.00">
                  <c:v>0.52645712935072242</c:v>
                </c:pt>
                <c:pt idx="15530" formatCode="0.00">
                  <c:v>0.53308751412014344</c:v>
                </c:pt>
                <c:pt idx="15531" formatCode="0.00">
                  <c:v>0.5796464840440676</c:v>
                </c:pt>
                <c:pt idx="15532" formatCode="0.00">
                  <c:v>0.56707870452560105</c:v>
                </c:pt>
                <c:pt idx="15533" formatCode="0.00">
                  <c:v>0.55216152558635256</c:v>
                </c:pt>
                <c:pt idx="15534" formatCode="0.00">
                  <c:v>0.53908839187729096</c:v>
                </c:pt>
                <c:pt idx="15535" formatCode="0.00">
                  <c:v>0.53556988262067962</c:v>
                </c:pt>
                <c:pt idx="15536" formatCode="0.00">
                  <c:v>0.51095252552031056</c:v>
                </c:pt>
                <c:pt idx="15537" formatCode="0.00">
                  <c:v>0.48338024308856276</c:v>
                </c:pt>
                <c:pt idx="15538" formatCode="0.00">
                  <c:v>0.47948759976284716</c:v>
                </c:pt>
                <c:pt idx="15539" formatCode="0.00">
                  <c:v>0.45744880614755634</c:v>
                </c:pt>
                <c:pt idx="15540" formatCode="0.00">
                  <c:v>0.45533011351711833</c:v>
                </c:pt>
                <c:pt idx="15541" formatCode="0.00">
                  <c:v>0.4706813413132373</c:v>
                </c:pt>
                <c:pt idx="15542" formatCode="0.00">
                  <c:v>0.46829398015512425</c:v>
                </c:pt>
                <c:pt idx="15543" formatCode="0.00">
                  <c:v>0.46145285122868374</c:v>
                </c:pt>
                <c:pt idx="15544" formatCode="0.00">
                  <c:v>0.43966401396825888</c:v>
                </c:pt>
                <c:pt idx="15545" formatCode="0.00">
                  <c:v>0.45531852127601496</c:v>
                </c:pt>
                <c:pt idx="15546" formatCode="0.00">
                  <c:v>0.43022022011154581</c:v>
                </c:pt>
                <c:pt idx="15547" formatCode="0.00">
                  <c:v>0.4517416168868762</c:v>
                </c:pt>
                <c:pt idx="15548" formatCode="0.00">
                  <c:v>0.42580607192278563</c:v>
                </c:pt>
                <c:pt idx="15549" formatCode="0.00">
                  <c:v>0.43062445542956695</c:v>
                </c:pt>
                <c:pt idx="15550" formatCode="0.00">
                  <c:v>0.38845235360169783</c:v>
                </c:pt>
                <c:pt idx="15551" formatCode="0.00">
                  <c:v>0.39949227897336087</c:v>
                </c:pt>
                <c:pt idx="15552" formatCode="0.00">
                  <c:v>0.37443128701699291</c:v>
                </c:pt>
                <c:pt idx="15553" formatCode="0.00">
                  <c:v>0.38809853013542184</c:v>
                </c:pt>
                <c:pt idx="15554" formatCode="0.00">
                  <c:v>0.37894178059891581</c:v>
                </c:pt>
                <c:pt idx="15555" formatCode="0.00">
                  <c:v>0.37570053366245848</c:v>
                </c:pt>
                <c:pt idx="15556" formatCode="0.00">
                  <c:v>0.37394844119790938</c:v>
                </c:pt>
                <c:pt idx="15557" formatCode="0.00">
                  <c:v>0.34478925264620025</c:v>
                </c:pt>
                <c:pt idx="15558" formatCode="0.00">
                  <c:v>0.34904293928169838</c:v>
                </c:pt>
                <c:pt idx="15559" formatCode="0.00">
                  <c:v>0.35873458010614384</c:v>
                </c:pt>
                <c:pt idx="15560" formatCode="0.00">
                  <c:v>0.37806093205843588</c:v>
                </c:pt>
                <c:pt idx="15561" formatCode="0.00">
                  <c:v>0.36225000961734588</c:v>
                </c:pt>
                <c:pt idx="15562" formatCode="0.00">
                  <c:v>0.37549549874460597</c:v>
                </c:pt>
                <c:pt idx="15563" formatCode="0.00">
                  <c:v>0.36525264730644152</c:v>
                </c:pt>
                <c:pt idx="15564" formatCode="0.00">
                  <c:v>0.30879654839691539</c:v>
                </c:pt>
                <c:pt idx="15565" formatCode="0.00">
                  <c:v>0.32479571359584686</c:v>
                </c:pt>
                <c:pt idx="15566" formatCode="0.00">
                  <c:v>0.31822562829021611</c:v>
                </c:pt>
                <c:pt idx="15567" formatCode="0.00">
                  <c:v>0.35966544301767778</c:v>
                </c:pt>
                <c:pt idx="15568" formatCode="0.00">
                  <c:v>0.32486759464254633</c:v>
                </c:pt>
                <c:pt idx="15569" formatCode="0.00">
                  <c:v>0.33678026452174664</c:v>
                </c:pt>
                <c:pt idx="15570" formatCode="0.00">
                  <c:v>0.33204236814908927</c:v>
                </c:pt>
                <c:pt idx="15571" formatCode="0.00">
                  <c:v>0.31568210009846498</c:v>
                </c:pt>
                <c:pt idx="15572" formatCode="0.00">
                  <c:v>0.30925850142118744</c:v>
                </c:pt>
                <c:pt idx="15573" formatCode="0.00">
                  <c:v>0.33894837393821203</c:v>
                </c:pt>
                <c:pt idx="15574" formatCode="0.00">
                  <c:v>0.3766268620996347</c:v>
                </c:pt>
                <c:pt idx="15575" formatCode="0.00">
                  <c:v>0.32998480023238447</c:v>
                </c:pt>
                <c:pt idx="15576" formatCode="0.00">
                  <c:v>0.35222575761717662</c:v>
                </c:pt>
                <c:pt idx="15577" formatCode="0.00">
                  <c:v>0.34561723113443082</c:v>
                </c:pt>
                <c:pt idx="15578" formatCode="0.00">
                  <c:v>0.3302936761863377</c:v>
                </c:pt>
                <c:pt idx="15579" formatCode="0.00">
                  <c:v>0.32189710819808132</c:v>
                </c:pt>
                <c:pt idx="15580" formatCode="0.00">
                  <c:v>0.37977931493183681</c:v>
                </c:pt>
                <c:pt idx="15581" formatCode="0.00">
                  <c:v>0.40863672329533102</c:v>
                </c:pt>
                <c:pt idx="15582" formatCode="0.00">
                  <c:v>0.38008978166716789</c:v>
                </c:pt>
                <c:pt idx="15583" formatCode="0.00">
                  <c:v>0.37520947846079894</c:v>
                </c:pt>
                <c:pt idx="15584" formatCode="0.00">
                  <c:v>0.41648964856678483</c:v>
                </c:pt>
                <c:pt idx="15585" formatCode="0.00">
                  <c:v>0.39994765180540404</c:v>
                </c:pt>
                <c:pt idx="15586" formatCode="0.00">
                  <c:v>0.41632827937788214</c:v>
                </c:pt>
                <c:pt idx="15587" formatCode="0.00">
                  <c:v>0.40555907087505139</c:v>
                </c:pt>
                <c:pt idx="15588" formatCode="0.00">
                  <c:v>0.38615170656047032</c:v>
                </c:pt>
                <c:pt idx="15589" formatCode="0.00">
                  <c:v>0.40209360992628507</c:v>
                </c:pt>
                <c:pt idx="15590" formatCode="0.00">
                  <c:v>0.43463559206044572</c:v>
                </c:pt>
                <c:pt idx="15591" formatCode="0.00">
                  <c:v>0.42053016361772239</c:v>
                </c:pt>
                <c:pt idx="15592" formatCode="0.00">
                  <c:v>0.38064898950271786</c:v>
                </c:pt>
                <c:pt idx="15593" formatCode="0.00">
                  <c:v>0.44586307011456455</c:v>
                </c:pt>
                <c:pt idx="15594" formatCode="0.00">
                  <c:v>0.43882560522411279</c:v>
                </c:pt>
                <c:pt idx="15595" formatCode="0.00">
                  <c:v>0.4348250499525515</c:v>
                </c:pt>
                <c:pt idx="15596" formatCode="0.00">
                  <c:v>0.43384196041271689</c:v>
                </c:pt>
                <c:pt idx="15597" formatCode="0.00">
                  <c:v>0.42548526493785976</c:v>
                </c:pt>
                <c:pt idx="15598" formatCode="0.00">
                  <c:v>0.43650212899556001</c:v>
                </c:pt>
                <c:pt idx="15599" formatCode="0.00">
                  <c:v>0.40601278408416946</c:v>
                </c:pt>
                <c:pt idx="15600" formatCode="0.00">
                  <c:v>0.3843111163397695</c:v>
                </c:pt>
                <c:pt idx="15601" formatCode="0.00">
                  <c:v>0.46316266201200551</c:v>
                </c:pt>
                <c:pt idx="15602" formatCode="0.00">
                  <c:v>0.45120029471124895</c:v>
                </c:pt>
                <c:pt idx="15603" formatCode="0.00">
                  <c:v>0.45236848416743447</c:v>
                </c:pt>
                <c:pt idx="15604" formatCode="0.00">
                  <c:v>0.45448153666690794</c:v>
                </c:pt>
                <c:pt idx="15605" formatCode="0.00">
                  <c:v>0.45784098926351585</c:v>
                </c:pt>
                <c:pt idx="15606" formatCode="0.00">
                  <c:v>0.40227420157164806</c:v>
                </c:pt>
                <c:pt idx="15607" formatCode="0.00">
                  <c:v>0.49727776780751004</c:v>
                </c:pt>
                <c:pt idx="15608" formatCode="0.00">
                  <c:v>0.4953559047855009</c:v>
                </c:pt>
                <c:pt idx="15609" formatCode="0.00">
                  <c:v>0.45706790619088355</c:v>
                </c:pt>
                <c:pt idx="15610" formatCode="0.00">
                  <c:v>0.45081930404215331</c:v>
                </c:pt>
                <c:pt idx="15611" formatCode="0.00">
                  <c:v>0.44435674961764576</c:v>
                </c:pt>
                <c:pt idx="15612" formatCode="0.00">
                  <c:v>0.48211313214472656</c:v>
                </c:pt>
                <c:pt idx="15613" formatCode="0.00">
                  <c:v>0.51874102790956289</c:v>
                </c:pt>
                <c:pt idx="15614" formatCode="0.00">
                  <c:v>0.56894608425087723</c:v>
                </c:pt>
                <c:pt idx="15615" formatCode="0.00">
                  <c:v>0.49557288907050318</c:v>
                </c:pt>
                <c:pt idx="15616" formatCode="0.00">
                  <c:v>0.43775438126985694</c:v>
                </c:pt>
                <c:pt idx="15617" formatCode="0.00">
                  <c:v>0.46381991633791042</c:v>
                </c:pt>
                <c:pt idx="15618" formatCode="0.00">
                  <c:v>0.43900715015737996</c:v>
                </c:pt>
                <c:pt idx="15619" formatCode="0.00">
                  <c:v>0.41499380560858767</c:v>
                </c:pt>
                <c:pt idx="15620" formatCode="0.00">
                  <c:v>0.41194864546601756</c:v>
                </c:pt>
                <c:pt idx="15621" formatCode="0.00">
                  <c:v>0.49432891212337554</c:v>
                </c:pt>
                <c:pt idx="15622" formatCode="0.00">
                  <c:v>0.55122828860656614</c:v>
                </c:pt>
                <c:pt idx="15623" formatCode="0.00">
                  <c:v>0.57876831582932842</c:v>
                </c:pt>
                <c:pt idx="15624" formatCode="0.00">
                  <c:v>0.59520298012571593</c:v>
                </c:pt>
                <c:pt idx="15625" formatCode="0.00">
                  <c:v>1.0355143213642859</c:v>
                </c:pt>
                <c:pt idx="15626" formatCode="0.00">
                  <c:v>5.1827288888888958</c:v>
                </c:pt>
                <c:pt idx="15627" formatCode="0.00">
                  <c:v>4.8625070833333339</c:v>
                </c:pt>
                <c:pt idx="15628" formatCode="0.00">
                  <c:v>6.2964279166666506</c:v>
                </c:pt>
                <c:pt idx="15629" formatCode="0.00">
                  <c:v>5.5109511111111074</c:v>
                </c:pt>
                <c:pt idx="15630" formatCode="0.00">
                  <c:v>16.036012083333283</c:v>
                </c:pt>
                <c:pt idx="15631" formatCode="0.00">
                  <c:v>22.090070972222229</c:v>
                </c:pt>
                <c:pt idx="15632" formatCode="0.00">
                  <c:v>14.005158601398632</c:v>
                </c:pt>
                <c:pt idx="15633" formatCode="0.00">
                  <c:v>13.836102638888949</c:v>
                </c:pt>
                <c:pt idx="15634" formatCode="0.00">
                  <c:v>13.783587083333366</c:v>
                </c:pt>
                <c:pt idx="15635" formatCode="0.00">
                  <c:v>13.710967916666696</c:v>
                </c:pt>
                <c:pt idx="15636" formatCode="0.00">
                  <c:v>13.552190416666722</c:v>
                </c:pt>
                <c:pt idx="15637" formatCode="0.00">
                  <c:v>13.31689611111115</c:v>
                </c:pt>
                <c:pt idx="15638" formatCode="0.00">
                  <c:v>13.056779999999984</c:v>
                </c:pt>
                <c:pt idx="15639" formatCode="0.00">
                  <c:v>12.781893888888865</c:v>
                </c:pt>
                <c:pt idx="15640" formatCode="0.00">
                  <c:v>12.46085152777775</c:v>
                </c:pt>
                <c:pt idx="15641" formatCode="0.00">
                  <c:v>12.071087638888896</c:v>
                </c:pt>
                <c:pt idx="15642" formatCode="0.00">
                  <c:v>11.664912638888929</c:v>
                </c:pt>
                <c:pt idx="15643" formatCode="0.00">
                  <c:v>11.163348055555568</c:v>
                </c:pt>
                <c:pt idx="15644" formatCode="0.00">
                  <c:v>20.576351111111105</c:v>
                </c:pt>
                <c:pt idx="15645" formatCode="0.00">
                  <c:v>19.963190972222197</c:v>
                </c:pt>
                <c:pt idx="15646" formatCode="0.00">
                  <c:v>14.851129861111097</c:v>
                </c:pt>
                <c:pt idx="15647" formatCode="0.00">
                  <c:v>14.695429444444427</c:v>
                </c:pt>
                <c:pt idx="15648" formatCode="0.00">
                  <c:v>14.754304305555531</c:v>
                </c:pt>
                <c:pt idx="15649" formatCode="0.00">
                  <c:v>14.655222222222225</c:v>
                </c:pt>
                <c:pt idx="15650" formatCode="0.00">
                  <c:v>14.579115694444434</c:v>
                </c:pt>
                <c:pt idx="15651" formatCode="0.00">
                  <c:v>14.460135138888896</c:v>
                </c:pt>
                <c:pt idx="15652" formatCode="0.00">
                  <c:v>14.277971805555538</c:v>
                </c:pt>
                <c:pt idx="15653" formatCode="0.00">
                  <c:v>14.106680833333366</c:v>
                </c:pt>
                <c:pt idx="15654" formatCode="0.00">
                  <c:v>13.955698611111153</c:v>
                </c:pt>
                <c:pt idx="15655" formatCode="0.00">
                  <c:v>14.838411250000012</c:v>
                </c:pt>
                <c:pt idx="15656" formatCode="0.00">
                  <c:v>15.514549027777766</c:v>
                </c:pt>
                <c:pt idx="15657" formatCode="0.00">
                  <c:v>14.882310972222223</c:v>
                </c:pt>
                <c:pt idx="15658" formatCode="0.00">
                  <c:v>14.862389241718242</c:v>
                </c:pt>
                <c:pt idx="15659" formatCode="0.00">
                  <c:v>14.769484583333334</c:v>
                </c:pt>
                <c:pt idx="15660" formatCode="0.00">
                  <c:v>14.634913472222191</c:v>
                </c:pt>
                <c:pt idx="15661" formatCode="0.00">
                  <c:v>14.430390000000001</c:v>
                </c:pt>
                <c:pt idx="15662" formatCode="0.00">
                  <c:v>14.295613750000005</c:v>
                </c:pt>
                <c:pt idx="15663" formatCode="0.00">
                  <c:v>14.096423888888925</c:v>
                </c:pt>
                <c:pt idx="15664" formatCode="0.00">
                  <c:v>13.905439583333385</c:v>
                </c:pt>
                <c:pt idx="15665" formatCode="0.00">
                  <c:v>13.710762777777799</c:v>
                </c:pt>
                <c:pt idx="15666" formatCode="0.00">
                  <c:v>13.513008888888924</c:v>
                </c:pt>
                <c:pt idx="15667" formatCode="0.00">
                  <c:v>13.297407916666717</c:v>
                </c:pt>
                <c:pt idx="15668" formatCode="0.00">
                  <c:v>13.256790416666721</c:v>
                </c:pt>
                <c:pt idx="15669" formatCode="0.00">
                  <c:v>13.32776847222226</c:v>
                </c:pt>
                <c:pt idx="15670" formatCode="0.00">
                  <c:v>13.190325416666671</c:v>
                </c:pt>
                <c:pt idx="15671" formatCode="0.00">
                  <c:v>12.934106944444409</c:v>
                </c:pt>
                <c:pt idx="15672" formatCode="0.00">
                  <c:v>12.641168611111063</c:v>
                </c:pt>
                <c:pt idx="15673" formatCode="0.00">
                  <c:v>12.30638194444442</c:v>
                </c:pt>
                <c:pt idx="15674" formatCode="0.00">
                  <c:v>11.933029166666664</c:v>
                </c:pt>
                <c:pt idx="15675" formatCode="0.00">
                  <c:v>11.469361517241422</c:v>
                </c:pt>
                <c:pt idx="15676" formatCode="0.00">
                  <c:v>10.778712638888869</c:v>
                </c:pt>
                <c:pt idx="15677" formatCode="0.00">
                  <c:v>9.896615416666668</c:v>
                </c:pt>
                <c:pt idx="15678" formatCode="0.00">
                  <c:v>9.0666234722222541</c:v>
                </c:pt>
                <c:pt idx="15679" formatCode="0.00">
                  <c:v>8.381254444444421</c:v>
                </c:pt>
                <c:pt idx="15680" formatCode="0.00">
                  <c:v>7.8214304166666775</c:v>
                </c:pt>
                <c:pt idx="15681" formatCode="0.00">
                  <c:v>7.4589499999999864</c:v>
                </c:pt>
                <c:pt idx="15682" formatCode="0.00">
                  <c:v>7.1498056944444404</c:v>
                </c:pt>
                <c:pt idx="15683" formatCode="0.00">
                  <c:v>6.8622009722222366</c:v>
                </c:pt>
                <c:pt idx="15684" formatCode="0.00">
                  <c:v>6.5522361111111289</c:v>
                </c:pt>
                <c:pt idx="15685" formatCode="0.00">
                  <c:v>6.2817913286713312</c:v>
                </c:pt>
                <c:pt idx="15686" formatCode="0.00">
                  <c:v>6.1202136111110885</c:v>
                </c:pt>
                <c:pt idx="15687" formatCode="0.00">
                  <c:v>6.9705143055555485</c:v>
                </c:pt>
                <c:pt idx="15688" formatCode="0.00">
                  <c:v>10.946311111111092</c:v>
                </c:pt>
                <c:pt idx="15689" formatCode="0.00">
                  <c:v>11.905838939393957</c:v>
                </c:pt>
                <c:pt idx="15690" formatCode="0.00">
                  <c:v>12.017751527777769</c:v>
                </c:pt>
                <c:pt idx="15691" formatCode="0.00">
                  <c:v>11.845434861111126</c:v>
                </c:pt>
                <c:pt idx="15692" formatCode="0.00">
                  <c:v>11.58080569444447</c:v>
                </c:pt>
                <c:pt idx="15693" formatCode="0.00">
                  <c:v>11.20786319444445</c:v>
                </c:pt>
                <c:pt idx="15694" formatCode="0.00">
                  <c:v>10.621165972222178</c:v>
                </c:pt>
                <c:pt idx="15695" formatCode="0.00">
                  <c:v>9.6900405555555533</c:v>
                </c:pt>
                <c:pt idx="15696" formatCode="0.00">
                  <c:v>9.169603194444452</c:v>
                </c:pt>
                <c:pt idx="15697" formatCode="0.00">
                  <c:v>10.715735000000016</c:v>
                </c:pt>
                <c:pt idx="15698" formatCode="0.00">
                  <c:v>11.437823888888914</c:v>
                </c:pt>
                <c:pt idx="15699" formatCode="0.00">
                  <c:v>11.463466250000057</c:v>
                </c:pt>
                <c:pt idx="15700" formatCode="0.00">
                  <c:v>11.238018611111105</c:v>
                </c:pt>
                <c:pt idx="15701" formatCode="0.00">
                  <c:v>10.798405972222209</c:v>
                </c:pt>
                <c:pt idx="15702" formatCode="0.00">
                  <c:v>10.050469583333324</c:v>
                </c:pt>
                <c:pt idx="15703" formatCode="0.00">
                  <c:v>9.2539152777778</c:v>
                </c:pt>
                <c:pt idx="15704" formatCode="0.00">
                  <c:v>8.4860804166666739</c:v>
                </c:pt>
                <c:pt idx="15705" formatCode="0.00">
                  <c:v>7.7859413888888884</c:v>
                </c:pt>
                <c:pt idx="15706" formatCode="0.00">
                  <c:v>7.2663245833333381</c:v>
                </c:pt>
                <c:pt idx="15707" formatCode="0.00">
                  <c:v>6.8646626388888965</c:v>
                </c:pt>
                <c:pt idx="15708" formatCode="0.00">
                  <c:v>6.6043413888889049</c:v>
                </c:pt>
                <c:pt idx="15709" formatCode="0.00">
                  <c:v>6.5187984722222403</c:v>
                </c:pt>
                <c:pt idx="15710" formatCode="0.00">
                  <c:v>6.3842273611110905</c:v>
                </c:pt>
                <c:pt idx="15711" formatCode="0.00">
                  <c:v>6.2090387499999915</c:v>
                </c:pt>
                <c:pt idx="15712" formatCode="0.00">
                  <c:v>6.0086180555555453</c:v>
                </c:pt>
                <c:pt idx="15713" formatCode="0.00">
                  <c:v>5.7759905555555555</c:v>
                </c:pt>
                <c:pt idx="15714" formatCode="0.00">
                  <c:v>5.5324906944444594</c:v>
                </c:pt>
                <c:pt idx="15715" formatCode="0.00">
                  <c:v>5.2935038888888837</c:v>
                </c:pt>
                <c:pt idx="15716" formatCode="0.00">
                  <c:v>5.1010836111111022</c:v>
                </c:pt>
                <c:pt idx="15717" formatCode="0.00">
                  <c:v>4.9747180555555515</c:v>
                </c:pt>
                <c:pt idx="15718" formatCode="0.00">
                  <c:v>8.5324418055555551</c:v>
                </c:pt>
                <c:pt idx="15719" formatCode="0.00">
                  <c:v>20.58332583333328</c:v>
                </c:pt>
                <c:pt idx="15720" formatCode="0.00">
                  <c:v>14.526395000000001</c:v>
                </c:pt>
                <c:pt idx="15721" formatCode="0.00">
                  <c:v>14.05929375000002</c:v>
                </c:pt>
                <c:pt idx="15722" formatCode="0.00">
                  <c:v>13.940108055555568</c:v>
                </c:pt>
                <c:pt idx="15723" formatCode="0.00">
                  <c:v>13.931081944444465</c:v>
                </c:pt>
                <c:pt idx="15724" formatCode="0.00">
                  <c:v>13.847590416666716</c:v>
                </c:pt>
                <c:pt idx="15725" formatCode="0.00">
                  <c:v>13.657221527777798</c:v>
                </c:pt>
                <c:pt idx="15726" formatCode="0.00">
                  <c:v>13.460903611111142</c:v>
                </c:pt>
                <c:pt idx="15727" formatCode="0.00">
                  <c:v>13.234020000000003</c:v>
                </c:pt>
                <c:pt idx="15728" formatCode="0.00">
                  <c:v>13.010213472222167</c:v>
                </c:pt>
                <c:pt idx="15729" formatCode="0.00">
                  <c:v>12.767534166666662</c:v>
                </c:pt>
                <c:pt idx="15730" formatCode="0.00">
                  <c:v>12.425977916666657</c:v>
                </c:pt>
                <c:pt idx="15731" formatCode="0.00">
                  <c:v>12.048727499999991</c:v>
                </c:pt>
                <c:pt idx="15732" formatCode="0.00">
                  <c:v>11.684811111111102</c:v>
                </c:pt>
                <c:pt idx="15733" formatCode="0.00">
                  <c:v>11.286021111111125</c:v>
                </c:pt>
                <c:pt idx="15734" formatCode="0.00">
                  <c:v>10.675938055555523</c:v>
                </c:pt>
                <c:pt idx="15735" formatCode="0.00">
                  <c:v>9.8034823611111008</c:v>
                </c:pt>
                <c:pt idx="15736" formatCode="0.00">
                  <c:v>8.8815881944444541</c:v>
                </c:pt>
                <c:pt idx="15737" formatCode="0.00">
                  <c:v>8.0749820833333352</c:v>
                </c:pt>
                <c:pt idx="15738" formatCode="0.00">
                  <c:v>7.5762894444444502</c:v>
                </c:pt>
                <c:pt idx="15739" formatCode="0.00">
                  <c:v>7.3239686111111064</c:v>
                </c:pt>
                <c:pt idx="15740" formatCode="0.00">
                  <c:v>7.0437488888888904</c:v>
                </c:pt>
                <c:pt idx="15741" formatCode="0.00">
                  <c:v>7.4790536111111159</c:v>
                </c:pt>
                <c:pt idx="15742" formatCode="0.00">
                  <c:v>7.0544161111111148</c:v>
                </c:pt>
                <c:pt idx="15743" formatCode="0.00">
                  <c:v>6.7793248611111334</c:v>
                </c:pt>
                <c:pt idx="15744" formatCode="0.00">
                  <c:v>6.6332659722222393</c:v>
                </c:pt>
                <c:pt idx="15745" formatCode="0.00">
                  <c:v>6.5298759722222375</c:v>
                </c:pt>
                <c:pt idx="15746" formatCode="0.00">
                  <c:v>6.4902841666666848</c:v>
                </c:pt>
                <c:pt idx="15747" formatCode="0.00">
                  <c:v>6.8589187499999857</c:v>
                </c:pt>
                <c:pt idx="15748" formatCode="0.00">
                  <c:v>9.9597981944444705</c:v>
                </c:pt>
                <c:pt idx="15749" formatCode="0.00">
                  <c:v>11.093190555555569</c:v>
                </c:pt>
                <c:pt idx="15750" formatCode="0.00">
                  <c:v>11.264891805555568</c:v>
                </c:pt>
                <c:pt idx="15751" formatCode="0.00">
                  <c:v>11.234736388888924</c:v>
                </c:pt>
                <c:pt idx="15752" formatCode="0.00">
                  <c:v>11.096062500000016</c:v>
                </c:pt>
                <c:pt idx="15753" formatCode="0.00">
                  <c:v>14.633682638888919</c:v>
                </c:pt>
                <c:pt idx="15754" formatCode="0.00">
                  <c:v>14.620348611111098</c:v>
                </c:pt>
                <c:pt idx="15755" formatCode="0.00">
                  <c:v>13.721635138888944</c:v>
                </c:pt>
                <c:pt idx="15756" formatCode="0.00">
                  <c:v>13.403669861111149</c:v>
                </c:pt>
                <c:pt idx="15757" formatCode="0.00">
                  <c:v>13.378848055555578</c:v>
                </c:pt>
                <c:pt idx="15758" formatCode="0.00">
                  <c:v>13.302946666666728</c:v>
                </c:pt>
                <c:pt idx="15759" formatCode="0.00">
                  <c:v>13.185402083333354</c:v>
                </c:pt>
                <c:pt idx="15760" formatCode="0.00">
                  <c:v>52.265222000000065</c:v>
                </c:pt>
                <c:pt idx="15772" formatCode="0.00">
                  <c:v>12.913858529411771</c:v>
                </c:pt>
                <c:pt idx="15773" formatCode="0.00">
                  <c:v>12.798715277777751</c:v>
                </c:pt>
                <c:pt idx="15774" formatCode="0.00">
                  <c:v>12.663323611111073</c:v>
                </c:pt>
                <c:pt idx="15775" formatCode="0.00">
                  <c:v>24.431115972222226</c:v>
                </c:pt>
                <c:pt idx="15776" formatCode="0.00">
                  <c:v>17.535372222222186</c:v>
                </c:pt>
                <c:pt idx="15777" formatCode="0.00">
                  <c:v>14.575423194444452</c:v>
                </c:pt>
                <c:pt idx="15778" formatCode="0.00">
                  <c:v>13.528394305555569</c:v>
                </c:pt>
                <c:pt idx="15779" formatCode="0.00">
                  <c:v>13.005495277777765</c:v>
                </c:pt>
                <c:pt idx="15780" formatCode="0.00">
                  <c:v>12.68814541666665</c:v>
                </c:pt>
                <c:pt idx="15781" formatCode="0.00">
                  <c:v>12.493058333333314</c:v>
                </c:pt>
                <c:pt idx="15782" formatCode="0.00">
                  <c:v>12.307407638888886</c:v>
                </c:pt>
                <c:pt idx="15783" formatCode="0.00">
                  <c:v>12.101243055555523</c:v>
                </c:pt>
                <c:pt idx="15784" formatCode="0.00">
                  <c:v>11.887693472222226</c:v>
                </c:pt>
                <c:pt idx="15785" formatCode="0.00">
                  <c:v>11.765430694444477</c:v>
                </c:pt>
                <c:pt idx="15786" formatCode="0.00">
                  <c:v>13.227660694444438</c:v>
                </c:pt>
                <c:pt idx="15787" formatCode="0.00">
                  <c:v>15.488701527777769</c:v>
                </c:pt>
                <c:pt idx="15788" formatCode="0.00">
                  <c:v>14.672248749999987</c:v>
                </c:pt>
                <c:pt idx="15789" formatCode="0.00">
                  <c:v>14.389362222222235</c:v>
                </c:pt>
                <c:pt idx="15790" formatCode="0.00">
                  <c:v>14.267919999999998</c:v>
                </c:pt>
                <c:pt idx="15791" formatCode="0.00">
                  <c:v>14.167812222222249</c:v>
                </c:pt>
                <c:pt idx="15792" formatCode="0.00">
                  <c:v>14.090064583333351</c:v>
                </c:pt>
                <c:pt idx="15793" formatCode="0.00">
                  <c:v>14.034512394366224</c:v>
                </c:pt>
                <c:pt idx="15794" formatCode="0.00">
                  <c:v>13.900105972222256</c:v>
                </c:pt>
                <c:pt idx="15795" formatCode="0.00">
                  <c:v>13.700710972222264</c:v>
                </c:pt>
                <c:pt idx="15796" formatCode="0.00">
                  <c:v>13.502751944444475</c:v>
                </c:pt>
                <c:pt idx="15797" formatCode="0.00">
                  <c:v>13.496597777777806</c:v>
                </c:pt>
                <c:pt idx="15798" formatCode="0.00">
                  <c:v>13.445928472222255</c:v>
                </c:pt>
                <c:pt idx="15799" formatCode="0.00">
                  <c:v>13.322640000000018</c:v>
                </c:pt>
                <c:pt idx="15800" formatCode="0.00">
                  <c:v>13.101295138888853</c:v>
                </c:pt>
                <c:pt idx="15801" formatCode="0.00">
                  <c:v>12.984981388888862</c:v>
                </c:pt>
                <c:pt idx="15802" formatCode="0.00">
                  <c:v>12.869693333333322</c:v>
                </c:pt>
                <c:pt idx="15803" formatCode="0.00">
                  <c:v>12.75543097222223</c:v>
                </c:pt>
                <c:pt idx="15804" formatCode="0.00">
                  <c:v>12.559728472222206</c:v>
                </c:pt>
                <c:pt idx="15805" formatCode="0.00">
                  <c:v>12.413874722222197</c:v>
                </c:pt>
                <c:pt idx="15806" formatCode="0.00">
                  <c:v>12.28545777777777</c:v>
                </c:pt>
                <c:pt idx="15807" formatCode="0.00">
                  <c:v>12.050163472222216</c:v>
                </c:pt>
                <c:pt idx="15808" formatCode="0.00">
                  <c:v>11.894668194444444</c:v>
                </c:pt>
                <c:pt idx="15809" formatCode="0.00">
                  <c:v>11.722146388888921</c:v>
                </c:pt>
                <c:pt idx="15810" formatCode="0.00">
                  <c:v>11.549009166666689</c:v>
                </c:pt>
                <c:pt idx="15811" formatCode="0.00">
                  <c:v>11.368897222222275</c:v>
                </c:pt>
                <c:pt idx="15812" formatCode="0.00">
                  <c:v>11.216889305555583</c:v>
                </c:pt>
                <c:pt idx="15813" formatCode="0.00">
                  <c:v>11.038623611111111</c:v>
                </c:pt>
                <c:pt idx="15814" formatCode="0.00">
                  <c:v>10.836561805555549</c:v>
                </c:pt>
                <c:pt idx="15815" formatCode="0.00">
                  <c:v>10.586907777777746</c:v>
                </c:pt>
                <c:pt idx="15816" formatCode="0.00">
                  <c:v>10.32761222222223</c:v>
                </c:pt>
                <c:pt idx="15817" formatCode="0.00">
                  <c:v>10.023391249999992</c:v>
                </c:pt>
                <c:pt idx="15818" formatCode="0.00">
                  <c:v>9.8816402777777732</c:v>
                </c:pt>
                <c:pt idx="15819" formatCode="0.00">
                  <c:v>9.7524314685314533</c:v>
                </c:pt>
                <c:pt idx="15820" formatCode="0.00">
                  <c:v>9.2013997222222432</c:v>
                </c:pt>
                <c:pt idx="15821" formatCode="0.00">
                  <c:v>8.6760390277778008</c:v>
                </c:pt>
                <c:pt idx="15822" formatCode="0.00">
                  <c:v>8.1677048611111029</c:v>
                </c:pt>
                <c:pt idx="15823" formatCode="0.00">
                  <c:v>7.7744536111111104</c:v>
                </c:pt>
                <c:pt idx="15824" formatCode="0.00">
                  <c:v>7.4802844444444414</c:v>
                </c:pt>
                <c:pt idx="15825" formatCode="0.00">
                  <c:v>7.1075470833333334</c:v>
                </c:pt>
                <c:pt idx="15826" formatCode="0.00">
                  <c:v>6.8127625000000149</c:v>
                </c:pt>
                <c:pt idx="15827" formatCode="0.00">
                  <c:v>6.5973666666666695</c:v>
                </c:pt>
                <c:pt idx="15828" formatCode="0.00">
                  <c:v>6.5528515277777668</c:v>
                </c:pt>
                <c:pt idx="15829" formatCode="0.00">
                  <c:v>6.3932534722222112</c:v>
                </c:pt>
                <c:pt idx="15830" formatCode="0.00">
                  <c:v>6.345456111111103</c:v>
                </c:pt>
                <c:pt idx="15831" formatCode="0.00">
                  <c:v>6.2533487499999882</c:v>
                </c:pt>
                <c:pt idx="15832" formatCode="0.00">
                  <c:v>6.067287777777767</c:v>
                </c:pt>
                <c:pt idx="15833" formatCode="0.00">
                  <c:v>6.0215418055555485</c:v>
                </c:pt>
                <c:pt idx="15834" formatCode="0.00">
                  <c:v>5.9070743055555575</c:v>
                </c:pt>
                <c:pt idx="15835" formatCode="0.00">
                  <c:v>5.5897244444444532</c:v>
                </c:pt>
                <c:pt idx="15836" formatCode="0.00">
                  <c:v>5.3714566666666625</c:v>
                </c:pt>
                <c:pt idx="15837" formatCode="0.00">
                  <c:v>5.1156484722222144</c:v>
                </c:pt>
                <c:pt idx="15838" formatCode="0.00">
                  <c:v>4.8883545833333404</c:v>
                </c:pt>
                <c:pt idx="15839" formatCode="0.00">
                  <c:v>4.7677329166666675</c:v>
                </c:pt>
                <c:pt idx="15840" formatCode="0.00">
                  <c:v>4.5744920833333502</c:v>
                </c:pt>
                <c:pt idx="15841" formatCode="0.00">
                  <c:v>4.329145972222225</c:v>
                </c:pt>
                <c:pt idx="15842" formatCode="0.00">
                  <c:v>4.0848255555555406</c:v>
                </c:pt>
                <c:pt idx="15843" formatCode="0.00">
                  <c:v>3.8956875000000037</c:v>
                </c:pt>
                <c:pt idx="15844" formatCode="0.00">
                  <c:v>6.1472919444444454</c:v>
                </c:pt>
                <c:pt idx="15845" formatCode="0.00">
                  <c:v>8.6218823611111119</c:v>
                </c:pt>
                <c:pt idx="15846" formatCode="0.00">
                  <c:v>8.4235130555555404</c:v>
                </c:pt>
                <c:pt idx="15847" formatCode="0.00">
                  <c:v>7.3492006944444546</c:v>
                </c:pt>
                <c:pt idx="15848" formatCode="0.00">
                  <c:v>6.3267884722222085</c:v>
                </c:pt>
                <c:pt idx="15849" formatCode="0.00">
                  <c:v>5.7132180555555694</c:v>
                </c:pt>
                <c:pt idx="15850" formatCode="0.00">
                  <c:v>5.3823290277777751</c:v>
                </c:pt>
                <c:pt idx="15851" formatCode="0.00">
                  <c:v>5.4057148611111252</c:v>
                </c:pt>
                <c:pt idx="15852" formatCode="0.00">
                  <c:v>5.5928015277777767</c:v>
                </c:pt>
                <c:pt idx="15853" formatCode="0.00">
                  <c:v>5.3993555555555481</c:v>
                </c:pt>
                <c:pt idx="15854" formatCode="0.00">
                  <c:v>5.2329879166666426</c:v>
                </c:pt>
                <c:pt idx="15855" formatCode="0.00">
                  <c:v>4.9913343055555561</c:v>
                </c:pt>
                <c:pt idx="15856" formatCode="0.00">
                  <c:v>4.6795231944444593</c:v>
                </c:pt>
                <c:pt idx="15857" formatCode="0.00">
                  <c:v>4.3664812499999996</c:v>
                </c:pt>
                <c:pt idx="15858" formatCode="0.00">
                  <c:v>4.0156937499999907</c:v>
                </c:pt>
                <c:pt idx="15859" formatCode="0.00">
                  <c:v>3.6608034722222231</c:v>
                </c:pt>
                <c:pt idx="15860" formatCode="0.00">
                  <c:v>3.4372020833333243</c:v>
                </c:pt>
                <c:pt idx="15861" formatCode="0.00">
                  <c:v>3.168059861111117</c:v>
                </c:pt>
                <c:pt idx="15862" formatCode="0.00">
                  <c:v>3.0105131944444468</c:v>
                </c:pt>
                <c:pt idx="15863" formatCode="0.00">
                  <c:v>2.7858861111111111</c:v>
                </c:pt>
                <c:pt idx="15864" formatCode="0.00">
                  <c:v>2.583824305555559</c:v>
                </c:pt>
                <c:pt idx="15865" formatCode="0.00">
                  <c:v>2.3179643055555603</c:v>
                </c:pt>
                <c:pt idx="15866" formatCode="0.00">
                  <c:v>2.0235899999999996</c:v>
                </c:pt>
                <c:pt idx="15867" formatCode="0.00">
                  <c:v>1.880403055555556</c:v>
                </c:pt>
                <c:pt idx="15868" formatCode="0.00">
                  <c:v>1.6570068055555565</c:v>
                </c:pt>
                <c:pt idx="15869" formatCode="0.00">
                  <c:v>1.4860998110143486</c:v>
                </c:pt>
                <c:pt idx="15870" formatCode="0.00">
                  <c:v>1.3729129099212394</c:v>
                </c:pt>
                <c:pt idx="15871" formatCode="0.00">
                  <c:v>1.237874704191765</c:v>
                </c:pt>
                <c:pt idx="15872" formatCode="0.00">
                  <c:v>1.0858856767210221</c:v>
                </c:pt>
                <c:pt idx="15873" formatCode="0.00">
                  <c:v>0.99078779928087068</c:v>
                </c:pt>
                <c:pt idx="15874" formatCode="0.00">
                  <c:v>0.94246614112922156</c:v>
                </c:pt>
                <c:pt idx="15875" formatCode="0.00">
                  <c:v>0.93149214707830097</c:v>
                </c:pt>
                <c:pt idx="15876" formatCode="0.00">
                  <c:v>0.90893781913982064</c:v>
                </c:pt>
                <c:pt idx="15877" formatCode="0.00">
                  <c:v>0.8821877259217662</c:v>
                </c:pt>
                <c:pt idx="15878" formatCode="0.00">
                  <c:v>0.87444398546534341</c:v>
                </c:pt>
                <c:pt idx="15879" formatCode="0.00">
                  <c:v>0.84674566573819032</c:v>
                </c:pt>
                <c:pt idx="15880" formatCode="0.00">
                  <c:v>0.80853767235805463</c:v>
                </c:pt>
                <c:pt idx="15881" formatCode="0.00">
                  <c:v>0.8105353032084891</c:v>
                </c:pt>
                <c:pt idx="15882" formatCode="0.00">
                  <c:v>0.80702773041079678</c:v>
                </c:pt>
                <c:pt idx="15883" formatCode="0.00">
                  <c:v>0.77767844601258107</c:v>
                </c:pt>
                <c:pt idx="15884" formatCode="0.00">
                  <c:v>0.75437969472777733</c:v>
                </c:pt>
                <c:pt idx="15885" formatCode="0.00">
                  <c:v>0.75729351265655298</c:v>
                </c:pt>
                <c:pt idx="15886" formatCode="0.00">
                  <c:v>0.72970559157720905</c:v>
                </c:pt>
                <c:pt idx="15887" formatCode="0.00">
                  <c:v>0.72062501280218705</c:v>
                </c:pt>
                <c:pt idx="15888" formatCode="0.00">
                  <c:v>0.72121211485615178</c:v>
                </c:pt>
                <c:pt idx="15889" formatCode="0.00">
                  <c:v>0.72142293150758363</c:v>
                </c:pt>
                <c:pt idx="15890" formatCode="0.00">
                  <c:v>0.7196147556075666</c:v>
                </c:pt>
                <c:pt idx="15891" formatCode="0.00">
                  <c:v>0.71341503317054078</c:v>
                </c:pt>
                <c:pt idx="15892" formatCode="0.00">
                  <c:v>0.69782199227598696</c:v>
                </c:pt>
                <c:pt idx="15893" formatCode="0.00">
                  <c:v>0.68500110539018977</c:v>
                </c:pt>
                <c:pt idx="15894" formatCode="0.00">
                  <c:v>0.67525697574756249</c:v>
                </c:pt>
                <c:pt idx="15895" formatCode="0.00">
                  <c:v>0.65613842702106062</c:v>
                </c:pt>
                <c:pt idx="15896" formatCode="0.00">
                  <c:v>0.6463547790660259</c:v>
                </c:pt>
                <c:pt idx="15897" formatCode="0.00">
                  <c:v>0.63921357416538693</c:v>
                </c:pt>
                <c:pt idx="15898" formatCode="0.00">
                  <c:v>0.64054037812569764</c:v>
                </c:pt>
                <c:pt idx="15899" formatCode="0.00">
                  <c:v>0.61034680710827593</c:v>
                </c:pt>
                <c:pt idx="15900" formatCode="0.00">
                  <c:v>0.5929423596144886</c:v>
                </c:pt>
                <c:pt idx="15901" formatCode="0.00">
                  <c:v>0.59179878538395259</c:v>
                </c:pt>
                <c:pt idx="15902" formatCode="0.00">
                  <c:v>0.58733372376094706</c:v>
                </c:pt>
                <c:pt idx="15903" formatCode="0.00">
                  <c:v>0.57616778440933558</c:v>
                </c:pt>
                <c:pt idx="15904" formatCode="0.00">
                  <c:v>0.57871151757645611</c:v>
                </c:pt>
                <c:pt idx="15905" formatCode="0.00">
                  <c:v>0.55869859376233089</c:v>
                </c:pt>
                <c:pt idx="15906" formatCode="0.00">
                  <c:v>0.56082372655202362</c:v>
                </c:pt>
                <c:pt idx="15907" formatCode="0.00">
                  <c:v>0.55960310345497877</c:v>
                </c:pt>
                <c:pt idx="15908" formatCode="0.00">
                  <c:v>0.54409104198683367</c:v>
                </c:pt>
                <c:pt idx="15909" formatCode="0.00">
                  <c:v>0.54172168840868573</c:v>
                </c:pt>
                <c:pt idx="15910" formatCode="0.00">
                  <c:v>0.53173307460026831</c:v>
                </c:pt>
                <c:pt idx="15911" formatCode="0.00">
                  <c:v>0.5176171593531087</c:v>
                </c:pt>
                <c:pt idx="15912" formatCode="0.00">
                  <c:v>0.50954065655574221</c:v>
                </c:pt>
                <c:pt idx="15913" formatCode="0.00">
                  <c:v>0.50195104400513968</c:v>
                </c:pt>
                <c:pt idx="15914" formatCode="0.00">
                  <c:v>0.50285738201298757</c:v>
                </c:pt>
                <c:pt idx="15915" formatCode="0.00">
                  <c:v>0.5133150983232827</c:v>
                </c:pt>
                <c:pt idx="15916" formatCode="0.00">
                  <c:v>0.48462816211599158</c:v>
                </c:pt>
                <c:pt idx="15917" formatCode="0.00">
                  <c:v>0.50389279430905953</c:v>
                </c:pt>
                <c:pt idx="15918" formatCode="0.00">
                  <c:v>0.50522369888742558</c:v>
                </c:pt>
                <c:pt idx="15919" formatCode="0.00">
                  <c:v>0.49306230118568239</c:v>
                </c:pt>
                <c:pt idx="15920" formatCode="0.00">
                  <c:v>0.48795437982772627</c:v>
                </c:pt>
                <c:pt idx="15921" formatCode="0.00">
                  <c:v>0.48960517155936251</c:v>
                </c:pt>
                <c:pt idx="15922" formatCode="0.00">
                  <c:v>0.49651868870098975</c:v>
                </c:pt>
                <c:pt idx="15923" formatCode="0.00">
                  <c:v>0.4867339060818604</c:v>
                </c:pt>
                <c:pt idx="15924" formatCode="0.00">
                  <c:v>0.48887510588459293</c:v>
                </c:pt>
                <c:pt idx="15925" formatCode="0.00">
                  <c:v>0.47377136779425083</c:v>
                </c:pt>
                <c:pt idx="15926" formatCode="0.00">
                  <c:v>0.46011195824208928</c:v>
                </c:pt>
                <c:pt idx="15927" formatCode="0.00">
                  <c:v>0.4563100704066575</c:v>
                </c:pt>
                <c:pt idx="15928" formatCode="0.00">
                  <c:v>0.44333329857198595</c:v>
                </c:pt>
                <c:pt idx="15929" formatCode="0.00">
                  <c:v>0.44708899369631888</c:v>
                </c:pt>
                <c:pt idx="15930" formatCode="0.00">
                  <c:v>0.44299283644936299</c:v>
                </c:pt>
                <c:pt idx="15931" formatCode="0.00">
                  <c:v>0.44825325550024203</c:v>
                </c:pt>
                <c:pt idx="15932" formatCode="0.00">
                  <c:v>0.45287171450679853</c:v>
                </c:pt>
                <c:pt idx="15933" formatCode="0.00">
                  <c:v>0.43191834827303982</c:v>
                </c:pt>
                <c:pt idx="15934" formatCode="0.00">
                  <c:v>0.43576139668216346</c:v>
                </c:pt>
                <c:pt idx="15935" formatCode="0.00">
                  <c:v>0.44194355804042229</c:v>
                </c:pt>
                <c:pt idx="15936" formatCode="0.00">
                  <c:v>0.42601360773847874</c:v>
                </c:pt>
                <c:pt idx="15937" formatCode="0.00">
                  <c:v>0.42650625023101385</c:v>
                </c:pt>
                <c:pt idx="15938" formatCode="0.00">
                  <c:v>0.41510056688146113</c:v>
                </c:pt>
                <c:pt idx="15939" formatCode="0.00">
                  <c:v>0.42755211218657468</c:v>
                </c:pt>
                <c:pt idx="15940" formatCode="0.00">
                  <c:v>0.41640344701478382</c:v>
                </c:pt>
                <c:pt idx="15941" formatCode="0.00">
                  <c:v>0.39978546971154494</c:v>
                </c:pt>
                <c:pt idx="15942" formatCode="0.00">
                  <c:v>0.38603075554844141</c:v>
                </c:pt>
                <c:pt idx="15943" formatCode="0.00">
                  <c:v>0.40328853963258682</c:v>
                </c:pt>
                <c:pt idx="15944" formatCode="0.00">
                  <c:v>0.38702684350533445</c:v>
                </c:pt>
                <c:pt idx="15945" formatCode="0.00">
                  <c:v>0.39413599449297232</c:v>
                </c:pt>
                <c:pt idx="15946" formatCode="0.00">
                  <c:v>0.40948304412945941</c:v>
                </c:pt>
                <c:pt idx="15947" formatCode="0.00">
                  <c:v>0.38722319425824792</c:v>
                </c:pt>
                <c:pt idx="15948" formatCode="0.00">
                  <c:v>0.39161618805057286</c:v>
                </c:pt>
                <c:pt idx="15949" formatCode="0.00">
                  <c:v>0.37463115617543463</c:v>
                </c:pt>
                <c:pt idx="15950" formatCode="0.00">
                  <c:v>0.38278463821306852</c:v>
                </c:pt>
                <c:pt idx="15951" formatCode="0.00">
                  <c:v>0.39045697388910128</c:v>
                </c:pt>
                <c:pt idx="15952" formatCode="0.00">
                  <c:v>0.38723248084378081</c:v>
                </c:pt>
                <c:pt idx="15953" formatCode="0.00">
                  <c:v>0.39717819126546894</c:v>
                </c:pt>
                <c:pt idx="15954" formatCode="0.00">
                  <c:v>0.38364481188030991</c:v>
                </c:pt>
                <c:pt idx="15955" formatCode="0.00">
                  <c:v>0.39525305674196626</c:v>
                </c:pt>
                <c:pt idx="15956" formatCode="0.00">
                  <c:v>0.38817785050135251</c:v>
                </c:pt>
                <c:pt idx="15957" formatCode="0.00">
                  <c:v>0.36121562103375832</c:v>
                </c:pt>
                <c:pt idx="15958" formatCode="0.00">
                  <c:v>0.36463061915747547</c:v>
                </c:pt>
                <c:pt idx="15959" formatCode="0.00">
                  <c:v>0.37633465792771792</c:v>
                </c:pt>
                <c:pt idx="15960" formatCode="0.00">
                  <c:v>0.355602280020198</c:v>
                </c:pt>
                <c:pt idx="15961" formatCode="0.00">
                  <c:v>0.36177445993068835</c:v>
                </c:pt>
                <c:pt idx="15962" formatCode="0.00">
                  <c:v>0.37536447405107043</c:v>
                </c:pt>
                <c:pt idx="15963" formatCode="0.00">
                  <c:v>0.3636955010571718</c:v>
                </c:pt>
                <c:pt idx="15964" formatCode="0.00">
                  <c:v>0.36118253788941368</c:v>
                </c:pt>
                <c:pt idx="15965" formatCode="0.00">
                  <c:v>0.36074418057511465</c:v>
                </c:pt>
                <c:pt idx="15966" formatCode="0.00">
                  <c:v>0.35097866477203765</c:v>
                </c:pt>
                <c:pt idx="15967" formatCode="0.00">
                  <c:v>0.36658155904893192</c:v>
                </c:pt>
                <c:pt idx="15968" formatCode="0.00">
                  <c:v>0.35527896106187989</c:v>
                </c:pt>
                <c:pt idx="15969" formatCode="0.00">
                  <c:v>0.36633640494175923</c:v>
                </c:pt>
                <c:pt idx="15970" formatCode="0.00">
                  <c:v>0.50812074228320769</c:v>
                </c:pt>
                <c:pt idx="15971" formatCode="0.00">
                  <c:v>0.50780957174453867</c:v>
                </c:pt>
                <c:pt idx="15972" formatCode="0.00">
                  <c:v>0.42414343239740981</c:v>
                </c:pt>
                <c:pt idx="15973" formatCode="0.00">
                  <c:v>0.37956292774334954</c:v>
                </c:pt>
                <c:pt idx="15974" formatCode="0.00">
                  <c:v>0.38841346817504252</c:v>
                </c:pt>
                <c:pt idx="15975" formatCode="0.00">
                  <c:v>0.37541274924478657</c:v>
                </c:pt>
                <c:pt idx="15976" formatCode="0.00">
                  <c:v>0.35581402962906394</c:v>
                </c:pt>
                <c:pt idx="15977" formatCode="0.00">
                  <c:v>0.36295555440596966</c:v>
                </c:pt>
                <c:pt idx="15978" formatCode="0.00">
                  <c:v>0.34539811587754315</c:v>
                </c:pt>
                <c:pt idx="15979" formatCode="0.00">
                  <c:v>0.36158018747910453</c:v>
                </c:pt>
                <c:pt idx="15980" formatCode="0.00">
                  <c:v>0.34741721139810688</c:v>
                </c:pt>
                <c:pt idx="15981" formatCode="0.00">
                  <c:v>0.34447687585417286</c:v>
                </c:pt>
                <c:pt idx="15982" formatCode="0.00">
                  <c:v>0.34931822489618092</c:v>
                </c:pt>
                <c:pt idx="15983" formatCode="0.00">
                  <c:v>0.35194739911926726</c:v>
                </c:pt>
                <c:pt idx="15984" formatCode="0.00">
                  <c:v>0.33764483119229494</c:v>
                </c:pt>
                <c:pt idx="15985" formatCode="0.00">
                  <c:v>0.332734505314419</c:v>
                </c:pt>
                <c:pt idx="15986" formatCode="0.00">
                  <c:v>0.33663166560687302</c:v>
                </c:pt>
                <c:pt idx="15987" formatCode="0.00">
                  <c:v>0.36261714139503731</c:v>
                </c:pt>
                <c:pt idx="15988" formatCode="0.00">
                  <c:v>0.36194205700243831</c:v>
                </c:pt>
                <c:pt idx="15989" formatCode="0.00">
                  <c:v>0.3382608066085584</c:v>
                </c:pt>
                <c:pt idx="15990" formatCode="0.00">
                  <c:v>0.34930804788081038</c:v>
                </c:pt>
                <c:pt idx="15991" formatCode="0.00">
                  <c:v>0.33211519441595788</c:v>
                </c:pt>
                <c:pt idx="15992" formatCode="0.00">
                  <c:v>0.34690199721277093</c:v>
                </c:pt>
                <c:pt idx="15993" formatCode="0.00">
                  <c:v>0.39739421138056913</c:v>
                </c:pt>
                <c:pt idx="15994" formatCode="0.00">
                  <c:v>0.46369074012550926</c:v>
                </c:pt>
                <c:pt idx="15995" formatCode="0.00">
                  <c:v>0.39526402052847331</c:v>
                </c:pt>
                <c:pt idx="15996" formatCode="0.00">
                  <c:v>0.37193839675870138</c:v>
                </c:pt>
                <c:pt idx="15997" formatCode="0.00">
                  <c:v>0.36266788865877381</c:v>
                </c:pt>
                <c:pt idx="15998" formatCode="0.00">
                  <c:v>0.39335401400845393</c:v>
                </c:pt>
                <c:pt idx="15999" formatCode="0.00">
                  <c:v>0.62003385804601163</c:v>
                </c:pt>
                <c:pt idx="16000" formatCode="0.00">
                  <c:v>1.6284900334759955</c:v>
                </c:pt>
                <c:pt idx="16001" formatCode="0.00">
                  <c:v>3.5266426388888763</c:v>
                </c:pt>
                <c:pt idx="16002" formatCode="0.00">
                  <c:v>3.5024362499999944</c:v>
                </c:pt>
                <c:pt idx="16003" formatCode="0.00">
                  <c:v>3.224473055555559</c:v>
                </c:pt>
                <c:pt idx="16004" formatCode="0.00">
                  <c:v>2.0553865277777792</c:v>
                </c:pt>
                <c:pt idx="16005" formatCode="0.00">
                  <c:v>0.94585097579460553</c:v>
                </c:pt>
                <c:pt idx="16006" formatCode="0.00">
                  <c:v>0.73826995297047326</c:v>
                </c:pt>
                <c:pt idx="16007" formatCode="0.00">
                  <c:v>0.59728893336272837</c:v>
                </c:pt>
                <c:pt idx="16008" formatCode="0.00">
                  <c:v>0.53874579976153769</c:v>
                </c:pt>
                <c:pt idx="16009" formatCode="0.00">
                  <c:v>0.50780155789462278</c:v>
                </c:pt>
                <c:pt idx="16010" formatCode="0.00">
                  <c:v>0.47492741545788802</c:v>
                </c:pt>
                <c:pt idx="16011" formatCode="0.00">
                  <c:v>0.4616772105593655</c:v>
                </c:pt>
                <c:pt idx="16012" formatCode="0.00">
                  <c:v>0.44440912785304681</c:v>
                </c:pt>
                <c:pt idx="16013" formatCode="0.00">
                  <c:v>0.43189397057472545</c:v>
                </c:pt>
                <c:pt idx="16014" formatCode="0.00">
                  <c:v>0.4238568063824405</c:v>
                </c:pt>
                <c:pt idx="16015" formatCode="0.00">
                  <c:v>0.42561736816328488</c:v>
                </c:pt>
                <c:pt idx="16016" formatCode="0.00">
                  <c:v>0.71195978805868565</c:v>
                </c:pt>
                <c:pt idx="16017" formatCode="0.00">
                  <c:v>1.0364422114079879</c:v>
                </c:pt>
                <c:pt idx="16018" formatCode="0.00">
                  <c:v>1.2249577208764231</c:v>
                </c:pt>
                <c:pt idx="16019" formatCode="0.00">
                  <c:v>1.0584498881330431</c:v>
                </c:pt>
                <c:pt idx="16020" formatCode="0.00">
                  <c:v>2.2990915277777804</c:v>
                </c:pt>
                <c:pt idx="16021" formatCode="0.00">
                  <c:v>1.9265593055555581</c:v>
                </c:pt>
                <c:pt idx="16022" formatCode="0.00">
                  <c:v>1.6580325000000042</c:v>
                </c:pt>
                <c:pt idx="16023" formatCode="0.00">
                  <c:v>1.542539305555555</c:v>
                </c:pt>
                <c:pt idx="16024" formatCode="0.00">
                  <c:v>0.969734251496286</c:v>
                </c:pt>
                <c:pt idx="16025" formatCode="0.00">
                  <c:v>0.8613505811701927</c:v>
                </c:pt>
                <c:pt idx="16026" formatCode="0.00">
                  <c:v>0.76043064899552115</c:v>
                </c:pt>
                <c:pt idx="16027" formatCode="0.00">
                  <c:v>0.77534395432308112</c:v>
                </c:pt>
                <c:pt idx="16028" formatCode="0.00">
                  <c:v>0.85565982864250989</c:v>
                </c:pt>
                <c:pt idx="16029" formatCode="0.00">
                  <c:v>0.85003002723514365</c:v>
                </c:pt>
                <c:pt idx="16030" formatCode="0.00">
                  <c:v>0.8568415523868812</c:v>
                </c:pt>
                <c:pt idx="16031" formatCode="0.00">
                  <c:v>0.91363262743768969</c:v>
                </c:pt>
                <c:pt idx="16032" formatCode="0.00">
                  <c:v>0.90629916129905341</c:v>
                </c:pt>
                <c:pt idx="16033" formatCode="0.00">
                  <c:v>0.83794412781958105</c:v>
                </c:pt>
                <c:pt idx="16034" formatCode="0.00">
                  <c:v>0.77652066866699565</c:v>
                </c:pt>
                <c:pt idx="16035" formatCode="0.00">
                  <c:v>0.72135715906513853</c:v>
                </c:pt>
                <c:pt idx="16036" formatCode="0.00">
                  <c:v>0.67533441267299532</c:v>
                </c:pt>
                <c:pt idx="16037" formatCode="0.00">
                  <c:v>0.64780328677955301</c:v>
                </c:pt>
                <c:pt idx="16038" formatCode="0.00">
                  <c:v>0.62827111386336765</c:v>
                </c:pt>
                <c:pt idx="16039" formatCode="0.00">
                  <c:v>0.60226398914512858</c:v>
                </c:pt>
                <c:pt idx="16040" formatCode="0.00">
                  <c:v>0.573109759767924</c:v>
                </c:pt>
                <c:pt idx="16041" formatCode="0.00">
                  <c:v>0.55737391263907599</c:v>
                </c:pt>
                <c:pt idx="16042" formatCode="0.00">
                  <c:v>0.53805410235812079</c:v>
                </c:pt>
                <c:pt idx="16043" formatCode="0.00">
                  <c:v>0.54249387865791587</c:v>
                </c:pt>
                <c:pt idx="16044" formatCode="0.00">
                  <c:v>1.0439738567106978</c:v>
                </c:pt>
                <c:pt idx="16045" formatCode="0.00">
                  <c:v>2.4531508333333307</c:v>
                </c:pt>
                <c:pt idx="16046" formatCode="0.00">
                  <c:v>2.9383043055555511</c:v>
                </c:pt>
                <c:pt idx="16047" formatCode="0.00">
                  <c:v>2.6948044444444532</c:v>
                </c:pt>
                <c:pt idx="16048" formatCode="0.00">
                  <c:v>3.2856044444444441</c:v>
                </c:pt>
                <c:pt idx="16049" formatCode="0.00">
                  <c:v>5.2237566666666675</c:v>
                </c:pt>
                <c:pt idx="16050" formatCode="0.00">
                  <c:v>5.8982533333333338</c:v>
                </c:pt>
                <c:pt idx="16051" formatCode="0.00">
                  <c:v>6.1602156944444326</c:v>
                </c:pt>
                <c:pt idx="16052" formatCode="0.00">
                  <c:v>6.3325323611111042</c:v>
                </c:pt>
                <c:pt idx="16053" formatCode="0.00">
                  <c:v>6.7565544444444425</c:v>
                </c:pt>
                <c:pt idx="16054" formatCode="0.00">
                  <c:v>7.0431334722222214</c:v>
                </c:pt>
                <c:pt idx="16055" formatCode="0.00">
                  <c:v>6.5030027777777653</c:v>
                </c:pt>
                <c:pt idx="16056" formatCode="0.00">
                  <c:v>5.8871758333333295</c:v>
                </c:pt>
                <c:pt idx="16057" formatCode="0.00">
                  <c:v>5.5708516666666767</c:v>
                </c:pt>
                <c:pt idx="16058" formatCode="0.00">
                  <c:v>5.3733029166666553</c:v>
                </c:pt>
                <c:pt idx="16059" formatCode="0.00">
                  <c:v>5.5612101388888897</c:v>
                </c:pt>
                <c:pt idx="16060" formatCode="0.00">
                  <c:v>5.9739495833333383</c:v>
                </c:pt>
                <c:pt idx="16061" formatCode="0.00">
                  <c:v>5.9288190277777675</c:v>
                </c:pt>
                <c:pt idx="16062" formatCode="0.00">
                  <c:v>5.6299316666666686</c:v>
                </c:pt>
                <c:pt idx="16063" formatCode="0.00">
                  <c:v>5.1308287499999885</c:v>
                </c:pt>
                <c:pt idx="16064" formatCode="0.00">
                  <c:v>4.5964419444444484</c:v>
                </c:pt>
                <c:pt idx="16065" formatCode="0.00">
                  <c:v>4.1730352777777657</c:v>
                </c:pt>
                <c:pt idx="16066" formatCode="0.00">
                  <c:v>4.0037956944444524</c:v>
                </c:pt>
                <c:pt idx="16067" formatCode="0.00">
                  <c:v>6.5778784722222232</c:v>
                </c:pt>
                <c:pt idx="16068" formatCode="0.00">
                  <c:v>10.066265277777759</c:v>
                </c:pt>
                <c:pt idx="16069" formatCode="0.00">
                  <c:v>10.600652083333321</c:v>
                </c:pt>
                <c:pt idx="16070" formatCode="0.00">
                  <c:v>10.733582083333365</c:v>
                </c:pt>
                <c:pt idx="16071" formatCode="0.00">
                  <c:v>10.596344166666656</c:v>
                </c:pt>
                <c:pt idx="16072" formatCode="0.00">
                  <c:v>9.9930306944444247</c:v>
                </c:pt>
                <c:pt idx="16073" formatCode="0.00">
                  <c:v>10.408847222222221</c:v>
                </c:pt>
                <c:pt idx="16074" formatCode="0.00">
                  <c:v>10.11201125</c:v>
                </c:pt>
                <c:pt idx="16075" formatCode="0.00">
                  <c:v>9.7575312500000049</c:v>
                </c:pt>
                <c:pt idx="16076" formatCode="0.00">
                  <c:v>9.3644851388889343</c:v>
                </c:pt>
                <c:pt idx="16077" formatCode="0.00">
                  <c:v>8.6705002777777747</c:v>
                </c:pt>
                <c:pt idx="16078" formatCode="0.00">
                  <c:v>7.4975161111111071</c:v>
                </c:pt>
                <c:pt idx="16079" formatCode="0.00">
                  <c:v>6.8000438888889025</c:v>
                </c:pt>
                <c:pt idx="16080" formatCode="0.00">
                  <c:v>6.6632162500000103</c:v>
                </c:pt>
                <c:pt idx="16081" formatCode="0.00">
                  <c:v>6.2406301388888803</c:v>
                </c:pt>
                <c:pt idx="16082" formatCode="0.00">
                  <c:v>5.8440966666666645</c:v>
                </c:pt>
                <c:pt idx="16083" formatCode="0.00">
                  <c:v>5.3648922222221982</c:v>
                </c:pt>
                <c:pt idx="16084" formatCode="0.00">
                  <c:v>4.9425112499999857</c:v>
                </c:pt>
                <c:pt idx="16085" formatCode="0.00">
                  <c:v>4.5771588888888886</c:v>
                </c:pt>
                <c:pt idx="16086" formatCode="0.00">
                  <c:v>4.2501675000000052</c:v>
                </c:pt>
                <c:pt idx="16087" formatCode="0.00">
                  <c:v>4.2440133333333412</c:v>
                </c:pt>
                <c:pt idx="16088" formatCode="0.00">
                  <c:v>3.7223451388888775</c:v>
                </c:pt>
                <c:pt idx="16089" formatCode="0.00">
                  <c:v>3.4361763888888821</c:v>
                </c:pt>
                <c:pt idx="16090" formatCode="0.00">
                  <c:v>3.5371047222222201</c:v>
                </c:pt>
                <c:pt idx="16091" formatCode="0.00">
                  <c:v>3.4296119444444431</c:v>
                </c:pt>
                <c:pt idx="16092" formatCode="0.00">
                  <c:v>3.2453972222222411</c:v>
                </c:pt>
                <c:pt idx="16093" formatCode="0.00">
                  <c:v>3.062413333333323</c:v>
                </c:pt>
                <c:pt idx="16094" formatCode="0.00">
                  <c:v>7.1526776388888855</c:v>
                </c:pt>
                <c:pt idx="16095" formatCode="0.00">
                  <c:v>14.288639027777769</c:v>
                </c:pt>
                <c:pt idx="16096" formatCode="0.00">
                  <c:v>10.345049027777756</c:v>
                </c:pt>
                <c:pt idx="16097" formatCode="0.00">
                  <c:v>10.639833611111133</c:v>
                </c:pt>
                <c:pt idx="16098" formatCode="0.00">
                  <c:v>10.57008638888888</c:v>
                </c:pt>
                <c:pt idx="16099" formatCode="0.00">
                  <c:v>10.348126111111098</c:v>
                </c:pt>
                <c:pt idx="16100" formatCode="0.00">
                  <c:v>10.115703749999994</c:v>
                </c:pt>
                <c:pt idx="16101" formatCode="0.00">
                  <c:v>9.815790694444452</c:v>
                </c:pt>
                <c:pt idx="16102" formatCode="0.00">
                  <c:v>9.4266422222222488</c:v>
                </c:pt>
                <c:pt idx="16103" formatCode="0.00">
                  <c:v>8.9010763888889208</c:v>
                </c:pt>
                <c:pt idx="16104" formatCode="0.00">
                  <c:v>8.0764180555555587</c:v>
                </c:pt>
                <c:pt idx="16105" formatCode="0.00">
                  <c:v>7.1118549999999914</c:v>
                </c:pt>
                <c:pt idx="16106" formatCode="0.00">
                  <c:v>6.3321220833333323</c:v>
                </c:pt>
                <c:pt idx="16107" formatCode="0.00">
                  <c:v>5.8888169444444385</c:v>
                </c:pt>
                <c:pt idx="16108" formatCode="0.00">
                  <c:v>5.5070534722222364</c:v>
                </c:pt>
                <c:pt idx="16109" formatCode="0.00">
                  <c:v>5.3653025000000056</c:v>
                </c:pt>
                <c:pt idx="16110" formatCode="0.00">
                  <c:v>5.699268611111119</c:v>
                </c:pt>
                <c:pt idx="16111" formatCode="0.00">
                  <c:v>20.429266527777703</c:v>
                </c:pt>
                <c:pt idx="16112" formatCode="0.00">
                  <c:v>16.969599166666676</c:v>
                </c:pt>
                <c:pt idx="16113" formatCode="0.00">
                  <c:v>15.326846944444426</c:v>
                </c:pt>
                <c:pt idx="16114" formatCode="0.00">
                  <c:v>13.357308472222188</c:v>
                </c:pt>
                <c:pt idx="16115" formatCode="0.00">
                  <c:v>12.610602916666677</c:v>
                </c:pt>
                <c:pt idx="16116" formatCode="0.00">
                  <c:v>12.330588333333306</c:v>
                </c:pt>
                <c:pt idx="16117" formatCode="0.00">
                  <c:v>12.252635555555552</c:v>
                </c:pt>
                <c:pt idx="16118" formatCode="0.00">
                  <c:v>18.647430138888947</c:v>
                </c:pt>
                <c:pt idx="16119" formatCode="0.00">
                  <c:v>13.418644999999996</c:v>
                </c:pt>
                <c:pt idx="16120" formatCode="0.00">
                  <c:v>12.53941972222222</c:v>
                </c:pt>
                <c:pt idx="16121" formatCode="0.00">
                  <c:v>13.876104722222196</c:v>
                </c:pt>
                <c:pt idx="16122" formatCode="0.00">
                  <c:v>13.490648749999989</c:v>
                </c:pt>
                <c:pt idx="16123" formatCode="0.00">
                  <c:v>12.725480694444444</c:v>
                </c:pt>
                <c:pt idx="16124" formatCode="0.00">
                  <c:v>12.369564722222215</c:v>
                </c:pt>
                <c:pt idx="16125" formatCode="0.00">
                  <c:v>12.132629305555538</c:v>
                </c:pt>
                <c:pt idx="16126" formatCode="0.00">
                  <c:v>11.943286111111107</c:v>
                </c:pt>
                <c:pt idx="16127" formatCode="0.00">
                  <c:v>11.739993472222233</c:v>
                </c:pt>
                <c:pt idx="16128" formatCode="0.00">
                  <c:v>11.553727361111131</c:v>
                </c:pt>
                <c:pt idx="16129" formatCode="0.00">
                  <c:v>11.37156402777782</c:v>
                </c:pt>
                <c:pt idx="16130" formatCode="0.00">
                  <c:v>11.241916250000019</c:v>
                </c:pt>
                <c:pt idx="16131" formatCode="0.00">
                  <c:v>11.140167361111097</c:v>
                </c:pt>
                <c:pt idx="16132" formatCode="0.00">
                  <c:v>11.04211097222225</c:v>
                </c:pt>
                <c:pt idx="16133" formatCode="0.00">
                  <c:v>11.215453333333357</c:v>
                </c:pt>
                <c:pt idx="16134" formatCode="0.00">
                  <c:v>11.394539583333374</c:v>
                </c:pt>
                <c:pt idx="16135" formatCode="0.00">
                  <c:v>11.442952361111121</c:v>
                </c:pt>
                <c:pt idx="16136" formatCode="0.00">
                  <c:v>11.55680444444447</c:v>
                </c:pt>
                <c:pt idx="16137" formatCode="0.00">
                  <c:v>11.779585277777805</c:v>
                </c:pt>
                <c:pt idx="16138" formatCode="0.00">
                  <c:v>12.249353333333298</c:v>
                </c:pt>
                <c:pt idx="16139" formatCode="0.00">
                  <c:v>12.35171763888888</c:v>
                </c:pt>
                <c:pt idx="16140" formatCode="0.00">
                  <c:v>12.206274166666649</c:v>
                </c:pt>
                <c:pt idx="16141" formatCode="0.00">
                  <c:v>12.06493347222222</c:v>
                </c:pt>
                <c:pt idx="16142" formatCode="0.00">
                  <c:v>11.867179583333334</c:v>
                </c:pt>
                <c:pt idx="16143" formatCode="0.00">
                  <c:v>11.731172499999998</c:v>
                </c:pt>
                <c:pt idx="16144" formatCode="0.00">
                  <c:v>11.54408583333335</c:v>
                </c:pt>
                <c:pt idx="16145" formatCode="0.00">
                  <c:v>11.456081250000048</c:v>
                </c:pt>
                <c:pt idx="16146" formatCode="0.00">
                  <c:v>11.350434722222287</c:v>
                </c:pt>
                <c:pt idx="16147" formatCode="0.00">
                  <c:v>11.290944444444481</c:v>
                </c:pt>
                <c:pt idx="16148" formatCode="0.00">
                  <c:v>11.573830972222257</c:v>
                </c:pt>
                <c:pt idx="16149" formatCode="0.00">
                  <c:v>11.912720416666676</c:v>
                </c:pt>
                <c:pt idx="16150" formatCode="0.00">
                  <c:v>12.18063180555553</c:v>
                </c:pt>
                <c:pt idx="16151" formatCode="0.00">
                  <c:v>12.73183999999997</c:v>
                </c:pt>
                <c:pt idx="16152" formatCode="0.00">
                  <c:v>13.320383472222254</c:v>
                </c:pt>
                <c:pt idx="16153" formatCode="0.00">
                  <c:v>13.450031250000055</c:v>
                </c:pt>
                <c:pt idx="16154" formatCode="0.00">
                  <c:v>13.629117500000023</c:v>
                </c:pt>
                <c:pt idx="16155" formatCode="0.00">
                  <c:v>13.640810416666699</c:v>
                </c:pt>
                <c:pt idx="16156" formatCode="0.00">
                  <c:v>13.583576666666708</c:v>
                </c:pt>
                <c:pt idx="16157" formatCode="0.00">
                  <c:v>13.460083055555589</c:v>
                </c:pt>
                <c:pt idx="16158" formatCode="0.00">
                  <c:v>13.371463055555592</c:v>
                </c:pt>
                <c:pt idx="16159" formatCode="0.00">
                  <c:v>13.172888611111119</c:v>
                </c:pt>
                <c:pt idx="16160" formatCode="0.00">
                  <c:v>13.100474583333304</c:v>
                </c:pt>
                <c:pt idx="16161" formatCode="0.00">
                  <c:v>12.984776249999975</c:v>
                </c:pt>
                <c:pt idx="16162" formatCode="0.00">
                  <c:v>12.807741388888862</c:v>
                </c:pt>
                <c:pt idx="16163" formatCode="0.00">
                  <c:v>12.659425972222218</c:v>
                </c:pt>
                <c:pt idx="16164" formatCode="0.00">
                  <c:v>12.592755833333324</c:v>
                </c:pt>
                <c:pt idx="16165" formatCode="0.00">
                  <c:v>12.516033888888874</c:v>
                </c:pt>
                <c:pt idx="16166" formatCode="0.00">
                  <c:v>12.53347069444442</c:v>
                </c:pt>
                <c:pt idx="16167" formatCode="0.00">
                  <c:v>13.256175000000033</c:v>
                </c:pt>
                <c:pt idx="16168" formatCode="0.00">
                  <c:v>13.7083011111111</c:v>
                </c:pt>
                <c:pt idx="16169" formatCode="0.00">
                  <c:v>13.738866805555569</c:v>
                </c:pt>
                <c:pt idx="16170" formatCode="0.00">
                  <c:v>13.703377777777799</c:v>
                </c:pt>
                <c:pt idx="16171" formatCode="0.00">
                  <c:v>13.674042916666718</c:v>
                </c:pt>
                <c:pt idx="16172" formatCode="0.00">
                  <c:v>13.669735000000026</c:v>
                </c:pt>
                <c:pt idx="16173" formatCode="0.00">
                  <c:v>12.317254305555528</c:v>
                </c:pt>
                <c:pt idx="16174" formatCode="0.00">
                  <c:v>12.384744999999992</c:v>
                </c:pt>
                <c:pt idx="16175" formatCode="0.00">
                  <c:v>12.481980833333306</c:v>
                </c:pt>
                <c:pt idx="16176" formatCode="0.00">
                  <c:v>12.439517083333296</c:v>
                </c:pt>
                <c:pt idx="16177" formatCode="0.00">
                  <c:v>12.376334305555527</c:v>
                </c:pt>
                <c:pt idx="16178" formatCode="0.00">
                  <c:v>12.247301944444397</c:v>
                </c:pt>
                <c:pt idx="16179" formatCode="0.00">
                  <c:v>12.114166805555543</c:v>
                </c:pt>
                <c:pt idx="16180" formatCode="0.00">
                  <c:v>12.012007638888898</c:v>
                </c:pt>
                <c:pt idx="16181" formatCode="0.00">
                  <c:v>11.927080138888886</c:v>
                </c:pt>
                <c:pt idx="16182" formatCode="0.00">
                  <c:v>11.88605236111111</c:v>
                </c:pt>
                <c:pt idx="16183" formatCode="0.00">
                  <c:v>11.859384305555572</c:v>
                </c:pt>
                <c:pt idx="16184" formatCode="0.00">
                  <c:v>11.77691847222223</c:v>
                </c:pt>
                <c:pt idx="16185" formatCode="0.00">
                  <c:v>11.672913055555568</c:v>
                </c:pt>
                <c:pt idx="16186" formatCode="0.00">
                  <c:v>11.506135138888935</c:v>
                </c:pt>
                <c:pt idx="16187" formatCode="0.00">
                  <c:v>11.273097361111121</c:v>
                </c:pt>
                <c:pt idx="16188" formatCode="0.00">
                  <c:v>11.047649722222246</c:v>
                </c:pt>
                <c:pt idx="16189" formatCode="0.00">
                  <c:v>10.774404722222236</c:v>
                </c:pt>
                <c:pt idx="16190" formatCode="0.00">
                  <c:v>10.437361527777748</c:v>
                </c:pt>
                <c:pt idx="16191" formatCode="0.00">
                  <c:v>10.041853749999968</c:v>
                </c:pt>
                <c:pt idx="16192" formatCode="0.00">
                  <c:v>9.6531155555555443</c:v>
                </c:pt>
                <c:pt idx="16193" formatCode="0.00">
                  <c:v>9.2483765277777721</c:v>
                </c:pt>
                <c:pt idx="16194" formatCode="0.00">
                  <c:v>8.8165591666666767</c:v>
                </c:pt>
                <c:pt idx="16195" formatCode="0.00">
                  <c:v>8.3558172222222282</c:v>
                </c:pt>
                <c:pt idx="16196" formatCode="0.00">
                  <c:v>7.7496318055555538</c:v>
                </c:pt>
                <c:pt idx="16197" formatCode="0.00">
                  <c:v>7.1621140277777542</c:v>
                </c:pt>
                <c:pt idx="16198" formatCode="0.00">
                  <c:v>6.5967512499999863</c:v>
                </c:pt>
                <c:pt idx="16199" formatCode="0.00">
                  <c:v>6.1544718055555396</c:v>
                </c:pt>
                <c:pt idx="16200" formatCode="0.00">
                  <c:v>5.8200954166666685</c:v>
                </c:pt>
                <c:pt idx="16201" formatCode="0.00">
                  <c:v>5.4894115277777855</c:v>
                </c:pt>
                <c:pt idx="16202" formatCode="0.00">
                  <c:v>5.2779133333333323</c:v>
                </c:pt>
                <c:pt idx="16203" formatCode="0.00">
                  <c:v>5.1702154166666485</c:v>
                </c:pt>
                <c:pt idx="16204" formatCode="0.00">
                  <c:v>5.0145149999999772</c:v>
                </c:pt>
                <c:pt idx="16205" formatCode="0.00">
                  <c:v>4.8655841666666388</c:v>
                </c:pt>
                <c:pt idx="16206" formatCode="0.00">
                  <c:v>4.7946061111111034</c:v>
                </c:pt>
                <c:pt idx="16207" formatCode="0.00">
                  <c:v>4.5913134722222324</c:v>
                </c:pt>
                <c:pt idx="16208" formatCode="0.00">
                  <c:v>4.3609425000000055</c:v>
                </c:pt>
                <c:pt idx="16209" formatCode="0.00">
                  <c:v>4.0614397222222136</c:v>
                </c:pt>
                <c:pt idx="16210" formatCode="0.00">
                  <c:v>3.8370177777777812</c:v>
                </c:pt>
                <c:pt idx="16211" formatCode="0.00">
                  <c:v>3.7354740277777716</c:v>
                </c:pt>
                <c:pt idx="16212" formatCode="0.00">
                  <c:v>3.594133333333327</c:v>
                </c:pt>
                <c:pt idx="16213" formatCode="0.00">
                  <c:v>3.4966923611111067</c:v>
                </c:pt>
                <c:pt idx="16214" formatCode="0.00">
                  <c:v>3.1756499999999943</c:v>
                </c:pt>
                <c:pt idx="16215" formatCode="0.00">
                  <c:v>2.9071231944444409</c:v>
                </c:pt>
                <c:pt idx="16216" formatCode="0.00">
                  <c:v>2.6933684722222253</c:v>
                </c:pt>
                <c:pt idx="16217" formatCode="0.00">
                  <c:v>2.4127384722222187</c:v>
                </c:pt>
                <c:pt idx="16218" formatCode="0.00">
                  <c:v>2.1526223611111144</c:v>
                </c:pt>
                <c:pt idx="16219" formatCode="0.00">
                  <c:v>2.0196923611111131</c:v>
                </c:pt>
                <c:pt idx="16220" formatCode="0.00">
                  <c:v>1.8047068055555546</c:v>
                </c:pt>
                <c:pt idx="16221" formatCode="0.00">
                  <c:v>1.6479806944444408</c:v>
                </c:pt>
                <c:pt idx="16222" formatCode="0.00">
                  <c:v>1.4520730555555552</c:v>
                </c:pt>
                <c:pt idx="16223" formatCode="0.00">
                  <c:v>1.259652777777778</c:v>
                </c:pt>
                <c:pt idx="16224" formatCode="0.00">
                  <c:v>1.1919336495514052</c:v>
                </c:pt>
                <c:pt idx="16225" formatCode="0.00">
                  <c:v>1.0499789522598328</c:v>
                </c:pt>
                <c:pt idx="16226" formatCode="0.00">
                  <c:v>0.98378015745388359</c:v>
                </c:pt>
                <c:pt idx="16227" formatCode="0.00">
                  <c:v>0.95715050570938653</c:v>
                </c:pt>
                <c:pt idx="16228" formatCode="0.00">
                  <c:v>0.93936058211336437</c:v>
                </c:pt>
                <c:pt idx="16229" formatCode="0.00">
                  <c:v>0.91939215892854054</c:v>
                </c:pt>
                <c:pt idx="16230" formatCode="0.00">
                  <c:v>0.88833914475073517</c:v>
                </c:pt>
                <c:pt idx="16231" formatCode="0.00">
                  <c:v>0.86805790215903922</c:v>
                </c:pt>
                <c:pt idx="16232" formatCode="0.00">
                  <c:v>0.84858106376403253</c:v>
                </c:pt>
                <c:pt idx="16233" formatCode="0.00">
                  <c:v>0.82061019675034608</c:v>
                </c:pt>
                <c:pt idx="16234" formatCode="0.00">
                  <c:v>0.80456124847488864</c:v>
                </c:pt>
                <c:pt idx="16235" formatCode="0.00">
                  <c:v>0.77303514539852081</c:v>
                </c:pt>
                <c:pt idx="16236" formatCode="0.00">
                  <c:v>0.76246568983817764</c:v>
                </c:pt>
                <c:pt idx="16237" formatCode="0.00">
                  <c:v>0.75680715124767861</c:v>
                </c:pt>
                <c:pt idx="16238" formatCode="0.00">
                  <c:v>0.7303944558174007</c:v>
                </c:pt>
                <c:pt idx="16239" formatCode="0.00">
                  <c:v>0.70848990344826068</c:v>
                </c:pt>
                <c:pt idx="16240" formatCode="0.00">
                  <c:v>0.6949855267395636</c:v>
                </c:pt>
                <c:pt idx="16241" formatCode="0.00">
                  <c:v>0.67994226524475265</c:v>
                </c:pt>
                <c:pt idx="16242" formatCode="0.00">
                  <c:v>0.65184854147319538</c:v>
                </c:pt>
                <c:pt idx="16243" formatCode="0.00">
                  <c:v>0.64997216053179485</c:v>
                </c:pt>
                <c:pt idx="16244" formatCode="0.00">
                  <c:v>0.64089171206556594</c:v>
                </c:pt>
                <c:pt idx="16245" formatCode="0.00">
                  <c:v>0.63245672268160069</c:v>
                </c:pt>
                <c:pt idx="16246" formatCode="0.00">
                  <c:v>0.6157873686171127</c:v>
                </c:pt>
                <c:pt idx="16247" formatCode="0.00">
                  <c:v>0.60419763394911385</c:v>
                </c:pt>
                <c:pt idx="16248" formatCode="0.00">
                  <c:v>0.59987383587360654</c:v>
                </c:pt>
                <c:pt idx="16249" formatCode="0.00">
                  <c:v>0.58257068146632562</c:v>
                </c:pt>
                <c:pt idx="16250" formatCode="0.00">
                  <c:v>0.56484104085015263</c:v>
                </c:pt>
                <c:pt idx="16251" formatCode="0.00">
                  <c:v>0.57105274357352165</c:v>
                </c:pt>
                <c:pt idx="16252" formatCode="0.00">
                  <c:v>0.56982160379955527</c:v>
                </c:pt>
                <c:pt idx="16253" formatCode="0.00">
                  <c:v>0.55587706430240891</c:v>
                </c:pt>
                <c:pt idx="16254" formatCode="0.00">
                  <c:v>0.54089543551883934</c:v>
                </c:pt>
                <c:pt idx="16255" formatCode="0.00">
                  <c:v>0.54599985568243048</c:v>
                </c:pt>
                <c:pt idx="16256" formatCode="0.00">
                  <c:v>0.54628028784043059</c:v>
                </c:pt>
                <c:pt idx="16257" formatCode="0.00">
                  <c:v>0.51647422726345704</c:v>
                </c:pt>
                <c:pt idx="16258" formatCode="0.00">
                  <c:v>0.52589199457737124</c:v>
                </c:pt>
                <c:pt idx="16259" formatCode="0.00">
                  <c:v>0.52160821848022865</c:v>
                </c:pt>
                <c:pt idx="16260" formatCode="0.00">
                  <c:v>0.50902553197472744</c:v>
                </c:pt>
                <c:pt idx="16261" formatCode="0.00">
                  <c:v>0.4990657675323929</c:v>
                </c:pt>
                <c:pt idx="16262" formatCode="0.00">
                  <c:v>0.47730611560193231</c:v>
                </c:pt>
                <c:pt idx="16263" formatCode="0.00">
                  <c:v>0.51581230159278457</c:v>
                </c:pt>
                <c:pt idx="16264" formatCode="0.00">
                  <c:v>0.66543963893865266</c:v>
                </c:pt>
                <c:pt idx="16265" formatCode="0.00">
                  <c:v>0.66708045741251465</c:v>
                </c:pt>
                <c:pt idx="16266" formatCode="0.00">
                  <c:v>0.67804557296043944</c:v>
                </c:pt>
                <c:pt idx="16267" formatCode="0.00">
                  <c:v>0.65829276493211197</c:v>
                </c:pt>
                <c:pt idx="16268" formatCode="0.00">
                  <c:v>0.65782953572834924</c:v>
                </c:pt>
                <c:pt idx="16269" formatCode="0.00">
                  <c:v>0.6611562154101368</c:v>
                </c:pt>
                <c:pt idx="16270" formatCode="0.00">
                  <c:v>0.65005385227743784</c:v>
                </c:pt>
                <c:pt idx="16271" formatCode="0.00">
                  <c:v>0.65403353211869808</c:v>
                </c:pt>
                <c:pt idx="16272" formatCode="0.00">
                  <c:v>0.62067838515731588</c:v>
                </c:pt>
                <c:pt idx="16273" formatCode="0.00">
                  <c:v>0.61017738756844664</c:v>
                </c:pt>
                <c:pt idx="16274" formatCode="0.00">
                  <c:v>0.60437020861239665</c:v>
                </c:pt>
                <c:pt idx="16275" formatCode="0.00">
                  <c:v>0.60500130462072199</c:v>
                </c:pt>
                <c:pt idx="16276" formatCode="0.00">
                  <c:v>0.62666383229505218</c:v>
                </c:pt>
                <c:pt idx="16277" formatCode="0.00">
                  <c:v>0.61243387070285626</c:v>
                </c:pt>
                <c:pt idx="16278" formatCode="0.00">
                  <c:v>0.60528032174981639</c:v>
                </c:pt>
                <c:pt idx="16279" formatCode="0.00">
                  <c:v>0.59889423624562543</c:v>
                </c:pt>
                <c:pt idx="16280" formatCode="0.00">
                  <c:v>0.62236831234026135</c:v>
                </c:pt>
                <c:pt idx="16281" formatCode="0.00">
                  <c:v>0.5953785277030661</c:v>
                </c:pt>
                <c:pt idx="16282" formatCode="0.00">
                  <c:v>0.5968455429483781</c:v>
                </c:pt>
                <c:pt idx="16283" formatCode="0.00">
                  <c:v>0.57697552928575113</c:v>
                </c:pt>
                <c:pt idx="16284" formatCode="0.00">
                  <c:v>0.58130965549289471</c:v>
                </c:pt>
                <c:pt idx="16285" formatCode="0.00">
                  <c:v>0.55089859767891791</c:v>
                </c:pt>
                <c:pt idx="16286" formatCode="0.00">
                  <c:v>0.54204128356497872</c:v>
                </c:pt>
                <c:pt idx="16287" formatCode="0.00">
                  <c:v>0.56414263649606433</c:v>
                </c:pt>
                <c:pt idx="16288" formatCode="0.00">
                  <c:v>0.58818483128249277</c:v>
                </c:pt>
                <c:pt idx="16289" formatCode="0.00">
                  <c:v>0.57246868280361751</c:v>
                </c:pt>
                <c:pt idx="16290" formatCode="0.00">
                  <c:v>0.56144413332918786</c:v>
                </c:pt>
                <c:pt idx="16291" formatCode="0.00">
                  <c:v>0.56199229672039164</c:v>
                </c:pt>
                <c:pt idx="16292" formatCode="0.00">
                  <c:v>0.54427847542318886</c:v>
                </c:pt>
                <c:pt idx="16293" formatCode="0.00">
                  <c:v>0.56451735734162456</c:v>
                </c:pt>
                <c:pt idx="16294" formatCode="0.00">
                  <c:v>0.56123218014013265</c:v>
                </c:pt>
                <c:pt idx="16295" formatCode="0.00">
                  <c:v>0.55281264176588396</c:v>
                </c:pt>
                <c:pt idx="16296" formatCode="0.00">
                  <c:v>0.5564107383569975</c:v>
                </c:pt>
                <c:pt idx="16297" formatCode="0.00">
                  <c:v>0.55144300246188738</c:v>
                </c:pt>
                <c:pt idx="16298" formatCode="0.00">
                  <c:v>0.56507520785864462</c:v>
                </c:pt>
                <c:pt idx="16299" formatCode="0.00">
                  <c:v>0.53299668693851865</c:v>
                </c:pt>
                <c:pt idx="16300" formatCode="0.00">
                  <c:v>0.54662006973929522</c:v>
                </c:pt>
                <c:pt idx="16301" formatCode="0.00">
                  <c:v>0.55012471232738513</c:v>
                </c:pt>
                <c:pt idx="16302" formatCode="0.00">
                  <c:v>0.50138480195322588</c:v>
                </c:pt>
                <c:pt idx="16303" formatCode="0.00">
                  <c:v>0.52137064376888265</c:v>
                </c:pt>
                <c:pt idx="16304" formatCode="0.00">
                  <c:v>0.50296816046920956</c:v>
                </c:pt>
                <c:pt idx="16305" formatCode="0.00">
                  <c:v>0.50319060605544774</c:v>
                </c:pt>
                <c:pt idx="16306" formatCode="0.00">
                  <c:v>0.51826090607229158</c:v>
                </c:pt>
                <c:pt idx="16307" formatCode="0.00">
                  <c:v>0.50637243819437794</c:v>
                </c:pt>
                <c:pt idx="16308" formatCode="0.00">
                  <c:v>0.50201818272156373</c:v>
                </c:pt>
                <c:pt idx="16309" formatCode="0.00">
                  <c:v>0.53378643874029252</c:v>
                </c:pt>
                <c:pt idx="16310" formatCode="0.00">
                  <c:v>0.53525615418196248</c:v>
                </c:pt>
                <c:pt idx="16311" formatCode="0.00">
                  <c:v>0.53487509607533823</c:v>
                </c:pt>
                <c:pt idx="16312" formatCode="0.00">
                  <c:v>0.52181169941361971</c:v>
                </c:pt>
                <c:pt idx="16313" formatCode="0.00">
                  <c:v>0.4908652587103331</c:v>
                </c:pt>
                <c:pt idx="16314" formatCode="0.00">
                  <c:v>0.50863234703770288</c:v>
                </c:pt>
                <c:pt idx="16315" formatCode="0.00">
                  <c:v>0.51074869717579741</c:v>
                </c:pt>
                <c:pt idx="16316" formatCode="0.00">
                  <c:v>0.51833225630801261</c:v>
                </c:pt>
                <c:pt idx="16317" formatCode="0.00">
                  <c:v>0.50681323854295257</c:v>
                </c:pt>
                <c:pt idx="16318" formatCode="0.00">
                  <c:v>0.49589777085992648</c:v>
                </c:pt>
                <c:pt idx="16319" formatCode="0.00">
                  <c:v>0.49531394410618351</c:v>
                </c:pt>
                <c:pt idx="16320" formatCode="0.00">
                  <c:v>0.473938034069877</c:v>
                </c:pt>
                <c:pt idx="16321" formatCode="0.00">
                  <c:v>0.47207607436558907</c:v>
                </c:pt>
                <c:pt idx="16322" formatCode="0.00">
                  <c:v>0.48209426085703538</c:v>
                </c:pt>
                <c:pt idx="16323" formatCode="0.00">
                  <c:v>0.47590164046924388</c:v>
                </c:pt>
                <c:pt idx="16324" formatCode="0.00">
                  <c:v>0.47820566277409832</c:v>
                </c:pt>
                <c:pt idx="16325" formatCode="0.00">
                  <c:v>9.2522004166666755E-2</c:v>
                </c:pt>
                <c:pt idx="16326" formatCode="0.00">
                  <c:v>9.3879000000000046E-2</c:v>
                </c:pt>
                <c:pt idx="16327" formatCode="0.00">
                  <c:v>9.3879000000000046E-2</c:v>
                </c:pt>
                <c:pt idx="16328" formatCode="0.00">
                  <c:v>9.3879000000000046E-2</c:v>
                </c:pt>
                <c:pt idx="16329" formatCode="0.00">
                  <c:v>9.3879000000000046E-2</c:v>
                </c:pt>
                <c:pt idx="16330" formatCode="0.00">
                  <c:v>9.3879000000000046E-2</c:v>
                </c:pt>
                <c:pt idx="16331" formatCode="0.00">
                  <c:v>9.3879000000000046E-2</c:v>
                </c:pt>
                <c:pt idx="16332" formatCode="0.00">
                  <c:v>9.3879000000000046E-2</c:v>
                </c:pt>
                <c:pt idx="16333" formatCode="0.00">
                  <c:v>9.3879000000000046E-2</c:v>
                </c:pt>
                <c:pt idx="16334" formatCode="0.00">
                  <c:v>9.4265333333333451E-2</c:v>
                </c:pt>
                <c:pt idx="16335" formatCode="0.00">
                  <c:v>0.11072071875000018</c:v>
                </c:pt>
                <c:pt idx="16336" formatCode="0.00">
                  <c:v>0.1051092270833336</c:v>
                </c:pt>
                <c:pt idx="16337" formatCode="0.00">
                  <c:v>0.10157910625000002</c:v>
                </c:pt>
                <c:pt idx="16338" formatCode="0.00">
                  <c:v>0.10135937916666658</c:v>
                </c:pt>
                <c:pt idx="16339" formatCode="0.00">
                  <c:v>0.10218516666666673</c:v>
                </c:pt>
                <c:pt idx="16340" formatCode="0.00">
                  <c:v>0.10222862916666679</c:v>
                </c:pt>
                <c:pt idx="16341" formatCode="0.00">
                  <c:v>0.10199682916666693</c:v>
                </c:pt>
                <c:pt idx="16342" formatCode="0.00">
                  <c:v>0.10299646666666669</c:v>
                </c:pt>
                <c:pt idx="16343" formatCode="0.00">
                  <c:v>0.10230106666666668</c:v>
                </c:pt>
                <c:pt idx="16344" formatCode="0.00">
                  <c:v>0.10173846875000009</c:v>
                </c:pt>
                <c:pt idx="16345" formatCode="0.00">
                  <c:v>9.9886483333333345E-2</c:v>
                </c:pt>
                <c:pt idx="16346" formatCode="0.00">
                  <c:v>9.8126252083333615E-2</c:v>
                </c:pt>
                <c:pt idx="16347" formatCode="0.00">
                  <c:v>9.8546389583333657E-2</c:v>
                </c:pt>
                <c:pt idx="16348" formatCode="0.00">
                  <c:v>9.8164885416667028E-2</c:v>
                </c:pt>
                <c:pt idx="16349" formatCode="0.00">
                  <c:v>0.11473617083333362</c:v>
                </c:pt>
                <c:pt idx="16350" formatCode="0.00">
                  <c:v>0.11487138750000005</c:v>
                </c:pt>
                <c:pt idx="16351" formatCode="0.00">
                  <c:v>0.11349024583333357</c:v>
                </c:pt>
                <c:pt idx="16352" formatCode="0.00">
                  <c:v>0.11411079374999999</c:v>
                </c:pt>
                <c:pt idx="16353" formatCode="0.00">
                  <c:v>0.11608833749999994</c:v>
                </c:pt>
                <c:pt idx="16354" formatCode="0.00">
                  <c:v>0.11758055000000006</c:v>
                </c:pt>
                <c:pt idx="16355" formatCode="0.00">
                  <c:v>0.11754433125000009</c:v>
                </c:pt>
                <c:pt idx="16356" formatCode="0.00">
                  <c:v>0.11754674583333358</c:v>
                </c:pt>
                <c:pt idx="16357" formatCode="0.00">
                  <c:v>0.14762521041666676</c:v>
                </c:pt>
                <c:pt idx="16358" formatCode="0.00">
                  <c:v>0.13480860208333342</c:v>
                </c:pt>
                <c:pt idx="16359" formatCode="0.00">
                  <c:v>0.11108049166666664</c:v>
                </c:pt>
                <c:pt idx="16360" formatCode="0.00">
                  <c:v>9.8623656250000066E-2</c:v>
                </c:pt>
                <c:pt idx="16361" formatCode="0.00">
                  <c:v>9.389831666666687E-2</c:v>
                </c:pt>
                <c:pt idx="16362" formatCode="0.00">
                  <c:v>9.149822083333338E-2</c:v>
                </c:pt>
                <c:pt idx="16363" formatCode="0.00">
                  <c:v>9.100081666666672E-2</c:v>
                </c:pt>
                <c:pt idx="16364" formatCode="0.00">
                  <c:v>9.0402000000000052E-2</c:v>
                </c:pt>
                <c:pt idx="16365" formatCode="0.00">
                  <c:v>8.594467916666694E-2</c:v>
                </c:pt>
                <c:pt idx="16366" formatCode="0.00">
                  <c:v>8.5536614583333503E-2</c:v>
                </c:pt>
                <c:pt idx="16367" formatCode="0.00">
                  <c:v>9.0368195833333428E-2</c:v>
                </c:pt>
                <c:pt idx="16368" formatCode="0.00">
                  <c:v>8.8434114583333501E-2</c:v>
                </c:pt>
                <c:pt idx="16369" formatCode="0.00">
                  <c:v>8.8465504166666972E-2</c:v>
                </c:pt>
                <c:pt idx="16370" formatCode="0.00">
                  <c:v>8.7514158333333508E-2</c:v>
                </c:pt>
                <c:pt idx="16371" formatCode="0.00">
                  <c:v>8.6908097916666843E-2</c:v>
                </c:pt>
                <c:pt idx="16372" formatCode="0.00">
                  <c:v>8.5505225000000268E-2</c:v>
                </c:pt>
                <c:pt idx="16373" formatCode="0.00">
                  <c:v>8.3911600000000058E-2</c:v>
                </c:pt>
                <c:pt idx="16374" formatCode="0.00">
                  <c:v>8.6883952083333355E-2</c:v>
                </c:pt>
                <c:pt idx="16375" formatCode="0.00">
                  <c:v>8.189059375000024E-2</c:v>
                </c:pt>
                <c:pt idx="16376" formatCode="0.00">
                  <c:v>7.8440154166666665E-2</c:v>
                </c:pt>
                <c:pt idx="16377" formatCode="0.00">
                  <c:v>7.6757189583333413E-2</c:v>
                </c:pt>
                <c:pt idx="16378" formatCode="0.00">
                  <c:v>7.9683664583333536E-2</c:v>
                </c:pt>
                <c:pt idx="16379" formatCode="0.00">
                  <c:v>7.9106579166666732E-2</c:v>
                </c:pt>
                <c:pt idx="16380" formatCode="0.00">
                  <c:v>8.0956150000000227E-2</c:v>
                </c:pt>
                <c:pt idx="16381" formatCode="0.00">
                  <c:v>7.7949993750000099E-2</c:v>
                </c:pt>
                <c:pt idx="16382" formatCode="0.00">
                  <c:v>8.3588045833333527E-2</c:v>
                </c:pt>
                <c:pt idx="16383" formatCode="0.00">
                  <c:v>8.467702291666708E-2</c:v>
                </c:pt>
                <c:pt idx="16384" formatCode="0.00">
                  <c:v>8.6799441666666768E-2</c:v>
                </c:pt>
                <c:pt idx="16385" formatCode="0.00">
                  <c:v>8.4974016666666957E-2</c:v>
                </c:pt>
                <c:pt idx="16386" formatCode="0.00">
                  <c:v>0.13312593750000021</c:v>
                </c:pt>
                <c:pt idx="16387" formatCode="0.00">
                  <c:v>0.15239884166666695</c:v>
                </c:pt>
                <c:pt idx="16388" formatCode="0.00">
                  <c:v>0.14919227499999999</c:v>
                </c:pt>
                <c:pt idx="16389" formatCode="0.00">
                  <c:v>0.15113601458333359</c:v>
                </c:pt>
                <c:pt idx="16390" formatCode="0.00">
                  <c:v>0.14960275416666671</c:v>
                </c:pt>
                <c:pt idx="16391" formatCode="0.00">
                  <c:v>0.15365683958333368</c:v>
                </c:pt>
                <c:pt idx="16392" formatCode="0.00">
                  <c:v>0.15570682083333359</c:v>
                </c:pt>
                <c:pt idx="16393" formatCode="0.00">
                  <c:v>0.26545264097222282</c:v>
                </c:pt>
                <c:pt idx="16394" formatCode="0.00">
                  <c:v>0.21349779930555554</c:v>
                </c:pt>
                <c:pt idx="16395" formatCode="0.00">
                  <c:v>0.60347683402777874</c:v>
                </c:pt>
                <c:pt idx="16396" formatCode="0.00">
                  <c:v>0.16022450624999987</c:v>
                </c:pt>
                <c:pt idx="16397" formatCode="0.00">
                  <c:v>2.0372047125000012</c:v>
                </c:pt>
                <c:pt idx="16398" formatCode="0.00">
                  <c:v>9.3476359722222462</c:v>
                </c:pt>
                <c:pt idx="16399" formatCode="0.00">
                  <c:v>10.884176805555565</c:v>
                </c:pt>
                <c:pt idx="16400" formatCode="0.00">
                  <c:v>10.497392388888889</c:v>
                </c:pt>
                <c:pt idx="16401" formatCode="0.00">
                  <c:v>8.7776777222222186</c:v>
                </c:pt>
                <c:pt idx="16402" formatCode="0.00">
                  <c:v>6.6459480833333426</c:v>
                </c:pt>
                <c:pt idx="16403" formatCode="0.00">
                  <c:v>4.305814055555544</c:v>
                </c:pt>
                <c:pt idx="16404" formatCode="0.00">
                  <c:v>2.0933466388888866</c:v>
                </c:pt>
                <c:pt idx="16405" formatCode="0.00">
                  <c:v>0.56894687847222369</c:v>
                </c:pt>
                <c:pt idx="16406" formatCode="0.00">
                  <c:v>0.15949771666666696</c:v>
                </c:pt>
                <c:pt idx="16407" formatCode="0.00">
                  <c:v>0.1538282749999999</c:v>
                </c:pt>
                <c:pt idx="16408" formatCode="0.00">
                  <c:v>0.149887675</c:v>
                </c:pt>
                <c:pt idx="16409" formatCode="0.00">
                  <c:v>0.21136875763888927</c:v>
                </c:pt>
                <c:pt idx="16410" formatCode="0.00">
                  <c:v>0.26461024722222248</c:v>
                </c:pt>
                <c:pt idx="16411" formatCode="0.00">
                  <c:v>0.16438241875000006</c:v>
                </c:pt>
                <c:pt idx="16412" formatCode="0.00">
                  <c:v>0.1745652298611115</c:v>
                </c:pt>
                <c:pt idx="16413" formatCode="0.00">
                  <c:v>0.16337553750000014</c:v>
                </c:pt>
                <c:pt idx="16414" formatCode="0.00">
                  <c:v>0.16285640208333346</c:v>
                </c:pt>
                <c:pt idx="16415" formatCode="0.00">
                  <c:v>0.16128933750000027</c:v>
                </c:pt>
                <c:pt idx="16416" formatCode="0.00">
                  <c:v>0.16022692083333345</c:v>
                </c:pt>
                <c:pt idx="16417" formatCode="0.00">
                  <c:v>0.68098962291666743</c:v>
                </c:pt>
                <c:pt idx="16418" formatCode="0.00">
                  <c:v>1.9777906944444459</c:v>
                </c:pt>
                <c:pt idx="16419" formatCode="0.00">
                  <c:v>1.0122173333333366</c:v>
                </c:pt>
                <c:pt idx="16420" formatCode="0.00">
                  <c:v>0.22121412916666691</c:v>
                </c:pt>
                <c:pt idx="16421" formatCode="0.00">
                  <c:v>0.16381257708333338</c:v>
                </c:pt>
                <c:pt idx="16422" formatCode="0.00">
                  <c:v>0.16208373541666674</c:v>
                </c:pt>
                <c:pt idx="16423" formatCode="0.00">
                  <c:v>0.16156701458333364</c:v>
                </c:pt>
                <c:pt idx="16424" formatCode="0.00">
                  <c:v>0.16183744791666671</c:v>
                </c:pt>
                <c:pt idx="16425" formatCode="0.00">
                  <c:v>0.16142362186921286</c:v>
                </c:pt>
                <c:pt idx="16426" formatCode="0.00">
                  <c:v>0.16328869969328685</c:v>
                </c:pt>
                <c:pt idx="16427" formatCode="0.00">
                  <c:v>3.019640112013886</c:v>
                </c:pt>
                <c:pt idx="16428" formatCode="0.00">
                  <c:v>2.6270112764099367</c:v>
                </c:pt>
                <c:pt idx="16429" formatCode="0.00">
                  <c:v>5.0660106944444392</c:v>
                </c:pt>
                <c:pt idx="16430" formatCode="0.00">
                  <c:v>3.4335937500000053</c:v>
                </c:pt>
                <c:pt idx="16431" formatCode="0.00">
                  <c:v>0.92693805555555364</c:v>
                </c:pt>
                <c:pt idx="16432" formatCode="0.00">
                  <c:v>0.9370302777777777</c:v>
                </c:pt>
                <c:pt idx="16433" formatCode="0.00">
                  <c:v>5.12404097222222</c:v>
                </c:pt>
                <c:pt idx="16434" formatCode="0.00">
                  <c:v>9.3224054166667063</c:v>
                </c:pt>
                <c:pt idx="16435" formatCode="0.00">
                  <c:v>9.7803400000000185</c:v>
                </c:pt>
                <c:pt idx="16436" formatCode="0.00">
                  <c:v>9.7803400000000185</c:v>
                </c:pt>
                <c:pt idx="16437" formatCode="0.00">
                  <c:v>8.1384615972222427</c:v>
                </c:pt>
                <c:pt idx="16438" formatCode="0.00">
                  <c:v>5.2539783333333494</c:v>
                </c:pt>
                <c:pt idx="16439" formatCode="0.00">
                  <c:v>3.8776515277777688</c:v>
                </c:pt>
                <c:pt idx="16440" formatCode="0.00">
                  <c:v>2.9037520833333388</c:v>
                </c:pt>
                <c:pt idx="16441" formatCode="0.00">
                  <c:v>3.2960872222222197</c:v>
                </c:pt>
                <c:pt idx="16442" formatCode="0.00">
                  <c:v>5.4734841666666689</c:v>
                </c:pt>
                <c:pt idx="16443" formatCode="0.00">
                  <c:v>10.32027388888889</c:v>
                </c:pt>
                <c:pt idx="16444" formatCode="0.00">
                  <c:v>12.660407916666692</c:v>
                </c:pt>
                <c:pt idx="16445" formatCode="0.00">
                  <c:v>13.03003555555553</c:v>
                </c:pt>
                <c:pt idx="16446" formatCode="0.00">
                  <c:v>11.56540180555557</c:v>
                </c:pt>
                <c:pt idx="16447" formatCode="0.00">
                  <c:v>10.352908951388876</c:v>
                </c:pt>
                <c:pt idx="16448" formatCode="0.00">
                  <c:v>10.325320000000001</c:v>
                </c:pt>
                <c:pt idx="16449" formatCode="0.00">
                  <c:v>10.325320000000001</c:v>
                </c:pt>
                <c:pt idx="16450" formatCode="0.00">
                  <c:v>12.62130055555555</c:v>
                </c:pt>
                <c:pt idx="16451" formatCode="0.00">
                  <c:v>15.41936916666668</c:v>
                </c:pt>
                <c:pt idx="16452" formatCode="0.00">
                  <c:v>15.402969305555567</c:v>
                </c:pt>
                <c:pt idx="16453" formatCode="0.00">
                  <c:v>14.512330694444454</c:v>
                </c:pt>
                <c:pt idx="16454" formatCode="0.00">
                  <c:v>13.081597636363654</c:v>
                </c:pt>
                <c:pt idx="16455" formatCode="0.00">
                  <c:v>13.346575137254909</c:v>
                </c:pt>
                <c:pt idx="16456" formatCode="0.00">
                  <c:v>12.795139083333334</c:v>
                </c:pt>
                <c:pt idx="16457" formatCode="0.00">
                  <c:v>12.394730166666672</c:v>
                </c:pt>
                <c:pt idx="16458" formatCode="0.00">
                  <c:v>13.51395761111111</c:v>
                </c:pt>
                <c:pt idx="16459" formatCode="0.00">
                  <c:v>15.455196555555585</c:v>
                </c:pt>
                <c:pt idx="16460" formatCode="0.00">
                  <c:v>16.521439833333254</c:v>
                </c:pt>
                <c:pt idx="16461" formatCode="0.00">
                  <c:v>17.212000138888893</c:v>
                </c:pt>
                <c:pt idx="16462" formatCode="0.00">
                  <c:v>18.302969361111121</c:v>
                </c:pt>
                <c:pt idx="16463" formatCode="0.00">
                  <c:v>18.452081944444451</c:v>
                </c:pt>
                <c:pt idx="16464" formatCode="0.00">
                  <c:v>18.217942388888915</c:v>
                </c:pt>
                <c:pt idx="16465" formatCode="0.00">
                  <c:v>18.049402277777695</c:v>
                </c:pt>
                <c:pt idx="16466" formatCode="0.00">
                  <c:v>17.762278555555529</c:v>
                </c:pt>
                <c:pt idx="16467" formatCode="0.00">
                  <c:v>17.501394611111103</c:v>
                </c:pt>
                <c:pt idx="16468" formatCode="0.00">
                  <c:v>17.156240611111112</c:v>
                </c:pt>
                <c:pt idx="16469" formatCode="0.00">
                  <c:v>16.605709888888889</c:v>
                </c:pt>
                <c:pt idx="16470" formatCode="0.00">
                  <c:v>15.683280777777792</c:v>
                </c:pt>
                <c:pt idx="16471" formatCode="0.00">
                  <c:v>14.343790583333332</c:v>
                </c:pt>
                <c:pt idx="16472" formatCode="0.00">
                  <c:v>13.249289083333345</c:v>
                </c:pt>
                <c:pt idx="16473" formatCode="0.00">
                  <c:v>12.506249222222237</c:v>
                </c:pt>
                <c:pt idx="16474" formatCode="0.00">
                  <c:v>12.104326472222228</c:v>
                </c:pt>
                <c:pt idx="16475" formatCode="0.00">
                  <c:v>12.75704094444445</c:v>
                </c:pt>
                <c:pt idx="16476" formatCode="0.00">
                  <c:v>15.195574138888938</c:v>
                </c:pt>
                <c:pt idx="16477" formatCode="0.00">
                  <c:v>15.16630669444447</c:v>
                </c:pt>
                <c:pt idx="16478" formatCode="0.00">
                  <c:v>14.313009305555564</c:v>
                </c:pt>
                <c:pt idx="16479" formatCode="0.00">
                  <c:v>13.212452472222251</c:v>
                </c:pt>
                <c:pt idx="16480" formatCode="0.00">
                  <c:v>12.926590277777807</c:v>
                </c:pt>
                <c:pt idx="16481" formatCode="0.00">
                  <c:v>13.370648055555566</c:v>
                </c:pt>
                <c:pt idx="16482" formatCode="0.00">
                  <c:v>13.508911500000018</c:v>
                </c:pt>
                <c:pt idx="16483" formatCode="0.00">
                  <c:v>13.132471611111113</c:v>
                </c:pt>
                <c:pt idx="16484" formatCode="0.00">
                  <c:v>12.543842749999992</c:v>
                </c:pt>
                <c:pt idx="16485" formatCode="0.00">
                  <c:v>12.144695361111083</c:v>
                </c:pt>
                <c:pt idx="16486" formatCode="0.00">
                  <c:v>11.57953091666672</c:v>
                </c:pt>
                <c:pt idx="16487" formatCode="0.00">
                  <c:v>11.155152972222245</c:v>
                </c:pt>
                <c:pt idx="16488" formatCode="0.00">
                  <c:v>10.814035861111121</c:v>
                </c:pt>
                <c:pt idx="16489" formatCode="0.00">
                  <c:v>10.512530722222253</c:v>
                </c:pt>
                <c:pt idx="16490" formatCode="0.00">
                  <c:v>10.17671202777778</c:v>
                </c:pt>
                <c:pt idx="16491" formatCode="0.00">
                  <c:v>9.9662891944444567</c:v>
                </c:pt>
                <c:pt idx="16492" formatCode="0.00">
                  <c:v>32.010477888888893</c:v>
                </c:pt>
                <c:pt idx="16493" formatCode="0.00">
                  <c:v>17.901551222222224</c:v>
                </c:pt>
                <c:pt idx="16494" formatCode="0.00">
                  <c:v>14.469691055555554</c:v>
                </c:pt>
                <c:pt idx="16495" formatCode="0.00">
                  <c:v>13.425650666666685</c:v>
                </c:pt>
                <c:pt idx="16496" formatCode="0.00">
                  <c:v>12.389684055555577</c:v>
                </c:pt>
                <c:pt idx="16497" formatCode="0.00">
                  <c:v>11.132950083333331</c:v>
                </c:pt>
                <c:pt idx="16498" formatCode="0.00">
                  <c:v>10.358119722222234</c:v>
                </c:pt>
                <c:pt idx="16499" formatCode="0.00">
                  <c:v>10.746670277777788</c:v>
                </c:pt>
                <c:pt idx="16500" formatCode="0.00">
                  <c:v>11.662287138888923</c:v>
                </c:pt>
                <c:pt idx="16501" formatCode="0.00">
                  <c:v>14.295852527777786</c:v>
                </c:pt>
                <c:pt idx="16502" formatCode="0.00">
                  <c:v>15.381271027777791</c:v>
                </c:pt>
                <c:pt idx="16503" formatCode="0.00">
                  <c:v>15.498088500000019</c:v>
                </c:pt>
                <c:pt idx="16504" formatCode="0.00">
                  <c:v>15.293721000000009</c:v>
                </c:pt>
                <c:pt idx="16505" formatCode="0.00">
                  <c:v>15.021735611111117</c:v>
                </c:pt>
                <c:pt idx="16506" formatCode="0.00">
                  <c:v>14.587517750000012</c:v>
                </c:pt>
                <c:pt idx="16507" formatCode="0.00">
                  <c:v>14.156327555555569</c:v>
                </c:pt>
                <c:pt idx="16508" formatCode="0.00">
                  <c:v>13.629261250000001</c:v>
                </c:pt>
                <c:pt idx="16509" formatCode="0.00">
                  <c:v>12.595060777777782</c:v>
                </c:pt>
                <c:pt idx="16510" formatCode="0.00">
                  <c:v>11.465236500000035</c:v>
                </c:pt>
                <c:pt idx="16511" formatCode="0.00">
                  <c:v>10.469638777777796</c:v>
                </c:pt>
                <c:pt idx="16512" formatCode="0.00">
                  <c:v>9.8646100555555556</c:v>
                </c:pt>
                <c:pt idx="16513" formatCode="0.00">
                  <c:v>9.4858994166667063</c:v>
                </c:pt>
                <c:pt idx="16514" formatCode="0.00">
                  <c:v>9.0920504444444497</c:v>
                </c:pt>
                <c:pt idx="16515" formatCode="0.00">
                  <c:v>8.8594247222222453</c:v>
                </c:pt>
                <c:pt idx="16516" formatCode="0.00">
                  <c:v>8.6025776666666705</c:v>
                </c:pt>
                <c:pt idx="16517" formatCode="0.00">
                  <c:v>8.5094769166666957</c:v>
                </c:pt>
                <c:pt idx="16518" formatCode="0.00">
                  <c:v>8.5528734722222204</c:v>
                </c:pt>
                <c:pt idx="16519" formatCode="0.00">
                  <c:v>8.3530474722222507</c:v>
                </c:pt>
                <c:pt idx="16520" formatCode="0.00">
                  <c:v>8.0030996666666727</c:v>
                </c:pt>
                <c:pt idx="16521" formatCode="0.00">
                  <c:v>7.6614779444444485</c:v>
                </c:pt>
                <c:pt idx="16522" formatCode="0.00">
                  <c:v>7.4543350833333424</c:v>
                </c:pt>
                <c:pt idx="16523" formatCode="0.00">
                  <c:v>7.4427290277777773</c:v>
                </c:pt>
                <c:pt idx="16524" formatCode="0.00">
                  <c:v>7.3400406666666775</c:v>
                </c:pt>
                <c:pt idx="16525" formatCode="0.00">
                  <c:v>7.6609733333333407</c:v>
                </c:pt>
                <c:pt idx="16526" formatCode="0.00">
                  <c:v>8.7532040833333369</c:v>
                </c:pt>
                <c:pt idx="16527" formatCode="0.00">
                  <c:v>9.6176029166666748</c:v>
                </c:pt>
                <c:pt idx="16528" formatCode="0.00">
                  <c:v>10.16737672222223</c:v>
                </c:pt>
                <c:pt idx="16529" formatCode="0.00">
                  <c:v>11.467002638888923</c:v>
                </c:pt>
                <c:pt idx="16530" formatCode="0.00">
                  <c:v>12.648801861111085</c:v>
                </c:pt>
                <c:pt idx="16531" formatCode="0.00">
                  <c:v>13.86945613888896</c:v>
                </c:pt>
                <c:pt idx="16532" formatCode="0.00">
                  <c:v>14.52166600000001</c:v>
                </c:pt>
                <c:pt idx="16533" formatCode="0.00">
                  <c:v>14.564305638888889</c:v>
                </c:pt>
                <c:pt idx="16534" formatCode="0.00">
                  <c:v>14.386934833333365</c:v>
                </c:pt>
                <c:pt idx="16535" formatCode="0.00">
                  <c:v>14.151281444444438</c:v>
                </c:pt>
                <c:pt idx="16536" formatCode="0.00">
                  <c:v>14.049602305555553</c:v>
                </c:pt>
                <c:pt idx="16537" formatCode="0.00">
                  <c:v>13.805875138888926</c:v>
                </c:pt>
                <c:pt idx="16538" formatCode="0.00">
                  <c:v>13.51950833333335</c:v>
                </c:pt>
                <c:pt idx="16539" formatCode="0.00">
                  <c:v>13.882576027777805</c:v>
                </c:pt>
                <c:pt idx="16540" formatCode="0.00">
                  <c:v>14.352873583333329</c:v>
                </c:pt>
                <c:pt idx="16541" formatCode="0.00">
                  <c:v>14.095521916666689</c:v>
                </c:pt>
                <c:pt idx="16542" formatCode="0.00">
                  <c:v>13.697636055555552</c:v>
                </c:pt>
                <c:pt idx="16543" formatCode="0.00">
                  <c:v>13.440284388888916</c:v>
                </c:pt>
                <c:pt idx="16544" formatCode="0.00">
                  <c:v>13.072422888888928</c:v>
                </c:pt>
                <c:pt idx="16545" formatCode="0.00">
                  <c:v>12.70380447222222</c:v>
                </c:pt>
                <c:pt idx="16546" formatCode="0.00">
                  <c:v>12.519873722222211</c:v>
                </c:pt>
                <c:pt idx="16547" formatCode="0.00">
                  <c:v>12.466889555555579</c:v>
                </c:pt>
                <c:pt idx="16548" formatCode="0.00">
                  <c:v>12.694469166666662</c:v>
                </c:pt>
                <c:pt idx="16549" formatCode="0.00">
                  <c:v>12.611460638888877</c:v>
                </c:pt>
                <c:pt idx="16550" formatCode="0.00">
                  <c:v>12.148227638888891</c:v>
                </c:pt>
                <c:pt idx="16551" formatCode="0.00">
                  <c:v>11.497279305555548</c:v>
                </c:pt>
                <c:pt idx="16552" formatCode="0.00">
                  <c:v>10.795112944444464</c:v>
                </c:pt>
                <c:pt idx="16553" formatCode="0.00">
                  <c:v>10.393190194444436</c:v>
                </c:pt>
                <c:pt idx="16554" formatCode="0.00">
                  <c:v>10.179992000000016</c:v>
                </c:pt>
                <c:pt idx="16555" formatCode="0.00">
                  <c:v>10.255179055555555</c:v>
                </c:pt>
                <c:pt idx="16556" formatCode="0.00">
                  <c:v>10.259972861111113</c:v>
                </c:pt>
                <c:pt idx="16557" formatCode="0.00">
                  <c:v>10.114392555555563</c:v>
                </c:pt>
                <c:pt idx="16558" formatCode="0.00">
                  <c:v>9.8852991111111077</c:v>
                </c:pt>
                <c:pt idx="16559" formatCode="0.00">
                  <c:v>9.7107036666666673</c:v>
                </c:pt>
                <c:pt idx="16560" formatCode="0.00">
                  <c:v>9.7447649166666608</c:v>
                </c:pt>
                <c:pt idx="16561" formatCode="0.00">
                  <c:v>9.9461047500000088</c:v>
                </c:pt>
                <c:pt idx="16562" formatCode="0.00">
                  <c:v>9.6698301666666708</c:v>
                </c:pt>
                <c:pt idx="16563" formatCode="0.00">
                  <c:v>9.0524384722222422</c:v>
                </c:pt>
                <c:pt idx="16564" formatCode="0.00">
                  <c:v>8.6982014722222107</c:v>
                </c:pt>
                <c:pt idx="16565" formatCode="0.00">
                  <c:v>8.4756679722222543</c:v>
                </c:pt>
                <c:pt idx="16566" formatCode="0.00">
                  <c:v>8.3520382500000192</c:v>
                </c:pt>
                <c:pt idx="16567" formatCode="0.00">
                  <c:v>8.294764888888885</c:v>
                </c:pt>
                <c:pt idx="16568" formatCode="0.00">
                  <c:v>8.1739105277777711</c:v>
                </c:pt>
                <c:pt idx="16569" formatCode="0.00">
                  <c:v>8.0601207222222158</c:v>
                </c:pt>
                <c:pt idx="16570" formatCode="0.00">
                  <c:v>8.1141141111111139</c:v>
                </c:pt>
                <c:pt idx="16571" formatCode="0.00">
                  <c:v>8.0250502500000067</c:v>
                </c:pt>
                <c:pt idx="16572" formatCode="0.00">
                  <c:v>7.8408671944444537</c:v>
                </c:pt>
                <c:pt idx="16573" formatCode="0.00">
                  <c:v>7.6491149722222067</c:v>
                </c:pt>
                <c:pt idx="16574" formatCode="0.00">
                  <c:v>7.4972270277777966</c:v>
                </c:pt>
                <c:pt idx="16575" formatCode="0.00">
                  <c:v>7.3347422500000015</c:v>
                </c:pt>
                <c:pt idx="16576" formatCode="0.00">
                  <c:v>7.2032910555555745</c:v>
                </c:pt>
                <c:pt idx="16577" formatCode="0.00">
                  <c:v>7.1990018611111175</c:v>
                </c:pt>
                <c:pt idx="16578" formatCode="0.00">
                  <c:v>6.95855466666666</c:v>
                </c:pt>
                <c:pt idx="16579" formatCode="0.00">
                  <c:v>6.6527603333333438</c:v>
                </c:pt>
                <c:pt idx="16580" formatCode="0.00">
                  <c:v>6.4357775555555614</c:v>
                </c:pt>
                <c:pt idx="16581" formatCode="0.00">
                  <c:v>6.3815318611111147</c:v>
                </c:pt>
                <c:pt idx="16582" formatCode="0.00">
                  <c:v>6.170352111111117</c:v>
                </c:pt>
                <c:pt idx="16583" formatCode="0.00">
                  <c:v>5.9808706388888959</c:v>
                </c:pt>
                <c:pt idx="16584" formatCode="0.00">
                  <c:v>5.6571626111111044</c:v>
                </c:pt>
                <c:pt idx="16585" formatCode="0.00">
                  <c:v>5.2239539722222252</c:v>
                </c:pt>
                <c:pt idx="16586" formatCode="0.00">
                  <c:v>4.7410411388888924</c:v>
                </c:pt>
                <c:pt idx="16587" formatCode="0.00">
                  <c:v>4.1604860555555465</c:v>
                </c:pt>
                <c:pt idx="16588" formatCode="0.00">
                  <c:v>3.7792523611111131</c:v>
                </c:pt>
                <c:pt idx="16589" formatCode="0.00">
                  <c:v>3.4174461944444401</c:v>
                </c:pt>
                <c:pt idx="16590" formatCode="0.00">
                  <c:v>3.4197169444444477</c:v>
                </c:pt>
                <c:pt idx="16591" formatCode="0.00">
                  <c:v>3.2554660277777803</c:v>
                </c:pt>
                <c:pt idx="16592" formatCode="0.00">
                  <c:v>2.9158627499999987</c:v>
                </c:pt>
                <c:pt idx="16593" formatCode="0.00">
                  <c:v>2.5043523888888877</c:v>
                </c:pt>
                <c:pt idx="16594" formatCode="0.00">
                  <c:v>2.2369084999999962</c:v>
                </c:pt>
                <c:pt idx="16595" formatCode="0.00">
                  <c:v>2.0913281944444413</c:v>
                </c:pt>
                <c:pt idx="16596" formatCode="0.00">
                  <c:v>1.9321233888888907</c:v>
                </c:pt>
                <c:pt idx="16597" formatCode="0.00">
                  <c:v>1.6868823888888926</c:v>
                </c:pt>
                <c:pt idx="16598" formatCode="0.00">
                  <c:v>1.4164108333333361</c:v>
                </c:pt>
                <c:pt idx="16599" formatCode="0.00">
                  <c:v>1.4418936944444414</c:v>
                </c:pt>
                <c:pt idx="16600" formatCode="0.00">
                  <c:v>1.1916065833333345</c:v>
                </c:pt>
                <c:pt idx="16601" formatCode="0.00">
                  <c:v>0.90801513888889063</c:v>
                </c:pt>
                <c:pt idx="16602" formatCode="0.00">
                  <c:v>0.56886133750000212</c:v>
                </c:pt>
                <c:pt idx="16603" formatCode="0.00">
                  <c:v>0.28669004583333413</c:v>
                </c:pt>
                <c:pt idx="16604" formatCode="0.00">
                  <c:v>0.19027594722222224</c:v>
                </c:pt>
                <c:pt idx="16605" formatCode="0.00">
                  <c:v>0.19829340208333401</c:v>
                </c:pt>
                <c:pt idx="16606" formatCode="0.00">
                  <c:v>0.16538929999999999</c:v>
                </c:pt>
                <c:pt idx="16607" formatCode="0.00">
                  <c:v>0.16331517291666678</c:v>
                </c:pt>
                <c:pt idx="16608" formatCode="0.00">
                  <c:v>0.16208856458333334</c:v>
                </c:pt>
                <c:pt idx="16609" formatCode="0.00">
                  <c:v>0.16144387083333353</c:v>
                </c:pt>
                <c:pt idx="16610" formatCode="0.00">
                  <c:v>0.16098992916666671</c:v>
                </c:pt>
                <c:pt idx="16611" formatCode="0.00">
                  <c:v>0.16064947291666659</c:v>
                </c:pt>
                <c:pt idx="16612" formatCode="0.00">
                  <c:v>0.15938423125000042</c:v>
                </c:pt>
                <c:pt idx="16613" formatCode="0.00">
                  <c:v>0.15738978541666696</c:v>
                </c:pt>
                <c:pt idx="16614" formatCode="0.00">
                  <c:v>0.1545647229166667</c:v>
                </c:pt>
                <c:pt idx="16615" formatCode="0.00">
                  <c:v>0.15392244375000047</c:v>
                </c:pt>
                <c:pt idx="16616" formatCode="0.00">
                  <c:v>0.15360130416666681</c:v>
                </c:pt>
                <c:pt idx="16617" formatCode="0.00">
                  <c:v>0.15370754583333363</c:v>
                </c:pt>
                <c:pt idx="16618" formatCode="0.00">
                  <c:v>0.15258959375000011</c:v>
                </c:pt>
                <c:pt idx="16619" formatCode="0.00">
                  <c:v>0.15144991041666719</c:v>
                </c:pt>
                <c:pt idx="16620" formatCode="0.00">
                  <c:v>0.15000598958333386</c:v>
                </c:pt>
                <c:pt idx="16621" formatCode="0.00">
                  <c:v>0.14862484791666664</c:v>
                </c:pt>
                <c:pt idx="16622" formatCode="0.00">
                  <c:v>0.14890976875000034</c:v>
                </c:pt>
                <c:pt idx="16623" formatCode="0.00">
                  <c:v>0.14990699166666696</c:v>
                </c:pt>
                <c:pt idx="16624" formatCode="0.00">
                  <c:v>0.14936612499999993</c:v>
                </c:pt>
                <c:pt idx="16625" formatCode="0.00">
                  <c:v>0.14634789583333377</c:v>
                </c:pt>
                <c:pt idx="16626" formatCode="0.00">
                  <c:v>0.14455144583333368</c:v>
                </c:pt>
                <c:pt idx="16627" formatCode="0.00">
                  <c:v>0.14510197083333334</c:v>
                </c:pt>
                <c:pt idx="16628" formatCode="0.00">
                  <c:v>0.14510680000000009</c:v>
                </c:pt>
                <c:pt idx="16629" formatCode="0.00">
                  <c:v>0.14538930625000004</c:v>
                </c:pt>
                <c:pt idx="16630" formatCode="0.00">
                  <c:v>0.14576598125000029</c:v>
                </c:pt>
                <c:pt idx="16631" formatCode="0.00">
                  <c:v>0.14230105416666691</c:v>
                </c:pt>
                <c:pt idx="16632" formatCode="0.00">
                  <c:v>0.14022692708333323</c:v>
                </c:pt>
                <c:pt idx="16633" formatCode="0.00">
                  <c:v>0.14050218958333388</c:v>
                </c:pt>
                <c:pt idx="16634" formatCode="0.00">
                  <c:v>0.13901480624999996</c:v>
                </c:pt>
                <c:pt idx="16635" formatCode="0.00">
                  <c:v>0.13811658125000006</c:v>
                </c:pt>
                <c:pt idx="16636" formatCode="0.00">
                  <c:v>0.13813348333333367</c:v>
                </c:pt>
                <c:pt idx="16637" formatCode="0.00">
                  <c:v>0.1392007291666667</c:v>
                </c:pt>
                <c:pt idx="16638" formatCode="0.00">
                  <c:v>0.13783648958333375</c:v>
                </c:pt>
                <c:pt idx="16639" formatCode="0.00">
                  <c:v>0.13776888125000014</c:v>
                </c:pt>
                <c:pt idx="16640" formatCode="0.00">
                  <c:v>0.13643844583333375</c:v>
                </c:pt>
                <c:pt idx="16641" formatCode="0.00">
                  <c:v>0.13830733333333367</c:v>
                </c:pt>
                <c:pt idx="16642" formatCode="0.00">
                  <c:v>0.13754191041666691</c:v>
                </c:pt>
                <c:pt idx="16643" formatCode="0.00">
                  <c:v>0.13711211458333344</c:v>
                </c:pt>
                <c:pt idx="16644" formatCode="0.00">
                  <c:v>0.13776405208333362</c:v>
                </c:pt>
                <c:pt idx="16645" formatCode="0.00">
                  <c:v>0.13927558124999986</c:v>
                </c:pt>
                <c:pt idx="16646" formatCode="0.00">
                  <c:v>0.13165515624999988</c:v>
                </c:pt>
                <c:pt idx="16647" formatCode="0.00">
                  <c:v>0.12169500000000047</c:v>
                </c:pt>
                <c:pt idx="16648" formatCode="0.00">
                  <c:v>0.12169500000000047</c:v>
                </c:pt>
                <c:pt idx="16649" formatCode="0.00">
                  <c:v>0.12169500000000047</c:v>
                </c:pt>
                <c:pt idx="16650" formatCode="0.00">
                  <c:v>0.12169500000000047</c:v>
                </c:pt>
                <c:pt idx="16651" formatCode="0.00">
                  <c:v>0.12169500000000047</c:v>
                </c:pt>
                <c:pt idx="16652" formatCode="0.00">
                  <c:v>0.12169500000000047</c:v>
                </c:pt>
                <c:pt idx="16653" formatCode="0.00">
                  <c:v>0.12169500000000047</c:v>
                </c:pt>
                <c:pt idx="16654" formatCode="0.00">
                  <c:v>0.12169500000000047</c:v>
                </c:pt>
                <c:pt idx="16655" formatCode="0.00">
                  <c:v>0.12169500000000047</c:v>
                </c:pt>
                <c:pt idx="16656" formatCode="0.00">
                  <c:v>0.11759020833333357</c:v>
                </c:pt>
                <c:pt idx="16657" formatCode="0.00">
                  <c:v>0.11474100000000026</c:v>
                </c:pt>
                <c:pt idx="16658" formatCode="0.00">
                  <c:v>0.11474100000000026</c:v>
                </c:pt>
                <c:pt idx="16659" formatCode="0.00">
                  <c:v>0.11474100000000026</c:v>
                </c:pt>
                <c:pt idx="16660" formatCode="0.00">
                  <c:v>0.11474100000000026</c:v>
                </c:pt>
                <c:pt idx="16661" formatCode="0.00">
                  <c:v>0.11474100000000026</c:v>
                </c:pt>
                <c:pt idx="16662" formatCode="0.00">
                  <c:v>0.11474100000000026</c:v>
                </c:pt>
                <c:pt idx="16663" formatCode="0.00">
                  <c:v>0.11474100000000026</c:v>
                </c:pt>
                <c:pt idx="16664" formatCode="0.00">
                  <c:v>0.11474100000000026</c:v>
                </c:pt>
                <c:pt idx="16665" formatCode="0.00">
                  <c:v>0.11474100000000026</c:v>
                </c:pt>
                <c:pt idx="16666" formatCode="0.00">
                  <c:v>0.11474100000000026</c:v>
                </c:pt>
                <c:pt idx="16667" formatCode="0.00">
                  <c:v>0.11474100000000026</c:v>
                </c:pt>
                <c:pt idx="16668" formatCode="0.00">
                  <c:v>0.11474100000000026</c:v>
                </c:pt>
                <c:pt idx="16669" formatCode="0.00">
                  <c:v>0.11474100000000026</c:v>
                </c:pt>
                <c:pt idx="16670" formatCode="0.00">
                  <c:v>0.11474100000000026</c:v>
                </c:pt>
                <c:pt idx="16671" formatCode="0.00">
                  <c:v>0.11474100000000026</c:v>
                </c:pt>
                <c:pt idx="16672" formatCode="0.00">
                  <c:v>0.11474100000000026</c:v>
                </c:pt>
                <c:pt idx="16673" formatCode="0.00">
                  <c:v>0.11474100000000026</c:v>
                </c:pt>
                <c:pt idx="16674" formatCode="0.00">
                  <c:v>0.11474100000000026</c:v>
                </c:pt>
                <c:pt idx="16675" formatCode="0.00">
                  <c:v>0.11474100000000026</c:v>
                </c:pt>
                <c:pt idx="16676" formatCode="0.00">
                  <c:v>0.11474100000000026</c:v>
                </c:pt>
                <c:pt idx="16677" formatCode="0.00">
                  <c:v>0.11474100000000026</c:v>
                </c:pt>
                <c:pt idx="16678" formatCode="0.00">
                  <c:v>0.11474100000000026</c:v>
                </c:pt>
                <c:pt idx="16679" formatCode="0.00">
                  <c:v>0.11474100000000026</c:v>
                </c:pt>
                <c:pt idx="16680" formatCode="0.00">
                  <c:v>0.11474100000000026</c:v>
                </c:pt>
                <c:pt idx="16681" formatCode="0.00">
                  <c:v>0.11474100000000026</c:v>
                </c:pt>
                <c:pt idx="16682" formatCode="0.00">
                  <c:v>0.11474100000000026</c:v>
                </c:pt>
                <c:pt idx="16683" formatCode="0.00">
                  <c:v>0.11474100000000026</c:v>
                </c:pt>
                <c:pt idx="16684" formatCode="0.00">
                  <c:v>0.11474100000000026</c:v>
                </c:pt>
                <c:pt idx="16685" formatCode="0.00">
                  <c:v>0.11474100000000026</c:v>
                </c:pt>
                <c:pt idx="16686" formatCode="0.00">
                  <c:v>0.11474100000000026</c:v>
                </c:pt>
                <c:pt idx="16687" formatCode="0.00">
                  <c:v>0.11474100000000026</c:v>
                </c:pt>
                <c:pt idx="16688" formatCode="0.00">
                  <c:v>0.11474100000000026</c:v>
                </c:pt>
                <c:pt idx="16689" formatCode="0.00">
                  <c:v>0.11449471250000026</c:v>
                </c:pt>
                <c:pt idx="16690" formatCode="0.00">
                  <c:v>0.10883010000000019</c:v>
                </c:pt>
                <c:pt idx="16691" formatCode="0.00">
                  <c:v>0.10883010000000019</c:v>
                </c:pt>
                <c:pt idx="16692" formatCode="0.00">
                  <c:v>0.10883010000000019</c:v>
                </c:pt>
                <c:pt idx="16693" formatCode="0.00">
                  <c:v>0.10883010000000019</c:v>
                </c:pt>
                <c:pt idx="16694" formatCode="0.00">
                  <c:v>0.10883010000000019</c:v>
                </c:pt>
                <c:pt idx="16695" formatCode="0.00">
                  <c:v>0.10883010000000019</c:v>
                </c:pt>
                <c:pt idx="16696" formatCode="0.00">
                  <c:v>0.10883010000000019</c:v>
                </c:pt>
                <c:pt idx="16697" formatCode="0.00">
                  <c:v>0.10883010000000019</c:v>
                </c:pt>
                <c:pt idx="16698" formatCode="0.00">
                  <c:v>0.10883010000000019</c:v>
                </c:pt>
                <c:pt idx="16699" formatCode="0.00">
                  <c:v>0.10883010000000019</c:v>
                </c:pt>
                <c:pt idx="16700" formatCode="0.00">
                  <c:v>0.10883010000000019</c:v>
                </c:pt>
                <c:pt idx="16701" formatCode="0.00">
                  <c:v>0.10883010000000019</c:v>
                </c:pt>
                <c:pt idx="16702" formatCode="0.00">
                  <c:v>0.10883010000000019</c:v>
                </c:pt>
                <c:pt idx="16703" formatCode="0.00">
                  <c:v>0.10883010000000019</c:v>
                </c:pt>
                <c:pt idx="16704" formatCode="0.00">
                  <c:v>0.10883010000000019</c:v>
                </c:pt>
                <c:pt idx="16705" formatCode="0.00">
                  <c:v>0.10883010000000019</c:v>
                </c:pt>
                <c:pt idx="16706" formatCode="0.00">
                  <c:v>0.10883010000000019</c:v>
                </c:pt>
                <c:pt idx="16707" formatCode="0.00">
                  <c:v>0.10883010000000019</c:v>
                </c:pt>
                <c:pt idx="16708" formatCode="0.00">
                  <c:v>0.10883010000000019</c:v>
                </c:pt>
                <c:pt idx="16709" formatCode="0.00">
                  <c:v>0.10883010000000019</c:v>
                </c:pt>
                <c:pt idx="16710" formatCode="0.00">
                  <c:v>0.10883010000000019</c:v>
                </c:pt>
                <c:pt idx="16711" formatCode="0.00">
                  <c:v>0.10883010000000019</c:v>
                </c:pt>
                <c:pt idx="16712" formatCode="0.00">
                  <c:v>0.10883010000000019</c:v>
                </c:pt>
                <c:pt idx="16713" formatCode="0.00">
                  <c:v>0.10883010000000019</c:v>
                </c:pt>
                <c:pt idx="16714" formatCode="0.00">
                  <c:v>0.10883010000000019</c:v>
                </c:pt>
                <c:pt idx="16715" formatCode="0.00">
                  <c:v>0.10883010000000019</c:v>
                </c:pt>
                <c:pt idx="16716" formatCode="0.00">
                  <c:v>0.10883010000000019</c:v>
                </c:pt>
                <c:pt idx="16717" formatCode="0.00">
                  <c:v>0.10883010000000019</c:v>
                </c:pt>
                <c:pt idx="16718" formatCode="0.00">
                  <c:v>0.11112395416666669</c:v>
                </c:pt>
                <c:pt idx="16719" formatCode="0.00">
                  <c:v>0.12181089999999939</c:v>
                </c:pt>
                <c:pt idx="16720" formatCode="0.00">
                  <c:v>0.12683564791666563</c:v>
                </c:pt>
                <c:pt idx="16721" formatCode="0.00">
                  <c:v>0.12725578541666621</c:v>
                </c:pt>
                <c:pt idx="16722" formatCode="0.00">
                  <c:v>0.10941201458333327</c:v>
                </c:pt>
                <c:pt idx="16723" formatCode="0.00">
                  <c:v>0.10956654791666699</c:v>
                </c:pt>
                <c:pt idx="16724" formatCode="0.00">
                  <c:v>0.10990458958333355</c:v>
                </c:pt>
                <c:pt idx="16725" formatCode="0.00">
                  <c:v>0.11054686874999997</c:v>
                </c:pt>
                <c:pt idx="16726" formatCode="0.00">
                  <c:v>0.1100084166666665</c:v>
                </c:pt>
                <c:pt idx="16727" formatCode="0.00">
                  <c:v>0.11364236458333339</c:v>
                </c:pt>
                <c:pt idx="16728" formatCode="0.00">
                  <c:v>0.10999634375000031</c:v>
                </c:pt>
                <c:pt idx="16729" formatCode="0.00">
                  <c:v>0.11128090208333329</c:v>
                </c:pt>
                <c:pt idx="16730" formatCode="0.00">
                  <c:v>0.11022814375000015</c:v>
                </c:pt>
                <c:pt idx="16731" formatCode="0.00">
                  <c:v>0.11004463541666662</c:v>
                </c:pt>
                <c:pt idx="16732" formatCode="0.00">
                  <c:v>0.10890253749999999</c:v>
                </c:pt>
                <c:pt idx="16733" formatCode="0.00">
                  <c:v>0.11673544583333355</c:v>
                </c:pt>
                <c:pt idx="16734" formatCode="0.00">
                  <c:v>1.9759989381944458</c:v>
                </c:pt>
                <c:pt idx="16735" formatCode="0.00">
                  <c:v>3.7911107222222298</c:v>
                </c:pt>
                <c:pt idx="16736" formatCode="0.00">
                  <c:v>3.3402406944444407</c:v>
                </c:pt>
                <c:pt idx="16737" formatCode="0.00">
                  <c:v>2.1877089166666694</c:v>
                </c:pt>
                <c:pt idx="16738" formatCode="0.00">
                  <c:v>5.0261464166666698</c:v>
                </c:pt>
                <c:pt idx="16739" formatCode="0.00">
                  <c:v>6.2541175555555419</c:v>
                </c:pt>
                <c:pt idx="16740" formatCode="0.00">
                  <c:v>5.3551528611111046</c:v>
                </c:pt>
                <c:pt idx="16741" formatCode="0.00">
                  <c:v>6.8816014722222345</c:v>
                </c:pt>
                <c:pt idx="16742" formatCode="0.00">
                  <c:v>10.057876111111115</c:v>
                </c:pt>
                <c:pt idx="16743" formatCode="0.00">
                  <c:v>10.933124083333338</c:v>
                </c:pt>
                <c:pt idx="16744" formatCode="0.00">
                  <c:v>12.51179994444445</c:v>
                </c:pt>
                <c:pt idx="16745" formatCode="0.00">
                  <c:v>13.822275000000008</c:v>
                </c:pt>
                <c:pt idx="16746" formatCode="0.00">
                  <c:v>13.797044444444442</c:v>
                </c:pt>
                <c:pt idx="16747" formatCode="0.00">
                  <c:v>13.622701305555568</c:v>
                </c:pt>
                <c:pt idx="16748" formatCode="0.00">
                  <c:v>13.885099083333326</c:v>
                </c:pt>
                <c:pt idx="16749" formatCode="0.00">
                  <c:v>13.954230805555575</c:v>
                </c:pt>
                <c:pt idx="16750" formatCode="0.00">
                  <c:v>13.734472666666665</c:v>
                </c:pt>
                <c:pt idx="16751" formatCode="0.00">
                  <c:v>13.302777861111103</c:v>
                </c:pt>
                <c:pt idx="16752" formatCode="0.00">
                  <c:v>12.91094733333335</c:v>
                </c:pt>
                <c:pt idx="16753" formatCode="0.00">
                  <c:v>12.426268361111092</c:v>
                </c:pt>
                <c:pt idx="16754" formatCode="0.00">
                  <c:v>11.730157333333331</c:v>
                </c:pt>
                <c:pt idx="16755" formatCode="0.00">
                  <c:v>10.534733611111113</c:v>
                </c:pt>
                <c:pt idx="16756" formatCode="0.00">
                  <c:v>8.7034998888889259</c:v>
                </c:pt>
                <c:pt idx="16757" formatCode="0.00">
                  <c:v>7.4021078333333339</c:v>
                </c:pt>
                <c:pt idx="16758" formatCode="0.00">
                  <c:v>6.4622696388888894</c:v>
                </c:pt>
                <c:pt idx="16759" formatCode="0.00">
                  <c:v>5.6147752777777482</c:v>
                </c:pt>
                <c:pt idx="16760" formatCode="0.00">
                  <c:v>4.7622348055555479</c:v>
                </c:pt>
                <c:pt idx="16761" formatCode="0.00">
                  <c:v>3.8748761666666747</c:v>
                </c:pt>
                <c:pt idx="16762" formatCode="0.00">
                  <c:v>3.2224140000000006</c:v>
                </c:pt>
                <c:pt idx="16763" formatCode="0.00">
                  <c:v>2.5293306388888888</c:v>
                </c:pt>
                <c:pt idx="16764" formatCode="0.00">
                  <c:v>1.9081543611111158</c:v>
                </c:pt>
                <c:pt idx="16765" formatCode="0.00">
                  <c:v>1.4688903888888916</c:v>
                </c:pt>
                <c:pt idx="16766" formatCode="0.00">
                  <c:v>1.0167588333333371</c:v>
                </c:pt>
                <c:pt idx="16767" formatCode="0.00">
                  <c:v>0.52324916666666732</c:v>
                </c:pt>
                <c:pt idx="16768" formatCode="0.00">
                  <c:v>0.20645166944444471</c:v>
                </c:pt>
                <c:pt idx="16769" formatCode="0.00">
                  <c:v>0.16355904583333383</c:v>
                </c:pt>
                <c:pt idx="16770" formatCode="0.00">
                  <c:v>0.16093197916666671</c:v>
                </c:pt>
                <c:pt idx="16771" formatCode="0.00">
                  <c:v>0.15863329583333396</c:v>
                </c:pt>
                <c:pt idx="16772" formatCode="0.00">
                  <c:v>0.28056638263888967</c:v>
                </c:pt>
                <c:pt idx="16773" formatCode="0.00">
                  <c:v>2.3151232222222218</c:v>
                </c:pt>
                <c:pt idx="16774" formatCode="0.00">
                  <c:v>5.067272222222222</c:v>
                </c:pt>
                <c:pt idx="16775" formatCode="0.00">
                  <c:v>6.2409976666666616</c:v>
                </c:pt>
                <c:pt idx="16776" formatCode="0.00">
                  <c:v>6.974954527777764</c:v>
                </c:pt>
                <c:pt idx="16777" formatCode="0.00">
                  <c:v>7.4969747222222152</c:v>
                </c:pt>
                <c:pt idx="16778" formatCode="0.00">
                  <c:v>7.6632440833333435</c:v>
                </c:pt>
                <c:pt idx="16779" formatCode="0.00">
                  <c:v>7.2830196111111194</c:v>
                </c:pt>
                <c:pt idx="16780" formatCode="0.00">
                  <c:v>6.8881614166666596</c:v>
                </c:pt>
                <c:pt idx="16781" formatCode="0.00">
                  <c:v>6.7678116666666632</c:v>
                </c:pt>
                <c:pt idx="16782" formatCode="0.00">
                  <c:v>9.262861305555548</c:v>
                </c:pt>
                <c:pt idx="16783" formatCode="0.00">
                  <c:v>11.513174555555565</c:v>
                </c:pt>
                <c:pt idx="16784" formatCode="0.00">
                  <c:v>11.903995861111095</c:v>
                </c:pt>
                <c:pt idx="16785" formatCode="0.00">
                  <c:v>11.7957567777778</c:v>
                </c:pt>
                <c:pt idx="16786" formatCode="0.00">
                  <c:v>11.642355</c:v>
                </c:pt>
                <c:pt idx="16787" formatCode="0.00">
                  <c:v>11.18442041666667</c:v>
                </c:pt>
                <c:pt idx="16788" formatCode="0.00">
                  <c:v>10.717402833333336</c:v>
                </c:pt>
                <c:pt idx="16789" formatCode="0.00">
                  <c:v>10.926564138888919</c:v>
                </c:pt>
                <c:pt idx="16790" formatCode="0.00">
                  <c:v>10.663661749999996</c:v>
                </c:pt>
                <c:pt idx="16791" formatCode="0.00">
                  <c:v>10.534985916666679</c:v>
                </c:pt>
                <c:pt idx="16792" formatCode="0.00">
                  <c:v>9.8045613333333357</c:v>
                </c:pt>
                <c:pt idx="16793" formatCode="0.00">
                  <c:v>8.4024993611111203</c:v>
                </c:pt>
                <c:pt idx="16794" formatCode="0.00">
                  <c:v>7.5095899999999896</c:v>
                </c:pt>
                <c:pt idx="16795" formatCode="0.00">
                  <c:v>6.6830369999999917</c:v>
                </c:pt>
                <c:pt idx="16796" formatCode="0.00">
                  <c:v>5.962200027777774</c:v>
                </c:pt>
                <c:pt idx="16797" formatCode="0.00">
                  <c:v>5.6798701111111303</c:v>
                </c:pt>
                <c:pt idx="16798" formatCode="0.00">
                  <c:v>5.8014813888888854</c:v>
                </c:pt>
                <c:pt idx="16799" formatCode="0.00">
                  <c:v>5.576929444444449</c:v>
                </c:pt>
                <c:pt idx="16800" formatCode="0.00">
                  <c:v>5.0776167500000096</c:v>
                </c:pt>
                <c:pt idx="16801" formatCode="0.00">
                  <c:v>4.6156452777777677</c:v>
                </c:pt>
                <c:pt idx="16802" formatCode="0.00">
                  <c:v>4.3123739999999966</c:v>
                </c:pt>
                <c:pt idx="16803" formatCode="0.00">
                  <c:v>3.7583110000000053</c:v>
                </c:pt>
                <c:pt idx="16804" formatCode="0.00">
                  <c:v>3.2668197777777812</c:v>
                </c:pt>
                <c:pt idx="16805" formatCode="0.00">
                  <c:v>2.6814708888888918</c:v>
                </c:pt>
                <c:pt idx="16806" formatCode="0.00">
                  <c:v>1.9263203611111159</c:v>
                </c:pt>
                <c:pt idx="16807" formatCode="0.00">
                  <c:v>1.2180986666666684</c:v>
                </c:pt>
                <c:pt idx="16808" formatCode="0.00">
                  <c:v>0.7243366944444467</c:v>
                </c:pt>
                <c:pt idx="16809" formatCode="0.00">
                  <c:v>0.36353975000000044</c:v>
                </c:pt>
                <c:pt idx="16810" formatCode="0.00">
                  <c:v>0.18876416458333395</c:v>
                </c:pt>
                <c:pt idx="16811" formatCode="0.00">
                  <c:v>0.16508264791666669</c:v>
                </c:pt>
                <c:pt idx="16812" formatCode="0.00">
                  <c:v>0.16206441875000024</c:v>
                </c:pt>
                <c:pt idx="16813" formatCode="0.00">
                  <c:v>0.16080400624999988</c:v>
                </c:pt>
                <c:pt idx="16814" formatCode="0.00">
                  <c:v>0.16013999583333341</c:v>
                </c:pt>
                <c:pt idx="16815" formatCode="0.00">
                  <c:v>0.16137143333333345</c:v>
                </c:pt>
                <c:pt idx="16816" formatCode="0.00">
                  <c:v>0.16466251041666688</c:v>
                </c:pt>
                <c:pt idx="16817" formatCode="0.00">
                  <c:v>0.40056129097222282</c:v>
                </c:pt>
                <c:pt idx="16818" formatCode="0.00">
                  <c:v>12.969482222222274</c:v>
                </c:pt>
                <c:pt idx="16819" formatCode="0.00">
                  <c:v>17.257919750000031</c:v>
                </c:pt>
                <c:pt idx="16820" formatCode="0.00">
                  <c:v>15.72188352777779</c:v>
                </c:pt>
                <c:pt idx="16821" formatCode="0.00">
                  <c:v>15.866454611111156</c:v>
                </c:pt>
                <c:pt idx="16822" formatCode="0.00">
                  <c:v>15.803125916666676</c:v>
                </c:pt>
                <c:pt idx="16823" formatCode="0.00">
                  <c:v>16.190162638888911</c:v>
                </c:pt>
                <c:pt idx="16824" formatCode="0.00">
                  <c:v>17.571535555555556</c:v>
                </c:pt>
                <c:pt idx="16825" formatCode="0.00">
                  <c:v>28.105292499999987</c:v>
                </c:pt>
                <c:pt idx="16826" formatCode="0.00">
                  <c:v>17.936369388888906</c:v>
                </c:pt>
                <c:pt idx="16827" formatCode="0.00">
                  <c:v>16.763653166666661</c:v>
                </c:pt>
                <c:pt idx="16828" formatCode="0.00">
                  <c:v>16.392511694444458</c:v>
                </c:pt>
                <c:pt idx="16829" formatCode="0.00">
                  <c:v>16.311773916666695</c:v>
                </c:pt>
                <c:pt idx="16830" formatCode="0.00">
                  <c:v>16.298149416666647</c:v>
                </c:pt>
                <c:pt idx="16831" formatCode="0.00">
                  <c:v>16.220943916666663</c:v>
                </c:pt>
                <c:pt idx="16832" formatCode="0.00">
                  <c:v>15.988570500000019</c:v>
                </c:pt>
                <c:pt idx="16833" formatCode="0.00">
                  <c:v>15.817759638888916</c:v>
                </c:pt>
                <c:pt idx="16834" formatCode="0.00">
                  <c:v>15.410790777777789</c:v>
                </c:pt>
                <c:pt idx="16835" formatCode="0.00">
                  <c:v>14.759337833333326</c:v>
                </c:pt>
                <c:pt idx="16836" formatCode="0.00">
                  <c:v>14.103079694444444</c:v>
                </c:pt>
                <c:pt idx="16837" formatCode="0.00">
                  <c:v>13.582332416666704</c:v>
                </c:pt>
                <c:pt idx="16838" formatCode="0.00">
                  <c:v>12.674284722222225</c:v>
                </c:pt>
                <c:pt idx="16839" formatCode="0.00">
                  <c:v>11.548749638888925</c:v>
                </c:pt>
                <c:pt idx="16840" formatCode="0.00">
                  <c:v>12.704813694444448</c:v>
                </c:pt>
                <c:pt idx="16841" formatCode="0.00">
                  <c:v>13.268464305555558</c:v>
                </c:pt>
                <c:pt idx="16842" formatCode="0.00">
                  <c:v>13.019691027777782</c:v>
                </c:pt>
                <c:pt idx="16843" formatCode="0.00">
                  <c:v>13.03356783333332</c:v>
                </c:pt>
                <c:pt idx="16844" formatCode="0.00">
                  <c:v>13.073432111111122</c:v>
                </c:pt>
                <c:pt idx="16845" formatCode="0.00">
                  <c:v>12.463609583333348</c:v>
                </c:pt>
                <c:pt idx="16846" formatCode="0.00">
                  <c:v>11.901472805555569</c:v>
                </c:pt>
                <c:pt idx="16847" formatCode="0.00">
                  <c:v>11.792729111111115</c:v>
                </c:pt>
                <c:pt idx="16848" formatCode="0.00">
                  <c:v>12.211808638888881</c:v>
                </c:pt>
                <c:pt idx="16849" formatCode="0.00">
                  <c:v>12.006936527777798</c:v>
                </c:pt>
                <c:pt idx="16850" formatCode="0.00">
                  <c:v>12.913470388888896</c:v>
                </c:pt>
                <c:pt idx="16851" formatCode="0.00">
                  <c:v>13.744564888888899</c:v>
                </c:pt>
                <c:pt idx="16852" formatCode="0.00">
                  <c:v>14.515610666666674</c:v>
                </c:pt>
                <c:pt idx="16853" formatCode="0.00">
                  <c:v>15.803630527777798</c:v>
                </c:pt>
                <c:pt idx="16854" formatCode="0.00">
                  <c:v>16.095548055555529</c:v>
                </c:pt>
                <c:pt idx="16855" formatCode="0.00">
                  <c:v>15.829870305555549</c:v>
                </c:pt>
                <c:pt idx="16856" formatCode="0.00">
                  <c:v>15.440562833333329</c:v>
                </c:pt>
                <c:pt idx="16857" formatCode="0.00">
                  <c:v>15.039397000000008</c:v>
                </c:pt>
                <c:pt idx="16858" formatCode="0.00">
                  <c:v>14.513339916666681</c:v>
                </c:pt>
                <c:pt idx="16859" formatCode="0.00">
                  <c:v>13.988796666666676</c:v>
                </c:pt>
                <c:pt idx="16860" formatCode="0.00">
                  <c:v>13.285116472222224</c:v>
                </c:pt>
                <c:pt idx="16861" formatCode="0.00">
                  <c:v>12.320552333333346</c:v>
                </c:pt>
                <c:pt idx="16862" formatCode="0.00">
                  <c:v>11.540423555555551</c:v>
                </c:pt>
                <c:pt idx="16863" formatCode="0.00">
                  <c:v>11.174075888888892</c:v>
                </c:pt>
                <c:pt idx="16864" formatCode="0.00">
                  <c:v>10.594530027777784</c:v>
                </c:pt>
                <c:pt idx="16865" formatCode="0.00">
                  <c:v>10.430279111111098</c:v>
                </c:pt>
                <c:pt idx="16866" formatCode="0.00">
                  <c:v>9.9907628333333527</c:v>
                </c:pt>
                <c:pt idx="16867" formatCode="0.00">
                  <c:v>9.3266946111111206</c:v>
                </c:pt>
                <c:pt idx="16868" formatCode="0.00">
                  <c:v>9.2108863611111129</c:v>
                </c:pt>
                <c:pt idx="16869" formatCode="0.00">
                  <c:v>9.3950694166666793</c:v>
                </c:pt>
                <c:pt idx="16870" formatCode="0.00">
                  <c:v>9.1225794166666727</c:v>
                </c:pt>
                <c:pt idx="16871" formatCode="0.00">
                  <c:v>8.6850815833333357</c:v>
                </c:pt>
                <c:pt idx="16872" formatCode="0.00">
                  <c:v>8.29653102777778</c:v>
                </c:pt>
                <c:pt idx="16873" formatCode="0.00">
                  <c:v>7.7904060833333446</c:v>
                </c:pt>
                <c:pt idx="16874" formatCode="0.00">
                  <c:v>7.4931901388888882</c:v>
                </c:pt>
                <c:pt idx="16875" formatCode="0.00">
                  <c:v>7.2186816944444514</c:v>
                </c:pt>
                <c:pt idx="16876" formatCode="0.00">
                  <c:v>6.9144011944444497</c:v>
                </c:pt>
                <c:pt idx="16877" formatCode="0.00">
                  <c:v>6.5117215277777785</c:v>
                </c:pt>
                <c:pt idx="16878" formatCode="0.00">
                  <c:v>5.8673331388888945</c:v>
                </c:pt>
                <c:pt idx="16879" formatCode="0.00">
                  <c:v>5.2789565833333434</c:v>
                </c:pt>
                <c:pt idx="16880" formatCode="0.00">
                  <c:v>4.786456138888898</c:v>
                </c:pt>
                <c:pt idx="16881" formatCode="0.00">
                  <c:v>4.3580413055555507</c:v>
                </c:pt>
                <c:pt idx="16882" formatCode="0.00">
                  <c:v>4.0623391944444514</c:v>
                </c:pt>
                <c:pt idx="16883" formatCode="0.00">
                  <c:v>4.0426593611111183</c:v>
                </c:pt>
                <c:pt idx="16884" formatCode="0.00">
                  <c:v>4.2359254166666727</c:v>
                </c:pt>
                <c:pt idx="16885" formatCode="0.00">
                  <c:v>4.2969833611111214</c:v>
                </c:pt>
                <c:pt idx="16886" formatCode="0.00">
                  <c:v>4.2715004999999984</c:v>
                </c:pt>
                <c:pt idx="16887" formatCode="0.00">
                  <c:v>4.1940426944444384</c:v>
                </c:pt>
                <c:pt idx="16888" formatCode="0.00">
                  <c:v>4.1640183333333347</c:v>
                </c:pt>
                <c:pt idx="16889" formatCode="0.00">
                  <c:v>4.2677159166666607</c:v>
                </c:pt>
                <c:pt idx="16890" formatCode="0.00">
                  <c:v>3.8716736770833378</c:v>
                </c:pt>
                <c:pt idx="16891" formatCode="0.00">
                  <c:v>1.736334277777777</c:v>
                </c:pt>
                <c:pt idx="16892" formatCode="0.00">
                  <c:v>2.0544915833333319</c:v>
                </c:pt>
                <c:pt idx="16893" formatCode="0.00">
                  <c:v>2.288126527777786</c:v>
                </c:pt>
                <c:pt idx="16894" formatCode="0.00">
                  <c:v>2.4993062777777801</c:v>
                </c:pt>
                <c:pt idx="16895" formatCode="0.00">
                  <c:v>2.279800444444446</c:v>
                </c:pt>
                <c:pt idx="16896" formatCode="0.00">
                  <c:v>1.6833501111111151</c:v>
                </c:pt>
                <c:pt idx="16897" formatCode="0.00">
                  <c:v>1.3336546111111118</c:v>
                </c:pt>
                <c:pt idx="16898" formatCode="0.00">
                  <c:v>1.0793306111111132</c:v>
                </c:pt>
                <c:pt idx="16899" formatCode="0.00">
                  <c:v>0.81819436111111321</c:v>
                </c:pt>
                <c:pt idx="16900" formatCode="0.00">
                  <c:v>0.46950808333333438</c:v>
                </c:pt>
                <c:pt idx="16901" formatCode="0.00">
                  <c:v>0.25270051944444588</c:v>
                </c:pt>
                <c:pt idx="16902" formatCode="0.00">
                  <c:v>0.17115696388888887</c:v>
                </c:pt>
                <c:pt idx="16903" formatCode="0.00">
                  <c:v>0.16569112291666668</c:v>
                </c:pt>
                <c:pt idx="16904" formatCode="0.00">
                  <c:v>0.16378601666666678</c:v>
                </c:pt>
                <c:pt idx="16905" formatCode="0.00">
                  <c:v>0.20918742152777825</c:v>
                </c:pt>
                <c:pt idx="16906" formatCode="0.00">
                  <c:v>0.16539337152777794</c:v>
                </c:pt>
                <c:pt idx="16907" formatCode="0.00">
                  <c:v>0.16517923124999992</c:v>
                </c:pt>
                <c:pt idx="16908" formatCode="0.00">
                  <c:v>0.17449250208333361</c:v>
                </c:pt>
                <c:pt idx="16909" formatCode="0.00">
                  <c:v>0.37665963888888948</c:v>
                </c:pt>
                <c:pt idx="16910" formatCode="0.00">
                  <c:v>0.4597497944444453</c:v>
                </c:pt>
                <c:pt idx="16911" formatCode="0.00">
                  <c:v>0.99329441666666762</c:v>
                </c:pt>
                <c:pt idx="16912" formatCode="0.00">
                  <c:v>0.66226952777777881</c:v>
                </c:pt>
                <c:pt idx="16913" formatCode="0.00">
                  <c:v>0.20119651388888907</c:v>
                </c:pt>
                <c:pt idx="16914" formatCode="0.00">
                  <c:v>0.16062049791666666</c:v>
                </c:pt>
                <c:pt idx="16915" formatCode="0.00">
                  <c:v>0.15716281458333367</c:v>
                </c:pt>
                <c:pt idx="16916" formatCode="0.00">
                  <c:v>0.15465889166666671</c:v>
                </c:pt>
                <c:pt idx="16917" formatCode="0.00">
                  <c:v>0.1541663166666668</c:v>
                </c:pt>
                <c:pt idx="16918" formatCode="0.00">
                  <c:v>0.15510800416666673</c:v>
                </c:pt>
                <c:pt idx="16919" formatCode="0.00">
                  <c:v>0.15573338125000041</c:v>
                </c:pt>
                <c:pt idx="16920" formatCode="0.00">
                  <c:v>0.15248093750000052</c:v>
                </c:pt>
                <c:pt idx="16921" formatCode="0.00">
                  <c:v>0.15089938541666714</c:v>
                </c:pt>
                <c:pt idx="16922" formatCode="0.00">
                  <c:v>0.14848238750000051</c:v>
                </c:pt>
                <c:pt idx="16923" formatCode="0.00">
                  <c:v>0.14655796458333362</c:v>
                </c:pt>
                <c:pt idx="16924" formatCode="0.00">
                  <c:v>0.14529755208333364</c:v>
                </c:pt>
                <c:pt idx="16925" formatCode="0.00">
                  <c:v>0.14427376874999992</c:v>
                </c:pt>
                <c:pt idx="16926" formatCode="0.00">
                  <c:v>0.14382948541666701</c:v>
                </c:pt>
                <c:pt idx="16927" formatCode="0.00">
                  <c:v>0.14309545208333369</c:v>
                </c:pt>
                <c:pt idx="16928" formatCode="0.00">
                  <c:v>0.14305198958333379</c:v>
                </c:pt>
                <c:pt idx="16929" formatCode="0.00">
                  <c:v>0.14259804791666691</c:v>
                </c:pt>
                <c:pt idx="16930" formatCode="0.00">
                  <c:v>0.14148975416666693</c:v>
                </c:pt>
                <c:pt idx="16931" formatCode="0.00">
                  <c:v>0.14161048333333351</c:v>
                </c:pt>
                <c:pt idx="16932" formatCode="0.00">
                  <c:v>0.13769161458333345</c:v>
                </c:pt>
                <c:pt idx="16933" formatCode="0.00">
                  <c:v>0.13721594166666698</c:v>
                </c:pt>
                <c:pt idx="16934" formatCode="0.00">
                  <c:v>0.13561507291666661</c:v>
                </c:pt>
                <c:pt idx="16935" formatCode="0.00">
                  <c:v>0.1347071895833338</c:v>
                </c:pt>
                <c:pt idx="16936" formatCode="0.00">
                  <c:v>0.13413976250000001</c:v>
                </c:pt>
                <c:pt idx="16937" formatCode="0.00">
                  <c:v>0.13552573333333329</c:v>
                </c:pt>
                <c:pt idx="16938" formatCode="0.00">
                  <c:v>0.13491967291666654</c:v>
                </c:pt>
                <c:pt idx="16939" formatCode="0.00">
                  <c:v>0.13327051250000005</c:v>
                </c:pt>
                <c:pt idx="16940" formatCode="0.00">
                  <c:v>0.1314837208333334</c:v>
                </c:pt>
                <c:pt idx="16941" formatCode="0.00">
                  <c:v>0.13064344583333368</c:v>
                </c:pt>
                <c:pt idx="16942" formatCode="0.00">
                  <c:v>0.13410112916666675</c:v>
                </c:pt>
                <c:pt idx="16943" formatCode="0.00">
                  <c:v>0.1362356208333334</c:v>
                </c:pt>
                <c:pt idx="16944" formatCode="0.00">
                  <c:v>0.13306285833333326</c:v>
                </c:pt>
                <c:pt idx="16945" formatCode="0.00">
                  <c:v>0.13030298958333353</c:v>
                </c:pt>
                <c:pt idx="16946" formatCode="0.00">
                  <c:v>0.12895323750000037</c:v>
                </c:pt>
                <c:pt idx="16947" formatCode="0.00">
                  <c:v>0.12876490000000004</c:v>
                </c:pt>
                <c:pt idx="16948" formatCode="0.00">
                  <c:v>0.1273016625</c:v>
                </c:pt>
                <c:pt idx="16949" formatCode="0.00">
                  <c:v>0.12592293541666671</c:v>
                </c:pt>
                <c:pt idx="16950" formatCode="0.00">
                  <c:v>0.12335864791666669</c:v>
                </c:pt>
                <c:pt idx="16951" formatCode="0.00">
                  <c:v>0.12283709791666668</c:v>
                </c:pt>
                <c:pt idx="16952" formatCode="0.00">
                  <c:v>0.12348662083333353</c:v>
                </c:pt>
                <c:pt idx="16953" formatCode="0.00">
                  <c:v>0.12418443541666672</c:v>
                </c:pt>
                <c:pt idx="16954" formatCode="0.00">
                  <c:v>0.12448625833333353</c:v>
                </c:pt>
                <c:pt idx="16955" formatCode="0.00">
                  <c:v>0.12297472916666703</c:v>
                </c:pt>
                <c:pt idx="16956" formatCode="0.00">
                  <c:v>0.12172638958333359</c:v>
                </c:pt>
                <c:pt idx="16957" formatCode="0.00">
                  <c:v>0.12142215208333362</c:v>
                </c:pt>
                <c:pt idx="16958" formatCode="0.00">
                  <c:v>0.12178916875000002</c:v>
                </c:pt>
                <c:pt idx="16959" formatCode="0.00">
                  <c:v>0.12131591041666673</c:v>
                </c:pt>
                <c:pt idx="16960" formatCode="0.00">
                  <c:v>0.12086438333333339</c:v>
                </c:pt>
                <c:pt idx="16961" formatCode="0.00">
                  <c:v>0.1207364104166668</c:v>
                </c:pt>
                <c:pt idx="16962" formatCode="0.00">
                  <c:v>0.12036697916666669</c:v>
                </c:pt>
                <c:pt idx="16963" formatCode="0.00">
                  <c:v>0.12063499791666669</c:v>
                </c:pt>
                <c:pt idx="16964" formatCode="0.00">
                  <c:v>0.11842323958333362</c:v>
                </c:pt>
                <c:pt idx="16965" formatCode="0.00">
                  <c:v>0.11856328541666679</c:v>
                </c:pt>
                <c:pt idx="16966" formatCode="0.00">
                  <c:v>0.11680788333333335</c:v>
                </c:pt>
                <c:pt idx="16967" formatCode="0.00">
                  <c:v>0.11622355416666688</c:v>
                </c:pt>
                <c:pt idx="16968" formatCode="0.00">
                  <c:v>0.11536154791666672</c:v>
                </c:pt>
                <c:pt idx="16969" formatCode="0.00">
                  <c:v>0.11374136250000001</c:v>
                </c:pt>
                <c:pt idx="16970" formatCode="0.00">
                  <c:v>0.11840150833333336</c:v>
                </c:pt>
                <c:pt idx="16971" formatCode="0.00">
                  <c:v>0.11983094166666669</c:v>
                </c:pt>
                <c:pt idx="16972" formatCode="0.00">
                  <c:v>0.11953153333333348</c:v>
                </c:pt>
                <c:pt idx="16973" formatCode="0.00">
                  <c:v>0.12087404166666672</c:v>
                </c:pt>
                <c:pt idx="16974" formatCode="0.00">
                  <c:v>0.12221655000000013</c:v>
                </c:pt>
                <c:pt idx="16975" formatCode="0.00">
                  <c:v>0.12306889791666656</c:v>
                </c:pt>
                <c:pt idx="16976" formatCode="0.00">
                  <c:v>0.12180848541666665</c:v>
                </c:pt>
                <c:pt idx="16977" formatCode="0.00">
                  <c:v>0.12131832499999998</c:v>
                </c:pt>
                <c:pt idx="16978" formatCode="0.00">
                  <c:v>0.12018830000000001</c:v>
                </c:pt>
                <c:pt idx="16979" formatCode="0.00">
                  <c:v>0.11925144166666662</c:v>
                </c:pt>
                <c:pt idx="16980" formatCode="0.00">
                  <c:v>0.11886269375000012</c:v>
                </c:pt>
                <c:pt idx="16981" formatCode="0.00">
                  <c:v>0.11088491041666661</c:v>
                </c:pt>
                <c:pt idx="16982" formatCode="0.00">
                  <c:v>0.1120535687500001</c:v>
                </c:pt>
                <c:pt idx="16983" formatCode="0.00">
                  <c:v>0.1138572624999999</c:v>
                </c:pt>
                <c:pt idx="16984" formatCode="0.00">
                  <c:v>0.11302181666666658</c:v>
                </c:pt>
                <c:pt idx="16985" formatCode="0.00">
                  <c:v>0.11157548125000002</c:v>
                </c:pt>
                <c:pt idx="16986" formatCode="0.00">
                  <c:v>0.11368341250000007</c:v>
                </c:pt>
                <c:pt idx="16987" formatCode="0.00">
                  <c:v>0.11541466874999999</c:v>
                </c:pt>
                <c:pt idx="16988" formatCode="0.00">
                  <c:v>0.11568027291666691</c:v>
                </c:pt>
                <c:pt idx="16989" formatCode="0.00">
                  <c:v>0.11318359374999992</c:v>
                </c:pt>
                <c:pt idx="16990" formatCode="0.00">
                  <c:v>0.11214773749999996</c:v>
                </c:pt>
                <c:pt idx="16991" formatCode="0.00">
                  <c:v>0.11359890208333329</c:v>
                </c:pt>
                <c:pt idx="16992" formatCode="0.00">
                  <c:v>0.11449954166666673</c:v>
                </c:pt>
                <c:pt idx="16993" formatCode="0.00">
                  <c:v>0.11489553333333342</c:v>
                </c:pt>
                <c:pt idx="16994" formatCode="0.00">
                  <c:v>0.11290591666666658</c:v>
                </c:pt>
                <c:pt idx="16995" formatCode="0.00">
                  <c:v>0.11267894583333324</c:v>
                </c:pt>
                <c:pt idx="16996" formatCode="0.00">
                  <c:v>0.11174933124999997</c:v>
                </c:pt>
                <c:pt idx="16997" formatCode="0.00">
                  <c:v>0.11139680208333345</c:v>
                </c:pt>
                <c:pt idx="16998" formatCode="0.00">
                  <c:v>0.11275862708333342</c:v>
                </c:pt>
                <c:pt idx="16999" formatCode="0.00">
                  <c:v>0.11162377291666685</c:v>
                </c:pt>
                <c:pt idx="17000" formatCode="0.00">
                  <c:v>0.11371721666666665</c:v>
                </c:pt>
                <c:pt idx="17001" formatCode="0.00">
                  <c:v>0.1137751666666667</c:v>
                </c:pt>
                <c:pt idx="17002" formatCode="0.00">
                  <c:v>0.11386933541666661</c:v>
                </c:pt>
                <c:pt idx="17003" formatCode="0.00">
                  <c:v>0.11218637083333342</c:v>
                </c:pt>
                <c:pt idx="17004" formatCode="0.00">
                  <c:v>0.11371480208333343</c:v>
                </c:pt>
                <c:pt idx="17005" formatCode="0.00">
                  <c:v>0.11366168125000017</c:v>
                </c:pt>
                <c:pt idx="17006" formatCode="0.00">
                  <c:v>0.10801397083333329</c:v>
                </c:pt>
                <c:pt idx="17007" formatCode="0.00">
                  <c:v>0.10997944166666673</c:v>
                </c:pt>
                <c:pt idx="17008" formatCode="0.00">
                  <c:v>0.11573097916666694</c:v>
                </c:pt>
                <c:pt idx="17009" formatCode="0.00">
                  <c:v>0.11855604166666701</c:v>
                </c:pt>
                <c:pt idx="17010" formatCode="0.00">
                  <c:v>0.12007722916666699</c:v>
                </c:pt>
                <c:pt idx="17011" formatCode="0.00">
                  <c:v>0.11510318750000009</c:v>
                </c:pt>
                <c:pt idx="17012" formatCode="0.00">
                  <c:v>0.11238678125000012</c:v>
                </c:pt>
                <c:pt idx="17013" formatCode="0.00">
                  <c:v>0.11319566666666676</c:v>
                </c:pt>
                <c:pt idx="17014" formatCode="0.00">
                  <c:v>0.11430637500000018</c:v>
                </c:pt>
                <c:pt idx="17015" formatCode="0.00">
                  <c:v>0.11725216666666682</c:v>
                </c:pt>
                <c:pt idx="17016" formatCode="0.00">
                  <c:v>0.11517562500000018</c:v>
                </c:pt>
                <c:pt idx="17017" formatCode="0.00">
                  <c:v>0.11017743750000006</c:v>
                </c:pt>
                <c:pt idx="17018" formatCode="0.00">
                  <c:v>0.11400455208333364</c:v>
                </c:pt>
                <c:pt idx="17019" formatCode="0.00">
                  <c:v>0.10664007291666673</c:v>
                </c:pt>
                <c:pt idx="17020" formatCode="0.00">
                  <c:v>0.10505127708333359</c:v>
                </c:pt>
                <c:pt idx="17021" formatCode="0.00">
                  <c:v>0.10606298750000009</c:v>
                </c:pt>
                <c:pt idx="17022" formatCode="0.00">
                  <c:v>0.10345765208333342</c:v>
                </c:pt>
                <c:pt idx="17023" formatCode="0.00">
                  <c:v>0.10352767500000012</c:v>
                </c:pt>
                <c:pt idx="17024" formatCode="0.00">
                  <c:v>0.10450558125000022</c:v>
                </c:pt>
                <c:pt idx="17025" formatCode="0.00">
                  <c:v>0.10230831041666666</c:v>
                </c:pt>
                <c:pt idx="17026" formatCode="0.00">
                  <c:v>9.877094583333354E-2</c:v>
                </c:pt>
                <c:pt idx="17027" formatCode="0.00">
                  <c:v>0.10044183750000001</c:v>
                </c:pt>
                <c:pt idx="17028" formatCode="0.00">
                  <c:v>0.10309787916666677</c:v>
                </c:pt>
                <c:pt idx="17029" formatCode="0.00">
                  <c:v>0.10224311666666666</c:v>
                </c:pt>
                <c:pt idx="17030" formatCode="0.00">
                  <c:v>9.9548441666666931E-2</c:v>
                </c:pt>
                <c:pt idx="17031" formatCode="0.00">
                  <c:v>9.9777827083333548E-2</c:v>
                </c:pt>
                <c:pt idx="17032" formatCode="0.00">
                  <c:v>9.8611583333333364E-2</c:v>
                </c:pt>
                <c:pt idx="17033" formatCode="0.00">
                  <c:v>9.948324791666667E-2</c:v>
                </c:pt>
                <c:pt idx="17034" formatCode="0.00">
                  <c:v>0.10038147291666664</c:v>
                </c:pt>
                <c:pt idx="17035" formatCode="0.00">
                  <c:v>0.10009655208333353</c:v>
                </c:pt>
                <c:pt idx="17036" formatCode="0.00">
                  <c:v>0.10292161458333349</c:v>
                </c:pt>
                <c:pt idx="17037" formatCode="0.00">
                  <c:v>0.10466011458333364</c:v>
                </c:pt>
                <c:pt idx="17038" formatCode="0.00">
                  <c:v>0.10250630625000012</c:v>
                </c:pt>
                <c:pt idx="17039" formatCode="0.00">
                  <c:v>0.10233728541666659</c:v>
                </c:pt>
                <c:pt idx="17040" formatCode="0.00">
                  <c:v>9.8930308333333744E-2</c:v>
                </c:pt>
                <c:pt idx="17041" formatCode="0.00">
                  <c:v>9.6643697916666729E-2</c:v>
                </c:pt>
                <c:pt idx="17042" formatCode="0.00">
                  <c:v>9.7305293750000021E-2</c:v>
                </c:pt>
                <c:pt idx="17043" formatCode="0.00">
                  <c:v>0.10310029375000006</c:v>
                </c:pt>
                <c:pt idx="17044" formatCode="0.00">
                  <c:v>1.680308541666671E-2</c:v>
                </c:pt>
                <c:pt idx="17045" formatCode="0.00">
                  <c:v>0</c:v>
                </c:pt>
                <c:pt idx="17046" formatCode="0.00">
                  <c:v>0</c:v>
                </c:pt>
                <c:pt idx="17047" formatCode="0.00">
                  <c:v>0</c:v>
                </c:pt>
                <c:pt idx="17048" formatCode="0.00">
                  <c:v>0</c:v>
                </c:pt>
                <c:pt idx="17049" formatCode="0.00">
                  <c:v>0</c:v>
                </c:pt>
                <c:pt idx="17050" formatCode="0.00">
                  <c:v>0</c:v>
                </c:pt>
                <c:pt idx="17051" formatCode="0.00">
                  <c:v>0</c:v>
                </c:pt>
                <c:pt idx="17052" formatCode="0.00">
                  <c:v>0</c:v>
                </c:pt>
                <c:pt idx="17053" formatCode="0.00">
                  <c:v>0</c:v>
                </c:pt>
                <c:pt idx="17054" formatCode="0.00">
                  <c:v>0</c:v>
                </c:pt>
                <c:pt idx="17055" formatCode="0.00">
                  <c:v>0</c:v>
                </c:pt>
                <c:pt idx="17056" formatCode="0.00">
                  <c:v>0</c:v>
                </c:pt>
                <c:pt idx="17057" formatCode="0.00">
                  <c:v>0</c:v>
                </c:pt>
                <c:pt idx="17058" formatCode="0.00">
                  <c:v>0</c:v>
                </c:pt>
                <c:pt idx="17059" formatCode="0.00">
                  <c:v>0</c:v>
                </c:pt>
                <c:pt idx="17060" formatCode="0.00">
                  <c:v>0</c:v>
                </c:pt>
                <c:pt idx="17061" formatCode="0.00">
                  <c:v>0</c:v>
                </c:pt>
                <c:pt idx="17062" formatCode="0.00">
                  <c:v>0</c:v>
                </c:pt>
                <c:pt idx="17063" formatCode="0.00">
                  <c:v>0</c:v>
                </c:pt>
                <c:pt idx="17064" formatCode="0.00">
                  <c:v>0</c:v>
                </c:pt>
                <c:pt idx="17065" formatCode="0.00">
                  <c:v>0</c:v>
                </c:pt>
                <c:pt idx="17066" formatCode="0.00">
                  <c:v>0</c:v>
                </c:pt>
                <c:pt idx="17067" formatCode="0.00">
                  <c:v>0</c:v>
                </c:pt>
                <c:pt idx="17068" formatCode="0.00">
                  <c:v>0</c:v>
                </c:pt>
                <c:pt idx="17069" formatCode="0.00">
                  <c:v>0</c:v>
                </c:pt>
                <c:pt idx="17070" formatCode="0.00">
                  <c:v>0</c:v>
                </c:pt>
                <c:pt idx="17071" formatCode="0.00">
                  <c:v>0</c:v>
                </c:pt>
                <c:pt idx="17072" formatCode="0.00">
                  <c:v>0</c:v>
                </c:pt>
                <c:pt idx="17073" formatCode="0.00">
                  <c:v>0</c:v>
                </c:pt>
                <c:pt idx="17074" formatCode="0.00">
                  <c:v>0</c:v>
                </c:pt>
                <c:pt idx="17075" formatCode="0.00">
                  <c:v>4.8257862499999873E-2</c:v>
                </c:pt>
                <c:pt idx="17076" formatCode="0.00">
                  <c:v>8.4959529166667033E-2</c:v>
                </c:pt>
                <c:pt idx="17077" formatCode="0.00">
                  <c:v>8.8878397916666879E-2</c:v>
                </c:pt>
                <c:pt idx="17078" formatCode="0.00">
                  <c:v>8.5316887499999994E-2</c:v>
                </c:pt>
                <c:pt idx="17079" formatCode="0.00">
                  <c:v>8.2793647916666643E-2</c:v>
                </c:pt>
                <c:pt idx="17080" formatCode="0.00">
                  <c:v>8.4433150000000012E-2</c:v>
                </c:pt>
                <c:pt idx="17081" formatCode="0.00">
                  <c:v>8.8943591666666794E-2</c:v>
                </c:pt>
                <c:pt idx="17082" formatCode="0.00">
                  <c:v>0.11172277083333358</c:v>
                </c:pt>
                <c:pt idx="17083" formatCode="0.00">
                  <c:v>0.12998667916666673</c:v>
                </c:pt>
                <c:pt idx="17084" formatCode="0.00">
                  <c:v>0.10510198333333344</c:v>
                </c:pt>
                <c:pt idx="17085" formatCode="0.00">
                  <c:v>8.9059491666666851E-2</c:v>
                </c:pt>
                <c:pt idx="17086" formatCode="0.00">
                  <c:v>8.4686681250000034E-2</c:v>
                </c:pt>
                <c:pt idx="17087" formatCode="0.00">
                  <c:v>7.9980658333333468E-2</c:v>
                </c:pt>
                <c:pt idx="17088" formatCode="0.00">
                  <c:v>7.6204250000000029E-2</c:v>
                </c:pt>
                <c:pt idx="17089" formatCode="0.00">
                  <c:v>7.8355643749999981E-2</c:v>
                </c:pt>
                <c:pt idx="17090" formatCode="0.00">
                  <c:v>7.6798237500000185E-2</c:v>
                </c:pt>
                <c:pt idx="17091" formatCode="0.00">
                  <c:v>7.6158372916666661E-2</c:v>
                </c:pt>
                <c:pt idx="17092" formatCode="0.00">
                  <c:v>9.4332941666666725E-2</c:v>
                </c:pt>
                <c:pt idx="17093" formatCode="0.00">
                  <c:v>0.13696965416666698</c:v>
                </c:pt>
                <c:pt idx="17094" formatCode="0.00">
                  <c:v>0.13126882291666664</c:v>
                </c:pt>
                <c:pt idx="17095" formatCode="0.00">
                  <c:v>0.12012793541666673</c:v>
                </c:pt>
                <c:pt idx="17096" formatCode="0.00">
                  <c:v>0.10085714583333338</c:v>
                </c:pt>
                <c:pt idx="17097" formatCode="0.00">
                  <c:v>0.12560662499999983</c:v>
                </c:pt>
                <c:pt idx="17098" formatCode="0.00">
                  <c:v>0.1261402479166667</c:v>
                </c:pt>
                <c:pt idx="17099" formatCode="0.00">
                  <c:v>0.10992632083333356</c:v>
                </c:pt>
                <c:pt idx="17100" formatCode="0.00">
                  <c:v>9.5204606250000046E-2</c:v>
                </c:pt>
                <c:pt idx="17101" formatCode="0.00">
                  <c:v>8.8960493750000258E-2</c:v>
                </c:pt>
                <c:pt idx="17102" formatCode="0.00">
                  <c:v>0.13537844374999999</c:v>
                </c:pt>
                <c:pt idx="17103" formatCode="0.00">
                  <c:v>3.0844412187500012</c:v>
                </c:pt>
                <c:pt idx="17104" formatCode="0.00">
                  <c:v>6.8604078055555444</c:v>
                </c:pt>
                <c:pt idx="17105" formatCode="0.00">
                  <c:v>7.6965484166666727</c:v>
                </c:pt>
                <c:pt idx="17106" formatCode="0.00">
                  <c:v>6.8104513055555547</c:v>
                </c:pt>
                <c:pt idx="17107" formatCode="0.00">
                  <c:v>5.416967722222231</c:v>
                </c:pt>
                <c:pt idx="17108" formatCode="0.00">
                  <c:v>3.4045786111111105</c:v>
                </c:pt>
                <c:pt idx="17109" formatCode="0.00">
                  <c:v>1.1869402152777775</c:v>
                </c:pt>
                <c:pt idx="17110" formatCode="0.00">
                  <c:v>0.15548226458333386</c:v>
                </c:pt>
                <c:pt idx="17111" formatCode="0.00">
                  <c:v>0.13380172083333339</c:v>
                </c:pt>
                <c:pt idx="17112" formatCode="0.00">
                  <c:v>0.12210306458333345</c:v>
                </c:pt>
                <c:pt idx="17113" formatCode="0.00">
                  <c:v>0.11383311666666665</c:v>
                </c:pt>
                <c:pt idx="17114" formatCode="0.00">
                  <c:v>0.10635515208333322</c:v>
                </c:pt>
                <c:pt idx="17115" formatCode="0.00">
                  <c:v>0.10069778333333329</c:v>
                </c:pt>
                <c:pt idx="17116" formatCode="0.00">
                  <c:v>9.4922100000000023E-2</c:v>
                </c:pt>
                <c:pt idx="17117" formatCode="0.00">
                  <c:v>9.6037637499999995E-2</c:v>
                </c:pt>
                <c:pt idx="17118" formatCode="0.00">
                  <c:v>0.12394780624999997</c:v>
                </c:pt>
                <c:pt idx="17119" formatCode="0.00">
                  <c:v>0.12837856666666667</c:v>
                </c:pt>
                <c:pt idx="17120" formatCode="0.00">
                  <c:v>1.8240895687500023</c:v>
                </c:pt>
                <c:pt idx="17121" formatCode="0.00">
                  <c:v>5.5590157499999915</c:v>
                </c:pt>
                <c:pt idx="17122" formatCode="0.00">
                  <c:v>5.624867499999989</c:v>
                </c:pt>
                <c:pt idx="17123" formatCode="0.00">
                  <c:v>4.4544220277777757</c:v>
                </c:pt>
                <c:pt idx="17124" formatCode="0.00">
                  <c:v>2.5348813611111094</c:v>
                </c:pt>
                <c:pt idx="17125" formatCode="0.00">
                  <c:v>0.72787724652777885</c:v>
                </c:pt>
                <c:pt idx="17126" formatCode="0.00">
                  <c:v>0.15476513333333386</c:v>
                </c:pt>
                <c:pt idx="17127" formatCode="0.00">
                  <c:v>0.13767471250000007</c:v>
                </c:pt>
                <c:pt idx="17128" formatCode="0.00">
                  <c:v>0.12819505833333331</c:v>
                </c:pt>
                <c:pt idx="17129" formatCode="0.00">
                  <c:v>0.12275258750000002</c:v>
                </c:pt>
                <c:pt idx="17130" formatCode="0.00">
                  <c:v>0.11958465416666696</c:v>
                </c:pt>
                <c:pt idx="17131" formatCode="0.00">
                  <c:v>0.11629116250000029</c:v>
                </c:pt>
                <c:pt idx="17132" formatCode="0.00">
                  <c:v>0.10845342499999999</c:v>
                </c:pt>
                <c:pt idx="17133" formatCode="0.00">
                  <c:v>0.10077987916666664</c:v>
                </c:pt>
                <c:pt idx="17134" formatCode="0.00">
                  <c:v>9.6177683333333402E-2</c:v>
                </c:pt>
                <c:pt idx="17135" formatCode="0.00">
                  <c:v>9.3263281249999969E-2</c:v>
                </c:pt>
                <c:pt idx="17136" formatCode="0.00">
                  <c:v>9.0822137499999997E-2</c:v>
                </c:pt>
                <c:pt idx="17137" formatCode="0.00">
                  <c:v>8.8472747916666664E-2</c:v>
                </c:pt>
                <c:pt idx="17138" formatCode="0.00">
                  <c:v>8.5744268750000283E-2</c:v>
                </c:pt>
                <c:pt idx="17139" formatCode="0.00">
                  <c:v>8.4179618750000004E-2</c:v>
                </c:pt>
                <c:pt idx="17140" formatCode="0.00">
                  <c:v>8.4899164583333533E-2</c:v>
                </c:pt>
                <c:pt idx="17141" formatCode="0.00">
                  <c:v>8.3450414583333368E-2</c:v>
                </c:pt>
                <c:pt idx="17142" formatCode="0.00">
                  <c:v>7.6399831250000133E-2</c:v>
                </c:pt>
                <c:pt idx="17143" formatCode="0.00">
                  <c:v>6.9844237500000114E-2</c:v>
                </c:pt>
                <c:pt idx="17144" formatCode="0.00">
                  <c:v>6.9291297916666938E-2</c:v>
                </c:pt>
                <c:pt idx="17145" formatCode="0.00">
                  <c:v>7.0199181250000103E-2</c:v>
                </c:pt>
                <c:pt idx="17146" formatCode="0.00">
                  <c:v>7.777372916666675E-2</c:v>
                </c:pt>
                <c:pt idx="17147" formatCode="0.00">
                  <c:v>7.6368441666666634E-2</c:v>
                </c:pt>
                <c:pt idx="17148" formatCode="0.00">
                  <c:v>8.1006856250000064E-2</c:v>
                </c:pt>
                <c:pt idx="17149" formatCode="0.00">
                  <c:v>0.51385745277777761</c:v>
                </c:pt>
                <c:pt idx="17150" formatCode="0.00">
                  <c:v>1.9979751388888882</c:v>
                </c:pt>
                <c:pt idx="17151" formatCode="0.00">
                  <c:v>2.2278254999999985</c:v>
                </c:pt>
                <c:pt idx="17152" formatCode="0.00">
                  <c:v>3.0006374166666649</c:v>
                </c:pt>
                <c:pt idx="17153" formatCode="0.00">
                  <c:v>3.8451041111111084</c:v>
                </c:pt>
                <c:pt idx="17154" formatCode="0.00">
                  <c:v>3.0243541388888877</c:v>
                </c:pt>
                <c:pt idx="17155" formatCode="0.00">
                  <c:v>2.1433031388888875</c:v>
                </c:pt>
                <c:pt idx="17156" formatCode="0.00">
                  <c:v>1.699749972222222</c:v>
                </c:pt>
                <c:pt idx="17157" formatCode="0.00">
                  <c:v>1.3379668680555534</c:v>
                </c:pt>
                <c:pt idx="17158" formatCode="0.00">
                  <c:v>0.82475430555555462</c:v>
                </c:pt>
                <c:pt idx="17159" formatCode="0.00">
                  <c:v>0.22310359722222328</c:v>
                </c:pt>
                <c:pt idx="17160" formatCode="0.00">
                  <c:v>0.16342865833333325</c:v>
                </c:pt>
                <c:pt idx="17161" formatCode="0.00">
                  <c:v>0.16606386805555562</c:v>
                </c:pt>
                <c:pt idx="17162" formatCode="0.00">
                  <c:v>0.21218093958333578</c:v>
                </c:pt>
                <c:pt idx="17163" formatCode="0.00">
                  <c:v>0.16873049236111176</c:v>
                </c:pt>
                <c:pt idx="17164" formatCode="0.00">
                  <c:v>0.16142938333333368</c:v>
                </c:pt>
                <c:pt idx="17165" formatCode="0.00">
                  <c:v>0.27161865833333476</c:v>
                </c:pt>
                <c:pt idx="17166" formatCode="0.00">
                  <c:v>0.8285388888888876</c:v>
                </c:pt>
                <c:pt idx="17167" formatCode="0.00">
                  <c:v>7.6685424999999965</c:v>
                </c:pt>
                <c:pt idx="17168" formatCode="0.00">
                  <c:v>7.1043872777777644</c:v>
                </c:pt>
                <c:pt idx="17169" formatCode="0.00">
                  <c:v>7.1296178333333353</c:v>
                </c:pt>
                <c:pt idx="17170" formatCode="0.00">
                  <c:v>8.0338809444444426</c:v>
                </c:pt>
                <c:pt idx="17171" formatCode="0.00">
                  <c:v>8.8622000833333505</c:v>
                </c:pt>
                <c:pt idx="17172" formatCode="0.00">
                  <c:v>9.0986103888888739</c:v>
                </c:pt>
                <c:pt idx="17173" formatCode="0.00">
                  <c:v>8.7847422777777826</c:v>
                </c:pt>
                <c:pt idx="17174" formatCode="0.00">
                  <c:v>8.131270888888869</c:v>
                </c:pt>
                <c:pt idx="17175" formatCode="0.00">
                  <c:v>7.4873871111111194</c:v>
                </c:pt>
                <c:pt idx="17176" formatCode="0.00">
                  <c:v>6.896992111111131</c:v>
                </c:pt>
                <c:pt idx="17177" formatCode="0.00">
                  <c:v>6.3469660000000063</c:v>
                </c:pt>
                <c:pt idx="17178" formatCode="0.00">
                  <c:v>5.8680900555555455</c:v>
                </c:pt>
                <c:pt idx="17179" formatCode="0.00">
                  <c:v>5.35086366666666</c:v>
                </c:pt>
                <c:pt idx="17180" formatCode="0.00">
                  <c:v>4.9380917777777809</c:v>
                </c:pt>
                <c:pt idx="17181" formatCode="0.00">
                  <c:v>4.5979838888888844</c:v>
                </c:pt>
                <c:pt idx="17182" formatCode="0.00">
                  <c:v>4.5321321388888895</c:v>
                </c:pt>
                <c:pt idx="17183" formatCode="0.00">
                  <c:v>8.7310011944444419</c:v>
                </c:pt>
                <c:pt idx="17184" formatCode="0.00">
                  <c:v>11.788439916666684</c:v>
                </c:pt>
                <c:pt idx="17185" formatCode="0.00">
                  <c:v>13.0729275</c:v>
                </c:pt>
                <c:pt idx="17186" formatCode="0.00">
                  <c:v>13.188483444444435</c:v>
                </c:pt>
                <c:pt idx="17187" formatCode="0.00">
                  <c:v>12.345530583333353</c:v>
                </c:pt>
                <c:pt idx="17188" formatCode="0.00">
                  <c:v>10.846835583333336</c:v>
                </c:pt>
                <c:pt idx="17189" formatCode="0.00">
                  <c:v>9.7985059999999997</c:v>
                </c:pt>
                <c:pt idx="17190" formatCode="0.00">
                  <c:v>9.044112388888891</c:v>
                </c:pt>
                <c:pt idx="17191" formatCode="0.00">
                  <c:v>8.5074584722222273</c:v>
                </c:pt>
                <c:pt idx="17192" formatCode="0.00">
                  <c:v>8.3946778888888858</c:v>
                </c:pt>
                <c:pt idx="17193" formatCode="0.00">
                  <c:v>8.078791333333335</c:v>
                </c:pt>
                <c:pt idx="17194" formatCode="0.00">
                  <c:v>8.4788991111111134</c:v>
                </c:pt>
                <c:pt idx="17195" formatCode="0.00">
                  <c:v>13.730940388888888</c:v>
                </c:pt>
                <c:pt idx="17196" formatCode="0.00">
                  <c:v>15.665367083333328</c:v>
                </c:pt>
                <c:pt idx="17197" formatCode="0.00">
                  <c:v>15.646696472222224</c:v>
                </c:pt>
                <c:pt idx="17198" formatCode="0.00">
                  <c:v>15.60935525</c:v>
                </c:pt>
                <c:pt idx="17199" formatCode="0.00">
                  <c:v>15.243764500000017</c:v>
                </c:pt>
                <c:pt idx="17200" formatCode="0.00">
                  <c:v>15.219290861111098</c:v>
                </c:pt>
                <c:pt idx="17201" formatCode="0.00">
                  <c:v>17.373475694444494</c:v>
                </c:pt>
                <c:pt idx="17202" formatCode="0.00">
                  <c:v>17.745374083333271</c:v>
                </c:pt>
                <c:pt idx="17203" formatCode="0.00">
                  <c:v>18.075642055555509</c:v>
                </c:pt>
                <c:pt idx="17204" formatCode="0.00">
                  <c:v>18.063026777777711</c:v>
                </c:pt>
                <c:pt idx="17205" formatCode="0.00">
                  <c:v>17.859920805555561</c:v>
                </c:pt>
                <c:pt idx="17206" formatCode="0.00">
                  <c:v>17.594999972222212</c:v>
                </c:pt>
                <c:pt idx="17207" formatCode="0.00">
                  <c:v>17.261956638888893</c:v>
                </c:pt>
                <c:pt idx="17208" formatCode="0.00">
                  <c:v>16.810329694444455</c:v>
                </c:pt>
                <c:pt idx="17209" formatCode="0.00">
                  <c:v>16.342302888888856</c:v>
                </c:pt>
                <c:pt idx="17210" formatCode="0.00">
                  <c:v>15.769064666666676</c:v>
                </c:pt>
                <c:pt idx="17211" formatCode="0.00">
                  <c:v>15.064375249999992</c:v>
                </c:pt>
                <c:pt idx="17212" formatCode="0.00">
                  <c:v>14.019073333333335</c:v>
                </c:pt>
                <c:pt idx="17213" formatCode="0.00">
                  <c:v>13.085290472222226</c:v>
                </c:pt>
                <c:pt idx="17214" formatCode="0.00">
                  <c:v>12.941476305555542</c:v>
                </c:pt>
                <c:pt idx="17215" formatCode="0.00">
                  <c:v>12.61474061111111</c:v>
                </c:pt>
                <c:pt idx="17216" formatCode="0.00">
                  <c:v>12.781514583333331</c:v>
                </c:pt>
                <c:pt idx="17217" formatCode="0.00">
                  <c:v>14.270874277777779</c:v>
                </c:pt>
                <c:pt idx="17218" formatCode="0.00">
                  <c:v>14.72451966666668</c:v>
                </c:pt>
                <c:pt idx="17219" formatCode="0.00">
                  <c:v>14.371796500000031</c:v>
                </c:pt>
                <c:pt idx="17220" formatCode="0.00">
                  <c:v>13.650707222222255</c:v>
                </c:pt>
                <c:pt idx="17221" formatCode="0.00">
                  <c:v>13.050472305555564</c:v>
                </c:pt>
                <c:pt idx="17222" formatCode="0.00">
                  <c:v>16.493433916666643</c:v>
                </c:pt>
                <c:pt idx="17223" formatCode="0.00">
                  <c:v>28.457511055555553</c:v>
                </c:pt>
                <c:pt idx="17224" formatCode="0.00">
                  <c:v>41.661165388888996</c:v>
                </c:pt>
                <c:pt idx="17225" formatCode="0.00">
                  <c:v>30.066715888888869</c:v>
                </c:pt>
                <c:pt idx="17226" formatCode="0.00">
                  <c:v>26.286674055555526</c:v>
                </c:pt>
                <c:pt idx="17227" formatCode="0.00">
                  <c:v>25.375850999999994</c:v>
                </c:pt>
                <c:pt idx="17228" formatCode="0.00">
                  <c:v>24.96080836111112</c:v>
                </c:pt>
                <c:pt idx="17229" formatCode="0.00">
                  <c:v>24.695130611111086</c:v>
                </c:pt>
                <c:pt idx="17230" formatCode="0.00">
                  <c:v>24.533655055555595</c:v>
                </c:pt>
                <c:pt idx="17231" formatCode="0.00">
                  <c:v>24.499089194444437</c:v>
                </c:pt>
                <c:pt idx="17232" formatCode="0.00">
                  <c:v>24.498079972222179</c:v>
                </c:pt>
                <c:pt idx="17233" formatCode="0.00">
                  <c:v>25.182332638888855</c:v>
                </c:pt>
                <c:pt idx="17234" formatCode="0.00">
                  <c:v>25.319082249999987</c:v>
                </c:pt>
                <c:pt idx="17235" formatCode="0.00">
                  <c:v>24.328782944444452</c:v>
                </c:pt>
                <c:pt idx="17236" formatCode="0.00">
                  <c:v>22.400265083333284</c:v>
                </c:pt>
                <c:pt idx="17237" formatCode="0.00">
                  <c:v>19.666680888888887</c:v>
                </c:pt>
                <c:pt idx="17238" formatCode="0.00">
                  <c:v>19.393433972222187</c:v>
                </c:pt>
                <c:pt idx="17239" formatCode="0.00">
                  <c:v>19.03364624999994</c:v>
                </c:pt>
                <c:pt idx="17240" formatCode="0.00">
                  <c:v>18.774023833333271</c:v>
                </c:pt>
                <c:pt idx="17241" formatCode="0.00">
                  <c:v>18.82170958333327</c:v>
                </c:pt>
                <c:pt idx="17242" formatCode="0.00">
                  <c:v>19.324049944444447</c:v>
                </c:pt>
                <c:pt idx="17243" formatCode="0.00">
                  <c:v>19.831941027777791</c:v>
                </c:pt>
                <c:pt idx="17244" formatCode="0.00">
                  <c:v>20.644869527777775</c:v>
                </c:pt>
                <c:pt idx="17245" formatCode="0.00">
                  <c:v>20.753360916666647</c:v>
                </c:pt>
                <c:pt idx="17246" formatCode="0.00">
                  <c:v>22.876512166666675</c:v>
                </c:pt>
                <c:pt idx="17247" formatCode="0.00">
                  <c:v>20.542938083333279</c:v>
                </c:pt>
                <c:pt idx="17248" formatCode="0.00">
                  <c:v>20.227051527777775</c:v>
                </c:pt>
                <c:pt idx="17249" formatCode="0.00">
                  <c:v>20.20611016666669</c:v>
                </c:pt>
                <c:pt idx="17250" formatCode="0.00">
                  <c:v>19.966419888888854</c:v>
                </c:pt>
                <c:pt idx="17251" formatCode="0.00">
                  <c:v>19.746661750000008</c:v>
                </c:pt>
                <c:pt idx="17252" formatCode="0.00">
                  <c:v>19.65785019444456</c:v>
                </c:pt>
                <c:pt idx="17253" formatCode="0.00">
                  <c:v>19.472657916666662</c:v>
                </c:pt>
                <c:pt idx="17254" formatCode="0.00">
                  <c:v>19.214297027777793</c:v>
                </c:pt>
                <c:pt idx="17255" formatCode="0.00">
                  <c:v>19.104544111111117</c:v>
                </c:pt>
                <c:pt idx="17256" formatCode="0.00">
                  <c:v>19.039701583333294</c:v>
                </c:pt>
                <c:pt idx="17257" formatCode="0.00">
                  <c:v>19.125233166666671</c:v>
                </c:pt>
                <c:pt idx="17258" formatCode="0.00">
                  <c:v>21.332402166666665</c:v>
                </c:pt>
                <c:pt idx="17259" formatCode="0.00">
                  <c:v>20.276251111111115</c:v>
                </c:pt>
                <c:pt idx="17260" formatCode="0.00">
                  <c:v>20.280035694444464</c:v>
                </c:pt>
                <c:pt idx="17261" formatCode="0.00">
                  <c:v>20.265401972222147</c:v>
                </c:pt>
                <c:pt idx="17262" formatCode="0.00">
                  <c:v>20.171796611111109</c:v>
                </c:pt>
                <c:pt idx="17263" formatCode="0.00">
                  <c:v>20.09509572222224</c:v>
                </c:pt>
                <c:pt idx="17264" formatCode="0.00">
                  <c:v>20.140763027777787</c:v>
                </c:pt>
                <c:pt idx="17265" formatCode="0.00">
                  <c:v>20.115027861111116</c:v>
                </c:pt>
                <c:pt idx="17266" formatCode="0.00">
                  <c:v>20.094843416666688</c:v>
                </c:pt>
                <c:pt idx="17267" formatCode="0.00">
                  <c:v>20.089040388888886</c:v>
                </c:pt>
                <c:pt idx="17268" formatCode="0.00">
                  <c:v>20.129156972222226</c:v>
                </c:pt>
                <c:pt idx="17269" formatCode="0.00">
                  <c:v>20.095348027777739</c:v>
                </c:pt>
                <c:pt idx="17270" formatCode="0.00">
                  <c:v>19.869534555555528</c:v>
                </c:pt>
                <c:pt idx="17271" formatCode="0.00">
                  <c:v>19.831941027777791</c:v>
                </c:pt>
                <c:pt idx="17272" formatCode="0.00">
                  <c:v>19.699985222222235</c:v>
                </c:pt>
                <c:pt idx="17273" formatCode="0.00">
                  <c:v>19.69922830555554</c:v>
                </c:pt>
                <c:pt idx="17274" formatCode="0.00">
                  <c:v>19.774667666666691</c:v>
                </c:pt>
                <c:pt idx="17275" formatCode="0.00">
                  <c:v>19.736569527777736</c:v>
                </c:pt>
                <c:pt idx="17276" formatCode="0.00">
                  <c:v>19.572570916666667</c:v>
                </c:pt>
                <c:pt idx="17277" formatCode="0.00">
                  <c:v>19.097731861111122</c:v>
                </c:pt>
                <c:pt idx="17278" formatCode="0.00">
                  <c:v>18.861573861111086</c:v>
                </c:pt>
                <c:pt idx="17279" formatCode="0.00">
                  <c:v>18.488161638888887</c:v>
                </c:pt>
                <c:pt idx="17280" formatCode="0.00">
                  <c:v>18.142250722222233</c:v>
                </c:pt>
                <c:pt idx="17281" formatCode="0.00">
                  <c:v>17.794825972222242</c:v>
                </c:pt>
                <c:pt idx="17282" formatCode="0.00">
                  <c:v>17.443112027777723</c:v>
                </c:pt>
                <c:pt idx="17283" formatCode="0.00">
                  <c:v>18.079678944444474</c:v>
                </c:pt>
                <c:pt idx="17284" formatCode="0.00">
                  <c:v>18.517176777777792</c:v>
                </c:pt>
                <c:pt idx="17285" formatCode="0.00">
                  <c:v>18.564862527777784</c:v>
                </c:pt>
                <c:pt idx="17286" formatCode="0.00">
                  <c:v>18.972840611111089</c:v>
                </c:pt>
                <c:pt idx="17287" formatCode="0.00">
                  <c:v>19.069978250000005</c:v>
                </c:pt>
                <c:pt idx="17288" formatCode="0.00">
                  <c:v>19.177712722222228</c:v>
                </c:pt>
                <c:pt idx="17289" formatCode="0.00">
                  <c:v>19.151220638888891</c:v>
                </c:pt>
                <c:pt idx="17290" formatCode="0.00">
                  <c:v>19.131036194444494</c:v>
                </c:pt>
                <c:pt idx="17291" formatCode="0.00">
                  <c:v>19.165349749999965</c:v>
                </c:pt>
                <c:pt idx="17292" formatCode="0.00">
                  <c:v>18.933985555555591</c:v>
                </c:pt>
                <c:pt idx="17293" formatCode="0.00">
                  <c:v>18.46772488888886</c:v>
                </c:pt>
                <c:pt idx="17294" formatCode="0.00">
                  <c:v>17.962104555555513</c:v>
                </c:pt>
                <c:pt idx="17295" formatCode="0.00">
                  <c:v>17.589701555555529</c:v>
                </c:pt>
                <c:pt idx="17296" formatCode="0.00">
                  <c:v>17.042198499999987</c:v>
                </c:pt>
                <c:pt idx="17297" formatCode="0.00">
                  <c:v>16.377877972222233</c:v>
                </c:pt>
                <c:pt idx="17298" formatCode="0.00">
                  <c:v>15.051759972222227</c:v>
                </c:pt>
                <c:pt idx="17299" formatCode="0.00">
                  <c:v>13.385786388888933</c:v>
                </c:pt>
                <c:pt idx="17300" formatCode="0.00">
                  <c:v>12.148732250000005</c:v>
                </c:pt>
                <c:pt idx="17301" formatCode="0.00">
                  <c:v>11.407963138888881</c:v>
                </c:pt>
                <c:pt idx="17302" formatCode="0.00">
                  <c:v>10.71588900000002</c:v>
                </c:pt>
                <c:pt idx="17303" formatCode="0.00">
                  <c:v>10.535238222222249</c:v>
                </c:pt>
                <c:pt idx="17304" formatCode="0.00">
                  <c:v>10.203708722222219</c:v>
                </c:pt>
                <c:pt idx="17305" formatCode="0.00">
                  <c:v>9.9501416388889012</c:v>
                </c:pt>
                <c:pt idx="17306" formatCode="0.00">
                  <c:v>9.5504896388889193</c:v>
                </c:pt>
                <c:pt idx="17307" formatCode="0.00">
                  <c:v>9.0267033055555519</c:v>
                </c:pt>
                <c:pt idx="17308" formatCode="0.00">
                  <c:v>8.8765815000000305</c:v>
                </c:pt>
                <c:pt idx="17309" formatCode="0.00">
                  <c:v>8.5311751944444314</c:v>
                </c:pt>
                <c:pt idx="17310" formatCode="0.00">
                  <c:v>8.3694473333333672</c:v>
                </c:pt>
                <c:pt idx="17311" formatCode="0.00">
                  <c:v>8.4549789166666702</c:v>
                </c:pt>
                <c:pt idx="17312" formatCode="0.00">
                  <c:v>8.3275646111111072</c:v>
                </c:pt>
                <c:pt idx="17313" formatCode="0.00">
                  <c:v>8.3439644722222308</c:v>
                </c:pt>
                <c:pt idx="17314" formatCode="0.00">
                  <c:v>8.2359776944444487</c:v>
                </c:pt>
                <c:pt idx="17315" formatCode="0.00">
                  <c:v>7.8443994722222179</c:v>
                </c:pt>
                <c:pt idx="17316" formatCode="0.00">
                  <c:v>7.4755287500000094</c:v>
                </c:pt>
                <c:pt idx="17317" formatCode="0.00">
                  <c:v>6.9194473055555719</c:v>
                </c:pt>
                <c:pt idx="17318" formatCode="0.00">
                  <c:v>6.4067624166666812</c:v>
                </c:pt>
                <c:pt idx="17319" formatCode="0.00">
                  <c:v>5.8317580555555519</c:v>
                </c:pt>
                <c:pt idx="17320" formatCode="0.00">
                  <c:v>5.3528821111111178</c:v>
                </c:pt>
                <c:pt idx="17321" formatCode="0.00">
                  <c:v>5.0059619722222282</c:v>
                </c:pt>
                <c:pt idx="17322" formatCode="0.00">
                  <c:v>4.655761861111114</c:v>
                </c:pt>
                <c:pt idx="17323" formatCode="0.00">
                  <c:v>4.3090940277777765</c:v>
                </c:pt>
                <c:pt idx="17324" formatCode="0.00">
                  <c:v>3.8859776111111142</c:v>
                </c:pt>
                <c:pt idx="17325" formatCode="0.00">
                  <c:v>3.491876333333324</c:v>
                </c:pt>
                <c:pt idx="17326" formatCode="0.00">
                  <c:v>2.5389182500000032</c:v>
                </c:pt>
                <c:pt idx="17327" formatCode="0.00">
                  <c:v>2.8628785833333303</c:v>
                </c:pt>
                <c:pt idx="17328" formatCode="0.00">
                  <c:v>3.586490916666667</c:v>
                </c:pt>
                <c:pt idx="17329" formatCode="0.00">
                  <c:v>3.2314970000000032</c:v>
                </c:pt>
                <c:pt idx="17330" formatCode="0.00">
                  <c:v>2.6935815555555669</c:v>
                </c:pt>
                <c:pt idx="17331" formatCode="0.00">
                  <c:v>3.4429557340277768</c:v>
                </c:pt>
                <c:pt idx="17332" formatCode="0.00">
                  <c:v>4.644912722222224</c:v>
                </c:pt>
                <c:pt idx="17333" formatCode="0.00">
                  <c:v>4.6381004722222237</c:v>
                </c:pt>
                <c:pt idx="17334" formatCode="0.00">
                  <c:v>4.0777298333333416</c:v>
                </c:pt>
                <c:pt idx="17335" formatCode="0.00">
                  <c:v>3.8077628888888877</c:v>
                </c:pt>
                <c:pt idx="17336" formatCode="0.00">
                  <c:v>3.6858993055555582</c:v>
                </c:pt>
                <c:pt idx="17337" formatCode="0.00">
                  <c:v>1.7644007854166659</c:v>
                </c:pt>
                <c:pt idx="17338" formatCode="0.00">
                  <c:v>0.12352283958333357</c:v>
                </c:pt>
                <c:pt idx="17339" formatCode="0.00">
                  <c:v>0.12149217500000012</c:v>
                </c:pt>
                <c:pt idx="17340" formatCode="0.00">
                  <c:v>0.12035490624999996</c:v>
                </c:pt>
                <c:pt idx="17341" formatCode="0.00">
                  <c:v>0.11582273333333323</c:v>
                </c:pt>
                <c:pt idx="17342" formatCode="0.00">
                  <c:v>0.11270067708333341</c:v>
                </c:pt>
                <c:pt idx="17343" formatCode="0.00">
                  <c:v>0.11289625833333347</c:v>
                </c:pt>
                <c:pt idx="17344" formatCode="0.00">
                  <c:v>0.11272482291666677</c:v>
                </c:pt>
                <c:pt idx="17345" formatCode="0.00">
                  <c:v>0.11135333958333334</c:v>
                </c:pt>
                <c:pt idx="17346" formatCode="0.00">
                  <c:v>0.11043096874999998</c:v>
                </c:pt>
                <c:pt idx="17347" formatCode="0.00">
                  <c:v>0.11006395208333349</c:v>
                </c:pt>
                <c:pt idx="17348" formatCode="0.00">
                  <c:v>0.10901602291666697</c:v>
                </c:pt>
                <c:pt idx="17349" formatCode="0.00">
                  <c:v>0.10591086874999998</c:v>
                </c:pt>
                <c:pt idx="17350" formatCode="0.00">
                  <c:v>0.10565975208333352</c:v>
                </c:pt>
                <c:pt idx="17351" formatCode="0.00">
                  <c:v>0.10483637916666667</c:v>
                </c:pt>
                <c:pt idx="17352" formatCode="0.00">
                  <c:v>0.10322585208333361</c:v>
                </c:pt>
                <c:pt idx="17353" formatCode="0.00">
                  <c:v>0.10292644375000023</c:v>
                </c:pt>
                <c:pt idx="17354" formatCode="0.00">
                  <c:v>9.9683658333333328E-2</c:v>
                </c:pt>
                <c:pt idx="17355" formatCode="0.00">
                  <c:v>0.10020762291666672</c:v>
                </c:pt>
                <c:pt idx="17356" formatCode="0.00">
                  <c:v>9.5574037500000028E-2</c:v>
                </c:pt>
                <c:pt idx="17357" formatCode="0.00">
                  <c:v>9.6602650000000012E-2</c:v>
                </c:pt>
                <c:pt idx="17358" formatCode="0.00">
                  <c:v>9.5607841666666901E-2</c:v>
                </c:pt>
                <c:pt idx="17359" formatCode="0.00">
                  <c:v>9.4238772916666727E-2</c:v>
                </c:pt>
                <c:pt idx="17360" formatCode="0.00">
                  <c:v>9.1126375000000287E-2</c:v>
                </c:pt>
                <c:pt idx="17361" formatCode="0.00">
                  <c:v>9.2662050000000024E-2</c:v>
                </c:pt>
                <c:pt idx="17362" formatCode="0.00">
                  <c:v>8.9858718750000066E-2</c:v>
                </c:pt>
                <c:pt idx="17363" formatCode="0.00">
                  <c:v>8.4551464583333694E-2</c:v>
                </c:pt>
                <c:pt idx="17364" formatCode="0.00">
                  <c:v>8.5140622916666728E-2</c:v>
                </c:pt>
                <c:pt idx="17365" formatCode="0.00">
                  <c:v>9.4651666666666912E-2</c:v>
                </c:pt>
                <c:pt idx="17366" formatCode="0.00">
                  <c:v>9.4328112500000047E-2</c:v>
                </c:pt>
                <c:pt idx="17367" formatCode="0.00">
                  <c:v>9.2126012500000048E-2</c:v>
                </c:pt>
                <c:pt idx="17368" formatCode="0.00">
                  <c:v>9.4926929166667076E-2</c:v>
                </c:pt>
                <c:pt idx="17369" formatCode="0.00">
                  <c:v>9.4226700000000066E-2</c:v>
                </c:pt>
                <c:pt idx="17370" formatCode="0.00">
                  <c:v>8.7806322916666943E-2</c:v>
                </c:pt>
                <c:pt idx="17371" formatCode="0.00">
                  <c:v>8.8504137500000218E-2</c:v>
                </c:pt>
                <c:pt idx="17372" formatCode="0.00">
                  <c:v>9.3463691666666696E-2</c:v>
                </c:pt>
                <c:pt idx="17373" formatCode="0.00">
                  <c:v>8.7490012500000006E-2</c:v>
                </c:pt>
                <c:pt idx="17374" formatCode="0.00">
                  <c:v>9.4685470833333327E-2</c:v>
                </c:pt>
                <c:pt idx="17375" formatCode="0.00">
                  <c:v>9.2447152083333289E-2</c:v>
                </c:pt>
                <c:pt idx="17376" formatCode="0.00">
                  <c:v>9.3070114583333363E-2</c:v>
                </c:pt>
                <c:pt idx="17377" formatCode="0.00">
                  <c:v>8.361943541666686E-2</c:v>
                </c:pt>
                <c:pt idx="17378" formatCode="0.00">
                  <c:v>8.9498945833333482E-2</c:v>
                </c:pt>
                <c:pt idx="17379" formatCode="0.00">
                  <c:v>9.3420229166666993E-2</c:v>
                </c:pt>
                <c:pt idx="17380" formatCode="0.00">
                  <c:v>9.1411295833333309E-2</c:v>
                </c:pt>
                <c:pt idx="17381" formatCode="0.00">
                  <c:v>8.8890470833333513E-2</c:v>
                </c:pt>
                <c:pt idx="17382" formatCode="0.00">
                  <c:v>9.1114302083333515E-2</c:v>
                </c:pt>
                <c:pt idx="17383" formatCode="0.00">
                  <c:v>6.6908104166666704E-2</c:v>
                </c:pt>
                <c:pt idx="17384" formatCode="0.00">
                  <c:v>5.1710716666666712E-2</c:v>
                </c:pt>
                <c:pt idx="17385" formatCode="0.00">
                  <c:v>6.7461043749999991E-2</c:v>
                </c:pt>
                <c:pt idx="17386" formatCode="0.00">
                  <c:v>5.5598195833333475E-2</c:v>
                </c:pt>
                <c:pt idx="17387" formatCode="0.00">
                  <c:v>4.7277541666666652E-2</c:v>
                </c:pt>
                <c:pt idx="17388" formatCode="0.00">
                  <c:v>5.7392231250000286E-2</c:v>
                </c:pt>
                <c:pt idx="17389" formatCode="0.00">
                  <c:v>6.3996116666666672E-2</c:v>
                </c:pt>
                <c:pt idx="17390" formatCode="0.00">
                  <c:v>5.9995152083333329E-2</c:v>
                </c:pt>
                <c:pt idx="17391" formatCode="0.00">
                  <c:v>5.5578879166666657E-2</c:v>
                </c:pt>
                <c:pt idx="17392" formatCode="0.00">
                  <c:v>5.3920060416666672E-2</c:v>
                </c:pt>
                <c:pt idx="17393" formatCode="0.00">
                  <c:v>5.7112139583333429E-2</c:v>
                </c:pt>
                <c:pt idx="17394" formatCode="0.00">
                  <c:v>4.6350341666666663E-2</c:v>
                </c:pt>
                <c:pt idx="17395" formatCode="0.00">
                  <c:v>5.1181922916666713E-2</c:v>
                </c:pt>
                <c:pt idx="17396" formatCode="0.00">
                  <c:v>5.8457062500000018E-2</c:v>
                </c:pt>
                <c:pt idx="17397" formatCode="0.00">
                  <c:v>6.0997204166666777E-2</c:v>
                </c:pt>
                <c:pt idx="17398" formatCode="0.00">
                  <c:v>5.2524431250000177E-2</c:v>
                </c:pt>
                <c:pt idx="17399" formatCode="0.00">
                  <c:v>4.0630193749999995E-2</c:v>
                </c:pt>
                <c:pt idx="17400" formatCode="0.00">
                  <c:v>4.7953625000000034E-2</c:v>
                </c:pt>
                <c:pt idx="17401" formatCode="0.00">
                  <c:v>5.5834825000000012E-2</c:v>
                </c:pt>
                <c:pt idx="17402" formatCode="0.00">
                  <c:v>5.6419154166666638E-2</c:v>
                </c:pt>
                <c:pt idx="17403" formatCode="0.00">
                  <c:v>5.4967989583333467E-2</c:v>
                </c:pt>
                <c:pt idx="17404" formatCode="0.00">
                  <c:v>4.4046829166666683E-2</c:v>
                </c:pt>
                <c:pt idx="17405" formatCode="0.00">
                  <c:v>2.2030658333333342E-2</c:v>
                </c:pt>
                <c:pt idx="17406" formatCode="0.00">
                  <c:v>5.0573447916666743E-2</c:v>
                </c:pt>
                <c:pt idx="17407" formatCode="0.00">
                  <c:v>6.1608093750000044E-2</c:v>
                </c:pt>
                <c:pt idx="17408" formatCode="0.00">
                  <c:v>6.0852329166666733E-2</c:v>
                </c:pt>
                <c:pt idx="17409" formatCode="0.00">
                  <c:v>7.1725197916666733E-2</c:v>
                </c:pt>
                <c:pt idx="17410" formatCode="0.00">
                  <c:v>7.5093541666666694E-2</c:v>
                </c:pt>
                <c:pt idx="17411" formatCode="0.00">
                  <c:v>5.2464066666666684E-2</c:v>
                </c:pt>
                <c:pt idx="17412" formatCode="0.00">
                  <c:v>4.5111660416666734E-2</c:v>
                </c:pt>
                <c:pt idx="17413" formatCode="0.00">
                  <c:v>3.4494737500000011E-2</c:v>
                </c:pt>
                <c:pt idx="17414" formatCode="0.00">
                  <c:v>7.4359508333333324E-2</c:v>
                </c:pt>
                <c:pt idx="17415" formatCode="0.00">
                  <c:v>9.3263281249999996E-2</c:v>
                </c:pt>
                <c:pt idx="17416" formatCode="0.00">
                  <c:v>9.4325697916666812E-2</c:v>
                </c:pt>
                <c:pt idx="17417" formatCode="0.00">
                  <c:v>9.6351533333333364E-2</c:v>
                </c:pt>
                <c:pt idx="17418" formatCode="0.00">
                  <c:v>9.2961458333333344E-2</c:v>
                </c:pt>
                <c:pt idx="17419" formatCode="0.00">
                  <c:v>8.959552916666709E-2</c:v>
                </c:pt>
                <c:pt idx="17420" formatCode="0.00">
                  <c:v>9.2563052083333291E-2</c:v>
                </c:pt>
                <c:pt idx="17421" formatCode="0.00">
                  <c:v>9.3842781249999993E-2</c:v>
                </c:pt>
                <c:pt idx="17422" formatCode="0.00">
                  <c:v>9.5979687499999938E-2</c:v>
                </c:pt>
                <c:pt idx="17423" formatCode="0.00">
                  <c:v>9.5151485416666765E-2</c:v>
                </c:pt>
                <c:pt idx="17424" formatCode="0.00">
                  <c:v>9.3393668750000255E-2</c:v>
                </c:pt>
                <c:pt idx="17425" formatCode="0.00">
                  <c:v>7.3806568749999996E-2</c:v>
                </c:pt>
                <c:pt idx="17426" formatCode="0.00">
                  <c:v>8.3609777083333364E-2</c:v>
                </c:pt>
                <c:pt idx="17427" formatCode="0.00">
                  <c:v>6.4691516666666699E-2</c:v>
                </c:pt>
                <c:pt idx="17428" formatCode="0.00">
                  <c:v>8.3196883333333582E-2</c:v>
                </c:pt>
                <c:pt idx="17429" formatCode="0.00">
                  <c:v>8.9390289583333324E-2</c:v>
                </c:pt>
                <c:pt idx="17430" formatCode="0.00">
                  <c:v>9.4564741666666924E-2</c:v>
                </c:pt>
                <c:pt idx="17431" formatCode="0.00">
                  <c:v>8.4027500000000227E-2</c:v>
                </c:pt>
                <c:pt idx="17432" formatCode="0.00">
                  <c:v>8.8562087500000206E-2</c:v>
                </c:pt>
                <c:pt idx="17433" formatCode="0.00">
                  <c:v>9.263790416666684E-2</c:v>
                </c:pt>
                <c:pt idx="17434" formatCode="0.00">
                  <c:v>9.2372299999999991E-2</c:v>
                </c:pt>
                <c:pt idx="17435" formatCode="0.00">
                  <c:v>9.1913529166666702E-2</c:v>
                </c:pt>
                <c:pt idx="17436" formatCode="0.00">
                  <c:v>9.4936587500000058E-2</c:v>
                </c:pt>
                <c:pt idx="17437" formatCode="0.00">
                  <c:v>9.460578958333353E-2</c:v>
                </c:pt>
                <c:pt idx="17438" formatCode="0.00">
                  <c:v>9.4390891666666768E-2</c:v>
                </c:pt>
                <c:pt idx="17439" formatCode="0.00">
                  <c:v>8.310271458333332E-2</c:v>
                </c:pt>
                <c:pt idx="17440" formatCode="0.00">
                  <c:v>8.1494602083333367E-2</c:v>
                </c:pt>
                <c:pt idx="17441" formatCode="0.00">
                  <c:v>8.4440393750000162E-2</c:v>
                </c:pt>
                <c:pt idx="17442" formatCode="0.00">
                  <c:v>9.0491339583333344E-2</c:v>
                </c:pt>
                <c:pt idx="17443" formatCode="0.00">
                  <c:v>9.2282960416666532E-2</c:v>
                </c:pt>
                <c:pt idx="17444" formatCode="0.00">
                  <c:v>8.5635612500000222E-2</c:v>
                </c:pt>
                <c:pt idx="17445" formatCode="0.00">
                  <c:v>8.2119979166666648E-2</c:v>
                </c:pt>
                <c:pt idx="17446" formatCode="0.00">
                  <c:v>8.1228997916666726E-2</c:v>
                </c:pt>
                <c:pt idx="17447" formatCode="0.00">
                  <c:v>8.5893972916666922E-2</c:v>
                </c:pt>
                <c:pt idx="17448" formatCode="0.00">
                  <c:v>9.724010000000001E-2</c:v>
                </c:pt>
                <c:pt idx="17449" formatCode="0.00">
                  <c:v>0.14886995624999996</c:v>
                </c:pt>
                <c:pt idx="17450" formatCode="0.00">
                  <c:v>1.7691339999999978</c:v>
                </c:pt>
                <c:pt idx="17451" formatCode="0.00">
                  <c:v>5.0755983055555598</c:v>
                </c:pt>
                <c:pt idx="17452" formatCode="0.00">
                  <c:v>5.7482449166666694</c:v>
                </c:pt>
                <c:pt idx="17453" formatCode="0.00">
                  <c:v>4.2263378055555565</c:v>
                </c:pt>
                <c:pt idx="17454" formatCode="0.00">
                  <c:v>2.4894663611111083</c:v>
                </c:pt>
                <c:pt idx="17455" formatCode="0.00">
                  <c:v>0.73468122222222365</c:v>
                </c:pt>
                <c:pt idx="17456" formatCode="0.00">
                  <c:v>4.4619911944444528</c:v>
                </c:pt>
                <c:pt idx="17457" formatCode="0.00">
                  <c:v>7.5484450555555505</c:v>
                </c:pt>
                <c:pt idx="17458" formatCode="0.00">
                  <c:v>16.134655416666739</c:v>
                </c:pt>
                <c:pt idx="17459" formatCode="0.00">
                  <c:v>19.467359499999986</c:v>
                </c:pt>
                <c:pt idx="17460" formatCode="0.00">
                  <c:v>18.116767861111111</c:v>
                </c:pt>
                <c:pt idx="17461" formatCode="0.00">
                  <c:v>16.927904083333299</c:v>
                </c:pt>
                <c:pt idx="17462" formatCode="0.00">
                  <c:v>15.751655583333338</c:v>
                </c:pt>
                <c:pt idx="17463" formatCode="0.00">
                  <c:v>14.606440666666686</c:v>
                </c:pt>
                <c:pt idx="17464" formatCode="0.00">
                  <c:v>13.309085500000016</c:v>
                </c:pt>
                <c:pt idx="17465" formatCode="0.00">
                  <c:v>12.438883638888877</c:v>
                </c:pt>
                <c:pt idx="17466" formatCode="0.00">
                  <c:v>12.051090000000006</c:v>
                </c:pt>
                <c:pt idx="17467" formatCode="0.00">
                  <c:v>11.91534961111112</c:v>
                </c:pt>
                <c:pt idx="17468" formatCode="0.00">
                  <c:v>11.722083555555555</c:v>
                </c:pt>
                <c:pt idx="17469" formatCode="0.00">
                  <c:v>11.448332027777768</c:v>
                </c:pt>
                <c:pt idx="17470" formatCode="0.00">
                  <c:v>10.763574750000005</c:v>
                </c:pt>
                <c:pt idx="17471" formatCode="0.00">
                  <c:v>10.170908999999989</c:v>
                </c:pt>
                <c:pt idx="17472" formatCode="0.00">
                  <c:v>9.8961482500000066</c:v>
                </c:pt>
                <c:pt idx="17473" formatCode="0.00">
                  <c:v>9.6496457222222141</c:v>
                </c:pt>
                <c:pt idx="17474" formatCode="0.00">
                  <c:v>9.3695865555555891</c:v>
                </c:pt>
                <c:pt idx="17475" formatCode="0.00">
                  <c:v>9.0605122500000181</c:v>
                </c:pt>
                <c:pt idx="17476" formatCode="0.00">
                  <c:v>8.7973575555555499</c:v>
                </c:pt>
                <c:pt idx="17477" formatCode="0.00">
                  <c:v>8.5056923333333625</c:v>
                </c:pt>
                <c:pt idx="17478" formatCode="0.00">
                  <c:v>8.243546861111108</c:v>
                </c:pt>
                <c:pt idx="17479" formatCode="0.00">
                  <c:v>7.7500371944444524</c:v>
                </c:pt>
                <c:pt idx="17480" formatCode="0.00">
                  <c:v>8.0313578888888983</c:v>
                </c:pt>
                <c:pt idx="17481" formatCode="0.00">
                  <c:v>7.6624871666666596</c:v>
                </c:pt>
                <c:pt idx="17482" formatCode="0.00">
                  <c:v>10.998723527777768</c:v>
                </c:pt>
                <c:pt idx="17483" formatCode="0.00">
                  <c:v>18.841894027777791</c:v>
                </c:pt>
                <c:pt idx="17484" formatCode="0.00">
                  <c:v>23.006701833333263</c:v>
                </c:pt>
                <c:pt idx="17485" formatCode="0.00">
                  <c:v>30.788057472222196</c:v>
                </c:pt>
                <c:pt idx="17486" formatCode="0.00">
                  <c:v>23.84183322222222</c:v>
                </c:pt>
                <c:pt idx="17487" formatCode="0.00">
                  <c:v>23.471196361111087</c:v>
                </c:pt>
                <c:pt idx="17488" formatCode="0.00">
                  <c:v>23.648819472222186</c:v>
                </c:pt>
                <c:pt idx="17489" formatCode="0.00">
                  <c:v>23.610973638888954</c:v>
                </c:pt>
                <c:pt idx="17490" formatCode="0.00">
                  <c:v>23.39298163888893</c:v>
                </c:pt>
                <c:pt idx="17491" formatCode="0.00">
                  <c:v>23.288274833333251</c:v>
                </c:pt>
                <c:pt idx="17492" formatCode="0.00">
                  <c:v>23.015532527777726</c:v>
                </c:pt>
                <c:pt idx="17493" formatCode="0.00">
                  <c:v>22.599228361111109</c:v>
                </c:pt>
                <c:pt idx="17494" formatCode="0.00">
                  <c:v>22.029017805555529</c:v>
                </c:pt>
                <c:pt idx="17495" formatCode="0.00">
                  <c:v>21.530714333333282</c:v>
                </c:pt>
                <c:pt idx="17496" formatCode="0.00">
                  <c:v>20.761939305555529</c:v>
                </c:pt>
                <c:pt idx="17497" formatCode="0.00">
                  <c:v>19.840014805555562</c:v>
                </c:pt>
                <c:pt idx="17498" formatCode="0.00">
                  <c:v>18.973345222222207</c:v>
                </c:pt>
                <c:pt idx="17499" formatCode="0.00">
                  <c:v>18.496235416666675</c:v>
                </c:pt>
                <c:pt idx="17500" formatCode="0.00">
                  <c:v>16.624885111111151</c:v>
                </c:pt>
                <c:pt idx="17501" formatCode="0.00">
                  <c:v>16.087221972222199</c:v>
                </c:pt>
                <c:pt idx="17502" formatCode="0.00">
                  <c:v>15.511965305555545</c:v>
                </c:pt>
                <c:pt idx="17503" formatCode="0.00">
                  <c:v>14.139170777777791</c:v>
                </c:pt>
                <c:pt idx="17504" formatCode="0.00">
                  <c:v>13.21522783333333</c:v>
                </c:pt>
                <c:pt idx="17505" formatCode="0.00">
                  <c:v>12.806745138888923</c:v>
                </c:pt>
                <c:pt idx="17506" formatCode="0.00">
                  <c:v>12.542328916666666</c:v>
                </c:pt>
                <c:pt idx="17507" formatCode="0.00">
                  <c:v>13.414549222222254</c:v>
                </c:pt>
                <c:pt idx="17508" formatCode="0.00">
                  <c:v>16.302690916666677</c:v>
                </c:pt>
                <c:pt idx="17509" formatCode="0.00">
                  <c:v>17.439327444444491</c:v>
                </c:pt>
                <c:pt idx="17510" formatCode="0.00">
                  <c:v>16.862304638888887</c:v>
                </c:pt>
                <c:pt idx="17511" formatCode="0.00">
                  <c:v>16.34785361111113</c:v>
                </c:pt>
                <c:pt idx="17512" formatCode="0.00">
                  <c:v>15.473110250000024</c:v>
                </c:pt>
                <c:pt idx="17513" formatCode="0.00">
                  <c:v>14.765897777777782</c:v>
                </c:pt>
                <c:pt idx="17514" formatCode="0.00">
                  <c:v>14.232776138888889</c:v>
                </c:pt>
                <c:pt idx="17515" formatCode="0.00">
                  <c:v>13.742798750000008</c:v>
                </c:pt>
                <c:pt idx="17516" formatCode="0.00">
                  <c:v>13.471570277777777</c:v>
                </c:pt>
                <c:pt idx="17517" formatCode="0.00">
                  <c:v>13.480148666666652</c:v>
                </c:pt>
                <c:pt idx="17518" formatCode="0.00">
                  <c:v>14.339249083333328</c:v>
                </c:pt>
                <c:pt idx="17519" formatCode="0.00">
                  <c:v>16.12229244444444</c:v>
                </c:pt>
                <c:pt idx="17520" formatCode="0.00">
                  <c:v>16.6703001111111</c:v>
                </c:pt>
                <c:pt idx="17521" formatCode="0.00">
                  <c:v>16.98088825000001</c:v>
                </c:pt>
                <c:pt idx="17522" formatCode="0.00">
                  <c:v>16.782576083333254</c:v>
                </c:pt>
                <c:pt idx="17523" formatCode="0.00">
                  <c:v>17.076259749999988</c:v>
                </c:pt>
                <c:pt idx="17524" formatCode="0.00">
                  <c:v>18.158398277777746</c:v>
                </c:pt>
                <c:pt idx="17525" formatCode="0.00">
                  <c:v>19.993921194444475</c:v>
                </c:pt>
                <c:pt idx="17526" formatCode="0.00">
                  <c:v>19.86221769444445</c:v>
                </c:pt>
                <c:pt idx="17527" formatCode="0.00">
                  <c:v>18.936760916666671</c:v>
                </c:pt>
                <c:pt idx="17528" formatCode="0.00">
                  <c:v>18.226773083333271</c:v>
                </c:pt>
                <c:pt idx="17529" formatCode="0.00">
                  <c:v>17.798464055555584</c:v>
                </c:pt>
                <c:pt idx="17530" formatCode="0.00">
                  <c:v>18.593120750000033</c:v>
                </c:pt>
                <c:pt idx="17531" formatCode="0.00">
                  <c:v>18.558302583333269</c:v>
                </c:pt>
                <c:pt idx="17532" formatCode="0.00">
                  <c:v>15.143094583333339</c:v>
                </c:pt>
                <c:pt idx="17533" formatCode="0.00">
                  <c:v>15.679243888888918</c:v>
                </c:pt>
                <c:pt idx="17534" formatCode="0.00">
                  <c:v>15.618438250000002</c:v>
                </c:pt>
                <c:pt idx="17535" formatCode="0.00">
                  <c:v>14.954874638888919</c:v>
                </c:pt>
                <c:pt idx="17536" formatCode="0.00">
                  <c:v>14.087448138888927</c:v>
                </c:pt>
                <c:pt idx="17537" formatCode="0.00">
                  <c:v>13.694356083333343</c:v>
                </c:pt>
                <c:pt idx="17538" formatCode="0.00">
                  <c:v>16.573162472222229</c:v>
                </c:pt>
                <c:pt idx="17539" formatCode="0.00">
                  <c:v>18.412974583333291</c:v>
                </c:pt>
                <c:pt idx="17540" formatCode="0.00">
                  <c:v>18.94281624999994</c:v>
                </c:pt>
                <c:pt idx="17541" formatCode="0.00">
                  <c:v>25.178295750000046</c:v>
                </c:pt>
                <c:pt idx="17542" formatCode="0.00">
                  <c:v>21.032410861111089</c:v>
                </c:pt>
                <c:pt idx="17543" formatCode="0.00">
                  <c:v>20.640580333333272</c:v>
                </c:pt>
                <c:pt idx="17544" formatCode="0.00">
                  <c:v>19.671979305555595</c:v>
                </c:pt>
                <c:pt idx="17545" formatCode="0.00">
                  <c:v>18.610277527777793</c:v>
                </c:pt>
                <c:pt idx="17546" formatCode="0.00">
                  <c:v>18.39935008333331</c:v>
                </c:pt>
                <c:pt idx="17547" formatCode="0.00">
                  <c:v>18.312556972222229</c:v>
                </c:pt>
                <c:pt idx="17548" formatCode="0.00">
                  <c:v>17.86673305555551</c:v>
                </c:pt>
                <c:pt idx="17549" formatCode="0.00">
                  <c:v>16.773493083333285</c:v>
                </c:pt>
                <c:pt idx="17550" formatCode="0.00">
                  <c:v>15.346705166666672</c:v>
                </c:pt>
                <c:pt idx="17551" formatCode="0.00">
                  <c:v>14.069282138888912</c:v>
                </c:pt>
                <c:pt idx="17552" formatCode="0.00">
                  <c:v>13.45340427777781</c:v>
                </c:pt>
                <c:pt idx="17553" formatCode="0.00">
                  <c:v>13.598732277777803</c:v>
                </c:pt>
                <c:pt idx="17554" formatCode="0.00">
                  <c:v>13.926224888888894</c:v>
                </c:pt>
                <c:pt idx="17555" formatCode="0.00">
                  <c:v>13.781906111111113</c:v>
                </c:pt>
                <c:pt idx="17556" formatCode="0.00">
                  <c:v>14.972788333333352</c:v>
                </c:pt>
                <c:pt idx="17557" formatCode="0.00">
                  <c:v>16.86987380555556</c:v>
                </c:pt>
                <c:pt idx="17558" formatCode="0.00">
                  <c:v>17.010660305555557</c:v>
                </c:pt>
                <c:pt idx="17559" formatCode="0.00">
                  <c:v>15.945930861111123</c:v>
                </c:pt>
                <c:pt idx="17560" formatCode="0.00">
                  <c:v>15.109033333333352</c:v>
                </c:pt>
                <c:pt idx="17561" formatCode="0.00">
                  <c:v>25.258024305555562</c:v>
                </c:pt>
                <c:pt idx="17562" formatCode="0.00">
                  <c:v>23.914244916666654</c:v>
                </c:pt>
                <c:pt idx="17563" formatCode="0.00">
                  <c:v>18.764688527777746</c:v>
                </c:pt>
                <c:pt idx="17564" formatCode="0.00">
                  <c:v>17.285925666666671</c:v>
                </c:pt>
                <c:pt idx="17565" formatCode="0.00">
                  <c:v>16.028434777777722</c:v>
                </c:pt>
                <c:pt idx="17566" formatCode="0.00">
                  <c:v>15.45645808333335</c:v>
                </c:pt>
                <c:pt idx="17567" formatCode="0.00">
                  <c:v>15.871753027777778</c:v>
                </c:pt>
                <c:pt idx="17568" formatCode="0.00">
                  <c:v>16.68140155555556</c:v>
                </c:pt>
                <c:pt idx="17569" formatCode="0.00">
                  <c:v>18.97410213888891</c:v>
                </c:pt>
                <c:pt idx="17570" formatCode="0.00">
                  <c:v>20.174824277777773</c:v>
                </c:pt>
                <c:pt idx="17571" formatCode="0.00">
                  <c:v>22.403943861111074</c:v>
                </c:pt>
                <c:pt idx="17572" formatCode="0.00">
                  <c:v>17.939144750000011</c:v>
                </c:pt>
                <c:pt idx="17573" formatCode="0.00">
                  <c:v>16.567611749999983</c:v>
                </c:pt>
                <c:pt idx="17574" formatCode="0.00">
                  <c:v>15.696652972222239</c:v>
                </c:pt>
                <c:pt idx="17575" formatCode="0.00">
                  <c:v>15.766289305555555</c:v>
                </c:pt>
                <c:pt idx="17576" formatCode="0.00">
                  <c:v>15.918681861111111</c:v>
                </c:pt>
                <c:pt idx="17577" formatCode="0.00">
                  <c:v>15.770578499999999</c:v>
                </c:pt>
                <c:pt idx="17578" formatCode="0.00">
                  <c:v>15.596487666666686</c:v>
                </c:pt>
                <c:pt idx="17579" formatCode="0.00">
                  <c:v>16.709912083333275</c:v>
                </c:pt>
                <c:pt idx="17580" formatCode="0.00">
                  <c:v>18.002221138888864</c:v>
                </c:pt>
                <c:pt idx="17581" formatCode="0.00">
                  <c:v>17.243538333333262</c:v>
                </c:pt>
                <c:pt idx="17582" formatCode="0.00">
                  <c:v>16.448523527777716</c:v>
                </c:pt>
                <c:pt idx="17583" formatCode="0.00">
                  <c:v>15.748627916666663</c:v>
                </c:pt>
                <c:pt idx="17584" formatCode="0.00">
                  <c:v>15.428452166666666</c:v>
                </c:pt>
                <c:pt idx="17585" formatCode="0.00">
                  <c:v>16.805788194444489</c:v>
                </c:pt>
                <c:pt idx="17586" formatCode="0.00">
                  <c:v>21.796644388888922</c:v>
                </c:pt>
                <c:pt idx="17587" formatCode="0.00">
                  <c:v>23.13007925000003</c:v>
                </c:pt>
                <c:pt idx="17588" formatCode="0.00">
                  <c:v>23.459337999999963</c:v>
                </c:pt>
                <c:pt idx="17589" formatCode="0.00">
                  <c:v>23.41896911111111</c:v>
                </c:pt>
                <c:pt idx="17590" formatCode="0.00">
                  <c:v>25.61301822222223</c:v>
                </c:pt>
                <c:pt idx="17591" formatCode="0.00">
                  <c:v>25.817638027777793</c:v>
                </c:pt>
                <c:pt idx="17592" formatCode="0.00">
                  <c:v>25.249950527777788</c:v>
                </c:pt>
                <c:pt idx="17593" formatCode="0.00">
                  <c:v>24.27327572222223</c:v>
                </c:pt>
                <c:pt idx="17594" formatCode="0.00">
                  <c:v>23.761852361111128</c:v>
                </c:pt>
                <c:pt idx="17595" formatCode="0.00">
                  <c:v>23.420230638888889</c:v>
                </c:pt>
                <c:pt idx="17596" formatCode="0.00">
                  <c:v>23.069273611111086</c:v>
                </c:pt>
                <c:pt idx="17597" formatCode="0.00">
                  <c:v>22.852543138888876</c:v>
                </c:pt>
                <c:pt idx="17598" formatCode="0.00">
                  <c:v>22.979200527777785</c:v>
                </c:pt>
                <c:pt idx="17599" formatCode="0.00">
                  <c:v>22.916628750000001</c:v>
                </c:pt>
                <c:pt idx="17600" formatCode="0.00">
                  <c:v>22.733707222222229</c:v>
                </c:pt>
                <c:pt idx="17601" formatCode="0.00">
                  <c:v>22.525050527777786</c:v>
                </c:pt>
                <c:pt idx="17602" formatCode="0.00">
                  <c:v>23.024363222222227</c:v>
                </c:pt>
                <c:pt idx="17603" formatCode="0.00">
                  <c:v>23.775476861111066</c:v>
                </c:pt>
                <c:pt idx="17604" formatCode="0.00">
                  <c:v>35.526860416666558</c:v>
                </c:pt>
                <c:pt idx="17605" formatCode="0.00">
                  <c:v>28.135821472222215</c:v>
                </c:pt>
                <c:pt idx="17606" formatCode="0.00">
                  <c:v>24.98225433333327</c:v>
                </c:pt>
                <c:pt idx="17607" formatCode="0.00">
                  <c:v>23.975555166666691</c:v>
                </c:pt>
                <c:pt idx="17608" formatCode="0.00">
                  <c:v>23.361695749999999</c:v>
                </c:pt>
                <c:pt idx="17609" formatCode="0.00">
                  <c:v>22.892407416666664</c:v>
                </c:pt>
                <c:pt idx="17610" formatCode="0.00">
                  <c:v>22.595948388888896</c:v>
                </c:pt>
                <c:pt idx="17611" formatCode="0.00">
                  <c:v>22.441032777777711</c:v>
                </c:pt>
                <c:pt idx="17612" formatCode="0.00">
                  <c:v>22.204874777777768</c:v>
                </c:pt>
                <c:pt idx="17613" formatCode="0.00">
                  <c:v>22.16778586111111</c:v>
                </c:pt>
                <c:pt idx="17614" formatCode="0.00">
                  <c:v>22.157189027777765</c:v>
                </c:pt>
                <c:pt idx="17615" formatCode="0.00">
                  <c:v>22.127669277777724</c:v>
                </c:pt>
                <c:pt idx="17616" formatCode="0.00">
                  <c:v>21.936926277777733</c:v>
                </c:pt>
                <c:pt idx="17617" formatCode="0.00">
                  <c:v>21.896305083333313</c:v>
                </c:pt>
                <c:pt idx="17618" formatCode="0.00">
                  <c:v>21.721457333333309</c:v>
                </c:pt>
                <c:pt idx="17619" formatCode="0.00">
                  <c:v>21.496400777777744</c:v>
                </c:pt>
                <c:pt idx="17620" formatCode="0.00">
                  <c:v>21.306317027777787</c:v>
                </c:pt>
                <c:pt idx="17621" formatCode="0.00">
                  <c:v>21.812035027777785</c:v>
                </c:pt>
                <c:pt idx="17622" formatCode="0.00">
                  <c:v>21.818847277777749</c:v>
                </c:pt>
                <c:pt idx="17623" formatCode="0.00">
                  <c:v>21.920274111111102</c:v>
                </c:pt>
                <c:pt idx="17624" formatCode="0.00">
                  <c:v>22.073171277777746</c:v>
                </c:pt>
                <c:pt idx="17625" formatCode="0.00">
                  <c:v>22.227582277777724</c:v>
                </c:pt>
                <c:pt idx="17626" formatCode="0.00">
                  <c:v>22.692076805555562</c:v>
                </c:pt>
                <c:pt idx="17627" formatCode="0.00">
                  <c:v>24.138292249999989</c:v>
                </c:pt>
                <c:pt idx="17628" formatCode="0.00">
                  <c:v>25.128339249999943</c:v>
                </c:pt>
                <c:pt idx="17629" formatCode="0.00">
                  <c:v>25.781053722222232</c:v>
                </c:pt>
                <c:pt idx="17630" formatCode="0.00">
                  <c:v>26.38986702777779</c:v>
                </c:pt>
                <c:pt idx="17631" formatCode="0.00">
                  <c:v>26.72568572222221</c:v>
                </c:pt>
                <c:pt idx="17632" formatCode="0.00">
                  <c:v>27.169491194444461</c:v>
                </c:pt>
                <c:pt idx="17633" formatCode="0.00">
                  <c:v>27.05267372222221</c:v>
                </c:pt>
                <c:pt idx="17634" formatCode="0.00">
                  <c:v>26.869752194444434</c:v>
                </c:pt>
                <c:pt idx="17635" formatCode="0.00">
                  <c:v>26.885142833333227</c:v>
                </c:pt>
                <c:pt idx="17636" formatCode="0.00">
                  <c:v>27.420282916666633</c:v>
                </c:pt>
                <c:pt idx="17637" formatCode="0.00">
                  <c:v>28.077034277777731</c:v>
                </c:pt>
                <c:pt idx="17638" formatCode="0.00">
                  <c:v>28.112357055555545</c:v>
                </c:pt>
                <c:pt idx="17639" formatCode="0.00">
                  <c:v>28.598549861111074</c:v>
                </c:pt>
                <c:pt idx="17640" formatCode="0.00">
                  <c:v>27.287065583333284</c:v>
                </c:pt>
                <c:pt idx="17641" formatCode="0.00">
                  <c:v>27.689240638888887</c:v>
                </c:pt>
                <c:pt idx="17642" formatCode="0.00">
                  <c:v>27.574189305555553</c:v>
                </c:pt>
                <c:pt idx="17643" formatCode="0.00">
                  <c:v>27.55299563888893</c:v>
                </c:pt>
                <c:pt idx="17644" formatCode="0.00">
                  <c:v>27.348628138888866</c:v>
                </c:pt>
                <c:pt idx="17645" formatCode="0.00">
                  <c:v>27.339545138888901</c:v>
                </c:pt>
                <c:pt idx="17646" formatCode="0.00">
                  <c:v>27.681419166666668</c:v>
                </c:pt>
                <c:pt idx="17647" formatCode="0.00">
                  <c:v>27.452325722222213</c:v>
                </c:pt>
                <c:pt idx="17648" formatCode="0.00">
                  <c:v>27.420535222222171</c:v>
                </c:pt>
                <c:pt idx="17649" formatCode="0.00">
                  <c:v>27.312548444444431</c:v>
                </c:pt>
                <c:pt idx="17650" formatCode="0.00">
                  <c:v>27.201786305555569</c:v>
                </c:pt>
                <c:pt idx="17651" formatCode="0.00">
                  <c:v>27.366289527777745</c:v>
                </c:pt>
                <c:pt idx="17652" formatCode="0.00">
                  <c:v>27.237866000000043</c:v>
                </c:pt>
                <c:pt idx="17653" formatCode="0.00">
                  <c:v>27.227016861111089</c:v>
                </c:pt>
                <c:pt idx="17654" formatCode="0.00">
                  <c:v>27.216167722222231</c:v>
                </c:pt>
                <c:pt idx="17655" formatCode="0.00">
                  <c:v>27.402369222222191</c:v>
                </c:pt>
                <c:pt idx="17656" formatCode="0.00">
                  <c:v>26.764036166666649</c:v>
                </c:pt>
                <c:pt idx="17657" formatCode="0.00">
                  <c:v>25.652882500000015</c:v>
                </c:pt>
                <c:pt idx="17658" formatCode="0.00">
                  <c:v>25.410164555555554</c:v>
                </c:pt>
                <c:pt idx="17659" formatCode="0.00">
                  <c:v>25.459364138888898</c:v>
                </c:pt>
                <c:pt idx="17660" formatCode="0.00">
                  <c:v>25.266854999999996</c:v>
                </c:pt>
                <c:pt idx="17661" formatCode="0.00">
                  <c:v>25.226233805555513</c:v>
                </c:pt>
                <c:pt idx="17662" formatCode="0.00">
                  <c:v>25.14827138888889</c:v>
                </c:pt>
                <c:pt idx="17663" formatCode="0.00">
                  <c:v>25.057189083333284</c:v>
                </c:pt>
                <c:pt idx="17664" formatCode="0.00">
                  <c:v>24.963836027777756</c:v>
                </c:pt>
                <c:pt idx="17665" formatCode="0.00">
                  <c:v>24.758711611111089</c:v>
                </c:pt>
                <c:pt idx="17666" formatCode="0.00">
                  <c:v>24.614392833333284</c:v>
                </c:pt>
                <c:pt idx="17667" formatCode="0.00">
                  <c:v>24.558381000000008</c:v>
                </c:pt>
                <c:pt idx="17668" formatCode="0.00">
                  <c:v>24.462252583333253</c:v>
                </c:pt>
                <c:pt idx="17669" formatCode="0.00">
                  <c:v>24.397157750000048</c:v>
                </c:pt>
                <c:pt idx="17670" formatCode="0.00">
                  <c:v>24.258137388888887</c:v>
                </c:pt>
                <c:pt idx="17671" formatCode="0.00">
                  <c:v>23.925346361111057</c:v>
                </c:pt>
                <c:pt idx="17672" formatCode="0.00">
                  <c:v>23.592303027777739</c:v>
                </c:pt>
                <c:pt idx="17673" formatCode="0.00">
                  <c:v>23.416950666666718</c:v>
                </c:pt>
                <c:pt idx="17674" formatCode="0.00">
                  <c:v>23.277425694444474</c:v>
                </c:pt>
                <c:pt idx="17675" formatCode="0.00">
                  <c:v>23.160860527777793</c:v>
                </c:pt>
                <c:pt idx="17676" formatCode="0.00">
                  <c:v>23.026129361111089</c:v>
                </c:pt>
                <c:pt idx="17677" formatCode="0.00">
                  <c:v>22.713270472222227</c:v>
                </c:pt>
                <c:pt idx="17678" formatCode="0.00">
                  <c:v>22.45314344444445</c:v>
                </c:pt>
                <c:pt idx="17679" formatCode="0.00">
                  <c:v>22.156432111111087</c:v>
                </c:pt>
                <c:pt idx="17680" formatCode="0.00">
                  <c:v>21.803456638888903</c:v>
                </c:pt>
                <c:pt idx="17681" formatCode="0.00">
                  <c:v>21.53096663888893</c:v>
                </c:pt>
                <c:pt idx="17682" formatCode="0.00">
                  <c:v>21.232236861111073</c:v>
                </c:pt>
                <c:pt idx="17683" formatCode="0.00">
                  <c:v>20.936282444444444</c:v>
                </c:pt>
                <c:pt idx="17684" formatCode="0.00">
                  <c:v>20.528304361111086</c:v>
                </c:pt>
                <c:pt idx="17685" formatCode="0.00">
                  <c:v>19.981053611111086</c:v>
                </c:pt>
                <c:pt idx="17686" formatCode="0.00">
                  <c:v>19.198149472222184</c:v>
                </c:pt>
                <c:pt idx="17687" formatCode="0.00">
                  <c:v>18.239892972222222</c:v>
                </c:pt>
                <c:pt idx="17688" formatCode="0.00">
                  <c:v>17.405013888888856</c:v>
                </c:pt>
                <c:pt idx="17689" formatCode="0.00">
                  <c:v>17.016715638888897</c:v>
                </c:pt>
                <c:pt idx="17690" formatCode="0.00">
                  <c:v>16.700324472222189</c:v>
                </c:pt>
                <c:pt idx="17691" formatCode="0.00">
                  <c:v>16.145756861111089</c:v>
                </c:pt>
                <c:pt idx="17692" formatCode="0.00">
                  <c:v>15.405240055555559</c:v>
                </c:pt>
                <c:pt idx="17693" formatCode="0.00">
                  <c:v>14.755805555555566</c:v>
                </c:pt>
                <c:pt idx="17694" formatCode="0.00">
                  <c:v>14.155570638888912</c:v>
                </c:pt>
                <c:pt idx="17695" formatCode="0.00">
                  <c:v>13.621439777777784</c:v>
                </c:pt>
                <c:pt idx="17696" formatCode="0.00">
                  <c:v>13.183689638888923</c:v>
                </c:pt>
                <c:pt idx="17697" formatCode="0.00">
                  <c:v>12.66898630555556</c:v>
                </c:pt>
                <c:pt idx="17698" formatCode="0.00">
                  <c:v>12.104074166666669</c:v>
                </c:pt>
                <c:pt idx="17699" formatCode="0.00">
                  <c:v>11.622675166666662</c:v>
                </c:pt>
                <c:pt idx="17700" formatCode="0.00">
                  <c:v>11.381471055555551</c:v>
                </c:pt>
                <c:pt idx="17701" formatCode="0.00">
                  <c:v>11.10317802777776</c:v>
                </c:pt>
                <c:pt idx="17702" formatCode="0.00">
                  <c:v>10.740362638888891</c:v>
                </c:pt>
                <c:pt idx="17703" formatCode="0.00">
                  <c:v>10.317750833333346</c:v>
                </c:pt>
                <c:pt idx="17704" formatCode="0.00">
                  <c:v>9.9292002777777828</c:v>
                </c:pt>
                <c:pt idx="17705" formatCode="0.00">
                  <c:v>9.508606916666686</c:v>
                </c:pt>
                <c:pt idx="17706" formatCode="0.00">
                  <c:v>9.002481972222256</c:v>
                </c:pt>
                <c:pt idx="17707" formatCode="0.00">
                  <c:v>8.3934163611111128</c:v>
                </c:pt>
                <c:pt idx="17708" formatCode="0.00">
                  <c:v>7.4026124444444514</c:v>
                </c:pt>
                <c:pt idx="17709" formatCode="0.00">
                  <c:v>5.7411803611111081</c:v>
                </c:pt>
                <c:pt idx="17710" formatCode="0.00">
                  <c:v>4.8911629444444484</c:v>
                </c:pt>
                <c:pt idx="17711" formatCode="0.00">
                  <c:v>4.7044568333333325</c:v>
                </c:pt>
                <c:pt idx="17712" formatCode="0.00">
                  <c:v>3.9429986666666688</c:v>
                </c:pt>
                <c:pt idx="17713" formatCode="0.00">
                  <c:v>3.2373000277777835</c:v>
                </c:pt>
                <c:pt idx="17714" formatCode="0.00">
                  <c:v>2.7836546388888905</c:v>
                </c:pt>
                <c:pt idx="17715" formatCode="0.00">
                  <c:v>2.3484275555555594</c:v>
                </c:pt>
                <c:pt idx="17716" formatCode="0.00">
                  <c:v>2.012104250000001</c:v>
                </c:pt>
                <c:pt idx="17717" formatCode="0.00">
                  <c:v>1.7444080555555572</c:v>
                </c:pt>
                <c:pt idx="17718" formatCode="0.00">
                  <c:v>1.4093462777777772</c:v>
                </c:pt>
                <c:pt idx="17719" formatCode="0.00">
                  <c:v>1.1764682500000017</c:v>
                </c:pt>
                <c:pt idx="17720" formatCode="0.00">
                  <c:v>0.82601583333333606</c:v>
                </c:pt>
                <c:pt idx="17721" formatCode="0.00">
                  <c:v>0.7230751666666676</c:v>
                </c:pt>
                <c:pt idx="17722" formatCode="0.00">
                  <c:v>0.73569044444444698</c:v>
                </c:pt>
                <c:pt idx="17723" formatCode="0.00">
                  <c:v>0.75711909027777979</c:v>
                </c:pt>
                <c:pt idx="17724" formatCode="0.00">
                  <c:v>0.41586557083333431</c:v>
                </c:pt>
                <c:pt idx="17725" formatCode="0.00">
                  <c:v>0.17473316736111141</c:v>
                </c:pt>
                <c:pt idx="17726" formatCode="0.00">
                  <c:v>0.16337505763888854</c:v>
                </c:pt>
                <c:pt idx="17727" formatCode="0.00">
                  <c:v>0.15504763958333381</c:v>
                </c:pt>
                <c:pt idx="17728" formatCode="0.00">
                  <c:v>0.75234829444444684</c:v>
                </c:pt>
                <c:pt idx="17729" formatCode="0.00">
                  <c:v>1.5627480555555566</c:v>
                </c:pt>
                <c:pt idx="17730" formatCode="0.00">
                  <c:v>1.2257230118055558</c:v>
                </c:pt>
                <c:pt idx="17731" formatCode="0.00">
                  <c:v>1.0172634444444442</c:v>
                </c:pt>
                <c:pt idx="17732" formatCode="0.00">
                  <c:v>0.73742863888889176</c:v>
                </c:pt>
                <c:pt idx="17733" formatCode="0.00">
                  <c:v>0.71399842708333561</c:v>
                </c:pt>
                <c:pt idx="17734" formatCode="0.00">
                  <c:v>0.36324536736111152</c:v>
                </c:pt>
                <c:pt idx="17735" formatCode="0.00">
                  <c:v>0.16635482152777784</c:v>
                </c:pt>
                <c:pt idx="17736" formatCode="0.00">
                  <c:v>0.15579857499999999</c:v>
                </c:pt>
                <c:pt idx="17737" formatCode="0.00">
                  <c:v>0.16639500694444456</c:v>
                </c:pt>
                <c:pt idx="17738" formatCode="0.00">
                  <c:v>0.15519009999999994</c:v>
                </c:pt>
                <c:pt idx="17739" formatCode="0.00">
                  <c:v>0.15335984583333356</c:v>
                </c:pt>
                <c:pt idx="17740" formatCode="0.00">
                  <c:v>0.1457056166666667</c:v>
                </c:pt>
                <c:pt idx="17741" formatCode="0.00">
                  <c:v>0.14050218958333377</c:v>
                </c:pt>
                <c:pt idx="17742" formatCode="0.00">
                  <c:v>0.13757571458333329</c:v>
                </c:pt>
                <c:pt idx="17743" formatCode="0.00">
                  <c:v>0.13535188333333331</c:v>
                </c:pt>
                <c:pt idx="17744" formatCode="0.00">
                  <c:v>0.1349848666666667</c:v>
                </c:pt>
                <c:pt idx="17745" formatCode="0.00">
                  <c:v>2.1230484749999987</c:v>
                </c:pt>
                <c:pt idx="17746" formatCode="0.00">
                  <c:v>4.1660367777777676</c:v>
                </c:pt>
                <c:pt idx="17747" formatCode="0.00">
                  <c:v>4.0265118055555487</c:v>
                </c:pt>
                <c:pt idx="17748" formatCode="0.00">
                  <c:v>3.648053472222224</c:v>
                </c:pt>
                <c:pt idx="17749" formatCode="0.00">
                  <c:v>3.7984275833333392</c:v>
                </c:pt>
                <c:pt idx="17750" formatCode="0.00">
                  <c:v>3.8360211111111147</c:v>
                </c:pt>
                <c:pt idx="17751" formatCode="0.00">
                  <c:v>3.7908584166666643</c:v>
                </c:pt>
                <c:pt idx="17752" formatCode="0.00">
                  <c:v>3.6581456944444435</c:v>
                </c:pt>
                <c:pt idx="17753" formatCode="0.00">
                  <c:v>3.5488973888888919</c:v>
                </c:pt>
                <c:pt idx="17754" formatCode="0.00">
                  <c:v>3.4136616111111118</c:v>
                </c:pt>
                <c:pt idx="17755" formatCode="0.00">
                  <c:v>3.4590766111111071</c:v>
                </c:pt>
                <c:pt idx="17756" formatCode="0.00">
                  <c:v>3.3485667777777812</c:v>
                </c:pt>
                <c:pt idx="17757" formatCode="0.00">
                  <c:v>3.080113666666672</c:v>
                </c:pt>
                <c:pt idx="17758" formatCode="0.00">
                  <c:v>3.3003764166666674</c:v>
                </c:pt>
                <c:pt idx="17759" formatCode="0.00">
                  <c:v>3.4913717222222242</c:v>
                </c:pt>
                <c:pt idx="17760" formatCode="0.00">
                  <c:v>3.5708479722222237</c:v>
                </c:pt>
                <c:pt idx="17761" formatCode="0.00">
                  <c:v>3.0740583333333285</c:v>
                </c:pt>
                <c:pt idx="17762" formatCode="0.00">
                  <c:v>2.1978011388888907</c:v>
                </c:pt>
                <c:pt idx="17763" formatCode="0.00">
                  <c:v>2.9756591666666621</c:v>
                </c:pt>
                <c:pt idx="17764" formatCode="0.00">
                  <c:v>3.3899448888888903</c:v>
                </c:pt>
                <c:pt idx="17765" formatCode="0.00">
                  <c:v>0.62352747569444622</c:v>
                </c:pt>
                <c:pt idx="17766" formatCode="0.00">
                  <c:v>0.10220448333333329</c:v>
                </c:pt>
                <c:pt idx="17767" formatCode="0.00">
                  <c:v>0.10453938541666666</c:v>
                </c:pt>
                <c:pt idx="17768" formatCode="0.00">
                  <c:v>0.1287190229166667</c:v>
                </c:pt>
                <c:pt idx="17769" formatCode="0.00">
                  <c:v>0.14051184791666671</c:v>
                </c:pt>
                <c:pt idx="17770" formatCode="0.00">
                  <c:v>0.14174811458333386</c:v>
                </c:pt>
                <c:pt idx="17771" formatCode="0.00">
                  <c:v>0.14589153958333359</c:v>
                </c:pt>
                <c:pt idx="17772" formatCode="0.00">
                  <c:v>0.14579978541666708</c:v>
                </c:pt>
                <c:pt idx="17773" formatCode="0.00">
                  <c:v>0.15082211875000001</c:v>
                </c:pt>
                <c:pt idx="17774" formatCode="0.00">
                  <c:v>0.15130745000000037</c:v>
                </c:pt>
                <c:pt idx="17775" formatCode="0.00">
                  <c:v>0.14694671250000046</c:v>
                </c:pt>
                <c:pt idx="17776" formatCode="0.00">
                  <c:v>0.14075089166666671</c:v>
                </c:pt>
                <c:pt idx="17777" formatCode="0.00">
                  <c:v>0.14453695833333341</c:v>
                </c:pt>
                <c:pt idx="17778" formatCode="0.00">
                  <c:v>0.12998909375000023</c:v>
                </c:pt>
                <c:pt idx="17779" formatCode="0.00">
                  <c:v>0.12660626249999993</c:v>
                </c:pt>
                <c:pt idx="17780" formatCode="0.00">
                  <c:v>0.13070863958333351</c:v>
                </c:pt>
                <c:pt idx="17781" formatCode="0.00">
                  <c:v>0.12999392291666664</c:v>
                </c:pt>
                <c:pt idx="17782" formatCode="0.00">
                  <c:v>0.13073278541666691</c:v>
                </c:pt>
                <c:pt idx="17783" formatCode="0.00">
                  <c:v>0.130421304166667</c:v>
                </c:pt>
                <c:pt idx="17784" formatCode="0.00">
                  <c:v>0.13729562291666675</c:v>
                </c:pt>
                <c:pt idx="17785" formatCode="0.00">
                  <c:v>0.14023900000000017</c:v>
                </c:pt>
                <c:pt idx="17786" formatCode="0.00">
                  <c:v>0.12915364791666667</c:v>
                </c:pt>
                <c:pt idx="17787" formatCode="0.00">
                  <c:v>0.13917899791666669</c:v>
                </c:pt>
                <c:pt idx="17788" formatCode="0.00">
                  <c:v>0.13908000000000001</c:v>
                </c:pt>
                <c:pt idx="17789" formatCode="0.00">
                  <c:v>0.13777612499999992</c:v>
                </c:pt>
                <c:pt idx="17790" formatCode="0.00">
                  <c:v>0.13300973750000028</c:v>
                </c:pt>
                <c:pt idx="17791" formatCode="0.00">
                  <c:v>0.13605452708333338</c:v>
                </c:pt>
                <c:pt idx="17792" formatCode="0.00">
                  <c:v>0.14138592708333328</c:v>
                </c:pt>
                <c:pt idx="17793" formatCode="0.00">
                  <c:v>0.13760951874999997</c:v>
                </c:pt>
                <c:pt idx="17794" formatCode="0.00">
                  <c:v>0.14124588125000037</c:v>
                </c:pt>
                <c:pt idx="17795" formatCode="0.00">
                  <c:v>7.7672316666666685E-2</c:v>
                </c:pt>
                <c:pt idx="17796" formatCode="0.00">
                  <c:v>0</c:v>
                </c:pt>
                <c:pt idx="17797" formatCode="0.00">
                  <c:v>0</c:v>
                </c:pt>
                <c:pt idx="17798" formatCode="0.00">
                  <c:v>0</c:v>
                </c:pt>
                <c:pt idx="17799" formatCode="0.00">
                  <c:v>0</c:v>
                </c:pt>
                <c:pt idx="17800" formatCode="0.00">
                  <c:v>0</c:v>
                </c:pt>
                <c:pt idx="17801" formatCode="0.00">
                  <c:v>0</c:v>
                </c:pt>
                <c:pt idx="17802" formatCode="0.00">
                  <c:v>0</c:v>
                </c:pt>
                <c:pt idx="17803" formatCode="0.00">
                  <c:v>0</c:v>
                </c:pt>
                <c:pt idx="17804" formatCode="0.00">
                  <c:v>0</c:v>
                </c:pt>
                <c:pt idx="17805" formatCode="0.00">
                  <c:v>0</c:v>
                </c:pt>
                <c:pt idx="17806" formatCode="0.00">
                  <c:v>0</c:v>
                </c:pt>
                <c:pt idx="17807" formatCode="0.00">
                  <c:v>0</c:v>
                </c:pt>
                <c:pt idx="17808" formatCode="0.00">
                  <c:v>0</c:v>
                </c:pt>
                <c:pt idx="17809" formatCode="0.00">
                  <c:v>0.80356063888888962</c:v>
                </c:pt>
                <c:pt idx="17810" formatCode="0.00">
                  <c:v>2.4001501944444437</c:v>
                </c:pt>
                <c:pt idx="17811" formatCode="0.00">
                  <c:v>2.2424592222222244</c:v>
                </c:pt>
                <c:pt idx="17812" formatCode="0.00">
                  <c:v>2.4102424166666583</c:v>
                </c:pt>
                <c:pt idx="17813" formatCode="0.00">
                  <c:v>2.83310652777778</c:v>
                </c:pt>
                <c:pt idx="17814" formatCode="0.00">
                  <c:v>3.0011420277777776</c:v>
                </c:pt>
                <c:pt idx="17815" formatCode="0.00">
                  <c:v>3.3785911388888867</c:v>
                </c:pt>
                <c:pt idx="17816" formatCode="0.00">
                  <c:v>3.3654712500000006</c:v>
                </c:pt>
                <c:pt idx="17817" formatCode="0.00">
                  <c:v>3.0621999722222242</c:v>
                </c:pt>
                <c:pt idx="17818" formatCode="0.00">
                  <c:v>2.8391618611111142</c:v>
                </c:pt>
                <c:pt idx="17819" formatCode="0.00">
                  <c:v>2.9383179444444454</c:v>
                </c:pt>
                <c:pt idx="17820" formatCode="0.00">
                  <c:v>1.1037741979166658</c:v>
                </c:pt>
                <c:pt idx="17821" formatCode="0.00">
                  <c:v>0.15421702291666683</c:v>
                </c:pt>
                <c:pt idx="17822" formatCode="0.00">
                  <c:v>0.15343228333333381</c:v>
                </c:pt>
                <c:pt idx="17823" formatCode="0.00">
                  <c:v>0.15268376250000021</c:v>
                </c:pt>
                <c:pt idx="17824" formatCode="0.00">
                  <c:v>0.15196421666666682</c:v>
                </c:pt>
                <c:pt idx="17825" formatCode="0.00">
                  <c:v>0.15222499166666706</c:v>
                </c:pt>
                <c:pt idx="17826" formatCode="0.00">
                  <c:v>0.15274654166666693</c:v>
                </c:pt>
                <c:pt idx="17827" formatCode="0.00">
                  <c:v>0.15340572291666654</c:v>
                </c:pt>
                <c:pt idx="17828" formatCode="0.00">
                  <c:v>0.15558850624999984</c:v>
                </c:pt>
                <c:pt idx="17829" formatCode="0.00">
                  <c:v>0.1551901000000003</c:v>
                </c:pt>
                <c:pt idx="17830" formatCode="0.00">
                  <c:v>0.15458886875000027</c:v>
                </c:pt>
                <c:pt idx="17831" formatCode="0.00">
                  <c:v>0.15402144166666687</c:v>
                </c:pt>
                <c:pt idx="17832" formatCode="0.00">
                  <c:v>0.15365442499999993</c:v>
                </c:pt>
                <c:pt idx="17833" formatCode="0.00">
                  <c:v>0.15347574583333348</c:v>
                </c:pt>
                <c:pt idx="17834" formatCode="0.00">
                  <c:v>0.15347333125000023</c:v>
                </c:pt>
                <c:pt idx="17835" formatCode="0.00">
                  <c:v>0.15587584166666679</c:v>
                </c:pt>
                <c:pt idx="17836" formatCode="0.00">
                  <c:v>0.15465164791666658</c:v>
                </c:pt>
                <c:pt idx="17837" formatCode="0.00">
                  <c:v>0.15454299166666677</c:v>
                </c:pt>
                <c:pt idx="17838" formatCode="0.00">
                  <c:v>0.15423392500000024</c:v>
                </c:pt>
                <c:pt idx="17839" formatCode="0.00">
                  <c:v>0.1538524208333335</c:v>
                </c:pt>
                <c:pt idx="17840" formatCode="0.00">
                  <c:v>0.15383793333333368</c:v>
                </c:pt>
                <c:pt idx="17841" formatCode="0.00">
                  <c:v>0.15332362708333333</c:v>
                </c:pt>
                <c:pt idx="17842" formatCode="0.00">
                  <c:v>0.15187970624999997</c:v>
                </c:pt>
                <c:pt idx="17843" formatCode="0.00">
                  <c:v>0.15290831875000044</c:v>
                </c:pt>
                <c:pt idx="17844" formatCode="0.00">
                  <c:v>0.98889759027777779</c:v>
                </c:pt>
                <c:pt idx="17845" formatCode="0.00">
                  <c:v>9.7091898333333528</c:v>
                </c:pt>
                <c:pt idx="17846" formatCode="0.00">
                  <c:v>8.7920591388888898</c:v>
                </c:pt>
                <c:pt idx="17847" formatCode="0.00">
                  <c:v>5.0344724999999997</c:v>
                </c:pt>
                <c:pt idx="17848" formatCode="0.00">
                  <c:v>1.9154712222222199</c:v>
                </c:pt>
                <c:pt idx="17849" formatCode="0.00">
                  <c:v>0.37256134305555638</c:v>
                </c:pt>
                <c:pt idx="17850" formatCode="0.00">
                  <c:v>0.15601105833333351</c:v>
                </c:pt>
                <c:pt idx="17851" formatCode="0.00">
                  <c:v>0.15336950416666711</c:v>
                </c:pt>
                <c:pt idx="17852" formatCode="0.00">
                  <c:v>0.24883934791666701</c:v>
                </c:pt>
                <c:pt idx="17853" formatCode="0.00">
                  <c:v>0.15392485833333341</c:v>
                </c:pt>
                <c:pt idx="17854" formatCode="0.00">
                  <c:v>0.15854878541666725</c:v>
                </c:pt>
                <c:pt idx="17855" formatCode="0.00">
                  <c:v>0.1613376291666665</c:v>
                </c:pt>
                <c:pt idx="17856" formatCode="0.00">
                  <c:v>0.35143396180555686</c:v>
                </c:pt>
                <c:pt idx="17857" formatCode="0.00">
                  <c:v>3.5950693055555578</c:v>
                </c:pt>
                <c:pt idx="17858" formatCode="0.00">
                  <c:v>4.5533258055555486</c:v>
                </c:pt>
                <c:pt idx="17859" formatCode="0.00">
                  <c:v>10.221370111111082</c:v>
                </c:pt>
                <c:pt idx="17860" formatCode="0.00">
                  <c:v>10.419429972222241</c:v>
                </c:pt>
                <c:pt idx="17861" formatCode="0.00">
                  <c:v>9.2257723888888918</c:v>
                </c:pt>
                <c:pt idx="17862" formatCode="0.00">
                  <c:v>7.0228925833333324</c:v>
                </c:pt>
                <c:pt idx="17863" formatCode="0.00">
                  <c:v>4.2394576944444538</c:v>
                </c:pt>
                <c:pt idx="17864" formatCode="0.00">
                  <c:v>2.0449039722222242</c:v>
                </c:pt>
                <c:pt idx="17865" formatCode="0.00">
                  <c:v>1.0366909722222235</c:v>
                </c:pt>
                <c:pt idx="17866" formatCode="0.00">
                  <c:v>0.68598625000000135</c:v>
                </c:pt>
                <c:pt idx="17867" formatCode="0.00">
                  <c:v>0.3501007923611123</c:v>
                </c:pt>
                <c:pt idx="17868" formatCode="0.00">
                  <c:v>0.16706104791666673</c:v>
                </c:pt>
                <c:pt idx="17869" formatCode="0.00">
                  <c:v>0.16201854166666679</c:v>
                </c:pt>
                <c:pt idx="17870" formatCode="0.00">
                  <c:v>0.16350109583333344</c:v>
                </c:pt>
                <c:pt idx="17871" formatCode="0.00">
                  <c:v>0.1638439666666667</c:v>
                </c:pt>
                <c:pt idx="17872" formatCode="0.00">
                  <c:v>0.3691413840277783</c:v>
                </c:pt>
                <c:pt idx="17873" formatCode="0.00">
                  <c:v>1.0213003333333344</c:v>
                </c:pt>
                <c:pt idx="17874" formatCode="0.00">
                  <c:v>1.083367500000002</c:v>
                </c:pt>
                <c:pt idx="17875" formatCode="0.00">
                  <c:v>3.2133310000000059</c:v>
                </c:pt>
                <c:pt idx="17876" formatCode="0.00">
                  <c:v>11.543451222222226</c:v>
                </c:pt>
                <c:pt idx="17877" formatCode="0.00">
                  <c:v>13.317916194444457</c:v>
                </c:pt>
                <c:pt idx="17878" formatCode="0.00">
                  <c:v>13.39562630555557</c:v>
                </c:pt>
                <c:pt idx="17879" formatCode="0.00">
                  <c:v>14.491641638888911</c:v>
                </c:pt>
                <c:pt idx="17880" formatCode="0.00">
                  <c:v>13.560981260416675</c:v>
                </c:pt>
                <c:pt idx="17881" formatCode="0.00">
                  <c:v>12.199950277777774</c:v>
                </c:pt>
                <c:pt idx="17882" formatCode="0.00">
                  <c:v>10.68107083333333</c:v>
                </c:pt>
                <c:pt idx="17883" formatCode="0.00">
                  <c:v>10.022553333333336</c:v>
                </c:pt>
                <c:pt idx="17884" formatCode="0.00">
                  <c:v>11.931497166666656</c:v>
                </c:pt>
                <c:pt idx="17885" formatCode="0.00">
                  <c:v>13.208163277777771</c:v>
                </c:pt>
                <c:pt idx="17886" formatCode="0.00">
                  <c:v>13.215227833333346</c:v>
                </c:pt>
                <c:pt idx="17887" formatCode="0.00">
                  <c:v>13.761973972222219</c:v>
                </c:pt>
                <c:pt idx="17888" formatCode="0.00">
                  <c:v>14.016550277777776</c:v>
                </c:pt>
                <c:pt idx="17889" formatCode="0.00">
                  <c:v>23.075581250000013</c:v>
                </c:pt>
                <c:pt idx="17890" formatCode="0.00">
                  <c:v>21.059407555555559</c:v>
                </c:pt>
                <c:pt idx="17891" formatCode="0.00">
                  <c:v>22.972135972222173</c:v>
                </c:pt>
                <c:pt idx="17892" formatCode="0.00">
                  <c:v>24.018194805555549</c:v>
                </c:pt>
                <c:pt idx="17893" formatCode="0.00">
                  <c:v>24.19152872222223</c:v>
                </c:pt>
                <c:pt idx="17894" formatCode="0.00">
                  <c:v>23.632924222222233</c:v>
                </c:pt>
                <c:pt idx="17895" formatCode="0.00">
                  <c:v>23.137143805555549</c:v>
                </c:pt>
                <c:pt idx="17896" formatCode="0.00">
                  <c:v>22.084272722222217</c:v>
                </c:pt>
                <c:pt idx="17897" formatCode="0.00">
                  <c:v>19.985090499999966</c:v>
                </c:pt>
                <c:pt idx="17898" formatCode="0.00">
                  <c:v>26.07902658333327</c:v>
                </c:pt>
                <c:pt idx="17899" formatCode="0.00">
                  <c:v>22.573240888888876</c:v>
                </c:pt>
                <c:pt idx="17900" formatCode="0.00">
                  <c:v>22.216480833333282</c:v>
                </c:pt>
                <c:pt idx="17901" formatCode="0.00">
                  <c:v>21.631384249999993</c:v>
                </c:pt>
                <c:pt idx="17902" formatCode="0.00">
                  <c:v>20.61459286111111</c:v>
                </c:pt>
                <c:pt idx="17903" formatCode="0.00">
                  <c:v>21.677303861111099</c:v>
                </c:pt>
                <c:pt idx="17904" formatCode="0.00">
                  <c:v>18.734916472222228</c:v>
                </c:pt>
                <c:pt idx="17905" formatCode="0.00">
                  <c:v>19.101768750000051</c:v>
                </c:pt>
                <c:pt idx="17906" formatCode="0.00">
                  <c:v>17.233193805555526</c:v>
                </c:pt>
                <c:pt idx="17907" formatCode="0.00">
                  <c:v>16.212113222222229</c:v>
                </c:pt>
                <c:pt idx="17908" formatCode="0.00">
                  <c:v>15.541989666666666</c:v>
                </c:pt>
                <c:pt idx="17909" formatCode="0.00">
                  <c:v>15.404987750000014</c:v>
                </c:pt>
                <c:pt idx="17910" formatCode="0.00">
                  <c:v>16.572405555555552</c:v>
                </c:pt>
                <c:pt idx="17911" formatCode="0.00">
                  <c:v>17.019995611111131</c:v>
                </c:pt>
                <c:pt idx="17912" formatCode="0.00">
                  <c:v>16.378887194444498</c:v>
                </c:pt>
                <c:pt idx="17913" formatCode="0.00">
                  <c:v>15.893955916666702</c:v>
                </c:pt>
                <c:pt idx="17914" formatCode="0.00">
                  <c:v>16.493433916666625</c:v>
                </c:pt>
                <c:pt idx="17915" formatCode="0.00">
                  <c:v>16.807554333333329</c:v>
                </c:pt>
                <c:pt idx="17916" formatCode="0.00">
                  <c:v>18.140484583333276</c:v>
                </c:pt>
                <c:pt idx="17917" formatCode="0.00">
                  <c:v>18.751820944444486</c:v>
                </c:pt>
                <c:pt idx="17918" formatCode="0.00">
                  <c:v>17.988344333333231</c:v>
                </c:pt>
                <c:pt idx="17919" formatCode="0.00">
                  <c:v>17.172640472222195</c:v>
                </c:pt>
                <c:pt idx="17920" formatCode="0.00">
                  <c:v>16.34684438888889</c:v>
                </c:pt>
                <c:pt idx="17921" formatCode="0.00">
                  <c:v>15.599767638888899</c:v>
                </c:pt>
                <c:pt idx="17922" formatCode="0.00">
                  <c:v>15.110294861111099</c:v>
                </c:pt>
                <c:pt idx="17923" formatCode="0.00">
                  <c:v>14.73435958333331</c:v>
                </c:pt>
                <c:pt idx="17924" formatCode="0.00">
                  <c:v>15.112061000000011</c:v>
                </c:pt>
                <c:pt idx="17925" formatCode="0.00">
                  <c:v>15.15091605555555</c:v>
                </c:pt>
                <c:pt idx="17926" formatCode="0.00">
                  <c:v>14.816106583333324</c:v>
                </c:pt>
                <c:pt idx="17927" formatCode="0.00">
                  <c:v>14.408128499999997</c:v>
                </c:pt>
                <c:pt idx="17928" formatCode="0.00">
                  <c:v>13.927234111111121</c:v>
                </c:pt>
                <c:pt idx="17929" formatCode="0.00">
                  <c:v>13.679974666666689</c:v>
                </c:pt>
                <c:pt idx="17930" formatCode="0.00">
                  <c:v>13.399158583333353</c:v>
                </c:pt>
                <c:pt idx="17931" formatCode="0.00">
                  <c:v>13.019186416666695</c:v>
                </c:pt>
                <c:pt idx="17932" formatCode="0.00">
                  <c:v>12.666210944444458</c:v>
                </c:pt>
                <c:pt idx="17933" formatCode="0.00">
                  <c:v>12.402551638888937</c:v>
                </c:pt>
                <c:pt idx="17934" formatCode="0.00">
                  <c:v>12.568820999999994</c:v>
                </c:pt>
                <c:pt idx="17935" formatCode="0.00">
                  <c:v>13.714792833333346</c:v>
                </c:pt>
                <c:pt idx="17936" formatCode="0.00">
                  <c:v>14.062722194444452</c:v>
                </c:pt>
                <c:pt idx="17937" formatCode="0.00">
                  <c:v>14.076851305555548</c:v>
                </c:pt>
                <c:pt idx="17938" formatCode="0.00">
                  <c:v>13.672153194444444</c:v>
                </c:pt>
                <c:pt idx="17939" formatCode="0.00">
                  <c:v>13.031801694444431</c:v>
                </c:pt>
                <c:pt idx="17940" formatCode="0.00">
                  <c:v>12.329887638888918</c:v>
                </c:pt>
                <c:pt idx="17941" formatCode="0.00">
                  <c:v>11.651690305555558</c:v>
                </c:pt>
                <c:pt idx="17942" formatCode="0.00">
                  <c:v>11.661530222222249</c:v>
                </c:pt>
                <c:pt idx="17943" formatCode="0.00">
                  <c:v>12.025555972028002</c:v>
                </c:pt>
                <c:pt idx="17944" formatCode="0.00">
                  <c:v>12.958128472222239</c:v>
                </c:pt>
                <c:pt idx="17945" formatCode="0.00">
                  <c:v>13.265436638888941</c:v>
                </c:pt>
                <c:pt idx="17946" formatCode="0.00">
                  <c:v>13.55912030555556</c:v>
                </c:pt>
                <c:pt idx="17947" formatCode="0.00">
                  <c:v>14.360442750000018</c:v>
                </c:pt>
                <c:pt idx="17948" formatCode="0.00">
                  <c:v>14.493407777777776</c:v>
                </c:pt>
                <c:pt idx="17949" formatCode="0.00">
                  <c:v>14.251194444444439</c:v>
                </c:pt>
                <c:pt idx="17950" formatCode="0.00">
                  <c:v>14.144469194444447</c:v>
                </c:pt>
                <c:pt idx="17951" formatCode="0.00">
                  <c:v>14.176764305555571</c:v>
                </c:pt>
                <c:pt idx="17952" formatCode="0.00">
                  <c:v>14.17651200000002</c:v>
                </c:pt>
                <c:pt idx="17953" formatCode="0.00">
                  <c:v>14.216628583333318</c:v>
                </c:pt>
                <c:pt idx="17954" formatCode="0.00">
                  <c:v>14.454300416666674</c:v>
                </c:pt>
                <c:pt idx="17955" formatCode="0.00">
                  <c:v>14.546644250000016</c:v>
                </c:pt>
                <c:pt idx="17956" formatCode="0.00">
                  <c:v>14.221674694444435</c:v>
                </c:pt>
                <c:pt idx="17957">
                  <c:v>13.537169722222218</c:v>
                </c:pt>
                <c:pt idx="17958">
                  <c:v>12.768394694444432</c:v>
                </c:pt>
                <c:pt idx="17959">
                  <c:v>12.915993444444435</c:v>
                </c:pt>
                <c:pt idx="17960">
                  <c:v>13.751124833333357</c:v>
                </c:pt>
                <c:pt idx="17961">
                  <c:v>13.761973972222219</c:v>
                </c:pt>
                <c:pt idx="17962">
                  <c:v>13.192268027777768</c:v>
                </c:pt>
                <c:pt idx="17963">
                  <c:v>12.750481000000002</c:v>
                </c:pt>
                <c:pt idx="17964">
                  <c:v>12.486821694444449</c:v>
                </c:pt>
                <c:pt idx="17965">
                  <c:v>12.768394694444437</c:v>
                </c:pt>
                <c:pt idx="17966">
                  <c:v>13.95902461111112</c:v>
                </c:pt>
                <c:pt idx="17967">
                  <c:v>15.491528555555558</c:v>
                </c:pt>
                <c:pt idx="17968">
                  <c:v>18.796731333333256</c:v>
                </c:pt>
                <c:pt idx="17969">
                  <c:v>20.360521166666647</c:v>
                </c:pt>
                <c:pt idx="17970">
                  <c:v>20.579522388888879</c:v>
                </c:pt>
                <c:pt idx="17971">
                  <c:v>19.859190027777796</c:v>
                </c:pt>
                <c:pt idx="17972">
                  <c:v>19.347262055555554</c:v>
                </c:pt>
                <c:pt idx="17973">
                  <c:v>17.56396638888889</c:v>
                </c:pt>
                <c:pt idx="17974">
                  <c:v>15.649471833333346</c:v>
                </c:pt>
                <c:pt idx="17975">
                  <c:v>14.482306333333359</c:v>
                </c:pt>
                <c:pt idx="17976">
                  <c:v>13.609581416666686</c:v>
                </c:pt>
                <c:pt idx="17977">
                  <c:v>14.001411944444451</c:v>
                </c:pt>
                <c:pt idx="17978">
                  <c:v>15.58185394444444</c:v>
                </c:pt>
                <c:pt idx="17979">
                  <c:v>16.411939222222227</c:v>
                </c:pt>
                <c:pt idx="17980">
                  <c:v>15.670413194444469</c:v>
                </c:pt>
                <c:pt idx="17981">
                  <c:v>15.401707777777769</c:v>
                </c:pt>
                <c:pt idx="17982">
                  <c:v>15.549306527777794</c:v>
                </c:pt>
                <c:pt idx="17983">
                  <c:v>15.607084500000004</c:v>
                </c:pt>
                <c:pt idx="17984">
                  <c:v>15.869229972222248</c:v>
                </c:pt>
                <c:pt idx="17985">
                  <c:v>16.363244249999966</c:v>
                </c:pt>
                <c:pt idx="17986">
                  <c:v>17.020247916666669</c:v>
                </c:pt>
                <c:pt idx="17987">
                  <c:v>17.521579055555559</c:v>
                </c:pt>
                <c:pt idx="17988">
                  <c:v>17.614932111111131</c:v>
                </c:pt>
                <c:pt idx="17989">
                  <c:v>17.422927583333255</c:v>
                </c:pt>
                <c:pt idx="17990">
                  <c:v>17.742598722222212</c:v>
                </c:pt>
                <c:pt idx="17991">
                  <c:v>18.225511555555531</c:v>
                </c:pt>
                <c:pt idx="17992">
                  <c:v>17.69617450000003</c:v>
                </c:pt>
                <c:pt idx="17993">
                  <c:v>17.427469083333285</c:v>
                </c:pt>
                <c:pt idx="17994">
                  <c:v>17.566994055555565</c:v>
                </c:pt>
                <c:pt idx="17995">
                  <c:v>18.077155888888925</c:v>
                </c:pt>
                <c:pt idx="17996">
                  <c:v>18.041833111111124</c:v>
                </c:pt>
                <c:pt idx="17997">
                  <c:v>17.21856008333328</c:v>
                </c:pt>
                <c:pt idx="17998">
                  <c:v>16.297897111111098</c:v>
                </c:pt>
                <c:pt idx="17999">
                  <c:v>15.744591027777764</c:v>
                </c:pt>
                <c:pt idx="18000">
                  <c:v>15.23518611111111</c:v>
                </c:pt>
                <c:pt idx="18001">
                  <c:v>14.951594666666679</c:v>
                </c:pt>
                <c:pt idx="18002">
                  <c:v>14.908955027777763</c:v>
                </c:pt>
                <c:pt idx="18003">
                  <c:v>14.680870805555561</c:v>
                </c:pt>
                <c:pt idx="18004">
                  <c:v>13.973406027777804</c:v>
                </c:pt>
                <c:pt idx="18005">
                  <c:v>13.024484833333348</c:v>
                </c:pt>
                <c:pt idx="18006">
                  <c:v>12.036960888888892</c:v>
                </c:pt>
                <c:pt idx="18007">
                  <c:v>11.12891319444444</c:v>
                </c:pt>
                <c:pt idx="18008">
                  <c:v>10.024571777777757</c:v>
                </c:pt>
                <c:pt idx="18009">
                  <c:v>8.8152712500000003</c:v>
                </c:pt>
                <c:pt idx="18010">
                  <c:v>8.7640674366197135</c:v>
                </c:pt>
                <c:pt idx="18011">
                  <c:v>9.1064318611111137</c:v>
                </c:pt>
                <c:pt idx="18012">
                  <c:v>9.8181858333333345</c:v>
                </c:pt>
                <c:pt idx="18013">
                  <c:v>10.535238222222224</c:v>
                </c:pt>
                <c:pt idx="18014">
                  <c:v>10.975259111111116</c:v>
                </c:pt>
                <c:pt idx="18015">
                  <c:v>11.162469833333365</c:v>
                </c:pt>
                <c:pt idx="18016">
                  <c:v>11.146826888888892</c:v>
                </c:pt>
                <c:pt idx="18017">
                  <c:v>11.011338805555548</c:v>
                </c:pt>
                <c:pt idx="18018">
                  <c:v>11.00301272222222</c:v>
                </c:pt>
                <c:pt idx="18019">
                  <c:v>11.140519250000009</c:v>
                </c:pt>
                <c:pt idx="18020">
                  <c:v>11.574232500000004</c:v>
                </c:pt>
                <c:pt idx="18021">
                  <c:v>11.438996722222225</c:v>
                </c:pt>
                <c:pt idx="18022">
                  <c:v>11.328234583333344</c:v>
                </c:pt>
                <c:pt idx="18023">
                  <c:v>11.257841333333351</c:v>
                </c:pt>
                <c:pt idx="18024">
                  <c:v>11.385003333333348</c:v>
                </c:pt>
                <c:pt idx="18025">
                  <c:v>11.329496111111125</c:v>
                </c:pt>
                <c:pt idx="18026">
                  <c:v>11.0746675</c:v>
                </c:pt>
                <c:pt idx="18027">
                  <c:v>10.47367566666667</c:v>
                </c:pt>
                <c:pt idx="18028">
                  <c:v>9.6791654722222287</c:v>
                </c:pt>
                <c:pt idx="18029">
                  <c:v>9.3423375555555506</c:v>
                </c:pt>
                <c:pt idx="18030">
                  <c:v>9.2129048055555529</c:v>
                </c:pt>
                <c:pt idx="18031">
                  <c:v>8.8690123333333268</c:v>
                </c:pt>
                <c:pt idx="18032">
                  <c:v>10.283437277777795</c:v>
                </c:pt>
                <c:pt idx="18033">
                  <c:v>9.9145665555555507</c:v>
                </c:pt>
                <c:pt idx="18034">
                  <c:v>9.1932249722222217</c:v>
                </c:pt>
                <c:pt idx="18035">
                  <c:v>9.2504983333333328</c:v>
                </c:pt>
                <c:pt idx="18036">
                  <c:v>9.3372914444444319</c:v>
                </c:pt>
                <c:pt idx="18037">
                  <c:v>8.4501851111111055</c:v>
                </c:pt>
                <c:pt idx="18038">
                  <c:v>7.7157236388888872</c:v>
                </c:pt>
                <c:pt idx="18039">
                  <c:v>7.0085111666666675</c:v>
                </c:pt>
                <c:pt idx="18040">
                  <c:v>6.9711699444444566</c:v>
                </c:pt>
                <c:pt idx="18041">
                  <c:v>7.0080065555555606</c:v>
                </c:pt>
                <c:pt idx="18042">
                  <c:v>6.2205609166666695</c:v>
                </c:pt>
                <c:pt idx="18043">
                  <c:v>5.4510289722222334</c:v>
                </c:pt>
                <c:pt idx="18044">
                  <c:v>4.9368302499999945</c:v>
                </c:pt>
                <c:pt idx="18045">
                  <c:v>4.7768685277777818</c:v>
                </c:pt>
                <c:pt idx="18046">
                  <c:v>4.8301050000000059</c:v>
                </c:pt>
                <c:pt idx="18047">
                  <c:v>5.0352294166666738</c:v>
                </c:pt>
                <c:pt idx="18048">
                  <c:v>4.3671243055555413</c:v>
                </c:pt>
                <c:pt idx="18049">
                  <c:v>4.1064926666666555</c:v>
                </c:pt>
                <c:pt idx="18050">
                  <c:v>3.4787564444444437</c:v>
                </c:pt>
                <c:pt idx="18051">
                  <c:v>3.3447821944444427</c:v>
                </c:pt>
                <c:pt idx="18052">
                  <c:v>2.9600162222222242</c:v>
                </c:pt>
                <c:pt idx="18053">
                  <c:v>2.5744933333333333</c:v>
                </c:pt>
                <c:pt idx="18054">
                  <c:v>2.209407194444446</c:v>
                </c:pt>
                <c:pt idx="18055">
                  <c:v>2.0607992222222276</c:v>
                </c:pt>
                <c:pt idx="18056">
                  <c:v>1.8879699166666652</c:v>
                </c:pt>
                <c:pt idx="18057">
                  <c:v>1.7739278055555558</c:v>
                </c:pt>
                <c:pt idx="18058">
                  <c:v>1.6404581666666713</c:v>
                </c:pt>
                <c:pt idx="18059">
                  <c:v>1.588735527777779</c:v>
                </c:pt>
                <c:pt idx="18060">
                  <c:v>1.499671666666667</c:v>
                </c:pt>
                <c:pt idx="18061">
                  <c:v>1.690162361111113</c:v>
                </c:pt>
                <c:pt idx="18062">
                  <c:v>1.4635919722222193</c:v>
                </c:pt>
                <c:pt idx="18063">
                  <c:v>1.1709175277777797</c:v>
                </c:pt>
                <c:pt idx="18064">
                  <c:v>0.90801513888888785</c:v>
                </c:pt>
                <c:pt idx="18065">
                  <c:v>0.63439123402777831</c:v>
                </c:pt>
                <c:pt idx="18066">
                  <c:v>0.55819693958333194</c:v>
                </c:pt>
                <c:pt idx="18067">
                  <c:v>0.44686137638888851</c:v>
                </c:pt>
                <c:pt idx="18068">
                  <c:v>0.22145861874999961</c:v>
                </c:pt>
                <c:pt idx="18069">
                  <c:v>0.42701240347222241</c:v>
                </c:pt>
                <c:pt idx="18070">
                  <c:v>0.26958767430555586</c:v>
                </c:pt>
                <c:pt idx="18071">
                  <c:v>0.16046113541666701</c:v>
                </c:pt>
                <c:pt idx="18072">
                  <c:v>0.16033766527777782</c:v>
                </c:pt>
                <c:pt idx="18073">
                  <c:v>0.16131348333333359</c:v>
                </c:pt>
                <c:pt idx="18074">
                  <c:v>0.17622526944444494</c:v>
                </c:pt>
                <c:pt idx="18075">
                  <c:v>0.22696825625000144</c:v>
                </c:pt>
                <c:pt idx="18076">
                  <c:v>0.25388313819444641</c:v>
                </c:pt>
                <c:pt idx="18077">
                  <c:v>0.21265398125000071</c:v>
                </c:pt>
                <c:pt idx="18078">
                  <c:v>0.22635725486111241</c:v>
                </c:pt>
                <c:pt idx="18079">
                  <c:v>0.27967610625000194</c:v>
                </c:pt>
                <c:pt idx="18080">
                  <c:v>0.19857291527777857</c:v>
                </c:pt>
                <c:pt idx="18081">
                  <c:v>0.19907936111111221</c:v>
                </c:pt>
                <c:pt idx="18082">
                  <c:v>0.26190523680555683</c:v>
                </c:pt>
                <c:pt idx="18083">
                  <c:v>0.19887452222222288</c:v>
                </c:pt>
                <c:pt idx="18084">
                  <c:v>0.20308006944444534</c:v>
                </c:pt>
                <c:pt idx="18085">
                  <c:v>0.16901659652777828</c:v>
                </c:pt>
                <c:pt idx="18086">
                  <c:v>0.25658274861111224</c:v>
                </c:pt>
                <c:pt idx="18087">
                  <c:v>0.58018021944444353</c:v>
                </c:pt>
                <c:pt idx="18088">
                  <c:v>0.76400898958333263</c:v>
                </c:pt>
                <c:pt idx="18089">
                  <c:v>0.18411833194444427</c:v>
                </c:pt>
                <c:pt idx="18090">
                  <c:v>0.16312951111111063</c:v>
                </c:pt>
                <c:pt idx="18091">
                  <c:v>0.16503406597222223</c:v>
                </c:pt>
                <c:pt idx="18092">
                  <c:v>0.14781113333333368</c:v>
                </c:pt>
                <c:pt idx="18093">
                  <c:v>0.14968712986111049</c:v>
                </c:pt>
                <c:pt idx="18094">
                  <c:v>0.13851498750000027</c:v>
                </c:pt>
                <c:pt idx="18095">
                  <c:v>0.14831578125000025</c:v>
                </c:pt>
                <c:pt idx="18096">
                  <c:v>0.14492087708333323</c:v>
                </c:pt>
                <c:pt idx="18097">
                  <c:v>0.13722235804195795</c:v>
                </c:pt>
                <c:pt idx="18098">
                  <c:v>0.13315461249999988</c:v>
                </c:pt>
                <c:pt idx="18099">
                  <c:v>0.13248335833333341</c:v>
                </c:pt>
                <c:pt idx="18100">
                  <c:v>0.1350355729166666</c:v>
                </c:pt>
                <c:pt idx="18101">
                  <c:v>0.13500901250000033</c:v>
                </c:pt>
                <c:pt idx="18102">
                  <c:v>0.1330000791666667</c:v>
                </c:pt>
                <c:pt idx="18103">
                  <c:v>0.13365201666666662</c:v>
                </c:pt>
                <c:pt idx="18104">
                  <c:v>0.13354577499999989</c:v>
                </c:pt>
                <c:pt idx="18105">
                  <c:v>0.13125433541666695</c:v>
                </c:pt>
                <c:pt idx="18106">
                  <c:v>0.13242782291666652</c:v>
                </c:pt>
                <c:pt idx="18107">
                  <c:v>0.13200285624999988</c:v>
                </c:pt>
                <c:pt idx="18108">
                  <c:v>0.13107324166666676</c:v>
                </c:pt>
                <c:pt idx="18109">
                  <c:v>0.13137264999999987</c:v>
                </c:pt>
                <c:pt idx="18110">
                  <c:v>0.13257994166666673</c:v>
                </c:pt>
                <c:pt idx="18111">
                  <c:v>0.13499452499999989</c:v>
                </c:pt>
                <c:pt idx="18112">
                  <c:v>0.13456231458333351</c:v>
                </c:pt>
                <c:pt idx="18113">
                  <c:v>0.13380413541666691</c:v>
                </c:pt>
                <c:pt idx="18114">
                  <c:v>0.13604728333333382</c:v>
                </c:pt>
                <c:pt idx="18115">
                  <c:v>0.13667266041666662</c:v>
                </c:pt>
                <c:pt idx="18116">
                  <c:v>0.13559817083333373</c:v>
                </c:pt>
                <c:pt idx="18117">
                  <c:v>0.13294695833333364</c:v>
                </c:pt>
                <c:pt idx="18118">
                  <c:v>0.13263306249999993</c:v>
                </c:pt>
                <c:pt idx="18119">
                  <c:v>0.13469028750000023</c:v>
                </c:pt>
                <c:pt idx="18120">
                  <c:v>0.13521183750000032</c:v>
                </c:pt>
                <c:pt idx="18121">
                  <c:v>0.1340214479166667</c:v>
                </c:pt>
                <c:pt idx="18122">
                  <c:v>0.13568268124999988</c:v>
                </c:pt>
                <c:pt idx="18123">
                  <c:v>0.13560541458333344</c:v>
                </c:pt>
                <c:pt idx="18124">
                  <c:v>0.13593379791666654</c:v>
                </c:pt>
                <c:pt idx="18125">
                  <c:v>0.1362235479166666</c:v>
                </c:pt>
                <c:pt idx="18126">
                  <c:v>0.1364577625000003</c:v>
                </c:pt>
                <c:pt idx="18127">
                  <c:v>0.13816004374999991</c:v>
                </c:pt>
                <c:pt idx="18128">
                  <c:v>0.13594345625000043</c:v>
                </c:pt>
                <c:pt idx="18129">
                  <c:v>0.13529393333333359</c:v>
                </c:pt>
                <c:pt idx="18130">
                  <c:v>0.13564404791666659</c:v>
                </c:pt>
                <c:pt idx="18131">
                  <c:v>0.13670646458333374</c:v>
                </c:pt>
                <c:pt idx="18132">
                  <c:v>0.13879990833333344</c:v>
                </c:pt>
                <c:pt idx="18133">
                  <c:v>0.13693343541666714</c:v>
                </c:pt>
                <c:pt idx="18134">
                  <c:v>0.14015931874999996</c:v>
                </c:pt>
                <c:pt idx="18135">
                  <c:v>0.14054806666666692</c:v>
                </c:pt>
                <c:pt idx="18136">
                  <c:v>0.13990578750000046</c:v>
                </c:pt>
                <c:pt idx="18137">
                  <c:v>0.14120724791666683</c:v>
                </c:pt>
                <c:pt idx="18138">
                  <c:v>0.14333691041666674</c:v>
                </c:pt>
                <c:pt idx="18139">
                  <c:v>0.14462871250000001</c:v>
                </c:pt>
                <c:pt idx="18140">
                  <c:v>0.14275016666666659</c:v>
                </c:pt>
                <c:pt idx="18141">
                  <c:v>0.14040077708333321</c:v>
                </c:pt>
                <c:pt idx="18142">
                  <c:v>0.13941562708333341</c:v>
                </c:pt>
                <c:pt idx="18143">
                  <c:v>0.14291194375000038</c:v>
                </c:pt>
                <c:pt idx="18144">
                  <c:v>0.14301577083333344</c:v>
                </c:pt>
                <c:pt idx="18145">
                  <c:v>0.14597363541666691</c:v>
                </c:pt>
                <c:pt idx="18146">
                  <c:v>0.14683805624999999</c:v>
                </c:pt>
                <c:pt idx="18147">
                  <c:v>0.1418519416666667</c:v>
                </c:pt>
                <c:pt idx="18148">
                  <c:v>0.1440250666666667</c:v>
                </c:pt>
                <c:pt idx="18149">
                  <c:v>0.14403231041666692</c:v>
                </c:pt>
                <c:pt idx="18150">
                  <c:v>0.14376670624999993</c:v>
                </c:pt>
                <c:pt idx="18151">
                  <c:v>0.14256665833333343</c:v>
                </c:pt>
                <c:pt idx="18152">
                  <c:v>0.14182538125000024</c:v>
                </c:pt>
                <c:pt idx="18153">
                  <c:v>0.14209340000000031</c:v>
                </c:pt>
                <c:pt idx="18154">
                  <c:v>0.14211513124999994</c:v>
                </c:pt>
                <c:pt idx="18155">
                  <c:v>0.14379809583333381</c:v>
                </c:pt>
                <c:pt idx="18156">
                  <c:v>0.14505850833333331</c:v>
                </c:pt>
                <c:pt idx="18157">
                  <c:v>0.15077624166666692</c:v>
                </c:pt>
                <c:pt idx="18158">
                  <c:v>0.14501263125000036</c:v>
                </c:pt>
                <c:pt idx="18159">
                  <c:v>0.14671008333333374</c:v>
                </c:pt>
                <c:pt idx="18160">
                  <c:v>0.14730648541666747</c:v>
                </c:pt>
                <c:pt idx="18161">
                  <c:v>0.14684288541666701</c:v>
                </c:pt>
                <c:pt idx="18162">
                  <c:v>0.14747792083333341</c:v>
                </c:pt>
                <c:pt idx="18163">
                  <c:v>0.14410474791666678</c:v>
                </c:pt>
                <c:pt idx="18164">
                  <c:v>0.14611609583333374</c:v>
                </c:pt>
                <c:pt idx="18165">
                  <c:v>0.13887476041666669</c:v>
                </c:pt>
                <c:pt idx="18166">
                  <c:v>0.14585049166666691</c:v>
                </c:pt>
                <c:pt idx="18167">
                  <c:v>0.14429550000000024</c:v>
                </c:pt>
                <c:pt idx="18168">
                  <c:v>0.14308337916666689</c:v>
                </c:pt>
                <c:pt idx="18169">
                  <c:v>0.14403955416666686</c:v>
                </c:pt>
                <c:pt idx="18170">
                  <c:v>0.14276948333333381</c:v>
                </c:pt>
                <c:pt idx="18171">
                  <c:v>0.14784735208333377</c:v>
                </c:pt>
                <c:pt idx="18172">
                  <c:v>0.14374256041666686</c:v>
                </c:pt>
                <c:pt idx="18173">
                  <c:v>0.14700707708333344</c:v>
                </c:pt>
                <c:pt idx="18174">
                  <c:v>0.14497882708333334</c:v>
                </c:pt>
                <c:pt idx="18175">
                  <c:v>0.14820712500000022</c:v>
                </c:pt>
                <c:pt idx="18176">
                  <c:v>0.15059997708333353</c:v>
                </c:pt>
                <c:pt idx="18177">
                  <c:v>0.14843651041666694</c:v>
                </c:pt>
                <c:pt idx="18178">
                  <c:v>0.14415062499999987</c:v>
                </c:pt>
                <c:pt idx="18179">
                  <c:v>0.14379568125000031</c:v>
                </c:pt>
                <c:pt idx="18180">
                  <c:v>0.14438966875000003</c:v>
                </c:pt>
                <c:pt idx="18181">
                  <c:v>0.1421561791666667</c:v>
                </c:pt>
                <c:pt idx="18182">
                  <c:v>0.14695878541666693</c:v>
                </c:pt>
                <c:pt idx="18183">
                  <c:v>0.14611126666666674</c:v>
                </c:pt>
                <c:pt idx="18184">
                  <c:v>0.14680666666666664</c:v>
                </c:pt>
                <c:pt idx="18185">
                  <c:v>0.14748757916666674</c:v>
                </c:pt>
                <c:pt idx="18186">
                  <c:v>0.14922607916666691</c:v>
                </c:pt>
                <c:pt idx="18187">
                  <c:v>0.14694671250000027</c:v>
                </c:pt>
                <c:pt idx="18188">
                  <c:v>0.14545450000000001</c:v>
                </c:pt>
                <c:pt idx="18189">
                  <c:v>0.14023658541666709</c:v>
                </c:pt>
                <c:pt idx="18190">
                  <c:v>0.14050460416666671</c:v>
                </c:pt>
                <c:pt idx="18191">
                  <c:v>0.14541103750000037</c:v>
                </c:pt>
                <c:pt idx="18192">
                  <c:v>0.1460653895833339</c:v>
                </c:pt>
                <c:pt idx="18193">
                  <c:v>0.14826266041666691</c:v>
                </c:pt>
                <c:pt idx="18194">
                  <c:v>0.14953756041666691</c:v>
                </c:pt>
                <c:pt idx="18195">
                  <c:v>0.14542304142857126</c:v>
                </c:pt>
                <c:pt idx="18196">
                  <c:v>0.14199923125000052</c:v>
                </c:pt>
                <c:pt idx="18197">
                  <c:v>0.14077503750000028</c:v>
                </c:pt>
                <c:pt idx="18198">
                  <c:v>0.139816447916667</c:v>
                </c:pt>
                <c:pt idx="18199">
                  <c:v>0.1415452895833339</c:v>
                </c:pt>
                <c:pt idx="18200">
                  <c:v>0.14175777291666661</c:v>
                </c:pt>
                <c:pt idx="18201">
                  <c:v>0.14189298958333374</c:v>
                </c:pt>
                <c:pt idx="18202">
                  <c:v>0.1419726708333334</c:v>
                </c:pt>
                <c:pt idx="18203">
                  <c:v>0.14123139375000052</c:v>
                </c:pt>
                <c:pt idx="18204">
                  <c:v>0.14167084791666668</c:v>
                </c:pt>
                <c:pt idx="18205">
                  <c:v>0.14184952708333343</c:v>
                </c:pt>
                <c:pt idx="18206">
                  <c:v>0.14154287499999996</c:v>
                </c:pt>
                <c:pt idx="18207">
                  <c:v>0.43686109861111105</c:v>
                </c:pt>
                <c:pt idx="18208">
                  <c:v>2.5126784722222162</c:v>
                </c:pt>
                <c:pt idx="18209">
                  <c:v>6.1577368333333355</c:v>
                </c:pt>
                <c:pt idx="18210">
                  <c:v>5.3882048888888905</c:v>
                </c:pt>
                <c:pt idx="18211">
                  <c:v>2.4440513611111152</c:v>
                </c:pt>
                <c:pt idx="18212">
                  <c:v>0.3066210916666664</c:v>
                </c:pt>
                <c:pt idx="18213">
                  <c:v>0.15462991666666659</c:v>
                </c:pt>
                <c:pt idx="18214">
                  <c:v>0.15108530833333372</c:v>
                </c:pt>
                <c:pt idx="18215">
                  <c:v>0.15737046874999991</c:v>
                </c:pt>
                <c:pt idx="18216">
                  <c:v>0.62528155555555565</c:v>
                </c:pt>
                <c:pt idx="18217">
                  <c:v>4.4466005555555563</c:v>
                </c:pt>
                <c:pt idx="18218">
                  <c:v>7.1586329722222217</c:v>
                </c:pt>
                <c:pt idx="18219">
                  <c:v>8.8147666388889014</c:v>
                </c:pt>
                <c:pt idx="18220">
                  <c:v>7.7626524722222294</c:v>
                </c:pt>
                <c:pt idx="18221">
                  <c:v>6.1045003611111008</c:v>
                </c:pt>
                <c:pt idx="18222">
                  <c:v>4.0570407777777673</c:v>
                </c:pt>
                <c:pt idx="18223">
                  <c:v>4.2952172222222273</c:v>
                </c:pt>
                <c:pt idx="18224">
                  <c:v>6.1161064166666685</c:v>
                </c:pt>
                <c:pt idx="18225">
                  <c:v>5.2726489444444526</c:v>
                </c:pt>
                <c:pt idx="18226">
                  <c:v>3.8715961944444426</c:v>
                </c:pt>
                <c:pt idx="18227">
                  <c:v>2.7589286944444447</c:v>
                </c:pt>
                <c:pt idx="18228">
                  <c:v>1.919255805555556</c:v>
                </c:pt>
                <c:pt idx="18229">
                  <c:v>0.89388602777777648</c:v>
                </c:pt>
                <c:pt idx="18230">
                  <c:v>0.23355071944444492</c:v>
                </c:pt>
                <c:pt idx="18231">
                  <c:v>0.16365562916666668</c:v>
                </c:pt>
                <c:pt idx="18232">
                  <c:v>0.18466858958333351</c:v>
                </c:pt>
                <c:pt idx="18233">
                  <c:v>2.1702998333333361</c:v>
                </c:pt>
                <c:pt idx="18234">
                  <c:v>5.6127568333333295</c:v>
                </c:pt>
                <c:pt idx="18235">
                  <c:v>18.062269861111069</c:v>
                </c:pt>
                <c:pt idx="18236">
                  <c:v>15.136282333333336</c:v>
                </c:pt>
                <c:pt idx="18237">
                  <c:v>16.899898166666741</c:v>
                </c:pt>
                <c:pt idx="18238">
                  <c:v>16.620595916666691</c:v>
                </c:pt>
                <c:pt idx="18239">
                  <c:v>17.257415138888931</c:v>
                </c:pt>
                <c:pt idx="18240">
                  <c:v>17.72746038888889</c:v>
                </c:pt>
                <c:pt idx="18241">
                  <c:v>17.689614555555529</c:v>
                </c:pt>
                <c:pt idx="18242">
                  <c:v>17.493573138888888</c:v>
                </c:pt>
                <c:pt idx="18243">
                  <c:v>17.044469250000006</c:v>
                </c:pt>
                <c:pt idx="18244">
                  <c:v>16.541876583333284</c:v>
                </c:pt>
                <c:pt idx="18245">
                  <c:v>15.608346027777783</c:v>
                </c:pt>
                <c:pt idx="18246">
                  <c:v>14.237569944444447</c:v>
                </c:pt>
                <c:pt idx="18247">
                  <c:v>13.025746361111105</c:v>
                </c:pt>
                <c:pt idx="18248">
                  <c:v>13.724128138888858</c:v>
                </c:pt>
                <c:pt idx="18249">
                  <c:v>16.557267222222233</c:v>
                </c:pt>
                <c:pt idx="18250">
                  <c:v>17.524859027777751</c:v>
                </c:pt>
                <c:pt idx="18251">
                  <c:v>17.437561305555555</c:v>
                </c:pt>
                <c:pt idx="18252">
                  <c:v>17.042198500000019</c:v>
                </c:pt>
                <c:pt idx="18253">
                  <c:v>16.382419472222164</c:v>
                </c:pt>
                <c:pt idx="18254">
                  <c:v>15.06715061111111</c:v>
                </c:pt>
                <c:pt idx="18255">
                  <c:v>13.397140138888908</c:v>
                </c:pt>
                <c:pt idx="18256">
                  <c:v>12.285734166666684</c:v>
                </c:pt>
                <c:pt idx="18257">
                  <c:v>11.942598611111094</c:v>
                </c:pt>
                <c:pt idx="18258">
                  <c:v>11.683985416666696</c:v>
                </c:pt>
                <c:pt idx="18259">
                  <c:v>13.89014519444445</c:v>
                </c:pt>
                <c:pt idx="18260">
                  <c:v>16.394025527777792</c:v>
                </c:pt>
                <c:pt idx="18261">
                  <c:v>16.622362055555527</c:v>
                </c:pt>
                <c:pt idx="18262">
                  <c:v>16.373841083333321</c:v>
                </c:pt>
                <c:pt idx="18263">
                  <c:v>15.114836361111117</c:v>
                </c:pt>
                <c:pt idx="18264">
                  <c:v>16.394025527777792</c:v>
                </c:pt>
                <c:pt idx="18265">
                  <c:v>13.784933777777768</c:v>
                </c:pt>
                <c:pt idx="18266">
                  <c:v>12.840301777777793</c:v>
                </c:pt>
                <c:pt idx="18267">
                  <c:v>11.98574286111112</c:v>
                </c:pt>
                <c:pt idx="18268">
                  <c:v>11.167263638888899</c:v>
                </c:pt>
                <c:pt idx="18269">
                  <c:v>10.646504972222246</c:v>
                </c:pt>
                <c:pt idx="18270">
                  <c:v>10.166619805555555</c:v>
                </c:pt>
                <c:pt idx="18271">
                  <c:v>10.164096750000002</c:v>
                </c:pt>
                <c:pt idx="18272">
                  <c:v>9.8969051666666594</c:v>
                </c:pt>
                <c:pt idx="18273">
                  <c:v>9.4884224722222275</c:v>
                </c:pt>
                <c:pt idx="18274">
                  <c:v>9.114253333333318</c:v>
                </c:pt>
                <c:pt idx="18275">
                  <c:v>8.7188905277777682</c:v>
                </c:pt>
                <c:pt idx="18276">
                  <c:v>8.3396752777777774</c:v>
                </c:pt>
                <c:pt idx="18277">
                  <c:v>8.0432162500000004</c:v>
                </c:pt>
                <c:pt idx="18278">
                  <c:v>7.795956805555547</c:v>
                </c:pt>
                <c:pt idx="18279">
                  <c:v>7.7669416666666677</c:v>
                </c:pt>
                <c:pt idx="18280">
                  <c:v>7.5310359722222229</c:v>
                </c:pt>
                <c:pt idx="18281">
                  <c:v>7.2257462500000065</c:v>
                </c:pt>
                <c:pt idx="18282">
                  <c:v>6.9360994722222413</c:v>
                </c:pt>
                <c:pt idx="18283">
                  <c:v>6.912887361111129</c:v>
                </c:pt>
                <c:pt idx="18284">
                  <c:v>6.8704560236111192</c:v>
                </c:pt>
                <c:pt idx="18285">
                  <c:v>6.7004460833333477</c:v>
                </c:pt>
                <c:pt idx="18286">
                  <c:v>6.2632005555555565</c:v>
                </c:pt>
                <c:pt idx="18287">
                  <c:v>6.1380569999999945</c:v>
                </c:pt>
                <c:pt idx="18288">
                  <c:v>6.5422505000000086</c:v>
                </c:pt>
                <c:pt idx="18289">
                  <c:v>6.945182472222232</c:v>
                </c:pt>
                <c:pt idx="18290">
                  <c:v>6.8472879166666685</c:v>
                </c:pt>
                <c:pt idx="18291">
                  <c:v>7.7079021666666669</c:v>
                </c:pt>
                <c:pt idx="18292">
                  <c:v>8.5803747777777684</c:v>
                </c:pt>
                <c:pt idx="18293">
                  <c:v>8.2871957222222186</c:v>
                </c:pt>
                <c:pt idx="18294">
                  <c:v>7.6809054722222259</c:v>
                </c:pt>
                <c:pt idx="18295">
                  <c:v>7.2847857499999948</c:v>
                </c:pt>
                <c:pt idx="18296">
                  <c:v>8.5892054722222255</c:v>
                </c:pt>
                <c:pt idx="18297">
                  <c:v>16.38191486111111</c:v>
                </c:pt>
                <c:pt idx="18298">
                  <c:v>15.374963388888883</c:v>
                </c:pt>
                <c:pt idx="18299">
                  <c:v>15.904048138888889</c:v>
                </c:pt>
                <c:pt idx="18300">
                  <c:v>16.15206450000003</c:v>
                </c:pt>
                <c:pt idx="18301">
                  <c:v>15.666628611111108</c:v>
                </c:pt>
                <c:pt idx="18302">
                  <c:v>15.14990683333335</c:v>
                </c:pt>
                <c:pt idx="18303">
                  <c:v>14.187613444444448</c:v>
                </c:pt>
                <c:pt idx="18304">
                  <c:v>13.100933416666656</c:v>
                </c:pt>
                <c:pt idx="18305">
                  <c:v>12.235525361111092</c:v>
                </c:pt>
                <c:pt idx="18306">
                  <c:v>11.446061277777773</c:v>
                </c:pt>
                <c:pt idx="18307">
                  <c:v>10.849358638888894</c:v>
                </c:pt>
                <c:pt idx="18308">
                  <c:v>10.192102666666672</c:v>
                </c:pt>
                <c:pt idx="18309">
                  <c:v>9.4702564722222267</c:v>
                </c:pt>
                <c:pt idx="18310">
                  <c:v>8.7935729722222256</c:v>
                </c:pt>
                <c:pt idx="18311">
                  <c:v>8.3270600000000012</c:v>
                </c:pt>
                <c:pt idx="18312">
                  <c:v>8.0210133611110859</c:v>
                </c:pt>
                <c:pt idx="18313">
                  <c:v>7.7899014722222324</c:v>
                </c:pt>
                <c:pt idx="18314">
                  <c:v>7.5951215833333414</c:v>
                </c:pt>
                <c:pt idx="18315">
                  <c:v>7.3584589722222216</c:v>
                </c:pt>
                <c:pt idx="18316">
                  <c:v>7.193198833333339</c:v>
                </c:pt>
                <c:pt idx="18317">
                  <c:v>7.1031257499999843</c:v>
                </c:pt>
                <c:pt idx="18318">
                  <c:v>6.9477055277777682</c:v>
                </c:pt>
                <c:pt idx="18319">
                  <c:v>6.4950693611111241</c:v>
                </c:pt>
                <c:pt idx="18320">
                  <c:v>5.9700215000000014</c:v>
                </c:pt>
                <c:pt idx="18321">
                  <c:v>5.432106055555554</c:v>
                </c:pt>
                <c:pt idx="18322">
                  <c:v>5.0965396666666685</c:v>
                </c:pt>
                <c:pt idx="18323">
                  <c:v>5.5590157499999959</c:v>
                </c:pt>
                <c:pt idx="18324">
                  <c:v>6.5225706666666596</c:v>
                </c:pt>
                <c:pt idx="18325">
                  <c:v>8.7312534999999905</c:v>
                </c:pt>
                <c:pt idx="18326">
                  <c:v>9.5701694722222204</c:v>
                </c:pt>
                <c:pt idx="18327">
                  <c:v>9.8186904444444529</c:v>
                </c:pt>
                <c:pt idx="18328">
                  <c:v>9.4384659722222146</c:v>
                </c:pt>
                <c:pt idx="18329">
                  <c:v>8.847314055555568</c:v>
                </c:pt>
                <c:pt idx="18330">
                  <c:v>8.7991236944444289</c:v>
                </c:pt>
                <c:pt idx="18331">
                  <c:v>12.009459583333355</c:v>
                </c:pt>
                <c:pt idx="18332">
                  <c:v>14.463635722222252</c:v>
                </c:pt>
                <c:pt idx="18333">
                  <c:v>14.933428666666657</c:v>
                </c:pt>
                <c:pt idx="18334">
                  <c:v>14.721744305555561</c:v>
                </c:pt>
                <c:pt idx="18335">
                  <c:v>14.011251861111093</c:v>
                </c:pt>
                <c:pt idx="18336">
                  <c:v>12.826424972222242</c:v>
                </c:pt>
                <c:pt idx="18337">
                  <c:v>11.999367361111091</c:v>
                </c:pt>
                <c:pt idx="18338">
                  <c:v>12.624075916666669</c:v>
                </c:pt>
                <c:pt idx="18339">
                  <c:v>14.536552027777764</c:v>
                </c:pt>
                <c:pt idx="18340">
                  <c:v>14.720230472222239</c:v>
                </c:pt>
                <c:pt idx="18341">
                  <c:v>14.424528361111092</c:v>
                </c:pt>
                <c:pt idx="18342">
                  <c:v>14.094260388888868</c:v>
                </c:pt>
                <c:pt idx="18343">
                  <c:v>13.660799444444455</c:v>
                </c:pt>
                <c:pt idx="18344">
                  <c:v>13.073432111111122</c:v>
                </c:pt>
                <c:pt idx="18345">
                  <c:v>12.548636555555564</c:v>
                </c:pt>
                <c:pt idx="18346">
                  <c:v>12.099784972222258</c:v>
                </c:pt>
                <c:pt idx="18347">
                  <c:v>11.511156111111113</c:v>
                </c:pt>
                <c:pt idx="18348">
                  <c:v>10.999228138888887</c:v>
                </c:pt>
                <c:pt idx="18349">
                  <c:v>11.216463222222227</c:v>
                </c:pt>
                <c:pt idx="18350">
                  <c:v>11.145313055555553</c:v>
                </c:pt>
                <c:pt idx="18351">
                  <c:v>10.778713083333312</c:v>
                </c:pt>
                <c:pt idx="18352">
                  <c:v>10.46257422222225</c:v>
                </c:pt>
                <c:pt idx="18353">
                  <c:v>9.9521600833333217</c:v>
                </c:pt>
                <c:pt idx="18354">
                  <c:v>9.5118868888889185</c:v>
                </c:pt>
                <c:pt idx="18355">
                  <c:v>9.2840549722222274</c:v>
                </c:pt>
                <c:pt idx="18356">
                  <c:v>9.0852381944444467</c:v>
                </c:pt>
                <c:pt idx="18357">
                  <c:v>8.913922722222221</c:v>
                </c:pt>
                <c:pt idx="18358">
                  <c:v>8.9063535555555529</c:v>
                </c:pt>
                <c:pt idx="18359">
                  <c:v>8.9742237500000019</c:v>
                </c:pt>
                <c:pt idx="18360">
                  <c:v>8.9643838333333505</c:v>
                </c:pt>
                <c:pt idx="18361">
                  <c:v>9.0019773611110914</c:v>
                </c:pt>
                <c:pt idx="18362">
                  <c:v>8.9999589166666727</c:v>
                </c:pt>
                <c:pt idx="18363">
                  <c:v>9.0072757777777657</c:v>
                </c:pt>
                <c:pt idx="18364">
                  <c:v>8.7579978888889158</c:v>
                </c:pt>
                <c:pt idx="18365">
                  <c:v>8.4057793333333226</c:v>
                </c:pt>
                <c:pt idx="18366">
                  <c:v>8.2485929722222355</c:v>
                </c:pt>
                <c:pt idx="18367">
                  <c:v>8.033376333333333</c:v>
                </c:pt>
                <c:pt idx="18368">
                  <c:v>7.8433902499999855</c:v>
                </c:pt>
                <c:pt idx="18369">
                  <c:v>7.7969660277777795</c:v>
                </c:pt>
                <c:pt idx="18370">
                  <c:v>8.8223358055555554</c:v>
                </c:pt>
                <c:pt idx="18371">
                  <c:v>8.6648971388888825</c:v>
                </c:pt>
                <c:pt idx="18372">
                  <c:v>8.1279909166666648</c:v>
                </c:pt>
                <c:pt idx="18373">
                  <c:v>7.6516380277777785</c:v>
                </c:pt>
                <c:pt idx="18374">
                  <c:v>7.6814100833333434</c:v>
                </c:pt>
                <c:pt idx="18375">
                  <c:v>8.1176463888888897</c:v>
                </c:pt>
                <c:pt idx="18376">
                  <c:v>8.8884398611111095</c:v>
                </c:pt>
                <c:pt idx="18377">
                  <c:v>8.9886051666666695</c:v>
                </c:pt>
                <c:pt idx="18378">
                  <c:v>8.6545526111111055</c:v>
                </c:pt>
                <c:pt idx="18379">
                  <c:v>8.3487582777777849</c:v>
                </c:pt>
                <c:pt idx="18380">
                  <c:v>7.8983928611111098</c:v>
                </c:pt>
                <c:pt idx="18381">
                  <c:v>7.5375959166666746</c:v>
                </c:pt>
                <c:pt idx="18382">
                  <c:v>7.1460176944444473</c:v>
                </c:pt>
                <c:pt idx="18383">
                  <c:v>6.634594333333335</c:v>
                </c:pt>
                <c:pt idx="18384">
                  <c:v>6.2243455000000045</c:v>
                </c:pt>
                <c:pt idx="18385">
                  <c:v>6.1378046944444442</c:v>
                </c:pt>
                <c:pt idx="18386">
                  <c:v>6.0159411111111138</c:v>
                </c:pt>
                <c:pt idx="18387">
                  <c:v>5.9710307222222347</c:v>
                </c:pt>
                <c:pt idx="18388">
                  <c:v>5.4540566388888845</c:v>
                </c:pt>
                <c:pt idx="18389">
                  <c:v>4.8596247500000072</c:v>
                </c:pt>
                <c:pt idx="18390">
                  <c:v>4.1085111111111106</c:v>
                </c:pt>
                <c:pt idx="18391">
                  <c:v>3.6076845833333349</c:v>
                </c:pt>
                <c:pt idx="18392">
                  <c:v>3.2718658888888861</c:v>
                </c:pt>
                <c:pt idx="18393">
                  <c:v>2.99382516666667</c:v>
                </c:pt>
                <c:pt idx="18394">
                  <c:v>2.7634701944444493</c:v>
                </c:pt>
                <c:pt idx="18395">
                  <c:v>2.5482535555555601</c:v>
                </c:pt>
                <c:pt idx="18396">
                  <c:v>2.4385006388888923</c:v>
                </c:pt>
                <c:pt idx="18397">
                  <c:v>2.5250414444444447</c:v>
                </c:pt>
                <c:pt idx="18398">
                  <c:v>2.3090678888888907</c:v>
                </c:pt>
                <c:pt idx="18399">
                  <c:v>1.9904059722222271</c:v>
                </c:pt>
                <c:pt idx="18400">
                  <c:v>1.6038738611111107</c:v>
                </c:pt>
                <c:pt idx="18401">
                  <c:v>1.4603120000000021</c:v>
                </c:pt>
                <c:pt idx="18402">
                  <c:v>1.4171677500000008</c:v>
                </c:pt>
                <c:pt idx="18403">
                  <c:v>1.2102771944444468</c:v>
                </c:pt>
                <c:pt idx="18404">
                  <c:v>1.0268510555555574</c:v>
                </c:pt>
                <c:pt idx="18405">
                  <c:v>0.81138211111111058</c:v>
                </c:pt>
                <c:pt idx="18406">
                  <c:v>0.47712777777777715</c:v>
                </c:pt>
                <c:pt idx="18407">
                  <c:v>0.33971986736111154</c:v>
                </c:pt>
                <c:pt idx="18408">
                  <c:v>0.25617766249999968</c:v>
                </c:pt>
                <c:pt idx="18409">
                  <c:v>0.22292466597222191</c:v>
                </c:pt>
                <c:pt idx="18410">
                  <c:v>0.16383672291666668</c:v>
                </c:pt>
                <c:pt idx="18411">
                  <c:v>0.18019780208333341</c:v>
                </c:pt>
                <c:pt idx="18412">
                  <c:v>0.1632910270833334</c:v>
                </c:pt>
                <c:pt idx="18413">
                  <c:v>0.16219239166666671</c:v>
                </c:pt>
                <c:pt idx="18414">
                  <c:v>0.16093680833333324</c:v>
                </c:pt>
                <c:pt idx="18415">
                  <c:v>0.16096578333333356</c:v>
                </c:pt>
                <c:pt idx="18416">
                  <c:v>0.16029935833333372</c:v>
                </c:pt>
                <c:pt idx="18417">
                  <c:v>0.16118068125000015</c:v>
                </c:pt>
                <c:pt idx="18418">
                  <c:v>0.15681994375000069</c:v>
                </c:pt>
                <c:pt idx="18419">
                  <c:v>0.16032350416666666</c:v>
                </c:pt>
                <c:pt idx="18420">
                  <c:v>0.15786787291666671</c:v>
                </c:pt>
                <c:pt idx="18421">
                  <c:v>0.15520941666666707</c:v>
                </c:pt>
                <c:pt idx="18422">
                  <c:v>0.15685133333333368</c:v>
                </c:pt>
                <c:pt idx="18423">
                  <c:v>0.15765297499999995</c:v>
                </c:pt>
                <c:pt idx="18424">
                  <c:v>0.15584445208333381</c:v>
                </c:pt>
                <c:pt idx="18425">
                  <c:v>0.15397073541666698</c:v>
                </c:pt>
                <c:pt idx="18426">
                  <c:v>0.15194248541666738</c:v>
                </c:pt>
                <c:pt idx="18427">
                  <c:v>0.15138230208333353</c:v>
                </c:pt>
                <c:pt idx="18428">
                  <c:v>0.15098631041666694</c:v>
                </c:pt>
                <c:pt idx="18429">
                  <c:v>0.15142093541666699</c:v>
                </c:pt>
                <c:pt idx="18430">
                  <c:v>0.15013637708333324</c:v>
                </c:pt>
                <c:pt idx="18431">
                  <c:v>0.14913915416666704</c:v>
                </c:pt>
                <c:pt idx="18432">
                  <c:v>0.14962931458333362</c:v>
                </c:pt>
                <c:pt idx="18433">
                  <c:v>0.14828922083333368</c:v>
                </c:pt>
                <c:pt idx="18434">
                  <c:v>0.14741031250000053</c:v>
                </c:pt>
                <c:pt idx="18435">
                  <c:v>0.14710366041666659</c:v>
                </c:pt>
                <c:pt idx="18436">
                  <c:v>0.14662315833333336</c:v>
                </c:pt>
                <c:pt idx="18437">
                  <c:v>0.14600502500000009</c:v>
                </c:pt>
                <c:pt idx="18438">
                  <c:v>0.14553659583333362</c:v>
                </c:pt>
                <c:pt idx="18439">
                  <c:v>0.14426652500000009</c:v>
                </c:pt>
                <c:pt idx="18440">
                  <c:v>0.14384155833333345</c:v>
                </c:pt>
                <c:pt idx="18441">
                  <c:v>0.14324515625000023</c:v>
                </c:pt>
                <c:pt idx="18442">
                  <c:v>0.14381016875000024</c:v>
                </c:pt>
                <c:pt idx="18443">
                  <c:v>0.14430998750000043</c:v>
                </c:pt>
                <c:pt idx="18444">
                  <c:v>0.14373048750000048</c:v>
                </c:pt>
                <c:pt idx="18445">
                  <c:v>0.14329827708333367</c:v>
                </c:pt>
                <c:pt idx="18446">
                  <c:v>0.14393814166666719</c:v>
                </c:pt>
                <c:pt idx="18447">
                  <c:v>0.14330069166666654</c:v>
                </c:pt>
                <c:pt idx="18448">
                  <c:v>0.14296989375000044</c:v>
                </c:pt>
                <c:pt idx="18449">
                  <c:v>0.14426893958333381</c:v>
                </c:pt>
                <c:pt idx="18450">
                  <c:v>0.14310511041666654</c:v>
                </c:pt>
                <c:pt idx="18451">
                  <c:v>0.14217791041666669</c:v>
                </c:pt>
                <c:pt idx="18452">
                  <c:v>0.14153321666666671</c:v>
                </c:pt>
                <c:pt idx="18453">
                  <c:v>0.14215135000000001</c:v>
                </c:pt>
                <c:pt idx="18454">
                  <c:v>0.14016897708333331</c:v>
                </c:pt>
                <c:pt idx="18455">
                  <c:v>0.13901722083333373</c:v>
                </c:pt>
                <c:pt idx="18456">
                  <c:v>0.13930938541666701</c:v>
                </c:pt>
                <c:pt idx="18457">
                  <c:v>0.14034765625000001</c:v>
                </c:pt>
                <c:pt idx="18458">
                  <c:v>0.14155977708333323</c:v>
                </c:pt>
                <c:pt idx="18459">
                  <c:v>0.14127968541666674</c:v>
                </c:pt>
                <c:pt idx="18460">
                  <c:v>0.14244834375000051</c:v>
                </c:pt>
                <c:pt idx="18461">
                  <c:v>0.14113239583333356</c:v>
                </c:pt>
                <c:pt idx="18462">
                  <c:v>0.13987922708333325</c:v>
                </c:pt>
                <c:pt idx="18463">
                  <c:v>0.13892063750000036</c:v>
                </c:pt>
                <c:pt idx="18464">
                  <c:v>0.13993476250000023</c:v>
                </c:pt>
                <c:pt idx="18465">
                  <c:v>0.1387250562499999</c:v>
                </c:pt>
                <c:pt idx="18466">
                  <c:v>0.13932145833333343</c:v>
                </c:pt>
                <c:pt idx="18467">
                  <c:v>0.14106478750000045</c:v>
                </c:pt>
                <c:pt idx="18468">
                  <c:v>0.14181089374999994</c:v>
                </c:pt>
                <c:pt idx="18469">
                  <c:v>0.14140041458333377</c:v>
                </c:pt>
                <c:pt idx="18470">
                  <c:v>0.14011344166666692</c:v>
                </c:pt>
                <c:pt idx="18471">
                  <c:v>0.13966915833333329</c:v>
                </c:pt>
                <c:pt idx="18472">
                  <c:v>0.14032351041666666</c:v>
                </c:pt>
                <c:pt idx="18473">
                  <c:v>0.13982852083333336</c:v>
                </c:pt>
                <c:pt idx="18474">
                  <c:v>0.14140765833333341</c:v>
                </c:pt>
                <c:pt idx="18475">
                  <c:v>0.13947116250000022</c:v>
                </c:pt>
                <c:pt idx="18476">
                  <c:v>0.1388409562500002</c:v>
                </c:pt>
                <c:pt idx="18477">
                  <c:v>0.13969813333333361</c:v>
                </c:pt>
                <c:pt idx="18478">
                  <c:v>0.13935284791666683</c:v>
                </c:pt>
                <c:pt idx="18479">
                  <c:v>0.13796446250000041</c:v>
                </c:pt>
                <c:pt idx="18480">
                  <c:v>0.13709038333333368</c:v>
                </c:pt>
                <c:pt idx="18481">
                  <c:v>0.13640222708333341</c:v>
                </c:pt>
                <c:pt idx="18482">
                  <c:v>0.13426290624999992</c:v>
                </c:pt>
                <c:pt idx="18483">
                  <c:v>0.13706140833333341</c:v>
                </c:pt>
                <c:pt idx="18484">
                  <c:v>0.13869849583333363</c:v>
                </c:pt>
                <c:pt idx="18485">
                  <c:v>0.13754673958333377</c:v>
                </c:pt>
                <c:pt idx="18486">
                  <c:v>0.13905102499999997</c:v>
                </c:pt>
                <c:pt idx="18487">
                  <c:v>0.13723767291666666</c:v>
                </c:pt>
                <c:pt idx="18488">
                  <c:v>0.13700828750000038</c:v>
                </c:pt>
                <c:pt idx="18489">
                  <c:v>0.13666541666666659</c:v>
                </c:pt>
                <c:pt idx="18490">
                  <c:v>0.13653985833333324</c:v>
                </c:pt>
                <c:pt idx="18491">
                  <c:v>0.13726906250000048</c:v>
                </c:pt>
                <c:pt idx="18492">
                  <c:v>0.13915726666666675</c:v>
                </c:pt>
                <c:pt idx="18493">
                  <c:v>0.14021243958333393</c:v>
                </c:pt>
                <c:pt idx="18494">
                  <c:v>0.14010861249999984</c:v>
                </c:pt>
                <c:pt idx="18495">
                  <c:v>0.13855120624999995</c:v>
                </c:pt>
                <c:pt idx="18496">
                  <c:v>0.13751776458333367</c:v>
                </c:pt>
                <c:pt idx="18497">
                  <c:v>0.13664127083333324</c:v>
                </c:pt>
                <c:pt idx="18498">
                  <c:v>0.13952186874999983</c:v>
                </c:pt>
                <c:pt idx="18499">
                  <c:v>0.13773507708333341</c:v>
                </c:pt>
                <c:pt idx="18500">
                  <c:v>0.14062774791666668</c:v>
                </c:pt>
                <c:pt idx="18501">
                  <c:v>0.13883129791666671</c:v>
                </c:pt>
                <c:pt idx="18502">
                  <c:v>0.13974401041666704</c:v>
                </c:pt>
                <c:pt idx="18503">
                  <c:v>0.13812623958333353</c:v>
                </c:pt>
                <c:pt idx="18504">
                  <c:v>0.13656400416666692</c:v>
                </c:pt>
                <c:pt idx="18505">
                  <c:v>0.13644086041666689</c:v>
                </c:pt>
                <c:pt idx="18506">
                  <c:v>0.13899548958333399</c:v>
                </c:pt>
                <c:pt idx="18507">
                  <c:v>0.13735357291666667</c:v>
                </c:pt>
                <c:pt idx="18508">
                  <c:v>0.13723042916666695</c:v>
                </c:pt>
                <c:pt idx="18509">
                  <c:v>0.13886993125000024</c:v>
                </c:pt>
                <c:pt idx="18510">
                  <c:v>0.13973193750000032</c:v>
                </c:pt>
                <c:pt idx="18511">
                  <c:v>0.13893029583333383</c:v>
                </c:pt>
                <c:pt idx="18512">
                  <c:v>0.13978022916666674</c:v>
                </c:pt>
                <c:pt idx="18513">
                  <c:v>0.1406398208333334</c:v>
                </c:pt>
                <c:pt idx="18514">
                  <c:v>0.13991303125000043</c:v>
                </c:pt>
                <c:pt idx="18515">
                  <c:v>0.13965708541666674</c:v>
                </c:pt>
                <c:pt idx="18516">
                  <c:v>0.14014483125000021</c:v>
                </c:pt>
                <c:pt idx="18517">
                  <c:v>0.14079193958333386</c:v>
                </c:pt>
                <c:pt idx="18518">
                  <c:v>0.13900997708333343</c:v>
                </c:pt>
                <c:pt idx="18519">
                  <c:v>0.13822282291666638</c:v>
                </c:pt>
                <c:pt idx="18520">
                  <c:v>0.13863088750000024</c:v>
                </c:pt>
                <c:pt idx="18521">
                  <c:v>0.13724491666666674</c:v>
                </c:pt>
                <c:pt idx="18522">
                  <c:v>0.1385053291666668</c:v>
                </c:pt>
                <c:pt idx="18523">
                  <c:v>0.13918624166666671</c:v>
                </c:pt>
                <c:pt idx="18524">
                  <c:v>0.13874678750000036</c:v>
                </c:pt>
                <c:pt idx="18525">
                  <c:v>0.13815762916666668</c:v>
                </c:pt>
                <c:pt idx="18526">
                  <c:v>0.137834075</c:v>
                </c:pt>
                <c:pt idx="18527">
                  <c:v>0.13726906250000032</c:v>
                </c:pt>
                <c:pt idx="18528">
                  <c:v>0.13476996875000027</c:v>
                </c:pt>
                <c:pt idx="18529">
                  <c:v>0.13131470000000003</c:v>
                </c:pt>
                <c:pt idx="18530">
                  <c:v>0.1366919770833335</c:v>
                </c:pt>
                <c:pt idx="18531">
                  <c:v>0.13903170833333323</c:v>
                </c:pt>
                <c:pt idx="18532">
                  <c:v>0.13847876874999998</c:v>
                </c:pt>
                <c:pt idx="18533">
                  <c:v>0.24166259930555517</c:v>
                </c:pt>
                <c:pt idx="18534">
                  <c:v>1.6664456388888929</c:v>
                </c:pt>
                <c:pt idx="18535">
                  <c:v>0.4814361819444461</c:v>
                </c:pt>
                <c:pt idx="18536">
                  <c:v>0.15116016041666691</c:v>
                </c:pt>
                <c:pt idx="18537">
                  <c:v>0.14340451874999999</c:v>
                </c:pt>
                <c:pt idx="18538">
                  <c:v>0.14034282708333334</c:v>
                </c:pt>
                <c:pt idx="18539">
                  <c:v>0.13970296249999994</c:v>
                </c:pt>
                <c:pt idx="18540">
                  <c:v>0.1362018166666667</c:v>
                </c:pt>
                <c:pt idx="18541">
                  <c:v>0.13684892500000009</c:v>
                </c:pt>
                <c:pt idx="18542">
                  <c:v>0.13609316041666691</c:v>
                </c:pt>
                <c:pt idx="18543">
                  <c:v>0.13700345833333349</c:v>
                </c:pt>
                <c:pt idx="18544">
                  <c:v>0.13682477916666669</c:v>
                </c:pt>
                <c:pt idx="18545">
                  <c:v>0.13657849166666691</c:v>
                </c:pt>
                <c:pt idx="18546">
                  <c:v>0.13575994791666671</c:v>
                </c:pt>
                <c:pt idx="18547">
                  <c:v>0.13460577708333332</c:v>
                </c:pt>
                <c:pt idx="18548">
                  <c:v>0.13386691458333341</c:v>
                </c:pt>
                <c:pt idx="18549">
                  <c:v>0.13434741666666689</c:v>
                </c:pt>
                <c:pt idx="18550">
                  <c:v>0.1332584395833338</c:v>
                </c:pt>
                <c:pt idx="18551">
                  <c:v>0.13231916666666671</c:v>
                </c:pt>
                <c:pt idx="18552">
                  <c:v>0.13235779999999997</c:v>
                </c:pt>
                <c:pt idx="18553">
                  <c:v>0.13211634166666683</c:v>
                </c:pt>
                <c:pt idx="18554">
                  <c:v>0.13364477291666665</c:v>
                </c:pt>
                <c:pt idx="18555">
                  <c:v>0.13326568333333341</c:v>
                </c:pt>
                <c:pt idx="18556">
                  <c:v>0.13220809583333373</c:v>
                </c:pt>
                <c:pt idx="18557">
                  <c:v>0.1337655020833334</c:v>
                </c:pt>
                <c:pt idx="18558">
                  <c:v>0.13742842500000021</c:v>
                </c:pt>
                <c:pt idx="18559">
                  <c:v>0.93774377291666688</c:v>
                </c:pt>
                <c:pt idx="18560">
                  <c:v>6.5561273055555604</c:v>
                </c:pt>
                <c:pt idx="18561">
                  <c:v>5.6622087222222284</c:v>
                </c:pt>
                <c:pt idx="18562">
                  <c:v>3.1013073333333332</c:v>
                </c:pt>
                <c:pt idx="18563">
                  <c:v>0.97386688888888862</c:v>
                </c:pt>
                <c:pt idx="18564">
                  <c:v>0.96175622222222279</c:v>
                </c:pt>
                <c:pt idx="18565">
                  <c:v>0.92819958333333363</c:v>
                </c:pt>
                <c:pt idx="18566">
                  <c:v>0.23739034027777761</c:v>
                </c:pt>
                <c:pt idx="18567">
                  <c:v>0.82324004513889071</c:v>
                </c:pt>
                <c:pt idx="18568">
                  <c:v>9.2573105833333429</c:v>
                </c:pt>
                <c:pt idx="18569">
                  <c:v>12.673275500000011</c:v>
                </c:pt>
                <c:pt idx="18570">
                  <c:v>13.473841027777777</c:v>
                </c:pt>
                <c:pt idx="18571">
                  <c:v>12.472692583333352</c:v>
                </c:pt>
                <c:pt idx="18572">
                  <c:v>10.742128777777753</c:v>
                </c:pt>
                <c:pt idx="18573">
                  <c:v>9.1145056388888968</c:v>
                </c:pt>
                <c:pt idx="18574">
                  <c:v>9.0355340000000233</c:v>
                </c:pt>
                <c:pt idx="18575">
                  <c:v>12.703552166666672</c:v>
                </c:pt>
                <c:pt idx="18576">
                  <c:v>13.633298138888902</c:v>
                </c:pt>
                <c:pt idx="18577">
                  <c:v>12.448471250000003</c:v>
                </c:pt>
                <c:pt idx="18578">
                  <c:v>11.087282777777789</c:v>
                </c:pt>
                <c:pt idx="18579">
                  <c:v>9.9112865833333288</c:v>
                </c:pt>
                <c:pt idx="18580">
                  <c:v>8.7784346388889283</c:v>
                </c:pt>
                <c:pt idx="18581">
                  <c:v>7.7472618333333401</c:v>
                </c:pt>
                <c:pt idx="18582">
                  <c:v>6.701959916666671</c:v>
                </c:pt>
                <c:pt idx="18583">
                  <c:v>5.6193167777777697</c:v>
                </c:pt>
                <c:pt idx="18584">
                  <c:v>4.3174201111111161</c:v>
                </c:pt>
                <c:pt idx="18585">
                  <c:v>3.4182031111111066</c:v>
                </c:pt>
                <c:pt idx="18586">
                  <c:v>2.8835676388888887</c:v>
                </c:pt>
                <c:pt idx="18587">
                  <c:v>2.4150362222222248</c:v>
                </c:pt>
                <c:pt idx="18588">
                  <c:v>1.9891444444444442</c:v>
                </c:pt>
                <c:pt idx="18589">
                  <c:v>1.5435728333333329</c:v>
                </c:pt>
                <c:pt idx="18590">
                  <c:v>1.0682291666666681</c:v>
                </c:pt>
                <c:pt idx="18591">
                  <c:v>0.81264363888889102</c:v>
                </c:pt>
                <c:pt idx="18592">
                  <c:v>1.4648535000000005</c:v>
                </c:pt>
                <c:pt idx="18593">
                  <c:v>1.4729272777777778</c:v>
                </c:pt>
                <c:pt idx="18594">
                  <c:v>1.5412532500000018</c:v>
                </c:pt>
                <c:pt idx="18595">
                  <c:v>1.4159062222222212</c:v>
                </c:pt>
                <c:pt idx="18596">
                  <c:v>0.86108630555555543</c:v>
                </c:pt>
                <c:pt idx="18597">
                  <c:v>0.51744613888888769</c:v>
                </c:pt>
                <c:pt idx="18598">
                  <c:v>0.36051208333333207</c:v>
                </c:pt>
                <c:pt idx="18599">
                  <c:v>0.31423220069444363</c:v>
                </c:pt>
                <c:pt idx="18600">
                  <c:v>1.3713490833333335</c:v>
                </c:pt>
                <c:pt idx="18601">
                  <c:v>2.1634875833333402</c:v>
                </c:pt>
                <c:pt idx="18602">
                  <c:v>1.6344028333333351</c:v>
                </c:pt>
                <c:pt idx="18603">
                  <c:v>1.1681421666666736</c:v>
                </c:pt>
                <c:pt idx="18604">
                  <c:v>1.3778080833333344</c:v>
                </c:pt>
                <c:pt idx="18605">
                  <c:v>7.246183000000002</c:v>
                </c:pt>
                <c:pt idx="18606">
                  <c:v>8.768090111111098</c:v>
                </c:pt>
                <c:pt idx="18607">
                  <c:v>8.7108167499999976</c:v>
                </c:pt>
                <c:pt idx="18608">
                  <c:v>10.884429111111119</c:v>
                </c:pt>
                <c:pt idx="18609">
                  <c:v>15.281862638888896</c:v>
                </c:pt>
                <c:pt idx="18610">
                  <c:v>17.731497277777748</c:v>
                </c:pt>
                <c:pt idx="18611">
                  <c:v>18.079931249999973</c:v>
                </c:pt>
                <c:pt idx="18612">
                  <c:v>18.062774472222181</c:v>
                </c:pt>
                <c:pt idx="18613">
                  <c:v>17.343508305555574</c:v>
                </c:pt>
                <c:pt idx="18614">
                  <c:v>17.500133083333278</c:v>
                </c:pt>
                <c:pt idx="18615">
                  <c:v>17.019995611111131</c:v>
                </c:pt>
                <c:pt idx="18616">
                  <c:v>16.32539841666669</c:v>
                </c:pt>
                <c:pt idx="18617">
                  <c:v>14.928130250000006</c:v>
                </c:pt>
                <c:pt idx="18618">
                  <c:v>13.062582972222254</c:v>
                </c:pt>
                <c:pt idx="18619">
                  <c:v>12.07758208333335</c:v>
                </c:pt>
                <c:pt idx="18620">
                  <c:v>11.189214222222224</c:v>
                </c:pt>
                <c:pt idx="18621">
                  <c:v>10.225407000000002</c:v>
                </c:pt>
                <c:pt idx="18622">
                  <c:v>9.5363605277777719</c:v>
                </c:pt>
                <c:pt idx="18623">
                  <c:v>8.9565623611111107</c:v>
                </c:pt>
                <c:pt idx="18624">
                  <c:v>8.4938339722222267</c:v>
                </c:pt>
                <c:pt idx="18625">
                  <c:v>8.7244412500000017</c:v>
                </c:pt>
                <c:pt idx="18626">
                  <c:v>10.887961388888899</c:v>
                </c:pt>
                <c:pt idx="18627">
                  <c:v>22.605031388888897</c:v>
                </c:pt>
                <c:pt idx="18628">
                  <c:v>36.024154666666568</c:v>
                </c:pt>
                <c:pt idx="18629">
                  <c:v>24.165541249999947</c:v>
                </c:pt>
                <c:pt idx="18630">
                  <c:v>17.381549472222169</c:v>
                </c:pt>
                <c:pt idx="18631">
                  <c:v>15.944669333333334</c:v>
                </c:pt>
                <c:pt idx="18632">
                  <c:v>23.499959194444472</c:v>
                </c:pt>
                <c:pt idx="18633">
                  <c:v>23.818621111111121</c:v>
                </c:pt>
                <c:pt idx="18634">
                  <c:v>17.808198166666699</c:v>
                </c:pt>
                <c:pt idx="18635">
                  <c:v>16.170735111111092</c:v>
                </c:pt>
                <c:pt idx="18636">
                  <c:v>15.413061527777792</c:v>
                </c:pt>
                <c:pt idx="18637">
                  <c:v>14.83528180555555</c:v>
                </c:pt>
                <c:pt idx="18638">
                  <c:v>14.400559333333362</c:v>
                </c:pt>
                <c:pt idx="18639">
                  <c:v>14.32083077777777</c:v>
                </c:pt>
                <c:pt idx="18640">
                  <c:v>16.569630194444457</c:v>
                </c:pt>
                <c:pt idx="18641">
                  <c:v>21.478234777777718</c:v>
                </c:pt>
                <c:pt idx="18642">
                  <c:v>17.422927583333269</c:v>
                </c:pt>
                <c:pt idx="18643">
                  <c:v>16.85952927777771</c:v>
                </c:pt>
                <c:pt idx="18644">
                  <c:v>16.597131500000007</c:v>
                </c:pt>
                <c:pt idx="18645">
                  <c:v>16.191928777777775</c:v>
                </c:pt>
                <c:pt idx="18646">
                  <c:v>15.805648972222256</c:v>
                </c:pt>
                <c:pt idx="18647">
                  <c:v>15.370674194444454</c:v>
                </c:pt>
                <c:pt idx="18648">
                  <c:v>14.919047250000018</c:v>
                </c:pt>
                <c:pt idx="18649">
                  <c:v>14.604422222222222</c:v>
                </c:pt>
                <c:pt idx="18650">
                  <c:v>14.463383416666678</c:v>
                </c:pt>
                <c:pt idx="18651">
                  <c:v>14.68869227777777</c:v>
                </c:pt>
                <c:pt idx="18652">
                  <c:v>14.759590138888891</c:v>
                </c:pt>
                <c:pt idx="18653">
                  <c:v>14.712408999999999</c:v>
                </c:pt>
                <c:pt idx="18654">
                  <c:v>14.649080305555549</c:v>
                </c:pt>
                <c:pt idx="18655">
                  <c:v>14.362965805555556</c:v>
                </c:pt>
                <c:pt idx="18656">
                  <c:v>14.057171472222205</c:v>
                </c:pt>
                <c:pt idx="18657">
                  <c:v>14.020839472222224</c:v>
                </c:pt>
                <c:pt idx="18658">
                  <c:v>14.013522611111112</c:v>
                </c:pt>
                <c:pt idx="18659">
                  <c:v>14.936960944444458</c:v>
                </c:pt>
                <c:pt idx="18660">
                  <c:v>16.005979583333268</c:v>
                </c:pt>
                <c:pt idx="18661">
                  <c:v>16.190414944444491</c:v>
                </c:pt>
                <c:pt idx="18662">
                  <c:v>15.961321500000013</c:v>
                </c:pt>
                <c:pt idx="18663">
                  <c:v>15.587656972222252</c:v>
                </c:pt>
                <c:pt idx="18664">
                  <c:v>15.421892222222255</c:v>
                </c:pt>
                <c:pt idx="18665">
                  <c:v>15.236195333333349</c:v>
                </c:pt>
                <c:pt idx="18666">
                  <c:v>15.031575527777768</c:v>
                </c:pt>
                <c:pt idx="18667">
                  <c:v>14.726538111111118</c:v>
                </c:pt>
                <c:pt idx="18668">
                  <c:v>16.392259388888885</c:v>
                </c:pt>
                <c:pt idx="18669">
                  <c:v>14.744956416666669</c:v>
                </c:pt>
                <c:pt idx="18670">
                  <c:v>14.541345833333335</c:v>
                </c:pt>
                <c:pt idx="18671">
                  <c:v>14.469691055555566</c:v>
                </c:pt>
                <c:pt idx="18672">
                  <c:v>15.938866305555552</c:v>
                </c:pt>
                <c:pt idx="18673">
                  <c:v>15.900515861111112</c:v>
                </c:pt>
                <c:pt idx="18674">
                  <c:v>14.444965111111088</c:v>
                </c:pt>
                <c:pt idx="18675">
                  <c:v>13.896705138888926</c:v>
                </c:pt>
                <c:pt idx="18676">
                  <c:v>13.36711577777778</c:v>
                </c:pt>
                <c:pt idx="18677">
                  <c:v>12.774954638888882</c:v>
                </c:pt>
                <c:pt idx="18678">
                  <c:v>12.003656555555571</c:v>
                </c:pt>
                <c:pt idx="18679">
                  <c:v>11.169029777777789</c:v>
                </c:pt>
                <c:pt idx="18680">
                  <c:v>10.526912138888889</c:v>
                </c:pt>
                <c:pt idx="18681">
                  <c:v>11.175589722222242</c:v>
                </c:pt>
                <c:pt idx="18682">
                  <c:v>15.149402222222246</c:v>
                </c:pt>
                <c:pt idx="18683">
                  <c:v>16.299915555555565</c:v>
                </c:pt>
                <c:pt idx="18684">
                  <c:v>16.500750777777739</c:v>
                </c:pt>
                <c:pt idx="18685">
                  <c:v>16.680294666666654</c:v>
                </c:pt>
                <c:pt idx="18686">
                  <c:v>17.325033027777746</c:v>
                </c:pt>
                <c:pt idx="18687">
                  <c:v>17.471117944444458</c:v>
                </c:pt>
                <c:pt idx="18688">
                  <c:v>17.436552083333275</c:v>
                </c:pt>
                <c:pt idx="18689">
                  <c:v>17.198375638888891</c:v>
                </c:pt>
                <c:pt idx="18690">
                  <c:v>17.056327611111129</c:v>
                </c:pt>
                <c:pt idx="18691">
                  <c:v>16.962722249999892</c:v>
                </c:pt>
                <c:pt idx="18692">
                  <c:v>16.927651777777786</c:v>
                </c:pt>
                <c:pt idx="18693">
                  <c:v>17.609381388888931</c:v>
                </c:pt>
                <c:pt idx="18694">
                  <c:v>18.153099861111112</c:v>
                </c:pt>
                <c:pt idx="18695">
                  <c:v>18.199019472222229</c:v>
                </c:pt>
                <c:pt idx="18696">
                  <c:v>17.979765944444438</c:v>
                </c:pt>
                <c:pt idx="18697">
                  <c:v>17.74285102777776</c:v>
                </c:pt>
                <c:pt idx="18698">
                  <c:v>17.555135694444481</c:v>
                </c:pt>
                <c:pt idx="18699">
                  <c:v>17.365401916666677</c:v>
                </c:pt>
                <c:pt idx="18700">
                  <c:v>17.130505444444516</c:v>
                </c:pt>
                <c:pt idx="18701">
                  <c:v>16.888292111111085</c:v>
                </c:pt>
                <c:pt idx="18702">
                  <c:v>16.675598527777762</c:v>
                </c:pt>
                <c:pt idx="18703">
                  <c:v>16.374597999999988</c:v>
                </c:pt>
                <c:pt idx="18704">
                  <c:v>16.067037527777789</c:v>
                </c:pt>
                <c:pt idx="18705">
                  <c:v>15.684290000000008</c:v>
                </c:pt>
                <c:pt idx="18706">
                  <c:v>15.283376472222232</c:v>
                </c:pt>
                <c:pt idx="18707">
                  <c:v>15.054787638888918</c:v>
                </c:pt>
                <c:pt idx="18708">
                  <c:v>14.711399777777768</c:v>
                </c:pt>
                <c:pt idx="18709">
                  <c:v>14.641006527777783</c:v>
                </c:pt>
                <c:pt idx="18710">
                  <c:v>15.501873083333308</c:v>
                </c:pt>
                <c:pt idx="18711">
                  <c:v>16.0529084166667</c:v>
                </c:pt>
                <c:pt idx="18712">
                  <c:v>16.917307250000011</c:v>
                </c:pt>
                <c:pt idx="18713">
                  <c:v>18.155622916666672</c:v>
                </c:pt>
                <c:pt idx="18714">
                  <c:v>18.660990944444457</c:v>
                </c:pt>
                <c:pt idx="18715">
                  <c:v>18.775033055555529</c:v>
                </c:pt>
                <c:pt idx="18716">
                  <c:v>18.633741944444445</c:v>
                </c:pt>
                <c:pt idx="18717">
                  <c:v>18.599680694444491</c:v>
                </c:pt>
                <c:pt idx="18718">
                  <c:v>18.504561499999994</c:v>
                </c:pt>
                <c:pt idx="18719">
                  <c:v>18.350655111111191</c:v>
                </c:pt>
                <c:pt idx="18720">
                  <c:v>18.353430472222229</c:v>
                </c:pt>
                <c:pt idx="18721">
                  <c:v>18.286317194444475</c:v>
                </c:pt>
                <c:pt idx="18722">
                  <c:v>18.258563583333249</c:v>
                </c:pt>
                <c:pt idx="18723">
                  <c:v>18.270674250000006</c:v>
                </c:pt>
                <c:pt idx="18724">
                  <c:v>18.379417944444491</c:v>
                </c:pt>
                <c:pt idx="18725">
                  <c:v>18.52247519444451</c:v>
                </c:pt>
                <c:pt idx="18726">
                  <c:v>18.430131361111123</c:v>
                </c:pt>
                <c:pt idx="18727">
                  <c:v>18.271178861111128</c:v>
                </c:pt>
                <c:pt idx="18728">
                  <c:v>18.015593333333289</c:v>
                </c:pt>
                <c:pt idx="18729">
                  <c:v>17.834942555555561</c:v>
                </c:pt>
                <c:pt idx="18730">
                  <c:v>17.624267416666726</c:v>
                </c:pt>
                <c:pt idx="18731">
                  <c:v>17.44285972222222</c:v>
                </c:pt>
                <c:pt idx="18732">
                  <c:v>17.258928972222186</c:v>
                </c:pt>
                <c:pt idx="18733">
                  <c:v>17.129243916666663</c:v>
                </c:pt>
                <c:pt idx="18734">
                  <c:v>17.026303250000026</c:v>
                </c:pt>
                <c:pt idx="18735">
                  <c:v>16.977355972222227</c:v>
                </c:pt>
                <c:pt idx="18736">
                  <c:v>16.949854666666695</c:v>
                </c:pt>
                <c:pt idx="18737">
                  <c:v>17.197114111111134</c:v>
                </c:pt>
                <c:pt idx="18738">
                  <c:v>17.524606722222259</c:v>
                </c:pt>
                <c:pt idx="18739">
                  <c:v>17.557911055555625</c:v>
                </c:pt>
                <c:pt idx="18740">
                  <c:v>17.395173972222192</c:v>
                </c:pt>
                <c:pt idx="18741">
                  <c:v>17.236473777777732</c:v>
                </c:pt>
                <c:pt idx="18742">
                  <c:v>17.158006749999988</c:v>
                </c:pt>
                <c:pt idx="18743">
                  <c:v>17.241015277777759</c:v>
                </c:pt>
                <c:pt idx="18744">
                  <c:v>17.302577833333277</c:v>
                </c:pt>
                <c:pt idx="18745">
                  <c:v>17.381297166666691</c:v>
                </c:pt>
                <c:pt idx="18746">
                  <c:v>17.518502555555525</c:v>
                </c:pt>
                <c:pt idx="18747">
                  <c:v>17.627799694444445</c:v>
                </c:pt>
                <c:pt idx="18748">
                  <c:v>17.641171888888891</c:v>
                </c:pt>
                <c:pt idx="18749">
                  <c:v>17.637387305555581</c:v>
                </c:pt>
                <c:pt idx="18750">
                  <c:v>17.57481552777783</c:v>
                </c:pt>
                <c:pt idx="18751">
                  <c:v>17.655300999999987</c:v>
                </c:pt>
                <c:pt idx="18752">
                  <c:v>17.72569424999994</c:v>
                </c:pt>
                <c:pt idx="18753">
                  <c:v>17.801133611111126</c:v>
                </c:pt>
                <c:pt idx="18754">
                  <c:v>17.940406277777669</c:v>
                </c:pt>
                <c:pt idx="18755">
                  <c:v>18.038805444444499</c:v>
                </c:pt>
                <c:pt idx="18756">
                  <c:v>18.207597861111129</c:v>
                </c:pt>
                <c:pt idx="18757">
                  <c:v>18.255535916666652</c:v>
                </c:pt>
                <c:pt idx="18758">
                  <c:v>18.2303053611111</c:v>
                </c:pt>
                <c:pt idx="18759">
                  <c:v>18.179339638888877</c:v>
                </c:pt>
                <c:pt idx="18760">
                  <c:v>18.303473972222214</c:v>
                </c:pt>
                <c:pt idx="18761">
                  <c:v>18.261843555555529</c:v>
                </c:pt>
                <c:pt idx="18762">
                  <c:v>18.100620305555562</c:v>
                </c:pt>
                <c:pt idx="18763">
                  <c:v>17.984559749999956</c:v>
                </c:pt>
                <c:pt idx="18764">
                  <c:v>17.894991277777802</c:v>
                </c:pt>
                <c:pt idx="18765">
                  <c:v>17.845034777777759</c:v>
                </c:pt>
                <c:pt idx="18766">
                  <c:v>17.674476222222214</c:v>
                </c:pt>
                <c:pt idx="18767">
                  <c:v>17.491050083333302</c:v>
                </c:pt>
                <c:pt idx="18768">
                  <c:v>17.364897305555591</c:v>
                </c:pt>
                <c:pt idx="18769">
                  <c:v>17.234455333333329</c:v>
                </c:pt>
                <c:pt idx="18770">
                  <c:v>17.018481777777772</c:v>
                </c:pt>
                <c:pt idx="18771">
                  <c:v>16.908728861111058</c:v>
                </c:pt>
                <c:pt idx="18772">
                  <c:v>16.744982555555556</c:v>
                </c:pt>
                <c:pt idx="18773">
                  <c:v>16.565088694444441</c:v>
                </c:pt>
                <c:pt idx="18774">
                  <c:v>16.493433916666643</c:v>
                </c:pt>
                <c:pt idx="18775">
                  <c:v>16.310764694444494</c:v>
                </c:pt>
                <c:pt idx="18776">
                  <c:v>16.035499333333277</c:v>
                </c:pt>
                <c:pt idx="18777">
                  <c:v>15.508685333333327</c:v>
                </c:pt>
                <c:pt idx="18778">
                  <c:v>15.09692266666668</c:v>
                </c:pt>
                <c:pt idx="18779">
                  <c:v>14.65387411111111</c:v>
                </c:pt>
                <c:pt idx="18780">
                  <c:v>13.886865222222236</c:v>
                </c:pt>
                <c:pt idx="18781">
                  <c:v>12.8640185</c:v>
                </c:pt>
                <c:pt idx="18782">
                  <c:v>12.021317944444419</c:v>
                </c:pt>
                <c:pt idx="18783">
                  <c:v>11.338074499999994</c:v>
                </c:pt>
                <c:pt idx="18784">
                  <c:v>10.793599111111119</c:v>
                </c:pt>
                <c:pt idx="18785">
                  <c:v>10.186804250000012</c:v>
                </c:pt>
                <c:pt idx="18786">
                  <c:v>9.7061621666666653</c:v>
                </c:pt>
                <c:pt idx="18787">
                  <c:v>9.227790833333323</c:v>
                </c:pt>
                <c:pt idx="18788">
                  <c:v>8.8894490833333553</c:v>
                </c:pt>
                <c:pt idx="18789">
                  <c:v>8.6641402222222208</c:v>
                </c:pt>
                <c:pt idx="18790">
                  <c:v>8.4080500833333183</c:v>
                </c:pt>
                <c:pt idx="18791">
                  <c:v>8.2087286944444369</c:v>
                </c:pt>
                <c:pt idx="18792">
                  <c:v>8.0742498333333241</c:v>
                </c:pt>
                <c:pt idx="18793">
                  <c:v>7.8824976111111154</c:v>
                </c:pt>
                <c:pt idx="18794">
                  <c:v>7.6882223333333402</c:v>
                </c:pt>
                <c:pt idx="18795">
                  <c:v>7.5002546944444584</c:v>
                </c:pt>
                <c:pt idx="18796">
                  <c:v>7.2553700560747636</c:v>
                </c:pt>
                <c:pt idx="18797">
                  <c:v>7.0993411666666582</c:v>
                </c:pt>
                <c:pt idx="18798">
                  <c:v>6.6219790555555482</c:v>
                </c:pt>
                <c:pt idx="18799">
                  <c:v>6.1335154999999935</c:v>
                </c:pt>
                <c:pt idx="18800">
                  <c:v>5.9225880555555488</c:v>
                </c:pt>
                <c:pt idx="18801">
                  <c:v>5.6551441666666484</c:v>
                </c:pt>
                <c:pt idx="18802">
                  <c:v>5.3102424722222183</c:v>
                </c:pt>
                <c:pt idx="18803">
                  <c:v>4.9961220555555634</c:v>
                </c:pt>
                <c:pt idx="18804">
                  <c:v>4.8091636388888936</c:v>
                </c:pt>
                <c:pt idx="18805">
                  <c:v>4.6608079722222255</c:v>
                </c:pt>
                <c:pt idx="18806">
                  <c:v>5.1621391111111059</c:v>
                </c:pt>
                <c:pt idx="18807">
                  <c:v>4.9095812500000076</c:v>
                </c:pt>
                <c:pt idx="18808">
                  <c:v>4.2000980277777735</c:v>
                </c:pt>
                <c:pt idx="18809">
                  <c:v>3.7535171944444445</c:v>
                </c:pt>
                <c:pt idx="18810">
                  <c:v>3.4454521111111056</c:v>
                </c:pt>
                <c:pt idx="18811">
                  <c:v>3.223927833333339</c:v>
                </c:pt>
                <c:pt idx="18812">
                  <c:v>2.9860036944444377</c:v>
                </c:pt>
                <c:pt idx="18813">
                  <c:v>2.7723008888888887</c:v>
                </c:pt>
                <c:pt idx="18814">
                  <c:v>2.6080499722222248</c:v>
                </c:pt>
                <c:pt idx="18815">
                  <c:v>2.4909801944444427</c:v>
                </c:pt>
                <c:pt idx="18816">
                  <c:v>2.296200305555554</c:v>
                </c:pt>
                <c:pt idx="18817">
                  <c:v>0.17447221458333395</c:v>
                </c:pt>
                <c:pt idx="18818">
                  <c:v>0.15883370625000021</c:v>
                </c:pt>
                <c:pt idx="18819">
                  <c:v>0.15961120208333374</c:v>
                </c:pt>
                <c:pt idx="18820">
                  <c:v>0.15934559791666691</c:v>
                </c:pt>
                <c:pt idx="18821">
                  <c:v>0.15985266041666671</c:v>
                </c:pt>
                <c:pt idx="18822">
                  <c:v>0.16045630625000001</c:v>
                </c:pt>
                <c:pt idx="18823">
                  <c:v>0.15971985833333377</c:v>
                </c:pt>
                <c:pt idx="18824">
                  <c:v>0.15995165833333341</c:v>
                </c:pt>
                <c:pt idx="18825">
                  <c:v>0.15949771666666701</c:v>
                </c:pt>
                <c:pt idx="18826">
                  <c:v>0.15889407083333373</c:v>
                </c:pt>
                <c:pt idx="18827">
                  <c:v>0.15806103958333381</c:v>
                </c:pt>
                <c:pt idx="18828">
                  <c:v>0.15826145000000041</c:v>
                </c:pt>
                <c:pt idx="18829">
                  <c:v>0.15807794166666694</c:v>
                </c:pt>
                <c:pt idx="18830">
                  <c:v>0.15779543541666721</c:v>
                </c:pt>
                <c:pt idx="18831">
                  <c:v>0.15748395416666719</c:v>
                </c:pt>
                <c:pt idx="18832">
                  <c:v>0.15769643750000051</c:v>
                </c:pt>
                <c:pt idx="18833">
                  <c:v>0.15617283541666671</c:v>
                </c:pt>
                <c:pt idx="18834">
                  <c:v>0.15489069166666691</c:v>
                </c:pt>
                <c:pt idx="18835">
                  <c:v>0.15506454166666694</c:v>
                </c:pt>
                <c:pt idx="18836">
                  <c:v>0.15452367500000008</c:v>
                </c:pt>
                <c:pt idx="18837">
                  <c:v>0.15287934375000031</c:v>
                </c:pt>
                <c:pt idx="18838">
                  <c:v>0.15388139583333388</c:v>
                </c:pt>
                <c:pt idx="18839">
                  <c:v>0.15319323958333375</c:v>
                </c:pt>
                <c:pt idx="18840">
                  <c:v>0.15133401041666689</c:v>
                </c:pt>
                <c:pt idx="18841">
                  <c:v>0.15214772500000004</c:v>
                </c:pt>
                <c:pt idx="18842">
                  <c:v>0.15342262499999973</c:v>
                </c:pt>
                <c:pt idx="18843">
                  <c:v>0.1523215750000001</c:v>
                </c:pt>
                <c:pt idx="18844">
                  <c:v>0.15100804166666695</c:v>
                </c:pt>
                <c:pt idx="18845">
                  <c:v>0.15204389791666695</c:v>
                </c:pt>
                <c:pt idx="18846">
                  <c:v>0.15191109583333395</c:v>
                </c:pt>
                <c:pt idx="18847">
                  <c:v>0.15137264375000004</c:v>
                </c:pt>
                <c:pt idx="18848">
                  <c:v>0.15146681250000038</c:v>
                </c:pt>
                <c:pt idx="18849">
                  <c:v>0.15170102708333341</c:v>
                </c:pt>
                <c:pt idx="18850">
                  <c:v>0.15123259791666671</c:v>
                </c:pt>
                <c:pt idx="18851">
                  <c:v>0.15077624166666692</c:v>
                </c:pt>
                <c:pt idx="18852">
                  <c:v>0.14996494166666696</c:v>
                </c:pt>
                <c:pt idx="18853">
                  <c:v>0.15187004791666664</c:v>
                </c:pt>
                <c:pt idx="18854">
                  <c:v>0.17839936388888936</c:v>
                </c:pt>
                <c:pt idx="18855">
                  <c:v>0.15605452083333321</c:v>
                </c:pt>
                <c:pt idx="18856">
                  <c:v>0.15330431041666692</c:v>
                </c:pt>
                <c:pt idx="18857">
                  <c:v>0.15076899791666698</c:v>
                </c:pt>
                <c:pt idx="18858">
                  <c:v>0.14919468958333376</c:v>
                </c:pt>
                <c:pt idx="18859">
                  <c:v>0.14914639791666695</c:v>
                </c:pt>
                <c:pt idx="18860">
                  <c:v>0.14808156666666669</c:v>
                </c:pt>
                <c:pt idx="18861">
                  <c:v>0.14745136041666698</c:v>
                </c:pt>
                <c:pt idx="18862">
                  <c:v>0.14728233958333387</c:v>
                </c:pt>
                <c:pt idx="18863">
                  <c:v>0.14719300000000021</c:v>
                </c:pt>
                <c:pt idx="18864">
                  <c:v>0.14817332083333323</c:v>
                </c:pt>
                <c:pt idx="18865">
                  <c:v>0.14707227083333341</c:v>
                </c:pt>
                <c:pt idx="18866">
                  <c:v>0.14659418333333377</c:v>
                </c:pt>
                <c:pt idx="18867">
                  <c:v>0.14685254375000001</c:v>
                </c:pt>
                <c:pt idx="18868">
                  <c:v>0.14456351874999995</c:v>
                </c:pt>
                <c:pt idx="18869">
                  <c:v>0.14443554583333357</c:v>
                </c:pt>
                <c:pt idx="18870">
                  <c:v>0.14448866666666679</c:v>
                </c:pt>
                <c:pt idx="18871">
                  <c:v>0.14479048958333393</c:v>
                </c:pt>
                <c:pt idx="18872">
                  <c:v>0.14523960208333356</c:v>
                </c:pt>
                <c:pt idx="18873">
                  <c:v>0.14511887291666672</c:v>
                </c:pt>
                <c:pt idx="18874">
                  <c:v>0.14326930208333397</c:v>
                </c:pt>
                <c:pt idx="18875">
                  <c:v>0.14353249166666701</c:v>
                </c:pt>
                <c:pt idx="18876">
                  <c:v>0.14416028333333344</c:v>
                </c:pt>
                <c:pt idx="18877">
                  <c:v>0.14430757291666652</c:v>
                </c:pt>
                <c:pt idx="18878">
                  <c:v>0.144517641666667</c:v>
                </c:pt>
                <c:pt idx="18879">
                  <c:v>0.14510438541666693</c:v>
                </c:pt>
                <c:pt idx="18880">
                  <c:v>0.14334173958333374</c:v>
                </c:pt>
                <c:pt idx="18881">
                  <c:v>0.14126036875000011</c:v>
                </c:pt>
                <c:pt idx="18882">
                  <c:v>0.14161048333333359</c:v>
                </c:pt>
                <c:pt idx="18883">
                  <c:v>0.14301094166666695</c:v>
                </c:pt>
                <c:pt idx="18884">
                  <c:v>0.143976775</c:v>
                </c:pt>
                <c:pt idx="18885">
                  <c:v>0.14409991875000044</c:v>
                </c:pt>
                <c:pt idx="18886">
                  <c:v>0.14411923541666699</c:v>
                </c:pt>
                <c:pt idx="18887">
                  <c:v>0.14409267499999989</c:v>
                </c:pt>
                <c:pt idx="18888">
                  <c:v>0.14376670625000021</c:v>
                </c:pt>
                <c:pt idx="18889">
                  <c:v>0.14256665833333326</c:v>
                </c:pt>
                <c:pt idx="18890">
                  <c:v>0.14268255833333338</c:v>
                </c:pt>
                <c:pt idx="18891">
                  <c:v>0.1466931812500003</c:v>
                </c:pt>
                <c:pt idx="18892">
                  <c:v>3.4588521659722193</c:v>
                </c:pt>
                <c:pt idx="18893">
                  <c:v>2.2114256388888833</c:v>
                </c:pt>
                <c:pt idx="18894">
                  <c:v>0.46957871944444662</c:v>
                </c:pt>
                <c:pt idx="18895">
                  <c:v>0.15918623541666696</c:v>
                </c:pt>
                <c:pt idx="18896">
                  <c:v>0.15658814375000046</c:v>
                </c:pt>
                <c:pt idx="18897">
                  <c:v>0.16195576249999991</c:v>
                </c:pt>
                <c:pt idx="18898">
                  <c:v>0.15628873541666702</c:v>
                </c:pt>
                <c:pt idx="18899">
                  <c:v>0.15256303333333368</c:v>
                </c:pt>
                <c:pt idx="18900">
                  <c:v>0.15419770625000004</c:v>
                </c:pt>
                <c:pt idx="18901">
                  <c:v>0.16752352222222247</c:v>
                </c:pt>
                <c:pt idx="18902">
                  <c:v>0.74199808333333606</c:v>
                </c:pt>
                <c:pt idx="18903">
                  <c:v>0.23801027916666795</c:v>
                </c:pt>
                <c:pt idx="18904">
                  <c:v>0.15717488749999994</c:v>
                </c:pt>
                <c:pt idx="18905">
                  <c:v>0.15363269375000024</c:v>
                </c:pt>
                <c:pt idx="18906">
                  <c:v>0.15182658541666674</c:v>
                </c:pt>
                <c:pt idx="18907">
                  <c:v>0.15103943125000044</c:v>
                </c:pt>
                <c:pt idx="18908">
                  <c:v>0.14998425833333345</c:v>
                </c:pt>
                <c:pt idx="18909">
                  <c:v>0.14878662500000001</c:v>
                </c:pt>
                <c:pt idx="18910">
                  <c:v>0.14829887916666695</c:v>
                </c:pt>
                <c:pt idx="18911">
                  <c:v>0.14847755833333329</c:v>
                </c:pt>
                <c:pt idx="18912">
                  <c:v>0.14845824166666724</c:v>
                </c:pt>
                <c:pt idx="18913">
                  <c:v>0.14798981250000046</c:v>
                </c:pt>
                <c:pt idx="18914">
                  <c:v>0.14812261458333331</c:v>
                </c:pt>
                <c:pt idx="18915">
                  <c:v>0.14741272708333344</c:v>
                </c:pt>
                <c:pt idx="18916">
                  <c:v>0.14725336458333374</c:v>
                </c:pt>
                <c:pt idx="18917">
                  <c:v>0.14689842083333374</c:v>
                </c:pt>
                <c:pt idx="18918">
                  <c:v>0.14590602708333344</c:v>
                </c:pt>
                <c:pt idx="18919">
                  <c:v>0.14616438750000044</c:v>
                </c:pt>
                <c:pt idx="18920">
                  <c:v>0.14703363750000037</c:v>
                </c:pt>
                <c:pt idx="18921">
                  <c:v>0.14795359375000025</c:v>
                </c:pt>
                <c:pt idx="18922">
                  <c:v>0.14816124791666671</c:v>
                </c:pt>
                <c:pt idx="18923">
                  <c:v>0.49072741944444526</c:v>
                </c:pt>
                <c:pt idx="18924">
                  <c:v>3.0114865555555581</c:v>
                </c:pt>
                <c:pt idx="18925">
                  <c:v>9.4119738888888715</c:v>
                </c:pt>
                <c:pt idx="18926">
                  <c:v>14.392539323611137</c:v>
                </c:pt>
                <c:pt idx="18927">
                  <c:v>15.566463305555573</c:v>
                </c:pt>
                <c:pt idx="18928">
                  <c:v>13.875763777777784</c:v>
                </c:pt>
                <c:pt idx="18929">
                  <c:v>13.429939861111116</c:v>
                </c:pt>
                <c:pt idx="18930">
                  <c:v>12.625589750000012</c:v>
                </c:pt>
                <c:pt idx="18931">
                  <c:v>10.743390305555536</c:v>
                </c:pt>
                <c:pt idx="18932">
                  <c:v>9.3943125000000194</c:v>
                </c:pt>
                <c:pt idx="18933">
                  <c:v>8.9699345555555912</c:v>
                </c:pt>
                <c:pt idx="18934">
                  <c:v>8.6472357500000019</c:v>
                </c:pt>
                <c:pt idx="18935">
                  <c:v>8.1592768055555602</c:v>
                </c:pt>
                <c:pt idx="18936">
                  <c:v>7.6170721666666665</c:v>
                </c:pt>
                <c:pt idx="18937">
                  <c:v>6.9446778611111224</c:v>
                </c:pt>
                <c:pt idx="18938">
                  <c:v>6.0744760000000069</c:v>
                </c:pt>
                <c:pt idx="18939">
                  <c:v>5.2259724166666706</c:v>
                </c:pt>
                <c:pt idx="18940">
                  <c:v>4.2634267222222304</c:v>
                </c:pt>
                <c:pt idx="18941">
                  <c:v>3.4323322222222257</c:v>
                </c:pt>
                <c:pt idx="18942">
                  <c:v>2.8865953055555571</c:v>
                </c:pt>
                <c:pt idx="18943">
                  <c:v>2.4778603055555553</c:v>
                </c:pt>
                <c:pt idx="18944">
                  <c:v>2.0153842222222242</c:v>
                </c:pt>
                <c:pt idx="18945">
                  <c:v>1.640962777777776</c:v>
                </c:pt>
                <c:pt idx="18946">
                  <c:v>1.3853772499999999</c:v>
                </c:pt>
                <c:pt idx="18947">
                  <c:v>1.2667936388888874</c:v>
                </c:pt>
                <c:pt idx="18948">
                  <c:v>1.0727706666666665</c:v>
                </c:pt>
                <c:pt idx="18949">
                  <c:v>0.7798439166666693</c:v>
                </c:pt>
                <c:pt idx="18950">
                  <c:v>0.53485522222222504</c:v>
                </c:pt>
                <c:pt idx="18951">
                  <c:v>0.28191925138889251</c:v>
                </c:pt>
                <c:pt idx="18952">
                  <c:v>0.18091152500000071</c:v>
                </c:pt>
                <c:pt idx="18953">
                  <c:v>0.16933053472222293</c:v>
                </c:pt>
                <c:pt idx="18954">
                  <c:v>0.16498123541666698</c:v>
                </c:pt>
                <c:pt idx="18955">
                  <c:v>0.16290710833333341</c:v>
                </c:pt>
                <c:pt idx="18956">
                  <c:v>0.1616611833333334</c:v>
                </c:pt>
                <c:pt idx="18957">
                  <c:v>0.16700558055555581</c:v>
                </c:pt>
                <c:pt idx="18958">
                  <c:v>1.2107313888888898</c:v>
                </c:pt>
                <c:pt idx="18959">
                  <c:v>6.5808532500000005</c:v>
                </c:pt>
                <c:pt idx="18960">
                  <c:v>8.3679335000000048</c:v>
                </c:pt>
                <c:pt idx="18961">
                  <c:v>7.9089896944444504</c:v>
                </c:pt>
                <c:pt idx="18962">
                  <c:v>8.3810533888888905</c:v>
                </c:pt>
                <c:pt idx="18963">
                  <c:v>7.7048744999999972</c:v>
                </c:pt>
                <c:pt idx="18964">
                  <c:v>6.7602425000000022</c:v>
                </c:pt>
                <c:pt idx="18965">
                  <c:v>5.6508549722222199</c:v>
                </c:pt>
                <c:pt idx="18966">
                  <c:v>4.5031170000000049</c:v>
                </c:pt>
                <c:pt idx="18967">
                  <c:v>3.2577367777777892</c:v>
                </c:pt>
                <c:pt idx="18968">
                  <c:v>2.5126784722222206</c:v>
                </c:pt>
                <c:pt idx="18969">
                  <c:v>2.0519685277777793</c:v>
                </c:pt>
                <c:pt idx="18970">
                  <c:v>1.7073191388888889</c:v>
                </c:pt>
                <c:pt idx="18971">
                  <c:v>1.4141400833333353</c:v>
                </c:pt>
                <c:pt idx="18972">
                  <c:v>1.2448430555555536</c:v>
                </c:pt>
                <c:pt idx="18973">
                  <c:v>2.2237886111111149</c:v>
                </c:pt>
                <c:pt idx="18974">
                  <c:v>5.4641488611111155</c:v>
                </c:pt>
                <c:pt idx="18975">
                  <c:v>6.4007070833333506</c:v>
                </c:pt>
                <c:pt idx="18976">
                  <c:v>6.1267032499999896</c:v>
                </c:pt>
                <c:pt idx="18977">
                  <c:v>5.4126785277777785</c:v>
                </c:pt>
                <c:pt idx="18978">
                  <c:v>4.7710655000000024</c:v>
                </c:pt>
                <c:pt idx="18979">
                  <c:v>8.1158802500000249</c:v>
                </c:pt>
                <c:pt idx="18980">
                  <c:v>12.842572527777779</c:v>
                </c:pt>
                <c:pt idx="18981">
                  <c:v>13.876520694444453</c:v>
                </c:pt>
                <c:pt idx="18982">
                  <c:v>13.785438388888876</c:v>
                </c:pt>
                <c:pt idx="18983">
                  <c:v>13.269221222222221</c:v>
                </c:pt>
                <c:pt idx="18984">
                  <c:v>11.839405638888913</c:v>
                </c:pt>
                <c:pt idx="18985">
                  <c:v>10.233985388888891</c:v>
                </c:pt>
                <c:pt idx="18986">
                  <c:v>9.3042394166666842</c:v>
                </c:pt>
                <c:pt idx="18987">
                  <c:v>8.4188992222222367</c:v>
                </c:pt>
                <c:pt idx="18988">
                  <c:v>7.7321235000000064</c:v>
                </c:pt>
                <c:pt idx="18989">
                  <c:v>7.0895012499999863</c:v>
                </c:pt>
                <c:pt idx="18990">
                  <c:v>6.4330021944444615</c:v>
                </c:pt>
                <c:pt idx="18991">
                  <c:v>5.9167850277777685</c:v>
                </c:pt>
                <c:pt idx="18992">
                  <c:v>5.8259550277777672</c:v>
                </c:pt>
                <c:pt idx="18993">
                  <c:v>5.9763291388889002</c:v>
                </c:pt>
                <c:pt idx="18994">
                  <c:v>5.9533693333333533</c:v>
                </c:pt>
                <c:pt idx="18995">
                  <c:v>6.2654713055555602</c:v>
                </c:pt>
                <c:pt idx="18996">
                  <c:v>9.6044830277777749</c:v>
                </c:pt>
                <c:pt idx="18997">
                  <c:v>13.681993111111098</c:v>
                </c:pt>
                <c:pt idx="18998">
                  <c:v>15.176651222222249</c:v>
                </c:pt>
                <c:pt idx="18999">
                  <c:v>15.646444166666686</c:v>
                </c:pt>
                <c:pt idx="19000">
                  <c:v>15.668142444444442</c:v>
                </c:pt>
                <c:pt idx="19001">
                  <c:v>15.443842805555546</c:v>
                </c:pt>
                <c:pt idx="19002">
                  <c:v>15.098688805555561</c:v>
                </c:pt>
                <c:pt idx="19003">
                  <c:v>14.656397166666656</c:v>
                </c:pt>
                <c:pt idx="19004">
                  <c:v>13.99687044444444</c:v>
                </c:pt>
                <c:pt idx="19005">
                  <c:v>12.938700944444447</c:v>
                </c:pt>
                <c:pt idx="19006">
                  <c:v>11.721074333333343</c:v>
                </c:pt>
                <c:pt idx="19007">
                  <c:v>10.600333055555549</c:v>
                </c:pt>
                <c:pt idx="19008">
                  <c:v>9.8340810833333379</c:v>
                </c:pt>
                <c:pt idx="19009">
                  <c:v>9.8232319444444496</c:v>
                </c:pt>
                <c:pt idx="19010">
                  <c:v>11.551020388888892</c:v>
                </c:pt>
                <c:pt idx="19011">
                  <c:v>11.623936694444454</c:v>
                </c:pt>
                <c:pt idx="19012">
                  <c:v>10.858441638888902</c:v>
                </c:pt>
                <c:pt idx="19013">
                  <c:v>10.546844277777804</c:v>
                </c:pt>
                <c:pt idx="19014">
                  <c:v>10.331375333333341</c:v>
                </c:pt>
                <c:pt idx="19015">
                  <c:v>10.07351905555555</c:v>
                </c:pt>
                <c:pt idx="19016">
                  <c:v>9.6900146111111116</c:v>
                </c:pt>
                <c:pt idx="19017">
                  <c:v>9.3746326666666864</c:v>
                </c:pt>
                <c:pt idx="19018">
                  <c:v>9.0405801111111153</c:v>
                </c:pt>
                <c:pt idx="19019">
                  <c:v>8.6252851666666608</c:v>
                </c:pt>
                <c:pt idx="19020">
                  <c:v>8.3058663333333556</c:v>
                </c:pt>
                <c:pt idx="19021">
                  <c:v>7.9907366944444691</c:v>
                </c:pt>
                <c:pt idx="19022">
                  <c:v>7.8539870833333314</c:v>
                </c:pt>
                <c:pt idx="19023">
                  <c:v>7.7785477222222319</c:v>
                </c:pt>
                <c:pt idx="19024">
                  <c:v>7.6894838611111078</c:v>
                </c:pt>
                <c:pt idx="19025">
                  <c:v>7.4851163611111282</c:v>
                </c:pt>
                <c:pt idx="19026">
                  <c:v>7.2860472777777749</c:v>
                </c:pt>
                <c:pt idx="19027">
                  <c:v>7.1755374444444602</c:v>
                </c:pt>
                <c:pt idx="19028">
                  <c:v>7.2315492777777806</c:v>
                </c:pt>
                <c:pt idx="19029">
                  <c:v>7.7212743611111039</c:v>
                </c:pt>
                <c:pt idx="19030">
                  <c:v>8.089388166666664</c:v>
                </c:pt>
                <c:pt idx="19031">
                  <c:v>8.0914066111111023</c:v>
                </c:pt>
                <c:pt idx="19032">
                  <c:v>7.9559185277777758</c:v>
                </c:pt>
                <c:pt idx="19033">
                  <c:v>7.7356557777777795</c:v>
                </c:pt>
                <c:pt idx="19034">
                  <c:v>7.7813230833333522</c:v>
                </c:pt>
                <c:pt idx="19035">
                  <c:v>8.8894490833333535</c:v>
                </c:pt>
                <c:pt idx="19036">
                  <c:v>9.8083459166666724</c:v>
                </c:pt>
                <c:pt idx="19037">
                  <c:v>10.794103722222218</c:v>
                </c:pt>
                <c:pt idx="19038">
                  <c:v>12.763853194444442</c:v>
                </c:pt>
                <c:pt idx="19039">
                  <c:v>13.333559138888923</c:v>
                </c:pt>
                <c:pt idx="19040">
                  <c:v>12.98537747222222</c:v>
                </c:pt>
                <c:pt idx="19041">
                  <c:v>12.268577388888881</c:v>
                </c:pt>
                <c:pt idx="19042">
                  <c:v>11.983976722222224</c:v>
                </c:pt>
                <c:pt idx="19043">
                  <c:v>11.65118569444445</c:v>
                </c:pt>
                <c:pt idx="19044">
                  <c:v>10.848601722222218</c:v>
                </c:pt>
                <c:pt idx="19045">
                  <c:v>10.075789805555576</c:v>
                </c:pt>
                <c:pt idx="19046">
                  <c:v>9.4700041666666728</c:v>
                </c:pt>
                <c:pt idx="19047">
                  <c:v>8.9916328333333588</c:v>
                </c:pt>
                <c:pt idx="19048">
                  <c:v>8.7587548055555686</c:v>
                </c:pt>
                <c:pt idx="19049">
                  <c:v>8.4231884166666706</c:v>
                </c:pt>
                <c:pt idx="19050">
                  <c:v>8.0111734444444291</c:v>
                </c:pt>
                <c:pt idx="19051">
                  <c:v>7.5777124999999979</c:v>
                </c:pt>
                <c:pt idx="19052">
                  <c:v>7.1616606388888853</c:v>
                </c:pt>
                <c:pt idx="19053">
                  <c:v>7.3635050833333384</c:v>
                </c:pt>
                <c:pt idx="19054">
                  <c:v>7.5812447777777727</c:v>
                </c:pt>
                <c:pt idx="19055">
                  <c:v>7.4101816111111116</c:v>
                </c:pt>
                <c:pt idx="19056">
                  <c:v>7.067046055555549</c:v>
                </c:pt>
                <c:pt idx="19057">
                  <c:v>6.698175333333336</c:v>
                </c:pt>
                <c:pt idx="19058">
                  <c:v>6.1988626388888886</c:v>
                </c:pt>
                <c:pt idx="19059">
                  <c:v>5.7192297777777794</c:v>
                </c:pt>
                <c:pt idx="19060">
                  <c:v>5.3861864444444478</c:v>
                </c:pt>
                <c:pt idx="19061">
                  <c:v>5.2996456388888937</c:v>
                </c:pt>
                <c:pt idx="19062">
                  <c:v>5.2797135000000024</c:v>
                </c:pt>
                <c:pt idx="19063">
                  <c:v>5.0453216388888897</c:v>
                </c:pt>
                <c:pt idx="19064">
                  <c:v>4.4902494166666802</c:v>
                </c:pt>
                <c:pt idx="19065">
                  <c:v>4.2094333333333465</c:v>
                </c:pt>
                <c:pt idx="19066">
                  <c:v>4.279069666666679</c:v>
                </c:pt>
                <c:pt idx="19067">
                  <c:v>5.6410150555555489</c:v>
                </c:pt>
                <c:pt idx="19068">
                  <c:v>6.3816926325581402</c:v>
                </c:pt>
                <c:pt idx="19069">
                  <c:v>6.1434815694444396</c:v>
                </c:pt>
                <c:pt idx="19070">
                  <c:v>6.2112256111111153</c:v>
                </c:pt>
                <c:pt idx="19071">
                  <c:v>6.2248501111111274</c:v>
                </c:pt>
                <c:pt idx="19072">
                  <c:v>6.2339331111110994</c:v>
                </c:pt>
                <c:pt idx="19073">
                  <c:v>6.0010550833333376</c:v>
                </c:pt>
                <c:pt idx="19074">
                  <c:v>5.6306705277777835</c:v>
                </c:pt>
                <c:pt idx="19075">
                  <c:v>6.0256548749999759</c:v>
                </c:pt>
                <c:pt idx="19076">
                  <c:v>7.1795743333333304</c:v>
                </c:pt>
                <c:pt idx="19077">
                  <c:v>6.9530039444444593</c:v>
                </c:pt>
                <c:pt idx="19078">
                  <c:v>6.5809794027777544</c:v>
                </c:pt>
                <c:pt idx="19079">
                  <c:v>6.1613952638888865</c:v>
                </c:pt>
                <c:pt idx="19080">
                  <c:v>5.6435381111111189</c:v>
                </c:pt>
                <c:pt idx="19081">
                  <c:v>4.8378003194444386</c:v>
                </c:pt>
                <c:pt idx="19082">
                  <c:v>4.4194777083333463</c:v>
                </c:pt>
                <c:pt idx="19083">
                  <c:v>4.4887355833333444</c:v>
                </c:pt>
                <c:pt idx="19084">
                  <c:v>4.453538958333338</c:v>
                </c:pt>
                <c:pt idx="19085">
                  <c:v>4.4844463888888919</c:v>
                </c:pt>
                <c:pt idx="19086">
                  <c:v>4.4057270555555554</c:v>
                </c:pt>
                <c:pt idx="19087">
                  <c:v>4.4384006249999928</c:v>
                </c:pt>
                <c:pt idx="19088">
                  <c:v>4.4865909861111124</c:v>
                </c:pt>
                <c:pt idx="19089">
                  <c:v>4.5463874027777704</c:v>
                </c:pt>
                <c:pt idx="19090">
                  <c:v>4.7317058333333417</c:v>
                </c:pt>
                <c:pt idx="19091">
                  <c:v>5.1898927222222415</c:v>
                </c:pt>
                <c:pt idx="19092">
                  <c:v>6.1812012500000089</c:v>
                </c:pt>
                <c:pt idx="19093">
                  <c:v>5.9080804861111131</c:v>
                </c:pt>
                <c:pt idx="19094">
                  <c:v>5.3807618750000019</c:v>
                </c:pt>
                <c:pt idx="19095">
                  <c:v>4.5046308333333105</c:v>
                </c:pt>
                <c:pt idx="19096">
                  <c:v>4.0976619722222223</c:v>
                </c:pt>
                <c:pt idx="19097">
                  <c:v>3.8000675694444461</c:v>
                </c:pt>
                <c:pt idx="19098">
                  <c:v>3.7094898750000032</c:v>
                </c:pt>
                <c:pt idx="19099">
                  <c:v>3.6296351666666684</c:v>
                </c:pt>
                <c:pt idx="19100">
                  <c:v>3.3222008472222253</c:v>
                </c:pt>
                <c:pt idx="19101">
                  <c:v>3.1426854444444547</c:v>
                </c:pt>
                <c:pt idx="19102">
                  <c:v>2.8246542916666657</c:v>
                </c:pt>
                <c:pt idx="19103">
                  <c:v>2.500315500000005</c:v>
                </c:pt>
                <c:pt idx="19104">
                  <c:v>2.3723965833333329</c:v>
                </c:pt>
                <c:pt idx="19105">
                  <c:v>2.0970050694444398</c:v>
                </c:pt>
                <c:pt idx="19106">
                  <c:v>1.7470572638888935</c:v>
                </c:pt>
                <c:pt idx="19107">
                  <c:v>1.602233875000002</c:v>
                </c:pt>
                <c:pt idx="19108">
                  <c:v>1.8314534722222229</c:v>
                </c:pt>
                <c:pt idx="19109">
                  <c:v>1.9549570416666693</c:v>
                </c:pt>
                <c:pt idx="19110">
                  <c:v>1.6090461250000021</c:v>
                </c:pt>
                <c:pt idx="19111">
                  <c:v>1.0378263472222184</c:v>
                </c:pt>
                <c:pt idx="19112">
                  <c:v>0.77656394444444354</c:v>
                </c:pt>
                <c:pt idx="19113">
                  <c:v>0.73669966666666908</c:v>
                </c:pt>
                <c:pt idx="19114">
                  <c:v>0.87521541666666602</c:v>
                </c:pt>
                <c:pt idx="19115">
                  <c:v>0.71512754166666559</c:v>
                </c:pt>
                <c:pt idx="19116">
                  <c:v>0.81794205555555577</c:v>
                </c:pt>
                <c:pt idx="19117">
                  <c:v>1.1255025277777784</c:v>
                </c:pt>
                <c:pt idx="19118">
                  <c:v>1.0016204999999956</c:v>
                </c:pt>
                <c:pt idx="19119">
                  <c:v>0.65659265277777723</c:v>
                </c:pt>
                <c:pt idx="19120">
                  <c:v>0.34141958159722247</c:v>
                </c:pt>
                <c:pt idx="19121">
                  <c:v>0.1894991934027791</c:v>
                </c:pt>
                <c:pt idx="19122">
                  <c:v>0.18909086111111184</c:v>
                </c:pt>
                <c:pt idx="19123">
                  <c:v>0.16951441562500044</c:v>
                </c:pt>
                <c:pt idx="19124">
                  <c:v>0.16341175624999971</c:v>
                </c:pt>
                <c:pt idx="19125">
                  <c:v>0.1640093656250004</c:v>
                </c:pt>
                <c:pt idx="19126">
                  <c:v>0.16492922638888888</c:v>
                </c:pt>
                <c:pt idx="19127">
                  <c:v>0.16366045833333356</c:v>
                </c:pt>
                <c:pt idx="19128">
                  <c:v>0.28635359756944551</c:v>
                </c:pt>
                <c:pt idx="19129">
                  <c:v>1.9422156111111144</c:v>
                </c:pt>
                <c:pt idx="19130">
                  <c:v>0.92163963888888956</c:v>
                </c:pt>
                <c:pt idx="19131">
                  <c:v>0.2489195076388892</c:v>
                </c:pt>
                <c:pt idx="19132">
                  <c:v>0.1628865843750002</c:v>
                </c:pt>
                <c:pt idx="19133">
                  <c:v>0.16140403020833341</c:v>
                </c:pt>
                <c:pt idx="19134">
                  <c:v>0.1604647572916667</c:v>
                </c:pt>
                <c:pt idx="19135">
                  <c:v>0.16054685312499944</c:v>
                </c:pt>
                <c:pt idx="19136">
                  <c:v>0.15836165520833292</c:v>
                </c:pt>
                <c:pt idx="19137">
                  <c:v>0.15632253958333386</c:v>
                </c:pt>
                <c:pt idx="19138">
                  <c:v>0.15474581666666717</c:v>
                </c:pt>
                <c:pt idx="19139">
                  <c:v>0.1564855239583334</c:v>
                </c:pt>
                <c:pt idx="19140">
                  <c:v>0.15503798125000032</c:v>
                </c:pt>
                <c:pt idx="19141">
                  <c:v>0.15509834583333401</c:v>
                </c:pt>
                <c:pt idx="19142">
                  <c:v>0.15332966354166641</c:v>
                </c:pt>
                <c:pt idx="19143">
                  <c:v>0.15321376354166708</c:v>
                </c:pt>
                <c:pt idx="19144">
                  <c:v>0.1524749010416668</c:v>
                </c:pt>
                <c:pt idx="19145">
                  <c:v>0.15245196250000001</c:v>
                </c:pt>
                <c:pt idx="19146">
                  <c:v>0.15112273437500001</c:v>
                </c:pt>
                <c:pt idx="19147">
                  <c:v>0.1514124843750006</c:v>
                </c:pt>
                <c:pt idx="19148">
                  <c:v>0.15051908854166723</c:v>
                </c:pt>
                <c:pt idx="19149">
                  <c:v>0.15006876875000025</c:v>
                </c:pt>
                <c:pt idx="19150">
                  <c:v>0.15162979687499994</c:v>
                </c:pt>
                <c:pt idx="19151">
                  <c:v>0.15209822604166656</c:v>
                </c:pt>
                <c:pt idx="19152">
                  <c:v>0.15168653958333339</c:v>
                </c:pt>
                <c:pt idx="19153">
                  <c:v>0.15122052499999983</c:v>
                </c:pt>
                <c:pt idx="19154">
                  <c:v>0.15333932187500027</c:v>
                </c:pt>
                <c:pt idx="19155">
                  <c:v>0.15235417187500025</c:v>
                </c:pt>
                <c:pt idx="19156">
                  <c:v>0.15084988645833364</c:v>
                </c:pt>
                <c:pt idx="19157">
                  <c:v>0.15111186874999979</c:v>
                </c:pt>
                <c:pt idx="19158">
                  <c:v>0.15151631145833386</c:v>
                </c:pt>
                <c:pt idx="19159">
                  <c:v>0.15127002395833331</c:v>
                </c:pt>
                <c:pt idx="19160">
                  <c:v>0.1505818677083334</c:v>
                </c:pt>
                <c:pt idx="19161">
                  <c:v>0.15060359895833331</c:v>
                </c:pt>
                <c:pt idx="19162">
                  <c:v>0.14723404791666694</c:v>
                </c:pt>
                <c:pt idx="19163">
                  <c:v>0.14875402812500021</c:v>
                </c:pt>
                <c:pt idx="19164">
                  <c:v>0.14998425833333393</c:v>
                </c:pt>
                <c:pt idx="19165">
                  <c:v>0.14823368541666707</c:v>
                </c:pt>
                <c:pt idx="19166">
                  <c:v>0.14911017916666677</c:v>
                </c:pt>
                <c:pt idx="19167">
                  <c:v>0.14860190937499984</c:v>
                </c:pt>
                <c:pt idx="19168">
                  <c:v>0.14965949687500027</c:v>
                </c:pt>
                <c:pt idx="19169">
                  <c:v>0.1481069197916669</c:v>
                </c:pt>
                <c:pt idx="19170">
                  <c:v>0.14862484791666655</c:v>
                </c:pt>
                <c:pt idx="19171">
                  <c:v>0.14974994801762162</c:v>
                </c:pt>
                <c:pt idx="19182">
                  <c:v>0.14265028536585364</c:v>
                </c:pt>
                <c:pt idx="19183">
                  <c:v>0.14519372500000005</c:v>
                </c:pt>
                <c:pt idx="19184">
                  <c:v>0.14541103750000045</c:v>
                </c:pt>
                <c:pt idx="19185">
                  <c:v>0.14489793854166674</c:v>
                </c:pt>
                <c:pt idx="19186">
                  <c:v>0.14435465729166685</c:v>
                </c:pt>
                <c:pt idx="19187">
                  <c:v>0.14814193124999991</c:v>
                </c:pt>
                <c:pt idx="19188">
                  <c:v>0.14830008645833356</c:v>
                </c:pt>
                <c:pt idx="19189">
                  <c:v>0.14682115416666691</c:v>
                </c:pt>
                <c:pt idx="19190">
                  <c:v>0.14619336249999998</c:v>
                </c:pt>
                <c:pt idx="19191">
                  <c:v>0.14364718437500049</c:v>
                </c:pt>
                <c:pt idx="19192">
                  <c:v>0.14621267916666691</c:v>
                </c:pt>
                <c:pt idx="19193">
                  <c:v>0.14787391249999998</c:v>
                </c:pt>
                <c:pt idx="19194">
                  <c:v>0.1481407239583333</c:v>
                </c:pt>
                <c:pt idx="19195">
                  <c:v>0.14728716875000042</c:v>
                </c:pt>
                <c:pt idx="19196">
                  <c:v>0.14706502708333374</c:v>
                </c:pt>
                <c:pt idx="19197">
                  <c:v>0.14395142187499982</c:v>
                </c:pt>
                <c:pt idx="19198">
                  <c:v>0.14470477187499994</c:v>
                </c:pt>
                <c:pt idx="19199">
                  <c:v>0.14551486458333357</c:v>
                </c:pt>
                <c:pt idx="19200">
                  <c:v>0.14642757708333351</c:v>
                </c:pt>
                <c:pt idx="19201">
                  <c:v>0.14663281666666669</c:v>
                </c:pt>
                <c:pt idx="19202">
                  <c:v>0.14809605416666688</c:v>
                </c:pt>
                <c:pt idx="19203">
                  <c:v>0.14548830416666719</c:v>
                </c:pt>
                <c:pt idx="19204">
                  <c:v>0.14419529479166704</c:v>
                </c:pt>
                <c:pt idx="19205">
                  <c:v>0.14655917187500028</c:v>
                </c:pt>
                <c:pt idx="19206">
                  <c:v>0.14721956041666673</c:v>
                </c:pt>
                <c:pt idx="19207">
                  <c:v>0.14634548125000058</c:v>
                </c:pt>
                <c:pt idx="19208">
                  <c:v>0.14705778333333341</c:v>
                </c:pt>
                <c:pt idx="19209">
                  <c:v>0.14784614479166694</c:v>
                </c:pt>
                <c:pt idx="19210">
                  <c:v>0.1488940739583334</c:v>
                </c:pt>
                <c:pt idx="19211">
                  <c:v>0.14760227187500041</c:v>
                </c:pt>
                <c:pt idx="19212">
                  <c:v>0.14714591562500021</c:v>
                </c:pt>
                <c:pt idx="19213">
                  <c:v>0.14735839895833325</c:v>
                </c:pt>
                <c:pt idx="19214">
                  <c:v>0.14576235937500043</c:v>
                </c:pt>
                <c:pt idx="19215">
                  <c:v>0.14702035729166651</c:v>
                </c:pt>
                <c:pt idx="19216">
                  <c:v>0.1473861666666669</c:v>
                </c:pt>
                <c:pt idx="19217">
                  <c:v>0.14697689479166695</c:v>
                </c:pt>
                <c:pt idx="19218">
                  <c:v>0.14671008333333352</c:v>
                </c:pt>
                <c:pt idx="19219">
                  <c:v>0.14840753541666701</c:v>
                </c:pt>
                <c:pt idx="19220">
                  <c:v>0.15007359791666663</c:v>
                </c:pt>
                <c:pt idx="19221">
                  <c:v>0.14673785104166684</c:v>
                </c:pt>
                <c:pt idx="19222">
                  <c:v>0.14773748854166743</c:v>
                </c:pt>
                <c:pt idx="19223">
                  <c:v>0.14704208854166712</c:v>
                </c:pt>
                <c:pt idx="19224">
                  <c:v>0.14560058229166664</c:v>
                </c:pt>
                <c:pt idx="19225">
                  <c:v>0.14313770729166661</c:v>
                </c:pt>
                <c:pt idx="19226">
                  <c:v>0.14505609375000011</c:v>
                </c:pt>
                <c:pt idx="19227">
                  <c:v>0.14714108645833363</c:v>
                </c:pt>
                <c:pt idx="19228">
                  <c:v>0.1476940260416667</c:v>
                </c:pt>
                <c:pt idx="19229">
                  <c:v>0.14762762499999985</c:v>
                </c:pt>
                <c:pt idx="19230">
                  <c:v>0.14784735208333374</c:v>
                </c:pt>
                <c:pt idx="19231">
                  <c:v>0.14906671666666654</c:v>
                </c:pt>
                <c:pt idx="19232">
                  <c:v>0.14964138750000019</c:v>
                </c:pt>
                <c:pt idx="19233">
                  <c:v>0.14798619062500054</c:v>
                </c:pt>
                <c:pt idx="19234">
                  <c:v>0.14957740104166697</c:v>
                </c:pt>
                <c:pt idx="19235">
                  <c:v>0.1472956197916668</c:v>
                </c:pt>
                <c:pt idx="19236">
                  <c:v>0.14734994791666697</c:v>
                </c:pt>
                <c:pt idx="19237">
                  <c:v>0.14734994791666703</c:v>
                </c:pt>
                <c:pt idx="19238">
                  <c:v>0.14452274678571436</c:v>
                </c:pt>
                <c:pt idx="19239">
                  <c:v>0.13925385000000026</c:v>
                </c:pt>
                <c:pt idx="19240">
                  <c:v>0.14105875104166649</c:v>
                </c:pt>
                <c:pt idx="19241">
                  <c:v>0.14267893645833341</c:v>
                </c:pt>
                <c:pt idx="19242">
                  <c:v>0.14140524375000052</c:v>
                </c:pt>
                <c:pt idx="19243">
                  <c:v>0.1413593666666669</c:v>
                </c:pt>
                <c:pt idx="19244">
                  <c:v>0.13741152291666692</c:v>
                </c:pt>
                <c:pt idx="19245">
                  <c:v>0.13849325625000017</c:v>
                </c:pt>
                <c:pt idx="19246">
                  <c:v>0.13976453437500033</c:v>
                </c:pt>
                <c:pt idx="19247">
                  <c:v>0.14225517708333341</c:v>
                </c:pt>
                <c:pt idx="19248">
                  <c:v>0.14236986979166671</c:v>
                </c:pt>
                <c:pt idx="19249">
                  <c:v>0.13860674166666678</c:v>
                </c:pt>
                <c:pt idx="19250">
                  <c:v>0.13945908958333392</c:v>
                </c:pt>
                <c:pt idx="19251">
                  <c:v>0.13870332500000024</c:v>
                </c:pt>
                <c:pt idx="19252">
                  <c:v>0.13888200416666671</c:v>
                </c:pt>
                <c:pt idx="19253">
                  <c:v>0.13915123020833342</c:v>
                </c:pt>
                <c:pt idx="19254">
                  <c:v>0.13877938437500045</c:v>
                </c:pt>
                <c:pt idx="19255">
                  <c:v>0.13819988437500041</c:v>
                </c:pt>
                <c:pt idx="19256">
                  <c:v>0.14496313229166702</c:v>
                </c:pt>
                <c:pt idx="19257">
                  <c:v>0.14803568958333402</c:v>
                </c:pt>
                <c:pt idx="19258">
                  <c:v>0.14644327187500047</c:v>
                </c:pt>
                <c:pt idx="19259">
                  <c:v>0.38284167222222215</c:v>
                </c:pt>
                <c:pt idx="19260">
                  <c:v>0.94875866562500244</c:v>
                </c:pt>
                <c:pt idx="19261">
                  <c:v>0.15500055520833303</c:v>
                </c:pt>
                <c:pt idx="19262">
                  <c:v>0.14836528020833367</c:v>
                </c:pt>
                <c:pt idx="19263">
                  <c:v>0.14574183541666713</c:v>
                </c:pt>
                <c:pt idx="19264">
                  <c:v>0.14509834895833351</c:v>
                </c:pt>
                <c:pt idx="19265">
                  <c:v>0.14322463229166651</c:v>
                </c:pt>
                <c:pt idx="19266">
                  <c:v>0.14038628958333377</c:v>
                </c:pt>
                <c:pt idx="19267">
                  <c:v>0.14039111875000004</c:v>
                </c:pt>
                <c:pt idx="19268">
                  <c:v>0.13981403333333348</c:v>
                </c:pt>
                <c:pt idx="19269">
                  <c:v>0.13893029583333374</c:v>
                </c:pt>
                <c:pt idx="19270">
                  <c:v>0.13751293541666712</c:v>
                </c:pt>
                <c:pt idx="19271">
                  <c:v>0.13969692604166672</c:v>
                </c:pt>
                <c:pt idx="19272">
                  <c:v>0.14075934270833373</c:v>
                </c:pt>
                <c:pt idx="19273">
                  <c:v>0.14198957291666672</c:v>
                </c:pt>
                <c:pt idx="19274">
                  <c:v>0.14054082291666659</c:v>
                </c:pt>
                <c:pt idx="19275">
                  <c:v>0.14198112187500023</c:v>
                </c:pt>
                <c:pt idx="19276">
                  <c:v>0.14248576979166699</c:v>
                </c:pt>
                <c:pt idx="19277">
                  <c:v>0.14184952708333329</c:v>
                </c:pt>
                <c:pt idx="19278">
                  <c:v>0.14041405729166695</c:v>
                </c:pt>
                <c:pt idx="19279">
                  <c:v>0.14097182604166666</c:v>
                </c:pt>
                <c:pt idx="19280">
                  <c:v>0.14317634062500006</c:v>
                </c:pt>
                <c:pt idx="19281">
                  <c:v>0.1413702322916669</c:v>
                </c:pt>
                <c:pt idx="19282">
                  <c:v>0.14311959791666656</c:v>
                </c:pt>
                <c:pt idx="19283">
                  <c:v>0.14361217291666678</c:v>
                </c:pt>
                <c:pt idx="19284">
                  <c:v>0.14521424895833387</c:v>
                </c:pt>
                <c:pt idx="19285">
                  <c:v>0.14289624895833383</c:v>
                </c:pt>
                <c:pt idx="19286">
                  <c:v>0.14214289895833343</c:v>
                </c:pt>
                <c:pt idx="19287">
                  <c:v>0.13978143645833382</c:v>
                </c:pt>
                <c:pt idx="19288">
                  <c:v>0.13378602604166689</c:v>
                </c:pt>
                <c:pt idx="19289">
                  <c:v>0.13393693750000063</c:v>
                </c:pt>
                <c:pt idx="19290">
                  <c:v>0.13631771666666648</c:v>
                </c:pt>
                <c:pt idx="19291">
                  <c:v>0.14002772395833318</c:v>
                </c:pt>
                <c:pt idx="19292">
                  <c:v>0.14250025729166671</c:v>
                </c:pt>
                <c:pt idx="19293">
                  <c:v>0.14349868750000036</c:v>
                </c:pt>
                <c:pt idx="19294">
                  <c:v>0.14697689479166701</c:v>
                </c:pt>
                <c:pt idx="19295">
                  <c:v>0.14618128958333357</c:v>
                </c:pt>
                <c:pt idx="19296">
                  <c:v>0.14531445416666713</c:v>
                </c:pt>
                <c:pt idx="19297">
                  <c:v>2.6367488097222171</c:v>
                </c:pt>
                <c:pt idx="19298">
                  <c:v>7.2050571944444419</c:v>
                </c:pt>
                <c:pt idx="19299">
                  <c:v>6.0724575555555509</c:v>
                </c:pt>
                <c:pt idx="19300">
                  <c:v>2.7924853333333322</c:v>
                </c:pt>
                <c:pt idx="19301">
                  <c:v>0.28662005173611116</c:v>
                </c:pt>
                <c:pt idx="19302">
                  <c:v>0.15081849687500085</c:v>
                </c:pt>
                <c:pt idx="19303">
                  <c:v>0.14673905833333367</c:v>
                </c:pt>
                <c:pt idx="19304">
                  <c:v>0.14436069374999991</c:v>
                </c:pt>
                <c:pt idx="19305">
                  <c:v>0.14279483645833352</c:v>
                </c:pt>
                <c:pt idx="19306">
                  <c:v>0.14585525281690198</c:v>
                </c:pt>
                <c:pt idx="19307">
                  <c:v>0.15158271250000024</c:v>
                </c:pt>
                <c:pt idx="19308">
                  <c:v>0.15093560416666707</c:v>
                </c:pt>
                <c:pt idx="19309">
                  <c:v>0.14880473437500041</c:v>
                </c:pt>
                <c:pt idx="19310">
                  <c:v>0.14811657812500001</c:v>
                </c:pt>
                <c:pt idx="19311">
                  <c:v>0.14751534687500056</c:v>
                </c:pt>
                <c:pt idx="19312">
                  <c:v>0.14710366041666698</c:v>
                </c:pt>
                <c:pt idx="19313">
                  <c:v>0.14869969999999999</c:v>
                </c:pt>
                <c:pt idx="19314">
                  <c:v>0.14776284166666676</c:v>
                </c:pt>
                <c:pt idx="19315">
                  <c:v>0.14699258958333392</c:v>
                </c:pt>
                <c:pt idx="19316">
                  <c:v>0.14524201666666711</c:v>
                </c:pt>
                <c:pt idx="19317">
                  <c:v>0.14494985208333364</c:v>
                </c:pt>
                <c:pt idx="19318">
                  <c:v>0.14456834791666681</c:v>
                </c:pt>
                <c:pt idx="19319">
                  <c:v>0.1477773291666668</c:v>
                </c:pt>
                <c:pt idx="19320">
                  <c:v>0.14953876770833321</c:v>
                </c:pt>
                <c:pt idx="19321">
                  <c:v>0.14429791458333369</c:v>
                </c:pt>
                <c:pt idx="19322">
                  <c:v>0.14392123958333369</c:v>
                </c:pt>
                <c:pt idx="19323">
                  <c:v>0.14349144375000042</c:v>
                </c:pt>
                <c:pt idx="19324">
                  <c:v>0.14236141874999991</c:v>
                </c:pt>
                <c:pt idx="19325">
                  <c:v>0.14144387708333367</c:v>
                </c:pt>
                <c:pt idx="19326">
                  <c:v>0.14232761458333326</c:v>
                </c:pt>
                <c:pt idx="19327">
                  <c:v>3.6809272274305629</c:v>
                </c:pt>
                <c:pt idx="19328">
                  <c:v>8.5924854444444367</c:v>
                </c:pt>
                <c:pt idx="19329">
                  <c:v>8.6035868888888984</c:v>
                </c:pt>
                <c:pt idx="19330">
                  <c:v>8.0338809444444337</c:v>
                </c:pt>
                <c:pt idx="19331">
                  <c:v>7.027938694444444</c:v>
                </c:pt>
                <c:pt idx="19332">
                  <c:v>6.5571365277777653</c:v>
                </c:pt>
                <c:pt idx="19333">
                  <c:v>7.4740149166666665</c:v>
                </c:pt>
                <c:pt idx="19334">
                  <c:v>8.2244977916666677</c:v>
                </c:pt>
                <c:pt idx="19335">
                  <c:v>8.9014335972222582</c:v>
                </c:pt>
                <c:pt idx="19336">
                  <c:v>10.528930583333333</c:v>
                </c:pt>
                <c:pt idx="19337">
                  <c:v>10.732919625000015</c:v>
                </c:pt>
                <c:pt idx="19338">
                  <c:v>10.299837138888906</c:v>
                </c:pt>
                <c:pt idx="19339">
                  <c:v>9.2540306111111121</c:v>
                </c:pt>
                <c:pt idx="19340">
                  <c:v>8.0786651805555323</c:v>
                </c:pt>
                <c:pt idx="19341">
                  <c:v>7.7013422222222134</c:v>
                </c:pt>
                <c:pt idx="19342">
                  <c:v>7.414849263888895</c:v>
                </c:pt>
                <c:pt idx="19343">
                  <c:v>6.9951389722222155</c:v>
                </c:pt>
                <c:pt idx="19344">
                  <c:v>6.8084328611111085</c:v>
                </c:pt>
                <c:pt idx="19345">
                  <c:v>7.1323931944444459</c:v>
                </c:pt>
                <c:pt idx="19346">
                  <c:v>7.2304139027777712</c:v>
                </c:pt>
                <c:pt idx="19347">
                  <c:v>7.0030865972222287</c:v>
                </c:pt>
                <c:pt idx="19348">
                  <c:v>6.6017946111111021</c:v>
                </c:pt>
                <c:pt idx="19349">
                  <c:v>6.1909150138888851</c:v>
                </c:pt>
                <c:pt idx="19350">
                  <c:v>7.7640401527777669</c:v>
                </c:pt>
                <c:pt idx="19351">
                  <c:v>14.566954847222242</c:v>
                </c:pt>
                <c:pt idx="19352">
                  <c:v>10.514296861111118</c:v>
                </c:pt>
                <c:pt idx="19353">
                  <c:v>10.492598583333322</c:v>
                </c:pt>
                <c:pt idx="19354">
                  <c:v>10.272335833333354</c:v>
                </c:pt>
                <c:pt idx="19355">
                  <c:v>10.721944333333338</c:v>
                </c:pt>
                <c:pt idx="19356">
                  <c:v>21.458176486111089</c:v>
                </c:pt>
                <c:pt idx="19357">
                  <c:v>16.744604097222222</c:v>
                </c:pt>
                <c:pt idx="19358">
                  <c:v>14.526712111111095</c:v>
                </c:pt>
                <c:pt idx="19359">
                  <c:v>11.01424031944445</c:v>
                </c:pt>
                <c:pt idx="19360">
                  <c:v>9.7790784722222259</c:v>
                </c:pt>
                <c:pt idx="19361">
                  <c:v>9.1215701944444199</c:v>
                </c:pt>
                <c:pt idx="19362">
                  <c:v>8.6021992083333476</c:v>
                </c:pt>
                <c:pt idx="19363">
                  <c:v>8.4822279166666767</c:v>
                </c:pt>
                <c:pt idx="19364">
                  <c:v>10.230957722222218</c:v>
                </c:pt>
                <c:pt idx="19365">
                  <c:v>13.773075416666662</c:v>
                </c:pt>
                <c:pt idx="19366">
                  <c:v>16.471104875000002</c:v>
                </c:pt>
                <c:pt idx="19367">
                  <c:v>15.992102777777806</c:v>
                </c:pt>
                <c:pt idx="19368">
                  <c:v>21.03531237499994</c:v>
                </c:pt>
                <c:pt idx="19369">
                  <c:v>16.51450143055559</c:v>
                </c:pt>
                <c:pt idx="19370">
                  <c:v>13.487087069444454</c:v>
                </c:pt>
                <c:pt idx="19371">
                  <c:v>11.675028569444429</c:v>
                </c:pt>
                <c:pt idx="19372">
                  <c:v>10.609289902777773</c:v>
                </c:pt>
                <c:pt idx="19373">
                  <c:v>10.012461111111119</c:v>
                </c:pt>
                <c:pt idx="19374">
                  <c:v>10.317624680555538</c:v>
                </c:pt>
                <c:pt idx="19375">
                  <c:v>12.596700763888871</c:v>
                </c:pt>
                <c:pt idx="19376">
                  <c:v>13.247901402777725</c:v>
                </c:pt>
                <c:pt idx="19377">
                  <c:v>13.01224801388887</c:v>
                </c:pt>
                <c:pt idx="19378">
                  <c:v>12.42879141666667</c:v>
                </c:pt>
                <c:pt idx="19379">
                  <c:v>11.595047708333324</c:v>
                </c:pt>
                <c:pt idx="19380">
                  <c:v>11.12676859722222</c:v>
                </c:pt>
                <c:pt idx="19381">
                  <c:v>10.441632861111103</c:v>
                </c:pt>
                <c:pt idx="19382">
                  <c:v>10.261234388888882</c:v>
                </c:pt>
                <c:pt idx="19383">
                  <c:v>13.956753861111103</c:v>
                </c:pt>
                <c:pt idx="19384">
                  <c:v>15.196709513888928</c:v>
                </c:pt>
                <c:pt idx="19385">
                  <c:v>15.340775986111119</c:v>
                </c:pt>
                <c:pt idx="19386">
                  <c:v>15.111556388888916</c:v>
                </c:pt>
                <c:pt idx="19387">
                  <c:v>14.736630333333316</c:v>
                </c:pt>
                <c:pt idx="19388">
                  <c:v>14.227225416666649</c:v>
                </c:pt>
                <c:pt idx="19389">
                  <c:v>13.241846069444438</c:v>
                </c:pt>
                <c:pt idx="19390">
                  <c:v>11.918755736111111</c:v>
                </c:pt>
                <c:pt idx="19391">
                  <c:v>10.731279638888868</c:v>
                </c:pt>
                <c:pt idx="19392">
                  <c:v>9.9488801111110909</c:v>
                </c:pt>
                <c:pt idx="19393">
                  <c:v>9.4631919166666911</c:v>
                </c:pt>
                <c:pt idx="19394">
                  <c:v>9.135699305555562</c:v>
                </c:pt>
                <c:pt idx="19395">
                  <c:v>8.986334416666681</c:v>
                </c:pt>
                <c:pt idx="19396">
                  <c:v>9.0900320000000008</c:v>
                </c:pt>
                <c:pt idx="19397">
                  <c:v>9.4290045138889163</c:v>
                </c:pt>
                <c:pt idx="19398">
                  <c:v>9.5873262500000074</c:v>
                </c:pt>
                <c:pt idx="19399">
                  <c:v>9.7036391111111229</c:v>
                </c:pt>
                <c:pt idx="19400">
                  <c:v>33.601642874999996</c:v>
                </c:pt>
                <c:pt idx="19401">
                  <c:v>20.739862569444462</c:v>
                </c:pt>
                <c:pt idx="19402">
                  <c:v>18.952908472222219</c:v>
                </c:pt>
                <c:pt idx="19403">
                  <c:v>18.453469625000011</c:v>
                </c:pt>
                <c:pt idx="19404">
                  <c:v>17.745374083333271</c:v>
                </c:pt>
                <c:pt idx="19405">
                  <c:v>17.007506486111129</c:v>
                </c:pt>
                <c:pt idx="19406">
                  <c:v>16.44549586111108</c:v>
                </c:pt>
                <c:pt idx="19407">
                  <c:v>15.893829763888895</c:v>
                </c:pt>
                <c:pt idx="19408">
                  <c:v>15.296496361111101</c:v>
                </c:pt>
                <c:pt idx="19409">
                  <c:v>14.740058720588218</c:v>
                </c:pt>
                <c:pt idx="19497">
                  <c:v>18.802786666666673</c:v>
                </c:pt>
                <c:pt idx="19498">
                  <c:v>18.891219763888891</c:v>
                </c:pt>
                <c:pt idx="19499">
                  <c:v>18.788531402777743</c:v>
                </c:pt>
                <c:pt idx="19500">
                  <c:v>18.725202708333278</c:v>
                </c:pt>
                <c:pt idx="19501">
                  <c:v>18.774528444444503</c:v>
                </c:pt>
                <c:pt idx="19502">
                  <c:v>18.655440222222186</c:v>
                </c:pt>
                <c:pt idx="19503">
                  <c:v>18.40212544444449</c:v>
                </c:pt>
                <c:pt idx="19504">
                  <c:v>18.131275430555569</c:v>
                </c:pt>
                <c:pt idx="19505">
                  <c:v>17.912778819444465</c:v>
                </c:pt>
                <c:pt idx="19506">
                  <c:v>17.723423499999985</c:v>
                </c:pt>
                <c:pt idx="19507">
                  <c:v>19.974745972222181</c:v>
                </c:pt>
                <c:pt idx="19508">
                  <c:v>19.438848972222221</c:v>
                </c:pt>
                <c:pt idx="19509">
                  <c:v>19.176703499999988</c:v>
                </c:pt>
                <c:pt idx="19510">
                  <c:v>19.027843222222224</c:v>
                </c:pt>
                <c:pt idx="19511">
                  <c:v>18.856906208333303</c:v>
                </c:pt>
                <c:pt idx="19512">
                  <c:v>18.680796930555498</c:v>
                </c:pt>
                <c:pt idx="19513">
                  <c:v>18.501281527777746</c:v>
                </c:pt>
                <c:pt idx="19514">
                  <c:v>18.258185125000043</c:v>
                </c:pt>
                <c:pt idx="19515">
                  <c:v>17.997301180555539</c:v>
                </c:pt>
                <c:pt idx="19516">
                  <c:v>17.678386958333277</c:v>
                </c:pt>
                <c:pt idx="19517">
                  <c:v>17.417881472222291</c:v>
                </c:pt>
                <c:pt idx="19518">
                  <c:v>17.066798291666633</c:v>
                </c:pt>
                <c:pt idx="19519">
                  <c:v>16.685186138888909</c:v>
                </c:pt>
                <c:pt idx="19520">
                  <c:v>16.159759819444485</c:v>
                </c:pt>
                <c:pt idx="19521">
                  <c:v>15.286404138888935</c:v>
                </c:pt>
                <c:pt idx="19522">
                  <c:v>14.11595866666665</c:v>
                </c:pt>
                <c:pt idx="19523">
                  <c:v>13.071035208333322</c:v>
                </c:pt>
                <c:pt idx="19524">
                  <c:v>12.318281583333318</c:v>
                </c:pt>
                <c:pt idx="19525">
                  <c:v>11.614853694444449</c:v>
                </c:pt>
                <c:pt idx="19526">
                  <c:v>10.998597375000022</c:v>
                </c:pt>
                <c:pt idx="19527">
                  <c:v>10.681575444444448</c:v>
                </c:pt>
                <c:pt idx="19528">
                  <c:v>10.347649041666656</c:v>
                </c:pt>
                <c:pt idx="19529">
                  <c:v>9.9959350972222722</c:v>
                </c:pt>
                <c:pt idx="19530">
                  <c:v>9.5438035416666676</c:v>
                </c:pt>
                <c:pt idx="19531">
                  <c:v>9.1300224305555489</c:v>
                </c:pt>
                <c:pt idx="19532">
                  <c:v>8.8719138472222241</c:v>
                </c:pt>
                <c:pt idx="19533">
                  <c:v>8.3717180833333309</c:v>
                </c:pt>
                <c:pt idx="19534">
                  <c:v>8.0534346250000315</c:v>
                </c:pt>
                <c:pt idx="19535">
                  <c:v>7.7092898472222027</c:v>
                </c:pt>
                <c:pt idx="19536">
                  <c:v>7.4830979166666713</c:v>
                </c:pt>
                <c:pt idx="19537">
                  <c:v>7.2097248472222075</c:v>
                </c:pt>
                <c:pt idx="19538">
                  <c:v>6.8860168194444356</c:v>
                </c:pt>
                <c:pt idx="19539">
                  <c:v>6.5345551805555653</c:v>
                </c:pt>
                <c:pt idx="19540">
                  <c:v>6.0951650555555661</c:v>
                </c:pt>
                <c:pt idx="19541">
                  <c:v>5.9070712638888709</c:v>
                </c:pt>
                <c:pt idx="19542">
                  <c:v>5.731340444444454</c:v>
                </c:pt>
                <c:pt idx="19543">
                  <c:v>5.5389574583333294</c:v>
                </c:pt>
                <c:pt idx="19544">
                  <c:v>5.2324062083333125</c:v>
                </c:pt>
                <c:pt idx="19545">
                  <c:v>5.0028081527777797</c:v>
                </c:pt>
                <c:pt idx="19546">
                  <c:v>4.6730447916666744</c:v>
                </c:pt>
                <c:pt idx="19547">
                  <c:v>4.3237277499999909</c:v>
                </c:pt>
                <c:pt idx="19548">
                  <c:v>4.1418154444444415</c:v>
                </c:pt>
                <c:pt idx="19549">
                  <c:v>4.0027950833333446</c:v>
                </c:pt>
                <c:pt idx="19550">
                  <c:v>3.905909749999998</c:v>
                </c:pt>
                <c:pt idx="19551">
                  <c:v>3.7128959999999949</c:v>
                </c:pt>
                <c:pt idx="19552">
                  <c:v>3.6160106666666625</c:v>
                </c:pt>
                <c:pt idx="19553">
                  <c:v>3.3485667777777692</c:v>
                </c:pt>
                <c:pt idx="19554">
                  <c:v>3.1447038888888836</c:v>
                </c:pt>
                <c:pt idx="19555">
                  <c:v>3.1400362361111092</c:v>
                </c:pt>
                <c:pt idx="19556">
                  <c:v>3.0924766388888782</c:v>
                </c:pt>
                <c:pt idx="19557">
                  <c:v>3.1482361666666612</c:v>
                </c:pt>
                <c:pt idx="19558">
                  <c:v>3.2690905277777711</c:v>
                </c:pt>
                <c:pt idx="19559">
                  <c:v>2.9467701805555522</c:v>
                </c:pt>
                <c:pt idx="19560">
                  <c:v>2.6749109444444432</c:v>
                </c:pt>
                <c:pt idx="19561">
                  <c:v>2.4325714583333298</c:v>
                </c:pt>
                <c:pt idx="19562">
                  <c:v>2.2867388472222223</c:v>
                </c:pt>
                <c:pt idx="19563">
                  <c:v>2.1569276388888863</c:v>
                </c:pt>
                <c:pt idx="19564">
                  <c:v>1.9668154027777793</c:v>
                </c:pt>
                <c:pt idx="19565">
                  <c:v>1.9169850555555541</c:v>
                </c:pt>
                <c:pt idx="19566">
                  <c:v>1.9318710833333337</c:v>
                </c:pt>
                <c:pt idx="19567">
                  <c:v>1.8663977916666641</c:v>
                </c:pt>
                <c:pt idx="19568">
                  <c:v>1.5524035277777781</c:v>
                </c:pt>
                <c:pt idx="19569">
                  <c:v>1.3822234305555567</c:v>
                </c:pt>
                <c:pt idx="19570">
                  <c:v>1.348792944444446</c:v>
                </c:pt>
                <c:pt idx="19571">
                  <c:v>1.3119563333333364</c:v>
                </c:pt>
                <c:pt idx="19572">
                  <c:v>1.186560472222224</c:v>
                </c:pt>
                <c:pt idx="19573">
                  <c:v>1.0277341250000018</c:v>
                </c:pt>
                <c:pt idx="19574">
                  <c:v>1.0057835416666701</c:v>
                </c:pt>
                <c:pt idx="19575">
                  <c:v>0.85124638888889015</c:v>
                </c:pt>
                <c:pt idx="19576">
                  <c:v>0.81781590277777982</c:v>
                </c:pt>
                <c:pt idx="19577">
                  <c:v>0.70011536111111417</c:v>
                </c:pt>
                <c:pt idx="19578">
                  <c:v>0.61319609722222568</c:v>
                </c:pt>
                <c:pt idx="19579">
                  <c:v>0.56424881944444916</c:v>
                </c:pt>
                <c:pt idx="19580">
                  <c:v>0.51454462500000453</c:v>
                </c:pt>
                <c:pt idx="19581">
                  <c:v>0.47379727777778058</c:v>
                </c:pt>
                <c:pt idx="19582">
                  <c:v>0.3507255604166693</c:v>
                </c:pt>
                <c:pt idx="19583">
                  <c:v>0.26241598732639032</c:v>
                </c:pt>
                <c:pt idx="19584">
                  <c:v>0.3243851024305594</c:v>
                </c:pt>
                <c:pt idx="19585">
                  <c:v>0.49965859722222561</c:v>
                </c:pt>
                <c:pt idx="19586">
                  <c:v>0.42643470659722588</c:v>
                </c:pt>
                <c:pt idx="19587">
                  <c:v>0.39909865694444796</c:v>
                </c:pt>
                <c:pt idx="19588">
                  <c:v>0.34137292152778065</c:v>
                </c:pt>
                <c:pt idx="19589">
                  <c:v>0.29496273576389137</c:v>
                </c:pt>
                <c:pt idx="19590">
                  <c:v>0.1854846152777784</c:v>
                </c:pt>
                <c:pt idx="19591">
                  <c:v>0.22217154583333457</c:v>
                </c:pt>
                <c:pt idx="19592">
                  <c:v>0.17553875347222303</c:v>
                </c:pt>
                <c:pt idx="19593">
                  <c:v>0.16710355711805533</c:v>
                </c:pt>
                <c:pt idx="19594">
                  <c:v>0.17590295677083448</c:v>
                </c:pt>
                <c:pt idx="19595">
                  <c:v>0.17508699201388936</c:v>
                </c:pt>
                <c:pt idx="19596">
                  <c:v>0.1703788387152784</c:v>
                </c:pt>
                <c:pt idx="19597">
                  <c:v>0.16324024843750037</c:v>
                </c:pt>
                <c:pt idx="19598">
                  <c:v>0.16116981562499988</c:v>
                </c:pt>
                <c:pt idx="19599">
                  <c:v>0.16187849583333341</c:v>
                </c:pt>
                <c:pt idx="19600">
                  <c:v>0.16203911108786651</c:v>
                </c:pt>
                <c:pt idx="19634">
                  <c:v>0.15771903800000045</c:v>
                </c:pt>
                <c:pt idx="19635">
                  <c:v>0.15666541041666726</c:v>
                </c:pt>
                <c:pt idx="19636">
                  <c:v>0.15599536354166724</c:v>
                </c:pt>
                <c:pt idx="19637">
                  <c:v>0.15600260729166704</c:v>
                </c:pt>
                <c:pt idx="19638">
                  <c:v>0.1558722197916669</c:v>
                </c:pt>
                <c:pt idx="19639">
                  <c:v>0.15621750520833341</c:v>
                </c:pt>
                <c:pt idx="19640">
                  <c:v>0.15610281250000024</c:v>
                </c:pt>
                <c:pt idx="19641">
                  <c:v>0.15553055625000006</c:v>
                </c:pt>
                <c:pt idx="19642">
                  <c:v>0.15553659270833356</c:v>
                </c:pt>
                <c:pt idx="19643">
                  <c:v>0.15517561249999998</c:v>
                </c:pt>
                <c:pt idx="19644">
                  <c:v>0.15522390416666695</c:v>
                </c:pt>
                <c:pt idx="19645">
                  <c:v>0.15509834583333396</c:v>
                </c:pt>
                <c:pt idx="19646">
                  <c:v>0.15496071458333358</c:v>
                </c:pt>
                <c:pt idx="19647">
                  <c:v>0.15461180729166671</c:v>
                </c:pt>
                <c:pt idx="19648">
                  <c:v>0.15480135208333387</c:v>
                </c:pt>
                <c:pt idx="19649">
                  <c:v>0.15424841250000057</c:v>
                </c:pt>
                <c:pt idx="19650">
                  <c:v>0.15385242083333378</c:v>
                </c:pt>
                <c:pt idx="19651">
                  <c:v>0.15515267395833338</c:v>
                </c:pt>
                <c:pt idx="19652">
                  <c:v>0.15449711458333401</c:v>
                </c:pt>
                <c:pt idx="19653">
                  <c:v>0.15440656770833375</c:v>
                </c:pt>
                <c:pt idx="19654">
                  <c:v>0.14938875212014141</c:v>
                </c:pt>
                <c:pt idx="19655">
                  <c:v>0.1446444072916668</c:v>
                </c:pt>
                <c:pt idx="19656">
                  <c:v>0.14477600208333344</c:v>
                </c:pt>
                <c:pt idx="19657">
                  <c:v>27.230083074305533</c:v>
                </c:pt>
                <c:pt idx="19658">
                  <c:v>4.8422156666666503</c:v>
                </c:pt>
                <c:pt idx="19659">
                  <c:v>2.515453833333321</c:v>
                </c:pt>
                <c:pt idx="19660">
                  <c:v>3.5694602916666653</c:v>
                </c:pt>
                <c:pt idx="19661">
                  <c:v>0.17115065329861068</c:v>
                </c:pt>
                <c:pt idx="19662">
                  <c:v>0.15570588122171924</c:v>
                </c:pt>
                <c:pt idx="19663">
                  <c:v>0.15205597083333375</c:v>
                </c:pt>
                <c:pt idx="19664">
                  <c:v>0.15127123124999994</c:v>
                </c:pt>
                <c:pt idx="19665">
                  <c:v>0.14937336875000001</c:v>
                </c:pt>
                <c:pt idx="19666">
                  <c:v>0.14794393541666725</c:v>
                </c:pt>
                <c:pt idx="19667">
                  <c:v>0.15823488958333395</c:v>
                </c:pt>
                <c:pt idx="19668">
                  <c:v>0.1604176729166667</c:v>
                </c:pt>
                <c:pt idx="19669">
                  <c:v>0.15559092083333351</c:v>
                </c:pt>
                <c:pt idx="19670">
                  <c:v>0.15155373750000023</c:v>
                </c:pt>
                <c:pt idx="19671">
                  <c:v>0.14867313958333378</c:v>
                </c:pt>
                <c:pt idx="19672">
                  <c:v>0.14680183750000042</c:v>
                </c:pt>
                <c:pt idx="19673">
                  <c:v>0.14493777916666706</c:v>
                </c:pt>
                <c:pt idx="19674">
                  <c:v>0.14433413333333353</c:v>
                </c:pt>
                <c:pt idx="19675">
                  <c:v>0.14682356875000005</c:v>
                </c:pt>
                <c:pt idx="19676">
                  <c:v>0.15797652916666674</c:v>
                </c:pt>
                <c:pt idx="19677">
                  <c:v>0.15288900208333386</c:v>
                </c:pt>
                <c:pt idx="19678">
                  <c:v>0.14817815000000009</c:v>
                </c:pt>
                <c:pt idx="19679">
                  <c:v>0.14648311250000037</c:v>
                </c:pt>
                <c:pt idx="19680">
                  <c:v>0.14737650833333332</c:v>
                </c:pt>
                <c:pt idx="19681">
                  <c:v>0.15265720208333344</c:v>
                </c:pt>
                <c:pt idx="19682">
                  <c:v>0.15060963541666691</c:v>
                </c:pt>
                <c:pt idx="19683">
                  <c:v>0.14938302708333323</c:v>
                </c:pt>
                <c:pt idx="19684">
                  <c:v>0.14719541458333363</c:v>
                </c:pt>
                <c:pt idx="19685">
                  <c:v>0.1451116291666667</c:v>
                </c:pt>
                <c:pt idx="19686">
                  <c:v>0.14390675208333367</c:v>
                </c:pt>
                <c:pt idx="19687">
                  <c:v>0.14331517916666689</c:v>
                </c:pt>
                <c:pt idx="19688">
                  <c:v>0.1425739020833334</c:v>
                </c:pt>
                <c:pt idx="19689">
                  <c:v>0.14481705000000034</c:v>
                </c:pt>
                <c:pt idx="19690">
                  <c:v>0.15647948750000065</c:v>
                </c:pt>
                <c:pt idx="19691">
                  <c:v>0.15432809375000026</c:v>
                </c:pt>
                <c:pt idx="19692">
                  <c:v>0.15068931666666646</c:v>
                </c:pt>
                <c:pt idx="19693">
                  <c:v>0.14785459583333341</c:v>
                </c:pt>
                <c:pt idx="19694">
                  <c:v>0.14565732499999998</c:v>
                </c:pt>
                <c:pt idx="19695">
                  <c:v>0.14402989583333353</c:v>
                </c:pt>
                <c:pt idx="19696">
                  <c:v>0.14294091875000017</c:v>
                </c:pt>
                <c:pt idx="19697">
                  <c:v>0.14248214791666691</c:v>
                </c:pt>
                <c:pt idx="19698">
                  <c:v>0.14247248958333386</c:v>
                </c:pt>
                <c:pt idx="19699">
                  <c:v>0.14373048750000064</c:v>
                </c:pt>
                <c:pt idx="19700">
                  <c:v>0.14505609375000034</c:v>
                </c:pt>
                <c:pt idx="19701">
                  <c:v>0.14504160625000001</c:v>
                </c:pt>
                <c:pt idx="19702">
                  <c:v>0.14904015625000033</c:v>
                </c:pt>
                <c:pt idx="19703">
                  <c:v>0.1616877437500002</c:v>
                </c:pt>
                <c:pt idx="19704">
                  <c:v>0.16161289166666659</c:v>
                </c:pt>
                <c:pt idx="19705">
                  <c:v>0.15780992291666671</c:v>
                </c:pt>
                <c:pt idx="19706">
                  <c:v>0.15533256041666671</c:v>
                </c:pt>
                <c:pt idx="19707">
                  <c:v>0.15379930000000069</c:v>
                </c:pt>
                <c:pt idx="19708">
                  <c:v>0.15218394375000024</c:v>
                </c:pt>
                <c:pt idx="19709">
                  <c:v>0.15117223333333354</c:v>
                </c:pt>
                <c:pt idx="19710">
                  <c:v>0.1525992520833338</c:v>
                </c:pt>
                <c:pt idx="19711">
                  <c:v>0.15076658333333354</c:v>
                </c:pt>
                <c:pt idx="19712">
                  <c:v>0.14781113333333379</c:v>
                </c:pt>
                <c:pt idx="19713">
                  <c:v>0.14571286041666712</c:v>
                </c:pt>
                <c:pt idx="19714">
                  <c:v>0.69488472048611083</c:v>
                </c:pt>
                <c:pt idx="19715">
                  <c:v>13.267455083333321</c:v>
                </c:pt>
                <c:pt idx="19716">
                  <c:v>10.069734472222242</c:v>
                </c:pt>
                <c:pt idx="19717">
                  <c:v>9.4924593611111057</c:v>
                </c:pt>
                <c:pt idx="19718">
                  <c:v>9.2053356388889078</c:v>
                </c:pt>
                <c:pt idx="19719">
                  <c:v>8.6368912222222196</c:v>
                </c:pt>
                <c:pt idx="19720">
                  <c:v>7.8981405555555435</c:v>
                </c:pt>
                <c:pt idx="19721">
                  <c:v>8.3913979166666728</c:v>
                </c:pt>
                <c:pt idx="19722">
                  <c:v>10.588727</c:v>
                </c:pt>
                <c:pt idx="19723">
                  <c:v>11.01865566666666</c:v>
                </c:pt>
                <c:pt idx="19724">
                  <c:v>10.08285436111111</c:v>
                </c:pt>
                <c:pt idx="19725">
                  <c:v>9.4059185555555445</c:v>
                </c:pt>
                <c:pt idx="19726">
                  <c:v>8.6578325833333274</c:v>
                </c:pt>
                <c:pt idx="19727">
                  <c:v>8.0018381388888837</c:v>
                </c:pt>
                <c:pt idx="19728">
                  <c:v>8.5834024444444506</c:v>
                </c:pt>
                <c:pt idx="19729">
                  <c:v>9.0882658611110916</c:v>
                </c:pt>
                <c:pt idx="19730">
                  <c:v>8.7554748333333485</c:v>
                </c:pt>
                <c:pt idx="19731">
                  <c:v>7.9909890000000008</c:v>
                </c:pt>
                <c:pt idx="19732">
                  <c:v>7.3274253888888765</c:v>
                </c:pt>
                <c:pt idx="19733">
                  <c:v>6.7930422222222182</c:v>
                </c:pt>
                <c:pt idx="19734">
                  <c:v>6.4806879444444334</c:v>
                </c:pt>
                <c:pt idx="19735">
                  <c:v>6.3512551944444535</c:v>
                </c:pt>
                <c:pt idx="19736">
                  <c:v>6.1297309166666478</c:v>
                </c:pt>
                <c:pt idx="19737">
                  <c:v>6.9166719444444436</c:v>
                </c:pt>
                <c:pt idx="19738">
                  <c:v>7.7909106944444408</c:v>
                </c:pt>
                <c:pt idx="19739">
                  <c:v>8.2382484444444035</c:v>
                </c:pt>
                <c:pt idx="19740">
                  <c:v>7.9130265833333446</c:v>
                </c:pt>
                <c:pt idx="19741">
                  <c:v>7.8860298888888893</c:v>
                </c:pt>
                <c:pt idx="19742">
                  <c:v>7.8555009166666645</c:v>
                </c:pt>
                <c:pt idx="19743">
                  <c:v>7.2900841666666514</c:v>
                </c:pt>
                <c:pt idx="19744">
                  <c:v>6.666637138888885</c:v>
                </c:pt>
                <c:pt idx="19745">
                  <c:v>6.2475576111111044</c:v>
                </c:pt>
                <c:pt idx="19746">
                  <c:v>5.751777194444454</c:v>
                </c:pt>
                <c:pt idx="19747">
                  <c:v>5.0844289999999965</c:v>
                </c:pt>
                <c:pt idx="19748">
                  <c:v>4.2611559722222108</c:v>
                </c:pt>
                <c:pt idx="19749">
                  <c:v>3.4320799166666593</c:v>
                </c:pt>
                <c:pt idx="19750">
                  <c:v>2.7851684722222205</c:v>
                </c:pt>
                <c:pt idx="19751">
                  <c:v>2.289892666666661</c:v>
                </c:pt>
                <c:pt idx="19752">
                  <c:v>1.9601293055555524</c:v>
                </c:pt>
                <c:pt idx="19753">
                  <c:v>1.7449126666666641</c:v>
                </c:pt>
                <c:pt idx="19754">
                  <c:v>1.6490365555555515</c:v>
                </c:pt>
                <c:pt idx="19755">
                  <c:v>1.6427289166666641</c:v>
                </c:pt>
                <c:pt idx="19756">
                  <c:v>1.6730055833333319</c:v>
                </c:pt>
                <c:pt idx="19757">
                  <c:v>1.6397012499999937</c:v>
                </c:pt>
                <c:pt idx="19758">
                  <c:v>1.7966353055555513</c:v>
                </c:pt>
                <c:pt idx="19759">
                  <c:v>1.9472617222222182</c:v>
                </c:pt>
                <c:pt idx="19760">
                  <c:v>2.0966266111111063</c:v>
                </c:pt>
                <c:pt idx="19761">
                  <c:v>2.5162107499999982</c:v>
                </c:pt>
                <c:pt idx="19762">
                  <c:v>5.6431391162790652</c:v>
                </c:pt>
                <c:pt idx="19808">
                  <c:v>4.9643315555555434</c:v>
                </c:pt>
                <c:pt idx="19809">
                  <c:v>4.3254938888888876</c:v>
                </c:pt>
                <c:pt idx="19810">
                  <c:v>3.647296555555561</c:v>
                </c:pt>
                <c:pt idx="19811">
                  <c:v>3.5441035833333276</c:v>
                </c:pt>
                <c:pt idx="19812">
                  <c:v>3.6687425277777792</c:v>
                </c:pt>
                <c:pt idx="19813">
                  <c:v>3.376068083333319</c:v>
                </c:pt>
                <c:pt idx="19814">
                  <c:v>3.4192123333333235</c:v>
                </c:pt>
                <c:pt idx="19815">
                  <c:v>4.2192732499999996</c:v>
                </c:pt>
                <c:pt idx="19816">
                  <c:v>4.0913543333333324</c:v>
                </c:pt>
                <c:pt idx="19817">
                  <c:v>3.4711872777777812</c:v>
                </c:pt>
                <c:pt idx="19818">
                  <c:v>3.2370477222222211</c:v>
                </c:pt>
                <c:pt idx="19819">
                  <c:v>3.4462090277777722</c:v>
                </c:pt>
                <c:pt idx="19820">
                  <c:v>3.8874914444444419</c:v>
                </c:pt>
                <c:pt idx="19821">
                  <c:v>5.243381499999991</c:v>
                </c:pt>
                <c:pt idx="19822">
                  <c:v>5.7389096111111133</c:v>
                </c:pt>
                <c:pt idx="19823">
                  <c:v>5.7328542777777631</c:v>
                </c:pt>
                <c:pt idx="19824">
                  <c:v>5.6364735555555487</c:v>
                </c:pt>
                <c:pt idx="19825">
                  <c:v>5.1873696666666627</c:v>
                </c:pt>
                <c:pt idx="19826">
                  <c:v>5.1139487499999889</c:v>
                </c:pt>
                <c:pt idx="19827">
                  <c:v>5.0478446944444491</c:v>
                </c:pt>
                <c:pt idx="19828">
                  <c:v>4.8984798055555485</c:v>
                </c:pt>
                <c:pt idx="19829">
                  <c:v>4.9933466944444573</c:v>
                </c:pt>
                <c:pt idx="19830">
                  <c:v>4.9857775277777785</c:v>
                </c:pt>
                <c:pt idx="19831">
                  <c:v>4.4418067500000022</c:v>
                </c:pt>
                <c:pt idx="19832">
                  <c:v>3.6818624166666587</c:v>
                </c:pt>
                <c:pt idx="19833">
                  <c:v>2.9849944722222221</c:v>
                </c:pt>
                <c:pt idx="19834">
                  <c:v>2.7871869166666716</c:v>
                </c:pt>
                <c:pt idx="19835">
                  <c:v>2.4009071111111093</c:v>
                </c:pt>
                <c:pt idx="19836">
                  <c:v>1.9470094166666601</c:v>
                </c:pt>
                <c:pt idx="19837">
                  <c:v>1.7095898888888839</c:v>
                </c:pt>
                <c:pt idx="19838">
                  <c:v>1.3503304218749987</c:v>
                </c:pt>
                <c:pt idx="19839">
                  <c:v>1.1358470555555575</c:v>
                </c:pt>
                <c:pt idx="19840">
                  <c:v>1.0165065277777801</c:v>
                </c:pt>
                <c:pt idx="19841">
                  <c:v>1.0578846388888916</c:v>
                </c:pt>
                <c:pt idx="19842">
                  <c:v>0.82399738888889362</c:v>
                </c:pt>
                <c:pt idx="19843">
                  <c:v>0.90372594444444765</c:v>
                </c:pt>
                <c:pt idx="19844">
                  <c:v>0.67451959375000314</c:v>
                </c:pt>
                <c:pt idx="19845">
                  <c:v>0.50054166666667133</c:v>
                </c:pt>
                <c:pt idx="19846">
                  <c:v>0.37968730555555885</c:v>
                </c:pt>
                <c:pt idx="19847">
                  <c:v>0.35374572048611214</c:v>
                </c:pt>
                <c:pt idx="19848">
                  <c:v>0.20969111250000125</c:v>
                </c:pt>
                <c:pt idx="19849">
                  <c:v>0.16313890833333336</c:v>
                </c:pt>
                <c:pt idx="19850">
                  <c:v>0.60852546805555563</c:v>
                </c:pt>
                <c:pt idx="19851">
                  <c:v>3.0939904722222202</c:v>
                </c:pt>
                <c:pt idx="19852">
                  <c:v>2.0411193888888848</c:v>
                </c:pt>
                <c:pt idx="19853">
                  <c:v>1.0980012222222231</c:v>
                </c:pt>
                <c:pt idx="19854">
                  <c:v>0.361665342013891</c:v>
                </c:pt>
                <c:pt idx="19855">
                  <c:v>0.16331275833333328</c:v>
                </c:pt>
                <c:pt idx="19856">
                  <c:v>0.15914760208333351</c:v>
                </c:pt>
                <c:pt idx="19857">
                  <c:v>0.15637566041666651</c:v>
                </c:pt>
                <c:pt idx="19858">
                  <c:v>0.15669197083333344</c:v>
                </c:pt>
                <c:pt idx="19859">
                  <c:v>0.1547603041666672</c:v>
                </c:pt>
                <c:pt idx="19860">
                  <c:v>0.15363752291666657</c:v>
                </c:pt>
                <c:pt idx="19861">
                  <c:v>0.15160444375000043</c:v>
                </c:pt>
                <c:pt idx="19862">
                  <c:v>0.15073277916666689</c:v>
                </c:pt>
                <c:pt idx="19863">
                  <c:v>0.15036093333333345</c:v>
                </c:pt>
                <c:pt idx="19864">
                  <c:v>0.14989008958333402</c:v>
                </c:pt>
                <c:pt idx="19865">
                  <c:v>0.14947236666666691</c:v>
                </c:pt>
                <c:pt idx="19866">
                  <c:v>0.14821919791666718</c:v>
                </c:pt>
                <c:pt idx="19867">
                  <c:v>0.14775801250000051</c:v>
                </c:pt>
                <c:pt idx="19868">
                  <c:v>0.14682115416666691</c:v>
                </c:pt>
                <c:pt idx="19869">
                  <c:v>0.14716161041666659</c:v>
                </c:pt>
                <c:pt idx="19870">
                  <c:v>0.14621509375000047</c:v>
                </c:pt>
                <c:pt idx="19871">
                  <c:v>0.14696120000000029</c:v>
                </c:pt>
                <c:pt idx="19872">
                  <c:v>0.14569112916666671</c:v>
                </c:pt>
                <c:pt idx="19873">
                  <c:v>0.14470597916666689</c:v>
                </c:pt>
                <c:pt idx="19874">
                  <c:v>0.1443703520833334</c:v>
                </c:pt>
                <c:pt idx="19875">
                  <c:v>0.14416028333333344</c:v>
                </c:pt>
                <c:pt idx="19876">
                  <c:v>0.14199440208333364</c:v>
                </c:pt>
                <c:pt idx="19877">
                  <c:v>0.1402776333333334</c:v>
                </c:pt>
                <c:pt idx="19878">
                  <c:v>0.13996856666666671</c:v>
                </c:pt>
                <c:pt idx="19879">
                  <c:v>0.13962086666666662</c:v>
                </c:pt>
                <c:pt idx="19880">
                  <c:v>0.1401182708333335</c:v>
                </c:pt>
                <c:pt idx="19881">
                  <c:v>0.14020036666666671</c:v>
                </c:pt>
                <c:pt idx="19882">
                  <c:v>0.140055491666667</c:v>
                </c:pt>
                <c:pt idx="19883">
                  <c:v>0.13922246041666694</c:v>
                </c:pt>
                <c:pt idx="19884">
                  <c:v>0.13900031874999999</c:v>
                </c:pt>
                <c:pt idx="19885">
                  <c:v>0.13775439375000018</c:v>
                </c:pt>
                <c:pt idx="19886">
                  <c:v>0.13825179791666675</c:v>
                </c:pt>
                <c:pt idx="19887">
                  <c:v>0.13965708541666674</c:v>
                </c:pt>
                <c:pt idx="19888">
                  <c:v>0.14055289583333341</c:v>
                </c:pt>
                <c:pt idx="19889">
                  <c:v>0.14083298750000017</c:v>
                </c:pt>
                <c:pt idx="19890">
                  <c:v>0.14031143750000044</c:v>
                </c:pt>
                <c:pt idx="19891">
                  <c:v>0.13976815624999991</c:v>
                </c:pt>
                <c:pt idx="19892">
                  <c:v>0.14111066458333341</c:v>
                </c:pt>
                <c:pt idx="19893">
                  <c:v>0.15098872500000021</c:v>
                </c:pt>
                <c:pt idx="19894">
                  <c:v>0.14682115416666691</c:v>
                </c:pt>
                <c:pt idx="19895">
                  <c:v>0.14584807708333344</c:v>
                </c:pt>
                <c:pt idx="19896">
                  <c:v>0.14259321875000025</c:v>
                </c:pt>
                <c:pt idx="19897">
                  <c:v>0.14110583541666671</c:v>
                </c:pt>
                <c:pt idx="19898">
                  <c:v>0.13915243750000034</c:v>
                </c:pt>
                <c:pt idx="19899">
                  <c:v>0.13794756041666698</c:v>
                </c:pt>
                <c:pt idx="19900">
                  <c:v>0.13723767291666672</c:v>
                </c:pt>
                <c:pt idx="19901">
                  <c:v>0.13640705624999994</c:v>
                </c:pt>
                <c:pt idx="19902">
                  <c:v>0.13566336458333367</c:v>
                </c:pt>
                <c:pt idx="19903">
                  <c:v>0.13753708124999994</c:v>
                </c:pt>
                <c:pt idx="19904">
                  <c:v>0.13660988125000004</c:v>
                </c:pt>
                <c:pt idx="19905">
                  <c:v>0.13678131666666651</c:v>
                </c:pt>
                <c:pt idx="19906">
                  <c:v>0.13448021875000021</c:v>
                </c:pt>
                <c:pt idx="19907">
                  <c:v>0.13464682500000008</c:v>
                </c:pt>
                <c:pt idx="19908">
                  <c:v>0.13524564166666692</c:v>
                </c:pt>
                <c:pt idx="19909">
                  <c:v>0.13474823750000056</c:v>
                </c:pt>
                <c:pt idx="19910">
                  <c:v>0.13372445416666701</c:v>
                </c:pt>
                <c:pt idx="19911">
                  <c:v>0.13287452083333337</c:v>
                </c:pt>
                <c:pt idx="19912">
                  <c:v>0.13281898541666681</c:v>
                </c:pt>
                <c:pt idx="19913">
                  <c:v>0.13389106041666671</c:v>
                </c:pt>
                <c:pt idx="19914">
                  <c:v>0.13336951041666661</c:v>
                </c:pt>
                <c:pt idx="19915">
                  <c:v>0.13372928333333348</c:v>
                </c:pt>
                <c:pt idx="19916">
                  <c:v>0.13448987708333326</c:v>
                </c:pt>
                <c:pt idx="19917">
                  <c:v>0.13368823541666691</c:v>
                </c:pt>
                <c:pt idx="19918">
                  <c:v>0.1328020833333334</c:v>
                </c:pt>
                <c:pt idx="19919">
                  <c:v>0.13062171458333338</c:v>
                </c:pt>
                <c:pt idx="19920">
                  <c:v>0.13303146875000021</c:v>
                </c:pt>
                <c:pt idx="19921">
                  <c:v>0.13238436041666671</c:v>
                </c:pt>
                <c:pt idx="19922">
                  <c:v>0.13146198958333374</c:v>
                </c:pt>
                <c:pt idx="19923">
                  <c:v>0.13099356041666674</c:v>
                </c:pt>
                <c:pt idx="19924">
                  <c:v>0.13284554583333341</c:v>
                </c:pt>
                <c:pt idx="19925">
                  <c:v>0.13297834791666671</c:v>
                </c:pt>
                <c:pt idx="19926">
                  <c:v>0.13477721249999999</c:v>
                </c:pt>
                <c:pt idx="19927">
                  <c:v>0.14040560624999995</c:v>
                </c:pt>
                <c:pt idx="19928">
                  <c:v>0.1425425125000003</c:v>
                </c:pt>
                <c:pt idx="19929">
                  <c:v>0.14203786458333367</c:v>
                </c:pt>
                <c:pt idx="19930">
                  <c:v>0.14201009687500046</c:v>
                </c:pt>
              </c:numCache>
            </c:numRef>
          </c:yVal>
        </c:ser>
        <c:axId val="183046144"/>
        <c:axId val="183047680"/>
      </c:scatterChart>
      <c:valAx>
        <c:axId val="183046144"/>
        <c:scaling>
          <c:orientation val="minMax"/>
          <c:max val="43343"/>
          <c:min val="23377"/>
        </c:scaling>
        <c:axPos val="b"/>
        <c:numFmt formatCode="yyyy" sourceLinked="0"/>
        <c:majorTickMark val="none"/>
        <c:minorTickMark val="in"/>
        <c:tickLblPos val="nextTo"/>
        <c:txPr>
          <a:bodyPr rot="0" vert="horz"/>
          <a:lstStyle/>
          <a:p>
            <a:pPr>
              <a:defRPr sz="1400" b="0" i="0" u="none" strike="noStrike" baseline="0">
                <a:solidFill>
                  <a:srgbClr val="000000"/>
                </a:solidFill>
                <a:latin typeface="Calibri"/>
                <a:ea typeface="Calibri"/>
                <a:cs typeface="Calibri"/>
              </a:defRPr>
            </a:pPr>
            <a:endParaRPr lang="en-US"/>
          </a:p>
        </c:txPr>
        <c:crossAx val="183047680"/>
        <c:crosses val="autoZero"/>
        <c:crossBetween val="midCat"/>
        <c:majorUnit val="1500"/>
      </c:valAx>
      <c:valAx>
        <c:axId val="183047680"/>
        <c:scaling>
          <c:orientation val="minMax"/>
        </c:scaling>
        <c:axPos val="l"/>
        <c:majorGridlines/>
        <c:title>
          <c:tx>
            <c:rich>
              <a:bodyPr/>
              <a:lstStyle/>
              <a:p>
                <a:pPr>
                  <a:defRPr sz="1800" b="1" i="0" u="none" strike="noStrike" baseline="0">
                    <a:solidFill>
                      <a:srgbClr val="000000"/>
                    </a:solidFill>
                    <a:latin typeface="Calibri"/>
                    <a:ea typeface="Calibri"/>
                    <a:cs typeface="Calibri"/>
                  </a:defRPr>
                </a:pPr>
                <a:r>
                  <a:rPr lang="en-US"/>
                  <a:t>Flow, m3/s</a:t>
                </a:r>
              </a:p>
            </c:rich>
          </c:tx>
          <c:layout/>
        </c:title>
        <c:numFmt formatCode="0" sourceLinked="0"/>
        <c:majorTickMark val="none"/>
        <c:tickLblPos val="nextTo"/>
        <c:txPr>
          <a:bodyPr rot="0" vert="horz"/>
          <a:lstStyle/>
          <a:p>
            <a:pPr>
              <a:defRPr sz="1100" b="0" i="0" u="none" strike="noStrike" baseline="0">
                <a:solidFill>
                  <a:srgbClr val="000000"/>
                </a:solidFill>
                <a:latin typeface="Calibri"/>
                <a:ea typeface="Calibri"/>
                <a:cs typeface="Calibri"/>
              </a:defRPr>
            </a:pPr>
            <a:endParaRPr lang="en-US"/>
          </a:p>
        </c:txPr>
        <c:crossAx val="183046144"/>
        <c:crosses val="autoZero"/>
        <c:crossBetween val="midCat"/>
      </c:valAx>
    </c:plotArea>
    <c:legend>
      <c:legendPos val="b"/>
      <c:layout/>
      <c:spPr>
        <a:noFill/>
      </c:spPr>
      <c:txPr>
        <a:bodyPr/>
        <a:lstStyle/>
        <a:p>
          <a:pPr>
            <a:defRPr sz="1520" b="1" i="0" u="none" strike="noStrike" baseline="0">
              <a:solidFill>
                <a:srgbClr val="000000"/>
              </a:solidFill>
              <a:latin typeface="Calibri"/>
              <a:ea typeface="Calibri"/>
              <a:cs typeface="Calibri"/>
            </a:defRPr>
          </a:pPr>
          <a:endParaRPr lang="en-US"/>
        </a:p>
      </c:txPr>
    </c:legend>
    <c:plotVisOnly val="1"/>
    <c:dispBlanksAs val="gap"/>
  </c:chart>
  <c:spPr>
    <a:noFill/>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8.6544895559163573E-2"/>
          <c:y val="3.7348604151753756E-2"/>
          <c:w val="0.83732351018638662"/>
          <c:h val="0.78018086375566575"/>
        </c:manualLayout>
      </c:layout>
      <c:scatterChart>
        <c:scatterStyle val="lineMarker"/>
        <c:ser>
          <c:idx val="0"/>
          <c:order val="0"/>
          <c:tx>
            <c:strRef>
              <c:f>'Karst Model'!$V$7</c:f>
              <c:strCache>
                <c:ptCount val="1"/>
                <c:pt idx="0">
                  <c:v>Simulated Flow (cms)</c:v>
                </c:pt>
              </c:strCache>
            </c:strRef>
          </c:tx>
          <c:spPr>
            <a:ln w="28575"/>
          </c:spPr>
          <c:marker>
            <c:symbol val="none"/>
          </c:marker>
          <c:xVal>
            <c:numRef>
              <c:f>'Karst Model'!$P$14731:$P$19974</c:f>
              <c:numCache>
                <c:formatCode>m/d/yyyy</c:formatCode>
                <c:ptCount val="5244"/>
                <c:pt idx="0">
                  <c:v>38100</c:v>
                </c:pt>
                <c:pt idx="1">
                  <c:v>38101</c:v>
                </c:pt>
                <c:pt idx="2">
                  <c:v>38102</c:v>
                </c:pt>
                <c:pt idx="3">
                  <c:v>38103</c:v>
                </c:pt>
                <c:pt idx="4">
                  <c:v>38104</c:v>
                </c:pt>
                <c:pt idx="5">
                  <c:v>38105</c:v>
                </c:pt>
                <c:pt idx="6">
                  <c:v>38106</c:v>
                </c:pt>
                <c:pt idx="7">
                  <c:v>38107</c:v>
                </c:pt>
                <c:pt idx="8">
                  <c:v>38108</c:v>
                </c:pt>
                <c:pt idx="9">
                  <c:v>38109</c:v>
                </c:pt>
                <c:pt idx="10">
                  <c:v>38110</c:v>
                </c:pt>
                <c:pt idx="11">
                  <c:v>38111</c:v>
                </c:pt>
                <c:pt idx="12">
                  <c:v>38112</c:v>
                </c:pt>
                <c:pt idx="13">
                  <c:v>38113</c:v>
                </c:pt>
                <c:pt idx="14">
                  <c:v>38114</c:v>
                </c:pt>
                <c:pt idx="15">
                  <c:v>38115</c:v>
                </c:pt>
                <c:pt idx="16">
                  <c:v>38116</c:v>
                </c:pt>
                <c:pt idx="17">
                  <c:v>38117</c:v>
                </c:pt>
                <c:pt idx="18">
                  <c:v>38118</c:v>
                </c:pt>
                <c:pt idx="19">
                  <c:v>38119</c:v>
                </c:pt>
                <c:pt idx="20">
                  <c:v>38120</c:v>
                </c:pt>
                <c:pt idx="21">
                  <c:v>38121</c:v>
                </c:pt>
                <c:pt idx="22">
                  <c:v>38122</c:v>
                </c:pt>
                <c:pt idx="23">
                  <c:v>38123</c:v>
                </c:pt>
                <c:pt idx="24">
                  <c:v>38124</c:v>
                </c:pt>
                <c:pt idx="25">
                  <c:v>38125</c:v>
                </c:pt>
                <c:pt idx="26">
                  <c:v>38126</c:v>
                </c:pt>
                <c:pt idx="27">
                  <c:v>38127</c:v>
                </c:pt>
                <c:pt idx="28">
                  <c:v>38128</c:v>
                </c:pt>
                <c:pt idx="29">
                  <c:v>38129</c:v>
                </c:pt>
                <c:pt idx="30">
                  <c:v>38130</c:v>
                </c:pt>
                <c:pt idx="31">
                  <c:v>38131</c:v>
                </c:pt>
                <c:pt idx="32">
                  <c:v>38132</c:v>
                </c:pt>
                <c:pt idx="33">
                  <c:v>38133</c:v>
                </c:pt>
                <c:pt idx="34">
                  <c:v>38134</c:v>
                </c:pt>
                <c:pt idx="35">
                  <c:v>38135</c:v>
                </c:pt>
                <c:pt idx="36">
                  <c:v>38136</c:v>
                </c:pt>
                <c:pt idx="37">
                  <c:v>38137</c:v>
                </c:pt>
                <c:pt idx="38">
                  <c:v>38138</c:v>
                </c:pt>
                <c:pt idx="39">
                  <c:v>38139</c:v>
                </c:pt>
                <c:pt idx="40">
                  <c:v>38140</c:v>
                </c:pt>
                <c:pt idx="41">
                  <c:v>38141</c:v>
                </c:pt>
                <c:pt idx="42">
                  <c:v>38142</c:v>
                </c:pt>
                <c:pt idx="43">
                  <c:v>38143</c:v>
                </c:pt>
                <c:pt idx="44">
                  <c:v>38144</c:v>
                </c:pt>
                <c:pt idx="45">
                  <c:v>38145</c:v>
                </c:pt>
                <c:pt idx="46">
                  <c:v>38146</c:v>
                </c:pt>
                <c:pt idx="47">
                  <c:v>38147</c:v>
                </c:pt>
                <c:pt idx="48">
                  <c:v>38148</c:v>
                </c:pt>
                <c:pt idx="49">
                  <c:v>38149</c:v>
                </c:pt>
                <c:pt idx="50">
                  <c:v>38150</c:v>
                </c:pt>
                <c:pt idx="51">
                  <c:v>38151</c:v>
                </c:pt>
                <c:pt idx="52">
                  <c:v>38152</c:v>
                </c:pt>
                <c:pt idx="53">
                  <c:v>38153</c:v>
                </c:pt>
                <c:pt idx="54">
                  <c:v>38154</c:v>
                </c:pt>
                <c:pt idx="55">
                  <c:v>38155</c:v>
                </c:pt>
                <c:pt idx="56">
                  <c:v>38156</c:v>
                </c:pt>
                <c:pt idx="57">
                  <c:v>38157</c:v>
                </c:pt>
                <c:pt idx="58">
                  <c:v>38158</c:v>
                </c:pt>
                <c:pt idx="59">
                  <c:v>38159</c:v>
                </c:pt>
                <c:pt idx="60">
                  <c:v>38160</c:v>
                </c:pt>
                <c:pt idx="61">
                  <c:v>38161</c:v>
                </c:pt>
                <c:pt idx="62">
                  <c:v>38162</c:v>
                </c:pt>
                <c:pt idx="63">
                  <c:v>38163</c:v>
                </c:pt>
                <c:pt idx="64">
                  <c:v>38164</c:v>
                </c:pt>
                <c:pt idx="65">
                  <c:v>38165</c:v>
                </c:pt>
                <c:pt idx="66">
                  <c:v>38166</c:v>
                </c:pt>
                <c:pt idx="67">
                  <c:v>38167</c:v>
                </c:pt>
                <c:pt idx="68">
                  <c:v>38168</c:v>
                </c:pt>
                <c:pt idx="69">
                  <c:v>38169</c:v>
                </c:pt>
                <c:pt idx="70">
                  <c:v>38170</c:v>
                </c:pt>
                <c:pt idx="71">
                  <c:v>38171</c:v>
                </c:pt>
                <c:pt idx="72">
                  <c:v>38172</c:v>
                </c:pt>
                <c:pt idx="73">
                  <c:v>38173</c:v>
                </c:pt>
                <c:pt idx="74">
                  <c:v>38174</c:v>
                </c:pt>
                <c:pt idx="75">
                  <c:v>38175</c:v>
                </c:pt>
                <c:pt idx="76">
                  <c:v>38176</c:v>
                </c:pt>
                <c:pt idx="77">
                  <c:v>38177</c:v>
                </c:pt>
                <c:pt idx="78">
                  <c:v>38178</c:v>
                </c:pt>
                <c:pt idx="79">
                  <c:v>38179</c:v>
                </c:pt>
                <c:pt idx="80">
                  <c:v>38180</c:v>
                </c:pt>
                <c:pt idx="81">
                  <c:v>38181</c:v>
                </c:pt>
                <c:pt idx="82">
                  <c:v>38182</c:v>
                </c:pt>
                <c:pt idx="83">
                  <c:v>38183</c:v>
                </c:pt>
                <c:pt idx="84">
                  <c:v>38184</c:v>
                </c:pt>
                <c:pt idx="85">
                  <c:v>38185</c:v>
                </c:pt>
                <c:pt idx="86">
                  <c:v>38186</c:v>
                </c:pt>
                <c:pt idx="87">
                  <c:v>38187</c:v>
                </c:pt>
                <c:pt idx="88">
                  <c:v>38188</c:v>
                </c:pt>
                <c:pt idx="89">
                  <c:v>38189</c:v>
                </c:pt>
                <c:pt idx="90">
                  <c:v>38190</c:v>
                </c:pt>
                <c:pt idx="91">
                  <c:v>38191</c:v>
                </c:pt>
                <c:pt idx="92">
                  <c:v>38192</c:v>
                </c:pt>
                <c:pt idx="93">
                  <c:v>38193</c:v>
                </c:pt>
                <c:pt idx="94">
                  <c:v>38194</c:v>
                </c:pt>
                <c:pt idx="95">
                  <c:v>38195</c:v>
                </c:pt>
                <c:pt idx="96">
                  <c:v>38196</c:v>
                </c:pt>
                <c:pt idx="97">
                  <c:v>38197</c:v>
                </c:pt>
                <c:pt idx="98">
                  <c:v>38198</c:v>
                </c:pt>
                <c:pt idx="99">
                  <c:v>38199</c:v>
                </c:pt>
                <c:pt idx="100">
                  <c:v>38200</c:v>
                </c:pt>
                <c:pt idx="101">
                  <c:v>38201</c:v>
                </c:pt>
                <c:pt idx="102">
                  <c:v>38202</c:v>
                </c:pt>
                <c:pt idx="103">
                  <c:v>38203</c:v>
                </c:pt>
                <c:pt idx="104">
                  <c:v>38204</c:v>
                </c:pt>
                <c:pt idx="105">
                  <c:v>38205</c:v>
                </c:pt>
                <c:pt idx="106">
                  <c:v>38206</c:v>
                </c:pt>
                <c:pt idx="107">
                  <c:v>38207</c:v>
                </c:pt>
                <c:pt idx="108">
                  <c:v>38208</c:v>
                </c:pt>
                <c:pt idx="109">
                  <c:v>38209</c:v>
                </c:pt>
                <c:pt idx="110">
                  <c:v>38210</c:v>
                </c:pt>
                <c:pt idx="111">
                  <c:v>38211</c:v>
                </c:pt>
                <c:pt idx="112">
                  <c:v>38212</c:v>
                </c:pt>
                <c:pt idx="113">
                  <c:v>38213</c:v>
                </c:pt>
                <c:pt idx="114">
                  <c:v>38214</c:v>
                </c:pt>
                <c:pt idx="115">
                  <c:v>38215</c:v>
                </c:pt>
                <c:pt idx="116">
                  <c:v>38216</c:v>
                </c:pt>
                <c:pt idx="117">
                  <c:v>38217</c:v>
                </c:pt>
                <c:pt idx="118">
                  <c:v>38218</c:v>
                </c:pt>
                <c:pt idx="119">
                  <c:v>38219</c:v>
                </c:pt>
                <c:pt idx="120">
                  <c:v>38220</c:v>
                </c:pt>
                <c:pt idx="121">
                  <c:v>38221</c:v>
                </c:pt>
                <c:pt idx="122">
                  <c:v>38222</c:v>
                </c:pt>
                <c:pt idx="123">
                  <c:v>38223</c:v>
                </c:pt>
                <c:pt idx="124">
                  <c:v>38224</c:v>
                </c:pt>
                <c:pt idx="125">
                  <c:v>38225</c:v>
                </c:pt>
                <c:pt idx="126">
                  <c:v>38226</c:v>
                </c:pt>
                <c:pt idx="127">
                  <c:v>38227</c:v>
                </c:pt>
                <c:pt idx="128">
                  <c:v>38228</c:v>
                </c:pt>
                <c:pt idx="129">
                  <c:v>38229</c:v>
                </c:pt>
                <c:pt idx="130">
                  <c:v>38230</c:v>
                </c:pt>
                <c:pt idx="131">
                  <c:v>38231</c:v>
                </c:pt>
                <c:pt idx="132">
                  <c:v>38232</c:v>
                </c:pt>
                <c:pt idx="133">
                  <c:v>38233</c:v>
                </c:pt>
                <c:pt idx="134">
                  <c:v>38234</c:v>
                </c:pt>
                <c:pt idx="135">
                  <c:v>38235</c:v>
                </c:pt>
                <c:pt idx="136">
                  <c:v>38236</c:v>
                </c:pt>
                <c:pt idx="137">
                  <c:v>38237</c:v>
                </c:pt>
                <c:pt idx="138">
                  <c:v>38238</c:v>
                </c:pt>
                <c:pt idx="139">
                  <c:v>38239</c:v>
                </c:pt>
                <c:pt idx="140">
                  <c:v>38240</c:v>
                </c:pt>
                <c:pt idx="141">
                  <c:v>38241</c:v>
                </c:pt>
                <c:pt idx="142">
                  <c:v>38242</c:v>
                </c:pt>
                <c:pt idx="143">
                  <c:v>38243</c:v>
                </c:pt>
                <c:pt idx="144">
                  <c:v>38244</c:v>
                </c:pt>
                <c:pt idx="145">
                  <c:v>38245</c:v>
                </c:pt>
                <c:pt idx="146">
                  <c:v>38246</c:v>
                </c:pt>
                <c:pt idx="147">
                  <c:v>38247</c:v>
                </c:pt>
                <c:pt idx="148">
                  <c:v>38248</c:v>
                </c:pt>
                <c:pt idx="149">
                  <c:v>38249</c:v>
                </c:pt>
                <c:pt idx="150">
                  <c:v>38250</c:v>
                </c:pt>
                <c:pt idx="151">
                  <c:v>38251</c:v>
                </c:pt>
                <c:pt idx="152">
                  <c:v>38252</c:v>
                </c:pt>
                <c:pt idx="153">
                  <c:v>38253</c:v>
                </c:pt>
                <c:pt idx="154">
                  <c:v>38254</c:v>
                </c:pt>
                <c:pt idx="155">
                  <c:v>38255</c:v>
                </c:pt>
                <c:pt idx="156">
                  <c:v>38256</c:v>
                </c:pt>
                <c:pt idx="157">
                  <c:v>38257</c:v>
                </c:pt>
                <c:pt idx="158">
                  <c:v>38258</c:v>
                </c:pt>
                <c:pt idx="159">
                  <c:v>38259</c:v>
                </c:pt>
                <c:pt idx="160">
                  <c:v>38260</c:v>
                </c:pt>
                <c:pt idx="161">
                  <c:v>38261</c:v>
                </c:pt>
                <c:pt idx="162">
                  <c:v>38262</c:v>
                </c:pt>
                <c:pt idx="163">
                  <c:v>38263</c:v>
                </c:pt>
                <c:pt idx="164">
                  <c:v>38264</c:v>
                </c:pt>
                <c:pt idx="165">
                  <c:v>38265</c:v>
                </c:pt>
                <c:pt idx="166">
                  <c:v>38266</c:v>
                </c:pt>
                <c:pt idx="167">
                  <c:v>38267</c:v>
                </c:pt>
                <c:pt idx="168">
                  <c:v>38268</c:v>
                </c:pt>
                <c:pt idx="169">
                  <c:v>38269</c:v>
                </c:pt>
                <c:pt idx="170">
                  <c:v>38270</c:v>
                </c:pt>
                <c:pt idx="171">
                  <c:v>38271</c:v>
                </c:pt>
                <c:pt idx="172">
                  <c:v>38272</c:v>
                </c:pt>
                <c:pt idx="173">
                  <c:v>38273</c:v>
                </c:pt>
                <c:pt idx="174">
                  <c:v>38274</c:v>
                </c:pt>
                <c:pt idx="175">
                  <c:v>38275</c:v>
                </c:pt>
                <c:pt idx="176">
                  <c:v>38276</c:v>
                </c:pt>
                <c:pt idx="177">
                  <c:v>38277</c:v>
                </c:pt>
                <c:pt idx="178">
                  <c:v>38278</c:v>
                </c:pt>
                <c:pt idx="179">
                  <c:v>38279</c:v>
                </c:pt>
                <c:pt idx="180">
                  <c:v>38280</c:v>
                </c:pt>
                <c:pt idx="181">
                  <c:v>38281</c:v>
                </c:pt>
                <c:pt idx="182">
                  <c:v>38282</c:v>
                </c:pt>
                <c:pt idx="183">
                  <c:v>38283</c:v>
                </c:pt>
                <c:pt idx="184">
                  <c:v>38284</c:v>
                </c:pt>
                <c:pt idx="185">
                  <c:v>38285</c:v>
                </c:pt>
                <c:pt idx="186">
                  <c:v>38286</c:v>
                </c:pt>
                <c:pt idx="187">
                  <c:v>38287</c:v>
                </c:pt>
                <c:pt idx="188">
                  <c:v>38288</c:v>
                </c:pt>
                <c:pt idx="189">
                  <c:v>38289</c:v>
                </c:pt>
                <c:pt idx="190">
                  <c:v>38290</c:v>
                </c:pt>
                <c:pt idx="191">
                  <c:v>38291</c:v>
                </c:pt>
                <c:pt idx="192">
                  <c:v>38292</c:v>
                </c:pt>
                <c:pt idx="193">
                  <c:v>38293</c:v>
                </c:pt>
                <c:pt idx="194">
                  <c:v>38294</c:v>
                </c:pt>
                <c:pt idx="195">
                  <c:v>38295</c:v>
                </c:pt>
                <c:pt idx="196">
                  <c:v>38296</c:v>
                </c:pt>
                <c:pt idx="197">
                  <c:v>38297</c:v>
                </c:pt>
                <c:pt idx="198">
                  <c:v>38298</c:v>
                </c:pt>
                <c:pt idx="199">
                  <c:v>38299</c:v>
                </c:pt>
                <c:pt idx="200">
                  <c:v>38300</c:v>
                </c:pt>
                <c:pt idx="201">
                  <c:v>38301</c:v>
                </c:pt>
                <c:pt idx="202">
                  <c:v>38302</c:v>
                </c:pt>
                <c:pt idx="203">
                  <c:v>38303</c:v>
                </c:pt>
                <c:pt idx="204">
                  <c:v>38304</c:v>
                </c:pt>
                <c:pt idx="205">
                  <c:v>38305</c:v>
                </c:pt>
                <c:pt idx="206">
                  <c:v>38306</c:v>
                </c:pt>
                <c:pt idx="207">
                  <c:v>38307</c:v>
                </c:pt>
                <c:pt idx="208">
                  <c:v>38308</c:v>
                </c:pt>
                <c:pt idx="209">
                  <c:v>38309</c:v>
                </c:pt>
                <c:pt idx="210">
                  <c:v>38310</c:v>
                </c:pt>
                <c:pt idx="211">
                  <c:v>38311</c:v>
                </c:pt>
                <c:pt idx="212">
                  <c:v>38312</c:v>
                </c:pt>
                <c:pt idx="213">
                  <c:v>38313</c:v>
                </c:pt>
                <c:pt idx="214">
                  <c:v>38314</c:v>
                </c:pt>
                <c:pt idx="215">
                  <c:v>38315</c:v>
                </c:pt>
                <c:pt idx="216">
                  <c:v>38316</c:v>
                </c:pt>
                <c:pt idx="217">
                  <c:v>38317</c:v>
                </c:pt>
                <c:pt idx="218">
                  <c:v>38318</c:v>
                </c:pt>
                <c:pt idx="219">
                  <c:v>38319</c:v>
                </c:pt>
                <c:pt idx="220">
                  <c:v>38320</c:v>
                </c:pt>
                <c:pt idx="221">
                  <c:v>38321</c:v>
                </c:pt>
                <c:pt idx="222">
                  <c:v>38322</c:v>
                </c:pt>
                <c:pt idx="223">
                  <c:v>38323</c:v>
                </c:pt>
                <c:pt idx="224">
                  <c:v>38324</c:v>
                </c:pt>
                <c:pt idx="225">
                  <c:v>38325</c:v>
                </c:pt>
                <c:pt idx="226">
                  <c:v>38326</c:v>
                </c:pt>
                <c:pt idx="227">
                  <c:v>38327</c:v>
                </c:pt>
                <c:pt idx="228">
                  <c:v>38328</c:v>
                </c:pt>
                <c:pt idx="229">
                  <c:v>38329</c:v>
                </c:pt>
                <c:pt idx="230">
                  <c:v>38330</c:v>
                </c:pt>
                <c:pt idx="231">
                  <c:v>38331</c:v>
                </c:pt>
                <c:pt idx="232">
                  <c:v>38332</c:v>
                </c:pt>
                <c:pt idx="233">
                  <c:v>38333</c:v>
                </c:pt>
                <c:pt idx="234">
                  <c:v>38334</c:v>
                </c:pt>
                <c:pt idx="235">
                  <c:v>38335</c:v>
                </c:pt>
                <c:pt idx="236">
                  <c:v>38336</c:v>
                </c:pt>
                <c:pt idx="237">
                  <c:v>38337</c:v>
                </c:pt>
                <c:pt idx="238">
                  <c:v>38338</c:v>
                </c:pt>
                <c:pt idx="239">
                  <c:v>38339</c:v>
                </c:pt>
                <c:pt idx="240">
                  <c:v>38340</c:v>
                </c:pt>
                <c:pt idx="241">
                  <c:v>38341</c:v>
                </c:pt>
                <c:pt idx="242">
                  <c:v>38342</c:v>
                </c:pt>
                <c:pt idx="243">
                  <c:v>38343</c:v>
                </c:pt>
                <c:pt idx="244">
                  <c:v>38344</c:v>
                </c:pt>
                <c:pt idx="245">
                  <c:v>38345</c:v>
                </c:pt>
                <c:pt idx="246">
                  <c:v>38346</c:v>
                </c:pt>
                <c:pt idx="247">
                  <c:v>38347</c:v>
                </c:pt>
                <c:pt idx="248">
                  <c:v>38348</c:v>
                </c:pt>
                <c:pt idx="249">
                  <c:v>38349</c:v>
                </c:pt>
                <c:pt idx="250">
                  <c:v>38350</c:v>
                </c:pt>
                <c:pt idx="251">
                  <c:v>38351</c:v>
                </c:pt>
                <c:pt idx="252">
                  <c:v>38352</c:v>
                </c:pt>
                <c:pt idx="253">
                  <c:v>38353</c:v>
                </c:pt>
                <c:pt idx="254">
                  <c:v>38354</c:v>
                </c:pt>
                <c:pt idx="255">
                  <c:v>38355</c:v>
                </c:pt>
                <c:pt idx="256">
                  <c:v>38356</c:v>
                </c:pt>
                <c:pt idx="257">
                  <c:v>38357</c:v>
                </c:pt>
                <c:pt idx="258">
                  <c:v>38358</c:v>
                </c:pt>
                <c:pt idx="259">
                  <c:v>38359</c:v>
                </c:pt>
                <c:pt idx="260">
                  <c:v>38360</c:v>
                </c:pt>
                <c:pt idx="261">
                  <c:v>38361</c:v>
                </c:pt>
                <c:pt idx="262">
                  <c:v>38362</c:v>
                </c:pt>
                <c:pt idx="263">
                  <c:v>38363</c:v>
                </c:pt>
                <c:pt idx="264">
                  <c:v>38364</c:v>
                </c:pt>
                <c:pt idx="265">
                  <c:v>38365</c:v>
                </c:pt>
                <c:pt idx="266">
                  <c:v>38366</c:v>
                </c:pt>
                <c:pt idx="267">
                  <c:v>38367</c:v>
                </c:pt>
                <c:pt idx="268">
                  <c:v>38368</c:v>
                </c:pt>
                <c:pt idx="269">
                  <c:v>38369</c:v>
                </c:pt>
                <c:pt idx="270">
                  <c:v>38370</c:v>
                </c:pt>
                <c:pt idx="271">
                  <c:v>38371</c:v>
                </c:pt>
                <c:pt idx="272">
                  <c:v>38372</c:v>
                </c:pt>
                <c:pt idx="273">
                  <c:v>38373</c:v>
                </c:pt>
                <c:pt idx="274">
                  <c:v>38374</c:v>
                </c:pt>
                <c:pt idx="275">
                  <c:v>38375</c:v>
                </c:pt>
                <c:pt idx="276">
                  <c:v>38376</c:v>
                </c:pt>
                <c:pt idx="277">
                  <c:v>38377</c:v>
                </c:pt>
                <c:pt idx="278">
                  <c:v>38378</c:v>
                </c:pt>
                <c:pt idx="279">
                  <c:v>38379</c:v>
                </c:pt>
                <c:pt idx="280">
                  <c:v>38380</c:v>
                </c:pt>
                <c:pt idx="281">
                  <c:v>38381</c:v>
                </c:pt>
                <c:pt idx="282">
                  <c:v>38382</c:v>
                </c:pt>
                <c:pt idx="283">
                  <c:v>38383</c:v>
                </c:pt>
                <c:pt idx="284">
                  <c:v>38384</c:v>
                </c:pt>
                <c:pt idx="285">
                  <c:v>38385</c:v>
                </c:pt>
                <c:pt idx="286">
                  <c:v>38386</c:v>
                </c:pt>
                <c:pt idx="287">
                  <c:v>38387</c:v>
                </c:pt>
                <c:pt idx="288">
                  <c:v>38388</c:v>
                </c:pt>
                <c:pt idx="289">
                  <c:v>38389</c:v>
                </c:pt>
                <c:pt idx="290">
                  <c:v>38390</c:v>
                </c:pt>
                <c:pt idx="291">
                  <c:v>38391</c:v>
                </c:pt>
                <c:pt idx="292">
                  <c:v>38392</c:v>
                </c:pt>
                <c:pt idx="293">
                  <c:v>38393</c:v>
                </c:pt>
                <c:pt idx="294">
                  <c:v>38394</c:v>
                </c:pt>
                <c:pt idx="295">
                  <c:v>38395</c:v>
                </c:pt>
                <c:pt idx="296">
                  <c:v>38396</c:v>
                </c:pt>
                <c:pt idx="297">
                  <c:v>38397</c:v>
                </c:pt>
                <c:pt idx="298">
                  <c:v>38398</c:v>
                </c:pt>
                <c:pt idx="299">
                  <c:v>38399</c:v>
                </c:pt>
                <c:pt idx="300">
                  <c:v>38400</c:v>
                </c:pt>
                <c:pt idx="301">
                  <c:v>38401</c:v>
                </c:pt>
                <c:pt idx="302">
                  <c:v>38402</c:v>
                </c:pt>
                <c:pt idx="303">
                  <c:v>38403</c:v>
                </c:pt>
                <c:pt idx="304">
                  <c:v>38404</c:v>
                </c:pt>
                <c:pt idx="305">
                  <c:v>38405</c:v>
                </c:pt>
                <c:pt idx="306">
                  <c:v>38406</c:v>
                </c:pt>
                <c:pt idx="307">
                  <c:v>38407</c:v>
                </c:pt>
                <c:pt idx="308">
                  <c:v>38408</c:v>
                </c:pt>
                <c:pt idx="309">
                  <c:v>38409</c:v>
                </c:pt>
                <c:pt idx="310">
                  <c:v>38410</c:v>
                </c:pt>
                <c:pt idx="311">
                  <c:v>38411</c:v>
                </c:pt>
                <c:pt idx="312">
                  <c:v>38412</c:v>
                </c:pt>
                <c:pt idx="313">
                  <c:v>38413</c:v>
                </c:pt>
                <c:pt idx="314">
                  <c:v>38414</c:v>
                </c:pt>
                <c:pt idx="315">
                  <c:v>38415</c:v>
                </c:pt>
                <c:pt idx="316">
                  <c:v>38416</c:v>
                </c:pt>
                <c:pt idx="317">
                  <c:v>38417</c:v>
                </c:pt>
                <c:pt idx="318">
                  <c:v>38418</c:v>
                </c:pt>
                <c:pt idx="319">
                  <c:v>38419</c:v>
                </c:pt>
                <c:pt idx="320">
                  <c:v>38420</c:v>
                </c:pt>
                <c:pt idx="321">
                  <c:v>38421</c:v>
                </c:pt>
                <c:pt idx="322">
                  <c:v>38422</c:v>
                </c:pt>
                <c:pt idx="323">
                  <c:v>38423</c:v>
                </c:pt>
                <c:pt idx="324">
                  <c:v>38424</c:v>
                </c:pt>
                <c:pt idx="325">
                  <c:v>38425</c:v>
                </c:pt>
                <c:pt idx="326">
                  <c:v>38426</c:v>
                </c:pt>
                <c:pt idx="327">
                  <c:v>38427</c:v>
                </c:pt>
                <c:pt idx="328">
                  <c:v>38428</c:v>
                </c:pt>
                <c:pt idx="329">
                  <c:v>38429</c:v>
                </c:pt>
                <c:pt idx="330">
                  <c:v>38430</c:v>
                </c:pt>
                <c:pt idx="331">
                  <c:v>38431</c:v>
                </c:pt>
                <c:pt idx="332">
                  <c:v>38432</c:v>
                </c:pt>
                <c:pt idx="333">
                  <c:v>38433</c:v>
                </c:pt>
                <c:pt idx="334">
                  <c:v>38434</c:v>
                </c:pt>
                <c:pt idx="335">
                  <c:v>38435</c:v>
                </c:pt>
                <c:pt idx="336">
                  <c:v>38436</c:v>
                </c:pt>
                <c:pt idx="337">
                  <c:v>38437</c:v>
                </c:pt>
                <c:pt idx="338">
                  <c:v>38438</c:v>
                </c:pt>
                <c:pt idx="339">
                  <c:v>38439</c:v>
                </c:pt>
                <c:pt idx="340">
                  <c:v>38440</c:v>
                </c:pt>
                <c:pt idx="341">
                  <c:v>38441</c:v>
                </c:pt>
                <c:pt idx="342">
                  <c:v>38442</c:v>
                </c:pt>
                <c:pt idx="343">
                  <c:v>38443</c:v>
                </c:pt>
                <c:pt idx="344">
                  <c:v>38444</c:v>
                </c:pt>
                <c:pt idx="345">
                  <c:v>38445</c:v>
                </c:pt>
                <c:pt idx="346">
                  <c:v>38446</c:v>
                </c:pt>
                <c:pt idx="347">
                  <c:v>38447</c:v>
                </c:pt>
                <c:pt idx="348">
                  <c:v>38448</c:v>
                </c:pt>
                <c:pt idx="349">
                  <c:v>38449</c:v>
                </c:pt>
                <c:pt idx="350">
                  <c:v>38450</c:v>
                </c:pt>
                <c:pt idx="351">
                  <c:v>38451</c:v>
                </c:pt>
                <c:pt idx="352">
                  <c:v>38452</c:v>
                </c:pt>
                <c:pt idx="353">
                  <c:v>38453</c:v>
                </c:pt>
                <c:pt idx="354">
                  <c:v>38454</c:v>
                </c:pt>
                <c:pt idx="355">
                  <c:v>38455</c:v>
                </c:pt>
                <c:pt idx="356">
                  <c:v>38456</c:v>
                </c:pt>
                <c:pt idx="357">
                  <c:v>38457</c:v>
                </c:pt>
                <c:pt idx="358">
                  <c:v>38458</c:v>
                </c:pt>
                <c:pt idx="359">
                  <c:v>38459</c:v>
                </c:pt>
                <c:pt idx="360">
                  <c:v>38460</c:v>
                </c:pt>
                <c:pt idx="361">
                  <c:v>38461</c:v>
                </c:pt>
                <c:pt idx="362">
                  <c:v>38462</c:v>
                </c:pt>
                <c:pt idx="363">
                  <c:v>38463</c:v>
                </c:pt>
                <c:pt idx="364">
                  <c:v>38464</c:v>
                </c:pt>
                <c:pt idx="365">
                  <c:v>38465</c:v>
                </c:pt>
                <c:pt idx="366">
                  <c:v>38466</c:v>
                </c:pt>
                <c:pt idx="367">
                  <c:v>38467</c:v>
                </c:pt>
                <c:pt idx="368">
                  <c:v>38468</c:v>
                </c:pt>
                <c:pt idx="369">
                  <c:v>38469</c:v>
                </c:pt>
                <c:pt idx="370">
                  <c:v>38470</c:v>
                </c:pt>
                <c:pt idx="371">
                  <c:v>38471</c:v>
                </c:pt>
                <c:pt idx="372">
                  <c:v>38472</c:v>
                </c:pt>
                <c:pt idx="373">
                  <c:v>38473</c:v>
                </c:pt>
                <c:pt idx="374">
                  <c:v>38474</c:v>
                </c:pt>
                <c:pt idx="375">
                  <c:v>38475</c:v>
                </c:pt>
                <c:pt idx="376">
                  <c:v>38476</c:v>
                </c:pt>
                <c:pt idx="377">
                  <c:v>38477</c:v>
                </c:pt>
                <c:pt idx="378">
                  <c:v>38478</c:v>
                </c:pt>
                <c:pt idx="379">
                  <c:v>38479</c:v>
                </c:pt>
                <c:pt idx="380">
                  <c:v>38480</c:v>
                </c:pt>
                <c:pt idx="381">
                  <c:v>38481</c:v>
                </c:pt>
                <c:pt idx="382">
                  <c:v>38482</c:v>
                </c:pt>
                <c:pt idx="383">
                  <c:v>38483</c:v>
                </c:pt>
                <c:pt idx="384">
                  <c:v>38484</c:v>
                </c:pt>
                <c:pt idx="385">
                  <c:v>38485</c:v>
                </c:pt>
                <c:pt idx="386">
                  <c:v>38486</c:v>
                </c:pt>
                <c:pt idx="387">
                  <c:v>38487</c:v>
                </c:pt>
                <c:pt idx="388">
                  <c:v>38488</c:v>
                </c:pt>
                <c:pt idx="389">
                  <c:v>38489</c:v>
                </c:pt>
                <c:pt idx="390">
                  <c:v>38490</c:v>
                </c:pt>
                <c:pt idx="391">
                  <c:v>38491</c:v>
                </c:pt>
                <c:pt idx="392">
                  <c:v>38492</c:v>
                </c:pt>
                <c:pt idx="393">
                  <c:v>38493</c:v>
                </c:pt>
                <c:pt idx="394">
                  <c:v>38494</c:v>
                </c:pt>
                <c:pt idx="395">
                  <c:v>38495</c:v>
                </c:pt>
                <c:pt idx="396">
                  <c:v>38496</c:v>
                </c:pt>
                <c:pt idx="397">
                  <c:v>38497</c:v>
                </c:pt>
                <c:pt idx="398">
                  <c:v>38498</c:v>
                </c:pt>
                <c:pt idx="399">
                  <c:v>38499</c:v>
                </c:pt>
                <c:pt idx="400">
                  <c:v>38500</c:v>
                </c:pt>
                <c:pt idx="401">
                  <c:v>38501</c:v>
                </c:pt>
                <c:pt idx="402">
                  <c:v>38502</c:v>
                </c:pt>
                <c:pt idx="403">
                  <c:v>38503</c:v>
                </c:pt>
                <c:pt idx="404">
                  <c:v>38504</c:v>
                </c:pt>
                <c:pt idx="405">
                  <c:v>38505</c:v>
                </c:pt>
                <c:pt idx="406">
                  <c:v>38506</c:v>
                </c:pt>
                <c:pt idx="407">
                  <c:v>38507</c:v>
                </c:pt>
                <c:pt idx="408">
                  <c:v>38508</c:v>
                </c:pt>
                <c:pt idx="409">
                  <c:v>38509</c:v>
                </c:pt>
                <c:pt idx="410">
                  <c:v>38510</c:v>
                </c:pt>
                <c:pt idx="411">
                  <c:v>38511</c:v>
                </c:pt>
                <c:pt idx="412">
                  <c:v>38512</c:v>
                </c:pt>
                <c:pt idx="413">
                  <c:v>38513</c:v>
                </c:pt>
                <c:pt idx="414">
                  <c:v>38514</c:v>
                </c:pt>
                <c:pt idx="415">
                  <c:v>38515</c:v>
                </c:pt>
                <c:pt idx="416">
                  <c:v>38516</c:v>
                </c:pt>
                <c:pt idx="417">
                  <c:v>38517</c:v>
                </c:pt>
                <c:pt idx="418">
                  <c:v>38518</c:v>
                </c:pt>
                <c:pt idx="419">
                  <c:v>38519</c:v>
                </c:pt>
                <c:pt idx="420">
                  <c:v>38520</c:v>
                </c:pt>
                <c:pt idx="421">
                  <c:v>38521</c:v>
                </c:pt>
                <c:pt idx="422">
                  <c:v>38522</c:v>
                </c:pt>
                <c:pt idx="423">
                  <c:v>38523</c:v>
                </c:pt>
                <c:pt idx="424">
                  <c:v>38524</c:v>
                </c:pt>
                <c:pt idx="425">
                  <c:v>38525</c:v>
                </c:pt>
                <c:pt idx="426">
                  <c:v>38526</c:v>
                </c:pt>
                <c:pt idx="427">
                  <c:v>38527</c:v>
                </c:pt>
                <c:pt idx="428">
                  <c:v>38528</c:v>
                </c:pt>
                <c:pt idx="429">
                  <c:v>38529</c:v>
                </c:pt>
                <c:pt idx="430">
                  <c:v>38530</c:v>
                </c:pt>
                <c:pt idx="431">
                  <c:v>38531</c:v>
                </c:pt>
                <c:pt idx="432">
                  <c:v>38532</c:v>
                </c:pt>
                <c:pt idx="433">
                  <c:v>38533</c:v>
                </c:pt>
                <c:pt idx="434">
                  <c:v>38534</c:v>
                </c:pt>
                <c:pt idx="435">
                  <c:v>38535</c:v>
                </c:pt>
                <c:pt idx="436">
                  <c:v>38536</c:v>
                </c:pt>
                <c:pt idx="437">
                  <c:v>38537</c:v>
                </c:pt>
                <c:pt idx="438">
                  <c:v>38538</c:v>
                </c:pt>
                <c:pt idx="439">
                  <c:v>38539</c:v>
                </c:pt>
                <c:pt idx="440">
                  <c:v>38540</c:v>
                </c:pt>
                <c:pt idx="441">
                  <c:v>38541</c:v>
                </c:pt>
                <c:pt idx="442">
                  <c:v>38542</c:v>
                </c:pt>
                <c:pt idx="443">
                  <c:v>38543</c:v>
                </c:pt>
                <c:pt idx="444">
                  <c:v>38544</c:v>
                </c:pt>
                <c:pt idx="445">
                  <c:v>38545</c:v>
                </c:pt>
                <c:pt idx="446">
                  <c:v>38546</c:v>
                </c:pt>
                <c:pt idx="447">
                  <c:v>38547</c:v>
                </c:pt>
                <c:pt idx="448">
                  <c:v>38548</c:v>
                </c:pt>
                <c:pt idx="449">
                  <c:v>38549</c:v>
                </c:pt>
                <c:pt idx="450">
                  <c:v>38550</c:v>
                </c:pt>
                <c:pt idx="451">
                  <c:v>38551</c:v>
                </c:pt>
                <c:pt idx="452">
                  <c:v>38552</c:v>
                </c:pt>
                <c:pt idx="453">
                  <c:v>38553</c:v>
                </c:pt>
                <c:pt idx="454">
                  <c:v>38554</c:v>
                </c:pt>
                <c:pt idx="455">
                  <c:v>38555</c:v>
                </c:pt>
                <c:pt idx="456">
                  <c:v>38556</c:v>
                </c:pt>
                <c:pt idx="457">
                  <c:v>38557</c:v>
                </c:pt>
                <c:pt idx="458">
                  <c:v>38558</c:v>
                </c:pt>
                <c:pt idx="459">
                  <c:v>38559</c:v>
                </c:pt>
                <c:pt idx="460">
                  <c:v>38560</c:v>
                </c:pt>
                <c:pt idx="461">
                  <c:v>38561</c:v>
                </c:pt>
                <c:pt idx="462">
                  <c:v>38562</c:v>
                </c:pt>
                <c:pt idx="463">
                  <c:v>38563</c:v>
                </c:pt>
                <c:pt idx="464">
                  <c:v>38564</c:v>
                </c:pt>
                <c:pt idx="465">
                  <c:v>38565</c:v>
                </c:pt>
                <c:pt idx="466">
                  <c:v>38566</c:v>
                </c:pt>
                <c:pt idx="467">
                  <c:v>38567</c:v>
                </c:pt>
                <c:pt idx="468">
                  <c:v>38568</c:v>
                </c:pt>
                <c:pt idx="469">
                  <c:v>38569</c:v>
                </c:pt>
                <c:pt idx="470">
                  <c:v>38570</c:v>
                </c:pt>
                <c:pt idx="471">
                  <c:v>38571</c:v>
                </c:pt>
                <c:pt idx="472">
                  <c:v>38572</c:v>
                </c:pt>
                <c:pt idx="473">
                  <c:v>38573</c:v>
                </c:pt>
                <c:pt idx="474">
                  <c:v>38574</c:v>
                </c:pt>
                <c:pt idx="475">
                  <c:v>38575</c:v>
                </c:pt>
                <c:pt idx="476">
                  <c:v>38576</c:v>
                </c:pt>
                <c:pt idx="477">
                  <c:v>38577</c:v>
                </c:pt>
                <c:pt idx="478">
                  <c:v>38578</c:v>
                </c:pt>
                <c:pt idx="479">
                  <c:v>38579</c:v>
                </c:pt>
                <c:pt idx="480">
                  <c:v>38580</c:v>
                </c:pt>
                <c:pt idx="481">
                  <c:v>38581</c:v>
                </c:pt>
                <c:pt idx="482">
                  <c:v>38582</c:v>
                </c:pt>
                <c:pt idx="483">
                  <c:v>38583</c:v>
                </c:pt>
                <c:pt idx="484">
                  <c:v>38584</c:v>
                </c:pt>
                <c:pt idx="485">
                  <c:v>38585</c:v>
                </c:pt>
                <c:pt idx="486">
                  <c:v>38586</c:v>
                </c:pt>
                <c:pt idx="487">
                  <c:v>38587</c:v>
                </c:pt>
                <c:pt idx="488">
                  <c:v>38588</c:v>
                </c:pt>
                <c:pt idx="489">
                  <c:v>38589</c:v>
                </c:pt>
                <c:pt idx="490">
                  <c:v>38590</c:v>
                </c:pt>
                <c:pt idx="491">
                  <c:v>38591</c:v>
                </c:pt>
                <c:pt idx="492">
                  <c:v>38592</c:v>
                </c:pt>
                <c:pt idx="493">
                  <c:v>38593</c:v>
                </c:pt>
                <c:pt idx="494">
                  <c:v>38594</c:v>
                </c:pt>
                <c:pt idx="495">
                  <c:v>38595</c:v>
                </c:pt>
                <c:pt idx="496">
                  <c:v>38596</c:v>
                </c:pt>
                <c:pt idx="497">
                  <c:v>38597</c:v>
                </c:pt>
                <c:pt idx="498">
                  <c:v>38598</c:v>
                </c:pt>
                <c:pt idx="499">
                  <c:v>38599</c:v>
                </c:pt>
                <c:pt idx="500">
                  <c:v>38600</c:v>
                </c:pt>
                <c:pt idx="501">
                  <c:v>38601</c:v>
                </c:pt>
                <c:pt idx="502">
                  <c:v>38602</c:v>
                </c:pt>
                <c:pt idx="503">
                  <c:v>38603</c:v>
                </c:pt>
                <c:pt idx="504">
                  <c:v>38604</c:v>
                </c:pt>
                <c:pt idx="505">
                  <c:v>38605</c:v>
                </c:pt>
                <c:pt idx="506">
                  <c:v>38606</c:v>
                </c:pt>
                <c:pt idx="507">
                  <c:v>38607</c:v>
                </c:pt>
                <c:pt idx="508">
                  <c:v>38608</c:v>
                </c:pt>
                <c:pt idx="509">
                  <c:v>38609</c:v>
                </c:pt>
                <c:pt idx="510">
                  <c:v>38610</c:v>
                </c:pt>
                <c:pt idx="511">
                  <c:v>38611</c:v>
                </c:pt>
                <c:pt idx="512">
                  <c:v>38612</c:v>
                </c:pt>
                <c:pt idx="513">
                  <c:v>38613</c:v>
                </c:pt>
                <c:pt idx="514">
                  <c:v>38614</c:v>
                </c:pt>
                <c:pt idx="515">
                  <c:v>38615</c:v>
                </c:pt>
                <c:pt idx="516">
                  <c:v>38616</c:v>
                </c:pt>
                <c:pt idx="517">
                  <c:v>38617</c:v>
                </c:pt>
                <c:pt idx="518">
                  <c:v>38618</c:v>
                </c:pt>
                <c:pt idx="519">
                  <c:v>38619</c:v>
                </c:pt>
                <c:pt idx="520">
                  <c:v>38620</c:v>
                </c:pt>
                <c:pt idx="521">
                  <c:v>38621</c:v>
                </c:pt>
                <c:pt idx="522">
                  <c:v>38622</c:v>
                </c:pt>
                <c:pt idx="523">
                  <c:v>38623</c:v>
                </c:pt>
                <c:pt idx="524">
                  <c:v>38624</c:v>
                </c:pt>
                <c:pt idx="525">
                  <c:v>38625</c:v>
                </c:pt>
                <c:pt idx="526">
                  <c:v>38626</c:v>
                </c:pt>
                <c:pt idx="527">
                  <c:v>38627</c:v>
                </c:pt>
                <c:pt idx="528">
                  <c:v>38628</c:v>
                </c:pt>
                <c:pt idx="529">
                  <c:v>38629</c:v>
                </c:pt>
                <c:pt idx="530">
                  <c:v>38630</c:v>
                </c:pt>
                <c:pt idx="531">
                  <c:v>38631</c:v>
                </c:pt>
                <c:pt idx="532">
                  <c:v>38632</c:v>
                </c:pt>
                <c:pt idx="533">
                  <c:v>38633</c:v>
                </c:pt>
                <c:pt idx="534">
                  <c:v>38634</c:v>
                </c:pt>
                <c:pt idx="535">
                  <c:v>38635</c:v>
                </c:pt>
                <c:pt idx="536">
                  <c:v>38636</c:v>
                </c:pt>
                <c:pt idx="537">
                  <c:v>38637</c:v>
                </c:pt>
                <c:pt idx="538">
                  <c:v>38638</c:v>
                </c:pt>
                <c:pt idx="539">
                  <c:v>38639</c:v>
                </c:pt>
                <c:pt idx="540">
                  <c:v>38640</c:v>
                </c:pt>
                <c:pt idx="541">
                  <c:v>38641</c:v>
                </c:pt>
                <c:pt idx="542">
                  <c:v>38642</c:v>
                </c:pt>
                <c:pt idx="543">
                  <c:v>38643</c:v>
                </c:pt>
                <c:pt idx="544">
                  <c:v>38644</c:v>
                </c:pt>
                <c:pt idx="545">
                  <c:v>38645</c:v>
                </c:pt>
                <c:pt idx="546">
                  <c:v>38646</c:v>
                </c:pt>
                <c:pt idx="547">
                  <c:v>38647</c:v>
                </c:pt>
                <c:pt idx="548">
                  <c:v>38648</c:v>
                </c:pt>
                <c:pt idx="549">
                  <c:v>38649</c:v>
                </c:pt>
                <c:pt idx="550">
                  <c:v>38650</c:v>
                </c:pt>
                <c:pt idx="551">
                  <c:v>38651</c:v>
                </c:pt>
                <c:pt idx="552">
                  <c:v>38652</c:v>
                </c:pt>
                <c:pt idx="553">
                  <c:v>38653</c:v>
                </c:pt>
                <c:pt idx="554">
                  <c:v>38654</c:v>
                </c:pt>
                <c:pt idx="555">
                  <c:v>38655</c:v>
                </c:pt>
                <c:pt idx="556">
                  <c:v>38656</c:v>
                </c:pt>
                <c:pt idx="557">
                  <c:v>38657</c:v>
                </c:pt>
                <c:pt idx="558">
                  <c:v>38658</c:v>
                </c:pt>
                <c:pt idx="559">
                  <c:v>38659</c:v>
                </c:pt>
                <c:pt idx="560">
                  <c:v>38660</c:v>
                </c:pt>
                <c:pt idx="561">
                  <c:v>38661</c:v>
                </c:pt>
                <c:pt idx="562">
                  <c:v>38662</c:v>
                </c:pt>
                <c:pt idx="563">
                  <c:v>38663</c:v>
                </c:pt>
                <c:pt idx="564">
                  <c:v>38664</c:v>
                </c:pt>
                <c:pt idx="565">
                  <c:v>38665</c:v>
                </c:pt>
                <c:pt idx="566">
                  <c:v>38666</c:v>
                </c:pt>
                <c:pt idx="567">
                  <c:v>38667</c:v>
                </c:pt>
                <c:pt idx="568">
                  <c:v>38668</c:v>
                </c:pt>
                <c:pt idx="569">
                  <c:v>38669</c:v>
                </c:pt>
                <c:pt idx="570">
                  <c:v>38670</c:v>
                </c:pt>
                <c:pt idx="571">
                  <c:v>38671</c:v>
                </c:pt>
                <c:pt idx="572">
                  <c:v>38672</c:v>
                </c:pt>
                <c:pt idx="573">
                  <c:v>38673</c:v>
                </c:pt>
                <c:pt idx="574">
                  <c:v>38674</c:v>
                </c:pt>
                <c:pt idx="575">
                  <c:v>38675</c:v>
                </c:pt>
                <c:pt idx="576">
                  <c:v>38676</c:v>
                </c:pt>
                <c:pt idx="577">
                  <c:v>38677</c:v>
                </c:pt>
                <c:pt idx="578">
                  <c:v>38678</c:v>
                </c:pt>
                <c:pt idx="579">
                  <c:v>38679</c:v>
                </c:pt>
                <c:pt idx="580">
                  <c:v>38680</c:v>
                </c:pt>
                <c:pt idx="581">
                  <c:v>38681</c:v>
                </c:pt>
                <c:pt idx="582">
                  <c:v>38682</c:v>
                </c:pt>
                <c:pt idx="583">
                  <c:v>38683</c:v>
                </c:pt>
                <c:pt idx="584">
                  <c:v>38684</c:v>
                </c:pt>
                <c:pt idx="585">
                  <c:v>38685</c:v>
                </c:pt>
                <c:pt idx="586">
                  <c:v>38686</c:v>
                </c:pt>
                <c:pt idx="587">
                  <c:v>38687</c:v>
                </c:pt>
                <c:pt idx="588">
                  <c:v>38688</c:v>
                </c:pt>
                <c:pt idx="589">
                  <c:v>38689</c:v>
                </c:pt>
                <c:pt idx="590">
                  <c:v>38690</c:v>
                </c:pt>
                <c:pt idx="591">
                  <c:v>38691</c:v>
                </c:pt>
                <c:pt idx="592">
                  <c:v>38692</c:v>
                </c:pt>
                <c:pt idx="593">
                  <c:v>38693</c:v>
                </c:pt>
                <c:pt idx="594">
                  <c:v>38694</c:v>
                </c:pt>
                <c:pt idx="595">
                  <c:v>38695</c:v>
                </c:pt>
                <c:pt idx="596">
                  <c:v>38696</c:v>
                </c:pt>
                <c:pt idx="597">
                  <c:v>38697</c:v>
                </c:pt>
                <c:pt idx="598">
                  <c:v>38698</c:v>
                </c:pt>
                <c:pt idx="599">
                  <c:v>38699</c:v>
                </c:pt>
                <c:pt idx="600">
                  <c:v>38700</c:v>
                </c:pt>
                <c:pt idx="601">
                  <c:v>38701</c:v>
                </c:pt>
                <c:pt idx="602">
                  <c:v>38702</c:v>
                </c:pt>
                <c:pt idx="603">
                  <c:v>38703</c:v>
                </c:pt>
                <c:pt idx="604">
                  <c:v>38704</c:v>
                </c:pt>
                <c:pt idx="605">
                  <c:v>38705</c:v>
                </c:pt>
                <c:pt idx="606">
                  <c:v>38706</c:v>
                </c:pt>
                <c:pt idx="607">
                  <c:v>38707</c:v>
                </c:pt>
                <c:pt idx="608">
                  <c:v>38708</c:v>
                </c:pt>
                <c:pt idx="609">
                  <c:v>38709</c:v>
                </c:pt>
                <c:pt idx="610">
                  <c:v>38710</c:v>
                </c:pt>
                <c:pt idx="611">
                  <c:v>38711</c:v>
                </c:pt>
                <c:pt idx="612">
                  <c:v>38712</c:v>
                </c:pt>
                <c:pt idx="613">
                  <c:v>38713</c:v>
                </c:pt>
                <c:pt idx="614">
                  <c:v>38714</c:v>
                </c:pt>
                <c:pt idx="615">
                  <c:v>38715</c:v>
                </c:pt>
                <c:pt idx="616">
                  <c:v>38716</c:v>
                </c:pt>
                <c:pt idx="617">
                  <c:v>38717</c:v>
                </c:pt>
                <c:pt idx="618">
                  <c:v>38718</c:v>
                </c:pt>
                <c:pt idx="619">
                  <c:v>38719</c:v>
                </c:pt>
                <c:pt idx="620">
                  <c:v>38720</c:v>
                </c:pt>
                <c:pt idx="621">
                  <c:v>38721</c:v>
                </c:pt>
                <c:pt idx="622">
                  <c:v>38722</c:v>
                </c:pt>
                <c:pt idx="623">
                  <c:v>38723</c:v>
                </c:pt>
                <c:pt idx="624">
                  <c:v>38724</c:v>
                </c:pt>
                <c:pt idx="625">
                  <c:v>38725</c:v>
                </c:pt>
                <c:pt idx="626">
                  <c:v>38726</c:v>
                </c:pt>
                <c:pt idx="627">
                  <c:v>38727</c:v>
                </c:pt>
                <c:pt idx="628">
                  <c:v>38728</c:v>
                </c:pt>
                <c:pt idx="629">
                  <c:v>38729</c:v>
                </c:pt>
                <c:pt idx="630">
                  <c:v>38730</c:v>
                </c:pt>
                <c:pt idx="631">
                  <c:v>38731</c:v>
                </c:pt>
                <c:pt idx="632">
                  <c:v>38732</c:v>
                </c:pt>
                <c:pt idx="633">
                  <c:v>38733</c:v>
                </c:pt>
                <c:pt idx="634">
                  <c:v>38734</c:v>
                </c:pt>
                <c:pt idx="635">
                  <c:v>38735</c:v>
                </c:pt>
                <c:pt idx="636">
                  <c:v>38736</c:v>
                </c:pt>
                <c:pt idx="637">
                  <c:v>38737</c:v>
                </c:pt>
                <c:pt idx="638">
                  <c:v>38738</c:v>
                </c:pt>
                <c:pt idx="639">
                  <c:v>38739</c:v>
                </c:pt>
                <c:pt idx="640">
                  <c:v>38740</c:v>
                </c:pt>
                <c:pt idx="641">
                  <c:v>38741</c:v>
                </c:pt>
                <c:pt idx="642">
                  <c:v>38742</c:v>
                </c:pt>
                <c:pt idx="643">
                  <c:v>38743</c:v>
                </c:pt>
                <c:pt idx="644">
                  <c:v>38744</c:v>
                </c:pt>
                <c:pt idx="645">
                  <c:v>38745</c:v>
                </c:pt>
                <c:pt idx="646">
                  <c:v>38746</c:v>
                </c:pt>
                <c:pt idx="647">
                  <c:v>38747</c:v>
                </c:pt>
                <c:pt idx="648">
                  <c:v>38748</c:v>
                </c:pt>
                <c:pt idx="649">
                  <c:v>38749</c:v>
                </c:pt>
                <c:pt idx="650">
                  <c:v>38750</c:v>
                </c:pt>
                <c:pt idx="651">
                  <c:v>38751</c:v>
                </c:pt>
                <c:pt idx="652">
                  <c:v>38752</c:v>
                </c:pt>
                <c:pt idx="653">
                  <c:v>38753</c:v>
                </c:pt>
                <c:pt idx="654">
                  <c:v>38754</c:v>
                </c:pt>
                <c:pt idx="655">
                  <c:v>38755</c:v>
                </c:pt>
                <c:pt idx="656">
                  <c:v>38756</c:v>
                </c:pt>
                <c:pt idx="657">
                  <c:v>38757</c:v>
                </c:pt>
                <c:pt idx="658">
                  <c:v>38758</c:v>
                </c:pt>
                <c:pt idx="659">
                  <c:v>38759</c:v>
                </c:pt>
                <c:pt idx="660">
                  <c:v>38760</c:v>
                </c:pt>
                <c:pt idx="661">
                  <c:v>38761</c:v>
                </c:pt>
                <c:pt idx="662">
                  <c:v>38762</c:v>
                </c:pt>
                <c:pt idx="663">
                  <c:v>38763</c:v>
                </c:pt>
                <c:pt idx="664">
                  <c:v>38764</c:v>
                </c:pt>
                <c:pt idx="665">
                  <c:v>38765</c:v>
                </c:pt>
                <c:pt idx="666">
                  <c:v>38766</c:v>
                </c:pt>
                <c:pt idx="667">
                  <c:v>38767</c:v>
                </c:pt>
                <c:pt idx="668">
                  <c:v>38768</c:v>
                </c:pt>
                <c:pt idx="669">
                  <c:v>38769</c:v>
                </c:pt>
                <c:pt idx="670">
                  <c:v>38770</c:v>
                </c:pt>
                <c:pt idx="671">
                  <c:v>38771</c:v>
                </c:pt>
                <c:pt idx="672">
                  <c:v>38772</c:v>
                </c:pt>
                <c:pt idx="673">
                  <c:v>38773</c:v>
                </c:pt>
                <c:pt idx="674">
                  <c:v>38774</c:v>
                </c:pt>
                <c:pt idx="675">
                  <c:v>38775</c:v>
                </c:pt>
                <c:pt idx="676">
                  <c:v>38776</c:v>
                </c:pt>
                <c:pt idx="677">
                  <c:v>38777</c:v>
                </c:pt>
                <c:pt idx="678">
                  <c:v>38778</c:v>
                </c:pt>
                <c:pt idx="679">
                  <c:v>38779</c:v>
                </c:pt>
                <c:pt idx="680">
                  <c:v>38780</c:v>
                </c:pt>
                <c:pt idx="681">
                  <c:v>38781</c:v>
                </c:pt>
                <c:pt idx="682">
                  <c:v>38782</c:v>
                </c:pt>
                <c:pt idx="683">
                  <c:v>38783</c:v>
                </c:pt>
                <c:pt idx="684">
                  <c:v>38784</c:v>
                </c:pt>
                <c:pt idx="685">
                  <c:v>38785</c:v>
                </c:pt>
                <c:pt idx="686">
                  <c:v>38786</c:v>
                </c:pt>
                <c:pt idx="687">
                  <c:v>38787</c:v>
                </c:pt>
                <c:pt idx="688">
                  <c:v>38788</c:v>
                </c:pt>
                <c:pt idx="689">
                  <c:v>38789</c:v>
                </c:pt>
                <c:pt idx="690">
                  <c:v>38790</c:v>
                </c:pt>
                <c:pt idx="691">
                  <c:v>38791</c:v>
                </c:pt>
                <c:pt idx="692">
                  <c:v>38792</c:v>
                </c:pt>
                <c:pt idx="693">
                  <c:v>38793</c:v>
                </c:pt>
                <c:pt idx="694">
                  <c:v>38794</c:v>
                </c:pt>
                <c:pt idx="695">
                  <c:v>38795</c:v>
                </c:pt>
                <c:pt idx="696">
                  <c:v>38796</c:v>
                </c:pt>
                <c:pt idx="697">
                  <c:v>38797</c:v>
                </c:pt>
                <c:pt idx="698">
                  <c:v>38798</c:v>
                </c:pt>
                <c:pt idx="699">
                  <c:v>38799</c:v>
                </c:pt>
                <c:pt idx="700">
                  <c:v>38800</c:v>
                </c:pt>
                <c:pt idx="701">
                  <c:v>38801</c:v>
                </c:pt>
                <c:pt idx="702">
                  <c:v>38802</c:v>
                </c:pt>
                <c:pt idx="703">
                  <c:v>38803</c:v>
                </c:pt>
                <c:pt idx="704">
                  <c:v>38804</c:v>
                </c:pt>
                <c:pt idx="705">
                  <c:v>38805</c:v>
                </c:pt>
                <c:pt idx="706">
                  <c:v>38806</c:v>
                </c:pt>
                <c:pt idx="707">
                  <c:v>38807</c:v>
                </c:pt>
                <c:pt idx="708">
                  <c:v>38808</c:v>
                </c:pt>
                <c:pt idx="709">
                  <c:v>38809</c:v>
                </c:pt>
                <c:pt idx="710">
                  <c:v>38810</c:v>
                </c:pt>
                <c:pt idx="711">
                  <c:v>38811</c:v>
                </c:pt>
                <c:pt idx="712">
                  <c:v>38812</c:v>
                </c:pt>
                <c:pt idx="713">
                  <c:v>38813</c:v>
                </c:pt>
                <c:pt idx="714">
                  <c:v>38814</c:v>
                </c:pt>
                <c:pt idx="715">
                  <c:v>38815</c:v>
                </c:pt>
                <c:pt idx="716">
                  <c:v>38816</c:v>
                </c:pt>
                <c:pt idx="717">
                  <c:v>38817</c:v>
                </c:pt>
                <c:pt idx="718">
                  <c:v>38818</c:v>
                </c:pt>
                <c:pt idx="719">
                  <c:v>38819</c:v>
                </c:pt>
                <c:pt idx="720">
                  <c:v>38820</c:v>
                </c:pt>
                <c:pt idx="721">
                  <c:v>38821</c:v>
                </c:pt>
                <c:pt idx="722">
                  <c:v>38822</c:v>
                </c:pt>
                <c:pt idx="723">
                  <c:v>38823</c:v>
                </c:pt>
                <c:pt idx="724">
                  <c:v>38824</c:v>
                </c:pt>
                <c:pt idx="725">
                  <c:v>38825</c:v>
                </c:pt>
                <c:pt idx="726">
                  <c:v>38826</c:v>
                </c:pt>
                <c:pt idx="727">
                  <c:v>38827</c:v>
                </c:pt>
                <c:pt idx="728">
                  <c:v>38828</c:v>
                </c:pt>
                <c:pt idx="729">
                  <c:v>38829</c:v>
                </c:pt>
                <c:pt idx="730">
                  <c:v>38830</c:v>
                </c:pt>
                <c:pt idx="731">
                  <c:v>38831</c:v>
                </c:pt>
                <c:pt idx="732">
                  <c:v>38832</c:v>
                </c:pt>
                <c:pt idx="733">
                  <c:v>38833</c:v>
                </c:pt>
                <c:pt idx="734">
                  <c:v>38834</c:v>
                </c:pt>
                <c:pt idx="735">
                  <c:v>38835</c:v>
                </c:pt>
                <c:pt idx="736">
                  <c:v>38836</c:v>
                </c:pt>
                <c:pt idx="737">
                  <c:v>38837</c:v>
                </c:pt>
                <c:pt idx="738">
                  <c:v>38838</c:v>
                </c:pt>
                <c:pt idx="739">
                  <c:v>38839</c:v>
                </c:pt>
                <c:pt idx="740">
                  <c:v>38840</c:v>
                </c:pt>
                <c:pt idx="741">
                  <c:v>38841</c:v>
                </c:pt>
                <c:pt idx="742">
                  <c:v>38842</c:v>
                </c:pt>
                <c:pt idx="743">
                  <c:v>38843</c:v>
                </c:pt>
                <c:pt idx="744">
                  <c:v>38844</c:v>
                </c:pt>
                <c:pt idx="745">
                  <c:v>38845</c:v>
                </c:pt>
                <c:pt idx="746">
                  <c:v>38846</c:v>
                </c:pt>
                <c:pt idx="747">
                  <c:v>38847</c:v>
                </c:pt>
                <c:pt idx="748">
                  <c:v>38848</c:v>
                </c:pt>
                <c:pt idx="749">
                  <c:v>38849</c:v>
                </c:pt>
                <c:pt idx="750">
                  <c:v>38850</c:v>
                </c:pt>
                <c:pt idx="751">
                  <c:v>38851</c:v>
                </c:pt>
                <c:pt idx="752">
                  <c:v>38852</c:v>
                </c:pt>
                <c:pt idx="753">
                  <c:v>38853</c:v>
                </c:pt>
                <c:pt idx="754">
                  <c:v>38854</c:v>
                </c:pt>
                <c:pt idx="755">
                  <c:v>38855</c:v>
                </c:pt>
                <c:pt idx="756">
                  <c:v>38856</c:v>
                </c:pt>
                <c:pt idx="757">
                  <c:v>38857</c:v>
                </c:pt>
                <c:pt idx="758">
                  <c:v>38858</c:v>
                </c:pt>
                <c:pt idx="759">
                  <c:v>38859</c:v>
                </c:pt>
                <c:pt idx="760">
                  <c:v>38860</c:v>
                </c:pt>
                <c:pt idx="761">
                  <c:v>38861</c:v>
                </c:pt>
                <c:pt idx="762">
                  <c:v>38862</c:v>
                </c:pt>
                <c:pt idx="763">
                  <c:v>38863</c:v>
                </c:pt>
                <c:pt idx="764">
                  <c:v>38864</c:v>
                </c:pt>
                <c:pt idx="765">
                  <c:v>38865</c:v>
                </c:pt>
                <c:pt idx="766">
                  <c:v>38866</c:v>
                </c:pt>
                <c:pt idx="767">
                  <c:v>38867</c:v>
                </c:pt>
                <c:pt idx="768">
                  <c:v>38868</c:v>
                </c:pt>
                <c:pt idx="769">
                  <c:v>38869</c:v>
                </c:pt>
                <c:pt idx="770">
                  <c:v>38870</c:v>
                </c:pt>
                <c:pt idx="771">
                  <c:v>38871</c:v>
                </c:pt>
                <c:pt idx="772">
                  <c:v>38872</c:v>
                </c:pt>
                <c:pt idx="773">
                  <c:v>38873</c:v>
                </c:pt>
                <c:pt idx="774">
                  <c:v>38874</c:v>
                </c:pt>
                <c:pt idx="775">
                  <c:v>38875</c:v>
                </c:pt>
                <c:pt idx="776">
                  <c:v>38876</c:v>
                </c:pt>
                <c:pt idx="777">
                  <c:v>38877</c:v>
                </c:pt>
                <c:pt idx="778">
                  <c:v>38878</c:v>
                </c:pt>
                <c:pt idx="779">
                  <c:v>38879</c:v>
                </c:pt>
                <c:pt idx="780">
                  <c:v>38880</c:v>
                </c:pt>
                <c:pt idx="781">
                  <c:v>38881</c:v>
                </c:pt>
                <c:pt idx="782">
                  <c:v>38882</c:v>
                </c:pt>
                <c:pt idx="783">
                  <c:v>38883</c:v>
                </c:pt>
                <c:pt idx="784">
                  <c:v>38884</c:v>
                </c:pt>
                <c:pt idx="785">
                  <c:v>38885</c:v>
                </c:pt>
                <c:pt idx="786">
                  <c:v>38886</c:v>
                </c:pt>
                <c:pt idx="787">
                  <c:v>38887</c:v>
                </c:pt>
                <c:pt idx="788">
                  <c:v>38888</c:v>
                </c:pt>
                <c:pt idx="789">
                  <c:v>38889</c:v>
                </c:pt>
                <c:pt idx="790">
                  <c:v>38890</c:v>
                </c:pt>
                <c:pt idx="791">
                  <c:v>38891</c:v>
                </c:pt>
                <c:pt idx="792">
                  <c:v>38892</c:v>
                </c:pt>
                <c:pt idx="793">
                  <c:v>38893</c:v>
                </c:pt>
                <c:pt idx="794">
                  <c:v>38894</c:v>
                </c:pt>
                <c:pt idx="795">
                  <c:v>38895</c:v>
                </c:pt>
                <c:pt idx="796">
                  <c:v>38896</c:v>
                </c:pt>
                <c:pt idx="797">
                  <c:v>38897</c:v>
                </c:pt>
                <c:pt idx="798">
                  <c:v>38898</c:v>
                </c:pt>
                <c:pt idx="799">
                  <c:v>38899</c:v>
                </c:pt>
                <c:pt idx="800">
                  <c:v>38900</c:v>
                </c:pt>
                <c:pt idx="801">
                  <c:v>38901</c:v>
                </c:pt>
                <c:pt idx="802">
                  <c:v>38902</c:v>
                </c:pt>
                <c:pt idx="803">
                  <c:v>38903</c:v>
                </c:pt>
                <c:pt idx="804">
                  <c:v>38904</c:v>
                </c:pt>
                <c:pt idx="805">
                  <c:v>38905</c:v>
                </c:pt>
                <c:pt idx="806">
                  <c:v>38906</c:v>
                </c:pt>
                <c:pt idx="807">
                  <c:v>38907</c:v>
                </c:pt>
                <c:pt idx="808">
                  <c:v>38908</c:v>
                </c:pt>
                <c:pt idx="809">
                  <c:v>38909</c:v>
                </c:pt>
                <c:pt idx="810">
                  <c:v>38910</c:v>
                </c:pt>
                <c:pt idx="811">
                  <c:v>38911</c:v>
                </c:pt>
                <c:pt idx="812">
                  <c:v>38912</c:v>
                </c:pt>
                <c:pt idx="813">
                  <c:v>38913</c:v>
                </c:pt>
                <c:pt idx="814">
                  <c:v>38914</c:v>
                </c:pt>
                <c:pt idx="815">
                  <c:v>38915</c:v>
                </c:pt>
                <c:pt idx="816">
                  <c:v>38916</c:v>
                </c:pt>
                <c:pt idx="817">
                  <c:v>38917</c:v>
                </c:pt>
                <c:pt idx="818">
                  <c:v>38918</c:v>
                </c:pt>
                <c:pt idx="819">
                  <c:v>38919</c:v>
                </c:pt>
                <c:pt idx="820">
                  <c:v>38920</c:v>
                </c:pt>
                <c:pt idx="821">
                  <c:v>38921</c:v>
                </c:pt>
                <c:pt idx="822">
                  <c:v>38922</c:v>
                </c:pt>
                <c:pt idx="823">
                  <c:v>38923</c:v>
                </c:pt>
                <c:pt idx="824">
                  <c:v>38924</c:v>
                </c:pt>
                <c:pt idx="825">
                  <c:v>38925</c:v>
                </c:pt>
                <c:pt idx="826">
                  <c:v>38926</c:v>
                </c:pt>
                <c:pt idx="827">
                  <c:v>38927</c:v>
                </c:pt>
                <c:pt idx="828">
                  <c:v>38928</c:v>
                </c:pt>
                <c:pt idx="829">
                  <c:v>38929</c:v>
                </c:pt>
                <c:pt idx="830">
                  <c:v>38930</c:v>
                </c:pt>
                <c:pt idx="831">
                  <c:v>38931</c:v>
                </c:pt>
                <c:pt idx="832">
                  <c:v>38932</c:v>
                </c:pt>
                <c:pt idx="833">
                  <c:v>38933</c:v>
                </c:pt>
                <c:pt idx="834">
                  <c:v>38934</c:v>
                </c:pt>
                <c:pt idx="835">
                  <c:v>38935</c:v>
                </c:pt>
                <c:pt idx="836">
                  <c:v>38936</c:v>
                </c:pt>
                <c:pt idx="837">
                  <c:v>38937</c:v>
                </c:pt>
                <c:pt idx="838">
                  <c:v>38938</c:v>
                </c:pt>
                <c:pt idx="839">
                  <c:v>38939</c:v>
                </c:pt>
                <c:pt idx="840">
                  <c:v>38940</c:v>
                </c:pt>
                <c:pt idx="841">
                  <c:v>38941</c:v>
                </c:pt>
                <c:pt idx="842">
                  <c:v>38942</c:v>
                </c:pt>
                <c:pt idx="843">
                  <c:v>38943</c:v>
                </c:pt>
                <c:pt idx="844">
                  <c:v>38944</c:v>
                </c:pt>
                <c:pt idx="845">
                  <c:v>38945</c:v>
                </c:pt>
                <c:pt idx="846">
                  <c:v>38946</c:v>
                </c:pt>
                <c:pt idx="847">
                  <c:v>38947</c:v>
                </c:pt>
                <c:pt idx="848">
                  <c:v>38948</c:v>
                </c:pt>
                <c:pt idx="849">
                  <c:v>38949</c:v>
                </c:pt>
                <c:pt idx="850">
                  <c:v>38950</c:v>
                </c:pt>
                <c:pt idx="851">
                  <c:v>38951</c:v>
                </c:pt>
                <c:pt idx="852">
                  <c:v>38952</c:v>
                </c:pt>
                <c:pt idx="853">
                  <c:v>38953</c:v>
                </c:pt>
                <c:pt idx="854">
                  <c:v>38954</c:v>
                </c:pt>
                <c:pt idx="855">
                  <c:v>38955</c:v>
                </c:pt>
                <c:pt idx="856">
                  <c:v>38956</c:v>
                </c:pt>
                <c:pt idx="857">
                  <c:v>38957</c:v>
                </c:pt>
                <c:pt idx="858">
                  <c:v>38958</c:v>
                </c:pt>
                <c:pt idx="859">
                  <c:v>38959</c:v>
                </c:pt>
                <c:pt idx="860">
                  <c:v>38960</c:v>
                </c:pt>
                <c:pt idx="861">
                  <c:v>38961</c:v>
                </c:pt>
                <c:pt idx="862">
                  <c:v>38962</c:v>
                </c:pt>
                <c:pt idx="863">
                  <c:v>38963</c:v>
                </c:pt>
                <c:pt idx="864">
                  <c:v>38964</c:v>
                </c:pt>
                <c:pt idx="865">
                  <c:v>38965</c:v>
                </c:pt>
                <c:pt idx="866">
                  <c:v>38966</c:v>
                </c:pt>
                <c:pt idx="867">
                  <c:v>38967</c:v>
                </c:pt>
                <c:pt idx="868">
                  <c:v>38968</c:v>
                </c:pt>
                <c:pt idx="869">
                  <c:v>38969</c:v>
                </c:pt>
                <c:pt idx="870">
                  <c:v>38970</c:v>
                </c:pt>
                <c:pt idx="871">
                  <c:v>38971</c:v>
                </c:pt>
                <c:pt idx="872">
                  <c:v>38972</c:v>
                </c:pt>
                <c:pt idx="873">
                  <c:v>38973</c:v>
                </c:pt>
                <c:pt idx="874">
                  <c:v>38974</c:v>
                </c:pt>
                <c:pt idx="875">
                  <c:v>38975</c:v>
                </c:pt>
                <c:pt idx="876">
                  <c:v>38976</c:v>
                </c:pt>
                <c:pt idx="877">
                  <c:v>38977</c:v>
                </c:pt>
                <c:pt idx="878">
                  <c:v>38978</c:v>
                </c:pt>
                <c:pt idx="879">
                  <c:v>38979</c:v>
                </c:pt>
                <c:pt idx="880">
                  <c:v>38980</c:v>
                </c:pt>
                <c:pt idx="881">
                  <c:v>38981</c:v>
                </c:pt>
                <c:pt idx="882">
                  <c:v>38982</c:v>
                </c:pt>
                <c:pt idx="883">
                  <c:v>38983</c:v>
                </c:pt>
                <c:pt idx="884">
                  <c:v>38984</c:v>
                </c:pt>
                <c:pt idx="885">
                  <c:v>38985</c:v>
                </c:pt>
                <c:pt idx="886">
                  <c:v>38986</c:v>
                </c:pt>
                <c:pt idx="887">
                  <c:v>38987</c:v>
                </c:pt>
                <c:pt idx="888">
                  <c:v>38988</c:v>
                </c:pt>
                <c:pt idx="889">
                  <c:v>38989</c:v>
                </c:pt>
                <c:pt idx="890">
                  <c:v>38990</c:v>
                </c:pt>
                <c:pt idx="891">
                  <c:v>38991</c:v>
                </c:pt>
                <c:pt idx="892">
                  <c:v>38992</c:v>
                </c:pt>
                <c:pt idx="893">
                  <c:v>38993</c:v>
                </c:pt>
                <c:pt idx="894">
                  <c:v>38994</c:v>
                </c:pt>
                <c:pt idx="895">
                  <c:v>38995</c:v>
                </c:pt>
                <c:pt idx="896">
                  <c:v>38996</c:v>
                </c:pt>
                <c:pt idx="897">
                  <c:v>38997</c:v>
                </c:pt>
                <c:pt idx="898">
                  <c:v>38998</c:v>
                </c:pt>
                <c:pt idx="899">
                  <c:v>38999</c:v>
                </c:pt>
                <c:pt idx="900">
                  <c:v>39000</c:v>
                </c:pt>
                <c:pt idx="901">
                  <c:v>39001</c:v>
                </c:pt>
                <c:pt idx="902">
                  <c:v>39002</c:v>
                </c:pt>
                <c:pt idx="903">
                  <c:v>39003</c:v>
                </c:pt>
                <c:pt idx="904">
                  <c:v>39004</c:v>
                </c:pt>
                <c:pt idx="905">
                  <c:v>39005</c:v>
                </c:pt>
                <c:pt idx="906">
                  <c:v>39006</c:v>
                </c:pt>
                <c:pt idx="907">
                  <c:v>39007</c:v>
                </c:pt>
                <c:pt idx="908">
                  <c:v>39008</c:v>
                </c:pt>
                <c:pt idx="909">
                  <c:v>39009</c:v>
                </c:pt>
                <c:pt idx="910">
                  <c:v>39010</c:v>
                </c:pt>
                <c:pt idx="911">
                  <c:v>39011</c:v>
                </c:pt>
                <c:pt idx="912">
                  <c:v>39012</c:v>
                </c:pt>
                <c:pt idx="913">
                  <c:v>39013</c:v>
                </c:pt>
                <c:pt idx="914">
                  <c:v>39014</c:v>
                </c:pt>
                <c:pt idx="915">
                  <c:v>39015</c:v>
                </c:pt>
                <c:pt idx="916">
                  <c:v>39016</c:v>
                </c:pt>
                <c:pt idx="917">
                  <c:v>39017</c:v>
                </c:pt>
                <c:pt idx="918">
                  <c:v>39018</c:v>
                </c:pt>
                <c:pt idx="919">
                  <c:v>39019</c:v>
                </c:pt>
                <c:pt idx="920">
                  <c:v>39020</c:v>
                </c:pt>
                <c:pt idx="921">
                  <c:v>39021</c:v>
                </c:pt>
                <c:pt idx="922">
                  <c:v>39022</c:v>
                </c:pt>
                <c:pt idx="923">
                  <c:v>39023</c:v>
                </c:pt>
                <c:pt idx="924">
                  <c:v>39024</c:v>
                </c:pt>
                <c:pt idx="925">
                  <c:v>39025</c:v>
                </c:pt>
                <c:pt idx="926">
                  <c:v>39026</c:v>
                </c:pt>
                <c:pt idx="927">
                  <c:v>39027</c:v>
                </c:pt>
                <c:pt idx="928">
                  <c:v>39028</c:v>
                </c:pt>
                <c:pt idx="929">
                  <c:v>39029</c:v>
                </c:pt>
                <c:pt idx="930">
                  <c:v>39030</c:v>
                </c:pt>
                <c:pt idx="931">
                  <c:v>39031</c:v>
                </c:pt>
                <c:pt idx="932">
                  <c:v>39032</c:v>
                </c:pt>
                <c:pt idx="933">
                  <c:v>39033</c:v>
                </c:pt>
                <c:pt idx="934">
                  <c:v>39034</c:v>
                </c:pt>
                <c:pt idx="935">
                  <c:v>39035</c:v>
                </c:pt>
                <c:pt idx="936">
                  <c:v>39036</c:v>
                </c:pt>
                <c:pt idx="937">
                  <c:v>39037</c:v>
                </c:pt>
                <c:pt idx="938">
                  <c:v>39038</c:v>
                </c:pt>
                <c:pt idx="939">
                  <c:v>39039</c:v>
                </c:pt>
                <c:pt idx="940">
                  <c:v>39040</c:v>
                </c:pt>
                <c:pt idx="941">
                  <c:v>39041</c:v>
                </c:pt>
                <c:pt idx="942">
                  <c:v>39042</c:v>
                </c:pt>
                <c:pt idx="943">
                  <c:v>39043</c:v>
                </c:pt>
                <c:pt idx="944">
                  <c:v>39044</c:v>
                </c:pt>
                <c:pt idx="945">
                  <c:v>39045</c:v>
                </c:pt>
                <c:pt idx="946">
                  <c:v>39046</c:v>
                </c:pt>
                <c:pt idx="947">
                  <c:v>39047</c:v>
                </c:pt>
                <c:pt idx="948">
                  <c:v>39048</c:v>
                </c:pt>
                <c:pt idx="949">
                  <c:v>39049</c:v>
                </c:pt>
                <c:pt idx="950">
                  <c:v>39050</c:v>
                </c:pt>
                <c:pt idx="951">
                  <c:v>39051</c:v>
                </c:pt>
                <c:pt idx="952">
                  <c:v>39052</c:v>
                </c:pt>
                <c:pt idx="953">
                  <c:v>39053</c:v>
                </c:pt>
                <c:pt idx="954">
                  <c:v>39054</c:v>
                </c:pt>
                <c:pt idx="955">
                  <c:v>39055</c:v>
                </c:pt>
                <c:pt idx="956">
                  <c:v>39056</c:v>
                </c:pt>
                <c:pt idx="957">
                  <c:v>39057</c:v>
                </c:pt>
                <c:pt idx="958">
                  <c:v>39058</c:v>
                </c:pt>
                <c:pt idx="959">
                  <c:v>39059</c:v>
                </c:pt>
                <c:pt idx="960">
                  <c:v>39060</c:v>
                </c:pt>
                <c:pt idx="961">
                  <c:v>39061</c:v>
                </c:pt>
                <c:pt idx="962">
                  <c:v>39062</c:v>
                </c:pt>
                <c:pt idx="963">
                  <c:v>39063</c:v>
                </c:pt>
                <c:pt idx="964">
                  <c:v>39064</c:v>
                </c:pt>
                <c:pt idx="965">
                  <c:v>39065</c:v>
                </c:pt>
                <c:pt idx="966">
                  <c:v>39066</c:v>
                </c:pt>
                <c:pt idx="967">
                  <c:v>39067</c:v>
                </c:pt>
                <c:pt idx="968">
                  <c:v>39068</c:v>
                </c:pt>
                <c:pt idx="969">
                  <c:v>39069</c:v>
                </c:pt>
                <c:pt idx="970">
                  <c:v>39070</c:v>
                </c:pt>
                <c:pt idx="971">
                  <c:v>39071</c:v>
                </c:pt>
                <c:pt idx="972">
                  <c:v>39072</c:v>
                </c:pt>
                <c:pt idx="973">
                  <c:v>39073</c:v>
                </c:pt>
                <c:pt idx="974">
                  <c:v>39074</c:v>
                </c:pt>
                <c:pt idx="975">
                  <c:v>39075</c:v>
                </c:pt>
                <c:pt idx="976">
                  <c:v>39076</c:v>
                </c:pt>
                <c:pt idx="977">
                  <c:v>39077</c:v>
                </c:pt>
                <c:pt idx="978">
                  <c:v>39078</c:v>
                </c:pt>
                <c:pt idx="979">
                  <c:v>39079</c:v>
                </c:pt>
                <c:pt idx="980">
                  <c:v>39080</c:v>
                </c:pt>
                <c:pt idx="981">
                  <c:v>39081</c:v>
                </c:pt>
                <c:pt idx="982">
                  <c:v>39082</c:v>
                </c:pt>
                <c:pt idx="983">
                  <c:v>39083</c:v>
                </c:pt>
                <c:pt idx="984">
                  <c:v>39084</c:v>
                </c:pt>
                <c:pt idx="985">
                  <c:v>39085</c:v>
                </c:pt>
                <c:pt idx="986">
                  <c:v>39086</c:v>
                </c:pt>
                <c:pt idx="987">
                  <c:v>39087</c:v>
                </c:pt>
                <c:pt idx="988">
                  <c:v>39088</c:v>
                </c:pt>
                <c:pt idx="989">
                  <c:v>39089</c:v>
                </c:pt>
                <c:pt idx="990">
                  <c:v>39090</c:v>
                </c:pt>
                <c:pt idx="991">
                  <c:v>39091</c:v>
                </c:pt>
                <c:pt idx="992">
                  <c:v>39092</c:v>
                </c:pt>
                <c:pt idx="993">
                  <c:v>39093</c:v>
                </c:pt>
                <c:pt idx="994">
                  <c:v>39094</c:v>
                </c:pt>
                <c:pt idx="995">
                  <c:v>39095</c:v>
                </c:pt>
                <c:pt idx="996">
                  <c:v>39096</c:v>
                </c:pt>
                <c:pt idx="997">
                  <c:v>39097</c:v>
                </c:pt>
                <c:pt idx="998">
                  <c:v>39098</c:v>
                </c:pt>
                <c:pt idx="999">
                  <c:v>39099</c:v>
                </c:pt>
                <c:pt idx="1000">
                  <c:v>39100</c:v>
                </c:pt>
                <c:pt idx="1001">
                  <c:v>39101</c:v>
                </c:pt>
                <c:pt idx="1002">
                  <c:v>39102</c:v>
                </c:pt>
                <c:pt idx="1003">
                  <c:v>39103</c:v>
                </c:pt>
                <c:pt idx="1004">
                  <c:v>39104</c:v>
                </c:pt>
                <c:pt idx="1005">
                  <c:v>39105</c:v>
                </c:pt>
                <c:pt idx="1006">
                  <c:v>39106</c:v>
                </c:pt>
                <c:pt idx="1007">
                  <c:v>39107</c:v>
                </c:pt>
                <c:pt idx="1008">
                  <c:v>39108</c:v>
                </c:pt>
                <c:pt idx="1009">
                  <c:v>39109</c:v>
                </c:pt>
                <c:pt idx="1010">
                  <c:v>39110</c:v>
                </c:pt>
                <c:pt idx="1011">
                  <c:v>39111</c:v>
                </c:pt>
                <c:pt idx="1012">
                  <c:v>39112</c:v>
                </c:pt>
                <c:pt idx="1013">
                  <c:v>39113</c:v>
                </c:pt>
                <c:pt idx="1014">
                  <c:v>39114</c:v>
                </c:pt>
                <c:pt idx="1015">
                  <c:v>39115</c:v>
                </c:pt>
                <c:pt idx="1016">
                  <c:v>39116</c:v>
                </c:pt>
                <c:pt idx="1017">
                  <c:v>39117</c:v>
                </c:pt>
                <c:pt idx="1018">
                  <c:v>39118</c:v>
                </c:pt>
                <c:pt idx="1019">
                  <c:v>39119</c:v>
                </c:pt>
                <c:pt idx="1020">
                  <c:v>39120</c:v>
                </c:pt>
                <c:pt idx="1021">
                  <c:v>39121</c:v>
                </c:pt>
                <c:pt idx="1022">
                  <c:v>39122</c:v>
                </c:pt>
                <c:pt idx="1023">
                  <c:v>39123</c:v>
                </c:pt>
                <c:pt idx="1024">
                  <c:v>39124</c:v>
                </c:pt>
                <c:pt idx="1025">
                  <c:v>39125</c:v>
                </c:pt>
                <c:pt idx="1026">
                  <c:v>39126</c:v>
                </c:pt>
                <c:pt idx="1027">
                  <c:v>39127</c:v>
                </c:pt>
                <c:pt idx="1028">
                  <c:v>39128</c:v>
                </c:pt>
                <c:pt idx="1029">
                  <c:v>39129</c:v>
                </c:pt>
                <c:pt idx="1030">
                  <c:v>39130</c:v>
                </c:pt>
                <c:pt idx="1031">
                  <c:v>39131</c:v>
                </c:pt>
                <c:pt idx="1032">
                  <c:v>39132</c:v>
                </c:pt>
                <c:pt idx="1033">
                  <c:v>39133</c:v>
                </c:pt>
                <c:pt idx="1034">
                  <c:v>39134</c:v>
                </c:pt>
                <c:pt idx="1035">
                  <c:v>39135</c:v>
                </c:pt>
                <c:pt idx="1036">
                  <c:v>39136</c:v>
                </c:pt>
                <c:pt idx="1037">
                  <c:v>39137</c:v>
                </c:pt>
                <c:pt idx="1038">
                  <c:v>39138</c:v>
                </c:pt>
                <c:pt idx="1039">
                  <c:v>39139</c:v>
                </c:pt>
                <c:pt idx="1040">
                  <c:v>39140</c:v>
                </c:pt>
                <c:pt idx="1041">
                  <c:v>39141</c:v>
                </c:pt>
                <c:pt idx="1042">
                  <c:v>39142</c:v>
                </c:pt>
                <c:pt idx="1043">
                  <c:v>39143</c:v>
                </c:pt>
                <c:pt idx="1044">
                  <c:v>39144</c:v>
                </c:pt>
                <c:pt idx="1045">
                  <c:v>39145</c:v>
                </c:pt>
                <c:pt idx="1046">
                  <c:v>39146</c:v>
                </c:pt>
                <c:pt idx="1047">
                  <c:v>39147</c:v>
                </c:pt>
                <c:pt idx="1048">
                  <c:v>39148</c:v>
                </c:pt>
                <c:pt idx="1049">
                  <c:v>39149</c:v>
                </c:pt>
                <c:pt idx="1050">
                  <c:v>39150</c:v>
                </c:pt>
                <c:pt idx="1051">
                  <c:v>39151</c:v>
                </c:pt>
                <c:pt idx="1052">
                  <c:v>39152</c:v>
                </c:pt>
                <c:pt idx="1053">
                  <c:v>39153</c:v>
                </c:pt>
                <c:pt idx="1054">
                  <c:v>39154</c:v>
                </c:pt>
                <c:pt idx="1055">
                  <c:v>39155</c:v>
                </c:pt>
                <c:pt idx="1056">
                  <c:v>39156</c:v>
                </c:pt>
                <c:pt idx="1057">
                  <c:v>39157</c:v>
                </c:pt>
                <c:pt idx="1058">
                  <c:v>39158</c:v>
                </c:pt>
                <c:pt idx="1059">
                  <c:v>39159</c:v>
                </c:pt>
                <c:pt idx="1060">
                  <c:v>39160</c:v>
                </c:pt>
                <c:pt idx="1061">
                  <c:v>39161</c:v>
                </c:pt>
                <c:pt idx="1062">
                  <c:v>39162</c:v>
                </c:pt>
                <c:pt idx="1063">
                  <c:v>39163</c:v>
                </c:pt>
                <c:pt idx="1064">
                  <c:v>39164</c:v>
                </c:pt>
                <c:pt idx="1065">
                  <c:v>39165</c:v>
                </c:pt>
                <c:pt idx="1066">
                  <c:v>39166</c:v>
                </c:pt>
                <c:pt idx="1067">
                  <c:v>39167</c:v>
                </c:pt>
                <c:pt idx="1068">
                  <c:v>39168</c:v>
                </c:pt>
                <c:pt idx="1069">
                  <c:v>39169</c:v>
                </c:pt>
                <c:pt idx="1070">
                  <c:v>39170</c:v>
                </c:pt>
                <c:pt idx="1071">
                  <c:v>39171</c:v>
                </c:pt>
                <c:pt idx="1072">
                  <c:v>39172</c:v>
                </c:pt>
                <c:pt idx="1073">
                  <c:v>39173</c:v>
                </c:pt>
                <c:pt idx="1074">
                  <c:v>39174</c:v>
                </c:pt>
                <c:pt idx="1075">
                  <c:v>39175</c:v>
                </c:pt>
                <c:pt idx="1076">
                  <c:v>39176</c:v>
                </c:pt>
                <c:pt idx="1077">
                  <c:v>39177</c:v>
                </c:pt>
                <c:pt idx="1078">
                  <c:v>39178</c:v>
                </c:pt>
                <c:pt idx="1079">
                  <c:v>39179</c:v>
                </c:pt>
                <c:pt idx="1080">
                  <c:v>39180</c:v>
                </c:pt>
                <c:pt idx="1081">
                  <c:v>39181</c:v>
                </c:pt>
                <c:pt idx="1082">
                  <c:v>39182</c:v>
                </c:pt>
                <c:pt idx="1083">
                  <c:v>39183</c:v>
                </c:pt>
                <c:pt idx="1084">
                  <c:v>39184</c:v>
                </c:pt>
                <c:pt idx="1085">
                  <c:v>39185</c:v>
                </c:pt>
                <c:pt idx="1086">
                  <c:v>39186</c:v>
                </c:pt>
                <c:pt idx="1087">
                  <c:v>39187</c:v>
                </c:pt>
                <c:pt idx="1088">
                  <c:v>39188</c:v>
                </c:pt>
                <c:pt idx="1089">
                  <c:v>39189</c:v>
                </c:pt>
                <c:pt idx="1090">
                  <c:v>39190</c:v>
                </c:pt>
                <c:pt idx="1091">
                  <c:v>39191</c:v>
                </c:pt>
                <c:pt idx="1092">
                  <c:v>39192</c:v>
                </c:pt>
                <c:pt idx="1093">
                  <c:v>39193</c:v>
                </c:pt>
                <c:pt idx="1094">
                  <c:v>39194</c:v>
                </c:pt>
                <c:pt idx="1095">
                  <c:v>39195</c:v>
                </c:pt>
                <c:pt idx="1096">
                  <c:v>39196</c:v>
                </c:pt>
                <c:pt idx="1097">
                  <c:v>39197</c:v>
                </c:pt>
                <c:pt idx="1098">
                  <c:v>39198</c:v>
                </c:pt>
                <c:pt idx="1099">
                  <c:v>39199</c:v>
                </c:pt>
                <c:pt idx="1100">
                  <c:v>39200</c:v>
                </c:pt>
                <c:pt idx="1101">
                  <c:v>39201</c:v>
                </c:pt>
                <c:pt idx="1102">
                  <c:v>39202</c:v>
                </c:pt>
                <c:pt idx="1103">
                  <c:v>39203</c:v>
                </c:pt>
                <c:pt idx="1104">
                  <c:v>39204</c:v>
                </c:pt>
                <c:pt idx="1105">
                  <c:v>39205</c:v>
                </c:pt>
                <c:pt idx="1106">
                  <c:v>39206</c:v>
                </c:pt>
                <c:pt idx="1107">
                  <c:v>39207</c:v>
                </c:pt>
                <c:pt idx="1108">
                  <c:v>39208</c:v>
                </c:pt>
                <c:pt idx="1109">
                  <c:v>39209</c:v>
                </c:pt>
                <c:pt idx="1110">
                  <c:v>39210</c:v>
                </c:pt>
                <c:pt idx="1111">
                  <c:v>39211</c:v>
                </c:pt>
                <c:pt idx="1112">
                  <c:v>39212</c:v>
                </c:pt>
                <c:pt idx="1113">
                  <c:v>39213</c:v>
                </c:pt>
                <c:pt idx="1114">
                  <c:v>39214</c:v>
                </c:pt>
                <c:pt idx="1115">
                  <c:v>39215</c:v>
                </c:pt>
                <c:pt idx="1116">
                  <c:v>39216</c:v>
                </c:pt>
                <c:pt idx="1117">
                  <c:v>39217</c:v>
                </c:pt>
                <c:pt idx="1118">
                  <c:v>39218</c:v>
                </c:pt>
                <c:pt idx="1119">
                  <c:v>39219</c:v>
                </c:pt>
                <c:pt idx="1120">
                  <c:v>39220</c:v>
                </c:pt>
                <c:pt idx="1121">
                  <c:v>39221</c:v>
                </c:pt>
                <c:pt idx="1122">
                  <c:v>39222</c:v>
                </c:pt>
                <c:pt idx="1123">
                  <c:v>39223</c:v>
                </c:pt>
                <c:pt idx="1124">
                  <c:v>39224</c:v>
                </c:pt>
                <c:pt idx="1125">
                  <c:v>39225</c:v>
                </c:pt>
                <c:pt idx="1126">
                  <c:v>39226</c:v>
                </c:pt>
                <c:pt idx="1127">
                  <c:v>39227</c:v>
                </c:pt>
                <c:pt idx="1128">
                  <c:v>39228</c:v>
                </c:pt>
                <c:pt idx="1129">
                  <c:v>39229</c:v>
                </c:pt>
                <c:pt idx="1130">
                  <c:v>39230</c:v>
                </c:pt>
                <c:pt idx="1131">
                  <c:v>39231</c:v>
                </c:pt>
                <c:pt idx="1132">
                  <c:v>39232</c:v>
                </c:pt>
                <c:pt idx="1133">
                  <c:v>39233</c:v>
                </c:pt>
                <c:pt idx="1134">
                  <c:v>39234</c:v>
                </c:pt>
                <c:pt idx="1135">
                  <c:v>39235</c:v>
                </c:pt>
                <c:pt idx="1136">
                  <c:v>39236</c:v>
                </c:pt>
                <c:pt idx="1137">
                  <c:v>39237</c:v>
                </c:pt>
                <c:pt idx="1138">
                  <c:v>39238</c:v>
                </c:pt>
                <c:pt idx="1139">
                  <c:v>39239</c:v>
                </c:pt>
                <c:pt idx="1140">
                  <c:v>39240</c:v>
                </c:pt>
                <c:pt idx="1141">
                  <c:v>39241</c:v>
                </c:pt>
                <c:pt idx="1142">
                  <c:v>39242</c:v>
                </c:pt>
                <c:pt idx="1143">
                  <c:v>39243</c:v>
                </c:pt>
                <c:pt idx="1144">
                  <c:v>39244</c:v>
                </c:pt>
                <c:pt idx="1145">
                  <c:v>39245</c:v>
                </c:pt>
                <c:pt idx="1146">
                  <c:v>39246</c:v>
                </c:pt>
                <c:pt idx="1147">
                  <c:v>39247</c:v>
                </c:pt>
                <c:pt idx="1148">
                  <c:v>39248</c:v>
                </c:pt>
                <c:pt idx="1149">
                  <c:v>39249</c:v>
                </c:pt>
                <c:pt idx="1150">
                  <c:v>39250</c:v>
                </c:pt>
                <c:pt idx="1151">
                  <c:v>39251</c:v>
                </c:pt>
                <c:pt idx="1152">
                  <c:v>39252</c:v>
                </c:pt>
                <c:pt idx="1153">
                  <c:v>39253</c:v>
                </c:pt>
                <c:pt idx="1154">
                  <c:v>39254</c:v>
                </c:pt>
                <c:pt idx="1155">
                  <c:v>39255</c:v>
                </c:pt>
                <c:pt idx="1156">
                  <c:v>39256</c:v>
                </c:pt>
                <c:pt idx="1157">
                  <c:v>39257</c:v>
                </c:pt>
                <c:pt idx="1158">
                  <c:v>39258</c:v>
                </c:pt>
                <c:pt idx="1159">
                  <c:v>39259</c:v>
                </c:pt>
                <c:pt idx="1160">
                  <c:v>39260</c:v>
                </c:pt>
                <c:pt idx="1161">
                  <c:v>39261</c:v>
                </c:pt>
                <c:pt idx="1162">
                  <c:v>39262</c:v>
                </c:pt>
                <c:pt idx="1163">
                  <c:v>39263</c:v>
                </c:pt>
                <c:pt idx="1164">
                  <c:v>39264</c:v>
                </c:pt>
                <c:pt idx="1165">
                  <c:v>39265</c:v>
                </c:pt>
                <c:pt idx="1166">
                  <c:v>39266</c:v>
                </c:pt>
                <c:pt idx="1167">
                  <c:v>39267</c:v>
                </c:pt>
                <c:pt idx="1168">
                  <c:v>39268</c:v>
                </c:pt>
                <c:pt idx="1169">
                  <c:v>39269</c:v>
                </c:pt>
                <c:pt idx="1170">
                  <c:v>39270</c:v>
                </c:pt>
                <c:pt idx="1171">
                  <c:v>39271</c:v>
                </c:pt>
                <c:pt idx="1172">
                  <c:v>39272</c:v>
                </c:pt>
                <c:pt idx="1173">
                  <c:v>39273</c:v>
                </c:pt>
                <c:pt idx="1174">
                  <c:v>39274</c:v>
                </c:pt>
                <c:pt idx="1175">
                  <c:v>39275</c:v>
                </c:pt>
                <c:pt idx="1176">
                  <c:v>39276</c:v>
                </c:pt>
                <c:pt idx="1177">
                  <c:v>39277</c:v>
                </c:pt>
                <c:pt idx="1178">
                  <c:v>39278</c:v>
                </c:pt>
                <c:pt idx="1179">
                  <c:v>39279</c:v>
                </c:pt>
                <c:pt idx="1180">
                  <c:v>39280</c:v>
                </c:pt>
                <c:pt idx="1181">
                  <c:v>39281</c:v>
                </c:pt>
                <c:pt idx="1182">
                  <c:v>39282</c:v>
                </c:pt>
                <c:pt idx="1183">
                  <c:v>39283</c:v>
                </c:pt>
                <c:pt idx="1184">
                  <c:v>39284</c:v>
                </c:pt>
                <c:pt idx="1185">
                  <c:v>39285</c:v>
                </c:pt>
                <c:pt idx="1186">
                  <c:v>39286</c:v>
                </c:pt>
                <c:pt idx="1187">
                  <c:v>39287</c:v>
                </c:pt>
                <c:pt idx="1188">
                  <c:v>39288</c:v>
                </c:pt>
                <c:pt idx="1189">
                  <c:v>39289</c:v>
                </c:pt>
                <c:pt idx="1190">
                  <c:v>39290</c:v>
                </c:pt>
                <c:pt idx="1191">
                  <c:v>39291</c:v>
                </c:pt>
                <c:pt idx="1192">
                  <c:v>39292</c:v>
                </c:pt>
                <c:pt idx="1193">
                  <c:v>39293</c:v>
                </c:pt>
                <c:pt idx="1194">
                  <c:v>39294</c:v>
                </c:pt>
                <c:pt idx="1195">
                  <c:v>39295</c:v>
                </c:pt>
                <c:pt idx="1196">
                  <c:v>39296</c:v>
                </c:pt>
                <c:pt idx="1197">
                  <c:v>39297</c:v>
                </c:pt>
                <c:pt idx="1198">
                  <c:v>39298</c:v>
                </c:pt>
                <c:pt idx="1199">
                  <c:v>39299</c:v>
                </c:pt>
                <c:pt idx="1200">
                  <c:v>39300</c:v>
                </c:pt>
                <c:pt idx="1201">
                  <c:v>39301</c:v>
                </c:pt>
                <c:pt idx="1202">
                  <c:v>39302</c:v>
                </c:pt>
                <c:pt idx="1203">
                  <c:v>39303</c:v>
                </c:pt>
                <c:pt idx="1204">
                  <c:v>39304</c:v>
                </c:pt>
                <c:pt idx="1205">
                  <c:v>39305</c:v>
                </c:pt>
                <c:pt idx="1206">
                  <c:v>39306</c:v>
                </c:pt>
                <c:pt idx="1207">
                  <c:v>39307</c:v>
                </c:pt>
                <c:pt idx="1208">
                  <c:v>39308</c:v>
                </c:pt>
                <c:pt idx="1209">
                  <c:v>39309</c:v>
                </c:pt>
                <c:pt idx="1210">
                  <c:v>39310</c:v>
                </c:pt>
                <c:pt idx="1211">
                  <c:v>39311</c:v>
                </c:pt>
                <c:pt idx="1212">
                  <c:v>39312</c:v>
                </c:pt>
                <c:pt idx="1213">
                  <c:v>39313</c:v>
                </c:pt>
                <c:pt idx="1214">
                  <c:v>39314</c:v>
                </c:pt>
                <c:pt idx="1215">
                  <c:v>39315</c:v>
                </c:pt>
                <c:pt idx="1216">
                  <c:v>39316</c:v>
                </c:pt>
                <c:pt idx="1217">
                  <c:v>39317</c:v>
                </c:pt>
                <c:pt idx="1218">
                  <c:v>39318</c:v>
                </c:pt>
                <c:pt idx="1219">
                  <c:v>39319</c:v>
                </c:pt>
                <c:pt idx="1220">
                  <c:v>39320</c:v>
                </c:pt>
                <c:pt idx="1221">
                  <c:v>39321</c:v>
                </c:pt>
                <c:pt idx="1222">
                  <c:v>39322</c:v>
                </c:pt>
                <c:pt idx="1223">
                  <c:v>39323</c:v>
                </c:pt>
                <c:pt idx="1224">
                  <c:v>39324</c:v>
                </c:pt>
                <c:pt idx="1225">
                  <c:v>39325</c:v>
                </c:pt>
                <c:pt idx="1226">
                  <c:v>39326</c:v>
                </c:pt>
                <c:pt idx="1227">
                  <c:v>39327</c:v>
                </c:pt>
                <c:pt idx="1228">
                  <c:v>39328</c:v>
                </c:pt>
                <c:pt idx="1229">
                  <c:v>39329</c:v>
                </c:pt>
                <c:pt idx="1230">
                  <c:v>39330</c:v>
                </c:pt>
                <c:pt idx="1231">
                  <c:v>39331</c:v>
                </c:pt>
                <c:pt idx="1232">
                  <c:v>39332</c:v>
                </c:pt>
                <c:pt idx="1233">
                  <c:v>39333</c:v>
                </c:pt>
                <c:pt idx="1234">
                  <c:v>39334</c:v>
                </c:pt>
                <c:pt idx="1235">
                  <c:v>39335</c:v>
                </c:pt>
                <c:pt idx="1236">
                  <c:v>39336</c:v>
                </c:pt>
                <c:pt idx="1237">
                  <c:v>39337</c:v>
                </c:pt>
                <c:pt idx="1238">
                  <c:v>39338</c:v>
                </c:pt>
                <c:pt idx="1239">
                  <c:v>39339</c:v>
                </c:pt>
                <c:pt idx="1240">
                  <c:v>39340</c:v>
                </c:pt>
                <c:pt idx="1241">
                  <c:v>39341</c:v>
                </c:pt>
                <c:pt idx="1242">
                  <c:v>39342</c:v>
                </c:pt>
                <c:pt idx="1243">
                  <c:v>39343</c:v>
                </c:pt>
                <c:pt idx="1244">
                  <c:v>39344</c:v>
                </c:pt>
                <c:pt idx="1245">
                  <c:v>39345</c:v>
                </c:pt>
                <c:pt idx="1246">
                  <c:v>39346</c:v>
                </c:pt>
                <c:pt idx="1247">
                  <c:v>39347</c:v>
                </c:pt>
                <c:pt idx="1248">
                  <c:v>39348</c:v>
                </c:pt>
                <c:pt idx="1249">
                  <c:v>39349</c:v>
                </c:pt>
                <c:pt idx="1250">
                  <c:v>39350</c:v>
                </c:pt>
                <c:pt idx="1251">
                  <c:v>39351</c:v>
                </c:pt>
                <c:pt idx="1252">
                  <c:v>39352</c:v>
                </c:pt>
                <c:pt idx="1253">
                  <c:v>39353</c:v>
                </c:pt>
                <c:pt idx="1254">
                  <c:v>39354</c:v>
                </c:pt>
                <c:pt idx="1255">
                  <c:v>39355</c:v>
                </c:pt>
                <c:pt idx="1256">
                  <c:v>39356</c:v>
                </c:pt>
                <c:pt idx="1257">
                  <c:v>39357</c:v>
                </c:pt>
                <c:pt idx="1258">
                  <c:v>39358</c:v>
                </c:pt>
                <c:pt idx="1259">
                  <c:v>39359</c:v>
                </c:pt>
                <c:pt idx="1260">
                  <c:v>39360</c:v>
                </c:pt>
                <c:pt idx="1261">
                  <c:v>39361</c:v>
                </c:pt>
                <c:pt idx="1262">
                  <c:v>39362</c:v>
                </c:pt>
                <c:pt idx="1263">
                  <c:v>39363</c:v>
                </c:pt>
                <c:pt idx="1264">
                  <c:v>39364</c:v>
                </c:pt>
                <c:pt idx="1265">
                  <c:v>39365</c:v>
                </c:pt>
                <c:pt idx="1266">
                  <c:v>39366</c:v>
                </c:pt>
                <c:pt idx="1267">
                  <c:v>39367</c:v>
                </c:pt>
                <c:pt idx="1268">
                  <c:v>39368</c:v>
                </c:pt>
                <c:pt idx="1269">
                  <c:v>39369</c:v>
                </c:pt>
                <c:pt idx="1270">
                  <c:v>39370</c:v>
                </c:pt>
                <c:pt idx="1271">
                  <c:v>39371</c:v>
                </c:pt>
                <c:pt idx="1272">
                  <c:v>39372</c:v>
                </c:pt>
                <c:pt idx="1273">
                  <c:v>39373</c:v>
                </c:pt>
                <c:pt idx="1274">
                  <c:v>39374</c:v>
                </c:pt>
                <c:pt idx="1275">
                  <c:v>39375</c:v>
                </c:pt>
                <c:pt idx="1276">
                  <c:v>39376</c:v>
                </c:pt>
                <c:pt idx="1277">
                  <c:v>39377</c:v>
                </c:pt>
                <c:pt idx="1278">
                  <c:v>39378</c:v>
                </c:pt>
                <c:pt idx="1279">
                  <c:v>39379</c:v>
                </c:pt>
                <c:pt idx="1280">
                  <c:v>39380</c:v>
                </c:pt>
                <c:pt idx="1281">
                  <c:v>39381</c:v>
                </c:pt>
                <c:pt idx="1282">
                  <c:v>39382</c:v>
                </c:pt>
                <c:pt idx="1283">
                  <c:v>39383</c:v>
                </c:pt>
                <c:pt idx="1284">
                  <c:v>39384</c:v>
                </c:pt>
                <c:pt idx="1285">
                  <c:v>39385</c:v>
                </c:pt>
                <c:pt idx="1286">
                  <c:v>39386</c:v>
                </c:pt>
                <c:pt idx="1287">
                  <c:v>39387</c:v>
                </c:pt>
                <c:pt idx="1288">
                  <c:v>39388</c:v>
                </c:pt>
                <c:pt idx="1289">
                  <c:v>39389</c:v>
                </c:pt>
                <c:pt idx="1290">
                  <c:v>39390</c:v>
                </c:pt>
                <c:pt idx="1291">
                  <c:v>39391</c:v>
                </c:pt>
                <c:pt idx="1292">
                  <c:v>39392</c:v>
                </c:pt>
                <c:pt idx="1293">
                  <c:v>39393</c:v>
                </c:pt>
                <c:pt idx="1294">
                  <c:v>39394</c:v>
                </c:pt>
                <c:pt idx="1295">
                  <c:v>39395</c:v>
                </c:pt>
                <c:pt idx="1296">
                  <c:v>39396</c:v>
                </c:pt>
                <c:pt idx="1297">
                  <c:v>39397</c:v>
                </c:pt>
                <c:pt idx="1298">
                  <c:v>39398</c:v>
                </c:pt>
                <c:pt idx="1299">
                  <c:v>39399</c:v>
                </c:pt>
                <c:pt idx="1300">
                  <c:v>39400</c:v>
                </c:pt>
                <c:pt idx="1301">
                  <c:v>39401</c:v>
                </c:pt>
                <c:pt idx="1302">
                  <c:v>39402</c:v>
                </c:pt>
                <c:pt idx="1303">
                  <c:v>39403</c:v>
                </c:pt>
                <c:pt idx="1304">
                  <c:v>39404</c:v>
                </c:pt>
                <c:pt idx="1305">
                  <c:v>39405</c:v>
                </c:pt>
                <c:pt idx="1306">
                  <c:v>39406</c:v>
                </c:pt>
                <c:pt idx="1307">
                  <c:v>39407</c:v>
                </c:pt>
                <c:pt idx="1308">
                  <c:v>39408</c:v>
                </c:pt>
                <c:pt idx="1309">
                  <c:v>39409</c:v>
                </c:pt>
                <c:pt idx="1310">
                  <c:v>39410</c:v>
                </c:pt>
                <c:pt idx="1311">
                  <c:v>39411</c:v>
                </c:pt>
                <c:pt idx="1312">
                  <c:v>39412</c:v>
                </c:pt>
                <c:pt idx="1313">
                  <c:v>39413</c:v>
                </c:pt>
                <c:pt idx="1314">
                  <c:v>39414</c:v>
                </c:pt>
                <c:pt idx="1315">
                  <c:v>39415</c:v>
                </c:pt>
                <c:pt idx="1316">
                  <c:v>39416</c:v>
                </c:pt>
                <c:pt idx="1317">
                  <c:v>39417</c:v>
                </c:pt>
                <c:pt idx="1318">
                  <c:v>39418</c:v>
                </c:pt>
                <c:pt idx="1319">
                  <c:v>39419</c:v>
                </c:pt>
                <c:pt idx="1320">
                  <c:v>39420</c:v>
                </c:pt>
                <c:pt idx="1321">
                  <c:v>39421</c:v>
                </c:pt>
                <c:pt idx="1322">
                  <c:v>39422</c:v>
                </c:pt>
                <c:pt idx="1323">
                  <c:v>39423</c:v>
                </c:pt>
                <c:pt idx="1324">
                  <c:v>39424</c:v>
                </c:pt>
                <c:pt idx="1325">
                  <c:v>39425</c:v>
                </c:pt>
                <c:pt idx="1326">
                  <c:v>39426</c:v>
                </c:pt>
                <c:pt idx="1327">
                  <c:v>39427</c:v>
                </c:pt>
                <c:pt idx="1328">
                  <c:v>39428</c:v>
                </c:pt>
                <c:pt idx="1329">
                  <c:v>39429</c:v>
                </c:pt>
                <c:pt idx="1330">
                  <c:v>39430</c:v>
                </c:pt>
                <c:pt idx="1331">
                  <c:v>39431</c:v>
                </c:pt>
                <c:pt idx="1332">
                  <c:v>39432</c:v>
                </c:pt>
                <c:pt idx="1333">
                  <c:v>39433</c:v>
                </c:pt>
                <c:pt idx="1334">
                  <c:v>39434</c:v>
                </c:pt>
                <c:pt idx="1335">
                  <c:v>39435</c:v>
                </c:pt>
                <c:pt idx="1336">
                  <c:v>39436</c:v>
                </c:pt>
                <c:pt idx="1337">
                  <c:v>39437</c:v>
                </c:pt>
                <c:pt idx="1338">
                  <c:v>39438</c:v>
                </c:pt>
                <c:pt idx="1339">
                  <c:v>39439</c:v>
                </c:pt>
                <c:pt idx="1340">
                  <c:v>39440</c:v>
                </c:pt>
                <c:pt idx="1341">
                  <c:v>39441</c:v>
                </c:pt>
                <c:pt idx="1342">
                  <c:v>39442</c:v>
                </c:pt>
                <c:pt idx="1343">
                  <c:v>39443</c:v>
                </c:pt>
                <c:pt idx="1344">
                  <c:v>39444</c:v>
                </c:pt>
                <c:pt idx="1345">
                  <c:v>39445</c:v>
                </c:pt>
                <c:pt idx="1346">
                  <c:v>39446</c:v>
                </c:pt>
                <c:pt idx="1347">
                  <c:v>39447</c:v>
                </c:pt>
                <c:pt idx="1348">
                  <c:v>39448</c:v>
                </c:pt>
                <c:pt idx="1349">
                  <c:v>39449</c:v>
                </c:pt>
                <c:pt idx="1350">
                  <c:v>39450</c:v>
                </c:pt>
                <c:pt idx="1351">
                  <c:v>39451</c:v>
                </c:pt>
                <c:pt idx="1352">
                  <c:v>39452</c:v>
                </c:pt>
                <c:pt idx="1353">
                  <c:v>39453</c:v>
                </c:pt>
                <c:pt idx="1354">
                  <c:v>39454</c:v>
                </c:pt>
                <c:pt idx="1355">
                  <c:v>39455</c:v>
                </c:pt>
                <c:pt idx="1356">
                  <c:v>39456</c:v>
                </c:pt>
                <c:pt idx="1357">
                  <c:v>39457</c:v>
                </c:pt>
                <c:pt idx="1358">
                  <c:v>39458</c:v>
                </c:pt>
                <c:pt idx="1359">
                  <c:v>39459</c:v>
                </c:pt>
                <c:pt idx="1360">
                  <c:v>39460</c:v>
                </c:pt>
                <c:pt idx="1361">
                  <c:v>39461</c:v>
                </c:pt>
                <c:pt idx="1362">
                  <c:v>39462</c:v>
                </c:pt>
                <c:pt idx="1363">
                  <c:v>39463</c:v>
                </c:pt>
                <c:pt idx="1364">
                  <c:v>39464</c:v>
                </c:pt>
                <c:pt idx="1365">
                  <c:v>39465</c:v>
                </c:pt>
                <c:pt idx="1366">
                  <c:v>39466</c:v>
                </c:pt>
                <c:pt idx="1367">
                  <c:v>39467</c:v>
                </c:pt>
                <c:pt idx="1368">
                  <c:v>39468</c:v>
                </c:pt>
                <c:pt idx="1369">
                  <c:v>39469</c:v>
                </c:pt>
                <c:pt idx="1370">
                  <c:v>39470</c:v>
                </c:pt>
                <c:pt idx="1371">
                  <c:v>39471</c:v>
                </c:pt>
                <c:pt idx="1372">
                  <c:v>39472</c:v>
                </c:pt>
                <c:pt idx="1373">
                  <c:v>39473</c:v>
                </c:pt>
                <c:pt idx="1374">
                  <c:v>39474</c:v>
                </c:pt>
                <c:pt idx="1375">
                  <c:v>39475</c:v>
                </c:pt>
                <c:pt idx="1376">
                  <c:v>39476</c:v>
                </c:pt>
                <c:pt idx="1377">
                  <c:v>39477</c:v>
                </c:pt>
                <c:pt idx="1378">
                  <c:v>39478</c:v>
                </c:pt>
                <c:pt idx="1379">
                  <c:v>39479</c:v>
                </c:pt>
                <c:pt idx="1380">
                  <c:v>39480</c:v>
                </c:pt>
                <c:pt idx="1381">
                  <c:v>39481</c:v>
                </c:pt>
                <c:pt idx="1382">
                  <c:v>39482</c:v>
                </c:pt>
                <c:pt idx="1383">
                  <c:v>39483</c:v>
                </c:pt>
                <c:pt idx="1384">
                  <c:v>39484</c:v>
                </c:pt>
                <c:pt idx="1385">
                  <c:v>39485</c:v>
                </c:pt>
                <c:pt idx="1386">
                  <c:v>39486</c:v>
                </c:pt>
                <c:pt idx="1387">
                  <c:v>39487</c:v>
                </c:pt>
                <c:pt idx="1388">
                  <c:v>39488</c:v>
                </c:pt>
                <c:pt idx="1389">
                  <c:v>39489</c:v>
                </c:pt>
                <c:pt idx="1390">
                  <c:v>39490</c:v>
                </c:pt>
                <c:pt idx="1391">
                  <c:v>39491</c:v>
                </c:pt>
                <c:pt idx="1392">
                  <c:v>39492</c:v>
                </c:pt>
                <c:pt idx="1393">
                  <c:v>39493</c:v>
                </c:pt>
                <c:pt idx="1394">
                  <c:v>39494</c:v>
                </c:pt>
                <c:pt idx="1395">
                  <c:v>39495</c:v>
                </c:pt>
                <c:pt idx="1396">
                  <c:v>39496</c:v>
                </c:pt>
                <c:pt idx="1397">
                  <c:v>39497</c:v>
                </c:pt>
                <c:pt idx="1398">
                  <c:v>39498</c:v>
                </c:pt>
                <c:pt idx="1399">
                  <c:v>39499</c:v>
                </c:pt>
                <c:pt idx="1400">
                  <c:v>39500</c:v>
                </c:pt>
                <c:pt idx="1401">
                  <c:v>39501</c:v>
                </c:pt>
                <c:pt idx="1402">
                  <c:v>39502</c:v>
                </c:pt>
                <c:pt idx="1403">
                  <c:v>39503</c:v>
                </c:pt>
                <c:pt idx="1404">
                  <c:v>39504</c:v>
                </c:pt>
                <c:pt idx="1405">
                  <c:v>39505</c:v>
                </c:pt>
                <c:pt idx="1406">
                  <c:v>39506</c:v>
                </c:pt>
                <c:pt idx="1407">
                  <c:v>39507</c:v>
                </c:pt>
                <c:pt idx="1408">
                  <c:v>39508</c:v>
                </c:pt>
                <c:pt idx="1409">
                  <c:v>39509</c:v>
                </c:pt>
                <c:pt idx="1410">
                  <c:v>39510</c:v>
                </c:pt>
                <c:pt idx="1411">
                  <c:v>39511</c:v>
                </c:pt>
                <c:pt idx="1412">
                  <c:v>39512</c:v>
                </c:pt>
                <c:pt idx="1413">
                  <c:v>39513</c:v>
                </c:pt>
                <c:pt idx="1414">
                  <c:v>39514</c:v>
                </c:pt>
                <c:pt idx="1415">
                  <c:v>39515</c:v>
                </c:pt>
                <c:pt idx="1416">
                  <c:v>39516</c:v>
                </c:pt>
                <c:pt idx="1417">
                  <c:v>39517</c:v>
                </c:pt>
                <c:pt idx="1418">
                  <c:v>39518</c:v>
                </c:pt>
                <c:pt idx="1419">
                  <c:v>39519</c:v>
                </c:pt>
                <c:pt idx="1420">
                  <c:v>39520</c:v>
                </c:pt>
                <c:pt idx="1421">
                  <c:v>39521</c:v>
                </c:pt>
                <c:pt idx="1422">
                  <c:v>39522</c:v>
                </c:pt>
                <c:pt idx="1423">
                  <c:v>39523</c:v>
                </c:pt>
                <c:pt idx="1424">
                  <c:v>39524</c:v>
                </c:pt>
                <c:pt idx="1425">
                  <c:v>39525</c:v>
                </c:pt>
                <c:pt idx="1426">
                  <c:v>39526</c:v>
                </c:pt>
                <c:pt idx="1427">
                  <c:v>39527</c:v>
                </c:pt>
                <c:pt idx="1428">
                  <c:v>39528</c:v>
                </c:pt>
                <c:pt idx="1429">
                  <c:v>39529</c:v>
                </c:pt>
                <c:pt idx="1430">
                  <c:v>39530</c:v>
                </c:pt>
                <c:pt idx="1431">
                  <c:v>39531</c:v>
                </c:pt>
                <c:pt idx="1432">
                  <c:v>39532</c:v>
                </c:pt>
                <c:pt idx="1433">
                  <c:v>39533</c:v>
                </c:pt>
                <c:pt idx="1434">
                  <c:v>39534</c:v>
                </c:pt>
                <c:pt idx="1435">
                  <c:v>39535</c:v>
                </c:pt>
                <c:pt idx="1436">
                  <c:v>39536</c:v>
                </c:pt>
                <c:pt idx="1437">
                  <c:v>39537</c:v>
                </c:pt>
                <c:pt idx="1438">
                  <c:v>39538</c:v>
                </c:pt>
                <c:pt idx="1439">
                  <c:v>39539</c:v>
                </c:pt>
                <c:pt idx="1440">
                  <c:v>39540</c:v>
                </c:pt>
                <c:pt idx="1441">
                  <c:v>39541</c:v>
                </c:pt>
                <c:pt idx="1442">
                  <c:v>39542</c:v>
                </c:pt>
                <c:pt idx="1443">
                  <c:v>39543</c:v>
                </c:pt>
                <c:pt idx="1444">
                  <c:v>39544</c:v>
                </c:pt>
                <c:pt idx="1445">
                  <c:v>39545</c:v>
                </c:pt>
                <c:pt idx="1446">
                  <c:v>39546</c:v>
                </c:pt>
                <c:pt idx="1447">
                  <c:v>39547</c:v>
                </c:pt>
                <c:pt idx="1448">
                  <c:v>39548</c:v>
                </c:pt>
                <c:pt idx="1449">
                  <c:v>39549</c:v>
                </c:pt>
                <c:pt idx="1450">
                  <c:v>39550</c:v>
                </c:pt>
                <c:pt idx="1451">
                  <c:v>39551</c:v>
                </c:pt>
                <c:pt idx="1452">
                  <c:v>39552</c:v>
                </c:pt>
                <c:pt idx="1453">
                  <c:v>39553</c:v>
                </c:pt>
                <c:pt idx="1454">
                  <c:v>39554</c:v>
                </c:pt>
                <c:pt idx="1455">
                  <c:v>39555</c:v>
                </c:pt>
                <c:pt idx="1456">
                  <c:v>39556</c:v>
                </c:pt>
                <c:pt idx="1457">
                  <c:v>39557</c:v>
                </c:pt>
                <c:pt idx="1458">
                  <c:v>39558</c:v>
                </c:pt>
                <c:pt idx="1459">
                  <c:v>39559</c:v>
                </c:pt>
                <c:pt idx="1460">
                  <c:v>39560</c:v>
                </c:pt>
                <c:pt idx="1461">
                  <c:v>39561</c:v>
                </c:pt>
                <c:pt idx="1462">
                  <c:v>39562</c:v>
                </c:pt>
                <c:pt idx="1463">
                  <c:v>39563</c:v>
                </c:pt>
                <c:pt idx="1464">
                  <c:v>39564</c:v>
                </c:pt>
                <c:pt idx="1465">
                  <c:v>39565</c:v>
                </c:pt>
                <c:pt idx="1466">
                  <c:v>39566</c:v>
                </c:pt>
                <c:pt idx="1467">
                  <c:v>39567</c:v>
                </c:pt>
                <c:pt idx="1468">
                  <c:v>39568</c:v>
                </c:pt>
                <c:pt idx="1469">
                  <c:v>39569</c:v>
                </c:pt>
                <c:pt idx="1470">
                  <c:v>39570</c:v>
                </c:pt>
                <c:pt idx="1471">
                  <c:v>39571</c:v>
                </c:pt>
                <c:pt idx="1472">
                  <c:v>39572</c:v>
                </c:pt>
                <c:pt idx="1473">
                  <c:v>39573</c:v>
                </c:pt>
                <c:pt idx="1474">
                  <c:v>39574</c:v>
                </c:pt>
                <c:pt idx="1475">
                  <c:v>39575</c:v>
                </c:pt>
                <c:pt idx="1476">
                  <c:v>39576</c:v>
                </c:pt>
                <c:pt idx="1477">
                  <c:v>39577</c:v>
                </c:pt>
                <c:pt idx="1478">
                  <c:v>39578</c:v>
                </c:pt>
                <c:pt idx="1479">
                  <c:v>39579</c:v>
                </c:pt>
                <c:pt idx="1480">
                  <c:v>39580</c:v>
                </c:pt>
                <c:pt idx="1481">
                  <c:v>39581</c:v>
                </c:pt>
                <c:pt idx="1482">
                  <c:v>39582</c:v>
                </c:pt>
                <c:pt idx="1483">
                  <c:v>39583</c:v>
                </c:pt>
                <c:pt idx="1484">
                  <c:v>39584</c:v>
                </c:pt>
                <c:pt idx="1485">
                  <c:v>39585</c:v>
                </c:pt>
                <c:pt idx="1486">
                  <c:v>39586</c:v>
                </c:pt>
                <c:pt idx="1487">
                  <c:v>39587</c:v>
                </c:pt>
                <c:pt idx="1488">
                  <c:v>39588</c:v>
                </c:pt>
                <c:pt idx="1489">
                  <c:v>39589</c:v>
                </c:pt>
                <c:pt idx="1490">
                  <c:v>39590</c:v>
                </c:pt>
                <c:pt idx="1491">
                  <c:v>39591</c:v>
                </c:pt>
                <c:pt idx="1492">
                  <c:v>39592</c:v>
                </c:pt>
                <c:pt idx="1493">
                  <c:v>39593</c:v>
                </c:pt>
                <c:pt idx="1494">
                  <c:v>39594</c:v>
                </c:pt>
                <c:pt idx="1495">
                  <c:v>39595</c:v>
                </c:pt>
                <c:pt idx="1496">
                  <c:v>39596</c:v>
                </c:pt>
                <c:pt idx="1497">
                  <c:v>39597</c:v>
                </c:pt>
                <c:pt idx="1498">
                  <c:v>39598</c:v>
                </c:pt>
                <c:pt idx="1499">
                  <c:v>39599</c:v>
                </c:pt>
                <c:pt idx="1500">
                  <c:v>39600</c:v>
                </c:pt>
                <c:pt idx="1501">
                  <c:v>39601</c:v>
                </c:pt>
                <c:pt idx="1502">
                  <c:v>39602</c:v>
                </c:pt>
                <c:pt idx="1503">
                  <c:v>39603</c:v>
                </c:pt>
                <c:pt idx="1504">
                  <c:v>39604</c:v>
                </c:pt>
                <c:pt idx="1505">
                  <c:v>39605</c:v>
                </c:pt>
                <c:pt idx="1506">
                  <c:v>39606</c:v>
                </c:pt>
                <c:pt idx="1507">
                  <c:v>39607</c:v>
                </c:pt>
                <c:pt idx="1508">
                  <c:v>39608</c:v>
                </c:pt>
                <c:pt idx="1509">
                  <c:v>39609</c:v>
                </c:pt>
                <c:pt idx="1510">
                  <c:v>39610</c:v>
                </c:pt>
                <c:pt idx="1511">
                  <c:v>39611</c:v>
                </c:pt>
                <c:pt idx="1512">
                  <c:v>39612</c:v>
                </c:pt>
                <c:pt idx="1513">
                  <c:v>39613</c:v>
                </c:pt>
                <c:pt idx="1514">
                  <c:v>39614</c:v>
                </c:pt>
                <c:pt idx="1515">
                  <c:v>39615</c:v>
                </c:pt>
                <c:pt idx="1516">
                  <c:v>39616</c:v>
                </c:pt>
                <c:pt idx="1517">
                  <c:v>39617</c:v>
                </c:pt>
                <c:pt idx="1518">
                  <c:v>39618</c:v>
                </c:pt>
                <c:pt idx="1519">
                  <c:v>39619</c:v>
                </c:pt>
                <c:pt idx="1520">
                  <c:v>39620</c:v>
                </c:pt>
                <c:pt idx="1521">
                  <c:v>39621</c:v>
                </c:pt>
                <c:pt idx="1522">
                  <c:v>39622</c:v>
                </c:pt>
                <c:pt idx="1523">
                  <c:v>39623</c:v>
                </c:pt>
                <c:pt idx="1524">
                  <c:v>39624</c:v>
                </c:pt>
                <c:pt idx="1525">
                  <c:v>39625</c:v>
                </c:pt>
                <c:pt idx="1526">
                  <c:v>39626</c:v>
                </c:pt>
                <c:pt idx="1527">
                  <c:v>39627</c:v>
                </c:pt>
                <c:pt idx="1528">
                  <c:v>39628</c:v>
                </c:pt>
                <c:pt idx="1529">
                  <c:v>39629</c:v>
                </c:pt>
                <c:pt idx="1530">
                  <c:v>39630</c:v>
                </c:pt>
                <c:pt idx="1531">
                  <c:v>39631</c:v>
                </c:pt>
                <c:pt idx="1532">
                  <c:v>39632</c:v>
                </c:pt>
                <c:pt idx="1533">
                  <c:v>39633</c:v>
                </c:pt>
                <c:pt idx="1534">
                  <c:v>39634</c:v>
                </c:pt>
                <c:pt idx="1535">
                  <c:v>39635</c:v>
                </c:pt>
                <c:pt idx="1536">
                  <c:v>39636</c:v>
                </c:pt>
                <c:pt idx="1537">
                  <c:v>39637</c:v>
                </c:pt>
                <c:pt idx="1538">
                  <c:v>39638</c:v>
                </c:pt>
                <c:pt idx="1539">
                  <c:v>39639</c:v>
                </c:pt>
                <c:pt idx="1540">
                  <c:v>39640</c:v>
                </c:pt>
                <c:pt idx="1541">
                  <c:v>39641</c:v>
                </c:pt>
                <c:pt idx="1542">
                  <c:v>39642</c:v>
                </c:pt>
                <c:pt idx="1543">
                  <c:v>39643</c:v>
                </c:pt>
                <c:pt idx="1544">
                  <c:v>39644</c:v>
                </c:pt>
                <c:pt idx="1545">
                  <c:v>39645</c:v>
                </c:pt>
                <c:pt idx="1546">
                  <c:v>39646</c:v>
                </c:pt>
                <c:pt idx="1547">
                  <c:v>39647</c:v>
                </c:pt>
                <c:pt idx="1548">
                  <c:v>39648</c:v>
                </c:pt>
                <c:pt idx="1549">
                  <c:v>39649</c:v>
                </c:pt>
                <c:pt idx="1550">
                  <c:v>39650</c:v>
                </c:pt>
                <c:pt idx="1551">
                  <c:v>39651</c:v>
                </c:pt>
                <c:pt idx="1552">
                  <c:v>39652</c:v>
                </c:pt>
                <c:pt idx="1553">
                  <c:v>39653</c:v>
                </c:pt>
                <c:pt idx="1554">
                  <c:v>39654</c:v>
                </c:pt>
                <c:pt idx="1555">
                  <c:v>39655</c:v>
                </c:pt>
                <c:pt idx="1556">
                  <c:v>39656</c:v>
                </c:pt>
                <c:pt idx="1557">
                  <c:v>39657</c:v>
                </c:pt>
                <c:pt idx="1558">
                  <c:v>39658</c:v>
                </c:pt>
                <c:pt idx="1559">
                  <c:v>39659</c:v>
                </c:pt>
                <c:pt idx="1560">
                  <c:v>39660</c:v>
                </c:pt>
                <c:pt idx="1561">
                  <c:v>39661</c:v>
                </c:pt>
                <c:pt idx="1562">
                  <c:v>39662</c:v>
                </c:pt>
                <c:pt idx="1563">
                  <c:v>39663</c:v>
                </c:pt>
                <c:pt idx="1564">
                  <c:v>39664</c:v>
                </c:pt>
                <c:pt idx="1565">
                  <c:v>39665</c:v>
                </c:pt>
                <c:pt idx="1566">
                  <c:v>39666</c:v>
                </c:pt>
                <c:pt idx="1567">
                  <c:v>39667</c:v>
                </c:pt>
                <c:pt idx="1568">
                  <c:v>39668</c:v>
                </c:pt>
                <c:pt idx="1569">
                  <c:v>39669</c:v>
                </c:pt>
                <c:pt idx="1570">
                  <c:v>39670</c:v>
                </c:pt>
                <c:pt idx="1571">
                  <c:v>39671</c:v>
                </c:pt>
                <c:pt idx="1572">
                  <c:v>39672</c:v>
                </c:pt>
                <c:pt idx="1573">
                  <c:v>39673</c:v>
                </c:pt>
                <c:pt idx="1574">
                  <c:v>39674</c:v>
                </c:pt>
                <c:pt idx="1575">
                  <c:v>39675</c:v>
                </c:pt>
                <c:pt idx="1576">
                  <c:v>39676</c:v>
                </c:pt>
                <c:pt idx="1577">
                  <c:v>39677</c:v>
                </c:pt>
                <c:pt idx="1578">
                  <c:v>39678</c:v>
                </c:pt>
                <c:pt idx="1579">
                  <c:v>39679</c:v>
                </c:pt>
                <c:pt idx="1580">
                  <c:v>39680</c:v>
                </c:pt>
                <c:pt idx="1581">
                  <c:v>39681</c:v>
                </c:pt>
                <c:pt idx="1582">
                  <c:v>39682</c:v>
                </c:pt>
                <c:pt idx="1583">
                  <c:v>39683</c:v>
                </c:pt>
                <c:pt idx="1584">
                  <c:v>39684</c:v>
                </c:pt>
                <c:pt idx="1585">
                  <c:v>39685</c:v>
                </c:pt>
                <c:pt idx="1586">
                  <c:v>39686</c:v>
                </c:pt>
                <c:pt idx="1587">
                  <c:v>39687</c:v>
                </c:pt>
                <c:pt idx="1588">
                  <c:v>39688</c:v>
                </c:pt>
                <c:pt idx="1589">
                  <c:v>39689</c:v>
                </c:pt>
                <c:pt idx="1590">
                  <c:v>39690</c:v>
                </c:pt>
                <c:pt idx="1591">
                  <c:v>39691</c:v>
                </c:pt>
                <c:pt idx="1592">
                  <c:v>39692</c:v>
                </c:pt>
                <c:pt idx="1593">
                  <c:v>39693</c:v>
                </c:pt>
                <c:pt idx="1594">
                  <c:v>39694</c:v>
                </c:pt>
                <c:pt idx="1595">
                  <c:v>39695</c:v>
                </c:pt>
                <c:pt idx="1596">
                  <c:v>39696</c:v>
                </c:pt>
                <c:pt idx="1597">
                  <c:v>39697</c:v>
                </c:pt>
                <c:pt idx="1598">
                  <c:v>39698</c:v>
                </c:pt>
                <c:pt idx="1599">
                  <c:v>39699</c:v>
                </c:pt>
                <c:pt idx="1600">
                  <c:v>39700</c:v>
                </c:pt>
                <c:pt idx="1601">
                  <c:v>39701</c:v>
                </c:pt>
                <c:pt idx="1602">
                  <c:v>39702</c:v>
                </c:pt>
                <c:pt idx="1603">
                  <c:v>39703</c:v>
                </c:pt>
                <c:pt idx="1604">
                  <c:v>39704</c:v>
                </c:pt>
                <c:pt idx="1605">
                  <c:v>39705</c:v>
                </c:pt>
                <c:pt idx="1606">
                  <c:v>39706</c:v>
                </c:pt>
                <c:pt idx="1607">
                  <c:v>39707</c:v>
                </c:pt>
                <c:pt idx="1608">
                  <c:v>39708</c:v>
                </c:pt>
                <c:pt idx="1609">
                  <c:v>39709</c:v>
                </c:pt>
                <c:pt idx="1610">
                  <c:v>39710</c:v>
                </c:pt>
                <c:pt idx="1611">
                  <c:v>39711</c:v>
                </c:pt>
                <c:pt idx="1612">
                  <c:v>39712</c:v>
                </c:pt>
                <c:pt idx="1613">
                  <c:v>39713</c:v>
                </c:pt>
                <c:pt idx="1614">
                  <c:v>39714</c:v>
                </c:pt>
                <c:pt idx="1615">
                  <c:v>39715</c:v>
                </c:pt>
                <c:pt idx="1616">
                  <c:v>39716</c:v>
                </c:pt>
                <c:pt idx="1617">
                  <c:v>39717</c:v>
                </c:pt>
                <c:pt idx="1618">
                  <c:v>39718</c:v>
                </c:pt>
                <c:pt idx="1619">
                  <c:v>39719</c:v>
                </c:pt>
                <c:pt idx="1620">
                  <c:v>39720</c:v>
                </c:pt>
                <c:pt idx="1621">
                  <c:v>39721</c:v>
                </c:pt>
                <c:pt idx="1622">
                  <c:v>39722</c:v>
                </c:pt>
                <c:pt idx="1623">
                  <c:v>39723</c:v>
                </c:pt>
                <c:pt idx="1624">
                  <c:v>39724</c:v>
                </c:pt>
                <c:pt idx="1625">
                  <c:v>39725</c:v>
                </c:pt>
                <c:pt idx="1626">
                  <c:v>39726</c:v>
                </c:pt>
                <c:pt idx="1627">
                  <c:v>39727</c:v>
                </c:pt>
                <c:pt idx="1628">
                  <c:v>39728</c:v>
                </c:pt>
                <c:pt idx="1629">
                  <c:v>39729</c:v>
                </c:pt>
                <c:pt idx="1630">
                  <c:v>39730</c:v>
                </c:pt>
                <c:pt idx="1631">
                  <c:v>39731</c:v>
                </c:pt>
                <c:pt idx="1632">
                  <c:v>39732</c:v>
                </c:pt>
                <c:pt idx="1633">
                  <c:v>39733</c:v>
                </c:pt>
                <c:pt idx="1634">
                  <c:v>39734</c:v>
                </c:pt>
                <c:pt idx="1635">
                  <c:v>39735</c:v>
                </c:pt>
                <c:pt idx="1636">
                  <c:v>39736</c:v>
                </c:pt>
                <c:pt idx="1637">
                  <c:v>39737</c:v>
                </c:pt>
                <c:pt idx="1638">
                  <c:v>39738</c:v>
                </c:pt>
                <c:pt idx="1639">
                  <c:v>39739</c:v>
                </c:pt>
                <c:pt idx="1640">
                  <c:v>39740</c:v>
                </c:pt>
                <c:pt idx="1641">
                  <c:v>39741</c:v>
                </c:pt>
                <c:pt idx="1642">
                  <c:v>39742</c:v>
                </c:pt>
                <c:pt idx="1643">
                  <c:v>39743</c:v>
                </c:pt>
                <c:pt idx="1644">
                  <c:v>39744</c:v>
                </c:pt>
                <c:pt idx="1645">
                  <c:v>39745</c:v>
                </c:pt>
                <c:pt idx="1646">
                  <c:v>39746</c:v>
                </c:pt>
                <c:pt idx="1647">
                  <c:v>39747</c:v>
                </c:pt>
                <c:pt idx="1648">
                  <c:v>39748</c:v>
                </c:pt>
                <c:pt idx="1649">
                  <c:v>39749</c:v>
                </c:pt>
                <c:pt idx="1650">
                  <c:v>39750</c:v>
                </c:pt>
                <c:pt idx="1651">
                  <c:v>39751</c:v>
                </c:pt>
                <c:pt idx="1652">
                  <c:v>39752</c:v>
                </c:pt>
                <c:pt idx="1653">
                  <c:v>39753</c:v>
                </c:pt>
                <c:pt idx="1654">
                  <c:v>39754</c:v>
                </c:pt>
                <c:pt idx="1655">
                  <c:v>39755</c:v>
                </c:pt>
                <c:pt idx="1656">
                  <c:v>39756</c:v>
                </c:pt>
                <c:pt idx="1657">
                  <c:v>39757</c:v>
                </c:pt>
                <c:pt idx="1658">
                  <c:v>39758</c:v>
                </c:pt>
                <c:pt idx="1659">
                  <c:v>39759</c:v>
                </c:pt>
                <c:pt idx="1660">
                  <c:v>39760</c:v>
                </c:pt>
                <c:pt idx="1661">
                  <c:v>39761</c:v>
                </c:pt>
                <c:pt idx="1662">
                  <c:v>39762</c:v>
                </c:pt>
                <c:pt idx="1663">
                  <c:v>39763</c:v>
                </c:pt>
                <c:pt idx="1664">
                  <c:v>39764</c:v>
                </c:pt>
                <c:pt idx="1665">
                  <c:v>39765</c:v>
                </c:pt>
                <c:pt idx="1666">
                  <c:v>39766</c:v>
                </c:pt>
                <c:pt idx="1667">
                  <c:v>39767</c:v>
                </c:pt>
                <c:pt idx="1668">
                  <c:v>39768</c:v>
                </c:pt>
                <c:pt idx="1669">
                  <c:v>39769</c:v>
                </c:pt>
                <c:pt idx="1670">
                  <c:v>39770</c:v>
                </c:pt>
                <c:pt idx="1671">
                  <c:v>39771</c:v>
                </c:pt>
                <c:pt idx="1672">
                  <c:v>39772</c:v>
                </c:pt>
                <c:pt idx="1673">
                  <c:v>39773</c:v>
                </c:pt>
                <c:pt idx="1674">
                  <c:v>39774</c:v>
                </c:pt>
                <c:pt idx="1675">
                  <c:v>39775</c:v>
                </c:pt>
                <c:pt idx="1676">
                  <c:v>39776</c:v>
                </c:pt>
                <c:pt idx="1677">
                  <c:v>39777</c:v>
                </c:pt>
                <c:pt idx="1678">
                  <c:v>39778</c:v>
                </c:pt>
                <c:pt idx="1679">
                  <c:v>39779</c:v>
                </c:pt>
                <c:pt idx="1680">
                  <c:v>39780</c:v>
                </c:pt>
                <c:pt idx="1681">
                  <c:v>39781</c:v>
                </c:pt>
                <c:pt idx="1682">
                  <c:v>39782</c:v>
                </c:pt>
                <c:pt idx="1683">
                  <c:v>39783</c:v>
                </c:pt>
                <c:pt idx="1684">
                  <c:v>39784</c:v>
                </c:pt>
                <c:pt idx="1685">
                  <c:v>39785</c:v>
                </c:pt>
                <c:pt idx="1686">
                  <c:v>39786</c:v>
                </c:pt>
                <c:pt idx="1687">
                  <c:v>39787</c:v>
                </c:pt>
                <c:pt idx="1688">
                  <c:v>39788</c:v>
                </c:pt>
                <c:pt idx="1689">
                  <c:v>39789</c:v>
                </c:pt>
                <c:pt idx="1690">
                  <c:v>39790</c:v>
                </c:pt>
                <c:pt idx="1691">
                  <c:v>39791</c:v>
                </c:pt>
                <c:pt idx="1692">
                  <c:v>39792</c:v>
                </c:pt>
                <c:pt idx="1693">
                  <c:v>39793</c:v>
                </c:pt>
                <c:pt idx="1694">
                  <c:v>39794</c:v>
                </c:pt>
                <c:pt idx="1695">
                  <c:v>39795</c:v>
                </c:pt>
                <c:pt idx="1696">
                  <c:v>39796</c:v>
                </c:pt>
                <c:pt idx="1697">
                  <c:v>39797</c:v>
                </c:pt>
                <c:pt idx="1698">
                  <c:v>39798</c:v>
                </c:pt>
                <c:pt idx="1699">
                  <c:v>39799</c:v>
                </c:pt>
                <c:pt idx="1700">
                  <c:v>39800</c:v>
                </c:pt>
                <c:pt idx="1701">
                  <c:v>39801</c:v>
                </c:pt>
                <c:pt idx="1702">
                  <c:v>39802</c:v>
                </c:pt>
                <c:pt idx="1703">
                  <c:v>39803</c:v>
                </c:pt>
                <c:pt idx="1704">
                  <c:v>39804</c:v>
                </c:pt>
                <c:pt idx="1705">
                  <c:v>39805</c:v>
                </c:pt>
                <c:pt idx="1706">
                  <c:v>39806</c:v>
                </c:pt>
                <c:pt idx="1707">
                  <c:v>39807</c:v>
                </c:pt>
                <c:pt idx="1708">
                  <c:v>39808</c:v>
                </c:pt>
                <c:pt idx="1709">
                  <c:v>39809</c:v>
                </c:pt>
                <c:pt idx="1710">
                  <c:v>39810</c:v>
                </c:pt>
                <c:pt idx="1711">
                  <c:v>39811</c:v>
                </c:pt>
                <c:pt idx="1712">
                  <c:v>39812</c:v>
                </c:pt>
                <c:pt idx="1713">
                  <c:v>39813</c:v>
                </c:pt>
                <c:pt idx="1714">
                  <c:v>39814</c:v>
                </c:pt>
                <c:pt idx="1715">
                  <c:v>39815</c:v>
                </c:pt>
                <c:pt idx="1716">
                  <c:v>39816</c:v>
                </c:pt>
                <c:pt idx="1717">
                  <c:v>39817</c:v>
                </c:pt>
                <c:pt idx="1718">
                  <c:v>39818</c:v>
                </c:pt>
                <c:pt idx="1719">
                  <c:v>39819</c:v>
                </c:pt>
                <c:pt idx="1720">
                  <c:v>39820</c:v>
                </c:pt>
                <c:pt idx="1721">
                  <c:v>39821</c:v>
                </c:pt>
                <c:pt idx="1722">
                  <c:v>39822</c:v>
                </c:pt>
                <c:pt idx="1723">
                  <c:v>39823</c:v>
                </c:pt>
                <c:pt idx="1724">
                  <c:v>39824</c:v>
                </c:pt>
                <c:pt idx="1725">
                  <c:v>39825</c:v>
                </c:pt>
                <c:pt idx="1726">
                  <c:v>39826</c:v>
                </c:pt>
                <c:pt idx="1727">
                  <c:v>39827</c:v>
                </c:pt>
                <c:pt idx="1728">
                  <c:v>39828</c:v>
                </c:pt>
                <c:pt idx="1729">
                  <c:v>39829</c:v>
                </c:pt>
                <c:pt idx="1730">
                  <c:v>39830</c:v>
                </c:pt>
                <c:pt idx="1731">
                  <c:v>39831</c:v>
                </c:pt>
                <c:pt idx="1732">
                  <c:v>39832</c:v>
                </c:pt>
                <c:pt idx="1733">
                  <c:v>39833</c:v>
                </c:pt>
                <c:pt idx="1734">
                  <c:v>39834</c:v>
                </c:pt>
                <c:pt idx="1735">
                  <c:v>39835</c:v>
                </c:pt>
                <c:pt idx="1736">
                  <c:v>39836</c:v>
                </c:pt>
                <c:pt idx="1737">
                  <c:v>39837</c:v>
                </c:pt>
                <c:pt idx="1738">
                  <c:v>39838</c:v>
                </c:pt>
                <c:pt idx="1739">
                  <c:v>39839</c:v>
                </c:pt>
                <c:pt idx="1740">
                  <c:v>39840</c:v>
                </c:pt>
                <c:pt idx="1741">
                  <c:v>39841</c:v>
                </c:pt>
                <c:pt idx="1742">
                  <c:v>39842</c:v>
                </c:pt>
                <c:pt idx="1743">
                  <c:v>39843</c:v>
                </c:pt>
                <c:pt idx="1744">
                  <c:v>39844</c:v>
                </c:pt>
                <c:pt idx="1745">
                  <c:v>39845</c:v>
                </c:pt>
                <c:pt idx="1746">
                  <c:v>39846</c:v>
                </c:pt>
                <c:pt idx="1747">
                  <c:v>39847</c:v>
                </c:pt>
                <c:pt idx="1748">
                  <c:v>39848</c:v>
                </c:pt>
                <c:pt idx="1749">
                  <c:v>39849</c:v>
                </c:pt>
                <c:pt idx="1750">
                  <c:v>39850</c:v>
                </c:pt>
                <c:pt idx="1751">
                  <c:v>39851</c:v>
                </c:pt>
                <c:pt idx="1752">
                  <c:v>39852</c:v>
                </c:pt>
                <c:pt idx="1753">
                  <c:v>39853</c:v>
                </c:pt>
                <c:pt idx="1754">
                  <c:v>39854</c:v>
                </c:pt>
                <c:pt idx="1755">
                  <c:v>39855</c:v>
                </c:pt>
                <c:pt idx="1756">
                  <c:v>39856</c:v>
                </c:pt>
                <c:pt idx="1757">
                  <c:v>39857</c:v>
                </c:pt>
                <c:pt idx="1758">
                  <c:v>39858</c:v>
                </c:pt>
                <c:pt idx="1759">
                  <c:v>39859</c:v>
                </c:pt>
                <c:pt idx="1760">
                  <c:v>39860</c:v>
                </c:pt>
                <c:pt idx="1761">
                  <c:v>39861</c:v>
                </c:pt>
                <c:pt idx="1762">
                  <c:v>39862</c:v>
                </c:pt>
                <c:pt idx="1763">
                  <c:v>39863</c:v>
                </c:pt>
                <c:pt idx="1764">
                  <c:v>39864</c:v>
                </c:pt>
                <c:pt idx="1765">
                  <c:v>39865</c:v>
                </c:pt>
                <c:pt idx="1766">
                  <c:v>39866</c:v>
                </c:pt>
                <c:pt idx="1767">
                  <c:v>39867</c:v>
                </c:pt>
                <c:pt idx="1768">
                  <c:v>39868</c:v>
                </c:pt>
                <c:pt idx="1769">
                  <c:v>39869</c:v>
                </c:pt>
                <c:pt idx="1770">
                  <c:v>39870</c:v>
                </c:pt>
                <c:pt idx="1771">
                  <c:v>39871</c:v>
                </c:pt>
                <c:pt idx="1772">
                  <c:v>39872</c:v>
                </c:pt>
                <c:pt idx="1773">
                  <c:v>39873</c:v>
                </c:pt>
                <c:pt idx="1774">
                  <c:v>39874</c:v>
                </c:pt>
                <c:pt idx="1775">
                  <c:v>39875</c:v>
                </c:pt>
                <c:pt idx="1776">
                  <c:v>39876</c:v>
                </c:pt>
                <c:pt idx="1777">
                  <c:v>39877</c:v>
                </c:pt>
                <c:pt idx="1778">
                  <c:v>39878</c:v>
                </c:pt>
                <c:pt idx="1779">
                  <c:v>39879</c:v>
                </c:pt>
                <c:pt idx="1780">
                  <c:v>39880</c:v>
                </c:pt>
                <c:pt idx="1781">
                  <c:v>39881</c:v>
                </c:pt>
                <c:pt idx="1782">
                  <c:v>39882</c:v>
                </c:pt>
                <c:pt idx="1783">
                  <c:v>39883</c:v>
                </c:pt>
                <c:pt idx="1784">
                  <c:v>39884</c:v>
                </c:pt>
                <c:pt idx="1785">
                  <c:v>39885</c:v>
                </c:pt>
                <c:pt idx="1786">
                  <c:v>39886</c:v>
                </c:pt>
                <c:pt idx="1787">
                  <c:v>39887</c:v>
                </c:pt>
                <c:pt idx="1788">
                  <c:v>39888</c:v>
                </c:pt>
                <c:pt idx="1789">
                  <c:v>39889</c:v>
                </c:pt>
                <c:pt idx="1790">
                  <c:v>39890</c:v>
                </c:pt>
                <c:pt idx="1791">
                  <c:v>39891</c:v>
                </c:pt>
                <c:pt idx="1792">
                  <c:v>39892</c:v>
                </c:pt>
                <c:pt idx="1793">
                  <c:v>39893</c:v>
                </c:pt>
                <c:pt idx="1794">
                  <c:v>39894</c:v>
                </c:pt>
                <c:pt idx="1795">
                  <c:v>39895</c:v>
                </c:pt>
                <c:pt idx="1796">
                  <c:v>39896</c:v>
                </c:pt>
                <c:pt idx="1797">
                  <c:v>39897</c:v>
                </c:pt>
                <c:pt idx="1798">
                  <c:v>39898</c:v>
                </c:pt>
                <c:pt idx="1799">
                  <c:v>39899</c:v>
                </c:pt>
                <c:pt idx="1800">
                  <c:v>39900</c:v>
                </c:pt>
                <c:pt idx="1801">
                  <c:v>39901</c:v>
                </c:pt>
                <c:pt idx="1802">
                  <c:v>39902</c:v>
                </c:pt>
                <c:pt idx="1803">
                  <c:v>39903</c:v>
                </c:pt>
                <c:pt idx="1804">
                  <c:v>39904</c:v>
                </c:pt>
                <c:pt idx="1805">
                  <c:v>39905</c:v>
                </c:pt>
                <c:pt idx="1806">
                  <c:v>39906</c:v>
                </c:pt>
                <c:pt idx="1807">
                  <c:v>39907</c:v>
                </c:pt>
                <c:pt idx="1808">
                  <c:v>39908</c:v>
                </c:pt>
                <c:pt idx="1809">
                  <c:v>39909</c:v>
                </c:pt>
                <c:pt idx="1810">
                  <c:v>39910</c:v>
                </c:pt>
                <c:pt idx="1811">
                  <c:v>39911</c:v>
                </c:pt>
                <c:pt idx="1812">
                  <c:v>39912</c:v>
                </c:pt>
                <c:pt idx="1813">
                  <c:v>39913</c:v>
                </c:pt>
                <c:pt idx="1814">
                  <c:v>39914</c:v>
                </c:pt>
                <c:pt idx="1815">
                  <c:v>39915</c:v>
                </c:pt>
                <c:pt idx="1816">
                  <c:v>39916</c:v>
                </c:pt>
                <c:pt idx="1817">
                  <c:v>39917</c:v>
                </c:pt>
                <c:pt idx="1818">
                  <c:v>39918</c:v>
                </c:pt>
                <c:pt idx="1819">
                  <c:v>39919</c:v>
                </c:pt>
                <c:pt idx="1820">
                  <c:v>39920</c:v>
                </c:pt>
                <c:pt idx="1821">
                  <c:v>39921</c:v>
                </c:pt>
                <c:pt idx="1822">
                  <c:v>39922</c:v>
                </c:pt>
                <c:pt idx="1823">
                  <c:v>39923</c:v>
                </c:pt>
                <c:pt idx="1824">
                  <c:v>39924</c:v>
                </c:pt>
                <c:pt idx="1825">
                  <c:v>39925</c:v>
                </c:pt>
                <c:pt idx="1826">
                  <c:v>39926</c:v>
                </c:pt>
                <c:pt idx="1827">
                  <c:v>39927</c:v>
                </c:pt>
                <c:pt idx="1828">
                  <c:v>39928</c:v>
                </c:pt>
                <c:pt idx="1829">
                  <c:v>39929</c:v>
                </c:pt>
                <c:pt idx="1830">
                  <c:v>39930</c:v>
                </c:pt>
                <c:pt idx="1831">
                  <c:v>39931</c:v>
                </c:pt>
                <c:pt idx="1832">
                  <c:v>39932</c:v>
                </c:pt>
                <c:pt idx="1833">
                  <c:v>39933</c:v>
                </c:pt>
                <c:pt idx="1834">
                  <c:v>39934</c:v>
                </c:pt>
                <c:pt idx="1835">
                  <c:v>39935</c:v>
                </c:pt>
                <c:pt idx="1836">
                  <c:v>39936</c:v>
                </c:pt>
                <c:pt idx="1837">
                  <c:v>39937</c:v>
                </c:pt>
                <c:pt idx="1838">
                  <c:v>39938</c:v>
                </c:pt>
                <c:pt idx="1839">
                  <c:v>39939</c:v>
                </c:pt>
                <c:pt idx="1840">
                  <c:v>39940</c:v>
                </c:pt>
                <c:pt idx="1841">
                  <c:v>39941</c:v>
                </c:pt>
                <c:pt idx="1842">
                  <c:v>39942</c:v>
                </c:pt>
                <c:pt idx="1843">
                  <c:v>39943</c:v>
                </c:pt>
                <c:pt idx="1844">
                  <c:v>39944</c:v>
                </c:pt>
                <c:pt idx="1845">
                  <c:v>39945</c:v>
                </c:pt>
                <c:pt idx="1846">
                  <c:v>39946</c:v>
                </c:pt>
                <c:pt idx="1847">
                  <c:v>39947</c:v>
                </c:pt>
                <c:pt idx="1848">
                  <c:v>39948</c:v>
                </c:pt>
                <c:pt idx="1849">
                  <c:v>39949</c:v>
                </c:pt>
                <c:pt idx="1850">
                  <c:v>39950</c:v>
                </c:pt>
                <c:pt idx="1851">
                  <c:v>39951</c:v>
                </c:pt>
                <c:pt idx="1852">
                  <c:v>39952</c:v>
                </c:pt>
                <c:pt idx="1853">
                  <c:v>39953</c:v>
                </c:pt>
                <c:pt idx="1854">
                  <c:v>39954</c:v>
                </c:pt>
                <c:pt idx="1855">
                  <c:v>39955</c:v>
                </c:pt>
                <c:pt idx="1856">
                  <c:v>39956</c:v>
                </c:pt>
                <c:pt idx="1857">
                  <c:v>39957</c:v>
                </c:pt>
                <c:pt idx="1858">
                  <c:v>39958</c:v>
                </c:pt>
                <c:pt idx="1859">
                  <c:v>39959</c:v>
                </c:pt>
                <c:pt idx="1860">
                  <c:v>39960</c:v>
                </c:pt>
                <c:pt idx="1861">
                  <c:v>39961</c:v>
                </c:pt>
                <c:pt idx="1862">
                  <c:v>39962</c:v>
                </c:pt>
                <c:pt idx="1863">
                  <c:v>39963</c:v>
                </c:pt>
                <c:pt idx="1864">
                  <c:v>39964</c:v>
                </c:pt>
                <c:pt idx="1865">
                  <c:v>39965</c:v>
                </c:pt>
                <c:pt idx="1866">
                  <c:v>39966</c:v>
                </c:pt>
                <c:pt idx="1867">
                  <c:v>39967</c:v>
                </c:pt>
                <c:pt idx="1868">
                  <c:v>39968</c:v>
                </c:pt>
                <c:pt idx="1869">
                  <c:v>39969</c:v>
                </c:pt>
                <c:pt idx="1870">
                  <c:v>39970</c:v>
                </c:pt>
                <c:pt idx="1871">
                  <c:v>39971</c:v>
                </c:pt>
                <c:pt idx="1872">
                  <c:v>39972</c:v>
                </c:pt>
                <c:pt idx="1873">
                  <c:v>39973</c:v>
                </c:pt>
                <c:pt idx="1874">
                  <c:v>39974</c:v>
                </c:pt>
                <c:pt idx="1875">
                  <c:v>39975</c:v>
                </c:pt>
                <c:pt idx="1876">
                  <c:v>39976</c:v>
                </c:pt>
                <c:pt idx="1877">
                  <c:v>39977</c:v>
                </c:pt>
                <c:pt idx="1878">
                  <c:v>39978</c:v>
                </c:pt>
                <c:pt idx="1879">
                  <c:v>39979</c:v>
                </c:pt>
                <c:pt idx="1880">
                  <c:v>39980</c:v>
                </c:pt>
                <c:pt idx="1881">
                  <c:v>39981</c:v>
                </c:pt>
                <c:pt idx="1882">
                  <c:v>39982</c:v>
                </c:pt>
                <c:pt idx="1883">
                  <c:v>39983</c:v>
                </c:pt>
                <c:pt idx="1884">
                  <c:v>39984</c:v>
                </c:pt>
                <c:pt idx="1885">
                  <c:v>39985</c:v>
                </c:pt>
                <c:pt idx="1886">
                  <c:v>39986</c:v>
                </c:pt>
                <c:pt idx="1887">
                  <c:v>39987</c:v>
                </c:pt>
                <c:pt idx="1888">
                  <c:v>39988</c:v>
                </c:pt>
                <c:pt idx="1889">
                  <c:v>39989</c:v>
                </c:pt>
                <c:pt idx="1890">
                  <c:v>39990</c:v>
                </c:pt>
                <c:pt idx="1891">
                  <c:v>39991</c:v>
                </c:pt>
                <c:pt idx="1892">
                  <c:v>39992</c:v>
                </c:pt>
                <c:pt idx="1893">
                  <c:v>39993</c:v>
                </c:pt>
                <c:pt idx="1894">
                  <c:v>39994</c:v>
                </c:pt>
                <c:pt idx="1895">
                  <c:v>39995</c:v>
                </c:pt>
                <c:pt idx="1896">
                  <c:v>39996</c:v>
                </c:pt>
                <c:pt idx="1897">
                  <c:v>39997</c:v>
                </c:pt>
                <c:pt idx="1898">
                  <c:v>39998</c:v>
                </c:pt>
                <c:pt idx="1899">
                  <c:v>39999</c:v>
                </c:pt>
                <c:pt idx="1900">
                  <c:v>40000</c:v>
                </c:pt>
                <c:pt idx="1901">
                  <c:v>40001</c:v>
                </c:pt>
                <c:pt idx="1902">
                  <c:v>40002</c:v>
                </c:pt>
                <c:pt idx="1903">
                  <c:v>40003</c:v>
                </c:pt>
                <c:pt idx="1904">
                  <c:v>40004</c:v>
                </c:pt>
                <c:pt idx="1905">
                  <c:v>40005</c:v>
                </c:pt>
                <c:pt idx="1906">
                  <c:v>40006</c:v>
                </c:pt>
                <c:pt idx="1907">
                  <c:v>40007</c:v>
                </c:pt>
                <c:pt idx="1908">
                  <c:v>40008</c:v>
                </c:pt>
                <c:pt idx="1909">
                  <c:v>40009</c:v>
                </c:pt>
                <c:pt idx="1910">
                  <c:v>40010</c:v>
                </c:pt>
                <c:pt idx="1911">
                  <c:v>40011</c:v>
                </c:pt>
                <c:pt idx="1912">
                  <c:v>40012</c:v>
                </c:pt>
                <c:pt idx="1913">
                  <c:v>40013</c:v>
                </c:pt>
                <c:pt idx="1914">
                  <c:v>40014</c:v>
                </c:pt>
                <c:pt idx="1915">
                  <c:v>40015</c:v>
                </c:pt>
                <c:pt idx="1916">
                  <c:v>40016</c:v>
                </c:pt>
                <c:pt idx="1917">
                  <c:v>40017</c:v>
                </c:pt>
                <c:pt idx="1918">
                  <c:v>40018</c:v>
                </c:pt>
                <c:pt idx="1919">
                  <c:v>40019</c:v>
                </c:pt>
                <c:pt idx="1920">
                  <c:v>40020</c:v>
                </c:pt>
                <c:pt idx="1921">
                  <c:v>40021</c:v>
                </c:pt>
                <c:pt idx="1922">
                  <c:v>40022</c:v>
                </c:pt>
                <c:pt idx="1923">
                  <c:v>40023</c:v>
                </c:pt>
                <c:pt idx="1924">
                  <c:v>40024</c:v>
                </c:pt>
                <c:pt idx="1925">
                  <c:v>40025</c:v>
                </c:pt>
                <c:pt idx="1926">
                  <c:v>40026</c:v>
                </c:pt>
                <c:pt idx="1927">
                  <c:v>40027</c:v>
                </c:pt>
                <c:pt idx="1928">
                  <c:v>40028</c:v>
                </c:pt>
                <c:pt idx="1929">
                  <c:v>40029</c:v>
                </c:pt>
                <c:pt idx="1930">
                  <c:v>40030</c:v>
                </c:pt>
                <c:pt idx="1931">
                  <c:v>40031</c:v>
                </c:pt>
                <c:pt idx="1932">
                  <c:v>40032</c:v>
                </c:pt>
                <c:pt idx="1933">
                  <c:v>40033</c:v>
                </c:pt>
                <c:pt idx="1934">
                  <c:v>40034</c:v>
                </c:pt>
                <c:pt idx="1935">
                  <c:v>40035</c:v>
                </c:pt>
                <c:pt idx="1936">
                  <c:v>40036</c:v>
                </c:pt>
                <c:pt idx="1937">
                  <c:v>40037</c:v>
                </c:pt>
                <c:pt idx="1938">
                  <c:v>40038</c:v>
                </c:pt>
                <c:pt idx="1939">
                  <c:v>40039</c:v>
                </c:pt>
                <c:pt idx="1940">
                  <c:v>40040</c:v>
                </c:pt>
                <c:pt idx="1941">
                  <c:v>40041</c:v>
                </c:pt>
                <c:pt idx="1942">
                  <c:v>40042</c:v>
                </c:pt>
                <c:pt idx="1943">
                  <c:v>40043</c:v>
                </c:pt>
                <c:pt idx="1944">
                  <c:v>40044</c:v>
                </c:pt>
                <c:pt idx="1945">
                  <c:v>40045</c:v>
                </c:pt>
                <c:pt idx="1946">
                  <c:v>40046</c:v>
                </c:pt>
                <c:pt idx="1947">
                  <c:v>40047</c:v>
                </c:pt>
                <c:pt idx="1948">
                  <c:v>40048</c:v>
                </c:pt>
                <c:pt idx="1949">
                  <c:v>40049</c:v>
                </c:pt>
                <c:pt idx="1950">
                  <c:v>40050</c:v>
                </c:pt>
                <c:pt idx="1951">
                  <c:v>40051</c:v>
                </c:pt>
                <c:pt idx="1952">
                  <c:v>40052</c:v>
                </c:pt>
                <c:pt idx="1953">
                  <c:v>40053</c:v>
                </c:pt>
                <c:pt idx="1954">
                  <c:v>40054</c:v>
                </c:pt>
                <c:pt idx="1955">
                  <c:v>40055</c:v>
                </c:pt>
                <c:pt idx="1956">
                  <c:v>40056</c:v>
                </c:pt>
                <c:pt idx="1957">
                  <c:v>40057</c:v>
                </c:pt>
                <c:pt idx="1958">
                  <c:v>40058</c:v>
                </c:pt>
                <c:pt idx="1959">
                  <c:v>40059</c:v>
                </c:pt>
                <c:pt idx="1960">
                  <c:v>40060</c:v>
                </c:pt>
                <c:pt idx="1961">
                  <c:v>40061</c:v>
                </c:pt>
                <c:pt idx="1962">
                  <c:v>40062</c:v>
                </c:pt>
                <c:pt idx="1963">
                  <c:v>40063</c:v>
                </c:pt>
                <c:pt idx="1964">
                  <c:v>40064</c:v>
                </c:pt>
                <c:pt idx="1965">
                  <c:v>40065</c:v>
                </c:pt>
                <c:pt idx="1966">
                  <c:v>40066</c:v>
                </c:pt>
                <c:pt idx="1967">
                  <c:v>40067</c:v>
                </c:pt>
                <c:pt idx="1968">
                  <c:v>40068</c:v>
                </c:pt>
                <c:pt idx="1969">
                  <c:v>40069</c:v>
                </c:pt>
                <c:pt idx="1970">
                  <c:v>40070</c:v>
                </c:pt>
                <c:pt idx="1971">
                  <c:v>40071</c:v>
                </c:pt>
                <c:pt idx="1972">
                  <c:v>40072</c:v>
                </c:pt>
                <c:pt idx="1973">
                  <c:v>40073</c:v>
                </c:pt>
                <c:pt idx="1974">
                  <c:v>40074</c:v>
                </c:pt>
                <c:pt idx="1975">
                  <c:v>40075</c:v>
                </c:pt>
                <c:pt idx="1976">
                  <c:v>40076</c:v>
                </c:pt>
                <c:pt idx="1977">
                  <c:v>40077</c:v>
                </c:pt>
                <c:pt idx="1978">
                  <c:v>40078</c:v>
                </c:pt>
                <c:pt idx="1979">
                  <c:v>40079</c:v>
                </c:pt>
                <c:pt idx="1980">
                  <c:v>40080</c:v>
                </c:pt>
                <c:pt idx="1981">
                  <c:v>40081</c:v>
                </c:pt>
                <c:pt idx="1982">
                  <c:v>40082</c:v>
                </c:pt>
                <c:pt idx="1983">
                  <c:v>40083</c:v>
                </c:pt>
                <c:pt idx="1984">
                  <c:v>40084</c:v>
                </c:pt>
                <c:pt idx="1985">
                  <c:v>40085</c:v>
                </c:pt>
                <c:pt idx="1986">
                  <c:v>40086</c:v>
                </c:pt>
                <c:pt idx="1987">
                  <c:v>40087</c:v>
                </c:pt>
                <c:pt idx="1988">
                  <c:v>40088</c:v>
                </c:pt>
                <c:pt idx="1989">
                  <c:v>40089</c:v>
                </c:pt>
                <c:pt idx="1990">
                  <c:v>40090</c:v>
                </c:pt>
                <c:pt idx="1991">
                  <c:v>40091</c:v>
                </c:pt>
                <c:pt idx="1992">
                  <c:v>40092</c:v>
                </c:pt>
                <c:pt idx="1993">
                  <c:v>40093</c:v>
                </c:pt>
                <c:pt idx="1994">
                  <c:v>40094</c:v>
                </c:pt>
                <c:pt idx="1995">
                  <c:v>40095</c:v>
                </c:pt>
                <c:pt idx="1996">
                  <c:v>40096</c:v>
                </c:pt>
                <c:pt idx="1997">
                  <c:v>40097</c:v>
                </c:pt>
                <c:pt idx="1998">
                  <c:v>40098</c:v>
                </c:pt>
                <c:pt idx="1999">
                  <c:v>40099</c:v>
                </c:pt>
                <c:pt idx="2000">
                  <c:v>40100</c:v>
                </c:pt>
                <c:pt idx="2001">
                  <c:v>40101</c:v>
                </c:pt>
                <c:pt idx="2002">
                  <c:v>40102</c:v>
                </c:pt>
                <c:pt idx="2003">
                  <c:v>40103</c:v>
                </c:pt>
                <c:pt idx="2004">
                  <c:v>40104</c:v>
                </c:pt>
                <c:pt idx="2005">
                  <c:v>40105</c:v>
                </c:pt>
                <c:pt idx="2006">
                  <c:v>40106</c:v>
                </c:pt>
                <c:pt idx="2007">
                  <c:v>40107</c:v>
                </c:pt>
                <c:pt idx="2008">
                  <c:v>40108</c:v>
                </c:pt>
                <c:pt idx="2009">
                  <c:v>40109</c:v>
                </c:pt>
                <c:pt idx="2010">
                  <c:v>40110</c:v>
                </c:pt>
                <c:pt idx="2011">
                  <c:v>40111</c:v>
                </c:pt>
                <c:pt idx="2012">
                  <c:v>40112</c:v>
                </c:pt>
                <c:pt idx="2013">
                  <c:v>40113</c:v>
                </c:pt>
                <c:pt idx="2014">
                  <c:v>40114</c:v>
                </c:pt>
                <c:pt idx="2015">
                  <c:v>40115</c:v>
                </c:pt>
                <c:pt idx="2016">
                  <c:v>40116</c:v>
                </c:pt>
                <c:pt idx="2017">
                  <c:v>40117</c:v>
                </c:pt>
                <c:pt idx="2018">
                  <c:v>40118</c:v>
                </c:pt>
                <c:pt idx="2019">
                  <c:v>40119</c:v>
                </c:pt>
                <c:pt idx="2020">
                  <c:v>40120</c:v>
                </c:pt>
                <c:pt idx="2021">
                  <c:v>40121</c:v>
                </c:pt>
                <c:pt idx="2022">
                  <c:v>40122</c:v>
                </c:pt>
                <c:pt idx="2023">
                  <c:v>40123</c:v>
                </c:pt>
                <c:pt idx="2024">
                  <c:v>40124</c:v>
                </c:pt>
                <c:pt idx="2025">
                  <c:v>40125</c:v>
                </c:pt>
                <c:pt idx="2026">
                  <c:v>40126</c:v>
                </c:pt>
                <c:pt idx="2027">
                  <c:v>40127</c:v>
                </c:pt>
                <c:pt idx="2028">
                  <c:v>40128</c:v>
                </c:pt>
                <c:pt idx="2029">
                  <c:v>40129</c:v>
                </c:pt>
                <c:pt idx="2030">
                  <c:v>40130</c:v>
                </c:pt>
                <c:pt idx="2031">
                  <c:v>40131</c:v>
                </c:pt>
                <c:pt idx="2032">
                  <c:v>40132</c:v>
                </c:pt>
                <c:pt idx="2033">
                  <c:v>40133</c:v>
                </c:pt>
                <c:pt idx="2034">
                  <c:v>40134</c:v>
                </c:pt>
                <c:pt idx="2035">
                  <c:v>40135</c:v>
                </c:pt>
                <c:pt idx="2036">
                  <c:v>40136</c:v>
                </c:pt>
                <c:pt idx="2037">
                  <c:v>40137</c:v>
                </c:pt>
                <c:pt idx="2038">
                  <c:v>40138</c:v>
                </c:pt>
                <c:pt idx="2039">
                  <c:v>40139</c:v>
                </c:pt>
                <c:pt idx="2040">
                  <c:v>40140</c:v>
                </c:pt>
                <c:pt idx="2041">
                  <c:v>40141</c:v>
                </c:pt>
                <c:pt idx="2042">
                  <c:v>40142</c:v>
                </c:pt>
                <c:pt idx="2043">
                  <c:v>40143</c:v>
                </c:pt>
                <c:pt idx="2044">
                  <c:v>40144</c:v>
                </c:pt>
                <c:pt idx="2045">
                  <c:v>40145</c:v>
                </c:pt>
                <c:pt idx="2046">
                  <c:v>40146</c:v>
                </c:pt>
                <c:pt idx="2047">
                  <c:v>40147</c:v>
                </c:pt>
                <c:pt idx="2048">
                  <c:v>40148</c:v>
                </c:pt>
                <c:pt idx="2049">
                  <c:v>40149</c:v>
                </c:pt>
                <c:pt idx="2050">
                  <c:v>40150</c:v>
                </c:pt>
                <c:pt idx="2051">
                  <c:v>40151</c:v>
                </c:pt>
                <c:pt idx="2052">
                  <c:v>40152</c:v>
                </c:pt>
                <c:pt idx="2053">
                  <c:v>40153</c:v>
                </c:pt>
                <c:pt idx="2054">
                  <c:v>40154</c:v>
                </c:pt>
                <c:pt idx="2055">
                  <c:v>40155</c:v>
                </c:pt>
                <c:pt idx="2056">
                  <c:v>40156</c:v>
                </c:pt>
                <c:pt idx="2057">
                  <c:v>40157</c:v>
                </c:pt>
                <c:pt idx="2058">
                  <c:v>40158</c:v>
                </c:pt>
                <c:pt idx="2059">
                  <c:v>40159</c:v>
                </c:pt>
                <c:pt idx="2060">
                  <c:v>40160</c:v>
                </c:pt>
                <c:pt idx="2061">
                  <c:v>40161</c:v>
                </c:pt>
                <c:pt idx="2062">
                  <c:v>40162</c:v>
                </c:pt>
                <c:pt idx="2063">
                  <c:v>40163</c:v>
                </c:pt>
                <c:pt idx="2064">
                  <c:v>40164</c:v>
                </c:pt>
                <c:pt idx="2065">
                  <c:v>40165</c:v>
                </c:pt>
                <c:pt idx="2066">
                  <c:v>40166</c:v>
                </c:pt>
                <c:pt idx="2067">
                  <c:v>40167</c:v>
                </c:pt>
                <c:pt idx="2068">
                  <c:v>40168</c:v>
                </c:pt>
                <c:pt idx="2069">
                  <c:v>40169</c:v>
                </c:pt>
                <c:pt idx="2070">
                  <c:v>40170</c:v>
                </c:pt>
                <c:pt idx="2071">
                  <c:v>40171</c:v>
                </c:pt>
                <c:pt idx="2072">
                  <c:v>40172</c:v>
                </c:pt>
                <c:pt idx="2073">
                  <c:v>40173</c:v>
                </c:pt>
                <c:pt idx="2074">
                  <c:v>40174</c:v>
                </c:pt>
                <c:pt idx="2075">
                  <c:v>40175</c:v>
                </c:pt>
                <c:pt idx="2076">
                  <c:v>40176</c:v>
                </c:pt>
                <c:pt idx="2077">
                  <c:v>40177</c:v>
                </c:pt>
                <c:pt idx="2078">
                  <c:v>40178</c:v>
                </c:pt>
                <c:pt idx="2079">
                  <c:v>40179</c:v>
                </c:pt>
                <c:pt idx="2080">
                  <c:v>40180</c:v>
                </c:pt>
                <c:pt idx="2081">
                  <c:v>40181</c:v>
                </c:pt>
                <c:pt idx="2082">
                  <c:v>40182</c:v>
                </c:pt>
                <c:pt idx="2083">
                  <c:v>40183</c:v>
                </c:pt>
                <c:pt idx="2084">
                  <c:v>40184</c:v>
                </c:pt>
                <c:pt idx="2085">
                  <c:v>40185</c:v>
                </c:pt>
                <c:pt idx="2086">
                  <c:v>40186</c:v>
                </c:pt>
                <c:pt idx="2087">
                  <c:v>40187</c:v>
                </c:pt>
                <c:pt idx="2088">
                  <c:v>40188</c:v>
                </c:pt>
                <c:pt idx="2089">
                  <c:v>40189</c:v>
                </c:pt>
                <c:pt idx="2090">
                  <c:v>40190</c:v>
                </c:pt>
                <c:pt idx="2091">
                  <c:v>40191</c:v>
                </c:pt>
                <c:pt idx="2092">
                  <c:v>40192</c:v>
                </c:pt>
                <c:pt idx="2093">
                  <c:v>40193</c:v>
                </c:pt>
                <c:pt idx="2094">
                  <c:v>40194</c:v>
                </c:pt>
                <c:pt idx="2095">
                  <c:v>40195</c:v>
                </c:pt>
                <c:pt idx="2096">
                  <c:v>40196</c:v>
                </c:pt>
                <c:pt idx="2097">
                  <c:v>40197</c:v>
                </c:pt>
                <c:pt idx="2098">
                  <c:v>40198</c:v>
                </c:pt>
                <c:pt idx="2099">
                  <c:v>40199</c:v>
                </c:pt>
                <c:pt idx="2100">
                  <c:v>40200</c:v>
                </c:pt>
                <c:pt idx="2101">
                  <c:v>40201</c:v>
                </c:pt>
                <c:pt idx="2102">
                  <c:v>40202</c:v>
                </c:pt>
                <c:pt idx="2103">
                  <c:v>40203</c:v>
                </c:pt>
                <c:pt idx="2104">
                  <c:v>40204</c:v>
                </c:pt>
                <c:pt idx="2105">
                  <c:v>40205</c:v>
                </c:pt>
                <c:pt idx="2106">
                  <c:v>40206</c:v>
                </c:pt>
                <c:pt idx="2107">
                  <c:v>40207</c:v>
                </c:pt>
                <c:pt idx="2108">
                  <c:v>40208</c:v>
                </c:pt>
                <c:pt idx="2109">
                  <c:v>40209</c:v>
                </c:pt>
                <c:pt idx="2110">
                  <c:v>40210</c:v>
                </c:pt>
                <c:pt idx="2111">
                  <c:v>40211</c:v>
                </c:pt>
                <c:pt idx="2112">
                  <c:v>40212</c:v>
                </c:pt>
                <c:pt idx="2113">
                  <c:v>40213</c:v>
                </c:pt>
                <c:pt idx="2114">
                  <c:v>40214</c:v>
                </c:pt>
                <c:pt idx="2115">
                  <c:v>40215</c:v>
                </c:pt>
                <c:pt idx="2116">
                  <c:v>40216</c:v>
                </c:pt>
                <c:pt idx="2117">
                  <c:v>40217</c:v>
                </c:pt>
                <c:pt idx="2118">
                  <c:v>40218</c:v>
                </c:pt>
                <c:pt idx="2119">
                  <c:v>40219</c:v>
                </c:pt>
                <c:pt idx="2120">
                  <c:v>40220</c:v>
                </c:pt>
                <c:pt idx="2121">
                  <c:v>40221</c:v>
                </c:pt>
                <c:pt idx="2122">
                  <c:v>40222</c:v>
                </c:pt>
                <c:pt idx="2123">
                  <c:v>40223</c:v>
                </c:pt>
                <c:pt idx="2124">
                  <c:v>40224</c:v>
                </c:pt>
                <c:pt idx="2125">
                  <c:v>40225</c:v>
                </c:pt>
                <c:pt idx="2126">
                  <c:v>40226</c:v>
                </c:pt>
                <c:pt idx="2127">
                  <c:v>40227</c:v>
                </c:pt>
                <c:pt idx="2128">
                  <c:v>40228</c:v>
                </c:pt>
                <c:pt idx="2129">
                  <c:v>40229</c:v>
                </c:pt>
                <c:pt idx="2130">
                  <c:v>40230</c:v>
                </c:pt>
                <c:pt idx="2131">
                  <c:v>40231</c:v>
                </c:pt>
                <c:pt idx="2132">
                  <c:v>40232</c:v>
                </c:pt>
                <c:pt idx="2133">
                  <c:v>40233</c:v>
                </c:pt>
                <c:pt idx="2134">
                  <c:v>40234</c:v>
                </c:pt>
                <c:pt idx="2135">
                  <c:v>40235</c:v>
                </c:pt>
                <c:pt idx="2136">
                  <c:v>40236</c:v>
                </c:pt>
                <c:pt idx="2137">
                  <c:v>40237</c:v>
                </c:pt>
                <c:pt idx="2138">
                  <c:v>40238</c:v>
                </c:pt>
                <c:pt idx="2139">
                  <c:v>40239</c:v>
                </c:pt>
                <c:pt idx="2140">
                  <c:v>40240</c:v>
                </c:pt>
                <c:pt idx="2141">
                  <c:v>40241</c:v>
                </c:pt>
                <c:pt idx="2142">
                  <c:v>40242</c:v>
                </c:pt>
                <c:pt idx="2143">
                  <c:v>40243</c:v>
                </c:pt>
                <c:pt idx="2144">
                  <c:v>40244</c:v>
                </c:pt>
                <c:pt idx="2145">
                  <c:v>40245</c:v>
                </c:pt>
                <c:pt idx="2146">
                  <c:v>40246</c:v>
                </c:pt>
                <c:pt idx="2147">
                  <c:v>40247</c:v>
                </c:pt>
                <c:pt idx="2148">
                  <c:v>40248</c:v>
                </c:pt>
                <c:pt idx="2149">
                  <c:v>40249</c:v>
                </c:pt>
                <c:pt idx="2150">
                  <c:v>40250</c:v>
                </c:pt>
                <c:pt idx="2151">
                  <c:v>40251</c:v>
                </c:pt>
                <c:pt idx="2152">
                  <c:v>40252</c:v>
                </c:pt>
                <c:pt idx="2153">
                  <c:v>40253</c:v>
                </c:pt>
                <c:pt idx="2154">
                  <c:v>40254</c:v>
                </c:pt>
                <c:pt idx="2155">
                  <c:v>40255</c:v>
                </c:pt>
                <c:pt idx="2156">
                  <c:v>40256</c:v>
                </c:pt>
                <c:pt idx="2157">
                  <c:v>40257</c:v>
                </c:pt>
                <c:pt idx="2158">
                  <c:v>40258</c:v>
                </c:pt>
                <c:pt idx="2159">
                  <c:v>40259</c:v>
                </c:pt>
                <c:pt idx="2160">
                  <c:v>40260</c:v>
                </c:pt>
                <c:pt idx="2161">
                  <c:v>40261</c:v>
                </c:pt>
                <c:pt idx="2162">
                  <c:v>40262</c:v>
                </c:pt>
                <c:pt idx="2163">
                  <c:v>40263</c:v>
                </c:pt>
                <c:pt idx="2164">
                  <c:v>40264</c:v>
                </c:pt>
                <c:pt idx="2165">
                  <c:v>40265</c:v>
                </c:pt>
                <c:pt idx="2166">
                  <c:v>40266</c:v>
                </c:pt>
                <c:pt idx="2167">
                  <c:v>40267</c:v>
                </c:pt>
                <c:pt idx="2168">
                  <c:v>40268</c:v>
                </c:pt>
                <c:pt idx="2169">
                  <c:v>40269</c:v>
                </c:pt>
                <c:pt idx="2170">
                  <c:v>40270</c:v>
                </c:pt>
                <c:pt idx="2171">
                  <c:v>40271</c:v>
                </c:pt>
                <c:pt idx="2172">
                  <c:v>40272</c:v>
                </c:pt>
                <c:pt idx="2173">
                  <c:v>40273</c:v>
                </c:pt>
                <c:pt idx="2174">
                  <c:v>40274</c:v>
                </c:pt>
                <c:pt idx="2175">
                  <c:v>40275</c:v>
                </c:pt>
                <c:pt idx="2176">
                  <c:v>40276</c:v>
                </c:pt>
                <c:pt idx="2177">
                  <c:v>40277</c:v>
                </c:pt>
                <c:pt idx="2178">
                  <c:v>40278</c:v>
                </c:pt>
                <c:pt idx="2179">
                  <c:v>40279</c:v>
                </c:pt>
                <c:pt idx="2180">
                  <c:v>40280</c:v>
                </c:pt>
                <c:pt idx="2181">
                  <c:v>40281</c:v>
                </c:pt>
                <c:pt idx="2182">
                  <c:v>40282</c:v>
                </c:pt>
                <c:pt idx="2183">
                  <c:v>40283</c:v>
                </c:pt>
                <c:pt idx="2184">
                  <c:v>40284</c:v>
                </c:pt>
                <c:pt idx="2185">
                  <c:v>40285</c:v>
                </c:pt>
                <c:pt idx="2186">
                  <c:v>40286</c:v>
                </c:pt>
                <c:pt idx="2187">
                  <c:v>40287</c:v>
                </c:pt>
                <c:pt idx="2188">
                  <c:v>40288</c:v>
                </c:pt>
                <c:pt idx="2189">
                  <c:v>40289</c:v>
                </c:pt>
                <c:pt idx="2190">
                  <c:v>40290</c:v>
                </c:pt>
                <c:pt idx="2191">
                  <c:v>40291</c:v>
                </c:pt>
                <c:pt idx="2192">
                  <c:v>40292</c:v>
                </c:pt>
                <c:pt idx="2193">
                  <c:v>40293</c:v>
                </c:pt>
                <c:pt idx="2194">
                  <c:v>40294</c:v>
                </c:pt>
                <c:pt idx="2195">
                  <c:v>40295</c:v>
                </c:pt>
                <c:pt idx="2196">
                  <c:v>40296</c:v>
                </c:pt>
                <c:pt idx="2197">
                  <c:v>40297</c:v>
                </c:pt>
                <c:pt idx="2198">
                  <c:v>40298</c:v>
                </c:pt>
                <c:pt idx="2199">
                  <c:v>40299</c:v>
                </c:pt>
                <c:pt idx="2200">
                  <c:v>40300</c:v>
                </c:pt>
                <c:pt idx="2201">
                  <c:v>40301</c:v>
                </c:pt>
                <c:pt idx="2202">
                  <c:v>40302</c:v>
                </c:pt>
                <c:pt idx="2203">
                  <c:v>40303</c:v>
                </c:pt>
                <c:pt idx="2204">
                  <c:v>40304</c:v>
                </c:pt>
                <c:pt idx="2205">
                  <c:v>40305</c:v>
                </c:pt>
                <c:pt idx="2206">
                  <c:v>40306</c:v>
                </c:pt>
                <c:pt idx="2207">
                  <c:v>40307</c:v>
                </c:pt>
                <c:pt idx="2208">
                  <c:v>40308</c:v>
                </c:pt>
                <c:pt idx="2209">
                  <c:v>40309</c:v>
                </c:pt>
                <c:pt idx="2210">
                  <c:v>40310</c:v>
                </c:pt>
                <c:pt idx="2211">
                  <c:v>40311</c:v>
                </c:pt>
                <c:pt idx="2212">
                  <c:v>40312</c:v>
                </c:pt>
                <c:pt idx="2213">
                  <c:v>40313</c:v>
                </c:pt>
                <c:pt idx="2214">
                  <c:v>40314</c:v>
                </c:pt>
                <c:pt idx="2215">
                  <c:v>40315</c:v>
                </c:pt>
                <c:pt idx="2216">
                  <c:v>40316</c:v>
                </c:pt>
                <c:pt idx="2217">
                  <c:v>40317</c:v>
                </c:pt>
                <c:pt idx="2218">
                  <c:v>40318</c:v>
                </c:pt>
                <c:pt idx="2219">
                  <c:v>40319</c:v>
                </c:pt>
                <c:pt idx="2220">
                  <c:v>40320</c:v>
                </c:pt>
                <c:pt idx="2221">
                  <c:v>40321</c:v>
                </c:pt>
                <c:pt idx="2222">
                  <c:v>40322</c:v>
                </c:pt>
                <c:pt idx="2223">
                  <c:v>40323</c:v>
                </c:pt>
                <c:pt idx="2224">
                  <c:v>40324</c:v>
                </c:pt>
                <c:pt idx="2225">
                  <c:v>40325</c:v>
                </c:pt>
                <c:pt idx="2226">
                  <c:v>40326</c:v>
                </c:pt>
                <c:pt idx="2227">
                  <c:v>40327</c:v>
                </c:pt>
                <c:pt idx="2228">
                  <c:v>40328</c:v>
                </c:pt>
                <c:pt idx="2229">
                  <c:v>40329</c:v>
                </c:pt>
                <c:pt idx="2230">
                  <c:v>40330</c:v>
                </c:pt>
                <c:pt idx="2231">
                  <c:v>40331</c:v>
                </c:pt>
                <c:pt idx="2232">
                  <c:v>40332</c:v>
                </c:pt>
                <c:pt idx="2233">
                  <c:v>40333</c:v>
                </c:pt>
                <c:pt idx="2234">
                  <c:v>40334</c:v>
                </c:pt>
                <c:pt idx="2235">
                  <c:v>40335</c:v>
                </c:pt>
                <c:pt idx="2236">
                  <c:v>40336</c:v>
                </c:pt>
                <c:pt idx="2237">
                  <c:v>40337</c:v>
                </c:pt>
                <c:pt idx="2238">
                  <c:v>40338</c:v>
                </c:pt>
                <c:pt idx="2239">
                  <c:v>40339</c:v>
                </c:pt>
                <c:pt idx="2240">
                  <c:v>40340</c:v>
                </c:pt>
                <c:pt idx="2241">
                  <c:v>40341</c:v>
                </c:pt>
                <c:pt idx="2242">
                  <c:v>40342</c:v>
                </c:pt>
                <c:pt idx="2243">
                  <c:v>40343</c:v>
                </c:pt>
                <c:pt idx="2244">
                  <c:v>40344</c:v>
                </c:pt>
                <c:pt idx="2245">
                  <c:v>40345</c:v>
                </c:pt>
                <c:pt idx="2246">
                  <c:v>40346</c:v>
                </c:pt>
                <c:pt idx="2247">
                  <c:v>40347</c:v>
                </c:pt>
                <c:pt idx="2248">
                  <c:v>40348</c:v>
                </c:pt>
                <c:pt idx="2249">
                  <c:v>40349</c:v>
                </c:pt>
                <c:pt idx="2250">
                  <c:v>40350</c:v>
                </c:pt>
                <c:pt idx="2251">
                  <c:v>40351</c:v>
                </c:pt>
                <c:pt idx="2252">
                  <c:v>40352</c:v>
                </c:pt>
                <c:pt idx="2253">
                  <c:v>40353</c:v>
                </c:pt>
                <c:pt idx="2254">
                  <c:v>40354</c:v>
                </c:pt>
                <c:pt idx="2255">
                  <c:v>40355</c:v>
                </c:pt>
                <c:pt idx="2256">
                  <c:v>40356</c:v>
                </c:pt>
                <c:pt idx="2257">
                  <c:v>40357</c:v>
                </c:pt>
                <c:pt idx="2258">
                  <c:v>40358</c:v>
                </c:pt>
                <c:pt idx="2259">
                  <c:v>40359</c:v>
                </c:pt>
                <c:pt idx="2260">
                  <c:v>40360</c:v>
                </c:pt>
                <c:pt idx="2261">
                  <c:v>40361</c:v>
                </c:pt>
                <c:pt idx="2262">
                  <c:v>40362</c:v>
                </c:pt>
                <c:pt idx="2263">
                  <c:v>40363</c:v>
                </c:pt>
                <c:pt idx="2264">
                  <c:v>40364</c:v>
                </c:pt>
                <c:pt idx="2265">
                  <c:v>40365</c:v>
                </c:pt>
                <c:pt idx="2266">
                  <c:v>40366</c:v>
                </c:pt>
                <c:pt idx="2267">
                  <c:v>40367</c:v>
                </c:pt>
                <c:pt idx="2268">
                  <c:v>40368</c:v>
                </c:pt>
                <c:pt idx="2269">
                  <c:v>40369</c:v>
                </c:pt>
                <c:pt idx="2270">
                  <c:v>40370</c:v>
                </c:pt>
                <c:pt idx="2271">
                  <c:v>40371</c:v>
                </c:pt>
                <c:pt idx="2272">
                  <c:v>40372</c:v>
                </c:pt>
                <c:pt idx="2273">
                  <c:v>40373</c:v>
                </c:pt>
                <c:pt idx="2274">
                  <c:v>40374</c:v>
                </c:pt>
                <c:pt idx="2275">
                  <c:v>40375</c:v>
                </c:pt>
                <c:pt idx="2276">
                  <c:v>40376</c:v>
                </c:pt>
                <c:pt idx="2277">
                  <c:v>40377</c:v>
                </c:pt>
                <c:pt idx="2278">
                  <c:v>40378</c:v>
                </c:pt>
                <c:pt idx="2279">
                  <c:v>40379</c:v>
                </c:pt>
                <c:pt idx="2280">
                  <c:v>40380</c:v>
                </c:pt>
                <c:pt idx="2281">
                  <c:v>40381</c:v>
                </c:pt>
                <c:pt idx="2282">
                  <c:v>40382</c:v>
                </c:pt>
                <c:pt idx="2283">
                  <c:v>40383</c:v>
                </c:pt>
                <c:pt idx="2284">
                  <c:v>40384</c:v>
                </c:pt>
                <c:pt idx="2285">
                  <c:v>40385</c:v>
                </c:pt>
                <c:pt idx="2286">
                  <c:v>40386</c:v>
                </c:pt>
                <c:pt idx="2287">
                  <c:v>40387</c:v>
                </c:pt>
                <c:pt idx="2288">
                  <c:v>40388</c:v>
                </c:pt>
                <c:pt idx="2289">
                  <c:v>40389</c:v>
                </c:pt>
                <c:pt idx="2290">
                  <c:v>40390</c:v>
                </c:pt>
                <c:pt idx="2291">
                  <c:v>40391</c:v>
                </c:pt>
                <c:pt idx="2292">
                  <c:v>40392</c:v>
                </c:pt>
                <c:pt idx="2293">
                  <c:v>40393</c:v>
                </c:pt>
                <c:pt idx="2294">
                  <c:v>40394</c:v>
                </c:pt>
                <c:pt idx="2295">
                  <c:v>40395</c:v>
                </c:pt>
                <c:pt idx="2296">
                  <c:v>40396</c:v>
                </c:pt>
                <c:pt idx="2297">
                  <c:v>40397</c:v>
                </c:pt>
                <c:pt idx="2298">
                  <c:v>40398</c:v>
                </c:pt>
                <c:pt idx="2299">
                  <c:v>40399</c:v>
                </c:pt>
                <c:pt idx="2300">
                  <c:v>40400</c:v>
                </c:pt>
                <c:pt idx="2301">
                  <c:v>40401</c:v>
                </c:pt>
                <c:pt idx="2302">
                  <c:v>40402</c:v>
                </c:pt>
                <c:pt idx="2303">
                  <c:v>40403</c:v>
                </c:pt>
                <c:pt idx="2304">
                  <c:v>40404</c:v>
                </c:pt>
                <c:pt idx="2305">
                  <c:v>40405</c:v>
                </c:pt>
                <c:pt idx="2306">
                  <c:v>40406</c:v>
                </c:pt>
                <c:pt idx="2307">
                  <c:v>40407</c:v>
                </c:pt>
                <c:pt idx="2308">
                  <c:v>40408</c:v>
                </c:pt>
                <c:pt idx="2309">
                  <c:v>40409</c:v>
                </c:pt>
                <c:pt idx="2310">
                  <c:v>40410</c:v>
                </c:pt>
                <c:pt idx="2311">
                  <c:v>40411</c:v>
                </c:pt>
                <c:pt idx="2312">
                  <c:v>40412</c:v>
                </c:pt>
                <c:pt idx="2313">
                  <c:v>40413</c:v>
                </c:pt>
                <c:pt idx="2314">
                  <c:v>40414</c:v>
                </c:pt>
                <c:pt idx="2315">
                  <c:v>40415</c:v>
                </c:pt>
                <c:pt idx="2316">
                  <c:v>40416</c:v>
                </c:pt>
                <c:pt idx="2317">
                  <c:v>40417</c:v>
                </c:pt>
                <c:pt idx="2318">
                  <c:v>40418</c:v>
                </c:pt>
                <c:pt idx="2319">
                  <c:v>40419</c:v>
                </c:pt>
                <c:pt idx="2320">
                  <c:v>40420</c:v>
                </c:pt>
                <c:pt idx="2321">
                  <c:v>40421</c:v>
                </c:pt>
                <c:pt idx="2322">
                  <c:v>40422</c:v>
                </c:pt>
                <c:pt idx="2323">
                  <c:v>40423</c:v>
                </c:pt>
                <c:pt idx="2324">
                  <c:v>40424</c:v>
                </c:pt>
                <c:pt idx="2325">
                  <c:v>40425</c:v>
                </c:pt>
                <c:pt idx="2326">
                  <c:v>40426</c:v>
                </c:pt>
                <c:pt idx="2327">
                  <c:v>40427</c:v>
                </c:pt>
                <c:pt idx="2328">
                  <c:v>40428</c:v>
                </c:pt>
                <c:pt idx="2329">
                  <c:v>40429</c:v>
                </c:pt>
                <c:pt idx="2330">
                  <c:v>40430</c:v>
                </c:pt>
                <c:pt idx="2331">
                  <c:v>40431</c:v>
                </c:pt>
                <c:pt idx="2332">
                  <c:v>40432</c:v>
                </c:pt>
                <c:pt idx="2333">
                  <c:v>40433</c:v>
                </c:pt>
                <c:pt idx="2334">
                  <c:v>40434</c:v>
                </c:pt>
                <c:pt idx="2335">
                  <c:v>40435</c:v>
                </c:pt>
                <c:pt idx="2336">
                  <c:v>40436</c:v>
                </c:pt>
                <c:pt idx="2337">
                  <c:v>40437</c:v>
                </c:pt>
                <c:pt idx="2338">
                  <c:v>40438</c:v>
                </c:pt>
                <c:pt idx="2339">
                  <c:v>40439</c:v>
                </c:pt>
                <c:pt idx="2340">
                  <c:v>40440</c:v>
                </c:pt>
                <c:pt idx="2341">
                  <c:v>40441</c:v>
                </c:pt>
                <c:pt idx="2342">
                  <c:v>40442</c:v>
                </c:pt>
                <c:pt idx="2343">
                  <c:v>40443</c:v>
                </c:pt>
                <c:pt idx="2344">
                  <c:v>40444</c:v>
                </c:pt>
                <c:pt idx="2345">
                  <c:v>40445</c:v>
                </c:pt>
                <c:pt idx="2346">
                  <c:v>40446</c:v>
                </c:pt>
                <c:pt idx="2347">
                  <c:v>40447</c:v>
                </c:pt>
                <c:pt idx="2348">
                  <c:v>40448</c:v>
                </c:pt>
                <c:pt idx="2349">
                  <c:v>40449</c:v>
                </c:pt>
                <c:pt idx="2350">
                  <c:v>40450</c:v>
                </c:pt>
                <c:pt idx="2351">
                  <c:v>40451</c:v>
                </c:pt>
                <c:pt idx="2352">
                  <c:v>40452</c:v>
                </c:pt>
                <c:pt idx="2353">
                  <c:v>40453</c:v>
                </c:pt>
                <c:pt idx="2354">
                  <c:v>40454</c:v>
                </c:pt>
                <c:pt idx="2355">
                  <c:v>40455</c:v>
                </c:pt>
                <c:pt idx="2356">
                  <c:v>40456</c:v>
                </c:pt>
                <c:pt idx="2357">
                  <c:v>40457</c:v>
                </c:pt>
                <c:pt idx="2358">
                  <c:v>40458</c:v>
                </c:pt>
                <c:pt idx="2359">
                  <c:v>40459</c:v>
                </c:pt>
                <c:pt idx="2360">
                  <c:v>40460</c:v>
                </c:pt>
                <c:pt idx="2361">
                  <c:v>40461</c:v>
                </c:pt>
                <c:pt idx="2362">
                  <c:v>40462</c:v>
                </c:pt>
                <c:pt idx="2363">
                  <c:v>40463</c:v>
                </c:pt>
                <c:pt idx="2364">
                  <c:v>40464</c:v>
                </c:pt>
                <c:pt idx="2365">
                  <c:v>40465</c:v>
                </c:pt>
                <c:pt idx="2366">
                  <c:v>40466</c:v>
                </c:pt>
                <c:pt idx="2367">
                  <c:v>40467</c:v>
                </c:pt>
                <c:pt idx="2368">
                  <c:v>40468</c:v>
                </c:pt>
                <c:pt idx="2369">
                  <c:v>40469</c:v>
                </c:pt>
                <c:pt idx="2370">
                  <c:v>40470</c:v>
                </c:pt>
                <c:pt idx="2371">
                  <c:v>40471</c:v>
                </c:pt>
                <c:pt idx="2372">
                  <c:v>40472</c:v>
                </c:pt>
                <c:pt idx="2373">
                  <c:v>40473</c:v>
                </c:pt>
                <c:pt idx="2374">
                  <c:v>40474</c:v>
                </c:pt>
                <c:pt idx="2375">
                  <c:v>40475</c:v>
                </c:pt>
                <c:pt idx="2376">
                  <c:v>40476</c:v>
                </c:pt>
                <c:pt idx="2377">
                  <c:v>40477</c:v>
                </c:pt>
                <c:pt idx="2378">
                  <c:v>40478</c:v>
                </c:pt>
                <c:pt idx="2379">
                  <c:v>40479</c:v>
                </c:pt>
                <c:pt idx="2380">
                  <c:v>40480</c:v>
                </c:pt>
                <c:pt idx="2381">
                  <c:v>40481</c:v>
                </c:pt>
                <c:pt idx="2382">
                  <c:v>40482</c:v>
                </c:pt>
                <c:pt idx="2383">
                  <c:v>40483</c:v>
                </c:pt>
                <c:pt idx="2384">
                  <c:v>40484</c:v>
                </c:pt>
                <c:pt idx="2385">
                  <c:v>40485</c:v>
                </c:pt>
                <c:pt idx="2386">
                  <c:v>40486</c:v>
                </c:pt>
                <c:pt idx="2387">
                  <c:v>40487</c:v>
                </c:pt>
                <c:pt idx="2388">
                  <c:v>40488</c:v>
                </c:pt>
                <c:pt idx="2389">
                  <c:v>40489</c:v>
                </c:pt>
                <c:pt idx="2390">
                  <c:v>40490</c:v>
                </c:pt>
                <c:pt idx="2391">
                  <c:v>40491</c:v>
                </c:pt>
                <c:pt idx="2392">
                  <c:v>40492</c:v>
                </c:pt>
                <c:pt idx="2393">
                  <c:v>40493</c:v>
                </c:pt>
                <c:pt idx="2394">
                  <c:v>40494</c:v>
                </c:pt>
                <c:pt idx="2395">
                  <c:v>40495</c:v>
                </c:pt>
                <c:pt idx="2396">
                  <c:v>40496</c:v>
                </c:pt>
                <c:pt idx="2397">
                  <c:v>40497</c:v>
                </c:pt>
                <c:pt idx="2398">
                  <c:v>40498</c:v>
                </c:pt>
                <c:pt idx="2399">
                  <c:v>40499</c:v>
                </c:pt>
                <c:pt idx="2400">
                  <c:v>40500</c:v>
                </c:pt>
                <c:pt idx="2401">
                  <c:v>40501</c:v>
                </c:pt>
                <c:pt idx="2402">
                  <c:v>40502</c:v>
                </c:pt>
                <c:pt idx="2403">
                  <c:v>40503</c:v>
                </c:pt>
                <c:pt idx="2404">
                  <c:v>40504</c:v>
                </c:pt>
                <c:pt idx="2405">
                  <c:v>40505</c:v>
                </c:pt>
                <c:pt idx="2406">
                  <c:v>40506</c:v>
                </c:pt>
                <c:pt idx="2407">
                  <c:v>40507</c:v>
                </c:pt>
                <c:pt idx="2408">
                  <c:v>40508</c:v>
                </c:pt>
                <c:pt idx="2409">
                  <c:v>40509</c:v>
                </c:pt>
                <c:pt idx="2410">
                  <c:v>40510</c:v>
                </c:pt>
                <c:pt idx="2411">
                  <c:v>40511</c:v>
                </c:pt>
                <c:pt idx="2412">
                  <c:v>40512</c:v>
                </c:pt>
                <c:pt idx="2413">
                  <c:v>40513</c:v>
                </c:pt>
                <c:pt idx="2414">
                  <c:v>40514</c:v>
                </c:pt>
                <c:pt idx="2415">
                  <c:v>40515</c:v>
                </c:pt>
                <c:pt idx="2416">
                  <c:v>40516</c:v>
                </c:pt>
                <c:pt idx="2417">
                  <c:v>40517</c:v>
                </c:pt>
                <c:pt idx="2418">
                  <c:v>40518</c:v>
                </c:pt>
                <c:pt idx="2419">
                  <c:v>40519</c:v>
                </c:pt>
                <c:pt idx="2420">
                  <c:v>40520</c:v>
                </c:pt>
                <c:pt idx="2421">
                  <c:v>40521</c:v>
                </c:pt>
                <c:pt idx="2422">
                  <c:v>40522</c:v>
                </c:pt>
                <c:pt idx="2423">
                  <c:v>40523</c:v>
                </c:pt>
                <c:pt idx="2424">
                  <c:v>40524</c:v>
                </c:pt>
                <c:pt idx="2425">
                  <c:v>40525</c:v>
                </c:pt>
                <c:pt idx="2426">
                  <c:v>40526</c:v>
                </c:pt>
                <c:pt idx="2427">
                  <c:v>40527</c:v>
                </c:pt>
                <c:pt idx="2428">
                  <c:v>40528</c:v>
                </c:pt>
                <c:pt idx="2429">
                  <c:v>40529</c:v>
                </c:pt>
                <c:pt idx="2430">
                  <c:v>40530</c:v>
                </c:pt>
                <c:pt idx="2431">
                  <c:v>40531</c:v>
                </c:pt>
                <c:pt idx="2432">
                  <c:v>40532</c:v>
                </c:pt>
                <c:pt idx="2433">
                  <c:v>40533</c:v>
                </c:pt>
                <c:pt idx="2434">
                  <c:v>40534</c:v>
                </c:pt>
                <c:pt idx="2435">
                  <c:v>40535</c:v>
                </c:pt>
                <c:pt idx="2436">
                  <c:v>40536</c:v>
                </c:pt>
                <c:pt idx="2437">
                  <c:v>40537</c:v>
                </c:pt>
                <c:pt idx="2438">
                  <c:v>40538</c:v>
                </c:pt>
                <c:pt idx="2439">
                  <c:v>40539</c:v>
                </c:pt>
                <c:pt idx="2440">
                  <c:v>40540</c:v>
                </c:pt>
                <c:pt idx="2441">
                  <c:v>40541</c:v>
                </c:pt>
                <c:pt idx="2442">
                  <c:v>40542</c:v>
                </c:pt>
                <c:pt idx="2443">
                  <c:v>40543</c:v>
                </c:pt>
                <c:pt idx="2444">
                  <c:v>40544</c:v>
                </c:pt>
                <c:pt idx="2445">
                  <c:v>40545</c:v>
                </c:pt>
                <c:pt idx="2446">
                  <c:v>40546</c:v>
                </c:pt>
                <c:pt idx="2447">
                  <c:v>40547</c:v>
                </c:pt>
                <c:pt idx="2448">
                  <c:v>40548</c:v>
                </c:pt>
                <c:pt idx="2449">
                  <c:v>40549</c:v>
                </c:pt>
                <c:pt idx="2450">
                  <c:v>40550</c:v>
                </c:pt>
                <c:pt idx="2451">
                  <c:v>40551</c:v>
                </c:pt>
                <c:pt idx="2452">
                  <c:v>40552</c:v>
                </c:pt>
                <c:pt idx="2453">
                  <c:v>40553</c:v>
                </c:pt>
                <c:pt idx="2454">
                  <c:v>40554</c:v>
                </c:pt>
                <c:pt idx="2455">
                  <c:v>40555</c:v>
                </c:pt>
                <c:pt idx="2456">
                  <c:v>40556</c:v>
                </c:pt>
                <c:pt idx="2457">
                  <c:v>40557</c:v>
                </c:pt>
                <c:pt idx="2458">
                  <c:v>40558</c:v>
                </c:pt>
                <c:pt idx="2459">
                  <c:v>40559</c:v>
                </c:pt>
                <c:pt idx="2460">
                  <c:v>40560</c:v>
                </c:pt>
                <c:pt idx="2461">
                  <c:v>40561</c:v>
                </c:pt>
                <c:pt idx="2462">
                  <c:v>40562</c:v>
                </c:pt>
                <c:pt idx="2463">
                  <c:v>40563</c:v>
                </c:pt>
                <c:pt idx="2464">
                  <c:v>40564</c:v>
                </c:pt>
                <c:pt idx="2465">
                  <c:v>40565</c:v>
                </c:pt>
                <c:pt idx="2466">
                  <c:v>40566</c:v>
                </c:pt>
                <c:pt idx="2467">
                  <c:v>40567</c:v>
                </c:pt>
                <c:pt idx="2468">
                  <c:v>40568</c:v>
                </c:pt>
                <c:pt idx="2469">
                  <c:v>40569</c:v>
                </c:pt>
                <c:pt idx="2470">
                  <c:v>40570</c:v>
                </c:pt>
                <c:pt idx="2471">
                  <c:v>40571</c:v>
                </c:pt>
                <c:pt idx="2472">
                  <c:v>40572</c:v>
                </c:pt>
                <c:pt idx="2473">
                  <c:v>40573</c:v>
                </c:pt>
                <c:pt idx="2474">
                  <c:v>40574</c:v>
                </c:pt>
                <c:pt idx="2475">
                  <c:v>40575</c:v>
                </c:pt>
                <c:pt idx="2476">
                  <c:v>40576</c:v>
                </c:pt>
                <c:pt idx="2477">
                  <c:v>40577</c:v>
                </c:pt>
                <c:pt idx="2478">
                  <c:v>40578</c:v>
                </c:pt>
                <c:pt idx="2479">
                  <c:v>40579</c:v>
                </c:pt>
                <c:pt idx="2480">
                  <c:v>40580</c:v>
                </c:pt>
                <c:pt idx="2481">
                  <c:v>40581</c:v>
                </c:pt>
                <c:pt idx="2482">
                  <c:v>40582</c:v>
                </c:pt>
                <c:pt idx="2483">
                  <c:v>40583</c:v>
                </c:pt>
                <c:pt idx="2484">
                  <c:v>40584</c:v>
                </c:pt>
                <c:pt idx="2485">
                  <c:v>40585</c:v>
                </c:pt>
                <c:pt idx="2486">
                  <c:v>40586</c:v>
                </c:pt>
                <c:pt idx="2487">
                  <c:v>40587</c:v>
                </c:pt>
                <c:pt idx="2488">
                  <c:v>40588</c:v>
                </c:pt>
                <c:pt idx="2489">
                  <c:v>40589</c:v>
                </c:pt>
                <c:pt idx="2490">
                  <c:v>40590</c:v>
                </c:pt>
                <c:pt idx="2491">
                  <c:v>40591</c:v>
                </c:pt>
                <c:pt idx="2492">
                  <c:v>40592</c:v>
                </c:pt>
                <c:pt idx="2493">
                  <c:v>40593</c:v>
                </c:pt>
                <c:pt idx="2494">
                  <c:v>40594</c:v>
                </c:pt>
                <c:pt idx="2495">
                  <c:v>40595</c:v>
                </c:pt>
                <c:pt idx="2496">
                  <c:v>40596</c:v>
                </c:pt>
                <c:pt idx="2497">
                  <c:v>40597</c:v>
                </c:pt>
                <c:pt idx="2498">
                  <c:v>40598</c:v>
                </c:pt>
                <c:pt idx="2499">
                  <c:v>40599</c:v>
                </c:pt>
                <c:pt idx="2500">
                  <c:v>40600</c:v>
                </c:pt>
                <c:pt idx="2501">
                  <c:v>40601</c:v>
                </c:pt>
                <c:pt idx="2502">
                  <c:v>40602</c:v>
                </c:pt>
                <c:pt idx="2503">
                  <c:v>40603</c:v>
                </c:pt>
                <c:pt idx="2504">
                  <c:v>40604</c:v>
                </c:pt>
                <c:pt idx="2505">
                  <c:v>40605</c:v>
                </c:pt>
                <c:pt idx="2506">
                  <c:v>40606</c:v>
                </c:pt>
                <c:pt idx="2507">
                  <c:v>40607</c:v>
                </c:pt>
                <c:pt idx="2508">
                  <c:v>40608</c:v>
                </c:pt>
                <c:pt idx="2509">
                  <c:v>40609</c:v>
                </c:pt>
                <c:pt idx="2510">
                  <c:v>40610</c:v>
                </c:pt>
                <c:pt idx="2511">
                  <c:v>40611</c:v>
                </c:pt>
                <c:pt idx="2512">
                  <c:v>40612</c:v>
                </c:pt>
                <c:pt idx="2513">
                  <c:v>40613</c:v>
                </c:pt>
                <c:pt idx="2514">
                  <c:v>40614</c:v>
                </c:pt>
                <c:pt idx="2515">
                  <c:v>40615</c:v>
                </c:pt>
                <c:pt idx="2516">
                  <c:v>40616</c:v>
                </c:pt>
                <c:pt idx="2517">
                  <c:v>40617</c:v>
                </c:pt>
                <c:pt idx="2518">
                  <c:v>40618</c:v>
                </c:pt>
                <c:pt idx="2519">
                  <c:v>40619</c:v>
                </c:pt>
                <c:pt idx="2520">
                  <c:v>40620</c:v>
                </c:pt>
                <c:pt idx="2521">
                  <c:v>40621</c:v>
                </c:pt>
                <c:pt idx="2522">
                  <c:v>40622</c:v>
                </c:pt>
                <c:pt idx="2523">
                  <c:v>40623</c:v>
                </c:pt>
                <c:pt idx="2524">
                  <c:v>40624</c:v>
                </c:pt>
                <c:pt idx="2525">
                  <c:v>40625</c:v>
                </c:pt>
                <c:pt idx="2526">
                  <c:v>40626</c:v>
                </c:pt>
                <c:pt idx="2527">
                  <c:v>40627</c:v>
                </c:pt>
                <c:pt idx="2528">
                  <c:v>40628</c:v>
                </c:pt>
                <c:pt idx="2529">
                  <c:v>40629</c:v>
                </c:pt>
                <c:pt idx="2530">
                  <c:v>40630</c:v>
                </c:pt>
                <c:pt idx="2531">
                  <c:v>40631</c:v>
                </c:pt>
                <c:pt idx="2532">
                  <c:v>40632</c:v>
                </c:pt>
                <c:pt idx="2533">
                  <c:v>40633</c:v>
                </c:pt>
                <c:pt idx="2534">
                  <c:v>40634</c:v>
                </c:pt>
                <c:pt idx="2535">
                  <c:v>40635</c:v>
                </c:pt>
                <c:pt idx="2536">
                  <c:v>40636</c:v>
                </c:pt>
                <c:pt idx="2537">
                  <c:v>40637</c:v>
                </c:pt>
                <c:pt idx="2538">
                  <c:v>40638</c:v>
                </c:pt>
                <c:pt idx="2539">
                  <c:v>40639</c:v>
                </c:pt>
                <c:pt idx="2540">
                  <c:v>40640</c:v>
                </c:pt>
                <c:pt idx="2541">
                  <c:v>40641</c:v>
                </c:pt>
                <c:pt idx="2542">
                  <c:v>40642</c:v>
                </c:pt>
                <c:pt idx="2543">
                  <c:v>40643</c:v>
                </c:pt>
                <c:pt idx="2544">
                  <c:v>40644</c:v>
                </c:pt>
                <c:pt idx="2545">
                  <c:v>40645</c:v>
                </c:pt>
                <c:pt idx="2546">
                  <c:v>40646</c:v>
                </c:pt>
                <c:pt idx="2547">
                  <c:v>40647</c:v>
                </c:pt>
                <c:pt idx="2548">
                  <c:v>40648</c:v>
                </c:pt>
                <c:pt idx="2549">
                  <c:v>40649</c:v>
                </c:pt>
                <c:pt idx="2550">
                  <c:v>40650</c:v>
                </c:pt>
                <c:pt idx="2551">
                  <c:v>40651</c:v>
                </c:pt>
                <c:pt idx="2552">
                  <c:v>40652</c:v>
                </c:pt>
                <c:pt idx="2553">
                  <c:v>40653</c:v>
                </c:pt>
                <c:pt idx="2554">
                  <c:v>40654</c:v>
                </c:pt>
                <c:pt idx="2555">
                  <c:v>40655</c:v>
                </c:pt>
                <c:pt idx="2556">
                  <c:v>40656</c:v>
                </c:pt>
                <c:pt idx="2557">
                  <c:v>40657</c:v>
                </c:pt>
                <c:pt idx="2558">
                  <c:v>40658</c:v>
                </c:pt>
                <c:pt idx="2559">
                  <c:v>40659</c:v>
                </c:pt>
                <c:pt idx="2560">
                  <c:v>40660</c:v>
                </c:pt>
                <c:pt idx="2561">
                  <c:v>40661</c:v>
                </c:pt>
                <c:pt idx="2562">
                  <c:v>40662</c:v>
                </c:pt>
                <c:pt idx="2563">
                  <c:v>40663</c:v>
                </c:pt>
                <c:pt idx="2564">
                  <c:v>40664</c:v>
                </c:pt>
                <c:pt idx="2565">
                  <c:v>40665</c:v>
                </c:pt>
                <c:pt idx="2566">
                  <c:v>40666</c:v>
                </c:pt>
                <c:pt idx="2567">
                  <c:v>40667</c:v>
                </c:pt>
                <c:pt idx="2568">
                  <c:v>40668</c:v>
                </c:pt>
                <c:pt idx="2569">
                  <c:v>40669</c:v>
                </c:pt>
                <c:pt idx="2570">
                  <c:v>40670</c:v>
                </c:pt>
                <c:pt idx="2571">
                  <c:v>40671</c:v>
                </c:pt>
                <c:pt idx="2572">
                  <c:v>40672</c:v>
                </c:pt>
                <c:pt idx="2573">
                  <c:v>40673</c:v>
                </c:pt>
                <c:pt idx="2574">
                  <c:v>40674</c:v>
                </c:pt>
                <c:pt idx="2575">
                  <c:v>40675</c:v>
                </c:pt>
                <c:pt idx="2576">
                  <c:v>40676</c:v>
                </c:pt>
                <c:pt idx="2577">
                  <c:v>40677</c:v>
                </c:pt>
                <c:pt idx="2578">
                  <c:v>40678</c:v>
                </c:pt>
                <c:pt idx="2579">
                  <c:v>40679</c:v>
                </c:pt>
                <c:pt idx="2580">
                  <c:v>40680</c:v>
                </c:pt>
                <c:pt idx="2581">
                  <c:v>40681</c:v>
                </c:pt>
                <c:pt idx="2582">
                  <c:v>40682</c:v>
                </c:pt>
                <c:pt idx="2583">
                  <c:v>40683</c:v>
                </c:pt>
                <c:pt idx="2584">
                  <c:v>40684</c:v>
                </c:pt>
                <c:pt idx="2585">
                  <c:v>40685</c:v>
                </c:pt>
                <c:pt idx="2586">
                  <c:v>40686</c:v>
                </c:pt>
                <c:pt idx="2587">
                  <c:v>40687</c:v>
                </c:pt>
                <c:pt idx="2588">
                  <c:v>40688</c:v>
                </c:pt>
                <c:pt idx="2589">
                  <c:v>40689</c:v>
                </c:pt>
                <c:pt idx="2590">
                  <c:v>40690</c:v>
                </c:pt>
                <c:pt idx="2591">
                  <c:v>40691</c:v>
                </c:pt>
                <c:pt idx="2592">
                  <c:v>40692</c:v>
                </c:pt>
                <c:pt idx="2593">
                  <c:v>40693</c:v>
                </c:pt>
                <c:pt idx="2594">
                  <c:v>40694</c:v>
                </c:pt>
                <c:pt idx="2595">
                  <c:v>40695</c:v>
                </c:pt>
                <c:pt idx="2596">
                  <c:v>40696</c:v>
                </c:pt>
                <c:pt idx="2597">
                  <c:v>40697</c:v>
                </c:pt>
                <c:pt idx="2598">
                  <c:v>40698</c:v>
                </c:pt>
                <c:pt idx="2599">
                  <c:v>40699</c:v>
                </c:pt>
                <c:pt idx="2600">
                  <c:v>40700</c:v>
                </c:pt>
                <c:pt idx="2601">
                  <c:v>40701</c:v>
                </c:pt>
                <c:pt idx="2602">
                  <c:v>40702</c:v>
                </c:pt>
                <c:pt idx="2603">
                  <c:v>40703</c:v>
                </c:pt>
                <c:pt idx="2604">
                  <c:v>40704</c:v>
                </c:pt>
                <c:pt idx="2605">
                  <c:v>40705</c:v>
                </c:pt>
                <c:pt idx="2606">
                  <c:v>40706</c:v>
                </c:pt>
                <c:pt idx="2607">
                  <c:v>40707</c:v>
                </c:pt>
                <c:pt idx="2608">
                  <c:v>40708</c:v>
                </c:pt>
                <c:pt idx="2609">
                  <c:v>40709</c:v>
                </c:pt>
                <c:pt idx="2610">
                  <c:v>40710</c:v>
                </c:pt>
                <c:pt idx="2611">
                  <c:v>40711</c:v>
                </c:pt>
                <c:pt idx="2612">
                  <c:v>40712</c:v>
                </c:pt>
                <c:pt idx="2613">
                  <c:v>40713</c:v>
                </c:pt>
                <c:pt idx="2614">
                  <c:v>40714</c:v>
                </c:pt>
                <c:pt idx="2615">
                  <c:v>40715</c:v>
                </c:pt>
                <c:pt idx="2616">
                  <c:v>40716</c:v>
                </c:pt>
                <c:pt idx="2617">
                  <c:v>40717</c:v>
                </c:pt>
                <c:pt idx="2618">
                  <c:v>40718</c:v>
                </c:pt>
                <c:pt idx="2619">
                  <c:v>40719</c:v>
                </c:pt>
                <c:pt idx="2620">
                  <c:v>40720</c:v>
                </c:pt>
                <c:pt idx="2621">
                  <c:v>40721</c:v>
                </c:pt>
                <c:pt idx="2622">
                  <c:v>40722</c:v>
                </c:pt>
                <c:pt idx="2623">
                  <c:v>40723</c:v>
                </c:pt>
                <c:pt idx="2624">
                  <c:v>40724</c:v>
                </c:pt>
                <c:pt idx="2625">
                  <c:v>40725</c:v>
                </c:pt>
                <c:pt idx="2626">
                  <c:v>40726</c:v>
                </c:pt>
                <c:pt idx="2627">
                  <c:v>40727</c:v>
                </c:pt>
                <c:pt idx="2628">
                  <c:v>40728</c:v>
                </c:pt>
                <c:pt idx="2629">
                  <c:v>40729</c:v>
                </c:pt>
                <c:pt idx="2630">
                  <c:v>40730</c:v>
                </c:pt>
                <c:pt idx="2631">
                  <c:v>40731</c:v>
                </c:pt>
                <c:pt idx="2632">
                  <c:v>40732</c:v>
                </c:pt>
                <c:pt idx="2633">
                  <c:v>40733</c:v>
                </c:pt>
                <c:pt idx="2634">
                  <c:v>40734</c:v>
                </c:pt>
                <c:pt idx="2635">
                  <c:v>40735</c:v>
                </c:pt>
                <c:pt idx="2636">
                  <c:v>40736</c:v>
                </c:pt>
                <c:pt idx="2637">
                  <c:v>40737</c:v>
                </c:pt>
                <c:pt idx="2638">
                  <c:v>40738</c:v>
                </c:pt>
                <c:pt idx="2639">
                  <c:v>40739</c:v>
                </c:pt>
                <c:pt idx="2640">
                  <c:v>40740</c:v>
                </c:pt>
                <c:pt idx="2641">
                  <c:v>40741</c:v>
                </c:pt>
                <c:pt idx="2642">
                  <c:v>40742</c:v>
                </c:pt>
                <c:pt idx="2643">
                  <c:v>40743</c:v>
                </c:pt>
                <c:pt idx="2644">
                  <c:v>40744</c:v>
                </c:pt>
                <c:pt idx="2645">
                  <c:v>40745</c:v>
                </c:pt>
                <c:pt idx="2646">
                  <c:v>40746</c:v>
                </c:pt>
                <c:pt idx="2647">
                  <c:v>40747</c:v>
                </c:pt>
                <c:pt idx="2648">
                  <c:v>40748</c:v>
                </c:pt>
                <c:pt idx="2649">
                  <c:v>40749</c:v>
                </c:pt>
                <c:pt idx="2650">
                  <c:v>40750</c:v>
                </c:pt>
                <c:pt idx="2651">
                  <c:v>40751</c:v>
                </c:pt>
                <c:pt idx="2652">
                  <c:v>40752</c:v>
                </c:pt>
                <c:pt idx="2653">
                  <c:v>40753</c:v>
                </c:pt>
                <c:pt idx="2654">
                  <c:v>40754</c:v>
                </c:pt>
                <c:pt idx="2655">
                  <c:v>40755</c:v>
                </c:pt>
                <c:pt idx="2656">
                  <c:v>40756</c:v>
                </c:pt>
                <c:pt idx="2657">
                  <c:v>40757</c:v>
                </c:pt>
                <c:pt idx="2658">
                  <c:v>40758</c:v>
                </c:pt>
                <c:pt idx="2659">
                  <c:v>40759</c:v>
                </c:pt>
                <c:pt idx="2660">
                  <c:v>40760</c:v>
                </c:pt>
                <c:pt idx="2661">
                  <c:v>40761</c:v>
                </c:pt>
                <c:pt idx="2662">
                  <c:v>40762</c:v>
                </c:pt>
                <c:pt idx="2663">
                  <c:v>40763</c:v>
                </c:pt>
                <c:pt idx="2664">
                  <c:v>40764</c:v>
                </c:pt>
                <c:pt idx="2665">
                  <c:v>40765</c:v>
                </c:pt>
                <c:pt idx="2666">
                  <c:v>40766</c:v>
                </c:pt>
                <c:pt idx="2667">
                  <c:v>40767</c:v>
                </c:pt>
                <c:pt idx="2668">
                  <c:v>40768</c:v>
                </c:pt>
                <c:pt idx="2669">
                  <c:v>40769</c:v>
                </c:pt>
                <c:pt idx="2670">
                  <c:v>40770</c:v>
                </c:pt>
                <c:pt idx="2671">
                  <c:v>40771</c:v>
                </c:pt>
                <c:pt idx="2672">
                  <c:v>40772</c:v>
                </c:pt>
                <c:pt idx="2673">
                  <c:v>40773</c:v>
                </c:pt>
                <c:pt idx="2674">
                  <c:v>40774</c:v>
                </c:pt>
                <c:pt idx="2675">
                  <c:v>40775</c:v>
                </c:pt>
                <c:pt idx="2676">
                  <c:v>40776</c:v>
                </c:pt>
                <c:pt idx="2677">
                  <c:v>40777</c:v>
                </c:pt>
                <c:pt idx="2678">
                  <c:v>40778</c:v>
                </c:pt>
                <c:pt idx="2679">
                  <c:v>40779</c:v>
                </c:pt>
                <c:pt idx="2680">
                  <c:v>40780</c:v>
                </c:pt>
                <c:pt idx="2681">
                  <c:v>40781</c:v>
                </c:pt>
                <c:pt idx="2682">
                  <c:v>40782</c:v>
                </c:pt>
                <c:pt idx="2683">
                  <c:v>40783</c:v>
                </c:pt>
                <c:pt idx="2684">
                  <c:v>40784</c:v>
                </c:pt>
                <c:pt idx="2685">
                  <c:v>40785</c:v>
                </c:pt>
                <c:pt idx="2686">
                  <c:v>40786</c:v>
                </c:pt>
                <c:pt idx="2687">
                  <c:v>40787</c:v>
                </c:pt>
                <c:pt idx="2688">
                  <c:v>40788</c:v>
                </c:pt>
                <c:pt idx="2689">
                  <c:v>40789</c:v>
                </c:pt>
                <c:pt idx="2690">
                  <c:v>40790</c:v>
                </c:pt>
                <c:pt idx="2691">
                  <c:v>40791</c:v>
                </c:pt>
                <c:pt idx="2692">
                  <c:v>40792</c:v>
                </c:pt>
                <c:pt idx="2693">
                  <c:v>40793</c:v>
                </c:pt>
                <c:pt idx="2694">
                  <c:v>40794</c:v>
                </c:pt>
                <c:pt idx="2695">
                  <c:v>40795</c:v>
                </c:pt>
                <c:pt idx="2696">
                  <c:v>40796</c:v>
                </c:pt>
                <c:pt idx="2697">
                  <c:v>40797</c:v>
                </c:pt>
                <c:pt idx="2698">
                  <c:v>40798</c:v>
                </c:pt>
                <c:pt idx="2699">
                  <c:v>40799</c:v>
                </c:pt>
                <c:pt idx="2700">
                  <c:v>40800</c:v>
                </c:pt>
                <c:pt idx="2701">
                  <c:v>40801</c:v>
                </c:pt>
                <c:pt idx="2702">
                  <c:v>40802</c:v>
                </c:pt>
                <c:pt idx="2703">
                  <c:v>40803</c:v>
                </c:pt>
                <c:pt idx="2704">
                  <c:v>40804</c:v>
                </c:pt>
                <c:pt idx="2705">
                  <c:v>40805</c:v>
                </c:pt>
                <c:pt idx="2706">
                  <c:v>40806</c:v>
                </c:pt>
                <c:pt idx="2707">
                  <c:v>40807</c:v>
                </c:pt>
                <c:pt idx="2708">
                  <c:v>40808</c:v>
                </c:pt>
                <c:pt idx="2709">
                  <c:v>40809</c:v>
                </c:pt>
                <c:pt idx="2710">
                  <c:v>40810</c:v>
                </c:pt>
                <c:pt idx="2711">
                  <c:v>40811</c:v>
                </c:pt>
                <c:pt idx="2712">
                  <c:v>40812</c:v>
                </c:pt>
                <c:pt idx="2713">
                  <c:v>40813</c:v>
                </c:pt>
                <c:pt idx="2714">
                  <c:v>40814</c:v>
                </c:pt>
                <c:pt idx="2715">
                  <c:v>40815</c:v>
                </c:pt>
                <c:pt idx="2716">
                  <c:v>40816</c:v>
                </c:pt>
                <c:pt idx="2717">
                  <c:v>40817</c:v>
                </c:pt>
                <c:pt idx="2718">
                  <c:v>40818</c:v>
                </c:pt>
                <c:pt idx="2719">
                  <c:v>40819</c:v>
                </c:pt>
                <c:pt idx="2720">
                  <c:v>40820</c:v>
                </c:pt>
                <c:pt idx="2721">
                  <c:v>40821</c:v>
                </c:pt>
                <c:pt idx="2722">
                  <c:v>40822</c:v>
                </c:pt>
                <c:pt idx="2723">
                  <c:v>40823</c:v>
                </c:pt>
                <c:pt idx="2724">
                  <c:v>40824</c:v>
                </c:pt>
                <c:pt idx="2725">
                  <c:v>40825</c:v>
                </c:pt>
                <c:pt idx="2726">
                  <c:v>40826</c:v>
                </c:pt>
                <c:pt idx="2727">
                  <c:v>40827</c:v>
                </c:pt>
                <c:pt idx="2728">
                  <c:v>40828</c:v>
                </c:pt>
                <c:pt idx="2729">
                  <c:v>40829</c:v>
                </c:pt>
                <c:pt idx="2730">
                  <c:v>40830</c:v>
                </c:pt>
                <c:pt idx="2731">
                  <c:v>40831</c:v>
                </c:pt>
                <c:pt idx="2732">
                  <c:v>40832</c:v>
                </c:pt>
                <c:pt idx="2733">
                  <c:v>40833</c:v>
                </c:pt>
                <c:pt idx="2734">
                  <c:v>40834</c:v>
                </c:pt>
                <c:pt idx="2735">
                  <c:v>40835</c:v>
                </c:pt>
                <c:pt idx="2736">
                  <c:v>40836</c:v>
                </c:pt>
                <c:pt idx="2737">
                  <c:v>40837</c:v>
                </c:pt>
                <c:pt idx="2738">
                  <c:v>40838</c:v>
                </c:pt>
                <c:pt idx="2739">
                  <c:v>40839</c:v>
                </c:pt>
                <c:pt idx="2740">
                  <c:v>40840</c:v>
                </c:pt>
                <c:pt idx="2741">
                  <c:v>40841</c:v>
                </c:pt>
                <c:pt idx="2742">
                  <c:v>40842</c:v>
                </c:pt>
                <c:pt idx="2743">
                  <c:v>40843</c:v>
                </c:pt>
                <c:pt idx="2744">
                  <c:v>40844</c:v>
                </c:pt>
                <c:pt idx="2745">
                  <c:v>40845</c:v>
                </c:pt>
                <c:pt idx="2746">
                  <c:v>40846</c:v>
                </c:pt>
                <c:pt idx="2747">
                  <c:v>40847</c:v>
                </c:pt>
                <c:pt idx="2748">
                  <c:v>40848</c:v>
                </c:pt>
                <c:pt idx="2749">
                  <c:v>40849</c:v>
                </c:pt>
                <c:pt idx="2750">
                  <c:v>40850</c:v>
                </c:pt>
                <c:pt idx="2751">
                  <c:v>40851</c:v>
                </c:pt>
                <c:pt idx="2752">
                  <c:v>40852</c:v>
                </c:pt>
                <c:pt idx="2753">
                  <c:v>40853</c:v>
                </c:pt>
                <c:pt idx="2754">
                  <c:v>40854</c:v>
                </c:pt>
                <c:pt idx="2755">
                  <c:v>40855</c:v>
                </c:pt>
                <c:pt idx="2756">
                  <c:v>40856</c:v>
                </c:pt>
                <c:pt idx="2757">
                  <c:v>40857</c:v>
                </c:pt>
                <c:pt idx="2758">
                  <c:v>40858</c:v>
                </c:pt>
                <c:pt idx="2759">
                  <c:v>40859</c:v>
                </c:pt>
                <c:pt idx="2760">
                  <c:v>40860</c:v>
                </c:pt>
                <c:pt idx="2761">
                  <c:v>40861</c:v>
                </c:pt>
                <c:pt idx="2762">
                  <c:v>40862</c:v>
                </c:pt>
                <c:pt idx="2763">
                  <c:v>40863</c:v>
                </c:pt>
                <c:pt idx="2764">
                  <c:v>40864</c:v>
                </c:pt>
                <c:pt idx="2765">
                  <c:v>40865</c:v>
                </c:pt>
                <c:pt idx="2766">
                  <c:v>40866</c:v>
                </c:pt>
                <c:pt idx="2767">
                  <c:v>40867</c:v>
                </c:pt>
                <c:pt idx="2768">
                  <c:v>40868</c:v>
                </c:pt>
                <c:pt idx="2769">
                  <c:v>40869</c:v>
                </c:pt>
                <c:pt idx="2770">
                  <c:v>40870</c:v>
                </c:pt>
                <c:pt idx="2771">
                  <c:v>40871</c:v>
                </c:pt>
                <c:pt idx="2772">
                  <c:v>40872</c:v>
                </c:pt>
                <c:pt idx="2773">
                  <c:v>40873</c:v>
                </c:pt>
                <c:pt idx="2774">
                  <c:v>40874</c:v>
                </c:pt>
                <c:pt idx="2775">
                  <c:v>40875</c:v>
                </c:pt>
                <c:pt idx="2776">
                  <c:v>40876</c:v>
                </c:pt>
                <c:pt idx="2777">
                  <c:v>40877</c:v>
                </c:pt>
                <c:pt idx="2778">
                  <c:v>40878</c:v>
                </c:pt>
                <c:pt idx="2779">
                  <c:v>40879</c:v>
                </c:pt>
                <c:pt idx="2780">
                  <c:v>40880</c:v>
                </c:pt>
                <c:pt idx="2781">
                  <c:v>40881</c:v>
                </c:pt>
                <c:pt idx="2782">
                  <c:v>40882</c:v>
                </c:pt>
                <c:pt idx="2783">
                  <c:v>40883</c:v>
                </c:pt>
                <c:pt idx="2784">
                  <c:v>40884</c:v>
                </c:pt>
                <c:pt idx="2785">
                  <c:v>40885</c:v>
                </c:pt>
                <c:pt idx="2786">
                  <c:v>40886</c:v>
                </c:pt>
                <c:pt idx="2787">
                  <c:v>40887</c:v>
                </c:pt>
                <c:pt idx="2788">
                  <c:v>40888</c:v>
                </c:pt>
                <c:pt idx="2789">
                  <c:v>40889</c:v>
                </c:pt>
                <c:pt idx="2790">
                  <c:v>40890</c:v>
                </c:pt>
                <c:pt idx="2791">
                  <c:v>40891</c:v>
                </c:pt>
                <c:pt idx="2792">
                  <c:v>40892</c:v>
                </c:pt>
                <c:pt idx="2793">
                  <c:v>40893</c:v>
                </c:pt>
                <c:pt idx="2794">
                  <c:v>40894</c:v>
                </c:pt>
                <c:pt idx="2795">
                  <c:v>40895</c:v>
                </c:pt>
                <c:pt idx="2796">
                  <c:v>40896</c:v>
                </c:pt>
                <c:pt idx="2797">
                  <c:v>40897</c:v>
                </c:pt>
                <c:pt idx="2798">
                  <c:v>40898</c:v>
                </c:pt>
                <c:pt idx="2799">
                  <c:v>40899</c:v>
                </c:pt>
                <c:pt idx="2800">
                  <c:v>40900</c:v>
                </c:pt>
                <c:pt idx="2801">
                  <c:v>40901</c:v>
                </c:pt>
                <c:pt idx="2802">
                  <c:v>40902</c:v>
                </c:pt>
                <c:pt idx="2803">
                  <c:v>40903</c:v>
                </c:pt>
                <c:pt idx="2804">
                  <c:v>40904</c:v>
                </c:pt>
                <c:pt idx="2805">
                  <c:v>40905</c:v>
                </c:pt>
                <c:pt idx="2806">
                  <c:v>40906</c:v>
                </c:pt>
                <c:pt idx="2807">
                  <c:v>40907</c:v>
                </c:pt>
                <c:pt idx="2808">
                  <c:v>40908</c:v>
                </c:pt>
                <c:pt idx="2809">
                  <c:v>40909</c:v>
                </c:pt>
                <c:pt idx="2810">
                  <c:v>40910</c:v>
                </c:pt>
                <c:pt idx="2811">
                  <c:v>40911</c:v>
                </c:pt>
                <c:pt idx="2812">
                  <c:v>40912</c:v>
                </c:pt>
                <c:pt idx="2813">
                  <c:v>40913</c:v>
                </c:pt>
                <c:pt idx="2814">
                  <c:v>40914</c:v>
                </c:pt>
                <c:pt idx="2815">
                  <c:v>40915</c:v>
                </c:pt>
                <c:pt idx="2816">
                  <c:v>40916</c:v>
                </c:pt>
                <c:pt idx="2817">
                  <c:v>40917</c:v>
                </c:pt>
                <c:pt idx="2818">
                  <c:v>40918</c:v>
                </c:pt>
                <c:pt idx="2819">
                  <c:v>40919</c:v>
                </c:pt>
                <c:pt idx="2820">
                  <c:v>40920</c:v>
                </c:pt>
                <c:pt idx="2821">
                  <c:v>40921</c:v>
                </c:pt>
                <c:pt idx="2822">
                  <c:v>40922</c:v>
                </c:pt>
                <c:pt idx="2823">
                  <c:v>40923</c:v>
                </c:pt>
                <c:pt idx="2824">
                  <c:v>40924</c:v>
                </c:pt>
                <c:pt idx="2825">
                  <c:v>40925</c:v>
                </c:pt>
                <c:pt idx="2826">
                  <c:v>40926</c:v>
                </c:pt>
                <c:pt idx="2827">
                  <c:v>40927</c:v>
                </c:pt>
                <c:pt idx="2828">
                  <c:v>40928</c:v>
                </c:pt>
                <c:pt idx="2829">
                  <c:v>40929</c:v>
                </c:pt>
                <c:pt idx="2830">
                  <c:v>40930</c:v>
                </c:pt>
                <c:pt idx="2831">
                  <c:v>40931</c:v>
                </c:pt>
                <c:pt idx="2832">
                  <c:v>40932</c:v>
                </c:pt>
                <c:pt idx="2833">
                  <c:v>40933</c:v>
                </c:pt>
                <c:pt idx="2834">
                  <c:v>40934</c:v>
                </c:pt>
                <c:pt idx="2835">
                  <c:v>40935</c:v>
                </c:pt>
                <c:pt idx="2836">
                  <c:v>40936</c:v>
                </c:pt>
                <c:pt idx="2837">
                  <c:v>40937</c:v>
                </c:pt>
                <c:pt idx="2838">
                  <c:v>40938</c:v>
                </c:pt>
                <c:pt idx="2839">
                  <c:v>40939</c:v>
                </c:pt>
                <c:pt idx="2840">
                  <c:v>40940</c:v>
                </c:pt>
                <c:pt idx="2841">
                  <c:v>40941</c:v>
                </c:pt>
                <c:pt idx="2842">
                  <c:v>40942</c:v>
                </c:pt>
                <c:pt idx="2843">
                  <c:v>40943</c:v>
                </c:pt>
                <c:pt idx="2844">
                  <c:v>40944</c:v>
                </c:pt>
                <c:pt idx="2845">
                  <c:v>40945</c:v>
                </c:pt>
                <c:pt idx="2846">
                  <c:v>40946</c:v>
                </c:pt>
                <c:pt idx="2847">
                  <c:v>40947</c:v>
                </c:pt>
                <c:pt idx="2848">
                  <c:v>40948</c:v>
                </c:pt>
                <c:pt idx="2849">
                  <c:v>40949</c:v>
                </c:pt>
                <c:pt idx="2850">
                  <c:v>40950</c:v>
                </c:pt>
                <c:pt idx="2851">
                  <c:v>40951</c:v>
                </c:pt>
                <c:pt idx="2852">
                  <c:v>40952</c:v>
                </c:pt>
                <c:pt idx="2853">
                  <c:v>40953</c:v>
                </c:pt>
                <c:pt idx="2854">
                  <c:v>40954</c:v>
                </c:pt>
                <c:pt idx="2855">
                  <c:v>40955</c:v>
                </c:pt>
                <c:pt idx="2856">
                  <c:v>40956</c:v>
                </c:pt>
                <c:pt idx="2857">
                  <c:v>40957</c:v>
                </c:pt>
                <c:pt idx="2858">
                  <c:v>40958</c:v>
                </c:pt>
                <c:pt idx="2859">
                  <c:v>40959</c:v>
                </c:pt>
                <c:pt idx="2860">
                  <c:v>40960</c:v>
                </c:pt>
                <c:pt idx="2861">
                  <c:v>40961</c:v>
                </c:pt>
                <c:pt idx="2862">
                  <c:v>40962</c:v>
                </c:pt>
                <c:pt idx="2863">
                  <c:v>40963</c:v>
                </c:pt>
                <c:pt idx="2864">
                  <c:v>40964</c:v>
                </c:pt>
                <c:pt idx="2865">
                  <c:v>40965</c:v>
                </c:pt>
                <c:pt idx="2866">
                  <c:v>40966</c:v>
                </c:pt>
                <c:pt idx="2867">
                  <c:v>40967</c:v>
                </c:pt>
                <c:pt idx="2868">
                  <c:v>40968</c:v>
                </c:pt>
                <c:pt idx="2869">
                  <c:v>40969</c:v>
                </c:pt>
                <c:pt idx="2870">
                  <c:v>40970</c:v>
                </c:pt>
                <c:pt idx="2871">
                  <c:v>40971</c:v>
                </c:pt>
                <c:pt idx="2872">
                  <c:v>40972</c:v>
                </c:pt>
                <c:pt idx="2873">
                  <c:v>40973</c:v>
                </c:pt>
                <c:pt idx="2874">
                  <c:v>40974</c:v>
                </c:pt>
                <c:pt idx="2875">
                  <c:v>40975</c:v>
                </c:pt>
                <c:pt idx="2876">
                  <c:v>40976</c:v>
                </c:pt>
                <c:pt idx="2877">
                  <c:v>40977</c:v>
                </c:pt>
                <c:pt idx="2878">
                  <c:v>40978</c:v>
                </c:pt>
                <c:pt idx="2879">
                  <c:v>40979</c:v>
                </c:pt>
                <c:pt idx="2880">
                  <c:v>40980</c:v>
                </c:pt>
                <c:pt idx="2881">
                  <c:v>40981</c:v>
                </c:pt>
                <c:pt idx="2882">
                  <c:v>40982</c:v>
                </c:pt>
                <c:pt idx="2883">
                  <c:v>40983</c:v>
                </c:pt>
                <c:pt idx="2884">
                  <c:v>40984</c:v>
                </c:pt>
                <c:pt idx="2885">
                  <c:v>40985</c:v>
                </c:pt>
                <c:pt idx="2886">
                  <c:v>40986</c:v>
                </c:pt>
                <c:pt idx="2887">
                  <c:v>40987</c:v>
                </c:pt>
                <c:pt idx="2888">
                  <c:v>40988</c:v>
                </c:pt>
                <c:pt idx="2889">
                  <c:v>40989</c:v>
                </c:pt>
                <c:pt idx="2890">
                  <c:v>40990</c:v>
                </c:pt>
                <c:pt idx="2891">
                  <c:v>40991</c:v>
                </c:pt>
                <c:pt idx="2892">
                  <c:v>40992</c:v>
                </c:pt>
                <c:pt idx="2893">
                  <c:v>40993</c:v>
                </c:pt>
                <c:pt idx="2894">
                  <c:v>40994</c:v>
                </c:pt>
                <c:pt idx="2895">
                  <c:v>40995</c:v>
                </c:pt>
                <c:pt idx="2896">
                  <c:v>40996</c:v>
                </c:pt>
                <c:pt idx="2897">
                  <c:v>40997</c:v>
                </c:pt>
                <c:pt idx="2898">
                  <c:v>40998</c:v>
                </c:pt>
                <c:pt idx="2899">
                  <c:v>40999</c:v>
                </c:pt>
                <c:pt idx="2900">
                  <c:v>41000</c:v>
                </c:pt>
                <c:pt idx="2901">
                  <c:v>41001</c:v>
                </c:pt>
                <c:pt idx="2902">
                  <c:v>41002</c:v>
                </c:pt>
                <c:pt idx="2903">
                  <c:v>41003</c:v>
                </c:pt>
                <c:pt idx="2904">
                  <c:v>41004</c:v>
                </c:pt>
                <c:pt idx="2905">
                  <c:v>41005</c:v>
                </c:pt>
                <c:pt idx="2906">
                  <c:v>41006</c:v>
                </c:pt>
                <c:pt idx="2907">
                  <c:v>41007</c:v>
                </c:pt>
                <c:pt idx="2908">
                  <c:v>41008</c:v>
                </c:pt>
                <c:pt idx="2909">
                  <c:v>41009</c:v>
                </c:pt>
                <c:pt idx="2910">
                  <c:v>41010</c:v>
                </c:pt>
                <c:pt idx="2911">
                  <c:v>41011</c:v>
                </c:pt>
                <c:pt idx="2912">
                  <c:v>41012</c:v>
                </c:pt>
                <c:pt idx="2913">
                  <c:v>41013</c:v>
                </c:pt>
                <c:pt idx="2914">
                  <c:v>41014</c:v>
                </c:pt>
                <c:pt idx="2915">
                  <c:v>41015</c:v>
                </c:pt>
                <c:pt idx="2916">
                  <c:v>41016</c:v>
                </c:pt>
                <c:pt idx="2917">
                  <c:v>41017</c:v>
                </c:pt>
                <c:pt idx="2918">
                  <c:v>41018</c:v>
                </c:pt>
                <c:pt idx="2919">
                  <c:v>41019</c:v>
                </c:pt>
                <c:pt idx="2920">
                  <c:v>41020</c:v>
                </c:pt>
                <c:pt idx="2921">
                  <c:v>41021</c:v>
                </c:pt>
                <c:pt idx="2922">
                  <c:v>41022</c:v>
                </c:pt>
                <c:pt idx="2923">
                  <c:v>41023</c:v>
                </c:pt>
                <c:pt idx="2924">
                  <c:v>41024</c:v>
                </c:pt>
                <c:pt idx="2925">
                  <c:v>41025</c:v>
                </c:pt>
                <c:pt idx="2926">
                  <c:v>41026</c:v>
                </c:pt>
                <c:pt idx="2927">
                  <c:v>41027</c:v>
                </c:pt>
                <c:pt idx="2928">
                  <c:v>41028</c:v>
                </c:pt>
                <c:pt idx="2929">
                  <c:v>41029</c:v>
                </c:pt>
                <c:pt idx="2930">
                  <c:v>41030</c:v>
                </c:pt>
                <c:pt idx="2931">
                  <c:v>41031</c:v>
                </c:pt>
                <c:pt idx="2932">
                  <c:v>41032</c:v>
                </c:pt>
                <c:pt idx="2933">
                  <c:v>41033</c:v>
                </c:pt>
                <c:pt idx="2934">
                  <c:v>41034</c:v>
                </c:pt>
                <c:pt idx="2935">
                  <c:v>41035</c:v>
                </c:pt>
                <c:pt idx="2936">
                  <c:v>41036</c:v>
                </c:pt>
                <c:pt idx="2937">
                  <c:v>41037</c:v>
                </c:pt>
                <c:pt idx="2938">
                  <c:v>41038</c:v>
                </c:pt>
                <c:pt idx="2939">
                  <c:v>41039</c:v>
                </c:pt>
                <c:pt idx="2940">
                  <c:v>41040</c:v>
                </c:pt>
                <c:pt idx="2941">
                  <c:v>41041</c:v>
                </c:pt>
                <c:pt idx="2942">
                  <c:v>41042</c:v>
                </c:pt>
                <c:pt idx="2943">
                  <c:v>41043</c:v>
                </c:pt>
                <c:pt idx="2944">
                  <c:v>41044</c:v>
                </c:pt>
                <c:pt idx="2945">
                  <c:v>41045</c:v>
                </c:pt>
                <c:pt idx="2946">
                  <c:v>41046</c:v>
                </c:pt>
                <c:pt idx="2947">
                  <c:v>41047</c:v>
                </c:pt>
                <c:pt idx="2948">
                  <c:v>41048</c:v>
                </c:pt>
                <c:pt idx="2949">
                  <c:v>41049</c:v>
                </c:pt>
                <c:pt idx="2950">
                  <c:v>41050</c:v>
                </c:pt>
                <c:pt idx="2951">
                  <c:v>41051</c:v>
                </c:pt>
                <c:pt idx="2952">
                  <c:v>41052</c:v>
                </c:pt>
                <c:pt idx="2953">
                  <c:v>41053</c:v>
                </c:pt>
                <c:pt idx="2954">
                  <c:v>41054</c:v>
                </c:pt>
                <c:pt idx="2955">
                  <c:v>41055</c:v>
                </c:pt>
                <c:pt idx="2956">
                  <c:v>41056</c:v>
                </c:pt>
                <c:pt idx="2957">
                  <c:v>41057</c:v>
                </c:pt>
                <c:pt idx="2958">
                  <c:v>41058</c:v>
                </c:pt>
                <c:pt idx="2959">
                  <c:v>41059</c:v>
                </c:pt>
                <c:pt idx="2960">
                  <c:v>41060</c:v>
                </c:pt>
                <c:pt idx="2961">
                  <c:v>41061</c:v>
                </c:pt>
                <c:pt idx="2962">
                  <c:v>41062</c:v>
                </c:pt>
                <c:pt idx="2963">
                  <c:v>41063</c:v>
                </c:pt>
                <c:pt idx="2964">
                  <c:v>41064</c:v>
                </c:pt>
                <c:pt idx="2965">
                  <c:v>41065</c:v>
                </c:pt>
                <c:pt idx="2966">
                  <c:v>41066</c:v>
                </c:pt>
                <c:pt idx="2967">
                  <c:v>41067</c:v>
                </c:pt>
                <c:pt idx="2968">
                  <c:v>41068</c:v>
                </c:pt>
                <c:pt idx="2969">
                  <c:v>41069</c:v>
                </c:pt>
                <c:pt idx="2970">
                  <c:v>41070</c:v>
                </c:pt>
                <c:pt idx="2971">
                  <c:v>41071</c:v>
                </c:pt>
                <c:pt idx="2972">
                  <c:v>41072</c:v>
                </c:pt>
                <c:pt idx="2973">
                  <c:v>41073</c:v>
                </c:pt>
                <c:pt idx="2974">
                  <c:v>41074</c:v>
                </c:pt>
                <c:pt idx="2975">
                  <c:v>41075</c:v>
                </c:pt>
                <c:pt idx="2976">
                  <c:v>41076</c:v>
                </c:pt>
                <c:pt idx="2977">
                  <c:v>41077</c:v>
                </c:pt>
                <c:pt idx="2978">
                  <c:v>41078</c:v>
                </c:pt>
                <c:pt idx="2979">
                  <c:v>41079</c:v>
                </c:pt>
                <c:pt idx="2980">
                  <c:v>41080</c:v>
                </c:pt>
                <c:pt idx="2981">
                  <c:v>41081</c:v>
                </c:pt>
                <c:pt idx="2982">
                  <c:v>41082</c:v>
                </c:pt>
                <c:pt idx="2983">
                  <c:v>41083</c:v>
                </c:pt>
                <c:pt idx="2984">
                  <c:v>41084</c:v>
                </c:pt>
                <c:pt idx="2985">
                  <c:v>41085</c:v>
                </c:pt>
                <c:pt idx="2986">
                  <c:v>41086</c:v>
                </c:pt>
                <c:pt idx="2987">
                  <c:v>41087</c:v>
                </c:pt>
                <c:pt idx="2988">
                  <c:v>41088</c:v>
                </c:pt>
                <c:pt idx="2989">
                  <c:v>41089</c:v>
                </c:pt>
                <c:pt idx="2990">
                  <c:v>41090</c:v>
                </c:pt>
                <c:pt idx="2991">
                  <c:v>41091</c:v>
                </c:pt>
                <c:pt idx="2992">
                  <c:v>41092</c:v>
                </c:pt>
                <c:pt idx="2993">
                  <c:v>41093</c:v>
                </c:pt>
                <c:pt idx="2994">
                  <c:v>41094</c:v>
                </c:pt>
                <c:pt idx="2995">
                  <c:v>41095</c:v>
                </c:pt>
                <c:pt idx="2996">
                  <c:v>41096</c:v>
                </c:pt>
                <c:pt idx="2997">
                  <c:v>41097</c:v>
                </c:pt>
                <c:pt idx="2998">
                  <c:v>41098</c:v>
                </c:pt>
                <c:pt idx="2999">
                  <c:v>41099</c:v>
                </c:pt>
                <c:pt idx="3000">
                  <c:v>41100</c:v>
                </c:pt>
                <c:pt idx="3001">
                  <c:v>41101</c:v>
                </c:pt>
                <c:pt idx="3002">
                  <c:v>41102</c:v>
                </c:pt>
                <c:pt idx="3003">
                  <c:v>41103</c:v>
                </c:pt>
                <c:pt idx="3004">
                  <c:v>41104</c:v>
                </c:pt>
                <c:pt idx="3005">
                  <c:v>41105</c:v>
                </c:pt>
                <c:pt idx="3006">
                  <c:v>41106</c:v>
                </c:pt>
                <c:pt idx="3007">
                  <c:v>41107</c:v>
                </c:pt>
                <c:pt idx="3008">
                  <c:v>41108</c:v>
                </c:pt>
                <c:pt idx="3009">
                  <c:v>41109</c:v>
                </c:pt>
                <c:pt idx="3010">
                  <c:v>41110</c:v>
                </c:pt>
                <c:pt idx="3011">
                  <c:v>41111</c:v>
                </c:pt>
                <c:pt idx="3012">
                  <c:v>41112</c:v>
                </c:pt>
                <c:pt idx="3013">
                  <c:v>41113</c:v>
                </c:pt>
                <c:pt idx="3014">
                  <c:v>41114</c:v>
                </c:pt>
                <c:pt idx="3015">
                  <c:v>41115</c:v>
                </c:pt>
                <c:pt idx="3016">
                  <c:v>41116</c:v>
                </c:pt>
                <c:pt idx="3017">
                  <c:v>41117</c:v>
                </c:pt>
                <c:pt idx="3018">
                  <c:v>41118</c:v>
                </c:pt>
                <c:pt idx="3019">
                  <c:v>41119</c:v>
                </c:pt>
                <c:pt idx="3020">
                  <c:v>41120</c:v>
                </c:pt>
                <c:pt idx="3021">
                  <c:v>41121</c:v>
                </c:pt>
                <c:pt idx="3022">
                  <c:v>41122</c:v>
                </c:pt>
                <c:pt idx="3023">
                  <c:v>41123</c:v>
                </c:pt>
                <c:pt idx="3024">
                  <c:v>41124</c:v>
                </c:pt>
                <c:pt idx="3025">
                  <c:v>41125</c:v>
                </c:pt>
                <c:pt idx="3026">
                  <c:v>41126</c:v>
                </c:pt>
                <c:pt idx="3027">
                  <c:v>41127</c:v>
                </c:pt>
                <c:pt idx="3028">
                  <c:v>41128</c:v>
                </c:pt>
                <c:pt idx="3029">
                  <c:v>41129</c:v>
                </c:pt>
                <c:pt idx="3030">
                  <c:v>41130</c:v>
                </c:pt>
                <c:pt idx="3031">
                  <c:v>41131</c:v>
                </c:pt>
                <c:pt idx="3032">
                  <c:v>41132</c:v>
                </c:pt>
                <c:pt idx="3033">
                  <c:v>41133</c:v>
                </c:pt>
                <c:pt idx="3034">
                  <c:v>41134</c:v>
                </c:pt>
                <c:pt idx="3035">
                  <c:v>41135</c:v>
                </c:pt>
                <c:pt idx="3036">
                  <c:v>41136</c:v>
                </c:pt>
                <c:pt idx="3037">
                  <c:v>41137</c:v>
                </c:pt>
                <c:pt idx="3038">
                  <c:v>41138</c:v>
                </c:pt>
                <c:pt idx="3039">
                  <c:v>41139</c:v>
                </c:pt>
                <c:pt idx="3040">
                  <c:v>41140</c:v>
                </c:pt>
                <c:pt idx="3041">
                  <c:v>41141</c:v>
                </c:pt>
                <c:pt idx="3042">
                  <c:v>41142</c:v>
                </c:pt>
                <c:pt idx="3043">
                  <c:v>41143</c:v>
                </c:pt>
                <c:pt idx="3044">
                  <c:v>41144</c:v>
                </c:pt>
                <c:pt idx="3045">
                  <c:v>41145</c:v>
                </c:pt>
                <c:pt idx="3046">
                  <c:v>41146</c:v>
                </c:pt>
                <c:pt idx="3047">
                  <c:v>41147</c:v>
                </c:pt>
                <c:pt idx="3048">
                  <c:v>41148</c:v>
                </c:pt>
                <c:pt idx="3049">
                  <c:v>41149</c:v>
                </c:pt>
                <c:pt idx="3050">
                  <c:v>41150</c:v>
                </c:pt>
                <c:pt idx="3051">
                  <c:v>41151</c:v>
                </c:pt>
                <c:pt idx="3052">
                  <c:v>41152</c:v>
                </c:pt>
                <c:pt idx="3053">
                  <c:v>41153</c:v>
                </c:pt>
                <c:pt idx="3054">
                  <c:v>41154</c:v>
                </c:pt>
                <c:pt idx="3055">
                  <c:v>41155</c:v>
                </c:pt>
                <c:pt idx="3056">
                  <c:v>41156</c:v>
                </c:pt>
                <c:pt idx="3057">
                  <c:v>41157</c:v>
                </c:pt>
                <c:pt idx="3058">
                  <c:v>41158</c:v>
                </c:pt>
                <c:pt idx="3059">
                  <c:v>41159</c:v>
                </c:pt>
                <c:pt idx="3060">
                  <c:v>41160</c:v>
                </c:pt>
                <c:pt idx="3061">
                  <c:v>41161</c:v>
                </c:pt>
                <c:pt idx="3062">
                  <c:v>41162</c:v>
                </c:pt>
                <c:pt idx="3063">
                  <c:v>41163</c:v>
                </c:pt>
                <c:pt idx="3064">
                  <c:v>41164</c:v>
                </c:pt>
                <c:pt idx="3065">
                  <c:v>41165</c:v>
                </c:pt>
                <c:pt idx="3066">
                  <c:v>41166</c:v>
                </c:pt>
                <c:pt idx="3067">
                  <c:v>41167</c:v>
                </c:pt>
                <c:pt idx="3068">
                  <c:v>41168</c:v>
                </c:pt>
                <c:pt idx="3069">
                  <c:v>41169</c:v>
                </c:pt>
                <c:pt idx="3070">
                  <c:v>41170</c:v>
                </c:pt>
                <c:pt idx="3071">
                  <c:v>41171</c:v>
                </c:pt>
                <c:pt idx="3072">
                  <c:v>41172</c:v>
                </c:pt>
                <c:pt idx="3073">
                  <c:v>41173</c:v>
                </c:pt>
                <c:pt idx="3074">
                  <c:v>41174</c:v>
                </c:pt>
                <c:pt idx="3075">
                  <c:v>41175</c:v>
                </c:pt>
                <c:pt idx="3076">
                  <c:v>41176</c:v>
                </c:pt>
                <c:pt idx="3077">
                  <c:v>41177</c:v>
                </c:pt>
                <c:pt idx="3078">
                  <c:v>41178</c:v>
                </c:pt>
                <c:pt idx="3079">
                  <c:v>41179</c:v>
                </c:pt>
                <c:pt idx="3080">
                  <c:v>41180</c:v>
                </c:pt>
                <c:pt idx="3081">
                  <c:v>41181</c:v>
                </c:pt>
                <c:pt idx="3082">
                  <c:v>41182</c:v>
                </c:pt>
                <c:pt idx="3083">
                  <c:v>41183</c:v>
                </c:pt>
                <c:pt idx="3084">
                  <c:v>41184</c:v>
                </c:pt>
                <c:pt idx="3085">
                  <c:v>41185</c:v>
                </c:pt>
                <c:pt idx="3086">
                  <c:v>41186</c:v>
                </c:pt>
                <c:pt idx="3087">
                  <c:v>41187</c:v>
                </c:pt>
                <c:pt idx="3088">
                  <c:v>41188</c:v>
                </c:pt>
                <c:pt idx="3089">
                  <c:v>41189</c:v>
                </c:pt>
                <c:pt idx="3090">
                  <c:v>41190</c:v>
                </c:pt>
                <c:pt idx="3091">
                  <c:v>41191</c:v>
                </c:pt>
                <c:pt idx="3092">
                  <c:v>41192</c:v>
                </c:pt>
                <c:pt idx="3093">
                  <c:v>41193</c:v>
                </c:pt>
                <c:pt idx="3094">
                  <c:v>41194</c:v>
                </c:pt>
                <c:pt idx="3095">
                  <c:v>41195</c:v>
                </c:pt>
                <c:pt idx="3096">
                  <c:v>41196</c:v>
                </c:pt>
                <c:pt idx="3097">
                  <c:v>41197</c:v>
                </c:pt>
                <c:pt idx="3098">
                  <c:v>41198</c:v>
                </c:pt>
                <c:pt idx="3099">
                  <c:v>41199</c:v>
                </c:pt>
                <c:pt idx="3100">
                  <c:v>41200</c:v>
                </c:pt>
                <c:pt idx="3101">
                  <c:v>41201</c:v>
                </c:pt>
                <c:pt idx="3102">
                  <c:v>41202</c:v>
                </c:pt>
                <c:pt idx="3103">
                  <c:v>41203</c:v>
                </c:pt>
                <c:pt idx="3104">
                  <c:v>41204</c:v>
                </c:pt>
                <c:pt idx="3105">
                  <c:v>41205</c:v>
                </c:pt>
                <c:pt idx="3106">
                  <c:v>41206</c:v>
                </c:pt>
                <c:pt idx="3107">
                  <c:v>41207</c:v>
                </c:pt>
                <c:pt idx="3108">
                  <c:v>41208</c:v>
                </c:pt>
                <c:pt idx="3109">
                  <c:v>41209</c:v>
                </c:pt>
                <c:pt idx="3110">
                  <c:v>41210</c:v>
                </c:pt>
                <c:pt idx="3111">
                  <c:v>41211</c:v>
                </c:pt>
                <c:pt idx="3112">
                  <c:v>41212</c:v>
                </c:pt>
                <c:pt idx="3113">
                  <c:v>41213</c:v>
                </c:pt>
                <c:pt idx="3114">
                  <c:v>41214</c:v>
                </c:pt>
                <c:pt idx="3115">
                  <c:v>41215</c:v>
                </c:pt>
                <c:pt idx="3116">
                  <c:v>41216</c:v>
                </c:pt>
                <c:pt idx="3117">
                  <c:v>41217</c:v>
                </c:pt>
                <c:pt idx="3118">
                  <c:v>41218</c:v>
                </c:pt>
                <c:pt idx="3119">
                  <c:v>41219</c:v>
                </c:pt>
                <c:pt idx="3120">
                  <c:v>41220</c:v>
                </c:pt>
                <c:pt idx="3121">
                  <c:v>41221</c:v>
                </c:pt>
                <c:pt idx="3122">
                  <c:v>41222</c:v>
                </c:pt>
                <c:pt idx="3123">
                  <c:v>41223</c:v>
                </c:pt>
                <c:pt idx="3124">
                  <c:v>41224</c:v>
                </c:pt>
                <c:pt idx="3125">
                  <c:v>41225</c:v>
                </c:pt>
                <c:pt idx="3126">
                  <c:v>41226</c:v>
                </c:pt>
                <c:pt idx="3127">
                  <c:v>41227</c:v>
                </c:pt>
                <c:pt idx="3128">
                  <c:v>41228</c:v>
                </c:pt>
                <c:pt idx="3129">
                  <c:v>41229</c:v>
                </c:pt>
                <c:pt idx="3130">
                  <c:v>41230</c:v>
                </c:pt>
                <c:pt idx="3131">
                  <c:v>41231</c:v>
                </c:pt>
                <c:pt idx="3132">
                  <c:v>41232</c:v>
                </c:pt>
                <c:pt idx="3133">
                  <c:v>41233</c:v>
                </c:pt>
                <c:pt idx="3134">
                  <c:v>41234</c:v>
                </c:pt>
                <c:pt idx="3135">
                  <c:v>41235</c:v>
                </c:pt>
                <c:pt idx="3136">
                  <c:v>41236</c:v>
                </c:pt>
                <c:pt idx="3137">
                  <c:v>41237</c:v>
                </c:pt>
                <c:pt idx="3138">
                  <c:v>41238</c:v>
                </c:pt>
                <c:pt idx="3139">
                  <c:v>41239</c:v>
                </c:pt>
                <c:pt idx="3140">
                  <c:v>41240</c:v>
                </c:pt>
                <c:pt idx="3141">
                  <c:v>41241</c:v>
                </c:pt>
                <c:pt idx="3142">
                  <c:v>41242</c:v>
                </c:pt>
                <c:pt idx="3143">
                  <c:v>41243</c:v>
                </c:pt>
                <c:pt idx="3144">
                  <c:v>41244</c:v>
                </c:pt>
                <c:pt idx="3145">
                  <c:v>41245</c:v>
                </c:pt>
                <c:pt idx="3146">
                  <c:v>41246</c:v>
                </c:pt>
                <c:pt idx="3147">
                  <c:v>41247</c:v>
                </c:pt>
                <c:pt idx="3148">
                  <c:v>41248</c:v>
                </c:pt>
                <c:pt idx="3149">
                  <c:v>41249</c:v>
                </c:pt>
                <c:pt idx="3150">
                  <c:v>41250</c:v>
                </c:pt>
                <c:pt idx="3151">
                  <c:v>41251</c:v>
                </c:pt>
                <c:pt idx="3152">
                  <c:v>41252</c:v>
                </c:pt>
                <c:pt idx="3153">
                  <c:v>41253</c:v>
                </c:pt>
                <c:pt idx="3154">
                  <c:v>41254</c:v>
                </c:pt>
                <c:pt idx="3155">
                  <c:v>41255</c:v>
                </c:pt>
                <c:pt idx="3156">
                  <c:v>41256</c:v>
                </c:pt>
                <c:pt idx="3157">
                  <c:v>41257</c:v>
                </c:pt>
                <c:pt idx="3158">
                  <c:v>41258</c:v>
                </c:pt>
                <c:pt idx="3159">
                  <c:v>41259</c:v>
                </c:pt>
                <c:pt idx="3160">
                  <c:v>41260</c:v>
                </c:pt>
                <c:pt idx="3161">
                  <c:v>41261</c:v>
                </c:pt>
                <c:pt idx="3162">
                  <c:v>41262</c:v>
                </c:pt>
                <c:pt idx="3163">
                  <c:v>41263</c:v>
                </c:pt>
                <c:pt idx="3164">
                  <c:v>41264</c:v>
                </c:pt>
                <c:pt idx="3165">
                  <c:v>41265</c:v>
                </c:pt>
                <c:pt idx="3166">
                  <c:v>41266</c:v>
                </c:pt>
                <c:pt idx="3167">
                  <c:v>41267</c:v>
                </c:pt>
                <c:pt idx="3168">
                  <c:v>41268</c:v>
                </c:pt>
                <c:pt idx="3169">
                  <c:v>41269</c:v>
                </c:pt>
                <c:pt idx="3170">
                  <c:v>41270</c:v>
                </c:pt>
                <c:pt idx="3171">
                  <c:v>41271</c:v>
                </c:pt>
                <c:pt idx="3172">
                  <c:v>41272</c:v>
                </c:pt>
                <c:pt idx="3173">
                  <c:v>41273</c:v>
                </c:pt>
                <c:pt idx="3174">
                  <c:v>41274</c:v>
                </c:pt>
                <c:pt idx="3175">
                  <c:v>41275</c:v>
                </c:pt>
                <c:pt idx="3176">
                  <c:v>41276</c:v>
                </c:pt>
                <c:pt idx="3177">
                  <c:v>41277</c:v>
                </c:pt>
                <c:pt idx="3178">
                  <c:v>41278</c:v>
                </c:pt>
                <c:pt idx="3179">
                  <c:v>41279</c:v>
                </c:pt>
                <c:pt idx="3180">
                  <c:v>41280</c:v>
                </c:pt>
                <c:pt idx="3181">
                  <c:v>41281</c:v>
                </c:pt>
                <c:pt idx="3182">
                  <c:v>41282</c:v>
                </c:pt>
                <c:pt idx="3183">
                  <c:v>41283</c:v>
                </c:pt>
                <c:pt idx="3184">
                  <c:v>41284</c:v>
                </c:pt>
                <c:pt idx="3185">
                  <c:v>41285</c:v>
                </c:pt>
                <c:pt idx="3186">
                  <c:v>41286</c:v>
                </c:pt>
                <c:pt idx="3187">
                  <c:v>41287</c:v>
                </c:pt>
                <c:pt idx="3188">
                  <c:v>41288</c:v>
                </c:pt>
                <c:pt idx="3189">
                  <c:v>41289</c:v>
                </c:pt>
                <c:pt idx="3190">
                  <c:v>41290</c:v>
                </c:pt>
                <c:pt idx="3191">
                  <c:v>41291</c:v>
                </c:pt>
                <c:pt idx="3192">
                  <c:v>41292</c:v>
                </c:pt>
                <c:pt idx="3193">
                  <c:v>41293</c:v>
                </c:pt>
                <c:pt idx="3194">
                  <c:v>41294</c:v>
                </c:pt>
                <c:pt idx="3195">
                  <c:v>41295</c:v>
                </c:pt>
                <c:pt idx="3196">
                  <c:v>41296</c:v>
                </c:pt>
                <c:pt idx="3197">
                  <c:v>41297</c:v>
                </c:pt>
                <c:pt idx="3198">
                  <c:v>41298</c:v>
                </c:pt>
                <c:pt idx="3199">
                  <c:v>41299</c:v>
                </c:pt>
                <c:pt idx="3200">
                  <c:v>41300</c:v>
                </c:pt>
                <c:pt idx="3201">
                  <c:v>41301</c:v>
                </c:pt>
                <c:pt idx="3202">
                  <c:v>41302</c:v>
                </c:pt>
                <c:pt idx="3203">
                  <c:v>41303</c:v>
                </c:pt>
                <c:pt idx="3204">
                  <c:v>41304</c:v>
                </c:pt>
                <c:pt idx="3205">
                  <c:v>41305</c:v>
                </c:pt>
                <c:pt idx="3206">
                  <c:v>41306</c:v>
                </c:pt>
                <c:pt idx="3207">
                  <c:v>41307</c:v>
                </c:pt>
                <c:pt idx="3208">
                  <c:v>41308</c:v>
                </c:pt>
                <c:pt idx="3209">
                  <c:v>41309</c:v>
                </c:pt>
                <c:pt idx="3210">
                  <c:v>41310</c:v>
                </c:pt>
                <c:pt idx="3211">
                  <c:v>41311</c:v>
                </c:pt>
                <c:pt idx="3212">
                  <c:v>41312</c:v>
                </c:pt>
                <c:pt idx="3213">
                  <c:v>41313</c:v>
                </c:pt>
                <c:pt idx="3214">
                  <c:v>41314</c:v>
                </c:pt>
                <c:pt idx="3215">
                  <c:v>41315</c:v>
                </c:pt>
                <c:pt idx="3216">
                  <c:v>41316</c:v>
                </c:pt>
                <c:pt idx="3217">
                  <c:v>41317</c:v>
                </c:pt>
                <c:pt idx="3218">
                  <c:v>41318</c:v>
                </c:pt>
                <c:pt idx="3219">
                  <c:v>41319</c:v>
                </c:pt>
                <c:pt idx="3220">
                  <c:v>41320</c:v>
                </c:pt>
                <c:pt idx="3221">
                  <c:v>41321</c:v>
                </c:pt>
                <c:pt idx="3222">
                  <c:v>41322</c:v>
                </c:pt>
                <c:pt idx="3223">
                  <c:v>41323</c:v>
                </c:pt>
                <c:pt idx="3224">
                  <c:v>41324</c:v>
                </c:pt>
                <c:pt idx="3225">
                  <c:v>41325</c:v>
                </c:pt>
                <c:pt idx="3226">
                  <c:v>41326</c:v>
                </c:pt>
                <c:pt idx="3227">
                  <c:v>41327</c:v>
                </c:pt>
                <c:pt idx="3228">
                  <c:v>41328</c:v>
                </c:pt>
                <c:pt idx="3229">
                  <c:v>41329</c:v>
                </c:pt>
                <c:pt idx="3230">
                  <c:v>41330</c:v>
                </c:pt>
                <c:pt idx="3231">
                  <c:v>41331</c:v>
                </c:pt>
                <c:pt idx="3232">
                  <c:v>41332</c:v>
                </c:pt>
                <c:pt idx="3233">
                  <c:v>41333</c:v>
                </c:pt>
                <c:pt idx="3234">
                  <c:v>41334</c:v>
                </c:pt>
                <c:pt idx="3235">
                  <c:v>41335</c:v>
                </c:pt>
                <c:pt idx="3236">
                  <c:v>41336</c:v>
                </c:pt>
                <c:pt idx="3237">
                  <c:v>41337</c:v>
                </c:pt>
                <c:pt idx="3238">
                  <c:v>41338</c:v>
                </c:pt>
                <c:pt idx="3239">
                  <c:v>41339</c:v>
                </c:pt>
                <c:pt idx="3240">
                  <c:v>41340</c:v>
                </c:pt>
                <c:pt idx="3241">
                  <c:v>41341</c:v>
                </c:pt>
                <c:pt idx="3242">
                  <c:v>41342</c:v>
                </c:pt>
                <c:pt idx="3243">
                  <c:v>41343</c:v>
                </c:pt>
                <c:pt idx="3244">
                  <c:v>41344</c:v>
                </c:pt>
                <c:pt idx="3245">
                  <c:v>41345</c:v>
                </c:pt>
                <c:pt idx="3246">
                  <c:v>41346</c:v>
                </c:pt>
                <c:pt idx="3247">
                  <c:v>41347</c:v>
                </c:pt>
                <c:pt idx="3248">
                  <c:v>41348</c:v>
                </c:pt>
                <c:pt idx="3249">
                  <c:v>41349</c:v>
                </c:pt>
                <c:pt idx="3250">
                  <c:v>41350</c:v>
                </c:pt>
                <c:pt idx="3251">
                  <c:v>41351</c:v>
                </c:pt>
                <c:pt idx="3252">
                  <c:v>41352</c:v>
                </c:pt>
                <c:pt idx="3253">
                  <c:v>41353</c:v>
                </c:pt>
                <c:pt idx="3254">
                  <c:v>41354</c:v>
                </c:pt>
                <c:pt idx="3255">
                  <c:v>41355</c:v>
                </c:pt>
                <c:pt idx="3256">
                  <c:v>41356</c:v>
                </c:pt>
                <c:pt idx="3257">
                  <c:v>41357</c:v>
                </c:pt>
                <c:pt idx="3258">
                  <c:v>41358</c:v>
                </c:pt>
                <c:pt idx="3259">
                  <c:v>41359</c:v>
                </c:pt>
                <c:pt idx="3260">
                  <c:v>41360</c:v>
                </c:pt>
                <c:pt idx="3261">
                  <c:v>41361</c:v>
                </c:pt>
                <c:pt idx="3262">
                  <c:v>41362</c:v>
                </c:pt>
                <c:pt idx="3263">
                  <c:v>41363</c:v>
                </c:pt>
                <c:pt idx="3264">
                  <c:v>41364</c:v>
                </c:pt>
                <c:pt idx="3265">
                  <c:v>41365</c:v>
                </c:pt>
                <c:pt idx="3266">
                  <c:v>41366</c:v>
                </c:pt>
                <c:pt idx="3267">
                  <c:v>41367</c:v>
                </c:pt>
                <c:pt idx="3268">
                  <c:v>41368</c:v>
                </c:pt>
                <c:pt idx="3269">
                  <c:v>41369</c:v>
                </c:pt>
                <c:pt idx="3270">
                  <c:v>41370</c:v>
                </c:pt>
                <c:pt idx="3271">
                  <c:v>41371</c:v>
                </c:pt>
                <c:pt idx="3272">
                  <c:v>41372</c:v>
                </c:pt>
                <c:pt idx="3273">
                  <c:v>41373</c:v>
                </c:pt>
                <c:pt idx="3274">
                  <c:v>41374</c:v>
                </c:pt>
                <c:pt idx="3275">
                  <c:v>41375</c:v>
                </c:pt>
                <c:pt idx="3276">
                  <c:v>41376</c:v>
                </c:pt>
                <c:pt idx="3277">
                  <c:v>41377</c:v>
                </c:pt>
                <c:pt idx="3278">
                  <c:v>41378</c:v>
                </c:pt>
                <c:pt idx="3279">
                  <c:v>41379</c:v>
                </c:pt>
                <c:pt idx="3280">
                  <c:v>41380</c:v>
                </c:pt>
                <c:pt idx="3281">
                  <c:v>41381</c:v>
                </c:pt>
                <c:pt idx="3282">
                  <c:v>41382</c:v>
                </c:pt>
                <c:pt idx="3283">
                  <c:v>41383</c:v>
                </c:pt>
                <c:pt idx="3284">
                  <c:v>41384</c:v>
                </c:pt>
                <c:pt idx="3285">
                  <c:v>41385</c:v>
                </c:pt>
                <c:pt idx="3286">
                  <c:v>41386</c:v>
                </c:pt>
                <c:pt idx="3287">
                  <c:v>41387</c:v>
                </c:pt>
                <c:pt idx="3288">
                  <c:v>41388</c:v>
                </c:pt>
                <c:pt idx="3289">
                  <c:v>41389</c:v>
                </c:pt>
                <c:pt idx="3290">
                  <c:v>41390</c:v>
                </c:pt>
                <c:pt idx="3291">
                  <c:v>41391</c:v>
                </c:pt>
                <c:pt idx="3292">
                  <c:v>41392</c:v>
                </c:pt>
                <c:pt idx="3293">
                  <c:v>41393</c:v>
                </c:pt>
                <c:pt idx="3294">
                  <c:v>41394</c:v>
                </c:pt>
                <c:pt idx="3295">
                  <c:v>41395</c:v>
                </c:pt>
                <c:pt idx="3296">
                  <c:v>41396</c:v>
                </c:pt>
                <c:pt idx="3297">
                  <c:v>41397</c:v>
                </c:pt>
                <c:pt idx="3298">
                  <c:v>41398</c:v>
                </c:pt>
                <c:pt idx="3299">
                  <c:v>41399</c:v>
                </c:pt>
                <c:pt idx="3300">
                  <c:v>41400</c:v>
                </c:pt>
                <c:pt idx="3301">
                  <c:v>41401</c:v>
                </c:pt>
                <c:pt idx="3302">
                  <c:v>41402</c:v>
                </c:pt>
                <c:pt idx="3303">
                  <c:v>41403</c:v>
                </c:pt>
                <c:pt idx="3304">
                  <c:v>41404</c:v>
                </c:pt>
                <c:pt idx="3305">
                  <c:v>41405</c:v>
                </c:pt>
                <c:pt idx="3306">
                  <c:v>41406</c:v>
                </c:pt>
                <c:pt idx="3307">
                  <c:v>41407</c:v>
                </c:pt>
                <c:pt idx="3308">
                  <c:v>41408</c:v>
                </c:pt>
                <c:pt idx="3309">
                  <c:v>41409</c:v>
                </c:pt>
                <c:pt idx="3310">
                  <c:v>41410</c:v>
                </c:pt>
                <c:pt idx="3311">
                  <c:v>41411</c:v>
                </c:pt>
                <c:pt idx="3312">
                  <c:v>41412</c:v>
                </c:pt>
                <c:pt idx="3313">
                  <c:v>41413</c:v>
                </c:pt>
                <c:pt idx="3314">
                  <c:v>41414</c:v>
                </c:pt>
                <c:pt idx="3315">
                  <c:v>41415</c:v>
                </c:pt>
                <c:pt idx="3316">
                  <c:v>41416</c:v>
                </c:pt>
                <c:pt idx="3317">
                  <c:v>41417</c:v>
                </c:pt>
                <c:pt idx="3318">
                  <c:v>41418</c:v>
                </c:pt>
                <c:pt idx="3319">
                  <c:v>41419</c:v>
                </c:pt>
                <c:pt idx="3320">
                  <c:v>41420</c:v>
                </c:pt>
                <c:pt idx="3321">
                  <c:v>41421</c:v>
                </c:pt>
                <c:pt idx="3322">
                  <c:v>41422</c:v>
                </c:pt>
                <c:pt idx="3323">
                  <c:v>41423</c:v>
                </c:pt>
                <c:pt idx="3324">
                  <c:v>41424</c:v>
                </c:pt>
                <c:pt idx="3325">
                  <c:v>41425</c:v>
                </c:pt>
                <c:pt idx="3326">
                  <c:v>41426</c:v>
                </c:pt>
                <c:pt idx="3327">
                  <c:v>41427</c:v>
                </c:pt>
                <c:pt idx="3328">
                  <c:v>41428</c:v>
                </c:pt>
                <c:pt idx="3329">
                  <c:v>41429</c:v>
                </c:pt>
                <c:pt idx="3330">
                  <c:v>41430</c:v>
                </c:pt>
                <c:pt idx="3331">
                  <c:v>41431</c:v>
                </c:pt>
                <c:pt idx="3332">
                  <c:v>41432</c:v>
                </c:pt>
                <c:pt idx="3333">
                  <c:v>41433</c:v>
                </c:pt>
                <c:pt idx="3334">
                  <c:v>41434</c:v>
                </c:pt>
                <c:pt idx="3335">
                  <c:v>41435</c:v>
                </c:pt>
                <c:pt idx="3336">
                  <c:v>41436</c:v>
                </c:pt>
                <c:pt idx="3337">
                  <c:v>41437</c:v>
                </c:pt>
                <c:pt idx="3338">
                  <c:v>41438</c:v>
                </c:pt>
                <c:pt idx="3339">
                  <c:v>41439</c:v>
                </c:pt>
                <c:pt idx="3340">
                  <c:v>41440</c:v>
                </c:pt>
                <c:pt idx="3341">
                  <c:v>41441</c:v>
                </c:pt>
                <c:pt idx="3342">
                  <c:v>41442</c:v>
                </c:pt>
                <c:pt idx="3343">
                  <c:v>41443</c:v>
                </c:pt>
                <c:pt idx="3344">
                  <c:v>41444</c:v>
                </c:pt>
                <c:pt idx="3345">
                  <c:v>41445</c:v>
                </c:pt>
                <c:pt idx="3346">
                  <c:v>41446</c:v>
                </c:pt>
                <c:pt idx="3347">
                  <c:v>41447</c:v>
                </c:pt>
                <c:pt idx="3348">
                  <c:v>41448</c:v>
                </c:pt>
                <c:pt idx="3349">
                  <c:v>41449</c:v>
                </c:pt>
                <c:pt idx="3350">
                  <c:v>41450</c:v>
                </c:pt>
                <c:pt idx="3351">
                  <c:v>41451</c:v>
                </c:pt>
                <c:pt idx="3352">
                  <c:v>41452</c:v>
                </c:pt>
                <c:pt idx="3353">
                  <c:v>41453</c:v>
                </c:pt>
                <c:pt idx="3354">
                  <c:v>41454</c:v>
                </c:pt>
                <c:pt idx="3355">
                  <c:v>41455</c:v>
                </c:pt>
                <c:pt idx="3356">
                  <c:v>41456</c:v>
                </c:pt>
                <c:pt idx="3357">
                  <c:v>41457</c:v>
                </c:pt>
                <c:pt idx="3358">
                  <c:v>41458</c:v>
                </c:pt>
                <c:pt idx="3359">
                  <c:v>41459</c:v>
                </c:pt>
                <c:pt idx="3360">
                  <c:v>41460</c:v>
                </c:pt>
                <c:pt idx="3361">
                  <c:v>41461</c:v>
                </c:pt>
                <c:pt idx="3362">
                  <c:v>41462</c:v>
                </c:pt>
                <c:pt idx="3363">
                  <c:v>41463</c:v>
                </c:pt>
                <c:pt idx="3364">
                  <c:v>41464</c:v>
                </c:pt>
                <c:pt idx="3365">
                  <c:v>41465</c:v>
                </c:pt>
                <c:pt idx="3366">
                  <c:v>41466</c:v>
                </c:pt>
                <c:pt idx="3367">
                  <c:v>41467</c:v>
                </c:pt>
                <c:pt idx="3368">
                  <c:v>41468</c:v>
                </c:pt>
                <c:pt idx="3369">
                  <c:v>41469</c:v>
                </c:pt>
                <c:pt idx="3370">
                  <c:v>41470</c:v>
                </c:pt>
                <c:pt idx="3371">
                  <c:v>41471</c:v>
                </c:pt>
                <c:pt idx="3372">
                  <c:v>41472</c:v>
                </c:pt>
                <c:pt idx="3373">
                  <c:v>41473</c:v>
                </c:pt>
                <c:pt idx="3374">
                  <c:v>41474</c:v>
                </c:pt>
                <c:pt idx="3375">
                  <c:v>41475</c:v>
                </c:pt>
                <c:pt idx="3376">
                  <c:v>41476</c:v>
                </c:pt>
                <c:pt idx="3377">
                  <c:v>41477</c:v>
                </c:pt>
                <c:pt idx="3378">
                  <c:v>41478</c:v>
                </c:pt>
                <c:pt idx="3379">
                  <c:v>41479</c:v>
                </c:pt>
                <c:pt idx="3380">
                  <c:v>41480</c:v>
                </c:pt>
                <c:pt idx="3381">
                  <c:v>41481</c:v>
                </c:pt>
                <c:pt idx="3382">
                  <c:v>41482</c:v>
                </c:pt>
                <c:pt idx="3383">
                  <c:v>41483</c:v>
                </c:pt>
                <c:pt idx="3384">
                  <c:v>41484</c:v>
                </c:pt>
                <c:pt idx="3385">
                  <c:v>41485</c:v>
                </c:pt>
                <c:pt idx="3386">
                  <c:v>41486</c:v>
                </c:pt>
                <c:pt idx="3387">
                  <c:v>41487</c:v>
                </c:pt>
                <c:pt idx="3388">
                  <c:v>41488</c:v>
                </c:pt>
                <c:pt idx="3389">
                  <c:v>41489</c:v>
                </c:pt>
                <c:pt idx="3390">
                  <c:v>41490</c:v>
                </c:pt>
                <c:pt idx="3391">
                  <c:v>41491</c:v>
                </c:pt>
                <c:pt idx="3392">
                  <c:v>41492</c:v>
                </c:pt>
                <c:pt idx="3393">
                  <c:v>41493</c:v>
                </c:pt>
                <c:pt idx="3394">
                  <c:v>41494</c:v>
                </c:pt>
                <c:pt idx="3395">
                  <c:v>41495</c:v>
                </c:pt>
                <c:pt idx="3396">
                  <c:v>41496</c:v>
                </c:pt>
                <c:pt idx="3397">
                  <c:v>41497</c:v>
                </c:pt>
                <c:pt idx="3398">
                  <c:v>41498</c:v>
                </c:pt>
                <c:pt idx="3399">
                  <c:v>41499</c:v>
                </c:pt>
                <c:pt idx="3400">
                  <c:v>41500</c:v>
                </c:pt>
                <c:pt idx="3401">
                  <c:v>41501</c:v>
                </c:pt>
                <c:pt idx="3402">
                  <c:v>41502</c:v>
                </c:pt>
                <c:pt idx="3403">
                  <c:v>41503</c:v>
                </c:pt>
                <c:pt idx="3404">
                  <c:v>41504</c:v>
                </c:pt>
                <c:pt idx="3405">
                  <c:v>41505</c:v>
                </c:pt>
                <c:pt idx="3406">
                  <c:v>41506</c:v>
                </c:pt>
                <c:pt idx="3407">
                  <c:v>41507</c:v>
                </c:pt>
                <c:pt idx="3408">
                  <c:v>41508</c:v>
                </c:pt>
                <c:pt idx="3409">
                  <c:v>41509</c:v>
                </c:pt>
                <c:pt idx="3410">
                  <c:v>41510</c:v>
                </c:pt>
                <c:pt idx="3411">
                  <c:v>41511</c:v>
                </c:pt>
                <c:pt idx="3412">
                  <c:v>41512</c:v>
                </c:pt>
                <c:pt idx="3413">
                  <c:v>41513</c:v>
                </c:pt>
                <c:pt idx="3414">
                  <c:v>41514</c:v>
                </c:pt>
                <c:pt idx="3415">
                  <c:v>41515</c:v>
                </c:pt>
                <c:pt idx="3416">
                  <c:v>41516</c:v>
                </c:pt>
                <c:pt idx="3417">
                  <c:v>41517</c:v>
                </c:pt>
                <c:pt idx="3418">
                  <c:v>41518</c:v>
                </c:pt>
                <c:pt idx="3419">
                  <c:v>41519</c:v>
                </c:pt>
                <c:pt idx="3420">
                  <c:v>41520</c:v>
                </c:pt>
                <c:pt idx="3421">
                  <c:v>41521</c:v>
                </c:pt>
                <c:pt idx="3422">
                  <c:v>41522</c:v>
                </c:pt>
                <c:pt idx="3423">
                  <c:v>41523</c:v>
                </c:pt>
                <c:pt idx="3424">
                  <c:v>41524</c:v>
                </c:pt>
                <c:pt idx="3425">
                  <c:v>41525</c:v>
                </c:pt>
                <c:pt idx="3426">
                  <c:v>41526</c:v>
                </c:pt>
                <c:pt idx="3427">
                  <c:v>41527</c:v>
                </c:pt>
                <c:pt idx="3428">
                  <c:v>41528</c:v>
                </c:pt>
                <c:pt idx="3429">
                  <c:v>41529</c:v>
                </c:pt>
                <c:pt idx="3430">
                  <c:v>41530</c:v>
                </c:pt>
                <c:pt idx="3431">
                  <c:v>41531</c:v>
                </c:pt>
                <c:pt idx="3432">
                  <c:v>41532</c:v>
                </c:pt>
                <c:pt idx="3433">
                  <c:v>41533</c:v>
                </c:pt>
                <c:pt idx="3434">
                  <c:v>41534</c:v>
                </c:pt>
                <c:pt idx="3435">
                  <c:v>41535</c:v>
                </c:pt>
                <c:pt idx="3436">
                  <c:v>41536</c:v>
                </c:pt>
                <c:pt idx="3437">
                  <c:v>41537</c:v>
                </c:pt>
                <c:pt idx="3438">
                  <c:v>41538</c:v>
                </c:pt>
                <c:pt idx="3439">
                  <c:v>41539</c:v>
                </c:pt>
                <c:pt idx="3440">
                  <c:v>41540</c:v>
                </c:pt>
                <c:pt idx="3441">
                  <c:v>41541</c:v>
                </c:pt>
                <c:pt idx="3442">
                  <c:v>41542</c:v>
                </c:pt>
                <c:pt idx="3443">
                  <c:v>41543</c:v>
                </c:pt>
                <c:pt idx="3444">
                  <c:v>41544</c:v>
                </c:pt>
                <c:pt idx="3445">
                  <c:v>41545</c:v>
                </c:pt>
                <c:pt idx="3446">
                  <c:v>41546</c:v>
                </c:pt>
                <c:pt idx="3447">
                  <c:v>41547</c:v>
                </c:pt>
                <c:pt idx="3448">
                  <c:v>41548</c:v>
                </c:pt>
                <c:pt idx="3449">
                  <c:v>41549</c:v>
                </c:pt>
                <c:pt idx="3450">
                  <c:v>41550</c:v>
                </c:pt>
                <c:pt idx="3451">
                  <c:v>41551</c:v>
                </c:pt>
                <c:pt idx="3452">
                  <c:v>41552</c:v>
                </c:pt>
                <c:pt idx="3453">
                  <c:v>41553</c:v>
                </c:pt>
                <c:pt idx="3454">
                  <c:v>41554</c:v>
                </c:pt>
                <c:pt idx="3455">
                  <c:v>41555</c:v>
                </c:pt>
                <c:pt idx="3456">
                  <c:v>41556</c:v>
                </c:pt>
                <c:pt idx="3457">
                  <c:v>41557</c:v>
                </c:pt>
                <c:pt idx="3458">
                  <c:v>41558</c:v>
                </c:pt>
                <c:pt idx="3459">
                  <c:v>41559</c:v>
                </c:pt>
                <c:pt idx="3460">
                  <c:v>41560</c:v>
                </c:pt>
                <c:pt idx="3461">
                  <c:v>41561</c:v>
                </c:pt>
                <c:pt idx="3462">
                  <c:v>41562</c:v>
                </c:pt>
                <c:pt idx="3463">
                  <c:v>41563</c:v>
                </c:pt>
                <c:pt idx="3464">
                  <c:v>41564</c:v>
                </c:pt>
                <c:pt idx="3465">
                  <c:v>41565</c:v>
                </c:pt>
                <c:pt idx="3466">
                  <c:v>41566</c:v>
                </c:pt>
                <c:pt idx="3467">
                  <c:v>41567</c:v>
                </c:pt>
                <c:pt idx="3468">
                  <c:v>41568</c:v>
                </c:pt>
                <c:pt idx="3469">
                  <c:v>41569</c:v>
                </c:pt>
                <c:pt idx="3470">
                  <c:v>41570</c:v>
                </c:pt>
                <c:pt idx="3471">
                  <c:v>41571</c:v>
                </c:pt>
                <c:pt idx="3472">
                  <c:v>41572</c:v>
                </c:pt>
                <c:pt idx="3473">
                  <c:v>41573</c:v>
                </c:pt>
                <c:pt idx="3474">
                  <c:v>41574</c:v>
                </c:pt>
                <c:pt idx="3475">
                  <c:v>41575</c:v>
                </c:pt>
                <c:pt idx="3476">
                  <c:v>41576</c:v>
                </c:pt>
                <c:pt idx="3477">
                  <c:v>41577</c:v>
                </c:pt>
                <c:pt idx="3478">
                  <c:v>41578</c:v>
                </c:pt>
                <c:pt idx="3479">
                  <c:v>41579</c:v>
                </c:pt>
                <c:pt idx="3480">
                  <c:v>41580</c:v>
                </c:pt>
                <c:pt idx="3481">
                  <c:v>41581</c:v>
                </c:pt>
                <c:pt idx="3482">
                  <c:v>41582</c:v>
                </c:pt>
                <c:pt idx="3483">
                  <c:v>41583</c:v>
                </c:pt>
                <c:pt idx="3484">
                  <c:v>41584</c:v>
                </c:pt>
                <c:pt idx="3485">
                  <c:v>41585</c:v>
                </c:pt>
                <c:pt idx="3486">
                  <c:v>41586</c:v>
                </c:pt>
                <c:pt idx="3487">
                  <c:v>41587</c:v>
                </c:pt>
                <c:pt idx="3488">
                  <c:v>41588</c:v>
                </c:pt>
                <c:pt idx="3489">
                  <c:v>41589</c:v>
                </c:pt>
                <c:pt idx="3490">
                  <c:v>41590</c:v>
                </c:pt>
                <c:pt idx="3491">
                  <c:v>41591</c:v>
                </c:pt>
                <c:pt idx="3492">
                  <c:v>41592</c:v>
                </c:pt>
                <c:pt idx="3493">
                  <c:v>41593</c:v>
                </c:pt>
                <c:pt idx="3494">
                  <c:v>41594</c:v>
                </c:pt>
                <c:pt idx="3495">
                  <c:v>41595</c:v>
                </c:pt>
                <c:pt idx="3496">
                  <c:v>41596</c:v>
                </c:pt>
                <c:pt idx="3497">
                  <c:v>41597</c:v>
                </c:pt>
                <c:pt idx="3498">
                  <c:v>41598</c:v>
                </c:pt>
                <c:pt idx="3499">
                  <c:v>41599</c:v>
                </c:pt>
                <c:pt idx="3500">
                  <c:v>41600</c:v>
                </c:pt>
                <c:pt idx="3501">
                  <c:v>41601</c:v>
                </c:pt>
                <c:pt idx="3502">
                  <c:v>41602</c:v>
                </c:pt>
                <c:pt idx="3503">
                  <c:v>41603</c:v>
                </c:pt>
                <c:pt idx="3504">
                  <c:v>41604</c:v>
                </c:pt>
                <c:pt idx="3505">
                  <c:v>41605</c:v>
                </c:pt>
                <c:pt idx="3506">
                  <c:v>41606</c:v>
                </c:pt>
                <c:pt idx="3507">
                  <c:v>41607</c:v>
                </c:pt>
                <c:pt idx="3508">
                  <c:v>41608</c:v>
                </c:pt>
                <c:pt idx="3509">
                  <c:v>41609</c:v>
                </c:pt>
                <c:pt idx="3510">
                  <c:v>41610</c:v>
                </c:pt>
                <c:pt idx="3511">
                  <c:v>41611</c:v>
                </c:pt>
                <c:pt idx="3512">
                  <c:v>41612</c:v>
                </c:pt>
                <c:pt idx="3513">
                  <c:v>41613</c:v>
                </c:pt>
                <c:pt idx="3514">
                  <c:v>41614</c:v>
                </c:pt>
                <c:pt idx="3515">
                  <c:v>41615</c:v>
                </c:pt>
                <c:pt idx="3516">
                  <c:v>41616</c:v>
                </c:pt>
                <c:pt idx="3517">
                  <c:v>41617</c:v>
                </c:pt>
                <c:pt idx="3518">
                  <c:v>41618</c:v>
                </c:pt>
                <c:pt idx="3519">
                  <c:v>41619</c:v>
                </c:pt>
                <c:pt idx="3520">
                  <c:v>41620</c:v>
                </c:pt>
                <c:pt idx="3521">
                  <c:v>41621</c:v>
                </c:pt>
                <c:pt idx="3522">
                  <c:v>41622</c:v>
                </c:pt>
                <c:pt idx="3523">
                  <c:v>41623</c:v>
                </c:pt>
                <c:pt idx="3524">
                  <c:v>41624</c:v>
                </c:pt>
                <c:pt idx="3525">
                  <c:v>41625</c:v>
                </c:pt>
                <c:pt idx="3526">
                  <c:v>41626</c:v>
                </c:pt>
                <c:pt idx="3527">
                  <c:v>41627</c:v>
                </c:pt>
                <c:pt idx="3528">
                  <c:v>41628</c:v>
                </c:pt>
                <c:pt idx="3529">
                  <c:v>41629</c:v>
                </c:pt>
                <c:pt idx="3530">
                  <c:v>41630</c:v>
                </c:pt>
                <c:pt idx="3531">
                  <c:v>41631</c:v>
                </c:pt>
                <c:pt idx="3532">
                  <c:v>41632</c:v>
                </c:pt>
                <c:pt idx="3533">
                  <c:v>41633</c:v>
                </c:pt>
                <c:pt idx="3534">
                  <c:v>41634</c:v>
                </c:pt>
                <c:pt idx="3535">
                  <c:v>41635</c:v>
                </c:pt>
                <c:pt idx="3536">
                  <c:v>41636</c:v>
                </c:pt>
                <c:pt idx="3537">
                  <c:v>41637</c:v>
                </c:pt>
                <c:pt idx="3538">
                  <c:v>41638</c:v>
                </c:pt>
                <c:pt idx="3539">
                  <c:v>41639</c:v>
                </c:pt>
                <c:pt idx="3540">
                  <c:v>41640</c:v>
                </c:pt>
                <c:pt idx="3541">
                  <c:v>41641</c:v>
                </c:pt>
                <c:pt idx="3542">
                  <c:v>41642</c:v>
                </c:pt>
                <c:pt idx="3543">
                  <c:v>41643</c:v>
                </c:pt>
                <c:pt idx="3544">
                  <c:v>41644</c:v>
                </c:pt>
                <c:pt idx="3545">
                  <c:v>41645</c:v>
                </c:pt>
                <c:pt idx="3546">
                  <c:v>41646</c:v>
                </c:pt>
                <c:pt idx="3547">
                  <c:v>41647</c:v>
                </c:pt>
                <c:pt idx="3548">
                  <c:v>41648</c:v>
                </c:pt>
                <c:pt idx="3549">
                  <c:v>41649</c:v>
                </c:pt>
                <c:pt idx="3550">
                  <c:v>41650</c:v>
                </c:pt>
                <c:pt idx="3551">
                  <c:v>41651</c:v>
                </c:pt>
                <c:pt idx="3552">
                  <c:v>41652</c:v>
                </c:pt>
                <c:pt idx="3553">
                  <c:v>41653</c:v>
                </c:pt>
                <c:pt idx="3554">
                  <c:v>41654</c:v>
                </c:pt>
                <c:pt idx="3555">
                  <c:v>41655</c:v>
                </c:pt>
                <c:pt idx="3556">
                  <c:v>41656</c:v>
                </c:pt>
                <c:pt idx="3557">
                  <c:v>41657</c:v>
                </c:pt>
                <c:pt idx="3558">
                  <c:v>41658</c:v>
                </c:pt>
                <c:pt idx="3559">
                  <c:v>41659</c:v>
                </c:pt>
                <c:pt idx="3560">
                  <c:v>41660</c:v>
                </c:pt>
                <c:pt idx="3561">
                  <c:v>41661</c:v>
                </c:pt>
                <c:pt idx="3562">
                  <c:v>41662</c:v>
                </c:pt>
                <c:pt idx="3563">
                  <c:v>41663</c:v>
                </c:pt>
                <c:pt idx="3564">
                  <c:v>41664</c:v>
                </c:pt>
                <c:pt idx="3565">
                  <c:v>41665</c:v>
                </c:pt>
                <c:pt idx="3566">
                  <c:v>41666</c:v>
                </c:pt>
                <c:pt idx="3567">
                  <c:v>41667</c:v>
                </c:pt>
                <c:pt idx="3568">
                  <c:v>41668</c:v>
                </c:pt>
                <c:pt idx="3569">
                  <c:v>41669</c:v>
                </c:pt>
                <c:pt idx="3570">
                  <c:v>41670</c:v>
                </c:pt>
                <c:pt idx="3571">
                  <c:v>41671</c:v>
                </c:pt>
                <c:pt idx="3572">
                  <c:v>41672</c:v>
                </c:pt>
                <c:pt idx="3573">
                  <c:v>41673</c:v>
                </c:pt>
                <c:pt idx="3574">
                  <c:v>41674</c:v>
                </c:pt>
                <c:pt idx="3575">
                  <c:v>41675</c:v>
                </c:pt>
                <c:pt idx="3576">
                  <c:v>41676</c:v>
                </c:pt>
                <c:pt idx="3577">
                  <c:v>41677</c:v>
                </c:pt>
                <c:pt idx="3578">
                  <c:v>41678</c:v>
                </c:pt>
                <c:pt idx="3579">
                  <c:v>41679</c:v>
                </c:pt>
                <c:pt idx="3580">
                  <c:v>41680</c:v>
                </c:pt>
                <c:pt idx="3581">
                  <c:v>41681</c:v>
                </c:pt>
                <c:pt idx="3582">
                  <c:v>41682</c:v>
                </c:pt>
                <c:pt idx="3583">
                  <c:v>41683</c:v>
                </c:pt>
                <c:pt idx="3584">
                  <c:v>41684</c:v>
                </c:pt>
                <c:pt idx="3585">
                  <c:v>41685</c:v>
                </c:pt>
                <c:pt idx="3586">
                  <c:v>41686</c:v>
                </c:pt>
                <c:pt idx="3587">
                  <c:v>41687</c:v>
                </c:pt>
                <c:pt idx="3588">
                  <c:v>41688</c:v>
                </c:pt>
                <c:pt idx="3589">
                  <c:v>41689</c:v>
                </c:pt>
                <c:pt idx="3590">
                  <c:v>41690</c:v>
                </c:pt>
                <c:pt idx="3591">
                  <c:v>41691</c:v>
                </c:pt>
                <c:pt idx="3592">
                  <c:v>41692</c:v>
                </c:pt>
                <c:pt idx="3593">
                  <c:v>41693</c:v>
                </c:pt>
                <c:pt idx="3594">
                  <c:v>41694</c:v>
                </c:pt>
                <c:pt idx="3595">
                  <c:v>41695</c:v>
                </c:pt>
                <c:pt idx="3596">
                  <c:v>41696</c:v>
                </c:pt>
                <c:pt idx="3597">
                  <c:v>41697</c:v>
                </c:pt>
                <c:pt idx="3598">
                  <c:v>41698</c:v>
                </c:pt>
                <c:pt idx="3599">
                  <c:v>41699</c:v>
                </c:pt>
                <c:pt idx="3600">
                  <c:v>41700</c:v>
                </c:pt>
                <c:pt idx="3601">
                  <c:v>41701</c:v>
                </c:pt>
                <c:pt idx="3602">
                  <c:v>41702</c:v>
                </c:pt>
                <c:pt idx="3603">
                  <c:v>41703</c:v>
                </c:pt>
                <c:pt idx="3604">
                  <c:v>41704</c:v>
                </c:pt>
                <c:pt idx="3605">
                  <c:v>41705</c:v>
                </c:pt>
                <c:pt idx="3606">
                  <c:v>41706</c:v>
                </c:pt>
                <c:pt idx="3607">
                  <c:v>41707</c:v>
                </c:pt>
                <c:pt idx="3608">
                  <c:v>41708</c:v>
                </c:pt>
                <c:pt idx="3609">
                  <c:v>41709</c:v>
                </c:pt>
                <c:pt idx="3610">
                  <c:v>41710</c:v>
                </c:pt>
                <c:pt idx="3611">
                  <c:v>41711</c:v>
                </c:pt>
                <c:pt idx="3612">
                  <c:v>41712</c:v>
                </c:pt>
                <c:pt idx="3613">
                  <c:v>41713</c:v>
                </c:pt>
                <c:pt idx="3614">
                  <c:v>41714</c:v>
                </c:pt>
                <c:pt idx="3615">
                  <c:v>41715</c:v>
                </c:pt>
                <c:pt idx="3616">
                  <c:v>41716</c:v>
                </c:pt>
                <c:pt idx="3617">
                  <c:v>41717</c:v>
                </c:pt>
                <c:pt idx="3618">
                  <c:v>41718</c:v>
                </c:pt>
                <c:pt idx="3619">
                  <c:v>41719</c:v>
                </c:pt>
                <c:pt idx="3620">
                  <c:v>41720</c:v>
                </c:pt>
                <c:pt idx="3621">
                  <c:v>41721</c:v>
                </c:pt>
                <c:pt idx="3622">
                  <c:v>41722</c:v>
                </c:pt>
                <c:pt idx="3623">
                  <c:v>41723</c:v>
                </c:pt>
                <c:pt idx="3624">
                  <c:v>41724</c:v>
                </c:pt>
                <c:pt idx="3625">
                  <c:v>41725</c:v>
                </c:pt>
                <c:pt idx="3626">
                  <c:v>41726</c:v>
                </c:pt>
                <c:pt idx="3627">
                  <c:v>41727</c:v>
                </c:pt>
                <c:pt idx="3628">
                  <c:v>41728</c:v>
                </c:pt>
                <c:pt idx="3629">
                  <c:v>41729</c:v>
                </c:pt>
                <c:pt idx="3630">
                  <c:v>41730</c:v>
                </c:pt>
                <c:pt idx="3631">
                  <c:v>41731</c:v>
                </c:pt>
                <c:pt idx="3632">
                  <c:v>41732</c:v>
                </c:pt>
                <c:pt idx="3633">
                  <c:v>41733</c:v>
                </c:pt>
                <c:pt idx="3634">
                  <c:v>41734</c:v>
                </c:pt>
                <c:pt idx="3635">
                  <c:v>41735</c:v>
                </c:pt>
                <c:pt idx="3636">
                  <c:v>41736</c:v>
                </c:pt>
                <c:pt idx="3637">
                  <c:v>41737</c:v>
                </c:pt>
                <c:pt idx="3638">
                  <c:v>41738</c:v>
                </c:pt>
                <c:pt idx="3639">
                  <c:v>41739</c:v>
                </c:pt>
                <c:pt idx="3640">
                  <c:v>41740</c:v>
                </c:pt>
                <c:pt idx="3641">
                  <c:v>41741</c:v>
                </c:pt>
                <c:pt idx="3642">
                  <c:v>41742</c:v>
                </c:pt>
                <c:pt idx="3643">
                  <c:v>41743</c:v>
                </c:pt>
                <c:pt idx="3644">
                  <c:v>41744</c:v>
                </c:pt>
                <c:pt idx="3645">
                  <c:v>41745</c:v>
                </c:pt>
                <c:pt idx="3646">
                  <c:v>41746</c:v>
                </c:pt>
                <c:pt idx="3647">
                  <c:v>41747</c:v>
                </c:pt>
                <c:pt idx="3648">
                  <c:v>41748</c:v>
                </c:pt>
                <c:pt idx="3649">
                  <c:v>41749</c:v>
                </c:pt>
                <c:pt idx="3650">
                  <c:v>41750</c:v>
                </c:pt>
                <c:pt idx="3651">
                  <c:v>41751</c:v>
                </c:pt>
                <c:pt idx="3652">
                  <c:v>41752</c:v>
                </c:pt>
                <c:pt idx="3653">
                  <c:v>41753</c:v>
                </c:pt>
                <c:pt idx="3654">
                  <c:v>41754</c:v>
                </c:pt>
                <c:pt idx="3655">
                  <c:v>41755</c:v>
                </c:pt>
                <c:pt idx="3656">
                  <c:v>41756</c:v>
                </c:pt>
                <c:pt idx="3657">
                  <c:v>41757</c:v>
                </c:pt>
                <c:pt idx="3658">
                  <c:v>41758</c:v>
                </c:pt>
                <c:pt idx="3659">
                  <c:v>41759</c:v>
                </c:pt>
                <c:pt idx="3660">
                  <c:v>41760</c:v>
                </c:pt>
                <c:pt idx="3661">
                  <c:v>41761</c:v>
                </c:pt>
                <c:pt idx="3662">
                  <c:v>41762</c:v>
                </c:pt>
                <c:pt idx="3663">
                  <c:v>41763</c:v>
                </c:pt>
                <c:pt idx="3664">
                  <c:v>41764</c:v>
                </c:pt>
                <c:pt idx="3665">
                  <c:v>41765</c:v>
                </c:pt>
                <c:pt idx="3666">
                  <c:v>41766</c:v>
                </c:pt>
                <c:pt idx="3667">
                  <c:v>41767</c:v>
                </c:pt>
                <c:pt idx="3668">
                  <c:v>41768</c:v>
                </c:pt>
                <c:pt idx="3669">
                  <c:v>41769</c:v>
                </c:pt>
                <c:pt idx="3670">
                  <c:v>41770</c:v>
                </c:pt>
                <c:pt idx="3671">
                  <c:v>41771</c:v>
                </c:pt>
                <c:pt idx="3672">
                  <c:v>41772</c:v>
                </c:pt>
                <c:pt idx="3673">
                  <c:v>41773</c:v>
                </c:pt>
                <c:pt idx="3674">
                  <c:v>41774</c:v>
                </c:pt>
                <c:pt idx="3675">
                  <c:v>41775</c:v>
                </c:pt>
                <c:pt idx="3676">
                  <c:v>41776</c:v>
                </c:pt>
                <c:pt idx="3677">
                  <c:v>41777</c:v>
                </c:pt>
                <c:pt idx="3678">
                  <c:v>41778</c:v>
                </c:pt>
                <c:pt idx="3679">
                  <c:v>41779</c:v>
                </c:pt>
                <c:pt idx="3680">
                  <c:v>41780</c:v>
                </c:pt>
                <c:pt idx="3681">
                  <c:v>41781</c:v>
                </c:pt>
                <c:pt idx="3682">
                  <c:v>41782</c:v>
                </c:pt>
                <c:pt idx="3683">
                  <c:v>41783</c:v>
                </c:pt>
                <c:pt idx="3684">
                  <c:v>41784</c:v>
                </c:pt>
                <c:pt idx="3685">
                  <c:v>41785</c:v>
                </c:pt>
                <c:pt idx="3686">
                  <c:v>41786</c:v>
                </c:pt>
                <c:pt idx="3687">
                  <c:v>41787</c:v>
                </c:pt>
                <c:pt idx="3688">
                  <c:v>41788</c:v>
                </c:pt>
                <c:pt idx="3689">
                  <c:v>41789</c:v>
                </c:pt>
                <c:pt idx="3690">
                  <c:v>41790</c:v>
                </c:pt>
                <c:pt idx="3691">
                  <c:v>41791</c:v>
                </c:pt>
                <c:pt idx="3692">
                  <c:v>41792</c:v>
                </c:pt>
                <c:pt idx="3693">
                  <c:v>41793</c:v>
                </c:pt>
                <c:pt idx="3694">
                  <c:v>41794</c:v>
                </c:pt>
                <c:pt idx="3695">
                  <c:v>41795</c:v>
                </c:pt>
                <c:pt idx="3696">
                  <c:v>41796</c:v>
                </c:pt>
                <c:pt idx="3697">
                  <c:v>41797</c:v>
                </c:pt>
                <c:pt idx="3698">
                  <c:v>41798</c:v>
                </c:pt>
                <c:pt idx="3699">
                  <c:v>41799</c:v>
                </c:pt>
                <c:pt idx="3700">
                  <c:v>41800</c:v>
                </c:pt>
                <c:pt idx="3701">
                  <c:v>41801</c:v>
                </c:pt>
                <c:pt idx="3702">
                  <c:v>41802</c:v>
                </c:pt>
                <c:pt idx="3703">
                  <c:v>41803</c:v>
                </c:pt>
                <c:pt idx="3704">
                  <c:v>41804</c:v>
                </c:pt>
                <c:pt idx="3705">
                  <c:v>41805</c:v>
                </c:pt>
                <c:pt idx="3706">
                  <c:v>41806</c:v>
                </c:pt>
                <c:pt idx="3707">
                  <c:v>41807</c:v>
                </c:pt>
                <c:pt idx="3708">
                  <c:v>41808</c:v>
                </c:pt>
                <c:pt idx="3709">
                  <c:v>41809</c:v>
                </c:pt>
                <c:pt idx="3710">
                  <c:v>41810</c:v>
                </c:pt>
                <c:pt idx="3711">
                  <c:v>41811</c:v>
                </c:pt>
                <c:pt idx="3712">
                  <c:v>41812</c:v>
                </c:pt>
                <c:pt idx="3713">
                  <c:v>41813</c:v>
                </c:pt>
                <c:pt idx="3714">
                  <c:v>41814</c:v>
                </c:pt>
                <c:pt idx="3715">
                  <c:v>41815</c:v>
                </c:pt>
                <c:pt idx="3716">
                  <c:v>41816</c:v>
                </c:pt>
                <c:pt idx="3717">
                  <c:v>41817</c:v>
                </c:pt>
                <c:pt idx="3718">
                  <c:v>41818</c:v>
                </c:pt>
                <c:pt idx="3719">
                  <c:v>41819</c:v>
                </c:pt>
                <c:pt idx="3720">
                  <c:v>41820</c:v>
                </c:pt>
                <c:pt idx="3721">
                  <c:v>41821</c:v>
                </c:pt>
                <c:pt idx="3722">
                  <c:v>41822</c:v>
                </c:pt>
                <c:pt idx="3723">
                  <c:v>41823</c:v>
                </c:pt>
                <c:pt idx="3724">
                  <c:v>41824</c:v>
                </c:pt>
                <c:pt idx="3725">
                  <c:v>41825</c:v>
                </c:pt>
                <c:pt idx="3726">
                  <c:v>41826</c:v>
                </c:pt>
                <c:pt idx="3727">
                  <c:v>41827</c:v>
                </c:pt>
                <c:pt idx="3728">
                  <c:v>41828</c:v>
                </c:pt>
                <c:pt idx="3729">
                  <c:v>41829</c:v>
                </c:pt>
                <c:pt idx="3730">
                  <c:v>41830</c:v>
                </c:pt>
                <c:pt idx="3731">
                  <c:v>41831</c:v>
                </c:pt>
                <c:pt idx="3732">
                  <c:v>41832</c:v>
                </c:pt>
                <c:pt idx="3733">
                  <c:v>41833</c:v>
                </c:pt>
                <c:pt idx="3734">
                  <c:v>41834</c:v>
                </c:pt>
                <c:pt idx="3735">
                  <c:v>41835</c:v>
                </c:pt>
                <c:pt idx="3736">
                  <c:v>41836</c:v>
                </c:pt>
                <c:pt idx="3737">
                  <c:v>41837</c:v>
                </c:pt>
                <c:pt idx="3738">
                  <c:v>41838</c:v>
                </c:pt>
                <c:pt idx="3739">
                  <c:v>41839</c:v>
                </c:pt>
                <c:pt idx="3740">
                  <c:v>41840</c:v>
                </c:pt>
                <c:pt idx="3741">
                  <c:v>41841</c:v>
                </c:pt>
                <c:pt idx="3742">
                  <c:v>41842</c:v>
                </c:pt>
                <c:pt idx="3743">
                  <c:v>41843</c:v>
                </c:pt>
                <c:pt idx="3744">
                  <c:v>41844</c:v>
                </c:pt>
                <c:pt idx="3745">
                  <c:v>41845</c:v>
                </c:pt>
                <c:pt idx="3746">
                  <c:v>41846</c:v>
                </c:pt>
                <c:pt idx="3747">
                  <c:v>41847</c:v>
                </c:pt>
                <c:pt idx="3748">
                  <c:v>41848</c:v>
                </c:pt>
                <c:pt idx="3749">
                  <c:v>41849</c:v>
                </c:pt>
                <c:pt idx="3750">
                  <c:v>41850</c:v>
                </c:pt>
                <c:pt idx="3751">
                  <c:v>41851</c:v>
                </c:pt>
                <c:pt idx="3752">
                  <c:v>41852</c:v>
                </c:pt>
                <c:pt idx="3753">
                  <c:v>41853</c:v>
                </c:pt>
                <c:pt idx="3754">
                  <c:v>41854</c:v>
                </c:pt>
                <c:pt idx="3755">
                  <c:v>41855</c:v>
                </c:pt>
                <c:pt idx="3756">
                  <c:v>41856</c:v>
                </c:pt>
                <c:pt idx="3757">
                  <c:v>41857</c:v>
                </c:pt>
                <c:pt idx="3758">
                  <c:v>41858</c:v>
                </c:pt>
                <c:pt idx="3759">
                  <c:v>41859</c:v>
                </c:pt>
                <c:pt idx="3760">
                  <c:v>41860</c:v>
                </c:pt>
                <c:pt idx="3761">
                  <c:v>41861</c:v>
                </c:pt>
                <c:pt idx="3762">
                  <c:v>41862</c:v>
                </c:pt>
                <c:pt idx="3763">
                  <c:v>41863</c:v>
                </c:pt>
                <c:pt idx="3764">
                  <c:v>41864</c:v>
                </c:pt>
                <c:pt idx="3765">
                  <c:v>41865</c:v>
                </c:pt>
                <c:pt idx="3766">
                  <c:v>41866</c:v>
                </c:pt>
                <c:pt idx="3767">
                  <c:v>41867</c:v>
                </c:pt>
                <c:pt idx="3768">
                  <c:v>41868</c:v>
                </c:pt>
                <c:pt idx="3769">
                  <c:v>41869</c:v>
                </c:pt>
                <c:pt idx="3770">
                  <c:v>41870</c:v>
                </c:pt>
                <c:pt idx="3771">
                  <c:v>41871</c:v>
                </c:pt>
                <c:pt idx="3772">
                  <c:v>41872</c:v>
                </c:pt>
                <c:pt idx="3773">
                  <c:v>41873</c:v>
                </c:pt>
                <c:pt idx="3774">
                  <c:v>41874</c:v>
                </c:pt>
                <c:pt idx="3775">
                  <c:v>41875</c:v>
                </c:pt>
                <c:pt idx="3776">
                  <c:v>41876</c:v>
                </c:pt>
                <c:pt idx="3777">
                  <c:v>41877</c:v>
                </c:pt>
                <c:pt idx="3778">
                  <c:v>41878</c:v>
                </c:pt>
                <c:pt idx="3779">
                  <c:v>41879</c:v>
                </c:pt>
                <c:pt idx="3780">
                  <c:v>41880</c:v>
                </c:pt>
                <c:pt idx="3781">
                  <c:v>41881</c:v>
                </c:pt>
                <c:pt idx="3782">
                  <c:v>41882</c:v>
                </c:pt>
                <c:pt idx="3783">
                  <c:v>41883</c:v>
                </c:pt>
                <c:pt idx="3784">
                  <c:v>41884</c:v>
                </c:pt>
                <c:pt idx="3785">
                  <c:v>41885</c:v>
                </c:pt>
                <c:pt idx="3786">
                  <c:v>41886</c:v>
                </c:pt>
                <c:pt idx="3787">
                  <c:v>41887</c:v>
                </c:pt>
                <c:pt idx="3788">
                  <c:v>41888</c:v>
                </c:pt>
                <c:pt idx="3789">
                  <c:v>41889</c:v>
                </c:pt>
                <c:pt idx="3790">
                  <c:v>41890</c:v>
                </c:pt>
                <c:pt idx="3791">
                  <c:v>41891</c:v>
                </c:pt>
                <c:pt idx="3792">
                  <c:v>41892</c:v>
                </c:pt>
                <c:pt idx="3793">
                  <c:v>41893</c:v>
                </c:pt>
                <c:pt idx="3794">
                  <c:v>41894</c:v>
                </c:pt>
                <c:pt idx="3795">
                  <c:v>41895</c:v>
                </c:pt>
                <c:pt idx="3796">
                  <c:v>41896</c:v>
                </c:pt>
                <c:pt idx="3797">
                  <c:v>41897</c:v>
                </c:pt>
                <c:pt idx="3798">
                  <c:v>41898</c:v>
                </c:pt>
                <c:pt idx="3799">
                  <c:v>41899</c:v>
                </c:pt>
                <c:pt idx="3800">
                  <c:v>41900</c:v>
                </c:pt>
                <c:pt idx="3801">
                  <c:v>41901</c:v>
                </c:pt>
                <c:pt idx="3802">
                  <c:v>41902</c:v>
                </c:pt>
                <c:pt idx="3803">
                  <c:v>41903</c:v>
                </c:pt>
                <c:pt idx="3804">
                  <c:v>41904</c:v>
                </c:pt>
                <c:pt idx="3805">
                  <c:v>41905</c:v>
                </c:pt>
                <c:pt idx="3806">
                  <c:v>41906</c:v>
                </c:pt>
                <c:pt idx="3807">
                  <c:v>41907</c:v>
                </c:pt>
                <c:pt idx="3808">
                  <c:v>41908</c:v>
                </c:pt>
                <c:pt idx="3809">
                  <c:v>41909</c:v>
                </c:pt>
                <c:pt idx="3810">
                  <c:v>41910</c:v>
                </c:pt>
                <c:pt idx="3811">
                  <c:v>41911</c:v>
                </c:pt>
                <c:pt idx="3812">
                  <c:v>41912</c:v>
                </c:pt>
                <c:pt idx="3813">
                  <c:v>41913</c:v>
                </c:pt>
                <c:pt idx="3814">
                  <c:v>41914</c:v>
                </c:pt>
                <c:pt idx="3815">
                  <c:v>41915</c:v>
                </c:pt>
                <c:pt idx="3816">
                  <c:v>41916</c:v>
                </c:pt>
                <c:pt idx="3817">
                  <c:v>41917</c:v>
                </c:pt>
                <c:pt idx="3818">
                  <c:v>41918</c:v>
                </c:pt>
                <c:pt idx="3819">
                  <c:v>41919</c:v>
                </c:pt>
                <c:pt idx="3820">
                  <c:v>41920</c:v>
                </c:pt>
                <c:pt idx="3821">
                  <c:v>41921</c:v>
                </c:pt>
                <c:pt idx="3822">
                  <c:v>41922</c:v>
                </c:pt>
                <c:pt idx="3823">
                  <c:v>41923</c:v>
                </c:pt>
                <c:pt idx="3824">
                  <c:v>41924</c:v>
                </c:pt>
                <c:pt idx="3825">
                  <c:v>41925</c:v>
                </c:pt>
                <c:pt idx="3826">
                  <c:v>41926</c:v>
                </c:pt>
                <c:pt idx="3827">
                  <c:v>41927</c:v>
                </c:pt>
                <c:pt idx="3828">
                  <c:v>41928</c:v>
                </c:pt>
                <c:pt idx="3829">
                  <c:v>41929</c:v>
                </c:pt>
                <c:pt idx="3830">
                  <c:v>41930</c:v>
                </c:pt>
                <c:pt idx="3831">
                  <c:v>41931</c:v>
                </c:pt>
                <c:pt idx="3832">
                  <c:v>41932</c:v>
                </c:pt>
                <c:pt idx="3833">
                  <c:v>41933</c:v>
                </c:pt>
                <c:pt idx="3834">
                  <c:v>41934</c:v>
                </c:pt>
                <c:pt idx="3835">
                  <c:v>41935</c:v>
                </c:pt>
                <c:pt idx="3836">
                  <c:v>41936</c:v>
                </c:pt>
                <c:pt idx="3837">
                  <c:v>41937</c:v>
                </c:pt>
                <c:pt idx="3838">
                  <c:v>41938</c:v>
                </c:pt>
                <c:pt idx="3839">
                  <c:v>41939</c:v>
                </c:pt>
                <c:pt idx="3840">
                  <c:v>41940</c:v>
                </c:pt>
                <c:pt idx="3841">
                  <c:v>41941</c:v>
                </c:pt>
                <c:pt idx="3842">
                  <c:v>41942</c:v>
                </c:pt>
                <c:pt idx="3843">
                  <c:v>41943</c:v>
                </c:pt>
                <c:pt idx="3844">
                  <c:v>41944</c:v>
                </c:pt>
                <c:pt idx="3845">
                  <c:v>41945</c:v>
                </c:pt>
                <c:pt idx="3846">
                  <c:v>41946</c:v>
                </c:pt>
                <c:pt idx="3847">
                  <c:v>41947</c:v>
                </c:pt>
                <c:pt idx="3848">
                  <c:v>41948</c:v>
                </c:pt>
                <c:pt idx="3849">
                  <c:v>41949</c:v>
                </c:pt>
                <c:pt idx="3850">
                  <c:v>41950</c:v>
                </c:pt>
                <c:pt idx="3851">
                  <c:v>41951</c:v>
                </c:pt>
                <c:pt idx="3852">
                  <c:v>41952</c:v>
                </c:pt>
                <c:pt idx="3853">
                  <c:v>41953</c:v>
                </c:pt>
                <c:pt idx="3854">
                  <c:v>41954</c:v>
                </c:pt>
                <c:pt idx="3855">
                  <c:v>41955</c:v>
                </c:pt>
                <c:pt idx="3856">
                  <c:v>41956</c:v>
                </c:pt>
                <c:pt idx="3857">
                  <c:v>41957</c:v>
                </c:pt>
                <c:pt idx="3858">
                  <c:v>41958</c:v>
                </c:pt>
                <c:pt idx="3859">
                  <c:v>41959</c:v>
                </c:pt>
                <c:pt idx="3860">
                  <c:v>41960</c:v>
                </c:pt>
                <c:pt idx="3861">
                  <c:v>41961</c:v>
                </c:pt>
                <c:pt idx="3862">
                  <c:v>41962</c:v>
                </c:pt>
                <c:pt idx="3863">
                  <c:v>41963</c:v>
                </c:pt>
                <c:pt idx="3864">
                  <c:v>41964</c:v>
                </c:pt>
                <c:pt idx="3865">
                  <c:v>41965</c:v>
                </c:pt>
                <c:pt idx="3866">
                  <c:v>41966</c:v>
                </c:pt>
                <c:pt idx="3867">
                  <c:v>41967</c:v>
                </c:pt>
                <c:pt idx="3868">
                  <c:v>41968</c:v>
                </c:pt>
                <c:pt idx="3869">
                  <c:v>41969</c:v>
                </c:pt>
                <c:pt idx="3870">
                  <c:v>41970</c:v>
                </c:pt>
                <c:pt idx="3871">
                  <c:v>41971</c:v>
                </c:pt>
                <c:pt idx="3872">
                  <c:v>41972</c:v>
                </c:pt>
                <c:pt idx="3873">
                  <c:v>41973</c:v>
                </c:pt>
                <c:pt idx="3874">
                  <c:v>41974</c:v>
                </c:pt>
                <c:pt idx="3875">
                  <c:v>41975</c:v>
                </c:pt>
                <c:pt idx="3876">
                  <c:v>41976</c:v>
                </c:pt>
                <c:pt idx="3877">
                  <c:v>41977</c:v>
                </c:pt>
                <c:pt idx="3878">
                  <c:v>41978</c:v>
                </c:pt>
                <c:pt idx="3879">
                  <c:v>41979</c:v>
                </c:pt>
                <c:pt idx="3880">
                  <c:v>41980</c:v>
                </c:pt>
                <c:pt idx="3881">
                  <c:v>41981</c:v>
                </c:pt>
                <c:pt idx="3882">
                  <c:v>41982</c:v>
                </c:pt>
                <c:pt idx="3883">
                  <c:v>41983</c:v>
                </c:pt>
                <c:pt idx="3884">
                  <c:v>41984</c:v>
                </c:pt>
                <c:pt idx="3885">
                  <c:v>41985</c:v>
                </c:pt>
                <c:pt idx="3886">
                  <c:v>41986</c:v>
                </c:pt>
                <c:pt idx="3887">
                  <c:v>41987</c:v>
                </c:pt>
                <c:pt idx="3888">
                  <c:v>41988</c:v>
                </c:pt>
                <c:pt idx="3889">
                  <c:v>41989</c:v>
                </c:pt>
                <c:pt idx="3890">
                  <c:v>41990</c:v>
                </c:pt>
                <c:pt idx="3891">
                  <c:v>41991</c:v>
                </c:pt>
                <c:pt idx="3892">
                  <c:v>41992</c:v>
                </c:pt>
                <c:pt idx="3893">
                  <c:v>41993</c:v>
                </c:pt>
                <c:pt idx="3894">
                  <c:v>41994</c:v>
                </c:pt>
                <c:pt idx="3895">
                  <c:v>41995</c:v>
                </c:pt>
                <c:pt idx="3896">
                  <c:v>41996</c:v>
                </c:pt>
                <c:pt idx="3897">
                  <c:v>41997</c:v>
                </c:pt>
                <c:pt idx="3898">
                  <c:v>41998</c:v>
                </c:pt>
                <c:pt idx="3899">
                  <c:v>41999</c:v>
                </c:pt>
                <c:pt idx="3900">
                  <c:v>42000</c:v>
                </c:pt>
                <c:pt idx="3901">
                  <c:v>42001</c:v>
                </c:pt>
                <c:pt idx="3902">
                  <c:v>42002</c:v>
                </c:pt>
                <c:pt idx="3903">
                  <c:v>42003</c:v>
                </c:pt>
                <c:pt idx="3904">
                  <c:v>42004</c:v>
                </c:pt>
                <c:pt idx="3905">
                  <c:v>42005</c:v>
                </c:pt>
                <c:pt idx="3906">
                  <c:v>42006</c:v>
                </c:pt>
                <c:pt idx="3907">
                  <c:v>42007</c:v>
                </c:pt>
                <c:pt idx="3908">
                  <c:v>42008</c:v>
                </c:pt>
                <c:pt idx="3909">
                  <c:v>42009</c:v>
                </c:pt>
                <c:pt idx="3910">
                  <c:v>42010</c:v>
                </c:pt>
                <c:pt idx="3911">
                  <c:v>42011</c:v>
                </c:pt>
                <c:pt idx="3912">
                  <c:v>42012</c:v>
                </c:pt>
                <c:pt idx="3913">
                  <c:v>42013</c:v>
                </c:pt>
                <c:pt idx="3914">
                  <c:v>42014</c:v>
                </c:pt>
                <c:pt idx="3915">
                  <c:v>42015</c:v>
                </c:pt>
                <c:pt idx="3916">
                  <c:v>42016</c:v>
                </c:pt>
                <c:pt idx="3917">
                  <c:v>42017</c:v>
                </c:pt>
                <c:pt idx="3918">
                  <c:v>42018</c:v>
                </c:pt>
                <c:pt idx="3919">
                  <c:v>42019</c:v>
                </c:pt>
                <c:pt idx="3920">
                  <c:v>42020</c:v>
                </c:pt>
                <c:pt idx="3921">
                  <c:v>42021</c:v>
                </c:pt>
                <c:pt idx="3922">
                  <c:v>42022</c:v>
                </c:pt>
                <c:pt idx="3923">
                  <c:v>42023</c:v>
                </c:pt>
                <c:pt idx="3924">
                  <c:v>42024</c:v>
                </c:pt>
                <c:pt idx="3925">
                  <c:v>42025</c:v>
                </c:pt>
                <c:pt idx="3926">
                  <c:v>42026</c:v>
                </c:pt>
                <c:pt idx="3927">
                  <c:v>42027</c:v>
                </c:pt>
                <c:pt idx="3928">
                  <c:v>42028</c:v>
                </c:pt>
                <c:pt idx="3929">
                  <c:v>42029</c:v>
                </c:pt>
                <c:pt idx="3930">
                  <c:v>42030</c:v>
                </c:pt>
                <c:pt idx="3931">
                  <c:v>42031</c:v>
                </c:pt>
                <c:pt idx="3932">
                  <c:v>42032</c:v>
                </c:pt>
                <c:pt idx="3933">
                  <c:v>42033</c:v>
                </c:pt>
                <c:pt idx="3934">
                  <c:v>42034</c:v>
                </c:pt>
                <c:pt idx="3935">
                  <c:v>42035</c:v>
                </c:pt>
                <c:pt idx="3936">
                  <c:v>42036</c:v>
                </c:pt>
                <c:pt idx="3937">
                  <c:v>42037</c:v>
                </c:pt>
                <c:pt idx="3938">
                  <c:v>42038</c:v>
                </c:pt>
                <c:pt idx="3939">
                  <c:v>42039</c:v>
                </c:pt>
                <c:pt idx="3940">
                  <c:v>42040</c:v>
                </c:pt>
                <c:pt idx="3941">
                  <c:v>42041</c:v>
                </c:pt>
                <c:pt idx="3942">
                  <c:v>42042</c:v>
                </c:pt>
                <c:pt idx="3943">
                  <c:v>42043</c:v>
                </c:pt>
                <c:pt idx="3944">
                  <c:v>42044</c:v>
                </c:pt>
                <c:pt idx="3945">
                  <c:v>42045</c:v>
                </c:pt>
                <c:pt idx="3946">
                  <c:v>42046</c:v>
                </c:pt>
                <c:pt idx="3947">
                  <c:v>42047</c:v>
                </c:pt>
                <c:pt idx="3948">
                  <c:v>42048</c:v>
                </c:pt>
                <c:pt idx="3949">
                  <c:v>42049</c:v>
                </c:pt>
                <c:pt idx="3950">
                  <c:v>42050</c:v>
                </c:pt>
                <c:pt idx="3951">
                  <c:v>42051</c:v>
                </c:pt>
                <c:pt idx="3952">
                  <c:v>42052</c:v>
                </c:pt>
                <c:pt idx="3953">
                  <c:v>42053</c:v>
                </c:pt>
                <c:pt idx="3954">
                  <c:v>42054</c:v>
                </c:pt>
                <c:pt idx="3955">
                  <c:v>42055</c:v>
                </c:pt>
                <c:pt idx="3956">
                  <c:v>42056</c:v>
                </c:pt>
                <c:pt idx="3957">
                  <c:v>42057</c:v>
                </c:pt>
                <c:pt idx="3958">
                  <c:v>42058</c:v>
                </c:pt>
                <c:pt idx="3959">
                  <c:v>42059</c:v>
                </c:pt>
                <c:pt idx="3960">
                  <c:v>42060</c:v>
                </c:pt>
                <c:pt idx="3961">
                  <c:v>42061</c:v>
                </c:pt>
                <c:pt idx="3962">
                  <c:v>42062</c:v>
                </c:pt>
                <c:pt idx="3963">
                  <c:v>42063</c:v>
                </c:pt>
                <c:pt idx="3964">
                  <c:v>42064</c:v>
                </c:pt>
                <c:pt idx="3965">
                  <c:v>42065</c:v>
                </c:pt>
                <c:pt idx="3966">
                  <c:v>42066</c:v>
                </c:pt>
                <c:pt idx="3967">
                  <c:v>42067</c:v>
                </c:pt>
                <c:pt idx="3968">
                  <c:v>42068</c:v>
                </c:pt>
                <c:pt idx="3969">
                  <c:v>42069</c:v>
                </c:pt>
                <c:pt idx="3970">
                  <c:v>42070</c:v>
                </c:pt>
                <c:pt idx="3971">
                  <c:v>42071</c:v>
                </c:pt>
                <c:pt idx="3972">
                  <c:v>42072</c:v>
                </c:pt>
                <c:pt idx="3973">
                  <c:v>42073</c:v>
                </c:pt>
                <c:pt idx="3974">
                  <c:v>42074</c:v>
                </c:pt>
                <c:pt idx="3975">
                  <c:v>42075</c:v>
                </c:pt>
                <c:pt idx="3976">
                  <c:v>42076</c:v>
                </c:pt>
                <c:pt idx="3977">
                  <c:v>42077</c:v>
                </c:pt>
                <c:pt idx="3978">
                  <c:v>42078</c:v>
                </c:pt>
                <c:pt idx="3979">
                  <c:v>42079</c:v>
                </c:pt>
                <c:pt idx="3980">
                  <c:v>42080</c:v>
                </c:pt>
                <c:pt idx="3981">
                  <c:v>42081</c:v>
                </c:pt>
                <c:pt idx="3982">
                  <c:v>42082</c:v>
                </c:pt>
                <c:pt idx="3983">
                  <c:v>42083</c:v>
                </c:pt>
                <c:pt idx="3984">
                  <c:v>42084</c:v>
                </c:pt>
                <c:pt idx="3985">
                  <c:v>42085</c:v>
                </c:pt>
                <c:pt idx="3986">
                  <c:v>42086</c:v>
                </c:pt>
                <c:pt idx="3987">
                  <c:v>42087</c:v>
                </c:pt>
                <c:pt idx="3988">
                  <c:v>42088</c:v>
                </c:pt>
                <c:pt idx="3989">
                  <c:v>42089</c:v>
                </c:pt>
                <c:pt idx="3990">
                  <c:v>42090</c:v>
                </c:pt>
                <c:pt idx="3991">
                  <c:v>42091</c:v>
                </c:pt>
                <c:pt idx="3992">
                  <c:v>42092</c:v>
                </c:pt>
                <c:pt idx="3993">
                  <c:v>42093</c:v>
                </c:pt>
                <c:pt idx="3994">
                  <c:v>42094</c:v>
                </c:pt>
                <c:pt idx="3995">
                  <c:v>42095</c:v>
                </c:pt>
                <c:pt idx="3996">
                  <c:v>42096</c:v>
                </c:pt>
                <c:pt idx="3997">
                  <c:v>42097</c:v>
                </c:pt>
                <c:pt idx="3998">
                  <c:v>42098</c:v>
                </c:pt>
                <c:pt idx="3999">
                  <c:v>42099</c:v>
                </c:pt>
                <c:pt idx="4000">
                  <c:v>42100</c:v>
                </c:pt>
                <c:pt idx="4001">
                  <c:v>42101</c:v>
                </c:pt>
                <c:pt idx="4002">
                  <c:v>42102</c:v>
                </c:pt>
                <c:pt idx="4003">
                  <c:v>42103</c:v>
                </c:pt>
                <c:pt idx="4004">
                  <c:v>42104</c:v>
                </c:pt>
                <c:pt idx="4005">
                  <c:v>42105</c:v>
                </c:pt>
                <c:pt idx="4006">
                  <c:v>42106</c:v>
                </c:pt>
                <c:pt idx="4007">
                  <c:v>42107</c:v>
                </c:pt>
                <c:pt idx="4008">
                  <c:v>42108</c:v>
                </c:pt>
                <c:pt idx="4009">
                  <c:v>42109</c:v>
                </c:pt>
                <c:pt idx="4010">
                  <c:v>42110</c:v>
                </c:pt>
                <c:pt idx="4011">
                  <c:v>42111</c:v>
                </c:pt>
                <c:pt idx="4012">
                  <c:v>42112</c:v>
                </c:pt>
                <c:pt idx="4013">
                  <c:v>42113</c:v>
                </c:pt>
                <c:pt idx="4014">
                  <c:v>42114</c:v>
                </c:pt>
                <c:pt idx="4015">
                  <c:v>42115</c:v>
                </c:pt>
                <c:pt idx="4016">
                  <c:v>42116</c:v>
                </c:pt>
                <c:pt idx="4017">
                  <c:v>42117</c:v>
                </c:pt>
                <c:pt idx="4018">
                  <c:v>42118</c:v>
                </c:pt>
                <c:pt idx="4019">
                  <c:v>42119</c:v>
                </c:pt>
                <c:pt idx="4020">
                  <c:v>42120</c:v>
                </c:pt>
                <c:pt idx="4021">
                  <c:v>42121</c:v>
                </c:pt>
                <c:pt idx="4022">
                  <c:v>42122</c:v>
                </c:pt>
                <c:pt idx="4023">
                  <c:v>42123</c:v>
                </c:pt>
                <c:pt idx="4024">
                  <c:v>42124</c:v>
                </c:pt>
                <c:pt idx="4025">
                  <c:v>42125</c:v>
                </c:pt>
                <c:pt idx="4026">
                  <c:v>42126</c:v>
                </c:pt>
                <c:pt idx="4027">
                  <c:v>42127</c:v>
                </c:pt>
                <c:pt idx="4028">
                  <c:v>42128</c:v>
                </c:pt>
                <c:pt idx="4029">
                  <c:v>42129</c:v>
                </c:pt>
                <c:pt idx="4030">
                  <c:v>42130</c:v>
                </c:pt>
                <c:pt idx="4031">
                  <c:v>42131</c:v>
                </c:pt>
                <c:pt idx="4032">
                  <c:v>42132</c:v>
                </c:pt>
                <c:pt idx="4033">
                  <c:v>42133</c:v>
                </c:pt>
                <c:pt idx="4034">
                  <c:v>42134</c:v>
                </c:pt>
                <c:pt idx="4035">
                  <c:v>42135</c:v>
                </c:pt>
                <c:pt idx="4036">
                  <c:v>42136</c:v>
                </c:pt>
                <c:pt idx="4037">
                  <c:v>42137</c:v>
                </c:pt>
                <c:pt idx="4038">
                  <c:v>42138</c:v>
                </c:pt>
                <c:pt idx="4039">
                  <c:v>42139</c:v>
                </c:pt>
                <c:pt idx="4040">
                  <c:v>42140</c:v>
                </c:pt>
                <c:pt idx="4041">
                  <c:v>42141</c:v>
                </c:pt>
                <c:pt idx="4042">
                  <c:v>42142</c:v>
                </c:pt>
                <c:pt idx="4043">
                  <c:v>42143</c:v>
                </c:pt>
                <c:pt idx="4044">
                  <c:v>42144</c:v>
                </c:pt>
                <c:pt idx="4045">
                  <c:v>42145</c:v>
                </c:pt>
                <c:pt idx="4046">
                  <c:v>42146</c:v>
                </c:pt>
                <c:pt idx="4047">
                  <c:v>42147</c:v>
                </c:pt>
                <c:pt idx="4048">
                  <c:v>42148</c:v>
                </c:pt>
                <c:pt idx="4049">
                  <c:v>42149</c:v>
                </c:pt>
                <c:pt idx="4050">
                  <c:v>42150</c:v>
                </c:pt>
                <c:pt idx="4051">
                  <c:v>42151</c:v>
                </c:pt>
                <c:pt idx="4052">
                  <c:v>42152</c:v>
                </c:pt>
                <c:pt idx="4053">
                  <c:v>42153</c:v>
                </c:pt>
                <c:pt idx="4054">
                  <c:v>42154</c:v>
                </c:pt>
                <c:pt idx="4055">
                  <c:v>42155</c:v>
                </c:pt>
                <c:pt idx="4056">
                  <c:v>42156</c:v>
                </c:pt>
                <c:pt idx="4057">
                  <c:v>42157</c:v>
                </c:pt>
                <c:pt idx="4058">
                  <c:v>42158</c:v>
                </c:pt>
                <c:pt idx="4059">
                  <c:v>42159</c:v>
                </c:pt>
                <c:pt idx="4060">
                  <c:v>42160</c:v>
                </c:pt>
                <c:pt idx="4061">
                  <c:v>42161</c:v>
                </c:pt>
                <c:pt idx="4062">
                  <c:v>42162</c:v>
                </c:pt>
                <c:pt idx="4063">
                  <c:v>42163</c:v>
                </c:pt>
                <c:pt idx="4064">
                  <c:v>42164</c:v>
                </c:pt>
                <c:pt idx="4065">
                  <c:v>42165</c:v>
                </c:pt>
                <c:pt idx="4066">
                  <c:v>42166</c:v>
                </c:pt>
                <c:pt idx="4067">
                  <c:v>42167</c:v>
                </c:pt>
                <c:pt idx="4068">
                  <c:v>42168</c:v>
                </c:pt>
                <c:pt idx="4069">
                  <c:v>42169</c:v>
                </c:pt>
                <c:pt idx="4070">
                  <c:v>42170</c:v>
                </c:pt>
                <c:pt idx="4071">
                  <c:v>42171</c:v>
                </c:pt>
                <c:pt idx="4072">
                  <c:v>42172</c:v>
                </c:pt>
                <c:pt idx="4073">
                  <c:v>42173</c:v>
                </c:pt>
                <c:pt idx="4074">
                  <c:v>42174</c:v>
                </c:pt>
                <c:pt idx="4075">
                  <c:v>42175</c:v>
                </c:pt>
                <c:pt idx="4076">
                  <c:v>42176</c:v>
                </c:pt>
                <c:pt idx="4077">
                  <c:v>42177</c:v>
                </c:pt>
                <c:pt idx="4078">
                  <c:v>42178</c:v>
                </c:pt>
                <c:pt idx="4079">
                  <c:v>42179</c:v>
                </c:pt>
                <c:pt idx="4080">
                  <c:v>42180</c:v>
                </c:pt>
                <c:pt idx="4081">
                  <c:v>42181</c:v>
                </c:pt>
                <c:pt idx="4082">
                  <c:v>42182</c:v>
                </c:pt>
                <c:pt idx="4083">
                  <c:v>42183</c:v>
                </c:pt>
                <c:pt idx="4084">
                  <c:v>42184</c:v>
                </c:pt>
                <c:pt idx="4085">
                  <c:v>42185</c:v>
                </c:pt>
                <c:pt idx="4086">
                  <c:v>42186</c:v>
                </c:pt>
                <c:pt idx="4087">
                  <c:v>42187</c:v>
                </c:pt>
                <c:pt idx="4088">
                  <c:v>42188</c:v>
                </c:pt>
                <c:pt idx="4089">
                  <c:v>42189</c:v>
                </c:pt>
                <c:pt idx="4090">
                  <c:v>42190</c:v>
                </c:pt>
                <c:pt idx="4091">
                  <c:v>42191</c:v>
                </c:pt>
                <c:pt idx="4092">
                  <c:v>42192</c:v>
                </c:pt>
                <c:pt idx="4093">
                  <c:v>42193</c:v>
                </c:pt>
                <c:pt idx="4094">
                  <c:v>42194</c:v>
                </c:pt>
                <c:pt idx="4095">
                  <c:v>42195</c:v>
                </c:pt>
                <c:pt idx="4096">
                  <c:v>42196</c:v>
                </c:pt>
                <c:pt idx="4097">
                  <c:v>42197</c:v>
                </c:pt>
                <c:pt idx="4098">
                  <c:v>42198</c:v>
                </c:pt>
                <c:pt idx="4099">
                  <c:v>42199</c:v>
                </c:pt>
                <c:pt idx="4100">
                  <c:v>42200</c:v>
                </c:pt>
                <c:pt idx="4101">
                  <c:v>42201</c:v>
                </c:pt>
                <c:pt idx="4102">
                  <c:v>42202</c:v>
                </c:pt>
                <c:pt idx="4103">
                  <c:v>42203</c:v>
                </c:pt>
                <c:pt idx="4104">
                  <c:v>42204</c:v>
                </c:pt>
                <c:pt idx="4105">
                  <c:v>42205</c:v>
                </c:pt>
                <c:pt idx="4106">
                  <c:v>42206</c:v>
                </c:pt>
                <c:pt idx="4107">
                  <c:v>42207</c:v>
                </c:pt>
                <c:pt idx="4108">
                  <c:v>42208</c:v>
                </c:pt>
                <c:pt idx="4109">
                  <c:v>42209</c:v>
                </c:pt>
                <c:pt idx="4110">
                  <c:v>42210</c:v>
                </c:pt>
                <c:pt idx="4111">
                  <c:v>42211</c:v>
                </c:pt>
                <c:pt idx="4112">
                  <c:v>42212</c:v>
                </c:pt>
                <c:pt idx="4113">
                  <c:v>42213</c:v>
                </c:pt>
                <c:pt idx="4114">
                  <c:v>42214</c:v>
                </c:pt>
                <c:pt idx="4115">
                  <c:v>42215</c:v>
                </c:pt>
                <c:pt idx="4116">
                  <c:v>42216</c:v>
                </c:pt>
                <c:pt idx="4117">
                  <c:v>42217</c:v>
                </c:pt>
                <c:pt idx="4118">
                  <c:v>42218</c:v>
                </c:pt>
                <c:pt idx="4119">
                  <c:v>42219</c:v>
                </c:pt>
                <c:pt idx="4120">
                  <c:v>42220</c:v>
                </c:pt>
                <c:pt idx="4121">
                  <c:v>42221</c:v>
                </c:pt>
                <c:pt idx="4122">
                  <c:v>42222</c:v>
                </c:pt>
                <c:pt idx="4123">
                  <c:v>42223</c:v>
                </c:pt>
                <c:pt idx="4124">
                  <c:v>42224</c:v>
                </c:pt>
                <c:pt idx="4125">
                  <c:v>42225</c:v>
                </c:pt>
                <c:pt idx="4126">
                  <c:v>42226</c:v>
                </c:pt>
                <c:pt idx="4127">
                  <c:v>42227</c:v>
                </c:pt>
                <c:pt idx="4128">
                  <c:v>42228</c:v>
                </c:pt>
                <c:pt idx="4129">
                  <c:v>42229</c:v>
                </c:pt>
                <c:pt idx="4130">
                  <c:v>42230</c:v>
                </c:pt>
                <c:pt idx="4131">
                  <c:v>42231</c:v>
                </c:pt>
                <c:pt idx="4132">
                  <c:v>42232</c:v>
                </c:pt>
                <c:pt idx="4133">
                  <c:v>42233</c:v>
                </c:pt>
                <c:pt idx="4134">
                  <c:v>42234</c:v>
                </c:pt>
                <c:pt idx="4135">
                  <c:v>42235</c:v>
                </c:pt>
                <c:pt idx="4136">
                  <c:v>42236</c:v>
                </c:pt>
                <c:pt idx="4137">
                  <c:v>42237</c:v>
                </c:pt>
                <c:pt idx="4138">
                  <c:v>42238</c:v>
                </c:pt>
                <c:pt idx="4139">
                  <c:v>42239</c:v>
                </c:pt>
                <c:pt idx="4140">
                  <c:v>42240</c:v>
                </c:pt>
                <c:pt idx="4141">
                  <c:v>42241</c:v>
                </c:pt>
                <c:pt idx="4142">
                  <c:v>42242</c:v>
                </c:pt>
                <c:pt idx="4143">
                  <c:v>42243</c:v>
                </c:pt>
                <c:pt idx="4144">
                  <c:v>42244</c:v>
                </c:pt>
                <c:pt idx="4145">
                  <c:v>42245</c:v>
                </c:pt>
                <c:pt idx="4146">
                  <c:v>42246</c:v>
                </c:pt>
                <c:pt idx="4147">
                  <c:v>42247</c:v>
                </c:pt>
                <c:pt idx="4148">
                  <c:v>42248</c:v>
                </c:pt>
                <c:pt idx="4149">
                  <c:v>42249</c:v>
                </c:pt>
                <c:pt idx="4150">
                  <c:v>42250</c:v>
                </c:pt>
                <c:pt idx="4151">
                  <c:v>42251</c:v>
                </c:pt>
                <c:pt idx="4152">
                  <c:v>42252</c:v>
                </c:pt>
                <c:pt idx="4153">
                  <c:v>42253</c:v>
                </c:pt>
                <c:pt idx="4154">
                  <c:v>42254</c:v>
                </c:pt>
                <c:pt idx="4155">
                  <c:v>42255</c:v>
                </c:pt>
                <c:pt idx="4156">
                  <c:v>42256</c:v>
                </c:pt>
                <c:pt idx="4157">
                  <c:v>42257</c:v>
                </c:pt>
                <c:pt idx="4158">
                  <c:v>42258</c:v>
                </c:pt>
                <c:pt idx="4159">
                  <c:v>42259</c:v>
                </c:pt>
                <c:pt idx="4160">
                  <c:v>42260</c:v>
                </c:pt>
                <c:pt idx="4161">
                  <c:v>42261</c:v>
                </c:pt>
                <c:pt idx="4162">
                  <c:v>42262</c:v>
                </c:pt>
                <c:pt idx="4163">
                  <c:v>42263</c:v>
                </c:pt>
                <c:pt idx="4164">
                  <c:v>42264</c:v>
                </c:pt>
                <c:pt idx="4165">
                  <c:v>42265</c:v>
                </c:pt>
                <c:pt idx="4166">
                  <c:v>42266</c:v>
                </c:pt>
                <c:pt idx="4167">
                  <c:v>42267</c:v>
                </c:pt>
                <c:pt idx="4168">
                  <c:v>42268</c:v>
                </c:pt>
                <c:pt idx="4169">
                  <c:v>42269</c:v>
                </c:pt>
                <c:pt idx="4170">
                  <c:v>42270</c:v>
                </c:pt>
                <c:pt idx="4171">
                  <c:v>42271</c:v>
                </c:pt>
                <c:pt idx="4172">
                  <c:v>42272</c:v>
                </c:pt>
                <c:pt idx="4173">
                  <c:v>42273</c:v>
                </c:pt>
                <c:pt idx="4174">
                  <c:v>42274</c:v>
                </c:pt>
                <c:pt idx="4175">
                  <c:v>42275</c:v>
                </c:pt>
                <c:pt idx="4176">
                  <c:v>42276</c:v>
                </c:pt>
                <c:pt idx="4177">
                  <c:v>42277</c:v>
                </c:pt>
                <c:pt idx="4178">
                  <c:v>42278</c:v>
                </c:pt>
                <c:pt idx="4179">
                  <c:v>42279</c:v>
                </c:pt>
                <c:pt idx="4180">
                  <c:v>42280</c:v>
                </c:pt>
                <c:pt idx="4181">
                  <c:v>42281</c:v>
                </c:pt>
                <c:pt idx="4182">
                  <c:v>42282</c:v>
                </c:pt>
                <c:pt idx="4183">
                  <c:v>42283</c:v>
                </c:pt>
                <c:pt idx="4184">
                  <c:v>42284</c:v>
                </c:pt>
                <c:pt idx="4185">
                  <c:v>42285</c:v>
                </c:pt>
                <c:pt idx="4186">
                  <c:v>42286</c:v>
                </c:pt>
                <c:pt idx="4187">
                  <c:v>42287</c:v>
                </c:pt>
                <c:pt idx="4188">
                  <c:v>42288</c:v>
                </c:pt>
                <c:pt idx="4189">
                  <c:v>42289</c:v>
                </c:pt>
                <c:pt idx="4190">
                  <c:v>42290</c:v>
                </c:pt>
                <c:pt idx="4191">
                  <c:v>42291</c:v>
                </c:pt>
                <c:pt idx="4192">
                  <c:v>42292</c:v>
                </c:pt>
                <c:pt idx="4193">
                  <c:v>42293</c:v>
                </c:pt>
                <c:pt idx="4194">
                  <c:v>42294</c:v>
                </c:pt>
                <c:pt idx="4195">
                  <c:v>42295</c:v>
                </c:pt>
                <c:pt idx="4196">
                  <c:v>42296</c:v>
                </c:pt>
                <c:pt idx="4197">
                  <c:v>42297</c:v>
                </c:pt>
                <c:pt idx="4198">
                  <c:v>42298</c:v>
                </c:pt>
                <c:pt idx="4199">
                  <c:v>42299</c:v>
                </c:pt>
                <c:pt idx="4200">
                  <c:v>42300</c:v>
                </c:pt>
                <c:pt idx="4201">
                  <c:v>42301</c:v>
                </c:pt>
                <c:pt idx="4202">
                  <c:v>42302</c:v>
                </c:pt>
                <c:pt idx="4203">
                  <c:v>42303</c:v>
                </c:pt>
                <c:pt idx="4204">
                  <c:v>42304</c:v>
                </c:pt>
                <c:pt idx="4205">
                  <c:v>42305</c:v>
                </c:pt>
                <c:pt idx="4206">
                  <c:v>42306</c:v>
                </c:pt>
                <c:pt idx="4207">
                  <c:v>42307</c:v>
                </c:pt>
                <c:pt idx="4208">
                  <c:v>42308</c:v>
                </c:pt>
                <c:pt idx="4209">
                  <c:v>42309</c:v>
                </c:pt>
                <c:pt idx="4210">
                  <c:v>42310</c:v>
                </c:pt>
                <c:pt idx="4211">
                  <c:v>42311</c:v>
                </c:pt>
                <c:pt idx="4212">
                  <c:v>42312</c:v>
                </c:pt>
                <c:pt idx="4213">
                  <c:v>42313</c:v>
                </c:pt>
                <c:pt idx="4214">
                  <c:v>42314</c:v>
                </c:pt>
                <c:pt idx="4215">
                  <c:v>42315</c:v>
                </c:pt>
                <c:pt idx="4216">
                  <c:v>42316</c:v>
                </c:pt>
                <c:pt idx="4217">
                  <c:v>42317</c:v>
                </c:pt>
                <c:pt idx="4218">
                  <c:v>42318</c:v>
                </c:pt>
                <c:pt idx="4219">
                  <c:v>42319</c:v>
                </c:pt>
                <c:pt idx="4220">
                  <c:v>42320</c:v>
                </c:pt>
                <c:pt idx="4221">
                  <c:v>42321</c:v>
                </c:pt>
                <c:pt idx="4222">
                  <c:v>42322</c:v>
                </c:pt>
                <c:pt idx="4223">
                  <c:v>42323</c:v>
                </c:pt>
                <c:pt idx="4224">
                  <c:v>42324</c:v>
                </c:pt>
                <c:pt idx="4225">
                  <c:v>42325</c:v>
                </c:pt>
                <c:pt idx="4226">
                  <c:v>42326</c:v>
                </c:pt>
                <c:pt idx="4227">
                  <c:v>42327</c:v>
                </c:pt>
                <c:pt idx="4228">
                  <c:v>42328</c:v>
                </c:pt>
                <c:pt idx="4229">
                  <c:v>42329</c:v>
                </c:pt>
                <c:pt idx="4230">
                  <c:v>42330</c:v>
                </c:pt>
                <c:pt idx="4231">
                  <c:v>42331</c:v>
                </c:pt>
                <c:pt idx="4232">
                  <c:v>42332</c:v>
                </c:pt>
                <c:pt idx="4233">
                  <c:v>42333</c:v>
                </c:pt>
                <c:pt idx="4234">
                  <c:v>42334</c:v>
                </c:pt>
                <c:pt idx="4235">
                  <c:v>42335</c:v>
                </c:pt>
                <c:pt idx="4236">
                  <c:v>42336</c:v>
                </c:pt>
                <c:pt idx="4237">
                  <c:v>42337</c:v>
                </c:pt>
                <c:pt idx="4238">
                  <c:v>42338</c:v>
                </c:pt>
                <c:pt idx="4239">
                  <c:v>42339</c:v>
                </c:pt>
                <c:pt idx="4240">
                  <c:v>42340</c:v>
                </c:pt>
                <c:pt idx="4241">
                  <c:v>42341</c:v>
                </c:pt>
                <c:pt idx="4242">
                  <c:v>42342</c:v>
                </c:pt>
                <c:pt idx="4243">
                  <c:v>42343</c:v>
                </c:pt>
                <c:pt idx="4244">
                  <c:v>42344</c:v>
                </c:pt>
                <c:pt idx="4245">
                  <c:v>42345</c:v>
                </c:pt>
                <c:pt idx="4246">
                  <c:v>42346</c:v>
                </c:pt>
                <c:pt idx="4247">
                  <c:v>42347</c:v>
                </c:pt>
                <c:pt idx="4248">
                  <c:v>42348</c:v>
                </c:pt>
                <c:pt idx="4249">
                  <c:v>42349</c:v>
                </c:pt>
                <c:pt idx="4250">
                  <c:v>42350</c:v>
                </c:pt>
                <c:pt idx="4251">
                  <c:v>42351</c:v>
                </c:pt>
                <c:pt idx="4252">
                  <c:v>42352</c:v>
                </c:pt>
                <c:pt idx="4253">
                  <c:v>42353</c:v>
                </c:pt>
                <c:pt idx="4254">
                  <c:v>42354</c:v>
                </c:pt>
                <c:pt idx="4255">
                  <c:v>42355</c:v>
                </c:pt>
                <c:pt idx="4256">
                  <c:v>42356</c:v>
                </c:pt>
                <c:pt idx="4257">
                  <c:v>42357</c:v>
                </c:pt>
                <c:pt idx="4258">
                  <c:v>42358</c:v>
                </c:pt>
                <c:pt idx="4259">
                  <c:v>42359</c:v>
                </c:pt>
                <c:pt idx="4260">
                  <c:v>42360</c:v>
                </c:pt>
                <c:pt idx="4261">
                  <c:v>42361</c:v>
                </c:pt>
                <c:pt idx="4262">
                  <c:v>42362</c:v>
                </c:pt>
                <c:pt idx="4263">
                  <c:v>42363</c:v>
                </c:pt>
                <c:pt idx="4264">
                  <c:v>42364</c:v>
                </c:pt>
                <c:pt idx="4265">
                  <c:v>42365</c:v>
                </c:pt>
                <c:pt idx="4266">
                  <c:v>42366</c:v>
                </c:pt>
                <c:pt idx="4267">
                  <c:v>42367</c:v>
                </c:pt>
                <c:pt idx="4268">
                  <c:v>42368</c:v>
                </c:pt>
                <c:pt idx="4269">
                  <c:v>42369</c:v>
                </c:pt>
                <c:pt idx="4270">
                  <c:v>42370</c:v>
                </c:pt>
                <c:pt idx="4271">
                  <c:v>42371</c:v>
                </c:pt>
                <c:pt idx="4272">
                  <c:v>42372</c:v>
                </c:pt>
                <c:pt idx="4273">
                  <c:v>42373</c:v>
                </c:pt>
                <c:pt idx="4274">
                  <c:v>42374</c:v>
                </c:pt>
                <c:pt idx="4275">
                  <c:v>42375</c:v>
                </c:pt>
                <c:pt idx="4276">
                  <c:v>42376</c:v>
                </c:pt>
                <c:pt idx="4277">
                  <c:v>42377</c:v>
                </c:pt>
                <c:pt idx="4278">
                  <c:v>42378</c:v>
                </c:pt>
                <c:pt idx="4279">
                  <c:v>42379</c:v>
                </c:pt>
                <c:pt idx="4280">
                  <c:v>42380</c:v>
                </c:pt>
                <c:pt idx="4281">
                  <c:v>42381</c:v>
                </c:pt>
                <c:pt idx="4282">
                  <c:v>42382</c:v>
                </c:pt>
                <c:pt idx="4283">
                  <c:v>42383</c:v>
                </c:pt>
                <c:pt idx="4284">
                  <c:v>42384</c:v>
                </c:pt>
                <c:pt idx="4285">
                  <c:v>42385</c:v>
                </c:pt>
                <c:pt idx="4286">
                  <c:v>42386</c:v>
                </c:pt>
                <c:pt idx="4287">
                  <c:v>42387</c:v>
                </c:pt>
                <c:pt idx="4288">
                  <c:v>42388</c:v>
                </c:pt>
                <c:pt idx="4289">
                  <c:v>42389</c:v>
                </c:pt>
                <c:pt idx="4290">
                  <c:v>42390</c:v>
                </c:pt>
                <c:pt idx="4291">
                  <c:v>42391</c:v>
                </c:pt>
                <c:pt idx="4292">
                  <c:v>42392</c:v>
                </c:pt>
                <c:pt idx="4293">
                  <c:v>42393</c:v>
                </c:pt>
                <c:pt idx="4294">
                  <c:v>42394</c:v>
                </c:pt>
                <c:pt idx="4295">
                  <c:v>42395</c:v>
                </c:pt>
                <c:pt idx="4296">
                  <c:v>42396</c:v>
                </c:pt>
                <c:pt idx="4297">
                  <c:v>42397</c:v>
                </c:pt>
                <c:pt idx="4298">
                  <c:v>42398</c:v>
                </c:pt>
                <c:pt idx="4299">
                  <c:v>42399</c:v>
                </c:pt>
                <c:pt idx="4300">
                  <c:v>42400</c:v>
                </c:pt>
                <c:pt idx="4301">
                  <c:v>42401</c:v>
                </c:pt>
                <c:pt idx="4302">
                  <c:v>42402</c:v>
                </c:pt>
                <c:pt idx="4303">
                  <c:v>42403</c:v>
                </c:pt>
                <c:pt idx="4304">
                  <c:v>42404</c:v>
                </c:pt>
                <c:pt idx="4305">
                  <c:v>42405</c:v>
                </c:pt>
                <c:pt idx="4306">
                  <c:v>42406</c:v>
                </c:pt>
                <c:pt idx="4307">
                  <c:v>42407</c:v>
                </c:pt>
                <c:pt idx="4308">
                  <c:v>42408</c:v>
                </c:pt>
                <c:pt idx="4309">
                  <c:v>42409</c:v>
                </c:pt>
                <c:pt idx="4310">
                  <c:v>42410</c:v>
                </c:pt>
                <c:pt idx="4311">
                  <c:v>42411</c:v>
                </c:pt>
                <c:pt idx="4312">
                  <c:v>42412</c:v>
                </c:pt>
                <c:pt idx="4313">
                  <c:v>42413</c:v>
                </c:pt>
                <c:pt idx="4314">
                  <c:v>42414</c:v>
                </c:pt>
                <c:pt idx="4315">
                  <c:v>42415</c:v>
                </c:pt>
                <c:pt idx="4316">
                  <c:v>42416</c:v>
                </c:pt>
                <c:pt idx="4317">
                  <c:v>42417</c:v>
                </c:pt>
                <c:pt idx="4318">
                  <c:v>42418</c:v>
                </c:pt>
                <c:pt idx="4319">
                  <c:v>42419</c:v>
                </c:pt>
                <c:pt idx="4320">
                  <c:v>42420</c:v>
                </c:pt>
                <c:pt idx="4321">
                  <c:v>42421</c:v>
                </c:pt>
                <c:pt idx="4322">
                  <c:v>42422</c:v>
                </c:pt>
                <c:pt idx="4323">
                  <c:v>42423</c:v>
                </c:pt>
                <c:pt idx="4324">
                  <c:v>42424</c:v>
                </c:pt>
                <c:pt idx="4325">
                  <c:v>42425</c:v>
                </c:pt>
                <c:pt idx="4326">
                  <c:v>42426</c:v>
                </c:pt>
                <c:pt idx="4327">
                  <c:v>42427</c:v>
                </c:pt>
                <c:pt idx="4328">
                  <c:v>42428</c:v>
                </c:pt>
                <c:pt idx="4329">
                  <c:v>42429</c:v>
                </c:pt>
                <c:pt idx="4330">
                  <c:v>42430</c:v>
                </c:pt>
                <c:pt idx="4331">
                  <c:v>42431</c:v>
                </c:pt>
                <c:pt idx="4332">
                  <c:v>42432</c:v>
                </c:pt>
                <c:pt idx="4333">
                  <c:v>42433</c:v>
                </c:pt>
                <c:pt idx="4334">
                  <c:v>42434</c:v>
                </c:pt>
                <c:pt idx="4335">
                  <c:v>42435</c:v>
                </c:pt>
                <c:pt idx="4336">
                  <c:v>42436</c:v>
                </c:pt>
                <c:pt idx="4337">
                  <c:v>42437</c:v>
                </c:pt>
                <c:pt idx="4338">
                  <c:v>42438</c:v>
                </c:pt>
                <c:pt idx="4339">
                  <c:v>42439</c:v>
                </c:pt>
                <c:pt idx="4340">
                  <c:v>42440</c:v>
                </c:pt>
                <c:pt idx="4341">
                  <c:v>42441</c:v>
                </c:pt>
                <c:pt idx="4342">
                  <c:v>42442</c:v>
                </c:pt>
                <c:pt idx="4343">
                  <c:v>42443</c:v>
                </c:pt>
                <c:pt idx="4344">
                  <c:v>42444</c:v>
                </c:pt>
                <c:pt idx="4345">
                  <c:v>42445</c:v>
                </c:pt>
                <c:pt idx="4346">
                  <c:v>42446</c:v>
                </c:pt>
                <c:pt idx="4347">
                  <c:v>42447</c:v>
                </c:pt>
                <c:pt idx="4348">
                  <c:v>42448</c:v>
                </c:pt>
                <c:pt idx="4349">
                  <c:v>42449</c:v>
                </c:pt>
                <c:pt idx="4350">
                  <c:v>42450</c:v>
                </c:pt>
                <c:pt idx="4351">
                  <c:v>42451</c:v>
                </c:pt>
                <c:pt idx="4352">
                  <c:v>42452</c:v>
                </c:pt>
                <c:pt idx="4353">
                  <c:v>42453</c:v>
                </c:pt>
                <c:pt idx="4354">
                  <c:v>42454</c:v>
                </c:pt>
                <c:pt idx="4355">
                  <c:v>42455</c:v>
                </c:pt>
                <c:pt idx="4356">
                  <c:v>42456</c:v>
                </c:pt>
                <c:pt idx="4357">
                  <c:v>42457</c:v>
                </c:pt>
                <c:pt idx="4358">
                  <c:v>42458</c:v>
                </c:pt>
                <c:pt idx="4359">
                  <c:v>42459</c:v>
                </c:pt>
                <c:pt idx="4360">
                  <c:v>42460</c:v>
                </c:pt>
                <c:pt idx="4361">
                  <c:v>42461</c:v>
                </c:pt>
                <c:pt idx="4362">
                  <c:v>42462</c:v>
                </c:pt>
                <c:pt idx="4363">
                  <c:v>42463</c:v>
                </c:pt>
                <c:pt idx="4364">
                  <c:v>42464</c:v>
                </c:pt>
                <c:pt idx="4365">
                  <c:v>42465</c:v>
                </c:pt>
                <c:pt idx="4366">
                  <c:v>42466</c:v>
                </c:pt>
                <c:pt idx="4367">
                  <c:v>42467</c:v>
                </c:pt>
                <c:pt idx="4368">
                  <c:v>42468</c:v>
                </c:pt>
                <c:pt idx="4369">
                  <c:v>42469</c:v>
                </c:pt>
                <c:pt idx="4370">
                  <c:v>42470</c:v>
                </c:pt>
                <c:pt idx="4371">
                  <c:v>42471</c:v>
                </c:pt>
                <c:pt idx="4372">
                  <c:v>42472</c:v>
                </c:pt>
                <c:pt idx="4373">
                  <c:v>42473</c:v>
                </c:pt>
                <c:pt idx="4374">
                  <c:v>42474</c:v>
                </c:pt>
                <c:pt idx="4375">
                  <c:v>42475</c:v>
                </c:pt>
                <c:pt idx="4376">
                  <c:v>42476</c:v>
                </c:pt>
                <c:pt idx="4377">
                  <c:v>42477</c:v>
                </c:pt>
                <c:pt idx="4378">
                  <c:v>42478</c:v>
                </c:pt>
                <c:pt idx="4379">
                  <c:v>42479</c:v>
                </c:pt>
                <c:pt idx="4380">
                  <c:v>42480</c:v>
                </c:pt>
                <c:pt idx="4381">
                  <c:v>42481</c:v>
                </c:pt>
                <c:pt idx="4382">
                  <c:v>42482</c:v>
                </c:pt>
                <c:pt idx="4383">
                  <c:v>42483</c:v>
                </c:pt>
                <c:pt idx="4384">
                  <c:v>42484</c:v>
                </c:pt>
                <c:pt idx="4385">
                  <c:v>42485</c:v>
                </c:pt>
                <c:pt idx="4386">
                  <c:v>42486</c:v>
                </c:pt>
                <c:pt idx="4387">
                  <c:v>42487</c:v>
                </c:pt>
                <c:pt idx="4388">
                  <c:v>42488</c:v>
                </c:pt>
                <c:pt idx="4389">
                  <c:v>42489</c:v>
                </c:pt>
                <c:pt idx="4390">
                  <c:v>42490</c:v>
                </c:pt>
                <c:pt idx="4391">
                  <c:v>42491</c:v>
                </c:pt>
                <c:pt idx="4392">
                  <c:v>42492</c:v>
                </c:pt>
                <c:pt idx="4393">
                  <c:v>42493</c:v>
                </c:pt>
                <c:pt idx="4394">
                  <c:v>42494</c:v>
                </c:pt>
                <c:pt idx="4395">
                  <c:v>42495</c:v>
                </c:pt>
                <c:pt idx="4396">
                  <c:v>42496</c:v>
                </c:pt>
                <c:pt idx="4397">
                  <c:v>42497</c:v>
                </c:pt>
                <c:pt idx="4398">
                  <c:v>42498</c:v>
                </c:pt>
                <c:pt idx="4399">
                  <c:v>42499</c:v>
                </c:pt>
                <c:pt idx="4400">
                  <c:v>42500</c:v>
                </c:pt>
                <c:pt idx="4401">
                  <c:v>42501</c:v>
                </c:pt>
                <c:pt idx="4402">
                  <c:v>42502</c:v>
                </c:pt>
                <c:pt idx="4403">
                  <c:v>42503</c:v>
                </c:pt>
                <c:pt idx="4404">
                  <c:v>42504</c:v>
                </c:pt>
                <c:pt idx="4405">
                  <c:v>42505</c:v>
                </c:pt>
                <c:pt idx="4406">
                  <c:v>42506</c:v>
                </c:pt>
                <c:pt idx="4407">
                  <c:v>42507</c:v>
                </c:pt>
                <c:pt idx="4408">
                  <c:v>42508</c:v>
                </c:pt>
                <c:pt idx="4409">
                  <c:v>42509</c:v>
                </c:pt>
                <c:pt idx="4410">
                  <c:v>42510</c:v>
                </c:pt>
                <c:pt idx="4411">
                  <c:v>42511</c:v>
                </c:pt>
                <c:pt idx="4412">
                  <c:v>42512</c:v>
                </c:pt>
                <c:pt idx="4413">
                  <c:v>42513</c:v>
                </c:pt>
                <c:pt idx="4414">
                  <c:v>42514</c:v>
                </c:pt>
                <c:pt idx="4415">
                  <c:v>42515</c:v>
                </c:pt>
                <c:pt idx="4416">
                  <c:v>42516</c:v>
                </c:pt>
                <c:pt idx="4417">
                  <c:v>42517</c:v>
                </c:pt>
                <c:pt idx="4418">
                  <c:v>42518</c:v>
                </c:pt>
                <c:pt idx="4419">
                  <c:v>42519</c:v>
                </c:pt>
                <c:pt idx="4420">
                  <c:v>42520</c:v>
                </c:pt>
                <c:pt idx="4421">
                  <c:v>42521</c:v>
                </c:pt>
                <c:pt idx="4422">
                  <c:v>42522</c:v>
                </c:pt>
                <c:pt idx="4423">
                  <c:v>42523</c:v>
                </c:pt>
                <c:pt idx="4424">
                  <c:v>42524</c:v>
                </c:pt>
                <c:pt idx="4425">
                  <c:v>42525</c:v>
                </c:pt>
                <c:pt idx="4426">
                  <c:v>42526</c:v>
                </c:pt>
                <c:pt idx="4427">
                  <c:v>42527</c:v>
                </c:pt>
                <c:pt idx="4428">
                  <c:v>42528</c:v>
                </c:pt>
                <c:pt idx="4429">
                  <c:v>42529</c:v>
                </c:pt>
                <c:pt idx="4430">
                  <c:v>42530</c:v>
                </c:pt>
                <c:pt idx="4431">
                  <c:v>42531</c:v>
                </c:pt>
                <c:pt idx="4432">
                  <c:v>42532</c:v>
                </c:pt>
                <c:pt idx="4433">
                  <c:v>42533</c:v>
                </c:pt>
                <c:pt idx="4434">
                  <c:v>42534</c:v>
                </c:pt>
                <c:pt idx="4435">
                  <c:v>42535</c:v>
                </c:pt>
                <c:pt idx="4436">
                  <c:v>42536</c:v>
                </c:pt>
                <c:pt idx="4437">
                  <c:v>42537</c:v>
                </c:pt>
                <c:pt idx="4438">
                  <c:v>42538</c:v>
                </c:pt>
                <c:pt idx="4439">
                  <c:v>42539</c:v>
                </c:pt>
                <c:pt idx="4440">
                  <c:v>42540</c:v>
                </c:pt>
                <c:pt idx="4441">
                  <c:v>42541</c:v>
                </c:pt>
                <c:pt idx="4442">
                  <c:v>42542</c:v>
                </c:pt>
                <c:pt idx="4443">
                  <c:v>42543</c:v>
                </c:pt>
                <c:pt idx="4444">
                  <c:v>42544</c:v>
                </c:pt>
                <c:pt idx="4445">
                  <c:v>42545</c:v>
                </c:pt>
                <c:pt idx="4446">
                  <c:v>42546</c:v>
                </c:pt>
                <c:pt idx="4447">
                  <c:v>42547</c:v>
                </c:pt>
                <c:pt idx="4448">
                  <c:v>42548</c:v>
                </c:pt>
                <c:pt idx="4449">
                  <c:v>42549</c:v>
                </c:pt>
                <c:pt idx="4450">
                  <c:v>42550</c:v>
                </c:pt>
                <c:pt idx="4451">
                  <c:v>42551</c:v>
                </c:pt>
                <c:pt idx="4452">
                  <c:v>42552</c:v>
                </c:pt>
                <c:pt idx="4453">
                  <c:v>42553</c:v>
                </c:pt>
                <c:pt idx="4454">
                  <c:v>42554</c:v>
                </c:pt>
                <c:pt idx="4455">
                  <c:v>42555</c:v>
                </c:pt>
                <c:pt idx="4456">
                  <c:v>42556</c:v>
                </c:pt>
                <c:pt idx="4457">
                  <c:v>42557</c:v>
                </c:pt>
                <c:pt idx="4458">
                  <c:v>42558</c:v>
                </c:pt>
                <c:pt idx="4459">
                  <c:v>42559</c:v>
                </c:pt>
                <c:pt idx="4460">
                  <c:v>42560</c:v>
                </c:pt>
                <c:pt idx="4461">
                  <c:v>42561</c:v>
                </c:pt>
                <c:pt idx="4462">
                  <c:v>42562</c:v>
                </c:pt>
                <c:pt idx="4463">
                  <c:v>42563</c:v>
                </c:pt>
                <c:pt idx="4464">
                  <c:v>42564</c:v>
                </c:pt>
                <c:pt idx="4465">
                  <c:v>42565</c:v>
                </c:pt>
                <c:pt idx="4466">
                  <c:v>42566</c:v>
                </c:pt>
                <c:pt idx="4467">
                  <c:v>42567</c:v>
                </c:pt>
                <c:pt idx="4468">
                  <c:v>42568</c:v>
                </c:pt>
                <c:pt idx="4469">
                  <c:v>42569</c:v>
                </c:pt>
                <c:pt idx="4470">
                  <c:v>42570</c:v>
                </c:pt>
                <c:pt idx="4471">
                  <c:v>42571</c:v>
                </c:pt>
                <c:pt idx="4472">
                  <c:v>42572</c:v>
                </c:pt>
                <c:pt idx="4473">
                  <c:v>42573</c:v>
                </c:pt>
                <c:pt idx="4474">
                  <c:v>42574</c:v>
                </c:pt>
                <c:pt idx="4475">
                  <c:v>42575</c:v>
                </c:pt>
                <c:pt idx="4476">
                  <c:v>42576</c:v>
                </c:pt>
                <c:pt idx="4477">
                  <c:v>42577</c:v>
                </c:pt>
                <c:pt idx="4478">
                  <c:v>42578</c:v>
                </c:pt>
                <c:pt idx="4479">
                  <c:v>42579</c:v>
                </c:pt>
                <c:pt idx="4480">
                  <c:v>42580</c:v>
                </c:pt>
                <c:pt idx="4481">
                  <c:v>42581</c:v>
                </c:pt>
                <c:pt idx="4482">
                  <c:v>42582</c:v>
                </c:pt>
                <c:pt idx="4483">
                  <c:v>42583</c:v>
                </c:pt>
                <c:pt idx="4484">
                  <c:v>42584</c:v>
                </c:pt>
                <c:pt idx="4485">
                  <c:v>42585</c:v>
                </c:pt>
                <c:pt idx="4486">
                  <c:v>42586</c:v>
                </c:pt>
                <c:pt idx="4487">
                  <c:v>42587</c:v>
                </c:pt>
                <c:pt idx="4488">
                  <c:v>42588</c:v>
                </c:pt>
                <c:pt idx="4489">
                  <c:v>42589</c:v>
                </c:pt>
                <c:pt idx="4490">
                  <c:v>42590</c:v>
                </c:pt>
                <c:pt idx="4491">
                  <c:v>42591</c:v>
                </c:pt>
                <c:pt idx="4492">
                  <c:v>42592</c:v>
                </c:pt>
                <c:pt idx="4493">
                  <c:v>42593</c:v>
                </c:pt>
                <c:pt idx="4494">
                  <c:v>42594</c:v>
                </c:pt>
                <c:pt idx="4495">
                  <c:v>42595</c:v>
                </c:pt>
                <c:pt idx="4496">
                  <c:v>42596</c:v>
                </c:pt>
                <c:pt idx="4497">
                  <c:v>42597</c:v>
                </c:pt>
                <c:pt idx="4498">
                  <c:v>42598</c:v>
                </c:pt>
                <c:pt idx="4499">
                  <c:v>42599</c:v>
                </c:pt>
                <c:pt idx="4500">
                  <c:v>42600</c:v>
                </c:pt>
                <c:pt idx="4501">
                  <c:v>42601</c:v>
                </c:pt>
                <c:pt idx="4502">
                  <c:v>42602</c:v>
                </c:pt>
                <c:pt idx="4503">
                  <c:v>42603</c:v>
                </c:pt>
                <c:pt idx="4504">
                  <c:v>42604</c:v>
                </c:pt>
                <c:pt idx="4505">
                  <c:v>42605</c:v>
                </c:pt>
                <c:pt idx="4506">
                  <c:v>42606</c:v>
                </c:pt>
                <c:pt idx="4507">
                  <c:v>42607</c:v>
                </c:pt>
                <c:pt idx="4508">
                  <c:v>42608</c:v>
                </c:pt>
                <c:pt idx="4509">
                  <c:v>42609</c:v>
                </c:pt>
                <c:pt idx="4510">
                  <c:v>42610</c:v>
                </c:pt>
                <c:pt idx="4511">
                  <c:v>42611</c:v>
                </c:pt>
                <c:pt idx="4512">
                  <c:v>42612</c:v>
                </c:pt>
                <c:pt idx="4513">
                  <c:v>42613</c:v>
                </c:pt>
                <c:pt idx="4514">
                  <c:v>42614</c:v>
                </c:pt>
                <c:pt idx="4515">
                  <c:v>42615</c:v>
                </c:pt>
                <c:pt idx="4516">
                  <c:v>42616</c:v>
                </c:pt>
                <c:pt idx="4517">
                  <c:v>42617</c:v>
                </c:pt>
                <c:pt idx="4518">
                  <c:v>42618</c:v>
                </c:pt>
                <c:pt idx="4519">
                  <c:v>42619</c:v>
                </c:pt>
                <c:pt idx="4520">
                  <c:v>42620</c:v>
                </c:pt>
                <c:pt idx="4521">
                  <c:v>42621</c:v>
                </c:pt>
                <c:pt idx="4522">
                  <c:v>42622</c:v>
                </c:pt>
                <c:pt idx="4523">
                  <c:v>42623</c:v>
                </c:pt>
                <c:pt idx="4524">
                  <c:v>42624</c:v>
                </c:pt>
                <c:pt idx="4525">
                  <c:v>42625</c:v>
                </c:pt>
                <c:pt idx="4526">
                  <c:v>42626</c:v>
                </c:pt>
                <c:pt idx="4527">
                  <c:v>42627</c:v>
                </c:pt>
                <c:pt idx="4528">
                  <c:v>42628</c:v>
                </c:pt>
                <c:pt idx="4529">
                  <c:v>42629</c:v>
                </c:pt>
                <c:pt idx="4530">
                  <c:v>42630</c:v>
                </c:pt>
                <c:pt idx="4531">
                  <c:v>42631</c:v>
                </c:pt>
                <c:pt idx="4532">
                  <c:v>42632</c:v>
                </c:pt>
                <c:pt idx="4533">
                  <c:v>42633</c:v>
                </c:pt>
                <c:pt idx="4534">
                  <c:v>42634</c:v>
                </c:pt>
                <c:pt idx="4535">
                  <c:v>42635</c:v>
                </c:pt>
                <c:pt idx="4536">
                  <c:v>42636</c:v>
                </c:pt>
                <c:pt idx="4537">
                  <c:v>42637</c:v>
                </c:pt>
                <c:pt idx="4538">
                  <c:v>42638</c:v>
                </c:pt>
                <c:pt idx="4539">
                  <c:v>42639</c:v>
                </c:pt>
                <c:pt idx="4540">
                  <c:v>42640</c:v>
                </c:pt>
                <c:pt idx="4541">
                  <c:v>42641</c:v>
                </c:pt>
                <c:pt idx="4542">
                  <c:v>42642</c:v>
                </c:pt>
                <c:pt idx="4543">
                  <c:v>42643</c:v>
                </c:pt>
                <c:pt idx="4544">
                  <c:v>42644</c:v>
                </c:pt>
                <c:pt idx="4545">
                  <c:v>42645</c:v>
                </c:pt>
                <c:pt idx="4546">
                  <c:v>42646</c:v>
                </c:pt>
                <c:pt idx="4547">
                  <c:v>42647</c:v>
                </c:pt>
                <c:pt idx="4548">
                  <c:v>42648</c:v>
                </c:pt>
                <c:pt idx="4549">
                  <c:v>42649</c:v>
                </c:pt>
                <c:pt idx="4550">
                  <c:v>42650</c:v>
                </c:pt>
                <c:pt idx="4551">
                  <c:v>42651</c:v>
                </c:pt>
                <c:pt idx="4552">
                  <c:v>42652</c:v>
                </c:pt>
                <c:pt idx="4553">
                  <c:v>42653</c:v>
                </c:pt>
                <c:pt idx="4554">
                  <c:v>42654</c:v>
                </c:pt>
                <c:pt idx="4555">
                  <c:v>42655</c:v>
                </c:pt>
                <c:pt idx="4556">
                  <c:v>42656</c:v>
                </c:pt>
                <c:pt idx="4557">
                  <c:v>42657</c:v>
                </c:pt>
                <c:pt idx="4558">
                  <c:v>42658</c:v>
                </c:pt>
                <c:pt idx="4559">
                  <c:v>42659</c:v>
                </c:pt>
                <c:pt idx="4560">
                  <c:v>42660</c:v>
                </c:pt>
                <c:pt idx="4561">
                  <c:v>42661</c:v>
                </c:pt>
                <c:pt idx="4562">
                  <c:v>42662</c:v>
                </c:pt>
                <c:pt idx="4563">
                  <c:v>42663</c:v>
                </c:pt>
                <c:pt idx="4564">
                  <c:v>42664</c:v>
                </c:pt>
                <c:pt idx="4565">
                  <c:v>42665</c:v>
                </c:pt>
                <c:pt idx="4566">
                  <c:v>42666</c:v>
                </c:pt>
                <c:pt idx="4567">
                  <c:v>42667</c:v>
                </c:pt>
                <c:pt idx="4568">
                  <c:v>42668</c:v>
                </c:pt>
                <c:pt idx="4569">
                  <c:v>42669</c:v>
                </c:pt>
                <c:pt idx="4570">
                  <c:v>42670</c:v>
                </c:pt>
                <c:pt idx="4571">
                  <c:v>42671</c:v>
                </c:pt>
                <c:pt idx="4572">
                  <c:v>42672</c:v>
                </c:pt>
                <c:pt idx="4573">
                  <c:v>42673</c:v>
                </c:pt>
                <c:pt idx="4574">
                  <c:v>42674</c:v>
                </c:pt>
                <c:pt idx="4575">
                  <c:v>42675</c:v>
                </c:pt>
                <c:pt idx="4576">
                  <c:v>42676</c:v>
                </c:pt>
                <c:pt idx="4577">
                  <c:v>42677</c:v>
                </c:pt>
                <c:pt idx="4578">
                  <c:v>42678</c:v>
                </c:pt>
                <c:pt idx="4579">
                  <c:v>42679</c:v>
                </c:pt>
                <c:pt idx="4580">
                  <c:v>42680</c:v>
                </c:pt>
                <c:pt idx="4581">
                  <c:v>42681</c:v>
                </c:pt>
                <c:pt idx="4582">
                  <c:v>42682</c:v>
                </c:pt>
                <c:pt idx="4583">
                  <c:v>42683</c:v>
                </c:pt>
                <c:pt idx="4584">
                  <c:v>42684</c:v>
                </c:pt>
                <c:pt idx="4585">
                  <c:v>42685</c:v>
                </c:pt>
                <c:pt idx="4586">
                  <c:v>42686</c:v>
                </c:pt>
                <c:pt idx="4587">
                  <c:v>42687</c:v>
                </c:pt>
                <c:pt idx="4588">
                  <c:v>42688</c:v>
                </c:pt>
                <c:pt idx="4589">
                  <c:v>42689</c:v>
                </c:pt>
                <c:pt idx="4590">
                  <c:v>42690</c:v>
                </c:pt>
                <c:pt idx="4591">
                  <c:v>42691</c:v>
                </c:pt>
                <c:pt idx="4592">
                  <c:v>42692</c:v>
                </c:pt>
                <c:pt idx="4593">
                  <c:v>42693</c:v>
                </c:pt>
                <c:pt idx="4594">
                  <c:v>42694</c:v>
                </c:pt>
                <c:pt idx="4595">
                  <c:v>42695</c:v>
                </c:pt>
                <c:pt idx="4596">
                  <c:v>42696</c:v>
                </c:pt>
                <c:pt idx="4597">
                  <c:v>42697</c:v>
                </c:pt>
                <c:pt idx="4598">
                  <c:v>42698</c:v>
                </c:pt>
                <c:pt idx="4599">
                  <c:v>42699</c:v>
                </c:pt>
                <c:pt idx="4600">
                  <c:v>42700</c:v>
                </c:pt>
                <c:pt idx="4601">
                  <c:v>42701</c:v>
                </c:pt>
                <c:pt idx="4602">
                  <c:v>42702</c:v>
                </c:pt>
                <c:pt idx="4603">
                  <c:v>42703</c:v>
                </c:pt>
                <c:pt idx="4604">
                  <c:v>42704</c:v>
                </c:pt>
                <c:pt idx="4605">
                  <c:v>42705</c:v>
                </c:pt>
                <c:pt idx="4606">
                  <c:v>42706</c:v>
                </c:pt>
                <c:pt idx="4607">
                  <c:v>42707</c:v>
                </c:pt>
                <c:pt idx="4608">
                  <c:v>42708</c:v>
                </c:pt>
                <c:pt idx="4609">
                  <c:v>42709</c:v>
                </c:pt>
                <c:pt idx="4610">
                  <c:v>42710</c:v>
                </c:pt>
                <c:pt idx="4611">
                  <c:v>42711</c:v>
                </c:pt>
                <c:pt idx="4612">
                  <c:v>42712</c:v>
                </c:pt>
                <c:pt idx="4613">
                  <c:v>42713</c:v>
                </c:pt>
                <c:pt idx="4614">
                  <c:v>42714</c:v>
                </c:pt>
                <c:pt idx="4615">
                  <c:v>42715</c:v>
                </c:pt>
                <c:pt idx="4616">
                  <c:v>42716</c:v>
                </c:pt>
                <c:pt idx="4617">
                  <c:v>42717</c:v>
                </c:pt>
                <c:pt idx="4618">
                  <c:v>42718</c:v>
                </c:pt>
                <c:pt idx="4619">
                  <c:v>42719</c:v>
                </c:pt>
                <c:pt idx="4620">
                  <c:v>42720</c:v>
                </c:pt>
                <c:pt idx="4621">
                  <c:v>42721</c:v>
                </c:pt>
                <c:pt idx="4622">
                  <c:v>42722</c:v>
                </c:pt>
                <c:pt idx="4623">
                  <c:v>42723</c:v>
                </c:pt>
                <c:pt idx="4624">
                  <c:v>42724</c:v>
                </c:pt>
                <c:pt idx="4625">
                  <c:v>42725</c:v>
                </c:pt>
                <c:pt idx="4626">
                  <c:v>42726</c:v>
                </c:pt>
                <c:pt idx="4627">
                  <c:v>42727</c:v>
                </c:pt>
                <c:pt idx="4628">
                  <c:v>42728</c:v>
                </c:pt>
                <c:pt idx="4629">
                  <c:v>42729</c:v>
                </c:pt>
                <c:pt idx="4630">
                  <c:v>42730</c:v>
                </c:pt>
                <c:pt idx="4631">
                  <c:v>42731</c:v>
                </c:pt>
                <c:pt idx="4632">
                  <c:v>42732</c:v>
                </c:pt>
                <c:pt idx="4633">
                  <c:v>42733</c:v>
                </c:pt>
                <c:pt idx="4634">
                  <c:v>42734</c:v>
                </c:pt>
                <c:pt idx="4635">
                  <c:v>42735</c:v>
                </c:pt>
                <c:pt idx="4636">
                  <c:v>42736</c:v>
                </c:pt>
                <c:pt idx="4637">
                  <c:v>42737</c:v>
                </c:pt>
                <c:pt idx="4638">
                  <c:v>42738</c:v>
                </c:pt>
                <c:pt idx="4639">
                  <c:v>42739</c:v>
                </c:pt>
                <c:pt idx="4640">
                  <c:v>42740</c:v>
                </c:pt>
                <c:pt idx="4641">
                  <c:v>42741</c:v>
                </c:pt>
                <c:pt idx="4642">
                  <c:v>42742</c:v>
                </c:pt>
                <c:pt idx="4643">
                  <c:v>42743</c:v>
                </c:pt>
                <c:pt idx="4644">
                  <c:v>42744</c:v>
                </c:pt>
                <c:pt idx="4645">
                  <c:v>42745</c:v>
                </c:pt>
                <c:pt idx="4646">
                  <c:v>42746</c:v>
                </c:pt>
                <c:pt idx="4647">
                  <c:v>42747</c:v>
                </c:pt>
                <c:pt idx="4648">
                  <c:v>42748</c:v>
                </c:pt>
                <c:pt idx="4649">
                  <c:v>42749</c:v>
                </c:pt>
                <c:pt idx="4650">
                  <c:v>42750</c:v>
                </c:pt>
                <c:pt idx="4651">
                  <c:v>42751</c:v>
                </c:pt>
                <c:pt idx="4652">
                  <c:v>42752</c:v>
                </c:pt>
                <c:pt idx="4653">
                  <c:v>42753</c:v>
                </c:pt>
                <c:pt idx="4654">
                  <c:v>42754</c:v>
                </c:pt>
                <c:pt idx="4655">
                  <c:v>42755</c:v>
                </c:pt>
                <c:pt idx="4656">
                  <c:v>42756</c:v>
                </c:pt>
                <c:pt idx="4657">
                  <c:v>42757</c:v>
                </c:pt>
                <c:pt idx="4658">
                  <c:v>42758</c:v>
                </c:pt>
                <c:pt idx="4659">
                  <c:v>42759</c:v>
                </c:pt>
                <c:pt idx="4660">
                  <c:v>42760</c:v>
                </c:pt>
                <c:pt idx="4661">
                  <c:v>42761</c:v>
                </c:pt>
                <c:pt idx="4662">
                  <c:v>42762</c:v>
                </c:pt>
                <c:pt idx="4663">
                  <c:v>42763</c:v>
                </c:pt>
                <c:pt idx="4664">
                  <c:v>42764</c:v>
                </c:pt>
                <c:pt idx="4665">
                  <c:v>42765</c:v>
                </c:pt>
                <c:pt idx="4666">
                  <c:v>42766</c:v>
                </c:pt>
                <c:pt idx="4667">
                  <c:v>42767</c:v>
                </c:pt>
                <c:pt idx="4668">
                  <c:v>42768</c:v>
                </c:pt>
                <c:pt idx="4669">
                  <c:v>42769</c:v>
                </c:pt>
                <c:pt idx="4670">
                  <c:v>42770</c:v>
                </c:pt>
                <c:pt idx="4671">
                  <c:v>42771</c:v>
                </c:pt>
                <c:pt idx="4672">
                  <c:v>42772</c:v>
                </c:pt>
                <c:pt idx="4673">
                  <c:v>42773</c:v>
                </c:pt>
                <c:pt idx="4674">
                  <c:v>42774</c:v>
                </c:pt>
                <c:pt idx="4675">
                  <c:v>42775</c:v>
                </c:pt>
                <c:pt idx="4676">
                  <c:v>42776</c:v>
                </c:pt>
                <c:pt idx="4677">
                  <c:v>42777</c:v>
                </c:pt>
                <c:pt idx="4678">
                  <c:v>42778</c:v>
                </c:pt>
                <c:pt idx="4679">
                  <c:v>42779</c:v>
                </c:pt>
                <c:pt idx="4680">
                  <c:v>42780</c:v>
                </c:pt>
                <c:pt idx="4681">
                  <c:v>42781</c:v>
                </c:pt>
                <c:pt idx="4682">
                  <c:v>42782</c:v>
                </c:pt>
                <c:pt idx="4683">
                  <c:v>42783</c:v>
                </c:pt>
                <c:pt idx="4684">
                  <c:v>42784</c:v>
                </c:pt>
                <c:pt idx="4685">
                  <c:v>42785</c:v>
                </c:pt>
                <c:pt idx="4686">
                  <c:v>42786</c:v>
                </c:pt>
                <c:pt idx="4687">
                  <c:v>42787</c:v>
                </c:pt>
                <c:pt idx="4688">
                  <c:v>42788</c:v>
                </c:pt>
                <c:pt idx="4689">
                  <c:v>42789</c:v>
                </c:pt>
                <c:pt idx="4690">
                  <c:v>42790</c:v>
                </c:pt>
                <c:pt idx="4691">
                  <c:v>42791</c:v>
                </c:pt>
                <c:pt idx="4692">
                  <c:v>42792</c:v>
                </c:pt>
                <c:pt idx="4693">
                  <c:v>42793</c:v>
                </c:pt>
                <c:pt idx="4694">
                  <c:v>42794</c:v>
                </c:pt>
                <c:pt idx="4695">
                  <c:v>42795</c:v>
                </c:pt>
                <c:pt idx="4696">
                  <c:v>42796</c:v>
                </c:pt>
                <c:pt idx="4697">
                  <c:v>42797</c:v>
                </c:pt>
                <c:pt idx="4698">
                  <c:v>42798</c:v>
                </c:pt>
                <c:pt idx="4699">
                  <c:v>42799</c:v>
                </c:pt>
                <c:pt idx="4700">
                  <c:v>42800</c:v>
                </c:pt>
                <c:pt idx="4701">
                  <c:v>42801</c:v>
                </c:pt>
                <c:pt idx="4702">
                  <c:v>42802</c:v>
                </c:pt>
                <c:pt idx="4703">
                  <c:v>42803</c:v>
                </c:pt>
                <c:pt idx="4704">
                  <c:v>42804</c:v>
                </c:pt>
                <c:pt idx="4705">
                  <c:v>42805</c:v>
                </c:pt>
                <c:pt idx="4706">
                  <c:v>42806</c:v>
                </c:pt>
                <c:pt idx="4707">
                  <c:v>42807</c:v>
                </c:pt>
                <c:pt idx="4708">
                  <c:v>42808</c:v>
                </c:pt>
                <c:pt idx="4709">
                  <c:v>42809</c:v>
                </c:pt>
                <c:pt idx="4710">
                  <c:v>42810</c:v>
                </c:pt>
                <c:pt idx="4711">
                  <c:v>42811</c:v>
                </c:pt>
                <c:pt idx="4712">
                  <c:v>42812</c:v>
                </c:pt>
                <c:pt idx="4713">
                  <c:v>42813</c:v>
                </c:pt>
                <c:pt idx="4714">
                  <c:v>42814</c:v>
                </c:pt>
                <c:pt idx="4715">
                  <c:v>42815</c:v>
                </c:pt>
                <c:pt idx="4716">
                  <c:v>42816</c:v>
                </c:pt>
                <c:pt idx="4717">
                  <c:v>42817</c:v>
                </c:pt>
                <c:pt idx="4718">
                  <c:v>42818</c:v>
                </c:pt>
                <c:pt idx="4719">
                  <c:v>42819</c:v>
                </c:pt>
                <c:pt idx="4720">
                  <c:v>42820</c:v>
                </c:pt>
                <c:pt idx="4721">
                  <c:v>42821</c:v>
                </c:pt>
                <c:pt idx="4722">
                  <c:v>42822</c:v>
                </c:pt>
                <c:pt idx="4723">
                  <c:v>42823</c:v>
                </c:pt>
                <c:pt idx="4724">
                  <c:v>42824</c:v>
                </c:pt>
                <c:pt idx="4725">
                  <c:v>42825</c:v>
                </c:pt>
                <c:pt idx="4726">
                  <c:v>42826</c:v>
                </c:pt>
                <c:pt idx="4727">
                  <c:v>42827</c:v>
                </c:pt>
                <c:pt idx="4728">
                  <c:v>42828</c:v>
                </c:pt>
                <c:pt idx="4729">
                  <c:v>42829</c:v>
                </c:pt>
                <c:pt idx="4730">
                  <c:v>42830</c:v>
                </c:pt>
                <c:pt idx="4731">
                  <c:v>42831</c:v>
                </c:pt>
                <c:pt idx="4732">
                  <c:v>42832</c:v>
                </c:pt>
                <c:pt idx="4733">
                  <c:v>42833</c:v>
                </c:pt>
                <c:pt idx="4734">
                  <c:v>42834</c:v>
                </c:pt>
                <c:pt idx="4735">
                  <c:v>42835</c:v>
                </c:pt>
                <c:pt idx="4736">
                  <c:v>42836</c:v>
                </c:pt>
                <c:pt idx="4737">
                  <c:v>42837</c:v>
                </c:pt>
                <c:pt idx="4738">
                  <c:v>42838</c:v>
                </c:pt>
                <c:pt idx="4739">
                  <c:v>42839</c:v>
                </c:pt>
                <c:pt idx="4740">
                  <c:v>42840</c:v>
                </c:pt>
                <c:pt idx="4741">
                  <c:v>42841</c:v>
                </c:pt>
                <c:pt idx="4742">
                  <c:v>42842</c:v>
                </c:pt>
                <c:pt idx="4743">
                  <c:v>42843</c:v>
                </c:pt>
                <c:pt idx="4744">
                  <c:v>42844</c:v>
                </c:pt>
                <c:pt idx="4745">
                  <c:v>42845</c:v>
                </c:pt>
                <c:pt idx="4746">
                  <c:v>42846</c:v>
                </c:pt>
                <c:pt idx="4747">
                  <c:v>42847</c:v>
                </c:pt>
                <c:pt idx="4748">
                  <c:v>42848</c:v>
                </c:pt>
                <c:pt idx="4749">
                  <c:v>42849</c:v>
                </c:pt>
                <c:pt idx="4750">
                  <c:v>42850</c:v>
                </c:pt>
                <c:pt idx="4751">
                  <c:v>42851</c:v>
                </c:pt>
                <c:pt idx="4752">
                  <c:v>42852</c:v>
                </c:pt>
                <c:pt idx="4753">
                  <c:v>42853</c:v>
                </c:pt>
                <c:pt idx="4754">
                  <c:v>42854</c:v>
                </c:pt>
                <c:pt idx="4755">
                  <c:v>42855</c:v>
                </c:pt>
                <c:pt idx="4756">
                  <c:v>42856</c:v>
                </c:pt>
                <c:pt idx="4757">
                  <c:v>42857</c:v>
                </c:pt>
                <c:pt idx="4758">
                  <c:v>42858</c:v>
                </c:pt>
                <c:pt idx="4759">
                  <c:v>42859</c:v>
                </c:pt>
                <c:pt idx="4760">
                  <c:v>42860</c:v>
                </c:pt>
                <c:pt idx="4761">
                  <c:v>42861</c:v>
                </c:pt>
                <c:pt idx="4762">
                  <c:v>42862</c:v>
                </c:pt>
                <c:pt idx="4763">
                  <c:v>42863</c:v>
                </c:pt>
                <c:pt idx="4764">
                  <c:v>42864</c:v>
                </c:pt>
                <c:pt idx="4765">
                  <c:v>42865</c:v>
                </c:pt>
                <c:pt idx="4766">
                  <c:v>42866</c:v>
                </c:pt>
                <c:pt idx="4767">
                  <c:v>42867</c:v>
                </c:pt>
                <c:pt idx="4768">
                  <c:v>42868</c:v>
                </c:pt>
                <c:pt idx="4769">
                  <c:v>42869</c:v>
                </c:pt>
                <c:pt idx="4770">
                  <c:v>42870</c:v>
                </c:pt>
                <c:pt idx="4771">
                  <c:v>42871</c:v>
                </c:pt>
                <c:pt idx="4772">
                  <c:v>42872</c:v>
                </c:pt>
                <c:pt idx="4773">
                  <c:v>42873</c:v>
                </c:pt>
                <c:pt idx="4774">
                  <c:v>42874</c:v>
                </c:pt>
                <c:pt idx="4775">
                  <c:v>42875</c:v>
                </c:pt>
                <c:pt idx="4776">
                  <c:v>42876</c:v>
                </c:pt>
                <c:pt idx="4777">
                  <c:v>42877</c:v>
                </c:pt>
                <c:pt idx="4778">
                  <c:v>42878</c:v>
                </c:pt>
                <c:pt idx="4779">
                  <c:v>42879</c:v>
                </c:pt>
                <c:pt idx="4780">
                  <c:v>42880</c:v>
                </c:pt>
                <c:pt idx="4781">
                  <c:v>42881</c:v>
                </c:pt>
                <c:pt idx="4782">
                  <c:v>42882</c:v>
                </c:pt>
                <c:pt idx="4783">
                  <c:v>42883</c:v>
                </c:pt>
                <c:pt idx="4784">
                  <c:v>42884</c:v>
                </c:pt>
                <c:pt idx="4785">
                  <c:v>42885</c:v>
                </c:pt>
                <c:pt idx="4786">
                  <c:v>42886</c:v>
                </c:pt>
                <c:pt idx="4787">
                  <c:v>42887</c:v>
                </c:pt>
                <c:pt idx="4788">
                  <c:v>42888</c:v>
                </c:pt>
                <c:pt idx="4789">
                  <c:v>42889</c:v>
                </c:pt>
                <c:pt idx="4790">
                  <c:v>42890</c:v>
                </c:pt>
                <c:pt idx="4791">
                  <c:v>42891</c:v>
                </c:pt>
                <c:pt idx="4792">
                  <c:v>42892</c:v>
                </c:pt>
                <c:pt idx="4793">
                  <c:v>42893</c:v>
                </c:pt>
                <c:pt idx="4794">
                  <c:v>42894</c:v>
                </c:pt>
                <c:pt idx="4795">
                  <c:v>42895</c:v>
                </c:pt>
                <c:pt idx="4796">
                  <c:v>42896</c:v>
                </c:pt>
                <c:pt idx="4797">
                  <c:v>42897</c:v>
                </c:pt>
                <c:pt idx="4798">
                  <c:v>42898</c:v>
                </c:pt>
                <c:pt idx="4799">
                  <c:v>42899</c:v>
                </c:pt>
                <c:pt idx="4800">
                  <c:v>42900</c:v>
                </c:pt>
                <c:pt idx="4801">
                  <c:v>42901</c:v>
                </c:pt>
                <c:pt idx="4802">
                  <c:v>42902</c:v>
                </c:pt>
                <c:pt idx="4803">
                  <c:v>42903</c:v>
                </c:pt>
                <c:pt idx="4804">
                  <c:v>42904</c:v>
                </c:pt>
                <c:pt idx="4805">
                  <c:v>42905</c:v>
                </c:pt>
                <c:pt idx="4806">
                  <c:v>42906</c:v>
                </c:pt>
                <c:pt idx="4807">
                  <c:v>42907</c:v>
                </c:pt>
                <c:pt idx="4808">
                  <c:v>42908</c:v>
                </c:pt>
                <c:pt idx="4809">
                  <c:v>42909</c:v>
                </c:pt>
                <c:pt idx="4810">
                  <c:v>42910</c:v>
                </c:pt>
                <c:pt idx="4811">
                  <c:v>42911</c:v>
                </c:pt>
                <c:pt idx="4812">
                  <c:v>42912</c:v>
                </c:pt>
                <c:pt idx="4813">
                  <c:v>42913</c:v>
                </c:pt>
                <c:pt idx="4814">
                  <c:v>42914</c:v>
                </c:pt>
                <c:pt idx="4815">
                  <c:v>42915</c:v>
                </c:pt>
                <c:pt idx="4816">
                  <c:v>42916</c:v>
                </c:pt>
                <c:pt idx="4817">
                  <c:v>42917</c:v>
                </c:pt>
                <c:pt idx="4818">
                  <c:v>42918</c:v>
                </c:pt>
                <c:pt idx="4819">
                  <c:v>42919</c:v>
                </c:pt>
                <c:pt idx="4820">
                  <c:v>42920</c:v>
                </c:pt>
                <c:pt idx="4821">
                  <c:v>42921</c:v>
                </c:pt>
                <c:pt idx="4822">
                  <c:v>42922</c:v>
                </c:pt>
                <c:pt idx="4823">
                  <c:v>42923</c:v>
                </c:pt>
                <c:pt idx="4824">
                  <c:v>42924</c:v>
                </c:pt>
                <c:pt idx="4825">
                  <c:v>42925</c:v>
                </c:pt>
                <c:pt idx="4826">
                  <c:v>42926</c:v>
                </c:pt>
                <c:pt idx="4827">
                  <c:v>42927</c:v>
                </c:pt>
                <c:pt idx="4828">
                  <c:v>42928</c:v>
                </c:pt>
                <c:pt idx="4829">
                  <c:v>42929</c:v>
                </c:pt>
                <c:pt idx="4830">
                  <c:v>42930</c:v>
                </c:pt>
                <c:pt idx="4831">
                  <c:v>42931</c:v>
                </c:pt>
                <c:pt idx="4832">
                  <c:v>42932</c:v>
                </c:pt>
                <c:pt idx="4833">
                  <c:v>42933</c:v>
                </c:pt>
                <c:pt idx="4834">
                  <c:v>42934</c:v>
                </c:pt>
                <c:pt idx="4835">
                  <c:v>42935</c:v>
                </c:pt>
                <c:pt idx="4836">
                  <c:v>42936</c:v>
                </c:pt>
                <c:pt idx="4837">
                  <c:v>42937</c:v>
                </c:pt>
                <c:pt idx="4838">
                  <c:v>42938</c:v>
                </c:pt>
                <c:pt idx="4839">
                  <c:v>42939</c:v>
                </c:pt>
                <c:pt idx="4840">
                  <c:v>42940</c:v>
                </c:pt>
                <c:pt idx="4841">
                  <c:v>42941</c:v>
                </c:pt>
                <c:pt idx="4842">
                  <c:v>42942</c:v>
                </c:pt>
                <c:pt idx="4843">
                  <c:v>42943</c:v>
                </c:pt>
                <c:pt idx="4844">
                  <c:v>42944</c:v>
                </c:pt>
                <c:pt idx="4845">
                  <c:v>42945</c:v>
                </c:pt>
                <c:pt idx="4846">
                  <c:v>42946</c:v>
                </c:pt>
                <c:pt idx="4847">
                  <c:v>42947</c:v>
                </c:pt>
                <c:pt idx="4848">
                  <c:v>42948</c:v>
                </c:pt>
                <c:pt idx="4849">
                  <c:v>42949</c:v>
                </c:pt>
                <c:pt idx="4850">
                  <c:v>42950</c:v>
                </c:pt>
                <c:pt idx="4851">
                  <c:v>42951</c:v>
                </c:pt>
                <c:pt idx="4852">
                  <c:v>42952</c:v>
                </c:pt>
                <c:pt idx="4853">
                  <c:v>42953</c:v>
                </c:pt>
                <c:pt idx="4854">
                  <c:v>42954</c:v>
                </c:pt>
                <c:pt idx="4855">
                  <c:v>42955</c:v>
                </c:pt>
                <c:pt idx="4856">
                  <c:v>42956</c:v>
                </c:pt>
                <c:pt idx="4857">
                  <c:v>42957</c:v>
                </c:pt>
                <c:pt idx="4858">
                  <c:v>42958</c:v>
                </c:pt>
                <c:pt idx="4859">
                  <c:v>42959</c:v>
                </c:pt>
                <c:pt idx="4860">
                  <c:v>42960</c:v>
                </c:pt>
                <c:pt idx="4861">
                  <c:v>42961</c:v>
                </c:pt>
                <c:pt idx="4862">
                  <c:v>42962</c:v>
                </c:pt>
                <c:pt idx="4863">
                  <c:v>42963</c:v>
                </c:pt>
                <c:pt idx="4864">
                  <c:v>42964</c:v>
                </c:pt>
                <c:pt idx="4865">
                  <c:v>42965</c:v>
                </c:pt>
                <c:pt idx="4866">
                  <c:v>42966</c:v>
                </c:pt>
                <c:pt idx="4867">
                  <c:v>42967</c:v>
                </c:pt>
                <c:pt idx="4868">
                  <c:v>42968</c:v>
                </c:pt>
                <c:pt idx="4869">
                  <c:v>42969</c:v>
                </c:pt>
                <c:pt idx="4870">
                  <c:v>42970</c:v>
                </c:pt>
                <c:pt idx="4871">
                  <c:v>42971</c:v>
                </c:pt>
                <c:pt idx="4872">
                  <c:v>42972</c:v>
                </c:pt>
                <c:pt idx="4873">
                  <c:v>42973</c:v>
                </c:pt>
                <c:pt idx="4874">
                  <c:v>42974</c:v>
                </c:pt>
                <c:pt idx="4875">
                  <c:v>42975</c:v>
                </c:pt>
                <c:pt idx="4876">
                  <c:v>42976</c:v>
                </c:pt>
                <c:pt idx="4877">
                  <c:v>42977</c:v>
                </c:pt>
                <c:pt idx="4878">
                  <c:v>42978</c:v>
                </c:pt>
                <c:pt idx="4879">
                  <c:v>42979</c:v>
                </c:pt>
                <c:pt idx="4880">
                  <c:v>42980</c:v>
                </c:pt>
                <c:pt idx="4881">
                  <c:v>42981</c:v>
                </c:pt>
                <c:pt idx="4882">
                  <c:v>42982</c:v>
                </c:pt>
                <c:pt idx="4883">
                  <c:v>42983</c:v>
                </c:pt>
                <c:pt idx="4884">
                  <c:v>42984</c:v>
                </c:pt>
                <c:pt idx="4885">
                  <c:v>42985</c:v>
                </c:pt>
                <c:pt idx="4886">
                  <c:v>42986</c:v>
                </c:pt>
                <c:pt idx="4887">
                  <c:v>42987</c:v>
                </c:pt>
                <c:pt idx="4888">
                  <c:v>42988</c:v>
                </c:pt>
                <c:pt idx="4889">
                  <c:v>42989</c:v>
                </c:pt>
                <c:pt idx="4890">
                  <c:v>42990</c:v>
                </c:pt>
                <c:pt idx="4891">
                  <c:v>42991</c:v>
                </c:pt>
                <c:pt idx="4892">
                  <c:v>42992</c:v>
                </c:pt>
                <c:pt idx="4893">
                  <c:v>42993</c:v>
                </c:pt>
                <c:pt idx="4894">
                  <c:v>42994</c:v>
                </c:pt>
                <c:pt idx="4895">
                  <c:v>42995</c:v>
                </c:pt>
                <c:pt idx="4896">
                  <c:v>42996</c:v>
                </c:pt>
                <c:pt idx="4897">
                  <c:v>42997</c:v>
                </c:pt>
                <c:pt idx="4898">
                  <c:v>42998</c:v>
                </c:pt>
                <c:pt idx="4899">
                  <c:v>42999</c:v>
                </c:pt>
                <c:pt idx="4900">
                  <c:v>43000</c:v>
                </c:pt>
                <c:pt idx="4901">
                  <c:v>43001</c:v>
                </c:pt>
                <c:pt idx="4902">
                  <c:v>43002</c:v>
                </c:pt>
                <c:pt idx="4903">
                  <c:v>43003</c:v>
                </c:pt>
                <c:pt idx="4904">
                  <c:v>43004</c:v>
                </c:pt>
                <c:pt idx="4905">
                  <c:v>43005</c:v>
                </c:pt>
                <c:pt idx="4906">
                  <c:v>43006</c:v>
                </c:pt>
                <c:pt idx="4907">
                  <c:v>43007</c:v>
                </c:pt>
                <c:pt idx="4908">
                  <c:v>43008</c:v>
                </c:pt>
                <c:pt idx="4909">
                  <c:v>43009</c:v>
                </c:pt>
                <c:pt idx="4910">
                  <c:v>43010</c:v>
                </c:pt>
                <c:pt idx="4911">
                  <c:v>43011</c:v>
                </c:pt>
                <c:pt idx="4912">
                  <c:v>43012</c:v>
                </c:pt>
                <c:pt idx="4913">
                  <c:v>43013</c:v>
                </c:pt>
                <c:pt idx="4914">
                  <c:v>43014</c:v>
                </c:pt>
                <c:pt idx="4915">
                  <c:v>43015</c:v>
                </c:pt>
                <c:pt idx="4916">
                  <c:v>43016</c:v>
                </c:pt>
                <c:pt idx="4917">
                  <c:v>43017</c:v>
                </c:pt>
                <c:pt idx="4918">
                  <c:v>43018</c:v>
                </c:pt>
                <c:pt idx="4919">
                  <c:v>43019</c:v>
                </c:pt>
                <c:pt idx="4920">
                  <c:v>43020</c:v>
                </c:pt>
                <c:pt idx="4921">
                  <c:v>43021</c:v>
                </c:pt>
                <c:pt idx="4922">
                  <c:v>43022</c:v>
                </c:pt>
                <c:pt idx="4923">
                  <c:v>43023</c:v>
                </c:pt>
                <c:pt idx="4924">
                  <c:v>43024</c:v>
                </c:pt>
                <c:pt idx="4925">
                  <c:v>43025</c:v>
                </c:pt>
                <c:pt idx="4926">
                  <c:v>43026</c:v>
                </c:pt>
                <c:pt idx="4927">
                  <c:v>43027</c:v>
                </c:pt>
                <c:pt idx="4928">
                  <c:v>43028</c:v>
                </c:pt>
                <c:pt idx="4929">
                  <c:v>43029</c:v>
                </c:pt>
                <c:pt idx="4930">
                  <c:v>43030</c:v>
                </c:pt>
                <c:pt idx="4931">
                  <c:v>43031</c:v>
                </c:pt>
                <c:pt idx="4932">
                  <c:v>43032</c:v>
                </c:pt>
                <c:pt idx="4933">
                  <c:v>43033</c:v>
                </c:pt>
                <c:pt idx="4934">
                  <c:v>43034</c:v>
                </c:pt>
                <c:pt idx="4935">
                  <c:v>43035</c:v>
                </c:pt>
                <c:pt idx="4936">
                  <c:v>43036</c:v>
                </c:pt>
                <c:pt idx="4937">
                  <c:v>43037</c:v>
                </c:pt>
                <c:pt idx="4938">
                  <c:v>43038</c:v>
                </c:pt>
                <c:pt idx="4939">
                  <c:v>43039</c:v>
                </c:pt>
                <c:pt idx="4940">
                  <c:v>43040</c:v>
                </c:pt>
                <c:pt idx="4941">
                  <c:v>43041</c:v>
                </c:pt>
                <c:pt idx="4942">
                  <c:v>43042</c:v>
                </c:pt>
                <c:pt idx="4943">
                  <c:v>43043</c:v>
                </c:pt>
                <c:pt idx="4944">
                  <c:v>43044</c:v>
                </c:pt>
                <c:pt idx="4945">
                  <c:v>43045</c:v>
                </c:pt>
                <c:pt idx="4946">
                  <c:v>43046</c:v>
                </c:pt>
                <c:pt idx="4947">
                  <c:v>43047</c:v>
                </c:pt>
                <c:pt idx="4948">
                  <c:v>43048</c:v>
                </c:pt>
                <c:pt idx="4949">
                  <c:v>43049</c:v>
                </c:pt>
                <c:pt idx="4950">
                  <c:v>43050</c:v>
                </c:pt>
                <c:pt idx="4951">
                  <c:v>43051</c:v>
                </c:pt>
                <c:pt idx="4952">
                  <c:v>43052</c:v>
                </c:pt>
                <c:pt idx="4953">
                  <c:v>43053</c:v>
                </c:pt>
                <c:pt idx="4954">
                  <c:v>43054</c:v>
                </c:pt>
                <c:pt idx="4955">
                  <c:v>43055</c:v>
                </c:pt>
                <c:pt idx="4956">
                  <c:v>43056</c:v>
                </c:pt>
                <c:pt idx="4957">
                  <c:v>43057</c:v>
                </c:pt>
                <c:pt idx="4958">
                  <c:v>43058</c:v>
                </c:pt>
                <c:pt idx="4959">
                  <c:v>43059</c:v>
                </c:pt>
                <c:pt idx="4960">
                  <c:v>43060</c:v>
                </c:pt>
                <c:pt idx="4961">
                  <c:v>43061</c:v>
                </c:pt>
                <c:pt idx="4962">
                  <c:v>43062</c:v>
                </c:pt>
                <c:pt idx="4963">
                  <c:v>43063</c:v>
                </c:pt>
                <c:pt idx="4964">
                  <c:v>43064</c:v>
                </c:pt>
                <c:pt idx="4965">
                  <c:v>43065</c:v>
                </c:pt>
                <c:pt idx="4966">
                  <c:v>43066</c:v>
                </c:pt>
                <c:pt idx="4967">
                  <c:v>43067</c:v>
                </c:pt>
                <c:pt idx="4968">
                  <c:v>43068</c:v>
                </c:pt>
                <c:pt idx="4969">
                  <c:v>43069</c:v>
                </c:pt>
                <c:pt idx="4970">
                  <c:v>43070</c:v>
                </c:pt>
                <c:pt idx="4971">
                  <c:v>43071</c:v>
                </c:pt>
                <c:pt idx="4972">
                  <c:v>43072</c:v>
                </c:pt>
                <c:pt idx="4973">
                  <c:v>43073</c:v>
                </c:pt>
                <c:pt idx="4974">
                  <c:v>43074</c:v>
                </c:pt>
                <c:pt idx="4975">
                  <c:v>43075</c:v>
                </c:pt>
                <c:pt idx="4976">
                  <c:v>43076</c:v>
                </c:pt>
                <c:pt idx="4977">
                  <c:v>43077</c:v>
                </c:pt>
                <c:pt idx="4978">
                  <c:v>43078</c:v>
                </c:pt>
                <c:pt idx="4979">
                  <c:v>43079</c:v>
                </c:pt>
                <c:pt idx="4980">
                  <c:v>43080</c:v>
                </c:pt>
                <c:pt idx="4981">
                  <c:v>43081</c:v>
                </c:pt>
                <c:pt idx="4982">
                  <c:v>43082</c:v>
                </c:pt>
                <c:pt idx="4983">
                  <c:v>43083</c:v>
                </c:pt>
                <c:pt idx="4984">
                  <c:v>43084</c:v>
                </c:pt>
                <c:pt idx="4985">
                  <c:v>43085</c:v>
                </c:pt>
                <c:pt idx="4986">
                  <c:v>43086</c:v>
                </c:pt>
                <c:pt idx="4987">
                  <c:v>43087</c:v>
                </c:pt>
                <c:pt idx="4988">
                  <c:v>43088</c:v>
                </c:pt>
                <c:pt idx="4989">
                  <c:v>43089</c:v>
                </c:pt>
                <c:pt idx="4990">
                  <c:v>43090</c:v>
                </c:pt>
                <c:pt idx="4991">
                  <c:v>43091</c:v>
                </c:pt>
                <c:pt idx="4992">
                  <c:v>43092</c:v>
                </c:pt>
                <c:pt idx="4993">
                  <c:v>43093</c:v>
                </c:pt>
                <c:pt idx="4994">
                  <c:v>43094</c:v>
                </c:pt>
                <c:pt idx="4995">
                  <c:v>43095</c:v>
                </c:pt>
                <c:pt idx="4996">
                  <c:v>43096</c:v>
                </c:pt>
                <c:pt idx="4997">
                  <c:v>43097</c:v>
                </c:pt>
                <c:pt idx="4998">
                  <c:v>43098</c:v>
                </c:pt>
                <c:pt idx="4999">
                  <c:v>43099</c:v>
                </c:pt>
                <c:pt idx="5000">
                  <c:v>43100</c:v>
                </c:pt>
              </c:numCache>
            </c:numRef>
          </c:xVal>
          <c:yVal>
            <c:numRef>
              <c:f>'Karst Model'!$V$14731:$V$19974</c:f>
              <c:numCache>
                <c:formatCode>0.00</c:formatCode>
                <c:ptCount val="5244"/>
                <c:pt idx="0">
                  <c:v>8.0539369225167707</c:v>
                </c:pt>
                <c:pt idx="1">
                  <c:v>7.4620379519529605</c:v>
                </c:pt>
                <c:pt idx="2">
                  <c:v>7.0136632383629571</c:v>
                </c:pt>
                <c:pt idx="3">
                  <c:v>7.0339812285957422</c:v>
                </c:pt>
                <c:pt idx="4">
                  <c:v>6.9119528449505108</c:v>
                </c:pt>
                <c:pt idx="5">
                  <c:v>6.7834996499956564</c:v>
                </c:pt>
                <c:pt idx="6">
                  <c:v>6.6931047765736906</c:v>
                </c:pt>
                <c:pt idx="7">
                  <c:v>6.6191720752966985</c:v>
                </c:pt>
                <c:pt idx="8">
                  <c:v>6.5503990669672847</c:v>
                </c:pt>
                <c:pt idx="9">
                  <c:v>6.4966064732494324</c:v>
                </c:pt>
                <c:pt idx="10">
                  <c:v>6.4632693558253198</c:v>
                </c:pt>
                <c:pt idx="11">
                  <c:v>6.5245264612438625</c:v>
                </c:pt>
                <c:pt idx="12">
                  <c:v>6.6610212600781225</c:v>
                </c:pt>
                <c:pt idx="13">
                  <c:v>6.6724715802857357</c:v>
                </c:pt>
                <c:pt idx="14">
                  <c:v>6.7111515584987655</c:v>
                </c:pt>
                <c:pt idx="15">
                  <c:v>6.7371712007931484</c:v>
                </c:pt>
                <c:pt idx="16">
                  <c:v>7.1260077257129968</c:v>
                </c:pt>
                <c:pt idx="17">
                  <c:v>6.8458542242323626</c:v>
                </c:pt>
                <c:pt idx="18">
                  <c:v>6.6913782892317926</c:v>
                </c:pt>
                <c:pt idx="19">
                  <c:v>6.576796771019799</c:v>
                </c:pt>
                <c:pt idx="20">
                  <c:v>6.5080727857380678</c:v>
                </c:pt>
                <c:pt idx="21">
                  <c:v>6.3890583063914601</c:v>
                </c:pt>
                <c:pt idx="22">
                  <c:v>6.258044385559713</c:v>
                </c:pt>
                <c:pt idx="23">
                  <c:v>6.1807284568729557</c:v>
                </c:pt>
                <c:pt idx="24">
                  <c:v>6.0951145429752858</c:v>
                </c:pt>
                <c:pt idx="25">
                  <c:v>6.0177248575850717</c:v>
                </c:pt>
                <c:pt idx="26">
                  <c:v>5.959043172519487</c:v>
                </c:pt>
                <c:pt idx="27">
                  <c:v>5.8811967122822315</c:v>
                </c:pt>
                <c:pt idx="28">
                  <c:v>5.8053585631118949</c:v>
                </c:pt>
                <c:pt idx="29">
                  <c:v>5.7366296797248895</c:v>
                </c:pt>
                <c:pt idx="30">
                  <c:v>5.6907587669817845</c:v>
                </c:pt>
                <c:pt idx="31">
                  <c:v>5.6360915960069615</c:v>
                </c:pt>
                <c:pt idx="32">
                  <c:v>5.5393576186196309</c:v>
                </c:pt>
                <c:pt idx="33">
                  <c:v>5.4406965996549514</c:v>
                </c:pt>
                <c:pt idx="34">
                  <c:v>5.3208038930400186</c:v>
                </c:pt>
                <c:pt idx="35">
                  <c:v>5.1991850436043343</c:v>
                </c:pt>
                <c:pt idx="36">
                  <c:v>5.077517026759109</c:v>
                </c:pt>
                <c:pt idx="37">
                  <c:v>4.9622107026896334</c:v>
                </c:pt>
                <c:pt idx="38">
                  <c:v>4.8440903965343836</c:v>
                </c:pt>
                <c:pt idx="39">
                  <c:v>4.74198221118733</c:v>
                </c:pt>
                <c:pt idx="40">
                  <c:v>4.6404365895589921</c:v>
                </c:pt>
                <c:pt idx="41">
                  <c:v>4.5498129968104664</c:v>
                </c:pt>
                <c:pt idx="42">
                  <c:v>4.4651817002616463</c:v>
                </c:pt>
                <c:pt idx="43">
                  <c:v>4.3701539878833024</c:v>
                </c:pt>
                <c:pt idx="44">
                  <c:v>4.2624250717535475</c:v>
                </c:pt>
                <c:pt idx="45">
                  <c:v>4.1626453875089471</c:v>
                </c:pt>
                <c:pt idx="46">
                  <c:v>4.0559466370257669</c:v>
                </c:pt>
                <c:pt idx="47">
                  <c:v>3.9612420283563772</c:v>
                </c:pt>
                <c:pt idx="48">
                  <c:v>3.8632539770829912</c:v>
                </c:pt>
                <c:pt idx="49">
                  <c:v>3.7710408918461193</c:v>
                </c:pt>
                <c:pt idx="50">
                  <c:v>3.6761428456926204</c:v>
                </c:pt>
                <c:pt idx="51">
                  <c:v>3.5793561537809735</c:v>
                </c:pt>
                <c:pt idx="52">
                  <c:v>3.4771269152582627</c:v>
                </c:pt>
                <c:pt idx="53">
                  <c:v>3.3766899899266782</c:v>
                </c:pt>
                <c:pt idx="54">
                  <c:v>3.272426956206715</c:v>
                </c:pt>
                <c:pt idx="55">
                  <c:v>3.1757365256332037</c:v>
                </c:pt>
                <c:pt idx="56">
                  <c:v>3.0819382160025812</c:v>
                </c:pt>
                <c:pt idx="57">
                  <c:v>2.9900146281512936</c:v>
                </c:pt>
                <c:pt idx="58">
                  <c:v>2.9036192195551997</c:v>
                </c:pt>
                <c:pt idx="59">
                  <c:v>2.8227294347476</c:v>
                </c:pt>
                <c:pt idx="60">
                  <c:v>2.7415035408151618</c:v>
                </c:pt>
                <c:pt idx="61">
                  <c:v>2.668692940504954</c:v>
                </c:pt>
                <c:pt idx="62">
                  <c:v>2.5931181615377632</c:v>
                </c:pt>
                <c:pt idx="63">
                  <c:v>2.5222100630314501</c:v>
                </c:pt>
                <c:pt idx="64">
                  <c:v>2.4541119570111785</c:v>
                </c:pt>
                <c:pt idx="65">
                  <c:v>2.3846264303229998</c:v>
                </c:pt>
                <c:pt idx="66">
                  <c:v>2.3197676722422731</c:v>
                </c:pt>
                <c:pt idx="67">
                  <c:v>2.2572619517461412</c:v>
                </c:pt>
                <c:pt idx="68">
                  <c:v>2.1957297021268563</c:v>
                </c:pt>
                <c:pt idx="69">
                  <c:v>2.1357536267075261</c:v>
                </c:pt>
                <c:pt idx="70">
                  <c:v>2.0799034168139325</c:v>
                </c:pt>
                <c:pt idx="71">
                  <c:v>2.0248442289103372</c:v>
                </c:pt>
                <c:pt idx="72">
                  <c:v>1.9715391906634978</c:v>
                </c:pt>
                <c:pt idx="73">
                  <c:v>1.9197538329587527</c:v>
                </c:pt>
                <c:pt idx="74">
                  <c:v>1.8712533210157936</c:v>
                </c:pt>
                <c:pt idx="75">
                  <c:v>1.8227038149557637</c:v>
                </c:pt>
                <c:pt idx="76">
                  <c:v>1.7771724413862759</c:v>
                </c:pt>
                <c:pt idx="77">
                  <c:v>1.7312272657979979</c:v>
                </c:pt>
                <c:pt idx="78">
                  <c:v>1.686637265749634</c:v>
                </c:pt>
                <c:pt idx="79">
                  <c:v>1.6437723048186981</c:v>
                </c:pt>
                <c:pt idx="80">
                  <c:v>1.6031031072963362</c:v>
                </c:pt>
                <c:pt idx="81">
                  <c:v>1.5634012336048335</c:v>
                </c:pt>
                <c:pt idx="82">
                  <c:v>1.5248390564172378</c:v>
                </c:pt>
                <c:pt idx="83">
                  <c:v>1.4880897374589899</c:v>
                </c:pt>
                <c:pt idx="84">
                  <c:v>1.4533272049721504</c:v>
                </c:pt>
                <c:pt idx="85">
                  <c:v>1.4173261318232386</c:v>
                </c:pt>
                <c:pt idx="86">
                  <c:v>1.3837619142363153</c:v>
                </c:pt>
                <c:pt idx="87">
                  <c:v>1.3507106511334914</c:v>
                </c:pt>
                <c:pt idx="88">
                  <c:v>1.3181491240654561</c:v>
                </c:pt>
                <c:pt idx="89">
                  <c:v>1.286054777715212</c:v>
                </c:pt>
                <c:pt idx="90">
                  <c:v>1.2542057009586345</c:v>
                </c:pt>
                <c:pt idx="91">
                  <c:v>1.226380608465953</c:v>
                </c:pt>
                <c:pt idx="92">
                  <c:v>1.1982588228287059</c:v>
                </c:pt>
                <c:pt idx="93">
                  <c:v>1.1694202571971246</c:v>
                </c:pt>
                <c:pt idx="94">
                  <c:v>1.1446453984135161</c:v>
                </c:pt>
                <c:pt idx="95">
                  <c:v>1.1180152906271852</c:v>
                </c:pt>
                <c:pt idx="96">
                  <c:v>1.0896115193774978</c:v>
                </c:pt>
                <c:pt idx="97">
                  <c:v>1.0668161961314424</c:v>
                </c:pt>
                <c:pt idx="98">
                  <c:v>1.0444119432628305</c:v>
                </c:pt>
                <c:pt idx="99">
                  <c:v>1.0203818794605135</c:v>
                </c:pt>
                <c:pt idx="100">
                  <c:v>0.99710960555332495</c:v>
                </c:pt>
                <c:pt idx="101">
                  <c:v>0.9758791907399047</c:v>
                </c:pt>
                <c:pt idx="102">
                  <c:v>0.95227515921176509</c:v>
                </c:pt>
                <c:pt idx="103">
                  <c:v>0.93338247715844669</c:v>
                </c:pt>
                <c:pt idx="104">
                  <c:v>0.9113865401437915</c:v>
                </c:pt>
                <c:pt idx="105">
                  <c:v>0.89047316084276884</c:v>
                </c:pt>
                <c:pt idx="106">
                  <c:v>0.87048751135978464</c:v>
                </c:pt>
                <c:pt idx="107">
                  <c:v>0.85345223409609172</c:v>
                </c:pt>
                <c:pt idx="108">
                  <c:v>0.83472082858324081</c:v>
                </c:pt>
                <c:pt idx="109">
                  <c:v>0.81600514489023257</c:v>
                </c:pt>
                <c:pt idx="110">
                  <c:v>0.80050187953804364</c:v>
                </c:pt>
                <c:pt idx="111">
                  <c:v>0.78280241411080564</c:v>
                </c:pt>
                <c:pt idx="112">
                  <c:v>0.76509638849207284</c:v>
                </c:pt>
                <c:pt idx="113">
                  <c:v>0.74987301974003295</c:v>
                </c:pt>
                <c:pt idx="114">
                  <c:v>0.73482149243522021</c:v>
                </c:pt>
                <c:pt idx="115">
                  <c:v>0.71863130005281062</c:v>
                </c:pt>
                <c:pt idx="116">
                  <c:v>0.70279208483167821</c:v>
                </c:pt>
                <c:pt idx="117">
                  <c:v>0.68859386048868965</c:v>
                </c:pt>
                <c:pt idx="118">
                  <c:v>0.67512688812754262</c:v>
                </c:pt>
                <c:pt idx="119">
                  <c:v>0.66238170700043264</c:v>
                </c:pt>
                <c:pt idx="120">
                  <c:v>0.64714912656397683</c:v>
                </c:pt>
                <c:pt idx="121">
                  <c:v>0.63462021876200991</c:v>
                </c:pt>
                <c:pt idx="122">
                  <c:v>0.62218631052881135</c:v>
                </c:pt>
                <c:pt idx="123">
                  <c:v>0.60783897650642016</c:v>
                </c:pt>
                <c:pt idx="124">
                  <c:v>0.59677003196996059</c:v>
                </c:pt>
                <c:pt idx="125">
                  <c:v>0.5831715259550273</c:v>
                </c:pt>
                <c:pt idx="126">
                  <c:v>0.57293573458134761</c:v>
                </c:pt>
                <c:pt idx="127">
                  <c:v>0.56215515456712262</c:v>
                </c:pt>
                <c:pt idx="128">
                  <c:v>0.55112249692861615</c:v>
                </c:pt>
                <c:pt idx="129">
                  <c:v>0.53993068085967588</c:v>
                </c:pt>
                <c:pt idx="130">
                  <c:v>0.53037282778605732</c:v>
                </c:pt>
                <c:pt idx="131">
                  <c:v>0.51984225558957331</c:v>
                </c:pt>
                <c:pt idx="132">
                  <c:v>0.50993247299717603</c:v>
                </c:pt>
                <c:pt idx="133">
                  <c:v>0.50073717413033658</c:v>
                </c:pt>
                <c:pt idx="134">
                  <c:v>0.49035023321005133</c:v>
                </c:pt>
                <c:pt idx="135">
                  <c:v>0.47976569941309666</c:v>
                </c:pt>
                <c:pt idx="136">
                  <c:v>0.47237779187520312</c:v>
                </c:pt>
                <c:pt idx="137">
                  <c:v>0.4624808948369139</c:v>
                </c:pt>
                <c:pt idx="138">
                  <c:v>0.45506955292810825</c:v>
                </c:pt>
                <c:pt idx="139">
                  <c:v>0.44603846658718566</c:v>
                </c:pt>
                <c:pt idx="140">
                  <c:v>0.43718248761108142</c:v>
                </c:pt>
                <c:pt idx="141">
                  <c:v>0.43039661483238117</c:v>
                </c:pt>
                <c:pt idx="142">
                  <c:v>0.42117598991990196</c:v>
                </c:pt>
                <c:pt idx="143">
                  <c:v>0.4151709664464639</c:v>
                </c:pt>
                <c:pt idx="144">
                  <c:v>0.40742690092537104</c:v>
                </c:pt>
                <c:pt idx="145">
                  <c:v>0.40259070336868813</c:v>
                </c:pt>
                <c:pt idx="146">
                  <c:v>0.40210047807385496</c:v>
                </c:pt>
                <c:pt idx="147">
                  <c:v>0.39855646226933417</c:v>
                </c:pt>
                <c:pt idx="148">
                  <c:v>0.39315747220385666</c:v>
                </c:pt>
                <c:pt idx="149">
                  <c:v>0.38644138355424545</c:v>
                </c:pt>
                <c:pt idx="150">
                  <c:v>0.38052263133544612</c:v>
                </c:pt>
                <c:pt idx="151">
                  <c:v>0.37385598611583304</c:v>
                </c:pt>
                <c:pt idx="152">
                  <c:v>0.36518881346148652</c:v>
                </c:pt>
                <c:pt idx="153">
                  <c:v>0.35964141558830326</c:v>
                </c:pt>
                <c:pt idx="154">
                  <c:v>0.35391588284722914</c:v>
                </c:pt>
                <c:pt idx="155">
                  <c:v>0.34691138791307602</c:v>
                </c:pt>
                <c:pt idx="156">
                  <c:v>0.3419096605258069</c:v>
                </c:pt>
                <c:pt idx="157">
                  <c:v>0.44815177294969982</c:v>
                </c:pt>
                <c:pt idx="158">
                  <c:v>0.47459585346257793</c:v>
                </c:pt>
                <c:pt idx="159">
                  <c:v>0.47814371104415831</c:v>
                </c:pt>
                <c:pt idx="160">
                  <c:v>0.47785635508689911</c:v>
                </c:pt>
                <c:pt idx="161">
                  <c:v>0.47532139508487076</c:v>
                </c:pt>
                <c:pt idx="162">
                  <c:v>0.46984580016143535</c:v>
                </c:pt>
                <c:pt idx="163">
                  <c:v>0.46344265728378131</c:v>
                </c:pt>
                <c:pt idx="164">
                  <c:v>0.45510754622235072</c:v>
                </c:pt>
                <c:pt idx="165">
                  <c:v>0.45200339984337184</c:v>
                </c:pt>
                <c:pt idx="166">
                  <c:v>0.45638089414038457</c:v>
                </c:pt>
                <c:pt idx="167">
                  <c:v>0.45877734661514324</c:v>
                </c:pt>
                <c:pt idx="168">
                  <c:v>0.45814786559127196</c:v>
                </c:pt>
                <c:pt idx="169">
                  <c:v>0.45142858728621865</c:v>
                </c:pt>
                <c:pt idx="170">
                  <c:v>0.44498525498758956</c:v>
                </c:pt>
                <c:pt idx="171">
                  <c:v>0.4347488151381973</c:v>
                </c:pt>
                <c:pt idx="172">
                  <c:v>0.4258316799051029</c:v>
                </c:pt>
                <c:pt idx="173">
                  <c:v>0.41567687928308938</c:v>
                </c:pt>
                <c:pt idx="174">
                  <c:v>0.40724278421224591</c:v>
                </c:pt>
                <c:pt idx="175">
                  <c:v>0.39814523036042132</c:v>
                </c:pt>
                <c:pt idx="176">
                  <c:v>0.38708299060671025</c:v>
                </c:pt>
                <c:pt idx="177">
                  <c:v>0.37929531705389868</c:v>
                </c:pt>
                <c:pt idx="178">
                  <c:v>0.3880652274616303</c:v>
                </c:pt>
                <c:pt idx="179">
                  <c:v>0.38818721224194636</c:v>
                </c:pt>
                <c:pt idx="180">
                  <c:v>0.38637739642036367</c:v>
                </c:pt>
                <c:pt idx="181">
                  <c:v>0.38025974488518477</c:v>
                </c:pt>
                <c:pt idx="182">
                  <c:v>0.37672856930519116</c:v>
                </c:pt>
                <c:pt idx="183">
                  <c:v>0.372697232193198</c:v>
                </c:pt>
                <c:pt idx="184">
                  <c:v>0.36644664875205546</c:v>
                </c:pt>
                <c:pt idx="185">
                  <c:v>0.36039989199926936</c:v>
                </c:pt>
                <c:pt idx="186">
                  <c:v>0.35598142220203882</c:v>
                </c:pt>
                <c:pt idx="187">
                  <c:v>0.35820005962409185</c:v>
                </c:pt>
                <c:pt idx="188">
                  <c:v>0.41619808531196767</c:v>
                </c:pt>
                <c:pt idx="189">
                  <c:v>0.46169571772013229</c:v>
                </c:pt>
                <c:pt idx="190">
                  <c:v>0.52171780334881501</c:v>
                </c:pt>
                <c:pt idx="191">
                  <c:v>0.56220843850311786</c:v>
                </c:pt>
                <c:pt idx="192">
                  <c:v>0.65987245037916831</c:v>
                </c:pt>
                <c:pt idx="193">
                  <c:v>0.80779563270251176</c:v>
                </c:pt>
                <c:pt idx="194">
                  <c:v>0.88425986803280709</c:v>
                </c:pt>
                <c:pt idx="195">
                  <c:v>0.94442038779341453</c:v>
                </c:pt>
                <c:pt idx="196">
                  <c:v>21.074864464474782</c:v>
                </c:pt>
                <c:pt idx="197">
                  <c:v>31.008206684640786</c:v>
                </c:pt>
                <c:pt idx="198">
                  <c:v>11.380484188802972</c:v>
                </c:pt>
                <c:pt idx="199">
                  <c:v>10.000652325841466</c:v>
                </c:pt>
                <c:pt idx="200">
                  <c:v>8.896825185850691</c:v>
                </c:pt>
                <c:pt idx="201">
                  <c:v>8.193509910508503</c:v>
                </c:pt>
                <c:pt idx="202">
                  <c:v>7.8924464018225402</c:v>
                </c:pt>
                <c:pt idx="203">
                  <c:v>7.4456085559862464</c:v>
                </c:pt>
                <c:pt idx="204">
                  <c:v>6.9493684267291203</c:v>
                </c:pt>
                <c:pt idx="205">
                  <c:v>6.4626699140486963</c:v>
                </c:pt>
                <c:pt idx="206">
                  <c:v>6.1396814117151424</c:v>
                </c:pt>
                <c:pt idx="207">
                  <c:v>5.9982522618873304</c:v>
                </c:pt>
                <c:pt idx="208">
                  <c:v>5.9517103114504284</c:v>
                </c:pt>
                <c:pt idx="209">
                  <c:v>6.1002600712292718</c:v>
                </c:pt>
                <c:pt idx="210">
                  <c:v>6.2103991783354875</c:v>
                </c:pt>
                <c:pt idx="211">
                  <c:v>6.2485148632236243</c:v>
                </c:pt>
                <c:pt idx="212">
                  <c:v>6.2740590902830276</c:v>
                </c:pt>
                <c:pt idx="213">
                  <c:v>6.2898678550814724</c:v>
                </c:pt>
                <c:pt idx="214">
                  <c:v>6.201640026397941</c:v>
                </c:pt>
                <c:pt idx="215">
                  <c:v>6.1467801202710115</c:v>
                </c:pt>
                <c:pt idx="216">
                  <c:v>6.2166025158968123</c:v>
                </c:pt>
                <c:pt idx="217">
                  <c:v>6.1474508620681849</c:v>
                </c:pt>
                <c:pt idx="218">
                  <c:v>6.0083293024125402</c:v>
                </c:pt>
                <c:pt idx="219">
                  <c:v>5.8489321256143914</c:v>
                </c:pt>
                <c:pt idx="220">
                  <c:v>5.8005792600307045</c:v>
                </c:pt>
                <c:pt idx="221">
                  <c:v>5.6698292804254855</c:v>
                </c:pt>
                <c:pt idx="222">
                  <c:v>5.5119845020475786</c:v>
                </c:pt>
                <c:pt idx="223">
                  <c:v>5.3414326494017805</c:v>
                </c:pt>
                <c:pt idx="224">
                  <c:v>5.1733578237034612</c:v>
                </c:pt>
                <c:pt idx="225">
                  <c:v>5.0042715327260145</c:v>
                </c:pt>
                <c:pt idx="226">
                  <c:v>4.8384207947196796</c:v>
                </c:pt>
                <c:pt idx="227">
                  <c:v>4.6814229178604725</c:v>
                </c:pt>
                <c:pt idx="228">
                  <c:v>4.5296800098955785</c:v>
                </c:pt>
                <c:pt idx="229">
                  <c:v>4.4099812603065045</c:v>
                </c:pt>
                <c:pt idx="230">
                  <c:v>4.382455390571927</c:v>
                </c:pt>
                <c:pt idx="231">
                  <c:v>4.4861197785133724</c:v>
                </c:pt>
                <c:pt idx="232">
                  <c:v>4.531881115596148</c:v>
                </c:pt>
                <c:pt idx="233">
                  <c:v>4.5799500246953917</c:v>
                </c:pt>
                <c:pt idx="234">
                  <c:v>4.6870749231747206</c:v>
                </c:pt>
                <c:pt idx="235">
                  <c:v>5.0374706902665771</c:v>
                </c:pt>
                <c:pt idx="236">
                  <c:v>5.1302376140128523</c:v>
                </c:pt>
                <c:pt idx="237">
                  <c:v>5.0467900859407138</c:v>
                </c:pt>
                <c:pt idx="238">
                  <c:v>5.1415838641584664</c:v>
                </c:pt>
                <c:pt idx="239">
                  <c:v>5.3908227412253211</c:v>
                </c:pt>
                <c:pt idx="240">
                  <c:v>6.0828545624035391</c:v>
                </c:pt>
                <c:pt idx="241">
                  <c:v>6.2039543098256926</c:v>
                </c:pt>
                <c:pt idx="242">
                  <c:v>6.5642207223788986</c:v>
                </c:pt>
                <c:pt idx="243">
                  <c:v>6.7772550627215011</c:v>
                </c:pt>
                <c:pt idx="244">
                  <c:v>6.941402428055591</c:v>
                </c:pt>
                <c:pt idx="245">
                  <c:v>7.1119296293304863</c:v>
                </c:pt>
                <c:pt idx="246">
                  <c:v>7.1000324052732324</c:v>
                </c:pt>
                <c:pt idx="247">
                  <c:v>8.5130533625950999</c:v>
                </c:pt>
                <c:pt idx="248">
                  <c:v>8.5224291008194655</c:v>
                </c:pt>
                <c:pt idx="249">
                  <c:v>8.6392880334694233</c:v>
                </c:pt>
                <c:pt idx="250">
                  <c:v>8.9905433650955029</c:v>
                </c:pt>
                <c:pt idx="251">
                  <c:v>9.2073685199409692</c:v>
                </c:pt>
                <c:pt idx="252">
                  <c:v>9.0027468506284514</c:v>
                </c:pt>
                <c:pt idx="253">
                  <c:v>8.5232389020117179</c:v>
                </c:pt>
                <c:pt idx="254">
                  <c:v>8.070005623256046</c:v>
                </c:pt>
                <c:pt idx="255">
                  <c:v>7.5336788197217714</c:v>
                </c:pt>
                <c:pt idx="256">
                  <c:v>9.4882601554928474</c:v>
                </c:pt>
                <c:pt idx="257">
                  <c:v>8.1393434816500712</c:v>
                </c:pt>
                <c:pt idx="258">
                  <c:v>9.4317497293070325</c:v>
                </c:pt>
                <c:pt idx="259">
                  <c:v>10.414157155816541</c:v>
                </c:pt>
                <c:pt idx="260">
                  <c:v>11.382797583622219</c:v>
                </c:pt>
                <c:pt idx="261">
                  <c:v>11.972419324302232</c:v>
                </c:pt>
                <c:pt idx="262">
                  <c:v>11.935209012611599</c:v>
                </c:pt>
                <c:pt idx="263">
                  <c:v>11.585804516430091</c:v>
                </c:pt>
                <c:pt idx="264">
                  <c:v>10.911607380762304</c:v>
                </c:pt>
                <c:pt idx="265">
                  <c:v>10.306730769990573</c:v>
                </c:pt>
                <c:pt idx="266">
                  <c:v>9.959586878394358</c:v>
                </c:pt>
                <c:pt idx="267">
                  <c:v>10.502489526702558</c:v>
                </c:pt>
                <c:pt idx="268">
                  <c:v>9.7425804003651688</c:v>
                </c:pt>
                <c:pt idx="269">
                  <c:v>9.420535463685523</c:v>
                </c:pt>
                <c:pt idx="270">
                  <c:v>9.0596698022198527</c:v>
                </c:pt>
                <c:pt idx="271">
                  <c:v>8.7213474107710987</c:v>
                </c:pt>
                <c:pt idx="272">
                  <c:v>8.4005139327395284</c:v>
                </c:pt>
                <c:pt idx="273">
                  <c:v>8.0424379689328642</c:v>
                </c:pt>
                <c:pt idx="274">
                  <c:v>8.3660416124142643</c:v>
                </c:pt>
                <c:pt idx="275">
                  <c:v>8.724354514658069</c:v>
                </c:pt>
                <c:pt idx="276">
                  <c:v>9.3961088341264247</c:v>
                </c:pt>
                <c:pt idx="277">
                  <c:v>13.66142039633967</c:v>
                </c:pt>
                <c:pt idx="278">
                  <c:v>14.393751553721859</c:v>
                </c:pt>
                <c:pt idx="279">
                  <c:v>15.319168431675742</c:v>
                </c:pt>
                <c:pt idx="280">
                  <c:v>14.950805912920389</c:v>
                </c:pt>
                <c:pt idx="281">
                  <c:v>14.27880521256195</c:v>
                </c:pt>
                <c:pt idx="282">
                  <c:v>13.361892609032802</c:v>
                </c:pt>
                <c:pt idx="283">
                  <c:v>12.640370726915899</c:v>
                </c:pt>
                <c:pt idx="284">
                  <c:v>12.046829706217411</c:v>
                </c:pt>
                <c:pt idx="285">
                  <c:v>13.00632699485792</c:v>
                </c:pt>
                <c:pt idx="286">
                  <c:v>13.07577315587206</c:v>
                </c:pt>
                <c:pt idx="287">
                  <c:v>11.859842532526596</c:v>
                </c:pt>
                <c:pt idx="288">
                  <c:v>11.263826601264274</c:v>
                </c:pt>
                <c:pt idx="289">
                  <c:v>10.760573326525058</c:v>
                </c:pt>
                <c:pt idx="290">
                  <c:v>10.295069414425194</c:v>
                </c:pt>
                <c:pt idx="291">
                  <c:v>9.8368566984590036</c:v>
                </c:pt>
                <c:pt idx="292">
                  <c:v>9.4215359165914006</c:v>
                </c:pt>
                <c:pt idx="293">
                  <c:v>9.1041740808336975</c:v>
                </c:pt>
                <c:pt idx="294">
                  <c:v>8.8293692042669747</c:v>
                </c:pt>
                <c:pt idx="295">
                  <c:v>8.5090738896542533</c:v>
                </c:pt>
                <c:pt idx="296">
                  <c:v>8.3125301495926625</c:v>
                </c:pt>
                <c:pt idx="297">
                  <c:v>8.0770053046669528</c:v>
                </c:pt>
                <c:pt idx="298">
                  <c:v>7.8771933061244415</c:v>
                </c:pt>
                <c:pt idx="299">
                  <c:v>7.7000100214253981</c:v>
                </c:pt>
                <c:pt idx="300">
                  <c:v>7.6211624261880475</c:v>
                </c:pt>
                <c:pt idx="301">
                  <c:v>7.4762218118980099</c:v>
                </c:pt>
                <c:pt idx="302">
                  <c:v>7.3243704842109185</c:v>
                </c:pt>
                <c:pt idx="303">
                  <c:v>7.1569652280685716</c:v>
                </c:pt>
                <c:pt idx="304">
                  <c:v>6.9912684909886345</c:v>
                </c:pt>
                <c:pt idx="305">
                  <c:v>7.1181144085311345</c:v>
                </c:pt>
                <c:pt idx="306">
                  <c:v>7.0781463339514126</c:v>
                </c:pt>
                <c:pt idx="307">
                  <c:v>6.9659513733968845</c:v>
                </c:pt>
                <c:pt idx="308">
                  <c:v>6.8397037769838134</c:v>
                </c:pt>
                <c:pt idx="309">
                  <c:v>7.084247649668395</c:v>
                </c:pt>
                <c:pt idx="310">
                  <c:v>7.5323206225005972</c:v>
                </c:pt>
                <c:pt idx="311">
                  <c:v>7.8580276055821434</c:v>
                </c:pt>
                <c:pt idx="312">
                  <c:v>7.9876787911737459</c:v>
                </c:pt>
                <c:pt idx="313">
                  <c:v>8.0037899056916526</c:v>
                </c:pt>
                <c:pt idx="314">
                  <c:v>7.7983642847750891</c:v>
                </c:pt>
                <c:pt idx="315">
                  <c:v>7.431674233576409</c:v>
                </c:pt>
                <c:pt idx="316">
                  <c:v>7.3356622094322388</c:v>
                </c:pt>
                <c:pt idx="317">
                  <c:v>7.0336933524955834</c:v>
                </c:pt>
                <c:pt idx="318">
                  <c:v>6.9650029987715634</c:v>
                </c:pt>
                <c:pt idx="319">
                  <c:v>6.9616330572685987</c:v>
                </c:pt>
                <c:pt idx="320">
                  <c:v>6.9801467871077199</c:v>
                </c:pt>
                <c:pt idx="321">
                  <c:v>6.9987112653893897</c:v>
                </c:pt>
                <c:pt idx="322">
                  <c:v>6.9213755920780704</c:v>
                </c:pt>
                <c:pt idx="323">
                  <c:v>6.8018863914434693</c:v>
                </c:pt>
                <c:pt idx="324">
                  <c:v>6.7659272815893221</c:v>
                </c:pt>
                <c:pt idx="325">
                  <c:v>6.7217319585452318</c:v>
                </c:pt>
                <c:pt idx="326">
                  <c:v>6.6550379601436465</c:v>
                </c:pt>
                <c:pt idx="327">
                  <c:v>6.5710400220013883</c:v>
                </c:pt>
                <c:pt idx="328">
                  <c:v>6.4794324138988131</c:v>
                </c:pt>
                <c:pt idx="329">
                  <c:v>6.4501544120262615</c:v>
                </c:pt>
                <c:pt idx="330">
                  <c:v>6.4227752583846769</c:v>
                </c:pt>
                <c:pt idx="331">
                  <c:v>6.4086837686868234</c:v>
                </c:pt>
                <c:pt idx="332">
                  <c:v>6.3451562192223747</c:v>
                </c:pt>
                <c:pt idx="333">
                  <c:v>6.3741833265919388</c:v>
                </c:pt>
                <c:pt idx="334">
                  <c:v>6.5820833584918175</c:v>
                </c:pt>
                <c:pt idx="335">
                  <c:v>6.8587369641876155</c:v>
                </c:pt>
                <c:pt idx="336">
                  <c:v>6.8202757848344779</c:v>
                </c:pt>
                <c:pt idx="337">
                  <c:v>6.6186193823917323</c:v>
                </c:pt>
                <c:pt idx="338">
                  <c:v>6.3928562388404764</c:v>
                </c:pt>
                <c:pt idx="339">
                  <c:v>6.3603785608573205</c:v>
                </c:pt>
                <c:pt idx="340">
                  <c:v>6.4056698320026602</c:v>
                </c:pt>
                <c:pt idx="341">
                  <c:v>6.4141061331684366</c:v>
                </c:pt>
                <c:pt idx="342">
                  <c:v>10.521538024676067</c:v>
                </c:pt>
                <c:pt idx="343">
                  <c:v>12.679722050650764</c:v>
                </c:pt>
                <c:pt idx="344">
                  <c:v>9.6394372366118848</c:v>
                </c:pt>
                <c:pt idx="345">
                  <c:v>9.2265106234006851</c:v>
                </c:pt>
                <c:pt idx="346">
                  <c:v>8.8685794455174012</c:v>
                </c:pt>
                <c:pt idx="347">
                  <c:v>8.5565664043857019</c:v>
                </c:pt>
                <c:pt idx="348">
                  <c:v>8.276731390331781</c:v>
                </c:pt>
                <c:pt idx="349">
                  <c:v>8.0516364657802235</c:v>
                </c:pt>
                <c:pt idx="350">
                  <c:v>7.856286110912496</c:v>
                </c:pt>
                <c:pt idx="351">
                  <c:v>7.7270311540967933</c:v>
                </c:pt>
                <c:pt idx="352">
                  <c:v>7.65973770960764</c:v>
                </c:pt>
                <c:pt idx="353">
                  <c:v>7.6065705145632965</c:v>
                </c:pt>
                <c:pt idx="354">
                  <c:v>7.5069509770465368</c:v>
                </c:pt>
                <c:pt idx="355">
                  <c:v>7.4217149882006535</c:v>
                </c:pt>
                <c:pt idx="356">
                  <c:v>7.3185629907269352</c:v>
                </c:pt>
                <c:pt idx="357">
                  <c:v>7.2192083406696881</c:v>
                </c:pt>
                <c:pt idx="358">
                  <c:v>7.1623595744437045</c:v>
                </c:pt>
                <c:pt idx="359">
                  <c:v>7.1550437035355436</c:v>
                </c:pt>
                <c:pt idx="360">
                  <c:v>7.1033347287367006</c:v>
                </c:pt>
                <c:pt idx="361">
                  <c:v>7.0243590082790055</c:v>
                </c:pt>
                <c:pt idx="362">
                  <c:v>6.9704695711312024</c:v>
                </c:pt>
                <c:pt idx="363">
                  <c:v>6.9101554963447436</c:v>
                </c:pt>
                <c:pt idx="364">
                  <c:v>6.8241061057274779</c:v>
                </c:pt>
                <c:pt idx="365">
                  <c:v>6.7141191314370046</c:v>
                </c:pt>
                <c:pt idx="366">
                  <c:v>6.6012943193839693</c:v>
                </c:pt>
                <c:pt idx="367">
                  <c:v>6.504971966922275</c:v>
                </c:pt>
                <c:pt idx="368">
                  <c:v>6.4489511482066826</c:v>
                </c:pt>
                <c:pt idx="369">
                  <c:v>6.4183421173540713</c:v>
                </c:pt>
                <c:pt idx="370">
                  <c:v>6.3886575687858205</c:v>
                </c:pt>
                <c:pt idx="371">
                  <c:v>6.3666426113168963</c:v>
                </c:pt>
                <c:pt idx="372">
                  <c:v>6.3162638601624925</c:v>
                </c:pt>
                <c:pt idx="373">
                  <c:v>6.2499563910571023</c:v>
                </c:pt>
                <c:pt idx="374">
                  <c:v>6.2005657710775663</c:v>
                </c:pt>
                <c:pt idx="375">
                  <c:v>6.1879625580449265</c:v>
                </c:pt>
                <c:pt idx="376">
                  <c:v>6.1875422948737473</c:v>
                </c:pt>
                <c:pt idx="377">
                  <c:v>6.1784263209693044</c:v>
                </c:pt>
                <c:pt idx="378">
                  <c:v>6.16727412457303</c:v>
                </c:pt>
                <c:pt idx="379">
                  <c:v>6.1158488436016061</c:v>
                </c:pt>
                <c:pt idx="380">
                  <c:v>6.0483160357352217</c:v>
                </c:pt>
                <c:pt idx="381">
                  <c:v>5.9746647858184128</c:v>
                </c:pt>
                <c:pt idx="382">
                  <c:v>5.9088853332950055</c:v>
                </c:pt>
                <c:pt idx="383">
                  <c:v>5.8561871641114687</c:v>
                </c:pt>
                <c:pt idx="384">
                  <c:v>5.8571143616566923</c:v>
                </c:pt>
                <c:pt idx="385">
                  <c:v>5.8162738560138374</c:v>
                </c:pt>
                <c:pt idx="386">
                  <c:v>5.7524231747939929</c:v>
                </c:pt>
                <c:pt idx="387">
                  <c:v>5.6830552595358208</c:v>
                </c:pt>
                <c:pt idx="388">
                  <c:v>5.6208133877071855</c:v>
                </c:pt>
                <c:pt idx="389">
                  <c:v>5.8235351571212819</c:v>
                </c:pt>
                <c:pt idx="390">
                  <c:v>5.6772597614779787</c:v>
                </c:pt>
                <c:pt idx="391">
                  <c:v>7.5849413940592774</c:v>
                </c:pt>
                <c:pt idx="392">
                  <c:v>6.1107987580197456</c:v>
                </c:pt>
                <c:pt idx="393">
                  <c:v>5.85062609246277</c:v>
                </c:pt>
                <c:pt idx="394">
                  <c:v>5.7219723853601403</c:v>
                </c:pt>
                <c:pt idx="395">
                  <c:v>5.6553634749401391</c:v>
                </c:pt>
                <c:pt idx="396">
                  <c:v>5.5906421897543979</c:v>
                </c:pt>
                <c:pt idx="397">
                  <c:v>5.5029273160654144</c:v>
                </c:pt>
                <c:pt idx="398">
                  <c:v>5.4051153100102782</c:v>
                </c:pt>
                <c:pt idx="399">
                  <c:v>5.6548717833203135</c:v>
                </c:pt>
                <c:pt idx="400">
                  <c:v>6.0388284816404534</c:v>
                </c:pt>
                <c:pt idx="401">
                  <c:v>6.138758314006151</c:v>
                </c:pt>
                <c:pt idx="402">
                  <c:v>6.0764261772829009</c:v>
                </c:pt>
                <c:pt idx="403">
                  <c:v>5.9575270562393765</c:v>
                </c:pt>
                <c:pt idx="404">
                  <c:v>5.8208578212016056</c:v>
                </c:pt>
                <c:pt idx="405">
                  <c:v>5.6761054220881544</c:v>
                </c:pt>
                <c:pt idx="406">
                  <c:v>5.5294242669510103</c:v>
                </c:pt>
                <c:pt idx="407">
                  <c:v>5.3772396055384863</c:v>
                </c:pt>
                <c:pt idx="408">
                  <c:v>5.2229664453107301</c:v>
                </c:pt>
                <c:pt idx="409">
                  <c:v>5.0658637087569085</c:v>
                </c:pt>
                <c:pt idx="410">
                  <c:v>4.9145808981246955</c:v>
                </c:pt>
                <c:pt idx="411">
                  <c:v>4.7666820587554826</c:v>
                </c:pt>
                <c:pt idx="412">
                  <c:v>4.6266003873772945</c:v>
                </c:pt>
                <c:pt idx="413">
                  <c:v>4.4897096555209863</c:v>
                </c:pt>
                <c:pt idx="414">
                  <c:v>4.3561657725985663</c:v>
                </c:pt>
                <c:pt idx="415">
                  <c:v>4.2281480694386078</c:v>
                </c:pt>
                <c:pt idx="416">
                  <c:v>4.0945162186604476</c:v>
                </c:pt>
                <c:pt idx="417">
                  <c:v>3.9689394085076413</c:v>
                </c:pt>
                <c:pt idx="418">
                  <c:v>3.8490589545682652</c:v>
                </c:pt>
                <c:pt idx="419">
                  <c:v>3.736432043936349</c:v>
                </c:pt>
                <c:pt idx="420">
                  <c:v>3.6242629634690378</c:v>
                </c:pt>
                <c:pt idx="421">
                  <c:v>3.5228046409332348</c:v>
                </c:pt>
                <c:pt idx="422">
                  <c:v>3.4227324864148527</c:v>
                </c:pt>
                <c:pt idx="423">
                  <c:v>3.3282156438072423</c:v>
                </c:pt>
                <c:pt idx="424">
                  <c:v>3.2326256019839263</c:v>
                </c:pt>
                <c:pt idx="425">
                  <c:v>3.1451098385285459</c:v>
                </c:pt>
                <c:pt idx="426">
                  <c:v>3.05927373732455</c:v>
                </c:pt>
                <c:pt idx="427">
                  <c:v>2.9735260308573412</c:v>
                </c:pt>
                <c:pt idx="428">
                  <c:v>2.8919079750307182</c:v>
                </c:pt>
                <c:pt idx="429">
                  <c:v>2.8108576222457633</c:v>
                </c:pt>
                <c:pt idx="430">
                  <c:v>2.7342308782138849</c:v>
                </c:pt>
                <c:pt idx="431">
                  <c:v>2.6604169736128847</c:v>
                </c:pt>
                <c:pt idx="432">
                  <c:v>2.5885797920459259</c:v>
                </c:pt>
                <c:pt idx="433">
                  <c:v>2.5204771695307837</c:v>
                </c:pt>
                <c:pt idx="434">
                  <c:v>2.4521640959433428</c:v>
                </c:pt>
                <c:pt idx="435">
                  <c:v>2.3882965229721402</c:v>
                </c:pt>
                <c:pt idx="436">
                  <c:v>2.3258303102274982</c:v>
                </c:pt>
                <c:pt idx="437">
                  <c:v>2.2664225779947431</c:v>
                </c:pt>
                <c:pt idx="438">
                  <c:v>2.2081316712286196</c:v>
                </c:pt>
                <c:pt idx="439">
                  <c:v>2.1491171245759753</c:v>
                </c:pt>
                <c:pt idx="440">
                  <c:v>2.0958396283975311</c:v>
                </c:pt>
                <c:pt idx="441">
                  <c:v>2.0428609957599861</c:v>
                </c:pt>
                <c:pt idx="442">
                  <c:v>1.9913441303709041</c:v>
                </c:pt>
                <c:pt idx="443">
                  <c:v>1.941352995429352</c:v>
                </c:pt>
                <c:pt idx="444">
                  <c:v>1.8919525833662525</c:v>
                </c:pt>
                <c:pt idx="445">
                  <c:v>1.8440088864488948</c:v>
                </c:pt>
                <c:pt idx="446">
                  <c:v>1.8005888682250533</c:v>
                </c:pt>
                <c:pt idx="447">
                  <c:v>1.7558604357826375</c:v>
                </c:pt>
                <c:pt idx="448">
                  <c:v>1.715181401378328</c:v>
                </c:pt>
                <c:pt idx="449">
                  <c:v>1.6740773637511195</c:v>
                </c:pt>
                <c:pt idx="450">
                  <c:v>1.6330070500622984</c:v>
                </c:pt>
                <c:pt idx="451">
                  <c:v>1.5953481302186181</c:v>
                </c:pt>
                <c:pt idx="452">
                  <c:v>1.5552116358637225</c:v>
                </c:pt>
                <c:pt idx="453">
                  <c:v>1.5156849513050019</c:v>
                </c:pt>
                <c:pt idx="454">
                  <c:v>1.4822471642723007</c:v>
                </c:pt>
                <c:pt idx="455">
                  <c:v>1.4475747907709715</c:v>
                </c:pt>
                <c:pt idx="456">
                  <c:v>1.4127437472509328</c:v>
                </c:pt>
                <c:pt idx="457">
                  <c:v>1.3824302077176058</c:v>
                </c:pt>
                <c:pt idx="458">
                  <c:v>1.348711038927588</c:v>
                </c:pt>
                <c:pt idx="459">
                  <c:v>1.3176635531939318</c:v>
                </c:pt>
                <c:pt idx="460">
                  <c:v>1.2857657108031273</c:v>
                </c:pt>
                <c:pt idx="461">
                  <c:v>1.258596101508604</c:v>
                </c:pt>
                <c:pt idx="462">
                  <c:v>1.2263339265527857</c:v>
                </c:pt>
                <c:pt idx="463">
                  <c:v>1.200658981202618</c:v>
                </c:pt>
                <c:pt idx="464">
                  <c:v>1.1744516377838923</c:v>
                </c:pt>
                <c:pt idx="465">
                  <c:v>1.1452928292001001</c:v>
                </c:pt>
                <c:pt idx="466">
                  <c:v>1.1225640329220148</c:v>
                </c:pt>
                <c:pt idx="467">
                  <c:v>1.0982472554345359</c:v>
                </c:pt>
                <c:pt idx="468">
                  <c:v>1.0734250171277391</c:v>
                </c:pt>
                <c:pt idx="469">
                  <c:v>1.0508803376194558</c:v>
                </c:pt>
                <c:pt idx="470">
                  <c:v>1.0281967214970233</c:v>
                </c:pt>
                <c:pt idx="471">
                  <c:v>1.005458144466294</c:v>
                </c:pt>
                <c:pt idx="472">
                  <c:v>0.98354903989619979</c:v>
                </c:pt>
                <c:pt idx="473">
                  <c:v>0.95865428574765499</c:v>
                </c:pt>
                <c:pt idx="474">
                  <c:v>0.94075919187573287</c:v>
                </c:pt>
                <c:pt idx="475">
                  <c:v>0.92154948769452216</c:v>
                </c:pt>
                <c:pt idx="476">
                  <c:v>0.90061131019428275</c:v>
                </c:pt>
                <c:pt idx="477">
                  <c:v>0.88083119230083962</c:v>
                </c:pt>
                <c:pt idx="478">
                  <c:v>0.8614960515674247</c:v>
                </c:pt>
                <c:pt idx="479">
                  <c:v>0.84399317918950378</c:v>
                </c:pt>
                <c:pt idx="480">
                  <c:v>0.82591022933333169</c:v>
                </c:pt>
                <c:pt idx="481">
                  <c:v>0.8087352087693076</c:v>
                </c:pt>
                <c:pt idx="482">
                  <c:v>0.79295646680138454</c:v>
                </c:pt>
                <c:pt idx="483">
                  <c:v>0.77586268548412363</c:v>
                </c:pt>
                <c:pt idx="484">
                  <c:v>0.76064287011914056</c:v>
                </c:pt>
                <c:pt idx="485">
                  <c:v>0.74428634002297456</c:v>
                </c:pt>
                <c:pt idx="486">
                  <c:v>0.73018271955866454</c:v>
                </c:pt>
                <c:pt idx="487">
                  <c:v>0.71422192942341955</c:v>
                </c:pt>
                <c:pt idx="488">
                  <c:v>0.69979417818515444</c:v>
                </c:pt>
                <c:pt idx="489">
                  <c:v>0.68638995406073877</c:v>
                </c:pt>
                <c:pt idx="490">
                  <c:v>0.67140001692906104</c:v>
                </c:pt>
                <c:pt idx="491">
                  <c:v>0.65711539057219592</c:v>
                </c:pt>
                <c:pt idx="492">
                  <c:v>0.64432735513818784</c:v>
                </c:pt>
                <c:pt idx="493">
                  <c:v>0.63252743981908399</c:v>
                </c:pt>
                <c:pt idx="494">
                  <c:v>0.62030741573809844</c:v>
                </c:pt>
                <c:pt idx="495">
                  <c:v>0.60675928903991272</c:v>
                </c:pt>
                <c:pt idx="496">
                  <c:v>0.5970752941783346</c:v>
                </c:pt>
                <c:pt idx="497">
                  <c:v>0.58284788739565008</c:v>
                </c:pt>
                <c:pt idx="498">
                  <c:v>0.57246974038822107</c:v>
                </c:pt>
                <c:pt idx="499">
                  <c:v>0.56173373415299099</c:v>
                </c:pt>
                <c:pt idx="500">
                  <c:v>0.5523329530097395</c:v>
                </c:pt>
                <c:pt idx="501">
                  <c:v>0.54166067879406676</c:v>
                </c:pt>
                <c:pt idx="502">
                  <c:v>0.54237319909771253</c:v>
                </c:pt>
                <c:pt idx="503">
                  <c:v>0.5357709509706472</c:v>
                </c:pt>
                <c:pt idx="504">
                  <c:v>0.5274365361528055</c:v>
                </c:pt>
                <c:pt idx="505">
                  <c:v>0.51781542144366377</c:v>
                </c:pt>
                <c:pt idx="506">
                  <c:v>0.50887064533974069</c:v>
                </c:pt>
                <c:pt idx="507">
                  <c:v>0.49750711827756638</c:v>
                </c:pt>
                <c:pt idx="508">
                  <c:v>0.48834726864212902</c:v>
                </c:pt>
                <c:pt idx="509">
                  <c:v>0.50121968194253541</c:v>
                </c:pt>
                <c:pt idx="510">
                  <c:v>0.58292013028405876</c:v>
                </c:pt>
                <c:pt idx="511">
                  <c:v>0.63543113358057546</c:v>
                </c:pt>
                <c:pt idx="512">
                  <c:v>0.65080531672626885</c:v>
                </c:pt>
                <c:pt idx="513">
                  <c:v>0.64980526768484781</c:v>
                </c:pt>
                <c:pt idx="514">
                  <c:v>0.64411252318437595</c:v>
                </c:pt>
                <c:pt idx="515">
                  <c:v>0.63567434166531023</c:v>
                </c:pt>
                <c:pt idx="516">
                  <c:v>0.62606427033090062</c:v>
                </c:pt>
                <c:pt idx="517">
                  <c:v>0.71307078622829256</c:v>
                </c:pt>
                <c:pt idx="518">
                  <c:v>0.76748997210497583</c:v>
                </c:pt>
                <c:pt idx="519">
                  <c:v>0.7973003145525821</c:v>
                </c:pt>
                <c:pt idx="520">
                  <c:v>0.81242913469259015</c:v>
                </c:pt>
                <c:pt idx="521">
                  <c:v>0.82023153320783304</c:v>
                </c:pt>
                <c:pt idx="522">
                  <c:v>0.82377113756616893</c:v>
                </c:pt>
                <c:pt idx="523">
                  <c:v>0.82080905576413465</c:v>
                </c:pt>
                <c:pt idx="524">
                  <c:v>0.80961401034769565</c:v>
                </c:pt>
                <c:pt idx="525">
                  <c:v>0.79274056369517842</c:v>
                </c:pt>
                <c:pt idx="526">
                  <c:v>0.99342120926769828</c:v>
                </c:pt>
                <c:pt idx="527">
                  <c:v>1.4138620121705288</c:v>
                </c:pt>
                <c:pt idx="528">
                  <c:v>1.5739432597467309</c:v>
                </c:pt>
                <c:pt idx="529">
                  <c:v>1.628470794101138</c:v>
                </c:pt>
                <c:pt idx="530">
                  <c:v>1.6406847070021884</c:v>
                </c:pt>
                <c:pt idx="531">
                  <c:v>1.6366440838759813</c:v>
                </c:pt>
                <c:pt idx="532">
                  <c:v>1.6361401168911862</c:v>
                </c:pt>
                <c:pt idx="533">
                  <c:v>1.6249692981689714</c:v>
                </c:pt>
                <c:pt idx="534">
                  <c:v>1.6283169634065404</c:v>
                </c:pt>
                <c:pt idx="535">
                  <c:v>1.7147749603128579</c:v>
                </c:pt>
                <c:pt idx="536">
                  <c:v>2.3381074505791464</c:v>
                </c:pt>
                <c:pt idx="537">
                  <c:v>2.3905925205424992</c:v>
                </c:pt>
                <c:pt idx="538">
                  <c:v>2.3872760806274766</c:v>
                </c:pt>
                <c:pt idx="539">
                  <c:v>2.3471559704571665</c:v>
                </c:pt>
                <c:pt idx="540">
                  <c:v>2.6547917089997575</c:v>
                </c:pt>
                <c:pt idx="541">
                  <c:v>2.7178562655289635</c:v>
                </c:pt>
                <c:pt idx="542">
                  <c:v>2.7265609185936359</c:v>
                </c:pt>
                <c:pt idx="543">
                  <c:v>2.7457402004003408</c:v>
                </c:pt>
                <c:pt idx="544">
                  <c:v>2.7057597347763602</c:v>
                </c:pt>
                <c:pt idx="545">
                  <c:v>2.6452273702580751</c:v>
                </c:pt>
                <c:pt idx="546">
                  <c:v>2.5746881425067669</c:v>
                </c:pt>
                <c:pt idx="547">
                  <c:v>2.503780191094243</c:v>
                </c:pt>
                <c:pt idx="548">
                  <c:v>2.4569830260014593</c:v>
                </c:pt>
                <c:pt idx="549">
                  <c:v>2.4056213040785623</c:v>
                </c:pt>
                <c:pt idx="550">
                  <c:v>3.1848389365539562</c:v>
                </c:pt>
                <c:pt idx="551">
                  <c:v>2.5932179679859071</c:v>
                </c:pt>
                <c:pt idx="552">
                  <c:v>2.5783980545555081</c:v>
                </c:pt>
                <c:pt idx="553">
                  <c:v>2.5456234117987786</c:v>
                </c:pt>
                <c:pt idx="554">
                  <c:v>2.5104250223146587</c:v>
                </c:pt>
                <c:pt idx="555">
                  <c:v>2.4666405361911727</c:v>
                </c:pt>
                <c:pt idx="556">
                  <c:v>2.4171677558219438</c:v>
                </c:pt>
                <c:pt idx="557">
                  <c:v>2.365557415150723</c:v>
                </c:pt>
                <c:pt idx="558">
                  <c:v>2.3942196221697634</c:v>
                </c:pt>
                <c:pt idx="559">
                  <c:v>3.4813328172367806</c:v>
                </c:pt>
                <c:pt idx="560">
                  <c:v>3.4769867505520948</c:v>
                </c:pt>
                <c:pt idx="561">
                  <c:v>3.4503221618539825</c:v>
                </c:pt>
                <c:pt idx="562">
                  <c:v>3.3813734528478152</c:v>
                </c:pt>
                <c:pt idx="563">
                  <c:v>3.2959150558711632</c:v>
                </c:pt>
                <c:pt idx="564">
                  <c:v>3.2594263773640204</c:v>
                </c:pt>
                <c:pt idx="565">
                  <c:v>3.2142176879673836</c:v>
                </c:pt>
                <c:pt idx="566">
                  <c:v>3.2597722078126292</c:v>
                </c:pt>
                <c:pt idx="567">
                  <c:v>3.242852463944736</c:v>
                </c:pt>
                <c:pt idx="568">
                  <c:v>3.21639034263224</c:v>
                </c:pt>
                <c:pt idx="569">
                  <c:v>5.0457181895172596</c:v>
                </c:pt>
                <c:pt idx="570">
                  <c:v>3.8595930785181172</c:v>
                </c:pt>
                <c:pt idx="571">
                  <c:v>3.6000618233090447</c:v>
                </c:pt>
                <c:pt idx="572">
                  <c:v>3.7254229959292977</c:v>
                </c:pt>
                <c:pt idx="573">
                  <c:v>4.0863377515418788</c:v>
                </c:pt>
                <c:pt idx="574">
                  <c:v>4.1929490469223865</c:v>
                </c:pt>
                <c:pt idx="575">
                  <c:v>4.401311109732382</c:v>
                </c:pt>
                <c:pt idx="576">
                  <c:v>4.5584062585505052</c:v>
                </c:pt>
                <c:pt idx="577">
                  <c:v>4.6072650123400853</c:v>
                </c:pt>
                <c:pt idx="578">
                  <c:v>4.9411270083051484</c:v>
                </c:pt>
                <c:pt idx="579">
                  <c:v>5.3665870237566757</c:v>
                </c:pt>
                <c:pt idx="580">
                  <c:v>5.5936344418202095</c:v>
                </c:pt>
                <c:pt idx="581">
                  <c:v>5.7684854176250449</c:v>
                </c:pt>
                <c:pt idx="582">
                  <c:v>5.7973381712901633</c:v>
                </c:pt>
                <c:pt idx="583">
                  <c:v>5.7883342445416384</c:v>
                </c:pt>
                <c:pt idx="584">
                  <c:v>5.7346583729783704</c:v>
                </c:pt>
                <c:pt idx="585">
                  <c:v>5.6693471541346447</c:v>
                </c:pt>
                <c:pt idx="586">
                  <c:v>5.6159998132011895</c:v>
                </c:pt>
                <c:pt idx="587">
                  <c:v>5.5844160595248145</c:v>
                </c:pt>
                <c:pt idx="588">
                  <c:v>5.5711971364694035</c:v>
                </c:pt>
                <c:pt idx="589">
                  <c:v>5.5179268408796345</c:v>
                </c:pt>
                <c:pt idx="590">
                  <c:v>5.4447200053796463</c:v>
                </c:pt>
                <c:pt idx="591">
                  <c:v>5.4390629559507735</c:v>
                </c:pt>
                <c:pt idx="592">
                  <c:v>5.4130691905216883</c:v>
                </c:pt>
                <c:pt idx="593">
                  <c:v>5.361963811724797</c:v>
                </c:pt>
                <c:pt idx="594">
                  <c:v>5.3073566535068926</c:v>
                </c:pt>
                <c:pt idx="595">
                  <c:v>5.3588364164940465</c:v>
                </c:pt>
                <c:pt idx="596">
                  <c:v>5.3255252592268736</c:v>
                </c:pt>
                <c:pt idx="597">
                  <c:v>5.2857174305142038</c:v>
                </c:pt>
                <c:pt idx="598">
                  <c:v>5.2171073245298976</c:v>
                </c:pt>
                <c:pt idx="599">
                  <c:v>5.1301326080088687</c:v>
                </c:pt>
                <c:pt idx="600">
                  <c:v>5.3805354479532355</c:v>
                </c:pt>
                <c:pt idx="601">
                  <c:v>5.7741872398352383</c:v>
                </c:pt>
                <c:pt idx="602">
                  <c:v>5.985954295215274</c:v>
                </c:pt>
                <c:pt idx="603">
                  <c:v>6.2079052239447146</c:v>
                </c:pt>
                <c:pt idx="604">
                  <c:v>7.0007094243381713</c:v>
                </c:pt>
                <c:pt idx="605">
                  <c:v>7.3420925271816415</c:v>
                </c:pt>
                <c:pt idx="606">
                  <c:v>7.2464159674265289</c:v>
                </c:pt>
                <c:pt idx="607">
                  <c:v>6.9070861082353465</c:v>
                </c:pt>
                <c:pt idx="608">
                  <c:v>6.5111303434477366</c:v>
                </c:pt>
                <c:pt idx="609">
                  <c:v>6.4267207184684088</c:v>
                </c:pt>
                <c:pt idx="610">
                  <c:v>6.6001791362598698</c:v>
                </c:pt>
                <c:pt idx="611">
                  <c:v>6.5373226315568127</c:v>
                </c:pt>
                <c:pt idx="612">
                  <c:v>6.6311860013353465</c:v>
                </c:pt>
                <c:pt idx="613">
                  <c:v>6.6337580616217178</c:v>
                </c:pt>
                <c:pt idx="614">
                  <c:v>6.5993515427734426</c:v>
                </c:pt>
                <c:pt idx="615">
                  <c:v>6.6002190395226394</c:v>
                </c:pt>
                <c:pt idx="616">
                  <c:v>6.7644173007083799</c:v>
                </c:pt>
                <c:pt idx="617">
                  <c:v>6.8739135166020358</c:v>
                </c:pt>
                <c:pt idx="618">
                  <c:v>7.1505123417926688</c:v>
                </c:pt>
                <c:pt idx="619">
                  <c:v>7.6861160054367375</c:v>
                </c:pt>
                <c:pt idx="620">
                  <c:v>8.1276899313560378</c:v>
                </c:pt>
                <c:pt idx="621">
                  <c:v>8.5150574421455687</c:v>
                </c:pt>
                <c:pt idx="622">
                  <c:v>8.6254738942184357</c:v>
                </c:pt>
                <c:pt idx="623">
                  <c:v>8.444342792960791</c:v>
                </c:pt>
                <c:pt idx="624">
                  <c:v>8.0988827434479216</c:v>
                </c:pt>
                <c:pt idx="625">
                  <c:v>7.5941370381367168</c:v>
                </c:pt>
                <c:pt idx="626">
                  <c:v>7.1743790596513115</c:v>
                </c:pt>
                <c:pt idx="627">
                  <c:v>6.893112531687148</c:v>
                </c:pt>
                <c:pt idx="628">
                  <c:v>6.8132603133157774</c:v>
                </c:pt>
                <c:pt idx="629">
                  <c:v>7.0088600406991297</c:v>
                </c:pt>
                <c:pt idx="630">
                  <c:v>7.2845016125671611</c:v>
                </c:pt>
                <c:pt idx="631">
                  <c:v>7.7765500601205026</c:v>
                </c:pt>
                <c:pt idx="632">
                  <c:v>11.938655604018049</c:v>
                </c:pt>
                <c:pt idx="633">
                  <c:v>11.107245590058158</c:v>
                </c:pt>
                <c:pt idx="634">
                  <c:v>11.218820216727721</c:v>
                </c:pt>
                <c:pt idx="635">
                  <c:v>10.877602227767238</c:v>
                </c:pt>
                <c:pt idx="636">
                  <c:v>10.399843046870689</c:v>
                </c:pt>
                <c:pt idx="637">
                  <c:v>9.6166515657066007</c:v>
                </c:pt>
                <c:pt idx="638">
                  <c:v>9.0601302488581705</c:v>
                </c:pt>
                <c:pt idx="639">
                  <c:v>8.6847405538050246</c:v>
                </c:pt>
                <c:pt idx="640">
                  <c:v>13.745133378443839</c:v>
                </c:pt>
                <c:pt idx="641">
                  <c:v>15.022655479068325</c:v>
                </c:pt>
                <c:pt idx="642">
                  <c:v>12.586142664303672</c:v>
                </c:pt>
                <c:pt idx="643">
                  <c:v>11.98201599527108</c:v>
                </c:pt>
                <c:pt idx="644">
                  <c:v>11.420895451910019</c:v>
                </c:pt>
                <c:pt idx="645">
                  <c:v>11.757069758722551</c:v>
                </c:pt>
                <c:pt idx="646">
                  <c:v>16.383375201209329</c:v>
                </c:pt>
                <c:pt idx="647">
                  <c:v>14.649565166739649</c:v>
                </c:pt>
                <c:pt idx="648">
                  <c:v>14.375872017731199</c:v>
                </c:pt>
                <c:pt idx="649">
                  <c:v>14.551029753798325</c:v>
                </c:pt>
                <c:pt idx="650">
                  <c:v>14.956683877627704</c:v>
                </c:pt>
                <c:pt idx="651">
                  <c:v>13.949756934517406</c:v>
                </c:pt>
                <c:pt idx="652">
                  <c:v>13.557432349297565</c:v>
                </c:pt>
                <c:pt idx="653">
                  <c:v>13.438067295926254</c:v>
                </c:pt>
                <c:pt idx="654">
                  <c:v>14.782960347239895</c:v>
                </c:pt>
                <c:pt idx="655">
                  <c:v>18.675862530504453</c:v>
                </c:pt>
                <c:pt idx="656">
                  <c:v>14.909442420214702</c:v>
                </c:pt>
                <c:pt idx="657">
                  <c:v>14.28040745661368</c:v>
                </c:pt>
                <c:pt idx="658">
                  <c:v>14.033827613293338</c:v>
                </c:pt>
                <c:pt idx="659">
                  <c:v>13.712682314572652</c:v>
                </c:pt>
                <c:pt idx="660">
                  <c:v>13.325591660071121</c:v>
                </c:pt>
                <c:pt idx="661">
                  <c:v>12.708975707847911</c:v>
                </c:pt>
                <c:pt idx="662">
                  <c:v>12.211131407750498</c:v>
                </c:pt>
                <c:pt idx="663">
                  <c:v>11.662151249567744</c:v>
                </c:pt>
                <c:pt idx="664">
                  <c:v>11.246470061460148</c:v>
                </c:pt>
                <c:pt idx="665">
                  <c:v>10.991579274543806</c:v>
                </c:pt>
                <c:pt idx="666">
                  <c:v>10.859602812667999</c:v>
                </c:pt>
                <c:pt idx="667">
                  <c:v>10.800262408417327</c:v>
                </c:pt>
                <c:pt idx="668">
                  <c:v>10.721438924698081</c:v>
                </c:pt>
                <c:pt idx="669">
                  <c:v>10.59988158819132</c:v>
                </c:pt>
                <c:pt idx="670">
                  <c:v>10.40200942023905</c:v>
                </c:pt>
                <c:pt idx="671">
                  <c:v>10.357269212013779</c:v>
                </c:pt>
                <c:pt idx="672">
                  <c:v>10.278763115816018</c:v>
                </c:pt>
                <c:pt idx="673">
                  <c:v>10.152848064248628</c:v>
                </c:pt>
                <c:pt idx="674">
                  <c:v>10.025211715568407</c:v>
                </c:pt>
                <c:pt idx="675">
                  <c:v>10.340549719920501</c:v>
                </c:pt>
                <c:pt idx="676">
                  <c:v>10.626693462564297</c:v>
                </c:pt>
                <c:pt idx="677">
                  <c:v>10.721604569629273</c:v>
                </c:pt>
                <c:pt idx="678">
                  <c:v>10.840616239986556</c:v>
                </c:pt>
                <c:pt idx="679">
                  <c:v>13.468174516579749</c:v>
                </c:pt>
                <c:pt idx="680">
                  <c:v>13.811825207280823</c:v>
                </c:pt>
                <c:pt idx="681">
                  <c:v>14.14255755655342</c:v>
                </c:pt>
                <c:pt idx="682">
                  <c:v>14.853764901796625</c:v>
                </c:pt>
                <c:pt idx="683">
                  <c:v>14.633745129925565</c:v>
                </c:pt>
                <c:pt idx="684">
                  <c:v>14.026331964180208</c:v>
                </c:pt>
                <c:pt idx="685">
                  <c:v>13.055760878329954</c:v>
                </c:pt>
                <c:pt idx="686">
                  <c:v>12.097777465326848</c:v>
                </c:pt>
                <c:pt idx="687">
                  <c:v>11.505648542788455</c:v>
                </c:pt>
                <c:pt idx="688">
                  <c:v>11.275523274673434</c:v>
                </c:pt>
                <c:pt idx="689">
                  <c:v>10.943120698279445</c:v>
                </c:pt>
                <c:pt idx="690">
                  <c:v>10.462471508620258</c:v>
                </c:pt>
                <c:pt idx="691">
                  <c:v>10.646797778780929</c:v>
                </c:pt>
                <c:pt idx="692">
                  <c:v>10.554202170718602</c:v>
                </c:pt>
                <c:pt idx="693">
                  <c:v>10.311190930829136</c:v>
                </c:pt>
                <c:pt idx="694">
                  <c:v>9.9962621288311215</c:v>
                </c:pt>
                <c:pt idx="695">
                  <c:v>9.6334239880779471</c:v>
                </c:pt>
                <c:pt idx="696">
                  <c:v>9.3924998608201768</c:v>
                </c:pt>
                <c:pt idx="697">
                  <c:v>9.2794008684718392</c:v>
                </c:pt>
                <c:pt idx="698">
                  <c:v>9.2444688417067979</c:v>
                </c:pt>
                <c:pt idx="699">
                  <c:v>9.2290340954515937</c:v>
                </c:pt>
                <c:pt idx="700">
                  <c:v>9.1866457226173051</c:v>
                </c:pt>
                <c:pt idx="701">
                  <c:v>9.0806522966198777</c:v>
                </c:pt>
                <c:pt idx="702">
                  <c:v>8.9360712884867457</c:v>
                </c:pt>
                <c:pt idx="703">
                  <c:v>8.7811628121586871</c:v>
                </c:pt>
                <c:pt idx="704">
                  <c:v>8.6931551303110819</c:v>
                </c:pt>
                <c:pt idx="705">
                  <c:v>8.6482980808966499</c:v>
                </c:pt>
                <c:pt idx="706">
                  <c:v>8.5947458765381732</c:v>
                </c:pt>
                <c:pt idx="707">
                  <c:v>8.536781340584227</c:v>
                </c:pt>
                <c:pt idx="708">
                  <c:v>8.4980241580059168</c:v>
                </c:pt>
                <c:pt idx="709">
                  <c:v>8.4947920325190793</c:v>
                </c:pt>
                <c:pt idx="710">
                  <c:v>8.5110288463954689</c:v>
                </c:pt>
                <c:pt idx="711">
                  <c:v>8.4809315303008361</c:v>
                </c:pt>
                <c:pt idx="712">
                  <c:v>8.6032898745192679</c:v>
                </c:pt>
                <c:pt idx="713">
                  <c:v>8.5706550804903809</c:v>
                </c:pt>
                <c:pt idx="714">
                  <c:v>8.7840075387626548</c:v>
                </c:pt>
                <c:pt idx="715">
                  <c:v>8.7293070123784311</c:v>
                </c:pt>
                <c:pt idx="716">
                  <c:v>8.6454525687579693</c:v>
                </c:pt>
                <c:pt idx="717">
                  <c:v>8.5577797582793664</c:v>
                </c:pt>
                <c:pt idx="718">
                  <c:v>8.5775092500865568</c:v>
                </c:pt>
                <c:pt idx="719">
                  <c:v>8.9355343405693262</c:v>
                </c:pt>
                <c:pt idx="720">
                  <c:v>8.8708834704013348</c:v>
                </c:pt>
                <c:pt idx="721">
                  <c:v>9.0094741441907686</c:v>
                </c:pt>
                <c:pt idx="722">
                  <c:v>8.947880966979664</c:v>
                </c:pt>
                <c:pt idx="723">
                  <c:v>8.9542124818592477</c:v>
                </c:pt>
                <c:pt idx="724">
                  <c:v>8.9836121820763353</c:v>
                </c:pt>
                <c:pt idx="725">
                  <c:v>9.0072728005246354</c:v>
                </c:pt>
                <c:pt idx="726">
                  <c:v>9.0455835203821202</c:v>
                </c:pt>
                <c:pt idx="727">
                  <c:v>8.9914094525568995</c:v>
                </c:pt>
                <c:pt idx="728">
                  <c:v>8.8715939662512753</c:v>
                </c:pt>
                <c:pt idx="729">
                  <c:v>9.0641030565276548</c:v>
                </c:pt>
                <c:pt idx="730">
                  <c:v>8.8657079396497078</c:v>
                </c:pt>
                <c:pt idx="731">
                  <c:v>8.7743119141453487</c:v>
                </c:pt>
                <c:pt idx="732">
                  <c:v>8.6530347539001546</c:v>
                </c:pt>
                <c:pt idx="733">
                  <c:v>8.5067141629877501</c:v>
                </c:pt>
                <c:pt idx="734">
                  <c:v>8.3765517602515533</c:v>
                </c:pt>
                <c:pt idx="735">
                  <c:v>8.338687742760678</c:v>
                </c:pt>
                <c:pt idx="736">
                  <c:v>8.2514680250636854</c:v>
                </c:pt>
                <c:pt idx="737">
                  <c:v>8.138785501858381</c:v>
                </c:pt>
                <c:pt idx="738">
                  <c:v>8.0278152387597643</c:v>
                </c:pt>
                <c:pt idx="739">
                  <c:v>7.8991182597226608</c:v>
                </c:pt>
                <c:pt idx="740">
                  <c:v>7.7510098360406339</c:v>
                </c:pt>
                <c:pt idx="741">
                  <c:v>7.5795980165011327</c:v>
                </c:pt>
                <c:pt idx="742">
                  <c:v>7.398871482607972</c:v>
                </c:pt>
                <c:pt idx="743">
                  <c:v>7.2128450961740942</c:v>
                </c:pt>
                <c:pt idx="744">
                  <c:v>7.0516006490005614</c:v>
                </c:pt>
                <c:pt idx="745">
                  <c:v>6.9000586335186513</c:v>
                </c:pt>
                <c:pt idx="746">
                  <c:v>6.7648774952065107</c:v>
                </c:pt>
                <c:pt idx="747">
                  <c:v>6.6514501222268105</c:v>
                </c:pt>
                <c:pt idx="748">
                  <c:v>6.5511541658323589</c:v>
                </c:pt>
                <c:pt idx="749">
                  <c:v>6.4677300564732745</c:v>
                </c:pt>
                <c:pt idx="750">
                  <c:v>6.3782411337242024</c:v>
                </c:pt>
                <c:pt idx="751">
                  <c:v>6.2917604803282394</c:v>
                </c:pt>
                <c:pt idx="752">
                  <c:v>6.2126959340853842</c:v>
                </c:pt>
                <c:pt idx="753">
                  <c:v>6.1338536678652886</c:v>
                </c:pt>
                <c:pt idx="754">
                  <c:v>6.0648989456604481</c:v>
                </c:pt>
                <c:pt idx="755">
                  <c:v>6.0015839610885688</c:v>
                </c:pt>
                <c:pt idx="756">
                  <c:v>5.9352204928936994</c:v>
                </c:pt>
                <c:pt idx="757">
                  <c:v>5.8715031226639072</c:v>
                </c:pt>
                <c:pt idx="758">
                  <c:v>5.81185030383865</c:v>
                </c:pt>
                <c:pt idx="759">
                  <c:v>5.7538645285722785</c:v>
                </c:pt>
                <c:pt idx="760">
                  <c:v>5.6842359577279149</c:v>
                </c:pt>
                <c:pt idx="761">
                  <c:v>5.6132642205206036</c:v>
                </c:pt>
                <c:pt idx="762">
                  <c:v>5.5428260235266995</c:v>
                </c:pt>
                <c:pt idx="763">
                  <c:v>5.474699159044464</c:v>
                </c:pt>
                <c:pt idx="764">
                  <c:v>5.4015025051832639</c:v>
                </c:pt>
                <c:pt idx="765">
                  <c:v>5.3314254696766863</c:v>
                </c:pt>
                <c:pt idx="766">
                  <c:v>5.2668666136470543</c:v>
                </c:pt>
                <c:pt idx="767">
                  <c:v>5.1948677523166316</c:v>
                </c:pt>
                <c:pt idx="768">
                  <c:v>5.1289529536724849</c:v>
                </c:pt>
                <c:pt idx="769">
                  <c:v>5.0565765937314344</c:v>
                </c:pt>
                <c:pt idx="770">
                  <c:v>4.9874623792483881</c:v>
                </c:pt>
                <c:pt idx="771">
                  <c:v>4.9051301165434706</c:v>
                </c:pt>
                <c:pt idx="772">
                  <c:v>4.8456154588743789</c:v>
                </c:pt>
                <c:pt idx="773">
                  <c:v>4.7676848005314421</c:v>
                </c:pt>
                <c:pt idx="774">
                  <c:v>4.6913233255967892</c:v>
                </c:pt>
                <c:pt idx="775">
                  <c:v>4.6101856372117673</c:v>
                </c:pt>
                <c:pt idx="776">
                  <c:v>4.5230129893430684</c:v>
                </c:pt>
                <c:pt idx="777">
                  <c:v>4.4285953987489375</c:v>
                </c:pt>
                <c:pt idx="778">
                  <c:v>4.3224828065546355</c:v>
                </c:pt>
                <c:pt idx="779">
                  <c:v>4.2212006305948906</c:v>
                </c:pt>
                <c:pt idx="780">
                  <c:v>4.1213388328084264</c:v>
                </c:pt>
                <c:pt idx="781">
                  <c:v>4.0235441559752259</c:v>
                </c:pt>
                <c:pt idx="782">
                  <c:v>3.9276482538640423</c:v>
                </c:pt>
                <c:pt idx="783">
                  <c:v>3.8337189865248247</c:v>
                </c:pt>
                <c:pt idx="784">
                  <c:v>3.7397005568516035</c:v>
                </c:pt>
                <c:pt idx="785">
                  <c:v>3.6494591739453877</c:v>
                </c:pt>
                <c:pt idx="786">
                  <c:v>3.5671698111983146</c:v>
                </c:pt>
                <c:pt idx="787">
                  <c:v>3.4884542891315982</c:v>
                </c:pt>
                <c:pt idx="788">
                  <c:v>3.4083131669337532</c:v>
                </c:pt>
                <c:pt idx="789">
                  <c:v>3.3182668330175424</c:v>
                </c:pt>
                <c:pt idx="790">
                  <c:v>3.2291350977514091</c:v>
                </c:pt>
                <c:pt idx="791">
                  <c:v>3.1425764839823942</c:v>
                </c:pt>
                <c:pt idx="792">
                  <c:v>3.0585186850541977</c:v>
                </c:pt>
                <c:pt idx="793">
                  <c:v>2.9755325077608759</c:v>
                </c:pt>
                <c:pt idx="794">
                  <c:v>2.8956151661134162</c:v>
                </c:pt>
                <c:pt idx="795">
                  <c:v>2.8168724539122323</c:v>
                </c:pt>
                <c:pt idx="796">
                  <c:v>2.7417178408033935</c:v>
                </c:pt>
                <c:pt idx="797">
                  <c:v>2.6684589426582868</c:v>
                </c:pt>
                <c:pt idx="798">
                  <c:v>2.5961705366361398</c:v>
                </c:pt>
                <c:pt idx="799">
                  <c:v>2.5243081963897875</c:v>
                </c:pt>
                <c:pt idx="800">
                  <c:v>2.4588253247307441</c:v>
                </c:pt>
                <c:pt idx="801">
                  <c:v>2.3945742787693769</c:v>
                </c:pt>
                <c:pt idx="802">
                  <c:v>2.3326098027452367</c:v>
                </c:pt>
                <c:pt idx="803">
                  <c:v>2.2759865833051638</c:v>
                </c:pt>
                <c:pt idx="804">
                  <c:v>2.2144606012714791</c:v>
                </c:pt>
                <c:pt idx="805">
                  <c:v>2.1579890946796354</c:v>
                </c:pt>
                <c:pt idx="806">
                  <c:v>2.1016305228714836</c:v>
                </c:pt>
                <c:pt idx="807">
                  <c:v>2.0480445316140279</c:v>
                </c:pt>
                <c:pt idx="808">
                  <c:v>1.9958919192144853</c:v>
                </c:pt>
                <c:pt idx="809">
                  <c:v>1.9452346036030359</c:v>
                </c:pt>
                <c:pt idx="810">
                  <c:v>1.8949355903557501</c:v>
                </c:pt>
                <c:pt idx="811">
                  <c:v>1.8474589416308045</c:v>
                </c:pt>
                <c:pt idx="812">
                  <c:v>1.8010697459918754</c:v>
                </c:pt>
                <c:pt idx="813">
                  <c:v>1.7551340890934217</c:v>
                </c:pt>
                <c:pt idx="814">
                  <c:v>1.7129190252031856</c:v>
                </c:pt>
                <c:pt idx="815">
                  <c:v>1.6695925495380319</c:v>
                </c:pt>
                <c:pt idx="816">
                  <c:v>1.6283235713899045</c:v>
                </c:pt>
                <c:pt idx="817">
                  <c:v>1.5884818880193246</c:v>
                </c:pt>
                <c:pt idx="818">
                  <c:v>1.5489381592944798</c:v>
                </c:pt>
                <c:pt idx="819">
                  <c:v>1.5127638830546577</c:v>
                </c:pt>
                <c:pt idx="820">
                  <c:v>1.4753313711773124</c:v>
                </c:pt>
                <c:pt idx="821">
                  <c:v>1.4384137263286561</c:v>
                </c:pt>
                <c:pt idx="822">
                  <c:v>1.4043848193782749</c:v>
                </c:pt>
                <c:pt idx="823">
                  <c:v>1.3713192674588086</c:v>
                </c:pt>
                <c:pt idx="824">
                  <c:v>1.338192412652238</c:v>
                </c:pt>
                <c:pt idx="825">
                  <c:v>1.3072803012849139</c:v>
                </c:pt>
                <c:pt idx="826">
                  <c:v>1.2771596638139346</c:v>
                </c:pt>
                <c:pt idx="827">
                  <c:v>1.2456078952879717</c:v>
                </c:pt>
                <c:pt idx="828">
                  <c:v>1.216103036366164</c:v>
                </c:pt>
                <c:pt idx="829">
                  <c:v>1.1882237548790862</c:v>
                </c:pt>
                <c:pt idx="830">
                  <c:v>1.1599493279163946</c:v>
                </c:pt>
                <c:pt idx="831">
                  <c:v>1.1325596244260281</c:v>
                </c:pt>
                <c:pt idx="832">
                  <c:v>1.1061350883103775</c:v>
                </c:pt>
                <c:pt idx="833">
                  <c:v>1.0811567220052902</c:v>
                </c:pt>
                <c:pt idx="834">
                  <c:v>1.0552060705279958</c:v>
                </c:pt>
                <c:pt idx="835">
                  <c:v>1.0318652059806928</c:v>
                </c:pt>
                <c:pt idx="836">
                  <c:v>1.0086167124966874</c:v>
                </c:pt>
                <c:pt idx="837">
                  <c:v>0.98454367161648471</c:v>
                </c:pt>
                <c:pt idx="838">
                  <c:v>0.9615296480815656</c:v>
                </c:pt>
                <c:pt idx="839">
                  <c:v>0.9398586760338804</c:v>
                </c:pt>
                <c:pt idx="840">
                  <c:v>0.92091524560949378</c:v>
                </c:pt>
                <c:pt idx="841">
                  <c:v>0.89868428991514548</c:v>
                </c:pt>
                <c:pt idx="842">
                  <c:v>0.87985117237674471</c:v>
                </c:pt>
                <c:pt idx="843">
                  <c:v>0.85900167444919551</c:v>
                </c:pt>
                <c:pt idx="844">
                  <c:v>0.84082198367725991</c:v>
                </c:pt>
                <c:pt idx="845">
                  <c:v>0.82169868209740371</c:v>
                </c:pt>
                <c:pt idx="846">
                  <c:v>0.80501873497086218</c:v>
                </c:pt>
                <c:pt idx="847">
                  <c:v>0.78646947983854454</c:v>
                </c:pt>
                <c:pt idx="848">
                  <c:v>0.76953861588849615</c:v>
                </c:pt>
                <c:pt idx="849">
                  <c:v>0.7529141936270487</c:v>
                </c:pt>
                <c:pt idx="850">
                  <c:v>0.73648460484497635</c:v>
                </c:pt>
                <c:pt idx="851">
                  <c:v>0.71923857287020621</c:v>
                </c:pt>
                <c:pt idx="852">
                  <c:v>0.70346514309892849</c:v>
                </c:pt>
                <c:pt idx="853">
                  <c:v>0.68915367379714287</c:v>
                </c:pt>
                <c:pt idx="854">
                  <c:v>0.67599382716491441</c:v>
                </c:pt>
                <c:pt idx="855">
                  <c:v>0.66107556065583784</c:v>
                </c:pt>
                <c:pt idx="856">
                  <c:v>0.64368911854443434</c:v>
                </c:pt>
                <c:pt idx="857">
                  <c:v>0.63202502373437286</c:v>
                </c:pt>
                <c:pt idx="858">
                  <c:v>0.61737406980066456</c:v>
                </c:pt>
                <c:pt idx="859">
                  <c:v>0.60652731325913822</c:v>
                </c:pt>
                <c:pt idx="860">
                  <c:v>0.59467606605668122</c:v>
                </c:pt>
                <c:pt idx="861">
                  <c:v>0.58501188827600248</c:v>
                </c:pt>
                <c:pt idx="862">
                  <c:v>0.57152658104871557</c:v>
                </c:pt>
                <c:pt idx="863">
                  <c:v>0.55911217967084959</c:v>
                </c:pt>
                <c:pt idx="864">
                  <c:v>0.54676094691497545</c:v>
                </c:pt>
                <c:pt idx="865">
                  <c:v>0.53666536653334562</c:v>
                </c:pt>
                <c:pt idx="866">
                  <c:v>0.52661813694658666</c:v>
                </c:pt>
                <c:pt idx="867">
                  <c:v>0.51581216511264227</c:v>
                </c:pt>
                <c:pt idx="868">
                  <c:v>0.5043405605708462</c:v>
                </c:pt>
                <c:pt idx="869">
                  <c:v>0.49589662965604753</c:v>
                </c:pt>
                <c:pt idx="870">
                  <c:v>0.48527386987804544</c:v>
                </c:pt>
                <c:pt idx="871">
                  <c:v>0.4743659644615103</c:v>
                </c:pt>
                <c:pt idx="872">
                  <c:v>0.46756772493265275</c:v>
                </c:pt>
                <c:pt idx="873">
                  <c:v>0.45834669115224569</c:v>
                </c:pt>
                <c:pt idx="874">
                  <c:v>0.48261954311086475</c:v>
                </c:pt>
                <c:pt idx="875">
                  <c:v>0.55596408327944014</c:v>
                </c:pt>
                <c:pt idx="876">
                  <c:v>0.57915204105050599</c:v>
                </c:pt>
                <c:pt idx="877">
                  <c:v>0.58418741872036128</c:v>
                </c:pt>
                <c:pt idx="878">
                  <c:v>0.58381514183298044</c:v>
                </c:pt>
                <c:pt idx="879">
                  <c:v>0.58230466002146808</c:v>
                </c:pt>
                <c:pt idx="880">
                  <c:v>0.57687368630671165</c:v>
                </c:pt>
                <c:pt idx="881">
                  <c:v>0.56996812017853382</c:v>
                </c:pt>
                <c:pt idx="882">
                  <c:v>0.56088212053468145</c:v>
                </c:pt>
                <c:pt idx="883">
                  <c:v>0.54771274142661153</c:v>
                </c:pt>
                <c:pt idx="884">
                  <c:v>0.53802111040657286</c:v>
                </c:pt>
                <c:pt idx="885">
                  <c:v>0.52601107089413224</c:v>
                </c:pt>
                <c:pt idx="886">
                  <c:v>0.51269051951878675</c:v>
                </c:pt>
                <c:pt idx="887">
                  <c:v>0.49603293126991643</c:v>
                </c:pt>
                <c:pt idx="888">
                  <c:v>0.48166079484734453</c:v>
                </c:pt>
                <c:pt idx="889">
                  <c:v>0.46972629677210148</c:v>
                </c:pt>
                <c:pt idx="890">
                  <c:v>0.45885712856577726</c:v>
                </c:pt>
                <c:pt idx="891">
                  <c:v>0.46784510869959917</c:v>
                </c:pt>
                <c:pt idx="892">
                  <c:v>0.53580684898347375</c:v>
                </c:pt>
                <c:pt idx="893">
                  <c:v>0.65583896589251567</c:v>
                </c:pt>
                <c:pt idx="894">
                  <c:v>0.77365737262318102</c:v>
                </c:pt>
                <c:pt idx="895">
                  <c:v>0.87619636728162931</c:v>
                </c:pt>
                <c:pt idx="896">
                  <c:v>0.94203716513834856</c:v>
                </c:pt>
                <c:pt idx="897">
                  <c:v>1.0210984848748919</c:v>
                </c:pt>
                <c:pt idx="898">
                  <c:v>18.999721031957939</c:v>
                </c:pt>
                <c:pt idx="899">
                  <c:v>4.5477113688550945</c:v>
                </c:pt>
                <c:pt idx="900">
                  <c:v>2.7519508019878671</c:v>
                </c:pt>
                <c:pt idx="901">
                  <c:v>4.648476888669304</c:v>
                </c:pt>
                <c:pt idx="902">
                  <c:v>6.7004966856796102</c:v>
                </c:pt>
                <c:pt idx="903">
                  <c:v>5.314954297477116</c:v>
                </c:pt>
                <c:pt idx="904">
                  <c:v>5.2341575569620744</c:v>
                </c:pt>
                <c:pt idx="905">
                  <c:v>5.0341703519056349</c:v>
                </c:pt>
                <c:pt idx="906">
                  <c:v>4.9881658959609689</c:v>
                </c:pt>
                <c:pt idx="907">
                  <c:v>16.75706297088874</c:v>
                </c:pt>
                <c:pt idx="908">
                  <c:v>10.582139189761282</c:v>
                </c:pt>
                <c:pt idx="909">
                  <c:v>8.8789581695854434</c:v>
                </c:pt>
                <c:pt idx="910">
                  <c:v>8.4483475254551674</c:v>
                </c:pt>
                <c:pt idx="911">
                  <c:v>8.9783206303563734</c:v>
                </c:pt>
                <c:pt idx="912">
                  <c:v>15.01402837531224</c:v>
                </c:pt>
                <c:pt idx="913">
                  <c:v>11.645705979213137</c:v>
                </c:pt>
                <c:pt idx="914">
                  <c:v>11.843978390526491</c:v>
                </c:pt>
                <c:pt idx="915">
                  <c:v>11.932326642974799</c:v>
                </c:pt>
                <c:pt idx="916">
                  <c:v>11.532855597024104</c:v>
                </c:pt>
                <c:pt idx="917">
                  <c:v>10.738253753121697</c:v>
                </c:pt>
                <c:pt idx="918">
                  <c:v>9.7627605322257658</c:v>
                </c:pt>
                <c:pt idx="919">
                  <c:v>8.7248617843007743</c:v>
                </c:pt>
                <c:pt idx="920">
                  <c:v>8.9898601338174622</c:v>
                </c:pt>
                <c:pt idx="921">
                  <c:v>9.9114154811198389</c:v>
                </c:pt>
                <c:pt idx="922">
                  <c:v>9.1532920136395006</c:v>
                </c:pt>
                <c:pt idx="923">
                  <c:v>15.336751442783488</c:v>
                </c:pt>
                <c:pt idx="924">
                  <c:v>13.553864095054276</c:v>
                </c:pt>
                <c:pt idx="925">
                  <c:v>13.473750590490654</c:v>
                </c:pt>
                <c:pt idx="926">
                  <c:v>13.073942131567156</c:v>
                </c:pt>
                <c:pt idx="927">
                  <c:v>12.340334183806569</c:v>
                </c:pt>
                <c:pt idx="928">
                  <c:v>11.418524926388256</c:v>
                </c:pt>
                <c:pt idx="929">
                  <c:v>10.466992208850344</c:v>
                </c:pt>
                <c:pt idx="930">
                  <c:v>9.5493509328937485</c:v>
                </c:pt>
                <c:pt idx="931">
                  <c:v>8.8460686675976987</c:v>
                </c:pt>
                <c:pt idx="932">
                  <c:v>11.369217300351455</c:v>
                </c:pt>
                <c:pt idx="933">
                  <c:v>10.390984254087785</c:v>
                </c:pt>
                <c:pt idx="934">
                  <c:v>10.110528819586889</c:v>
                </c:pt>
                <c:pt idx="935">
                  <c:v>9.9950325271762548</c:v>
                </c:pt>
                <c:pt idx="936">
                  <c:v>9.9865335538556526</c:v>
                </c:pt>
                <c:pt idx="937">
                  <c:v>9.8107338938021122</c:v>
                </c:pt>
                <c:pt idx="938">
                  <c:v>9.5412341186989504</c:v>
                </c:pt>
                <c:pt idx="939">
                  <c:v>9.1459339080929141</c:v>
                </c:pt>
                <c:pt idx="940">
                  <c:v>8.6456065973418728</c:v>
                </c:pt>
                <c:pt idx="941">
                  <c:v>8.2831422291030226</c:v>
                </c:pt>
                <c:pt idx="942">
                  <c:v>8.3936793488972548</c:v>
                </c:pt>
                <c:pt idx="943">
                  <c:v>8.5562082891350038</c:v>
                </c:pt>
                <c:pt idx="944">
                  <c:v>8.5462937591616193</c:v>
                </c:pt>
                <c:pt idx="945">
                  <c:v>8.6565143698646274</c:v>
                </c:pt>
                <c:pt idx="946">
                  <c:v>8.694229532308519</c:v>
                </c:pt>
                <c:pt idx="947">
                  <c:v>8.412595439751529</c:v>
                </c:pt>
                <c:pt idx="948">
                  <c:v>7.9784079661930773</c:v>
                </c:pt>
                <c:pt idx="949">
                  <c:v>7.6983313506524542</c:v>
                </c:pt>
                <c:pt idx="950">
                  <c:v>7.546347111760074</c:v>
                </c:pt>
                <c:pt idx="951">
                  <c:v>7.4387228228067874</c:v>
                </c:pt>
                <c:pt idx="952">
                  <c:v>7.2730907124097834</c:v>
                </c:pt>
                <c:pt idx="953">
                  <c:v>7.0840136303019481</c:v>
                </c:pt>
                <c:pt idx="954">
                  <c:v>6.9273424212876744</c:v>
                </c:pt>
                <c:pt idx="955">
                  <c:v>6.7682638624539724</c:v>
                </c:pt>
                <c:pt idx="956">
                  <c:v>6.7736985521823172</c:v>
                </c:pt>
                <c:pt idx="957">
                  <c:v>6.6854367694008445</c:v>
                </c:pt>
                <c:pt idx="958">
                  <c:v>6.5358155895903955</c:v>
                </c:pt>
                <c:pt idx="959">
                  <c:v>6.3835558307050313</c:v>
                </c:pt>
                <c:pt idx="960">
                  <c:v>6.2181257668826753</c:v>
                </c:pt>
                <c:pt idx="961">
                  <c:v>6.0587546231354352</c:v>
                </c:pt>
                <c:pt idx="962">
                  <c:v>5.8885281180361986</c:v>
                </c:pt>
                <c:pt idx="963">
                  <c:v>6.0406020511259779</c:v>
                </c:pt>
                <c:pt idx="964">
                  <c:v>6.2721180695932865</c:v>
                </c:pt>
                <c:pt idx="965">
                  <c:v>6.259610270733841</c:v>
                </c:pt>
                <c:pt idx="966">
                  <c:v>6.1738381161683771</c:v>
                </c:pt>
                <c:pt idx="967">
                  <c:v>6.0527996617258415</c:v>
                </c:pt>
                <c:pt idx="968">
                  <c:v>5.9305165317760666</c:v>
                </c:pt>
                <c:pt idx="969">
                  <c:v>5.8541688304447881</c:v>
                </c:pt>
                <c:pt idx="970">
                  <c:v>5.7290644795411314</c:v>
                </c:pt>
                <c:pt idx="971">
                  <c:v>5.5894795485551354</c:v>
                </c:pt>
                <c:pt idx="972">
                  <c:v>5.5906414100177404</c:v>
                </c:pt>
                <c:pt idx="973">
                  <c:v>5.7398296933538102</c:v>
                </c:pt>
                <c:pt idx="974">
                  <c:v>5.6859846163287084</c:v>
                </c:pt>
                <c:pt idx="975">
                  <c:v>5.5658318995168345</c:v>
                </c:pt>
                <c:pt idx="976">
                  <c:v>5.4322172473075145</c:v>
                </c:pt>
                <c:pt idx="977">
                  <c:v>5.3049751746454765</c:v>
                </c:pt>
                <c:pt idx="978">
                  <c:v>5.1723943675297059</c:v>
                </c:pt>
                <c:pt idx="979">
                  <c:v>5.0464012494035853</c:v>
                </c:pt>
                <c:pt idx="980">
                  <c:v>4.916958490829626</c:v>
                </c:pt>
                <c:pt idx="981">
                  <c:v>4.7844043880294063</c:v>
                </c:pt>
                <c:pt idx="982">
                  <c:v>4.6591984942354427</c:v>
                </c:pt>
                <c:pt idx="983">
                  <c:v>4.5368204506241545</c:v>
                </c:pt>
                <c:pt idx="984">
                  <c:v>4.4169811158824324</c:v>
                </c:pt>
                <c:pt idx="985">
                  <c:v>4.317794973990825</c:v>
                </c:pt>
                <c:pt idx="986">
                  <c:v>4.5796536585904333</c:v>
                </c:pt>
                <c:pt idx="987">
                  <c:v>5.0675026183092378</c:v>
                </c:pt>
                <c:pt idx="988">
                  <c:v>5.2477674615317724</c:v>
                </c:pt>
                <c:pt idx="989">
                  <c:v>5.0729485538626164</c:v>
                </c:pt>
                <c:pt idx="990">
                  <c:v>4.7157398876414547</c:v>
                </c:pt>
                <c:pt idx="991">
                  <c:v>4.3454728852142992</c:v>
                </c:pt>
                <c:pt idx="992">
                  <c:v>4.2792995762997332</c:v>
                </c:pt>
                <c:pt idx="993">
                  <c:v>4.2227651785247708</c:v>
                </c:pt>
                <c:pt idx="994">
                  <c:v>4.4181552665206745</c:v>
                </c:pt>
                <c:pt idx="995">
                  <c:v>5.4656260841408661</c:v>
                </c:pt>
                <c:pt idx="996">
                  <c:v>5.6864706465262262</c:v>
                </c:pt>
                <c:pt idx="997">
                  <c:v>5.6550550327811608</c:v>
                </c:pt>
                <c:pt idx="998">
                  <c:v>5.5496913851397736</c:v>
                </c:pt>
                <c:pt idx="999">
                  <c:v>5.4049417998122928</c:v>
                </c:pt>
                <c:pt idx="1000">
                  <c:v>5.2588903345863143</c:v>
                </c:pt>
                <c:pt idx="1001">
                  <c:v>5.1148689547844786</c:v>
                </c:pt>
                <c:pt idx="1002">
                  <c:v>4.9630798642926317</c:v>
                </c:pt>
                <c:pt idx="1003">
                  <c:v>4.837000794711348</c:v>
                </c:pt>
                <c:pt idx="1004">
                  <c:v>4.7223792553994555</c:v>
                </c:pt>
                <c:pt idx="1005">
                  <c:v>4.6125282397435656</c:v>
                </c:pt>
                <c:pt idx="1006">
                  <c:v>4.5852719914614983</c:v>
                </c:pt>
                <c:pt idx="1007">
                  <c:v>4.5469027174118484</c:v>
                </c:pt>
                <c:pt idx="1008">
                  <c:v>4.7001569961957799</c:v>
                </c:pt>
                <c:pt idx="1009">
                  <c:v>5.3905455627716075</c:v>
                </c:pt>
                <c:pt idx="1010">
                  <c:v>5.6399757067803957</c:v>
                </c:pt>
                <c:pt idx="1011">
                  <c:v>5.5330165364403854</c:v>
                </c:pt>
                <c:pt idx="1012">
                  <c:v>5.2440828751713742</c:v>
                </c:pt>
                <c:pt idx="1013">
                  <c:v>4.8486894422095714</c:v>
                </c:pt>
                <c:pt idx="1014">
                  <c:v>4.427863005853613</c:v>
                </c:pt>
                <c:pt idx="1015">
                  <c:v>5.1358161248864675</c:v>
                </c:pt>
                <c:pt idx="1016">
                  <c:v>5.5373052281585355</c:v>
                </c:pt>
                <c:pt idx="1017">
                  <c:v>5.7425218832747884</c:v>
                </c:pt>
                <c:pt idx="1018">
                  <c:v>5.7542607982179463</c:v>
                </c:pt>
                <c:pt idx="1019">
                  <c:v>5.5237087362751796</c:v>
                </c:pt>
                <c:pt idx="1020">
                  <c:v>5.4707659105495834</c:v>
                </c:pt>
                <c:pt idx="1021">
                  <c:v>5.8660579465174765</c:v>
                </c:pt>
                <c:pt idx="1022">
                  <c:v>6.2174283047177976</c:v>
                </c:pt>
                <c:pt idx="1023">
                  <c:v>6.3321204448943815</c:v>
                </c:pt>
                <c:pt idx="1024">
                  <c:v>6.5347041354735964</c:v>
                </c:pt>
                <c:pt idx="1025">
                  <c:v>17.183392776864636</c:v>
                </c:pt>
                <c:pt idx="1026">
                  <c:v>12.560472724636764</c:v>
                </c:pt>
                <c:pt idx="1027">
                  <c:v>12.013349211062996</c:v>
                </c:pt>
                <c:pt idx="1028">
                  <c:v>11.507429756861752</c:v>
                </c:pt>
                <c:pt idx="1029">
                  <c:v>11.178029916459678</c:v>
                </c:pt>
                <c:pt idx="1030">
                  <c:v>10.618274818270342</c:v>
                </c:pt>
                <c:pt idx="1031">
                  <c:v>10.87449364508077</c:v>
                </c:pt>
                <c:pt idx="1032">
                  <c:v>10.43520821507707</c:v>
                </c:pt>
                <c:pt idx="1033">
                  <c:v>10.096169269917588</c:v>
                </c:pt>
                <c:pt idx="1034">
                  <c:v>9.4599642096871666</c:v>
                </c:pt>
                <c:pt idx="1035">
                  <c:v>8.6495515733841195</c:v>
                </c:pt>
                <c:pt idx="1036">
                  <c:v>8.3134574745708143</c:v>
                </c:pt>
                <c:pt idx="1037">
                  <c:v>8.2248405040914179</c:v>
                </c:pt>
                <c:pt idx="1038">
                  <c:v>7.8022257672273145</c:v>
                </c:pt>
                <c:pt idx="1039">
                  <c:v>7.4523167884524968</c:v>
                </c:pt>
                <c:pt idx="1040">
                  <c:v>7.4151084650946784</c:v>
                </c:pt>
                <c:pt idx="1041">
                  <c:v>7.4309017102154229</c:v>
                </c:pt>
                <c:pt idx="1042">
                  <c:v>7.3523634797208084</c:v>
                </c:pt>
                <c:pt idx="1043">
                  <c:v>7.3447665039945154</c:v>
                </c:pt>
                <c:pt idx="1044">
                  <c:v>7.3268686180819405</c:v>
                </c:pt>
                <c:pt idx="1045">
                  <c:v>7.4864363050176834</c:v>
                </c:pt>
                <c:pt idx="1046">
                  <c:v>7.4663859236221128</c:v>
                </c:pt>
                <c:pt idx="1047">
                  <c:v>7.25020074270211</c:v>
                </c:pt>
                <c:pt idx="1048">
                  <c:v>6.9029509549592882</c:v>
                </c:pt>
                <c:pt idx="1049">
                  <c:v>6.7451988354201564</c:v>
                </c:pt>
                <c:pt idx="1050">
                  <c:v>6.5951518837074357</c:v>
                </c:pt>
                <c:pt idx="1051">
                  <c:v>6.4592936570427364</c:v>
                </c:pt>
                <c:pt idx="1052">
                  <c:v>6.5314530207802388</c:v>
                </c:pt>
                <c:pt idx="1053">
                  <c:v>6.4520920685473548</c:v>
                </c:pt>
                <c:pt idx="1054">
                  <c:v>7.0727296567398694</c:v>
                </c:pt>
                <c:pt idx="1055">
                  <c:v>7.4626617730580724</c:v>
                </c:pt>
                <c:pt idx="1056">
                  <c:v>8.0761410301898398</c:v>
                </c:pt>
                <c:pt idx="1057">
                  <c:v>8.1323601057639685</c:v>
                </c:pt>
                <c:pt idx="1058">
                  <c:v>7.8199279200989356</c:v>
                </c:pt>
                <c:pt idx="1059">
                  <c:v>7.3290725860648784</c:v>
                </c:pt>
                <c:pt idx="1060">
                  <c:v>6.8016789021713802</c:v>
                </c:pt>
                <c:pt idx="1061">
                  <c:v>6.2968739182391094</c:v>
                </c:pt>
                <c:pt idx="1062">
                  <c:v>6.1368254754679095</c:v>
                </c:pt>
                <c:pt idx="1063">
                  <c:v>6.6231210917729415</c:v>
                </c:pt>
                <c:pt idx="1064">
                  <c:v>6.9796440464210914</c:v>
                </c:pt>
                <c:pt idx="1065">
                  <c:v>7.0117359144348033</c:v>
                </c:pt>
                <c:pt idx="1066">
                  <c:v>6.9823882677833025</c:v>
                </c:pt>
                <c:pt idx="1067">
                  <c:v>6.9004408748182096</c:v>
                </c:pt>
                <c:pt idx="1068">
                  <c:v>6.7902616591713834</c:v>
                </c:pt>
                <c:pt idx="1069">
                  <c:v>6.6422958241970615</c:v>
                </c:pt>
                <c:pt idx="1070">
                  <c:v>6.5051716763530472</c:v>
                </c:pt>
                <c:pt idx="1071">
                  <c:v>6.4656276800359773</c:v>
                </c:pt>
                <c:pt idx="1072">
                  <c:v>6.4077134545318293</c:v>
                </c:pt>
                <c:pt idx="1073">
                  <c:v>6.3002840705039365</c:v>
                </c:pt>
                <c:pt idx="1074">
                  <c:v>6.1810815842274867</c:v>
                </c:pt>
                <c:pt idx="1075">
                  <c:v>6.0562197346453503</c:v>
                </c:pt>
                <c:pt idx="1076">
                  <c:v>5.9788802018503864</c:v>
                </c:pt>
                <c:pt idx="1077">
                  <c:v>5.9050112782832063</c:v>
                </c:pt>
                <c:pt idx="1078">
                  <c:v>5.8203929458354065</c:v>
                </c:pt>
                <c:pt idx="1079">
                  <c:v>5.7407643092832084</c:v>
                </c:pt>
                <c:pt idx="1080">
                  <c:v>5.683663573024182</c:v>
                </c:pt>
                <c:pt idx="1081">
                  <c:v>5.635253545175229</c:v>
                </c:pt>
                <c:pt idx="1082">
                  <c:v>5.5775098775780076</c:v>
                </c:pt>
                <c:pt idx="1083">
                  <c:v>5.5524461776414107</c:v>
                </c:pt>
                <c:pt idx="1084">
                  <c:v>5.4795216889069414</c:v>
                </c:pt>
                <c:pt idx="1085">
                  <c:v>5.4125435665575026</c:v>
                </c:pt>
                <c:pt idx="1086">
                  <c:v>5.369886477600037</c:v>
                </c:pt>
                <c:pt idx="1087">
                  <c:v>5.3542672650873211</c:v>
                </c:pt>
                <c:pt idx="1088">
                  <c:v>5.3048807131513716</c:v>
                </c:pt>
                <c:pt idx="1089">
                  <c:v>5.2347329297468601</c:v>
                </c:pt>
                <c:pt idx="1090">
                  <c:v>5.1387684361469486</c:v>
                </c:pt>
                <c:pt idx="1091">
                  <c:v>5.0727118636413451</c:v>
                </c:pt>
                <c:pt idx="1092">
                  <c:v>4.9940293855632945</c:v>
                </c:pt>
                <c:pt idx="1093">
                  <c:v>4.9629364610501785</c:v>
                </c:pt>
                <c:pt idx="1094">
                  <c:v>4.9321925753350797</c:v>
                </c:pt>
                <c:pt idx="1095">
                  <c:v>4.9043803064039615</c:v>
                </c:pt>
                <c:pt idx="1096">
                  <c:v>4.8715479701746824</c:v>
                </c:pt>
                <c:pt idx="1097">
                  <c:v>4.8408560419971476</c:v>
                </c:pt>
                <c:pt idx="1098">
                  <c:v>4.8004806296513545</c:v>
                </c:pt>
                <c:pt idx="1099">
                  <c:v>4.7452215312030104</c:v>
                </c:pt>
                <c:pt idx="1100">
                  <c:v>4.6790377750547734</c:v>
                </c:pt>
                <c:pt idx="1101">
                  <c:v>4.6293318226693465</c:v>
                </c:pt>
                <c:pt idx="1102">
                  <c:v>4.6013950268972863</c:v>
                </c:pt>
                <c:pt idx="1103">
                  <c:v>4.5974324127591704</c:v>
                </c:pt>
                <c:pt idx="1104">
                  <c:v>4.5961547163465655</c:v>
                </c:pt>
                <c:pt idx="1105">
                  <c:v>4.5963669586193179</c:v>
                </c:pt>
                <c:pt idx="1106">
                  <c:v>4.5969889387441105</c:v>
                </c:pt>
                <c:pt idx="1107">
                  <c:v>4.6054456738699665</c:v>
                </c:pt>
                <c:pt idx="1108">
                  <c:v>4.6186458849990553</c:v>
                </c:pt>
                <c:pt idx="1109">
                  <c:v>4.6200475721136955</c:v>
                </c:pt>
                <c:pt idx="1110">
                  <c:v>4.6091285203236509</c:v>
                </c:pt>
                <c:pt idx="1111">
                  <c:v>4.6661082225572148</c:v>
                </c:pt>
                <c:pt idx="1112">
                  <c:v>4.8473462899222817</c:v>
                </c:pt>
                <c:pt idx="1113">
                  <c:v>4.7998102470965369</c:v>
                </c:pt>
                <c:pt idx="1114">
                  <c:v>4.8245633597759667</c:v>
                </c:pt>
                <c:pt idx="1115">
                  <c:v>4.8338195167002098</c:v>
                </c:pt>
                <c:pt idx="1116">
                  <c:v>4.8979535977908855</c:v>
                </c:pt>
                <c:pt idx="1117">
                  <c:v>4.9083699112958312</c:v>
                </c:pt>
                <c:pt idx="1118">
                  <c:v>5.8728389413750346</c:v>
                </c:pt>
                <c:pt idx="1119">
                  <c:v>5.2384530169142804</c:v>
                </c:pt>
                <c:pt idx="1120">
                  <c:v>5.5940202778872532</c:v>
                </c:pt>
                <c:pt idx="1121">
                  <c:v>6.3939455675353072</c:v>
                </c:pt>
                <c:pt idx="1122">
                  <c:v>6.4515294124590223</c:v>
                </c:pt>
                <c:pt idx="1123">
                  <c:v>6.4596735331861339</c:v>
                </c:pt>
                <c:pt idx="1124">
                  <c:v>6.4162162856353744</c:v>
                </c:pt>
                <c:pt idx="1125">
                  <c:v>6.3593188112505441</c:v>
                </c:pt>
                <c:pt idx="1126">
                  <c:v>6.3297494184949574</c:v>
                </c:pt>
                <c:pt idx="1127">
                  <c:v>6.3970609413580268</c:v>
                </c:pt>
                <c:pt idx="1128">
                  <c:v>6.3357981860452304</c:v>
                </c:pt>
                <c:pt idx="1129">
                  <c:v>6.2444288318507368</c:v>
                </c:pt>
                <c:pt idx="1130">
                  <c:v>6.1559071314449945</c:v>
                </c:pt>
                <c:pt idx="1131">
                  <c:v>6.036007055429172</c:v>
                </c:pt>
                <c:pt idx="1132">
                  <c:v>5.9013574974233407</c:v>
                </c:pt>
                <c:pt idx="1133">
                  <c:v>5.7723679725797714</c:v>
                </c:pt>
                <c:pt idx="1134">
                  <c:v>5.6401791269931083</c:v>
                </c:pt>
                <c:pt idx="1135">
                  <c:v>5.5107901436295919</c:v>
                </c:pt>
                <c:pt idx="1136">
                  <c:v>5.3789730165283975</c:v>
                </c:pt>
                <c:pt idx="1137">
                  <c:v>5.253264108527941</c:v>
                </c:pt>
                <c:pt idx="1138">
                  <c:v>5.1089282951896884</c:v>
                </c:pt>
                <c:pt idx="1139">
                  <c:v>4.9574139348927559</c:v>
                </c:pt>
                <c:pt idx="1140">
                  <c:v>4.8161156835198407</c:v>
                </c:pt>
                <c:pt idx="1141">
                  <c:v>4.675467688831497</c:v>
                </c:pt>
                <c:pt idx="1142">
                  <c:v>4.5476120425316324</c:v>
                </c:pt>
                <c:pt idx="1143">
                  <c:v>4.4177677760391454</c:v>
                </c:pt>
                <c:pt idx="1144">
                  <c:v>4.2940964751797361</c:v>
                </c:pt>
                <c:pt idx="1145">
                  <c:v>4.1716352638668495</c:v>
                </c:pt>
                <c:pt idx="1146">
                  <c:v>4.0587782027014052</c:v>
                </c:pt>
                <c:pt idx="1147">
                  <c:v>3.9486480322142223</c:v>
                </c:pt>
                <c:pt idx="1148">
                  <c:v>3.8469078860282724</c:v>
                </c:pt>
                <c:pt idx="1149">
                  <c:v>3.7450239638306835</c:v>
                </c:pt>
                <c:pt idx="1150">
                  <c:v>3.6431759105601844</c:v>
                </c:pt>
                <c:pt idx="1151">
                  <c:v>3.5401343835420871</c:v>
                </c:pt>
                <c:pt idx="1152">
                  <c:v>3.4395526629032567</c:v>
                </c:pt>
                <c:pt idx="1153">
                  <c:v>3.339262083115091</c:v>
                </c:pt>
                <c:pt idx="1154">
                  <c:v>3.242856609177351</c:v>
                </c:pt>
                <c:pt idx="1155">
                  <c:v>3.1508686172572764</c:v>
                </c:pt>
                <c:pt idx="1156">
                  <c:v>3.0621212485373048</c:v>
                </c:pt>
                <c:pt idx="1157">
                  <c:v>2.9720869545624877</c:v>
                </c:pt>
                <c:pt idx="1158">
                  <c:v>2.8852184551731779</c:v>
                </c:pt>
                <c:pt idx="1159">
                  <c:v>2.8045646170349952</c:v>
                </c:pt>
                <c:pt idx="1160">
                  <c:v>2.7225154484359066</c:v>
                </c:pt>
                <c:pt idx="1161">
                  <c:v>2.6490299415203844</c:v>
                </c:pt>
                <c:pt idx="1162">
                  <c:v>2.5760599817903787</c:v>
                </c:pt>
                <c:pt idx="1163">
                  <c:v>2.5038553899961671</c:v>
                </c:pt>
                <c:pt idx="1164">
                  <c:v>2.4356674200365394</c:v>
                </c:pt>
                <c:pt idx="1165">
                  <c:v>2.3674470442010582</c:v>
                </c:pt>
                <c:pt idx="1166">
                  <c:v>2.3052466350389627</c:v>
                </c:pt>
                <c:pt idx="1167">
                  <c:v>2.2417199253670352</c:v>
                </c:pt>
                <c:pt idx="1168">
                  <c:v>2.1814219694194552</c:v>
                </c:pt>
                <c:pt idx="1169">
                  <c:v>2.1241091051074492</c:v>
                </c:pt>
                <c:pt idx="1170">
                  <c:v>2.0655389173567014</c:v>
                </c:pt>
                <c:pt idx="1171">
                  <c:v>2.0137702024918975</c:v>
                </c:pt>
                <c:pt idx="1172">
                  <c:v>1.9595629336384601</c:v>
                </c:pt>
                <c:pt idx="1173">
                  <c:v>1.9086782271124758</c:v>
                </c:pt>
                <c:pt idx="1174">
                  <c:v>1.8583783097704751</c:v>
                </c:pt>
                <c:pt idx="1175">
                  <c:v>1.8092264872917678</c:v>
                </c:pt>
                <c:pt idx="1176">
                  <c:v>1.7634871133666501</c:v>
                </c:pt>
                <c:pt idx="1177">
                  <c:v>1.7176255597645884</c:v>
                </c:pt>
                <c:pt idx="1178">
                  <c:v>1.674008187257316</c:v>
                </c:pt>
                <c:pt idx="1179">
                  <c:v>1.632202317372325</c:v>
                </c:pt>
                <c:pt idx="1180">
                  <c:v>1.590076204953158</c:v>
                </c:pt>
                <c:pt idx="1181">
                  <c:v>1.5481990115033419</c:v>
                </c:pt>
                <c:pt idx="1182">
                  <c:v>1.5103407792916683</c:v>
                </c:pt>
                <c:pt idx="1183">
                  <c:v>1.4706724061970213</c:v>
                </c:pt>
                <c:pt idx="1184">
                  <c:v>1.4348656212716615</c:v>
                </c:pt>
                <c:pt idx="1185">
                  <c:v>1.4004929610024375</c:v>
                </c:pt>
                <c:pt idx="1186">
                  <c:v>1.3650277462499818</c:v>
                </c:pt>
                <c:pt idx="1187">
                  <c:v>1.3307440598465543</c:v>
                </c:pt>
                <c:pt idx="1188">
                  <c:v>1.2973167248336761</c:v>
                </c:pt>
                <c:pt idx="1189">
                  <c:v>1.2652212833213374</c:v>
                </c:pt>
                <c:pt idx="1190">
                  <c:v>1.2345339759509935</c:v>
                </c:pt>
                <c:pt idx="1191">
                  <c:v>1.2058317219450778</c:v>
                </c:pt>
                <c:pt idx="1192">
                  <c:v>1.1759920997263682</c:v>
                </c:pt>
                <c:pt idx="1193">
                  <c:v>1.1478933280908197</c:v>
                </c:pt>
                <c:pt idx="1194">
                  <c:v>1.1178142479181501</c:v>
                </c:pt>
                <c:pt idx="1195">
                  <c:v>1.0938343044047738</c:v>
                </c:pt>
                <c:pt idx="1196">
                  <c:v>1.0683335298041481</c:v>
                </c:pt>
                <c:pt idx="1197">
                  <c:v>1.0421925266601035</c:v>
                </c:pt>
                <c:pt idx="1198">
                  <c:v>1.0174924515190078</c:v>
                </c:pt>
                <c:pt idx="1199">
                  <c:v>0.9917149991071551</c:v>
                </c:pt>
                <c:pt idx="1200">
                  <c:v>0.96924238696001253</c:v>
                </c:pt>
                <c:pt idx="1201">
                  <c:v>0.94755734049049822</c:v>
                </c:pt>
                <c:pt idx="1202">
                  <c:v>0.92384307848371316</c:v>
                </c:pt>
                <c:pt idx="1203">
                  <c:v>0.90028329900593429</c:v>
                </c:pt>
                <c:pt idx="1204">
                  <c:v>0.88126216571608584</c:v>
                </c:pt>
                <c:pt idx="1205">
                  <c:v>0.86116429456813215</c:v>
                </c:pt>
                <c:pt idx="1206">
                  <c:v>0.84147474089325947</c:v>
                </c:pt>
                <c:pt idx="1207">
                  <c:v>0.82247898685103649</c:v>
                </c:pt>
                <c:pt idx="1208">
                  <c:v>0.80256292923892658</c:v>
                </c:pt>
                <c:pt idx="1209">
                  <c:v>0.78431286765000496</c:v>
                </c:pt>
                <c:pt idx="1210">
                  <c:v>0.76611549296886872</c:v>
                </c:pt>
                <c:pt idx="1211">
                  <c:v>0.74995787619613496</c:v>
                </c:pt>
                <c:pt idx="1212">
                  <c:v>0.73212745759210895</c:v>
                </c:pt>
                <c:pt idx="1213">
                  <c:v>0.71291203613050902</c:v>
                </c:pt>
                <c:pt idx="1214">
                  <c:v>0.6974997592534079</c:v>
                </c:pt>
                <c:pt idx="1215">
                  <c:v>0.68177911291877402</c:v>
                </c:pt>
                <c:pt idx="1216">
                  <c:v>0.66643891193225757</c:v>
                </c:pt>
                <c:pt idx="1217">
                  <c:v>0.65356829055512577</c:v>
                </c:pt>
                <c:pt idx="1218">
                  <c:v>0.63795669338040606</c:v>
                </c:pt>
                <c:pt idx="1219">
                  <c:v>0.62449386646964544</c:v>
                </c:pt>
                <c:pt idx="1220">
                  <c:v>0.61246984874279153</c:v>
                </c:pt>
                <c:pt idx="1221">
                  <c:v>0.59837496361399001</c:v>
                </c:pt>
                <c:pt idx="1222">
                  <c:v>0.58369981086626099</c:v>
                </c:pt>
                <c:pt idx="1223">
                  <c:v>0.57173525875824815</c:v>
                </c:pt>
                <c:pt idx="1224">
                  <c:v>0.55857243635640064</c:v>
                </c:pt>
                <c:pt idx="1225">
                  <c:v>0.54740272608614648</c:v>
                </c:pt>
                <c:pt idx="1226">
                  <c:v>0.53431775649582369</c:v>
                </c:pt>
                <c:pt idx="1227">
                  <c:v>0.52500939522725487</c:v>
                </c:pt>
                <c:pt idx="1228">
                  <c:v>0.51376974218711413</c:v>
                </c:pt>
                <c:pt idx="1229">
                  <c:v>0.503591122913293</c:v>
                </c:pt>
                <c:pt idx="1230">
                  <c:v>0.49236608213075644</c:v>
                </c:pt>
                <c:pt idx="1231">
                  <c:v>0.48218737749142282</c:v>
                </c:pt>
                <c:pt idx="1232">
                  <c:v>0.47174797349285724</c:v>
                </c:pt>
                <c:pt idx="1233">
                  <c:v>0.46354103557063076</c:v>
                </c:pt>
                <c:pt idx="1234">
                  <c:v>0.45355992435942338</c:v>
                </c:pt>
                <c:pt idx="1235">
                  <c:v>0.4426981901180182</c:v>
                </c:pt>
                <c:pt idx="1236">
                  <c:v>0.43294956731353174</c:v>
                </c:pt>
                <c:pt idx="1237">
                  <c:v>0.42610796936031492</c:v>
                </c:pt>
                <c:pt idx="1238">
                  <c:v>0.41696748350911855</c:v>
                </c:pt>
                <c:pt idx="1239">
                  <c:v>0.40902236588222646</c:v>
                </c:pt>
                <c:pt idx="1240">
                  <c:v>0.39936703665038181</c:v>
                </c:pt>
                <c:pt idx="1241">
                  <c:v>0.3895960753474777</c:v>
                </c:pt>
                <c:pt idx="1242">
                  <c:v>0.38500421631904158</c:v>
                </c:pt>
                <c:pt idx="1243">
                  <c:v>0.37748634430073597</c:v>
                </c:pt>
                <c:pt idx="1244">
                  <c:v>0.36733749012312489</c:v>
                </c:pt>
                <c:pt idx="1245">
                  <c:v>0.36817100310801631</c:v>
                </c:pt>
                <c:pt idx="1246">
                  <c:v>0.64887340418692463</c:v>
                </c:pt>
                <c:pt idx="1247">
                  <c:v>0.80734527289343261</c:v>
                </c:pt>
                <c:pt idx="1248">
                  <c:v>0.84987598477371484</c:v>
                </c:pt>
                <c:pt idx="1249">
                  <c:v>0.8531221845539303</c:v>
                </c:pt>
                <c:pt idx="1250">
                  <c:v>0.83983948597874369</c:v>
                </c:pt>
                <c:pt idx="1251">
                  <c:v>0.82201694541753056</c:v>
                </c:pt>
                <c:pt idx="1252">
                  <c:v>0.8020504881353816</c:v>
                </c:pt>
                <c:pt idx="1253">
                  <c:v>0.78335149959929762</c:v>
                </c:pt>
                <c:pt idx="1254">
                  <c:v>0.7635927512055326</c:v>
                </c:pt>
                <c:pt idx="1255">
                  <c:v>0.74563537178049522</c:v>
                </c:pt>
                <c:pt idx="1256">
                  <c:v>0.72754068662213989</c:v>
                </c:pt>
                <c:pt idx="1257">
                  <c:v>0.70991165374113363</c:v>
                </c:pt>
                <c:pt idx="1258">
                  <c:v>0.69143735209052115</c:v>
                </c:pt>
                <c:pt idx="1259">
                  <c:v>0.67301642965784869</c:v>
                </c:pt>
                <c:pt idx="1260">
                  <c:v>0.65813593767095724</c:v>
                </c:pt>
                <c:pt idx="1261">
                  <c:v>0.64288329718209314</c:v>
                </c:pt>
                <c:pt idx="1262">
                  <c:v>0.62724628850551323</c:v>
                </c:pt>
                <c:pt idx="1263">
                  <c:v>0.61171304095675127</c:v>
                </c:pt>
                <c:pt idx="1264">
                  <c:v>0.59637202288494273</c:v>
                </c:pt>
                <c:pt idx="1265">
                  <c:v>0.5820120319898292</c:v>
                </c:pt>
                <c:pt idx="1266">
                  <c:v>0.56762218591530977</c:v>
                </c:pt>
                <c:pt idx="1267">
                  <c:v>0.55279191311165865</c:v>
                </c:pt>
                <c:pt idx="1268">
                  <c:v>0.54283244131909869</c:v>
                </c:pt>
                <c:pt idx="1269">
                  <c:v>0.84764272675632724</c:v>
                </c:pt>
                <c:pt idx="1270">
                  <c:v>1.0807012032280878</c:v>
                </c:pt>
                <c:pt idx="1271">
                  <c:v>1.1569691452283877</c:v>
                </c:pt>
                <c:pt idx="1272">
                  <c:v>1.172436870547465</c:v>
                </c:pt>
                <c:pt idx="1273">
                  <c:v>1.1666828135573166</c:v>
                </c:pt>
                <c:pt idx="1274">
                  <c:v>1.2446584918452321</c:v>
                </c:pt>
                <c:pt idx="1275">
                  <c:v>1.5721678305231785</c:v>
                </c:pt>
                <c:pt idx="1276">
                  <c:v>2.0067244724584392</c:v>
                </c:pt>
                <c:pt idx="1277">
                  <c:v>2.3824350674897343</c:v>
                </c:pt>
                <c:pt idx="1278">
                  <c:v>2.5238098060810294</c:v>
                </c:pt>
                <c:pt idx="1279">
                  <c:v>2.8181413348110227</c:v>
                </c:pt>
                <c:pt idx="1280">
                  <c:v>2.9754315085916092</c:v>
                </c:pt>
                <c:pt idx="1281">
                  <c:v>2.9968902525845658</c:v>
                </c:pt>
                <c:pt idx="1282">
                  <c:v>2.9647459927265931</c:v>
                </c:pt>
                <c:pt idx="1283">
                  <c:v>2.9117009717152809</c:v>
                </c:pt>
                <c:pt idx="1284">
                  <c:v>2.8489381351347567</c:v>
                </c:pt>
                <c:pt idx="1285">
                  <c:v>2.7843205361396066</c:v>
                </c:pt>
                <c:pt idx="1286">
                  <c:v>2.7161480824738971</c:v>
                </c:pt>
                <c:pt idx="1287">
                  <c:v>2.6460473160263192</c:v>
                </c:pt>
                <c:pt idx="1288">
                  <c:v>2.5786611119110234</c:v>
                </c:pt>
                <c:pt idx="1289">
                  <c:v>2.5079129577299994</c:v>
                </c:pt>
                <c:pt idx="1290">
                  <c:v>2.4346935454101146</c:v>
                </c:pt>
                <c:pt idx="1291">
                  <c:v>2.4178566185925701</c:v>
                </c:pt>
                <c:pt idx="1292">
                  <c:v>2.4019830401297453</c:v>
                </c:pt>
                <c:pt idx="1293">
                  <c:v>2.655913927243696</c:v>
                </c:pt>
                <c:pt idx="1294">
                  <c:v>2.7736913119151607</c:v>
                </c:pt>
                <c:pt idx="1295">
                  <c:v>2.8294028562083131</c:v>
                </c:pt>
                <c:pt idx="1296">
                  <c:v>2.9335130427407976</c:v>
                </c:pt>
                <c:pt idx="1297">
                  <c:v>3.0368144508569395</c:v>
                </c:pt>
                <c:pt idx="1298">
                  <c:v>3.0357639742814428</c:v>
                </c:pt>
                <c:pt idx="1299">
                  <c:v>2.9980430348352547</c:v>
                </c:pt>
                <c:pt idx="1300">
                  <c:v>3.0963404384637823</c:v>
                </c:pt>
                <c:pt idx="1301">
                  <c:v>3.2061280366855676</c:v>
                </c:pt>
                <c:pt idx="1302">
                  <c:v>3.2000536739830925</c:v>
                </c:pt>
                <c:pt idx="1303">
                  <c:v>3.2873931998934394</c:v>
                </c:pt>
                <c:pt idx="1304">
                  <c:v>3.3678777116400793</c:v>
                </c:pt>
                <c:pt idx="1305">
                  <c:v>3.4915783799382774</c:v>
                </c:pt>
                <c:pt idx="1306">
                  <c:v>3.5439995215753548</c:v>
                </c:pt>
                <c:pt idx="1307">
                  <c:v>3.5209717926022006</c:v>
                </c:pt>
                <c:pt idx="1308">
                  <c:v>3.4642037032783062</c:v>
                </c:pt>
                <c:pt idx="1309">
                  <c:v>3.3952866535132613</c:v>
                </c:pt>
                <c:pt idx="1310">
                  <c:v>3.3191967918819452</c:v>
                </c:pt>
                <c:pt idx="1311">
                  <c:v>3.2422735929305206</c:v>
                </c:pt>
                <c:pt idx="1312">
                  <c:v>3.1738242939137393</c:v>
                </c:pt>
                <c:pt idx="1313">
                  <c:v>3.1242667974006801</c:v>
                </c:pt>
                <c:pt idx="1314">
                  <c:v>3.0723541665507037</c:v>
                </c:pt>
                <c:pt idx="1315">
                  <c:v>3.0284078470435998</c:v>
                </c:pt>
                <c:pt idx="1316">
                  <c:v>3.0225235114252111</c:v>
                </c:pt>
                <c:pt idx="1317">
                  <c:v>3.1503070021831752</c:v>
                </c:pt>
                <c:pt idx="1318">
                  <c:v>3.2021934528971716</c:v>
                </c:pt>
                <c:pt idx="1319">
                  <c:v>3.2806233840614802</c:v>
                </c:pt>
                <c:pt idx="1320">
                  <c:v>6.8644371315818056</c:v>
                </c:pt>
                <c:pt idx="1321">
                  <c:v>5.5321514077468015</c:v>
                </c:pt>
                <c:pt idx="1322">
                  <c:v>4.7678846735134979</c:v>
                </c:pt>
                <c:pt idx="1323">
                  <c:v>4.7965617674958363</c:v>
                </c:pt>
                <c:pt idx="1324">
                  <c:v>5.1032187888587011</c:v>
                </c:pt>
                <c:pt idx="1325">
                  <c:v>5.3926891490965208</c:v>
                </c:pt>
                <c:pt idx="1326">
                  <c:v>5.666224458042814</c:v>
                </c:pt>
                <c:pt idx="1327">
                  <c:v>5.7903796941181414</c:v>
                </c:pt>
                <c:pt idx="1328">
                  <c:v>6.8862330709609738</c:v>
                </c:pt>
                <c:pt idx="1329">
                  <c:v>6.60908606071464</c:v>
                </c:pt>
                <c:pt idx="1330">
                  <c:v>6.6225615556913455</c:v>
                </c:pt>
                <c:pt idx="1331">
                  <c:v>6.5797070288055703</c:v>
                </c:pt>
                <c:pt idx="1332">
                  <c:v>6.5232461672437028</c:v>
                </c:pt>
                <c:pt idx="1333">
                  <c:v>6.5312396238922865</c:v>
                </c:pt>
                <c:pt idx="1334">
                  <c:v>9.3014311534660479</c:v>
                </c:pt>
                <c:pt idx="1335">
                  <c:v>11.049153397794168</c:v>
                </c:pt>
                <c:pt idx="1336">
                  <c:v>10.141729304099298</c:v>
                </c:pt>
                <c:pt idx="1337">
                  <c:v>9.8779577279286048</c:v>
                </c:pt>
                <c:pt idx="1338">
                  <c:v>9.2879459951562993</c:v>
                </c:pt>
                <c:pt idx="1339">
                  <c:v>8.6002950636303019</c:v>
                </c:pt>
                <c:pt idx="1340">
                  <c:v>7.9933921105002748</c:v>
                </c:pt>
                <c:pt idx="1341">
                  <c:v>7.4275574650058545</c:v>
                </c:pt>
                <c:pt idx="1342">
                  <c:v>11.366811123592518</c:v>
                </c:pt>
                <c:pt idx="1343">
                  <c:v>35.191581137964853</c:v>
                </c:pt>
                <c:pt idx="1344">
                  <c:v>22.473070517260759</c:v>
                </c:pt>
                <c:pt idx="1345">
                  <c:v>20.019419176587526</c:v>
                </c:pt>
                <c:pt idx="1346">
                  <c:v>18.374469702753537</c:v>
                </c:pt>
                <c:pt idx="1347">
                  <c:v>16.670912980666152</c:v>
                </c:pt>
                <c:pt idx="1348">
                  <c:v>14.886445745161941</c:v>
                </c:pt>
                <c:pt idx="1349">
                  <c:v>13.117988928376914</c:v>
                </c:pt>
                <c:pt idx="1350">
                  <c:v>11.459753126930853</c:v>
                </c:pt>
                <c:pt idx="1351">
                  <c:v>10.003160557683925</c:v>
                </c:pt>
                <c:pt idx="1352">
                  <c:v>8.8180098618057503</c:v>
                </c:pt>
                <c:pt idx="1353">
                  <c:v>7.8902548205128875</c:v>
                </c:pt>
                <c:pt idx="1354">
                  <c:v>7.4128713681251845</c:v>
                </c:pt>
                <c:pt idx="1355">
                  <c:v>7.5593864712189918</c:v>
                </c:pt>
                <c:pt idx="1356">
                  <c:v>7.7091431665175714</c:v>
                </c:pt>
                <c:pt idx="1357">
                  <c:v>7.5218319235196898</c:v>
                </c:pt>
                <c:pt idx="1358">
                  <c:v>7.1379593634850345</c:v>
                </c:pt>
                <c:pt idx="1359">
                  <c:v>6.6770784185581906</c:v>
                </c:pt>
                <c:pt idx="1360">
                  <c:v>6.3914738622178078</c:v>
                </c:pt>
                <c:pt idx="1361">
                  <c:v>6.262408613070841</c:v>
                </c:pt>
                <c:pt idx="1362">
                  <c:v>6.1947516017842545</c:v>
                </c:pt>
                <c:pt idx="1363">
                  <c:v>6.0869202306924715</c:v>
                </c:pt>
                <c:pt idx="1364">
                  <c:v>5.9864340027794558</c:v>
                </c:pt>
                <c:pt idx="1365">
                  <c:v>5.9567091990433472</c:v>
                </c:pt>
                <c:pt idx="1366">
                  <c:v>6.3312666632212311</c:v>
                </c:pt>
                <c:pt idx="1367">
                  <c:v>6.5542421618788484</c:v>
                </c:pt>
                <c:pt idx="1368">
                  <c:v>6.4291123876712284</c:v>
                </c:pt>
                <c:pt idx="1369">
                  <c:v>6.2123096085226184</c:v>
                </c:pt>
                <c:pt idx="1370">
                  <c:v>26.080246518459607</c:v>
                </c:pt>
                <c:pt idx="1371">
                  <c:v>19.118273441381177</c:v>
                </c:pt>
                <c:pt idx="1372">
                  <c:v>18.415503410175308</c:v>
                </c:pt>
                <c:pt idx="1373">
                  <c:v>17.055409865628686</c:v>
                </c:pt>
                <c:pt idx="1374">
                  <c:v>15.38714534137325</c:v>
                </c:pt>
                <c:pt idx="1375">
                  <c:v>13.560197255392225</c:v>
                </c:pt>
                <c:pt idx="1376">
                  <c:v>11.80510845195527</c:v>
                </c:pt>
                <c:pt idx="1377">
                  <c:v>10.342251383918081</c:v>
                </c:pt>
                <c:pt idx="1378">
                  <c:v>9.1377667906920976</c:v>
                </c:pt>
                <c:pt idx="1379">
                  <c:v>8.2155121204633588</c:v>
                </c:pt>
                <c:pt idx="1380">
                  <c:v>7.4918186872345434</c:v>
                </c:pt>
                <c:pt idx="1381">
                  <c:v>6.9149860269511745</c:v>
                </c:pt>
                <c:pt idx="1382">
                  <c:v>6.5975923150131734</c:v>
                </c:pt>
                <c:pt idx="1383">
                  <c:v>6.4784294839779983</c:v>
                </c:pt>
                <c:pt idx="1384">
                  <c:v>6.3703879163481387</c:v>
                </c:pt>
                <c:pt idx="1385">
                  <c:v>7.264920108652948</c:v>
                </c:pt>
                <c:pt idx="1386">
                  <c:v>8.1520038814847204</c:v>
                </c:pt>
                <c:pt idx="1387">
                  <c:v>22.929983205493066</c:v>
                </c:pt>
                <c:pt idx="1388">
                  <c:v>22.246872243367559</c:v>
                </c:pt>
                <c:pt idx="1389">
                  <c:v>20.692426418749829</c:v>
                </c:pt>
                <c:pt idx="1390">
                  <c:v>19.553525712518095</c:v>
                </c:pt>
                <c:pt idx="1391">
                  <c:v>17.779858717052349</c:v>
                </c:pt>
                <c:pt idx="1392">
                  <c:v>15.702726422434868</c:v>
                </c:pt>
                <c:pt idx="1393">
                  <c:v>14.500330925272188</c:v>
                </c:pt>
                <c:pt idx="1394">
                  <c:v>13.309595475774264</c:v>
                </c:pt>
                <c:pt idx="1395">
                  <c:v>12.075388898383954</c:v>
                </c:pt>
                <c:pt idx="1396">
                  <c:v>10.847626945608624</c:v>
                </c:pt>
                <c:pt idx="1397">
                  <c:v>9.8126279897593225</c:v>
                </c:pt>
                <c:pt idx="1398">
                  <c:v>9.2276614542952551</c:v>
                </c:pt>
                <c:pt idx="1399">
                  <c:v>9.0514123786991512</c:v>
                </c:pt>
                <c:pt idx="1400">
                  <c:v>9.0554715519560727</c:v>
                </c:pt>
                <c:pt idx="1401">
                  <c:v>9.1672490855630357</c:v>
                </c:pt>
                <c:pt idx="1402">
                  <c:v>9.2396635261004985</c:v>
                </c:pt>
                <c:pt idx="1403">
                  <c:v>9.1663800884521986</c:v>
                </c:pt>
                <c:pt idx="1404">
                  <c:v>9.1532991301306605</c:v>
                </c:pt>
                <c:pt idx="1405">
                  <c:v>9.3467332365662656</c:v>
                </c:pt>
                <c:pt idx="1406">
                  <c:v>9.2698461870218996</c:v>
                </c:pt>
                <c:pt idx="1407">
                  <c:v>9.0484213364245623</c:v>
                </c:pt>
                <c:pt idx="1408">
                  <c:v>8.7587596241831509</c:v>
                </c:pt>
                <c:pt idx="1409">
                  <c:v>8.5624690671055745</c:v>
                </c:pt>
                <c:pt idx="1410">
                  <c:v>8.7788734664322998</c:v>
                </c:pt>
                <c:pt idx="1411">
                  <c:v>8.9845401841249597</c:v>
                </c:pt>
                <c:pt idx="1412">
                  <c:v>9.0652144507099326</c:v>
                </c:pt>
                <c:pt idx="1413">
                  <c:v>9.2958617493932589</c:v>
                </c:pt>
                <c:pt idx="1414">
                  <c:v>9.402966152276953</c:v>
                </c:pt>
                <c:pt idx="1415">
                  <c:v>9.1343706837147636</c:v>
                </c:pt>
                <c:pt idx="1416">
                  <c:v>8.8188600389416774</c:v>
                </c:pt>
                <c:pt idx="1417">
                  <c:v>8.3925071694420268</c:v>
                </c:pt>
                <c:pt idx="1418">
                  <c:v>8.3865507559329568</c:v>
                </c:pt>
                <c:pt idx="1419">
                  <c:v>8.5587825539383662</c:v>
                </c:pt>
                <c:pt idx="1420">
                  <c:v>8.7035373107976728</c:v>
                </c:pt>
                <c:pt idx="1421">
                  <c:v>8.7126892035391226</c:v>
                </c:pt>
                <c:pt idx="1422">
                  <c:v>8.7172695409451109</c:v>
                </c:pt>
                <c:pt idx="1423">
                  <c:v>8.5857090471864517</c:v>
                </c:pt>
                <c:pt idx="1424">
                  <c:v>8.7789187651873561</c:v>
                </c:pt>
                <c:pt idx="1425">
                  <c:v>8.752310190078223</c:v>
                </c:pt>
                <c:pt idx="1426">
                  <c:v>9.0340522638657355</c:v>
                </c:pt>
                <c:pt idx="1427">
                  <c:v>9.4467670378373274</c:v>
                </c:pt>
                <c:pt idx="1428">
                  <c:v>9.5060919503665158</c:v>
                </c:pt>
                <c:pt idx="1429">
                  <c:v>9.6863431281504226</c:v>
                </c:pt>
                <c:pt idx="1430">
                  <c:v>10.063921655425609</c:v>
                </c:pt>
                <c:pt idx="1431">
                  <c:v>10.069898908154629</c:v>
                </c:pt>
                <c:pt idx="1432">
                  <c:v>9.7694435182896378</c:v>
                </c:pt>
                <c:pt idx="1433">
                  <c:v>9.5483510378518055</c:v>
                </c:pt>
                <c:pt idx="1434">
                  <c:v>11.412432083093499</c:v>
                </c:pt>
                <c:pt idx="1435">
                  <c:v>11.512312769083206</c:v>
                </c:pt>
                <c:pt idx="1436">
                  <c:v>11.869853155984766</c:v>
                </c:pt>
                <c:pt idx="1437">
                  <c:v>11.95876030347501</c:v>
                </c:pt>
                <c:pt idx="1438">
                  <c:v>11.474174316122228</c:v>
                </c:pt>
                <c:pt idx="1439">
                  <c:v>11.462028694471686</c:v>
                </c:pt>
                <c:pt idx="1440">
                  <c:v>11.247309190202039</c:v>
                </c:pt>
                <c:pt idx="1441">
                  <c:v>11.090141828077275</c:v>
                </c:pt>
                <c:pt idx="1442">
                  <c:v>11.362890261895235</c:v>
                </c:pt>
                <c:pt idx="1443">
                  <c:v>12.198146856887345</c:v>
                </c:pt>
                <c:pt idx="1444">
                  <c:v>12.432725199572593</c:v>
                </c:pt>
                <c:pt idx="1445">
                  <c:v>12.25433127680502</c:v>
                </c:pt>
                <c:pt idx="1446">
                  <c:v>11.996465915663851</c:v>
                </c:pt>
                <c:pt idx="1447">
                  <c:v>11.83690994265439</c:v>
                </c:pt>
                <c:pt idx="1448">
                  <c:v>11.327865951407123</c:v>
                </c:pt>
                <c:pt idx="1449">
                  <c:v>11.327752581752597</c:v>
                </c:pt>
                <c:pt idx="1450">
                  <c:v>11.900981948560922</c:v>
                </c:pt>
                <c:pt idx="1451">
                  <c:v>11.863717022447103</c:v>
                </c:pt>
                <c:pt idx="1452">
                  <c:v>11.774850872876222</c:v>
                </c:pt>
                <c:pt idx="1453">
                  <c:v>11.279837143617737</c:v>
                </c:pt>
                <c:pt idx="1454">
                  <c:v>10.912617382935094</c:v>
                </c:pt>
                <c:pt idx="1455">
                  <c:v>10.655531303197721</c:v>
                </c:pt>
                <c:pt idx="1456">
                  <c:v>10.556822316190487</c:v>
                </c:pt>
                <c:pt idx="1457">
                  <c:v>10.538298151226218</c:v>
                </c:pt>
                <c:pt idx="1458">
                  <c:v>10.842180417309565</c:v>
                </c:pt>
                <c:pt idx="1459">
                  <c:v>11.417478996410733</c:v>
                </c:pt>
                <c:pt idx="1460">
                  <c:v>11.111136887835588</c:v>
                </c:pt>
                <c:pt idx="1461">
                  <c:v>10.533928781309369</c:v>
                </c:pt>
                <c:pt idx="1462">
                  <c:v>10.187109838290187</c:v>
                </c:pt>
                <c:pt idx="1463">
                  <c:v>9.8515944701791067</c:v>
                </c:pt>
                <c:pt idx="1464">
                  <c:v>9.5050787919745527</c:v>
                </c:pt>
                <c:pt idx="1465">
                  <c:v>9.1443342133347656</c:v>
                </c:pt>
                <c:pt idx="1466">
                  <c:v>8.8590014088734925</c:v>
                </c:pt>
                <c:pt idx="1467">
                  <c:v>8.5615166993778011</c:v>
                </c:pt>
                <c:pt idx="1468">
                  <c:v>8.3360888369900277</c:v>
                </c:pt>
                <c:pt idx="1469">
                  <c:v>8.2776372814075785</c:v>
                </c:pt>
                <c:pt idx="1470">
                  <c:v>8.3122728238454346</c:v>
                </c:pt>
                <c:pt idx="1471">
                  <c:v>8.1304610208406629</c:v>
                </c:pt>
                <c:pt idx="1472">
                  <c:v>7.9552064132013198</c:v>
                </c:pt>
                <c:pt idx="1473">
                  <c:v>7.8227202194728065</c:v>
                </c:pt>
                <c:pt idx="1474">
                  <c:v>7.6875345483479984</c:v>
                </c:pt>
                <c:pt idx="1475">
                  <c:v>7.5728778766026386</c:v>
                </c:pt>
                <c:pt idx="1476">
                  <c:v>7.4290521675710925</c:v>
                </c:pt>
                <c:pt idx="1477">
                  <c:v>7.3056942143008143</c:v>
                </c:pt>
                <c:pt idx="1478">
                  <c:v>7.1929431008260742</c:v>
                </c:pt>
                <c:pt idx="1479">
                  <c:v>7.1351882244352263</c:v>
                </c:pt>
                <c:pt idx="1480">
                  <c:v>7.0171350735950568</c:v>
                </c:pt>
                <c:pt idx="1481">
                  <c:v>6.9089509434966816</c:v>
                </c:pt>
                <c:pt idx="1482">
                  <c:v>6.7703284073839258</c:v>
                </c:pt>
                <c:pt idx="1483">
                  <c:v>6.6513301206936708</c:v>
                </c:pt>
                <c:pt idx="1484">
                  <c:v>6.528948471677456</c:v>
                </c:pt>
                <c:pt idx="1485">
                  <c:v>6.4244724270996683</c:v>
                </c:pt>
                <c:pt idx="1486">
                  <c:v>6.3382465762675855</c:v>
                </c:pt>
                <c:pt idx="1487">
                  <c:v>6.2712852072837162</c:v>
                </c:pt>
                <c:pt idx="1488">
                  <c:v>6.193955637202424</c:v>
                </c:pt>
                <c:pt idx="1489">
                  <c:v>6.0895055828664368</c:v>
                </c:pt>
                <c:pt idx="1490">
                  <c:v>5.9565507627194485</c:v>
                </c:pt>
                <c:pt idx="1491">
                  <c:v>5.8183503274523165</c:v>
                </c:pt>
                <c:pt idx="1492">
                  <c:v>5.6747163808656556</c:v>
                </c:pt>
                <c:pt idx="1493">
                  <c:v>5.5357278888822403</c:v>
                </c:pt>
                <c:pt idx="1494">
                  <c:v>5.3954511634658076</c:v>
                </c:pt>
                <c:pt idx="1495">
                  <c:v>5.2549470719667779</c:v>
                </c:pt>
                <c:pt idx="1496">
                  <c:v>5.1048103996950269</c:v>
                </c:pt>
                <c:pt idx="1497">
                  <c:v>4.9611836171459656</c:v>
                </c:pt>
                <c:pt idx="1498">
                  <c:v>4.8158773349766753</c:v>
                </c:pt>
                <c:pt idx="1499">
                  <c:v>4.6764777686928314</c:v>
                </c:pt>
                <c:pt idx="1500">
                  <c:v>4.5383857121561171</c:v>
                </c:pt>
                <c:pt idx="1501">
                  <c:v>4.4095037928491454</c:v>
                </c:pt>
                <c:pt idx="1502">
                  <c:v>4.2805778003743864</c:v>
                </c:pt>
                <c:pt idx="1503">
                  <c:v>4.1611430062287855</c:v>
                </c:pt>
                <c:pt idx="1504">
                  <c:v>4.0394633413506202</c:v>
                </c:pt>
                <c:pt idx="1505">
                  <c:v>3.9150168224482367</c:v>
                </c:pt>
                <c:pt idx="1506">
                  <c:v>3.8024310803207348</c:v>
                </c:pt>
                <c:pt idx="1507">
                  <c:v>3.6894547444146832</c:v>
                </c:pt>
                <c:pt idx="1508">
                  <c:v>3.583227788275368</c:v>
                </c:pt>
                <c:pt idx="1509">
                  <c:v>3.4790614198363339</c:v>
                </c:pt>
                <c:pt idx="1510">
                  <c:v>3.3820751155042799</c:v>
                </c:pt>
                <c:pt idx="1511">
                  <c:v>3.2799504528772272</c:v>
                </c:pt>
                <c:pt idx="1512">
                  <c:v>3.1862137593185689</c:v>
                </c:pt>
                <c:pt idx="1513">
                  <c:v>3.0927842621942752</c:v>
                </c:pt>
                <c:pt idx="1514">
                  <c:v>3.0076327351673586</c:v>
                </c:pt>
                <c:pt idx="1515">
                  <c:v>2.9218103633308803</c:v>
                </c:pt>
                <c:pt idx="1516">
                  <c:v>2.8433396215421789</c:v>
                </c:pt>
                <c:pt idx="1517">
                  <c:v>2.761966016147225</c:v>
                </c:pt>
                <c:pt idx="1518">
                  <c:v>2.6874760358210001</c:v>
                </c:pt>
                <c:pt idx="1519">
                  <c:v>2.6140635704065271</c:v>
                </c:pt>
                <c:pt idx="1520">
                  <c:v>2.5422757211302067</c:v>
                </c:pt>
                <c:pt idx="1521">
                  <c:v>2.4750226716959993</c:v>
                </c:pt>
                <c:pt idx="1522">
                  <c:v>2.4059861624950192</c:v>
                </c:pt>
                <c:pt idx="1523">
                  <c:v>2.3387824515640387</c:v>
                </c:pt>
                <c:pt idx="1524">
                  <c:v>2.2765755000817984</c:v>
                </c:pt>
                <c:pt idx="1525">
                  <c:v>2.2138976525421534</c:v>
                </c:pt>
                <c:pt idx="1526">
                  <c:v>2.1556332083493146</c:v>
                </c:pt>
                <c:pt idx="1527">
                  <c:v>2.0972529245762188</c:v>
                </c:pt>
                <c:pt idx="1528">
                  <c:v>2.0414216428749152</c:v>
                </c:pt>
                <c:pt idx="1529">
                  <c:v>1.9870008349675385</c:v>
                </c:pt>
                <c:pt idx="1530">
                  <c:v>1.9364544230895524</c:v>
                </c:pt>
                <c:pt idx="1531">
                  <c:v>1.8851460097547621</c:v>
                </c:pt>
                <c:pt idx="1532">
                  <c:v>1.8365402370101898</c:v>
                </c:pt>
                <c:pt idx="1533">
                  <c:v>1.7871027567464035</c:v>
                </c:pt>
                <c:pt idx="1534">
                  <c:v>1.7424002018558022</c:v>
                </c:pt>
                <c:pt idx="1535">
                  <c:v>1.6969001582146375</c:v>
                </c:pt>
                <c:pt idx="1536">
                  <c:v>1.6556711374652457</c:v>
                </c:pt>
                <c:pt idx="1537">
                  <c:v>1.6139825505756331</c:v>
                </c:pt>
                <c:pt idx="1538">
                  <c:v>1.5735046821542131</c:v>
                </c:pt>
                <c:pt idx="1539">
                  <c:v>1.5342086654981468</c:v>
                </c:pt>
                <c:pt idx="1540">
                  <c:v>1.4948664583542706</c:v>
                </c:pt>
                <c:pt idx="1541">
                  <c:v>1.4595508193723774</c:v>
                </c:pt>
                <c:pt idx="1542">
                  <c:v>1.4226352852309287</c:v>
                </c:pt>
                <c:pt idx="1543">
                  <c:v>1.3903941484161417</c:v>
                </c:pt>
                <c:pt idx="1544">
                  <c:v>1.3537024356356486</c:v>
                </c:pt>
                <c:pt idx="1545">
                  <c:v>1.3224358868487402</c:v>
                </c:pt>
                <c:pt idx="1546">
                  <c:v>1.2914709348954589</c:v>
                </c:pt>
                <c:pt idx="1547">
                  <c:v>1.2592846857075528</c:v>
                </c:pt>
                <c:pt idx="1548">
                  <c:v>1.2293548990845697</c:v>
                </c:pt>
                <c:pt idx="1549">
                  <c:v>1.2012599700190179</c:v>
                </c:pt>
                <c:pt idx="1550">
                  <c:v>1.1735789105548866</c:v>
                </c:pt>
                <c:pt idx="1551">
                  <c:v>1.1447913321643071</c:v>
                </c:pt>
                <c:pt idx="1552">
                  <c:v>1.1186774286275425</c:v>
                </c:pt>
                <c:pt idx="1553">
                  <c:v>1.0934179594019062</c:v>
                </c:pt>
                <c:pt idx="1554">
                  <c:v>1.0661942334657284</c:v>
                </c:pt>
                <c:pt idx="1555">
                  <c:v>1.0424880936237122</c:v>
                </c:pt>
                <c:pt idx="1556">
                  <c:v>1.0174819012605227</c:v>
                </c:pt>
                <c:pt idx="1557">
                  <c:v>0.99335852152987592</c:v>
                </c:pt>
                <c:pt idx="1558">
                  <c:v>0.97090130896658033</c:v>
                </c:pt>
                <c:pt idx="1559">
                  <c:v>0.94979409350953825</c:v>
                </c:pt>
                <c:pt idx="1560">
                  <c:v>0.9291211669239281</c:v>
                </c:pt>
                <c:pt idx="1561">
                  <c:v>0.90846726961119051</c:v>
                </c:pt>
                <c:pt idx="1562">
                  <c:v>0.88771757779570148</c:v>
                </c:pt>
                <c:pt idx="1563">
                  <c:v>0.86835769107742844</c:v>
                </c:pt>
                <c:pt idx="1564">
                  <c:v>0.84917362034007471</c:v>
                </c:pt>
                <c:pt idx="1565">
                  <c:v>0.8288517760045786</c:v>
                </c:pt>
                <c:pt idx="1566">
                  <c:v>0.8111789566181008</c:v>
                </c:pt>
                <c:pt idx="1567">
                  <c:v>0.79224233776891451</c:v>
                </c:pt>
                <c:pt idx="1568">
                  <c:v>0.77602946131790063</c:v>
                </c:pt>
                <c:pt idx="1569">
                  <c:v>0.75692822493757783</c:v>
                </c:pt>
                <c:pt idx="1570">
                  <c:v>0.74272687194992071</c:v>
                </c:pt>
                <c:pt idx="1571">
                  <c:v>0.72801398145442231</c:v>
                </c:pt>
                <c:pt idx="1572">
                  <c:v>0.71177845873808276</c:v>
                </c:pt>
                <c:pt idx="1573">
                  <c:v>0.6946095259593037</c:v>
                </c:pt>
                <c:pt idx="1574">
                  <c:v>0.68159671309787462</c:v>
                </c:pt>
                <c:pt idx="1575">
                  <c:v>0.66562984916340073</c:v>
                </c:pt>
                <c:pt idx="1576">
                  <c:v>0.65069905365483893</c:v>
                </c:pt>
                <c:pt idx="1577">
                  <c:v>0.63869472826396234</c:v>
                </c:pt>
                <c:pt idx="1578">
                  <c:v>0.62400754881577214</c:v>
                </c:pt>
                <c:pt idx="1579">
                  <c:v>0.61142845743908769</c:v>
                </c:pt>
                <c:pt idx="1580">
                  <c:v>0.59884865496074768</c:v>
                </c:pt>
                <c:pt idx="1581">
                  <c:v>0.58705959351706949</c:v>
                </c:pt>
                <c:pt idx="1582">
                  <c:v>0.57485296937628327</c:v>
                </c:pt>
                <c:pt idx="1583">
                  <c:v>0.56402071596599213</c:v>
                </c:pt>
                <c:pt idx="1584">
                  <c:v>0.55125499709976378</c:v>
                </c:pt>
                <c:pt idx="1585">
                  <c:v>0.53974820039717575</c:v>
                </c:pt>
                <c:pt idx="1586">
                  <c:v>0.52799293089177668</c:v>
                </c:pt>
                <c:pt idx="1587">
                  <c:v>0.51898200482163437</c:v>
                </c:pt>
                <c:pt idx="1588">
                  <c:v>0.50920844359720352</c:v>
                </c:pt>
                <c:pt idx="1589">
                  <c:v>0.49786546794147812</c:v>
                </c:pt>
                <c:pt idx="1590">
                  <c:v>0.48914649219751832</c:v>
                </c:pt>
                <c:pt idx="1591">
                  <c:v>0.47884511879855135</c:v>
                </c:pt>
                <c:pt idx="1592">
                  <c:v>0.47065513289600175</c:v>
                </c:pt>
                <c:pt idx="1593">
                  <c:v>0.45907049714095827</c:v>
                </c:pt>
                <c:pt idx="1594">
                  <c:v>0.4501853466146748</c:v>
                </c:pt>
                <c:pt idx="1595">
                  <c:v>0.44239398390387646</c:v>
                </c:pt>
                <c:pt idx="1596">
                  <c:v>0.43379087431669489</c:v>
                </c:pt>
                <c:pt idx="1597">
                  <c:v>0.42377064123525915</c:v>
                </c:pt>
                <c:pt idx="1598">
                  <c:v>0.41792806160100626</c:v>
                </c:pt>
                <c:pt idx="1599">
                  <c:v>0.40985806152894194</c:v>
                </c:pt>
                <c:pt idx="1600">
                  <c:v>0.40035571204715431</c:v>
                </c:pt>
                <c:pt idx="1601">
                  <c:v>0.39391622495801826</c:v>
                </c:pt>
                <c:pt idx="1602">
                  <c:v>0.38593494881759138</c:v>
                </c:pt>
                <c:pt idx="1603">
                  <c:v>0.3796073650298597</c:v>
                </c:pt>
                <c:pt idx="1604">
                  <c:v>0.37242908405251496</c:v>
                </c:pt>
                <c:pt idx="1605">
                  <c:v>0.36559584171111514</c:v>
                </c:pt>
                <c:pt idx="1606">
                  <c:v>0.35790349561850082</c:v>
                </c:pt>
                <c:pt idx="1607">
                  <c:v>0.35234802169647877</c:v>
                </c:pt>
                <c:pt idx="1608">
                  <c:v>0.3465255107968534</c:v>
                </c:pt>
                <c:pt idx="1609">
                  <c:v>0.34113216541895658</c:v>
                </c:pt>
                <c:pt idx="1610">
                  <c:v>0.34529373663645324</c:v>
                </c:pt>
                <c:pt idx="1611">
                  <c:v>0.8019799391624437</c:v>
                </c:pt>
                <c:pt idx="1612">
                  <c:v>1.4622833615073201</c:v>
                </c:pt>
                <c:pt idx="1613">
                  <c:v>1.4586037705798058</c:v>
                </c:pt>
                <c:pt idx="1614">
                  <c:v>1.462657295917579</c:v>
                </c:pt>
                <c:pt idx="1615">
                  <c:v>1.4389279742841738</c:v>
                </c:pt>
                <c:pt idx="1616">
                  <c:v>1.4049048691164618</c:v>
                </c:pt>
                <c:pt idx="1617">
                  <c:v>1.3644012211981735</c:v>
                </c:pt>
                <c:pt idx="1618">
                  <c:v>1.337675960035992</c:v>
                </c:pt>
                <c:pt idx="1619">
                  <c:v>1.313848515775504</c:v>
                </c:pt>
                <c:pt idx="1620">
                  <c:v>1.2812113326170975</c:v>
                </c:pt>
                <c:pt idx="1621">
                  <c:v>1.2499524153188297</c:v>
                </c:pt>
                <c:pt idx="1622">
                  <c:v>1.220251067300657</c:v>
                </c:pt>
                <c:pt idx="1623">
                  <c:v>1.190041647408518</c:v>
                </c:pt>
                <c:pt idx="1624">
                  <c:v>1.1604909614859562</c:v>
                </c:pt>
                <c:pt idx="1625">
                  <c:v>1.1315378683736681</c:v>
                </c:pt>
                <c:pt idx="1626">
                  <c:v>1.1043869441558316</c:v>
                </c:pt>
                <c:pt idx="1627">
                  <c:v>1.0759193075122306</c:v>
                </c:pt>
                <c:pt idx="1628">
                  <c:v>1.0484245973873985</c:v>
                </c:pt>
                <c:pt idx="1629">
                  <c:v>1.0212837733987807</c:v>
                </c:pt>
                <c:pt idx="1630">
                  <c:v>0.9935829264056304</c:v>
                </c:pt>
                <c:pt idx="1631">
                  <c:v>0.96889855430369076</c:v>
                </c:pt>
                <c:pt idx="1632">
                  <c:v>0.94508690423366648</c:v>
                </c:pt>
                <c:pt idx="1633">
                  <c:v>1.1424669777680061</c:v>
                </c:pt>
                <c:pt idx="1634">
                  <c:v>1.1942395892823101</c:v>
                </c:pt>
                <c:pt idx="1635">
                  <c:v>1.3510191940112046</c:v>
                </c:pt>
                <c:pt idx="1636">
                  <c:v>1.3846168904957243</c:v>
                </c:pt>
                <c:pt idx="1637">
                  <c:v>1.3771448571949836</c:v>
                </c:pt>
                <c:pt idx="1638">
                  <c:v>1.3532723845948755</c:v>
                </c:pt>
                <c:pt idx="1639">
                  <c:v>1.3216436546089998</c:v>
                </c:pt>
                <c:pt idx="1640">
                  <c:v>1.2912025423552385</c:v>
                </c:pt>
                <c:pt idx="1641">
                  <c:v>1.2592209554216272</c:v>
                </c:pt>
                <c:pt idx="1642">
                  <c:v>1.2273141601028366</c:v>
                </c:pt>
                <c:pt idx="1643">
                  <c:v>1.1963900276882231</c:v>
                </c:pt>
                <c:pt idx="1644">
                  <c:v>1.1668235973687409</c:v>
                </c:pt>
                <c:pt idx="1645">
                  <c:v>1.1362928105076204</c:v>
                </c:pt>
                <c:pt idx="1646">
                  <c:v>1.1076044578582178</c:v>
                </c:pt>
                <c:pt idx="1647">
                  <c:v>1.0803590299322408</c:v>
                </c:pt>
                <c:pt idx="1648">
                  <c:v>1.0496353083707555</c:v>
                </c:pt>
                <c:pt idx="1649">
                  <c:v>1.0250718279020412</c:v>
                </c:pt>
                <c:pt idx="1650">
                  <c:v>0.9983423716655635</c:v>
                </c:pt>
                <c:pt idx="1651">
                  <c:v>0.97324860408129865</c:v>
                </c:pt>
                <c:pt idx="1652">
                  <c:v>0.94719907773331902</c:v>
                </c:pt>
                <c:pt idx="1653">
                  <c:v>0.92470984354153174</c:v>
                </c:pt>
                <c:pt idx="1654">
                  <c:v>0.90036318966973328</c:v>
                </c:pt>
                <c:pt idx="1655">
                  <c:v>0.8786186827231578</c:v>
                </c:pt>
                <c:pt idx="1656">
                  <c:v>0.85748685661229263</c:v>
                </c:pt>
                <c:pt idx="1657">
                  <c:v>0.83621329145328693</c:v>
                </c:pt>
                <c:pt idx="1658">
                  <c:v>0.81627482795917838</c:v>
                </c:pt>
                <c:pt idx="1659">
                  <c:v>0.79591832267208762</c:v>
                </c:pt>
                <c:pt idx="1660">
                  <c:v>0.77514554172224459</c:v>
                </c:pt>
                <c:pt idx="1661">
                  <c:v>0.75803700419950082</c:v>
                </c:pt>
                <c:pt idx="1662">
                  <c:v>0.74256684186146871</c:v>
                </c:pt>
                <c:pt idx="1663">
                  <c:v>0.73354227399307292</c:v>
                </c:pt>
                <c:pt idx="1664">
                  <c:v>0.71822961092363735</c:v>
                </c:pt>
                <c:pt idx="1665">
                  <c:v>0.70130948000158955</c:v>
                </c:pt>
                <c:pt idx="1666">
                  <c:v>0.68539346039463345</c:v>
                </c:pt>
                <c:pt idx="1667">
                  <c:v>0.66949140688743758</c:v>
                </c:pt>
                <c:pt idx="1668">
                  <c:v>0.69243173174835349</c:v>
                </c:pt>
                <c:pt idx="1669">
                  <c:v>0.92917047095251792</c:v>
                </c:pt>
                <c:pt idx="1670">
                  <c:v>1.2908729230362253</c:v>
                </c:pt>
                <c:pt idx="1671">
                  <c:v>1.4902457280808381</c:v>
                </c:pt>
                <c:pt idx="1672">
                  <c:v>1.5506022129461954</c:v>
                </c:pt>
                <c:pt idx="1673">
                  <c:v>1.9629127671013105</c:v>
                </c:pt>
                <c:pt idx="1674">
                  <c:v>2.4410758989344887</c:v>
                </c:pt>
                <c:pt idx="1675">
                  <c:v>2.9238021999705803</c:v>
                </c:pt>
                <c:pt idx="1676">
                  <c:v>3.0913790990268928</c:v>
                </c:pt>
                <c:pt idx="1677">
                  <c:v>3.122410505776418</c:v>
                </c:pt>
                <c:pt idx="1678">
                  <c:v>3.0989892746109202</c:v>
                </c:pt>
                <c:pt idx="1679">
                  <c:v>3.0533437867789752</c:v>
                </c:pt>
                <c:pt idx="1680">
                  <c:v>2.9952758402806188</c:v>
                </c:pt>
                <c:pt idx="1681">
                  <c:v>2.9613350268271352</c:v>
                </c:pt>
                <c:pt idx="1682">
                  <c:v>2.9035984719535288</c:v>
                </c:pt>
                <c:pt idx="1683">
                  <c:v>2.8367319101976154</c:v>
                </c:pt>
                <c:pt idx="1684">
                  <c:v>2.769837405314286</c:v>
                </c:pt>
                <c:pt idx="1685">
                  <c:v>2.7012862640719391</c:v>
                </c:pt>
                <c:pt idx="1686">
                  <c:v>2.6328789813235982</c:v>
                </c:pt>
                <c:pt idx="1687">
                  <c:v>2.5751681877216779</c:v>
                </c:pt>
                <c:pt idx="1688">
                  <c:v>2.5349185388657354</c:v>
                </c:pt>
                <c:pt idx="1689">
                  <c:v>2.6152650620879649</c:v>
                </c:pt>
                <c:pt idx="1690">
                  <c:v>2.6161868104399262</c:v>
                </c:pt>
                <c:pt idx="1691">
                  <c:v>2.5890443627359989</c:v>
                </c:pt>
                <c:pt idx="1692">
                  <c:v>2.5420492748860797</c:v>
                </c:pt>
                <c:pt idx="1693">
                  <c:v>2.6467111336285427</c:v>
                </c:pt>
                <c:pt idx="1694">
                  <c:v>2.9971237049380592</c:v>
                </c:pt>
                <c:pt idx="1695">
                  <c:v>3.0149346415968585</c:v>
                </c:pt>
                <c:pt idx="1696">
                  <c:v>2.9725879459676152</c:v>
                </c:pt>
                <c:pt idx="1697">
                  <c:v>2.912051664619034</c:v>
                </c:pt>
                <c:pt idx="1698">
                  <c:v>2.8464069491161768</c:v>
                </c:pt>
                <c:pt idx="1699">
                  <c:v>2.7918106125307514</c:v>
                </c:pt>
                <c:pt idx="1700">
                  <c:v>2.7409895877889716</c:v>
                </c:pt>
                <c:pt idx="1701">
                  <c:v>2.7079161844091089</c:v>
                </c:pt>
                <c:pt idx="1702">
                  <c:v>2.7119425336595064</c:v>
                </c:pt>
                <c:pt idx="1703">
                  <c:v>6.5278831755126294</c:v>
                </c:pt>
                <c:pt idx="1704">
                  <c:v>12.375035085250673</c:v>
                </c:pt>
                <c:pt idx="1705">
                  <c:v>5.7606975232313404</c:v>
                </c:pt>
                <c:pt idx="1706">
                  <c:v>5.3537426174952465</c:v>
                </c:pt>
                <c:pt idx="1707">
                  <c:v>5.1352817386052445</c:v>
                </c:pt>
                <c:pt idx="1708">
                  <c:v>5.2049158037796968</c:v>
                </c:pt>
                <c:pt idx="1709">
                  <c:v>8.1486835927511319</c:v>
                </c:pt>
                <c:pt idx="1710">
                  <c:v>8.3691599844735975</c:v>
                </c:pt>
                <c:pt idx="1711">
                  <c:v>10.894654894180823</c:v>
                </c:pt>
                <c:pt idx="1712">
                  <c:v>9.9006578298210268</c:v>
                </c:pt>
                <c:pt idx="1713">
                  <c:v>9.7937409257073504</c:v>
                </c:pt>
                <c:pt idx="1714">
                  <c:v>9.2421830360719124</c:v>
                </c:pt>
                <c:pt idx="1715">
                  <c:v>8.6351987398151486</c:v>
                </c:pt>
                <c:pt idx="1716">
                  <c:v>9.2898160337463747</c:v>
                </c:pt>
                <c:pt idx="1717">
                  <c:v>8.9748980839098351</c:v>
                </c:pt>
                <c:pt idx="1718">
                  <c:v>8.7487743748477182</c:v>
                </c:pt>
                <c:pt idx="1719">
                  <c:v>8.9129586216657497</c:v>
                </c:pt>
                <c:pt idx="1720">
                  <c:v>8.6357374128874298</c:v>
                </c:pt>
                <c:pt idx="1721">
                  <c:v>10.850653493202978</c:v>
                </c:pt>
                <c:pt idx="1722">
                  <c:v>10.48235555677517</c:v>
                </c:pt>
                <c:pt idx="1723">
                  <c:v>12.340305559255114</c:v>
                </c:pt>
                <c:pt idx="1724">
                  <c:v>14.600124488754853</c:v>
                </c:pt>
                <c:pt idx="1725">
                  <c:v>13.142407893080756</c:v>
                </c:pt>
                <c:pt idx="1726">
                  <c:v>12.629173298694607</c:v>
                </c:pt>
                <c:pt idx="1727">
                  <c:v>12.092816369817816</c:v>
                </c:pt>
                <c:pt idx="1728">
                  <c:v>11.441477715898468</c:v>
                </c:pt>
                <c:pt idx="1729">
                  <c:v>10.715511923885812</c:v>
                </c:pt>
                <c:pt idx="1730">
                  <c:v>9.9755152459739236</c:v>
                </c:pt>
                <c:pt idx="1731">
                  <c:v>9.3699752900033246</c:v>
                </c:pt>
                <c:pt idx="1732">
                  <c:v>8.9736110534577502</c:v>
                </c:pt>
                <c:pt idx="1733">
                  <c:v>10.68331382523866</c:v>
                </c:pt>
                <c:pt idx="1734">
                  <c:v>10.080246498524994</c:v>
                </c:pt>
                <c:pt idx="1735">
                  <c:v>10.496941635543816</c:v>
                </c:pt>
                <c:pt idx="1736">
                  <c:v>10.735890822208599</c:v>
                </c:pt>
                <c:pt idx="1737">
                  <c:v>10.498742245087309</c:v>
                </c:pt>
                <c:pt idx="1738">
                  <c:v>10.303323519942358</c:v>
                </c:pt>
                <c:pt idx="1739">
                  <c:v>9.8757119498825645</c:v>
                </c:pt>
                <c:pt idx="1740">
                  <c:v>9.6000004038519631</c:v>
                </c:pt>
                <c:pt idx="1741">
                  <c:v>9.4526257266870548</c:v>
                </c:pt>
                <c:pt idx="1742">
                  <c:v>9.3309950966906037</c:v>
                </c:pt>
                <c:pt idx="1743">
                  <c:v>9.5041277522200982</c:v>
                </c:pt>
                <c:pt idx="1744">
                  <c:v>10.005785811455235</c:v>
                </c:pt>
                <c:pt idx="1745">
                  <c:v>11.570878560211115</c:v>
                </c:pt>
                <c:pt idx="1746">
                  <c:v>11.236707185506431</c:v>
                </c:pt>
                <c:pt idx="1747">
                  <c:v>11.024310845838951</c:v>
                </c:pt>
                <c:pt idx="1748">
                  <c:v>12.222020496675864</c:v>
                </c:pt>
                <c:pt idx="1749">
                  <c:v>12.292369366994665</c:v>
                </c:pt>
                <c:pt idx="1750">
                  <c:v>12.328595649908127</c:v>
                </c:pt>
                <c:pt idx="1751">
                  <c:v>12.034784231645126</c:v>
                </c:pt>
                <c:pt idx="1752">
                  <c:v>11.501888142949005</c:v>
                </c:pt>
                <c:pt idx="1753">
                  <c:v>10.834863349034269</c:v>
                </c:pt>
                <c:pt idx="1754">
                  <c:v>9.9697601882510707</c:v>
                </c:pt>
                <c:pt idx="1755">
                  <c:v>11.308018502452349</c:v>
                </c:pt>
                <c:pt idx="1756">
                  <c:v>11.147566714860936</c:v>
                </c:pt>
                <c:pt idx="1757">
                  <c:v>11.42697191325882</c:v>
                </c:pt>
                <c:pt idx="1758">
                  <c:v>11.28717251614462</c:v>
                </c:pt>
                <c:pt idx="1759">
                  <c:v>10.771984074342146</c:v>
                </c:pt>
                <c:pt idx="1760">
                  <c:v>10.376928586709504</c:v>
                </c:pt>
                <c:pt idx="1761">
                  <c:v>10.207706211025062</c:v>
                </c:pt>
                <c:pt idx="1762">
                  <c:v>10.540302805838113</c:v>
                </c:pt>
                <c:pt idx="1763">
                  <c:v>10.877150705536282</c:v>
                </c:pt>
                <c:pt idx="1764">
                  <c:v>10.849913680256233</c:v>
                </c:pt>
                <c:pt idx="1765">
                  <c:v>10.811469719339803</c:v>
                </c:pt>
                <c:pt idx="1766">
                  <c:v>11.784292209162437</c:v>
                </c:pt>
                <c:pt idx="1767">
                  <c:v>18.696042120601852</c:v>
                </c:pt>
                <c:pt idx="1768">
                  <c:v>23.558147856570432</c:v>
                </c:pt>
                <c:pt idx="1769">
                  <c:v>27.728593710532863</c:v>
                </c:pt>
                <c:pt idx="1770">
                  <c:v>22.625096231797411</c:v>
                </c:pt>
                <c:pt idx="1771">
                  <c:v>21.314402081659061</c:v>
                </c:pt>
                <c:pt idx="1772">
                  <c:v>19.871647472060729</c:v>
                </c:pt>
                <c:pt idx="1773">
                  <c:v>18.412020289703417</c:v>
                </c:pt>
                <c:pt idx="1774">
                  <c:v>17.087698833193652</c:v>
                </c:pt>
                <c:pt idx="1775">
                  <c:v>15.877555198007416</c:v>
                </c:pt>
                <c:pt idx="1776">
                  <c:v>14.777990453058838</c:v>
                </c:pt>
                <c:pt idx="1777">
                  <c:v>14.750596858893985</c:v>
                </c:pt>
                <c:pt idx="1778">
                  <c:v>14.286549357387095</c:v>
                </c:pt>
                <c:pt idx="1779">
                  <c:v>13.710097007198383</c:v>
                </c:pt>
                <c:pt idx="1780">
                  <c:v>13.054666348815626</c:v>
                </c:pt>
                <c:pt idx="1781">
                  <c:v>12.416757352820103</c:v>
                </c:pt>
                <c:pt idx="1782">
                  <c:v>11.749648102475378</c:v>
                </c:pt>
                <c:pt idx="1783">
                  <c:v>11.104836281580134</c:v>
                </c:pt>
                <c:pt idx="1784">
                  <c:v>10.502173247998464</c:v>
                </c:pt>
                <c:pt idx="1785">
                  <c:v>10.609747367091563</c:v>
                </c:pt>
                <c:pt idx="1786">
                  <c:v>10.340535385186779</c:v>
                </c:pt>
                <c:pt idx="1787">
                  <c:v>10.282931774289684</c:v>
                </c:pt>
                <c:pt idx="1788">
                  <c:v>10.311646400040853</c:v>
                </c:pt>
                <c:pt idx="1789">
                  <c:v>10.251283154243385</c:v>
                </c:pt>
                <c:pt idx="1790">
                  <c:v>10.002616422038002</c:v>
                </c:pt>
                <c:pt idx="1791">
                  <c:v>9.7836552583142549</c:v>
                </c:pt>
                <c:pt idx="1792">
                  <c:v>9.7577153090585309</c:v>
                </c:pt>
                <c:pt idx="1793">
                  <c:v>10.198609039841196</c:v>
                </c:pt>
                <c:pt idx="1794">
                  <c:v>10.573890736267625</c:v>
                </c:pt>
                <c:pt idx="1795">
                  <c:v>10.748930391339098</c:v>
                </c:pt>
                <c:pt idx="1796">
                  <c:v>11.284438235120573</c:v>
                </c:pt>
                <c:pt idx="1797">
                  <c:v>10.964346664388723</c:v>
                </c:pt>
                <c:pt idx="1798">
                  <c:v>10.999441094389516</c:v>
                </c:pt>
                <c:pt idx="1799">
                  <c:v>11.079739688809491</c:v>
                </c:pt>
                <c:pt idx="1800">
                  <c:v>14.094891540373748</c:v>
                </c:pt>
                <c:pt idx="1801">
                  <c:v>12.809300027767959</c:v>
                </c:pt>
                <c:pt idx="1802">
                  <c:v>12.805933370979149</c:v>
                </c:pt>
                <c:pt idx="1803">
                  <c:v>12.4900414964793</c:v>
                </c:pt>
                <c:pt idx="1804">
                  <c:v>11.93233226749032</c:v>
                </c:pt>
                <c:pt idx="1805">
                  <c:v>11.243425541051398</c:v>
                </c:pt>
                <c:pt idx="1806">
                  <c:v>10.577203077005581</c:v>
                </c:pt>
                <c:pt idx="1807">
                  <c:v>10.118868781409315</c:v>
                </c:pt>
                <c:pt idx="1808">
                  <c:v>11.042824605037946</c:v>
                </c:pt>
                <c:pt idx="1809">
                  <c:v>10.567512282028726</c:v>
                </c:pt>
                <c:pt idx="1810">
                  <c:v>10.619477021469654</c:v>
                </c:pt>
                <c:pt idx="1811">
                  <c:v>10.419998213553226</c:v>
                </c:pt>
                <c:pt idx="1812">
                  <c:v>10.167170634875118</c:v>
                </c:pt>
                <c:pt idx="1813">
                  <c:v>9.9709139137602065</c:v>
                </c:pt>
                <c:pt idx="1814">
                  <c:v>9.8171418980776064</c:v>
                </c:pt>
                <c:pt idx="1815">
                  <c:v>9.6932062053343468</c:v>
                </c:pt>
                <c:pt idx="1816">
                  <c:v>9.5979011906658034</c:v>
                </c:pt>
                <c:pt idx="1817">
                  <c:v>9.5447974703537053</c:v>
                </c:pt>
                <c:pt idx="1818">
                  <c:v>9.3132454444201951</c:v>
                </c:pt>
                <c:pt idx="1819">
                  <c:v>9.0746205082851645</c:v>
                </c:pt>
                <c:pt idx="1820">
                  <c:v>8.8777565256251059</c:v>
                </c:pt>
                <c:pt idx="1821">
                  <c:v>8.6781331516933697</c:v>
                </c:pt>
                <c:pt idx="1822">
                  <c:v>8.5107584232476388</c:v>
                </c:pt>
                <c:pt idx="1823">
                  <c:v>8.3205532499076362</c:v>
                </c:pt>
                <c:pt idx="1824">
                  <c:v>8.164651928293118</c:v>
                </c:pt>
                <c:pt idx="1825">
                  <c:v>7.9937002584994366</c:v>
                </c:pt>
                <c:pt idx="1826">
                  <c:v>7.8396061150569034</c:v>
                </c:pt>
                <c:pt idx="1827">
                  <c:v>7.6914903506633383</c:v>
                </c:pt>
                <c:pt idx="1828">
                  <c:v>7.5244629475433715</c:v>
                </c:pt>
                <c:pt idx="1829">
                  <c:v>12.639168995294668</c:v>
                </c:pt>
                <c:pt idx="1830">
                  <c:v>9.5308003238066021</c:v>
                </c:pt>
                <c:pt idx="1831">
                  <c:v>9.4165520292461746</c:v>
                </c:pt>
                <c:pt idx="1832">
                  <c:v>9.1822756642736483</c:v>
                </c:pt>
                <c:pt idx="1833">
                  <c:v>8.6510401173952367</c:v>
                </c:pt>
                <c:pt idx="1834">
                  <c:v>8.0597365283618245</c:v>
                </c:pt>
                <c:pt idx="1835">
                  <c:v>7.5562443171937144</c:v>
                </c:pt>
                <c:pt idx="1836">
                  <c:v>7.5137583833069419</c:v>
                </c:pt>
                <c:pt idx="1837">
                  <c:v>9.4069667295499446</c:v>
                </c:pt>
                <c:pt idx="1838">
                  <c:v>8.9111428167912727</c:v>
                </c:pt>
                <c:pt idx="1839">
                  <c:v>8.8230483586266324</c:v>
                </c:pt>
                <c:pt idx="1840">
                  <c:v>8.7518899707573947</c:v>
                </c:pt>
                <c:pt idx="1841">
                  <c:v>8.649745616454501</c:v>
                </c:pt>
                <c:pt idx="1842">
                  <c:v>8.3604045973383663</c:v>
                </c:pt>
                <c:pt idx="1843">
                  <c:v>8.0958302782243621</c:v>
                </c:pt>
                <c:pt idx="1844">
                  <c:v>7.8554815186929439</c:v>
                </c:pt>
                <c:pt idx="1845">
                  <c:v>7.6718760654887497</c:v>
                </c:pt>
                <c:pt idx="1846">
                  <c:v>7.4868392908616501</c:v>
                </c:pt>
                <c:pt idx="1847">
                  <c:v>7.2941953045937105</c:v>
                </c:pt>
                <c:pt idx="1848">
                  <c:v>7.1054678188069058</c:v>
                </c:pt>
                <c:pt idx="1849">
                  <c:v>6.9209033003362546</c:v>
                </c:pt>
                <c:pt idx="1850">
                  <c:v>6.7406823682973895</c:v>
                </c:pt>
                <c:pt idx="1851">
                  <c:v>6.5613598983949171</c:v>
                </c:pt>
                <c:pt idx="1852">
                  <c:v>6.4091540297210603</c:v>
                </c:pt>
                <c:pt idx="1853">
                  <c:v>6.2315514260628984</c:v>
                </c:pt>
                <c:pt idx="1854">
                  <c:v>6.0550690251065404</c:v>
                </c:pt>
                <c:pt idx="1855">
                  <c:v>5.8755133087701736</c:v>
                </c:pt>
                <c:pt idx="1856">
                  <c:v>5.7059820545076576</c:v>
                </c:pt>
                <c:pt idx="1857">
                  <c:v>5.5310449948821754</c:v>
                </c:pt>
                <c:pt idx="1858">
                  <c:v>5.3698497249022745</c:v>
                </c:pt>
                <c:pt idx="1859">
                  <c:v>5.2081834938954774</c:v>
                </c:pt>
                <c:pt idx="1860">
                  <c:v>5.055511248397158</c:v>
                </c:pt>
                <c:pt idx="1861">
                  <c:v>4.9047716705087945</c:v>
                </c:pt>
                <c:pt idx="1862">
                  <c:v>4.7649151981244033</c:v>
                </c:pt>
                <c:pt idx="1863">
                  <c:v>4.6230641225802707</c:v>
                </c:pt>
                <c:pt idx="1864">
                  <c:v>4.4948484746736721</c:v>
                </c:pt>
                <c:pt idx="1865">
                  <c:v>4.3635099724988269</c:v>
                </c:pt>
                <c:pt idx="1866">
                  <c:v>4.238773719636324</c:v>
                </c:pt>
                <c:pt idx="1867">
                  <c:v>4.1215971264233016</c:v>
                </c:pt>
                <c:pt idx="1868">
                  <c:v>4.0121168636451108</c:v>
                </c:pt>
                <c:pt idx="1869">
                  <c:v>3.9026992903009914</c:v>
                </c:pt>
                <c:pt idx="1870">
                  <c:v>3.7905987019775109</c:v>
                </c:pt>
                <c:pt idx="1871">
                  <c:v>3.6876421177262837</c:v>
                </c:pt>
                <c:pt idx="1872">
                  <c:v>3.5807181544075912</c:v>
                </c:pt>
                <c:pt idx="1873">
                  <c:v>3.4794900731687664</c:v>
                </c:pt>
                <c:pt idx="1874">
                  <c:v>3.3845774175280172</c:v>
                </c:pt>
                <c:pt idx="1875">
                  <c:v>3.2924200486852091</c:v>
                </c:pt>
                <c:pt idx="1876">
                  <c:v>3.2012760156866911</c:v>
                </c:pt>
                <c:pt idx="1877">
                  <c:v>3.1176525466738938</c:v>
                </c:pt>
                <c:pt idx="1878">
                  <c:v>3.0345889167520204</c:v>
                </c:pt>
                <c:pt idx="1879">
                  <c:v>2.9559528167338289</c:v>
                </c:pt>
                <c:pt idx="1880">
                  <c:v>2.8795502916849878</c:v>
                </c:pt>
                <c:pt idx="1881">
                  <c:v>2.8069925418584232</c:v>
                </c:pt>
                <c:pt idx="1882">
                  <c:v>2.7300099784704481</c:v>
                </c:pt>
                <c:pt idx="1883">
                  <c:v>2.6637020428234832</c:v>
                </c:pt>
                <c:pt idx="1884">
                  <c:v>2.5959246278320642</c:v>
                </c:pt>
                <c:pt idx="1885">
                  <c:v>2.5284994319988257</c:v>
                </c:pt>
                <c:pt idx="1886">
                  <c:v>2.463156702491756</c:v>
                </c:pt>
                <c:pt idx="1887">
                  <c:v>2.3986655733704567</c:v>
                </c:pt>
                <c:pt idx="1888">
                  <c:v>2.3393619916272028</c:v>
                </c:pt>
                <c:pt idx="1889">
                  <c:v>2.2805330835684292</c:v>
                </c:pt>
                <c:pt idx="1890">
                  <c:v>2.2207497772670837</c:v>
                </c:pt>
                <c:pt idx="1891">
                  <c:v>2.166478106909663</c:v>
                </c:pt>
                <c:pt idx="1892">
                  <c:v>2.111480935119153</c:v>
                </c:pt>
                <c:pt idx="1893">
                  <c:v>2.0607232116042442</c:v>
                </c:pt>
                <c:pt idx="1894">
                  <c:v>2.0103695370067545</c:v>
                </c:pt>
                <c:pt idx="1895">
                  <c:v>1.9607855229946221</c:v>
                </c:pt>
                <c:pt idx="1896">
                  <c:v>1.9130377633863835</c:v>
                </c:pt>
                <c:pt idx="1897">
                  <c:v>1.8665938061004079</c:v>
                </c:pt>
                <c:pt idx="1898">
                  <c:v>1.821922125905252</c:v>
                </c:pt>
                <c:pt idx="1899">
                  <c:v>1.7762920979482684</c:v>
                </c:pt>
                <c:pt idx="1900">
                  <c:v>1.735473972040285</c:v>
                </c:pt>
                <c:pt idx="1901">
                  <c:v>1.6931388476747027</c:v>
                </c:pt>
                <c:pt idx="1902">
                  <c:v>1.6558586497600727</c:v>
                </c:pt>
                <c:pt idx="1903">
                  <c:v>1.6165061050457625</c:v>
                </c:pt>
                <c:pt idx="1904">
                  <c:v>1.5775547192209218</c:v>
                </c:pt>
                <c:pt idx="1905">
                  <c:v>1.54287875466751</c:v>
                </c:pt>
                <c:pt idx="1906">
                  <c:v>1.5087532088487121</c:v>
                </c:pt>
                <c:pt idx="1907">
                  <c:v>1.4739537933145956</c:v>
                </c:pt>
                <c:pt idx="1908">
                  <c:v>1.4401569133073888</c:v>
                </c:pt>
                <c:pt idx="1909">
                  <c:v>1.4067396479491998</c:v>
                </c:pt>
                <c:pt idx="1910">
                  <c:v>1.3748797309956646</c:v>
                </c:pt>
                <c:pt idx="1911">
                  <c:v>1.3449555321391875</c:v>
                </c:pt>
                <c:pt idx="1912">
                  <c:v>1.3151460388462581</c:v>
                </c:pt>
                <c:pt idx="1913">
                  <c:v>1.2865308387134415</c:v>
                </c:pt>
                <c:pt idx="1914">
                  <c:v>1.2562901023273372</c:v>
                </c:pt>
                <c:pt idx="1915">
                  <c:v>1.230904566614031</c:v>
                </c:pt>
                <c:pt idx="1916">
                  <c:v>1.2034555186641194</c:v>
                </c:pt>
                <c:pt idx="1917">
                  <c:v>1.1769247800196896</c:v>
                </c:pt>
                <c:pt idx="1918">
                  <c:v>1.1501946914100918</c:v>
                </c:pt>
                <c:pt idx="1919">
                  <c:v>1.1264480979236247</c:v>
                </c:pt>
                <c:pt idx="1920">
                  <c:v>1.1031683346027721</c:v>
                </c:pt>
                <c:pt idx="1921">
                  <c:v>1.0809392124508221</c:v>
                </c:pt>
                <c:pt idx="1922">
                  <c:v>1.0570450048381641</c:v>
                </c:pt>
                <c:pt idx="1923">
                  <c:v>1.0359704342967901</c:v>
                </c:pt>
                <c:pt idx="1924">
                  <c:v>1.0149006596920074</c:v>
                </c:pt>
                <c:pt idx="1925">
                  <c:v>0.99242126376049389</c:v>
                </c:pt>
                <c:pt idx="1926">
                  <c:v>0.9725182410042903</c:v>
                </c:pt>
                <c:pt idx="1927">
                  <c:v>0.95327798593054158</c:v>
                </c:pt>
                <c:pt idx="1928">
                  <c:v>0.93128728162712449</c:v>
                </c:pt>
                <c:pt idx="1929">
                  <c:v>0.9133332886645521</c:v>
                </c:pt>
                <c:pt idx="1930">
                  <c:v>0.89450353431485619</c:v>
                </c:pt>
                <c:pt idx="1931">
                  <c:v>0.87568590207838093</c:v>
                </c:pt>
                <c:pt idx="1932">
                  <c:v>0.85836862150968563</c:v>
                </c:pt>
                <c:pt idx="1933">
                  <c:v>0.84224025833405813</c:v>
                </c:pt>
                <c:pt idx="1934">
                  <c:v>0.82538970484626017</c:v>
                </c:pt>
                <c:pt idx="1935">
                  <c:v>0.80960617058353956</c:v>
                </c:pt>
                <c:pt idx="1936">
                  <c:v>0.79177917326497471</c:v>
                </c:pt>
                <c:pt idx="1937">
                  <c:v>0.77689852998964382</c:v>
                </c:pt>
                <c:pt idx="1938">
                  <c:v>0.76085434868615764</c:v>
                </c:pt>
                <c:pt idx="1939">
                  <c:v>0.7460370198063877</c:v>
                </c:pt>
                <c:pt idx="1940">
                  <c:v>0.73193720825645192</c:v>
                </c:pt>
                <c:pt idx="1941">
                  <c:v>0.71814584555813776</c:v>
                </c:pt>
                <c:pt idx="1942">
                  <c:v>0.70435412223419902</c:v>
                </c:pt>
                <c:pt idx="1943">
                  <c:v>0.69095348041115079</c:v>
                </c:pt>
                <c:pt idx="1944">
                  <c:v>0.67613560663331673</c:v>
                </c:pt>
                <c:pt idx="1945">
                  <c:v>0.66459242488210024</c:v>
                </c:pt>
                <c:pt idx="1946">
                  <c:v>0.65171608979467432</c:v>
                </c:pt>
                <c:pt idx="1947">
                  <c:v>0.64019898007629161</c:v>
                </c:pt>
                <c:pt idx="1948">
                  <c:v>0.62793369210078698</c:v>
                </c:pt>
                <c:pt idx="1949">
                  <c:v>0.6168130336938269</c:v>
                </c:pt>
                <c:pt idx="1950">
                  <c:v>0.60383001809373094</c:v>
                </c:pt>
                <c:pt idx="1951">
                  <c:v>0.59427785808476652</c:v>
                </c:pt>
                <c:pt idx="1952">
                  <c:v>0.58204996029800082</c:v>
                </c:pt>
                <c:pt idx="1953">
                  <c:v>0.57183991967492065</c:v>
                </c:pt>
                <c:pt idx="1954">
                  <c:v>0.56274151408918183</c:v>
                </c:pt>
                <c:pt idx="1955">
                  <c:v>0.5503486991219555</c:v>
                </c:pt>
                <c:pt idx="1956">
                  <c:v>0.54145560298651563</c:v>
                </c:pt>
                <c:pt idx="1957">
                  <c:v>0.53205652159774086</c:v>
                </c:pt>
                <c:pt idx="1958">
                  <c:v>0.52384591378248579</c:v>
                </c:pt>
                <c:pt idx="1959">
                  <c:v>0.51441839662669431</c:v>
                </c:pt>
                <c:pt idx="1960">
                  <c:v>0.50166874095545433</c:v>
                </c:pt>
                <c:pt idx="1961">
                  <c:v>0.56463186296038548</c:v>
                </c:pt>
                <c:pt idx="1962">
                  <c:v>0.58303999819869901</c:v>
                </c:pt>
                <c:pt idx="1963">
                  <c:v>0.64948050599673857</c:v>
                </c:pt>
                <c:pt idx="1964">
                  <c:v>0.81146828746192046</c:v>
                </c:pt>
                <c:pt idx="1965">
                  <c:v>0.86254732909695986</c:v>
                </c:pt>
                <c:pt idx="1966">
                  <c:v>1.0986851853468074</c:v>
                </c:pt>
                <c:pt idx="1967">
                  <c:v>1.4468209479338117</c:v>
                </c:pt>
                <c:pt idx="1968">
                  <c:v>1.6016510583293848</c:v>
                </c:pt>
                <c:pt idx="1969">
                  <c:v>1.6391058647306243</c:v>
                </c:pt>
                <c:pt idx="1970">
                  <c:v>1.6298842382796357</c:v>
                </c:pt>
                <c:pt idx="1971">
                  <c:v>1.6064193777900055</c:v>
                </c:pt>
                <c:pt idx="1972">
                  <c:v>1.5765680904752453</c:v>
                </c:pt>
                <c:pt idx="1973">
                  <c:v>1.5453972119786337</c:v>
                </c:pt>
                <c:pt idx="1974">
                  <c:v>1.5105097809389398</c:v>
                </c:pt>
                <c:pt idx="1975">
                  <c:v>1.4795473938666619</c:v>
                </c:pt>
                <c:pt idx="1976">
                  <c:v>1.4422226499021158</c:v>
                </c:pt>
                <c:pt idx="1977">
                  <c:v>1.4086428910258673</c:v>
                </c:pt>
                <c:pt idx="1978">
                  <c:v>1.3758253294432461</c:v>
                </c:pt>
                <c:pt idx="1979">
                  <c:v>1.3427230852575738</c:v>
                </c:pt>
                <c:pt idx="1980">
                  <c:v>1.309531135676502</c:v>
                </c:pt>
                <c:pt idx="1981">
                  <c:v>1.2788312834925393</c:v>
                </c:pt>
                <c:pt idx="1982">
                  <c:v>1.2491037298523104</c:v>
                </c:pt>
                <c:pt idx="1983">
                  <c:v>1.2184278663875141</c:v>
                </c:pt>
                <c:pt idx="1984">
                  <c:v>1.1884823273375444</c:v>
                </c:pt>
                <c:pt idx="1985">
                  <c:v>1.1622462882792339</c:v>
                </c:pt>
                <c:pt idx="1986">
                  <c:v>1.1324995884279818</c:v>
                </c:pt>
                <c:pt idx="1987">
                  <c:v>1.1091225398581421</c:v>
                </c:pt>
                <c:pt idx="1988">
                  <c:v>1.082796016942583</c:v>
                </c:pt>
                <c:pt idx="1989">
                  <c:v>1.056101440293133</c:v>
                </c:pt>
                <c:pt idx="1990">
                  <c:v>1.0324207611596654</c:v>
                </c:pt>
                <c:pt idx="1991">
                  <c:v>1.0082364462747764</c:v>
                </c:pt>
                <c:pt idx="1992">
                  <c:v>0.98583146313129932</c:v>
                </c:pt>
                <c:pt idx="1993">
                  <c:v>0.9632892656803036</c:v>
                </c:pt>
                <c:pt idx="1994">
                  <c:v>0.94149378043756649</c:v>
                </c:pt>
                <c:pt idx="1995">
                  <c:v>0.92082939298685362</c:v>
                </c:pt>
                <c:pt idx="1996">
                  <c:v>0.95211482999972252</c:v>
                </c:pt>
                <c:pt idx="1997">
                  <c:v>0.95490060305550772</c:v>
                </c:pt>
                <c:pt idx="1998">
                  <c:v>0.95006852690055066</c:v>
                </c:pt>
                <c:pt idx="1999">
                  <c:v>0.94481029933557281</c:v>
                </c:pt>
                <c:pt idx="2000">
                  <c:v>0.93278393485680366</c:v>
                </c:pt>
                <c:pt idx="2001">
                  <c:v>0.92082002596377588</c:v>
                </c:pt>
                <c:pt idx="2002">
                  <c:v>0.90511141661063388</c:v>
                </c:pt>
                <c:pt idx="2003">
                  <c:v>0.92750699876837428</c:v>
                </c:pt>
                <c:pt idx="2004">
                  <c:v>0.92996584734106791</c:v>
                </c:pt>
                <c:pt idx="2005">
                  <c:v>0.92763086651155624</c:v>
                </c:pt>
                <c:pt idx="2006">
                  <c:v>0.92148547125951763</c:v>
                </c:pt>
                <c:pt idx="2007">
                  <c:v>0.90837967184696777</c:v>
                </c:pt>
                <c:pt idx="2008">
                  <c:v>0.89620289671171149</c:v>
                </c:pt>
                <c:pt idx="2009">
                  <c:v>0.87982447167614986</c:v>
                </c:pt>
                <c:pt idx="2010">
                  <c:v>1.3411554092940841</c:v>
                </c:pt>
                <c:pt idx="2011">
                  <c:v>2.1807182073728146</c:v>
                </c:pt>
                <c:pt idx="2012">
                  <c:v>3.6127969106872238</c:v>
                </c:pt>
                <c:pt idx="2013">
                  <c:v>2.8480979770042043</c:v>
                </c:pt>
                <c:pt idx="2014">
                  <c:v>3.9807070628479422</c:v>
                </c:pt>
                <c:pt idx="2015">
                  <c:v>6.7665790439661961</c:v>
                </c:pt>
                <c:pt idx="2016">
                  <c:v>5.5216388017941114</c:v>
                </c:pt>
                <c:pt idx="2017">
                  <c:v>5.8102355254680766</c:v>
                </c:pt>
                <c:pt idx="2018">
                  <c:v>6.4284984325933907</c:v>
                </c:pt>
                <c:pt idx="2019">
                  <c:v>6.4699482130733834</c:v>
                </c:pt>
                <c:pt idx="2020">
                  <c:v>6.8779044099146986</c:v>
                </c:pt>
                <c:pt idx="2021">
                  <c:v>7.0861350463750004</c:v>
                </c:pt>
                <c:pt idx="2022">
                  <c:v>7.0672344767323345</c:v>
                </c:pt>
                <c:pt idx="2023">
                  <c:v>6.9610864364711942</c:v>
                </c:pt>
                <c:pt idx="2024">
                  <c:v>6.8145273817092775</c:v>
                </c:pt>
                <c:pt idx="2025">
                  <c:v>7.0602245765406879</c:v>
                </c:pt>
                <c:pt idx="2026">
                  <c:v>6.9781558704902285</c:v>
                </c:pt>
                <c:pt idx="2027">
                  <c:v>6.9109637397264461</c:v>
                </c:pt>
                <c:pt idx="2028">
                  <c:v>6.7940091963320794</c:v>
                </c:pt>
                <c:pt idx="2029">
                  <c:v>6.6631047371281795</c:v>
                </c:pt>
                <c:pt idx="2030">
                  <c:v>6.4894892109818434</c:v>
                </c:pt>
                <c:pt idx="2031">
                  <c:v>6.3012793254577701</c:v>
                </c:pt>
                <c:pt idx="2032">
                  <c:v>6.108884018647565</c:v>
                </c:pt>
                <c:pt idx="2033">
                  <c:v>5.906459686783232</c:v>
                </c:pt>
                <c:pt idx="2034">
                  <c:v>5.7004764911165822</c:v>
                </c:pt>
                <c:pt idx="2035">
                  <c:v>5.5213470642937974</c:v>
                </c:pt>
                <c:pt idx="2036">
                  <c:v>5.3494620768447714</c:v>
                </c:pt>
                <c:pt idx="2037">
                  <c:v>5.1840723740862718</c:v>
                </c:pt>
                <c:pt idx="2038">
                  <c:v>5.0240485403568345</c:v>
                </c:pt>
                <c:pt idx="2039">
                  <c:v>4.8663976042502171</c:v>
                </c:pt>
                <c:pt idx="2040">
                  <c:v>4.7176800345432683</c:v>
                </c:pt>
                <c:pt idx="2041">
                  <c:v>4.6666277565825887</c:v>
                </c:pt>
                <c:pt idx="2042">
                  <c:v>4.6504143842959991</c:v>
                </c:pt>
                <c:pt idx="2043">
                  <c:v>4.5831318044269045</c:v>
                </c:pt>
                <c:pt idx="2044">
                  <c:v>4.5457044645886029</c:v>
                </c:pt>
                <c:pt idx="2045">
                  <c:v>4.5069840896222715</c:v>
                </c:pt>
                <c:pt idx="2046">
                  <c:v>4.4482156014483323</c:v>
                </c:pt>
                <c:pt idx="2047">
                  <c:v>4.3732230182660299</c:v>
                </c:pt>
                <c:pt idx="2048">
                  <c:v>4.5318433749309115</c:v>
                </c:pt>
                <c:pt idx="2049">
                  <c:v>4.8958677579890955</c:v>
                </c:pt>
                <c:pt idx="2050">
                  <c:v>5.12135334207069</c:v>
                </c:pt>
                <c:pt idx="2051">
                  <c:v>5.3702889775956963</c:v>
                </c:pt>
                <c:pt idx="2052">
                  <c:v>5.8049420135492866</c:v>
                </c:pt>
                <c:pt idx="2053">
                  <c:v>6.0798257385718983</c:v>
                </c:pt>
                <c:pt idx="2054">
                  <c:v>6.1342341823852875</c:v>
                </c:pt>
                <c:pt idx="2055">
                  <c:v>6.2350286867193594</c:v>
                </c:pt>
                <c:pt idx="2056">
                  <c:v>6.1974773271489978</c:v>
                </c:pt>
                <c:pt idx="2057">
                  <c:v>6.3386459123341501</c:v>
                </c:pt>
                <c:pt idx="2058">
                  <c:v>6.7117934701756834</c:v>
                </c:pt>
                <c:pt idx="2059">
                  <c:v>7.0691580452752385</c:v>
                </c:pt>
                <c:pt idx="2060">
                  <c:v>7.1588054610209317</c:v>
                </c:pt>
                <c:pt idx="2061">
                  <c:v>7.0945304065258732</c:v>
                </c:pt>
                <c:pt idx="2062">
                  <c:v>6.9519891639693894</c:v>
                </c:pt>
                <c:pt idx="2063">
                  <c:v>6.8245775663909249</c:v>
                </c:pt>
                <c:pt idx="2064">
                  <c:v>6.7405135073354145</c:v>
                </c:pt>
                <c:pt idx="2065">
                  <c:v>6.5980583512517406</c:v>
                </c:pt>
                <c:pt idx="2066">
                  <c:v>6.4955923819195593</c:v>
                </c:pt>
                <c:pt idx="2067">
                  <c:v>6.4035887910384881</c:v>
                </c:pt>
                <c:pt idx="2068">
                  <c:v>6.2960378494146516</c:v>
                </c:pt>
                <c:pt idx="2069">
                  <c:v>6.1539502574164935</c:v>
                </c:pt>
                <c:pt idx="2070">
                  <c:v>6.0089117019308382</c:v>
                </c:pt>
                <c:pt idx="2071">
                  <c:v>5.8811418500084605</c:v>
                </c:pt>
                <c:pt idx="2072">
                  <c:v>5.7569812509281206</c:v>
                </c:pt>
                <c:pt idx="2073">
                  <c:v>5.6316663699270322</c:v>
                </c:pt>
                <c:pt idx="2074">
                  <c:v>5.4933080816407864</c:v>
                </c:pt>
                <c:pt idx="2075">
                  <c:v>5.3524170682712384</c:v>
                </c:pt>
                <c:pt idx="2076">
                  <c:v>5.2064450130622362</c:v>
                </c:pt>
                <c:pt idx="2077">
                  <c:v>5.0693048113004355</c:v>
                </c:pt>
                <c:pt idx="2078">
                  <c:v>4.9426975579352685</c:v>
                </c:pt>
                <c:pt idx="2079">
                  <c:v>4.8145069485222267</c:v>
                </c:pt>
                <c:pt idx="2080">
                  <c:v>4.7028631009232811</c:v>
                </c:pt>
                <c:pt idx="2081">
                  <c:v>4.5833243036532334</c:v>
                </c:pt>
                <c:pt idx="2082">
                  <c:v>4.4897347944612083</c:v>
                </c:pt>
                <c:pt idx="2083">
                  <c:v>4.3868149736969944</c:v>
                </c:pt>
                <c:pt idx="2084">
                  <c:v>4.3319720343480723</c:v>
                </c:pt>
                <c:pt idx="2085">
                  <c:v>4.2537590292255718</c:v>
                </c:pt>
                <c:pt idx="2086">
                  <c:v>4.1875120608246625</c:v>
                </c:pt>
                <c:pt idx="2087">
                  <c:v>6.0635653053268639</c:v>
                </c:pt>
                <c:pt idx="2088">
                  <c:v>21.435577535978283</c:v>
                </c:pt>
                <c:pt idx="2089">
                  <c:v>12.247174566665699</c:v>
                </c:pt>
                <c:pt idx="2090">
                  <c:v>11.052885577024595</c:v>
                </c:pt>
                <c:pt idx="2091">
                  <c:v>9.9809537455630117</c:v>
                </c:pt>
                <c:pt idx="2092">
                  <c:v>9.6596645117324726</c:v>
                </c:pt>
                <c:pt idx="2093">
                  <c:v>9.4130227311239558</c:v>
                </c:pt>
                <c:pt idx="2094">
                  <c:v>9.7703430610948416</c:v>
                </c:pt>
                <c:pt idx="2095">
                  <c:v>20.452278859135426</c:v>
                </c:pt>
                <c:pt idx="2096">
                  <c:v>12.012073412871292</c:v>
                </c:pt>
                <c:pt idx="2097">
                  <c:v>10.768293237556389</c:v>
                </c:pt>
                <c:pt idx="2098">
                  <c:v>9.8614949573342923</c:v>
                </c:pt>
                <c:pt idx="2099">
                  <c:v>9.5754559420697252</c:v>
                </c:pt>
                <c:pt idx="2100">
                  <c:v>11.752158675564489</c:v>
                </c:pt>
                <c:pt idx="2101">
                  <c:v>11.25787389483717</c:v>
                </c:pt>
                <c:pt idx="2102">
                  <c:v>15.310556939336015</c:v>
                </c:pt>
                <c:pt idx="2103">
                  <c:v>12.350403166738268</c:v>
                </c:pt>
                <c:pt idx="2104">
                  <c:v>11.873803908025453</c:v>
                </c:pt>
                <c:pt idx="2105">
                  <c:v>11.313711493808812</c:v>
                </c:pt>
                <c:pt idx="2106">
                  <c:v>10.783758977435792</c:v>
                </c:pt>
                <c:pt idx="2107">
                  <c:v>10.284529114574239</c:v>
                </c:pt>
                <c:pt idx="2108">
                  <c:v>10.890714510703196</c:v>
                </c:pt>
                <c:pt idx="2109">
                  <c:v>10.989997610333971</c:v>
                </c:pt>
                <c:pt idx="2110">
                  <c:v>11.050259160905739</c:v>
                </c:pt>
                <c:pt idx="2111">
                  <c:v>10.829533127479003</c:v>
                </c:pt>
                <c:pt idx="2112">
                  <c:v>10.516299933490163</c:v>
                </c:pt>
                <c:pt idx="2113">
                  <c:v>10.108301036269371</c:v>
                </c:pt>
                <c:pt idx="2114">
                  <c:v>9.674716705791548</c:v>
                </c:pt>
                <c:pt idx="2115">
                  <c:v>9.4901730763178129</c:v>
                </c:pt>
                <c:pt idx="2116">
                  <c:v>9.7859432762687248</c:v>
                </c:pt>
                <c:pt idx="2117">
                  <c:v>9.7942571333240984</c:v>
                </c:pt>
                <c:pt idx="2118">
                  <c:v>9.603704478912352</c:v>
                </c:pt>
                <c:pt idx="2119">
                  <c:v>9.4919978373574097</c:v>
                </c:pt>
                <c:pt idx="2120">
                  <c:v>9.3955970579635224</c:v>
                </c:pt>
                <c:pt idx="2121">
                  <c:v>10.511685921739144</c:v>
                </c:pt>
                <c:pt idx="2122">
                  <c:v>12.700552274727949</c:v>
                </c:pt>
                <c:pt idx="2123">
                  <c:v>11.719838662933912</c:v>
                </c:pt>
                <c:pt idx="2124">
                  <c:v>11.375857502624719</c:v>
                </c:pt>
                <c:pt idx="2125">
                  <c:v>10.921304715897438</c:v>
                </c:pt>
                <c:pt idx="2126">
                  <c:v>10.480728158897671</c:v>
                </c:pt>
                <c:pt idx="2127">
                  <c:v>9.9560144195580058</c:v>
                </c:pt>
                <c:pt idx="2128">
                  <c:v>9.3916725148870555</c:v>
                </c:pt>
                <c:pt idx="2129">
                  <c:v>9.4626245526715547</c:v>
                </c:pt>
                <c:pt idx="2130">
                  <c:v>9.4398467113438702</c:v>
                </c:pt>
                <c:pt idx="2131">
                  <c:v>9.507879693068034</c:v>
                </c:pt>
                <c:pt idx="2132">
                  <c:v>9.6887584362058679</c:v>
                </c:pt>
                <c:pt idx="2133">
                  <c:v>9.5104351324188769</c:v>
                </c:pt>
                <c:pt idx="2134">
                  <c:v>9.5976989259982837</c:v>
                </c:pt>
                <c:pt idx="2135">
                  <c:v>9.3606142761218223</c:v>
                </c:pt>
                <c:pt idx="2136">
                  <c:v>9.1426408555260217</c:v>
                </c:pt>
                <c:pt idx="2137">
                  <c:v>8.9203504695328419</c:v>
                </c:pt>
                <c:pt idx="2138">
                  <c:v>8.8269180074489206</c:v>
                </c:pt>
                <c:pt idx="2139">
                  <c:v>8.696258861524905</c:v>
                </c:pt>
                <c:pt idx="2140">
                  <c:v>8.5281854508095449</c:v>
                </c:pt>
                <c:pt idx="2141">
                  <c:v>8.3697638234888547</c:v>
                </c:pt>
                <c:pt idx="2142">
                  <c:v>8.1912818334116206</c:v>
                </c:pt>
                <c:pt idx="2143">
                  <c:v>8.1859170366773508</c:v>
                </c:pt>
                <c:pt idx="2144">
                  <c:v>8.0297867366916726</c:v>
                </c:pt>
                <c:pt idx="2145">
                  <c:v>8.2718479329611458</c:v>
                </c:pt>
                <c:pt idx="2146">
                  <c:v>8.2103210279716361</c:v>
                </c:pt>
                <c:pt idx="2147">
                  <c:v>7.9201494226677998</c:v>
                </c:pt>
                <c:pt idx="2148">
                  <c:v>7.5139204226367795</c:v>
                </c:pt>
                <c:pt idx="2149">
                  <c:v>7.2106842044205095</c:v>
                </c:pt>
                <c:pt idx="2150">
                  <c:v>7.0265681585817674</c:v>
                </c:pt>
                <c:pt idx="2151">
                  <c:v>7.1842315795847691</c:v>
                </c:pt>
                <c:pt idx="2152">
                  <c:v>7.1580540610737655</c:v>
                </c:pt>
                <c:pt idx="2153">
                  <c:v>7.0678408944533402</c:v>
                </c:pt>
                <c:pt idx="2154">
                  <c:v>6.9444739266099775</c:v>
                </c:pt>
                <c:pt idx="2155">
                  <c:v>6.7957524849930557</c:v>
                </c:pt>
                <c:pt idx="2156">
                  <c:v>6.6360446525696464</c:v>
                </c:pt>
                <c:pt idx="2157">
                  <c:v>6.5178548728555707</c:v>
                </c:pt>
                <c:pt idx="2158">
                  <c:v>6.3999961720608907</c:v>
                </c:pt>
                <c:pt idx="2159">
                  <c:v>6.2700503683071105</c:v>
                </c:pt>
                <c:pt idx="2160">
                  <c:v>6.2426775085422177</c:v>
                </c:pt>
                <c:pt idx="2161">
                  <c:v>6.2107084993750634</c:v>
                </c:pt>
                <c:pt idx="2162">
                  <c:v>6.1643143178336954</c:v>
                </c:pt>
                <c:pt idx="2163">
                  <c:v>6.0948518510943455</c:v>
                </c:pt>
                <c:pt idx="2164">
                  <c:v>6.0178487137054475</c:v>
                </c:pt>
                <c:pt idx="2165">
                  <c:v>5.9212851021991524</c:v>
                </c:pt>
                <c:pt idx="2166">
                  <c:v>5.8258711201139617</c:v>
                </c:pt>
                <c:pt idx="2167">
                  <c:v>5.7206114545847297</c:v>
                </c:pt>
                <c:pt idx="2168">
                  <c:v>5.6102394786595875</c:v>
                </c:pt>
                <c:pt idx="2169">
                  <c:v>5.4930605234244112</c:v>
                </c:pt>
                <c:pt idx="2170">
                  <c:v>5.3652775758255098</c:v>
                </c:pt>
                <c:pt idx="2171">
                  <c:v>5.2411105172586048</c:v>
                </c:pt>
                <c:pt idx="2172">
                  <c:v>5.1120415040061955</c:v>
                </c:pt>
                <c:pt idx="2173">
                  <c:v>4.9785433916795876</c:v>
                </c:pt>
                <c:pt idx="2174">
                  <c:v>4.8523136641320779</c:v>
                </c:pt>
                <c:pt idx="2175">
                  <c:v>4.7549840599916768</c:v>
                </c:pt>
                <c:pt idx="2176">
                  <c:v>4.6859568943751349</c:v>
                </c:pt>
                <c:pt idx="2177">
                  <c:v>4.6431176971281705</c:v>
                </c:pt>
                <c:pt idx="2178">
                  <c:v>4.6060436492413288</c:v>
                </c:pt>
                <c:pt idx="2179">
                  <c:v>4.6426502813397477</c:v>
                </c:pt>
                <c:pt idx="2180">
                  <c:v>4.6265273475082438</c:v>
                </c:pt>
                <c:pt idx="2181">
                  <c:v>4.5700703653345993</c:v>
                </c:pt>
                <c:pt idx="2182">
                  <c:v>4.4831459025902332</c:v>
                </c:pt>
                <c:pt idx="2183">
                  <c:v>4.4013765490131584</c:v>
                </c:pt>
                <c:pt idx="2184">
                  <c:v>4.3167628960316327</c:v>
                </c:pt>
                <c:pt idx="2185">
                  <c:v>4.24183107640002</c:v>
                </c:pt>
                <c:pt idx="2186">
                  <c:v>4.2622221197088432</c:v>
                </c:pt>
                <c:pt idx="2187">
                  <c:v>4.264150776401145</c:v>
                </c:pt>
                <c:pt idx="2188">
                  <c:v>4.2082940242543865</c:v>
                </c:pt>
                <c:pt idx="2189">
                  <c:v>4.1324673999975294</c:v>
                </c:pt>
                <c:pt idx="2190">
                  <c:v>4.0469467573027176</c:v>
                </c:pt>
                <c:pt idx="2191">
                  <c:v>3.9566898432231312</c:v>
                </c:pt>
                <c:pt idx="2192">
                  <c:v>3.8696209414178488</c:v>
                </c:pt>
                <c:pt idx="2193">
                  <c:v>3.796872986874603</c:v>
                </c:pt>
                <c:pt idx="2194">
                  <c:v>3.7248102730362715</c:v>
                </c:pt>
                <c:pt idx="2195">
                  <c:v>3.6560371319443306</c:v>
                </c:pt>
                <c:pt idx="2196">
                  <c:v>3.5807997588507181</c:v>
                </c:pt>
                <c:pt idx="2197">
                  <c:v>3.5025523215299468</c:v>
                </c:pt>
                <c:pt idx="2198">
                  <c:v>3.4313011649888039</c:v>
                </c:pt>
                <c:pt idx="2199">
                  <c:v>3.3559614985760557</c:v>
                </c:pt>
                <c:pt idx="2200">
                  <c:v>3.2835044218846412</c:v>
                </c:pt>
                <c:pt idx="2201">
                  <c:v>3.2124838281835877</c:v>
                </c:pt>
                <c:pt idx="2202">
                  <c:v>3.1349178077813469</c:v>
                </c:pt>
                <c:pt idx="2203">
                  <c:v>3.0606311215369453</c:v>
                </c:pt>
                <c:pt idx="2204">
                  <c:v>2.9801398966678776</c:v>
                </c:pt>
                <c:pt idx="2205">
                  <c:v>2.9066601975771857</c:v>
                </c:pt>
                <c:pt idx="2206">
                  <c:v>2.8276835771351982</c:v>
                </c:pt>
                <c:pt idx="2207">
                  <c:v>2.7526613681259642</c:v>
                </c:pt>
                <c:pt idx="2208">
                  <c:v>2.6788022023466711</c:v>
                </c:pt>
                <c:pt idx="2209">
                  <c:v>2.605818404429757</c:v>
                </c:pt>
                <c:pt idx="2210">
                  <c:v>2.5332859753324435</c:v>
                </c:pt>
                <c:pt idx="2211">
                  <c:v>2.4682366819127282</c:v>
                </c:pt>
                <c:pt idx="2212">
                  <c:v>2.4161149958973218</c:v>
                </c:pt>
                <c:pt idx="2213">
                  <c:v>2.3653075449711651</c:v>
                </c:pt>
                <c:pt idx="2214">
                  <c:v>2.3132889463727797</c:v>
                </c:pt>
                <c:pt idx="2215">
                  <c:v>2.2668948306099592</c:v>
                </c:pt>
                <c:pt idx="2216">
                  <c:v>2.2168753782018777</c:v>
                </c:pt>
                <c:pt idx="2217">
                  <c:v>2.1640391812734352</c:v>
                </c:pt>
                <c:pt idx="2218">
                  <c:v>2.1480088379223612</c:v>
                </c:pt>
                <c:pt idx="2219">
                  <c:v>2.1123874384497427</c:v>
                </c:pt>
                <c:pt idx="2220">
                  <c:v>2.1233357420424745</c:v>
                </c:pt>
                <c:pt idx="2221">
                  <c:v>2.0897016526275478</c:v>
                </c:pt>
                <c:pt idx="2222">
                  <c:v>2.0404820204543741</c:v>
                </c:pt>
                <c:pt idx="2223">
                  <c:v>1.9982216026669137</c:v>
                </c:pt>
                <c:pt idx="2224">
                  <c:v>1.9465012367127907</c:v>
                </c:pt>
                <c:pt idx="2225">
                  <c:v>1.8982810759486521</c:v>
                </c:pt>
                <c:pt idx="2226">
                  <c:v>1.8527615812386449</c:v>
                </c:pt>
                <c:pt idx="2227">
                  <c:v>1.8077039862337387</c:v>
                </c:pt>
                <c:pt idx="2228">
                  <c:v>1.7662625641378322</c:v>
                </c:pt>
                <c:pt idx="2229">
                  <c:v>1.7275622125311874</c:v>
                </c:pt>
                <c:pt idx="2230">
                  <c:v>1.6899608383487821</c:v>
                </c:pt>
                <c:pt idx="2231">
                  <c:v>1.6553385473079798</c:v>
                </c:pt>
                <c:pt idx="2232">
                  <c:v>1.6205676922575039</c:v>
                </c:pt>
                <c:pt idx="2233">
                  <c:v>1.5892815516273617</c:v>
                </c:pt>
                <c:pt idx="2234">
                  <c:v>1.5635684100404006</c:v>
                </c:pt>
                <c:pt idx="2235">
                  <c:v>1.5377612487551346</c:v>
                </c:pt>
                <c:pt idx="2236">
                  <c:v>1.5037817691012141</c:v>
                </c:pt>
                <c:pt idx="2237">
                  <c:v>1.4700167323967601</c:v>
                </c:pt>
                <c:pt idx="2238">
                  <c:v>1.4413678958174669</c:v>
                </c:pt>
                <c:pt idx="2239">
                  <c:v>1.4106680379864958</c:v>
                </c:pt>
                <c:pt idx="2240">
                  <c:v>1.3856129441638847</c:v>
                </c:pt>
                <c:pt idx="2241">
                  <c:v>1.3545207562596118</c:v>
                </c:pt>
                <c:pt idx="2242">
                  <c:v>1.3275895028684859</c:v>
                </c:pt>
                <c:pt idx="2243">
                  <c:v>1.3007221984614037</c:v>
                </c:pt>
                <c:pt idx="2244">
                  <c:v>1.2725298565419698</c:v>
                </c:pt>
                <c:pt idx="2245">
                  <c:v>1.2456352870094201</c:v>
                </c:pt>
                <c:pt idx="2246">
                  <c:v>1.2190641320583484</c:v>
                </c:pt>
                <c:pt idx="2247">
                  <c:v>1.1956990053782248</c:v>
                </c:pt>
                <c:pt idx="2248">
                  <c:v>1.1694177430682244</c:v>
                </c:pt>
                <c:pt idx="2249">
                  <c:v>1.1425525562826426</c:v>
                </c:pt>
                <c:pt idx="2250">
                  <c:v>1.1173871757247797</c:v>
                </c:pt>
                <c:pt idx="2251">
                  <c:v>1.0909790318018791</c:v>
                </c:pt>
                <c:pt idx="2252">
                  <c:v>1.0665388689274347</c:v>
                </c:pt>
                <c:pt idx="2253">
                  <c:v>1.0417595370837622</c:v>
                </c:pt>
                <c:pt idx="2254">
                  <c:v>1.0220291602597287</c:v>
                </c:pt>
                <c:pt idx="2255">
                  <c:v>0.99713238368572032</c:v>
                </c:pt>
                <c:pt idx="2256">
                  <c:v>0.97275531755402211</c:v>
                </c:pt>
                <c:pt idx="2257">
                  <c:v>0.95138311863441061</c:v>
                </c:pt>
                <c:pt idx="2258">
                  <c:v>0.93140136762790049</c:v>
                </c:pt>
                <c:pt idx="2259">
                  <c:v>0.91009605705900265</c:v>
                </c:pt>
                <c:pt idx="2260">
                  <c:v>0.89055357951381087</c:v>
                </c:pt>
                <c:pt idx="2261">
                  <c:v>0.87036071621401834</c:v>
                </c:pt>
                <c:pt idx="2262">
                  <c:v>0.85340462591725041</c:v>
                </c:pt>
                <c:pt idx="2263">
                  <c:v>0.83517283413443888</c:v>
                </c:pt>
                <c:pt idx="2264">
                  <c:v>0.81605322265510982</c:v>
                </c:pt>
                <c:pt idx="2265">
                  <c:v>0.79863401937188272</c:v>
                </c:pt>
                <c:pt idx="2266">
                  <c:v>0.78300378839555651</c:v>
                </c:pt>
                <c:pt idx="2267">
                  <c:v>0.76565142045253243</c:v>
                </c:pt>
                <c:pt idx="2268">
                  <c:v>0.74986612355646598</c:v>
                </c:pt>
                <c:pt idx="2269">
                  <c:v>0.73283741394638602</c:v>
                </c:pt>
                <c:pt idx="2270">
                  <c:v>0.71905510728357624</c:v>
                </c:pt>
                <c:pt idx="2271">
                  <c:v>0.70460931009991312</c:v>
                </c:pt>
                <c:pt idx="2272">
                  <c:v>0.68869041149043986</c:v>
                </c:pt>
                <c:pt idx="2273">
                  <c:v>0.67458907504318666</c:v>
                </c:pt>
                <c:pt idx="2274">
                  <c:v>0.66169623099950092</c:v>
                </c:pt>
                <c:pt idx="2275">
                  <c:v>0.64870306863826965</c:v>
                </c:pt>
                <c:pt idx="2276">
                  <c:v>0.63630102887766637</c:v>
                </c:pt>
                <c:pt idx="2277">
                  <c:v>0.62208179708818001</c:v>
                </c:pt>
                <c:pt idx="2278">
                  <c:v>0.61053729611090879</c:v>
                </c:pt>
                <c:pt idx="2279">
                  <c:v>0.59875967947528563</c:v>
                </c:pt>
                <c:pt idx="2280">
                  <c:v>0.58664132481046116</c:v>
                </c:pt>
                <c:pt idx="2281">
                  <c:v>0.57547482744490264</c:v>
                </c:pt>
                <c:pt idx="2282">
                  <c:v>0.5647529941887679</c:v>
                </c:pt>
                <c:pt idx="2283">
                  <c:v>0.55356883729386963</c:v>
                </c:pt>
                <c:pt idx="2284">
                  <c:v>0.54181556858614122</c:v>
                </c:pt>
                <c:pt idx="2285">
                  <c:v>0.53128659376568566</c:v>
                </c:pt>
                <c:pt idx="2286">
                  <c:v>0.52087550686962125</c:v>
                </c:pt>
                <c:pt idx="2287">
                  <c:v>0.51127608489305587</c:v>
                </c:pt>
                <c:pt idx="2288">
                  <c:v>0.50238228256371786</c:v>
                </c:pt>
                <c:pt idx="2289">
                  <c:v>0.49308822726579454</c:v>
                </c:pt>
                <c:pt idx="2290">
                  <c:v>0.48158821410877195</c:v>
                </c:pt>
                <c:pt idx="2291">
                  <c:v>0.47357670113710465</c:v>
                </c:pt>
                <c:pt idx="2292">
                  <c:v>0.46704830467669295</c:v>
                </c:pt>
                <c:pt idx="2293">
                  <c:v>0.45779779481428096</c:v>
                </c:pt>
                <c:pt idx="2294">
                  <c:v>0.44802009100595186</c:v>
                </c:pt>
                <c:pt idx="2295">
                  <c:v>0.44181025781105382</c:v>
                </c:pt>
                <c:pt idx="2296">
                  <c:v>0.43296350074797252</c:v>
                </c:pt>
                <c:pt idx="2297">
                  <c:v>0.42557516226825354</c:v>
                </c:pt>
                <c:pt idx="2298">
                  <c:v>0.41804071784571484</c:v>
                </c:pt>
                <c:pt idx="2299">
                  <c:v>0.40965577217725507</c:v>
                </c:pt>
                <c:pt idx="2300">
                  <c:v>0.40281605549216482</c:v>
                </c:pt>
                <c:pt idx="2301">
                  <c:v>0.39531741996685377</c:v>
                </c:pt>
                <c:pt idx="2302">
                  <c:v>0.38845583624196134</c:v>
                </c:pt>
                <c:pt idx="2303">
                  <c:v>0.38062739003896295</c:v>
                </c:pt>
                <c:pt idx="2304">
                  <c:v>0.37412827887338423</c:v>
                </c:pt>
                <c:pt idx="2305">
                  <c:v>0.36905480886190312</c:v>
                </c:pt>
                <c:pt idx="2306">
                  <c:v>0.36110339162063682</c:v>
                </c:pt>
                <c:pt idx="2307">
                  <c:v>0.35487054125201961</c:v>
                </c:pt>
                <c:pt idx="2308">
                  <c:v>0.34885287141772847</c:v>
                </c:pt>
                <c:pt idx="2309">
                  <c:v>0.34164709249522029</c:v>
                </c:pt>
                <c:pt idx="2310">
                  <c:v>0.33675000881547196</c:v>
                </c:pt>
                <c:pt idx="2311">
                  <c:v>0.33155851597960928</c:v>
                </c:pt>
                <c:pt idx="2312">
                  <c:v>0.32496959825218086</c:v>
                </c:pt>
                <c:pt idx="2313">
                  <c:v>0.32128032602888468</c:v>
                </c:pt>
                <c:pt idx="2314">
                  <c:v>0.31488785337660657</c:v>
                </c:pt>
                <c:pt idx="2315">
                  <c:v>0.30928941564372231</c:v>
                </c:pt>
                <c:pt idx="2316">
                  <c:v>0.30588232713866009</c:v>
                </c:pt>
                <c:pt idx="2317">
                  <c:v>0.2995639788747419</c:v>
                </c:pt>
                <c:pt idx="2318">
                  <c:v>0.29503183637945996</c:v>
                </c:pt>
                <c:pt idx="2319">
                  <c:v>0.2893834375663038</c:v>
                </c:pt>
                <c:pt idx="2320">
                  <c:v>0.28481639066737513</c:v>
                </c:pt>
                <c:pt idx="2321">
                  <c:v>0.27952837222504545</c:v>
                </c:pt>
                <c:pt idx="2322">
                  <c:v>0.27671712514097685</c:v>
                </c:pt>
                <c:pt idx="2323">
                  <c:v>0.2725804567808674</c:v>
                </c:pt>
                <c:pt idx="2324">
                  <c:v>0.26961623713331051</c:v>
                </c:pt>
                <c:pt idx="2325">
                  <c:v>0.26422239702125938</c:v>
                </c:pt>
                <c:pt idx="2326">
                  <c:v>0.259096926364556</c:v>
                </c:pt>
                <c:pt idx="2327">
                  <c:v>0.25733787249209072</c:v>
                </c:pt>
                <c:pt idx="2328">
                  <c:v>0.2530433385021702</c:v>
                </c:pt>
                <c:pt idx="2329">
                  <c:v>0.24841148166970942</c:v>
                </c:pt>
                <c:pt idx="2330">
                  <c:v>0.24424051189891025</c:v>
                </c:pt>
                <c:pt idx="2331">
                  <c:v>0.24092869022014843</c:v>
                </c:pt>
                <c:pt idx="2332">
                  <c:v>0.23757432732977468</c:v>
                </c:pt>
                <c:pt idx="2333">
                  <c:v>0.23607578217162728</c:v>
                </c:pt>
                <c:pt idx="2334">
                  <c:v>0.23113146055905409</c:v>
                </c:pt>
                <c:pt idx="2335">
                  <c:v>0.22713981383629642</c:v>
                </c:pt>
                <c:pt idx="2336">
                  <c:v>0.22399933757809612</c:v>
                </c:pt>
                <c:pt idx="2337">
                  <c:v>0.22110857032644862</c:v>
                </c:pt>
                <c:pt idx="2338">
                  <c:v>0.21566609236343584</c:v>
                </c:pt>
                <c:pt idx="2339">
                  <c:v>0.21207052451909988</c:v>
                </c:pt>
                <c:pt idx="2340">
                  <c:v>0.20992052701337538</c:v>
                </c:pt>
                <c:pt idx="2341">
                  <c:v>0.20711479833108751</c:v>
                </c:pt>
                <c:pt idx="2342">
                  <c:v>0.20368173669093789</c:v>
                </c:pt>
                <c:pt idx="2343">
                  <c:v>0.20257086430058713</c:v>
                </c:pt>
                <c:pt idx="2344">
                  <c:v>0.19779576113033417</c:v>
                </c:pt>
                <c:pt idx="2345">
                  <c:v>0.19645590118524733</c:v>
                </c:pt>
                <c:pt idx="2346">
                  <c:v>0.19335281231951792</c:v>
                </c:pt>
                <c:pt idx="2347">
                  <c:v>0.19058637301626449</c:v>
                </c:pt>
                <c:pt idx="2348">
                  <c:v>0.18725591481459974</c:v>
                </c:pt>
                <c:pt idx="2349">
                  <c:v>0.18485779259890067</c:v>
                </c:pt>
                <c:pt idx="2350">
                  <c:v>0.18193191881697224</c:v>
                </c:pt>
                <c:pt idx="2351">
                  <c:v>0.18282878335292663</c:v>
                </c:pt>
                <c:pt idx="2352">
                  <c:v>0.18921116832664148</c:v>
                </c:pt>
                <c:pt idx="2353">
                  <c:v>0.19333126131751888</c:v>
                </c:pt>
                <c:pt idx="2354">
                  <c:v>0.19326618209577118</c:v>
                </c:pt>
                <c:pt idx="2355">
                  <c:v>0.19269760416506479</c:v>
                </c:pt>
                <c:pt idx="2356">
                  <c:v>0.19035482872978143</c:v>
                </c:pt>
                <c:pt idx="2357">
                  <c:v>0.20531970574518843</c:v>
                </c:pt>
                <c:pt idx="2358">
                  <c:v>0.78812908446065477</c:v>
                </c:pt>
                <c:pt idx="2359">
                  <c:v>1.0585136056337801</c:v>
                </c:pt>
                <c:pt idx="2360">
                  <c:v>1.2746819122883075</c:v>
                </c:pt>
                <c:pt idx="2361">
                  <c:v>1.3349682263551739</c:v>
                </c:pt>
                <c:pt idx="2362">
                  <c:v>1.3502949319214121</c:v>
                </c:pt>
                <c:pt idx="2363">
                  <c:v>1.3449634781600479</c:v>
                </c:pt>
                <c:pt idx="2364">
                  <c:v>1.3438915889605572</c:v>
                </c:pt>
                <c:pt idx="2365">
                  <c:v>1.3342552881248504</c:v>
                </c:pt>
                <c:pt idx="2366">
                  <c:v>1.3168019017258481</c:v>
                </c:pt>
                <c:pt idx="2367">
                  <c:v>1.4645662474725414</c:v>
                </c:pt>
                <c:pt idx="2368">
                  <c:v>1.687684072154821</c:v>
                </c:pt>
                <c:pt idx="2369">
                  <c:v>2.0718343860913082</c:v>
                </c:pt>
                <c:pt idx="2370">
                  <c:v>2.2755114048557488</c:v>
                </c:pt>
                <c:pt idx="2371">
                  <c:v>2.3982714929098861</c:v>
                </c:pt>
                <c:pt idx="2372">
                  <c:v>2.5084551459051587</c:v>
                </c:pt>
                <c:pt idx="2373">
                  <c:v>2.6409302766839806</c:v>
                </c:pt>
                <c:pt idx="2374">
                  <c:v>2.6716445241369029</c:v>
                </c:pt>
                <c:pt idx="2375">
                  <c:v>2.6570028909664676</c:v>
                </c:pt>
                <c:pt idx="2376">
                  <c:v>2.6222202824593244</c:v>
                </c:pt>
                <c:pt idx="2377">
                  <c:v>2.6942298935061189</c:v>
                </c:pt>
                <c:pt idx="2378">
                  <c:v>3.0989275475631541</c:v>
                </c:pt>
                <c:pt idx="2379">
                  <c:v>3.5570339178946506</c:v>
                </c:pt>
                <c:pt idx="2380">
                  <c:v>3.7720556827656453</c:v>
                </c:pt>
                <c:pt idx="2381">
                  <c:v>3.7857035200016482</c:v>
                </c:pt>
                <c:pt idx="2382">
                  <c:v>3.7259792907208942</c:v>
                </c:pt>
                <c:pt idx="2383">
                  <c:v>3.639616956152711</c:v>
                </c:pt>
                <c:pt idx="2384">
                  <c:v>3.5407317554712114</c:v>
                </c:pt>
                <c:pt idx="2385">
                  <c:v>3.4970865120447208</c:v>
                </c:pt>
                <c:pt idx="2386">
                  <c:v>3.4595303493826641</c:v>
                </c:pt>
                <c:pt idx="2387">
                  <c:v>3.4004399708424375</c:v>
                </c:pt>
                <c:pt idx="2388">
                  <c:v>3.4625209776476402</c:v>
                </c:pt>
                <c:pt idx="2389">
                  <c:v>3.4452795585950757</c:v>
                </c:pt>
                <c:pt idx="2390">
                  <c:v>3.4029041183699</c:v>
                </c:pt>
                <c:pt idx="2391">
                  <c:v>3.3468315856832138</c:v>
                </c:pt>
                <c:pt idx="2392">
                  <c:v>3.2837095383683383</c:v>
                </c:pt>
                <c:pt idx="2393">
                  <c:v>3.2137310705979694</c:v>
                </c:pt>
                <c:pt idx="2394">
                  <c:v>3.5031162302548142</c:v>
                </c:pt>
                <c:pt idx="2395">
                  <c:v>3.5589770161535785</c:v>
                </c:pt>
                <c:pt idx="2396">
                  <c:v>3.7159865795819154</c:v>
                </c:pt>
                <c:pt idx="2397">
                  <c:v>4.0660064561998075</c:v>
                </c:pt>
                <c:pt idx="2398">
                  <c:v>4.1429956089075262</c:v>
                </c:pt>
                <c:pt idx="2399">
                  <c:v>4.0991833488655365</c:v>
                </c:pt>
                <c:pt idx="2400">
                  <c:v>4.0163606720924552</c:v>
                </c:pt>
                <c:pt idx="2401">
                  <c:v>3.9152787796649937</c:v>
                </c:pt>
                <c:pt idx="2402">
                  <c:v>3.7975870388804847</c:v>
                </c:pt>
                <c:pt idx="2403">
                  <c:v>3.6826736147341137</c:v>
                </c:pt>
                <c:pt idx="2404">
                  <c:v>3.568817378656024</c:v>
                </c:pt>
                <c:pt idx="2405">
                  <c:v>3.4572038630942763</c:v>
                </c:pt>
                <c:pt idx="2406">
                  <c:v>3.5463987933593888</c:v>
                </c:pt>
                <c:pt idx="2407">
                  <c:v>3.5241320184810516</c:v>
                </c:pt>
                <c:pt idx="2408">
                  <c:v>3.4452900245300384</c:v>
                </c:pt>
                <c:pt idx="2409">
                  <c:v>3.3458134522462828</c:v>
                </c:pt>
                <c:pt idx="2410">
                  <c:v>3.2397762404714885</c:v>
                </c:pt>
                <c:pt idx="2411">
                  <c:v>3.1360224827428524</c:v>
                </c:pt>
                <c:pt idx="2412">
                  <c:v>3.033988178672538</c:v>
                </c:pt>
                <c:pt idx="2413">
                  <c:v>2.9662514129365025</c:v>
                </c:pt>
                <c:pt idx="2414">
                  <c:v>4.7107795558375098</c:v>
                </c:pt>
                <c:pt idx="2415">
                  <c:v>3.2287108199509178</c:v>
                </c:pt>
                <c:pt idx="2416">
                  <c:v>3.3358416897143068</c:v>
                </c:pt>
                <c:pt idx="2417">
                  <c:v>3.411134234733511</c:v>
                </c:pt>
                <c:pt idx="2418">
                  <c:v>3.6472635697846392</c:v>
                </c:pt>
                <c:pt idx="2419">
                  <c:v>9.8427730212882505</c:v>
                </c:pt>
                <c:pt idx="2420">
                  <c:v>6.1999860216857208</c:v>
                </c:pt>
                <c:pt idx="2421">
                  <c:v>5.7623217872226311</c:v>
                </c:pt>
                <c:pt idx="2422">
                  <c:v>5.5440204784670355</c:v>
                </c:pt>
                <c:pt idx="2423">
                  <c:v>5.1037695727863168</c:v>
                </c:pt>
                <c:pt idx="2424">
                  <c:v>4.5366972889926735</c:v>
                </c:pt>
                <c:pt idx="2425">
                  <c:v>4.7427745818258096</c:v>
                </c:pt>
                <c:pt idx="2426">
                  <c:v>4.8568488554957288</c:v>
                </c:pt>
                <c:pt idx="2427">
                  <c:v>5.0211207109004681</c:v>
                </c:pt>
                <c:pt idx="2428">
                  <c:v>5.3781882279608295</c:v>
                </c:pt>
                <c:pt idx="2429">
                  <c:v>5.6607760835257475</c:v>
                </c:pt>
                <c:pt idx="2430">
                  <c:v>5.7110024247726425</c:v>
                </c:pt>
                <c:pt idx="2431">
                  <c:v>5.691140283257889</c:v>
                </c:pt>
                <c:pt idx="2432">
                  <c:v>5.6467385049662315</c:v>
                </c:pt>
                <c:pt idx="2433">
                  <c:v>5.5743118164944665</c:v>
                </c:pt>
                <c:pt idx="2434">
                  <c:v>5.4822139205972835</c:v>
                </c:pt>
                <c:pt idx="2435">
                  <c:v>5.379206873958652</c:v>
                </c:pt>
                <c:pt idx="2436">
                  <c:v>5.3083332519517885</c:v>
                </c:pt>
                <c:pt idx="2437">
                  <c:v>6.0307834865254399</c:v>
                </c:pt>
                <c:pt idx="2438">
                  <c:v>7.1921936509258435</c:v>
                </c:pt>
                <c:pt idx="2439">
                  <c:v>6.8691681410845309</c:v>
                </c:pt>
                <c:pt idx="2440">
                  <c:v>9.6289840569365186</c:v>
                </c:pt>
                <c:pt idx="2441">
                  <c:v>9.0355347181638095</c:v>
                </c:pt>
                <c:pt idx="2442">
                  <c:v>8.6089993234867421</c:v>
                </c:pt>
                <c:pt idx="2443">
                  <c:v>7.8725559572132591</c:v>
                </c:pt>
                <c:pt idx="2444">
                  <c:v>7.1251495308986295</c:v>
                </c:pt>
                <c:pt idx="2445">
                  <c:v>6.7054002596242945</c:v>
                </c:pt>
                <c:pt idx="2446">
                  <c:v>6.4308739753603898</c:v>
                </c:pt>
                <c:pt idx="2447">
                  <c:v>11.544964418589316</c:v>
                </c:pt>
                <c:pt idx="2448">
                  <c:v>8.8265139565174771</c:v>
                </c:pt>
                <c:pt idx="2449">
                  <c:v>8.5786492248273571</c:v>
                </c:pt>
                <c:pt idx="2450">
                  <c:v>10.208210960116824</c:v>
                </c:pt>
                <c:pt idx="2451">
                  <c:v>11.858734754146765</c:v>
                </c:pt>
                <c:pt idx="2452">
                  <c:v>11.527123874634693</c:v>
                </c:pt>
                <c:pt idx="2453">
                  <c:v>11.086286320266012</c:v>
                </c:pt>
                <c:pt idx="2454">
                  <c:v>10.246846812309757</c:v>
                </c:pt>
                <c:pt idx="2455">
                  <c:v>9.3865922922006781</c:v>
                </c:pt>
                <c:pt idx="2456">
                  <c:v>8.757190746363813</c:v>
                </c:pt>
                <c:pt idx="2457">
                  <c:v>8.6027802901264323</c:v>
                </c:pt>
                <c:pt idx="2458">
                  <c:v>13.332005143616307</c:v>
                </c:pt>
                <c:pt idx="2459">
                  <c:v>13.658785258641522</c:v>
                </c:pt>
                <c:pt idx="2460">
                  <c:v>13.364452373901173</c:v>
                </c:pt>
                <c:pt idx="2461">
                  <c:v>13.101520921725118</c:v>
                </c:pt>
                <c:pt idx="2462">
                  <c:v>16.250600260946086</c:v>
                </c:pt>
                <c:pt idx="2463">
                  <c:v>15.051327082218817</c:v>
                </c:pt>
                <c:pt idx="2464">
                  <c:v>14.453594181220376</c:v>
                </c:pt>
                <c:pt idx="2465">
                  <c:v>13.696356108374946</c:v>
                </c:pt>
                <c:pt idx="2466">
                  <c:v>12.666192553783027</c:v>
                </c:pt>
                <c:pt idx="2467">
                  <c:v>12.06050514350615</c:v>
                </c:pt>
                <c:pt idx="2468">
                  <c:v>21.197445010321339</c:v>
                </c:pt>
                <c:pt idx="2469">
                  <c:v>17.517045831300017</c:v>
                </c:pt>
                <c:pt idx="2470">
                  <c:v>16.859144280730963</c:v>
                </c:pt>
                <c:pt idx="2471">
                  <c:v>16.395865378681531</c:v>
                </c:pt>
                <c:pt idx="2472">
                  <c:v>15.487950675795714</c:v>
                </c:pt>
                <c:pt idx="2473">
                  <c:v>14.094585846054196</c:v>
                </c:pt>
                <c:pt idx="2474">
                  <c:v>12.61912022950372</c:v>
                </c:pt>
                <c:pt idx="2475">
                  <c:v>11.217021392560556</c:v>
                </c:pt>
                <c:pt idx="2476">
                  <c:v>10.186041049901569</c:v>
                </c:pt>
                <c:pt idx="2477">
                  <c:v>10.48367786921945</c:v>
                </c:pt>
                <c:pt idx="2478">
                  <c:v>9.7207473498079544</c:v>
                </c:pt>
                <c:pt idx="2479">
                  <c:v>9.8672280395189347</c:v>
                </c:pt>
                <c:pt idx="2480">
                  <c:v>18.955700590866616</c:v>
                </c:pt>
                <c:pt idx="2481">
                  <c:v>16.346699802954429</c:v>
                </c:pt>
                <c:pt idx="2482">
                  <c:v>15.98210116180195</c:v>
                </c:pt>
                <c:pt idx="2483">
                  <c:v>15.316498322777502</c:v>
                </c:pt>
                <c:pt idx="2484">
                  <c:v>16.045187050445428</c:v>
                </c:pt>
                <c:pt idx="2485">
                  <c:v>14.974817951036099</c:v>
                </c:pt>
                <c:pt idx="2486">
                  <c:v>14.196220308276093</c:v>
                </c:pt>
                <c:pt idx="2487">
                  <c:v>13.21273265941617</c:v>
                </c:pt>
                <c:pt idx="2488">
                  <c:v>12.936029319315105</c:v>
                </c:pt>
                <c:pt idx="2489">
                  <c:v>13.941071365177118</c:v>
                </c:pt>
                <c:pt idx="2490">
                  <c:v>14.90177054750535</c:v>
                </c:pt>
                <c:pt idx="2491">
                  <c:v>18.565003732899189</c:v>
                </c:pt>
                <c:pt idx="2492">
                  <c:v>24.083569794901624</c:v>
                </c:pt>
                <c:pt idx="2493">
                  <c:v>21.301676842010725</c:v>
                </c:pt>
                <c:pt idx="2494">
                  <c:v>20.138431064658697</c:v>
                </c:pt>
                <c:pt idx="2495">
                  <c:v>18.746329686203108</c:v>
                </c:pt>
                <c:pt idx="2496">
                  <c:v>17.244302271369236</c:v>
                </c:pt>
                <c:pt idx="2497">
                  <c:v>15.613294369323732</c:v>
                </c:pt>
                <c:pt idx="2498">
                  <c:v>14.647030609848352</c:v>
                </c:pt>
                <c:pt idx="2499">
                  <c:v>13.788544442057363</c:v>
                </c:pt>
                <c:pt idx="2500">
                  <c:v>14.727151987535086</c:v>
                </c:pt>
                <c:pt idx="2501">
                  <c:v>23.746322447915084</c:v>
                </c:pt>
                <c:pt idx="2502">
                  <c:v>20.65946955998459</c:v>
                </c:pt>
                <c:pt idx="2503">
                  <c:v>20.083348525211129</c:v>
                </c:pt>
                <c:pt idx="2504">
                  <c:v>18.981808650267229</c:v>
                </c:pt>
                <c:pt idx="2505">
                  <c:v>17.511399709894718</c:v>
                </c:pt>
                <c:pt idx="2506">
                  <c:v>15.916148667805139</c:v>
                </c:pt>
                <c:pt idx="2507">
                  <c:v>14.447628647333737</c:v>
                </c:pt>
                <c:pt idx="2508">
                  <c:v>13.178500510363268</c:v>
                </c:pt>
                <c:pt idx="2509">
                  <c:v>12.266161357004151</c:v>
                </c:pt>
                <c:pt idx="2510">
                  <c:v>11.76702114596921</c:v>
                </c:pt>
                <c:pt idx="2511">
                  <c:v>11.076238238506486</c:v>
                </c:pt>
                <c:pt idx="2512">
                  <c:v>10.556257384847816</c:v>
                </c:pt>
                <c:pt idx="2513">
                  <c:v>10.527470709061223</c:v>
                </c:pt>
                <c:pt idx="2514">
                  <c:v>14.484353391445818</c:v>
                </c:pt>
                <c:pt idx="2515">
                  <c:v>13.966848184925954</c:v>
                </c:pt>
                <c:pt idx="2516">
                  <c:v>14.177256601826558</c:v>
                </c:pt>
                <c:pt idx="2517">
                  <c:v>14.254665911544302</c:v>
                </c:pt>
                <c:pt idx="2518">
                  <c:v>13.87230992316155</c:v>
                </c:pt>
                <c:pt idx="2519">
                  <c:v>13.168561625874268</c:v>
                </c:pt>
                <c:pt idx="2520">
                  <c:v>12.440669289067005</c:v>
                </c:pt>
                <c:pt idx="2521">
                  <c:v>11.658166643466359</c:v>
                </c:pt>
                <c:pt idx="2522">
                  <c:v>12.008118205071648</c:v>
                </c:pt>
                <c:pt idx="2523">
                  <c:v>12.393356935182698</c:v>
                </c:pt>
                <c:pt idx="2524">
                  <c:v>12.728309858091269</c:v>
                </c:pt>
                <c:pt idx="2525">
                  <c:v>14.117667088844893</c:v>
                </c:pt>
                <c:pt idx="2526">
                  <c:v>17.49651403479389</c:v>
                </c:pt>
                <c:pt idx="2527">
                  <c:v>16.768774199947686</c:v>
                </c:pt>
                <c:pt idx="2528">
                  <c:v>16.575953408237275</c:v>
                </c:pt>
                <c:pt idx="2529">
                  <c:v>15.87116668143976</c:v>
                </c:pt>
                <c:pt idx="2530">
                  <c:v>14.948408069445279</c:v>
                </c:pt>
                <c:pt idx="2531">
                  <c:v>16.219746189662487</c:v>
                </c:pt>
                <c:pt idx="2532">
                  <c:v>14.726570737846346</c:v>
                </c:pt>
                <c:pt idx="2533">
                  <c:v>13.968810793040735</c:v>
                </c:pt>
                <c:pt idx="2534">
                  <c:v>13.398910530016508</c:v>
                </c:pt>
                <c:pt idx="2535">
                  <c:v>13.261438355297726</c:v>
                </c:pt>
                <c:pt idx="2536">
                  <c:v>12.48970703027755</c:v>
                </c:pt>
                <c:pt idx="2537">
                  <c:v>11.763403949216</c:v>
                </c:pt>
                <c:pt idx="2538">
                  <c:v>11.299900262328578</c:v>
                </c:pt>
                <c:pt idx="2539">
                  <c:v>11.102088473846926</c:v>
                </c:pt>
                <c:pt idx="2540">
                  <c:v>10.925304810198424</c:v>
                </c:pt>
                <c:pt idx="2541">
                  <c:v>11.752733888750464</c:v>
                </c:pt>
                <c:pt idx="2542">
                  <c:v>12.857921656271632</c:v>
                </c:pt>
                <c:pt idx="2543">
                  <c:v>13.574298192691368</c:v>
                </c:pt>
                <c:pt idx="2544">
                  <c:v>13.760190644187929</c:v>
                </c:pt>
                <c:pt idx="2545">
                  <c:v>13.651568115976216</c:v>
                </c:pt>
                <c:pt idx="2546">
                  <c:v>13.231736190036939</c:v>
                </c:pt>
                <c:pt idx="2547">
                  <c:v>12.5668038930751</c:v>
                </c:pt>
                <c:pt idx="2548">
                  <c:v>11.792251123003126</c:v>
                </c:pt>
                <c:pt idx="2549">
                  <c:v>11.07007649138578</c:v>
                </c:pt>
                <c:pt idx="2550">
                  <c:v>11.436879683722234</c:v>
                </c:pt>
                <c:pt idx="2551">
                  <c:v>11.895938867404261</c:v>
                </c:pt>
                <c:pt idx="2552">
                  <c:v>15.535141412618252</c:v>
                </c:pt>
                <c:pt idx="2553">
                  <c:v>15.30230070594407</c:v>
                </c:pt>
                <c:pt idx="2554">
                  <c:v>15.30129258542652</c:v>
                </c:pt>
                <c:pt idx="2555">
                  <c:v>14.799996797468534</c:v>
                </c:pt>
                <c:pt idx="2556">
                  <c:v>13.912864856110772</c:v>
                </c:pt>
                <c:pt idx="2557">
                  <c:v>13.046447349489453</c:v>
                </c:pt>
                <c:pt idx="2558">
                  <c:v>12.13599724450912</c:v>
                </c:pt>
                <c:pt idx="2559">
                  <c:v>11.295133028767536</c:v>
                </c:pt>
                <c:pt idx="2560">
                  <c:v>11.162183880534545</c:v>
                </c:pt>
                <c:pt idx="2561">
                  <c:v>11.120290320120498</c:v>
                </c:pt>
                <c:pt idx="2562">
                  <c:v>10.814482406588452</c:v>
                </c:pt>
                <c:pt idx="2563">
                  <c:v>10.440990931351051</c:v>
                </c:pt>
                <c:pt idx="2564">
                  <c:v>11.200068875070912</c:v>
                </c:pt>
                <c:pt idx="2565">
                  <c:v>16.419860621952989</c:v>
                </c:pt>
                <c:pt idx="2566">
                  <c:v>15.945253013651033</c:v>
                </c:pt>
                <c:pt idx="2567">
                  <c:v>14.616157061992872</c:v>
                </c:pt>
                <c:pt idx="2568">
                  <c:v>14.107149851636372</c:v>
                </c:pt>
                <c:pt idx="2569">
                  <c:v>13.376248714777134</c:v>
                </c:pt>
                <c:pt idx="2570">
                  <c:v>12.443896306357702</c:v>
                </c:pt>
                <c:pt idx="2571">
                  <c:v>11.582372553304054</c:v>
                </c:pt>
                <c:pt idx="2572">
                  <c:v>10.963689325388266</c:v>
                </c:pt>
                <c:pt idx="2573">
                  <c:v>10.467987589859934</c:v>
                </c:pt>
                <c:pt idx="2574">
                  <c:v>10.778329987130082</c:v>
                </c:pt>
                <c:pt idx="2575">
                  <c:v>10.766052813915673</c:v>
                </c:pt>
                <c:pt idx="2576">
                  <c:v>10.695440809481015</c:v>
                </c:pt>
                <c:pt idx="2577">
                  <c:v>10.785274596770327</c:v>
                </c:pt>
                <c:pt idx="2578">
                  <c:v>10.966120822356057</c:v>
                </c:pt>
                <c:pt idx="2579">
                  <c:v>10.779131781927845</c:v>
                </c:pt>
                <c:pt idx="2580">
                  <c:v>10.633798095136658</c:v>
                </c:pt>
                <c:pt idx="2581">
                  <c:v>15.691885345448828</c:v>
                </c:pt>
                <c:pt idx="2582">
                  <c:v>16.645342615349659</c:v>
                </c:pt>
                <c:pt idx="2583">
                  <c:v>14.882078276290244</c:v>
                </c:pt>
                <c:pt idx="2584">
                  <c:v>14.464186415938476</c:v>
                </c:pt>
                <c:pt idx="2585">
                  <c:v>13.834887348888714</c:v>
                </c:pt>
                <c:pt idx="2586">
                  <c:v>12.920210121446495</c:v>
                </c:pt>
                <c:pt idx="2587">
                  <c:v>11.953118747103979</c:v>
                </c:pt>
                <c:pt idx="2588">
                  <c:v>11.150443269794852</c:v>
                </c:pt>
                <c:pt idx="2589">
                  <c:v>10.588233795168778</c:v>
                </c:pt>
                <c:pt idx="2590">
                  <c:v>10.682037128324222</c:v>
                </c:pt>
                <c:pt idx="2591">
                  <c:v>10.580849784570368</c:v>
                </c:pt>
                <c:pt idx="2592">
                  <c:v>10.634010602054948</c:v>
                </c:pt>
                <c:pt idx="2593">
                  <c:v>10.537711276842849</c:v>
                </c:pt>
                <c:pt idx="2594">
                  <c:v>10.288490060078448</c:v>
                </c:pt>
                <c:pt idx="2595">
                  <c:v>10.091199803242507</c:v>
                </c:pt>
                <c:pt idx="2596">
                  <c:v>9.9154764092039755</c:v>
                </c:pt>
                <c:pt idx="2597">
                  <c:v>9.7570756875056901</c:v>
                </c:pt>
                <c:pt idx="2598">
                  <c:v>9.5798671128503585</c:v>
                </c:pt>
                <c:pt idx="2599">
                  <c:v>9.3942333912498661</c:v>
                </c:pt>
                <c:pt idx="2600">
                  <c:v>10.690604761444169</c:v>
                </c:pt>
                <c:pt idx="2601">
                  <c:v>11.628377101979424</c:v>
                </c:pt>
                <c:pt idx="2602">
                  <c:v>10.172216584469359</c:v>
                </c:pt>
                <c:pt idx="2603">
                  <c:v>9.8186390936695567</c:v>
                </c:pt>
                <c:pt idx="2604">
                  <c:v>9.3706126061443573</c:v>
                </c:pt>
                <c:pt idx="2605">
                  <c:v>9.0465962336507548</c:v>
                </c:pt>
                <c:pt idx="2606">
                  <c:v>8.7362492336662267</c:v>
                </c:pt>
                <c:pt idx="2607">
                  <c:v>8.4276575699807506</c:v>
                </c:pt>
                <c:pt idx="2608">
                  <c:v>8.1458169860540934</c:v>
                </c:pt>
                <c:pt idx="2609">
                  <c:v>7.8577985758485855</c:v>
                </c:pt>
                <c:pt idx="2610">
                  <c:v>7.6842780093756815</c:v>
                </c:pt>
                <c:pt idx="2611">
                  <c:v>7.5149861169580854</c:v>
                </c:pt>
                <c:pt idx="2612">
                  <c:v>7.3424464690561955</c:v>
                </c:pt>
                <c:pt idx="2613">
                  <c:v>7.1689901638150069</c:v>
                </c:pt>
                <c:pt idx="2614">
                  <c:v>6.9905231318752792</c:v>
                </c:pt>
                <c:pt idx="2615">
                  <c:v>6.8132076999639954</c:v>
                </c:pt>
                <c:pt idx="2616">
                  <c:v>6.6358445737427285</c:v>
                </c:pt>
                <c:pt idx="2617">
                  <c:v>6.458151546365742</c:v>
                </c:pt>
                <c:pt idx="2618">
                  <c:v>6.2802795077241935</c:v>
                </c:pt>
                <c:pt idx="2619">
                  <c:v>6.094694788687872</c:v>
                </c:pt>
                <c:pt idx="2620">
                  <c:v>5.9102494902145768</c:v>
                </c:pt>
                <c:pt idx="2621">
                  <c:v>5.7228350757682351</c:v>
                </c:pt>
                <c:pt idx="2622">
                  <c:v>5.53945437748781</c:v>
                </c:pt>
                <c:pt idx="2623">
                  <c:v>5.3613032179923303</c:v>
                </c:pt>
                <c:pt idx="2624">
                  <c:v>5.1902895569973868</c:v>
                </c:pt>
                <c:pt idx="2625">
                  <c:v>5.0244544601360968</c:v>
                </c:pt>
                <c:pt idx="2626">
                  <c:v>4.8667561740276168</c:v>
                </c:pt>
                <c:pt idx="2627">
                  <c:v>4.7131222898490126</c:v>
                </c:pt>
                <c:pt idx="2628">
                  <c:v>4.5644732572036988</c:v>
                </c:pt>
                <c:pt idx="2629">
                  <c:v>4.4227258252915895</c:v>
                </c:pt>
                <c:pt idx="2630">
                  <c:v>4.2837986770328413</c:v>
                </c:pt>
                <c:pt idx="2631">
                  <c:v>4.1497112634984097</c:v>
                </c:pt>
                <c:pt idx="2632">
                  <c:v>4.0144853362831885</c:v>
                </c:pt>
                <c:pt idx="2633">
                  <c:v>3.8831448818016812</c:v>
                </c:pt>
                <c:pt idx="2634">
                  <c:v>3.7598160574602142</c:v>
                </c:pt>
                <c:pt idx="2635">
                  <c:v>3.6397271296522709</c:v>
                </c:pt>
                <c:pt idx="2636">
                  <c:v>3.5279084135245187</c:v>
                </c:pt>
                <c:pt idx="2637">
                  <c:v>3.4188922144632592</c:v>
                </c:pt>
                <c:pt idx="2638">
                  <c:v>3.3163127712520581</c:v>
                </c:pt>
                <c:pt idx="2639">
                  <c:v>3.2163062008527392</c:v>
                </c:pt>
                <c:pt idx="2640">
                  <c:v>3.1196104447635968</c:v>
                </c:pt>
                <c:pt idx="2641">
                  <c:v>3.029565216909555</c:v>
                </c:pt>
                <c:pt idx="2642">
                  <c:v>2.9402119530206332</c:v>
                </c:pt>
                <c:pt idx="2643">
                  <c:v>2.8588937614562053</c:v>
                </c:pt>
                <c:pt idx="2644">
                  <c:v>2.7770553754337395</c:v>
                </c:pt>
                <c:pt idx="2645">
                  <c:v>2.698243106621927</c:v>
                </c:pt>
                <c:pt idx="2646">
                  <c:v>2.6232048000591672</c:v>
                </c:pt>
                <c:pt idx="2647">
                  <c:v>2.5511897903596839</c:v>
                </c:pt>
                <c:pt idx="2648">
                  <c:v>2.4815488591703581</c:v>
                </c:pt>
                <c:pt idx="2649">
                  <c:v>2.4131341938426458</c:v>
                </c:pt>
                <c:pt idx="2650">
                  <c:v>2.348099347284843</c:v>
                </c:pt>
                <c:pt idx="2651">
                  <c:v>2.2857991989610009</c:v>
                </c:pt>
                <c:pt idx="2652">
                  <c:v>2.225489917003697</c:v>
                </c:pt>
                <c:pt idx="2653">
                  <c:v>2.1673289214089801</c:v>
                </c:pt>
                <c:pt idx="2654">
                  <c:v>2.1101748482823699</c:v>
                </c:pt>
                <c:pt idx="2655">
                  <c:v>2.0524875151060633</c:v>
                </c:pt>
                <c:pt idx="2656">
                  <c:v>2.0012278869982114</c:v>
                </c:pt>
                <c:pt idx="2657">
                  <c:v>1.9507580439356882</c:v>
                </c:pt>
                <c:pt idx="2658">
                  <c:v>1.9000411489131181</c:v>
                </c:pt>
                <c:pt idx="2659">
                  <c:v>1.8512414170112674</c:v>
                </c:pt>
                <c:pt idx="2660">
                  <c:v>1.8041240853488536</c:v>
                </c:pt>
                <c:pt idx="2661">
                  <c:v>1.7586553838925441</c:v>
                </c:pt>
                <c:pt idx="2662">
                  <c:v>1.7149025071006518</c:v>
                </c:pt>
                <c:pt idx="2663">
                  <c:v>1.6720335863766989</c:v>
                </c:pt>
                <c:pt idx="2664">
                  <c:v>1.6304176633097116</c:v>
                </c:pt>
                <c:pt idx="2665">
                  <c:v>1.5914246636788052</c:v>
                </c:pt>
                <c:pt idx="2666">
                  <c:v>1.5523253722002095</c:v>
                </c:pt>
                <c:pt idx="2667">
                  <c:v>1.5143914079955139</c:v>
                </c:pt>
                <c:pt idx="2668">
                  <c:v>1.4769952007605798</c:v>
                </c:pt>
                <c:pt idx="2669">
                  <c:v>1.4420099676150704</c:v>
                </c:pt>
                <c:pt idx="2670">
                  <c:v>1.4072096906131626</c:v>
                </c:pt>
                <c:pt idx="2671">
                  <c:v>1.3731690948966024</c:v>
                </c:pt>
                <c:pt idx="2672">
                  <c:v>1.3395636274716518</c:v>
                </c:pt>
                <c:pt idx="2673">
                  <c:v>1.3082694365922651</c:v>
                </c:pt>
                <c:pt idx="2674">
                  <c:v>1.2760633517320212</c:v>
                </c:pt>
                <c:pt idx="2675">
                  <c:v>1.2482228641281141</c:v>
                </c:pt>
                <c:pt idx="2676">
                  <c:v>1.2180261078809878</c:v>
                </c:pt>
                <c:pt idx="2677">
                  <c:v>1.1887518415938121</c:v>
                </c:pt>
                <c:pt idx="2678">
                  <c:v>1.1610794305362921</c:v>
                </c:pt>
                <c:pt idx="2679">
                  <c:v>1.1345888293179607</c:v>
                </c:pt>
                <c:pt idx="2680">
                  <c:v>1.1077605650562561</c:v>
                </c:pt>
                <c:pt idx="2681">
                  <c:v>1.081575721025396</c:v>
                </c:pt>
                <c:pt idx="2682">
                  <c:v>1.0576159207721965</c:v>
                </c:pt>
                <c:pt idx="2683">
                  <c:v>1.0321633126855858</c:v>
                </c:pt>
                <c:pt idx="2684">
                  <c:v>1.0116005550068117</c:v>
                </c:pt>
                <c:pt idx="2685">
                  <c:v>0.98641080126775516</c:v>
                </c:pt>
                <c:pt idx="2686">
                  <c:v>0.96327768614515963</c:v>
                </c:pt>
                <c:pt idx="2687">
                  <c:v>0.94408531171883769</c:v>
                </c:pt>
                <c:pt idx="2688">
                  <c:v>0.92311823412238392</c:v>
                </c:pt>
                <c:pt idx="2689">
                  <c:v>0.90056145057513182</c:v>
                </c:pt>
                <c:pt idx="2690">
                  <c:v>0.8821003867844891</c:v>
                </c:pt>
                <c:pt idx="2691">
                  <c:v>0.86362088470807474</c:v>
                </c:pt>
                <c:pt idx="2692">
                  <c:v>0.84300919066536362</c:v>
                </c:pt>
                <c:pt idx="2693">
                  <c:v>0.82535194378889465</c:v>
                </c:pt>
                <c:pt idx="2694">
                  <c:v>0.80793616480528463</c:v>
                </c:pt>
                <c:pt idx="2695">
                  <c:v>0.78874924513670064</c:v>
                </c:pt>
                <c:pt idx="2696">
                  <c:v>0.77217893631355905</c:v>
                </c:pt>
                <c:pt idx="2697">
                  <c:v>0.75431333968963921</c:v>
                </c:pt>
                <c:pt idx="2698">
                  <c:v>0.73954089645093468</c:v>
                </c:pt>
                <c:pt idx="2699">
                  <c:v>0.72405037790982663</c:v>
                </c:pt>
                <c:pt idx="2700">
                  <c:v>0.71784597393111726</c:v>
                </c:pt>
                <c:pt idx="2701">
                  <c:v>0.70715171017154865</c:v>
                </c:pt>
                <c:pt idx="2702">
                  <c:v>0.69460539349747152</c:v>
                </c:pt>
                <c:pt idx="2703">
                  <c:v>0.68152423498963555</c:v>
                </c:pt>
                <c:pt idx="2704">
                  <c:v>0.66825799268545272</c:v>
                </c:pt>
                <c:pt idx="2705">
                  <c:v>0.65381908179512571</c:v>
                </c:pt>
                <c:pt idx="2706">
                  <c:v>0.63885223687900294</c:v>
                </c:pt>
                <c:pt idx="2707">
                  <c:v>0.88126914981122828</c:v>
                </c:pt>
                <c:pt idx="2708">
                  <c:v>1.0241976336241498</c:v>
                </c:pt>
                <c:pt idx="2709">
                  <c:v>1.0573300145294571</c:v>
                </c:pt>
                <c:pt idx="2710">
                  <c:v>1.0547140862809958</c:v>
                </c:pt>
                <c:pt idx="2711">
                  <c:v>1.0364335402116609</c:v>
                </c:pt>
                <c:pt idx="2712">
                  <c:v>1.0177626841362133</c:v>
                </c:pt>
                <c:pt idx="2713">
                  <c:v>0.99356556730171186</c:v>
                </c:pt>
                <c:pt idx="2714">
                  <c:v>0.97066941060271639</c:v>
                </c:pt>
                <c:pt idx="2715">
                  <c:v>0.96571131624307804</c:v>
                </c:pt>
                <c:pt idx="2716">
                  <c:v>2.2733014746891742</c:v>
                </c:pt>
                <c:pt idx="2717">
                  <c:v>2.2054922810231306</c:v>
                </c:pt>
                <c:pt idx="2718">
                  <c:v>2.3552109670321837</c:v>
                </c:pt>
                <c:pt idx="2719">
                  <c:v>1.6951335786279766</c:v>
                </c:pt>
                <c:pt idx="2720">
                  <c:v>1.749936041046789</c:v>
                </c:pt>
                <c:pt idx="2721">
                  <c:v>1.7791599536351344</c:v>
                </c:pt>
                <c:pt idx="2722">
                  <c:v>1.8343343254317941</c:v>
                </c:pt>
                <c:pt idx="2723">
                  <c:v>2.4109551299705165</c:v>
                </c:pt>
                <c:pt idx="2724">
                  <c:v>3.9932990362362224</c:v>
                </c:pt>
                <c:pt idx="2725">
                  <c:v>3.3249644334633865</c:v>
                </c:pt>
                <c:pt idx="2726">
                  <c:v>3.8280208285103781</c:v>
                </c:pt>
                <c:pt idx="2727">
                  <c:v>4.2344975992089076</c:v>
                </c:pt>
                <c:pt idx="2728">
                  <c:v>4.5337217394558023</c:v>
                </c:pt>
                <c:pt idx="2729">
                  <c:v>4.6360129218331583</c:v>
                </c:pt>
                <c:pt idx="2730">
                  <c:v>4.6192305040241584</c:v>
                </c:pt>
                <c:pt idx="2731">
                  <c:v>4.9558778009717628</c:v>
                </c:pt>
                <c:pt idx="2732">
                  <c:v>6.3076398705160051</c:v>
                </c:pt>
                <c:pt idx="2733">
                  <c:v>10.751569615418589</c:v>
                </c:pt>
                <c:pt idx="2734">
                  <c:v>8.3327655598528345</c:v>
                </c:pt>
                <c:pt idx="2735">
                  <c:v>7.9932861925189371</c:v>
                </c:pt>
                <c:pt idx="2736">
                  <c:v>7.6708866066725365</c:v>
                </c:pt>
                <c:pt idx="2737">
                  <c:v>7.3596686748565814</c:v>
                </c:pt>
                <c:pt idx="2738">
                  <c:v>7.0599583962809076</c:v>
                </c:pt>
                <c:pt idx="2739">
                  <c:v>6.774803471806548</c:v>
                </c:pt>
                <c:pt idx="2740">
                  <c:v>6.5885489112015518</c:v>
                </c:pt>
                <c:pt idx="2741">
                  <c:v>6.5090465567592641</c:v>
                </c:pt>
                <c:pt idx="2742">
                  <c:v>6.3731316656007095</c:v>
                </c:pt>
                <c:pt idx="2743">
                  <c:v>6.2161990501106192</c:v>
                </c:pt>
                <c:pt idx="2744">
                  <c:v>6.055547535139187</c:v>
                </c:pt>
                <c:pt idx="2745">
                  <c:v>5.8946675135194067</c:v>
                </c:pt>
                <c:pt idx="2746">
                  <c:v>5.7370399398865155</c:v>
                </c:pt>
                <c:pt idx="2747">
                  <c:v>5.5728715053328131</c:v>
                </c:pt>
                <c:pt idx="2748">
                  <c:v>5.4191772449043194</c:v>
                </c:pt>
                <c:pt idx="2749">
                  <c:v>5.2667043109644176</c:v>
                </c:pt>
                <c:pt idx="2750">
                  <c:v>5.1190609479208895</c:v>
                </c:pt>
                <c:pt idx="2751">
                  <c:v>5.0331500405993612</c:v>
                </c:pt>
                <c:pt idx="2752">
                  <c:v>5.8906529338983002</c:v>
                </c:pt>
                <c:pt idx="2753">
                  <c:v>5.5045130766406665</c:v>
                </c:pt>
                <c:pt idx="2754">
                  <c:v>5.439728430008854</c:v>
                </c:pt>
                <c:pt idx="2755">
                  <c:v>5.4247202314208547</c:v>
                </c:pt>
                <c:pt idx="2756">
                  <c:v>5.1398563775083845</c:v>
                </c:pt>
                <c:pt idx="2757">
                  <c:v>4.9153129874654757</c:v>
                </c:pt>
                <c:pt idx="2758">
                  <c:v>4.8303453936062004</c:v>
                </c:pt>
                <c:pt idx="2759">
                  <c:v>4.7346807614945021</c:v>
                </c:pt>
                <c:pt idx="2760">
                  <c:v>5.517506379008009</c:v>
                </c:pt>
                <c:pt idx="2761">
                  <c:v>12.40564461080964</c:v>
                </c:pt>
                <c:pt idx="2762">
                  <c:v>13.126334218301752</c:v>
                </c:pt>
                <c:pt idx="2763">
                  <c:v>9.5299823803807158</c:v>
                </c:pt>
                <c:pt idx="2764">
                  <c:v>9.2399468526784148</c:v>
                </c:pt>
                <c:pt idx="2765">
                  <c:v>8.9821671083812546</c:v>
                </c:pt>
                <c:pt idx="2766">
                  <c:v>8.625235707198069</c:v>
                </c:pt>
                <c:pt idx="2767">
                  <c:v>8.2019339002205491</c:v>
                </c:pt>
                <c:pt idx="2768">
                  <c:v>7.7447503150769545</c:v>
                </c:pt>
                <c:pt idx="2769">
                  <c:v>7.4491532520960018</c:v>
                </c:pt>
                <c:pt idx="2770">
                  <c:v>7.1989003962375318</c:v>
                </c:pt>
                <c:pt idx="2771">
                  <c:v>6.9609625993125954</c:v>
                </c:pt>
                <c:pt idx="2772">
                  <c:v>6.726532060776905</c:v>
                </c:pt>
                <c:pt idx="2773">
                  <c:v>6.5015109161223741</c:v>
                </c:pt>
                <c:pt idx="2774">
                  <c:v>6.2870373187904756</c:v>
                </c:pt>
                <c:pt idx="2775">
                  <c:v>6.1018964330963588</c:v>
                </c:pt>
                <c:pt idx="2776">
                  <c:v>5.9133590765983142</c:v>
                </c:pt>
                <c:pt idx="2777">
                  <c:v>5.7399701143206219</c:v>
                </c:pt>
                <c:pt idx="2778">
                  <c:v>5.566120177987866</c:v>
                </c:pt>
                <c:pt idx="2779">
                  <c:v>5.3929234499767817</c:v>
                </c:pt>
                <c:pt idx="2780">
                  <c:v>5.2247904571944845</c:v>
                </c:pt>
                <c:pt idx="2781">
                  <c:v>5.0665996860064499</c:v>
                </c:pt>
                <c:pt idx="2782">
                  <c:v>4.9186576362998906</c:v>
                </c:pt>
                <c:pt idx="2783">
                  <c:v>4.7767206536256763</c:v>
                </c:pt>
                <c:pt idx="2784">
                  <c:v>4.9257818460522946</c:v>
                </c:pt>
                <c:pt idx="2785">
                  <c:v>4.9040195330752745</c:v>
                </c:pt>
                <c:pt idx="2786">
                  <c:v>4.8253088168342755</c:v>
                </c:pt>
                <c:pt idx="2787">
                  <c:v>4.7190701888004174</c:v>
                </c:pt>
                <c:pt idx="2788">
                  <c:v>4.6415541471099919</c:v>
                </c:pt>
                <c:pt idx="2789">
                  <c:v>4.5690402315279242</c:v>
                </c:pt>
                <c:pt idx="2790">
                  <c:v>12.664581308032133</c:v>
                </c:pt>
                <c:pt idx="2791">
                  <c:v>6.6517621503106934</c:v>
                </c:pt>
                <c:pt idx="2792">
                  <c:v>6.367067182595509</c:v>
                </c:pt>
                <c:pt idx="2793">
                  <c:v>6.1088046199993666</c:v>
                </c:pt>
                <c:pt idx="2794">
                  <c:v>5.8604218674351918</c:v>
                </c:pt>
                <c:pt idx="2795">
                  <c:v>5.6390156448833082</c:v>
                </c:pt>
                <c:pt idx="2796">
                  <c:v>5.4589583150128416</c:v>
                </c:pt>
                <c:pt idx="2797">
                  <c:v>5.3377479135706913</c:v>
                </c:pt>
                <c:pt idx="2798">
                  <c:v>5.3452656516941692</c:v>
                </c:pt>
                <c:pt idx="2799">
                  <c:v>6.402898016558197</c:v>
                </c:pt>
                <c:pt idx="2800">
                  <c:v>7.4465613565585764</c:v>
                </c:pt>
                <c:pt idx="2801">
                  <c:v>8.3212120049488707</c:v>
                </c:pt>
                <c:pt idx="2802">
                  <c:v>9.4054062124728546</c:v>
                </c:pt>
                <c:pt idx="2803">
                  <c:v>9.7198862055288942</c:v>
                </c:pt>
                <c:pt idx="2804">
                  <c:v>9.6960388084604574</c:v>
                </c:pt>
                <c:pt idx="2805">
                  <c:v>9.3182696558478657</c:v>
                </c:pt>
                <c:pt idx="2806">
                  <c:v>8.8219040389410068</c:v>
                </c:pt>
                <c:pt idx="2807">
                  <c:v>8.6029637585487393</c:v>
                </c:pt>
                <c:pt idx="2808">
                  <c:v>8.6295226571561905</c:v>
                </c:pt>
                <c:pt idx="2809">
                  <c:v>8.5730071037281004</c:v>
                </c:pt>
                <c:pt idx="2810">
                  <c:v>8.5511454279449595</c:v>
                </c:pt>
                <c:pt idx="2811">
                  <c:v>8.3424962956748665</c:v>
                </c:pt>
                <c:pt idx="2812">
                  <c:v>7.9826307085978634</c:v>
                </c:pt>
                <c:pt idx="2813">
                  <c:v>7.7397014364293808</c:v>
                </c:pt>
                <c:pt idx="2814">
                  <c:v>8.4278409811322916</c:v>
                </c:pt>
                <c:pt idx="2815">
                  <c:v>9.3263902774914662</c:v>
                </c:pt>
                <c:pt idx="2816">
                  <c:v>9.7706094916189503</c:v>
                </c:pt>
                <c:pt idx="2817">
                  <c:v>10.113688643503496</c:v>
                </c:pt>
                <c:pt idx="2818">
                  <c:v>10.814927837234382</c:v>
                </c:pt>
                <c:pt idx="2819">
                  <c:v>10.249896830813842</c:v>
                </c:pt>
                <c:pt idx="2820">
                  <c:v>9.8233092994560547</c:v>
                </c:pt>
                <c:pt idx="2821">
                  <c:v>9.4198154470187188</c:v>
                </c:pt>
                <c:pt idx="2822">
                  <c:v>9.279595108159759</c:v>
                </c:pt>
                <c:pt idx="2823">
                  <c:v>9.3847408966986841</c:v>
                </c:pt>
                <c:pt idx="2824">
                  <c:v>9.3111096886086724</c:v>
                </c:pt>
                <c:pt idx="2825">
                  <c:v>8.980503100260723</c:v>
                </c:pt>
                <c:pt idx="2826">
                  <c:v>8.6014653917522583</c:v>
                </c:pt>
                <c:pt idx="2827">
                  <c:v>8.186012372388829</c:v>
                </c:pt>
                <c:pt idx="2828">
                  <c:v>8.107319897230564</c:v>
                </c:pt>
                <c:pt idx="2829">
                  <c:v>8.428119935947171</c:v>
                </c:pt>
                <c:pt idx="2830">
                  <c:v>8.4951916351870196</c:v>
                </c:pt>
                <c:pt idx="2831">
                  <c:v>8.5490306065814128</c:v>
                </c:pt>
                <c:pt idx="2832">
                  <c:v>9.0502550272201105</c:v>
                </c:pt>
                <c:pt idx="2833">
                  <c:v>9.6319334293095409</c:v>
                </c:pt>
                <c:pt idx="2834">
                  <c:v>10.163910643115678</c:v>
                </c:pt>
                <c:pt idx="2835">
                  <c:v>10.31109462798517</c:v>
                </c:pt>
                <c:pt idx="2836">
                  <c:v>10.19783910642427</c:v>
                </c:pt>
                <c:pt idx="2837">
                  <c:v>10.658173340381348</c:v>
                </c:pt>
                <c:pt idx="2838">
                  <c:v>10.933449564904466</c:v>
                </c:pt>
                <c:pt idx="2839">
                  <c:v>9.8353123932238695</c:v>
                </c:pt>
                <c:pt idx="2840">
                  <c:v>9.1774663448324549</c:v>
                </c:pt>
                <c:pt idx="2841">
                  <c:v>9.1790400482493766</c:v>
                </c:pt>
                <c:pt idx="2842">
                  <c:v>9.4072605348467047</c:v>
                </c:pt>
                <c:pt idx="2843">
                  <c:v>9.7317362594068726</c:v>
                </c:pt>
                <c:pt idx="2844">
                  <c:v>11.940279490109695</c:v>
                </c:pt>
                <c:pt idx="2845">
                  <c:v>14.332293962588951</c:v>
                </c:pt>
                <c:pt idx="2846">
                  <c:v>14.440662220006455</c:v>
                </c:pt>
                <c:pt idx="2847">
                  <c:v>16.026727880032354</c:v>
                </c:pt>
                <c:pt idx="2848">
                  <c:v>15.338563682703667</c:v>
                </c:pt>
                <c:pt idx="2849">
                  <c:v>14.590314568766306</c:v>
                </c:pt>
                <c:pt idx="2850">
                  <c:v>13.969598930045786</c:v>
                </c:pt>
                <c:pt idx="2851">
                  <c:v>13.749243715947287</c:v>
                </c:pt>
                <c:pt idx="2852">
                  <c:v>13.461856466138421</c:v>
                </c:pt>
                <c:pt idx="2853">
                  <c:v>13.372172149016922</c:v>
                </c:pt>
                <c:pt idx="2854">
                  <c:v>13.182091143455848</c:v>
                </c:pt>
                <c:pt idx="2855">
                  <c:v>13.477929790333418</c:v>
                </c:pt>
                <c:pt idx="2856">
                  <c:v>12.798038627059418</c:v>
                </c:pt>
                <c:pt idx="2857">
                  <c:v>12.087577355966722</c:v>
                </c:pt>
                <c:pt idx="2858">
                  <c:v>11.435827771001994</c:v>
                </c:pt>
                <c:pt idx="2859">
                  <c:v>10.907228677045335</c:v>
                </c:pt>
                <c:pt idx="2860">
                  <c:v>10.81401509939395</c:v>
                </c:pt>
                <c:pt idx="2861">
                  <c:v>11.052456052277824</c:v>
                </c:pt>
                <c:pt idx="2862">
                  <c:v>12.286182152484029</c:v>
                </c:pt>
                <c:pt idx="2863">
                  <c:v>13.20334402956108</c:v>
                </c:pt>
                <c:pt idx="2864">
                  <c:v>13.662979041183892</c:v>
                </c:pt>
                <c:pt idx="2865">
                  <c:v>13.943167140774023</c:v>
                </c:pt>
                <c:pt idx="2866">
                  <c:v>14.211285328897798</c:v>
                </c:pt>
                <c:pt idx="2867">
                  <c:v>13.870799038556434</c:v>
                </c:pt>
                <c:pt idx="2868">
                  <c:v>13.289478638147152</c:v>
                </c:pt>
                <c:pt idx="2869">
                  <c:v>12.53999408466597</c:v>
                </c:pt>
                <c:pt idx="2870">
                  <c:v>11.843252646490562</c:v>
                </c:pt>
                <c:pt idx="2871">
                  <c:v>11.722765823278419</c:v>
                </c:pt>
                <c:pt idx="2872">
                  <c:v>11.706228181225798</c:v>
                </c:pt>
                <c:pt idx="2873">
                  <c:v>11.921266680532353</c:v>
                </c:pt>
                <c:pt idx="2874">
                  <c:v>12.03690585849227</c:v>
                </c:pt>
                <c:pt idx="2875">
                  <c:v>12.008750746787898</c:v>
                </c:pt>
                <c:pt idx="2876">
                  <c:v>12.149695018968453</c:v>
                </c:pt>
                <c:pt idx="2877">
                  <c:v>12.465471372774434</c:v>
                </c:pt>
                <c:pt idx="2878">
                  <c:v>12.743016456811198</c:v>
                </c:pt>
                <c:pt idx="2879">
                  <c:v>14.359899751023249</c:v>
                </c:pt>
                <c:pt idx="2880">
                  <c:v>17.110901161960797</c:v>
                </c:pt>
                <c:pt idx="2881">
                  <c:v>21.129961028925365</c:v>
                </c:pt>
                <c:pt idx="2882">
                  <c:v>18.079166902804232</c:v>
                </c:pt>
                <c:pt idx="2883">
                  <c:v>17.564935193091841</c:v>
                </c:pt>
                <c:pt idx="2884">
                  <c:v>16.963376363950839</c:v>
                </c:pt>
                <c:pt idx="2885">
                  <c:v>16.399227304571795</c:v>
                </c:pt>
                <c:pt idx="2886">
                  <c:v>16.025767710035129</c:v>
                </c:pt>
                <c:pt idx="2887">
                  <c:v>15.636780344050008</c:v>
                </c:pt>
                <c:pt idx="2888">
                  <c:v>15.405774955461776</c:v>
                </c:pt>
                <c:pt idx="2889">
                  <c:v>15.547072604987346</c:v>
                </c:pt>
                <c:pt idx="2890">
                  <c:v>15.447766396570605</c:v>
                </c:pt>
                <c:pt idx="2891">
                  <c:v>15.188005773957393</c:v>
                </c:pt>
                <c:pt idx="2892">
                  <c:v>14.919305156048729</c:v>
                </c:pt>
                <c:pt idx="2893">
                  <c:v>14.640597518088308</c:v>
                </c:pt>
                <c:pt idx="2894">
                  <c:v>14.360825492294619</c:v>
                </c:pt>
                <c:pt idx="2895">
                  <c:v>13.952289012324417</c:v>
                </c:pt>
                <c:pt idx="2896">
                  <c:v>13.570474059890104</c:v>
                </c:pt>
                <c:pt idx="2897">
                  <c:v>13.153139774375974</c:v>
                </c:pt>
                <c:pt idx="2898">
                  <c:v>12.906967398094451</c:v>
                </c:pt>
                <c:pt idx="2899">
                  <c:v>12.6662069971501</c:v>
                </c:pt>
                <c:pt idx="2900">
                  <c:v>12.416022139243315</c:v>
                </c:pt>
                <c:pt idx="2901">
                  <c:v>12.208818115366267</c:v>
                </c:pt>
                <c:pt idx="2902">
                  <c:v>12.301011010580169</c:v>
                </c:pt>
                <c:pt idx="2903">
                  <c:v>12.850193479759952</c:v>
                </c:pt>
                <c:pt idx="2904">
                  <c:v>13.802483281320006</c:v>
                </c:pt>
                <c:pt idx="2905">
                  <c:v>14.016075253131499</c:v>
                </c:pt>
                <c:pt idx="2906">
                  <c:v>14.025778906870798</c:v>
                </c:pt>
                <c:pt idx="2907">
                  <c:v>14.442850036983124</c:v>
                </c:pt>
                <c:pt idx="2908">
                  <c:v>14.428175107878918</c:v>
                </c:pt>
                <c:pt idx="2909">
                  <c:v>15.500412373816404</c:v>
                </c:pt>
                <c:pt idx="2910">
                  <c:v>15.34505819989065</c:v>
                </c:pt>
                <c:pt idx="2911">
                  <c:v>15.555523039387303</c:v>
                </c:pt>
                <c:pt idx="2912">
                  <c:v>15.998732600497551</c:v>
                </c:pt>
                <c:pt idx="2913">
                  <c:v>16.330903952891603</c:v>
                </c:pt>
                <c:pt idx="2914">
                  <c:v>15.859657503133318</c:v>
                </c:pt>
                <c:pt idx="2915">
                  <c:v>15.537204593260885</c:v>
                </c:pt>
                <c:pt idx="2916">
                  <c:v>15.573076198166122</c:v>
                </c:pt>
                <c:pt idx="2917">
                  <c:v>15.096841811999226</c:v>
                </c:pt>
                <c:pt idx="2918">
                  <c:v>14.726791892715115</c:v>
                </c:pt>
                <c:pt idx="2919">
                  <c:v>14.588532062723853</c:v>
                </c:pt>
                <c:pt idx="2920">
                  <c:v>14.358547919929274</c:v>
                </c:pt>
                <c:pt idx="2921">
                  <c:v>14.085747335194451</c:v>
                </c:pt>
                <c:pt idx="2922">
                  <c:v>13.901224165224271</c:v>
                </c:pt>
                <c:pt idx="2923">
                  <c:v>13.911765323498781</c:v>
                </c:pt>
                <c:pt idx="2924">
                  <c:v>14.124119292585252</c:v>
                </c:pt>
                <c:pt idx="2925">
                  <c:v>13.893817037035697</c:v>
                </c:pt>
                <c:pt idx="2926">
                  <c:v>13.780898775517919</c:v>
                </c:pt>
                <c:pt idx="2927">
                  <c:v>13.593459668419802</c:v>
                </c:pt>
                <c:pt idx="2928">
                  <c:v>13.439153819244025</c:v>
                </c:pt>
                <c:pt idx="2929">
                  <c:v>13.319867971706936</c:v>
                </c:pt>
                <c:pt idx="2930">
                  <c:v>13.319984301793577</c:v>
                </c:pt>
                <c:pt idx="2931">
                  <c:v>13.261767374135117</c:v>
                </c:pt>
                <c:pt idx="2932">
                  <c:v>13.232580232481169</c:v>
                </c:pt>
                <c:pt idx="2933">
                  <c:v>13.090045422191098</c:v>
                </c:pt>
                <c:pt idx="2934">
                  <c:v>12.939106818278024</c:v>
                </c:pt>
                <c:pt idx="2935">
                  <c:v>12.767242955767957</c:v>
                </c:pt>
                <c:pt idx="2936">
                  <c:v>12.600545684140183</c:v>
                </c:pt>
                <c:pt idx="2937">
                  <c:v>12.471185555048546</c:v>
                </c:pt>
                <c:pt idx="2938">
                  <c:v>12.292583225164806</c:v>
                </c:pt>
                <c:pt idx="2939">
                  <c:v>12.066300453674025</c:v>
                </c:pt>
                <c:pt idx="2940">
                  <c:v>11.78078668145395</c:v>
                </c:pt>
                <c:pt idx="2941">
                  <c:v>11.533361148663525</c:v>
                </c:pt>
                <c:pt idx="2942">
                  <c:v>11.363660808400031</c:v>
                </c:pt>
                <c:pt idx="2943">
                  <c:v>11.192120296650568</c:v>
                </c:pt>
                <c:pt idx="2944">
                  <c:v>11.011264957936216</c:v>
                </c:pt>
                <c:pt idx="2945">
                  <c:v>10.806708938234324</c:v>
                </c:pt>
                <c:pt idx="2946">
                  <c:v>10.606251069761568</c:v>
                </c:pt>
                <c:pt idx="2947">
                  <c:v>10.366299738701118</c:v>
                </c:pt>
                <c:pt idx="2948">
                  <c:v>10.123976812677729</c:v>
                </c:pt>
                <c:pt idx="2949">
                  <c:v>9.9064461730440954</c:v>
                </c:pt>
                <c:pt idx="2950">
                  <c:v>9.7200787459290989</c:v>
                </c:pt>
                <c:pt idx="2951">
                  <c:v>9.543363312762791</c:v>
                </c:pt>
                <c:pt idx="2952">
                  <c:v>9.3465439648979292</c:v>
                </c:pt>
                <c:pt idx="2953">
                  <c:v>9.1469208632226309</c:v>
                </c:pt>
                <c:pt idx="2954">
                  <c:v>8.9552732830215938</c:v>
                </c:pt>
                <c:pt idx="2955">
                  <c:v>8.7706542122223645</c:v>
                </c:pt>
                <c:pt idx="2956">
                  <c:v>8.5897715659351199</c:v>
                </c:pt>
                <c:pt idx="2957">
                  <c:v>8.4127107307457525</c:v>
                </c:pt>
                <c:pt idx="2958">
                  <c:v>8.2308616094957792</c:v>
                </c:pt>
                <c:pt idx="2959">
                  <c:v>8.0629924342577528</c:v>
                </c:pt>
                <c:pt idx="2960">
                  <c:v>7.8930775552584045</c:v>
                </c:pt>
                <c:pt idx="2961">
                  <c:v>7.7314070041195437</c:v>
                </c:pt>
                <c:pt idx="2962">
                  <c:v>7.5822905551334436</c:v>
                </c:pt>
                <c:pt idx="2963">
                  <c:v>7.4425127134490188</c:v>
                </c:pt>
                <c:pt idx="2964">
                  <c:v>7.3156428372801887</c:v>
                </c:pt>
                <c:pt idx="2965">
                  <c:v>7.1871794996047083</c:v>
                </c:pt>
                <c:pt idx="2966">
                  <c:v>7.0462858060356899</c:v>
                </c:pt>
                <c:pt idx="2967">
                  <c:v>6.9044526775517765</c:v>
                </c:pt>
                <c:pt idx="2968">
                  <c:v>6.7734248828718124</c:v>
                </c:pt>
                <c:pt idx="2969">
                  <c:v>6.6416374239491924</c:v>
                </c:pt>
                <c:pt idx="2970">
                  <c:v>6.5131442777674957</c:v>
                </c:pt>
                <c:pt idx="2971">
                  <c:v>6.3933925060199766</c:v>
                </c:pt>
                <c:pt idx="2972">
                  <c:v>6.2688662876928998</c:v>
                </c:pt>
                <c:pt idx="2973">
                  <c:v>6.1351354600762233</c:v>
                </c:pt>
                <c:pt idx="2974">
                  <c:v>5.9962824939120907</c:v>
                </c:pt>
                <c:pt idx="2975">
                  <c:v>5.8573414414281189</c:v>
                </c:pt>
                <c:pt idx="2976">
                  <c:v>5.7182391793824037</c:v>
                </c:pt>
                <c:pt idx="2977">
                  <c:v>5.5746914280156634</c:v>
                </c:pt>
                <c:pt idx="2978">
                  <c:v>5.4294605247231207</c:v>
                </c:pt>
                <c:pt idx="2979">
                  <c:v>5.2862408088096364</c:v>
                </c:pt>
                <c:pt idx="2980">
                  <c:v>5.1450376795471957</c:v>
                </c:pt>
                <c:pt idx="2981">
                  <c:v>5.0096816492883454</c:v>
                </c:pt>
                <c:pt idx="2982">
                  <c:v>4.8742587245004509</c:v>
                </c:pt>
                <c:pt idx="2983">
                  <c:v>4.746519001727652</c:v>
                </c:pt>
                <c:pt idx="2984">
                  <c:v>4.6258228277050355</c:v>
                </c:pt>
                <c:pt idx="2985">
                  <c:v>4.5053969569530148</c:v>
                </c:pt>
                <c:pt idx="2986">
                  <c:v>4.3883585937083174</c:v>
                </c:pt>
                <c:pt idx="2987">
                  <c:v>4.276028792899969</c:v>
                </c:pt>
                <c:pt idx="2988">
                  <c:v>4.1642244843058975</c:v>
                </c:pt>
                <c:pt idx="2989">
                  <c:v>4.0602649702376175</c:v>
                </c:pt>
                <c:pt idx="2990">
                  <c:v>3.9573718577791248</c:v>
                </c:pt>
                <c:pt idx="2991">
                  <c:v>3.8561689929613627</c:v>
                </c:pt>
                <c:pt idx="2992">
                  <c:v>3.7589823968166156</c:v>
                </c:pt>
                <c:pt idx="2993">
                  <c:v>3.6645402032591572</c:v>
                </c:pt>
                <c:pt idx="2994">
                  <c:v>3.5702725987401629</c:v>
                </c:pt>
                <c:pt idx="2995">
                  <c:v>3.483611763626064</c:v>
                </c:pt>
                <c:pt idx="2996">
                  <c:v>3.3944918152511554</c:v>
                </c:pt>
                <c:pt idx="2997">
                  <c:v>3.3110487525967169</c:v>
                </c:pt>
                <c:pt idx="2998">
                  <c:v>3.2302204025500476</c:v>
                </c:pt>
                <c:pt idx="2999">
                  <c:v>3.1530463676984386</c:v>
                </c:pt>
                <c:pt idx="3000">
                  <c:v>3.0756679756141434</c:v>
                </c:pt>
                <c:pt idx="3001">
                  <c:v>3.001228229587837</c:v>
                </c:pt>
                <c:pt idx="3002">
                  <c:v>2.9271717607690904</c:v>
                </c:pt>
                <c:pt idx="3003">
                  <c:v>2.8572447816737987</c:v>
                </c:pt>
                <c:pt idx="3004">
                  <c:v>2.7877950410194861</c:v>
                </c:pt>
                <c:pt idx="3005">
                  <c:v>2.7215717798504189</c:v>
                </c:pt>
                <c:pt idx="3006">
                  <c:v>2.657425688915958</c:v>
                </c:pt>
                <c:pt idx="3007">
                  <c:v>2.5941088672661312</c:v>
                </c:pt>
                <c:pt idx="3008">
                  <c:v>2.5319747820297418</c:v>
                </c:pt>
                <c:pt idx="3009">
                  <c:v>2.4723782293412446</c:v>
                </c:pt>
                <c:pt idx="3010">
                  <c:v>2.4132752963836035</c:v>
                </c:pt>
                <c:pt idx="3011">
                  <c:v>2.3575233245151708</c:v>
                </c:pt>
                <c:pt idx="3012">
                  <c:v>2.3021808734497227</c:v>
                </c:pt>
                <c:pt idx="3013">
                  <c:v>2.2474076864595451</c:v>
                </c:pt>
                <c:pt idx="3014">
                  <c:v>2.1952646565722889</c:v>
                </c:pt>
                <c:pt idx="3015">
                  <c:v>2.1453137937333202</c:v>
                </c:pt>
                <c:pt idx="3016">
                  <c:v>2.0948181929058829</c:v>
                </c:pt>
                <c:pt idx="3017">
                  <c:v>2.0471420030823952</c:v>
                </c:pt>
                <c:pt idx="3018">
                  <c:v>2.0004503971807073</c:v>
                </c:pt>
                <c:pt idx="3019">
                  <c:v>1.9544095428002721</c:v>
                </c:pt>
                <c:pt idx="3020">
                  <c:v>1.908286573813416</c:v>
                </c:pt>
                <c:pt idx="3021">
                  <c:v>1.8666495627680402</c:v>
                </c:pt>
                <c:pt idx="3022">
                  <c:v>1.8251674940785123</c:v>
                </c:pt>
                <c:pt idx="3023">
                  <c:v>1.7854102379822299</c:v>
                </c:pt>
                <c:pt idx="3024">
                  <c:v>1.7453485252399958</c:v>
                </c:pt>
                <c:pt idx="3025">
                  <c:v>1.7043539225589841</c:v>
                </c:pt>
                <c:pt idx="3026">
                  <c:v>1.6677988087176159</c:v>
                </c:pt>
                <c:pt idx="3027">
                  <c:v>1.631856351372353</c:v>
                </c:pt>
                <c:pt idx="3028">
                  <c:v>1.5953004845268721</c:v>
                </c:pt>
                <c:pt idx="3029">
                  <c:v>1.5594058866447502</c:v>
                </c:pt>
                <c:pt idx="3030">
                  <c:v>1.5246479593872635</c:v>
                </c:pt>
                <c:pt idx="3031">
                  <c:v>1.4936028069584326</c:v>
                </c:pt>
                <c:pt idx="3032">
                  <c:v>1.4613472160400152</c:v>
                </c:pt>
                <c:pt idx="3033">
                  <c:v>1.4289586362995292</c:v>
                </c:pt>
                <c:pt idx="3034">
                  <c:v>1.3988151614550113</c:v>
                </c:pt>
                <c:pt idx="3035">
                  <c:v>1.3682955108805401</c:v>
                </c:pt>
                <c:pt idx="3036">
                  <c:v>1.3396790117371713</c:v>
                </c:pt>
                <c:pt idx="3037">
                  <c:v>1.3102455816141725</c:v>
                </c:pt>
                <c:pt idx="3038">
                  <c:v>1.2834757116660405</c:v>
                </c:pt>
                <c:pt idx="3039">
                  <c:v>1.2571504502311699</c:v>
                </c:pt>
                <c:pt idx="3040">
                  <c:v>1.2282513869183485</c:v>
                </c:pt>
                <c:pt idx="3041">
                  <c:v>1.2038606371477594</c:v>
                </c:pt>
                <c:pt idx="3042">
                  <c:v>1.1787608271335221</c:v>
                </c:pt>
                <c:pt idx="3043">
                  <c:v>1.1551350792950881</c:v>
                </c:pt>
                <c:pt idx="3044">
                  <c:v>1.1289669980853658</c:v>
                </c:pt>
                <c:pt idx="3045">
                  <c:v>1.1065406562235505</c:v>
                </c:pt>
                <c:pt idx="3046">
                  <c:v>1.085540581321168</c:v>
                </c:pt>
                <c:pt idx="3047">
                  <c:v>1.0609517428900899</c:v>
                </c:pt>
                <c:pt idx="3048">
                  <c:v>1.0400595397216097</c:v>
                </c:pt>
                <c:pt idx="3049">
                  <c:v>1.0211497876259514</c:v>
                </c:pt>
                <c:pt idx="3050">
                  <c:v>0.99900870752201798</c:v>
                </c:pt>
                <c:pt idx="3051">
                  <c:v>0.98062291386719291</c:v>
                </c:pt>
                <c:pt idx="3052">
                  <c:v>0.95797940341769794</c:v>
                </c:pt>
                <c:pt idx="3053">
                  <c:v>0.94186554430989566</c:v>
                </c:pt>
                <c:pt idx="3054">
                  <c:v>0.92246906545346952</c:v>
                </c:pt>
                <c:pt idx="3055">
                  <c:v>0.90157804622752591</c:v>
                </c:pt>
                <c:pt idx="3056">
                  <c:v>0.88628090647098223</c:v>
                </c:pt>
                <c:pt idx="3057">
                  <c:v>0.87026639675884154</c:v>
                </c:pt>
                <c:pt idx="3058">
                  <c:v>0.85172358895617784</c:v>
                </c:pt>
                <c:pt idx="3059">
                  <c:v>0.83544186704190671</c:v>
                </c:pt>
                <c:pt idx="3060">
                  <c:v>0.82191091819463313</c:v>
                </c:pt>
                <c:pt idx="3061">
                  <c:v>0.80602072413309578</c:v>
                </c:pt>
                <c:pt idx="3062">
                  <c:v>0.78786155270392322</c:v>
                </c:pt>
                <c:pt idx="3063">
                  <c:v>0.77302394970966959</c:v>
                </c:pt>
                <c:pt idx="3064">
                  <c:v>0.75929873097021972</c:v>
                </c:pt>
                <c:pt idx="3065">
                  <c:v>0.74537697461094554</c:v>
                </c:pt>
                <c:pt idx="3066">
                  <c:v>0.73005001357110977</c:v>
                </c:pt>
                <c:pt idx="3067">
                  <c:v>0.71890942832622462</c:v>
                </c:pt>
                <c:pt idx="3068">
                  <c:v>0.70764703981829447</c:v>
                </c:pt>
                <c:pt idx="3069">
                  <c:v>0.69388121265674296</c:v>
                </c:pt>
                <c:pt idx="3070">
                  <c:v>0.67946049890773552</c:v>
                </c:pt>
                <c:pt idx="3071">
                  <c:v>0.66698846665885725</c:v>
                </c:pt>
                <c:pt idx="3072">
                  <c:v>0.65506184787349531</c:v>
                </c:pt>
                <c:pt idx="3073">
                  <c:v>0.64317513475769361</c:v>
                </c:pt>
                <c:pt idx="3074">
                  <c:v>0.63182193005990772</c:v>
                </c:pt>
                <c:pt idx="3075">
                  <c:v>0.62129577053426754</c:v>
                </c:pt>
                <c:pt idx="3076">
                  <c:v>0.60989017163960668</c:v>
                </c:pt>
                <c:pt idx="3077">
                  <c:v>0.59809893698167871</c:v>
                </c:pt>
                <c:pt idx="3078">
                  <c:v>0.58631594419415156</c:v>
                </c:pt>
                <c:pt idx="3079">
                  <c:v>0.57683524576900769</c:v>
                </c:pt>
                <c:pt idx="3080">
                  <c:v>0.56595106406248963</c:v>
                </c:pt>
                <c:pt idx="3081">
                  <c:v>0.5564577864436826</c:v>
                </c:pt>
                <c:pt idx="3082">
                  <c:v>0.54654996058164951</c:v>
                </c:pt>
                <c:pt idx="3083">
                  <c:v>0.53762228986717353</c:v>
                </c:pt>
                <c:pt idx="3084">
                  <c:v>0.52976962896525226</c:v>
                </c:pt>
                <c:pt idx="3085">
                  <c:v>0.52108697949462157</c:v>
                </c:pt>
                <c:pt idx="3086">
                  <c:v>0.50996948583067259</c:v>
                </c:pt>
                <c:pt idx="3087">
                  <c:v>0.50331243102823597</c:v>
                </c:pt>
                <c:pt idx="3088">
                  <c:v>0.49702226403698363</c:v>
                </c:pt>
                <c:pt idx="3089">
                  <c:v>0.48721009793677145</c:v>
                </c:pt>
                <c:pt idx="3090">
                  <c:v>0.49115855022739896</c:v>
                </c:pt>
                <c:pt idx="3091">
                  <c:v>1.8236399214086521</c:v>
                </c:pt>
                <c:pt idx="3092">
                  <c:v>2.2030208777821403</c:v>
                </c:pt>
                <c:pt idx="3093">
                  <c:v>2.3275811226937186</c:v>
                </c:pt>
                <c:pt idx="3094">
                  <c:v>2.3414588081352128</c:v>
                </c:pt>
                <c:pt idx="3095">
                  <c:v>2.3108995045951577</c:v>
                </c:pt>
                <c:pt idx="3096">
                  <c:v>2.2664350275415392</c:v>
                </c:pt>
                <c:pt idx="3097">
                  <c:v>2.2161210306807826</c:v>
                </c:pt>
                <c:pt idx="3098">
                  <c:v>2.1624792456096942</c:v>
                </c:pt>
                <c:pt idx="3099">
                  <c:v>2.1100826839121103</c:v>
                </c:pt>
                <c:pt idx="3100">
                  <c:v>2.0611671546796826</c:v>
                </c:pt>
                <c:pt idx="3101">
                  <c:v>2.0100662610065552</c:v>
                </c:pt>
                <c:pt idx="3102">
                  <c:v>1.960204840553686</c:v>
                </c:pt>
                <c:pt idx="3103">
                  <c:v>1.9284784291766421</c:v>
                </c:pt>
                <c:pt idx="3104">
                  <c:v>2.297879127109475</c:v>
                </c:pt>
                <c:pt idx="3105">
                  <c:v>3.6733528335653158</c:v>
                </c:pt>
                <c:pt idx="3106">
                  <c:v>4.3999063442217219</c:v>
                </c:pt>
                <c:pt idx="3107">
                  <c:v>6.4463164821768242</c:v>
                </c:pt>
                <c:pt idx="3108">
                  <c:v>5.9918516219646998</c:v>
                </c:pt>
                <c:pt idx="3109">
                  <c:v>5.7704090710183298</c:v>
                </c:pt>
                <c:pt idx="3110">
                  <c:v>5.5562541291379945</c:v>
                </c:pt>
                <c:pt idx="3111">
                  <c:v>5.3482499957248013</c:v>
                </c:pt>
                <c:pt idx="3112">
                  <c:v>5.1648244892449462</c:v>
                </c:pt>
                <c:pt idx="3113">
                  <c:v>5.0015080079898508</c:v>
                </c:pt>
                <c:pt idx="3114">
                  <c:v>4.857258980306562</c:v>
                </c:pt>
                <c:pt idx="3115">
                  <c:v>4.7209318597447467</c:v>
                </c:pt>
                <c:pt idx="3116">
                  <c:v>4.5905643950307384</c:v>
                </c:pt>
                <c:pt idx="3117">
                  <c:v>4.466884506492752</c:v>
                </c:pt>
                <c:pt idx="3118">
                  <c:v>4.3417505258260771</c:v>
                </c:pt>
                <c:pt idx="3119">
                  <c:v>4.2211076442259445</c:v>
                </c:pt>
                <c:pt idx="3120">
                  <c:v>4.1666865096703898</c:v>
                </c:pt>
                <c:pt idx="3121">
                  <c:v>4.3753416847694373</c:v>
                </c:pt>
                <c:pt idx="3122">
                  <c:v>4.3893494164472724</c:v>
                </c:pt>
                <c:pt idx="3123">
                  <c:v>4.3385048771856942</c:v>
                </c:pt>
                <c:pt idx="3124">
                  <c:v>4.2624135706153776</c:v>
                </c:pt>
                <c:pt idx="3125">
                  <c:v>4.1725868942031186</c:v>
                </c:pt>
                <c:pt idx="3126">
                  <c:v>4.0769344258320528</c:v>
                </c:pt>
                <c:pt idx="3127">
                  <c:v>3.9795778511041853</c:v>
                </c:pt>
                <c:pt idx="3128">
                  <c:v>3.8816868488068246</c:v>
                </c:pt>
                <c:pt idx="3129">
                  <c:v>4.6170531359315552</c:v>
                </c:pt>
                <c:pt idx="3130">
                  <c:v>11.277961395734147</c:v>
                </c:pt>
                <c:pt idx="3131">
                  <c:v>7.8480195199644625</c:v>
                </c:pt>
                <c:pt idx="3132">
                  <c:v>7.9042814413884805</c:v>
                </c:pt>
                <c:pt idx="3133">
                  <c:v>7.9876897773999795</c:v>
                </c:pt>
                <c:pt idx="3134">
                  <c:v>7.914840079221114</c:v>
                </c:pt>
                <c:pt idx="3135">
                  <c:v>8.4433761399748484</c:v>
                </c:pt>
                <c:pt idx="3136">
                  <c:v>8.4447137488530597</c:v>
                </c:pt>
                <c:pt idx="3137">
                  <c:v>8.3388370157887994</c:v>
                </c:pt>
                <c:pt idx="3138">
                  <c:v>8.1699186751644106</c:v>
                </c:pt>
                <c:pt idx="3139">
                  <c:v>7.9816694644100075</c:v>
                </c:pt>
                <c:pt idx="3140">
                  <c:v>7.7919062015608294</c:v>
                </c:pt>
                <c:pt idx="3141">
                  <c:v>7.6177029477003977</c:v>
                </c:pt>
                <c:pt idx="3142">
                  <c:v>7.4790091026857839</c:v>
                </c:pt>
                <c:pt idx="3143">
                  <c:v>12.04672314441051</c:v>
                </c:pt>
                <c:pt idx="3144">
                  <c:v>8.9228892124266856</c:v>
                </c:pt>
                <c:pt idx="3145">
                  <c:v>8.0584633935060008</c:v>
                </c:pt>
                <c:pt idx="3146">
                  <c:v>8.0948568535581558</c:v>
                </c:pt>
                <c:pt idx="3147">
                  <c:v>7.9288766215724396</c:v>
                </c:pt>
                <c:pt idx="3148">
                  <c:v>7.9865857895183874</c:v>
                </c:pt>
                <c:pt idx="3149">
                  <c:v>8.1105285600114225</c:v>
                </c:pt>
                <c:pt idx="3150">
                  <c:v>8.2352122183301617</c:v>
                </c:pt>
                <c:pt idx="3151">
                  <c:v>8.1899495017002728</c:v>
                </c:pt>
                <c:pt idx="3152">
                  <c:v>8.8250176980051158</c:v>
                </c:pt>
                <c:pt idx="3153">
                  <c:v>9.7919529512407006</c:v>
                </c:pt>
                <c:pt idx="3154">
                  <c:v>10.051965436165142</c:v>
                </c:pt>
                <c:pt idx="3155">
                  <c:v>10.116793609267722</c:v>
                </c:pt>
                <c:pt idx="3156">
                  <c:v>11.414042019455104</c:v>
                </c:pt>
                <c:pt idx="3157">
                  <c:v>12.050695330998504</c:v>
                </c:pt>
                <c:pt idx="3158">
                  <c:v>12.020094004087166</c:v>
                </c:pt>
                <c:pt idx="3159">
                  <c:v>11.694579900927657</c:v>
                </c:pt>
                <c:pt idx="3160">
                  <c:v>10.989937631290852</c:v>
                </c:pt>
                <c:pt idx="3161">
                  <c:v>10.371001658615219</c:v>
                </c:pt>
                <c:pt idx="3162">
                  <c:v>10.758369336060232</c:v>
                </c:pt>
                <c:pt idx="3163">
                  <c:v>11.629086499733274</c:v>
                </c:pt>
                <c:pt idx="3164">
                  <c:v>11.561132395853702</c:v>
                </c:pt>
                <c:pt idx="3165">
                  <c:v>12.340722108547274</c:v>
                </c:pt>
                <c:pt idx="3166">
                  <c:v>21.73556616498982</c:v>
                </c:pt>
                <c:pt idx="3167">
                  <c:v>16.486418999407739</c:v>
                </c:pt>
                <c:pt idx="3168">
                  <c:v>15.742988210937359</c:v>
                </c:pt>
                <c:pt idx="3169">
                  <c:v>14.897376389396118</c:v>
                </c:pt>
                <c:pt idx="3170">
                  <c:v>13.901173483631847</c:v>
                </c:pt>
                <c:pt idx="3171">
                  <c:v>16.413754196722827</c:v>
                </c:pt>
                <c:pt idx="3172">
                  <c:v>14.891522105663423</c:v>
                </c:pt>
                <c:pt idx="3173">
                  <c:v>14.776630302090112</c:v>
                </c:pt>
                <c:pt idx="3174">
                  <c:v>15.956492373858127</c:v>
                </c:pt>
                <c:pt idx="3175">
                  <c:v>19.194506838079029</c:v>
                </c:pt>
                <c:pt idx="3176">
                  <c:v>16.335730791799421</c:v>
                </c:pt>
                <c:pt idx="3177">
                  <c:v>15.629217078876767</c:v>
                </c:pt>
                <c:pt idx="3178">
                  <c:v>14.941349093203055</c:v>
                </c:pt>
                <c:pt idx="3179">
                  <c:v>14.11751559000327</c:v>
                </c:pt>
                <c:pt idx="3180">
                  <c:v>15.841372435980968</c:v>
                </c:pt>
                <c:pt idx="3181">
                  <c:v>14.221575494881348</c:v>
                </c:pt>
                <c:pt idx="3182">
                  <c:v>13.664844514139252</c:v>
                </c:pt>
                <c:pt idx="3183">
                  <c:v>13.532821404233847</c:v>
                </c:pt>
                <c:pt idx="3184">
                  <c:v>13.223910358273763</c:v>
                </c:pt>
                <c:pt idx="3185">
                  <c:v>13.066612687148764</c:v>
                </c:pt>
                <c:pt idx="3186">
                  <c:v>12.795228401706661</c:v>
                </c:pt>
                <c:pt idx="3187">
                  <c:v>12.38627112111913</c:v>
                </c:pt>
                <c:pt idx="3188">
                  <c:v>11.946369474537418</c:v>
                </c:pt>
                <c:pt idx="3189">
                  <c:v>11.619567298325544</c:v>
                </c:pt>
                <c:pt idx="3190">
                  <c:v>11.68755464608145</c:v>
                </c:pt>
                <c:pt idx="3191">
                  <c:v>12.066366127266567</c:v>
                </c:pt>
                <c:pt idx="3192">
                  <c:v>12.90194106676889</c:v>
                </c:pt>
                <c:pt idx="3193">
                  <c:v>13.426839345543756</c:v>
                </c:pt>
                <c:pt idx="3194">
                  <c:v>13.774175916258994</c:v>
                </c:pt>
                <c:pt idx="3195">
                  <c:v>13.807707579542249</c:v>
                </c:pt>
                <c:pt idx="3196">
                  <c:v>13.494824228335169</c:v>
                </c:pt>
                <c:pt idx="3197">
                  <c:v>12.922504402723177</c:v>
                </c:pt>
                <c:pt idx="3198">
                  <c:v>12.517029652076975</c:v>
                </c:pt>
                <c:pt idx="3199">
                  <c:v>12.217026466697648</c:v>
                </c:pt>
                <c:pt idx="3200">
                  <c:v>11.897009442572131</c:v>
                </c:pt>
                <c:pt idx="3201">
                  <c:v>11.815936296149477</c:v>
                </c:pt>
                <c:pt idx="3202">
                  <c:v>11.895907953832504</c:v>
                </c:pt>
                <c:pt idx="3203">
                  <c:v>12.446861824724415</c:v>
                </c:pt>
                <c:pt idx="3204">
                  <c:v>13.174252180958861</c:v>
                </c:pt>
                <c:pt idx="3205">
                  <c:v>13.744992784248391</c:v>
                </c:pt>
                <c:pt idx="3206">
                  <c:v>14.743472572313568</c:v>
                </c:pt>
                <c:pt idx="3207">
                  <c:v>14.995158146887302</c:v>
                </c:pt>
                <c:pt idx="3208">
                  <c:v>14.774564861770783</c:v>
                </c:pt>
                <c:pt idx="3209">
                  <c:v>14.166767398767496</c:v>
                </c:pt>
                <c:pt idx="3210">
                  <c:v>15.391601558566174</c:v>
                </c:pt>
                <c:pt idx="3211">
                  <c:v>16.234353580933217</c:v>
                </c:pt>
                <c:pt idx="3212">
                  <c:v>16.586673719036149</c:v>
                </c:pt>
                <c:pt idx="3213">
                  <c:v>16.588288855838876</c:v>
                </c:pt>
                <c:pt idx="3214">
                  <c:v>16.058645465810315</c:v>
                </c:pt>
                <c:pt idx="3215">
                  <c:v>15.457400505290998</c:v>
                </c:pt>
                <c:pt idx="3216">
                  <c:v>14.729764604941819</c:v>
                </c:pt>
                <c:pt idx="3217">
                  <c:v>13.770326544960207</c:v>
                </c:pt>
                <c:pt idx="3218">
                  <c:v>14.588218993909692</c:v>
                </c:pt>
                <c:pt idx="3219">
                  <c:v>17.711543824836927</c:v>
                </c:pt>
                <c:pt idx="3220">
                  <c:v>16.288193117939496</c:v>
                </c:pt>
                <c:pt idx="3221">
                  <c:v>17.586923095722643</c:v>
                </c:pt>
                <c:pt idx="3222">
                  <c:v>19.350541316650805</c:v>
                </c:pt>
                <c:pt idx="3223">
                  <c:v>17.813166165284599</c:v>
                </c:pt>
                <c:pt idx="3224">
                  <c:v>16.960617752044726</c:v>
                </c:pt>
                <c:pt idx="3225">
                  <c:v>16.120348247933602</c:v>
                </c:pt>
                <c:pt idx="3226">
                  <c:v>15.288725091183441</c:v>
                </c:pt>
                <c:pt idx="3227">
                  <c:v>14.524041786524933</c:v>
                </c:pt>
                <c:pt idx="3228">
                  <c:v>13.772969029604306</c:v>
                </c:pt>
                <c:pt idx="3229">
                  <c:v>13.172484109748885</c:v>
                </c:pt>
                <c:pt idx="3230">
                  <c:v>12.683338132653358</c:v>
                </c:pt>
                <c:pt idx="3231">
                  <c:v>12.100614113445348</c:v>
                </c:pt>
                <c:pt idx="3232">
                  <c:v>11.503548325012158</c:v>
                </c:pt>
                <c:pt idx="3233">
                  <c:v>10.930978507579848</c:v>
                </c:pt>
                <c:pt idx="3234">
                  <c:v>10.456746194214556</c:v>
                </c:pt>
                <c:pt idx="3235">
                  <c:v>10.602948586732483</c:v>
                </c:pt>
                <c:pt idx="3236">
                  <c:v>10.99075646507332</c:v>
                </c:pt>
                <c:pt idx="3237">
                  <c:v>10.86500888355798</c:v>
                </c:pt>
                <c:pt idx="3238">
                  <c:v>10.542322168105448</c:v>
                </c:pt>
                <c:pt idx="3239">
                  <c:v>10.115602670099934</c:v>
                </c:pt>
                <c:pt idx="3240">
                  <c:v>9.7214864429080166</c:v>
                </c:pt>
                <c:pt idx="3241">
                  <c:v>9.3789070058104649</c:v>
                </c:pt>
                <c:pt idx="3242">
                  <c:v>9.2666022310865728</c:v>
                </c:pt>
                <c:pt idx="3243">
                  <c:v>9.2416493702462361</c:v>
                </c:pt>
                <c:pt idx="3244">
                  <c:v>9.2979560650093891</c:v>
                </c:pt>
                <c:pt idx="3245">
                  <c:v>9.2868537864976002</c:v>
                </c:pt>
                <c:pt idx="3246">
                  <c:v>9.2523041890895605</c:v>
                </c:pt>
                <c:pt idx="3247">
                  <c:v>9.6095263009357801</c:v>
                </c:pt>
                <c:pt idx="3248">
                  <c:v>9.418236178427124</c:v>
                </c:pt>
                <c:pt idx="3249">
                  <c:v>9.2581672400946484</c:v>
                </c:pt>
                <c:pt idx="3250">
                  <c:v>9.0977580716280322</c:v>
                </c:pt>
                <c:pt idx="3251">
                  <c:v>8.9097322049437793</c:v>
                </c:pt>
                <c:pt idx="3252">
                  <c:v>8.8175022068494719</c:v>
                </c:pt>
                <c:pt idx="3253">
                  <c:v>8.8157807420110501</c:v>
                </c:pt>
                <c:pt idx="3254">
                  <c:v>8.928065903670344</c:v>
                </c:pt>
                <c:pt idx="3255">
                  <c:v>8.8149339703884024</c:v>
                </c:pt>
                <c:pt idx="3256">
                  <c:v>8.7036813723488571</c:v>
                </c:pt>
                <c:pt idx="3257">
                  <c:v>8.6246243618141367</c:v>
                </c:pt>
                <c:pt idx="3258">
                  <c:v>8.6801396499246248</c:v>
                </c:pt>
                <c:pt idx="3259">
                  <c:v>8.6274584995555657</c:v>
                </c:pt>
                <c:pt idx="3260">
                  <c:v>8.6074473328213728</c:v>
                </c:pt>
                <c:pt idx="3261">
                  <c:v>8.6146211029110749</c:v>
                </c:pt>
                <c:pt idx="3262">
                  <c:v>8.626711775314714</c:v>
                </c:pt>
                <c:pt idx="3263">
                  <c:v>8.7443921922508672</c:v>
                </c:pt>
                <c:pt idx="3264">
                  <c:v>8.7266083596354189</c:v>
                </c:pt>
                <c:pt idx="3265">
                  <c:v>8.6866434352026527</c:v>
                </c:pt>
                <c:pt idx="3266">
                  <c:v>8.8304002133236015</c:v>
                </c:pt>
                <c:pt idx="3267">
                  <c:v>8.8635755980809883</c:v>
                </c:pt>
                <c:pt idx="3268">
                  <c:v>8.7283683131196419</c:v>
                </c:pt>
                <c:pt idx="3269">
                  <c:v>8.7876459776226774</c:v>
                </c:pt>
                <c:pt idx="3270">
                  <c:v>9.7044681809653159</c:v>
                </c:pt>
                <c:pt idx="3271">
                  <c:v>9.6916031189943901</c:v>
                </c:pt>
                <c:pt idx="3272">
                  <c:v>9.410486184741556</c:v>
                </c:pt>
                <c:pt idx="3273">
                  <c:v>9.2243164023231472</c:v>
                </c:pt>
                <c:pt idx="3274">
                  <c:v>9.0675899034124647</c:v>
                </c:pt>
                <c:pt idx="3275">
                  <c:v>8.9339528989973225</c:v>
                </c:pt>
                <c:pt idx="3276">
                  <c:v>8.7882705510165486</c:v>
                </c:pt>
                <c:pt idx="3277">
                  <c:v>8.677663982280011</c:v>
                </c:pt>
                <c:pt idx="3278">
                  <c:v>8.578575303203305</c:v>
                </c:pt>
                <c:pt idx="3279">
                  <c:v>8.4882445471022248</c:v>
                </c:pt>
                <c:pt idx="3280">
                  <c:v>8.4209126215681902</c:v>
                </c:pt>
                <c:pt idx="3281">
                  <c:v>8.2807242758665165</c:v>
                </c:pt>
                <c:pt idx="3282">
                  <c:v>8.1016453253039007</c:v>
                </c:pt>
                <c:pt idx="3283">
                  <c:v>7.9022044301947734</c:v>
                </c:pt>
                <c:pt idx="3284">
                  <c:v>7.6898160642855773</c:v>
                </c:pt>
                <c:pt idx="3285">
                  <c:v>7.4893342235738434</c:v>
                </c:pt>
                <c:pt idx="3286">
                  <c:v>7.3268865415512101</c:v>
                </c:pt>
                <c:pt idx="3287">
                  <c:v>7.1907318166849858</c:v>
                </c:pt>
                <c:pt idx="3288">
                  <c:v>7.0645473577526872</c:v>
                </c:pt>
                <c:pt idx="3289">
                  <c:v>6.9596008447974453</c:v>
                </c:pt>
                <c:pt idx="3290">
                  <c:v>6.8665838654249445</c:v>
                </c:pt>
                <c:pt idx="3291">
                  <c:v>6.7702089708139939</c:v>
                </c:pt>
                <c:pt idx="3292">
                  <c:v>6.6919768184861006</c:v>
                </c:pt>
                <c:pt idx="3293">
                  <c:v>6.6205304144461987</c:v>
                </c:pt>
                <c:pt idx="3294">
                  <c:v>6.5618879258268787</c:v>
                </c:pt>
                <c:pt idx="3295">
                  <c:v>6.4929194123471721</c:v>
                </c:pt>
                <c:pt idx="3296">
                  <c:v>6.4212878848986934</c:v>
                </c:pt>
                <c:pt idx="3297">
                  <c:v>6.3433077838177594</c:v>
                </c:pt>
                <c:pt idx="3298">
                  <c:v>6.2774618082845173</c:v>
                </c:pt>
                <c:pt idx="3299">
                  <c:v>6.2049111804993284</c:v>
                </c:pt>
                <c:pt idx="3300">
                  <c:v>6.123167963235737</c:v>
                </c:pt>
                <c:pt idx="3301">
                  <c:v>6.0370439733200874</c:v>
                </c:pt>
                <c:pt idx="3302">
                  <c:v>5.9715850115249189</c:v>
                </c:pt>
                <c:pt idx="3303">
                  <c:v>5.9815920071290014</c:v>
                </c:pt>
                <c:pt idx="3304">
                  <c:v>6.3435015754910475</c:v>
                </c:pt>
                <c:pt idx="3305">
                  <c:v>6.5004935752093722</c:v>
                </c:pt>
                <c:pt idx="3306">
                  <c:v>6.4909739193489653</c:v>
                </c:pt>
                <c:pt idx="3307">
                  <c:v>6.5046520721266567</c:v>
                </c:pt>
                <c:pt idx="3308">
                  <c:v>6.5103512099256475</c:v>
                </c:pt>
                <c:pt idx="3309">
                  <c:v>6.4426540471289035</c:v>
                </c:pt>
                <c:pt idx="3310">
                  <c:v>6.3671021379792645</c:v>
                </c:pt>
                <c:pt idx="3311">
                  <c:v>6.315736286079126</c:v>
                </c:pt>
                <c:pt idx="3312">
                  <c:v>6.2310379076068187</c:v>
                </c:pt>
                <c:pt idx="3313">
                  <c:v>6.1404751121598871</c:v>
                </c:pt>
                <c:pt idx="3314">
                  <c:v>6.0485742938511073</c:v>
                </c:pt>
                <c:pt idx="3315">
                  <c:v>5.953090117797732</c:v>
                </c:pt>
                <c:pt idx="3316">
                  <c:v>5.8607936497326172</c:v>
                </c:pt>
                <c:pt idx="3317">
                  <c:v>5.7382845141334888</c:v>
                </c:pt>
                <c:pt idx="3318">
                  <c:v>5.6009865610443681</c:v>
                </c:pt>
                <c:pt idx="3319">
                  <c:v>5.4603935008990128</c:v>
                </c:pt>
                <c:pt idx="3320">
                  <c:v>5.3292856763642256</c:v>
                </c:pt>
                <c:pt idx="3321">
                  <c:v>5.1965776901551965</c:v>
                </c:pt>
                <c:pt idx="3322">
                  <c:v>5.0794002806731866</c:v>
                </c:pt>
                <c:pt idx="3323">
                  <c:v>4.9592376954163058</c:v>
                </c:pt>
                <c:pt idx="3324">
                  <c:v>4.8444192874897345</c:v>
                </c:pt>
                <c:pt idx="3325">
                  <c:v>4.7168360423341333</c:v>
                </c:pt>
                <c:pt idx="3326">
                  <c:v>4.5903263637368301</c:v>
                </c:pt>
                <c:pt idx="3327">
                  <c:v>4.4627351997465787</c:v>
                </c:pt>
                <c:pt idx="3328">
                  <c:v>4.3350365717959232</c:v>
                </c:pt>
                <c:pt idx="3329">
                  <c:v>4.2158888057925017</c:v>
                </c:pt>
                <c:pt idx="3330">
                  <c:v>4.0996592221628845</c:v>
                </c:pt>
                <c:pt idx="3331">
                  <c:v>3.9902686495288489</c:v>
                </c:pt>
                <c:pt idx="3332">
                  <c:v>3.8806866470796204</c:v>
                </c:pt>
                <c:pt idx="3333">
                  <c:v>3.7802553420450797</c:v>
                </c:pt>
                <c:pt idx="3334">
                  <c:v>3.6793937421555203</c:v>
                </c:pt>
                <c:pt idx="3335">
                  <c:v>3.58412191910638</c:v>
                </c:pt>
                <c:pt idx="3336">
                  <c:v>3.490768117950326</c:v>
                </c:pt>
                <c:pt idx="3337">
                  <c:v>3.4011523241367967</c:v>
                </c:pt>
                <c:pt idx="3338">
                  <c:v>3.3145511029593435</c:v>
                </c:pt>
                <c:pt idx="3339">
                  <c:v>3.2246795641535497</c:v>
                </c:pt>
                <c:pt idx="3340">
                  <c:v>3.1403583371101762</c:v>
                </c:pt>
                <c:pt idx="3341">
                  <c:v>3.0581405628769347</c:v>
                </c:pt>
                <c:pt idx="3342">
                  <c:v>2.9781473625859451</c:v>
                </c:pt>
                <c:pt idx="3343">
                  <c:v>2.8999509222795403</c:v>
                </c:pt>
                <c:pt idx="3344">
                  <c:v>2.8248079496866061</c:v>
                </c:pt>
                <c:pt idx="3345">
                  <c:v>2.7526695590693371</c:v>
                </c:pt>
                <c:pt idx="3346">
                  <c:v>2.6825845342275012</c:v>
                </c:pt>
                <c:pt idx="3347">
                  <c:v>2.6133041481459194</c:v>
                </c:pt>
                <c:pt idx="3348">
                  <c:v>2.5475797153576445</c:v>
                </c:pt>
                <c:pt idx="3349">
                  <c:v>2.4823639408808007</c:v>
                </c:pt>
                <c:pt idx="3350">
                  <c:v>2.4214108805054848</c:v>
                </c:pt>
                <c:pt idx="3351">
                  <c:v>2.3605759022149395</c:v>
                </c:pt>
                <c:pt idx="3352">
                  <c:v>2.3029156487085718</c:v>
                </c:pt>
                <c:pt idx="3353">
                  <c:v>2.2453880009953253</c:v>
                </c:pt>
                <c:pt idx="3354">
                  <c:v>2.1909520430268197</c:v>
                </c:pt>
                <c:pt idx="3355">
                  <c:v>2.136968027340663</c:v>
                </c:pt>
                <c:pt idx="3356">
                  <c:v>2.0849973416849275</c:v>
                </c:pt>
                <c:pt idx="3357">
                  <c:v>2.0351024765958408</c:v>
                </c:pt>
                <c:pt idx="3358">
                  <c:v>1.9868469939016449</c:v>
                </c:pt>
                <c:pt idx="3359">
                  <c:v>1.9377954961257315</c:v>
                </c:pt>
                <c:pt idx="3360">
                  <c:v>1.8923135967638962</c:v>
                </c:pt>
                <c:pt idx="3361">
                  <c:v>1.84716789141032</c:v>
                </c:pt>
                <c:pt idx="3362">
                  <c:v>1.8040259297083161</c:v>
                </c:pt>
                <c:pt idx="3363">
                  <c:v>1.7612561881020912</c:v>
                </c:pt>
                <c:pt idx="3364">
                  <c:v>1.7206280433668244</c:v>
                </c:pt>
                <c:pt idx="3365">
                  <c:v>1.6804117468946587</c:v>
                </c:pt>
                <c:pt idx="3366">
                  <c:v>1.640978399715151</c:v>
                </c:pt>
                <c:pt idx="3367">
                  <c:v>1.6025999282291352</c:v>
                </c:pt>
                <c:pt idx="3368">
                  <c:v>1.5636490606356419</c:v>
                </c:pt>
                <c:pt idx="3369">
                  <c:v>1.5288993040320777</c:v>
                </c:pt>
                <c:pt idx="3370">
                  <c:v>1.4916249221684432</c:v>
                </c:pt>
                <c:pt idx="3371">
                  <c:v>1.4594009138368924</c:v>
                </c:pt>
                <c:pt idx="3372">
                  <c:v>1.4278029918785009</c:v>
                </c:pt>
                <c:pt idx="3373">
                  <c:v>1.3946075627896297</c:v>
                </c:pt>
                <c:pt idx="3374">
                  <c:v>1.3637917069107139</c:v>
                </c:pt>
                <c:pt idx="3375">
                  <c:v>1.3325331591809053</c:v>
                </c:pt>
                <c:pt idx="3376">
                  <c:v>1.3032102904423364</c:v>
                </c:pt>
                <c:pt idx="3377">
                  <c:v>1.2742020892783821</c:v>
                </c:pt>
                <c:pt idx="3378">
                  <c:v>1.2457881443705929</c:v>
                </c:pt>
                <c:pt idx="3379">
                  <c:v>1.2185486273595632</c:v>
                </c:pt>
                <c:pt idx="3380">
                  <c:v>1.1913642761952752</c:v>
                </c:pt>
                <c:pt idx="3381">
                  <c:v>1.1642163789629782</c:v>
                </c:pt>
                <c:pt idx="3382">
                  <c:v>1.1393867581710073</c:v>
                </c:pt>
                <c:pt idx="3383">
                  <c:v>1.1142577554873521</c:v>
                </c:pt>
                <c:pt idx="3384">
                  <c:v>1.0899122169121556</c:v>
                </c:pt>
                <c:pt idx="3385">
                  <c:v>1.0668334783737001</c:v>
                </c:pt>
                <c:pt idx="3386">
                  <c:v>1.043105351735774</c:v>
                </c:pt>
                <c:pt idx="3387">
                  <c:v>1.0235121112046788</c:v>
                </c:pt>
                <c:pt idx="3388">
                  <c:v>1.0005384801244608</c:v>
                </c:pt>
                <c:pt idx="3389">
                  <c:v>0.9788696181492873</c:v>
                </c:pt>
                <c:pt idx="3390">
                  <c:v>0.95629110878214907</c:v>
                </c:pt>
                <c:pt idx="3391">
                  <c:v>0.9373889472695317</c:v>
                </c:pt>
                <c:pt idx="3392">
                  <c:v>0.91904952884175617</c:v>
                </c:pt>
                <c:pt idx="3393">
                  <c:v>0.89925963728921965</c:v>
                </c:pt>
                <c:pt idx="3394">
                  <c:v>0.88329373965282776</c:v>
                </c:pt>
                <c:pt idx="3395">
                  <c:v>0.86774753536699323</c:v>
                </c:pt>
                <c:pt idx="3396">
                  <c:v>0.85087039156430422</c:v>
                </c:pt>
                <c:pt idx="3397">
                  <c:v>0.83098511185499113</c:v>
                </c:pt>
                <c:pt idx="3398">
                  <c:v>0.81537702146948365</c:v>
                </c:pt>
                <c:pt idx="3399">
                  <c:v>0.7985116405624485</c:v>
                </c:pt>
                <c:pt idx="3400">
                  <c:v>0.78242827381368074</c:v>
                </c:pt>
                <c:pt idx="3401">
                  <c:v>0.76678009225822985</c:v>
                </c:pt>
                <c:pt idx="3402">
                  <c:v>0.75287218807734257</c:v>
                </c:pt>
                <c:pt idx="3403">
                  <c:v>0.73950174960379533</c:v>
                </c:pt>
                <c:pt idx="3404">
                  <c:v>0.72366082385214092</c:v>
                </c:pt>
                <c:pt idx="3405">
                  <c:v>0.70854056715653368</c:v>
                </c:pt>
                <c:pt idx="3406">
                  <c:v>0.6939320858138962</c:v>
                </c:pt>
                <c:pt idx="3407">
                  <c:v>0.68052655099453907</c:v>
                </c:pt>
                <c:pt idx="3408">
                  <c:v>0.66781531037089592</c:v>
                </c:pt>
                <c:pt idx="3409">
                  <c:v>0.65408999655804434</c:v>
                </c:pt>
                <c:pt idx="3410">
                  <c:v>0.64224244332122904</c:v>
                </c:pt>
                <c:pt idx="3411">
                  <c:v>0.62846471765807843</c:v>
                </c:pt>
                <c:pt idx="3412">
                  <c:v>0.61694911313733536</c:v>
                </c:pt>
                <c:pt idx="3413">
                  <c:v>0.60478814342787635</c:v>
                </c:pt>
                <c:pt idx="3414">
                  <c:v>0.59277453601251262</c:v>
                </c:pt>
                <c:pt idx="3415">
                  <c:v>0.58160122608134623</c:v>
                </c:pt>
                <c:pt idx="3416">
                  <c:v>0.57206135059952723</c:v>
                </c:pt>
                <c:pt idx="3417">
                  <c:v>0.56054824254443936</c:v>
                </c:pt>
                <c:pt idx="3418">
                  <c:v>0.55015542530748263</c:v>
                </c:pt>
                <c:pt idx="3419">
                  <c:v>0.54117660725573913</c:v>
                </c:pt>
                <c:pt idx="3420">
                  <c:v>0.5310056764489578</c:v>
                </c:pt>
                <c:pt idx="3421">
                  <c:v>0.52163669550742353</c:v>
                </c:pt>
                <c:pt idx="3422">
                  <c:v>0.51226389662642213</c:v>
                </c:pt>
                <c:pt idx="3423">
                  <c:v>0.50028167673306467</c:v>
                </c:pt>
                <c:pt idx="3424">
                  <c:v>0.49608459278146089</c:v>
                </c:pt>
                <c:pt idx="3425">
                  <c:v>0.48496735718225042</c:v>
                </c:pt>
                <c:pt idx="3426">
                  <c:v>0.4756248333626803</c:v>
                </c:pt>
                <c:pt idx="3427">
                  <c:v>0.46745203145347658</c:v>
                </c:pt>
                <c:pt idx="3428">
                  <c:v>0.45894410409891667</c:v>
                </c:pt>
                <c:pt idx="3429">
                  <c:v>0.45049634238655178</c:v>
                </c:pt>
                <c:pt idx="3430">
                  <c:v>0.4425041718931918</c:v>
                </c:pt>
                <c:pt idx="3431">
                  <c:v>0.43546314884381332</c:v>
                </c:pt>
                <c:pt idx="3432">
                  <c:v>0.42776895638017182</c:v>
                </c:pt>
                <c:pt idx="3433">
                  <c:v>0.53060110220109136</c:v>
                </c:pt>
                <c:pt idx="3434">
                  <c:v>0.55762778970282056</c:v>
                </c:pt>
                <c:pt idx="3435">
                  <c:v>0.5604031085346235</c:v>
                </c:pt>
                <c:pt idx="3436">
                  <c:v>0.55489740639240148</c:v>
                </c:pt>
                <c:pt idx="3437">
                  <c:v>0.54492510011781314</c:v>
                </c:pt>
                <c:pt idx="3438">
                  <c:v>0.53478452487500849</c:v>
                </c:pt>
                <c:pt idx="3439">
                  <c:v>0.52430646764292277</c:v>
                </c:pt>
                <c:pt idx="3440">
                  <c:v>0.51488561438070835</c:v>
                </c:pt>
                <c:pt idx="3441">
                  <c:v>0.50403375668539874</c:v>
                </c:pt>
                <c:pt idx="3442">
                  <c:v>0.49378189040866982</c:v>
                </c:pt>
                <c:pt idx="3443">
                  <c:v>0.48503710666880739</c:v>
                </c:pt>
                <c:pt idx="3444">
                  <c:v>0.47470450873148762</c:v>
                </c:pt>
                <c:pt idx="3445">
                  <c:v>0.46557847796598301</c:v>
                </c:pt>
                <c:pt idx="3446">
                  <c:v>0.45515311469463077</c:v>
                </c:pt>
                <c:pt idx="3447">
                  <c:v>0.44882268773797501</c:v>
                </c:pt>
                <c:pt idx="3448">
                  <c:v>0.44008162960234448</c:v>
                </c:pt>
                <c:pt idx="3449">
                  <c:v>0.43492453180490986</c:v>
                </c:pt>
                <c:pt idx="3450">
                  <c:v>0.42864664360825006</c:v>
                </c:pt>
                <c:pt idx="3451">
                  <c:v>0.42103827368875663</c:v>
                </c:pt>
                <c:pt idx="3452">
                  <c:v>0.41623489513915424</c:v>
                </c:pt>
                <c:pt idx="3453">
                  <c:v>0.41027182088240882</c:v>
                </c:pt>
                <c:pt idx="3454">
                  <c:v>0.40346083933805443</c:v>
                </c:pt>
                <c:pt idx="3455">
                  <c:v>0.39670262971826875</c:v>
                </c:pt>
                <c:pt idx="3456">
                  <c:v>0.38999417492286953</c:v>
                </c:pt>
                <c:pt idx="3457">
                  <c:v>0.38413247604414535</c:v>
                </c:pt>
                <c:pt idx="3458">
                  <c:v>0.37791332218350232</c:v>
                </c:pt>
                <c:pt idx="3459">
                  <c:v>0.3709322534864764</c:v>
                </c:pt>
                <c:pt idx="3460">
                  <c:v>0.36438145134095962</c:v>
                </c:pt>
                <c:pt idx="3461">
                  <c:v>0.35765931851586907</c:v>
                </c:pt>
                <c:pt idx="3462">
                  <c:v>0.35273932512171674</c:v>
                </c:pt>
                <c:pt idx="3463">
                  <c:v>0.35027723130923055</c:v>
                </c:pt>
                <c:pt idx="3464">
                  <c:v>0.44416879581418289</c:v>
                </c:pt>
                <c:pt idx="3465">
                  <c:v>0.470919383167474</c:v>
                </c:pt>
                <c:pt idx="3466">
                  <c:v>0.47590413752993088</c:v>
                </c:pt>
                <c:pt idx="3467">
                  <c:v>0.47202875122970611</c:v>
                </c:pt>
                <c:pt idx="3468">
                  <c:v>0.46434567789584491</c:v>
                </c:pt>
                <c:pt idx="3469">
                  <c:v>0.4568954122029128</c:v>
                </c:pt>
                <c:pt idx="3470">
                  <c:v>0.44682447693136984</c:v>
                </c:pt>
                <c:pt idx="3471">
                  <c:v>0.43859866951096405</c:v>
                </c:pt>
                <c:pt idx="3472">
                  <c:v>0.42911906363662938</c:v>
                </c:pt>
                <c:pt idx="3473">
                  <c:v>0.42001270678245312</c:v>
                </c:pt>
                <c:pt idx="3474">
                  <c:v>0.41218625592874092</c:v>
                </c:pt>
                <c:pt idx="3475">
                  <c:v>0.40304620032684224</c:v>
                </c:pt>
                <c:pt idx="3476">
                  <c:v>0.3926872203724745</c:v>
                </c:pt>
                <c:pt idx="3477">
                  <c:v>0.38340414444062398</c:v>
                </c:pt>
                <c:pt idx="3478">
                  <c:v>0.3756919486108764</c:v>
                </c:pt>
                <c:pt idx="3479">
                  <c:v>0.36674575244888075</c:v>
                </c:pt>
                <c:pt idx="3480">
                  <c:v>0.35866081490831048</c:v>
                </c:pt>
                <c:pt idx="3481">
                  <c:v>0.35023253034985724</c:v>
                </c:pt>
                <c:pt idx="3482">
                  <c:v>0.34265642467392865</c:v>
                </c:pt>
                <c:pt idx="3483">
                  <c:v>0.3661297977588584</c:v>
                </c:pt>
                <c:pt idx="3484">
                  <c:v>0.55404451138995869</c:v>
                </c:pt>
                <c:pt idx="3485">
                  <c:v>1.0916117819525939</c:v>
                </c:pt>
                <c:pt idx="3486">
                  <c:v>1.2766241822893778</c:v>
                </c:pt>
                <c:pt idx="3487">
                  <c:v>1.3328457120292179</c:v>
                </c:pt>
                <c:pt idx="3488">
                  <c:v>1.3390985923459338</c:v>
                </c:pt>
                <c:pt idx="3489">
                  <c:v>1.3246484308013546</c:v>
                </c:pt>
                <c:pt idx="3490">
                  <c:v>1.303659044637234</c:v>
                </c:pt>
                <c:pt idx="3491">
                  <c:v>2.5093731042182839</c:v>
                </c:pt>
                <c:pt idx="3492">
                  <c:v>5.8537779999916912</c:v>
                </c:pt>
                <c:pt idx="3493">
                  <c:v>8.1418833056124189</c:v>
                </c:pt>
                <c:pt idx="3494">
                  <c:v>7.6960022778244133</c:v>
                </c:pt>
                <c:pt idx="3495">
                  <c:v>6.7466020381035676</c:v>
                </c:pt>
                <c:pt idx="3496">
                  <c:v>6.4738546140548134</c:v>
                </c:pt>
                <c:pt idx="3497">
                  <c:v>6.1683597332357651</c:v>
                </c:pt>
                <c:pt idx="3498">
                  <c:v>5.9767770418072992</c:v>
                </c:pt>
                <c:pt idx="3499">
                  <c:v>6.0824957915863402</c:v>
                </c:pt>
                <c:pt idx="3500">
                  <c:v>6.3116117116057842</c:v>
                </c:pt>
                <c:pt idx="3501">
                  <c:v>6.2787638113847288</c:v>
                </c:pt>
                <c:pt idx="3502">
                  <c:v>6.2203751470987365</c:v>
                </c:pt>
                <c:pt idx="3503">
                  <c:v>6.1492645993172408</c:v>
                </c:pt>
                <c:pt idx="3504">
                  <c:v>6.3149043630057005</c:v>
                </c:pt>
                <c:pt idx="3505">
                  <c:v>6.2832236768554086</c:v>
                </c:pt>
                <c:pt idx="3506">
                  <c:v>6.1767410542387093</c:v>
                </c:pt>
                <c:pt idx="3507">
                  <c:v>6.0391555260629159</c:v>
                </c:pt>
                <c:pt idx="3508">
                  <c:v>5.952851215967355</c:v>
                </c:pt>
                <c:pt idx="3509">
                  <c:v>5.8731883631844015</c:v>
                </c:pt>
                <c:pt idx="3510">
                  <c:v>16.741729844408709</c:v>
                </c:pt>
                <c:pt idx="3511">
                  <c:v>23.533648776159129</c:v>
                </c:pt>
                <c:pt idx="3512">
                  <c:v>18.380551455037615</c:v>
                </c:pt>
                <c:pt idx="3513">
                  <c:v>15.293963524936398</c:v>
                </c:pt>
                <c:pt idx="3514">
                  <c:v>14.225285855604804</c:v>
                </c:pt>
                <c:pt idx="3515">
                  <c:v>15.864466207359758</c:v>
                </c:pt>
                <c:pt idx="3516">
                  <c:v>14.844839057618968</c:v>
                </c:pt>
                <c:pt idx="3517">
                  <c:v>14.188001921422069</c:v>
                </c:pt>
                <c:pt idx="3518">
                  <c:v>13.626086630209448</c:v>
                </c:pt>
                <c:pt idx="3519">
                  <c:v>12.86324474104215</c:v>
                </c:pt>
                <c:pt idx="3520">
                  <c:v>11.91403962467858</c:v>
                </c:pt>
                <c:pt idx="3521">
                  <c:v>11.031267305878181</c:v>
                </c:pt>
                <c:pt idx="3522">
                  <c:v>10.111165673280148</c:v>
                </c:pt>
                <c:pt idx="3523">
                  <c:v>11.898021009106317</c:v>
                </c:pt>
                <c:pt idx="3524">
                  <c:v>14.816581611593296</c:v>
                </c:pt>
                <c:pt idx="3525">
                  <c:v>14.364164547614005</c:v>
                </c:pt>
                <c:pt idx="3526">
                  <c:v>15.09979339130242</c:v>
                </c:pt>
                <c:pt idx="3527">
                  <c:v>16.264102788623166</c:v>
                </c:pt>
                <c:pt idx="3528">
                  <c:v>16.423842558955158</c:v>
                </c:pt>
                <c:pt idx="3529">
                  <c:v>15.962315386237142</c:v>
                </c:pt>
                <c:pt idx="3530">
                  <c:v>15.991604989962774</c:v>
                </c:pt>
                <c:pt idx="3531">
                  <c:v>16.210249270705777</c:v>
                </c:pt>
                <c:pt idx="3532">
                  <c:v>16.028838055146405</c:v>
                </c:pt>
                <c:pt idx="3533">
                  <c:v>15.466676840123938</c:v>
                </c:pt>
                <c:pt idx="3534">
                  <c:v>14.79421847944143</c:v>
                </c:pt>
                <c:pt idx="3535">
                  <c:v>14.65643716085437</c:v>
                </c:pt>
                <c:pt idx="3536">
                  <c:v>14.513321399733933</c:v>
                </c:pt>
                <c:pt idx="3537">
                  <c:v>14.246203082627099</c:v>
                </c:pt>
                <c:pt idx="3538">
                  <c:v>13.826937058878409</c:v>
                </c:pt>
                <c:pt idx="3539">
                  <c:v>13.07775095046045</c:v>
                </c:pt>
                <c:pt idx="3540">
                  <c:v>12.593272385524468</c:v>
                </c:pt>
                <c:pt idx="3541">
                  <c:v>14.23847921941505</c:v>
                </c:pt>
                <c:pt idx="3542">
                  <c:v>12.804356113726502</c:v>
                </c:pt>
                <c:pt idx="3543">
                  <c:v>12.414801201630318</c:v>
                </c:pt>
                <c:pt idx="3544">
                  <c:v>12.054429120496593</c:v>
                </c:pt>
                <c:pt idx="3545">
                  <c:v>11.641347318701568</c:v>
                </c:pt>
                <c:pt idx="3546">
                  <c:v>11.521128781097602</c:v>
                </c:pt>
                <c:pt idx="3547">
                  <c:v>11.575540213384526</c:v>
                </c:pt>
                <c:pt idx="3548">
                  <c:v>11.477226197197593</c:v>
                </c:pt>
                <c:pt idx="3549">
                  <c:v>11.331108709563468</c:v>
                </c:pt>
                <c:pt idx="3550">
                  <c:v>11.037753523186565</c:v>
                </c:pt>
                <c:pt idx="3551">
                  <c:v>10.689304603882206</c:v>
                </c:pt>
                <c:pt idx="3552">
                  <c:v>10.515854243616802</c:v>
                </c:pt>
                <c:pt idx="3553">
                  <c:v>10.227925946894436</c:v>
                </c:pt>
                <c:pt idx="3554">
                  <c:v>9.9465974547806546</c:v>
                </c:pt>
                <c:pt idx="3555">
                  <c:v>9.7590934755863028</c:v>
                </c:pt>
                <c:pt idx="3556">
                  <c:v>9.5544703939092805</c:v>
                </c:pt>
                <c:pt idx="3557">
                  <c:v>9.3466255953827506</c:v>
                </c:pt>
                <c:pt idx="3558">
                  <c:v>11.319195542278422</c:v>
                </c:pt>
                <c:pt idx="3559">
                  <c:v>11.313234012098151</c:v>
                </c:pt>
                <c:pt idx="3560">
                  <c:v>11.437809950423627</c:v>
                </c:pt>
                <c:pt idx="3561">
                  <c:v>11.42510290417227</c:v>
                </c:pt>
                <c:pt idx="3562">
                  <c:v>11.411162888839986</c:v>
                </c:pt>
                <c:pt idx="3563">
                  <c:v>20.921845631519886</c:v>
                </c:pt>
                <c:pt idx="3564">
                  <c:v>21.220243154817499</c:v>
                </c:pt>
                <c:pt idx="3565">
                  <c:v>18.669489065743829</c:v>
                </c:pt>
                <c:pt idx="3566">
                  <c:v>23.547473567064404</c:v>
                </c:pt>
                <c:pt idx="3567">
                  <c:v>20.91115354315027</c:v>
                </c:pt>
                <c:pt idx="3568">
                  <c:v>21.826474488843825</c:v>
                </c:pt>
                <c:pt idx="3569">
                  <c:v>19.97449638455172</c:v>
                </c:pt>
                <c:pt idx="3570">
                  <c:v>18.31486151200102</c:v>
                </c:pt>
                <c:pt idx="3571">
                  <c:v>16.565628475925525</c:v>
                </c:pt>
                <c:pt idx="3572">
                  <c:v>15.176358214745994</c:v>
                </c:pt>
                <c:pt idx="3573">
                  <c:v>18.279442255226709</c:v>
                </c:pt>
                <c:pt idx="3574">
                  <c:v>15.157156479101696</c:v>
                </c:pt>
                <c:pt idx="3575">
                  <c:v>14.965654428471318</c:v>
                </c:pt>
                <c:pt idx="3576">
                  <c:v>14.076182523142746</c:v>
                </c:pt>
                <c:pt idx="3577">
                  <c:v>13.668157971805334</c:v>
                </c:pt>
                <c:pt idx="3578">
                  <c:v>13.067984547965548</c:v>
                </c:pt>
                <c:pt idx="3579">
                  <c:v>12.389473258658969</c:v>
                </c:pt>
                <c:pt idx="3580">
                  <c:v>11.706543327514202</c:v>
                </c:pt>
                <c:pt idx="3581">
                  <c:v>11.077571028841808</c:v>
                </c:pt>
                <c:pt idx="3582">
                  <c:v>10.524080070602587</c:v>
                </c:pt>
                <c:pt idx="3583">
                  <c:v>10.286994591726268</c:v>
                </c:pt>
                <c:pt idx="3584">
                  <c:v>10.053069059936609</c:v>
                </c:pt>
                <c:pt idx="3585">
                  <c:v>11.146607366063485</c:v>
                </c:pt>
                <c:pt idx="3586">
                  <c:v>11.187495331444223</c:v>
                </c:pt>
                <c:pt idx="3587">
                  <c:v>11.342555582102376</c:v>
                </c:pt>
                <c:pt idx="3588">
                  <c:v>11.104209784931518</c:v>
                </c:pt>
                <c:pt idx="3589">
                  <c:v>10.618889124316668</c:v>
                </c:pt>
                <c:pt idx="3590">
                  <c:v>10.27959869918252</c:v>
                </c:pt>
                <c:pt idx="3591">
                  <c:v>10.264230445904403</c:v>
                </c:pt>
                <c:pt idx="3592">
                  <c:v>14.095259256225551</c:v>
                </c:pt>
                <c:pt idx="3593">
                  <c:v>13.156026305085305</c:v>
                </c:pt>
                <c:pt idx="3594">
                  <c:v>16.121760901869926</c:v>
                </c:pt>
                <c:pt idx="3595">
                  <c:v>15.777700841794363</c:v>
                </c:pt>
                <c:pt idx="3596">
                  <c:v>17.77776450778148</c:v>
                </c:pt>
                <c:pt idx="3597">
                  <c:v>21.619241741810164</c:v>
                </c:pt>
                <c:pt idx="3598">
                  <c:v>24.352333697276229</c:v>
                </c:pt>
                <c:pt idx="3599">
                  <c:v>22.404102961090054</c:v>
                </c:pt>
                <c:pt idx="3600">
                  <c:v>20.990151846288001</c:v>
                </c:pt>
                <c:pt idx="3601">
                  <c:v>19.60784176577609</c:v>
                </c:pt>
                <c:pt idx="3602">
                  <c:v>17.86479151484453</c:v>
                </c:pt>
                <c:pt idx="3603">
                  <c:v>16.057684027261793</c:v>
                </c:pt>
                <c:pt idx="3604">
                  <c:v>14.391532712359552</c:v>
                </c:pt>
                <c:pt idx="3605">
                  <c:v>13.082102856614728</c:v>
                </c:pt>
                <c:pt idx="3606">
                  <c:v>12.369969065369459</c:v>
                </c:pt>
                <c:pt idx="3607">
                  <c:v>13.255298569024704</c:v>
                </c:pt>
                <c:pt idx="3608">
                  <c:v>12.011018525613242</c:v>
                </c:pt>
                <c:pt idx="3609">
                  <c:v>11.29476318924543</c:v>
                </c:pt>
                <c:pt idx="3610">
                  <c:v>10.620250593855097</c:v>
                </c:pt>
                <c:pt idx="3611">
                  <c:v>9.9499537075251681</c:v>
                </c:pt>
                <c:pt idx="3612">
                  <c:v>9.4722583959252589</c:v>
                </c:pt>
                <c:pt idx="3613">
                  <c:v>9.2776830514028337</c:v>
                </c:pt>
                <c:pt idx="3614">
                  <c:v>9.1798236610160622</c:v>
                </c:pt>
                <c:pt idx="3615">
                  <c:v>9.2849189238032483</c:v>
                </c:pt>
                <c:pt idx="3616">
                  <c:v>9.2554812736491794</c:v>
                </c:pt>
                <c:pt idx="3617">
                  <c:v>9.1889984572812118</c:v>
                </c:pt>
                <c:pt idx="3618">
                  <c:v>9.0965223777861244</c:v>
                </c:pt>
                <c:pt idx="3619">
                  <c:v>8.9522170743957705</c:v>
                </c:pt>
                <c:pt idx="3620">
                  <c:v>8.7814372723668548</c:v>
                </c:pt>
                <c:pt idx="3621">
                  <c:v>8.6205564318115186</c:v>
                </c:pt>
                <c:pt idx="3622">
                  <c:v>8.4627444736599564</c:v>
                </c:pt>
                <c:pt idx="3623">
                  <c:v>8.2850863653696365</c:v>
                </c:pt>
                <c:pt idx="3624">
                  <c:v>8.1132927004839637</c:v>
                </c:pt>
                <c:pt idx="3625">
                  <c:v>7.9920264623330013</c:v>
                </c:pt>
                <c:pt idx="3626">
                  <c:v>7.8628983244286825</c:v>
                </c:pt>
                <c:pt idx="3627">
                  <c:v>8.2317764606330801</c:v>
                </c:pt>
                <c:pt idx="3628">
                  <c:v>7.7482812871195774</c:v>
                </c:pt>
                <c:pt idx="3629">
                  <c:v>7.84866143592469</c:v>
                </c:pt>
                <c:pt idx="3630">
                  <c:v>7.6565703369086675</c:v>
                </c:pt>
                <c:pt idx="3631">
                  <c:v>7.3546304560415345</c:v>
                </c:pt>
                <c:pt idx="3632">
                  <c:v>7.2508707873863738</c:v>
                </c:pt>
                <c:pt idx="3633">
                  <c:v>7.1558436781150876</c:v>
                </c:pt>
                <c:pt idx="3634">
                  <c:v>8.0105449151054291</c:v>
                </c:pt>
                <c:pt idx="3635">
                  <c:v>7.3458991346306934</c:v>
                </c:pt>
                <c:pt idx="3636">
                  <c:v>7.2563334185274559</c:v>
                </c:pt>
                <c:pt idx="3637">
                  <c:v>8.8399637330043461</c:v>
                </c:pt>
                <c:pt idx="3638">
                  <c:v>9.4891058649202247</c:v>
                </c:pt>
                <c:pt idx="3639">
                  <c:v>10.003353484360968</c:v>
                </c:pt>
                <c:pt idx="3640">
                  <c:v>9.8567129805391787</c:v>
                </c:pt>
                <c:pt idx="3641">
                  <c:v>9.4765971030586726</c:v>
                </c:pt>
                <c:pt idx="3642">
                  <c:v>8.7957105675389293</c:v>
                </c:pt>
                <c:pt idx="3643">
                  <c:v>8.387549323987658</c:v>
                </c:pt>
                <c:pt idx="3644">
                  <c:v>7.834955876320576</c:v>
                </c:pt>
                <c:pt idx="3645">
                  <c:v>7.4682863360142315</c:v>
                </c:pt>
                <c:pt idx="3646">
                  <c:v>7.4895517600756811</c:v>
                </c:pt>
                <c:pt idx="3647">
                  <c:v>7.8309697186735514</c:v>
                </c:pt>
                <c:pt idx="3648">
                  <c:v>7.6886059488406637</c:v>
                </c:pt>
                <c:pt idx="3649">
                  <c:v>7.5818705821067294</c:v>
                </c:pt>
                <c:pt idx="3650">
                  <c:v>7.601201231880319</c:v>
                </c:pt>
                <c:pt idx="3651">
                  <c:v>7.7751924384283724</c:v>
                </c:pt>
                <c:pt idx="3652">
                  <c:v>7.7054008994532488</c:v>
                </c:pt>
                <c:pt idx="3653">
                  <c:v>7.552757385447979</c:v>
                </c:pt>
                <c:pt idx="3654">
                  <c:v>7.4359726348611188</c:v>
                </c:pt>
                <c:pt idx="3655">
                  <c:v>7.3206657826595984</c:v>
                </c:pt>
                <c:pt idx="3656">
                  <c:v>7.4119706052041101</c:v>
                </c:pt>
                <c:pt idx="3657">
                  <c:v>7.4764194590967925</c:v>
                </c:pt>
                <c:pt idx="3658">
                  <c:v>7.3483315659622708</c:v>
                </c:pt>
                <c:pt idx="3659">
                  <c:v>7.1736358145688337</c:v>
                </c:pt>
                <c:pt idx="3660">
                  <c:v>7.069761704467652</c:v>
                </c:pt>
                <c:pt idx="3661">
                  <c:v>6.9490016247879094</c:v>
                </c:pt>
                <c:pt idx="3662">
                  <c:v>6.8264574680770345</c:v>
                </c:pt>
                <c:pt idx="3663">
                  <c:v>6.6978444284411971</c:v>
                </c:pt>
                <c:pt idx="3664">
                  <c:v>6.5605280931123131</c:v>
                </c:pt>
                <c:pt idx="3665">
                  <c:v>6.4250239335004311</c:v>
                </c:pt>
                <c:pt idx="3666">
                  <c:v>6.2827177531620872</c:v>
                </c:pt>
                <c:pt idx="3667">
                  <c:v>6.1258728609211666</c:v>
                </c:pt>
                <c:pt idx="3668">
                  <c:v>5.9715406901967114</c:v>
                </c:pt>
                <c:pt idx="3669">
                  <c:v>5.8393642907309529</c:v>
                </c:pt>
                <c:pt idx="3670">
                  <c:v>5.723450394711902</c:v>
                </c:pt>
                <c:pt idx="3671">
                  <c:v>5.613503849859212</c:v>
                </c:pt>
                <c:pt idx="3672">
                  <c:v>5.5193250822114397</c:v>
                </c:pt>
                <c:pt idx="3673">
                  <c:v>5.4514974284444904</c:v>
                </c:pt>
                <c:pt idx="3674">
                  <c:v>5.3570893635580745</c:v>
                </c:pt>
                <c:pt idx="3675">
                  <c:v>5.2452956974062088</c:v>
                </c:pt>
                <c:pt idx="3676">
                  <c:v>5.1303250995734464</c:v>
                </c:pt>
                <c:pt idx="3677">
                  <c:v>5.0201039640176575</c:v>
                </c:pt>
                <c:pt idx="3678">
                  <c:v>4.8978518246603473</c:v>
                </c:pt>
                <c:pt idx="3679">
                  <c:v>4.7827274020767474</c:v>
                </c:pt>
                <c:pt idx="3680">
                  <c:v>4.6661671486015548</c:v>
                </c:pt>
                <c:pt idx="3681">
                  <c:v>4.5532476212472908</c:v>
                </c:pt>
                <c:pt idx="3682">
                  <c:v>4.4451239792915453</c:v>
                </c:pt>
                <c:pt idx="3683">
                  <c:v>4.3517255529785643</c:v>
                </c:pt>
                <c:pt idx="3684">
                  <c:v>4.2659762881740955</c:v>
                </c:pt>
                <c:pt idx="3685">
                  <c:v>4.2044169179399145</c:v>
                </c:pt>
                <c:pt idx="3686">
                  <c:v>4.1348062645537045</c:v>
                </c:pt>
                <c:pt idx="3687">
                  <c:v>4.054074832720354</c:v>
                </c:pt>
                <c:pt idx="3688">
                  <c:v>3.9950714369596247</c:v>
                </c:pt>
                <c:pt idx="3689">
                  <c:v>3.9119847856013692</c:v>
                </c:pt>
                <c:pt idx="3690">
                  <c:v>4.5366306960696594</c:v>
                </c:pt>
                <c:pt idx="3691">
                  <c:v>4.0994035604158743</c:v>
                </c:pt>
                <c:pt idx="3692">
                  <c:v>4.1230543082758979</c:v>
                </c:pt>
                <c:pt idx="3693">
                  <c:v>4.1065355696155939</c:v>
                </c:pt>
                <c:pt idx="3694">
                  <c:v>4.0655073839581863</c:v>
                </c:pt>
                <c:pt idx="3695">
                  <c:v>4.018796713811879</c:v>
                </c:pt>
                <c:pt idx="3696">
                  <c:v>3.9467683819541031</c:v>
                </c:pt>
                <c:pt idx="3697">
                  <c:v>3.8662930336530157</c:v>
                </c:pt>
                <c:pt idx="3698">
                  <c:v>3.7856116006414782</c:v>
                </c:pt>
                <c:pt idx="3699">
                  <c:v>3.7098304721282984</c:v>
                </c:pt>
                <c:pt idx="3700">
                  <c:v>3.6202036969459201</c:v>
                </c:pt>
                <c:pt idx="3701">
                  <c:v>3.533889661162295</c:v>
                </c:pt>
                <c:pt idx="3702">
                  <c:v>3.4394558631341901</c:v>
                </c:pt>
                <c:pt idx="3703">
                  <c:v>3.3507262312100088</c:v>
                </c:pt>
                <c:pt idx="3704">
                  <c:v>3.2596954980203909</c:v>
                </c:pt>
                <c:pt idx="3705">
                  <c:v>3.1727116273683582</c:v>
                </c:pt>
                <c:pt idx="3706">
                  <c:v>3.0813644342178548</c:v>
                </c:pt>
                <c:pt idx="3707">
                  <c:v>2.9896078726111082</c:v>
                </c:pt>
                <c:pt idx="3708">
                  <c:v>2.9003634215286134</c:v>
                </c:pt>
                <c:pt idx="3709">
                  <c:v>2.8109901188736144</c:v>
                </c:pt>
                <c:pt idx="3710">
                  <c:v>2.7203609126517891</c:v>
                </c:pt>
                <c:pt idx="3711">
                  <c:v>2.6371197115388751</c:v>
                </c:pt>
                <c:pt idx="3712">
                  <c:v>2.5510190694862067</c:v>
                </c:pt>
                <c:pt idx="3713">
                  <c:v>2.4751963996266673</c:v>
                </c:pt>
                <c:pt idx="3714">
                  <c:v>2.3998782874180633</c:v>
                </c:pt>
                <c:pt idx="3715">
                  <c:v>2.3285478519542888</c:v>
                </c:pt>
                <c:pt idx="3716">
                  <c:v>2.2568665493285627</c:v>
                </c:pt>
                <c:pt idx="3717">
                  <c:v>2.1871320640380802</c:v>
                </c:pt>
                <c:pt idx="3718">
                  <c:v>2.1244624628639381</c:v>
                </c:pt>
                <c:pt idx="3719">
                  <c:v>2.0611903006818002</c:v>
                </c:pt>
                <c:pt idx="3720">
                  <c:v>2.002442265186914</c:v>
                </c:pt>
                <c:pt idx="3721">
                  <c:v>1.9456084135420042</c:v>
                </c:pt>
                <c:pt idx="3722">
                  <c:v>1.8910650247543401</c:v>
                </c:pt>
                <c:pt idx="3723">
                  <c:v>1.83938397852427</c:v>
                </c:pt>
                <c:pt idx="3724">
                  <c:v>1.7894349337351538</c:v>
                </c:pt>
                <c:pt idx="3725">
                  <c:v>1.741089765953578</c:v>
                </c:pt>
                <c:pt idx="3726">
                  <c:v>1.6928198038727611</c:v>
                </c:pt>
                <c:pt idx="3727">
                  <c:v>1.649897195054983</c:v>
                </c:pt>
                <c:pt idx="3728">
                  <c:v>1.6058948825442407</c:v>
                </c:pt>
                <c:pt idx="3729">
                  <c:v>1.5633865821468</c:v>
                </c:pt>
                <c:pt idx="3730">
                  <c:v>1.5217467603606658</c:v>
                </c:pt>
                <c:pt idx="3731">
                  <c:v>1.4862506129354118</c:v>
                </c:pt>
                <c:pt idx="3732">
                  <c:v>1.4479740440443076</c:v>
                </c:pt>
                <c:pt idx="3733">
                  <c:v>1.4130936460513572</c:v>
                </c:pt>
                <c:pt idx="3734">
                  <c:v>1.3763866798561519</c:v>
                </c:pt>
                <c:pt idx="3735">
                  <c:v>1.3434310558001041</c:v>
                </c:pt>
                <c:pt idx="3736">
                  <c:v>1.312087761442557</c:v>
                </c:pt>
                <c:pt idx="3737">
                  <c:v>1.277713109738688</c:v>
                </c:pt>
                <c:pt idx="3738">
                  <c:v>1.2506979650224126</c:v>
                </c:pt>
                <c:pt idx="3739">
                  <c:v>1.2207412305613894</c:v>
                </c:pt>
                <c:pt idx="3740">
                  <c:v>1.1921306860857581</c:v>
                </c:pt>
                <c:pt idx="3741">
                  <c:v>1.1648501807432357</c:v>
                </c:pt>
                <c:pt idx="3742">
                  <c:v>1.1367827246382998</c:v>
                </c:pt>
                <c:pt idx="3743">
                  <c:v>1.1104110319277518</c:v>
                </c:pt>
                <c:pt idx="3744">
                  <c:v>1.0874181988635927</c:v>
                </c:pt>
                <c:pt idx="3745">
                  <c:v>1.0619878044786406</c:v>
                </c:pt>
                <c:pt idx="3746">
                  <c:v>1.0380037851995638</c:v>
                </c:pt>
                <c:pt idx="3747">
                  <c:v>1.014950536237972</c:v>
                </c:pt>
                <c:pt idx="3748">
                  <c:v>0.99181289848722864</c:v>
                </c:pt>
                <c:pt idx="3749">
                  <c:v>0.97097614579353952</c:v>
                </c:pt>
                <c:pt idx="3750">
                  <c:v>0.94812597259055809</c:v>
                </c:pt>
                <c:pt idx="3751">
                  <c:v>0.9288484818871674</c:v>
                </c:pt>
                <c:pt idx="3752">
                  <c:v>0.9100301735983477</c:v>
                </c:pt>
                <c:pt idx="3753">
                  <c:v>0.88935793320929168</c:v>
                </c:pt>
                <c:pt idx="3754">
                  <c:v>0.8702190207633087</c:v>
                </c:pt>
                <c:pt idx="3755">
                  <c:v>0.85170106016422265</c:v>
                </c:pt>
                <c:pt idx="3756">
                  <c:v>0.83469202878430915</c:v>
                </c:pt>
                <c:pt idx="3757">
                  <c:v>0.81618024736903105</c:v>
                </c:pt>
                <c:pt idx="3758">
                  <c:v>0.81086046743986961</c:v>
                </c:pt>
                <c:pt idx="3759">
                  <c:v>0.8002450941627397</c:v>
                </c:pt>
                <c:pt idx="3760">
                  <c:v>0.78569098152345263</c:v>
                </c:pt>
                <c:pt idx="3761">
                  <c:v>0.76841047137479079</c:v>
                </c:pt>
                <c:pt idx="3762">
                  <c:v>0.75261209616341951</c:v>
                </c:pt>
                <c:pt idx="3763">
                  <c:v>0.73588508231650096</c:v>
                </c:pt>
                <c:pt idx="3764">
                  <c:v>0.72142871159305744</c:v>
                </c:pt>
                <c:pt idx="3765">
                  <c:v>0.70758050138320816</c:v>
                </c:pt>
                <c:pt idx="3766">
                  <c:v>0.69263796846732251</c:v>
                </c:pt>
                <c:pt idx="3767">
                  <c:v>0.68070394606644691</c:v>
                </c:pt>
                <c:pt idx="3768">
                  <c:v>0.66547057855036063</c:v>
                </c:pt>
                <c:pt idx="3769">
                  <c:v>0.65212948191732945</c:v>
                </c:pt>
                <c:pt idx="3770">
                  <c:v>0.64037230874223183</c:v>
                </c:pt>
                <c:pt idx="3771">
                  <c:v>0.6281909500072298</c:v>
                </c:pt>
                <c:pt idx="3772">
                  <c:v>0.61527752829270721</c:v>
                </c:pt>
                <c:pt idx="3773">
                  <c:v>0.60462439116270483</c:v>
                </c:pt>
                <c:pt idx="3774">
                  <c:v>0.59152410473924788</c:v>
                </c:pt>
                <c:pt idx="3775">
                  <c:v>0.58106944746021549</c:v>
                </c:pt>
                <c:pt idx="3776">
                  <c:v>0.56855340401545806</c:v>
                </c:pt>
                <c:pt idx="3777">
                  <c:v>0.55906915945614</c:v>
                </c:pt>
                <c:pt idx="3778">
                  <c:v>0.54961009347229672</c:v>
                </c:pt>
                <c:pt idx="3779">
                  <c:v>0.53756977483383728</c:v>
                </c:pt>
                <c:pt idx="3780">
                  <c:v>0.52804195599031489</c:v>
                </c:pt>
                <c:pt idx="3781">
                  <c:v>0.51942056782492763</c:v>
                </c:pt>
                <c:pt idx="3782">
                  <c:v>0.50859971455835862</c:v>
                </c:pt>
                <c:pt idx="3783">
                  <c:v>0.49917366879814234</c:v>
                </c:pt>
                <c:pt idx="3784">
                  <c:v>0.48943686672945463</c:v>
                </c:pt>
                <c:pt idx="3785">
                  <c:v>0.48408390344323032</c:v>
                </c:pt>
                <c:pt idx="3786">
                  <c:v>0.47350952839773097</c:v>
                </c:pt>
                <c:pt idx="3787">
                  <c:v>0.46380864100971886</c:v>
                </c:pt>
                <c:pt idx="3788">
                  <c:v>0.45417628637155538</c:v>
                </c:pt>
                <c:pt idx="3789">
                  <c:v>0.44820765109062699</c:v>
                </c:pt>
                <c:pt idx="3790">
                  <c:v>0.46630572511404822</c:v>
                </c:pt>
                <c:pt idx="3791">
                  <c:v>0.53937611806216856</c:v>
                </c:pt>
                <c:pt idx="3792">
                  <c:v>0.56068406764874879</c:v>
                </c:pt>
                <c:pt idx="3793">
                  <c:v>0.56089774489900179</c:v>
                </c:pt>
                <c:pt idx="3794">
                  <c:v>0.55961866631139578</c:v>
                </c:pt>
                <c:pt idx="3795">
                  <c:v>0.55188024095699106</c:v>
                </c:pt>
                <c:pt idx="3796">
                  <c:v>0.54245835289110667</c:v>
                </c:pt>
                <c:pt idx="3797">
                  <c:v>0.52941735067626605</c:v>
                </c:pt>
                <c:pt idx="3798">
                  <c:v>0.52106360521980566</c:v>
                </c:pt>
                <c:pt idx="3799">
                  <c:v>0.57354102424974884</c:v>
                </c:pt>
                <c:pt idx="3800">
                  <c:v>0.60492858531284666</c:v>
                </c:pt>
                <c:pt idx="3801">
                  <c:v>0.60855031376751578</c:v>
                </c:pt>
                <c:pt idx="3802">
                  <c:v>0.59969477135920879</c:v>
                </c:pt>
                <c:pt idx="3803">
                  <c:v>0.58931634225155627</c:v>
                </c:pt>
                <c:pt idx="3804">
                  <c:v>0.57779564608584932</c:v>
                </c:pt>
                <c:pt idx="3805">
                  <c:v>0.56653817533786732</c:v>
                </c:pt>
                <c:pt idx="3806">
                  <c:v>0.55317812934768351</c:v>
                </c:pt>
                <c:pt idx="3807">
                  <c:v>0.54102778456904832</c:v>
                </c:pt>
                <c:pt idx="3808">
                  <c:v>0.53042458727403852</c:v>
                </c:pt>
                <c:pt idx="3809">
                  <c:v>0.68022174080795827</c:v>
                </c:pt>
                <c:pt idx="3810">
                  <c:v>1.0736501072336015</c:v>
                </c:pt>
                <c:pt idx="3811">
                  <c:v>1.2178955792738075</c:v>
                </c:pt>
                <c:pt idx="3812">
                  <c:v>1.2608873980803499</c:v>
                </c:pt>
                <c:pt idx="3813">
                  <c:v>1.2586134476919637</c:v>
                </c:pt>
                <c:pt idx="3814">
                  <c:v>1.2400170914893671</c:v>
                </c:pt>
                <c:pt idx="3815">
                  <c:v>1.214335894636138</c:v>
                </c:pt>
                <c:pt idx="3816">
                  <c:v>1.18887720861512</c:v>
                </c:pt>
                <c:pt idx="3817">
                  <c:v>1.1621997255730443</c:v>
                </c:pt>
                <c:pt idx="3818">
                  <c:v>1.1374282485767335</c:v>
                </c:pt>
                <c:pt idx="3819">
                  <c:v>1.1998417514930557</c:v>
                </c:pt>
                <c:pt idx="3820">
                  <c:v>1.2539073261579619</c:v>
                </c:pt>
                <c:pt idx="3821">
                  <c:v>1.3242738605733309</c:v>
                </c:pt>
                <c:pt idx="3822">
                  <c:v>1.3372418611973127</c:v>
                </c:pt>
                <c:pt idx="3823">
                  <c:v>1.3281382056949336</c:v>
                </c:pt>
                <c:pt idx="3824">
                  <c:v>1.3108910743458679</c:v>
                </c:pt>
                <c:pt idx="3825">
                  <c:v>1.2869600493116731</c:v>
                </c:pt>
                <c:pt idx="3826">
                  <c:v>1.2616450215142949</c:v>
                </c:pt>
                <c:pt idx="3827">
                  <c:v>1.2337613115904333</c:v>
                </c:pt>
                <c:pt idx="3828">
                  <c:v>1.2057176312097686</c:v>
                </c:pt>
                <c:pt idx="3829">
                  <c:v>1.1744799324413981</c:v>
                </c:pt>
                <c:pt idx="3830">
                  <c:v>1.1455566066002081</c:v>
                </c:pt>
                <c:pt idx="3831">
                  <c:v>1.1156356599263528</c:v>
                </c:pt>
                <c:pt idx="3832">
                  <c:v>1.0871064537598774</c:v>
                </c:pt>
                <c:pt idx="3833">
                  <c:v>1.0571492434477034</c:v>
                </c:pt>
                <c:pt idx="3834">
                  <c:v>1.0287513211371275</c:v>
                </c:pt>
                <c:pt idx="3835">
                  <c:v>1.1988606705124294</c:v>
                </c:pt>
                <c:pt idx="3836">
                  <c:v>4.080633363621212</c:v>
                </c:pt>
                <c:pt idx="3837">
                  <c:v>2.1009204021725902</c:v>
                </c:pt>
                <c:pt idx="3838">
                  <c:v>2.609967192786538</c:v>
                </c:pt>
                <c:pt idx="3839">
                  <c:v>2.8623137893190007</c:v>
                </c:pt>
                <c:pt idx="3840">
                  <c:v>3.3047534624190837</c:v>
                </c:pt>
                <c:pt idx="3841">
                  <c:v>3.5309326971137924</c:v>
                </c:pt>
                <c:pt idx="3842">
                  <c:v>3.6186131700721837</c:v>
                </c:pt>
                <c:pt idx="3843">
                  <c:v>4.0009371050033824</c:v>
                </c:pt>
                <c:pt idx="3844">
                  <c:v>5.4157492357316537</c:v>
                </c:pt>
                <c:pt idx="3845">
                  <c:v>5.4522479431102715</c:v>
                </c:pt>
                <c:pt idx="3846">
                  <c:v>5.486589112911032</c:v>
                </c:pt>
                <c:pt idx="3847">
                  <c:v>5.3815375613483054</c:v>
                </c:pt>
                <c:pt idx="3848">
                  <c:v>5.2183097097219537</c:v>
                </c:pt>
                <c:pt idx="3849">
                  <c:v>5.0520989722675482</c:v>
                </c:pt>
                <c:pt idx="3850">
                  <c:v>5.0717670152159675</c:v>
                </c:pt>
                <c:pt idx="3851">
                  <c:v>11.474598472279329</c:v>
                </c:pt>
                <c:pt idx="3852">
                  <c:v>7.5611617660100947</c:v>
                </c:pt>
                <c:pt idx="3853">
                  <c:v>6.9877794753276801</c:v>
                </c:pt>
                <c:pt idx="3854">
                  <c:v>6.7049758244575886</c:v>
                </c:pt>
                <c:pt idx="3855">
                  <c:v>6.4281603792901301</c:v>
                </c:pt>
                <c:pt idx="3856">
                  <c:v>6.4922423761501182</c:v>
                </c:pt>
                <c:pt idx="3857">
                  <c:v>6.4537384501241322</c:v>
                </c:pt>
                <c:pt idx="3858">
                  <c:v>6.4249922777738551</c:v>
                </c:pt>
                <c:pt idx="3859">
                  <c:v>6.2565705482454961</c:v>
                </c:pt>
                <c:pt idx="3860">
                  <c:v>6.1141593400701968</c:v>
                </c:pt>
                <c:pt idx="3861">
                  <c:v>5.9803737113961173</c:v>
                </c:pt>
                <c:pt idx="3862">
                  <c:v>5.8314437912188675</c:v>
                </c:pt>
                <c:pt idx="3863">
                  <c:v>5.6767478283282058</c:v>
                </c:pt>
                <c:pt idx="3864">
                  <c:v>5.5143939276558385</c:v>
                </c:pt>
                <c:pt idx="3865">
                  <c:v>5.3496805801564795</c:v>
                </c:pt>
                <c:pt idx="3866">
                  <c:v>5.1896874400768969</c:v>
                </c:pt>
                <c:pt idx="3867">
                  <c:v>5.0297772050583234</c:v>
                </c:pt>
                <c:pt idx="3868">
                  <c:v>5.0503599999434181</c:v>
                </c:pt>
                <c:pt idx="3869">
                  <c:v>4.9537519136589019</c:v>
                </c:pt>
                <c:pt idx="3870">
                  <c:v>4.8609470026803905</c:v>
                </c:pt>
                <c:pt idx="3871">
                  <c:v>4.7269159282456688</c:v>
                </c:pt>
                <c:pt idx="3872">
                  <c:v>4.5788155664711887</c:v>
                </c:pt>
                <c:pt idx="3873">
                  <c:v>4.4307064689250977</c:v>
                </c:pt>
                <c:pt idx="3874">
                  <c:v>4.2878985553367448</c:v>
                </c:pt>
                <c:pt idx="3875">
                  <c:v>4.1476417003912518</c:v>
                </c:pt>
                <c:pt idx="3876">
                  <c:v>4.1148622768162246</c:v>
                </c:pt>
                <c:pt idx="3877">
                  <c:v>4.1237872258824408</c:v>
                </c:pt>
                <c:pt idx="3878">
                  <c:v>4.0634804605736443</c:v>
                </c:pt>
                <c:pt idx="3879">
                  <c:v>4.0011488822474792</c:v>
                </c:pt>
                <c:pt idx="3880">
                  <c:v>3.9116501423265317</c:v>
                </c:pt>
                <c:pt idx="3881">
                  <c:v>4.164580864556263</c:v>
                </c:pt>
                <c:pt idx="3882">
                  <c:v>4.2667010548396433</c:v>
                </c:pt>
                <c:pt idx="3883">
                  <c:v>4.3312348485206886</c:v>
                </c:pt>
                <c:pt idx="3884">
                  <c:v>7.4976348819113863</c:v>
                </c:pt>
                <c:pt idx="3885">
                  <c:v>12.067701917444804</c:v>
                </c:pt>
                <c:pt idx="3886">
                  <c:v>10.376303339545197</c:v>
                </c:pt>
                <c:pt idx="3887">
                  <c:v>10.480920701268595</c:v>
                </c:pt>
                <c:pt idx="3888">
                  <c:v>9.9894850735453691</c:v>
                </c:pt>
                <c:pt idx="3889">
                  <c:v>9.1816719705551559</c:v>
                </c:pt>
                <c:pt idx="3890">
                  <c:v>8.368194979454616</c:v>
                </c:pt>
                <c:pt idx="3891">
                  <c:v>7.8464216722699085</c:v>
                </c:pt>
                <c:pt idx="3892">
                  <c:v>7.346464323884887</c:v>
                </c:pt>
                <c:pt idx="3893">
                  <c:v>6.8130337778463916</c:v>
                </c:pt>
                <c:pt idx="3894">
                  <c:v>6.2974898088210045</c:v>
                </c:pt>
                <c:pt idx="3895">
                  <c:v>6.1458300718127745</c:v>
                </c:pt>
                <c:pt idx="3896">
                  <c:v>6.0090126624051621</c:v>
                </c:pt>
                <c:pt idx="3897">
                  <c:v>5.8476332126416821</c:v>
                </c:pt>
                <c:pt idx="3898">
                  <c:v>5.6835271336302942</c:v>
                </c:pt>
                <c:pt idx="3899">
                  <c:v>5.6242411623675475</c:v>
                </c:pt>
                <c:pt idx="3900">
                  <c:v>5.5261937144886923</c:v>
                </c:pt>
                <c:pt idx="3901">
                  <c:v>5.5510248267407878</c:v>
                </c:pt>
                <c:pt idx="3902">
                  <c:v>5.6418461323679416</c:v>
                </c:pt>
                <c:pt idx="3903">
                  <c:v>6.6178419002806672</c:v>
                </c:pt>
                <c:pt idx="3904">
                  <c:v>29.497841101505212</c:v>
                </c:pt>
                <c:pt idx="3905">
                  <c:v>31.338431612409067</c:v>
                </c:pt>
                <c:pt idx="3906">
                  <c:v>28.51345455151143</c:v>
                </c:pt>
                <c:pt idx="3907">
                  <c:v>26.134566689586791</c:v>
                </c:pt>
                <c:pt idx="3908">
                  <c:v>24.222295914379849</c:v>
                </c:pt>
                <c:pt idx="3909">
                  <c:v>33.971463505245595</c:v>
                </c:pt>
                <c:pt idx="3910">
                  <c:v>27.161944917717136</c:v>
                </c:pt>
                <c:pt idx="3911">
                  <c:v>24.882334774950117</c:v>
                </c:pt>
                <c:pt idx="3912">
                  <c:v>22.402922685812289</c:v>
                </c:pt>
                <c:pt idx="3913">
                  <c:v>19.900660207251253</c:v>
                </c:pt>
                <c:pt idx="3914">
                  <c:v>17.628833552749789</c:v>
                </c:pt>
                <c:pt idx="3915">
                  <c:v>15.812209004277722</c:v>
                </c:pt>
                <c:pt idx="3916">
                  <c:v>15.348616353805104</c:v>
                </c:pt>
                <c:pt idx="3917">
                  <c:v>18.979696731021008</c:v>
                </c:pt>
                <c:pt idx="3918">
                  <c:v>17.60868362919328</c:v>
                </c:pt>
                <c:pt idx="3919">
                  <c:v>17.405969746116988</c:v>
                </c:pt>
                <c:pt idx="3920">
                  <c:v>16.689766074507297</c:v>
                </c:pt>
                <c:pt idx="3921">
                  <c:v>15.645528865976448</c:v>
                </c:pt>
                <c:pt idx="3922">
                  <c:v>14.508756781298718</c:v>
                </c:pt>
                <c:pt idx="3923">
                  <c:v>13.510421968680443</c:v>
                </c:pt>
                <c:pt idx="3924">
                  <c:v>12.672906027785816</c:v>
                </c:pt>
                <c:pt idx="3925">
                  <c:v>12.014536175440311</c:v>
                </c:pt>
                <c:pt idx="3926">
                  <c:v>11.565220864836119</c:v>
                </c:pt>
                <c:pt idx="3927">
                  <c:v>11.218776542296498</c:v>
                </c:pt>
                <c:pt idx="3928">
                  <c:v>11.187207614087304</c:v>
                </c:pt>
                <c:pt idx="3929">
                  <c:v>11.344692278497726</c:v>
                </c:pt>
                <c:pt idx="3930">
                  <c:v>11.239549724167828</c:v>
                </c:pt>
                <c:pt idx="3931">
                  <c:v>11.058944559336418</c:v>
                </c:pt>
                <c:pt idx="3932">
                  <c:v>10.854063451720528</c:v>
                </c:pt>
                <c:pt idx="3933">
                  <c:v>11.440910645574368</c:v>
                </c:pt>
                <c:pt idx="3934">
                  <c:v>11.539925247918966</c:v>
                </c:pt>
                <c:pt idx="3935">
                  <c:v>11.490002083174705</c:v>
                </c:pt>
                <c:pt idx="3936">
                  <c:v>11.38348605028628</c:v>
                </c:pt>
                <c:pt idx="3937">
                  <c:v>11.151910193431993</c:v>
                </c:pt>
                <c:pt idx="3938">
                  <c:v>10.854479058508518</c:v>
                </c:pt>
                <c:pt idx="3939">
                  <c:v>10.502406219867611</c:v>
                </c:pt>
                <c:pt idx="3940">
                  <c:v>10.211712481944149</c:v>
                </c:pt>
                <c:pt idx="3941">
                  <c:v>9.9687697079377831</c:v>
                </c:pt>
                <c:pt idx="3942">
                  <c:v>9.6816704369358639</c:v>
                </c:pt>
                <c:pt idx="3943">
                  <c:v>9.5690867885891748</c:v>
                </c:pt>
                <c:pt idx="3944">
                  <c:v>10.720843686613836</c:v>
                </c:pt>
                <c:pt idx="3945">
                  <c:v>12.529955189167168</c:v>
                </c:pt>
                <c:pt idx="3946">
                  <c:v>12.491635737249554</c:v>
                </c:pt>
                <c:pt idx="3947">
                  <c:v>13.049970688907973</c:v>
                </c:pt>
                <c:pt idx="3948">
                  <c:v>15.308329338848974</c:v>
                </c:pt>
                <c:pt idx="3949">
                  <c:v>14.816410050292973</c:v>
                </c:pt>
                <c:pt idx="3950">
                  <c:v>14.677758831916655</c:v>
                </c:pt>
                <c:pt idx="3951">
                  <c:v>14.162498006987065</c:v>
                </c:pt>
                <c:pt idx="3952">
                  <c:v>13.749356924578152</c:v>
                </c:pt>
                <c:pt idx="3953">
                  <c:v>13.024793000826568</c:v>
                </c:pt>
                <c:pt idx="3954">
                  <c:v>12.217114071403099</c:v>
                </c:pt>
                <c:pt idx="3955">
                  <c:v>11.513667446738658</c:v>
                </c:pt>
                <c:pt idx="3956">
                  <c:v>10.919970467859468</c:v>
                </c:pt>
                <c:pt idx="3957">
                  <c:v>10.584773241023051</c:v>
                </c:pt>
                <c:pt idx="3958">
                  <c:v>10.879712691206512</c:v>
                </c:pt>
                <c:pt idx="3959">
                  <c:v>11.349991574405404</c:v>
                </c:pt>
                <c:pt idx="3960">
                  <c:v>11.566385333804703</c:v>
                </c:pt>
                <c:pt idx="3961">
                  <c:v>11.579651277388399</c:v>
                </c:pt>
                <c:pt idx="3962">
                  <c:v>12.12656735038502</c:v>
                </c:pt>
                <c:pt idx="3963">
                  <c:v>12.447714928553768</c:v>
                </c:pt>
                <c:pt idx="3964">
                  <c:v>12.484757329383704</c:v>
                </c:pt>
                <c:pt idx="3965">
                  <c:v>12.288382016574868</c:v>
                </c:pt>
                <c:pt idx="3966">
                  <c:v>12.008069382194343</c:v>
                </c:pt>
                <c:pt idx="3967">
                  <c:v>11.692726002681407</c:v>
                </c:pt>
                <c:pt idx="3968">
                  <c:v>11.480497174637152</c:v>
                </c:pt>
                <c:pt idx="3969">
                  <c:v>11.280442812163407</c:v>
                </c:pt>
                <c:pt idx="3970">
                  <c:v>12.858055369565054</c:v>
                </c:pt>
                <c:pt idx="3971">
                  <c:v>13.679093529684772</c:v>
                </c:pt>
                <c:pt idx="3972">
                  <c:v>14.186815012952867</c:v>
                </c:pt>
                <c:pt idx="3973">
                  <c:v>14.633913972768168</c:v>
                </c:pt>
                <c:pt idx="3974">
                  <c:v>14.897839702479926</c:v>
                </c:pt>
                <c:pt idx="3975">
                  <c:v>14.648183910922068</c:v>
                </c:pt>
                <c:pt idx="3976">
                  <c:v>15.025619559437523</c:v>
                </c:pt>
                <c:pt idx="3977">
                  <c:v>14.79213053365207</c:v>
                </c:pt>
                <c:pt idx="3978">
                  <c:v>14.218257776196726</c:v>
                </c:pt>
                <c:pt idx="3979">
                  <c:v>13.450188218382989</c:v>
                </c:pt>
                <c:pt idx="3980">
                  <c:v>12.652085399712423</c:v>
                </c:pt>
                <c:pt idx="3981">
                  <c:v>11.84103765414277</c:v>
                </c:pt>
                <c:pt idx="3982">
                  <c:v>11.054982148594375</c:v>
                </c:pt>
                <c:pt idx="3983">
                  <c:v>10.41380907145332</c:v>
                </c:pt>
                <c:pt idx="3984">
                  <c:v>10.002172749043869</c:v>
                </c:pt>
                <c:pt idx="3985">
                  <c:v>9.7110295788988612</c:v>
                </c:pt>
                <c:pt idx="3986">
                  <c:v>9.6321085422474404</c:v>
                </c:pt>
                <c:pt idx="3987">
                  <c:v>9.6083561843451282</c:v>
                </c:pt>
                <c:pt idx="3988">
                  <c:v>9.7026594610579693</c:v>
                </c:pt>
                <c:pt idx="3989">
                  <c:v>11.499173158799373</c:v>
                </c:pt>
                <c:pt idx="3990">
                  <c:v>11.510800490082483</c:v>
                </c:pt>
                <c:pt idx="3991">
                  <c:v>11.706380464995698</c:v>
                </c:pt>
                <c:pt idx="3992">
                  <c:v>11.855260852104426</c:v>
                </c:pt>
                <c:pt idx="3993">
                  <c:v>11.69123119652215</c:v>
                </c:pt>
                <c:pt idx="3994">
                  <c:v>12.023144287195096</c:v>
                </c:pt>
                <c:pt idx="3995">
                  <c:v>12.238948529418547</c:v>
                </c:pt>
                <c:pt idx="3996">
                  <c:v>12.087368617686465</c:v>
                </c:pt>
                <c:pt idx="3997">
                  <c:v>11.787971182872868</c:v>
                </c:pt>
                <c:pt idx="3998">
                  <c:v>11.335109102225726</c:v>
                </c:pt>
                <c:pt idx="3999">
                  <c:v>10.938819752039251</c:v>
                </c:pt>
                <c:pt idx="4000">
                  <c:v>11.183113885197168</c:v>
                </c:pt>
                <c:pt idx="4001">
                  <c:v>10.713853103646018</c:v>
                </c:pt>
                <c:pt idx="4002">
                  <c:v>11.470295340059803</c:v>
                </c:pt>
                <c:pt idx="4003">
                  <c:v>11.465745193465557</c:v>
                </c:pt>
                <c:pt idx="4004">
                  <c:v>11.39592351173127</c:v>
                </c:pt>
                <c:pt idx="4005">
                  <c:v>11.311605715540052</c:v>
                </c:pt>
                <c:pt idx="4006">
                  <c:v>11.562372172520664</c:v>
                </c:pt>
                <c:pt idx="4007">
                  <c:v>11.932233526915246</c:v>
                </c:pt>
                <c:pt idx="4008">
                  <c:v>12.168215189949208</c:v>
                </c:pt>
                <c:pt idx="4009">
                  <c:v>12.175988196070914</c:v>
                </c:pt>
                <c:pt idx="4010">
                  <c:v>12.0592766814794</c:v>
                </c:pt>
                <c:pt idx="4011">
                  <c:v>12.029522869529318</c:v>
                </c:pt>
                <c:pt idx="4012">
                  <c:v>12.203115620394497</c:v>
                </c:pt>
                <c:pt idx="4013">
                  <c:v>12.43776555513565</c:v>
                </c:pt>
                <c:pt idx="4014">
                  <c:v>11.911335002057099</c:v>
                </c:pt>
                <c:pt idx="4015">
                  <c:v>11.440602301375209</c:v>
                </c:pt>
                <c:pt idx="4016">
                  <c:v>10.947065486105462</c:v>
                </c:pt>
                <c:pt idx="4017">
                  <c:v>10.655650130348226</c:v>
                </c:pt>
                <c:pt idx="4018">
                  <c:v>10.4266198875947</c:v>
                </c:pt>
                <c:pt idx="4019">
                  <c:v>10.453725040032868</c:v>
                </c:pt>
                <c:pt idx="4020">
                  <c:v>10.371918639811646</c:v>
                </c:pt>
                <c:pt idx="4021">
                  <c:v>10.397116611340104</c:v>
                </c:pt>
                <c:pt idx="4022">
                  <c:v>11.01027900834692</c:v>
                </c:pt>
                <c:pt idx="4023">
                  <c:v>10.562629282689167</c:v>
                </c:pt>
                <c:pt idx="4024">
                  <c:v>10.387887414547942</c:v>
                </c:pt>
                <c:pt idx="4025">
                  <c:v>10.278214992413798</c:v>
                </c:pt>
                <c:pt idx="4026">
                  <c:v>10.258697874296159</c:v>
                </c:pt>
                <c:pt idx="4027">
                  <c:v>10.271359762381367</c:v>
                </c:pt>
                <c:pt idx="4028">
                  <c:v>10.288520446149873</c:v>
                </c:pt>
                <c:pt idx="4029">
                  <c:v>10.370486390807613</c:v>
                </c:pt>
                <c:pt idx="4030">
                  <c:v>10.46976698279515</c:v>
                </c:pt>
                <c:pt idx="4031">
                  <c:v>10.83503376237026</c:v>
                </c:pt>
                <c:pt idx="4032">
                  <c:v>10.796008274711994</c:v>
                </c:pt>
                <c:pt idx="4033">
                  <c:v>10.419537548267753</c:v>
                </c:pt>
                <c:pt idx="4034">
                  <c:v>10.122649571329728</c:v>
                </c:pt>
                <c:pt idx="4035">
                  <c:v>9.8833587512820689</c:v>
                </c:pt>
                <c:pt idx="4036">
                  <c:v>9.9710358424797292</c:v>
                </c:pt>
                <c:pt idx="4037">
                  <c:v>9.7241568358620754</c:v>
                </c:pt>
                <c:pt idx="4038">
                  <c:v>9.5163028898369078</c:v>
                </c:pt>
                <c:pt idx="4039">
                  <c:v>9.3470022437746536</c:v>
                </c:pt>
                <c:pt idx="4040">
                  <c:v>9.1755356065070508</c:v>
                </c:pt>
                <c:pt idx="4041">
                  <c:v>8.9893140959950522</c:v>
                </c:pt>
                <c:pt idx="4042">
                  <c:v>8.8412520929188059</c:v>
                </c:pt>
                <c:pt idx="4043">
                  <c:v>8.6568629179338021</c:v>
                </c:pt>
                <c:pt idx="4044">
                  <c:v>8.4584079745487823</c:v>
                </c:pt>
                <c:pt idx="4045">
                  <c:v>8.3096326054530696</c:v>
                </c:pt>
                <c:pt idx="4046">
                  <c:v>8.1789079438197483</c:v>
                </c:pt>
                <c:pt idx="4047">
                  <c:v>8.0265711329742988</c:v>
                </c:pt>
                <c:pt idx="4048">
                  <c:v>7.8768128230902565</c:v>
                </c:pt>
                <c:pt idx="4049">
                  <c:v>7.7376658602393942</c:v>
                </c:pt>
                <c:pt idx="4050">
                  <c:v>7.6214345209009737</c:v>
                </c:pt>
                <c:pt idx="4051">
                  <c:v>7.4803310409535992</c:v>
                </c:pt>
                <c:pt idx="4052">
                  <c:v>7.3365519049480099</c:v>
                </c:pt>
                <c:pt idx="4053">
                  <c:v>7.1790632699473784</c:v>
                </c:pt>
                <c:pt idx="4054">
                  <c:v>7.0082621556348395</c:v>
                </c:pt>
                <c:pt idx="4055">
                  <c:v>6.8355188696934635</c:v>
                </c:pt>
                <c:pt idx="4056">
                  <c:v>6.6634165501470619</c:v>
                </c:pt>
                <c:pt idx="4057">
                  <c:v>6.4906740211008094</c:v>
                </c:pt>
                <c:pt idx="4058">
                  <c:v>6.3275819447702002</c:v>
                </c:pt>
                <c:pt idx="4059">
                  <c:v>6.1612019642310374</c:v>
                </c:pt>
                <c:pt idx="4060">
                  <c:v>6.0077069451256069</c:v>
                </c:pt>
                <c:pt idx="4061">
                  <c:v>5.8686238738957455</c:v>
                </c:pt>
                <c:pt idx="4062">
                  <c:v>6.1288400713854889</c:v>
                </c:pt>
                <c:pt idx="4063">
                  <c:v>8.7577427902951719</c:v>
                </c:pt>
                <c:pt idx="4064">
                  <c:v>7.0901365142292834</c:v>
                </c:pt>
                <c:pt idx="4065">
                  <c:v>7.1178275279652441</c:v>
                </c:pt>
                <c:pt idx="4066">
                  <c:v>6.8712403507449071</c:v>
                </c:pt>
                <c:pt idx="4067">
                  <c:v>6.465142917558147</c:v>
                </c:pt>
                <c:pt idx="4068">
                  <c:v>6.2743432634646403</c:v>
                </c:pt>
                <c:pt idx="4069">
                  <c:v>6.1361077965219195</c:v>
                </c:pt>
                <c:pt idx="4070">
                  <c:v>5.9838907453625971</c:v>
                </c:pt>
                <c:pt idx="4071">
                  <c:v>5.834673929127101</c:v>
                </c:pt>
                <c:pt idx="4072">
                  <c:v>5.6785434406628514</c:v>
                </c:pt>
                <c:pt idx="4073">
                  <c:v>5.5198128936659945</c:v>
                </c:pt>
                <c:pt idx="4074">
                  <c:v>5.3678211771031759</c:v>
                </c:pt>
                <c:pt idx="4075">
                  <c:v>5.2099188282179867</c:v>
                </c:pt>
                <c:pt idx="4076">
                  <c:v>5.0576091976061424</c:v>
                </c:pt>
                <c:pt idx="4077">
                  <c:v>5.0672173114194443</c:v>
                </c:pt>
                <c:pt idx="4078">
                  <c:v>4.9993997988609795</c:v>
                </c:pt>
                <c:pt idx="4079">
                  <c:v>4.8804606542781324</c:v>
                </c:pt>
                <c:pt idx="4080">
                  <c:v>4.7394763019980806</c:v>
                </c:pt>
                <c:pt idx="4081">
                  <c:v>4.5959363550794272</c:v>
                </c:pt>
                <c:pt idx="4082">
                  <c:v>4.4596296898749035</c:v>
                </c:pt>
                <c:pt idx="4083">
                  <c:v>4.3213666585309785</c:v>
                </c:pt>
                <c:pt idx="4084">
                  <c:v>4.1820664768667264</c:v>
                </c:pt>
                <c:pt idx="4085">
                  <c:v>4.0467381635356734</c:v>
                </c:pt>
                <c:pt idx="4086">
                  <c:v>3.9196194266426994</c:v>
                </c:pt>
                <c:pt idx="4087">
                  <c:v>3.7957577397988937</c:v>
                </c:pt>
                <c:pt idx="4088">
                  <c:v>3.6781187455459405</c:v>
                </c:pt>
                <c:pt idx="4089">
                  <c:v>3.5666612280954575</c:v>
                </c:pt>
                <c:pt idx="4090">
                  <c:v>3.4589281335763578</c:v>
                </c:pt>
                <c:pt idx="4091">
                  <c:v>3.3577597459083752</c:v>
                </c:pt>
                <c:pt idx="4092">
                  <c:v>3.2539982600000692</c:v>
                </c:pt>
                <c:pt idx="4093">
                  <c:v>3.164586361530485</c:v>
                </c:pt>
                <c:pt idx="4094">
                  <c:v>3.0750683691570386</c:v>
                </c:pt>
                <c:pt idx="4095">
                  <c:v>2.9873901918284682</c:v>
                </c:pt>
                <c:pt idx="4096">
                  <c:v>2.9051992833651155</c:v>
                </c:pt>
                <c:pt idx="4097">
                  <c:v>2.8261445983365672</c:v>
                </c:pt>
                <c:pt idx="4098">
                  <c:v>2.7497765491993635</c:v>
                </c:pt>
                <c:pt idx="4099">
                  <c:v>2.6746469646588853</c:v>
                </c:pt>
                <c:pt idx="4100">
                  <c:v>2.6049090492205482</c:v>
                </c:pt>
                <c:pt idx="4101">
                  <c:v>2.5363173438960409</c:v>
                </c:pt>
                <c:pt idx="4102">
                  <c:v>2.4673276880320421</c:v>
                </c:pt>
                <c:pt idx="4103">
                  <c:v>2.4044971822289392</c:v>
                </c:pt>
                <c:pt idx="4104">
                  <c:v>2.3446841523187771</c:v>
                </c:pt>
                <c:pt idx="4105">
                  <c:v>2.2837481143718668</c:v>
                </c:pt>
                <c:pt idx="4106">
                  <c:v>2.2264497407029378</c:v>
                </c:pt>
                <c:pt idx="4107">
                  <c:v>2.1695508268480719</c:v>
                </c:pt>
                <c:pt idx="4108">
                  <c:v>2.1170142594849435</c:v>
                </c:pt>
                <c:pt idx="4109">
                  <c:v>2.0643039852690932</c:v>
                </c:pt>
                <c:pt idx="4110">
                  <c:v>2.0143849805604201</c:v>
                </c:pt>
                <c:pt idx="4111">
                  <c:v>1.9650232220141732</c:v>
                </c:pt>
                <c:pt idx="4112">
                  <c:v>1.9182856580119951</c:v>
                </c:pt>
                <c:pt idx="4113">
                  <c:v>1.8711401809088042</c:v>
                </c:pt>
                <c:pt idx="4114">
                  <c:v>1.8282556000723984</c:v>
                </c:pt>
                <c:pt idx="4115">
                  <c:v>1.785101615693043</c:v>
                </c:pt>
                <c:pt idx="4116">
                  <c:v>1.7419487933410578</c:v>
                </c:pt>
                <c:pt idx="4117">
                  <c:v>1.7026685392510581</c:v>
                </c:pt>
                <c:pt idx="4118">
                  <c:v>1.6632330763121026</c:v>
                </c:pt>
                <c:pt idx="4119">
                  <c:v>1.6230154207435818</c:v>
                </c:pt>
                <c:pt idx="4120">
                  <c:v>1.5866893594372193</c:v>
                </c:pt>
                <c:pt idx="4121">
                  <c:v>1.55072942794626</c:v>
                </c:pt>
                <c:pt idx="4122">
                  <c:v>1.5165108891032364</c:v>
                </c:pt>
                <c:pt idx="4123">
                  <c:v>1.4826281667266101</c:v>
                </c:pt>
                <c:pt idx="4124">
                  <c:v>1.4496157893647172</c:v>
                </c:pt>
                <c:pt idx="4125">
                  <c:v>1.4208138912120534</c:v>
                </c:pt>
                <c:pt idx="4126">
                  <c:v>1.3945960226495753</c:v>
                </c:pt>
                <c:pt idx="4127">
                  <c:v>1.3662513656109521</c:v>
                </c:pt>
                <c:pt idx="4128">
                  <c:v>1.33715624291373</c:v>
                </c:pt>
                <c:pt idx="4129">
                  <c:v>1.309889863498348</c:v>
                </c:pt>
                <c:pt idx="4130">
                  <c:v>1.6636185070451206</c:v>
                </c:pt>
                <c:pt idx="4131">
                  <c:v>1.7857455263485722</c:v>
                </c:pt>
                <c:pt idx="4132">
                  <c:v>1.816008371185156</c:v>
                </c:pt>
                <c:pt idx="4133">
                  <c:v>1.8078766992535618</c:v>
                </c:pt>
                <c:pt idx="4134">
                  <c:v>1.7840996716606912</c:v>
                </c:pt>
                <c:pt idx="4135">
                  <c:v>1.7535660546713319</c:v>
                </c:pt>
                <c:pt idx="4136">
                  <c:v>1.7206228013022913</c:v>
                </c:pt>
                <c:pt idx="4137">
                  <c:v>1.6856554234660228</c:v>
                </c:pt>
                <c:pt idx="4138">
                  <c:v>1.6507823538675401</c:v>
                </c:pt>
                <c:pt idx="4139">
                  <c:v>1.617335366617076</c:v>
                </c:pt>
                <c:pt idx="4140">
                  <c:v>1.5816478459030081</c:v>
                </c:pt>
                <c:pt idx="4141">
                  <c:v>1.5476036609183197</c:v>
                </c:pt>
                <c:pt idx="4142">
                  <c:v>1.5134030323225658</c:v>
                </c:pt>
                <c:pt idx="4143">
                  <c:v>1.4776221102457818</c:v>
                </c:pt>
                <c:pt idx="4144">
                  <c:v>1.4409374833966457</c:v>
                </c:pt>
                <c:pt idx="4145">
                  <c:v>1.4071264091238238</c:v>
                </c:pt>
                <c:pt idx="4146">
                  <c:v>1.3747667943192359</c:v>
                </c:pt>
                <c:pt idx="4147">
                  <c:v>1.3432371768667233</c:v>
                </c:pt>
                <c:pt idx="4148">
                  <c:v>1.3137167076205378</c:v>
                </c:pt>
                <c:pt idx="4149">
                  <c:v>1.2859851328985921</c:v>
                </c:pt>
                <c:pt idx="4150">
                  <c:v>1.2562227774756298</c:v>
                </c:pt>
                <c:pt idx="4151">
                  <c:v>1.228110528062198</c:v>
                </c:pt>
                <c:pt idx="4152">
                  <c:v>1.2009298172554086</c:v>
                </c:pt>
                <c:pt idx="4153">
                  <c:v>1.1735626079481398</c:v>
                </c:pt>
                <c:pt idx="4154">
                  <c:v>1.1488913781834338</c:v>
                </c:pt>
                <c:pt idx="4155">
                  <c:v>1.1234991064415547</c:v>
                </c:pt>
                <c:pt idx="4156">
                  <c:v>1.0999692573471835</c:v>
                </c:pt>
                <c:pt idx="4157">
                  <c:v>1.0754857677848899</c:v>
                </c:pt>
                <c:pt idx="4158">
                  <c:v>1.0528330334110563</c:v>
                </c:pt>
                <c:pt idx="4159">
                  <c:v>1.0291958955511478</c:v>
                </c:pt>
                <c:pt idx="4160">
                  <c:v>1.006259628471124</c:v>
                </c:pt>
                <c:pt idx="4161">
                  <c:v>0.98770992701239813</c:v>
                </c:pt>
                <c:pt idx="4162">
                  <c:v>0.96643289457997894</c:v>
                </c:pt>
                <c:pt idx="4163">
                  <c:v>0.9474150314736457</c:v>
                </c:pt>
                <c:pt idx="4164">
                  <c:v>0.92664322355240891</c:v>
                </c:pt>
                <c:pt idx="4165">
                  <c:v>0.90830473122271149</c:v>
                </c:pt>
                <c:pt idx="4166">
                  <c:v>0.88968717874114878</c:v>
                </c:pt>
                <c:pt idx="4167">
                  <c:v>0.86967854382268861</c:v>
                </c:pt>
                <c:pt idx="4168">
                  <c:v>1.0350395460856359</c:v>
                </c:pt>
                <c:pt idx="4169">
                  <c:v>1.5265874195133127</c:v>
                </c:pt>
                <c:pt idx="4170">
                  <c:v>1.7693742113523636</c:v>
                </c:pt>
                <c:pt idx="4171">
                  <c:v>1.8693470005255237</c:v>
                </c:pt>
                <c:pt idx="4172">
                  <c:v>1.9042972710689643</c:v>
                </c:pt>
                <c:pt idx="4173">
                  <c:v>2.2649096823975876</c:v>
                </c:pt>
                <c:pt idx="4174">
                  <c:v>2.3899047148433752</c:v>
                </c:pt>
                <c:pt idx="4175">
                  <c:v>2.4475036427547452</c:v>
                </c:pt>
                <c:pt idx="4176">
                  <c:v>2.5107309560044762</c:v>
                </c:pt>
                <c:pt idx="4177">
                  <c:v>2.6284773003322242</c:v>
                </c:pt>
                <c:pt idx="4178">
                  <c:v>2.8174908700841197</c:v>
                </c:pt>
                <c:pt idx="4179">
                  <c:v>2.8661828506784932</c:v>
                </c:pt>
                <c:pt idx="4180">
                  <c:v>2.8502811933440664</c:v>
                </c:pt>
                <c:pt idx="4181">
                  <c:v>2.8110339359148604</c:v>
                </c:pt>
                <c:pt idx="4182">
                  <c:v>2.7594816187982332</c:v>
                </c:pt>
                <c:pt idx="4183">
                  <c:v>2.7023752441275786</c:v>
                </c:pt>
                <c:pt idx="4184">
                  <c:v>2.6421360290404752</c:v>
                </c:pt>
                <c:pt idx="4185">
                  <c:v>2.5780842101375012</c:v>
                </c:pt>
                <c:pt idx="4186">
                  <c:v>2.5131238235469082</c:v>
                </c:pt>
                <c:pt idx="4187">
                  <c:v>2.4484543538967647</c:v>
                </c:pt>
                <c:pt idx="4188">
                  <c:v>2.3787544441512378</c:v>
                </c:pt>
                <c:pt idx="4189">
                  <c:v>2.3074354899865348</c:v>
                </c:pt>
                <c:pt idx="4190">
                  <c:v>2.2383114251158798</c:v>
                </c:pt>
                <c:pt idx="4191">
                  <c:v>2.1664513259950766</c:v>
                </c:pt>
                <c:pt idx="4192">
                  <c:v>2.0934202142868346</c:v>
                </c:pt>
                <c:pt idx="4193">
                  <c:v>2.0204845710311652</c:v>
                </c:pt>
                <c:pt idx="4194">
                  <c:v>1.9515615434204119</c:v>
                </c:pt>
                <c:pt idx="4195">
                  <c:v>1.8852475555259693</c:v>
                </c:pt>
                <c:pt idx="4196">
                  <c:v>1.8237300542494295</c:v>
                </c:pt>
                <c:pt idx="4197">
                  <c:v>1.7632674506289208</c:v>
                </c:pt>
                <c:pt idx="4198">
                  <c:v>1.8322322988561057</c:v>
                </c:pt>
                <c:pt idx="4199">
                  <c:v>1.9005828688359663</c:v>
                </c:pt>
                <c:pt idx="4200">
                  <c:v>3.2032184124887735</c:v>
                </c:pt>
                <c:pt idx="4201">
                  <c:v>31.689265209644681</c:v>
                </c:pt>
                <c:pt idx="4202">
                  <c:v>16.815237176447127</c:v>
                </c:pt>
                <c:pt idx="4203">
                  <c:v>13.962792663719366</c:v>
                </c:pt>
                <c:pt idx="4204">
                  <c:v>13.052115846310016</c:v>
                </c:pt>
                <c:pt idx="4205">
                  <c:v>11.806993186120753</c:v>
                </c:pt>
                <c:pt idx="4206">
                  <c:v>10.370540074829902</c:v>
                </c:pt>
                <c:pt idx="4207">
                  <c:v>9.0346691811712159</c:v>
                </c:pt>
                <c:pt idx="4208">
                  <c:v>8.3786396706292479</c:v>
                </c:pt>
                <c:pt idx="4209">
                  <c:v>9.4052782610370151</c:v>
                </c:pt>
                <c:pt idx="4210">
                  <c:v>9.4485295626763488</c:v>
                </c:pt>
                <c:pt idx="4211">
                  <c:v>9.3338523864406646</c:v>
                </c:pt>
                <c:pt idx="4212">
                  <c:v>8.8049218767290078</c:v>
                </c:pt>
                <c:pt idx="4213">
                  <c:v>8.0349227092937721</c:v>
                </c:pt>
                <c:pt idx="4214">
                  <c:v>7.1952958336491797</c:v>
                </c:pt>
                <c:pt idx="4215">
                  <c:v>6.4743133739043692</c:v>
                </c:pt>
                <c:pt idx="4216">
                  <c:v>5.8357130838844258</c:v>
                </c:pt>
                <c:pt idx="4217">
                  <c:v>5.517181580166687</c:v>
                </c:pt>
                <c:pt idx="4218">
                  <c:v>5.3776433084814323</c:v>
                </c:pt>
                <c:pt idx="4219">
                  <c:v>5.239505216064356</c:v>
                </c:pt>
                <c:pt idx="4220">
                  <c:v>5.1078002539329308</c:v>
                </c:pt>
                <c:pt idx="4221">
                  <c:v>4.9831471152647593</c:v>
                </c:pt>
                <c:pt idx="4222">
                  <c:v>4.8609725744451833</c:v>
                </c:pt>
                <c:pt idx="4223">
                  <c:v>4.732571036669766</c:v>
                </c:pt>
                <c:pt idx="4224">
                  <c:v>4.6049162948158866</c:v>
                </c:pt>
                <c:pt idx="4225">
                  <c:v>4.4811875442299662</c:v>
                </c:pt>
                <c:pt idx="4226">
                  <c:v>4.357672364724591</c:v>
                </c:pt>
                <c:pt idx="4227">
                  <c:v>4.2402850069925826</c:v>
                </c:pt>
                <c:pt idx="4228">
                  <c:v>4.126706926827965</c:v>
                </c:pt>
                <c:pt idx="4229">
                  <c:v>4.0398362110358956</c:v>
                </c:pt>
                <c:pt idx="4230">
                  <c:v>4.0447646435156557</c:v>
                </c:pt>
                <c:pt idx="4231">
                  <c:v>4.1597692694188142</c:v>
                </c:pt>
                <c:pt idx="4232">
                  <c:v>4.1261580217520848</c:v>
                </c:pt>
                <c:pt idx="4233">
                  <c:v>4.1094888087735315</c:v>
                </c:pt>
                <c:pt idx="4234">
                  <c:v>4.2109676568038008</c:v>
                </c:pt>
                <c:pt idx="4235">
                  <c:v>4.4309356884512621</c:v>
                </c:pt>
                <c:pt idx="4236">
                  <c:v>4.7345335789689145</c:v>
                </c:pt>
                <c:pt idx="4237">
                  <c:v>4.8757033656103994</c:v>
                </c:pt>
                <c:pt idx="4238">
                  <c:v>5.0488249811205304</c:v>
                </c:pt>
                <c:pt idx="4239">
                  <c:v>5.0558563731366659</c:v>
                </c:pt>
                <c:pt idx="4240">
                  <c:v>5.0005393677111218</c:v>
                </c:pt>
                <c:pt idx="4241">
                  <c:v>4.9135106497659873</c:v>
                </c:pt>
                <c:pt idx="4242">
                  <c:v>4.8075737194924075</c:v>
                </c:pt>
                <c:pt idx="4243">
                  <c:v>4.6941339349643485</c:v>
                </c:pt>
                <c:pt idx="4244">
                  <c:v>4.57630801840169</c:v>
                </c:pt>
                <c:pt idx="4245">
                  <c:v>4.4529882376093939</c:v>
                </c:pt>
                <c:pt idx="4246">
                  <c:v>4.3291238636103406</c:v>
                </c:pt>
                <c:pt idx="4247">
                  <c:v>4.2068095219228514</c:v>
                </c:pt>
                <c:pt idx="4248">
                  <c:v>4.082039949832744</c:v>
                </c:pt>
                <c:pt idx="4249">
                  <c:v>4.1253397525574806</c:v>
                </c:pt>
                <c:pt idx="4250">
                  <c:v>4.3699711799670542</c:v>
                </c:pt>
                <c:pt idx="4251">
                  <c:v>4.4218429127785894</c:v>
                </c:pt>
                <c:pt idx="4252">
                  <c:v>4.7615869068726475</c:v>
                </c:pt>
                <c:pt idx="4253">
                  <c:v>4.8296868234250265</c:v>
                </c:pt>
                <c:pt idx="4254">
                  <c:v>4.6381142794795434</c:v>
                </c:pt>
                <c:pt idx="4255">
                  <c:v>5.0639874427887781</c:v>
                </c:pt>
                <c:pt idx="4256">
                  <c:v>10.627565432152903</c:v>
                </c:pt>
                <c:pt idx="4257">
                  <c:v>9.346682116318652</c:v>
                </c:pt>
                <c:pt idx="4258">
                  <c:v>9.4754565935209243</c:v>
                </c:pt>
                <c:pt idx="4259">
                  <c:v>8.9779870854334902</c:v>
                </c:pt>
                <c:pt idx="4260">
                  <c:v>8.1548188875623442</c:v>
                </c:pt>
                <c:pt idx="4261">
                  <c:v>7.2455465799292709</c:v>
                </c:pt>
                <c:pt idx="4262">
                  <c:v>6.3747418484729055</c:v>
                </c:pt>
                <c:pt idx="4263">
                  <c:v>5.6310600539020834</c:v>
                </c:pt>
                <c:pt idx="4264">
                  <c:v>5.0027191951930829</c:v>
                </c:pt>
                <c:pt idx="4265">
                  <c:v>4.5957611261172335</c:v>
                </c:pt>
                <c:pt idx="4266">
                  <c:v>4.5002265993805493</c:v>
                </c:pt>
                <c:pt idx="4267">
                  <c:v>4.4178020574071795</c:v>
                </c:pt>
                <c:pt idx="4268">
                  <c:v>4.5930921618685954</c:v>
                </c:pt>
                <c:pt idx="4269">
                  <c:v>6.1684233082909286</c:v>
                </c:pt>
                <c:pt idx="4270">
                  <c:v>6.5480095506222495</c:v>
                </c:pt>
                <c:pt idx="4271">
                  <c:v>6.9793084285938676</c:v>
                </c:pt>
                <c:pt idx="4272">
                  <c:v>7.4474641350827131</c:v>
                </c:pt>
                <c:pt idx="4273">
                  <c:v>7.9931586051241039</c:v>
                </c:pt>
                <c:pt idx="4274">
                  <c:v>8.6924648954109696</c:v>
                </c:pt>
                <c:pt idx="4275">
                  <c:v>8.8214118749506163</c:v>
                </c:pt>
                <c:pt idx="4276">
                  <c:v>9.4382733745659699</c:v>
                </c:pt>
                <c:pt idx="4277">
                  <c:v>9.3760417671989202</c:v>
                </c:pt>
                <c:pt idx="4278">
                  <c:v>9.0894784421626991</c:v>
                </c:pt>
                <c:pt idx="4279">
                  <c:v>8.5725424947287348</c:v>
                </c:pt>
                <c:pt idx="4280">
                  <c:v>8.0156769545516795</c:v>
                </c:pt>
                <c:pt idx="4281">
                  <c:v>7.476277945020291</c:v>
                </c:pt>
                <c:pt idx="4282">
                  <c:v>6.9429672693970446</c:v>
                </c:pt>
                <c:pt idx="4283">
                  <c:v>6.4163217875284904</c:v>
                </c:pt>
                <c:pt idx="4284">
                  <c:v>6.0908036130523771</c:v>
                </c:pt>
                <c:pt idx="4285">
                  <c:v>6.012377035847984</c:v>
                </c:pt>
                <c:pt idx="4286">
                  <c:v>6.1385915770888291</c:v>
                </c:pt>
                <c:pt idx="4287">
                  <c:v>6.3305344951031408</c:v>
                </c:pt>
                <c:pt idx="4288">
                  <c:v>6.2236593025080111</c:v>
                </c:pt>
                <c:pt idx="4289">
                  <c:v>6.3941346894424749</c:v>
                </c:pt>
                <c:pt idx="4290">
                  <c:v>6.7268875391523517</c:v>
                </c:pt>
                <c:pt idx="4291">
                  <c:v>7.2900768415160542</c:v>
                </c:pt>
                <c:pt idx="4292">
                  <c:v>7.9853648966016104</c:v>
                </c:pt>
                <c:pt idx="4293">
                  <c:v>8.1564175985380416</c:v>
                </c:pt>
                <c:pt idx="4294">
                  <c:v>8.1475462783849473</c:v>
                </c:pt>
                <c:pt idx="4295">
                  <c:v>7.9743671731387034</c:v>
                </c:pt>
                <c:pt idx="4296">
                  <c:v>7.5910762314357889</c:v>
                </c:pt>
                <c:pt idx="4297">
                  <c:v>7.1927869354679004</c:v>
                </c:pt>
                <c:pt idx="4298">
                  <c:v>6.8251058150003887</c:v>
                </c:pt>
                <c:pt idx="4299">
                  <c:v>6.4787610895722896</c:v>
                </c:pt>
                <c:pt idx="4300">
                  <c:v>6.1673654377928075</c:v>
                </c:pt>
                <c:pt idx="4301">
                  <c:v>6.0154323625385855</c:v>
                </c:pt>
                <c:pt idx="4302">
                  <c:v>6.0047469990645119</c:v>
                </c:pt>
                <c:pt idx="4303">
                  <c:v>6.0108055032758747</c:v>
                </c:pt>
                <c:pt idx="4304">
                  <c:v>5.9929056747466705</c:v>
                </c:pt>
                <c:pt idx="4305">
                  <c:v>6.4288425830973424</c:v>
                </c:pt>
                <c:pt idx="4306">
                  <c:v>6.5080730926404184</c:v>
                </c:pt>
                <c:pt idx="4307">
                  <c:v>6.4532628063934334</c:v>
                </c:pt>
                <c:pt idx="4308">
                  <c:v>6.5187104660951434</c:v>
                </c:pt>
                <c:pt idx="4309">
                  <c:v>6.6625866618769063</c:v>
                </c:pt>
                <c:pt idx="4310">
                  <c:v>6.6551915193822309</c:v>
                </c:pt>
                <c:pt idx="4311">
                  <c:v>6.7206815751224216</c:v>
                </c:pt>
                <c:pt idx="4312">
                  <c:v>6.7288747044979456</c:v>
                </c:pt>
                <c:pt idx="4313">
                  <c:v>6.7439851747357542</c:v>
                </c:pt>
                <c:pt idx="4314">
                  <c:v>6.779608556420051</c:v>
                </c:pt>
                <c:pt idx="4315">
                  <c:v>6.9607986468352765</c:v>
                </c:pt>
                <c:pt idx="4316">
                  <c:v>7.1039939212287555</c:v>
                </c:pt>
                <c:pt idx="4317">
                  <c:v>7.2162546810991515</c:v>
                </c:pt>
                <c:pt idx="4318">
                  <c:v>7.2782886336554169</c:v>
                </c:pt>
                <c:pt idx="4319">
                  <c:v>7.2673565971131566</c:v>
                </c:pt>
                <c:pt idx="4320">
                  <c:v>7.2934080766936384</c:v>
                </c:pt>
                <c:pt idx="4321">
                  <c:v>7.2491585511189456</c:v>
                </c:pt>
                <c:pt idx="4322">
                  <c:v>7.2041602898058841</c:v>
                </c:pt>
                <c:pt idx="4323">
                  <c:v>7.1913980129498434</c:v>
                </c:pt>
                <c:pt idx="4324">
                  <c:v>7.2235377871773165</c:v>
                </c:pt>
                <c:pt idx="4325">
                  <c:v>7.1376563203999659</c:v>
                </c:pt>
                <c:pt idx="4326">
                  <c:v>6.9471558552985346</c:v>
                </c:pt>
                <c:pt idx="4327">
                  <c:v>6.7515675260202785</c:v>
                </c:pt>
                <c:pt idx="4328">
                  <c:v>6.7056773027709093</c:v>
                </c:pt>
                <c:pt idx="4329">
                  <c:v>6.8240344165069642</c:v>
                </c:pt>
                <c:pt idx="4330">
                  <c:v>6.8018562316022635</c:v>
                </c:pt>
                <c:pt idx="4331">
                  <c:v>6.6369781118739724</c:v>
                </c:pt>
                <c:pt idx="4332">
                  <c:v>6.5624650847497294</c:v>
                </c:pt>
                <c:pt idx="4333">
                  <c:v>6.6622462871573855</c:v>
                </c:pt>
                <c:pt idx="4334">
                  <c:v>6.6170631658061962</c:v>
                </c:pt>
                <c:pt idx="4335">
                  <c:v>6.5203339678166055</c:v>
                </c:pt>
                <c:pt idx="4336">
                  <c:v>6.4494440452983532</c:v>
                </c:pt>
                <c:pt idx="4337">
                  <c:v>6.3724141361705717</c:v>
                </c:pt>
                <c:pt idx="4338">
                  <c:v>6.2527323562530359</c:v>
                </c:pt>
                <c:pt idx="4339">
                  <c:v>6.1356843032637016</c:v>
                </c:pt>
                <c:pt idx="4340">
                  <c:v>5.9971517077319767</c:v>
                </c:pt>
                <c:pt idx="4341">
                  <c:v>5.9014299315236878</c:v>
                </c:pt>
                <c:pt idx="4342">
                  <c:v>5.9261729520415036</c:v>
                </c:pt>
                <c:pt idx="4343">
                  <c:v>6.473624213314114</c:v>
                </c:pt>
                <c:pt idx="4344">
                  <c:v>7.377265392605703</c:v>
                </c:pt>
                <c:pt idx="4345">
                  <c:v>7.8799045374224139</c:v>
                </c:pt>
                <c:pt idx="4346">
                  <c:v>7.991608368128813</c:v>
                </c:pt>
                <c:pt idx="4347">
                  <c:v>7.771045697524289</c:v>
                </c:pt>
                <c:pt idx="4348">
                  <c:v>7.4559180448166948</c:v>
                </c:pt>
                <c:pt idx="4349">
                  <c:v>7.0056480367036524</c:v>
                </c:pt>
                <c:pt idx="4350">
                  <c:v>6.5790213704871423</c:v>
                </c:pt>
                <c:pt idx="4351">
                  <c:v>6.3144074016828338</c:v>
                </c:pt>
                <c:pt idx="4352">
                  <c:v>6.3248466458569306</c:v>
                </c:pt>
                <c:pt idx="4353">
                  <c:v>6.2661126234407654</c:v>
                </c:pt>
                <c:pt idx="4354">
                  <c:v>6.1746542660036914</c:v>
                </c:pt>
                <c:pt idx="4355">
                  <c:v>6.1072528242978263</c:v>
                </c:pt>
                <c:pt idx="4356">
                  <c:v>6.0616881138956531</c:v>
                </c:pt>
                <c:pt idx="4357">
                  <c:v>6.0186148743593275</c:v>
                </c:pt>
                <c:pt idx="4358">
                  <c:v>5.938890407742238</c:v>
                </c:pt>
                <c:pt idx="4359">
                  <c:v>5.8517810666075034</c:v>
                </c:pt>
                <c:pt idx="4360">
                  <c:v>5.7763666540476164</c:v>
                </c:pt>
                <c:pt idx="4361">
                  <c:v>5.7014205080951763</c:v>
                </c:pt>
                <c:pt idx="4362">
                  <c:v>5.6216593006808724</c:v>
                </c:pt>
                <c:pt idx="4363">
                  <c:v>5.5370180605043862</c:v>
                </c:pt>
                <c:pt idx="4364">
                  <c:v>5.45495050205085</c:v>
                </c:pt>
                <c:pt idx="4365">
                  <c:v>5.3871994353252672</c:v>
                </c:pt>
                <c:pt idx="4366">
                  <c:v>5.3226361088271448</c:v>
                </c:pt>
                <c:pt idx="4367">
                  <c:v>5.2790942020595821</c:v>
                </c:pt>
                <c:pt idx="4368">
                  <c:v>5.2291178127199816</c:v>
                </c:pt>
                <c:pt idx="4369">
                  <c:v>5.1562726163522505</c:v>
                </c:pt>
                <c:pt idx="4370">
                  <c:v>5.0721097317332404</c:v>
                </c:pt>
                <c:pt idx="4371">
                  <c:v>4.9663618910963834</c:v>
                </c:pt>
                <c:pt idx="4372">
                  <c:v>4.8656796659596164</c:v>
                </c:pt>
                <c:pt idx="4373">
                  <c:v>4.7821673326811984</c:v>
                </c:pt>
                <c:pt idx="4374">
                  <c:v>4.7300081806743641</c:v>
                </c:pt>
                <c:pt idx="4375">
                  <c:v>4.6678567671327</c:v>
                </c:pt>
                <c:pt idx="4376">
                  <c:v>4.5852930637090834</c:v>
                </c:pt>
                <c:pt idx="4377">
                  <c:v>4.4913271782490014</c:v>
                </c:pt>
                <c:pt idx="4378">
                  <c:v>4.3909802220551519</c:v>
                </c:pt>
                <c:pt idx="4379">
                  <c:v>4.2899598171048394</c:v>
                </c:pt>
                <c:pt idx="4380">
                  <c:v>4.1907954769179199</c:v>
                </c:pt>
                <c:pt idx="4381">
                  <c:v>4.0823242691060448</c:v>
                </c:pt>
                <c:pt idx="4382">
                  <c:v>3.9678835473041691</c:v>
                </c:pt>
                <c:pt idx="4383">
                  <c:v>3.8571065168603962</c:v>
                </c:pt>
                <c:pt idx="4384">
                  <c:v>3.7479431262499698</c:v>
                </c:pt>
                <c:pt idx="4385">
                  <c:v>3.6394139111946862</c:v>
                </c:pt>
                <c:pt idx="4386">
                  <c:v>3.5333424460564551</c:v>
                </c:pt>
                <c:pt idx="4387">
                  <c:v>3.4267991802155677</c:v>
                </c:pt>
                <c:pt idx="4388">
                  <c:v>3.3216767376053746</c:v>
                </c:pt>
                <c:pt idx="4389">
                  <c:v>3.2247938182202596</c:v>
                </c:pt>
                <c:pt idx="4390">
                  <c:v>3.1310733664172754</c:v>
                </c:pt>
                <c:pt idx="4391">
                  <c:v>3.036415872972114</c:v>
                </c:pt>
                <c:pt idx="4392">
                  <c:v>2.9707195671698243</c:v>
                </c:pt>
                <c:pt idx="4393">
                  <c:v>2.9207063755528995</c:v>
                </c:pt>
                <c:pt idx="4394">
                  <c:v>2.8671489383048816</c:v>
                </c:pt>
                <c:pt idx="4395">
                  <c:v>2.8442323471223663</c:v>
                </c:pt>
                <c:pt idx="4396">
                  <c:v>2.8212762882411879</c:v>
                </c:pt>
                <c:pt idx="4397">
                  <c:v>2.7696740020039985</c:v>
                </c:pt>
                <c:pt idx="4398">
                  <c:v>2.71317749392911</c:v>
                </c:pt>
                <c:pt idx="4399">
                  <c:v>2.6501817837429926</c:v>
                </c:pt>
                <c:pt idx="4400">
                  <c:v>2.5839867643772845</c:v>
                </c:pt>
                <c:pt idx="4401">
                  <c:v>2.5607986401075156</c:v>
                </c:pt>
                <c:pt idx="4402">
                  <c:v>2.5195161114916775</c:v>
                </c:pt>
                <c:pt idx="4403">
                  <c:v>2.478000375040438</c:v>
                </c:pt>
                <c:pt idx="4404">
                  <c:v>2.4794284236268682</c:v>
                </c:pt>
                <c:pt idx="4405">
                  <c:v>2.6324830833442547</c:v>
                </c:pt>
                <c:pt idx="4406">
                  <c:v>2.6580232211382717</c:v>
                </c:pt>
                <c:pt idx="4407">
                  <c:v>2.6359902832875459</c:v>
                </c:pt>
                <c:pt idx="4408">
                  <c:v>2.5982178659147381</c:v>
                </c:pt>
                <c:pt idx="4409">
                  <c:v>2.5510765343063837</c:v>
                </c:pt>
                <c:pt idx="4410">
                  <c:v>2.5057379378100002</c:v>
                </c:pt>
                <c:pt idx="4411">
                  <c:v>2.4527237699171742</c:v>
                </c:pt>
                <c:pt idx="4412">
                  <c:v>2.3990946636047452</c:v>
                </c:pt>
                <c:pt idx="4413">
                  <c:v>2.3297599308130601</c:v>
                </c:pt>
                <c:pt idx="4414">
                  <c:v>2.2660094777793742</c:v>
                </c:pt>
                <c:pt idx="4415">
                  <c:v>2.2094451351470044</c:v>
                </c:pt>
                <c:pt idx="4416">
                  <c:v>2.1457001722737847</c:v>
                </c:pt>
                <c:pt idx="4417">
                  <c:v>2.0941202785744997</c:v>
                </c:pt>
                <c:pt idx="4418">
                  <c:v>2.0399405265955677</c:v>
                </c:pt>
                <c:pt idx="4419">
                  <c:v>1.9924093636853561</c:v>
                </c:pt>
                <c:pt idx="4420">
                  <c:v>1.938490808044802</c:v>
                </c:pt>
                <c:pt idx="4421">
                  <c:v>1.8911517447577193</c:v>
                </c:pt>
                <c:pt idx="4422">
                  <c:v>1.8407117116554219</c:v>
                </c:pt>
                <c:pt idx="4423">
                  <c:v>1.7992036716375162</c:v>
                </c:pt>
                <c:pt idx="4424">
                  <c:v>1.7534272416236578</c:v>
                </c:pt>
                <c:pt idx="4425">
                  <c:v>1.7147072387222477</c:v>
                </c:pt>
                <c:pt idx="4426">
                  <c:v>1.6691004678765111</c:v>
                </c:pt>
                <c:pt idx="4427">
                  <c:v>1.6329868225892081</c:v>
                </c:pt>
                <c:pt idx="4428">
                  <c:v>1.5905516085918001</c:v>
                </c:pt>
                <c:pt idx="4429">
                  <c:v>1.5549638114205619</c:v>
                </c:pt>
                <c:pt idx="4430">
                  <c:v>1.5177187095315641</c:v>
                </c:pt>
                <c:pt idx="4431">
                  <c:v>1.5119497173433445</c:v>
                </c:pt>
                <c:pt idx="4432">
                  <c:v>1.4862041476906078</c:v>
                </c:pt>
                <c:pt idx="4433">
                  <c:v>1.4605356185615672</c:v>
                </c:pt>
                <c:pt idx="4434">
                  <c:v>1.4312289672317342</c:v>
                </c:pt>
                <c:pt idx="4435">
                  <c:v>1.4056667353205217</c:v>
                </c:pt>
                <c:pt idx="4436">
                  <c:v>1.3770575783955536</c:v>
                </c:pt>
                <c:pt idx="4437">
                  <c:v>1.3518740147226678</c:v>
                </c:pt>
                <c:pt idx="4438">
                  <c:v>1.3218150978142915</c:v>
                </c:pt>
                <c:pt idx="4439">
                  <c:v>1.2936021816727101</c:v>
                </c:pt>
                <c:pt idx="4440">
                  <c:v>1.2623425547380211</c:v>
                </c:pt>
                <c:pt idx="4441">
                  <c:v>1.2333502462355166</c:v>
                </c:pt>
                <c:pt idx="4442">
                  <c:v>1.1993791134610221</c:v>
                </c:pt>
                <c:pt idx="4443">
                  <c:v>1.1688577266283886</c:v>
                </c:pt>
                <c:pt idx="4444">
                  <c:v>1.1377572904192959</c:v>
                </c:pt>
                <c:pt idx="4445">
                  <c:v>1.1072914320660279</c:v>
                </c:pt>
                <c:pt idx="4446">
                  <c:v>1.0806546750716031</c:v>
                </c:pt>
                <c:pt idx="4447">
                  <c:v>1.0519342025198462</c:v>
                </c:pt>
                <c:pt idx="4448">
                  <c:v>1.0242124129713623</c:v>
                </c:pt>
                <c:pt idx="4449">
                  <c:v>0.99937388152002959</c:v>
                </c:pt>
                <c:pt idx="4450">
                  <c:v>0.97350194997793515</c:v>
                </c:pt>
                <c:pt idx="4451">
                  <c:v>0.94978043592462713</c:v>
                </c:pt>
                <c:pt idx="4452">
                  <c:v>0.92659361911891591</c:v>
                </c:pt>
                <c:pt idx="4453">
                  <c:v>0.90372622829878013</c:v>
                </c:pt>
                <c:pt idx="4454">
                  <c:v>0.88056342835824986</c:v>
                </c:pt>
                <c:pt idx="4455">
                  <c:v>0.85909080789055681</c:v>
                </c:pt>
                <c:pt idx="4456">
                  <c:v>0.83999436708701225</c:v>
                </c:pt>
                <c:pt idx="4457">
                  <c:v>0.82056050598155617</c:v>
                </c:pt>
                <c:pt idx="4458">
                  <c:v>0.80107601303100862</c:v>
                </c:pt>
                <c:pt idx="4459">
                  <c:v>0.78122805402148165</c:v>
                </c:pt>
                <c:pt idx="4460">
                  <c:v>0.76360416129164976</c:v>
                </c:pt>
                <c:pt idx="4461">
                  <c:v>0.74669222326379192</c:v>
                </c:pt>
                <c:pt idx="4462">
                  <c:v>0.72838047427383001</c:v>
                </c:pt>
                <c:pt idx="4463">
                  <c:v>0.71295748469185205</c:v>
                </c:pt>
                <c:pt idx="4464">
                  <c:v>0.6967121513247716</c:v>
                </c:pt>
                <c:pt idx="4465">
                  <c:v>0.68193368809310362</c:v>
                </c:pt>
                <c:pt idx="4466">
                  <c:v>0.66431161697402008</c:v>
                </c:pt>
                <c:pt idx="4467">
                  <c:v>0.6509357592030709</c:v>
                </c:pt>
                <c:pt idx="4468">
                  <c:v>0.63539622672719565</c:v>
                </c:pt>
                <c:pt idx="4469">
                  <c:v>0.62228341390183961</c:v>
                </c:pt>
                <c:pt idx="4470">
                  <c:v>0.60788798942519662</c:v>
                </c:pt>
                <c:pt idx="4471">
                  <c:v>0.59650088850282657</c:v>
                </c:pt>
                <c:pt idx="4472">
                  <c:v>0.5828133052360539</c:v>
                </c:pt>
                <c:pt idx="4473">
                  <c:v>0.5698166852277512</c:v>
                </c:pt>
                <c:pt idx="4474">
                  <c:v>0.55910271839930969</c:v>
                </c:pt>
                <c:pt idx="4475">
                  <c:v>0.54546333201275843</c:v>
                </c:pt>
                <c:pt idx="4476">
                  <c:v>0.53399068389219195</c:v>
                </c:pt>
                <c:pt idx="4477">
                  <c:v>0.52247715583876508</c:v>
                </c:pt>
                <c:pt idx="4478">
                  <c:v>0.51271534723379864</c:v>
                </c:pt>
                <c:pt idx="4479">
                  <c:v>0.50209806882454555</c:v>
                </c:pt>
                <c:pt idx="4480">
                  <c:v>0.49001833668747363</c:v>
                </c:pt>
                <c:pt idx="4481">
                  <c:v>0.48156936636393338</c:v>
                </c:pt>
                <c:pt idx="4482">
                  <c:v>0.47174456716333385</c:v>
                </c:pt>
                <c:pt idx="4483">
                  <c:v>0.46153753662900976</c:v>
                </c:pt>
                <c:pt idx="4484">
                  <c:v>0.45174205516215449</c:v>
                </c:pt>
                <c:pt idx="4485">
                  <c:v>0.44125208079929257</c:v>
                </c:pt>
                <c:pt idx="4486">
                  <c:v>0.43336174413891382</c:v>
                </c:pt>
                <c:pt idx="4487">
                  <c:v>0.42586534341300181</c:v>
                </c:pt>
                <c:pt idx="4488">
                  <c:v>0.41625733969932677</c:v>
                </c:pt>
                <c:pt idx="4489">
                  <c:v>0.40883235227047487</c:v>
                </c:pt>
                <c:pt idx="4490">
                  <c:v>0.40058515407571277</c:v>
                </c:pt>
                <c:pt idx="4491">
                  <c:v>0.39121066735189447</c:v>
                </c:pt>
                <c:pt idx="4492">
                  <c:v>0.38570395935971596</c:v>
                </c:pt>
                <c:pt idx="4493">
                  <c:v>0.37756023824176038</c:v>
                </c:pt>
                <c:pt idx="4494">
                  <c:v>0.36937484899882289</c:v>
                </c:pt>
                <c:pt idx="4495">
                  <c:v>0.36274326958115966</c:v>
                </c:pt>
                <c:pt idx="4496">
                  <c:v>0.3567611070913832</c:v>
                </c:pt>
                <c:pt idx="4497">
                  <c:v>0.34962409409578732</c:v>
                </c:pt>
                <c:pt idx="4498">
                  <c:v>0.34312808504103581</c:v>
                </c:pt>
                <c:pt idx="4499">
                  <c:v>0.33596905277319006</c:v>
                </c:pt>
                <c:pt idx="4500">
                  <c:v>0.32984308515615235</c:v>
                </c:pt>
                <c:pt idx="4501">
                  <c:v>0.32314638178668792</c:v>
                </c:pt>
                <c:pt idx="4502">
                  <c:v>0.318875250803274</c:v>
                </c:pt>
                <c:pt idx="4503">
                  <c:v>0.31232610578608433</c:v>
                </c:pt>
                <c:pt idx="4504">
                  <c:v>0.30379546274550995</c:v>
                </c:pt>
                <c:pt idx="4505">
                  <c:v>0.29987993719670136</c:v>
                </c:pt>
                <c:pt idx="4506">
                  <c:v>0.29557624131764526</c:v>
                </c:pt>
                <c:pt idx="4507">
                  <c:v>0.29198118118842287</c:v>
                </c:pt>
                <c:pt idx="4508">
                  <c:v>0.2879916541093146</c:v>
                </c:pt>
                <c:pt idx="4509">
                  <c:v>0.28010464599549606</c:v>
                </c:pt>
                <c:pt idx="4510">
                  <c:v>0.27471722884614119</c:v>
                </c:pt>
                <c:pt idx="4511">
                  <c:v>0.26832655828582241</c:v>
                </c:pt>
                <c:pt idx="4512">
                  <c:v>0.26372987117611107</c:v>
                </c:pt>
                <c:pt idx="4513">
                  <c:v>0.26022448329541265</c:v>
                </c:pt>
                <c:pt idx="4514">
                  <c:v>0.25720778708504488</c:v>
                </c:pt>
                <c:pt idx="4515">
                  <c:v>0.25237724945971141</c:v>
                </c:pt>
                <c:pt idx="4516">
                  <c:v>0.2464304096804921</c:v>
                </c:pt>
                <c:pt idx="4517">
                  <c:v>0.24196487728858887</c:v>
                </c:pt>
                <c:pt idx="4518">
                  <c:v>0.23897833009809125</c:v>
                </c:pt>
                <c:pt idx="4519">
                  <c:v>0.23536851224605365</c:v>
                </c:pt>
                <c:pt idx="4520">
                  <c:v>0.23033323229828223</c:v>
                </c:pt>
                <c:pt idx="4521">
                  <c:v>0.22627036140920675</c:v>
                </c:pt>
                <c:pt idx="4522">
                  <c:v>0.22277783153431571</c:v>
                </c:pt>
                <c:pt idx="4523">
                  <c:v>0.22055363369364217</c:v>
                </c:pt>
                <c:pt idx="4524">
                  <c:v>0.2157958162848477</c:v>
                </c:pt>
                <c:pt idx="4525">
                  <c:v>0.21250248344448219</c:v>
                </c:pt>
                <c:pt idx="4526">
                  <c:v>0.20917179345604905</c:v>
                </c:pt>
                <c:pt idx="4527">
                  <c:v>0.20580195720354022</c:v>
                </c:pt>
                <c:pt idx="4528">
                  <c:v>0.20169123666913288</c:v>
                </c:pt>
                <c:pt idx="4529">
                  <c:v>0.19833794347379441</c:v>
                </c:pt>
                <c:pt idx="4530">
                  <c:v>0.19574043745957462</c:v>
                </c:pt>
                <c:pt idx="4531">
                  <c:v>0.19179712531237891</c:v>
                </c:pt>
                <c:pt idx="4532">
                  <c:v>0.18900645922408441</c:v>
                </c:pt>
                <c:pt idx="4533">
                  <c:v>0.25351587382211432</c:v>
                </c:pt>
                <c:pt idx="4534">
                  <c:v>0.27300997590189441</c:v>
                </c:pt>
                <c:pt idx="4535">
                  <c:v>0.2834088825292535</c:v>
                </c:pt>
                <c:pt idx="4536">
                  <c:v>0.69895793206808476</c:v>
                </c:pt>
                <c:pt idx="4537">
                  <c:v>0.8389454032923882</c:v>
                </c:pt>
                <c:pt idx="4538">
                  <c:v>0.88133271289125936</c:v>
                </c:pt>
                <c:pt idx="4539">
                  <c:v>0.88631940534852605</c:v>
                </c:pt>
                <c:pt idx="4540">
                  <c:v>0.87977230913545268</c:v>
                </c:pt>
                <c:pt idx="4541">
                  <c:v>0.86478519085695549</c:v>
                </c:pt>
                <c:pt idx="4542">
                  <c:v>0.84738101840012581</c:v>
                </c:pt>
                <c:pt idx="4543">
                  <c:v>0.82909274896895457</c:v>
                </c:pt>
                <c:pt idx="4544">
                  <c:v>0.80958356790997377</c:v>
                </c:pt>
                <c:pt idx="4545">
                  <c:v>0.7903855835664727</c:v>
                </c:pt>
                <c:pt idx="4546">
                  <c:v>0.77063484603900434</c:v>
                </c:pt>
                <c:pt idx="4547">
                  <c:v>0.75353413950371562</c:v>
                </c:pt>
                <c:pt idx="4548">
                  <c:v>0.7328847102673961</c:v>
                </c:pt>
                <c:pt idx="4549">
                  <c:v>0.71497366958990061</c:v>
                </c:pt>
                <c:pt idx="4550">
                  <c:v>0.6963884968409495</c:v>
                </c:pt>
                <c:pt idx="4551">
                  <c:v>0.68011702898668858</c:v>
                </c:pt>
                <c:pt idx="4552">
                  <c:v>0.66154745037653251</c:v>
                </c:pt>
                <c:pt idx="4553">
                  <c:v>0.64556828282168988</c:v>
                </c:pt>
                <c:pt idx="4554">
                  <c:v>0.62836837595707706</c:v>
                </c:pt>
                <c:pt idx="4555">
                  <c:v>0.61093689787846661</c:v>
                </c:pt>
                <c:pt idx="4556">
                  <c:v>0.5935633260470673</c:v>
                </c:pt>
                <c:pt idx="4557">
                  <c:v>0.57663743845388105</c:v>
                </c:pt>
                <c:pt idx="4558">
                  <c:v>0.56104930503636452</c:v>
                </c:pt>
                <c:pt idx="4559">
                  <c:v>0.54578927934031463</c:v>
                </c:pt>
                <c:pt idx="4560">
                  <c:v>0.53124799041981663</c:v>
                </c:pt>
                <c:pt idx="4561">
                  <c:v>0.5180163349685829</c:v>
                </c:pt>
                <c:pt idx="4562">
                  <c:v>0.50448546967600849</c:v>
                </c:pt>
                <c:pt idx="4563">
                  <c:v>0.49184680380154372</c:v>
                </c:pt>
                <c:pt idx="4564">
                  <c:v>0.47889199196114496</c:v>
                </c:pt>
                <c:pt idx="4565">
                  <c:v>0.46511292711975766</c:v>
                </c:pt>
                <c:pt idx="4566">
                  <c:v>0.45390173378392484</c:v>
                </c:pt>
                <c:pt idx="4567">
                  <c:v>0.44175076138883224</c:v>
                </c:pt>
                <c:pt idx="4568">
                  <c:v>0.43165257787420902</c:v>
                </c:pt>
                <c:pt idx="4569">
                  <c:v>0.42149996344371532</c:v>
                </c:pt>
                <c:pt idx="4570">
                  <c:v>0.41078590450256558</c:v>
                </c:pt>
                <c:pt idx="4571">
                  <c:v>0.60168634506883401</c:v>
                </c:pt>
                <c:pt idx="4572">
                  <c:v>0.83331798086490516</c:v>
                </c:pt>
                <c:pt idx="4573">
                  <c:v>0.9430376869660515</c:v>
                </c:pt>
                <c:pt idx="4574">
                  <c:v>44.263077053318845</c:v>
                </c:pt>
                <c:pt idx="4575">
                  <c:v>11.749876783109253</c:v>
                </c:pt>
                <c:pt idx="4576">
                  <c:v>7.9436748778943915</c:v>
                </c:pt>
                <c:pt idx="4577">
                  <c:v>6.6799497697357566</c:v>
                </c:pt>
                <c:pt idx="4578">
                  <c:v>5.8969744260515373</c:v>
                </c:pt>
                <c:pt idx="4579">
                  <c:v>5.1833317415710098</c:v>
                </c:pt>
                <c:pt idx="4580">
                  <c:v>4.545030422213558</c:v>
                </c:pt>
                <c:pt idx="4581">
                  <c:v>4.2741813078532305</c:v>
                </c:pt>
                <c:pt idx="4582">
                  <c:v>4.1110919673605455</c:v>
                </c:pt>
                <c:pt idx="4583">
                  <c:v>4.2048259698549142</c:v>
                </c:pt>
                <c:pt idx="4584">
                  <c:v>4.234476903189937</c:v>
                </c:pt>
                <c:pt idx="4585">
                  <c:v>4.1990964149680563</c:v>
                </c:pt>
                <c:pt idx="4586">
                  <c:v>4.1575523116789466</c:v>
                </c:pt>
                <c:pt idx="4587">
                  <c:v>4.0872397344899234</c:v>
                </c:pt>
                <c:pt idx="4588">
                  <c:v>4.0006010349899084</c:v>
                </c:pt>
                <c:pt idx="4589">
                  <c:v>4.0203914327353569</c:v>
                </c:pt>
                <c:pt idx="4590">
                  <c:v>3.9734420157763677</c:v>
                </c:pt>
                <c:pt idx="4591">
                  <c:v>3.886367482250022</c:v>
                </c:pt>
                <c:pt idx="4592">
                  <c:v>3.7839599062364853</c:v>
                </c:pt>
                <c:pt idx="4593">
                  <c:v>3.6748748678631262</c:v>
                </c:pt>
                <c:pt idx="4594">
                  <c:v>3.5604517126837671</c:v>
                </c:pt>
                <c:pt idx="4595">
                  <c:v>3.4465187151274059</c:v>
                </c:pt>
                <c:pt idx="4596">
                  <c:v>3.3530658249177012</c:v>
                </c:pt>
                <c:pt idx="4597">
                  <c:v>3.2603446534320315</c:v>
                </c:pt>
                <c:pt idx="4598">
                  <c:v>3.1586326294322862</c:v>
                </c:pt>
                <c:pt idx="4599">
                  <c:v>3.0550306337845763</c:v>
                </c:pt>
                <c:pt idx="4600">
                  <c:v>2.9536869391447853</c:v>
                </c:pt>
                <c:pt idx="4601">
                  <c:v>2.9800648980727202</c:v>
                </c:pt>
                <c:pt idx="4602">
                  <c:v>2.9457911990382448</c:v>
                </c:pt>
                <c:pt idx="4603">
                  <c:v>3.2614146013847671</c:v>
                </c:pt>
                <c:pt idx="4604">
                  <c:v>18.748361310049702</c:v>
                </c:pt>
                <c:pt idx="4605">
                  <c:v>10.956322764881893</c:v>
                </c:pt>
                <c:pt idx="4606">
                  <c:v>10.944274097484469</c:v>
                </c:pt>
                <c:pt idx="4607">
                  <c:v>10.506666387853986</c:v>
                </c:pt>
                <c:pt idx="4608">
                  <c:v>9.6845359103240227</c:v>
                </c:pt>
                <c:pt idx="4609">
                  <c:v>9.848874888728071</c:v>
                </c:pt>
                <c:pt idx="4610">
                  <c:v>9.4013548981709665</c:v>
                </c:pt>
                <c:pt idx="4611">
                  <c:v>11.068767864562844</c:v>
                </c:pt>
                <c:pt idx="4612">
                  <c:v>10.57055708038885</c:v>
                </c:pt>
                <c:pt idx="4613">
                  <c:v>10.191086120262771</c:v>
                </c:pt>
                <c:pt idx="4614">
                  <c:v>9.5089702965187719</c:v>
                </c:pt>
                <c:pt idx="4615">
                  <c:v>8.7251773670489907</c:v>
                </c:pt>
                <c:pt idx="4616">
                  <c:v>8.0421380568237204</c:v>
                </c:pt>
                <c:pt idx="4617">
                  <c:v>7.8349366203711277</c:v>
                </c:pt>
                <c:pt idx="4618">
                  <c:v>7.5903438432211114</c:v>
                </c:pt>
                <c:pt idx="4619">
                  <c:v>7.2150474513686724</c:v>
                </c:pt>
                <c:pt idx="4620">
                  <c:v>7.2423005506821774</c:v>
                </c:pt>
                <c:pt idx="4621">
                  <c:v>7.1619186813519065</c:v>
                </c:pt>
                <c:pt idx="4622">
                  <c:v>6.9891987079523714</c:v>
                </c:pt>
                <c:pt idx="4623">
                  <c:v>6.6349449469873942</c:v>
                </c:pt>
                <c:pt idx="4624">
                  <c:v>6.1943767410885755</c:v>
                </c:pt>
                <c:pt idx="4625">
                  <c:v>5.8203875358007746</c:v>
                </c:pt>
                <c:pt idx="4626">
                  <c:v>5.6061207099624815</c:v>
                </c:pt>
                <c:pt idx="4627">
                  <c:v>6.2475056841239232</c:v>
                </c:pt>
                <c:pt idx="4628">
                  <c:v>6.3395159356058945</c:v>
                </c:pt>
                <c:pt idx="4629">
                  <c:v>6.8917039442254282</c:v>
                </c:pt>
                <c:pt idx="4630">
                  <c:v>7.2703860995207394</c:v>
                </c:pt>
                <c:pt idx="4631">
                  <c:v>7.3516351887715921</c:v>
                </c:pt>
                <c:pt idx="4632">
                  <c:v>10.384988565514671</c:v>
                </c:pt>
                <c:pt idx="4633">
                  <c:v>9.5143930369628418</c:v>
                </c:pt>
                <c:pt idx="4634">
                  <c:v>9.0739558835653042</c:v>
                </c:pt>
                <c:pt idx="4635">
                  <c:v>8.7278258815040939</c:v>
                </c:pt>
                <c:pt idx="4636">
                  <c:v>8.2196805520710328</c:v>
                </c:pt>
                <c:pt idx="4637">
                  <c:v>7.8782571559242189</c:v>
                </c:pt>
                <c:pt idx="4638">
                  <c:v>7.9310092156774123</c:v>
                </c:pt>
                <c:pt idx="4639">
                  <c:v>8.2894757105227637</c:v>
                </c:pt>
                <c:pt idx="4640">
                  <c:v>8.9134067191865487</c:v>
                </c:pt>
                <c:pt idx="4641">
                  <c:v>10.978835396734578</c:v>
                </c:pt>
                <c:pt idx="4642">
                  <c:v>11.117132155055334</c:v>
                </c:pt>
                <c:pt idx="4643">
                  <c:v>11.063241075590581</c:v>
                </c:pt>
                <c:pt idx="4644">
                  <c:v>10.611989039389979</c:v>
                </c:pt>
                <c:pt idx="4645">
                  <c:v>10.156446232712858</c:v>
                </c:pt>
                <c:pt idx="4646">
                  <c:v>10.012152056866851</c:v>
                </c:pt>
                <c:pt idx="4647">
                  <c:v>10.211344765159472</c:v>
                </c:pt>
                <c:pt idx="4648">
                  <c:v>10.292081736441052</c:v>
                </c:pt>
                <c:pt idx="4649">
                  <c:v>10.468517206639945</c:v>
                </c:pt>
                <c:pt idx="4650">
                  <c:v>11.134468005803811</c:v>
                </c:pt>
                <c:pt idx="4651">
                  <c:v>12.15610595462582</c:v>
                </c:pt>
                <c:pt idx="4652">
                  <c:v>12.5655587165308</c:v>
                </c:pt>
                <c:pt idx="4653">
                  <c:v>12.716860442663249</c:v>
                </c:pt>
                <c:pt idx="4654">
                  <c:v>12.692163960469905</c:v>
                </c:pt>
                <c:pt idx="4655">
                  <c:v>13.599333406721644</c:v>
                </c:pt>
                <c:pt idx="4656">
                  <c:v>13.037712171359418</c:v>
                </c:pt>
                <c:pt idx="4657">
                  <c:v>12.483242158395301</c:v>
                </c:pt>
                <c:pt idx="4658">
                  <c:v>11.967256154762454</c:v>
                </c:pt>
                <c:pt idx="4659">
                  <c:v>13.372520723975573</c:v>
                </c:pt>
                <c:pt idx="4660">
                  <c:v>13.310936895921724</c:v>
                </c:pt>
                <c:pt idx="4661">
                  <c:v>13.511472985391618</c:v>
                </c:pt>
                <c:pt idx="4662">
                  <c:v>13.15879441998417</c:v>
                </c:pt>
                <c:pt idx="4663">
                  <c:v>12.544614815281587</c:v>
                </c:pt>
                <c:pt idx="4664">
                  <c:v>11.767263512719747</c:v>
                </c:pt>
                <c:pt idx="4665">
                  <c:v>11.12876691454213</c:v>
                </c:pt>
                <c:pt idx="4666">
                  <c:v>10.542378844460901</c:v>
                </c:pt>
                <c:pt idx="4667">
                  <c:v>9.9950155715658546</c:v>
                </c:pt>
                <c:pt idx="4668">
                  <c:v>9.5640388780937027</c:v>
                </c:pt>
                <c:pt idx="4669">
                  <c:v>9.2641443085335382</c:v>
                </c:pt>
                <c:pt idx="4670">
                  <c:v>9.1094716694086291</c:v>
                </c:pt>
                <c:pt idx="4671">
                  <c:v>9.1508741982059547</c:v>
                </c:pt>
                <c:pt idx="4672">
                  <c:v>9.2819490794604711</c:v>
                </c:pt>
                <c:pt idx="4673">
                  <c:v>9.4854285524867539</c:v>
                </c:pt>
                <c:pt idx="4674">
                  <c:v>9.5082641660332889</c:v>
                </c:pt>
                <c:pt idx="4675">
                  <c:v>10.228774446237752</c:v>
                </c:pt>
                <c:pt idx="4676">
                  <c:v>10.351815910535814</c:v>
                </c:pt>
                <c:pt idx="4677">
                  <c:v>39.602024742191432</c:v>
                </c:pt>
                <c:pt idx="4678">
                  <c:v>22.989163378783715</c:v>
                </c:pt>
                <c:pt idx="4679">
                  <c:v>20.961559825106427</c:v>
                </c:pt>
                <c:pt idx="4680">
                  <c:v>19.093136200311548</c:v>
                </c:pt>
                <c:pt idx="4681">
                  <c:v>17.31548932008749</c:v>
                </c:pt>
                <c:pt idx="4682">
                  <c:v>15.569542989626065</c:v>
                </c:pt>
                <c:pt idx="4683">
                  <c:v>14.025082779002547</c:v>
                </c:pt>
                <c:pt idx="4684">
                  <c:v>12.805457168166379</c:v>
                </c:pt>
                <c:pt idx="4685">
                  <c:v>11.896666084706295</c:v>
                </c:pt>
                <c:pt idx="4686">
                  <c:v>11.187178729558243</c:v>
                </c:pt>
                <c:pt idx="4687">
                  <c:v>10.680462934908379</c:v>
                </c:pt>
                <c:pt idx="4688">
                  <c:v>10.191572220593795</c:v>
                </c:pt>
                <c:pt idx="4689">
                  <c:v>9.8008006831432777</c:v>
                </c:pt>
                <c:pt idx="4690">
                  <c:v>9.4864492987818387</c:v>
                </c:pt>
                <c:pt idx="4691">
                  <c:v>9.3261631700636407</c:v>
                </c:pt>
                <c:pt idx="4692">
                  <c:v>9.3149505502051202</c:v>
                </c:pt>
                <c:pt idx="4693">
                  <c:v>9.2153721531264683</c:v>
                </c:pt>
                <c:pt idx="4694">
                  <c:v>9.0664952596757615</c:v>
                </c:pt>
                <c:pt idx="4695">
                  <c:v>8.9857899163459134</c:v>
                </c:pt>
                <c:pt idx="4696">
                  <c:v>8.7574380841201229</c:v>
                </c:pt>
                <c:pt idx="4697">
                  <c:v>8.518055105679661</c:v>
                </c:pt>
                <c:pt idx="4698">
                  <c:v>8.2995797781556604</c:v>
                </c:pt>
                <c:pt idx="4699">
                  <c:v>8.1137120956962292</c:v>
                </c:pt>
                <c:pt idx="4700">
                  <c:v>8.0032160229117935</c:v>
                </c:pt>
                <c:pt idx="4701">
                  <c:v>9.2514086223075473</c:v>
                </c:pt>
                <c:pt idx="4702">
                  <c:v>12.247052448055149</c:v>
                </c:pt>
                <c:pt idx="4703">
                  <c:v>12.16156959071065</c:v>
                </c:pt>
                <c:pt idx="4704">
                  <c:v>13.228319218693448</c:v>
                </c:pt>
                <c:pt idx="4705">
                  <c:v>17.343903308762457</c:v>
                </c:pt>
                <c:pt idx="4706">
                  <c:v>18.766091681693826</c:v>
                </c:pt>
                <c:pt idx="4707">
                  <c:v>18.0233769886419</c:v>
                </c:pt>
                <c:pt idx="4708">
                  <c:v>17.506590147280292</c:v>
                </c:pt>
                <c:pt idx="4709">
                  <c:v>16.402775853483138</c:v>
                </c:pt>
                <c:pt idx="4710">
                  <c:v>15.000248194832148</c:v>
                </c:pt>
                <c:pt idx="4711">
                  <c:v>13.525567004496892</c:v>
                </c:pt>
                <c:pt idx="4712">
                  <c:v>12.273458062110818</c:v>
                </c:pt>
                <c:pt idx="4713">
                  <c:v>11.562121341811748</c:v>
                </c:pt>
                <c:pt idx="4714">
                  <c:v>11.241899838115389</c:v>
                </c:pt>
                <c:pt idx="4715">
                  <c:v>10.934175692963315</c:v>
                </c:pt>
                <c:pt idx="4716">
                  <c:v>10.871374262537838</c:v>
                </c:pt>
                <c:pt idx="4717">
                  <c:v>10.776815029673593</c:v>
                </c:pt>
                <c:pt idx="4718">
                  <c:v>10.587735669102702</c:v>
                </c:pt>
                <c:pt idx="4719">
                  <c:v>10.510747910994592</c:v>
                </c:pt>
                <c:pt idx="4720">
                  <c:v>10.856064243647042</c:v>
                </c:pt>
                <c:pt idx="4721">
                  <c:v>10.861301258823756</c:v>
                </c:pt>
                <c:pt idx="4722">
                  <c:v>10.791899887758333</c:v>
                </c:pt>
                <c:pt idx="4723">
                  <c:v>10.685575654606804</c:v>
                </c:pt>
                <c:pt idx="4724">
                  <c:v>10.897063074862922</c:v>
                </c:pt>
                <c:pt idx="4725">
                  <c:v>10.853347758403414</c:v>
                </c:pt>
                <c:pt idx="4726">
                  <c:v>10.495450453940032</c:v>
                </c:pt>
                <c:pt idx="4727">
                  <c:v>10.132593890303829</c:v>
                </c:pt>
                <c:pt idx="4728">
                  <c:v>10.078416434470434</c:v>
                </c:pt>
                <c:pt idx="4729">
                  <c:v>10.151169939832972</c:v>
                </c:pt>
                <c:pt idx="4730">
                  <c:v>10.018759790292947</c:v>
                </c:pt>
                <c:pt idx="4731">
                  <c:v>9.9809252413492224</c:v>
                </c:pt>
                <c:pt idx="4732">
                  <c:v>9.900800333728677</c:v>
                </c:pt>
                <c:pt idx="4733">
                  <c:v>9.6615681779884977</c:v>
                </c:pt>
                <c:pt idx="4734">
                  <c:v>9.3828140673218527</c:v>
                </c:pt>
                <c:pt idx="4735">
                  <c:v>9.0146156686620387</c:v>
                </c:pt>
                <c:pt idx="4736">
                  <c:v>8.6567412505048704</c:v>
                </c:pt>
                <c:pt idx="4737">
                  <c:v>8.3439731205893182</c:v>
                </c:pt>
                <c:pt idx="4738">
                  <c:v>8.1480733415139035</c:v>
                </c:pt>
                <c:pt idx="4739">
                  <c:v>8.3531589089291067</c:v>
                </c:pt>
                <c:pt idx="4740">
                  <c:v>8.6274798203969691</c:v>
                </c:pt>
                <c:pt idx="4741">
                  <c:v>8.7215991833604409</c:v>
                </c:pt>
                <c:pt idx="4742">
                  <c:v>9.0987152642744089</c:v>
                </c:pt>
                <c:pt idx="4743">
                  <c:v>9.1511401531024532</c:v>
                </c:pt>
                <c:pt idx="4744">
                  <c:v>9.4612747967151183</c:v>
                </c:pt>
                <c:pt idx="4745">
                  <c:v>10.276617634297086</c:v>
                </c:pt>
                <c:pt idx="4746">
                  <c:v>9.8159167846509003</c:v>
                </c:pt>
                <c:pt idx="4747">
                  <c:v>10.152902554932666</c:v>
                </c:pt>
                <c:pt idx="4748">
                  <c:v>10.103147454403182</c:v>
                </c:pt>
                <c:pt idx="4749">
                  <c:v>10.077348914284475</c:v>
                </c:pt>
                <c:pt idx="4750">
                  <c:v>10.040275391025691</c:v>
                </c:pt>
                <c:pt idx="4751">
                  <c:v>10.12631753725525</c:v>
                </c:pt>
                <c:pt idx="4752">
                  <c:v>10.406088115966982</c:v>
                </c:pt>
                <c:pt idx="4753">
                  <c:v>10.991172361439748</c:v>
                </c:pt>
                <c:pt idx="4754">
                  <c:v>11.246167823171348</c:v>
                </c:pt>
                <c:pt idx="4755">
                  <c:v>11.226752723323168</c:v>
                </c:pt>
                <c:pt idx="4756">
                  <c:v>10.916121658733719</c:v>
                </c:pt>
                <c:pt idx="4757">
                  <c:v>11.017181214752839</c:v>
                </c:pt>
                <c:pt idx="4758">
                  <c:v>11.252608020632445</c:v>
                </c:pt>
                <c:pt idx="4759">
                  <c:v>11.598168190709018</c:v>
                </c:pt>
                <c:pt idx="4760">
                  <c:v>11.900767723673118</c:v>
                </c:pt>
                <c:pt idx="4761">
                  <c:v>12.269990692370168</c:v>
                </c:pt>
                <c:pt idx="4762">
                  <c:v>12.852574557675849</c:v>
                </c:pt>
                <c:pt idx="4763">
                  <c:v>13.258010435779767</c:v>
                </c:pt>
                <c:pt idx="4764">
                  <c:v>12.789735678856102</c:v>
                </c:pt>
                <c:pt idx="4765">
                  <c:v>12.391073836578865</c:v>
                </c:pt>
                <c:pt idx="4766">
                  <c:v>12.320712397008691</c:v>
                </c:pt>
                <c:pt idx="4767">
                  <c:v>12.745457339192182</c:v>
                </c:pt>
                <c:pt idx="4768">
                  <c:v>13.380607890183041</c:v>
                </c:pt>
                <c:pt idx="4769">
                  <c:v>13.423654081745546</c:v>
                </c:pt>
                <c:pt idx="4770">
                  <c:v>12.686312033229855</c:v>
                </c:pt>
                <c:pt idx="4771">
                  <c:v>12.321785720225853</c:v>
                </c:pt>
                <c:pt idx="4772">
                  <c:v>13.203137805771519</c:v>
                </c:pt>
                <c:pt idx="4773">
                  <c:v>30.425294723522686</c:v>
                </c:pt>
                <c:pt idx="4774">
                  <c:v>21.204436287641709</c:v>
                </c:pt>
                <c:pt idx="4775">
                  <c:v>19.870853476676061</c:v>
                </c:pt>
                <c:pt idx="4776">
                  <c:v>18.648402205063729</c:v>
                </c:pt>
                <c:pt idx="4777">
                  <c:v>19.209159527761496</c:v>
                </c:pt>
                <c:pt idx="4778">
                  <c:v>17.654421138833328</c:v>
                </c:pt>
                <c:pt idx="4779">
                  <c:v>16.50841684467991</c:v>
                </c:pt>
                <c:pt idx="4780">
                  <c:v>15.325037903366022</c:v>
                </c:pt>
                <c:pt idx="4781">
                  <c:v>14.143265473989448</c:v>
                </c:pt>
                <c:pt idx="4782">
                  <c:v>14.256921885434544</c:v>
                </c:pt>
                <c:pt idx="4783">
                  <c:v>15.569878271295467</c:v>
                </c:pt>
                <c:pt idx="4784">
                  <c:v>41.497732532339533</c:v>
                </c:pt>
                <c:pt idx="4785">
                  <c:v>27.55483368301293</c:v>
                </c:pt>
                <c:pt idx="4786">
                  <c:v>24.930420504450026</c:v>
                </c:pt>
                <c:pt idx="4787">
                  <c:v>22.891333212234027</c:v>
                </c:pt>
                <c:pt idx="4788">
                  <c:v>20.80409349086009</c:v>
                </c:pt>
                <c:pt idx="4789">
                  <c:v>18.728124202996487</c:v>
                </c:pt>
                <c:pt idx="4790">
                  <c:v>16.826794390565063</c:v>
                </c:pt>
                <c:pt idx="4791">
                  <c:v>15.20562522728882</c:v>
                </c:pt>
                <c:pt idx="4792">
                  <c:v>13.8463000731906</c:v>
                </c:pt>
                <c:pt idx="4793">
                  <c:v>12.748535413460765</c:v>
                </c:pt>
                <c:pt idx="4794">
                  <c:v>11.913633858517608</c:v>
                </c:pt>
                <c:pt idx="4795">
                  <c:v>11.14656025919288</c:v>
                </c:pt>
                <c:pt idx="4796">
                  <c:v>10.758676026284682</c:v>
                </c:pt>
                <c:pt idx="4797">
                  <c:v>10.365969120162354</c:v>
                </c:pt>
                <c:pt idx="4798">
                  <c:v>10.090963040001371</c:v>
                </c:pt>
                <c:pt idx="4799">
                  <c:v>9.8145512812689244</c:v>
                </c:pt>
                <c:pt idx="4800">
                  <c:v>9.5568189456422541</c:v>
                </c:pt>
                <c:pt idx="4801">
                  <c:v>9.2878404832907755</c:v>
                </c:pt>
                <c:pt idx="4802">
                  <c:v>9.0273086454392129</c:v>
                </c:pt>
                <c:pt idx="4803">
                  <c:v>8.7666993745183266</c:v>
                </c:pt>
                <c:pt idx="4804">
                  <c:v>8.5234410086535739</c:v>
                </c:pt>
                <c:pt idx="4805">
                  <c:v>8.2892583909873707</c:v>
                </c:pt>
                <c:pt idx="4806">
                  <c:v>8.0393963195827141</c:v>
                </c:pt>
                <c:pt idx="4807">
                  <c:v>7.796078329657381</c:v>
                </c:pt>
                <c:pt idx="4808">
                  <c:v>7.5588069730640672</c:v>
                </c:pt>
                <c:pt idx="4809">
                  <c:v>7.3271024095319071</c:v>
                </c:pt>
                <c:pt idx="4810">
                  <c:v>7.1072389947926311</c:v>
                </c:pt>
                <c:pt idx="4811">
                  <c:v>6.8913564983240434</c:v>
                </c:pt>
                <c:pt idx="4812">
                  <c:v>6.6827699528539313</c:v>
                </c:pt>
                <c:pt idx="4813">
                  <c:v>6.4759502906682496</c:v>
                </c:pt>
                <c:pt idx="4814">
                  <c:v>6.2789930563187806</c:v>
                </c:pt>
                <c:pt idx="4815">
                  <c:v>6.0908728192225468</c:v>
                </c:pt>
                <c:pt idx="4816">
                  <c:v>5.9105132662756255</c:v>
                </c:pt>
                <c:pt idx="4817">
                  <c:v>5.732814791167085</c:v>
                </c:pt>
                <c:pt idx="4818">
                  <c:v>5.5656708076088854</c:v>
                </c:pt>
                <c:pt idx="4819">
                  <c:v>5.3949832434958251</c:v>
                </c:pt>
                <c:pt idx="4820">
                  <c:v>5.2376561476006493</c:v>
                </c:pt>
                <c:pt idx="4821">
                  <c:v>5.0845940347646579</c:v>
                </c:pt>
                <c:pt idx="4822">
                  <c:v>4.9317038443230237</c:v>
                </c:pt>
                <c:pt idx="4823">
                  <c:v>4.7808950221684396</c:v>
                </c:pt>
                <c:pt idx="4824">
                  <c:v>4.6430795626440693</c:v>
                </c:pt>
                <c:pt idx="4825">
                  <c:v>4.5091720114125744</c:v>
                </c:pt>
                <c:pt idx="4826">
                  <c:v>4.3780893169346138</c:v>
                </c:pt>
                <c:pt idx="4827">
                  <c:v>4.2517507996707984</c:v>
                </c:pt>
                <c:pt idx="4828">
                  <c:v>4.1320780843359115</c:v>
                </c:pt>
                <c:pt idx="4829">
                  <c:v>4.0169950340881453</c:v>
                </c:pt>
                <c:pt idx="4830">
                  <c:v>3.9086276865978284</c:v>
                </c:pt>
                <c:pt idx="4831">
                  <c:v>3.8011041919421205</c:v>
                </c:pt>
                <c:pt idx="4832">
                  <c:v>3.6998547522734553</c:v>
                </c:pt>
                <c:pt idx="4833">
                  <c:v>3.6026115632110631</c:v>
                </c:pt>
                <c:pt idx="4834">
                  <c:v>3.8142990032635899</c:v>
                </c:pt>
                <c:pt idx="4835">
                  <c:v>3.8282588096073207</c:v>
                </c:pt>
                <c:pt idx="4836">
                  <c:v>3.7975742788423585</c:v>
                </c:pt>
                <c:pt idx="4837">
                  <c:v>3.7446731441471801</c:v>
                </c:pt>
                <c:pt idx="4838">
                  <c:v>3.6818484011029877</c:v>
                </c:pt>
                <c:pt idx="4839">
                  <c:v>3.6115804989322742</c:v>
                </c:pt>
                <c:pt idx="4840">
                  <c:v>3.5374764194983843</c:v>
                </c:pt>
                <c:pt idx="4841">
                  <c:v>3.4650984699634044</c:v>
                </c:pt>
                <c:pt idx="4842">
                  <c:v>3.3855941751745746</c:v>
                </c:pt>
                <c:pt idx="4843">
                  <c:v>3.3000210597824093</c:v>
                </c:pt>
                <c:pt idx="4844">
                  <c:v>3.2143337915907018</c:v>
                </c:pt>
                <c:pt idx="4845">
                  <c:v>3.1344693294118948</c:v>
                </c:pt>
                <c:pt idx="4846">
                  <c:v>3.0547959454402305</c:v>
                </c:pt>
                <c:pt idx="4847">
                  <c:v>2.9736652638253265</c:v>
                </c:pt>
                <c:pt idx="4848">
                  <c:v>2.8957284954886626</c:v>
                </c:pt>
                <c:pt idx="4849">
                  <c:v>2.8155376395611347</c:v>
                </c:pt>
                <c:pt idx="4850">
                  <c:v>2.742945839142986</c:v>
                </c:pt>
                <c:pt idx="4851">
                  <c:v>2.6686074621130604</c:v>
                </c:pt>
                <c:pt idx="4852">
                  <c:v>2.5990781796299194</c:v>
                </c:pt>
                <c:pt idx="4853">
                  <c:v>2.5297148910822584</c:v>
                </c:pt>
                <c:pt idx="4854">
                  <c:v>2.4645757268370696</c:v>
                </c:pt>
                <c:pt idx="4855">
                  <c:v>2.4018200130822729</c:v>
                </c:pt>
                <c:pt idx="4856">
                  <c:v>2.3406082376733184</c:v>
                </c:pt>
                <c:pt idx="4857">
                  <c:v>2.2811020169553204</c:v>
                </c:pt>
                <c:pt idx="4858">
                  <c:v>2.2234640635327092</c:v>
                </c:pt>
                <c:pt idx="4859">
                  <c:v>2.1672581549594883</c:v>
                </c:pt>
                <c:pt idx="4860">
                  <c:v>2.1150491033235994</c:v>
                </c:pt>
                <c:pt idx="4861">
                  <c:v>2.0620027257000997</c:v>
                </c:pt>
                <c:pt idx="4862">
                  <c:v>2.0130858154480591</c:v>
                </c:pt>
                <c:pt idx="4863">
                  <c:v>1.96446611432743</c:v>
                </c:pt>
                <c:pt idx="4864">
                  <c:v>1.9173122854120876</c:v>
                </c:pt>
                <c:pt idx="4865">
                  <c:v>1.8719938867766217</c:v>
                </c:pt>
                <c:pt idx="4866">
                  <c:v>1.8303813459345788</c:v>
                </c:pt>
                <c:pt idx="4867">
                  <c:v>1.7882459350067907</c:v>
                </c:pt>
                <c:pt idx="4868">
                  <c:v>1.7468597465988893</c:v>
                </c:pt>
                <c:pt idx="4869">
                  <c:v>1.7084956703678138</c:v>
                </c:pt>
                <c:pt idx="4870">
                  <c:v>1.6699273702575419</c:v>
                </c:pt>
                <c:pt idx="4871">
                  <c:v>1.6334292623850084</c:v>
                </c:pt>
                <c:pt idx="4872">
                  <c:v>1.5987764935576272</c:v>
                </c:pt>
                <c:pt idx="4873">
                  <c:v>1.5628449204043249</c:v>
                </c:pt>
                <c:pt idx="4874">
                  <c:v>1.5284110891026499</c:v>
                </c:pt>
                <c:pt idx="4875">
                  <c:v>1.4961522156848557</c:v>
                </c:pt>
                <c:pt idx="4876">
                  <c:v>1.4643461669064661</c:v>
                </c:pt>
                <c:pt idx="4877">
                  <c:v>1.4329714416612405</c:v>
                </c:pt>
                <c:pt idx="4878">
                  <c:v>1.4035071529269458</c:v>
                </c:pt>
                <c:pt idx="4879">
                  <c:v>1.3742330102267621</c:v>
                </c:pt>
                <c:pt idx="4880">
                  <c:v>1.3436293025915875</c:v>
                </c:pt>
                <c:pt idx="4881">
                  <c:v>1.3193768820089935</c:v>
                </c:pt>
                <c:pt idx="4882">
                  <c:v>1.291057147344828</c:v>
                </c:pt>
                <c:pt idx="4883">
                  <c:v>1.2638520287240633</c:v>
                </c:pt>
                <c:pt idx="4884">
                  <c:v>1.2395439723577408</c:v>
                </c:pt>
                <c:pt idx="4885">
                  <c:v>1.2113159258032455</c:v>
                </c:pt>
                <c:pt idx="4886">
                  <c:v>1.1865513236455603</c:v>
                </c:pt>
                <c:pt idx="4887">
                  <c:v>1.1621340735874854</c:v>
                </c:pt>
                <c:pt idx="4888">
                  <c:v>1.1368485429371251</c:v>
                </c:pt>
                <c:pt idx="4889">
                  <c:v>1.1130795454812787</c:v>
                </c:pt>
                <c:pt idx="4890">
                  <c:v>1.0900123287337675</c:v>
                </c:pt>
                <c:pt idx="4891">
                  <c:v>1.0686325615479184</c:v>
                </c:pt>
                <c:pt idx="4892">
                  <c:v>1.0459263220828932</c:v>
                </c:pt>
                <c:pt idx="4893">
                  <c:v>1.0248800861136707</c:v>
                </c:pt>
                <c:pt idx="4894">
                  <c:v>1.0049807156748818</c:v>
                </c:pt>
                <c:pt idx="4895">
                  <c:v>0.98461544802904588</c:v>
                </c:pt>
                <c:pt idx="4896">
                  <c:v>0.96397188494982833</c:v>
                </c:pt>
                <c:pt idx="4897">
                  <c:v>0.9450379823113918</c:v>
                </c:pt>
                <c:pt idx="4898">
                  <c:v>0.92710203997509066</c:v>
                </c:pt>
                <c:pt idx="4899">
                  <c:v>0.90895269196498851</c:v>
                </c:pt>
                <c:pt idx="4900">
                  <c:v>0.88877889692398426</c:v>
                </c:pt>
                <c:pt idx="4901">
                  <c:v>0.87446992884250441</c:v>
                </c:pt>
                <c:pt idx="4902">
                  <c:v>0.85691536805200652</c:v>
                </c:pt>
                <c:pt idx="4903">
                  <c:v>0.84120509247569386</c:v>
                </c:pt>
                <c:pt idx="4904">
                  <c:v>0.82372926912912048</c:v>
                </c:pt>
                <c:pt idx="4905">
                  <c:v>0.80877834586355768</c:v>
                </c:pt>
                <c:pt idx="4906">
                  <c:v>0.79384304334515865</c:v>
                </c:pt>
                <c:pt idx="4907">
                  <c:v>1.9531512047435859</c:v>
                </c:pt>
                <c:pt idx="4908">
                  <c:v>1.9871873533640823</c:v>
                </c:pt>
                <c:pt idx="4909">
                  <c:v>2.2691501879137279</c:v>
                </c:pt>
                <c:pt idx="4910">
                  <c:v>2.4005134070881908</c:v>
                </c:pt>
                <c:pt idx="4911">
                  <c:v>2.4624411114495137</c:v>
                </c:pt>
                <c:pt idx="4912">
                  <c:v>2.4888329296717133</c:v>
                </c:pt>
                <c:pt idx="4913">
                  <c:v>2.4941511563638947</c:v>
                </c:pt>
                <c:pt idx="4914">
                  <c:v>2.4835587564568442</c:v>
                </c:pt>
                <c:pt idx="4915">
                  <c:v>2.4617272649960267</c:v>
                </c:pt>
                <c:pt idx="4916">
                  <c:v>2.4306317640289858</c:v>
                </c:pt>
                <c:pt idx="4917">
                  <c:v>2.3923338327796877</c:v>
                </c:pt>
                <c:pt idx="4918">
                  <c:v>2.3489701053906185</c:v>
                </c:pt>
                <c:pt idx="4919">
                  <c:v>2.3025694978191629</c:v>
                </c:pt>
                <c:pt idx="4920">
                  <c:v>2.2511412192603584</c:v>
                </c:pt>
                <c:pt idx="4921">
                  <c:v>2.1976657347233868</c:v>
                </c:pt>
                <c:pt idx="4922">
                  <c:v>2.1411158476678378</c:v>
                </c:pt>
                <c:pt idx="4923">
                  <c:v>2.0764670396457738</c:v>
                </c:pt>
                <c:pt idx="4924">
                  <c:v>2.0063935792716192</c:v>
                </c:pt>
                <c:pt idx="4925">
                  <c:v>1.9307704661112735</c:v>
                </c:pt>
                <c:pt idx="4926">
                  <c:v>1.858673413757477</c:v>
                </c:pt>
                <c:pt idx="4927">
                  <c:v>1.7915788294367965</c:v>
                </c:pt>
                <c:pt idx="4928">
                  <c:v>1.7276637941990007</c:v>
                </c:pt>
                <c:pt idx="4929">
                  <c:v>1.6664060436723342</c:v>
                </c:pt>
                <c:pt idx="4930">
                  <c:v>1.6080839493683285</c:v>
                </c:pt>
                <c:pt idx="4931">
                  <c:v>1.5583695592251952</c:v>
                </c:pt>
                <c:pt idx="4932">
                  <c:v>1.516324639971925</c:v>
                </c:pt>
                <c:pt idx="4933">
                  <c:v>1.4817703593978278</c:v>
                </c:pt>
                <c:pt idx="4934">
                  <c:v>11.754277368669742</c:v>
                </c:pt>
                <c:pt idx="4935">
                  <c:v>4.6490052231196985</c:v>
                </c:pt>
                <c:pt idx="4936">
                  <c:v>4.1762501681812694</c:v>
                </c:pt>
                <c:pt idx="4937">
                  <c:v>4.3567817146922323</c:v>
                </c:pt>
                <c:pt idx="4938">
                  <c:v>4.3247519451599814</c:v>
                </c:pt>
                <c:pt idx="4939">
                  <c:v>4.4606652515005738</c:v>
                </c:pt>
                <c:pt idx="4940">
                  <c:v>4.3902968249327952</c:v>
                </c:pt>
                <c:pt idx="4941">
                  <c:v>4.2824133905929784</c:v>
                </c:pt>
                <c:pt idx="4942">
                  <c:v>4.1819283522250386</c:v>
                </c:pt>
                <c:pt idx="4943">
                  <c:v>4.5433852685812353</c:v>
                </c:pt>
                <c:pt idx="4944">
                  <c:v>4.6546663732833089</c:v>
                </c:pt>
                <c:pt idx="4945">
                  <c:v>4.6384308444811015</c:v>
                </c:pt>
                <c:pt idx="4946">
                  <c:v>4.5319982851537031</c:v>
                </c:pt>
                <c:pt idx="4947">
                  <c:v>4.4786866350058494</c:v>
                </c:pt>
                <c:pt idx="4948">
                  <c:v>4.4024709618268654</c:v>
                </c:pt>
                <c:pt idx="4949">
                  <c:v>4.3184160545574599</c:v>
                </c:pt>
                <c:pt idx="4950">
                  <c:v>4.2251000294153416</c:v>
                </c:pt>
                <c:pt idx="4951">
                  <c:v>4.1285365075502725</c:v>
                </c:pt>
                <c:pt idx="4952">
                  <c:v>4.2737000051572513</c:v>
                </c:pt>
                <c:pt idx="4953">
                  <c:v>4.2788926158808689</c:v>
                </c:pt>
                <c:pt idx="4954">
                  <c:v>4.2537241098225804</c:v>
                </c:pt>
                <c:pt idx="4955">
                  <c:v>4.1946044926366826</c:v>
                </c:pt>
                <c:pt idx="4956">
                  <c:v>4.1330752390788446</c:v>
                </c:pt>
                <c:pt idx="4957">
                  <c:v>4.2235888087728375</c:v>
                </c:pt>
                <c:pt idx="4958">
                  <c:v>4.2339867194991552</c:v>
                </c:pt>
                <c:pt idx="4959">
                  <c:v>4.3048947780405245</c:v>
                </c:pt>
                <c:pt idx="4960">
                  <c:v>4.2791405083471554</c:v>
                </c:pt>
                <c:pt idx="4961">
                  <c:v>4.2153983019753793</c:v>
                </c:pt>
                <c:pt idx="4962">
                  <c:v>4.1336633505276934</c:v>
                </c:pt>
                <c:pt idx="4963">
                  <c:v>4.0402991844282239</c:v>
                </c:pt>
                <c:pt idx="4964">
                  <c:v>3.9412560599938167</c:v>
                </c:pt>
                <c:pt idx="4965">
                  <c:v>3.8374629623870598</c:v>
                </c:pt>
                <c:pt idx="4966">
                  <c:v>4.0160461236453324</c:v>
                </c:pt>
                <c:pt idx="4967">
                  <c:v>4.0567617403675325</c:v>
                </c:pt>
                <c:pt idx="4968">
                  <c:v>4.0194585890688774</c:v>
                </c:pt>
                <c:pt idx="4969">
                  <c:v>3.950994991574948</c:v>
                </c:pt>
                <c:pt idx="4970">
                  <c:v>3.8762225593153867</c:v>
                </c:pt>
                <c:pt idx="4971">
                  <c:v>3.803330075741449</c:v>
                </c:pt>
                <c:pt idx="4972">
                  <c:v>3.726392517259784</c:v>
                </c:pt>
                <c:pt idx="4973">
                  <c:v>3.6397408318223294</c:v>
                </c:pt>
                <c:pt idx="4974">
                  <c:v>3.7609755140627241</c:v>
                </c:pt>
                <c:pt idx="4975">
                  <c:v>3.8602987963994888</c:v>
                </c:pt>
                <c:pt idx="4976">
                  <c:v>3.8433479074022352</c:v>
                </c:pt>
                <c:pt idx="4977">
                  <c:v>3.7850098327490054</c:v>
                </c:pt>
                <c:pt idx="4978">
                  <c:v>3.7472320753177892</c:v>
                </c:pt>
                <c:pt idx="4979">
                  <c:v>3.7977467128204099</c:v>
                </c:pt>
                <c:pt idx="4980">
                  <c:v>3.7581627255677454</c:v>
                </c:pt>
                <c:pt idx="4981">
                  <c:v>3.6903818188808324</c:v>
                </c:pt>
                <c:pt idx="4982">
                  <c:v>3.6177305958359596</c:v>
                </c:pt>
                <c:pt idx="4983">
                  <c:v>3.5457245807930957</c:v>
                </c:pt>
                <c:pt idx="4984">
                  <c:v>3.4636244084292036</c:v>
                </c:pt>
                <c:pt idx="4985">
                  <c:v>3.3953638539155908</c:v>
                </c:pt>
                <c:pt idx="4986">
                  <c:v>3.3348681592095217</c:v>
                </c:pt>
                <c:pt idx="4987">
                  <c:v>3.2844188452540699</c:v>
                </c:pt>
                <c:pt idx="4988">
                  <c:v>3.209605632183012</c:v>
                </c:pt>
                <c:pt idx="4989">
                  <c:v>3.2075964704675179</c:v>
                </c:pt>
                <c:pt idx="4990">
                  <c:v>3.166094782559679</c:v>
                </c:pt>
                <c:pt idx="4991">
                  <c:v>5.5616838572622509</c:v>
                </c:pt>
                <c:pt idx="4992">
                  <c:v>8.5540366596350523</c:v>
                </c:pt>
                <c:pt idx="4993">
                  <c:v>8.7083249790884985</c:v>
                </c:pt>
                <c:pt idx="4994">
                  <c:v>9.0833523061323991</c:v>
                </c:pt>
                <c:pt idx="4995">
                  <c:v>8.7636705928837024</c:v>
                </c:pt>
                <c:pt idx="4996">
                  <c:v>8.1315363019646067</c:v>
                </c:pt>
                <c:pt idx="4997">
                  <c:v>7.7039514539030911</c:v>
                </c:pt>
                <c:pt idx="4998">
                  <c:v>8.0858675782752591</c:v>
                </c:pt>
                <c:pt idx="4999">
                  <c:v>8.2434504452164479</c:v>
                </c:pt>
                <c:pt idx="5000">
                  <c:v>8.0972581134258039</c:v>
                </c:pt>
                <c:pt idx="5001">
                  <c:v>7.652635246227276</c:v>
                </c:pt>
                <c:pt idx="5002">
                  <c:v>7.1461432713913329</c:v>
                </c:pt>
                <c:pt idx="5003">
                  <c:v>6.9466927688248843</c:v>
                </c:pt>
                <c:pt idx="5004">
                  <c:v>7.2081968723243151</c:v>
                </c:pt>
                <c:pt idx="5005">
                  <c:v>7.2545711966350055</c:v>
                </c:pt>
                <c:pt idx="5006">
                  <c:v>7.0127337665938558</c:v>
                </c:pt>
                <c:pt idx="5007">
                  <c:v>6.5826049482957361</c:v>
                </c:pt>
                <c:pt idx="5008">
                  <c:v>6.0781073822258707</c:v>
                </c:pt>
                <c:pt idx="5009">
                  <c:v>5.5811659183017808</c:v>
                </c:pt>
                <c:pt idx="5010">
                  <c:v>5.1317075527708109</c:v>
                </c:pt>
                <c:pt idx="5011">
                  <c:v>4.8166613669095799</c:v>
                </c:pt>
                <c:pt idx="5012">
                  <c:v>4.5489584674743835</c:v>
                </c:pt>
                <c:pt idx="5013">
                  <c:v>4.447531928852329</c:v>
                </c:pt>
                <c:pt idx="5014">
                  <c:v>4.8703167368646554</c:v>
                </c:pt>
                <c:pt idx="5015">
                  <c:v>5.1472497341750731</c:v>
                </c:pt>
                <c:pt idx="5016">
                  <c:v>5.2132695672572762</c:v>
                </c:pt>
                <c:pt idx="5017">
                  <c:v>5.0913166348770789</c:v>
                </c:pt>
                <c:pt idx="5018">
                  <c:v>4.8363330380459475</c:v>
                </c:pt>
                <c:pt idx="5019">
                  <c:v>4.4822625314038946</c:v>
                </c:pt>
                <c:pt idx="5020">
                  <c:v>4.1020504759908327</c:v>
                </c:pt>
                <c:pt idx="5021">
                  <c:v>3.8446437933669779</c:v>
                </c:pt>
                <c:pt idx="5022">
                  <c:v>3.7519909210433822</c:v>
                </c:pt>
                <c:pt idx="5023">
                  <c:v>3.6560417691855536</c:v>
                </c:pt>
                <c:pt idx="5024">
                  <c:v>3.5607476785535859</c:v>
                </c:pt>
                <c:pt idx="5025">
                  <c:v>3.4630613796435532</c:v>
                </c:pt>
                <c:pt idx="5026">
                  <c:v>3.3629369529958408</c:v>
                </c:pt>
                <c:pt idx="5027">
                  <c:v>3.2643297906371207</c:v>
                </c:pt>
                <c:pt idx="5028">
                  <c:v>3.166196558623501</c:v>
                </c:pt>
                <c:pt idx="5029">
                  <c:v>3.0704951606535587</c:v>
                </c:pt>
                <c:pt idx="5030">
                  <c:v>2.9801847027205706</c:v>
                </c:pt>
                <c:pt idx="5031">
                  <c:v>2.8922254587741727</c:v>
                </c:pt>
                <c:pt idx="5032">
                  <c:v>2.8085788373630103</c:v>
                </c:pt>
                <c:pt idx="5033">
                  <c:v>2.7252073492298017</c:v>
                </c:pt>
                <c:pt idx="5034">
                  <c:v>2.6550745758321166</c:v>
                </c:pt>
                <c:pt idx="5035">
                  <c:v>2.5981451387620993</c:v>
                </c:pt>
                <c:pt idx="5036">
                  <c:v>2.5463846700396662</c:v>
                </c:pt>
                <c:pt idx="5037">
                  <c:v>2.4987597832540627</c:v>
                </c:pt>
                <c:pt idx="5038">
                  <c:v>2.4832380455297152</c:v>
                </c:pt>
                <c:pt idx="5039">
                  <c:v>2.4627879502926775</c:v>
                </c:pt>
                <c:pt idx="5040">
                  <c:v>2.4473788908149441</c:v>
                </c:pt>
                <c:pt idx="5041">
                  <c:v>2.4389811345143437</c:v>
                </c:pt>
                <c:pt idx="5042">
                  <c:v>2.4275657979884042</c:v>
                </c:pt>
                <c:pt idx="5043">
                  <c:v>2.4091048227612912</c:v>
                </c:pt>
                <c:pt idx="5044">
                  <c:v>2.3835709517234482</c:v>
                </c:pt>
                <c:pt idx="5045">
                  <c:v>2.3619377062441012</c:v>
                </c:pt>
                <c:pt idx="5046">
                  <c:v>2.3531793639374392</c:v>
                </c:pt>
                <c:pt idx="5047">
                  <c:v>4.5792709370638534</c:v>
                </c:pt>
                <c:pt idx="5048">
                  <c:v>4.2451881515479863</c:v>
                </c:pt>
                <c:pt idx="5049">
                  <c:v>4.4809074265961222</c:v>
                </c:pt>
                <c:pt idx="5050">
                  <c:v>4.3534058548955645</c:v>
                </c:pt>
                <c:pt idx="5051">
                  <c:v>4.5346611833797521</c:v>
                </c:pt>
                <c:pt idx="5052">
                  <c:v>4.5896517945424895</c:v>
                </c:pt>
                <c:pt idx="5053">
                  <c:v>4.438356688286059</c:v>
                </c:pt>
                <c:pt idx="5054">
                  <c:v>4.1327554642876905</c:v>
                </c:pt>
                <c:pt idx="5055">
                  <c:v>4.0018283048695773</c:v>
                </c:pt>
                <c:pt idx="5056">
                  <c:v>3.8915559583581967</c:v>
                </c:pt>
                <c:pt idx="5057">
                  <c:v>3.7509197229190092</c:v>
                </c:pt>
                <c:pt idx="5058">
                  <c:v>3.5359014308525989</c:v>
                </c:pt>
                <c:pt idx="5059">
                  <c:v>3.2764834333395574</c:v>
                </c:pt>
                <c:pt idx="5060">
                  <c:v>2.9646485856209637</c:v>
                </c:pt>
                <c:pt idx="5061">
                  <c:v>2.6953802326020742</c:v>
                </c:pt>
                <c:pt idx="5062">
                  <c:v>2.4926621948672616</c:v>
                </c:pt>
                <c:pt idx="5063">
                  <c:v>2.4954787550944064</c:v>
                </c:pt>
                <c:pt idx="5064">
                  <c:v>2.5928146448571101</c:v>
                </c:pt>
                <c:pt idx="5065">
                  <c:v>2.5876550318040827</c:v>
                </c:pt>
                <c:pt idx="5066">
                  <c:v>2.7339855072045411</c:v>
                </c:pt>
                <c:pt idx="5067">
                  <c:v>2.659792073849371</c:v>
                </c:pt>
                <c:pt idx="5068">
                  <c:v>2.5740611342978235</c:v>
                </c:pt>
                <c:pt idx="5069">
                  <c:v>2.5057794794599237</c:v>
                </c:pt>
                <c:pt idx="5070">
                  <c:v>2.4859342775049149</c:v>
                </c:pt>
                <c:pt idx="5071">
                  <c:v>2.4715130630865172</c:v>
                </c:pt>
                <c:pt idx="5072">
                  <c:v>2.4545037268759802</c:v>
                </c:pt>
                <c:pt idx="5073">
                  <c:v>2.4288945053939375</c:v>
                </c:pt>
                <c:pt idx="5074">
                  <c:v>2.3956739711327839</c:v>
                </c:pt>
                <c:pt idx="5075">
                  <c:v>2.3568310229611589</c:v>
                </c:pt>
                <c:pt idx="5076">
                  <c:v>2.3293548768023875</c:v>
                </c:pt>
                <c:pt idx="5077">
                  <c:v>2.3002350565792518</c:v>
                </c:pt>
                <c:pt idx="5078">
                  <c:v>2.2724613854173685</c:v>
                </c:pt>
                <c:pt idx="5079">
                  <c:v>2.2430239770997442</c:v>
                </c:pt>
                <c:pt idx="5080">
                  <c:v>2.2099132277654561</c:v>
                </c:pt>
                <c:pt idx="5081">
                  <c:v>2.1891198078453811</c:v>
                </c:pt>
                <c:pt idx="5082">
                  <c:v>2.1636346542282796</c:v>
                </c:pt>
                <c:pt idx="5083">
                  <c:v>2.1384489626506187</c:v>
                </c:pt>
                <c:pt idx="5084">
                  <c:v>2.1095541803036957</c:v>
                </c:pt>
                <c:pt idx="5085">
                  <c:v>2.0799419986519618</c:v>
                </c:pt>
                <c:pt idx="5086">
                  <c:v>2.0486043464564485</c:v>
                </c:pt>
                <c:pt idx="5087">
                  <c:v>2.0255333829974207</c:v>
                </c:pt>
                <c:pt idx="5088">
                  <c:v>2.0207214914906197</c:v>
                </c:pt>
                <c:pt idx="5089">
                  <c:v>2.0641612726915683</c:v>
                </c:pt>
                <c:pt idx="5090">
                  <c:v>2.0898455386824462</c:v>
                </c:pt>
                <c:pt idx="5091">
                  <c:v>2.0147673068365552</c:v>
                </c:pt>
                <c:pt idx="5092">
                  <c:v>2.0059197939550102</c:v>
                </c:pt>
                <c:pt idx="5093">
                  <c:v>1.9882964105710241</c:v>
                </c:pt>
                <c:pt idx="5094">
                  <c:v>1.9638907554167717</c:v>
                </c:pt>
                <c:pt idx="5095">
                  <c:v>1.9346966100483398</c:v>
                </c:pt>
                <c:pt idx="5096">
                  <c:v>1.90170793362416</c:v>
                </c:pt>
                <c:pt idx="5097">
                  <c:v>1.8869188578325848</c:v>
                </c:pt>
                <c:pt idx="5098">
                  <c:v>1.869323681964334</c:v>
                </c:pt>
                <c:pt idx="5099">
                  <c:v>1.8499168681256819</c:v>
                </c:pt>
                <c:pt idx="5100">
                  <c:v>1.8276930365883342</c:v>
                </c:pt>
                <c:pt idx="5101">
                  <c:v>1.8076469612721473</c:v>
                </c:pt>
                <c:pt idx="5102">
                  <c:v>1.7837735653568427</c:v>
                </c:pt>
                <c:pt idx="5103">
                  <c:v>1.758067917019059</c:v>
                </c:pt>
                <c:pt idx="5104">
                  <c:v>1.7335252252911544</c:v>
                </c:pt>
                <c:pt idx="5105">
                  <c:v>1.6991408360383002</c:v>
                </c:pt>
                <c:pt idx="5106">
                  <c:v>1.6599102280504199</c:v>
                </c:pt>
                <c:pt idx="5107">
                  <c:v>1.6108290092458333</c:v>
                </c:pt>
                <c:pt idx="5108">
                  <c:v>1.5608929129832341</c:v>
                </c:pt>
                <c:pt idx="5109">
                  <c:v>1.5080977944790539</c:v>
                </c:pt>
                <c:pt idx="5110">
                  <c:v>1.4564396273271396</c:v>
                </c:pt>
                <c:pt idx="5111">
                  <c:v>1.4019145001178257</c:v>
                </c:pt>
                <c:pt idx="5112">
                  <c:v>1.352518613153558</c:v>
                </c:pt>
                <c:pt idx="5113">
                  <c:v>1.3052482752583339</c:v>
                </c:pt>
                <c:pt idx="5114">
                  <c:v>1.256099900678278</c:v>
                </c:pt>
                <c:pt idx="5115">
                  <c:v>1.21107000607071</c:v>
                </c:pt>
                <c:pt idx="5116">
                  <c:v>1.1701552075792261</c:v>
                </c:pt>
                <c:pt idx="5117">
                  <c:v>1.1279522179923178</c:v>
                </c:pt>
                <c:pt idx="5118">
                  <c:v>1.0884578439831369</c:v>
                </c:pt>
                <c:pt idx="5119">
                  <c:v>1.0555689834280804</c:v>
                </c:pt>
                <c:pt idx="5120">
                  <c:v>1.0195826228020031</c:v>
                </c:pt>
                <c:pt idx="5121">
                  <c:v>0.98859583464776668</c:v>
                </c:pt>
                <c:pt idx="5122">
                  <c:v>0.96080577511810294</c:v>
                </c:pt>
                <c:pt idx="5123">
                  <c:v>0.93020968158765727</c:v>
                </c:pt>
                <c:pt idx="5124">
                  <c:v>0.90580487033325863</c:v>
                </c:pt>
                <c:pt idx="5125">
                  <c:v>0.8808887342804107</c:v>
                </c:pt>
                <c:pt idx="5126">
                  <c:v>0.85705874081417588</c:v>
                </c:pt>
                <c:pt idx="5127">
                  <c:v>1.7268124296525571</c:v>
                </c:pt>
                <c:pt idx="5128">
                  <c:v>1.0119474107806286</c:v>
                </c:pt>
                <c:pt idx="5129">
                  <c:v>1.0363613624436794</c:v>
                </c:pt>
                <c:pt idx="5130">
                  <c:v>1.0527520291976482</c:v>
                </c:pt>
                <c:pt idx="5131">
                  <c:v>1.0632172200152521</c:v>
                </c:pt>
                <c:pt idx="5132">
                  <c:v>1.0698548064462221</c:v>
                </c:pt>
                <c:pt idx="5133">
                  <c:v>1.069362720830052</c:v>
                </c:pt>
                <c:pt idx="5134">
                  <c:v>1.0632389545598142</c:v>
                </c:pt>
                <c:pt idx="5135">
                  <c:v>1.0567815563955545</c:v>
                </c:pt>
                <c:pt idx="5136">
                  <c:v>1.042788630825858</c:v>
                </c:pt>
                <c:pt idx="5137">
                  <c:v>1.0261583364762124</c:v>
                </c:pt>
                <c:pt idx="5138">
                  <c:v>1.0070888845628121</c:v>
                </c:pt>
                <c:pt idx="5139">
                  <c:v>0.98767853739056988</c:v>
                </c:pt>
                <c:pt idx="5140">
                  <c:v>0.96692560689395768</c:v>
                </c:pt>
                <c:pt idx="5141">
                  <c:v>0.94552845321957957</c:v>
                </c:pt>
                <c:pt idx="5142">
                  <c:v>0.92448548334919478</c:v>
                </c:pt>
                <c:pt idx="5143">
                  <c:v>0.90129514976208747</c:v>
                </c:pt>
                <c:pt idx="5144">
                  <c:v>0.87665594913562672</c:v>
                </c:pt>
                <c:pt idx="5145">
                  <c:v>0.85366642108293966</c:v>
                </c:pt>
                <c:pt idx="5146">
                  <c:v>0.82932514692665049</c:v>
                </c:pt>
                <c:pt idx="5147">
                  <c:v>0.80073074850762349</c:v>
                </c:pt>
                <c:pt idx="5148">
                  <c:v>0.77398188702774595</c:v>
                </c:pt>
                <c:pt idx="5149">
                  <c:v>0.75397726192575076</c:v>
                </c:pt>
                <c:pt idx="5150">
                  <c:v>0.73261560978515261</c:v>
                </c:pt>
                <c:pt idx="5151">
                  <c:v>0.70959570327336963</c:v>
                </c:pt>
                <c:pt idx="5152">
                  <c:v>0.68731635011114556</c:v>
                </c:pt>
                <c:pt idx="5153">
                  <c:v>0.67037639207141164</c:v>
                </c:pt>
                <c:pt idx="5154">
                  <c:v>0.64747470400672802</c:v>
                </c:pt>
                <c:pt idx="5155">
                  <c:v>0.62501019290451965</c:v>
                </c:pt>
                <c:pt idx="5156">
                  <c:v>0.60508179696927744</c:v>
                </c:pt>
                <c:pt idx="5157">
                  <c:v>0.58908848473098507</c:v>
                </c:pt>
                <c:pt idx="5158">
                  <c:v>0.56652925417901401</c:v>
                </c:pt>
                <c:pt idx="5159">
                  <c:v>0.54690313192072249</c:v>
                </c:pt>
                <c:pt idx="5160">
                  <c:v>0.52440917236413764</c:v>
                </c:pt>
                <c:pt idx="5161">
                  <c:v>0.50604645692393224</c:v>
                </c:pt>
                <c:pt idx="5162">
                  <c:v>0.49211409325010941</c:v>
                </c:pt>
                <c:pt idx="5163">
                  <c:v>0.47231121447869961</c:v>
                </c:pt>
                <c:pt idx="5164">
                  <c:v>0.45653697850387331</c:v>
                </c:pt>
                <c:pt idx="5165">
                  <c:v>0.4431905672708264</c:v>
                </c:pt>
                <c:pt idx="5166">
                  <c:v>0.42977118608887238</c:v>
                </c:pt>
                <c:pt idx="5167">
                  <c:v>0.41957806296415118</c:v>
                </c:pt>
                <c:pt idx="5168">
                  <c:v>0.40841044795138942</c:v>
                </c:pt>
                <c:pt idx="5169">
                  <c:v>0.42316761252418877</c:v>
                </c:pt>
                <c:pt idx="5170">
                  <c:v>0.53294884896328165</c:v>
                </c:pt>
                <c:pt idx="5171">
                  <c:v>0.59805346976227036</c:v>
                </c:pt>
                <c:pt idx="5172">
                  <c:v>0.8823808070503435</c:v>
                </c:pt>
                <c:pt idx="5173">
                  <c:v>1.3995302120314537</c:v>
                </c:pt>
                <c:pt idx="5174">
                  <c:v>1.6708010544395584</c:v>
                </c:pt>
                <c:pt idx="5175">
                  <c:v>1.7780927220093619</c:v>
                </c:pt>
                <c:pt idx="5176">
                  <c:v>1.6204046199622284</c:v>
                </c:pt>
                <c:pt idx="5177">
                  <c:v>1.3797361705067401</c:v>
                </c:pt>
                <c:pt idx="5178">
                  <c:v>1.1260868123535361</c:v>
                </c:pt>
                <c:pt idx="5179">
                  <c:v>1.0374560002440019</c:v>
                </c:pt>
                <c:pt idx="5180">
                  <c:v>1.0538432044924255</c:v>
                </c:pt>
                <c:pt idx="5181">
                  <c:v>1.0632479105412322</c:v>
                </c:pt>
                <c:pt idx="5182">
                  <c:v>1.063669618528885</c:v>
                </c:pt>
                <c:pt idx="5183">
                  <c:v>1.0601078428702151</c:v>
                </c:pt>
                <c:pt idx="5184">
                  <c:v>1.0485621118486141</c:v>
                </c:pt>
                <c:pt idx="5185">
                  <c:v>1.0350319672199881</c:v>
                </c:pt>
                <c:pt idx="5186">
                  <c:v>1.0160169638279661</c:v>
                </c:pt>
                <c:pt idx="5187">
                  <c:v>0.9927166692300825</c:v>
                </c:pt>
                <c:pt idx="5188">
                  <c:v>0.96833066333468965</c:v>
                </c:pt>
                <c:pt idx="5189">
                  <c:v>0.94035853804819758</c:v>
                </c:pt>
                <c:pt idx="5190">
                  <c:v>0.91399989693240136</c:v>
                </c:pt>
                <c:pt idx="5191">
                  <c:v>0.88345435487160207</c:v>
                </c:pt>
                <c:pt idx="5192">
                  <c:v>0.85502153774923395</c:v>
                </c:pt>
                <c:pt idx="5193">
                  <c:v>0.82250108213370565</c:v>
                </c:pt>
                <c:pt idx="5194">
                  <c:v>0.79139263497324741</c:v>
                </c:pt>
                <c:pt idx="5195">
                  <c:v>0.75359585329945389</c:v>
                </c:pt>
                <c:pt idx="5196">
                  <c:v>0.71801040393928561</c:v>
                </c:pt>
                <c:pt idx="5197">
                  <c:v>0.67583596323533213</c:v>
                </c:pt>
                <c:pt idx="5198">
                  <c:v>0.63567221677401375</c:v>
                </c:pt>
                <c:pt idx="5199">
                  <c:v>0.59871885912158662</c:v>
                </c:pt>
                <c:pt idx="5200">
                  <c:v>0.56377559356767615</c:v>
                </c:pt>
                <c:pt idx="5201">
                  <c:v>0.53644213187611856</c:v>
                </c:pt>
                <c:pt idx="5202">
                  <c:v>0.50251819404294984</c:v>
                </c:pt>
                <c:pt idx="5203">
                  <c:v>0.4746035080612801</c:v>
                </c:pt>
                <c:pt idx="5204">
                  <c:v>0.45569780969288431</c:v>
                </c:pt>
                <c:pt idx="5205">
                  <c:v>0.43150084224634233</c:v>
                </c:pt>
                <c:pt idx="5206">
                  <c:v>0.40981235636148555</c:v>
                </c:pt>
                <c:pt idx="5207">
                  <c:v>0.39633210980001737</c:v>
                </c:pt>
                <c:pt idx="5208">
                  <c:v>0.37915986724210538</c:v>
                </c:pt>
                <c:pt idx="5209">
                  <c:v>0.36809540008878733</c:v>
                </c:pt>
                <c:pt idx="5210">
                  <c:v>0.35753848627002238</c:v>
                </c:pt>
                <c:pt idx="5211">
                  <c:v>0.34768891005821417</c:v>
                </c:pt>
                <c:pt idx="5212">
                  <c:v>0.3355464618870736</c:v>
                </c:pt>
                <c:pt idx="5213">
                  <c:v>0.32641093817564343</c:v>
                </c:pt>
                <c:pt idx="5214">
                  <c:v>0.3194821411573579</c:v>
                </c:pt>
                <c:pt idx="5215">
                  <c:v>0.312559878713978</c:v>
                </c:pt>
                <c:pt idx="5216">
                  <c:v>0.30904396421427405</c:v>
                </c:pt>
                <c:pt idx="5217">
                  <c:v>0.31363421635730832</c:v>
                </c:pt>
                <c:pt idx="5218">
                  <c:v>0.31513045902020681</c:v>
                </c:pt>
                <c:pt idx="5219">
                  <c:v>0.32013252111026402</c:v>
                </c:pt>
                <c:pt idx="5220">
                  <c:v>0.32544023642127978</c:v>
                </c:pt>
                <c:pt idx="5221">
                  <c:v>0.32825344349400198</c:v>
                </c:pt>
                <c:pt idx="5222">
                  <c:v>0.33337198548054697</c:v>
                </c:pt>
                <c:pt idx="5223">
                  <c:v>0.33709571001269395</c:v>
                </c:pt>
                <c:pt idx="5224">
                  <c:v>0.3331244690739521</c:v>
                </c:pt>
                <c:pt idx="5225">
                  <c:v>0.3313581188752614</c:v>
                </c:pt>
                <c:pt idx="5226">
                  <c:v>0.33139651973426476</c:v>
                </c:pt>
                <c:pt idx="5227">
                  <c:v>0.32813953595800988</c:v>
                </c:pt>
                <c:pt idx="5228">
                  <c:v>0.32268703572901941</c:v>
                </c:pt>
                <c:pt idx="5229">
                  <c:v>0.31903889099459304</c:v>
                </c:pt>
                <c:pt idx="5230">
                  <c:v>0.31309497735929276</c:v>
                </c:pt>
                <c:pt idx="5231">
                  <c:v>0.30775517398048358</c:v>
                </c:pt>
                <c:pt idx="5232">
                  <c:v>0.30171936346686984</c:v>
                </c:pt>
                <c:pt idx="5233">
                  <c:v>0.29588743177991639</c:v>
                </c:pt>
                <c:pt idx="5234">
                  <c:v>0.28115926813809317</c:v>
                </c:pt>
                <c:pt idx="5235">
                  <c:v>0.26973476492385923</c:v>
                </c:pt>
                <c:pt idx="5236">
                  <c:v>0.25901381759328718</c:v>
                </c:pt>
                <c:pt idx="5237">
                  <c:v>0.24869632458828891</c:v>
                </c:pt>
                <c:pt idx="5238">
                  <c:v>0.24228218725133144</c:v>
                </c:pt>
                <c:pt idx="5239">
                  <c:v>0.23157130974259799</c:v>
                </c:pt>
                <c:pt idx="5240">
                  <c:v>0.26566359895951397</c:v>
                </c:pt>
                <c:pt idx="5241">
                  <c:v>0.26225896445856645</c:v>
                </c:pt>
                <c:pt idx="5242">
                  <c:v>0.26835731837936261</c:v>
                </c:pt>
                <c:pt idx="5243">
                  <c:v>0.27265857537085203</c:v>
                </c:pt>
              </c:numCache>
            </c:numRef>
          </c:yVal>
        </c:ser>
        <c:ser>
          <c:idx val="1"/>
          <c:order val="1"/>
          <c:tx>
            <c:strRef>
              <c:f>'Karst Model'!$R$7</c:f>
              <c:strCache>
                <c:ptCount val="1"/>
                <c:pt idx="0">
                  <c:v>Observed Flow (cms)</c:v>
                </c:pt>
              </c:strCache>
            </c:strRef>
          </c:tx>
          <c:spPr>
            <a:ln w="28575">
              <a:solidFill>
                <a:schemeClr val="accent2">
                  <a:lumMod val="75000"/>
                </a:schemeClr>
              </a:solidFill>
            </a:ln>
          </c:spPr>
          <c:marker>
            <c:symbol val="none"/>
          </c:marker>
          <c:xVal>
            <c:numRef>
              <c:f>'Karst Model'!$P$14731:$P$19974</c:f>
              <c:numCache>
                <c:formatCode>m/d/yyyy</c:formatCode>
                <c:ptCount val="5244"/>
                <c:pt idx="0">
                  <c:v>38100</c:v>
                </c:pt>
                <c:pt idx="1">
                  <c:v>38101</c:v>
                </c:pt>
                <c:pt idx="2">
                  <c:v>38102</c:v>
                </c:pt>
                <c:pt idx="3">
                  <c:v>38103</c:v>
                </c:pt>
                <c:pt idx="4">
                  <c:v>38104</c:v>
                </c:pt>
                <c:pt idx="5">
                  <c:v>38105</c:v>
                </c:pt>
                <c:pt idx="6">
                  <c:v>38106</c:v>
                </c:pt>
                <c:pt idx="7">
                  <c:v>38107</c:v>
                </c:pt>
                <c:pt idx="8">
                  <c:v>38108</c:v>
                </c:pt>
                <c:pt idx="9">
                  <c:v>38109</c:v>
                </c:pt>
                <c:pt idx="10">
                  <c:v>38110</c:v>
                </c:pt>
                <c:pt idx="11">
                  <c:v>38111</c:v>
                </c:pt>
                <c:pt idx="12">
                  <c:v>38112</c:v>
                </c:pt>
                <c:pt idx="13">
                  <c:v>38113</c:v>
                </c:pt>
                <c:pt idx="14">
                  <c:v>38114</c:v>
                </c:pt>
                <c:pt idx="15">
                  <c:v>38115</c:v>
                </c:pt>
                <c:pt idx="16">
                  <c:v>38116</c:v>
                </c:pt>
                <c:pt idx="17">
                  <c:v>38117</c:v>
                </c:pt>
                <c:pt idx="18">
                  <c:v>38118</c:v>
                </c:pt>
                <c:pt idx="19">
                  <c:v>38119</c:v>
                </c:pt>
                <c:pt idx="20">
                  <c:v>38120</c:v>
                </c:pt>
                <c:pt idx="21">
                  <c:v>38121</c:v>
                </c:pt>
                <c:pt idx="22">
                  <c:v>38122</c:v>
                </c:pt>
                <c:pt idx="23">
                  <c:v>38123</c:v>
                </c:pt>
                <c:pt idx="24">
                  <c:v>38124</c:v>
                </c:pt>
                <c:pt idx="25">
                  <c:v>38125</c:v>
                </c:pt>
                <c:pt idx="26">
                  <c:v>38126</c:v>
                </c:pt>
                <c:pt idx="27">
                  <c:v>38127</c:v>
                </c:pt>
                <c:pt idx="28">
                  <c:v>38128</c:v>
                </c:pt>
                <c:pt idx="29">
                  <c:v>38129</c:v>
                </c:pt>
                <c:pt idx="30">
                  <c:v>38130</c:v>
                </c:pt>
                <c:pt idx="31">
                  <c:v>38131</c:v>
                </c:pt>
                <c:pt idx="32">
                  <c:v>38132</c:v>
                </c:pt>
                <c:pt idx="33">
                  <c:v>38133</c:v>
                </c:pt>
                <c:pt idx="34">
                  <c:v>38134</c:v>
                </c:pt>
                <c:pt idx="35">
                  <c:v>38135</c:v>
                </c:pt>
                <c:pt idx="36">
                  <c:v>38136</c:v>
                </c:pt>
                <c:pt idx="37">
                  <c:v>38137</c:v>
                </c:pt>
                <c:pt idx="38">
                  <c:v>38138</c:v>
                </c:pt>
                <c:pt idx="39">
                  <c:v>38139</c:v>
                </c:pt>
                <c:pt idx="40">
                  <c:v>38140</c:v>
                </c:pt>
                <c:pt idx="41">
                  <c:v>38141</c:v>
                </c:pt>
                <c:pt idx="42">
                  <c:v>38142</c:v>
                </c:pt>
                <c:pt idx="43">
                  <c:v>38143</c:v>
                </c:pt>
                <c:pt idx="44">
                  <c:v>38144</c:v>
                </c:pt>
                <c:pt idx="45">
                  <c:v>38145</c:v>
                </c:pt>
                <c:pt idx="46">
                  <c:v>38146</c:v>
                </c:pt>
                <c:pt idx="47">
                  <c:v>38147</c:v>
                </c:pt>
                <c:pt idx="48">
                  <c:v>38148</c:v>
                </c:pt>
                <c:pt idx="49">
                  <c:v>38149</c:v>
                </c:pt>
                <c:pt idx="50">
                  <c:v>38150</c:v>
                </c:pt>
                <c:pt idx="51">
                  <c:v>38151</c:v>
                </c:pt>
                <c:pt idx="52">
                  <c:v>38152</c:v>
                </c:pt>
                <c:pt idx="53">
                  <c:v>38153</c:v>
                </c:pt>
                <c:pt idx="54">
                  <c:v>38154</c:v>
                </c:pt>
                <c:pt idx="55">
                  <c:v>38155</c:v>
                </c:pt>
                <c:pt idx="56">
                  <c:v>38156</c:v>
                </c:pt>
                <c:pt idx="57">
                  <c:v>38157</c:v>
                </c:pt>
                <c:pt idx="58">
                  <c:v>38158</c:v>
                </c:pt>
                <c:pt idx="59">
                  <c:v>38159</c:v>
                </c:pt>
                <c:pt idx="60">
                  <c:v>38160</c:v>
                </c:pt>
                <c:pt idx="61">
                  <c:v>38161</c:v>
                </c:pt>
                <c:pt idx="62">
                  <c:v>38162</c:v>
                </c:pt>
                <c:pt idx="63">
                  <c:v>38163</c:v>
                </c:pt>
                <c:pt idx="64">
                  <c:v>38164</c:v>
                </c:pt>
                <c:pt idx="65">
                  <c:v>38165</c:v>
                </c:pt>
                <c:pt idx="66">
                  <c:v>38166</c:v>
                </c:pt>
                <c:pt idx="67">
                  <c:v>38167</c:v>
                </c:pt>
                <c:pt idx="68">
                  <c:v>38168</c:v>
                </c:pt>
                <c:pt idx="69">
                  <c:v>38169</c:v>
                </c:pt>
                <c:pt idx="70">
                  <c:v>38170</c:v>
                </c:pt>
                <c:pt idx="71">
                  <c:v>38171</c:v>
                </c:pt>
                <c:pt idx="72">
                  <c:v>38172</c:v>
                </c:pt>
                <c:pt idx="73">
                  <c:v>38173</c:v>
                </c:pt>
                <c:pt idx="74">
                  <c:v>38174</c:v>
                </c:pt>
                <c:pt idx="75">
                  <c:v>38175</c:v>
                </c:pt>
                <c:pt idx="76">
                  <c:v>38176</c:v>
                </c:pt>
                <c:pt idx="77">
                  <c:v>38177</c:v>
                </c:pt>
                <c:pt idx="78">
                  <c:v>38178</c:v>
                </c:pt>
                <c:pt idx="79">
                  <c:v>38179</c:v>
                </c:pt>
                <c:pt idx="80">
                  <c:v>38180</c:v>
                </c:pt>
                <c:pt idx="81">
                  <c:v>38181</c:v>
                </c:pt>
                <c:pt idx="82">
                  <c:v>38182</c:v>
                </c:pt>
                <c:pt idx="83">
                  <c:v>38183</c:v>
                </c:pt>
                <c:pt idx="84">
                  <c:v>38184</c:v>
                </c:pt>
                <c:pt idx="85">
                  <c:v>38185</c:v>
                </c:pt>
                <c:pt idx="86">
                  <c:v>38186</c:v>
                </c:pt>
                <c:pt idx="87">
                  <c:v>38187</c:v>
                </c:pt>
                <c:pt idx="88">
                  <c:v>38188</c:v>
                </c:pt>
                <c:pt idx="89">
                  <c:v>38189</c:v>
                </c:pt>
                <c:pt idx="90">
                  <c:v>38190</c:v>
                </c:pt>
                <c:pt idx="91">
                  <c:v>38191</c:v>
                </c:pt>
                <c:pt idx="92">
                  <c:v>38192</c:v>
                </c:pt>
                <c:pt idx="93">
                  <c:v>38193</c:v>
                </c:pt>
                <c:pt idx="94">
                  <c:v>38194</c:v>
                </c:pt>
                <c:pt idx="95">
                  <c:v>38195</c:v>
                </c:pt>
                <c:pt idx="96">
                  <c:v>38196</c:v>
                </c:pt>
                <c:pt idx="97">
                  <c:v>38197</c:v>
                </c:pt>
                <c:pt idx="98">
                  <c:v>38198</c:v>
                </c:pt>
                <c:pt idx="99">
                  <c:v>38199</c:v>
                </c:pt>
                <c:pt idx="100">
                  <c:v>38200</c:v>
                </c:pt>
                <c:pt idx="101">
                  <c:v>38201</c:v>
                </c:pt>
                <c:pt idx="102">
                  <c:v>38202</c:v>
                </c:pt>
                <c:pt idx="103">
                  <c:v>38203</c:v>
                </c:pt>
                <c:pt idx="104">
                  <c:v>38204</c:v>
                </c:pt>
                <c:pt idx="105">
                  <c:v>38205</c:v>
                </c:pt>
                <c:pt idx="106">
                  <c:v>38206</c:v>
                </c:pt>
                <c:pt idx="107">
                  <c:v>38207</c:v>
                </c:pt>
                <c:pt idx="108">
                  <c:v>38208</c:v>
                </c:pt>
                <c:pt idx="109">
                  <c:v>38209</c:v>
                </c:pt>
                <c:pt idx="110">
                  <c:v>38210</c:v>
                </c:pt>
                <c:pt idx="111">
                  <c:v>38211</c:v>
                </c:pt>
                <c:pt idx="112">
                  <c:v>38212</c:v>
                </c:pt>
                <c:pt idx="113">
                  <c:v>38213</c:v>
                </c:pt>
                <c:pt idx="114">
                  <c:v>38214</c:v>
                </c:pt>
                <c:pt idx="115">
                  <c:v>38215</c:v>
                </c:pt>
                <c:pt idx="116">
                  <c:v>38216</c:v>
                </c:pt>
                <c:pt idx="117">
                  <c:v>38217</c:v>
                </c:pt>
                <c:pt idx="118">
                  <c:v>38218</c:v>
                </c:pt>
                <c:pt idx="119">
                  <c:v>38219</c:v>
                </c:pt>
                <c:pt idx="120">
                  <c:v>38220</c:v>
                </c:pt>
                <c:pt idx="121">
                  <c:v>38221</c:v>
                </c:pt>
                <c:pt idx="122">
                  <c:v>38222</c:v>
                </c:pt>
                <c:pt idx="123">
                  <c:v>38223</c:v>
                </c:pt>
                <c:pt idx="124">
                  <c:v>38224</c:v>
                </c:pt>
                <c:pt idx="125">
                  <c:v>38225</c:v>
                </c:pt>
                <c:pt idx="126">
                  <c:v>38226</c:v>
                </c:pt>
                <c:pt idx="127">
                  <c:v>38227</c:v>
                </c:pt>
                <c:pt idx="128">
                  <c:v>38228</c:v>
                </c:pt>
                <c:pt idx="129">
                  <c:v>38229</c:v>
                </c:pt>
                <c:pt idx="130">
                  <c:v>38230</c:v>
                </c:pt>
                <c:pt idx="131">
                  <c:v>38231</c:v>
                </c:pt>
                <c:pt idx="132">
                  <c:v>38232</c:v>
                </c:pt>
                <c:pt idx="133">
                  <c:v>38233</c:v>
                </c:pt>
                <c:pt idx="134">
                  <c:v>38234</c:v>
                </c:pt>
                <c:pt idx="135">
                  <c:v>38235</c:v>
                </c:pt>
                <c:pt idx="136">
                  <c:v>38236</c:v>
                </c:pt>
                <c:pt idx="137">
                  <c:v>38237</c:v>
                </c:pt>
                <c:pt idx="138">
                  <c:v>38238</c:v>
                </c:pt>
                <c:pt idx="139">
                  <c:v>38239</c:v>
                </c:pt>
                <c:pt idx="140">
                  <c:v>38240</c:v>
                </c:pt>
                <c:pt idx="141">
                  <c:v>38241</c:v>
                </c:pt>
                <c:pt idx="142">
                  <c:v>38242</c:v>
                </c:pt>
                <c:pt idx="143">
                  <c:v>38243</c:v>
                </c:pt>
                <c:pt idx="144">
                  <c:v>38244</c:v>
                </c:pt>
                <c:pt idx="145">
                  <c:v>38245</c:v>
                </c:pt>
                <c:pt idx="146">
                  <c:v>38246</c:v>
                </c:pt>
                <c:pt idx="147">
                  <c:v>38247</c:v>
                </c:pt>
                <c:pt idx="148">
                  <c:v>38248</c:v>
                </c:pt>
                <c:pt idx="149">
                  <c:v>38249</c:v>
                </c:pt>
                <c:pt idx="150">
                  <c:v>38250</c:v>
                </c:pt>
                <c:pt idx="151">
                  <c:v>38251</c:v>
                </c:pt>
                <c:pt idx="152">
                  <c:v>38252</c:v>
                </c:pt>
                <c:pt idx="153">
                  <c:v>38253</c:v>
                </c:pt>
                <c:pt idx="154">
                  <c:v>38254</c:v>
                </c:pt>
                <c:pt idx="155">
                  <c:v>38255</c:v>
                </c:pt>
                <c:pt idx="156">
                  <c:v>38256</c:v>
                </c:pt>
                <c:pt idx="157">
                  <c:v>38257</c:v>
                </c:pt>
                <c:pt idx="158">
                  <c:v>38258</c:v>
                </c:pt>
                <c:pt idx="159">
                  <c:v>38259</c:v>
                </c:pt>
                <c:pt idx="160">
                  <c:v>38260</c:v>
                </c:pt>
                <c:pt idx="161">
                  <c:v>38261</c:v>
                </c:pt>
                <c:pt idx="162">
                  <c:v>38262</c:v>
                </c:pt>
                <c:pt idx="163">
                  <c:v>38263</c:v>
                </c:pt>
                <c:pt idx="164">
                  <c:v>38264</c:v>
                </c:pt>
                <c:pt idx="165">
                  <c:v>38265</c:v>
                </c:pt>
                <c:pt idx="166">
                  <c:v>38266</c:v>
                </c:pt>
                <c:pt idx="167">
                  <c:v>38267</c:v>
                </c:pt>
                <c:pt idx="168">
                  <c:v>38268</c:v>
                </c:pt>
                <c:pt idx="169">
                  <c:v>38269</c:v>
                </c:pt>
                <c:pt idx="170">
                  <c:v>38270</c:v>
                </c:pt>
                <c:pt idx="171">
                  <c:v>38271</c:v>
                </c:pt>
                <c:pt idx="172">
                  <c:v>38272</c:v>
                </c:pt>
                <c:pt idx="173">
                  <c:v>38273</c:v>
                </c:pt>
                <c:pt idx="174">
                  <c:v>38274</c:v>
                </c:pt>
                <c:pt idx="175">
                  <c:v>38275</c:v>
                </c:pt>
                <c:pt idx="176">
                  <c:v>38276</c:v>
                </c:pt>
                <c:pt idx="177">
                  <c:v>38277</c:v>
                </c:pt>
                <c:pt idx="178">
                  <c:v>38278</c:v>
                </c:pt>
                <c:pt idx="179">
                  <c:v>38279</c:v>
                </c:pt>
                <c:pt idx="180">
                  <c:v>38280</c:v>
                </c:pt>
                <c:pt idx="181">
                  <c:v>38281</c:v>
                </c:pt>
                <c:pt idx="182">
                  <c:v>38282</c:v>
                </c:pt>
                <c:pt idx="183">
                  <c:v>38283</c:v>
                </c:pt>
                <c:pt idx="184">
                  <c:v>38284</c:v>
                </c:pt>
                <c:pt idx="185">
                  <c:v>38285</c:v>
                </c:pt>
                <c:pt idx="186">
                  <c:v>38286</c:v>
                </c:pt>
                <c:pt idx="187">
                  <c:v>38287</c:v>
                </c:pt>
                <c:pt idx="188">
                  <c:v>38288</c:v>
                </c:pt>
                <c:pt idx="189">
                  <c:v>38289</c:v>
                </c:pt>
                <c:pt idx="190">
                  <c:v>38290</c:v>
                </c:pt>
                <c:pt idx="191">
                  <c:v>38291</c:v>
                </c:pt>
                <c:pt idx="192">
                  <c:v>38292</c:v>
                </c:pt>
                <c:pt idx="193">
                  <c:v>38293</c:v>
                </c:pt>
                <c:pt idx="194">
                  <c:v>38294</c:v>
                </c:pt>
                <c:pt idx="195">
                  <c:v>38295</c:v>
                </c:pt>
                <c:pt idx="196">
                  <c:v>38296</c:v>
                </c:pt>
                <c:pt idx="197">
                  <c:v>38297</c:v>
                </c:pt>
                <c:pt idx="198">
                  <c:v>38298</c:v>
                </c:pt>
                <c:pt idx="199">
                  <c:v>38299</c:v>
                </c:pt>
                <c:pt idx="200">
                  <c:v>38300</c:v>
                </c:pt>
                <c:pt idx="201">
                  <c:v>38301</c:v>
                </c:pt>
                <c:pt idx="202">
                  <c:v>38302</c:v>
                </c:pt>
                <c:pt idx="203">
                  <c:v>38303</c:v>
                </c:pt>
                <c:pt idx="204">
                  <c:v>38304</c:v>
                </c:pt>
                <c:pt idx="205">
                  <c:v>38305</c:v>
                </c:pt>
                <c:pt idx="206">
                  <c:v>38306</c:v>
                </c:pt>
                <c:pt idx="207">
                  <c:v>38307</c:v>
                </c:pt>
                <c:pt idx="208">
                  <c:v>38308</c:v>
                </c:pt>
                <c:pt idx="209">
                  <c:v>38309</c:v>
                </c:pt>
                <c:pt idx="210">
                  <c:v>38310</c:v>
                </c:pt>
                <c:pt idx="211">
                  <c:v>38311</c:v>
                </c:pt>
                <c:pt idx="212">
                  <c:v>38312</c:v>
                </c:pt>
                <c:pt idx="213">
                  <c:v>38313</c:v>
                </c:pt>
                <c:pt idx="214">
                  <c:v>38314</c:v>
                </c:pt>
                <c:pt idx="215">
                  <c:v>38315</c:v>
                </c:pt>
                <c:pt idx="216">
                  <c:v>38316</c:v>
                </c:pt>
                <c:pt idx="217">
                  <c:v>38317</c:v>
                </c:pt>
                <c:pt idx="218">
                  <c:v>38318</c:v>
                </c:pt>
                <c:pt idx="219">
                  <c:v>38319</c:v>
                </c:pt>
                <c:pt idx="220">
                  <c:v>38320</c:v>
                </c:pt>
                <c:pt idx="221">
                  <c:v>38321</c:v>
                </c:pt>
                <c:pt idx="222">
                  <c:v>38322</c:v>
                </c:pt>
                <c:pt idx="223">
                  <c:v>38323</c:v>
                </c:pt>
                <c:pt idx="224">
                  <c:v>38324</c:v>
                </c:pt>
                <c:pt idx="225">
                  <c:v>38325</c:v>
                </c:pt>
                <c:pt idx="226">
                  <c:v>38326</c:v>
                </c:pt>
                <c:pt idx="227">
                  <c:v>38327</c:v>
                </c:pt>
                <c:pt idx="228">
                  <c:v>38328</c:v>
                </c:pt>
                <c:pt idx="229">
                  <c:v>38329</c:v>
                </c:pt>
                <c:pt idx="230">
                  <c:v>38330</c:v>
                </c:pt>
                <c:pt idx="231">
                  <c:v>38331</c:v>
                </c:pt>
                <c:pt idx="232">
                  <c:v>38332</c:v>
                </c:pt>
                <c:pt idx="233">
                  <c:v>38333</c:v>
                </c:pt>
                <c:pt idx="234">
                  <c:v>38334</c:v>
                </c:pt>
                <c:pt idx="235">
                  <c:v>38335</c:v>
                </c:pt>
                <c:pt idx="236">
                  <c:v>38336</c:v>
                </c:pt>
                <c:pt idx="237">
                  <c:v>38337</c:v>
                </c:pt>
                <c:pt idx="238">
                  <c:v>38338</c:v>
                </c:pt>
                <c:pt idx="239">
                  <c:v>38339</c:v>
                </c:pt>
                <c:pt idx="240">
                  <c:v>38340</c:v>
                </c:pt>
                <c:pt idx="241">
                  <c:v>38341</c:v>
                </c:pt>
                <c:pt idx="242">
                  <c:v>38342</c:v>
                </c:pt>
                <c:pt idx="243">
                  <c:v>38343</c:v>
                </c:pt>
                <c:pt idx="244">
                  <c:v>38344</c:v>
                </c:pt>
                <c:pt idx="245">
                  <c:v>38345</c:v>
                </c:pt>
                <c:pt idx="246">
                  <c:v>38346</c:v>
                </c:pt>
                <c:pt idx="247">
                  <c:v>38347</c:v>
                </c:pt>
                <c:pt idx="248">
                  <c:v>38348</c:v>
                </c:pt>
                <c:pt idx="249">
                  <c:v>38349</c:v>
                </c:pt>
                <c:pt idx="250">
                  <c:v>38350</c:v>
                </c:pt>
                <c:pt idx="251">
                  <c:v>38351</c:v>
                </c:pt>
                <c:pt idx="252">
                  <c:v>38352</c:v>
                </c:pt>
                <c:pt idx="253">
                  <c:v>38353</c:v>
                </c:pt>
                <c:pt idx="254">
                  <c:v>38354</c:v>
                </c:pt>
                <c:pt idx="255">
                  <c:v>38355</c:v>
                </c:pt>
                <c:pt idx="256">
                  <c:v>38356</c:v>
                </c:pt>
                <c:pt idx="257">
                  <c:v>38357</c:v>
                </c:pt>
                <c:pt idx="258">
                  <c:v>38358</c:v>
                </c:pt>
                <c:pt idx="259">
                  <c:v>38359</c:v>
                </c:pt>
                <c:pt idx="260">
                  <c:v>38360</c:v>
                </c:pt>
                <c:pt idx="261">
                  <c:v>38361</c:v>
                </c:pt>
                <c:pt idx="262">
                  <c:v>38362</c:v>
                </c:pt>
                <c:pt idx="263">
                  <c:v>38363</c:v>
                </c:pt>
                <c:pt idx="264">
                  <c:v>38364</c:v>
                </c:pt>
                <c:pt idx="265">
                  <c:v>38365</c:v>
                </c:pt>
                <c:pt idx="266">
                  <c:v>38366</c:v>
                </c:pt>
                <c:pt idx="267">
                  <c:v>38367</c:v>
                </c:pt>
                <c:pt idx="268">
                  <c:v>38368</c:v>
                </c:pt>
                <c:pt idx="269">
                  <c:v>38369</c:v>
                </c:pt>
                <c:pt idx="270">
                  <c:v>38370</c:v>
                </c:pt>
                <c:pt idx="271">
                  <c:v>38371</c:v>
                </c:pt>
                <c:pt idx="272">
                  <c:v>38372</c:v>
                </c:pt>
                <c:pt idx="273">
                  <c:v>38373</c:v>
                </c:pt>
                <c:pt idx="274">
                  <c:v>38374</c:v>
                </c:pt>
                <c:pt idx="275">
                  <c:v>38375</c:v>
                </c:pt>
                <c:pt idx="276">
                  <c:v>38376</c:v>
                </c:pt>
                <c:pt idx="277">
                  <c:v>38377</c:v>
                </c:pt>
                <c:pt idx="278">
                  <c:v>38378</c:v>
                </c:pt>
                <c:pt idx="279">
                  <c:v>38379</c:v>
                </c:pt>
                <c:pt idx="280">
                  <c:v>38380</c:v>
                </c:pt>
                <c:pt idx="281">
                  <c:v>38381</c:v>
                </c:pt>
                <c:pt idx="282">
                  <c:v>38382</c:v>
                </c:pt>
                <c:pt idx="283">
                  <c:v>38383</c:v>
                </c:pt>
                <c:pt idx="284">
                  <c:v>38384</c:v>
                </c:pt>
                <c:pt idx="285">
                  <c:v>38385</c:v>
                </c:pt>
                <c:pt idx="286">
                  <c:v>38386</c:v>
                </c:pt>
                <c:pt idx="287">
                  <c:v>38387</c:v>
                </c:pt>
                <c:pt idx="288">
                  <c:v>38388</c:v>
                </c:pt>
                <c:pt idx="289">
                  <c:v>38389</c:v>
                </c:pt>
                <c:pt idx="290">
                  <c:v>38390</c:v>
                </c:pt>
                <c:pt idx="291">
                  <c:v>38391</c:v>
                </c:pt>
                <c:pt idx="292">
                  <c:v>38392</c:v>
                </c:pt>
                <c:pt idx="293">
                  <c:v>38393</c:v>
                </c:pt>
                <c:pt idx="294">
                  <c:v>38394</c:v>
                </c:pt>
                <c:pt idx="295">
                  <c:v>38395</c:v>
                </c:pt>
                <c:pt idx="296">
                  <c:v>38396</c:v>
                </c:pt>
                <c:pt idx="297">
                  <c:v>38397</c:v>
                </c:pt>
                <c:pt idx="298">
                  <c:v>38398</c:v>
                </c:pt>
                <c:pt idx="299">
                  <c:v>38399</c:v>
                </c:pt>
                <c:pt idx="300">
                  <c:v>38400</c:v>
                </c:pt>
                <c:pt idx="301">
                  <c:v>38401</c:v>
                </c:pt>
                <c:pt idx="302">
                  <c:v>38402</c:v>
                </c:pt>
                <c:pt idx="303">
                  <c:v>38403</c:v>
                </c:pt>
                <c:pt idx="304">
                  <c:v>38404</c:v>
                </c:pt>
                <c:pt idx="305">
                  <c:v>38405</c:v>
                </c:pt>
                <c:pt idx="306">
                  <c:v>38406</c:v>
                </c:pt>
                <c:pt idx="307">
                  <c:v>38407</c:v>
                </c:pt>
                <c:pt idx="308">
                  <c:v>38408</c:v>
                </c:pt>
                <c:pt idx="309">
                  <c:v>38409</c:v>
                </c:pt>
                <c:pt idx="310">
                  <c:v>38410</c:v>
                </c:pt>
                <c:pt idx="311">
                  <c:v>38411</c:v>
                </c:pt>
                <c:pt idx="312">
                  <c:v>38412</c:v>
                </c:pt>
                <c:pt idx="313">
                  <c:v>38413</c:v>
                </c:pt>
                <c:pt idx="314">
                  <c:v>38414</c:v>
                </c:pt>
                <c:pt idx="315">
                  <c:v>38415</c:v>
                </c:pt>
                <c:pt idx="316">
                  <c:v>38416</c:v>
                </c:pt>
                <c:pt idx="317">
                  <c:v>38417</c:v>
                </c:pt>
                <c:pt idx="318">
                  <c:v>38418</c:v>
                </c:pt>
                <c:pt idx="319">
                  <c:v>38419</c:v>
                </c:pt>
                <c:pt idx="320">
                  <c:v>38420</c:v>
                </c:pt>
                <c:pt idx="321">
                  <c:v>38421</c:v>
                </c:pt>
                <c:pt idx="322">
                  <c:v>38422</c:v>
                </c:pt>
                <c:pt idx="323">
                  <c:v>38423</c:v>
                </c:pt>
                <c:pt idx="324">
                  <c:v>38424</c:v>
                </c:pt>
                <c:pt idx="325">
                  <c:v>38425</c:v>
                </c:pt>
                <c:pt idx="326">
                  <c:v>38426</c:v>
                </c:pt>
                <c:pt idx="327">
                  <c:v>38427</c:v>
                </c:pt>
                <c:pt idx="328">
                  <c:v>38428</c:v>
                </c:pt>
                <c:pt idx="329">
                  <c:v>38429</c:v>
                </c:pt>
                <c:pt idx="330">
                  <c:v>38430</c:v>
                </c:pt>
                <c:pt idx="331">
                  <c:v>38431</c:v>
                </c:pt>
                <c:pt idx="332">
                  <c:v>38432</c:v>
                </c:pt>
                <c:pt idx="333">
                  <c:v>38433</c:v>
                </c:pt>
                <c:pt idx="334">
                  <c:v>38434</c:v>
                </c:pt>
                <c:pt idx="335">
                  <c:v>38435</c:v>
                </c:pt>
                <c:pt idx="336">
                  <c:v>38436</c:v>
                </c:pt>
                <c:pt idx="337">
                  <c:v>38437</c:v>
                </c:pt>
                <c:pt idx="338">
                  <c:v>38438</c:v>
                </c:pt>
                <c:pt idx="339">
                  <c:v>38439</c:v>
                </c:pt>
                <c:pt idx="340">
                  <c:v>38440</c:v>
                </c:pt>
                <c:pt idx="341">
                  <c:v>38441</c:v>
                </c:pt>
                <c:pt idx="342">
                  <c:v>38442</c:v>
                </c:pt>
                <c:pt idx="343">
                  <c:v>38443</c:v>
                </c:pt>
                <c:pt idx="344">
                  <c:v>38444</c:v>
                </c:pt>
                <c:pt idx="345">
                  <c:v>38445</c:v>
                </c:pt>
                <c:pt idx="346">
                  <c:v>38446</c:v>
                </c:pt>
                <c:pt idx="347">
                  <c:v>38447</c:v>
                </c:pt>
                <c:pt idx="348">
                  <c:v>38448</c:v>
                </c:pt>
                <c:pt idx="349">
                  <c:v>38449</c:v>
                </c:pt>
                <c:pt idx="350">
                  <c:v>38450</c:v>
                </c:pt>
                <c:pt idx="351">
                  <c:v>38451</c:v>
                </c:pt>
                <c:pt idx="352">
                  <c:v>38452</c:v>
                </c:pt>
                <c:pt idx="353">
                  <c:v>38453</c:v>
                </c:pt>
                <c:pt idx="354">
                  <c:v>38454</c:v>
                </c:pt>
                <c:pt idx="355">
                  <c:v>38455</c:v>
                </c:pt>
                <c:pt idx="356">
                  <c:v>38456</c:v>
                </c:pt>
                <c:pt idx="357">
                  <c:v>38457</c:v>
                </c:pt>
                <c:pt idx="358">
                  <c:v>38458</c:v>
                </c:pt>
                <c:pt idx="359">
                  <c:v>38459</c:v>
                </c:pt>
                <c:pt idx="360">
                  <c:v>38460</c:v>
                </c:pt>
                <c:pt idx="361">
                  <c:v>38461</c:v>
                </c:pt>
                <c:pt idx="362">
                  <c:v>38462</c:v>
                </c:pt>
                <c:pt idx="363">
                  <c:v>38463</c:v>
                </c:pt>
                <c:pt idx="364">
                  <c:v>38464</c:v>
                </c:pt>
                <c:pt idx="365">
                  <c:v>38465</c:v>
                </c:pt>
                <c:pt idx="366">
                  <c:v>38466</c:v>
                </c:pt>
                <c:pt idx="367">
                  <c:v>38467</c:v>
                </c:pt>
                <c:pt idx="368">
                  <c:v>38468</c:v>
                </c:pt>
                <c:pt idx="369">
                  <c:v>38469</c:v>
                </c:pt>
                <c:pt idx="370">
                  <c:v>38470</c:v>
                </c:pt>
                <c:pt idx="371">
                  <c:v>38471</c:v>
                </c:pt>
                <c:pt idx="372">
                  <c:v>38472</c:v>
                </c:pt>
                <c:pt idx="373">
                  <c:v>38473</c:v>
                </c:pt>
                <c:pt idx="374">
                  <c:v>38474</c:v>
                </c:pt>
                <c:pt idx="375">
                  <c:v>38475</c:v>
                </c:pt>
                <c:pt idx="376">
                  <c:v>38476</c:v>
                </c:pt>
                <c:pt idx="377">
                  <c:v>38477</c:v>
                </c:pt>
                <c:pt idx="378">
                  <c:v>38478</c:v>
                </c:pt>
                <c:pt idx="379">
                  <c:v>38479</c:v>
                </c:pt>
                <c:pt idx="380">
                  <c:v>38480</c:v>
                </c:pt>
                <c:pt idx="381">
                  <c:v>38481</c:v>
                </c:pt>
                <c:pt idx="382">
                  <c:v>38482</c:v>
                </c:pt>
                <c:pt idx="383">
                  <c:v>38483</c:v>
                </c:pt>
                <c:pt idx="384">
                  <c:v>38484</c:v>
                </c:pt>
                <c:pt idx="385">
                  <c:v>38485</c:v>
                </c:pt>
                <c:pt idx="386">
                  <c:v>38486</c:v>
                </c:pt>
                <c:pt idx="387">
                  <c:v>38487</c:v>
                </c:pt>
                <c:pt idx="388">
                  <c:v>38488</c:v>
                </c:pt>
                <c:pt idx="389">
                  <c:v>38489</c:v>
                </c:pt>
                <c:pt idx="390">
                  <c:v>38490</c:v>
                </c:pt>
                <c:pt idx="391">
                  <c:v>38491</c:v>
                </c:pt>
                <c:pt idx="392">
                  <c:v>38492</c:v>
                </c:pt>
                <c:pt idx="393">
                  <c:v>38493</c:v>
                </c:pt>
                <c:pt idx="394">
                  <c:v>38494</c:v>
                </c:pt>
                <c:pt idx="395">
                  <c:v>38495</c:v>
                </c:pt>
                <c:pt idx="396">
                  <c:v>38496</c:v>
                </c:pt>
                <c:pt idx="397">
                  <c:v>38497</c:v>
                </c:pt>
                <c:pt idx="398">
                  <c:v>38498</c:v>
                </c:pt>
                <c:pt idx="399">
                  <c:v>38499</c:v>
                </c:pt>
                <c:pt idx="400">
                  <c:v>38500</c:v>
                </c:pt>
                <c:pt idx="401">
                  <c:v>38501</c:v>
                </c:pt>
                <c:pt idx="402">
                  <c:v>38502</c:v>
                </c:pt>
                <c:pt idx="403">
                  <c:v>38503</c:v>
                </c:pt>
                <c:pt idx="404">
                  <c:v>38504</c:v>
                </c:pt>
                <c:pt idx="405">
                  <c:v>38505</c:v>
                </c:pt>
                <c:pt idx="406">
                  <c:v>38506</c:v>
                </c:pt>
                <c:pt idx="407">
                  <c:v>38507</c:v>
                </c:pt>
                <c:pt idx="408">
                  <c:v>38508</c:v>
                </c:pt>
                <c:pt idx="409">
                  <c:v>38509</c:v>
                </c:pt>
                <c:pt idx="410">
                  <c:v>38510</c:v>
                </c:pt>
                <c:pt idx="411">
                  <c:v>38511</c:v>
                </c:pt>
                <c:pt idx="412">
                  <c:v>38512</c:v>
                </c:pt>
                <c:pt idx="413">
                  <c:v>38513</c:v>
                </c:pt>
                <c:pt idx="414">
                  <c:v>38514</c:v>
                </c:pt>
                <c:pt idx="415">
                  <c:v>38515</c:v>
                </c:pt>
                <c:pt idx="416">
                  <c:v>38516</c:v>
                </c:pt>
                <c:pt idx="417">
                  <c:v>38517</c:v>
                </c:pt>
                <c:pt idx="418">
                  <c:v>38518</c:v>
                </c:pt>
                <c:pt idx="419">
                  <c:v>38519</c:v>
                </c:pt>
                <c:pt idx="420">
                  <c:v>38520</c:v>
                </c:pt>
                <c:pt idx="421">
                  <c:v>38521</c:v>
                </c:pt>
                <c:pt idx="422">
                  <c:v>38522</c:v>
                </c:pt>
                <c:pt idx="423">
                  <c:v>38523</c:v>
                </c:pt>
                <c:pt idx="424">
                  <c:v>38524</c:v>
                </c:pt>
                <c:pt idx="425">
                  <c:v>38525</c:v>
                </c:pt>
                <c:pt idx="426">
                  <c:v>38526</c:v>
                </c:pt>
                <c:pt idx="427">
                  <c:v>38527</c:v>
                </c:pt>
                <c:pt idx="428">
                  <c:v>38528</c:v>
                </c:pt>
                <c:pt idx="429">
                  <c:v>38529</c:v>
                </c:pt>
                <c:pt idx="430">
                  <c:v>38530</c:v>
                </c:pt>
                <c:pt idx="431">
                  <c:v>38531</c:v>
                </c:pt>
                <c:pt idx="432">
                  <c:v>38532</c:v>
                </c:pt>
                <c:pt idx="433">
                  <c:v>38533</c:v>
                </c:pt>
                <c:pt idx="434">
                  <c:v>38534</c:v>
                </c:pt>
                <c:pt idx="435">
                  <c:v>38535</c:v>
                </c:pt>
                <c:pt idx="436">
                  <c:v>38536</c:v>
                </c:pt>
                <c:pt idx="437">
                  <c:v>38537</c:v>
                </c:pt>
                <c:pt idx="438">
                  <c:v>38538</c:v>
                </c:pt>
                <c:pt idx="439">
                  <c:v>38539</c:v>
                </c:pt>
                <c:pt idx="440">
                  <c:v>38540</c:v>
                </c:pt>
                <c:pt idx="441">
                  <c:v>38541</c:v>
                </c:pt>
                <c:pt idx="442">
                  <c:v>38542</c:v>
                </c:pt>
                <c:pt idx="443">
                  <c:v>38543</c:v>
                </c:pt>
                <c:pt idx="444">
                  <c:v>38544</c:v>
                </c:pt>
                <c:pt idx="445">
                  <c:v>38545</c:v>
                </c:pt>
                <c:pt idx="446">
                  <c:v>38546</c:v>
                </c:pt>
                <c:pt idx="447">
                  <c:v>38547</c:v>
                </c:pt>
                <c:pt idx="448">
                  <c:v>38548</c:v>
                </c:pt>
                <c:pt idx="449">
                  <c:v>38549</c:v>
                </c:pt>
                <c:pt idx="450">
                  <c:v>38550</c:v>
                </c:pt>
                <c:pt idx="451">
                  <c:v>38551</c:v>
                </c:pt>
                <c:pt idx="452">
                  <c:v>38552</c:v>
                </c:pt>
                <c:pt idx="453">
                  <c:v>38553</c:v>
                </c:pt>
                <c:pt idx="454">
                  <c:v>38554</c:v>
                </c:pt>
                <c:pt idx="455">
                  <c:v>38555</c:v>
                </c:pt>
                <c:pt idx="456">
                  <c:v>38556</c:v>
                </c:pt>
                <c:pt idx="457">
                  <c:v>38557</c:v>
                </c:pt>
                <c:pt idx="458">
                  <c:v>38558</c:v>
                </c:pt>
                <c:pt idx="459">
                  <c:v>38559</c:v>
                </c:pt>
                <c:pt idx="460">
                  <c:v>38560</c:v>
                </c:pt>
                <c:pt idx="461">
                  <c:v>38561</c:v>
                </c:pt>
                <c:pt idx="462">
                  <c:v>38562</c:v>
                </c:pt>
                <c:pt idx="463">
                  <c:v>38563</c:v>
                </c:pt>
                <c:pt idx="464">
                  <c:v>38564</c:v>
                </c:pt>
                <c:pt idx="465">
                  <c:v>38565</c:v>
                </c:pt>
                <c:pt idx="466">
                  <c:v>38566</c:v>
                </c:pt>
                <c:pt idx="467">
                  <c:v>38567</c:v>
                </c:pt>
                <c:pt idx="468">
                  <c:v>38568</c:v>
                </c:pt>
                <c:pt idx="469">
                  <c:v>38569</c:v>
                </c:pt>
                <c:pt idx="470">
                  <c:v>38570</c:v>
                </c:pt>
                <c:pt idx="471">
                  <c:v>38571</c:v>
                </c:pt>
                <c:pt idx="472">
                  <c:v>38572</c:v>
                </c:pt>
                <c:pt idx="473">
                  <c:v>38573</c:v>
                </c:pt>
                <c:pt idx="474">
                  <c:v>38574</c:v>
                </c:pt>
                <c:pt idx="475">
                  <c:v>38575</c:v>
                </c:pt>
                <c:pt idx="476">
                  <c:v>38576</c:v>
                </c:pt>
                <c:pt idx="477">
                  <c:v>38577</c:v>
                </c:pt>
                <c:pt idx="478">
                  <c:v>38578</c:v>
                </c:pt>
                <c:pt idx="479">
                  <c:v>38579</c:v>
                </c:pt>
                <c:pt idx="480">
                  <c:v>38580</c:v>
                </c:pt>
                <c:pt idx="481">
                  <c:v>38581</c:v>
                </c:pt>
                <c:pt idx="482">
                  <c:v>38582</c:v>
                </c:pt>
                <c:pt idx="483">
                  <c:v>38583</c:v>
                </c:pt>
                <c:pt idx="484">
                  <c:v>38584</c:v>
                </c:pt>
                <c:pt idx="485">
                  <c:v>38585</c:v>
                </c:pt>
                <c:pt idx="486">
                  <c:v>38586</c:v>
                </c:pt>
                <c:pt idx="487">
                  <c:v>38587</c:v>
                </c:pt>
                <c:pt idx="488">
                  <c:v>38588</c:v>
                </c:pt>
                <c:pt idx="489">
                  <c:v>38589</c:v>
                </c:pt>
                <c:pt idx="490">
                  <c:v>38590</c:v>
                </c:pt>
                <c:pt idx="491">
                  <c:v>38591</c:v>
                </c:pt>
                <c:pt idx="492">
                  <c:v>38592</c:v>
                </c:pt>
                <c:pt idx="493">
                  <c:v>38593</c:v>
                </c:pt>
                <c:pt idx="494">
                  <c:v>38594</c:v>
                </c:pt>
                <c:pt idx="495">
                  <c:v>38595</c:v>
                </c:pt>
                <c:pt idx="496">
                  <c:v>38596</c:v>
                </c:pt>
                <c:pt idx="497">
                  <c:v>38597</c:v>
                </c:pt>
                <c:pt idx="498">
                  <c:v>38598</c:v>
                </c:pt>
                <c:pt idx="499">
                  <c:v>38599</c:v>
                </c:pt>
                <c:pt idx="500">
                  <c:v>38600</c:v>
                </c:pt>
                <c:pt idx="501">
                  <c:v>38601</c:v>
                </c:pt>
                <c:pt idx="502">
                  <c:v>38602</c:v>
                </c:pt>
                <c:pt idx="503">
                  <c:v>38603</c:v>
                </c:pt>
                <c:pt idx="504">
                  <c:v>38604</c:v>
                </c:pt>
                <c:pt idx="505">
                  <c:v>38605</c:v>
                </c:pt>
                <c:pt idx="506">
                  <c:v>38606</c:v>
                </c:pt>
                <c:pt idx="507">
                  <c:v>38607</c:v>
                </c:pt>
                <c:pt idx="508">
                  <c:v>38608</c:v>
                </c:pt>
                <c:pt idx="509">
                  <c:v>38609</c:v>
                </c:pt>
                <c:pt idx="510">
                  <c:v>38610</c:v>
                </c:pt>
                <c:pt idx="511">
                  <c:v>38611</c:v>
                </c:pt>
                <c:pt idx="512">
                  <c:v>38612</c:v>
                </c:pt>
                <c:pt idx="513">
                  <c:v>38613</c:v>
                </c:pt>
                <c:pt idx="514">
                  <c:v>38614</c:v>
                </c:pt>
                <c:pt idx="515">
                  <c:v>38615</c:v>
                </c:pt>
                <c:pt idx="516">
                  <c:v>38616</c:v>
                </c:pt>
                <c:pt idx="517">
                  <c:v>38617</c:v>
                </c:pt>
                <c:pt idx="518">
                  <c:v>38618</c:v>
                </c:pt>
                <c:pt idx="519">
                  <c:v>38619</c:v>
                </c:pt>
                <c:pt idx="520">
                  <c:v>38620</c:v>
                </c:pt>
                <c:pt idx="521">
                  <c:v>38621</c:v>
                </c:pt>
                <c:pt idx="522">
                  <c:v>38622</c:v>
                </c:pt>
                <c:pt idx="523">
                  <c:v>38623</c:v>
                </c:pt>
                <c:pt idx="524">
                  <c:v>38624</c:v>
                </c:pt>
                <c:pt idx="525">
                  <c:v>38625</c:v>
                </c:pt>
                <c:pt idx="526">
                  <c:v>38626</c:v>
                </c:pt>
                <c:pt idx="527">
                  <c:v>38627</c:v>
                </c:pt>
                <c:pt idx="528">
                  <c:v>38628</c:v>
                </c:pt>
                <c:pt idx="529">
                  <c:v>38629</c:v>
                </c:pt>
                <c:pt idx="530">
                  <c:v>38630</c:v>
                </c:pt>
                <c:pt idx="531">
                  <c:v>38631</c:v>
                </c:pt>
                <c:pt idx="532">
                  <c:v>38632</c:v>
                </c:pt>
                <c:pt idx="533">
                  <c:v>38633</c:v>
                </c:pt>
                <c:pt idx="534">
                  <c:v>38634</c:v>
                </c:pt>
                <c:pt idx="535">
                  <c:v>38635</c:v>
                </c:pt>
                <c:pt idx="536">
                  <c:v>38636</c:v>
                </c:pt>
                <c:pt idx="537">
                  <c:v>38637</c:v>
                </c:pt>
                <c:pt idx="538">
                  <c:v>38638</c:v>
                </c:pt>
                <c:pt idx="539">
                  <c:v>38639</c:v>
                </c:pt>
                <c:pt idx="540">
                  <c:v>38640</c:v>
                </c:pt>
                <c:pt idx="541">
                  <c:v>38641</c:v>
                </c:pt>
                <c:pt idx="542">
                  <c:v>38642</c:v>
                </c:pt>
                <c:pt idx="543">
                  <c:v>38643</c:v>
                </c:pt>
                <c:pt idx="544">
                  <c:v>38644</c:v>
                </c:pt>
                <c:pt idx="545">
                  <c:v>38645</c:v>
                </c:pt>
                <c:pt idx="546">
                  <c:v>38646</c:v>
                </c:pt>
                <c:pt idx="547">
                  <c:v>38647</c:v>
                </c:pt>
                <c:pt idx="548">
                  <c:v>38648</c:v>
                </c:pt>
                <c:pt idx="549">
                  <c:v>38649</c:v>
                </c:pt>
                <c:pt idx="550">
                  <c:v>38650</c:v>
                </c:pt>
                <c:pt idx="551">
                  <c:v>38651</c:v>
                </c:pt>
                <c:pt idx="552">
                  <c:v>38652</c:v>
                </c:pt>
                <c:pt idx="553">
                  <c:v>38653</c:v>
                </c:pt>
                <c:pt idx="554">
                  <c:v>38654</c:v>
                </c:pt>
                <c:pt idx="555">
                  <c:v>38655</c:v>
                </c:pt>
                <c:pt idx="556">
                  <c:v>38656</c:v>
                </c:pt>
                <c:pt idx="557">
                  <c:v>38657</c:v>
                </c:pt>
                <c:pt idx="558">
                  <c:v>38658</c:v>
                </c:pt>
                <c:pt idx="559">
                  <c:v>38659</c:v>
                </c:pt>
                <c:pt idx="560">
                  <c:v>38660</c:v>
                </c:pt>
                <c:pt idx="561">
                  <c:v>38661</c:v>
                </c:pt>
                <c:pt idx="562">
                  <c:v>38662</c:v>
                </c:pt>
                <c:pt idx="563">
                  <c:v>38663</c:v>
                </c:pt>
                <c:pt idx="564">
                  <c:v>38664</c:v>
                </c:pt>
                <c:pt idx="565">
                  <c:v>38665</c:v>
                </c:pt>
                <c:pt idx="566">
                  <c:v>38666</c:v>
                </c:pt>
                <c:pt idx="567">
                  <c:v>38667</c:v>
                </c:pt>
                <c:pt idx="568">
                  <c:v>38668</c:v>
                </c:pt>
                <c:pt idx="569">
                  <c:v>38669</c:v>
                </c:pt>
                <c:pt idx="570">
                  <c:v>38670</c:v>
                </c:pt>
                <c:pt idx="571">
                  <c:v>38671</c:v>
                </c:pt>
                <c:pt idx="572">
                  <c:v>38672</c:v>
                </c:pt>
                <c:pt idx="573">
                  <c:v>38673</c:v>
                </c:pt>
                <c:pt idx="574">
                  <c:v>38674</c:v>
                </c:pt>
                <c:pt idx="575">
                  <c:v>38675</c:v>
                </c:pt>
                <c:pt idx="576">
                  <c:v>38676</c:v>
                </c:pt>
                <c:pt idx="577">
                  <c:v>38677</c:v>
                </c:pt>
                <c:pt idx="578">
                  <c:v>38678</c:v>
                </c:pt>
                <c:pt idx="579">
                  <c:v>38679</c:v>
                </c:pt>
                <c:pt idx="580">
                  <c:v>38680</c:v>
                </c:pt>
                <c:pt idx="581">
                  <c:v>38681</c:v>
                </c:pt>
                <c:pt idx="582">
                  <c:v>38682</c:v>
                </c:pt>
                <c:pt idx="583">
                  <c:v>38683</c:v>
                </c:pt>
                <c:pt idx="584">
                  <c:v>38684</c:v>
                </c:pt>
                <c:pt idx="585">
                  <c:v>38685</c:v>
                </c:pt>
                <c:pt idx="586">
                  <c:v>38686</c:v>
                </c:pt>
                <c:pt idx="587">
                  <c:v>38687</c:v>
                </c:pt>
                <c:pt idx="588">
                  <c:v>38688</c:v>
                </c:pt>
                <c:pt idx="589">
                  <c:v>38689</c:v>
                </c:pt>
                <c:pt idx="590">
                  <c:v>38690</c:v>
                </c:pt>
                <c:pt idx="591">
                  <c:v>38691</c:v>
                </c:pt>
                <c:pt idx="592">
                  <c:v>38692</c:v>
                </c:pt>
                <c:pt idx="593">
                  <c:v>38693</c:v>
                </c:pt>
                <c:pt idx="594">
                  <c:v>38694</c:v>
                </c:pt>
                <c:pt idx="595">
                  <c:v>38695</c:v>
                </c:pt>
                <c:pt idx="596">
                  <c:v>38696</c:v>
                </c:pt>
                <c:pt idx="597">
                  <c:v>38697</c:v>
                </c:pt>
                <c:pt idx="598">
                  <c:v>38698</c:v>
                </c:pt>
                <c:pt idx="599">
                  <c:v>38699</c:v>
                </c:pt>
                <c:pt idx="600">
                  <c:v>38700</c:v>
                </c:pt>
                <c:pt idx="601">
                  <c:v>38701</c:v>
                </c:pt>
                <c:pt idx="602">
                  <c:v>38702</c:v>
                </c:pt>
                <c:pt idx="603">
                  <c:v>38703</c:v>
                </c:pt>
                <c:pt idx="604">
                  <c:v>38704</c:v>
                </c:pt>
                <c:pt idx="605">
                  <c:v>38705</c:v>
                </c:pt>
                <c:pt idx="606">
                  <c:v>38706</c:v>
                </c:pt>
                <c:pt idx="607">
                  <c:v>38707</c:v>
                </c:pt>
                <c:pt idx="608">
                  <c:v>38708</c:v>
                </c:pt>
                <c:pt idx="609">
                  <c:v>38709</c:v>
                </c:pt>
                <c:pt idx="610">
                  <c:v>38710</c:v>
                </c:pt>
                <c:pt idx="611">
                  <c:v>38711</c:v>
                </c:pt>
                <c:pt idx="612">
                  <c:v>38712</c:v>
                </c:pt>
                <c:pt idx="613">
                  <c:v>38713</c:v>
                </c:pt>
                <c:pt idx="614">
                  <c:v>38714</c:v>
                </c:pt>
                <c:pt idx="615">
                  <c:v>38715</c:v>
                </c:pt>
                <c:pt idx="616">
                  <c:v>38716</c:v>
                </c:pt>
                <c:pt idx="617">
                  <c:v>38717</c:v>
                </c:pt>
                <c:pt idx="618">
                  <c:v>38718</c:v>
                </c:pt>
                <c:pt idx="619">
                  <c:v>38719</c:v>
                </c:pt>
                <c:pt idx="620">
                  <c:v>38720</c:v>
                </c:pt>
                <c:pt idx="621">
                  <c:v>38721</c:v>
                </c:pt>
                <c:pt idx="622">
                  <c:v>38722</c:v>
                </c:pt>
                <c:pt idx="623">
                  <c:v>38723</c:v>
                </c:pt>
                <c:pt idx="624">
                  <c:v>38724</c:v>
                </c:pt>
                <c:pt idx="625">
                  <c:v>38725</c:v>
                </c:pt>
                <c:pt idx="626">
                  <c:v>38726</c:v>
                </c:pt>
                <c:pt idx="627">
                  <c:v>38727</c:v>
                </c:pt>
                <c:pt idx="628">
                  <c:v>38728</c:v>
                </c:pt>
                <c:pt idx="629">
                  <c:v>38729</c:v>
                </c:pt>
                <c:pt idx="630">
                  <c:v>38730</c:v>
                </c:pt>
                <c:pt idx="631">
                  <c:v>38731</c:v>
                </c:pt>
                <c:pt idx="632">
                  <c:v>38732</c:v>
                </c:pt>
                <c:pt idx="633">
                  <c:v>38733</c:v>
                </c:pt>
                <c:pt idx="634">
                  <c:v>38734</c:v>
                </c:pt>
                <c:pt idx="635">
                  <c:v>38735</c:v>
                </c:pt>
                <c:pt idx="636">
                  <c:v>38736</c:v>
                </c:pt>
                <c:pt idx="637">
                  <c:v>38737</c:v>
                </c:pt>
                <c:pt idx="638">
                  <c:v>38738</c:v>
                </c:pt>
                <c:pt idx="639">
                  <c:v>38739</c:v>
                </c:pt>
                <c:pt idx="640">
                  <c:v>38740</c:v>
                </c:pt>
                <c:pt idx="641">
                  <c:v>38741</c:v>
                </c:pt>
                <c:pt idx="642">
                  <c:v>38742</c:v>
                </c:pt>
                <c:pt idx="643">
                  <c:v>38743</c:v>
                </c:pt>
                <c:pt idx="644">
                  <c:v>38744</c:v>
                </c:pt>
                <c:pt idx="645">
                  <c:v>38745</c:v>
                </c:pt>
                <c:pt idx="646">
                  <c:v>38746</c:v>
                </c:pt>
                <c:pt idx="647">
                  <c:v>38747</c:v>
                </c:pt>
                <c:pt idx="648">
                  <c:v>38748</c:v>
                </c:pt>
                <c:pt idx="649">
                  <c:v>38749</c:v>
                </c:pt>
                <c:pt idx="650">
                  <c:v>38750</c:v>
                </c:pt>
                <c:pt idx="651">
                  <c:v>38751</c:v>
                </c:pt>
                <c:pt idx="652">
                  <c:v>38752</c:v>
                </c:pt>
                <c:pt idx="653">
                  <c:v>38753</c:v>
                </c:pt>
                <c:pt idx="654">
                  <c:v>38754</c:v>
                </c:pt>
                <c:pt idx="655">
                  <c:v>38755</c:v>
                </c:pt>
                <c:pt idx="656">
                  <c:v>38756</c:v>
                </c:pt>
                <c:pt idx="657">
                  <c:v>38757</c:v>
                </c:pt>
                <c:pt idx="658">
                  <c:v>38758</c:v>
                </c:pt>
                <c:pt idx="659">
                  <c:v>38759</c:v>
                </c:pt>
                <c:pt idx="660">
                  <c:v>38760</c:v>
                </c:pt>
                <c:pt idx="661">
                  <c:v>38761</c:v>
                </c:pt>
                <c:pt idx="662">
                  <c:v>38762</c:v>
                </c:pt>
                <c:pt idx="663">
                  <c:v>38763</c:v>
                </c:pt>
                <c:pt idx="664">
                  <c:v>38764</c:v>
                </c:pt>
                <c:pt idx="665">
                  <c:v>38765</c:v>
                </c:pt>
                <c:pt idx="666">
                  <c:v>38766</c:v>
                </c:pt>
                <c:pt idx="667">
                  <c:v>38767</c:v>
                </c:pt>
                <c:pt idx="668">
                  <c:v>38768</c:v>
                </c:pt>
                <c:pt idx="669">
                  <c:v>38769</c:v>
                </c:pt>
                <c:pt idx="670">
                  <c:v>38770</c:v>
                </c:pt>
                <c:pt idx="671">
                  <c:v>38771</c:v>
                </c:pt>
                <c:pt idx="672">
                  <c:v>38772</c:v>
                </c:pt>
                <c:pt idx="673">
                  <c:v>38773</c:v>
                </c:pt>
                <c:pt idx="674">
                  <c:v>38774</c:v>
                </c:pt>
                <c:pt idx="675">
                  <c:v>38775</c:v>
                </c:pt>
                <c:pt idx="676">
                  <c:v>38776</c:v>
                </c:pt>
                <c:pt idx="677">
                  <c:v>38777</c:v>
                </c:pt>
                <c:pt idx="678">
                  <c:v>38778</c:v>
                </c:pt>
                <c:pt idx="679">
                  <c:v>38779</c:v>
                </c:pt>
                <c:pt idx="680">
                  <c:v>38780</c:v>
                </c:pt>
                <c:pt idx="681">
                  <c:v>38781</c:v>
                </c:pt>
                <c:pt idx="682">
                  <c:v>38782</c:v>
                </c:pt>
                <c:pt idx="683">
                  <c:v>38783</c:v>
                </c:pt>
                <c:pt idx="684">
                  <c:v>38784</c:v>
                </c:pt>
                <c:pt idx="685">
                  <c:v>38785</c:v>
                </c:pt>
                <c:pt idx="686">
                  <c:v>38786</c:v>
                </c:pt>
                <c:pt idx="687">
                  <c:v>38787</c:v>
                </c:pt>
                <c:pt idx="688">
                  <c:v>38788</c:v>
                </c:pt>
                <c:pt idx="689">
                  <c:v>38789</c:v>
                </c:pt>
                <c:pt idx="690">
                  <c:v>38790</c:v>
                </c:pt>
                <c:pt idx="691">
                  <c:v>38791</c:v>
                </c:pt>
                <c:pt idx="692">
                  <c:v>38792</c:v>
                </c:pt>
                <c:pt idx="693">
                  <c:v>38793</c:v>
                </c:pt>
                <c:pt idx="694">
                  <c:v>38794</c:v>
                </c:pt>
                <c:pt idx="695">
                  <c:v>38795</c:v>
                </c:pt>
                <c:pt idx="696">
                  <c:v>38796</c:v>
                </c:pt>
                <c:pt idx="697">
                  <c:v>38797</c:v>
                </c:pt>
                <c:pt idx="698">
                  <c:v>38798</c:v>
                </c:pt>
                <c:pt idx="699">
                  <c:v>38799</c:v>
                </c:pt>
                <c:pt idx="700">
                  <c:v>38800</c:v>
                </c:pt>
                <c:pt idx="701">
                  <c:v>38801</c:v>
                </c:pt>
                <c:pt idx="702">
                  <c:v>38802</c:v>
                </c:pt>
                <c:pt idx="703">
                  <c:v>38803</c:v>
                </c:pt>
                <c:pt idx="704">
                  <c:v>38804</c:v>
                </c:pt>
                <c:pt idx="705">
                  <c:v>38805</c:v>
                </c:pt>
                <c:pt idx="706">
                  <c:v>38806</c:v>
                </c:pt>
                <c:pt idx="707">
                  <c:v>38807</c:v>
                </c:pt>
                <c:pt idx="708">
                  <c:v>38808</c:v>
                </c:pt>
                <c:pt idx="709">
                  <c:v>38809</c:v>
                </c:pt>
                <c:pt idx="710">
                  <c:v>38810</c:v>
                </c:pt>
                <c:pt idx="711">
                  <c:v>38811</c:v>
                </c:pt>
                <c:pt idx="712">
                  <c:v>38812</c:v>
                </c:pt>
                <c:pt idx="713">
                  <c:v>38813</c:v>
                </c:pt>
                <c:pt idx="714">
                  <c:v>38814</c:v>
                </c:pt>
                <c:pt idx="715">
                  <c:v>38815</c:v>
                </c:pt>
                <c:pt idx="716">
                  <c:v>38816</c:v>
                </c:pt>
                <c:pt idx="717">
                  <c:v>38817</c:v>
                </c:pt>
                <c:pt idx="718">
                  <c:v>38818</c:v>
                </c:pt>
                <c:pt idx="719">
                  <c:v>38819</c:v>
                </c:pt>
                <c:pt idx="720">
                  <c:v>38820</c:v>
                </c:pt>
                <c:pt idx="721">
                  <c:v>38821</c:v>
                </c:pt>
                <c:pt idx="722">
                  <c:v>38822</c:v>
                </c:pt>
                <c:pt idx="723">
                  <c:v>38823</c:v>
                </c:pt>
                <c:pt idx="724">
                  <c:v>38824</c:v>
                </c:pt>
                <c:pt idx="725">
                  <c:v>38825</c:v>
                </c:pt>
                <c:pt idx="726">
                  <c:v>38826</c:v>
                </c:pt>
                <c:pt idx="727">
                  <c:v>38827</c:v>
                </c:pt>
                <c:pt idx="728">
                  <c:v>38828</c:v>
                </c:pt>
                <c:pt idx="729">
                  <c:v>38829</c:v>
                </c:pt>
                <c:pt idx="730">
                  <c:v>38830</c:v>
                </c:pt>
                <c:pt idx="731">
                  <c:v>38831</c:v>
                </c:pt>
                <c:pt idx="732">
                  <c:v>38832</c:v>
                </c:pt>
                <c:pt idx="733">
                  <c:v>38833</c:v>
                </c:pt>
                <c:pt idx="734">
                  <c:v>38834</c:v>
                </c:pt>
                <c:pt idx="735">
                  <c:v>38835</c:v>
                </c:pt>
                <c:pt idx="736">
                  <c:v>38836</c:v>
                </c:pt>
                <c:pt idx="737">
                  <c:v>38837</c:v>
                </c:pt>
                <c:pt idx="738">
                  <c:v>38838</c:v>
                </c:pt>
                <c:pt idx="739">
                  <c:v>38839</c:v>
                </c:pt>
                <c:pt idx="740">
                  <c:v>38840</c:v>
                </c:pt>
                <c:pt idx="741">
                  <c:v>38841</c:v>
                </c:pt>
                <c:pt idx="742">
                  <c:v>38842</c:v>
                </c:pt>
                <c:pt idx="743">
                  <c:v>38843</c:v>
                </c:pt>
                <c:pt idx="744">
                  <c:v>38844</c:v>
                </c:pt>
                <c:pt idx="745">
                  <c:v>38845</c:v>
                </c:pt>
                <c:pt idx="746">
                  <c:v>38846</c:v>
                </c:pt>
                <c:pt idx="747">
                  <c:v>38847</c:v>
                </c:pt>
                <c:pt idx="748">
                  <c:v>38848</c:v>
                </c:pt>
                <c:pt idx="749">
                  <c:v>38849</c:v>
                </c:pt>
                <c:pt idx="750">
                  <c:v>38850</c:v>
                </c:pt>
                <c:pt idx="751">
                  <c:v>38851</c:v>
                </c:pt>
                <c:pt idx="752">
                  <c:v>38852</c:v>
                </c:pt>
                <c:pt idx="753">
                  <c:v>38853</c:v>
                </c:pt>
                <c:pt idx="754">
                  <c:v>38854</c:v>
                </c:pt>
                <c:pt idx="755">
                  <c:v>38855</c:v>
                </c:pt>
                <c:pt idx="756">
                  <c:v>38856</c:v>
                </c:pt>
                <c:pt idx="757">
                  <c:v>38857</c:v>
                </c:pt>
                <c:pt idx="758">
                  <c:v>38858</c:v>
                </c:pt>
                <c:pt idx="759">
                  <c:v>38859</c:v>
                </c:pt>
                <c:pt idx="760">
                  <c:v>38860</c:v>
                </c:pt>
                <c:pt idx="761">
                  <c:v>38861</c:v>
                </c:pt>
                <c:pt idx="762">
                  <c:v>38862</c:v>
                </c:pt>
                <c:pt idx="763">
                  <c:v>38863</c:v>
                </c:pt>
                <c:pt idx="764">
                  <c:v>38864</c:v>
                </c:pt>
                <c:pt idx="765">
                  <c:v>38865</c:v>
                </c:pt>
                <c:pt idx="766">
                  <c:v>38866</c:v>
                </c:pt>
                <c:pt idx="767">
                  <c:v>38867</c:v>
                </c:pt>
                <c:pt idx="768">
                  <c:v>38868</c:v>
                </c:pt>
                <c:pt idx="769">
                  <c:v>38869</c:v>
                </c:pt>
                <c:pt idx="770">
                  <c:v>38870</c:v>
                </c:pt>
                <c:pt idx="771">
                  <c:v>38871</c:v>
                </c:pt>
                <c:pt idx="772">
                  <c:v>38872</c:v>
                </c:pt>
                <c:pt idx="773">
                  <c:v>38873</c:v>
                </c:pt>
                <c:pt idx="774">
                  <c:v>38874</c:v>
                </c:pt>
                <c:pt idx="775">
                  <c:v>38875</c:v>
                </c:pt>
                <c:pt idx="776">
                  <c:v>38876</c:v>
                </c:pt>
                <c:pt idx="777">
                  <c:v>38877</c:v>
                </c:pt>
                <c:pt idx="778">
                  <c:v>38878</c:v>
                </c:pt>
                <c:pt idx="779">
                  <c:v>38879</c:v>
                </c:pt>
                <c:pt idx="780">
                  <c:v>38880</c:v>
                </c:pt>
                <c:pt idx="781">
                  <c:v>38881</c:v>
                </c:pt>
                <c:pt idx="782">
                  <c:v>38882</c:v>
                </c:pt>
                <c:pt idx="783">
                  <c:v>38883</c:v>
                </c:pt>
                <c:pt idx="784">
                  <c:v>38884</c:v>
                </c:pt>
                <c:pt idx="785">
                  <c:v>38885</c:v>
                </c:pt>
                <c:pt idx="786">
                  <c:v>38886</c:v>
                </c:pt>
                <c:pt idx="787">
                  <c:v>38887</c:v>
                </c:pt>
                <c:pt idx="788">
                  <c:v>38888</c:v>
                </c:pt>
                <c:pt idx="789">
                  <c:v>38889</c:v>
                </c:pt>
                <c:pt idx="790">
                  <c:v>38890</c:v>
                </c:pt>
                <c:pt idx="791">
                  <c:v>38891</c:v>
                </c:pt>
                <c:pt idx="792">
                  <c:v>38892</c:v>
                </c:pt>
                <c:pt idx="793">
                  <c:v>38893</c:v>
                </c:pt>
                <c:pt idx="794">
                  <c:v>38894</c:v>
                </c:pt>
                <c:pt idx="795">
                  <c:v>38895</c:v>
                </c:pt>
                <c:pt idx="796">
                  <c:v>38896</c:v>
                </c:pt>
                <c:pt idx="797">
                  <c:v>38897</c:v>
                </c:pt>
                <c:pt idx="798">
                  <c:v>38898</c:v>
                </c:pt>
                <c:pt idx="799">
                  <c:v>38899</c:v>
                </c:pt>
                <c:pt idx="800">
                  <c:v>38900</c:v>
                </c:pt>
                <c:pt idx="801">
                  <c:v>38901</c:v>
                </c:pt>
                <c:pt idx="802">
                  <c:v>38902</c:v>
                </c:pt>
                <c:pt idx="803">
                  <c:v>38903</c:v>
                </c:pt>
                <c:pt idx="804">
                  <c:v>38904</c:v>
                </c:pt>
                <c:pt idx="805">
                  <c:v>38905</c:v>
                </c:pt>
                <c:pt idx="806">
                  <c:v>38906</c:v>
                </c:pt>
                <c:pt idx="807">
                  <c:v>38907</c:v>
                </c:pt>
                <c:pt idx="808">
                  <c:v>38908</c:v>
                </c:pt>
                <c:pt idx="809">
                  <c:v>38909</c:v>
                </c:pt>
                <c:pt idx="810">
                  <c:v>38910</c:v>
                </c:pt>
                <c:pt idx="811">
                  <c:v>38911</c:v>
                </c:pt>
                <c:pt idx="812">
                  <c:v>38912</c:v>
                </c:pt>
                <c:pt idx="813">
                  <c:v>38913</c:v>
                </c:pt>
                <c:pt idx="814">
                  <c:v>38914</c:v>
                </c:pt>
                <c:pt idx="815">
                  <c:v>38915</c:v>
                </c:pt>
                <c:pt idx="816">
                  <c:v>38916</c:v>
                </c:pt>
                <c:pt idx="817">
                  <c:v>38917</c:v>
                </c:pt>
                <c:pt idx="818">
                  <c:v>38918</c:v>
                </c:pt>
                <c:pt idx="819">
                  <c:v>38919</c:v>
                </c:pt>
                <c:pt idx="820">
                  <c:v>38920</c:v>
                </c:pt>
                <c:pt idx="821">
                  <c:v>38921</c:v>
                </c:pt>
                <c:pt idx="822">
                  <c:v>38922</c:v>
                </c:pt>
                <c:pt idx="823">
                  <c:v>38923</c:v>
                </c:pt>
                <c:pt idx="824">
                  <c:v>38924</c:v>
                </c:pt>
                <c:pt idx="825">
                  <c:v>38925</c:v>
                </c:pt>
                <c:pt idx="826">
                  <c:v>38926</c:v>
                </c:pt>
                <c:pt idx="827">
                  <c:v>38927</c:v>
                </c:pt>
                <c:pt idx="828">
                  <c:v>38928</c:v>
                </c:pt>
                <c:pt idx="829">
                  <c:v>38929</c:v>
                </c:pt>
                <c:pt idx="830">
                  <c:v>38930</c:v>
                </c:pt>
                <c:pt idx="831">
                  <c:v>38931</c:v>
                </c:pt>
                <c:pt idx="832">
                  <c:v>38932</c:v>
                </c:pt>
                <c:pt idx="833">
                  <c:v>38933</c:v>
                </c:pt>
                <c:pt idx="834">
                  <c:v>38934</c:v>
                </c:pt>
                <c:pt idx="835">
                  <c:v>38935</c:v>
                </c:pt>
                <c:pt idx="836">
                  <c:v>38936</c:v>
                </c:pt>
                <c:pt idx="837">
                  <c:v>38937</c:v>
                </c:pt>
                <c:pt idx="838">
                  <c:v>38938</c:v>
                </c:pt>
                <c:pt idx="839">
                  <c:v>38939</c:v>
                </c:pt>
                <c:pt idx="840">
                  <c:v>38940</c:v>
                </c:pt>
                <c:pt idx="841">
                  <c:v>38941</c:v>
                </c:pt>
                <c:pt idx="842">
                  <c:v>38942</c:v>
                </c:pt>
                <c:pt idx="843">
                  <c:v>38943</c:v>
                </c:pt>
                <c:pt idx="844">
                  <c:v>38944</c:v>
                </c:pt>
                <c:pt idx="845">
                  <c:v>38945</c:v>
                </c:pt>
                <c:pt idx="846">
                  <c:v>38946</c:v>
                </c:pt>
                <c:pt idx="847">
                  <c:v>38947</c:v>
                </c:pt>
                <c:pt idx="848">
                  <c:v>38948</c:v>
                </c:pt>
                <c:pt idx="849">
                  <c:v>38949</c:v>
                </c:pt>
                <c:pt idx="850">
                  <c:v>38950</c:v>
                </c:pt>
                <c:pt idx="851">
                  <c:v>38951</c:v>
                </c:pt>
                <c:pt idx="852">
                  <c:v>38952</c:v>
                </c:pt>
                <c:pt idx="853">
                  <c:v>38953</c:v>
                </c:pt>
                <c:pt idx="854">
                  <c:v>38954</c:v>
                </c:pt>
                <c:pt idx="855">
                  <c:v>38955</c:v>
                </c:pt>
                <c:pt idx="856">
                  <c:v>38956</c:v>
                </c:pt>
                <c:pt idx="857">
                  <c:v>38957</c:v>
                </c:pt>
                <c:pt idx="858">
                  <c:v>38958</c:v>
                </c:pt>
                <c:pt idx="859">
                  <c:v>38959</c:v>
                </c:pt>
                <c:pt idx="860">
                  <c:v>38960</c:v>
                </c:pt>
                <c:pt idx="861">
                  <c:v>38961</c:v>
                </c:pt>
                <c:pt idx="862">
                  <c:v>38962</c:v>
                </c:pt>
                <c:pt idx="863">
                  <c:v>38963</c:v>
                </c:pt>
                <c:pt idx="864">
                  <c:v>38964</c:v>
                </c:pt>
                <c:pt idx="865">
                  <c:v>38965</c:v>
                </c:pt>
                <c:pt idx="866">
                  <c:v>38966</c:v>
                </c:pt>
                <c:pt idx="867">
                  <c:v>38967</c:v>
                </c:pt>
                <c:pt idx="868">
                  <c:v>38968</c:v>
                </c:pt>
                <c:pt idx="869">
                  <c:v>38969</c:v>
                </c:pt>
                <c:pt idx="870">
                  <c:v>38970</c:v>
                </c:pt>
                <c:pt idx="871">
                  <c:v>38971</c:v>
                </c:pt>
                <c:pt idx="872">
                  <c:v>38972</c:v>
                </c:pt>
                <c:pt idx="873">
                  <c:v>38973</c:v>
                </c:pt>
                <c:pt idx="874">
                  <c:v>38974</c:v>
                </c:pt>
                <c:pt idx="875">
                  <c:v>38975</c:v>
                </c:pt>
                <c:pt idx="876">
                  <c:v>38976</c:v>
                </c:pt>
                <c:pt idx="877">
                  <c:v>38977</c:v>
                </c:pt>
                <c:pt idx="878">
                  <c:v>38978</c:v>
                </c:pt>
                <c:pt idx="879">
                  <c:v>38979</c:v>
                </c:pt>
                <c:pt idx="880">
                  <c:v>38980</c:v>
                </c:pt>
                <c:pt idx="881">
                  <c:v>38981</c:v>
                </c:pt>
                <c:pt idx="882">
                  <c:v>38982</c:v>
                </c:pt>
                <c:pt idx="883">
                  <c:v>38983</c:v>
                </c:pt>
                <c:pt idx="884">
                  <c:v>38984</c:v>
                </c:pt>
                <c:pt idx="885">
                  <c:v>38985</c:v>
                </c:pt>
                <c:pt idx="886">
                  <c:v>38986</c:v>
                </c:pt>
                <c:pt idx="887">
                  <c:v>38987</c:v>
                </c:pt>
                <c:pt idx="888">
                  <c:v>38988</c:v>
                </c:pt>
                <c:pt idx="889">
                  <c:v>38989</c:v>
                </c:pt>
                <c:pt idx="890">
                  <c:v>38990</c:v>
                </c:pt>
                <c:pt idx="891">
                  <c:v>38991</c:v>
                </c:pt>
                <c:pt idx="892">
                  <c:v>38992</c:v>
                </c:pt>
                <c:pt idx="893">
                  <c:v>38993</c:v>
                </c:pt>
                <c:pt idx="894">
                  <c:v>38994</c:v>
                </c:pt>
                <c:pt idx="895">
                  <c:v>38995</c:v>
                </c:pt>
                <c:pt idx="896">
                  <c:v>38996</c:v>
                </c:pt>
                <c:pt idx="897">
                  <c:v>38997</c:v>
                </c:pt>
                <c:pt idx="898">
                  <c:v>38998</c:v>
                </c:pt>
                <c:pt idx="899">
                  <c:v>38999</c:v>
                </c:pt>
                <c:pt idx="900">
                  <c:v>39000</c:v>
                </c:pt>
                <c:pt idx="901">
                  <c:v>39001</c:v>
                </c:pt>
                <c:pt idx="902">
                  <c:v>39002</c:v>
                </c:pt>
                <c:pt idx="903">
                  <c:v>39003</c:v>
                </c:pt>
                <c:pt idx="904">
                  <c:v>39004</c:v>
                </c:pt>
                <c:pt idx="905">
                  <c:v>39005</c:v>
                </c:pt>
                <c:pt idx="906">
                  <c:v>39006</c:v>
                </c:pt>
                <c:pt idx="907">
                  <c:v>39007</c:v>
                </c:pt>
                <c:pt idx="908">
                  <c:v>39008</c:v>
                </c:pt>
                <c:pt idx="909">
                  <c:v>39009</c:v>
                </c:pt>
                <c:pt idx="910">
                  <c:v>39010</c:v>
                </c:pt>
                <c:pt idx="911">
                  <c:v>39011</c:v>
                </c:pt>
                <c:pt idx="912">
                  <c:v>39012</c:v>
                </c:pt>
                <c:pt idx="913">
                  <c:v>39013</c:v>
                </c:pt>
                <c:pt idx="914">
                  <c:v>39014</c:v>
                </c:pt>
                <c:pt idx="915">
                  <c:v>39015</c:v>
                </c:pt>
                <c:pt idx="916">
                  <c:v>39016</c:v>
                </c:pt>
                <c:pt idx="917">
                  <c:v>39017</c:v>
                </c:pt>
                <c:pt idx="918">
                  <c:v>39018</c:v>
                </c:pt>
                <c:pt idx="919">
                  <c:v>39019</c:v>
                </c:pt>
                <c:pt idx="920">
                  <c:v>39020</c:v>
                </c:pt>
                <c:pt idx="921">
                  <c:v>39021</c:v>
                </c:pt>
                <c:pt idx="922">
                  <c:v>39022</c:v>
                </c:pt>
                <c:pt idx="923">
                  <c:v>39023</c:v>
                </c:pt>
                <c:pt idx="924">
                  <c:v>39024</c:v>
                </c:pt>
                <c:pt idx="925">
                  <c:v>39025</c:v>
                </c:pt>
                <c:pt idx="926">
                  <c:v>39026</c:v>
                </c:pt>
                <c:pt idx="927">
                  <c:v>39027</c:v>
                </c:pt>
                <c:pt idx="928">
                  <c:v>39028</c:v>
                </c:pt>
                <c:pt idx="929">
                  <c:v>39029</c:v>
                </c:pt>
                <c:pt idx="930">
                  <c:v>39030</c:v>
                </c:pt>
                <c:pt idx="931">
                  <c:v>39031</c:v>
                </c:pt>
                <c:pt idx="932">
                  <c:v>39032</c:v>
                </c:pt>
                <c:pt idx="933">
                  <c:v>39033</c:v>
                </c:pt>
                <c:pt idx="934">
                  <c:v>39034</c:v>
                </c:pt>
                <c:pt idx="935">
                  <c:v>39035</c:v>
                </c:pt>
                <c:pt idx="936">
                  <c:v>39036</c:v>
                </c:pt>
                <c:pt idx="937">
                  <c:v>39037</c:v>
                </c:pt>
                <c:pt idx="938">
                  <c:v>39038</c:v>
                </c:pt>
                <c:pt idx="939">
                  <c:v>39039</c:v>
                </c:pt>
                <c:pt idx="940">
                  <c:v>39040</c:v>
                </c:pt>
                <c:pt idx="941">
                  <c:v>39041</c:v>
                </c:pt>
                <c:pt idx="942">
                  <c:v>39042</c:v>
                </c:pt>
                <c:pt idx="943">
                  <c:v>39043</c:v>
                </c:pt>
                <c:pt idx="944">
                  <c:v>39044</c:v>
                </c:pt>
                <c:pt idx="945">
                  <c:v>39045</c:v>
                </c:pt>
                <c:pt idx="946">
                  <c:v>39046</c:v>
                </c:pt>
                <c:pt idx="947">
                  <c:v>39047</c:v>
                </c:pt>
                <c:pt idx="948">
                  <c:v>39048</c:v>
                </c:pt>
                <c:pt idx="949">
                  <c:v>39049</c:v>
                </c:pt>
                <c:pt idx="950">
                  <c:v>39050</c:v>
                </c:pt>
                <c:pt idx="951">
                  <c:v>39051</c:v>
                </c:pt>
                <c:pt idx="952">
                  <c:v>39052</c:v>
                </c:pt>
                <c:pt idx="953">
                  <c:v>39053</c:v>
                </c:pt>
                <c:pt idx="954">
                  <c:v>39054</c:v>
                </c:pt>
                <c:pt idx="955">
                  <c:v>39055</c:v>
                </c:pt>
                <c:pt idx="956">
                  <c:v>39056</c:v>
                </c:pt>
                <c:pt idx="957">
                  <c:v>39057</c:v>
                </c:pt>
                <c:pt idx="958">
                  <c:v>39058</c:v>
                </c:pt>
                <c:pt idx="959">
                  <c:v>39059</c:v>
                </c:pt>
                <c:pt idx="960">
                  <c:v>39060</c:v>
                </c:pt>
                <c:pt idx="961">
                  <c:v>39061</c:v>
                </c:pt>
                <c:pt idx="962">
                  <c:v>39062</c:v>
                </c:pt>
                <c:pt idx="963">
                  <c:v>39063</c:v>
                </c:pt>
                <c:pt idx="964">
                  <c:v>39064</c:v>
                </c:pt>
                <c:pt idx="965">
                  <c:v>39065</c:v>
                </c:pt>
                <c:pt idx="966">
                  <c:v>39066</c:v>
                </c:pt>
                <c:pt idx="967">
                  <c:v>39067</c:v>
                </c:pt>
                <c:pt idx="968">
                  <c:v>39068</c:v>
                </c:pt>
                <c:pt idx="969">
                  <c:v>39069</c:v>
                </c:pt>
                <c:pt idx="970">
                  <c:v>39070</c:v>
                </c:pt>
                <c:pt idx="971">
                  <c:v>39071</c:v>
                </c:pt>
                <c:pt idx="972">
                  <c:v>39072</c:v>
                </c:pt>
                <c:pt idx="973">
                  <c:v>39073</c:v>
                </c:pt>
                <c:pt idx="974">
                  <c:v>39074</c:v>
                </c:pt>
                <c:pt idx="975">
                  <c:v>39075</c:v>
                </c:pt>
                <c:pt idx="976">
                  <c:v>39076</c:v>
                </c:pt>
                <c:pt idx="977">
                  <c:v>39077</c:v>
                </c:pt>
                <c:pt idx="978">
                  <c:v>39078</c:v>
                </c:pt>
                <c:pt idx="979">
                  <c:v>39079</c:v>
                </c:pt>
                <c:pt idx="980">
                  <c:v>39080</c:v>
                </c:pt>
                <c:pt idx="981">
                  <c:v>39081</c:v>
                </c:pt>
                <c:pt idx="982">
                  <c:v>39082</c:v>
                </c:pt>
                <c:pt idx="983">
                  <c:v>39083</c:v>
                </c:pt>
                <c:pt idx="984">
                  <c:v>39084</c:v>
                </c:pt>
                <c:pt idx="985">
                  <c:v>39085</c:v>
                </c:pt>
                <c:pt idx="986">
                  <c:v>39086</c:v>
                </c:pt>
                <c:pt idx="987">
                  <c:v>39087</c:v>
                </c:pt>
                <c:pt idx="988">
                  <c:v>39088</c:v>
                </c:pt>
                <c:pt idx="989">
                  <c:v>39089</c:v>
                </c:pt>
                <c:pt idx="990">
                  <c:v>39090</c:v>
                </c:pt>
                <c:pt idx="991">
                  <c:v>39091</c:v>
                </c:pt>
                <c:pt idx="992">
                  <c:v>39092</c:v>
                </c:pt>
                <c:pt idx="993">
                  <c:v>39093</c:v>
                </c:pt>
                <c:pt idx="994">
                  <c:v>39094</c:v>
                </c:pt>
                <c:pt idx="995">
                  <c:v>39095</c:v>
                </c:pt>
                <c:pt idx="996">
                  <c:v>39096</c:v>
                </c:pt>
                <c:pt idx="997">
                  <c:v>39097</c:v>
                </c:pt>
                <c:pt idx="998">
                  <c:v>39098</c:v>
                </c:pt>
                <c:pt idx="999">
                  <c:v>39099</c:v>
                </c:pt>
                <c:pt idx="1000">
                  <c:v>39100</c:v>
                </c:pt>
                <c:pt idx="1001">
                  <c:v>39101</c:v>
                </c:pt>
                <c:pt idx="1002">
                  <c:v>39102</c:v>
                </c:pt>
                <c:pt idx="1003">
                  <c:v>39103</c:v>
                </c:pt>
                <c:pt idx="1004">
                  <c:v>39104</c:v>
                </c:pt>
                <c:pt idx="1005">
                  <c:v>39105</c:v>
                </c:pt>
                <c:pt idx="1006">
                  <c:v>39106</c:v>
                </c:pt>
                <c:pt idx="1007">
                  <c:v>39107</c:v>
                </c:pt>
                <c:pt idx="1008">
                  <c:v>39108</c:v>
                </c:pt>
                <c:pt idx="1009">
                  <c:v>39109</c:v>
                </c:pt>
                <c:pt idx="1010">
                  <c:v>39110</c:v>
                </c:pt>
                <c:pt idx="1011">
                  <c:v>39111</c:v>
                </c:pt>
                <c:pt idx="1012">
                  <c:v>39112</c:v>
                </c:pt>
                <c:pt idx="1013">
                  <c:v>39113</c:v>
                </c:pt>
                <c:pt idx="1014">
                  <c:v>39114</c:v>
                </c:pt>
                <c:pt idx="1015">
                  <c:v>39115</c:v>
                </c:pt>
                <c:pt idx="1016">
                  <c:v>39116</c:v>
                </c:pt>
                <c:pt idx="1017">
                  <c:v>39117</c:v>
                </c:pt>
                <c:pt idx="1018">
                  <c:v>39118</c:v>
                </c:pt>
                <c:pt idx="1019">
                  <c:v>39119</c:v>
                </c:pt>
                <c:pt idx="1020">
                  <c:v>39120</c:v>
                </c:pt>
                <c:pt idx="1021">
                  <c:v>39121</c:v>
                </c:pt>
                <c:pt idx="1022">
                  <c:v>39122</c:v>
                </c:pt>
                <c:pt idx="1023">
                  <c:v>39123</c:v>
                </c:pt>
                <c:pt idx="1024">
                  <c:v>39124</c:v>
                </c:pt>
                <c:pt idx="1025">
                  <c:v>39125</c:v>
                </c:pt>
                <c:pt idx="1026">
                  <c:v>39126</c:v>
                </c:pt>
                <c:pt idx="1027">
                  <c:v>39127</c:v>
                </c:pt>
                <c:pt idx="1028">
                  <c:v>39128</c:v>
                </c:pt>
                <c:pt idx="1029">
                  <c:v>39129</c:v>
                </c:pt>
                <c:pt idx="1030">
                  <c:v>39130</c:v>
                </c:pt>
                <c:pt idx="1031">
                  <c:v>39131</c:v>
                </c:pt>
                <c:pt idx="1032">
                  <c:v>39132</c:v>
                </c:pt>
                <c:pt idx="1033">
                  <c:v>39133</c:v>
                </c:pt>
                <c:pt idx="1034">
                  <c:v>39134</c:v>
                </c:pt>
                <c:pt idx="1035">
                  <c:v>39135</c:v>
                </c:pt>
                <c:pt idx="1036">
                  <c:v>39136</c:v>
                </c:pt>
                <c:pt idx="1037">
                  <c:v>39137</c:v>
                </c:pt>
                <c:pt idx="1038">
                  <c:v>39138</c:v>
                </c:pt>
                <c:pt idx="1039">
                  <c:v>39139</c:v>
                </c:pt>
                <c:pt idx="1040">
                  <c:v>39140</c:v>
                </c:pt>
                <c:pt idx="1041">
                  <c:v>39141</c:v>
                </c:pt>
                <c:pt idx="1042">
                  <c:v>39142</c:v>
                </c:pt>
                <c:pt idx="1043">
                  <c:v>39143</c:v>
                </c:pt>
                <c:pt idx="1044">
                  <c:v>39144</c:v>
                </c:pt>
                <c:pt idx="1045">
                  <c:v>39145</c:v>
                </c:pt>
                <c:pt idx="1046">
                  <c:v>39146</c:v>
                </c:pt>
                <c:pt idx="1047">
                  <c:v>39147</c:v>
                </c:pt>
                <c:pt idx="1048">
                  <c:v>39148</c:v>
                </c:pt>
                <c:pt idx="1049">
                  <c:v>39149</c:v>
                </c:pt>
                <c:pt idx="1050">
                  <c:v>39150</c:v>
                </c:pt>
                <c:pt idx="1051">
                  <c:v>39151</c:v>
                </c:pt>
                <c:pt idx="1052">
                  <c:v>39152</c:v>
                </c:pt>
                <c:pt idx="1053">
                  <c:v>39153</c:v>
                </c:pt>
                <c:pt idx="1054">
                  <c:v>39154</c:v>
                </c:pt>
                <c:pt idx="1055">
                  <c:v>39155</c:v>
                </c:pt>
                <c:pt idx="1056">
                  <c:v>39156</c:v>
                </c:pt>
                <c:pt idx="1057">
                  <c:v>39157</c:v>
                </c:pt>
                <c:pt idx="1058">
                  <c:v>39158</c:v>
                </c:pt>
                <c:pt idx="1059">
                  <c:v>39159</c:v>
                </c:pt>
                <c:pt idx="1060">
                  <c:v>39160</c:v>
                </c:pt>
                <c:pt idx="1061">
                  <c:v>39161</c:v>
                </c:pt>
                <c:pt idx="1062">
                  <c:v>39162</c:v>
                </c:pt>
                <c:pt idx="1063">
                  <c:v>39163</c:v>
                </c:pt>
                <c:pt idx="1064">
                  <c:v>39164</c:v>
                </c:pt>
                <c:pt idx="1065">
                  <c:v>39165</c:v>
                </c:pt>
                <c:pt idx="1066">
                  <c:v>39166</c:v>
                </c:pt>
                <c:pt idx="1067">
                  <c:v>39167</c:v>
                </c:pt>
                <c:pt idx="1068">
                  <c:v>39168</c:v>
                </c:pt>
                <c:pt idx="1069">
                  <c:v>39169</c:v>
                </c:pt>
                <c:pt idx="1070">
                  <c:v>39170</c:v>
                </c:pt>
                <c:pt idx="1071">
                  <c:v>39171</c:v>
                </c:pt>
                <c:pt idx="1072">
                  <c:v>39172</c:v>
                </c:pt>
                <c:pt idx="1073">
                  <c:v>39173</c:v>
                </c:pt>
                <c:pt idx="1074">
                  <c:v>39174</c:v>
                </c:pt>
                <c:pt idx="1075">
                  <c:v>39175</c:v>
                </c:pt>
                <c:pt idx="1076">
                  <c:v>39176</c:v>
                </c:pt>
                <c:pt idx="1077">
                  <c:v>39177</c:v>
                </c:pt>
                <c:pt idx="1078">
                  <c:v>39178</c:v>
                </c:pt>
                <c:pt idx="1079">
                  <c:v>39179</c:v>
                </c:pt>
                <c:pt idx="1080">
                  <c:v>39180</c:v>
                </c:pt>
                <c:pt idx="1081">
                  <c:v>39181</c:v>
                </c:pt>
                <c:pt idx="1082">
                  <c:v>39182</c:v>
                </c:pt>
                <c:pt idx="1083">
                  <c:v>39183</c:v>
                </c:pt>
                <c:pt idx="1084">
                  <c:v>39184</c:v>
                </c:pt>
                <c:pt idx="1085">
                  <c:v>39185</c:v>
                </c:pt>
                <c:pt idx="1086">
                  <c:v>39186</c:v>
                </c:pt>
                <c:pt idx="1087">
                  <c:v>39187</c:v>
                </c:pt>
                <c:pt idx="1088">
                  <c:v>39188</c:v>
                </c:pt>
                <c:pt idx="1089">
                  <c:v>39189</c:v>
                </c:pt>
                <c:pt idx="1090">
                  <c:v>39190</c:v>
                </c:pt>
                <c:pt idx="1091">
                  <c:v>39191</c:v>
                </c:pt>
                <c:pt idx="1092">
                  <c:v>39192</c:v>
                </c:pt>
                <c:pt idx="1093">
                  <c:v>39193</c:v>
                </c:pt>
                <c:pt idx="1094">
                  <c:v>39194</c:v>
                </c:pt>
                <c:pt idx="1095">
                  <c:v>39195</c:v>
                </c:pt>
                <c:pt idx="1096">
                  <c:v>39196</c:v>
                </c:pt>
                <c:pt idx="1097">
                  <c:v>39197</c:v>
                </c:pt>
                <c:pt idx="1098">
                  <c:v>39198</c:v>
                </c:pt>
                <c:pt idx="1099">
                  <c:v>39199</c:v>
                </c:pt>
                <c:pt idx="1100">
                  <c:v>39200</c:v>
                </c:pt>
                <c:pt idx="1101">
                  <c:v>39201</c:v>
                </c:pt>
                <c:pt idx="1102">
                  <c:v>39202</c:v>
                </c:pt>
                <c:pt idx="1103">
                  <c:v>39203</c:v>
                </c:pt>
                <c:pt idx="1104">
                  <c:v>39204</c:v>
                </c:pt>
                <c:pt idx="1105">
                  <c:v>39205</c:v>
                </c:pt>
                <c:pt idx="1106">
                  <c:v>39206</c:v>
                </c:pt>
                <c:pt idx="1107">
                  <c:v>39207</c:v>
                </c:pt>
                <c:pt idx="1108">
                  <c:v>39208</c:v>
                </c:pt>
                <c:pt idx="1109">
                  <c:v>39209</c:v>
                </c:pt>
                <c:pt idx="1110">
                  <c:v>39210</c:v>
                </c:pt>
                <c:pt idx="1111">
                  <c:v>39211</c:v>
                </c:pt>
                <c:pt idx="1112">
                  <c:v>39212</c:v>
                </c:pt>
                <c:pt idx="1113">
                  <c:v>39213</c:v>
                </c:pt>
                <c:pt idx="1114">
                  <c:v>39214</c:v>
                </c:pt>
                <c:pt idx="1115">
                  <c:v>39215</c:v>
                </c:pt>
                <c:pt idx="1116">
                  <c:v>39216</c:v>
                </c:pt>
                <c:pt idx="1117">
                  <c:v>39217</c:v>
                </c:pt>
                <c:pt idx="1118">
                  <c:v>39218</c:v>
                </c:pt>
                <c:pt idx="1119">
                  <c:v>39219</c:v>
                </c:pt>
                <c:pt idx="1120">
                  <c:v>39220</c:v>
                </c:pt>
                <c:pt idx="1121">
                  <c:v>39221</c:v>
                </c:pt>
                <c:pt idx="1122">
                  <c:v>39222</c:v>
                </c:pt>
                <c:pt idx="1123">
                  <c:v>39223</c:v>
                </c:pt>
                <c:pt idx="1124">
                  <c:v>39224</c:v>
                </c:pt>
                <c:pt idx="1125">
                  <c:v>39225</c:v>
                </c:pt>
                <c:pt idx="1126">
                  <c:v>39226</c:v>
                </c:pt>
                <c:pt idx="1127">
                  <c:v>39227</c:v>
                </c:pt>
                <c:pt idx="1128">
                  <c:v>39228</c:v>
                </c:pt>
                <c:pt idx="1129">
                  <c:v>39229</c:v>
                </c:pt>
                <c:pt idx="1130">
                  <c:v>39230</c:v>
                </c:pt>
                <c:pt idx="1131">
                  <c:v>39231</c:v>
                </c:pt>
                <c:pt idx="1132">
                  <c:v>39232</c:v>
                </c:pt>
                <c:pt idx="1133">
                  <c:v>39233</c:v>
                </c:pt>
                <c:pt idx="1134">
                  <c:v>39234</c:v>
                </c:pt>
                <c:pt idx="1135">
                  <c:v>39235</c:v>
                </c:pt>
                <c:pt idx="1136">
                  <c:v>39236</c:v>
                </c:pt>
                <c:pt idx="1137">
                  <c:v>39237</c:v>
                </c:pt>
                <c:pt idx="1138">
                  <c:v>39238</c:v>
                </c:pt>
                <c:pt idx="1139">
                  <c:v>39239</c:v>
                </c:pt>
                <c:pt idx="1140">
                  <c:v>39240</c:v>
                </c:pt>
                <c:pt idx="1141">
                  <c:v>39241</c:v>
                </c:pt>
                <c:pt idx="1142">
                  <c:v>39242</c:v>
                </c:pt>
                <c:pt idx="1143">
                  <c:v>39243</c:v>
                </c:pt>
                <c:pt idx="1144">
                  <c:v>39244</c:v>
                </c:pt>
                <c:pt idx="1145">
                  <c:v>39245</c:v>
                </c:pt>
                <c:pt idx="1146">
                  <c:v>39246</c:v>
                </c:pt>
                <c:pt idx="1147">
                  <c:v>39247</c:v>
                </c:pt>
                <c:pt idx="1148">
                  <c:v>39248</c:v>
                </c:pt>
                <c:pt idx="1149">
                  <c:v>39249</c:v>
                </c:pt>
                <c:pt idx="1150">
                  <c:v>39250</c:v>
                </c:pt>
                <c:pt idx="1151">
                  <c:v>39251</c:v>
                </c:pt>
                <c:pt idx="1152">
                  <c:v>39252</c:v>
                </c:pt>
                <c:pt idx="1153">
                  <c:v>39253</c:v>
                </c:pt>
                <c:pt idx="1154">
                  <c:v>39254</c:v>
                </c:pt>
                <c:pt idx="1155">
                  <c:v>39255</c:v>
                </c:pt>
                <c:pt idx="1156">
                  <c:v>39256</c:v>
                </c:pt>
                <c:pt idx="1157">
                  <c:v>39257</c:v>
                </c:pt>
                <c:pt idx="1158">
                  <c:v>39258</c:v>
                </c:pt>
                <c:pt idx="1159">
                  <c:v>39259</c:v>
                </c:pt>
                <c:pt idx="1160">
                  <c:v>39260</c:v>
                </c:pt>
                <c:pt idx="1161">
                  <c:v>39261</c:v>
                </c:pt>
                <c:pt idx="1162">
                  <c:v>39262</c:v>
                </c:pt>
                <c:pt idx="1163">
                  <c:v>39263</c:v>
                </c:pt>
                <c:pt idx="1164">
                  <c:v>39264</c:v>
                </c:pt>
                <c:pt idx="1165">
                  <c:v>39265</c:v>
                </c:pt>
                <c:pt idx="1166">
                  <c:v>39266</c:v>
                </c:pt>
                <c:pt idx="1167">
                  <c:v>39267</c:v>
                </c:pt>
                <c:pt idx="1168">
                  <c:v>39268</c:v>
                </c:pt>
                <c:pt idx="1169">
                  <c:v>39269</c:v>
                </c:pt>
                <c:pt idx="1170">
                  <c:v>39270</c:v>
                </c:pt>
                <c:pt idx="1171">
                  <c:v>39271</c:v>
                </c:pt>
                <c:pt idx="1172">
                  <c:v>39272</c:v>
                </c:pt>
                <c:pt idx="1173">
                  <c:v>39273</c:v>
                </c:pt>
                <c:pt idx="1174">
                  <c:v>39274</c:v>
                </c:pt>
                <c:pt idx="1175">
                  <c:v>39275</c:v>
                </c:pt>
                <c:pt idx="1176">
                  <c:v>39276</c:v>
                </c:pt>
                <c:pt idx="1177">
                  <c:v>39277</c:v>
                </c:pt>
                <c:pt idx="1178">
                  <c:v>39278</c:v>
                </c:pt>
                <c:pt idx="1179">
                  <c:v>39279</c:v>
                </c:pt>
                <c:pt idx="1180">
                  <c:v>39280</c:v>
                </c:pt>
                <c:pt idx="1181">
                  <c:v>39281</c:v>
                </c:pt>
                <c:pt idx="1182">
                  <c:v>39282</c:v>
                </c:pt>
                <c:pt idx="1183">
                  <c:v>39283</c:v>
                </c:pt>
                <c:pt idx="1184">
                  <c:v>39284</c:v>
                </c:pt>
                <c:pt idx="1185">
                  <c:v>39285</c:v>
                </c:pt>
                <c:pt idx="1186">
                  <c:v>39286</c:v>
                </c:pt>
                <c:pt idx="1187">
                  <c:v>39287</c:v>
                </c:pt>
                <c:pt idx="1188">
                  <c:v>39288</c:v>
                </c:pt>
                <c:pt idx="1189">
                  <c:v>39289</c:v>
                </c:pt>
                <c:pt idx="1190">
                  <c:v>39290</c:v>
                </c:pt>
                <c:pt idx="1191">
                  <c:v>39291</c:v>
                </c:pt>
                <c:pt idx="1192">
                  <c:v>39292</c:v>
                </c:pt>
                <c:pt idx="1193">
                  <c:v>39293</c:v>
                </c:pt>
                <c:pt idx="1194">
                  <c:v>39294</c:v>
                </c:pt>
                <c:pt idx="1195">
                  <c:v>39295</c:v>
                </c:pt>
                <c:pt idx="1196">
                  <c:v>39296</c:v>
                </c:pt>
                <c:pt idx="1197">
                  <c:v>39297</c:v>
                </c:pt>
                <c:pt idx="1198">
                  <c:v>39298</c:v>
                </c:pt>
                <c:pt idx="1199">
                  <c:v>39299</c:v>
                </c:pt>
                <c:pt idx="1200">
                  <c:v>39300</c:v>
                </c:pt>
                <c:pt idx="1201">
                  <c:v>39301</c:v>
                </c:pt>
                <c:pt idx="1202">
                  <c:v>39302</c:v>
                </c:pt>
                <c:pt idx="1203">
                  <c:v>39303</c:v>
                </c:pt>
                <c:pt idx="1204">
                  <c:v>39304</c:v>
                </c:pt>
                <c:pt idx="1205">
                  <c:v>39305</c:v>
                </c:pt>
                <c:pt idx="1206">
                  <c:v>39306</c:v>
                </c:pt>
                <c:pt idx="1207">
                  <c:v>39307</c:v>
                </c:pt>
                <c:pt idx="1208">
                  <c:v>39308</c:v>
                </c:pt>
                <c:pt idx="1209">
                  <c:v>39309</c:v>
                </c:pt>
                <c:pt idx="1210">
                  <c:v>39310</c:v>
                </c:pt>
                <c:pt idx="1211">
                  <c:v>39311</c:v>
                </c:pt>
                <c:pt idx="1212">
                  <c:v>39312</c:v>
                </c:pt>
                <c:pt idx="1213">
                  <c:v>39313</c:v>
                </c:pt>
                <c:pt idx="1214">
                  <c:v>39314</c:v>
                </c:pt>
                <c:pt idx="1215">
                  <c:v>39315</c:v>
                </c:pt>
                <c:pt idx="1216">
                  <c:v>39316</c:v>
                </c:pt>
                <c:pt idx="1217">
                  <c:v>39317</c:v>
                </c:pt>
                <c:pt idx="1218">
                  <c:v>39318</c:v>
                </c:pt>
                <c:pt idx="1219">
                  <c:v>39319</c:v>
                </c:pt>
                <c:pt idx="1220">
                  <c:v>39320</c:v>
                </c:pt>
                <c:pt idx="1221">
                  <c:v>39321</c:v>
                </c:pt>
                <c:pt idx="1222">
                  <c:v>39322</c:v>
                </c:pt>
                <c:pt idx="1223">
                  <c:v>39323</c:v>
                </c:pt>
                <c:pt idx="1224">
                  <c:v>39324</c:v>
                </c:pt>
                <c:pt idx="1225">
                  <c:v>39325</c:v>
                </c:pt>
                <c:pt idx="1226">
                  <c:v>39326</c:v>
                </c:pt>
                <c:pt idx="1227">
                  <c:v>39327</c:v>
                </c:pt>
                <c:pt idx="1228">
                  <c:v>39328</c:v>
                </c:pt>
                <c:pt idx="1229">
                  <c:v>39329</c:v>
                </c:pt>
                <c:pt idx="1230">
                  <c:v>39330</c:v>
                </c:pt>
                <c:pt idx="1231">
                  <c:v>39331</c:v>
                </c:pt>
                <c:pt idx="1232">
                  <c:v>39332</c:v>
                </c:pt>
                <c:pt idx="1233">
                  <c:v>39333</c:v>
                </c:pt>
                <c:pt idx="1234">
                  <c:v>39334</c:v>
                </c:pt>
                <c:pt idx="1235">
                  <c:v>39335</c:v>
                </c:pt>
                <c:pt idx="1236">
                  <c:v>39336</c:v>
                </c:pt>
                <c:pt idx="1237">
                  <c:v>39337</c:v>
                </c:pt>
                <c:pt idx="1238">
                  <c:v>39338</c:v>
                </c:pt>
                <c:pt idx="1239">
                  <c:v>39339</c:v>
                </c:pt>
                <c:pt idx="1240">
                  <c:v>39340</c:v>
                </c:pt>
                <c:pt idx="1241">
                  <c:v>39341</c:v>
                </c:pt>
                <c:pt idx="1242">
                  <c:v>39342</c:v>
                </c:pt>
                <c:pt idx="1243">
                  <c:v>39343</c:v>
                </c:pt>
                <c:pt idx="1244">
                  <c:v>39344</c:v>
                </c:pt>
                <c:pt idx="1245">
                  <c:v>39345</c:v>
                </c:pt>
                <c:pt idx="1246">
                  <c:v>39346</c:v>
                </c:pt>
                <c:pt idx="1247">
                  <c:v>39347</c:v>
                </c:pt>
                <c:pt idx="1248">
                  <c:v>39348</c:v>
                </c:pt>
                <c:pt idx="1249">
                  <c:v>39349</c:v>
                </c:pt>
                <c:pt idx="1250">
                  <c:v>39350</c:v>
                </c:pt>
                <c:pt idx="1251">
                  <c:v>39351</c:v>
                </c:pt>
                <c:pt idx="1252">
                  <c:v>39352</c:v>
                </c:pt>
                <c:pt idx="1253">
                  <c:v>39353</c:v>
                </c:pt>
                <c:pt idx="1254">
                  <c:v>39354</c:v>
                </c:pt>
                <c:pt idx="1255">
                  <c:v>39355</c:v>
                </c:pt>
                <c:pt idx="1256">
                  <c:v>39356</c:v>
                </c:pt>
                <c:pt idx="1257">
                  <c:v>39357</c:v>
                </c:pt>
                <c:pt idx="1258">
                  <c:v>39358</c:v>
                </c:pt>
                <c:pt idx="1259">
                  <c:v>39359</c:v>
                </c:pt>
                <c:pt idx="1260">
                  <c:v>39360</c:v>
                </c:pt>
                <c:pt idx="1261">
                  <c:v>39361</c:v>
                </c:pt>
                <c:pt idx="1262">
                  <c:v>39362</c:v>
                </c:pt>
                <c:pt idx="1263">
                  <c:v>39363</c:v>
                </c:pt>
                <c:pt idx="1264">
                  <c:v>39364</c:v>
                </c:pt>
                <c:pt idx="1265">
                  <c:v>39365</c:v>
                </c:pt>
                <c:pt idx="1266">
                  <c:v>39366</c:v>
                </c:pt>
                <c:pt idx="1267">
                  <c:v>39367</c:v>
                </c:pt>
                <c:pt idx="1268">
                  <c:v>39368</c:v>
                </c:pt>
                <c:pt idx="1269">
                  <c:v>39369</c:v>
                </c:pt>
                <c:pt idx="1270">
                  <c:v>39370</c:v>
                </c:pt>
                <c:pt idx="1271">
                  <c:v>39371</c:v>
                </c:pt>
                <c:pt idx="1272">
                  <c:v>39372</c:v>
                </c:pt>
                <c:pt idx="1273">
                  <c:v>39373</c:v>
                </c:pt>
                <c:pt idx="1274">
                  <c:v>39374</c:v>
                </c:pt>
                <c:pt idx="1275">
                  <c:v>39375</c:v>
                </c:pt>
                <c:pt idx="1276">
                  <c:v>39376</c:v>
                </c:pt>
                <c:pt idx="1277">
                  <c:v>39377</c:v>
                </c:pt>
                <c:pt idx="1278">
                  <c:v>39378</c:v>
                </c:pt>
                <c:pt idx="1279">
                  <c:v>39379</c:v>
                </c:pt>
                <c:pt idx="1280">
                  <c:v>39380</c:v>
                </c:pt>
                <c:pt idx="1281">
                  <c:v>39381</c:v>
                </c:pt>
                <c:pt idx="1282">
                  <c:v>39382</c:v>
                </c:pt>
                <c:pt idx="1283">
                  <c:v>39383</c:v>
                </c:pt>
                <c:pt idx="1284">
                  <c:v>39384</c:v>
                </c:pt>
                <c:pt idx="1285">
                  <c:v>39385</c:v>
                </c:pt>
                <c:pt idx="1286">
                  <c:v>39386</c:v>
                </c:pt>
                <c:pt idx="1287">
                  <c:v>39387</c:v>
                </c:pt>
                <c:pt idx="1288">
                  <c:v>39388</c:v>
                </c:pt>
                <c:pt idx="1289">
                  <c:v>39389</c:v>
                </c:pt>
                <c:pt idx="1290">
                  <c:v>39390</c:v>
                </c:pt>
                <c:pt idx="1291">
                  <c:v>39391</c:v>
                </c:pt>
                <c:pt idx="1292">
                  <c:v>39392</c:v>
                </c:pt>
                <c:pt idx="1293">
                  <c:v>39393</c:v>
                </c:pt>
                <c:pt idx="1294">
                  <c:v>39394</c:v>
                </c:pt>
                <c:pt idx="1295">
                  <c:v>39395</c:v>
                </c:pt>
                <c:pt idx="1296">
                  <c:v>39396</c:v>
                </c:pt>
                <c:pt idx="1297">
                  <c:v>39397</c:v>
                </c:pt>
                <c:pt idx="1298">
                  <c:v>39398</c:v>
                </c:pt>
                <c:pt idx="1299">
                  <c:v>39399</c:v>
                </c:pt>
                <c:pt idx="1300">
                  <c:v>39400</c:v>
                </c:pt>
                <c:pt idx="1301">
                  <c:v>39401</c:v>
                </c:pt>
                <c:pt idx="1302">
                  <c:v>39402</c:v>
                </c:pt>
                <c:pt idx="1303">
                  <c:v>39403</c:v>
                </c:pt>
                <c:pt idx="1304">
                  <c:v>39404</c:v>
                </c:pt>
                <c:pt idx="1305">
                  <c:v>39405</c:v>
                </c:pt>
                <c:pt idx="1306">
                  <c:v>39406</c:v>
                </c:pt>
                <c:pt idx="1307">
                  <c:v>39407</c:v>
                </c:pt>
                <c:pt idx="1308">
                  <c:v>39408</c:v>
                </c:pt>
                <c:pt idx="1309">
                  <c:v>39409</c:v>
                </c:pt>
                <c:pt idx="1310">
                  <c:v>39410</c:v>
                </c:pt>
                <c:pt idx="1311">
                  <c:v>39411</c:v>
                </c:pt>
                <c:pt idx="1312">
                  <c:v>39412</c:v>
                </c:pt>
                <c:pt idx="1313">
                  <c:v>39413</c:v>
                </c:pt>
                <c:pt idx="1314">
                  <c:v>39414</c:v>
                </c:pt>
                <c:pt idx="1315">
                  <c:v>39415</c:v>
                </c:pt>
                <c:pt idx="1316">
                  <c:v>39416</c:v>
                </c:pt>
                <c:pt idx="1317">
                  <c:v>39417</c:v>
                </c:pt>
                <c:pt idx="1318">
                  <c:v>39418</c:v>
                </c:pt>
                <c:pt idx="1319">
                  <c:v>39419</c:v>
                </c:pt>
                <c:pt idx="1320">
                  <c:v>39420</c:v>
                </c:pt>
                <c:pt idx="1321">
                  <c:v>39421</c:v>
                </c:pt>
                <c:pt idx="1322">
                  <c:v>39422</c:v>
                </c:pt>
                <c:pt idx="1323">
                  <c:v>39423</c:v>
                </c:pt>
                <c:pt idx="1324">
                  <c:v>39424</c:v>
                </c:pt>
                <c:pt idx="1325">
                  <c:v>39425</c:v>
                </c:pt>
                <c:pt idx="1326">
                  <c:v>39426</c:v>
                </c:pt>
                <c:pt idx="1327">
                  <c:v>39427</c:v>
                </c:pt>
                <c:pt idx="1328">
                  <c:v>39428</c:v>
                </c:pt>
                <c:pt idx="1329">
                  <c:v>39429</c:v>
                </c:pt>
                <c:pt idx="1330">
                  <c:v>39430</c:v>
                </c:pt>
                <c:pt idx="1331">
                  <c:v>39431</c:v>
                </c:pt>
                <c:pt idx="1332">
                  <c:v>39432</c:v>
                </c:pt>
                <c:pt idx="1333">
                  <c:v>39433</c:v>
                </c:pt>
                <c:pt idx="1334">
                  <c:v>39434</c:v>
                </c:pt>
                <c:pt idx="1335">
                  <c:v>39435</c:v>
                </c:pt>
                <c:pt idx="1336">
                  <c:v>39436</c:v>
                </c:pt>
                <c:pt idx="1337">
                  <c:v>39437</c:v>
                </c:pt>
                <c:pt idx="1338">
                  <c:v>39438</c:v>
                </c:pt>
                <c:pt idx="1339">
                  <c:v>39439</c:v>
                </c:pt>
                <c:pt idx="1340">
                  <c:v>39440</c:v>
                </c:pt>
                <c:pt idx="1341">
                  <c:v>39441</c:v>
                </c:pt>
                <c:pt idx="1342">
                  <c:v>39442</c:v>
                </c:pt>
                <c:pt idx="1343">
                  <c:v>39443</c:v>
                </c:pt>
                <c:pt idx="1344">
                  <c:v>39444</c:v>
                </c:pt>
                <c:pt idx="1345">
                  <c:v>39445</c:v>
                </c:pt>
                <c:pt idx="1346">
                  <c:v>39446</c:v>
                </c:pt>
                <c:pt idx="1347">
                  <c:v>39447</c:v>
                </c:pt>
                <c:pt idx="1348">
                  <c:v>39448</c:v>
                </c:pt>
                <c:pt idx="1349">
                  <c:v>39449</c:v>
                </c:pt>
                <c:pt idx="1350">
                  <c:v>39450</c:v>
                </c:pt>
                <c:pt idx="1351">
                  <c:v>39451</c:v>
                </c:pt>
                <c:pt idx="1352">
                  <c:v>39452</c:v>
                </c:pt>
                <c:pt idx="1353">
                  <c:v>39453</c:v>
                </c:pt>
                <c:pt idx="1354">
                  <c:v>39454</c:v>
                </c:pt>
                <c:pt idx="1355">
                  <c:v>39455</c:v>
                </c:pt>
                <c:pt idx="1356">
                  <c:v>39456</c:v>
                </c:pt>
                <c:pt idx="1357">
                  <c:v>39457</c:v>
                </c:pt>
                <c:pt idx="1358">
                  <c:v>39458</c:v>
                </c:pt>
                <c:pt idx="1359">
                  <c:v>39459</c:v>
                </c:pt>
                <c:pt idx="1360">
                  <c:v>39460</c:v>
                </c:pt>
                <c:pt idx="1361">
                  <c:v>39461</c:v>
                </c:pt>
                <c:pt idx="1362">
                  <c:v>39462</c:v>
                </c:pt>
                <c:pt idx="1363">
                  <c:v>39463</c:v>
                </c:pt>
                <c:pt idx="1364">
                  <c:v>39464</c:v>
                </c:pt>
                <c:pt idx="1365">
                  <c:v>39465</c:v>
                </c:pt>
                <c:pt idx="1366">
                  <c:v>39466</c:v>
                </c:pt>
                <c:pt idx="1367">
                  <c:v>39467</c:v>
                </c:pt>
                <c:pt idx="1368">
                  <c:v>39468</c:v>
                </c:pt>
                <c:pt idx="1369">
                  <c:v>39469</c:v>
                </c:pt>
                <c:pt idx="1370">
                  <c:v>39470</c:v>
                </c:pt>
                <c:pt idx="1371">
                  <c:v>39471</c:v>
                </c:pt>
                <c:pt idx="1372">
                  <c:v>39472</c:v>
                </c:pt>
                <c:pt idx="1373">
                  <c:v>39473</c:v>
                </c:pt>
                <c:pt idx="1374">
                  <c:v>39474</c:v>
                </c:pt>
                <c:pt idx="1375">
                  <c:v>39475</c:v>
                </c:pt>
                <c:pt idx="1376">
                  <c:v>39476</c:v>
                </c:pt>
                <c:pt idx="1377">
                  <c:v>39477</c:v>
                </c:pt>
                <c:pt idx="1378">
                  <c:v>39478</c:v>
                </c:pt>
                <c:pt idx="1379">
                  <c:v>39479</c:v>
                </c:pt>
                <c:pt idx="1380">
                  <c:v>39480</c:v>
                </c:pt>
                <c:pt idx="1381">
                  <c:v>39481</c:v>
                </c:pt>
                <c:pt idx="1382">
                  <c:v>39482</c:v>
                </c:pt>
                <c:pt idx="1383">
                  <c:v>39483</c:v>
                </c:pt>
                <c:pt idx="1384">
                  <c:v>39484</c:v>
                </c:pt>
                <c:pt idx="1385">
                  <c:v>39485</c:v>
                </c:pt>
                <c:pt idx="1386">
                  <c:v>39486</c:v>
                </c:pt>
                <c:pt idx="1387">
                  <c:v>39487</c:v>
                </c:pt>
                <c:pt idx="1388">
                  <c:v>39488</c:v>
                </c:pt>
                <c:pt idx="1389">
                  <c:v>39489</c:v>
                </c:pt>
                <c:pt idx="1390">
                  <c:v>39490</c:v>
                </c:pt>
                <c:pt idx="1391">
                  <c:v>39491</c:v>
                </c:pt>
                <c:pt idx="1392">
                  <c:v>39492</c:v>
                </c:pt>
                <c:pt idx="1393">
                  <c:v>39493</c:v>
                </c:pt>
                <c:pt idx="1394">
                  <c:v>39494</c:v>
                </c:pt>
                <c:pt idx="1395">
                  <c:v>39495</c:v>
                </c:pt>
                <c:pt idx="1396">
                  <c:v>39496</c:v>
                </c:pt>
                <c:pt idx="1397">
                  <c:v>39497</c:v>
                </c:pt>
                <c:pt idx="1398">
                  <c:v>39498</c:v>
                </c:pt>
                <c:pt idx="1399">
                  <c:v>39499</c:v>
                </c:pt>
                <c:pt idx="1400">
                  <c:v>39500</c:v>
                </c:pt>
                <c:pt idx="1401">
                  <c:v>39501</c:v>
                </c:pt>
                <c:pt idx="1402">
                  <c:v>39502</c:v>
                </c:pt>
                <c:pt idx="1403">
                  <c:v>39503</c:v>
                </c:pt>
                <c:pt idx="1404">
                  <c:v>39504</c:v>
                </c:pt>
                <c:pt idx="1405">
                  <c:v>39505</c:v>
                </c:pt>
                <c:pt idx="1406">
                  <c:v>39506</c:v>
                </c:pt>
                <c:pt idx="1407">
                  <c:v>39507</c:v>
                </c:pt>
                <c:pt idx="1408">
                  <c:v>39508</c:v>
                </c:pt>
                <c:pt idx="1409">
                  <c:v>39509</c:v>
                </c:pt>
                <c:pt idx="1410">
                  <c:v>39510</c:v>
                </c:pt>
                <c:pt idx="1411">
                  <c:v>39511</c:v>
                </c:pt>
                <c:pt idx="1412">
                  <c:v>39512</c:v>
                </c:pt>
                <c:pt idx="1413">
                  <c:v>39513</c:v>
                </c:pt>
                <c:pt idx="1414">
                  <c:v>39514</c:v>
                </c:pt>
                <c:pt idx="1415">
                  <c:v>39515</c:v>
                </c:pt>
                <c:pt idx="1416">
                  <c:v>39516</c:v>
                </c:pt>
                <c:pt idx="1417">
                  <c:v>39517</c:v>
                </c:pt>
                <c:pt idx="1418">
                  <c:v>39518</c:v>
                </c:pt>
                <c:pt idx="1419">
                  <c:v>39519</c:v>
                </c:pt>
                <c:pt idx="1420">
                  <c:v>39520</c:v>
                </c:pt>
                <c:pt idx="1421">
                  <c:v>39521</c:v>
                </c:pt>
                <c:pt idx="1422">
                  <c:v>39522</c:v>
                </c:pt>
                <c:pt idx="1423">
                  <c:v>39523</c:v>
                </c:pt>
                <c:pt idx="1424">
                  <c:v>39524</c:v>
                </c:pt>
                <c:pt idx="1425">
                  <c:v>39525</c:v>
                </c:pt>
                <c:pt idx="1426">
                  <c:v>39526</c:v>
                </c:pt>
                <c:pt idx="1427">
                  <c:v>39527</c:v>
                </c:pt>
                <c:pt idx="1428">
                  <c:v>39528</c:v>
                </c:pt>
                <c:pt idx="1429">
                  <c:v>39529</c:v>
                </c:pt>
                <c:pt idx="1430">
                  <c:v>39530</c:v>
                </c:pt>
                <c:pt idx="1431">
                  <c:v>39531</c:v>
                </c:pt>
                <c:pt idx="1432">
                  <c:v>39532</c:v>
                </c:pt>
                <c:pt idx="1433">
                  <c:v>39533</c:v>
                </c:pt>
                <c:pt idx="1434">
                  <c:v>39534</c:v>
                </c:pt>
                <c:pt idx="1435">
                  <c:v>39535</c:v>
                </c:pt>
                <c:pt idx="1436">
                  <c:v>39536</c:v>
                </c:pt>
                <c:pt idx="1437">
                  <c:v>39537</c:v>
                </c:pt>
                <c:pt idx="1438">
                  <c:v>39538</c:v>
                </c:pt>
                <c:pt idx="1439">
                  <c:v>39539</c:v>
                </c:pt>
                <c:pt idx="1440">
                  <c:v>39540</c:v>
                </c:pt>
                <c:pt idx="1441">
                  <c:v>39541</c:v>
                </c:pt>
                <c:pt idx="1442">
                  <c:v>39542</c:v>
                </c:pt>
                <c:pt idx="1443">
                  <c:v>39543</c:v>
                </c:pt>
                <c:pt idx="1444">
                  <c:v>39544</c:v>
                </c:pt>
                <c:pt idx="1445">
                  <c:v>39545</c:v>
                </c:pt>
                <c:pt idx="1446">
                  <c:v>39546</c:v>
                </c:pt>
                <c:pt idx="1447">
                  <c:v>39547</c:v>
                </c:pt>
                <c:pt idx="1448">
                  <c:v>39548</c:v>
                </c:pt>
                <c:pt idx="1449">
                  <c:v>39549</c:v>
                </c:pt>
                <c:pt idx="1450">
                  <c:v>39550</c:v>
                </c:pt>
                <c:pt idx="1451">
                  <c:v>39551</c:v>
                </c:pt>
                <c:pt idx="1452">
                  <c:v>39552</c:v>
                </c:pt>
                <c:pt idx="1453">
                  <c:v>39553</c:v>
                </c:pt>
                <c:pt idx="1454">
                  <c:v>39554</c:v>
                </c:pt>
                <c:pt idx="1455">
                  <c:v>39555</c:v>
                </c:pt>
                <c:pt idx="1456">
                  <c:v>39556</c:v>
                </c:pt>
                <c:pt idx="1457">
                  <c:v>39557</c:v>
                </c:pt>
                <c:pt idx="1458">
                  <c:v>39558</c:v>
                </c:pt>
                <c:pt idx="1459">
                  <c:v>39559</c:v>
                </c:pt>
                <c:pt idx="1460">
                  <c:v>39560</c:v>
                </c:pt>
                <c:pt idx="1461">
                  <c:v>39561</c:v>
                </c:pt>
                <c:pt idx="1462">
                  <c:v>39562</c:v>
                </c:pt>
                <c:pt idx="1463">
                  <c:v>39563</c:v>
                </c:pt>
                <c:pt idx="1464">
                  <c:v>39564</c:v>
                </c:pt>
                <c:pt idx="1465">
                  <c:v>39565</c:v>
                </c:pt>
                <c:pt idx="1466">
                  <c:v>39566</c:v>
                </c:pt>
                <c:pt idx="1467">
                  <c:v>39567</c:v>
                </c:pt>
                <c:pt idx="1468">
                  <c:v>39568</c:v>
                </c:pt>
                <c:pt idx="1469">
                  <c:v>39569</c:v>
                </c:pt>
                <c:pt idx="1470">
                  <c:v>39570</c:v>
                </c:pt>
                <c:pt idx="1471">
                  <c:v>39571</c:v>
                </c:pt>
                <c:pt idx="1472">
                  <c:v>39572</c:v>
                </c:pt>
                <c:pt idx="1473">
                  <c:v>39573</c:v>
                </c:pt>
                <c:pt idx="1474">
                  <c:v>39574</c:v>
                </c:pt>
                <c:pt idx="1475">
                  <c:v>39575</c:v>
                </c:pt>
                <c:pt idx="1476">
                  <c:v>39576</c:v>
                </c:pt>
                <c:pt idx="1477">
                  <c:v>39577</c:v>
                </c:pt>
                <c:pt idx="1478">
                  <c:v>39578</c:v>
                </c:pt>
                <c:pt idx="1479">
                  <c:v>39579</c:v>
                </c:pt>
                <c:pt idx="1480">
                  <c:v>39580</c:v>
                </c:pt>
                <c:pt idx="1481">
                  <c:v>39581</c:v>
                </c:pt>
                <c:pt idx="1482">
                  <c:v>39582</c:v>
                </c:pt>
                <c:pt idx="1483">
                  <c:v>39583</c:v>
                </c:pt>
                <c:pt idx="1484">
                  <c:v>39584</c:v>
                </c:pt>
                <c:pt idx="1485">
                  <c:v>39585</c:v>
                </c:pt>
                <c:pt idx="1486">
                  <c:v>39586</c:v>
                </c:pt>
                <c:pt idx="1487">
                  <c:v>39587</c:v>
                </c:pt>
                <c:pt idx="1488">
                  <c:v>39588</c:v>
                </c:pt>
                <c:pt idx="1489">
                  <c:v>39589</c:v>
                </c:pt>
                <c:pt idx="1490">
                  <c:v>39590</c:v>
                </c:pt>
                <c:pt idx="1491">
                  <c:v>39591</c:v>
                </c:pt>
                <c:pt idx="1492">
                  <c:v>39592</c:v>
                </c:pt>
                <c:pt idx="1493">
                  <c:v>39593</c:v>
                </c:pt>
                <c:pt idx="1494">
                  <c:v>39594</c:v>
                </c:pt>
                <c:pt idx="1495">
                  <c:v>39595</c:v>
                </c:pt>
                <c:pt idx="1496">
                  <c:v>39596</c:v>
                </c:pt>
                <c:pt idx="1497">
                  <c:v>39597</c:v>
                </c:pt>
                <c:pt idx="1498">
                  <c:v>39598</c:v>
                </c:pt>
                <c:pt idx="1499">
                  <c:v>39599</c:v>
                </c:pt>
                <c:pt idx="1500">
                  <c:v>39600</c:v>
                </c:pt>
                <c:pt idx="1501">
                  <c:v>39601</c:v>
                </c:pt>
                <c:pt idx="1502">
                  <c:v>39602</c:v>
                </c:pt>
                <c:pt idx="1503">
                  <c:v>39603</c:v>
                </c:pt>
                <c:pt idx="1504">
                  <c:v>39604</c:v>
                </c:pt>
                <c:pt idx="1505">
                  <c:v>39605</c:v>
                </c:pt>
                <c:pt idx="1506">
                  <c:v>39606</c:v>
                </c:pt>
                <c:pt idx="1507">
                  <c:v>39607</c:v>
                </c:pt>
                <c:pt idx="1508">
                  <c:v>39608</c:v>
                </c:pt>
                <c:pt idx="1509">
                  <c:v>39609</c:v>
                </c:pt>
                <c:pt idx="1510">
                  <c:v>39610</c:v>
                </c:pt>
                <c:pt idx="1511">
                  <c:v>39611</c:v>
                </c:pt>
                <c:pt idx="1512">
                  <c:v>39612</c:v>
                </c:pt>
                <c:pt idx="1513">
                  <c:v>39613</c:v>
                </c:pt>
                <c:pt idx="1514">
                  <c:v>39614</c:v>
                </c:pt>
                <c:pt idx="1515">
                  <c:v>39615</c:v>
                </c:pt>
                <c:pt idx="1516">
                  <c:v>39616</c:v>
                </c:pt>
                <c:pt idx="1517">
                  <c:v>39617</c:v>
                </c:pt>
                <c:pt idx="1518">
                  <c:v>39618</c:v>
                </c:pt>
                <c:pt idx="1519">
                  <c:v>39619</c:v>
                </c:pt>
                <c:pt idx="1520">
                  <c:v>39620</c:v>
                </c:pt>
                <c:pt idx="1521">
                  <c:v>39621</c:v>
                </c:pt>
                <c:pt idx="1522">
                  <c:v>39622</c:v>
                </c:pt>
                <c:pt idx="1523">
                  <c:v>39623</c:v>
                </c:pt>
                <c:pt idx="1524">
                  <c:v>39624</c:v>
                </c:pt>
                <c:pt idx="1525">
                  <c:v>39625</c:v>
                </c:pt>
                <c:pt idx="1526">
                  <c:v>39626</c:v>
                </c:pt>
                <c:pt idx="1527">
                  <c:v>39627</c:v>
                </c:pt>
                <c:pt idx="1528">
                  <c:v>39628</c:v>
                </c:pt>
                <c:pt idx="1529">
                  <c:v>39629</c:v>
                </c:pt>
                <c:pt idx="1530">
                  <c:v>39630</c:v>
                </c:pt>
                <c:pt idx="1531">
                  <c:v>39631</c:v>
                </c:pt>
                <c:pt idx="1532">
                  <c:v>39632</c:v>
                </c:pt>
                <c:pt idx="1533">
                  <c:v>39633</c:v>
                </c:pt>
                <c:pt idx="1534">
                  <c:v>39634</c:v>
                </c:pt>
                <c:pt idx="1535">
                  <c:v>39635</c:v>
                </c:pt>
                <c:pt idx="1536">
                  <c:v>39636</c:v>
                </c:pt>
                <c:pt idx="1537">
                  <c:v>39637</c:v>
                </c:pt>
                <c:pt idx="1538">
                  <c:v>39638</c:v>
                </c:pt>
                <c:pt idx="1539">
                  <c:v>39639</c:v>
                </c:pt>
                <c:pt idx="1540">
                  <c:v>39640</c:v>
                </c:pt>
                <c:pt idx="1541">
                  <c:v>39641</c:v>
                </c:pt>
                <c:pt idx="1542">
                  <c:v>39642</c:v>
                </c:pt>
                <c:pt idx="1543">
                  <c:v>39643</c:v>
                </c:pt>
                <c:pt idx="1544">
                  <c:v>39644</c:v>
                </c:pt>
                <c:pt idx="1545">
                  <c:v>39645</c:v>
                </c:pt>
                <c:pt idx="1546">
                  <c:v>39646</c:v>
                </c:pt>
                <c:pt idx="1547">
                  <c:v>39647</c:v>
                </c:pt>
                <c:pt idx="1548">
                  <c:v>39648</c:v>
                </c:pt>
                <c:pt idx="1549">
                  <c:v>39649</c:v>
                </c:pt>
                <c:pt idx="1550">
                  <c:v>39650</c:v>
                </c:pt>
                <c:pt idx="1551">
                  <c:v>39651</c:v>
                </c:pt>
                <c:pt idx="1552">
                  <c:v>39652</c:v>
                </c:pt>
                <c:pt idx="1553">
                  <c:v>39653</c:v>
                </c:pt>
                <c:pt idx="1554">
                  <c:v>39654</c:v>
                </c:pt>
                <c:pt idx="1555">
                  <c:v>39655</c:v>
                </c:pt>
                <c:pt idx="1556">
                  <c:v>39656</c:v>
                </c:pt>
                <c:pt idx="1557">
                  <c:v>39657</c:v>
                </c:pt>
                <c:pt idx="1558">
                  <c:v>39658</c:v>
                </c:pt>
                <c:pt idx="1559">
                  <c:v>39659</c:v>
                </c:pt>
                <c:pt idx="1560">
                  <c:v>39660</c:v>
                </c:pt>
                <c:pt idx="1561">
                  <c:v>39661</c:v>
                </c:pt>
                <c:pt idx="1562">
                  <c:v>39662</c:v>
                </c:pt>
                <c:pt idx="1563">
                  <c:v>39663</c:v>
                </c:pt>
                <c:pt idx="1564">
                  <c:v>39664</c:v>
                </c:pt>
                <c:pt idx="1565">
                  <c:v>39665</c:v>
                </c:pt>
                <c:pt idx="1566">
                  <c:v>39666</c:v>
                </c:pt>
                <c:pt idx="1567">
                  <c:v>39667</c:v>
                </c:pt>
                <c:pt idx="1568">
                  <c:v>39668</c:v>
                </c:pt>
                <c:pt idx="1569">
                  <c:v>39669</c:v>
                </c:pt>
                <c:pt idx="1570">
                  <c:v>39670</c:v>
                </c:pt>
                <c:pt idx="1571">
                  <c:v>39671</c:v>
                </c:pt>
                <c:pt idx="1572">
                  <c:v>39672</c:v>
                </c:pt>
                <c:pt idx="1573">
                  <c:v>39673</c:v>
                </c:pt>
                <c:pt idx="1574">
                  <c:v>39674</c:v>
                </c:pt>
                <c:pt idx="1575">
                  <c:v>39675</c:v>
                </c:pt>
                <c:pt idx="1576">
                  <c:v>39676</c:v>
                </c:pt>
                <c:pt idx="1577">
                  <c:v>39677</c:v>
                </c:pt>
                <c:pt idx="1578">
                  <c:v>39678</c:v>
                </c:pt>
                <c:pt idx="1579">
                  <c:v>39679</c:v>
                </c:pt>
                <c:pt idx="1580">
                  <c:v>39680</c:v>
                </c:pt>
                <c:pt idx="1581">
                  <c:v>39681</c:v>
                </c:pt>
                <c:pt idx="1582">
                  <c:v>39682</c:v>
                </c:pt>
                <c:pt idx="1583">
                  <c:v>39683</c:v>
                </c:pt>
                <c:pt idx="1584">
                  <c:v>39684</c:v>
                </c:pt>
                <c:pt idx="1585">
                  <c:v>39685</c:v>
                </c:pt>
                <c:pt idx="1586">
                  <c:v>39686</c:v>
                </c:pt>
                <c:pt idx="1587">
                  <c:v>39687</c:v>
                </c:pt>
                <c:pt idx="1588">
                  <c:v>39688</c:v>
                </c:pt>
                <c:pt idx="1589">
                  <c:v>39689</c:v>
                </c:pt>
                <c:pt idx="1590">
                  <c:v>39690</c:v>
                </c:pt>
                <c:pt idx="1591">
                  <c:v>39691</c:v>
                </c:pt>
                <c:pt idx="1592">
                  <c:v>39692</c:v>
                </c:pt>
                <c:pt idx="1593">
                  <c:v>39693</c:v>
                </c:pt>
                <c:pt idx="1594">
                  <c:v>39694</c:v>
                </c:pt>
                <c:pt idx="1595">
                  <c:v>39695</c:v>
                </c:pt>
                <c:pt idx="1596">
                  <c:v>39696</c:v>
                </c:pt>
                <c:pt idx="1597">
                  <c:v>39697</c:v>
                </c:pt>
                <c:pt idx="1598">
                  <c:v>39698</c:v>
                </c:pt>
                <c:pt idx="1599">
                  <c:v>39699</c:v>
                </c:pt>
                <c:pt idx="1600">
                  <c:v>39700</c:v>
                </c:pt>
                <c:pt idx="1601">
                  <c:v>39701</c:v>
                </c:pt>
                <c:pt idx="1602">
                  <c:v>39702</c:v>
                </c:pt>
                <c:pt idx="1603">
                  <c:v>39703</c:v>
                </c:pt>
                <c:pt idx="1604">
                  <c:v>39704</c:v>
                </c:pt>
                <c:pt idx="1605">
                  <c:v>39705</c:v>
                </c:pt>
                <c:pt idx="1606">
                  <c:v>39706</c:v>
                </c:pt>
                <c:pt idx="1607">
                  <c:v>39707</c:v>
                </c:pt>
                <c:pt idx="1608">
                  <c:v>39708</c:v>
                </c:pt>
                <c:pt idx="1609">
                  <c:v>39709</c:v>
                </c:pt>
                <c:pt idx="1610">
                  <c:v>39710</c:v>
                </c:pt>
                <c:pt idx="1611">
                  <c:v>39711</c:v>
                </c:pt>
                <c:pt idx="1612">
                  <c:v>39712</c:v>
                </c:pt>
                <c:pt idx="1613">
                  <c:v>39713</c:v>
                </c:pt>
                <c:pt idx="1614">
                  <c:v>39714</c:v>
                </c:pt>
                <c:pt idx="1615">
                  <c:v>39715</c:v>
                </c:pt>
                <c:pt idx="1616">
                  <c:v>39716</c:v>
                </c:pt>
                <c:pt idx="1617">
                  <c:v>39717</c:v>
                </c:pt>
                <c:pt idx="1618">
                  <c:v>39718</c:v>
                </c:pt>
                <c:pt idx="1619">
                  <c:v>39719</c:v>
                </c:pt>
                <c:pt idx="1620">
                  <c:v>39720</c:v>
                </c:pt>
                <c:pt idx="1621">
                  <c:v>39721</c:v>
                </c:pt>
                <c:pt idx="1622">
                  <c:v>39722</c:v>
                </c:pt>
                <c:pt idx="1623">
                  <c:v>39723</c:v>
                </c:pt>
                <c:pt idx="1624">
                  <c:v>39724</c:v>
                </c:pt>
                <c:pt idx="1625">
                  <c:v>39725</c:v>
                </c:pt>
                <c:pt idx="1626">
                  <c:v>39726</c:v>
                </c:pt>
                <c:pt idx="1627">
                  <c:v>39727</c:v>
                </c:pt>
                <c:pt idx="1628">
                  <c:v>39728</c:v>
                </c:pt>
                <c:pt idx="1629">
                  <c:v>39729</c:v>
                </c:pt>
                <c:pt idx="1630">
                  <c:v>39730</c:v>
                </c:pt>
                <c:pt idx="1631">
                  <c:v>39731</c:v>
                </c:pt>
                <c:pt idx="1632">
                  <c:v>39732</c:v>
                </c:pt>
                <c:pt idx="1633">
                  <c:v>39733</c:v>
                </c:pt>
                <c:pt idx="1634">
                  <c:v>39734</c:v>
                </c:pt>
                <c:pt idx="1635">
                  <c:v>39735</c:v>
                </c:pt>
                <c:pt idx="1636">
                  <c:v>39736</c:v>
                </c:pt>
                <c:pt idx="1637">
                  <c:v>39737</c:v>
                </c:pt>
                <c:pt idx="1638">
                  <c:v>39738</c:v>
                </c:pt>
                <c:pt idx="1639">
                  <c:v>39739</c:v>
                </c:pt>
                <c:pt idx="1640">
                  <c:v>39740</c:v>
                </c:pt>
                <c:pt idx="1641">
                  <c:v>39741</c:v>
                </c:pt>
                <c:pt idx="1642">
                  <c:v>39742</c:v>
                </c:pt>
                <c:pt idx="1643">
                  <c:v>39743</c:v>
                </c:pt>
                <c:pt idx="1644">
                  <c:v>39744</c:v>
                </c:pt>
                <c:pt idx="1645">
                  <c:v>39745</c:v>
                </c:pt>
                <c:pt idx="1646">
                  <c:v>39746</c:v>
                </c:pt>
                <c:pt idx="1647">
                  <c:v>39747</c:v>
                </c:pt>
                <c:pt idx="1648">
                  <c:v>39748</c:v>
                </c:pt>
                <c:pt idx="1649">
                  <c:v>39749</c:v>
                </c:pt>
                <c:pt idx="1650">
                  <c:v>39750</c:v>
                </c:pt>
                <c:pt idx="1651">
                  <c:v>39751</c:v>
                </c:pt>
                <c:pt idx="1652">
                  <c:v>39752</c:v>
                </c:pt>
                <c:pt idx="1653">
                  <c:v>39753</c:v>
                </c:pt>
                <c:pt idx="1654">
                  <c:v>39754</c:v>
                </c:pt>
                <c:pt idx="1655">
                  <c:v>39755</c:v>
                </c:pt>
                <c:pt idx="1656">
                  <c:v>39756</c:v>
                </c:pt>
                <c:pt idx="1657">
                  <c:v>39757</c:v>
                </c:pt>
                <c:pt idx="1658">
                  <c:v>39758</c:v>
                </c:pt>
                <c:pt idx="1659">
                  <c:v>39759</c:v>
                </c:pt>
                <c:pt idx="1660">
                  <c:v>39760</c:v>
                </c:pt>
                <c:pt idx="1661">
                  <c:v>39761</c:v>
                </c:pt>
                <c:pt idx="1662">
                  <c:v>39762</c:v>
                </c:pt>
                <c:pt idx="1663">
                  <c:v>39763</c:v>
                </c:pt>
                <c:pt idx="1664">
                  <c:v>39764</c:v>
                </c:pt>
                <c:pt idx="1665">
                  <c:v>39765</c:v>
                </c:pt>
                <c:pt idx="1666">
                  <c:v>39766</c:v>
                </c:pt>
                <c:pt idx="1667">
                  <c:v>39767</c:v>
                </c:pt>
                <c:pt idx="1668">
                  <c:v>39768</c:v>
                </c:pt>
                <c:pt idx="1669">
                  <c:v>39769</c:v>
                </c:pt>
                <c:pt idx="1670">
                  <c:v>39770</c:v>
                </c:pt>
                <c:pt idx="1671">
                  <c:v>39771</c:v>
                </c:pt>
                <c:pt idx="1672">
                  <c:v>39772</c:v>
                </c:pt>
                <c:pt idx="1673">
                  <c:v>39773</c:v>
                </c:pt>
                <c:pt idx="1674">
                  <c:v>39774</c:v>
                </c:pt>
                <c:pt idx="1675">
                  <c:v>39775</c:v>
                </c:pt>
                <c:pt idx="1676">
                  <c:v>39776</c:v>
                </c:pt>
                <c:pt idx="1677">
                  <c:v>39777</c:v>
                </c:pt>
                <c:pt idx="1678">
                  <c:v>39778</c:v>
                </c:pt>
                <c:pt idx="1679">
                  <c:v>39779</c:v>
                </c:pt>
                <c:pt idx="1680">
                  <c:v>39780</c:v>
                </c:pt>
                <c:pt idx="1681">
                  <c:v>39781</c:v>
                </c:pt>
                <c:pt idx="1682">
                  <c:v>39782</c:v>
                </c:pt>
                <c:pt idx="1683">
                  <c:v>39783</c:v>
                </c:pt>
                <c:pt idx="1684">
                  <c:v>39784</c:v>
                </c:pt>
                <c:pt idx="1685">
                  <c:v>39785</c:v>
                </c:pt>
                <c:pt idx="1686">
                  <c:v>39786</c:v>
                </c:pt>
                <c:pt idx="1687">
                  <c:v>39787</c:v>
                </c:pt>
                <c:pt idx="1688">
                  <c:v>39788</c:v>
                </c:pt>
                <c:pt idx="1689">
                  <c:v>39789</c:v>
                </c:pt>
                <c:pt idx="1690">
                  <c:v>39790</c:v>
                </c:pt>
                <c:pt idx="1691">
                  <c:v>39791</c:v>
                </c:pt>
                <c:pt idx="1692">
                  <c:v>39792</c:v>
                </c:pt>
                <c:pt idx="1693">
                  <c:v>39793</c:v>
                </c:pt>
                <c:pt idx="1694">
                  <c:v>39794</c:v>
                </c:pt>
                <c:pt idx="1695">
                  <c:v>39795</c:v>
                </c:pt>
                <c:pt idx="1696">
                  <c:v>39796</c:v>
                </c:pt>
                <c:pt idx="1697">
                  <c:v>39797</c:v>
                </c:pt>
                <c:pt idx="1698">
                  <c:v>39798</c:v>
                </c:pt>
                <c:pt idx="1699">
                  <c:v>39799</c:v>
                </c:pt>
                <c:pt idx="1700">
                  <c:v>39800</c:v>
                </c:pt>
                <c:pt idx="1701">
                  <c:v>39801</c:v>
                </c:pt>
                <c:pt idx="1702">
                  <c:v>39802</c:v>
                </c:pt>
                <c:pt idx="1703">
                  <c:v>39803</c:v>
                </c:pt>
                <c:pt idx="1704">
                  <c:v>39804</c:v>
                </c:pt>
                <c:pt idx="1705">
                  <c:v>39805</c:v>
                </c:pt>
                <c:pt idx="1706">
                  <c:v>39806</c:v>
                </c:pt>
                <c:pt idx="1707">
                  <c:v>39807</c:v>
                </c:pt>
                <c:pt idx="1708">
                  <c:v>39808</c:v>
                </c:pt>
                <c:pt idx="1709">
                  <c:v>39809</c:v>
                </c:pt>
                <c:pt idx="1710">
                  <c:v>39810</c:v>
                </c:pt>
                <c:pt idx="1711">
                  <c:v>39811</c:v>
                </c:pt>
                <c:pt idx="1712">
                  <c:v>39812</c:v>
                </c:pt>
                <c:pt idx="1713">
                  <c:v>39813</c:v>
                </c:pt>
                <c:pt idx="1714">
                  <c:v>39814</c:v>
                </c:pt>
                <c:pt idx="1715">
                  <c:v>39815</c:v>
                </c:pt>
                <c:pt idx="1716">
                  <c:v>39816</c:v>
                </c:pt>
                <c:pt idx="1717">
                  <c:v>39817</c:v>
                </c:pt>
                <c:pt idx="1718">
                  <c:v>39818</c:v>
                </c:pt>
                <c:pt idx="1719">
                  <c:v>39819</c:v>
                </c:pt>
                <c:pt idx="1720">
                  <c:v>39820</c:v>
                </c:pt>
                <c:pt idx="1721">
                  <c:v>39821</c:v>
                </c:pt>
                <c:pt idx="1722">
                  <c:v>39822</c:v>
                </c:pt>
                <c:pt idx="1723">
                  <c:v>39823</c:v>
                </c:pt>
                <c:pt idx="1724">
                  <c:v>39824</c:v>
                </c:pt>
                <c:pt idx="1725">
                  <c:v>39825</c:v>
                </c:pt>
                <c:pt idx="1726">
                  <c:v>39826</c:v>
                </c:pt>
                <c:pt idx="1727">
                  <c:v>39827</c:v>
                </c:pt>
                <c:pt idx="1728">
                  <c:v>39828</c:v>
                </c:pt>
                <c:pt idx="1729">
                  <c:v>39829</c:v>
                </c:pt>
                <c:pt idx="1730">
                  <c:v>39830</c:v>
                </c:pt>
                <c:pt idx="1731">
                  <c:v>39831</c:v>
                </c:pt>
                <c:pt idx="1732">
                  <c:v>39832</c:v>
                </c:pt>
                <c:pt idx="1733">
                  <c:v>39833</c:v>
                </c:pt>
                <c:pt idx="1734">
                  <c:v>39834</c:v>
                </c:pt>
                <c:pt idx="1735">
                  <c:v>39835</c:v>
                </c:pt>
                <c:pt idx="1736">
                  <c:v>39836</c:v>
                </c:pt>
                <c:pt idx="1737">
                  <c:v>39837</c:v>
                </c:pt>
                <c:pt idx="1738">
                  <c:v>39838</c:v>
                </c:pt>
                <c:pt idx="1739">
                  <c:v>39839</c:v>
                </c:pt>
                <c:pt idx="1740">
                  <c:v>39840</c:v>
                </c:pt>
                <c:pt idx="1741">
                  <c:v>39841</c:v>
                </c:pt>
                <c:pt idx="1742">
                  <c:v>39842</c:v>
                </c:pt>
                <c:pt idx="1743">
                  <c:v>39843</c:v>
                </c:pt>
                <c:pt idx="1744">
                  <c:v>39844</c:v>
                </c:pt>
                <c:pt idx="1745">
                  <c:v>39845</c:v>
                </c:pt>
                <c:pt idx="1746">
                  <c:v>39846</c:v>
                </c:pt>
                <c:pt idx="1747">
                  <c:v>39847</c:v>
                </c:pt>
                <c:pt idx="1748">
                  <c:v>39848</c:v>
                </c:pt>
                <c:pt idx="1749">
                  <c:v>39849</c:v>
                </c:pt>
                <c:pt idx="1750">
                  <c:v>39850</c:v>
                </c:pt>
                <c:pt idx="1751">
                  <c:v>39851</c:v>
                </c:pt>
                <c:pt idx="1752">
                  <c:v>39852</c:v>
                </c:pt>
                <c:pt idx="1753">
                  <c:v>39853</c:v>
                </c:pt>
                <c:pt idx="1754">
                  <c:v>39854</c:v>
                </c:pt>
                <c:pt idx="1755">
                  <c:v>39855</c:v>
                </c:pt>
                <c:pt idx="1756">
                  <c:v>39856</c:v>
                </c:pt>
                <c:pt idx="1757">
                  <c:v>39857</c:v>
                </c:pt>
                <c:pt idx="1758">
                  <c:v>39858</c:v>
                </c:pt>
                <c:pt idx="1759">
                  <c:v>39859</c:v>
                </c:pt>
                <c:pt idx="1760">
                  <c:v>39860</c:v>
                </c:pt>
                <c:pt idx="1761">
                  <c:v>39861</c:v>
                </c:pt>
                <c:pt idx="1762">
                  <c:v>39862</c:v>
                </c:pt>
                <c:pt idx="1763">
                  <c:v>39863</c:v>
                </c:pt>
                <c:pt idx="1764">
                  <c:v>39864</c:v>
                </c:pt>
                <c:pt idx="1765">
                  <c:v>39865</c:v>
                </c:pt>
                <c:pt idx="1766">
                  <c:v>39866</c:v>
                </c:pt>
                <c:pt idx="1767">
                  <c:v>39867</c:v>
                </c:pt>
                <c:pt idx="1768">
                  <c:v>39868</c:v>
                </c:pt>
                <c:pt idx="1769">
                  <c:v>39869</c:v>
                </c:pt>
                <c:pt idx="1770">
                  <c:v>39870</c:v>
                </c:pt>
                <c:pt idx="1771">
                  <c:v>39871</c:v>
                </c:pt>
                <c:pt idx="1772">
                  <c:v>39872</c:v>
                </c:pt>
                <c:pt idx="1773">
                  <c:v>39873</c:v>
                </c:pt>
                <c:pt idx="1774">
                  <c:v>39874</c:v>
                </c:pt>
                <c:pt idx="1775">
                  <c:v>39875</c:v>
                </c:pt>
                <c:pt idx="1776">
                  <c:v>39876</c:v>
                </c:pt>
                <c:pt idx="1777">
                  <c:v>39877</c:v>
                </c:pt>
                <c:pt idx="1778">
                  <c:v>39878</c:v>
                </c:pt>
                <c:pt idx="1779">
                  <c:v>39879</c:v>
                </c:pt>
                <c:pt idx="1780">
                  <c:v>39880</c:v>
                </c:pt>
                <c:pt idx="1781">
                  <c:v>39881</c:v>
                </c:pt>
                <c:pt idx="1782">
                  <c:v>39882</c:v>
                </c:pt>
                <c:pt idx="1783">
                  <c:v>39883</c:v>
                </c:pt>
                <c:pt idx="1784">
                  <c:v>39884</c:v>
                </c:pt>
                <c:pt idx="1785">
                  <c:v>39885</c:v>
                </c:pt>
                <c:pt idx="1786">
                  <c:v>39886</c:v>
                </c:pt>
                <c:pt idx="1787">
                  <c:v>39887</c:v>
                </c:pt>
                <c:pt idx="1788">
                  <c:v>39888</c:v>
                </c:pt>
                <c:pt idx="1789">
                  <c:v>39889</c:v>
                </c:pt>
                <c:pt idx="1790">
                  <c:v>39890</c:v>
                </c:pt>
                <c:pt idx="1791">
                  <c:v>39891</c:v>
                </c:pt>
                <c:pt idx="1792">
                  <c:v>39892</c:v>
                </c:pt>
                <c:pt idx="1793">
                  <c:v>39893</c:v>
                </c:pt>
                <c:pt idx="1794">
                  <c:v>39894</c:v>
                </c:pt>
                <c:pt idx="1795">
                  <c:v>39895</c:v>
                </c:pt>
                <c:pt idx="1796">
                  <c:v>39896</c:v>
                </c:pt>
                <c:pt idx="1797">
                  <c:v>39897</c:v>
                </c:pt>
                <c:pt idx="1798">
                  <c:v>39898</c:v>
                </c:pt>
                <c:pt idx="1799">
                  <c:v>39899</c:v>
                </c:pt>
                <c:pt idx="1800">
                  <c:v>39900</c:v>
                </c:pt>
                <c:pt idx="1801">
                  <c:v>39901</c:v>
                </c:pt>
                <c:pt idx="1802">
                  <c:v>39902</c:v>
                </c:pt>
                <c:pt idx="1803">
                  <c:v>39903</c:v>
                </c:pt>
                <c:pt idx="1804">
                  <c:v>39904</c:v>
                </c:pt>
                <c:pt idx="1805">
                  <c:v>39905</c:v>
                </c:pt>
                <c:pt idx="1806">
                  <c:v>39906</c:v>
                </c:pt>
                <c:pt idx="1807">
                  <c:v>39907</c:v>
                </c:pt>
                <c:pt idx="1808">
                  <c:v>39908</c:v>
                </c:pt>
                <c:pt idx="1809">
                  <c:v>39909</c:v>
                </c:pt>
                <c:pt idx="1810">
                  <c:v>39910</c:v>
                </c:pt>
                <c:pt idx="1811">
                  <c:v>39911</c:v>
                </c:pt>
                <c:pt idx="1812">
                  <c:v>39912</c:v>
                </c:pt>
                <c:pt idx="1813">
                  <c:v>39913</c:v>
                </c:pt>
                <c:pt idx="1814">
                  <c:v>39914</c:v>
                </c:pt>
                <c:pt idx="1815">
                  <c:v>39915</c:v>
                </c:pt>
                <c:pt idx="1816">
                  <c:v>39916</c:v>
                </c:pt>
                <c:pt idx="1817">
                  <c:v>39917</c:v>
                </c:pt>
                <c:pt idx="1818">
                  <c:v>39918</c:v>
                </c:pt>
                <c:pt idx="1819">
                  <c:v>39919</c:v>
                </c:pt>
                <c:pt idx="1820">
                  <c:v>39920</c:v>
                </c:pt>
                <c:pt idx="1821">
                  <c:v>39921</c:v>
                </c:pt>
                <c:pt idx="1822">
                  <c:v>39922</c:v>
                </c:pt>
                <c:pt idx="1823">
                  <c:v>39923</c:v>
                </c:pt>
                <c:pt idx="1824">
                  <c:v>39924</c:v>
                </c:pt>
                <c:pt idx="1825">
                  <c:v>39925</c:v>
                </c:pt>
                <c:pt idx="1826">
                  <c:v>39926</c:v>
                </c:pt>
                <c:pt idx="1827">
                  <c:v>39927</c:v>
                </c:pt>
                <c:pt idx="1828">
                  <c:v>39928</c:v>
                </c:pt>
                <c:pt idx="1829">
                  <c:v>39929</c:v>
                </c:pt>
                <c:pt idx="1830">
                  <c:v>39930</c:v>
                </c:pt>
                <c:pt idx="1831">
                  <c:v>39931</c:v>
                </c:pt>
                <c:pt idx="1832">
                  <c:v>39932</c:v>
                </c:pt>
                <c:pt idx="1833">
                  <c:v>39933</c:v>
                </c:pt>
                <c:pt idx="1834">
                  <c:v>39934</c:v>
                </c:pt>
                <c:pt idx="1835">
                  <c:v>39935</c:v>
                </c:pt>
                <c:pt idx="1836">
                  <c:v>39936</c:v>
                </c:pt>
                <c:pt idx="1837">
                  <c:v>39937</c:v>
                </c:pt>
                <c:pt idx="1838">
                  <c:v>39938</c:v>
                </c:pt>
                <c:pt idx="1839">
                  <c:v>39939</c:v>
                </c:pt>
                <c:pt idx="1840">
                  <c:v>39940</c:v>
                </c:pt>
                <c:pt idx="1841">
                  <c:v>39941</c:v>
                </c:pt>
                <c:pt idx="1842">
                  <c:v>39942</c:v>
                </c:pt>
                <c:pt idx="1843">
                  <c:v>39943</c:v>
                </c:pt>
                <c:pt idx="1844">
                  <c:v>39944</c:v>
                </c:pt>
                <c:pt idx="1845">
                  <c:v>39945</c:v>
                </c:pt>
                <c:pt idx="1846">
                  <c:v>39946</c:v>
                </c:pt>
                <c:pt idx="1847">
                  <c:v>39947</c:v>
                </c:pt>
                <c:pt idx="1848">
                  <c:v>39948</c:v>
                </c:pt>
                <c:pt idx="1849">
                  <c:v>39949</c:v>
                </c:pt>
                <c:pt idx="1850">
                  <c:v>39950</c:v>
                </c:pt>
                <c:pt idx="1851">
                  <c:v>39951</c:v>
                </c:pt>
                <c:pt idx="1852">
                  <c:v>39952</c:v>
                </c:pt>
                <c:pt idx="1853">
                  <c:v>39953</c:v>
                </c:pt>
                <c:pt idx="1854">
                  <c:v>39954</c:v>
                </c:pt>
                <c:pt idx="1855">
                  <c:v>39955</c:v>
                </c:pt>
                <c:pt idx="1856">
                  <c:v>39956</c:v>
                </c:pt>
                <c:pt idx="1857">
                  <c:v>39957</c:v>
                </c:pt>
                <c:pt idx="1858">
                  <c:v>39958</c:v>
                </c:pt>
                <c:pt idx="1859">
                  <c:v>39959</c:v>
                </c:pt>
                <c:pt idx="1860">
                  <c:v>39960</c:v>
                </c:pt>
                <c:pt idx="1861">
                  <c:v>39961</c:v>
                </c:pt>
                <c:pt idx="1862">
                  <c:v>39962</c:v>
                </c:pt>
                <c:pt idx="1863">
                  <c:v>39963</c:v>
                </c:pt>
                <c:pt idx="1864">
                  <c:v>39964</c:v>
                </c:pt>
                <c:pt idx="1865">
                  <c:v>39965</c:v>
                </c:pt>
                <c:pt idx="1866">
                  <c:v>39966</c:v>
                </c:pt>
                <c:pt idx="1867">
                  <c:v>39967</c:v>
                </c:pt>
                <c:pt idx="1868">
                  <c:v>39968</c:v>
                </c:pt>
                <c:pt idx="1869">
                  <c:v>39969</c:v>
                </c:pt>
                <c:pt idx="1870">
                  <c:v>39970</c:v>
                </c:pt>
                <c:pt idx="1871">
                  <c:v>39971</c:v>
                </c:pt>
                <c:pt idx="1872">
                  <c:v>39972</c:v>
                </c:pt>
                <c:pt idx="1873">
                  <c:v>39973</c:v>
                </c:pt>
                <c:pt idx="1874">
                  <c:v>39974</c:v>
                </c:pt>
                <c:pt idx="1875">
                  <c:v>39975</c:v>
                </c:pt>
                <c:pt idx="1876">
                  <c:v>39976</c:v>
                </c:pt>
                <c:pt idx="1877">
                  <c:v>39977</c:v>
                </c:pt>
                <c:pt idx="1878">
                  <c:v>39978</c:v>
                </c:pt>
                <c:pt idx="1879">
                  <c:v>39979</c:v>
                </c:pt>
                <c:pt idx="1880">
                  <c:v>39980</c:v>
                </c:pt>
                <c:pt idx="1881">
                  <c:v>39981</c:v>
                </c:pt>
                <c:pt idx="1882">
                  <c:v>39982</c:v>
                </c:pt>
                <c:pt idx="1883">
                  <c:v>39983</c:v>
                </c:pt>
                <c:pt idx="1884">
                  <c:v>39984</c:v>
                </c:pt>
                <c:pt idx="1885">
                  <c:v>39985</c:v>
                </c:pt>
                <c:pt idx="1886">
                  <c:v>39986</c:v>
                </c:pt>
                <c:pt idx="1887">
                  <c:v>39987</c:v>
                </c:pt>
                <c:pt idx="1888">
                  <c:v>39988</c:v>
                </c:pt>
                <c:pt idx="1889">
                  <c:v>39989</c:v>
                </c:pt>
                <c:pt idx="1890">
                  <c:v>39990</c:v>
                </c:pt>
                <c:pt idx="1891">
                  <c:v>39991</c:v>
                </c:pt>
                <c:pt idx="1892">
                  <c:v>39992</c:v>
                </c:pt>
                <c:pt idx="1893">
                  <c:v>39993</c:v>
                </c:pt>
                <c:pt idx="1894">
                  <c:v>39994</c:v>
                </c:pt>
                <c:pt idx="1895">
                  <c:v>39995</c:v>
                </c:pt>
                <c:pt idx="1896">
                  <c:v>39996</c:v>
                </c:pt>
                <c:pt idx="1897">
                  <c:v>39997</c:v>
                </c:pt>
                <c:pt idx="1898">
                  <c:v>39998</c:v>
                </c:pt>
                <c:pt idx="1899">
                  <c:v>39999</c:v>
                </c:pt>
                <c:pt idx="1900">
                  <c:v>40000</c:v>
                </c:pt>
                <c:pt idx="1901">
                  <c:v>40001</c:v>
                </c:pt>
                <c:pt idx="1902">
                  <c:v>40002</c:v>
                </c:pt>
                <c:pt idx="1903">
                  <c:v>40003</c:v>
                </c:pt>
                <c:pt idx="1904">
                  <c:v>40004</c:v>
                </c:pt>
                <c:pt idx="1905">
                  <c:v>40005</c:v>
                </c:pt>
                <c:pt idx="1906">
                  <c:v>40006</c:v>
                </c:pt>
                <c:pt idx="1907">
                  <c:v>40007</c:v>
                </c:pt>
                <c:pt idx="1908">
                  <c:v>40008</c:v>
                </c:pt>
                <c:pt idx="1909">
                  <c:v>40009</c:v>
                </c:pt>
                <c:pt idx="1910">
                  <c:v>40010</c:v>
                </c:pt>
                <c:pt idx="1911">
                  <c:v>40011</c:v>
                </c:pt>
                <c:pt idx="1912">
                  <c:v>40012</c:v>
                </c:pt>
                <c:pt idx="1913">
                  <c:v>40013</c:v>
                </c:pt>
                <c:pt idx="1914">
                  <c:v>40014</c:v>
                </c:pt>
                <c:pt idx="1915">
                  <c:v>40015</c:v>
                </c:pt>
                <c:pt idx="1916">
                  <c:v>40016</c:v>
                </c:pt>
                <c:pt idx="1917">
                  <c:v>40017</c:v>
                </c:pt>
                <c:pt idx="1918">
                  <c:v>40018</c:v>
                </c:pt>
                <c:pt idx="1919">
                  <c:v>40019</c:v>
                </c:pt>
                <c:pt idx="1920">
                  <c:v>40020</c:v>
                </c:pt>
                <c:pt idx="1921">
                  <c:v>40021</c:v>
                </c:pt>
                <c:pt idx="1922">
                  <c:v>40022</c:v>
                </c:pt>
                <c:pt idx="1923">
                  <c:v>40023</c:v>
                </c:pt>
                <c:pt idx="1924">
                  <c:v>40024</c:v>
                </c:pt>
                <c:pt idx="1925">
                  <c:v>40025</c:v>
                </c:pt>
                <c:pt idx="1926">
                  <c:v>40026</c:v>
                </c:pt>
                <c:pt idx="1927">
                  <c:v>40027</c:v>
                </c:pt>
                <c:pt idx="1928">
                  <c:v>40028</c:v>
                </c:pt>
                <c:pt idx="1929">
                  <c:v>40029</c:v>
                </c:pt>
                <c:pt idx="1930">
                  <c:v>40030</c:v>
                </c:pt>
                <c:pt idx="1931">
                  <c:v>40031</c:v>
                </c:pt>
                <c:pt idx="1932">
                  <c:v>40032</c:v>
                </c:pt>
                <c:pt idx="1933">
                  <c:v>40033</c:v>
                </c:pt>
                <c:pt idx="1934">
                  <c:v>40034</c:v>
                </c:pt>
                <c:pt idx="1935">
                  <c:v>40035</c:v>
                </c:pt>
                <c:pt idx="1936">
                  <c:v>40036</c:v>
                </c:pt>
                <c:pt idx="1937">
                  <c:v>40037</c:v>
                </c:pt>
                <c:pt idx="1938">
                  <c:v>40038</c:v>
                </c:pt>
                <c:pt idx="1939">
                  <c:v>40039</c:v>
                </c:pt>
                <c:pt idx="1940">
                  <c:v>40040</c:v>
                </c:pt>
                <c:pt idx="1941">
                  <c:v>40041</c:v>
                </c:pt>
                <c:pt idx="1942">
                  <c:v>40042</c:v>
                </c:pt>
                <c:pt idx="1943">
                  <c:v>40043</c:v>
                </c:pt>
                <c:pt idx="1944">
                  <c:v>40044</c:v>
                </c:pt>
                <c:pt idx="1945">
                  <c:v>40045</c:v>
                </c:pt>
                <c:pt idx="1946">
                  <c:v>40046</c:v>
                </c:pt>
                <c:pt idx="1947">
                  <c:v>40047</c:v>
                </c:pt>
                <c:pt idx="1948">
                  <c:v>40048</c:v>
                </c:pt>
                <c:pt idx="1949">
                  <c:v>40049</c:v>
                </c:pt>
                <c:pt idx="1950">
                  <c:v>40050</c:v>
                </c:pt>
                <c:pt idx="1951">
                  <c:v>40051</c:v>
                </c:pt>
                <c:pt idx="1952">
                  <c:v>40052</c:v>
                </c:pt>
                <c:pt idx="1953">
                  <c:v>40053</c:v>
                </c:pt>
                <c:pt idx="1954">
                  <c:v>40054</c:v>
                </c:pt>
                <c:pt idx="1955">
                  <c:v>40055</c:v>
                </c:pt>
                <c:pt idx="1956">
                  <c:v>40056</c:v>
                </c:pt>
                <c:pt idx="1957">
                  <c:v>40057</c:v>
                </c:pt>
                <c:pt idx="1958">
                  <c:v>40058</c:v>
                </c:pt>
                <c:pt idx="1959">
                  <c:v>40059</c:v>
                </c:pt>
                <c:pt idx="1960">
                  <c:v>40060</c:v>
                </c:pt>
                <c:pt idx="1961">
                  <c:v>40061</c:v>
                </c:pt>
                <c:pt idx="1962">
                  <c:v>40062</c:v>
                </c:pt>
                <c:pt idx="1963">
                  <c:v>40063</c:v>
                </c:pt>
                <c:pt idx="1964">
                  <c:v>40064</c:v>
                </c:pt>
                <c:pt idx="1965">
                  <c:v>40065</c:v>
                </c:pt>
                <c:pt idx="1966">
                  <c:v>40066</c:v>
                </c:pt>
                <c:pt idx="1967">
                  <c:v>40067</c:v>
                </c:pt>
                <c:pt idx="1968">
                  <c:v>40068</c:v>
                </c:pt>
                <c:pt idx="1969">
                  <c:v>40069</c:v>
                </c:pt>
                <c:pt idx="1970">
                  <c:v>40070</c:v>
                </c:pt>
                <c:pt idx="1971">
                  <c:v>40071</c:v>
                </c:pt>
                <c:pt idx="1972">
                  <c:v>40072</c:v>
                </c:pt>
                <c:pt idx="1973">
                  <c:v>40073</c:v>
                </c:pt>
                <c:pt idx="1974">
                  <c:v>40074</c:v>
                </c:pt>
                <c:pt idx="1975">
                  <c:v>40075</c:v>
                </c:pt>
                <c:pt idx="1976">
                  <c:v>40076</c:v>
                </c:pt>
                <c:pt idx="1977">
                  <c:v>40077</c:v>
                </c:pt>
                <c:pt idx="1978">
                  <c:v>40078</c:v>
                </c:pt>
                <c:pt idx="1979">
                  <c:v>40079</c:v>
                </c:pt>
                <c:pt idx="1980">
                  <c:v>40080</c:v>
                </c:pt>
                <c:pt idx="1981">
                  <c:v>40081</c:v>
                </c:pt>
                <c:pt idx="1982">
                  <c:v>40082</c:v>
                </c:pt>
                <c:pt idx="1983">
                  <c:v>40083</c:v>
                </c:pt>
                <c:pt idx="1984">
                  <c:v>40084</c:v>
                </c:pt>
                <c:pt idx="1985">
                  <c:v>40085</c:v>
                </c:pt>
                <c:pt idx="1986">
                  <c:v>40086</c:v>
                </c:pt>
                <c:pt idx="1987">
                  <c:v>40087</c:v>
                </c:pt>
                <c:pt idx="1988">
                  <c:v>40088</c:v>
                </c:pt>
                <c:pt idx="1989">
                  <c:v>40089</c:v>
                </c:pt>
                <c:pt idx="1990">
                  <c:v>40090</c:v>
                </c:pt>
                <c:pt idx="1991">
                  <c:v>40091</c:v>
                </c:pt>
                <c:pt idx="1992">
                  <c:v>40092</c:v>
                </c:pt>
                <c:pt idx="1993">
                  <c:v>40093</c:v>
                </c:pt>
                <c:pt idx="1994">
                  <c:v>40094</c:v>
                </c:pt>
                <c:pt idx="1995">
                  <c:v>40095</c:v>
                </c:pt>
                <c:pt idx="1996">
                  <c:v>40096</c:v>
                </c:pt>
                <c:pt idx="1997">
                  <c:v>40097</c:v>
                </c:pt>
                <c:pt idx="1998">
                  <c:v>40098</c:v>
                </c:pt>
                <c:pt idx="1999">
                  <c:v>40099</c:v>
                </c:pt>
                <c:pt idx="2000">
                  <c:v>40100</c:v>
                </c:pt>
                <c:pt idx="2001">
                  <c:v>40101</c:v>
                </c:pt>
                <c:pt idx="2002">
                  <c:v>40102</c:v>
                </c:pt>
                <c:pt idx="2003">
                  <c:v>40103</c:v>
                </c:pt>
                <c:pt idx="2004">
                  <c:v>40104</c:v>
                </c:pt>
                <c:pt idx="2005">
                  <c:v>40105</c:v>
                </c:pt>
                <c:pt idx="2006">
                  <c:v>40106</c:v>
                </c:pt>
                <c:pt idx="2007">
                  <c:v>40107</c:v>
                </c:pt>
                <c:pt idx="2008">
                  <c:v>40108</c:v>
                </c:pt>
                <c:pt idx="2009">
                  <c:v>40109</c:v>
                </c:pt>
                <c:pt idx="2010">
                  <c:v>40110</c:v>
                </c:pt>
                <c:pt idx="2011">
                  <c:v>40111</c:v>
                </c:pt>
                <c:pt idx="2012">
                  <c:v>40112</c:v>
                </c:pt>
                <c:pt idx="2013">
                  <c:v>40113</c:v>
                </c:pt>
                <c:pt idx="2014">
                  <c:v>40114</c:v>
                </c:pt>
                <c:pt idx="2015">
                  <c:v>40115</c:v>
                </c:pt>
                <c:pt idx="2016">
                  <c:v>40116</c:v>
                </c:pt>
                <c:pt idx="2017">
                  <c:v>40117</c:v>
                </c:pt>
                <c:pt idx="2018">
                  <c:v>40118</c:v>
                </c:pt>
                <c:pt idx="2019">
                  <c:v>40119</c:v>
                </c:pt>
                <c:pt idx="2020">
                  <c:v>40120</c:v>
                </c:pt>
                <c:pt idx="2021">
                  <c:v>40121</c:v>
                </c:pt>
                <c:pt idx="2022">
                  <c:v>40122</c:v>
                </c:pt>
                <c:pt idx="2023">
                  <c:v>40123</c:v>
                </c:pt>
                <c:pt idx="2024">
                  <c:v>40124</c:v>
                </c:pt>
                <c:pt idx="2025">
                  <c:v>40125</c:v>
                </c:pt>
                <c:pt idx="2026">
                  <c:v>40126</c:v>
                </c:pt>
                <c:pt idx="2027">
                  <c:v>40127</c:v>
                </c:pt>
                <c:pt idx="2028">
                  <c:v>40128</c:v>
                </c:pt>
                <c:pt idx="2029">
                  <c:v>40129</c:v>
                </c:pt>
                <c:pt idx="2030">
                  <c:v>40130</c:v>
                </c:pt>
                <c:pt idx="2031">
                  <c:v>40131</c:v>
                </c:pt>
                <c:pt idx="2032">
                  <c:v>40132</c:v>
                </c:pt>
                <c:pt idx="2033">
                  <c:v>40133</c:v>
                </c:pt>
                <c:pt idx="2034">
                  <c:v>40134</c:v>
                </c:pt>
                <c:pt idx="2035">
                  <c:v>40135</c:v>
                </c:pt>
                <c:pt idx="2036">
                  <c:v>40136</c:v>
                </c:pt>
                <c:pt idx="2037">
                  <c:v>40137</c:v>
                </c:pt>
                <c:pt idx="2038">
                  <c:v>40138</c:v>
                </c:pt>
                <c:pt idx="2039">
                  <c:v>40139</c:v>
                </c:pt>
                <c:pt idx="2040">
                  <c:v>40140</c:v>
                </c:pt>
                <c:pt idx="2041">
                  <c:v>40141</c:v>
                </c:pt>
                <c:pt idx="2042">
                  <c:v>40142</c:v>
                </c:pt>
                <c:pt idx="2043">
                  <c:v>40143</c:v>
                </c:pt>
                <c:pt idx="2044">
                  <c:v>40144</c:v>
                </c:pt>
                <c:pt idx="2045">
                  <c:v>40145</c:v>
                </c:pt>
                <c:pt idx="2046">
                  <c:v>40146</c:v>
                </c:pt>
                <c:pt idx="2047">
                  <c:v>40147</c:v>
                </c:pt>
                <c:pt idx="2048">
                  <c:v>40148</c:v>
                </c:pt>
                <c:pt idx="2049">
                  <c:v>40149</c:v>
                </c:pt>
                <c:pt idx="2050">
                  <c:v>40150</c:v>
                </c:pt>
                <c:pt idx="2051">
                  <c:v>40151</c:v>
                </c:pt>
                <c:pt idx="2052">
                  <c:v>40152</c:v>
                </c:pt>
                <c:pt idx="2053">
                  <c:v>40153</c:v>
                </c:pt>
                <c:pt idx="2054">
                  <c:v>40154</c:v>
                </c:pt>
                <c:pt idx="2055">
                  <c:v>40155</c:v>
                </c:pt>
                <c:pt idx="2056">
                  <c:v>40156</c:v>
                </c:pt>
                <c:pt idx="2057">
                  <c:v>40157</c:v>
                </c:pt>
                <c:pt idx="2058">
                  <c:v>40158</c:v>
                </c:pt>
                <c:pt idx="2059">
                  <c:v>40159</c:v>
                </c:pt>
                <c:pt idx="2060">
                  <c:v>40160</c:v>
                </c:pt>
                <c:pt idx="2061">
                  <c:v>40161</c:v>
                </c:pt>
                <c:pt idx="2062">
                  <c:v>40162</c:v>
                </c:pt>
                <c:pt idx="2063">
                  <c:v>40163</c:v>
                </c:pt>
                <c:pt idx="2064">
                  <c:v>40164</c:v>
                </c:pt>
                <c:pt idx="2065">
                  <c:v>40165</c:v>
                </c:pt>
                <c:pt idx="2066">
                  <c:v>40166</c:v>
                </c:pt>
                <c:pt idx="2067">
                  <c:v>40167</c:v>
                </c:pt>
                <c:pt idx="2068">
                  <c:v>40168</c:v>
                </c:pt>
                <c:pt idx="2069">
                  <c:v>40169</c:v>
                </c:pt>
                <c:pt idx="2070">
                  <c:v>40170</c:v>
                </c:pt>
                <c:pt idx="2071">
                  <c:v>40171</c:v>
                </c:pt>
                <c:pt idx="2072">
                  <c:v>40172</c:v>
                </c:pt>
                <c:pt idx="2073">
                  <c:v>40173</c:v>
                </c:pt>
                <c:pt idx="2074">
                  <c:v>40174</c:v>
                </c:pt>
                <c:pt idx="2075">
                  <c:v>40175</c:v>
                </c:pt>
                <c:pt idx="2076">
                  <c:v>40176</c:v>
                </c:pt>
                <c:pt idx="2077">
                  <c:v>40177</c:v>
                </c:pt>
                <c:pt idx="2078">
                  <c:v>40178</c:v>
                </c:pt>
                <c:pt idx="2079">
                  <c:v>40179</c:v>
                </c:pt>
                <c:pt idx="2080">
                  <c:v>40180</c:v>
                </c:pt>
                <c:pt idx="2081">
                  <c:v>40181</c:v>
                </c:pt>
                <c:pt idx="2082">
                  <c:v>40182</c:v>
                </c:pt>
                <c:pt idx="2083">
                  <c:v>40183</c:v>
                </c:pt>
                <c:pt idx="2084">
                  <c:v>40184</c:v>
                </c:pt>
                <c:pt idx="2085">
                  <c:v>40185</c:v>
                </c:pt>
                <c:pt idx="2086">
                  <c:v>40186</c:v>
                </c:pt>
                <c:pt idx="2087">
                  <c:v>40187</c:v>
                </c:pt>
                <c:pt idx="2088">
                  <c:v>40188</c:v>
                </c:pt>
                <c:pt idx="2089">
                  <c:v>40189</c:v>
                </c:pt>
                <c:pt idx="2090">
                  <c:v>40190</c:v>
                </c:pt>
                <c:pt idx="2091">
                  <c:v>40191</c:v>
                </c:pt>
                <c:pt idx="2092">
                  <c:v>40192</c:v>
                </c:pt>
                <c:pt idx="2093">
                  <c:v>40193</c:v>
                </c:pt>
                <c:pt idx="2094">
                  <c:v>40194</c:v>
                </c:pt>
                <c:pt idx="2095">
                  <c:v>40195</c:v>
                </c:pt>
                <c:pt idx="2096">
                  <c:v>40196</c:v>
                </c:pt>
                <c:pt idx="2097">
                  <c:v>40197</c:v>
                </c:pt>
                <c:pt idx="2098">
                  <c:v>40198</c:v>
                </c:pt>
                <c:pt idx="2099">
                  <c:v>40199</c:v>
                </c:pt>
                <c:pt idx="2100">
                  <c:v>40200</c:v>
                </c:pt>
                <c:pt idx="2101">
                  <c:v>40201</c:v>
                </c:pt>
                <c:pt idx="2102">
                  <c:v>40202</c:v>
                </c:pt>
                <c:pt idx="2103">
                  <c:v>40203</c:v>
                </c:pt>
                <c:pt idx="2104">
                  <c:v>40204</c:v>
                </c:pt>
                <c:pt idx="2105">
                  <c:v>40205</c:v>
                </c:pt>
                <c:pt idx="2106">
                  <c:v>40206</c:v>
                </c:pt>
                <c:pt idx="2107">
                  <c:v>40207</c:v>
                </c:pt>
                <c:pt idx="2108">
                  <c:v>40208</c:v>
                </c:pt>
                <c:pt idx="2109">
                  <c:v>40209</c:v>
                </c:pt>
                <c:pt idx="2110">
                  <c:v>40210</c:v>
                </c:pt>
                <c:pt idx="2111">
                  <c:v>40211</c:v>
                </c:pt>
                <c:pt idx="2112">
                  <c:v>40212</c:v>
                </c:pt>
                <c:pt idx="2113">
                  <c:v>40213</c:v>
                </c:pt>
                <c:pt idx="2114">
                  <c:v>40214</c:v>
                </c:pt>
                <c:pt idx="2115">
                  <c:v>40215</c:v>
                </c:pt>
                <c:pt idx="2116">
                  <c:v>40216</c:v>
                </c:pt>
                <c:pt idx="2117">
                  <c:v>40217</c:v>
                </c:pt>
                <c:pt idx="2118">
                  <c:v>40218</c:v>
                </c:pt>
                <c:pt idx="2119">
                  <c:v>40219</c:v>
                </c:pt>
                <c:pt idx="2120">
                  <c:v>40220</c:v>
                </c:pt>
                <c:pt idx="2121">
                  <c:v>40221</c:v>
                </c:pt>
                <c:pt idx="2122">
                  <c:v>40222</c:v>
                </c:pt>
                <c:pt idx="2123">
                  <c:v>40223</c:v>
                </c:pt>
                <c:pt idx="2124">
                  <c:v>40224</c:v>
                </c:pt>
                <c:pt idx="2125">
                  <c:v>40225</c:v>
                </c:pt>
                <c:pt idx="2126">
                  <c:v>40226</c:v>
                </c:pt>
                <c:pt idx="2127">
                  <c:v>40227</c:v>
                </c:pt>
                <c:pt idx="2128">
                  <c:v>40228</c:v>
                </c:pt>
                <c:pt idx="2129">
                  <c:v>40229</c:v>
                </c:pt>
                <c:pt idx="2130">
                  <c:v>40230</c:v>
                </c:pt>
                <c:pt idx="2131">
                  <c:v>40231</c:v>
                </c:pt>
                <c:pt idx="2132">
                  <c:v>40232</c:v>
                </c:pt>
                <c:pt idx="2133">
                  <c:v>40233</c:v>
                </c:pt>
                <c:pt idx="2134">
                  <c:v>40234</c:v>
                </c:pt>
                <c:pt idx="2135">
                  <c:v>40235</c:v>
                </c:pt>
                <c:pt idx="2136">
                  <c:v>40236</c:v>
                </c:pt>
                <c:pt idx="2137">
                  <c:v>40237</c:v>
                </c:pt>
                <c:pt idx="2138">
                  <c:v>40238</c:v>
                </c:pt>
                <c:pt idx="2139">
                  <c:v>40239</c:v>
                </c:pt>
                <c:pt idx="2140">
                  <c:v>40240</c:v>
                </c:pt>
                <c:pt idx="2141">
                  <c:v>40241</c:v>
                </c:pt>
                <c:pt idx="2142">
                  <c:v>40242</c:v>
                </c:pt>
                <c:pt idx="2143">
                  <c:v>40243</c:v>
                </c:pt>
                <c:pt idx="2144">
                  <c:v>40244</c:v>
                </c:pt>
                <c:pt idx="2145">
                  <c:v>40245</c:v>
                </c:pt>
                <c:pt idx="2146">
                  <c:v>40246</c:v>
                </c:pt>
                <c:pt idx="2147">
                  <c:v>40247</c:v>
                </c:pt>
                <c:pt idx="2148">
                  <c:v>40248</c:v>
                </c:pt>
                <c:pt idx="2149">
                  <c:v>40249</c:v>
                </c:pt>
                <c:pt idx="2150">
                  <c:v>40250</c:v>
                </c:pt>
                <c:pt idx="2151">
                  <c:v>40251</c:v>
                </c:pt>
                <c:pt idx="2152">
                  <c:v>40252</c:v>
                </c:pt>
                <c:pt idx="2153">
                  <c:v>40253</c:v>
                </c:pt>
                <c:pt idx="2154">
                  <c:v>40254</c:v>
                </c:pt>
                <c:pt idx="2155">
                  <c:v>40255</c:v>
                </c:pt>
                <c:pt idx="2156">
                  <c:v>40256</c:v>
                </c:pt>
                <c:pt idx="2157">
                  <c:v>40257</c:v>
                </c:pt>
                <c:pt idx="2158">
                  <c:v>40258</c:v>
                </c:pt>
                <c:pt idx="2159">
                  <c:v>40259</c:v>
                </c:pt>
                <c:pt idx="2160">
                  <c:v>40260</c:v>
                </c:pt>
                <c:pt idx="2161">
                  <c:v>40261</c:v>
                </c:pt>
                <c:pt idx="2162">
                  <c:v>40262</c:v>
                </c:pt>
                <c:pt idx="2163">
                  <c:v>40263</c:v>
                </c:pt>
                <c:pt idx="2164">
                  <c:v>40264</c:v>
                </c:pt>
                <c:pt idx="2165">
                  <c:v>40265</c:v>
                </c:pt>
                <c:pt idx="2166">
                  <c:v>40266</c:v>
                </c:pt>
                <c:pt idx="2167">
                  <c:v>40267</c:v>
                </c:pt>
                <c:pt idx="2168">
                  <c:v>40268</c:v>
                </c:pt>
                <c:pt idx="2169">
                  <c:v>40269</c:v>
                </c:pt>
                <c:pt idx="2170">
                  <c:v>40270</c:v>
                </c:pt>
                <c:pt idx="2171">
                  <c:v>40271</c:v>
                </c:pt>
                <c:pt idx="2172">
                  <c:v>40272</c:v>
                </c:pt>
                <c:pt idx="2173">
                  <c:v>40273</c:v>
                </c:pt>
                <c:pt idx="2174">
                  <c:v>40274</c:v>
                </c:pt>
                <c:pt idx="2175">
                  <c:v>40275</c:v>
                </c:pt>
                <c:pt idx="2176">
                  <c:v>40276</c:v>
                </c:pt>
                <c:pt idx="2177">
                  <c:v>40277</c:v>
                </c:pt>
                <c:pt idx="2178">
                  <c:v>40278</c:v>
                </c:pt>
                <c:pt idx="2179">
                  <c:v>40279</c:v>
                </c:pt>
                <c:pt idx="2180">
                  <c:v>40280</c:v>
                </c:pt>
                <c:pt idx="2181">
                  <c:v>40281</c:v>
                </c:pt>
                <c:pt idx="2182">
                  <c:v>40282</c:v>
                </c:pt>
                <c:pt idx="2183">
                  <c:v>40283</c:v>
                </c:pt>
                <c:pt idx="2184">
                  <c:v>40284</c:v>
                </c:pt>
                <c:pt idx="2185">
                  <c:v>40285</c:v>
                </c:pt>
                <c:pt idx="2186">
                  <c:v>40286</c:v>
                </c:pt>
                <c:pt idx="2187">
                  <c:v>40287</c:v>
                </c:pt>
                <c:pt idx="2188">
                  <c:v>40288</c:v>
                </c:pt>
                <c:pt idx="2189">
                  <c:v>40289</c:v>
                </c:pt>
                <c:pt idx="2190">
                  <c:v>40290</c:v>
                </c:pt>
                <c:pt idx="2191">
                  <c:v>40291</c:v>
                </c:pt>
                <c:pt idx="2192">
                  <c:v>40292</c:v>
                </c:pt>
                <c:pt idx="2193">
                  <c:v>40293</c:v>
                </c:pt>
                <c:pt idx="2194">
                  <c:v>40294</c:v>
                </c:pt>
                <c:pt idx="2195">
                  <c:v>40295</c:v>
                </c:pt>
                <c:pt idx="2196">
                  <c:v>40296</c:v>
                </c:pt>
                <c:pt idx="2197">
                  <c:v>40297</c:v>
                </c:pt>
                <c:pt idx="2198">
                  <c:v>40298</c:v>
                </c:pt>
                <c:pt idx="2199">
                  <c:v>40299</c:v>
                </c:pt>
                <c:pt idx="2200">
                  <c:v>40300</c:v>
                </c:pt>
                <c:pt idx="2201">
                  <c:v>40301</c:v>
                </c:pt>
                <c:pt idx="2202">
                  <c:v>40302</c:v>
                </c:pt>
                <c:pt idx="2203">
                  <c:v>40303</c:v>
                </c:pt>
                <c:pt idx="2204">
                  <c:v>40304</c:v>
                </c:pt>
                <c:pt idx="2205">
                  <c:v>40305</c:v>
                </c:pt>
                <c:pt idx="2206">
                  <c:v>40306</c:v>
                </c:pt>
                <c:pt idx="2207">
                  <c:v>40307</c:v>
                </c:pt>
                <c:pt idx="2208">
                  <c:v>40308</c:v>
                </c:pt>
                <c:pt idx="2209">
                  <c:v>40309</c:v>
                </c:pt>
                <c:pt idx="2210">
                  <c:v>40310</c:v>
                </c:pt>
                <c:pt idx="2211">
                  <c:v>40311</c:v>
                </c:pt>
                <c:pt idx="2212">
                  <c:v>40312</c:v>
                </c:pt>
                <c:pt idx="2213">
                  <c:v>40313</c:v>
                </c:pt>
                <c:pt idx="2214">
                  <c:v>40314</c:v>
                </c:pt>
                <c:pt idx="2215">
                  <c:v>40315</c:v>
                </c:pt>
                <c:pt idx="2216">
                  <c:v>40316</c:v>
                </c:pt>
                <c:pt idx="2217">
                  <c:v>40317</c:v>
                </c:pt>
                <c:pt idx="2218">
                  <c:v>40318</c:v>
                </c:pt>
                <c:pt idx="2219">
                  <c:v>40319</c:v>
                </c:pt>
                <c:pt idx="2220">
                  <c:v>40320</c:v>
                </c:pt>
                <c:pt idx="2221">
                  <c:v>40321</c:v>
                </c:pt>
                <c:pt idx="2222">
                  <c:v>40322</c:v>
                </c:pt>
                <c:pt idx="2223">
                  <c:v>40323</c:v>
                </c:pt>
                <c:pt idx="2224">
                  <c:v>40324</c:v>
                </c:pt>
                <c:pt idx="2225">
                  <c:v>40325</c:v>
                </c:pt>
                <c:pt idx="2226">
                  <c:v>40326</c:v>
                </c:pt>
                <c:pt idx="2227">
                  <c:v>40327</c:v>
                </c:pt>
                <c:pt idx="2228">
                  <c:v>40328</c:v>
                </c:pt>
                <c:pt idx="2229">
                  <c:v>40329</c:v>
                </c:pt>
                <c:pt idx="2230">
                  <c:v>40330</c:v>
                </c:pt>
                <c:pt idx="2231">
                  <c:v>40331</c:v>
                </c:pt>
                <c:pt idx="2232">
                  <c:v>40332</c:v>
                </c:pt>
                <c:pt idx="2233">
                  <c:v>40333</c:v>
                </c:pt>
                <c:pt idx="2234">
                  <c:v>40334</c:v>
                </c:pt>
                <c:pt idx="2235">
                  <c:v>40335</c:v>
                </c:pt>
                <c:pt idx="2236">
                  <c:v>40336</c:v>
                </c:pt>
                <c:pt idx="2237">
                  <c:v>40337</c:v>
                </c:pt>
                <c:pt idx="2238">
                  <c:v>40338</c:v>
                </c:pt>
                <c:pt idx="2239">
                  <c:v>40339</c:v>
                </c:pt>
                <c:pt idx="2240">
                  <c:v>40340</c:v>
                </c:pt>
                <c:pt idx="2241">
                  <c:v>40341</c:v>
                </c:pt>
                <c:pt idx="2242">
                  <c:v>40342</c:v>
                </c:pt>
                <c:pt idx="2243">
                  <c:v>40343</c:v>
                </c:pt>
                <c:pt idx="2244">
                  <c:v>40344</c:v>
                </c:pt>
                <c:pt idx="2245">
                  <c:v>40345</c:v>
                </c:pt>
                <c:pt idx="2246">
                  <c:v>40346</c:v>
                </c:pt>
                <c:pt idx="2247">
                  <c:v>40347</c:v>
                </c:pt>
                <c:pt idx="2248">
                  <c:v>40348</c:v>
                </c:pt>
                <c:pt idx="2249">
                  <c:v>40349</c:v>
                </c:pt>
                <c:pt idx="2250">
                  <c:v>40350</c:v>
                </c:pt>
                <c:pt idx="2251">
                  <c:v>40351</c:v>
                </c:pt>
                <c:pt idx="2252">
                  <c:v>40352</c:v>
                </c:pt>
                <c:pt idx="2253">
                  <c:v>40353</c:v>
                </c:pt>
                <c:pt idx="2254">
                  <c:v>40354</c:v>
                </c:pt>
                <c:pt idx="2255">
                  <c:v>40355</c:v>
                </c:pt>
                <c:pt idx="2256">
                  <c:v>40356</c:v>
                </c:pt>
                <c:pt idx="2257">
                  <c:v>40357</c:v>
                </c:pt>
                <c:pt idx="2258">
                  <c:v>40358</c:v>
                </c:pt>
                <c:pt idx="2259">
                  <c:v>40359</c:v>
                </c:pt>
                <c:pt idx="2260">
                  <c:v>40360</c:v>
                </c:pt>
                <c:pt idx="2261">
                  <c:v>40361</c:v>
                </c:pt>
                <c:pt idx="2262">
                  <c:v>40362</c:v>
                </c:pt>
                <c:pt idx="2263">
                  <c:v>40363</c:v>
                </c:pt>
                <c:pt idx="2264">
                  <c:v>40364</c:v>
                </c:pt>
                <c:pt idx="2265">
                  <c:v>40365</c:v>
                </c:pt>
                <c:pt idx="2266">
                  <c:v>40366</c:v>
                </c:pt>
                <c:pt idx="2267">
                  <c:v>40367</c:v>
                </c:pt>
                <c:pt idx="2268">
                  <c:v>40368</c:v>
                </c:pt>
                <c:pt idx="2269">
                  <c:v>40369</c:v>
                </c:pt>
                <c:pt idx="2270">
                  <c:v>40370</c:v>
                </c:pt>
                <c:pt idx="2271">
                  <c:v>40371</c:v>
                </c:pt>
                <c:pt idx="2272">
                  <c:v>40372</c:v>
                </c:pt>
                <c:pt idx="2273">
                  <c:v>40373</c:v>
                </c:pt>
                <c:pt idx="2274">
                  <c:v>40374</c:v>
                </c:pt>
                <c:pt idx="2275">
                  <c:v>40375</c:v>
                </c:pt>
                <c:pt idx="2276">
                  <c:v>40376</c:v>
                </c:pt>
                <c:pt idx="2277">
                  <c:v>40377</c:v>
                </c:pt>
                <c:pt idx="2278">
                  <c:v>40378</c:v>
                </c:pt>
                <c:pt idx="2279">
                  <c:v>40379</c:v>
                </c:pt>
                <c:pt idx="2280">
                  <c:v>40380</c:v>
                </c:pt>
                <c:pt idx="2281">
                  <c:v>40381</c:v>
                </c:pt>
                <c:pt idx="2282">
                  <c:v>40382</c:v>
                </c:pt>
                <c:pt idx="2283">
                  <c:v>40383</c:v>
                </c:pt>
                <c:pt idx="2284">
                  <c:v>40384</c:v>
                </c:pt>
                <c:pt idx="2285">
                  <c:v>40385</c:v>
                </c:pt>
                <c:pt idx="2286">
                  <c:v>40386</c:v>
                </c:pt>
                <c:pt idx="2287">
                  <c:v>40387</c:v>
                </c:pt>
                <c:pt idx="2288">
                  <c:v>40388</c:v>
                </c:pt>
                <c:pt idx="2289">
                  <c:v>40389</c:v>
                </c:pt>
                <c:pt idx="2290">
                  <c:v>40390</c:v>
                </c:pt>
                <c:pt idx="2291">
                  <c:v>40391</c:v>
                </c:pt>
                <c:pt idx="2292">
                  <c:v>40392</c:v>
                </c:pt>
                <c:pt idx="2293">
                  <c:v>40393</c:v>
                </c:pt>
                <c:pt idx="2294">
                  <c:v>40394</c:v>
                </c:pt>
                <c:pt idx="2295">
                  <c:v>40395</c:v>
                </c:pt>
                <c:pt idx="2296">
                  <c:v>40396</c:v>
                </c:pt>
                <c:pt idx="2297">
                  <c:v>40397</c:v>
                </c:pt>
                <c:pt idx="2298">
                  <c:v>40398</c:v>
                </c:pt>
                <c:pt idx="2299">
                  <c:v>40399</c:v>
                </c:pt>
                <c:pt idx="2300">
                  <c:v>40400</c:v>
                </c:pt>
                <c:pt idx="2301">
                  <c:v>40401</c:v>
                </c:pt>
                <c:pt idx="2302">
                  <c:v>40402</c:v>
                </c:pt>
                <c:pt idx="2303">
                  <c:v>40403</c:v>
                </c:pt>
                <c:pt idx="2304">
                  <c:v>40404</c:v>
                </c:pt>
                <c:pt idx="2305">
                  <c:v>40405</c:v>
                </c:pt>
                <c:pt idx="2306">
                  <c:v>40406</c:v>
                </c:pt>
                <c:pt idx="2307">
                  <c:v>40407</c:v>
                </c:pt>
                <c:pt idx="2308">
                  <c:v>40408</c:v>
                </c:pt>
                <c:pt idx="2309">
                  <c:v>40409</c:v>
                </c:pt>
                <c:pt idx="2310">
                  <c:v>40410</c:v>
                </c:pt>
                <c:pt idx="2311">
                  <c:v>40411</c:v>
                </c:pt>
                <c:pt idx="2312">
                  <c:v>40412</c:v>
                </c:pt>
                <c:pt idx="2313">
                  <c:v>40413</c:v>
                </c:pt>
                <c:pt idx="2314">
                  <c:v>40414</c:v>
                </c:pt>
                <c:pt idx="2315">
                  <c:v>40415</c:v>
                </c:pt>
                <c:pt idx="2316">
                  <c:v>40416</c:v>
                </c:pt>
                <c:pt idx="2317">
                  <c:v>40417</c:v>
                </c:pt>
                <c:pt idx="2318">
                  <c:v>40418</c:v>
                </c:pt>
                <c:pt idx="2319">
                  <c:v>40419</c:v>
                </c:pt>
                <c:pt idx="2320">
                  <c:v>40420</c:v>
                </c:pt>
                <c:pt idx="2321">
                  <c:v>40421</c:v>
                </c:pt>
                <c:pt idx="2322">
                  <c:v>40422</c:v>
                </c:pt>
                <c:pt idx="2323">
                  <c:v>40423</c:v>
                </c:pt>
                <c:pt idx="2324">
                  <c:v>40424</c:v>
                </c:pt>
                <c:pt idx="2325">
                  <c:v>40425</c:v>
                </c:pt>
                <c:pt idx="2326">
                  <c:v>40426</c:v>
                </c:pt>
                <c:pt idx="2327">
                  <c:v>40427</c:v>
                </c:pt>
                <c:pt idx="2328">
                  <c:v>40428</c:v>
                </c:pt>
                <c:pt idx="2329">
                  <c:v>40429</c:v>
                </c:pt>
                <c:pt idx="2330">
                  <c:v>40430</c:v>
                </c:pt>
                <c:pt idx="2331">
                  <c:v>40431</c:v>
                </c:pt>
                <c:pt idx="2332">
                  <c:v>40432</c:v>
                </c:pt>
                <c:pt idx="2333">
                  <c:v>40433</c:v>
                </c:pt>
                <c:pt idx="2334">
                  <c:v>40434</c:v>
                </c:pt>
                <c:pt idx="2335">
                  <c:v>40435</c:v>
                </c:pt>
                <c:pt idx="2336">
                  <c:v>40436</c:v>
                </c:pt>
                <c:pt idx="2337">
                  <c:v>40437</c:v>
                </c:pt>
                <c:pt idx="2338">
                  <c:v>40438</c:v>
                </c:pt>
                <c:pt idx="2339">
                  <c:v>40439</c:v>
                </c:pt>
                <c:pt idx="2340">
                  <c:v>40440</c:v>
                </c:pt>
                <c:pt idx="2341">
                  <c:v>40441</c:v>
                </c:pt>
                <c:pt idx="2342">
                  <c:v>40442</c:v>
                </c:pt>
                <c:pt idx="2343">
                  <c:v>40443</c:v>
                </c:pt>
                <c:pt idx="2344">
                  <c:v>40444</c:v>
                </c:pt>
                <c:pt idx="2345">
                  <c:v>40445</c:v>
                </c:pt>
                <c:pt idx="2346">
                  <c:v>40446</c:v>
                </c:pt>
                <c:pt idx="2347">
                  <c:v>40447</c:v>
                </c:pt>
                <c:pt idx="2348">
                  <c:v>40448</c:v>
                </c:pt>
                <c:pt idx="2349">
                  <c:v>40449</c:v>
                </c:pt>
                <c:pt idx="2350">
                  <c:v>40450</c:v>
                </c:pt>
                <c:pt idx="2351">
                  <c:v>40451</c:v>
                </c:pt>
                <c:pt idx="2352">
                  <c:v>40452</c:v>
                </c:pt>
                <c:pt idx="2353">
                  <c:v>40453</c:v>
                </c:pt>
                <c:pt idx="2354">
                  <c:v>40454</c:v>
                </c:pt>
                <c:pt idx="2355">
                  <c:v>40455</c:v>
                </c:pt>
                <c:pt idx="2356">
                  <c:v>40456</c:v>
                </c:pt>
                <c:pt idx="2357">
                  <c:v>40457</c:v>
                </c:pt>
                <c:pt idx="2358">
                  <c:v>40458</c:v>
                </c:pt>
                <c:pt idx="2359">
                  <c:v>40459</c:v>
                </c:pt>
                <c:pt idx="2360">
                  <c:v>40460</c:v>
                </c:pt>
                <c:pt idx="2361">
                  <c:v>40461</c:v>
                </c:pt>
                <c:pt idx="2362">
                  <c:v>40462</c:v>
                </c:pt>
                <c:pt idx="2363">
                  <c:v>40463</c:v>
                </c:pt>
                <c:pt idx="2364">
                  <c:v>40464</c:v>
                </c:pt>
                <c:pt idx="2365">
                  <c:v>40465</c:v>
                </c:pt>
                <c:pt idx="2366">
                  <c:v>40466</c:v>
                </c:pt>
                <c:pt idx="2367">
                  <c:v>40467</c:v>
                </c:pt>
                <c:pt idx="2368">
                  <c:v>40468</c:v>
                </c:pt>
                <c:pt idx="2369">
                  <c:v>40469</c:v>
                </c:pt>
                <c:pt idx="2370">
                  <c:v>40470</c:v>
                </c:pt>
                <c:pt idx="2371">
                  <c:v>40471</c:v>
                </c:pt>
                <c:pt idx="2372">
                  <c:v>40472</c:v>
                </c:pt>
                <c:pt idx="2373">
                  <c:v>40473</c:v>
                </c:pt>
                <c:pt idx="2374">
                  <c:v>40474</c:v>
                </c:pt>
                <c:pt idx="2375">
                  <c:v>40475</c:v>
                </c:pt>
                <c:pt idx="2376">
                  <c:v>40476</c:v>
                </c:pt>
                <c:pt idx="2377">
                  <c:v>40477</c:v>
                </c:pt>
                <c:pt idx="2378">
                  <c:v>40478</c:v>
                </c:pt>
                <c:pt idx="2379">
                  <c:v>40479</c:v>
                </c:pt>
                <c:pt idx="2380">
                  <c:v>40480</c:v>
                </c:pt>
                <c:pt idx="2381">
                  <c:v>40481</c:v>
                </c:pt>
                <c:pt idx="2382">
                  <c:v>40482</c:v>
                </c:pt>
                <c:pt idx="2383">
                  <c:v>40483</c:v>
                </c:pt>
                <c:pt idx="2384">
                  <c:v>40484</c:v>
                </c:pt>
                <c:pt idx="2385">
                  <c:v>40485</c:v>
                </c:pt>
                <c:pt idx="2386">
                  <c:v>40486</c:v>
                </c:pt>
                <c:pt idx="2387">
                  <c:v>40487</c:v>
                </c:pt>
                <c:pt idx="2388">
                  <c:v>40488</c:v>
                </c:pt>
                <c:pt idx="2389">
                  <c:v>40489</c:v>
                </c:pt>
                <c:pt idx="2390">
                  <c:v>40490</c:v>
                </c:pt>
                <c:pt idx="2391">
                  <c:v>40491</c:v>
                </c:pt>
                <c:pt idx="2392">
                  <c:v>40492</c:v>
                </c:pt>
                <c:pt idx="2393">
                  <c:v>40493</c:v>
                </c:pt>
                <c:pt idx="2394">
                  <c:v>40494</c:v>
                </c:pt>
                <c:pt idx="2395">
                  <c:v>40495</c:v>
                </c:pt>
                <c:pt idx="2396">
                  <c:v>40496</c:v>
                </c:pt>
                <c:pt idx="2397">
                  <c:v>40497</c:v>
                </c:pt>
                <c:pt idx="2398">
                  <c:v>40498</c:v>
                </c:pt>
                <c:pt idx="2399">
                  <c:v>40499</c:v>
                </c:pt>
                <c:pt idx="2400">
                  <c:v>40500</c:v>
                </c:pt>
                <c:pt idx="2401">
                  <c:v>40501</c:v>
                </c:pt>
                <c:pt idx="2402">
                  <c:v>40502</c:v>
                </c:pt>
                <c:pt idx="2403">
                  <c:v>40503</c:v>
                </c:pt>
                <c:pt idx="2404">
                  <c:v>40504</c:v>
                </c:pt>
                <c:pt idx="2405">
                  <c:v>40505</c:v>
                </c:pt>
                <c:pt idx="2406">
                  <c:v>40506</c:v>
                </c:pt>
                <c:pt idx="2407">
                  <c:v>40507</c:v>
                </c:pt>
                <c:pt idx="2408">
                  <c:v>40508</c:v>
                </c:pt>
                <c:pt idx="2409">
                  <c:v>40509</c:v>
                </c:pt>
                <c:pt idx="2410">
                  <c:v>40510</c:v>
                </c:pt>
                <c:pt idx="2411">
                  <c:v>40511</c:v>
                </c:pt>
                <c:pt idx="2412">
                  <c:v>40512</c:v>
                </c:pt>
                <c:pt idx="2413">
                  <c:v>40513</c:v>
                </c:pt>
                <c:pt idx="2414">
                  <c:v>40514</c:v>
                </c:pt>
                <c:pt idx="2415">
                  <c:v>40515</c:v>
                </c:pt>
                <c:pt idx="2416">
                  <c:v>40516</c:v>
                </c:pt>
                <c:pt idx="2417">
                  <c:v>40517</c:v>
                </c:pt>
                <c:pt idx="2418">
                  <c:v>40518</c:v>
                </c:pt>
                <c:pt idx="2419">
                  <c:v>40519</c:v>
                </c:pt>
                <c:pt idx="2420">
                  <c:v>40520</c:v>
                </c:pt>
                <c:pt idx="2421">
                  <c:v>40521</c:v>
                </c:pt>
                <c:pt idx="2422">
                  <c:v>40522</c:v>
                </c:pt>
                <c:pt idx="2423">
                  <c:v>40523</c:v>
                </c:pt>
                <c:pt idx="2424">
                  <c:v>40524</c:v>
                </c:pt>
                <c:pt idx="2425">
                  <c:v>40525</c:v>
                </c:pt>
                <c:pt idx="2426">
                  <c:v>40526</c:v>
                </c:pt>
                <c:pt idx="2427">
                  <c:v>40527</c:v>
                </c:pt>
                <c:pt idx="2428">
                  <c:v>40528</c:v>
                </c:pt>
                <c:pt idx="2429">
                  <c:v>40529</c:v>
                </c:pt>
                <c:pt idx="2430">
                  <c:v>40530</c:v>
                </c:pt>
                <c:pt idx="2431">
                  <c:v>40531</c:v>
                </c:pt>
                <c:pt idx="2432">
                  <c:v>40532</c:v>
                </c:pt>
                <c:pt idx="2433">
                  <c:v>40533</c:v>
                </c:pt>
                <c:pt idx="2434">
                  <c:v>40534</c:v>
                </c:pt>
                <c:pt idx="2435">
                  <c:v>40535</c:v>
                </c:pt>
                <c:pt idx="2436">
                  <c:v>40536</c:v>
                </c:pt>
                <c:pt idx="2437">
                  <c:v>40537</c:v>
                </c:pt>
                <c:pt idx="2438">
                  <c:v>40538</c:v>
                </c:pt>
                <c:pt idx="2439">
                  <c:v>40539</c:v>
                </c:pt>
                <c:pt idx="2440">
                  <c:v>40540</c:v>
                </c:pt>
                <c:pt idx="2441">
                  <c:v>40541</c:v>
                </c:pt>
                <c:pt idx="2442">
                  <c:v>40542</c:v>
                </c:pt>
                <c:pt idx="2443">
                  <c:v>40543</c:v>
                </c:pt>
                <c:pt idx="2444">
                  <c:v>40544</c:v>
                </c:pt>
                <c:pt idx="2445">
                  <c:v>40545</c:v>
                </c:pt>
                <c:pt idx="2446">
                  <c:v>40546</c:v>
                </c:pt>
                <c:pt idx="2447">
                  <c:v>40547</c:v>
                </c:pt>
                <c:pt idx="2448">
                  <c:v>40548</c:v>
                </c:pt>
                <c:pt idx="2449">
                  <c:v>40549</c:v>
                </c:pt>
                <c:pt idx="2450">
                  <c:v>40550</c:v>
                </c:pt>
                <c:pt idx="2451">
                  <c:v>40551</c:v>
                </c:pt>
                <c:pt idx="2452">
                  <c:v>40552</c:v>
                </c:pt>
                <c:pt idx="2453">
                  <c:v>40553</c:v>
                </c:pt>
                <c:pt idx="2454">
                  <c:v>40554</c:v>
                </c:pt>
                <c:pt idx="2455">
                  <c:v>40555</c:v>
                </c:pt>
                <c:pt idx="2456">
                  <c:v>40556</c:v>
                </c:pt>
                <c:pt idx="2457">
                  <c:v>40557</c:v>
                </c:pt>
                <c:pt idx="2458">
                  <c:v>40558</c:v>
                </c:pt>
                <c:pt idx="2459">
                  <c:v>40559</c:v>
                </c:pt>
                <c:pt idx="2460">
                  <c:v>40560</c:v>
                </c:pt>
                <c:pt idx="2461">
                  <c:v>40561</c:v>
                </c:pt>
                <c:pt idx="2462">
                  <c:v>40562</c:v>
                </c:pt>
                <c:pt idx="2463">
                  <c:v>40563</c:v>
                </c:pt>
                <c:pt idx="2464">
                  <c:v>40564</c:v>
                </c:pt>
                <c:pt idx="2465">
                  <c:v>40565</c:v>
                </c:pt>
                <c:pt idx="2466">
                  <c:v>40566</c:v>
                </c:pt>
                <c:pt idx="2467">
                  <c:v>40567</c:v>
                </c:pt>
                <c:pt idx="2468">
                  <c:v>40568</c:v>
                </c:pt>
                <c:pt idx="2469">
                  <c:v>40569</c:v>
                </c:pt>
                <c:pt idx="2470">
                  <c:v>40570</c:v>
                </c:pt>
                <c:pt idx="2471">
                  <c:v>40571</c:v>
                </c:pt>
                <c:pt idx="2472">
                  <c:v>40572</c:v>
                </c:pt>
                <c:pt idx="2473">
                  <c:v>40573</c:v>
                </c:pt>
                <c:pt idx="2474">
                  <c:v>40574</c:v>
                </c:pt>
                <c:pt idx="2475">
                  <c:v>40575</c:v>
                </c:pt>
                <c:pt idx="2476">
                  <c:v>40576</c:v>
                </c:pt>
                <c:pt idx="2477">
                  <c:v>40577</c:v>
                </c:pt>
                <c:pt idx="2478">
                  <c:v>40578</c:v>
                </c:pt>
                <c:pt idx="2479">
                  <c:v>40579</c:v>
                </c:pt>
                <c:pt idx="2480">
                  <c:v>40580</c:v>
                </c:pt>
                <c:pt idx="2481">
                  <c:v>40581</c:v>
                </c:pt>
                <c:pt idx="2482">
                  <c:v>40582</c:v>
                </c:pt>
                <c:pt idx="2483">
                  <c:v>40583</c:v>
                </c:pt>
                <c:pt idx="2484">
                  <c:v>40584</c:v>
                </c:pt>
                <c:pt idx="2485">
                  <c:v>40585</c:v>
                </c:pt>
                <c:pt idx="2486">
                  <c:v>40586</c:v>
                </c:pt>
                <c:pt idx="2487">
                  <c:v>40587</c:v>
                </c:pt>
                <c:pt idx="2488">
                  <c:v>40588</c:v>
                </c:pt>
                <c:pt idx="2489">
                  <c:v>40589</c:v>
                </c:pt>
                <c:pt idx="2490">
                  <c:v>40590</c:v>
                </c:pt>
                <c:pt idx="2491">
                  <c:v>40591</c:v>
                </c:pt>
                <c:pt idx="2492">
                  <c:v>40592</c:v>
                </c:pt>
                <c:pt idx="2493">
                  <c:v>40593</c:v>
                </c:pt>
                <c:pt idx="2494">
                  <c:v>40594</c:v>
                </c:pt>
                <c:pt idx="2495">
                  <c:v>40595</c:v>
                </c:pt>
                <c:pt idx="2496">
                  <c:v>40596</c:v>
                </c:pt>
                <c:pt idx="2497">
                  <c:v>40597</c:v>
                </c:pt>
                <c:pt idx="2498">
                  <c:v>40598</c:v>
                </c:pt>
                <c:pt idx="2499">
                  <c:v>40599</c:v>
                </c:pt>
                <c:pt idx="2500">
                  <c:v>40600</c:v>
                </c:pt>
                <c:pt idx="2501">
                  <c:v>40601</c:v>
                </c:pt>
                <c:pt idx="2502">
                  <c:v>40602</c:v>
                </c:pt>
                <c:pt idx="2503">
                  <c:v>40603</c:v>
                </c:pt>
                <c:pt idx="2504">
                  <c:v>40604</c:v>
                </c:pt>
                <c:pt idx="2505">
                  <c:v>40605</c:v>
                </c:pt>
                <c:pt idx="2506">
                  <c:v>40606</c:v>
                </c:pt>
                <c:pt idx="2507">
                  <c:v>40607</c:v>
                </c:pt>
                <c:pt idx="2508">
                  <c:v>40608</c:v>
                </c:pt>
                <c:pt idx="2509">
                  <c:v>40609</c:v>
                </c:pt>
                <c:pt idx="2510">
                  <c:v>40610</c:v>
                </c:pt>
                <c:pt idx="2511">
                  <c:v>40611</c:v>
                </c:pt>
                <c:pt idx="2512">
                  <c:v>40612</c:v>
                </c:pt>
                <c:pt idx="2513">
                  <c:v>40613</c:v>
                </c:pt>
                <c:pt idx="2514">
                  <c:v>40614</c:v>
                </c:pt>
                <c:pt idx="2515">
                  <c:v>40615</c:v>
                </c:pt>
                <c:pt idx="2516">
                  <c:v>40616</c:v>
                </c:pt>
                <c:pt idx="2517">
                  <c:v>40617</c:v>
                </c:pt>
                <c:pt idx="2518">
                  <c:v>40618</c:v>
                </c:pt>
                <c:pt idx="2519">
                  <c:v>40619</c:v>
                </c:pt>
                <c:pt idx="2520">
                  <c:v>40620</c:v>
                </c:pt>
                <c:pt idx="2521">
                  <c:v>40621</c:v>
                </c:pt>
                <c:pt idx="2522">
                  <c:v>40622</c:v>
                </c:pt>
                <c:pt idx="2523">
                  <c:v>40623</c:v>
                </c:pt>
                <c:pt idx="2524">
                  <c:v>40624</c:v>
                </c:pt>
                <c:pt idx="2525">
                  <c:v>40625</c:v>
                </c:pt>
                <c:pt idx="2526">
                  <c:v>40626</c:v>
                </c:pt>
                <c:pt idx="2527">
                  <c:v>40627</c:v>
                </c:pt>
                <c:pt idx="2528">
                  <c:v>40628</c:v>
                </c:pt>
                <c:pt idx="2529">
                  <c:v>40629</c:v>
                </c:pt>
                <c:pt idx="2530">
                  <c:v>40630</c:v>
                </c:pt>
                <c:pt idx="2531">
                  <c:v>40631</c:v>
                </c:pt>
                <c:pt idx="2532">
                  <c:v>40632</c:v>
                </c:pt>
                <c:pt idx="2533">
                  <c:v>40633</c:v>
                </c:pt>
                <c:pt idx="2534">
                  <c:v>40634</c:v>
                </c:pt>
                <c:pt idx="2535">
                  <c:v>40635</c:v>
                </c:pt>
                <c:pt idx="2536">
                  <c:v>40636</c:v>
                </c:pt>
                <c:pt idx="2537">
                  <c:v>40637</c:v>
                </c:pt>
                <c:pt idx="2538">
                  <c:v>40638</c:v>
                </c:pt>
                <c:pt idx="2539">
                  <c:v>40639</c:v>
                </c:pt>
                <c:pt idx="2540">
                  <c:v>40640</c:v>
                </c:pt>
                <c:pt idx="2541">
                  <c:v>40641</c:v>
                </c:pt>
                <c:pt idx="2542">
                  <c:v>40642</c:v>
                </c:pt>
                <c:pt idx="2543">
                  <c:v>40643</c:v>
                </c:pt>
                <c:pt idx="2544">
                  <c:v>40644</c:v>
                </c:pt>
                <c:pt idx="2545">
                  <c:v>40645</c:v>
                </c:pt>
                <c:pt idx="2546">
                  <c:v>40646</c:v>
                </c:pt>
                <c:pt idx="2547">
                  <c:v>40647</c:v>
                </c:pt>
                <c:pt idx="2548">
                  <c:v>40648</c:v>
                </c:pt>
                <c:pt idx="2549">
                  <c:v>40649</c:v>
                </c:pt>
                <c:pt idx="2550">
                  <c:v>40650</c:v>
                </c:pt>
                <c:pt idx="2551">
                  <c:v>40651</c:v>
                </c:pt>
                <c:pt idx="2552">
                  <c:v>40652</c:v>
                </c:pt>
                <c:pt idx="2553">
                  <c:v>40653</c:v>
                </c:pt>
                <c:pt idx="2554">
                  <c:v>40654</c:v>
                </c:pt>
                <c:pt idx="2555">
                  <c:v>40655</c:v>
                </c:pt>
                <c:pt idx="2556">
                  <c:v>40656</c:v>
                </c:pt>
                <c:pt idx="2557">
                  <c:v>40657</c:v>
                </c:pt>
                <c:pt idx="2558">
                  <c:v>40658</c:v>
                </c:pt>
                <c:pt idx="2559">
                  <c:v>40659</c:v>
                </c:pt>
                <c:pt idx="2560">
                  <c:v>40660</c:v>
                </c:pt>
                <c:pt idx="2561">
                  <c:v>40661</c:v>
                </c:pt>
                <c:pt idx="2562">
                  <c:v>40662</c:v>
                </c:pt>
                <c:pt idx="2563">
                  <c:v>40663</c:v>
                </c:pt>
                <c:pt idx="2564">
                  <c:v>40664</c:v>
                </c:pt>
                <c:pt idx="2565">
                  <c:v>40665</c:v>
                </c:pt>
                <c:pt idx="2566">
                  <c:v>40666</c:v>
                </c:pt>
                <c:pt idx="2567">
                  <c:v>40667</c:v>
                </c:pt>
                <c:pt idx="2568">
                  <c:v>40668</c:v>
                </c:pt>
                <c:pt idx="2569">
                  <c:v>40669</c:v>
                </c:pt>
                <c:pt idx="2570">
                  <c:v>40670</c:v>
                </c:pt>
                <c:pt idx="2571">
                  <c:v>40671</c:v>
                </c:pt>
                <c:pt idx="2572">
                  <c:v>40672</c:v>
                </c:pt>
                <c:pt idx="2573">
                  <c:v>40673</c:v>
                </c:pt>
                <c:pt idx="2574">
                  <c:v>40674</c:v>
                </c:pt>
                <c:pt idx="2575">
                  <c:v>40675</c:v>
                </c:pt>
                <c:pt idx="2576">
                  <c:v>40676</c:v>
                </c:pt>
                <c:pt idx="2577">
                  <c:v>40677</c:v>
                </c:pt>
                <c:pt idx="2578">
                  <c:v>40678</c:v>
                </c:pt>
                <c:pt idx="2579">
                  <c:v>40679</c:v>
                </c:pt>
                <c:pt idx="2580">
                  <c:v>40680</c:v>
                </c:pt>
                <c:pt idx="2581">
                  <c:v>40681</c:v>
                </c:pt>
                <c:pt idx="2582">
                  <c:v>40682</c:v>
                </c:pt>
                <c:pt idx="2583">
                  <c:v>40683</c:v>
                </c:pt>
                <c:pt idx="2584">
                  <c:v>40684</c:v>
                </c:pt>
                <c:pt idx="2585">
                  <c:v>40685</c:v>
                </c:pt>
                <c:pt idx="2586">
                  <c:v>40686</c:v>
                </c:pt>
                <c:pt idx="2587">
                  <c:v>40687</c:v>
                </c:pt>
                <c:pt idx="2588">
                  <c:v>40688</c:v>
                </c:pt>
                <c:pt idx="2589">
                  <c:v>40689</c:v>
                </c:pt>
                <c:pt idx="2590">
                  <c:v>40690</c:v>
                </c:pt>
                <c:pt idx="2591">
                  <c:v>40691</c:v>
                </c:pt>
                <c:pt idx="2592">
                  <c:v>40692</c:v>
                </c:pt>
                <c:pt idx="2593">
                  <c:v>40693</c:v>
                </c:pt>
                <c:pt idx="2594">
                  <c:v>40694</c:v>
                </c:pt>
                <c:pt idx="2595">
                  <c:v>40695</c:v>
                </c:pt>
                <c:pt idx="2596">
                  <c:v>40696</c:v>
                </c:pt>
                <c:pt idx="2597">
                  <c:v>40697</c:v>
                </c:pt>
                <c:pt idx="2598">
                  <c:v>40698</c:v>
                </c:pt>
                <c:pt idx="2599">
                  <c:v>40699</c:v>
                </c:pt>
                <c:pt idx="2600">
                  <c:v>40700</c:v>
                </c:pt>
                <c:pt idx="2601">
                  <c:v>40701</c:v>
                </c:pt>
                <c:pt idx="2602">
                  <c:v>40702</c:v>
                </c:pt>
                <c:pt idx="2603">
                  <c:v>40703</c:v>
                </c:pt>
                <c:pt idx="2604">
                  <c:v>40704</c:v>
                </c:pt>
                <c:pt idx="2605">
                  <c:v>40705</c:v>
                </c:pt>
                <c:pt idx="2606">
                  <c:v>40706</c:v>
                </c:pt>
                <c:pt idx="2607">
                  <c:v>40707</c:v>
                </c:pt>
                <c:pt idx="2608">
                  <c:v>40708</c:v>
                </c:pt>
                <c:pt idx="2609">
                  <c:v>40709</c:v>
                </c:pt>
                <c:pt idx="2610">
                  <c:v>40710</c:v>
                </c:pt>
                <c:pt idx="2611">
                  <c:v>40711</c:v>
                </c:pt>
                <c:pt idx="2612">
                  <c:v>40712</c:v>
                </c:pt>
                <c:pt idx="2613">
                  <c:v>40713</c:v>
                </c:pt>
                <c:pt idx="2614">
                  <c:v>40714</c:v>
                </c:pt>
                <c:pt idx="2615">
                  <c:v>40715</c:v>
                </c:pt>
                <c:pt idx="2616">
                  <c:v>40716</c:v>
                </c:pt>
                <c:pt idx="2617">
                  <c:v>40717</c:v>
                </c:pt>
                <c:pt idx="2618">
                  <c:v>40718</c:v>
                </c:pt>
                <c:pt idx="2619">
                  <c:v>40719</c:v>
                </c:pt>
                <c:pt idx="2620">
                  <c:v>40720</c:v>
                </c:pt>
                <c:pt idx="2621">
                  <c:v>40721</c:v>
                </c:pt>
                <c:pt idx="2622">
                  <c:v>40722</c:v>
                </c:pt>
                <c:pt idx="2623">
                  <c:v>40723</c:v>
                </c:pt>
                <c:pt idx="2624">
                  <c:v>40724</c:v>
                </c:pt>
                <c:pt idx="2625">
                  <c:v>40725</c:v>
                </c:pt>
                <c:pt idx="2626">
                  <c:v>40726</c:v>
                </c:pt>
                <c:pt idx="2627">
                  <c:v>40727</c:v>
                </c:pt>
                <c:pt idx="2628">
                  <c:v>40728</c:v>
                </c:pt>
                <c:pt idx="2629">
                  <c:v>40729</c:v>
                </c:pt>
                <c:pt idx="2630">
                  <c:v>40730</c:v>
                </c:pt>
                <c:pt idx="2631">
                  <c:v>40731</c:v>
                </c:pt>
                <c:pt idx="2632">
                  <c:v>40732</c:v>
                </c:pt>
                <c:pt idx="2633">
                  <c:v>40733</c:v>
                </c:pt>
                <c:pt idx="2634">
                  <c:v>40734</c:v>
                </c:pt>
                <c:pt idx="2635">
                  <c:v>40735</c:v>
                </c:pt>
                <c:pt idx="2636">
                  <c:v>40736</c:v>
                </c:pt>
                <c:pt idx="2637">
                  <c:v>40737</c:v>
                </c:pt>
                <c:pt idx="2638">
                  <c:v>40738</c:v>
                </c:pt>
                <c:pt idx="2639">
                  <c:v>40739</c:v>
                </c:pt>
                <c:pt idx="2640">
                  <c:v>40740</c:v>
                </c:pt>
                <c:pt idx="2641">
                  <c:v>40741</c:v>
                </c:pt>
                <c:pt idx="2642">
                  <c:v>40742</c:v>
                </c:pt>
                <c:pt idx="2643">
                  <c:v>40743</c:v>
                </c:pt>
                <c:pt idx="2644">
                  <c:v>40744</c:v>
                </c:pt>
                <c:pt idx="2645">
                  <c:v>40745</c:v>
                </c:pt>
                <c:pt idx="2646">
                  <c:v>40746</c:v>
                </c:pt>
                <c:pt idx="2647">
                  <c:v>40747</c:v>
                </c:pt>
                <c:pt idx="2648">
                  <c:v>40748</c:v>
                </c:pt>
                <c:pt idx="2649">
                  <c:v>40749</c:v>
                </c:pt>
                <c:pt idx="2650">
                  <c:v>40750</c:v>
                </c:pt>
                <c:pt idx="2651">
                  <c:v>40751</c:v>
                </c:pt>
                <c:pt idx="2652">
                  <c:v>40752</c:v>
                </c:pt>
                <c:pt idx="2653">
                  <c:v>40753</c:v>
                </c:pt>
                <c:pt idx="2654">
                  <c:v>40754</c:v>
                </c:pt>
                <c:pt idx="2655">
                  <c:v>40755</c:v>
                </c:pt>
                <c:pt idx="2656">
                  <c:v>40756</c:v>
                </c:pt>
                <c:pt idx="2657">
                  <c:v>40757</c:v>
                </c:pt>
                <c:pt idx="2658">
                  <c:v>40758</c:v>
                </c:pt>
                <c:pt idx="2659">
                  <c:v>40759</c:v>
                </c:pt>
                <c:pt idx="2660">
                  <c:v>40760</c:v>
                </c:pt>
                <c:pt idx="2661">
                  <c:v>40761</c:v>
                </c:pt>
                <c:pt idx="2662">
                  <c:v>40762</c:v>
                </c:pt>
                <c:pt idx="2663">
                  <c:v>40763</c:v>
                </c:pt>
                <c:pt idx="2664">
                  <c:v>40764</c:v>
                </c:pt>
                <c:pt idx="2665">
                  <c:v>40765</c:v>
                </c:pt>
                <c:pt idx="2666">
                  <c:v>40766</c:v>
                </c:pt>
                <c:pt idx="2667">
                  <c:v>40767</c:v>
                </c:pt>
                <c:pt idx="2668">
                  <c:v>40768</c:v>
                </c:pt>
                <c:pt idx="2669">
                  <c:v>40769</c:v>
                </c:pt>
                <c:pt idx="2670">
                  <c:v>40770</c:v>
                </c:pt>
                <c:pt idx="2671">
                  <c:v>40771</c:v>
                </c:pt>
                <c:pt idx="2672">
                  <c:v>40772</c:v>
                </c:pt>
                <c:pt idx="2673">
                  <c:v>40773</c:v>
                </c:pt>
                <c:pt idx="2674">
                  <c:v>40774</c:v>
                </c:pt>
                <c:pt idx="2675">
                  <c:v>40775</c:v>
                </c:pt>
                <c:pt idx="2676">
                  <c:v>40776</c:v>
                </c:pt>
                <c:pt idx="2677">
                  <c:v>40777</c:v>
                </c:pt>
                <c:pt idx="2678">
                  <c:v>40778</c:v>
                </c:pt>
                <c:pt idx="2679">
                  <c:v>40779</c:v>
                </c:pt>
                <c:pt idx="2680">
                  <c:v>40780</c:v>
                </c:pt>
                <c:pt idx="2681">
                  <c:v>40781</c:v>
                </c:pt>
                <c:pt idx="2682">
                  <c:v>40782</c:v>
                </c:pt>
                <c:pt idx="2683">
                  <c:v>40783</c:v>
                </c:pt>
                <c:pt idx="2684">
                  <c:v>40784</c:v>
                </c:pt>
                <c:pt idx="2685">
                  <c:v>40785</c:v>
                </c:pt>
                <c:pt idx="2686">
                  <c:v>40786</c:v>
                </c:pt>
                <c:pt idx="2687">
                  <c:v>40787</c:v>
                </c:pt>
                <c:pt idx="2688">
                  <c:v>40788</c:v>
                </c:pt>
                <c:pt idx="2689">
                  <c:v>40789</c:v>
                </c:pt>
                <c:pt idx="2690">
                  <c:v>40790</c:v>
                </c:pt>
                <c:pt idx="2691">
                  <c:v>40791</c:v>
                </c:pt>
                <c:pt idx="2692">
                  <c:v>40792</c:v>
                </c:pt>
                <c:pt idx="2693">
                  <c:v>40793</c:v>
                </c:pt>
                <c:pt idx="2694">
                  <c:v>40794</c:v>
                </c:pt>
                <c:pt idx="2695">
                  <c:v>40795</c:v>
                </c:pt>
                <c:pt idx="2696">
                  <c:v>40796</c:v>
                </c:pt>
                <c:pt idx="2697">
                  <c:v>40797</c:v>
                </c:pt>
                <c:pt idx="2698">
                  <c:v>40798</c:v>
                </c:pt>
                <c:pt idx="2699">
                  <c:v>40799</c:v>
                </c:pt>
                <c:pt idx="2700">
                  <c:v>40800</c:v>
                </c:pt>
                <c:pt idx="2701">
                  <c:v>40801</c:v>
                </c:pt>
                <c:pt idx="2702">
                  <c:v>40802</c:v>
                </c:pt>
                <c:pt idx="2703">
                  <c:v>40803</c:v>
                </c:pt>
                <c:pt idx="2704">
                  <c:v>40804</c:v>
                </c:pt>
                <c:pt idx="2705">
                  <c:v>40805</c:v>
                </c:pt>
                <c:pt idx="2706">
                  <c:v>40806</c:v>
                </c:pt>
                <c:pt idx="2707">
                  <c:v>40807</c:v>
                </c:pt>
                <c:pt idx="2708">
                  <c:v>40808</c:v>
                </c:pt>
                <c:pt idx="2709">
                  <c:v>40809</c:v>
                </c:pt>
                <c:pt idx="2710">
                  <c:v>40810</c:v>
                </c:pt>
                <c:pt idx="2711">
                  <c:v>40811</c:v>
                </c:pt>
                <c:pt idx="2712">
                  <c:v>40812</c:v>
                </c:pt>
                <c:pt idx="2713">
                  <c:v>40813</c:v>
                </c:pt>
                <c:pt idx="2714">
                  <c:v>40814</c:v>
                </c:pt>
                <c:pt idx="2715">
                  <c:v>40815</c:v>
                </c:pt>
                <c:pt idx="2716">
                  <c:v>40816</c:v>
                </c:pt>
                <c:pt idx="2717">
                  <c:v>40817</c:v>
                </c:pt>
                <c:pt idx="2718">
                  <c:v>40818</c:v>
                </c:pt>
                <c:pt idx="2719">
                  <c:v>40819</c:v>
                </c:pt>
                <c:pt idx="2720">
                  <c:v>40820</c:v>
                </c:pt>
                <c:pt idx="2721">
                  <c:v>40821</c:v>
                </c:pt>
                <c:pt idx="2722">
                  <c:v>40822</c:v>
                </c:pt>
                <c:pt idx="2723">
                  <c:v>40823</c:v>
                </c:pt>
                <c:pt idx="2724">
                  <c:v>40824</c:v>
                </c:pt>
                <c:pt idx="2725">
                  <c:v>40825</c:v>
                </c:pt>
                <c:pt idx="2726">
                  <c:v>40826</c:v>
                </c:pt>
                <c:pt idx="2727">
                  <c:v>40827</c:v>
                </c:pt>
                <c:pt idx="2728">
                  <c:v>40828</c:v>
                </c:pt>
                <c:pt idx="2729">
                  <c:v>40829</c:v>
                </c:pt>
                <c:pt idx="2730">
                  <c:v>40830</c:v>
                </c:pt>
                <c:pt idx="2731">
                  <c:v>40831</c:v>
                </c:pt>
                <c:pt idx="2732">
                  <c:v>40832</c:v>
                </c:pt>
                <c:pt idx="2733">
                  <c:v>40833</c:v>
                </c:pt>
                <c:pt idx="2734">
                  <c:v>40834</c:v>
                </c:pt>
                <c:pt idx="2735">
                  <c:v>40835</c:v>
                </c:pt>
                <c:pt idx="2736">
                  <c:v>40836</c:v>
                </c:pt>
                <c:pt idx="2737">
                  <c:v>40837</c:v>
                </c:pt>
                <c:pt idx="2738">
                  <c:v>40838</c:v>
                </c:pt>
                <c:pt idx="2739">
                  <c:v>40839</c:v>
                </c:pt>
                <c:pt idx="2740">
                  <c:v>40840</c:v>
                </c:pt>
                <c:pt idx="2741">
                  <c:v>40841</c:v>
                </c:pt>
                <c:pt idx="2742">
                  <c:v>40842</c:v>
                </c:pt>
                <c:pt idx="2743">
                  <c:v>40843</c:v>
                </c:pt>
                <c:pt idx="2744">
                  <c:v>40844</c:v>
                </c:pt>
                <c:pt idx="2745">
                  <c:v>40845</c:v>
                </c:pt>
                <c:pt idx="2746">
                  <c:v>40846</c:v>
                </c:pt>
                <c:pt idx="2747">
                  <c:v>40847</c:v>
                </c:pt>
                <c:pt idx="2748">
                  <c:v>40848</c:v>
                </c:pt>
                <c:pt idx="2749">
                  <c:v>40849</c:v>
                </c:pt>
                <c:pt idx="2750">
                  <c:v>40850</c:v>
                </c:pt>
                <c:pt idx="2751">
                  <c:v>40851</c:v>
                </c:pt>
                <c:pt idx="2752">
                  <c:v>40852</c:v>
                </c:pt>
                <c:pt idx="2753">
                  <c:v>40853</c:v>
                </c:pt>
                <c:pt idx="2754">
                  <c:v>40854</c:v>
                </c:pt>
                <c:pt idx="2755">
                  <c:v>40855</c:v>
                </c:pt>
                <c:pt idx="2756">
                  <c:v>40856</c:v>
                </c:pt>
                <c:pt idx="2757">
                  <c:v>40857</c:v>
                </c:pt>
                <c:pt idx="2758">
                  <c:v>40858</c:v>
                </c:pt>
                <c:pt idx="2759">
                  <c:v>40859</c:v>
                </c:pt>
                <c:pt idx="2760">
                  <c:v>40860</c:v>
                </c:pt>
                <c:pt idx="2761">
                  <c:v>40861</c:v>
                </c:pt>
                <c:pt idx="2762">
                  <c:v>40862</c:v>
                </c:pt>
                <c:pt idx="2763">
                  <c:v>40863</c:v>
                </c:pt>
                <c:pt idx="2764">
                  <c:v>40864</c:v>
                </c:pt>
                <c:pt idx="2765">
                  <c:v>40865</c:v>
                </c:pt>
                <c:pt idx="2766">
                  <c:v>40866</c:v>
                </c:pt>
                <c:pt idx="2767">
                  <c:v>40867</c:v>
                </c:pt>
                <c:pt idx="2768">
                  <c:v>40868</c:v>
                </c:pt>
                <c:pt idx="2769">
                  <c:v>40869</c:v>
                </c:pt>
                <c:pt idx="2770">
                  <c:v>40870</c:v>
                </c:pt>
                <c:pt idx="2771">
                  <c:v>40871</c:v>
                </c:pt>
                <c:pt idx="2772">
                  <c:v>40872</c:v>
                </c:pt>
                <c:pt idx="2773">
                  <c:v>40873</c:v>
                </c:pt>
                <c:pt idx="2774">
                  <c:v>40874</c:v>
                </c:pt>
                <c:pt idx="2775">
                  <c:v>40875</c:v>
                </c:pt>
                <c:pt idx="2776">
                  <c:v>40876</c:v>
                </c:pt>
                <c:pt idx="2777">
                  <c:v>40877</c:v>
                </c:pt>
                <c:pt idx="2778">
                  <c:v>40878</c:v>
                </c:pt>
                <c:pt idx="2779">
                  <c:v>40879</c:v>
                </c:pt>
                <c:pt idx="2780">
                  <c:v>40880</c:v>
                </c:pt>
                <c:pt idx="2781">
                  <c:v>40881</c:v>
                </c:pt>
                <c:pt idx="2782">
                  <c:v>40882</c:v>
                </c:pt>
                <c:pt idx="2783">
                  <c:v>40883</c:v>
                </c:pt>
                <c:pt idx="2784">
                  <c:v>40884</c:v>
                </c:pt>
                <c:pt idx="2785">
                  <c:v>40885</c:v>
                </c:pt>
                <c:pt idx="2786">
                  <c:v>40886</c:v>
                </c:pt>
                <c:pt idx="2787">
                  <c:v>40887</c:v>
                </c:pt>
                <c:pt idx="2788">
                  <c:v>40888</c:v>
                </c:pt>
                <c:pt idx="2789">
                  <c:v>40889</c:v>
                </c:pt>
                <c:pt idx="2790">
                  <c:v>40890</c:v>
                </c:pt>
                <c:pt idx="2791">
                  <c:v>40891</c:v>
                </c:pt>
                <c:pt idx="2792">
                  <c:v>40892</c:v>
                </c:pt>
                <c:pt idx="2793">
                  <c:v>40893</c:v>
                </c:pt>
                <c:pt idx="2794">
                  <c:v>40894</c:v>
                </c:pt>
                <c:pt idx="2795">
                  <c:v>40895</c:v>
                </c:pt>
                <c:pt idx="2796">
                  <c:v>40896</c:v>
                </c:pt>
                <c:pt idx="2797">
                  <c:v>40897</c:v>
                </c:pt>
                <c:pt idx="2798">
                  <c:v>40898</c:v>
                </c:pt>
                <c:pt idx="2799">
                  <c:v>40899</c:v>
                </c:pt>
                <c:pt idx="2800">
                  <c:v>40900</c:v>
                </c:pt>
                <c:pt idx="2801">
                  <c:v>40901</c:v>
                </c:pt>
                <c:pt idx="2802">
                  <c:v>40902</c:v>
                </c:pt>
                <c:pt idx="2803">
                  <c:v>40903</c:v>
                </c:pt>
                <c:pt idx="2804">
                  <c:v>40904</c:v>
                </c:pt>
                <c:pt idx="2805">
                  <c:v>40905</c:v>
                </c:pt>
                <c:pt idx="2806">
                  <c:v>40906</c:v>
                </c:pt>
                <c:pt idx="2807">
                  <c:v>40907</c:v>
                </c:pt>
                <c:pt idx="2808">
                  <c:v>40908</c:v>
                </c:pt>
                <c:pt idx="2809">
                  <c:v>40909</c:v>
                </c:pt>
                <c:pt idx="2810">
                  <c:v>40910</c:v>
                </c:pt>
                <c:pt idx="2811">
                  <c:v>40911</c:v>
                </c:pt>
                <c:pt idx="2812">
                  <c:v>40912</c:v>
                </c:pt>
                <c:pt idx="2813">
                  <c:v>40913</c:v>
                </c:pt>
                <c:pt idx="2814">
                  <c:v>40914</c:v>
                </c:pt>
                <c:pt idx="2815">
                  <c:v>40915</c:v>
                </c:pt>
                <c:pt idx="2816">
                  <c:v>40916</c:v>
                </c:pt>
                <c:pt idx="2817">
                  <c:v>40917</c:v>
                </c:pt>
                <c:pt idx="2818">
                  <c:v>40918</c:v>
                </c:pt>
                <c:pt idx="2819">
                  <c:v>40919</c:v>
                </c:pt>
                <c:pt idx="2820">
                  <c:v>40920</c:v>
                </c:pt>
                <c:pt idx="2821">
                  <c:v>40921</c:v>
                </c:pt>
                <c:pt idx="2822">
                  <c:v>40922</c:v>
                </c:pt>
                <c:pt idx="2823">
                  <c:v>40923</c:v>
                </c:pt>
                <c:pt idx="2824">
                  <c:v>40924</c:v>
                </c:pt>
                <c:pt idx="2825">
                  <c:v>40925</c:v>
                </c:pt>
                <c:pt idx="2826">
                  <c:v>40926</c:v>
                </c:pt>
                <c:pt idx="2827">
                  <c:v>40927</c:v>
                </c:pt>
                <c:pt idx="2828">
                  <c:v>40928</c:v>
                </c:pt>
                <c:pt idx="2829">
                  <c:v>40929</c:v>
                </c:pt>
                <c:pt idx="2830">
                  <c:v>40930</c:v>
                </c:pt>
                <c:pt idx="2831">
                  <c:v>40931</c:v>
                </c:pt>
                <c:pt idx="2832">
                  <c:v>40932</c:v>
                </c:pt>
                <c:pt idx="2833">
                  <c:v>40933</c:v>
                </c:pt>
                <c:pt idx="2834">
                  <c:v>40934</c:v>
                </c:pt>
                <c:pt idx="2835">
                  <c:v>40935</c:v>
                </c:pt>
                <c:pt idx="2836">
                  <c:v>40936</c:v>
                </c:pt>
                <c:pt idx="2837">
                  <c:v>40937</c:v>
                </c:pt>
                <c:pt idx="2838">
                  <c:v>40938</c:v>
                </c:pt>
                <c:pt idx="2839">
                  <c:v>40939</c:v>
                </c:pt>
                <c:pt idx="2840">
                  <c:v>40940</c:v>
                </c:pt>
                <c:pt idx="2841">
                  <c:v>40941</c:v>
                </c:pt>
                <c:pt idx="2842">
                  <c:v>40942</c:v>
                </c:pt>
                <c:pt idx="2843">
                  <c:v>40943</c:v>
                </c:pt>
                <c:pt idx="2844">
                  <c:v>40944</c:v>
                </c:pt>
                <c:pt idx="2845">
                  <c:v>40945</c:v>
                </c:pt>
                <c:pt idx="2846">
                  <c:v>40946</c:v>
                </c:pt>
                <c:pt idx="2847">
                  <c:v>40947</c:v>
                </c:pt>
                <c:pt idx="2848">
                  <c:v>40948</c:v>
                </c:pt>
                <c:pt idx="2849">
                  <c:v>40949</c:v>
                </c:pt>
                <c:pt idx="2850">
                  <c:v>40950</c:v>
                </c:pt>
                <c:pt idx="2851">
                  <c:v>40951</c:v>
                </c:pt>
                <c:pt idx="2852">
                  <c:v>40952</c:v>
                </c:pt>
                <c:pt idx="2853">
                  <c:v>40953</c:v>
                </c:pt>
                <c:pt idx="2854">
                  <c:v>40954</c:v>
                </c:pt>
                <c:pt idx="2855">
                  <c:v>40955</c:v>
                </c:pt>
                <c:pt idx="2856">
                  <c:v>40956</c:v>
                </c:pt>
                <c:pt idx="2857">
                  <c:v>40957</c:v>
                </c:pt>
                <c:pt idx="2858">
                  <c:v>40958</c:v>
                </c:pt>
                <c:pt idx="2859">
                  <c:v>40959</c:v>
                </c:pt>
                <c:pt idx="2860">
                  <c:v>40960</c:v>
                </c:pt>
                <c:pt idx="2861">
                  <c:v>40961</c:v>
                </c:pt>
                <c:pt idx="2862">
                  <c:v>40962</c:v>
                </c:pt>
                <c:pt idx="2863">
                  <c:v>40963</c:v>
                </c:pt>
                <c:pt idx="2864">
                  <c:v>40964</c:v>
                </c:pt>
                <c:pt idx="2865">
                  <c:v>40965</c:v>
                </c:pt>
                <c:pt idx="2866">
                  <c:v>40966</c:v>
                </c:pt>
                <c:pt idx="2867">
                  <c:v>40967</c:v>
                </c:pt>
                <c:pt idx="2868">
                  <c:v>40968</c:v>
                </c:pt>
                <c:pt idx="2869">
                  <c:v>40969</c:v>
                </c:pt>
                <c:pt idx="2870">
                  <c:v>40970</c:v>
                </c:pt>
                <c:pt idx="2871">
                  <c:v>40971</c:v>
                </c:pt>
                <c:pt idx="2872">
                  <c:v>40972</c:v>
                </c:pt>
                <c:pt idx="2873">
                  <c:v>40973</c:v>
                </c:pt>
                <c:pt idx="2874">
                  <c:v>40974</c:v>
                </c:pt>
                <c:pt idx="2875">
                  <c:v>40975</c:v>
                </c:pt>
                <c:pt idx="2876">
                  <c:v>40976</c:v>
                </c:pt>
                <c:pt idx="2877">
                  <c:v>40977</c:v>
                </c:pt>
                <c:pt idx="2878">
                  <c:v>40978</c:v>
                </c:pt>
                <c:pt idx="2879">
                  <c:v>40979</c:v>
                </c:pt>
                <c:pt idx="2880">
                  <c:v>40980</c:v>
                </c:pt>
                <c:pt idx="2881">
                  <c:v>40981</c:v>
                </c:pt>
                <c:pt idx="2882">
                  <c:v>40982</c:v>
                </c:pt>
                <c:pt idx="2883">
                  <c:v>40983</c:v>
                </c:pt>
                <c:pt idx="2884">
                  <c:v>40984</c:v>
                </c:pt>
                <c:pt idx="2885">
                  <c:v>40985</c:v>
                </c:pt>
                <c:pt idx="2886">
                  <c:v>40986</c:v>
                </c:pt>
                <c:pt idx="2887">
                  <c:v>40987</c:v>
                </c:pt>
                <c:pt idx="2888">
                  <c:v>40988</c:v>
                </c:pt>
                <c:pt idx="2889">
                  <c:v>40989</c:v>
                </c:pt>
                <c:pt idx="2890">
                  <c:v>40990</c:v>
                </c:pt>
                <c:pt idx="2891">
                  <c:v>40991</c:v>
                </c:pt>
                <c:pt idx="2892">
                  <c:v>40992</c:v>
                </c:pt>
                <c:pt idx="2893">
                  <c:v>40993</c:v>
                </c:pt>
                <c:pt idx="2894">
                  <c:v>40994</c:v>
                </c:pt>
                <c:pt idx="2895">
                  <c:v>40995</c:v>
                </c:pt>
                <c:pt idx="2896">
                  <c:v>40996</c:v>
                </c:pt>
                <c:pt idx="2897">
                  <c:v>40997</c:v>
                </c:pt>
                <c:pt idx="2898">
                  <c:v>40998</c:v>
                </c:pt>
                <c:pt idx="2899">
                  <c:v>40999</c:v>
                </c:pt>
                <c:pt idx="2900">
                  <c:v>41000</c:v>
                </c:pt>
                <c:pt idx="2901">
                  <c:v>41001</c:v>
                </c:pt>
                <c:pt idx="2902">
                  <c:v>41002</c:v>
                </c:pt>
                <c:pt idx="2903">
                  <c:v>41003</c:v>
                </c:pt>
                <c:pt idx="2904">
                  <c:v>41004</c:v>
                </c:pt>
                <c:pt idx="2905">
                  <c:v>41005</c:v>
                </c:pt>
                <c:pt idx="2906">
                  <c:v>41006</c:v>
                </c:pt>
                <c:pt idx="2907">
                  <c:v>41007</c:v>
                </c:pt>
                <c:pt idx="2908">
                  <c:v>41008</c:v>
                </c:pt>
                <c:pt idx="2909">
                  <c:v>41009</c:v>
                </c:pt>
                <c:pt idx="2910">
                  <c:v>41010</c:v>
                </c:pt>
                <c:pt idx="2911">
                  <c:v>41011</c:v>
                </c:pt>
                <c:pt idx="2912">
                  <c:v>41012</c:v>
                </c:pt>
                <c:pt idx="2913">
                  <c:v>41013</c:v>
                </c:pt>
                <c:pt idx="2914">
                  <c:v>41014</c:v>
                </c:pt>
                <c:pt idx="2915">
                  <c:v>41015</c:v>
                </c:pt>
                <c:pt idx="2916">
                  <c:v>41016</c:v>
                </c:pt>
                <c:pt idx="2917">
                  <c:v>41017</c:v>
                </c:pt>
                <c:pt idx="2918">
                  <c:v>41018</c:v>
                </c:pt>
                <c:pt idx="2919">
                  <c:v>41019</c:v>
                </c:pt>
                <c:pt idx="2920">
                  <c:v>41020</c:v>
                </c:pt>
                <c:pt idx="2921">
                  <c:v>41021</c:v>
                </c:pt>
                <c:pt idx="2922">
                  <c:v>41022</c:v>
                </c:pt>
                <c:pt idx="2923">
                  <c:v>41023</c:v>
                </c:pt>
                <c:pt idx="2924">
                  <c:v>41024</c:v>
                </c:pt>
                <c:pt idx="2925">
                  <c:v>41025</c:v>
                </c:pt>
                <c:pt idx="2926">
                  <c:v>41026</c:v>
                </c:pt>
                <c:pt idx="2927">
                  <c:v>41027</c:v>
                </c:pt>
                <c:pt idx="2928">
                  <c:v>41028</c:v>
                </c:pt>
                <c:pt idx="2929">
                  <c:v>41029</c:v>
                </c:pt>
                <c:pt idx="2930">
                  <c:v>41030</c:v>
                </c:pt>
                <c:pt idx="2931">
                  <c:v>41031</c:v>
                </c:pt>
                <c:pt idx="2932">
                  <c:v>41032</c:v>
                </c:pt>
                <c:pt idx="2933">
                  <c:v>41033</c:v>
                </c:pt>
                <c:pt idx="2934">
                  <c:v>41034</c:v>
                </c:pt>
                <c:pt idx="2935">
                  <c:v>41035</c:v>
                </c:pt>
                <c:pt idx="2936">
                  <c:v>41036</c:v>
                </c:pt>
                <c:pt idx="2937">
                  <c:v>41037</c:v>
                </c:pt>
                <c:pt idx="2938">
                  <c:v>41038</c:v>
                </c:pt>
                <c:pt idx="2939">
                  <c:v>41039</c:v>
                </c:pt>
                <c:pt idx="2940">
                  <c:v>41040</c:v>
                </c:pt>
                <c:pt idx="2941">
                  <c:v>41041</c:v>
                </c:pt>
                <c:pt idx="2942">
                  <c:v>41042</c:v>
                </c:pt>
                <c:pt idx="2943">
                  <c:v>41043</c:v>
                </c:pt>
                <c:pt idx="2944">
                  <c:v>41044</c:v>
                </c:pt>
                <c:pt idx="2945">
                  <c:v>41045</c:v>
                </c:pt>
                <c:pt idx="2946">
                  <c:v>41046</c:v>
                </c:pt>
                <c:pt idx="2947">
                  <c:v>41047</c:v>
                </c:pt>
                <c:pt idx="2948">
                  <c:v>41048</c:v>
                </c:pt>
                <c:pt idx="2949">
                  <c:v>41049</c:v>
                </c:pt>
                <c:pt idx="2950">
                  <c:v>41050</c:v>
                </c:pt>
                <c:pt idx="2951">
                  <c:v>41051</c:v>
                </c:pt>
                <c:pt idx="2952">
                  <c:v>41052</c:v>
                </c:pt>
                <c:pt idx="2953">
                  <c:v>41053</c:v>
                </c:pt>
                <c:pt idx="2954">
                  <c:v>41054</c:v>
                </c:pt>
                <c:pt idx="2955">
                  <c:v>41055</c:v>
                </c:pt>
                <c:pt idx="2956">
                  <c:v>41056</c:v>
                </c:pt>
                <c:pt idx="2957">
                  <c:v>41057</c:v>
                </c:pt>
                <c:pt idx="2958">
                  <c:v>41058</c:v>
                </c:pt>
                <c:pt idx="2959">
                  <c:v>41059</c:v>
                </c:pt>
                <c:pt idx="2960">
                  <c:v>41060</c:v>
                </c:pt>
                <c:pt idx="2961">
                  <c:v>41061</c:v>
                </c:pt>
                <c:pt idx="2962">
                  <c:v>41062</c:v>
                </c:pt>
                <c:pt idx="2963">
                  <c:v>41063</c:v>
                </c:pt>
                <c:pt idx="2964">
                  <c:v>41064</c:v>
                </c:pt>
                <c:pt idx="2965">
                  <c:v>41065</c:v>
                </c:pt>
                <c:pt idx="2966">
                  <c:v>41066</c:v>
                </c:pt>
                <c:pt idx="2967">
                  <c:v>41067</c:v>
                </c:pt>
                <c:pt idx="2968">
                  <c:v>41068</c:v>
                </c:pt>
                <c:pt idx="2969">
                  <c:v>41069</c:v>
                </c:pt>
                <c:pt idx="2970">
                  <c:v>41070</c:v>
                </c:pt>
                <c:pt idx="2971">
                  <c:v>41071</c:v>
                </c:pt>
                <c:pt idx="2972">
                  <c:v>41072</c:v>
                </c:pt>
                <c:pt idx="2973">
                  <c:v>41073</c:v>
                </c:pt>
                <c:pt idx="2974">
                  <c:v>41074</c:v>
                </c:pt>
                <c:pt idx="2975">
                  <c:v>41075</c:v>
                </c:pt>
                <c:pt idx="2976">
                  <c:v>41076</c:v>
                </c:pt>
                <c:pt idx="2977">
                  <c:v>41077</c:v>
                </c:pt>
                <c:pt idx="2978">
                  <c:v>41078</c:v>
                </c:pt>
                <c:pt idx="2979">
                  <c:v>41079</c:v>
                </c:pt>
                <c:pt idx="2980">
                  <c:v>41080</c:v>
                </c:pt>
                <c:pt idx="2981">
                  <c:v>41081</c:v>
                </c:pt>
                <c:pt idx="2982">
                  <c:v>41082</c:v>
                </c:pt>
                <c:pt idx="2983">
                  <c:v>41083</c:v>
                </c:pt>
                <c:pt idx="2984">
                  <c:v>41084</c:v>
                </c:pt>
                <c:pt idx="2985">
                  <c:v>41085</c:v>
                </c:pt>
                <c:pt idx="2986">
                  <c:v>41086</c:v>
                </c:pt>
                <c:pt idx="2987">
                  <c:v>41087</c:v>
                </c:pt>
                <c:pt idx="2988">
                  <c:v>41088</c:v>
                </c:pt>
                <c:pt idx="2989">
                  <c:v>41089</c:v>
                </c:pt>
                <c:pt idx="2990">
                  <c:v>41090</c:v>
                </c:pt>
                <c:pt idx="2991">
                  <c:v>41091</c:v>
                </c:pt>
                <c:pt idx="2992">
                  <c:v>41092</c:v>
                </c:pt>
                <c:pt idx="2993">
                  <c:v>41093</c:v>
                </c:pt>
                <c:pt idx="2994">
                  <c:v>41094</c:v>
                </c:pt>
                <c:pt idx="2995">
                  <c:v>41095</c:v>
                </c:pt>
                <c:pt idx="2996">
                  <c:v>41096</c:v>
                </c:pt>
                <c:pt idx="2997">
                  <c:v>41097</c:v>
                </c:pt>
                <c:pt idx="2998">
                  <c:v>41098</c:v>
                </c:pt>
                <c:pt idx="2999">
                  <c:v>41099</c:v>
                </c:pt>
                <c:pt idx="3000">
                  <c:v>41100</c:v>
                </c:pt>
                <c:pt idx="3001">
                  <c:v>41101</c:v>
                </c:pt>
                <c:pt idx="3002">
                  <c:v>41102</c:v>
                </c:pt>
                <c:pt idx="3003">
                  <c:v>41103</c:v>
                </c:pt>
                <c:pt idx="3004">
                  <c:v>41104</c:v>
                </c:pt>
                <c:pt idx="3005">
                  <c:v>41105</c:v>
                </c:pt>
                <c:pt idx="3006">
                  <c:v>41106</c:v>
                </c:pt>
                <c:pt idx="3007">
                  <c:v>41107</c:v>
                </c:pt>
                <c:pt idx="3008">
                  <c:v>41108</c:v>
                </c:pt>
                <c:pt idx="3009">
                  <c:v>41109</c:v>
                </c:pt>
                <c:pt idx="3010">
                  <c:v>41110</c:v>
                </c:pt>
                <c:pt idx="3011">
                  <c:v>41111</c:v>
                </c:pt>
                <c:pt idx="3012">
                  <c:v>41112</c:v>
                </c:pt>
                <c:pt idx="3013">
                  <c:v>41113</c:v>
                </c:pt>
                <c:pt idx="3014">
                  <c:v>41114</c:v>
                </c:pt>
                <c:pt idx="3015">
                  <c:v>41115</c:v>
                </c:pt>
                <c:pt idx="3016">
                  <c:v>41116</c:v>
                </c:pt>
                <c:pt idx="3017">
                  <c:v>41117</c:v>
                </c:pt>
                <c:pt idx="3018">
                  <c:v>41118</c:v>
                </c:pt>
                <c:pt idx="3019">
                  <c:v>41119</c:v>
                </c:pt>
                <c:pt idx="3020">
                  <c:v>41120</c:v>
                </c:pt>
                <c:pt idx="3021">
                  <c:v>41121</c:v>
                </c:pt>
                <c:pt idx="3022">
                  <c:v>41122</c:v>
                </c:pt>
                <c:pt idx="3023">
                  <c:v>41123</c:v>
                </c:pt>
                <c:pt idx="3024">
                  <c:v>41124</c:v>
                </c:pt>
                <c:pt idx="3025">
                  <c:v>41125</c:v>
                </c:pt>
                <c:pt idx="3026">
                  <c:v>41126</c:v>
                </c:pt>
                <c:pt idx="3027">
                  <c:v>41127</c:v>
                </c:pt>
                <c:pt idx="3028">
                  <c:v>41128</c:v>
                </c:pt>
                <c:pt idx="3029">
                  <c:v>41129</c:v>
                </c:pt>
                <c:pt idx="3030">
                  <c:v>41130</c:v>
                </c:pt>
                <c:pt idx="3031">
                  <c:v>41131</c:v>
                </c:pt>
                <c:pt idx="3032">
                  <c:v>41132</c:v>
                </c:pt>
                <c:pt idx="3033">
                  <c:v>41133</c:v>
                </c:pt>
                <c:pt idx="3034">
                  <c:v>41134</c:v>
                </c:pt>
                <c:pt idx="3035">
                  <c:v>41135</c:v>
                </c:pt>
                <c:pt idx="3036">
                  <c:v>41136</c:v>
                </c:pt>
                <c:pt idx="3037">
                  <c:v>41137</c:v>
                </c:pt>
                <c:pt idx="3038">
                  <c:v>41138</c:v>
                </c:pt>
                <c:pt idx="3039">
                  <c:v>41139</c:v>
                </c:pt>
                <c:pt idx="3040">
                  <c:v>41140</c:v>
                </c:pt>
                <c:pt idx="3041">
                  <c:v>41141</c:v>
                </c:pt>
                <c:pt idx="3042">
                  <c:v>41142</c:v>
                </c:pt>
                <c:pt idx="3043">
                  <c:v>41143</c:v>
                </c:pt>
                <c:pt idx="3044">
                  <c:v>41144</c:v>
                </c:pt>
                <c:pt idx="3045">
                  <c:v>41145</c:v>
                </c:pt>
                <c:pt idx="3046">
                  <c:v>41146</c:v>
                </c:pt>
                <c:pt idx="3047">
                  <c:v>41147</c:v>
                </c:pt>
                <c:pt idx="3048">
                  <c:v>41148</c:v>
                </c:pt>
                <c:pt idx="3049">
                  <c:v>41149</c:v>
                </c:pt>
                <c:pt idx="3050">
                  <c:v>41150</c:v>
                </c:pt>
                <c:pt idx="3051">
                  <c:v>41151</c:v>
                </c:pt>
                <c:pt idx="3052">
                  <c:v>41152</c:v>
                </c:pt>
                <c:pt idx="3053">
                  <c:v>41153</c:v>
                </c:pt>
                <c:pt idx="3054">
                  <c:v>41154</c:v>
                </c:pt>
                <c:pt idx="3055">
                  <c:v>41155</c:v>
                </c:pt>
                <c:pt idx="3056">
                  <c:v>41156</c:v>
                </c:pt>
                <c:pt idx="3057">
                  <c:v>41157</c:v>
                </c:pt>
                <c:pt idx="3058">
                  <c:v>41158</c:v>
                </c:pt>
                <c:pt idx="3059">
                  <c:v>41159</c:v>
                </c:pt>
                <c:pt idx="3060">
                  <c:v>41160</c:v>
                </c:pt>
                <c:pt idx="3061">
                  <c:v>41161</c:v>
                </c:pt>
                <c:pt idx="3062">
                  <c:v>41162</c:v>
                </c:pt>
                <c:pt idx="3063">
                  <c:v>41163</c:v>
                </c:pt>
                <c:pt idx="3064">
                  <c:v>41164</c:v>
                </c:pt>
                <c:pt idx="3065">
                  <c:v>41165</c:v>
                </c:pt>
                <c:pt idx="3066">
                  <c:v>41166</c:v>
                </c:pt>
                <c:pt idx="3067">
                  <c:v>41167</c:v>
                </c:pt>
                <c:pt idx="3068">
                  <c:v>41168</c:v>
                </c:pt>
                <c:pt idx="3069">
                  <c:v>41169</c:v>
                </c:pt>
                <c:pt idx="3070">
                  <c:v>41170</c:v>
                </c:pt>
                <c:pt idx="3071">
                  <c:v>41171</c:v>
                </c:pt>
                <c:pt idx="3072">
                  <c:v>41172</c:v>
                </c:pt>
                <c:pt idx="3073">
                  <c:v>41173</c:v>
                </c:pt>
                <c:pt idx="3074">
                  <c:v>41174</c:v>
                </c:pt>
                <c:pt idx="3075">
                  <c:v>41175</c:v>
                </c:pt>
                <c:pt idx="3076">
                  <c:v>41176</c:v>
                </c:pt>
                <c:pt idx="3077">
                  <c:v>41177</c:v>
                </c:pt>
                <c:pt idx="3078">
                  <c:v>41178</c:v>
                </c:pt>
                <c:pt idx="3079">
                  <c:v>41179</c:v>
                </c:pt>
                <c:pt idx="3080">
                  <c:v>41180</c:v>
                </c:pt>
                <c:pt idx="3081">
                  <c:v>41181</c:v>
                </c:pt>
                <c:pt idx="3082">
                  <c:v>41182</c:v>
                </c:pt>
                <c:pt idx="3083">
                  <c:v>41183</c:v>
                </c:pt>
                <c:pt idx="3084">
                  <c:v>41184</c:v>
                </c:pt>
                <c:pt idx="3085">
                  <c:v>41185</c:v>
                </c:pt>
                <c:pt idx="3086">
                  <c:v>41186</c:v>
                </c:pt>
                <c:pt idx="3087">
                  <c:v>41187</c:v>
                </c:pt>
                <c:pt idx="3088">
                  <c:v>41188</c:v>
                </c:pt>
                <c:pt idx="3089">
                  <c:v>41189</c:v>
                </c:pt>
                <c:pt idx="3090">
                  <c:v>41190</c:v>
                </c:pt>
                <c:pt idx="3091">
                  <c:v>41191</c:v>
                </c:pt>
                <c:pt idx="3092">
                  <c:v>41192</c:v>
                </c:pt>
                <c:pt idx="3093">
                  <c:v>41193</c:v>
                </c:pt>
                <c:pt idx="3094">
                  <c:v>41194</c:v>
                </c:pt>
                <c:pt idx="3095">
                  <c:v>41195</c:v>
                </c:pt>
                <c:pt idx="3096">
                  <c:v>41196</c:v>
                </c:pt>
                <c:pt idx="3097">
                  <c:v>41197</c:v>
                </c:pt>
                <c:pt idx="3098">
                  <c:v>41198</c:v>
                </c:pt>
                <c:pt idx="3099">
                  <c:v>41199</c:v>
                </c:pt>
                <c:pt idx="3100">
                  <c:v>41200</c:v>
                </c:pt>
                <c:pt idx="3101">
                  <c:v>41201</c:v>
                </c:pt>
                <c:pt idx="3102">
                  <c:v>41202</c:v>
                </c:pt>
                <c:pt idx="3103">
                  <c:v>41203</c:v>
                </c:pt>
                <c:pt idx="3104">
                  <c:v>41204</c:v>
                </c:pt>
                <c:pt idx="3105">
                  <c:v>41205</c:v>
                </c:pt>
                <c:pt idx="3106">
                  <c:v>41206</c:v>
                </c:pt>
                <c:pt idx="3107">
                  <c:v>41207</c:v>
                </c:pt>
                <c:pt idx="3108">
                  <c:v>41208</c:v>
                </c:pt>
                <c:pt idx="3109">
                  <c:v>41209</c:v>
                </c:pt>
                <c:pt idx="3110">
                  <c:v>41210</c:v>
                </c:pt>
                <c:pt idx="3111">
                  <c:v>41211</c:v>
                </c:pt>
                <c:pt idx="3112">
                  <c:v>41212</c:v>
                </c:pt>
                <c:pt idx="3113">
                  <c:v>41213</c:v>
                </c:pt>
                <c:pt idx="3114">
                  <c:v>41214</c:v>
                </c:pt>
                <c:pt idx="3115">
                  <c:v>41215</c:v>
                </c:pt>
                <c:pt idx="3116">
                  <c:v>41216</c:v>
                </c:pt>
                <c:pt idx="3117">
                  <c:v>41217</c:v>
                </c:pt>
                <c:pt idx="3118">
                  <c:v>41218</c:v>
                </c:pt>
                <c:pt idx="3119">
                  <c:v>41219</c:v>
                </c:pt>
                <c:pt idx="3120">
                  <c:v>41220</c:v>
                </c:pt>
                <c:pt idx="3121">
                  <c:v>41221</c:v>
                </c:pt>
                <c:pt idx="3122">
                  <c:v>41222</c:v>
                </c:pt>
                <c:pt idx="3123">
                  <c:v>41223</c:v>
                </c:pt>
                <c:pt idx="3124">
                  <c:v>41224</c:v>
                </c:pt>
                <c:pt idx="3125">
                  <c:v>41225</c:v>
                </c:pt>
                <c:pt idx="3126">
                  <c:v>41226</c:v>
                </c:pt>
                <c:pt idx="3127">
                  <c:v>41227</c:v>
                </c:pt>
                <c:pt idx="3128">
                  <c:v>41228</c:v>
                </c:pt>
                <c:pt idx="3129">
                  <c:v>41229</c:v>
                </c:pt>
                <c:pt idx="3130">
                  <c:v>41230</c:v>
                </c:pt>
                <c:pt idx="3131">
                  <c:v>41231</c:v>
                </c:pt>
                <c:pt idx="3132">
                  <c:v>41232</c:v>
                </c:pt>
                <c:pt idx="3133">
                  <c:v>41233</c:v>
                </c:pt>
                <c:pt idx="3134">
                  <c:v>41234</c:v>
                </c:pt>
                <c:pt idx="3135">
                  <c:v>41235</c:v>
                </c:pt>
                <c:pt idx="3136">
                  <c:v>41236</c:v>
                </c:pt>
                <c:pt idx="3137">
                  <c:v>41237</c:v>
                </c:pt>
                <c:pt idx="3138">
                  <c:v>41238</c:v>
                </c:pt>
                <c:pt idx="3139">
                  <c:v>41239</c:v>
                </c:pt>
                <c:pt idx="3140">
                  <c:v>41240</c:v>
                </c:pt>
                <c:pt idx="3141">
                  <c:v>41241</c:v>
                </c:pt>
                <c:pt idx="3142">
                  <c:v>41242</c:v>
                </c:pt>
                <c:pt idx="3143">
                  <c:v>41243</c:v>
                </c:pt>
                <c:pt idx="3144">
                  <c:v>41244</c:v>
                </c:pt>
                <c:pt idx="3145">
                  <c:v>41245</c:v>
                </c:pt>
                <c:pt idx="3146">
                  <c:v>41246</c:v>
                </c:pt>
                <c:pt idx="3147">
                  <c:v>41247</c:v>
                </c:pt>
                <c:pt idx="3148">
                  <c:v>41248</c:v>
                </c:pt>
                <c:pt idx="3149">
                  <c:v>41249</c:v>
                </c:pt>
                <c:pt idx="3150">
                  <c:v>41250</c:v>
                </c:pt>
                <c:pt idx="3151">
                  <c:v>41251</c:v>
                </c:pt>
                <c:pt idx="3152">
                  <c:v>41252</c:v>
                </c:pt>
                <c:pt idx="3153">
                  <c:v>41253</c:v>
                </c:pt>
                <c:pt idx="3154">
                  <c:v>41254</c:v>
                </c:pt>
                <c:pt idx="3155">
                  <c:v>41255</c:v>
                </c:pt>
                <c:pt idx="3156">
                  <c:v>41256</c:v>
                </c:pt>
                <c:pt idx="3157">
                  <c:v>41257</c:v>
                </c:pt>
                <c:pt idx="3158">
                  <c:v>41258</c:v>
                </c:pt>
                <c:pt idx="3159">
                  <c:v>41259</c:v>
                </c:pt>
                <c:pt idx="3160">
                  <c:v>41260</c:v>
                </c:pt>
                <c:pt idx="3161">
                  <c:v>41261</c:v>
                </c:pt>
                <c:pt idx="3162">
                  <c:v>41262</c:v>
                </c:pt>
                <c:pt idx="3163">
                  <c:v>41263</c:v>
                </c:pt>
                <c:pt idx="3164">
                  <c:v>41264</c:v>
                </c:pt>
                <c:pt idx="3165">
                  <c:v>41265</c:v>
                </c:pt>
                <c:pt idx="3166">
                  <c:v>41266</c:v>
                </c:pt>
                <c:pt idx="3167">
                  <c:v>41267</c:v>
                </c:pt>
                <c:pt idx="3168">
                  <c:v>41268</c:v>
                </c:pt>
                <c:pt idx="3169">
                  <c:v>41269</c:v>
                </c:pt>
                <c:pt idx="3170">
                  <c:v>41270</c:v>
                </c:pt>
                <c:pt idx="3171">
                  <c:v>41271</c:v>
                </c:pt>
                <c:pt idx="3172">
                  <c:v>41272</c:v>
                </c:pt>
                <c:pt idx="3173">
                  <c:v>41273</c:v>
                </c:pt>
                <c:pt idx="3174">
                  <c:v>41274</c:v>
                </c:pt>
                <c:pt idx="3175">
                  <c:v>41275</c:v>
                </c:pt>
                <c:pt idx="3176">
                  <c:v>41276</c:v>
                </c:pt>
                <c:pt idx="3177">
                  <c:v>41277</c:v>
                </c:pt>
                <c:pt idx="3178">
                  <c:v>41278</c:v>
                </c:pt>
                <c:pt idx="3179">
                  <c:v>41279</c:v>
                </c:pt>
                <c:pt idx="3180">
                  <c:v>41280</c:v>
                </c:pt>
                <c:pt idx="3181">
                  <c:v>41281</c:v>
                </c:pt>
                <c:pt idx="3182">
                  <c:v>41282</c:v>
                </c:pt>
                <c:pt idx="3183">
                  <c:v>41283</c:v>
                </c:pt>
                <c:pt idx="3184">
                  <c:v>41284</c:v>
                </c:pt>
                <c:pt idx="3185">
                  <c:v>41285</c:v>
                </c:pt>
                <c:pt idx="3186">
                  <c:v>41286</c:v>
                </c:pt>
                <c:pt idx="3187">
                  <c:v>41287</c:v>
                </c:pt>
                <c:pt idx="3188">
                  <c:v>41288</c:v>
                </c:pt>
                <c:pt idx="3189">
                  <c:v>41289</c:v>
                </c:pt>
                <c:pt idx="3190">
                  <c:v>41290</c:v>
                </c:pt>
                <c:pt idx="3191">
                  <c:v>41291</c:v>
                </c:pt>
                <c:pt idx="3192">
                  <c:v>41292</c:v>
                </c:pt>
                <c:pt idx="3193">
                  <c:v>41293</c:v>
                </c:pt>
                <c:pt idx="3194">
                  <c:v>41294</c:v>
                </c:pt>
                <c:pt idx="3195">
                  <c:v>41295</c:v>
                </c:pt>
                <c:pt idx="3196">
                  <c:v>41296</c:v>
                </c:pt>
                <c:pt idx="3197">
                  <c:v>41297</c:v>
                </c:pt>
                <c:pt idx="3198">
                  <c:v>41298</c:v>
                </c:pt>
                <c:pt idx="3199">
                  <c:v>41299</c:v>
                </c:pt>
                <c:pt idx="3200">
                  <c:v>41300</c:v>
                </c:pt>
                <c:pt idx="3201">
                  <c:v>41301</c:v>
                </c:pt>
                <c:pt idx="3202">
                  <c:v>41302</c:v>
                </c:pt>
                <c:pt idx="3203">
                  <c:v>41303</c:v>
                </c:pt>
                <c:pt idx="3204">
                  <c:v>41304</c:v>
                </c:pt>
                <c:pt idx="3205">
                  <c:v>41305</c:v>
                </c:pt>
                <c:pt idx="3206">
                  <c:v>41306</c:v>
                </c:pt>
                <c:pt idx="3207">
                  <c:v>41307</c:v>
                </c:pt>
                <c:pt idx="3208">
                  <c:v>41308</c:v>
                </c:pt>
                <c:pt idx="3209">
                  <c:v>41309</c:v>
                </c:pt>
                <c:pt idx="3210">
                  <c:v>41310</c:v>
                </c:pt>
                <c:pt idx="3211">
                  <c:v>41311</c:v>
                </c:pt>
                <c:pt idx="3212">
                  <c:v>41312</c:v>
                </c:pt>
                <c:pt idx="3213">
                  <c:v>41313</c:v>
                </c:pt>
                <c:pt idx="3214">
                  <c:v>41314</c:v>
                </c:pt>
                <c:pt idx="3215">
                  <c:v>41315</c:v>
                </c:pt>
                <c:pt idx="3216">
                  <c:v>41316</c:v>
                </c:pt>
                <c:pt idx="3217">
                  <c:v>41317</c:v>
                </c:pt>
                <c:pt idx="3218">
                  <c:v>41318</c:v>
                </c:pt>
                <c:pt idx="3219">
                  <c:v>41319</c:v>
                </c:pt>
                <c:pt idx="3220">
                  <c:v>41320</c:v>
                </c:pt>
                <c:pt idx="3221">
                  <c:v>41321</c:v>
                </c:pt>
                <c:pt idx="3222">
                  <c:v>41322</c:v>
                </c:pt>
                <c:pt idx="3223">
                  <c:v>41323</c:v>
                </c:pt>
                <c:pt idx="3224">
                  <c:v>41324</c:v>
                </c:pt>
                <c:pt idx="3225">
                  <c:v>41325</c:v>
                </c:pt>
                <c:pt idx="3226">
                  <c:v>41326</c:v>
                </c:pt>
                <c:pt idx="3227">
                  <c:v>41327</c:v>
                </c:pt>
                <c:pt idx="3228">
                  <c:v>41328</c:v>
                </c:pt>
                <c:pt idx="3229">
                  <c:v>41329</c:v>
                </c:pt>
                <c:pt idx="3230">
                  <c:v>41330</c:v>
                </c:pt>
                <c:pt idx="3231">
                  <c:v>41331</c:v>
                </c:pt>
                <c:pt idx="3232">
                  <c:v>41332</c:v>
                </c:pt>
                <c:pt idx="3233">
                  <c:v>41333</c:v>
                </c:pt>
                <c:pt idx="3234">
                  <c:v>41334</c:v>
                </c:pt>
                <c:pt idx="3235">
                  <c:v>41335</c:v>
                </c:pt>
                <c:pt idx="3236">
                  <c:v>41336</c:v>
                </c:pt>
                <c:pt idx="3237">
                  <c:v>41337</c:v>
                </c:pt>
                <c:pt idx="3238">
                  <c:v>41338</c:v>
                </c:pt>
                <c:pt idx="3239">
                  <c:v>41339</c:v>
                </c:pt>
                <c:pt idx="3240">
                  <c:v>41340</c:v>
                </c:pt>
                <c:pt idx="3241">
                  <c:v>41341</c:v>
                </c:pt>
                <c:pt idx="3242">
                  <c:v>41342</c:v>
                </c:pt>
                <c:pt idx="3243">
                  <c:v>41343</c:v>
                </c:pt>
                <c:pt idx="3244">
                  <c:v>41344</c:v>
                </c:pt>
                <c:pt idx="3245">
                  <c:v>41345</c:v>
                </c:pt>
                <c:pt idx="3246">
                  <c:v>41346</c:v>
                </c:pt>
                <c:pt idx="3247">
                  <c:v>41347</c:v>
                </c:pt>
                <c:pt idx="3248">
                  <c:v>41348</c:v>
                </c:pt>
                <c:pt idx="3249">
                  <c:v>41349</c:v>
                </c:pt>
                <c:pt idx="3250">
                  <c:v>41350</c:v>
                </c:pt>
                <c:pt idx="3251">
                  <c:v>41351</c:v>
                </c:pt>
                <c:pt idx="3252">
                  <c:v>41352</c:v>
                </c:pt>
                <c:pt idx="3253">
                  <c:v>41353</c:v>
                </c:pt>
                <c:pt idx="3254">
                  <c:v>41354</c:v>
                </c:pt>
                <c:pt idx="3255">
                  <c:v>41355</c:v>
                </c:pt>
                <c:pt idx="3256">
                  <c:v>41356</c:v>
                </c:pt>
                <c:pt idx="3257">
                  <c:v>41357</c:v>
                </c:pt>
                <c:pt idx="3258">
                  <c:v>41358</c:v>
                </c:pt>
                <c:pt idx="3259">
                  <c:v>41359</c:v>
                </c:pt>
                <c:pt idx="3260">
                  <c:v>41360</c:v>
                </c:pt>
                <c:pt idx="3261">
                  <c:v>41361</c:v>
                </c:pt>
                <c:pt idx="3262">
                  <c:v>41362</c:v>
                </c:pt>
                <c:pt idx="3263">
                  <c:v>41363</c:v>
                </c:pt>
                <c:pt idx="3264">
                  <c:v>41364</c:v>
                </c:pt>
                <c:pt idx="3265">
                  <c:v>41365</c:v>
                </c:pt>
                <c:pt idx="3266">
                  <c:v>41366</c:v>
                </c:pt>
                <c:pt idx="3267">
                  <c:v>41367</c:v>
                </c:pt>
                <c:pt idx="3268">
                  <c:v>41368</c:v>
                </c:pt>
                <c:pt idx="3269">
                  <c:v>41369</c:v>
                </c:pt>
                <c:pt idx="3270">
                  <c:v>41370</c:v>
                </c:pt>
                <c:pt idx="3271">
                  <c:v>41371</c:v>
                </c:pt>
                <c:pt idx="3272">
                  <c:v>41372</c:v>
                </c:pt>
                <c:pt idx="3273">
                  <c:v>41373</c:v>
                </c:pt>
                <c:pt idx="3274">
                  <c:v>41374</c:v>
                </c:pt>
                <c:pt idx="3275">
                  <c:v>41375</c:v>
                </c:pt>
                <c:pt idx="3276">
                  <c:v>41376</c:v>
                </c:pt>
                <c:pt idx="3277">
                  <c:v>41377</c:v>
                </c:pt>
                <c:pt idx="3278">
                  <c:v>41378</c:v>
                </c:pt>
                <c:pt idx="3279">
                  <c:v>41379</c:v>
                </c:pt>
                <c:pt idx="3280">
                  <c:v>41380</c:v>
                </c:pt>
                <c:pt idx="3281">
                  <c:v>41381</c:v>
                </c:pt>
                <c:pt idx="3282">
                  <c:v>41382</c:v>
                </c:pt>
                <c:pt idx="3283">
                  <c:v>41383</c:v>
                </c:pt>
                <c:pt idx="3284">
                  <c:v>41384</c:v>
                </c:pt>
                <c:pt idx="3285">
                  <c:v>41385</c:v>
                </c:pt>
                <c:pt idx="3286">
                  <c:v>41386</c:v>
                </c:pt>
                <c:pt idx="3287">
                  <c:v>41387</c:v>
                </c:pt>
                <c:pt idx="3288">
                  <c:v>41388</c:v>
                </c:pt>
                <c:pt idx="3289">
                  <c:v>41389</c:v>
                </c:pt>
                <c:pt idx="3290">
                  <c:v>41390</c:v>
                </c:pt>
                <c:pt idx="3291">
                  <c:v>41391</c:v>
                </c:pt>
                <c:pt idx="3292">
                  <c:v>41392</c:v>
                </c:pt>
                <c:pt idx="3293">
                  <c:v>41393</c:v>
                </c:pt>
                <c:pt idx="3294">
                  <c:v>41394</c:v>
                </c:pt>
                <c:pt idx="3295">
                  <c:v>41395</c:v>
                </c:pt>
                <c:pt idx="3296">
                  <c:v>41396</c:v>
                </c:pt>
                <c:pt idx="3297">
                  <c:v>41397</c:v>
                </c:pt>
                <c:pt idx="3298">
                  <c:v>41398</c:v>
                </c:pt>
                <c:pt idx="3299">
                  <c:v>41399</c:v>
                </c:pt>
                <c:pt idx="3300">
                  <c:v>41400</c:v>
                </c:pt>
                <c:pt idx="3301">
                  <c:v>41401</c:v>
                </c:pt>
                <c:pt idx="3302">
                  <c:v>41402</c:v>
                </c:pt>
                <c:pt idx="3303">
                  <c:v>41403</c:v>
                </c:pt>
                <c:pt idx="3304">
                  <c:v>41404</c:v>
                </c:pt>
                <c:pt idx="3305">
                  <c:v>41405</c:v>
                </c:pt>
                <c:pt idx="3306">
                  <c:v>41406</c:v>
                </c:pt>
                <c:pt idx="3307">
                  <c:v>41407</c:v>
                </c:pt>
                <c:pt idx="3308">
                  <c:v>41408</c:v>
                </c:pt>
                <c:pt idx="3309">
                  <c:v>41409</c:v>
                </c:pt>
                <c:pt idx="3310">
                  <c:v>41410</c:v>
                </c:pt>
                <c:pt idx="3311">
                  <c:v>41411</c:v>
                </c:pt>
                <c:pt idx="3312">
                  <c:v>41412</c:v>
                </c:pt>
                <c:pt idx="3313">
                  <c:v>41413</c:v>
                </c:pt>
                <c:pt idx="3314">
                  <c:v>41414</c:v>
                </c:pt>
                <c:pt idx="3315">
                  <c:v>41415</c:v>
                </c:pt>
                <c:pt idx="3316">
                  <c:v>41416</c:v>
                </c:pt>
                <c:pt idx="3317">
                  <c:v>41417</c:v>
                </c:pt>
                <c:pt idx="3318">
                  <c:v>41418</c:v>
                </c:pt>
                <c:pt idx="3319">
                  <c:v>41419</c:v>
                </c:pt>
                <c:pt idx="3320">
                  <c:v>41420</c:v>
                </c:pt>
                <c:pt idx="3321">
                  <c:v>41421</c:v>
                </c:pt>
                <c:pt idx="3322">
                  <c:v>41422</c:v>
                </c:pt>
                <c:pt idx="3323">
                  <c:v>41423</c:v>
                </c:pt>
                <c:pt idx="3324">
                  <c:v>41424</c:v>
                </c:pt>
                <c:pt idx="3325">
                  <c:v>41425</c:v>
                </c:pt>
                <c:pt idx="3326">
                  <c:v>41426</c:v>
                </c:pt>
                <c:pt idx="3327">
                  <c:v>41427</c:v>
                </c:pt>
                <c:pt idx="3328">
                  <c:v>41428</c:v>
                </c:pt>
                <c:pt idx="3329">
                  <c:v>41429</c:v>
                </c:pt>
                <c:pt idx="3330">
                  <c:v>41430</c:v>
                </c:pt>
                <c:pt idx="3331">
                  <c:v>41431</c:v>
                </c:pt>
                <c:pt idx="3332">
                  <c:v>41432</c:v>
                </c:pt>
                <c:pt idx="3333">
                  <c:v>41433</c:v>
                </c:pt>
                <c:pt idx="3334">
                  <c:v>41434</c:v>
                </c:pt>
                <c:pt idx="3335">
                  <c:v>41435</c:v>
                </c:pt>
                <c:pt idx="3336">
                  <c:v>41436</c:v>
                </c:pt>
                <c:pt idx="3337">
                  <c:v>41437</c:v>
                </c:pt>
                <c:pt idx="3338">
                  <c:v>41438</c:v>
                </c:pt>
                <c:pt idx="3339">
                  <c:v>41439</c:v>
                </c:pt>
                <c:pt idx="3340">
                  <c:v>41440</c:v>
                </c:pt>
                <c:pt idx="3341">
                  <c:v>41441</c:v>
                </c:pt>
                <c:pt idx="3342">
                  <c:v>41442</c:v>
                </c:pt>
                <c:pt idx="3343">
                  <c:v>41443</c:v>
                </c:pt>
                <c:pt idx="3344">
                  <c:v>41444</c:v>
                </c:pt>
                <c:pt idx="3345">
                  <c:v>41445</c:v>
                </c:pt>
                <c:pt idx="3346">
                  <c:v>41446</c:v>
                </c:pt>
                <c:pt idx="3347">
                  <c:v>41447</c:v>
                </c:pt>
                <c:pt idx="3348">
                  <c:v>41448</c:v>
                </c:pt>
                <c:pt idx="3349">
                  <c:v>41449</c:v>
                </c:pt>
                <c:pt idx="3350">
                  <c:v>41450</c:v>
                </c:pt>
                <c:pt idx="3351">
                  <c:v>41451</c:v>
                </c:pt>
                <c:pt idx="3352">
                  <c:v>41452</c:v>
                </c:pt>
                <c:pt idx="3353">
                  <c:v>41453</c:v>
                </c:pt>
                <c:pt idx="3354">
                  <c:v>41454</c:v>
                </c:pt>
                <c:pt idx="3355">
                  <c:v>41455</c:v>
                </c:pt>
                <c:pt idx="3356">
                  <c:v>41456</c:v>
                </c:pt>
                <c:pt idx="3357">
                  <c:v>41457</c:v>
                </c:pt>
                <c:pt idx="3358">
                  <c:v>41458</c:v>
                </c:pt>
                <c:pt idx="3359">
                  <c:v>41459</c:v>
                </c:pt>
                <c:pt idx="3360">
                  <c:v>41460</c:v>
                </c:pt>
                <c:pt idx="3361">
                  <c:v>41461</c:v>
                </c:pt>
                <c:pt idx="3362">
                  <c:v>41462</c:v>
                </c:pt>
                <c:pt idx="3363">
                  <c:v>41463</c:v>
                </c:pt>
                <c:pt idx="3364">
                  <c:v>41464</c:v>
                </c:pt>
                <c:pt idx="3365">
                  <c:v>41465</c:v>
                </c:pt>
                <c:pt idx="3366">
                  <c:v>41466</c:v>
                </c:pt>
                <c:pt idx="3367">
                  <c:v>41467</c:v>
                </c:pt>
                <c:pt idx="3368">
                  <c:v>41468</c:v>
                </c:pt>
                <c:pt idx="3369">
                  <c:v>41469</c:v>
                </c:pt>
                <c:pt idx="3370">
                  <c:v>41470</c:v>
                </c:pt>
                <c:pt idx="3371">
                  <c:v>41471</c:v>
                </c:pt>
                <c:pt idx="3372">
                  <c:v>41472</c:v>
                </c:pt>
                <c:pt idx="3373">
                  <c:v>41473</c:v>
                </c:pt>
                <c:pt idx="3374">
                  <c:v>41474</c:v>
                </c:pt>
                <c:pt idx="3375">
                  <c:v>41475</c:v>
                </c:pt>
                <c:pt idx="3376">
                  <c:v>41476</c:v>
                </c:pt>
                <c:pt idx="3377">
                  <c:v>41477</c:v>
                </c:pt>
                <c:pt idx="3378">
                  <c:v>41478</c:v>
                </c:pt>
                <c:pt idx="3379">
                  <c:v>41479</c:v>
                </c:pt>
                <c:pt idx="3380">
                  <c:v>41480</c:v>
                </c:pt>
                <c:pt idx="3381">
                  <c:v>41481</c:v>
                </c:pt>
                <c:pt idx="3382">
                  <c:v>41482</c:v>
                </c:pt>
                <c:pt idx="3383">
                  <c:v>41483</c:v>
                </c:pt>
                <c:pt idx="3384">
                  <c:v>41484</c:v>
                </c:pt>
                <c:pt idx="3385">
                  <c:v>41485</c:v>
                </c:pt>
                <c:pt idx="3386">
                  <c:v>41486</c:v>
                </c:pt>
                <c:pt idx="3387">
                  <c:v>41487</c:v>
                </c:pt>
                <c:pt idx="3388">
                  <c:v>41488</c:v>
                </c:pt>
                <c:pt idx="3389">
                  <c:v>41489</c:v>
                </c:pt>
                <c:pt idx="3390">
                  <c:v>41490</c:v>
                </c:pt>
                <c:pt idx="3391">
                  <c:v>41491</c:v>
                </c:pt>
                <c:pt idx="3392">
                  <c:v>41492</c:v>
                </c:pt>
                <c:pt idx="3393">
                  <c:v>41493</c:v>
                </c:pt>
                <c:pt idx="3394">
                  <c:v>41494</c:v>
                </c:pt>
                <c:pt idx="3395">
                  <c:v>41495</c:v>
                </c:pt>
                <c:pt idx="3396">
                  <c:v>41496</c:v>
                </c:pt>
                <c:pt idx="3397">
                  <c:v>41497</c:v>
                </c:pt>
                <c:pt idx="3398">
                  <c:v>41498</c:v>
                </c:pt>
                <c:pt idx="3399">
                  <c:v>41499</c:v>
                </c:pt>
                <c:pt idx="3400">
                  <c:v>41500</c:v>
                </c:pt>
                <c:pt idx="3401">
                  <c:v>41501</c:v>
                </c:pt>
                <c:pt idx="3402">
                  <c:v>41502</c:v>
                </c:pt>
                <c:pt idx="3403">
                  <c:v>41503</c:v>
                </c:pt>
                <c:pt idx="3404">
                  <c:v>41504</c:v>
                </c:pt>
                <c:pt idx="3405">
                  <c:v>41505</c:v>
                </c:pt>
                <c:pt idx="3406">
                  <c:v>41506</c:v>
                </c:pt>
                <c:pt idx="3407">
                  <c:v>41507</c:v>
                </c:pt>
                <c:pt idx="3408">
                  <c:v>41508</c:v>
                </c:pt>
                <c:pt idx="3409">
                  <c:v>41509</c:v>
                </c:pt>
                <c:pt idx="3410">
                  <c:v>41510</c:v>
                </c:pt>
                <c:pt idx="3411">
                  <c:v>41511</c:v>
                </c:pt>
                <c:pt idx="3412">
                  <c:v>41512</c:v>
                </c:pt>
                <c:pt idx="3413">
                  <c:v>41513</c:v>
                </c:pt>
                <c:pt idx="3414">
                  <c:v>41514</c:v>
                </c:pt>
                <c:pt idx="3415">
                  <c:v>41515</c:v>
                </c:pt>
                <c:pt idx="3416">
                  <c:v>41516</c:v>
                </c:pt>
                <c:pt idx="3417">
                  <c:v>41517</c:v>
                </c:pt>
                <c:pt idx="3418">
                  <c:v>41518</c:v>
                </c:pt>
                <c:pt idx="3419">
                  <c:v>41519</c:v>
                </c:pt>
                <c:pt idx="3420">
                  <c:v>41520</c:v>
                </c:pt>
                <c:pt idx="3421">
                  <c:v>41521</c:v>
                </c:pt>
                <c:pt idx="3422">
                  <c:v>41522</c:v>
                </c:pt>
                <c:pt idx="3423">
                  <c:v>41523</c:v>
                </c:pt>
                <c:pt idx="3424">
                  <c:v>41524</c:v>
                </c:pt>
                <c:pt idx="3425">
                  <c:v>41525</c:v>
                </c:pt>
                <c:pt idx="3426">
                  <c:v>41526</c:v>
                </c:pt>
                <c:pt idx="3427">
                  <c:v>41527</c:v>
                </c:pt>
                <c:pt idx="3428">
                  <c:v>41528</c:v>
                </c:pt>
                <c:pt idx="3429">
                  <c:v>41529</c:v>
                </c:pt>
                <c:pt idx="3430">
                  <c:v>41530</c:v>
                </c:pt>
                <c:pt idx="3431">
                  <c:v>41531</c:v>
                </c:pt>
                <c:pt idx="3432">
                  <c:v>41532</c:v>
                </c:pt>
                <c:pt idx="3433">
                  <c:v>41533</c:v>
                </c:pt>
                <c:pt idx="3434">
                  <c:v>41534</c:v>
                </c:pt>
                <c:pt idx="3435">
                  <c:v>41535</c:v>
                </c:pt>
                <c:pt idx="3436">
                  <c:v>41536</c:v>
                </c:pt>
                <c:pt idx="3437">
                  <c:v>41537</c:v>
                </c:pt>
                <c:pt idx="3438">
                  <c:v>41538</c:v>
                </c:pt>
                <c:pt idx="3439">
                  <c:v>41539</c:v>
                </c:pt>
                <c:pt idx="3440">
                  <c:v>41540</c:v>
                </c:pt>
                <c:pt idx="3441">
                  <c:v>41541</c:v>
                </c:pt>
                <c:pt idx="3442">
                  <c:v>41542</c:v>
                </c:pt>
                <c:pt idx="3443">
                  <c:v>41543</c:v>
                </c:pt>
                <c:pt idx="3444">
                  <c:v>41544</c:v>
                </c:pt>
                <c:pt idx="3445">
                  <c:v>41545</c:v>
                </c:pt>
                <c:pt idx="3446">
                  <c:v>41546</c:v>
                </c:pt>
                <c:pt idx="3447">
                  <c:v>41547</c:v>
                </c:pt>
                <c:pt idx="3448">
                  <c:v>41548</c:v>
                </c:pt>
                <c:pt idx="3449">
                  <c:v>41549</c:v>
                </c:pt>
                <c:pt idx="3450">
                  <c:v>41550</c:v>
                </c:pt>
                <c:pt idx="3451">
                  <c:v>41551</c:v>
                </c:pt>
                <c:pt idx="3452">
                  <c:v>41552</c:v>
                </c:pt>
                <c:pt idx="3453">
                  <c:v>41553</c:v>
                </c:pt>
                <c:pt idx="3454">
                  <c:v>41554</c:v>
                </c:pt>
                <c:pt idx="3455">
                  <c:v>41555</c:v>
                </c:pt>
                <c:pt idx="3456">
                  <c:v>41556</c:v>
                </c:pt>
                <c:pt idx="3457">
                  <c:v>41557</c:v>
                </c:pt>
                <c:pt idx="3458">
                  <c:v>41558</c:v>
                </c:pt>
                <c:pt idx="3459">
                  <c:v>41559</c:v>
                </c:pt>
                <c:pt idx="3460">
                  <c:v>41560</c:v>
                </c:pt>
                <c:pt idx="3461">
                  <c:v>41561</c:v>
                </c:pt>
                <c:pt idx="3462">
                  <c:v>41562</c:v>
                </c:pt>
                <c:pt idx="3463">
                  <c:v>41563</c:v>
                </c:pt>
                <c:pt idx="3464">
                  <c:v>41564</c:v>
                </c:pt>
                <c:pt idx="3465">
                  <c:v>41565</c:v>
                </c:pt>
                <c:pt idx="3466">
                  <c:v>41566</c:v>
                </c:pt>
                <c:pt idx="3467">
                  <c:v>41567</c:v>
                </c:pt>
                <c:pt idx="3468">
                  <c:v>41568</c:v>
                </c:pt>
                <c:pt idx="3469">
                  <c:v>41569</c:v>
                </c:pt>
                <c:pt idx="3470">
                  <c:v>41570</c:v>
                </c:pt>
                <c:pt idx="3471">
                  <c:v>41571</c:v>
                </c:pt>
                <c:pt idx="3472">
                  <c:v>41572</c:v>
                </c:pt>
                <c:pt idx="3473">
                  <c:v>41573</c:v>
                </c:pt>
                <c:pt idx="3474">
                  <c:v>41574</c:v>
                </c:pt>
                <c:pt idx="3475">
                  <c:v>41575</c:v>
                </c:pt>
                <c:pt idx="3476">
                  <c:v>41576</c:v>
                </c:pt>
                <c:pt idx="3477">
                  <c:v>41577</c:v>
                </c:pt>
                <c:pt idx="3478">
                  <c:v>41578</c:v>
                </c:pt>
                <c:pt idx="3479">
                  <c:v>41579</c:v>
                </c:pt>
                <c:pt idx="3480">
                  <c:v>41580</c:v>
                </c:pt>
                <c:pt idx="3481">
                  <c:v>41581</c:v>
                </c:pt>
                <c:pt idx="3482">
                  <c:v>41582</c:v>
                </c:pt>
                <c:pt idx="3483">
                  <c:v>41583</c:v>
                </c:pt>
                <c:pt idx="3484">
                  <c:v>41584</c:v>
                </c:pt>
                <c:pt idx="3485">
                  <c:v>41585</c:v>
                </c:pt>
                <c:pt idx="3486">
                  <c:v>41586</c:v>
                </c:pt>
                <c:pt idx="3487">
                  <c:v>41587</c:v>
                </c:pt>
                <c:pt idx="3488">
                  <c:v>41588</c:v>
                </c:pt>
                <c:pt idx="3489">
                  <c:v>41589</c:v>
                </c:pt>
                <c:pt idx="3490">
                  <c:v>41590</c:v>
                </c:pt>
                <c:pt idx="3491">
                  <c:v>41591</c:v>
                </c:pt>
                <c:pt idx="3492">
                  <c:v>41592</c:v>
                </c:pt>
                <c:pt idx="3493">
                  <c:v>41593</c:v>
                </c:pt>
                <c:pt idx="3494">
                  <c:v>41594</c:v>
                </c:pt>
                <c:pt idx="3495">
                  <c:v>41595</c:v>
                </c:pt>
                <c:pt idx="3496">
                  <c:v>41596</c:v>
                </c:pt>
                <c:pt idx="3497">
                  <c:v>41597</c:v>
                </c:pt>
                <c:pt idx="3498">
                  <c:v>41598</c:v>
                </c:pt>
                <c:pt idx="3499">
                  <c:v>41599</c:v>
                </c:pt>
                <c:pt idx="3500">
                  <c:v>41600</c:v>
                </c:pt>
                <c:pt idx="3501">
                  <c:v>41601</c:v>
                </c:pt>
                <c:pt idx="3502">
                  <c:v>41602</c:v>
                </c:pt>
                <c:pt idx="3503">
                  <c:v>41603</c:v>
                </c:pt>
                <c:pt idx="3504">
                  <c:v>41604</c:v>
                </c:pt>
                <c:pt idx="3505">
                  <c:v>41605</c:v>
                </c:pt>
                <c:pt idx="3506">
                  <c:v>41606</c:v>
                </c:pt>
                <c:pt idx="3507">
                  <c:v>41607</c:v>
                </c:pt>
                <c:pt idx="3508">
                  <c:v>41608</c:v>
                </c:pt>
                <c:pt idx="3509">
                  <c:v>41609</c:v>
                </c:pt>
                <c:pt idx="3510">
                  <c:v>41610</c:v>
                </c:pt>
                <c:pt idx="3511">
                  <c:v>41611</c:v>
                </c:pt>
                <c:pt idx="3512">
                  <c:v>41612</c:v>
                </c:pt>
                <c:pt idx="3513">
                  <c:v>41613</c:v>
                </c:pt>
                <c:pt idx="3514">
                  <c:v>41614</c:v>
                </c:pt>
                <c:pt idx="3515">
                  <c:v>41615</c:v>
                </c:pt>
                <c:pt idx="3516">
                  <c:v>41616</c:v>
                </c:pt>
                <c:pt idx="3517">
                  <c:v>41617</c:v>
                </c:pt>
                <c:pt idx="3518">
                  <c:v>41618</c:v>
                </c:pt>
                <c:pt idx="3519">
                  <c:v>41619</c:v>
                </c:pt>
                <c:pt idx="3520">
                  <c:v>41620</c:v>
                </c:pt>
                <c:pt idx="3521">
                  <c:v>41621</c:v>
                </c:pt>
                <c:pt idx="3522">
                  <c:v>41622</c:v>
                </c:pt>
                <c:pt idx="3523">
                  <c:v>41623</c:v>
                </c:pt>
                <c:pt idx="3524">
                  <c:v>41624</c:v>
                </c:pt>
                <c:pt idx="3525">
                  <c:v>41625</c:v>
                </c:pt>
                <c:pt idx="3526">
                  <c:v>41626</c:v>
                </c:pt>
                <c:pt idx="3527">
                  <c:v>41627</c:v>
                </c:pt>
                <c:pt idx="3528">
                  <c:v>41628</c:v>
                </c:pt>
                <c:pt idx="3529">
                  <c:v>41629</c:v>
                </c:pt>
                <c:pt idx="3530">
                  <c:v>41630</c:v>
                </c:pt>
                <c:pt idx="3531">
                  <c:v>41631</c:v>
                </c:pt>
                <c:pt idx="3532">
                  <c:v>41632</c:v>
                </c:pt>
                <c:pt idx="3533">
                  <c:v>41633</c:v>
                </c:pt>
                <c:pt idx="3534">
                  <c:v>41634</c:v>
                </c:pt>
                <c:pt idx="3535">
                  <c:v>41635</c:v>
                </c:pt>
                <c:pt idx="3536">
                  <c:v>41636</c:v>
                </c:pt>
                <c:pt idx="3537">
                  <c:v>41637</c:v>
                </c:pt>
                <c:pt idx="3538">
                  <c:v>41638</c:v>
                </c:pt>
                <c:pt idx="3539">
                  <c:v>41639</c:v>
                </c:pt>
                <c:pt idx="3540">
                  <c:v>41640</c:v>
                </c:pt>
                <c:pt idx="3541">
                  <c:v>41641</c:v>
                </c:pt>
                <c:pt idx="3542">
                  <c:v>41642</c:v>
                </c:pt>
                <c:pt idx="3543">
                  <c:v>41643</c:v>
                </c:pt>
                <c:pt idx="3544">
                  <c:v>41644</c:v>
                </c:pt>
                <c:pt idx="3545">
                  <c:v>41645</c:v>
                </c:pt>
                <c:pt idx="3546">
                  <c:v>41646</c:v>
                </c:pt>
                <c:pt idx="3547">
                  <c:v>41647</c:v>
                </c:pt>
                <c:pt idx="3548">
                  <c:v>41648</c:v>
                </c:pt>
                <c:pt idx="3549">
                  <c:v>41649</c:v>
                </c:pt>
                <c:pt idx="3550">
                  <c:v>41650</c:v>
                </c:pt>
                <c:pt idx="3551">
                  <c:v>41651</c:v>
                </c:pt>
                <c:pt idx="3552">
                  <c:v>41652</c:v>
                </c:pt>
                <c:pt idx="3553">
                  <c:v>41653</c:v>
                </c:pt>
                <c:pt idx="3554">
                  <c:v>41654</c:v>
                </c:pt>
                <c:pt idx="3555">
                  <c:v>41655</c:v>
                </c:pt>
                <c:pt idx="3556">
                  <c:v>41656</c:v>
                </c:pt>
                <c:pt idx="3557">
                  <c:v>41657</c:v>
                </c:pt>
                <c:pt idx="3558">
                  <c:v>41658</c:v>
                </c:pt>
                <c:pt idx="3559">
                  <c:v>41659</c:v>
                </c:pt>
                <c:pt idx="3560">
                  <c:v>41660</c:v>
                </c:pt>
                <c:pt idx="3561">
                  <c:v>41661</c:v>
                </c:pt>
                <c:pt idx="3562">
                  <c:v>41662</c:v>
                </c:pt>
                <c:pt idx="3563">
                  <c:v>41663</c:v>
                </c:pt>
                <c:pt idx="3564">
                  <c:v>41664</c:v>
                </c:pt>
                <c:pt idx="3565">
                  <c:v>41665</c:v>
                </c:pt>
                <c:pt idx="3566">
                  <c:v>41666</c:v>
                </c:pt>
                <c:pt idx="3567">
                  <c:v>41667</c:v>
                </c:pt>
                <c:pt idx="3568">
                  <c:v>41668</c:v>
                </c:pt>
                <c:pt idx="3569">
                  <c:v>41669</c:v>
                </c:pt>
                <c:pt idx="3570">
                  <c:v>41670</c:v>
                </c:pt>
                <c:pt idx="3571">
                  <c:v>41671</c:v>
                </c:pt>
                <c:pt idx="3572">
                  <c:v>41672</c:v>
                </c:pt>
                <c:pt idx="3573">
                  <c:v>41673</c:v>
                </c:pt>
                <c:pt idx="3574">
                  <c:v>41674</c:v>
                </c:pt>
                <c:pt idx="3575">
                  <c:v>41675</c:v>
                </c:pt>
                <c:pt idx="3576">
                  <c:v>41676</c:v>
                </c:pt>
                <c:pt idx="3577">
                  <c:v>41677</c:v>
                </c:pt>
                <c:pt idx="3578">
                  <c:v>41678</c:v>
                </c:pt>
                <c:pt idx="3579">
                  <c:v>41679</c:v>
                </c:pt>
                <c:pt idx="3580">
                  <c:v>41680</c:v>
                </c:pt>
                <c:pt idx="3581">
                  <c:v>41681</c:v>
                </c:pt>
                <c:pt idx="3582">
                  <c:v>41682</c:v>
                </c:pt>
                <c:pt idx="3583">
                  <c:v>41683</c:v>
                </c:pt>
                <c:pt idx="3584">
                  <c:v>41684</c:v>
                </c:pt>
                <c:pt idx="3585">
                  <c:v>41685</c:v>
                </c:pt>
                <c:pt idx="3586">
                  <c:v>41686</c:v>
                </c:pt>
                <c:pt idx="3587">
                  <c:v>41687</c:v>
                </c:pt>
                <c:pt idx="3588">
                  <c:v>41688</c:v>
                </c:pt>
                <c:pt idx="3589">
                  <c:v>41689</c:v>
                </c:pt>
                <c:pt idx="3590">
                  <c:v>41690</c:v>
                </c:pt>
                <c:pt idx="3591">
                  <c:v>41691</c:v>
                </c:pt>
                <c:pt idx="3592">
                  <c:v>41692</c:v>
                </c:pt>
                <c:pt idx="3593">
                  <c:v>41693</c:v>
                </c:pt>
                <c:pt idx="3594">
                  <c:v>41694</c:v>
                </c:pt>
                <c:pt idx="3595">
                  <c:v>41695</c:v>
                </c:pt>
                <c:pt idx="3596">
                  <c:v>41696</c:v>
                </c:pt>
                <c:pt idx="3597">
                  <c:v>41697</c:v>
                </c:pt>
                <c:pt idx="3598">
                  <c:v>41698</c:v>
                </c:pt>
                <c:pt idx="3599">
                  <c:v>41699</c:v>
                </c:pt>
                <c:pt idx="3600">
                  <c:v>41700</c:v>
                </c:pt>
                <c:pt idx="3601">
                  <c:v>41701</c:v>
                </c:pt>
                <c:pt idx="3602">
                  <c:v>41702</c:v>
                </c:pt>
                <c:pt idx="3603">
                  <c:v>41703</c:v>
                </c:pt>
                <c:pt idx="3604">
                  <c:v>41704</c:v>
                </c:pt>
                <c:pt idx="3605">
                  <c:v>41705</c:v>
                </c:pt>
                <c:pt idx="3606">
                  <c:v>41706</c:v>
                </c:pt>
                <c:pt idx="3607">
                  <c:v>41707</c:v>
                </c:pt>
                <c:pt idx="3608">
                  <c:v>41708</c:v>
                </c:pt>
                <c:pt idx="3609">
                  <c:v>41709</c:v>
                </c:pt>
                <c:pt idx="3610">
                  <c:v>41710</c:v>
                </c:pt>
                <c:pt idx="3611">
                  <c:v>41711</c:v>
                </c:pt>
                <c:pt idx="3612">
                  <c:v>41712</c:v>
                </c:pt>
                <c:pt idx="3613">
                  <c:v>41713</c:v>
                </c:pt>
                <c:pt idx="3614">
                  <c:v>41714</c:v>
                </c:pt>
                <c:pt idx="3615">
                  <c:v>41715</c:v>
                </c:pt>
                <c:pt idx="3616">
                  <c:v>41716</c:v>
                </c:pt>
                <c:pt idx="3617">
                  <c:v>41717</c:v>
                </c:pt>
                <c:pt idx="3618">
                  <c:v>41718</c:v>
                </c:pt>
                <c:pt idx="3619">
                  <c:v>41719</c:v>
                </c:pt>
                <c:pt idx="3620">
                  <c:v>41720</c:v>
                </c:pt>
                <c:pt idx="3621">
                  <c:v>41721</c:v>
                </c:pt>
                <c:pt idx="3622">
                  <c:v>41722</c:v>
                </c:pt>
                <c:pt idx="3623">
                  <c:v>41723</c:v>
                </c:pt>
                <c:pt idx="3624">
                  <c:v>41724</c:v>
                </c:pt>
                <c:pt idx="3625">
                  <c:v>41725</c:v>
                </c:pt>
                <c:pt idx="3626">
                  <c:v>41726</c:v>
                </c:pt>
                <c:pt idx="3627">
                  <c:v>41727</c:v>
                </c:pt>
                <c:pt idx="3628">
                  <c:v>41728</c:v>
                </c:pt>
                <c:pt idx="3629">
                  <c:v>41729</c:v>
                </c:pt>
                <c:pt idx="3630">
                  <c:v>41730</c:v>
                </c:pt>
                <c:pt idx="3631">
                  <c:v>41731</c:v>
                </c:pt>
                <c:pt idx="3632">
                  <c:v>41732</c:v>
                </c:pt>
                <c:pt idx="3633">
                  <c:v>41733</c:v>
                </c:pt>
                <c:pt idx="3634">
                  <c:v>41734</c:v>
                </c:pt>
                <c:pt idx="3635">
                  <c:v>41735</c:v>
                </c:pt>
                <c:pt idx="3636">
                  <c:v>41736</c:v>
                </c:pt>
                <c:pt idx="3637">
                  <c:v>41737</c:v>
                </c:pt>
                <c:pt idx="3638">
                  <c:v>41738</c:v>
                </c:pt>
                <c:pt idx="3639">
                  <c:v>41739</c:v>
                </c:pt>
                <c:pt idx="3640">
                  <c:v>41740</c:v>
                </c:pt>
                <c:pt idx="3641">
                  <c:v>41741</c:v>
                </c:pt>
                <c:pt idx="3642">
                  <c:v>41742</c:v>
                </c:pt>
                <c:pt idx="3643">
                  <c:v>41743</c:v>
                </c:pt>
                <c:pt idx="3644">
                  <c:v>41744</c:v>
                </c:pt>
                <c:pt idx="3645">
                  <c:v>41745</c:v>
                </c:pt>
                <c:pt idx="3646">
                  <c:v>41746</c:v>
                </c:pt>
                <c:pt idx="3647">
                  <c:v>41747</c:v>
                </c:pt>
                <c:pt idx="3648">
                  <c:v>41748</c:v>
                </c:pt>
                <c:pt idx="3649">
                  <c:v>41749</c:v>
                </c:pt>
                <c:pt idx="3650">
                  <c:v>41750</c:v>
                </c:pt>
                <c:pt idx="3651">
                  <c:v>41751</c:v>
                </c:pt>
                <c:pt idx="3652">
                  <c:v>41752</c:v>
                </c:pt>
                <c:pt idx="3653">
                  <c:v>41753</c:v>
                </c:pt>
                <c:pt idx="3654">
                  <c:v>41754</c:v>
                </c:pt>
                <c:pt idx="3655">
                  <c:v>41755</c:v>
                </c:pt>
                <c:pt idx="3656">
                  <c:v>41756</c:v>
                </c:pt>
                <c:pt idx="3657">
                  <c:v>41757</c:v>
                </c:pt>
                <c:pt idx="3658">
                  <c:v>41758</c:v>
                </c:pt>
                <c:pt idx="3659">
                  <c:v>41759</c:v>
                </c:pt>
                <c:pt idx="3660">
                  <c:v>41760</c:v>
                </c:pt>
                <c:pt idx="3661">
                  <c:v>41761</c:v>
                </c:pt>
                <c:pt idx="3662">
                  <c:v>41762</c:v>
                </c:pt>
                <c:pt idx="3663">
                  <c:v>41763</c:v>
                </c:pt>
                <c:pt idx="3664">
                  <c:v>41764</c:v>
                </c:pt>
                <c:pt idx="3665">
                  <c:v>41765</c:v>
                </c:pt>
                <c:pt idx="3666">
                  <c:v>41766</c:v>
                </c:pt>
                <c:pt idx="3667">
                  <c:v>41767</c:v>
                </c:pt>
                <c:pt idx="3668">
                  <c:v>41768</c:v>
                </c:pt>
                <c:pt idx="3669">
                  <c:v>41769</c:v>
                </c:pt>
                <c:pt idx="3670">
                  <c:v>41770</c:v>
                </c:pt>
                <c:pt idx="3671">
                  <c:v>41771</c:v>
                </c:pt>
                <c:pt idx="3672">
                  <c:v>41772</c:v>
                </c:pt>
                <c:pt idx="3673">
                  <c:v>41773</c:v>
                </c:pt>
                <c:pt idx="3674">
                  <c:v>41774</c:v>
                </c:pt>
                <c:pt idx="3675">
                  <c:v>41775</c:v>
                </c:pt>
                <c:pt idx="3676">
                  <c:v>41776</c:v>
                </c:pt>
                <c:pt idx="3677">
                  <c:v>41777</c:v>
                </c:pt>
                <c:pt idx="3678">
                  <c:v>41778</c:v>
                </c:pt>
                <c:pt idx="3679">
                  <c:v>41779</c:v>
                </c:pt>
                <c:pt idx="3680">
                  <c:v>41780</c:v>
                </c:pt>
                <c:pt idx="3681">
                  <c:v>41781</c:v>
                </c:pt>
                <c:pt idx="3682">
                  <c:v>41782</c:v>
                </c:pt>
                <c:pt idx="3683">
                  <c:v>41783</c:v>
                </c:pt>
                <c:pt idx="3684">
                  <c:v>41784</c:v>
                </c:pt>
                <c:pt idx="3685">
                  <c:v>41785</c:v>
                </c:pt>
                <c:pt idx="3686">
                  <c:v>41786</c:v>
                </c:pt>
                <c:pt idx="3687">
                  <c:v>41787</c:v>
                </c:pt>
                <c:pt idx="3688">
                  <c:v>41788</c:v>
                </c:pt>
                <c:pt idx="3689">
                  <c:v>41789</c:v>
                </c:pt>
                <c:pt idx="3690">
                  <c:v>41790</c:v>
                </c:pt>
                <c:pt idx="3691">
                  <c:v>41791</c:v>
                </c:pt>
                <c:pt idx="3692">
                  <c:v>41792</c:v>
                </c:pt>
                <c:pt idx="3693">
                  <c:v>41793</c:v>
                </c:pt>
                <c:pt idx="3694">
                  <c:v>41794</c:v>
                </c:pt>
                <c:pt idx="3695">
                  <c:v>41795</c:v>
                </c:pt>
                <c:pt idx="3696">
                  <c:v>41796</c:v>
                </c:pt>
                <c:pt idx="3697">
                  <c:v>41797</c:v>
                </c:pt>
                <c:pt idx="3698">
                  <c:v>41798</c:v>
                </c:pt>
                <c:pt idx="3699">
                  <c:v>41799</c:v>
                </c:pt>
                <c:pt idx="3700">
                  <c:v>41800</c:v>
                </c:pt>
                <c:pt idx="3701">
                  <c:v>41801</c:v>
                </c:pt>
                <c:pt idx="3702">
                  <c:v>41802</c:v>
                </c:pt>
                <c:pt idx="3703">
                  <c:v>41803</c:v>
                </c:pt>
                <c:pt idx="3704">
                  <c:v>41804</c:v>
                </c:pt>
                <c:pt idx="3705">
                  <c:v>41805</c:v>
                </c:pt>
                <c:pt idx="3706">
                  <c:v>41806</c:v>
                </c:pt>
                <c:pt idx="3707">
                  <c:v>41807</c:v>
                </c:pt>
                <c:pt idx="3708">
                  <c:v>41808</c:v>
                </c:pt>
                <c:pt idx="3709">
                  <c:v>41809</c:v>
                </c:pt>
                <c:pt idx="3710">
                  <c:v>41810</c:v>
                </c:pt>
                <c:pt idx="3711">
                  <c:v>41811</c:v>
                </c:pt>
                <c:pt idx="3712">
                  <c:v>41812</c:v>
                </c:pt>
                <c:pt idx="3713">
                  <c:v>41813</c:v>
                </c:pt>
                <c:pt idx="3714">
                  <c:v>41814</c:v>
                </c:pt>
                <c:pt idx="3715">
                  <c:v>41815</c:v>
                </c:pt>
                <c:pt idx="3716">
                  <c:v>41816</c:v>
                </c:pt>
                <c:pt idx="3717">
                  <c:v>41817</c:v>
                </c:pt>
                <c:pt idx="3718">
                  <c:v>41818</c:v>
                </c:pt>
                <c:pt idx="3719">
                  <c:v>41819</c:v>
                </c:pt>
                <c:pt idx="3720">
                  <c:v>41820</c:v>
                </c:pt>
                <c:pt idx="3721">
                  <c:v>41821</c:v>
                </c:pt>
                <c:pt idx="3722">
                  <c:v>41822</c:v>
                </c:pt>
                <c:pt idx="3723">
                  <c:v>41823</c:v>
                </c:pt>
                <c:pt idx="3724">
                  <c:v>41824</c:v>
                </c:pt>
                <c:pt idx="3725">
                  <c:v>41825</c:v>
                </c:pt>
                <c:pt idx="3726">
                  <c:v>41826</c:v>
                </c:pt>
                <c:pt idx="3727">
                  <c:v>41827</c:v>
                </c:pt>
                <c:pt idx="3728">
                  <c:v>41828</c:v>
                </c:pt>
                <c:pt idx="3729">
                  <c:v>41829</c:v>
                </c:pt>
                <c:pt idx="3730">
                  <c:v>41830</c:v>
                </c:pt>
                <c:pt idx="3731">
                  <c:v>41831</c:v>
                </c:pt>
                <c:pt idx="3732">
                  <c:v>41832</c:v>
                </c:pt>
                <c:pt idx="3733">
                  <c:v>41833</c:v>
                </c:pt>
                <c:pt idx="3734">
                  <c:v>41834</c:v>
                </c:pt>
                <c:pt idx="3735">
                  <c:v>41835</c:v>
                </c:pt>
                <c:pt idx="3736">
                  <c:v>41836</c:v>
                </c:pt>
                <c:pt idx="3737">
                  <c:v>41837</c:v>
                </c:pt>
                <c:pt idx="3738">
                  <c:v>41838</c:v>
                </c:pt>
                <c:pt idx="3739">
                  <c:v>41839</c:v>
                </c:pt>
                <c:pt idx="3740">
                  <c:v>41840</c:v>
                </c:pt>
                <c:pt idx="3741">
                  <c:v>41841</c:v>
                </c:pt>
                <c:pt idx="3742">
                  <c:v>41842</c:v>
                </c:pt>
                <c:pt idx="3743">
                  <c:v>41843</c:v>
                </c:pt>
                <c:pt idx="3744">
                  <c:v>41844</c:v>
                </c:pt>
                <c:pt idx="3745">
                  <c:v>41845</c:v>
                </c:pt>
                <c:pt idx="3746">
                  <c:v>41846</c:v>
                </c:pt>
                <c:pt idx="3747">
                  <c:v>41847</c:v>
                </c:pt>
                <c:pt idx="3748">
                  <c:v>41848</c:v>
                </c:pt>
                <c:pt idx="3749">
                  <c:v>41849</c:v>
                </c:pt>
                <c:pt idx="3750">
                  <c:v>41850</c:v>
                </c:pt>
                <c:pt idx="3751">
                  <c:v>41851</c:v>
                </c:pt>
                <c:pt idx="3752">
                  <c:v>41852</c:v>
                </c:pt>
                <c:pt idx="3753">
                  <c:v>41853</c:v>
                </c:pt>
                <c:pt idx="3754">
                  <c:v>41854</c:v>
                </c:pt>
                <c:pt idx="3755">
                  <c:v>41855</c:v>
                </c:pt>
                <c:pt idx="3756">
                  <c:v>41856</c:v>
                </c:pt>
                <c:pt idx="3757">
                  <c:v>41857</c:v>
                </c:pt>
                <c:pt idx="3758">
                  <c:v>41858</c:v>
                </c:pt>
                <c:pt idx="3759">
                  <c:v>41859</c:v>
                </c:pt>
                <c:pt idx="3760">
                  <c:v>41860</c:v>
                </c:pt>
                <c:pt idx="3761">
                  <c:v>41861</c:v>
                </c:pt>
                <c:pt idx="3762">
                  <c:v>41862</c:v>
                </c:pt>
                <c:pt idx="3763">
                  <c:v>41863</c:v>
                </c:pt>
                <c:pt idx="3764">
                  <c:v>41864</c:v>
                </c:pt>
                <c:pt idx="3765">
                  <c:v>41865</c:v>
                </c:pt>
                <c:pt idx="3766">
                  <c:v>41866</c:v>
                </c:pt>
                <c:pt idx="3767">
                  <c:v>41867</c:v>
                </c:pt>
                <c:pt idx="3768">
                  <c:v>41868</c:v>
                </c:pt>
                <c:pt idx="3769">
                  <c:v>41869</c:v>
                </c:pt>
                <c:pt idx="3770">
                  <c:v>41870</c:v>
                </c:pt>
                <c:pt idx="3771">
                  <c:v>41871</c:v>
                </c:pt>
                <c:pt idx="3772">
                  <c:v>41872</c:v>
                </c:pt>
                <c:pt idx="3773">
                  <c:v>41873</c:v>
                </c:pt>
                <c:pt idx="3774">
                  <c:v>41874</c:v>
                </c:pt>
                <c:pt idx="3775">
                  <c:v>41875</c:v>
                </c:pt>
                <c:pt idx="3776">
                  <c:v>41876</c:v>
                </c:pt>
                <c:pt idx="3777">
                  <c:v>41877</c:v>
                </c:pt>
                <c:pt idx="3778">
                  <c:v>41878</c:v>
                </c:pt>
                <c:pt idx="3779">
                  <c:v>41879</c:v>
                </c:pt>
                <c:pt idx="3780">
                  <c:v>41880</c:v>
                </c:pt>
                <c:pt idx="3781">
                  <c:v>41881</c:v>
                </c:pt>
                <c:pt idx="3782">
                  <c:v>41882</c:v>
                </c:pt>
                <c:pt idx="3783">
                  <c:v>41883</c:v>
                </c:pt>
                <c:pt idx="3784">
                  <c:v>41884</c:v>
                </c:pt>
                <c:pt idx="3785">
                  <c:v>41885</c:v>
                </c:pt>
                <c:pt idx="3786">
                  <c:v>41886</c:v>
                </c:pt>
                <c:pt idx="3787">
                  <c:v>41887</c:v>
                </c:pt>
                <c:pt idx="3788">
                  <c:v>41888</c:v>
                </c:pt>
                <c:pt idx="3789">
                  <c:v>41889</c:v>
                </c:pt>
                <c:pt idx="3790">
                  <c:v>41890</c:v>
                </c:pt>
                <c:pt idx="3791">
                  <c:v>41891</c:v>
                </c:pt>
                <c:pt idx="3792">
                  <c:v>41892</c:v>
                </c:pt>
                <c:pt idx="3793">
                  <c:v>41893</c:v>
                </c:pt>
                <c:pt idx="3794">
                  <c:v>41894</c:v>
                </c:pt>
                <c:pt idx="3795">
                  <c:v>41895</c:v>
                </c:pt>
                <c:pt idx="3796">
                  <c:v>41896</c:v>
                </c:pt>
                <c:pt idx="3797">
                  <c:v>41897</c:v>
                </c:pt>
                <c:pt idx="3798">
                  <c:v>41898</c:v>
                </c:pt>
                <c:pt idx="3799">
                  <c:v>41899</c:v>
                </c:pt>
                <c:pt idx="3800">
                  <c:v>41900</c:v>
                </c:pt>
                <c:pt idx="3801">
                  <c:v>41901</c:v>
                </c:pt>
                <c:pt idx="3802">
                  <c:v>41902</c:v>
                </c:pt>
                <c:pt idx="3803">
                  <c:v>41903</c:v>
                </c:pt>
                <c:pt idx="3804">
                  <c:v>41904</c:v>
                </c:pt>
                <c:pt idx="3805">
                  <c:v>41905</c:v>
                </c:pt>
                <c:pt idx="3806">
                  <c:v>41906</c:v>
                </c:pt>
                <c:pt idx="3807">
                  <c:v>41907</c:v>
                </c:pt>
                <c:pt idx="3808">
                  <c:v>41908</c:v>
                </c:pt>
                <c:pt idx="3809">
                  <c:v>41909</c:v>
                </c:pt>
                <c:pt idx="3810">
                  <c:v>41910</c:v>
                </c:pt>
                <c:pt idx="3811">
                  <c:v>41911</c:v>
                </c:pt>
                <c:pt idx="3812">
                  <c:v>41912</c:v>
                </c:pt>
                <c:pt idx="3813">
                  <c:v>41913</c:v>
                </c:pt>
                <c:pt idx="3814">
                  <c:v>41914</c:v>
                </c:pt>
                <c:pt idx="3815">
                  <c:v>41915</c:v>
                </c:pt>
                <c:pt idx="3816">
                  <c:v>41916</c:v>
                </c:pt>
                <c:pt idx="3817">
                  <c:v>41917</c:v>
                </c:pt>
                <c:pt idx="3818">
                  <c:v>41918</c:v>
                </c:pt>
                <c:pt idx="3819">
                  <c:v>41919</c:v>
                </c:pt>
                <c:pt idx="3820">
                  <c:v>41920</c:v>
                </c:pt>
                <c:pt idx="3821">
                  <c:v>41921</c:v>
                </c:pt>
                <c:pt idx="3822">
                  <c:v>41922</c:v>
                </c:pt>
                <c:pt idx="3823">
                  <c:v>41923</c:v>
                </c:pt>
                <c:pt idx="3824">
                  <c:v>41924</c:v>
                </c:pt>
                <c:pt idx="3825">
                  <c:v>41925</c:v>
                </c:pt>
                <c:pt idx="3826">
                  <c:v>41926</c:v>
                </c:pt>
                <c:pt idx="3827">
                  <c:v>41927</c:v>
                </c:pt>
                <c:pt idx="3828">
                  <c:v>41928</c:v>
                </c:pt>
                <c:pt idx="3829">
                  <c:v>41929</c:v>
                </c:pt>
                <c:pt idx="3830">
                  <c:v>41930</c:v>
                </c:pt>
                <c:pt idx="3831">
                  <c:v>41931</c:v>
                </c:pt>
                <c:pt idx="3832">
                  <c:v>41932</c:v>
                </c:pt>
                <c:pt idx="3833">
                  <c:v>41933</c:v>
                </c:pt>
                <c:pt idx="3834">
                  <c:v>41934</c:v>
                </c:pt>
                <c:pt idx="3835">
                  <c:v>41935</c:v>
                </c:pt>
                <c:pt idx="3836">
                  <c:v>41936</c:v>
                </c:pt>
                <c:pt idx="3837">
                  <c:v>41937</c:v>
                </c:pt>
                <c:pt idx="3838">
                  <c:v>41938</c:v>
                </c:pt>
                <c:pt idx="3839">
                  <c:v>41939</c:v>
                </c:pt>
                <c:pt idx="3840">
                  <c:v>41940</c:v>
                </c:pt>
                <c:pt idx="3841">
                  <c:v>41941</c:v>
                </c:pt>
                <c:pt idx="3842">
                  <c:v>41942</c:v>
                </c:pt>
                <c:pt idx="3843">
                  <c:v>41943</c:v>
                </c:pt>
                <c:pt idx="3844">
                  <c:v>41944</c:v>
                </c:pt>
                <c:pt idx="3845">
                  <c:v>41945</c:v>
                </c:pt>
                <c:pt idx="3846">
                  <c:v>41946</c:v>
                </c:pt>
                <c:pt idx="3847">
                  <c:v>41947</c:v>
                </c:pt>
                <c:pt idx="3848">
                  <c:v>41948</c:v>
                </c:pt>
                <c:pt idx="3849">
                  <c:v>41949</c:v>
                </c:pt>
                <c:pt idx="3850">
                  <c:v>41950</c:v>
                </c:pt>
                <c:pt idx="3851">
                  <c:v>41951</c:v>
                </c:pt>
                <c:pt idx="3852">
                  <c:v>41952</c:v>
                </c:pt>
                <c:pt idx="3853">
                  <c:v>41953</c:v>
                </c:pt>
                <c:pt idx="3854">
                  <c:v>41954</c:v>
                </c:pt>
                <c:pt idx="3855">
                  <c:v>41955</c:v>
                </c:pt>
                <c:pt idx="3856">
                  <c:v>41956</c:v>
                </c:pt>
                <c:pt idx="3857">
                  <c:v>41957</c:v>
                </c:pt>
                <c:pt idx="3858">
                  <c:v>41958</c:v>
                </c:pt>
                <c:pt idx="3859">
                  <c:v>41959</c:v>
                </c:pt>
                <c:pt idx="3860">
                  <c:v>41960</c:v>
                </c:pt>
                <c:pt idx="3861">
                  <c:v>41961</c:v>
                </c:pt>
                <c:pt idx="3862">
                  <c:v>41962</c:v>
                </c:pt>
                <c:pt idx="3863">
                  <c:v>41963</c:v>
                </c:pt>
                <c:pt idx="3864">
                  <c:v>41964</c:v>
                </c:pt>
                <c:pt idx="3865">
                  <c:v>41965</c:v>
                </c:pt>
                <c:pt idx="3866">
                  <c:v>41966</c:v>
                </c:pt>
                <c:pt idx="3867">
                  <c:v>41967</c:v>
                </c:pt>
                <c:pt idx="3868">
                  <c:v>41968</c:v>
                </c:pt>
                <c:pt idx="3869">
                  <c:v>41969</c:v>
                </c:pt>
                <c:pt idx="3870">
                  <c:v>41970</c:v>
                </c:pt>
                <c:pt idx="3871">
                  <c:v>41971</c:v>
                </c:pt>
                <c:pt idx="3872">
                  <c:v>41972</c:v>
                </c:pt>
                <c:pt idx="3873">
                  <c:v>41973</c:v>
                </c:pt>
                <c:pt idx="3874">
                  <c:v>41974</c:v>
                </c:pt>
                <c:pt idx="3875">
                  <c:v>41975</c:v>
                </c:pt>
                <c:pt idx="3876">
                  <c:v>41976</c:v>
                </c:pt>
                <c:pt idx="3877">
                  <c:v>41977</c:v>
                </c:pt>
                <c:pt idx="3878">
                  <c:v>41978</c:v>
                </c:pt>
                <c:pt idx="3879">
                  <c:v>41979</c:v>
                </c:pt>
                <c:pt idx="3880">
                  <c:v>41980</c:v>
                </c:pt>
                <c:pt idx="3881">
                  <c:v>41981</c:v>
                </c:pt>
                <c:pt idx="3882">
                  <c:v>41982</c:v>
                </c:pt>
                <c:pt idx="3883">
                  <c:v>41983</c:v>
                </c:pt>
                <c:pt idx="3884">
                  <c:v>41984</c:v>
                </c:pt>
                <c:pt idx="3885">
                  <c:v>41985</c:v>
                </c:pt>
                <c:pt idx="3886">
                  <c:v>41986</c:v>
                </c:pt>
                <c:pt idx="3887">
                  <c:v>41987</c:v>
                </c:pt>
                <c:pt idx="3888">
                  <c:v>41988</c:v>
                </c:pt>
                <c:pt idx="3889">
                  <c:v>41989</c:v>
                </c:pt>
                <c:pt idx="3890">
                  <c:v>41990</c:v>
                </c:pt>
                <c:pt idx="3891">
                  <c:v>41991</c:v>
                </c:pt>
                <c:pt idx="3892">
                  <c:v>41992</c:v>
                </c:pt>
                <c:pt idx="3893">
                  <c:v>41993</c:v>
                </c:pt>
                <c:pt idx="3894">
                  <c:v>41994</c:v>
                </c:pt>
                <c:pt idx="3895">
                  <c:v>41995</c:v>
                </c:pt>
                <c:pt idx="3896">
                  <c:v>41996</c:v>
                </c:pt>
                <c:pt idx="3897">
                  <c:v>41997</c:v>
                </c:pt>
                <c:pt idx="3898">
                  <c:v>41998</c:v>
                </c:pt>
                <c:pt idx="3899">
                  <c:v>41999</c:v>
                </c:pt>
                <c:pt idx="3900">
                  <c:v>42000</c:v>
                </c:pt>
                <c:pt idx="3901">
                  <c:v>42001</c:v>
                </c:pt>
                <c:pt idx="3902">
                  <c:v>42002</c:v>
                </c:pt>
                <c:pt idx="3903">
                  <c:v>42003</c:v>
                </c:pt>
                <c:pt idx="3904">
                  <c:v>42004</c:v>
                </c:pt>
                <c:pt idx="3905">
                  <c:v>42005</c:v>
                </c:pt>
                <c:pt idx="3906">
                  <c:v>42006</c:v>
                </c:pt>
                <c:pt idx="3907">
                  <c:v>42007</c:v>
                </c:pt>
                <c:pt idx="3908">
                  <c:v>42008</c:v>
                </c:pt>
                <c:pt idx="3909">
                  <c:v>42009</c:v>
                </c:pt>
                <c:pt idx="3910">
                  <c:v>42010</c:v>
                </c:pt>
                <c:pt idx="3911">
                  <c:v>42011</c:v>
                </c:pt>
                <c:pt idx="3912">
                  <c:v>42012</c:v>
                </c:pt>
                <c:pt idx="3913">
                  <c:v>42013</c:v>
                </c:pt>
                <c:pt idx="3914">
                  <c:v>42014</c:v>
                </c:pt>
                <c:pt idx="3915">
                  <c:v>42015</c:v>
                </c:pt>
                <c:pt idx="3916">
                  <c:v>42016</c:v>
                </c:pt>
                <c:pt idx="3917">
                  <c:v>42017</c:v>
                </c:pt>
                <c:pt idx="3918">
                  <c:v>42018</c:v>
                </c:pt>
                <c:pt idx="3919">
                  <c:v>42019</c:v>
                </c:pt>
                <c:pt idx="3920">
                  <c:v>42020</c:v>
                </c:pt>
                <c:pt idx="3921">
                  <c:v>42021</c:v>
                </c:pt>
                <c:pt idx="3922">
                  <c:v>42022</c:v>
                </c:pt>
                <c:pt idx="3923">
                  <c:v>42023</c:v>
                </c:pt>
                <c:pt idx="3924">
                  <c:v>42024</c:v>
                </c:pt>
                <c:pt idx="3925">
                  <c:v>42025</c:v>
                </c:pt>
                <c:pt idx="3926">
                  <c:v>42026</c:v>
                </c:pt>
                <c:pt idx="3927">
                  <c:v>42027</c:v>
                </c:pt>
                <c:pt idx="3928">
                  <c:v>42028</c:v>
                </c:pt>
                <c:pt idx="3929">
                  <c:v>42029</c:v>
                </c:pt>
                <c:pt idx="3930">
                  <c:v>42030</c:v>
                </c:pt>
                <c:pt idx="3931">
                  <c:v>42031</c:v>
                </c:pt>
                <c:pt idx="3932">
                  <c:v>42032</c:v>
                </c:pt>
                <c:pt idx="3933">
                  <c:v>42033</c:v>
                </c:pt>
                <c:pt idx="3934">
                  <c:v>42034</c:v>
                </c:pt>
                <c:pt idx="3935">
                  <c:v>42035</c:v>
                </c:pt>
                <c:pt idx="3936">
                  <c:v>42036</c:v>
                </c:pt>
                <c:pt idx="3937">
                  <c:v>42037</c:v>
                </c:pt>
                <c:pt idx="3938">
                  <c:v>42038</c:v>
                </c:pt>
                <c:pt idx="3939">
                  <c:v>42039</c:v>
                </c:pt>
                <c:pt idx="3940">
                  <c:v>42040</c:v>
                </c:pt>
                <c:pt idx="3941">
                  <c:v>42041</c:v>
                </c:pt>
                <c:pt idx="3942">
                  <c:v>42042</c:v>
                </c:pt>
                <c:pt idx="3943">
                  <c:v>42043</c:v>
                </c:pt>
                <c:pt idx="3944">
                  <c:v>42044</c:v>
                </c:pt>
                <c:pt idx="3945">
                  <c:v>42045</c:v>
                </c:pt>
                <c:pt idx="3946">
                  <c:v>42046</c:v>
                </c:pt>
                <c:pt idx="3947">
                  <c:v>42047</c:v>
                </c:pt>
                <c:pt idx="3948">
                  <c:v>42048</c:v>
                </c:pt>
                <c:pt idx="3949">
                  <c:v>42049</c:v>
                </c:pt>
                <c:pt idx="3950">
                  <c:v>42050</c:v>
                </c:pt>
                <c:pt idx="3951">
                  <c:v>42051</c:v>
                </c:pt>
                <c:pt idx="3952">
                  <c:v>42052</c:v>
                </c:pt>
                <c:pt idx="3953">
                  <c:v>42053</c:v>
                </c:pt>
                <c:pt idx="3954">
                  <c:v>42054</c:v>
                </c:pt>
                <c:pt idx="3955">
                  <c:v>42055</c:v>
                </c:pt>
                <c:pt idx="3956">
                  <c:v>42056</c:v>
                </c:pt>
                <c:pt idx="3957">
                  <c:v>42057</c:v>
                </c:pt>
                <c:pt idx="3958">
                  <c:v>42058</c:v>
                </c:pt>
                <c:pt idx="3959">
                  <c:v>42059</c:v>
                </c:pt>
                <c:pt idx="3960">
                  <c:v>42060</c:v>
                </c:pt>
                <c:pt idx="3961">
                  <c:v>42061</c:v>
                </c:pt>
                <c:pt idx="3962">
                  <c:v>42062</c:v>
                </c:pt>
                <c:pt idx="3963">
                  <c:v>42063</c:v>
                </c:pt>
                <c:pt idx="3964">
                  <c:v>42064</c:v>
                </c:pt>
                <c:pt idx="3965">
                  <c:v>42065</c:v>
                </c:pt>
                <c:pt idx="3966">
                  <c:v>42066</c:v>
                </c:pt>
                <c:pt idx="3967">
                  <c:v>42067</c:v>
                </c:pt>
                <c:pt idx="3968">
                  <c:v>42068</c:v>
                </c:pt>
                <c:pt idx="3969">
                  <c:v>42069</c:v>
                </c:pt>
                <c:pt idx="3970">
                  <c:v>42070</c:v>
                </c:pt>
                <c:pt idx="3971">
                  <c:v>42071</c:v>
                </c:pt>
                <c:pt idx="3972">
                  <c:v>42072</c:v>
                </c:pt>
                <c:pt idx="3973">
                  <c:v>42073</c:v>
                </c:pt>
                <c:pt idx="3974">
                  <c:v>42074</c:v>
                </c:pt>
                <c:pt idx="3975">
                  <c:v>42075</c:v>
                </c:pt>
                <c:pt idx="3976">
                  <c:v>42076</c:v>
                </c:pt>
                <c:pt idx="3977">
                  <c:v>42077</c:v>
                </c:pt>
                <c:pt idx="3978">
                  <c:v>42078</c:v>
                </c:pt>
                <c:pt idx="3979">
                  <c:v>42079</c:v>
                </c:pt>
                <c:pt idx="3980">
                  <c:v>42080</c:v>
                </c:pt>
                <c:pt idx="3981">
                  <c:v>42081</c:v>
                </c:pt>
                <c:pt idx="3982">
                  <c:v>42082</c:v>
                </c:pt>
                <c:pt idx="3983">
                  <c:v>42083</c:v>
                </c:pt>
                <c:pt idx="3984">
                  <c:v>42084</c:v>
                </c:pt>
                <c:pt idx="3985">
                  <c:v>42085</c:v>
                </c:pt>
                <c:pt idx="3986">
                  <c:v>42086</c:v>
                </c:pt>
                <c:pt idx="3987">
                  <c:v>42087</c:v>
                </c:pt>
                <c:pt idx="3988">
                  <c:v>42088</c:v>
                </c:pt>
                <c:pt idx="3989">
                  <c:v>42089</c:v>
                </c:pt>
                <c:pt idx="3990">
                  <c:v>42090</c:v>
                </c:pt>
                <c:pt idx="3991">
                  <c:v>42091</c:v>
                </c:pt>
                <c:pt idx="3992">
                  <c:v>42092</c:v>
                </c:pt>
                <c:pt idx="3993">
                  <c:v>42093</c:v>
                </c:pt>
                <c:pt idx="3994">
                  <c:v>42094</c:v>
                </c:pt>
                <c:pt idx="3995">
                  <c:v>42095</c:v>
                </c:pt>
                <c:pt idx="3996">
                  <c:v>42096</c:v>
                </c:pt>
                <c:pt idx="3997">
                  <c:v>42097</c:v>
                </c:pt>
                <c:pt idx="3998">
                  <c:v>42098</c:v>
                </c:pt>
                <c:pt idx="3999">
                  <c:v>42099</c:v>
                </c:pt>
                <c:pt idx="4000">
                  <c:v>42100</c:v>
                </c:pt>
                <c:pt idx="4001">
                  <c:v>42101</c:v>
                </c:pt>
                <c:pt idx="4002">
                  <c:v>42102</c:v>
                </c:pt>
                <c:pt idx="4003">
                  <c:v>42103</c:v>
                </c:pt>
                <c:pt idx="4004">
                  <c:v>42104</c:v>
                </c:pt>
                <c:pt idx="4005">
                  <c:v>42105</c:v>
                </c:pt>
                <c:pt idx="4006">
                  <c:v>42106</c:v>
                </c:pt>
                <c:pt idx="4007">
                  <c:v>42107</c:v>
                </c:pt>
                <c:pt idx="4008">
                  <c:v>42108</c:v>
                </c:pt>
                <c:pt idx="4009">
                  <c:v>42109</c:v>
                </c:pt>
                <c:pt idx="4010">
                  <c:v>42110</c:v>
                </c:pt>
                <c:pt idx="4011">
                  <c:v>42111</c:v>
                </c:pt>
                <c:pt idx="4012">
                  <c:v>42112</c:v>
                </c:pt>
                <c:pt idx="4013">
                  <c:v>42113</c:v>
                </c:pt>
                <c:pt idx="4014">
                  <c:v>42114</c:v>
                </c:pt>
                <c:pt idx="4015">
                  <c:v>42115</c:v>
                </c:pt>
                <c:pt idx="4016">
                  <c:v>42116</c:v>
                </c:pt>
                <c:pt idx="4017">
                  <c:v>42117</c:v>
                </c:pt>
                <c:pt idx="4018">
                  <c:v>42118</c:v>
                </c:pt>
                <c:pt idx="4019">
                  <c:v>42119</c:v>
                </c:pt>
                <c:pt idx="4020">
                  <c:v>42120</c:v>
                </c:pt>
                <c:pt idx="4021">
                  <c:v>42121</c:v>
                </c:pt>
                <c:pt idx="4022">
                  <c:v>42122</c:v>
                </c:pt>
                <c:pt idx="4023">
                  <c:v>42123</c:v>
                </c:pt>
                <c:pt idx="4024">
                  <c:v>42124</c:v>
                </c:pt>
                <c:pt idx="4025">
                  <c:v>42125</c:v>
                </c:pt>
                <c:pt idx="4026">
                  <c:v>42126</c:v>
                </c:pt>
                <c:pt idx="4027">
                  <c:v>42127</c:v>
                </c:pt>
                <c:pt idx="4028">
                  <c:v>42128</c:v>
                </c:pt>
                <c:pt idx="4029">
                  <c:v>42129</c:v>
                </c:pt>
                <c:pt idx="4030">
                  <c:v>42130</c:v>
                </c:pt>
                <c:pt idx="4031">
                  <c:v>42131</c:v>
                </c:pt>
                <c:pt idx="4032">
                  <c:v>42132</c:v>
                </c:pt>
                <c:pt idx="4033">
                  <c:v>42133</c:v>
                </c:pt>
                <c:pt idx="4034">
                  <c:v>42134</c:v>
                </c:pt>
                <c:pt idx="4035">
                  <c:v>42135</c:v>
                </c:pt>
                <c:pt idx="4036">
                  <c:v>42136</c:v>
                </c:pt>
                <c:pt idx="4037">
                  <c:v>42137</c:v>
                </c:pt>
                <c:pt idx="4038">
                  <c:v>42138</c:v>
                </c:pt>
                <c:pt idx="4039">
                  <c:v>42139</c:v>
                </c:pt>
                <c:pt idx="4040">
                  <c:v>42140</c:v>
                </c:pt>
                <c:pt idx="4041">
                  <c:v>42141</c:v>
                </c:pt>
                <c:pt idx="4042">
                  <c:v>42142</c:v>
                </c:pt>
                <c:pt idx="4043">
                  <c:v>42143</c:v>
                </c:pt>
                <c:pt idx="4044">
                  <c:v>42144</c:v>
                </c:pt>
                <c:pt idx="4045">
                  <c:v>42145</c:v>
                </c:pt>
                <c:pt idx="4046">
                  <c:v>42146</c:v>
                </c:pt>
                <c:pt idx="4047">
                  <c:v>42147</c:v>
                </c:pt>
                <c:pt idx="4048">
                  <c:v>42148</c:v>
                </c:pt>
                <c:pt idx="4049">
                  <c:v>42149</c:v>
                </c:pt>
                <c:pt idx="4050">
                  <c:v>42150</c:v>
                </c:pt>
                <c:pt idx="4051">
                  <c:v>42151</c:v>
                </c:pt>
                <c:pt idx="4052">
                  <c:v>42152</c:v>
                </c:pt>
                <c:pt idx="4053">
                  <c:v>42153</c:v>
                </c:pt>
                <c:pt idx="4054">
                  <c:v>42154</c:v>
                </c:pt>
                <c:pt idx="4055">
                  <c:v>42155</c:v>
                </c:pt>
                <c:pt idx="4056">
                  <c:v>42156</c:v>
                </c:pt>
                <c:pt idx="4057">
                  <c:v>42157</c:v>
                </c:pt>
                <c:pt idx="4058">
                  <c:v>42158</c:v>
                </c:pt>
                <c:pt idx="4059">
                  <c:v>42159</c:v>
                </c:pt>
                <c:pt idx="4060">
                  <c:v>42160</c:v>
                </c:pt>
                <c:pt idx="4061">
                  <c:v>42161</c:v>
                </c:pt>
                <c:pt idx="4062">
                  <c:v>42162</c:v>
                </c:pt>
                <c:pt idx="4063">
                  <c:v>42163</c:v>
                </c:pt>
                <c:pt idx="4064">
                  <c:v>42164</c:v>
                </c:pt>
                <c:pt idx="4065">
                  <c:v>42165</c:v>
                </c:pt>
                <c:pt idx="4066">
                  <c:v>42166</c:v>
                </c:pt>
                <c:pt idx="4067">
                  <c:v>42167</c:v>
                </c:pt>
                <c:pt idx="4068">
                  <c:v>42168</c:v>
                </c:pt>
                <c:pt idx="4069">
                  <c:v>42169</c:v>
                </c:pt>
                <c:pt idx="4070">
                  <c:v>42170</c:v>
                </c:pt>
                <c:pt idx="4071">
                  <c:v>42171</c:v>
                </c:pt>
                <c:pt idx="4072">
                  <c:v>42172</c:v>
                </c:pt>
                <c:pt idx="4073">
                  <c:v>42173</c:v>
                </c:pt>
                <c:pt idx="4074">
                  <c:v>42174</c:v>
                </c:pt>
                <c:pt idx="4075">
                  <c:v>42175</c:v>
                </c:pt>
                <c:pt idx="4076">
                  <c:v>42176</c:v>
                </c:pt>
                <c:pt idx="4077">
                  <c:v>42177</c:v>
                </c:pt>
                <c:pt idx="4078">
                  <c:v>42178</c:v>
                </c:pt>
                <c:pt idx="4079">
                  <c:v>42179</c:v>
                </c:pt>
                <c:pt idx="4080">
                  <c:v>42180</c:v>
                </c:pt>
                <c:pt idx="4081">
                  <c:v>42181</c:v>
                </c:pt>
                <c:pt idx="4082">
                  <c:v>42182</c:v>
                </c:pt>
                <c:pt idx="4083">
                  <c:v>42183</c:v>
                </c:pt>
                <c:pt idx="4084">
                  <c:v>42184</c:v>
                </c:pt>
                <c:pt idx="4085">
                  <c:v>42185</c:v>
                </c:pt>
                <c:pt idx="4086">
                  <c:v>42186</c:v>
                </c:pt>
                <c:pt idx="4087">
                  <c:v>42187</c:v>
                </c:pt>
                <c:pt idx="4088">
                  <c:v>42188</c:v>
                </c:pt>
                <c:pt idx="4089">
                  <c:v>42189</c:v>
                </c:pt>
                <c:pt idx="4090">
                  <c:v>42190</c:v>
                </c:pt>
                <c:pt idx="4091">
                  <c:v>42191</c:v>
                </c:pt>
                <c:pt idx="4092">
                  <c:v>42192</c:v>
                </c:pt>
                <c:pt idx="4093">
                  <c:v>42193</c:v>
                </c:pt>
                <c:pt idx="4094">
                  <c:v>42194</c:v>
                </c:pt>
                <c:pt idx="4095">
                  <c:v>42195</c:v>
                </c:pt>
                <c:pt idx="4096">
                  <c:v>42196</c:v>
                </c:pt>
                <c:pt idx="4097">
                  <c:v>42197</c:v>
                </c:pt>
                <c:pt idx="4098">
                  <c:v>42198</c:v>
                </c:pt>
                <c:pt idx="4099">
                  <c:v>42199</c:v>
                </c:pt>
                <c:pt idx="4100">
                  <c:v>42200</c:v>
                </c:pt>
                <c:pt idx="4101">
                  <c:v>42201</c:v>
                </c:pt>
                <c:pt idx="4102">
                  <c:v>42202</c:v>
                </c:pt>
                <c:pt idx="4103">
                  <c:v>42203</c:v>
                </c:pt>
                <c:pt idx="4104">
                  <c:v>42204</c:v>
                </c:pt>
                <c:pt idx="4105">
                  <c:v>42205</c:v>
                </c:pt>
                <c:pt idx="4106">
                  <c:v>42206</c:v>
                </c:pt>
                <c:pt idx="4107">
                  <c:v>42207</c:v>
                </c:pt>
                <c:pt idx="4108">
                  <c:v>42208</c:v>
                </c:pt>
                <c:pt idx="4109">
                  <c:v>42209</c:v>
                </c:pt>
                <c:pt idx="4110">
                  <c:v>42210</c:v>
                </c:pt>
                <c:pt idx="4111">
                  <c:v>42211</c:v>
                </c:pt>
                <c:pt idx="4112">
                  <c:v>42212</c:v>
                </c:pt>
                <c:pt idx="4113">
                  <c:v>42213</c:v>
                </c:pt>
                <c:pt idx="4114">
                  <c:v>42214</c:v>
                </c:pt>
                <c:pt idx="4115">
                  <c:v>42215</c:v>
                </c:pt>
                <c:pt idx="4116">
                  <c:v>42216</c:v>
                </c:pt>
                <c:pt idx="4117">
                  <c:v>42217</c:v>
                </c:pt>
                <c:pt idx="4118">
                  <c:v>42218</c:v>
                </c:pt>
                <c:pt idx="4119">
                  <c:v>42219</c:v>
                </c:pt>
                <c:pt idx="4120">
                  <c:v>42220</c:v>
                </c:pt>
                <c:pt idx="4121">
                  <c:v>42221</c:v>
                </c:pt>
                <c:pt idx="4122">
                  <c:v>42222</c:v>
                </c:pt>
                <c:pt idx="4123">
                  <c:v>42223</c:v>
                </c:pt>
                <c:pt idx="4124">
                  <c:v>42224</c:v>
                </c:pt>
                <c:pt idx="4125">
                  <c:v>42225</c:v>
                </c:pt>
                <c:pt idx="4126">
                  <c:v>42226</c:v>
                </c:pt>
                <c:pt idx="4127">
                  <c:v>42227</c:v>
                </c:pt>
                <c:pt idx="4128">
                  <c:v>42228</c:v>
                </c:pt>
                <c:pt idx="4129">
                  <c:v>42229</c:v>
                </c:pt>
                <c:pt idx="4130">
                  <c:v>42230</c:v>
                </c:pt>
                <c:pt idx="4131">
                  <c:v>42231</c:v>
                </c:pt>
                <c:pt idx="4132">
                  <c:v>42232</c:v>
                </c:pt>
                <c:pt idx="4133">
                  <c:v>42233</c:v>
                </c:pt>
                <c:pt idx="4134">
                  <c:v>42234</c:v>
                </c:pt>
                <c:pt idx="4135">
                  <c:v>42235</c:v>
                </c:pt>
                <c:pt idx="4136">
                  <c:v>42236</c:v>
                </c:pt>
                <c:pt idx="4137">
                  <c:v>42237</c:v>
                </c:pt>
                <c:pt idx="4138">
                  <c:v>42238</c:v>
                </c:pt>
                <c:pt idx="4139">
                  <c:v>42239</c:v>
                </c:pt>
                <c:pt idx="4140">
                  <c:v>42240</c:v>
                </c:pt>
                <c:pt idx="4141">
                  <c:v>42241</c:v>
                </c:pt>
                <c:pt idx="4142">
                  <c:v>42242</c:v>
                </c:pt>
                <c:pt idx="4143">
                  <c:v>42243</c:v>
                </c:pt>
                <c:pt idx="4144">
                  <c:v>42244</c:v>
                </c:pt>
                <c:pt idx="4145">
                  <c:v>42245</c:v>
                </c:pt>
                <c:pt idx="4146">
                  <c:v>42246</c:v>
                </c:pt>
                <c:pt idx="4147">
                  <c:v>42247</c:v>
                </c:pt>
                <c:pt idx="4148">
                  <c:v>42248</c:v>
                </c:pt>
                <c:pt idx="4149">
                  <c:v>42249</c:v>
                </c:pt>
                <c:pt idx="4150">
                  <c:v>42250</c:v>
                </c:pt>
                <c:pt idx="4151">
                  <c:v>42251</c:v>
                </c:pt>
                <c:pt idx="4152">
                  <c:v>42252</c:v>
                </c:pt>
                <c:pt idx="4153">
                  <c:v>42253</c:v>
                </c:pt>
                <c:pt idx="4154">
                  <c:v>42254</c:v>
                </c:pt>
                <c:pt idx="4155">
                  <c:v>42255</c:v>
                </c:pt>
                <c:pt idx="4156">
                  <c:v>42256</c:v>
                </c:pt>
                <c:pt idx="4157">
                  <c:v>42257</c:v>
                </c:pt>
                <c:pt idx="4158">
                  <c:v>42258</c:v>
                </c:pt>
                <c:pt idx="4159">
                  <c:v>42259</c:v>
                </c:pt>
                <c:pt idx="4160">
                  <c:v>42260</c:v>
                </c:pt>
                <c:pt idx="4161">
                  <c:v>42261</c:v>
                </c:pt>
                <c:pt idx="4162">
                  <c:v>42262</c:v>
                </c:pt>
                <c:pt idx="4163">
                  <c:v>42263</c:v>
                </c:pt>
                <c:pt idx="4164">
                  <c:v>42264</c:v>
                </c:pt>
                <c:pt idx="4165">
                  <c:v>42265</c:v>
                </c:pt>
                <c:pt idx="4166">
                  <c:v>42266</c:v>
                </c:pt>
                <c:pt idx="4167">
                  <c:v>42267</c:v>
                </c:pt>
                <c:pt idx="4168">
                  <c:v>42268</c:v>
                </c:pt>
                <c:pt idx="4169">
                  <c:v>42269</c:v>
                </c:pt>
                <c:pt idx="4170">
                  <c:v>42270</c:v>
                </c:pt>
                <c:pt idx="4171">
                  <c:v>42271</c:v>
                </c:pt>
                <c:pt idx="4172">
                  <c:v>42272</c:v>
                </c:pt>
                <c:pt idx="4173">
                  <c:v>42273</c:v>
                </c:pt>
                <c:pt idx="4174">
                  <c:v>42274</c:v>
                </c:pt>
                <c:pt idx="4175">
                  <c:v>42275</c:v>
                </c:pt>
                <c:pt idx="4176">
                  <c:v>42276</c:v>
                </c:pt>
                <c:pt idx="4177">
                  <c:v>42277</c:v>
                </c:pt>
                <c:pt idx="4178">
                  <c:v>42278</c:v>
                </c:pt>
                <c:pt idx="4179">
                  <c:v>42279</c:v>
                </c:pt>
                <c:pt idx="4180">
                  <c:v>42280</c:v>
                </c:pt>
                <c:pt idx="4181">
                  <c:v>42281</c:v>
                </c:pt>
                <c:pt idx="4182">
                  <c:v>42282</c:v>
                </c:pt>
                <c:pt idx="4183">
                  <c:v>42283</c:v>
                </c:pt>
                <c:pt idx="4184">
                  <c:v>42284</c:v>
                </c:pt>
                <c:pt idx="4185">
                  <c:v>42285</c:v>
                </c:pt>
                <c:pt idx="4186">
                  <c:v>42286</c:v>
                </c:pt>
                <c:pt idx="4187">
                  <c:v>42287</c:v>
                </c:pt>
                <c:pt idx="4188">
                  <c:v>42288</c:v>
                </c:pt>
                <c:pt idx="4189">
                  <c:v>42289</c:v>
                </c:pt>
                <c:pt idx="4190">
                  <c:v>42290</c:v>
                </c:pt>
                <c:pt idx="4191">
                  <c:v>42291</c:v>
                </c:pt>
                <c:pt idx="4192">
                  <c:v>42292</c:v>
                </c:pt>
                <c:pt idx="4193">
                  <c:v>42293</c:v>
                </c:pt>
                <c:pt idx="4194">
                  <c:v>42294</c:v>
                </c:pt>
                <c:pt idx="4195">
                  <c:v>42295</c:v>
                </c:pt>
                <c:pt idx="4196">
                  <c:v>42296</c:v>
                </c:pt>
                <c:pt idx="4197">
                  <c:v>42297</c:v>
                </c:pt>
                <c:pt idx="4198">
                  <c:v>42298</c:v>
                </c:pt>
                <c:pt idx="4199">
                  <c:v>42299</c:v>
                </c:pt>
                <c:pt idx="4200">
                  <c:v>42300</c:v>
                </c:pt>
                <c:pt idx="4201">
                  <c:v>42301</c:v>
                </c:pt>
                <c:pt idx="4202">
                  <c:v>42302</c:v>
                </c:pt>
                <c:pt idx="4203">
                  <c:v>42303</c:v>
                </c:pt>
                <c:pt idx="4204">
                  <c:v>42304</c:v>
                </c:pt>
                <c:pt idx="4205">
                  <c:v>42305</c:v>
                </c:pt>
                <c:pt idx="4206">
                  <c:v>42306</c:v>
                </c:pt>
                <c:pt idx="4207">
                  <c:v>42307</c:v>
                </c:pt>
                <c:pt idx="4208">
                  <c:v>42308</c:v>
                </c:pt>
                <c:pt idx="4209">
                  <c:v>42309</c:v>
                </c:pt>
                <c:pt idx="4210">
                  <c:v>42310</c:v>
                </c:pt>
                <c:pt idx="4211">
                  <c:v>42311</c:v>
                </c:pt>
                <c:pt idx="4212">
                  <c:v>42312</c:v>
                </c:pt>
                <c:pt idx="4213">
                  <c:v>42313</c:v>
                </c:pt>
                <c:pt idx="4214">
                  <c:v>42314</c:v>
                </c:pt>
                <c:pt idx="4215">
                  <c:v>42315</c:v>
                </c:pt>
                <c:pt idx="4216">
                  <c:v>42316</c:v>
                </c:pt>
                <c:pt idx="4217">
                  <c:v>42317</c:v>
                </c:pt>
                <c:pt idx="4218">
                  <c:v>42318</c:v>
                </c:pt>
                <c:pt idx="4219">
                  <c:v>42319</c:v>
                </c:pt>
                <c:pt idx="4220">
                  <c:v>42320</c:v>
                </c:pt>
                <c:pt idx="4221">
                  <c:v>42321</c:v>
                </c:pt>
                <c:pt idx="4222">
                  <c:v>42322</c:v>
                </c:pt>
                <c:pt idx="4223">
                  <c:v>42323</c:v>
                </c:pt>
                <c:pt idx="4224">
                  <c:v>42324</c:v>
                </c:pt>
                <c:pt idx="4225">
                  <c:v>42325</c:v>
                </c:pt>
                <c:pt idx="4226">
                  <c:v>42326</c:v>
                </c:pt>
                <c:pt idx="4227">
                  <c:v>42327</c:v>
                </c:pt>
                <c:pt idx="4228">
                  <c:v>42328</c:v>
                </c:pt>
                <c:pt idx="4229">
                  <c:v>42329</c:v>
                </c:pt>
                <c:pt idx="4230">
                  <c:v>42330</c:v>
                </c:pt>
                <c:pt idx="4231">
                  <c:v>42331</c:v>
                </c:pt>
                <c:pt idx="4232">
                  <c:v>42332</c:v>
                </c:pt>
                <c:pt idx="4233">
                  <c:v>42333</c:v>
                </c:pt>
                <c:pt idx="4234">
                  <c:v>42334</c:v>
                </c:pt>
                <c:pt idx="4235">
                  <c:v>42335</c:v>
                </c:pt>
                <c:pt idx="4236">
                  <c:v>42336</c:v>
                </c:pt>
                <c:pt idx="4237">
                  <c:v>42337</c:v>
                </c:pt>
                <c:pt idx="4238">
                  <c:v>42338</c:v>
                </c:pt>
                <c:pt idx="4239">
                  <c:v>42339</c:v>
                </c:pt>
                <c:pt idx="4240">
                  <c:v>42340</c:v>
                </c:pt>
                <c:pt idx="4241">
                  <c:v>42341</c:v>
                </c:pt>
                <c:pt idx="4242">
                  <c:v>42342</c:v>
                </c:pt>
                <c:pt idx="4243">
                  <c:v>42343</c:v>
                </c:pt>
                <c:pt idx="4244">
                  <c:v>42344</c:v>
                </c:pt>
                <c:pt idx="4245">
                  <c:v>42345</c:v>
                </c:pt>
                <c:pt idx="4246">
                  <c:v>42346</c:v>
                </c:pt>
                <c:pt idx="4247">
                  <c:v>42347</c:v>
                </c:pt>
                <c:pt idx="4248">
                  <c:v>42348</c:v>
                </c:pt>
                <c:pt idx="4249">
                  <c:v>42349</c:v>
                </c:pt>
                <c:pt idx="4250">
                  <c:v>42350</c:v>
                </c:pt>
                <c:pt idx="4251">
                  <c:v>42351</c:v>
                </c:pt>
                <c:pt idx="4252">
                  <c:v>42352</c:v>
                </c:pt>
                <c:pt idx="4253">
                  <c:v>42353</c:v>
                </c:pt>
                <c:pt idx="4254">
                  <c:v>42354</c:v>
                </c:pt>
                <c:pt idx="4255">
                  <c:v>42355</c:v>
                </c:pt>
                <c:pt idx="4256">
                  <c:v>42356</c:v>
                </c:pt>
                <c:pt idx="4257">
                  <c:v>42357</c:v>
                </c:pt>
                <c:pt idx="4258">
                  <c:v>42358</c:v>
                </c:pt>
                <c:pt idx="4259">
                  <c:v>42359</c:v>
                </c:pt>
                <c:pt idx="4260">
                  <c:v>42360</c:v>
                </c:pt>
                <c:pt idx="4261">
                  <c:v>42361</c:v>
                </c:pt>
                <c:pt idx="4262">
                  <c:v>42362</c:v>
                </c:pt>
                <c:pt idx="4263">
                  <c:v>42363</c:v>
                </c:pt>
                <c:pt idx="4264">
                  <c:v>42364</c:v>
                </c:pt>
                <c:pt idx="4265">
                  <c:v>42365</c:v>
                </c:pt>
                <c:pt idx="4266">
                  <c:v>42366</c:v>
                </c:pt>
                <c:pt idx="4267">
                  <c:v>42367</c:v>
                </c:pt>
                <c:pt idx="4268">
                  <c:v>42368</c:v>
                </c:pt>
                <c:pt idx="4269">
                  <c:v>42369</c:v>
                </c:pt>
                <c:pt idx="4270">
                  <c:v>42370</c:v>
                </c:pt>
                <c:pt idx="4271">
                  <c:v>42371</c:v>
                </c:pt>
                <c:pt idx="4272">
                  <c:v>42372</c:v>
                </c:pt>
                <c:pt idx="4273">
                  <c:v>42373</c:v>
                </c:pt>
                <c:pt idx="4274">
                  <c:v>42374</c:v>
                </c:pt>
                <c:pt idx="4275">
                  <c:v>42375</c:v>
                </c:pt>
                <c:pt idx="4276">
                  <c:v>42376</c:v>
                </c:pt>
                <c:pt idx="4277">
                  <c:v>42377</c:v>
                </c:pt>
                <c:pt idx="4278">
                  <c:v>42378</c:v>
                </c:pt>
                <c:pt idx="4279">
                  <c:v>42379</c:v>
                </c:pt>
                <c:pt idx="4280">
                  <c:v>42380</c:v>
                </c:pt>
                <c:pt idx="4281">
                  <c:v>42381</c:v>
                </c:pt>
                <c:pt idx="4282">
                  <c:v>42382</c:v>
                </c:pt>
                <c:pt idx="4283">
                  <c:v>42383</c:v>
                </c:pt>
                <c:pt idx="4284">
                  <c:v>42384</c:v>
                </c:pt>
                <c:pt idx="4285">
                  <c:v>42385</c:v>
                </c:pt>
                <c:pt idx="4286">
                  <c:v>42386</c:v>
                </c:pt>
                <c:pt idx="4287">
                  <c:v>42387</c:v>
                </c:pt>
                <c:pt idx="4288">
                  <c:v>42388</c:v>
                </c:pt>
                <c:pt idx="4289">
                  <c:v>42389</c:v>
                </c:pt>
                <c:pt idx="4290">
                  <c:v>42390</c:v>
                </c:pt>
                <c:pt idx="4291">
                  <c:v>42391</c:v>
                </c:pt>
                <c:pt idx="4292">
                  <c:v>42392</c:v>
                </c:pt>
                <c:pt idx="4293">
                  <c:v>42393</c:v>
                </c:pt>
                <c:pt idx="4294">
                  <c:v>42394</c:v>
                </c:pt>
                <c:pt idx="4295">
                  <c:v>42395</c:v>
                </c:pt>
                <c:pt idx="4296">
                  <c:v>42396</c:v>
                </c:pt>
                <c:pt idx="4297">
                  <c:v>42397</c:v>
                </c:pt>
                <c:pt idx="4298">
                  <c:v>42398</c:v>
                </c:pt>
                <c:pt idx="4299">
                  <c:v>42399</c:v>
                </c:pt>
                <c:pt idx="4300">
                  <c:v>42400</c:v>
                </c:pt>
                <c:pt idx="4301">
                  <c:v>42401</c:v>
                </c:pt>
                <c:pt idx="4302">
                  <c:v>42402</c:v>
                </c:pt>
                <c:pt idx="4303">
                  <c:v>42403</c:v>
                </c:pt>
                <c:pt idx="4304">
                  <c:v>42404</c:v>
                </c:pt>
                <c:pt idx="4305">
                  <c:v>42405</c:v>
                </c:pt>
                <c:pt idx="4306">
                  <c:v>42406</c:v>
                </c:pt>
                <c:pt idx="4307">
                  <c:v>42407</c:v>
                </c:pt>
                <c:pt idx="4308">
                  <c:v>42408</c:v>
                </c:pt>
                <c:pt idx="4309">
                  <c:v>42409</c:v>
                </c:pt>
                <c:pt idx="4310">
                  <c:v>42410</c:v>
                </c:pt>
                <c:pt idx="4311">
                  <c:v>42411</c:v>
                </c:pt>
                <c:pt idx="4312">
                  <c:v>42412</c:v>
                </c:pt>
                <c:pt idx="4313">
                  <c:v>42413</c:v>
                </c:pt>
                <c:pt idx="4314">
                  <c:v>42414</c:v>
                </c:pt>
                <c:pt idx="4315">
                  <c:v>42415</c:v>
                </c:pt>
                <c:pt idx="4316">
                  <c:v>42416</c:v>
                </c:pt>
                <c:pt idx="4317">
                  <c:v>42417</c:v>
                </c:pt>
                <c:pt idx="4318">
                  <c:v>42418</c:v>
                </c:pt>
                <c:pt idx="4319">
                  <c:v>42419</c:v>
                </c:pt>
                <c:pt idx="4320">
                  <c:v>42420</c:v>
                </c:pt>
                <c:pt idx="4321">
                  <c:v>42421</c:v>
                </c:pt>
                <c:pt idx="4322">
                  <c:v>42422</c:v>
                </c:pt>
                <c:pt idx="4323">
                  <c:v>42423</c:v>
                </c:pt>
                <c:pt idx="4324">
                  <c:v>42424</c:v>
                </c:pt>
                <c:pt idx="4325">
                  <c:v>42425</c:v>
                </c:pt>
                <c:pt idx="4326">
                  <c:v>42426</c:v>
                </c:pt>
                <c:pt idx="4327">
                  <c:v>42427</c:v>
                </c:pt>
                <c:pt idx="4328">
                  <c:v>42428</c:v>
                </c:pt>
                <c:pt idx="4329">
                  <c:v>42429</c:v>
                </c:pt>
                <c:pt idx="4330">
                  <c:v>42430</c:v>
                </c:pt>
                <c:pt idx="4331">
                  <c:v>42431</c:v>
                </c:pt>
                <c:pt idx="4332">
                  <c:v>42432</c:v>
                </c:pt>
                <c:pt idx="4333">
                  <c:v>42433</c:v>
                </c:pt>
                <c:pt idx="4334">
                  <c:v>42434</c:v>
                </c:pt>
                <c:pt idx="4335">
                  <c:v>42435</c:v>
                </c:pt>
                <c:pt idx="4336">
                  <c:v>42436</c:v>
                </c:pt>
                <c:pt idx="4337">
                  <c:v>42437</c:v>
                </c:pt>
                <c:pt idx="4338">
                  <c:v>42438</c:v>
                </c:pt>
                <c:pt idx="4339">
                  <c:v>42439</c:v>
                </c:pt>
                <c:pt idx="4340">
                  <c:v>42440</c:v>
                </c:pt>
                <c:pt idx="4341">
                  <c:v>42441</c:v>
                </c:pt>
                <c:pt idx="4342">
                  <c:v>42442</c:v>
                </c:pt>
                <c:pt idx="4343">
                  <c:v>42443</c:v>
                </c:pt>
                <c:pt idx="4344">
                  <c:v>42444</c:v>
                </c:pt>
                <c:pt idx="4345">
                  <c:v>42445</c:v>
                </c:pt>
                <c:pt idx="4346">
                  <c:v>42446</c:v>
                </c:pt>
                <c:pt idx="4347">
                  <c:v>42447</c:v>
                </c:pt>
                <c:pt idx="4348">
                  <c:v>42448</c:v>
                </c:pt>
                <c:pt idx="4349">
                  <c:v>42449</c:v>
                </c:pt>
                <c:pt idx="4350">
                  <c:v>42450</c:v>
                </c:pt>
                <c:pt idx="4351">
                  <c:v>42451</c:v>
                </c:pt>
                <c:pt idx="4352">
                  <c:v>42452</c:v>
                </c:pt>
                <c:pt idx="4353">
                  <c:v>42453</c:v>
                </c:pt>
                <c:pt idx="4354">
                  <c:v>42454</c:v>
                </c:pt>
                <c:pt idx="4355">
                  <c:v>42455</c:v>
                </c:pt>
                <c:pt idx="4356">
                  <c:v>42456</c:v>
                </c:pt>
                <c:pt idx="4357">
                  <c:v>42457</c:v>
                </c:pt>
                <c:pt idx="4358">
                  <c:v>42458</c:v>
                </c:pt>
                <c:pt idx="4359">
                  <c:v>42459</c:v>
                </c:pt>
                <c:pt idx="4360">
                  <c:v>42460</c:v>
                </c:pt>
                <c:pt idx="4361">
                  <c:v>42461</c:v>
                </c:pt>
                <c:pt idx="4362">
                  <c:v>42462</c:v>
                </c:pt>
                <c:pt idx="4363">
                  <c:v>42463</c:v>
                </c:pt>
                <c:pt idx="4364">
                  <c:v>42464</c:v>
                </c:pt>
                <c:pt idx="4365">
                  <c:v>42465</c:v>
                </c:pt>
                <c:pt idx="4366">
                  <c:v>42466</c:v>
                </c:pt>
                <c:pt idx="4367">
                  <c:v>42467</c:v>
                </c:pt>
                <c:pt idx="4368">
                  <c:v>42468</c:v>
                </c:pt>
                <c:pt idx="4369">
                  <c:v>42469</c:v>
                </c:pt>
                <c:pt idx="4370">
                  <c:v>42470</c:v>
                </c:pt>
                <c:pt idx="4371">
                  <c:v>42471</c:v>
                </c:pt>
                <c:pt idx="4372">
                  <c:v>42472</c:v>
                </c:pt>
                <c:pt idx="4373">
                  <c:v>42473</c:v>
                </c:pt>
                <c:pt idx="4374">
                  <c:v>42474</c:v>
                </c:pt>
                <c:pt idx="4375">
                  <c:v>42475</c:v>
                </c:pt>
                <c:pt idx="4376">
                  <c:v>42476</c:v>
                </c:pt>
                <c:pt idx="4377">
                  <c:v>42477</c:v>
                </c:pt>
                <c:pt idx="4378">
                  <c:v>42478</c:v>
                </c:pt>
                <c:pt idx="4379">
                  <c:v>42479</c:v>
                </c:pt>
                <c:pt idx="4380">
                  <c:v>42480</c:v>
                </c:pt>
                <c:pt idx="4381">
                  <c:v>42481</c:v>
                </c:pt>
                <c:pt idx="4382">
                  <c:v>42482</c:v>
                </c:pt>
                <c:pt idx="4383">
                  <c:v>42483</c:v>
                </c:pt>
                <c:pt idx="4384">
                  <c:v>42484</c:v>
                </c:pt>
                <c:pt idx="4385">
                  <c:v>42485</c:v>
                </c:pt>
                <c:pt idx="4386">
                  <c:v>42486</c:v>
                </c:pt>
                <c:pt idx="4387">
                  <c:v>42487</c:v>
                </c:pt>
                <c:pt idx="4388">
                  <c:v>42488</c:v>
                </c:pt>
                <c:pt idx="4389">
                  <c:v>42489</c:v>
                </c:pt>
                <c:pt idx="4390">
                  <c:v>42490</c:v>
                </c:pt>
                <c:pt idx="4391">
                  <c:v>42491</c:v>
                </c:pt>
                <c:pt idx="4392">
                  <c:v>42492</c:v>
                </c:pt>
                <c:pt idx="4393">
                  <c:v>42493</c:v>
                </c:pt>
                <c:pt idx="4394">
                  <c:v>42494</c:v>
                </c:pt>
                <c:pt idx="4395">
                  <c:v>42495</c:v>
                </c:pt>
                <c:pt idx="4396">
                  <c:v>42496</c:v>
                </c:pt>
                <c:pt idx="4397">
                  <c:v>42497</c:v>
                </c:pt>
                <c:pt idx="4398">
                  <c:v>42498</c:v>
                </c:pt>
                <c:pt idx="4399">
                  <c:v>42499</c:v>
                </c:pt>
                <c:pt idx="4400">
                  <c:v>42500</c:v>
                </c:pt>
                <c:pt idx="4401">
                  <c:v>42501</c:v>
                </c:pt>
                <c:pt idx="4402">
                  <c:v>42502</c:v>
                </c:pt>
                <c:pt idx="4403">
                  <c:v>42503</c:v>
                </c:pt>
                <c:pt idx="4404">
                  <c:v>42504</c:v>
                </c:pt>
                <c:pt idx="4405">
                  <c:v>42505</c:v>
                </c:pt>
                <c:pt idx="4406">
                  <c:v>42506</c:v>
                </c:pt>
                <c:pt idx="4407">
                  <c:v>42507</c:v>
                </c:pt>
                <c:pt idx="4408">
                  <c:v>42508</c:v>
                </c:pt>
                <c:pt idx="4409">
                  <c:v>42509</c:v>
                </c:pt>
                <c:pt idx="4410">
                  <c:v>42510</c:v>
                </c:pt>
                <c:pt idx="4411">
                  <c:v>42511</c:v>
                </c:pt>
                <c:pt idx="4412">
                  <c:v>42512</c:v>
                </c:pt>
                <c:pt idx="4413">
                  <c:v>42513</c:v>
                </c:pt>
                <c:pt idx="4414">
                  <c:v>42514</c:v>
                </c:pt>
                <c:pt idx="4415">
                  <c:v>42515</c:v>
                </c:pt>
                <c:pt idx="4416">
                  <c:v>42516</c:v>
                </c:pt>
                <c:pt idx="4417">
                  <c:v>42517</c:v>
                </c:pt>
                <c:pt idx="4418">
                  <c:v>42518</c:v>
                </c:pt>
                <c:pt idx="4419">
                  <c:v>42519</c:v>
                </c:pt>
                <c:pt idx="4420">
                  <c:v>42520</c:v>
                </c:pt>
                <c:pt idx="4421">
                  <c:v>42521</c:v>
                </c:pt>
                <c:pt idx="4422">
                  <c:v>42522</c:v>
                </c:pt>
                <c:pt idx="4423">
                  <c:v>42523</c:v>
                </c:pt>
                <c:pt idx="4424">
                  <c:v>42524</c:v>
                </c:pt>
                <c:pt idx="4425">
                  <c:v>42525</c:v>
                </c:pt>
                <c:pt idx="4426">
                  <c:v>42526</c:v>
                </c:pt>
                <c:pt idx="4427">
                  <c:v>42527</c:v>
                </c:pt>
                <c:pt idx="4428">
                  <c:v>42528</c:v>
                </c:pt>
                <c:pt idx="4429">
                  <c:v>42529</c:v>
                </c:pt>
                <c:pt idx="4430">
                  <c:v>42530</c:v>
                </c:pt>
                <c:pt idx="4431">
                  <c:v>42531</c:v>
                </c:pt>
                <c:pt idx="4432">
                  <c:v>42532</c:v>
                </c:pt>
                <c:pt idx="4433">
                  <c:v>42533</c:v>
                </c:pt>
                <c:pt idx="4434">
                  <c:v>42534</c:v>
                </c:pt>
                <c:pt idx="4435">
                  <c:v>42535</c:v>
                </c:pt>
                <c:pt idx="4436">
                  <c:v>42536</c:v>
                </c:pt>
                <c:pt idx="4437">
                  <c:v>42537</c:v>
                </c:pt>
                <c:pt idx="4438">
                  <c:v>42538</c:v>
                </c:pt>
                <c:pt idx="4439">
                  <c:v>42539</c:v>
                </c:pt>
                <c:pt idx="4440">
                  <c:v>42540</c:v>
                </c:pt>
                <c:pt idx="4441">
                  <c:v>42541</c:v>
                </c:pt>
                <c:pt idx="4442">
                  <c:v>42542</c:v>
                </c:pt>
                <c:pt idx="4443">
                  <c:v>42543</c:v>
                </c:pt>
                <c:pt idx="4444">
                  <c:v>42544</c:v>
                </c:pt>
                <c:pt idx="4445">
                  <c:v>42545</c:v>
                </c:pt>
                <c:pt idx="4446">
                  <c:v>42546</c:v>
                </c:pt>
                <c:pt idx="4447">
                  <c:v>42547</c:v>
                </c:pt>
                <c:pt idx="4448">
                  <c:v>42548</c:v>
                </c:pt>
                <c:pt idx="4449">
                  <c:v>42549</c:v>
                </c:pt>
                <c:pt idx="4450">
                  <c:v>42550</c:v>
                </c:pt>
                <c:pt idx="4451">
                  <c:v>42551</c:v>
                </c:pt>
                <c:pt idx="4452">
                  <c:v>42552</c:v>
                </c:pt>
                <c:pt idx="4453">
                  <c:v>42553</c:v>
                </c:pt>
                <c:pt idx="4454">
                  <c:v>42554</c:v>
                </c:pt>
                <c:pt idx="4455">
                  <c:v>42555</c:v>
                </c:pt>
                <c:pt idx="4456">
                  <c:v>42556</c:v>
                </c:pt>
                <c:pt idx="4457">
                  <c:v>42557</c:v>
                </c:pt>
                <c:pt idx="4458">
                  <c:v>42558</c:v>
                </c:pt>
                <c:pt idx="4459">
                  <c:v>42559</c:v>
                </c:pt>
                <c:pt idx="4460">
                  <c:v>42560</c:v>
                </c:pt>
                <c:pt idx="4461">
                  <c:v>42561</c:v>
                </c:pt>
                <c:pt idx="4462">
                  <c:v>42562</c:v>
                </c:pt>
                <c:pt idx="4463">
                  <c:v>42563</c:v>
                </c:pt>
                <c:pt idx="4464">
                  <c:v>42564</c:v>
                </c:pt>
                <c:pt idx="4465">
                  <c:v>42565</c:v>
                </c:pt>
                <c:pt idx="4466">
                  <c:v>42566</c:v>
                </c:pt>
                <c:pt idx="4467">
                  <c:v>42567</c:v>
                </c:pt>
                <c:pt idx="4468">
                  <c:v>42568</c:v>
                </c:pt>
                <c:pt idx="4469">
                  <c:v>42569</c:v>
                </c:pt>
                <c:pt idx="4470">
                  <c:v>42570</c:v>
                </c:pt>
                <c:pt idx="4471">
                  <c:v>42571</c:v>
                </c:pt>
                <c:pt idx="4472">
                  <c:v>42572</c:v>
                </c:pt>
                <c:pt idx="4473">
                  <c:v>42573</c:v>
                </c:pt>
                <c:pt idx="4474">
                  <c:v>42574</c:v>
                </c:pt>
                <c:pt idx="4475">
                  <c:v>42575</c:v>
                </c:pt>
                <c:pt idx="4476">
                  <c:v>42576</c:v>
                </c:pt>
                <c:pt idx="4477">
                  <c:v>42577</c:v>
                </c:pt>
                <c:pt idx="4478">
                  <c:v>42578</c:v>
                </c:pt>
                <c:pt idx="4479">
                  <c:v>42579</c:v>
                </c:pt>
                <c:pt idx="4480">
                  <c:v>42580</c:v>
                </c:pt>
                <c:pt idx="4481">
                  <c:v>42581</c:v>
                </c:pt>
                <c:pt idx="4482">
                  <c:v>42582</c:v>
                </c:pt>
                <c:pt idx="4483">
                  <c:v>42583</c:v>
                </c:pt>
                <c:pt idx="4484">
                  <c:v>42584</c:v>
                </c:pt>
                <c:pt idx="4485">
                  <c:v>42585</c:v>
                </c:pt>
                <c:pt idx="4486">
                  <c:v>42586</c:v>
                </c:pt>
                <c:pt idx="4487">
                  <c:v>42587</c:v>
                </c:pt>
                <c:pt idx="4488">
                  <c:v>42588</c:v>
                </c:pt>
                <c:pt idx="4489">
                  <c:v>42589</c:v>
                </c:pt>
                <c:pt idx="4490">
                  <c:v>42590</c:v>
                </c:pt>
                <c:pt idx="4491">
                  <c:v>42591</c:v>
                </c:pt>
                <c:pt idx="4492">
                  <c:v>42592</c:v>
                </c:pt>
                <c:pt idx="4493">
                  <c:v>42593</c:v>
                </c:pt>
                <c:pt idx="4494">
                  <c:v>42594</c:v>
                </c:pt>
                <c:pt idx="4495">
                  <c:v>42595</c:v>
                </c:pt>
                <c:pt idx="4496">
                  <c:v>42596</c:v>
                </c:pt>
                <c:pt idx="4497">
                  <c:v>42597</c:v>
                </c:pt>
                <c:pt idx="4498">
                  <c:v>42598</c:v>
                </c:pt>
                <c:pt idx="4499">
                  <c:v>42599</c:v>
                </c:pt>
                <c:pt idx="4500">
                  <c:v>42600</c:v>
                </c:pt>
                <c:pt idx="4501">
                  <c:v>42601</c:v>
                </c:pt>
                <c:pt idx="4502">
                  <c:v>42602</c:v>
                </c:pt>
                <c:pt idx="4503">
                  <c:v>42603</c:v>
                </c:pt>
                <c:pt idx="4504">
                  <c:v>42604</c:v>
                </c:pt>
                <c:pt idx="4505">
                  <c:v>42605</c:v>
                </c:pt>
                <c:pt idx="4506">
                  <c:v>42606</c:v>
                </c:pt>
                <c:pt idx="4507">
                  <c:v>42607</c:v>
                </c:pt>
                <c:pt idx="4508">
                  <c:v>42608</c:v>
                </c:pt>
                <c:pt idx="4509">
                  <c:v>42609</c:v>
                </c:pt>
                <c:pt idx="4510">
                  <c:v>42610</c:v>
                </c:pt>
                <c:pt idx="4511">
                  <c:v>42611</c:v>
                </c:pt>
                <c:pt idx="4512">
                  <c:v>42612</c:v>
                </c:pt>
                <c:pt idx="4513">
                  <c:v>42613</c:v>
                </c:pt>
                <c:pt idx="4514">
                  <c:v>42614</c:v>
                </c:pt>
                <c:pt idx="4515">
                  <c:v>42615</c:v>
                </c:pt>
                <c:pt idx="4516">
                  <c:v>42616</c:v>
                </c:pt>
                <c:pt idx="4517">
                  <c:v>42617</c:v>
                </c:pt>
                <c:pt idx="4518">
                  <c:v>42618</c:v>
                </c:pt>
                <c:pt idx="4519">
                  <c:v>42619</c:v>
                </c:pt>
                <c:pt idx="4520">
                  <c:v>42620</c:v>
                </c:pt>
                <c:pt idx="4521">
                  <c:v>42621</c:v>
                </c:pt>
                <c:pt idx="4522">
                  <c:v>42622</c:v>
                </c:pt>
                <c:pt idx="4523">
                  <c:v>42623</c:v>
                </c:pt>
                <c:pt idx="4524">
                  <c:v>42624</c:v>
                </c:pt>
                <c:pt idx="4525">
                  <c:v>42625</c:v>
                </c:pt>
                <c:pt idx="4526">
                  <c:v>42626</c:v>
                </c:pt>
                <c:pt idx="4527">
                  <c:v>42627</c:v>
                </c:pt>
                <c:pt idx="4528">
                  <c:v>42628</c:v>
                </c:pt>
                <c:pt idx="4529">
                  <c:v>42629</c:v>
                </c:pt>
                <c:pt idx="4530">
                  <c:v>42630</c:v>
                </c:pt>
                <c:pt idx="4531">
                  <c:v>42631</c:v>
                </c:pt>
                <c:pt idx="4532">
                  <c:v>42632</c:v>
                </c:pt>
                <c:pt idx="4533">
                  <c:v>42633</c:v>
                </c:pt>
                <c:pt idx="4534">
                  <c:v>42634</c:v>
                </c:pt>
                <c:pt idx="4535">
                  <c:v>42635</c:v>
                </c:pt>
                <c:pt idx="4536">
                  <c:v>42636</c:v>
                </c:pt>
                <c:pt idx="4537">
                  <c:v>42637</c:v>
                </c:pt>
                <c:pt idx="4538">
                  <c:v>42638</c:v>
                </c:pt>
                <c:pt idx="4539">
                  <c:v>42639</c:v>
                </c:pt>
                <c:pt idx="4540">
                  <c:v>42640</c:v>
                </c:pt>
                <c:pt idx="4541">
                  <c:v>42641</c:v>
                </c:pt>
                <c:pt idx="4542">
                  <c:v>42642</c:v>
                </c:pt>
                <c:pt idx="4543">
                  <c:v>42643</c:v>
                </c:pt>
                <c:pt idx="4544">
                  <c:v>42644</c:v>
                </c:pt>
                <c:pt idx="4545">
                  <c:v>42645</c:v>
                </c:pt>
                <c:pt idx="4546">
                  <c:v>42646</c:v>
                </c:pt>
                <c:pt idx="4547">
                  <c:v>42647</c:v>
                </c:pt>
                <c:pt idx="4548">
                  <c:v>42648</c:v>
                </c:pt>
                <c:pt idx="4549">
                  <c:v>42649</c:v>
                </c:pt>
                <c:pt idx="4550">
                  <c:v>42650</c:v>
                </c:pt>
                <c:pt idx="4551">
                  <c:v>42651</c:v>
                </c:pt>
                <c:pt idx="4552">
                  <c:v>42652</c:v>
                </c:pt>
                <c:pt idx="4553">
                  <c:v>42653</c:v>
                </c:pt>
                <c:pt idx="4554">
                  <c:v>42654</c:v>
                </c:pt>
                <c:pt idx="4555">
                  <c:v>42655</c:v>
                </c:pt>
                <c:pt idx="4556">
                  <c:v>42656</c:v>
                </c:pt>
                <c:pt idx="4557">
                  <c:v>42657</c:v>
                </c:pt>
                <c:pt idx="4558">
                  <c:v>42658</c:v>
                </c:pt>
                <c:pt idx="4559">
                  <c:v>42659</c:v>
                </c:pt>
                <c:pt idx="4560">
                  <c:v>42660</c:v>
                </c:pt>
                <c:pt idx="4561">
                  <c:v>42661</c:v>
                </c:pt>
                <c:pt idx="4562">
                  <c:v>42662</c:v>
                </c:pt>
                <c:pt idx="4563">
                  <c:v>42663</c:v>
                </c:pt>
                <c:pt idx="4564">
                  <c:v>42664</c:v>
                </c:pt>
                <c:pt idx="4565">
                  <c:v>42665</c:v>
                </c:pt>
                <c:pt idx="4566">
                  <c:v>42666</c:v>
                </c:pt>
                <c:pt idx="4567">
                  <c:v>42667</c:v>
                </c:pt>
                <c:pt idx="4568">
                  <c:v>42668</c:v>
                </c:pt>
                <c:pt idx="4569">
                  <c:v>42669</c:v>
                </c:pt>
                <c:pt idx="4570">
                  <c:v>42670</c:v>
                </c:pt>
                <c:pt idx="4571">
                  <c:v>42671</c:v>
                </c:pt>
                <c:pt idx="4572">
                  <c:v>42672</c:v>
                </c:pt>
                <c:pt idx="4573">
                  <c:v>42673</c:v>
                </c:pt>
                <c:pt idx="4574">
                  <c:v>42674</c:v>
                </c:pt>
                <c:pt idx="4575">
                  <c:v>42675</c:v>
                </c:pt>
                <c:pt idx="4576">
                  <c:v>42676</c:v>
                </c:pt>
                <c:pt idx="4577">
                  <c:v>42677</c:v>
                </c:pt>
                <c:pt idx="4578">
                  <c:v>42678</c:v>
                </c:pt>
                <c:pt idx="4579">
                  <c:v>42679</c:v>
                </c:pt>
                <c:pt idx="4580">
                  <c:v>42680</c:v>
                </c:pt>
                <c:pt idx="4581">
                  <c:v>42681</c:v>
                </c:pt>
                <c:pt idx="4582">
                  <c:v>42682</c:v>
                </c:pt>
                <c:pt idx="4583">
                  <c:v>42683</c:v>
                </c:pt>
                <c:pt idx="4584">
                  <c:v>42684</c:v>
                </c:pt>
                <c:pt idx="4585">
                  <c:v>42685</c:v>
                </c:pt>
                <c:pt idx="4586">
                  <c:v>42686</c:v>
                </c:pt>
                <c:pt idx="4587">
                  <c:v>42687</c:v>
                </c:pt>
                <c:pt idx="4588">
                  <c:v>42688</c:v>
                </c:pt>
                <c:pt idx="4589">
                  <c:v>42689</c:v>
                </c:pt>
                <c:pt idx="4590">
                  <c:v>42690</c:v>
                </c:pt>
                <c:pt idx="4591">
                  <c:v>42691</c:v>
                </c:pt>
                <c:pt idx="4592">
                  <c:v>42692</c:v>
                </c:pt>
                <c:pt idx="4593">
                  <c:v>42693</c:v>
                </c:pt>
                <c:pt idx="4594">
                  <c:v>42694</c:v>
                </c:pt>
                <c:pt idx="4595">
                  <c:v>42695</c:v>
                </c:pt>
                <c:pt idx="4596">
                  <c:v>42696</c:v>
                </c:pt>
                <c:pt idx="4597">
                  <c:v>42697</c:v>
                </c:pt>
                <c:pt idx="4598">
                  <c:v>42698</c:v>
                </c:pt>
                <c:pt idx="4599">
                  <c:v>42699</c:v>
                </c:pt>
                <c:pt idx="4600">
                  <c:v>42700</c:v>
                </c:pt>
                <c:pt idx="4601">
                  <c:v>42701</c:v>
                </c:pt>
                <c:pt idx="4602">
                  <c:v>42702</c:v>
                </c:pt>
                <c:pt idx="4603">
                  <c:v>42703</c:v>
                </c:pt>
                <c:pt idx="4604">
                  <c:v>42704</c:v>
                </c:pt>
                <c:pt idx="4605">
                  <c:v>42705</c:v>
                </c:pt>
                <c:pt idx="4606">
                  <c:v>42706</c:v>
                </c:pt>
                <c:pt idx="4607">
                  <c:v>42707</c:v>
                </c:pt>
                <c:pt idx="4608">
                  <c:v>42708</c:v>
                </c:pt>
                <c:pt idx="4609">
                  <c:v>42709</c:v>
                </c:pt>
                <c:pt idx="4610">
                  <c:v>42710</c:v>
                </c:pt>
                <c:pt idx="4611">
                  <c:v>42711</c:v>
                </c:pt>
                <c:pt idx="4612">
                  <c:v>42712</c:v>
                </c:pt>
                <c:pt idx="4613">
                  <c:v>42713</c:v>
                </c:pt>
                <c:pt idx="4614">
                  <c:v>42714</c:v>
                </c:pt>
                <c:pt idx="4615">
                  <c:v>42715</c:v>
                </c:pt>
                <c:pt idx="4616">
                  <c:v>42716</c:v>
                </c:pt>
                <c:pt idx="4617">
                  <c:v>42717</c:v>
                </c:pt>
                <c:pt idx="4618">
                  <c:v>42718</c:v>
                </c:pt>
                <c:pt idx="4619">
                  <c:v>42719</c:v>
                </c:pt>
                <c:pt idx="4620">
                  <c:v>42720</c:v>
                </c:pt>
                <c:pt idx="4621">
                  <c:v>42721</c:v>
                </c:pt>
                <c:pt idx="4622">
                  <c:v>42722</c:v>
                </c:pt>
                <c:pt idx="4623">
                  <c:v>42723</c:v>
                </c:pt>
                <c:pt idx="4624">
                  <c:v>42724</c:v>
                </c:pt>
                <c:pt idx="4625">
                  <c:v>42725</c:v>
                </c:pt>
                <c:pt idx="4626">
                  <c:v>42726</c:v>
                </c:pt>
                <c:pt idx="4627">
                  <c:v>42727</c:v>
                </c:pt>
                <c:pt idx="4628">
                  <c:v>42728</c:v>
                </c:pt>
                <c:pt idx="4629">
                  <c:v>42729</c:v>
                </c:pt>
                <c:pt idx="4630">
                  <c:v>42730</c:v>
                </c:pt>
                <c:pt idx="4631">
                  <c:v>42731</c:v>
                </c:pt>
                <c:pt idx="4632">
                  <c:v>42732</c:v>
                </c:pt>
                <c:pt idx="4633">
                  <c:v>42733</c:v>
                </c:pt>
                <c:pt idx="4634">
                  <c:v>42734</c:v>
                </c:pt>
                <c:pt idx="4635">
                  <c:v>42735</c:v>
                </c:pt>
                <c:pt idx="4636">
                  <c:v>42736</c:v>
                </c:pt>
                <c:pt idx="4637">
                  <c:v>42737</c:v>
                </c:pt>
                <c:pt idx="4638">
                  <c:v>42738</c:v>
                </c:pt>
                <c:pt idx="4639">
                  <c:v>42739</c:v>
                </c:pt>
                <c:pt idx="4640">
                  <c:v>42740</c:v>
                </c:pt>
                <c:pt idx="4641">
                  <c:v>42741</c:v>
                </c:pt>
                <c:pt idx="4642">
                  <c:v>42742</c:v>
                </c:pt>
                <c:pt idx="4643">
                  <c:v>42743</c:v>
                </c:pt>
                <c:pt idx="4644">
                  <c:v>42744</c:v>
                </c:pt>
                <c:pt idx="4645">
                  <c:v>42745</c:v>
                </c:pt>
                <c:pt idx="4646">
                  <c:v>42746</c:v>
                </c:pt>
                <c:pt idx="4647">
                  <c:v>42747</c:v>
                </c:pt>
                <c:pt idx="4648">
                  <c:v>42748</c:v>
                </c:pt>
                <c:pt idx="4649">
                  <c:v>42749</c:v>
                </c:pt>
                <c:pt idx="4650">
                  <c:v>42750</c:v>
                </c:pt>
                <c:pt idx="4651">
                  <c:v>42751</c:v>
                </c:pt>
                <c:pt idx="4652">
                  <c:v>42752</c:v>
                </c:pt>
                <c:pt idx="4653">
                  <c:v>42753</c:v>
                </c:pt>
                <c:pt idx="4654">
                  <c:v>42754</c:v>
                </c:pt>
                <c:pt idx="4655">
                  <c:v>42755</c:v>
                </c:pt>
                <c:pt idx="4656">
                  <c:v>42756</c:v>
                </c:pt>
                <c:pt idx="4657">
                  <c:v>42757</c:v>
                </c:pt>
                <c:pt idx="4658">
                  <c:v>42758</c:v>
                </c:pt>
                <c:pt idx="4659">
                  <c:v>42759</c:v>
                </c:pt>
                <c:pt idx="4660">
                  <c:v>42760</c:v>
                </c:pt>
                <c:pt idx="4661">
                  <c:v>42761</c:v>
                </c:pt>
                <c:pt idx="4662">
                  <c:v>42762</c:v>
                </c:pt>
                <c:pt idx="4663">
                  <c:v>42763</c:v>
                </c:pt>
                <c:pt idx="4664">
                  <c:v>42764</c:v>
                </c:pt>
                <c:pt idx="4665">
                  <c:v>42765</c:v>
                </c:pt>
                <c:pt idx="4666">
                  <c:v>42766</c:v>
                </c:pt>
                <c:pt idx="4667">
                  <c:v>42767</c:v>
                </c:pt>
                <c:pt idx="4668">
                  <c:v>42768</c:v>
                </c:pt>
                <c:pt idx="4669">
                  <c:v>42769</c:v>
                </c:pt>
                <c:pt idx="4670">
                  <c:v>42770</c:v>
                </c:pt>
                <c:pt idx="4671">
                  <c:v>42771</c:v>
                </c:pt>
                <c:pt idx="4672">
                  <c:v>42772</c:v>
                </c:pt>
                <c:pt idx="4673">
                  <c:v>42773</c:v>
                </c:pt>
                <c:pt idx="4674">
                  <c:v>42774</c:v>
                </c:pt>
                <c:pt idx="4675">
                  <c:v>42775</c:v>
                </c:pt>
                <c:pt idx="4676">
                  <c:v>42776</c:v>
                </c:pt>
                <c:pt idx="4677">
                  <c:v>42777</c:v>
                </c:pt>
                <c:pt idx="4678">
                  <c:v>42778</c:v>
                </c:pt>
                <c:pt idx="4679">
                  <c:v>42779</c:v>
                </c:pt>
                <c:pt idx="4680">
                  <c:v>42780</c:v>
                </c:pt>
                <c:pt idx="4681">
                  <c:v>42781</c:v>
                </c:pt>
                <c:pt idx="4682">
                  <c:v>42782</c:v>
                </c:pt>
                <c:pt idx="4683">
                  <c:v>42783</c:v>
                </c:pt>
                <c:pt idx="4684">
                  <c:v>42784</c:v>
                </c:pt>
                <c:pt idx="4685">
                  <c:v>42785</c:v>
                </c:pt>
                <c:pt idx="4686">
                  <c:v>42786</c:v>
                </c:pt>
                <c:pt idx="4687">
                  <c:v>42787</c:v>
                </c:pt>
                <c:pt idx="4688">
                  <c:v>42788</c:v>
                </c:pt>
                <c:pt idx="4689">
                  <c:v>42789</c:v>
                </c:pt>
                <c:pt idx="4690">
                  <c:v>42790</c:v>
                </c:pt>
                <c:pt idx="4691">
                  <c:v>42791</c:v>
                </c:pt>
                <c:pt idx="4692">
                  <c:v>42792</c:v>
                </c:pt>
                <c:pt idx="4693">
                  <c:v>42793</c:v>
                </c:pt>
                <c:pt idx="4694">
                  <c:v>42794</c:v>
                </c:pt>
                <c:pt idx="4695">
                  <c:v>42795</c:v>
                </c:pt>
                <c:pt idx="4696">
                  <c:v>42796</c:v>
                </c:pt>
                <c:pt idx="4697">
                  <c:v>42797</c:v>
                </c:pt>
                <c:pt idx="4698">
                  <c:v>42798</c:v>
                </c:pt>
                <c:pt idx="4699">
                  <c:v>42799</c:v>
                </c:pt>
                <c:pt idx="4700">
                  <c:v>42800</c:v>
                </c:pt>
                <c:pt idx="4701">
                  <c:v>42801</c:v>
                </c:pt>
                <c:pt idx="4702">
                  <c:v>42802</c:v>
                </c:pt>
                <c:pt idx="4703">
                  <c:v>42803</c:v>
                </c:pt>
                <c:pt idx="4704">
                  <c:v>42804</c:v>
                </c:pt>
                <c:pt idx="4705">
                  <c:v>42805</c:v>
                </c:pt>
                <c:pt idx="4706">
                  <c:v>42806</c:v>
                </c:pt>
                <c:pt idx="4707">
                  <c:v>42807</c:v>
                </c:pt>
                <c:pt idx="4708">
                  <c:v>42808</c:v>
                </c:pt>
                <c:pt idx="4709">
                  <c:v>42809</c:v>
                </c:pt>
                <c:pt idx="4710">
                  <c:v>42810</c:v>
                </c:pt>
                <c:pt idx="4711">
                  <c:v>42811</c:v>
                </c:pt>
                <c:pt idx="4712">
                  <c:v>42812</c:v>
                </c:pt>
                <c:pt idx="4713">
                  <c:v>42813</c:v>
                </c:pt>
                <c:pt idx="4714">
                  <c:v>42814</c:v>
                </c:pt>
                <c:pt idx="4715">
                  <c:v>42815</c:v>
                </c:pt>
                <c:pt idx="4716">
                  <c:v>42816</c:v>
                </c:pt>
                <c:pt idx="4717">
                  <c:v>42817</c:v>
                </c:pt>
                <c:pt idx="4718">
                  <c:v>42818</c:v>
                </c:pt>
                <c:pt idx="4719">
                  <c:v>42819</c:v>
                </c:pt>
                <c:pt idx="4720">
                  <c:v>42820</c:v>
                </c:pt>
                <c:pt idx="4721">
                  <c:v>42821</c:v>
                </c:pt>
                <c:pt idx="4722">
                  <c:v>42822</c:v>
                </c:pt>
                <c:pt idx="4723">
                  <c:v>42823</c:v>
                </c:pt>
                <c:pt idx="4724">
                  <c:v>42824</c:v>
                </c:pt>
                <c:pt idx="4725">
                  <c:v>42825</c:v>
                </c:pt>
                <c:pt idx="4726">
                  <c:v>42826</c:v>
                </c:pt>
                <c:pt idx="4727">
                  <c:v>42827</c:v>
                </c:pt>
                <c:pt idx="4728">
                  <c:v>42828</c:v>
                </c:pt>
                <c:pt idx="4729">
                  <c:v>42829</c:v>
                </c:pt>
                <c:pt idx="4730">
                  <c:v>42830</c:v>
                </c:pt>
                <c:pt idx="4731">
                  <c:v>42831</c:v>
                </c:pt>
                <c:pt idx="4732">
                  <c:v>42832</c:v>
                </c:pt>
                <c:pt idx="4733">
                  <c:v>42833</c:v>
                </c:pt>
                <c:pt idx="4734">
                  <c:v>42834</c:v>
                </c:pt>
                <c:pt idx="4735">
                  <c:v>42835</c:v>
                </c:pt>
                <c:pt idx="4736">
                  <c:v>42836</c:v>
                </c:pt>
                <c:pt idx="4737">
                  <c:v>42837</c:v>
                </c:pt>
                <c:pt idx="4738">
                  <c:v>42838</c:v>
                </c:pt>
                <c:pt idx="4739">
                  <c:v>42839</c:v>
                </c:pt>
                <c:pt idx="4740">
                  <c:v>42840</c:v>
                </c:pt>
                <c:pt idx="4741">
                  <c:v>42841</c:v>
                </c:pt>
                <c:pt idx="4742">
                  <c:v>42842</c:v>
                </c:pt>
                <c:pt idx="4743">
                  <c:v>42843</c:v>
                </c:pt>
                <c:pt idx="4744">
                  <c:v>42844</c:v>
                </c:pt>
                <c:pt idx="4745">
                  <c:v>42845</c:v>
                </c:pt>
                <c:pt idx="4746">
                  <c:v>42846</c:v>
                </c:pt>
                <c:pt idx="4747">
                  <c:v>42847</c:v>
                </c:pt>
                <c:pt idx="4748">
                  <c:v>42848</c:v>
                </c:pt>
                <c:pt idx="4749">
                  <c:v>42849</c:v>
                </c:pt>
                <c:pt idx="4750">
                  <c:v>42850</c:v>
                </c:pt>
                <c:pt idx="4751">
                  <c:v>42851</c:v>
                </c:pt>
                <c:pt idx="4752">
                  <c:v>42852</c:v>
                </c:pt>
                <c:pt idx="4753">
                  <c:v>42853</c:v>
                </c:pt>
                <c:pt idx="4754">
                  <c:v>42854</c:v>
                </c:pt>
                <c:pt idx="4755">
                  <c:v>42855</c:v>
                </c:pt>
                <c:pt idx="4756">
                  <c:v>42856</c:v>
                </c:pt>
                <c:pt idx="4757">
                  <c:v>42857</c:v>
                </c:pt>
                <c:pt idx="4758">
                  <c:v>42858</c:v>
                </c:pt>
                <c:pt idx="4759">
                  <c:v>42859</c:v>
                </c:pt>
                <c:pt idx="4760">
                  <c:v>42860</c:v>
                </c:pt>
                <c:pt idx="4761">
                  <c:v>42861</c:v>
                </c:pt>
                <c:pt idx="4762">
                  <c:v>42862</c:v>
                </c:pt>
                <c:pt idx="4763">
                  <c:v>42863</c:v>
                </c:pt>
                <c:pt idx="4764">
                  <c:v>42864</c:v>
                </c:pt>
                <c:pt idx="4765">
                  <c:v>42865</c:v>
                </c:pt>
                <c:pt idx="4766">
                  <c:v>42866</c:v>
                </c:pt>
                <c:pt idx="4767">
                  <c:v>42867</c:v>
                </c:pt>
                <c:pt idx="4768">
                  <c:v>42868</c:v>
                </c:pt>
                <c:pt idx="4769">
                  <c:v>42869</c:v>
                </c:pt>
                <c:pt idx="4770">
                  <c:v>42870</c:v>
                </c:pt>
                <c:pt idx="4771">
                  <c:v>42871</c:v>
                </c:pt>
                <c:pt idx="4772">
                  <c:v>42872</c:v>
                </c:pt>
                <c:pt idx="4773">
                  <c:v>42873</c:v>
                </c:pt>
                <c:pt idx="4774">
                  <c:v>42874</c:v>
                </c:pt>
                <c:pt idx="4775">
                  <c:v>42875</c:v>
                </c:pt>
                <c:pt idx="4776">
                  <c:v>42876</c:v>
                </c:pt>
                <c:pt idx="4777">
                  <c:v>42877</c:v>
                </c:pt>
                <c:pt idx="4778">
                  <c:v>42878</c:v>
                </c:pt>
                <c:pt idx="4779">
                  <c:v>42879</c:v>
                </c:pt>
                <c:pt idx="4780">
                  <c:v>42880</c:v>
                </c:pt>
                <c:pt idx="4781">
                  <c:v>42881</c:v>
                </c:pt>
                <c:pt idx="4782">
                  <c:v>42882</c:v>
                </c:pt>
                <c:pt idx="4783">
                  <c:v>42883</c:v>
                </c:pt>
                <c:pt idx="4784">
                  <c:v>42884</c:v>
                </c:pt>
                <c:pt idx="4785">
                  <c:v>42885</c:v>
                </c:pt>
                <c:pt idx="4786">
                  <c:v>42886</c:v>
                </c:pt>
                <c:pt idx="4787">
                  <c:v>42887</c:v>
                </c:pt>
                <c:pt idx="4788">
                  <c:v>42888</c:v>
                </c:pt>
                <c:pt idx="4789">
                  <c:v>42889</c:v>
                </c:pt>
                <c:pt idx="4790">
                  <c:v>42890</c:v>
                </c:pt>
                <c:pt idx="4791">
                  <c:v>42891</c:v>
                </c:pt>
                <c:pt idx="4792">
                  <c:v>42892</c:v>
                </c:pt>
                <c:pt idx="4793">
                  <c:v>42893</c:v>
                </c:pt>
                <c:pt idx="4794">
                  <c:v>42894</c:v>
                </c:pt>
                <c:pt idx="4795">
                  <c:v>42895</c:v>
                </c:pt>
                <c:pt idx="4796">
                  <c:v>42896</c:v>
                </c:pt>
                <c:pt idx="4797">
                  <c:v>42897</c:v>
                </c:pt>
                <c:pt idx="4798">
                  <c:v>42898</c:v>
                </c:pt>
                <c:pt idx="4799">
                  <c:v>42899</c:v>
                </c:pt>
                <c:pt idx="4800">
                  <c:v>42900</c:v>
                </c:pt>
                <c:pt idx="4801">
                  <c:v>42901</c:v>
                </c:pt>
                <c:pt idx="4802">
                  <c:v>42902</c:v>
                </c:pt>
                <c:pt idx="4803">
                  <c:v>42903</c:v>
                </c:pt>
                <c:pt idx="4804">
                  <c:v>42904</c:v>
                </c:pt>
                <c:pt idx="4805">
                  <c:v>42905</c:v>
                </c:pt>
                <c:pt idx="4806">
                  <c:v>42906</c:v>
                </c:pt>
                <c:pt idx="4807">
                  <c:v>42907</c:v>
                </c:pt>
                <c:pt idx="4808">
                  <c:v>42908</c:v>
                </c:pt>
                <c:pt idx="4809">
                  <c:v>42909</c:v>
                </c:pt>
                <c:pt idx="4810">
                  <c:v>42910</c:v>
                </c:pt>
                <c:pt idx="4811">
                  <c:v>42911</c:v>
                </c:pt>
                <c:pt idx="4812">
                  <c:v>42912</c:v>
                </c:pt>
                <c:pt idx="4813">
                  <c:v>42913</c:v>
                </c:pt>
                <c:pt idx="4814">
                  <c:v>42914</c:v>
                </c:pt>
                <c:pt idx="4815">
                  <c:v>42915</c:v>
                </c:pt>
                <c:pt idx="4816">
                  <c:v>42916</c:v>
                </c:pt>
                <c:pt idx="4817">
                  <c:v>42917</c:v>
                </c:pt>
                <c:pt idx="4818">
                  <c:v>42918</c:v>
                </c:pt>
                <c:pt idx="4819">
                  <c:v>42919</c:v>
                </c:pt>
                <c:pt idx="4820">
                  <c:v>42920</c:v>
                </c:pt>
                <c:pt idx="4821">
                  <c:v>42921</c:v>
                </c:pt>
                <c:pt idx="4822">
                  <c:v>42922</c:v>
                </c:pt>
                <c:pt idx="4823">
                  <c:v>42923</c:v>
                </c:pt>
                <c:pt idx="4824">
                  <c:v>42924</c:v>
                </c:pt>
                <c:pt idx="4825">
                  <c:v>42925</c:v>
                </c:pt>
                <c:pt idx="4826">
                  <c:v>42926</c:v>
                </c:pt>
                <c:pt idx="4827">
                  <c:v>42927</c:v>
                </c:pt>
                <c:pt idx="4828">
                  <c:v>42928</c:v>
                </c:pt>
                <c:pt idx="4829">
                  <c:v>42929</c:v>
                </c:pt>
                <c:pt idx="4830">
                  <c:v>42930</c:v>
                </c:pt>
                <c:pt idx="4831">
                  <c:v>42931</c:v>
                </c:pt>
                <c:pt idx="4832">
                  <c:v>42932</c:v>
                </c:pt>
                <c:pt idx="4833">
                  <c:v>42933</c:v>
                </c:pt>
                <c:pt idx="4834">
                  <c:v>42934</c:v>
                </c:pt>
                <c:pt idx="4835">
                  <c:v>42935</c:v>
                </c:pt>
                <c:pt idx="4836">
                  <c:v>42936</c:v>
                </c:pt>
                <c:pt idx="4837">
                  <c:v>42937</c:v>
                </c:pt>
                <c:pt idx="4838">
                  <c:v>42938</c:v>
                </c:pt>
                <c:pt idx="4839">
                  <c:v>42939</c:v>
                </c:pt>
                <c:pt idx="4840">
                  <c:v>42940</c:v>
                </c:pt>
                <c:pt idx="4841">
                  <c:v>42941</c:v>
                </c:pt>
                <c:pt idx="4842">
                  <c:v>42942</c:v>
                </c:pt>
                <c:pt idx="4843">
                  <c:v>42943</c:v>
                </c:pt>
                <c:pt idx="4844">
                  <c:v>42944</c:v>
                </c:pt>
                <c:pt idx="4845">
                  <c:v>42945</c:v>
                </c:pt>
                <c:pt idx="4846">
                  <c:v>42946</c:v>
                </c:pt>
                <c:pt idx="4847">
                  <c:v>42947</c:v>
                </c:pt>
                <c:pt idx="4848">
                  <c:v>42948</c:v>
                </c:pt>
                <c:pt idx="4849">
                  <c:v>42949</c:v>
                </c:pt>
                <c:pt idx="4850">
                  <c:v>42950</c:v>
                </c:pt>
                <c:pt idx="4851">
                  <c:v>42951</c:v>
                </c:pt>
                <c:pt idx="4852">
                  <c:v>42952</c:v>
                </c:pt>
                <c:pt idx="4853">
                  <c:v>42953</c:v>
                </c:pt>
                <c:pt idx="4854">
                  <c:v>42954</c:v>
                </c:pt>
                <c:pt idx="4855">
                  <c:v>42955</c:v>
                </c:pt>
                <c:pt idx="4856">
                  <c:v>42956</c:v>
                </c:pt>
                <c:pt idx="4857">
                  <c:v>42957</c:v>
                </c:pt>
                <c:pt idx="4858">
                  <c:v>42958</c:v>
                </c:pt>
                <c:pt idx="4859">
                  <c:v>42959</c:v>
                </c:pt>
                <c:pt idx="4860">
                  <c:v>42960</c:v>
                </c:pt>
                <c:pt idx="4861">
                  <c:v>42961</c:v>
                </c:pt>
                <c:pt idx="4862">
                  <c:v>42962</c:v>
                </c:pt>
                <c:pt idx="4863">
                  <c:v>42963</c:v>
                </c:pt>
                <c:pt idx="4864">
                  <c:v>42964</c:v>
                </c:pt>
                <c:pt idx="4865">
                  <c:v>42965</c:v>
                </c:pt>
                <c:pt idx="4866">
                  <c:v>42966</c:v>
                </c:pt>
                <c:pt idx="4867">
                  <c:v>42967</c:v>
                </c:pt>
                <c:pt idx="4868">
                  <c:v>42968</c:v>
                </c:pt>
                <c:pt idx="4869">
                  <c:v>42969</c:v>
                </c:pt>
                <c:pt idx="4870">
                  <c:v>42970</c:v>
                </c:pt>
                <c:pt idx="4871">
                  <c:v>42971</c:v>
                </c:pt>
                <c:pt idx="4872">
                  <c:v>42972</c:v>
                </c:pt>
                <c:pt idx="4873">
                  <c:v>42973</c:v>
                </c:pt>
                <c:pt idx="4874">
                  <c:v>42974</c:v>
                </c:pt>
                <c:pt idx="4875">
                  <c:v>42975</c:v>
                </c:pt>
                <c:pt idx="4876">
                  <c:v>42976</c:v>
                </c:pt>
                <c:pt idx="4877">
                  <c:v>42977</c:v>
                </c:pt>
                <c:pt idx="4878">
                  <c:v>42978</c:v>
                </c:pt>
                <c:pt idx="4879">
                  <c:v>42979</c:v>
                </c:pt>
                <c:pt idx="4880">
                  <c:v>42980</c:v>
                </c:pt>
                <c:pt idx="4881">
                  <c:v>42981</c:v>
                </c:pt>
                <c:pt idx="4882">
                  <c:v>42982</c:v>
                </c:pt>
                <c:pt idx="4883">
                  <c:v>42983</c:v>
                </c:pt>
                <c:pt idx="4884">
                  <c:v>42984</c:v>
                </c:pt>
                <c:pt idx="4885">
                  <c:v>42985</c:v>
                </c:pt>
                <c:pt idx="4886">
                  <c:v>42986</c:v>
                </c:pt>
                <c:pt idx="4887">
                  <c:v>42987</c:v>
                </c:pt>
                <c:pt idx="4888">
                  <c:v>42988</c:v>
                </c:pt>
                <c:pt idx="4889">
                  <c:v>42989</c:v>
                </c:pt>
                <c:pt idx="4890">
                  <c:v>42990</c:v>
                </c:pt>
                <c:pt idx="4891">
                  <c:v>42991</c:v>
                </c:pt>
                <c:pt idx="4892">
                  <c:v>42992</c:v>
                </c:pt>
                <c:pt idx="4893">
                  <c:v>42993</c:v>
                </c:pt>
                <c:pt idx="4894">
                  <c:v>42994</c:v>
                </c:pt>
                <c:pt idx="4895">
                  <c:v>42995</c:v>
                </c:pt>
                <c:pt idx="4896">
                  <c:v>42996</c:v>
                </c:pt>
                <c:pt idx="4897">
                  <c:v>42997</c:v>
                </c:pt>
                <c:pt idx="4898">
                  <c:v>42998</c:v>
                </c:pt>
                <c:pt idx="4899">
                  <c:v>42999</c:v>
                </c:pt>
                <c:pt idx="4900">
                  <c:v>43000</c:v>
                </c:pt>
                <c:pt idx="4901">
                  <c:v>43001</c:v>
                </c:pt>
                <c:pt idx="4902">
                  <c:v>43002</c:v>
                </c:pt>
                <c:pt idx="4903">
                  <c:v>43003</c:v>
                </c:pt>
                <c:pt idx="4904">
                  <c:v>43004</c:v>
                </c:pt>
                <c:pt idx="4905">
                  <c:v>43005</c:v>
                </c:pt>
                <c:pt idx="4906">
                  <c:v>43006</c:v>
                </c:pt>
                <c:pt idx="4907">
                  <c:v>43007</c:v>
                </c:pt>
                <c:pt idx="4908">
                  <c:v>43008</c:v>
                </c:pt>
                <c:pt idx="4909">
                  <c:v>43009</c:v>
                </c:pt>
                <c:pt idx="4910">
                  <c:v>43010</c:v>
                </c:pt>
                <c:pt idx="4911">
                  <c:v>43011</c:v>
                </c:pt>
                <c:pt idx="4912">
                  <c:v>43012</c:v>
                </c:pt>
                <c:pt idx="4913">
                  <c:v>43013</c:v>
                </c:pt>
                <c:pt idx="4914">
                  <c:v>43014</c:v>
                </c:pt>
                <c:pt idx="4915">
                  <c:v>43015</c:v>
                </c:pt>
                <c:pt idx="4916">
                  <c:v>43016</c:v>
                </c:pt>
                <c:pt idx="4917">
                  <c:v>43017</c:v>
                </c:pt>
                <c:pt idx="4918">
                  <c:v>43018</c:v>
                </c:pt>
                <c:pt idx="4919">
                  <c:v>43019</c:v>
                </c:pt>
                <c:pt idx="4920">
                  <c:v>43020</c:v>
                </c:pt>
                <c:pt idx="4921">
                  <c:v>43021</c:v>
                </c:pt>
                <c:pt idx="4922">
                  <c:v>43022</c:v>
                </c:pt>
                <c:pt idx="4923">
                  <c:v>43023</c:v>
                </c:pt>
                <c:pt idx="4924">
                  <c:v>43024</c:v>
                </c:pt>
                <c:pt idx="4925">
                  <c:v>43025</c:v>
                </c:pt>
                <c:pt idx="4926">
                  <c:v>43026</c:v>
                </c:pt>
                <c:pt idx="4927">
                  <c:v>43027</c:v>
                </c:pt>
                <c:pt idx="4928">
                  <c:v>43028</c:v>
                </c:pt>
                <c:pt idx="4929">
                  <c:v>43029</c:v>
                </c:pt>
                <c:pt idx="4930">
                  <c:v>43030</c:v>
                </c:pt>
                <c:pt idx="4931">
                  <c:v>43031</c:v>
                </c:pt>
                <c:pt idx="4932">
                  <c:v>43032</c:v>
                </c:pt>
                <c:pt idx="4933">
                  <c:v>43033</c:v>
                </c:pt>
                <c:pt idx="4934">
                  <c:v>43034</c:v>
                </c:pt>
                <c:pt idx="4935">
                  <c:v>43035</c:v>
                </c:pt>
                <c:pt idx="4936">
                  <c:v>43036</c:v>
                </c:pt>
                <c:pt idx="4937">
                  <c:v>43037</c:v>
                </c:pt>
                <c:pt idx="4938">
                  <c:v>43038</c:v>
                </c:pt>
                <c:pt idx="4939">
                  <c:v>43039</c:v>
                </c:pt>
                <c:pt idx="4940">
                  <c:v>43040</c:v>
                </c:pt>
                <c:pt idx="4941">
                  <c:v>43041</c:v>
                </c:pt>
                <c:pt idx="4942">
                  <c:v>43042</c:v>
                </c:pt>
                <c:pt idx="4943">
                  <c:v>43043</c:v>
                </c:pt>
                <c:pt idx="4944">
                  <c:v>43044</c:v>
                </c:pt>
                <c:pt idx="4945">
                  <c:v>43045</c:v>
                </c:pt>
                <c:pt idx="4946">
                  <c:v>43046</c:v>
                </c:pt>
                <c:pt idx="4947">
                  <c:v>43047</c:v>
                </c:pt>
                <c:pt idx="4948">
                  <c:v>43048</c:v>
                </c:pt>
                <c:pt idx="4949">
                  <c:v>43049</c:v>
                </c:pt>
                <c:pt idx="4950">
                  <c:v>43050</c:v>
                </c:pt>
                <c:pt idx="4951">
                  <c:v>43051</c:v>
                </c:pt>
                <c:pt idx="4952">
                  <c:v>43052</c:v>
                </c:pt>
                <c:pt idx="4953">
                  <c:v>43053</c:v>
                </c:pt>
                <c:pt idx="4954">
                  <c:v>43054</c:v>
                </c:pt>
                <c:pt idx="4955">
                  <c:v>43055</c:v>
                </c:pt>
                <c:pt idx="4956">
                  <c:v>43056</c:v>
                </c:pt>
                <c:pt idx="4957">
                  <c:v>43057</c:v>
                </c:pt>
                <c:pt idx="4958">
                  <c:v>43058</c:v>
                </c:pt>
                <c:pt idx="4959">
                  <c:v>43059</c:v>
                </c:pt>
                <c:pt idx="4960">
                  <c:v>43060</c:v>
                </c:pt>
                <c:pt idx="4961">
                  <c:v>43061</c:v>
                </c:pt>
                <c:pt idx="4962">
                  <c:v>43062</c:v>
                </c:pt>
                <c:pt idx="4963">
                  <c:v>43063</c:v>
                </c:pt>
                <c:pt idx="4964">
                  <c:v>43064</c:v>
                </c:pt>
                <c:pt idx="4965">
                  <c:v>43065</c:v>
                </c:pt>
                <c:pt idx="4966">
                  <c:v>43066</c:v>
                </c:pt>
                <c:pt idx="4967">
                  <c:v>43067</c:v>
                </c:pt>
                <c:pt idx="4968">
                  <c:v>43068</c:v>
                </c:pt>
                <c:pt idx="4969">
                  <c:v>43069</c:v>
                </c:pt>
                <c:pt idx="4970">
                  <c:v>43070</c:v>
                </c:pt>
                <c:pt idx="4971">
                  <c:v>43071</c:v>
                </c:pt>
                <c:pt idx="4972">
                  <c:v>43072</c:v>
                </c:pt>
                <c:pt idx="4973">
                  <c:v>43073</c:v>
                </c:pt>
                <c:pt idx="4974">
                  <c:v>43074</c:v>
                </c:pt>
                <c:pt idx="4975">
                  <c:v>43075</c:v>
                </c:pt>
                <c:pt idx="4976">
                  <c:v>43076</c:v>
                </c:pt>
                <c:pt idx="4977">
                  <c:v>43077</c:v>
                </c:pt>
                <c:pt idx="4978">
                  <c:v>43078</c:v>
                </c:pt>
                <c:pt idx="4979">
                  <c:v>43079</c:v>
                </c:pt>
                <c:pt idx="4980">
                  <c:v>43080</c:v>
                </c:pt>
                <c:pt idx="4981">
                  <c:v>43081</c:v>
                </c:pt>
                <c:pt idx="4982">
                  <c:v>43082</c:v>
                </c:pt>
                <c:pt idx="4983">
                  <c:v>43083</c:v>
                </c:pt>
                <c:pt idx="4984">
                  <c:v>43084</c:v>
                </c:pt>
                <c:pt idx="4985">
                  <c:v>43085</c:v>
                </c:pt>
                <c:pt idx="4986">
                  <c:v>43086</c:v>
                </c:pt>
                <c:pt idx="4987">
                  <c:v>43087</c:v>
                </c:pt>
                <c:pt idx="4988">
                  <c:v>43088</c:v>
                </c:pt>
                <c:pt idx="4989">
                  <c:v>43089</c:v>
                </c:pt>
                <c:pt idx="4990">
                  <c:v>43090</c:v>
                </c:pt>
                <c:pt idx="4991">
                  <c:v>43091</c:v>
                </c:pt>
                <c:pt idx="4992">
                  <c:v>43092</c:v>
                </c:pt>
                <c:pt idx="4993">
                  <c:v>43093</c:v>
                </c:pt>
                <c:pt idx="4994">
                  <c:v>43094</c:v>
                </c:pt>
                <c:pt idx="4995">
                  <c:v>43095</c:v>
                </c:pt>
                <c:pt idx="4996">
                  <c:v>43096</c:v>
                </c:pt>
                <c:pt idx="4997">
                  <c:v>43097</c:v>
                </c:pt>
                <c:pt idx="4998">
                  <c:v>43098</c:v>
                </c:pt>
                <c:pt idx="4999">
                  <c:v>43099</c:v>
                </c:pt>
                <c:pt idx="5000">
                  <c:v>43100</c:v>
                </c:pt>
              </c:numCache>
            </c:numRef>
          </c:xVal>
          <c:yVal>
            <c:numRef>
              <c:f>'Karst Model'!$R$14731:$R$19974</c:f>
              <c:numCache>
                <c:formatCode>0.00</c:formatCode>
                <c:ptCount val="5244"/>
                <c:pt idx="0">
                  <c:v>7.7945572222222088</c:v>
                </c:pt>
                <c:pt idx="1">
                  <c:v>7.0667244444444481</c:v>
                </c:pt>
                <c:pt idx="2">
                  <c:v>6.6150086111111284</c:v>
                </c:pt>
                <c:pt idx="3">
                  <c:v>6.5789041666666765</c:v>
                </c:pt>
                <c:pt idx="4">
                  <c:v>7.9668738888888981</c:v>
                </c:pt>
                <c:pt idx="5">
                  <c:v>8.3574583333333248</c:v>
                </c:pt>
                <c:pt idx="6">
                  <c:v>8.0076965277778012</c:v>
                </c:pt>
                <c:pt idx="7">
                  <c:v>7.6807051388888885</c:v>
                </c:pt>
                <c:pt idx="8">
                  <c:v>7.6224456944444619</c:v>
                </c:pt>
                <c:pt idx="9">
                  <c:v>7.5481854166666364</c:v>
                </c:pt>
                <c:pt idx="10">
                  <c:v>7.3020187499999754</c:v>
                </c:pt>
                <c:pt idx="11">
                  <c:v>7.0890845833333334</c:v>
                </c:pt>
                <c:pt idx="12">
                  <c:v>8.2950961111111088</c:v>
                </c:pt>
                <c:pt idx="13">
                  <c:v>8.5888549999999988</c:v>
                </c:pt>
                <c:pt idx="14">
                  <c:v>8.3937679166666879</c:v>
                </c:pt>
                <c:pt idx="15">
                  <c:v>8.0729306944444623</c:v>
                </c:pt>
                <c:pt idx="16">
                  <c:v>7.7250151388888906</c:v>
                </c:pt>
                <c:pt idx="17">
                  <c:v>7.4333076388888824</c:v>
                </c:pt>
                <c:pt idx="18">
                  <c:v>7.0435437500000022</c:v>
                </c:pt>
                <c:pt idx="19">
                  <c:v>6.6111109722222299</c:v>
                </c:pt>
                <c:pt idx="20">
                  <c:v>6.4031001388888908</c:v>
                </c:pt>
                <c:pt idx="21">
                  <c:v>6.2127312499999814</c:v>
                </c:pt>
                <c:pt idx="22">
                  <c:v>5.9140490277777715</c:v>
                </c:pt>
                <c:pt idx="23">
                  <c:v>5.6346498611111224</c:v>
                </c:pt>
                <c:pt idx="24">
                  <c:v>5.3663281944444607</c:v>
                </c:pt>
                <c:pt idx="25">
                  <c:v>5.1382137499999967</c:v>
                </c:pt>
                <c:pt idx="26">
                  <c:v>4.8165559722222033</c:v>
                </c:pt>
                <c:pt idx="27">
                  <c:v>4.4364336111111395</c:v>
                </c:pt>
                <c:pt idx="28">
                  <c:v>4.1535470833333434</c:v>
                </c:pt>
                <c:pt idx="29">
                  <c:v>3.9217401388888833</c:v>
                </c:pt>
                <c:pt idx="30">
                  <c:v>3.7701425000000039</c:v>
                </c:pt>
                <c:pt idx="31">
                  <c:v>3.6782402777777752</c:v>
                </c:pt>
                <c:pt idx="32">
                  <c:v>3.6536236111111031</c:v>
                </c:pt>
                <c:pt idx="33">
                  <c:v>3.4349455555555539</c:v>
                </c:pt>
                <c:pt idx="34">
                  <c:v>3.1885737500000135</c:v>
                </c:pt>
                <c:pt idx="35">
                  <c:v>2.9977945833333282</c:v>
                </c:pt>
                <c:pt idx="36">
                  <c:v>2.6712134722222247</c:v>
                </c:pt>
                <c:pt idx="37">
                  <c:v>2.3555047222222218</c:v>
                </c:pt>
                <c:pt idx="38">
                  <c:v>2.1325187500000009</c:v>
                </c:pt>
                <c:pt idx="39">
                  <c:v>1.9210205555555515</c:v>
                </c:pt>
                <c:pt idx="40">
                  <c:v>1.6717768055555542</c:v>
                </c:pt>
                <c:pt idx="41">
                  <c:v>1.6094145833333311</c:v>
                </c:pt>
                <c:pt idx="42">
                  <c:v>1.5585401388888902</c:v>
                </c:pt>
                <c:pt idx="43">
                  <c:v>1.6332106944444458</c:v>
                </c:pt>
                <c:pt idx="44">
                  <c:v>1.3628376388888901</c:v>
                </c:pt>
                <c:pt idx="45">
                  <c:v>1.0412222295995635</c:v>
                </c:pt>
                <c:pt idx="46">
                  <c:v>0.97928924906304105</c:v>
                </c:pt>
                <c:pt idx="47">
                  <c:v>0.93934052829552495</c:v>
                </c:pt>
                <c:pt idx="48">
                  <c:v>0.9136946019590666</c:v>
                </c:pt>
                <c:pt idx="49">
                  <c:v>0.8966362686418009</c:v>
                </c:pt>
                <c:pt idx="50">
                  <c:v>0.87499175437404875</c:v>
                </c:pt>
                <c:pt idx="51">
                  <c:v>0.84670766051619883</c:v>
                </c:pt>
                <c:pt idx="52">
                  <c:v>0.81889202550055873</c:v>
                </c:pt>
                <c:pt idx="53">
                  <c:v>0.80327624423775656</c:v>
                </c:pt>
                <c:pt idx="54">
                  <c:v>0.8009041435258436</c:v>
                </c:pt>
                <c:pt idx="55">
                  <c:v>0.77874955050429207</c:v>
                </c:pt>
                <c:pt idx="56">
                  <c:v>0.78933788135820548</c:v>
                </c:pt>
                <c:pt idx="57">
                  <c:v>0.76061247914402863</c:v>
                </c:pt>
                <c:pt idx="58">
                  <c:v>0.75446993311012756</c:v>
                </c:pt>
                <c:pt idx="59">
                  <c:v>0.71922675025722949</c:v>
                </c:pt>
                <c:pt idx="60">
                  <c:v>0.67226880412419221</c:v>
                </c:pt>
                <c:pt idx="61">
                  <c:v>0.65924756782090987</c:v>
                </c:pt>
                <c:pt idx="62">
                  <c:v>0.66634654814734451</c:v>
                </c:pt>
                <c:pt idx="63">
                  <c:v>0.63859066276738474</c:v>
                </c:pt>
                <c:pt idx="64">
                  <c:v>0.63253706499611129</c:v>
                </c:pt>
                <c:pt idx="65">
                  <c:v>0.61673325508848165</c:v>
                </c:pt>
                <c:pt idx="66">
                  <c:v>0.61095140887169364</c:v>
                </c:pt>
                <c:pt idx="67">
                  <c:v>0.59658093604325357</c:v>
                </c:pt>
                <c:pt idx="68">
                  <c:v>0.57352691572229386</c:v>
                </c:pt>
                <c:pt idx="69">
                  <c:v>0.54196973036236651</c:v>
                </c:pt>
                <c:pt idx="70">
                  <c:v>0.53818119112660157</c:v>
                </c:pt>
                <c:pt idx="71">
                  <c:v>0.53856083368829122</c:v>
                </c:pt>
                <c:pt idx="72">
                  <c:v>0.53113526664937671</c:v>
                </c:pt>
                <c:pt idx="73">
                  <c:v>0.47458776391461877</c:v>
                </c:pt>
                <c:pt idx="74">
                  <c:v>0.44542683317213388</c:v>
                </c:pt>
                <c:pt idx="75">
                  <c:v>0.33908661113311556</c:v>
                </c:pt>
                <c:pt idx="76">
                  <c:v>0.37844026473738246</c:v>
                </c:pt>
                <c:pt idx="77">
                  <c:v>0.45353466112280344</c:v>
                </c:pt>
                <c:pt idx="78">
                  <c:v>0.43869168606262837</c:v>
                </c:pt>
                <c:pt idx="79">
                  <c:v>0.44773383898342223</c:v>
                </c:pt>
                <c:pt idx="80">
                  <c:v>0.4769946313444568</c:v>
                </c:pt>
                <c:pt idx="81">
                  <c:v>0.5347022111657409</c:v>
                </c:pt>
                <c:pt idx="82">
                  <c:v>0.48747754114424052</c:v>
                </c:pt>
                <c:pt idx="83">
                  <c:v>0.42063912289332872</c:v>
                </c:pt>
                <c:pt idx="84">
                  <c:v>0.35457004235086642</c:v>
                </c:pt>
                <c:pt idx="85">
                  <c:v>0.34372163385952081</c:v>
                </c:pt>
                <c:pt idx="86">
                  <c:v>0.31867624593312582</c:v>
                </c:pt>
                <c:pt idx="87">
                  <c:v>0.34718522558888631</c:v>
                </c:pt>
                <c:pt idx="88">
                  <c:v>0.33789372031104442</c:v>
                </c:pt>
                <c:pt idx="89">
                  <c:v>0.30788123570746079</c:v>
                </c:pt>
                <c:pt idx="90">
                  <c:v>0.31806492506159995</c:v>
                </c:pt>
                <c:pt idx="91">
                  <c:v>0.31824729846485089</c:v>
                </c:pt>
                <c:pt idx="92">
                  <c:v>0.29764364685891775</c:v>
                </c:pt>
                <c:pt idx="93">
                  <c:v>0.28625977272731684</c:v>
                </c:pt>
                <c:pt idx="94">
                  <c:v>0.28763418043782335</c:v>
                </c:pt>
                <c:pt idx="95">
                  <c:v>0.27000867392248212</c:v>
                </c:pt>
                <c:pt idx="96">
                  <c:v>2.0711084679215461</c:v>
                </c:pt>
                <c:pt idx="97">
                  <c:v>2.3676079166666666</c:v>
                </c:pt>
                <c:pt idx="98">
                  <c:v>2.2950698537659342</c:v>
                </c:pt>
                <c:pt idx="99">
                  <c:v>1.8697141150568752</c:v>
                </c:pt>
                <c:pt idx="100">
                  <c:v>2.3087330555555594</c:v>
                </c:pt>
                <c:pt idx="101">
                  <c:v>2.1647255555555627</c:v>
                </c:pt>
                <c:pt idx="102">
                  <c:v>2.092030082674444</c:v>
                </c:pt>
                <c:pt idx="103">
                  <c:v>2.0342572222222222</c:v>
                </c:pt>
                <c:pt idx="104">
                  <c:v>2.1177092359673422</c:v>
                </c:pt>
                <c:pt idx="105">
                  <c:v>1.708485231563166</c:v>
                </c:pt>
                <c:pt idx="106">
                  <c:v>1.7032876131453012</c:v>
                </c:pt>
                <c:pt idx="107">
                  <c:v>1.7479937520066779</c:v>
                </c:pt>
                <c:pt idx="108">
                  <c:v>1.3720322468412056</c:v>
                </c:pt>
                <c:pt idx="109">
                  <c:v>1.4683754004244578</c:v>
                </c:pt>
                <c:pt idx="110">
                  <c:v>1.8984552777777781</c:v>
                </c:pt>
                <c:pt idx="111">
                  <c:v>1.8075666698909638</c:v>
                </c:pt>
                <c:pt idx="112">
                  <c:v>1.4480177899199773</c:v>
                </c:pt>
                <c:pt idx="113">
                  <c:v>1.4316094666798878</c:v>
                </c:pt>
                <c:pt idx="114">
                  <c:v>1.8791073221502421</c:v>
                </c:pt>
                <c:pt idx="115">
                  <c:v>6.0180094187997009</c:v>
                </c:pt>
                <c:pt idx="116">
                  <c:v>5.5404911111111135</c:v>
                </c:pt>
                <c:pt idx="117">
                  <c:v>3.7820405555555494</c:v>
                </c:pt>
                <c:pt idx="118">
                  <c:v>1.4041748040247368</c:v>
                </c:pt>
                <c:pt idx="119">
                  <c:v>0.77849386838821</c:v>
                </c:pt>
                <c:pt idx="120">
                  <c:v>0.6497998983678096</c:v>
                </c:pt>
                <c:pt idx="121">
                  <c:v>0.60474319138796917</c:v>
                </c:pt>
                <c:pt idx="122">
                  <c:v>0.57080625674972363</c:v>
                </c:pt>
                <c:pt idx="123">
                  <c:v>0.50745670582952107</c:v>
                </c:pt>
                <c:pt idx="124">
                  <c:v>0.5131981780799858</c:v>
                </c:pt>
                <c:pt idx="125">
                  <c:v>0.48600047989178036</c:v>
                </c:pt>
                <c:pt idx="126">
                  <c:v>0.46391117460922832</c:v>
                </c:pt>
                <c:pt idx="127">
                  <c:v>0.47190726081036982</c:v>
                </c:pt>
                <c:pt idx="128">
                  <c:v>0.46003077000807452</c:v>
                </c:pt>
                <c:pt idx="129">
                  <c:v>0.45844238072983173</c:v>
                </c:pt>
                <c:pt idx="130">
                  <c:v>0.45311790726233092</c:v>
                </c:pt>
                <c:pt idx="131">
                  <c:v>0.46028821600412684</c:v>
                </c:pt>
                <c:pt idx="132">
                  <c:v>0.46729367156512774</c:v>
                </c:pt>
                <c:pt idx="133">
                  <c:v>0.45110792863141375</c:v>
                </c:pt>
                <c:pt idx="134">
                  <c:v>0.46732199227438115</c:v>
                </c:pt>
                <c:pt idx="135">
                  <c:v>0.43773252694554982</c:v>
                </c:pt>
                <c:pt idx="136">
                  <c:v>0.46017092855116104</c:v>
                </c:pt>
                <c:pt idx="137">
                  <c:v>0.57497912267690865</c:v>
                </c:pt>
                <c:pt idx="138">
                  <c:v>0.54714198078609166</c:v>
                </c:pt>
                <c:pt idx="139">
                  <c:v>0.48713232408044138</c:v>
                </c:pt>
                <c:pt idx="140">
                  <c:v>0.47354624282549618</c:v>
                </c:pt>
                <c:pt idx="141">
                  <c:v>0.46451119534938085</c:v>
                </c:pt>
                <c:pt idx="142">
                  <c:v>0.4484435110122193</c:v>
                </c:pt>
                <c:pt idx="143">
                  <c:v>0.45027583217909034</c:v>
                </c:pt>
                <c:pt idx="144">
                  <c:v>0.42584751355452682</c:v>
                </c:pt>
                <c:pt idx="145">
                  <c:v>0.41002188051673921</c:v>
                </c:pt>
                <c:pt idx="146">
                  <c:v>0.43502497782909844</c:v>
                </c:pt>
                <c:pt idx="147">
                  <c:v>0.45053513529690076</c:v>
                </c:pt>
                <c:pt idx="148">
                  <c:v>0.42827497939951792</c:v>
                </c:pt>
                <c:pt idx="149">
                  <c:v>0.44972751933209082</c:v>
                </c:pt>
                <c:pt idx="150">
                  <c:v>0.43945077410440597</c:v>
                </c:pt>
                <c:pt idx="151">
                  <c:v>0.45374223444830247</c:v>
                </c:pt>
                <c:pt idx="152">
                  <c:v>0.44343606648412309</c:v>
                </c:pt>
                <c:pt idx="153">
                  <c:v>0.41933216800016182</c:v>
                </c:pt>
                <c:pt idx="154">
                  <c:v>0.45143980501187386</c:v>
                </c:pt>
                <c:pt idx="155">
                  <c:v>0.4389604160980935</c:v>
                </c:pt>
                <c:pt idx="156">
                  <c:v>0.40512634363798378</c:v>
                </c:pt>
                <c:pt idx="157">
                  <c:v>0.41612757030172881</c:v>
                </c:pt>
                <c:pt idx="158">
                  <c:v>0.42965315674147475</c:v>
                </c:pt>
                <c:pt idx="159">
                  <c:v>0.43211857683138782</c:v>
                </c:pt>
                <c:pt idx="160">
                  <c:v>0.44174081310990432</c:v>
                </c:pt>
                <c:pt idx="161">
                  <c:v>0.41970124000143233</c:v>
                </c:pt>
                <c:pt idx="162">
                  <c:v>0.42361129133267938</c:v>
                </c:pt>
                <c:pt idx="163">
                  <c:v>0.43484042619777402</c:v>
                </c:pt>
                <c:pt idx="164">
                  <c:v>0.42796623053145982</c:v>
                </c:pt>
                <c:pt idx="165">
                  <c:v>1.1161643661755667</c:v>
                </c:pt>
                <c:pt idx="166">
                  <c:v>7.1221119444444314</c:v>
                </c:pt>
                <c:pt idx="167">
                  <c:v>10.256839305555539</c:v>
                </c:pt>
                <c:pt idx="168">
                  <c:v>10.673886666666665</c:v>
                </c:pt>
                <c:pt idx="169">
                  <c:v>10.360844722222234</c:v>
                </c:pt>
                <c:pt idx="170">
                  <c:v>9.7899431944444331</c:v>
                </c:pt>
                <c:pt idx="171">
                  <c:v>8.4005375000000146</c:v>
                </c:pt>
                <c:pt idx="172">
                  <c:v>6.7949154166666634</c:v>
                </c:pt>
                <c:pt idx="173">
                  <c:v>5.4301263888888824</c:v>
                </c:pt>
                <c:pt idx="174">
                  <c:v>4.1155963888888865</c:v>
                </c:pt>
                <c:pt idx="175">
                  <c:v>2.9504074999999967</c:v>
                </c:pt>
                <c:pt idx="176">
                  <c:v>1.5650990352209502</c:v>
                </c:pt>
                <c:pt idx="177">
                  <c:v>0.96508988065794388</c:v>
                </c:pt>
                <c:pt idx="178">
                  <c:v>0.85098446078204348</c:v>
                </c:pt>
                <c:pt idx="179">
                  <c:v>0.77830334591645056</c:v>
                </c:pt>
                <c:pt idx="180">
                  <c:v>0.71534249518917592</c:v>
                </c:pt>
                <c:pt idx="181">
                  <c:v>0.67179683869739693</c:v>
                </c:pt>
                <c:pt idx="182">
                  <c:v>0.626614761918312</c:v>
                </c:pt>
                <c:pt idx="183">
                  <c:v>0.58912655771255906</c:v>
                </c:pt>
                <c:pt idx="184">
                  <c:v>0.56956464982623023</c:v>
                </c:pt>
                <c:pt idx="185">
                  <c:v>0.5560685521060077</c:v>
                </c:pt>
                <c:pt idx="186">
                  <c:v>0.54352103718456235</c:v>
                </c:pt>
                <c:pt idx="187">
                  <c:v>0.51788380633631492</c:v>
                </c:pt>
                <c:pt idx="188">
                  <c:v>0.51373297514472416</c:v>
                </c:pt>
                <c:pt idx="189">
                  <c:v>0.49986023194219548</c:v>
                </c:pt>
                <c:pt idx="190">
                  <c:v>0.4901419472917673</c:v>
                </c:pt>
                <c:pt idx="191">
                  <c:v>0.47524688110787727</c:v>
                </c:pt>
                <c:pt idx="192">
                  <c:v>0.42667640861900807</c:v>
                </c:pt>
                <c:pt idx="193">
                  <c:v>0.46215290946552362</c:v>
                </c:pt>
                <c:pt idx="194">
                  <c:v>0.45437568448808741</c:v>
                </c:pt>
                <c:pt idx="195">
                  <c:v>0.45238103150660008</c:v>
                </c:pt>
                <c:pt idx="196">
                  <c:v>0.64197115104581992</c:v>
                </c:pt>
                <c:pt idx="197">
                  <c:v>0.8313683475787137</c:v>
                </c:pt>
                <c:pt idx="198">
                  <c:v>0.93687725027975965</c:v>
                </c:pt>
                <c:pt idx="199">
                  <c:v>0.96620461224393506</c:v>
                </c:pt>
                <c:pt idx="200">
                  <c:v>1.3771973611111121</c:v>
                </c:pt>
                <c:pt idx="201">
                  <c:v>1.4827199825880575</c:v>
                </c:pt>
                <c:pt idx="202">
                  <c:v>2.4510994444444387</c:v>
                </c:pt>
                <c:pt idx="203">
                  <c:v>1.8851212499999987</c:v>
                </c:pt>
                <c:pt idx="204">
                  <c:v>1.0271353580114948</c:v>
                </c:pt>
                <c:pt idx="205">
                  <c:v>0.9160625765199425</c:v>
                </c:pt>
                <c:pt idx="206">
                  <c:v>0.84053972626004381</c:v>
                </c:pt>
                <c:pt idx="207">
                  <c:v>0.7838361788314635</c:v>
                </c:pt>
                <c:pt idx="208">
                  <c:v>1.6412771733249081</c:v>
                </c:pt>
                <c:pt idx="209">
                  <c:v>3.6538287500000082</c:v>
                </c:pt>
                <c:pt idx="210">
                  <c:v>3.7256273611111062</c:v>
                </c:pt>
                <c:pt idx="211">
                  <c:v>3.4968974999999927</c:v>
                </c:pt>
                <c:pt idx="212">
                  <c:v>4.2218583333333424</c:v>
                </c:pt>
                <c:pt idx="213">
                  <c:v>4.2450390277777776</c:v>
                </c:pt>
                <c:pt idx="214">
                  <c:v>3.782861111111107</c:v>
                </c:pt>
                <c:pt idx="215">
                  <c:v>3.2314477777777872</c:v>
                </c:pt>
                <c:pt idx="216">
                  <c:v>2.9854862499999992</c:v>
                </c:pt>
                <c:pt idx="217">
                  <c:v>2.738499027777781</c:v>
                </c:pt>
                <c:pt idx="218">
                  <c:v>2.5485404166666701</c:v>
                </c:pt>
                <c:pt idx="219">
                  <c:v>2.6492636111111132</c:v>
                </c:pt>
                <c:pt idx="220">
                  <c:v>2.8806602777777686</c:v>
                </c:pt>
                <c:pt idx="221">
                  <c:v>2.9292781944444353</c:v>
                </c:pt>
                <c:pt idx="222">
                  <c:v>2.7136772222222292</c:v>
                </c:pt>
                <c:pt idx="223">
                  <c:v>2.3276058333333327</c:v>
                </c:pt>
                <c:pt idx="224">
                  <c:v>1.7443959722222209</c:v>
                </c:pt>
                <c:pt idx="225">
                  <c:v>1.2036768312458808</c:v>
                </c:pt>
                <c:pt idx="226">
                  <c:v>0.99408948752847126</c:v>
                </c:pt>
                <c:pt idx="227">
                  <c:v>0.94382714462970863</c:v>
                </c:pt>
                <c:pt idx="228">
                  <c:v>0.89916829617045069</c:v>
                </c:pt>
                <c:pt idx="229">
                  <c:v>0.85967623165669182</c:v>
                </c:pt>
                <c:pt idx="230">
                  <c:v>0.82272576483334992</c:v>
                </c:pt>
                <c:pt idx="231">
                  <c:v>0.80971357710904734</c:v>
                </c:pt>
                <c:pt idx="232">
                  <c:v>1.2392162361817105</c:v>
                </c:pt>
                <c:pt idx="233">
                  <c:v>2.0689256944444465</c:v>
                </c:pt>
                <c:pt idx="234">
                  <c:v>1.8192716666666664</c:v>
                </c:pt>
                <c:pt idx="235">
                  <c:v>1.0220811187812509</c:v>
                </c:pt>
                <c:pt idx="236">
                  <c:v>0.91557762525664088</c:v>
                </c:pt>
                <c:pt idx="237">
                  <c:v>0.86269463614363417</c:v>
                </c:pt>
                <c:pt idx="238">
                  <c:v>0.81875791587985292</c:v>
                </c:pt>
                <c:pt idx="239">
                  <c:v>2.4292353408164451</c:v>
                </c:pt>
                <c:pt idx="240">
                  <c:v>5.8637899999999865</c:v>
                </c:pt>
                <c:pt idx="241">
                  <c:v>6.5126443055555718</c:v>
                </c:pt>
                <c:pt idx="242">
                  <c:v>6.3538668055555378</c:v>
                </c:pt>
                <c:pt idx="243">
                  <c:v>6.277965416666663</c:v>
                </c:pt>
                <c:pt idx="244">
                  <c:v>6.0182595833333359</c:v>
                </c:pt>
                <c:pt idx="245">
                  <c:v>5.4375113888888835</c:v>
                </c:pt>
                <c:pt idx="246">
                  <c:v>4.7597324999999984</c:v>
                </c:pt>
                <c:pt idx="247">
                  <c:v>4.1272893055555455</c:v>
                </c:pt>
                <c:pt idx="248">
                  <c:v>3.9299456944444389</c:v>
                </c:pt>
                <c:pt idx="249">
                  <c:v>5.1205718055555485</c:v>
                </c:pt>
                <c:pt idx="250">
                  <c:v>5.8182491666666714</c:v>
                </c:pt>
                <c:pt idx="251">
                  <c:v>5.9267676388888813</c:v>
                </c:pt>
                <c:pt idx="252">
                  <c:v>5.6563945833333484</c:v>
                </c:pt>
                <c:pt idx="253">
                  <c:v>5.106006944444438</c:v>
                </c:pt>
                <c:pt idx="254">
                  <c:v>4.5697738888888937</c:v>
                </c:pt>
                <c:pt idx="255">
                  <c:v>4.0829793055555506</c:v>
                </c:pt>
                <c:pt idx="256">
                  <c:v>4.0347716666666695</c:v>
                </c:pt>
                <c:pt idx="257">
                  <c:v>4.4534601388888904</c:v>
                </c:pt>
                <c:pt idx="258">
                  <c:v>4.6399313888888853</c:v>
                </c:pt>
                <c:pt idx="259">
                  <c:v>4.5894672222222308</c:v>
                </c:pt>
                <c:pt idx="260">
                  <c:v>4.7835286111110964</c:v>
                </c:pt>
                <c:pt idx="261">
                  <c:v>5.1109302777777437</c:v>
                </c:pt>
                <c:pt idx="262">
                  <c:v>4.9554349999999898</c:v>
                </c:pt>
                <c:pt idx="263">
                  <c:v>4.6380851388888855</c:v>
                </c:pt>
                <c:pt idx="264">
                  <c:v>4.2903747222222304</c:v>
                </c:pt>
                <c:pt idx="265">
                  <c:v>3.9662552777777753</c:v>
                </c:pt>
                <c:pt idx="266">
                  <c:v>3.7951694444444515</c:v>
                </c:pt>
                <c:pt idx="267">
                  <c:v>3.9049187500000002</c:v>
                </c:pt>
                <c:pt idx="268">
                  <c:v>3.863890972222225</c:v>
                </c:pt>
                <c:pt idx="269">
                  <c:v>7.1493954166666622</c:v>
                </c:pt>
                <c:pt idx="270">
                  <c:v>6.9042544444444518</c:v>
                </c:pt>
                <c:pt idx="271">
                  <c:v>8.1365237499999985</c:v>
                </c:pt>
                <c:pt idx="272">
                  <c:v>8.6469093055555479</c:v>
                </c:pt>
                <c:pt idx="273">
                  <c:v>8.4315134722222158</c:v>
                </c:pt>
                <c:pt idx="274">
                  <c:v>7.9613351388888995</c:v>
                </c:pt>
                <c:pt idx="275">
                  <c:v>7.3403797222222193</c:v>
                </c:pt>
                <c:pt idx="276">
                  <c:v>6.740143333333366</c:v>
                </c:pt>
                <c:pt idx="277">
                  <c:v>6.4958229166666843</c:v>
                </c:pt>
                <c:pt idx="278">
                  <c:v>6.4262808333333199</c:v>
                </c:pt>
                <c:pt idx="279">
                  <c:v>6.2510922222222121</c:v>
                </c:pt>
                <c:pt idx="280">
                  <c:v>5.9848219444444384</c:v>
                </c:pt>
                <c:pt idx="281">
                  <c:v>5.6038790277777855</c:v>
                </c:pt>
                <c:pt idx="282">
                  <c:v>5.256373749999983</c:v>
                </c:pt>
                <c:pt idx="283">
                  <c:v>4.9578966666666675</c:v>
                </c:pt>
                <c:pt idx="284">
                  <c:v>4.5492600000000145</c:v>
                </c:pt>
                <c:pt idx="285">
                  <c:v>4.222678888888888</c:v>
                </c:pt>
                <c:pt idx="286">
                  <c:v>4.2079088888888956</c:v>
                </c:pt>
                <c:pt idx="287">
                  <c:v>4.4464854166666674</c:v>
                </c:pt>
                <c:pt idx="288">
                  <c:v>12.387822083333338</c:v>
                </c:pt>
                <c:pt idx="289">
                  <c:v>6.5105929166666643</c:v>
                </c:pt>
                <c:pt idx="290">
                  <c:v>5.0085659722222218</c:v>
                </c:pt>
                <c:pt idx="291">
                  <c:v>4.4165351388888965</c:v>
                </c:pt>
                <c:pt idx="292">
                  <c:v>4.0928259722222151</c:v>
                </c:pt>
                <c:pt idx="293">
                  <c:v>3.8919950000000028</c:v>
                </c:pt>
                <c:pt idx="294">
                  <c:v>3.6560852777777675</c:v>
                </c:pt>
                <c:pt idx="295">
                  <c:v>3.4825377777777802</c:v>
                </c:pt>
                <c:pt idx="296">
                  <c:v>3.3891995833333342</c:v>
                </c:pt>
                <c:pt idx="297">
                  <c:v>3.8456336111111131</c:v>
                </c:pt>
                <c:pt idx="298">
                  <c:v>5.5031558333333237</c:v>
                </c:pt>
                <c:pt idx="299">
                  <c:v>6.8874330555555465</c:v>
                </c:pt>
                <c:pt idx="300">
                  <c:v>7.2478620833333425</c:v>
                </c:pt>
                <c:pt idx="301">
                  <c:v>6.8498926388889059</c:v>
                </c:pt>
                <c:pt idx="302">
                  <c:v>6.4410508333333194</c:v>
                </c:pt>
                <c:pt idx="303">
                  <c:v>6.2020640277777686</c:v>
                </c:pt>
                <c:pt idx="304">
                  <c:v>5.8637900000000007</c:v>
                </c:pt>
                <c:pt idx="305">
                  <c:v>5.5064380555555603</c:v>
                </c:pt>
                <c:pt idx="306">
                  <c:v>5.9692313888888799</c:v>
                </c:pt>
                <c:pt idx="307">
                  <c:v>6.4303836111111359</c:v>
                </c:pt>
                <c:pt idx="308">
                  <c:v>6.3495588888888692</c:v>
                </c:pt>
                <c:pt idx="309">
                  <c:v>6.6445486111111105</c:v>
                </c:pt>
                <c:pt idx="310">
                  <c:v>8.1523194444444549</c:v>
                </c:pt>
                <c:pt idx="311">
                  <c:v>8.4399241666666693</c:v>
                </c:pt>
                <c:pt idx="312">
                  <c:v>8.6323444444444331</c:v>
                </c:pt>
                <c:pt idx="313">
                  <c:v>9.2500176388889042</c:v>
                </c:pt>
                <c:pt idx="314">
                  <c:v>9.5470587499999819</c:v>
                </c:pt>
                <c:pt idx="315">
                  <c:v>9.3895120833333507</c:v>
                </c:pt>
                <c:pt idx="316">
                  <c:v>9.4674648611110968</c:v>
                </c:pt>
                <c:pt idx="317">
                  <c:v>10.670809583333364</c:v>
                </c:pt>
                <c:pt idx="318">
                  <c:v>10.912052916666722</c:v>
                </c:pt>
                <c:pt idx="319">
                  <c:v>10.728043333333318</c:v>
                </c:pt>
                <c:pt idx="320">
                  <c:v>10.421976111111093</c:v>
                </c:pt>
                <c:pt idx="321">
                  <c:v>10.070368055555541</c:v>
                </c:pt>
                <c:pt idx="322">
                  <c:v>9.5599825000000163</c:v>
                </c:pt>
                <c:pt idx="323">
                  <c:v>8.7484530555555295</c:v>
                </c:pt>
                <c:pt idx="324">
                  <c:v>7.6070602777777472</c:v>
                </c:pt>
                <c:pt idx="325">
                  <c:v>6.6716269444444594</c:v>
                </c:pt>
                <c:pt idx="326">
                  <c:v>6.1735497222222184</c:v>
                </c:pt>
                <c:pt idx="327">
                  <c:v>5.9158952777777642</c:v>
                </c:pt>
                <c:pt idx="328">
                  <c:v>5.7234750000000076</c:v>
                </c:pt>
                <c:pt idx="329">
                  <c:v>5.7119872222222279</c:v>
                </c:pt>
                <c:pt idx="330">
                  <c:v>5.8980481944444483</c:v>
                </c:pt>
                <c:pt idx="331">
                  <c:v>6.0406197222222104</c:v>
                </c:pt>
                <c:pt idx="332">
                  <c:v>6.1737548611110862</c:v>
                </c:pt>
                <c:pt idx="333">
                  <c:v>6.2576566666666436</c:v>
                </c:pt>
                <c:pt idx="334">
                  <c:v>6.265862222222208</c:v>
                </c:pt>
                <c:pt idx="335">
                  <c:v>6.2863761111111058</c:v>
                </c:pt>
                <c:pt idx="336">
                  <c:v>6.3130441666666455</c:v>
                </c:pt>
                <c:pt idx="337">
                  <c:v>6.6634213888888905</c:v>
                </c:pt>
                <c:pt idx="338">
                  <c:v>7.7104502777777739</c:v>
                </c:pt>
                <c:pt idx="339">
                  <c:v>8.8182002777777893</c:v>
                </c:pt>
                <c:pt idx="340">
                  <c:v>9.3062256944444517</c:v>
                </c:pt>
                <c:pt idx="341">
                  <c:v>9.3294063888889305</c:v>
                </c:pt>
                <c:pt idx="342">
                  <c:v>9.6174213888888698</c:v>
                </c:pt>
                <c:pt idx="343">
                  <c:v>10.532135694444424</c:v>
                </c:pt>
                <c:pt idx="344">
                  <c:v>10.437976944444419</c:v>
                </c:pt>
                <c:pt idx="345">
                  <c:v>10.21888861111109</c:v>
                </c:pt>
                <c:pt idx="346">
                  <c:v>9.8469718055555173</c:v>
                </c:pt>
                <c:pt idx="347">
                  <c:v>9.3523819444444563</c:v>
                </c:pt>
                <c:pt idx="348">
                  <c:v>8.5671102777777577</c:v>
                </c:pt>
                <c:pt idx="349">
                  <c:v>7.8538423611111234</c:v>
                </c:pt>
                <c:pt idx="350">
                  <c:v>7.7073731944444743</c:v>
                </c:pt>
                <c:pt idx="351">
                  <c:v>7.8089169444444435</c:v>
                </c:pt>
                <c:pt idx="352">
                  <c:v>8.0278001388888907</c:v>
                </c:pt>
                <c:pt idx="353">
                  <c:v>8.4286415277777689</c:v>
                </c:pt>
                <c:pt idx="354">
                  <c:v>8.8003531944444635</c:v>
                </c:pt>
                <c:pt idx="355">
                  <c:v>8.9088716666666912</c:v>
                </c:pt>
                <c:pt idx="356">
                  <c:v>8.5125433333333227</c:v>
                </c:pt>
                <c:pt idx="357">
                  <c:v>7.9361030555555763</c:v>
                </c:pt>
                <c:pt idx="358">
                  <c:v>7.6501394444444575</c:v>
                </c:pt>
                <c:pt idx="359">
                  <c:v>8.1908855555555604</c:v>
                </c:pt>
                <c:pt idx="360">
                  <c:v>8.6514223611111039</c:v>
                </c:pt>
                <c:pt idx="361">
                  <c:v>8.3494579166666743</c:v>
                </c:pt>
                <c:pt idx="362">
                  <c:v>7.8638941666666682</c:v>
                </c:pt>
                <c:pt idx="363">
                  <c:v>7.6431647222222319</c:v>
                </c:pt>
                <c:pt idx="364">
                  <c:v>7.5007983333333232</c:v>
                </c:pt>
                <c:pt idx="365">
                  <c:v>7.1171886111111045</c:v>
                </c:pt>
                <c:pt idx="366">
                  <c:v>6.5860840277777726</c:v>
                </c:pt>
                <c:pt idx="367">
                  <c:v>6.1737548611110942</c:v>
                </c:pt>
                <c:pt idx="368">
                  <c:v>6.0537486111110992</c:v>
                </c:pt>
                <c:pt idx="369">
                  <c:v>6.0266702777777477</c:v>
                </c:pt>
                <c:pt idx="370">
                  <c:v>6.0439019444444311</c:v>
                </c:pt>
                <c:pt idx="371">
                  <c:v>6.0328244444444303</c:v>
                </c:pt>
                <c:pt idx="372">
                  <c:v>5.8309677777777766</c:v>
                </c:pt>
                <c:pt idx="373">
                  <c:v>5.4461272222222306</c:v>
                </c:pt>
                <c:pt idx="374">
                  <c:v>4.9720512499999945</c:v>
                </c:pt>
                <c:pt idx="375">
                  <c:v>4.7781949999999878</c:v>
                </c:pt>
                <c:pt idx="376">
                  <c:v>4.7931701388888799</c:v>
                </c:pt>
                <c:pt idx="377">
                  <c:v>4.8682509722222145</c:v>
                </c:pt>
                <c:pt idx="378">
                  <c:v>5.0372854166666556</c:v>
                </c:pt>
                <c:pt idx="379">
                  <c:v>4.9554349999999889</c:v>
                </c:pt>
                <c:pt idx="380">
                  <c:v>4.7634249999999865</c:v>
                </c:pt>
                <c:pt idx="381">
                  <c:v>4.3371463888888995</c:v>
                </c:pt>
                <c:pt idx="382">
                  <c:v>4.1106730555555426</c:v>
                </c:pt>
                <c:pt idx="383">
                  <c:v>3.8454284722222187</c:v>
                </c:pt>
                <c:pt idx="384">
                  <c:v>3.8177347222222289</c:v>
                </c:pt>
                <c:pt idx="385">
                  <c:v>3.8072726388888833</c:v>
                </c:pt>
                <c:pt idx="386">
                  <c:v>3.6975233333333355</c:v>
                </c:pt>
                <c:pt idx="387">
                  <c:v>3.5024362499999948</c:v>
                </c:pt>
                <c:pt idx="388">
                  <c:v>3.2689881944444514</c:v>
                </c:pt>
                <c:pt idx="389">
                  <c:v>3.0222061111111067</c:v>
                </c:pt>
                <c:pt idx="390">
                  <c:v>2.7376784722222247</c:v>
                </c:pt>
                <c:pt idx="391">
                  <c:v>2.537052638888881</c:v>
                </c:pt>
                <c:pt idx="392">
                  <c:v>2.3557098611111105</c:v>
                </c:pt>
                <c:pt idx="393">
                  <c:v>2.0494375000000016</c:v>
                </c:pt>
                <c:pt idx="394">
                  <c:v>1.6001833333333348</c:v>
                </c:pt>
                <c:pt idx="395">
                  <c:v>1.2859947150655391</c:v>
                </c:pt>
                <c:pt idx="396">
                  <c:v>1.0404381980809039</c:v>
                </c:pt>
                <c:pt idx="397">
                  <c:v>1.0143641559147374</c:v>
                </c:pt>
                <c:pt idx="398">
                  <c:v>1.0015126319215497</c:v>
                </c:pt>
                <c:pt idx="399">
                  <c:v>1.0502871661155588</c:v>
                </c:pt>
                <c:pt idx="400">
                  <c:v>5.3421218055555482</c:v>
                </c:pt>
                <c:pt idx="401">
                  <c:v>7.4493084722222163</c:v>
                </c:pt>
                <c:pt idx="402">
                  <c:v>6.858098194444473</c:v>
                </c:pt>
                <c:pt idx="403">
                  <c:v>5.9097411111111393</c:v>
                </c:pt>
                <c:pt idx="404">
                  <c:v>4.903740000000008</c:v>
                </c:pt>
                <c:pt idx="405">
                  <c:v>3.9761019444444434</c:v>
                </c:pt>
                <c:pt idx="406">
                  <c:v>3.1649827777777824</c:v>
                </c:pt>
                <c:pt idx="407">
                  <c:v>2.4389962500000002</c:v>
                </c:pt>
                <c:pt idx="408">
                  <c:v>1.6822388888888893</c:v>
                </c:pt>
                <c:pt idx="409">
                  <c:v>1.0901006243329101</c:v>
                </c:pt>
                <c:pt idx="410">
                  <c:v>0.95406901573729941</c:v>
                </c:pt>
                <c:pt idx="411">
                  <c:v>0.91007614017595373</c:v>
                </c:pt>
                <c:pt idx="412">
                  <c:v>0.86704365529023375</c:v>
                </c:pt>
                <c:pt idx="413">
                  <c:v>0.83160746073925851</c:v>
                </c:pt>
                <c:pt idx="414">
                  <c:v>0.80665200894190747</c:v>
                </c:pt>
                <c:pt idx="415">
                  <c:v>0.77760556023535865</c:v>
                </c:pt>
                <c:pt idx="416">
                  <c:v>0.74939752974790941</c:v>
                </c:pt>
                <c:pt idx="417">
                  <c:v>0.7219487065270902</c:v>
                </c:pt>
                <c:pt idx="418">
                  <c:v>0.68176019980407876</c:v>
                </c:pt>
                <c:pt idx="419">
                  <c:v>0.66274275463464372</c:v>
                </c:pt>
                <c:pt idx="420">
                  <c:v>0.63845632834884569</c:v>
                </c:pt>
                <c:pt idx="421">
                  <c:v>0.61012460459794071</c:v>
                </c:pt>
                <c:pt idx="422">
                  <c:v>0.61049879397284545</c:v>
                </c:pt>
                <c:pt idx="423">
                  <c:v>0.59256641747477312</c:v>
                </c:pt>
                <c:pt idx="424">
                  <c:v>0.56460628453241768</c:v>
                </c:pt>
                <c:pt idx="425">
                  <c:v>0.55293572339873664</c:v>
                </c:pt>
                <c:pt idx="426">
                  <c:v>0.53009722865220155</c:v>
                </c:pt>
                <c:pt idx="427">
                  <c:v>0.51925556787592986</c:v>
                </c:pt>
                <c:pt idx="428">
                  <c:v>0.49029311027339079</c:v>
                </c:pt>
                <c:pt idx="429">
                  <c:v>0.48019186687246507</c:v>
                </c:pt>
                <c:pt idx="430">
                  <c:v>0.48262825274531501</c:v>
                </c:pt>
                <c:pt idx="431">
                  <c:v>0.46794987336034916</c:v>
                </c:pt>
                <c:pt idx="432">
                  <c:v>0.45431343547275682</c:v>
                </c:pt>
                <c:pt idx="433">
                  <c:v>0.46220443864656025</c:v>
                </c:pt>
                <c:pt idx="434">
                  <c:v>0.46011919095440895</c:v>
                </c:pt>
                <c:pt idx="435">
                  <c:v>0.43953206603942163</c:v>
                </c:pt>
                <c:pt idx="436">
                  <c:v>0.61478962001353576</c:v>
                </c:pt>
                <c:pt idx="437">
                  <c:v>0.68334898579305559</c:v>
                </c:pt>
                <c:pt idx="438">
                  <c:v>0.59250052240881024</c:v>
                </c:pt>
                <c:pt idx="439">
                  <c:v>0.52946230691166629</c:v>
                </c:pt>
                <c:pt idx="440">
                  <c:v>0.49852836111040333</c:v>
                </c:pt>
                <c:pt idx="441">
                  <c:v>0.49349896779562941</c:v>
                </c:pt>
                <c:pt idx="442">
                  <c:v>0.50622884923314571</c:v>
                </c:pt>
                <c:pt idx="443">
                  <c:v>0.50658887571272093</c:v>
                </c:pt>
                <c:pt idx="444">
                  <c:v>0.47438172109161336</c:v>
                </c:pt>
                <c:pt idx="445">
                  <c:v>0.43498027437433923</c:v>
                </c:pt>
                <c:pt idx="446">
                  <c:v>0.41288090390284476</c:v>
                </c:pt>
                <c:pt idx="447">
                  <c:v>0.42878034185175995</c:v>
                </c:pt>
                <c:pt idx="448">
                  <c:v>0.45119521049662753</c:v>
                </c:pt>
                <c:pt idx="449">
                  <c:v>0.44978653847735284</c:v>
                </c:pt>
                <c:pt idx="450">
                  <c:v>0.45119521049662753</c:v>
                </c:pt>
                <c:pt idx="451">
                  <c:v>0.44978653847735284</c:v>
                </c:pt>
                <c:pt idx="452">
                  <c:v>0.44978653847735284</c:v>
                </c:pt>
                <c:pt idx="453">
                  <c:v>0.44978653847735284</c:v>
                </c:pt>
                <c:pt idx="454">
                  <c:v>0.44978653847735284</c:v>
                </c:pt>
                <c:pt idx="455">
                  <c:v>0.513454538113706</c:v>
                </c:pt>
                <c:pt idx="456">
                  <c:v>0.50425566201796657</c:v>
                </c:pt>
                <c:pt idx="457">
                  <c:v>0.513454538113706</c:v>
                </c:pt>
                <c:pt idx="458">
                  <c:v>0.50425566201796657</c:v>
                </c:pt>
                <c:pt idx="459">
                  <c:v>0.513454538113706</c:v>
                </c:pt>
                <c:pt idx="460">
                  <c:v>0.513454538113706</c:v>
                </c:pt>
                <c:pt idx="461">
                  <c:v>0.50425566201796657</c:v>
                </c:pt>
                <c:pt idx="462">
                  <c:v>0.49992538077565679</c:v>
                </c:pt>
                <c:pt idx="463">
                  <c:v>0.46550931538891832</c:v>
                </c:pt>
                <c:pt idx="464">
                  <c:v>0.43947924121599086</c:v>
                </c:pt>
                <c:pt idx="465">
                  <c:v>0.4624990919214213</c:v>
                </c:pt>
                <c:pt idx="466">
                  <c:v>0.46321794378086811</c:v>
                </c:pt>
                <c:pt idx="467">
                  <c:v>0.44751645202478618</c:v>
                </c:pt>
                <c:pt idx="468">
                  <c:v>0.46042508520228925</c:v>
                </c:pt>
                <c:pt idx="469">
                  <c:v>0.47357671917052846</c:v>
                </c:pt>
                <c:pt idx="470">
                  <c:v>0.46170821764376518</c:v>
                </c:pt>
                <c:pt idx="471">
                  <c:v>0.45923493878743027</c:v>
                </c:pt>
                <c:pt idx="472">
                  <c:v>0.43708925110412167</c:v>
                </c:pt>
                <c:pt idx="473">
                  <c:v>0.44576137419884432</c:v>
                </c:pt>
                <c:pt idx="474">
                  <c:v>0.47314134337513625</c:v>
                </c:pt>
                <c:pt idx="475">
                  <c:v>0.4664929449012335</c:v>
                </c:pt>
                <c:pt idx="476">
                  <c:v>0.44268086622930436</c:v>
                </c:pt>
                <c:pt idx="477">
                  <c:v>0.40760890958105483</c:v>
                </c:pt>
                <c:pt idx="478">
                  <c:v>0.40745816125021533</c:v>
                </c:pt>
                <c:pt idx="479">
                  <c:v>0.45901654407593934</c:v>
                </c:pt>
                <c:pt idx="480">
                  <c:v>0.44573504902032346</c:v>
                </c:pt>
                <c:pt idx="481">
                  <c:v>0.44786545761500868</c:v>
                </c:pt>
                <c:pt idx="482">
                  <c:v>0.44077946496094916</c:v>
                </c:pt>
                <c:pt idx="483">
                  <c:v>0.43062504062204332</c:v>
                </c:pt>
                <c:pt idx="484">
                  <c:v>0.42344134176353715</c:v>
                </c:pt>
                <c:pt idx="485">
                  <c:v>0.44514844628667205</c:v>
                </c:pt>
                <c:pt idx="486">
                  <c:v>0.43664764945895496</c:v>
                </c:pt>
                <c:pt idx="487">
                  <c:v>0.42139525181056481</c:v>
                </c:pt>
                <c:pt idx="488">
                  <c:v>0.43140321619000682</c:v>
                </c:pt>
                <c:pt idx="489">
                  <c:v>0.41891961804002958</c:v>
                </c:pt>
                <c:pt idx="490">
                  <c:v>0.42071491583558135</c:v>
                </c:pt>
                <c:pt idx="491">
                  <c:v>0.36324022613191925</c:v>
                </c:pt>
                <c:pt idx="492">
                  <c:v>0.36225975130679777</c:v>
                </c:pt>
                <c:pt idx="493">
                  <c:v>0.3926291509480318</c:v>
                </c:pt>
                <c:pt idx="494">
                  <c:v>0.36970622831527616</c:v>
                </c:pt>
                <c:pt idx="495">
                  <c:v>0.3976763809552798</c:v>
                </c:pt>
                <c:pt idx="496">
                  <c:v>0.41768911863637059</c:v>
                </c:pt>
                <c:pt idx="497">
                  <c:v>0.40323952188715206</c:v>
                </c:pt>
                <c:pt idx="498">
                  <c:v>0.3654590722303393</c:v>
                </c:pt>
                <c:pt idx="499">
                  <c:v>0.381195998802424</c:v>
                </c:pt>
                <c:pt idx="500">
                  <c:v>0.39879862525523296</c:v>
                </c:pt>
                <c:pt idx="501">
                  <c:v>0.40129892752383067</c:v>
                </c:pt>
                <c:pt idx="502">
                  <c:v>0.38122813272804945</c:v>
                </c:pt>
                <c:pt idx="503">
                  <c:v>0.37765750963940242</c:v>
                </c:pt>
                <c:pt idx="504">
                  <c:v>0.37566749807119315</c:v>
                </c:pt>
                <c:pt idx="505">
                  <c:v>0.36768857940727789</c:v>
                </c:pt>
                <c:pt idx="506">
                  <c:v>0.37016787072263746</c:v>
                </c:pt>
                <c:pt idx="507">
                  <c:v>0.38701408553017391</c:v>
                </c:pt>
                <c:pt idx="508">
                  <c:v>0.35978748846408282</c:v>
                </c:pt>
                <c:pt idx="509">
                  <c:v>0.37527154588341588</c:v>
                </c:pt>
                <c:pt idx="510">
                  <c:v>0.40925581481155626</c:v>
                </c:pt>
                <c:pt idx="511">
                  <c:v>1.3215554465575101</c:v>
                </c:pt>
                <c:pt idx="512">
                  <c:v>2.5946966666666662</c:v>
                </c:pt>
                <c:pt idx="513">
                  <c:v>0.80340244805551042</c:v>
                </c:pt>
                <c:pt idx="514">
                  <c:v>0.54172348972672646</c:v>
                </c:pt>
                <c:pt idx="515">
                  <c:v>0.48957391796365995</c:v>
                </c:pt>
                <c:pt idx="516">
                  <c:v>0.4620522105272219</c:v>
                </c:pt>
                <c:pt idx="517">
                  <c:v>0.45503221127469351</c:v>
                </c:pt>
                <c:pt idx="518">
                  <c:v>0.4543295506952218</c:v>
                </c:pt>
                <c:pt idx="519">
                  <c:v>0.43940401443408084</c:v>
                </c:pt>
                <c:pt idx="520">
                  <c:v>0.4392107715063579</c:v>
                </c:pt>
                <c:pt idx="521">
                  <c:v>0.43570186301442948</c:v>
                </c:pt>
                <c:pt idx="522">
                  <c:v>0.42250081187925209</c:v>
                </c:pt>
                <c:pt idx="523">
                  <c:v>0.4219059005485738</c:v>
                </c:pt>
                <c:pt idx="524">
                  <c:v>0.42484639566155075</c:v>
                </c:pt>
                <c:pt idx="525">
                  <c:v>0.42050890211334613</c:v>
                </c:pt>
                <c:pt idx="526">
                  <c:v>0.43272860072792096</c:v>
                </c:pt>
                <c:pt idx="527">
                  <c:v>1.4405236406452473</c:v>
                </c:pt>
                <c:pt idx="528">
                  <c:v>0.76772346938266423</c:v>
                </c:pt>
                <c:pt idx="529">
                  <c:v>0.51208992795205033</c:v>
                </c:pt>
                <c:pt idx="530">
                  <c:v>0.45790045428660281</c:v>
                </c:pt>
                <c:pt idx="531">
                  <c:v>0.43442882030301433</c:v>
                </c:pt>
                <c:pt idx="532">
                  <c:v>0.42205975127087542</c:v>
                </c:pt>
                <c:pt idx="533">
                  <c:v>0.40926013216498297</c:v>
                </c:pt>
                <c:pt idx="534">
                  <c:v>0.41646757388392125</c:v>
                </c:pt>
                <c:pt idx="535">
                  <c:v>0.40652442559836438</c:v>
                </c:pt>
                <c:pt idx="536">
                  <c:v>0.39985063037413288</c:v>
                </c:pt>
                <c:pt idx="537">
                  <c:v>0.56205977039999366</c:v>
                </c:pt>
                <c:pt idx="538">
                  <c:v>0.5840132516002815</c:v>
                </c:pt>
                <c:pt idx="539">
                  <c:v>0.47024503524601274</c:v>
                </c:pt>
                <c:pt idx="540">
                  <c:v>0.43662809449587192</c:v>
                </c:pt>
                <c:pt idx="541">
                  <c:v>0.94813978299671153</c:v>
                </c:pt>
                <c:pt idx="542">
                  <c:v>1.2672730777246204</c:v>
                </c:pt>
                <c:pt idx="543">
                  <c:v>0.70520794366855177</c:v>
                </c:pt>
                <c:pt idx="544">
                  <c:v>0.55743460332027572</c:v>
                </c:pt>
                <c:pt idx="545">
                  <c:v>0.5158232089826662</c:v>
                </c:pt>
                <c:pt idx="546">
                  <c:v>0.47172788583184527</c:v>
                </c:pt>
                <c:pt idx="547">
                  <c:v>0.43660483892496343</c:v>
                </c:pt>
                <c:pt idx="548">
                  <c:v>0.41490197264220513</c:v>
                </c:pt>
                <c:pt idx="549">
                  <c:v>0.4046694682924355</c:v>
                </c:pt>
                <c:pt idx="550">
                  <c:v>0.39556145460400388</c:v>
                </c:pt>
                <c:pt idx="551">
                  <c:v>0.39204973588347003</c:v>
                </c:pt>
                <c:pt idx="552">
                  <c:v>0.3844595678046111</c:v>
                </c:pt>
                <c:pt idx="553">
                  <c:v>0.37175778707116641</c:v>
                </c:pt>
                <c:pt idx="554">
                  <c:v>0.37842956236544695</c:v>
                </c:pt>
                <c:pt idx="555">
                  <c:v>0.38418657840608633</c:v>
                </c:pt>
                <c:pt idx="556">
                  <c:v>0.36933859178586953</c:v>
                </c:pt>
                <c:pt idx="557">
                  <c:v>0.39118158938851805</c:v>
                </c:pt>
                <c:pt idx="558">
                  <c:v>0.39378300618177131</c:v>
                </c:pt>
                <c:pt idx="559">
                  <c:v>0.42068245932729942</c:v>
                </c:pt>
                <c:pt idx="560">
                  <c:v>2.9555534278719997</c:v>
                </c:pt>
                <c:pt idx="561">
                  <c:v>2.8330680555555547</c:v>
                </c:pt>
                <c:pt idx="562">
                  <c:v>1.1372929274817491</c:v>
                </c:pt>
                <c:pt idx="563">
                  <c:v>0.73534342960491061</c:v>
                </c:pt>
                <c:pt idx="564">
                  <c:v>0.5906053601836404</c:v>
                </c:pt>
                <c:pt idx="565">
                  <c:v>0.52310760113100396</c:v>
                </c:pt>
                <c:pt idx="566">
                  <c:v>0.49145173426132033</c:v>
                </c:pt>
                <c:pt idx="567">
                  <c:v>0.47557708890318506</c:v>
                </c:pt>
                <c:pt idx="568">
                  <c:v>0.46270467533046128</c:v>
                </c:pt>
                <c:pt idx="569">
                  <c:v>0.44599502857647727</c:v>
                </c:pt>
                <c:pt idx="570">
                  <c:v>0.44840705683064347</c:v>
                </c:pt>
                <c:pt idx="571">
                  <c:v>0.43632484535678506</c:v>
                </c:pt>
                <c:pt idx="572">
                  <c:v>0.43015980139809423</c:v>
                </c:pt>
                <c:pt idx="573">
                  <c:v>0.43011880918372364</c:v>
                </c:pt>
                <c:pt idx="574">
                  <c:v>0.59839548579414459</c:v>
                </c:pt>
                <c:pt idx="575">
                  <c:v>0.68994975859361396</c:v>
                </c:pt>
                <c:pt idx="576">
                  <c:v>2.2362266171000389</c:v>
                </c:pt>
                <c:pt idx="577">
                  <c:v>2.4755109722222208</c:v>
                </c:pt>
                <c:pt idx="578">
                  <c:v>1.4152003368727166</c:v>
                </c:pt>
                <c:pt idx="579">
                  <c:v>4.7225020936356774</c:v>
                </c:pt>
                <c:pt idx="580">
                  <c:v>10.118985972222244</c:v>
                </c:pt>
                <c:pt idx="581">
                  <c:v>11.06590708333335</c:v>
                </c:pt>
                <c:pt idx="582">
                  <c:v>11.260994166666682</c:v>
                </c:pt>
                <c:pt idx="583">
                  <c:v>11.487672638888935</c:v>
                </c:pt>
                <c:pt idx="584">
                  <c:v>11.5321877777778</c:v>
                </c:pt>
                <c:pt idx="585">
                  <c:v>11.403155416666706</c:v>
                </c:pt>
                <c:pt idx="586">
                  <c:v>11.149603750000015</c:v>
                </c:pt>
                <c:pt idx="587">
                  <c:v>10.85912708333335</c:v>
                </c:pt>
                <c:pt idx="588">
                  <c:v>10.497672361111073</c:v>
                </c:pt>
                <c:pt idx="589">
                  <c:v>10.085138055555539</c:v>
                </c:pt>
                <c:pt idx="590">
                  <c:v>9.4405916666666734</c:v>
                </c:pt>
                <c:pt idx="591">
                  <c:v>8.2341698611110861</c:v>
                </c:pt>
                <c:pt idx="592">
                  <c:v>6.895023194444474</c:v>
                </c:pt>
                <c:pt idx="593">
                  <c:v>6.1753959722222165</c:v>
                </c:pt>
                <c:pt idx="594">
                  <c:v>5.4980273611111334</c:v>
                </c:pt>
                <c:pt idx="595">
                  <c:v>4.882405555555545</c:v>
                </c:pt>
                <c:pt idx="596">
                  <c:v>4.2569370833333453</c:v>
                </c:pt>
                <c:pt idx="597">
                  <c:v>3.7147549999999945</c:v>
                </c:pt>
                <c:pt idx="598">
                  <c:v>3.1022102777777776</c:v>
                </c:pt>
                <c:pt idx="599">
                  <c:v>2.5263854166666593</c:v>
                </c:pt>
                <c:pt idx="600">
                  <c:v>2.2459605555555595</c:v>
                </c:pt>
                <c:pt idx="601">
                  <c:v>2.6523406944444377</c:v>
                </c:pt>
                <c:pt idx="602">
                  <c:v>4.8799438888888913</c:v>
                </c:pt>
                <c:pt idx="603">
                  <c:v>6.0447224999999829</c:v>
                </c:pt>
                <c:pt idx="604">
                  <c:v>6.1241112499999613</c:v>
                </c:pt>
                <c:pt idx="605">
                  <c:v>7.3473544444444485</c:v>
                </c:pt>
                <c:pt idx="606">
                  <c:v>8.3383804166666557</c:v>
                </c:pt>
                <c:pt idx="607">
                  <c:v>7.8349695833333453</c:v>
                </c:pt>
                <c:pt idx="608">
                  <c:v>7.0021056944444515</c:v>
                </c:pt>
                <c:pt idx="609">
                  <c:v>6.5311068055555461</c:v>
                </c:pt>
                <c:pt idx="610">
                  <c:v>6.0699545833333284</c:v>
                </c:pt>
                <c:pt idx="611">
                  <c:v>5.5737236111111432</c:v>
                </c:pt>
                <c:pt idx="612">
                  <c:v>5.1636509722222055</c:v>
                </c:pt>
                <c:pt idx="613">
                  <c:v>4.8245563888888707</c:v>
                </c:pt>
                <c:pt idx="614">
                  <c:v>4.9049708333333264</c:v>
                </c:pt>
                <c:pt idx="615">
                  <c:v>5.6463427777777753</c:v>
                </c:pt>
                <c:pt idx="616">
                  <c:v>6.3208394444444407</c:v>
                </c:pt>
                <c:pt idx="617">
                  <c:v>6.4394097222222388</c:v>
                </c:pt>
                <c:pt idx="618">
                  <c:v>6.338071111111093</c:v>
                </c:pt>
                <c:pt idx="619">
                  <c:v>6.0473893055555479</c:v>
                </c:pt>
                <c:pt idx="620">
                  <c:v>5.6783444444444564</c:v>
                </c:pt>
                <c:pt idx="621">
                  <c:v>5.3218130555555385</c:v>
                </c:pt>
                <c:pt idx="622">
                  <c:v>4.9695895833333417</c:v>
                </c:pt>
                <c:pt idx="623">
                  <c:v>4.6144941666666561</c:v>
                </c:pt>
                <c:pt idx="624">
                  <c:v>4.2317050000000034</c:v>
                </c:pt>
                <c:pt idx="625">
                  <c:v>3.7966054166666607</c:v>
                </c:pt>
                <c:pt idx="626">
                  <c:v>3.5689012500000024</c:v>
                </c:pt>
                <c:pt idx="627">
                  <c:v>3.4357661111111044</c:v>
                </c:pt>
                <c:pt idx="628">
                  <c:v>3.5069493055555427</c:v>
                </c:pt>
                <c:pt idx="629">
                  <c:v>3.7494234722222282</c:v>
                </c:pt>
                <c:pt idx="630">
                  <c:v>4.188420694444452</c:v>
                </c:pt>
                <c:pt idx="631">
                  <c:v>4.6356234722222194</c:v>
                </c:pt>
                <c:pt idx="632">
                  <c:v>5.0411830555555461</c:v>
                </c:pt>
                <c:pt idx="633">
                  <c:v>5.1505220833333194</c:v>
                </c:pt>
                <c:pt idx="634">
                  <c:v>5.0838519444444374</c:v>
                </c:pt>
                <c:pt idx="635">
                  <c:v>4.8918419444444394</c:v>
                </c:pt>
                <c:pt idx="636">
                  <c:v>4.7022936111111173</c:v>
                </c:pt>
                <c:pt idx="637">
                  <c:v>4.8399418055555428</c:v>
                </c:pt>
                <c:pt idx="638">
                  <c:v>5.2727848611111217</c:v>
                </c:pt>
                <c:pt idx="639">
                  <c:v>5.3661230555555663</c:v>
                </c:pt>
                <c:pt idx="640">
                  <c:v>7.0166705555555575</c:v>
                </c:pt>
                <c:pt idx="641">
                  <c:v>32.814937222222163</c:v>
                </c:pt>
                <c:pt idx="642">
                  <c:v>20.398700833333283</c:v>
                </c:pt>
                <c:pt idx="643">
                  <c:v>13.14191263888886</c:v>
                </c:pt>
                <c:pt idx="644">
                  <c:v>11.71640250000002</c:v>
                </c:pt>
                <c:pt idx="645">
                  <c:v>11.255045138888942</c:v>
                </c:pt>
                <c:pt idx="646">
                  <c:v>10.857691111111132</c:v>
                </c:pt>
                <c:pt idx="647">
                  <c:v>10.435720416666665</c:v>
                </c:pt>
                <c:pt idx="648">
                  <c:v>9.9485155555555309</c:v>
                </c:pt>
                <c:pt idx="649">
                  <c:v>11.728300555555551</c:v>
                </c:pt>
                <c:pt idx="650">
                  <c:v>31.230444444444444</c:v>
                </c:pt>
                <c:pt idx="651">
                  <c:v>16.26966527777773</c:v>
                </c:pt>
                <c:pt idx="652">
                  <c:v>14.483520972222232</c:v>
                </c:pt>
                <c:pt idx="653">
                  <c:v>14.066268472222244</c:v>
                </c:pt>
                <c:pt idx="654">
                  <c:v>14.484546666666688</c:v>
                </c:pt>
                <c:pt idx="655">
                  <c:v>29.178645277777715</c:v>
                </c:pt>
                <c:pt idx="656">
                  <c:v>23.794775138888891</c:v>
                </c:pt>
                <c:pt idx="657">
                  <c:v>16.164839305555592</c:v>
                </c:pt>
                <c:pt idx="658">
                  <c:v>14.517574027777766</c:v>
                </c:pt>
                <c:pt idx="659">
                  <c:v>13.78051000000004</c:v>
                </c:pt>
                <c:pt idx="660">
                  <c:v>13.680197083333345</c:v>
                </c:pt>
                <c:pt idx="661">
                  <c:v>13.554241805555581</c:v>
                </c:pt>
                <c:pt idx="662">
                  <c:v>13.481417500000036</c:v>
                </c:pt>
                <c:pt idx="663">
                  <c:v>13.336999722222256</c:v>
                </c:pt>
                <c:pt idx="664">
                  <c:v>13.027855416666622</c:v>
                </c:pt>
                <c:pt idx="665">
                  <c:v>12.709274722222203</c:v>
                </c:pt>
                <c:pt idx="666">
                  <c:v>12.392745416666669</c:v>
                </c:pt>
                <c:pt idx="667">
                  <c:v>12.079498333333326</c:v>
                </c:pt>
                <c:pt idx="668">
                  <c:v>11.832921388888893</c:v>
                </c:pt>
                <c:pt idx="669">
                  <c:v>11.669220555555571</c:v>
                </c:pt>
                <c:pt idx="670">
                  <c:v>11.542855000000023</c:v>
                </c:pt>
                <c:pt idx="671">
                  <c:v>11.436593055555583</c:v>
                </c:pt>
                <c:pt idx="672">
                  <c:v>11.797227222222217</c:v>
                </c:pt>
                <c:pt idx="673">
                  <c:v>12.49757138888886</c:v>
                </c:pt>
                <c:pt idx="674">
                  <c:v>12.633373333333298</c:v>
                </c:pt>
                <c:pt idx="675">
                  <c:v>12.537983749999968</c:v>
                </c:pt>
                <c:pt idx="676">
                  <c:v>12.383514166666659</c:v>
                </c:pt>
                <c:pt idx="677">
                  <c:v>12.33920416666667</c:v>
                </c:pt>
                <c:pt idx="678">
                  <c:v>12.170579999999998</c:v>
                </c:pt>
                <c:pt idx="679">
                  <c:v>12.140424583333315</c:v>
                </c:pt>
                <c:pt idx="680">
                  <c:v>12.167913194444443</c:v>
                </c:pt>
                <c:pt idx="681">
                  <c:v>12.041137361111085</c:v>
                </c:pt>
                <c:pt idx="682">
                  <c:v>11.874564583333349</c:v>
                </c:pt>
                <c:pt idx="683">
                  <c:v>11.955799583333349</c:v>
                </c:pt>
                <c:pt idx="684">
                  <c:v>12.318074861111068</c:v>
                </c:pt>
                <c:pt idx="685">
                  <c:v>12.189042499999998</c:v>
                </c:pt>
                <c:pt idx="686">
                  <c:v>11.884821527777778</c:v>
                </c:pt>
                <c:pt idx="687">
                  <c:v>11.510648194444469</c:v>
                </c:pt>
                <c:pt idx="688">
                  <c:v>11.935080555555556</c:v>
                </c:pt>
                <c:pt idx="689">
                  <c:v>12.614295416666646</c:v>
                </c:pt>
                <c:pt idx="690">
                  <c:v>12.694299583333308</c:v>
                </c:pt>
                <c:pt idx="691">
                  <c:v>12.43808111111106</c:v>
                </c:pt>
                <c:pt idx="692">
                  <c:v>12.29407361111109</c:v>
                </c:pt>
                <c:pt idx="693">
                  <c:v>11.944927222222217</c:v>
                </c:pt>
                <c:pt idx="694">
                  <c:v>11.69301666666667</c:v>
                </c:pt>
                <c:pt idx="695">
                  <c:v>11.480903055555581</c:v>
                </c:pt>
                <c:pt idx="696">
                  <c:v>11.343870277777805</c:v>
                </c:pt>
                <c:pt idx="697">
                  <c:v>11.58224166666667</c:v>
                </c:pt>
                <c:pt idx="698">
                  <c:v>11.667169166666682</c:v>
                </c:pt>
                <c:pt idx="699">
                  <c:v>11.918874583333318</c:v>
                </c:pt>
                <c:pt idx="700">
                  <c:v>12.118269583333298</c:v>
                </c:pt>
                <c:pt idx="701">
                  <c:v>11.99108347222222</c:v>
                </c:pt>
                <c:pt idx="702">
                  <c:v>11.747583611111118</c:v>
                </c:pt>
                <c:pt idx="703">
                  <c:v>11.6060377777778</c:v>
                </c:pt>
                <c:pt idx="704">
                  <c:v>11.431259444444468</c:v>
                </c:pt>
                <c:pt idx="705">
                  <c:v>11.309201805555587</c:v>
                </c:pt>
                <c:pt idx="706">
                  <c:v>11.321920416666694</c:v>
                </c:pt>
                <c:pt idx="707">
                  <c:v>11.312894305555579</c:v>
                </c:pt>
                <c:pt idx="708">
                  <c:v>11.218940694444465</c:v>
                </c:pt>
                <c:pt idx="709">
                  <c:v>11.103447500000026</c:v>
                </c:pt>
                <c:pt idx="710">
                  <c:v>11.096267638888925</c:v>
                </c:pt>
                <c:pt idx="711">
                  <c:v>11.138731388888903</c:v>
                </c:pt>
                <c:pt idx="712">
                  <c:v>10.94621313432835</c:v>
                </c:pt>
                <c:pt idx="713">
                  <c:v>10.846203333333358</c:v>
                </c:pt>
                <c:pt idx="714">
                  <c:v>10.706503749999978</c:v>
                </c:pt>
                <c:pt idx="715">
                  <c:v>11.013391527777793</c:v>
                </c:pt>
                <c:pt idx="716">
                  <c:v>11.127038472222237</c:v>
                </c:pt>
                <c:pt idx="717">
                  <c:v>10.984672083333358</c:v>
                </c:pt>
                <c:pt idx="718">
                  <c:v>10.754506250000029</c:v>
                </c:pt>
                <c:pt idx="719">
                  <c:v>10.83738236111112</c:v>
                </c:pt>
                <c:pt idx="720">
                  <c:v>11.108165694444448</c:v>
                </c:pt>
                <c:pt idx="721">
                  <c:v>11.120268888888905</c:v>
                </c:pt>
                <c:pt idx="722">
                  <c:v>10.981389861111133</c:v>
                </c:pt>
                <c:pt idx="723">
                  <c:v>10.611729583333299</c:v>
                </c:pt>
                <c:pt idx="724">
                  <c:v>10.147295138888881</c:v>
                </c:pt>
                <c:pt idx="725">
                  <c:v>9.9415408333333097</c:v>
                </c:pt>
                <c:pt idx="726">
                  <c:v>10.108523888888881</c:v>
                </c:pt>
                <c:pt idx="727">
                  <c:v>10.275506944444453</c:v>
                </c:pt>
                <c:pt idx="728">
                  <c:v>10.148115694444417</c:v>
                </c:pt>
                <c:pt idx="729">
                  <c:v>9.8787683333333138</c:v>
                </c:pt>
                <c:pt idx="730">
                  <c:v>9.7242987499999689</c:v>
                </c:pt>
                <c:pt idx="731">
                  <c:v>9.3228419444444555</c:v>
                </c:pt>
                <c:pt idx="732">
                  <c:v>8.8372781944444316</c:v>
                </c:pt>
                <c:pt idx="733">
                  <c:v>8.4034094444444261</c:v>
                </c:pt>
                <c:pt idx="734">
                  <c:v>7.9395904166666824</c:v>
                </c:pt>
                <c:pt idx="735">
                  <c:v>7.6714738888888823</c:v>
                </c:pt>
                <c:pt idx="736">
                  <c:v>7.8245074999999966</c:v>
                </c:pt>
                <c:pt idx="737">
                  <c:v>7.6540370833333284</c:v>
                </c:pt>
                <c:pt idx="738">
                  <c:v>7.3381231944444503</c:v>
                </c:pt>
                <c:pt idx="739">
                  <c:v>7.0778019444444427</c:v>
                </c:pt>
                <c:pt idx="740">
                  <c:v>6.7171677777777887</c:v>
                </c:pt>
                <c:pt idx="741">
                  <c:v>6.4332555555555437</c:v>
                </c:pt>
                <c:pt idx="742">
                  <c:v>6.2092438888888939</c:v>
                </c:pt>
                <c:pt idx="743">
                  <c:v>6.004925555555535</c:v>
                </c:pt>
                <c:pt idx="744">
                  <c:v>5.769426111111124</c:v>
                </c:pt>
                <c:pt idx="745">
                  <c:v>5.5179258333333445</c:v>
                </c:pt>
                <c:pt idx="746">
                  <c:v>5.306837916666665</c:v>
                </c:pt>
                <c:pt idx="747">
                  <c:v>5.1847802777777403</c:v>
                </c:pt>
                <c:pt idx="748">
                  <c:v>5.0740052777777578</c:v>
                </c:pt>
                <c:pt idx="749">
                  <c:v>5.2009862499999757</c:v>
                </c:pt>
                <c:pt idx="750">
                  <c:v>5.2249874999999761</c:v>
                </c:pt>
                <c:pt idx="751">
                  <c:v>5.0333877777777758</c:v>
                </c:pt>
                <c:pt idx="752">
                  <c:v>4.7615787499999946</c:v>
                </c:pt>
                <c:pt idx="753">
                  <c:v>4.5312077777777837</c:v>
                </c:pt>
                <c:pt idx="754">
                  <c:v>4.3482238888888984</c:v>
                </c:pt>
                <c:pt idx="755">
                  <c:v>4.1615474999999975</c:v>
                </c:pt>
                <c:pt idx="756">
                  <c:v>4.0066676388888833</c:v>
                </c:pt>
                <c:pt idx="757">
                  <c:v>3.8815329166666701</c:v>
                </c:pt>
                <c:pt idx="758">
                  <c:v>3.7490131944444354</c:v>
                </c:pt>
                <c:pt idx="759">
                  <c:v>3.7420384722222182</c:v>
                </c:pt>
                <c:pt idx="760">
                  <c:v>3.7756812499999985</c:v>
                </c:pt>
                <c:pt idx="761">
                  <c:v>3.6776248611111044</c:v>
                </c:pt>
                <c:pt idx="762">
                  <c:v>3.5042824999999977</c:v>
                </c:pt>
                <c:pt idx="763">
                  <c:v>3.2529873611111157</c:v>
                </c:pt>
                <c:pt idx="764">
                  <c:v>2.93933</c:v>
                </c:pt>
                <c:pt idx="765">
                  <c:v>2.5944915277777754</c:v>
                </c:pt>
                <c:pt idx="766">
                  <c:v>2.3206311111111111</c:v>
                </c:pt>
                <c:pt idx="767">
                  <c:v>2.0904652777777781</c:v>
                </c:pt>
                <c:pt idx="768">
                  <c:v>1.9593815277777795</c:v>
                </c:pt>
                <c:pt idx="769">
                  <c:v>1.8832749999999998</c:v>
                </c:pt>
                <c:pt idx="770">
                  <c:v>1.693931805555553</c:v>
                </c:pt>
                <c:pt idx="771">
                  <c:v>1.4984344444444417</c:v>
                </c:pt>
                <c:pt idx="772">
                  <c:v>1.4118658333333338</c:v>
                </c:pt>
                <c:pt idx="773">
                  <c:v>1.184172295093282</c:v>
                </c:pt>
                <c:pt idx="774">
                  <c:v>1.0457236816135478</c:v>
                </c:pt>
                <c:pt idx="775">
                  <c:v>0.95864695624993035</c:v>
                </c:pt>
                <c:pt idx="776">
                  <c:v>0.92851944947717935</c:v>
                </c:pt>
                <c:pt idx="777">
                  <c:v>0.92635593766268665</c:v>
                </c:pt>
                <c:pt idx="778">
                  <c:v>0.9020400560484032</c:v>
                </c:pt>
                <c:pt idx="779">
                  <c:v>0.87543182868006664</c:v>
                </c:pt>
                <c:pt idx="780">
                  <c:v>0.85792748319156964</c:v>
                </c:pt>
                <c:pt idx="781">
                  <c:v>0.86828499673838233</c:v>
                </c:pt>
                <c:pt idx="782">
                  <c:v>0.85720453132258301</c:v>
                </c:pt>
                <c:pt idx="783">
                  <c:v>0.83304255237682345</c:v>
                </c:pt>
                <c:pt idx="784">
                  <c:v>0.810119228946801</c:v>
                </c:pt>
                <c:pt idx="785">
                  <c:v>0.79298021629014304</c:v>
                </c:pt>
                <c:pt idx="786">
                  <c:v>0.76292208853574861</c:v>
                </c:pt>
                <c:pt idx="787">
                  <c:v>0.74825489145972957</c:v>
                </c:pt>
                <c:pt idx="788">
                  <c:v>0.72905624953169779</c:v>
                </c:pt>
                <c:pt idx="789">
                  <c:v>0.73490561871615956</c:v>
                </c:pt>
                <c:pt idx="790">
                  <c:v>0.71445582920852813</c:v>
                </c:pt>
                <c:pt idx="791">
                  <c:v>0.66688725393458925</c:v>
                </c:pt>
                <c:pt idx="792">
                  <c:v>0.61762352706029289</c:v>
                </c:pt>
                <c:pt idx="793">
                  <c:v>0.61915039512604553</c:v>
                </c:pt>
                <c:pt idx="794">
                  <c:v>0.61699445890758275</c:v>
                </c:pt>
                <c:pt idx="795">
                  <c:v>0.60859982435627336</c:v>
                </c:pt>
                <c:pt idx="796">
                  <c:v>0.59595883720539233</c:v>
                </c:pt>
                <c:pt idx="797">
                  <c:v>0.59896956494505738</c:v>
                </c:pt>
                <c:pt idx="798">
                  <c:v>0.58565085053517763</c:v>
                </c:pt>
                <c:pt idx="799">
                  <c:v>0.5615000535132818</c:v>
                </c:pt>
                <c:pt idx="800">
                  <c:v>0.55858946018132427</c:v>
                </c:pt>
                <c:pt idx="801">
                  <c:v>0.56698206579366039</c:v>
                </c:pt>
                <c:pt idx="802">
                  <c:v>0.56614875648729379</c:v>
                </c:pt>
                <c:pt idx="803">
                  <c:v>0.5868803716029618</c:v>
                </c:pt>
                <c:pt idx="804">
                  <c:v>0.58474725899516844</c:v>
                </c:pt>
                <c:pt idx="805">
                  <c:v>0.62556113299316962</c:v>
                </c:pt>
                <c:pt idx="806">
                  <c:v>0.52645712935072242</c:v>
                </c:pt>
                <c:pt idx="807">
                  <c:v>0.53308751412014344</c:v>
                </c:pt>
                <c:pt idx="808">
                  <c:v>0.5796464840440676</c:v>
                </c:pt>
                <c:pt idx="809">
                  <c:v>0.56707870452560105</c:v>
                </c:pt>
                <c:pt idx="810">
                  <c:v>0.55216152558635256</c:v>
                </c:pt>
                <c:pt idx="811">
                  <c:v>0.53908839187729096</c:v>
                </c:pt>
                <c:pt idx="812">
                  <c:v>0.53556988262067962</c:v>
                </c:pt>
                <c:pt idx="813">
                  <c:v>0.51095252552031056</c:v>
                </c:pt>
                <c:pt idx="814">
                  <c:v>0.48338024308856276</c:v>
                </c:pt>
                <c:pt idx="815">
                  <c:v>0.47948759976284716</c:v>
                </c:pt>
                <c:pt idx="816">
                  <c:v>0.45744880614755634</c:v>
                </c:pt>
                <c:pt idx="817">
                  <c:v>0.45533011351711833</c:v>
                </c:pt>
                <c:pt idx="818">
                  <c:v>0.4706813413132373</c:v>
                </c:pt>
                <c:pt idx="819">
                  <c:v>0.46829398015512425</c:v>
                </c:pt>
                <c:pt idx="820">
                  <c:v>0.46145285122868374</c:v>
                </c:pt>
                <c:pt idx="821">
                  <c:v>0.43966401396825888</c:v>
                </c:pt>
                <c:pt idx="822">
                  <c:v>0.45531852127601496</c:v>
                </c:pt>
                <c:pt idx="823">
                  <c:v>0.43022022011154581</c:v>
                </c:pt>
                <c:pt idx="824">
                  <c:v>0.4517416168868762</c:v>
                </c:pt>
                <c:pt idx="825">
                  <c:v>0.42580607192278563</c:v>
                </c:pt>
                <c:pt idx="826">
                  <c:v>0.43062445542956695</c:v>
                </c:pt>
                <c:pt idx="827">
                  <c:v>0.38845235360169783</c:v>
                </c:pt>
                <c:pt idx="828">
                  <c:v>0.39949227897336087</c:v>
                </c:pt>
                <c:pt idx="829">
                  <c:v>0.37443128701699291</c:v>
                </c:pt>
                <c:pt idx="830">
                  <c:v>0.38809853013542184</c:v>
                </c:pt>
                <c:pt idx="831">
                  <c:v>0.37894178059891581</c:v>
                </c:pt>
                <c:pt idx="832">
                  <c:v>0.37570053366245848</c:v>
                </c:pt>
                <c:pt idx="833">
                  <c:v>0.37394844119790938</c:v>
                </c:pt>
                <c:pt idx="834">
                  <c:v>0.34478925264620025</c:v>
                </c:pt>
                <c:pt idx="835">
                  <c:v>0.34904293928169838</c:v>
                </c:pt>
                <c:pt idx="836">
                  <c:v>0.35873458010614384</c:v>
                </c:pt>
                <c:pt idx="837">
                  <c:v>0.37806093205843588</c:v>
                </c:pt>
                <c:pt idx="838">
                  <c:v>0.36225000961734588</c:v>
                </c:pt>
                <c:pt idx="839">
                  <c:v>0.37549549874460597</c:v>
                </c:pt>
                <c:pt idx="840">
                  <c:v>0.36525264730644152</c:v>
                </c:pt>
                <c:pt idx="841">
                  <c:v>0.30879654839691539</c:v>
                </c:pt>
                <c:pt idx="842">
                  <c:v>0.32479571359584686</c:v>
                </c:pt>
                <c:pt idx="843">
                  <c:v>0.31822562829021611</c:v>
                </c:pt>
                <c:pt idx="844">
                  <c:v>0.35966544301767778</c:v>
                </c:pt>
                <c:pt idx="845">
                  <c:v>0.32486759464254633</c:v>
                </c:pt>
                <c:pt idx="846">
                  <c:v>0.33678026452174664</c:v>
                </c:pt>
                <c:pt idx="847">
                  <c:v>0.33204236814908927</c:v>
                </c:pt>
                <c:pt idx="848">
                  <c:v>0.31568210009846498</c:v>
                </c:pt>
                <c:pt idx="849">
                  <c:v>0.30925850142118744</c:v>
                </c:pt>
                <c:pt idx="850">
                  <c:v>0.33894837393821203</c:v>
                </c:pt>
                <c:pt idx="851">
                  <c:v>0.3766268620996347</c:v>
                </c:pt>
                <c:pt idx="852">
                  <c:v>0.32998480023238447</c:v>
                </c:pt>
                <c:pt idx="853">
                  <c:v>0.35222575761717662</c:v>
                </c:pt>
                <c:pt idx="854">
                  <c:v>0.34561723113443082</c:v>
                </c:pt>
                <c:pt idx="855">
                  <c:v>0.3302936761863377</c:v>
                </c:pt>
                <c:pt idx="856">
                  <c:v>0.32189710819808132</c:v>
                </c:pt>
                <c:pt idx="857">
                  <c:v>0.37977931493183681</c:v>
                </c:pt>
                <c:pt idx="858">
                  <c:v>0.40863672329533102</c:v>
                </c:pt>
                <c:pt idx="859">
                  <c:v>0.38008978166716789</c:v>
                </c:pt>
                <c:pt idx="860">
                  <c:v>0.37520947846079894</c:v>
                </c:pt>
                <c:pt idx="861">
                  <c:v>0.41648964856678483</c:v>
                </c:pt>
                <c:pt idx="862">
                  <c:v>0.39994765180540404</c:v>
                </c:pt>
                <c:pt idx="863">
                  <c:v>0.41632827937788214</c:v>
                </c:pt>
                <c:pt idx="864">
                  <c:v>0.40555907087505139</c:v>
                </c:pt>
                <c:pt idx="865">
                  <c:v>0.38615170656047032</c:v>
                </c:pt>
                <c:pt idx="866">
                  <c:v>0.40209360992628507</c:v>
                </c:pt>
                <c:pt idx="867">
                  <c:v>0.43463559206044572</c:v>
                </c:pt>
                <c:pt idx="868">
                  <c:v>0.42053016361772239</c:v>
                </c:pt>
                <c:pt idx="869">
                  <c:v>0.38064898950271786</c:v>
                </c:pt>
                <c:pt idx="870">
                  <c:v>0.44586307011456455</c:v>
                </c:pt>
                <c:pt idx="871">
                  <c:v>0.43882560522411279</c:v>
                </c:pt>
                <c:pt idx="872">
                  <c:v>0.4348250499525515</c:v>
                </c:pt>
                <c:pt idx="873">
                  <c:v>0.43384196041271689</c:v>
                </c:pt>
                <c:pt idx="874">
                  <c:v>0.42548526493785976</c:v>
                </c:pt>
                <c:pt idx="875">
                  <c:v>0.43650212899556001</c:v>
                </c:pt>
                <c:pt idx="876">
                  <c:v>0.40601278408416946</c:v>
                </c:pt>
                <c:pt idx="877">
                  <c:v>0.3843111163397695</c:v>
                </c:pt>
                <c:pt idx="878">
                  <c:v>0.46316266201200551</c:v>
                </c:pt>
                <c:pt idx="879">
                  <c:v>0.45120029471124895</c:v>
                </c:pt>
                <c:pt idx="880">
                  <c:v>0.45236848416743447</c:v>
                </c:pt>
                <c:pt idx="881">
                  <c:v>0.45448153666690794</c:v>
                </c:pt>
                <c:pt idx="882">
                  <c:v>0.45784098926351585</c:v>
                </c:pt>
                <c:pt idx="883">
                  <c:v>0.40227420157164806</c:v>
                </c:pt>
                <c:pt idx="884">
                  <c:v>0.49727776780751004</c:v>
                </c:pt>
                <c:pt idx="885">
                  <c:v>0.4953559047855009</c:v>
                </c:pt>
                <c:pt idx="886">
                  <c:v>0.45706790619088355</c:v>
                </c:pt>
                <c:pt idx="887">
                  <c:v>0.45081930404215331</c:v>
                </c:pt>
                <c:pt idx="888">
                  <c:v>0.44435674961764576</c:v>
                </c:pt>
                <c:pt idx="889">
                  <c:v>0.48211313214472656</c:v>
                </c:pt>
                <c:pt idx="890">
                  <c:v>0.51874102790956289</c:v>
                </c:pt>
                <c:pt idx="891">
                  <c:v>0.56894608425087723</c:v>
                </c:pt>
                <c:pt idx="892">
                  <c:v>0.49557288907050318</c:v>
                </c:pt>
                <c:pt idx="893">
                  <c:v>0.43775438126985694</c:v>
                </c:pt>
                <c:pt idx="894">
                  <c:v>0.46381991633791042</c:v>
                </c:pt>
                <c:pt idx="895">
                  <c:v>0.43900715015737996</c:v>
                </c:pt>
                <c:pt idx="896">
                  <c:v>0.41499380560858767</c:v>
                </c:pt>
                <c:pt idx="897">
                  <c:v>0.41194864546601756</c:v>
                </c:pt>
                <c:pt idx="898">
                  <c:v>0.49432891212337554</c:v>
                </c:pt>
                <c:pt idx="899">
                  <c:v>0.55122828860656614</c:v>
                </c:pt>
                <c:pt idx="900">
                  <c:v>0.57876831582932842</c:v>
                </c:pt>
                <c:pt idx="901">
                  <c:v>0.59520298012571593</c:v>
                </c:pt>
                <c:pt idx="902">
                  <c:v>1.0355143213642859</c:v>
                </c:pt>
                <c:pt idx="903">
                  <c:v>5.1827288888888958</c:v>
                </c:pt>
                <c:pt idx="904">
                  <c:v>4.8625070833333339</c:v>
                </c:pt>
                <c:pt idx="905">
                  <c:v>6.2964279166666506</c:v>
                </c:pt>
                <c:pt idx="906">
                  <c:v>5.5109511111111074</c:v>
                </c:pt>
                <c:pt idx="907">
                  <c:v>16.036012083333283</c:v>
                </c:pt>
                <c:pt idx="908">
                  <c:v>22.090070972222229</c:v>
                </c:pt>
                <c:pt idx="909">
                  <c:v>14.005158601398632</c:v>
                </c:pt>
                <c:pt idx="910">
                  <c:v>13.836102638888949</c:v>
                </c:pt>
                <c:pt idx="911">
                  <c:v>13.783587083333366</c:v>
                </c:pt>
                <c:pt idx="912">
                  <c:v>13.710967916666696</c:v>
                </c:pt>
                <c:pt idx="913">
                  <c:v>13.552190416666722</c:v>
                </c:pt>
                <c:pt idx="914">
                  <c:v>13.31689611111115</c:v>
                </c:pt>
                <c:pt idx="915">
                  <c:v>13.056779999999984</c:v>
                </c:pt>
                <c:pt idx="916">
                  <c:v>12.781893888888865</c:v>
                </c:pt>
                <c:pt idx="917">
                  <c:v>12.46085152777775</c:v>
                </c:pt>
                <c:pt idx="918">
                  <c:v>12.071087638888896</c:v>
                </c:pt>
                <c:pt idx="919">
                  <c:v>11.664912638888929</c:v>
                </c:pt>
                <c:pt idx="920">
                  <c:v>11.163348055555568</c:v>
                </c:pt>
                <c:pt idx="921">
                  <c:v>20.576351111111105</c:v>
                </c:pt>
                <c:pt idx="922">
                  <c:v>19.963190972222197</c:v>
                </c:pt>
                <c:pt idx="923">
                  <c:v>14.851129861111097</c:v>
                </c:pt>
                <c:pt idx="924">
                  <c:v>14.695429444444427</c:v>
                </c:pt>
                <c:pt idx="925">
                  <c:v>14.754304305555531</c:v>
                </c:pt>
                <c:pt idx="926">
                  <c:v>14.655222222222225</c:v>
                </c:pt>
                <c:pt idx="927">
                  <c:v>14.579115694444434</c:v>
                </c:pt>
                <c:pt idx="928">
                  <c:v>14.460135138888896</c:v>
                </c:pt>
                <c:pt idx="929">
                  <c:v>14.277971805555538</c:v>
                </c:pt>
                <c:pt idx="930">
                  <c:v>14.106680833333366</c:v>
                </c:pt>
                <c:pt idx="931">
                  <c:v>13.955698611111153</c:v>
                </c:pt>
                <c:pt idx="932">
                  <c:v>14.838411250000012</c:v>
                </c:pt>
                <c:pt idx="933">
                  <c:v>15.514549027777766</c:v>
                </c:pt>
                <c:pt idx="934">
                  <c:v>14.882310972222223</c:v>
                </c:pt>
                <c:pt idx="935">
                  <c:v>14.862389241718242</c:v>
                </c:pt>
                <c:pt idx="936">
                  <c:v>14.769484583333334</c:v>
                </c:pt>
                <c:pt idx="937">
                  <c:v>14.634913472222191</c:v>
                </c:pt>
                <c:pt idx="938">
                  <c:v>14.430390000000001</c:v>
                </c:pt>
                <c:pt idx="939">
                  <c:v>14.295613750000005</c:v>
                </c:pt>
                <c:pt idx="940">
                  <c:v>14.096423888888925</c:v>
                </c:pt>
                <c:pt idx="941">
                  <c:v>13.905439583333385</c:v>
                </c:pt>
                <c:pt idx="942">
                  <c:v>13.710762777777799</c:v>
                </c:pt>
                <c:pt idx="943">
                  <c:v>13.513008888888924</c:v>
                </c:pt>
                <c:pt idx="944">
                  <c:v>13.297407916666717</c:v>
                </c:pt>
                <c:pt idx="945">
                  <c:v>13.256790416666721</c:v>
                </c:pt>
                <c:pt idx="946">
                  <c:v>13.32776847222226</c:v>
                </c:pt>
                <c:pt idx="947">
                  <c:v>13.190325416666671</c:v>
                </c:pt>
                <c:pt idx="948">
                  <c:v>12.934106944444409</c:v>
                </c:pt>
                <c:pt idx="949">
                  <c:v>12.641168611111063</c:v>
                </c:pt>
                <c:pt idx="950">
                  <c:v>12.30638194444442</c:v>
                </c:pt>
                <c:pt idx="951">
                  <c:v>11.933029166666664</c:v>
                </c:pt>
                <c:pt idx="952">
                  <c:v>11.469361517241422</c:v>
                </c:pt>
                <c:pt idx="953">
                  <c:v>10.778712638888869</c:v>
                </c:pt>
                <c:pt idx="954">
                  <c:v>9.896615416666668</c:v>
                </c:pt>
                <c:pt idx="955">
                  <c:v>9.0666234722222541</c:v>
                </c:pt>
                <c:pt idx="956">
                  <c:v>8.381254444444421</c:v>
                </c:pt>
                <c:pt idx="957">
                  <c:v>7.8214304166666775</c:v>
                </c:pt>
                <c:pt idx="958">
                  <c:v>7.4589499999999864</c:v>
                </c:pt>
                <c:pt idx="959">
                  <c:v>7.1498056944444404</c:v>
                </c:pt>
                <c:pt idx="960">
                  <c:v>6.8622009722222366</c:v>
                </c:pt>
                <c:pt idx="961">
                  <c:v>6.5522361111111289</c:v>
                </c:pt>
                <c:pt idx="962">
                  <c:v>6.2817913286713312</c:v>
                </c:pt>
                <c:pt idx="963">
                  <c:v>6.1202136111110885</c:v>
                </c:pt>
                <c:pt idx="964">
                  <c:v>6.9705143055555485</c:v>
                </c:pt>
                <c:pt idx="965">
                  <c:v>10.946311111111092</c:v>
                </c:pt>
                <c:pt idx="966">
                  <c:v>11.905838939393957</c:v>
                </c:pt>
                <c:pt idx="967">
                  <c:v>12.017751527777769</c:v>
                </c:pt>
                <c:pt idx="968">
                  <c:v>11.845434861111126</c:v>
                </c:pt>
                <c:pt idx="969">
                  <c:v>11.58080569444447</c:v>
                </c:pt>
                <c:pt idx="970">
                  <c:v>11.20786319444445</c:v>
                </c:pt>
                <c:pt idx="971">
                  <c:v>10.621165972222178</c:v>
                </c:pt>
                <c:pt idx="972">
                  <c:v>9.6900405555555533</c:v>
                </c:pt>
                <c:pt idx="973">
                  <c:v>9.169603194444452</c:v>
                </c:pt>
                <c:pt idx="974">
                  <c:v>10.715735000000016</c:v>
                </c:pt>
                <c:pt idx="975">
                  <c:v>11.437823888888914</c:v>
                </c:pt>
                <c:pt idx="976">
                  <c:v>11.463466250000057</c:v>
                </c:pt>
                <c:pt idx="977">
                  <c:v>11.238018611111105</c:v>
                </c:pt>
                <c:pt idx="978">
                  <c:v>10.798405972222209</c:v>
                </c:pt>
                <c:pt idx="979">
                  <c:v>10.050469583333324</c:v>
                </c:pt>
                <c:pt idx="980">
                  <c:v>9.2539152777778</c:v>
                </c:pt>
                <c:pt idx="981">
                  <c:v>8.4860804166666739</c:v>
                </c:pt>
                <c:pt idx="982">
                  <c:v>7.7859413888888884</c:v>
                </c:pt>
                <c:pt idx="983">
                  <c:v>7.2663245833333381</c:v>
                </c:pt>
                <c:pt idx="984">
                  <c:v>6.8646626388888965</c:v>
                </c:pt>
                <c:pt idx="985">
                  <c:v>6.6043413888889049</c:v>
                </c:pt>
                <c:pt idx="986">
                  <c:v>6.5187984722222403</c:v>
                </c:pt>
                <c:pt idx="987">
                  <c:v>6.3842273611110905</c:v>
                </c:pt>
                <c:pt idx="988">
                  <c:v>6.2090387499999915</c:v>
                </c:pt>
                <c:pt idx="989">
                  <c:v>6.0086180555555453</c:v>
                </c:pt>
                <c:pt idx="990">
                  <c:v>5.7759905555555555</c:v>
                </c:pt>
                <c:pt idx="991">
                  <c:v>5.5324906944444594</c:v>
                </c:pt>
                <c:pt idx="992">
                  <c:v>5.2935038888888837</c:v>
                </c:pt>
                <c:pt idx="993">
                  <c:v>5.1010836111111022</c:v>
                </c:pt>
                <c:pt idx="994">
                  <c:v>4.9747180555555515</c:v>
                </c:pt>
                <c:pt idx="995">
                  <c:v>8.5324418055555551</c:v>
                </c:pt>
                <c:pt idx="996">
                  <c:v>20.58332583333328</c:v>
                </c:pt>
                <c:pt idx="997">
                  <c:v>14.526395000000001</c:v>
                </c:pt>
                <c:pt idx="998">
                  <c:v>14.05929375000002</c:v>
                </c:pt>
                <c:pt idx="999">
                  <c:v>13.940108055555568</c:v>
                </c:pt>
                <c:pt idx="1000">
                  <c:v>13.931081944444465</c:v>
                </c:pt>
                <c:pt idx="1001">
                  <c:v>13.847590416666716</c:v>
                </c:pt>
                <c:pt idx="1002">
                  <c:v>13.657221527777798</c:v>
                </c:pt>
                <c:pt idx="1003">
                  <c:v>13.460903611111142</c:v>
                </c:pt>
                <c:pt idx="1004">
                  <c:v>13.234020000000003</c:v>
                </c:pt>
                <c:pt idx="1005">
                  <c:v>13.010213472222167</c:v>
                </c:pt>
                <c:pt idx="1006">
                  <c:v>12.767534166666662</c:v>
                </c:pt>
                <c:pt idx="1007">
                  <c:v>12.425977916666657</c:v>
                </c:pt>
                <c:pt idx="1008">
                  <c:v>12.048727499999991</c:v>
                </c:pt>
                <c:pt idx="1009">
                  <c:v>11.684811111111102</c:v>
                </c:pt>
                <c:pt idx="1010">
                  <c:v>11.286021111111125</c:v>
                </c:pt>
                <c:pt idx="1011">
                  <c:v>10.675938055555523</c:v>
                </c:pt>
                <c:pt idx="1012">
                  <c:v>9.8034823611111008</c:v>
                </c:pt>
                <c:pt idx="1013">
                  <c:v>8.8815881944444541</c:v>
                </c:pt>
                <c:pt idx="1014">
                  <c:v>8.0749820833333352</c:v>
                </c:pt>
                <c:pt idx="1015">
                  <c:v>7.5762894444444502</c:v>
                </c:pt>
                <c:pt idx="1016">
                  <c:v>7.3239686111111064</c:v>
                </c:pt>
                <c:pt idx="1017">
                  <c:v>7.0437488888888904</c:v>
                </c:pt>
                <c:pt idx="1018">
                  <c:v>7.4790536111111159</c:v>
                </c:pt>
                <c:pt idx="1019">
                  <c:v>7.0544161111111148</c:v>
                </c:pt>
                <c:pt idx="1020">
                  <c:v>6.7793248611111334</c:v>
                </c:pt>
                <c:pt idx="1021">
                  <c:v>6.6332659722222393</c:v>
                </c:pt>
                <c:pt idx="1022">
                  <c:v>6.5298759722222375</c:v>
                </c:pt>
                <c:pt idx="1023">
                  <c:v>6.4902841666666848</c:v>
                </c:pt>
                <c:pt idx="1024">
                  <c:v>6.8589187499999857</c:v>
                </c:pt>
                <c:pt idx="1025">
                  <c:v>9.9597981944444705</c:v>
                </c:pt>
                <c:pt idx="1026">
                  <c:v>11.093190555555569</c:v>
                </c:pt>
                <c:pt idx="1027">
                  <c:v>11.264891805555568</c:v>
                </c:pt>
                <c:pt idx="1028">
                  <c:v>11.234736388888924</c:v>
                </c:pt>
                <c:pt idx="1029">
                  <c:v>11.096062500000016</c:v>
                </c:pt>
                <c:pt idx="1030">
                  <c:v>14.633682638888919</c:v>
                </c:pt>
                <c:pt idx="1031">
                  <c:v>14.620348611111098</c:v>
                </c:pt>
                <c:pt idx="1032">
                  <c:v>13.721635138888944</c:v>
                </c:pt>
                <c:pt idx="1033">
                  <c:v>13.403669861111149</c:v>
                </c:pt>
                <c:pt idx="1034">
                  <c:v>13.378848055555578</c:v>
                </c:pt>
                <c:pt idx="1035">
                  <c:v>13.302946666666728</c:v>
                </c:pt>
                <c:pt idx="1036">
                  <c:v>13.185402083333354</c:v>
                </c:pt>
                <c:pt idx="1037">
                  <c:v>52.265222000000065</c:v>
                </c:pt>
                <c:pt idx="1049">
                  <c:v>12.913858529411771</c:v>
                </c:pt>
                <c:pt idx="1050">
                  <c:v>12.798715277777751</c:v>
                </c:pt>
                <c:pt idx="1051">
                  <c:v>12.663323611111073</c:v>
                </c:pt>
                <c:pt idx="1052">
                  <c:v>24.431115972222226</c:v>
                </c:pt>
                <c:pt idx="1053">
                  <c:v>17.535372222222186</c:v>
                </c:pt>
                <c:pt idx="1054">
                  <c:v>14.575423194444452</c:v>
                </c:pt>
                <c:pt idx="1055">
                  <c:v>13.528394305555569</c:v>
                </c:pt>
                <c:pt idx="1056">
                  <c:v>13.005495277777765</c:v>
                </c:pt>
                <c:pt idx="1057">
                  <c:v>12.68814541666665</c:v>
                </c:pt>
                <c:pt idx="1058">
                  <c:v>12.493058333333314</c:v>
                </c:pt>
                <c:pt idx="1059">
                  <c:v>12.307407638888886</c:v>
                </c:pt>
                <c:pt idx="1060">
                  <c:v>12.101243055555523</c:v>
                </c:pt>
                <c:pt idx="1061">
                  <c:v>11.887693472222226</c:v>
                </c:pt>
                <c:pt idx="1062">
                  <c:v>11.765430694444477</c:v>
                </c:pt>
                <c:pt idx="1063">
                  <c:v>13.227660694444438</c:v>
                </c:pt>
                <c:pt idx="1064">
                  <c:v>15.488701527777769</c:v>
                </c:pt>
                <c:pt idx="1065">
                  <c:v>14.672248749999987</c:v>
                </c:pt>
                <c:pt idx="1066">
                  <c:v>14.389362222222235</c:v>
                </c:pt>
                <c:pt idx="1067">
                  <c:v>14.267919999999998</c:v>
                </c:pt>
                <c:pt idx="1068">
                  <c:v>14.167812222222249</c:v>
                </c:pt>
                <c:pt idx="1069">
                  <c:v>14.090064583333351</c:v>
                </c:pt>
                <c:pt idx="1070">
                  <c:v>14.034512394366224</c:v>
                </c:pt>
                <c:pt idx="1071">
                  <c:v>13.900105972222256</c:v>
                </c:pt>
                <c:pt idx="1072">
                  <c:v>13.700710972222264</c:v>
                </c:pt>
                <c:pt idx="1073">
                  <c:v>13.502751944444475</c:v>
                </c:pt>
                <c:pt idx="1074">
                  <c:v>13.496597777777806</c:v>
                </c:pt>
                <c:pt idx="1075">
                  <c:v>13.445928472222255</c:v>
                </c:pt>
                <c:pt idx="1076">
                  <c:v>13.322640000000018</c:v>
                </c:pt>
                <c:pt idx="1077">
                  <c:v>13.101295138888853</c:v>
                </c:pt>
                <c:pt idx="1078">
                  <c:v>12.984981388888862</c:v>
                </c:pt>
                <c:pt idx="1079">
                  <c:v>12.869693333333322</c:v>
                </c:pt>
                <c:pt idx="1080">
                  <c:v>12.75543097222223</c:v>
                </c:pt>
                <c:pt idx="1081">
                  <c:v>12.559728472222206</c:v>
                </c:pt>
                <c:pt idx="1082">
                  <c:v>12.413874722222197</c:v>
                </c:pt>
                <c:pt idx="1083">
                  <c:v>12.28545777777777</c:v>
                </c:pt>
                <c:pt idx="1084">
                  <c:v>12.050163472222216</c:v>
                </c:pt>
                <c:pt idx="1085">
                  <c:v>11.894668194444444</c:v>
                </c:pt>
                <c:pt idx="1086">
                  <c:v>11.722146388888921</c:v>
                </c:pt>
                <c:pt idx="1087">
                  <c:v>11.549009166666689</c:v>
                </c:pt>
                <c:pt idx="1088">
                  <c:v>11.368897222222275</c:v>
                </c:pt>
                <c:pt idx="1089">
                  <c:v>11.216889305555583</c:v>
                </c:pt>
                <c:pt idx="1090">
                  <c:v>11.038623611111111</c:v>
                </c:pt>
                <c:pt idx="1091">
                  <c:v>10.836561805555549</c:v>
                </c:pt>
                <c:pt idx="1092">
                  <c:v>10.586907777777746</c:v>
                </c:pt>
                <c:pt idx="1093">
                  <c:v>10.32761222222223</c:v>
                </c:pt>
                <c:pt idx="1094">
                  <c:v>10.023391249999992</c:v>
                </c:pt>
                <c:pt idx="1095">
                  <c:v>9.8816402777777732</c:v>
                </c:pt>
                <c:pt idx="1096">
                  <c:v>9.7524314685314533</c:v>
                </c:pt>
                <c:pt idx="1097">
                  <c:v>9.2013997222222432</c:v>
                </c:pt>
                <c:pt idx="1098">
                  <c:v>8.6760390277778008</c:v>
                </c:pt>
                <c:pt idx="1099">
                  <c:v>8.1677048611111029</c:v>
                </c:pt>
                <c:pt idx="1100">
                  <c:v>7.7744536111111104</c:v>
                </c:pt>
                <c:pt idx="1101">
                  <c:v>7.4802844444444414</c:v>
                </c:pt>
                <c:pt idx="1102">
                  <c:v>7.1075470833333334</c:v>
                </c:pt>
                <c:pt idx="1103">
                  <c:v>6.8127625000000149</c:v>
                </c:pt>
                <c:pt idx="1104">
                  <c:v>6.5973666666666695</c:v>
                </c:pt>
                <c:pt idx="1105">
                  <c:v>6.5528515277777668</c:v>
                </c:pt>
                <c:pt idx="1106">
                  <c:v>6.3932534722222112</c:v>
                </c:pt>
                <c:pt idx="1107">
                  <c:v>6.345456111111103</c:v>
                </c:pt>
                <c:pt idx="1108">
                  <c:v>6.2533487499999882</c:v>
                </c:pt>
                <c:pt idx="1109">
                  <c:v>6.067287777777767</c:v>
                </c:pt>
                <c:pt idx="1110">
                  <c:v>6.0215418055555485</c:v>
                </c:pt>
                <c:pt idx="1111">
                  <c:v>5.9070743055555575</c:v>
                </c:pt>
                <c:pt idx="1112">
                  <c:v>5.5897244444444532</c:v>
                </c:pt>
                <c:pt idx="1113">
                  <c:v>5.3714566666666625</c:v>
                </c:pt>
                <c:pt idx="1114">
                  <c:v>5.1156484722222144</c:v>
                </c:pt>
                <c:pt idx="1115">
                  <c:v>4.8883545833333404</c:v>
                </c:pt>
                <c:pt idx="1116">
                  <c:v>4.7677329166666675</c:v>
                </c:pt>
                <c:pt idx="1117">
                  <c:v>4.5744920833333502</c:v>
                </c:pt>
                <c:pt idx="1118">
                  <c:v>4.329145972222225</c:v>
                </c:pt>
                <c:pt idx="1119">
                  <c:v>4.0848255555555406</c:v>
                </c:pt>
                <c:pt idx="1120">
                  <c:v>3.8956875000000037</c:v>
                </c:pt>
                <c:pt idx="1121">
                  <c:v>6.1472919444444454</c:v>
                </c:pt>
                <c:pt idx="1122">
                  <c:v>8.6218823611111119</c:v>
                </c:pt>
                <c:pt idx="1123">
                  <c:v>8.4235130555555404</c:v>
                </c:pt>
                <c:pt idx="1124">
                  <c:v>7.3492006944444546</c:v>
                </c:pt>
                <c:pt idx="1125">
                  <c:v>6.3267884722222085</c:v>
                </c:pt>
                <c:pt idx="1126">
                  <c:v>5.7132180555555694</c:v>
                </c:pt>
                <c:pt idx="1127">
                  <c:v>5.3823290277777751</c:v>
                </c:pt>
                <c:pt idx="1128">
                  <c:v>5.4057148611111252</c:v>
                </c:pt>
                <c:pt idx="1129">
                  <c:v>5.5928015277777767</c:v>
                </c:pt>
                <c:pt idx="1130">
                  <c:v>5.3993555555555481</c:v>
                </c:pt>
                <c:pt idx="1131">
                  <c:v>5.2329879166666426</c:v>
                </c:pt>
                <c:pt idx="1132">
                  <c:v>4.9913343055555561</c:v>
                </c:pt>
                <c:pt idx="1133">
                  <c:v>4.6795231944444593</c:v>
                </c:pt>
                <c:pt idx="1134">
                  <c:v>4.3664812499999996</c:v>
                </c:pt>
                <c:pt idx="1135">
                  <c:v>4.0156937499999907</c:v>
                </c:pt>
                <c:pt idx="1136">
                  <c:v>3.6608034722222231</c:v>
                </c:pt>
                <c:pt idx="1137">
                  <c:v>3.4372020833333243</c:v>
                </c:pt>
                <c:pt idx="1138">
                  <c:v>3.168059861111117</c:v>
                </c:pt>
                <c:pt idx="1139">
                  <c:v>3.0105131944444468</c:v>
                </c:pt>
                <c:pt idx="1140">
                  <c:v>2.7858861111111111</c:v>
                </c:pt>
                <c:pt idx="1141">
                  <c:v>2.583824305555559</c:v>
                </c:pt>
                <c:pt idx="1142">
                  <c:v>2.3179643055555603</c:v>
                </c:pt>
                <c:pt idx="1143">
                  <c:v>2.0235899999999996</c:v>
                </c:pt>
                <c:pt idx="1144">
                  <c:v>1.880403055555556</c:v>
                </c:pt>
                <c:pt idx="1145">
                  <c:v>1.6570068055555565</c:v>
                </c:pt>
                <c:pt idx="1146">
                  <c:v>1.4860998110143486</c:v>
                </c:pt>
                <c:pt idx="1147">
                  <c:v>1.3729129099212394</c:v>
                </c:pt>
                <c:pt idx="1148">
                  <c:v>1.237874704191765</c:v>
                </c:pt>
                <c:pt idx="1149">
                  <c:v>1.0858856767210221</c:v>
                </c:pt>
                <c:pt idx="1150">
                  <c:v>0.99078779928087068</c:v>
                </c:pt>
                <c:pt idx="1151">
                  <c:v>0.94246614112922156</c:v>
                </c:pt>
                <c:pt idx="1152">
                  <c:v>0.93149214707830097</c:v>
                </c:pt>
                <c:pt idx="1153">
                  <c:v>0.90893781913982064</c:v>
                </c:pt>
                <c:pt idx="1154">
                  <c:v>0.8821877259217662</c:v>
                </c:pt>
                <c:pt idx="1155">
                  <c:v>0.87444398546534341</c:v>
                </c:pt>
                <c:pt idx="1156">
                  <c:v>0.84674566573819032</c:v>
                </c:pt>
                <c:pt idx="1157">
                  <c:v>0.80853767235805463</c:v>
                </c:pt>
                <c:pt idx="1158">
                  <c:v>0.8105353032084891</c:v>
                </c:pt>
                <c:pt idx="1159">
                  <c:v>0.80702773041079678</c:v>
                </c:pt>
                <c:pt idx="1160">
                  <c:v>0.77767844601258107</c:v>
                </c:pt>
                <c:pt idx="1161">
                  <c:v>0.75437969472777733</c:v>
                </c:pt>
                <c:pt idx="1162">
                  <c:v>0.75729351265655298</c:v>
                </c:pt>
                <c:pt idx="1163">
                  <c:v>0.72970559157720905</c:v>
                </c:pt>
                <c:pt idx="1164">
                  <c:v>0.72062501280218705</c:v>
                </c:pt>
                <c:pt idx="1165">
                  <c:v>0.72121211485615178</c:v>
                </c:pt>
                <c:pt idx="1166">
                  <c:v>0.72142293150758363</c:v>
                </c:pt>
                <c:pt idx="1167">
                  <c:v>0.7196147556075666</c:v>
                </c:pt>
                <c:pt idx="1168">
                  <c:v>0.71341503317054078</c:v>
                </c:pt>
                <c:pt idx="1169">
                  <c:v>0.69782199227598696</c:v>
                </c:pt>
                <c:pt idx="1170">
                  <c:v>0.68500110539018977</c:v>
                </c:pt>
                <c:pt idx="1171">
                  <c:v>0.67525697574756249</c:v>
                </c:pt>
                <c:pt idx="1172">
                  <c:v>0.65613842702106062</c:v>
                </c:pt>
                <c:pt idx="1173">
                  <c:v>0.6463547790660259</c:v>
                </c:pt>
                <c:pt idx="1174">
                  <c:v>0.63921357416538693</c:v>
                </c:pt>
                <c:pt idx="1175">
                  <c:v>0.64054037812569764</c:v>
                </c:pt>
                <c:pt idx="1176">
                  <c:v>0.61034680710827593</c:v>
                </c:pt>
                <c:pt idx="1177">
                  <c:v>0.5929423596144886</c:v>
                </c:pt>
                <c:pt idx="1178">
                  <c:v>0.59179878538395259</c:v>
                </c:pt>
                <c:pt idx="1179">
                  <c:v>0.58733372376094706</c:v>
                </c:pt>
                <c:pt idx="1180">
                  <c:v>0.57616778440933558</c:v>
                </c:pt>
                <c:pt idx="1181">
                  <c:v>0.57871151757645611</c:v>
                </c:pt>
                <c:pt idx="1182">
                  <c:v>0.55869859376233089</c:v>
                </c:pt>
                <c:pt idx="1183">
                  <c:v>0.56082372655202362</c:v>
                </c:pt>
                <c:pt idx="1184">
                  <c:v>0.55960310345497877</c:v>
                </c:pt>
                <c:pt idx="1185">
                  <c:v>0.54409104198683367</c:v>
                </c:pt>
                <c:pt idx="1186">
                  <c:v>0.54172168840868573</c:v>
                </c:pt>
                <c:pt idx="1187">
                  <c:v>0.53173307460026831</c:v>
                </c:pt>
                <c:pt idx="1188">
                  <c:v>0.5176171593531087</c:v>
                </c:pt>
                <c:pt idx="1189">
                  <c:v>0.50954065655574221</c:v>
                </c:pt>
                <c:pt idx="1190">
                  <c:v>0.50195104400513968</c:v>
                </c:pt>
                <c:pt idx="1191">
                  <c:v>0.50285738201298757</c:v>
                </c:pt>
                <c:pt idx="1192">
                  <c:v>0.5133150983232827</c:v>
                </c:pt>
                <c:pt idx="1193">
                  <c:v>0.48462816211599158</c:v>
                </c:pt>
                <c:pt idx="1194">
                  <c:v>0.50389279430905953</c:v>
                </c:pt>
                <c:pt idx="1195">
                  <c:v>0.50522369888742558</c:v>
                </c:pt>
                <c:pt idx="1196">
                  <c:v>0.49306230118568239</c:v>
                </c:pt>
                <c:pt idx="1197">
                  <c:v>0.48795437982772627</c:v>
                </c:pt>
                <c:pt idx="1198">
                  <c:v>0.48960517155936251</c:v>
                </c:pt>
                <c:pt idx="1199">
                  <c:v>0.49651868870098975</c:v>
                </c:pt>
                <c:pt idx="1200">
                  <c:v>0.4867339060818604</c:v>
                </c:pt>
                <c:pt idx="1201">
                  <c:v>0.48887510588459293</c:v>
                </c:pt>
                <c:pt idx="1202">
                  <c:v>0.47377136779425083</c:v>
                </c:pt>
                <c:pt idx="1203">
                  <c:v>0.46011195824208928</c:v>
                </c:pt>
                <c:pt idx="1204">
                  <c:v>0.4563100704066575</c:v>
                </c:pt>
                <c:pt idx="1205">
                  <c:v>0.44333329857198595</c:v>
                </c:pt>
                <c:pt idx="1206">
                  <c:v>0.44708899369631888</c:v>
                </c:pt>
                <c:pt idx="1207">
                  <c:v>0.44299283644936299</c:v>
                </c:pt>
                <c:pt idx="1208">
                  <c:v>0.44825325550024203</c:v>
                </c:pt>
                <c:pt idx="1209">
                  <c:v>0.45287171450679853</c:v>
                </c:pt>
                <c:pt idx="1210">
                  <c:v>0.43191834827303982</c:v>
                </c:pt>
                <c:pt idx="1211">
                  <c:v>0.43576139668216346</c:v>
                </c:pt>
                <c:pt idx="1212">
                  <c:v>0.44194355804042229</c:v>
                </c:pt>
                <c:pt idx="1213">
                  <c:v>0.42601360773847874</c:v>
                </c:pt>
                <c:pt idx="1214">
                  <c:v>0.42650625023101385</c:v>
                </c:pt>
                <c:pt idx="1215">
                  <c:v>0.41510056688146113</c:v>
                </c:pt>
                <c:pt idx="1216">
                  <c:v>0.42755211218657468</c:v>
                </c:pt>
                <c:pt idx="1217">
                  <c:v>0.41640344701478382</c:v>
                </c:pt>
                <c:pt idx="1218">
                  <c:v>0.39978546971154494</c:v>
                </c:pt>
                <c:pt idx="1219">
                  <c:v>0.38603075554844141</c:v>
                </c:pt>
                <c:pt idx="1220">
                  <c:v>0.40328853963258682</c:v>
                </c:pt>
                <c:pt idx="1221">
                  <c:v>0.38702684350533445</c:v>
                </c:pt>
                <c:pt idx="1222">
                  <c:v>0.39413599449297232</c:v>
                </c:pt>
                <c:pt idx="1223">
                  <c:v>0.40948304412945941</c:v>
                </c:pt>
                <c:pt idx="1224">
                  <c:v>0.38722319425824792</c:v>
                </c:pt>
                <c:pt idx="1225">
                  <c:v>0.39161618805057286</c:v>
                </c:pt>
                <c:pt idx="1226">
                  <c:v>0.37463115617543463</c:v>
                </c:pt>
                <c:pt idx="1227">
                  <c:v>0.38278463821306852</c:v>
                </c:pt>
                <c:pt idx="1228">
                  <c:v>0.39045697388910128</c:v>
                </c:pt>
                <c:pt idx="1229">
                  <c:v>0.38723248084378081</c:v>
                </c:pt>
                <c:pt idx="1230">
                  <c:v>0.39717819126546894</c:v>
                </c:pt>
                <c:pt idx="1231">
                  <c:v>0.38364481188030991</c:v>
                </c:pt>
                <c:pt idx="1232">
                  <c:v>0.39525305674196626</c:v>
                </c:pt>
                <c:pt idx="1233">
                  <c:v>0.38817785050135251</c:v>
                </c:pt>
                <c:pt idx="1234">
                  <c:v>0.36121562103375832</c:v>
                </c:pt>
                <c:pt idx="1235">
                  <c:v>0.36463061915747547</c:v>
                </c:pt>
                <c:pt idx="1236">
                  <c:v>0.37633465792771792</c:v>
                </c:pt>
                <c:pt idx="1237">
                  <c:v>0.355602280020198</c:v>
                </c:pt>
                <c:pt idx="1238">
                  <c:v>0.36177445993068835</c:v>
                </c:pt>
                <c:pt idx="1239">
                  <c:v>0.37536447405107043</c:v>
                </c:pt>
                <c:pt idx="1240">
                  <c:v>0.3636955010571718</c:v>
                </c:pt>
                <c:pt idx="1241">
                  <c:v>0.36118253788941368</c:v>
                </c:pt>
                <c:pt idx="1242">
                  <c:v>0.36074418057511465</c:v>
                </c:pt>
                <c:pt idx="1243">
                  <c:v>0.35097866477203765</c:v>
                </c:pt>
                <c:pt idx="1244">
                  <c:v>0.36658155904893192</c:v>
                </c:pt>
                <c:pt idx="1245">
                  <c:v>0.35527896106187989</c:v>
                </c:pt>
                <c:pt idx="1246">
                  <c:v>0.36633640494175923</c:v>
                </c:pt>
                <c:pt idx="1247">
                  <c:v>0.50812074228320769</c:v>
                </c:pt>
                <c:pt idx="1248">
                  <c:v>0.50780957174453867</c:v>
                </c:pt>
                <c:pt idx="1249">
                  <c:v>0.42414343239740981</c:v>
                </c:pt>
                <c:pt idx="1250">
                  <c:v>0.37956292774334954</c:v>
                </c:pt>
                <c:pt idx="1251">
                  <c:v>0.38841346817504252</c:v>
                </c:pt>
                <c:pt idx="1252">
                  <c:v>0.37541274924478657</c:v>
                </c:pt>
                <c:pt idx="1253">
                  <c:v>0.35581402962906394</c:v>
                </c:pt>
                <c:pt idx="1254">
                  <c:v>0.36295555440596966</c:v>
                </c:pt>
                <c:pt idx="1255">
                  <c:v>0.34539811587754315</c:v>
                </c:pt>
                <c:pt idx="1256">
                  <c:v>0.36158018747910453</c:v>
                </c:pt>
                <c:pt idx="1257">
                  <c:v>0.34741721139810688</c:v>
                </c:pt>
                <c:pt idx="1258">
                  <c:v>0.34447687585417286</c:v>
                </c:pt>
                <c:pt idx="1259">
                  <c:v>0.34931822489618092</c:v>
                </c:pt>
                <c:pt idx="1260">
                  <c:v>0.35194739911926726</c:v>
                </c:pt>
                <c:pt idx="1261">
                  <c:v>0.33764483119229494</c:v>
                </c:pt>
                <c:pt idx="1262">
                  <c:v>0.332734505314419</c:v>
                </c:pt>
                <c:pt idx="1263">
                  <c:v>0.33663166560687302</c:v>
                </c:pt>
                <c:pt idx="1264">
                  <c:v>0.36261714139503731</c:v>
                </c:pt>
                <c:pt idx="1265">
                  <c:v>0.36194205700243831</c:v>
                </c:pt>
                <c:pt idx="1266">
                  <c:v>0.3382608066085584</c:v>
                </c:pt>
                <c:pt idx="1267">
                  <c:v>0.34930804788081038</c:v>
                </c:pt>
                <c:pt idx="1268">
                  <c:v>0.33211519441595788</c:v>
                </c:pt>
                <c:pt idx="1269">
                  <c:v>0.34690199721277093</c:v>
                </c:pt>
                <c:pt idx="1270">
                  <c:v>0.39739421138056913</c:v>
                </c:pt>
                <c:pt idx="1271">
                  <c:v>0.46369074012550926</c:v>
                </c:pt>
                <c:pt idx="1272">
                  <c:v>0.39526402052847331</c:v>
                </c:pt>
                <c:pt idx="1273">
                  <c:v>0.37193839675870138</c:v>
                </c:pt>
                <c:pt idx="1274">
                  <c:v>0.36266788865877381</c:v>
                </c:pt>
                <c:pt idx="1275">
                  <c:v>0.39335401400845393</c:v>
                </c:pt>
                <c:pt idx="1276">
                  <c:v>0.62003385804601163</c:v>
                </c:pt>
                <c:pt idx="1277">
                  <c:v>1.6284900334759955</c:v>
                </c:pt>
                <c:pt idx="1278">
                  <c:v>3.5266426388888763</c:v>
                </c:pt>
                <c:pt idx="1279">
                  <c:v>3.5024362499999944</c:v>
                </c:pt>
                <c:pt idx="1280">
                  <c:v>3.224473055555559</c:v>
                </c:pt>
                <c:pt idx="1281">
                  <c:v>2.0553865277777792</c:v>
                </c:pt>
                <c:pt idx="1282">
                  <c:v>0.94585097579460553</c:v>
                </c:pt>
                <c:pt idx="1283">
                  <c:v>0.73826995297047326</c:v>
                </c:pt>
                <c:pt idx="1284">
                  <c:v>0.59728893336272837</c:v>
                </c:pt>
                <c:pt idx="1285">
                  <c:v>0.53874579976153769</c:v>
                </c:pt>
                <c:pt idx="1286">
                  <c:v>0.50780155789462278</c:v>
                </c:pt>
                <c:pt idx="1287">
                  <c:v>0.47492741545788802</c:v>
                </c:pt>
                <c:pt idx="1288">
                  <c:v>0.4616772105593655</c:v>
                </c:pt>
                <c:pt idx="1289">
                  <c:v>0.44440912785304681</c:v>
                </c:pt>
                <c:pt idx="1290">
                  <c:v>0.43189397057472545</c:v>
                </c:pt>
                <c:pt idx="1291">
                  <c:v>0.4238568063824405</c:v>
                </c:pt>
                <c:pt idx="1292">
                  <c:v>0.42561736816328488</c:v>
                </c:pt>
                <c:pt idx="1293">
                  <c:v>0.71195978805868565</c:v>
                </c:pt>
                <c:pt idx="1294">
                  <c:v>1.0364422114079879</c:v>
                </c:pt>
                <c:pt idx="1295">
                  <c:v>1.2249577208764231</c:v>
                </c:pt>
                <c:pt idx="1296">
                  <c:v>1.0584498881330431</c:v>
                </c:pt>
                <c:pt idx="1297">
                  <c:v>2.2990915277777804</c:v>
                </c:pt>
                <c:pt idx="1298">
                  <c:v>1.9265593055555581</c:v>
                </c:pt>
                <c:pt idx="1299">
                  <c:v>1.6580325000000042</c:v>
                </c:pt>
                <c:pt idx="1300">
                  <c:v>1.542539305555555</c:v>
                </c:pt>
                <c:pt idx="1301">
                  <c:v>0.969734251496286</c:v>
                </c:pt>
                <c:pt idx="1302">
                  <c:v>0.8613505811701927</c:v>
                </c:pt>
                <c:pt idx="1303">
                  <c:v>0.76043064899552115</c:v>
                </c:pt>
                <c:pt idx="1304">
                  <c:v>0.77534395432308112</c:v>
                </c:pt>
                <c:pt idx="1305">
                  <c:v>0.85565982864250989</c:v>
                </c:pt>
                <c:pt idx="1306">
                  <c:v>0.85003002723514365</c:v>
                </c:pt>
                <c:pt idx="1307">
                  <c:v>0.8568415523868812</c:v>
                </c:pt>
                <c:pt idx="1308">
                  <c:v>0.91363262743768969</c:v>
                </c:pt>
                <c:pt idx="1309">
                  <c:v>0.90629916129905341</c:v>
                </c:pt>
                <c:pt idx="1310">
                  <c:v>0.83794412781958105</c:v>
                </c:pt>
                <c:pt idx="1311">
                  <c:v>0.77652066866699565</c:v>
                </c:pt>
                <c:pt idx="1312">
                  <c:v>0.72135715906513853</c:v>
                </c:pt>
                <c:pt idx="1313">
                  <c:v>0.67533441267299532</c:v>
                </c:pt>
                <c:pt idx="1314">
                  <c:v>0.64780328677955301</c:v>
                </c:pt>
                <c:pt idx="1315">
                  <c:v>0.62827111386336765</c:v>
                </c:pt>
                <c:pt idx="1316">
                  <c:v>0.60226398914512858</c:v>
                </c:pt>
                <c:pt idx="1317">
                  <c:v>0.573109759767924</c:v>
                </c:pt>
                <c:pt idx="1318">
                  <c:v>0.55737391263907599</c:v>
                </c:pt>
                <c:pt idx="1319">
                  <c:v>0.53805410235812079</c:v>
                </c:pt>
                <c:pt idx="1320">
                  <c:v>0.54249387865791587</c:v>
                </c:pt>
                <c:pt idx="1321">
                  <c:v>1.0439738567106978</c:v>
                </c:pt>
                <c:pt idx="1322">
                  <c:v>2.4531508333333307</c:v>
                </c:pt>
                <c:pt idx="1323">
                  <c:v>2.9383043055555511</c:v>
                </c:pt>
                <c:pt idx="1324">
                  <c:v>2.6948044444444532</c:v>
                </c:pt>
                <c:pt idx="1325">
                  <c:v>3.2856044444444441</c:v>
                </c:pt>
                <c:pt idx="1326">
                  <c:v>5.2237566666666675</c:v>
                </c:pt>
                <c:pt idx="1327">
                  <c:v>5.8982533333333338</c:v>
                </c:pt>
                <c:pt idx="1328">
                  <c:v>6.1602156944444326</c:v>
                </c:pt>
                <c:pt idx="1329">
                  <c:v>6.3325323611111042</c:v>
                </c:pt>
                <c:pt idx="1330">
                  <c:v>6.7565544444444425</c:v>
                </c:pt>
                <c:pt idx="1331">
                  <c:v>7.0431334722222214</c:v>
                </c:pt>
                <c:pt idx="1332">
                  <c:v>6.5030027777777653</c:v>
                </c:pt>
                <c:pt idx="1333">
                  <c:v>5.8871758333333295</c:v>
                </c:pt>
                <c:pt idx="1334">
                  <c:v>5.5708516666666767</c:v>
                </c:pt>
                <c:pt idx="1335">
                  <c:v>5.3733029166666553</c:v>
                </c:pt>
                <c:pt idx="1336">
                  <c:v>5.5612101388888897</c:v>
                </c:pt>
                <c:pt idx="1337">
                  <c:v>5.9739495833333383</c:v>
                </c:pt>
                <c:pt idx="1338">
                  <c:v>5.9288190277777675</c:v>
                </c:pt>
                <c:pt idx="1339">
                  <c:v>5.6299316666666686</c:v>
                </c:pt>
                <c:pt idx="1340">
                  <c:v>5.1308287499999885</c:v>
                </c:pt>
                <c:pt idx="1341">
                  <c:v>4.5964419444444484</c:v>
                </c:pt>
                <c:pt idx="1342">
                  <c:v>4.1730352777777657</c:v>
                </c:pt>
                <c:pt idx="1343">
                  <c:v>4.0037956944444524</c:v>
                </c:pt>
                <c:pt idx="1344">
                  <c:v>6.5778784722222232</c:v>
                </c:pt>
                <c:pt idx="1345">
                  <c:v>10.066265277777759</c:v>
                </c:pt>
                <c:pt idx="1346">
                  <c:v>10.600652083333321</c:v>
                </c:pt>
                <c:pt idx="1347">
                  <c:v>10.733582083333365</c:v>
                </c:pt>
                <c:pt idx="1348">
                  <c:v>10.596344166666656</c:v>
                </c:pt>
                <c:pt idx="1349">
                  <c:v>9.9930306944444247</c:v>
                </c:pt>
                <c:pt idx="1350">
                  <c:v>10.408847222222221</c:v>
                </c:pt>
                <c:pt idx="1351">
                  <c:v>10.11201125</c:v>
                </c:pt>
                <c:pt idx="1352">
                  <c:v>9.7575312500000049</c:v>
                </c:pt>
                <c:pt idx="1353">
                  <c:v>9.3644851388889343</c:v>
                </c:pt>
                <c:pt idx="1354">
                  <c:v>8.6705002777777747</c:v>
                </c:pt>
                <c:pt idx="1355">
                  <c:v>7.4975161111111071</c:v>
                </c:pt>
                <c:pt idx="1356">
                  <c:v>6.8000438888889025</c:v>
                </c:pt>
                <c:pt idx="1357">
                  <c:v>6.6632162500000103</c:v>
                </c:pt>
                <c:pt idx="1358">
                  <c:v>6.2406301388888803</c:v>
                </c:pt>
                <c:pt idx="1359">
                  <c:v>5.8440966666666645</c:v>
                </c:pt>
                <c:pt idx="1360">
                  <c:v>5.3648922222221982</c:v>
                </c:pt>
                <c:pt idx="1361">
                  <c:v>4.9425112499999857</c:v>
                </c:pt>
                <c:pt idx="1362">
                  <c:v>4.5771588888888886</c:v>
                </c:pt>
                <c:pt idx="1363">
                  <c:v>4.2501675000000052</c:v>
                </c:pt>
                <c:pt idx="1364">
                  <c:v>4.2440133333333412</c:v>
                </c:pt>
                <c:pt idx="1365">
                  <c:v>3.7223451388888775</c:v>
                </c:pt>
                <c:pt idx="1366">
                  <c:v>3.4361763888888821</c:v>
                </c:pt>
                <c:pt idx="1367">
                  <c:v>3.5371047222222201</c:v>
                </c:pt>
                <c:pt idx="1368">
                  <c:v>3.4296119444444431</c:v>
                </c:pt>
                <c:pt idx="1369">
                  <c:v>3.2453972222222411</c:v>
                </c:pt>
                <c:pt idx="1370">
                  <c:v>3.062413333333323</c:v>
                </c:pt>
                <c:pt idx="1371">
                  <c:v>7.1526776388888855</c:v>
                </c:pt>
                <c:pt idx="1372">
                  <c:v>14.288639027777769</c:v>
                </c:pt>
                <c:pt idx="1373">
                  <c:v>10.345049027777756</c:v>
                </c:pt>
                <c:pt idx="1374">
                  <c:v>10.639833611111133</c:v>
                </c:pt>
                <c:pt idx="1375">
                  <c:v>10.57008638888888</c:v>
                </c:pt>
                <c:pt idx="1376">
                  <c:v>10.348126111111098</c:v>
                </c:pt>
                <c:pt idx="1377">
                  <c:v>10.115703749999994</c:v>
                </c:pt>
                <c:pt idx="1378">
                  <c:v>9.815790694444452</c:v>
                </c:pt>
                <c:pt idx="1379">
                  <c:v>9.4266422222222488</c:v>
                </c:pt>
                <c:pt idx="1380">
                  <c:v>8.9010763888889208</c:v>
                </c:pt>
                <c:pt idx="1381">
                  <c:v>8.0764180555555587</c:v>
                </c:pt>
                <c:pt idx="1382">
                  <c:v>7.1118549999999914</c:v>
                </c:pt>
                <c:pt idx="1383">
                  <c:v>6.3321220833333323</c:v>
                </c:pt>
                <c:pt idx="1384">
                  <c:v>5.8888169444444385</c:v>
                </c:pt>
                <c:pt idx="1385">
                  <c:v>5.5070534722222364</c:v>
                </c:pt>
                <c:pt idx="1386">
                  <c:v>5.3653025000000056</c:v>
                </c:pt>
                <c:pt idx="1387">
                  <c:v>5.699268611111119</c:v>
                </c:pt>
                <c:pt idx="1388">
                  <c:v>20.429266527777703</c:v>
                </c:pt>
                <c:pt idx="1389">
                  <c:v>16.969599166666676</c:v>
                </c:pt>
                <c:pt idx="1390">
                  <c:v>15.326846944444426</c:v>
                </c:pt>
                <c:pt idx="1391">
                  <c:v>13.357308472222188</c:v>
                </c:pt>
                <c:pt idx="1392">
                  <c:v>12.610602916666677</c:v>
                </c:pt>
                <c:pt idx="1393">
                  <c:v>12.330588333333306</c:v>
                </c:pt>
                <c:pt idx="1394">
                  <c:v>12.252635555555552</c:v>
                </c:pt>
                <c:pt idx="1395">
                  <c:v>18.647430138888947</c:v>
                </c:pt>
                <c:pt idx="1396">
                  <c:v>13.418644999999996</c:v>
                </c:pt>
                <c:pt idx="1397">
                  <c:v>12.53941972222222</c:v>
                </c:pt>
                <c:pt idx="1398">
                  <c:v>13.876104722222196</c:v>
                </c:pt>
                <c:pt idx="1399">
                  <c:v>13.490648749999989</c:v>
                </c:pt>
                <c:pt idx="1400">
                  <c:v>12.725480694444444</c:v>
                </c:pt>
                <c:pt idx="1401">
                  <c:v>12.369564722222215</c:v>
                </c:pt>
                <c:pt idx="1402">
                  <c:v>12.132629305555538</c:v>
                </c:pt>
                <c:pt idx="1403">
                  <c:v>11.943286111111107</c:v>
                </c:pt>
                <c:pt idx="1404">
                  <c:v>11.739993472222233</c:v>
                </c:pt>
                <c:pt idx="1405">
                  <c:v>11.553727361111131</c:v>
                </c:pt>
                <c:pt idx="1406">
                  <c:v>11.37156402777782</c:v>
                </c:pt>
                <c:pt idx="1407">
                  <c:v>11.241916250000019</c:v>
                </c:pt>
                <c:pt idx="1408">
                  <c:v>11.140167361111097</c:v>
                </c:pt>
                <c:pt idx="1409">
                  <c:v>11.04211097222225</c:v>
                </c:pt>
                <c:pt idx="1410">
                  <c:v>11.215453333333357</c:v>
                </c:pt>
                <c:pt idx="1411">
                  <c:v>11.394539583333374</c:v>
                </c:pt>
                <c:pt idx="1412">
                  <c:v>11.442952361111121</c:v>
                </c:pt>
                <c:pt idx="1413">
                  <c:v>11.55680444444447</c:v>
                </c:pt>
                <c:pt idx="1414">
                  <c:v>11.779585277777805</c:v>
                </c:pt>
                <c:pt idx="1415">
                  <c:v>12.249353333333298</c:v>
                </c:pt>
                <c:pt idx="1416">
                  <c:v>12.35171763888888</c:v>
                </c:pt>
                <c:pt idx="1417">
                  <c:v>12.206274166666649</c:v>
                </c:pt>
                <c:pt idx="1418">
                  <c:v>12.06493347222222</c:v>
                </c:pt>
                <c:pt idx="1419">
                  <c:v>11.867179583333334</c:v>
                </c:pt>
                <c:pt idx="1420">
                  <c:v>11.731172499999998</c:v>
                </c:pt>
                <c:pt idx="1421">
                  <c:v>11.54408583333335</c:v>
                </c:pt>
                <c:pt idx="1422">
                  <c:v>11.456081250000048</c:v>
                </c:pt>
                <c:pt idx="1423">
                  <c:v>11.350434722222287</c:v>
                </c:pt>
                <c:pt idx="1424">
                  <c:v>11.290944444444481</c:v>
                </c:pt>
                <c:pt idx="1425">
                  <c:v>11.573830972222257</c:v>
                </c:pt>
                <c:pt idx="1426">
                  <c:v>11.912720416666676</c:v>
                </c:pt>
                <c:pt idx="1427">
                  <c:v>12.18063180555553</c:v>
                </c:pt>
                <c:pt idx="1428">
                  <c:v>12.73183999999997</c:v>
                </c:pt>
                <c:pt idx="1429">
                  <c:v>13.320383472222254</c:v>
                </c:pt>
                <c:pt idx="1430">
                  <c:v>13.450031250000055</c:v>
                </c:pt>
                <c:pt idx="1431">
                  <c:v>13.629117500000023</c:v>
                </c:pt>
                <c:pt idx="1432">
                  <c:v>13.640810416666699</c:v>
                </c:pt>
                <c:pt idx="1433">
                  <c:v>13.583576666666708</c:v>
                </c:pt>
                <c:pt idx="1434">
                  <c:v>13.460083055555589</c:v>
                </c:pt>
                <c:pt idx="1435">
                  <c:v>13.371463055555592</c:v>
                </c:pt>
                <c:pt idx="1436">
                  <c:v>13.172888611111119</c:v>
                </c:pt>
                <c:pt idx="1437">
                  <c:v>13.100474583333304</c:v>
                </c:pt>
                <c:pt idx="1438">
                  <c:v>12.984776249999975</c:v>
                </c:pt>
                <c:pt idx="1439">
                  <c:v>12.807741388888862</c:v>
                </c:pt>
                <c:pt idx="1440">
                  <c:v>12.659425972222218</c:v>
                </c:pt>
                <c:pt idx="1441">
                  <c:v>12.592755833333324</c:v>
                </c:pt>
                <c:pt idx="1442">
                  <c:v>12.516033888888874</c:v>
                </c:pt>
                <c:pt idx="1443">
                  <c:v>12.53347069444442</c:v>
                </c:pt>
                <c:pt idx="1444">
                  <c:v>13.256175000000033</c:v>
                </c:pt>
                <c:pt idx="1445">
                  <c:v>13.7083011111111</c:v>
                </c:pt>
                <c:pt idx="1446">
                  <c:v>13.738866805555569</c:v>
                </c:pt>
                <c:pt idx="1447">
                  <c:v>13.703377777777799</c:v>
                </c:pt>
                <c:pt idx="1448">
                  <c:v>13.674042916666718</c:v>
                </c:pt>
                <c:pt idx="1449">
                  <c:v>13.669735000000026</c:v>
                </c:pt>
                <c:pt idx="1450">
                  <c:v>12.317254305555528</c:v>
                </c:pt>
                <c:pt idx="1451">
                  <c:v>12.384744999999992</c:v>
                </c:pt>
                <c:pt idx="1452">
                  <c:v>12.481980833333306</c:v>
                </c:pt>
                <c:pt idx="1453">
                  <c:v>12.439517083333296</c:v>
                </c:pt>
                <c:pt idx="1454">
                  <c:v>12.376334305555527</c:v>
                </c:pt>
                <c:pt idx="1455">
                  <c:v>12.247301944444397</c:v>
                </c:pt>
                <c:pt idx="1456">
                  <c:v>12.114166805555543</c:v>
                </c:pt>
                <c:pt idx="1457">
                  <c:v>12.012007638888898</c:v>
                </c:pt>
                <c:pt idx="1458">
                  <c:v>11.927080138888886</c:v>
                </c:pt>
                <c:pt idx="1459">
                  <c:v>11.88605236111111</c:v>
                </c:pt>
                <c:pt idx="1460">
                  <c:v>11.859384305555572</c:v>
                </c:pt>
                <c:pt idx="1461">
                  <c:v>11.77691847222223</c:v>
                </c:pt>
                <c:pt idx="1462">
                  <c:v>11.672913055555568</c:v>
                </c:pt>
                <c:pt idx="1463">
                  <c:v>11.506135138888935</c:v>
                </c:pt>
                <c:pt idx="1464">
                  <c:v>11.273097361111121</c:v>
                </c:pt>
                <c:pt idx="1465">
                  <c:v>11.047649722222246</c:v>
                </c:pt>
                <c:pt idx="1466">
                  <c:v>10.774404722222236</c:v>
                </c:pt>
                <c:pt idx="1467">
                  <c:v>10.437361527777748</c:v>
                </c:pt>
                <c:pt idx="1468">
                  <c:v>10.041853749999968</c:v>
                </c:pt>
                <c:pt idx="1469">
                  <c:v>9.6531155555555443</c:v>
                </c:pt>
                <c:pt idx="1470">
                  <c:v>9.2483765277777721</c:v>
                </c:pt>
                <c:pt idx="1471">
                  <c:v>8.8165591666666767</c:v>
                </c:pt>
                <c:pt idx="1472">
                  <c:v>8.3558172222222282</c:v>
                </c:pt>
                <c:pt idx="1473">
                  <c:v>7.7496318055555538</c:v>
                </c:pt>
                <c:pt idx="1474">
                  <c:v>7.1621140277777542</c:v>
                </c:pt>
                <c:pt idx="1475">
                  <c:v>6.5967512499999863</c:v>
                </c:pt>
                <c:pt idx="1476">
                  <c:v>6.1544718055555396</c:v>
                </c:pt>
                <c:pt idx="1477">
                  <c:v>5.8200954166666685</c:v>
                </c:pt>
                <c:pt idx="1478">
                  <c:v>5.4894115277777855</c:v>
                </c:pt>
                <c:pt idx="1479">
                  <c:v>5.2779133333333323</c:v>
                </c:pt>
                <c:pt idx="1480">
                  <c:v>5.1702154166666485</c:v>
                </c:pt>
                <c:pt idx="1481">
                  <c:v>5.0145149999999772</c:v>
                </c:pt>
                <c:pt idx="1482">
                  <c:v>4.8655841666666388</c:v>
                </c:pt>
                <c:pt idx="1483">
                  <c:v>4.7946061111111034</c:v>
                </c:pt>
                <c:pt idx="1484">
                  <c:v>4.5913134722222324</c:v>
                </c:pt>
                <c:pt idx="1485">
                  <c:v>4.3609425000000055</c:v>
                </c:pt>
                <c:pt idx="1486">
                  <c:v>4.0614397222222136</c:v>
                </c:pt>
                <c:pt idx="1487">
                  <c:v>3.8370177777777812</c:v>
                </c:pt>
                <c:pt idx="1488">
                  <c:v>3.7354740277777716</c:v>
                </c:pt>
                <c:pt idx="1489">
                  <c:v>3.594133333333327</c:v>
                </c:pt>
                <c:pt idx="1490">
                  <c:v>3.4966923611111067</c:v>
                </c:pt>
                <c:pt idx="1491">
                  <c:v>3.1756499999999943</c:v>
                </c:pt>
                <c:pt idx="1492">
                  <c:v>2.9071231944444409</c:v>
                </c:pt>
                <c:pt idx="1493">
                  <c:v>2.6933684722222253</c:v>
                </c:pt>
                <c:pt idx="1494">
                  <c:v>2.4127384722222187</c:v>
                </c:pt>
                <c:pt idx="1495">
                  <c:v>2.1526223611111144</c:v>
                </c:pt>
                <c:pt idx="1496">
                  <c:v>2.0196923611111131</c:v>
                </c:pt>
                <c:pt idx="1497">
                  <c:v>1.8047068055555546</c:v>
                </c:pt>
                <c:pt idx="1498">
                  <c:v>1.6479806944444408</c:v>
                </c:pt>
                <c:pt idx="1499">
                  <c:v>1.4520730555555552</c:v>
                </c:pt>
                <c:pt idx="1500">
                  <c:v>1.259652777777778</c:v>
                </c:pt>
                <c:pt idx="1501">
                  <c:v>1.1919336495514052</c:v>
                </c:pt>
                <c:pt idx="1502">
                  <c:v>1.0499789522598328</c:v>
                </c:pt>
                <c:pt idx="1503">
                  <c:v>0.98378015745388359</c:v>
                </c:pt>
                <c:pt idx="1504">
                  <c:v>0.95715050570938653</c:v>
                </c:pt>
                <c:pt idx="1505">
                  <c:v>0.93936058211336437</c:v>
                </c:pt>
                <c:pt idx="1506">
                  <c:v>0.91939215892854054</c:v>
                </c:pt>
                <c:pt idx="1507">
                  <c:v>0.88833914475073517</c:v>
                </c:pt>
                <c:pt idx="1508">
                  <c:v>0.86805790215903922</c:v>
                </c:pt>
                <c:pt idx="1509">
                  <c:v>0.84858106376403253</c:v>
                </c:pt>
                <c:pt idx="1510">
                  <c:v>0.82061019675034608</c:v>
                </c:pt>
                <c:pt idx="1511">
                  <c:v>0.80456124847488864</c:v>
                </c:pt>
                <c:pt idx="1512">
                  <c:v>0.77303514539852081</c:v>
                </c:pt>
                <c:pt idx="1513">
                  <c:v>0.76246568983817764</c:v>
                </c:pt>
                <c:pt idx="1514">
                  <c:v>0.75680715124767861</c:v>
                </c:pt>
                <c:pt idx="1515">
                  <c:v>0.7303944558174007</c:v>
                </c:pt>
                <c:pt idx="1516">
                  <c:v>0.70848990344826068</c:v>
                </c:pt>
                <c:pt idx="1517">
                  <c:v>0.6949855267395636</c:v>
                </c:pt>
                <c:pt idx="1518">
                  <c:v>0.67994226524475265</c:v>
                </c:pt>
                <c:pt idx="1519">
                  <c:v>0.65184854147319538</c:v>
                </c:pt>
                <c:pt idx="1520">
                  <c:v>0.64997216053179485</c:v>
                </c:pt>
                <c:pt idx="1521">
                  <c:v>0.64089171206556594</c:v>
                </c:pt>
                <c:pt idx="1522">
                  <c:v>0.63245672268160069</c:v>
                </c:pt>
                <c:pt idx="1523">
                  <c:v>0.6157873686171127</c:v>
                </c:pt>
                <c:pt idx="1524">
                  <c:v>0.60419763394911385</c:v>
                </c:pt>
                <c:pt idx="1525">
                  <c:v>0.59987383587360654</c:v>
                </c:pt>
                <c:pt idx="1526">
                  <c:v>0.58257068146632562</c:v>
                </c:pt>
                <c:pt idx="1527">
                  <c:v>0.56484104085015263</c:v>
                </c:pt>
                <c:pt idx="1528">
                  <c:v>0.57105274357352165</c:v>
                </c:pt>
                <c:pt idx="1529">
                  <c:v>0.56982160379955527</c:v>
                </c:pt>
                <c:pt idx="1530">
                  <c:v>0.55587706430240891</c:v>
                </c:pt>
                <c:pt idx="1531">
                  <c:v>0.54089543551883934</c:v>
                </c:pt>
                <c:pt idx="1532">
                  <c:v>0.54599985568243048</c:v>
                </c:pt>
                <c:pt idx="1533">
                  <c:v>0.54628028784043059</c:v>
                </c:pt>
                <c:pt idx="1534">
                  <c:v>0.51647422726345704</c:v>
                </c:pt>
                <c:pt idx="1535">
                  <c:v>0.52589199457737124</c:v>
                </c:pt>
                <c:pt idx="1536">
                  <c:v>0.52160821848022865</c:v>
                </c:pt>
                <c:pt idx="1537">
                  <c:v>0.50902553197472744</c:v>
                </c:pt>
                <c:pt idx="1538">
                  <c:v>0.4990657675323929</c:v>
                </c:pt>
                <c:pt idx="1539">
                  <c:v>0.47730611560193231</c:v>
                </c:pt>
                <c:pt idx="1540">
                  <c:v>0.51581230159278457</c:v>
                </c:pt>
                <c:pt idx="1541">
                  <c:v>0.66543963893865266</c:v>
                </c:pt>
                <c:pt idx="1542">
                  <c:v>0.66708045741251465</c:v>
                </c:pt>
                <c:pt idx="1543">
                  <c:v>0.67804557296043944</c:v>
                </c:pt>
                <c:pt idx="1544">
                  <c:v>0.65829276493211197</c:v>
                </c:pt>
                <c:pt idx="1545">
                  <c:v>0.65782953572834924</c:v>
                </c:pt>
                <c:pt idx="1546">
                  <c:v>0.6611562154101368</c:v>
                </c:pt>
                <c:pt idx="1547">
                  <c:v>0.65005385227743784</c:v>
                </c:pt>
                <c:pt idx="1548">
                  <c:v>0.65403353211869808</c:v>
                </c:pt>
                <c:pt idx="1549">
                  <c:v>0.62067838515731588</c:v>
                </c:pt>
                <c:pt idx="1550">
                  <c:v>0.61017738756844664</c:v>
                </c:pt>
                <c:pt idx="1551">
                  <c:v>0.60437020861239665</c:v>
                </c:pt>
                <c:pt idx="1552">
                  <c:v>0.60500130462072199</c:v>
                </c:pt>
                <c:pt idx="1553">
                  <c:v>0.62666383229505218</c:v>
                </c:pt>
                <c:pt idx="1554">
                  <c:v>0.61243387070285626</c:v>
                </c:pt>
                <c:pt idx="1555">
                  <c:v>0.60528032174981639</c:v>
                </c:pt>
                <c:pt idx="1556">
                  <c:v>0.59889423624562543</c:v>
                </c:pt>
                <c:pt idx="1557">
                  <c:v>0.62236831234026135</c:v>
                </c:pt>
                <c:pt idx="1558">
                  <c:v>0.5953785277030661</c:v>
                </c:pt>
                <c:pt idx="1559">
                  <c:v>0.5968455429483781</c:v>
                </c:pt>
                <c:pt idx="1560">
                  <c:v>0.57697552928575113</c:v>
                </c:pt>
                <c:pt idx="1561">
                  <c:v>0.58130965549289471</c:v>
                </c:pt>
                <c:pt idx="1562">
                  <c:v>0.55089859767891791</c:v>
                </c:pt>
                <c:pt idx="1563">
                  <c:v>0.54204128356497872</c:v>
                </c:pt>
                <c:pt idx="1564">
                  <c:v>0.56414263649606433</c:v>
                </c:pt>
                <c:pt idx="1565">
                  <c:v>0.58818483128249277</c:v>
                </c:pt>
                <c:pt idx="1566">
                  <c:v>0.57246868280361751</c:v>
                </c:pt>
                <c:pt idx="1567">
                  <c:v>0.56144413332918786</c:v>
                </c:pt>
                <c:pt idx="1568">
                  <c:v>0.56199229672039164</c:v>
                </c:pt>
                <c:pt idx="1569">
                  <c:v>0.54427847542318886</c:v>
                </c:pt>
                <c:pt idx="1570">
                  <c:v>0.56451735734162456</c:v>
                </c:pt>
                <c:pt idx="1571">
                  <c:v>0.56123218014013265</c:v>
                </c:pt>
                <c:pt idx="1572">
                  <c:v>0.55281264176588396</c:v>
                </c:pt>
                <c:pt idx="1573">
                  <c:v>0.5564107383569975</c:v>
                </c:pt>
                <c:pt idx="1574">
                  <c:v>0.55144300246188738</c:v>
                </c:pt>
                <c:pt idx="1575">
                  <c:v>0.56507520785864462</c:v>
                </c:pt>
                <c:pt idx="1576">
                  <c:v>0.53299668693851865</c:v>
                </c:pt>
                <c:pt idx="1577">
                  <c:v>0.54662006973929522</c:v>
                </c:pt>
                <c:pt idx="1578">
                  <c:v>0.55012471232738513</c:v>
                </c:pt>
                <c:pt idx="1579">
                  <c:v>0.50138480195322588</c:v>
                </c:pt>
                <c:pt idx="1580">
                  <c:v>0.52137064376888265</c:v>
                </c:pt>
                <c:pt idx="1581">
                  <c:v>0.50296816046920956</c:v>
                </c:pt>
                <c:pt idx="1582">
                  <c:v>0.50319060605544774</c:v>
                </c:pt>
                <c:pt idx="1583">
                  <c:v>0.51826090607229158</c:v>
                </c:pt>
                <c:pt idx="1584">
                  <c:v>0.50637243819437794</c:v>
                </c:pt>
                <c:pt idx="1585">
                  <c:v>0.50201818272156373</c:v>
                </c:pt>
                <c:pt idx="1586">
                  <c:v>0.53378643874029252</c:v>
                </c:pt>
                <c:pt idx="1587">
                  <c:v>0.53525615418196248</c:v>
                </c:pt>
                <c:pt idx="1588">
                  <c:v>0.53487509607533823</c:v>
                </c:pt>
                <c:pt idx="1589">
                  <c:v>0.52181169941361971</c:v>
                </c:pt>
                <c:pt idx="1590">
                  <c:v>0.4908652587103331</c:v>
                </c:pt>
                <c:pt idx="1591">
                  <c:v>0.50863234703770288</c:v>
                </c:pt>
                <c:pt idx="1592">
                  <c:v>0.51074869717579741</c:v>
                </c:pt>
                <c:pt idx="1593">
                  <c:v>0.51833225630801261</c:v>
                </c:pt>
                <c:pt idx="1594">
                  <c:v>0.50681323854295257</c:v>
                </c:pt>
                <c:pt idx="1595">
                  <c:v>0.49589777085992648</c:v>
                </c:pt>
                <c:pt idx="1596">
                  <c:v>0.49531394410618351</c:v>
                </c:pt>
                <c:pt idx="1597">
                  <c:v>0.473938034069877</c:v>
                </c:pt>
                <c:pt idx="1598">
                  <c:v>0.47207607436558907</c:v>
                </c:pt>
                <c:pt idx="1599">
                  <c:v>0.48209426085703538</c:v>
                </c:pt>
                <c:pt idx="1600">
                  <c:v>0.47590164046924388</c:v>
                </c:pt>
                <c:pt idx="1601">
                  <c:v>0.47820566277409832</c:v>
                </c:pt>
                <c:pt idx="1602">
                  <c:v>9.2522004166666755E-2</c:v>
                </c:pt>
                <c:pt idx="1603">
                  <c:v>9.3879000000000046E-2</c:v>
                </c:pt>
                <c:pt idx="1604">
                  <c:v>9.3879000000000046E-2</c:v>
                </c:pt>
                <c:pt idx="1605">
                  <c:v>9.3879000000000046E-2</c:v>
                </c:pt>
                <c:pt idx="1606">
                  <c:v>9.3879000000000046E-2</c:v>
                </c:pt>
                <c:pt idx="1607">
                  <c:v>9.3879000000000046E-2</c:v>
                </c:pt>
                <c:pt idx="1608">
                  <c:v>9.3879000000000046E-2</c:v>
                </c:pt>
                <c:pt idx="1609">
                  <c:v>9.3879000000000046E-2</c:v>
                </c:pt>
                <c:pt idx="1610">
                  <c:v>9.3879000000000046E-2</c:v>
                </c:pt>
                <c:pt idx="1611">
                  <c:v>9.4265333333333451E-2</c:v>
                </c:pt>
                <c:pt idx="1612">
                  <c:v>0.11072071875000018</c:v>
                </c:pt>
                <c:pt idx="1613">
                  <c:v>0.1051092270833336</c:v>
                </c:pt>
                <c:pt idx="1614">
                  <c:v>0.10157910625000002</c:v>
                </c:pt>
                <c:pt idx="1615">
                  <c:v>0.10135937916666658</c:v>
                </c:pt>
                <c:pt idx="1616">
                  <c:v>0.10218516666666673</c:v>
                </c:pt>
                <c:pt idx="1617">
                  <c:v>0.10222862916666679</c:v>
                </c:pt>
                <c:pt idx="1618">
                  <c:v>0.10199682916666693</c:v>
                </c:pt>
                <c:pt idx="1619">
                  <c:v>0.10299646666666669</c:v>
                </c:pt>
                <c:pt idx="1620">
                  <c:v>0.10230106666666668</c:v>
                </c:pt>
                <c:pt idx="1621">
                  <c:v>0.10173846875000009</c:v>
                </c:pt>
                <c:pt idx="1622">
                  <c:v>9.9886483333333345E-2</c:v>
                </c:pt>
                <c:pt idx="1623">
                  <c:v>9.8126252083333615E-2</c:v>
                </c:pt>
                <c:pt idx="1624">
                  <c:v>9.8546389583333657E-2</c:v>
                </c:pt>
                <c:pt idx="1625">
                  <c:v>9.8164885416667028E-2</c:v>
                </c:pt>
                <c:pt idx="1626">
                  <c:v>0.11473617083333362</c:v>
                </c:pt>
                <c:pt idx="1627">
                  <c:v>0.11487138750000005</c:v>
                </c:pt>
                <c:pt idx="1628">
                  <c:v>0.11349024583333357</c:v>
                </c:pt>
                <c:pt idx="1629">
                  <c:v>0.11411079374999999</c:v>
                </c:pt>
                <c:pt idx="1630">
                  <c:v>0.11608833749999994</c:v>
                </c:pt>
                <c:pt idx="1631">
                  <c:v>0.11758055000000006</c:v>
                </c:pt>
                <c:pt idx="1632">
                  <c:v>0.11754433125000009</c:v>
                </c:pt>
                <c:pt idx="1633">
                  <c:v>0.11754674583333358</c:v>
                </c:pt>
                <c:pt idx="1634">
                  <c:v>0.14762521041666676</c:v>
                </c:pt>
                <c:pt idx="1635">
                  <c:v>0.13480860208333342</c:v>
                </c:pt>
                <c:pt idx="1636">
                  <c:v>0.11108049166666664</c:v>
                </c:pt>
                <c:pt idx="1637">
                  <c:v>9.8623656250000066E-2</c:v>
                </c:pt>
                <c:pt idx="1638">
                  <c:v>9.389831666666687E-2</c:v>
                </c:pt>
                <c:pt idx="1639">
                  <c:v>9.149822083333338E-2</c:v>
                </c:pt>
                <c:pt idx="1640">
                  <c:v>9.100081666666672E-2</c:v>
                </c:pt>
                <c:pt idx="1641">
                  <c:v>9.0402000000000052E-2</c:v>
                </c:pt>
                <c:pt idx="1642">
                  <c:v>8.594467916666694E-2</c:v>
                </c:pt>
                <c:pt idx="1643">
                  <c:v>8.5536614583333503E-2</c:v>
                </c:pt>
                <c:pt idx="1644">
                  <c:v>9.0368195833333428E-2</c:v>
                </c:pt>
                <c:pt idx="1645">
                  <c:v>8.8434114583333501E-2</c:v>
                </c:pt>
                <c:pt idx="1646">
                  <c:v>8.8465504166666972E-2</c:v>
                </c:pt>
                <c:pt idx="1647">
                  <c:v>8.7514158333333508E-2</c:v>
                </c:pt>
                <c:pt idx="1648">
                  <c:v>8.6908097916666843E-2</c:v>
                </c:pt>
                <c:pt idx="1649">
                  <c:v>8.5505225000000268E-2</c:v>
                </c:pt>
                <c:pt idx="1650">
                  <c:v>8.3911600000000058E-2</c:v>
                </c:pt>
                <c:pt idx="1651">
                  <c:v>8.6883952083333355E-2</c:v>
                </c:pt>
                <c:pt idx="1652">
                  <c:v>8.189059375000024E-2</c:v>
                </c:pt>
                <c:pt idx="1653">
                  <c:v>7.8440154166666665E-2</c:v>
                </c:pt>
                <c:pt idx="1654">
                  <c:v>7.6757189583333413E-2</c:v>
                </c:pt>
                <c:pt idx="1655">
                  <c:v>7.9683664583333536E-2</c:v>
                </c:pt>
                <c:pt idx="1656">
                  <c:v>7.9106579166666732E-2</c:v>
                </c:pt>
                <c:pt idx="1657">
                  <c:v>8.0956150000000227E-2</c:v>
                </c:pt>
                <c:pt idx="1658">
                  <c:v>7.7949993750000099E-2</c:v>
                </c:pt>
                <c:pt idx="1659">
                  <c:v>8.3588045833333527E-2</c:v>
                </c:pt>
                <c:pt idx="1660">
                  <c:v>8.467702291666708E-2</c:v>
                </c:pt>
                <c:pt idx="1661">
                  <c:v>8.6799441666666768E-2</c:v>
                </c:pt>
                <c:pt idx="1662">
                  <c:v>8.4974016666666957E-2</c:v>
                </c:pt>
                <c:pt idx="1663">
                  <c:v>0.13312593750000021</c:v>
                </c:pt>
                <c:pt idx="1664">
                  <c:v>0.15239884166666695</c:v>
                </c:pt>
                <c:pt idx="1665">
                  <c:v>0.14919227499999999</c:v>
                </c:pt>
                <c:pt idx="1666">
                  <c:v>0.15113601458333359</c:v>
                </c:pt>
                <c:pt idx="1667">
                  <c:v>0.14960275416666671</c:v>
                </c:pt>
                <c:pt idx="1668">
                  <c:v>0.15365683958333368</c:v>
                </c:pt>
                <c:pt idx="1669">
                  <c:v>0.15570682083333359</c:v>
                </c:pt>
                <c:pt idx="1670">
                  <c:v>0.26545264097222282</c:v>
                </c:pt>
                <c:pt idx="1671">
                  <c:v>0.21349779930555554</c:v>
                </c:pt>
                <c:pt idx="1672">
                  <c:v>0.60347683402777874</c:v>
                </c:pt>
                <c:pt idx="1673">
                  <c:v>0.16022450624999987</c:v>
                </c:pt>
                <c:pt idx="1674">
                  <c:v>2.0372047125000012</c:v>
                </c:pt>
                <c:pt idx="1675">
                  <c:v>9.3476359722222462</c:v>
                </c:pt>
                <c:pt idx="1676">
                  <c:v>10.884176805555565</c:v>
                </c:pt>
                <c:pt idx="1677">
                  <c:v>10.497392388888889</c:v>
                </c:pt>
                <c:pt idx="1678">
                  <c:v>8.7776777222222186</c:v>
                </c:pt>
                <c:pt idx="1679">
                  <c:v>6.6459480833333426</c:v>
                </c:pt>
                <c:pt idx="1680">
                  <c:v>4.305814055555544</c:v>
                </c:pt>
                <c:pt idx="1681">
                  <c:v>2.0933466388888866</c:v>
                </c:pt>
                <c:pt idx="1682">
                  <c:v>0.56894687847222369</c:v>
                </c:pt>
                <c:pt idx="1683">
                  <c:v>0.15949771666666696</c:v>
                </c:pt>
                <c:pt idx="1684">
                  <c:v>0.1538282749999999</c:v>
                </c:pt>
                <c:pt idx="1685">
                  <c:v>0.149887675</c:v>
                </c:pt>
                <c:pt idx="1686">
                  <c:v>0.21136875763888927</c:v>
                </c:pt>
                <c:pt idx="1687">
                  <c:v>0.26461024722222248</c:v>
                </c:pt>
                <c:pt idx="1688">
                  <c:v>0.16438241875000006</c:v>
                </c:pt>
                <c:pt idx="1689">
                  <c:v>0.1745652298611115</c:v>
                </c:pt>
                <c:pt idx="1690">
                  <c:v>0.16337553750000014</c:v>
                </c:pt>
                <c:pt idx="1691">
                  <c:v>0.16285640208333346</c:v>
                </c:pt>
                <c:pt idx="1692">
                  <c:v>0.16128933750000027</c:v>
                </c:pt>
                <c:pt idx="1693">
                  <c:v>0.16022692083333345</c:v>
                </c:pt>
                <c:pt idx="1694">
                  <c:v>0.68098962291666743</c:v>
                </c:pt>
                <c:pt idx="1695">
                  <c:v>1.9777906944444459</c:v>
                </c:pt>
                <c:pt idx="1696">
                  <c:v>1.0122173333333366</c:v>
                </c:pt>
                <c:pt idx="1697">
                  <c:v>0.22121412916666691</c:v>
                </c:pt>
                <c:pt idx="1698">
                  <c:v>0.16381257708333338</c:v>
                </c:pt>
                <c:pt idx="1699">
                  <c:v>0.16208373541666674</c:v>
                </c:pt>
                <c:pt idx="1700">
                  <c:v>0.16156701458333364</c:v>
                </c:pt>
                <c:pt idx="1701">
                  <c:v>0.16183744791666671</c:v>
                </c:pt>
                <c:pt idx="1702">
                  <c:v>0.16142362186921286</c:v>
                </c:pt>
                <c:pt idx="1703">
                  <c:v>0.16328869969328685</c:v>
                </c:pt>
                <c:pt idx="1704">
                  <c:v>3.019640112013886</c:v>
                </c:pt>
                <c:pt idx="1705">
                  <c:v>2.6270112764099367</c:v>
                </c:pt>
                <c:pt idx="1706">
                  <c:v>5.0660106944444392</c:v>
                </c:pt>
                <c:pt idx="1707">
                  <c:v>3.4335937500000053</c:v>
                </c:pt>
                <c:pt idx="1708">
                  <c:v>0.92693805555555364</c:v>
                </c:pt>
                <c:pt idx="1709">
                  <c:v>0.9370302777777777</c:v>
                </c:pt>
                <c:pt idx="1710">
                  <c:v>5.12404097222222</c:v>
                </c:pt>
                <c:pt idx="1711">
                  <c:v>9.3224054166667063</c:v>
                </c:pt>
                <c:pt idx="1712">
                  <c:v>9.7803400000000185</c:v>
                </c:pt>
                <c:pt idx="1713">
                  <c:v>9.7803400000000185</c:v>
                </c:pt>
                <c:pt idx="1714">
                  <c:v>8.1384615972222427</c:v>
                </c:pt>
                <c:pt idx="1715">
                  <c:v>5.2539783333333494</c:v>
                </c:pt>
                <c:pt idx="1716">
                  <c:v>3.8776515277777688</c:v>
                </c:pt>
                <c:pt idx="1717">
                  <c:v>2.9037520833333388</c:v>
                </c:pt>
                <c:pt idx="1718">
                  <c:v>3.2960872222222197</c:v>
                </c:pt>
                <c:pt idx="1719">
                  <c:v>5.4734841666666689</c:v>
                </c:pt>
                <c:pt idx="1720">
                  <c:v>10.32027388888889</c:v>
                </c:pt>
                <c:pt idx="1721">
                  <c:v>12.660407916666692</c:v>
                </c:pt>
                <c:pt idx="1722">
                  <c:v>13.03003555555553</c:v>
                </c:pt>
                <c:pt idx="1723">
                  <c:v>11.56540180555557</c:v>
                </c:pt>
                <c:pt idx="1724">
                  <c:v>10.352908951388876</c:v>
                </c:pt>
                <c:pt idx="1725">
                  <c:v>10.325320000000001</c:v>
                </c:pt>
                <c:pt idx="1726">
                  <c:v>10.325320000000001</c:v>
                </c:pt>
                <c:pt idx="1727">
                  <c:v>12.62130055555555</c:v>
                </c:pt>
                <c:pt idx="1728">
                  <c:v>15.41936916666668</c:v>
                </c:pt>
                <c:pt idx="1729">
                  <c:v>15.402969305555567</c:v>
                </c:pt>
                <c:pt idx="1730">
                  <c:v>14.512330694444454</c:v>
                </c:pt>
                <c:pt idx="1731">
                  <c:v>13.081597636363654</c:v>
                </c:pt>
                <c:pt idx="1732">
                  <c:v>13.346575137254909</c:v>
                </c:pt>
                <c:pt idx="1733">
                  <c:v>12.795139083333334</c:v>
                </c:pt>
                <c:pt idx="1734">
                  <c:v>12.394730166666672</c:v>
                </c:pt>
                <c:pt idx="1735">
                  <c:v>13.51395761111111</c:v>
                </c:pt>
                <c:pt idx="1736">
                  <c:v>15.455196555555585</c:v>
                </c:pt>
                <c:pt idx="1737">
                  <c:v>16.521439833333254</c:v>
                </c:pt>
                <c:pt idx="1738">
                  <c:v>17.212000138888893</c:v>
                </c:pt>
                <c:pt idx="1739">
                  <c:v>18.302969361111121</c:v>
                </c:pt>
                <c:pt idx="1740">
                  <c:v>18.452081944444451</c:v>
                </c:pt>
                <c:pt idx="1741">
                  <c:v>18.217942388888915</c:v>
                </c:pt>
                <c:pt idx="1742">
                  <c:v>18.049402277777695</c:v>
                </c:pt>
                <c:pt idx="1743">
                  <c:v>17.762278555555529</c:v>
                </c:pt>
                <c:pt idx="1744">
                  <c:v>17.501394611111103</c:v>
                </c:pt>
                <c:pt idx="1745">
                  <c:v>17.156240611111112</c:v>
                </c:pt>
                <c:pt idx="1746">
                  <c:v>16.605709888888889</c:v>
                </c:pt>
                <c:pt idx="1747">
                  <c:v>15.683280777777792</c:v>
                </c:pt>
                <c:pt idx="1748">
                  <c:v>14.343790583333332</c:v>
                </c:pt>
                <c:pt idx="1749">
                  <c:v>13.249289083333345</c:v>
                </c:pt>
                <c:pt idx="1750">
                  <c:v>12.506249222222237</c:v>
                </c:pt>
                <c:pt idx="1751">
                  <c:v>12.104326472222228</c:v>
                </c:pt>
                <c:pt idx="1752">
                  <c:v>12.75704094444445</c:v>
                </c:pt>
                <c:pt idx="1753">
                  <c:v>15.195574138888938</c:v>
                </c:pt>
                <c:pt idx="1754">
                  <c:v>15.16630669444447</c:v>
                </c:pt>
                <c:pt idx="1755">
                  <c:v>14.313009305555564</c:v>
                </c:pt>
                <c:pt idx="1756">
                  <c:v>13.212452472222251</c:v>
                </c:pt>
                <c:pt idx="1757">
                  <c:v>12.926590277777807</c:v>
                </c:pt>
                <c:pt idx="1758">
                  <c:v>13.370648055555566</c:v>
                </c:pt>
                <c:pt idx="1759">
                  <c:v>13.508911500000018</c:v>
                </c:pt>
                <c:pt idx="1760">
                  <c:v>13.132471611111113</c:v>
                </c:pt>
                <c:pt idx="1761">
                  <c:v>12.543842749999992</c:v>
                </c:pt>
                <c:pt idx="1762">
                  <c:v>12.144695361111083</c:v>
                </c:pt>
                <c:pt idx="1763">
                  <c:v>11.57953091666672</c:v>
                </c:pt>
                <c:pt idx="1764">
                  <c:v>11.155152972222245</c:v>
                </c:pt>
                <c:pt idx="1765">
                  <c:v>10.814035861111121</c:v>
                </c:pt>
                <c:pt idx="1766">
                  <c:v>10.512530722222253</c:v>
                </c:pt>
                <c:pt idx="1767">
                  <c:v>10.17671202777778</c:v>
                </c:pt>
                <c:pt idx="1768">
                  <c:v>9.9662891944444567</c:v>
                </c:pt>
                <c:pt idx="1769">
                  <c:v>32.010477888888893</c:v>
                </c:pt>
                <c:pt idx="1770">
                  <c:v>17.901551222222224</c:v>
                </c:pt>
                <c:pt idx="1771">
                  <c:v>14.469691055555554</c:v>
                </c:pt>
                <c:pt idx="1772">
                  <c:v>13.425650666666685</c:v>
                </c:pt>
                <c:pt idx="1773">
                  <c:v>12.389684055555577</c:v>
                </c:pt>
                <c:pt idx="1774">
                  <c:v>11.132950083333331</c:v>
                </c:pt>
                <c:pt idx="1775">
                  <c:v>10.358119722222234</c:v>
                </c:pt>
                <c:pt idx="1776">
                  <c:v>10.746670277777788</c:v>
                </c:pt>
                <c:pt idx="1777">
                  <c:v>11.662287138888923</c:v>
                </c:pt>
                <c:pt idx="1778">
                  <c:v>14.295852527777786</c:v>
                </c:pt>
                <c:pt idx="1779">
                  <c:v>15.381271027777791</c:v>
                </c:pt>
                <c:pt idx="1780">
                  <c:v>15.498088500000019</c:v>
                </c:pt>
                <c:pt idx="1781">
                  <c:v>15.293721000000009</c:v>
                </c:pt>
                <c:pt idx="1782">
                  <c:v>15.021735611111117</c:v>
                </c:pt>
                <c:pt idx="1783">
                  <c:v>14.587517750000012</c:v>
                </c:pt>
                <c:pt idx="1784">
                  <c:v>14.156327555555569</c:v>
                </c:pt>
                <c:pt idx="1785">
                  <c:v>13.629261250000001</c:v>
                </c:pt>
                <c:pt idx="1786">
                  <c:v>12.595060777777782</c:v>
                </c:pt>
                <c:pt idx="1787">
                  <c:v>11.465236500000035</c:v>
                </c:pt>
                <c:pt idx="1788">
                  <c:v>10.469638777777796</c:v>
                </c:pt>
                <c:pt idx="1789">
                  <c:v>9.8646100555555556</c:v>
                </c:pt>
                <c:pt idx="1790">
                  <c:v>9.4858994166667063</c:v>
                </c:pt>
                <c:pt idx="1791">
                  <c:v>9.0920504444444497</c:v>
                </c:pt>
                <c:pt idx="1792">
                  <c:v>8.8594247222222453</c:v>
                </c:pt>
                <c:pt idx="1793">
                  <c:v>8.6025776666666705</c:v>
                </c:pt>
                <c:pt idx="1794">
                  <c:v>8.5094769166666957</c:v>
                </c:pt>
                <c:pt idx="1795">
                  <c:v>8.5528734722222204</c:v>
                </c:pt>
                <c:pt idx="1796">
                  <c:v>8.3530474722222507</c:v>
                </c:pt>
                <c:pt idx="1797">
                  <c:v>8.0030996666666727</c:v>
                </c:pt>
                <c:pt idx="1798">
                  <c:v>7.6614779444444485</c:v>
                </c:pt>
                <c:pt idx="1799">
                  <c:v>7.4543350833333424</c:v>
                </c:pt>
                <c:pt idx="1800">
                  <c:v>7.4427290277777773</c:v>
                </c:pt>
                <c:pt idx="1801">
                  <c:v>7.3400406666666775</c:v>
                </c:pt>
                <c:pt idx="1802">
                  <c:v>7.6609733333333407</c:v>
                </c:pt>
                <c:pt idx="1803">
                  <c:v>8.7532040833333369</c:v>
                </c:pt>
                <c:pt idx="1804">
                  <c:v>9.6176029166666748</c:v>
                </c:pt>
                <c:pt idx="1805">
                  <c:v>10.16737672222223</c:v>
                </c:pt>
                <c:pt idx="1806">
                  <c:v>11.467002638888923</c:v>
                </c:pt>
                <c:pt idx="1807">
                  <c:v>12.648801861111085</c:v>
                </c:pt>
                <c:pt idx="1808">
                  <c:v>13.86945613888896</c:v>
                </c:pt>
                <c:pt idx="1809">
                  <c:v>14.52166600000001</c:v>
                </c:pt>
                <c:pt idx="1810">
                  <c:v>14.564305638888889</c:v>
                </c:pt>
                <c:pt idx="1811">
                  <c:v>14.386934833333365</c:v>
                </c:pt>
                <c:pt idx="1812">
                  <c:v>14.151281444444438</c:v>
                </c:pt>
                <c:pt idx="1813">
                  <c:v>14.049602305555553</c:v>
                </c:pt>
                <c:pt idx="1814">
                  <c:v>13.805875138888926</c:v>
                </c:pt>
                <c:pt idx="1815">
                  <c:v>13.51950833333335</c:v>
                </c:pt>
                <c:pt idx="1816">
                  <c:v>13.882576027777805</c:v>
                </c:pt>
                <c:pt idx="1817">
                  <c:v>14.352873583333329</c:v>
                </c:pt>
                <c:pt idx="1818">
                  <c:v>14.095521916666689</c:v>
                </c:pt>
                <c:pt idx="1819">
                  <c:v>13.697636055555552</c:v>
                </c:pt>
                <c:pt idx="1820">
                  <c:v>13.440284388888916</c:v>
                </c:pt>
                <c:pt idx="1821">
                  <c:v>13.072422888888928</c:v>
                </c:pt>
                <c:pt idx="1822">
                  <c:v>12.70380447222222</c:v>
                </c:pt>
                <c:pt idx="1823">
                  <c:v>12.519873722222211</c:v>
                </c:pt>
                <c:pt idx="1824">
                  <c:v>12.466889555555579</c:v>
                </c:pt>
                <c:pt idx="1825">
                  <c:v>12.694469166666662</c:v>
                </c:pt>
                <c:pt idx="1826">
                  <c:v>12.611460638888877</c:v>
                </c:pt>
                <c:pt idx="1827">
                  <c:v>12.148227638888891</c:v>
                </c:pt>
                <c:pt idx="1828">
                  <c:v>11.497279305555548</c:v>
                </c:pt>
                <c:pt idx="1829">
                  <c:v>10.795112944444464</c:v>
                </c:pt>
                <c:pt idx="1830">
                  <c:v>10.393190194444436</c:v>
                </c:pt>
                <c:pt idx="1831">
                  <c:v>10.179992000000016</c:v>
                </c:pt>
                <c:pt idx="1832">
                  <c:v>10.255179055555555</c:v>
                </c:pt>
                <c:pt idx="1833">
                  <c:v>10.259972861111113</c:v>
                </c:pt>
                <c:pt idx="1834">
                  <c:v>10.114392555555563</c:v>
                </c:pt>
                <c:pt idx="1835">
                  <c:v>9.8852991111111077</c:v>
                </c:pt>
                <c:pt idx="1836">
                  <c:v>9.7107036666666673</c:v>
                </c:pt>
                <c:pt idx="1837">
                  <c:v>9.7447649166666608</c:v>
                </c:pt>
                <c:pt idx="1838">
                  <c:v>9.9461047500000088</c:v>
                </c:pt>
                <c:pt idx="1839">
                  <c:v>9.6698301666666708</c:v>
                </c:pt>
                <c:pt idx="1840">
                  <c:v>9.0524384722222422</c:v>
                </c:pt>
                <c:pt idx="1841">
                  <c:v>8.6982014722222107</c:v>
                </c:pt>
                <c:pt idx="1842">
                  <c:v>8.4756679722222543</c:v>
                </c:pt>
                <c:pt idx="1843">
                  <c:v>8.3520382500000192</c:v>
                </c:pt>
                <c:pt idx="1844">
                  <c:v>8.294764888888885</c:v>
                </c:pt>
                <c:pt idx="1845">
                  <c:v>8.1739105277777711</c:v>
                </c:pt>
                <c:pt idx="1846">
                  <c:v>8.0601207222222158</c:v>
                </c:pt>
                <c:pt idx="1847">
                  <c:v>8.1141141111111139</c:v>
                </c:pt>
                <c:pt idx="1848">
                  <c:v>8.0250502500000067</c:v>
                </c:pt>
                <c:pt idx="1849">
                  <c:v>7.8408671944444537</c:v>
                </c:pt>
                <c:pt idx="1850">
                  <c:v>7.6491149722222067</c:v>
                </c:pt>
                <c:pt idx="1851">
                  <c:v>7.4972270277777966</c:v>
                </c:pt>
                <c:pt idx="1852">
                  <c:v>7.3347422500000015</c:v>
                </c:pt>
                <c:pt idx="1853">
                  <c:v>7.2032910555555745</c:v>
                </c:pt>
                <c:pt idx="1854">
                  <c:v>7.1990018611111175</c:v>
                </c:pt>
                <c:pt idx="1855">
                  <c:v>6.95855466666666</c:v>
                </c:pt>
                <c:pt idx="1856">
                  <c:v>6.6527603333333438</c:v>
                </c:pt>
                <c:pt idx="1857">
                  <c:v>6.4357775555555614</c:v>
                </c:pt>
                <c:pt idx="1858">
                  <c:v>6.3815318611111147</c:v>
                </c:pt>
                <c:pt idx="1859">
                  <c:v>6.170352111111117</c:v>
                </c:pt>
                <c:pt idx="1860">
                  <c:v>5.9808706388888959</c:v>
                </c:pt>
                <c:pt idx="1861">
                  <c:v>5.6571626111111044</c:v>
                </c:pt>
                <c:pt idx="1862">
                  <c:v>5.2239539722222252</c:v>
                </c:pt>
                <c:pt idx="1863">
                  <c:v>4.7410411388888924</c:v>
                </c:pt>
                <c:pt idx="1864">
                  <c:v>4.1604860555555465</c:v>
                </c:pt>
                <c:pt idx="1865">
                  <c:v>3.7792523611111131</c:v>
                </c:pt>
                <c:pt idx="1866">
                  <c:v>3.4174461944444401</c:v>
                </c:pt>
                <c:pt idx="1867">
                  <c:v>3.4197169444444477</c:v>
                </c:pt>
                <c:pt idx="1868">
                  <c:v>3.2554660277777803</c:v>
                </c:pt>
                <c:pt idx="1869">
                  <c:v>2.9158627499999987</c:v>
                </c:pt>
                <c:pt idx="1870">
                  <c:v>2.5043523888888877</c:v>
                </c:pt>
                <c:pt idx="1871">
                  <c:v>2.2369084999999962</c:v>
                </c:pt>
                <c:pt idx="1872">
                  <c:v>2.0913281944444413</c:v>
                </c:pt>
                <c:pt idx="1873">
                  <c:v>1.9321233888888907</c:v>
                </c:pt>
                <c:pt idx="1874">
                  <c:v>1.6868823888888926</c:v>
                </c:pt>
                <c:pt idx="1875">
                  <c:v>1.4164108333333361</c:v>
                </c:pt>
                <c:pt idx="1876">
                  <c:v>1.4418936944444414</c:v>
                </c:pt>
                <c:pt idx="1877">
                  <c:v>1.1916065833333345</c:v>
                </c:pt>
                <c:pt idx="1878">
                  <c:v>0.90801513888889063</c:v>
                </c:pt>
                <c:pt idx="1879">
                  <c:v>0.56886133750000212</c:v>
                </c:pt>
                <c:pt idx="1880">
                  <c:v>0.28669004583333413</c:v>
                </c:pt>
                <c:pt idx="1881">
                  <c:v>0.19027594722222224</c:v>
                </c:pt>
                <c:pt idx="1882">
                  <c:v>0.19829340208333401</c:v>
                </c:pt>
                <c:pt idx="1883">
                  <c:v>0.16538929999999999</c:v>
                </c:pt>
                <c:pt idx="1884">
                  <c:v>0.16331517291666678</c:v>
                </c:pt>
                <c:pt idx="1885">
                  <c:v>0.16208856458333334</c:v>
                </c:pt>
                <c:pt idx="1886">
                  <c:v>0.16144387083333353</c:v>
                </c:pt>
                <c:pt idx="1887">
                  <c:v>0.16098992916666671</c:v>
                </c:pt>
                <c:pt idx="1888">
                  <c:v>0.16064947291666659</c:v>
                </c:pt>
                <c:pt idx="1889">
                  <c:v>0.15938423125000042</c:v>
                </c:pt>
                <c:pt idx="1890">
                  <c:v>0.15738978541666696</c:v>
                </c:pt>
                <c:pt idx="1891">
                  <c:v>0.1545647229166667</c:v>
                </c:pt>
                <c:pt idx="1892">
                  <c:v>0.15392244375000047</c:v>
                </c:pt>
                <c:pt idx="1893">
                  <c:v>0.15360130416666681</c:v>
                </c:pt>
                <c:pt idx="1894">
                  <c:v>0.15370754583333363</c:v>
                </c:pt>
                <c:pt idx="1895">
                  <c:v>0.15258959375000011</c:v>
                </c:pt>
                <c:pt idx="1896">
                  <c:v>0.15144991041666719</c:v>
                </c:pt>
                <c:pt idx="1897">
                  <c:v>0.15000598958333386</c:v>
                </c:pt>
                <c:pt idx="1898">
                  <c:v>0.14862484791666664</c:v>
                </c:pt>
                <c:pt idx="1899">
                  <c:v>0.14890976875000034</c:v>
                </c:pt>
                <c:pt idx="1900">
                  <c:v>0.14990699166666696</c:v>
                </c:pt>
                <c:pt idx="1901">
                  <c:v>0.14936612499999993</c:v>
                </c:pt>
                <c:pt idx="1902">
                  <c:v>0.14634789583333377</c:v>
                </c:pt>
                <c:pt idx="1903">
                  <c:v>0.14455144583333368</c:v>
                </c:pt>
                <c:pt idx="1904">
                  <c:v>0.14510197083333334</c:v>
                </c:pt>
                <c:pt idx="1905">
                  <c:v>0.14510680000000009</c:v>
                </c:pt>
                <c:pt idx="1906">
                  <c:v>0.14538930625000004</c:v>
                </c:pt>
                <c:pt idx="1907">
                  <c:v>0.14576598125000029</c:v>
                </c:pt>
                <c:pt idx="1908">
                  <c:v>0.14230105416666691</c:v>
                </c:pt>
                <c:pt idx="1909">
                  <c:v>0.14022692708333323</c:v>
                </c:pt>
                <c:pt idx="1910">
                  <c:v>0.14050218958333388</c:v>
                </c:pt>
                <c:pt idx="1911">
                  <c:v>0.13901480624999996</c:v>
                </c:pt>
                <c:pt idx="1912">
                  <c:v>0.13811658125000006</c:v>
                </c:pt>
                <c:pt idx="1913">
                  <c:v>0.13813348333333367</c:v>
                </c:pt>
                <c:pt idx="1914">
                  <c:v>0.1392007291666667</c:v>
                </c:pt>
                <c:pt idx="1915">
                  <c:v>0.13783648958333375</c:v>
                </c:pt>
                <c:pt idx="1916">
                  <c:v>0.13776888125000014</c:v>
                </c:pt>
                <c:pt idx="1917">
                  <c:v>0.13643844583333375</c:v>
                </c:pt>
                <c:pt idx="1918">
                  <c:v>0.13830733333333367</c:v>
                </c:pt>
                <c:pt idx="1919">
                  <c:v>0.13754191041666691</c:v>
                </c:pt>
                <c:pt idx="1920">
                  <c:v>0.13711211458333344</c:v>
                </c:pt>
                <c:pt idx="1921">
                  <c:v>0.13776405208333362</c:v>
                </c:pt>
                <c:pt idx="1922">
                  <c:v>0.13927558124999986</c:v>
                </c:pt>
                <c:pt idx="1923">
                  <c:v>0.13165515624999988</c:v>
                </c:pt>
                <c:pt idx="1924">
                  <c:v>0.12169500000000047</c:v>
                </c:pt>
                <c:pt idx="1925">
                  <c:v>0.12169500000000047</c:v>
                </c:pt>
                <c:pt idx="1926">
                  <c:v>0.12169500000000047</c:v>
                </c:pt>
                <c:pt idx="1927">
                  <c:v>0.12169500000000047</c:v>
                </c:pt>
                <c:pt idx="1928">
                  <c:v>0.12169500000000047</c:v>
                </c:pt>
                <c:pt idx="1929">
                  <c:v>0.12169500000000047</c:v>
                </c:pt>
                <c:pt idx="1930">
                  <c:v>0.12169500000000047</c:v>
                </c:pt>
                <c:pt idx="1931">
                  <c:v>0.12169500000000047</c:v>
                </c:pt>
                <c:pt idx="1932">
                  <c:v>0.12169500000000047</c:v>
                </c:pt>
                <c:pt idx="1933">
                  <c:v>0.11759020833333357</c:v>
                </c:pt>
                <c:pt idx="1934">
                  <c:v>0.11474100000000026</c:v>
                </c:pt>
                <c:pt idx="1935">
                  <c:v>0.11474100000000026</c:v>
                </c:pt>
                <c:pt idx="1936">
                  <c:v>0.11474100000000026</c:v>
                </c:pt>
                <c:pt idx="1937">
                  <c:v>0.11474100000000026</c:v>
                </c:pt>
                <c:pt idx="1938">
                  <c:v>0.11474100000000026</c:v>
                </c:pt>
                <c:pt idx="1939">
                  <c:v>0.11474100000000026</c:v>
                </c:pt>
                <c:pt idx="1940">
                  <c:v>0.11474100000000026</c:v>
                </c:pt>
                <c:pt idx="1941">
                  <c:v>0.11474100000000026</c:v>
                </c:pt>
                <c:pt idx="1942">
                  <c:v>0.11474100000000026</c:v>
                </c:pt>
                <c:pt idx="1943">
                  <c:v>0.11474100000000026</c:v>
                </c:pt>
                <c:pt idx="1944">
                  <c:v>0.11474100000000026</c:v>
                </c:pt>
                <c:pt idx="1945">
                  <c:v>0.11474100000000026</c:v>
                </c:pt>
                <c:pt idx="1946">
                  <c:v>0.11474100000000026</c:v>
                </c:pt>
                <c:pt idx="1947">
                  <c:v>0.11474100000000026</c:v>
                </c:pt>
                <c:pt idx="1948">
                  <c:v>0.11474100000000026</c:v>
                </c:pt>
                <c:pt idx="1949">
                  <c:v>0.11474100000000026</c:v>
                </c:pt>
                <c:pt idx="1950">
                  <c:v>0.11474100000000026</c:v>
                </c:pt>
                <c:pt idx="1951">
                  <c:v>0.11474100000000026</c:v>
                </c:pt>
                <c:pt idx="1952">
                  <c:v>0.11474100000000026</c:v>
                </c:pt>
                <c:pt idx="1953">
                  <c:v>0.11474100000000026</c:v>
                </c:pt>
                <c:pt idx="1954">
                  <c:v>0.11474100000000026</c:v>
                </c:pt>
                <c:pt idx="1955">
                  <c:v>0.11474100000000026</c:v>
                </c:pt>
                <c:pt idx="1956">
                  <c:v>0.11474100000000026</c:v>
                </c:pt>
                <c:pt idx="1957">
                  <c:v>0.11474100000000026</c:v>
                </c:pt>
                <c:pt idx="1958">
                  <c:v>0.11474100000000026</c:v>
                </c:pt>
                <c:pt idx="1959">
                  <c:v>0.11474100000000026</c:v>
                </c:pt>
                <c:pt idx="1960">
                  <c:v>0.11474100000000026</c:v>
                </c:pt>
                <c:pt idx="1961">
                  <c:v>0.11474100000000026</c:v>
                </c:pt>
                <c:pt idx="1962">
                  <c:v>0.11474100000000026</c:v>
                </c:pt>
                <c:pt idx="1963">
                  <c:v>0.11474100000000026</c:v>
                </c:pt>
                <c:pt idx="1964">
                  <c:v>0.11474100000000026</c:v>
                </c:pt>
                <c:pt idx="1965">
                  <c:v>0.11474100000000026</c:v>
                </c:pt>
                <c:pt idx="1966">
                  <c:v>0.11449471250000026</c:v>
                </c:pt>
                <c:pt idx="1967">
                  <c:v>0.10883010000000019</c:v>
                </c:pt>
                <c:pt idx="1968">
                  <c:v>0.10883010000000019</c:v>
                </c:pt>
                <c:pt idx="1969">
                  <c:v>0.10883010000000019</c:v>
                </c:pt>
                <c:pt idx="1970">
                  <c:v>0.10883010000000019</c:v>
                </c:pt>
                <c:pt idx="1971">
                  <c:v>0.10883010000000019</c:v>
                </c:pt>
                <c:pt idx="1972">
                  <c:v>0.10883010000000019</c:v>
                </c:pt>
                <c:pt idx="1973">
                  <c:v>0.10883010000000019</c:v>
                </c:pt>
                <c:pt idx="1974">
                  <c:v>0.10883010000000019</c:v>
                </c:pt>
                <c:pt idx="1975">
                  <c:v>0.10883010000000019</c:v>
                </c:pt>
                <c:pt idx="1976">
                  <c:v>0.10883010000000019</c:v>
                </c:pt>
                <c:pt idx="1977">
                  <c:v>0.10883010000000019</c:v>
                </c:pt>
                <c:pt idx="1978">
                  <c:v>0.10883010000000019</c:v>
                </c:pt>
                <c:pt idx="1979">
                  <c:v>0.10883010000000019</c:v>
                </c:pt>
                <c:pt idx="1980">
                  <c:v>0.10883010000000019</c:v>
                </c:pt>
                <c:pt idx="1981">
                  <c:v>0.10883010000000019</c:v>
                </c:pt>
                <c:pt idx="1982">
                  <c:v>0.10883010000000019</c:v>
                </c:pt>
                <c:pt idx="1983">
                  <c:v>0.10883010000000019</c:v>
                </c:pt>
                <c:pt idx="1984">
                  <c:v>0.10883010000000019</c:v>
                </c:pt>
                <c:pt idx="1985">
                  <c:v>0.10883010000000019</c:v>
                </c:pt>
                <c:pt idx="1986">
                  <c:v>0.10883010000000019</c:v>
                </c:pt>
                <c:pt idx="1987">
                  <c:v>0.10883010000000019</c:v>
                </c:pt>
                <c:pt idx="1988">
                  <c:v>0.10883010000000019</c:v>
                </c:pt>
                <c:pt idx="1989">
                  <c:v>0.10883010000000019</c:v>
                </c:pt>
                <c:pt idx="1990">
                  <c:v>0.10883010000000019</c:v>
                </c:pt>
                <c:pt idx="1991">
                  <c:v>0.10883010000000019</c:v>
                </c:pt>
                <c:pt idx="1992">
                  <c:v>0.10883010000000019</c:v>
                </c:pt>
                <c:pt idx="1993">
                  <c:v>0.10883010000000019</c:v>
                </c:pt>
                <c:pt idx="1994">
                  <c:v>0.10883010000000019</c:v>
                </c:pt>
                <c:pt idx="1995">
                  <c:v>0.11112395416666669</c:v>
                </c:pt>
                <c:pt idx="1996">
                  <c:v>0.12181089999999939</c:v>
                </c:pt>
                <c:pt idx="1997">
                  <c:v>0.12683564791666563</c:v>
                </c:pt>
                <c:pt idx="1998">
                  <c:v>0.12725578541666621</c:v>
                </c:pt>
                <c:pt idx="1999">
                  <c:v>0.10941201458333327</c:v>
                </c:pt>
                <c:pt idx="2000">
                  <c:v>0.10956654791666699</c:v>
                </c:pt>
                <c:pt idx="2001">
                  <c:v>0.10990458958333355</c:v>
                </c:pt>
                <c:pt idx="2002">
                  <c:v>0.11054686874999997</c:v>
                </c:pt>
                <c:pt idx="2003">
                  <c:v>0.1100084166666665</c:v>
                </c:pt>
                <c:pt idx="2004">
                  <c:v>0.11364236458333339</c:v>
                </c:pt>
                <c:pt idx="2005">
                  <c:v>0.10999634375000031</c:v>
                </c:pt>
                <c:pt idx="2006">
                  <c:v>0.11128090208333329</c:v>
                </c:pt>
                <c:pt idx="2007">
                  <c:v>0.11022814375000015</c:v>
                </c:pt>
                <c:pt idx="2008">
                  <c:v>0.11004463541666662</c:v>
                </c:pt>
                <c:pt idx="2009">
                  <c:v>0.10890253749999999</c:v>
                </c:pt>
                <c:pt idx="2010">
                  <c:v>0.11673544583333355</c:v>
                </c:pt>
                <c:pt idx="2011">
                  <c:v>1.9759989381944458</c:v>
                </c:pt>
                <c:pt idx="2012">
                  <c:v>3.7911107222222298</c:v>
                </c:pt>
                <c:pt idx="2013">
                  <c:v>3.3402406944444407</c:v>
                </c:pt>
                <c:pt idx="2014">
                  <c:v>2.1877089166666694</c:v>
                </c:pt>
                <c:pt idx="2015">
                  <c:v>5.0261464166666698</c:v>
                </c:pt>
                <c:pt idx="2016">
                  <c:v>6.2541175555555419</c:v>
                </c:pt>
                <c:pt idx="2017">
                  <c:v>5.3551528611111046</c:v>
                </c:pt>
                <c:pt idx="2018">
                  <c:v>6.8816014722222345</c:v>
                </c:pt>
                <c:pt idx="2019">
                  <c:v>10.057876111111115</c:v>
                </c:pt>
                <c:pt idx="2020">
                  <c:v>10.933124083333338</c:v>
                </c:pt>
                <c:pt idx="2021">
                  <c:v>12.51179994444445</c:v>
                </c:pt>
                <c:pt idx="2022">
                  <c:v>13.822275000000008</c:v>
                </c:pt>
                <c:pt idx="2023">
                  <c:v>13.797044444444442</c:v>
                </c:pt>
                <c:pt idx="2024">
                  <c:v>13.622701305555568</c:v>
                </c:pt>
                <c:pt idx="2025">
                  <c:v>13.885099083333326</c:v>
                </c:pt>
                <c:pt idx="2026">
                  <c:v>13.954230805555575</c:v>
                </c:pt>
                <c:pt idx="2027">
                  <c:v>13.734472666666665</c:v>
                </c:pt>
                <c:pt idx="2028">
                  <c:v>13.302777861111103</c:v>
                </c:pt>
                <c:pt idx="2029">
                  <c:v>12.91094733333335</c:v>
                </c:pt>
                <c:pt idx="2030">
                  <c:v>12.426268361111092</c:v>
                </c:pt>
                <c:pt idx="2031">
                  <c:v>11.730157333333331</c:v>
                </c:pt>
                <c:pt idx="2032">
                  <c:v>10.534733611111113</c:v>
                </c:pt>
                <c:pt idx="2033">
                  <c:v>8.7034998888889259</c:v>
                </c:pt>
                <c:pt idx="2034">
                  <c:v>7.4021078333333339</c:v>
                </c:pt>
                <c:pt idx="2035">
                  <c:v>6.4622696388888894</c:v>
                </c:pt>
                <c:pt idx="2036">
                  <c:v>5.6147752777777482</c:v>
                </c:pt>
                <c:pt idx="2037">
                  <c:v>4.7622348055555479</c:v>
                </c:pt>
                <c:pt idx="2038">
                  <c:v>3.8748761666666747</c:v>
                </c:pt>
                <c:pt idx="2039">
                  <c:v>3.2224140000000006</c:v>
                </c:pt>
                <c:pt idx="2040">
                  <c:v>2.5293306388888888</c:v>
                </c:pt>
                <c:pt idx="2041">
                  <c:v>1.9081543611111158</c:v>
                </c:pt>
                <c:pt idx="2042">
                  <c:v>1.4688903888888916</c:v>
                </c:pt>
                <c:pt idx="2043">
                  <c:v>1.0167588333333371</c:v>
                </c:pt>
                <c:pt idx="2044">
                  <c:v>0.52324916666666732</c:v>
                </c:pt>
                <c:pt idx="2045">
                  <c:v>0.20645166944444471</c:v>
                </c:pt>
                <c:pt idx="2046">
                  <c:v>0.16355904583333383</c:v>
                </c:pt>
                <c:pt idx="2047">
                  <c:v>0.16093197916666671</c:v>
                </c:pt>
                <c:pt idx="2048">
                  <c:v>0.15863329583333396</c:v>
                </c:pt>
                <c:pt idx="2049">
                  <c:v>0.28056638263888967</c:v>
                </c:pt>
                <c:pt idx="2050">
                  <c:v>2.3151232222222218</c:v>
                </c:pt>
                <c:pt idx="2051">
                  <c:v>5.067272222222222</c:v>
                </c:pt>
                <c:pt idx="2052">
                  <c:v>6.2409976666666616</c:v>
                </c:pt>
                <c:pt idx="2053">
                  <c:v>6.974954527777764</c:v>
                </c:pt>
                <c:pt idx="2054">
                  <c:v>7.4969747222222152</c:v>
                </c:pt>
                <c:pt idx="2055">
                  <c:v>7.6632440833333435</c:v>
                </c:pt>
                <c:pt idx="2056">
                  <c:v>7.2830196111111194</c:v>
                </c:pt>
                <c:pt idx="2057">
                  <c:v>6.8881614166666596</c:v>
                </c:pt>
                <c:pt idx="2058">
                  <c:v>6.7678116666666632</c:v>
                </c:pt>
                <c:pt idx="2059">
                  <c:v>9.262861305555548</c:v>
                </c:pt>
                <c:pt idx="2060">
                  <c:v>11.513174555555565</c:v>
                </c:pt>
                <c:pt idx="2061">
                  <c:v>11.903995861111095</c:v>
                </c:pt>
                <c:pt idx="2062">
                  <c:v>11.7957567777778</c:v>
                </c:pt>
                <c:pt idx="2063">
                  <c:v>11.642355</c:v>
                </c:pt>
                <c:pt idx="2064">
                  <c:v>11.18442041666667</c:v>
                </c:pt>
                <c:pt idx="2065">
                  <c:v>10.717402833333336</c:v>
                </c:pt>
                <c:pt idx="2066">
                  <c:v>10.926564138888919</c:v>
                </c:pt>
                <c:pt idx="2067">
                  <c:v>10.663661749999996</c:v>
                </c:pt>
                <c:pt idx="2068">
                  <c:v>10.534985916666679</c:v>
                </c:pt>
                <c:pt idx="2069">
                  <c:v>9.8045613333333357</c:v>
                </c:pt>
                <c:pt idx="2070">
                  <c:v>8.4024993611111203</c:v>
                </c:pt>
                <c:pt idx="2071">
                  <c:v>7.5095899999999896</c:v>
                </c:pt>
                <c:pt idx="2072">
                  <c:v>6.6830369999999917</c:v>
                </c:pt>
                <c:pt idx="2073">
                  <c:v>5.962200027777774</c:v>
                </c:pt>
                <c:pt idx="2074">
                  <c:v>5.6798701111111303</c:v>
                </c:pt>
                <c:pt idx="2075">
                  <c:v>5.8014813888888854</c:v>
                </c:pt>
                <c:pt idx="2076">
                  <c:v>5.576929444444449</c:v>
                </c:pt>
                <c:pt idx="2077">
                  <c:v>5.0776167500000096</c:v>
                </c:pt>
                <c:pt idx="2078">
                  <c:v>4.6156452777777677</c:v>
                </c:pt>
                <c:pt idx="2079">
                  <c:v>4.3123739999999966</c:v>
                </c:pt>
                <c:pt idx="2080">
                  <c:v>3.7583110000000053</c:v>
                </c:pt>
                <c:pt idx="2081">
                  <c:v>3.2668197777777812</c:v>
                </c:pt>
                <c:pt idx="2082">
                  <c:v>2.6814708888888918</c:v>
                </c:pt>
                <c:pt idx="2083">
                  <c:v>1.9263203611111159</c:v>
                </c:pt>
                <c:pt idx="2084">
                  <c:v>1.2180986666666684</c:v>
                </c:pt>
                <c:pt idx="2085">
                  <c:v>0.7243366944444467</c:v>
                </c:pt>
                <c:pt idx="2086">
                  <c:v>0.36353975000000044</c:v>
                </c:pt>
                <c:pt idx="2087">
                  <c:v>0.18876416458333395</c:v>
                </c:pt>
                <c:pt idx="2088">
                  <c:v>0.16508264791666669</c:v>
                </c:pt>
                <c:pt idx="2089">
                  <c:v>0.16206441875000024</c:v>
                </c:pt>
                <c:pt idx="2090">
                  <c:v>0.16080400624999988</c:v>
                </c:pt>
                <c:pt idx="2091">
                  <c:v>0.16013999583333341</c:v>
                </c:pt>
                <c:pt idx="2092">
                  <c:v>0.16137143333333345</c:v>
                </c:pt>
                <c:pt idx="2093">
                  <c:v>0.16466251041666688</c:v>
                </c:pt>
                <c:pt idx="2094">
                  <c:v>0.40056129097222282</c:v>
                </c:pt>
                <c:pt idx="2095">
                  <c:v>12.969482222222274</c:v>
                </c:pt>
                <c:pt idx="2096">
                  <c:v>17.257919750000031</c:v>
                </c:pt>
                <c:pt idx="2097">
                  <c:v>15.72188352777779</c:v>
                </c:pt>
                <c:pt idx="2098">
                  <c:v>15.866454611111156</c:v>
                </c:pt>
                <c:pt idx="2099">
                  <c:v>15.803125916666676</c:v>
                </c:pt>
                <c:pt idx="2100">
                  <c:v>16.190162638888911</c:v>
                </c:pt>
                <c:pt idx="2101">
                  <c:v>17.571535555555556</c:v>
                </c:pt>
                <c:pt idx="2102">
                  <c:v>28.105292499999987</c:v>
                </c:pt>
                <c:pt idx="2103">
                  <c:v>17.936369388888906</c:v>
                </c:pt>
                <c:pt idx="2104">
                  <c:v>16.763653166666661</c:v>
                </c:pt>
                <c:pt idx="2105">
                  <c:v>16.392511694444458</c:v>
                </c:pt>
                <c:pt idx="2106">
                  <c:v>16.311773916666695</c:v>
                </c:pt>
                <c:pt idx="2107">
                  <c:v>16.298149416666647</c:v>
                </c:pt>
                <c:pt idx="2108">
                  <c:v>16.220943916666663</c:v>
                </c:pt>
                <c:pt idx="2109">
                  <c:v>15.988570500000019</c:v>
                </c:pt>
                <c:pt idx="2110">
                  <c:v>15.817759638888916</c:v>
                </c:pt>
                <c:pt idx="2111">
                  <c:v>15.410790777777789</c:v>
                </c:pt>
                <c:pt idx="2112">
                  <c:v>14.759337833333326</c:v>
                </c:pt>
                <c:pt idx="2113">
                  <c:v>14.103079694444444</c:v>
                </c:pt>
                <c:pt idx="2114">
                  <c:v>13.582332416666704</c:v>
                </c:pt>
                <c:pt idx="2115">
                  <c:v>12.674284722222225</c:v>
                </c:pt>
                <c:pt idx="2116">
                  <c:v>11.548749638888925</c:v>
                </c:pt>
                <c:pt idx="2117">
                  <c:v>12.704813694444448</c:v>
                </c:pt>
                <c:pt idx="2118">
                  <c:v>13.268464305555558</c:v>
                </c:pt>
                <c:pt idx="2119">
                  <c:v>13.019691027777782</c:v>
                </c:pt>
                <c:pt idx="2120">
                  <c:v>13.03356783333332</c:v>
                </c:pt>
                <c:pt idx="2121">
                  <c:v>13.073432111111122</c:v>
                </c:pt>
                <c:pt idx="2122">
                  <c:v>12.463609583333348</c:v>
                </c:pt>
                <c:pt idx="2123">
                  <c:v>11.901472805555569</c:v>
                </c:pt>
                <c:pt idx="2124">
                  <c:v>11.792729111111115</c:v>
                </c:pt>
                <c:pt idx="2125">
                  <c:v>12.211808638888881</c:v>
                </c:pt>
                <c:pt idx="2126">
                  <c:v>12.006936527777798</c:v>
                </c:pt>
                <c:pt idx="2127">
                  <c:v>12.913470388888896</c:v>
                </c:pt>
                <c:pt idx="2128">
                  <c:v>13.744564888888899</c:v>
                </c:pt>
                <c:pt idx="2129">
                  <c:v>14.515610666666674</c:v>
                </c:pt>
                <c:pt idx="2130">
                  <c:v>15.803630527777798</c:v>
                </c:pt>
                <c:pt idx="2131">
                  <c:v>16.095548055555529</c:v>
                </c:pt>
                <c:pt idx="2132">
                  <c:v>15.829870305555549</c:v>
                </c:pt>
                <c:pt idx="2133">
                  <c:v>15.440562833333329</c:v>
                </c:pt>
                <c:pt idx="2134">
                  <c:v>15.039397000000008</c:v>
                </c:pt>
                <c:pt idx="2135">
                  <c:v>14.513339916666681</c:v>
                </c:pt>
                <c:pt idx="2136">
                  <c:v>13.988796666666676</c:v>
                </c:pt>
                <c:pt idx="2137">
                  <c:v>13.285116472222224</c:v>
                </c:pt>
                <c:pt idx="2138">
                  <c:v>12.320552333333346</c:v>
                </c:pt>
                <c:pt idx="2139">
                  <c:v>11.540423555555551</c:v>
                </c:pt>
                <c:pt idx="2140">
                  <c:v>11.174075888888892</c:v>
                </c:pt>
                <c:pt idx="2141">
                  <c:v>10.594530027777784</c:v>
                </c:pt>
                <c:pt idx="2142">
                  <c:v>10.430279111111098</c:v>
                </c:pt>
                <c:pt idx="2143">
                  <c:v>9.9907628333333527</c:v>
                </c:pt>
                <c:pt idx="2144">
                  <c:v>9.3266946111111206</c:v>
                </c:pt>
                <c:pt idx="2145">
                  <c:v>9.2108863611111129</c:v>
                </c:pt>
                <c:pt idx="2146">
                  <c:v>9.3950694166666793</c:v>
                </c:pt>
                <c:pt idx="2147">
                  <c:v>9.1225794166666727</c:v>
                </c:pt>
                <c:pt idx="2148">
                  <c:v>8.6850815833333357</c:v>
                </c:pt>
                <c:pt idx="2149">
                  <c:v>8.29653102777778</c:v>
                </c:pt>
                <c:pt idx="2150">
                  <c:v>7.7904060833333446</c:v>
                </c:pt>
                <c:pt idx="2151">
                  <c:v>7.4931901388888882</c:v>
                </c:pt>
                <c:pt idx="2152">
                  <c:v>7.2186816944444514</c:v>
                </c:pt>
                <c:pt idx="2153">
                  <c:v>6.9144011944444497</c:v>
                </c:pt>
                <c:pt idx="2154">
                  <c:v>6.5117215277777785</c:v>
                </c:pt>
                <c:pt idx="2155">
                  <c:v>5.8673331388888945</c:v>
                </c:pt>
                <c:pt idx="2156">
                  <c:v>5.2789565833333434</c:v>
                </c:pt>
                <c:pt idx="2157">
                  <c:v>4.786456138888898</c:v>
                </c:pt>
                <c:pt idx="2158">
                  <c:v>4.3580413055555507</c:v>
                </c:pt>
                <c:pt idx="2159">
                  <c:v>4.0623391944444514</c:v>
                </c:pt>
                <c:pt idx="2160">
                  <c:v>4.0426593611111183</c:v>
                </c:pt>
                <c:pt idx="2161">
                  <c:v>4.2359254166666727</c:v>
                </c:pt>
                <c:pt idx="2162">
                  <c:v>4.2969833611111214</c:v>
                </c:pt>
                <c:pt idx="2163">
                  <c:v>4.2715004999999984</c:v>
                </c:pt>
                <c:pt idx="2164">
                  <c:v>4.1940426944444384</c:v>
                </c:pt>
                <c:pt idx="2165">
                  <c:v>4.1640183333333347</c:v>
                </c:pt>
                <c:pt idx="2166">
                  <c:v>4.2677159166666607</c:v>
                </c:pt>
                <c:pt idx="2167">
                  <c:v>3.8716736770833378</c:v>
                </c:pt>
                <c:pt idx="2168">
                  <c:v>1.736334277777777</c:v>
                </c:pt>
                <c:pt idx="2169">
                  <c:v>2.0544915833333319</c:v>
                </c:pt>
                <c:pt idx="2170">
                  <c:v>2.288126527777786</c:v>
                </c:pt>
                <c:pt idx="2171">
                  <c:v>2.4993062777777801</c:v>
                </c:pt>
                <c:pt idx="2172">
                  <c:v>2.279800444444446</c:v>
                </c:pt>
                <c:pt idx="2173">
                  <c:v>1.6833501111111151</c:v>
                </c:pt>
                <c:pt idx="2174">
                  <c:v>1.3336546111111118</c:v>
                </c:pt>
                <c:pt idx="2175">
                  <c:v>1.0793306111111132</c:v>
                </c:pt>
                <c:pt idx="2176">
                  <c:v>0.81819436111111321</c:v>
                </c:pt>
                <c:pt idx="2177">
                  <c:v>0.46950808333333438</c:v>
                </c:pt>
                <c:pt idx="2178">
                  <c:v>0.25270051944444588</c:v>
                </c:pt>
                <c:pt idx="2179">
                  <c:v>0.17115696388888887</c:v>
                </c:pt>
                <c:pt idx="2180">
                  <c:v>0.16569112291666668</c:v>
                </c:pt>
                <c:pt idx="2181">
                  <c:v>0.16378601666666678</c:v>
                </c:pt>
                <c:pt idx="2182">
                  <c:v>0.20918742152777825</c:v>
                </c:pt>
                <c:pt idx="2183">
                  <c:v>0.16539337152777794</c:v>
                </c:pt>
                <c:pt idx="2184">
                  <c:v>0.16517923124999992</c:v>
                </c:pt>
                <c:pt idx="2185">
                  <c:v>0.17449250208333361</c:v>
                </c:pt>
                <c:pt idx="2186">
                  <c:v>0.37665963888888948</c:v>
                </c:pt>
                <c:pt idx="2187">
                  <c:v>0.4597497944444453</c:v>
                </c:pt>
                <c:pt idx="2188">
                  <c:v>0.99329441666666762</c:v>
                </c:pt>
                <c:pt idx="2189">
                  <c:v>0.66226952777777881</c:v>
                </c:pt>
                <c:pt idx="2190">
                  <c:v>0.20119651388888907</c:v>
                </c:pt>
                <c:pt idx="2191">
                  <c:v>0.16062049791666666</c:v>
                </c:pt>
                <c:pt idx="2192">
                  <c:v>0.15716281458333367</c:v>
                </c:pt>
                <c:pt idx="2193">
                  <c:v>0.15465889166666671</c:v>
                </c:pt>
                <c:pt idx="2194">
                  <c:v>0.1541663166666668</c:v>
                </c:pt>
                <c:pt idx="2195">
                  <c:v>0.15510800416666673</c:v>
                </c:pt>
                <c:pt idx="2196">
                  <c:v>0.15573338125000041</c:v>
                </c:pt>
                <c:pt idx="2197">
                  <c:v>0.15248093750000052</c:v>
                </c:pt>
                <c:pt idx="2198">
                  <c:v>0.15089938541666714</c:v>
                </c:pt>
                <c:pt idx="2199">
                  <c:v>0.14848238750000051</c:v>
                </c:pt>
                <c:pt idx="2200">
                  <c:v>0.14655796458333362</c:v>
                </c:pt>
                <c:pt idx="2201">
                  <c:v>0.14529755208333364</c:v>
                </c:pt>
                <c:pt idx="2202">
                  <c:v>0.14427376874999992</c:v>
                </c:pt>
                <c:pt idx="2203">
                  <c:v>0.14382948541666701</c:v>
                </c:pt>
                <c:pt idx="2204">
                  <c:v>0.14309545208333369</c:v>
                </c:pt>
                <c:pt idx="2205">
                  <c:v>0.14305198958333379</c:v>
                </c:pt>
                <c:pt idx="2206">
                  <c:v>0.14259804791666691</c:v>
                </c:pt>
                <c:pt idx="2207">
                  <c:v>0.14148975416666693</c:v>
                </c:pt>
                <c:pt idx="2208">
                  <c:v>0.14161048333333351</c:v>
                </c:pt>
                <c:pt idx="2209">
                  <c:v>0.13769161458333345</c:v>
                </c:pt>
                <c:pt idx="2210">
                  <c:v>0.13721594166666698</c:v>
                </c:pt>
                <c:pt idx="2211">
                  <c:v>0.13561507291666661</c:v>
                </c:pt>
                <c:pt idx="2212">
                  <c:v>0.1347071895833338</c:v>
                </c:pt>
                <c:pt idx="2213">
                  <c:v>0.13413976250000001</c:v>
                </c:pt>
                <c:pt idx="2214">
                  <c:v>0.13552573333333329</c:v>
                </c:pt>
                <c:pt idx="2215">
                  <c:v>0.13491967291666654</c:v>
                </c:pt>
                <c:pt idx="2216">
                  <c:v>0.13327051250000005</c:v>
                </c:pt>
                <c:pt idx="2217">
                  <c:v>0.1314837208333334</c:v>
                </c:pt>
                <c:pt idx="2218">
                  <c:v>0.13064344583333368</c:v>
                </c:pt>
                <c:pt idx="2219">
                  <c:v>0.13410112916666675</c:v>
                </c:pt>
                <c:pt idx="2220">
                  <c:v>0.1362356208333334</c:v>
                </c:pt>
                <c:pt idx="2221">
                  <c:v>0.13306285833333326</c:v>
                </c:pt>
                <c:pt idx="2222">
                  <c:v>0.13030298958333353</c:v>
                </c:pt>
                <c:pt idx="2223">
                  <c:v>0.12895323750000037</c:v>
                </c:pt>
                <c:pt idx="2224">
                  <c:v>0.12876490000000004</c:v>
                </c:pt>
                <c:pt idx="2225">
                  <c:v>0.1273016625</c:v>
                </c:pt>
                <c:pt idx="2226">
                  <c:v>0.12592293541666671</c:v>
                </c:pt>
                <c:pt idx="2227">
                  <c:v>0.12335864791666669</c:v>
                </c:pt>
                <c:pt idx="2228">
                  <c:v>0.12283709791666668</c:v>
                </c:pt>
                <c:pt idx="2229">
                  <c:v>0.12348662083333353</c:v>
                </c:pt>
                <c:pt idx="2230">
                  <c:v>0.12418443541666672</c:v>
                </c:pt>
                <c:pt idx="2231">
                  <c:v>0.12448625833333353</c:v>
                </c:pt>
                <c:pt idx="2232">
                  <c:v>0.12297472916666703</c:v>
                </c:pt>
                <c:pt idx="2233">
                  <c:v>0.12172638958333359</c:v>
                </c:pt>
                <c:pt idx="2234">
                  <c:v>0.12142215208333362</c:v>
                </c:pt>
                <c:pt idx="2235">
                  <c:v>0.12178916875000002</c:v>
                </c:pt>
                <c:pt idx="2236">
                  <c:v>0.12131591041666673</c:v>
                </c:pt>
                <c:pt idx="2237">
                  <c:v>0.12086438333333339</c:v>
                </c:pt>
                <c:pt idx="2238">
                  <c:v>0.1207364104166668</c:v>
                </c:pt>
                <c:pt idx="2239">
                  <c:v>0.12036697916666669</c:v>
                </c:pt>
                <c:pt idx="2240">
                  <c:v>0.12063499791666669</c:v>
                </c:pt>
                <c:pt idx="2241">
                  <c:v>0.11842323958333362</c:v>
                </c:pt>
                <c:pt idx="2242">
                  <c:v>0.11856328541666679</c:v>
                </c:pt>
                <c:pt idx="2243">
                  <c:v>0.11680788333333335</c:v>
                </c:pt>
                <c:pt idx="2244">
                  <c:v>0.11622355416666688</c:v>
                </c:pt>
                <c:pt idx="2245">
                  <c:v>0.11536154791666672</c:v>
                </c:pt>
                <c:pt idx="2246">
                  <c:v>0.11374136250000001</c:v>
                </c:pt>
                <c:pt idx="2247">
                  <c:v>0.11840150833333336</c:v>
                </c:pt>
                <c:pt idx="2248">
                  <c:v>0.11983094166666669</c:v>
                </c:pt>
                <c:pt idx="2249">
                  <c:v>0.11953153333333348</c:v>
                </c:pt>
                <c:pt idx="2250">
                  <c:v>0.12087404166666672</c:v>
                </c:pt>
                <c:pt idx="2251">
                  <c:v>0.12221655000000013</c:v>
                </c:pt>
                <c:pt idx="2252">
                  <c:v>0.12306889791666656</c:v>
                </c:pt>
                <c:pt idx="2253">
                  <c:v>0.12180848541666665</c:v>
                </c:pt>
                <c:pt idx="2254">
                  <c:v>0.12131832499999998</c:v>
                </c:pt>
                <c:pt idx="2255">
                  <c:v>0.12018830000000001</c:v>
                </c:pt>
                <c:pt idx="2256">
                  <c:v>0.11925144166666662</c:v>
                </c:pt>
                <c:pt idx="2257">
                  <c:v>0.11886269375000012</c:v>
                </c:pt>
                <c:pt idx="2258">
                  <c:v>0.11088491041666661</c:v>
                </c:pt>
                <c:pt idx="2259">
                  <c:v>0.1120535687500001</c:v>
                </c:pt>
                <c:pt idx="2260">
                  <c:v>0.1138572624999999</c:v>
                </c:pt>
                <c:pt idx="2261">
                  <c:v>0.11302181666666658</c:v>
                </c:pt>
                <c:pt idx="2262">
                  <c:v>0.11157548125000002</c:v>
                </c:pt>
                <c:pt idx="2263">
                  <c:v>0.11368341250000007</c:v>
                </c:pt>
                <c:pt idx="2264">
                  <c:v>0.11541466874999999</c:v>
                </c:pt>
                <c:pt idx="2265">
                  <c:v>0.11568027291666691</c:v>
                </c:pt>
                <c:pt idx="2266">
                  <c:v>0.11318359374999992</c:v>
                </c:pt>
                <c:pt idx="2267">
                  <c:v>0.11214773749999996</c:v>
                </c:pt>
                <c:pt idx="2268">
                  <c:v>0.11359890208333329</c:v>
                </c:pt>
                <c:pt idx="2269">
                  <c:v>0.11449954166666673</c:v>
                </c:pt>
                <c:pt idx="2270">
                  <c:v>0.11489553333333342</c:v>
                </c:pt>
                <c:pt idx="2271">
                  <c:v>0.11290591666666658</c:v>
                </c:pt>
                <c:pt idx="2272">
                  <c:v>0.11267894583333324</c:v>
                </c:pt>
                <c:pt idx="2273">
                  <c:v>0.11174933124999997</c:v>
                </c:pt>
                <c:pt idx="2274">
                  <c:v>0.11139680208333345</c:v>
                </c:pt>
                <c:pt idx="2275">
                  <c:v>0.11275862708333342</c:v>
                </c:pt>
                <c:pt idx="2276">
                  <c:v>0.11162377291666685</c:v>
                </c:pt>
                <c:pt idx="2277">
                  <c:v>0.11371721666666665</c:v>
                </c:pt>
                <c:pt idx="2278">
                  <c:v>0.1137751666666667</c:v>
                </c:pt>
                <c:pt idx="2279">
                  <c:v>0.11386933541666661</c:v>
                </c:pt>
                <c:pt idx="2280">
                  <c:v>0.11218637083333342</c:v>
                </c:pt>
                <c:pt idx="2281">
                  <c:v>0.11371480208333343</c:v>
                </c:pt>
                <c:pt idx="2282">
                  <c:v>0.11366168125000017</c:v>
                </c:pt>
                <c:pt idx="2283">
                  <c:v>0.10801397083333329</c:v>
                </c:pt>
                <c:pt idx="2284">
                  <c:v>0.10997944166666673</c:v>
                </c:pt>
                <c:pt idx="2285">
                  <c:v>0.11573097916666694</c:v>
                </c:pt>
                <c:pt idx="2286">
                  <c:v>0.11855604166666701</c:v>
                </c:pt>
                <c:pt idx="2287">
                  <c:v>0.12007722916666699</c:v>
                </c:pt>
                <c:pt idx="2288">
                  <c:v>0.11510318750000009</c:v>
                </c:pt>
                <c:pt idx="2289">
                  <c:v>0.11238678125000012</c:v>
                </c:pt>
                <c:pt idx="2290">
                  <c:v>0.11319566666666676</c:v>
                </c:pt>
                <c:pt idx="2291">
                  <c:v>0.11430637500000018</c:v>
                </c:pt>
                <c:pt idx="2292">
                  <c:v>0.11725216666666682</c:v>
                </c:pt>
                <c:pt idx="2293">
                  <c:v>0.11517562500000018</c:v>
                </c:pt>
                <c:pt idx="2294">
                  <c:v>0.11017743750000006</c:v>
                </c:pt>
                <c:pt idx="2295">
                  <c:v>0.11400455208333364</c:v>
                </c:pt>
                <c:pt idx="2296">
                  <c:v>0.10664007291666673</c:v>
                </c:pt>
                <c:pt idx="2297">
                  <c:v>0.10505127708333359</c:v>
                </c:pt>
                <c:pt idx="2298">
                  <c:v>0.10606298750000009</c:v>
                </c:pt>
                <c:pt idx="2299">
                  <c:v>0.10345765208333342</c:v>
                </c:pt>
                <c:pt idx="2300">
                  <c:v>0.10352767500000012</c:v>
                </c:pt>
                <c:pt idx="2301">
                  <c:v>0.10450558125000022</c:v>
                </c:pt>
                <c:pt idx="2302">
                  <c:v>0.10230831041666666</c:v>
                </c:pt>
                <c:pt idx="2303">
                  <c:v>9.877094583333354E-2</c:v>
                </c:pt>
                <c:pt idx="2304">
                  <c:v>0.10044183750000001</c:v>
                </c:pt>
                <c:pt idx="2305">
                  <c:v>0.10309787916666677</c:v>
                </c:pt>
                <c:pt idx="2306">
                  <c:v>0.10224311666666666</c:v>
                </c:pt>
                <c:pt idx="2307">
                  <c:v>9.9548441666666931E-2</c:v>
                </c:pt>
                <c:pt idx="2308">
                  <c:v>9.9777827083333548E-2</c:v>
                </c:pt>
                <c:pt idx="2309">
                  <c:v>9.8611583333333364E-2</c:v>
                </c:pt>
                <c:pt idx="2310">
                  <c:v>9.948324791666667E-2</c:v>
                </c:pt>
                <c:pt idx="2311">
                  <c:v>0.10038147291666664</c:v>
                </c:pt>
                <c:pt idx="2312">
                  <c:v>0.10009655208333353</c:v>
                </c:pt>
                <c:pt idx="2313">
                  <c:v>0.10292161458333349</c:v>
                </c:pt>
                <c:pt idx="2314">
                  <c:v>0.10466011458333364</c:v>
                </c:pt>
                <c:pt idx="2315">
                  <c:v>0.10250630625000012</c:v>
                </c:pt>
                <c:pt idx="2316">
                  <c:v>0.10233728541666659</c:v>
                </c:pt>
                <c:pt idx="2317">
                  <c:v>9.8930308333333744E-2</c:v>
                </c:pt>
                <c:pt idx="2318">
                  <c:v>9.6643697916666729E-2</c:v>
                </c:pt>
                <c:pt idx="2319">
                  <c:v>9.7305293750000021E-2</c:v>
                </c:pt>
                <c:pt idx="2320">
                  <c:v>0.10310029375000006</c:v>
                </c:pt>
                <c:pt idx="2321">
                  <c:v>1.680308541666671E-2</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4.8257862499999873E-2</c:v>
                </c:pt>
                <c:pt idx="2353">
                  <c:v>8.4959529166667033E-2</c:v>
                </c:pt>
                <c:pt idx="2354">
                  <c:v>8.8878397916666879E-2</c:v>
                </c:pt>
                <c:pt idx="2355">
                  <c:v>8.5316887499999994E-2</c:v>
                </c:pt>
                <c:pt idx="2356">
                  <c:v>8.2793647916666643E-2</c:v>
                </c:pt>
                <c:pt idx="2357">
                  <c:v>8.4433150000000012E-2</c:v>
                </c:pt>
                <c:pt idx="2358">
                  <c:v>8.8943591666666794E-2</c:v>
                </c:pt>
                <c:pt idx="2359">
                  <c:v>0.11172277083333358</c:v>
                </c:pt>
                <c:pt idx="2360">
                  <c:v>0.12998667916666673</c:v>
                </c:pt>
                <c:pt idx="2361">
                  <c:v>0.10510198333333344</c:v>
                </c:pt>
                <c:pt idx="2362">
                  <c:v>8.9059491666666851E-2</c:v>
                </c:pt>
                <c:pt idx="2363">
                  <c:v>8.4686681250000034E-2</c:v>
                </c:pt>
                <c:pt idx="2364">
                  <c:v>7.9980658333333468E-2</c:v>
                </c:pt>
                <c:pt idx="2365">
                  <c:v>7.6204250000000029E-2</c:v>
                </c:pt>
                <c:pt idx="2366">
                  <c:v>7.8355643749999981E-2</c:v>
                </c:pt>
                <c:pt idx="2367">
                  <c:v>7.6798237500000185E-2</c:v>
                </c:pt>
                <c:pt idx="2368">
                  <c:v>7.6158372916666661E-2</c:v>
                </c:pt>
                <c:pt idx="2369">
                  <c:v>9.4332941666666725E-2</c:v>
                </c:pt>
                <c:pt idx="2370">
                  <c:v>0.13696965416666698</c:v>
                </c:pt>
                <c:pt idx="2371">
                  <c:v>0.13126882291666664</c:v>
                </c:pt>
                <c:pt idx="2372">
                  <c:v>0.12012793541666673</c:v>
                </c:pt>
                <c:pt idx="2373">
                  <c:v>0.10085714583333338</c:v>
                </c:pt>
                <c:pt idx="2374">
                  <c:v>0.12560662499999983</c:v>
                </c:pt>
                <c:pt idx="2375">
                  <c:v>0.1261402479166667</c:v>
                </c:pt>
                <c:pt idx="2376">
                  <c:v>0.10992632083333356</c:v>
                </c:pt>
                <c:pt idx="2377">
                  <c:v>9.5204606250000046E-2</c:v>
                </c:pt>
                <c:pt idx="2378">
                  <c:v>8.8960493750000258E-2</c:v>
                </c:pt>
                <c:pt idx="2379">
                  <c:v>0.13537844374999999</c:v>
                </c:pt>
                <c:pt idx="2380">
                  <c:v>3.0844412187500012</c:v>
                </c:pt>
                <c:pt idx="2381">
                  <c:v>6.8604078055555444</c:v>
                </c:pt>
                <c:pt idx="2382">
                  <c:v>7.6965484166666727</c:v>
                </c:pt>
                <c:pt idx="2383">
                  <c:v>6.8104513055555547</c:v>
                </c:pt>
                <c:pt idx="2384">
                  <c:v>5.416967722222231</c:v>
                </c:pt>
                <c:pt idx="2385">
                  <c:v>3.4045786111111105</c:v>
                </c:pt>
                <c:pt idx="2386">
                  <c:v>1.1869402152777775</c:v>
                </c:pt>
                <c:pt idx="2387">
                  <c:v>0.15548226458333386</c:v>
                </c:pt>
                <c:pt idx="2388">
                  <c:v>0.13380172083333339</c:v>
                </c:pt>
                <c:pt idx="2389">
                  <c:v>0.12210306458333345</c:v>
                </c:pt>
                <c:pt idx="2390">
                  <c:v>0.11383311666666665</c:v>
                </c:pt>
                <c:pt idx="2391">
                  <c:v>0.10635515208333322</c:v>
                </c:pt>
                <c:pt idx="2392">
                  <c:v>0.10069778333333329</c:v>
                </c:pt>
                <c:pt idx="2393">
                  <c:v>9.4922100000000023E-2</c:v>
                </c:pt>
                <c:pt idx="2394">
                  <c:v>9.6037637499999995E-2</c:v>
                </c:pt>
                <c:pt idx="2395">
                  <c:v>0.12394780624999997</c:v>
                </c:pt>
                <c:pt idx="2396">
                  <c:v>0.12837856666666667</c:v>
                </c:pt>
                <c:pt idx="2397">
                  <c:v>1.8240895687500023</c:v>
                </c:pt>
                <c:pt idx="2398">
                  <c:v>5.5590157499999915</c:v>
                </c:pt>
                <c:pt idx="2399">
                  <c:v>5.624867499999989</c:v>
                </c:pt>
                <c:pt idx="2400">
                  <c:v>4.4544220277777757</c:v>
                </c:pt>
                <c:pt idx="2401">
                  <c:v>2.5348813611111094</c:v>
                </c:pt>
                <c:pt idx="2402">
                  <c:v>0.72787724652777885</c:v>
                </c:pt>
                <c:pt idx="2403">
                  <c:v>0.15476513333333386</c:v>
                </c:pt>
                <c:pt idx="2404">
                  <c:v>0.13767471250000007</c:v>
                </c:pt>
                <c:pt idx="2405">
                  <c:v>0.12819505833333331</c:v>
                </c:pt>
                <c:pt idx="2406">
                  <c:v>0.12275258750000002</c:v>
                </c:pt>
                <c:pt idx="2407">
                  <c:v>0.11958465416666696</c:v>
                </c:pt>
                <c:pt idx="2408">
                  <c:v>0.11629116250000029</c:v>
                </c:pt>
                <c:pt idx="2409">
                  <c:v>0.10845342499999999</c:v>
                </c:pt>
                <c:pt idx="2410">
                  <c:v>0.10077987916666664</c:v>
                </c:pt>
                <c:pt idx="2411">
                  <c:v>9.6177683333333402E-2</c:v>
                </c:pt>
                <c:pt idx="2412">
                  <c:v>9.3263281249999969E-2</c:v>
                </c:pt>
                <c:pt idx="2413">
                  <c:v>9.0822137499999997E-2</c:v>
                </c:pt>
                <c:pt idx="2414">
                  <c:v>8.8472747916666664E-2</c:v>
                </c:pt>
                <c:pt idx="2415">
                  <c:v>8.5744268750000283E-2</c:v>
                </c:pt>
                <c:pt idx="2416">
                  <c:v>8.4179618750000004E-2</c:v>
                </c:pt>
                <c:pt idx="2417">
                  <c:v>8.4899164583333533E-2</c:v>
                </c:pt>
                <c:pt idx="2418">
                  <c:v>8.3450414583333368E-2</c:v>
                </c:pt>
                <c:pt idx="2419">
                  <c:v>7.6399831250000133E-2</c:v>
                </c:pt>
                <c:pt idx="2420">
                  <c:v>6.9844237500000114E-2</c:v>
                </c:pt>
                <c:pt idx="2421">
                  <c:v>6.9291297916666938E-2</c:v>
                </c:pt>
                <c:pt idx="2422">
                  <c:v>7.0199181250000103E-2</c:v>
                </c:pt>
                <c:pt idx="2423">
                  <c:v>7.777372916666675E-2</c:v>
                </c:pt>
                <c:pt idx="2424">
                  <c:v>7.6368441666666634E-2</c:v>
                </c:pt>
                <c:pt idx="2425">
                  <c:v>8.1006856250000064E-2</c:v>
                </c:pt>
                <c:pt idx="2426">
                  <c:v>0.51385745277777761</c:v>
                </c:pt>
                <c:pt idx="2427">
                  <c:v>1.9979751388888882</c:v>
                </c:pt>
                <c:pt idx="2428">
                  <c:v>2.2278254999999985</c:v>
                </c:pt>
                <c:pt idx="2429">
                  <c:v>3.0006374166666649</c:v>
                </c:pt>
                <c:pt idx="2430">
                  <c:v>3.8451041111111084</c:v>
                </c:pt>
                <c:pt idx="2431">
                  <c:v>3.0243541388888877</c:v>
                </c:pt>
                <c:pt idx="2432">
                  <c:v>2.1433031388888875</c:v>
                </c:pt>
                <c:pt idx="2433">
                  <c:v>1.699749972222222</c:v>
                </c:pt>
                <c:pt idx="2434">
                  <c:v>1.3379668680555534</c:v>
                </c:pt>
                <c:pt idx="2435">
                  <c:v>0.82475430555555462</c:v>
                </c:pt>
                <c:pt idx="2436">
                  <c:v>0.22310359722222328</c:v>
                </c:pt>
                <c:pt idx="2437">
                  <c:v>0.16342865833333325</c:v>
                </c:pt>
                <c:pt idx="2438">
                  <c:v>0.16606386805555562</c:v>
                </c:pt>
                <c:pt idx="2439">
                  <c:v>0.21218093958333578</c:v>
                </c:pt>
                <c:pt idx="2440">
                  <c:v>0.16873049236111176</c:v>
                </c:pt>
                <c:pt idx="2441">
                  <c:v>0.16142938333333368</c:v>
                </c:pt>
                <c:pt idx="2442">
                  <c:v>0.27161865833333476</c:v>
                </c:pt>
                <c:pt idx="2443">
                  <c:v>0.8285388888888876</c:v>
                </c:pt>
                <c:pt idx="2444">
                  <c:v>7.6685424999999965</c:v>
                </c:pt>
                <c:pt idx="2445">
                  <c:v>7.1043872777777644</c:v>
                </c:pt>
                <c:pt idx="2446">
                  <c:v>7.1296178333333353</c:v>
                </c:pt>
                <c:pt idx="2447">
                  <c:v>8.0338809444444426</c:v>
                </c:pt>
                <c:pt idx="2448">
                  <c:v>8.8622000833333505</c:v>
                </c:pt>
                <c:pt idx="2449">
                  <c:v>9.0986103888888739</c:v>
                </c:pt>
                <c:pt idx="2450">
                  <c:v>8.7847422777777826</c:v>
                </c:pt>
                <c:pt idx="2451">
                  <c:v>8.131270888888869</c:v>
                </c:pt>
                <c:pt idx="2452">
                  <c:v>7.4873871111111194</c:v>
                </c:pt>
                <c:pt idx="2453">
                  <c:v>6.896992111111131</c:v>
                </c:pt>
                <c:pt idx="2454">
                  <c:v>6.3469660000000063</c:v>
                </c:pt>
                <c:pt idx="2455">
                  <c:v>5.8680900555555455</c:v>
                </c:pt>
                <c:pt idx="2456">
                  <c:v>5.35086366666666</c:v>
                </c:pt>
                <c:pt idx="2457">
                  <c:v>4.9380917777777809</c:v>
                </c:pt>
                <c:pt idx="2458">
                  <c:v>4.5979838888888844</c:v>
                </c:pt>
                <c:pt idx="2459">
                  <c:v>4.5321321388888895</c:v>
                </c:pt>
                <c:pt idx="2460">
                  <c:v>8.7310011944444419</c:v>
                </c:pt>
                <c:pt idx="2461">
                  <c:v>11.788439916666684</c:v>
                </c:pt>
                <c:pt idx="2462">
                  <c:v>13.0729275</c:v>
                </c:pt>
                <c:pt idx="2463">
                  <c:v>13.188483444444435</c:v>
                </c:pt>
                <c:pt idx="2464">
                  <c:v>12.345530583333353</c:v>
                </c:pt>
                <c:pt idx="2465">
                  <c:v>10.846835583333336</c:v>
                </c:pt>
                <c:pt idx="2466">
                  <c:v>9.7985059999999997</c:v>
                </c:pt>
                <c:pt idx="2467">
                  <c:v>9.044112388888891</c:v>
                </c:pt>
                <c:pt idx="2468">
                  <c:v>8.5074584722222273</c:v>
                </c:pt>
                <c:pt idx="2469">
                  <c:v>8.3946778888888858</c:v>
                </c:pt>
                <c:pt idx="2470">
                  <c:v>8.078791333333335</c:v>
                </c:pt>
                <c:pt idx="2471">
                  <c:v>8.4788991111111134</c:v>
                </c:pt>
                <c:pt idx="2472">
                  <c:v>13.730940388888888</c:v>
                </c:pt>
                <c:pt idx="2473">
                  <c:v>15.665367083333328</c:v>
                </c:pt>
                <c:pt idx="2474">
                  <c:v>15.646696472222224</c:v>
                </c:pt>
                <c:pt idx="2475">
                  <c:v>15.60935525</c:v>
                </c:pt>
                <c:pt idx="2476">
                  <c:v>15.243764500000017</c:v>
                </c:pt>
                <c:pt idx="2477">
                  <c:v>15.219290861111098</c:v>
                </c:pt>
                <c:pt idx="2478">
                  <c:v>17.373475694444494</c:v>
                </c:pt>
                <c:pt idx="2479">
                  <c:v>17.745374083333271</c:v>
                </c:pt>
                <c:pt idx="2480">
                  <c:v>18.075642055555509</c:v>
                </c:pt>
                <c:pt idx="2481">
                  <c:v>18.063026777777711</c:v>
                </c:pt>
                <c:pt idx="2482">
                  <c:v>17.859920805555561</c:v>
                </c:pt>
                <c:pt idx="2483">
                  <c:v>17.594999972222212</c:v>
                </c:pt>
                <c:pt idx="2484">
                  <c:v>17.261956638888893</c:v>
                </c:pt>
                <c:pt idx="2485">
                  <c:v>16.810329694444455</c:v>
                </c:pt>
                <c:pt idx="2486">
                  <c:v>16.342302888888856</c:v>
                </c:pt>
                <c:pt idx="2487">
                  <c:v>15.769064666666676</c:v>
                </c:pt>
                <c:pt idx="2488">
                  <c:v>15.064375249999992</c:v>
                </c:pt>
                <c:pt idx="2489">
                  <c:v>14.019073333333335</c:v>
                </c:pt>
                <c:pt idx="2490">
                  <c:v>13.085290472222226</c:v>
                </c:pt>
                <c:pt idx="2491">
                  <c:v>12.941476305555542</c:v>
                </c:pt>
                <c:pt idx="2492">
                  <c:v>12.61474061111111</c:v>
                </c:pt>
                <c:pt idx="2493">
                  <c:v>12.781514583333331</c:v>
                </c:pt>
                <c:pt idx="2494">
                  <c:v>14.270874277777779</c:v>
                </c:pt>
                <c:pt idx="2495">
                  <c:v>14.72451966666668</c:v>
                </c:pt>
                <c:pt idx="2496">
                  <c:v>14.371796500000031</c:v>
                </c:pt>
                <c:pt idx="2497">
                  <c:v>13.650707222222255</c:v>
                </c:pt>
                <c:pt idx="2498">
                  <c:v>13.050472305555564</c:v>
                </c:pt>
                <c:pt idx="2499">
                  <c:v>16.493433916666643</c:v>
                </c:pt>
                <c:pt idx="2500">
                  <c:v>28.457511055555553</c:v>
                </c:pt>
                <c:pt idx="2501">
                  <c:v>41.661165388888996</c:v>
                </c:pt>
                <c:pt idx="2502">
                  <c:v>30.066715888888869</c:v>
                </c:pt>
                <c:pt idx="2503">
                  <c:v>26.286674055555526</c:v>
                </c:pt>
                <c:pt idx="2504">
                  <c:v>25.375850999999994</c:v>
                </c:pt>
                <c:pt idx="2505">
                  <c:v>24.96080836111112</c:v>
                </c:pt>
                <c:pt idx="2506">
                  <c:v>24.695130611111086</c:v>
                </c:pt>
                <c:pt idx="2507">
                  <c:v>24.533655055555595</c:v>
                </c:pt>
                <c:pt idx="2508">
                  <c:v>24.499089194444437</c:v>
                </c:pt>
                <c:pt idx="2509">
                  <c:v>24.498079972222179</c:v>
                </c:pt>
                <c:pt idx="2510">
                  <c:v>25.182332638888855</c:v>
                </c:pt>
                <c:pt idx="2511">
                  <c:v>25.319082249999987</c:v>
                </c:pt>
                <c:pt idx="2512">
                  <c:v>24.328782944444452</c:v>
                </c:pt>
                <c:pt idx="2513">
                  <c:v>22.400265083333284</c:v>
                </c:pt>
                <c:pt idx="2514">
                  <c:v>19.666680888888887</c:v>
                </c:pt>
                <c:pt idx="2515">
                  <c:v>19.393433972222187</c:v>
                </c:pt>
                <c:pt idx="2516">
                  <c:v>19.03364624999994</c:v>
                </c:pt>
                <c:pt idx="2517">
                  <c:v>18.774023833333271</c:v>
                </c:pt>
                <c:pt idx="2518">
                  <c:v>18.82170958333327</c:v>
                </c:pt>
                <c:pt idx="2519">
                  <c:v>19.324049944444447</c:v>
                </c:pt>
                <c:pt idx="2520">
                  <c:v>19.831941027777791</c:v>
                </c:pt>
                <c:pt idx="2521">
                  <c:v>20.644869527777775</c:v>
                </c:pt>
                <c:pt idx="2522">
                  <c:v>20.753360916666647</c:v>
                </c:pt>
                <c:pt idx="2523">
                  <c:v>22.876512166666675</c:v>
                </c:pt>
                <c:pt idx="2524">
                  <c:v>20.542938083333279</c:v>
                </c:pt>
                <c:pt idx="2525">
                  <c:v>20.227051527777775</c:v>
                </c:pt>
                <c:pt idx="2526">
                  <c:v>20.20611016666669</c:v>
                </c:pt>
                <c:pt idx="2527">
                  <c:v>19.966419888888854</c:v>
                </c:pt>
                <c:pt idx="2528">
                  <c:v>19.746661750000008</c:v>
                </c:pt>
                <c:pt idx="2529">
                  <c:v>19.65785019444456</c:v>
                </c:pt>
                <c:pt idx="2530">
                  <c:v>19.472657916666662</c:v>
                </c:pt>
                <c:pt idx="2531">
                  <c:v>19.214297027777793</c:v>
                </c:pt>
                <c:pt idx="2532">
                  <c:v>19.104544111111117</c:v>
                </c:pt>
                <c:pt idx="2533">
                  <c:v>19.039701583333294</c:v>
                </c:pt>
                <c:pt idx="2534">
                  <c:v>19.125233166666671</c:v>
                </c:pt>
                <c:pt idx="2535">
                  <c:v>21.332402166666665</c:v>
                </c:pt>
                <c:pt idx="2536">
                  <c:v>20.276251111111115</c:v>
                </c:pt>
                <c:pt idx="2537">
                  <c:v>20.280035694444464</c:v>
                </c:pt>
                <c:pt idx="2538">
                  <c:v>20.265401972222147</c:v>
                </c:pt>
                <c:pt idx="2539">
                  <c:v>20.171796611111109</c:v>
                </c:pt>
                <c:pt idx="2540">
                  <c:v>20.09509572222224</c:v>
                </c:pt>
                <c:pt idx="2541">
                  <c:v>20.140763027777787</c:v>
                </c:pt>
                <c:pt idx="2542">
                  <c:v>20.115027861111116</c:v>
                </c:pt>
                <c:pt idx="2543">
                  <c:v>20.094843416666688</c:v>
                </c:pt>
                <c:pt idx="2544">
                  <c:v>20.089040388888886</c:v>
                </c:pt>
                <c:pt idx="2545">
                  <c:v>20.129156972222226</c:v>
                </c:pt>
                <c:pt idx="2546">
                  <c:v>20.095348027777739</c:v>
                </c:pt>
                <c:pt idx="2547">
                  <c:v>19.869534555555528</c:v>
                </c:pt>
                <c:pt idx="2548">
                  <c:v>19.831941027777791</c:v>
                </c:pt>
                <c:pt idx="2549">
                  <c:v>19.699985222222235</c:v>
                </c:pt>
                <c:pt idx="2550">
                  <c:v>19.69922830555554</c:v>
                </c:pt>
                <c:pt idx="2551">
                  <c:v>19.774667666666691</c:v>
                </c:pt>
                <c:pt idx="2552">
                  <c:v>19.736569527777736</c:v>
                </c:pt>
                <c:pt idx="2553">
                  <c:v>19.572570916666667</c:v>
                </c:pt>
                <c:pt idx="2554">
                  <c:v>19.097731861111122</c:v>
                </c:pt>
                <c:pt idx="2555">
                  <c:v>18.861573861111086</c:v>
                </c:pt>
                <c:pt idx="2556">
                  <c:v>18.488161638888887</c:v>
                </c:pt>
                <c:pt idx="2557">
                  <c:v>18.142250722222233</c:v>
                </c:pt>
                <c:pt idx="2558">
                  <c:v>17.794825972222242</c:v>
                </c:pt>
                <c:pt idx="2559">
                  <c:v>17.443112027777723</c:v>
                </c:pt>
                <c:pt idx="2560">
                  <c:v>18.079678944444474</c:v>
                </c:pt>
                <c:pt idx="2561">
                  <c:v>18.517176777777792</c:v>
                </c:pt>
                <c:pt idx="2562">
                  <c:v>18.564862527777784</c:v>
                </c:pt>
                <c:pt idx="2563">
                  <c:v>18.972840611111089</c:v>
                </c:pt>
                <c:pt idx="2564">
                  <c:v>19.069978250000005</c:v>
                </c:pt>
                <c:pt idx="2565">
                  <c:v>19.177712722222228</c:v>
                </c:pt>
                <c:pt idx="2566">
                  <c:v>19.151220638888891</c:v>
                </c:pt>
                <c:pt idx="2567">
                  <c:v>19.131036194444494</c:v>
                </c:pt>
                <c:pt idx="2568">
                  <c:v>19.165349749999965</c:v>
                </c:pt>
                <c:pt idx="2569">
                  <c:v>18.933985555555591</c:v>
                </c:pt>
                <c:pt idx="2570">
                  <c:v>18.46772488888886</c:v>
                </c:pt>
                <c:pt idx="2571">
                  <c:v>17.962104555555513</c:v>
                </c:pt>
                <c:pt idx="2572">
                  <c:v>17.589701555555529</c:v>
                </c:pt>
                <c:pt idx="2573">
                  <c:v>17.042198499999987</c:v>
                </c:pt>
                <c:pt idx="2574">
                  <c:v>16.377877972222233</c:v>
                </c:pt>
                <c:pt idx="2575">
                  <c:v>15.051759972222227</c:v>
                </c:pt>
                <c:pt idx="2576">
                  <c:v>13.385786388888933</c:v>
                </c:pt>
                <c:pt idx="2577">
                  <c:v>12.148732250000005</c:v>
                </c:pt>
                <c:pt idx="2578">
                  <c:v>11.407963138888881</c:v>
                </c:pt>
                <c:pt idx="2579">
                  <c:v>10.71588900000002</c:v>
                </c:pt>
                <c:pt idx="2580">
                  <c:v>10.535238222222249</c:v>
                </c:pt>
                <c:pt idx="2581">
                  <c:v>10.203708722222219</c:v>
                </c:pt>
                <c:pt idx="2582">
                  <c:v>9.9501416388889012</c:v>
                </c:pt>
                <c:pt idx="2583">
                  <c:v>9.5504896388889193</c:v>
                </c:pt>
                <c:pt idx="2584">
                  <c:v>9.0267033055555519</c:v>
                </c:pt>
                <c:pt idx="2585">
                  <c:v>8.8765815000000305</c:v>
                </c:pt>
                <c:pt idx="2586">
                  <c:v>8.5311751944444314</c:v>
                </c:pt>
                <c:pt idx="2587">
                  <c:v>8.3694473333333672</c:v>
                </c:pt>
                <c:pt idx="2588">
                  <c:v>8.4549789166666702</c:v>
                </c:pt>
                <c:pt idx="2589">
                  <c:v>8.3275646111111072</c:v>
                </c:pt>
                <c:pt idx="2590">
                  <c:v>8.3439644722222308</c:v>
                </c:pt>
                <c:pt idx="2591">
                  <c:v>8.2359776944444487</c:v>
                </c:pt>
                <c:pt idx="2592">
                  <c:v>7.8443994722222179</c:v>
                </c:pt>
                <c:pt idx="2593">
                  <c:v>7.4755287500000094</c:v>
                </c:pt>
                <c:pt idx="2594">
                  <c:v>6.9194473055555719</c:v>
                </c:pt>
                <c:pt idx="2595">
                  <c:v>6.4067624166666812</c:v>
                </c:pt>
                <c:pt idx="2596">
                  <c:v>5.8317580555555519</c:v>
                </c:pt>
                <c:pt idx="2597">
                  <c:v>5.3528821111111178</c:v>
                </c:pt>
                <c:pt idx="2598">
                  <c:v>5.0059619722222282</c:v>
                </c:pt>
                <c:pt idx="2599">
                  <c:v>4.655761861111114</c:v>
                </c:pt>
                <c:pt idx="2600">
                  <c:v>4.3090940277777765</c:v>
                </c:pt>
                <c:pt idx="2601">
                  <c:v>3.8859776111111142</c:v>
                </c:pt>
                <c:pt idx="2602">
                  <c:v>3.491876333333324</c:v>
                </c:pt>
                <c:pt idx="2603">
                  <c:v>2.5389182500000032</c:v>
                </c:pt>
                <c:pt idx="2604">
                  <c:v>2.8628785833333303</c:v>
                </c:pt>
                <c:pt idx="2605">
                  <c:v>3.586490916666667</c:v>
                </c:pt>
                <c:pt idx="2606">
                  <c:v>3.2314970000000032</c:v>
                </c:pt>
                <c:pt idx="2607">
                  <c:v>2.6935815555555669</c:v>
                </c:pt>
                <c:pt idx="2608">
                  <c:v>3.4429557340277768</c:v>
                </c:pt>
                <c:pt idx="2609">
                  <c:v>4.644912722222224</c:v>
                </c:pt>
                <c:pt idx="2610">
                  <c:v>4.6381004722222237</c:v>
                </c:pt>
                <c:pt idx="2611">
                  <c:v>4.0777298333333416</c:v>
                </c:pt>
                <c:pt idx="2612">
                  <c:v>3.8077628888888877</c:v>
                </c:pt>
                <c:pt idx="2613">
                  <c:v>3.6858993055555582</c:v>
                </c:pt>
                <c:pt idx="2614">
                  <c:v>1.7644007854166659</c:v>
                </c:pt>
                <c:pt idx="2615">
                  <c:v>0.12352283958333357</c:v>
                </c:pt>
                <c:pt idx="2616">
                  <c:v>0.12149217500000012</c:v>
                </c:pt>
                <c:pt idx="2617">
                  <c:v>0.12035490624999996</c:v>
                </c:pt>
                <c:pt idx="2618">
                  <c:v>0.11582273333333323</c:v>
                </c:pt>
                <c:pt idx="2619">
                  <c:v>0.11270067708333341</c:v>
                </c:pt>
                <c:pt idx="2620">
                  <c:v>0.11289625833333347</c:v>
                </c:pt>
                <c:pt idx="2621">
                  <c:v>0.11272482291666677</c:v>
                </c:pt>
                <c:pt idx="2622">
                  <c:v>0.11135333958333334</c:v>
                </c:pt>
                <c:pt idx="2623">
                  <c:v>0.11043096874999998</c:v>
                </c:pt>
                <c:pt idx="2624">
                  <c:v>0.11006395208333349</c:v>
                </c:pt>
                <c:pt idx="2625">
                  <c:v>0.10901602291666697</c:v>
                </c:pt>
                <c:pt idx="2626">
                  <c:v>0.10591086874999998</c:v>
                </c:pt>
                <c:pt idx="2627">
                  <c:v>0.10565975208333352</c:v>
                </c:pt>
                <c:pt idx="2628">
                  <c:v>0.10483637916666667</c:v>
                </c:pt>
                <c:pt idx="2629">
                  <c:v>0.10322585208333361</c:v>
                </c:pt>
                <c:pt idx="2630">
                  <c:v>0.10292644375000023</c:v>
                </c:pt>
                <c:pt idx="2631">
                  <c:v>9.9683658333333328E-2</c:v>
                </c:pt>
                <c:pt idx="2632">
                  <c:v>0.10020762291666672</c:v>
                </c:pt>
                <c:pt idx="2633">
                  <c:v>9.5574037500000028E-2</c:v>
                </c:pt>
                <c:pt idx="2634">
                  <c:v>9.6602650000000012E-2</c:v>
                </c:pt>
                <c:pt idx="2635">
                  <c:v>9.5607841666666901E-2</c:v>
                </c:pt>
                <c:pt idx="2636">
                  <c:v>9.4238772916666727E-2</c:v>
                </c:pt>
                <c:pt idx="2637">
                  <c:v>9.1126375000000287E-2</c:v>
                </c:pt>
                <c:pt idx="2638">
                  <c:v>9.2662050000000024E-2</c:v>
                </c:pt>
                <c:pt idx="2639">
                  <c:v>8.9858718750000066E-2</c:v>
                </c:pt>
                <c:pt idx="2640">
                  <c:v>8.4551464583333694E-2</c:v>
                </c:pt>
                <c:pt idx="2641">
                  <c:v>8.5140622916666728E-2</c:v>
                </c:pt>
                <c:pt idx="2642">
                  <c:v>9.4651666666666912E-2</c:v>
                </c:pt>
                <c:pt idx="2643">
                  <c:v>9.4328112500000047E-2</c:v>
                </c:pt>
                <c:pt idx="2644">
                  <c:v>9.2126012500000048E-2</c:v>
                </c:pt>
                <c:pt idx="2645">
                  <c:v>9.4926929166667076E-2</c:v>
                </c:pt>
                <c:pt idx="2646">
                  <c:v>9.4226700000000066E-2</c:v>
                </c:pt>
                <c:pt idx="2647">
                  <c:v>8.7806322916666943E-2</c:v>
                </c:pt>
                <c:pt idx="2648">
                  <c:v>8.8504137500000218E-2</c:v>
                </c:pt>
                <c:pt idx="2649">
                  <c:v>9.3463691666666696E-2</c:v>
                </c:pt>
                <c:pt idx="2650">
                  <c:v>8.7490012500000006E-2</c:v>
                </c:pt>
                <c:pt idx="2651">
                  <c:v>9.4685470833333327E-2</c:v>
                </c:pt>
                <c:pt idx="2652">
                  <c:v>9.2447152083333289E-2</c:v>
                </c:pt>
                <c:pt idx="2653">
                  <c:v>9.3070114583333363E-2</c:v>
                </c:pt>
                <c:pt idx="2654">
                  <c:v>8.361943541666686E-2</c:v>
                </c:pt>
                <c:pt idx="2655">
                  <c:v>8.9498945833333482E-2</c:v>
                </c:pt>
                <c:pt idx="2656">
                  <c:v>9.3420229166666993E-2</c:v>
                </c:pt>
                <c:pt idx="2657">
                  <c:v>9.1411295833333309E-2</c:v>
                </c:pt>
                <c:pt idx="2658">
                  <c:v>8.8890470833333513E-2</c:v>
                </c:pt>
                <c:pt idx="2659">
                  <c:v>9.1114302083333515E-2</c:v>
                </c:pt>
                <c:pt idx="2660">
                  <c:v>6.6908104166666704E-2</c:v>
                </c:pt>
                <c:pt idx="2661">
                  <c:v>5.1710716666666712E-2</c:v>
                </c:pt>
                <c:pt idx="2662">
                  <c:v>6.7461043749999991E-2</c:v>
                </c:pt>
                <c:pt idx="2663">
                  <c:v>5.5598195833333475E-2</c:v>
                </c:pt>
                <c:pt idx="2664">
                  <c:v>4.7277541666666652E-2</c:v>
                </c:pt>
                <c:pt idx="2665">
                  <c:v>5.7392231250000286E-2</c:v>
                </c:pt>
                <c:pt idx="2666">
                  <c:v>6.3996116666666672E-2</c:v>
                </c:pt>
                <c:pt idx="2667">
                  <c:v>5.9995152083333329E-2</c:v>
                </c:pt>
                <c:pt idx="2668">
                  <c:v>5.5578879166666657E-2</c:v>
                </c:pt>
                <c:pt idx="2669">
                  <c:v>5.3920060416666672E-2</c:v>
                </c:pt>
                <c:pt idx="2670">
                  <c:v>5.7112139583333429E-2</c:v>
                </c:pt>
                <c:pt idx="2671">
                  <c:v>4.6350341666666663E-2</c:v>
                </c:pt>
                <c:pt idx="2672">
                  <c:v>5.1181922916666713E-2</c:v>
                </c:pt>
                <c:pt idx="2673">
                  <c:v>5.8457062500000018E-2</c:v>
                </c:pt>
                <c:pt idx="2674">
                  <c:v>6.0997204166666777E-2</c:v>
                </c:pt>
                <c:pt idx="2675">
                  <c:v>5.2524431250000177E-2</c:v>
                </c:pt>
                <c:pt idx="2676">
                  <c:v>4.0630193749999995E-2</c:v>
                </c:pt>
                <c:pt idx="2677">
                  <c:v>4.7953625000000034E-2</c:v>
                </c:pt>
                <c:pt idx="2678">
                  <c:v>5.5834825000000012E-2</c:v>
                </c:pt>
                <c:pt idx="2679">
                  <c:v>5.6419154166666638E-2</c:v>
                </c:pt>
                <c:pt idx="2680">
                  <c:v>5.4967989583333467E-2</c:v>
                </c:pt>
                <c:pt idx="2681">
                  <c:v>4.4046829166666683E-2</c:v>
                </c:pt>
                <c:pt idx="2682">
                  <c:v>2.2030658333333342E-2</c:v>
                </c:pt>
                <c:pt idx="2683">
                  <c:v>5.0573447916666743E-2</c:v>
                </c:pt>
                <c:pt idx="2684">
                  <c:v>6.1608093750000044E-2</c:v>
                </c:pt>
                <c:pt idx="2685">
                  <c:v>6.0852329166666733E-2</c:v>
                </c:pt>
                <c:pt idx="2686">
                  <c:v>7.1725197916666733E-2</c:v>
                </c:pt>
                <c:pt idx="2687">
                  <c:v>7.5093541666666694E-2</c:v>
                </c:pt>
                <c:pt idx="2688">
                  <c:v>5.2464066666666684E-2</c:v>
                </c:pt>
                <c:pt idx="2689">
                  <c:v>4.5111660416666734E-2</c:v>
                </c:pt>
                <c:pt idx="2690">
                  <c:v>3.4494737500000011E-2</c:v>
                </c:pt>
                <c:pt idx="2691">
                  <c:v>7.4359508333333324E-2</c:v>
                </c:pt>
                <c:pt idx="2692">
                  <c:v>9.3263281249999996E-2</c:v>
                </c:pt>
                <c:pt idx="2693">
                  <c:v>9.4325697916666812E-2</c:v>
                </c:pt>
                <c:pt idx="2694">
                  <c:v>9.6351533333333364E-2</c:v>
                </c:pt>
                <c:pt idx="2695">
                  <c:v>9.2961458333333344E-2</c:v>
                </c:pt>
                <c:pt idx="2696">
                  <c:v>8.959552916666709E-2</c:v>
                </c:pt>
                <c:pt idx="2697">
                  <c:v>9.2563052083333291E-2</c:v>
                </c:pt>
                <c:pt idx="2698">
                  <c:v>9.3842781249999993E-2</c:v>
                </c:pt>
                <c:pt idx="2699">
                  <c:v>9.5979687499999938E-2</c:v>
                </c:pt>
                <c:pt idx="2700">
                  <c:v>9.5151485416666765E-2</c:v>
                </c:pt>
                <c:pt idx="2701">
                  <c:v>9.3393668750000255E-2</c:v>
                </c:pt>
                <c:pt idx="2702">
                  <c:v>7.3806568749999996E-2</c:v>
                </c:pt>
                <c:pt idx="2703">
                  <c:v>8.3609777083333364E-2</c:v>
                </c:pt>
                <c:pt idx="2704">
                  <c:v>6.4691516666666699E-2</c:v>
                </c:pt>
                <c:pt idx="2705">
                  <c:v>8.3196883333333582E-2</c:v>
                </c:pt>
                <c:pt idx="2706">
                  <c:v>8.9390289583333324E-2</c:v>
                </c:pt>
                <c:pt idx="2707">
                  <c:v>9.4564741666666924E-2</c:v>
                </c:pt>
                <c:pt idx="2708">
                  <c:v>8.4027500000000227E-2</c:v>
                </c:pt>
                <c:pt idx="2709">
                  <c:v>8.8562087500000206E-2</c:v>
                </c:pt>
                <c:pt idx="2710">
                  <c:v>9.263790416666684E-2</c:v>
                </c:pt>
                <c:pt idx="2711">
                  <c:v>9.2372299999999991E-2</c:v>
                </c:pt>
                <c:pt idx="2712">
                  <c:v>9.1913529166666702E-2</c:v>
                </c:pt>
                <c:pt idx="2713">
                  <c:v>9.4936587500000058E-2</c:v>
                </c:pt>
                <c:pt idx="2714">
                  <c:v>9.460578958333353E-2</c:v>
                </c:pt>
                <c:pt idx="2715">
                  <c:v>9.4390891666666768E-2</c:v>
                </c:pt>
                <c:pt idx="2716">
                  <c:v>8.310271458333332E-2</c:v>
                </c:pt>
                <c:pt idx="2717">
                  <c:v>8.1494602083333367E-2</c:v>
                </c:pt>
                <c:pt idx="2718">
                  <c:v>8.4440393750000162E-2</c:v>
                </c:pt>
                <c:pt idx="2719">
                  <c:v>9.0491339583333344E-2</c:v>
                </c:pt>
                <c:pt idx="2720">
                  <c:v>9.2282960416666532E-2</c:v>
                </c:pt>
                <c:pt idx="2721">
                  <c:v>8.5635612500000222E-2</c:v>
                </c:pt>
                <c:pt idx="2722">
                  <c:v>8.2119979166666648E-2</c:v>
                </c:pt>
                <c:pt idx="2723">
                  <c:v>8.1228997916666726E-2</c:v>
                </c:pt>
                <c:pt idx="2724">
                  <c:v>8.5893972916666922E-2</c:v>
                </c:pt>
                <c:pt idx="2725">
                  <c:v>9.724010000000001E-2</c:v>
                </c:pt>
                <c:pt idx="2726">
                  <c:v>0.14886995624999996</c:v>
                </c:pt>
                <c:pt idx="2727">
                  <c:v>1.7691339999999978</c:v>
                </c:pt>
                <c:pt idx="2728">
                  <c:v>5.0755983055555598</c:v>
                </c:pt>
                <c:pt idx="2729">
                  <c:v>5.7482449166666694</c:v>
                </c:pt>
                <c:pt idx="2730">
                  <c:v>4.2263378055555565</c:v>
                </c:pt>
                <c:pt idx="2731">
                  <c:v>2.4894663611111083</c:v>
                </c:pt>
                <c:pt idx="2732">
                  <c:v>0.73468122222222365</c:v>
                </c:pt>
                <c:pt idx="2733">
                  <c:v>4.4619911944444528</c:v>
                </c:pt>
                <c:pt idx="2734">
                  <c:v>7.5484450555555505</c:v>
                </c:pt>
                <c:pt idx="2735">
                  <c:v>16.134655416666739</c:v>
                </c:pt>
                <c:pt idx="2736">
                  <c:v>19.467359499999986</c:v>
                </c:pt>
                <c:pt idx="2737">
                  <c:v>18.116767861111111</c:v>
                </c:pt>
                <c:pt idx="2738">
                  <c:v>16.927904083333299</c:v>
                </c:pt>
                <c:pt idx="2739">
                  <c:v>15.751655583333338</c:v>
                </c:pt>
                <c:pt idx="2740">
                  <c:v>14.606440666666686</c:v>
                </c:pt>
                <c:pt idx="2741">
                  <c:v>13.309085500000016</c:v>
                </c:pt>
                <c:pt idx="2742">
                  <c:v>12.438883638888877</c:v>
                </c:pt>
                <c:pt idx="2743">
                  <c:v>12.051090000000006</c:v>
                </c:pt>
                <c:pt idx="2744">
                  <c:v>11.91534961111112</c:v>
                </c:pt>
                <c:pt idx="2745">
                  <c:v>11.722083555555555</c:v>
                </c:pt>
                <c:pt idx="2746">
                  <c:v>11.448332027777768</c:v>
                </c:pt>
                <c:pt idx="2747">
                  <c:v>10.763574750000005</c:v>
                </c:pt>
                <c:pt idx="2748">
                  <c:v>10.170908999999989</c:v>
                </c:pt>
                <c:pt idx="2749">
                  <c:v>9.8961482500000066</c:v>
                </c:pt>
                <c:pt idx="2750">
                  <c:v>9.6496457222222141</c:v>
                </c:pt>
                <c:pt idx="2751">
                  <c:v>9.3695865555555891</c:v>
                </c:pt>
                <c:pt idx="2752">
                  <c:v>9.0605122500000181</c:v>
                </c:pt>
                <c:pt idx="2753">
                  <c:v>8.7973575555555499</c:v>
                </c:pt>
                <c:pt idx="2754">
                  <c:v>8.5056923333333625</c:v>
                </c:pt>
                <c:pt idx="2755">
                  <c:v>8.243546861111108</c:v>
                </c:pt>
                <c:pt idx="2756">
                  <c:v>7.7500371944444524</c:v>
                </c:pt>
                <c:pt idx="2757">
                  <c:v>8.0313578888888983</c:v>
                </c:pt>
                <c:pt idx="2758">
                  <c:v>7.6624871666666596</c:v>
                </c:pt>
                <c:pt idx="2759">
                  <c:v>10.998723527777768</c:v>
                </c:pt>
                <c:pt idx="2760">
                  <c:v>18.841894027777791</c:v>
                </c:pt>
                <c:pt idx="2761">
                  <c:v>23.006701833333263</c:v>
                </c:pt>
                <c:pt idx="2762">
                  <c:v>30.788057472222196</c:v>
                </c:pt>
                <c:pt idx="2763">
                  <c:v>23.84183322222222</c:v>
                </c:pt>
                <c:pt idx="2764">
                  <c:v>23.471196361111087</c:v>
                </c:pt>
                <c:pt idx="2765">
                  <c:v>23.648819472222186</c:v>
                </c:pt>
                <c:pt idx="2766">
                  <c:v>23.610973638888954</c:v>
                </c:pt>
                <c:pt idx="2767">
                  <c:v>23.39298163888893</c:v>
                </c:pt>
                <c:pt idx="2768">
                  <c:v>23.288274833333251</c:v>
                </c:pt>
                <c:pt idx="2769">
                  <c:v>23.015532527777726</c:v>
                </c:pt>
                <c:pt idx="2770">
                  <c:v>22.599228361111109</c:v>
                </c:pt>
                <c:pt idx="2771">
                  <c:v>22.029017805555529</c:v>
                </c:pt>
                <c:pt idx="2772">
                  <c:v>21.530714333333282</c:v>
                </c:pt>
                <c:pt idx="2773">
                  <c:v>20.761939305555529</c:v>
                </c:pt>
                <c:pt idx="2774">
                  <c:v>19.840014805555562</c:v>
                </c:pt>
                <c:pt idx="2775">
                  <c:v>18.973345222222207</c:v>
                </c:pt>
                <c:pt idx="2776">
                  <c:v>18.496235416666675</c:v>
                </c:pt>
                <c:pt idx="2777">
                  <c:v>16.624885111111151</c:v>
                </c:pt>
                <c:pt idx="2778">
                  <c:v>16.087221972222199</c:v>
                </c:pt>
                <c:pt idx="2779">
                  <c:v>15.511965305555545</c:v>
                </c:pt>
                <c:pt idx="2780">
                  <c:v>14.139170777777791</c:v>
                </c:pt>
                <c:pt idx="2781">
                  <c:v>13.21522783333333</c:v>
                </c:pt>
                <c:pt idx="2782">
                  <c:v>12.806745138888923</c:v>
                </c:pt>
                <c:pt idx="2783">
                  <c:v>12.542328916666666</c:v>
                </c:pt>
                <c:pt idx="2784">
                  <c:v>13.414549222222254</c:v>
                </c:pt>
                <c:pt idx="2785">
                  <c:v>16.302690916666677</c:v>
                </c:pt>
                <c:pt idx="2786">
                  <c:v>17.439327444444491</c:v>
                </c:pt>
                <c:pt idx="2787">
                  <c:v>16.862304638888887</c:v>
                </c:pt>
                <c:pt idx="2788">
                  <c:v>16.34785361111113</c:v>
                </c:pt>
                <c:pt idx="2789">
                  <c:v>15.473110250000024</c:v>
                </c:pt>
                <c:pt idx="2790">
                  <c:v>14.765897777777782</c:v>
                </c:pt>
                <c:pt idx="2791">
                  <c:v>14.232776138888889</c:v>
                </c:pt>
                <c:pt idx="2792">
                  <c:v>13.742798750000008</c:v>
                </c:pt>
                <c:pt idx="2793">
                  <c:v>13.471570277777777</c:v>
                </c:pt>
                <c:pt idx="2794">
                  <c:v>13.480148666666652</c:v>
                </c:pt>
                <c:pt idx="2795">
                  <c:v>14.339249083333328</c:v>
                </c:pt>
                <c:pt idx="2796">
                  <c:v>16.12229244444444</c:v>
                </c:pt>
                <c:pt idx="2797">
                  <c:v>16.6703001111111</c:v>
                </c:pt>
                <c:pt idx="2798">
                  <c:v>16.98088825000001</c:v>
                </c:pt>
                <c:pt idx="2799">
                  <c:v>16.782576083333254</c:v>
                </c:pt>
                <c:pt idx="2800">
                  <c:v>17.076259749999988</c:v>
                </c:pt>
                <c:pt idx="2801">
                  <c:v>18.158398277777746</c:v>
                </c:pt>
                <c:pt idx="2802">
                  <c:v>19.993921194444475</c:v>
                </c:pt>
                <c:pt idx="2803">
                  <c:v>19.86221769444445</c:v>
                </c:pt>
                <c:pt idx="2804">
                  <c:v>18.936760916666671</c:v>
                </c:pt>
                <c:pt idx="2805">
                  <c:v>18.226773083333271</c:v>
                </c:pt>
                <c:pt idx="2806">
                  <c:v>17.798464055555584</c:v>
                </c:pt>
                <c:pt idx="2807">
                  <c:v>18.593120750000033</c:v>
                </c:pt>
                <c:pt idx="2808">
                  <c:v>18.558302583333269</c:v>
                </c:pt>
                <c:pt idx="2809">
                  <c:v>15.143094583333339</c:v>
                </c:pt>
                <c:pt idx="2810">
                  <c:v>15.679243888888918</c:v>
                </c:pt>
                <c:pt idx="2811">
                  <c:v>15.618438250000002</c:v>
                </c:pt>
                <c:pt idx="2812">
                  <c:v>14.954874638888919</c:v>
                </c:pt>
                <c:pt idx="2813">
                  <c:v>14.087448138888927</c:v>
                </c:pt>
                <c:pt idx="2814">
                  <c:v>13.694356083333343</c:v>
                </c:pt>
                <c:pt idx="2815">
                  <c:v>16.573162472222229</c:v>
                </c:pt>
                <c:pt idx="2816">
                  <c:v>18.412974583333291</c:v>
                </c:pt>
                <c:pt idx="2817">
                  <c:v>18.94281624999994</c:v>
                </c:pt>
                <c:pt idx="2818">
                  <c:v>25.178295750000046</c:v>
                </c:pt>
                <c:pt idx="2819">
                  <c:v>21.032410861111089</c:v>
                </c:pt>
                <c:pt idx="2820">
                  <c:v>20.640580333333272</c:v>
                </c:pt>
                <c:pt idx="2821">
                  <c:v>19.671979305555595</c:v>
                </c:pt>
                <c:pt idx="2822">
                  <c:v>18.610277527777793</c:v>
                </c:pt>
                <c:pt idx="2823">
                  <c:v>18.39935008333331</c:v>
                </c:pt>
                <c:pt idx="2824">
                  <c:v>18.312556972222229</c:v>
                </c:pt>
                <c:pt idx="2825">
                  <c:v>17.86673305555551</c:v>
                </c:pt>
                <c:pt idx="2826">
                  <c:v>16.773493083333285</c:v>
                </c:pt>
                <c:pt idx="2827">
                  <c:v>15.346705166666672</c:v>
                </c:pt>
                <c:pt idx="2828">
                  <c:v>14.069282138888912</c:v>
                </c:pt>
                <c:pt idx="2829">
                  <c:v>13.45340427777781</c:v>
                </c:pt>
                <c:pt idx="2830">
                  <c:v>13.598732277777803</c:v>
                </c:pt>
                <c:pt idx="2831">
                  <c:v>13.926224888888894</c:v>
                </c:pt>
                <c:pt idx="2832">
                  <c:v>13.781906111111113</c:v>
                </c:pt>
                <c:pt idx="2833">
                  <c:v>14.972788333333352</c:v>
                </c:pt>
                <c:pt idx="2834">
                  <c:v>16.86987380555556</c:v>
                </c:pt>
                <c:pt idx="2835">
                  <c:v>17.010660305555557</c:v>
                </c:pt>
                <c:pt idx="2836">
                  <c:v>15.945930861111123</c:v>
                </c:pt>
                <c:pt idx="2837">
                  <c:v>15.109033333333352</c:v>
                </c:pt>
                <c:pt idx="2838">
                  <c:v>25.258024305555562</c:v>
                </c:pt>
                <c:pt idx="2839">
                  <c:v>23.914244916666654</c:v>
                </c:pt>
                <c:pt idx="2840">
                  <c:v>18.764688527777746</c:v>
                </c:pt>
                <c:pt idx="2841">
                  <c:v>17.285925666666671</c:v>
                </c:pt>
                <c:pt idx="2842">
                  <c:v>16.028434777777722</c:v>
                </c:pt>
                <c:pt idx="2843">
                  <c:v>15.45645808333335</c:v>
                </c:pt>
                <c:pt idx="2844">
                  <c:v>15.871753027777778</c:v>
                </c:pt>
                <c:pt idx="2845">
                  <c:v>16.68140155555556</c:v>
                </c:pt>
                <c:pt idx="2846">
                  <c:v>18.97410213888891</c:v>
                </c:pt>
                <c:pt idx="2847">
                  <c:v>20.174824277777773</c:v>
                </c:pt>
                <c:pt idx="2848">
                  <c:v>22.403943861111074</c:v>
                </c:pt>
                <c:pt idx="2849">
                  <c:v>17.939144750000011</c:v>
                </c:pt>
                <c:pt idx="2850">
                  <c:v>16.567611749999983</c:v>
                </c:pt>
                <c:pt idx="2851">
                  <c:v>15.696652972222239</c:v>
                </c:pt>
                <c:pt idx="2852">
                  <c:v>15.766289305555555</c:v>
                </c:pt>
                <c:pt idx="2853">
                  <c:v>15.918681861111111</c:v>
                </c:pt>
                <c:pt idx="2854">
                  <c:v>15.770578499999999</c:v>
                </c:pt>
                <c:pt idx="2855">
                  <c:v>15.596487666666686</c:v>
                </c:pt>
                <c:pt idx="2856">
                  <c:v>16.709912083333275</c:v>
                </c:pt>
                <c:pt idx="2857">
                  <c:v>18.002221138888864</c:v>
                </c:pt>
                <c:pt idx="2858">
                  <c:v>17.243538333333262</c:v>
                </c:pt>
                <c:pt idx="2859">
                  <c:v>16.448523527777716</c:v>
                </c:pt>
                <c:pt idx="2860">
                  <c:v>15.748627916666663</c:v>
                </c:pt>
                <c:pt idx="2861">
                  <c:v>15.428452166666666</c:v>
                </c:pt>
                <c:pt idx="2862">
                  <c:v>16.805788194444489</c:v>
                </c:pt>
                <c:pt idx="2863">
                  <c:v>21.796644388888922</c:v>
                </c:pt>
                <c:pt idx="2864">
                  <c:v>23.13007925000003</c:v>
                </c:pt>
                <c:pt idx="2865">
                  <c:v>23.459337999999963</c:v>
                </c:pt>
                <c:pt idx="2866">
                  <c:v>23.41896911111111</c:v>
                </c:pt>
                <c:pt idx="2867">
                  <c:v>25.61301822222223</c:v>
                </c:pt>
                <c:pt idx="2868">
                  <c:v>25.817638027777793</c:v>
                </c:pt>
                <c:pt idx="2869">
                  <c:v>25.249950527777788</c:v>
                </c:pt>
                <c:pt idx="2870">
                  <c:v>24.27327572222223</c:v>
                </c:pt>
                <c:pt idx="2871">
                  <c:v>23.761852361111128</c:v>
                </c:pt>
                <c:pt idx="2872">
                  <c:v>23.420230638888889</c:v>
                </c:pt>
                <c:pt idx="2873">
                  <c:v>23.069273611111086</c:v>
                </c:pt>
                <c:pt idx="2874">
                  <c:v>22.852543138888876</c:v>
                </c:pt>
                <c:pt idx="2875">
                  <c:v>22.979200527777785</c:v>
                </c:pt>
                <c:pt idx="2876">
                  <c:v>22.916628750000001</c:v>
                </c:pt>
                <c:pt idx="2877">
                  <c:v>22.733707222222229</c:v>
                </c:pt>
                <c:pt idx="2878">
                  <c:v>22.525050527777786</c:v>
                </c:pt>
                <c:pt idx="2879">
                  <c:v>23.024363222222227</c:v>
                </c:pt>
                <c:pt idx="2880">
                  <c:v>23.775476861111066</c:v>
                </c:pt>
                <c:pt idx="2881">
                  <c:v>35.526860416666558</c:v>
                </c:pt>
                <c:pt idx="2882">
                  <c:v>28.135821472222215</c:v>
                </c:pt>
                <c:pt idx="2883">
                  <c:v>24.98225433333327</c:v>
                </c:pt>
                <c:pt idx="2884">
                  <c:v>23.975555166666691</c:v>
                </c:pt>
                <c:pt idx="2885">
                  <c:v>23.361695749999999</c:v>
                </c:pt>
                <c:pt idx="2886">
                  <c:v>22.892407416666664</c:v>
                </c:pt>
                <c:pt idx="2887">
                  <c:v>22.595948388888896</c:v>
                </c:pt>
                <c:pt idx="2888">
                  <c:v>22.441032777777711</c:v>
                </c:pt>
                <c:pt idx="2889">
                  <c:v>22.204874777777768</c:v>
                </c:pt>
                <c:pt idx="2890">
                  <c:v>22.16778586111111</c:v>
                </c:pt>
                <c:pt idx="2891">
                  <c:v>22.157189027777765</c:v>
                </c:pt>
                <c:pt idx="2892">
                  <c:v>22.127669277777724</c:v>
                </c:pt>
                <c:pt idx="2893">
                  <c:v>21.936926277777733</c:v>
                </c:pt>
                <c:pt idx="2894">
                  <c:v>21.896305083333313</c:v>
                </c:pt>
                <c:pt idx="2895">
                  <c:v>21.721457333333309</c:v>
                </c:pt>
                <c:pt idx="2896">
                  <c:v>21.496400777777744</c:v>
                </c:pt>
                <c:pt idx="2897">
                  <c:v>21.306317027777787</c:v>
                </c:pt>
                <c:pt idx="2898">
                  <c:v>21.812035027777785</c:v>
                </c:pt>
                <c:pt idx="2899">
                  <c:v>21.818847277777749</c:v>
                </c:pt>
                <c:pt idx="2900">
                  <c:v>21.920274111111102</c:v>
                </c:pt>
                <c:pt idx="2901">
                  <c:v>22.073171277777746</c:v>
                </c:pt>
                <c:pt idx="2902">
                  <c:v>22.227582277777724</c:v>
                </c:pt>
                <c:pt idx="2903">
                  <c:v>22.692076805555562</c:v>
                </c:pt>
                <c:pt idx="2904">
                  <c:v>24.138292249999989</c:v>
                </c:pt>
                <c:pt idx="2905">
                  <c:v>25.128339249999943</c:v>
                </c:pt>
                <c:pt idx="2906">
                  <c:v>25.781053722222232</c:v>
                </c:pt>
                <c:pt idx="2907">
                  <c:v>26.38986702777779</c:v>
                </c:pt>
                <c:pt idx="2908">
                  <c:v>26.72568572222221</c:v>
                </c:pt>
                <c:pt idx="2909">
                  <c:v>27.169491194444461</c:v>
                </c:pt>
                <c:pt idx="2910">
                  <c:v>27.05267372222221</c:v>
                </c:pt>
                <c:pt idx="2911">
                  <c:v>26.869752194444434</c:v>
                </c:pt>
                <c:pt idx="2912">
                  <c:v>26.885142833333227</c:v>
                </c:pt>
                <c:pt idx="2913">
                  <c:v>27.420282916666633</c:v>
                </c:pt>
                <c:pt idx="2914">
                  <c:v>28.077034277777731</c:v>
                </c:pt>
                <c:pt idx="2915">
                  <c:v>28.112357055555545</c:v>
                </c:pt>
                <c:pt idx="2916">
                  <c:v>28.598549861111074</c:v>
                </c:pt>
                <c:pt idx="2917">
                  <c:v>27.287065583333284</c:v>
                </c:pt>
                <c:pt idx="2918">
                  <c:v>27.689240638888887</c:v>
                </c:pt>
                <c:pt idx="2919">
                  <c:v>27.574189305555553</c:v>
                </c:pt>
                <c:pt idx="2920">
                  <c:v>27.55299563888893</c:v>
                </c:pt>
                <c:pt idx="2921">
                  <c:v>27.348628138888866</c:v>
                </c:pt>
                <c:pt idx="2922">
                  <c:v>27.339545138888901</c:v>
                </c:pt>
                <c:pt idx="2923">
                  <c:v>27.681419166666668</c:v>
                </c:pt>
                <c:pt idx="2924">
                  <c:v>27.452325722222213</c:v>
                </c:pt>
                <c:pt idx="2925">
                  <c:v>27.420535222222171</c:v>
                </c:pt>
                <c:pt idx="2926">
                  <c:v>27.312548444444431</c:v>
                </c:pt>
                <c:pt idx="2927">
                  <c:v>27.201786305555569</c:v>
                </c:pt>
                <c:pt idx="2928">
                  <c:v>27.366289527777745</c:v>
                </c:pt>
                <c:pt idx="2929">
                  <c:v>27.237866000000043</c:v>
                </c:pt>
                <c:pt idx="2930">
                  <c:v>27.227016861111089</c:v>
                </c:pt>
                <c:pt idx="2931">
                  <c:v>27.216167722222231</c:v>
                </c:pt>
                <c:pt idx="2932">
                  <c:v>27.402369222222191</c:v>
                </c:pt>
                <c:pt idx="2933">
                  <c:v>26.764036166666649</c:v>
                </c:pt>
                <c:pt idx="2934">
                  <c:v>25.652882500000015</c:v>
                </c:pt>
                <c:pt idx="2935">
                  <c:v>25.410164555555554</c:v>
                </c:pt>
                <c:pt idx="2936">
                  <c:v>25.459364138888898</c:v>
                </c:pt>
                <c:pt idx="2937">
                  <c:v>25.266854999999996</c:v>
                </c:pt>
                <c:pt idx="2938">
                  <c:v>25.226233805555513</c:v>
                </c:pt>
                <c:pt idx="2939">
                  <c:v>25.14827138888889</c:v>
                </c:pt>
                <c:pt idx="2940">
                  <c:v>25.057189083333284</c:v>
                </c:pt>
                <c:pt idx="2941">
                  <c:v>24.963836027777756</c:v>
                </c:pt>
                <c:pt idx="2942">
                  <c:v>24.758711611111089</c:v>
                </c:pt>
                <c:pt idx="2943">
                  <c:v>24.614392833333284</c:v>
                </c:pt>
                <c:pt idx="2944">
                  <c:v>24.558381000000008</c:v>
                </c:pt>
                <c:pt idx="2945">
                  <c:v>24.462252583333253</c:v>
                </c:pt>
                <c:pt idx="2946">
                  <c:v>24.397157750000048</c:v>
                </c:pt>
                <c:pt idx="2947">
                  <c:v>24.258137388888887</c:v>
                </c:pt>
                <c:pt idx="2948">
                  <c:v>23.925346361111057</c:v>
                </c:pt>
                <c:pt idx="2949">
                  <c:v>23.592303027777739</c:v>
                </c:pt>
                <c:pt idx="2950">
                  <c:v>23.416950666666718</c:v>
                </c:pt>
                <c:pt idx="2951">
                  <c:v>23.277425694444474</c:v>
                </c:pt>
                <c:pt idx="2952">
                  <c:v>23.160860527777793</c:v>
                </c:pt>
                <c:pt idx="2953">
                  <c:v>23.026129361111089</c:v>
                </c:pt>
                <c:pt idx="2954">
                  <c:v>22.713270472222227</c:v>
                </c:pt>
                <c:pt idx="2955">
                  <c:v>22.45314344444445</c:v>
                </c:pt>
                <c:pt idx="2956">
                  <c:v>22.156432111111087</c:v>
                </c:pt>
                <c:pt idx="2957">
                  <c:v>21.803456638888903</c:v>
                </c:pt>
                <c:pt idx="2958">
                  <c:v>21.53096663888893</c:v>
                </c:pt>
                <c:pt idx="2959">
                  <c:v>21.232236861111073</c:v>
                </c:pt>
                <c:pt idx="2960">
                  <c:v>20.936282444444444</c:v>
                </c:pt>
                <c:pt idx="2961">
                  <c:v>20.528304361111086</c:v>
                </c:pt>
                <c:pt idx="2962">
                  <c:v>19.981053611111086</c:v>
                </c:pt>
                <c:pt idx="2963">
                  <c:v>19.198149472222184</c:v>
                </c:pt>
                <c:pt idx="2964">
                  <c:v>18.239892972222222</c:v>
                </c:pt>
                <c:pt idx="2965">
                  <c:v>17.405013888888856</c:v>
                </c:pt>
                <c:pt idx="2966">
                  <c:v>17.016715638888897</c:v>
                </c:pt>
                <c:pt idx="2967">
                  <c:v>16.700324472222189</c:v>
                </c:pt>
                <c:pt idx="2968">
                  <c:v>16.145756861111089</c:v>
                </c:pt>
                <c:pt idx="2969">
                  <c:v>15.405240055555559</c:v>
                </c:pt>
                <c:pt idx="2970">
                  <c:v>14.755805555555566</c:v>
                </c:pt>
                <c:pt idx="2971">
                  <c:v>14.155570638888912</c:v>
                </c:pt>
                <c:pt idx="2972">
                  <c:v>13.621439777777784</c:v>
                </c:pt>
                <c:pt idx="2973">
                  <c:v>13.183689638888923</c:v>
                </c:pt>
                <c:pt idx="2974">
                  <c:v>12.66898630555556</c:v>
                </c:pt>
                <c:pt idx="2975">
                  <c:v>12.104074166666669</c:v>
                </c:pt>
                <c:pt idx="2976">
                  <c:v>11.622675166666662</c:v>
                </c:pt>
                <c:pt idx="2977">
                  <c:v>11.381471055555551</c:v>
                </c:pt>
                <c:pt idx="2978">
                  <c:v>11.10317802777776</c:v>
                </c:pt>
                <c:pt idx="2979">
                  <c:v>10.740362638888891</c:v>
                </c:pt>
                <c:pt idx="2980">
                  <c:v>10.317750833333346</c:v>
                </c:pt>
                <c:pt idx="2981">
                  <c:v>9.9292002777777828</c:v>
                </c:pt>
                <c:pt idx="2982">
                  <c:v>9.508606916666686</c:v>
                </c:pt>
                <c:pt idx="2983">
                  <c:v>9.002481972222256</c:v>
                </c:pt>
                <c:pt idx="2984">
                  <c:v>8.3934163611111128</c:v>
                </c:pt>
                <c:pt idx="2985">
                  <c:v>7.4026124444444514</c:v>
                </c:pt>
                <c:pt idx="2986">
                  <c:v>5.7411803611111081</c:v>
                </c:pt>
                <c:pt idx="2987">
                  <c:v>4.8911629444444484</c:v>
                </c:pt>
                <c:pt idx="2988">
                  <c:v>4.7044568333333325</c:v>
                </c:pt>
                <c:pt idx="2989">
                  <c:v>3.9429986666666688</c:v>
                </c:pt>
                <c:pt idx="2990">
                  <c:v>3.2373000277777835</c:v>
                </c:pt>
                <c:pt idx="2991">
                  <c:v>2.7836546388888905</c:v>
                </c:pt>
                <c:pt idx="2992">
                  <c:v>2.3484275555555594</c:v>
                </c:pt>
                <c:pt idx="2993">
                  <c:v>2.012104250000001</c:v>
                </c:pt>
                <c:pt idx="2994">
                  <c:v>1.7444080555555572</c:v>
                </c:pt>
                <c:pt idx="2995">
                  <c:v>1.4093462777777772</c:v>
                </c:pt>
                <c:pt idx="2996">
                  <c:v>1.1764682500000017</c:v>
                </c:pt>
                <c:pt idx="2997">
                  <c:v>0.82601583333333606</c:v>
                </c:pt>
                <c:pt idx="2998">
                  <c:v>0.7230751666666676</c:v>
                </c:pt>
                <c:pt idx="2999">
                  <c:v>0.73569044444444698</c:v>
                </c:pt>
                <c:pt idx="3000">
                  <c:v>0.75711909027777979</c:v>
                </c:pt>
                <c:pt idx="3001">
                  <c:v>0.41586557083333431</c:v>
                </c:pt>
                <c:pt idx="3002">
                  <c:v>0.17473316736111141</c:v>
                </c:pt>
                <c:pt idx="3003">
                  <c:v>0.16337505763888854</c:v>
                </c:pt>
                <c:pt idx="3004">
                  <c:v>0.15504763958333381</c:v>
                </c:pt>
                <c:pt idx="3005">
                  <c:v>0.75234829444444684</c:v>
                </c:pt>
                <c:pt idx="3006">
                  <c:v>1.5627480555555566</c:v>
                </c:pt>
                <c:pt idx="3007">
                  <c:v>1.2257230118055558</c:v>
                </c:pt>
                <c:pt idx="3008">
                  <c:v>1.0172634444444442</c:v>
                </c:pt>
                <c:pt idx="3009">
                  <c:v>0.73742863888889176</c:v>
                </c:pt>
                <c:pt idx="3010">
                  <c:v>0.71399842708333561</c:v>
                </c:pt>
                <c:pt idx="3011">
                  <c:v>0.36324536736111152</c:v>
                </c:pt>
                <c:pt idx="3012">
                  <c:v>0.16635482152777784</c:v>
                </c:pt>
                <c:pt idx="3013">
                  <c:v>0.15579857499999999</c:v>
                </c:pt>
                <c:pt idx="3014">
                  <c:v>0.16639500694444456</c:v>
                </c:pt>
                <c:pt idx="3015">
                  <c:v>0.15519009999999994</c:v>
                </c:pt>
                <c:pt idx="3016">
                  <c:v>0.15335984583333356</c:v>
                </c:pt>
                <c:pt idx="3017">
                  <c:v>0.1457056166666667</c:v>
                </c:pt>
                <c:pt idx="3018">
                  <c:v>0.14050218958333377</c:v>
                </c:pt>
                <c:pt idx="3019">
                  <c:v>0.13757571458333329</c:v>
                </c:pt>
                <c:pt idx="3020">
                  <c:v>0.13535188333333331</c:v>
                </c:pt>
                <c:pt idx="3021">
                  <c:v>0.1349848666666667</c:v>
                </c:pt>
                <c:pt idx="3022">
                  <c:v>2.1230484749999987</c:v>
                </c:pt>
                <c:pt idx="3023">
                  <c:v>4.1660367777777676</c:v>
                </c:pt>
                <c:pt idx="3024">
                  <c:v>4.0265118055555487</c:v>
                </c:pt>
                <c:pt idx="3025">
                  <c:v>3.648053472222224</c:v>
                </c:pt>
                <c:pt idx="3026">
                  <c:v>3.7984275833333392</c:v>
                </c:pt>
                <c:pt idx="3027">
                  <c:v>3.8360211111111147</c:v>
                </c:pt>
                <c:pt idx="3028">
                  <c:v>3.7908584166666643</c:v>
                </c:pt>
                <c:pt idx="3029">
                  <c:v>3.6581456944444435</c:v>
                </c:pt>
                <c:pt idx="3030">
                  <c:v>3.5488973888888919</c:v>
                </c:pt>
                <c:pt idx="3031">
                  <c:v>3.4136616111111118</c:v>
                </c:pt>
                <c:pt idx="3032">
                  <c:v>3.4590766111111071</c:v>
                </c:pt>
                <c:pt idx="3033">
                  <c:v>3.3485667777777812</c:v>
                </c:pt>
                <c:pt idx="3034">
                  <c:v>3.080113666666672</c:v>
                </c:pt>
                <c:pt idx="3035">
                  <c:v>3.3003764166666674</c:v>
                </c:pt>
                <c:pt idx="3036">
                  <c:v>3.4913717222222242</c:v>
                </c:pt>
                <c:pt idx="3037">
                  <c:v>3.5708479722222237</c:v>
                </c:pt>
                <c:pt idx="3038">
                  <c:v>3.0740583333333285</c:v>
                </c:pt>
                <c:pt idx="3039">
                  <c:v>2.1978011388888907</c:v>
                </c:pt>
                <c:pt idx="3040">
                  <c:v>2.9756591666666621</c:v>
                </c:pt>
                <c:pt idx="3041">
                  <c:v>3.3899448888888903</c:v>
                </c:pt>
                <c:pt idx="3042">
                  <c:v>0.62352747569444622</c:v>
                </c:pt>
                <c:pt idx="3043">
                  <c:v>0.10220448333333329</c:v>
                </c:pt>
                <c:pt idx="3044">
                  <c:v>0.10453938541666666</c:v>
                </c:pt>
                <c:pt idx="3045">
                  <c:v>0.1287190229166667</c:v>
                </c:pt>
                <c:pt idx="3046">
                  <c:v>0.14051184791666671</c:v>
                </c:pt>
                <c:pt idx="3047">
                  <c:v>0.14174811458333386</c:v>
                </c:pt>
                <c:pt idx="3048">
                  <c:v>0.14589153958333359</c:v>
                </c:pt>
                <c:pt idx="3049">
                  <c:v>0.14579978541666708</c:v>
                </c:pt>
                <c:pt idx="3050">
                  <c:v>0.15082211875000001</c:v>
                </c:pt>
                <c:pt idx="3051">
                  <c:v>0.15130745000000037</c:v>
                </c:pt>
                <c:pt idx="3052">
                  <c:v>0.14694671250000046</c:v>
                </c:pt>
                <c:pt idx="3053">
                  <c:v>0.14075089166666671</c:v>
                </c:pt>
                <c:pt idx="3054">
                  <c:v>0.14453695833333341</c:v>
                </c:pt>
                <c:pt idx="3055">
                  <c:v>0.12998909375000023</c:v>
                </c:pt>
                <c:pt idx="3056">
                  <c:v>0.12660626249999993</c:v>
                </c:pt>
                <c:pt idx="3057">
                  <c:v>0.13070863958333351</c:v>
                </c:pt>
                <c:pt idx="3058">
                  <c:v>0.12999392291666664</c:v>
                </c:pt>
                <c:pt idx="3059">
                  <c:v>0.13073278541666691</c:v>
                </c:pt>
                <c:pt idx="3060">
                  <c:v>0.130421304166667</c:v>
                </c:pt>
                <c:pt idx="3061">
                  <c:v>0.13729562291666675</c:v>
                </c:pt>
                <c:pt idx="3062">
                  <c:v>0.14023900000000017</c:v>
                </c:pt>
                <c:pt idx="3063">
                  <c:v>0.12915364791666667</c:v>
                </c:pt>
                <c:pt idx="3064">
                  <c:v>0.13917899791666669</c:v>
                </c:pt>
                <c:pt idx="3065">
                  <c:v>0.13908000000000001</c:v>
                </c:pt>
                <c:pt idx="3066">
                  <c:v>0.13777612499999992</c:v>
                </c:pt>
                <c:pt idx="3067">
                  <c:v>0.13300973750000028</c:v>
                </c:pt>
                <c:pt idx="3068">
                  <c:v>0.13605452708333338</c:v>
                </c:pt>
                <c:pt idx="3069">
                  <c:v>0.14138592708333328</c:v>
                </c:pt>
                <c:pt idx="3070">
                  <c:v>0.13760951874999997</c:v>
                </c:pt>
                <c:pt idx="3071">
                  <c:v>0.14124588125000037</c:v>
                </c:pt>
                <c:pt idx="3072">
                  <c:v>7.7672316666666685E-2</c:v>
                </c:pt>
                <c:pt idx="3073">
                  <c:v>0</c:v>
                </c:pt>
                <c:pt idx="3074">
                  <c:v>0</c:v>
                </c:pt>
                <c:pt idx="3075">
                  <c:v>0</c:v>
                </c:pt>
                <c:pt idx="3076">
                  <c:v>0</c:v>
                </c:pt>
                <c:pt idx="3077">
                  <c:v>0</c:v>
                </c:pt>
                <c:pt idx="3078">
                  <c:v>0</c:v>
                </c:pt>
                <c:pt idx="3079">
                  <c:v>0</c:v>
                </c:pt>
                <c:pt idx="3080">
                  <c:v>0</c:v>
                </c:pt>
                <c:pt idx="3081">
                  <c:v>0</c:v>
                </c:pt>
                <c:pt idx="3082">
                  <c:v>0</c:v>
                </c:pt>
                <c:pt idx="3083">
                  <c:v>0</c:v>
                </c:pt>
                <c:pt idx="3084">
                  <c:v>0</c:v>
                </c:pt>
                <c:pt idx="3085">
                  <c:v>0</c:v>
                </c:pt>
                <c:pt idx="3086">
                  <c:v>0.80356063888888962</c:v>
                </c:pt>
                <c:pt idx="3087">
                  <c:v>2.4001501944444437</c:v>
                </c:pt>
                <c:pt idx="3088">
                  <c:v>2.2424592222222244</c:v>
                </c:pt>
                <c:pt idx="3089">
                  <c:v>2.4102424166666583</c:v>
                </c:pt>
                <c:pt idx="3090">
                  <c:v>2.83310652777778</c:v>
                </c:pt>
                <c:pt idx="3091">
                  <c:v>3.0011420277777776</c:v>
                </c:pt>
                <c:pt idx="3092">
                  <c:v>3.3785911388888867</c:v>
                </c:pt>
                <c:pt idx="3093">
                  <c:v>3.3654712500000006</c:v>
                </c:pt>
                <c:pt idx="3094">
                  <c:v>3.0621999722222242</c:v>
                </c:pt>
                <c:pt idx="3095">
                  <c:v>2.8391618611111142</c:v>
                </c:pt>
                <c:pt idx="3096">
                  <c:v>2.9383179444444454</c:v>
                </c:pt>
                <c:pt idx="3097">
                  <c:v>1.1037741979166658</c:v>
                </c:pt>
                <c:pt idx="3098">
                  <c:v>0.15421702291666683</c:v>
                </c:pt>
                <c:pt idx="3099">
                  <c:v>0.15343228333333381</c:v>
                </c:pt>
                <c:pt idx="3100">
                  <c:v>0.15268376250000021</c:v>
                </c:pt>
                <c:pt idx="3101">
                  <c:v>0.15196421666666682</c:v>
                </c:pt>
                <c:pt idx="3102">
                  <c:v>0.15222499166666706</c:v>
                </c:pt>
                <c:pt idx="3103">
                  <c:v>0.15274654166666693</c:v>
                </c:pt>
                <c:pt idx="3104">
                  <c:v>0.15340572291666654</c:v>
                </c:pt>
                <c:pt idx="3105">
                  <c:v>0.15558850624999984</c:v>
                </c:pt>
                <c:pt idx="3106">
                  <c:v>0.1551901000000003</c:v>
                </c:pt>
                <c:pt idx="3107">
                  <c:v>0.15458886875000027</c:v>
                </c:pt>
                <c:pt idx="3108">
                  <c:v>0.15402144166666687</c:v>
                </c:pt>
                <c:pt idx="3109">
                  <c:v>0.15365442499999993</c:v>
                </c:pt>
                <c:pt idx="3110">
                  <c:v>0.15347574583333348</c:v>
                </c:pt>
                <c:pt idx="3111">
                  <c:v>0.15347333125000023</c:v>
                </c:pt>
                <c:pt idx="3112">
                  <c:v>0.15587584166666679</c:v>
                </c:pt>
                <c:pt idx="3113">
                  <c:v>0.15465164791666658</c:v>
                </c:pt>
                <c:pt idx="3114">
                  <c:v>0.15454299166666677</c:v>
                </c:pt>
                <c:pt idx="3115">
                  <c:v>0.15423392500000024</c:v>
                </c:pt>
                <c:pt idx="3116">
                  <c:v>0.1538524208333335</c:v>
                </c:pt>
                <c:pt idx="3117">
                  <c:v>0.15383793333333368</c:v>
                </c:pt>
                <c:pt idx="3118">
                  <c:v>0.15332362708333333</c:v>
                </c:pt>
                <c:pt idx="3119">
                  <c:v>0.15187970624999997</c:v>
                </c:pt>
                <c:pt idx="3120">
                  <c:v>0.15290831875000044</c:v>
                </c:pt>
                <c:pt idx="3121">
                  <c:v>0.98889759027777779</c:v>
                </c:pt>
                <c:pt idx="3122">
                  <c:v>9.7091898333333528</c:v>
                </c:pt>
                <c:pt idx="3123">
                  <c:v>8.7920591388888898</c:v>
                </c:pt>
                <c:pt idx="3124">
                  <c:v>5.0344724999999997</c:v>
                </c:pt>
                <c:pt idx="3125">
                  <c:v>1.9154712222222199</c:v>
                </c:pt>
                <c:pt idx="3126">
                  <c:v>0.37256134305555638</c:v>
                </c:pt>
                <c:pt idx="3127">
                  <c:v>0.15601105833333351</c:v>
                </c:pt>
                <c:pt idx="3128">
                  <c:v>0.15336950416666711</c:v>
                </c:pt>
                <c:pt idx="3129">
                  <c:v>0.24883934791666701</c:v>
                </c:pt>
                <c:pt idx="3130">
                  <c:v>0.15392485833333341</c:v>
                </c:pt>
                <c:pt idx="3131">
                  <c:v>0.15854878541666725</c:v>
                </c:pt>
                <c:pt idx="3132">
                  <c:v>0.1613376291666665</c:v>
                </c:pt>
                <c:pt idx="3133">
                  <c:v>0.35143396180555686</c:v>
                </c:pt>
                <c:pt idx="3134">
                  <c:v>3.5950693055555578</c:v>
                </c:pt>
                <c:pt idx="3135">
                  <c:v>4.5533258055555486</c:v>
                </c:pt>
                <c:pt idx="3136">
                  <c:v>10.221370111111082</c:v>
                </c:pt>
                <c:pt idx="3137">
                  <c:v>10.419429972222241</c:v>
                </c:pt>
                <c:pt idx="3138">
                  <c:v>9.2257723888888918</c:v>
                </c:pt>
                <c:pt idx="3139">
                  <c:v>7.0228925833333324</c:v>
                </c:pt>
                <c:pt idx="3140">
                  <c:v>4.2394576944444538</c:v>
                </c:pt>
                <c:pt idx="3141">
                  <c:v>2.0449039722222242</c:v>
                </c:pt>
                <c:pt idx="3142">
                  <c:v>1.0366909722222235</c:v>
                </c:pt>
                <c:pt idx="3143">
                  <c:v>0.68598625000000135</c:v>
                </c:pt>
                <c:pt idx="3144">
                  <c:v>0.3501007923611123</c:v>
                </c:pt>
                <c:pt idx="3145">
                  <c:v>0.16706104791666673</c:v>
                </c:pt>
                <c:pt idx="3146">
                  <c:v>0.16201854166666679</c:v>
                </c:pt>
                <c:pt idx="3147">
                  <c:v>0.16350109583333344</c:v>
                </c:pt>
                <c:pt idx="3148">
                  <c:v>0.1638439666666667</c:v>
                </c:pt>
                <c:pt idx="3149">
                  <c:v>0.3691413840277783</c:v>
                </c:pt>
                <c:pt idx="3150">
                  <c:v>1.0213003333333344</c:v>
                </c:pt>
                <c:pt idx="3151">
                  <c:v>1.083367500000002</c:v>
                </c:pt>
                <c:pt idx="3152">
                  <c:v>3.2133310000000059</c:v>
                </c:pt>
                <c:pt idx="3153">
                  <c:v>11.543451222222226</c:v>
                </c:pt>
                <c:pt idx="3154">
                  <c:v>13.317916194444457</c:v>
                </c:pt>
                <c:pt idx="3155">
                  <c:v>13.39562630555557</c:v>
                </c:pt>
                <c:pt idx="3156">
                  <c:v>14.491641638888911</c:v>
                </c:pt>
                <c:pt idx="3157">
                  <c:v>13.560981260416675</c:v>
                </c:pt>
                <c:pt idx="3158">
                  <c:v>12.199950277777774</c:v>
                </c:pt>
                <c:pt idx="3159">
                  <c:v>10.68107083333333</c:v>
                </c:pt>
                <c:pt idx="3160">
                  <c:v>10.022553333333336</c:v>
                </c:pt>
                <c:pt idx="3161">
                  <c:v>11.931497166666656</c:v>
                </c:pt>
                <c:pt idx="3162">
                  <c:v>13.208163277777771</c:v>
                </c:pt>
                <c:pt idx="3163">
                  <c:v>13.215227833333346</c:v>
                </c:pt>
                <c:pt idx="3164">
                  <c:v>13.761973972222219</c:v>
                </c:pt>
                <c:pt idx="3165">
                  <c:v>14.016550277777776</c:v>
                </c:pt>
                <c:pt idx="3166">
                  <c:v>23.075581250000013</c:v>
                </c:pt>
                <c:pt idx="3167">
                  <c:v>21.059407555555559</c:v>
                </c:pt>
                <c:pt idx="3168">
                  <c:v>22.972135972222173</c:v>
                </c:pt>
                <c:pt idx="3169">
                  <c:v>24.018194805555549</c:v>
                </c:pt>
                <c:pt idx="3170">
                  <c:v>24.19152872222223</c:v>
                </c:pt>
                <c:pt idx="3171">
                  <c:v>23.632924222222233</c:v>
                </c:pt>
                <c:pt idx="3172">
                  <c:v>23.137143805555549</c:v>
                </c:pt>
                <c:pt idx="3173">
                  <c:v>22.084272722222217</c:v>
                </c:pt>
                <c:pt idx="3174">
                  <c:v>19.985090499999966</c:v>
                </c:pt>
                <c:pt idx="3175">
                  <c:v>26.07902658333327</c:v>
                </c:pt>
                <c:pt idx="3176">
                  <c:v>22.573240888888876</c:v>
                </c:pt>
                <c:pt idx="3177">
                  <c:v>22.216480833333282</c:v>
                </c:pt>
                <c:pt idx="3178">
                  <c:v>21.631384249999993</c:v>
                </c:pt>
                <c:pt idx="3179">
                  <c:v>20.61459286111111</c:v>
                </c:pt>
                <c:pt idx="3180">
                  <c:v>21.677303861111099</c:v>
                </c:pt>
                <c:pt idx="3181">
                  <c:v>18.734916472222228</c:v>
                </c:pt>
                <c:pt idx="3182">
                  <c:v>19.101768750000051</c:v>
                </c:pt>
                <c:pt idx="3183">
                  <c:v>17.233193805555526</c:v>
                </c:pt>
                <c:pt idx="3184">
                  <c:v>16.212113222222229</c:v>
                </c:pt>
                <c:pt idx="3185">
                  <c:v>15.541989666666666</c:v>
                </c:pt>
                <c:pt idx="3186">
                  <c:v>15.404987750000014</c:v>
                </c:pt>
                <c:pt idx="3187">
                  <c:v>16.572405555555552</c:v>
                </c:pt>
                <c:pt idx="3188">
                  <c:v>17.019995611111131</c:v>
                </c:pt>
                <c:pt idx="3189">
                  <c:v>16.378887194444498</c:v>
                </c:pt>
                <c:pt idx="3190">
                  <c:v>15.893955916666702</c:v>
                </c:pt>
                <c:pt idx="3191">
                  <c:v>16.493433916666625</c:v>
                </c:pt>
                <c:pt idx="3192">
                  <c:v>16.807554333333329</c:v>
                </c:pt>
                <c:pt idx="3193">
                  <c:v>18.140484583333276</c:v>
                </c:pt>
                <c:pt idx="3194">
                  <c:v>18.751820944444486</c:v>
                </c:pt>
                <c:pt idx="3195">
                  <c:v>17.988344333333231</c:v>
                </c:pt>
                <c:pt idx="3196">
                  <c:v>17.172640472222195</c:v>
                </c:pt>
                <c:pt idx="3197">
                  <c:v>16.34684438888889</c:v>
                </c:pt>
                <c:pt idx="3198">
                  <c:v>15.599767638888899</c:v>
                </c:pt>
                <c:pt idx="3199">
                  <c:v>15.110294861111099</c:v>
                </c:pt>
                <c:pt idx="3200">
                  <c:v>14.73435958333331</c:v>
                </c:pt>
                <c:pt idx="3201">
                  <c:v>15.112061000000011</c:v>
                </c:pt>
                <c:pt idx="3202">
                  <c:v>15.15091605555555</c:v>
                </c:pt>
                <c:pt idx="3203">
                  <c:v>14.816106583333324</c:v>
                </c:pt>
                <c:pt idx="3204">
                  <c:v>14.408128499999997</c:v>
                </c:pt>
                <c:pt idx="3205">
                  <c:v>13.927234111111121</c:v>
                </c:pt>
                <c:pt idx="3206">
                  <c:v>13.679974666666689</c:v>
                </c:pt>
                <c:pt idx="3207">
                  <c:v>13.399158583333353</c:v>
                </c:pt>
                <c:pt idx="3208">
                  <c:v>13.019186416666695</c:v>
                </c:pt>
                <c:pt idx="3209">
                  <c:v>12.666210944444458</c:v>
                </c:pt>
                <c:pt idx="3210">
                  <c:v>12.402551638888937</c:v>
                </c:pt>
                <c:pt idx="3211">
                  <c:v>12.568820999999994</c:v>
                </c:pt>
                <c:pt idx="3212">
                  <c:v>13.714792833333346</c:v>
                </c:pt>
                <c:pt idx="3213">
                  <c:v>14.062722194444452</c:v>
                </c:pt>
                <c:pt idx="3214">
                  <c:v>14.076851305555548</c:v>
                </c:pt>
                <c:pt idx="3215">
                  <c:v>13.672153194444444</c:v>
                </c:pt>
                <c:pt idx="3216">
                  <c:v>13.031801694444431</c:v>
                </c:pt>
                <c:pt idx="3217">
                  <c:v>12.329887638888918</c:v>
                </c:pt>
                <c:pt idx="3218">
                  <c:v>11.651690305555558</c:v>
                </c:pt>
                <c:pt idx="3219">
                  <c:v>11.661530222222249</c:v>
                </c:pt>
                <c:pt idx="3220">
                  <c:v>12.025555972028002</c:v>
                </c:pt>
                <c:pt idx="3221">
                  <c:v>12.958128472222239</c:v>
                </c:pt>
                <c:pt idx="3222">
                  <c:v>13.265436638888941</c:v>
                </c:pt>
                <c:pt idx="3223">
                  <c:v>13.55912030555556</c:v>
                </c:pt>
                <c:pt idx="3224">
                  <c:v>14.360442750000018</c:v>
                </c:pt>
                <c:pt idx="3225">
                  <c:v>14.493407777777776</c:v>
                </c:pt>
                <c:pt idx="3226">
                  <c:v>14.251194444444439</c:v>
                </c:pt>
                <c:pt idx="3227">
                  <c:v>14.144469194444447</c:v>
                </c:pt>
                <c:pt idx="3228">
                  <c:v>14.176764305555571</c:v>
                </c:pt>
                <c:pt idx="3229">
                  <c:v>14.17651200000002</c:v>
                </c:pt>
                <c:pt idx="3230">
                  <c:v>14.216628583333318</c:v>
                </c:pt>
                <c:pt idx="3231">
                  <c:v>14.454300416666674</c:v>
                </c:pt>
                <c:pt idx="3232">
                  <c:v>14.546644250000016</c:v>
                </c:pt>
                <c:pt idx="3233">
                  <c:v>14.221674694444435</c:v>
                </c:pt>
                <c:pt idx="3234" formatCode="General">
                  <c:v>13.537169722222218</c:v>
                </c:pt>
                <c:pt idx="3235" formatCode="General">
                  <c:v>12.768394694444432</c:v>
                </c:pt>
                <c:pt idx="3236" formatCode="General">
                  <c:v>12.915993444444435</c:v>
                </c:pt>
                <c:pt idx="3237" formatCode="General">
                  <c:v>13.751124833333357</c:v>
                </c:pt>
                <c:pt idx="3238" formatCode="General">
                  <c:v>13.761973972222219</c:v>
                </c:pt>
                <c:pt idx="3239" formatCode="General">
                  <c:v>13.192268027777768</c:v>
                </c:pt>
                <c:pt idx="3240" formatCode="General">
                  <c:v>12.750481000000002</c:v>
                </c:pt>
                <c:pt idx="3241" formatCode="General">
                  <c:v>12.486821694444449</c:v>
                </c:pt>
                <c:pt idx="3242" formatCode="General">
                  <c:v>12.768394694444437</c:v>
                </c:pt>
                <c:pt idx="3243" formatCode="General">
                  <c:v>13.95902461111112</c:v>
                </c:pt>
                <c:pt idx="3244" formatCode="General">
                  <c:v>15.491528555555558</c:v>
                </c:pt>
                <c:pt idx="3245" formatCode="General">
                  <c:v>18.796731333333256</c:v>
                </c:pt>
                <c:pt idx="3246" formatCode="General">
                  <c:v>20.360521166666647</c:v>
                </c:pt>
                <c:pt idx="3247" formatCode="General">
                  <c:v>20.579522388888879</c:v>
                </c:pt>
                <c:pt idx="3248" formatCode="General">
                  <c:v>19.859190027777796</c:v>
                </c:pt>
                <c:pt idx="3249" formatCode="General">
                  <c:v>19.347262055555554</c:v>
                </c:pt>
                <c:pt idx="3250" formatCode="General">
                  <c:v>17.56396638888889</c:v>
                </c:pt>
                <c:pt idx="3251" formatCode="General">
                  <c:v>15.649471833333346</c:v>
                </c:pt>
                <c:pt idx="3252" formatCode="General">
                  <c:v>14.482306333333359</c:v>
                </c:pt>
                <c:pt idx="3253" formatCode="General">
                  <c:v>13.609581416666686</c:v>
                </c:pt>
                <c:pt idx="3254" formatCode="General">
                  <c:v>14.001411944444451</c:v>
                </c:pt>
                <c:pt idx="3255" formatCode="General">
                  <c:v>15.58185394444444</c:v>
                </c:pt>
                <c:pt idx="3256" formatCode="General">
                  <c:v>16.411939222222227</c:v>
                </c:pt>
                <c:pt idx="3257" formatCode="General">
                  <c:v>15.670413194444469</c:v>
                </c:pt>
                <c:pt idx="3258" formatCode="General">
                  <c:v>15.401707777777769</c:v>
                </c:pt>
                <c:pt idx="3259" formatCode="General">
                  <c:v>15.549306527777794</c:v>
                </c:pt>
                <c:pt idx="3260" formatCode="General">
                  <c:v>15.607084500000004</c:v>
                </c:pt>
                <c:pt idx="3261" formatCode="General">
                  <c:v>15.869229972222248</c:v>
                </c:pt>
                <c:pt idx="3262" formatCode="General">
                  <c:v>16.363244249999966</c:v>
                </c:pt>
                <c:pt idx="3263" formatCode="General">
                  <c:v>17.020247916666669</c:v>
                </c:pt>
                <c:pt idx="3264" formatCode="General">
                  <c:v>17.521579055555559</c:v>
                </c:pt>
                <c:pt idx="3265" formatCode="General">
                  <c:v>17.614932111111131</c:v>
                </c:pt>
                <c:pt idx="3266" formatCode="General">
                  <c:v>17.422927583333255</c:v>
                </c:pt>
                <c:pt idx="3267" formatCode="General">
                  <c:v>17.742598722222212</c:v>
                </c:pt>
                <c:pt idx="3268" formatCode="General">
                  <c:v>18.225511555555531</c:v>
                </c:pt>
                <c:pt idx="3269" formatCode="General">
                  <c:v>17.69617450000003</c:v>
                </c:pt>
                <c:pt idx="3270" formatCode="General">
                  <c:v>17.427469083333285</c:v>
                </c:pt>
                <c:pt idx="3271" formatCode="General">
                  <c:v>17.566994055555565</c:v>
                </c:pt>
                <c:pt idx="3272" formatCode="General">
                  <c:v>18.077155888888925</c:v>
                </c:pt>
                <c:pt idx="3273" formatCode="General">
                  <c:v>18.041833111111124</c:v>
                </c:pt>
                <c:pt idx="3274" formatCode="General">
                  <c:v>17.21856008333328</c:v>
                </c:pt>
                <c:pt idx="3275" formatCode="General">
                  <c:v>16.297897111111098</c:v>
                </c:pt>
                <c:pt idx="3276" formatCode="General">
                  <c:v>15.744591027777764</c:v>
                </c:pt>
                <c:pt idx="3277" formatCode="General">
                  <c:v>15.23518611111111</c:v>
                </c:pt>
                <c:pt idx="3278" formatCode="General">
                  <c:v>14.951594666666679</c:v>
                </c:pt>
                <c:pt idx="3279" formatCode="General">
                  <c:v>14.908955027777763</c:v>
                </c:pt>
                <c:pt idx="3280" formatCode="General">
                  <c:v>14.680870805555561</c:v>
                </c:pt>
                <c:pt idx="3281" formatCode="General">
                  <c:v>13.973406027777804</c:v>
                </c:pt>
                <c:pt idx="3282" formatCode="General">
                  <c:v>13.024484833333348</c:v>
                </c:pt>
                <c:pt idx="3283" formatCode="General">
                  <c:v>12.036960888888892</c:v>
                </c:pt>
                <c:pt idx="3284" formatCode="General">
                  <c:v>11.12891319444444</c:v>
                </c:pt>
                <c:pt idx="3285" formatCode="General">
                  <c:v>10.024571777777757</c:v>
                </c:pt>
                <c:pt idx="3286" formatCode="General">
                  <c:v>8.8152712500000003</c:v>
                </c:pt>
                <c:pt idx="3287" formatCode="General">
                  <c:v>8.7640674366197135</c:v>
                </c:pt>
                <c:pt idx="3288" formatCode="General">
                  <c:v>9.1064318611111137</c:v>
                </c:pt>
                <c:pt idx="3289" formatCode="General">
                  <c:v>9.8181858333333345</c:v>
                </c:pt>
                <c:pt idx="3290" formatCode="General">
                  <c:v>10.535238222222224</c:v>
                </c:pt>
                <c:pt idx="3291" formatCode="General">
                  <c:v>10.975259111111116</c:v>
                </c:pt>
                <c:pt idx="3292" formatCode="General">
                  <c:v>11.162469833333365</c:v>
                </c:pt>
                <c:pt idx="3293" formatCode="General">
                  <c:v>11.146826888888892</c:v>
                </c:pt>
                <c:pt idx="3294" formatCode="General">
                  <c:v>11.011338805555548</c:v>
                </c:pt>
                <c:pt idx="3295" formatCode="General">
                  <c:v>11.00301272222222</c:v>
                </c:pt>
                <c:pt idx="3296" formatCode="General">
                  <c:v>11.140519250000009</c:v>
                </c:pt>
                <c:pt idx="3297" formatCode="General">
                  <c:v>11.574232500000004</c:v>
                </c:pt>
                <c:pt idx="3298" formatCode="General">
                  <c:v>11.438996722222225</c:v>
                </c:pt>
                <c:pt idx="3299" formatCode="General">
                  <c:v>11.328234583333344</c:v>
                </c:pt>
                <c:pt idx="3300" formatCode="General">
                  <c:v>11.257841333333351</c:v>
                </c:pt>
                <c:pt idx="3301" formatCode="General">
                  <c:v>11.385003333333348</c:v>
                </c:pt>
                <c:pt idx="3302" formatCode="General">
                  <c:v>11.329496111111125</c:v>
                </c:pt>
                <c:pt idx="3303" formatCode="General">
                  <c:v>11.0746675</c:v>
                </c:pt>
                <c:pt idx="3304" formatCode="General">
                  <c:v>10.47367566666667</c:v>
                </c:pt>
                <c:pt idx="3305" formatCode="General">
                  <c:v>9.6791654722222287</c:v>
                </c:pt>
                <c:pt idx="3306" formatCode="General">
                  <c:v>9.3423375555555506</c:v>
                </c:pt>
                <c:pt idx="3307" formatCode="General">
                  <c:v>9.2129048055555529</c:v>
                </c:pt>
                <c:pt idx="3308" formatCode="General">
                  <c:v>8.8690123333333268</c:v>
                </c:pt>
                <c:pt idx="3309" formatCode="General">
                  <c:v>10.283437277777795</c:v>
                </c:pt>
                <c:pt idx="3310" formatCode="General">
                  <c:v>9.9145665555555507</c:v>
                </c:pt>
                <c:pt idx="3311" formatCode="General">
                  <c:v>9.1932249722222217</c:v>
                </c:pt>
                <c:pt idx="3312" formatCode="General">
                  <c:v>9.2504983333333328</c:v>
                </c:pt>
                <c:pt idx="3313" formatCode="General">
                  <c:v>9.3372914444444319</c:v>
                </c:pt>
                <c:pt idx="3314" formatCode="General">
                  <c:v>8.4501851111111055</c:v>
                </c:pt>
                <c:pt idx="3315" formatCode="General">
                  <c:v>7.7157236388888872</c:v>
                </c:pt>
                <c:pt idx="3316" formatCode="General">
                  <c:v>7.0085111666666675</c:v>
                </c:pt>
                <c:pt idx="3317" formatCode="General">
                  <c:v>6.9711699444444566</c:v>
                </c:pt>
                <c:pt idx="3318" formatCode="General">
                  <c:v>7.0080065555555606</c:v>
                </c:pt>
                <c:pt idx="3319" formatCode="General">
                  <c:v>6.2205609166666695</c:v>
                </c:pt>
                <c:pt idx="3320" formatCode="General">
                  <c:v>5.4510289722222334</c:v>
                </c:pt>
                <c:pt idx="3321" formatCode="General">
                  <c:v>4.9368302499999945</c:v>
                </c:pt>
                <c:pt idx="3322" formatCode="General">
                  <c:v>4.7768685277777818</c:v>
                </c:pt>
                <c:pt idx="3323" formatCode="General">
                  <c:v>4.8301050000000059</c:v>
                </c:pt>
                <c:pt idx="3324" formatCode="General">
                  <c:v>5.0352294166666738</c:v>
                </c:pt>
                <c:pt idx="3325" formatCode="General">
                  <c:v>4.3671243055555413</c:v>
                </c:pt>
                <c:pt idx="3326" formatCode="General">
                  <c:v>4.1064926666666555</c:v>
                </c:pt>
                <c:pt idx="3327" formatCode="General">
                  <c:v>3.4787564444444437</c:v>
                </c:pt>
                <c:pt idx="3328" formatCode="General">
                  <c:v>3.3447821944444427</c:v>
                </c:pt>
                <c:pt idx="3329" formatCode="General">
                  <c:v>2.9600162222222242</c:v>
                </c:pt>
                <c:pt idx="3330" formatCode="General">
                  <c:v>2.5744933333333333</c:v>
                </c:pt>
                <c:pt idx="3331" formatCode="General">
                  <c:v>2.209407194444446</c:v>
                </c:pt>
                <c:pt idx="3332" formatCode="General">
                  <c:v>2.0607992222222276</c:v>
                </c:pt>
                <c:pt idx="3333" formatCode="General">
                  <c:v>1.8879699166666652</c:v>
                </c:pt>
                <c:pt idx="3334" formatCode="General">
                  <c:v>1.7739278055555558</c:v>
                </c:pt>
                <c:pt idx="3335" formatCode="General">
                  <c:v>1.6404581666666713</c:v>
                </c:pt>
                <c:pt idx="3336" formatCode="General">
                  <c:v>1.588735527777779</c:v>
                </c:pt>
                <c:pt idx="3337" formatCode="General">
                  <c:v>1.499671666666667</c:v>
                </c:pt>
                <c:pt idx="3338" formatCode="General">
                  <c:v>1.690162361111113</c:v>
                </c:pt>
                <c:pt idx="3339" formatCode="General">
                  <c:v>1.4635919722222193</c:v>
                </c:pt>
                <c:pt idx="3340" formatCode="General">
                  <c:v>1.1709175277777797</c:v>
                </c:pt>
                <c:pt idx="3341" formatCode="General">
                  <c:v>0.90801513888888785</c:v>
                </c:pt>
                <c:pt idx="3342" formatCode="General">
                  <c:v>0.63439123402777831</c:v>
                </c:pt>
                <c:pt idx="3343" formatCode="General">
                  <c:v>0.55819693958333194</c:v>
                </c:pt>
                <c:pt idx="3344" formatCode="General">
                  <c:v>0.44686137638888851</c:v>
                </c:pt>
                <c:pt idx="3345" formatCode="General">
                  <c:v>0.22145861874999961</c:v>
                </c:pt>
                <c:pt idx="3346" formatCode="General">
                  <c:v>0.42701240347222241</c:v>
                </c:pt>
                <c:pt idx="3347" formatCode="General">
                  <c:v>0.26958767430555586</c:v>
                </c:pt>
                <c:pt idx="3348" formatCode="General">
                  <c:v>0.16046113541666701</c:v>
                </c:pt>
                <c:pt idx="3349" formatCode="General">
                  <c:v>0.16033766527777782</c:v>
                </c:pt>
                <c:pt idx="3350" formatCode="General">
                  <c:v>0.16131348333333359</c:v>
                </c:pt>
                <c:pt idx="3351" formatCode="General">
                  <c:v>0.17622526944444494</c:v>
                </c:pt>
                <c:pt idx="3352" formatCode="General">
                  <c:v>0.22696825625000144</c:v>
                </c:pt>
                <c:pt idx="3353" formatCode="General">
                  <c:v>0.25388313819444641</c:v>
                </c:pt>
                <c:pt idx="3354" formatCode="General">
                  <c:v>0.21265398125000071</c:v>
                </c:pt>
                <c:pt idx="3355" formatCode="General">
                  <c:v>0.22635725486111241</c:v>
                </c:pt>
                <c:pt idx="3356" formatCode="General">
                  <c:v>0.27967610625000194</c:v>
                </c:pt>
                <c:pt idx="3357" formatCode="General">
                  <c:v>0.19857291527777857</c:v>
                </c:pt>
                <c:pt idx="3358" formatCode="General">
                  <c:v>0.19907936111111221</c:v>
                </c:pt>
                <c:pt idx="3359" formatCode="General">
                  <c:v>0.26190523680555683</c:v>
                </c:pt>
                <c:pt idx="3360" formatCode="General">
                  <c:v>0.19887452222222288</c:v>
                </c:pt>
                <c:pt idx="3361" formatCode="General">
                  <c:v>0.20308006944444534</c:v>
                </c:pt>
                <c:pt idx="3362" formatCode="General">
                  <c:v>0.16901659652777828</c:v>
                </c:pt>
                <c:pt idx="3363" formatCode="General">
                  <c:v>0.25658274861111224</c:v>
                </c:pt>
                <c:pt idx="3364" formatCode="General">
                  <c:v>0.58018021944444353</c:v>
                </c:pt>
                <c:pt idx="3365" formatCode="General">
                  <c:v>0.76400898958333263</c:v>
                </c:pt>
                <c:pt idx="3366" formatCode="General">
                  <c:v>0.18411833194444427</c:v>
                </c:pt>
                <c:pt idx="3367" formatCode="General">
                  <c:v>0.16312951111111063</c:v>
                </c:pt>
                <c:pt idx="3368" formatCode="General">
                  <c:v>0.16503406597222223</c:v>
                </c:pt>
                <c:pt idx="3369" formatCode="General">
                  <c:v>0.14781113333333368</c:v>
                </c:pt>
                <c:pt idx="3370" formatCode="General">
                  <c:v>0.14968712986111049</c:v>
                </c:pt>
                <c:pt idx="3371" formatCode="General">
                  <c:v>0.13851498750000027</c:v>
                </c:pt>
                <c:pt idx="3372" formatCode="General">
                  <c:v>0.14831578125000025</c:v>
                </c:pt>
                <c:pt idx="3373" formatCode="General">
                  <c:v>0.14492087708333323</c:v>
                </c:pt>
                <c:pt idx="3374" formatCode="General">
                  <c:v>0.13722235804195795</c:v>
                </c:pt>
                <c:pt idx="3375" formatCode="General">
                  <c:v>0.13315461249999988</c:v>
                </c:pt>
                <c:pt idx="3376" formatCode="General">
                  <c:v>0.13248335833333341</c:v>
                </c:pt>
                <c:pt idx="3377" formatCode="General">
                  <c:v>0.1350355729166666</c:v>
                </c:pt>
                <c:pt idx="3378" formatCode="General">
                  <c:v>0.13500901250000033</c:v>
                </c:pt>
                <c:pt idx="3379" formatCode="General">
                  <c:v>0.1330000791666667</c:v>
                </c:pt>
                <c:pt idx="3380" formatCode="General">
                  <c:v>0.13365201666666662</c:v>
                </c:pt>
                <c:pt idx="3381" formatCode="General">
                  <c:v>0.13354577499999989</c:v>
                </c:pt>
                <c:pt idx="3382" formatCode="General">
                  <c:v>0.13125433541666695</c:v>
                </c:pt>
                <c:pt idx="3383" formatCode="General">
                  <c:v>0.13242782291666652</c:v>
                </c:pt>
                <c:pt idx="3384" formatCode="General">
                  <c:v>0.13200285624999988</c:v>
                </c:pt>
                <c:pt idx="3385" formatCode="General">
                  <c:v>0.13107324166666676</c:v>
                </c:pt>
                <c:pt idx="3386" formatCode="General">
                  <c:v>0.13137264999999987</c:v>
                </c:pt>
                <c:pt idx="3387" formatCode="General">
                  <c:v>0.13257994166666673</c:v>
                </c:pt>
                <c:pt idx="3388" formatCode="General">
                  <c:v>0.13499452499999989</c:v>
                </c:pt>
                <c:pt idx="3389" formatCode="General">
                  <c:v>0.13456231458333351</c:v>
                </c:pt>
                <c:pt idx="3390" formatCode="General">
                  <c:v>0.13380413541666691</c:v>
                </c:pt>
                <c:pt idx="3391" formatCode="General">
                  <c:v>0.13604728333333382</c:v>
                </c:pt>
                <c:pt idx="3392" formatCode="General">
                  <c:v>0.13667266041666662</c:v>
                </c:pt>
                <c:pt idx="3393" formatCode="General">
                  <c:v>0.13559817083333373</c:v>
                </c:pt>
                <c:pt idx="3394" formatCode="General">
                  <c:v>0.13294695833333364</c:v>
                </c:pt>
                <c:pt idx="3395" formatCode="General">
                  <c:v>0.13263306249999993</c:v>
                </c:pt>
                <c:pt idx="3396" formatCode="General">
                  <c:v>0.13469028750000023</c:v>
                </c:pt>
                <c:pt idx="3397" formatCode="General">
                  <c:v>0.13521183750000032</c:v>
                </c:pt>
                <c:pt idx="3398" formatCode="General">
                  <c:v>0.1340214479166667</c:v>
                </c:pt>
                <c:pt idx="3399" formatCode="General">
                  <c:v>0.13568268124999988</c:v>
                </c:pt>
                <c:pt idx="3400" formatCode="General">
                  <c:v>0.13560541458333344</c:v>
                </c:pt>
                <c:pt idx="3401" formatCode="General">
                  <c:v>0.13593379791666654</c:v>
                </c:pt>
                <c:pt idx="3402" formatCode="General">
                  <c:v>0.1362235479166666</c:v>
                </c:pt>
                <c:pt idx="3403" formatCode="General">
                  <c:v>0.1364577625000003</c:v>
                </c:pt>
                <c:pt idx="3404" formatCode="General">
                  <c:v>0.13816004374999991</c:v>
                </c:pt>
                <c:pt idx="3405" formatCode="General">
                  <c:v>0.13594345625000043</c:v>
                </c:pt>
                <c:pt idx="3406" formatCode="General">
                  <c:v>0.13529393333333359</c:v>
                </c:pt>
                <c:pt idx="3407" formatCode="General">
                  <c:v>0.13564404791666659</c:v>
                </c:pt>
                <c:pt idx="3408" formatCode="General">
                  <c:v>0.13670646458333374</c:v>
                </c:pt>
                <c:pt idx="3409" formatCode="General">
                  <c:v>0.13879990833333344</c:v>
                </c:pt>
                <c:pt idx="3410" formatCode="General">
                  <c:v>0.13693343541666714</c:v>
                </c:pt>
                <c:pt idx="3411" formatCode="General">
                  <c:v>0.14015931874999996</c:v>
                </c:pt>
                <c:pt idx="3412" formatCode="General">
                  <c:v>0.14054806666666692</c:v>
                </c:pt>
                <c:pt idx="3413" formatCode="General">
                  <c:v>0.13990578750000046</c:v>
                </c:pt>
                <c:pt idx="3414" formatCode="General">
                  <c:v>0.14120724791666683</c:v>
                </c:pt>
                <c:pt idx="3415" formatCode="General">
                  <c:v>0.14333691041666674</c:v>
                </c:pt>
                <c:pt idx="3416" formatCode="General">
                  <c:v>0.14462871250000001</c:v>
                </c:pt>
                <c:pt idx="3417" formatCode="General">
                  <c:v>0.14275016666666659</c:v>
                </c:pt>
                <c:pt idx="3418" formatCode="General">
                  <c:v>0.14040077708333321</c:v>
                </c:pt>
                <c:pt idx="3419" formatCode="General">
                  <c:v>0.13941562708333341</c:v>
                </c:pt>
                <c:pt idx="3420" formatCode="General">
                  <c:v>0.14291194375000038</c:v>
                </c:pt>
                <c:pt idx="3421" formatCode="General">
                  <c:v>0.14301577083333344</c:v>
                </c:pt>
                <c:pt idx="3422" formatCode="General">
                  <c:v>0.14597363541666691</c:v>
                </c:pt>
                <c:pt idx="3423" formatCode="General">
                  <c:v>0.14683805624999999</c:v>
                </c:pt>
                <c:pt idx="3424" formatCode="General">
                  <c:v>0.1418519416666667</c:v>
                </c:pt>
                <c:pt idx="3425" formatCode="General">
                  <c:v>0.1440250666666667</c:v>
                </c:pt>
                <c:pt idx="3426" formatCode="General">
                  <c:v>0.14403231041666692</c:v>
                </c:pt>
                <c:pt idx="3427" formatCode="General">
                  <c:v>0.14376670624999993</c:v>
                </c:pt>
                <c:pt idx="3428" formatCode="General">
                  <c:v>0.14256665833333343</c:v>
                </c:pt>
                <c:pt idx="3429" formatCode="General">
                  <c:v>0.14182538125000024</c:v>
                </c:pt>
                <c:pt idx="3430" formatCode="General">
                  <c:v>0.14209340000000031</c:v>
                </c:pt>
                <c:pt idx="3431" formatCode="General">
                  <c:v>0.14211513124999994</c:v>
                </c:pt>
                <c:pt idx="3432" formatCode="General">
                  <c:v>0.14379809583333381</c:v>
                </c:pt>
                <c:pt idx="3433" formatCode="General">
                  <c:v>0.14505850833333331</c:v>
                </c:pt>
                <c:pt idx="3434" formatCode="General">
                  <c:v>0.15077624166666692</c:v>
                </c:pt>
                <c:pt idx="3435" formatCode="General">
                  <c:v>0.14501263125000036</c:v>
                </c:pt>
                <c:pt idx="3436" formatCode="General">
                  <c:v>0.14671008333333374</c:v>
                </c:pt>
                <c:pt idx="3437" formatCode="General">
                  <c:v>0.14730648541666747</c:v>
                </c:pt>
                <c:pt idx="3438" formatCode="General">
                  <c:v>0.14684288541666701</c:v>
                </c:pt>
                <c:pt idx="3439" formatCode="General">
                  <c:v>0.14747792083333341</c:v>
                </c:pt>
                <c:pt idx="3440" formatCode="General">
                  <c:v>0.14410474791666678</c:v>
                </c:pt>
                <c:pt idx="3441" formatCode="General">
                  <c:v>0.14611609583333374</c:v>
                </c:pt>
                <c:pt idx="3442" formatCode="General">
                  <c:v>0.13887476041666669</c:v>
                </c:pt>
                <c:pt idx="3443" formatCode="General">
                  <c:v>0.14585049166666691</c:v>
                </c:pt>
                <c:pt idx="3444" formatCode="General">
                  <c:v>0.14429550000000024</c:v>
                </c:pt>
                <c:pt idx="3445" formatCode="General">
                  <c:v>0.14308337916666689</c:v>
                </c:pt>
                <c:pt idx="3446" formatCode="General">
                  <c:v>0.14403955416666686</c:v>
                </c:pt>
                <c:pt idx="3447" formatCode="General">
                  <c:v>0.14276948333333381</c:v>
                </c:pt>
                <c:pt idx="3448" formatCode="General">
                  <c:v>0.14784735208333377</c:v>
                </c:pt>
                <c:pt idx="3449" formatCode="General">
                  <c:v>0.14374256041666686</c:v>
                </c:pt>
                <c:pt idx="3450" formatCode="General">
                  <c:v>0.14700707708333344</c:v>
                </c:pt>
                <c:pt idx="3451" formatCode="General">
                  <c:v>0.14497882708333334</c:v>
                </c:pt>
                <c:pt idx="3452" formatCode="General">
                  <c:v>0.14820712500000022</c:v>
                </c:pt>
                <c:pt idx="3453" formatCode="General">
                  <c:v>0.15059997708333353</c:v>
                </c:pt>
                <c:pt idx="3454" formatCode="General">
                  <c:v>0.14843651041666694</c:v>
                </c:pt>
                <c:pt idx="3455" formatCode="General">
                  <c:v>0.14415062499999987</c:v>
                </c:pt>
                <c:pt idx="3456" formatCode="General">
                  <c:v>0.14379568125000031</c:v>
                </c:pt>
                <c:pt idx="3457" formatCode="General">
                  <c:v>0.14438966875000003</c:v>
                </c:pt>
                <c:pt idx="3458" formatCode="General">
                  <c:v>0.1421561791666667</c:v>
                </c:pt>
                <c:pt idx="3459" formatCode="General">
                  <c:v>0.14695878541666693</c:v>
                </c:pt>
                <c:pt idx="3460" formatCode="General">
                  <c:v>0.14611126666666674</c:v>
                </c:pt>
                <c:pt idx="3461" formatCode="General">
                  <c:v>0.14680666666666664</c:v>
                </c:pt>
                <c:pt idx="3462" formatCode="General">
                  <c:v>0.14748757916666674</c:v>
                </c:pt>
                <c:pt idx="3463" formatCode="General">
                  <c:v>0.14922607916666691</c:v>
                </c:pt>
                <c:pt idx="3464" formatCode="General">
                  <c:v>0.14694671250000027</c:v>
                </c:pt>
                <c:pt idx="3465" formatCode="General">
                  <c:v>0.14545450000000001</c:v>
                </c:pt>
                <c:pt idx="3466" formatCode="General">
                  <c:v>0.14023658541666709</c:v>
                </c:pt>
                <c:pt idx="3467" formatCode="General">
                  <c:v>0.14050460416666671</c:v>
                </c:pt>
                <c:pt idx="3468" formatCode="General">
                  <c:v>0.14541103750000037</c:v>
                </c:pt>
                <c:pt idx="3469" formatCode="General">
                  <c:v>0.1460653895833339</c:v>
                </c:pt>
                <c:pt idx="3470" formatCode="General">
                  <c:v>0.14826266041666691</c:v>
                </c:pt>
                <c:pt idx="3471" formatCode="General">
                  <c:v>0.14953756041666691</c:v>
                </c:pt>
                <c:pt idx="3472" formatCode="General">
                  <c:v>0.14542304142857126</c:v>
                </c:pt>
                <c:pt idx="3473" formatCode="General">
                  <c:v>0.14199923125000052</c:v>
                </c:pt>
                <c:pt idx="3474" formatCode="General">
                  <c:v>0.14077503750000028</c:v>
                </c:pt>
                <c:pt idx="3475" formatCode="General">
                  <c:v>0.139816447916667</c:v>
                </c:pt>
                <c:pt idx="3476" formatCode="General">
                  <c:v>0.1415452895833339</c:v>
                </c:pt>
                <c:pt idx="3477" formatCode="General">
                  <c:v>0.14175777291666661</c:v>
                </c:pt>
                <c:pt idx="3478" formatCode="General">
                  <c:v>0.14189298958333374</c:v>
                </c:pt>
                <c:pt idx="3479" formatCode="General">
                  <c:v>0.1419726708333334</c:v>
                </c:pt>
                <c:pt idx="3480" formatCode="General">
                  <c:v>0.14123139375000052</c:v>
                </c:pt>
                <c:pt idx="3481" formatCode="General">
                  <c:v>0.14167084791666668</c:v>
                </c:pt>
                <c:pt idx="3482" formatCode="General">
                  <c:v>0.14184952708333343</c:v>
                </c:pt>
                <c:pt idx="3483" formatCode="General">
                  <c:v>0.14154287499999996</c:v>
                </c:pt>
                <c:pt idx="3484" formatCode="General">
                  <c:v>0.43686109861111105</c:v>
                </c:pt>
                <c:pt idx="3485" formatCode="General">
                  <c:v>2.5126784722222162</c:v>
                </c:pt>
                <c:pt idx="3486" formatCode="General">
                  <c:v>6.1577368333333355</c:v>
                </c:pt>
                <c:pt idx="3487" formatCode="General">
                  <c:v>5.3882048888888905</c:v>
                </c:pt>
                <c:pt idx="3488" formatCode="General">
                  <c:v>2.4440513611111152</c:v>
                </c:pt>
                <c:pt idx="3489" formatCode="General">
                  <c:v>0.3066210916666664</c:v>
                </c:pt>
                <c:pt idx="3490" formatCode="General">
                  <c:v>0.15462991666666659</c:v>
                </c:pt>
                <c:pt idx="3491" formatCode="General">
                  <c:v>0.15108530833333372</c:v>
                </c:pt>
                <c:pt idx="3492" formatCode="General">
                  <c:v>0.15737046874999991</c:v>
                </c:pt>
                <c:pt idx="3493" formatCode="General">
                  <c:v>0.62528155555555565</c:v>
                </c:pt>
                <c:pt idx="3494" formatCode="General">
                  <c:v>4.4466005555555563</c:v>
                </c:pt>
                <c:pt idx="3495" formatCode="General">
                  <c:v>7.1586329722222217</c:v>
                </c:pt>
                <c:pt idx="3496" formatCode="General">
                  <c:v>8.8147666388889014</c:v>
                </c:pt>
                <c:pt idx="3497" formatCode="General">
                  <c:v>7.7626524722222294</c:v>
                </c:pt>
                <c:pt idx="3498" formatCode="General">
                  <c:v>6.1045003611111008</c:v>
                </c:pt>
                <c:pt idx="3499" formatCode="General">
                  <c:v>4.0570407777777673</c:v>
                </c:pt>
                <c:pt idx="3500" formatCode="General">
                  <c:v>4.2952172222222273</c:v>
                </c:pt>
                <c:pt idx="3501" formatCode="General">
                  <c:v>6.1161064166666685</c:v>
                </c:pt>
                <c:pt idx="3502" formatCode="General">
                  <c:v>5.2726489444444526</c:v>
                </c:pt>
                <c:pt idx="3503" formatCode="General">
                  <c:v>3.8715961944444426</c:v>
                </c:pt>
                <c:pt idx="3504" formatCode="General">
                  <c:v>2.7589286944444447</c:v>
                </c:pt>
                <c:pt idx="3505" formatCode="General">
                  <c:v>1.919255805555556</c:v>
                </c:pt>
                <c:pt idx="3506" formatCode="General">
                  <c:v>0.89388602777777648</c:v>
                </c:pt>
                <c:pt idx="3507" formatCode="General">
                  <c:v>0.23355071944444492</c:v>
                </c:pt>
                <c:pt idx="3508" formatCode="General">
                  <c:v>0.16365562916666668</c:v>
                </c:pt>
                <c:pt idx="3509" formatCode="General">
                  <c:v>0.18466858958333351</c:v>
                </c:pt>
                <c:pt idx="3510" formatCode="General">
                  <c:v>2.1702998333333361</c:v>
                </c:pt>
                <c:pt idx="3511" formatCode="General">
                  <c:v>5.6127568333333295</c:v>
                </c:pt>
                <c:pt idx="3512" formatCode="General">
                  <c:v>18.062269861111069</c:v>
                </c:pt>
                <c:pt idx="3513" formatCode="General">
                  <c:v>15.136282333333336</c:v>
                </c:pt>
                <c:pt idx="3514" formatCode="General">
                  <c:v>16.899898166666741</c:v>
                </c:pt>
                <c:pt idx="3515" formatCode="General">
                  <c:v>16.620595916666691</c:v>
                </c:pt>
                <c:pt idx="3516" formatCode="General">
                  <c:v>17.257415138888931</c:v>
                </c:pt>
                <c:pt idx="3517" formatCode="General">
                  <c:v>17.72746038888889</c:v>
                </c:pt>
                <c:pt idx="3518" formatCode="General">
                  <c:v>17.689614555555529</c:v>
                </c:pt>
                <c:pt idx="3519" formatCode="General">
                  <c:v>17.493573138888888</c:v>
                </c:pt>
                <c:pt idx="3520" formatCode="General">
                  <c:v>17.044469250000006</c:v>
                </c:pt>
                <c:pt idx="3521" formatCode="General">
                  <c:v>16.541876583333284</c:v>
                </c:pt>
                <c:pt idx="3522" formatCode="General">
                  <c:v>15.608346027777783</c:v>
                </c:pt>
                <c:pt idx="3523" formatCode="General">
                  <c:v>14.237569944444447</c:v>
                </c:pt>
                <c:pt idx="3524" formatCode="General">
                  <c:v>13.025746361111105</c:v>
                </c:pt>
                <c:pt idx="3525" formatCode="General">
                  <c:v>13.724128138888858</c:v>
                </c:pt>
                <c:pt idx="3526" formatCode="General">
                  <c:v>16.557267222222233</c:v>
                </c:pt>
                <c:pt idx="3527" formatCode="General">
                  <c:v>17.524859027777751</c:v>
                </c:pt>
                <c:pt idx="3528" formatCode="General">
                  <c:v>17.437561305555555</c:v>
                </c:pt>
                <c:pt idx="3529" formatCode="General">
                  <c:v>17.042198500000019</c:v>
                </c:pt>
                <c:pt idx="3530" formatCode="General">
                  <c:v>16.382419472222164</c:v>
                </c:pt>
                <c:pt idx="3531" formatCode="General">
                  <c:v>15.06715061111111</c:v>
                </c:pt>
                <c:pt idx="3532" formatCode="General">
                  <c:v>13.397140138888908</c:v>
                </c:pt>
                <c:pt idx="3533" formatCode="General">
                  <c:v>12.285734166666684</c:v>
                </c:pt>
                <c:pt idx="3534" formatCode="General">
                  <c:v>11.942598611111094</c:v>
                </c:pt>
                <c:pt idx="3535" formatCode="General">
                  <c:v>11.683985416666696</c:v>
                </c:pt>
                <c:pt idx="3536" formatCode="General">
                  <c:v>13.89014519444445</c:v>
                </c:pt>
                <c:pt idx="3537" formatCode="General">
                  <c:v>16.394025527777792</c:v>
                </c:pt>
                <c:pt idx="3538" formatCode="General">
                  <c:v>16.622362055555527</c:v>
                </c:pt>
                <c:pt idx="3539" formatCode="General">
                  <c:v>16.373841083333321</c:v>
                </c:pt>
                <c:pt idx="3540" formatCode="General">
                  <c:v>15.114836361111117</c:v>
                </c:pt>
                <c:pt idx="3541" formatCode="General">
                  <c:v>16.394025527777792</c:v>
                </c:pt>
                <c:pt idx="3542" formatCode="General">
                  <c:v>13.784933777777768</c:v>
                </c:pt>
                <c:pt idx="3543" formatCode="General">
                  <c:v>12.840301777777793</c:v>
                </c:pt>
                <c:pt idx="3544" formatCode="General">
                  <c:v>11.98574286111112</c:v>
                </c:pt>
                <c:pt idx="3545" formatCode="General">
                  <c:v>11.167263638888899</c:v>
                </c:pt>
                <c:pt idx="3546" formatCode="General">
                  <c:v>10.646504972222246</c:v>
                </c:pt>
                <c:pt idx="3547" formatCode="General">
                  <c:v>10.166619805555555</c:v>
                </c:pt>
                <c:pt idx="3548" formatCode="General">
                  <c:v>10.164096750000002</c:v>
                </c:pt>
                <c:pt idx="3549" formatCode="General">
                  <c:v>9.8969051666666594</c:v>
                </c:pt>
                <c:pt idx="3550" formatCode="General">
                  <c:v>9.4884224722222275</c:v>
                </c:pt>
                <c:pt idx="3551" formatCode="General">
                  <c:v>9.114253333333318</c:v>
                </c:pt>
                <c:pt idx="3552" formatCode="General">
                  <c:v>8.7188905277777682</c:v>
                </c:pt>
                <c:pt idx="3553" formatCode="General">
                  <c:v>8.3396752777777774</c:v>
                </c:pt>
                <c:pt idx="3554" formatCode="General">
                  <c:v>8.0432162500000004</c:v>
                </c:pt>
                <c:pt idx="3555" formatCode="General">
                  <c:v>7.795956805555547</c:v>
                </c:pt>
                <c:pt idx="3556" formatCode="General">
                  <c:v>7.7669416666666677</c:v>
                </c:pt>
                <c:pt idx="3557" formatCode="General">
                  <c:v>7.5310359722222229</c:v>
                </c:pt>
                <c:pt idx="3558" formatCode="General">
                  <c:v>7.2257462500000065</c:v>
                </c:pt>
                <c:pt idx="3559" formatCode="General">
                  <c:v>6.9360994722222413</c:v>
                </c:pt>
                <c:pt idx="3560" formatCode="General">
                  <c:v>6.912887361111129</c:v>
                </c:pt>
                <c:pt idx="3561" formatCode="General">
                  <c:v>6.8704560236111192</c:v>
                </c:pt>
                <c:pt idx="3562" formatCode="General">
                  <c:v>6.7004460833333477</c:v>
                </c:pt>
                <c:pt idx="3563" formatCode="General">
                  <c:v>6.2632005555555565</c:v>
                </c:pt>
                <c:pt idx="3564" formatCode="General">
                  <c:v>6.1380569999999945</c:v>
                </c:pt>
                <c:pt idx="3565" formatCode="General">
                  <c:v>6.5422505000000086</c:v>
                </c:pt>
                <c:pt idx="3566" formatCode="General">
                  <c:v>6.945182472222232</c:v>
                </c:pt>
                <c:pt idx="3567" formatCode="General">
                  <c:v>6.8472879166666685</c:v>
                </c:pt>
                <c:pt idx="3568" formatCode="General">
                  <c:v>7.7079021666666669</c:v>
                </c:pt>
                <c:pt idx="3569" formatCode="General">
                  <c:v>8.5803747777777684</c:v>
                </c:pt>
                <c:pt idx="3570" formatCode="General">
                  <c:v>8.2871957222222186</c:v>
                </c:pt>
                <c:pt idx="3571" formatCode="General">
                  <c:v>7.6809054722222259</c:v>
                </c:pt>
                <c:pt idx="3572" formatCode="General">
                  <c:v>7.2847857499999948</c:v>
                </c:pt>
                <c:pt idx="3573" formatCode="General">
                  <c:v>8.5892054722222255</c:v>
                </c:pt>
                <c:pt idx="3574" formatCode="General">
                  <c:v>16.38191486111111</c:v>
                </c:pt>
                <c:pt idx="3575" formatCode="General">
                  <c:v>15.374963388888883</c:v>
                </c:pt>
                <c:pt idx="3576" formatCode="General">
                  <c:v>15.904048138888889</c:v>
                </c:pt>
                <c:pt idx="3577" formatCode="General">
                  <c:v>16.15206450000003</c:v>
                </c:pt>
                <c:pt idx="3578" formatCode="General">
                  <c:v>15.666628611111108</c:v>
                </c:pt>
                <c:pt idx="3579" formatCode="General">
                  <c:v>15.14990683333335</c:v>
                </c:pt>
                <c:pt idx="3580" formatCode="General">
                  <c:v>14.187613444444448</c:v>
                </c:pt>
                <c:pt idx="3581" formatCode="General">
                  <c:v>13.100933416666656</c:v>
                </c:pt>
                <c:pt idx="3582" formatCode="General">
                  <c:v>12.235525361111092</c:v>
                </c:pt>
                <c:pt idx="3583" formatCode="General">
                  <c:v>11.446061277777773</c:v>
                </c:pt>
                <c:pt idx="3584" formatCode="General">
                  <c:v>10.849358638888894</c:v>
                </c:pt>
                <c:pt idx="3585" formatCode="General">
                  <c:v>10.192102666666672</c:v>
                </c:pt>
                <c:pt idx="3586" formatCode="General">
                  <c:v>9.4702564722222267</c:v>
                </c:pt>
                <c:pt idx="3587" formatCode="General">
                  <c:v>8.7935729722222256</c:v>
                </c:pt>
                <c:pt idx="3588" formatCode="General">
                  <c:v>8.3270600000000012</c:v>
                </c:pt>
                <c:pt idx="3589" formatCode="General">
                  <c:v>8.0210133611110859</c:v>
                </c:pt>
                <c:pt idx="3590" formatCode="General">
                  <c:v>7.7899014722222324</c:v>
                </c:pt>
                <c:pt idx="3591" formatCode="General">
                  <c:v>7.5951215833333414</c:v>
                </c:pt>
                <c:pt idx="3592" formatCode="General">
                  <c:v>7.3584589722222216</c:v>
                </c:pt>
                <c:pt idx="3593" formatCode="General">
                  <c:v>7.193198833333339</c:v>
                </c:pt>
                <c:pt idx="3594" formatCode="General">
                  <c:v>7.1031257499999843</c:v>
                </c:pt>
                <c:pt idx="3595" formatCode="General">
                  <c:v>6.9477055277777682</c:v>
                </c:pt>
                <c:pt idx="3596" formatCode="General">
                  <c:v>6.4950693611111241</c:v>
                </c:pt>
                <c:pt idx="3597" formatCode="General">
                  <c:v>5.9700215000000014</c:v>
                </c:pt>
                <c:pt idx="3598" formatCode="General">
                  <c:v>5.432106055555554</c:v>
                </c:pt>
                <c:pt idx="3599" formatCode="General">
                  <c:v>5.0965396666666685</c:v>
                </c:pt>
                <c:pt idx="3600" formatCode="General">
                  <c:v>5.5590157499999959</c:v>
                </c:pt>
                <c:pt idx="3601" formatCode="General">
                  <c:v>6.5225706666666596</c:v>
                </c:pt>
                <c:pt idx="3602" formatCode="General">
                  <c:v>8.7312534999999905</c:v>
                </c:pt>
                <c:pt idx="3603" formatCode="General">
                  <c:v>9.5701694722222204</c:v>
                </c:pt>
                <c:pt idx="3604" formatCode="General">
                  <c:v>9.8186904444444529</c:v>
                </c:pt>
                <c:pt idx="3605" formatCode="General">
                  <c:v>9.4384659722222146</c:v>
                </c:pt>
                <c:pt idx="3606" formatCode="General">
                  <c:v>8.847314055555568</c:v>
                </c:pt>
                <c:pt idx="3607" formatCode="General">
                  <c:v>8.7991236944444289</c:v>
                </c:pt>
                <c:pt idx="3608" formatCode="General">
                  <c:v>12.009459583333355</c:v>
                </c:pt>
                <c:pt idx="3609" formatCode="General">
                  <c:v>14.463635722222252</c:v>
                </c:pt>
                <c:pt idx="3610" formatCode="General">
                  <c:v>14.933428666666657</c:v>
                </c:pt>
                <c:pt idx="3611" formatCode="General">
                  <c:v>14.721744305555561</c:v>
                </c:pt>
                <c:pt idx="3612" formatCode="General">
                  <c:v>14.011251861111093</c:v>
                </c:pt>
                <c:pt idx="3613" formatCode="General">
                  <c:v>12.826424972222242</c:v>
                </c:pt>
                <c:pt idx="3614" formatCode="General">
                  <c:v>11.999367361111091</c:v>
                </c:pt>
                <c:pt idx="3615" formatCode="General">
                  <c:v>12.624075916666669</c:v>
                </c:pt>
                <c:pt idx="3616" formatCode="General">
                  <c:v>14.536552027777764</c:v>
                </c:pt>
                <c:pt idx="3617" formatCode="General">
                  <c:v>14.720230472222239</c:v>
                </c:pt>
                <c:pt idx="3618" formatCode="General">
                  <c:v>14.424528361111092</c:v>
                </c:pt>
                <c:pt idx="3619" formatCode="General">
                  <c:v>14.094260388888868</c:v>
                </c:pt>
                <c:pt idx="3620" formatCode="General">
                  <c:v>13.660799444444455</c:v>
                </c:pt>
                <c:pt idx="3621" formatCode="General">
                  <c:v>13.073432111111122</c:v>
                </c:pt>
                <c:pt idx="3622" formatCode="General">
                  <c:v>12.548636555555564</c:v>
                </c:pt>
                <c:pt idx="3623" formatCode="General">
                  <c:v>12.099784972222258</c:v>
                </c:pt>
                <c:pt idx="3624" formatCode="General">
                  <c:v>11.511156111111113</c:v>
                </c:pt>
                <c:pt idx="3625" formatCode="General">
                  <c:v>10.999228138888887</c:v>
                </c:pt>
                <c:pt idx="3626" formatCode="General">
                  <c:v>11.216463222222227</c:v>
                </c:pt>
                <c:pt idx="3627" formatCode="General">
                  <c:v>11.145313055555553</c:v>
                </c:pt>
                <c:pt idx="3628" formatCode="General">
                  <c:v>10.778713083333312</c:v>
                </c:pt>
                <c:pt idx="3629" formatCode="General">
                  <c:v>10.46257422222225</c:v>
                </c:pt>
                <c:pt idx="3630" formatCode="General">
                  <c:v>9.9521600833333217</c:v>
                </c:pt>
                <c:pt idx="3631" formatCode="General">
                  <c:v>9.5118868888889185</c:v>
                </c:pt>
                <c:pt idx="3632" formatCode="General">
                  <c:v>9.2840549722222274</c:v>
                </c:pt>
                <c:pt idx="3633" formatCode="General">
                  <c:v>9.0852381944444467</c:v>
                </c:pt>
                <c:pt idx="3634" formatCode="General">
                  <c:v>8.913922722222221</c:v>
                </c:pt>
                <c:pt idx="3635" formatCode="General">
                  <c:v>8.9063535555555529</c:v>
                </c:pt>
                <c:pt idx="3636" formatCode="General">
                  <c:v>8.9742237500000019</c:v>
                </c:pt>
                <c:pt idx="3637" formatCode="General">
                  <c:v>8.9643838333333505</c:v>
                </c:pt>
                <c:pt idx="3638" formatCode="General">
                  <c:v>9.0019773611110914</c:v>
                </c:pt>
                <c:pt idx="3639" formatCode="General">
                  <c:v>8.9999589166666727</c:v>
                </c:pt>
                <c:pt idx="3640" formatCode="General">
                  <c:v>9.0072757777777657</c:v>
                </c:pt>
                <c:pt idx="3641" formatCode="General">
                  <c:v>8.7579978888889158</c:v>
                </c:pt>
                <c:pt idx="3642" formatCode="General">
                  <c:v>8.4057793333333226</c:v>
                </c:pt>
                <c:pt idx="3643" formatCode="General">
                  <c:v>8.2485929722222355</c:v>
                </c:pt>
                <c:pt idx="3644" formatCode="General">
                  <c:v>8.033376333333333</c:v>
                </c:pt>
                <c:pt idx="3645" formatCode="General">
                  <c:v>7.8433902499999855</c:v>
                </c:pt>
                <c:pt idx="3646" formatCode="General">
                  <c:v>7.7969660277777795</c:v>
                </c:pt>
                <c:pt idx="3647" formatCode="General">
                  <c:v>8.8223358055555554</c:v>
                </c:pt>
                <c:pt idx="3648" formatCode="General">
                  <c:v>8.6648971388888825</c:v>
                </c:pt>
                <c:pt idx="3649" formatCode="General">
                  <c:v>8.1279909166666648</c:v>
                </c:pt>
                <c:pt idx="3650" formatCode="General">
                  <c:v>7.6516380277777785</c:v>
                </c:pt>
                <c:pt idx="3651" formatCode="General">
                  <c:v>7.6814100833333434</c:v>
                </c:pt>
                <c:pt idx="3652" formatCode="General">
                  <c:v>8.1176463888888897</c:v>
                </c:pt>
                <c:pt idx="3653" formatCode="General">
                  <c:v>8.8884398611111095</c:v>
                </c:pt>
                <c:pt idx="3654" formatCode="General">
                  <c:v>8.9886051666666695</c:v>
                </c:pt>
                <c:pt idx="3655" formatCode="General">
                  <c:v>8.6545526111111055</c:v>
                </c:pt>
                <c:pt idx="3656" formatCode="General">
                  <c:v>8.3487582777777849</c:v>
                </c:pt>
                <c:pt idx="3657" formatCode="General">
                  <c:v>7.8983928611111098</c:v>
                </c:pt>
                <c:pt idx="3658" formatCode="General">
                  <c:v>7.5375959166666746</c:v>
                </c:pt>
                <c:pt idx="3659" formatCode="General">
                  <c:v>7.1460176944444473</c:v>
                </c:pt>
                <c:pt idx="3660" formatCode="General">
                  <c:v>6.634594333333335</c:v>
                </c:pt>
                <c:pt idx="3661" formatCode="General">
                  <c:v>6.2243455000000045</c:v>
                </c:pt>
                <c:pt idx="3662" formatCode="General">
                  <c:v>6.1378046944444442</c:v>
                </c:pt>
                <c:pt idx="3663" formatCode="General">
                  <c:v>6.0159411111111138</c:v>
                </c:pt>
                <c:pt idx="3664" formatCode="General">
                  <c:v>5.9710307222222347</c:v>
                </c:pt>
                <c:pt idx="3665" formatCode="General">
                  <c:v>5.4540566388888845</c:v>
                </c:pt>
                <c:pt idx="3666" formatCode="General">
                  <c:v>4.8596247500000072</c:v>
                </c:pt>
                <c:pt idx="3667" formatCode="General">
                  <c:v>4.1085111111111106</c:v>
                </c:pt>
                <c:pt idx="3668" formatCode="General">
                  <c:v>3.6076845833333349</c:v>
                </c:pt>
                <c:pt idx="3669" formatCode="General">
                  <c:v>3.2718658888888861</c:v>
                </c:pt>
                <c:pt idx="3670" formatCode="General">
                  <c:v>2.99382516666667</c:v>
                </c:pt>
                <c:pt idx="3671" formatCode="General">
                  <c:v>2.7634701944444493</c:v>
                </c:pt>
                <c:pt idx="3672" formatCode="General">
                  <c:v>2.5482535555555601</c:v>
                </c:pt>
                <c:pt idx="3673" formatCode="General">
                  <c:v>2.4385006388888923</c:v>
                </c:pt>
                <c:pt idx="3674" formatCode="General">
                  <c:v>2.5250414444444447</c:v>
                </c:pt>
                <c:pt idx="3675" formatCode="General">
                  <c:v>2.3090678888888907</c:v>
                </c:pt>
                <c:pt idx="3676" formatCode="General">
                  <c:v>1.9904059722222271</c:v>
                </c:pt>
                <c:pt idx="3677" formatCode="General">
                  <c:v>1.6038738611111107</c:v>
                </c:pt>
                <c:pt idx="3678" formatCode="General">
                  <c:v>1.4603120000000021</c:v>
                </c:pt>
                <c:pt idx="3679" formatCode="General">
                  <c:v>1.4171677500000008</c:v>
                </c:pt>
                <c:pt idx="3680" formatCode="General">
                  <c:v>1.2102771944444468</c:v>
                </c:pt>
                <c:pt idx="3681" formatCode="General">
                  <c:v>1.0268510555555574</c:v>
                </c:pt>
                <c:pt idx="3682" formatCode="General">
                  <c:v>0.81138211111111058</c:v>
                </c:pt>
                <c:pt idx="3683" formatCode="General">
                  <c:v>0.47712777777777715</c:v>
                </c:pt>
                <c:pt idx="3684" formatCode="General">
                  <c:v>0.33971986736111154</c:v>
                </c:pt>
                <c:pt idx="3685" formatCode="General">
                  <c:v>0.25617766249999968</c:v>
                </c:pt>
                <c:pt idx="3686" formatCode="General">
                  <c:v>0.22292466597222191</c:v>
                </c:pt>
                <c:pt idx="3687" formatCode="General">
                  <c:v>0.16383672291666668</c:v>
                </c:pt>
                <c:pt idx="3688" formatCode="General">
                  <c:v>0.18019780208333341</c:v>
                </c:pt>
                <c:pt idx="3689" formatCode="General">
                  <c:v>0.1632910270833334</c:v>
                </c:pt>
                <c:pt idx="3690" formatCode="General">
                  <c:v>0.16219239166666671</c:v>
                </c:pt>
                <c:pt idx="3691" formatCode="General">
                  <c:v>0.16093680833333324</c:v>
                </c:pt>
                <c:pt idx="3692" formatCode="General">
                  <c:v>0.16096578333333356</c:v>
                </c:pt>
                <c:pt idx="3693" formatCode="General">
                  <c:v>0.16029935833333372</c:v>
                </c:pt>
                <c:pt idx="3694" formatCode="General">
                  <c:v>0.16118068125000015</c:v>
                </c:pt>
                <c:pt idx="3695" formatCode="General">
                  <c:v>0.15681994375000069</c:v>
                </c:pt>
                <c:pt idx="3696" formatCode="General">
                  <c:v>0.16032350416666666</c:v>
                </c:pt>
                <c:pt idx="3697" formatCode="General">
                  <c:v>0.15786787291666671</c:v>
                </c:pt>
                <c:pt idx="3698" formatCode="General">
                  <c:v>0.15520941666666707</c:v>
                </c:pt>
                <c:pt idx="3699" formatCode="General">
                  <c:v>0.15685133333333368</c:v>
                </c:pt>
                <c:pt idx="3700" formatCode="General">
                  <c:v>0.15765297499999995</c:v>
                </c:pt>
                <c:pt idx="3701" formatCode="General">
                  <c:v>0.15584445208333381</c:v>
                </c:pt>
                <c:pt idx="3702" formatCode="General">
                  <c:v>0.15397073541666698</c:v>
                </c:pt>
                <c:pt idx="3703" formatCode="General">
                  <c:v>0.15194248541666738</c:v>
                </c:pt>
                <c:pt idx="3704" formatCode="General">
                  <c:v>0.15138230208333353</c:v>
                </c:pt>
                <c:pt idx="3705" formatCode="General">
                  <c:v>0.15098631041666694</c:v>
                </c:pt>
                <c:pt idx="3706" formatCode="General">
                  <c:v>0.15142093541666699</c:v>
                </c:pt>
                <c:pt idx="3707" formatCode="General">
                  <c:v>0.15013637708333324</c:v>
                </c:pt>
                <c:pt idx="3708" formatCode="General">
                  <c:v>0.14913915416666704</c:v>
                </c:pt>
                <c:pt idx="3709" formatCode="General">
                  <c:v>0.14962931458333362</c:v>
                </c:pt>
                <c:pt idx="3710" formatCode="General">
                  <c:v>0.14828922083333368</c:v>
                </c:pt>
                <c:pt idx="3711" formatCode="General">
                  <c:v>0.14741031250000053</c:v>
                </c:pt>
                <c:pt idx="3712" formatCode="General">
                  <c:v>0.14710366041666659</c:v>
                </c:pt>
                <c:pt idx="3713" formatCode="General">
                  <c:v>0.14662315833333336</c:v>
                </c:pt>
                <c:pt idx="3714" formatCode="General">
                  <c:v>0.14600502500000009</c:v>
                </c:pt>
                <c:pt idx="3715" formatCode="General">
                  <c:v>0.14553659583333362</c:v>
                </c:pt>
                <c:pt idx="3716" formatCode="General">
                  <c:v>0.14426652500000009</c:v>
                </c:pt>
                <c:pt idx="3717" formatCode="General">
                  <c:v>0.14384155833333345</c:v>
                </c:pt>
                <c:pt idx="3718" formatCode="General">
                  <c:v>0.14324515625000023</c:v>
                </c:pt>
                <c:pt idx="3719" formatCode="General">
                  <c:v>0.14381016875000024</c:v>
                </c:pt>
                <c:pt idx="3720" formatCode="General">
                  <c:v>0.14430998750000043</c:v>
                </c:pt>
                <c:pt idx="3721" formatCode="General">
                  <c:v>0.14373048750000048</c:v>
                </c:pt>
                <c:pt idx="3722" formatCode="General">
                  <c:v>0.14329827708333367</c:v>
                </c:pt>
                <c:pt idx="3723" formatCode="General">
                  <c:v>0.14393814166666719</c:v>
                </c:pt>
                <c:pt idx="3724" formatCode="General">
                  <c:v>0.14330069166666654</c:v>
                </c:pt>
                <c:pt idx="3725" formatCode="General">
                  <c:v>0.14296989375000044</c:v>
                </c:pt>
                <c:pt idx="3726" formatCode="General">
                  <c:v>0.14426893958333381</c:v>
                </c:pt>
                <c:pt idx="3727" formatCode="General">
                  <c:v>0.14310511041666654</c:v>
                </c:pt>
                <c:pt idx="3728" formatCode="General">
                  <c:v>0.14217791041666669</c:v>
                </c:pt>
                <c:pt idx="3729" formatCode="General">
                  <c:v>0.14153321666666671</c:v>
                </c:pt>
                <c:pt idx="3730" formatCode="General">
                  <c:v>0.14215135000000001</c:v>
                </c:pt>
                <c:pt idx="3731" formatCode="General">
                  <c:v>0.14016897708333331</c:v>
                </c:pt>
                <c:pt idx="3732" formatCode="General">
                  <c:v>0.13901722083333373</c:v>
                </c:pt>
                <c:pt idx="3733" formatCode="General">
                  <c:v>0.13930938541666701</c:v>
                </c:pt>
                <c:pt idx="3734" formatCode="General">
                  <c:v>0.14034765625000001</c:v>
                </c:pt>
                <c:pt idx="3735" formatCode="General">
                  <c:v>0.14155977708333323</c:v>
                </c:pt>
                <c:pt idx="3736" formatCode="General">
                  <c:v>0.14127968541666674</c:v>
                </c:pt>
                <c:pt idx="3737" formatCode="General">
                  <c:v>0.14244834375000051</c:v>
                </c:pt>
                <c:pt idx="3738" formatCode="General">
                  <c:v>0.14113239583333356</c:v>
                </c:pt>
                <c:pt idx="3739" formatCode="General">
                  <c:v>0.13987922708333325</c:v>
                </c:pt>
                <c:pt idx="3740" formatCode="General">
                  <c:v>0.13892063750000036</c:v>
                </c:pt>
                <c:pt idx="3741" formatCode="General">
                  <c:v>0.13993476250000023</c:v>
                </c:pt>
                <c:pt idx="3742" formatCode="General">
                  <c:v>0.1387250562499999</c:v>
                </c:pt>
                <c:pt idx="3743" formatCode="General">
                  <c:v>0.13932145833333343</c:v>
                </c:pt>
                <c:pt idx="3744" formatCode="General">
                  <c:v>0.14106478750000045</c:v>
                </c:pt>
                <c:pt idx="3745" formatCode="General">
                  <c:v>0.14181089374999994</c:v>
                </c:pt>
                <c:pt idx="3746" formatCode="General">
                  <c:v>0.14140041458333377</c:v>
                </c:pt>
                <c:pt idx="3747" formatCode="General">
                  <c:v>0.14011344166666692</c:v>
                </c:pt>
                <c:pt idx="3748" formatCode="General">
                  <c:v>0.13966915833333329</c:v>
                </c:pt>
                <c:pt idx="3749" formatCode="General">
                  <c:v>0.14032351041666666</c:v>
                </c:pt>
                <c:pt idx="3750" formatCode="General">
                  <c:v>0.13982852083333336</c:v>
                </c:pt>
                <c:pt idx="3751" formatCode="General">
                  <c:v>0.14140765833333341</c:v>
                </c:pt>
                <c:pt idx="3752" formatCode="General">
                  <c:v>0.13947116250000022</c:v>
                </c:pt>
                <c:pt idx="3753" formatCode="General">
                  <c:v>0.1388409562500002</c:v>
                </c:pt>
                <c:pt idx="3754" formatCode="General">
                  <c:v>0.13969813333333361</c:v>
                </c:pt>
                <c:pt idx="3755" formatCode="General">
                  <c:v>0.13935284791666683</c:v>
                </c:pt>
                <c:pt idx="3756" formatCode="General">
                  <c:v>0.13796446250000041</c:v>
                </c:pt>
                <c:pt idx="3757" formatCode="General">
                  <c:v>0.13709038333333368</c:v>
                </c:pt>
                <c:pt idx="3758" formatCode="General">
                  <c:v>0.13640222708333341</c:v>
                </c:pt>
                <c:pt idx="3759" formatCode="General">
                  <c:v>0.13426290624999992</c:v>
                </c:pt>
                <c:pt idx="3760" formatCode="General">
                  <c:v>0.13706140833333341</c:v>
                </c:pt>
                <c:pt idx="3761" formatCode="General">
                  <c:v>0.13869849583333363</c:v>
                </c:pt>
                <c:pt idx="3762" formatCode="General">
                  <c:v>0.13754673958333377</c:v>
                </c:pt>
                <c:pt idx="3763" formatCode="General">
                  <c:v>0.13905102499999997</c:v>
                </c:pt>
                <c:pt idx="3764" formatCode="General">
                  <c:v>0.13723767291666666</c:v>
                </c:pt>
                <c:pt idx="3765" formatCode="General">
                  <c:v>0.13700828750000038</c:v>
                </c:pt>
                <c:pt idx="3766" formatCode="General">
                  <c:v>0.13666541666666659</c:v>
                </c:pt>
                <c:pt idx="3767" formatCode="General">
                  <c:v>0.13653985833333324</c:v>
                </c:pt>
                <c:pt idx="3768" formatCode="General">
                  <c:v>0.13726906250000048</c:v>
                </c:pt>
                <c:pt idx="3769" formatCode="General">
                  <c:v>0.13915726666666675</c:v>
                </c:pt>
                <c:pt idx="3770" formatCode="General">
                  <c:v>0.14021243958333393</c:v>
                </c:pt>
                <c:pt idx="3771" formatCode="General">
                  <c:v>0.14010861249999984</c:v>
                </c:pt>
                <c:pt idx="3772" formatCode="General">
                  <c:v>0.13855120624999995</c:v>
                </c:pt>
                <c:pt idx="3773" formatCode="General">
                  <c:v>0.13751776458333367</c:v>
                </c:pt>
                <c:pt idx="3774" formatCode="General">
                  <c:v>0.13664127083333324</c:v>
                </c:pt>
                <c:pt idx="3775" formatCode="General">
                  <c:v>0.13952186874999983</c:v>
                </c:pt>
                <c:pt idx="3776" formatCode="General">
                  <c:v>0.13773507708333341</c:v>
                </c:pt>
                <c:pt idx="3777" formatCode="General">
                  <c:v>0.14062774791666668</c:v>
                </c:pt>
                <c:pt idx="3778" formatCode="General">
                  <c:v>0.13883129791666671</c:v>
                </c:pt>
                <c:pt idx="3779" formatCode="General">
                  <c:v>0.13974401041666704</c:v>
                </c:pt>
                <c:pt idx="3780" formatCode="General">
                  <c:v>0.13812623958333353</c:v>
                </c:pt>
                <c:pt idx="3781" formatCode="General">
                  <c:v>0.13656400416666692</c:v>
                </c:pt>
                <c:pt idx="3782" formatCode="General">
                  <c:v>0.13644086041666689</c:v>
                </c:pt>
                <c:pt idx="3783" formatCode="General">
                  <c:v>0.13899548958333399</c:v>
                </c:pt>
                <c:pt idx="3784" formatCode="General">
                  <c:v>0.13735357291666667</c:v>
                </c:pt>
                <c:pt idx="3785" formatCode="General">
                  <c:v>0.13723042916666695</c:v>
                </c:pt>
                <c:pt idx="3786" formatCode="General">
                  <c:v>0.13886993125000024</c:v>
                </c:pt>
                <c:pt idx="3787" formatCode="General">
                  <c:v>0.13973193750000032</c:v>
                </c:pt>
                <c:pt idx="3788" formatCode="General">
                  <c:v>0.13893029583333383</c:v>
                </c:pt>
                <c:pt idx="3789" formatCode="General">
                  <c:v>0.13978022916666674</c:v>
                </c:pt>
                <c:pt idx="3790" formatCode="General">
                  <c:v>0.1406398208333334</c:v>
                </c:pt>
                <c:pt idx="3791" formatCode="General">
                  <c:v>0.13991303125000043</c:v>
                </c:pt>
                <c:pt idx="3792" formatCode="General">
                  <c:v>0.13965708541666674</c:v>
                </c:pt>
                <c:pt idx="3793" formatCode="General">
                  <c:v>0.14014483125000021</c:v>
                </c:pt>
                <c:pt idx="3794" formatCode="General">
                  <c:v>0.14079193958333386</c:v>
                </c:pt>
                <c:pt idx="3795" formatCode="General">
                  <c:v>0.13900997708333343</c:v>
                </c:pt>
                <c:pt idx="3796" formatCode="General">
                  <c:v>0.13822282291666638</c:v>
                </c:pt>
                <c:pt idx="3797" formatCode="General">
                  <c:v>0.13863088750000024</c:v>
                </c:pt>
                <c:pt idx="3798" formatCode="General">
                  <c:v>0.13724491666666674</c:v>
                </c:pt>
                <c:pt idx="3799" formatCode="General">
                  <c:v>0.1385053291666668</c:v>
                </c:pt>
                <c:pt idx="3800" formatCode="General">
                  <c:v>0.13918624166666671</c:v>
                </c:pt>
                <c:pt idx="3801" formatCode="General">
                  <c:v>0.13874678750000036</c:v>
                </c:pt>
                <c:pt idx="3802" formatCode="General">
                  <c:v>0.13815762916666668</c:v>
                </c:pt>
                <c:pt idx="3803" formatCode="General">
                  <c:v>0.137834075</c:v>
                </c:pt>
                <c:pt idx="3804" formatCode="General">
                  <c:v>0.13726906250000032</c:v>
                </c:pt>
                <c:pt idx="3805" formatCode="General">
                  <c:v>0.13476996875000027</c:v>
                </c:pt>
                <c:pt idx="3806" formatCode="General">
                  <c:v>0.13131470000000003</c:v>
                </c:pt>
                <c:pt idx="3807" formatCode="General">
                  <c:v>0.1366919770833335</c:v>
                </c:pt>
                <c:pt idx="3808" formatCode="General">
                  <c:v>0.13903170833333323</c:v>
                </c:pt>
                <c:pt idx="3809" formatCode="General">
                  <c:v>0.13847876874999998</c:v>
                </c:pt>
                <c:pt idx="3810" formatCode="General">
                  <c:v>0.24166259930555517</c:v>
                </c:pt>
                <c:pt idx="3811" formatCode="General">
                  <c:v>1.6664456388888929</c:v>
                </c:pt>
                <c:pt idx="3812" formatCode="General">
                  <c:v>0.4814361819444461</c:v>
                </c:pt>
                <c:pt idx="3813" formatCode="General">
                  <c:v>0.15116016041666691</c:v>
                </c:pt>
                <c:pt idx="3814" formatCode="General">
                  <c:v>0.14340451874999999</c:v>
                </c:pt>
                <c:pt idx="3815" formatCode="General">
                  <c:v>0.14034282708333334</c:v>
                </c:pt>
                <c:pt idx="3816" formatCode="General">
                  <c:v>0.13970296249999994</c:v>
                </c:pt>
                <c:pt idx="3817" formatCode="General">
                  <c:v>0.1362018166666667</c:v>
                </c:pt>
                <c:pt idx="3818" formatCode="General">
                  <c:v>0.13684892500000009</c:v>
                </c:pt>
                <c:pt idx="3819" formatCode="General">
                  <c:v>0.13609316041666691</c:v>
                </c:pt>
                <c:pt idx="3820" formatCode="General">
                  <c:v>0.13700345833333349</c:v>
                </c:pt>
                <c:pt idx="3821" formatCode="General">
                  <c:v>0.13682477916666669</c:v>
                </c:pt>
                <c:pt idx="3822" formatCode="General">
                  <c:v>0.13657849166666691</c:v>
                </c:pt>
                <c:pt idx="3823" formatCode="General">
                  <c:v>0.13575994791666671</c:v>
                </c:pt>
                <c:pt idx="3824" formatCode="General">
                  <c:v>0.13460577708333332</c:v>
                </c:pt>
                <c:pt idx="3825" formatCode="General">
                  <c:v>0.13386691458333341</c:v>
                </c:pt>
                <c:pt idx="3826" formatCode="General">
                  <c:v>0.13434741666666689</c:v>
                </c:pt>
                <c:pt idx="3827" formatCode="General">
                  <c:v>0.1332584395833338</c:v>
                </c:pt>
                <c:pt idx="3828" formatCode="General">
                  <c:v>0.13231916666666671</c:v>
                </c:pt>
                <c:pt idx="3829" formatCode="General">
                  <c:v>0.13235779999999997</c:v>
                </c:pt>
                <c:pt idx="3830" formatCode="General">
                  <c:v>0.13211634166666683</c:v>
                </c:pt>
                <c:pt idx="3831" formatCode="General">
                  <c:v>0.13364477291666665</c:v>
                </c:pt>
                <c:pt idx="3832" formatCode="General">
                  <c:v>0.13326568333333341</c:v>
                </c:pt>
                <c:pt idx="3833" formatCode="General">
                  <c:v>0.13220809583333373</c:v>
                </c:pt>
                <c:pt idx="3834" formatCode="General">
                  <c:v>0.1337655020833334</c:v>
                </c:pt>
                <c:pt idx="3835" formatCode="General">
                  <c:v>0.13742842500000021</c:v>
                </c:pt>
                <c:pt idx="3836" formatCode="General">
                  <c:v>0.93774377291666688</c:v>
                </c:pt>
                <c:pt idx="3837" formatCode="General">
                  <c:v>6.5561273055555604</c:v>
                </c:pt>
                <c:pt idx="3838" formatCode="General">
                  <c:v>5.6622087222222284</c:v>
                </c:pt>
                <c:pt idx="3839" formatCode="General">
                  <c:v>3.1013073333333332</c:v>
                </c:pt>
                <c:pt idx="3840" formatCode="General">
                  <c:v>0.97386688888888862</c:v>
                </c:pt>
                <c:pt idx="3841" formatCode="General">
                  <c:v>0.96175622222222279</c:v>
                </c:pt>
                <c:pt idx="3842" formatCode="General">
                  <c:v>0.92819958333333363</c:v>
                </c:pt>
                <c:pt idx="3843" formatCode="General">
                  <c:v>0.23739034027777761</c:v>
                </c:pt>
                <c:pt idx="3844" formatCode="General">
                  <c:v>0.82324004513889071</c:v>
                </c:pt>
                <c:pt idx="3845" formatCode="General">
                  <c:v>9.2573105833333429</c:v>
                </c:pt>
                <c:pt idx="3846" formatCode="General">
                  <c:v>12.673275500000011</c:v>
                </c:pt>
                <c:pt idx="3847" formatCode="General">
                  <c:v>13.473841027777777</c:v>
                </c:pt>
                <c:pt idx="3848" formatCode="General">
                  <c:v>12.472692583333352</c:v>
                </c:pt>
                <c:pt idx="3849" formatCode="General">
                  <c:v>10.742128777777753</c:v>
                </c:pt>
                <c:pt idx="3850" formatCode="General">
                  <c:v>9.1145056388888968</c:v>
                </c:pt>
                <c:pt idx="3851" formatCode="General">
                  <c:v>9.0355340000000233</c:v>
                </c:pt>
                <c:pt idx="3852" formatCode="General">
                  <c:v>12.703552166666672</c:v>
                </c:pt>
                <c:pt idx="3853" formatCode="General">
                  <c:v>13.633298138888902</c:v>
                </c:pt>
                <c:pt idx="3854" formatCode="General">
                  <c:v>12.448471250000003</c:v>
                </c:pt>
                <c:pt idx="3855" formatCode="General">
                  <c:v>11.087282777777789</c:v>
                </c:pt>
                <c:pt idx="3856" formatCode="General">
                  <c:v>9.9112865833333288</c:v>
                </c:pt>
                <c:pt idx="3857" formatCode="General">
                  <c:v>8.7784346388889283</c:v>
                </c:pt>
                <c:pt idx="3858" formatCode="General">
                  <c:v>7.7472618333333401</c:v>
                </c:pt>
                <c:pt idx="3859" formatCode="General">
                  <c:v>6.701959916666671</c:v>
                </c:pt>
                <c:pt idx="3860" formatCode="General">
                  <c:v>5.6193167777777697</c:v>
                </c:pt>
                <c:pt idx="3861" formatCode="General">
                  <c:v>4.3174201111111161</c:v>
                </c:pt>
                <c:pt idx="3862" formatCode="General">
                  <c:v>3.4182031111111066</c:v>
                </c:pt>
                <c:pt idx="3863" formatCode="General">
                  <c:v>2.8835676388888887</c:v>
                </c:pt>
                <c:pt idx="3864" formatCode="General">
                  <c:v>2.4150362222222248</c:v>
                </c:pt>
                <c:pt idx="3865" formatCode="General">
                  <c:v>1.9891444444444442</c:v>
                </c:pt>
                <c:pt idx="3866" formatCode="General">
                  <c:v>1.5435728333333329</c:v>
                </c:pt>
                <c:pt idx="3867" formatCode="General">
                  <c:v>1.0682291666666681</c:v>
                </c:pt>
                <c:pt idx="3868" formatCode="General">
                  <c:v>0.81264363888889102</c:v>
                </c:pt>
                <c:pt idx="3869" formatCode="General">
                  <c:v>1.4648535000000005</c:v>
                </c:pt>
                <c:pt idx="3870" formatCode="General">
                  <c:v>1.4729272777777778</c:v>
                </c:pt>
                <c:pt idx="3871" formatCode="General">
                  <c:v>1.5412532500000018</c:v>
                </c:pt>
                <c:pt idx="3872" formatCode="General">
                  <c:v>1.4159062222222212</c:v>
                </c:pt>
                <c:pt idx="3873" formatCode="General">
                  <c:v>0.86108630555555543</c:v>
                </c:pt>
                <c:pt idx="3874" formatCode="General">
                  <c:v>0.51744613888888769</c:v>
                </c:pt>
                <c:pt idx="3875" formatCode="General">
                  <c:v>0.36051208333333207</c:v>
                </c:pt>
                <c:pt idx="3876" formatCode="General">
                  <c:v>0.31423220069444363</c:v>
                </c:pt>
                <c:pt idx="3877" formatCode="General">
                  <c:v>1.3713490833333335</c:v>
                </c:pt>
                <c:pt idx="3878" formatCode="General">
                  <c:v>2.1634875833333402</c:v>
                </c:pt>
                <c:pt idx="3879" formatCode="General">
                  <c:v>1.6344028333333351</c:v>
                </c:pt>
                <c:pt idx="3880" formatCode="General">
                  <c:v>1.1681421666666736</c:v>
                </c:pt>
                <c:pt idx="3881" formatCode="General">
                  <c:v>1.3778080833333344</c:v>
                </c:pt>
                <c:pt idx="3882" formatCode="General">
                  <c:v>7.246183000000002</c:v>
                </c:pt>
                <c:pt idx="3883" formatCode="General">
                  <c:v>8.768090111111098</c:v>
                </c:pt>
                <c:pt idx="3884" formatCode="General">
                  <c:v>8.7108167499999976</c:v>
                </c:pt>
                <c:pt idx="3885" formatCode="General">
                  <c:v>10.884429111111119</c:v>
                </c:pt>
                <c:pt idx="3886" formatCode="General">
                  <c:v>15.281862638888896</c:v>
                </c:pt>
                <c:pt idx="3887" formatCode="General">
                  <c:v>17.731497277777748</c:v>
                </c:pt>
                <c:pt idx="3888" formatCode="General">
                  <c:v>18.079931249999973</c:v>
                </c:pt>
                <c:pt idx="3889" formatCode="General">
                  <c:v>18.062774472222181</c:v>
                </c:pt>
                <c:pt idx="3890" formatCode="General">
                  <c:v>17.343508305555574</c:v>
                </c:pt>
                <c:pt idx="3891" formatCode="General">
                  <c:v>17.500133083333278</c:v>
                </c:pt>
                <c:pt idx="3892" formatCode="General">
                  <c:v>17.019995611111131</c:v>
                </c:pt>
                <c:pt idx="3893" formatCode="General">
                  <c:v>16.32539841666669</c:v>
                </c:pt>
                <c:pt idx="3894" formatCode="General">
                  <c:v>14.928130250000006</c:v>
                </c:pt>
                <c:pt idx="3895" formatCode="General">
                  <c:v>13.062582972222254</c:v>
                </c:pt>
                <c:pt idx="3896" formatCode="General">
                  <c:v>12.07758208333335</c:v>
                </c:pt>
                <c:pt idx="3897" formatCode="General">
                  <c:v>11.189214222222224</c:v>
                </c:pt>
                <c:pt idx="3898" formatCode="General">
                  <c:v>10.225407000000002</c:v>
                </c:pt>
                <c:pt idx="3899" formatCode="General">
                  <c:v>9.5363605277777719</c:v>
                </c:pt>
                <c:pt idx="3900" formatCode="General">
                  <c:v>8.9565623611111107</c:v>
                </c:pt>
                <c:pt idx="3901" formatCode="General">
                  <c:v>8.4938339722222267</c:v>
                </c:pt>
                <c:pt idx="3902" formatCode="General">
                  <c:v>8.7244412500000017</c:v>
                </c:pt>
                <c:pt idx="3903" formatCode="General">
                  <c:v>10.887961388888899</c:v>
                </c:pt>
                <c:pt idx="3904" formatCode="General">
                  <c:v>22.605031388888897</c:v>
                </c:pt>
                <c:pt idx="3905" formatCode="General">
                  <c:v>36.024154666666568</c:v>
                </c:pt>
                <c:pt idx="3906" formatCode="General">
                  <c:v>24.165541249999947</c:v>
                </c:pt>
                <c:pt idx="3907" formatCode="General">
                  <c:v>17.381549472222169</c:v>
                </c:pt>
                <c:pt idx="3908" formatCode="General">
                  <c:v>15.944669333333334</c:v>
                </c:pt>
                <c:pt idx="3909" formatCode="General">
                  <c:v>23.499959194444472</c:v>
                </c:pt>
                <c:pt idx="3910" formatCode="General">
                  <c:v>23.818621111111121</c:v>
                </c:pt>
                <c:pt idx="3911" formatCode="General">
                  <c:v>17.808198166666699</c:v>
                </c:pt>
                <c:pt idx="3912" formatCode="General">
                  <c:v>16.170735111111092</c:v>
                </c:pt>
                <c:pt idx="3913" formatCode="General">
                  <c:v>15.413061527777792</c:v>
                </c:pt>
                <c:pt idx="3914" formatCode="General">
                  <c:v>14.83528180555555</c:v>
                </c:pt>
                <c:pt idx="3915" formatCode="General">
                  <c:v>14.400559333333362</c:v>
                </c:pt>
                <c:pt idx="3916" formatCode="General">
                  <c:v>14.32083077777777</c:v>
                </c:pt>
                <c:pt idx="3917" formatCode="General">
                  <c:v>16.569630194444457</c:v>
                </c:pt>
                <c:pt idx="3918" formatCode="General">
                  <c:v>21.478234777777718</c:v>
                </c:pt>
                <c:pt idx="3919" formatCode="General">
                  <c:v>17.422927583333269</c:v>
                </c:pt>
                <c:pt idx="3920" formatCode="General">
                  <c:v>16.85952927777771</c:v>
                </c:pt>
                <c:pt idx="3921" formatCode="General">
                  <c:v>16.597131500000007</c:v>
                </c:pt>
                <c:pt idx="3922" formatCode="General">
                  <c:v>16.191928777777775</c:v>
                </c:pt>
                <c:pt idx="3923" formatCode="General">
                  <c:v>15.805648972222256</c:v>
                </c:pt>
                <c:pt idx="3924" formatCode="General">
                  <c:v>15.370674194444454</c:v>
                </c:pt>
                <c:pt idx="3925" formatCode="General">
                  <c:v>14.919047250000018</c:v>
                </c:pt>
                <c:pt idx="3926" formatCode="General">
                  <c:v>14.604422222222222</c:v>
                </c:pt>
                <c:pt idx="3927" formatCode="General">
                  <c:v>14.463383416666678</c:v>
                </c:pt>
                <c:pt idx="3928" formatCode="General">
                  <c:v>14.68869227777777</c:v>
                </c:pt>
                <c:pt idx="3929" formatCode="General">
                  <c:v>14.759590138888891</c:v>
                </c:pt>
                <c:pt idx="3930" formatCode="General">
                  <c:v>14.712408999999999</c:v>
                </c:pt>
                <c:pt idx="3931" formatCode="General">
                  <c:v>14.649080305555549</c:v>
                </c:pt>
                <c:pt idx="3932" formatCode="General">
                  <c:v>14.362965805555556</c:v>
                </c:pt>
                <c:pt idx="3933" formatCode="General">
                  <c:v>14.057171472222205</c:v>
                </c:pt>
                <c:pt idx="3934" formatCode="General">
                  <c:v>14.020839472222224</c:v>
                </c:pt>
                <c:pt idx="3935" formatCode="General">
                  <c:v>14.013522611111112</c:v>
                </c:pt>
                <c:pt idx="3936" formatCode="General">
                  <c:v>14.936960944444458</c:v>
                </c:pt>
                <c:pt idx="3937" formatCode="General">
                  <c:v>16.005979583333268</c:v>
                </c:pt>
                <c:pt idx="3938" formatCode="General">
                  <c:v>16.190414944444491</c:v>
                </c:pt>
                <c:pt idx="3939" formatCode="General">
                  <c:v>15.961321500000013</c:v>
                </c:pt>
                <c:pt idx="3940" formatCode="General">
                  <c:v>15.587656972222252</c:v>
                </c:pt>
                <c:pt idx="3941" formatCode="General">
                  <c:v>15.421892222222255</c:v>
                </c:pt>
                <c:pt idx="3942" formatCode="General">
                  <c:v>15.236195333333349</c:v>
                </c:pt>
                <c:pt idx="3943" formatCode="General">
                  <c:v>15.031575527777768</c:v>
                </c:pt>
                <c:pt idx="3944" formatCode="General">
                  <c:v>14.726538111111118</c:v>
                </c:pt>
                <c:pt idx="3945" formatCode="General">
                  <c:v>16.392259388888885</c:v>
                </c:pt>
                <c:pt idx="3946" formatCode="General">
                  <c:v>14.744956416666669</c:v>
                </c:pt>
                <c:pt idx="3947" formatCode="General">
                  <c:v>14.541345833333335</c:v>
                </c:pt>
                <c:pt idx="3948" formatCode="General">
                  <c:v>14.469691055555566</c:v>
                </c:pt>
                <c:pt idx="3949" formatCode="General">
                  <c:v>15.938866305555552</c:v>
                </c:pt>
                <c:pt idx="3950" formatCode="General">
                  <c:v>15.900515861111112</c:v>
                </c:pt>
                <c:pt idx="3951" formatCode="General">
                  <c:v>14.444965111111088</c:v>
                </c:pt>
                <c:pt idx="3952" formatCode="General">
                  <c:v>13.896705138888926</c:v>
                </c:pt>
                <c:pt idx="3953" formatCode="General">
                  <c:v>13.36711577777778</c:v>
                </c:pt>
                <c:pt idx="3954" formatCode="General">
                  <c:v>12.774954638888882</c:v>
                </c:pt>
                <c:pt idx="3955" formatCode="General">
                  <c:v>12.003656555555571</c:v>
                </c:pt>
                <c:pt idx="3956" formatCode="General">
                  <c:v>11.169029777777789</c:v>
                </c:pt>
                <c:pt idx="3957" formatCode="General">
                  <c:v>10.526912138888889</c:v>
                </c:pt>
                <c:pt idx="3958" formatCode="General">
                  <c:v>11.175589722222242</c:v>
                </c:pt>
                <c:pt idx="3959" formatCode="General">
                  <c:v>15.149402222222246</c:v>
                </c:pt>
                <c:pt idx="3960" formatCode="General">
                  <c:v>16.299915555555565</c:v>
                </c:pt>
                <c:pt idx="3961" formatCode="General">
                  <c:v>16.500750777777739</c:v>
                </c:pt>
                <c:pt idx="3962" formatCode="General">
                  <c:v>16.680294666666654</c:v>
                </c:pt>
                <c:pt idx="3963" formatCode="General">
                  <c:v>17.325033027777746</c:v>
                </c:pt>
                <c:pt idx="3964" formatCode="General">
                  <c:v>17.471117944444458</c:v>
                </c:pt>
                <c:pt idx="3965" formatCode="General">
                  <c:v>17.436552083333275</c:v>
                </c:pt>
                <c:pt idx="3966" formatCode="General">
                  <c:v>17.198375638888891</c:v>
                </c:pt>
                <c:pt idx="3967" formatCode="General">
                  <c:v>17.056327611111129</c:v>
                </c:pt>
                <c:pt idx="3968" formatCode="General">
                  <c:v>16.962722249999892</c:v>
                </c:pt>
                <c:pt idx="3969" formatCode="General">
                  <c:v>16.927651777777786</c:v>
                </c:pt>
                <c:pt idx="3970" formatCode="General">
                  <c:v>17.609381388888931</c:v>
                </c:pt>
                <c:pt idx="3971" formatCode="General">
                  <c:v>18.153099861111112</c:v>
                </c:pt>
                <c:pt idx="3972" formatCode="General">
                  <c:v>18.199019472222229</c:v>
                </c:pt>
                <c:pt idx="3973" formatCode="General">
                  <c:v>17.979765944444438</c:v>
                </c:pt>
                <c:pt idx="3974" formatCode="General">
                  <c:v>17.74285102777776</c:v>
                </c:pt>
                <c:pt idx="3975" formatCode="General">
                  <c:v>17.555135694444481</c:v>
                </c:pt>
                <c:pt idx="3976" formatCode="General">
                  <c:v>17.365401916666677</c:v>
                </c:pt>
                <c:pt idx="3977" formatCode="General">
                  <c:v>17.130505444444516</c:v>
                </c:pt>
                <c:pt idx="3978" formatCode="General">
                  <c:v>16.888292111111085</c:v>
                </c:pt>
                <c:pt idx="3979" formatCode="General">
                  <c:v>16.675598527777762</c:v>
                </c:pt>
                <c:pt idx="3980" formatCode="General">
                  <c:v>16.374597999999988</c:v>
                </c:pt>
                <c:pt idx="3981" formatCode="General">
                  <c:v>16.067037527777789</c:v>
                </c:pt>
                <c:pt idx="3982" formatCode="General">
                  <c:v>15.684290000000008</c:v>
                </c:pt>
                <c:pt idx="3983" formatCode="General">
                  <c:v>15.283376472222232</c:v>
                </c:pt>
                <c:pt idx="3984" formatCode="General">
                  <c:v>15.054787638888918</c:v>
                </c:pt>
                <c:pt idx="3985" formatCode="General">
                  <c:v>14.711399777777768</c:v>
                </c:pt>
                <c:pt idx="3986" formatCode="General">
                  <c:v>14.641006527777783</c:v>
                </c:pt>
                <c:pt idx="3987" formatCode="General">
                  <c:v>15.501873083333308</c:v>
                </c:pt>
                <c:pt idx="3988" formatCode="General">
                  <c:v>16.0529084166667</c:v>
                </c:pt>
                <c:pt idx="3989" formatCode="General">
                  <c:v>16.917307250000011</c:v>
                </c:pt>
                <c:pt idx="3990" formatCode="General">
                  <c:v>18.155622916666672</c:v>
                </c:pt>
                <c:pt idx="3991" formatCode="General">
                  <c:v>18.660990944444457</c:v>
                </c:pt>
                <c:pt idx="3992" formatCode="General">
                  <c:v>18.775033055555529</c:v>
                </c:pt>
                <c:pt idx="3993" formatCode="General">
                  <c:v>18.633741944444445</c:v>
                </c:pt>
                <c:pt idx="3994" formatCode="General">
                  <c:v>18.599680694444491</c:v>
                </c:pt>
                <c:pt idx="3995" formatCode="General">
                  <c:v>18.504561499999994</c:v>
                </c:pt>
                <c:pt idx="3996" formatCode="General">
                  <c:v>18.350655111111191</c:v>
                </c:pt>
                <c:pt idx="3997" formatCode="General">
                  <c:v>18.353430472222229</c:v>
                </c:pt>
                <c:pt idx="3998" formatCode="General">
                  <c:v>18.286317194444475</c:v>
                </c:pt>
                <c:pt idx="3999" formatCode="General">
                  <c:v>18.258563583333249</c:v>
                </c:pt>
                <c:pt idx="4000" formatCode="General">
                  <c:v>18.270674250000006</c:v>
                </c:pt>
                <c:pt idx="4001" formatCode="General">
                  <c:v>18.379417944444491</c:v>
                </c:pt>
                <c:pt idx="4002" formatCode="General">
                  <c:v>18.52247519444451</c:v>
                </c:pt>
                <c:pt idx="4003" formatCode="General">
                  <c:v>18.430131361111123</c:v>
                </c:pt>
                <c:pt idx="4004" formatCode="General">
                  <c:v>18.271178861111128</c:v>
                </c:pt>
                <c:pt idx="4005" formatCode="General">
                  <c:v>18.015593333333289</c:v>
                </c:pt>
                <c:pt idx="4006" formatCode="General">
                  <c:v>17.834942555555561</c:v>
                </c:pt>
                <c:pt idx="4007" formatCode="General">
                  <c:v>17.624267416666726</c:v>
                </c:pt>
                <c:pt idx="4008" formatCode="General">
                  <c:v>17.44285972222222</c:v>
                </c:pt>
                <c:pt idx="4009" formatCode="General">
                  <c:v>17.258928972222186</c:v>
                </c:pt>
                <c:pt idx="4010" formatCode="General">
                  <c:v>17.129243916666663</c:v>
                </c:pt>
                <c:pt idx="4011" formatCode="General">
                  <c:v>17.026303250000026</c:v>
                </c:pt>
                <c:pt idx="4012" formatCode="General">
                  <c:v>16.977355972222227</c:v>
                </c:pt>
                <c:pt idx="4013" formatCode="General">
                  <c:v>16.949854666666695</c:v>
                </c:pt>
                <c:pt idx="4014" formatCode="General">
                  <c:v>17.197114111111134</c:v>
                </c:pt>
                <c:pt idx="4015" formatCode="General">
                  <c:v>17.524606722222259</c:v>
                </c:pt>
                <c:pt idx="4016" formatCode="General">
                  <c:v>17.557911055555625</c:v>
                </c:pt>
                <c:pt idx="4017" formatCode="General">
                  <c:v>17.395173972222192</c:v>
                </c:pt>
                <c:pt idx="4018" formatCode="General">
                  <c:v>17.236473777777732</c:v>
                </c:pt>
                <c:pt idx="4019" formatCode="General">
                  <c:v>17.158006749999988</c:v>
                </c:pt>
                <c:pt idx="4020" formatCode="General">
                  <c:v>17.241015277777759</c:v>
                </c:pt>
                <c:pt idx="4021" formatCode="General">
                  <c:v>17.302577833333277</c:v>
                </c:pt>
                <c:pt idx="4022" formatCode="General">
                  <c:v>17.381297166666691</c:v>
                </c:pt>
                <c:pt idx="4023" formatCode="General">
                  <c:v>17.518502555555525</c:v>
                </c:pt>
                <c:pt idx="4024" formatCode="General">
                  <c:v>17.627799694444445</c:v>
                </c:pt>
                <c:pt idx="4025" formatCode="General">
                  <c:v>17.641171888888891</c:v>
                </c:pt>
                <c:pt idx="4026" formatCode="General">
                  <c:v>17.637387305555581</c:v>
                </c:pt>
                <c:pt idx="4027" formatCode="General">
                  <c:v>17.57481552777783</c:v>
                </c:pt>
                <c:pt idx="4028" formatCode="General">
                  <c:v>17.655300999999987</c:v>
                </c:pt>
                <c:pt idx="4029" formatCode="General">
                  <c:v>17.72569424999994</c:v>
                </c:pt>
                <c:pt idx="4030" formatCode="General">
                  <c:v>17.801133611111126</c:v>
                </c:pt>
                <c:pt idx="4031" formatCode="General">
                  <c:v>17.940406277777669</c:v>
                </c:pt>
                <c:pt idx="4032" formatCode="General">
                  <c:v>18.038805444444499</c:v>
                </c:pt>
                <c:pt idx="4033" formatCode="General">
                  <c:v>18.207597861111129</c:v>
                </c:pt>
                <c:pt idx="4034" formatCode="General">
                  <c:v>18.255535916666652</c:v>
                </c:pt>
                <c:pt idx="4035" formatCode="General">
                  <c:v>18.2303053611111</c:v>
                </c:pt>
                <c:pt idx="4036" formatCode="General">
                  <c:v>18.179339638888877</c:v>
                </c:pt>
                <c:pt idx="4037" formatCode="General">
                  <c:v>18.303473972222214</c:v>
                </c:pt>
                <c:pt idx="4038" formatCode="General">
                  <c:v>18.261843555555529</c:v>
                </c:pt>
                <c:pt idx="4039" formatCode="General">
                  <c:v>18.100620305555562</c:v>
                </c:pt>
                <c:pt idx="4040" formatCode="General">
                  <c:v>17.984559749999956</c:v>
                </c:pt>
                <c:pt idx="4041" formatCode="General">
                  <c:v>17.894991277777802</c:v>
                </c:pt>
                <c:pt idx="4042" formatCode="General">
                  <c:v>17.845034777777759</c:v>
                </c:pt>
                <c:pt idx="4043" formatCode="General">
                  <c:v>17.674476222222214</c:v>
                </c:pt>
                <c:pt idx="4044" formatCode="General">
                  <c:v>17.491050083333302</c:v>
                </c:pt>
                <c:pt idx="4045" formatCode="General">
                  <c:v>17.364897305555591</c:v>
                </c:pt>
                <c:pt idx="4046" formatCode="General">
                  <c:v>17.234455333333329</c:v>
                </c:pt>
                <c:pt idx="4047" formatCode="General">
                  <c:v>17.018481777777772</c:v>
                </c:pt>
                <c:pt idx="4048" formatCode="General">
                  <c:v>16.908728861111058</c:v>
                </c:pt>
                <c:pt idx="4049" formatCode="General">
                  <c:v>16.744982555555556</c:v>
                </c:pt>
                <c:pt idx="4050" formatCode="General">
                  <c:v>16.565088694444441</c:v>
                </c:pt>
                <c:pt idx="4051" formatCode="General">
                  <c:v>16.493433916666643</c:v>
                </c:pt>
                <c:pt idx="4052" formatCode="General">
                  <c:v>16.310764694444494</c:v>
                </c:pt>
                <c:pt idx="4053" formatCode="General">
                  <c:v>16.035499333333277</c:v>
                </c:pt>
                <c:pt idx="4054" formatCode="General">
                  <c:v>15.508685333333327</c:v>
                </c:pt>
                <c:pt idx="4055" formatCode="General">
                  <c:v>15.09692266666668</c:v>
                </c:pt>
                <c:pt idx="4056" formatCode="General">
                  <c:v>14.65387411111111</c:v>
                </c:pt>
                <c:pt idx="4057" formatCode="General">
                  <c:v>13.886865222222236</c:v>
                </c:pt>
                <c:pt idx="4058" formatCode="General">
                  <c:v>12.8640185</c:v>
                </c:pt>
                <c:pt idx="4059" formatCode="General">
                  <c:v>12.021317944444419</c:v>
                </c:pt>
                <c:pt idx="4060" formatCode="General">
                  <c:v>11.338074499999994</c:v>
                </c:pt>
                <c:pt idx="4061" formatCode="General">
                  <c:v>10.793599111111119</c:v>
                </c:pt>
                <c:pt idx="4062" formatCode="General">
                  <c:v>10.186804250000012</c:v>
                </c:pt>
                <c:pt idx="4063" formatCode="General">
                  <c:v>9.7061621666666653</c:v>
                </c:pt>
                <c:pt idx="4064" formatCode="General">
                  <c:v>9.227790833333323</c:v>
                </c:pt>
                <c:pt idx="4065" formatCode="General">
                  <c:v>8.8894490833333553</c:v>
                </c:pt>
                <c:pt idx="4066" formatCode="General">
                  <c:v>8.6641402222222208</c:v>
                </c:pt>
                <c:pt idx="4067" formatCode="General">
                  <c:v>8.4080500833333183</c:v>
                </c:pt>
                <c:pt idx="4068" formatCode="General">
                  <c:v>8.2087286944444369</c:v>
                </c:pt>
                <c:pt idx="4069" formatCode="General">
                  <c:v>8.0742498333333241</c:v>
                </c:pt>
                <c:pt idx="4070" formatCode="General">
                  <c:v>7.8824976111111154</c:v>
                </c:pt>
                <c:pt idx="4071" formatCode="General">
                  <c:v>7.6882223333333402</c:v>
                </c:pt>
                <c:pt idx="4072" formatCode="General">
                  <c:v>7.5002546944444584</c:v>
                </c:pt>
                <c:pt idx="4073" formatCode="General">
                  <c:v>7.2553700560747636</c:v>
                </c:pt>
                <c:pt idx="4074" formatCode="General">
                  <c:v>7.0993411666666582</c:v>
                </c:pt>
                <c:pt idx="4075" formatCode="General">
                  <c:v>6.6219790555555482</c:v>
                </c:pt>
                <c:pt idx="4076" formatCode="General">
                  <c:v>6.1335154999999935</c:v>
                </c:pt>
                <c:pt idx="4077" formatCode="General">
                  <c:v>5.9225880555555488</c:v>
                </c:pt>
                <c:pt idx="4078" formatCode="General">
                  <c:v>5.6551441666666484</c:v>
                </c:pt>
                <c:pt idx="4079" formatCode="General">
                  <c:v>5.3102424722222183</c:v>
                </c:pt>
                <c:pt idx="4080" formatCode="General">
                  <c:v>4.9961220555555634</c:v>
                </c:pt>
                <c:pt idx="4081" formatCode="General">
                  <c:v>4.8091636388888936</c:v>
                </c:pt>
                <c:pt idx="4082" formatCode="General">
                  <c:v>4.6608079722222255</c:v>
                </c:pt>
                <c:pt idx="4083" formatCode="General">
                  <c:v>5.1621391111111059</c:v>
                </c:pt>
                <c:pt idx="4084" formatCode="General">
                  <c:v>4.9095812500000076</c:v>
                </c:pt>
                <c:pt idx="4085" formatCode="General">
                  <c:v>4.2000980277777735</c:v>
                </c:pt>
                <c:pt idx="4086" formatCode="General">
                  <c:v>3.7535171944444445</c:v>
                </c:pt>
                <c:pt idx="4087" formatCode="General">
                  <c:v>3.4454521111111056</c:v>
                </c:pt>
                <c:pt idx="4088" formatCode="General">
                  <c:v>3.223927833333339</c:v>
                </c:pt>
                <c:pt idx="4089" formatCode="General">
                  <c:v>2.9860036944444377</c:v>
                </c:pt>
                <c:pt idx="4090" formatCode="General">
                  <c:v>2.7723008888888887</c:v>
                </c:pt>
                <c:pt idx="4091" formatCode="General">
                  <c:v>2.6080499722222248</c:v>
                </c:pt>
                <c:pt idx="4092" formatCode="General">
                  <c:v>2.4909801944444427</c:v>
                </c:pt>
                <c:pt idx="4093" formatCode="General">
                  <c:v>2.296200305555554</c:v>
                </c:pt>
                <c:pt idx="4094" formatCode="General">
                  <c:v>0.17447221458333395</c:v>
                </c:pt>
                <c:pt idx="4095" formatCode="General">
                  <c:v>0.15883370625000021</c:v>
                </c:pt>
                <c:pt idx="4096" formatCode="General">
                  <c:v>0.15961120208333374</c:v>
                </c:pt>
                <c:pt idx="4097" formatCode="General">
                  <c:v>0.15934559791666691</c:v>
                </c:pt>
                <c:pt idx="4098" formatCode="General">
                  <c:v>0.15985266041666671</c:v>
                </c:pt>
                <c:pt idx="4099" formatCode="General">
                  <c:v>0.16045630625000001</c:v>
                </c:pt>
                <c:pt idx="4100" formatCode="General">
                  <c:v>0.15971985833333377</c:v>
                </c:pt>
                <c:pt idx="4101" formatCode="General">
                  <c:v>0.15995165833333341</c:v>
                </c:pt>
                <c:pt idx="4102" formatCode="General">
                  <c:v>0.15949771666666701</c:v>
                </c:pt>
                <c:pt idx="4103" formatCode="General">
                  <c:v>0.15889407083333373</c:v>
                </c:pt>
                <c:pt idx="4104" formatCode="General">
                  <c:v>0.15806103958333381</c:v>
                </c:pt>
                <c:pt idx="4105" formatCode="General">
                  <c:v>0.15826145000000041</c:v>
                </c:pt>
                <c:pt idx="4106" formatCode="General">
                  <c:v>0.15807794166666694</c:v>
                </c:pt>
                <c:pt idx="4107" formatCode="General">
                  <c:v>0.15779543541666721</c:v>
                </c:pt>
                <c:pt idx="4108" formatCode="General">
                  <c:v>0.15748395416666719</c:v>
                </c:pt>
                <c:pt idx="4109" formatCode="General">
                  <c:v>0.15769643750000051</c:v>
                </c:pt>
                <c:pt idx="4110" formatCode="General">
                  <c:v>0.15617283541666671</c:v>
                </c:pt>
                <c:pt idx="4111" formatCode="General">
                  <c:v>0.15489069166666691</c:v>
                </c:pt>
                <c:pt idx="4112" formatCode="General">
                  <c:v>0.15506454166666694</c:v>
                </c:pt>
                <c:pt idx="4113" formatCode="General">
                  <c:v>0.15452367500000008</c:v>
                </c:pt>
                <c:pt idx="4114" formatCode="General">
                  <c:v>0.15287934375000031</c:v>
                </c:pt>
                <c:pt idx="4115" formatCode="General">
                  <c:v>0.15388139583333388</c:v>
                </c:pt>
                <c:pt idx="4116" formatCode="General">
                  <c:v>0.15319323958333375</c:v>
                </c:pt>
                <c:pt idx="4117" formatCode="General">
                  <c:v>0.15133401041666689</c:v>
                </c:pt>
                <c:pt idx="4118" formatCode="General">
                  <c:v>0.15214772500000004</c:v>
                </c:pt>
                <c:pt idx="4119" formatCode="General">
                  <c:v>0.15342262499999973</c:v>
                </c:pt>
                <c:pt idx="4120" formatCode="General">
                  <c:v>0.1523215750000001</c:v>
                </c:pt>
                <c:pt idx="4121" formatCode="General">
                  <c:v>0.15100804166666695</c:v>
                </c:pt>
                <c:pt idx="4122" formatCode="General">
                  <c:v>0.15204389791666695</c:v>
                </c:pt>
                <c:pt idx="4123" formatCode="General">
                  <c:v>0.15191109583333395</c:v>
                </c:pt>
                <c:pt idx="4124" formatCode="General">
                  <c:v>0.15137264375000004</c:v>
                </c:pt>
                <c:pt idx="4125" formatCode="General">
                  <c:v>0.15146681250000038</c:v>
                </c:pt>
                <c:pt idx="4126" formatCode="General">
                  <c:v>0.15170102708333341</c:v>
                </c:pt>
                <c:pt idx="4127" formatCode="General">
                  <c:v>0.15123259791666671</c:v>
                </c:pt>
                <c:pt idx="4128" formatCode="General">
                  <c:v>0.15077624166666692</c:v>
                </c:pt>
                <c:pt idx="4129" formatCode="General">
                  <c:v>0.14996494166666696</c:v>
                </c:pt>
                <c:pt idx="4130" formatCode="General">
                  <c:v>0.15187004791666664</c:v>
                </c:pt>
                <c:pt idx="4131" formatCode="General">
                  <c:v>0.17839936388888936</c:v>
                </c:pt>
                <c:pt idx="4132" formatCode="General">
                  <c:v>0.15605452083333321</c:v>
                </c:pt>
                <c:pt idx="4133" formatCode="General">
                  <c:v>0.15330431041666692</c:v>
                </c:pt>
                <c:pt idx="4134" formatCode="General">
                  <c:v>0.15076899791666698</c:v>
                </c:pt>
                <c:pt idx="4135" formatCode="General">
                  <c:v>0.14919468958333376</c:v>
                </c:pt>
                <c:pt idx="4136" formatCode="General">
                  <c:v>0.14914639791666695</c:v>
                </c:pt>
                <c:pt idx="4137" formatCode="General">
                  <c:v>0.14808156666666669</c:v>
                </c:pt>
                <c:pt idx="4138" formatCode="General">
                  <c:v>0.14745136041666698</c:v>
                </c:pt>
                <c:pt idx="4139" formatCode="General">
                  <c:v>0.14728233958333387</c:v>
                </c:pt>
                <c:pt idx="4140" formatCode="General">
                  <c:v>0.14719300000000021</c:v>
                </c:pt>
                <c:pt idx="4141" formatCode="General">
                  <c:v>0.14817332083333323</c:v>
                </c:pt>
                <c:pt idx="4142" formatCode="General">
                  <c:v>0.14707227083333341</c:v>
                </c:pt>
                <c:pt idx="4143" formatCode="General">
                  <c:v>0.14659418333333377</c:v>
                </c:pt>
                <c:pt idx="4144" formatCode="General">
                  <c:v>0.14685254375000001</c:v>
                </c:pt>
                <c:pt idx="4145" formatCode="General">
                  <c:v>0.14456351874999995</c:v>
                </c:pt>
                <c:pt idx="4146" formatCode="General">
                  <c:v>0.14443554583333357</c:v>
                </c:pt>
                <c:pt idx="4147" formatCode="General">
                  <c:v>0.14448866666666679</c:v>
                </c:pt>
                <c:pt idx="4148" formatCode="General">
                  <c:v>0.14479048958333393</c:v>
                </c:pt>
                <c:pt idx="4149" formatCode="General">
                  <c:v>0.14523960208333356</c:v>
                </c:pt>
                <c:pt idx="4150" formatCode="General">
                  <c:v>0.14511887291666672</c:v>
                </c:pt>
                <c:pt idx="4151" formatCode="General">
                  <c:v>0.14326930208333397</c:v>
                </c:pt>
                <c:pt idx="4152" formatCode="General">
                  <c:v>0.14353249166666701</c:v>
                </c:pt>
                <c:pt idx="4153" formatCode="General">
                  <c:v>0.14416028333333344</c:v>
                </c:pt>
                <c:pt idx="4154" formatCode="General">
                  <c:v>0.14430757291666652</c:v>
                </c:pt>
                <c:pt idx="4155" formatCode="General">
                  <c:v>0.144517641666667</c:v>
                </c:pt>
                <c:pt idx="4156" formatCode="General">
                  <c:v>0.14510438541666693</c:v>
                </c:pt>
                <c:pt idx="4157" formatCode="General">
                  <c:v>0.14334173958333374</c:v>
                </c:pt>
                <c:pt idx="4158" formatCode="General">
                  <c:v>0.14126036875000011</c:v>
                </c:pt>
                <c:pt idx="4159" formatCode="General">
                  <c:v>0.14161048333333359</c:v>
                </c:pt>
                <c:pt idx="4160" formatCode="General">
                  <c:v>0.14301094166666695</c:v>
                </c:pt>
                <c:pt idx="4161" formatCode="General">
                  <c:v>0.143976775</c:v>
                </c:pt>
                <c:pt idx="4162" formatCode="General">
                  <c:v>0.14409991875000044</c:v>
                </c:pt>
                <c:pt idx="4163" formatCode="General">
                  <c:v>0.14411923541666699</c:v>
                </c:pt>
                <c:pt idx="4164" formatCode="General">
                  <c:v>0.14409267499999989</c:v>
                </c:pt>
                <c:pt idx="4165" formatCode="General">
                  <c:v>0.14376670625000021</c:v>
                </c:pt>
                <c:pt idx="4166" formatCode="General">
                  <c:v>0.14256665833333326</c:v>
                </c:pt>
                <c:pt idx="4167" formatCode="General">
                  <c:v>0.14268255833333338</c:v>
                </c:pt>
                <c:pt idx="4168" formatCode="General">
                  <c:v>0.1466931812500003</c:v>
                </c:pt>
                <c:pt idx="4169" formatCode="General">
                  <c:v>3.4588521659722193</c:v>
                </c:pt>
                <c:pt idx="4170" formatCode="General">
                  <c:v>2.2114256388888833</c:v>
                </c:pt>
                <c:pt idx="4171" formatCode="General">
                  <c:v>0.46957871944444662</c:v>
                </c:pt>
                <c:pt idx="4172" formatCode="General">
                  <c:v>0.15918623541666696</c:v>
                </c:pt>
                <c:pt idx="4173" formatCode="General">
                  <c:v>0.15658814375000046</c:v>
                </c:pt>
                <c:pt idx="4174" formatCode="General">
                  <c:v>0.16195576249999991</c:v>
                </c:pt>
                <c:pt idx="4175" formatCode="General">
                  <c:v>0.15628873541666702</c:v>
                </c:pt>
                <c:pt idx="4176" formatCode="General">
                  <c:v>0.15256303333333368</c:v>
                </c:pt>
                <c:pt idx="4177" formatCode="General">
                  <c:v>0.15419770625000004</c:v>
                </c:pt>
                <c:pt idx="4178" formatCode="General">
                  <c:v>0.16752352222222247</c:v>
                </c:pt>
                <c:pt idx="4179" formatCode="General">
                  <c:v>0.74199808333333606</c:v>
                </c:pt>
                <c:pt idx="4180" formatCode="General">
                  <c:v>0.23801027916666795</c:v>
                </c:pt>
                <c:pt idx="4181" formatCode="General">
                  <c:v>0.15717488749999994</c:v>
                </c:pt>
                <c:pt idx="4182" formatCode="General">
                  <c:v>0.15363269375000024</c:v>
                </c:pt>
                <c:pt idx="4183" formatCode="General">
                  <c:v>0.15182658541666674</c:v>
                </c:pt>
                <c:pt idx="4184" formatCode="General">
                  <c:v>0.15103943125000044</c:v>
                </c:pt>
                <c:pt idx="4185" formatCode="General">
                  <c:v>0.14998425833333345</c:v>
                </c:pt>
                <c:pt idx="4186" formatCode="General">
                  <c:v>0.14878662500000001</c:v>
                </c:pt>
                <c:pt idx="4187" formatCode="General">
                  <c:v>0.14829887916666695</c:v>
                </c:pt>
                <c:pt idx="4188" formatCode="General">
                  <c:v>0.14847755833333329</c:v>
                </c:pt>
                <c:pt idx="4189" formatCode="General">
                  <c:v>0.14845824166666724</c:v>
                </c:pt>
                <c:pt idx="4190" formatCode="General">
                  <c:v>0.14798981250000046</c:v>
                </c:pt>
                <c:pt idx="4191" formatCode="General">
                  <c:v>0.14812261458333331</c:v>
                </c:pt>
                <c:pt idx="4192" formatCode="General">
                  <c:v>0.14741272708333344</c:v>
                </c:pt>
                <c:pt idx="4193" formatCode="General">
                  <c:v>0.14725336458333374</c:v>
                </c:pt>
                <c:pt idx="4194" formatCode="General">
                  <c:v>0.14689842083333374</c:v>
                </c:pt>
                <c:pt idx="4195" formatCode="General">
                  <c:v>0.14590602708333344</c:v>
                </c:pt>
                <c:pt idx="4196" formatCode="General">
                  <c:v>0.14616438750000044</c:v>
                </c:pt>
                <c:pt idx="4197" formatCode="General">
                  <c:v>0.14703363750000037</c:v>
                </c:pt>
                <c:pt idx="4198" formatCode="General">
                  <c:v>0.14795359375000025</c:v>
                </c:pt>
                <c:pt idx="4199" formatCode="General">
                  <c:v>0.14816124791666671</c:v>
                </c:pt>
                <c:pt idx="4200" formatCode="General">
                  <c:v>0.49072741944444526</c:v>
                </c:pt>
                <c:pt idx="4201" formatCode="General">
                  <c:v>3.0114865555555581</c:v>
                </c:pt>
                <c:pt idx="4202" formatCode="General">
                  <c:v>9.4119738888888715</c:v>
                </c:pt>
                <c:pt idx="4203" formatCode="General">
                  <c:v>14.392539323611137</c:v>
                </c:pt>
                <c:pt idx="4204" formatCode="General">
                  <c:v>15.566463305555573</c:v>
                </c:pt>
                <c:pt idx="4205" formatCode="General">
                  <c:v>13.875763777777784</c:v>
                </c:pt>
                <c:pt idx="4206" formatCode="General">
                  <c:v>13.429939861111116</c:v>
                </c:pt>
                <c:pt idx="4207" formatCode="General">
                  <c:v>12.625589750000012</c:v>
                </c:pt>
                <c:pt idx="4208" formatCode="General">
                  <c:v>10.743390305555536</c:v>
                </c:pt>
                <c:pt idx="4209" formatCode="General">
                  <c:v>9.3943125000000194</c:v>
                </c:pt>
                <c:pt idx="4210" formatCode="General">
                  <c:v>8.9699345555555912</c:v>
                </c:pt>
                <c:pt idx="4211" formatCode="General">
                  <c:v>8.6472357500000019</c:v>
                </c:pt>
                <c:pt idx="4212" formatCode="General">
                  <c:v>8.1592768055555602</c:v>
                </c:pt>
                <c:pt idx="4213" formatCode="General">
                  <c:v>7.6170721666666665</c:v>
                </c:pt>
                <c:pt idx="4214" formatCode="General">
                  <c:v>6.9446778611111224</c:v>
                </c:pt>
                <c:pt idx="4215" formatCode="General">
                  <c:v>6.0744760000000069</c:v>
                </c:pt>
                <c:pt idx="4216" formatCode="General">
                  <c:v>5.2259724166666706</c:v>
                </c:pt>
                <c:pt idx="4217" formatCode="General">
                  <c:v>4.2634267222222304</c:v>
                </c:pt>
                <c:pt idx="4218" formatCode="General">
                  <c:v>3.4323322222222257</c:v>
                </c:pt>
                <c:pt idx="4219" formatCode="General">
                  <c:v>2.8865953055555571</c:v>
                </c:pt>
                <c:pt idx="4220" formatCode="General">
                  <c:v>2.4778603055555553</c:v>
                </c:pt>
                <c:pt idx="4221" formatCode="General">
                  <c:v>2.0153842222222242</c:v>
                </c:pt>
                <c:pt idx="4222" formatCode="General">
                  <c:v>1.640962777777776</c:v>
                </c:pt>
                <c:pt idx="4223" formatCode="General">
                  <c:v>1.3853772499999999</c:v>
                </c:pt>
                <c:pt idx="4224" formatCode="General">
                  <c:v>1.2667936388888874</c:v>
                </c:pt>
                <c:pt idx="4225" formatCode="General">
                  <c:v>1.0727706666666665</c:v>
                </c:pt>
                <c:pt idx="4226" formatCode="General">
                  <c:v>0.7798439166666693</c:v>
                </c:pt>
                <c:pt idx="4227" formatCode="General">
                  <c:v>0.53485522222222504</c:v>
                </c:pt>
                <c:pt idx="4228" formatCode="General">
                  <c:v>0.28191925138889251</c:v>
                </c:pt>
                <c:pt idx="4229" formatCode="General">
                  <c:v>0.18091152500000071</c:v>
                </c:pt>
                <c:pt idx="4230" formatCode="General">
                  <c:v>0.16933053472222293</c:v>
                </c:pt>
                <c:pt idx="4231" formatCode="General">
                  <c:v>0.16498123541666698</c:v>
                </c:pt>
                <c:pt idx="4232" formatCode="General">
                  <c:v>0.16290710833333341</c:v>
                </c:pt>
                <c:pt idx="4233" formatCode="General">
                  <c:v>0.1616611833333334</c:v>
                </c:pt>
                <c:pt idx="4234" formatCode="General">
                  <c:v>0.16700558055555581</c:v>
                </c:pt>
                <c:pt idx="4235" formatCode="General">
                  <c:v>1.2107313888888898</c:v>
                </c:pt>
                <c:pt idx="4236" formatCode="General">
                  <c:v>6.5808532500000005</c:v>
                </c:pt>
                <c:pt idx="4237" formatCode="General">
                  <c:v>8.3679335000000048</c:v>
                </c:pt>
                <c:pt idx="4238" formatCode="General">
                  <c:v>7.9089896944444504</c:v>
                </c:pt>
                <c:pt idx="4239" formatCode="General">
                  <c:v>8.3810533888888905</c:v>
                </c:pt>
                <c:pt idx="4240" formatCode="General">
                  <c:v>7.7048744999999972</c:v>
                </c:pt>
                <c:pt idx="4241" formatCode="General">
                  <c:v>6.7602425000000022</c:v>
                </c:pt>
                <c:pt idx="4242" formatCode="General">
                  <c:v>5.6508549722222199</c:v>
                </c:pt>
                <c:pt idx="4243" formatCode="General">
                  <c:v>4.5031170000000049</c:v>
                </c:pt>
                <c:pt idx="4244" formatCode="General">
                  <c:v>3.2577367777777892</c:v>
                </c:pt>
                <c:pt idx="4245" formatCode="General">
                  <c:v>2.5126784722222206</c:v>
                </c:pt>
                <c:pt idx="4246" formatCode="General">
                  <c:v>2.0519685277777793</c:v>
                </c:pt>
                <c:pt idx="4247" formatCode="General">
                  <c:v>1.7073191388888889</c:v>
                </c:pt>
                <c:pt idx="4248" formatCode="General">
                  <c:v>1.4141400833333353</c:v>
                </c:pt>
                <c:pt idx="4249" formatCode="General">
                  <c:v>1.2448430555555536</c:v>
                </c:pt>
                <c:pt idx="4250" formatCode="General">
                  <c:v>2.2237886111111149</c:v>
                </c:pt>
                <c:pt idx="4251" formatCode="General">
                  <c:v>5.4641488611111155</c:v>
                </c:pt>
                <c:pt idx="4252" formatCode="General">
                  <c:v>6.4007070833333506</c:v>
                </c:pt>
                <c:pt idx="4253" formatCode="General">
                  <c:v>6.1267032499999896</c:v>
                </c:pt>
                <c:pt idx="4254" formatCode="General">
                  <c:v>5.4126785277777785</c:v>
                </c:pt>
                <c:pt idx="4255" formatCode="General">
                  <c:v>4.7710655000000024</c:v>
                </c:pt>
                <c:pt idx="4256" formatCode="General">
                  <c:v>8.1158802500000249</c:v>
                </c:pt>
                <c:pt idx="4257" formatCode="General">
                  <c:v>12.842572527777779</c:v>
                </c:pt>
                <c:pt idx="4258" formatCode="General">
                  <c:v>13.876520694444453</c:v>
                </c:pt>
                <c:pt idx="4259" formatCode="General">
                  <c:v>13.785438388888876</c:v>
                </c:pt>
                <c:pt idx="4260" formatCode="General">
                  <c:v>13.269221222222221</c:v>
                </c:pt>
                <c:pt idx="4261" formatCode="General">
                  <c:v>11.839405638888913</c:v>
                </c:pt>
                <c:pt idx="4262" formatCode="General">
                  <c:v>10.233985388888891</c:v>
                </c:pt>
                <c:pt idx="4263" formatCode="General">
                  <c:v>9.3042394166666842</c:v>
                </c:pt>
                <c:pt idx="4264" formatCode="General">
                  <c:v>8.4188992222222367</c:v>
                </c:pt>
                <c:pt idx="4265" formatCode="General">
                  <c:v>7.7321235000000064</c:v>
                </c:pt>
                <c:pt idx="4266" formatCode="General">
                  <c:v>7.0895012499999863</c:v>
                </c:pt>
                <c:pt idx="4267" formatCode="General">
                  <c:v>6.4330021944444615</c:v>
                </c:pt>
                <c:pt idx="4268" formatCode="General">
                  <c:v>5.9167850277777685</c:v>
                </c:pt>
                <c:pt idx="4269" formatCode="General">
                  <c:v>5.8259550277777672</c:v>
                </c:pt>
                <c:pt idx="4270" formatCode="General">
                  <c:v>5.9763291388889002</c:v>
                </c:pt>
                <c:pt idx="4271" formatCode="General">
                  <c:v>5.9533693333333533</c:v>
                </c:pt>
                <c:pt idx="4272" formatCode="General">
                  <c:v>6.2654713055555602</c:v>
                </c:pt>
                <c:pt idx="4273" formatCode="General">
                  <c:v>9.6044830277777749</c:v>
                </c:pt>
                <c:pt idx="4274" formatCode="General">
                  <c:v>13.681993111111098</c:v>
                </c:pt>
                <c:pt idx="4275" formatCode="General">
                  <c:v>15.176651222222249</c:v>
                </c:pt>
                <c:pt idx="4276" formatCode="General">
                  <c:v>15.646444166666686</c:v>
                </c:pt>
                <c:pt idx="4277" formatCode="General">
                  <c:v>15.668142444444442</c:v>
                </c:pt>
                <c:pt idx="4278" formatCode="General">
                  <c:v>15.443842805555546</c:v>
                </c:pt>
                <c:pt idx="4279" formatCode="General">
                  <c:v>15.098688805555561</c:v>
                </c:pt>
                <c:pt idx="4280" formatCode="General">
                  <c:v>14.656397166666656</c:v>
                </c:pt>
                <c:pt idx="4281" formatCode="General">
                  <c:v>13.99687044444444</c:v>
                </c:pt>
                <c:pt idx="4282" formatCode="General">
                  <c:v>12.938700944444447</c:v>
                </c:pt>
                <c:pt idx="4283" formatCode="General">
                  <c:v>11.721074333333343</c:v>
                </c:pt>
                <c:pt idx="4284" formatCode="General">
                  <c:v>10.600333055555549</c:v>
                </c:pt>
                <c:pt idx="4285" formatCode="General">
                  <c:v>9.8340810833333379</c:v>
                </c:pt>
                <c:pt idx="4286" formatCode="General">
                  <c:v>9.8232319444444496</c:v>
                </c:pt>
                <c:pt idx="4287" formatCode="General">
                  <c:v>11.551020388888892</c:v>
                </c:pt>
                <c:pt idx="4288" formatCode="General">
                  <c:v>11.623936694444454</c:v>
                </c:pt>
                <c:pt idx="4289" formatCode="General">
                  <c:v>10.858441638888902</c:v>
                </c:pt>
                <c:pt idx="4290" formatCode="General">
                  <c:v>10.546844277777804</c:v>
                </c:pt>
                <c:pt idx="4291" formatCode="General">
                  <c:v>10.331375333333341</c:v>
                </c:pt>
                <c:pt idx="4292" formatCode="General">
                  <c:v>10.07351905555555</c:v>
                </c:pt>
                <c:pt idx="4293" formatCode="General">
                  <c:v>9.6900146111111116</c:v>
                </c:pt>
                <c:pt idx="4294" formatCode="General">
                  <c:v>9.3746326666666864</c:v>
                </c:pt>
                <c:pt idx="4295" formatCode="General">
                  <c:v>9.0405801111111153</c:v>
                </c:pt>
                <c:pt idx="4296" formatCode="General">
                  <c:v>8.6252851666666608</c:v>
                </c:pt>
                <c:pt idx="4297" formatCode="General">
                  <c:v>8.3058663333333556</c:v>
                </c:pt>
                <c:pt idx="4298" formatCode="General">
                  <c:v>7.9907366944444691</c:v>
                </c:pt>
                <c:pt idx="4299" formatCode="General">
                  <c:v>7.8539870833333314</c:v>
                </c:pt>
                <c:pt idx="4300" formatCode="General">
                  <c:v>7.7785477222222319</c:v>
                </c:pt>
                <c:pt idx="4301" formatCode="General">
                  <c:v>7.6894838611111078</c:v>
                </c:pt>
                <c:pt idx="4302" formatCode="General">
                  <c:v>7.4851163611111282</c:v>
                </c:pt>
                <c:pt idx="4303" formatCode="General">
                  <c:v>7.2860472777777749</c:v>
                </c:pt>
                <c:pt idx="4304" formatCode="General">
                  <c:v>7.1755374444444602</c:v>
                </c:pt>
                <c:pt idx="4305" formatCode="General">
                  <c:v>7.2315492777777806</c:v>
                </c:pt>
                <c:pt idx="4306" formatCode="General">
                  <c:v>7.7212743611111039</c:v>
                </c:pt>
                <c:pt idx="4307" formatCode="General">
                  <c:v>8.089388166666664</c:v>
                </c:pt>
                <c:pt idx="4308" formatCode="General">
                  <c:v>8.0914066111111023</c:v>
                </c:pt>
                <c:pt idx="4309" formatCode="General">
                  <c:v>7.9559185277777758</c:v>
                </c:pt>
                <c:pt idx="4310" formatCode="General">
                  <c:v>7.7356557777777795</c:v>
                </c:pt>
                <c:pt idx="4311" formatCode="General">
                  <c:v>7.7813230833333522</c:v>
                </c:pt>
                <c:pt idx="4312" formatCode="General">
                  <c:v>8.8894490833333535</c:v>
                </c:pt>
                <c:pt idx="4313" formatCode="General">
                  <c:v>9.8083459166666724</c:v>
                </c:pt>
                <c:pt idx="4314" formatCode="General">
                  <c:v>10.794103722222218</c:v>
                </c:pt>
                <c:pt idx="4315" formatCode="General">
                  <c:v>12.763853194444442</c:v>
                </c:pt>
                <c:pt idx="4316" formatCode="General">
                  <c:v>13.333559138888923</c:v>
                </c:pt>
                <c:pt idx="4317" formatCode="General">
                  <c:v>12.98537747222222</c:v>
                </c:pt>
                <c:pt idx="4318" formatCode="General">
                  <c:v>12.268577388888881</c:v>
                </c:pt>
                <c:pt idx="4319" formatCode="General">
                  <c:v>11.983976722222224</c:v>
                </c:pt>
                <c:pt idx="4320" formatCode="General">
                  <c:v>11.65118569444445</c:v>
                </c:pt>
                <c:pt idx="4321" formatCode="General">
                  <c:v>10.848601722222218</c:v>
                </c:pt>
                <c:pt idx="4322" formatCode="General">
                  <c:v>10.075789805555576</c:v>
                </c:pt>
                <c:pt idx="4323" formatCode="General">
                  <c:v>9.4700041666666728</c:v>
                </c:pt>
                <c:pt idx="4324" formatCode="General">
                  <c:v>8.9916328333333588</c:v>
                </c:pt>
                <c:pt idx="4325" formatCode="General">
                  <c:v>8.7587548055555686</c:v>
                </c:pt>
                <c:pt idx="4326" formatCode="General">
                  <c:v>8.4231884166666706</c:v>
                </c:pt>
                <c:pt idx="4327" formatCode="General">
                  <c:v>8.0111734444444291</c:v>
                </c:pt>
                <c:pt idx="4328" formatCode="General">
                  <c:v>7.5777124999999979</c:v>
                </c:pt>
                <c:pt idx="4329" formatCode="General">
                  <c:v>7.1616606388888853</c:v>
                </c:pt>
                <c:pt idx="4330" formatCode="General">
                  <c:v>7.3635050833333384</c:v>
                </c:pt>
                <c:pt idx="4331" formatCode="General">
                  <c:v>7.5812447777777727</c:v>
                </c:pt>
                <c:pt idx="4332" formatCode="General">
                  <c:v>7.4101816111111116</c:v>
                </c:pt>
                <c:pt idx="4333" formatCode="General">
                  <c:v>7.067046055555549</c:v>
                </c:pt>
                <c:pt idx="4334" formatCode="General">
                  <c:v>6.698175333333336</c:v>
                </c:pt>
                <c:pt idx="4335" formatCode="General">
                  <c:v>6.1988626388888886</c:v>
                </c:pt>
                <c:pt idx="4336" formatCode="General">
                  <c:v>5.7192297777777794</c:v>
                </c:pt>
                <c:pt idx="4337" formatCode="General">
                  <c:v>5.3861864444444478</c:v>
                </c:pt>
                <c:pt idx="4338" formatCode="General">
                  <c:v>5.2996456388888937</c:v>
                </c:pt>
                <c:pt idx="4339" formatCode="General">
                  <c:v>5.2797135000000024</c:v>
                </c:pt>
                <c:pt idx="4340" formatCode="General">
                  <c:v>5.0453216388888897</c:v>
                </c:pt>
                <c:pt idx="4341" formatCode="General">
                  <c:v>4.4902494166666802</c:v>
                </c:pt>
                <c:pt idx="4342" formatCode="General">
                  <c:v>4.2094333333333465</c:v>
                </c:pt>
                <c:pt idx="4343" formatCode="General">
                  <c:v>4.279069666666679</c:v>
                </c:pt>
                <c:pt idx="4344" formatCode="General">
                  <c:v>5.6410150555555489</c:v>
                </c:pt>
                <c:pt idx="4345" formatCode="General">
                  <c:v>6.3816926325581402</c:v>
                </c:pt>
                <c:pt idx="4346" formatCode="General">
                  <c:v>6.1434815694444396</c:v>
                </c:pt>
                <c:pt idx="4347" formatCode="General">
                  <c:v>6.2112256111111153</c:v>
                </c:pt>
                <c:pt idx="4348" formatCode="General">
                  <c:v>6.2248501111111274</c:v>
                </c:pt>
                <c:pt idx="4349" formatCode="General">
                  <c:v>6.2339331111110994</c:v>
                </c:pt>
                <c:pt idx="4350" formatCode="General">
                  <c:v>6.0010550833333376</c:v>
                </c:pt>
                <c:pt idx="4351" formatCode="General">
                  <c:v>5.6306705277777835</c:v>
                </c:pt>
                <c:pt idx="4352" formatCode="General">
                  <c:v>6.0256548749999759</c:v>
                </c:pt>
                <c:pt idx="4353" formatCode="General">
                  <c:v>7.1795743333333304</c:v>
                </c:pt>
                <c:pt idx="4354" formatCode="General">
                  <c:v>6.9530039444444593</c:v>
                </c:pt>
                <c:pt idx="4355" formatCode="General">
                  <c:v>6.5809794027777544</c:v>
                </c:pt>
                <c:pt idx="4356" formatCode="General">
                  <c:v>6.1613952638888865</c:v>
                </c:pt>
                <c:pt idx="4357" formatCode="General">
                  <c:v>5.6435381111111189</c:v>
                </c:pt>
                <c:pt idx="4358" formatCode="General">
                  <c:v>4.8378003194444386</c:v>
                </c:pt>
                <c:pt idx="4359" formatCode="General">
                  <c:v>4.4194777083333463</c:v>
                </c:pt>
                <c:pt idx="4360" formatCode="General">
                  <c:v>4.4887355833333444</c:v>
                </c:pt>
                <c:pt idx="4361" formatCode="General">
                  <c:v>4.453538958333338</c:v>
                </c:pt>
                <c:pt idx="4362" formatCode="General">
                  <c:v>4.4844463888888919</c:v>
                </c:pt>
                <c:pt idx="4363" formatCode="General">
                  <c:v>4.4057270555555554</c:v>
                </c:pt>
                <c:pt idx="4364" formatCode="General">
                  <c:v>4.4384006249999928</c:v>
                </c:pt>
                <c:pt idx="4365" formatCode="General">
                  <c:v>4.4865909861111124</c:v>
                </c:pt>
                <c:pt idx="4366" formatCode="General">
                  <c:v>4.5463874027777704</c:v>
                </c:pt>
                <c:pt idx="4367" formatCode="General">
                  <c:v>4.7317058333333417</c:v>
                </c:pt>
                <c:pt idx="4368" formatCode="General">
                  <c:v>5.1898927222222415</c:v>
                </c:pt>
                <c:pt idx="4369" formatCode="General">
                  <c:v>6.1812012500000089</c:v>
                </c:pt>
                <c:pt idx="4370" formatCode="General">
                  <c:v>5.9080804861111131</c:v>
                </c:pt>
                <c:pt idx="4371" formatCode="General">
                  <c:v>5.3807618750000019</c:v>
                </c:pt>
                <c:pt idx="4372" formatCode="General">
                  <c:v>4.5046308333333105</c:v>
                </c:pt>
                <c:pt idx="4373" formatCode="General">
                  <c:v>4.0976619722222223</c:v>
                </c:pt>
                <c:pt idx="4374" formatCode="General">
                  <c:v>3.8000675694444461</c:v>
                </c:pt>
                <c:pt idx="4375" formatCode="General">
                  <c:v>3.7094898750000032</c:v>
                </c:pt>
                <c:pt idx="4376" formatCode="General">
                  <c:v>3.6296351666666684</c:v>
                </c:pt>
                <c:pt idx="4377" formatCode="General">
                  <c:v>3.3222008472222253</c:v>
                </c:pt>
                <c:pt idx="4378" formatCode="General">
                  <c:v>3.1426854444444547</c:v>
                </c:pt>
                <c:pt idx="4379" formatCode="General">
                  <c:v>2.8246542916666657</c:v>
                </c:pt>
                <c:pt idx="4380" formatCode="General">
                  <c:v>2.500315500000005</c:v>
                </c:pt>
                <c:pt idx="4381" formatCode="General">
                  <c:v>2.3723965833333329</c:v>
                </c:pt>
                <c:pt idx="4382" formatCode="General">
                  <c:v>2.0970050694444398</c:v>
                </c:pt>
                <c:pt idx="4383" formatCode="General">
                  <c:v>1.7470572638888935</c:v>
                </c:pt>
                <c:pt idx="4384" formatCode="General">
                  <c:v>1.602233875000002</c:v>
                </c:pt>
                <c:pt idx="4385" formatCode="General">
                  <c:v>1.8314534722222229</c:v>
                </c:pt>
                <c:pt idx="4386" formatCode="General">
                  <c:v>1.9549570416666693</c:v>
                </c:pt>
                <c:pt idx="4387" formatCode="General">
                  <c:v>1.6090461250000021</c:v>
                </c:pt>
                <c:pt idx="4388" formatCode="General">
                  <c:v>1.0378263472222184</c:v>
                </c:pt>
                <c:pt idx="4389" formatCode="General">
                  <c:v>0.77656394444444354</c:v>
                </c:pt>
                <c:pt idx="4390" formatCode="General">
                  <c:v>0.73669966666666908</c:v>
                </c:pt>
                <c:pt idx="4391" formatCode="General">
                  <c:v>0.87521541666666602</c:v>
                </c:pt>
                <c:pt idx="4392" formatCode="General">
                  <c:v>0.71512754166666559</c:v>
                </c:pt>
                <c:pt idx="4393" formatCode="General">
                  <c:v>0.81794205555555577</c:v>
                </c:pt>
                <c:pt idx="4394" formatCode="General">
                  <c:v>1.1255025277777784</c:v>
                </c:pt>
                <c:pt idx="4395" formatCode="General">
                  <c:v>1.0016204999999956</c:v>
                </c:pt>
                <c:pt idx="4396" formatCode="General">
                  <c:v>0.65659265277777723</c:v>
                </c:pt>
                <c:pt idx="4397" formatCode="General">
                  <c:v>0.34141958159722247</c:v>
                </c:pt>
                <c:pt idx="4398" formatCode="General">
                  <c:v>0.1894991934027791</c:v>
                </c:pt>
                <c:pt idx="4399" formatCode="General">
                  <c:v>0.18909086111111184</c:v>
                </c:pt>
                <c:pt idx="4400" formatCode="General">
                  <c:v>0.16951441562500044</c:v>
                </c:pt>
                <c:pt idx="4401" formatCode="General">
                  <c:v>0.16341175624999971</c:v>
                </c:pt>
                <c:pt idx="4402" formatCode="General">
                  <c:v>0.1640093656250004</c:v>
                </c:pt>
                <c:pt idx="4403" formatCode="General">
                  <c:v>0.16492922638888888</c:v>
                </c:pt>
                <c:pt idx="4404" formatCode="General">
                  <c:v>0.16366045833333356</c:v>
                </c:pt>
                <c:pt idx="4405" formatCode="General">
                  <c:v>0.28635359756944551</c:v>
                </c:pt>
                <c:pt idx="4406" formatCode="General">
                  <c:v>1.9422156111111144</c:v>
                </c:pt>
                <c:pt idx="4407" formatCode="General">
                  <c:v>0.92163963888888956</c:v>
                </c:pt>
                <c:pt idx="4408" formatCode="General">
                  <c:v>0.2489195076388892</c:v>
                </c:pt>
                <c:pt idx="4409" formatCode="General">
                  <c:v>0.1628865843750002</c:v>
                </c:pt>
                <c:pt idx="4410" formatCode="General">
                  <c:v>0.16140403020833341</c:v>
                </c:pt>
                <c:pt idx="4411" formatCode="General">
                  <c:v>0.1604647572916667</c:v>
                </c:pt>
                <c:pt idx="4412" formatCode="General">
                  <c:v>0.16054685312499944</c:v>
                </c:pt>
                <c:pt idx="4413" formatCode="General">
                  <c:v>0.15836165520833292</c:v>
                </c:pt>
                <c:pt idx="4414" formatCode="General">
                  <c:v>0.15632253958333386</c:v>
                </c:pt>
                <c:pt idx="4415" formatCode="General">
                  <c:v>0.15474581666666717</c:v>
                </c:pt>
                <c:pt idx="4416" formatCode="General">
                  <c:v>0.1564855239583334</c:v>
                </c:pt>
                <c:pt idx="4417" formatCode="General">
                  <c:v>0.15503798125000032</c:v>
                </c:pt>
                <c:pt idx="4418" formatCode="General">
                  <c:v>0.15509834583333401</c:v>
                </c:pt>
                <c:pt idx="4419" formatCode="General">
                  <c:v>0.15332966354166641</c:v>
                </c:pt>
                <c:pt idx="4420" formatCode="General">
                  <c:v>0.15321376354166708</c:v>
                </c:pt>
                <c:pt idx="4421" formatCode="General">
                  <c:v>0.1524749010416668</c:v>
                </c:pt>
                <c:pt idx="4422" formatCode="General">
                  <c:v>0.15245196250000001</c:v>
                </c:pt>
                <c:pt idx="4423" formatCode="General">
                  <c:v>0.15112273437500001</c:v>
                </c:pt>
                <c:pt idx="4424" formatCode="General">
                  <c:v>0.1514124843750006</c:v>
                </c:pt>
                <c:pt idx="4425" formatCode="General">
                  <c:v>0.15051908854166723</c:v>
                </c:pt>
                <c:pt idx="4426" formatCode="General">
                  <c:v>0.15006876875000025</c:v>
                </c:pt>
                <c:pt idx="4427" formatCode="General">
                  <c:v>0.15162979687499994</c:v>
                </c:pt>
                <c:pt idx="4428" formatCode="General">
                  <c:v>0.15209822604166656</c:v>
                </c:pt>
                <c:pt idx="4429" formatCode="General">
                  <c:v>0.15168653958333339</c:v>
                </c:pt>
                <c:pt idx="4430" formatCode="General">
                  <c:v>0.15122052499999983</c:v>
                </c:pt>
                <c:pt idx="4431" formatCode="General">
                  <c:v>0.15333932187500027</c:v>
                </c:pt>
                <c:pt idx="4432" formatCode="General">
                  <c:v>0.15235417187500025</c:v>
                </c:pt>
                <c:pt idx="4433" formatCode="General">
                  <c:v>0.15084988645833364</c:v>
                </c:pt>
                <c:pt idx="4434" formatCode="General">
                  <c:v>0.15111186874999979</c:v>
                </c:pt>
                <c:pt idx="4435" formatCode="General">
                  <c:v>0.15151631145833386</c:v>
                </c:pt>
                <c:pt idx="4436" formatCode="General">
                  <c:v>0.15127002395833331</c:v>
                </c:pt>
                <c:pt idx="4437" formatCode="General">
                  <c:v>0.1505818677083334</c:v>
                </c:pt>
                <c:pt idx="4438" formatCode="General">
                  <c:v>0.15060359895833331</c:v>
                </c:pt>
                <c:pt idx="4439" formatCode="General">
                  <c:v>0.14723404791666694</c:v>
                </c:pt>
                <c:pt idx="4440" formatCode="General">
                  <c:v>0.14875402812500021</c:v>
                </c:pt>
                <c:pt idx="4441" formatCode="General">
                  <c:v>0.14998425833333393</c:v>
                </c:pt>
                <c:pt idx="4442" formatCode="General">
                  <c:v>0.14823368541666707</c:v>
                </c:pt>
                <c:pt idx="4443" formatCode="General">
                  <c:v>0.14911017916666677</c:v>
                </c:pt>
                <c:pt idx="4444" formatCode="General">
                  <c:v>0.14860190937499984</c:v>
                </c:pt>
                <c:pt idx="4445" formatCode="General">
                  <c:v>0.14965949687500027</c:v>
                </c:pt>
                <c:pt idx="4446" formatCode="General">
                  <c:v>0.1481069197916669</c:v>
                </c:pt>
                <c:pt idx="4447" formatCode="General">
                  <c:v>0.14862484791666655</c:v>
                </c:pt>
                <c:pt idx="4448" formatCode="General">
                  <c:v>0.14974994801762162</c:v>
                </c:pt>
                <c:pt idx="4459" formatCode="General">
                  <c:v>0.14265028536585364</c:v>
                </c:pt>
                <c:pt idx="4460" formatCode="General">
                  <c:v>0.14519372500000005</c:v>
                </c:pt>
                <c:pt idx="4461" formatCode="General">
                  <c:v>0.14541103750000045</c:v>
                </c:pt>
                <c:pt idx="4462" formatCode="General">
                  <c:v>0.14489793854166674</c:v>
                </c:pt>
                <c:pt idx="4463" formatCode="General">
                  <c:v>0.14435465729166685</c:v>
                </c:pt>
                <c:pt idx="4464" formatCode="General">
                  <c:v>0.14814193124999991</c:v>
                </c:pt>
                <c:pt idx="4465" formatCode="General">
                  <c:v>0.14830008645833356</c:v>
                </c:pt>
                <c:pt idx="4466" formatCode="General">
                  <c:v>0.14682115416666691</c:v>
                </c:pt>
                <c:pt idx="4467" formatCode="General">
                  <c:v>0.14619336249999998</c:v>
                </c:pt>
                <c:pt idx="4468" formatCode="General">
                  <c:v>0.14364718437500049</c:v>
                </c:pt>
                <c:pt idx="4469" formatCode="General">
                  <c:v>0.14621267916666691</c:v>
                </c:pt>
                <c:pt idx="4470" formatCode="General">
                  <c:v>0.14787391249999998</c:v>
                </c:pt>
                <c:pt idx="4471" formatCode="General">
                  <c:v>0.1481407239583333</c:v>
                </c:pt>
                <c:pt idx="4472" formatCode="General">
                  <c:v>0.14728716875000042</c:v>
                </c:pt>
                <c:pt idx="4473" formatCode="General">
                  <c:v>0.14706502708333374</c:v>
                </c:pt>
                <c:pt idx="4474" formatCode="General">
                  <c:v>0.14395142187499982</c:v>
                </c:pt>
                <c:pt idx="4475" formatCode="General">
                  <c:v>0.14470477187499994</c:v>
                </c:pt>
                <c:pt idx="4476" formatCode="General">
                  <c:v>0.14551486458333357</c:v>
                </c:pt>
                <c:pt idx="4477" formatCode="General">
                  <c:v>0.14642757708333351</c:v>
                </c:pt>
                <c:pt idx="4478" formatCode="General">
                  <c:v>0.14663281666666669</c:v>
                </c:pt>
                <c:pt idx="4479" formatCode="General">
                  <c:v>0.14809605416666688</c:v>
                </c:pt>
                <c:pt idx="4480" formatCode="General">
                  <c:v>0.14548830416666719</c:v>
                </c:pt>
                <c:pt idx="4481" formatCode="General">
                  <c:v>0.14419529479166704</c:v>
                </c:pt>
                <c:pt idx="4482" formatCode="General">
                  <c:v>0.14655917187500028</c:v>
                </c:pt>
                <c:pt idx="4483" formatCode="General">
                  <c:v>0.14721956041666673</c:v>
                </c:pt>
                <c:pt idx="4484" formatCode="General">
                  <c:v>0.14634548125000058</c:v>
                </c:pt>
                <c:pt idx="4485" formatCode="General">
                  <c:v>0.14705778333333341</c:v>
                </c:pt>
                <c:pt idx="4486" formatCode="General">
                  <c:v>0.14784614479166694</c:v>
                </c:pt>
                <c:pt idx="4487" formatCode="General">
                  <c:v>0.1488940739583334</c:v>
                </c:pt>
                <c:pt idx="4488" formatCode="General">
                  <c:v>0.14760227187500041</c:v>
                </c:pt>
                <c:pt idx="4489" formatCode="General">
                  <c:v>0.14714591562500021</c:v>
                </c:pt>
                <c:pt idx="4490" formatCode="General">
                  <c:v>0.14735839895833325</c:v>
                </c:pt>
                <c:pt idx="4491" formatCode="General">
                  <c:v>0.14576235937500043</c:v>
                </c:pt>
                <c:pt idx="4492" formatCode="General">
                  <c:v>0.14702035729166651</c:v>
                </c:pt>
                <c:pt idx="4493" formatCode="General">
                  <c:v>0.1473861666666669</c:v>
                </c:pt>
                <c:pt idx="4494" formatCode="General">
                  <c:v>0.14697689479166695</c:v>
                </c:pt>
                <c:pt idx="4495" formatCode="General">
                  <c:v>0.14671008333333352</c:v>
                </c:pt>
                <c:pt idx="4496" formatCode="General">
                  <c:v>0.14840753541666701</c:v>
                </c:pt>
                <c:pt idx="4497" formatCode="General">
                  <c:v>0.15007359791666663</c:v>
                </c:pt>
                <c:pt idx="4498" formatCode="General">
                  <c:v>0.14673785104166684</c:v>
                </c:pt>
                <c:pt idx="4499" formatCode="General">
                  <c:v>0.14773748854166743</c:v>
                </c:pt>
                <c:pt idx="4500" formatCode="General">
                  <c:v>0.14704208854166712</c:v>
                </c:pt>
                <c:pt idx="4501" formatCode="General">
                  <c:v>0.14560058229166664</c:v>
                </c:pt>
                <c:pt idx="4502" formatCode="General">
                  <c:v>0.14313770729166661</c:v>
                </c:pt>
                <c:pt idx="4503" formatCode="General">
                  <c:v>0.14505609375000011</c:v>
                </c:pt>
                <c:pt idx="4504" formatCode="General">
                  <c:v>0.14714108645833363</c:v>
                </c:pt>
                <c:pt idx="4505" formatCode="General">
                  <c:v>0.1476940260416667</c:v>
                </c:pt>
                <c:pt idx="4506" formatCode="General">
                  <c:v>0.14762762499999985</c:v>
                </c:pt>
                <c:pt idx="4507" formatCode="General">
                  <c:v>0.14784735208333374</c:v>
                </c:pt>
                <c:pt idx="4508" formatCode="General">
                  <c:v>0.14906671666666654</c:v>
                </c:pt>
                <c:pt idx="4509" formatCode="General">
                  <c:v>0.14964138750000019</c:v>
                </c:pt>
                <c:pt idx="4510" formatCode="General">
                  <c:v>0.14798619062500054</c:v>
                </c:pt>
                <c:pt idx="4511" formatCode="General">
                  <c:v>0.14957740104166697</c:v>
                </c:pt>
                <c:pt idx="4512" formatCode="General">
                  <c:v>0.1472956197916668</c:v>
                </c:pt>
                <c:pt idx="4513" formatCode="General">
                  <c:v>0.14734994791666697</c:v>
                </c:pt>
                <c:pt idx="4514" formatCode="General">
                  <c:v>0.14734994791666703</c:v>
                </c:pt>
                <c:pt idx="4515" formatCode="General">
                  <c:v>0.14452274678571436</c:v>
                </c:pt>
                <c:pt idx="4516" formatCode="General">
                  <c:v>0.13925385000000026</c:v>
                </c:pt>
                <c:pt idx="4517" formatCode="General">
                  <c:v>0.14105875104166649</c:v>
                </c:pt>
                <c:pt idx="4518" formatCode="General">
                  <c:v>0.14267893645833341</c:v>
                </c:pt>
                <c:pt idx="4519" formatCode="General">
                  <c:v>0.14140524375000052</c:v>
                </c:pt>
                <c:pt idx="4520" formatCode="General">
                  <c:v>0.1413593666666669</c:v>
                </c:pt>
                <c:pt idx="4521" formatCode="General">
                  <c:v>0.13741152291666692</c:v>
                </c:pt>
                <c:pt idx="4522" formatCode="General">
                  <c:v>0.13849325625000017</c:v>
                </c:pt>
                <c:pt idx="4523" formatCode="General">
                  <c:v>0.13976453437500033</c:v>
                </c:pt>
                <c:pt idx="4524" formatCode="General">
                  <c:v>0.14225517708333341</c:v>
                </c:pt>
                <c:pt idx="4525" formatCode="General">
                  <c:v>0.14236986979166671</c:v>
                </c:pt>
                <c:pt idx="4526" formatCode="General">
                  <c:v>0.13860674166666678</c:v>
                </c:pt>
                <c:pt idx="4527" formatCode="General">
                  <c:v>0.13945908958333392</c:v>
                </c:pt>
                <c:pt idx="4528" formatCode="General">
                  <c:v>0.13870332500000024</c:v>
                </c:pt>
                <c:pt idx="4529" formatCode="General">
                  <c:v>0.13888200416666671</c:v>
                </c:pt>
                <c:pt idx="4530" formatCode="General">
                  <c:v>0.13915123020833342</c:v>
                </c:pt>
                <c:pt idx="4531" formatCode="General">
                  <c:v>0.13877938437500045</c:v>
                </c:pt>
                <c:pt idx="4532" formatCode="General">
                  <c:v>0.13819988437500041</c:v>
                </c:pt>
                <c:pt idx="4533" formatCode="General">
                  <c:v>0.14496313229166702</c:v>
                </c:pt>
                <c:pt idx="4534" formatCode="General">
                  <c:v>0.14803568958333402</c:v>
                </c:pt>
                <c:pt idx="4535" formatCode="General">
                  <c:v>0.14644327187500047</c:v>
                </c:pt>
                <c:pt idx="4536" formatCode="General">
                  <c:v>0.38284167222222215</c:v>
                </c:pt>
                <c:pt idx="4537" formatCode="General">
                  <c:v>0.94875866562500244</c:v>
                </c:pt>
                <c:pt idx="4538" formatCode="General">
                  <c:v>0.15500055520833303</c:v>
                </c:pt>
                <c:pt idx="4539" formatCode="General">
                  <c:v>0.14836528020833367</c:v>
                </c:pt>
                <c:pt idx="4540" formatCode="General">
                  <c:v>0.14574183541666713</c:v>
                </c:pt>
                <c:pt idx="4541" formatCode="General">
                  <c:v>0.14509834895833351</c:v>
                </c:pt>
                <c:pt idx="4542" formatCode="General">
                  <c:v>0.14322463229166651</c:v>
                </c:pt>
                <c:pt idx="4543" formatCode="General">
                  <c:v>0.14038628958333377</c:v>
                </c:pt>
                <c:pt idx="4544" formatCode="General">
                  <c:v>0.14039111875000004</c:v>
                </c:pt>
                <c:pt idx="4545" formatCode="General">
                  <c:v>0.13981403333333348</c:v>
                </c:pt>
                <c:pt idx="4546" formatCode="General">
                  <c:v>0.13893029583333374</c:v>
                </c:pt>
                <c:pt idx="4547" formatCode="General">
                  <c:v>0.13751293541666712</c:v>
                </c:pt>
                <c:pt idx="4548" formatCode="General">
                  <c:v>0.13969692604166672</c:v>
                </c:pt>
                <c:pt idx="4549" formatCode="General">
                  <c:v>0.14075934270833373</c:v>
                </c:pt>
                <c:pt idx="4550" formatCode="General">
                  <c:v>0.14198957291666672</c:v>
                </c:pt>
                <c:pt idx="4551" formatCode="General">
                  <c:v>0.14054082291666659</c:v>
                </c:pt>
                <c:pt idx="4552" formatCode="General">
                  <c:v>0.14198112187500023</c:v>
                </c:pt>
                <c:pt idx="4553" formatCode="General">
                  <c:v>0.14248576979166699</c:v>
                </c:pt>
                <c:pt idx="4554" formatCode="General">
                  <c:v>0.14184952708333329</c:v>
                </c:pt>
                <c:pt idx="4555" formatCode="General">
                  <c:v>0.14041405729166695</c:v>
                </c:pt>
                <c:pt idx="4556" formatCode="General">
                  <c:v>0.14097182604166666</c:v>
                </c:pt>
                <c:pt idx="4557" formatCode="General">
                  <c:v>0.14317634062500006</c:v>
                </c:pt>
                <c:pt idx="4558" formatCode="General">
                  <c:v>0.1413702322916669</c:v>
                </c:pt>
                <c:pt idx="4559" formatCode="General">
                  <c:v>0.14311959791666656</c:v>
                </c:pt>
                <c:pt idx="4560" formatCode="General">
                  <c:v>0.14361217291666678</c:v>
                </c:pt>
                <c:pt idx="4561" formatCode="General">
                  <c:v>0.14521424895833387</c:v>
                </c:pt>
                <c:pt idx="4562" formatCode="General">
                  <c:v>0.14289624895833383</c:v>
                </c:pt>
                <c:pt idx="4563" formatCode="General">
                  <c:v>0.14214289895833343</c:v>
                </c:pt>
                <c:pt idx="4564" formatCode="General">
                  <c:v>0.13978143645833382</c:v>
                </c:pt>
                <c:pt idx="4565" formatCode="General">
                  <c:v>0.13378602604166689</c:v>
                </c:pt>
                <c:pt idx="4566" formatCode="General">
                  <c:v>0.13393693750000063</c:v>
                </c:pt>
                <c:pt idx="4567" formatCode="General">
                  <c:v>0.13631771666666648</c:v>
                </c:pt>
                <c:pt idx="4568" formatCode="General">
                  <c:v>0.14002772395833318</c:v>
                </c:pt>
                <c:pt idx="4569" formatCode="General">
                  <c:v>0.14250025729166671</c:v>
                </c:pt>
                <c:pt idx="4570" formatCode="General">
                  <c:v>0.14349868750000036</c:v>
                </c:pt>
                <c:pt idx="4571" formatCode="General">
                  <c:v>0.14697689479166701</c:v>
                </c:pt>
                <c:pt idx="4572" formatCode="General">
                  <c:v>0.14618128958333357</c:v>
                </c:pt>
                <c:pt idx="4573" formatCode="General">
                  <c:v>0.14531445416666713</c:v>
                </c:pt>
                <c:pt idx="4574" formatCode="General">
                  <c:v>2.6367488097222171</c:v>
                </c:pt>
                <c:pt idx="4575" formatCode="General">
                  <c:v>7.2050571944444419</c:v>
                </c:pt>
                <c:pt idx="4576" formatCode="General">
                  <c:v>6.0724575555555509</c:v>
                </c:pt>
                <c:pt idx="4577" formatCode="General">
                  <c:v>2.7924853333333322</c:v>
                </c:pt>
                <c:pt idx="4578" formatCode="General">
                  <c:v>0.28662005173611116</c:v>
                </c:pt>
                <c:pt idx="4579" formatCode="General">
                  <c:v>0.15081849687500085</c:v>
                </c:pt>
                <c:pt idx="4580" formatCode="General">
                  <c:v>0.14673905833333367</c:v>
                </c:pt>
                <c:pt idx="4581" formatCode="General">
                  <c:v>0.14436069374999991</c:v>
                </c:pt>
                <c:pt idx="4582" formatCode="General">
                  <c:v>0.14279483645833352</c:v>
                </c:pt>
                <c:pt idx="4583" formatCode="General">
                  <c:v>0.14585525281690198</c:v>
                </c:pt>
                <c:pt idx="4584" formatCode="General">
                  <c:v>0.15158271250000024</c:v>
                </c:pt>
                <c:pt idx="4585" formatCode="General">
                  <c:v>0.15093560416666707</c:v>
                </c:pt>
                <c:pt idx="4586" formatCode="General">
                  <c:v>0.14880473437500041</c:v>
                </c:pt>
                <c:pt idx="4587" formatCode="General">
                  <c:v>0.14811657812500001</c:v>
                </c:pt>
                <c:pt idx="4588" formatCode="General">
                  <c:v>0.14751534687500056</c:v>
                </c:pt>
                <c:pt idx="4589" formatCode="General">
                  <c:v>0.14710366041666698</c:v>
                </c:pt>
                <c:pt idx="4590" formatCode="General">
                  <c:v>0.14869969999999999</c:v>
                </c:pt>
                <c:pt idx="4591" formatCode="General">
                  <c:v>0.14776284166666676</c:v>
                </c:pt>
                <c:pt idx="4592" formatCode="General">
                  <c:v>0.14699258958333392</c:v>
                </c:pt>
                <c:pt idx="4593" formatCode="General">
                  <c:v>0.14524201666666711</c:v>
                </c:pt>
                <c:pt idx="4594" formatCode="General">
                  <c:v>0.14494985208333364</c:v>
                </c:pt>
                <c:pt idx="4595" formatCode="General">
                  <c:v>0.14456834791666681</c:v>
                </c:pt>
                <c:pt idx="4596" formatCode="General">
                  <c:v>0.1477773291666668</c:v>
                </c:pt>
                <c:pt idx="4597" formatCode="General">
                  <c:v>0.14953876770833321</c:v>
                </c:pt>
                <c:pt idx="4598" formatCode="General">
                  <c:v>0.14429791458333369</c:v>
                </c:pt>
                <c:pt idx="4599" formatCode="General">
                  <c:v>0.14392123958333369</c:v>
                </c:pt>
                <c:pt idx="4600" formatCode="General">
                  <c:v>0.14349144375000042</c:v>
                </c:pt>
                <c:pt idx="4601" formatCode="General">
                  <c:v>0.14236141874999991</c:v>
                </c:pt>
                <c:pt idx="4602" formatCode="General">
                  <c:v>0.14144387708333367</c:v>
                </c:pt>
                <c:pt idx="4603" formatCode="General">
                  <c:v>0.14232761458333326</c:v>
                </c:pt>
                <c:pt idx="4604" formatCode="General">
                  <c:v>3.6809272274305629</c:v>
                </c:pt>
                <c:pt idx="4605" formatCode="General">
                  <c:v>8.5924854444444367</c:v>
                </c:pt>
                <c:pt idx="4606" formatCode="General">
                  <c:v>8.6035868888888984</c:v>
                </c:pt>
                <c:pt idx="4607" formatCode="General">
                  <c:v>8.0338809444444337</c:v>
                </c:pt>
                <c:pt idx="4608" formatCode="General">
                  <c:v>7.027938694444444</c:v>
                </c:pt>
                <c:pt idx="4609" formatCode="General">
                  <c:v>6.5571365277777653</c:v>
                </c:pt>
                <c:pt idx="4610" formatCode="General">
                  <c:v>7.4740149166666665</c:v>
                </c:pt>
                <c:pt idx="4611" formatCode="General">
                  <c:v>8.2244977916666677</c:v>
                </c:pt>
                <c:pt idx="4612" formatCode="General">
                  <c:v>8.9014335972222582</c:v>
                </c:pt>
                <c:pt idx="4613" formatCode="General">
                  <c:v>10.528930583333333</c:v>
                </c:pt>
                <c:pt idx="4614" formatCode="General">
                  <c:v>10.732919625000015</c:v>
                </c:pt>
                <c:pt idx="4615" formatCode="General">
                  <c:v>10.299837138888906</c:v>
                </c:pt>
                <c:pt idx="4616" formatCode="General">
                  <c:v>9.2540306111111121</c:v>
                </c:pt>
                <c:pt idx="4617" formatCode="General">
                  <c:v>8.0786651805555323</c:v>
                </c:pt>
                <c:pt idx="4618" formatCode="General">
                  <c:v>7.7013422222222134</c:v>
                </c:pt>
                <c:pt idx="4619" formatCode="General">
                  <c:v>7.414849263888895</c:v>
                </c:pt>
                <c:pt idx="4620" formatCode="General">
                  <c:v>6.9951389722222155</c:v>
                </c:pt>
                <c:pt idx="4621" formatCode="General">
                  <c:v>6.8084328611111085</c:v>
                </c:pt>
                <c:pt idx="4622" formatCode="General">
                  <c:v>7.1323931944444459</c:v>
                </c:pt>
                <c:pt idx="4623" formatCode="General">
                  <c:v>7.2304139027777712</c:v>
                </c:pt>
                <c:pt idx="4624" formatCode="General">
                  <c:v>7.0030865972222287</c:v>
                </c:pt>
                <c:pt idx="4625" formatCode="General">
                  <c:v>6.6017946111111021</c:v>
                </c:pt>
                <c:pt idx="4626" formatCode="General">
                  <c:v>6.1909150138888851</c:v>
                </c:pt>
                <c:pt idx="4627" formatCode="General">
                  <c:v>7.7640401527777669</c:v>
                </c:pt>
                <c:pt idx="4628" formatCode="General">
                  <c:v>14.566954847222242</c:v>
                </c:pt>
                <c:pt idx="4629" formatCode="General">
                  <c:v>10.514296861111118</c:v>
                </c:pt>
                <c:pt idx="4630" formatCode="General">
                  <c:v>10.492598583333322</c:v>
                </c:pt>
                <c:pt idx="4631" formatCode="General">
                  <c:v>10.272335833333354</c:v>
                </c:pt>
                <c:pt idx="4632" formatCode="General">
                  <c:v>10.721944333333338</c:v>
                </c:pt>
                <c:pt idx="4633" formatCode="General">
                  <c:v>21.458176486111089</c:v>
                </c:pt>
                <c:pt idx="4634" formatCode="General">
                  <c:v>16.744604097222222</c:v>
                </c:pt>
                <c:pt idx="4635" formatCode="General">
                  <c:v>14.526712111111095</c:v>
                </c:pt>
                <c:pt idx="4636" formatCode="General">
                  <c:v>11.01424031944445</c:v>
                </c:pt>
                <c:pt idx="4637" formatCode="General">
                  <c:v>9.7790784722222259</c:v>
                </c:pt>
                <c:pt idx="4638" formatCode="General">
                  <c:v>9.1215701944444199</c:v>
                </c:pt>
                <c:pt idx="4639" formatCode="General">
                  <c:v>8.6021992083333476</c:v>
                </c:pt>
                <c:pt idx="4640" formatCode="General">
                  <c:v>8.4822279166666767</c:v>
                </c:pt>
                <c:pt idx="4641" formatCode="General">
                  <c:v>10.230957722222218</c:v>
                </c:pt>
                <c:pt idx="4642" formatCode="General">
                  <c:v>13.773075416666662</c:v>
                </c:pt>
                <c:pt idx="4643" formatCode="General">
                  <c:v>16.471104875000002</c:v>
                </c:pt>
                <c:pt idx="4644" formatCode="General">
                  <c:v>15.992102777777806</c:v>
                </c:pt>
                <c:pt idx="4645" formatCode="General">
                  <c:v>21.03531237499994</c:v>
                </c:pt>
                <c:pt idx="4646" formatCode="General">
                  <c:v>16.51450143055559</c:v>
                </c:pt>
                <c:pt idx="4647" formatCode="General">
                  <c:v>13.487087069444454</c:v>
                </c:pt>
                <c:pt idx="4648" formatCode="General">
                  <c:v>11.675028569444429</c:v>
                </c:pt>
                <c:pt idx="4649" formatCode="General">
                  <c:v>10.609289902777773</c:v>
                </c:pt>
                <c:pt idx="4650" formatCode="General">
                  <c:v>10.012461111111119</c:v>
                </c:pt>
                <c:pt idx="4651" formatCode="General">
                  <c:v>10.317624680555538</c:v>
                </c:pt>
                <c:pt idx="4652" formatCode="General">
                  <c:v>12.596700763888871</c:v>
                </c:pt>
                <c:pt idx="4653" formatCode="General">
                  <c:v>13.247901402777725</c:v>
                </c:pt>
                <c:pt idx="4654" formatCode="General">
                  <c:v>13.01224801388887</c:v>
                </c:pt>
                <c:pt idx="4655" formatCode="General">
                  <c:v>12.42879141666667</c:v>
                </c:pt>
                <c:pt idx="4656" formatCode="General">
                  <c:v>11.595047708333324</c:v>
                </c:pt>
                <c:pt idx="4657" formatCode="General">
                  <c:v>11.12676859722222</c:v>
                </c:pt>
                <c:pt idx="4658" formatCode="General">
                  <c:v>10.441632861111103</c:v>
                </c:pt>
                <c:pt idx="4659" formatCode="General">
                  <c:v>10.261234388888882</c:v>
                </c:pt>
                <c:pt idx="4660" formatCode="General">
                  <c:v>13.956753861111103</c:v>
                </c:pt>
                <c:pt idx="4661" formatCode="General">
                  <c:v>15.196709513888928</c:v>
                </c:pt>
                <c:pt idx="4662" formatCode="General">
                  <c:v>15.340775986111119</c:v>
                </c:pt>
                <c:pt idx="4663" formatCode="General">
                  <c:v>15.111556388888916</c:v>
                </c:pt>
                <c:pt idx="4664" formatCode="General">
                  <c:v>14.736630333333316</c:v>
                </c:pt>
                <c:pt idx="4665" formatCode="General">
                  <c:v>14.227225416666649</c:v>
                </c:pt>
                <c:pt idx="4666" formatCode="General">
                  <c:v>13.241846069444438</c:v>
                </c:pt>
                <c:pt idx="4667" formatCode="General">
                  <c:v>11.918755736111111</c:v>
                </c:pt>
                <c:pt idx="4668" formatCode="General">
                  <c:v>10.731279638888868</c:v>
                </c:pt>
                <c:pt idx="4669" formatCode="General">
                  <c:v>9.9488801111110909</c:v>
                </c:pt>
                <c:pt idx="4670" formatCode="General">
                  <c:v>9.4631919166666911</c:v>
                </c:pt>
                <c:pt idx="4671" formatCode="General">
                  <c:v>9.135699305555562</c:v>
                </c:pt>
                <c:pt idx="4672" formatCode="General">
                  <c:v>8.986334416666681</c:v>
                </c:pt>
                <c:pt idx="4673" formatCode="General">
                  <c:v>9.0900320000000008</c:v>
                </c:pt>
                <c:pt idx="4674" formatCode="General">
                  <c:v>9.4290045138889163</c:v>
                </c:pt>
                <c:pt idx="4675" formatCode="General">
                  <c:v>9.5873262500000074</c:v>
                </c:pt>
                <c:pt idx="4676" formatCode="General">
                  <c:v>9.7036391111111229</c:v>
                </c:pt>
                <c:pt idx="4677" formatCode="General">
                  <c:v>33.601642874999996</c:v>
                </c:pt>
                <c:pt idx="4678" formatCode="General">
                  <c:v>20.739862569444462</c:v>
                </c:pt>
                <c:pt idx="4679" formatCode="General">
                  <c:v>18.952908472222219</c:v>
                </c:pt>
                <c:pt idx="4680" formatCode="General">
                  <c:v>18.453469625000011</c:v>
                </c:pt>
                <c:pt idx="4681" formatCode="General">
                  <c:v>17.745374083333271</c:v>
                </c:pt>
                <c:pt idx="4682" formatCode="General">
                  <c:v>17.007506486111129</c:v>
                </c:pt>
                <c:pt idx="4683" formatCode="General">
                  <c:v>16.44549586111108</c:v>
                </c:pt>
                <c:pt idx="4684" formatCode="General">
                  <c:v>15.893829763888895</c:v>
                </c:pt>
                <c:pt idx="4685" formatCode="General">
                  <c:v>15.296496361111101</c:v>
                </c:pt>
                <c:pt idx="4686" formatCode="General">
                  <c:v>14.740058720588218</c:v>
                </c:pt>
                <c:pt idx="4774" formatCode="General">
                  <c:v>18.802786666666673</c:v>
                </c:pt>
                <c:pt idx="4775" formatCode="General">
                  <c:v>18.891219763888891</c:v>
                </c:pt>
                <c:pt idx="4776" formatCode="General">
                  <c:v>18.788531402777743</c:v>
                </c:pt>
                <c:pt idx="4777" formatCode="General">
                  <c:v>18.725202708333278</c:v>
                </c:pt>
                <c:pt idx="4778" formatCode="General">
                  <c:v>18.774528444444503</c:v>
                </c:pt>
                <c:pt idx="4779" formatCode="General">
                  <c:v>18.655440222222186</c:v>
                </c:pt>
                <c:pt idx="4780" formatCode="General">
                  <c:v>18.40212544444449</c:v>
                </c:pt>
                <c:pt idx="4781" formatCode="General">
                  <c:v>18.131275430555569</c:v>
                </c:pt>
                <c:pt idx="4782" formatCode="General">
                  <c:v>17.912778819444465</c:v>
                </c:pt>
                <c:pt idx="4783" formatCode="General">
                  <c:v>17.723423499999985</c:v>
                </c:pt>
                <c:pt idx="4784" formatCode="General">
                  <c:v>19.974745972222181</c:v>
                </c:pt>
                <c:pt idx="4785" formatCode="General">
                  <c:v>19.438848972222221</c:v>
                </c:pt>
                <c:pt idx="4786" formatCode="General">
                  <c:v>19.176703499999988</c:v>
                </c:pt>
                <c:pt idx="4787" formatCode="General">
                  <c:v>19.027843222222224</c:v>
                </c:pt>
                <c:pt idx="4788" formatCode="General">
                  <c:v>18.856906208333303</c:v>
                </c:pt>
                <c:pt idx="4789" formatCode="General">
                  <c:v>18.680796930555498</c:v>
                </c:pt>
                <c:pt idx="4790" formatCode="General">
                  <c:v>18.501281527777746</c:v>
                </c:pt>
                <c:pt idx="4791" formatCode="General">
                  <c:v>18.258185125000043</c:v>
                </c:pt>
                <c:pt idx="4792" formatCode="General">
                  <c:v>17.997301180555539</c:v>
                </c:pt>
                <c:pt idx="4793" formatCode="General">
                  <c:v>17.678386958333277</c:v>
                </c:pt>
                <c:pt idx="4794" formatCode="General">
                  <c:v>17.417881472222291</c:v>
                </c:pt>
                <c:pt idx="4795" formatCode="General">
                  <c:v>17.066798291666633</c:v>
                </c:pt>
                <c:pt idx="4796" formatCode="General">
                  <c:v>16.685186138888909</c:v>
                </c:pt>
                <c:pt idx="4797" formatCode="General">
                  <c:v>16.159759819444485</c:v>
                </c:pt>
                <c:pt idx="4798" formatCode="General">
                  <c:v>15.286404138888935</c:v>
                </c:pt>
                <c:pt idx="4799" formatCode="General">
                  <c:v>14.11595866666665</c:v>
                </c:pt>
                <c:pt idx="4800" formatCode="General">
                  <c:v>13.071035208333322</c:v>
                </c:pt>
                <c:pt idx="4801" formatCode="General">
                  <c:v>12.318281583333318</c:v>
                </c:pt>
                <c:pt idx="4802" formatCode="General">
                  <c:v>11.614853694444449</c:v>
                </c:pt>
                <c:pt idx="4803" formatCode="General">
                  <c:v>10.998597375000022</c:v>
                </c:pt>
                <c:pt idx="4804" formatCode="General">
                  <c:v>10.681575444444448</c:v>
                </c:pt>
                <c:pt idx="4805" formatCode="General">
                  <c:v>10.347649041666656</c:v>
                </c:pt>
                <c:pt idx="4806" formatCode="General">
                  <c:v>9.9959350972222722</c:v>
                </c:pt>
                <c:pt idx="4807" formatCode="General">
                  <c:v>9.5438035416666676</c:v>
                </c:pt>
                <c:pt idx="4808" formatCode="General">
                  <c:v>9.1300224305555489</c:v>
                </c:pt>
                <c:pt idx="4809" formatCode="General">
                  <c:v>8.8719138472222241</c:v>
                </c:pt>
                <c:pt idx="4810" formatCode="General">
                  <c:v>8.3717180833333309</c:v>
                </c:pt>
                <c:pt idx="4811" formatCode="General">
                  <c:v>8.0534346250000315</c:v>
                </c:pt>
                <c:pt idx="4812" formatCode="General">
                  <c:v>7.7092898472222027</c:v>
                </c:pt>
                <c:pt idx="4813" formatCode="General">
                  <c:v>7.4830979166666713</c:v>
                </c:pt>
                <c:pt idx="4814" formatCode="General">
                  <c:v>7.2097248472222075</c:v>
                </c:pt>
                <c:pt idx="4815" formatCode="General">
                  <c:v>6.8860168194444356</c:v>
                </c:pt>
                <c:pt idx="4816" formatCode="General">
                  <c:v>6.5345551805555653</c:v>
                </c:pt>
                <c:pt idx="4817" formatCode="General">
                  <c:v>6.0951650555555661</c:v>
                </c:pt>
                <c:pt idx="4818" formatCode="General">
                  <c:v>5.9070712638888709</c:v>
                </c:pt>
                <c:pt idx="4819" formatCode="General">
                  <c:v>5.731340444444454</c:v>
                </c:pt>
                <c:pt idx="4820" formatCode="General">
                  <c:v>5.5389574583333294</c:v>
                </c:pt>
                <c:pt idx="4821" formatCode="General">
                  <c:v>5.2324062083333125</c:v>
                </c:pt>
                <c:pt idx="4822" formatCode="General">
                  <c:v>5.0028081527777797</c:v>
                </c:pt>
                <c:pt idx="4823" formatCode="General">
                  <c:v>4.6730447916666744</c:v>
                </c:pt>
                <c:pt idx="4824" formatCode="General">
                  <c:v>4.3237277499999909</c:v>
                </c:pt>
                <c:pt idx="4825" formatCode="General">
                  <c:v>4.1418154444444415</c:v>
                </c:pt>
                <c:pt idx="4826" formatCode="General">
                  <c:v>4.0027950833333446</c:v>
                </c:pt>
                <c:pt idx="4827" formatCode="General">
                  <c:v>3.905909749999998</c:v>
                </c:pt>
                <c:pt idx="4828" formatCode="General">
                  <c:v>3.7128959999999949</c:v>
                </c:pt>
                <c:pt idx="4829" formatCode="General">
                  <c:v>3.6160106666666625</c:v>
                </c:pt>
                <c:pt idx="4830" formatCode="General">
                  <c:v>3.3485667777777692</c:v>
                </c:pt>
                <c:pt idx="4831" formatCode="General">
                  <c:v>3.1447038888888836</c:v>
                </c:pt>
                <c:pt idx="4832" formatCode="General">
                  <c:v>3.1400362361111092</c:v>
                </c:pt>
                <c:pt idx="4833" formatCode="General">
                  <c:v>3.0924766388888782</c:v>
                </c:pt>
                <c:pt idx="4834" formatCode="General">
                  <c:v>3.1482361666666612</c:v>
                </c:pt>
                <c:pt idx="4835" formatCode="General">
                  <c:v>3.2690905277777711</c:v>
                </c:pt>
                <c:pt idx="4836" formatCode="General">
                  <c:v>2.9467701805555522</c:v>
                </c:pt>
                <c:pt idx="4837" formatCode="General">
                  <c:v>2.6749109444444432</c:v>
                </c:pt>
                <c:pt idx="4838" formatCode="General">
                  <c:v>2.4325714583333298</c:v>
                </c:pt>
                <c:pt idx="4839" formatCode="General">
                  <c:v>2.2867388472222223</c:v>
                </c:pt>
                <c:pt idx="4840" formatCode="General">
                  <c:v>2.1569276388888863</c:v>
                </c:pt>
                <c:pt idx="4841" formatCode="General">
                  <c:v>1.9668154027777793</c:v>
                </c:pt>
                <c:pt idx="4842" formatCode="General">
                  <c:v>1.9169850555555541</c:v>
                </c:pt>
                <c:pt idx="4843" formatCode="General">
                  <c:v>1.9318710833333337</c:v>
                </c:pt>
                <c:pt idx="4844" formatCode="General">
                  <c:v>1.8663977916666641</c:v>
                </c:pt>
                <c:pt idx="4845" formatCode="General">
                  <c:v>1.5524035277777781</c:v>
                </c:pt>
                <c:pt idx="4846" formatCode="General">
                  <c:v>1.3822234305555567</c:v>
                </c:pt>
                <c:pt idx="4847" formatCode="General">
                  <c:v>1.348792944444446</c:v>
                </c:pt>
                <c:pt idx="4848" formatCode="General">
                  <c:v>1.3119563333333364</c:v>
                </c:pt>
                <c:pt idx="4849" formatCode="General">
                  <c:v>1.186560472222224</c:v>
                </c:pt>
                <c:pt idx="4850" formatCode="General">
                  <c:v>1.0277341250000018</c:v>
                </c:pt>
                <c:pt idx="4851" formatCode="General">
                  <c:v>1.0057835416666701</c:v>
                </c:pt>
                <c:pt idx="4852" formatCode="General">
                  <c:v>0.85124638888889015</c:v>
                </c:pt>
                <c:pt idx="4853" formatCode="General">
                  <c:v>0.81781590277777982</c:v>
                </c:pt>
                <c:pt idx="4854" formatCode="General">
                  <c:v>0.70011536111111417</c:v>
                </c:pt>
                <c:pt idx="4855" formatCode="General">
                  <c:v>0.61319609722222568</c:v>
                </c:pt>
                <c:pt idx="4856" formatCode="General">
                  <c:v>0.56424881944444916</c:v>
                </c:pt>
                <c:pt idx="4857" formatCode="General">
                  <c:v>0.51454462500000453</c:v>
                </c:pt>
                <c:pt idx="4858" formatCode="General">
                  <c:v>0.47379727777778058</c:v>
                </c:pt>
                <c:pt idx="4859" formatCode="General">
                  <c:v>0.3507255604166693</c:v>
                </c:pt>
                <c:pt idx="4860" formatCode="General">
                  <c:v>0.26241598732639032</c:v>
                </c:pt>
                <c:pt idx="4861" formatCode="General">
                  <c:v>0.3243851024305594</c:v>
                </c:pt>
                <c:pt idx="4862" formatCode="General">
                  <c:v>0.49965859722222561</c:v>
                </c:pt>
                <c:pt idx="4863" formatCode="General">
                  <c:v>0.42643470659722588</c:v>
                </c:pt>
                <c:pt idx="4864" formatCode="General">
                  <c:v>0.39909865694444796</c:v>
                </c:pt>
                <c:pt idx="4865" formatCode="General">
                  <c:v>0.34137292152778065</c:v>
                </c:pt>
                <c:pt idx="4866" formatCode="General">
                  <c:v>0.29496273576389137</c:v>
                </c:pt>
                <c:pt idx="4867" formatCode="General">
                  <c:v>0.1854846152777784</c:v>
                </c:pt>
                <c:pt idx="4868" formatCode="General">
                  <c:v>0.22217154583333457</c:v>
                </c:pt>
                <c:pt idx="4869" formatCode="General">
                  <c:v>0.17553875347222303</c:v>
                </c:pt>
                <c:pt idx="4870" formatCode="General">
                  <c:v>0.16710355711805533</c:v>
                </c:pt>
                <c:pt idx="4871" formatCode="General">
                  <c:v>0.17590295677083448</c:v>
                </c:pt>
                <c:pt idx="4872" formatCode="General">
                  <c:v>0.17508699201388936</c:v>
                </c:pt>
                <c:pt idx="4873" formatCode="General">
                  <c:v>0.1703788387152784</c:v>
                </c:pt>
                <c:pt idx="4874" formatCode="General">
                  <c:v>0.16324024843750037</c:v>
                </c:pt>
                <c:pt idx="4875" formatCode="General">
                  <c:v>0.16116981562499988</c:v>
                </c:pt>
                <c:pt idx="4876" formatCode="General">
                  <c:v>0.16187849583333341</c:v>
                </c:pt>
                <c:pt idx="4877" formatCode="General">
                  <c:v>0.16203911108786651</c:v>
                </c:pt>
                <c:pt idx="4911" formatCode="General">
                  <c:v>0.15771903800000045</c:v>
                </c:pt>
                <c:pt idx="4912" formatCode="General">
                  <c:v>0.15666541041666726</c:v>
                </c:pt>
                <c:pt idx="4913" formatCode="General">
                  <c:v>0.15599536354166724</c:v>
                </c:pt>
                <c:pt idx="4914" formatCode="General">
                  <c:v>0.15600260729166704</c:v>
                </c:pt>
                <c:pt idx="4915" formatCode="General">
                  <c:v>0.1558722197916669</c:v>
                </c:pt>
                <c:pt idx="4916" formatCode="General">
                  <c:v>0.15621750520833341</c:v>
                </c:pt>
                <c:pt idx="4917" formatCode="General">
                  <c:v>0.15610281250000024</c:v>
                </c:pt>
                <c:pt idx="4918" formatCode="General">
                  <c:v>0.15553055625000006</c:v>
                </c:pt>
                <c:pt idx="4919" formatCode="General">
                  <c:v>0.15553659270833356</c:v>
                </c:pt>
                <c:pt idx="4920" formatCode="General">
                  <c:v>0.15517561249999998</c:v>
                </c:pt>
                <c:pt idx="4921" formatCode="General">
                  <c:v>0.15522390416666695</c:v>
                </c:pt>
                <c:pt idx="4922" formatCode="General">
                  <c:v>0.15509834583333396</c:v>
                </c:pt>
                <c:pt idx="4923" formatCode="General">
                  <c:v>0.15496071458333358</c:v>
                </c:pt>
                <c:pt idx="4924" formatCode="General">
                  <c:v>0.15461180729166671</c:v>
                </c:pt>
                <c:pt idx="4925" formatCode="General">
                  <c:v>0.15480135208333387</c:v>
                </c:pt>
                <c:pt idx="4926" formatCode="General">
                  <c:v>0.15424841250000057</c:v>
                </c:pt>
                <c:pt idx="4927" formatCode="General">
                  <c:v>0.15385242083333378</c:v>
                </c:pt>
                <c:pt idx="4928" formatCode="General">
                  <c:v>0.15515267395833338</c:v>
                </c:pt>
                <c:pt idx="4929" formatCode="General">
                  <c:v>0.15449711458333401</c:v>
                </c:pt>
                <c:pt idx="4930" formatCode="General">
                  <c:v>0.15440656770833375</c:v>
                </c:pt>
                <c:pt idx="4931" formatCode="General">
                  <c:v>0.14938875212014141</c:v>
                </c:pt>
                <c:pt idx="4932" formatCode="General">
                  <c:v>0.1446444072916668</c:v>
                </c:pt>
                <c:pt idx="4933" formatCode="General">
                  <c:v>0.14477600208333344</c:v>
                </c:pt>
                <c:pt idx="4934" formatCode="General">
                  <c:v>27.230083074305533</c:v>
                </c:pt>
                <c:pt idx="4935" formatCode="General">
                  <c:v>4.8422156666666503</c:v>
                </c:pt>
                <c:pt idx="4936" formatCode="General">
                  <c:v>2.515453833333321</c:v>
                </c:pt>
                <c:pt idx="4937" formatCode="General">
                  <c:v>3.5694602916666653</c:v>
                </c:pt>
                <c:pt idx="4938" formatCode="General">
                  <c:v>0.17115065329861068</c:v>
                </c:pt>
                <c:pt idx="4939" formatCode="General">
                  <c:v>0.15570588122171924</c:v>
                </c:pt>
                <c:pt idx="4940" formatCode="General">
                  <c:v>0.15205597083333375</c:v>
                </c:pt>
                <c:pt idx="4941" formatCode="General">
                  <c:v>0.15127123124999994</c:v>
                </c:pt>
                <c:pt idx="4942" formatCode="General">
                  <c:v>0.14937336875000001</c:v>
                </c:pt>
                <c:pt idx="4943" formatCode="General">
                  <c:v>0.14794393541666725</c:v>
                </c:pt>
                <c:pt idx="4944" formatCode="General">
                  <c:v>0.15823488958333395</c:v>
                </c:pt>
                <c:pt idx="4945" formatCode="General">
                  <c:v>0.1604176729166667</c:v>
                </c:pt>
                <c:pt idx="4946" formatCode="General">
                  <c:v>0.15559092083333351</c:v>
                </c:pt>
                <c:pt idx="4947" formatCode="General">
                  <c:v>0.15155373750000023</c:v>
                </c:pt>
                <c:pt idx="4948" formatCode="General">
                  <c:v>0.14867313958333378</c:v>
                </c:pt>
                <c:pt idx="4949" formatCode="General">
                  <c:v>0.14680183750000042</c:v>
                </c:pt>
                <c:pt idx="4950" formatCode="General">
                  <c:v>0.14493777916666706</c:v>
                </c:pt>
                <c:pt idx="4951" formatCode="General">
                  <c:v>0.14433413333333353</c:v>
                </c:pt>
                <c:pt idx="4952" formatCode="General">
                  <c:v>0.14682356875000005</c:v>
                </c:pt>
                <c:pt idx="4953" formatCode="General">
                  <c:v>0.15797652916666674</c:v>
                </c:pt>
                <c:pt idx="4954" formatCode="General">
                  <c:v>0.15288900208333386</c:v>
                </c:pt>
                <c:pt idx="4955" formatCode="General">
                  <c:v>0.14817815000000009</c:v>
                </c:pt>
                <c:pt idx="4956" formatCode="General">
                  <c:v>0.14648311250000037</c:v>
                </c:pt>
                <c:pt idx="4957" formatCode="General">
                  <c:v>0.14737650833333332</c:v>
                </c:pt>
                <c:pt idx="4958" formatCode="General">
                  <c:v>0.15265720208333344</c:v>
                </c:pt>
                <c:pt idx="4959" formatCode="General">
                  <c:v>0.15060963541666691</c:v>
                </c:pt>
                <c:pt idx="4960" formatCode="General">
                  <c:v>0.14938302708333323</c:v>
                </c:pt>
                <c:pt idx="4961" formatCode="General">
                  <c:v>0.14719541458333363</c:v>
                </c:pt>
                <c:pt idx="4962" formatCode="General">
                  <c:v>0.1451116291666667</c:v>
                </c:pt>
                <c:pt idx="4963" formatCode="General">
                  <c:v>0.14390675208333367</c:v>
                </c:pt>
                <c:pt idx="4964" formatCode="General">
                  <c:v>0.14331517916666689</c:v>
                </c:pt>
                <c:pt idx="4965" formatCode="General">
                  <c:v>0.1425739020833334</c:v>
                </c:pt>
                <c:pt idx="4966" formatCode="General">
                  <c:v>0.14481705000000034</c:v>
                </c:pt>
                <c:pt idx="4967" formatCode="General">
                  <c:v>0.15647948750000065</c:v>
                </c:pt>
                <c:pt idx="4968" formatCode="General">
                  <c:v>0.15432809375000026</c:v>
                </c:pt>
                <c:pt idx="4969" formatCode="General">
                  <c:v>0.15068931666666646</c:v>
                </c:pt>
                <c:pt idx="4970" formatCode="General">
                  <c:v>0.14785459583333341</c:v>
                </c:pt>
                <c:pt idx="4971" formatCode="General">
                  <c:v>0.14565732499999998</c:v>
                </c:pt>
                <c:pt idx="4972" formatCode="General">
                  <c:v>0.14402989583333353</c:v>
                </c:pt>
                <c:pt idx="4973" formatCode="General">
                  <c:v>0.14294091875000017</c:v>
                </c:pt>
                <c:pt idx="4974" formatCode="General">
                  <c:v>0.14248214791666691</c:v>
                </c:pt>
                <c:pt idx="4975" formatCode="General">
                  <c:v>0.14247248958333386</c:v>
                </c:pt>
                <c:pt idx="4976" formatCode="General">
                  <c:v>0.14373048750000064</c:v>
                </c:pt>
                <c:pt idx="4977" formatCode="General">
                  <c:v>0.14505609375000034</c:v>
                </c:pt>
                <c:pt idx="4978" formatCode="General">
                  <c:v>0.14504160625000001</c:v>
                </c:pt>
                <c:pt idx="4979" formatCode="General">
                  <c:v>0.14904015625000033</c:v>
                </c:pt>
                <c:pt idx="4980" formatCode="General">
                  <c:v>0.1616877437500002</c:v>
                </c:pt>
                <c:pt idx="4981" formatCode="General">
                  <c:v>0.16161289166666659</c:v>
                </c:pt>
                <c:pt idx="4982" formatCode="General">
                  <c:v>0.15780992291666671</c:v>
                </c:pt>
                <c:pt idx="4983" formatCode="General">
                  <c:v>0.15533256041666671</c:v>
                </c:pt>
                <c:pt idx="4984" formatCode="General">
                  <c:v>0.15379930000000069</c:v>
                </c:pt>
                <c:pt idx="4985" formatCode="General">
                  <c:v>0.15218394375000024</c:v>
                </c:pt>
                <c:pt idx="4986" formatCode="General">
                  <c:v>0.15117223333333354</c:v>
                </c:pt>
                <c:pt idx="4987" formatCode="General">
                  <c:v>0.1525992520833338</c:v>
                </c:pt>
                <c:pt idx="4988" formatCode="General">
                  <c:v>0.15076658333333354</c:v>
                </c:pt>
                <c:pt idx="4989" formatCode="General">
                  <c:v>0.14781113333333379</c:v>
                </c:pt>
                <c:pt idx="4990" formatCode="General">
                  <c:v>0.14571286041666712</c:v>
                </c:pt>
                <c:pt idx="4991" formatCode="General">
                  <c:v>0.69488472048611083</c:v>
                </c:pt>
                <c:pt idx="4992" formatCode="General">
                  <c:v>13.267455083333321</c:v>
                </c:pt>
                <c:pt idx="4993" formatCode="General">
                  <c:v>10.069734472222242</c:v>
                </c:pt>
                <c:pt idx="4994" formatCode="General">
                  <c:v>9.4924593611111057</c:v>
                </c:pt>
                <c:pt idx="4995" formatCode="General">
                  <c:v>9.2053356388889078</c:v>
                </c:pt>
                <c:pt idx="4996" formatCode="General">
                  <c:v>8.6368912222222196</c:v>
                </c:pt>
                <c:pt idx="4997" formatCode="General">
                  <c:v>7.8981405555555435</c:v>
                </c:pt>
                <c:pt idx="4998" formatCode="General">
                  <c:v>8.3913979166666728</c:v>
                </c:pt>
                <c:pt idx="4999" formatCode="General">
                  <c:v>10.588727</c:v>
                </c:pt>
                <c:pt idx="5000" formatCode="General">
                  <c:v>11.01865566666666</c:v>
                </c:pt>
                <c:pt idx="5001" formatCode="General">
                  <c:v>10.08285436111111</c:v>
                </c:pt>
                <c:pt idx="5002" formatCode="General">
                  <c:v>9.4059185555555445</c:v>
                </c:pt>
                <c:pt idx="5003" formatCode="General">
                  <c:v>8.6578325833333274</c:v>
                </c:pt>
                <c:pt idx="5004" formatCode="General">
                  <c:v>8.0018381388888837</c:v>
                </c:pt>
                <c:pt idx="5005" formatCode="General">
                  <c:v>8.5834024444444506</c:v>
                </c:pt>
                <c:pt idx="5006" formatCode="General">
                  <c:v>9.0882658611110916</c:v>
                </c:pt>
                <c:pt idx="5007" formatCode="General">
                  <c:v>8.7554748333333485</c:v>
                </c:pt>
                <c:pt idx="5008" formatCode="General">
                  <c:v>7.9909890000000008</c:v>
                </c:pt>
                <c:pt idx="5009" formatCode="General">
                  <c:v>7.3274253888888765</c:v>
                </c:pt>
                <c:pt idx="5010" formatCode="General">
                  <c:v>6.7930422222222182</c:v>
                </c:pt>
                <c:pt idx="5011" formatCode="General">
                  <c:v>6.4806879444444334</c:v>
                </c:pt>
                <c:pt idx="5012" formatCode="General">
                  <c:v>6.3512551944444535</c:v>
                </c:pt>
                <c:pt idx="5013" formatCode="General">
                  <c:v>6.1297309166666478</c:v>
                </c:pt>
                <c:pt idx="5014" formatCode="General">
                  <c:v>6.9166719444444436</c:v>
                </c:pt>
                <c:pt idx="5015" formatCode="General">
                  <c:v>7.7909106944444408</c:v>
                </c:pt>
                <c:pt idx="5016" formatCode="General">
                  <c:v>8.2382484444444035</c:v>
                </c:pt>
                <c:pt idx="5017" formatCode="General">
                  <c:v>7.9130265833333446</c:v>
                </c:pt>
                <c:pt idx="5018" formatCode="General">
                  <c:v>7.8860298888888893</c:v>
                </c:pt>
                <c:pt idx="5019" formatCode="General">
                  <c:v>7.8555009166666645</c:v>
                </c:pt>
                <c:pt idx="5020" formatCode="General">
                  <c:v>7.2900841666666514</c:v>
                </c:pt>
                <c:pt idx="5021" formatCode="General">
                  <c:v>6.666637138888885</c:v>
                </c:pt>
                <c:pt idx="5022" formatCode="General">
                  <c:v>6.2475576111111044</c:v>
                </c:pt>
                <c:pt idx="5023" formatCode="General">
                  <c:v>5.751777194444454</c:v>
                </c:pt>
                <c:pt idx="5024" formatCode="General">
                  <c:v>5.0844289999999965</c:v>
                </c:pt>
                <c:pt idx="5025" formatCode="General">
                  <c:v>4.2611559722222108</c:v>
                </c:pt>
                <c:pt idx="5026" formatCode="General">
                  <c:v>3.4320799166666593</c:v>
                </c:pt>
                <c:pt idx="5027" formatCode="General">
                  <c:v>2.7851684722222205</c:v>
                </c:pt>
                <c:pt idx="5028" formatCode="General">
                  <c:v>2.289892666666661</c:v>
                </c:pt>
                <c:pt idx="5029" formatCode="General">
                  <c:v>1.9601293055555524</c:v>
                </c:pt>
                <c:pt idx="5030" formatCode="General">
                  <c:v>1.7449126666666641</c:v>
                </c:pt>
                <c:pt idx="5031" formatCode="General">
                  <c:v>1.6490365555555515</c:v>
                </c:pt>
                <c:pt idx="5032" formatCode="General">
                  <c:v>1.6427289166666641</c:v>
                </c:pt>
                <c:pt idx="5033" formatCode="General">
                  <c:v>1.6730055833333319</c:v>
                </c:pt>
                <c:pt idx="5034" formatCode="General">
                  <c:v>1.6397012499999937</c:v>
                </c:pt>
                <c:pt idx="5035" formatCode="General">
                  <c:v>1.7966353055555513</c:v>
                </c:pt>
                <c:pt idx="5036" formatCode="General">
                  <c:v>1.9472617222222182</c:v>
                </c:pt>
                <c:pt idx="5037" formatCode="General">
                  <c:v>2.0966266111111063</c:v>
                </c:pt>
                <c:pt idx="5038" formatCode="General">
                  <c:v>2.5162107499999982</c:v>
                </c:pt>
                <c:pt idx="5039" formatCode="General">
                  <c:v>5.6431391162790652</c:v>
                </c:pt>
                <c:pt idx="5085" formatCode="General">
                  <c:v>4.9643315555555434</c:v>
                </c:pt>
                <c:pt idx="5086" formatCode="General">
                  <c:v>4.3254938888888876</c:v>
                </c:pt>
                <c:pt idx="5087" formatCode="General">
                  <c:v>3.647296555555561</c:v>
                </c:pt>
                <c:pt idx="5088" formatCode="General">
                  <c:v>3.5441035833333276</c:v>
                </c:pt>
                <c:pt idx="5089" formatCode="General">
                  <c:v>3.6687425277777792</c:v>
                </c:pt>
                <c:pt idx="5090" formatCode="General">
                  <c:v>3.376068083333319</c:v>
                </c:pt>
                <c:pt idx="5091" formatCode="General">
                  <c:v>3.4192123333333235</c:v>
                </c:pt>
                <c:pt idx="5092" formatCode="General">
                  <c:v>4.2192732499999996</c:v>
                </c:pt>
                <c:pt idx="5093" formatCode="General">
                  <c:v>4.0913543333333324</c:v>
                </c:pt>
                <c:pt idx="5094" formatCode="General">
                  <c:v>3.4711872777777812</c:v>
                </c:pt>
                <c:pt idx="5095" formatCode="General">
                  <c:v>3.2370477222222211</c:v>
                </c:pt>
                <c:pt idx="5096" formatCode="General">
                  <c:v>3.4462090277777722</c:v>
                </c:pt>
                <c:pt idx="5097" formatCode="General">
                  <c:v>3.8874914444444419</c:v>
                </c:pt>
                <c:pt idx="5098" formatCode="General">
                  <c:v>5.243381499999991</c:v>
                </c:pt>
                <c:pt idx="5099" formatCode="General">
                  <c:v>5.7389096111111133</c:v>
                </c:pt>
                <c:pt idx="5100" formatCode="General">
                  <c:v>5.7328542777777631</c:v>
                </c:pt>
                <c:pt idx="5101" formatCode="General">
                  <c:v>5.6364735555555487</c:v>
                </c:pt>
                <c:pt idx="5102" formatCode="General">
                  <c:v>5.1873696666666627</c:v>
                </c:pt>
                <c:pt idx="5103" formatCode="General">
                  <c:v>5.1139487499999889</c:v>
                </c:pt>
                <c:pt idx="5104" formatCode="General">
                  <c:v>5.0478446944444491</c:v>
                </c:pt>
                <c:pt idx="5105" formatCode="General">
                  <c:v>4.8984798055555485</c:v>
                </c:pt>
                <c:pt idx="5106" formatCode="General">
                  <c:v>4.9933466944444573</c:v>
                </c:pt>
                <c:pt idx="5107" formatCode="General">
                  <c:v>4.9857775277777785</c:v>
                </c:pt>
                <c:pt idx="5108" formatCode="General">
                  <c:v>4.4418067500000022</c:v>
                </c:pt>
                <c:pt idx="5109" formatCode="General">
                  <c:v>3.6818624166666587</c:v>
                </c:pt>
                <c:pt idx="5110" formatCode="General">
                  <c:v>2.9849944722222221</c:v>
                </c:pt>
                <c:pt idx="5111" formatCode="General">
                  <c:v>2.7871869166666716</c:v>
                </c:pt>
                <c:pt idx="5112" formatCode="General">
                  <c:v>2.4009071111111093</c:v>
                </c:pt>
                <c:pt idx="5113" formatCode="General">
                  <c:v>1.9470094166666601</c:v>
                </c:pt>
                <c:pt idx="5114" formatCode="General">
                  <c:v>1.7095898888888839</c:v>
                </c:pt>
                <c:pt idx="5115" formatCode="General">
                  <c:v>1.3503304218749987</c:v>
                </c:pt>
                <c:pt idx="5116" formatCode="General">
                  <c:v>1.1358470555555575</c:v>
                </c:pt>
                <c:pt idx="5117" formatCode="General">
                  <c:v>1.0165065277777801</c:v>
                </c:pt>
                <c:pt idx="5118" formatCode="General">
                  <c:v>1.0578846388888916</c:v>
                </c:pt>
                <c:pt idx="5119" formatCode="General">
                  <c:v>0.82399738888889362</c:v>
                </c:pt>
                <c:pt idx="5120" formatCode="General">
                  <c:v>0.90372594444444765</c:v>
                </c:pt>
                <c:pt idx="5121" formatCode="General">
                  <c:v>0.67451959375000314</c:v>
                </c:pt>
                <c:pt idx="5122" formatCode="General">
                  <c:v>0.50054166666667133</c:v>
                </c:pt>
                <c:pt idx="5123" formatCode="General">
                  <c:v>0.37968730555555885</c:v>
                </c:pt>
                <c:pt idx="5124" formatCode="General">
                  <c:v>0.35374572048611214</c:v>
                </c:pt>
                <c:pt idx="5125" formatCode="General">
                  <c:v>0.20969111250000125</c:v>
                </c:pt>
                <c:pt idx="5126" formatCode="General">
                  <c:v>0.16313890833333336</c:v>
                </c:pt>
                <c:pt idx="5127" formatCode="General">
                  <c:v>0.60852546805555563</c:v>
                </c:pt>
                <c:pt idx="5128" formatCode="General">
                  <c:v>3.0939904722222202</c:v>
                </c:pt>
                <c:pt idx="5129" formatCode="General">
                  <c:v>2.0411193888888848</c:v>
                </c:pt>
                <c:pt idx="5130" formatCode="General">
                  <c:v>1.0980012222222231</c:v>
                </c:pt>
                <c:pt idx="5131" formatCode="General">
                  <c:v>0.361665342013891</c:v>
                </c:pt>
                <c:pt idx="5132" formatCode="General">
                  <c:v>0.16331275833333328</c:v>
                </c:pt>
                <c:pt idx="5133" formatCode="General">
                  <c:v>0.15914760208333351</c:v>
                </c:pt>
                <c:pt idx="5134" formatCode="General">
                  <c:v>0.15637566041666651</c:v>
                </c:pt>
                <c:pt idx="5135" formatCode="General">
                  <c:v>0.15669197083333344</c:v>
                </c:pt>
                <c:pt idx="5136" formatCode="General">
                  <c:v>0.1547603041666672</c:v>
                </c:pt>
                <c:pt idx="5137" formatCode="General">
                  <c:v>0.15363752291666657</c:v>
                </c:pt>
                <c:pt idx="5138" formatCode="General">
                  <c:v>0.15160444375000043</c:v>
                </c:pt>
                <c:pt idx="5139" formatCode="General">
                  <c:v>0.15073277916666689</c:v>
                </c:pt>
                <c:pt idx="5140" formatCode="General">
                  <c:v>0.15036093333333345</c:v>
                </c:pt>
                <c:pt idx="5141" formatCode="General">
                  <c:v>0.14989008958333402</c:v>
                </c:pt>
                <c:pt idx="5142" formatCode="General">
                  <c:v>0.14947236666666691</c:v>
                </c:pt>
                <c:pt idx="5143" formatCode="General">
                  <c:v>0.14821919791666718</c:v>
                </c:pt>
                <c:pt idx="5144" formatCode="General">
                  <c:v>0.14775801250000051</c:v>
                </c:pt>
                <c:pt idx="5145" formatCode="General">
                  <c:v>0.14682115416666691</c:v>
                </c:pt>
                <c:pt idx="5146" formatCode="General">
                  <c:v>0.14716161041666659</c:v>
                </c:pt>
                <c:pt idx="5147" formatCode="General">
                  <c:v>0.14621509375000047</c:v>
                </c:pt>
                <c:pt idx="5148" formatCode="General">
                  <c:v>0.14696120000000029</c:v>
                </c:pt>
                <c:pt idx="5149" formatCode="General">
                  <c:v>0.14569112916666671</c:v>
                </c:pt>
                <c:pt idx="5150" formatCode="General">
                  <c:v>0.14470597916666689</c:v>
                </c:pt>
                <c:pt idx="5151" formatCode="General">
                  <c:v>0.1443703520833334</c:v>
                </c:pt>
                <c:pt idx="5152" formatCode="General">
                  <c:v>0.14416028333333344</c:v>
                </c:pt>
                <c:pt idx="5153" formatCode="General">
                  <c:v>0.14199440208333364</c:v>
                </c:pt>
                <c:pt idx="5154" formatCode="General">
                  <c:v>0.1402776333333334</c:v>
                </c:pt>
                <c:pt idx="5155" formatCode="General">
                  <c:v>0.13996856666666671</c:v>
                </c:pt>
                <c:pt idx="5156" formatCode="General">
                  <c:v>0.13962086666666662</c:v>
                </c:pt>
                <c:pt idx="5157" formatCode="General">
                  <c:v>0.1401182708333335</c:v>
                </c:pt>
                <c:pt idx="5158" formatCode="General">
                  <c:v>0.14020036666666671</c:v>
                </c:pt>
                <c:pt idx="5159" formatCode="General">
                  <c:v>0.140055491666667</c:v>
                </c:pt>
                <c:pt idx="5160" formatCode="General">
                  <c:v>0.13922246041666694</c:v>
                </c:pt>
                <c:pt idx="5161" formatCode="General">
                  <c:v>0.13900031874999999</c:v>
                </c:pt>
                <c:pt idx="5162" formatCode="General">
                  <c:v>0.13775439375000018</c:v>
                </c:pt>
                <c:pt idx="5163" formatCode="General">
                  <c:v>0.13825179791666675</c:v>
                </c:pt>
                <c:pt idx="5164" formatCode="General">
                  <c:v>0.13965708541666674</c:v>
                </c:pt>
                <c:pt idx="5165" formatCode="General">
                  <c:v>0.14055289583333341</c:v>
                </c:pt>
                <c:pt idx="5166" formatCode="General">
                  <c:v>0.14083298750000017</c:v>
                </c:pt>
                <c:pt idx="5167" formatCode="General">
                  <c:v>0.14031143750000044</c:v>
                </c:pt>
                <c:pt idx="5168" formatCode="General">
                  <c:v>0.13976815624999991</c:v>
                </c:pt>
                <c:pt idx="5169" formatCode="General">
                  <c:v>0.14111066458333341</c:v>
                </c:pt>
                <c:pt idx="5170" formatCode="General">
                  <c:v>0.15098872500000021</c:v>
                </c:pt>
                <c:pt idx="5171" formatCode="General">
                  <c:v>0.14682115416666691</c:v>
                </c:pt>
                <c:pt idx="5172" formatCode="General">
                  <c:v>0.14584807708333344</c:v>
                </c:pt>
                <c:pt idx="5173" formatCode="General">
                  <c:v>0.14259321875000025</c:v>
                </c:pt>
                <c:pt idx="5174" formatCode="General">
                  <c:v>0.14110583541666671</c:v>
                </c:pt>
                <c:pt idx="5175" formatCode="General">
                  <c:v>0.13915243750000034</c:v>
                </c:pt>
                <c:pt idx="5176" formatCode="General">
                  <c:v>0.13794756041666698</c:v>
                </c:pt>
                <c:pt idx="5177" formatCode="General">
                  <c:v>0.13723767291666672</c:v>
                </c:pt>
                <c:pt idx="5178" formatCode="General">
                  <c:v>0.13640705624999994</c:v>
                </c:pt>
                <c:pt idx="5179" formatCode="General">
                  <c:v>0.13566336458333367</c:v>
                </c:pt>
                <c:pt idx="5180" formatCode="General">
                  <c:v>0.13753708124999994</c:v>
                </c:pt>
                <c:pt idx="5181" formatCode="General">
                  <c:v>0.13660988125000004</c:v>
                </c:pt>
                <c:pt idx="5182" formatCode="General">
                  <c:v>0.13678131666666651</c:v>
                </c:pt>
                <c:pt idx="5183" formatCode="General">
                  <c:v>0.13448021875000021</c:v>
                </c:pt>
                <c:pt idx="5184" formatCode="General">
                  <c:v>0.13464682500000008</c:v>
                </c:pt>
                <c:pt idx="5185" formatCode="General">
                  <c:v>0.13524564166666692</c:v>
                </c:pt>
                <c:pt idx="5186" formatCode="General">
                  <c:v>0.13474823750000056</c:v>
                </c:pt>
                <c:pt idx="5187" formatCode="General">
                  <c:v>0.13372445416666701</c:v>
                </c:pt>
                <c:pt idx="5188" formatCode="General">
                  <c:v>0.13287452083333337</c:v>
                </c:pt>
                <c:pt idx="5189" formatCode="General">
                  <c:v>0.13281898541666681</c:v>
                </c:pt>
                <c:pt idx="5190" formatCode="General">
                  <c:v>0.13389106041666671</c:v>
                </c:pt>
                <c:pt idx="5191" formatCode="General">
                  <c:v>0.13336951041666661</c:v>
                </c:pt>
                <c:pt idx="5192" formatCode="General">
                  <c:v>0.13372928333333348</c:v>
                </c:pt>
                <c:pt idx="5193" formatCode="General">
                  <c:v>0.13448987708333326</c:v>
                </c:pt>
                <c:pt idx="5194" formatCode="General">
                  <c:v>0.13368823541666691</c:v>
                </c:pt>
                <c:pt idx="5195" formatCode="General">
                  <c:v>0.1328020833333334</c:v>
                </c:pt>
                <c:pt idx="5196" formatCode="General">
                  <c:v>0.13062171458333338</c:v>
                </c:pt>
                <c:pt idx="5197" formatCode="General">
                  <c:v>0.13303146875000021</c:v>
                </c:pt>
                <c:pt idx="5198" formatCode="General">
                  <c:v>0.13238436041666671</c:v>
                </c:pt>
                <c:pt idx="5199" formatCode="General">
                  <c:v>0.13146198958333374</c:v>
                </c:pt>
                <c:pt idx="5200" formatCode="General">
                  <c:v>0.13099356041666674</c:v>
                </c:pt>
                <c:pt idx="5201" formatCode="General">
                  <c:v>0.13284554583333341</c:v>
                </c:pt>
                <c:pt idx="5202" formatCode="General">
                  <c:v>0.13297834791666671</c:v>
                </c:pt>
                <c:pt idx="5203" formatCode="General">
                  <c:v>0.13477721249999999</c:v>
                </c:pt>
                <c:pt idx="5204" formatCode="General">
                  <c:v>0.14040560624999995</c:v>
                </c:pt>
                <c:pt idx="5205" formatCode="General">
                  <c:v>0.1425425125000003</c:v>
                </c:pt>
                <c:pt idx="5206" formatCode="General">
                  <c:v>0.14203786458333367</c:v>
                </c:pt>
                <c:pt idx="5207" formatCode="General">
                  <c:v>0.14201009687500046</c:v>
                </c:pt>
              </c:numCache>
            </c:numRef>
          </c:yVal>
        </c:ser>
        <c:axId val="183060352"/>
        <c:axId val="183061888"/>
      </c:scatterChart>
      <c:valAx>
        <c:axId val="183060352"/>
        <c:scaling>
          <c:orientation val="minMax"/>
          <c:max val="43343"/>
          <c:min val="38100"/>
        </c:scaling>
        <c:axPos val="b"/>
        <c:numFmt formatCode="m/d/yyyy" sourceLinked="0"/>
        <c:majorTickMark val="none"/>
        <c:minorTickMark val="in"/>
        <c:tickLblPos val="nextTo"/>
        <c:txPr>
          <a:bodyPr rot="2100000" vert="horz"/>
          <a:lstStyle/>
          <a:p>
            <a:pPr>
              <a:defRPr sz="1200" b="0" i="0" u="none" strike="noStrike" baseline="0">
                <a:solidFill>
                  <a:srgbClr val="000000"/>
                </a:solidFill>
                <a:latin typeface="Calibri"/>
                <a:ea typeface="Calibri"/>
                <a:cs typeface="Calibri"/>
              </a:defRPr>
            </a:pPr>
            <a:endParaRPr lang="en-US"/>
          </a:p>
        </c:txPr>
        <c:crossAx val="183061888"/>
        <c:crosses val="autoZero"/>
        <c:crossBetween val="midCat"/>
        <c:majorUnit val="300"/>
      </c:valAx>
      <c:valAx>
        <c:axId val="183061888"/>
        <c:scaling>
          <c:orientation val="minMax"/>
        </c:scaling>
        <c:axPos val="l"/>
        <c:majorGridlines/>
        <c:title>
          <c:tx>
            <c:rich>
              <a:bodyPr/>
              <a:lstStyle/>
              <a:p>
                <a:pPr>
                  <a:defRPr sz="1800" b="1" i="0" u="none" strike="noStrike" baseline="0">
                    <a:solidFill>
                      <a:srgbClr val="000000"/>
                    </a:solidFill>
                    <a:latin typeface="Calibri"/>
                    <a:ea typeface="Calibri"/>
                    <a:cs typeface="Calibri"/>
                  </a:defRPr>
                </a:pPr>
                <a:r>
                  <a:rPr lang="en-US"/>
                  <a:t>Flow, m3/s</a:t>
                </a:r>
              </a:p>
            </c:rich>
          </c:tx>
          <c:layout/>
        </c:title>
        <c:numFmt formatCode="0" sourceLinked="0"/>
        <c:majorTickMark val="none"/>
        <c:tickLblPos val="nextTo"/>
        <c:txPr>
          <a:bodyPr rot="0" vert="horz"/>
          <a:lstStyle/>
          <a:p>
            <a:pPr>
              <a:defRPr sz="1200" b="0" i="0" u="none" strike="noStrike" baseline="0">
                <a:solidFill>
                  <a:srgbClr val="000000"/>
                </a:solidFill>
                <a:latin typeface="Calibri"/>
                <a:ea typeface="Calibri"/>
                <a:cs typeface="Calibri"/>
              </a:defRPr>
            </a:pPr>
            <a:endParaRPr lang="en-US"/>
          </a:p>
        </c:txPr>
        <c:crossAx val="183060352"/>
        <c:crosses val="autoZero"/>
        <c:crossBetween val="midCat"/>
      </c:valAx>
    </c:plotArea>
    <c:legend>
      <c:legendPos val="b"/>
      <c:layout>
        <c:manualLayout>
          <c:xMode val="edge"/>
          <c:yMode val="edge"/>
          <c:x val="0.10267541999997533"/>
          <c:y val="4.8122763063707948E-2"/>
          <c:w val="0.53829747794238281"/>
          <c:h val="7.3846814602720121E-2"/>
        </c:manualLayout>
      </c:layout>
      <c:txPr>
        <a:bodyPr/>
        <a:lstStyle/>
        <a:p>
          <a:pPr>
            <a:defRPr sz="1520" b="1" i="0" u="none" strike="noStrike" baseline="0">
              <a:solidFill>
                <a:srgbClr val="000000"/>
              </a:solidFill>
              <a:latin typeface="Calibri"/>
              <a:ea typeface="Calibri"/>
              <a:cs typeface="Calibri"/>
            </a:defRPr>
          </a:pPr>
          <a:endParaRPr lang="en-US"/>
        </a:p>
      </c:txPr>
    </c:legend>
    <c:plotVisOnly val="1"/>
    <c:dispBlanksAs val="gap"/>
  </c:chart>
  <c:spPr>
    <a:noFill/>
  </c:spPr>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lineChart>
        <c:grouping val="standard"/>
        <c:ser>
          <c:idx val="0"/>
          <c:order val="0"/>
          <c:tx>
            <c:v>Simulated NO3-N (mg/L)</c:v>
          </c:tx>
          <c:marker>
            <c:symbol val="none"/>
          </c:marker>
          <c:cat>
            <c:numRef>
              <c:f>'Karst Model'!$AI$8:$AI$19974</c:f>
              <c:numCache>
                <c:formatCode>m/d/yyyy</c:formatCode>
                <c:ptCount val="19967"/>
                <c:pt idx="0">
                  <c:v>23377</c:v>
                </c:pt>
                <c:pt idx="1">
                  <c:v>23378</c:v>
                </c:pt>
                <c:pt idx="2">
                  <c:v>23379</c:v>
                </c:pt>
                <c:pt idx="3">
                  <c:v>23380</c:v>
                </c:pt>
                <c:pt idx="4">
                  <c:v>23381</c:v>
                </c:pt>
                <c:pt idx="5">
                  <c:v>23382</c:v>
                </c:pt>
                <c:pt idx="6">
                  <c:v>23383</c:v>
                </c:pt>
                <c:pt idx="7">
                  <c:v>23384</c:v>
                </c:pt>
                <c:pt idx="8">
                  <c:v>23385</c:v>
                </c:pt>
                <c:pt idx="9">
                  <c:v>23386</c:v>
                </c:pt>
                <c:pt idx="10">
                  <c:v>23387</c:v>
                </c:pt>
                <c:pt idx="11">
                  <c:v>23388</c:v>
                </c:pt>
                <c:pt idx="12">
                  <c:v>23389</c:v>
                </c:pt>
                <c:pt idx="13">
                  <c:v>23390</c:v>
                </c:pt>
                <c:pt idx="14">
                  <c:v>23391</c:v>
                </c:pt>
                <c:pt idx="15">
                  <c:v>23392</c:v>
                </c:pt>
                <c:pt idx="16">
                  <c:v>23393</c:v>
                </c:pt>
                <c:pt idx="17">
                  <c:v>23394</c:v>
                </c:pt>
                <c:pt idx="18">
                  <c:v>23395</c:v>
                </c:pt>
                <c:pt idx="19">
                  <c:v>23396</c:v>
                </c:pt>
                <c:pt idx="20">
                  <c:v>23397</c:v>
                </c:pt>
                <c:pt idx="21">
                  <c:v>23398</c:v>
                </c:pt>
                <c:pt idx="22">
                  <c:v>23399</c:v>
                </c:pt>
                <c:pt idx="23">
                  <c:v>23400</c:v>
                </c:pt>
                <c:pt idx="24">
                  <c:v>23401</c:v>
                </c:pt>
                <c:pt idx="25">
                  <c:v>23402</c:v>
                </c:pt>
                <c:pt idx="26">
                  <c:v>23403</c:v>
                </c:pt>
                <c:pt idx="27">
                  <c:v>23404</c:v>
                </c:pt>
                <c:pt idx="28">
                  <c:v>23405</c:v>
                </c:pt>
                <c:pt idx="29">
                  <c:v>23406</c:v>
                </c:pt>
                <c:pt idx="30">
                  <c:v>23407</c:v>
                </c:pt>
                <c:pt idx="31">
                  <c:v>23408</c:v>
                </c:pt>
                <c:pt idx="32">
                  <c:v>23409</c:v>
                </c:pt>
                <c:pt idx="33">
                  <c:v>23410</c:v>
                </c:pt>
                <c:pt idx="34">
                  <c:v>23411</c:v>
                </c:pt>
                <c:pt idx="35">
                  <c:v>23412</c:v>
                </c:pt>
                <c:pt idx="36">
                  <c:v>23413</c:v>
                </c:pt>
                <c:pt idx="37">
                  <c:v>23414</c:v>
                </c:pt>
                <c:pt idx="38">
                  <c:v>23415</c:v>
                </c:pt>
                <c:pt idx="39">
                  <c:v>23416</c:v>
                </c:pt>
                <c:pt idx="40">
                  <c:v>23417</c:v>
                </c:pt>
                <c:pt idx="41">
                  <c:v>23418</c:v>
                </c:pt>
                <c:pt idx="42">
                  <c:v>23419</c:v>
                </c:pt>
                <c:pt idx="43">
                  <c:v>23420</c:v>
                </c:pt>
                <c:pt idx="44">
                  <c:v>23421</c:v>
                </c:pt>
                <c:pt idx="45">
                  <c:v>23422</c:v>
                </c:pt>
                <c:pt idx="46">
                  <c:v>23423</c:v>
                </c:pt>
                <c:pt idx="47">
                  <c:v>23424</c:v>
                </c:pt>
                <c:pt idx="48">
                  <c:v>23425</c:v>
                </c:pt>
                <c:pt idx="49">
                  <c:v>23426</c:v>
                </c:pt>
                <c:pt idx="50">
                  <c:v>23427</c:v>
                </c:pt>
                <c:pt idx="51">
                  <c:v>23428</c:v>
                </c:pt>
                <c:pt idx="52">
                  <c:v>23429</c:v>
                </c:pt>
                <c:pt idx="53">
                  <c:v>23430</c:v>
                </c:pt>
                <c:pt idx="54">
                  <c:v>23431</c:v>
                </c:pt>
                <c:pt idx="55">
                  <c:v>23432</c:v>
                </c:pt>
                <c:pt idx="56">
                  <c:v>23433</c:v>
                </c:pt>
                <c:pt idx="57">
                  <c:v>23434</c:v>
                </c:pt>
                <c:pt idx="58">
                  <c:v>23435</c:v>
                </c:pt>
                <c:pt idx="59">
                  <c:v>23436</c:v>
                </c:pt>
                <c:pt idx="60">
                  <c:v>23437</c:v>
                </c:pt>
                <c:pt idx="61">
                  <c:v>23438</c:v>
                </c:pt>
                <c:pt idx="62">
                  <c:v>23439</c:v>
                </c:pt>
                <c:pt idx="63">
                  <c:v>23440</c:v>
                </c:pt>
                <c:pt idx="64">
                  <c:v>23441</c:v>
                </c:pt>
                <c:pt idx="65">
                  <c:v>23442</c:v>
                </c:pt>
                <c:pt idx="66">
                  <c:v>23443</c:v>
                </c:pt>
                <c:pt idx="67">
                  <c:v>23444</c:v>
                </c:pt>
                <c:pt idx="68">
                  <c:v>23445</c:v>
                </c:pt>
                <c:pt idx="69">
                  <c:v>23446</c:v>
                </c:pt>
                <c:pt idx="70">
                  <c:v>23447</c:v>
                </c:pt>
                <c:pt idx="71">
                  <c:v>23448</c:v>
                </c:pt>
                <c:pt idx="72">
                  <c:v>23449</c:v>
                </c:pt>
                <c:pt idx="73">
                  <c:v>23450</c:v>
                </c:pt>
                <c:pt idx="74">
                  <c:v>23451</c:v>
                </c:pt>
                <c:pt idx="75">
                  <c:v>23452</c:v>
                </c:pt>
                <c:pt idx="76">
                  <c:v>23453</c:v>
                </c:pt>
                <c:pt idx="77">
                  <c:v>23454</c:v>
                </c:pt>
                <c:pt idx="78">
                  <c:v>23455</c:v>
                </c:pt>
                <c:pt idx="79">
                  <c:v>23456</c:v>
                </c:pt>
                <c:pt idx="80">
                  <c:v>23457</c:v>
                </c:pt>
                <c:pt idx="81">
                  <c:v>23458</c:v>
                </c:pt>
                <c:pt idx="82">
                  <c:v>23459</c:v>
                </c:pt>
                <c:pt idx="83">
                  <c:v>23460</c:v>
                </c:pt>
                <c:pt idx="84">
                  <c:v>23461</c:v>
                </c:pt>
                <c:pt idx="85">
                  <c:v>23462</c:v>
                </c:pt>
                <c:pt idx="86">
                  <c:v>23463</c:v>
                </c:pt>
                <c:pt idx="87">
                  <c:v>23464</c:v>
                </c:pt>
                <c:pt idx="88">
                  <c:v>23465</c:v>
                </c:pt>
                <c:pt idx="89">
                  <c:v>23466</c:v>
                </c:pt>
                <c:pt idx="90">
                  <c:v>23467</c:v>
                </c:pt>
                <c:pt idx="91">
                  <c:v>23468</c:v>
                </c:pt>
                <c:pt idx="92">
                  <c:v>23469</c:v>
                </c:pt>
                <c:pt idx="93">
                  <c:v>23470</c:v>
                </c:pt>
                <c:pt idx="94">
                  <c:v>23471</c:v>
                </c:pt>
                <c:pt idx="95">
                  <c:v>23472</c:v>
                </c:pt>
                <c:pt idx="96">
                  <c:v>23473</c:v>
                </c:pt>
                <c:pt idx="97">
                  <c:v>23474</c:v>
                </c:pt>
                <c:pt idx="98">
                  <c:v>23475</c:v>
                </c:pt>
                <c:pt idx="99">
                  <c:v>23476</c:v>
                </c:pt>
                <c:pt idx="100">
                  <c:v>23477</c:v>
                </c:pt>
                <c:pt idx="101">
                  <c:v>23478</c:v>
                </c:pt>
                <c:pt idx="102">
                  <c:v>23479</c:v>
                </c:pt>
                <c:pt idx="103">
                  <c:v>23480</c:v>
                </c:pt>
                <c:pt idx="104">
                  <c:v>23481</c:v>
                </c:pt>
                <c:pt idx="105">
                  <c:v>23482</c:v>
                </c:pt>
                <c:pt idx="106">
                  <c:v>23483</c:v>
                </c:pt>
                <c:pt idx="107">
                  <c:v>23484</c:v>
                </c:pt>
                <c:pt idx="108">
                  <c:v>23485</c:v>
                </c:pt>
                <c:pt idx="109">
                  <c:v>23486</c:v>
                </c:pt>
                <c:pt idx="110">
                  <c:v>23487</c:v>
                </c:pt>
                <c:pt idx="111">
                  <c:v>23488</c:v>
                </c:pt>
                <c:pt idx="112">
                  <c:v>23489</c:v>
                </c:pt>
                <c:pt idx="113">
                  <c:v>23490</c:v>
                </c:pt>
                <c:pt idx="114">
                  <c:v>23491</c:v>
                </c:pt>
                <c:pt idx="115">
                  <c:v>23492</c:v>
                </c:pt>
                <c:pt idx="116">
                  <c:v>23493</c:v>
                </c:pt>
                <c:pt idx="117">
                  <c:v>23494</c:v>
                </c:pt>
                <c:pt idx="118">
                  <c:v>23495</c:v>
                </c:pt>
                <c:pt idx="119">
                  <c:v>23496</c:v>
                </c:pt>
                <c:pt idx="120">
                  <c:v>23497</c:v>
                </c:pt>
                <c:pt idx="121">
                  <c:v>23498</c:v>
                </c:pt>
                <c:pt idx="122">
                  <c:v>23499</c:v>
                </c:pt>
                <c:pt idx="123">
                  <c:v>23500</c:v>
                </c:pt>
                <c:pt idx="124">
                  <c:v>23501</c:v>
                </c:pt>
                <c:pt idx="125">
                  <c:v>23502</c:v>
                </c:pt>
                <c:pt idx="126">
                  <c:v>23503</c:v>
                </c:pt>
                <c:pt idx="127">
                  <c:v>23504</c:v>
                </c:pt>
                <c:pt idx="128">
                  <c:v>23505</c:v>
                </c:pt>
                <c:pt idx="129">
                  <c:v>23506</c:v>
                </c:pt>
                <c:pt idx="130">
                  <c:v>23507</c:v>
                </c:pt>
                <c:pt idx="131">
                  <c:v>23508</c:v>
                </c:pt>
                <c:pt idx="132">
                  <c:v>23509</c:v>
                </c:pt>
                <c:pt idx="133">
                  <c:v>23510</c:v>
                </c:pt>
                <c:pt idx="134">
                  <c:v>23511</c:v>
                </c:pt>
                <c:pt idx="135">
                  <c:v>23512</c:v>
                </c:pt>
                <c:pt idx="136">
                  <c:v>23513</c:v>
                </c:pt>
                <c:pt idx="137">
                  <c:v>23514</c:v>
                </c:pt>
                <c:pt idx="138">
                  <c:v>23515</c:v>
                </c:pt>
                <c:pt idx="139">
                  <c:v>23516</c:v>
                </c:pt>
                <c:pt idx="140">
                  <c:v>23517</c:v>
                </c:pt>
                <c:pt idx="141">
                  <c:v>23518</c:v>
                </c:pt>
                <c:pt idx="142">
                  <c:v>23519</c:v>
                </c:pt>
                <c:pt idx="143">
                  <c:v>23520</c:v>
                </c:pt>
                <c:pt idx="144">
                  <c:v>23521</c:v>
                </c:pt>
                <c:pt idx="145">
                  <c:v>23522</c:v>
                </c:pt>
                <c:pt idx="146">
                  <c:v>23523</c:v>
                </c:pt>
                <c:pt idx="147">
                  <c:v>23524</c:v>
                </c:pt>
                <c:pt idx="148">
                  <c:v>23525</c:v>
                </c:pt>
                <c:pt idx="149">
                  <c:v>23526</c:v>
                </c:pt>
                <c:pt idx="150">
                  <c:v>23527</c:v>
                </c:pt>
                <c:pt idx="151">
                  <c:v>23528</c:v>
                </c:pt>
                <c:pt idx="152">
                  <c:v>23529</c:v>
                </c:pt>
                <c:pt idx="153">
                  <c:v>23530</c:v>
                </c:pt>
                <c:pt idx="154">
                  <c:v>23531</c:v>
                </c:pt>
                <c:pt idx="155">
                  <c:v>23532</c:v>
                </c:pt>
                <c:pt idx="156">
                  <c:v>23533</c:v>
                </c:pt>
                <c:pt idx="157">
                  <c:v>23534</c:v>
                </c:pt>
                <c:pt idx="158">
                  <c:v>23535</c:v>
                </c:pt>
                <c:pt idx="159">
                  <c:v>23536</c:v>
                </c:pt>
                <c:pt idx="160">
                  <c:v>23537</c:v>
                </c:pt>
                <c:pt idx="161">
                  <c:v>23538</c:v>
                </c:pt>
                <c:pt idx="162">
                  <c:v>23539</c:v>
                </c:pt>
                <c:pt idx="163">
                  <c:v>23540</c:v>
                </c:pt>
                <c:pt idx="164">
                  <c:v>23541</c:v>
                </c:pt>
                <c:pt idx="165">
                  <c:v>23542</c:v>
                </c:pt>
                <c:pt idx="166">
                  <c:v>23543</c:v>
                </c:pt>
                <c:pt idx="167">
                  <c:v>23544</c:v>
                </c:pt>
                <c:pt idx="168">
                  <c:v>23545</c:v>
                </c:pt>
                <c:pt idx="169">
                  <c:v>23546</c:v>
                </c:pt>
                <c:pt idx="170">
                  <c:v>23547</c:v>
                </c:pt>
                <c:pt idx="171">
                  <c:v>23548</c:v>
                </c:pt>
                <c:pt idx="172">
                  <c:v>23549</c:v>
                </c:pt>
                <c:pt idx="173">
                  <c:v>23550</c:v>
                </c:pt>
                <c:pt idx="174">
                  <c:v>23551</c:v>
                </c:pt>
                <c:pt idx="175">
                  <c:v>23552</c:v>
                </c:pt>
                <c:pt idx="176">
                  <c:v>23553</c:v>
                </c:pt>
                <c:pt idx="177">
                  <c:v>23554</c:v>
                </c:pt>
                <c:pt idx="178">
                  <c:v>23555</c:v>
                </c:pt>
                <c:pt idx="179">
                  <c:v>23556</c:v>
                </c:pt>
                <c:pt idx="180">
                  <c:v>23557</c:v>
                </c:pt>
                <c:pt idx="181">
                  <c:v>23558</c:v>
                </c:pt>
                <c:pt idx="182">
                  <c:v>23559</c:v>
                </c:pt>
                <c:pt idx="183">
                  <c:v>23560</c:v>
                </c:pt>
                <c:pt idx="184">
                  <c:v>23561</c:v>
                </c:pt>
                <c:pt idx="185">
                  <c:v>23562</c:v>
                </c:pt>
                <c:pt idx="186">
                  <c:v>23563</c:v>
                </c:pt>
                <c:pt idx="187">
                  <c:v>23564</c:v>
                </c:pt>
                <c:pt idx="188">
                  <c:v>23565</c:v>
                </c:pt>
                <c:pt idx="189">
                  <c:v>23566</c:v>
                </c:pt>
                <c:pt idx="190">
                  <c:v>23567</c:v>
                </c:pt>
                <c:pt idx="191">
                  <c:v>23568</c:v>
                </c:pt>
                <c:pt idx="192">
                  <c:v>23569</c:v>
                </c:pt>
                <c:pt idx="193">
                  <c:v>23570</c:v>
                </c:pt>
                <c:pt idx="194">
                  <c:v>23571</c:v>
                </c:pt>
                <c:pt idx="195">
                  <c:v>23572</c:v>
                </c:pt>
                <c:pt idx="196">
                  <c:v>23573</c:v>
                </c:pt>
                <c:pt idx="197">
                  <c:v>23574</c:v>
                </c:pt>
                <c:pt idx="198">
                  <c:v>23575</c:v>
                </c:pt>
                <c:pt idx="199">
                  <c:v>23576</c:v>
                </c:pt>
                <c:pt idx="200">
                  <c:v>23577</c:v>
                </c:pt>
                <c:pt idx="201">
                  <c:v>23578</c:v>
                </c:pt>
                <c:pt idx="202">
                  <c:v>23579</c:v>
                </c:pt>
                <c:pt idx="203">
                  <c:v>23580</c:v>
                </c:pt>
                <c:pt idx="204">
                  <c:v>23581</c:v>
                </c:pt>
                <c:pt idx="205">
                  <c:v>23582</c:v>
                </c:pt>
                <c:pt idx="206">
                  <c:v>23583</c:v>
                </c:pt>
                <c:pt idx="207">
                  <c:v>23584</c:v>
                </c:pt>
                <c:pt idx="208">
                  <c:v>23585</c:v>
                </c:pt>
                <c:pt idx="209">
                  <c:v>23586</c:v>
                </c:pt>
                <c:pt idx="210">
                  <c:v>23587</c:v>
                </c:pt>
                <c:pt idx="211">
                  <c:v>23588</c:v>
                </c:pt>
                <c:pt idx="212">
                  <c:v>23589</c:v>
                </c:pt>
                <c:pt idx="213">
                  <c:v>23590</c:v>
                </c:pt>
                <c:pt idx="214">
                  <c:v>23591</c:v>
                </c:pt>
                <c:pt idx="215">
                  <c:v>23592</c:v>
                </c:pt>
                <c:pt idx="216">
                  <c:v>23593</c:v>
                </c:pt>
                <c:pt idx="217">
                  <c:v>23594</c:v>
                </c:pt>
                <c:pt idx="218">
                  <c:v>23595</c:v>
                </c:pt>
                <c:pt idx="219">
                  <c:v>23596</c:v>
                </c:pt>
                <c:pt idx="220">
                  <c:v>23597</c:v>
                </c:pt>
                <c:pt idx="221">
                  <c:v>23598</c:v>
                </c:pt>
                <c:pt idx="222">
                  <c:v>23599</c:v>
                </c:pt>
                <c:pt idx="223">
                  <c:v>23600</c:v>
                </c:pt>
                <c:pt idx="224">
                  <c:v>23601</c:v>
                </c:pt>
                <c:pt idx="225">
                  <c:v>23602</c:v>
                </c:pt>
                <c:pt idx="226">
                  <c:v>23603</c:v>
                </c:pt>
                <c:pt idx="227">
                  <c:v>23604</c:v>
                </c:pt>
                <c:pt idx="228">
                  <c:v>23605</c:v>
                </c:pt>
                <c:pt idx="229">
                  <c:v>23606</c:v>
                </c:pt>
                <c:pt idx="230">
                  <c:v>23607</c:v>
                </c:pt>
                <c:pt idx="231">
                  <c:v>23608</c:v>
                </c:pt>
                <c:pt idx="232">
                  <c:v>23609</c:v>
                </c:pt>
                <c:pt idx="233">
                  <c:v>23610</c:v>
                </c:pt>
                <c:pt idx="234">
                  <c:v>23611</c:v>
                </c:pt>
                <c:pt idx="235">
                  <c:v>23612</c:v>
                </c:pt>
                <c:pt idx="236">
                  <c:v>23613</c:v>
                </c:pt>
                <c:pt idx="237">
                  <c:v>23614</c:v>
                </c:pt>
                <c:pt idx="238">
                  <c:v>23615</c:v>
                </c:pt>
                <c:pt idx="239">
                  <c:v>23616</c:v>
                </c:pt>
                <c:pt idx="240">
                  <c:v>23617</c:v>
                </c:pt>
                <c:pt idx="241">
                  <c:v>23618</c:v>
                </c:pt>
                <c:pt idx="242">
                  <c:v>23619</c:v>
                </c:pt>
                <c:pt idx="243">
                  <c:v>23620</c:v>
                </c:pt>
                <c:pt idx="244">
                  <c:v>23621</c:v>
                </c:pt>
                <c:pt idx="245">
                  <c:v>23622</c:v>
                </c:pt>
                <c:pt idx="246">
                  <c:v>23623</c:v>
                </c:pt>
                <c:pt idx="247">
                  <c:v>23624</c:v>
                </c:pt>
                <c:pt idx="248">
                  <c:v>23625</c:v>
                </c:pt>
                <c:pt idx="249">
                  <c:v>23626</c:v>
                </c:pt>
                <c:pt idx="250">
                  <c:v>23627</c:v>
                </c:pt>
                <c:pt idx="251">
                  <c:v>23628</c:v>
                </c:pt>
                <c:pt idx="252">
                  <c:v>23629</c:v>
                </c:pt>
                <c:pt idx="253">
                  <c:v>23630</c:v>
                </c:pt>
                <c:pt idx="254">
                  <c:v>23631</c:v>
                </c:pt>
                <c:pt idx="255">
                  <c:v>23632</c:v>
                </c:pt>
                <c:pt idx="256">
                  <c:v>23633</c:v>
                </c:pt>
                <c:pt idx="257">
                  <c:v>23634</c:v>
                </c:pt>
                <c:pt idx="258">
                  <c:v>23635</c:v>
                </c:pt>
                <c:pt idx="259">
                  <c:v>23636</c:v>
                </c:pt>
                <c:pt idx="260">
                  <c:v>23637</c:v>
                </c:pt>
                <c:pt idx="261">
                  <c:v>23638</c:v>
                </c:pt>
                <c:pt idx="262">
                  <c:v>23639</c:v>
                </c:pt>
                <c:pt idx="263">
                  <c:v>23640</c:v>
                </c:pt>
                <c:pt idx="264">
                  <c:v>23641</c:v>
                </c:pt>
                <c:pt idx="265">
                  <c:v>23642</c:v>
                </c:pt>
                <c:pt idx="266">
                  <c:v>23643</c:v>
                </c:pt>
                <c:pt idx="267">
                  <c:v>23644</c:v>
                </c:pt>
                <c:pt idx="268">
                  <c:v>23645</c:v>
                </c:pt>
                <c:pt idx="269">
                  <c:v>23646</c:v>
                </c:pt>
                <c:pt idx="270">
                  <c:v>23647</c:v>
                </c:pt>
                <c:pt idx="271">
                  <c:v>23648</c:v>
                </c:pt>
                <c:pt idx="272">
                  <c:v>23649</c:v>
                </c:pt>
                <c:pt idx="273">
                  <c:v>23650</c:v>
                </c:pt>
                <c:pt idx="274">
                  <c:v>23651</c:v>
                </c:pt>
                <c:pt idx="275">
                  <c:v>23652</c:v>
                </c:pt>
                <c:pt idx="276">
                  <c:v>23653</c:v>
                </c:pt>
                <c:pt idx="277">
                  <c:v>23654</c:v>
                </c:pt>
                <c:pt idx="278">
                  <c:v>23655</c:v>
                </c:pt>
                <c:pt idx="279">
                  <c:v>23656</c:v>
                </c:pt>
                <c:pt idx="280">
                  <c:v>23657</c:v>
                </c:pt>
                <c:pt idx="281">
                  <c:v>23658</c:v>
                </c:pt>
                <c:pt idx="282">
                  <c:v>23659</c:v>
                </c:pt>
                <c:pt idx="283">
                  <c:v>23660</c:v>
                </c:pt>
                <c:pt idx="284">
                  <c:v>23661</c:v>
                </c:pt>
                <c:pt idx="285">
                  <c:v>23662</c:v>
                </c:pt>
                <c:pt idx="286">
                  <c:v>23663</c:v>
                </c:pt>
                <c:pt idx="287">
                  <c:v>23664</c:v>
                </c:pt>
                <c:pt idx="288">
                  <c:v>23665</c:v>
                </c:pt>
                <c:pt idx="289">
                  <c:v>23666</c:v>
                </c:pt>
                <c:pt idx="290">
                  <c:v>23667</c:v>
                </c:pt>
                <c:pt idx="291">
                  <c:v>23668</c:v>
                </c:pt>
                <c:pt idx="292">
                  <c:v>23669</c:v>
                </c:pt>
                <c:pt idx="293">
                  <c:v>23670</c:v>
                </c:pt>
                <c:pt idx="294">
                  <c:v>23671</c:v>
                </c:pt>
                <c:pt idx="295">
                  <c:v>23672</c:v>
                </c:pt>
                <c:pt idx="296">
                  <c:v>23673</c:v>
                </c:pt>
                <c:pt idx="297">
                  <c:v>23674</c:v>
                </c:pt>
                <c:pt idx="298">
                  <c:v>23675</c:v>
                </c:pt>
                <c:pt idx="299">
                  <c:v>23676</c:v>
                </c:pt>
                <c:pt idx="300">
                  <c:v>23677</c:v>
                </c:pt>
                <c:pt idx="301">
                  <c:v>23678</c:v>
                </c:pt>
                <c:pt idx="302">
                  <c:v>23679</c:v>
                </c:pt>
                <c:pt idx="303">
                  <c:v>23680</c:v>
                </c:pt>
                <c:pt idx="304">
                  <c:v>23681</c:v>
                </c:pt>
                <c:pt idx="305">
                  <c:v>23682</c:v>
                </c:pt>
                <c:pt idx="306">
                  <c:v>23683</c:v>
                </c:pt>
                <c:pt idx="307">
                  <c:v>23684</c:v>
                </c:pt>
                <c:pt idx="308">
                  <c:v>23685</c:v>
                </c:pt>
                <c:pt idx="309">
                  <c:v>23686</c:v>
                </c:pt>
                <c:pt idx="310">
                  <c:v>23687</c:v>
                </c:pt>
                <c:pt idx="311">
                  <c:v>23688</c:v>
                </c:pt>
                <c:pt idx="312">
                  <c:v>23689</c:v>
                </c:pt>
                <c:pt idx="313">
                  <c:v>23690</c:v>
                </c:pt>
                <c:pt idx="314">
                  <c:v>23691</c:v>
                </c:pt>
                <c:pt idx="315">
                  <c:v>23692</c:v>
                </c:pt>
                <c:pt idx="316">
                  <c:v>23693</c:v>
                </c:pt>
                <c:pt idx="317">
                  <c:v>23694</c:v>
                </c:pt>
                <c:pt idx="318">
                  <c:v>23695</c:v>
                </c:pt>
                <c:pt idx="319">
                  <c:v>23696</c:v>
                </c:pt>
                <c:pt idx="320">
                  <c:v>23697</c:v>
                </c:pt>
                <c:pt idx="321">
                  <c:v>23698</c:v>
                </c:pt>
                <c:pt idx="322">
                  <c:v>23699</c:v>
                </c:pt>
                <c:pt idx="323">
                  <c:v>23700</c:v>
                </c:pt>
                <c:pt idx="324">
                  <c:v>23701</c:v>
                </c:pt>
                <c:pt idx="325">
                  <c:v>23702</c:v>
                </c:pt>
                <c:pt idx="326">
                  <c:v>23703</c:v>
                </c:pt>
                <c:pt idx="327">
                  <c:v>23704</c:v>
                </c:pt>
                <c:pt idx="328">
                  <c:v>23705</c:v>
                </c:pt>
                <c:pt idx="329">
                  <c:v>23706</c:v>
                </c:pt>
                <c:pt idx="330">
                  <c:v>23707</c:v>
                </c:pt>
                <c:pt idx="331">
                  <c:v>23708</c:v>
                </c:pt>
                <c:pt idx="332">
                  <c:v>23709</c:v>
                </c:pt>
                <c:pt idx="333">
                  <c:v>23710</c:v>
                </c:pt>
                <c:pt idx="334">
                  <c:v>23711</c:v>
                </c:pt>
                <c:pt idx="335">
                  <c:v>23712</c:v>
                </c:pt>
                <c:pt idx="336">
                  <c:v>23713</c:v>
                </c:pt>
                <c:pt idx="337">
                  <c:v>23714</c:v>
                </c:pt>
                <c:pt idx="338">
                  <c:v>23715</c:v>
                </c:pt>
                <c:pt idx="339">
                  <c:v>23716</c:v>
                </c:pt>
                <c:pt idx="340">
                  <c:v>23717</c:v>
                </c:pt>
                <c:pt idx="341">
                  <c:v>23718</c:v>
                </c:pt>
                <c:pt idx="342">
                  <c:v>23719</c:v>
                </c:pt>
                <c:pt idx="343">
                  <c:v>23720</c:v>
                </c:pt>
                <c:pt idx="344">
                  <c:v>23721</c:v>
                </c:pt>
                <c:pt idx="345">
                  <c:v>23722</c:v>
                </c:pt>
                <c:pt idx="346">
                  <c:v>23723</c:v>
                </c:pt>
                <c:pt idx="347">
                  <c:v>23724</c:v>
                </c:pt>
                <c:pt idx="348">
                  <c:v>23725</c:v>
                </c:pt>
                <c:pt idx="349">
                  <c:v>23726</c:v>
                </c:pt>
                <c:pt idx="350">
                  <c:v>23727</c:v>
                </c:pt>
                <c:pt idx="351">
                  <c:v>23728</c:v>
                </c:pt>
                <c:pt idx="352">
                  <c:v>23729</c:v>
                </c:pt>
                <c:pt idx="353">
                  <c:v>23730</c:v>
                </c:pt>
                <c:pt idx="354">
                  <c:v>23731</c:v>
                </c:pt>
                <c:pt idx="355">
                  <c:v>23732</c:v>
                </c:pt>
                <c:pt idx="356">
                  <c:v>23733</c:v>
                </c:pt>
                <c:pt idx="357">
                  <c:v>23734</c:v>
                </c:pt>
                <c:pt idx="358">
                  <c:v>23735</c:v>
                </c:pt>
                <c:pt idx="359">
                  <c:v>23736</c:v>
                </c:pt>
                <c:pt idx="360">
                  <c:v>23737</c:v>
                </c:pt>
                <c:pt idx="361">
                  <c:v>23738</c:v>
                </c:pt>
                <c:pt idx="362">
                  <c:v>23739</c:v>
                </c:pt>
                <c:pt idx="363">
                  <c:v>23740</c:v>
                </c:pt>
                <c:pt idx="364">
                  <c:v>23741</c:v>
                </c:pt>
                <c:pt idx="365">
                  <c:v>23742</c:v>
                </c:pt>
                <c:pt idx="366">
                  <c:v>23743</c:v>
                </c:pt>
                <c:pt idx="367">
                  <c:v>23744</c:v>
                </c:pt>
                <c:pt idx="368">
                  <c:v>23745</c:v>
                </c:pt>
                <c:pt idx="369">
                  <c:v>23746</c:v>
                </c:pt>
                <c:pt idx="370">
                  <c:v>23747</c:v>
                </c:pt>
                <c:pt idx="371">
                  <c:v>23748</c:v>
                </c:pt>
                <c:pt idx="372">
                  <c:v>23749</c:v>
                </c:pt>
                <c:pt idx="373">
                  <c:v>23750</c:v>
                </c:pt>
                <c:pt idx="374">
                  <c:v>23751</c:v>
                </c:pt>
                <c:pt idx="375">
                  <c:v>23752</c:v>
                </c:pt>
                <c:pt idx="376">
                  <c:v>23753</c:v>
                </c:pt>
                <c:pt idx="377">
                  <c:v>23754</c:v>
                </c:pt>
                <c:pt idx="378">
                  <c:v>23755</c:v>
                </c:pt>
                <c:pt idx="379">
                  <c:v>23756</c:v>
                </c:pt>
                <c:pt idx="380">
                  <c:v>23757</c:v>
                </c:pt>
                <c:pt idx="381">
                  <c:v>23758</c:v>
                </c:pt>
                <c:pt idx="382">
                  <c:v>23759</c:v>
                </c:pt>
                <c:pt idx="383">
                  <c:v>23760</c:v>
                </c:pt>
                <c:pt idx="384">
                  <c:v>23761</c:v>
                </c:pt>
                <c:pt idx="385">
                  <c:v>23762</c:v>
                </c:pt>
                <c:pt idx="386">
                  <c:v>23763</c:v>
                </c:pt>
                <c:pt idx="387">
                  <c:v>23764</c:v>
                </c:pt>
                <c:pt idx="388">
                  <c:v>23765</c:v>
                </c:pt>
                <c:pt idx="389">
                  <c:v>23766</c:v>
                </c:pt>
                <c:pt idx="390">
                  <c:v>23767</c:v>
                </c:pt>
                <c:pt idx="391">
                  <c:v>23768</c:v>
                </c:pt>
                <c:pt idx="392">
                  <c:v>23769</c:v>
                </c:pt>
                <c:pt idx="393">
                  <c:v>23770</c:v>
                </c:pt>
                <c:pt idx="394">
                  <c:v>23771</c:v>
                </c:pt>
                <c:pt idx="395">
                  <c:v>23772</c:v>
                </c:pt>
                <c:pt idx="396">
                  <c:v>23773</c:v>
                </c:pt>
                <c:pt idx="397">
                  <c:v>23774</c:v>
                </c:pt>
                <c:pt idx="398">
                  <c:v>23775</c:v>
                </c:pt>
                <c:pt idx="399">
                  <c:v>23776</c:v>
                </c:pt>
                <c:pt idx="400">
                  <c:v>23777</c:v>
                </c:pt>
                <c:pt idx="401">
                  <c:v>23778</c:v>
                </c:pt>
                <c:pt idx="402">
                  <c:v>23779</c:v>
                </c:pt>
                <c:pt idx="403">
                  <c:v>23780</c:v>
                </c:pt>
                <c:pt idx="404">
                  <c:v>23781</c:v>
                </c:pt>
                <c:pt idx="405">
                  <c:v>23782</c:v>
                </c:pt>
                <c:pt idx="406">
                  <c:v>23783</c:v>
                </c:pt>
                <c:pt idx="407">
                  <c:v>23784</c:v>
                </c:pt>
                <c:pt idx="408">
                  <c:v>23785</c:v>
                </c:pt>
                <c:pt idx="409">
                  <c:v>23786</c:v>
                </c:pt>
                <c:pt idx="410">
                  <c:v>23787</c:v>
                </c:pt>
                <c:pt idx="411">
                  <c:v>23788</c:v>
                </c:pt>
                <c:pt idx="412">
                  <c:v>23789</c:v>
                </c:pt>
                <c:pt idx="413">
                  <c:v>23790</c:v>
                </c:pt>
                <c:pt idx="414">
                  <c:v>23791</c:v>
                </c:pt>
                <c:pt idx="415">
                  <c:v>23792</c:v>
                </c:pt>
                <c:pt idx="416">
                  <c:v>23793</c:v>
                </c:pt>
                <c:pt idx="417">
                  <c:v>23794</c:v>
                </c:pt>
                <c:pt idx="418">
                  <c:v>23795</c:v>
                </c:pt>
                <c:pt idx="419">
                  <c:v>23796</c:v>
                </c:pt>
                <c:pt idx="420">
                  <c:v>23797</c:v>
                </c:pt>
                <c:pt idx="421">
                  <c:v>23798</c:v>
                </c:pt>
                <c:pt idx="422">
                  <c:v>23799</c:v>
                </c:pt>
                <c:pt idx="423">
                  <c:v>23800</c:v>
                </c:pt>
                <c:pt idx="424">
                  <c:v>23801</c:v>
                </c:pt>
                <c:pt idx="425">
                  <c:v>23802</c:v>
                </c:pt>
                <c:pt idx="426">
                  <c:v>23803</c:v>
                </c:pt>
                <c:pt idx="427">
                  <c:v>23804</c:v>
                </c:pt>
                <c:pt idx="428">
                  <c:v>23805</c:v>
                </c:pt>
                <c:pt idx="429">
                  <c:v>23806</c:v>
                </c:pt>
                <c:pt idx="430">
                  <c:v>23807</c:v>
                </c:pt>
                <c:pt idx="431">
                  <c:v>23808</c:v>
                </c:pt>
                <c:pt idx="432">
                  <c:v>23809</c:v>
                </c:pt>
                <c:pt idx="433">
                  <c:v>23810</c:v>
                </c:pt>
                <c:pt idx="434">
                  <c:v>23811</c:v>
                </c:pt>
                <c:pt idx="435">
                  <c:v>23812</c:v>
                </c:pt>
                <c:pt idx="436">
                  <c:v>23813</c:v>
                </c:pt>
                <c:pt idx="437">
                  <c:v>23814</c:v>
                </c:pt>
                <c:pt idx="438">
                  <c:v>23815</c:v>
                </c:pt>
                <c:pt idx="439">
                  <c:v>23816</c:v>
                </c:pt>
                <c:pt idx="440">
                  <c:v>23817</c:v>
                </c:pt>
                <c:pt idx="441">
                  <c:v>23818</c:v>
                </c:pt>
                <c:pt idx="442">
                  <c:v>23819</c:v>
                </c:pt>
                <c:pt idx="443">
                  <c:v>23820</c:v>
                </c:pt>
                <c:pt idx="444">
                  <c:v>23821</c:v>
                </c:pt>
                <c:pt idx="445">
                  <c:v>23822</c:v>
                </c:pt>
                <c:pt idx="446">
                  <c:v>23823</c:v>
                </c:pt>
                <c:pt idx="447">
                  <c:v>23824</c:v>
                </c:pt>
                <c:pt idx="448">
                  <c:v>23825</c:v>
                </c:pt>
                <c:pt idx="449">
                  <c:v>23826</c:v>
                </c:pt>
                <c:pt idx="450">
                  <c:v>23827</c:v>
                </c:pt>
                <c:pt idx="451">
                  <c:v>23828</c:v>
                </c:pt>
                <c:pt idx="452">
                  <c:v>23829</c:v>
                </c:pt>
                <c:pt idx="453">
                  <c:v>23830</c:v>
                </c:pt>
                <c:pt idx="454">
                  <c:v>23831</c:v>
                </c:pt>
                <c:pt idx="455">
                  <c:v>23832</c:v>
                </c:pt>
                <c:pt idx="456">
                  <c:v>23833</c:v>
                </c:pt>
                <c:pt idx="457">
                  <c:v>23834</c:v>
                </c:pt>
                <c:pt idx="458">
                  <c:v>23835</c:v>
                </c:pt>
                <c:pt idx="459">
                  <c:v>23836</c:v>
                </c:pt>
                <c:pt idx="460">
                  <c:v>23837</c:v>
                </c:pt>
                <c:pt idx="461">
                  <c:v>23838</c:v>
                </c:pt>
                <c:pt idx="462">
                  <c:v>23839</c:v>
                </c:pt>
                <c:pt idx="463">
                  <c:v>23840</c:v>
                </c:pt>
                <c:pt idx="464">
                  <c:v>23841</c:v>
                </c:pt>
                <c:pt idx="465">
                  <c:v>23842</c:v>
                </c:pt>
                <c:pt idx="466">
                  <c:v>23843</c:v>
                </c:pt>
                <c:pt idx="467">
                  <c:v>23844</c:v>
                </c:pt>
                <c:pt idx="468">
                  <c:v>23845</c:v>
                </c:pt>
                <c:pt idx="469">
                  <c:v>23846</c:v>
                </c:pt>
                <c:pt idx="470">
                  <c:v>23847</c:v>
                </c:pt>
                <c:pt idx="471">
                  <c:v>23848</c:v>
                </c:pt>
                <c:pt idx="472">
                  <c:v>23849</c:v>
                </c:pt>
                <c:pt idx="473">
                  <c:v>23850</c:v>
                </c:pt>
                <c:pt idx="474">
                  <c:v>23851</c:v>
                </c:pt>
                <c:pt idx="475">
                  <c:v>23852</c:v>
                </c:pt>
                <c:pt idx="476">
                  <c:v>23853</c:v>
                </c:pt>
                <c:pt idx="477">
                  <c:v>23854</c:v>
                </c:pt>
                <c:pt idx="478">
                  <c:v>23855</c:v>
                </c:pt>
                <c:pt idx="479">
                  <c:v>23856</c:v>
                </c:pt>
                <c:pt idx="480">
                  <c:v>23857</c:v>
                </c:pt>
                <c:pt idx="481">
                  <c:v>23858</c:v>
                </c:pt>
                <c:pt idx="482">
                  <c:v>23859</c:v>
                </c:pt>
                <c:pt idx="483">
                  <c:v>23860</c:v>
                </c:pt>
                <c:pt idx="484">
                  <c:v>23861</c:v>
                </c:pt>
                <c:pt idx="485">
                  <c:v>23862</c:v>
                </c:pt>
                <c:pt idx="486">
                  <c:v>23863</c:v>
                </c:pt>
                <c:pt idx="487">
                  <c:v>23864</c:v>
                </c:pt>
                <c:pt idx="488">
                  <c:v>23865</c:v>
                </c:pt>
                <c:pt idx="489">
                  <c:v>23866</c:v>
                </c:pt>
                <c:pt idx="490">
                  <c:v>23867</c:v>
                </c:pt>
                <c:pt idx="491">
                  <c:v>23868</c:v>
                </c:pt>
                <c:pt idx="492">
                  <c:v>23869</c:v>
                </c:pt>
                <c:pt idx="493">
                  <c:v>23870</c:v>
                </c:pt>
                <c:pt idx="494">
                  <c:v>23871</c:v>
                </c:pt>
                <c:pt idx="495">
                  <c:v>23872</c:v>
                </c:pt>
                <c:pt idx="496">
                  <c:v>23873</c:v>
                </c:pt>
                <c:pt idx="497">
                  <c:v>23874</c:v>
                </c:pt>
                <c:pt idx="498">
                  <c:v>23875</c:v>
                </c:pt>
                <c:pt idx="499">
                  <c:v>23876</c:v>
                </c:pt>
                <c:pt idx="500">
                  <c:v>23877</c:v>
                </c:pt>
                <c:pt idx="501">
                  <c:v>23878</c:v>
                </c:pt>
                <c:pt idx="502">
                  <c:v>23879</c:v>
                </c:pt>
                <c:pt idx="503">
                  <c:v>23880</c:v>
                </c:pt>
                <c:pt idx="504">
                  <c:v>23881</c:v>
                </c:pt>
                <c:pt idx="505">
                  <c:v>23882</c:v>
                </c:pt>
                <c:pt idx="506">
                  <c:v>23883</c:v>
                </c:pt>
                <c:pt idx="507">
                  <c:v>23884</c:v>
                </c:pt>
                <c:pt idx="508">
                  <c:v>23885</c:v>
                </c:pt>
                <c:pt idx="509">
                  <c:v>23886</c:v>
                </c:pt>
                <c:pt idx="510">
                  <c:v>23887</c:v>
                </c:pt>
                <c:pt idx="511">
                  <c:v>23888</c:v>
                </c:pt>
                <c:pt idx="512">
                  <c:v>23889</c:v>
                </c:pt>
                <c:pt idx="513">
                  <c:v>23890</c:v>
                </c:pt>
                <c:pt idx="514">
                  <c:v>23891</c:v>
                </c:pt>
                <c:pt idx="515">
                  <c:v>23892</c:v>
                </c:pt>
                <c:pt idx="516">
                  <c:v>23893</c:v>
                </c:pt>
                <c:pt idx="517">
                  <c:v>23894</c:v>
                </c:pt>
                <c:pt idx="518">
                  <c:v>23895</c:v>
                </c:pt>
                <c:pt idx="519">
                  <c:v>23896</c:v>
                </c:pt>
                <c:pt idx="520">
                  <c:v>23897</c:v>
                </c:pt>
                <c:pt idx="521">
                  <c:v>23898</c:v>
                </c:pt>
                <c:pt idx="522">
                  <c:v>23899</c:v>
                </c:pt>
                <c:pt idx="523">
                  <c:v>23900</c:v>
                </c:pt>
                <c:pt idx="524">
                  <c:v>23901</c:v>
                </c:pt>
                <c:pt idx="525">
                  <c:v>23902</c:v>
                </c:pt>
                <c:pt idx="526">
                  <c:v>23903</c:v>
                </c:pt>
                <c:pt idx="527">
                  <c:v>23904</c:v>
                </c:pt>
                <c:pt idx="528">
                  <c:v>23905</c:v>
                </c:pt>
                <c:pt idx="529">
                  <c:v>23906</c:v>
                </c:pt>
                <c:pt idx="530">
                  <c:v>23907</c:v>
                </c:pt>
                <c:pt idx="531">
                  <c:v>23908</c:v>
                </c:pt>
                <c:pt idx="532">
                  <c:v>23909</c:v>
                </c:pt>
                <c:pt idx="533">
                  <c:v>23910</c:v>
                </c:pt>
                <c:pt idx="534">
                  <c:v>23911</c:v>
                </c:pt>
                <c:pt idx="535">
                  <c:v>23912</c:v>
                </c:pt>
                <c:pt idx="536">
                  <c:v>23913</c:v>
                </c:pt>
                <c:pt idx="537">
                  <c:v>23914</c:v>
                </c:pt>
                <c:pt idx="538">
                  <c:v>23915</c:v>
                </c:pt>
                <c:pt idx="539">
                  <c:v>23916</c:v>
                </c:pt>
                <c:pt idx="540">
                  <c:v>23917</c:v>
                </c:pt>
                <c:pt idx="541">
                  <c:v>23918</c:v>
                </c:pt>
                <c:pt idx="542">
                  <c:v>23919</c:v>
                </c:pt>
                <c:pt idx="543">
                  <c:v>23920</c:v>
                </c:pt>
                <c:pt idx="544">
                  <c:v>23921</c:v>
                </c:pt>
                <c:pt idx="545">
                  <c:v>23922</c:v>
                </c:pt>
                <c:pt idx="546">
                  <c:v>23923</c:v>
                </c:pt>
                <c:pt idx="547">
                  <c:v>23924</c:v>
                </c:pt>
                <c:pt idx="548">
                  <c:v>23925</c:v>
                </c:pt>
                <c:pt idx="549">
                  <c:v>23926</c:v>
                </c:pt>
                <c:pt idx="550">
                  <c:v>23927</c:v>
                </c:pt>
                <c:pt idx="551">
                  <c:v>23928</c:v>
                </c:pt>
                <c:pt idx="552">
                  <c:v>23929</c:v>
                </c:pt>
                <c:pt idx="553">
                  <c:v>23930</c:v>
                </c:pt>
                <c:pt idx="554">
                  <c:v>23931</c:v>
                </c:pt>
                <c:pt idx="555">
                  <c:v>23932</c:v>
                </c:pt>
                <c:pt idx="556">
                  <c:v>23933</c:v>
                </c:pt>
                <c:pt idx="557">
                  <c:v>23934</c:v>
                </c:pt>
                <c:pt idx="558">
                  <c:v>23935</c:v>
                </c:pt>
                <c:pt idx="559">
                  <c:v>23936</c:v>
                </c:pt>
                <c:pt idx="560">
                  <c:v>23937</c:v>
                </c:pt>
                <c:pt idx="561">
                  <c:v>23938</c:v>
                </c:pt>
                <c:pt idx="562">
                  <c:v>23939</c:v>
                </c:pt>
                <c:pt idx="563">
                  <c:v>23940</c:v>
                </c:pt>
                <c:pt idx="564">
                  <c:v>23941</c:v>
                </c:pt>
                <c:pt idx="565">
                  <c:v>23942</c:v>
                </c:pt>
                <c:pt idx="566">
                  <c:v>23943</c:v>
                </c:pt>
                <c:pt idx="567">
                  <c:v>23944</c:v>
                </c:pt>
                <c:pt idx="568">
                  <c:v>23945</c:v>
                </c:pt>
                <c:pt idx="569">
                  <c:v>23946</c:v>
                </c:pt>
                <c:pt idx="570">
                  <c:v>23947</c:v>
                </c:pt>
                <c:pt idx="571">
                  <c:v>23948</c:v>
                </c:pt>
                <c:pt idx="572">
                  <c:v>23949</c:v>
                </c:pt>
                <c:pt idx="573">
                  <c:v>23950</c:v>
                </c:pt>
                <c:pt idx="574">
                  <c:v>23951</c:v>
                </c:pt>
                <c:pt idx="575">
                  <c:v>23952</c:v>
                </c:pt>
                <c:pt idx="576">
                  <c:v>23953</c:v>
                </c:pt>
                <c:pt idx="577">
                  <c:v>23954</c:v>
                </c:pt>
                <c:pt idx="578">
                  <c:v>23955</c:v>
                </c:pt>
                <c:pt idx="579">
                  <c:v>23956</c:v>
                </c:pt>
                <c:pt idx="580">
                  <c:v>23957</c:v>
                </c:pt>
                <c:pt idx="581">
                  <c:v>23958</c:v>
                </c:pt>
                <c:pt idx="582">
                  <c:v>23959</c:v>
                </c:pt>
                <c:pt idx="583">
                  <c:v>23960</c:v>
                </c:pt>
                <c:pt idx="584">
                  <c:v>23961</c:v>
                </c:pt>
                <c:pt idx="585">
                  <c:v>23962</c:v>
                </c:pt>
                <c:pt idx="586">
                  <c:v>23963</c:v>
                </c:pt>
                <c:pt idx="587">
                  <c:v>23964</c:v>
                </c:pt>
                <c:pt idx="588">
                  <c:v>23965</c:v>
                </c:pt>
                <c:pt idx="589">
                  <c:v>23966</c:v>
                </c:pt>
                <c:pt idx="590">
                  <c:v>23967</c:v>
                </c:pt>
                <c:pt idx="591">
                  <c:v>23968</c:v>
                </c:pt>
                <c:pt idx="592">
                  <c:v>23969</c:v>
                </c:pt>
                <c:pt idx="593">
                  <c:v>23970</c:v>
                </c:pt>
                <c:pt idx="594">
                  <c:v>23971</c:v>
                </c:pt>
                <c:pt idx="595">
                  <c:v>23972</c:v>
                </c:pt>
                <c:pt idx="596">
                  <c:v>23973</c:v>
                </c:pt>
                <c:pt idx="597">
                  <c:v>23974</c:v>
                </c:pt>
                <c:pt idx="598">
                  <c:v>23975</c:v>
                </c:pt>
                <c:pt idx="599">
                  <c:v>23976</c:v>
                </c:pt>
                <c:pt idx="600">
                  <c:v>23977</c:v>
                </c:pt>
                <c:pt idx="601">
                  <c:v>23978</c:v>
                </c:pt>
                <c:pt idx="602">
                  <c:v>23979</c:v>
                </c:pt>
                <c:pt idx="603">
                  <c:v>23980</c:v>
                </c:pt>
                <c:pt idx="604">
                  <c:v>23981</c:v>
                </c:pt>
                <c:pt idx="605">
                  <c:v>23982</c:v>
                </c:pt>
                <c:pt idx="606">
                  <c:v>23983</c:v>
                </c:pt>
                <c:pt idx="607">
                  <c:v>23984</c:v>
                </c:pt>
                <c:pt idx="608">
                  <c:v>23985</c:v>
                </c:pt>
                <c:pt idx="609">
                  <c:v>23986</c:v>
                </c:pt>
                <c:pt idx="610">
                  <c:v>23987</c:v>
                </c:pt>
                <c:pt idx="611">
                  <c:v>23988</c:v>
                </c:pt>
                <c:pt idx="612">
                  <c:v>23989</c:v>
                </c:pt>
                <c:pt idx="613">
                  <c:v>23990</c:v>
                </c:pt>
                <c:pt idx="614">
                  <c:v>23991</c:v>
                </c:pt>
                <c:pt idx="615">
                  <c:v>23992</c:v>
                </c:pt>
                <c:pt idx="616">
                  <c:v>23993</c:v>
                </c:pt>
                <c:pt idx="617">
                  <c:v>23994</c:v>
                </c:pt>
                <c:pt idx="618">
                  <c:v>23995</c:v>
                </c:pt>
                <c:pt idx="619">
                  <c:v>23996</c:v>
                </c:pt>
                <c:pt idx="620">
                  <c:v>23997</c:v>
                </c:pt>
                <c:pt idx="621">
                  <c:v>23998</c:v>
                </c:pt>
                <c:pt idx="622">
                  <c:v>23999</c:v>
                </c:pt>
                <c:pt idx="623">
                  <c:v>24000</c:v>
                </c:pt>
                <c:pt idx="624">
                  <c:v>24001</c:v>
                </c:pt>
                <c:pt idx="625">
                  <c:v>24002</c:v>
                </c:pt>
                <c:pt idx="626">
                  <c:v>24003</c:v>
                </c:pt>
                <c:pt idx="627">
                  <c:v>24004</c:v>
                </c:pt>
                <c:pt idx="628">
                  <c:v>24005</c:v>
                </c:pt>
                <c:pt idx="629">
                  <c:v>24006</c:v>
                </c:pt>
                <c:pt idx="630">
                  <c:v>24007</c:v>
                </c:pt>
                <c:pt idx="631">
                  <c:v>24008</c:v>
                </c:pt>
                <c:pt idx="632">
                  <c:v>24009</c:v>
                </c:pt>
                <c:pt idx="633">
                  <c:v>24010</c:v>
                </c:pt>
                <c:pt idx="634">
                  <c:v>24011</c:v>
                </c:pt>
                <c:pt idx="635">
                  <c:v>24012</c:v>
                </c:pt>
                <c:pt idx="636">
                  <c:v>24013</c:v>
                </c:pt>
                <c:pt idx="637">
                  <c:v>24014</c:v>
                </c:pt>
                <c:pt idx="638">
                  <c:v>24015</c:v>
                </c:pt>
                <c:pt idx="639">
                  <c:v>24016</c:v>
                </c:pt>
                <c:pt idx="640">
                  <c:v>24017</c:v>
                </c:pt>
                <c:pt idx="641">
                  <c:v>24018</c:v>
                </c:pt>
                <c:pt idx="642">
                  <c:v>24019</c:v>
                </c:pt>
                <c:pt idx="643">
                  <c:v>24020</c:v>
                </c:pt>
                <c:pt idx="644">
                  <c:v>24021</c:v>
                </c:pt>
                <c:pt idx="645">
                  <c:v>24022</c:v>
                </c:pt>
                <c:pt idx="646">
                  <c:v>24023</c:v>
                </c:pt>
                <c:pt idx="647">
                  <c:v>24024</c:v>
                </c:pt>
                <c:pt idx="648">
                  <c:v>24025</c:v>
                </c:pt>
                <c:pt idx="649">
                  <c:v>24026</c:v>
                </c:pt>
                <c:pt idx="650">
                  <c:v>24027</c:v>
                </c:pt>
                <c:pt idx="651">
                  <c:v>24028</c:v>
                </c:pt>
                <c:pt idx="652">
                  <c:v>24029</c:v>
                </c:pt>
                <c:pt idx="653">
                  <c:v>24030</c:v>
                </c:pt>
                <c:pt idx="654">
                  <c:v>24031</c:v>
                </c:pt>
                <c:pt idx="655">
                  <c:v>24032</c:v>
                </c:pt>
                <c:pt idx="656">
                  <c:v>24033</c:v>
                </c:pt>
                <c:pt idx="657">
                  <c:v>24034</c:v>
                </c:pt>
                <c:pt idx="658">
                  <c:v>24035</c:v>
                </c:pt>
                <c:pt idx="659">
                  <c:v>24036</c:v>
                </c:pt>
                <c:pt idx="660">
                  <c:v>24037</c:v>
                </c:pt>
                <c:pt idx="661">
                  <c:v>24038</c:v>
                </c:pt>
                <c:pt idx="662">
                  <c:v>24039</c:v>
                </c:pt>
                <c:pt idx="663">
                  <c:v>24040</c:v>
                </c:pt>
                <c:pt idx="664">
                  <c:v>24041</c:v>
                </c:pt>
                <c:pt idx="665">
                  <c:v>24042</c:v>
                </c:pt>
                <c:pt idx="666">
                  <c:v>24043</c:v>
                </c:pt>
                <c:pt idx="667">
                  <c:v>24044</c:v>
                </c:pt>
                <c:pt idx="668">
                  <c:v>24045</c:v>
                </c:pt>
                <c:pt idx="669">
                  <c:v>24046</c:v>
                </c:pt>
                <c:pt idx="670">
                  <c:v>24047</c:v>
                </c:pt>
                <c:pt idx="671">
                  <c:v>24048</c:v>
                </c:pt>
                <c:pt idx="672">
                  <c:v>24049</c:v>
                </c:pt>
                <c:pt idx="673">
                  <c:v>24050</c:v>
                </c:pt>
                <c:pt idx="674">
                  <c:v>24051</c:v>
                </c:pt>
                <c:pt idx="675">
                  <c:v>24052</c:v>
                </c:pt>
                <c:pt idx="676">
                  <c:v>24053</c:v>
                </c:pt>
                <c:pt idx="677">
                  <c:v>24054</c:v>
                </c:pt>
                <c:pt idx="678">
                  <c:v>24055</c:v>
                </c:pt>
                <c:pt idx="679">
                  <c:v>24056</c:v>
                </c:pt>
                <c:pt idx="680">
                  <c:v>24057</c:v>
                </c:pt>
                <c:pt idx="681">
                  <c:v>24058</c:v>
                </c:pt>
                <c:pt idx="682">
                  <c:v>24059</c:v>
                </c:pt>
                <c:pt idx="683">
                  <c:v>24060</c:v>
                </c:pt>
                <c:pt idx="684">
                  <c:v>24061</c:v>
                </c:pt>
                <c:pt idx="685">
                  <c:v>24062</c:v>
                </c:pt>
                <c:pt idx="686">
                  <c:v>24063</c:v>
                </c:pt>
                <c:pt idx="687">
                  <c:v>24064</c:v>
                </c:pt>
                <c:pt idx="688">
                  <c:v>24065</c:v>
                </c:pt>
                <c:pt idx="689">
                  <c:v>24066</c:v>
                </c:pt>
                <c:pt idx="690">
                  <c:v>24067</c:v>
                </c:pt>
                <c:pt idx="691">
                  <c:v>24068</c:v>
                </c:pt>
                <c:pt idx="692">
                  <c:v>24069</c:v>
                </c:pt>
                <c:pt idx="693">
                  <c:v>24070</c:v>
                </c:pt>
                <c:pt idx="694">
                  <c:v>24071</c:v>
                </c:pt>
                <c:pt idx="695">
                  <c:v>24072</c:v>
                </c:pt>
                <c:pt idx="696">
                  <c:v>24073</c:v>
                </c:pt>
                <c:pt idx="697">
                  <c:v>24074</c:v>
                </c:pt>
                <c:pt idx="698">
                  <c:v>24075</c:v>
                </c:pt>
                <c:pt idx="699">
                  <c:v>24076</c:v>
                </c:pt>
                <c:pt idx="700">
                  <c:v>24077</c:v>
                </c:pt>
                <c:pt idx="701">
                  <c:v>24078</c:v>
                </c:pt>
                <c:pt idx="702">
                  <c:v>24079</c:v>
                </c:pt>
                <c:pt idx="703">
                  <c:v>24080</c:v>
                </c:pt>
                <c:pt idx="704">
                  <c:v>24081</c:v>
                </c:pt>
                <c:pt idx="705">
                  <c:v>24082</c:v>
                </c:pt>
                <c:pt idx="706">
                  <c:v>24083</c:v>
                </c:pt>
                <c:pt idx="707">
                  <c:v>24084</c:v>
                </c:pt>
                <c:pt idx="708">
                  <c:v>24085</c:v>
                </c:pt>
                <c:pt idx="709">
                  <c:v>24086</c:v>
                </c:pt>
                <c:pt idx="710">
                  <c:v>24087</c:v>
                </c:pt>
                <c:pt idx="711">
                  <c:v>24088</c:v>
                </c:pt>
                <c:pt idx="712">
                  <c:v>24089</c:v>
                </c:pt>
                <c:pt idx="713">
                  <c:v>24090</c:v>
                </c:pt>
                <c:pt idx="714">
                  <c:v>24091</c:v>
                </c:pt>
                <c:pt idx="715">
                  <c:v>24092</c:v>
                </c:pt>
                <c:pt idx="716">
                  <c:v>24093</c:v>
                </c:pt>
                <c:pt idx="717">
                  <c:v>24094</c:v>
                </c:pt>
                <c:pt idx="718">
                  <c:v>24095</c:v>
                </c:pt>
                <c:pt idx="719">
                  <c:v>24096</c:v>
                </c:pt>
                <c:pt idx="720">
                  <c:v>24097</c:v>
                </c:pt>
                <c:pt idx="721">
                  <c:v>24098</c:v>
                </c:pt>
                <c:pt idx="722">
                  <c:v>24099</c:v>
                </c:pt>
                <c:pt idx="723">
                  <c:v>24100</c:v>
                </c:pt>
                <c:pt idx="724">
                  <c:v>24101</c:v>
                </c:pt>
                <c:pt idx="725">
                  <c:v>24102</c:v>
                </c:pt>
                <c:pt idx="726">
                  <c:v>24103</c:v>
                </c:pt>
                <c:pt idx="727">
                  <c:v>24104</c:v>
                </c:pt>
                <c:pt idx="728">
                  <c:v>24105</c:v>
                </c:pt>
                <c:pt idx="729">
                  <c:v>24106</c:v>
                </c:pt>
                <c:pt idx="730">
                  <c:v>24107</c:v>
                </c:pt>
                <c:pt idx="731">
                  <c:v>24108</c:v>
                </c:pt>
                <c:pt idx="732">
                  <c:v>24109</c:v>
                </c:pt>
                <c:pt idx="733">
                  <c:v>24110</c:v>
                </c:pt>
                <c:pt idx="734">
                  <c:v>24111</c:v>
                </c:pt>
                <c:pt idx="735">
                  <c:v>24112</c:v>
                </c:pt>
                <c:pt idx="736">
                  <c:v>24113</c:v>
                </c:pt>
                <c:pt idx="737">
                  <c:v>24114</c:v>
                </c:pt>
                <c:pt idx="738">
                  <c:v>24115</c:v>
                </c:pt>
                <c:pt idx="739">
                  <c:v>24116</c:v>
                </c:pt>
                <c:pt idx="740">
                  <c:v>24117</c:v>
                </c:pt>
                <c:pt idx="741">
                  <c:v>24118</c:v>
                </c:pt>
                <c:pt idx="742">
                  <c:v>24119</c:v>
                </c:pt>
                <c:pt idx="743">
                  <c:v>24120</c:v>
                </c:pt>
                <c:pt idx="744">
                  <c:v>24121</c:v>
                </c:pt>
                <c:pt idx="745">
                  <c:v>24122</c:v>
                </c:pt>
                <c:pt idx="746">
                  <c:v>24123</c:v>
                </c:pt>
                <c:pt idx="747">
                  <c:v>24124</c:v>
                </c:pt>
                <c:pt idx="748">
                  <c:v>24125</c:v>
                </c:pt>
                <c:pt idx="749">
                  <c:v>24126</c:v>
                </c:pt>
                <c:pt idx="750">
                  <c:v>24127</c:v>
                </c:pt>
                <c:pt idx="751">
                  <c:v>24128</c:v>
                </c:pt>
                <c:pt idx="752">
                  <c:v>24129</c:v>
                </c:pt>
                <c:pt idx="753">
                  <c:v>24130</c:v>
                </c:pt>
                <c:pt idx="754">
                  <c:v>24131</c:v>
                </c:pt>
                <c:pt idx="755">
                  <c:v>24132</c:v>
                </c:pt>
                <c:pt idx="756">
                  <c:v>24133</c:v>
                </c:pt>
                <c:pt idx="757">
                  <c:v>24134</c:v>
                </c:pt>
                <c:pt idx="758">
                  <c:v>24135</c:v>
                </c:pt>
                <c:pt idx="759">
                  <c:v>24136</c:v>
                </c:pt>
                <c:pt idx="760">
                  <c:v>24137</c:v>
                </c:pt>
                <c:pt idx="761">
                  <c:v>24138</c:v>
                </c:pt>
                <c:pt idx="762">
                  <c:v>24139</c:v>
                </c:pt>
                <c:pt idx="763">
                  <c:v>24140</c:v>
                </c:pt>
                <c:pt idx="764">
                  <c:v>24141</c:v>
                </c:pt>
                <c:pt idx="765">
                  <c:v>24142</c:v>
                </c:pt>
                <c:pt idx="766">
                  <c:v>24143</c:v>
                </c:pt>
                <c:pt idx="767">
                  <c:v>24144</c:v>
                </c:pt>
                <c:pt idx="768">
                  <c:v>24145</c:v>
                </c:pt>
                <c:pt idx="769">
                  <c:v>24146</c:v>
                </c:pt>
                <c:pt idx="770">
                  <c:v>24147</c:v>
                </c:pt>
                <c:pt idx="771">
                  <c:v>24148</c:v>
                </c:pt>
                <c:pt idx="772">
                  <c:v>24149</c:v>
                </c:pt>
                <c:pt idx="773">
                  <c:v>24150</c:v>
                </c:pt>
                <c:pt idx="774">
                  <c:v>24151</c:v>
                </c:pt>
                <c:pt idx="775">
                  <c:v>24152</c:v>
                </c:pt>
                <c:pt idx="776">
                  <c:v>24153</c:v>
                </c:pt>
                <c:pt idx="777">
                  <c:v>24154</c:v>
                </c:pt>
                <c:pt idx="778">
                  <c:v>24155</c:v>
                </c:pt>
                <c:pt idx="779">
                  <c:v>24156</c:v>
                </c:pt>
                <c:pt idx="780">
                  <c:v>24157</c:v>
                </c:pt>
                <c:pt idx="781">
                  <c:v>24158</c:v>
                </c:pt>
                <c:pt idx="782">
                  <c:v>24159</c:v>
                </c:pt>
                <c:pt idx="783">
                  <c:v>24160</c:v>
                </c:pt>
                <c:pt idx="784">
                  <c:v>24161</c:v>
                </c:pt>
                <c:pt idx="785">
                  <c:v>24162</c:v>
                </c:pt>
                <c:pt idx="786">
                  <c:v>24163</c:v>
                </c:pt>
                <c:pt idx="787">
                  <c:v>24164</c:v>
                </c:pt>
                <c:pt idx="788">
                  <c:v>24165</c:v>
                </c:pt>
                <c:pt idx="789">
                  <c:v>24166</c:v>
                </c:pt>
                <c:pt idx="790">
                  <c:v>24167</c:v>
                </c:pt>
                <c:pt idx="791">
                  <c:v>24168</c:v>
                </c:pt>
                <c:pt idx="792">
                  <c:v>24169</c:v>
                </c:pt>
                <c:pt idx="793">
                  <c:v>24170</c:v>
                </c:pt>
                <c:pt idx="794">
                  <c:v>24171</c:v>
                </c:pt>
                <c:pt idx="795">
                  <c:v>24172</c:v>
                </c:pt>
                <c:pt idx="796">
                  <c:v>24173</c:v>
                </c:pt>
                <c:pt idx="797">
                  <c:v>24174</c:v>
                </c:pt>
                <c:pt idx="798">
                  <c:v>24175</c:v>
                </c:pt>
                <c:pt idx="799">
                  <c:v>24176</c:v>
                </c:pt>
                <c:pt idx="800">
                  <c:v>24177</c:v>
                </c:pt>
                <c:pt idx="801">
                  <c:v>24178</c:v>
                </c:pt>
                <c:pt idx="802">
                  <c:v>24179</c:v>
                </c:pt>
                <c:pt idx="803">
                  <c:v>24180</c:v>
                </c:pt>
                <c:pt idx="804">
                  <c:v>24181</c:v>
                </c:pt>
                <c:pt idx="805">
                  <c:v>24182</c:v>
                </c:pt>
                <c:pt idx="806">
                  <c:v>24183</c:v>
                </c:pt>
                <c:pt idx="807">
                  <c:v>24184</c:v>
                </c:pt>
                <c:pt idx="808">
                  <c:v>24185</c:v>
                </c:pt>
                <c:pt idx="809">
                  <c:v>24186</c:v>
                </c:pt>
                <c:pt idx="810">
                  <c:v>24187</c:v>
                </c:pt>
                <c:pt idx="811">
                  <c:v>24188</c:v>
                </c:pt>
                <c:pt idx="812">
                  <c:v>24189</c:v>
                </c:pt>
                <c:pt idx="813">
                  <c:v>24190</c:v>
                </c:pt>
                <c:pt idx="814">
                  <c:v>24191</c:v>
                </c:pt>
                <c:pt idx="815">
                  <c:v>24192</c:v>
                </c:pt>
                <c:pt idx="816">
                  <c:v>24193</c:v>
                </c:pt>
                <c:pt idx="817">
                  <c:v>24194</c:v>
                </c:pt>
                <c:pt idx="818">
                  <c:v>24195</c:v>
                </c:pt>
                <c:pt idx="819">
                  <c:v>24196</c:v>
                </c:pt>
                <c:pt idx="820">
                  <c:v>24197</c:v>
                </c:pt>
                <c:pt idx="821">
                  <c:v>24198</c:v>
                </c:pt>
                <c:pt idx="822">
                  <c:v>24199</c:v>
                </c:pt>
                <c:pt idx="823">
                  <c:v>24200</c:v>
                </c:pt>
                <c:pt idx="824">
                  <c:v>24201</c:v>
                </c:pt>
                <c:pt idx="825">
                  <c:v>24202</c:v>
                </c:pt>
                <c:pt idx="826">
                  <c:v>24203</c:v>
                </c:pt>
                <c:pt idx="827">
                  <c:v>24204</c:v>
                </c:pt>
                <c:pt idx="828">
                  <c:v>24205</c:v>
                </c:pt>
                <c:pt idx="829">
                  <c:v>24206</c:v>
                </c:pt>
                <c:pt idx="830">
                  <c:v>24207</c:v>
                </c:pt>
                <c:pt idx="831">
                  <c:v>24208</c:v>
                </c:pt>
                <c:pt idx="832">
                  <c:v>24209</c:v>
                </c:pt>
                <c:pt idx="833">
                  <c:v>24210</c:v>
                </c:pt>
                <c:pt idx="834">
                  <c:v>24211</c:v>
                </c:pt>
                <c:pt idx="835">
                  <c:v>24212</c:v>
                </c:pt>
                <c:pt idx="836">
                  <c:v>24213</c:v>
                </c:pt>
                <c:pt idx="837">
                  <c:v>24214</c:v>
                </c:pt>
                <c:pt idx="838">
                  <c:v>24215</c:v>
                </c:pt>
                <c:pt idx="839">
                  <c:v>24216</c:v>
                </c:pt>
                <c:pt idx="840">
                  <c:v>24217</c:v>
                </c:pt>
                <c:pt idx="841">
                  <c:v>24218</c:v>
                </c:pt>
                <c:pt idx="842">
                  <c:v>24219</c:v>
                </c:pt>
                <c:pt idx="843">
                  <c:v>24220</c:v>
                </c:pt>
                <c:pt idx="844">
                  <c:v>24221</c:v>
                </c:pt>
                <c:pt idx="845">
                  <c:v>24222</c:v>
                </c:pt>
                <c:pt idx="846">
                  <c:v>24223</c:v>
                </c:pt>
                <c:pt idx="847">
                  <c:v>24224</c:v>
                </c:pt>
                <c:pt idx="848">
                  <c:v>24225</c:v>
                </c:pt>
                <c:pt idx="849">
                  <c:v>24226</c:v>
                </c:pt>
                <c:pt idx="850">
                  <c:v>24227</c:v>
                </c:pt>
                <c:pt idx="851">
                  <c:v>24228</c:v>
                </c:pt>
                <c:pt idx="852">
                  <c:v>24229</c:v>
                </c:pt>
                <c:pt idx="853">
                  <c:v>24230</c:v>
                </c:pt>
                <c:pt idx="854">
                  <c:v>24231</c:v>
                </c:pt>
                <c:pt idx="855">
                  <c:v>24232</c:v>
                </c:pt>
                <c:pt idx="856">
                  <c:v>24233</c:v>
                </c:pt>
                <c:pt idx="857">
                  <c:v>24234</c:v>
                </c:pt>
                <c:pt idx="858">
                  <c:v>24235</c:v>
                </c:pt>
                <c:pt idx="859">
                  <c:v>24236</c:v>
                </c:pt>
                <c:pt idx="860">
                  <c:v>24237</c:v>
                </c:pt>
                <c:pt idx="861">
                  <c:v>24238</c:v>
                </c:pt>
                <c:pt idx="862">
                  <c:v>24239</c:v>
                </c:pt>
                <c:pt idx="863">
                  <c:v>24240</c:v>
                </c:pt>
                <c:pt idx="864">
                  <c:v>24241</c:v>
                </c:pt>
                <c:pt idx="865">
                  <c:v>24242</c:v>
                </c:pt>
                <c:pt idx="866">
                  <c:v>24243</c:v>
                </c:pt>
                <c:pt idx="867">
                  <c:v>24244</c:v>
                </c:pt>
                <c:pt idx="868">
                  <c:v>24245</c:v>
                </c:pt>
                <c:pt idx="869">
                  <c:v>24246</c:v>
                </c:pt>
                <c:pt idx="870">
                  <c:v>24247</c:v>
                </c:pt>
                <c:pt idx="871">
                  <c:v>24248</c:v>
                </c:pt>
                <c:pt idx="872">
                  <c:v>24249</c:v>
                </c:pt>
                <c:pt idx="873">
                  <c:v>24250</c:v>
                </c:pt>
                <c:pt idx="874">
                  <c:v>24251</c:v>
                </c:pt>
                <c:pt idx="875">
                  <c:v>24252</c:v>
                </c:pt>
                <c:pt idx="876">
                  <c:v>24253</c:v>
                </c:pt>
                <c:pt idx="877">
                  <c:v>24254</c:v>
                </c:pt>
                <c:pt idx="878">
                  <c:v>24255</c:v>
                </c:pt>
                <c:pt idx="879">
                  <c:v>24256</c:v>
                </c:pt>
                <c:pt idx="880">
                  <c:v>24257</c:v>
                </c:pt>
                <c:pt idx="881">
                  <c:v>24258</c:v>
                </c:pt>
                <c:pt idx="882">
                  <c:v>24259</c:v>
                </c:pt>
                <c:pt idx="883">
                  <c:v>24260</c:v>
                </c:pt>
                <c:pt idx="884">
                  <c:v>24261</c:v>
                </c:pt>
                <c:pt idx="885">
                  <c:v>24262</c:v>
                </c:pt>
                <c:pt idx="886">
                  <c:v>24263</c:v>
                </c:pt>
                <c:pt idx="887">
                  <c:v>24264</c:v>
                </c:pt>
                <c:pt idx="888">
                  <c:v>24265</c:v>
                </c:pt>
                <c:pt idx="889">
                  <c:v>24266</c:v>
                </c:pt>
                <c:pt idx="890">
                  <c:v>24267</c:v>
                </c:pt>
                <c:pt idx="891">
                  <c:v>24268</c:v>
                </c:pt>
                <c:pt idx="892">
                  <c:v>24269</c:v>
                </c:pt>
                <c:pt idx="893">
                  <c:v>24270</c:v>
                </c:pt>
                <c:pt idx="894">
                  <c:v>24271</c:v>
                </c:pt>
                <c:pt idx="895">
                  <c:v>24272</c:v>
                </c:pt>
                <c:pt idx="896">
                  <c:v>24273</c:v>
                </c:pt>
                <c:pt idx="897">
                  <c:v>24274</c:v>
                </c:pt>
                <c:pt idx="898">
                  <c:v>24275</c:v>
                </c:pt>
                <c:pt idx="899">
                  <c:v>24276</c:v>
                </c:pt>
                <c:pt idx="900">
                  <c:v>24277</c:v>
                </c:pt>
                <c:pt idx="901">
                  <c:v>24278</c:v>
                </c:pt>
                <c:pt idx="902">
                  <c:v>24279</c:v>
                </c:pt>
                <c:pt idx="903">
                  <c:v>24280</c:v>
                </c:pt>
                <c:pt idx="904">
                  <c:v>24281</c:v>
                </c:pt>
                <c:pt idx="905">
                  <c:v>24282</c:v>
                </c:pt>
                <c:pt idx="906">
                  <c:v>24283</c:v>
                </c:pt>
                <c:pt idx="907">
                  <c:v>24284</c:v>
                </c:pt>
                <c:pt idx="908">
                  <c:v>24285</c:v>
                </c:pt>
                <c:pt idx="909">
                  <c:v>24286</c:v>
                </c:pt>
                <c:pt idx="910">
                  <c:v>24287</c:v>
                </c:pt>
                <c:pt idx="911">
                  <c:v>24288</c:v>
                </c:pt>
                <c:pt idx="912">
                  <c:v>24289</c:v>
                </c:pt>
                <c:pt idx="913">
                  <c:v>24290</c:v>
                </c:pt>
                <c:pt idx="914">
                  <c:v>24291</c:v>
                </c:pt>
                <c:pt idx="915">
                  <c:v>24292</c:v>
                </c:pt>
                <c:pt idx="916">
                  <c:v>24293</c:v>
                </c:pt>
                <c:pt idx="917">
                  <c:v>24294</c:v>
                </c:pt>
                <c:pt idx="918">
                  <c:v>24295</c:v>
                </c:pt>
                <c:pt idx="919">
                  <c:v>24296</c:v>
                </c:pt>
                <c:pt idx="920">
                  <c:v>24297</c:v>
                </c:pt>
                <c:pt idx="921">
                  <c:v>24298</c:v>
                </c:pt>
                <c:pt idx="922">
                  <c:v>24299</c:v>
                </c:pt>
                <c:pt idx="923">
                  <c:v>24300</c:v>
                </c:pt>
                <c:pt idx="924">
                  <c:v>24301</c:v>
                </c:pt>
                <c:pt idx="925">
                  <c:v>24302</c:v>
                </c:pt>
                <c:pt idx="926">
                  <c:v>24303</c:v>
                </c:pt>
                <c:pt idx="927">
                  <c:v>24304</c:v>
                </c:pt>
                <c:pt idx="928">
                  <c:v>24305</c:v>
                </c:pt>
                <c:pt idx="929">
                  <c:v>24306</c:v>
                </c:pt>
                <c:pt idx="930">
                  <c:v>24307</c:v>
                </c:pt>
                <c:pt idx="931">
                  <c:v>24308</c:v>
                </c:pt>
                <c:pt idx="932">
                  <c:v>24309</c:v>
                </c:pt>
                <c:pt idx="933">
                  <c:v>24310</c:v>
                </c:pt>
                <c:pt idx="934">
                  <c:v>24311</c:v>
                </c:pt>
                <c:pt idx="935">
                  <c:v>24312</c:v>
                </c:pt>
                <c:pt idx="936">
                  <c:v>24313</c:v>
                </c:pt>
                <c:pt idx="937">
                  <c:v>24314</c:v>
                </c:pt>
                <c:pt idx="938">
                  <c:v>24315</c:v>
                </c:pt>
                <c:pt idx="939">
                  <c:v>24316</c:v>
                </c:pt>
                <c:pt idx="940">
                  <c:v>24317</c:v>
                </c:pt>
                <c:pt idx="941">
                  <c:v>24318</c:v>
                </c:pt>
                <c:pt idx="942">
                  <c:v>24319</c:v>
                </c:pt>
                <c:pt idx="943">
                  <c:v>24320</c:v>
                </c:pt>
                <c:pt idx="944">
                  <c:v>24321</c:v>
                </c:pt>
                <c:pt idx="945">
                  <c:v>24322</c:v>
                </c:pt>
                <c:pt idx="946">
                  <c:v>24323</c:v>
                </c:pt>
                <c:pt idx="947">
                  <c:v>24324</c:v>
                </c:pt>
                <c:pt idx="948">
                  <c:v>24325</c:v>
                </c:pt>
                <c:pt idx="949">
                  <c:v>24326</c:v>
                </c:pt>
                <c:pt idx="950">
                  <c:v>24327</c:v>
                </c:pt>
                <c:pt idx="951">
                  <c:v>24328</c:v>
                </c:pt>
                <c:pt idx="952">
                  <c:v>24329</c:v>
                </c:pt>
                <c:pt idx="953">
                  <c:v>24330</c:v>
                </c:pt>
                <c:pt idx="954">
                  <c:v>24331</c:v>
                </c:pt>
                <c:pt idx="955">
                  <c:v>24332</c:v>
                </c:pt>
                <c:pt idx="956">
                  <c:v>24333</c:v>
                </c:pt>
                <c:pt idx="957">
                  <c:v>24334</c:v>
                </c:pt>
                <c:pt idx="958">
                  <c:v>24335</c:v>
                </c:pt>
                <c:pt idx="959">
                  <c:v>24336</c:v>
                </c:pt>
                <c:pt idx="960">
                  <c:v>24337</c:v>
                </c:pt>
                <c:pt idx="961">
                  <c:v>24338</c:v>
                </c:pt>
                <c:pt idx="962">
                  <c:v>24339</c:v>
                </c:pt>
                <c:pt idx="963">
                  <c:v>24340</c:v>
                </c:pt>
                <c:pt idx="964">
                  <c:v>24341</c:v>
                </c:pt>
                <c:pt idx="965">
                  <c:v>24342</c:v>
                </c:pt>
                <c:pt idx="966">
                  <c:v>24343</c:v>
                </c:pt>
                <c:pt idx="967">
                  <c:v>24344</c:v>
                </c:pt>
                <c:pt idx="968">
                  <c:v>24345</c:v>
                </c:pt>
                <c:pt idx="969">
                  <c:v>24346</c:v>
                </c:pt>
                <c:pt idx="970">
                  <c:v>24347</c:v>
                </c:pt>
                <c:pt idx="971">
                  <c:v>24348</c:v>
                </c:pt>
                <c:pt idx="972">
                  <c:v>24349</c:v>
                </c:pt>
                <c:pt idx="973">
                  <c:v>24350</c:v>
                </c:pt>
                <c:pt idx="974">
                  <c:v>24351</c:v>
                </c:pt>
                <c:pt idx="975">
                  <c:v>24352</c:v>
                </c:pt>
                <c:pt idx="976">
                  <c:v>24353</c:v>
                </c:pt>
                <c:pt idx="977">
                  <c:v>24354</c:v>
                </c:pt>
                <c:pt idx="978">
                  <c:v>24355</c:v>
                </c:pt>
                <c:pt idx="979">
                  <c:v>24356</c:v>
                </c:pt>
                <c:pt idx="980">
                  <c:v>24357</c:v>
                </c:pt>
                <c:pt idx="981">
                  <c:v>24358</c:v>
                </c:pt>
                <c:pt idx="982">
                  <c:v>24359</c:v>
                </c:pt>
                <c:pt idx="983">
                  <c:v>24360</c:v>
                </c:pt>
                <c:pt idx="984">
                  <c:v>24361</c:v>
                </c:pt>
                <c:pt idx="985">
                  <c:v>24362</c:v>
                </c:pt>
                <c:pt idx="986">
                  <c:v>24363</c:v>
                </c:pt>
                <c:pt idx="987">
                  <c:v>24364</c:v>
                </c:pt>
                <c:pt idx="988">
                  <c:v>24365</c:v>
                </c:pt>
                <c:pt idx="989">
                  <c:v>24366</c:v>
                </c:pt>
                <c:pt idx="990">
                  <c:v>24367</c:v>
                </c:pt>
                <c:pt idx="991">
                  <c:v>24368</c:v>
                </c:pt>
                <c:pt idx="992">
                  <c:v>24369</c:v>
                </c:pt>
                <c:pt idx="993">
                  <c:v>24370</c:v>
                </c:pt>
                <c:pt idx="994">
                  <c:v>24371</c:v>
                </c:pt>
                <c:pt idx="995">
                  <c:v>24372</c:v>
                </c:pt>
                <c:pt idx="996">
                  <c:v>24373</c:v>
                </c:pt>
                <c:pt idx="997">
                  <c:v>24374</c:v>
                </c:pt>
                <c:pt idx="998">
                  <c:v>24375</c:v>
                </c:pt>
                <c:pt idx="999">
                  <c:v>24376</c:v>
                </c:pt>
                <c:pt idx="1000">
                  <c:v>24377</c:v>
                </c:pt>
                <c:pt idx="1001">
                  <c:v>24378</c:v>
                </c:pt>
                <c:pt idx="1002">
                  <c:v>24379</c:v>
                </c:pt>
                <c:pt idx="1003">
                  <c:v>24380</c:v>
                </c:pt>
                <c:pt idx="1004">
                  <c:v>24381</c:v>
                </c:pt>
                <c:pt idx="1005">
                  <c:v>24382</c:v>
                </c:pt>
                <c:pt idx="1006">
                  <c:v>24383</c:v>
                </c:pt>
                <c:pt idx="1007">
                  <c:v>24384</c:v>
                </c:pt>
                <c:pt idx="1008">
                  <c:v>24385</c:v>
                </c:pt>
                <c:pt idx="1009">
                  <c:v>24386</c:v>
                </c:pt>
                <c:pt idx="1010">
                  <c:v>24387</c:v>
                </c:pt>
                <c:pt idx="1011">
                  <c:v>24388</c:v>
                </c:pt>
                <c:pt idx="1012">
                  <c:v>24389</c:v>
                </c:pt>
                <c:pt idx="1013">
                  <c:v>24390</c:v>
                </c:pt>
                <c:pt idx="1014">
                  <c:v>24391</c:v>
                </c:pt>
                <c:pt idx="1015">
                  <c:v>24392</c:v>
                </c:pt>
                <c:pt idx="1016">
                  <c:v>24393</c:v>
                </c:pt>
                <c:pt idx="1017">
                  <c:v>24394</c:v>
                </c:pt>
                <c:pt idx="1018">
                  <c:v>24395</c:v>
                </c:pt>
                <c:pt idx="1019">
                  <c:v>24396</c:v>
                </c:pt>
                <c:pt idx="1020">
                  <c:v>24397</c:v>
                </c:pt>
                <c:pt idx="1021">
                  <c:v>24398</c:v>
                </c:pt>
                <c:pt idx="1022">
                  <c:v>24399</c:v>
                </c:pt>
                <c:pt idx="1023">
                  <c:v>24400</c:v>
                </c:pt>
                <c:pt idx="1024">
                  <c:v>24401</c:v>
                </c:pt>
                <c:pt idx="1025">
                  <c:v>24402</c:v>
                </c:pt>
                <c:pt idx="1026">
                  <c:v>24403</c:v>
                </c:pt>
                <c:pt idx="1027">
                  <c:v>24404</c:v>
                </c:pt>
                <c:pt idx="1028">
                  <c:v>24405</c:v>
                </c:pt>
                <c:pt idx="1029">
                  <c:v>24406</c:v>
                </c:pt>
                <c:pt idx="1030">
                  <c:v>24407</c:v>
                </c:pt>
                <c:pt idx="1031">
                  <c:v>24408</c:v>
                </c:pt>
                <c:pt idx="1032">
                  <c:v>24409</c:v>
                </c:pt>
                <c:pt idx="1033">
                  <c:v>24410</c:v>
                </c:pt>
                <c:pt idx="1034">
                  <c:v>24411</c:v>
                </c:pt>
                <c:pt idx="1035">
                  <c:v>24412</c:v>
                </c:pt>
                <c:pt idx="1036">
                  <c:v>24413</c:v>
                </c:pt>
                <c:pt idx="1037">
                  <c:v>24414</c:v>
                </c:pt>
                <c:pt idx="1038">
                  <c:v>24415</c:v>
                </c:pt>
                <c:pt idx="1039">
                  <c:v>24416</c:v>
                </c:pt>
                <c:pt idx="1040">
                  <c:v>24417</c:v>
                </c:pt>
                <c:pt idx="1041">
                  <c:v>24418</c:v>
                </c:pt>
                <c:pt idx="1042">
                  <c:v>24419</c:v>
                </c:pt>
                <c:pt idx="1043">
                  <c:v>24420</c:v>
                </c:pt>
                <c:pt idx="1044">
                  <c:v>24421</c:v>
                </c:pt>
                <c:pt idx="1045">
                  <c:v>24422</c:v>
                </c:pt>
                <c:pt idx="1046">
                  <c:v>24423</c:v>
                </c:pt>
                <c:pt idx="1047">
                  <c:v>24424</c:v>
                </c:pt>
                <c:pt idx="1048">
                  <c:v>24425</c:v>
                </c:pt>
                <c:pt idx="1049">
                  <c:v>24426</c:v>
                </c:pt>
                <c:pt idx="1050">
                  <c:v>24427</c:v>
                </c:pt>
                <c:pt idx="1051">
                  <c:v>24428</c:v>
                </c:pt>
                <c:pt idx="1052">
                  <c:v>24429</c:v>
                </c:pt>
                <c:pt idx="1053">
                  <c:v>24430</c:v>
                </c:pt>
                <c:pt idx="1054">
                  <c:v>24431</c:v>
                </c:pt>
                <c:pt idx="1055">
                  <c:v>24432</c:v>
                </c:pt>
                <c:pt idx="1056">
                  <c:v>24433</c:v>
                </c:pt>
                <c:pt idx="1057">
                  <c:v>24434</c:v>
                </c:pt>
                <c:pt idx="1058">
                  <c:v>24435</c:v>
                </c:pt>
                <c:pt idx="1059">
                  <c:v>24436</c:v>
                </c:pt>
                <c:pt idx="1060">
                  <c:v>24437</c:v>
                </c:pt>
                <c:pt idx="1061">
                  <c:v>24438</c:v>
                </c:pt>
                <c:pt idx="1062">
                  <c:v>24439</c:v>
                </c:pt>
                <c:pt idx="1063">
                  <c:v>24440</c:v>
                </c:pt>
                <c:pt idx="1064">
                  <c:v>24441</c:v>
                </c:pt>
                <c:pt idx="1065">
                  <c:v>24442</c:v>
                </c:pt>
                <c:pt idx="1066">
                  <c:v>24443</c:v>
                </c:pt>
                <c:pt idx="1067">
                  <c:v>24444</c:v>
                </c:pt>
                <c:pt idx="1068">
                  <c:v>24445</c:v>
                </c:pt>
                <c:pt idx="1069">
                  <c:v>24446</c:v>
                </c:pt>
                <c:pt idx="1070">
                  <c:v>24447</c:v>
                </c:pt>
                <c:pt idx="1071">
                  <c:v>24448</c:v>
                </c:pt>
                <c:pt idx="1072">
                  <c:v>24449</c:v>
                </c:pt>
                <c:pt idx="1073">
                  <c:v>24450</c:v>
                </c:pt>
                <c:pt idx="1074">
                  <c:v>24451</c:v>
                </c:pt>
                <c:pt idx="1075">
                  <c:v>24452</c:v>
                </c:pt>
                <c:pt idx="1076">
                  <c:v>24453</c:v>
                </c:pt>
                <c:pt idx="1077">
                  <c:v>24454</c:v>
                </c:pt>
                <c:pt idx="1078">
                  <c:v>24455</c:v>
                </c:pt>
                <c:pt idx="1079">
                  <c:v>24456</c:v>
                </c:pt>
                <c:pt idx="1080">
                  <c:v>24457</c:v>
                </c:pt>
                <c:pt idx="1081">
                  <c:v>24458</c:v>
                </c:pt>
                <c:pt idx="1082">
                  <c:v>24459</c:v>
                </c:pt>
                <c:pt idx="1083">
                  <c:v>24460</c:v>
                </c:pt>
                <c:pt idx="1084">
                  <c:v>24461</c:v>
                </c:pt>
                <c:pt idx="1085">
                  <c:v>24462</c:v>
                </c:pt>
                <c:pt idx="1086">
                  <c:v>24463</c:v>
                </c:pt>
                <c:pt idx="1087">
                  <c:v>24464</c:v>
                </c:pt>
                <c:pt idx="1088">
                  <c:v>24465</c:v>
                </c:pt>
                <c:pt idx="1089">
                  <c:v>24466</c:v>
                </c:pt>
                <c:pt idx="1090">
                  <c:v>24467</c:v>
                </c:pt>
                <c:pt idx="1091">
                  <c:v>24468</c:v>
                </c:pt>
                <c:pt idx="1092">
                  <c:v>24469</c:v>
                </c:pt>
                <c:pt idx="1093">
                  <c:v>24470</c:v>
                </c:pt>
                <c:pt idx="1094">
                  <c:v>24471</c:v>
                </c:pt>
                <c:pt idx="1095">
                  <c:v>24472</c:v>
                </c:pt>
                <c:pt idx="1096">
                  <c:v>24473</c:v>
                </c:pt>
                <c:pt idx="1097">
                  <c:v>24474</c:v>
                </c:pt>
                <c:pt idx="1098">
                  <c:v>24475</c:v>
                </c:pt>
                <c:pt idx="1099">
                  <c:v>24476</c:v>
                </c:pt>
                <c:pt idx="1100">
                  <c:v>24477</c:v>
                </c:pt>
                <c:pt idx="1101">
                  <c:v>24478</c:v>
                </c:pt>
                <c:pt idx="1102">
                  <c:v>24479</c:v>
                </c:pt>
                <c:pt idx="1103">
                  <c:v>24480</c:v>
                </c:pt>
                <c:pt idx="1104">
                  <c:v>24481</c:v>
                </c:pt>
                <c:pt idx="1105">
                  <c:v>24482</c:v>
                </c:pt>
                <c:pt idx="1106">
                  <c:v>24483</c:v>
                </c:pt>
                <c:pt idx="1107">
                  <c:v>24484</c:v>
                </c:pt>
                <c:pt idx="1108">
                  <c:v>24485</c:v>
                </c:pt>
                <c:pt idx="1109">
                  <c:v>24486</c:v>
                </c:pt>
                <c:pt idx="1110">
                  <c:v>24487</c:v>
                </c:pt>
                <c:pt idx="1111">
                  <c:v>24488</c:v>
                </c:pt>
                <c:pt idx="1112">
                  <c:v>24489</c:v>
                </c:pt>
                <c:pt idx="1113">
                  <c:v>24490</c:v>
                </c:pt>
                <c:pt idx="1114">
                  <c:v>24491</c:v>
                </c:pt>
                <c:pt idx="1115">
                  <c:v>24492</c:v>
                </c:pt>
                <c:pt idx="1116">
                  <c:v>24493</c:v>
                </c:pt>
                <c:pt idx="1117">
                  <c:v>24494</c:v>
                </c:pt>
                <c:pt idx="1118">
                  <c:v>24495</c:v>
                </c:pt>
                <c:pt idx="1119">
                  <c:v>24496</c:v>
                </c:pt>
                <c:pt idx="1120">
                  <c:v>24497</c:v>
                </c:pt>
                <c:pt idx="1121">
                  <c:v>24498</c:v>
                </c:pt>
                <c:pt idx="1122">
                  <c:v>24499</c:v>
                </c:pt>
                <c:pt idx="1123">
                  <c:v>24500</c:v>
                </c:pt>
                <c:pt idx="1124">
                  <c:v>24501</c:v>
                </c:pt>
                <c:pt idx="1125">
                  <c:v>24502</c:v>
                </c:pt>
                <c:pt idx="1126">
                  <c:v>24503</c:v>
                </c:pt>
                <c:pt idx="1127">
                  <c:v>24504</c:v>
                </c:pt>
                <c:pt idx="1128">
                  <c:v>24505</c:v>
                </c:pt>
                <c:pt idx="1129">
                  <c:v>24506</c:v>
                </c:pt>
                <c:pt idx="1130">
                  <c:v>24507</c:v>
                </c:pt>
                <c:pt idx="1131">
                  <c:v>24508</c:v>
                </c:pt>
                <c:pt idx="1132">
                  <c:v>24509</c:v>
                </c:pt>
                <c:pt idx="1133">
                  <c:v>24510</c:v>
                </c:pt>
                <c:pt idx="1134">
                  <c:v>24511</c:v>
                </c:pt>
                <c:pt idx="1135">
                  <c:v>24512</c:v>
                </c:pt>
                <c:pt idx="1136">
                  <c:v>24513</c:v>
                </c:pt>
                <c:pt idx="1137">
                  <c:v>24514</c:v>
                </c:pt>
                <c:pt idx="1138">
                  <c:v>24515</c:v>
                </c:pt>
                <c:pt idx="1139">
                  <c:v>24516</c:v>
                </c:pt>
                <c:pt idx="1140">
                  <c:v>24517</c:v>
                </c:pt>
                <c:pt idx="1141">
                  <c:v>24518</c:v>
                </c:pt>
                <c:pt idx="1142">
                  <c:v>24519</c:v>
                </c:pt>
                <c:pt idx="1143">
                  <c:v>24520</c:v>
                </c:pt>
                <c:pt idx="1144">
                  <c:v>24521</c:v>
                </c:pt>
                <c:pt idx="1145">
                  <c:v>24522</c:v>
                </c:pt>
                <c:pt idx="1146">
                  <c:v>24523</c:v>
                </c:pt>
                <c:pt idx="1147">
                  <c:v>24524</c:v>
                </c:pt>
                <c:pt idx="1148">
                  <c:v>24525</c:v>
                </c:pt>
                <c:pt idx="1149">
                  <c:v>24526</c:v>
                </c:pt>
                <c:pt idx="1150">
                  <c:v>24527</c:v>
                </c:pt>
                <c:pt idx="1151">
                  <c:v>24528</c:v>
                </c:pt>
                <c:pt idx="1152">
                  <c:v>24529</c:v>
                </c:pt>
                <c:pt idx="1153">
                  <c:v>24530</c:v>
                </c:pt>
                <c:pt idx="1154">
                  <c:v>24531</c:v>
                </c:pt>
                <c:pt idx="1155">
                  <c:v>24532</c:v>
                </c:pt>
                <c:pt idx="1156">
                  <c:v>24533</c:v>
                </c:pt>
                <c:pt idx="1157">
                  <c:v>24534</c:v>
                </c:pt>
                <c:pt idx="1158">
                  <c:v>24535</c:v>
                </c:pt>
                <c:pt idx="1159">
                  <c:v>24536</c:v>
                </c:pt>
                <c:pt idx="1160">
                  <c:v>24537</c:v>
                </c:pt>
                <c:pt idx="1161">
                  <c:v>24538</c:v>
                </c:pt>
                <c:pt idx="1162">
                  <c:v>24539</c:v>
                </c:pt>
                <c:pt idx="1163">
                  <c:v>24540</c:v>
                </c:pt>
                <c:pt idx="1164">
                  <c:v>24541</c:v>
                </c:pt>
                <c:pt idx="1165">
                  <c:v>24542</c:v>
                </c:pt>
                <c:pt idx="1166">
                  <c:v>24543</c:v>
                </c:pt>
                <c:pt idx="1167">
                  <c:v>24544</c:v>
                </c:pt>
                <c:pt idx="1168">
                  <c:v>24545</c:v>
                </c:pt>
                <c:pt idx="1169">
                  <c:v>24546</c:v>
                </c:pt>
                <c:pt idx="1170">
                  <c:v>24547</c:v>
                </c:pt>
                <c:pt idx="1171">
                  <c:v>24548</c:v>
                </c:pt>
                <c:pt idx="1172">
                  <c:v>24549</c:v>
                </c:pt>
                <c:pt idx="1173">
                  <c:v>24550</c:v>
                </c:pt>
                <c:pt idx="1174">
                  <c:v>24551</c:v>
                </c:pt>
                <c:pt idx="1175">
                  <c:v>24552</c:v>
                </c:pt>
                <c:pt idx="1176">
                  <c:v>24553</c:v>
                </c:pt>
                <c:pt idx="1177">
                  <c:v>24554</c:v>
                </c:pt>
                <c:pt idx="1178">
                  <c:v>24555</c:v>
                </c:pt>
                <c:pt idx="1179">
                  <c:v>24556</c:v>
                </c:pt>
                <c:pt idx="1180">
                  <c:v>24557</c:v>
                </c:pt>
                <c:pt idx="1181">
                  <c:v>24558</c:v>
                </c:pt>
                <c:pt idx="1182">
                  <c:v>24559</c:v>
                </c:pt>
                <c:pt idx="1183">
                  <c:v>24560</c:v>
                </c:pt>
                <c:pt idx="1184">
                  <c:v>24561</c:v>
                </c:pt>
                <c:pt idx="1185">
                  <c:v>24562</c:v>
                </c:pt>
                <c:pt idx="1186">
                  <c:v>24563</c:v>
                </c:pt>
                <c:pt idx="1187">
                  <c:v>24564</c:v>
                </c:pt>
                <c:pt idx="1188">
                  <c:v>24565</c:v>
                </c:pt>
                <c:pt idx="1189">
                  <c:v>24566</c:v>
                </c:pt>
                <c:pt idx="1190">
                  <c:v>24567</c:v>
                </c:pt>
                <c:pt idx="1191">
                  <c:v>24568</c:v>
                </c:pt>
                <c:pt idx="1192">
                  <c:v>24569</c:v>
                </c:pt>
                <c:pt idx="1193">
                  <c:v>24570</c:v>
                </c:pt>
                <c:pt idx="1194">
                  <c:v>24571</c:v>
                </c:pt>
                <c:pt idx="1195">
                  <c:v>24572</c:v>
                </c:pt>
                <c:pt idx="1196">
                  <c:v>24573</c:v>
                </c:pt>
                <c:pt idx="1197">
                  <c:v>24574</c:v>
                </c:pt>
                <c:pt idx="1198">
                  <c:v>24575</c:v>
                </c:pt>
                <c:pt idx="1199">
                  <c:v>24576</c:v>
                </c:pt>
                <c:pt idx="1200">
                  <c:v>24577</c:v>
                </c:pt>
                <c:pt idx="1201">
                  <c:v>24578</c:v>
                </c:pt>
                <c:pt idx="1202">
                  <c:v>24579</c:v>
                </c:pt>
                <c:pt idx="1203">
                  <c:v>24580</c:v>
                </c:pt>
                <c:pt idx="1204">
                  <c:v>24581</c:v>
                </c:pt>
                <c:pt idx="1205">
                  <c:v>24582</c:v>
                </c:pt>
                <c:pt idx="1206">
                  <c:v>24583</c:v>
                </c:pt>
                <c:pt idx="1207">
                  <c:v>24584</c:v>
                </c:pt>
                <c:pt idx="1208">
                  <c:v>24585</c:v>
                </c:pt>
                <c:pt idx="1209">
                  <c:v>24586</c:v>
                </c:pt>
                <c:pt idx="1210">
                  <c:v>24587</c:v>
                </c:pt>
                <c:pt idx="1211">
                  <c:v>24588</c:v>
                </c:pt>
                <c:pt idx="1212">
                  <c:v>24589</c:v>
                </c:pt>
                <c:pt idx="1213">
                  <c:v>24590</c:v>
                </c:pt>
                <c:pt idx="1214">
                  <c:v>24591</c:v>
                </c:pt>
                <c:pt idx="1215">
                  <c:v>24592</c:v>
                </c:pt>
                <c:pt idx="1216">
                  <c:v>24593</c:v>
                </c:pt>
                <c:pt idx="1217">
                  <c:v>24594</c:v>
                </c:pt>
                <c:pt idx="1218">
                  <c:v>24595</c:v>
                </c:pt>
                <c:pt idx="1219">
                  <c:v>24596</c:v>
                </c:pt>
                <c:pt idx="1220">
                  <c:v>24597</c:v>
                </c:pt>
                <c:pt idx="1221">
                  <c:v>24598</c:v>
                </c:pt>
                <c:pt idx="1222">
                  <c:v>24599</c:v>
                </c:pt>
                <c:pt idx="1223">
                  <c:v>24600</c:v>
                </c:pt>
                <c:pt idx="1224">
                  <c:v>24601</c:v>
                </c:pt>
                <c:pt idx="1225">
                  <c:v>24602</c:v>
                </c:pt>
                <c:pt idx="1226">
                  <c:v>24603</c:v>
                </c:pt>
                <c:pt idx="1227">
                  <c:v>24604</c:v>
                </c:pt>
                <c:pt idx="1228">
                  <c:v>24605</c:v>
                </c:pt>
                <c:pt idx="1229">
                  <c:v>24606</c:v>
                </c:pt>
                <c:pt idx="1230">
                  <c:v>24607</c:v>
                </c:pt>
                <c:pt idx="1231">
                  <c:v>24608</c:v>
                </c:pt>
                <c:pt idx="1232">
                  <c:v>24609</c:v>
                </c:pt>
                <c:pt idx="1233">
                  <c:v>24610</c:v>
                </c:pt>
                <c:pt idx="1234">
                  <c:v>24611</c:v>
                </c:pt>
                <c:pt idx="1235">
                  <c:v>24612</c:v>
                </c:pt>
                <c:pt idx="1236">
                  <c:v>24613</c:v>
                </c:pt>
                <c:pt idx="1237">
                  <c:v>24614</c:v>
                </c:pt>
                <c:pt idx="1238">
                  <c:v>24615</c:v>
                </c:pt>
                <c:pt idx="1239">
                  <c:v>24616</c:v>
                </c:pt>
                <c:pt idx="1240">
                  <c:v>24617</c:v>
                </c:pt>
                <c:pt idx="1241">
                  <c:v>24618</c:v>
                </c:pt>
                <c:pt idx="1242">
                  <c:v>24619</c:v>
                </c:pt>
                <c:pt idx="1243">
                  <c:v>24620</c:v>
                </c:pt>
                <c:pt idx="1244">
                  <c:v>24621</c:v>
                </c:pt>
                <c:pt idx="1245">
                  <c:v>24622</c:v>
                </c:pt>
                <c:pt idx="1246">
                  <c:v>24623</c:v>
                </c:pt>
                <c:pt idx="1247">
                  <c:v>24624</c:v>
                </c:pt>
                <c:pt idx="1248">
                  <c:v>24625</c:v>
                </c:pt>
                <c:pt idx="1249">
                  <c:v>24626</c:v>
                </c:pt>
                <c:pt idx="1250">
                  <c:v>24627</c:v>
                </c:pt>
                <c:pt idx="1251">
                  <c:v>24628</c:v>
                </c:pt>
                <c:pt idx="1252">
                  <c:v>24629</c:v>
                </c:pt>
                <c:pt idx="1253">
                  <c:v>24630</c:v>
                </c:pt>
                <c:pt idx="1254">
                  <c:v>24631</c:v>
                </c:pt>
                <c:pt idx="1255">
                  <c:v>24632</c:v>
                </c:pt>
                <c:pt idx="1256">
                  <c:v>24633</c:v>
                </c:pt>
                <c:pt idx="1257">
                  <c:v>24634</c:v>
                </c:pt>
                <c:pt idx="1258">
                  <c:v>24635</c:v>
                </c:pt>
                <c:pt idx="1259">
                  <c:v>24636</c:v>
                </c:pt>
                <c:pt idx="1260">
                  <c:v>24637</c:v>
                </c:pt>
                <c:pt idx="1261">
                  <c:v>24638</c:v>
                </c:pt>
                <c:pt idx="1262">
                  <c:v>24639</c:v>
                </c:pt>
                <c:pt idx="1263">
                  <c:v>24640</c:v>
                </c:pt>
                <c:pt idx="1264">
                  <c:v>24641</c:v>
                </c:pt>
                <c:pt idx="1265">
                  <c:v>24642</c:v>
                </c:pt>
                <c:pt idx="1266">
                  <c:v>24643</c:v>
                </c:pt>
                <c:pt idx="1267">
                  <c:v>24644</c:v>
                </c:pt>
                <c:pt idx="1268">
                  <c:v>24645</c:v>
                </c:pt>
                <c:pt idx="1269">
                  <c:v>24646</c:v>
                </c:pt>
                <c:pt idx="1270">
                  <c:v>24647</c:v>
                </c:pt>
                <c:pt idx="1271">
                  <c:v>24648</c:v>
                </c:pt>
                <c:pt idx="1272">
                  <c:v>24649</c:v>
                </c:pt>
                <c:pt idx="1273">
                  <c:v>24650</c:v>
                </c:pt>
                <c:pt idx="1274">
                  <c:v>24651</c:v>
                </c:pt>
                <c:pt idx="1275">
                  <c:v>24652</c:v>
                </c:pt>
                <c:pt idx="1276">
                  <c:v>24653</c:v>
                </c:pt>
                <c:pt idx="1277">
                  <c:v>24654</c:v>
                </c:pt>
                <c:pt idx="1278">
                  <c:v>24655</c:v>
                </c:pt>
                <c:pt idx="1279">
                  <c:v>24656</c:v>
                </c:pt>
                <c:pt idx="1280">
                  <c:v>24657</c:v>
                </c:pt>
                <c:pt idx="1281">
                  <c:v>24658</c:v>
                </c:pt>
                <c:pt idx="1282">
                  <c:v>24659</c:v>
                </c:pt>
                <c:pt idx="1283">
                  <c:v>24660</c:v>
                </c:pt>
                <c:pt idx="1284">
                  <c:v>24661</c:v>
                </c:pt>
                <c:pt idx="1285">
                  <c:v>24662</c:v>
                </c:pt>
                <c:pt idx="1286">
                  <c:v>24663</c:v>
                </c:pt>
                <c:pt idx="1287">
                  <c:v>24664</c:v>
                </c:pt>
                <c:pt idx="1288">
                  <c:v>24665</c:v>
                </c:pt>
                <c:pt idx="1289">
                  <c:v>24666</c:v>
                </c:pt>
                <c:pt idx="1290">
                  <c:v>24667</c:v>
                </c:pt>
                <c:pt idx="1291">
                  <c:v>24668</c:v>
                </c:pt>
                <c:pt idx="1292">
                  <c:v>24669</c:v>
                </c:pt>
                <c:pt idx="1293">
                  <c:v>24670</c:v>
                </c:pt>
                <c:pt idx="1294">
                  <c:v>24671</c:v>
                </c:pt>
                <c:pt idx="1295">
                  <c:v>24672</c:v>
                </c:pt>
                <c:pt idx="1296">
                  <c:v>24673</c:v>
                </c:pt>
                <c:pt idx="1297">
                  <c:v>24674</c:v>
                </c:pt>
                <c:pt idx="1298">
                  <c:v>24675</c:v>
                </c:pt>
                <c:pt idx="1299">
                  <c:v>24676</c:v>
                </c:pt>
                <c:pt idx="1300">
                  <c:v>24677</c:v>
                </c:pt>
                <c:pt idx="1301">
                  <c:v>24678</c:v>
                </c:pt>
                <c:pt idx="1302">
                  <c:v>24679</c:v>
                </c:pt>
                <c:pt idx="1303">
                  <c:v>24680</c:v>
                </c:pt>
                <c:pt idx="1304">
                  <c:v>24681</c:v>
                </c:pt>
                <c:pt idx="1305">
                  <c:v>24682</c:v>
                </c:pt>
                <c:pt idx="1306">
                  <c:v>24683</c:v>
                </c:pt>
                <c:pt idx="1307">
                  <c:v>24684</c:v>
                </c:pt>
                <c:pt idx="1308">
                  <c:v>24685</c:v>
                </c:pt>
                <c:pt idx="1309">
                  <c:v>24686</c:v>
                </c:pt>
                <c:pt idx="1310">
                  <c:v>24687</c:v>
                </c:pt>
                <c:pt idx="1311">
                  <c:v>24688</c:v>
                </c:pt>
                <c:pt idx="1312">
                  <c:v>24689</c:v>
                </c:pt>
                <c:pt idx="1313">
                  <c:v>24690</c:v>
                </c:pt>
                <c:pt idx="1314">
                  <c:v>24691</c:v>
                </c:pt>
                <c:pt idx="1315">
                  <c:v>24692</c:v>
                </c:pt>
                <c:pt idx="1316">
                  <c:v>24693</c:v>
                </c:pt>
                <c:pt idx="1317">
                  <c:v>24694</c:v>
                </c:pt>
                <c:pt idx="1318">
                  <c:v>24695</c:v>
                </c:pt>
                <c:pt idx="1319">
                  <c:v>24696</c:v>
                </c:pt>
                <c:pt idx="1320">
                  <c:v>24697</c:v>
                </c:pt>
                <c:pt idx="1321">
                  <c:v>24698</c:v>
                </c:pt>
                <c:pt idx="1322">
                  <c:v>24699</c:v>
                </c:pt>
                <c:pt idx="1323">
                  <c:v>24700</c:v>
                </c:pt>
                <c:pt idx="1324">
                  <c:v>24701</c:v>
                </c:pt>
                <c:pt idx="1325">
                  <c:v>24702</c:v>
                </c:pt>
                <c:pt idx="1326">
                  <c:v>24703</c:v>
                </c:pt>
                <c:pt idx="1327">
                  <c:v>24704</c:v>
                </c:pt>
                <c:pt idx="1328">
                  <c:v>24705</c:v>
                </c:pt>
                <c:pt idx="1329">
                  <c:v>24706</c:v>
                </c:pt>
                <c:pt idx="1330">
                  <c:v>24707</c:v>
                </c:pt>
                <c:pt idx="1331">
                  <c:v>24708</c:v>
                </c:pt>
                <c:pt idx="1332">
                  <c:v>24709</c:v>
                </c:pt>
                <c:pt idx="1333">
                  <c:v>24710</c:v>
                </c:pt>
                <c:pt idx="1334">
                  <c:v>24711</c:v>
                </c:pt>
                <c:pt idx="1335">
                  <c:v>24712</c:v>
                </c:pt>
                <c:pt idx="1336">
                  <c:v>24713</c:v>
                </c:pt>
                <c:pt idx="1337">
                  <c:v>24714</c:v>
                </c:pt>
                <c:pt idx="1338">
                  <c:v>24715</c:v>
                </c:pt>
                <c:pt idx="1339">
                  <c:v>24716</c:v>
                </c:pt>
                <c:pt idx="1340">
                  <c:v>24717</c:v>
                </c:pt>
                <c:pt idx="1341">
                  <c:v>24718</c:v>
                </c:pt>
                <c:pt idx="1342">
                  <c:v>24719</c:v>
                </c:pt>
                <c:pt idx="1343">
                  <c:v>24720</c:v>
                </c:pt>
                <c:pt idx="1344">
                  <c:v>24721</c:v>
                </c:pt>
                <c:pt idx="1345">
                  <c:v>24722</c:v>
                </c:pt>
                <c:pt idx="1346">
                  <c:v>24723</c:v>
                </c:pt>
                <c:pt idx="1347">
                  <c:v>24724</c:v>
                </c:pt>
                <c:pt idx="1348">
                  <c:v>24725</c:v>
                </c:pt>
                <c:pt idx="1349">
                  <c:v>24726</c:v>
                </c:pt>
                <c:pt idx="1350">
                  <c:v>24727</c:v>
                </c:pt>
                <c:pt idx="1351">
                  <c:v>24728</c:v>
                </c:pt>
                <c:pt idx="1352">
                  <c:v>24729</c:v>
                </c:pt>
                <c:pt idx="1353">
                  <c:v>24730</c:v>
                </c:pt>
                <c:pt idx="1354">
                  <c:v>24731</c:v>
                </c:pt>
                <c:pt idx="1355">
                  <c:v>24732</c:v>
                </c:pt>
                <c:pt idx="1356">
                  <c:v>24733</c:v>
                </c:pt>
                <c:pt idx="1357">
                  <c:v>24734</c:v>
                </c:pt>
                <c:pt idx="1358">
                  <c:v>24735</c:v>
                </c:pt>
                <c:pt idx="1359">
                  <c:v>24736</c:v>
                </c:pt>
                <c:pt idx="1360">
                  <c:v>24737</c:v>
                </c:pt>
                <c:pt idx="1361">
                  <c:v>24738</c:v>
                </c:pt>
                <c:pt idx="1362">
                  <c:v>24739</c:v>
                </c:pt>
                <c:pt idx="1363">
                  <c:v>24740</c:v>
                </c:pt>
                <c:pt idx="1364">
                  <c:v>24741</c:v>
                </c:pt>
                <c:pt idx="1365">
                  <c:v>24742</c:v>
                </c:pt>
                <c:pt idx="1366">
                  <c:v>24743</c:v>
                </c:pt>
                <c:pt idx="1367">
                  <c:v>24744</c:v>
                </c:pt>
                <c:pt idx="1368">
                  <c:v>24745</c:v>
                </c:pt>
                <c:pt idx="1369">
                  <c:v>24746</c:v>
                </c:pt>
                <c:pt idx="1370">
                  <c:v>24747</c:v>
                </c:pt>
                <c:pt idx="1371">
                  <c:v>24748</c:v>
                </c:pt>
                <c:pt idx="1372">
                  <c:v>24749</c:v>
                </c:pt>
                <c:pt idx="1373">
                  <c:v>24750</c:v>
                </c:pt>
                <c:pt idx="1374">
                  <c:v>24751</c:v>
                </c:pt>
                <c:pt idx="1375">
                  <c:v>24752</c:v>
                </c:pt>
                <c:pt idx="1376">
                  <c:v>24753</c:v>
                </c:pt>
                <c:pt idx="1377">
                  <c:v>24754</c:v>
                </c:pt>
                <c:pt idx="1378">
                  <c:v>24755</c:v>
                </c:pt>
                <c:pt idx="1379">
                  <c:v>24756</c:v>
                </c:pt>
                <c:pt idx="1380">
                  <c:v>24757</c:v>
                </c:pt>
                <c:pt idx="1381">
                  <c:v>24758</c:v>
                </c:pt>
                <c:pt idx="1382">
                  <c:v>24759</c:v>
                </c:pt>
                <c:pt idx="1383">
                  <c:v>24760</c:v>
                </c:pt>
                <c:pt idx="1384">
                  <c:v>24761</c:v>
                </c:pt>
                <c:pt idx="1385">
                  <c:v>24762</c:v>
                </c:pt>
                <c:pt idx="1386">
                  <c:v>24763</c:v>
                </c:pt>
                <c:pt idx="1387">
                  <c:v>24764</c:v>
                </c:pt>
                <c:pt idx="1388">
                  <c:v>24765</c:v>
                </c:pt>
                <c:pt idx="1389">
                  <c:v>24766</c:v>
                </c:pt>
                <c:pt idx="1390">
                  <c:v>24767</c:v>
                </c:pt>
                <c:pt idx="1391">
                  <c:v>24768</c:v>
                </c:pt>
                <c:pt idx="1392">
                  <c:v>24769</c:v>
                </c:pt>
                <c:pt idx="1393">
                  <c:v>24770</c:v>
                </c:pt>
                <c:pt idx="1394">
                  <c:v>24771</c:v>
                </c:pt>
                <c:pt idx="1395">
                  <c:v>24772</c:v>
                </c:pt>
                <c:pt idx="1396">
                  <c:v>24773</c:v>
                </c:pt>
                <c:pt idx="1397">
                  <c:v>24774</c:v>
                </c:pt>
                <c:pt idx="1398">
                  <c:v>24775</c:v>
                </c:pt>
                <c:pt idx="1399">
                  <c:v>24776</c:v>
                </c:pt>
                <c:pt idx="1400">
                  <c:v>24777</c:v>
                </c:pt>
                <c:pt idx="1401">
                  <c:v>24778</c:v>
                </c:pt>
                <c:pt idx="1402">
                  <c:v>24779</c:v>
                </c:pt>
                <c:pt idx="1403">
                  <c:v>24780</c:v>
                </c:pt>
                <c:pt idx="1404">
                  <c:v>24781</c:v>
                </c:pt>
                <c:pt idx="1405">
                  <c:v>24782</c:v>
                </c:pt>
                <c:pt idx="1406">
                  <c:v>24783</c:v>
                </c:pt>
                <c:pt idx="1407">
                  <c:v>24784</c:v>
                </c:pt>
                <c:pt idx="1408">
                  <c:v>24785</c:v>
                </c:pt>
                <c:pt idx="1409">
                  <c:v>24786</c:v>
                </c:pt>
                <c:pt idx="1410">
                  <c:v>24787</c:v>
                </c:pt>
                <c:pt idx="1411">
                  <c:v>24788</c:v>
                </c:pt>
                <c:pt idx="1412">
                  <c:v>24789</c:v>
                </c:pt>
                <c:pt idx="1413">
                  <c:v>24790</c:v>
                </c:pt>
                <c:pt idx="1414">
                  <c:v>24791</c:v>
                </c:pt>
                <c:pt idx="1415">
                  <c:v>24792</c:v>
                </c:pt>
                <c:pt idx="1416">
                  <c:v>24793</c:v>
                </c:pt>
                <c:pt idx="1417">
                  <c:v>24794</c:v>
                </c:pt>
                <c:pt idx="1418">
                  <c:v>24795</c:v>
                </c:pt>
                <c:pt idx="1419">
                  <c:v>24796</c:v>
                </c:pt>
                <c:pt idx="1420">
                  <c:v>24797</c:v>
                </c:pt>
                <c:pt idx="1421">
                  <c:v>24798</c:v>
                </c:pt>
                <c:pt idx="1422">
                  <c:v>24799</c:v>
                </c:pt>
                <c:pt idx="1423">
                  <c:v>24800</c:v>
                </c:pt>
                <c:pt idx="1424">
                  <c:v>24801</c:v>
                </c:pt>
                <c:pt idx="1425">
                  <c:v>24802</c:v>
                </c:pt>
                <c:pt idx="1426">
                  <c:v>24803</c:v>
                </c:pt>
                <c:pt idx="1427">
                  <c:v>24804</c:v>
                </c:pt>
                <c:pt idx="1428">
                  <c:v>24805</c:v>
                </c:pt>
                <c:pt idx="1429">
                  <c:v>24806</c:v>
                </c:pt>
                <c:pt idx="1430">
                  <c:v>24807</c:v>
                </c:pt>
                <c:pt idx="1431">
                  <c:v>24808</c:v>
                </c:pt>
                <c:pt idx="1432">
                  <c:v>24809</c:v>
                </c:pt>
                <c:pt idx="1433">
                  <c:v>24810</c:v>
                </c:pt>
                <c:pt idx="1434">
                  <c:v>24811</c:v>
                </c:pt>
                <c:pt idx="1435">
                  <c:v>24812</c:v>
                </c:pt>
                <c:pt idx="1436">
                  <c:v>24813</c:v>
                </c:pt>
                <c:pt idx="1437">
                  <c:v>24814</c:v>
                </c:pt>
                <c:pt idx="1438">
                  <c:v>24815</c:v>
                </c:pt>
                <c:pt idx="1439">
                  <c:v>24816</c:v>
                </c:pt>
                <c:pt idx="1440">
                  <c:v>24817</c:v>
                </c:pt>
                <c:pt idx="1441">
                  <c:v>24818</c:v>
                </c:pt>
                <c:pt idx="1442">
                  <c:v>24819</c:v>
                </c:pt>
                <c:pt idx="1443">
                  <c:v>24820</c:v>
                </c:pt>
                <c:pt idx="1444">
                  <c:v>24821</c:v>
                </c:pt>
                <c:pt idx="1445">
                  <c:v>24822</c:v>
                </c:pt>
                <c:pt idx="1446">
                  <c:v>24823</c:v>
                </c:pt>
                <c:pt idx="1447">
                  <c:v>24824</c:v>
                </c:pt>
                <c:pt idx="1448">
                  <c:v>24825</c:v>
                </c:pt>
                <c:pt idx="1449">
                  <c:v>24826</c:v>
                </c:pt>
                <c:pt idx="1450">
                  <c:v>24827</c:v>
                </c:pt>
                <c:pt idx="1451">
                  <c:v>24828</c:v>
                </c:pt>
                <c:pt idx="1452">
                  <c:v>24829</c:v>
                </c:pt>
                <c:pt idx="1453">
                  <c:v>24830</c:v>
                </c:pt>
                <c:pt idx="1454">
                  <c:v>24831</c:v>
                </c:pt>
                <c:pt idx="1455">
                  <c:v>24832</c:v>
                </c:pt>
                <c:pt idx="1456">
                  <c:v>24833</c:v>
                </c:pt>
                <c:pt idx="1457">
                  <c:v>24834</c:v>
                </c:pt>
                <c:pt idx="1458">
                  <c:v>24835</c:v>
                </c:pt>
                <c:pt idx="1459">
                  <c:v>24836</c:v>
                </c:pt>
                <c:pt idx="1460">
                  <c:v>24837</c:v>
                </c:pt>
                <c:pt idx="1461">
                  <c:v>24838</c:v>
                </c:pt>
                <c:pt idx="1462">
                  <c:v>24839</c:v>
                </c:pt>
                <c:pt idx="1463">
                  <c:v>24840</c:v>
                </c:pt>
                <c:pt idx="1464">
                  <c:v>24841</c:v>
                </c:pt>
                <c:pt idx="1465">
                  <c:v>24842</c:v>
                </c:pt>
                <c:pt idx="1466">
                  <c:v>24843</c:v>
                </c:pt>
                <c:pt idx="1467">
                  <c:v>24844</c:v>
                </c:pt>
                <c:pt idx="1468">
                  <c:v>24845</c:v>
                </c:pt>
                <c:pt idx="1469">
                  <c:v>24846</c:v>
                </c:pt>
                <c:pt idx="1470">
                  <c:v>24847</c:v>
                </c:pt>
                <c:pt idx="1471">
                  <c:v>24848</c:v>
                </c:pt>
                <c:pt idx="1472">
                  <c:v>24849</c:v>
                </c:pt>
                <c:pt idx="1473">
                  <c:v>24850</c:v>
                </c:pt>
                <c:pt idx="1474">
                  <c:v>24851</c:v>
                </c:pt>
                <c:pt idx="1475">
                  <c:v>24852</c:v>
                </c:pt>
                <c:pt idx="1476">
                  <c:v>24853</c:v>
                </c:pt>
                <c:pt idx="1477">
                  <c:v>24854</c:v>
                </c:pt>
                <c:pt idx="1478">
                  <c:v>24855</c:v>
                </c:pt>
                <c:pt idx="1479">
                  <c:v>24856</c:v>
                </c:pt>
                <c:pt idx="1480">
                  <c:v>24857</c:v>
                </c:pt>
                <c:pt idx="1481">
                  <c:v>24858</c:v>
                </c:pt>
                <c:pt idx="1482">
                  <c:v>24859</c:v>
                </c:pt>
                <c:pt idx="1483">
                  <c:v>24860</c:v>
                </c:pt>
                <c:pt idx="1484">
                  <c:v>24861</c:v>
                </c:pt>
                <c:pt idx="1485">
                  <c:v>24862</c:v>
                </c:pt>
                <c:pt idx="1486">
                  <c:v>24863</c:v>
                </c:pt>
                <c:pt idx="1487">
                  <c:v>24864</c:v>
                </c:pt>
                <c:pt idx="1488">
                  <c:v>24865</c:v>
                </c:pt>
                <c:pt idx="1489">
                  <c:v>24866</c:v>
                </c:pt>
                <c:pt idx="1490">
                  <c:v>24867</c:v>
                </c:pt>
                <c:pt idx="1491">
                  <c:v>24868</c:v>
                </c:pt>
                <c:pt idx="1492">
                  <c:v>24869</c:v>
                </c:pt>
                <c:pt idx="1493">
                  <c:v>24870</c:v>
                </c:pt>
                <c:pt idx="1494">
                  <c:v>24871</c:v>
                </c:pt>
                <c:pt idx="1495">
                  <c:v>24872</c:v>
                </c:pt>
                <c:pt idx="1496">
                  <c:v>24873</c:v>
                </c:pt>
                <c:pt idx="1497">
                  <c:v>24874</c:v>
                </c:pt>
                <c:pt idx="1498">
                  <c:v>24875</c:v>
                </c:pt>
                <c:pt idx="1499">
                  <c:v>24876</c:v>
                </c:pt>
                <c:pt idx="1500">
                  <c:v>24877</c:v>
                </c:pt>
                <c:pt idx="1501">
                  <c:v>24878</c:v>
                </c:pt>
                <c:pt idx="1502">
                  <c:v>24879</c:v>
                </c:pt>
                <c:pt idx="1503">
                  <c:v>24880</c:v>
                </c:pt>
                <c:pt idx="1504">
                  <c:v>24881</c:v>
                </c:pt>
                <c:pt idx="1505">
                  <c:v>24882</c:v>
                </c:pt>
                <c:pt idx="1506">
                  <c:v>24883</c:v>
                </c:pt>
                <c:pt idx="1507">
                  <c:v>24884</c:v>
                </c:pt>
                <c:pt idx="1508">
                  <c:v>24885</c:v>
                </c:pt>
                <c:pt idx="1509">
                  <c:v>24886</c:v>
                </c:pt>
                <c:pt idx="1510">
                  <c:v>24887</c:v>
                </c:pt>
                <c:pt idx="1511">
                  <c:v>24888</c:v>
                </c:pt>
                <c:pt idx="1512">
                  <c:v>24889</c:v>
                </c:pt>
                <c:pt idx="1513">
                  <c:v>24890</c:v>
                </c:pt>
                <c:pt idx="1514">
                  <c:v>24891</c:v>
                </c:pt>
                <c:pt idx="1515">
                  <c:v>24892</c:v>
                </c:pt>
                <c:pt idx="1516">
                  <c:v>24893</c:v>
                </c:pt>
                <c:pt idx="1517">
                  <c:v>24894</c:v>
                </c:pt>
                <c:pt idx="1518">
                  <c:v>24895</c:v>
                </c:pt>
                <c:pt idx="1519">
                  <c:v>24896</c:v>
                </c:pt>
                <c:pt idx="1520">
                  <c:v>24897</c:v>
                </c:pt>
                <c:pt idx="1521">
                  <c:v>24898</c:v>
                </c:pt>
                <c:pt idx="1522">
                  <c:v>24899</c:v>
                </c:pt>
                <c:pt idx="1523">
                  <c:v>24900</c:v>
                </c:pt>
                <c:pt idx="1524">
                  <c:v>24901</c:v>
                </c:pt>
                <c:pt idx="1525">
                  <c:v>24902</c:v>
                </c:pt>
                <c:pt idx="1526">
                  <c:v>24903</c:v>
                </c:pt>
                <c:pt idx="1527">
                  <c:v>24904</c:v>
                </c:pt>
                <c:pt idx="1528">
                  <c:v>24905</c:v>
                </c:pt>
                <c:pt idx="1529">
                  <c:v>24906</c:v>
                </c:pt>
                <c:pt idx="1530">
                  <c:v>24907</c:v>
                </c:pt>
                <c:pt idx="1531">
                  <c:v>24908</c:v>
                </c:pt>
                <c:pt idx="1532">
                  <c:v>24909</c:v>
                </c:pt>
                <c:pt idx="1533">
                  <c:v>24910</c:v>
                </c:pt>
                <c:pt idx="1534">
                  <c:v>24911</c:v>
                </c:pt>
                <c:pt idx="1535">
                  <c:v>24912</c:v>
                </c:pt>
                <c:pt idx="1536">
                  <c:v>24913</c:v>
                </c:pt>
                <c:pt idx="1537">
                  <c:v>24914</c:v>
                </c:pt>
                <c:pt idx="1538">
                  <c:v>24915</c:v>
                </c:pt>
                <c:pt idx="1539">
                  <c:v>24916</c:v>
                </c:pt>
                <c:pt idx="1540">
                  <c:v>24917</c:v>
                </c:pt>
                <c:pt idx="1541">
                  <c:v>24918</c:v>
                </c:pt>
                <c:pt idx="1542">
                  <c:v>24919</c:v>
                </c:pt>
                <c:pt idx="1543">
                  <c:v>24920</c:v>
                </c:pt>
                <c:pt idx="1544">
                  <c:v>24921</c:v>
                </c:pt>
                <c:pt idx="1545">
                  <c:v>24922</c:v>
                </c:pt>
                <c:pt idx="1546">
                  <c:v>24923</c:v>
                </c:pt>
                <c:pt idx="1547">
                  <c:v>24924</c:v>
                </c:pt>
                <c:pt idx="1548">
                  <c:v>24925</c:v>
                </c:pt>
                <c:pt idx="1549">
                  <c:v>24926</c:v>
                </c:pt>
                <c:pt idx="1550">
                  <c:v>24927</c:v>
                </c:pt>
                <c:pt idx="1551">
                  <c:v>24928</c:v>
                </c:pt>
                <c:pt idx="1552">
                  <c:v>24929</c:v>
                </c:pt>
                <c:pt idx="1553">
                  <c:v>24930</c:v>
                </c:pt>
                <c:pt idx="1554">
                  <c:v>24931</c:v>
                </c:pt>
                <c:pt idx="1555">
                  <c:v>24932</c:v>
                </c:pt>
                <c:pt idx="1556">
                  <c:v>24933</c:v>
                </c:pt>
                <c:pt idx="1557">
                  <c:v>24934</c:v>
                </c:pt>
                <c:pt idx="1558">
                  <c:v>24935</c:v>
                </c:pt>
                <c:pt idx="1559">
                  <c:v>24936</c:v>
                </c:pt>
                <c:pt idx="1560">
                  <c:v>24937</c:v>
                </c:pt>
                <c:pt idx="1561">
                  <c:v>24938</c:v>
                </c:pt>
                <c:pt idx="1562">
                  <c:v>24939</c:v>
                </c:pt>
                <c:pt idx="1563">
                  <c:v>24940</c:v>
                </c:pt>
                <c:pt idx="1564">
                  <c:v>24941</c:v>
                </c:pt>
                <c:pt idx="1565">
                  <c:v>24942</c:v>
                </c:pt>
                <c:pt idx="1566">
                  <c:v>24943</c:v>
                </c:pt>
                <c:pt idx="1567">
                  <c:v>24944</c:v>
                </c:pt>
                <c:pt idx="1568">
                  <c:v>24945</c:v>
                </c:pt>
                <c:pt idx="1569">
                  <c:v>24946</c:v>
                </c:pt>
                <c:pt idx="1570">
                  <c:v>24947</c:v>
                </c:pt>
                <c:pt idx="1571">
                  <c:v>24948</c:v>
                </c:pt>
                <c:pt idx="1572">
                  <c:v>24949</c:v>
                </c:pt>
                <c:pt idx="1573">
                  <c:v>24950</c:v>
                </c:pt>
                <c:pt idx="1574">
                  <c:v>24951</c:v>
                </c:pt>
                <c:pt idx="1575">
                  <c:v>24952</c:v>
                </c:pt>
                <c:pt idx="1576">
                  <c:v>24953</c:v>
                </c:pt>
                <c:pt idx="1577">
                  <c:v>24954</c:v>
                </c:pt>
                <c:pt idx="1578">
                  <c:v>24955</c:v>
                </c:pt>
                <c:pt idx="1579">
                  <c:v>24956</c:v>
                </c:pt>
                <c:pt idx="1580">
                  <c:v>24957</c:v>
                </c:pt>
                <c:pt idx="1581">
                  <c:v>24958</c:v>
                </c:pt>
                <c:pt idx="1582">
                  <c:v>24959</c:v>
                </c:pt>
                <c:pt idx="1583">
                  <c:v>24960</c:v>
                </c:pt>
                <c:pt idx="1584">
                  <c:v>24961</c:v>
                </c:pt>
                <c:pt idx="1585">
                  <c:v>24962</c:v>
                </c:pt>
                <c:pt idx="1586">
                  <c:v>24963</c:v>
                </c:pt>
                <c:pt idx="1587">
                  <c:v>24964</c:v>
                </c:pt>
                <c:pt idx="1588">
                  <c:v>24965</c:v>
                </c:pt>
                <c:pt idx="1589">
                  <c:v>24966</c:v>
                </c:pt>
                <c:pt idx="1590">
                  <c:v>24967</c:v>
                </c:pt>
                <c:pt idx="1591">
                  <c:v>24968</c:v>
                </c:pt>
                <c:pt idx="1592">
                  <c:v>24969</c:v>
                </c:pt>
                <c:pt idx="1593">
                  <c:v>24970</c:v>
                </c:pt>
                <c:pt idx="1594">
                  <c:v>24971</c:v>
                </c:pt>
                <c:pt idx="1595">
                  <c:v>24972</c:v>
                </c:pt>
                <c:pt idx="1596">
                  <c:v>24973</c:v>
                </c:pt>
                <c:pt idx="1597">
                  <c:v>24974</c:v>
                </c:pt>
                <c:pt idx="1598">
                  <c:v>24975</c:v>
                </c:pt>
                <c:pt idx="1599">
                  <c:v>24976</c:v>
                </c:pt>
                <c:pt idx="1600">
                  <c:v>24977</c:v>
                </c:pt>
                <c:pt idx="1601">
                  <c:v>24978</c:v>
                </c:pt>
                <c:pt idx="1602">
                  <c:v>24979</c:v>
                </c:pt>
                <c:pt idx="1603">
                  <c:v>24980</c:v>
                </c:pt>
                <c:pt idx="1604">
                  <c:v>24981</c:v>
                </c:pt>
                <c:pt idx="1605">
                  <c:v>24982</c:v>
                </c:pt>
                <c:pt idx="1606">
                  <c:v>24983</c:v>
                </c:pt>
                <c:pt idx="1607">
                  <c:v>24984</c:v>
                </c:pt>
                <c:pt idx="1608">
                  <c:v>24985</c:v>
                </c:pt>
                <c:pt idx="1609">
                  <c:v>24986</c:v>
                </c:pt>
                <c:pt idx="1610">
                  <c:v>24987</c:v>
                </c:pt>
                <c:pt idx="1611">
                  <c:v>24988</c:v>
                </c:pt>
                <c:pt idx="1612">
                  <c:v>24989</c:v>
                </c:pt>
                <c:pt idx="1613">
                  <c:v>24990</c:v>
                </c:pt>
                <c:pt idx="1614">
                  <c:v>24991</c:v>
                </c:pt>
                <c:pt idx="1615">
                  <c:v>24992</c:v>
                </c:pt>
                <c:pt idx="1616">
                  <c:v>24993</c:v>
                </c:pt>
                <c:pt idx="1617">
                  <c:v>24994</c:v>
                </c:pt>
                <c:pt idx="1618">
                  <c:v>24995</c:v>
                </c:pt>
                <c:pt idx="1619">
                  <c:v>24996</c:v>
                </c:pt>
                <c:pt idx="1620">
                  <c:v>24997</c:v>
                </c:pt>
                <c:pt idx="1621">
                  <c:v>24998</c:v>
                </c:pt>
                <c:pt idx="1622">
                  <c:v>24999</c:v>
                </c:pt>
                <c:pt idx="1623">
                  <c:v>25000</c:v>
                </c:pt>
                <c:pt idx="1624">
                  <c:v>25001</c:v>
                </c:pt>
                <c:pt idx="1625">
                  <c:v>25002</c:v>
                </c:pt>
                <c:pt idx="1626">
                  <c:v>25003</c:v>
                </c:pt>
                <c:pt idx="1627">
                  <c:v>25004</c:v>
                </c:pt>
                <c:pt idx="1628">
                  <c:v>25005</c:v>
                </c:pt>
                <c:pt idx="1629">
                  <c:v>25006</c:v>
                </c:pt>
                <c:pt idx="1630">
                  <c:v>25007</c:v>
                </c:pt>
                <c:pt idx="1631">
                  <c:v>25008</c:v>
                </c:pt>
                <c:pt idx="1632">
                  <c:v>25009</c:v>
                </c:pt>
                <c:pt idx="1633">
                  <c:v>25010</c:v>
                </c:pt>
                <c:pt idx="1634">
                  <c:v>25011</c:v>
                </c:pt>
                <c:pt idx="1635">
                  <c:v>25012</c:v>
                </c:pt>
                <c:pt idx="1636">
                  <c:v>25013</c:v>
                </c:pt>
                <c:pt idx="1637">
                  <c:v>25014</c:v>
                </c:pt>
                <c:pt idx="1638">
                  <c:v>25015</c:v>
                </c:pt>
                <c:pt idx="1639">
                  <c:v>25016</c:v>
                </c:pt>
                <c:pt idx="1640">
                  <c:v>25017</c:v>
                </c:pt>
                <c:pt idx="1641">
                  <c:v>25018</c:v>
                </c:pt>
                <c:pt idx="1642">
                  <c:v>25019</c:v>
                </c:pt>
                <c:pt idx="1643">
                  <c:v>25020</c:v>
                </c:pt>
                <c:pt idx="1644">
                  <c:v>25021</c:v>
                </c:pt>
                <c:pt idx="1645">
                  <c:v>25022</c:v>
                </c:pt>
                <c:pt idx="1646">
                  <c:v>25023</c:v>
                </c:pt>
                <c:pt idx="1647">
                  <c:v>25024</c:v>
                </c:pt>
                <c:pt idx="1648">
                  <c:v>25025</c:v>
                </c:pt>
                <c:pt idx="1649">
                  <c:v>25026</c:v>
                </c:pt>
                <c:pt idx="1650">
                  <c:v>25027</c:v>
                </c:pt>
                <c:pt idx="1651">
                  <c:v>25028</c:v>
                </c:pt>
                <c:pt idx="1652">
                  <c:v>25029</c:v>
                </c:pt>
                <c:pt idx="1653">
                  <c:v>25030</c:v>
                </c:pt>
                <c:pt idx="1654">
                  <c:v>25031</c:v>
                </c:pt>
                <c:pt idx="1655">
                  <c:v>25032</c:v>
                </c:pt>
                <c:pt idx="1656">
                  <c:v>25033</c:v>
                </c:pt>
                <c:pt idx="1657">
                  <c:v>25034</c:v>
                </c:pt>
                <c:pt idx="1658">
                  <c:v>25035</c:v>
                </c:pt>
                <c:pt idx="1659">
                  <c:v>25036</c:v>
                </c:pt>
                <c:pt idx="1660">
                  <c:v>25037</c:v>
                </c:pt>
                <c:pt idx="1661">
                  <c:v>25038</c:v>
                </c:pt>
                <c:pt idx="1662">
                  <c:v>25039</c:v>
                </c:pt>
                <c:pt idx="1663">
                  <c:v>25040</c:v>
                </c:pt>
                <c:pt idx="1664">
                  <c:v>25041</c:v>
                </c:pt>
                <c:pt idx="1665">
                  <c:v>25042</c:v>
                </c:pt>
                <c:pt idx="1666">
                  <c:v>25043</c:v>
                </c:pt>
                <c:pt idx="1667">
                  <c:v>25044</c:v>
                </c:pt>
                <c:pt idx="1668">
                  <c:v>25045</c:v>
                </c:pt>
                <c:pt idx="1669">
                  <c:v>25046</c:v>
                </c:pt>
                <c:pt idx="1670">
                  <c:v>25047</c:v>
                </c:pt>
                <c:pt idx="1671">
                  <c:v>25048</c:v>
                </c:pt>
                <c:pt idx="1672">
                  <c:v>25049</c:v>
                </c:pt>
                <c:pt idx="1673">
                  <c:v>25050</c:v>
                </c:pt>
                <c:pt idx="1674">
                  <c:v>25051</c:v>
                </c:pt>
                <c:pt idx="1675">
                  <c:v>25052</c:v>
                </c:pt>
                <c:pt idx="1676">
                  <c:v>25053</c:v>
                </c:pt>
                <c:pt idx="1677">
                  <c:v>25054</c:v>
                </c:pt>
                <c:pt idx="1678">
                  <c:v>25055</c:v>
                </c:pt>
                <c:pt idx="1679">
                  <c:v>25056</c:v>
                </c:pt>
                <c:pt idx="1680">
                  <c:v>25057</c:v>
                </c:pt>
                <c:pt idx="1681">
                  <c:v>25058</c:v>
                </c:pt>
                <c:pt idx="1682">
                  <c:v>25059</c:v>
                </c:pt>
                <c:pt idx="1683">
                  <c:v>25060</c:v>
                </c:pt>
                <c:pt idx="1684">
                  <c:v>25061</c:v>
                </c:pt>
                <c:pt idx="1685">
                  <c:v>25062</c:v>
                </c:pt>
                <c:pt idx="1686">
                  <c:v>25063</c:v>
                </c:pt>
                <c:pt idx="1687">
                  <c:v>25064</c:v>
                </c:pt>
                <c:pt idx="1688">
                  <c:v>25065</c:v>
                </c:pt>
                <c:pt idx="1689">
                  <c:v>25066</c:v>
                </c:pt>
                <c:pt idx="1690">
                  <c:v>25067</c:v>
                </c:pt>
                <c:pt idx="1691">
                  <c:v>25068</c:v>
                </c:pt>
                <c:pt idx="1692">
                  <c:v>25069</c:v>
                </c:pt>
                <c:pt idx="1693">
                  <c:v>25070</c:v>
                </c:pt>
                <c:pt idx="1694">
                  <c:v>25071</c:v>
                </c:pt>
                <c:pt idx="1695">
                  <c:v>25072</c:v>
                </c:pt>
                <c:pt idx="1696">
                  <c:v>25073</c:v>
                </c:pt>
                <c:pt idx="1697">
                  <c:v>25074</c:v>
                </c:pt>
                <c:pt idx="1698">
                  <c:v>25075</c:v>
                </c:pt>
                <c:pt idx="1699">
                  <c:v>25076</c:v>
                </c:pt>
                <c:pt idx="1700">
                  <c:v>25077</c:v>
                </c:pt>
                <c:pt idx="1701">
                  <c:v>25078</c:v>
                </c:pt>
                <c:pt idx="1702">
                  <c:v>25079</c:v>
                </c:pt>
                <c:pt idx="1703">
                  <c:v>25080</c:v>
                </c:pt>
                <c:pt idx="1704">
                  <c:v>25081</c:v>
                </c:pt>
                <c:pt idx="1705">
                  <c:v>25082</c:v>
                </c:pt>
                <c:pt idx="1706">
                  <c:v>25083</c:v>
                </c:pt>
                <c:pt idx="1707">
                  <c:v>25084</c:v>
                </c:pt>
                <c:pt idx="1708">
                  <c:v>25085</c:v>
                </c:pt>
                <c:pt idx="1709">
                  <c:v>25086</c:v>
                </c:pt>
                <c:pt idx="1710">
                  <c:v>25087</c:v>
                </c:pt>
                <c:pt idx="1711">
                  <c:v>25088</c:v>
                </c:pt>
                <c:pt idx="1712">
                  <c:v>25089</c:v>
                </c:pt>
                <c:pt idx="1713">
                  <c:v>25090</c:v>
                </c:pt>
                <c:pt idx="1714">
                  <c:v>25091</c:v>
                </c:pt>
                <c:pt idx="1715">
                  <c:v>25092</c:v>
                </c:pt>
                <c:pt idx="1716">
                  <c:v>25093</c:v>
                </c:pt>
                <c:pt idx="1717">
                  <c:v>25094</c:v>
                </c:pt>
                <c:pt idx="1718">
                  <c:v>25095</c:v>
                </c:pt>
                <c:pt idx="1719">
                  <c:v>25096</c:v>
                </c:pt>
                <c:pt idx="1720">
                  <c:v>25097</c:v>
                </c:pt>
                <c:pt idx="1721">
                  <c:v>25098</c:v>
                </c:pt>
                <c:pt idx="1722">
                  <c:v>25099</c:v>
                </c:pt>
                <c:pt idx="1723">
                  <c:v>25100</c:v>
                </c:pt>
                <c:pt idx="1724">
                  <c:v>25101</c:v>
                </c:pt>
                <c:pt idx="1725">
                  <c:v>25102</c:v>
                </c:pt>
                <c:pt idx="1726">
                  <c:v>25103</c:v>
                </c:pt>
                <c:pt idx="1727">
                  <c:v>25104</c:v>
                </c:pt>
                <c:pt idx="1728">
                  <c:v>25105</c:v>
                </c:pt>
                <c:pt idx="1729">
                  <c:v>25106</c:v>
                </c:pt>
                <c:pt idx="1730">
                  <c:v>25107</c:v>
                </c:pt>
                <c:pt idx="1731">
                  <c:v>25108</c:v>
                </c:pt>
                <c:pt idx="1732">
                  <c:v>25109</c:v>
                </c:pt>
                <c:pt idx="1733">
                  <c:v>25110</c:v>
                </c:pt>
                <c:pt idx="1734">
                  <c:v>25111</c:v>
                </c:pt>
                <c:pt idx="1735">
                  <c:v>25112</c:v>
                </c:pt>
                <c:pt idx="1736">
                  <c:v>25113</c:v>
                </c:pt>
                <c:pt idx="1737">
                  <c:v>25114</c:v>
                </c:pt>
                <c:pt idx="1738">
                  <c:v>25115</c:v>
                </c:pt>
                <c:pt idx="1739">
                  <c:v>25116</c:v>
                </c:pt>
                <c:pt idx="1740">
                  <c:v>25117</c:v>
                </c:pt>
                <c:pt idx="1741">
                  <c:v>25118</c:v>
                </c:pt>
                <c:pt idx="1742">
                  <c:v>25119</c:v>
                </c:pt>
                <c:pt idx="1743">
                  <c:v>25120</c:v>
                </c:pt>
                <c:pt idx="1744">
                  <c:v>25121</c:v>
                </c:pt>
                <c:pt idx="1745">
                  <c:v>25122</c:v>
                </c:pt>
                <c:pt idx="1746">
                  <c:v>25123</c:v>
                </c:pt>
                <c:pt idx="1747">
                  <c:v>25124</c:v>
                </c:pt>
                <c:pt idx="1748">
                  <c:v>25125</c:v>
                </c:pt>
                <c:pt idx="1749">
                  <c:v>25126</c:v>
                </c:pt>
                <c:pt idx="1750">
                  <c:v>25127</c:v>
                </c:pt>
                <c:pt idx="1751">
                  <c:v>25128</c:v>
                </c:pt>
                <c:pt idx="1752">
                  <c:v>25129</c:v>
                </c:pt>
                <c:pt idx="1753">
                  <c:v>25130</c:v>
                </c:pt>
                <c:pt idx="1754">
                  <c:v>25131</c:v>
                </c:pt>
                <c:pt idx="1755">
                  <c:v>25132</c:v>
                </c:pt>
                <c:pt idx="1756">
                  <c:v>25133</c:v>
                </c:pt>
                <c:pt idx="1757">
                  <c:v>25134</c:v>
                </c:pt>
                <c:pt idx="1758">
                  <c:v>25135</c:v>
                </c:pt>
                <c:pt idx="1759">
                  <c:v>25136</c:v>
                </c:pt>
                <c:pt idx="1760">
                  <c:v>25137</c:v>
                </c:pt>
                <c:pt idx="1761">
                  <c:v>25138</c:v>
                </c:pt>
                <c:pt idx="1762">
                  <c:v>25139</c:v>
                </c:pt>
                <c:pt idx="1763">
                  <c:v>25140</c:v>
                </c:pt>
                <c:pt idx="1764">
                  <c:v>25141</c:v>
                </c:pt>
                <c:pt idx="1765">
                  <c:v>25142</c:v>
                </c:pt>
                <c:pt idx="1766">
                  <c:v>25143</c:v>
                </c:pt>
                <c:pt idx="1767">
                  <c:v>25144</c:v>
                </c:pt>
                <c:pt idx="1768">
                  <c:v>25145</c:v>
                </c:pt>
                <c:pt idx="1769">
                  <c:v>25146</c:v>
                </c:pt>
                <c:pt idx="1770">
                  <c:v>25147</c:v>
                </c:pt>
                <c:pt idx="1771">
                  <c:v>25148</c:v>
                </c:pt>
                <c:pt idx="1772">
                  <c:v>25149</c:v>
                </c:pt>
                <c:pt idx="1773">
                  <c:v>25150</c:v>
                </c:pt>
                <c:pt idx="1774">
                  <c:v>25151</c:v>
                </c:pt>
                <c:pt idx="1775">
                  <c:v>25152</c:v>
                </c:pt>
                <c:pt idx="1776">
                  <c:v>25153</c:v>
                </c:pt>
                <c:pt idx="1777">
                  <c:v>25154</c:v>
                </c:pt>
                <c:pt idx="1778">
                  <c:v>25155</c:v>
                </c:pt>
                <c:pt idx="1779">
                  <c:v>25156</c:v>
                </c:pt>
                <c:pt idx="1780">
                  <c:v>25157</c:v>
                </c:pt>
                <c:pt idx="1781">
                  <c:v>25158</c:v>
                </c:pt>
                <c:pt idx="1782">
                  <c:v>25159</c:v>
                </c:pt>
                <c:pt idx="1783">
                  <c:v>25160</c:v>
                </c:pt>
                <c:pt idx="1784">
                  <c:v>25161</c:v>
                </c:pt>
                <c:pt idx="1785">
                  <c:v>25162</c:v>
                </c:pt>
                <c:pt idx="1786">
                  <c:v>25163</c:v>
                </c:pt>
                <c:pt idx="1787">
                  <c:v>25164</c:v>
                </c:pt>
                <c:pt idx="1788">
                  <c:v>25165</c:v>
                </c:pt>
                <c:pt idx="1789">
                  <c:v>25166</c:v>
                </c:pt>
                <c:pt idx="1790">
                  <c:v>25167</c:v>
                </c:pt>
                <c:pt idx="1791">
                  <c:v>25168</c:v>
                </c:pt>
                <c:pt idx="1792">
                  <c:v>25169</c:v>
                </c:pt>
                <c:pt idx="1793">
                  <c:v>25170</c:v>
                </c:pt>
                <c:pt idx="1794">
                  <c:v>25171</c:v>
                </c:pt>
                <c:pt idx="1795">
                  <c:v>25172</c:v>
                </c:pt>
                <c:pt idx="1796">
                  <c:v>25173</c:v>
                </c:pt>
                <c:pt idx="1797">
                  <c:v>25174</c:v>
                </c:pt>
                <c:pt idx="1798">
                  <c:v>25175</c:v>
                </c:pt>
                <c:pt idx="1799">
                  <c:v>25176</c:v>
                </c:pt>
                <c:pt idx="1800">
                  <c:v>25177</c:v>
                </c:pt>
                <c:pt idx="1801">
                  <c:v>25178</c:v>
                </c:pt>
                <c:pt idx="1802">
                  <c:v>25179</c:v>
                </c:pt>
                <c:pt idx="1803">
                  <c:v>25180</c:v>
                </c:pt>
                <c:pt idx="1804">
                  <c:v>25181</c:v>
                </c:pt>
                <c:pt idx="1805">
                  <c:v>25182</c:v>
                </c:pt>
                <c:pt idx="1806">
                  <c:v>25183</c:v>
                </c:pt>
                <c:pt idx="1807">
                  <c:v>25184</c:v>
                </c:pt>
                <c:pt idx="1808">
                  <c:v>25185</c:v>
                </c:pt>
                <c:pt idx="1809">
                  <c:v>25186</c:v>
                </c:pt>
                <c:pt idx="1810">
                  <c:v>25187</c:v>
                </c:pt>
                <c:pt idx="1811">
                  <c:v>25188</c:v>
                </c:pt>
                <c:pt idx="1812">
                  <c:v>25189</c:v>
                </c:pt>
                <c:pt idx="1813">
                  <c:v>25190</c:v>
                </c:pt>
                <c:pt idx="1814">
                  <c:v>25191</c:v>
                </c:pt>
                <c:pt idx="1815">
                  <c:v>25192</c:v>
                </c:pt>
                <c:pt idx="1816">
                  <c:v>25193</c:v>
                </c:pt>
                <c:pt idx="1817">
                  <c:v>25194</c:v>
                </c:pt>
                <c:pt idx="1818">
                  <c:v>25195</c:v>
                </c:pt>
                <c:pt idx="1819">
                  <c:v>25196</c:v>
                </c:pt>
                <c:pt idx="1820">
                  <c:v>25197</c:v>
                </c:pt>
                <c:pt idx="1821">
                  <c:v>25198</c:v>
                </c:pt>
                <c:pt idx="1822">
                  <c:v>25199</c:v>
                </c:pt>
                <c:pt idx="1823">
                  <c:v>25200</c:v>
                </c:pt>
                <c:pt idx="1824">
                  <c:v>25201</c:v>
                </c:pt>
                <c:pt idx="1825">
                  <c:v>25202</c:v>
                </c:pt>
                <c:pt idx="1826">
                  <c:v>25203</c:v>
                </c:pt>
                <c:pt idx="1827">
                  <c:v>25204</c:v>
                </c:pt>
                <c:pt idx="1828">
                  <c:v>25205</c:v>
                </c:pt>
                <c:pt idx="1829">
                  <c:v>25206</c:v>
                </c:pt>
                <c:pt idx="1830">
                  <c:v>25207</c:v>
                </c:pt>
                <c:pt idx="1831">
                  <c:v>25208</c:v>
                </c:pt>
                <c:pt idx="1832">
                  <c:v>25209</c:v>
                </c:pt>
                <c:pt idx="1833">
                  <c:v>25210</c:v>
                </c:pt>
                <c:pt idx="1834">
                  <c:v>25211</c:v>
                </c:pt>
                <c:pt idx="1835">
                  <c:v>25212</c:v>
                </c:pt>
                <c:pt idx="1836">
                  <c:v>25213</c:v>
                </c:pt>
                <c:pt idx="1837">
                  <c:v>25214</c:v>
                </c:pt>
                <c:pt idx="1838">
                  <c:v>25215</c:v>
                </c:pt>
                <c:pt idx="1839">
                  <c:v>25216</c:v>
                </c:pt>
                <c:pt idx="1840">
                  <c:v>25217</c:v>
                </c:pt>
                <c:pt idx="1841">
                  <c:v>25218</c:v>
                </c:pt>
                <c:pt idx="1842">
                  <c:v>25219</c:v>
                </c:pt>
                <c:pt idx="1843">
                  <c:v>25220</c:v>
                </c:pt>
                <c:pt idx="1844">
                  <c:v>25221</c:v>
                </c:pt>
                <c:pt idx="1845">
                  <c:v>25222</c:v>
                </c:pt>
                <c:pt idx="1846">
                  <c:v>25223</c:v>
                </c:pt>
                <c:pt idx="1847">
                  <c:v>25224</c:v>
                </c:pt>
                <c:pt idx="1848">
                  <c:v>25225</c:v>
                </c:pt>
                <c:pt idx="1849">
                  <c:v>25226</c:v>
                </c:pt>
                <c:pt idx="1850">
                  <c:v>25227</c:v>
                </c:pt>
                <c:pt idx="1851">
                  <c:v>25228</c:v>
                </c:pt>
                <c:pt idx="1852">
                  <c:v>25229</c:v>
                </c:pt>
                <c:pt idx="1853">
                  <c:v>25230</c:v>
                </c:pt>
                <c:pt idx="1854">
                  <c:v>25231</c:v>
                </c:pt>
                <c:pt idx="1855">
                  <c:v>25232</c:v>
                </c:pt>
                <c:pt idx="1856">
                  <c:v>25233</c:v>
                </c:pt>
                <c:pt idx="1857">
                  <c:v>25234</c:v>
                </c:pt>
                <c:pt idx="1858">
                  <c:v>25235</c:v>
                </c:pt>
                <c:pt idx="1859">
                  <c:v>25236</c:v>
                </c:pt>
                <c:pt idx="1860">
                  <c:v>25237</c:v>
                </c:pt>
                <c:pt idx="1861">
                  <c:v>25238</c:v>
                </c:pt>
                <c:pt idx="1862">
                  <c:v>25239</c:v>
                </c:pt>
                <c:pt idx="1863">
                  <c:v>25240</c:v>
                </c:pt>
                <c:pt idx="1864">
                  <c:v>25241</c:v>
                </c:pt>
                <c:pt idx="1865">
                  <c:v>25242</c:v>
                </c:pt>
                <c:pt idx="1866">
                  <c:v>25243</c:v>
                </c:pt>
                <c:pt idx="1867">
                  <c:v>25244</c:v>
                </c:pt>
                <c:pt idx="1868">
                  <c:v>25245</c:v>
                </c:pt>
                <c:pt idx="1869">
                  <c:v>25246</c:v>
                </c:pt>
                <c:pt idx="1870">
                  <c:v>25247</c:v>
                </c:pt>
                <c:pt idx="1871">
                  <c:v>25248</c:v>
                </c:pt>
                <c:pt idx="1872">
                  <c:v>25249</c:v>
                </c:pt>
                <c:pt idx="1873">
                  <c:v>25250</c:v>
                </c:pt>
                <c:pt idx="1874">
                  <c:v>25251</c:v>
                </c:pt>
                <c:pt idx="1875">
                  <c:v>25252</c:v>
                </c:pt>
                <c:pt idx="1876">
                  <c:v>25253</c:v>
                </c:pt>
                <c:pt idx="1877">
                  <c:v>25254</c:v>
                </c:pt>
                <c:pt idx="1878">
                  <c:v>25255</c:v>
                </c:pt>
                <c:pt idx="1879">
                  <c:v>25256</c:v>
                </c:pt>
                <c:pt idx="1880">
                  <c:v>25257</c:v>
                </c:pt>
                <c:pt idx="1881">
                  <c:v>25258</c:v>
                </c:pt>
                <c:pt idx="1882">
                  <c:v>25259</c:v>
                </c:pt>
                <c:pt idx="1883">
                  <c:v>25260</c:v>
                </c:pt>
                <c:pt idx="1884">
                  <c:v>25261</c:v>
                </c:pt>
                <c:pt idx="1885">
                  <c:v>25262</c:v>
                </c:pt>
                <c:pt idx="1886">
                  <c:v>25263</c:v>
                </c:pt>
                <c:pt idx="1887">
                  <c:v>25264</c:v>
                </c:pt>
                <c:pt idx="1888">
                  <c:v>25265</c:v>
                </c:pt>
                <c:pt idx="1889">
                  <c:v>25266</c:v>
                </c:pt>
                <c:pt idx="1890">
                  <c:v>25267</c:v>
                </c:pt>
                <c:pt idx="1891">
                  <c:v>25268</c:v>
                </c:pt>
                <c:pt idx="1892">
                  <c:v>25269</c:v>
                </c:pt>
                <c:pt idx="1893">
                  <c:v>25270</c:v>
                </c:pt>
                <c:pt idx="1894">
                  <c:v>25271</c:v>
                </c:pt>
                <c:pt idx="1895">
                  <c:v>25272</c:v>
                </c:pt>
                <c:pt idx="1896">
                  <c:v>25273</c:v>
                </c:pt>
                <c:pt idx="1897">
                  <c:v>25274</c:v>
                </c:pt>
                <c:pt idx="1898">
                  <c:v>25275</c:v>
                </c:pt>
                <c:pt idx="1899">
                  <c:v>25276</c:v>
                </c:pt>
                <c:pt idx="1900">
                  <c:v>25277</c:v>
                </c:pt>
                <c:pt idx="1901">
                  <c:v>25278</c:v>
                </c:pt>
                <c:pt idx="1902">
                  <c:v>25279</c:v>
                </c:pt>
                <c:pt idx="1903">
                  <c:v>25280</c:v>
                </c:pt>
                <c:pt idx="1904">
                  <c:v>25281</c:v>
                </c:pt>
                <c:pt idx="1905">
                  <c:v>25282</c:v>
                </c:pt>
                <c:pt idx="1906">
                  <c:v>25283</c:v>
                </c:pt>
                <c:pt idx="1907">
                  <c:v>25284</c:v>
                </c:pt>
                <c:pt idx="1908">
                  <c:v>25285</c:v>
                </c:pt>
                <c:pt idx="1909">
                  <c:v>25286</c:v>
                </c:pt>
                <c:pt idx="1910">
                  <c:v>25287</c:v>
                </c:pt>
                <c:pt idx="1911">
                  <c:v>25288</c:v>
                </c:pt>
                <c:pt idx="1912">
                  <c:v>25289</c:v>
                </c:pt>
                <c:pt idx="1913">
                  <c:v>25290</c:v>
                </c:pt>
                <c:pt idx="1914">
                  <c:v>25291</c:v>
                </c:pt>
                <c:pt idx="1915">
                  <c:v>25292</c:v>
                </c:pt>
                <c:pt idx="1916">
                  <c:v>25293</c:v>
                </c:pt>
                <c:pt idx="1917">
                  <c:v>25294</c:v>
                </c:pt>
                <c:pt idx="1918">
                  <c:v>25295</c:v>
                </c:pt>
                <c:pt idx="1919">
                  <c:v>25296</c:v>
                </c:pt>
                <c:pt idx="1920">
                  <c:v>25297</c:v>
                </c:pt>
                <c:pt idx="1921">
                  <c:v>25298</c:v>
                </c:pt>
                <c:pt idx="1922">
                  <c:v>25299</c:v>
                </c:pt>
                <c:pt idx="1923">
                  <c:v>25300</c:v>
                </c:pt>
                <c:pt idx="1924">
                  <c:v>25301</c:v>
                </c:pt>
                <c:pt idx="1925">
                  <c:v>25302</c:v>
                </c:pt>
                <c:pt idx="1926">
                  <c:v>25303</c:v>
                </c:pt>
                <c:pt idx="1927">
                  <c:v>25304</c:v>
                </c:pt>
                <c:pt idx="1928">
                  <c:v>25305</c:v>
                </c:pt>
                <c:pt idx="1929">
                  <c:v>25306</c:v>
                </c:pt>
                <c:pt idx="1930">
                  <c:v>25307</c:v>
                </c:pt>
                <c:pt idx="1931">
                  <c:v>25308</c:v>
                </c:pt>
                <c:pt idx="1932">
                  <c:v>25309</c:v>
                </c:pt>
                <c:pt idx="1933">
                  <c:v>25310</c:v>
                </c:pt>
                <c:pt idx="1934">
                  <c:v>25311</c:v>
                </c:pt>
                <c:pt idx="1935">
                  <c:v>25312</c:v>
                </c:pt>
                <c:pt idx="1936">
                  <c:v>25313</c:v>
                </c:pt>
                <c:pt idx="1937">
                  <c:v>25314</c:v>
                </c:pt>
                <c:pt idx="1938">
                  <c:v>25315</c:v>
                </c:pt>
                <c:pt idx="1939">
                  <c:v>25316</c:v>
                </c:pt>
                <c:pt idx="1940">
                  <c:v>25317</c:v>
                </c:pt>
                <c:pt idx="1941">
                  <c:v>25318</c:v>
                </c:pt>
                <c:pt idx="1942">
                  <c:v>25319</c:v>
                </c:pt>
                <c:pt idx="1943">
                  <c:v>25320</c:v>
                </c:pt>
                <c:pt idx="1944">
                  <c:v>25321</c:v>
                </c:pt>
                <c:pt idx="1945">
                  <c:v>25322</c:v>
                </c:pt>
                <c:pt idx="1946">
                  <c:v>25323</c:v>
                </c:pt>
                <c:pt idx="1947">
                  <c:v>25324</c:v>
                </c:pt>
                <c:pt idx="1948">
                  <c:v>25325</c:v>
                </c:pt>
                <c:pt idx="1949">
                  <c:v>25326</c:v>
                </c:pt>
                <c:pt idx="1950">
                  <c:v>25327</c:v>
                </c:pt>
                <c:pt idx="1951">
                  <c:v>25328</c:v>
                </c:pt>
                <c:pt idx="1952">
                  <c:v>25329</c:v>
                </c:pt>
                <c:pt idx="1953">
                  <c:v>25330</c:v>
                </c:pt>
                <c:pt idx="1954">
                  <c:v>25331</c:v>
                </c:pt>
                <c:pt idx="1955">
                  <c:v>25332</c:v>
                </c:pt>
                <c:pt idx="1956">
                  <c:v>25333</c:v>
                </c:pt>
                <c:pt idx="1957">
                  <c:v>25334</c:v>
                </c:pt>
                <c:pt idx="1958">
                  <c:v>25335</c:v>
                </c:pt>
                <c:pt idx="1959">
                  <c:v>25336</c:v>
                </c:pt>
                <c:pt idx="1960">
                  <c:v>25337</c:v>
                </c:pt>
                <c:pt idx="1961">
                  <c:v>25338</c:v>
                </c:pt>
                <c:pt idx="1962">
                  <c:v>25339</c:v>
                </c:pt>
                <c:pt idx="1963">
                  <c:v>25340</c:v>
                </c:pt>
                <c:pt idx="1964">
                  <c:v>25341</c:v>
                </c:pt>
                <c:pt idx="1965">
                  <c:v>25342</c:v>
                </c:pt>
                <c:pt idx="1966">
                  <c:v>25343</c:v>
                </c:pt>
                <c:pt idx="1967">
                  <c:v>25344</c:v>
                </c:pt>
                <c:pt idx="1968">
                  <c:v>25345</c:v>
                </c:pt>
                <c:pt idx="1969">
                  <c:v>25346</c:v>
                </c:pt>
                <c:pt idx="1970">
                  <c:v>25347</c:v>
                </c:pt>
                <c:pt idx="1971">
                  <c:v>25348</c:v>
                </c:pt>
                <c:pt idx="1972">
                  <c:v>25349</c:v>
                </c:pt>
                <c:pt idx="1973">
                  <c:v>25350</c:v>
                </c:pt>
                <c:pt idx="1974">
                  <c:v>25351</c:v>
                </c:pt>
                <c:pt idx="1975">
                  <c:v>25352</c:v>
                </c:pt>
                <c:pt idx="1976">
                  <c:v>25353</c:v>
                </c:pt>
                <c:pt idx="1977">
                  <c:v>25354</c:v>
                </c:pt>
                <c:pt idx="1978">
                  <c:v>25355</c:v>
                </c:pt>
                <c:pt idx="1979">
                  <c:v>25356</c:v>
                </c:pt>
                <c:pt idx="1980">
                  <c:v>25357</c:v>
                </c:pt>
                <c:pt idx="1981">
                  <c:v>25358</c:v>
                </c:pt>
                <c:pt idx="1982">
                  <c:v>25359</c:v>
                </c:pt>
                <c:pt idx="1983">
                  <c:v>25360</c:v>
                </c:pt>
                <c:pt idx="1984">
                  <c:v>25361</c:v>
                </c:pt>
                <c:pt idx="1985">
                  <c:v>25362</c:v>
                </c:pt>
                <c:pt idx="1986">
                  <c:v>25363</c:v>
                </c:pt>
                <c:pt idx="1987">
                  <c:v>25364</c:v>
                </c:pt>
                <c:pt idx="1988">
                  <c:v>25365</c:v>
                </c:pt>
                <c:pt idx="1989">
                  <c:v>25366</c:v>
                </c:pt>
                <c:pt idx="1990">
                  <c:v>25367</c:v>
                </c:pt>
                <c:pt idx="1991">
                  <c:v>25368</c:v>
                </c:pt>
                <c:pt idx="1992">
                  <c:v>25369</c:v>
                </c:pt>
                <c:pt idx="1993">
                  <c:v>25370</c:v>
                </c:pt>
                <c:pt idx="1994">
                  <c:v>25371</c:v>
                </c:pt>
                <c:pt idx="1995">
                  <c:v>25372</c:v>
                </c:pt>
                <c:pt idx="1996">
                  <c:v>25373</c:v>
                </c:pt>
                <c:pt idx="1997">
                  <c:v>25374</c:v>
                </c:pt>
                <c:pt idx="1998">
                  <c:v>25375</c:v>
                </c:pt>
                <c:pt idx="1999">
                  <c:v>25376</c:v>
                </c:pt>
                <c:pt idx="2000">
                  <c:v>25377</c:v>
                </c:pt>
                <c:pt idx="2001">
                  <c:v>25378</c:v>
                </c:pt>
                <c:pt idx="2002">
                  <c:v>25379</c:v>
                </c:pt>
                <c:pt idx="2003">
                  <c:v>25380</c:v>
                </c:pt>
                <c:pt idx="2004">
                  <c:v>25381</c:v>
                </c:pt>
                <c:pt idx="2005">
                  <c:v>25382</c:v>
                </c:pt>
                <c:pt idx="2006">
                  <c:v>25383</c:v>
                </c:pt>
                <c:pt idx="2007">
                  <c:v>25384</c:v>
                </c:pt>
                <c:pt idx="2008">
                  <c:v>25385</c:v>
                </c:pt>
                <c:pt idx="2009">
                  <c:v>25386</c:v>
                </c:pt>
                <c:pt idx="2010">
                  <c:v>25387</c:v>
                </c:pt>
                <c:pt idx="2011">
                  <c:v>25388</c:v>
                </c:pt>
                <c:pt idx="2012">
                  <c:v>25389</c:v>
                </c:pt>
                <c:pt idx="2013">
                  <c:v>25390</c:v>
                </c:pt>
                <c:pt idx="2014">
                  <c:v>25391</c:v>
                </c:pt>
                <c:pt idx="2015">
                  <c:v>25392</c:v>
                </c:pt>
                <c:pt idx="2016">
                  <c:v>25393</c:v>
                </c:pt>
                <c:pt idx="2017">
                  <c:v>25394</c:v>
                </c:pt>
                <c:pt idx="2018">
                  <c:v>25395</c:v>
                </c:pt>
                <c:pt idx="2019">
                  <c:v>25396</c:v>
                </c:pt>
                <c:pt idx="2020">
                  <c:v>25397</c:v>
                </c:pt>
                <c:pt idx="2021">
                  <c:v>25398</c:v>
                </c:pt>
                <c:pt idx="2022">
                  <c:v>25399</c:v>
                </c:pt>
                <c:pt idx="2023">
                  <c:v>25400</c:v>
                </c:pt>
                <c:pt idx="2024">
                  <c:v>25401</c:v>
                </c:pt>
                <c:pt idx="2025">
                  <c:v>25402</c:v>
                </c:pt>
                <c:pt idx="2026">
                  <c:v>25403</c:v>
                </c:pt>
                <c:pt idx="2027">
                  <c:v>25404</c:v>
                </c:pt>
                <c:pt idx="2028">
                  <c:v>25405</c:v>
                </c:pt>
                <c:pt idx="2029">
                  <c:v>25406</c:v>
                </c:pt>
                <c:pt idx="2030">
                  <c:v>25407</c:v>
                </c:pt>
                <c:pt idx="2031">
                  <c:v>25408</c:v>
                </c:pt>
                <c:pt idx="2032">
                  <c:v>25409</c:v>
                </c:pt>
                <c:pt idx="2033">
                  <c:v>25410</c:v>
                </c:pt>
                <c:pt idx="2034">
                  <c:v>25411</c:v>
                </c:pt>
                <c:pt idx="2035">
                  <c:v>25412</c:v>
                </c:pt>
                <c:pt idx="2036">
                  <c:v>25413</c:v>
                </c:pt>
                <c:pt idx="2037">
                  <c:v>25414</c:v>
                </c:pt>
                <c:pt idx="2038">
                  <c:v>25415</c:v>
                </c:pt>
                <c:pt idx="2039">
                  <c:v>25416</c:v>
                </c:pt>
                <c:pt idx="2040">
                  <c:v>25417</c:v>
                </c:pt>
                <c:pt idx="2041">
                  <c:v>25418</c:v>
                </c:pt>
                <c:pt idx="2042">
                  <c:v>25419</c:v>
                </c:pt>
                <c:pt idx="2043">
                  <c:v>25420</c:v>
                </c:pt>
                <c:pt idx="2044">
                  <c:v>25421</c:v>
                </c:pt>
                <c:pt idx="2045">
                  <c:v>25422</c:v>
                </c:pt>
                <c:pt idx="2046">
                  <c:v>25423</c:v>
                </c:pt>
                <c:pt idx="2047">
                  <c:v>25424</c:v>
                </c:pt>
                <c:pt idx="2048">
                  <c:v>25425</c:v>
                </c:pt>
                <c:pt idx="2049">
                  <c:v>25426</c:v>
                </c:pt>
                <c:pt idx="2050">
                  <c:v>25427</c:v>
                </c:pt>
                <c:pt idx="2051">
                  <c:v>25428</c:v>
                </c:pt>
                <c:pt idx="2052">
                  <c:v>25429</c:v>
                </c:pt>
                <c:pt idx="2053">
                  <c:v>25430</c:v>
                </c:pt>
                <c:pt idx="2054">
                  <c:v>25431</c:v>
                </c:pt>
                <c:pt idx="2055">
                  <c:v>25432</c:v>
                </c:pt>
                <c:pt idx="2056">
                  <c:v>25433</c:v>
                </c:pt>
                <c:pt idx="2057">
                  <c:v>25434</c:v>
                </c:pt>
                <c:pt idx="2058">
                  <c:v>25435</c:v>
                </c:pt>
                <c:pt idx="2059">
                  <c:v>25436</c:v>
                </c:pt>
                <c:pt idx="2060">
                  <c:v>25437</c:v>
                </c:pt>
                <c:pt idx="2061">
                  <c:v>25438</c:v>
                </c:pt>
                <c:pt idx="2062">
                  <c:v>25439</c:v>
                </c:pt>
                <c:pt idx="2063">
                  <c:v>25440</c:v>
                </c:pt>
                <c:pt idx="2064">
                  <c:v>25441</c:v>
                </c:pt>
                <c:pt idx="2065">
                  <c:v>25442</c:v>
                </c:pt>
                <c:pt idx="2066">
                  <c:v>25443</c:v>
                </c:pt>
                <c:pt idx="2067">
                  <c:v>25444</c:v>
                </c:pt>
                <c:pt idx="2068">
                  <c:v>25445</c:v>
                </c:pt>
                <c:pt idx="2069">
                  <c:v>25446</c:v>
                </c:pt>
                <c:pt idx="2070">
                  <c:v>25447</c:v>
                </c:pt>
                <c:pt idx="2071">
                  <c:v>25448</c:v>
                </c:pt>
                <c:pt idx="2072">
                  <c:v>25449</c:v>
                </c:pt>
                <c:pt idx="2073">
                  <c:v>25450</c:v>
                </c:pt>
                <c:pt idx="2074">
                  <c:v>25451</c:v>
                </c:pt>
                <c:pt idx="2075">
                  <c:v>25452</c:v>
                </c:pt>
                <c:pt idx="2076">
                  <c:v>25453</c:v>
                </c:pt>
                <c:pt idx="2077">
                  <c:v>25454</c:v>
                </c:pt>
                <c:pt idx="2078">
                  <c:v>25455</c:v>
                </c:pt>
                <c:pt idx="2079">
                  <c:v>25456</c:v>
                </c:pt>
                <c:pt idx="2080">
                  <c:v>25457</c:v>
                </c:pt>
                <c:pt idx="2081">
                  <c:v>25458</c:v>
                </c:pt>
                <c:pt idx="2082">
                  <c:v>25459</c:v>
                </c:pt>
                <c:pt idx="2083">
                  <c:v>25460</c:v>
                </c:pt>
                <c:pt idx="2084">
                  <c:v>25461</c:v>
                </c:pt>
                <c:pt idx="2085">
                  <c:v>25462</c:v>
                </c:pt>
                <c:pt idx="2086">
                  <c:v>25463</c:v>
                </c:pt>
                <c:pt idx="2087">
                  <c:v>25464</c:v>
                </c:pt>
                <c:pt idx="2088">
                  <c:v>25465</c:v>
                </c:pt>
                <c:pt idx="2089">
                  <c:v>25466</c:v>
                </c:pt>
                <c:pt idx="2090">
                  <c:v>25467</c:v>
                </c:pt>
                <c:pt idx="2091">
                  <c:v>25468</c:v>
                </c:pt>
                <c:pt idx="2092">
                  <c:v>25469</c:v>
                </c:pt>
                <c:pt idx="2093">
                  <c:v>25470</c:v>
                </c:pt>
                <c:pt idx="2094">
                  <c:v>25471</c:v>
                </c:pt>
                <c:pt idx="2095">
                  <c:v>25472</c:v>
                </c:pt>
                <c:pt idx="2096">
                  <c:v>25473</c:v>
                </c:pt>
                <c:pt idx="2097">
                  <c:v>25474</c:v>
                </c:pt>
                <c:pt idx="2098">
                  <c:v>25475</c:v>
                </c:pt>
                <c:pt idx="2099">
                  <c:v>25476</c:v>
                </c:pt>
                <c:pt idx="2100">
                  <c:v>25477</c:v>
                </c:pt>
                <c:pt idx="2101">
                  <c:v>25478</c:v>
                </c:pt>
                <c:pt idx="2102">
                  <c:v>25479</c:v>
                </c:pt>
                <c:pt idx="2103">
                  <c:v>25480</c:v>
                </c:pt>
                <c:pt idx="2104">
                  <c:v>25481</c:v>
                </c:pt>
                <c:pt idx="2105">
                  <c:v>25482</c:v>
                </c:pt>
                <c:pt idx="2106">
                  <c:v>25483</c:v>
                </c:pt>
                <c:pt idx="2107">
                  <c:v>25484</c:v>
                </c:pt>
                <c:pt idx="2108">
                  <c:v>25485</c:v>
                </c:pt>
                <c:pt idx="2109">
                  <c:v>25486</c:v>
                </c:pt>
                <c:pt idx="2110">
                  <c:v>25487</c:v>
                </c:pt>
                <c:pt idx="2111">
                  <c:v>25488</c:v>
                </c:pt>
                <c:pt idx="2112">
                  <c:v>25489</c:v>
                </c:pt>
                <c:pt idx="2113">
                  <c:v>25490</c:v>
                </c:pt>
                <c:pt idx="2114">
                  <c:v>25491</c:v>
                </c:pt>
                <c:pt idx="2115">
                  <c:v>25492</c:v>
                </c:pt>
                <c:pt idx="2116">
                  <c:v>25493</c:v>
                </c:pt>
                <c:pt idx="2117">
                  <c:v>25494</c:v>
                </c:pt>
                <c:pt idx="2118">
                  <c:v>25495</c:v>
                </c:pt>
                <c:pt idx="2119">
                  <c:v>25496</c:v>
                </c:pt>
                <c:pt idx="2120">
                  <c:v>25497</c:v>
                </c:pt>
                <c:pt idx="2121">
                  <c:v>25498</c:v>
                </c:pt>
                <c:pt idx="2122">
                  <c:v>25499</c:v>
                </c:pt>
                <c:pt idx="2123">
                  <c:v>25500</c:v>
                </c:pt>
                <c:pt idx="2124">
                  <c:v>25501</c:v>
                </c:pt>
                <c:pt idx="2125">
                  <c:v>25502</c:v>
                </c:pt>
                <c:pt idx="2126">
                  <c:v>25503</c:v>
                </c:pt>
                <c:pt idx="2127">
                  <c:v>25504</c:v>
                </c:pt>
                <c:pt idx="2128">
                  <c:v>25505</c:v>
                </c:pt>
                <c:pt idx="2129">
                  <c:v>25506</c:v>
                </c:pt>
                <c:pt idx="2130">
                  <c:v>25507</c:v>
                </c:pt>
                <c:pt idx="2131">
                  <c:v>25508</c:v>
                </c:pt>
                <c:pt idx="2132">
                  <c:v>25509</c:v>
                </c:pt>
                <c:pt idx="2133">
                  <c:v>25510</c:v>
                </c:pt>
                <c:pt idx="2134">
                  <c:v>25511</c:v>
                </c:pt>
                <c:pt idx="2135">
                  <c:v>25512</c:v>
                </c:pt>
                <c:pt idx="2136">
                  <c:v>25513</c:v>
                </c:pt>
                <c:pt idx="2137">
                  <c:v>25514</c:v>
                </c:pt>
                <c:pt idx="2138">
                  <c:v>25515</c:v>
                </c:pt>
                <c:pt idx="2139">
                  <c:v>25516</c:v>
                </c:pt>
                <c:pt idx="2140">
                  <c:v>25517</c:v>
                </c:pt>
                <c:pt idx="2141">
                  <c:v>25518</c:v>
                </c:pt>
                <c:pt idx="2142">
                  <c:v>25519</c:v>
                </c:pt>
                <c:pt idx="2143">
                  <c:v>25520</c:v>
                </c:pt>
                <c:pt idx="2144">
                  <c:v>25521</c:v>
                </c:pt>
                <c:pt idx="2145">
                  <c:v>25522</c:v>
                </c:pt>
                <c:pt idx="2146">
                  <c:v>25523</c:v>
                </c:pt>
                <c:pt idx="2147">
                  <c:v>25524</c:v>
                </c:pt>
                <c:pt idx="2148">
                  <c:v>25525</c:v>
                </c:pt>
                <c:pt idx="2149">
                  <c:v>25526</c:v>
                </c:pt>
                <c:pt idx="2150">
                  <c:v>25527</c:v>
                </c:pt>
                <c:pt idx="2151">
                  <c:v>25528</c:v>
                </c:pt>
                <c:pt idx="2152">
                  <c:v>25529</c:v>
                </c:pt>
                <c:pt idx="2153">
                  <c:v>25530</c:v>
                </c:pt>
                <c:pt idx="2154">
                  <c:v>25531</c:v>
                </c:pt>
                <c:pt idx="2155">
                  <c:v>25532</c:v>
                </c:pt>
                <c:pt idx="2156">
                  <c:v>25533</c:v>
                </c:pt>
                <c:pt idx="2157">
                  <c:v>25534</c:v>
                </c:pt>
                <c:pt idx="2158">
                  <c:v>25535</c:v>
                </c:pt>
                <c:pt idx="2159">
                  <c:v>25536</c:v>
                </c:pt>
                <c:pt idx="2160">
                  <c:v>25537</c:v>
                </c:pt>
                <c:pt idx="2161">
                  <c:v>25538</c:v>
                </c:pt>
                <c:pt idx="2162">
                  <c:v>25539</c:v>
                </c:pt>
                <c:pt idx="2163">
                  <c:v>25540</c:v>
                </c:pt>
                <c:pt idx="2164">
                  <c:v>25541</c:v>
                </c:pt>
                <c:pt idx="2165">
                  <c:v>25542</c:v>
                </c:pt>
                <c:pt idx="2166">
                  <c:v>25543</c:v>
                </c:pt>
                <c:pt idx="2167">
                  <c:v>25544</c:v>
                </c:pt>
                <c:pt idx="2168">
                  <c:v>25545</c:v>
                </c:pt>
                <c:pt idx="2169">
                  <c:v>25546</c:v>
                </c:pt>
                <c:pt idx="2170">
                  <c:v>25547</c:v>
                </c:pt>
                <c:pt idx="2171">
                  <c:v>25548</c:v>
                </c:pt>
                <c:pt idx="2172">
                  <c:v>25549</c:v>
                </c:pt>
                <c:pt idx="2173">
                  <c:v>25550</c:v>
                </c:pt>
                <c:pt idx="2174">
                  <c:v>25551</c:v>
                </c:pt>
                <c:pt idx="2175">
                  <c:v>25552</c:v>
                </c:pt>
                <c:pt idx="2176">
                  <c:v>25553</c:v>
                </c:pt>
                <c:pt idx="2177">
                  <c:v>25554</c:v>
                </c:pt>
                <c:pt idx="2178">
                  <c:v>25555</c:v>
                </c:pt>
                <c:pt idx="2179">
                  <c:v>25556</c:v>
                </c:pt>
                <c:pt idx="2180">
                  <c:v>25557</c:v>
                </c:pt>
                <c:pt idx="2181">
                  <c:v>25558</c:v>
                </c:pt>
                <c:pt idx="2182">
                  <c:v>25559</c:v>
                </c:pt>
                <c:pt idx="2183">
                  <c:v>25560</c:v>
                </c:pt>
                <c:pt idx="2184">
                  <c:v>25561</c:v>
                </c:pt>
                <c:pt idx="2185">
                  <c:v>25562</c:v>
                </c:pt>
                <c:pt idx="2186">
                  <c:v>25563</c:v>
                </c:pt>
                <c:pt idx="2187">
                  <c:v>25564</c:v>
                </c:pt>
                <c:pt idx="2188">
                  <c:v>25565</c:v>
                </c:pt>
                <c:pt idx="2189">
                  <c:v>25566</c:v>
                </c:pt>
                <c:pt idx="2190">
                  <c:v>25567</c:v>
                </c:pt>
                <c:pt idx="2191">
                  <c:v>25568</c:v>
                </c:pt>
                <c:pt idx="2192">
                  <c:v>25569</c:v>
                </c:pt>
                <c:pt idx="2193">
                  <c:v>25570</c:v>
                </c:pt>
                <c:pt idx="2194">
                  <c:v>25571</c:v>
                </c:pt>
                <c:pt idx="2195">
                  <c:v>25572</c:v>
                </c:pt>
                <c:pt idx="2196">
                  <c:v>25573</c:v>
                </c:pt>
                <c:pt idx="2197">
                  <c:v>25574</c:v>
                </c:pt>
                <c:pt idx="2198">
                  <c:v>25575</c:v>
                </c:pt>
                <c:pt idx="2199">
                  <c:v>25576</c:v>
                </c:pt>
                <c:pt idx="2200">
                  <c:v>25577</c:v>
                </c:pt>
                <c:pt idx="2201">
                  <c:v>25578</c:v>
                </c:pt>
                <c:pt idx="2202">
                  <c:v>25579</c:v>
                </c:pt>
                <c:pt idx="2203">
                  <c:v>25580</c:v>
                </c:pt>
                <c:pt idx="2204">
                  <c:v>25581</c:v>
                </c:pt>
                <c:pt idx="2205">
                  <c:v>25582</c:v>
                </c:pt>
                <c:pt idx="2206">
                  <c:v>25583</c:v>
                </c:pt>
                <c:pt idx="2207">
                  <c:v>25584</c:v>
                </c:pt>
                <c:pt idx="2208">
                  <c:v>25585</c:v>
                </c:pt>
                <c:pt idx="2209">
                  <c:v>25586</c:v>
                </c:pt>
                <c:pt idx="2210">
                  <c:v>25587</c:v>
                </c:pt>
                <c:pt idx="2211">
                  <c:v>25588</c:v>
                </c:pt>
                <c:pt idx="2212">
                  <c:v>25589</c:v>
                </c:pt>
                <c:pt idx="2213">
                  <c:v>25590</c:v>
                </c:pt>
                <c:pt idx="2214">
                  <c:v>25591</c:v>
                </c:pt>
                <c:pt idx="2215">
                  <c:v>25592</c:v>
                </c:pt>
                <c:pt idx="2216">
                  <c:v>25593</c:v>
                </c:pt>
                <c:pt idx="2217">
                  <c:v>25594</c:v>
                </c:pt>
                <c:pt idx="2218">
                  <c:v>25595</c:v>
                </c:pt>
                <c:pt idx="2219">
                  <c:v>25596</c:v>
                </c:pt>
                <c:pt idx="2220">
                  <c:v>25597</c:v>
                </c:pt>
                <c:pt idx="2221">
                  <c:v>25598</c:v>
                </c:pt>
                <c:pt idx="2222">
                  <c:v>25599</c:v>
                </c:pt>
                <c:pt idx="2223">
                  <c:v>25600</c:v>
                </c:pt>
                <c:pt idx="2224">
                  <c:v>25601</c:v>
                </c:pt>
                <c:pt idx="2225">
                  <c:v>25602</c:v>
                </c:pt>
                <c:pt idx="2226">
                  <c:v>25603</c:v>
                </c:pt>
                <c:pt idx="2227">
                  <c:v>25604</c:v>
                </c:pt>
                <c:pt idx="2228">
                  <c:v>25605</c:v>
                </c:pt>
                <c:pt idx="2229">
                  <c:v>25606</c:v>
                </c:pt>
                <c:pt idx="2230">
                  <c:v>25607</c:v>
                </c:pt>
                <c:pt idx="2231">
                  <c:v>25608</c:v>
                </c:pt>
                <c:pt idx="2232">
                  <c:v>25609</c:v>
                </c:pt>
                <c:pt idx="2233">
                  <c:v>25610</c:v>
                </c:pt>
                <c:pt idx="2234">
                  <c:v>25611</c:v>
                </c:pt>
                <c:pt idx="2235">
                  <c:v>25612</c:v>
                </c:pt>
                <c:pt idx="2236">
                  <c:v>25613</c:v>
                </c:pt>
                <c:pt idx="2237">
                  <c:v>25614</c:v>
                </c:pt>
                <c:pt idx="2238">
                  <c:v>25615</c:v>
                </c:pt>
                <c:pt idx="2239">
                  <c:v>25616</c:v>
                </c:pt>
                <c:pt idx="2240">
                  <c:v>25617</c:v>
                </c:pt>
                <c:pt idx="2241">
                  <c:v>25618</c:v>
                </c:pt>
                <c:pt idx="2242">
                  <c:v>25619</c:v>
                </c:pt>
                <c:pt idx="2243">
                  <c:v>25620</c:v>
                </c:pt>
                <c:pt idx="2244">
                  <c:v>25621</c:v>
                </c:pt>
                <c:pt idx="2245">
                  <c:v>25622</c:v>
                </c:pt>
                <c:pt idx="2246">
                  <c:v>25623</c:v>
                </c:pt>
                <c:pt idx="2247">
                  <c:v>25624</c:v>
                </c:pt>
                <c:pt idx="2248">
                  <c:v>25625</c:v>
                </c:pt>
                <c:pt idx="2249">
                  <c:v>25626</c:v>
                </c:pt>
                <c:pt idx="2250">
                  <c:v>25627</c:v>
                </c:pt>
                <c:pt idx="2251">
                  <c:v>25628</c:v>
                </c:pt>
                <c:pt idx="2252">
                  <c:v>25629</c:v>
                </c:pt>
                <c:pt idx="2253">
                  <c:v>25630</c:v>
                </c:pt>
                <c:pt idx="2254">
                  <c:v>25631</c:v>
                </c:pt>
                <c:pt idx="2255">
                  <c:v>25632</c:v>
                </c:pt>
                <c:pt idx="2256">
                  <c:v>25633</c:v>
                </c:pt>
                <c:pt idx="2257">
                  <c:v>25634</c:v>
                </c:pt>
                <c:pt idx="2258">
                  <c:v>25635</c:v>
                </c:pt>
                <c:pt idx="2259">
                  <c:v>25636</c:v>
                </c:pt>
                <c:pt idx="2260">
                  <c:v>25637</c:v>
                </c:pt>
                <c:pt idx="2261">
                  <c:v>25638</c:v>
                </c:pt>
                <c:pt idx="2262">
                  <c:v>25639</c:v>
                </c:pt>
                <c:pt idx="2263">
                  <c:v>25640</c:v>
                </c:pt>
                <c:pt idx="2264">
                  <c:v>25641</c:v>
                </c:pt>
                <c:pt idx="2265">
                  <c:v>25642</c:v>
                </c:pt>
                <c:pt idx="2266">
                  <c:v>25643</c:v>
                </c:pt>
                <c:pt idx="2267">
                  <c:v>25644</c:v>
                </c:pt>
                <c:pt idx="2268">
                  <c:v>25645</c:v>
                </c:pt>
                <c:pt idx="2269">
                  <c:v>25646</c:v>
                </c:pt>
                <c:pt idx="2270">
                  <c:v>25647</c:v>
                </c:pt>
                <c:pt idx="2271">
                  <c:v>25648</c:v>
                </c:pt>
                <c:pt idx="2272">
                  <c:v>25649</c:v>
                </c:pt>
                <c:pt idx="2273">
                  <c:v>25650</c:v>
                </c:pt>
                <c:pt idx="2274">
                  <c:v>25651</c:v>
                </c:pt>
                <c:pt idx="2275">
                  <c:v>25652</c:v>
                </c:pt>
                <c:pt idx="2276">
                  <c:v>25653</c:v>
                </c:pt>
                <c:pt idx="2277">
                  <c:v>25654</c:v>
                </c:pt>
                <c:pt idx="2278">
                  <c:v>25655</c:v>
                </c:pt>
                <c:pt idx="2279">
                  <c:v>25656</c:v>
                </c:pt>
                <c:pt idx="2280">
                  <c:v>25657</c:v>
                </c:pt>
                <c:pt idx="2281">
                  <c:v>25658</c:v>
                </c:pt>
                <c:pt idx="2282">
                  <c:v>25659</c:v>
                </c:pt>
                <c:pt idx="2283">
                  <c:v>25660</c:v>
                </c:pt>
                <c:pt idx="2284">
                  <c:v>25661</c:v>
                </c:pt>
                <c:pt idx="2285">
                  <c:v>25662</c:v>
                </c:pt>
                <c:pt idx="2286">
                  <c:v>25663</c:v>
                </c:pt>
                <c:pt idx="2287">
                  <c:v>25664</c:v>
                </c:pt>
                <c:pt idx="2288">
                  <c:v>25665</c:v>
                </c:pt>
                <c:pt idx="2289">
                  <c:v>25666</c:v>
                </c:pt>
                <c:pt idx="2290">
                  <c:v>25667</c:v>
                </c:pt>
                <c:pt idx="2291">
                  <c:v>25668</c:v>
                </c:pt>
                <c:pt idx="2292">
                  <c:v>25669</c:v>
                </c:pt>
                <c:pt idx="2293">
                  <c:v>25670</c:v>
                </c:pt>
                <c:pt idx="2294">
                  <c:v>25671</c:v>
                </c:pt>
                <c:pt idx="2295">
                  <c:v>25672</c:v>
                </c:pt>
                <c:pt idx="2296">
                  <c:v>25673</c:v>
                </c:pt>
                <c:pt idx="2297">
                  <c:v>25674</c:v>
                </c:pt>
                <c:pt idx="2298">
                  <c:v>25675</c:v>
                </c:pt>
                <c:pt idx="2299">
                  <c:v>25676</c:v>
                </c:pt>
                <c:pt idx="2300">
                  <c:v>25677</c:v>
                </c:pt>
                <c:pt idx="2301">
                  <c:v>25678</c:v>
                </c:pt>
                <c:pt idx="2302">
                  <c:v>25679</c:v>
                </c:pt>
                <c:pt idx="2303">
                  <c:v>25680</c:v>
                </c:pt>
                <c:pt idx="2304">
                  <c:v>25681</c:v>
                </c:pt>
                <c:pt idx="2305">
                  <c:v>25682</c:v>
                </c:pt>
                <c:pt idx="2306">
                  <c:v>25683</c:v>
                </c:pt>
                <c:pt idx="2307">
                  <c:v>25684</c:v>
                </c:pt>
                <c:pt idx="2308">
                  <c:v>25685</c:v>
                </c:pt>
                <c:pt idx="2309">
                  <c:v>25686</c:v>
                </c:pt>
                <c:pt idx="2310">
                  <c:v>25687</c:v>
                </c:pt>
                <c:pt idx="2311">
                  <c:v>25688</c:v>
                </c:pt>
                <c:pt idx="2312">
                  <c:v>25689</c:v>
                </c:pt>
                <c:pt idx="2313">
                  <c:v>25690</c:v>
                </c:pt>
                <c:pt idx="2314">
                  <c:v>25691</c:v>
                </c:pt>
                <c:pt idx="2315">
                  <c:v>25692</c:v>
                </c:pt>
                <c:pt idx="2316">
                  <c:v>25693</c:v>
                </c:pt>
                <c:pt idx="2317">
                  <c:v>25694</c:v>
                </c:pt>
                <c:pt idx="2318">
                  <c:v>25695</c:v>
                </c:pt>
                <c:pt idx="2319">
                  <c:v>25696</c:v>
                </c:pt>
                <c:pt idx="2320">
                  <c:v>25697</c:v>
                </c:pt>
                <c:pt idx="2321">
                  <c:v>25698</c:v>
                </c:pt>
                <c:pt idx="2322">
                  <c:v>25699</c:v>
                </c:pt>
                <c:pt idx="2323">
                  <c:v>25700</c:v>
                </c:pt>
                <c:pt idx="2324">
                  <c:v>25701</c:v>
                </c:pt>
                <c:pt idx="2325">
                  <c:v>25702</c:v>
                </c:pt>
                <c:pt idx="2326">
                  <c:v>25703</c:v>
                </c:pt>
                <c:pt idx="2327">
                  <c:v>25704</c:v>
                </c:pt>
                <c:pt idx="2328">
                  <c:v>25705</c:v>
                </c:pt>
                <c:pt idx="2329">
                  <c:v>25706</c:v>
                </c:pt>
                <c:pt idx="2330">
                  <c:v>25707</c:v>
                </c:pt>
                <c:pt idx="2331">
                  <c:v>25708</c:v>
                </c:pt>
                <c:pt idx="2332">
                  <c:v>25709</c:v>
                </c:pt>
                <c:pt idx="2333">
                  <c:v>25710</c:v>
                </c:pt>
                <c:pt idx="2334">
                  <c:v>25711</c:v>
                </c:pt>
                <c:pt idx="2335">
                  <c:v>25712</c:v>
                </c:pt>
                <c:pt idx="2336">
                  <c:v>25713</c:v>
                </c:pt>
                <c:pt idx="2337">
                  <c:v>25714</c:v>
                </c:pt>
                <c:pt idx="2338">
                  <c:v>25715</c:v>
                </c:pt>
                <c:pt idx="2339">
                  <c:v>25716</c:v>
                </c:pt>
                <c:pt idx="2340">
                  <c:v>25717</c:v>
                </c:pt>
                <c:pt idx="2341">
                  <c:v>25718</c:v>
                </c:pt>
                <c:pt idx="2342">
                  <c:v>25719</c:v>
                </c:pt>
                <c:pt idx="2343">
                  <c:v>25720</c:v>
                </c:pt>
                <c:pt idx="2344">
                  <c:v>25721</c:v>
                </c:pt>
                <c:pt idx="2345">
                  <c:v>25722</c:v>
                </c:pt>
                <c:pt idx="2346">
                  <c:v>25723</c:v>
                </c:pt>
                <c:pt idx="2347">
                  <c:v>25724</c:v>
                </c:pt>
                <c:pt idx="2348">
                  <c:v>25725</c:v>
                </c:pt>
                <c:pt idx="2349">
                  <c:v>25726</c:v>
                </c:pt>
                <c:pt idx="2350">
                  <c:v>25727</c:v>
                </c:pt>
                <c:pt idx="2351">
                  <c:v>25728</c:v>
                </c:pt>
                <c:pt idx="2352">
                  <c:v>25729</c:v>
                </c:pt>
                <c:pt idx="2353">
                  <c:v>25730</c:v>
                </c:pt>
                <c:pt idx="2354">
                  <c:v>25731</c:v>
                </c:pt>
                <c:pt idx="2355">
                  <c:v>25732</c:v>
                </c:pt>
                <c:pt idx="2356">
                  <c:v>25733</c:v>
                </c:pt>
                <c:pt idx="2357">
                  <c:v>25734</c:v>
                </c:pt>
                <c:pt idx="2358">
                  <c:v>25735</c:v>
                </c:pt>
                <c:pt idx="2359">
                  <c:v>25736</c:v>
                </c:pt>
                <c:pt idx="2360">
                  <c:v>25737</c:v>
                </c:pt>
                <c:pt idx="2361">
                  <c:v>25738</c:v>
                </c:pt>
                <c:pt idx="2362">
                  <c:v>25739</c:v>
                </c:pt>
                <c:pt idx="2363">
                  <c:v>25740</c:v>
                </c:pt>
                <c:pt idx="2364">
                  <c:v>25741</c:v>
                </c:pt>
                <c:pt idx="2365">
                  <c:v>25742</c:v>
                </c:pt>
                <c:pt idx="2366">
                  <c:v>25743</c:v>
                </c:pt>
                <c:pt idx="2367">
                  <c:v>25744</c:v>
                </c:pt>
                <c:pt idx="2368">
                  <c:v>25745</c:v>
                </c:pt>
                <c:pt idx="2369">
                  <c:v>25746</c:v>
                </c:pt>
                <c:pt idx="2370">
                  <c:v>25747</c:v>
                </c:pt>
                <c:pt idx="2371">
                  <c:v>25748</c:v>
                </c:pt>
                <c:pt idx="2372">
                  <c:v>25749</c:v>
                </c:pt>
                <c:pt idx="2373">
                  <c:v>25750</c:v>
                </c:pt>
                <c:pt idx="2374">
                  <c:v>25751</c:v>
                </c:pt>
                <c:pt idx="2375">
                  <c:v>25752</c:v>
                </c:pt>
                <c:pt idx="2376">
                  <c:v>25753</c:v>
                </c:pt>
                <c:pt idx="2377">
                  <c:v>25754</c:v>
                </c:pt>
                <c:pt idx="2378">
                  <c:v>25755</c:v>
                </c:pt>
                <c:pt idx="2379">
                  <c:v>25756</c:v>
                </c:pt>
                <c:pt idx="2380">
                  <c:v>25757</c:v>
                </c:pt>
                <c:pt idx="2381">
                  <c:v>25758</c:v>
                </c:pt>
                <c:pt idx="2382">
                  <c:v>25759</c:v>
                </c:pt>
                <c:pt idx="2383">
                  <c:v>25760</c:v>
                </c:pt>
                <c:pt idx="2384">
                  <c:v>25761</c:v>
                </c:pt>
                <c:pt idx="2385">
                  <c:v>25762</c:v>
                </c:pt>
                <c:pt idx="2386">
                  <c:v>25763</c:v>
                </c:pt>
                <c:pt idx="2387">
                  <c:v>25764</c:v>
                </c:pt>
                <c:pt idx="2388">
                  <c:v>25765</c:v>
                </c:pt>
                <c:pt idx="2389">
                  <c:v>25766</c:v>
                </c:pt>
                <c:pt idx="2390">
                  <c:v>25767</c:v>
                </c:pt>
                <c:pt idx="2391">
                  <c:v>25768</c:v>
                </c:pt>
                <c:pt idx="2392">
                  <c:v>25769</c:v>
                </c:pt>
                <c:pt idx="2393">
                  <c:v>25770</c:v>
                </c:pt>
                <c:pt idx="2394">
                  <c:v>25771</c:v>
                </c:pt>
                <c:pt idx="2395">
                  <c:v>25772</c:v>
                </c:pt>
                <c:pt idx="2396">
                  <c:v>25773</c:v>
                </c:pt>
                <c:pt idx="2397">
                  <c:v>25774</c:v>
                </c:pt>
                <c:pt idx="2398">
                  <c:v>25775</c:v>
                </c:pt>
                <c:pt idx="2399">
                  <c:v>25776</c:v>
                </c:pt>
                <c:pt idx="2400">
                  <c:v>25777</c:v>
                </c:pt>
                <c:pt idx="2401">
                  <c:v>25778</c:v>
                </c:pt>
                <c:pt idx="2402">
                  <c:v>25779</c:v>
                </c:pt>
                <c:pt idx="2403">
                  <c:v>25780</c:v>
                </c:pt>
                <c:pt idx="2404">
                  <c:v>25781</c:v>
                </c:pt>
                <c:pt idx="2405">
                  <c:v>25782</c:v>
                </c:pt>
                <c:pt idx="2406">
                  <c:v>25783</c:v>
                </c:pt>
                <c:pt idx="2407">
                  <c:v>25784</c:v>
                </c:pt>
                <c:pt idx="2408">
                  <c:v>25785</c:v>
                </c:pt>
                <c:pt idx="2409">
                  <c:v>25786</c:v>
                </c:pt>
                <c:pt idx="2410">
                  <c:v>25787</c:v>
                </c:pt>
                <c:pt idx="2411">
                  <c:v>25788</c:v>
                </c:pt>
                <c:pt idx="2412">
                  <c:v>25789</c:v>
                </c:pt>
                <c:pt idx="2413">
                  <c:v>25790</c:v>
                </c:pt>
                <c:pt idx="2414">
                  <c:v>25791</c:v>
                </c:pt>
                <c:pt idx="2415">
                  <c:v>25792</c:v>
                </c:pt>
                <c:pt idx="2416">
                  <c:v>25793</c:v>
                </c:pt>
                <c:pt idx="2417">
                  <c:v>25794</c:v>
                </c:pt>
                <c:pt idx="2418">
                  <c:v>25795</c:v>
                </c:pt>
                <c:pt idx="2419">
                  <c:v>25796</c:v>
                </c:pt>
                <c:pt idx="2420">
                  <c:v>25797</c:v>
                </c:pt>
                <c:pt idx="2421">
                  <c:v>25798</c:v>
                </c:pt>
                <c:pt idx="2422">
                  <c:v>25799</c:v>
                </c:pt>
                <c:pt idx="2423">
                  <c:v>25800</c:v>
                </c:pt>
                <c:pt idx="2424">
                  <c:v>25801</c:v>
                </c:pt>
                <c:pt idx="2425">
                  <c:v>25802</c:v>
                </c:pt>
                <c:pt idx="2426">
                  <c:v>25803</c:v>
                </c:pt>
                <c:pt idx="2427">
                  <c:v>25804</c:v>
                </c:pt>
                <c:pt idx="2428">
                  <c:v>25805</c:v>
                </c:pt>
                <c:pt idx="2429">
                  <c:v>25806</c:v>
                </c:pt>
                <c:pt idx="2430">
                  <c:v>25807</c:v>
                </c:pt>
                <c:pt idx="2431">
                  <c:v>25808</c:v>
                </c:pt>
                <c:pt idx="2432">
                  <c:v>25809</c:v>
                </c:pt>
                <c:pt idx="2433">
                  <c:v>25810</c:v>
                </c:pt>
                <c:pt idx="2434">
                  <c:v>25811</c:v>
                </c:pt>
                <c:pt idx="2435">
                  <c:v>25812</c:v>
                </c:pt>
                <c:pt idx="2436">
                  <c:v>25813</c:v>
                </c:pt>
                <c:pt idx="2437">
                  <c:v>25814</c:v>
                </c:pt>
                <c:pt idx="2438">
                  <c:v>25815</c:v>
                </c:pt>
                <c:pt idx="2439">
                  <c:v>25816</c:v>
                </c:pt>
                <c:pt idx="2440">
                  <c:v>25817</c:v>
                </c:pt>
                <c:pt idx="2441">
                  <c:v>25818</c:v>
                </c:pt>
                <c:pt idx="2442">
                  <c:v>25819</c:v>
                </c:pt>
                <c:pt idx="2443">
                  <c:v>25820</c:v>
                </c:pt>
                <c:pt idx="2444">
                  <c:v>25821</c:v>
                </c:pt>
                <c:pt idx="2445">
                  <c:v>25822</c:v>
                </c:pt>
                <c:pt idx="2446">
                  <c:v>25823</c:v>
                </c:pt>
                <c:pt idx="2447">
                  <c:v>25824</c:v>
                </c:pt>
                <c:pt idx="2448">
                  <c:v>25825</c:v>
                </c:pt>
                <c:pt idx="2449">
                  <c:v>25826</c:v>
                </c:pt>
                <c:pt idx="2450">
                  <c:v>25827</c:v>
                </c:pt>
                <c:pt idx="2451">
                  <c:v>25828</c:v>
                </c:pt>
                <c:pt idx="2452">
                  <c:v>25829</c:v>
                </c:pt>
                <c:pt idx="2453">
                  <c:v>25830</c:v>
                </c:pt>
                <c:pt idx="2454">
                  <c:v>25831</c:v>
                </c:pt>
                <c:pt idx="2455">
                  <c:v>25832</c:v>
                </c:pt>
                <c:pt idx="2456">
                  <c:v>25833</c:v>
                </c:pt>
                <c:pt idx="2457">
                  <c:v>25834</c:v>
                </c:pt>
                <c:pt idx="2458">
                  <c:v>25835</c:v>
                </c:pt>
                <c:pt idx="2459">
                  <c:v>25836</c:v>
                </c:pt>
                <c:pt idx="2460">
                  <c:v>25837</c:v>
                </c:pt>
                <c:pt idx="2461">
                  <c:v>25838</c:v>
                </c:pt>
                <c:pt idx="2462">
                  <c:v>25839</c:v>
                </c:pt>
                <c:pt idx="2463">
                  <c:v>25840</c:v>
                </c:pt>
                <c:pt idx="2464">
                  <c:v>25841</c:v>
                </c:pt>
                <c:pt idx="2465">
                  <c:v>25842</c:v>
                </c:pt>
                <c:pt idx="2466">
                  <c:v>25843</c:v>
                </c:pt>
                <c:pt idx="2467">
                  <c:v>25844</c:v>
                </c:pt>
                <c:pt idx="2468">
                  <c:v>25845</c:v>
                </c:pt>
                <c:pt idx="2469">
                  <c:v>25846</c:v>
                </c:pt>
                <c:pt idx="2470">
                  <c:v>25847</c:v>
                </c:pt>
                <c:pt idx="2471">
                  <c:v>25848</c:v>
                </c:pt>
                <c:pt idx="2472">
                  <c:v>25849</c:v>
                </c:pt>
                <c:pt idx="2473">
                  <c:v>25850</c:v>
                </c:pt>
                <c:pt idx="2474">
                  <c:v>25851</c:v>
                </c:pt>
                <c:pt idx="2475">
                  <c:v>25852</c:v>
                </c:pt>
                <c:pt idx="2476">
                  <c:v>25853</c:v>
                </c:pt>
                <c:pt idx="2477">
                  <c:v>25854</c:v>
                </c:pt>
                <c:pt idx="2478">
                  <c:v>25855</c:v>
                </c:pt>
                <c:pt idx="2479">
                  <c:v>25856</c:v>
                </c:pt>
                <c:pt idx="2480">
                  <c:v>25857</c:v>
                </c:pt>
                <c:pt idx="2481">
                  <c:v>25858</c:v>
                </c:pt>
                <c:pt idx="2482">
                  <c:v>25859</c:v>
                </c:pt>
                <c:pt idx="2483">
                  <c:v>25860</c:v>
                </c:pt>
                <c:pt idx="2484">
                  <c:v>25861</c:v>
                </c:pt>
                <c:pt idx="2485">
                  <c:v>25862</c:v>
                </c:pt>
                <c:pt idx="2486">
                  <c:v>25863</c:v>
                </c:pt>
                <c:pt idx="2487">
                  <c:v>25864</c:v>
                </c:pt>
                <c:pt idx="2488">
                  <c:v>25865</c:v>
                </c:pt>
                <c:pt idx="2489">
                  <c:v>25866</c:v>
                </c:pt>
                <c:pt idx="2490">
                  <c:v>25867</c:v>
                </c:pt>
                <c:pt idx="2491">
                  <c:v>25868</c:v>
                </c:pt>
                <c:pt idx="2492">
                  <c:v>25869</c:v>
                </c:pt>
                <c:pt idx="2493">
                  <c:v>25870</c:v>
                </c:pt>
                <c:pt idx="2494">
                  <c:v>25871</c:v>
                </c:pt>
                <c:pt idx="2495">
                  <c:v>25872</c:v>
                </c:pt>
                <c:pt idx="2496">
                  <c:v>25873</c:v>
                </c:pt>
                <c:pt idx="2497">
                  <c:v>25874</c:v>
                </c:pt>
                <c:pt idx="2498">
                  <c:v>25875</c:v>
                </c:pt>
                <c:pt idx="2499">
                  <c:v>25876</c:v>
                </c:pt>
                <c:pt idx="2500">
                  <c:v>25877</c:v>
                </c:pt>
                <c:pt idx="2501">
                  <c:v>25878</c:v>
                </c:pt>
                <c:pt idx="2502">
                  <c:v>25879</c:v>
                </c:pt>
                <c:pt idx="2503">
                  <c:v>25880</c:v>
                </c:pt>
                <c:pt idx="2504">
                  <c:v>25881</c:v>
                </c:pt>
                <c:pt idx="2505">
                  <c:v>25882</c:v>
                </c:pt>
                <c:pt idx="2506">
                  <c:v>25883</c:v>
                </c:pt>
                <c:pt idx="2507">
                  <c:v>25884</c:v>
                </c:pt>
                <c:pt idx="2508">
                  <c:v>25885</c:v>
                </c:pt>
                <c:pt idx="2509">
                  <c:v>25886</c:v>
                </c:pt>
                <c:pt idx="2510">
                  <c:v>25887</c:v>
                </c:pt>
                <c:pt idx="2511">
                  <c:v>25888</c:v>
                </c:pt>
                <c:pt idx="2512">
                  <c:v>25889</c:v>
                </c:pt>
                <c:pt idx="2513">
                  <c:v>25890</c:v>
                </c:pt>
                <c:pt idx="2514">
                  <c:v>25891</c:v>
                </c:pt>
                <c:pt idx="2515">
                  <c:v>25892</c:v>
                </c:pt>
                <c:pt idx="2516">
                  <c:v>25893</c:v>
                </c:pt>
                <c:pt idx="2517">
                  <c:v>25894</c:v>
                </c:pt>
                <c:pt idx="2518">
                  <c:v>25895</c:v>
                </c:pt>
                <c:pt idx="2519">
                  <c:v>25896</c:v>
                </c:pt>
                <c:pt idx="2520">
                  <c:v>25897</c:v>
                </c:pt>
                <c:pt idx="2521">
                  <c:v>25898</c:v>
                </c:pt>
                <c:pt idx="2522">
                  <c:v>25899</c:v>
                </c:pt>
                <c:pt idx="2523">
                  <c:v>25900</c:v>
                </c:pt>
                <c:pt idx="2524">
                  <c:v>25901</c:v>
                </c:pt>
                <c:pt idx="2525">
                  <c:v>25902</c:v>
                </c:pt>
                <c:pt idx="2526">
                  <c:v>25903</c:v>
                </c:pt>
                <c:pt idx="2527">
                  <c:v>25904</c:v>
                </c:pt>
                <c:pt idx="2528">
                  <c:v>25905</c:v>
                </c:pt>
                <c:pt idx="2529">
                  <c:v>25906</c:v>
                </c:pt>
                <c:pt idx="2530">
                  <c:v>25907</c:v>
                </c:pt>
                <c:pt idx="2531">
                  <c:v>25908</c:v>
                </c:pt>
                <c:pt idx="2532">
                  <c:v>25909</c:v>
                </c:pt>
                <c:pt idx="2533">
                  <c:v>25910</c:v>
                </c:pt>
                <c:pt idx="2534">
                  <c:v>25911</c:v>
                </c:pt>
                <c:pt idx="2535">
                  <c:v>25912</c:v>
                </c:pt>
                <c:pt idx="2536">
                  <c:v>25913</c:v>
                </c:pt>
                <c:pt idx="2537">
                  <c:v>25914</c:v>
                </c:pt>
                <c:pt idx="2538">
                  <c:v>25915</c:v>
                </c:pt>
                <c:pt idx="2539">
                  <c:v>25916</c:v>
                </c:pt>
                <c:pt idx="2540">
                  <c:v>25917</c:v>
                </c:pt>
                <c:pt idx="2541">
                  <c:v>25918</c:v>
                </c:pt>
                <c:pt idx="2542">
                  <c:v>25919</c:v>
                </c:pt>
                <c:pt idx="2543">
                  <c:v>25920</c:v>
                </c:pt>
                <c:pt idx="2544">
                  <c:v>25921</c:v>
                </c:pt>
                <c:pt idx="2545">
                  <c:v>25922</c:v>
                </c:pt>
                <c:pt idx="2546">
                  <c:v>25923</c:v>
                </c:pt>
                <c:pt idx="2547">
                  <c:v>25924</c:v>
                </c:pt>
                <c:pt idx="2548">
                  <c:v>25925</c:v>
                </c:pt>
                <c:pt idx="2549">
                  <c:v>25926</c:v>
                </c:pt>
                <c:pt idx="2550">
                  <c:v>25927</c:v>
                </c:pt>
                <c:pt idx="2551">
                  <c:v>25928</c:v>
                </c:pt>
                <c:pt idx="2552">
                  <c:v>25929</c:v>
                </c:pt>
                <c:pt idx="2553">
                  <c:v>25930</c:v>
                </c:pt>
                <c:pt idx="2554">
                  <c:v>25931</c:v>
                </c:pt>
                <c:pt idx="2555">
                  <c:v>25932</c:v>
                </c:pt>
                <c:pt idx="2556">
                  <c:v>25933</c:v>
                </c:pt>
                <c:pt idx="2557">
                  <c:v>25934</c:v>
                </c:pt>
                <c:pt idx="2558">
                  <c:v>25935</c:v>
                </c:pt>
                <c:pt idx="2559">
                  <c:v>25936</c:v>
                </c:pt>
                <c:pt idx="2560">
                  <c:v>25937</c:v>
                </c:pt>
                <c:pt idx="2561">
                  <c:v>25938</c:v>
                </c:pt>
                <c:pt idx="2562">
                  <c:v>25939</c:v>
                </c:pt>
                <c:pt idx="2563">
                  <c:v>25940</c:v>
                </c:pt>
                <c:pt idx="2564">
                  <c:v>25941</c:v>
                </c:pt>
                <c:pt idx="2565">
                  <c:v>25942</c:v>
                </c:pt>
                <c:pt idx="2566">
                  <c:v>25943</c:v>
                </c:pt>
                <c:pt idx="2567">
                  <c:v>25944</c:v>
                </c:pt>
                <c:pt idx="2568">
                  <c:v>25945</c:v>
                </c:pt>
                <c:pt idx="2569">
                  <c:v>25946</c:v>
                </c:pt>
                <c:pt idx="2570">
                  <c:v>25947</c:v>
                </c:pt>
                <c:pt idx="2571">
                  <c:v>25948</c:v>
                </c:pt>
                <c:pt idx="2572">
                  <c:v>25949</c:v>
                </c:pt>
                <c:pt idx="2573">
                  <c:v>25950</c:v>
                </c:pt>
                <c:pt idx="2574">
                  <c:v>25951</c:v>
                </c:pt>
                <c:pt idx="2575">
                  <c:v>25952</c:v>
                </c:pt>
                <c:pt idx="2576">
                  <c:v>25953</c:v>
                </c:pt>
                <c:pt idx="2577">
                  <c:v>25954</c:v>
                </c:pt>
                <c:pt idx="2578">
                  <c:v>25955</c:v>
                </c:pt>
                <c:pt idx="2579">
                  <c:v>25956</c:v>
                </c:pt>
                <c:pt idx="2580">
                  <c:v>25957</c:v>
                </c:pt>
                <c:pt idx="2581">
                  <c:v>25958</c:v>
                </c:pt>
                <c:pt idx="2582">
                  <c:v>25959</c:v>
                </c:pt>
                <c:pt idx="2583">
                  <c:v>25960</c:v>
                </c:pt>
                <c:pt idx="2584">
                  <c:v>25961</c:v>
                </c:pt>
                <c:pt idx="2585">
                  <c:v>25962</c:v>
                </c:pt>
                <c:pt idx="2586">
                  <c:v>25963</c:v>
                </c:pt>
                <c:pt idx="2587">
                  <c:v>25964</c:v>
                </c:pt>
                <c:pt idx="2588">
                  <c:v>25965</c:v>
                </c:pt>
                <c:pt idx="2589">
                  <c:v>25966</c:v>
                </c:pt>
                <c:pt idx="2590">
                  <c:v>25967</c:v>
                </c:pt>
                <c:pt idx="2591">
                  <c:v>25968</c:v>
                </c:pt>
                <c:pt idx="2592">
                  <c:v>25969</c:v>
                </c:pt>
                <c:pt idx="2593">
                  <c:v>25970</c:v>
                </c:pt>
                <c:pt idx="2594">
                  <c:v>25971</c:v>
                </c:pt>
                <c:pt idx="2595">
                  <c:v>25972</c:v>
                </c:pt>
                <c:pt idx="2596">
                  <c:v>25973</c:v>
                </c:pt>
                <c:pt idx="2597">
                  <c:v>25974</c:v>
                </c:pt>
                <c:pt idx="2598">
                  <c:v>25975</c:v>
                </c:pt>
                <c:pt idx="2599">
                  <c:v>25976</c:v>
                </c:pt>
                <c:pt idx="2600">
                  <c:v>25977</c:v>
                </c:pt>
                <c:pt idx="2601">
                  <c:v>25978</c:v>
                </c:pt>
                <c:pt idx="2602">
                  <c:v>25979</c:v>
                </c:pt>
                <c:pt idx="2603">
                  <c:v>25980</c:v>
                </c:pt>
                <c:pt idx="2604">
                  <c:v>25981</c:v>
                </c:pt>
                <c:pt idx="2605">
                  <c:v>25982</c:v>
                </c:pt>
                <c:pt idx="2606">
                  <c:v>25983</c:v>
                </c:pt>
                <c:pt idx="2607">
                  <c:v>25984</c:v>
                </c:pt>
                <c:pt idx="2608">
                  <c:v>25985</c:v>
                </c:pt>
                <c:pt idx="2609">
                  <c:v>25986</c:v>
                </c:pt>
                <c:pt idx="2610">
                  <c:v>25987</c:v>
                </c:pt>
                <c:pt idx="2611">
                  <c:v>25988</c:v>
                </c:pt>
                <c:pt idx="2612">
                  <c:v>25989</c:v>
                </c:pt>
                <c:pt idx="2613">
                  <c:v>25990</c:v>
                </c:pt>
                <c:pt idx="2614">
                  <c:v>25991</c:v>
                </c:pt>
                <c:pt idx="2615">
                  <c:v>25992</c:v>
                </c:pt>
                <c:pt idx="2616">
                  <c:v>25993</c:v>
                </c:pt>
                <c:pt idx="2617">
                  <c:v>25994</c:v>
                </c:pt>
                <c:pt idx="2618">
                  <c:v>25995</c:v>
                </c:pt>
                <c:pt idx="2619">
                  <c:v>25996</c:v>
                </c:pt>
                <c:pt idx="2620">
                  <c:v>25997</c:v>
                </c:pt>
                <c:pt idx="2621">
                  <c:v>25998</c:v>
                </c:pt>
                <c:pt idx="2622">
                  <c:v>25999</c:v>
                </c:pt>
                <c:pt idx="2623">
                  <c:v>26000</c:v>
                </c:pt>
                <c:pt idx="2624">
                  <c:v>26001</c:v>
                </c:pt>
                <c:pt idx="2625">
                  <c:v>26002</c:v>
                </c:pt>
                <c:pt idx="2626">
                  <c:v>26003</c:v>
                </c:pt>
                <c:pt idx="2627">
                  <c:v>26004</c:v>
                </c:pt>
                <c:pt idx="2628">
                  <c:v>26005</c:v>
                </c:pt>
                <c:pt idx="2629">
                  <c:v>26006</c:v>
                </c:pt>
                <c:pt idx="2630">
                  <c:v>26007</c:v>
                </c:pt>
                <c:pt idx="2631">
                  <c:v>26008</c:v>
                </c:pt>
                <c:pt idx="2632">
                  <c:v>26009</c:v>
                </c:pt>
                <c:pt idx="2633">
                  <c:v>26010</c:v>
                </c:pt>
                <c:pt idx="2634">
                  <c:v>26011</c:v>
                </c:pt>
                <c:pt idx="2635">
                  <c:v>26012</c:v>
                </c:pt>
                <c:pt idx="2636">
                  <c:v>26013</c:v>
                </c:pt>
                <c:pt idx="2637">
                  <c:v>26014</c:v>
                </c:pt>
                <c:pt idx="2638">
                  <c:v>26015</c:v>
                </c:pt>
                <c:pt idx="2639">
                  <c:v>26016</c:v>
                </c:pt>
                <c:pt idx="2640">
                  <c:v>26017</c:v>
                </c:pt>
                <c:pt idx="2641">
                  <c:v>26018</c:v>
                </c:pt>
                <c:pt idx="2642">
                  <c:v>26019</c:v>
                </c:pt>
                <c:pt idx="2643">
                  <c:v>26020</c:v>
                </c:pt>
                <c:pt idx="2644">
                  <c:v>26021</c:v>
                </c:pt>
                <c:pt idx="2645">
                  <c:v>26022</c:v>
                </c:pt>
                <c:pt idx="2646">
                  <c:v>26023</c:v>
                </c:pt>
                <c:pt idx="2647">
                  <c:v>26024</c:v>
                </c:pt>
                <c:pt idx="2648">
                  <c:v>26025</c:v>
                </c:pt>
                <c:pt idx="2649">
                  <c:v>26026</c:v>
                </c:pt>
                <c:pt idx="2650">
                  <c:v>26027</c:v>
                </c:pt>
                <c:pt idx="2651">
                  <c:v>26028</c:v>
                </c:pt>
                <c:pt idx="2652">
                  <c:v>26029</c:v>
                </c:pt>
                <c:pt idx="2653">
                  <c:v>26030</c:v>
                </c:pt>
                <c:pt idx="2654">
                  <c:v>26031</c:v>
                </c:pt>
                <c:pt idx="2655">
                  <c:v>26032</c:v>
                </c:pt>
                <c:pt idx="2656">
                  <c:v>26033</c:v>
                </c:pt>
                <c:pt idx="2657">
                  <c:v>26034</c:v>
                </c:pt>
                <c:pt idx="2658">
                  <c:v>26035</c:v>
                </c:pt>
                <c:pt idx="2659">
                  <c:v>26036</c:v>
                </c:pt>
                <c:pt idx="2660">
                  <c:v>26037</c:v>
                </c:pt>
                <c:pt idx="2661">
                  <c:v>26038</c:v>
                </c:pt>
                <c:pt idx="2662">
                  <c:v>26039</c:v>
                </c:pt>
                <c:pt idx="2663">
                  <c:v>26040</c:v>
                </c:pt>
                <c:pt idx="2664">
                  <c:v>26041</c:v>
                </c:pt>
                <c:pt idx="2665">
                  <c:v>26042</c:v>
                </c:pt>
                <c:pt idx="2666">
                  <c:v>26043</c:v>
                </c:pt>
                <c:pt idx="2667">
                  <c:v>26044</c:v>
                </c:pt>
                <c:pt idx="2668">
                  <c:v>26045</c:v>
                </c:pt>
                <c:pt idx="2669">
                  <c:v>26046</c:v>
                </c:pt>
                <c:pt idx="2670">
                  <c:v>26047</c:v>
                </c:pt>
                <c:pt idx="2671">
                  <c:v>26048</c:v>
                </c:pt>
                <c:pt idx="2672">
                  <c:v>26049</c:v>
                </c:pt>
                <c:pt idx="2673">
                  <c:v>26050</c:v>
                </c:pt>
                <c:pt idx="2674">
                  <c:v>26051</c:v>
                </c:pt>
                <c:pt idx="2675">
                  <c:v>26052</c:v>
                </c:pt>
                <c:pt idx="2676">
                  <c:v>26053</c:v>
                </c:pt>
                <c:pt idx="2677">
                  <c:v>26054</c:v>
                </c:pt>
                <c:pt idx="2678">
                  <c:v>26055</c:v>
                </c:pt>
                <c:pt idx="2679">
                  <c:v>26056</c:v>
                </c:pt>
                <c:pt idx="2680">
                  <c:v>26057</c:v>
                </c:pt>
                <c:pt idx="2681">
                  <c:v>26058</c:v>
                </c:pt>
                <c:pt idx="2682">
                  <c:v>26059</c:v>
                </c:pt>
                <c:pt idx="2683">
                  <c:v>26060</c:v>
                </c:pt>
                <c:pt idx="2684">
                  <c:v>26061</c:v>
                </c:pt>
                <c:pt idx="2685">
                  <c:v>26062</c:v>
                </c:pt>
                <c:pt idx="2686">
                  <c:v>26063</c:v>
                </c:pt>
                <c:pt idx="2687">
                  <c:v>26064</c:v>
                </c:pt>
                <c:pt idx="2688">
                  <c:v>26065</c:v>
                </c:pt>
                <c:pt idx="2689">
                  <c:v>26066</c:v>
                </c:pt>
                <c:pt idx="2690">
                  <c:v>26067</c:v>
                </c:pt>
                <c:pt idx="2691">
                  <c:v>26068</c:v>
                </c:pt>
                <c:pt idx="2692">
                  <c:v>26069</c:v>
                </c:pt>
                <c:pt idx="2693">
                  <c:v>26070</c:v>
                </c:pt>
                <c:pt idx="2694">
                  <c:v>26071</c:v>
                </c:pt>
                <c:pt idx="2695">
                  <c:v>26072</c:v>
                </c:pt>
                <c:pt idx="2696">
                  <c:v>26073</c:v>
                </c:pt>
                <c:pt idx="2697">
                  <c:v>26074</c:v>
                </c:pt>
                <c:pt idx="2698">
                  <c:v>26075</c:v>
                </c:pt>
                <c:pt idx="2699">
                  <c:v>26076</c:v>
                </c:pt>
                <c:pt idx="2700">
                  <c:v>26077</c:v>
                </c:pt>
                <c:pt idx="2701">
                  <c:v>26078</c:v>
                </c:pt>
                <c:pt idx="2702">
                  <c:v>26079</c:v>
                </c:pt>
                <c:pt idx="2703">
                  <c:v>26080</c:v>
                </c:pt>
                <c:pt idx="2704">
                  <c:v>26081</c:v>
                </c:pt>
                <c:pt idx="2705">
                  <c:v>26082</c:v>
                </c:pt>
                <c:pt idx="2706">
                  <c:v>26083</c:v>
                </c:pt>
                <c:pt idx="2707">
                  <c:v>26084</c:v>
                </c:pt>
                <c:pt idx="2708">
                  <c:v>26085</c:v>
                </c:pt>
                <c:pt idx="2709">
                  <c:v>26086</c:v>
                </c:pt>
                <c:pt idx="2710">
                  <c:v>26087</c:v>
                </c:pt>
                <c:pt idx="2711">
                  <c:v>26088</c:v>
                </c:pt>
                <c:pt idx="2712">
                  <c:v>26089</c:v>
                </c:pt>
                <c:pt idx="2713">
                  <c:v>26090</c:v>
                </c:pt>
                <c:pt idx="2714">
                  <c:v>26091</c:v>
                </c:pt>
                <c:pt idx="2715">
                  <c:v>26092</c:v>
                </c:pt>
                <c:pt idx="2716">
                  <c:v>26093</c:v>
                </c:pt>
                <c:pt idx="2717">
                  <c:v>26094</c:v>
                </c:pt>
                <c:pt idx="2718">
                  <c:v>26095</c:v>
                </c:pt>
                <c:pt idx="2719">
                  <c:v>26096</c:v>
                </c:pt>
                <c:pt idx="2720">
                  <c:v>26097</c:v>
                </c:pt>
                <c:pt idx="2721">
                  <c:v>26098</c:v>
                </c:pt>
                <c:pt idx="2722">
                  <c:v>26099</c:v>
                </c:pt>
                <c:pt idx="2723">
                  <c:v>26100</c:v>
                </c:pt>
                <c:pt idx="2724">
                  <c:v>26101</c:v>
                </c:pt>
                <c:pt idx="2725">
                  <c:v>26102</c:v>
                </c:pt>
                <c:pt idx="2726">
                  <c:v>26103</c:v>
                </c:pt>
                <c:pt idx="2727">
                  <c:v>26104</c:v>
                </c:pt>
                <c:pt idx="2728">
                  <c:v>26105</c:v>
                </c:pt>
                <c:pt idx="2729">
                  <c:v>26106</c:v>
                </c:pt>
                <c:pt idx="2730">
                  <c:v>26107</c:v>
                </c:pt>
                <c:pt idx="2731">
                  <c:v>26108</c:v>
                </c:pt>
                <c:pt idx="2732">
                  <c:v>26109</c:v>
                </c:pt>
                <c:pt idx="2733">
                  <c:v>26110</c:v>
                </c:pt>
                <c:pt idx="2734">
                  <c:v>26111</c:v>
                </c:pt>
                <c:pt idx="2735">
                  <c:v>26112</c:v>
                </c:pt>
                <c:pt idx="2736">
                  <c:v>26113</c:v>
                </c:pt>
                <c:pt idx="2737">
                  <c:v>26114</c:v>
                </c:pt>
                <c:pt idx="2738">
                  <c:v>26115</c:v>
                </c:pt>
                <c:pt idx="2739">
                  <c:v>26116</c:v>
                </c:pt>
                <c:pt idx="2740">
                  <c:v>26117</c:v>
                </c:pt>
                <c:pt idx="2741">
                  <c:v>26118</c:v>
                </c:pt>
                <c:pt idx="2742">
                  <c:v>26119</c:v>
                </c:pt>
                <c:pt idx="2743">
                  <c:v>26120</c:v>
                </c:pt>
                <c:pt idx="2744">
                  <c:v>26121</c:v>
                </c:pt>
                <c:pt idx="2745">
                  <c:v>26122</c:v>
                </c:pt>
                <c:pt idx="2746">
                  <c:v>26123</c:v>
                </c:pt>
                <c:pt idx="2747">
                  <c:v>26124</c:v>
                </c:pt>
                <c:pt idx="2748">
                  <c:v>26125</c:v>
                </c:pt>
                <c:pt idx="2749">
                  <c:v>26126</c:v>
                </c:pt>
                <c:pt idx="2750">
                  <c:v>26127</c:v>
                </c:pt>
                <c:pt idx="2751">
                  <c:v>26128</c:v>
                </c:pt>
                <c:pt idx="2752">
                  <c:v>26129</c:v>
                </c:pt>
                <c:pt idx="2753">
                  <c:v>26130</c:v>
                </c:pt>
                <c:pt idx="2754">
                  <c:v>26131</c:v>
                </c:pt>
                <c:pt idx="2755">
                  <c:v>26132</c:v>
                </c:pt>
                <c:pt idx="2756">
                  <c:v>26133</c:v>
                </c:pt>
                <c:pt idx="2757">
                  <c:v>26134</c:v>
                </c:pt>
                <c:pt idx="2758">
                  <c:v>26135</c:v>
                </c:pt>
                <c:pt idx="2759">
                  <c:v>26136</c:v>
                </c:pt>
                <c:pt idx="2760">
                  <c:v>26137</c:v>
                </c:pt>
                <c:pt idx="2761">
                  <c:v>26138</c:v>
                </c:pt>
                <c:pt idx="2762">
                  <c:v>26139</c:v>
                </c:pt>
                <c:pt idx="2763">
                  <c:v>26140</c:v>
                </c:pt>
                <c:pt idx="2764">
                  <c:v>26141</c:v>
                </c:pt>
                <c:pt idx="2765">
                  <c:v>26142</c:v>
                </c:pt>
                <c:pt idx="2766">
                  <c:v>26143</c:v>
                </c:pt>
                <c:pt idx="2767">
                  <c:v>26144</c:v>
                </c:pt>
                <c:pt idx="2768">
                  <c:v>26145</c:v>
                </c:pt>
                <c:pt idx="2769">
                  <c:v>26146</c:v>
                </c:pt>
                <c:pt idx="2770">
                  <c:v>26147</c:v>
                </c:pt>
                <c:pt idx="2771">
                  <c:v>26148</c:v>
                </c:pt>
                <c:pt idx="2772">
                  <c:v>26149</c:v>
                </c:pt>
                <c:pt idx="2773">
                  <c:v>26150</c:v>
                </c:pt>
                <c:pt idx="2774">
                  <c:v>26151</c:v>
                </c:pt>
                <c:pt idx="2775">
                  <c:v>26152</c:v>
                </c:pt>
                <c:pt idx="2776">
                  <c:v>26153</c:v>
                </c:pt>
                <c:pt idx="2777">
                  <c:v>26154</c:v>
                </c:pt>
                <c:pt idx="2778">
                  <c:v>26155</c:v>
                </c:pt>
                <c:pt idx="2779">
                  <c:v>26156</c:v>
                </c:pt>
                <c:pt idx="2780">
                  <c:v>26157</c:v>
                </c:pt>
                <c:pt idx="2781">
                  <c:v>26158</c:v>
                </c:pt>
                <c:pt idx="2782">
                  <c:v>26159</c:v>
                </c:pt>
                <c:pt idx="2783">
                  <c:v>26160</c:v>
                </c:pt>
                <c:pt idx="2784">
                  <c:v>26161</c:v>
                </c:pt>
                <c:pt idx="2785">
                  <c:v>26162</c:v>
                </c:pt>
                <c:pt idx="2786">
                  <c:v>26163</c:v>
                </c:pt>
                <c:pt idx="2787">
                  <c:v>26164</c:v>
                </c:pt>
                <c:pt idx="2788">
                  <c:v>26165</c:v>
                </c:pt>
                <c:pt idx="2789">
                  <c:v>26166</c:v>
                </c:pt>
                <c:pt idx="2790">
                  <c:v>26167</c:v>
                </c:pt>
                <c:pt idx="2791">
                  <c:v>26168</c:v>
                </c:pt>
                <c:pt idx="2792">
                  <c:v>26169</c:v>
                </c:pt>
                <c:pt idx="2793">
                  <c:v>26170</c:v>
                </c:pt>
                <c:pt idx="2794">
                  <c:v>26171</c:v>
                </c:pt>
                <c:pt idx="2795">
                  <c:v>26172</c:v>
                </c:pt>
                <c:pt idx="2796">
                  <c:v>26173</c:v>
                </c:pt>
                <c:pt idx="2797">
                  <c:v>26174</c:v>
                </c:pt>
                <c:pt idx="2798">
                  <c:v>26175</c:v>
                </c:pt>
                <c:pt idx="2799">
                  <c:v>26176</c:v>
                </c:pt>
                <c:pt idx="2800">
                  <c:v>26177</c:v>
                </c:pt>
                <c:pt idx="2801">
                  <c:v>26178</c:v>
                </c:pt>
                <c:pt idx="2802">
                  <c:v>26179</c:v>
                </c:pt>
                <c:pt idx="2803">
                  <c:v>26180</c:v>
                </c:pt>
                <c:pt idx="2804">
                  <c:v>26181</c:v>
                </c:pt>
                <c:pt idx="2805">
                  <c:v>26182</c:v>
                </c:pt>
                <c:pt idx="2806">
                  <c:v>26183</c:v>
                </c:pt>
                <c:pt idx="2807">
                  <c:v>26184</c:v>
                </c:pt>
                <c:pt idx="2808">
                  <c:v>26185</c:v>
                </c:pt>
                <c:pt idx="2809">
                  <c:v>26186</c:v>
                </c:pt>
                <c:pt idx="2810">
                  <c:v>26187</c:v>
                </c:pt>
                <c:pt idx="2811">
                  <c:v>26188</c:v>
                </c:pt>
                <c:pt idx="2812">
                  <c:v>26189</c:v>
                </c:pt>
                <c:pt idx="2813">
                  <c:v>26190</c:v>
                </c:pt>
                <c:pt idx="2814">
                  <c:v>26191</c:v>
                </c:pt>
                <c:pt idx="2815">
                  <c:v>26192</c:v>
                </c:pt>
                <c:pt idx="2816">
                  <c:v>26193</c:v>
                </c:pt>
                <c:pt idx="2817">
                  <c:v>26194</c:v>
                </c:pt>
                <c:pt idx="2818">
                  <c:v>26195</c:v>
                </c:pt>
                <c:pt idx="2819">
                  <c:v>26196</c:v>
                </c:pt>
                <c:pt idx="2820">
                  <c:v>26197</c:v>
                </c:pt>
                <c:pt idx="2821">
                  <c:v>26198</c:v>
                </c:pt>
                <c:pt idx="2822">
                  <c:v>26199</c:v>
                </c:pt>
                <c:pt idx="2823">
                  <c:v>26200</c:v>
                </c:pt>
                <c:pt idx="2824">
                  <c:v>26201</c:v>
                </c:pt>
                <c:pt idx="2825">
                  <c:v>26202</c:v>
                </c:pt>
                <c:pt idx="2826">
                  <c:v>26203</c:v>
                </c:pt>
                <c:pt idx="2827">
                  <c:v>26204</c:v>
                </c:pt>
                <c:pt idx="2828">
                  <c:v>26205</c:v>
                </c:pt>
                <c:pt idx="2829">
                  <c:v>26206</c:v>
                </c:pt>
                <c:pt idx="2830">
                  <c:v>26207</c:v>
                </c:pt>
                <c:pt idx="2831">
                  <c:v>26208</c:v>
                </c:pt>
                <c:pt idx="2832">
                  <c:v>26209</c:v>
                </c:pt>
                <c:pt idx="2833">
                  <c:v>26210</c:v>
                </c:pt>
                <c:pt idx="2834">
                  <c:v>26211</c:v>
                </c:pt>
                <c:pt idx="2835">
                  <c:v>26212</c:v>
                </c:pt>
                <c:pt idx="2836">
                  <c:v>26213</c:v>
                </c:pt>
                <c:pt idx="2837">
                  <c:v>26214</c:v>
                </c:pt>
                <c:pt idx="2838">
                  <c:v>26215</c:v>
                </c:pt>
                <c:pt idx="2839">
                  <c:v>26216</c:v>
                </c:pt>
                <c:pt idx="2840">
                  <c:v>26217</c:v>
                </c:pt>
                <c:pt idx="2841">
                  <c:v>26218</c:v>
                </c:pt>
                <c:pt idx="2842">
                  <c:v>26219</c:v>
                </c:pt>
                <c:pt idx="2843">
                  <c:v>26220</c:v>
                </c:pt>
                <c:pt idx="2844">
                  <c:v>26221</c:v>
                </c:pt>
                <c:pt idx="2845">
                  <c:v>26222</c:v>
                </c:pt>
                <c:pt idx="2846">
                  <c:v>26223</c:v>
                </c:pt>
                <c:pt idx="2847">
                  <c:v>26224</c:v>
                </c:pt>
                <c:pt idx="2848">
                  <c:v>26225</c:v>
                </c:pt>
                <c:pt idx="2849">
                  <c:v>26226</c:v>
                </c:pt>
                <c:pt idx="2850">
                  <c:v>26227</c:v>
                </c:pt>
                <c:pt idx="2851">
                  <c:v>26228</c:v>
                </c:pt>
                <c:pt idx="2852">
                  <c:v>26229</c:v>
                </c:pt>
                <c:pt idx="2853">
                  <c:v>26230</c:v>
                </c:pt>
                <c:pt idx="2854">
                  <c:v>26231</c:v>
                </c:pt>
                <c:pt idx="2855">
                  <c:v>26232</c:v>
                </c:pt>
                <c:pt idx="2856">
                  <c:v>26233</c:v>
                </c:pt>
                <c:pt idx="2857">
                  <c:v>26234</c:v>
                </c:pt>
                <c:pt idx="2858">
                  <c:v>26235</c:v>
                </c:pt>
                <c:pt idx="2859">
                  <c:v>26236</c:v>
                </c:pt>
                <c:pt idx="2860">
                  <c:v>26237</c:v>
                </c:pt>
                <c:pt idx="2861">
                  <c:v>26238</c:v>
                </c:pt>
                <c:pt idx="2862">
                  <c:v>26239</c:v>
                </c:pt>
                <c:pt idx="2863">
                  <c:v>26240</c:v>
                </c:pt>
                <c:pt idx="2864">
                  <c:v>26241</c:v>
                </c:pt>
                <c:pt idx="2865">
                  <c:v>26242</c:v>
                </c:pt>
                <c:pt idx="2866">
                  <c:v>26243</c:v>
                </c:pt>
                <c:pt idx="2867">
                  <c:v>26244</c:v>
                </c:pt>
                <c:pt idx="2868">
                  <c:v>26245</c:v>
                </c:pt>
                <c:pt idx="2869">
                  <c:v>26246</c:v>
                </c:pt>
                <c:pt idx="2870">
                  <c:v>26247</c:v>
                </c:pt>
                <c:pt idx="2871">
                  <c:v>26248</c:v>
                </c:pt>
                <c:pt idx="2872">
                  <c:v>26249</c:v>
                </c:pt>
                <c:pt idx="2873">
                  <c:v>26250</c:v>
                </c:pt>
                <c:pt idx="2874">
                  <c:v>26251</c:v>
                </c:pt>
                <c:pt idx="2875">
                  <c:v>26252</c:v>
                </c:pt>
                <c:pt idx="2876">
                  <c:v>26253</c:v>
                </c:pt>
                <c:pt idx="2877">
                  <c:v>26254</c:v>
                </c:pt>
                <c:pt idx="2878">
                  <c:v>26255</c:v>
                </c:pt>
                <c:pt idx="2879">
                  <c:v>26256</c:v>
                </c:pt>
                <c:pt idx="2880">
                  <c:v>26257</c:v>
                </c:pt>
                <c:pt idx="2881">
                  <c:v>26258</c:v>
                </c:pt>
                <c:pt idx="2882">
                  <c:v>26259</c:v>
                </c:pt>
                <c:pt idx="2883">
                  <c:v>26260</c:v>
                </c:pt>
                <c:pt idx="2884">
                  <c:v>26261</c:v>
                </c:pt>
                <c:pt idx="2885">
                  <c:v>26262</c:v>
                </c:pt>
                <c:pt idx="2886">
                  <c:v>26263</c:v>
                </c:pt>
                <c:pt idx="2887">
                  <c:v>26264</c:v>
                </c:pt>
                <c:pt idx="2888">
                  <c:v>26265</c:v>
                </c:pt>
                <c:pt idx="2889">
                  <c:v>26266</c:v>
                </c:pt>
                <c:pt idx="2890">
                  <c:v>26267</c:v>
                </c:pt>
                <c:pt idx="2891">
                  <c:v>26268</c:v>
                </c:pt>
                <c:pt idx="2892">
                  <c:v>26269</c:v>
                </c:pt>
                <c:pt idx="2893">
                  <c:v>26270</c:v>
                </c:pt>
                <c:pt idx="2894">
                  <c:v>26271</c:v>
                </c:pt>
                <c:pt idx="2895">
                  <c:v>26272</c:v>
                </c:pt>
                <c:pt idx="2896">
                  <c:v>26273</c:v>
                </c:pt>
                <c:pt idx="2897">
                  <c:v>26274</c:v>
                </c:pt>
                <c:pt idx="2898">
                  <c:v>26275</c:v>
                </c:pt>
                <c:pt idx="2899">
                  <c:v>26276</c:v>
                </c:pt>
                <c:pt idx="2900">
                  <c:v>26277</c:v>
                </c:pt>
                <c:pt idx="2901">
                  <c:v>26278</c:v>
                </c:pt>
                <c:pt idx="2902">
                  <c:v>26279</c:v>
                </c:pt>
                <c:pt idx="2903">
                  <c:v>26280</c:v>
                </c:pt>
                <c:pt idx="2904">
                  <c:v>26281</c:v>
                </c:pt>
                <c:pt idx="2905">
                  <c:v>26282</c:v>
                </c:pt>
                <c:pt idx="2906">
                  <c:v>26283</c:v>
                </c:pt>
                <c:pt idx="2907">
                  <c:v>26284</c:v>
                </c:pt>
                <c:pt idx="2908">
                  <c:v>26285</c:v>
                </c:pt>
                <c:pt idx="2909">
                  <c:v>26286</c:v>
                </c:pt>
                <c:pt idx="2910">
                  <c:v>26287</c:v>
                </c:pt>
                <c:pt idx="2911">
                  <c:v>26288</c:v>
                </c:pt>
                <c:pt idx="2912">
                  <c:v>26289</c:v>
                </c:pt>
                <c:pt idx="2913">
                  <c:v>26290</c:v>
                </c:pt>
                <c:pt idx="2914">
                  <c:v>26291</c:v>
                </c:pt>
                <c:pt idx="2915">
                  <c:v>26292</c:v>
                </c:pt>
                <c:pt idx="2916">
                  <c:v>26293</c:v>
                </c:pt>
                <c:pt idx="2917">
                  <c:v>26294</c:v>
                </c:pt>
                <c:pt idx="2918">
                  <c:v>26295</c:v>
                </c:pt>
                <c:pt idx="2919">
                  <c:v>26296</c:v>
                </c:pt>
                <c:pt idx="2920">
                  <c:v>26297</c:v>
                </c:pt>
                <c:pt idx="2921">
                  <c:v>26298</c:v>
                </c:pt>
                <c:pt idx="2922">
                  <c:v>26299</c:v>
                </c:pt>
                <c:pt idx="2923">
                  <c:v>26300</c:v>
                </c:pt>
                <c:pt idx="2924">
                  <c:v>26301</c:v>
                </c:pt>
                <c:pt idx="2925">
                  <c:v>26302</c:v>
                </c:pt>
                <c:pt idx="2926">
                  <c:v>26303</c:v>
                </c:pt>
                <c:pt idx="2927">
                  <c:v>26304</c:v>
                </c:pt>
                <c:pt idx="2928">
                  <c:v>26305</c:v>
                </c:pt>
                <c:pt idx="2929">
                  <c:v>26306</c:v>
                </c:pt>
                <c:pt idx="2930">
                  <c:v>26307</c:v>
                </c:pt>
                <c:pt idx="2931">
                  <c:v>26308</c:v>
                </c:pt>
                <c:pt idx="2932">
                  <c:v>26309</c:v>
                </c:pt>
                <c:pt idx="2933">
                  <c:v>26310</c:v>
                </c:pt>
                <c:pt idx="2934">
                  <c:v>26311</c:v>
                </c:pt>
                <c:pt idx="2935">
                  <c:v>26312</c:v>
                </c:pt>
                <c:pt idx="2936">
                  <c:v>26313</c:v>
                </c:pt>
                <c:pt idx="2937">
                  <c:v>26314</c:v>
                </c:pt>
                <c:pt idx="2938">
                  <c:v>26315</c:v>
                </c:pt>
                <c:pt idx="2939">
                  <c:v>26316</c:v>
                </c:pt>
                <c:pt idx="2940">
                  <c:v>26317</c:v>
                </c:pt>
                <c:pt idx="2941">
                  <c:v>26318</c:v>
                </c:pt>
                <c:pt idx="2942">
                  <c:v>26319</c:v>
                </c:pt>
                <c:pt idx="2943">
                  <c:v>26320</c:v>
                </c:pt>
                <c:pt idx="2944">
                  <c:v>26321</c:v>
                </c:pt>
                <c:pt idx="2945">
                  <c:v>26322</c:v>
                </c:pt>
                <c:pt idx="2946">
                  <c:v>26323</c:v>
                </c:pt>
                <c:pt idx="2947">
                  <c:v>26324</c:v>
                </c:pt>
                <c:pt idx="2948">
                  <c:v>26325</c:v>
                </c:pt>
                <c:pt idx="2949">
                  <c:v>26326</c:v>
                </c:pt>
                <c:pt idx="2950">
                  <c:v>26327</c:v>
                </c:pt>
                <c:pt idx="2951">
                  <c:v>26328</c:v>
                </c:pt>
                <c:pt idx="2952">
                  <c:v>26329</c:v>
                </c:pt>
                <c:pt idx="2953">
                  <c:v>26330</c:v>
                </c:pt>
                <c:pt idx="2954">
                  <c:v>26331</c:v>
                </c:pt>
                <c:pt idx="2955">
                  <c:v>26332</c:v>
                </c:pt>
                <c:pt idx="2956">
                  <c:v>26333</c:v>
                </c:pt>
                <c:pt idx="2957">
                  <c:v>26334</c:v>
                </c:pt>
                <c:pt idx="2958">
                  <c:v>26335</c:v>
                </c:pt>
                <c:pt idx="2959">
                  <c:v>26336</c:v>
                </c:pt>
                <c:pt idx="2960">
                  <c:v>26337</c:v>
                </c:pt>
                <c:pt idx="2961">
                  <c:v>26338</c:v>
                </c:pt>
                <c:pt idx="2962">
                  <c:v>26339</c:v>
                </c:pt>
                <c:pt idx="2963">
                  <c:v>26340</c:v>
                </c:pt>
                <c:pt idx="2964">
                  <c:v>26341</c:v>
                </c:pt>
                <c:pt idx="2965">
                  <c:v>26342</c:v>
                </c:pt>
                <c:pt idx="2966">
                  <c:v>26343</c:v>
                </c:pt>
                <c:pt idx="2967">
                  <c:v>26344</c:v>
                </c:pt>
                <c:pt idx="2968">
                  <c:v>26345</c:v>
                </c:pt>
                <c:pt idx="2969">
                  <c:v>26346</c:v>
                </c:pt>
                <c:pt idx="2970">
                  <c:v>26347</c:v>
                </c:pt>
                <c:pt idx="2971">
                  <c:v>26348</c:v>
                </c:pt>
                <c:pt idx="2972">
                  <c:v>26349</c:v>
                </c:pt>
                <c:pt idx="2973">
                  <c:v>26350</c:v>
                </c:pt>
                <c:pt idx="2974">
                  <c:v>26351</c:v>
                </c:pt>
                <c:pt idx="2975">
                  <c:v>26352</c:v>
                </c:pt>
                <c:pt idx="2976">
                  <c:v>26353</c:v>
                </c:pt>
                <c:pt idx="2977">
                  <c:v>26354</c:v>
                </c:pt>
                <c:pt idx="2978">
                  <c:v>26355</c:v>
                </c:pt>
                <c:pt idx="2979">
                  <c:v>26356</c:v>
                </c:pt>
                <c:pt idx="2980">
                  <c:v>26357</c:v>
                </c:pt>
                <c:pt idx="2981">
                  <c:v>26358</c:v>
                </c:pt>
                <c:pt idx="2982">
                  <c:v>26359</c:v>
                </c:pt>
                <c:pt idx="2983">
                  <c:v>26360</c:v>
                </c:pt>
                <c:pt idx="2984">
                  <c:v>26361</c:v>
                </c:pt>
                <c:pt idx="2985">
                  <c:v>26362</c:v>
                </c:pt>
                <c:pt idx="2986">
                  <c:v>26363</c:v>
                </c:pt>
                <c:pt idx="2987">
                  <c:v>26364</c:v>
                </c:pt>
                <c:pt idx="2988">
                  <c:v>26365</c:v>
                </c:pt>
                <c:pt idx="2989">
                  <c:v>26366</c:v>
                </c:pt>
                <c:pt idx="2990">
                  <c:v>26367</c:v>
                </c:pt>
                <c:pt idx="2991">
                  <c:v>26368</c:v>
                </c:pt>
                <c:pt idx="2992">
                  <c:v>26369</c:v>
                </c:pt>
                <c:pt idx="2993">
                  <c:v>26370</c:v>
                </c:pt>
                <c:pt idx="2994">
                  <c:v>26371</c:v>
                </c:pt>
                <c:pt idx="2995">
                  <c:v>26372</c:v>
                </c:pt>
                <c:pt idx="2996">
                  <c:v>26373</c:v>
                </c:pt>
                <c:pt idx="2997">
                  <c:v>26374</c:v>
                </c:pt>
                <c:pt idx="2998">
                  <c:v>26375</c:v>
                </c:pt>
                <c:pt idx="2999">
                  <c:v>26376</c:v>
                </c:pt>
                <c:pt idx="3000">
                  <c:v>26377</c:v>
                </c:pt>
                <c:pt idx="3001">
                  <c:v>26378</c:v>
                </c:pt>
                <c:pt idx="3002">
                  <c:v>26379</c:v>
                </c:pt>
                <c:pt idx="3003">
                  <c:v>26380</c:v>
                </c:pt>
                <c:pt idx="3004">
                  <c:v>26381</c:v>
                </c:pt>
                <c:pt idx="3005">
                  <c:v>26382</c:v>
                </c:pt>
                <c:pt idx="3006">
                  <c:v>26383</c:v>
                </c:pt>
                <c:pt idx="3007">
                  <c:v>26384</c:v>
                </c:pt>
                <c:pt idx="3008">
                  <c:v>26385</c:v>
                </c:pt>
                <c:pt idx="3009">
                  <c:v>26386</c:v>
                </c:pt>
                <c:pt idx="3010">
                  <c:v>26387</c:v>
                </c:pt>
                <c:pt idx="3011">
                  <c:v>26388</c:v>
                </c:pt>
                <c:pt idx="3012">
                  <c:v>26389</c:v>
                </c:pt>
                <c:pt idx="3013">
                  <c:v>26390</c:v>
                </c:pt>
                <c:pt idx="3014">
                  <c:v>26391</c:v>
                </c:pt>
                <c:pt idx="3015">
                  <c:v>26392</c:v>
                </c:pt>
                <c:pt idx="3016">
                  <c:v>26393</c:v>
                </c:pt>
                <c:pt idx="3017">
                  <c:v>26394</c:v>
                </c:pt>
                <c:pt idx="3018">
                  <c:v>26395</c:v>
                </c:pt>
                <c:pt idx="3019">
                  <c:v>26396</c:v>
                </c:pt>
                <c:pt idx="3020">
                  <c:v>26397</c:v>
                </c:pt>
                <c:pt idx="3021">
                  <c:v>26398</c:v>
                </c:pt>
                <c:pt idx="3022">
                  <c:v>26399</c:v>
                </c:pt>
                <c:pt idx="3023">
                  <c:v>26400</c:v>
                </c:pt>
                <c:pt idx="3024">
                  <c:v>26401</c:v>
                </c:pt>
                <c:pt idx="3025">
                  <c:v>26402</c:v>
                </c:pt>
                <c:pt idx="3026">
                  <c:v>26403</c:v>
                </c:pt>
                <c:pt idx="3027">
                  <c:v>26404</c:v>
                </c:pt>
                <c:pt idx="3028">
                  <c:v>26405</c:v>
                </c:pt>
                <c:pt idx="3029">
                  <c:v>26406</c:v>
                </c:pt>
                <c:pt idx="3030">
                  <c:v>26407</c:v>
                </c:pt>
                <c:pt idx="3031">
                  <c:v>26408</c:v>
                </c:pt>
                <c:pt idx="3032">
                  <c:v>26409</c:v>
                </c:pt>
                <c:pt idx="3033">
                  <c:v>26410</c:v>
                </c:pt>
                <c:pt idx="3034">
                  <c:v>26411</c:v>
                </c:pt>
                <c:pt idx="3035">
                  <c:v>26412</c:v>
                </c:pt>
                <c:pt idx="3036">
                  <c:v>26413</c:v>
                </c:pt>
                <c:pt idx="3037">
                  <c:v>26414</c:v>
                </c:pt>
                <c:pt idx="3038">
                  <c:v>26415</c:v>
                </c:pt>
                <c:pt idx="3039">
                  <c:v>26416</c:v>
                </c:pt>
                <c:pt idx="3040">
                  <c:v>26417</c:v>
                </c:pt>
                <c:pt idx="3041">
                  <c:v>26418</c:v>
                </c:pt>
                <c:pt idx="3042">
                  <c:v>26419</c:v>
                </c:pt>
                <c:pt idx="3043">
                  <c:v>26420</c:v>
                </c:pt>
                <c:pt idx="3044">
                  <c:v>26421</c:v>
                </c:pt>
                <c:pt idx="3045">
                  <c:v>26422</c:v>
                </c:pt>
                <c:pt idx="3046">
                  <c:v>26423</c:v>
                </c:pt>
                <c:pt idx="3047">
                  <c:v>26424</c:v>
                </c:pt>
                <c:pt idx="3048">
                  <c:v>26425</c:v>
                </c:pt>
                <c:pt idx="3049">
                  <c:v>26426</c:v>
                </c:pt>
                <c:pt idx="3050">
                  <c:v>26427</c:v>
                </c:pt>
                <c:pt idx="3051">
                  <c:v>26428</c:v>
                </c:pt>
                <c:pt idx="3052">
                  <c:v>26429</c:v>
                </c:pt>
                <c:pt idx="3053">
                  <c:v>26430</c:v>
                </c:pt>
                <c:pt idx="3054">
                  <c:v>26431</c:v>
                </c:pt>
                <c:pt idx="3055">
                  <c:v>26432</c:v>
                </c:pt>
                <c:pt idx="3056">
                  <c:v>26433</c:v>
                </c:pt>
                <c:pt idx="3057">
                  <c:v>26434</c:v>
                </c:pt>
                <c:pt idx="3058">
                  <c:v>26435</c:v>
                </c:pt>
                <c:pt idx="3059">
                  <c:v>26436</c:v>
                </c:pt>
                <c:pt idx="3060">
                  <c:v>26437</c:v>
                </c:pt>
                <c:pt idx="3061">
                  <c:v>26438</c:v>
                </c:pt>
                <c:pt idx="3062">
                  <c:v>26439</c:v>
                </c:pt>
                <c:pt idx="3063">
                  <c:v>26440</c:v>
                </c:pt>
                <c:pt idx="3064">
                  <c:v>26441</c:v>
                </c:pt>
                <c:pt idx="3065">
                  <c:v>26442</c:v>
                </c:pt>
                <c:pt idx="3066">
                  <c:v>26443</c:v>
                </c:pt>
                <c:pt idx="3067">
                  <c:v>26444</c:v>
                </c:pt>
                <c:pt idx="3068">
                  <c:v>26445</c:v>
                </c:pt>
                <c:pt idx="3069">
                  <c:v>26446</c:v>
                </c:pt>
                <c:pt idx="3070">
                  <c:v>26447</c:v>
                </c:pt>
                <c:pt idx="3071">
                  <c:v>26448</c:v>
                </c:pt>
                <c:pt idx="3072">
                  <c:v>26449</c:v>
                </c:pt>
                <c:pt idx="3073">
                  <c:v>26450</c:v>
                </c:pt>
                <c:pt idx="3074">
                  <c:v>26451</c:v>
                </c:pt>
                <c:pt idx="3075">
                  <c:v>26452</c:v>
                </c:pt>
                <c:pt idx="3076">
                  <c:v>26453</c:v>
                </c:pt>
                <c:pt idx="3077">
                  <c:v>26454</c:v>
                </c:pt>
                <c:pt idx="3078">
                  <c:v>26455</c:v>
                </c:pt>
                <c:pt idx="3079">
                  <c:v>26456</c:v>
                </c:pt>
                <c:pt idx="3080">
                  <c:v>26457</c:v>
                </c:pt>
                <c:pt idx="3081">
                  <c:v>26458</c:v>
                </c:pt>
                <c:pt idx="3082">
                  <c:v>26459</c:v>
                </c:pt>
                <c:pt idx="3083">
                  <c:v>26460</c:v>
                </c:pt>
                <c:pt idx="3084">
                  <c:v>26461</c:v>
                </c:pt>
                <c:pt idx="3085">
                  <c:v>26462</c:v>
                </c:pt>
                <c:pt idx="3086">
                  <c:v>26463</c:v>
                </c:pt>
                <c:pt idx="3087">
                  <c:v>26464</c:v>
                </c:pt>
                <c:pt idx="3088">
                  <c:v>26465</c:v>
                </c:pt>
                <c:pt idx="3089">
                  <c:v>26466</c:v>
                </c:pt>
                <c:pt idx="3090">
                  <c:v>26467</c:v>
                </c:pt>
                <c:pt idx="3091">
                  <c:v>26468</c:v>
                </c:pt>
                <c:pt idx="3092">
                  <c:v>26469</c:v>
                </c:pt>
                <c:pt idx="3093">
                  <c:v>26470</c:v>
                </c:pt>
                <c:pt idx="3094">
                  <c:v>26471</c:v>
                </c:pt>
                <c:pt idx="3095">
                  <c:v>26472</c:v>
                </c:pt>
                <c:pt idx="3096">
                  <c:v>26473</c:v>
                </c:pt>
                <c:pt idx="3097">
                  <c:v>26474</c:v>
                </c:pt>
                <c:pt idx="3098">
                  <c:v>26475</c:v>
                </c:pt>
                <c:pt idx="3099">
                  <c:v>26476</c:v>
                </c:pt>
                <c:pt idx="3100">
                  <c:v>26477</c:v>
                </c:pt>
                <c:pt idx="3101">
                  <c:v>26478</c:v>
                </c:pt>
                <c:pt idx="3102">
                  <c:v>26479</c:v>
                </c:pt>
                <c:pt idx="3103">
                  <c:v>26480</c:v>
                </c:pt>
                <c:pt idx="3104">
                  <c:v>26481</c:v>
                </c:pt>
                <c:pt idx="3105">
                  <c:v>26482</c:v>
                </c:pt>
                <c:pt idx="3106">
                  <c:v>26483</c:v>
                </c:pt>
                <c:pt idx="3107">
                  <c:v>26484</c:v>
                </c:pt>
                <c:pt idx="3108">
                  <c:v>26485</c:v>
                </c:pt>
                <c:pt idx="3109">
                  <c:v>26486</c:v>
                </c:pt>
                <c:pt idx="3110">
                  <c:v>26487</c:v>
                </c:pt>
                <c:pt idx="3111">
                  <c:v>26488</c:v>
                </c:pt>
                <c:pt idx="3112">
                  <c:v>26489</c:v>
                </c:pt>
                <c:pt idx="3113">
                  <c:v>26490</c:v>
                </c:pt>
                <c:pt idx="3114">
                  <c:v>26491</c:v>
                </c:pt>
                <c:pt idx="3115">
                  <c:v>26492</c:v>
                </c:pt>
                <c:pt idx="3116">
                  <c:v>26493</c:v>
                </c:pt>
                <c:pt idx="3117">
                  <c:v>26494</c:v>
                </c:pt>
                <c:pt idx="3118">
                  <c:v>26495</c:v>
                </c:pt>
                <c:pt idx="3119">
                  <c:v>26496</c:v>
                </c:pt>
                <c:pt idx="3120">
                  <c:v>26497</c:v>
                </c:pt>
                <c:pt idx="3121">
                  <c:v>26498</c:v>
                </c:pt>
                <c:pt idx="3122">
                  <c:v>26499</c:v>
                </c:pt>
                <c:pt idx="3123">
                  <c:v>26500</c:v>
                </c:pt>
                <c:pt idx="3124">
                  <c:v>26501</c:v>
                </c:pt>
                <c:pt idx="3125">
                  <c:v>26502</c:v>
                </c:pt>
                <c:pt idx="3126">
                  <c:v>26503</c:v>
                </c:pt>
                <c:pt idx="3127">
                  <c:v>26504</c:v>
                </c:pt>
                <c:pt idx="3128">
                  <c:v>26505</c:v>
                </c:pt>
                <c:pt idx="3129">
                  <c:v>26506</c:v>
                </c:pt>
                <c:pt idx="3130">
                  <c:v>26507</c:v>
                </c:pt>
                <c:pt idx="3131">
                  <c:v>26508</c:v>
                </c:pt>
                <c:pt idx="3132">
                  <c:v>26509</c:v>
                </c:pt>
                <c:pt idx="3133">
                  <c:v>26510</c:v>
                </c:pt>
                <c:pt idx="3134">
                  <c:v>26511</c:v>
                </c:pt>
                <c:pt idx="3135">
                  <c:v>26512</c:v>
                </c:pt>
                <c:pt idx="3136">
                  <c:v>26513</c:v>
                </c:pt>
                <c:pt idx="3137">
                  <c:v>26514</c:v>
                </c:pt>
                <c:pt idx="3138">
                  <c:v>26515</c:v>
                </c:pt>
                <c:pt idx="3139">
                  <c:v>26516</c:v>
                </c:pt>
                <c:pt idx="3140">
                  <c:v>26517</c:v>
                </c:pt>
                <c:pt idx="3141">
                  <c:v>26518</c:v>
                </c:pt>
                <c:pt idx="3142">
                  <c:v>26519</c:v>
                </c:pt>
                <c:pt idx="3143">
                  <c:v>26520</c:v>
                </c:pt>
                <c:pt idx="3144">
                  <c:v>26521</c:v>
                </c:pt>
                <c:pt idx="3145">
                  <c:v>26522</c:v>
                </c:pt>
                <c:pt idx="3146">
                  <c:v>26523</c:v>
                </c:pt>
                <c:pt idx="3147">
                  <c:v>26524</c:v>
                </c:pt>
                <c:pt idx="3148">
                  <c:v>26525</c:v>
                </c:pt>
                <c:pt idx="3149">
                  <c:v>26526</c:v>
                </c:pt>
                <c:pt idx="3150">
                  <c:v>26527</c:v>
                </c:pt>
                <c:pt idx="3151">
                  <c:v>26528</c:v>
                </c:pt>
                <c:pt idx="3152">
                  <c:v>26529</c:v>
                </c:pt>
                <c:pt idx="3153">
                  <c:v>26530</c:v>
                </c:pt>
                <c:pt idx="3154">
                  <c:v>26531</c:v>
                </c:pt>
                <c:pt idx="3155">
                  <c:v>26532</c:v>
                </c:pt>
                <c:pt idx="3156">
                  <c:v>26533</c:v>
                </c:pt>
                <c:pt idx="3157">
                  <c:v>26534</c:v>
                </c:pt>
                <c:pt idx="3158">
                  <c:v>26535</c:v>
                </c:pt>
                <c:pt idx="3159">
                  <c:v>26536</c:v>
                </c:pt>
                <c:pt idx="3160">
                  <c:v>26537</c:v>
                </c:pt>
                <c:pt idx="3161">
                  <c:v>26538</c:v>
                </c:pt>
                <c:pt idx="3162">
                  <c:v>26539</c:v>
                </c:pt>
                <c:pt idx="3163">
                  <c:v>26540</c:v>
                </c:pt>
                <c:pt idx="3164">
                  <c:v>26541</c:v>
                </c:pt>
                <c:pt idx="3165">
                  <c:v>26542</c:v>
                </c:pt>
                <c:pt idx="3166">
                  <c:v>26543</c:v>
                </c:pt>
                <c:pt idx="3167">
                  <c:v>26544</c:v>
                </c:pt>
                <c:pt idx="3168">
                  <c:v>26545</c:v>
                </c:pt>
                <c:pt idx="3169">
                  <c:v>26546</c:v>
                </c:pt>
                <c:pt idx="3170">
                  <c:v>26547</c:v>
                </c:pt>
                <c:pt idx="3171">
                  <c:v>26548</c:v>
                </c:pt>
                <c:pt idx="3172">
                  <c:v>26549</c:v>
                </c:pt>
                <c:pt idx="3173">
                  <c:v>26550</c:v>
                </c:pt>
                <c:pt idx="3174">
                  <c:v>26551</c:v>
                </c:pt>
                <c:pt idx="3175">
                  <c:v>26552</c:v>
                </c:pt>
                <c:pt idx="3176">
                  <c:v>26553</c:v>
                </c:pt>
                <c:pt idx="3177">
                  <c:v>26554</c:v>
                </c:pt>
                <c:pt idx="3178">
                  <c:v>26555</c:v>
                </c:pt>
                <c:pt idx="3179">
                  <c:v>26556</c:v>
                </c:pt>
                <c:pt idx="3180">
                  <c:v>26557</c:v>
                </c:pt>
                <c:pt idx="3181">
                  <c:v>26558</c:v>
                </c:pt>
                <c:pt idx="3182">
                  <c:v>26559</c:v>
                </c:pt>
                <c:pt idx="3183">
                  <c:v>26560</c:v>
                </c:pt>
                <c:pt idx="3184">
                  <c:v>26561</c:v>
                </c:pt>
                <c:pt idx="3185">
                  <c:v>26562</c:v>
                </c:pt>
                <c:pt idx="3186">
                  <c:v>26563</c:v>
                </c:pt>
                <c:pt idx="3187">
                  <c:v>26564</c:v>
                </c:pt>
                <c:pt idx="3188">
                  <c:v>26565</c:v>
                </c:pt>
                <c:pt idx="3189">
                  <c:v>26566</c:v>
                </c:pt>
                <c:pt idx="3190">
                  <c:v>26567</c:v>
                </c:pt>
                <c:pt idx="3191">
                  <c:v>26568</c:v>
                </c:pt>
                <c:pt idx="3192">
                  <c:v>26569</c:v>
                </c:pt>
                <c:pt idx="3193">
                  <c:v>26570</c:v>
                </c:pt>
                <c:pt idx="3194">
                  <c:v>26571</c:v>
                </c:pt>
                <c:pt idx="3195">
                  <c:v>26572</c:v>
                </c:pt>
                <c:pt idx="3196">
                  <c:v>26573</c:v>
                </c:pt>
                <c:pt idx="3197">
                  <c:v>26574</c:v>
                </c:pt>
                <c:pt idx="3198">
                  <c:v>26575</c:v>
                </c:pt>
                <c:pt idx="3199">
                  <c:v>26576</c:v>
                </c:pt>
                <c:pt idx="3200">
                  <c:v>26577</c:v>
                </c:pt>
                <c:pt idx="3201">
                  <c:v>26578</c:v>
                </c:pt>
                <c:pt idx="3202">
                  <c:v>26579</c:v>
                </c:pt>
                <c:pt idx="3203">
                  <c:v>26580</c:v>
                </c:pt>
                <c:pt idx="3204">
                  <c:v>26581</c:v>
                </c:pt>
                <c:pt idx="3205">
                  <c:v>26582</c:v>
                </c:pt>
                <c:pt idx="3206">
                  <c:v>26583</c:v>
                </c:pt>
                <c:pt idx="3207">
                  <c:v>26584</c:v>
                </c:pt>
                <c:pt idx="3208">
                  <c:v>26585</c:v>
                </c:pt>
                <c:pt idx="3209">
                  <c:v>26586</c:v>
                </c:pt>
                <c:pt idx="3210">
                  <c:v>26587</c:v>
                </c:pt>
                <c:pt idx="3211">
                  <c:v>26588</c:v>
                </c:pt>
                <c:pt idx="3212">
                  <c:v>26589</c:v>
                </c:pt>
                <c:pt idx="3213">
                  <c:v>26590</c:v>
                </c:pt>
                <c:pt idx="3214">
                  <c:v>26591</c:v>
                </c:pt>
                <c:pt idx="3215">
                  <c:v>26592</c:v>
                </c:pt>
                <c:pt idx="3216">
                  <c:v>26593</c:v>
                </c:pt>
                <c:pt idx="3217">
                  <c:v>26594</c:v>
                </c:pt>
                <c:pt idx="3218">
                  <c:v>26595</c:v>
                </c:pt>
                <c:pt idx="3219">
                  <c:v>26596</c:v>
                </c:pt>
                <c:pt idx="3220">
                  <c:v>26597</c:v>
                </c:pt>
                <c:pt idx="3221">
                  <c:v>26598</c:v>
                </c:pt>
                <c:pt idx="3222">
                  <c:v>26599</c:v>
                </c:pt>
                <c:pt idx="3223">
                  <c:v>26600</c:v>
                </c:pt>
                <c:pt idx="3224">
                  <c:v>26601</c:v>
                </c:pt>
                <c:pt idx="3225">
                  <c:v>26602</c:v>
                </c:pt>
                <c:pt idx="3226">
                  <c:v>26603</c:v>
                </c:pt>
                <c:pt idx="3227">
                  <c:v>26604</c:v>
                </c:pt>
                <c:pt idx="3228">
                  <c:v>26605</c:v>
                </c:pt>
                <c:pt idx="3229">
                  <c:v>26606</c:v>
                </c:pt>
                <c:pt idx="3230">
                  <c:v>26607</c:v>
                </c:pt>
                <c:pt idx="3231">
                  <c:v>26608</c:v>
                </c:pt>
                <c:pt idx="3232">
                  <c:v>26609</c:v>
                </c:pt>
                <c:pt idx="3233">
                  <c:v>26610</c:v>
                </c:pt>
                <c:pt idx="3234">
                  <c:v>26611</c:v>
                </c:pt>
                <c:pt idx="3235">
                  <c:v>26612</c:v>
                </c:pt>
                <c:pt idx="3236">
                  <c:v>26613</c:v>
                </c:pt>
                <c:pt idx="3237">
                  <c:v>26614</c:v>
                </c:pt>
                <c:pt idx="3238">
                  <c:v>26615</c:v>
                </c:pt>
                <c:pt idx="3239">
                  <c:v>26616</c:v>
                </c:pt>
                <c:pt idx="3240">
                  <c:v>26617</c:v>
                </c:pt>
                <c:pt idx="3241">
                  <c:v>26618</c:v>
                </c:pt>
                <c:pt idx="3242">
                  <c:v>26619</c:v>
                </c:pt>
                <c:pt idx="3243">
                  <c:v>26620</c:v>
                </c:pt>
                <c:pt idx="3244">
                  <c:v>26621</c:v>
                </c:pt>
                <c:pt idx="3245">
                  <c:v>26622</c:v>
                </c:pt>
                <c:pt idx="3246">
                  <c:v>26623</c:v>
                </c:pt>
                <c:pt idx="3247">
                  <c:v>26624</c:v>
                </c:pt>
                <c:pt idx="3248">
                  <c:v>26625</c:v>
                </c:pt>
                <c:pt idx="3249">
                  <c:v>26626</c:v>
                </c:pt>
                <c:pt idx="3250">
                  <c:v>26627</c:v>
                </c:pt>
                <c:pt idx="3251">
                  <c:v>26628</c:v>
                </c:pt>
                <c:pt idx="3252">
                  <c:v>26629</c:v>
                </c:pt>
                <c:pt idx="3253">
                  <c:v>26630</c:v>
                </c:pt>
                <c:pt idx="3254">
                  <c:v>26631</c:v>
                </c:pt>
                <c:pt idx="3255">
                  <c:v>26632</c:v>
                </c:pt>
                <c:pt idx="3256">
                  <c:v>26633</c:v>
                </c:pt>
                <c:pt idx="3257">
                  <c:v>26634</c:v>
                </c:pt>
                <c:pt idx="3258">
                  <c:v>26635</c:v>
                </c:pt>
                <c:pt idx="3259">
                  <c:v>26636</c:v>
                </c:pt>
                <c:pt idx="3260">
                  <c:v>26637</c:v>
                </c:pt>
                <c:pt idx="3261">
                  <c:v>26638</c:v>
                </c:pt>
                <c:pt idx="3262">
                  <c:v>26639</c:v>
                </c:pt>
                <c:pt idx="3263">
                  <c:v>26640</c:v>
                </c:pt>
                <c:pt idx="3264">
                  <c:v>26641</c:v>
                </c:pt>
                <c:pt idx="3265">
                  <c:v>26642</c:v>
                </c:pt>
                <c:pt idx="3266">
                  <c:v>26643</c:v>
                </c:pt>
                <c:pt idx="3267">
                  <c:v>26644</c:v>
                </c:pt>
                <c:pt idx="3268">
                  <c:v>26645</c:v>
                </c:pt>
                <c:pt idx="3269">
                  <c:v>26646</c:v>
                </c:pt>
                <c:pt idx="3270">
                  <c:v>26647</c:v>
                </c:pt>
                <c:pt idx="3271">
                  <c:v>26648</c:v>
                </c:pt>
                <c:pt idx="3272">
                  <c:v>26649</c:v>
                </c:pt>
                <c:pt idx="3273">
                  <c:v>26650</c:v>
                </c:pt>
                <c:pt idx="3274">
                  <c:v>26651</c:v>
                </c:pt>
                <c:pt idx="3275">
                  <c:v>26652</c:v>
                </c:pt>
                <c:pt idx="3276">
                  <c:v>26653</c:v>
                </c:pt>
                <c:pt idx="3277">
                  <c:v>26654</c:v>
                </c:pt>
                <c:pt idx="3278">
                  <c:v>26655</c:v>
                </c:pt>
                <c:pt idx="3279">
                  <c:v>26656</c:v>
                </c:pt>
                <c:pt idx="3280">
                  <c:v>26657</c:v>
                </c:pt>
                <c:pt idx="3281">
                  <c:v>26658</c:v>
                </c:pt>
                <c:pt idx="3282">
                  <c:v>26659</c:v>
                </c:pt>
                <c:pt idx="3283">
                  <c:v>26660</c:v>
                </c:pt>
                <c:pt idx="3284">
                  <c:v>26661</c:v>
                </c:pt>
                <c:pt idx="3285">
                  <c:v>26662</c:v>
                </c:pt>
                <c:pt idx="3286">
                  <c:v>26663</c:v>
                </c:pt>
                <c:pt idx="3287">
                  <c:v>26664</c:v>
                </c:pt>
                <c:pt idx="3288">
                  <c:v>26665</c:v>
                </c:pt>
                <c:pt idx="3289">
                  <c:v>26666</c:v>
                </c:pt>
                <c:pt idx="3290">
                  <c:v>26667</c:v>
                </c:pt>
                <c:pt idx="3291">
                  <c:v>26668</c:v>
                </c:pt>
                <c:pt idx="3292">
                  <c:v>26669</c:v>
                </c:pt>
                <c:pt idx="3293">
                  <c:v>26670</c:v>
                </c:pt>
                <c:pt idx="3294">
                  <c:v>26671</c:v>
                </c:pt>
                <c:pt idx="3295">
                  <c:v>26672</c:v>
                </c:pt>
                <c:pt idx="3296">
                  <c:v>26673</c:v>
                </c:pt>
                <c:pt idx="3297">
                  <c:v>26674</c:v>
                </c:pt>
                <c:pt idx="3298">
                  <c:v>26675</c:v>
                </c:pt>
                <c:pt idx="3299">
                  <c:v>26676</c:v>
                </c:pt>
                <c:pt idx="3300">
                  <c:v>26677</c:v>
                </c:pt>
                <c:pt idx="3301">
                  <c:v>26678</c:v>
                </c:pt>
                <c:pt idx="3302">
                  <c:v>26679</c:v>
                </c:pt>
                <c:pt idx="3303">
                  <c:v>26680</c:v>
                </c:pt>
                <c:pt idx="3304">
                  <c:v>26681</c:v>
                </c:pt>
                <c:pt idx="3305">
                  <c:v>26682</c:v>
                </c:pt>
                <c:pt idx="3306">
                  <c:v>26683</c:v>
                </c:pt>
                <c:pt idx="3307">
                  <c:v>26684</c:v>
                </c:pt>
                <c:pt idx="3308">
                  <c:v>26685</c:v>
                </c:pt>
                <c:pt idx="3309">
                  <c:v>26686</c:v>
                </c:pt>
                <c:pt idx="3310">
                  <c:v>26687</c:v>
                </c:pt>
                <c:pt idx="3311">
                  <c:v>26688</c:v>
                </c:pt>
                <c:pt idx="3312">
                  <c:v>26689</c:v>
                </c:pt>
                <c:pt idx="3313">
                  <c:v>26690</c:v>
                </c:pt>
                <c:pt idx="3314">
                  <c:v>26691</c:v>
                </c:pt>
                <c:pt idx="3315">
                  <c:v>26692</c:v>
                </c:pt>
                <c:pt idx="3316">
                  <c:v>26693</c:v>
                </c:pt>
                <c:pt idx="3317">
                  <c:v>26694</c:v>
                </c:pt>
                <c:pt idx="3318">
                  <c:v>26695</c:v>
                </c:pt>
                <c:pt idx="3319">
                  <c:v>26696</c:v>
                </c:pt>
                <c:pt idx="3320">
                  <c:v>26697</c:v>
                </c:pt>
                <c:pt idx="3321">
                  <c:v>26698</c:v>
                </c:pt>
                <c:pt idx="3322">
                  <c:v>26699</c:v>
                </c:pt>
                <c:pt idx="3323">
                  <c:v>26700</c:v>
                </c:pt>
                <c:pt idx="3324">
                  <c:v>26701</c:v>
                </c:pt>
                <c:pt idx="3325">
                  <c:v>26702</c:v>
                </c:pt>
                <c:pt idx="3326">
                  <c:v>26703</c:v>
                </c:pt>
                <c:pt idx="3327">
                  <c:v>26704</c:v>
                </c:pt>
                <c:pt idx="3328">
                  <c:v>26705</c:v>
                </c:pt>
                <c:pt idx="3329">
                  <c:v>26706</c:v>
                </c:pt>
                <c:pt idx="3330">
                  <c:v>26707</c:v>
                </c:pt>
                <c:pt idx="3331">
                  <c:v>26708</c:v>
                </c:pt>
                <c:pt idx="3332">
                  <c:v>26709</c:v>
                </c:pt>
                <c:pt idx="3333">
                  <c:v>26710</c:v>
                </c:pt>
                <c:pt idx="3334">
                  <c:v>26711</c:v>
                </c:pt>
                <c:pt idx="3335">
                  <c:v>26712</c:v>
                </c:pt>
                <c:pt idx="3336">
                  <c:v>26713</c:v>
                </c:pt>
                <c:pt idx="3337">
                  <c:v>26714</c:v>
                </c:pt>
                <c:pt idx="3338">
                  <c:v>26715</c:v>
                </c:pt>
                <c:pt idx="3339">
                  <c:v>26716</c:v>
                </c:pt>
                <c:pt idx="3340">
                  <c:v>26717</c:v>
                </c:pt>
                <c:pt idx="3341">
                  <c:v>26718</c:v>
                </c:pt>
                <c:pt idx="3342">
                  <c:v>26719</c:v>
                </c:pt>
                <c:pt idx="3343">
                  <c:v>26720</c:v>
                </c:pt>
                <c:pt idx="3344">
                  <c:v>26721</c:v>
                </c:pt>
                <c:pt idx="3345">
                  <c:v>26722</c:v>
                </c:pt>
                <c:pt idx="3346">
                  <c:v>26723</c:v>
                </c:pt>
                <c:pt idx="3347">
                  <c:v>26724</c:v>
                </c:pt>
                <c:pt idx="3348">
                  <c:v>26725</c:v>
                </c:pt>
                <c:pt idx="3349">
                  <c:v>26726</c:v>
                </c:pt>
                <c:pt idx="3350">
                  <c:v>26727</c:v>
                </c:pt>
                <c:pt idx="3351">
                  <c:v>26728</c:v>
                </c:pt>
                <c:pt idx="3352">
                  <c:v>26729</c:v>
                </c:pt>
                <c:pt idx="3353">
                  <c:v>26730</c:v>
                </c:pt>
                <c:pt idx="3354">
                  <c:v>26731</c:v>
                </c:pt>
                <c:pt idx="3355">
                  <c:v>26732</c:v>
                </c:pt>
                <c:pt idx="3356">
                  <c:v>26733</c:v>
                </c:pt>
                <c:pt idx="3357">
                  <c:v>26734</c:v>
                </c:pt>
                <c:pt idx="3358">
                  <c:v>26735</c:v>
                </c:pt>
                <c:pt idx="3359">
                  <c:v>26736</c:v>
                </c:pt>
                <c:pt idx="3360">
                  <c:v>26737</c:v>
                </c:pt>
                <c:pt idx="3361">
                  <c:v>26738</c:v>
                </c:pt>
                <c:pt idx="3362">
                  <c:v>26739</c:v>
                </c:pt>
                <c:pt idx="3363">
                  <c:v>26740</c:v>
                </c:pt>
                <c:pt idx="3364">
                  <c:v>26741</c:v>
                </c:pt>
                <c:pt idx="3365">
                  <c:v>26742</c:v>
                </c:pt>
                <c:pt idx="3366">
                  <c:v>26743</c:v>
                </c:pt>
                <c:pt idx="3367">
                  <c:v>26744</c:v>
                </c:pt>
                <c:pt idx="3368">
                  <c:v>26745</c:v>
                </c:pt>
                <c:pt idx="3369">
                  <c:v>26746</c:v>
                </c:pt>
                <c:pt idx="3370">
                  <c:v>26747</c:v>
                </c:pt>
                <c:pt idx="3371">
                  <c:v>26748</c:v>
                </c:pt>
                <c:pt idx="3372">
                  <c:v>26749</c:v>
                </c:pt>
                <c:pt idx="3373">
                  <c:v>26750</c:v>
                </c:pt>
                <c:pt idx="3374">
                  <c:v>26751</c:v>
                </c:pt>
                <c:pt idx="3375">
                  <c:v>26752</c:v>
                </c:pt>
                <c:pt idx="3376">
                  <c:v>26753</c:v>
                </c:pt>
                <c:pt idx="3377">
                  <c:v>26754</c:v>
                </c:pt>
                <c:pt idx="3378">
                  <c:v>26755</c:v>
                </c:pt>
                <c:pt idx="3379">
                  <c:v>26756</c:v>
                </c:pt>
                <c:pt idx="3380">
                  <c:v>26757</c:v>
                </c:pt>
                <c:pt idx="3381">
                  <c:v>26758</c:v>
                </c:pt>
                <c:pt idx="3382">
                  <c:v>26759</c:v>
                </c:pt>
                <c:pt idx="3383">
                  <c:v>26760</c:v>
                </c:pt>
                <c:pt idx="3384">
                  <c:v>26761</c:v>
                </c:pt>
                <c:pt idx="3385">
                  <c:v>26762</c:v>
                </c:pt>
                <c:pt idx="3386">
                  <c:v>26763</c:v>
                </c:pt>
                <c:pt idx="3387">
                  <c:v>26764</c:v>
                </c:pt>
                <c:pt idx="3388">
                  <c:v>26765</c:v>
                </c:pt>
                <c:pt idx="3389">
                  <c:v>26766</c:v>
                </c:pt>
                <c:pt idx="3390">
                  <c:v>26767</c:v>
                </c:pt>
                <c:pt idx="3391">
                  <c:v>26768</c:v>
                </c:pt>
                <c:pt idx="3392">
                  <c:v>26769</c:v>
                </c:pt>
                <c:pt idx="3393">
                  <c:v>26770</c:v>
                </c:pt>
                <c:pt idx="3394">
                  <c:v>26771</c:v>
                </c:pt>
                <c:pt idx="3395">
                  <c:v>26772</c:v>
                </c:pt>
                <c:pt idx="3396">
                  <c:v>26773</c:v>
                </c:pt>
                <c:pt idx="3397">
                  <c:v>26774</c:v>
                </c:pt>
                <c:pt idx="3398">
                  <c:v>26775</c:v>
                </c:pt>
                <c:pt idx="3399">
                  <c:v>26776</c:v>
                </c:pt>
                <c:pt idx="3400">
                  <c:v>26777</c:v>
                </c:pt>
                <c:pt idx="3401">
                  <c:v>26778</c:v>
                </c:pt>
                <c:pt idx="3402">
                  <c:v>26779</c:v>
                </c:pt>
                <c:pt idx="3403">
                  <c:v>26780</c:v>
                </c:pt>
                <c:pt idx="3404">
                  <c:v>26781</c:v>
                </c:pt>
                <c:pt idx="3405">
                  <c:v>26782</c:v>
                </c:pt>
                <c:pt idx="3406">
                  <c:v>26783</c:v>
                </c:pt>
                <c:pt idx="3407">
                  <c:v>26784</c:v>
                </c:pt>
                <c:pt idx="3408">
                  <c:v>26785</c:v>
                </c:pt>
                <c:pt idx="3409">
                  <c:v>26786</c:v>
                </c:pt>
                <c:pt idx="3410">
                  <c:v>26787</c:v>
                </c:pt>
                <c:pt idx="3411">
                  <c:v>26788</c:v>
                </c:pt>
                <c:pt idx="3412">
                  <c:v>26789</c:v>
                </c:pt>
                <c:pt idx="3413">
                  <c:v>26790</c:v>
                </c:pt>
                <c:pt idx="3414">
                  <c:v>26791</c:v>
                </c:pt>
                <c:pt idx="3415">
                  <c:v>26792</c:v>
                </c:pt>
                <c:pt idx="3416">
                  <c:v>26793</c:v>
                </c:pt>
                <c:pt idx="3417">
                  <c:v>26794</c:v>
                </c:pt>
                <c:pt idx="3418">
                  <c:v>26795</c:v>
                </c:pt>
                <c:pt idx="3419">
                  <c:v>26796</c:v>
                </c:pt>
                <c:pt idx="3420">
                  <c:v>26797</c:v>
                </c:pt>
                <c:pt idx="3421">
                  <c:v>26798</c:v>
                </c:pt>
                <c:pt idx="3422">
                  <c:v>26799</c:v>
                </c:pt>
                <c:pt idx="3423">
                  <c:v>26800</c:v>
                </c:pt>
                <c:pt idx="3424">
                  <c:v>26801</c:v>
                </c:pt>
                <c:pt idx="3425">
                  <c:v>26802</c:v>
                </c:pt>
                <c:pt idx="3426">
                  <c:v>26803</c:v>
                </c:pt>
                <c:pt idx="3427">
                  <c:v>26804</c:v>
                </c:pt>
                <c:pt idx="3428">
                  <c:v>26805</c:v>
                </c:pt>
                <c:pt idx="3429">
                  <c:v>26806</c:v>
                </c:pt>
                <c:pt idx="3430">
                  <c:v>26807</c:v>
                </c:pt>
                <c:pt idx="3431">
                  <c:v>26808</c:v>
                </c:pt>
                <c:pt idx="3432">
                  <c:v>26809</c:v>
                </c:pt>
                <c:pt idx="3433">
                  <c:v>26810</c:v>
                </c:pt>
                <c:pt idx="3434">
                  <c:v>26811</c:v>
                </c:pt>
                <c:pt idx="3435">
                  <c:v>26812</c:v>
                </c:pt>
                <c:pt idx="3436">
                  <c:v>26813</c:v>
                </c:pt>
                <c:pt idx="3437">
                  <c:v>26814</c:v>
                </c:pt>
                <c:pt idx="3438">
                  <c:v>26815</c:v>
                </c:pt>
                <c:pt idx="3439">
                  <c:v>26816</c:v>
                </c:pt>
                <c:pt idx="3440">
                  <c:v>26817</c:v>
                </c:pt>
                <c:pt idx="3441">
                  <c:v>26818</c:v>
                </c:pt>
                <c:pt idx="3442">
                  <c:v>26819</c:v>
                </c:pt>
                <c:pt idx="3443">
                  <c:v>26820</c:v>
                </c:pt>
                <c:pt idx="3444">
                  <c:v>26821</c:v>
                </c:pt>
                <c:pt idx="3445">
                  <c:v>26822</c:v>
                </c:pt>
                <c:pt idx="3446">
                  <c:v>26823</c:v>
                </c:pt>
                <c:pt idx="3447">
                  <c:v>26824</c:v>
                </c:pt>
                <c:pt idx="3448">
                  <c:v>26825</c:v>
                </c:pt>
                <c:pt idx="3449">
                  <c:v>26826</c:v>
                </c:pt>
                <c:pt idx="3450">
                  <c:v>26827</c:v>
                </c:pt>
                <c:pt idx="3451">
                  <c:v>26828</c:v>
                </c:pt>
                <c:pt idx="3452">
                  <c:v>26829</c:v>
                </c:pt>
                <c:pt idx="3453">
                  <c:v>26830</c:v>
                </c:pt>
                <c:pt idx="3454">
                  <c:v>26831</c:v>
                </c:pt>
                <c:pt idx="3455">
                  <c:v>26832</c:v>
                </c:pt>
                <c:pt idx="3456">
                  <c:v>26833</c:v>
                </c:pt>
                <c:pt idx="3457">
                  <c:v>26834</c:v>
                </c:pt>
                <c:pt idx="3458">
                  <c:v>26835</c:v>
                </c:pt>
                <c:pt idx="3459">
                  <c:v>26836</c:v>
                </c:pt>
                <c:pt idx="3460">
                  <c:v>26837</c:v>
                </c:pt>
                <c:pt idx="3461">
                  <c:v>26838</c:v>
                </c:pt>
                <c:pt idx="3462">
                  <c:v>26839</c:v>
                </c:pt>
                <c:pt idx="3463">
                  <c:v>26840</c:v>
                </c:pt>
                <c:pt idx="3464">
                  <c:v>26841</c:v>
                </c:pt>
                <c:pt idx="3465">
                  <c:v>26842</c:v>
                </c:pt>
                <c:pt idx="3466">
                  <c:v>26843</c:v>
                </c:pt>
                <c:pt idx="3467">
                  <c:v>26844</c:v>
                </c:pt>
                <c:pt idx="3468">
                  <c:v>26845</c:v>
                </c:pt>
                <c:pt idx="3469">
                  <c:v>26846</c:v>
                </c:pt>
                <c:pt idx="3470">
                  <c:v>26847</c:v>
                </c:pt>
                <c:pt idx="3471">
                  <c:v>26848</c:v>
                </c:pt>
                <c:pt idx="3472">
                  <c:v>26849</c:v>
                </c:pt>
                <c:pt idx="3473">
                  <c:v>26850</c:v>
                </c:pt>
                <c:pt idx="3474">
                  <c:v>26851</c:v>
                </c:pt>
                <c:pt idx="3475">
                  <c:v>26852</c:v>
                </c:pt>
                <c:pt idx="3476">
                  <c:v>26853</c:v>
                </c:pt>
                <c:pt idx="3477">
                  <c:v>26854</c:v>
                </c:pt>
                <c:pt idx="3478">
                  <c:v>26855</c:v>
                </c:pt>
                <c:pt idx="3479">
                  <c:v>26856</c:v>
                </c:pt>
                <c:pt idx="3480">
                  <c:v>26857</c:v>
                </c:pt>
                <c:pt idx="3481">
                  <c:v>26858</c:v>
                </c:pt>
                <c:pt idx="3482">
                  <c:v>26859</c:v>
                </c:pt>
                <c:pt idx="3483">
                  <c:v>26860</c:v>
                </c:pt>
                <c:pt idx="3484">
                  <c:v>26861</c:v>
                </c:pt>
                <c:pt idx="3485">
                  <c:v>26862</c:v>
                </c:pt>
                <c:pt idx="3486">
                  <c:v>26863</c:v>
                </c:pt>
                <c:pt idx="3487">
                  <c:v>26864</c:v>
                </c:pt>
                <c:pt idx="3488">
                  <c:v>26865</c:v>
                </c:pt>
                <c:pt idx="3489">
                  <c:v>26866</c:v>
                </c:pt>
                <c:pt idx="3490">
                  <c:v>26867</c:v>
                </c:pt>
                <c:pt idx="3491">
                  <c:v>26868</c:v>
                </c:pt>
                <c:pt idx="3492">
                  <c:v>26869</c:v>
                </c:pt>
                <c:pt idx="3493">
                  <c:v>26870</c:v>
                </c:pt>
                <c:pt idx="3494">
                  <c:v>26871</c:v>
                </c:pt>
                <c:pt idx="3495">
                  <c:v>26872</c:v>
                </c:pt>
                <c:pt idx="3496">
                  <c:v>26873</c:v>
                </c:pt>
                <c:pt idx="3497">
                  <c:v>26874</c:v>
                </c:pt>
                <c:pt idx="3498">
                  <c:v>26875</c:v>
                </c:pt>
                <c:pt idx="3499">
                  <c:v>26876</c:v>
                </c:pt>
                <c:pt idx="3500">
                  <c:v>26877</c:v>
                </c:pt>
                <c:pt idx="3501">
                  <c:v>26878</c:v>
                </c:pt>
                <c:pt idx="3502">
                  <c:v>26879</c:v>
                </c:pt>
                <c:pt idx="3503">
                  <c:v>26880</c:v>
                </c:pt>
                <c:pt idx="3504">
                  <c:v>26881</c:v>
                </c:pt>
                <c:pt idx="3505">
                  <c:v>26882</c:v>
                </c:pt>
                <c:pt idx="3506">
                  <c:v>26883</c:v>
                </c:pt>
                <c:pt idx="3507">
                  <c:v>26884</c:v>
                </c:pt>
                <c:pt idx="3508">
                  <c:v>26885</c:v>
                </c:pt>
                <c:pt idx="3509">
                  <c:v>26886</c:v>
                </c:pt>
                <c:pt idx="3510">
                  <c:v>26887</c:v>
                </c:pt>
                <c:pt idx="3511">
                  <c:v>26888</c:v>
                </c:pt>
                <c:pt idx="3512">
                  <c:v>26889</c:v>
                </c:pt>
                <c:pt idx="3513">
                  <c:v>26890</c:v>
                </c:pt>
                <c:pt idx="3514">
                  <c:v>26891</c:v>
                </c:pt>
                <c:pt idx="3515">
                  <c:v>26892</c:v>
                </c:pt>
                <c:pt idx="3516">
                  <c:v>26893</c:v>
                </c:pt>
                <c:pt idx="3517">
                  <c:v>26894</c:v>
                </c:pt>
                <c:pt idx="3518">
                  <c:v>26895</c:v>
                </c:pt>
                <c:pt idx="3519">
                  <c:v>26896</c:v>
                </c:pt>
                <c:pt idx="3520">
                  <c:v>26897</c:v>
                </c:pt>
                <c:pt idx="3521">
                  <c:v>26898</c:v>
                </c:pt>
                <c:pt idx="3522">
                  <c:v>26899</c:v>
                </c:pt>
                <c:pt idx="3523">
                  <c:v>26900</c:v>
                </c:pt>
                <c:pt idx="3524">
                  <c:v>26901</c:v>
                </c:pt>
                <c:pt idx="3525">
                  <c:v>26902</c:v>
                </c:pt>
                <c:pt idx="3526">
                  <c:v>26903</c:v>
                </c:pt>
                <c:pt idx="3527">
                  <c:v>26904</c:v>
                </c:pt>
                <c:pt idx="3528">
                  <c:v>26905</c:v>
                </c:pt>
                <c:pt idx="3529">
                  <c:v>26906</c:v>
                </c:pt>
                <c:pt idx="3530">
                  <c:v>26907</c:v>
                </c:pt>
                <c:pt idx="3531">
                  <c:v>26908</c:v>
                </c:pt>
                <c:pt idx="3532">
                  <c:v>26909</c:v>
                </c:pt>
                <c:pt idx="3533">
                  <c:v>26910</c:v>
                </c:pt>
                <c:pt idx="3534">
                  <c:v>26911</c:v>
                </c:pt>
                <c:pt idx="3535">
                  <c:v>26912</c:v>
                </c:pt>
                <c:pt idx="3536">
                  <c:v>26913</c:v>
                </c:pt>
                <c:pt idx="3537">
                  <c:v>26914</c:v>
                </c:pt>
                <c:pt idx="3538">
                  <c:v>26915</c:v>
                </c:pt>
                <c:pt idx="3539">
                  <c:v>26916</c:v>
                </c:pt>
                <c:pt idx="3540">
                  <c:v>26917</c:v>
                </c:pt>
                <c:pt idx="3541">
                  <c:v>26918</c:v>
                </c:pt>
                <c:pt idx="3542">
                  <c:v>26919</c:v>
                </c:pt>
                <c:pt idx="3543">
                  <c:v>26920</c:v>
                </c:pt>
                <c:pt idx="3544">
                  <c:v>26921</c:v>
                </c:pt>
                <c:pt idx="3545">
                  <c:v>26922</c:v>
                </c:pt>
                <c:pt idx="3546">
                  <c:v>26923</c:v>
                </c:pt>
                <c:pt idx="3547">
                  <c:v>26924</c:v>
                </c:pt>
                <c:pt idx="3548">
                  <c:v>26925</c:v>
                </c:pt>
                <c:pt idx="3549">
                  <c:v>26926</c:v>
                </c:pt>
                <c:pt idx="3550">
                  <c:v>26927</c:v>
                </c:pt>
                <c:pt idx="3551">
                  <c:v>26928</c:v>
                </c:pt>
                <c:pt idx="3552">
                  <c:v>26929</c:v>
                </c:pt>
                <c:pt idx="3553">
                  <c:v>26930</c:v>
                </c:pt>
                <c:pt idx="3554">
                  <c:v>26931</c:v>
                </c:pt>
                <c:pt idx="3555">
                  <c:v>26932</c:v>
                </c:pt>
                <c:pt idx="3556">
                  <c:v>26933</c:v>
                </c:pt>
                <c:pt idx="3557">
                  <c:v>26934</c:v>
                </c:pt>
                <c:pt idx="3558">
                  <c:v>26935</c:v>
                </c:pt>
                <c:pt idx="3559">
                  <c:v>26936</c:v>
                </c:pt>
                <c:pt idx="3560">
                  <c:v>26937</c:v>
                </c:pt>
                <c:pt idx="3561">
                  <c:v>26938</c:v>
                </c:pt>
                <c:pt idx="3562">
                  <c:v>26939</c:v>
                </c:pt>
                <c:pt idx="3563">
                  <c:v>26940</c:v>
                </c:pt>
                <c:pt idx="3564">
                  <c:v>26941</c:v>
                </c:pt>
                <c:pt idx="3565">
                  <c:v>26942</c:v>
                </c:pt>
                <c:pt idx="3566">
                  <c:v>26943</c:v>
                </c:pt>
                <c:pt idx="3567">
                  <c:v>26944</c:v>
                </c:pt>
                <c:pt idx="3568">
                  <c:v>26945</c:v>
                </c:pt>
                <c:pt idx="3569">
                  <c:v>26946</c:v>
                </c:pt>
                <c:pt idx="3570">
                  <c:v>26947</c:v>
                </c:pt>
                <c:pt idx="3571">
                  <c:v>26948</c:v>
                </c:pt>
                <c:pt idx="3572">
                  <c:v>26949</c:v>
                </c:pt>
                <c:pt idx="3573">
                  <c:v>26950</c:v>
                </c:pt>
                <c:pt idx="3574">
                  <c:v>26951</c:v>
                </c:pt>
                <c:pt idx="3575">
                  <c:v>26952</c:v>
                </c:pt>
                <c:pt idx="3576">
                  <c:v>26953</c:v>
                </c:pt>
                <c:pt idx="3577">
                  <c:v>26954</c:v>
                </c:pt>
                <c:pt idx="3578">
                  <c:v>26955</c:v>
                </c:pt>
                <c:pt idx="3579">
                  <c:v>26956</c:v>
                </c:pt>
                <c:pt idx="3580">
                  <c:v>26957</c:v>
                </c:pt>
                <c:pt idx="3581">
                  <c:v>26958</c:v>
                </c:pt>
                <c:pt idx="3582">
                  <c:v>26959</c:v>
                </c:pt>
                <c:pt idx="3583">
                  <c:v>26960</c:v>
                </c:pt>
                <c:pt idx="3584">
                  <c:v>26961</c:v>
                </c:pt>
                <c:pt idx="3585">
                  <c:v>26962</c:v>
                </c:pt>
                <c:pt idx="3586">
                  <c:v>26963</c:v>
                </c:pt>
                <c:pt idx="3587">
                  <c:v>26964</c:v>
                </c:pt>
                <c:pt idx="3588">
                  <c:v>26965</c:v>
                </c:pt>
                <c:pt idx="3589">
                  <c:v>26966</c:v>
                </c:pt>
                <c:pt idx="3590">
                  <c:v>26967</c:v>
                </c:pt>
                <c:pt idx="3591">
                  <c:v>26968</c:v>
                </c:pt>
                <c:pt idx="3592">
                  <c:v>26969</c:v>
                </c:pt>
                <c:pt idx="3593">
                  <c:v>26970</c:v>
                </c:pt>
                <c:pt idx="3594">
                  <c:v>26971</c:v>
                </c:pt>
                <c:pt idx="3595">
                  <c:v>26972</c:v>
                </c:pt>
                <c:pt idx="3596">
                  <c:v>26973</c:v>
                </c:pt>
                <c:pt idx="3597">
                  <c:v>26974</c:v>
                </c:pt>
                <c:pt idx="3598">
                  <c:v>26975</c:v>
                </c:pt>
                <c:pt idx="3599">
                  <c:v>26976</c:v>
                </c:pt>
                <c:pt idx="3600">
                  <c:v>26977</c:v>
                </c:pt>
                <c:pt idx="3601">
                  <c:v>26978</c:v>
                </c:pt>
                <c:pt idx="3602">
                  <c:v>26979</c:v>
                </c:pt>
                <c:pt idx="3603">
                  <c:v>26980</c:v>
                </c:pt>
                <c:pt idx="3604">
                  <c:v>26981</c:v>
                </c:pt>
                <c:pt idx="3605">
                  <c:v>26982</c:v>
                </c:pt>
                <c:pt idx="3606">
                  <c:v>26983</c:v>
                </c:pt>
                <c:pt idx="3607">
                  <c:v>26984</c:v>
                </c:pt>
                <c:pt idx="3608">
                  <c:v>26985</c:v>
                </c:pt>
                <c:pt idx="3609">
                  <c:v>26986</c:v>
                </c:pt>
                <c:pt idx="3610">
                  <c:v>26987</c:v>
                </c:pt>
                <c:pt idx="3611">
                  <c:v>26988</c:v>
                </c:pt>
                <c:pt idx="3612">
                  <c:v>26989</c:v>
                </c:pt>
                <c:pt idx="3613">
                  <c:v>26990</c:v>
                </c:pt>
                <c:pt idx="3614">
                  <c:v>26991</c:v>
                </c:pt>
                <c:pt idx="3615">
                  <c:v>26992</c:v>
                </c:pt>
                <c:pt idx="3616">
                  <c:v>26993</c:v>
                </c:pt>
                <c:pt idx="3617">
                  <c:v>26994</c:v>
                </c:pt>
                <c:pt idx="3618">
                  <c:v>26995</c:v>
                </c:pt>
                <c:pt idx="3619">
                  <c:v>26996</c:v>
                </c:pt>
                <c:pt idx="3620">
                  <c:v>26997</c:v>
                </c:pt>
                <c:pt idx="3621">
                  <c:v>26998</c:v>
                </c:pt>
                <c:pt idx="3622">
                  <c:v>26999</c:v>
                </c:pt>
                <c:pt idx="3623">
                  <c:v>27000</c:v>
                </c:pt>
                <c:pt idx="3624">
                  <c:v>27001</c:v>
                </c:pt>
                <c:pt idx="3625">
                  <c:v>27002</c:v>
                </c:pt>
                <c:pt idx="3626">
                  <c:v>27003</c:v>
                </c:pt>
                <c:pt idx="3627">
                  <c:v>27004</c:v>
                </c:pt>
                <c:pt idx="3628">
                  <c:v>27005</c:v>
                </c:pt>
                <c:pt idx="3629">
                  <c:v>27006</c:v>
                </c:pt>
                <c:pt idx="3630">
                  <c:v>27007</c:v>
                </c:pt>
                <c:pt idx="3631">
                  <c:v>27008</c:v>
                </c:pt>
                <c:pt idx="3632">
                  <c:v>27009</c:v>
                </c:pt>
                <c:pt idx="3633">
                  <c:v>27010</c:v>
                </c:pt>
                <c:pt idx="3634">
                  <c:v>27011</c:v>
                </c:pt>
                <c:pt idx="3635">
                  <c:v>27012</c:v>
                </c:pt>
                <c:pt idx="3636">
                  <c:v>27013</c:v>
                </c:pt>
                <c:pt idx="3637">
                  <c:v>27014</c:v>
                </c:pt>
                <c:pt idx="3638">
                  <c:v>27015</c:v>
                </c:pt>
                <c:pt idx="3639">
                  <c:v>27016</c:v>
                </c:pt>
                <c:pt idx="3640">
                  <c:v>27017</c:v>
                </c:pt>
                <c:pt idx="3641">
                  <c:v>27018</c:v>
                </c:pt>
                <c:pt idx="3642">
                  <c:v>27019</c:v>
                </c:pt>
                <c:pt idx="3643">
                  <c:v>27020</c:v>
                </c:pt>
                <c:pt idx="3644">
                  <c:v>27021</c:v>
                </c:pt>
                <c:pt idx="3645">
                  <c:v>27022</c:v>
                </c:pt>
                <c:pt idx="3646">
                  <c:v>27023</c:v>
                </c:pt>
                <c:pt idx="3647">
                  <c:v>27024</c:v>
                </c:pt>
                <c:pt idx="3648">
                  <c:v>27025</c:v>
                </c:pt>
                <c:pt idx="3649">
                  <c:v>27026</c:v>
                </c:pt>
                <c:pt idx="3650">
                  <c:v>27027</c:v>
                </c:pt>
                <c:pt idx="3651">
                  <c:v>27028</c:v>
                </c:pt>
                <c:pt idx="3652">
                  <c:v>27029</c:v>
                </c:pt>
                <c:pt idx="3653">
                  <c:v>27030</c:v>
                </c:pt>
                <c:pt idx="3654">
                  <c:v>27031</c:v>
                </c:pt>
                <c:pt idx="3655">
                  <c:v>27032</c:v>
                </c:pt>
                <c:pt idx="3656">
                  <c:v>27033</c:v>
                </c:pt>
                <c:pt idx="3657">
                  <c:v>27034</c:v>
                </c:pt>
                <c:pt idx="3658">
                  <c:v>27035</c:v>
                </c:pt>
                <c:pt idx="3659">
                  <c:v>27036</c:v>
                </c:pt>
                <c:pt idx="3660">
                  <c:v>27037</c:v>
                </c:pt>
                <c:pt idx="3661">
                  <c:v>27038</c:v>
                </c:pt>
                <c:pt idx="3662">
                  <c:v>27039</c:v>
                </c:pt>
                <c:pt idx="3663">
                  <c:v>27040</c:v>
                </c:pt>
                <c:pt idx="3664">
                  <c:v>27041</c:v>
                </c:pt>
                <c:pt idx="3665">
                  <c:v>27042</c:v>
                </c:pt>
                <c:pt idx="3666">
                  <c:v>27043</c:v>
                </c:pt>
                <c:pt idx="3667">
                  <c:v>27044</c:v>
                </c:pt>
                <c:pt idx="3668">
                  <c:v>27045</c:v>
                </c:pt>
                <c:pt idx="3669">
                  <c:v>27046</c:v>
                </c:pt>
                <c:pt idx="3670">
                  <c:v>27047</c:v>
                </c:pt>
                <c:pt idx="3671">
                  <c:v>27048</c:v>
                </c:pt>
                <c:pt idx="3672">
                  <c:v>27049</c:v>
                </c:pt>
                <c:pt idx="3673">
                  <c:v>27050</c:v>
                </c:pt>
                <c:pt idx="3674">
                  <c:v>27051</c:v>
                </c:pt>
                <c:pt idx="3675">
                  <c:v>27052</c:v>
                </c:pt>
                <c:pt idx="3676">
                  <c:v>27053</c:v>
                </c:pt>
                <c:pt idx="3677">
                  <c:v>27054</c:v>
                </c:pt>
                <c:pt idx="3678">
                  <c:v>27055</c:v>
                </c:pt>
                <c:pt idx="3679">
                  <c:v>27056</c:v>
                </c:pt>
                <c:pt idx="3680">
                  <c:v>27057</c:v>
                </c:pt>
                <c:pt idx="3681">
                  <c:v>27058</c:v>
                </c:pt>
                <c:pt idx="3682">
                  <c:v>27059</c:v>
                </c:pt>
                <c:pt idx="3683">
                  <c:v>27060</c:v>
                </c:pt>
                <c:pt idx="3684">
                  <c:v>27061</c:v>
                </c:pt>
                <c:pt idx="3685">
                  <c:v>27062</c:v>
                </c:pt>
                <c:pt idx="3686">
                  <c:v>27063</c:v>
                </c:pt>
                <c:pt idx="3687">
                  <c:v>27064</c:v>
                </c:pt>
                <c:pt idx="3688">
                  <c:v>27065</c:v>
                </c:pt>
                <c:pt idx="3689">
                  <c:v>27066</c:v>
                </c:pt>
                <c:pt idx="3690">
                  <c:v>27067</c:v>
                </c:pt>
                <c:pt idx="3691">
                  <c:v>27068</c:v>
                </c:pt>
                <c:pt idx="3692">
                  <c:v>27069</c:v>
                </c:pt>
                <c:pt idx="3693">
                  <c:v>27070</c:v>
                </c:pt>
                <c:pt idx="3694">
                  <c:v>27071</c:v>
                </c:pt>
                <c:pt idx="3695">
                  <c:v>27072</c:v>
                </c:pt>
                <c:pt idx="3696">
                  <c:v>27073</c:v>
                </c:pt>
                <c:pt idx="3697">
                  <c:v>27074</c:v>
                </c:pt>
                <c:pt idx="3698">
                  <c:v>27075</c:v>
                </c:pt>
                <c:pt idx="3699">
                  <c:v>27076</c:v>
                </c:pt>
                <c:pt idx="3700">
                  <c:v>27077</c:v>
                </c:pt>
                <c:pt idx="3701">
                  <c:v>27078</c:v>
                </c:pt>
                <c:pt idx="3702">
                  <c:v>27079</c:v>
                </c:pt>
                <c:pt idx="3703">
                  <c:v>27080</c:v>
                </c:pt>
                <c:pt idx="3704">
                  <c:v>27081</c:v>
                </c:pt>
                <c:pt idx="3705">
                  <c:v>27082</c:v>
                </c:pt>
                <c:pt idx="3706">
                  <c:v>27083</c:v>
                </c:pt>
                <c:pt idx="3707">
                  <c:v>27084</c:v>
                </c:pt>
                <c:pt idx="3708">
                  <c:v>27085</c:v>
                </c:pt>
                <c:pt idx="3709">
                  <c:v>27086</c:v>
                </c:pt>
                <c:pt idx="3710">
                  <c:v>27087</c:v>
                </c:pt>
                <c:pt idx="3711">
                  <c:v>27088</c:v>
                </c:pt>
                <c:pt idx="3712">
                  <c:v>27089</c:v>
                </c:pt>
                <c:pt idx="3713">
                  <c:v>27090</c:v>
                </c:pt>
                <c:pt idx="3714">
                  <c:v>27091</c:v>
                </c:pt>
                <c:pt idx="3715">
                  <c:v>27092</c:v>
                </c:pt>
                <c:pt idx="3716">
                  <c:v>27093</c:v>
                </c:pt>
                <c:pt idx="3717">
                  <c:v>27094</c:v>
                </c:pt>
                <c:pt idx="3718">
                  <c:v>27095</c:v>
                </c:pt>
                <c:pt idx="3719">
                  <c:v>27096</c:v>
                </c:pt>
                <c:pt idx="3720">
                  <c:v>27097</c:v>
                </c:pt>
                <c:pt idx="3721">
                  <c:v>27098</c:v>
                </c:pt>
                <c:pt idx="3722">
                  <c:v>27099</c:v>
                </c:pt>
                <c:pt idx="3723">
                  <c:v>27100</c:v>
                </c:pt>
                <c:pt idx="3724">
                  <c:v>27101</c:v>
                </c:pt>
                <c:pt idx="3725">
                  <c:v>27102</c:v>
                </c:pt>
                <c:pt idx="3726">
                  <c:v>27103</c:v>
                </c:pt>
                <c:pt idx="3727">
                  <c:v>27104</c:v>
                </c:pt>
                <c:pt idx="3728">
                  <c:v>27105</c:v>
                </c:pt>
                <c:pt idx="3729">
                  <c:v>27106</c:v>
                </c:pt>
                <c:pt idx="3730">
                  <c:v>27107</c:v>
                </c:pt>
                <c:pt idx="3731">
                  <c:v>27108</c:v>
                </c:pt>
                <c:pt idx="3732">
                  <c:v>27109</c:v>
                </c:pt>
                <c:pt idx="3733">
                  <c:v>27110</c:v>
                </c:pt>
                <c:pt idx="3734">
                  <c:v>27111</c:v>
                </c:pt>
                <c:pt idx="3735">
                  <c:v>27112</c:v>
                </c:pt>
                <c:pt idx="3736">
                  <c:v>27113</c:v>
                </c:pt>
                <c:pt idx="3737">
                  <c:v>27114</c:v>
                </c:pt>
                <c:pt idx="3738">
                  <c:v>27115</c:v>
                </c:pt>
                <c:pt idx="3739">
                  <c:v>27116</c:v>
                </c:pt>
                <c:pt idx="3740">
                  <c:v>27117</c:v>
                </c:pt>
                <c:pt idx="3741">
                  <c:v>27118</c:v>
                </c:pt>
                <c:pt idx="3742">
                  <c:v>27119</c:v>
                </c:pt>
                <c:pt idx="3743">
                  <c:v>27120</c:v>
                </c:pt>
                <c:pt idx="3744">
                  <c:v>27121</c:v>
                </c:pt>
                <c:pt idx="3745">
                  <c:v>27122</c:v>
                </c:pt>
                <c:pt idx="3746">
                  <c:v>27123</c:v>
                </c:pt>
                <c:pt idx="3747">
                  <c:v>27124</c:v>
                </c:pt>
                <c:pt idx="3748">
                  <c:v>27125</c:v>
                </c:pt>
                <c:pt idx="3749">
                  <c:v>27126</c:v>
                </c:pt>
                <c:pt idx="3750">
                  <c:v>27127</c:v>
                </c:pt>
                <c:pt idx="3751">
                  <c:v>27128</c:v>
                </c:pt>
                <c:pt idx="3752">
                  <c:v>27129</c:v>
                </c:pt>
                <c:pt idx="3753">
                  <c:v>27130</c:v>
                </c:pt>
                <c:pt idx="3754">
                  <c:v>27131</c:v>
                </c:pt>
                <c:pt idx="3755">
                  <c:v>27132</c:v>
                </c:pt>
                <c:pt idx="3756">
                  <c:v>27133</c:v>
                </c:pt>
                <c:pt idx="3757">
                  <c:v>27134</c:v>
                </c:pt>
                <c:pt idx="3758">
                  <c:v>27135</c:v>
                </c:pt>
                <c:pt idx="3759">
                  <c:v>27136</c:v>
                </c:pt>
                <c:pt idx="3760">
                  <c:v>27137</c:v>
                </c:pt>
                <c:pt idx="3761">
                  <c:v>27138</c:v>
                </c:pt>
                <c:pt idx="3762">
                  <c:v>27139</c:v>
                </c:pt>
                <c:pt idx="3763">
                  <c:v>27140</c:v>
                </c:pt>
                <c:pt idx="3764">
                  <c:v>27141</c:v>
                </c:pt>
                <c:pt idx="3765">
                  <c:v>27142</c:v>
                </c:pt>
                <c:pt idx="3766">
                  <c:v>27143</c:v>
                </c:pt>
                <c:pt idx="3767">
                  <c:v>27144</c:v>
                </c:pt>
                <c:pt idx="3768">
                  <c:v>27145</c:v>
                </c:pt>
                <c:pt idx="3769">
                  <c:v>27146</c:v>
                </c:pt>
                <c:pt idx="3770">
                  <c:v>27147</c:v>
                </c:pt>
                <c:pt idx="3771">
                  <c:v>27148</c:v>
                </c:pt>
                <c:pt idx="3772">
                  <c:v>27149</c:v>
                </c:pt>
                <c:pt idx="3773">
                  <c:v>27150</c:v>
                </c:pt>
                <c:pt idx="3774">
                  <c:v>27151</c:v>
                </c:pt>
                <c:pt idx="3775">
                  <c:v>27152</c:v>
                </c:pt>
                <c:pt idx="3776">
                  <c:v>27153</c:v>
                </c:pt>
                <c:pt idx="3777">
                  <c:v>27154</c:v>
                </c:pt>
                <c:pt idx="3778">
                  <c:v>27155</c:v>
                </c:pt>
                <c:pt idx="3779">
                  <c:v>27156</c:v>
                </c:pt>
                <c:pt idx="3780">
                  <c:v>27157</c:v>
                </c:pt>
                <c:pt idx="3781">
                  <c:v>27158</c:v>
                </c:pt>
                <c:pt idx="3782">
                  <c:v>27159</c:v>
                </c:pt>
                <c:pt idx="3783">
                  <c:v>27160</c:v>
                </c:pt>
                <c:pt idx="3784">
                  <c:v>27161</c:v>
                </c:pt>
                <c:pt idx="3785">
                  <c:v>27162</c:v>
                </c:pt>
                <c:pt idx="3786">
                  <c:v>27163</c:v>
                </c:pt>
                <c:pt idx="3787">
                  <c:v>27164</c:v>
                </c:pt>
                <c:pt idx="3788">
                  <c:v>27165</c:v>
                </c:pt>
                <c:pt idx="3789">
                  <c:v>27166</c:v>
                </c:pt>
                <c:pt idx="3790">
                  <c:v>27167</c:v>
                </c:pt>
                <c:pt idx="3791">
                  <c:v>27168</c:v>
                </c:pt>
                <c:pt idx="3792">
                  <c:v>27169</c:v>
                </c:pt>
                <c:pt idx="3793">
                  <c:v>27170</c:v>
                </c:pt>
                <c:pt idx="3794">
                  <c:v>27171</c:v>
                </c:pt>
                <c:pt idx="3795">
                  <c:v>27172</c:v>
                </c:pt>
                <c:pt idx="3796">
                  <c:v>27173</c:v>
                </c:pt>
                <c:pt idx="3797">
                  <c:v>27174</c:v>
                </c:pt>
                <c:pt idx="3798">
                  <c:v>27175</c:v>
                </c:pt>
                <c:pt idx="3799">
                  <c:v>27176</c:v>
                </c:pt>
                <c:pt idx="3800">
                  <c:v>27177</c:v>
                </c:pt>
                <c:pt idx="3801">
                  <c:v>27178</c:v>
                </c:pt>
                <c:pt idx="3802">
                  <c:v>27179</c:v>
                </c:pt>
                <c:pt idx="3803">
                  <c:v>27180</c:v>
                </c:pt>
                <c:pt idx="3804">
                  <c:v>27181</c:v>
                </c:pt>
                <c:pt idx="3805">
                  <c:v>27182</c:v>
                </c:pt>
                <c:pt idx="3806">
                  <c:v>27183</c:v>
                </c:pt>
                <c:pt idx="3807">
                  <c:v>27184</c:v>
                </c:pt>
                <c:pt idx="3808">
                  <c:v>27185</c:v>
                </c:pt>
                <c:pt idx="3809">
                  <c:v>27186</c:v>
                </c:pt>
                <c:pt idx="3810">
                  <c:v>27187</c:v>
                </c:pt>
                <c:pt idx="3811">
                  <c:v>27188</c:v>
                </c:pt>
                <c:pt idx="3812">
                  <c:v>27189</c:v>
                </c:pt>
                <c:pt idx="3813">
                  <c:v>27190</c:v>
                </c:pt>
                <c:pt idx="3814">
                  <c:v>27191</c:v>
                </c:pt>
                <c:pt idx="3815">
                  <c:v>27192</c:v>
                </c:pt>
                <c:pt idx="3816">
                  <c:v>27193</c:v>
                </c:pt>
                <c:pt idx="3817">
                  <c:v>27194</c:v>
                </c:pt>
                <c:pt idx="3818">
                  <c:v>27195</c:v>
                </c:pt>
                <c:pt idx="3819">
                  <c:v>27196</c:v>
                </c:pt>
                <c:pt idx="3820">
                  <c:v>27197</c:v>
                </c:pt>
                <c:pt idx="3821">
                  <c:v>27198</c:v>
                </c:pt>
                <c:pt idx="3822">
                  <c:v>27199</c:v>
                </c:pt>
                <c:pt idx="3823">
                  <c:v>27200</c:v>
                </c:pt>
                <c:pt idx="3824">
                  <c:v>27201</c:v>
                </c:pt>
                <c:pt idx="3825">
                  <c:v>27202</c:v>
                </c:pt>
                <c:pt idx="3826">
                  <c:v>27203</c:v>
                </c:pt>
                <c:pt idx="3827">
                  <c:v>27204</c:v>
                </c:pt>
                <c:pt idx="3828">
                  <c:v>27205</c:v>
                </c:pt>
                <c:pt idx="3829">
                  <c:v>27206</c:v>
                </c:pt>
                <c:pt idx="3830">
                  <c:v>27207</c:v>
                </c:pt>
                <c:pt idx="3831">
                  <c:v>27208</c:v>
                </c:pt>
                <c:pt idx="3832">
                  <c:v>27209</c:v>
                </c:pt>
                <c:pt idx="3833">
                  <c:v>27210</c:v>
                </c:pt>
                <c:pt idx="3834">
                  <c:v>27211</c:v>
                </c:pt>
                <c:pt idx="3835">
                  <c:v>27212</c:v>
                </c:pt>
                <c:pt idx="3836">
                  <c:v>27213</c:v>
                </c:pt>
                <c:pt idx="3837">
                  <c:v>27214</c:v>
                </c:pt>
                <c:pt idx="3838">
                  <c:v>27215</c:v>
                </c:pt>
                <c:pt idx="3839">
                  <c:v>27216</c:v>
                </c:pt>
                <c:pt idx="3840">
                  <c:v>27217</c:v>
                </c:pt>
                <c:pt idx="3841">
                  <c:v>27218</c:v>
                </c:pt>
                <c:pt idx="3842">
                  <c:v>27219</c:v>
                </c:pt>
                <c:pt idx="3843">
                  <c:v>27220</c:v>
                </c:pt>
                <c:pt idx="3844">
                  <c:v>27221</c:v>
                </c:pt>
                <c:pt idx="3845">
                  <c:v>27222</c:v>
                </c:pt>
                <c:pt idx="3846">
                  <c:v>27223</c:v>
                </c:pt>
                <c:pt idx="3847">
                  <c:v>27224</c:v>
                </c:pt>
                <c:pt idx="3848">
                  <c:v>27225</c:v>
                </c:pt>
                <c:pt idx="3849">
                  <c:v>27226</c:v>
                </c:pt>
                <c:pt idx="3850">
                  <c:v>27227</c:v>
                </c:pt>
                <c:pt idx="3851">
                  <c:v>27228</c:v>
                </c:pt>
                <c:pt idx="3852">
                  <c:v>27229</c:v>
                </c:pt>
                <c:pt idx="3853">
                  <c:v>27230</c:v>
                </c:pt>
                <c:pt idx="3854">
                  <c:v>27231</c:v>
                </c:pt>
                <c:pt idx="3855">
                  <c:v>27232</c:v>
                </c:pt>
                <c:pt idx="3856">
                  <c:v>27233</c:v>
                </c:pt>
                <c:pt idx="3857">
                  <c:v>27234</c:v>
                </c:pt>
                <c:pt idx="3858">
                  <c:v>27235</c:v>
                </c:pt>
                <c:pt idx="3859">
                  <c:v>27236</c:v>
                </c:pt>
                <c:pt idx="3860">
                  <c:v>27237</c:v>
                </c:pt>
                <c:pt idx="3861">
                  <c:v>27238</c:v>
                </c:pt>
                <c:pt idx="3862">
                  <c:v>27239</c:v>
                </c:pt>
                <c:pt idx="3863">
                  <c:v>27240</c:v>
                </c:pt>
                <c:pt idx="3864">
                  <c:v>27241</c:v>
                </c:pt>
                <c:pt idx="3865">
                  <c:v>27242</c:v>
                </c:pt>
                <c:pt idx="3866">
                  <c:v>27243</c:v>
                </c:pt>
                <c:pt idx="3867">
                  <c:v>27244</c:v>
                </c:pt>
                <c:pt idx="3868">
                  <c:v>27245</c:v>
                </c:pt>
                <c:pt idx="3869">
                  <c:v>27246</c:v>
                </c:pt>
                <c:pt idx="3870">
                  <c:v>27247</c:v>
                </c:pt>
                <c:pt idx="3871">
                  <c:v>27248</c:v>
                </c:pt>
                <c:pt idx="3872">
                  <c:v>27249</c:v>
                </c:pt>
                <c:pt idx="3873">
                  <c:v>27250</c:v>
                </c:pt>
                <c:pt idx="3874">
                  <c:v>27251</c:v>
                </c:pt>
                <c:pt idx="3875">
                  <c:v>27252</c:v>
                </c:pt>
                <c:pt idx="3876">
                  <c:v>27253</c:v>
                </c:pt>
                <c:pt idx="3877">
                  <c:v>27254</c:v>
                </c:pt>
                <c:pt idx="3878">
                  <c:v>27255</c:v>
                </c:pt>
                <c:pt idx="3879">
                  <c:v>27256</c:v>
                </c:pt>
                <c:pt idx="3880">
                  <c:v>27257</c:v>
                </c:pt>
                <c:pt idx="3881">
                  <c:v>27258</c:v>
                </c:pt>
                <c:pt idx="3882">
                  <c:v>27259</c:v>
                </c:pt>
                <c:pt idx="3883">
                  <c:v>27260</c:v>
                </c:pt>
                <c:pt idx="3884">
                  <c:v>27261</c:v>
                </c:pt>
                <c:pt idx="3885">
                  <c:v>27262</c:v>
                </c:pt>
                <c:pt idx="3886">
                  <c:v>27263</c:v>
                </c:pt>
                <c:pt idx="3887">
                  <c:v>27264</c:v>
                </c:pt>
                <c:pt idx="3888">
                  <c:v>27265</c:v>
                </c:pt>
                <c:pt idx="3889">
                  <c:v>27266</c:v>
                </c:pt>
                <c:pt idx="3890">
                  <c:v>27267</c:v>
                </c:pt>
                <c:pt idx="3891">
                  <c:v>27268</c:v>
                </c:pt>
                <c:pt idx="3892">
                  <c:v>27269</c:v>
                </c:pt>
                <c:pt idx="3893">
                  <c:v>27270</c:v>
                </c:pt>
                <c:pt idx="3894">
                  <c:v>27271</c:v>
                </c:pt>
                <c:pt idx="3895">
                  <c:v>27272</c:v>
                </c:pt>
                <c:pt idx="3896">
                  <c:v>27273</c:v>
                </c:pt>
                <c:pt idx="3897">
                  <c:v>27274</c:v>
                </c:pt>
                <c:pt idx="3898">
                  <c:v>27275</c:v>
                </c:pt>
                <c:pt idx="3899">
                  <c:v>27276</c:v>
                </c:pt>
                <c:pt idx="3900">
                  <c:v>27277</c:v>
                </c:pt>
                <c:pt idx="3901">
                  <c:v>27278</c:v>
                </c:pt>
                <c:pt idx="3902">
                  <c:v>27279</c:v>
                </c:pt>
                <c:pt idx="3903">
                  <c:v>27280</c:v>
                </c:pt>
                <c:pt idx="3904">
                  <c:v>27281</c:v>
                </c:pt>
                <c:pt idx="3905">
                  <c:v>27282</c:v>
                </c:pt>
                <c:pt idx="3906">
                  <c:v>27283</c:v>
                </c:pt>
                <c:pt idx="3907">
                  <c:v>27284</c:v>
                </c:pt>
                <c:pt idx="3908">
                  <c:v>27285</c:v>
                </c:pt>
                <c:pt idx="3909">
                  <c:v>27286</c:v>
                </c:pt>
                <c:pt idx="3910">
                  <c:v>27287</c:v>
                </c:pt>
                <c:pt idx="3911">
                  <c:v>27288</c:v>
                </c:pt>
                <c:pt idx="3912">
                  <c:v>27289</c:v>
                </c:pt>
                <c:pt idx="3913">
                  <c:v>27290</c:v>
                </c:pt>
                <c:pt idx="3914">
                  <c:v>27291</c:v>
                </c:pt>
                <c:pt idx="3915">
                  <c:v>27292</c:v>
                </c:pt>
                <c:pt idx="3916">
                  <c:v>27293</c:v>
                </c:pt>
                <c:pt idx="3917">
                  <c:v>27294</c:v>
                </c:pt>
                <c:pt idx="3918">
                  <c:v>27295</c:v>
                </c:pt>
                <c:pt idx="3919">
                  <c:v>27296</c:v>
                </c:pt>
                <c:pt idx="3920">
                  <c:v>27297</c:v>
                </c:pt>
                <c:pt idx="3921">
                  <c:v>27298</c:v>
                </c:pt>
                <c:pt idx="3922">
                  <c:v>27299</c:v>
                </c:pt>
                <c:pt idx="3923">
                  <c:v>27300</c:v>
                </c:pt>
                <c:pt idx="3924">
                  <c:v>27301</c:v>
                </c:pt>
                <c:pt idx="3925">
                  <c:v>27302</c:v>
                </c:pt>
                <c:pt idx="3926">
                  <c:v>27303</c:v>
                </c:pt>
                <c:pt idx="3927">
                  <c:v>27304</c:v>
                </c:pt>
                <c:pt idx="3928">
                  <c:v>27305</c:v>
                </c:pt>
                <c:pt idx="3929">
                  <c:v>27306</c:v>
                </c:pt>
                <c:pt idx="3930">
                  <c:v>27307</c:v>
                </c:pt>
                <c:pt idx="3931">
                  <c:v>27308</c:v>
                </c:pt>
                <c:pt idx="3932">
                  <c:v>27309</c:v>
                </c:pt>
                <c:pt idx="3933">
                  <c:v>27310</c:v>
                </c:pt>
                <c:pt idx="3934">
                  <c:v>27311</c:v>
                </c:pt>
                <c:pt idx="3935">
                  <c:v>27312</c:v>
                </c:pt>
                <c:pt idx="3936">
                  <c:v>27313</c:v>
                </c:pt>
                <c:pt idx="3937">
                  <c:v>27314</c:v>
                </c:pt>
                <c:pt idx="3938">
                  <c:v>27315</c:v>
                </c:pt>
                <c:pt idx="3939">
                  <c:v>27316</c:v>
                </c:pt>
                <c:pt idx="3940">
                  <c:v>27317</c:v>
                </c:pt>
                <c:pt idx="3941">
                  <c:v>27318</c:v>
                </c:pt>
                <c:pt idx="3942">
                  <c:v>27319</c:v>
                </c:pt>
                <c:pt idx="3943">
                  <c:v>27320</c:v>
                </c:pt>
                <c:pt idx="3944">
                  <c:v>27321</c:v>
                </c:pt>
                <c:pt idx="3945">
                  <c:v>27322</c:v>
                </c:pt>
                <c:pt idx="3946">
                  <c:v>27323</c:v>
                </c:pt>
                <c:pt idx="3947">
                  <c:v>27324</c:v>
                </c:pt>
                <c:pt idx="3948">
                  <c:v>27325</c:v>
                </c:pt>
                <c:pt idx="3949">
                  <c:v>27326</c:v>
                </c:pt>
                <c:pt idx="3950">
                  <c:v>27327</c:v>
                </c:pt>
                <c:pt idx="3951">
                  <c:v>27328</c:v>
                </c:pt>
                <c:pt idx="3952">
                  <c:v>27329</c:v>
                </c:pt>
                <c:pt idx="3953">
                  <c:v>27330</c:v>
                </c:pt>
                <c:pt idx="3954">
                  <c:v>27331</c:v>
                </c:pt>
                <c:pt idx="3955">
                  <c:v>27332</c:v>
                </c:pt>
                <c:pt idx="3956">
                  <c:v>27333</c:v>
                </c:pt>
                <c:pt idx="3957">
                  <c:v>27334</c:v>
                </c:pt>
                <c:pt idx="3958">
                  <c:v>27335</c:v>
                </c:pt>
                <c:pt idx="3959">
                  <c:v>27336</c:v>
                </c:pt>
                <c:pt idx="3960">
                  <c:v>27337</c:v>
                </c:pt>
                <c:pt idx="3961">
                  <c:v>27338</c:v>
                </c:pt>
                <c:pt idx="3962">
                  <c:v>27339</c:v>
                </c:pt>
                <c:pt idx="3963">
                  <c:v>27340</c:v>
                </c:pt>
                <c:pt idx="3964">
                  <c:v>27341</c:v>
                </c:pt>
                <c:pt idx="3965">
                  <c:v>27342</c:v>
                </c:pt>
                <c:pt idx="3966">
                  <c:v>27343</c:v>
                </c:pt>
                <c:pt idx="3967">
                  <c:v>27344</c:v>
                </c:pt>
                <c:pt idx="3968">
                  <c:v>27345</c:v>
                </c:pt>
                <c:pt idx="3969">
                  <c:v>27346</c:v>
                </c:pt>
                <c:pt idx="3970">
                  <c:v>27347</c:v>
                </c:pt>
                <c:pt idx="3971">
                  <c:v>27348</c:v>
                </c:pt>
                <c:pt idx="3972">
                  <c:v>27349</c:v>
                </c:pt>
                <c:pt idx="3973">
                  <c:v>27350</c:v>
                </c:pt>
                <c:pt idx="3974">
                  <c:v>27351</c:v>
                </c:pt>
                <c:pt idx="3975">
                  <c:v>27352</c:v>
                </c:pt>
                <c:pt idx="3976">
                  <c:v>27353</c:v>
                </c:pt>
                <c:pt idx="3977">
                  <c:v>27354</c:v>
                </c:pt>
                <c:pt idx="3978">
                  <c:v>27355</c:v>
                </c:pt>
                <c:pt idx="3979">
                  <c:v>27356</c:v>
                </c:pt>
                <c:pt idx="3980">
                  <c:v>27357</c:v>
                </c:pt>
                <c:pt idx="3981">
                  <c:v>27358</c:v>
                </c:pt>
                <c:pt idx="3982">
                  <c:v>27359</c:v>
                </c:pt>
                <c:pt idx="3983">
                  <c:v>27360</c:v>
                </c:pt>
                <c:pt idx="3984">
                  <c:v>27361</c:v>
                </c:pt>
                <c:pt idx="3985">
                  <c:v>27362</c:v>
                </c:pt>
                <c:pt idx="3986">
                  <c:v>27363</c:v>
                </c:pt>
                <c:pt idx="3987">
                  <c:v>27364</c:v>
                </c:pt>
                <c:pt idx="3988">
                  <c:v>27365</c:v>
                </c:pt>
                <c:pt idx="3989">
                  <c:v>27366</c:v>
                </c:pt>
                <c:pt idx="3990">
                  <c:v>27367</c:v>
                </c:pt>
                <c:pt idx="3991">
                  <c:v>27368</c:v>
                </c:pt>
                <c:pt idx="3992">
                  <c:v>27369</c:v>
                </c:pt>
                <c:pt idx="3993">
                  <c:v>27370</c:v>
                </c:pt>
                <c:pt idx="3994">
                  <c:v>27371</c:v>
                </c:pt>
                <c:pt idx="3995">
                  <c:v>27372</c:v>
                </c:pt>
                <c:pt idx="3996">
                  <c:v>27373</c:v>
                </c:pt>
                <c:pt idx="3997">
                  <c:v>27374</c:v>
                </c:pt>
                <c:pt idx="3998">
                  <c:v>27375</c:v>
                </c:pt>
                <c:pt idx="3999">
                  <c:v>27376</c:v>
                </c:pt>
                <c:pt idx="4000">
                  <c:v>27377</c:v>
                </c:pt>
                <c:pt idx="4001">
                  <c:v>27378</c:v>
                </c:pt>
                <c:pt idx="4002">
                  <c:v>27379</c:v>
                </c:pt>
                <c:pt idx="4003">
                  <c:v>27380</c:v>
                </c:pt>
                <c:pt idx="4004">
                  <c:v>27381</c:v>
                </c:pt>
                <c:pt idx="4005">
                  <c:v>27382</c:v>
                </c:pt>
                <c:pt idx="4006">
                  <c:v>27383</c:v>
                </c:pt>
                <c:pt idx="4007">
                  <c:v>27384</c:v>
                </c:pt>
                <c:pt idx="4008">
                  <c:v>27385</c:v>
                </c:pt>
                <c:pt idx="4009">
                  <c:v>27386</c:v>
                </c:pt>
                <c:pt idx="4010">
                  <c:v>27387</c:v>
                </c:pt>
                <c:pt idx="4011">
                  <c:v>27388</c:v>
                </c:pt>
                <c:pt idx="4012">
                  <c:v>27389</c:v>
                </c:pt>
                <c:pt idx="4013">
                  <c:v>27390</c:v>
                </c:pt>
                <c:pt idx="4014">
                  <c:v>27391</c:v>
                </c:pt>
                <c:pt idx="4015">
                  <c:v>27392</c:v>
                </c:pt>
                <c:pt idx="4016">
                  <c:v>27393</c:v>
                </c:pt>
                <c:pt idx="4017">
                  <c:v>27394</c:v>
                </c:pt>
                <c:pt idx="4018">
                  <c:v>27395</c:v>
                </c:pt>
                <c:pt idx="4019">
                  <c:v>27396</c:v>
                </c:pt>
                <c:pt idx="4020">
                  <c:v>27397</c:v>
                </c:pt>
                <c:pt idx="4021">
                  <c:v>27398</c:v>
                </c:pt>
                <c:pt idx="4022">
                  <c:v>27399</c:v>
                </c:pt>
                <c:pt idx="4023">
                  <c:v>27400</c:v>
                </c:pt>
                <c:pt idx="4024">
                  <c:v>27401</c:v>
                </c:pt>
                <c:pt idx="4025">
                  <c:v>27402</c:v>
                </c:pt>
                <c:pt idx="4026">
                  <c:v>27403</c:v>
                </c:pt>
                <c:pt idx="4027">
                  <c:v>27404</c:v>
                </c:pt>
                <c:pt idx="4028">
                  <c:v>27405</c:v>
                </c:pt>
                <c:pt idx="4029">
                  <c:v>27406</c:v>
                </c:pt>
                <c:pt idx="4030">
                  <c:v>27407</c:v>
                </c:pt>
                <c:pt idx="4031">
                  <c:v>27408</c:v>
                </c:pt>
                <c:pt idx="4032">
                  <c:v>27409</c:v>
                </c:pt>
                <c:pt idx="4033">
                  <c:v>27410</c:v>
                </c:pt>
                <c:pt idx="4034">
                  <c:v>27411</c:v>
                </c:pt>
                <c:pt idx="4035">
                  <c:v>27412</c:v>
                </c:pt>
                <c:pt idx="4036">
                  <c:v>27413</c:v>
                </c:pt>
                <c:pt idx="4037">
                  <c:v>27414</c:v>
                </c:pt>
                <c:pt idx="4038">
                  <c:v>27415</c:v>
                </c:pt>
                <c:pt idx="4039">
                  <c:v>27416</c:v>
                </c:pt>
                <c:pt idx="4040">
                  <c:v>27417</c:v>
                </c:pt>
                <c:pt idx="4041">
                  <c:v>27418</c:v>
                </c:pt>
                <c:pt idx="4042">
                  <c:v>27419</c:v>
                </c:pt>
                <c:pt idx="4043">
                  <c:v>27420</c:v>
                </c:pt>
                <c:pt idx="4044">
                  <c:v>27421</c:v>
                </c:pt>
                <c:pt idx="4045">
                  <c:v>27422</c:v>
                </c:pt>
                <c:pt idx="4046">
                  <c:v>27423</c:v>
                </c:pt>
                <c:pt idx="4047">
                  <c:v>27424</c:v>
                </c:pt>
                <c:pt idx="4048">
                  <c:v>27425</c:v>
                </c:pt>
                <c:pt idx="4049">
                  <c:v>27426</c:v>
                </c:pt>
                <c:pt idx="4050">
                  <c:v>27427</c:v>
                </c:pt>
                <c:pt idx="4051">
                  <c:v>27428</c:v>
                </c:pt>
                <c:pt idx="4052">
                  <c:v>27429</c:v>
                </c:pt>
                <c:pt idx="4053">
                  <c:v>27430</c:v>
                </c:pt>
                <c:pt idx="4054">
                  <c:v>27431</c:v>
                </c:pt>
                <c:pt idx="4055">
                  <c:v>27432</c:v>
                </c:pt>
                <c:pt idx="4056">
                  <c:v>27433</c:v>
                </c:pt>
                <c:pt idx="4057">
                  <c:v>27434</c:v>
                </c:pt>
                <c:pt idx="4058">
                  <c:v>27435</c:v>
                </c:pt>
                <c:pt idx="4059">
                  <c:v>27436</c:v>
                </c:pt>
                <c:pt idx="4060">
                  <c:v>27437</c:v>
                </c:pt>
                <c:pt idx="4061">
                  <c:v>27438</c:v>
                </c:pt>
                <c:pt idx="4062">
                  <c:v>27439</c:v>
                </c:pt>
                <c:pt idx="4063">
                  <c:v>27440</c:v>
                </c:pt>
                <c:pt idx="4064">
                  <c:v>27441</c:v>
                </c:pt>
                <c:pt idx="4065">
                  <c:v>27442</c:v>
                </c:pt>
                <c:pt idx="4066">
                  <c:v>27443</c:v>
                </c:pt>
                <c:pt idx="4067">
                  <c:v>27444</c:v>
                </c:pt>
                <c:pt idx="4068">
                  <c:v>27445</c:v>
                </c:pt>
                <c:pt idx="4069">
                  <c:v>27446</c:v>
                </c:pt>
                <c:pt idx="4070">
                  <c:v>27447</c:v>
                </c:pt>
                <c:pt idx="4071">
                  <c:v>27448</c:v>
                </c:pt>
                <c:pt idx="4072">
                  <c:v>27449</c:v>
                </c:pt>
                <c:pt idx="4073">
                  <c:v>27450</c:v>
                </c:pt>
                <c:pt idx="4074">
                  <c:v>27451</c:v>
                </c:pt>
                <c:pt idx="4075">
                  <c:v>27452</c:v>
                </c:pt>
                <c:pt idx="4076">
                  <c:v>27453</c:v>
                </c:pt>
                <c:pt idx="4077">
                  <c:v>27454</c:v>
                </c:pt>
                <c:pt idx="4078">
                  <c:v>27455</c:v>
                </c:pt>
                <c:pt idx="4079">
                  <c:v>27456</c:v>
                </c:pt>
                <c:pt idx="4080">
                  <c:v>27457</c:v>
                </c:pt>
                <c:pt idx="4081">
                  <c:v>27458</c:v>
                </c:pt>
                <c:pt idx="4082">
                  <c:v>27459</c:v>
                </c:pt>
                <c:pt idx="4083">
                  <c:v>27460</c:v>
                </c:pt>
                <c:pt idx="4084">
                  <c:v>27461</c:v>
                </c:pt>
                <c:pt idx="4085">
                  <c:v>27462</c:v>
                </c:pt>
                <c:pt idx="4086">
                  <c:v>27463</c:v>
                </c:pt>
                <c:pt idx="4087">
                  <c:v>27464</c:v>
                </c:pt>
                <c:pt idx="4088">
                  <c:v>27465</c:v>
                </c:pt>
                <c:pt idx="4089">
                  <c:v>27466</c:v>
                </c:pt>
                <c:pt idx="4090">
                  <c:v>27467</c:v>
                </c:pt>
                <c:pt idx="4091">
                  <c:v>27468</c:v>
                </c:pt>
                <c:pt idx="4092">
                  <c:v>27469</c:v>
                </c:pt>
                <c:pt idx="4093">
                  <c:v>27470</c:v>
                </c:pt>
                <c:pt idx="4094">
                  <c:v>27471</c:v>
                </c:pt>
                <c:pt idx="4095">
                  <c:v>27472</c:v>
                </c:pt>
                <c:pt idx="4096">
                  <c:v>27473</c:v>
                </c:pt>
                <c:pt idx="4097">
                  <c:v>27474</c:v>
                </c:pt>
                <c:pt idx="4098">
                  <c:v>27475</c:v>
                </c:pt>
                <c:pt idx="4099">
                  <c:v>27476</c:v>
                </c:pt>
                <c:pt idx="4100">
                  <c:v>27477</c:v>
                </c:pt>
                <c:pt idx="4101">
                  <c:v>27478</c:v>
                </c:pt>
                <c:pt idx="4102">
                  <c:v>27479</c:v>
                </c:pt>
                <c:pt idx="4103">
                  <c:v>27480</c:v>
                </c:pt>
                <c:pt idx="4104">
                  <c:v>27481</c:v>
                </c:pt>
                <c:pt idx="4105">
                  <c:v>27482</c:v>
                </c:pt>
                <c:pt idx="4106">
                  <c:v>27483</c:v>
                </c:pt>
                <c:pt idx="4107">
                  <c:v>27484</c:v>
                </c:pt>
                <c:pt idx="4108">
                  <c:v>27485</c:v>
                </c:pt>
                <c:pt idx="4109">
                  <c:v>27486</c:v>
                </c:pt>
                <c:pt idx="4110">
                  <c:v>27487</c:v>
                </c:pt>
                <c:pt idx="4111">
                  <c:v>27488</c:v>
                </c:pt>
                <c:pt idx="4112">
                  <c:v>27489</c:v>
                </c:pt>
                <c:pt idx="4113">
                  <c:v>27490</c:v>
                </c:pt>
                <c:pt idx="4114">
                  <c:v>27491</c:v>
                </c:pt>
                <c:pt idx="4115">
                  <c:v>27492</c:v>
                </c:pt>
                <c:pt idx="4116">
                  <c:v>27493</c:v>
                </c:pt>
                <c:pt idx="4117">
                  <c:v>27494</c:v>
                </c:pt>
                <c:pt idx="4118">
                  <c:v>27495</c:v>
                </c:pt>
                <c:pt idx="4119">
                  <c:v>27496</c:v>
                </c:pt>
                <c:pt idx="4120">
                  <c:v>27497</c:v>
                </c:pt>
                <c:pt idx="4121">
                  <c:v>27498</c:v>
                </c:pt>
                <c:pt idx="4122">
                  <c:v>27499</c:v>
                </c:pt>
                <c:pt idx="4123">
                  <c:v>27500</c:v>
                </c:pt>
                <c:pt idx="4124">
                  <c:v>27501</c:v>
                </c:pt>
                <c:pt idx="4125">
                  <c:v>27502</c:v>
                </c:pt>
                <c:pt idx="4126">
                  <c:v>27503</c:v>
                </c:pt>
                <c:pt idx="4127">
                  <c:v>27504</c:v>
                </c:pt>
                <c:pt idx="4128">
                  <c:v>27505</c:v>
                </c:pt>
                <c:pt idx="4129">
                  <c:v>27506</c:v>
                </c:pt>
                <c:pt idx="4130">
                  <c:v>27507</c:v>
                </c:pt>
                <c:pt idx="4131">
                  <c:v>27508</c:v>
                </c:pt>
                <c:pt idx="4132">
                  <c:v>27509</c:v>
                </c:pt>
                <c:pt idx="4133">
                  <c:v>27510</c:v>
                </c:pt>
                <c:pt idx="4134">
                  <c:v>27511</c:v>
                </c:pt>
                <c:pt idx="4135">
                  <c:v>27512</c:v>
                </c:pt>
                <c:pt idx="4136">
                  <c:v>27513</c:v>
                </c:pt>
                <c:pt idx="4137">
                  <c:v>27514</c:v>
                </c:pt>
                <c:pt idx="4138">
                  <c:v>27515</c:v>
                </c:pt>
                <c:pt idx="4139">
                  <c:v>27516</c:v>
                </c:pt>
                <c:pt idx="4140">
                  <c:v>27517</c:v>
                </c:pt>
                <c:pt idx="4141">
                  <c:v>27518</c:v>
                </c:pt>
                <c:pt idx="4142">
                  <c:v>27519</c:v>
                </c:pt>
                <c:pt idx="4143">
                  <c:v>27520</c:v>
                </c:pt>
                <c:pt idx="4144">
                  <c:v>27521</c:v>
                </c:pt>
                <c:pt idx="4145">
                  <c:v>27522</c:v>
                </c:pt>
                <c:pt idx="4146">
                  <c:v>27523</c:v>
                </c:pt>
                <c:pt idx="4147">
                  <c:v>27524</c:v>
                </c:pt>
                <c:pt idx="4148">
                  <c:v>27525</c:v>
                </c:pt>
                <c:pt idx="4149">
                  <c:v>27526</c:v>
                </c:pt>
                <c:pt idx="4150">
                  <c:v>27527</c:v>
                </c:pt>
                <c:pt idx="4151">
                  <c:v>27528</c:v>
                </c:pt>
                <c:pt idx="4152">
                  <c:v>27529</c:v>
                </c:pt>
                <c:pt idx="4153">
                  <c:v>27530</c:v>
                </c:pt>
                <c:pt idx="4154">
                  <c:v>27531</c:v>
                </c:pt>
                <c:pt idx="4155">
                  <c:v>27532</c:v>
                </c:pt>
                <c:pt idx="4156">
                  <c:v>27533</c:v>
                </c:pt>
                <c:pt idx="4157">
                  <c:v>27534</c:v>
                </c:pt>
                <c:pt idx="4158">
                  <c:v>27535</c:v>
                </c:pt>
                <c:pt idx="4159">
                  <c:v>27536</c:v>
                </c:pt>
                <c:pt idx="4160">
                  <c:v>27537</c:v>
                </c:pt>
                <c:pt idx="4161">
                  <c:v>27538</c:v>
                </c:pt>
                <c:pt idx="4162">
                  <c:v>27539</c:v>
                </c:pt>
                <c:pt idx="4163">
                  <c:v>27540</c:v>
                </c:pt>
                <c:pt idx="4164">
                  <c:v>27541</c:v>
                </c:pt>
                <c:pt idx="4165">
                  <c:v>27542</c:v>
                </c:pt>
                <c:pt idx="4166">
                  <c:v>27543</c:v>
                </c:pt>
                <c:pt idx="4167">
                  <c:v>27544</c:v>
                </c:pt>
                <c:pt idx="4168">
                  <c:v>27545</c:v>
                </c:pt>
                <c:pt idx="4169">
                  <c:v>27546</c:v>
                </c:pt>
                <c:pt idx="4170">
                  <c:v>27547</c:v>
                </c:pt>
                <c:pt idx="4171">
                  <c:v>27548</c:v>
                </c:pt>
                <c:pt idx="4172">
                  <c:v>27549</c:v>
                </c:pt>
                <c:pt idx="4173">
                  <c:v>27550</c:v>
                </c:pt>
                <c:pt idx="4174">
                  <c:v>27551</c:v>
                </c:pt>
                <c:pt idx="4175">
                  <c:v>27552</c:v>
                </c:pt>
                <c:pt idx="4176">
                  <c:v>27553</c:v>
                </c:pt>
                <c:pt idx="4177">
                  <c:v>27554</c:v>
                </c:pt>
                <c:pt idx="4178">
                  <c:v>27555</c:v>
                </c:pt>
                <c:pt idx="4179">
                  <c:v>27556</c:v>
                </c:pt>
                <c:pt idx="4180">
                  <c:v>27557</c:v>
                </c:pt>
                <c:pt idx="4181">
                  <c:v>27558</c:v>
                </c:pt>
                <c:pt idx="4182">
                  <c:v>27559</c:v>
                </c:pt>
                <c:pt idx="4183">
                  <c:v>27560</c:v>
                </c:pt>
                <c:pt idx="4184">
                  <c:v>27561</c:v>
                </c:pt>
                <c:pt idx="4185">
                  <c:v>27562</c:v>
                </c:pt>
                <c:pt idx="4186">
                  <c:v>27563</c:v>
                </c:pt>
                <c:pt idx="4187">
                  <c:v>27564</c:v>
                </c:pt>
                <c:pt idx="4188">
                  <c:v>27565</c:v>
                </c:pt>
                <c:pt idx="4189">
                  <c:v>27566</c:v>
                </c:pt>
                <c:pt idx="4190">
                  <c:v>27567</c:v>
                </c:pt>
                <c:pt idx="4191">
                  <c:v>27568</c:v>
                </c:pt>
                <c:pt idx="4192">
                  <c:v>27569</c:v>
                </c:pt>
                <c:pt idx="4193">
                  <c:v>27570</c:v>
                </c:pt>
                <c:pt idx="4194">
                  <c:v>27571</c:v>
                </c:pt>
                <c:pt idx="4195">
                  <c:v>27572</c:v>
                </c:pt>
                <c:pt idx="4196">
                  <c:v>27573</c:v>
                </c:pt>
                <c:pt idx="4197">
                  <c:v>27574</c:v>
                </c:pt>
                <c:pt idx="4198">
                  <c:v>27575</c:v>
                </c:pt>
                <c:pt idx="4199">
                  <c:v>27576</c:v>
                </c:pt>
                <c:pt idx="4200">
                  <c:v>27577</c:v>
                </c:pt>
                <c:pt idx="4201">
                  <c:v>27578</c:v>
                </c:pt>
                <c:pt idx="4202">
                  <c:v>27579</c:v>
                </c:pt>
                <c:pt idx="4203">
                  <c:v>27580</c:v>
                </c:pt>
                <c:pt idx="4204">
                  <c:v>27581</c:v>
                </c:pt>
                <c:pt idx="4205">
                  <c:v>27582</c:v>
                </c:pt>
                <c:pt idx="4206">
                  <c:v>27583</c:v>
                </c:pt>
                <c:pt idx="4207">
                  <c:v>27584</c:v>
                </c:pt>
                <c:pt idx="4208">
                  <c:v>27585</c:v>
                </c:pt>
                <c:pt idx="4209">
                  <c:v>27586</c:v>
                </c:pt>
                <c:pt idx="4210">
                  <c:v>27587</c:v>
                </c:pt>
                <c:pt idx="4211">
                  <c:v>27588</c:v>
                </c:pt>
                <c:pt idx="4212">
                  <c:v>27589</c:v>
                </c:pt>
                <c:pt idx="4213">
                  <c:v>27590</c:v>
                </c:pt>
                <c:pt idx="4214">
                  <c:v>27591</c:v>
                </c:pt>
                <c:pt idx="4215">
                  <c:v>27592</c:v>
                </c:pt>
                <c:pt idx="4216">
                  <c:v>27593</c:v>
                </c:pt>
                <c:pt idx="4217">
                  <c:v>27594</c:v>
                </c:pt>
                <c:pt idx="4218">
                  <c:v>27595</c:v>
                </c:pt>
                <c:pt idx="4219">
                  <c:v>27596</c:v>
                </c:pt>
                <c:pt idx="4220">
                  <c:v>27597</c:v>
                </c:pt>
                <c:pt idx="4221">
                  <c:v>27598</c:v>
                </c:pt>
                <c:pt idx="4222">
                  <c:v>27599</c:v>
                </c:pt>
                <c:pt idx="4223">
                  <c:v>27600</c:v>
                </c:pt>
                <c:pt idx="4224">
                  <c:v>27601</c:v>
                </c:pt>
                <c:pt idx="4225">
                  <c:v>27602</c:v>
                </c:pt>
                <c:pt idx="4226">
                  <c:v>27603</c:v>
                </c:pt>
                <c:pt idx="4227">
                  <c:v>27604</c:v>
                </c:pt>
                <c:pt idx="4228">
                  <c:v>27605</c:v>
                </c:pt>
                <c:pt idx="4229">
                  <c:v>27606</c:v>
                </c:pt>
                <c:pt idx="4230">
                  <c:v>27607</c:v>
                </c:pt>
                <c:pt idx="4231">
                  <c:v>27608</c:v>
                </c:pt>
                <c:pt idx="4232">
                  <c:v>27609</c:v>
                </c:pt>
                <c:pt idx="4233">
                  <c:v>27610</c:v>
                </c:pt>
                <c:pt idx="4234">
                  <c:v>27611</c:v>
                </c:pt>
                <c:pt idx="4235">
                  <c:v>27612</c:v>
                </c:pt>
                <c:pt idx="4236">
                  <c:v>27613</c:v>
                </c:pt>
                <c:pt idx="4237">
                  <c:v>27614</c:v>
                </c:pt>
                <c:pt idx="4238">
                  <c:v>27615</c:v>
                </c:pt>
                <c:pt idx="4239">
                  <c:v>27616</c:v>
                </c:pt>
                <c:pt idx="4240">
                  <c:v>27617</c:v>
                </c:pt>
                <c:pt idx="4241">
                  <c:v>27618</c:v>
                </c:pt>
                <c:pt idx="4242">
                  <c:v>27619</c:v>
                </c:pt>
                <c:pt idx="4243">
                  <c:v>27620</c:v>
                </c:pt>
                <c:pt idx="4244">
                  <c:v>27621</c:v>
                </c:pt>
                <c:pt idx="4245">
                  <c:v>27622</c:v>
                </c:pt>
                <c:pt idx="4246">
                  <c:v>27623</c:v>
                </c:pt>
                <c:pt idx="4247">
                  <c:v>27624</c:v>
                </c:pt>
                <c:pt idx="4248">
                  <c:v>27625</c:v>
                </c:pt>
                <c:pt idx="4249">
                  <c:v>27626</c:v>
                </c:pt>
                <c:pt idx="4250">
                  <c:v>27627</c:v>
                </c:pt>
                <c:pt idx="4251">
                  <c:v>27628</c:v>
                </c:pt>
                <c:pt idx="4252">
                  <c:v>27629</c:v>
                </c:pt>
                <c:pt idx="4253">
                  <c:v>27630</c:v>
                </c:pt>
                <c:pt idx="4254">
                  <c:v>27631</c:v>
                </c:pt>
                <c:pt idx="4255">
                  <c:v>27632</c:v>
                </c:pt>
                <c:pt idx="4256">
                  <c:v>27633</c:v>
                </c:pt>
                <c:pt idx="4257">
                  <c:v>27634</c:v>
                </c:pt>
                <c:pt idx="4258">
                  <c:v>27635</c:v>
                </c:pt>
                <c:pt idx="4259">
                  <c:v>27636</c:v>
                </c:pt>
                <c:pt idx="4260">
                  <c:v>27637</c:v>
                </c:pt>
                <c:pt idx="4261">
                  <c:v>27638</c:v>
                </c:pt>
                <c:pt idx="4262">
                  <c:v>27639</c:v>
                </c:pt>
                <c:pt idx="4263">
                  <c:v>27640</c:v>
                </c:pt>
                <c:pt idx="4264">
                  <c:v>27641</c:v>
                </c:pt>
                <c:pt idx="4265">
                  <c:v>27642</c:v>
                </c:pt>
                <c:pt idx="4266">
                  <c:v>27643</c:v>
                </c:pt>
                <c:pt idx="4267">
                  <c:v>27644</c:v>
                </c:pt>
                <c:pt idx="4268">
                  <c:v>27645</c:v>
                </c:pt>
                <c:pt idx="4269">
                  <c:v>27646</c:v>
                </c:pt>
                <c:pt idx="4270">
                  <c:v>27647</c:v>
                </c:pt>
                <c:pt idx="4271">
                  <c:v>27648</c:v>
                </c:pt>
                <c:pt idx="4272">
                  <c:v>27649</c:v>
                </c:pt>
                <c:pt idx="4273">
                  <c:v>27650</c:v>
                </c:pt>
                <c:pt idx="4274">
                  <c:v>27651</c:v>
                </c:pt>
                <c:pt idx="4275">
                  <c:v>27652</c:v>
                </c:pt>
                <c:pt idx="4276">
                  <c:v>27653</c:v>
                </c:pt>
                <c:pt idx="4277">
                  <c:v>27654</c:v>
                </c:pt>
                <c:pt idx="4278">
                  <c:v>27655</c:v>
                </c:pt>
                <c:pt idx="4279">
                  <c:v>27656</c:v>
                </c:pt>
                <c:pt idx="4280">
                  <c:v>27657</c:v>
                </c:pt>
                <c:pt idx="4281">
                  <c:v>27658</c:v>
                </c:pt>
                <c:pt idx="4282">
                  <c:v>27659</c:v>
                </c:pt>
                <c:pt idx="4283">
                  <c:v>27660</c:v>
                </c:pt>
                <c:pt idx="4284">
                  <c:v>27661</c:v>
                </c:pt>
                <c:pt idx="4285">
                  <c:v>27662</c:v>
                </c:pt>
                <c:pt idx="4286">
                  <c:v>27663</c:v>
                </c:pt>
                <c:pt idx="4287">
                  <c:v>27664</c:v>
                </c:pt>
                <c:pt idx="4288">
                  <c:v>27665</c:v>
                </c:pt>
                <c:pt idx="4289">
                  <c:v>27666</c:v>
                </c:pt>
                <c:pt idx="4290">
                  <c:v>27667</c:v>
                </c:pt>
                <c:pt idx="4291">
                  <c:v>27668</c:v>
                </c:pt>
                <c:pt idx="4292">
                  <c:v>27669</c:v>
                </c:pt>
                <c:pt idx="4293">
                  <c:v>27670</c:v>
                </c:pt>
                <c:pt idx="4294">
                  <c:v>27671</c:v>
                </c:pt>
                <c:pt idx="4295">
                  <c:v>27672</c:v>
                </c:pt>
                <c:pt idx="4296">
                  <c:v>27673</c:v>
                </c:pt>
                <c:pt idx="4297">
                  <c:v>27674</c:v>
                </c:pt>
                <c:pt idx="4298">
                  <c:v>27675</c:v>
                </c:pt>
                <c:pt idx="4299">
                  <c:v>27676</c:v>
                </c:pt>
                <c:pt idx="4300">
                  <c:v>27677</c:v>
                </c:pt>
                <c:pt idx="4301">
                  <c:v>27678</c:v>
                </c:pt>
                <c:pt idx="4302">
                  <c:v>27679</c:v>
                </c:pt>
                <c:pt idx="4303">
                  <c:v>27680</c:v>
                </c:pt>
                <c:pt idx="4304">
                  <c:v>27681</c:v>
                </c:pt>
                <c:pt idx="4305">
                  <c:v>27682</c:v>
                </c:pt>
                <c:pt idx="4306">
                  <c:v>27683</c:v>
                </c:pt>
                <c:pt idx="4307">
                  <c:v>27684</c:v>
                </c:pt>
                <c:pt idx="4308">
                  <c:v>27685</c:v>
                </c:pt>
                <c:pt idx="4309">
                  <c:v>27686</c:v>
                </c:pt>
                <c:pt idx="4310">
                  <c:v>27687</c:v>
                </c:pt>
                <c:pt idx="4311">
                  <c:v>27688</c:v>
                </c:pt>
                <c:pt idx="4312">
                  <c:v>27689</c:v>
                </c:pt>
                <c:pt idx="4313">
                  <c:v>27690</c:v>
                </c:pt>
                <c:pt idx="4314">
                  <c:v>27691</c:v>
                </c:pt>
                <c:pt idx="4315">
                  <c:v>27692</c:v>
                </c:pt>
                <c:pt idx="4316">
                  <c:v>27693</c:v>
                </c:pt>
                <c:pt idx="4317">
                  <c:v>27694</c:v>
                </c:pt>
                <c:pt idx="4318">
                  <c:v>27695</c:v>
                </c:pt>
                <c:pt idx="4319">
                  <c:v>27696</c:v>
                </c:pt>
                <c:pt idx="4320">
                  <c:v>27697</c:v>
                </c:pt>
                <c:pt idx="4321">
                  <c:v>27698</c:v>
                </c:pt>
                <c:pt idx="4322">
                  <c:v>27699</c:v>
                </c:pt>
                <c:pt idx="4323">
                  <c:v>27700</c:v>
                </c:pt>
                <c:pt idx="4324">
                  <c:v>27701</c:v>
                </c:pt>
                <c:pt idx="4325">
                  <c:v>27702</c:v>
                </c:pt>
                <c:pt idx="4326">
                  <c:v>27703</c:v>
                </c:pt>
                <c:pt idx="4327">
                  <c:v>27704</c:v>
                </c:pt>
                <c:pt idx="4328">
                  <c:v>27705</c:v>
                </c:pt>
                <c:pt idx="4329">
                  <c:v>27706</c:v>
                </c:pt>
                <c:pt idx="4330">
                  <c:v>27707</c:v>
                </c:pt>
                <c:pt idx="4331">
                  <c:v>27708</c:v>
                </c:pt>
                <c:pt idx="4332">
                  <c:v>27709</c:v>
                </c:pt>
                <c:pt idx="4333">
                  <c:v>27710</c:v>
                </c:pt>
                <c:pt idx="4334">
                  <c:v>27711</c:v>
                </c:pt>
                <c:pt idx="4335">
                  <c:v>27712</c:v>
                </c:pt>
                <c:pt idx="4336">
                  <c:v>27713</c:v>
                </c:pt>
                <c:pt idx="4337">
                  <c:v>27714</c:v>
                </c:pt>
                <c:pt idx="4338">
                  <c:v>27715</c:v>
                </c:pt>
                <c:pt idx="4339">
                  <c:v>27716</c:v>
                </c:pt>
                <c:pt idx="4340">
                  <c:v>27717</c:v>
                </c:pt>
                <c:pt idx="4341">
                  <c:v>27718</c:v>
                </c:pt>
                <c:pt idx="4342">
                  <c:v>27719</c:v>
                </c:pt>
                <c:pt idx="4343">
                  <c:v>27720</c:v>
                </c:pt>
                <c:pt idx="4344">
                  <c:v>27721</c:v>
                </c:pt>
                <c:pt idx="4345">
                  <c:v>27722</c:v>
                </c:pt>
                <c:pt idx="4346">
                  <c:v>27723</c:v>
                </c:pt>
                <c:pt idx="4347">
                  <c:v>27724</c:v>
                </c:pt>
                <c:pt idx="4348">
                  <c:v>27725</c:v>
                </c:pt>
                <c:pt idx="4349">
                  <c:v>27726</c:v>
                </c:pt>
                <c:pt idx="4350">
                  <c:v>27727</c:v>
                </c:pt>
                <c:pt idx="4351">
                  <c:v>27728</c:v>
                </c:pt>
                <c:pt idx="4352">
                  <c:v>27729</c:v>
                </c:pt>
                <c:pt idx="4353">
                  <c:v>27730</c:v>
                </c:pt>
                <c:pt idx="4354">
                  <c:v>27731</c:v>
                </c:pt>
                <c:pt idx="4355">
                  <c:v>27732</c:v>
                </c:pt>
                <c:pt idx="4356">
                  <c:v>27733</c:v>
                </c:pt>
                <c:pt idx="4357">
                  <c:v>27734</c:v>
                </c:pt>
                <c:pt idx="4358">
                  <c:v>27735</c:v>
                </c:pt>
                <c:pt idx="4359">
                  <c:v>27736</c:v>
                </c:pt>
                <c:pt idx="4360">
                  <c:v>27737</c:v>
                </c:pt>
                <c:pt idx="4361">
                  <c:v>27738</c:v>
                </c:pt>
                <c:pt idx="4362">
                  <c:v>27739</c:v>
                </c:pt>
                <c:pt idx="4363">
                  <c:v>27740</c:v>
                </c:pt>
                <c:pt idx="4364">
                  <c:v>27741</c:v>
                </c:pt>
                <c:pt idx="4365">
                  <c:v>27742</c:v>
                </c:pt>
                <c:pt idx="4366">
                  <c:v>27743</c:v>
                </c:pt>
                <c:pt idx="4367">
                  <c:v>27744</c:v>
                </c:pt>
                <c:pt idx="4368">
                  <c:v>27745</c:v>
                </c:pt>
                <c:pt idx="4369">
                  <c:v>27746</c:v>
                </c:pt>
                <c:pt idx="4370">
                  <c:v>27747</c:v>
                </c:pt>
                <c:pt idx="4371">
                  <c:v>27748</c:v>
                </c:pt>
                <c:pt idx="4372">
                  <c:v>27749</c:v>
                </c:pt>
                <c:pt idx="4373">
                  <c:v>27750</c:v>
                </c:pt>
                <c:pt idx="4374">
                  <c:v>27751</c:v>
                </c:pt>
                <c:pt idx="4375">
                  <c:v>27752</c:v>
                </c:pt>
                <c:pt idx="4376">
                  <c:v>27753</c:v>
                </c:pt>
                <c:pt idx="4377">
                  <c:v>27754</c:v>
                </c:pt>
                <c:pt idx="4378">
                  <c:v>27755</c:v>
                </c:pt>
                <c:pt idx="4379">
                  <c:v>27756</c:v>
                </c:pt>
                <c:pt idx="4380">
                  <c:v>27757</c:v>
                </c:pt>
                <c:pt idx="4381">
                  <c:v>27758</c:v>
                </c:pt>
                <c:pt idx="4382">
                  <c:v>27759</c:v>
                </c:pt>
                <c:pt idx="4383">
                  <c:v>27760</c:v>
                </c:pt>
                <c:pt idx="4384">
                  <c:v>27761</c:v>
                </c:pt>
                <c:pt idx="4385">
                  <c:v>27762</c:v>
                </c:pt>
                <c:pt idx="4386">
                  <c:v>27763</c:v>
                </c:pt>
                <c:pt idx="4387">
                  <c:v>27764</c:v>
                </c:pt>
                <c:pt idx="4388">
                  <c:v>27765</c:v>
                </c:pt>
                <c:pt idx="4389">
                  <c:v>27766</c:v>
                </c:pt>
                <c:pt idx="4390">
                  <c:v>27767</c:v>
                </c:pt>
                <c:pt idx="4391">
                  <c:v>27768</c:v>
                </c:pt>
                <c:pt idx="4392">
                  <c:v>27769</c:v>
                </c:pt>
                <c:pt idx="4393">
                  <c:v>27770</c:v>
                </c:pt>
                <c:pt idx="4394">
                  <c:v>27771</c:v>
                </c:pt>
                <c:pt idx="4395">
                  <c:v>27772</c:v>
                </c:pt>
                <c:pt idx="4396">
                  <c:v>27773</c:v>
                </c:pt>
                <c:pt idx="4397">
                  <c:v>27774</c:v>
                </c:pt>
                <c:pt idx="4398">
                  <c:v>27775</c:v>
                </c:pt>
                <c:pt idx="4399">
                  <c:v>27776</c:v>
                </c:pt>
                <c:pt idx="4400">
                  <c:v>27777</c:v>
                </c:pt>
                <c:pt idx="4401">
                  <c:v>27778</c:v>
                </c:pt>
                <c:pt idx="4402">
                  <c:v>27779</c:v>
                </c:pt>
                <c:pt idx="4403">
                  <c:v>27780</c:v>
                </c:pt>
                <c:pt idx="4404">
                  <c:v>27781</c:v>
                </c:pt>
                <c:pt idx="4405">
                  <c:v>27782</c:v>
                </c:pt>
                <c:pt idx="4406">
                  <c:v>27783</c:v>
                </c:pt>
                <c:pt idx="4407">
                  <c:v>27784</c:v>
                </c:pt>
                <c:pt idx="4408">
                  <c:v>27785</c:v>
                </c:pt>
                <c:pt idx="4409">
                  <c:v>27786</c:v>
                </c:pt>
                <c:pt idx="4410">
                  <c:v>27787</c:v>
                </c:pt>
                <c:pt idx="4411">
                  <c:v>27788</c:v>
                </c:pt>
                <c:pt idx="4412">
                  <c:v>27789</c:v>
                </c:pt>
                <c:pt idx="4413">
                  <c:v>27790</c:v>
                </c:pt>
                <c:pt idx="4414">
                  <c:v>27791</c:v>
                </c:pt>
                <c:pt idx="4415">
                  <c:v>27792</c:v>
                </c:pt>
                <c:pt idx="4416">
                  <c:v>27793</c:v>
                </c:pt>
                <c:pt idx="4417">
                  <c:v>27794</c:v>
                </c:pt>
                <c:pt idx="4418">
                  <c:v>27795</c:v>
                </c:pt>
                <c:pt idx="4419">
                  <c:v>27796</c:v>
                </c:pt>
                <c:pt idx="4420">
                  <c:v>27797</c:v>
                </c:pt>
                <c:pt idx="4421">
                  <c:v>27798</c:v>
                </c:pt>
                <c:pt idx="4422">
                  <c:v>27799</c:v>
                </c:pt>
                <c:pt idx="4423">
                  <c:v>27800</c:v>
                </c:pt>
                <c:pt idx="4424">
                  <c:v>27801</c:v>
                </c:pt>
                <c:pt idx="4425">
                  <c:v>27802</c:v>
                </c:pt>
                <c:pt idx="4426">
                  <c:v>27803</c:v>
                </c:pt>
                <c:pt idx="4427">
                  <c:v>27804</c:v>
                </c:pt>
                <c:pt idx="4428">
                  <c:v>27805</c:v>
                </c:pt>
                <c:pt idx="4429">
                  <c:v>27806</c:v>
                </c:pt>
                <c:pt idx="4430">
                  <c:v>27807</c:v>
                </c:pt>
                <c:pt idx="4431">
                  <c:v>27808</c:v>
                </c:pt>
                <c:pt idx="4432">
                  <c:v>27809</c:v>
                </c:pt>
                <c:pt idx="4433">
                  <c:v>27810</c:v>
                </c:pt>
                <c:pt idx="4434">
                  <c:v>27811</c:v>
                </c:pt>
                <c:pt idx="4435">
                  <c:v>27812</c:v>
                </c:pt>
                <c:pt idx="4436">
                  <c:v>27813</c:v>
                </c:pt>
                <c:pt idx="4437">
                  <c:v>27814</c:v>
                </c:pt>
                <c:pt idx="4438">
                  <c:v>27815</c:v>
                </c:pt>
                <c:pt idx="4439">
                  <c:v>27816</c:v>
                </c:pt>
                <c:pt idx="4440">
                  <c:v>27817</c:v>
                </c:pt>
                <c:pt idx="4441">
                  <c:v>27818</c:v>
                </c:pt>
                <c:pt idx="4442">
                  <c:v>27819</c:v>
                </c:pt>
                <c:pt idx="4443">
                  <c:v>27820</c:v>
                </c:pt>
                <c:pt idx="4444">
                  <c:v>27821</c:v>
                </c:pt>
                <c:pt idx="4445">
                  <c:v>27822</c:v>
                </c:pt>
                <c:pt idx="4446">
                  <c:v>27823</c:v>
                </c:pt>
                <c:pt idx="4447">
                  <c:v>27824</c:v>
                </c:pt>
                <c:pt idx="4448">
                  <c:v>27825</c:v>
                </c:pt>
                <c:pt idx="4449">
                  <c:v>27826</c:v>
                </c:pt>
                <c:pt idx="4450">
                  <c:v>27827</c:v>
                </c:pt>
                <c:pt idx="4451">
                  <c:v>27828</c:v>
                </c:pt>
                <c:pt idx="4452">
                  <c:v>27829</c:v>
                </c:pt>
                <c:pt idx="4453">
                  <c:v>27830</c:v>
                </c:pt>
                <c:pt idx="4454">
                  <c:v>27831</c:v>
                </c:pt>
                <c:pt idx="4455">
                  <c:v>27832</c:v>
                </c:pt>
                <c:pt idx="4456">
                  <c:v>27833</c:v>
                </c:pt>
                <c:pt idx="4457">
                  <c:v>27834</c:v>
                </c:pt>
                <c:pt idx="4458">
                  <c:v>27835</c:v>
                </c:pt>
                <c:pt idx="4459">
                  <c:v>27836</c:v>
                </c:pt>
                <c:pt idx="4460">
                  <c:v>27837</c:v>
                </c:pt>
                <c:pt idx="4461">
                  <c:v>27838</c:v>
                </c:pt>
                <c:pt idx="4462">
                  <c:v>27839</c:v>
                </c:pt>
                <c:pt idx="4463">
                  <c:v>27840</c:v>
                </c:pt>
                <c:pt idx="4464">
                  <c:v>27841</c:v>
                </c:pt>
                <c:pt idx="4465">
                  <c:v>27842</c:v>
                </c:pt>
                <c:pt idx="4466">
                  <c:v>27843</c:v>
                </c:pt>
                <c:pt idx="4467">
                  <c:v>27844</c:v>
                </c:pt>
                <c:pt idx="4468">
                  <c:v>27845</c:v>
                </c:pt>
                <c:pt idx="4469">
                  <c:v>27846</c:v>
                </c:pt>
                <c:pt idx="4470">
                  <c:v>27847</c:v>
                </c:pt>
                <c:pt idx="4471">
                  <c:v>27848</c:v>
                </c:pt>
                <c:pt idx="4472">
                  <c:v>27849</c:v>
                </c:pt>
                <c:pt idx="4473">
                  <c:v>27850</c:v>
                </c:pt>
                <c:pt idx="4474">
                  <c:v>27851</c:v>
                </c:pt>
                <c:pt idx="4475">
                  <c:v>27852</c:v>
                </c:pt>
                <c:pt idx="4476">
                  <c:v>27853</c:v>
                </c:pt>
                <c:pt idx="4477">
                  <c:v>27854</c:v>
                </c:pt>
                <c:pt idx="4478">
                  <c:v>27855</c:v>
                </c:pt>
                <c:pt idx="4479">
                  <c:v>27856</c:v>
                </c:pt>
                <c:pt idx="4480">
                  <c:v>27857</c:v>
                </c:pt>
                <c:pt idx="4481">
                  <c:v>27858</c:v>
                </c:pt>
                <c:pt idx="4482">
                  <c:v>27859</c:v>
                </c:pt>
                <c:pt idx="4483">
                  <c:v>27860</c:v>
                </c:pt>
                <c:pt idx="4484">
                  <c:v>27861</c:v>
                </c:pt>
                <c:pt idx="4485">
                  <c:v>27862</c:v>
                </c:pt>
                <c:pt idx="4486">
                  <c:v>27863</c:v>
                </c:pt>
                <c:pt idx="4487">
                  <c:v>27864</c:v>
                </c:pt>
                <c:pt idx="4488">
                  <c:v>27865</c:v>
                </c:pt>
                <c:pt idx="4489">
                  <c:v>27866</c:v>
                </c:pt>
                <c:pt idx="4490">
                  <c:v>27867</c:v>
                </c:pt>
                <c:pt idx="4491">
                  <c:v>27868</c:v>
                </c:pt>
                <c:pt idx="4492">
                  <c:v>27869</c:v>
                </c:pt>
                <c:pt idx="4493">
                  <c:v>27870</c:v>
                </c:pt>
                <c:pt idx="4494">
                  <c:v>27871</c:v>
                </c:pt>
                <c:pt idx="4495">
                  <c:v>27872</c:v>
                </c:pt>
                <c:pt idx="4496">
                  <c:v>27873</c:v>
                </c:pt>
                <c:pt idx="4497">
                  <c:v>27874</c:v>
                </c:pt>
                <c:pt idx="4498">
                  <c:v>27875</c:v>
                </c:pt>
                <c:pt idx="4499">
                  <c:v>27876</c:v>
                </c:pt>
                <c:pt idx="4500">
                  <c:v>27877</c:v>
                </c:pt>
                <c:pt idx="4501">
                  <c:v>27878</c:v>
                </c:pt>
                <c:pt idx="4502">
                  <c:v>27879</c:v>
                </c:pt>
                <c:pt idx="4503">
                  <c:v>27880</c:v>
                </c:pt>
                <c:pt idx="4504">
                  <c:v>27881</c:v>
                </c:pt>
                <c:pt idx="4505">
                  <c:v>27882</c:v>
                </c:pt>
                <c:pt idx="4506">
                  <c:v>27883</c:v>
                </c:pt>
                <c:pt idx="4507">
                  <c:v>27884</c:v>
                </c:pt>
                <c:pt idx="4508">
                  <c:v>27885</c:v>
                </c:pt>
                <c:pt idx="4509">
                  <c:v>27886</c:v>
                </c:pt>
                <c:pt idx="4510">
                  <c:v>27887</c:v>
                </c:pt>
                <c:pt idx="4511">
                  <c:v>27888</c:v>
                </c:pt>
                <c:pt idx="4512">
                  <c:v>27889</c:v>
                </c:pt>
                <c:pt idx="4513">
                  <c:v>27890</c:v>
                </c:pt>
                <c:pt idx="4514">
                  <c:v>27891</c:v>
                </c:pt>
                <c:pt idx="4515">
                  <c:v>27892</c:v>
                </c:pt>
                <c:pt idx="4516">
                  <c:v>27893</c:v>
                </c:pt>
                <c:pt idx="4517">
                  <c:v>27894</c:v>
                </c:pt>
                <c:pt idx="4518">
                  <c:v>27895</c:v>
                </c:pt>
                <c:pt idx="4519">
                  <c:v>27896</c:v>
                </c:pt>
                <c:pt idx="4520">
                  <c:v>27897</c:v>
                </c:pt>
                <c:pt idx="4521">
                  <c:v>27898</c:v>
                </c:pt>
                <c:pt idx="4522">
                  <c:v>27899</c:v>
                </c:pt>
                <c:pt idx="4523">
                  <c:v>27900</c:v>
                </c:pt>
                <c:pt idx="4524">
                  <c:v>27901</c:v>
                </c:pt>
                <c:pt idx="4525">
                  <c:v>27902</c:v>
                </c:pt>
                <c:pt idx="4526">
                  <c:v>27903</c:v>
                </c:pt>
                <c:pt idx="4527">
                  <c:v>27904</c:v>
                </c:pt>
                <c:pt idx="4528">
                  <c:v>27905</c:v>
                </c:pt>
                <c:pt idx="4529">
                  <c:v>27906</c:v>
                </c:pt>
                <c:pt idx="4530">
                  <c:v>27907</c:v>
                </c:pt>
                <c:pt idx="4531">
                  <c:v>27908</c:v>
                </c:pt>
                <c:pt idx="4532">
                  <c:v>27909</c:v>
                </c:pt>
                <c:pt idx="4533">
                  <c:v>27910</c:v>
                </c:pt>
                <c:pt idx="4534">
                  <c:v>27911</c:v>
                </c:pt>
                <c:pt idx="4535">
                  <c:v>27912</c:v>
                </c:pt>
                <c:pt idx="4536">
                  <c:v>27913</c:v>
                </c:pt>
                <c:pt idx="4537">
                  <c:v>27914</c:v>
                </c:pt>
                <c:pt idx="4538">
                  <c:v>27915</c:v>
                </c:pt>
                <c:pt idx="4539">
                  <c:v>27916</c:v>
                </c:pt>
                <c:pt idx="4540">
                  <c:v>27917</c:v>
                </c:pt>
                <c:pt idx="4541">
                  <c:v>27918</c:v>
                </c:pt>
                <c:pt idx="4542">
                  <c:v>27919</c:v>
                </c:pt>
                <c:pt idx="4543">
                  <c:v>27920</c:v>
                </c:pt>
                <c:pt idx="4544">
                  <c:v>27921</c:v>
                </c:pt>
                <c:pt idx="4545">
                  <c:v>27922</c:v>
                </c:pt>
                <c:pt idx="4546">
                  <c:v>27923</c:v>
                </c:pt>
                <c:pt idx="4547">
                  <c:v>27924</c:v>
                </c:pt>
                <c:pt idx="4548">
                  <c:v>27925</c:v>
                </c:pt>
                <c:pt idx="4549">
                  <c:v>27926</c:v>
                </c:pt>
                <c:pt idx="4550">
                  <c:v>27927</c:v>
                </c:pt>
                <c:pt idx="4551">
                  <c:v>27928</c:v>
                </c:pt>
                <c:pt idx="4552">
                  <c:v>27929</c:v>
                </c:pt>
                <c:pt idx="4553">
                  <c:v>27930</c:v>
                </c:pt>
                <c:pt idx="4554">
                  <c:v>27931</c:v>
                </c:pt>
                <c:pt idx="4555">
                  <c:v>27932</c:v>
                </c:pt>
                <c:pt idx="4556">
                  <c:v>27933</c:v>
                </c:pt>
                <c:pt idx="4557">
                  <c:v>27934</c:v>
                </c:pt>
                <c:pt idx="4558">
                  <c:v>27935</c:v>
                </c:pt>
                <c:pt idx="4559">
                  <c:v>27936</c:v>
                </c:pt>
                <c:pt idx="4560">
                  <c:v>27937</c:v>
                </c:pt>
                <c:pt idx="4561">
                  <c:v>27938</c:v>
                </c:pt>
                <c:pt idx="4562">
                  <c:v>27939</c:v>
                </c:pt>
                <c:pt idx="4563">
                  <c:v>27940</c:v>
                </c:pt>
                <c:pt idx="4564">
                  <c:v>27941</c:v>
                </c:pt>
                <c:pt idx="4565">
                  <c:v>27942</c:v>
                </c:pt>
                <c:pt idx="4566">
                  <c:v>27943</c:v>
                </c:pt>
                <c:pt idx="4567">
                  <c:v>27944</c:v>
                </c:pt>
                <c:pt idx="4568">
                  <c:v>27945</c:v>
                </c:pt>
                <c:pt idx="4569">
                  <c:v>27946</c:v>
                </c:pt>
                <c:pt idx="4570">
                  <c:v>27947</c:v>
                </c:pt>
                <c:pt idx="4571">
                  <c:v>27948</c:v>
                </c:pt>
                <c:pt idx="4572">
                  <c:v>27949</c:v>
                </c:pt>
                <c:pt idx="4573">
                  <c:v>27950</c:v>
                </c:pt>
                <c:pt idx="4574">
                  <c:v>27951</c:v>
                </c:pt>
                <c:pt idx="4575">
                  <c:v>27952</c:v>
                </c:pt>
                <c:pt idx="4576">
                  <c:v>27953</c:v>
                </c:pt>
                <c:pt idx="4577">
                  <c:v>27954</c:v>
                </c:pt>
                <c:pt idx="4578">
                  <c:v>27955</c:v>
                </c:pt>
                <c:pt idx="4579">
                  <c:v>27956</c:v>
                </c:pt>
                <c:pt idx="4580">
                  <c:v>27957</c:v>
                </c:pt>
                <c:pt idx="4581">
                  <c:v>27958</c:v>
                </c:pt>
                <c:pt idx="4582">
                  <c:v>27959</c:v>
                </c:pt>
                <c:pt idx="4583">
                  <c:v>27960</c:v>
                </c:pt>
                <c:pt idx="4584">
                  <c:v>27961</c:v>
                </c:pt>
                <c:pt idx="4585">
                  <c:v>27962</c:v>
                </c:pt>
                <c:pt idx="4586">
                  <c:v>27963</c:v>
                </c:pt>
                <c:pt idx="4587">
                  <c:v>27964</c:v>
                </c:pt>
                <c:pt idx="4588">
                  <c:v>27965</c:v>
                </c:pt>
                <c:pt idx="4589">
                  <c:v>27966</c:v>
                </c:pt>
                <c:pt idx="4590">
                  <c:v>27967</c:v>
                </c:pt>
                <c:pt idx="4591">
                  <c:v>27968</c:v>
                </c:pt>
                <c:pt idx="4592">
                  <c:v>27969</c:v>
                </c:pt>
                <c:pt idx="4593">
                  <c:v>27970</c:v>
                </c:pt>
                <c:pt idx="4594">
                  <c:v>27971</c:v>
                </c:pt>
                <c:pt idx="4595">
                  <c:v>27972</c:v>
                </c:pt>
                <c:pt idx="4596">
                  <c:v>27973</c:v>
                </c:pt>
                <c:pt idx="4597">
                  <c:v>27974</c:v>
                </c:pt>
                <c:pt idx="4598">
                  <c:v>27975</c:v>
                </c:pt>
                <c:pt idx="4599">
                  <c:v>27976</c:v>
                </c:pt>
                <c:pt idx="4600">
                  <c:v>27977</c:v>
                </c:pt>
                <c:pt idx="4601">
                  <c:v>27978</c:v>
                </c:pt>
                <c:pt idx="4602">
                  <c:v>27979</c:v>
                </c:pt>
                <c:pt idx="4603">
                  <c:v>27980</c:v>
                </c:pt>
                <c:pt idx="4604">
                  <c:v>27981</c:v>
                </c:pt>
                <c:pt idx="4605">
                  <c:v>27982</c:v>
                </c:pt>
                <c:pt idx="4606">
                  <c:v>27983</c:v>
                </c:pt>
                <c:pt idx="4607">
                  <c:v>27984</c:v>
                </c:pt>
                <c:pt idx="4608">
                  <c:v>27985</c:v>
                </c:pt>
                <c:pt idx="4609">
                  <c:v>27986</c:v>
                </c:pt>
                <c:pt idx="4610">
                  <c:v>27987</c:v>
                </c:pt>
                <c:pt idx="4611">
                  <c:v>27988</c:v>
                </c:pt>
                <c:pt idx="4612">
                  <c:v>27989</c:v>
                </c:pt>
                <c:pt idx="4613">
                  <c:v>27990</c:v>
                </c:pt>
                <c:pt idx="4614">
                  <c:v>27991</c:v>
                </c:pt>
                <c:pt idx="4615">
                  <c:v>27992</c:v>
                </c:pt>
                <c:pt idx="4616">
                  <c:v>27993</c:v>
                </c:pt>
                <c:pt idx="4617">
                  <c:v>27994</c:v>
                </c:pt>
                <c:pt idx="4618">
                  <c:v>27995</c:v>
                </c:pt>
                <c:pt idx="4619">
                  <c:v>27996</c:v>
                </c:pt>
                <c:pt idx="4620">
                  <c:v>27997</c:v>
                </c:pt>
                <c:pt idx="4621">
                  <c:v>27998</c:v>
                </c:pt>
                <c:pt idx="4622">
                  <c:v>27999</c:v>
                </c:pt>
                <c:pt idx="4623">
                  <c:v>28000</c:v>
                </c:pt>
                <c:pt idx="4624">
                  <c:v>28001</c:v>
                </c:pt>
                <c:pt idx="4625">
                  <c:v>28002</c:v>
                </c:pt>
                <c:pt idx="4626">
                  <c:v>28003</c:v>
                </c:pt>
                <c:pt idx="4627">
                  <c:v>28004</c:v>
                </c:pt>
                <c:pt idx="4628">
                  <c:v>28005</c:v>
                </c:pt>
                <c:pt idx="4629">
                  <c:v>28006</c:v>
                </c:pt>
                <c:pt idx="4630">
                  <c:v>28007</c:v>
                </c:pt>
                <c:pt idx="4631">
                  <c:v>28008</c:v>
                </c:pt>
                <c:pt idx="4632">
                  <c:v>28009</c:v>
                </c:pt>
                <c:pt idx="4633">
                  <c:v>28010</c:v>
                </c:pt>
                <c:pt idx="4634">
                  <c:v>28011</c:v>
                </c:pt>
                <c:pt idx="4635">
                  <c:v>28012</c:v>
                </c:pt>
                <c:pt idx="4636">
                  <c:v>28013</c:v>
                </c:pt>
                <c:pt idx="4637">
                  <c:v>28014</c:v>
                </c:pt>
                <c:pt idx="4638">
                  <c:v>28015</c:v>
                </c:pt>
                <c:pt idx="4639">
                  <c:v>28016</c:v>
                </c:pt>
                <c:pt idx="4640">
                  <c:v>28017</c:v>
                </c:pt>
                <c:pt idx="4641">
                  <c:v>28018</c:v>
                </c:pt>
                <c:pt idx="4642">
                  <c:v>28019</c:v>
                </c:pt>
                <c:pt idx="4643">
                  <c:v>28020</c:v>
                </c:pt>
                <c:pt idx="4644">
                  <c:v>28021</c:v>
                </c:pt>
                <c:pt idx="4645">
                  <c:v>28022</c:v>
                </c:pt>
                <c:pt idx="4646">
                  <c:v>28023</c:v>
                </c:pt>
                <c:pt idx="4647">
                  <c:v>28024</c:v>
                </c:pt>
                <c:pt idx="4648">
                  <c:v>28025</c:v>
                </c:pt>
                <c:pt idx="4649">
                  <c:v>28026</c:v>
                </c:pt>
                <c:pt idx="4650">
                  <c:v>28027</c:v>
                </c:pt>
                <c:pt idx="4651">
                  <c:v>28028</c:v>
                </c:pt>
                <c:pt idx="4652">
                  <c:v>28029</c:v>
                </c:pt>
                <c:pt idx="4653">
                  <c:v>28030</c:v>
                </c:pt>
                <c:pt idx="4654">
                  <c:v>28031</c:v>
                </c:pt>
                <c:pt idx="4655">
                  <c:v>28032</c:v>
                </c:pt>
                <c:pt idx="4656">
                  <c:v>28033</c:v>
                </c:pt>
                <c:pt idx="4657">
                  <c:v>28034</c:v>
                </c:pt>
                <c:pt idx="4658">
                  <c:v>28035</c:v>
                </c:pt>
                <c:pt idx="4659">
                  <c:v>28036</c:v>
                </c:pt>
                <c:pt idx="4660">
                  <c:v>28037</c:v>
                </c:pt>
                <c:pt idx="4661">
                  <c:v>28038</c:v>
                </c:pt>
                <c:pt idx="4662">
                  <c:v>28039</c:v>
                </c:pt>
                <c:pt idx="4663">
                  <c:v>28040</c:v>
                </c:pt>
                <c:pt idx="4664">
                  <c:v>28041</c:v>
                </c:pt>
                <c:pt idx="4665">
                  <c:v>28042</c:v>
                </c:pt>
                <c:pt idx="4666">
                  <c:v>28043</c:v>
                </c:pt>
                <c:pt idx="4667">
                  <c:v>28044</c:v>
                </c:pt>
                <c:pt idx="4668">
                  <c:v>28045</c:v>
                </c:pt>
                <c:pt idx="4669">
                  <c:v>28046</c:v>
                </c:pt>
                <c:pt idx="4670">
                  <c:v>28047</c:v>
                </c:pt>
                <c:pt idx="4671">
                  <c:v>28048</c:v>
                </c:pt>
                <c:pt idx="4672">
                  <c:v>28049</c:v>
                </c:pt>
                <c:pt idx="4673">
                  <c:v>28050</c:v>
                </c:pt>
                <c:pt idx="4674">
                  <c:v>28051</c:v>
                </c:pt>
                <c:pt idx="4675">
                  <c:v>28052</c:v>
                </c:pt>
                <c:pt idx="4676">
                  <c:v>28053</c:v>
                </c:pt>
                <c:pt idx="4677">
                  <c:v>28054</c:v>
                </c:pt>
                <c:pt idx="4678">
                  <c:v>28055</c:v>
                </c:pt>
                <c:pt idx="4679">
                  <c:v>28056</c:v>
                </c:pt>
                <c:pt idx="4680">
                  <c:v>28057</c:v>
                </c:pt>
                <c:pt idx="4681">
                  <c:v>28058</c:v>
                </c:pt>
                <c:pt idx="4682">
                  <c:v>28059</c:v>
                </c:pt>
                <c:pt idx="4683">
                  <c:v>28060</c:v>
                </c:pt>
                <c:pt idx="4684">
                  <c:v>28061</c:v>
                </c:pt>
                <c:pt idx="4685">
                  <c:v>28062</c:v>
                </c:pt>
                <c:pt idx="4686">
                  <c:v>28063</c:v>
                </c:pt>
                <c:pt idx="4687">
                  <c:v>28064</c:v>
                </c:pt>
                <c:pt idx="4688">
                  <c:v>28065</c:v>
                </c:pt>
                <c:pt idx="4689">
                  <c:v>28066</c:v>
                </c:pt>
                <c:pt idx="4690">
                  <c:v>28067</c:v>
                </c:pt>
                <c:pt idx="4691">
                  <c:v>28068</c:v>
                </c:pt>
                <c:pt idx="4692">
                  <c:v>28069</c:v>
                </c:pt>
                <c:pt idx="4693">
                  <c:v>28070</c:v>
                </c:pt>
                <c:pt idx="4694">
                  <c:v>28071</c:v>
                </c:pt>
                <c:pt idx="4695">
                  <c:v>28072</c:v>
                </c:pt>
                <c:pt idx="4696">
                  <c:v>28073</c:v>
                </c:pt>
                <c:pt idx="4697">
                  <c:v>28074</c:v>
                </c:pt>
                <c:pt idx="4698">
                  <c:v>28075</c:v>
                </c:pt>
                <c:pt idx="4699">
                  <c:v>28076</c:v>
                </c:pt>
                <c:pt idx="4700">
                  <c:v>28077</c:v>
                </c:pt>
                <c:pt idx="4701">
                  <c:v>28078</c:v>
                </c:pt>
                <c:pt idx="4702">
                  <c:v>28079</c:v>
                </c:pt>
                <c:pt idx="4703">
                  <c:v>28080</c:v>
                </c:pt>
                <c:pt idx="4704">
                  <c:v>28081</c:v>
                </c:pt>
                <c:pt idx="4705">
                  <c:v>28082</c:v>
                </c:pt>
                <c:pt idx="4706">
                  <c:v>28083</c:v>
                </c:pt>
                <c:pt idx="4707">
                  <c:v>28084</c:v>
                </c:pt>
                <c:pt idx="4708">
                  <c:v>28085</c:v>
                </c:pt>
                <c:pt idx="4709">
                  <c:v>28086</c:v>
                </c:pt>
                <c:pt idx="4710">
                  <c:v>28087</c:v>
                </c:pt>
                <c:pt idx="4711">
                  <c:v>28088</c:v>
                </c:pt>
                <c:pt idx="4712">
                  <c:v>28089</c:v>
                </c:pt>
                <c:pt idx="4713">
                  <c:v>28090</c:v>
                </c:pt>
                <c:pt idx="4714">
                  <c:v>28091</c:v>
                </c:pt>
                <c:pt idx="4715">
                  <c:v>28092</c:v>
                </c:pt>
                <c:pt idx="4716">
                  <c:v>28093</c:v>
                </c:pt>
                <c:pt idx="4717">
                  <c:v>28094</c:v>
                </c:pt>
                <c:pt idx="4718">
                  <c:v>28095</c:v>
                </c:pt>
                <c:pt idx="4719">
                  <c:v>28096</c:v>
                </c:pt>
                <c:pt idx="4720">
                  <c:v>28097</c:v>
                </c:pt>
                <c:pt idx="4721">
                  <c:v>28098</c:v>
                </c:pt>
                <c:pt idx="4722">
                  <c:v>28099</c:v>
                </c:pt>
                <c:pt idx="4723">
                  <c:v>28100</c:v>
                </c:pt>
                <c:pt idx="4724">
                  <c:v>28101</c:v>
                </c:pt>
                <c:pt idx="4725">
                  <c:v>28102</c:v>
                </c:pt>
                <c:pt idx="4726">
                  <c:v>28103</c:v>
                </c:pt>
                <c:pt idx="4727">
                  <c:v>28104</c:v>
                </c:pt>
                <c:pt idx="4728">
                  <c:v>28105</c:v>
                </c:pt>
                <c:pt idx="4729">
                  <c:v>28106</c:v>
                </c:pt>
                <c:pt idx="4730">
                  <c:v>28107</c:v>
                </c:pt>
                <c:pt idx="4731">
                  <c:v>28108</c:v>
                </c:pt>
                <c:pt idx="4732">
                  <c:v>28109</c:v>
                </c:pt>
                <c:pt idx="4733">
                  <c:v>28110</c:v>
                </c:pt>
                <c:pt idx="4734">
                  <c:v>28111</c:v>
                </c:pt>
                <c:pt idx="4735">
                  <c:v>28112</c:v>
                </c:pt>
                <c:pt idx="4736">
                  <c:v>28113</c:v>
                </c:pt>
                <c:pt idx="4737">
                  <c:v>28114</c:v>
                </c:pt>
                <c:pt idx="4738">
                  <c:v>28115</c:v>
                </c:pt>
                <c:pt idx="4739">
                  <c:v>28116</c:v>
                </c:pt>
                <c:pt idx="4740">
                  <c:v>28117</c:v>
                </c:pt>
                <c:pt idx="4741">
                  <c:v>28118</c:v>
                </c:pt>
                <c:pt idx="4742">
                  <c:v>28119</c:v>
                </c:pt>
                <c:pt idx="4743">
                  <c:v>28120</c:v>
                </c:pt>
                <c:pt idx="4744">
                  <c:v>28121</c:v>
                </c:pt>
                <c:pt idx="4745">
                  <c:v>28122</c:v>
                </c:pt>
                <c:pt idx="4746">
                  <c:v>28123</c:v>
                </c:pt>
                <c:pt idx="4747">
                  <c:v>28124</c:v>
                </c:pt>
                <c:pt idx="4748">
                  <c:v>28125</c:v>
                </c:pt>
                <c:pt idx="4749">
                  <c:v>28126</c:v>
                </c:pt>
                <c:pt idx="4750">
                  <c:v>28127</c:v>
                </c:pt>
                <c:pt idx="4751">
                  <c:v>28128</c:v>
                </c:pt>
                <c:pt idx="4752">
                  <c:v>28129</c:v>
                </c:pt>
                <c:pt idx="4753">
                  <c:v>28130</c:v>
                </c:pt>
                <c:pt idx="4754">
                  <c:v>28131</c:v>
                </c:pt>
                <c:pt idx="4755">
                  <c:v>28132</c:v>
                </c:pt>
                <c:pt idx="4756">
                  <c:v>28133</c:v>
                </c:pt>
                <c:pt idx="4757">
                  <c:v>28134</c:v>
                </c:pt>
                <c:pt idx="4758">
                  <c:v>28135</c:v>
                </c:pt>
                <c:pt idx="4759">
                  <c:v>28136</c:v>
                </c:pt>
                <c:pt idx="4760">
                  <c:v>28137</c:v>
                </c:pt>
                <c:pt idx="4761">
                  <c:v>28138</c:v>
                </c:pt>
                <c:pt idx="4762">
                  <c:v>28139</c:v>
                </c:pt>
                <c:pt idx="4763">
                  <c:v>28140</c:v>
                </c:pt>
                <c:pt idx="4764">
                  <c:v>28141</c:v>
                </c:pt>
                <c:pt idx="4765">
                  <c:v>28142</c:v>
                </c:pt>
                <c:pt idx="4766">
                  <c:v>28143</c:v>
                </c:pt>
                <c:pt idx="4767">
                  <c:v>28144</c:v>
                </c:pt>
                <c:pt idx="4768">
                  <c:v>28145</c:v>
                </c:pt>
                <c:pt idx="4769">
                  <c:v>28146</c:v>
                </c:pt>
                <c:pt idx="4770">
                  <c:v>28147</c:v>
                </c:pt>
                <c:pt idx="4771">
                  <c:v>28148</c:v>
                </c:pt>
                <c:pt idx="4772">
                  <c:v>28149</c:v>
                </c:pt>
                <c:pt idx="4773">
                  <c:v>28150</c:v>
                </c:pt>
                <c:pt idx="4774">
                  <c:v>28151</c:v>
                </c:pt>
                <c:pt idx="4775">
                  <c:v>28152</c:v>
                </c:pt>
                <c:pt idx="4776">
                  <c:v>28153</c:v>
                </c:pt>
                <c:pt idx="4777">
                  <c:v>28154</c:v>
                </c:pt>
                <c:pt idx="4778">
                  <c:v>28155</c:v>
                </c:pt>
                <c:pt idx="4779">
                  <c:v>28156</c:v>
                </c:pt>
                <c:pt idx="4780">
                  <c:v>28157</c:v>
                </c:pt>
                <c:pt idx="4781">
                  <c:v>28158</c:v>
                </c:pt>
                <c:pt idx="4782">
                  <c:v>28159</c:v>
                </c:pt>
                <c:pt idx="4783">
                  <c:v>28160</c:v>
                </c:pt>
                <c:pt idx="4784">
                  <c:v>28161</c:v>
                </c:pt>
                <c:pt idx="4785">
                  <c:v>28162</c:v>
                </c:pt>
                <c:pt idx="4786">
                  <c:v>28163</c:v>
                </c:pt>
                <c:pt idx="4787">
                  <c:v>28164</c:v>
                </c:pt>
                <c:pt idx="4788">
                  <c:v>28165</c:v>
                </c:pt>
                <c:pt idx="4789">
                  <c:v>28166</c:v>
                </c:pt>
                <c:pt idx="4790">
                  <c:v>28167</c:v>
                </c:pt>
                <c:pt idx="4791">
                  <c:v>28168</c:v>
                </c:pt>
                <c:pt idx="4792">
                  <c:v>28169</c:v>
                </c:pt>
                <c:pt idx="4793">
                  <c:v>28170</c:v>
                </c:pt>
                <c:pt idx="4794">
                  <c:v>28171</c:v>
                </c:pt>
                <c:pt idx="4795">
                  <c:v>28172</c:v>
                </c:pt>
                <c:pt idx="4796">
                  <c:v>28173</c:v>
                </c:pt>
                <c:pt idx="4797">
                  <c:v>28174</c:v>
                </c:pt>
                <c:pt idx="4798">
                  <c:v>28175</c:v>
                </c:pt>
                <c:pt idx="4799">
                  <c:v>28176</c:v>
                </c:pt>
                <c:pt idx="4800">
                  <c:v>28177</c:v>
                </c:pt>
                <c:pt idx="4801">
                  <c:v>28178</c:v>
                </c:pt>
                <c:pt idx="4802">
                  <c:v>28179</c:v>
                </c:pt>
                <c:pt idx="4803">
                  <c:v>28180</c:v>
                </c:pt>
                <c:pt idx="4804">
                  <c:v>28181</c:v>
                </c:pt>
                <c:pt idx="4805">
                  <c:v>28182</c:v>
                </c:pt>
                <c:pt idx="4806">
                  <c:v>28183</c:v>
                </c:pt>
                <c:pt idx="4807">
                  <c:v>28184</c:v>
                </c:pt>
                <c:pt idx="4808">
                  <c:v>28185</c:v>
                </c:pt>
                <c:pt idx="4809">
                  <c:v>28186</c:v>
                </c:pt>
                <c:pt idx="4810">
                  <c:v>28187</c:v>
                </c:pt>
                <c:pt idx="4811">
                  <c:v>28188</c:v>
                </c:pt>
                <c:pt idx="4812">
                  <c:v>28189</c:v>
                </c:pt>
                <c:pt idx="4813">
                  <c:v>28190</c:v>
                </c:pt>
                <c:pt idx="4814">
                  <c:v>28191</c:v>
                </c:pt>
                <c:pt idx="4815">
                  <c:v>28192</c:v>
                </c:pt>
                <c:pt idx="4816">
                  <c:v>28193</c:v>
                </c:pt>
                <c:pt idx="4817">
                  <c:v>28194</c:v>
                </c:pt>
                <c:pt idx="4818">
                  <c:v>28195</c:v>
                </c:pt>
                <c:pt idx="4819">
                  <c:v>28196</c:v>
                </c:pt>
                <c:pt idx="4820">
                  <c:v>28197</c:v>
                </c:pt>
                <c:pt idx="4821">
                  <c:v>28198</c:v>
                </c:pt>
                <c:pt idx="4822">
                  <c:v>28199</c:v>
                </c:pt>
                <c:pt idx="4823">
                  <c:v>28200</c:v>
                </c:pt>
                <c:pt idx="4824">
                  <c:v>28201</c:v>
                </c:pt>
                <c:pt idx="4825">
                  <c:v>28202</c:v>
                </c:pt>
                <c:pt idx="4826">
                  <c:v>28203</c:v>
                </c:pt>
                <c:pt idx="4827">
                  <c:v>28204</c:v>
                </c:pt>
                <c:pt idx="4828">
                  <c:v>28205</c:v>
                </c:pt>
                <c:pt idx="4829">
                  <c:v>28206</c:v>
                </c:pt>
                <c:pt idx="4830">
                  <c:v>28207</c:v>
                </c:pt>
                <c:pt idx="4831">
                  <c:v>28208</c:v>
                </c:pt>
                <c:pt idx="4832">
                  <c:v>28209</c:v>
                </c:pt>
                <c:pt idx="4833">
                  <c:v>28210</c:v>
                </c:pt>
                <c:pt idx="4834">
                  <c:v>28211</c:v>
                </c:pt>
                <c:pt idx="4835">
                  <c:v>28212</c:v>
                </c:pt>
                <c:pt idx="4836">
                  <c:v>28213</c:v>
                </c:pt>
                <c:pt idx="4837">
                  <c:v>28214</c:v>
                </c:pt>
                <c:pt idx="4838">
                  <c:v>28215</c:v>
                </c:pt>
                <c:pt idx="4839">
                  <c:v>28216</c:v>
                </c:pt>
                <c:pt idx="4840">
                  <c:v>28217</c:v>
                </c:pt>
                <c:pt idx="4841">
                  <c:v>28218</c:v>
                </c:pt>
                <c:pt idx="4842">
                  <c:v>28219</c:v>
                </c:pt>
                <c:pt idx="4843">
                  <c:v>28220</c:v>
                </c:pt>
                <c:pt idx="4844">
                  <c:v>28221</c:v>
                </c:pt>
                <c:pt idx="4845">
                  <c:v>28222</c:v>
                </c:pt>
                <c:pt idx="4846">
                  <c:v>28223</c:v>
                </c:pt>
                <c:pt idx="4847">
                  <c:v>28224</c:v>
                </c:pt>
                <c:pt idx="4848">
                  <c:v>28225</c:v>
                </c:pt>
                <c:pt idx="4849">
                  <c:v>28226</c:v>
                </c:pt>
                <c:pt idx="4850">
                  <c:v>28227</c:v>
                </c:pt>
                <c:pt idx="4851">
                  <c:v>28228</c:v>
                </c:pt>
                <c:pt idx="4852">
                  <c:v>28229</c:v>
                </c:pt>
                <c:pt idx="4853">
                  <c:v>28230</c:v>
                </c:pt>
                <c:pt idx="4854">
                  <c:v>28231</c:v>
                </c:pt>
                <c:pt idx="4855">
                  <c:v>28232</c:v>
                </c:pt>
                <c:pt idx="4856">
                  <c:v>28233</c:v>
                </c:pt>
                <c:pt idx="4857">
                  <c:v>28234</c:v>
                </c:pt>
                <c:pt idx="4858">
                  <c:v>28235</c:v>
                </c:pt>
                <c:pt idx="4859">
                  <c:v>28236</c:v>
                </c:pt>
                <c:pt idx="4860">
                  <c:v>28237</c:v>
                </c:pt>
                <c:pt idx="4861">
                  <c:v>28238</c:v>
                </c:pt>
                <c:pt idx="4862">
                  <c:v>28239</c:v>
                </c:pt>
                <c:pt idx="4863">
                  <c:v>28240</c:v>
                </c:pt>
                <c:pt idx="4864">
                  <c:v>28241</c:v>
                </c:pt>
                <c:pt idx="4865">
                  <c:v>28242</c:v>
                </c:pt>
                <c:pt idx="4866">
                  <c:v>28243</c:v>
                </c:pt>
                <c:pt idx="4867">
                  <c:v>28244</c:v>
                </c:pt>
                <c:pt idx="4868">
                  <c:v>28245</c:v>
                </c:pt>
                <c:pt idx="4869">
                  <c:v>28246</c:v>
                </c:pt>
                <c:pt idx="4870">
                  <c:v>28247</c:v>
                </c:pt>
                <c:pt idx="4871">
                  <c:v>28248</c:v>
                </c:pt>
                <c:pt idx="4872">
                  <c:v>28249</c:v>
                </c:pt>
                <c:pt idx="4873">
                  <c:v>28250</c:v>
                </c:pt>
                <c:pt idx="4874">
                  <c:v>28251</c:v>
                </c:pt>
                <c:pt idx="4875">
                  <c:v>28252</c:v>
                </c:pt>
                <c:pt idx="4876">
                  <c:v>28253</c:v>
                </c:pt>
                <c:pt idx="4877">
                  <c:v>28254</c:v>
                </c:pt>
                <c:pt idx="4878">
                  <c:v>28255</c:v>
                </c:pt>
                <c:pt idx="4879">
                  <c:v>28256</c:v>
                </c:pt>
                <c:pt idx="4880">
                  <c:v>28257</c:v>
                </c:pt>
                <c:pt idx="4881">
                  <c:v>28258</c:v>
                </c:pt>
                <c:pt idx="4882">
                  <c:v>28259</c:v>
                </c:pt>
                <c:pt idx="4883">
                  <c:v>28260</c:v>
                </c:pt>
                <c:pt idx="4884">
                  <c:v>28261</c:v>
                </c:pt>
                <c:pt idx="4885">
                  <c:v>28262</c:v>
                </c:pt>
                <c:pt idx="4886">
                  <c:v>28263</c:v>
                </c:pt>
                <c:pt idx="4887">
                  <c:v>28264</c:v>
                </c:pt>
                <c:pt idx="4888">
                  <c:v>28265</c:v>
                </c:pt>
                <c:pt idx="4889">
                  <c:v>28266</c:v>
                </c:pt>
                <c:pt idx="4890">
                  <c:v>28267</c:v>
                </c:pt>
                <c:pt idx="4891">
                  <c:v>28268</c:v>
                </c:pt>
                <c:pt idx="4892">
                  <c:v>28269</c:v>
                </c:pt>
                <c:pt idx="4893">
                  <c:v>28270</c:v>
                </c:pt>
                <c:pt idx="4894">
                  <c:v>28271</c:v>
                </c:pt>
                <c:pt idx="4895">
                  <c:v>28272</c:v>
                </c:pt>
                <c:pt idx="4896">
                  <c:v>28273</c:v>
                </c:pt>
                <c:pt idx="4897">
                  <c:v>28274</c:v>
                </c:pt>
                <c:pt idx="4898">
                  <c:v>28275</c:v>
                </c:pt>
                <c:pt idx="4899">
                  <c:v>28276</c:v>
                </c:pt>
                <c:pt idx="4900">
                  <c:v>28277</c:v>
                </c:pt>
                <c:pt idx="4901">
                  <c:v>28278</c:v>
                </c:pt>
                <c:pt idx="4902">
                  <c:v>28279</c:v>
                </c:pt>
                <c:pt idx="4903">
                  <c:v>28280</c:v>
                </c:pt>
                <c:pt idx="4904">
                  <c:v>28281</c:v>
                </c:pt>
                <c:pt idx="4905">
                  <c:v>28282</c:v>
                </c:pt>
                <c:pt idx="4906">
                  <c:v>28283</c:v>
                </c:pt>
                <c:pt idx="4907">
                  <c:v>28284</c:v>
                </c:pt>
                <c:pt idx="4908">
                  <c:v>28285</c:v>
                </c:pt>
                <c:pt idx="4909">
                  <c:v>28286</c:v>
                </c:pt>
                <c:pt idx="4910">
                  <c:v>28287</c:v>
                </c:pt>
                <c:pt idx="4911">
                  <c:v>28288</c:v>
                </c:pt>
                <c:pt idx="4912">
                  <c:v>28289</c:v>
                </c:pt>
                <c:pt idx="4913">
                  <c:v>28290</c:v>
                </c:pt>
                <c:pt idx="4914">
                  <c:v>28291</c:v>
                </c:pt>
                <c:pt idx="4915">
                  <c:v>28292</c:v>
                </c:pt>
                <c:pt idx="4916">
                  <c:v>28293</c:v>
                </c:pt>
                <c:pt idx="4917">
                  <c:v>28294</c:v>
                </c:pt>
                <c:pt idx="4918">
                  <c:v>28295</c:v>
                </c:pt>
                <c:pt idx="4919">
                  <c:v>28296</c:v>
                </c:pt>
                <c:pt idx="4920">
                  <c:v>28297</c:v>
                </c:pt>
                <c:pt idx="4921">
                  <c:v>28298</c:v>
                </c:pt>
                <c:pt idx="4922">
                  <c:v>28299</c:v>
                </c:pt>
                <c:pt idx="4923">
                  <c:v>28300</c:v>
                </c:pt>
                <c:pt idx="4924">
                  <c:v>28301</c:v>
                </c:pt>
                <c:pt idx="4925">
                  <c:v>28302</c:v>
                </c:pt>
                <c:pt idx="4926">
                  <c:v>28303</c:v>
                </c:pt>
                <c:pt idx="4927">
                  <c:v>28304</c:v>
                </c:pt>
                <c:pt idx="4928">
                  <c:v>28305</c:v>
                </c:pt>
                <c:pt idx="4929">
                  <c:v>28306</c:v>
                </c:pt>
                <c:pt idx="4930">
                  <c:v>28307</c:v>
                </c:pt>
                <c:pt idx="4931">
                  <c:v>28308</c:v>
                </c:pt>
                <c:pt idx="4932">
                  <c:v>28309</c:v>
                </c:pt>
                <c:pt idx="4933">
                  <c:v>28310</c:v>
                </c:pt>
                <c:pt idx="4934">
                  <c:v>28311</c:v>
                </c:pt>
                <c:pt idx="4935">
                  <c:v>28312</c:v>
                </c:pt>
                <c:pt idx="4936">
                  <c:v>28313</c:v>
                </c:pt>
                <c:pt idx="4937">
                  <c:v>28314</c:v>
                </c:pt>
                <c:pt idx="4938">
                  <c:v>28315</c:v>
                </c:pt>
                <c:pt idx="4939">
                  <c:v>28316</c:v>
                </c:pt>
                <c:pt idx="4940">
                  <c:v>28317</c:v>
                </c:pt>
                <c:pt idx="4941">
                  <c:v>28318</c:v>
                </c:pt>
                <c:pt idx="4942">
                  <c:v>28319</c:v>
                </c:pt>
                <c:pt idx="4943">
                  <c:v>28320</c:v>
                </c:pt>
                <c:pt idx="4944">
                  <c:v>28321</c:v>
                </c:pt>
                <c:pt idx="4945">
                  <c:v>28322</c:v>
                </c:pt>
                <c:pt idx="4946">
                  <c:v>28323</c:v>
                </c:pt>
                <c:pt idx="4947">
                  <c:v>28324</c:v>
                </c:pt>
                <c:pt idx="4948">
                  <c:v>28325</c:v>
                </c:pt>
                <c:pt idx="4949">
                  <c:v>28326</c:v>
                </c:pt>
                <c:pt idx="4950">
                  <c:v>28327</c:v>
                </c:pt>
                <c:pt idx="4951">
                  <c:v>28328</c:v>
                </c:pt>
                <c:pt idx="4952">
                  <c:v>28329</c:v>
                </c:pt>
                <c:pt idx="4953">
                  <c:v>28330</c:v>
                </c:pt>
                <c:pt idx="4954">
                  <c:v>28331</c:v>
                </c:pt>
                <c:pt idx="4955">
                  <c:v>28332</c:v>
                </c:pt>
                <c:pt idx="4956">
                  <c:v>28333</c:v>
                </c:pt>
                <c:pt idx="4957">
                  <c:v>28334</c:v>
                </c:pt>
                <c:pt idx="4958">
                  <c:v>28335</c:v>
                </c:pt>
                <c:pt idx="4959">
                  <c:v>28336</c:v>
                </c:pt>
                <c:pt idx="4960">
                  <c:v>28337</c:v>
                </c:pt>
                <c:pt idx="4961">
                  <c:v>28338</c:v>
                </c:pt>
                <c:pt idx="4962">
                  <c:v>28339</c:v>
                </c:pt>
                <c:pt idx="4963">
                  <c:v>28340</c:v>
                </c:pt>
                <c:pt idx="4964">
                  <c:v>28341</c:v>
                </c:pt>
                <c:pt idx="4965">
                  <c:v>28342</c:v>
                </c:pt>
                <c:pt idx="4966">
                  <c:v>28343</c:v>
                </c:pt>
                <c:pt idx="4967">
                  <c:v>28344</c:v>
                </c:pt>
                <c:pt idx="4968">
                  <c:v>28345</c:v>
                </c:pt>
                <c:pt idx="4969">
                  <c:v>28346</c:v>
                </c:pt>
                <c:pt idx="4970">
                  <c:v>28347</c:v>
                </c:pt>
                <c:pt idx="4971">
                  <c:v>28348</c:v>
                </c:pt>
                <c:pt idx="4972">
                  <c:v>28349</c:v>
                </c:pt>
                <c:pt idx="4973">
                  <c:v>28350</c:v>
                </c:pt>
                <c:pt idx="4974">
                  <c:v>28351</c:v>
                </c:pt>
                <c:pt idx="4975">
                  <c:v>28352</c:v>
                </c:pt>
                <c:pt idx="4976">
                  <c:v>28353</c:v>
                </c:pt>
                <c:pt idx="4977">
                  <c:v>28354</c:v>
                </c:pt>
                <c:pt idx="4978">
                  <c:v>28355</c:v>
                </c:pt>
                <c:pt idx="4979">
                  <c:v>28356</c:v>
                </c:pt>
                <c:pt idx="4980">
                  <c:v>28357</c:v>
                </c:pt>
                <c:pt idx="4981">
                  <c:v>28358</c:v>
                </c:pt>
                <c:pt idx="4982">
                  <c:v>28359</c:v>
                </c:pt>
                <c:pt idx="4983">
                  <c:v>28360</c:v>
                </c:pt>
                <c:pt idx="4984">
                  <c:v>28361</c:v>
                </c:pt>
                <c:pt idx="4985">
                  <c:v>28362</c:v>
                </c:pt>
                <c:pt idx="4986">
                  <c:v>28363</c:v>
                </c:pt>
                <c:pt idx="4987">
                  <c:v>28364</c:v>
                </c:pt>
                <c:pt idx="4988">
                  <c:v>28365</c:v>
                </c:pt>
                <c:pt idx="4989">
                  <c:v>28366</c:v>
                </c:pt>
                <c:pt idx="4990">
                  <c:v>28367</c:v>
                </c:pt>
                <c:pt idx="4991">
                  <c:v>28368</c:v>
                </c:pt>
                <c:pt idx="4992">
                  <c:v>28369</c:v>
                </c:pt>
                <c:pt idx="4993">
                  <c:v>28370</c:v>
                </c:pt>
                <c:pt idx="4994">
                  <c:v>28371</c:v>
                </c:pt>
                <c:pt idx="4995">
                  <c:v>28372</c:v>
                </c:pt>
                <c:pt idx="4996">
                  <c:v>28373</c:v>
                </c:pt>
                <c:pt idx="4997">
                  <c:v>28374</c:v>
                </c:pt>
                <c:pt idx="4998">
                  <c:v>28375</c:v>
                </c:pt>
                <c:pt idx="4999">
                  <c:v>28376</c:v>
                </c:pt>
                <c:pt idx="5000">
                  <c:v>28377</c:v>
                </c:pt>
                <c:pt idx="5001">
                  <c:v>28378</c:v>
                </c:pt>
                <c:pt idx="5002">
                  <c:v>28379</c:v>
                </c:pt>
                <c:pt idx="5003">
                  <c:v>28380</c:v>
                </c:pt>
                <c:pt idx="5004">
                  <c:v>28381</c:v>
                </c:pt>
                <c:pt idx="5005">
                  <c:v>28382</c:v>
                </c:pt>
                <c:pt idx="5006">
                  <c:v>28383</c:v>
                </c:pt>
                <c:pt idx="5007">
                  <c:v>28384</c:v>
                </c:pt>
                <c:pt idx="5008">
                  <c:v>28385</c:v>
                </c:pt>
                <c:pt idx="5009">
                  <c:v>28386</c:v>
                </c:pt>
                <c:pt idx="5010">
                  <c:v>28387</c:v>
                </c:pt>
                <c:pt idx="5011">
                  <c:v>28388</c:v>
                </c:pt>
                <c:pt idx="5012">
                  <c:v>28389</c:v>
                </c:pt>
                <c:pt idx="5013">
                  <c:v>28390</c:v>
                </c:pt>
                <c:pt idx="5014">
                  <c:v>28391</c:v>
                </c:pt>
                <c:pt idx="5015">
                  <c:v>28392</c:v>
                </c:pt>
                <c:pt idx="5016">
                  <c:v>28393</c:v>
                </c:pt>
                <c:pt idx="5017">
                  <c:v>28394</c:v>
                </c:pt>
                <c:pt idx="5018">
                  <c:v>28395</c:v>
                </c:pt>
                <c:pt idx="5019">
                  <c:v>28396</c:v>
                </c:pt>
                <c:pt idx="5020">
                  <c:v>28397</c:v>
                </c:pt>
                <c:pt idx="5021">
                  <c:v>28398</c:v>
                </c:pt>
                <c:pt idx="5022">
                  <c:v>28399</c:v>
                </c:pt>
                <c:pt idx="5023">
                  <c:v>28400</c:v>
                </c:pt>
                <c:pt idx="5024">
                  <c:v>28401</c:v>
                </c:pt>
                <c:pt idx="5025">
                  <c:v>28402</c:v>
                </c:pt>
                <c:pt idx="5026">
                  <c:v>28403</c:v>
                </c:pt>
                <c:pt idx="5027">
                  <c:v>28404</c:v>
                </c:pt>
                <c:pt idx="5028">
                  <c:v>28405</c:v>
                </c:pt>
                <c:pt idx="5029">
                  <c:v>28406</c:v>
                </c:pt>
                <c:pt idx="5030">
                  <c:v>28407</c:v>
                </c:pt>
                <c:pt idx="5031">
                  <c:v>28408</c:v>
                </c:pt>
                <c:pt idx="5032">
                  <c:v>28409</c:v>
                </c:pt>
                <c:pt idx="5033">
                  <c:v>28410</c:v>
                </c:pt>
                <c:pt idx="5034">
                  <c:v>28411</c:v>
                </c:pt>
                <c:pt idx="5035">
                  <c:v>28412</c:v>
                </c:pt>
                <c:pt idx="5036">
                  <c:v>28413</c:v>
                </c:pt>
                <c:pt idx="5037">
                  <c:v>28414</c:v>
                </c:pt>
                <c:pt idx="5038">
                  <c:v>28415</c:v>
                </c:pt>
                <c:pt idx="5039">
                  <c:v>28416</c:v>
                </c:pt>
                <c:pt idx="5040">
                  <c:v>28417</c:v>
                </c:pt>
                <c:pt idx="5041">
                  <c:v>28418</c:v>
                </c:pt>
                <c:pt idx="5042">
                  <c:v>28419</c:v>
                </c:pt>
                <c:pt idx="5043">
                  <c:v>28420</c:v>
                </c:pt>
                <c:pt idx="5044">
                  <c:v>28421</c:v>
                </c:pt>
                <c:pt idx="5045">
                  <c:v>28422</c:v>
                </c:pt>
                <c:pt idx="5046">
                  <c:v>28423</c:v>
                </c:pt>
                <c:pt idx="5047">
                  <c:v>28424</c:v>
                </c:pt>
                <c:pt idx="5048">
                  <c:v>28425</c:v>
                </c:pt>
                <c:pt idx="5049">
                  <c:v>28426</c:v>
                </c:pt>
                <c:pt idx="5050">
                  <c:v>28427</c:v>
                </c:pt>
                <c:pt idx="5051">
                  <c:v>28428</c:v>
                </c:pt>
                <c:pt idx="5052">
                  <c:v>28429</c:v>
                </c:pt>
                <c:pt idx="5053">
                  <c:v>28430</c:v>
                </c:pt>
                <c:pt idx="5054">
                  <c:v>28431</c:v>
                </c:pt>
                <c:pt idx="5055">
                  <c:v>28432</c:v>
                </c:pt>
                <c:pt idx="5056">
                  <c:v>28433</c:v>
                </c:pt>
                <c:pt idx="5057">
                  <c:v>28434</c:v>
                </c:pt>
                <c:pt idx="5058">
                  <c:v>28435</c:v>
                </c:pt>
                <c:pt idx="5059">
                  <c:v>28436</c:v>
                </c:pt>
                <c:pt idx="5060">
                  <c:v>28437</c:v>
                </c:pt>
                <c:pt idx="5061">
                  <c:v>28438</c:v>
                </c:pt>
                <c:pt idx="5062">
                  <c:v>28439</c:v>
                </c:pt>
                <c:pt idx="5063">
                  <c:v>28440</c:v>
                </c:pt>
                <c:pt idx="5064">
                  <c:v>28441</c:v>
                </c:pt>
                <c:pt idx="5065">
                  <c:v>28442</c:v>
                </c:pt>
                <c:pt idx="5066">
                  <c:v>28443</c:v>
                </c:pt>
                <c:pt idx="5067">
                  <c:v>28444</c:v>
                </c:pt>
                <c:pt idx="5068">
                  <c:v>28445</c:v>
                </c:pt>
                <c:pt idx="5069">
                  <c:v>28446</c:v>
                </c:pt>
                <c:pt idx="5070">
                  <c:v>28447</c:v>
                </c:pt>
                <c:pt idx="5071">
                  <c:v>28448</c:v>
                </c:pt>
                <c:pt idx="5072">
                  <c:v>28449</c:v>
                </c:pt>
                <c:pt idx="5073">
                  <c:v>28450</c:v>
                </c:pt>
                <c:pt idx="5074">
                  <c:v>28451</c:v>
                </c:pt>
                <c:pt idx="5075">
                  <c:v>28452</c:v>
                </c:pt>
                <c:pt idx="5076">
                  <c:v>28453</c:v>
                </c:pt>
                <c:pt idx="5077">
                  <c:v>28454</c:v>
                </c:pt>
                <c:pt idx="5078">
                  <c:v>28455</c:v>
                </c:pt>
                <c:pt idx="5079">
                  <c:v>28456</c:v>
                </c:pt>
                <c:pt idx="5080">
                  <c:v>28457</c:v>
                </c:pt>
                <c:pt idx="5081">
                  <c:v>28458</c:v>
                </c:pt>
                <c:pt idx="5082">
                  <c:v>28459</c:v>
                </c:pt>
                <c:pt idx="5083">
                  <c:v>28460</c:v>
                </c:pt>
                <c:pt idx="5084">
                  <c:v>28461</c:v>
                </c:pt>
                <c:pt idx="5085">
                  <c:v>28462</c:v>
                </c:pt>
                <c:pt idx="5086">
                  <c:v>28463</c:v>
                </c:pt>
                <c:pt idx="5087">
                  <c:v>28464</c:v>
                </c:pt>
                <c:pt idx="5088">
                  <c:v>28465</c:v>
                </c:pt>
                <c:pt idx="5089">
                  <c:v>28466</c:v>
                </c:pt>
                <c:pt idx="5090">
                  <c:v>28467</c:v>
                </c:pt>
                <c:pt idx="5091">
                  <c:v>28468</c:v>
                </c:pt>
                <c:pt idx="5092">
                  <c:v>28469</c:v>
                </c:pt>
                <c:pt idx="5093">
                  <c:v>28470</c:v>
                </c:pt>
                <c:pt idx="5094">
                  <c:v>28471</c:v>
                </c:pt>
                <c:pt idx="5095">
                  <c:v>28472</c:v>
                </c:pt>
                <c:pt idx="5096">
                  <c:v>28473</c:v>
                </c:pt>
                <c:pt idx="5097">
                  <c:v>28474</c:v>
                </c:pt>
                <c:pt idx="5098">
                  <c:v>28475</c:v>
                </c:pt>
                <c:pt idx="5099">
                  <c:v>28476</c:v>
                </c:pt>
                <c:pt idx="5100">
                  <c:v>28477</c:v>
                </c:pt>
                <c:pt idx="5101">
                  <c:v>28478</c:v>
                </c:pt>
                <c:pt idx="5102">
                  <c:v>28479</c:v>
                </c:pt>
                <c:pt idx="5103">
                  <c:v>28480</c:v>
                </c:pt>
                <c:pt idx="5104">
                  <c:v>28481</c:v>
                </c:pt>
                <c:pt idx="5105">
                  <c:v>28482</c:v>
                </c:pt>
                <c:pt idx="5106">
                  <c:v>28483</c:v>
                </c:pt>
                <c:pt idx="5107">
                  <c:v>28484</c:v>
                </c:pt>
                <c:pt idx="5108">
                  <c:v>28485</c:v>
                </c:pt>
                <c:pt idx="5109">
                  <c:v>28486</c:v>
                </c:pt>
                <c:pt idx="5110">
                  <c:v>28487</c:v>
                </c:pt>
                <c:pt idx="5111">
                  <c:v>28488</c:v>
                </c:pt>
                <c:pt idx="5112">
                  <c:v>28489</c:v>
                </c:pt>
                <c:pt idx="5113">
                  <c:v>28490</c:v>
                </c:pt>
                <c:pt idx="5114">
                  <c:v>28491</c:v>
                </c:pt>
                <c:pt idx="5115">
                  <c:v>28492</c:v>
                </c:pt>
                <c:pt idx="5116">
                  <c:v>28493</c:v>
                </c:pt>
                <c:pt idx="5117">
                  <c:v>28494</c:v>
                </c:pt>
                <c:pt idx="5118">
                  <c:v>28495</c:v>
                </c:pt>
                <c:pt idx="5119">
                  <c:v>28496</c:v>
                </c:pt>
                <c:pt idx="5120">
                  <c:v>28497</c:v>
                </c:pt>
                <c:pt idx="5121">
                  <c:v>28498</c:v>
                </c:pt>
                <c:pt idx="5122">
                  <c:v>28499</c:v>
                </c:pt>
                <c:pt idx="5123">
                  <c:v>28500</c:v>
                </c:pt>
                <c:pt idx="5124">
                  <c:v>28501</c:v>
                </c:pt>
                <c:pt idx="5125">
                  <c:v>28502</c:v>
                </c:pt>
                <c:pt idx="5126">
                  <c:v>28503</c:v>
                </c:pt>
                <c:pt idx="5127">
                  <c:v>28504</c:v>
                </c:pt>
                <c:pt idx="5128">
                  <c:v>28505</c:v>
                </c:pt>
                <c:pt idx="5129">
                  <c:v>28506</c:v>
                </c:pt>
                <c:pt idx="5130">
                  <c:v>28507</c:v>
                </c:pt>
                <c:pt idx="5131">
                  <c:v>28508</c:v>
                </c:pt>
                <c:pt idx="5132">
                  <c:v>28509</c:v>
                </c:pt>
                <c:pt idx="5133">
                  <c:v>28510</c:v>
                </c:pt>
                <c:pt idx="5134">
                  <c:v>28511</c:v>
                </c:pt>
                <c:pt idx="5135">
                  <c:v>28512</c:v>
                </c:pt>
                <c:pt idx="5136">
                  <c:v>28513</c:v>
                </c:pt>
                <c:pt idx="5137">
                  <c:v>28514</c:v>
                </c:pt>
                <c:pt idx="5138">
                  <c:v>28515</c:v>
                </c:pt>
                <c:pt idx="5139">
                  <c:v>28516</c:v>
                </c:pt>
                <c:pt idx="5140">
                  <c:v>28517</c:v>
                </c:pt>
                <c:pt idx="5141">
                  <c:v>28518</c:v>
                </c:pt>
                <c:pt idx="5142">
                  <c:v>28519</c:v>
                </c:pt>
                <c:pt idx="5143">
                  <c:v>28520</c:v>
                </c:pt>
                <c:pt idx="5144">
                  <c:v>28521</c:v>
                </c:pt>
                <c:pt idx="5145">
                  <c:v>28522</c:v>
                </c:pt>
                <c:pt idx="5146">
                  <c:v>28523</c:v>
                </c:pt>
                <c:pt idx="5147">
                  <c:v>28524</c:v>
                </c:pt>
                <c:pt idx="5148">
                  <c:v>28525</c:v>
                </c:pt>
                <c:pt idx="5149">
                  <c:v>28526</c:v>
                </c:pt>
                <c:pt idx="5150">
                  <c:v>28527</c:v>
                </c:pt>
                <c:pt idx="5151">
                  <c:v>28528</c:v>
                </c:pt>
                <c:pt idx="5152">
                  <c:v>28529</c:v>
                </c:pt>
                <c:pt idx="5153">
                  <c:v>28530</c:v>
                </c:pt>
                <c:pt idx="5154">
                  <c:v>28531</c:v>
                </c:pt>
                <c:pt idx="5155">
                  <c:v>28532</c:v>
                </c:pt>
                <c:pt idx="5156">
                  <c:v>28533</c:v>
                </c:pt>
                <c:pt idx="5157">
                  <c:v>28534</c:v>
                </c:pt>
                <c:pt idx="5158">
                  <c:v>28535</c:v>
                </c:pt>
                <c:pt idx="5159">
                  <c:v>28536</c:v>
                </c:pt>
                <c:pt idx="5160">
                  <c:v>28537</c:v>
                </c:pt>
                <c:pt idx="5161">
                  <c:v>28538</c:v>
                </c:pt>
                <c:pt idx="5162">
                  <c:v>28539</c:v>
                </c:pt>
                <c:pt idx="5163">
                  <c:v>28540</c:v>
                </c:pt>
                <c:pt idx="5164">
                  <c:v>28541</c:v>
                </c:pt>
                <c:pt idx="5165">
                  <c:v>28542</c:v>
                </c:pt>
                <c:pt idx="5166">
                  <c:v>28543</c:v>
                </c:pt>
                <c:pt idx="5167">
                  <c:v>28544</c:v>
                </c:pt>
                <c:pt idx="5168">
                  <c:v>28545</c:v>
                </c:pt>
                <c:pt idx="5169">
                  <c:v>28546</c:v>
                </c:pt>
                <c:pt idx="5170">
                  <c:v>28547</c:v>
                </c:pt>
                <c:pt idx="5171">
                  <c:v>28548</c:v>
                </c:pt>
                <c:pt idx="5172">
                  <c:v>28549</c:v>
                </c:pt>
                <c:pt idx="5173">
                  <c:v>28550</c:v>
                </c:pt>
                <c:pt idx="5174">
                  <c:v>28551</c:v>
                </c:pt>
                <c:pt idx="5175">
                  <c:v>28552</c:v>
                </c:pt>
                <c:pt idx="5176">
                  <c:v>28553</c:v>
                </c:pt>
                <c:pt idx="5177">
                  <c:v>28554</c:v>
                </c:pt>
                <c:pt idx="5178">
                  <c:v>28555</c:v>
                </c:pt>
                <c:pt idx="5179">
                  <c:v>28556</c:v>
                </c:pt>
                <c:pt idx="5180">
                  <c:v>28557</c:v>
                </c:pt>
                <c:pt idx="5181">
                  <c:v>28558</c:v>
                </c:pt>
                <c:pt idx="5182">
                  <c:v>28559</c:v>
                </c:pt>
                <c:pt idx="5183">
                  <c:v>28560</c:v>
                </c:pt>
                <c:pt idx="5184">
                  <c:v>28561</c:v>
                </c:pt>
                <c:pt idx="5185">
                  <c:v>28562</c:v>
                </c:pt>
                <c:pt idx="5186">
                  <c:v>28563</c:v>
                </c:pt>
                <c:pt idx="5187">
                  <c:v>28564</c:v>
                </c:pt>
                <c:pt idx="5188">
                  <c:v>28565</c:v>
                </c:pt>
                <c:pt idx="5189">
                  <c:v>28566</c:v>
                </c:pt>
                <c:pt idx="5190">
                  <c:v>28567</c:v>
                </c:pt>
                <c:pt idx="5191">
                  <c:v>28568</c:v>
                </c:pt>
                <c:pt idx="5192">
                  <c:v>28569</c:v>
                </c:pt>
                <c:pt idx="5193">
                  <c:v>28570</c:v>
                </c:pt>
                <c:pt idx="5194">
                  <c:v>28571</c:v>
                </c:pt>
                <c:pt idx="5195">
                  <c:v>28572</c:v>
                </c:pt>
                <c:pt idx="5196">
                  <c:v>28573</c:v>
                </c:pt>
                <c:pt idx="5197">
                  <c:v>28574</c:v>
                </c:pt>
                <c:pt idx="5198">
                  <c:v>28575</c:v>
                </c:pt>
                <c:pt idx="5199">
                  <c:v>28576</c:v>
                </c:pt>
                <c:pt idx="5200">
                  <c:v>28577</c:v>
                </c:pt>
                <c:pt idx="5201">
                  <c:v>28578</c:v>
                </c:pt>
                <c:pt idx="5202">
                  <c:v>28579</c:v>
                </c:pt>
                <c:pt idx="5203">
                  <c:v>28580</c:v>
                </c:pt>
                <c:pt idx="5204">
                  <c:v>28581</c:v>
                </c:pt>
                <c:pt idx="5205">
                  <c:v>28582</c:v>
                </c:pt>
                <c:pt idx="5206">
                  <c:v>28583</c:v>
                </c:pt>
                <c:pt idx="5207">
                  <c:v>28584</c:v>
                </c:pt>
                <c:pt idx="5208">
                  <c:v>28585</c:v>
                </c:pt>
                <c:pt idx="5209">
                  <c:v>28586</c:v>
                </c:pt>
                <c:pt idx="5210">
                  <c:v>28587</c:v>
                </c:pt>
                <c:pt idx="5211">
                  <c:v>28588</c:v>
                </c:pt>
                <c:pt idx="5212">
                  <c:v>28589</c:v>
                </c:pt>
                <c:pt idx="5213">
                  <c:v>28590</c:v>
                </c:pt>
                <c:pt idx="5214">
                  <c:v>28591</c:v>
                </c:pt>
                <c:pt idx="5215">
                  <c:v>28592</c:v>
                </c:pt>
                <c:pt idx="5216">
                  <c:v>28593</c:v>
                </c:pt>
                <c:pt idx="5217">
                  <c:v>28594</c:v>
                </c:pt>
                <c:pt idx="5218">
                  <c:v>28595</c:v>
                </c:pt>
                <c:pt idx="5219">
                  <c:v>28596</c:v>
                </c:pt>
                <c:pt idx="5220">
                  <c:v>28597</c:v>
                </c:pt>
                <c:pt idx="5221">
                  <c:v>28598</c:v>
                </c:pt>
                <c:pt idx="5222">
                  <c:v>28599</c:v>
                </c:pt>
                <c:pt idx="5223">
                  <c:v>28600</c:v>
                </c:pt>
                <c:pt idx="5224">
                  <c:v>28601</c:v>
                </c:pt>
                <c:pt idx="5225">
                  <c:v>28602</c:v>
                </c:pt>
                <c:pt idx="5226">
                  <c:v>28603</c:v>
                </c:pt>
                <c:pt idx="5227">
                  <c:v>28604</c:v>
                </c:pt>
                <c:pt idx="5228">
                  <c:v>28605</c:v>
                </c:pt>
                <c:pt idx="5229">
                  <c:v>28606</c:v>
                </c:pt>
                <c:pt idx="5230">
                  <c:v>28607</c:v>
                </c:pt>
                <c:pt idx="5231">
                  <c:v>28608</c:v>
                </c:pt>
                <c:pt idx="5232">
                  <c:v>28609</c:v>
                </c:pt>
                <c:pt idx="5233">
                  <c:v>28610</c:v>
                </c:pt>
                <c:pt idx="5234">
                  <c:v>28611</c:v>
                </c:pt>
                <c:pt idx="5235">
                  <c:v>28612</c:v>
                </c:pt>
                <c:pt idx="5236">
                  <c:v>28613</c:v>
                </c:pt>
                <c:pt idx="5237">
                  <c:v>28614</c:v>
                </c:pt>
                <c:pt idx="5238">
                  <c:v>28615</c:v>
                </c:pt>
                <c:pt idx="5239">
                  <c:v>28616</c:v>
                </c:pt>
                <c:pt idx="5240">
                  <c:v>28617</c:v>
                </c:pt>
                <c:pt idx="5241">
                  <c:v>28618</c:v>
                </c:pt>
                <c:pt idx="5242">
                  <c:v>28619</c:v>
                </c:pt>
                <c:pt idx="5243">
                  <c:v>28620</c:v>
                </c:pt>
                <c:pt idx="5244">
                  <c:v>28621</c:v>
                </c:pt>
                <c:pt idx="5245">
                  <c:v>28622</c:v>
                </c:pt>
                <c:pt idx="5246">
                  <c:v>28623</c:v>
                </c:pt>
                <c:pt idx="5247">
                  <c:v>28624</c:v>
                </c:pt>
                <c:pt idx="5248">
                  <c:v>28625</c:v>
                </c:pt>
                <c:pt idx="5249">
                  <c:v>28626</c:v>
                </c:pt>
                <c:pt idx="5250">
                  <c:v>28627</c:v>
                </c:pt>
                <c:pt idx="5251">
                  <c:v>28628</c:v>
                </c:pt>
                <c:pt idx="5252">
                  <c:v>28629</c:v>
                </c:pt>
                <c:pt idx="5253">
                  <c:v>28630</c:v>
                </c:pt>
                <c:pt idx="5254">
                  <c:v>28631</c:v>
                </c:pt>
                <c:pt idx="5255">
                  <c:v>28632</c:v>
                </c:pt>
                <c:pt idx="5256">
                  <c:v>28633</c:v>
                </c:pt>
                <c:pt idx="5257">
                  <c:v>28634</c:v>
                </c:pt>
                <c:pt idx="5258">
                  <c:v>28635</c:v>
                </c:pt>
                <c:pt idx="5259">
                  <c:v>28636</c:v>
                </c:pt>
                <c:pt idx="5260">
                  <c:v>28637</c:v>
                </c:pt>
                <c:pt idx="5261">
                  <c:v>28638</c:v>
                </c:pt>
                <c:pt idx="5262">
                  <c:v>28639</c:v>
                </c:pt>
                <c:pt idx="5263">
                  <c:v>28640</c:v>
                </c:pt>
                <c:pt idx="5264">
                  <c:v>28641</c:v>
                </c:pt>
                <c:pt idx="5265">
                  <c:v>28642</c:v>
                </c:pt>
                <c:pt idx="5266">
                  <c:v>28643</c:v>
                </c:pt>
                <c:pt idx="5267">
                  <c:v>28644</c:v>
                </c:pt>
                <c:pt idx="5268">
                  <c:v>28645</c:v>
                </c:pt>
                <c:pt idx="5269">
                  <c:v>28646</c:v>
                </c:pt>
                <c:pt idx="5270">
                  <c:v>28647</c:v>
                </c:pt>
                <c:pt idx="5271">
                  <c:v>28648</c:v>
                </c:pt>
                <c:pt idx="5272">
                  <c:v>28649</c:v>
                </c:pt>
                <c:pt idx="5273">
                  <c:v>28650</c:v>
                </c:pt>
                <c:pt idx="5274">
                  <c:v>28651</c:v>
                </c:pt>
                <c:pt idx="5275">
                  <c:v>28652</c:v>
                </c:pt>
                <c:pt idx="5276">
                  <c:v>28653</c:v>
                </c:pt>
                <c:pt idx="5277">
                  <c:v>28654</c:v>
                </c:pt>
                <c:pt idx="5278">
                  <c:v>28655</c:v>
                </c:pt>
                <c:pt idx="5279">
                  <c:v>28656</c:v>
                </c:pt>
                <c:pt idx="5280">
                  <c:v>28657</c:v>
                </c:pt>
                <c:pt idx="5281">
                  <c:v>28658</c:v>
                </c:pt>
                <c:pt idx="5282">
                  <c:v>28659</c:v>
                </c:pt>
                <c:pt idx="5283">
                  <c:v>28660</c:v>
                </c:pt>
                <c:pt idx="5284">
                  <c:v>28661</c:v>
                </c:pt>
                <c:pt idx="5285">
                  <c:v>28662</c:v>
                </c:pt>
                <c:pt idx="5286">
                  <c:v>28663</c:v>
                </c:pt>
                <c:pt idx="5287">
                  <c:v>28664</c:v>
                </c:pt>
                <c:pt idx="5288">
                  <c:v>28665</c:v>
                </c:pt>
                <c:pt idx="5289">
                  <c:v>28666</c:v>
                </c:pt>
                <c:pt idx="5290">
                  <c:v>28667</c:v>
                </c:pt>
                <c:pt idx="5291">
                  <c:v>28668</c:v>
                </c:pt>
                <c:pt idx="5292">
                  <c:v>28669</c:v>
                </c:pt>
                <c:pt idx="5293">
                  <c:v>28670</c:v>
                </c:pt>
                <c:pt idx="5294">
                  <c:v>28671</c:v>
                </c:pt>
                <c:pt idx="5295">
                  <c:v>28672</c:v>
                </c:pt>
                <c:pt idx="5296">
                  <c:v>28673</c:v>
                </c:pt>
                <c:pt idx="5297">
                  <c:v>28674</c:v>
                </c:pt>
                <c:pt idx="5298">
                  <c:v>28675</c:v>
                </c:pt>
                <c:pt idx="5299">
                  <c:v>28676</c:v>
                </c:pt>
                <c:pt idx="5300">
                  <c:v>28677</c:v>
                </c:pt>
                <c:pt idx="5301">
                  <c:v>28678</c:v>
                </c:pt>
                <c:pt idx="5302">
                  <c:v>28679</c:v>
                </c:pt>
                <c:pt idx="5303">
                  <c:v>28680</c:v>
                </c:pt>
                <c:pt idx="5304">
                  <c:v>28681</c:v>
                </c:pt>
                <c:pt idx="5305">
                  <c:v>28682</c:v>
                </c:pt>
                <c:pt idx="5306">
                  <c:v>28683</c:v>
                </c:pt>
                <c:pt idx="5307">
                  <c:v>28684</c:v>
                </c:pt>
                <c:pt idx="5308">
                  <c:v>28685</c:v>
                </c:pt>
                <c:pt idx="5309">
                  <c:v>28686</c:v>
                </c:pt>
                <c:pt idx="5310">
                  <c:v>28687</c:v>
                </c:pt>
                <c:pt idx="5311">
                  <c:v>28688</c:v>
                </c:pt>
                <c:pt idx="5312">
                  <c:v>28689</c:v>
                </c:pt>
                <c:pt idx="5313">
                  <c:v>28690</c:v>
                </c:pt>
                <c:pt idx="5314">
                  <c:v>28691</c:v>
                </c:pt>
                <c:pt idx="5315">
                  <c:v>28692</c:v>
                </c:pt>
                <c:pt idx="5316">
                  <c:v>28693</c:v>
                </c:pt>
                <c:pt idx="5317">
                  <c:v>28694</c:v>
                </c:pt>
                <c:pt idx="5318">
                  <c:v>28695</c:v>
                </c:pt>
                <c:pt idx="5319">
                  <c:v>28696</c:v>
                </c:pt>
                <c:pt idx="5320">
                  <c:v>28697</c:v>
                </c:pt>
                <c:pt idx="5321">
                  <c:v>28698</c:v>
                </c:pt>
                <c:pt idx="5322">
                  <c:v>28699</c:v>
                </c:pt>
                <c:pt idx="5323">
                  <c:v>28700</c:v>
                </c:pt>
                <c:pt idx="5324">
                  <c:v>28701</c:v>
                </c:pt>
                <c:pt idx="5325">
                  <c:v>28702</c:v>
                </c:pt>
                <c:pt idx="5326">
                  <c:v>28703</c:v>
                </c:pt>
                <c:pt idx="5327">
                  <c:v>28704</c:v>
                </c:pt>
                <c:pt idx="5328">
                  <c:v>28705</c:v>
                </c:pt>
                <c:pt idx="5329">
                  <c:v>28706</c:v>
                </c:pt>
                <c:pt idx="5330">
                  <c:v>28707</c:v>
                </c:pt>
                <c:pt idx="5331">
                  <c:v>28708</c:v>
                </c:pt>
                <c:pt idx="5332">
                  <c:v>28709</c:v>
                </c:pt>
                <c:pt idx="5333">
                  <c:v>28710</c:v>
                </c:pt>
                <c:pt idx="5334">
                  <c:v>28711</c:v>
                </c:pt>
                <c:pt idx="5335">
                  <c:v>28712</c:v>
                </c:pt>
                <c:pt idx="5336">
                  <c:v>28713</c:v>
                </c:pt>
                <c:pt idx="5337">
                  <c:v>28714</c:v>
                </c:pt>
                <c:pt idx="5338">
                  <c:v>28715</c:v>
                </c:pt>
                <c:pt idx="5339">
                  <c:v>28716</c:v>
                </c:pt>
                <c:pt idx="5340">
                  <c:v>28717</c:v>
                </c:pt>
                <c:pt idx="5341">
                  <c:v>28718</c:v>
                </c:pt>
                <c:pt idx="5342">
                  <c:v>28719</c:v>
                </c:pt>
                <c:pt idx="5343">
                  <c:v>28720</c:v>
                </c:pt>
                <c:pt idx="5344">
                  <c:v>28721</c:v>
                </c:pt>
                <c:pt idx="5345">
                  <c:v>28722</c:v>
                </c:pt>
                <c:pt idx="5346">
                  <c:v>28723</c:v>
                </c:pt>
                <c:pt idx="5347">
                  <c:v>28724</c:v>
                </c:pt>
                <c:pt idx="5348">
                  <c:v>28725</c:v>
                </c:pt>
                <c:pt idx="5349">
                  <c:v>28726</c:v>
                </c:pt>
                <c:pt idx="5350">
                  <c:v>28727</c:v>
                </c:pt>
                <c:pt idx="5351">
                  <c:v>28728</c:v>
                </c:pt>
                <c:pt idx="5352">
                  <c:v>28729</c:v>
                </c:pt>
                <c:pt idx="5353">
                  <c:v>28730</c:v>
                </c:pt>
                <c:pt idx="5354">
                  <c:v>28731</c:v>
                </c:pt>
                <c:pt idx="5355">
                  <c:v>28732</c:v>
                </c:pt>
                <c:pt idx="5356">
                  <c:v>28733</c:v>
                </c:pt>
                <c:pt idx="5357">
                  <c:v>28734</c:v>
                </c:pt>
                <c:pt idx="5358">
                  <c:v>28735</c:v>
                </c:pt>
                <c:pt idx="5359">
                  <c:v>28736</c:v>
                </c:pt>
                <c:pt idx="5360">
                  <c:v>28737</c:v>
                </c:pt>
                <c:pt idx="5361">
                  <c:v>28738</c:v>
                </c:pt>
                <c:pt idx="5362">
                  <c:v>28739</c:v>
                </c:pt>
                <c:pt idx="5363">
                  <c:v>28740</c:v>
                </c:pt>
                <c:pt idx="5364">
                  <c:v>28741</c:v>
                </c:pt>
                <c:pt idx="5365">
                  <c:v>28742</c:v>
                </c:pt>
                <c:pt idx="5366">
                  <c:v>28743</c:v>
                </c:pt>
                <c:pt idx="5367">
                  <c:v>28744</c:v>
                </c:pt>
                <c:pt idx="5368">
                  <c:v>28745</c:v>
                </c:pt>
                <c:pt idx="5369">
                  <c:v>28746</c:v>
                </c:pt>
                <c:pt idx="5370">
                  <c:v>28747</c:v>
                </c:pt>
                <c:pt idx="5371">
                  <c:v>28748</c:v>
                </c:pt>
                <c:pt idx="5372">
                  <c:v>28749</c:v>
                </c:pt>
                <c:pt idx="5373">
                  <c:v>28750</c:v>
                </c:pt>
                <c:pt idx="5374">
                  <c:v>28751</c:v>
                </c:pt>
                <c:pt idx="5375">
                  <c:v>28752</c:v>
                </c:pt>
                <c:pt idx="5376">
                  <c:v>28753</c:v>
                </c:pt>
                <c:pt idx="5377">
                  <c:v>28754</c:v>
                </c:pt>
                <c:pt idx="5378">
                  <c:v>28755</c:v>
                </c:pt>
                <c:pt idx="5379">
                  <c:v>28756</c:v>
                </c:pt>
                <c:pt idx="5380">
                  <c:v>28757</c:v>
                </c:pt>
                <c:pt idx="5381">
                  <c:v>28758</c:v>
                </c:pt>
                <c:pt idx="5382">
                  <c:v>28759</c:v>
                </c:pt>
                <c:pt idx="5383">
                  <c:v>28760</c:v>
                </c:pt>
                <c:pt idx="5384">
                  <c:v>28761</c:v>
                </c:pt>
                <c:pt idx="5385">
                  <c:v>28762</c:v>
                </c:pt>
                <c:pt idx="5386">
                  <c:v>28763</c:v>
                </c:pt>
                <c:pt idx="5387">
                  <c:v>28764</c:v>
                </c:pt>
                <c:pt idx="5388">
                  <c:v>28765</c:v>
                </c:pt>
                <c:pt idx="5389">
                  <c:v>28766</c:v>
                </c:pt>
                <c:pt idx="5390">
                  <c:v>28767</c:v>
                </c:pt>
                <c:pt idx="5391">
                  <c:v>28768</c:v>
                </c:pt>
                <c:pt idx="5392">
                  <c:v>28769</c:v>
                </c:pt>
                <c:pt idx="5393">
                  <c:v>28770</c:v>
                </c:pt>
                <c:pt idx="5394">
                  <c:v>28771</c:v>
                </c:pt>
                <c:pt idx="5395">
                  <c:v>28772</c:v>
                </c:pt>
                <c:pt idx="5396">
                  <c:v>28773</c:v>
                </c:pt>
                <c:pt idx="5397">
                  <c:v>28774</c:v>
                </c:pt>
                <c:pt idx="5398">
                  <c:v>28775</c:v>
                </c:pt>
                <c:pt idx="5399">
                  <c:v>28776</c:v>
                </c:pt>
                <c:pt idx="5400">
                  <c:v>28777</c:v>
                </c:pt>
                <c:pt idx="5401">
                  <c:v>28778</c:v>
                </c:pt>
                <c:pt idx="5402">
                  <c:v>28779</c:v>
                </c:pt>
                <c:pt idx="5403">
                  <c:v>28780</c:v>
                </c:pt>
                <c:pt idx="5404">
                  <c:v>28781</c:v>
                </c:pt>
                <c:pt idx="5405">
                  <c:v>28782</c:v>
                </c:pt>
                <c:pt idx="5406">
                  <c:v>28783</c:v>
                </c:pt>
                <c:pt idx="5407">
                  <c:v>28784</c:v>
                </c:pt>
                <c:pt idx="5408">
                  <c:v>28785</c:v>
                </c:pt>
                <c:pt idx="5409">
                  <c:v>28786</c:v>
                </c:pt>
                <c:pt idx="5410">
                  <c:v>28787</c:v>
                </c:pt>
                <c:pt idx="5411">
                  <c:v>28788</c:v>
                </c:pt>
                <c:pt idx="5412">
                  <c:v>28789</c:v>
                </c:pt>
                <c:pt idx="5413">
                  <c:v>28790</c:v>
                </c:pt>
                <c:pt idx="5414">
                  <c:v>28791</c:v>
                </c:pt>
                <c:pt idx="5415">
                  <c:v>28792</c:v>
                </c:pt>
                <c:pt idx="5416">
                  <c:v>28793</c:v>
                </c:pt>
                <c:pt idx="5417">
                  <c:v>28794</c:v>
                </c:pt>
                <c:pt idx="5418">
                  <c:v>28795</c:v>
                </c:pt>
                <c:pt idx="5419">
                  <c:v>28796</c:v>
                </c:pt>
                <c:pt idx="5420">
                  <c:v>28797</c:v>
                </c:pt>
                <c:pt idx="5421">
                  <c:v>28798</c:v>
                </c:pt>
                <c:pt idx="5422">
                  <c:v>28799</c:v>
                </c:pt>
                <c:pt idx="5423">
                  <c:v>28800</c:v>
                </c:pt>
                <c:pt idx="5424">
                  <c:v>28801</c:v>
                </c:pt>
                <c:pt idx="5425">
                  <c:v>28802</c:v>
                </c:pt>
                <c:pt idx="5426">
                  <c:v>28803</c:v>
                </c:pt>
                <c:pt idx="5427">
                  <c:v>28804</c:v>
                </c:pt>
                <c:pt idx="5428">
                  <c:v>28805</c:v>
                </c:pt>
                <c:pt idx="5429">
                  <c:v>28806</c:v>
                </c:pt>
                <c:pt idx="5430">
                  <c:v>28807</c:v>
                </c:pt>
                <c:pt idx="5431">
                  <c:v>28808</c:v>
                </c:pt>
                <c:pt idx="5432">
                  <c:v>28809</c:v>
                </c:pt>
                <c:pt idx="5433">
                  <c:v>28810</c:v>
                </c:pt>
                <c:pt idx="5434">
                  <c:v>28811</c:v>
                </c:pt>
                <c:pt idx="5435">
                  <c:v>28812</c:v>
                </c:pt>
                <c:pt idx="5436">
                  <c:v>28813</c:v>
                </c:pt>
                <c:pt idx="5437">
                  <c:v>28814</c:v>
                </c:pt>
                <c:pt idx="5438">
                  <c:v>28815</c:v>
                </c:pt>
                <c:pt idx="5439">
                  <c:v>28816</c:v>
                </c:pt>
                <c:pt idx="5440">
                  <c:v>28817</c:v>
                </c:pt>
                <c:pt idx="5441">
                  <c:v>28818</c:v>
                </c:pt>
                <c:pt idx="5442">
                  <c:v>28819</c:v>
                </c:pt>
                <c:pt idx="5443">
                  <c:v>28820</c:v>
                </c:pt>
                <c:pt idx="5444">
                  <c:v>28821</c:v>
                </c:pt>
                <c:pt idx="5445">
                  <c:v>28822</c:v>
                </c:pt>
                <c:pt idx="5446">
                  <c:v>28823</c:v>
                </c:pt>
                <c:pt idx="5447">
                  <c:v>28824</c:v>
                </c:pt>
                <c:pt idx="5448">
                  <c:v>28825</c:v>
                </c:pt>
                <c:pt idx="5449">
                  <c:v>28826</c:v>
                </c:pt>
                <c:pt idx="5450">
                  <c:v>28827</c:v>
                </c:pt>
                <c:pt idx="5451">
                  <c:v>28828</c:v>
                </c:pt>
                <c:pt idx="5452">
                  <c:v>28829</c:v>
                </c:pt>
                <c:pt idx="5453">
                  <c:v>28830</c:v>
                </c:pt>
                <c:pt idx="5454">
                  <c:v>28831</c:v>
                </c:pt>
                <c:pt idx="5455">
                  <c:v>28832</c:v>
                </c:pt>
                <c:pt idx="5456">
                  <c:v>28833</c:v>
                </c:pt>
                <c:pt idx="5457">
                  <c:v>28834</c:v>
                </c:pt>
                <c:pt idx="5458">
                  <c:v>28835</c:v>
                </c:pt>
                <c:pt idx="5459">
                  <c:v>28836</c:v>
                </c:pt>
                <c:pt idx="5460">
                  <c:v>28837</c:v>
                </c:pt>
                <c:pt idx="5461">
                  <c:v>28838</c:v>
                </c:pt>
                <c:pt idx="5462">
                  <c:v>28839</c:v>
                </c:pt>
                <c:pt idx="5463">
                  <c:v>28840</c:v>
                </c:pt>
                <c:pt idx="5464">
                  <c:v>28841</c:v>
                </c:pt>
                <c:pt idx="5465">
                  <c:v>28842</c:v>
                </c:pt>
                <c:pt idx="5466">
                  <c:v>28843</c:v>
                </c:pt>
                <c:pt idx="5467">
                  <c:v>28844</c:v>
                </c:pt>
                <c:pt idx="5468">
                  <c:v>28845</c:v>
                </c:pt>
                <c:pt idx="5469">
                  <c:v>28846</c:v>
                </c:pt>
                <c:pt idx="5470">
                  <c:v>28847</c:v>
                </c:pt>
                <c:pt idx="5471">
                  <c:v>28848</c:v>
                </c:pt>
                <c:pt idx="5472">
                  <c:v>28849</c:v>
                </c:pt>
                <c:pt idx="5473">
                  <c:v>28850</c:v>
                </c:pt>
                <c:pt idx="5474">
                  <c:v>28851</c:v>
                </c:pt>
                <c:pt idx="5475">
                  <c:v>28852</c:v>
                </c:pt>
                <c:pt idx="5476">
                  <c:v>28853</c:v>
                </c:pt>
                <c:pt idx="5477">
                  <c:v>28854</c:v>
                </c:pt>
                <c:pt idx="5478">
                  <c:v>28855</c:v>
                </c:pt>
                <c:pt idx="5479">
                  <c:v>28856</c:v>
                </c:pt>
                <c:pt idx="5480">
                  <c:v>28857</c:v>
                </c:pt>
                <c:pt idx="5481">
                  <c:v>28858</c:v>
                </c:pt>
                <c:pt idx="5482">
                  <c:v>28859</c:v>
                </c:pt>
                <c:pt idx="5483">
                  <c:v>28860</c:v>
                </c:pt>
                <c:pt idx="5484">
                  <c:v>28861</c:v>
                </c:pt>
                <c:pt idx="5485">
                  <c:v>28862</c:v>
                </c:pt>
                <c:pt idx="5486">
                  <c:v>28863</c:v>
                </c:pt>
                <c:pt idx="5487">
                  <c:v>28864</c:v>
                </c:pt>
                <c:pt idx="5488">
                  <c:v>28865</c:v>
                </c:pt>
                <c:pt idx="5489">
                  <c:v>28866</c:v>
                </c:pt>
                <c:pt idx="5490">
                  <c:v>28867</c:v>
                </c:pt>
                <c:pt idx="5491">
                  <c:v>28868</c:v>
                </c:pt>
                <c:pt idx="5492">
                  <c:v>28869</c:v>
                </c:pt>
                <c:pt idx="5493">
                  <c:v>28870</c:v>
                </c:pt>
                <c:pt idx="5494">
                  <c:v>28871</c:v>
                </c:pt>
                <c:pt idx="5495">
                  <c:v>28872</c:v>
                </c:pt>
                <c:pt idx="5496">
                  <c:v>28873</c:v>
                </c:pt>
                <c:pt idx="5497">
                  <c:v>28874</c:v>
                </c:pt>
                <c:pt idx="5498">
                  <c:v>28875</c:v>
                </c:pt>
                <c:pt idx="5499">
                  <c:v>28876</c:v>
                </c:pt>
                <c:pt idx="5500">
                  <c:v>28877</c:v>
                </c:pt>
                <c:pt idx="5501">
                  <c:v>28878</c:v>
                </c:pt>
                <c:pt idx="5502">
                  <c:v>28879</c:v>
                </c:pt>
                <c:pt idx="5503">
                  <c:v>28880</c:v>
                </c:pt>
                <c:pt idx="5504">
                  <c:v>28881</c:v>
                </c:pt>
                <c:pt idx="5505">
                  <c:v>28882</c:v>
                </c:pt>
                <c:pt idx="5506">
                  <c:v>28883</c:v>
                </c:pt>
                <c:pt idx="5507">
                  <c:v>28884</c:v>
                </c:pt>
                <c:pt idx="5508">
                  <c:v>28885</c:v>
                </c:pt>
                <c:pt idx="5509">
                  <c:v>28886</c:v>
                </c:pt>
                <c:pt idx="5510">
                  <c:v>28887</c:v>
                </c:pt>
                <c:pt idx="5511">
                  <c:v>28888</c:v>
                </c:pt>
                <c:pt idx="5512">
                  <c:v>28889</c:v>
                </c:pt>
                <c:pt idx="5513">
                  <c:v>28890</c:v>
                </c:pt>
                <c:pt idx="5514">
                  <c:v>28891</c:v>
                </c:pt>
                <c:pt idx="5515">
                  <c:v>28892</c:v>
                </c:pt>
                <c:pt idx="5516">
                  <c:v>28893</c:v>
                </c:pt>
                <c:pt idx="5517">
                  <c:v>28894</c:v>
                </c:pt>
                <c:pt idx="5518">
                  <c:v>28895</c:v>
                </c:pt>
                <c:pt idx="5519">
                  <c:v>28896</c:v>
                </c:pt>
                <c:pt idx="5520">
                  <c:v>28897</c:v>
                </c:pt>
                <c:pt idx="5521">
                  <c:v>28898</c:v>
                </c:pt>
                <c:pt idx="5522">
                  <c:v>28899</c:v>
                </c:pt>
                <c:pt idx="5523">
                  <c:v>28900</c:v>
                </c:pt>
                <c:pt idx="5524">
                  <c:v>28901</c:v>
                </c:pt>
                <c:pt idx="5525">
                  <c:v>28902</c:v>
                </c:pt>
                <c:pt idx="5526">
                  <c:v>28903</c:v>
                </c:pt>
                <c:pt idx="5527">
                  <c:v>28904</c:v>
                </c:pt>
                <c:pt idx="5528">
                  <c:v>28905</c:v>
                </c:pt>
                <c:pt idx="5529">
                  <c:v>28906</c:v>
                </c:pt>
                <c:pt idx="5530">
                  <c:v>28907</c:v>
                </c:pt>
                <c:pt idx="5531">
                  <c:v>28908</c:v>
                </c:pt>
                <c:pt idx="5532">
                  <c:v>28909</c:v>
                </c:pt>
                <c:pt idx="5533">
                  <c:v>28910</c:v>
                </c:pt>
                <c:pt idx="5534">
                  <c:v>28911</c:v>
                </c:pt>
                <c:pt idx="5535">
                  <c:v>28912</c:v>
                </c:pt>
                <c:pt idx="5536">
                  <c:v>28913</c:v>
                </c:pt>
                <c:pt idx="5537">
                  <c:v>28914</c:v>
                </c:pt>
                <c:pt idx="5538">
                  <c:v>28915</c:v>
                </c:pt>
                <c:pt idx="5539">
                  <c:v>28916</c:v>
                </c:pt>
                <c:pt idx="5540">
                  <c:v>28917</c:v>
                </c:pt>
                <c:pt idx="5541">
                  <c:v>28918</c:v>
                </c:pt>
                <c:pt idx="5542">
                  <c:v>28919</c:v>
                </c:pt>
                <c:pt idx="5543">
                  <c:v>28920</c:v>
                </c:pt>
                <c:pt idx="5544">
                  <c:v>28921</c:v>
                </c:pt>
                <c:pt idx="5545">
                  <c:v>28922</c:v>
                </c:pt>
                <c:pt idx="5546">
                  <c:v>28923</c:v>
                </c:pt>
                <c:pt idx="5547">
                  <c:v>28924</c:v>
                </c:pt>
                <c:pt idx="5548">
                  <c:v>28925</c:v>
                </c:pt>
                <c:pt idx="5549">
                  <c:v>28926</c:v>
                </c:pt>
                <c:pt idx="5550">
                  <c:v>28927</c:v>
                </c:pt>
                <c:pt idx="5551">
                  <c:v>28928</c:v>
                </c:pt>
                <c:pt idx="5552">
                  <c:v>28929</c:v>
                </c:pt>
                <c:pt idx="5553">
                  <c:v>28930</c:v>
                </c:pt>
                <c:pt idx="5554">
                  <c:v>28931</c:v>
                </c:pt>
                <c:pt idx="5555">
                  <c:v>28932</c:v>
                </c:pt>
                <c:pt idx="5556">
                  <c:v>28933</c:v>
                </c:pt>
                <c:pt idx="5557">
                  <c:v>28934</c:v>
                </c:pt>
                <c:pt idx="5558">
                  <c:v>28935</c:v>
                </c:pt>
                <c:pt idx="5559">
                  <c:v>28936</c:v>
                </c:pt>
                <c:pt idx="5560">
                  <c:v>28937</c:v>
                </c:pt>
                <c:pt idx="5561">
                  <c:v>28938</c:v>
                </c:pt>
                <c:pt idx="5562">
                  <c:v>28939</c:v>
                </c:pt>
                <c:pt idx="5563">
                  <c:v>28940</c:v>
                </c:pt>
                <c:pt idx="5564">
                  <c:v>28941</c:v>
                </c:pt>
                <c:pt idx="5565">
                  <c:v>28942</c:v>
                </c:pt>
                <c:pt idx="5566">
                  <c:v>28943</c:v>
                </c:pt>
                <c:pt idx="5567">
                  <c:v>28944</c:v>
                </c:pt>
                <c:pt idx="5568">
                  <c:v>28945</c:v>
                </c:pt>
                <c:pt idx="5569">
                  <c:v>28946</c:v>
                </c:pt>
                <c:pt idx="5570">
                  <c:v>28947</c:v>
                </c:pt>
                <c:pt idx="5571">
                  <c:v>28948</c:v>
                </c:pt>
                <c:pt idx="5572">
                  <c:v>28949</c:v>
                </c:pt>
                <c:pt idx="5573">
                  <c:v>28950</c:v>
                </c:pt>
                <c:pt idx="5574">
                  <c:v>28951</c:v>
                </c:pt>
                <c:pt idx="5575">
                  <c:v>28952</c:v>
                </c:pt>
                <c:pt idx="5576">
                  <c:v>28953</c:v>
                </c:pt>
                <c:pt idx="5577">
                  <c:v>28954</c:v>
                </c:pt>
                <c:pt idx="5578">
                  <c:v>28955</c:v>
                </c:pt>
                <c:pt idx="5579">
                  <c:v>28956</c:v>
                </c:pt>
                <c:pt idx="5580">
                  <c:v>28957</c:v>
                </c:pt>
                <c:pt idx="5581">
                  <c:v>28958</c:v>
                </c:pt>
                <c:pt idx="5582">
                  <c:v>28959</c:v>
                </c:pt>
                <c:pt idx="5583">
                  <c:v>28960</c:v>
                </c:pt>
                <c:pt idx="5584">
                  <c:v>28961</c:v>
                </c:pt>
                <c:pt idx="5585">
                  <c:v>28962</c:v>
                </c:pt>
                <c:pt idx="5586">
                  <c:v>28963</c:v>
                </c:pt>
                <c:pt idx="5587">
                  <c:v>28964</c:v>
                </c:pt>
                <c:pt idx="5588">
                  <c:v>28965</c:v>
                </c:pt>
                <c:pt idx="5589">
                  <c:v>28966</c:v>
                </c:pt>
                <c:pt idx="5590">
                  <c:v>28967</c:v>
                </c:pt>
                <c:pt idx="5591">
                  <c:v>28968</c:v>
                </c:pt>
                <c:pt idx="5592">
                  <c:v>28969</c:v>
                </c:pt>
                <c:pt idx="5593">
                  <c:v>28970</c:v>
                </c:pt>
                <c:pt idx="5594">
                  <c:v>28971</c:v>
                </c:pt>
                <c:pt idx="5595">
                  <c:v>28972</c:v>
                </c:pt>
                <c:pt idx="5596">
                  <c:v>28973</c:v>
                </c:pt>
                <c:pt idx="5597">
                  <c:v>28974</c:v>
                </c:pt>
                <c:pt idx="5598">
                  <c:v>28975</c:v>
                </c:pt>
                <c:pt idx="5599">
                  <c:v>28976</c:v>
                </c:pt>
                <c:pt idx="5600">
                  <c:v>28977</c:v>
                </c:pt>
                <c:pt idx="5601">
                  <c:v>28978</c:v>
                </c:pt>
                <c:pt idx="5602">
                  <c:v>28979</c:v>
                </c:pt>
                <c:pt idx="5603">
                  <c:v>28980</c:v>
                </c:pt>
                <c:pt idx="5604">
                  <c:v>28981</c:v>
                </c:pt>
                <c:pt idx="5605">
                  <c:v>28982</c:v>
                </c:pt>
                <c:pt idx="5606">
                  <c:v>28983</c:v>
                </c:pt>
                <c:pt idx="5607">
                  <c:v>28984</c:v>
                </c:pt>
                <c:pt idx="5608">
                  <c:v>28985</c:v>
                </c:pt>
                <c:pt idx="5609">
                  <c:v>28986</c:v>
                </c:pt>
                <c:pt idx="5610">
                  <c:v>28987</c:v>
                </c:pt>
                <c:pt idx="5611">
                  <c:v>28988</c:v>
                </c:pt>
                <c:pt idx="5612">
                  <c:v>28989</c:v>
                </c:pt>
                <c:pt idx="5613">
                  <c:v>28990</c:v>
                </c:pt>
                <c:pt idx="5614">
                  <c:v>28991</c:v>
                </c:pt>
                <c:pt idx="5615">
                  <c:v>28992</c:v>
                </c:pt>
                <c:pt idx="5616">
                  <c:v>28993</c:v>
                </c:pt>
                <c:pt idx="5617">
                  <c:v>28994</c:v>
                </c:pt>
                <c:pt idx="5618">
                  <c:v>28995</c:v>
                </c:pt>
                <c:pt idx="5619">
                  <c:v>28996</c:v>
                </c:pt>
                <c:pt idx="5620">
                  <c:v>28997</c:v>
                </c:pt>
                <c:pt idx="5621">
                  <c:v>28998</c:v>
                </c:pt>
                <c:pt idx="5622">
                  <c:v>28999</c:v>
                </c:pt>
                <c:pt idx="5623">
                  <c:v>29000</c:v>
                </c:pt>
                <c:pt idx="5624">
                  <c:v>29001</c:v>
                </c:pt>
                <c:pt idx="5625">
                  <c:v>29002</c:v>
                </c:pt>
                <c:pt idx="5626">
                  <c:v>29003</c:v>
                </c:pt>
                <c:pt idx="5627">
                  <c:v>29004</c:v>
                </c:pt>
                <c:pt idx="5628">
                  <c:v>29005</c:v>
                </c:pt>
                <c:pt idx="5629">
                  <c:v>29006</c:v>
                </c:pt>
                <c:pt idx="5630">
                  <c:v>29007</c:v>
                </c:pt>
                <c:pt idx="5631">
                  <c:v>29008</c:v>
                </c:pt>
                <c:pt idx="5632">
                  <c:v>29009</c:v>
                </c:pt>
                <c:pt idx="5633">
                  <c:v>29010</c:v>
                </c:pt>
                <c:pt idx="5634">
                  <c:v>29011</c:v>
                </c:pt>
                <c:pt idx="5635">
                  <c:v>29012</c:v>
                </c:pt>
                <c:pt idx="5636">
                  <c:v>29013</c:v>
                </c:pt>
                <c:pt idx="5637">
                  <c:v>29014</c:v>
                </c:pt>
                <c:pt idx="5638">
                  <c:v>29015</c:v>
                </c:pt>
                <c:pt idx="5639">
                  <c:v>29016</c:v>
                </c:pt>
                <c:pt idx="5640">
                  <c:v>29017</c:v>
                </c:pt>
                <c:pt idx="5641">
                  <c:v>29018</c:v>
                </c:pt>
                <c:pt idx="5642">
                  <c:v>29019</c:v>
                </c:pt>
                <c:pt idx="5643">
                  <c:v>29020</c:v>
                </c:pt>
                <c:pt idx="5644">
                  <c:v>29021</c:v>
                </c:pt>
                <c:pt idx="5645">
                  <c:v>29022</c:v>
                </c:pt>
                <c:pt idx="5646">
                  <c:v>29023</c:v>
                </c:pt>
                <c:pt idx="5647">
                  <c:v>29024</c:v>
                </c:pt>
                <c:pt idx="5648">
                  <c:v>29025</c:v>
                </c:pt>
                <c:pt idx="5649">
                  <c:v>29026</c:v>
                </c:pt>
                <c:pt idx="5650">
                  <c:v>29027</c:v>
                </c:pt>
                <c:pt idx="5651">
                  <c:v>29028</c:v>
                </c:pt>
                <c:pt idx="5652">
                  <c:v>29029</c:v>
                </c:pt>
                <c:pt idx="5653">
                  <c:v>29030</c:v>
                </c:pt>
                <c:pt idx="5654">
                  <c:v>29031</c:v>
                </c:pt>
                <c:pt idx="5655">
                  <c:v>29032</c:v>
                </c:pt>
                <c:pt idx="5656">
                  <c:v>29033</c:v>
                </c:pt>
                <c:pt idx="5657">
                  <c:v>29034</c:v>
                </c:pt>
                <c:pt idx="5658">
                  <c:v>29035</c:v>
                </c:pt>
                <c:pt idx="5659">
                  <c:v>29036</c:v>
                </c:pt>
                <c:pt idx="5660">
                  <c:v>29037</c:v>
                </c:pt>
                <c:pt idx="5661">
                  <c:v>29038</c:v>
                </c:pt>
                <c:pt idx="5662">
                  <c:v>29039</c:v>
                </c:pt>
                <c:pt idx="5663">
                  <c:v>29040</c:v>
                </c:pt>
                <c:pt idx="5664">
                  <c:v>29041</c:v>
                </c:pt>
                <c:pt idx="5665">
                  <c:v>29042</c:v>
                </c:pt>
                <c:pt idx="5666">
                  <c:v>29043</c:v>
                </c:pt>
                <c:pt idx="5667">
                  <c:v>29044</c:v>
                </c:pt>
                <c:pt idx="5668">
                  <c:v>29045</c:v>
                </c:pt>
                <c:pt idx="5669">
                  <c:v>29046</c:v>
                </c:pt>
                <c:pt idx="5670">
                  <c:v>29047</c:v>
                </c:pt>
                <c:pt idx="5671">
                  <c:v>29048</c:v>
                </c:pt>
                <c:pt idx="5672">
                  <c:v>29049</c:v>
                </c:pt>
                <c:pt idx="5673">
                  <c:v>29050</c:v>
                </c:pt>
                <c:pt idx="5674">
                  <c:v>29051</c:v>
                </c:pt>
                <c:pt idx="5675">
                  <c:v>29052</c:v>
                </c:pt>
                <c:pt idx="5676">
                  <c:v>29053</c:v>
                </c:pt>
                <c:pt idx="5677">
                  <c:v>29054</c:v>
                </c:pt>
                <c:pt idx="5678">
                  <c:v>29055</c:v>
                </c:pt>
                <c:pt idx="5679">
                  <c:v>29056</c:v>
                </c:pt>
                <c:pt idx="5680">
                  <c:v>29057</c:v>
                </c:pt>
                <c:pt idx="5681">
                  <c:v>29058</c:v>
                </c:pt>
                <c:pt idx="5682">
                  <c:v>29059</c:v>
                </c:pt>
                <c:pt idx="5683">
                  <c:v>29060</c:v>
                </c:pt>
                <c:pt idx="5684">
                  <c:v>29061</c:v>
                </c:pt>
                <c:pt idx="5685">
                  <c:v>29062</c:v>
                </c:pt>
                <c:pt idx="5686">
                  <c:v>29063</c:v>
                </c:pt>
                <c:pt idx="5687">
                  <c:v>29064</c:v>
                </c:pt>
                <c:pt idx="5688">
                  <c:v>29065</c:v>
                </c:pt>
                <c:pt idx="5689">
                  <c:v>29066</c:v>
                </c:pt>
                <c:pt idx="5690">
                  <c:v>29067</c:v>
                </c:pt>
                <c:pt idx="5691">
                  <c:v>29068</c:v>
                </c:pt>
                <c:pt idx="5692">
                  <c:v>29069</c:v>
                </c:pt>
                <c:pt idx="5693">
                  <c:v>29070</c:v>
                </c:pt>
                <c:pt idx="5694">
                  <c:v>29071</c:v>
                </c:pt>
                <c:pt idx="5695">
                  <c:v>29072</c:v>
                </c:pt>
                <c:pt idx="5696">
                  <c:v>29073</c:v>
                </c:pt>
                <c:pt idx="5697">
                  <c:v>29074</c:v>
                </c:pt>
                <c:pt idx="5698">
                  <c:v>29075</c:v>
                </c:pt>
                <c:pt idx="5699">
                  <c:v>29076</c:v>
                </c:pt>
                <c:pt idx="5700">
                  <c:v>29077</c:v>
                </c:pt>
                <c:pt idx="5701">
                  <c:v>29078</c:v>
                </c:pt>
                <c:pt idx="5702">
                  <c:v>29079</c:v>
                </c:pt>
                <c:pt idx="5703">
                  <c:v>29080</c:v>
                </c:pt>
                <c:pt idx="5704">
                  <c:v>29081</c:v>
                </c:pt>
                <c:pt idx="5705">
                  <c:v>29082</c:v>
                </c:pt>
                <c:pt idx="5706">
                  <c:v>29083</c:v>
                </c:pt>
                <c:pt idx="5707">
                  <c:v>29084</c:v>
                </c:pt>
                <c:pt idx="5708">
                  <c:v>29085</c:v>
                </c:pt>
                <c:pt idx="5709">
                  <c:v>29086</c:v>
                </c:pt>
                <c:pt idx="5710">
                  <c:v>29087</c:v>
                </c:pt>
                <c:pt idx="5711">
                  <c:v>29088</c:v>
                </c:pt>
                <c:pt idx="5712">
                  <c:v>29089</c:v>
                </c:pt>
                <c:pt idx="5713">
                  <c:v>29090</c:v>
                </c:pt>
                <c:pt idx="5714">
                  <c:v>29091</c:v>
                </c:pt>
                <c:pt idx="5715">
                  <c:v>29092</c:v>
                </c:pt>
                <c:pt idx="5716">
                  <c:v>29093</c:v>
                </c:pt>
                <c:pt idx="5717">
                  <c:v>29094</c:v>
                </c:pt>
                <c:pt idx="5718">
                  <c:v>29095</c:v>
                </c:pt>
                <c:pt idx="5719">
                  <c:v>29096</c:v>
                </c:pt>
                <c:pt idx="5720">
                  <c:v>29097</c:v>
                </c:pt>
                <c:pt idx="5721">
                  <c:v>29098</c:v>
                </c:pt>
                <c:pt idx="5722">
                  <c:v>29099</c:v>
                </c:pt>
                <c:pt idx="5723">
                  <c:v>29100</c:v>
                </c:pt>
                <c:pt idx="5724">
                  <c:v>29101</c:v>
                </c:pt>
                <c:pt idx="5725">
                  <c:v>29102</c:v>
                </c:pt>
                <c:pt idx="5726">
                  <c:v>29103</c:v>
                </c:pt>
                <c:pt idx="5727">
                  <c:v>29104</c:v>
                </c:pt>
                <c:pt idx="5728">
                  <c:v>29105</c:v>
                </c:pt>
                <c:pt idx="5729">
                  <c:v>29106</c:v>
                </c:pt>
                <c:pt idx="5730">
                  <c:v>29107</c:v>
                </c:pt>
                <c:pt idx="5731">
                  <c:v>29108</c:v>
                </c:pt>
                <c:pt idx="5732">
                  <c:v>29109</c:v>
                </c:pt>
                <c:pt idx="5733">
                  <c:v>29110</c:v>
                </c:pt>
                <c:pt idx="5734">
                  <c:v>29111</c:v>
                </c:pt>
                <c:pt idx="5735">
                  <c:v>29112</c:v>
                </c:pt>
                <c:pt idx="5736">
                  <c:v>29113</c:v>
                </c:pt>
                <c:pt idx="5737">
                  <c:v>29114</c:v>
                </c:pt>
                <c:pt idx="5738">
                  <c:v>29115</c:v>
                </c:pt>
                <c:pt idx="5739">
                  <c:v>29116</c:v>
                </c:pt>
                <c:pt idx="5740">
                  <c:v>29117</c:v>
                </c:pt>
                <c:pt idx="5741">
                  <c:v>29118</c:v>
                </c:pt>
                <c:pt idx="5742">
                  <c:v>29119</c:v>
                </c:pt>
                <c:pt idx="5743">
                  <c:v>29120</c:v>
                </c:pt>
                <c:pt idx="5744">
                  <c:v>29121</c:v>
                </c:pt>
                <c:pt idx="5745">
                  <c:v>29122</c:v>
                </c:pt>
                <c:pt idx="5746">
                  <c:v>29123</c:v>
                </c:pt>
                <c:pt idx="5747">
                  <c:v>29124</c:v>
                </c:pt>
                <c:pt idx="5748">
                  <c:v>29125</c:v>
                </c:pt>
                <c:pt idx="5749">
                  <c:v>29126</c:v>
                </c:pt>
                <c:pt idx="5750">
                  <c:v>29127</c:v>
                </c:pt>
                <c:pt idx="5751">
                  <c:v>29128</c:v>
                </c:pt>
                <c:pt idx="5752">
                  <c:v>29129</c:v>
                </c:pt>
                <c:pt idx="5753">
                  <c:v>29130</c:v>
                </c:pt>
                <c:pt idx="5754">
                  <c:v>29131</c:v>
                </c:pt>
                <c:pt idx="5755">
                  <c:v>29132</c:v>
                </c:pt>
                <c:pt idx="5756">
                  <c:v>29133</c:v>
                </c:pt>
                <c:pt idx="5757">
                  <c:v>29134</c:v>
                </c:pt>
                <c:pt idx="5758">
                  <c:v>29135</c:v>
                </c:pt>
                <c:pt idx="5759">
                  <c:v>29136</c:v>
                </c:pt>
                <c:pt idx="5760">
                  <c:v>29137</c:v>
                </c:pt>
                <c:pt idx="5761">
                  <c:v>29138</c:v>
                </c:pt>
                <c:pt idx="5762">
                  <c:v>29139</c:v>
                </c:pt>
                <c:pt idx="5763">
                  <c:v>29140</c:v>
                </c:pt>
                <c:pt idx="5764">
                  <c:v>29141</c:v>
                </c:pt>
                <c:pt idx="5765">
                  <c:v>29142</c:v>
                </c:pt>
                <c:pt idx="5766">
                  <c:v>29143</c:v>
                </c:pt>
                <c:pt idx="5767">
                  <c:v>29144</c:v>
                </c:pt>
                <c:pt idx="5768">
                  <c:v>29145</c:v>
                </c:pt>
                <c:pt idx="5769">
                  <c:v>29146</c:v>
                </c:pt>
                <c:pt idx="5770">
                  <c:v>29147</c:v>
                </c:pt>
                <c:pt idx="5771">
                  <c:v>29148</c:v>
                </c:pt>
                <c:pt idx="5772">
                  <c:v>29149</c:v>
                </c:pt>
                <c:pt idx="5773">
                  <c:v>29150</c:v>
                </c:pt>
                <c:pt idx="5774">
                  <c:v>29151</c:v>
                </c:pt>
                <c:pt idx="5775">
                  <c:v>29152</c:v>
                </c:pt>
                <c:pt idx="5776">
                  <c:v>29153</c:v>
                </c:pt>
                <c:pt idx="5777">
                  <c:v>29154</c:v>
                </c:pt>
                <c:pt idx="5778">
                  <c:v>29155</c:v>
                </c:pt>
                <c:pt idx="5779">
                  <c:v>29156</c:v>
                </c:pt>
                <c:pt idx="5780">
                  <c:v>29157</c:v>
                </c:pt>
                <c:pt idx="5781">
                  <c:v>29158</c:v>
                </c:pt>
                <c:pt idx="5782">
                  <c:v>29159</c:v>
                </c:pt>
                <c:pt idx="5783">
                  <c:v>29160</c:v>
                </c:pt>
                <c:pt idx="5784">
                  <c:v>29161</c:v>
                </c:pt>
                <c:pt idx="5785">
                  <c:v>29162</c:v>
                </c:pt>
                <c:pt idx="5786">
                  <c:v>29163</c:v>
                </c:pt>
                <c:pt idx="5787">
                  <c:v>29164</c:v>
                </c:pt>
                <c:pt idx="5788">
                  <c:v>29165</c:v>
                </c:pt>
                <c:pt idx="5789">
                  <c:v>29166</c:v>
                </c:pt>
                <c:pt idx="5790">
                  <c:v>29167</c:v>
                </c:pt>
                <c:pt idx="5791">
                  <c:v>29168</c:v>
                </c:pt>
                <c:pt idx="5792">
                  <c:v>29169</c:v>
                </c:pt>
                <c:pt idx="5793">
                  <c:v>29170</c:v>
                </c:pt>
                <c:pt idx="5794">
                  <c:v>29171</c:v>
                </c:pt>
                <c:pt idx="5795">
                  <c:v>29172</c:v>
                </c:pt>
                <c:pt idx="5796">
                  <c:v>29173</c:v>
                </c:pt>
                <c:pt idx="5797">
                  <c:v>29174</c:v>
                </c:pt>
                <c:pt idx="5798">
                  <c:v>29175</c:v>
                </c:pt>
                <c:pt idx="5799">
                  <c:v>29176</c:v>
                </c:pt>
                <c:pt idx="5800">
                  <c:v>29177</c:v>
                </c:pt>
                <c:pt idx="5801">
                  <c:v>29178</c:v>
                </c:pt>
                <c:pt idx="5802">
                  <c:v>29179</c:v>
                </c:pt>
                <c:pt idx="5803">
                  <c:v>29180</c:v>
                </c:pt>
                <c:pt idx="5804">
                  <c:v>29181</c:v>
                </c:pt>
                <c:pt idx="5805">
                  <c:v>29182</c:v>
                </c:pt>
                <c:pt idx="5806">
                  <c:v>29183</c:v>
                </c:pt>
                <c:pt idx="5807">
                  <c:v>29184</c:v>
                </c:pt>
                <c:pt idx="5808">
                  <c:v>29185</c:v>
                </c:pt>
                <c:pt idx="5809">
                  <c:v>29186</c:v>
                </c:pt>
                <c:pt idx="5810">
                  <c:v>29187</c:v>
                </c:pt>
                <c:pt idx="5811">
                  <c:v>29188</c:v>
                </c:pt>
                <c:pt idx="5812">
                  <c:v>29189</c:v>
                </c:pt>
                <c:pt idx="5813">
                  <c:v>29190</c:v>
                </c:pt>
                <c:pt idx="5814">
                  <c:v>29191</c:v>
                </c:pt>
                <c:pt idx="5815">
                  <c:v>29192</c:v>
                </c:pt>
                <c:pt idx="5816">
                  <c:v>29193</c:v>
                </c:pt>
                <c:pt idx="5817">
                  <c:v>29194</c:v>
                </c:pt>
                <c:pt idx="5818">
                  <c:v>29195</c:v>
                </c:pt>
                <c:pt idx="5819">
                  <c:v>29196</c:v>
                </c:pt>
                <c:pt idx="5820">
                  <c:v>29197</c:v>
                </c:pt>
                <c:pt idx="5821">
                  <c:v>29198</c:v>
                </c:pt>
                <c:pt idx="5822">
                  <c:v>29199</c:v>
                </c:pt>
                <c:pt idx="5823">
                  <c:v>29200</c:v>
                </c:pt>
                <c:pt idx="5824">
                  <c:v>29201</c:v>
                </c:pt>
                <c:pt idx="5825">
                  <c:v>29202</c:v>
                </c:pt>
                <c:pt idx="5826">
                  <c:v>29203</c:v>
                </c:pt>
                <c:pt idx="5827">
                  <c:v>29204</c:v>
                </c:pt>
                <c:pt idx="5828">
                  <c:v>29205</c:v>
                </c:pt>
                <c:pt idx="5829">
                  <c:v>29206</c:v>
                </c:pt>
                <c:pt idx="5830">
                  <c:v>29207</c:v>
                </c:pt>
                <c:pt idx="5831">
                  <c:v>29208</c:v>
                </c:pt>
                <c:pt idx="5832">
                  <c:v>29209</c:v>
                </c:pt>
                <c:pt idx="5833">
                  <c:v>29210</c:v>
                </c:pt>
                <c:pt idx="5834">
                  <c:v>29211</c:v>
                </c:pt>
                <c:pt idx="5835">
                  <c:v>29212</c:v>
                </c:pt>
                <c:pt idx="5836">
                  <c:v>29213</c:v>
                </c:pt>
                <c:pt idx="5837">
                  <c:v>29214</c:v>
                </c:pt>
                <c:pt idx="5838">
                  <c:v>29215</c:v>
                </c:pt>
                <c:pt idx="5839">
                  <c:v>29216</c:v>
                </c:pt>
                <c:pt idx="5840">
                  <c:v>29217</c:v>
                </c:pt>
                <c:pt idx="5841">
                  <c:v>29218</c:v>
                </c:pt>
                <c:pt idx="5842">
                  <c:v>29219</c:v>
                </c:pt>
                <c:pt idx="5843">
                  <c:v>29220</c:v>
                </c:pt>
                <c:pt idx="5844">
                  <c:v>29221</c:v>
                </c:pt>
                <c:pt idx="5845">
                  <c:v>29222</c:v>
                </c:pt>
                <c:pt idx="5846">
                  <c:v>29223</c:v>
                </c:pt>
                <c:pt idx="5847">
                  <c:v>29224</c:v>
                </c:pt>
                <c:pt idx="5848">
                  <c:v>29225</c:v>
                </c:pt>
                <c:pt idx="5849">
                  <c:v>29226</c:v>
                </c:pt>
                <c:pt idx="5850">
                  <c:v>29227</c:v>
                </c:pt>
                <c:pt idx="5851">
                  <c:v>29228</c:v>
                </c:pt>
                <c:pt idx="5852">
                  <c:v>29229</c:v>
                </c:pt>
                <c:pt idx="5853">
                  <c:v>29230</c:v>
                </c:pt>
                <c:pt idx="5854">
                  <c:v>29231</c:v>
                </c:pt>
                <c:pt idx="5855">
                  <c:v>29232</c:v>
                </c:pt>
                <c:pt idx="5856">
                  <c:v>29233</c:v>
                </c:pt>
                <c:pt idx="5857">
                  <c:v>29234</c:v>
                </c:pt>
                <c:pt idx="5858">
                  <c:v>29235</c:v>
                </c:pt>
                <c:pt idx="5859">
                  <c:v>29236</c:v>
                </c:pt>
                <c:pt idx="5860">
                  <c:v>29237</c:v>
                </c:pt>
                <c:pt idx="5861">
                  <c:v>29238</c:v>
                </c:pt>
                <c:pt idx="5862">
                  <c:v>29239</c:v>
                </c:pt>
                <c:pt idx="5863">
                  <c:v>29240</c:v>
                </c:pt>
                <c:pt idx="5864">
                  <c:v>29241</c:v>
                </c:pt>
                <c:pt idx="5865">
                  <c:v>29242</c:v>
                </c:pt>
                <c:pt idx="5866">
                  <c:v>29243</c:v>
                </c:pt>
                <c:pt idx="5867">
                  <c:v>29244</c:v>
                </c:pt>
                <c:pt idx="5868">
                  <c:v>29245</c:v>
                </c:pt>
                <c:pt idx="5869">
                  <c:v>29246</c:v>
                </c:pt>
                <c:pt idx="5870">
                  <c:v>29247</c:v>
                </c:pt>
                <c:pt idx="5871">
                  <c:v>29248</c:v>
                </c:pt>
                <c:pt idx="5872">
                  <c:v>29249</c:v>
                </c:pt>
                <c:pt idx="5873">
                  <c:v>29250</c:v>
                </c:pt>
                <c:pt idx="5874">
                  <c:v>29251</c:v>
                </c:pt>
                <c:pt idx="5875">
                  <c:v>29252</c:v>
                </c:pt>
                <c:pt idx="5876">
                  <c:v>29253</c:v>
                </c:pt>
                <c:pt idx="5877">
                  <c:v>29254</c:v>
                </c:pt>
                <c:pt idx="5878">
                  <c:v>29255</c:v>
                </c:pt>
                <c:pt idx="5879">
                  <c:v>29256</c:v>
                </c:pt>
                <c:pt idx="5880">
                  <c:v>29257</c:v>
                </c:pt>
                <c:pt idx="5881">
                  <c:v>29258</c:v>
                </c:pt>
                <c:pt idx="5882">
                  <c:v>29259</c:v>
                </c:pt>
                <c:pt idx="5883">
                  <c:v>29260</c:v>
                </c:pt>
                <c:pt idx="5884">
                  <c:v>29261</c:v>
                </c:pt>
                <c:pt idx="5885">
                  <c:v>29262</c:v>
                </c:pt>
                <c:pt idx="5886">
                  <c:v>29263</c:v>
                </c:pt>
                <c:pt idx="5887">
                  <c:v>29264</c:v>
                </c:pt>
                <c:pt idx="5888">
                  <c:v>29265</c:v>
                </c:pt>
                <c:pt idx="5889">
                  <c:v>29266</c:v>
                </c:pt>
                <c:pt idx="5890">
                  <c:v>29267</c:v>
                </c:pt>
                <c:pt idx="5891">
                  <c:v>29268</c:v>
                </c:pt>
                <c:pt idx="5892">
                  <c:v>29269</c:v>
                </c:pt>
                <c:pt idx="5893">
                  <c:v>29270</c:v>
                </c:pt>
                <c:pt idx="5894">
                  <c:v>29271</c:v>
                </c:pt>
                <c:pt idx="5895">
                  <c:v>29272</c:v>
                </c:pt>
                <c:pt idx="5896">
                  <c:v>29273</c:v>
                </c:pt>
                <c:pt idx="5897">
                  <c:v>29274</c:v>
                </c:pt>
                <c:pt idx="5898">
                  <c:v>29275</c:v>
                </c:pt>
                <c:pt idx="5899">
                  <c:v>29276</c:v>
                </c:pt>
                <c:pt idx="5900">
                  <c:v>29277</c:v>
                </c:pt>
                <c:pt idx="5901">
                  <c:v>29278</c:v>
                </c:pt>
                <c:pt idx="5902">
                  <c:v>29279</c:v>
                </c:pt>
                <c:pt idx="5903">
                  <c:v>29280</c:v>
                </c:pt>
                <c:pt idx="5904">
                  <c:v>29281</c:v>
                </c:pt>
                <c:pt idx="5905">
                  <c:v>29282</c:v>
                </c:pt>
                <c:pt idx="5906">
                  <c:v>29283</c:v>
                </c:pt>
                <c:pt idx="5907">
                  <c:v>29284</c:v>
                </c:pt>
                <c:pt idx="5908">
                  <c:v>29285</c:v>
                </c:pt>
                <c:pt idx="5909">
                  <c:v>29286</c:v>
                </c:pt>
                <c:pt idx="5910">
                  <c:v>29287</c:v>
                </c:pt>
                <c:pt idx="5911">
                  <c:v>29288</c:v>
                </c:pt>
                <c:pt idx="5912">
                  <c:v>29289</c:v>
                </c:pt>
                <c:pt idx="5913">
                  <c:v>29290</c:v>
                </c:pt>
                <c:pt idx="5914">
                  <c:v>29291</c:v>
                </c:pt>
                <c:pt idx="5915">
                  <c:v>29292</c:v>
                </c:pt>
                <c:pt idx="5916">
                  <c:v>29293</c:v>
                </c:pt>
                <c:pt idx="5917">
                  <c:v>29294</c:v>
                </c:pt>
                <c:pt idx="5918">
                  <c:v>29295</c:v>
                </c:pt>
                <c:pt idx="5919">
                  <c:v>29296</c:v>
                </c:pt>
                <c:pt idx="5920">
                  <c:v>29297</c:v>
                </c:pt>
                <c:pt idx="5921">
                  <c:v>29298</c:v>
                </c:pt>
                <c:pt idx="5922">
                  <c:v>29299</c:v>
                </c:pt>
                <c:pt idx="5923">
                  <c:v>29300</c:v>
                </c:pt>
                <c:pt idx="5924">
                  <c:v>29301</c:v>
                </c:pt>
                <c:pt idx="5925">
                  <c:v>29302</c:v>
                </c:pt>
                <c:pt idx="5926">
                  <c:v>29303</c:v>
                </c:pt>
                <c:pt idx="5927">
                  <c:v>29304</c:v>
                </c:pt>
                <c:pt idx="5928">
                  <c:v>29305</c:v>
                </c:pt>
                <c:pt idx="5929">
                  <c:v>29306</c:v>
                </c:pt>
                <c:pt idx="5930">
                  <c:v>29307</c:v>
                </c:pt>
                <c:pt idx="5931">
                  <c:v>29308</c:v>
                </c:pt>
                <c:pt idx="5932">
                  <c:v>29309</c:v>
                </c:pt>
                <c:pt idx="5933">
                  <c:v>29310</c:v>
                </c:pt>
                <c:pt idx="5934">
                  <c:v>29311</c:v>
                </c:pt>
                <c:pt idx="5935">
                  <c:v>29312</c:v>
                </c:pt>
                <c:pt idx="5936">
                  <c:v>29313</c:v>
                </c:pt>
                <c:pt idx="5937">
                  <c:v>29314</c:v>
                </c:pt>
                <c:pt idx="5938">
                  <c:v>29315</c:v>
                </c:pt>
                <c:pt idx="5939">
                  <c:v>29316</c:v>
                </c:pt>
                <c:pt idx="5940">
                  <c:v>29317</c:v>
                </c:pt>
                <c:pt idx="5941">
                  <c:v>29318</c:v>
                </c:pt>
                <c:pt idx="5942">
                  <c:v>29319</c:v>
                </c:pt>
                <c:pt idx="5943">
                  <c:v>29320</c:v>
                </c:pt>
                <c:pt idx="5944">
                  <c:v>29321</c:v>
                </c:pt>
                <c:pt idx="5945">
                  <c:v>29322</c:v>
                </c:pt>
                <c:pt idx="5946">
                  <c:v>29323</c:v>
                </c:pt>
                <c:pt idx="5947">
                  <c:v>29324</c:v>
                </c:pt>
                <c:pt idx="5948">
                  <c:v>29325</c:v>
                </c:pt>
                <c:pt idx="5949">
                  <c:v>29326</c:v>
                </c:pt>
                <c:pt idx="5950">
                  <c:v>29327</c:v>
                </c:pt>
                <c:pt idx="5951">
                  <c:v>29328</c:v>
                </c:pt>
                <c:pt idx="5952">
                  <c:v>29329</c:v>
                </c:pt>
                <c:pt idx="5953">
                  <c:v>29330</c:v>
                </c:pt>
                <c:pt idx="5954">
                  <c:v>29331</c:v>
                </c:pt>
                <c:pt idx="5955">
                  <c:v>29332</c:v>
                </c:pt>
                <c:pt idx="5956">
                  <c:v>29333</c:v>
                </c:pt>
                <c:pt idx="5957">
                  <c:v>29334</c:v>
                </c:pt>
                <c:pt idx="5958">
                  <c:v>29335</c:v>
                </c:pt>
                <c:pt idx="5959">
                  <c:v>29336</c:v>
                </c:pt>
                <c:pt idx="5960">
                  <c:v>29337</c:v>
                </c:pt>
                <c:pt idx="5961">
                  <c:v>29338</c:v>
                </c:pt>
                <c:pt idx="5962">
                  <c:v>29339</c:v>
                </c:pt>
                <c:pt idx="5963">
                  <c:v>29340</c:v>
                </c:pt>
                <c:pt idx="5964">
                  <c:v>29341</c:v>
                </c:pt>
                <c:pt idx="5965">
                  <c:v>29342</c:v>
                </c:pt>
                <c:pt idx="5966">
                  <c:v>29343</c:v>
                </c:pt>
                <c:pt idx="5967">
                  <c:v>29344</c:v>
                </c:pt>
                <c:pt idx="5968">
                  <c:v>29345</c:v>
                </c:pt>
                <c:pt idx="5969">
                  <c:v>29346</c:v>
                </c:pt>
                <c:pt idx="5970">
                  <c:v>29347</c:v>
                </c:pt>
                <c:pt idx="5971">
                  <c:v>29348</c:v>
                </c:pt>
                <c:pt idx="5972">
                  <c:v>29349</c:v>
                </c:pt>
                <c:pt idx="5973">
                  <c:v>29350</c:v>
                </c:pt>
                <c:pt idx="5974">
                  <c:v>29351</c:v>
                </c:pt>
                <c:pt idx="5975">
                  <c:v>29352</c:v>
                </c:pt>
                <c:pt idx="5976">
                  <c:v>29353</c:v>
                </c:pt>
                <c:pt idx="5977">
                  <c:v>29354</c:v>
                </c:pt>
                <c:pt idx="5978">
                  <c:v>29355</c:v>
                </c:pt>
                <c:pt idx="5979">
                  <c:v>29356</c:v>
                </c:pt>
                <c:pt idx="5980">
                  <c:v>29357</c:v>
                </c:pt>
                <c:pt idx="5981">
                  <c:v>29358</c:v>
                </c:pt>
                <c:pt idx="5982">
                  <c:v>29359</c:v>
                </c:pt>
                <c:pt idx="5983">
                  <c:v>29360</c:v>
                </c:pt>
                <c:pt idx="5984">
                  <c:v>29361</c:v>
                </c:pt>
                <c:pt idx="5985">
                  <c:v>29362</c:v>
                </c:pt>
                <c:pt idx="5986">
                  <c:v>29363</c:v>
                </c:pt>
                <c:pt idx="5987">
                  <c:v>29364</c:v>
                </c:pt>
                <c:pt idx="5988">
                  <c:v>29365</c:v>
                </c:pt>
                <c:pt idx="5989">
                  <c:v>29366</c:v>
                </c:pt>
                <c:pt idx="5990">
                  <c:v>29367</c:v>
                </c:pt>
                <c:pt idx="5991">
                  <c:v>29368</c:v>
                </c:pt>
                <c:pt idx="5992">
                  <c:v>29369</c:v>
                </c:pt>
                <c:pt idx="5993">
                  <c:v>29370</c:v>
                </c:pt>
                <c:pt idx="5994">
                  <c:v>29371</c:v>
                </c:pt>
                <c:pt idx="5995">
                  <c:v>29372</c:v>
                </c:pt>
                <c:pt idx="5996">
                  <c:v>29373</c:v>
                </c:pt>
                <c:pt idx="5997">
                  <c:v>29374</c:v>
                </c:pt>
                <c:pt idx="5998">
                  <c:v>29375</c:v>
                </c:pt>
                <c:pt idx="5999">
                  <c:v>29376</c:v>
                </c:pt>
                <c:pt idx="6000">
                  <c:v>29377</c:v>
                </c:pt>
                <c:pt idx="6001">
                  <c:v>29378</c:v>
                </c:pt>
                <c:pt idx="6002">
                  <c:v>29379</c:v>
                </c:pt>
                <c:pt idx="6003">
                  <c:v>29380</c:v>
                </c:pt>
                <c:pt idx="6004">
                  <c:v>29381</c:v>
                </c:pt>
                <c:pt idx="6005">
                  <c:v>29382</c:v>
                </c:pt>
                <c:pt idx="6006">
                  <c:v>29383</c:v>
                </c:pt>
                <c:pt idx="6007">
                  <c:v>29384</c:v>
                </c:pt>
                <c:pt idx="6008">
                  <c:v>29385</c:v>
                </c:pt>
                <c:pt idx="6009">
                  <c:v>29386</c:v>
                </c:pt>
                <c:pt idx="6010">
                  <c:v>29387</c:v>
                </c:pt>
                <c:pt idx="6011">
                  <c:v>29388</c:v>
                </c:pt>
                <c:pt idx="6012">
                  <c:v>29389</c:v>
                </c:pt>
                <c:pt idx="6013">
                  <c:v>29390</c:v>
                </c:pt>
                <c:pt idx="6014">
                  <c:v>29391</c:v>
                </c:pt>
                <c:pt idx="6015">
                  <c:v>29392</c:v>
                </c:pt>
                <c:pt idx="6016">
                  <c:v>29393</c:v>
                </c:pt>
                <c:pt idx="6017">
                  <c:v>29394</c:v>
                </c:pt>
                <c:pt idx="6018">
                  <c:v>29395</c:v>
                </c:pt>
                <c:pt idx="6019">
                  <c:v>29396</c:v>
                </c:pt>
                <c:pt idx="6020">
                  <c:v>29397</c:v>
                </c:pt>
                <c:pt idx="6021">
                  <c:v>29398</c:v>
                </c:pt>
                <c:pt idx="6022">
                  <c:v>29399</c:v>
                </c:pt>
                <c:pt idx="6023">
                  <c:v>29400</c:v>
                </c:pt>
                <c:pt idx="6024">
                  <c:v>29401</c:v>
                </c:pt>
                <c:pt idx="6025">
                  <c:v>29402</c:v>
                </c:pt>
                <c:pt idx="6026">
                  <c:v>29403</c:v>
                </c:pt>
                <c:pt idx="6027">
                  <c:v>29404</c:v>
                </c:pt>
                <c:pt idx="6028">
                  <c:v>29405</c:v>
                </c:pt>
                <c:pt idx="6029">
                  <c:v>29406</c:v>
                </c:pt>
                <c:pt idx="6030">
                  <c:v>29407</c:v>
                </c:pt>
                <c:pt idx="6031">
                  <c:v>29408</c:v>
                </c:pt>
                <c:pt idx="6032">
                  <c:v>29409</c:v>
                </c:pt>
                <c:pt idx="6033">
                  <c:v>29410</c:v>
                </c:pt>
                <c:pt idx="6034">
                  <c:v>29411</c:v>
                </c:pt>
                <c:pt idx="6035">
                  <c:v>29412</c:v>
                </c:pt>
                <c:pt idx="6036">
                  <c:v>29413</c:v>
                </c:pt>
                <c:pt idx="6037">
                  <c:v>29414</c:v>
                </c:pt>
                <c:pt idx="6038">
                  <c:v>29415</c:v>
                </c:pt>
                <c:pt idx="6039">
                  <c:v>29416</c:v>
                </c:pt>
                <c:pt idx="6040">
                  <c:v>29417</c:v>
                </c:pt>
                <c:pt idx="6041">
                  <c:v>29418</c:v>
                </c:pt>
                <c:pt idx="6042">
                  <c:v>29419</c:v>
                </c:pt>
                <c:pt idx="6043">
                  <c:v>29420</c:v>
                </c:pt>
                <c:pt idx="6044">
                  <c:v>29421</c:v>
                </c:pt>
                <c:pt idx="6045">
                  <c:v>29422</c:v>
                </c:pt>
                <c:pt idx="6046">
                  <c:v>29423</c:v>
                </c:pt>
                <c:pt idx="6047">
                  <c:v>29424</c:v>
                </c:pt>
                <c:pt idx="6048">
                  <c:v>29425</c:v>
                </c:pt>
                <c:pt idx="6049">
                  <c:v>29426</c:v>
                </c:pt>
                <c:pt idx="6050">
                  <c:v>29427</c:v>
                </c:pt>
                <c:pt idx="6051">
                  <c:v>29428</c:v>
                </c:pt>
                <c:pt idx="6052">
                  <c:v>29429</c:v>
                </c:pt>
                <c:pt idx="6053">
                  <c:v>29430</c:v>
                </c:pt>
                <c:pt idx="6054">
                  <c:v>29431</c:v>
                </c:pt>
                <c:pt idx="6055">
                  <c:v>29432</c:v>
                </c:pt>
                <c:pt idx="6056">
                  <c:v>29433</c:v>
                </c:pt>
                <c:pt idx="6057">
                  <c:v>29434</c:v>
                </c:pt>
                <c:pt idx="6058">
                  <c:v>29435</c:v>
                </c:pt>
                <c:pt idx="6059">
                  <c:v>29436</c:v>
                </c:pt>
                <c:pt idx="6060">
                  <c:v>29437</c:v>
                </c:pt>
                <c:pt idx="6061">
                  <c:v>29438</c:v>
                </c:pt>
                <c:pt idx="6062">
                  <c:v>29439</c:v>
                </c:pt>
                <c:pt idx="6063">
                  <c:v>29440</c:v>
                </c:pt>
                <c:pt idx="6064">
                  <c:v>29441</c:v>
                </c:pt>
                <c:pt idx="6065">
                  <c:v>29442</c:v>
                </c:pt>
                <c:pt idx="6066">
                  <c:v>29443</c:v>
                </c:pt>
                <c:pt idx="6067">
                  <c:v>29444</c:v>
                </c:pt>
                <c:pt idx="6068">
                  <c:v>29445</c:v>
                </c:pt>
                <c:pt idx="6069">
                  <c:v>29446</c:v>
                </c:pt>
                <c:pt idx="6070">
                  <c:v>29447</c:v>
                </c:pt>
                <c:pt idx="6071">
                  <c:v>29448</c:v>
                </c:pt>
                <c:pt idx="6072">
                  <c:v>29449</c:v>
                </c:pt>
                <c:pt idx="6073">
                  <c:v>29450</c:v>
                </c:pt>
                <c:pt idx="6074">
                  <c:v>29451</c:v>
                </c:pt>
                <c:pt idx="6075">
                  <c:v>29452</c:v>
                </c:pt>
                <c:pt idx="6076">
                  <c:v>29453</c:v>
                </c:pt>
                <c:pt idx="6077">
                  <c:v>29454</c:v>
                </c:pt>
                <c:pt idx="6078">
                  <c:v>29455</c:v>
                </c:pt>
                <c:pt idx="6079">
                  <c:v>29456</c:v>
                </c:pt>
                <c:pt idx="6080">
                  <c:v>29457</c:v>
                </c:pt>
                <c:pt idx="6081">
                  <c:v>29458</c:v>
                </c:pt>
                <c:pt idx="6082">
                  <c:v>29459</c:v>
                </c:pt>
                <c:pt idx="6083">
                  <c:v>29460</c:v>
                </c:pt>
                <c:pt idx="6084">
                  <c:v>29461</c:v>
                </c:pt>
                <c:pt idx="6085">
                  <c:v>29462</c:v>
                </c:pt>
                <c:pt idx="6086">
                  <c:v>29463</c:v>
                </c:pt>
                <c:pt idx="6087">
                  <c:v>29464</c:v>
                </c:pt>
                <c:pt idx="6088">
                  <c:v>29465</c:v>
                </c:pt>
                <c:pt idx="6089">
                  <c:v>29466</c:v>
                </c:pt>
                <c:pt idx="6090">
                  <c:v>29467</c:v>
                </c:pt>
                <c:pt idx="6091">
                  <c:v>29468</c:v>
                </c:pt>
                <c:pt idx="6092">
                  <c:v>29469</c:v>
                </c:pt>
                <c:pt idx="6093">
                  <c:v>29470</c:v>
                </c:pt>
                <c:pt idx="6094">
                  <c:v>29471</c:v>
                </c:pt>
                <c:pt idx="6095">
                  <c:v>29472</c:v>
                </c:pt>
                <c:pt idx="6096">
                  <c:v>29473</c:v>
                </c:pt>
                <c:pt idx="6097">
                  <c:v>29474</c:v>
                </c:pt>
                <c:pt idx="6098">
                  <c:v>29475</c:v>
                </c:pt>
                <c:pt idx="6099">
                  <c:v>29476</c:v>
                </c:pt>
                <c:pt idx="6100">
                  <c:v>29477</c:v>
                </c:pt>
                <c:pt idx="6101">
                  <c:v>29478</c:v>
                </c:pt>
                <c:pt idx="6102">
                  <c:v>29479</c:v>
                </c:pt>
                <c:pt idx="6103">
                  <c:v>29480</c:v>
                </c:pt>
                <c:pt idx="6104">
                  <c:v>29481</c:v>
                </c:pt>
                <c:pt idx="6105">
                  <c:v>29482</c:v>
                </c:pt>
                <c:pt idx="6106">
                  <c:v>29483</c:v>
                </c:pt>
                <c:pt idx="6107">
                  <c:v>29484</c:v>
                </c:pt>
                <c:pt idx="6108">
                  <c:v>29485</c:v>
                </c:pt>
                <c:pt idx="6109">
                  <c:v>29486</c:v>
                </c:pt>
                <c:pt idx="6110">
                  <c:v>29487</c:v>
                </c:pt>
                <c:pt idx="6111">
                  <c:v>29488</c:v>
                </c:pt>
                <c:pt idx="6112">
                  <c:v>29489</c:v>
                </c:pt>
                <c:pt idx="6113">
                  <c:v>29490</c:v>
                </c:pt>
                <c:pt idx="6114">
                  <c:v>29491</c:v>
                </c:pt>
                <c:pt idx="6115">
                  <c:v>29492</c:v>
                </c:pt>
                <c:pt idx="6116">
                  <c:v>29493</c:v>
                </c:pt>
                <c:pt idx="6117">
                  <c:v>29494</c:v>
                </c:pt>
                <c:pt idx="6118">
                  <c:v>29495</c:v>
                </c:pt>
                <c:pt idx="6119">
                  <c:v>29496</c:v>
                </c:pt>
                <c:pt idx="6120">
                  <c:v>29497</c:v>
                </c:pt>
                <c:pt idx="6121">
                  <c:v>29498</c:v>
                </c:pt>
                <c:pt idx="6122">
                  <c:v>29499</c:v>
                </c:pt>
                <c:pt idx="6123">
                  <c:v>29500</c:v>
                </c:pt>
                <c:pt idx="6124">
                  <c:v>29501</c:v>
                </c:pt>
                <c:pt idx="6125">
                  <c:v>29502</c:v>
                </c:pt>
                <c:pt idx="6126">
                  <c:v>29503</c:v>
                </c:pt>
                <c:pt idx="6127">
                  <c:v>29504</c:v>
                </c:pt>
                <c:pt idx="6128">
                  <c:v>29505</c:v>
                </c:pt>
                <c:pt idx="6129">
                  <c:v>29506</c:v>
                </c:pt>
                <c:pt idx="6130">
                  <c:v>29507</c:v>
                </c:pt>
                <c:pt idx="6131">
                  <c:v>29508</c:v>
                </c:pt>
                <c:pt idx="6132">
                  <c:v>29509</c:v>
                </c:pt>
                <c:pt idx="6133">
                  <c:v>29510</c:v>
                </c:pt>
                <c:pt idx="6134">
                  <c:v>29511</c:v>
                </c:pt>
                <c:pt idx="6135">
                  <c:v>29512</c:v>
                </c:pt>
                <c:pt idx="6136">
                  <c:v>29513</c:v>
                </c:pt>
                <c:pt idx="6137">
                  <c:v>29514</c:v>
                </c:pt>
                <c:pt idx="6138">
                  <c:v>29515</c:v>
                </c:pt>
                <c:pt idx="6139">
                  <c:v>29516</c:v>
                </c:pt>
                <c:pt idx="6140">
                  <c:v>29517</c:v>
                </c:pt>
                <c:pt idx="6141">
                  <c:v>29518</c:v>
                </c:pt>
                <c:pt idx="6142">
                  <c:v>29519</c:v>
                </c:pt>
                <c:pt idx="6143">
                  <c:v>29520</c:v>
                </c:pt>
                <c:pt idx="6144">
                  <c:v>29521</c:v>
                </c:pt>
                <c:pt idx="6145">
                  <c:v>29522</c:v>
                </c:pt>
                <c:pt idx="6146">
                  <c:v>29523</c:v>
                </c:pt>
                <c:pt idx="6147">
                  <c:v>29524</c:v>
                </c:pt>
                <c:pt idx="6148">
                  <c:v>29525</c:v>
                </c:pt>
                <c:pt idx="6149">
                  <c:v>29526</c:v>
                </c:pt>
                <c:pt idx="6150">
                  <c:v>29527</c:v>
                </c:pt>
                <c:pt idx="6151">
                  <c:v>29528</c:v>
                </c:pt>
                <c:pt idx="6152">
                  <c:v>29529</c:v>
                </c:pt>
                <c:pt idx="6153">
                  <c:v>29530</c:v>
                </c:pt>
                <c:pt idx="6154">
                  <c:v>29531</c:v>
                </c:pt>
                <c:pt idx="6155">
                  <c:v>29532</c:v>
                </c:pt>
                <c:pt idx="6156">
                  <c:v>29533</c:v>
                </c:pt>
                <c:pt idx="6157">
                  <c:v>29534</c:v>
                </c:pt>
                <c:pt idx="6158">
                  <c:v>29535</c:v>
                </c:pt>
                <c:pt idx="6159">
                  <c:v>29536</c:v>
                </c:pt>
                <c:pt idx="6160">
                  <c:v>29537</c:v>
                </c:pt>
                <c:pt idx="6161">
                  <c:v>29538</c:v>
                </c:pt>
                <c:pt idx="6162">
                  <c:v>29539</c:v>
                </c:pt>
                <c:pt idx="6163">
                  <c:v>29540</c:v>
                </c:pt>
                <c:pt idx="6164">
                  <c:v>29541</c:v>
                </c:pt>
                <c:pt idx="6165">
                  <c:v>29542</c:v>
                </c:pt>
                <c:pt idx="6166">
                  <c:v>29543</c:v>
                </c:pt>
                <c:pt idx="6167">
                  <c:v>29544</c:v>
                </c:pt>
                <c:pt idx="6168">
                  <c:v>29545</c:v>
                </c:pt>
                <c:pt idx="6169">
                  <c:v>29546</c:v>
                </c:pt>
                <c:pt idx="6170">
                  <c:v>29547</c:v>
                </c:pt>
                <c:pt idx="6171">
                  <c:v>29548</c:v>
                </c:pt>
                <c:pt idx="6172">
                  <c:v>29549</c:v>
                </c:pt>
                <c:pt idx="6173">
                  <c:v>29550</c:v>
                </c:pt>
                <c:pt idx="6174">
                  <c:v>29551</c:v>
                </c:pt>
                <c:pt idx="6175">
                  <c:v>29552</c:v>
                </c:pt>
                <c:pt idx="6176">
                  <c:v>29553</c:v>
                </c:pt>
                <c:pt idx="6177">
                  <c:v>29554</c:v>
                </c:pt>
                <c:pt idx="6178">
                  <c:v>29555</c:v>
                </c:pt>
                <c:pt idx="6179">
                  <c:v>29556</c:v>
                </c:pt>
                <c:pt idx="6180">
                  <c:v>29557</c:v>
                </c:pt>
                <c:pt idx="6181">
                  <c:v>29558</c:v>
                </c:pt>
                <c:pt idx="6182">
                  <c:v>29559</c:v>
                </c:pt>
                <c:pt idx="6183">
                  <c:v>29560</c:v>
                </c:pt>
                <c:pt idx="6184">
                  <c:v>29561</c:v>
                </c:pt>
                <c:pt idx="6185">
                  <c:v>29562</c:v>
                </c:pt>
                <c:pt idx="6186">
                  <c:v>29563</c:v>
                </c:pt>
                <c:pt idx="6187">
                  <c:v>29564</c:v>
                </c:pt>
                <c:pt idx="6188">
                  <c:v>29565</c:v>
                </c:pt>
                <c:pt idx="6189">
                  <c:v>29566</c:v>
                </c:pt>
                <c:pt idx="6190">
                  <c:v>29567</c:v>
                </c:pt>
                <c:pt idx="6191">
                  <c:v>29568</c:v>
                </c:pt>
                <c:pt idx="6192">
                  <c:v>29569</c:v>
                </c:pt>
                <c:pt idx="6193">
                  <c:v>29570</c:v>
                </c:pt>
                <c:pt idx="6194">
                  <c:v>29571</c:v>
                </c:pt>
                <c:pt idx="6195">
                  <c:v>29572</c:v>
                </c:pt>
                <c:pt idx="6196">
                  <c:v>29573</c:v>
                </c:pt>
                <c:pt idx="6197">
                  <c:v>29574</c:v>
                </c:pt>
                <c:pt idx="6198">
                  <c:v>29575</c:v>
                </c:pt>
                <c:pt idx="6199">
                  <c:v>29576</c:v>
                </c:pt>
                <c:pt idx="6200">
                  <c:v>29577</c:v>
                </c:pt>
                <c:pt idx="6201">
                  <c:v>29578</c:v>
                </c:pt>
                <c:pt idx="6202">
                  <c:v>29579</c:v>
                </c:pt>
                <c:pt idx="6203">
                  <c:v>29580</c:v>
                </c:pt>
                <c:pt idx="6204">
                  <c:v>29581</c:v>
                </c:pt>
                <c:pt idx="6205">
                  <c:v>29582</c:v>
                </c:pt>
                <c:pt idx="6206">
                  <c:v>29583</c:v>
                </c:pt>
                <c:pt idx="6207">
                  <c:v>29584</c:v>
                </c:pt>
                <c:pt idx="6208">
                  <c:v>29585</c:v>
                </c:pt>
                <c:pt idx="6209">
                  <c:v>29586</c:v>
                </c:pt>
                <c:pt idx="6210">
                  <c:v>29587</c:v>
                </c:pt>
                <c:pt idx="6211">
                  <c:v>29588</c:v>
                </c:pt>
                <c:pt idx="6212">
                  <c:v>29589</c:v>
                </c:pt>
                <c:pt idx="6213">
                  <c:v>29590</c:v>
                </c:pt>
                <c:pt idx="6214">
                  <c:v>29591</c:v>
                </c:pt>
                <c:pt idx="6215">
                  <c:v>29592</c:v>
                </c:pt>
                <c:pt idx="6216">
                  <c:v>29593</c:v>
                </c:pt>
                <c:pt idx="6217">
                  <c:v>29594</c:v>
                </c:pt>
                <c:pt idx="6218">
                  <c:v>29595</c:v>
                </c:pt>
                <c:pt idx="6219">
                  <c:v>29596</c:v>
                </c:pt>
                <c:pt idx="6220">
                  <c:v>29597</c:v>
                </c:pt>
                <c:pt idx="6221">
                  <c:v>29598</c:v>
                </c:pt>
                <c:pt idx="6222">
                  <c:v>29599</c:v>
                </c:pt>
                <c:pt idx="6223">
                  <c:v>29600</c:v>
                </c:pt>
                <c:pt idx="6224">
                  <c:v>29601</c:v>
                </c:pt>
                <c:pt idx="6225">
                  <c:v>29602</c:v>
                </c:pt>
                <c:pt idx="6226">
                  <c:v>29603</c:v>
                </c:pt>
                <c:pt idx="6227">
                  <c:v>29604</c:v>
                </c:pt>
                <c:pt idx="6228">
                  <c:v>29605</c:v>
                </c:pt>
                <c:pt idx="6229">
                  <c:v>29606</c:v>
                </c:pt>
                <c:pt idx="6230">
                  <c:v>29607</c:v>
                </c:pt>
                <c:pt idx="6231">
                  <c:v>29608</c:v>
                </c:pt>
                <c:pt idx="6232">
                  <c:v>29609</c:v>
                </c:pt>
                <c:pt idx="6233">
                  <c:v>29610</c:v>
                </c:pt>
                <c:pt idx="6234">
                  <c:v>29611</c:v>
                </c:pt>
                <c:pt idx="6235">
                  <c:v>29612</c:v>
                </c:pt>
                <c:pt idx="6236">
                  <c:v>29613</c:v>
                </c:pt>
                <c:pt idx="6237">
                  <c:v>29614</c:v>
                </c:pt>
                <c:pt idx="6238">
                  <c:v>29615</c:v>
                </c:pt>
                <c:pt idx="6239">
                  <c:v>29616</c:v>
                </c:pt>
                <c:pt idx="6240">
                  <c:v>29617</c:v>
                </c:pt>
                <c:pt idx="6241">
                  <c:v>29618</c:v>
                </c:pt>
                <c:pt idx="6242">
                  <c:v>29619</c:v>
                </c:pt>
                <c:pt idx="6243">
                  <c:v>29620</c:v>
                </c:pt>
                <c:pt idx="6244">
                  <c:v>29621</c:v>
                </c:pt>
                <c:pt idx="6245">
                  <c:v>29622</c:v>
                </c:pt>
                <c:pt idx="6246">
                  <c:v>29623</c:v>
                </c:pt>
                <c:pt idx="6247">
                  <c:v>29624</c:v>
                </c:pt>
                <c:pt idx="6248">
                  <c:v>29625</c:v>
                </c:pt>
                <c:pt idx="6249">
                  <c:v>29626</c:v>
                </c:pt>
                <c:pt idx="6250">
                  <c:v>29627</c:v>
                </c:pt>
                <c:pt idx="6251">
                  <c:v>29628</c:v>
                </c:pt>
                <c:pt idx="6252">
                  <c:v>29629</c:v>
                </c:pt>
                <c:pt idx="6253">
                  <c:v>29630</c:v>
                </c:pt>
                <c:pt idx="6254">
                  <c:v>29631</c:v>
                </c:pt>
                <c:pt idx="6255">
                  <c:v>29632</c:v>
                </c:pt>
                <c:pt idx="6256">
                  <c:v>29633</c:v>
                </c:pt>
                <c:pt idx="6257">
                  <c:v>29634</c:v>
                </c:pt>
                <c:pt idx="6258">
                  <c:v>29635</c:v>
                </c:pt>
                <c:pt idx="6259">
                  <c:v>29636</c:v>
                </c:pt>
                <c:pt idx="6260">
                  <c:v>29637</c:v>
                </c:pt>
                <c:pt idx="6261">
                  <c:v>29638</c:v>
                </c:pt>
                <c:pt idx="6262">
                  <c:v>29639</c:v>
                </c:pt>
                <c:pt idx="6263">
                  <c:v>29640</c:v>
                </c:pt>
                <c:pt idx="6264">
                  <c:v>29641</c:v>
                </c:pt>
                <c:pt idx="6265">
                  <c:v>29642</c:v>
                </c:pt>
                <c:pt idx="6266">
                  <c:v>29643</c:v>
                </c:pt>
                <c:pt idx="6267">
                  <c:v>29644</c:v>
                </c:pt>
                <c:pt idx="6268">
                  <c:v>29645</c:v>
                </c:pt>
                <c:pt idx="6269">
                  <c:v>29646</c:v>
                </c:pt>
                <c:pt idx="6270">
                  <c:v>29647</c:v>
                </c:pt>
                <c:pt idx="6271">
                  <c:v>29648</c:v>
                </c:pt>
                <c:pt idx="6272">
                  <c:v>29649</c:v>
                </c:pt>
                <c:pt idx="6273">
                  <c:v>29650</c:v>
                </c:pt>
                <c:pt idx="6274">
                  <c:v>29651</c:v>
                </c:pt>
                <c:pt idx="6275">
                  <c:v>29652</c:v>
                </c:pt>
                <c:pt idx="6276">
                  <c:v>29653</c:v>
                </c:pt>
                <c:pt idx="6277">
                  <c:v>29654</c:v>
                </c:pt>
                <c:pt idx="6278">
                  <c:v>29655</c:v>
                </c:pt>
                <c:pt idx="6279">
                  <c:v>29656</c:v>
                </c:pt>
                <c:pt idx="6280">
                  <c:v>29657</c:v>
                </c:pt>
                <c:pt idx="6281">
                  <c:v>29658</c:v>
                </c:pt>
                <c:pt idx="6282">
                  <c:v>29659</c:v>
                </c:pt>
                <c:pt idx="6283">
                  <c:v>29660</c:v>
                </c:pt>
                <c:pt idx="6284">
                  <c:v>29661</c:v>
                </c:pt>
                <c:pt idx="6285">
                  <c:v>29662</c:v>
                </c:pt>
                <c:pt idx="6286">
                  <c:v>29663</c:v>
                </c:pt>
                <c:pt idx="6287">
                  <c:v>29664</c:v>
                </c:pt>
                <c:pt idx="6288">
                  <c:v>29665</c:v>
                </c:pt>
                <c:pt idx="6289">
                  <c:v>29666</c:v>
                </c:pt>
                <c:pt idx="6290">
                  <c:v>29667</c:v>
                </c:pt>
                <c:pt idx="6291">
                  <c:v>29668</c:v>
                </c:pt>
                <c:pt idx="6292">
                  <c:v>29669</c:v>
                </c:pt>
                <c:pt idx="6293">
                  <c:v>29670</c:v>
                </c:pt>
                <c:pt idx="6294">
                  <c:v>29671</c:v>
                </c:pt>
                <c:pt idx="6295">
                  <c:v>29672</c:v>
                </c:pt>
                <c:pt idx="6296">
                  <c:v>29673</c:v>
                </c:pt>
                <c:pt idx="6297">
                  <c:v>29674</c:v>
                </c:pt>
                <c:pt idx="6298">
                  <c:v>29675</c:v>
                </c:pt>
                <c:pt idx="6299">
                  <c:v>29676</c:v>
                </c:pt>
                <c:pt idx="6300">
                  <c:v>29677</c:v>
                </c:pt>
                <c:pt idx="6301">
                  <c:v>29678</c:v>
                </c:pt>
                <c:pt idx="6302">
                  <c:v>29679</c:v>
                </c:pt>
                <c:pt idx="6303">
                  <c:v>29680</c:v>
                </c:pt>
                <c:pt idx="6304">
                  <c:v>29681</c:v>
                </c:pt>
                <c:pt idx="6305">
                  <c:v>29682</c:v>
                </c:pt>
                <c:pt idx="6306">
                  <c:v>29683</c:v>
                </c:pt>
                <c:pt idx="6307">
                  <c:v>29684</c:v>
                </c:pt>
                <c:pt idx="6308">
                  <c:v>29685</c:v>
                </c:pt>
                <c:pt idx="6309">
                  <c:v>29686</c:v>
                </c:pt>
                <c:pt idx="6310">
                  <c:v>29687</c:v>
                </c:pt>
                <c:pt idx="6311">
                  <c:v>29688</c:v>
                </c:pt>
                <c:pt idx="6312">
                  <c:v>29689</c:v>
                </c:pt>
                <c:pt idx="6313">
                  <c:v>29690</c:v>
                </c:pt>
                <c:pt idx="6314">
                  <c:v>29691</c:v>
                </c:pt>
                <c:pt idx="6315">
                  <c:v>29692</c:v>
                </c:pt>
                <c:pt idx="6316">
                  <c:v>29693</c:v>
                </c:pt>
                <c:pt idx="6317">
                  <c:v>29694</c:v>
                </c:pt>
                <c:pt idx="6318">
                  <c:v>29695</c:v>
                </c:pt>
                <c:pt idx="6319">
                  <c:v>29696</c:v>
                </c:pt>
                <c:pt idx="6320">
                  <c:v>29697</c:v>
                </c:pt>
                <c:pt idx="6321">
                  <c:v>29698</c:v>
                </c:pt>
                <c:pt idx="6322">
                  <c:v>29699</c:v>
                </c:pt>
                <c:pt idx="6323">
                  <c:v>29700</c:v>
                </c:pt>
                <c:pt idx="6324">
                  <c:v>29701</c:v>
                </c:pt>
                <c:pt idx="6325">
                  <c:v>29702</c:v>
                </c:pt>
                <c:pt idx="6326">
                  <c:v>29703</c:v>
                </c:pt>
                <c:pt idx="6327">
                  <c:v>29704</c:v>
                </c:pt>
                <c:pt idx="6328">
                  <c:v>29705</c:v>
                </c:pt>
                <c:pt idx="6329">
                  <c:v>29706</c:v>
                </c:pt>
                <c:pt idx="6330">
                  <c:v>29707</c:v>
                </c:pt>
                <c:pt idx="6331">
                  <c:v>29708</c:v>
                </c:pt>
                <c:pt idx="6332">
                  <c:v>29709</c:v>
                </c:pt>
                <c:pt idx="6333">
                  <c:v>29710</c:v>
                </c:pt>
                <c:pt idx="6334">
                  <c:v>29711</c:v>
                </c:pt>
                <c:pt idx="6335">
                  <c:v>29712</c:v>
                </c:pt>
                <c:pt idx="6336">
                  <c:v>29713</c:v>
                </c:pt>
                <c:pt idx="6337">
                  <c:v>29714</c:v>
                </c:pt>
                <c:pt idx="6338">
                  <c:v>29715</c:v>
                </c:pt>
                <c:pt idx="6339">
                  <c:v>29716</c:v>
                </c:pt>
                <c:pt idx="6340">
                  <c:v>29717</c:v>
                </c:pt>
                <c:pt idx="6341">
                  <c:v>29718</c:v>
                </c:pt>
                <c:pt idx="6342">
                  <c:v>29719</c:v>
                </c:pt>
                <c:pt idx="6343">
                  <c:v>29720</c:v>
                </c:pt>
                <c:pt idx="6344">
                  <c:v>29721</c:v>
                </c:pt>
                <c:pt idx="6345">
                  <c:v>29722</c:v>
                </c:pt>
                <c:pt idx="6346">
                  <c:v>29723</c:v>
                </c:pt>
                <c:pt idx="6347">
                  <c:v>29724</c:v>
                </c:pt>
                <c:pt idx="6348">
                  <c:v>29725</c:v>
                </c:pt>
                <c:pt idx="6349">
                  <c:v>29726</c:v>
                </c:pt>
                <c:pt idx="6350">
                  <c:v>29727</c:v>
                </c:pt>
                <c:pt idx="6351">
                  <c:v>29728</c:v>
                </c:pt>
                <c:pt idx="6352">
                  <c:v>29729</c:v>
                </c:pt>
                <c:pt idx="6353">
                  <c:v>29730</c:v>
                </c:pt>
                <c:pt idx="6354">
                  <c:v>29731</c:v>
                </c:pt>
                <c:pt idx="6355">
                  <c:v>29732</c:v>
                </c:pt>
                <c:pt idx="6356">
                  <c:v>29733</c:v>
                </c:pt>
                <c:pt idx="6357">
                  <c:v>29734</c:v>
                </c:pt>
                <c:pt idx="6358">
                  <c:v>29735</c:v>
                </c:pt>
                <c:pt idx="6359">
                  <c:v>29736</c:v>
                </c:pt>
                <c:pt idx="6360">
                  <c:v>29737</c:v>
                </c:pt>
                <c:pt idx="6361">
                  <c:v>29738</c:v>
                </c:pt>
                <c:pt idx="6362">
                  <c:v>29739</c:v>
                </c:pt>
                <c:pt idx="6363">
                  <c:v>29740</c:v>
                </c:pt>
                <c:pt idx="6364">
                  <c:v>29741</c:v>
                </c:pt>
                <c:pt idx="6365">
                  <c:v>29742</c:v>
                </c:pt>
                <c:pt idx="6366">
                  <c:v>29743</c:v>
                </c:pt>
                <c:pt idx="6367">
                  <c:v>29744</c:v>
                </c:pt>
                <c:pt idx="6368">
                  <c:v>29745</c:v>
                </c:pt>
                <c:pt idx="6369">
                  <c:v>29746</c:v>
                </c:pt>
                <c:pt idx="6370">
                  <c:v>29747</c:v>
                </c:pt>
                <c:pt idx="6371">
                  <c:v>29748</c:v>
                </c:pt>
                <c:pt idx="6372">
                  <c:v>29749</c:v>
                </c:pt>
                <c:pt idx="6373">
                  <c:v>29750</c:v>
                </c:pt>
                <c:pt idx="6374">
                  <c:v>29751</c:v>
                </c:pt>
                <c:pt idx="6375">
                  <c:v>29752</c:v>
                </c:pt>
                <c:pt idx="6376">
                  <c:v>29753</c:v>
                </c:pt>
                <c:pt idx="6377">
                  <c:v>29754</c:v>
                </c:pt>
                <c:pt idx="6378">
                  <c:v>29755</c:v>
                </c:pt>
                <c:pt idx="6379">
                  <c:v>29756</c:v>
                </c:pt>
                <c:pt idx="6380">
                  <c:v>29757</c:v>
                </c:pt>
                <c:pt idx="6381">
                  <c:v>29758</c:v>
                </c:pt>
                <c:pt idx="6382">
                  <c:v>29759</c:v>
                </c:pt>
                <c:pt idx="6383">
                  <c:v>29760</c:v>
                </c:pt>
                <c:pt idx="6384">
                  <c:v>29761</c:v>
                </c:pt>
                <c:pt idx="6385">
                  <c:v>29762</c:v>
                </c:pt>
                <c:pt idx="6386">
                  <c:v>29763</c:v>
                </c:pt>
                <c:pt idx="6387">
                  <c:v>29764</c:v>
                </c:pt>
                <c:pt idx="6388">
                  <c:v>29765</c:v>
                </c:pt>
                <c:pt idx="6389">
                  <c:v>29766</c:v>
                </c:pt>
                <c:pt idx="6390">
                  <c:v>29767</c:v>
                </c:pt>
                <c:pt idx="6391">
                  <c:v>29768</c:v>
                </c:pt>
                <c:pt idx="6392">
                  <c:v>29769</c:v>
                </c:pt>
                <c:pt idx="6393">
                  <c:v>29770</c:v>
                </c:pt>
                <c:pt idx="6394">
                  <c:v>29771</c:v>
                </c:pt>
                <c:pt idx="6395">
                  <c:v>29772</c:v>
                </c:pt>
                <c:pt idx="6396">
                  <c:v>29773</c:v>
                </c:pt>
                <c:pt idx="6397">
                  <c:v>29774</c:v>
                </c:pt>
                <c:pt idx="6398">
                  <c:v>29775</c:v>
                </c:pt>
                <c:pt idx="6399">
                  <c:v>29776</c:v>
                </c:pt>
                <c:pt idx="6400">
                  <c:v>29777</c:v>
                </c:pt>
                <c:pt idx="6401">
                  <c:v>29778</c:v>
                </c:pt>
                <c:pt idx="6402">
                  <c:v>29779</c:v>
                </c:pt>
                <c:pt idx="6403">
                  <c:v>29780</c:v>
                </c:pt>
                <c:pt idx="6404">
                  <c:v>29781</c:v>
                </c:pt>
                <c:pt idx="6405">
                  <c:v>29782</c:v>
                </c:pt>
                <c:pt idx="6406">
                  <c:v>29783</c:v>
                </c:pt>
                <c:pt idx="6407">
                  <c:v>29784</c:v>
                </c:pt>
                <c:pt idx="6408">
                  <c:v>29785</c:v>
                </c:pt>
                <c:pt idx="6409">
                  <c:v>29786</c:v>
                </c:pt>
                <c:pt idx="6410">
                  <c:v>29787</c:v>
                </c:pt>
                <c:pt idx="6411">
                  <c:v>29788</c:v>
                </c:pt>
                <c:pt idx="6412">
                  <c:v>29789</c:v>
                </c:pt>
                <c:pt idx="6413">
                  <c:v>29790</c:v>
                </c:pt>
                <c:pt idx="6414">
                  <c:v>29791</c:v>
                </c:pt>
                <c:pt idx="6415">
                  <c:v>29792</c:v>
                </c:pt>
                <c:pt idx="6416">
                  <c:v>29793</c:v>
                </c:pt>
                <c:pt idx="6417">
                  <c:v>29794</c:v>
                </c:pt>
                <c:pt idx="6418">
                  <c:v>29795</c:v>
                </c:pt>
                <c:pt idx="6419">
                  <c:v>29796</c:v>
                </c:pt>
                <c:pt idx="6420">
                  <c:v>29797</c:v>
                </c:pt>
                <c:pt idx="6421">
                  <c:v>29798</c:v>
                </c:pt>
                <c:pt idx="6422">
                  <c:v>29799</c:v>
                </c:pt>
                <c:pt idx="6423">
                  <c:v>29800</c:v>
                </c:pt>
                <c:pt idx="6424">
                  <c:v>29801</c:v>
                </c:pt>
                <c:pt idx="6425">
                  <c:v>29802</c:v>
                </c:pt>
                <c:pt idx="6426">
                  <c:v>29803</c:v>
                </c:pt>
                <c:pt idx="6427">
                  <c:v>29804</c:v>
                </c:pt>
                <c:pt idx="6428">
                  <c:v>29805</c:v>
                </c:pt>
                <c:pt idx="6429">
                  <c:v>29806</c:v>
                </c:pt>
                <c:pt idx="6430">
                  <c:v>29807</c:v>
                </c:pt>
                <c:pt idx="6431">
                  <c:v>29808</c:v>
                </c:pt>
                <c:pt idx="6432">
                  <c:v>29809</c:v>
                </c:pt>
                <c:pt idx="6433">
                  <c:v>29810</c:v>
                </c:pt>
                <c:pt idx="6434">
                  <c:v>29811</c:v>
                </c:pt>
                <c:pt idx="6435">
                  <c:v>29812</c:v>
                </c:pt>
                <c:pt idx="6436">
                  <c:v>29813</c:v>
                </c:pt>
                <c:pt idx="6437">
                  <c:v>29814</c:v>
                </c:pt>
                <c:pt idx="6438">
                  <c:v>29815</c:v>
                </c:pt>
                <c:pt idx="6439">
                  <c:v>29816</c:v>
                </c:pt>
                <c:pt idx="6440">
                  <c:v>29817</c:v>
                </c:pt>
                <c:pt idx="6441">
                  <c:v>29818</c:v>
                </c:pt>
                <c:pt idx="6442">
                  <c:v>29819</c:v>
                </c:pt>
                <c:pt idx="6443">
                  <c:v>29820</c:v>
                </c:pt>
                <c:pt idx="6444">
                  <c:v>29821</c:v>
                </c:pt>
                <c:pt idx="6445">
                  <c:v>29822</c:v>
                </c:pt>
                <c:pt idx="6446">
                  <c:v>29823</c:v>
                </c:pt>
                <c:pt idx="6447">
                  <c:v>29824</c:v>
                </c:pt>
                <c:pt idx="6448">
                  <c:v>29825</c:v>
                </c:pt>
                <c:pt idx="6449">
                  <c:v>29826</c:v>
                </c:pt>
                <c:pt idx="6450">
                  <c:v>29827</c:v>
                </c:pt>
                <c:pt idx="6451">
                  <c:v>29828</c:v>
                </c:pt>
                <c:pt idx="6452">
                  <c:v>29829</c:v>
                </c:pt>
                <c:pt idx="6453">
                  <c:v>29830</c:v>
                </c:pt>
                <c:pt idx="6454">
                  <c:v>29831</c:v>
                </c:pt>
                <c:pt idx="6455">
                  <c:v>29832</c:v>
                </c:pt>
                <c:pt idx="6456">
                  <c:v>29833</c:v>
                </c:pt>
                <c:pt idx="6457">
                  <c:v>29834</c:v>
                </c:pt>
                <c:pt idx="6458">
                  <c:v>29835</c:v>
                </c:pt>
                <c:pt idx="6459">
                  <c:v>29836</c:v>
                </c:pt>
                <c:pt idx="6460">
                  <c:v>29837</c:v>
                </c:pt>
                <c:pt idx="6461">
                  <c:v>29838</c:v>
                </c:pt>
                <c:pt idx="6462">
                  <c:v>29839</c:v>
                </c:pt>
                <c:pt idx="6463">
                  <c:v>29840</c:v>
                </c:pt>
                <c:pt idx="6464">
                  <c:v>29841</c:v>
                </c:pt>
                <c:pt idx="6465">
                  <c:v>29842</c:v>
                </c:pt>
                <c:pt idx="6466">
                  <c:v>29843</c:v>
                </c:pt>
                <c:pt idx="6467">
                  <c:v>29844</c:v>
                </c:pt>
                <c:pt idx="6468">
                  <c:v>29845</c:v>
                </c:pt>
                <c:pt idx="6469">
                  <c:v>29846</c:v>
                </c:pt>
                <c:pt idx="6470">
                  <c:v>29847</c:v>
                </c:pt>
                <c:pt idx="6471">
                  <c:v>29848</c:v>
                </c:pt>
                <c:pt idx="6472">
                  <c:v>29849</c:v>
                </c:pt>
                <c:pt idx="6473">
                  <c:v>29850</c:v>
                </c:pt>
                <c:pt idx="6474">
                  <c:v>29851</c:v>
                </c:pt>
                <c:pt idx="6475">
                  <c:v>29852</c:v>
                </c:pt>
                <c:pt idx="6476">
                  <c:v>29853</c:v>
                </c:pt>
                <c:pt idx="6477">
                  <c:v>29854</c:v>
                </c:pt>
                <c:pt idx="6478">
                  <c:v>29855</c:v>
                </c:pt>
                <c:pt idx="6479">
                  <c:v>29856</c:v>
                </c:pt>
                <c:pt idx="6480">
                  <c:v>29857</c:v>
                </c:pt>
                <c:pt idx="6481">
                  <c:v>29858</c:v>
                </c:pt>
                <c:pt idx="6482">
                  <c:v>29859</c:v>
                </c:pt>
                <c:pt idx="6483">
                  <c:v>29860</c:v>
                </c:pt>
                <c:pt idx="6484">
                  <c:v>29861</c:v>
                </c:pt>
                <c:pt idx="6485">
                  <c:v>29862</c:v>
                </c:pt>
                <c:pt idx="6486">
                  <c:v>29863</c:v>
                </c:pt>
                <c:pt idx="6487">
                  <c:v>29864</c:v>
                </c:pt>
                <c:pt idx="6488">
                  <c:v>29865</c:v>
                </c:pt>
                <c:pt idx="6489">
                  <c:v>29866</c:v>
                </c:pt>
                <c:pt idx="6490">
                  <c:v>29867</c:v>
                </c:pt>
                <c:pt idx="6491">
                  <c:v>29868</c:v>
                </c:pt>
                <c:pt idx="6492">
                  <c:v>29869</c:v>
                </c:pt>
                <c:pt idx="6493">
                  <c:v>29870</c:v>
                </c:pt>
                <c:pt idx="6494">
                  <c:v>29871</c:v>
                </c:pt>
                <c:pt idx="6495">
                  <c:v>29872</c:v>
                </c:pt>
                <c:pt idx="6496">
                  <c:v>29873</c:v>
                </c:pt>
                <c:pt idx="6497">
                  <c:v>29874</c:v>
                </c:pt>
                <c:pt idx="6498">
                  <c:v>29875</c:v>
                </c:pt>
                <c:pt idx="6499">
                  <c:v>29876</c:v>
                </c:pt>
                <c:pt idx="6500">
                  <c:v>29877</c:v>
                </c:pt>
                <c:pt idx="6501">
                  <c:v>29878</c:v>
                </c:pt>
                <c:pt idx="6502">
                  <c:v>29879</c:v>
                </c:pt>
                <c:pt idx="6503">
                  <c:v>29880</c:v>
                </c:pt>
                <c:pt idx="6504">
                  <c:v>29881</c:v>
                </c:pt>
                <c:pt idx="6505">
                  <c:v>29882</c:v>
                </c:pt>
                <c:pt idx="6506">
                  <c:v>29883</c:v>
                </c:pt>
                <c:pt idx="6507">
                  <c:v>29884</c:v>
                </c:pt>
                <c:pt idx="6508">
                  <c:v>29885</c:v>
                </c:pt>
                <c:pt idx="6509">
                  <c:v>29886</c:v>
                </c:pt>
                <c:pt idx="6510">
                  <c:v>29887</c:v>
                </c:pt>
                <c:pt idx="6511">
                  <c:v>29888</c:v>
                </c:pt>
                <c:pt idx="6512">
                  <c:v>29889</c:v>
                </c:pt>
                <c:pt idx="6513">
                  <c:v>29890</c:v>
                </c:pt>
                <c:pt idx="6514">
                  <c:v>29891</c:v>
                </c:pt>
                <c:pt idx="6515">
                  <c:v>29892</c:v>
                </c:pt>
                <c:pt idx="6516">
                  <c:v>29893</c:v>
                </c:pt>
                <c:pt idx="6517">
                  <c:v>29894</c:v>
                </c:pt>
                <c:pt idx="6518">
                  <c:v>29895</c:v>
                </c:pt>
                <c:pt idx="6519">
                  <c:v>29896</c:v>
                </c:pt>
                <c:pt idx="6520">
                  <c:v>29897</c:v>
                </c:pt>
                <c:pt idx="6521">
                  <c:v>29898</c:v>
                </c:pt>
                <c:pt idx="6522">
                  <c:v>29899</c:v>
                </c:pt>
                <c:pt idx="6523">
                  <c:v>29900</c:v>
                </c:pt>
                <c:pt idx="6524">
                  <c:v>29901</c:v>
                </c:pt>
                <c:pt idx="6525">
                  <c:v>29902</c:v>
                </c:pt>
                <c:pt idx="6526">
                  <c:v>29903</c:v>
                </c:pt>
                <c:pt idx="6527">
                  <c:v>29904</c:v>
                </c:pt>
                <c:pt idx="6528">
                  <c:v>29905</c:v>
                </c:pt>
                <c:pt idx="6529">
                  <c:v>29906</c:v>
                </c:pt>
                <c:pt idx="6530">
                  <c:v>29907</c:v>
                </c:pt>
                <c:pt idx="6531">
                  <c:v>29908</c:v>
                </c:pt>
                <c:pt idx="6532">
                  <c:v>29909</c:v>
                </c:pt>
                <c:pt idx="6533">
                  <c:v>29910</c:v>
                </c:pt>
                <c:pt idx="6534">
                  <c:v>29911</c:v>
                </c:pt>
                <c:pt idx="6535">
                  <c:v>29912</c:v>
                </c:pt>
                <c:pt idx="6536">
                  <c:v>29913</c:v>
                </c:pt>
                <c:pt idx="6537">
                  <c:v>29914</c:v>
                </c:pt>
                <c:pt idx="6538">
                  <c:v>29915</c:v>
                </c:pt>
                <c:pt idx="6539">
                  <c:v>29916</c:v>
                </c:pt>
                <c:pt idx="6540">
                  <c:v>29917</c:v>
                </c:pt>
                <c:pt idx="6541">
                  <c:v>29918</c:v>
                </c:pt>
                <c:pt idx="6542">
                  <c:v>29919</c:v>
                </c:pt>
                <c:pt idx="6543">
                  <c:v>29920</c:v>
                </c:pt>
                <c:pt idx="6544">
                  <c:v>29921</c:v>
                </c:pt>
                <c:pt idx="6545">
                  <c:v>29922</c:v>
                </c:pt>
                <c:pt idx="6546">
                  <c:v>29923</c:v>
                </c:pt>
                <c:pt idx="6547">
                  <c:v>29924</c:v>
                </c:pt>
                <c:pt idx="6548">
                  <c:v>29925</c:v>
                </c:pt>
                <c:pt idx="6549">
                  <c:v>29926</c:v>
                </c:pt>
                <c:pt idx="6550">
                  <c:v>29927</c:v>
                </c:pt>
                <c:pt idx="6551">
                  <c:v>29928</c:v>
                </c:pt>
                <c:pt idx="6552">
                  <c:v>29929</c:v>
                </c:pt>
                <c:pt idx="6553">
                  <c:v>29930</c:v>
                </c:pt>
                <c:pt idx="6554">
                  <c:v>29931</c:v>
                </c:pt>
                <c:pt idx="6555">
                  <c:v>29932</c:v>
                </c:pt>
                <c:pt idx="6556">
                  <c:v>29933</c:v>
                </c:pt>
                <c:pt idx="6557">
                  <c:v>29934</c:v>
                </c:pt>
                <c:pt idx="6558">
                  <c:v>29935</c:v>
                </c:pt>
                <c:pt idx="6559">
                  <c:v>29936</c:v>
                </c:pt>
                <c:pt idx="6560">
                  <c:v>29937</c:v>
                </c:pt>
                <c:pt idx="6561">
                  <c:v>29938</c:v>
                </c:pt>
                <c:pt idx="6562">
                  <c:v>29939</c:v>
                </c:pt>
                <c:pt idx="6563">
                  <c:v>29940</c:v>
                </c:pt>
                <c:pt idx="6564">
                  <c:v>29941</c:v>
                </c:pt>
                <c:pt idx="6565">
                  <c:v>29942</c:v>
                </c:pt>
                <c:pt idx="6566">
                  <c:v>29943</c:v>
                </c:pt>
                <c:pt idx="6567">
                  <c:v>29944</c:v>
                </c:pt>
                <c:pt idx="6568">
                  <c:v>29945</c:v>
                </c:pt>
                <c:pt idx="6569">
                  <c:v>29946</c:v>
                </c:pt>
                <c:pt idx="6570">
                  <c:v>29947</c:v>
                </c:pt>
                <c:pt idx="6571">
                  <c:v>29948</c:v>
                </c:pt>
                <c:pt idx="6572">
                  <c:v>29949</c:v>
                </c:pt>
                <c:pt idx="6573">
                  <c:v>29950</c:v>
                </c:pt>
                <c:pt idx="6574">
                  <c:v>29951</c:v>
                </c:pt>
                <c:pt idx="6575">
                  <c:v>29952</c:v>
                </c:pt>
                <c:pt idx="6576">
                  <c:v>29953</c:v>
                </c:pt>
                <c:pt idx="6577">
                  <c:v>29954</c:v>
                </c:pt>
                <c:pt idx="6578">
                  <c:v>29955</c:v>
                </c:pt>
                <c:pt idx="6579">
                  <c:v>29956</c:v>
                </c:pt>
                <c:pt idx="6580">
                  <c:v>29957</c:v>
                </c:pt>
                <c:pt idx="6581">
                  <c:v>29958</c:v>
                </c:pt>
                <c:pt idx="6582">
                  <c:v>29959</c:v>
                </c:pt>
                <c:pt idx="6583">
                  <c:v>29960</c:v>
                </c:pt>
                <c:pt idx="6584">
                  <c:v>29961</c:v>
                </c:pt>
                <c:pt idx="6585">
                  <c:v>29962</c:v>
                </c:pt>
                <c:pt idx="6586">
                  <c:v>29963</c:v>
                </c:pt>
                <c:pt idx="6587">
                  <c:v>29964</c:v>
                </c:pt>
                <c:pt idx="6588">
                  <c:v>29965</c:v>
                </c:pt>
                <c:pt idx="6589">
                  <c:v>29966</c:v>
                </c:pt>
                <c:pt idx="6590">
                  <c:v>29967</c:v>
                </c:pt>
                <c:pt idx="6591">
                  <c:v>29968</c:v>
                </c:pt>
                <c:pt idx="6592">
                  <c:v>29969</c:v>
                </c:pt>
                <c:pt idx="6593">
                  <c:v>29970</c:v>
                </c:pt>
                <c:pt idx="6594">
                  <c:v>29971</c:v>
                </c:pt>
                <c:pt idx="6595">
                  <c:v>29972</c:v>
                </c:pt>
                <c:pt idx="6596">
                  <c:v>29973</c:v>
                </c:pt>
                <c:pt idx="6597">
                  <c:v>29974</c:v>
                </c:pt>
                <c:pt idx="6598">
                  <c:v>29975</c:v>
                </c:pt>
                <c:pt idx="6599">
                  <c:v>29976</c:v>
                </c:pt>
                <c:pt idx="6600">
                  <c:v>29977</c:v>
                </c:pt>
                <c:pt idx="6601">
                  <c:v>29978</c:v>
                </c:pt>
                <c:pt idx="6602">
                  <c:v>29979</c:v>
                </c:pt>
                <c:pt idx="6603">
                  <c:v>29980</c:v>
                </c:pt>
                <c:pt idx="6604">
                  <c:v>29981</c:v>
                </c:pt>
                <c:pt idx="6605">
                  <c:v>29982</c:v>
                </c:pt>
                <c:pt idx="6606">
                  <c:v>29983</c:v>
                </c:pt>
                <c:pt idx="6607">
                  <c:v>29984</c:v>
                </c:pt>
                <c:pt idx="6608">
                  <c:v>29985</c:v>
                </c:pt>
                <c:pt idx="6609">
                  <c:v>29986</c:v>
                </c:pt>
                <c:pt idx="6610">
                  <c:v>29987</c:v>
                </c:pt>
                <c:pt idx="6611">
                  <c:v>29988</c:v>
                </c:pt>
                <c:pt idx="6612">
                  <c:v>29989</c:v>
                </c:pt>
                <c:pt idx="6613">
                  <c:v>29990</c:v>
                </c:pt>
                <c:pt idx="6614">
                  <c:v>29991</c:v>
                </c:pt>
                <c:pt idx="6615">
                  <c:v>29992</c:v>
                </c:pt>
                <c:pt idx="6616">
                  <c:v>29993</c:v>
                </c:pt>
                <c:pt idx="6617">
                  <c:v>29994</c:v>
                </c:pt>
                <c:pt idx="6618">
                  <c:v>29995</c:v>
                </c:pt>
                <c:pt idx="6619">
                  <c:v>29996</c:v>
                </c:pt>
                <c:pt idx="6620">
                  <c:v>29997</c:v>
                </c:pt>
                <c:pt idx="6621">
                  <c:v>29998</c:v>
                </c:pt>
                <c:pt idx="6622">
                  <c:v>29999</c:v>
                </c:pt>
                <c:pt idx="6623">
                  <c:v>30000</c:v>
                </c:pt>
                <c:pt idx="6624">
                  <c:v>30001</c:v>
                </c:pt>
                <c:pt idx="6625">
                  <c:v>30002</c:v>
                </c:pt>
                <c:pt idx="6626">
                  <c:v>30003</c:v>
                </c:pt>
                <c:pt idx="6627">
                  <c:v>30004</c:v>
                </c:pt>
                <c:pt idx="6628">
                  <c:v>30005</c:v>
                </c:pt>
                <c:pt idx="6629">
                  <c:v>30006</c:v>
                </c:pt>
                <c:pt idx="6630">
                  <c:v>30007</c:v>
                </c:pt>
                <c:pt idx="6631">
                  <c:v>30008</c:v>
                </c:pt>
                <c:pt idx="6632">
                  <c:v>30009</c:v>
                </c:pt>
                <c:pt idx="6633">
                  <c:v>30010</c:v>
                </c:pt>
                <c:pt idx="6634">
                  <c:v>30011</c:v>
                </c:pt>
                <c:pt idx="6635">
                  <c:v>30012</c:v>
                </c:pt>
                <c:pt idx="6636">
                  <c:v>30013</c:v>
                </c:pt>
                <c:pt idx="6637">
                  <c:v>30014</c:v>
                </c:pt>
                <c:pt idx="6638">
                  <c:v>30015</c:v>
                </c:pt>
                <c:pt idx="6639">
                  <c:v>30016</c:v>
                </c:pt>
                <c:pt idx="6640">
                  <c:v>30017</c:v>
                </c:pt>
                <c:pt idx="6641">
                  <c:v>30018</c:v>
                </c:pt>
                <c:pt idx="6642">
                  <c:v>30019</c:v>
                </c:pt>
                <c:pt idx="6643">
                  <c:v>30020</c:v>
                </c:pt>
                <c:pt idx="6644">
                  <c:v>30021</c:v>
                </c:pt>
                <c:pt idx="6645">
                  <c:v>30022</c:v>
                </c:pt>
                <c:pt idx="6646">
                  <c:v>30023</c:v>
                </c:pt>
                <c:pt idx="6647">
                  <c:v>30024</c:v>
                </c:pt>
                <c:pt idx="6648">
                  <c:v>30025</c:v>
                </c:pt>
                <c:pt idx="6649">
                  <c:v>30026</c:v>
                </c:pt>
                <c:pt idx="6650">
                  <c:v>30027</c:v>
                </c:pt>
                <c:pt idx="6651">
                  <c:v>30028</c:v>
                </c:pt>
                <c:pt idx="6652">
                  <c:v>30029</c:v>
                </c:pt>
                <c:pt idx="6653">
                  <c:v>30030</c:v>
                </c:pt>
                <c:pt idx="6654">
                  <c:v>30031</c:v>
                </c:pt>
                <c:pt idx="6655">
                  <c:v>30032</c:v>
                </c:pt>
                <c:pt idx="6656">
                  <c:v>30033</c:v>
                </c:pt>
                <c:pt idx="6657">
                  <c:v>30034</c:v>
                </c:pt>
                <c:pt idx="6658">
                  <c:v>30035</c:v>
                </c:pt>
                <c:pt idx="6659">
                  <c:v>30036</c:v>
                </c:pt>
                <c:pt idx="6660">
                  <c:v>30037</c:v>
                </c:pt>
                <c:pt idx="6661">
                  <c:v>30038</c:v>
                </c:pt>
                <c:pt idx="6662">
                  <c:v>30039</c:v>
                </c:pt>
                <c:pt idx="6663">
                  <c:v>30040</c:v>
                </c:pt>
                <c:pt idx="6664">
                  <c:v>30041</c:v>
                </c:pt>
                <c:pt idx="6665">
                  <c:v>30042</c:v>
                </c:pt>
                <c:pt idx="6666">
                  <c:v>30043</c:v>
                </c:pt>
                <c:pt idx="6667">
                  <c:v>30044</c:v>
                </c:pt>
                <c:pt idx="6668">
                  <c:v>30045</c:v>
                </c:pt>
                <c:pt idx="6669">
                  <c:v>30046</c:v>
                </c:pt>
                <c:pt idx="6670">
                  <c:v>30047</c:v>
                </c:pt>
                <c:pt idx="6671">
                  <c:v>30048</c:v>
                </c:pt>
                <c:pt idx="6672">
                  <c:v>30049</c:v>
                </c:pt>
                <c:pt idx="6673">
                  <c:v>30050</c:v>
                </c:pt>
                <c:pt idx="6674">
                  <c:v>30051</c:v>
                </c:pt>
                <c:pt idx="6675">
                  <c:v>30052</c:v>
                </c:pt>
                <c:pt idx="6676">
                  <c:v>30053</c:v>
                </c:pt>
                <c:pt idx="6677">
                  <c:v>30054</c:v>
                </c:pt>
                <c:pt idx="6678">
                  <c:v>30055</c:v>
                </c:pt>
                <c:pt idx="6679">
                  <c:v>30056</c:v>
                </c:pt>
                <c:pt idx="6680">
                  <c:v>30057</c:v>
                </c:pt>
                <c:pt idx="6681">
                  <c:v>30058</c:v>
                </c:pt>
                <c:pt idx="6682">
                  <c:v>30059</c:v>
                </c:pt>
                <c:pt idx="6683">
                  <c:v>30060</c:v>
                </c:pt>
                <c:pt idx="6684">
                  <c:v>30061</c:v>
                </c:pt>
                <c:pt idx="6685">
                  <c:v>30062</c:v>
                </c:pt>
                <c:pt idx="6686">
                  <c:v>30063</c:v>
                </c:pt>
                <c:pt idx="6687">
                  <c:v>30064</c:v>
                </c:pt>
                <c:pt idx="6688">
                  <c:v>30065</c:v>
                </c:pt>
                <c:pt idx="6689">
                  <c:v>30066</c:v>
                </c:pt>
                <c:pt idx="6690">
                  <c:v>30067</c:v>
                </c:pt>
                <c:pt idx="6691">
                  <c:v>30068</c:v>
                </c:pt>
                <c:pt idx="6692">
                  <c:v>30069</c:v>
                </c:pt>
                <c:pt idx="6693">
                  <c:v>30070</c:v>
                </c:pt>
                <c:pt idx="6694">
                  <c:v>30071</c:v>
                </c:pt>
                <c:pt idx="6695">
                  <c:v>30072</c:v>
                </c:pt>
                <c:pt idx="6696">
                  <c:v>30073</c:v>
                </c:pt>
                <c:pt idx="6697">
                  <c:v>30074</c:v>
                </c:pt>
                <c:pt idx="6698">
                  <c:v>30075</c:v>
                </c:pt>
                <c:pt idx="6699">
                  <c:v>30076</c:v>
                </c:pt>
                <c:pt idx="6700">
                  <c:v>30077</c:v>
                </c:pt>
                <c:pt idx="6701">
                  <c:v>30078</c:v>
                </c:pt>
                <c:pt idx="6702">
                  <c:v>30079</c:v>
                </c:pt>
                <c:pt idx="6703">
                  <c:v>30080</c:v>
                </c:pt>
                <c:pt idx="6704">
                  <c:v>30081</c:v>
                </c:pt>
                <c:pt idx="6705">
                  <c:v>30082</c:v>
                </c:pt>
                <c:pt idx="6706">
                  <c:v>30083</c:v>
                </c:pt>
                <c:pt idx="6707">
                  <c:v>30084</c:v>
                </c:pt>
                <c:pt idx="6708">
                  <c:v>30085</c:v>
                </c:pt>
                <c:pt idx="6709">
                  <c:v>30086</c:v>
                </c:pt>
                <c:pt idx="6710">
                  <c:v>30087</c:v>
                </c:pt>
                <c:pt idx="6711">
                  <c:v>30088</c:v>
                </c:pt>
                <c:pt idx="6712">
                  <c:v>30089</c:v>
                </c:pt>
                <c:pt idx="6713">
                  <c:v>30090</c:v>
                </c:pt>
                <c:pt idx="6714">
                  <c:v>30091</c:v>
                </c:pt>
                <c:pt idx="6715">
                  <c:v>30092</c:v>
                </c:pt>
                <c:pt idx="6716">
                  <c:v>30093</c:v>
                </c:pt>
                <c:pt idx="6717">
                  <c:v>30094</c:v>
                </c:pt>
                <c:pt idx="6718">
                  <c:v>30095</c:v>
                </c:pt>
                <c:pt idx="6719">
                  <c:v>30096</c:v>
                </c:pt>
                <c:pt idx="6720">
                  <c:v>30097</c:v>
                </c:pt>
                <c:pt idx="6721">
                  <c:v>30098</c:v>
                </c:pt>
                <c:pt idx="6722">
                  <c:v>30099</c:v>
                </c:pt>
                <c:pt idx="6723">
                  <c:v>30100</c:v>
                </c:pt>
                <c:pt idx="6724">
                  <c:v>30101</c:v>
                </c:pt>
                <c:pt idx="6725">
                  <c:v>30102</c:v>
                </c:pt>
                <c:pt idx="6726">
                  <c:v>30103</c:v>
                </c:pt>
                <c:pt idx="6727">
                  <c:v>30104</c:v>
                </c:pt>
                <c:pt idx="6728">
                  <c:v>30105</c:v>
                </c:pt>
                <c:pt idx="6729">
                  <c:v>30106</c:v>
                </c:pt>
                <c:pt idx="6730">
                  <c:v>30107</c:v>
                </c:pt>
                <c:pt idx="6731">
                  <c:v>30108</c:v>
                </c:pt>
                <c:pt idx="6732">
                  <c:v>30109</c:v>
                </c:pt>
                <c:pt idx="6733">
                  <c:v>30110</c:v>
                </c:pt>
                <c:pt idx="6734">
                  <c:v>30111</c:v>
                </c:pt>
                <c:pt idx="6735">
                  <c:v>30112</c:v>
                </c:pt>
                <c:pt idx="6736">
                  <c:v>30113</c:v>
                </c:pt>
                <c:pt idx="6737">
                  <c:v>30114</c:v>
                </c:pt>
                <c:pt idx="6738">
                  <c:v>30115</c:v>
                </c:pt>
                <c:pt idx="6739">
                  <c:v>30116</c:v>
                </c:pt>
                <c:pt idx="6740">
                  <c:v>30117</c:v>
                </c:pt>
                <c:pt idx="6741">
                  <c:v>30118</c:v>
                </c:pt>
                <c:pt idx="6742">
                  <c:v>30119</c:v>
                </c:pt>
                <c:pt idx="6743">
                  <c:v>30120</c:v>
                </c:pt>
                <c:pt idx="6744">
                  <c:v>30121</c:v>
                </c:pt>
                <c:pt idx="6745">
                  <c:v>30122</c:v>
                </c:pt>
                <c:pt idx="6746">
                  <c:v>30123</c:v>
                </c:pt>
                <c:pt idx="6747">
                  <c:v>30124</c:v>
                </c:pt>
                <c:pt idx="6748">
                  <c:v>30125</c:v>
                </c:pt>
                <c:pt idx="6749">
                  <c:v>30126</c:v>
                </c:pt>
                <c:pt idx="6750">
                  <c:v>30127</c:v>
                </c:pt>
                <c:pt idx="6751">
                  <c:v>30128</c:v>
                </c:pt>
                <c:pt idx="6752">
                  <c:v>30129</c:v>
                </c:pt>
                <c:pt idx="6753">
                  <c:v>30130</c:v>
                </c:pt>
                <c:pt idx="6754">
                  <c:v>30131</c:v>
                </c:pt>
                <c:pt idx="6755">
                  <c:v>30132</c:v>
                </c:pt>
                <c:pt idx="6756">
                  <c:v>30133</c:v>
                </c:pt>
                <c:pt idx="6757">
                  <c:v>30134</c:v>
                </c:pt>
                <c:pt idx="6758">
                  <c:v>30135</c:v>
                </c:pt>
                <c:pt idx="6759">
                  <c:v>30136</c:v>
                </c:pt>
                <c:pt idx="6760">
                  <c:v>30137</c:v>
                </c:pt>
                <c:pt idx="6761">
                  <c:v>30138</c:v>
                </c:pt>
                <c:pt idx="6762">
                  <c:v>30139</c:v>
                </c:pt>
                <c:pt idx="6763">
                  <c:v>30140</c:v>
                </c:pt>
                <c:pt idx="6764">
                  <c:v>30141</c:v>
                </c:pt>
                <c:pt idx="6765">
                  <c:v>30142</c:v>
                </c:pt>
                <c:pt idx="6766">
                  <c:v>30143</c:v>
                </c:pt>
                <c:pt idx="6767">
                  <c:v>30144</c:v>
                </c:pt>
                <c:pt idx="6768">
                  <c:v>30145</c:v>
                </c:pt>
                <c:pt idx="6769">
                  <c:v>30146</c:v>
                </c:pt>
                <c:pt idx="6770">
                  <c:v>30147</c:v>
                </c:pt>
                <c:pt idx="6771">
                  <c:v>30148</c:v>
                </c:pt>
                <c:pt idx="6772">
                  <c:v>30149</c:v>
                </c:pt>
                <c:pt idx="6773">
                  <c:v>30150</c:v>
                </c:pt>
                <c:pt idx="6774">
                  <c:v>30151</c:v>
                </c:pt>
                <c:pt idx="6775">
                  <c:v>30152</c:v>
                </c:pt>
                <c:pt idx="6776">
                  <c:v>30153</c:v>
                </c:pt>
                <c:pt idx="6777">
                  <c:v>30154</c:v>
                </c:pt>
                <c:pt idx="6778">
                  <c:v>30155</c:v>
                </c:pt>
                <c:pt idx="6779">
                  <c:v>30156</c:v>
                </c:pt>
                <c:pt idx="6780">
                  <c:v>30157</c:v>
                </c:pt>
                <c:pt idx="6781">
                  <c:v>30158</c:v>
                </c:pt>
                <c:pt idx="6782">
                  <c:v>30159</c:v>
                </c:pt>
                <c:pt idx="6783">
                  <c:v>30160</c:v>
                </c:pt>
                <c:pt idx="6784">
                  <c:v>30161</c:v>
                </c:pt>
                <c:pt idx="6785">
                  <c:v>30162</c:v>
                </c:pt>
                <c:pt idx="6786">
                  <c:v>30163</c:v>
                </c:pt>
                <c:pt idx="6787">
                  <c:v>30164</c:v>
                </c:pt>
                <c:pt idx="6788">
                  <c:v>30165</c:v>
                </c:pt>
                <c:pt idx="6789">
                  <c:v>30166</c:v>
                </c:pt>
                <c:pt idx="6790">
                  <c:v>30167</c:v>
                </c:pt>
                <c:pt idx="6791">
                  <c:v>30168</c:v>
                </c:pt>
                <c:pt idx="6792">
                  <c:v>30169</c:v>
                </c:pt>
                <c:pt idx="6793">
                  <c:v>30170</c:v>
                </c:pt>
                <c:pt idx="6794">
                  <c:v>30171</c:v>
                </c:pt>
                <c:pt idx="6795">
                  <c:v>30172</c:v>
                </c:pt>
                <c:pt idx="6796">
                  <c:v>30173</c:v>
                </c:pt>
                <c:pt idx="6797">
                  <c:v>30174</c:v>
                </c:pt>
                <c:pt idx="6798">
                  <c:v>30175</c:v>
                </c:pt>
                <c:pt idx="6799">
                  <c:v>30176</c:v>
                </c:pt>
                <c:pt idx="6800">
                  <c:v>30177</c:v>
                </c:pt>
                <c:pt idx="6801">
                  <c:v>30178</c:v>
                </c:pt>
                <c:pt idx="6802">
                  <c:v>30179</c:v>
                </c:pt>
                <c:pt idx="6803">
                  <c:v>30180</c:v>
                </c:pt>
                <c:pt idx="6804">
                  <c:v>30181</c:v>
                </c:pt>
                <c:pt idx="6805">
                  <c:v>30182</c:v>
                </c:pt>
                <c:pt idx="6806">
                  <c:v>30183</c:v>
                </c:pt>
                <c:pt idx="6807">
                  <c:v>30184</c:v>
                </c:pt>
                <c:pt idx="6808">
                  <c:v>30185</c:v>
                </c:pt>
                <c:pt idx="6809">
                  <c:v>30186</c:v>
                </c:pt>
                <c:pt idx="6810">
                  <c:v>30187</c:v>
                </c:pt>
                <c:pt idx="6811">
                  <c:v>30188</c:v>
                </c:pt>
                <c:pt idx="6812">
                  <c:v>30189</c:v>
                </c:pt>
                <c:pt idx="6813">
                  <c:v>30190</c:v>
                </c:pt>
                <c:pt idx="6814">
                  <c:v>30191</c:v>
                </c:pt>
                <c:pt idx="6815">
                  <c:v>30192</c:v>
                </c:pt>
                <c:pt idx="6816">
                  <c:v>30193</c:v>
                </c:pt>
                <c:pt idx="6817">
                  <c:v>30194</c:v>
                </c:pt>
                <c:pt idx="6818">
                  <c:v>30195</c:v>
                </c:pt>
                <c:pt idx="6819">
                  <c:v>30196</c:v>
                </c:pt>
                <c:pt idx="6820">
                  <c:v>30197</c:v>
                </c:pt>
                <c:pt idx="6821">
                  <c:v>30198</c:v>
                </c:pt>
                <c:pt idx="6822">
                  <c:v>30199</c:v>
                </c:pt>
                <c:pt idx="6823">
                  <c:v>30200</c:v>
                </c:pt>
                <c:pt idx="6824">
                  <c:v>30201</c:v>
                </c:pt>
                <c:pt idx="6825">
                  <c:v>30202</c:v>
                </c:pt>
                <c:pt idx="6826">
                  <c:v>30203</c:v>
                </c:pt>
                <c:pt idx="6827">
                  <c:v>30204</c:v>
                </c:pt>
                <c:pt idx="6828">
                  <c:v>30205</c:v>
                </c:pt>
                <c:pt idx="6829">
                  <c:v>30206</c:v>
                </c:pt>
                <c:pt idx="6830">
                  <c:v>30207</c:v>
                </c:pt>
                <c:pt idx="6831">
                  <c:v>30208</c:v>
                </c:pt>
                <c:pt idx="6832">
                  <c:v>30209</c:v>
                </c:pt>
                <c:pt idx="6833">
                  <c:v>30210</c:v>
                </c:pt>
                <c:pt idx="6834">
                  <c:v>30211</c:v>
                </c:pt>
                <c:pt idx="6835">
                  <c:v>30212</c:v>
                </c:pt>
                <c:pt idx="6836">
                  <c:v>30213</c:v>
                </c:pt>
                <c:pt idx="6837">
                  <c:v>30214</c:v>
                </c:pt>
                <c:pt idx="6838">
                  <c:v>30215</c:v>
                </c:pt>
                <c:pt idx="6839">
                  <c:v>30216</c:v>
                </c:pt>
                <c:pt idx="6840">
                  <c:v>30217</c:v>
                </c:pt>
                <c:pt idx="6841">
                  <c:v>30218</c:v>
                </c:pt>
                <c:pt idx="6842">
                  <c:v>30219</c:v>
                </c:pt>
                <c:pt idx="6843">
                  <c:v>30220</c:v>
                </c:pt>
                <c:pt idx="6844">
                  <c:v>30221</c:v>
                </c:pt>
                <c:pt idx="6845">
                  <c:v>30222</c:v>
                </c:pt>
                <c:pt idx="6846">
                  <c:v>30223</c:v>
                </c:pt>
                <c:pt idx="6847">
                  <c:v>30224</c:v>
                </c:pt>
                <c:pt idx="6848">
                  <c:v>30225</c:v>
                </c:pt>
                <c:pt idx="6849">
                  <c:v>30226</c:v>
                </c:pt>
                <c:pt idx="6850">
                  <c:v>30227</c:v>
                </c:pt>
                <c:pt idx="6851">
                  <c:v>30228</c:v>
                </c:pt>
                <c:pt idx="6852">
                  <c:v>30229</c:v>
                </c:pt>
                <c:pt idx="6853">
                  <c:v>30230</c:v>
                </c:pt>
                <c:pt idx="6854">
                  <c:v>30231</c:v>
                </c:pt>
                <c:pt idx="6855">
                  <c:v>30232</c:v>
                </c:pt>
                <c:pt idx="6856">
                  <c:v>30233</c:v>
                </c:pt>
                <c:pt idx="6857">
                  <c:v>30234</c:v>
                </c:pt>
                <c:pt idx="6858">
                  <c:v>30235</c:v>
                </c:pt>
                <c:pt idx="6859">
                  <c:v>30236</c:v>
                </c:pt>
                <c:pt idx="6860">
                  <c:v>30237</c:v>
                </c:pt>
                <c:pt idx="6861">
                  <c:v>30238</c:v>
                </c:pt>
                <c:pt idx="6862">
                  <c:v>30239</c:v>
                </c:pt>
                <c:pt idx="6863">
                  <c:v>30240</c:v>
                </c:pt>
                <c:pt idx="6864">
                  <c:v>30241</c:v>
                </c:pt>
                <c:pt idx="6865">
                  <c:v>30242</c:v>
                </c:pt>
                <c:pt idx="6866">
                  <c:v>30243</c:v>
                </c:pt>
                <c:pt idx="6867">
                  <c:v>30244</c:v>
                </c:pt>
                <c:pt idx="6868">
                  <c:v>30245</c:v>
                </c:pt>
                <c:pt idx="6869">
                  <c:v>30246</c:v>
                </c:pt>
                <c:pt idx="6870">
                  <c:v>30247</c:v>
                </c:pt>
                <c:pt idx="6871">
                  <c:v>30248</c:v>
                </c:pt>
                <c:pt idx="6872">
                  <c:v>30249</c:v>
                </c:pt>
                <c:pt idx="6873">
                  <c:v>30250</c:v>
                </c:pt>
                <c:pt idx="6874">
                  <c:v>30251</c:v>
                </c:pt>
                <c:pt idx="6875">
                  <c:v>30252</c:v>
                </c:pt>
                <c:pt idx="6876">
                  <c:v>30253</c:v>
                </c:pt>
                <c:pt idx="6877">
                  <c:v>30254</c:v>
                </c:pt>
                <c:pt idx="6878">
                  <c:v>30255</c:v>
                </c:pt>
                <c:pt idx="6879">
                  <c:v>30256</c:v>
                </c:pt>
                <c:pt idx="6880">
                  <c:v>30257</c:v>
                </c:pt>
                <c:pt idx="6881">
                  <c:v>30258</c:v>
                </c:pt>
                <c:pt idx="6882">
                  <c:v>30259</c:v>
                </c:pt>
                <c:pt idx="6883">
                  <c:v>30260</c:v>
                </c:pt>
                <c:pt idx="6884">
                  <c:v>30261</c:v>
                </c:pt>
                <c:pt idx="6885">
                  <c:v>30262</c:v>
                </c:pt>
                <c:pt idx="6886">
                  <c:v>30263</c:v>
                </c:pt>
                <c:pt idx="6887">
                  <c:v>30264</c:v>
                </c:pt>
                <c:pt idx="6888">
                  <c:v>30265</c:v>
                </c:pt>
                <c:pt idx="6889">
                  <c:v>30266</c:v>
                </c:pt>
                <c:pt idx="6890">
                  <c:v>30267</c:v>
                </c:pt>
                <c:pt idx="6891">
                  <c:v>30268</c:v>
                </c:pt>
                <c:pt idx="6892">
                  <c:v>30269</c:v>
                </c:pt>
                <c:pt idx="6893">
                  <c:v>30270</c:v>
                </c:pt>
                <c:pt idx="6894">
                  <c:v>30271</c:v>
                </c:pt>
                <c:pt idx="6895">
                  <c:v>30272</c:v>
                </c:pt>
                <c:pt idx="6896">
                  <c:v>30273</c:v>
                </c:pt>
                <c:pt idx="6897">
                  <c:v>30274</c:v>
                </c:pt>
                <c:pt idx="6898">
                  <c:v>30275</c:v>
                </c:pt>
                <c:pt idx="6899">
                  <c:v>30276</c:v>
                </c:pt>
                <c:pt idx="6900">
                  <c:v>30277</c:v>
                </c:pt>
                <c:pt idx="6901">
                  <c:v>30278</c:v>
                </c:pt>
                <c:pt idx="6902">
                  <c:v>30279</c:v>
                </c:pt>
                <c:pt idx="6903">
                  <c:v>30280</c:v>
                </c:pt>
                <c:pt idx="6904">
                  <c:v>30281</c:v>
                </c:pt>
                <c:pt idx="6905">
                  <c:v>30282</c:v>
                </c:pt>
                <c:pt idx="6906">
                  <c:v>30283</c:v>
                </c:pt>
                <c:pt idx="6907">
                  <c:v>30284</c:v>
                </c:pt>
                <c:pt idx="6908">
                  <c:v>30285</c:v>
                </c:pt>
                <c:pt idx="6909">
                  <c:v>30286</c:v>
                </c:pt>
                <c:pt idx="6910">
                  <c:v>30287</c:v>
                </c:pt>
                <c:pt idx="6911">
                  <c:v>30288</c:v>
                </c:pt>
                <c:pt idx="6912">
                  <c:v>30289</c:v>
                </c:pt>
                <c:pt idx="6913">
                  <c:v>30290</c:v>
                </c:pt>
                <c:pt idx="6914">
                  <c:v>30291</c:v>
                </c:pt>
                <c:pt idx="6915">
                  <c:v>30292</c:v>
                </c:pt>
                <c:pt idx="6916">
                  <c:v>30293</c:v>
                </c:pt>
                <c:pt idx="6917">
                  <c:v>30294</c:v>
                </c:pt>
                <c:pt idx="6918">
                  <c:v>30295</c:v>
                </c:pt>
                <c:pt idx="6919">
                  <c:v>30296</c:v>
                </c:pt>
                <c:pt idx="6920">
                  <c:v>30297</c:v>
                </c:pt>
                <c:pt idx="6921">
                  <c:v>30298</c:v>
                </c:pt>
                <c:pt idx="6922">
                  <c:v>30299</c:v>
                </c:pt>
                <c:pt idx="6923">
                  <c:v>30300</c:v>
                </c:pt>
                <c:pt idx="6924">
                  <c:v>30301</c:v>
                </c:pt>
                <c:pt idx="6925">
                  <c:v>30302</c:v>
                </c:pt>
                <c:pt idx="6926">
                  <c:v>30303</c:v>
                </c:pt>
                <c:pt idx="6927">
                  <c:v>30304</c:v>
                </c:pt>
                <c:pt idx="6928">
                  <c:v>30305</c:v>
                </c:pt>
                <c:pt idx="6929">
                  <c:v>30306</c:v>
                </c:pt>
                <c:pt idx="6930">
                  <c:v>30307</c:v>
                </c:pt>
                <c:pt idx="6931">
                  <c:v>30308</c:v>
                </c:pt>
                <c:pt idx="6932">
                  <c:v>30309</c:v>
                </c:pt>
                <c:pt idx="6933">
                  <c:v>30310</c:v>
                </c:pt>
                <c:pt idx="6934">
                  <c:v>30311</c:v>
                </c:pt>
                <c:pt idx="6935">
                  <c:v>30312</c:v>
                </c:pt>
                <c:pt idx="6936">
                  <c:v>30313</c:v>
                </c:pt>
                <c:pt idx="6937">
                  <c:v>30314</c:v>
                </c:pt>
                <c:pt idx="6938">
                  <c:v>30315</c:v>
                </c:pt>
                <c:pt idx="6939">
                  <c:v>30316</c:v>
                </c:pt>
                <c:pt idx="6940">
                  <c:v>30317</c:v>
                </c:pt>
                <c:pt idx="6941">
                  <c:v>30318</c:v>
                </c:pt>
                <c:pt idx="6942">
                  <c:v>30319</c:v>
                </c:pt>
                <c:pt idx="6943">
                  <c:v>30320</c:v>
                </c:pt>
                <c:pt idx="6944">
                  <c:v>30321</c:v>
                </c:pt>
                <c:pt idx="6945">
                  <c:v>30322</c:v>
                </c:pt>
                <c:pt idx="6946">
                  <c:v>30323</c:v>
                </c:pt>
                <c:pt idx="6947">
                  <c:v>30324</c:v>
                </c:pt>
                <c:pt idx="6948">
                  <c:v>30325</c:v>
                </c:pt>
                <c:pt idx="6949">
                  <c:v>30326</c:v>
                </c:pt>
                <c:pt idx="6950">
                  <c:v>30327</c:v>
                </c:pt>
                <c:pt idx="6951">
                  <c:v>30328</c:v>
                </c:pt>
                <c:pt idx="6952">
                  <c:v>30329</c:v>
                </c:pt>
                <c:pt idx="6953">
                  <c:v>30330</c:v>
                </c:pt>
                <c:pt idx="6954">
                  <c:v>30331</c:v>
                </c:pt>
                <c:pt idx="6955">
                  <c:v>30332</c:v>
                </c:pt>
                <c:pt idx="6956">
                  <c:v>30333</c:v>
                </c:pt>
                <c:pt idx="6957">
                  <c:v>30334</c:v>
                </c:pt>
                <c:pt idx="6958">
                  <c:v>30335</c:v>
                </c:pt>
                <c:pt idx="6959">
                  <c:v>30336</c:v>
                </c:pt>
                <c:pt idx="6960">
                  <c:v>30337</c:v>
                </c:pt>
                <c:pt idx="6961">
                  <c:v>30338</c:v>
                </c:pt>
                <c:pt idx="6962">
                  <c:v>30339</c:v>
                </c:pt>
                <c:pt idx="6963">
                  <c:v>30340</c:v>
                </c:pt>
                <c:pt idx="6964">
                  <c:v>30341</c:v>
                </c:pt>
                <c:pt idx="6965">
                  <c:v>30342</c:v>
                </c:pt>
                <c:pt idx="6966">
                  <c:v>30343</c:v>
                </c:pt>
                <c:pt idx="6967">
                  <c:v>30344</c:v>
                </c:pt>
                <c:pt idx="6968">
                  <c:v>30345</c:v>
                </c:pt>
                <c:pt idx="6969">
                  <c:v>30346</c:v>
                </c:pt>
                <c:pt idx="6970">
                  <c:v>30347</c:v>
                </c:pt>
                <c:pt idx="6971">
                  <c:v>30348</c:v>
                </c:pt>
                <c:pt idx="6972">
                  <c:v>30349</c:v>
                </c:pt>
                <c:pt idx="6973">
                  <c:v>30350</c:v>
                </c:pt>
                <c:pt idx="6974">
                  <c:v>30351</c:v>
                </c:pt>
                <c:pt idx="6975">
                  <c:v>30352</c:v>
                </c:pt>
                <c:pt idx="6976">
                  <c:v>30353</c:v>
                </c:pt>
                <c:pt idx="6977">
                  <c:v>30354</c:v>
                </c:pt>
                <c:pt idx="6978">
                  <c:v>30355</c:v>
                </c:pt>
                <c:pt idx="6979">
                  <c:v>30356</c:v>
                </c:pt>
                <c:pt idx="6980">
                  <c:v>30357</c:v>
                </c:pt>
                <c:pt idx="6981">
                  <c:v>30358</c:v>
                </c:pt>
                <c:pt idx="6982">
                  <c:v>30359</c:v>
                </c:pt>
                <c:pt idx="6983">
                  <c:v>30360</c:v>
                </c:pt>
                <c:pt idx="6984">
                  <c:v>30361</c:v>
                </c:pt>
                <c:pt idx="6985">
                  <c:v>30362</c:v>
                </c:pt>
                <c:pt idx="6986">
                  <c:v>30363</c:v>
                </c:pt>
                <c:pt idx="6987">
                  <c:v>30364</c:v>
                </c:pt>
                <c:pt idx="6988">
                  <c:v>30365</c:v>
                </c:pt>
                <c:pt idx="6989">
                  <c:v>30366</c:v>
                </c:pt>
                <c:pt idx="6990">
                  <c:v>30367</c:v>
                </c:pt>
                <c:pt idx="6991">
                  <c:v>30368</c:v>
                </c:pt>
                <c:pt idx="6992">
                  <c:v>30369</c:v>
                </c:pt>
                <c:pt idx="6993">
                  <c:v>30370</c:v>
                </c:pt>
                <c:pt idx="6994">
                  <c:v>30371</c:v>
                </c:pt>
                <c:pt idx="6995">
                  <c:v>30372</c:v>
                </c:pt>
                <c:pt idx="6996">
                  <c:v>30373</c:v>
                </c:pt>
                <c:pt idx="6997">
                  <c:v>30374</c:v>
                </c:pt>
                <c:pt idx="6998">
                  <c:v>30375</c:v>
                </c:pt>
                <c:pt idx="6999">
                  <c:v>30376</c:v>
                </c:pt>
                <c:pt idx="7000">
                  <c:v>30377</c:v>
                </c:pt>
                <c:pt idx="7001">
                  <c:v>30378</c:v>
                </c:pt>
                <c:pt idx="7002">
                  <c:v>30379</c:v>
                </c:pt>
                <c:pt idx="7003">
                  <c:v>30380</c:v>
                </c:pt>
                <c:pt idx="7004">
                  <c:v>30381</c:v>
                </c:pt>
                <c:pt idx="7005">
                  <c:v>30382</c:v>
                </c:pt>
                <c:pt idx="7006">
                  <c:v>30383</c:v>
                </c:pt>
                <c:pt idx="7007">
                  <c:v>30384</c:v>
                </c:pt>
                <c:pt idx="7008">
                  <c:v>30385</c:v>
                </c:pt>
                <c:pt idx="7009">
                  <c:v>30386</c:v>
                </c:pt>
                <c:pt idx="7010">
                  <c:v>30387</c:v>
                </c:pt>
                <c:pt idx="7011">
                  <c:v>30388</c:v>
                </c:pt>
                <c:pt idx="7012">
                  <c:v>30389</c:v>
                </c:pt>
                <c:pt idx="7013">
                  <c:v>30390</c:v>
                </c:pt>
                <c:pt idx="7014">
                  <c:v>30391</c:v>
                </c:pt>
                <c:pt idx="7015">
                  <c:v>30392</c:v>
                </c:pt>
                <c:pt idx="7016">
                  <c:v>30393</c:v>
                </c:pt>
                <c:pt idx="7017">
                  <c:v>30394</c:v>
                </c:pt>
                <c:pt idx="7018">
                  <c:v>30395</c:v>
                </c:pt>
                <c:pt idx="7019">
                  <c:v>30396</c:v>
                </c:pt>
                <c:pt idx="7020">
                  <c:v>30397</c:v>
                </c:pt>
                <c:pt idx="7021">
                  <c:v>30398</c:v>
                </c:pt>
                <c:pt idx="7022">
                  <c:v>30399</c:v>
                </c:pt>
                <c:pt idx="7023">
                  <c:v>30400</c:v>
                </c:pt>
                <c:pt idx="7024">
                  <c:v>30401</c:v>
                </c:pt>
                <c:pt idx="7025">
                  <c:v>30402</c:v>
                </c:pt>
                <c:pt idx="7026">
                  <c:v>30403</c:v>
                </c:pt>
                <c:pt idx="7027">
                  <c:v>30404</c:v>
                </c:pt>
                <c:pt idx="7028">
                  <c:v>30405</c:v>
                </c:pt>
                <c:pt idx="7029">
                  <c:v>30406</c:v>
                </c:pt>
                <c:pt idx="7030">
                  <c:v>30407</c:v>
                </c:pt>
                <c:pt idx="7031">
                  <c:v>30408</c:v>
                </c:pt>
                <c:pt idx="7032">
                  <c:v>30409</c:v>
                </c:pt>
                <c:pt idx="7033">
                  <c:v>30410</c:v>
                </c:pt>
                <c:pt idx="7034">
                  <c:v>30411</c:v>
                </c:pt>
                <c:pt idx="7035">
                  <c:v>30412</c:v>
                </c:pt>
                <c:pt idx="7036">
                  <c:v>30413</c:v>
                </c:pt>
                <c:pt idx="7037">
                  <c:v>30414</c:v>
                </c:pt>
                <c:pt idx="7038">
                  <c:v>30415</c:v>
                </c:pt>
                <c:pt idx="7039">
                  <c:v>30416</c:v>
                </c:pt>
                <c:pt idx="7040">
                  <c:v>30417</c:v>
                </c:pt>
                <c:pt idx="7041">
                  <c:v>30418</c:v>
                </c:pt>
                <c:pt idx="7042">
                  <c:v>30419</c:v>
                </c:pt>
                <c:pt idx="7043">
                  <c:v>30420</c:v>
                </c:pt>
                <c:pt idx="7044">
                  <c:v>30421</c:v>
                </c:pt>
                <c:pt idx="7045">
                  <c:v>30422</c:v>
                </c:pt>
                <c:pt idx="7046">
                  <c:v>30423</c:v>
                </c:pt>
                <c:pt idx="7047">
                  <c:v>30424</c:v>
                </c:pt>
                <c:pt idx="7048">
                  <c:v>30425</c:v>
                </c:pt>
                <c:pt idx="7049">
                  <c:v>30426</c:v>
                </c:pt>
                <c:pt idx="7050">
                  <c:v>30427</c:v>
                </c:pt>
                <c:pt idx="7051">
                  <c:v>30428</c:v>
                </c:pt>
                <c:pt idx="7052">
                  <c:v>30429</c:v>
                </c:pt>
                <c:pt idx="7053">
                  <c:v>30430</c:v>
                </c:pt>
                <c:pt idx="7054">
                  <c:v>30431</c:v>
                </c:pt>
                <c:pt idx="7055">
                  <c:v>30432</c:v>
                </c:pt>
                <c:pt idx="7056">
                  <c:v>30433</c:v>
                </c:pt>
                <c:pt idx="7057">
                  <c:v>30434</c:v>
                </c:pt>
                <c:pt idx="7058">
                  <c:v>30435</c:v>
                </c:pt>
                <c:pt idx="7059">
                  <c:v>30436</c:v>
                </c:pt>
                <c:pt idx="7060">
                  <c:v>30437</c:v>
                </c:pt>
                <c:pt idx="7061">
                  <c:v>30438</c:v>
                </c:pt>
                <c:pt idx="7062">
                  <c:v>30439</c:v>
                </c:pt>
                <c:pt idx="7063">
                  <c:v>30440</c:v>
                </c:pt>
                <c:pt idx="7064">
                  <c:v>30441</c:v>
                </c:pt>
                <c:pt idx="7065">
                  <c:v>30442</c:v>
                </c:pt>
                <c:pt idx="7066">
                  <c:v>30443</c:v>
                </c:pt>
                <c:pt idx="7067">
                  <c:v>30444</c:v>
                </c:pt>
                <c:pt idx="7068">
                  <c:v>30445</c:v>
                </c:pt>
                <c:pt idx="7069">
                  <c:v>30446</c:v>
                </c:pt>
                <c:pt idx="7070">
                  <c:v>30447</c:v>
                </c:pt>
                <c:pt idx="7071">
                  <c:v>30448</c:v>
                </c:pt>
                <c:pt idx="7072">
                  <c:v>30449</c:v>
                </c:pt>
                <c:pt idx="7073">
                  <c:v>30450</c:v>
                </c:pt>
                <c:pt idx="7074">
                  <c:v>30451</c:v>
                </c:pt>
                <c:pt idx="7075">
                  <c:v>30452</c:v>
                </c:pt>
                <c:pt idx="7076">
                  <c:v>30453</c:v>
                </c:pt>
                <c:pt idx="7077">
                  <c:v>30454</c:v>
                </c:pt>
                <c:pt idx="7078">
                  <c:v>30455</c:v>
                </c:pt>
                <c:pt idx="7079">
                  <c:v>30456</c:v>
                </c:pt>
                <c:pt idx="7080">
                  <c:v>30457</c:v>
                </c:pt>
                <c:pt idx="7081">
                  <c:v>30458</c:v>
                </c:pt>
                <c:pt idx="7082">
                  <c:v>30459</c:v>
                </c:pt>
                <c:pt idx="7083">
                  <c:v>30460</c:v>
                </c:pt>
                <c:pt idx="7084">
                  <c:v>30461</c:v>
                </c:pt>
                <c:pt idx="7085">
                  <c:v>30462</c:v>
                </c:pt>
                <c:pt idx="7086">
                  <c:v>30463</c:v>
                </c:pt>
                <c:pt idx="7087">
                  <c:v>30464</c:v>
                </c:pt>
                <c:pt idx="7088">
                  <c:v>30465</c:v>
                </c:pt>
                <c:pt idx="7089">
                  <c:v>30466</c:v>
                </c:pt>
                <c:pt idx="7090">
                  <c:v>30467</c:v>
                </c:pt>
                <c:pt idx="7091">
                  <c:v>30468</c:v>
                </c:pt>
                <c:pt idx="7092">
                  <c:v>30469</c:v>
                </c:pt>
                <c:pt idx="7093">
                  <c:v>30470</c:v>
                </c:pt>
                <c:pt idx="7094">
                  <c:v>30471</c:v>
                </c:pt>
                <c:pt idx="7095">
                  <c:v>30472</c:v>
                </c:pt>
                <c:pt idx="7096">
                  <c:v>30473</c:v>
                </c:pt>
                <c:pt idx="7097">
                  <c:v>30474</c:v>
                </c:pt>
                <c:pt idx="7098">
                  <c:v>30475</c:v>
                </c:pt>
                <c:pt idx="7099">
                  <c:v>30476</c:v>
                </c:pt>
                <c:pt idx="7100">
                  <c:v>30477</c:v>
                </c:pt>
                <c:pt idx="7101">
                  <c:v>30478</c:v>
                </c:pt>
                <c:pt idx="7102">
                  <c:v>30479</c:v>
                </c:pt>
                <c:pt idx="7103">
                  <c:v>30480</c:v>
                </c:pt>
                <c:pt idx="7104">
                  <c:v>30481</c:v>
                </c:pt>
                <c:pt idx="7105">
                  <c:v>30482</c:v>
                </c:pt>
                <c:pt idx="7106">
                  <c:v>30483</c:v>
                </c:pt>
                <c:pt idx="7107">
                  <c:v>30484</c:v>
                </c:pt>
                <c:pt idx="7108">
                  <c:v>30485</c:v>
                </c:pt>
                <c:pt idx="7109">
                  <c:v>30486</c:v>
                </c:pt>
                <c:pt idx="7110">
                  <c:v>30487</c:v>
                </c:pt>
                <c:pt idx="7111">
                  <c:v>30488</c:v>
                </c:pt>
                <c:pt idx="7112">
                  <c:v>30489</c:v>
                </c:pt>
                <c:pt idx="7113">
                  <c:v>30490</c:v>
                </c:pt>
                <c:pt idx="7114">
                  <c:v>30491</c:v>
                </c:pt>
                <c:pt idx="7115">
                  <c:v>30492</c:v>
                </c:pt>
                <c:pt idx="7116">
                  <c:v>30493</c:v>
                </c:pt>
                <c:pt idx="7117">
                  <c:v>30494</c:v>
                </c:pt>
                <c:pt idx="7118">
                  <c:v>30495</c:v>
                </c:pt>
                <c:pt idx="7119">
                  <c:v>30496</c:v>
                </c:pt>
                <c:pt idx="7120">
                  <c:v>30497</c:v>
                </c:pt>
                <c:pt idx="7121">
                  <c:v>30498</c:v>
                </c:pt>
                <c:pt idx="7122">
                  <c:v>30499</c:v>
                </c:pt>
                <c:pt idx="7123">
                  <c:v>30500</c:v>
                </c:pt>
                <c:pt idx="7124">
                  <c:v>30501</c:v>
                </c:pt>
                <c:pt idx="7125">
                  <c:v>30502</c:v>
                </c:pt>
                <c:pt idx="7126">
                  <c:v>30503</c:v>
                </c:pt>
                <c:pt idx="7127">
                  <c:v>30504</c:v>
                </c:pt>
                <c:pt idx="7128">
                  <c:v>30505</c:v>
                </c:pt>
                <c:pt idx="7129">
                  <c:v>30506</c:v>
                </c:pt>
                <c:pt idx="7130">
                  <c:v>30507</c:v>
                </c:pt>
                <c:pt idx="7131">
                  <c:v>30508</c:v>
                </c:pt>
                <c:pt idx="7132">
                  <c:v>30509</c:v>
                </c:pt>
                <c:pt idx="7133">
                  <c:v>30510</c:v>
                </c:pt>
                <c:pt idx="7134">
                  <c:v>30511</c:v>
                </c:pt>
                <c:pt idx="7135">
                  <c:v>30512</c:v>
                </c:pt>
                <c:pt idx="7136">
                  <c:v>30513</c:v>
                </c:pt>
                <c:pt idx="7137">
                  <c:v>30514</c:v>
                </c:pt>
                <c:pt idx="7138">
                  <c:v>30515</c:v>
                </c:pt>
                <c:pt idx="7139">
                  <c:v>30516</c:v>
                </c:pt>
                <c:pt idx="7140">
                  <c:v>30517</c:v>
                </c:pt>
                <c:pt idx="7141">
                  <c:v>30518</c:v>
                </c:pt>
                <c:pt idx="7142">
                  <c:v>30519</c:v>
                </c:pt>
                <c:pt idx="7143">
                  <c:v>30520</c:v>
                </c:pt>
                <c:pt idx="7144">
                  <c:v>30521</c:v>
                </c:pt>
                <c:pt idx="7145">
                  <c:v>30522</c:v>
                </c:pt>
                <c:pt idx="7146">
                  <c:v>30523</c:v>
                </c:pt>
                <c:pt idx="7147">
                  <c:v>30524</c:v>
                </c:pt>
                <c:pt idx="7148">
                  <c:v>30525</c:v>
                </c:pt>
                <c:pt idx="7149">
                  <c:v>30526</c:v>
                </c:pt>
                <c:pt idx="7150">
                  <c:v>30527</c:v>
                </c:pt>
                <c:pt idx="7151">
                  <c:v>30528</c:v>
                </c:pt>
                <c:pt idx="7152">
                  <c:v>30529</c:v>
                </c:pt>
                <c:pt idx="7153">
                  <c:v>30530</c:v>
                </c:pt>
                <c:pt idx="7154">
                  <c:v>30531</c:v>
                </c:pt>
                <c:pt idx="7155">
                  <c:v>30532</c:v>
                </c:pt>
                <c:pt idx="7156">
                  <c:v>30533</c:v>
                </c:pt>
                <c:pt idx="7157">
                  <c:v>30534</c:v>
                </c:pt>
                <c:pt idx="7158">
                  <c:v>30535</c:v>
                </c:pt>
                <c:pt idx="7159">
                  <c:v>30536</c:v>
                </c:pt>
                <c:pt idx="7160">
                  <c:v>30537</c:v>
                </c:pt>
                <c:pt idx="7161">
                  <c:v>30538</c:v>
                </c:pt>
                <c:pt idx="7162">
                  <c:v>30539</c:v>
                </c:pt>
                <c:pt idx="7163">
                  <c:v>30540</c:v>
                </c:pt>
                <c:pt idx="7164">
                  <c:v>30541</c:v>
                </c:pt>
                <c:pt idx="7165">
                  <c:v>30542</c:v>
                </c:pt>
                <c:pt idx="7166">
                  <c:v>30543</c:v>
                </c:pt>
                <c:pt idx="7167">
                  <c:v>30544</c:v>
                </c:pt>
                <c:pt idx="7168">
                  <c:v>30545</c:v>
                </c:pt>
                <c:pt idx="7169">
                  <c:v>30546</c:v>
                </c:pt>
                <c:pt idx="7170">
                  <c:v>30547</c:v>
                </c:pt>
                <c:pt idx="7171">
                  <c:v>30548</c:v>
                </c:pt>
                <c:pt idx="7172">
                  <c:v>30549</c:v>
                </c:pt>
                <c:pt idx="7173">
                  <c:v>30550</c:v>
                </c:pt>
                <c:pt idx="7174">
                  <c:v>30551</c:v>
                </c:pt>
                <c:pt idx="7175">
                  <c:v>30552</c:v>
                </c:pt>
                <c:pt idx="7176">
                  <c:v>30553</c:v>
                </c:pt>
                <c:pt idx="7177">
                  <c:v>30554</c:v>
                </c:pt>
                <c:pt idx="7178">
                  <c:v>30555</c:v>
                </c:pt>
                <c:pt idx="7179">
                  <c:v>30556</c:v>
                </c:pt>
                <c:pt idx="7180">
                  <c:v>30557</c:v>
                </c:pt>
                <c:pt idx="7181">
                  <c:v>30558</c:v>
                </c:pt>
                <c:pt idx="7182">
                  <c:v>30559</c:v>
                </c:pt>
                <c:pt idx="7183">
                  <c:v>30560</c:v>
                </c:pt>
                <c:pt idx="7184">
                  <c:v>30561</c:v>
                </c:pt>
                <c:pt idx="7185">
                  <c:v>30562</c:v>
                </c:pt>
                <c:pt idx="7186">
                  <c:v>30563</c:v>
                </c:pt>
                <c:pt idx="7187">
                  <c:v>30564</c:v>
                </c:pt>
                <c:pt idx="7188">
                  <c:v>30565</c:v>
                </c:pt>
                <c:pt idx="7189">
                  <c:v>30566</c:v>
                </c:pt>
                <c:pt idx="7190">
                  <c:v>30567</c:v>
                </c:pt>
                <c:pt idx="7191">
                  <c:v>30568</c:v>
                </c:pt>
                <c:pt idx="7192">
                  <c:v>30569</c:v>
                </c:pt>
                <c:pt idx="7193">
                  <c:v>30570</c:v>
                </c:pt>
                <c:pt idx="7194">
                  <c:v>30571</c:v>
                </c:pt>
                <c:pt idx="7195">
                  <c:v>30572</c:v>
                </c:pt>
                <c:pt idx="7196">
                  <c:v>30573</c:v>
                </c:pt>
                <c:pt idx="7197">
                  <c:v>30574</c:v>
                </c:pt>
                <c:pt idx="7198">
                  <c:v>30575</c:v>
                </c:pt>
                <c:pt idx="7199">
                  <c:v>30576</c:v>
                </c:pt>
                <c:pt idx="7200">
                  <c:v>30577</c:v>
                </c:pt>
                <c:pt idx="7201">
                  <c:v>30578</c:v>
                </c:pt>
                <c:pt idx="7202">
                  <c:v>30579</c:v>
                </c:pt>
                <c:pt idx="7203">
                  <c:v>30580</c:v>
                </c:pt>
                <c:pt idx="7204">
                  <c:v>30581</c:v>
                </c:pt>
                <c:pt idx="7205">
                  <c:v>30582</c:v>
                </c:pt>
                <c:pt idx="7206">
                  <c:v>30583</c:v>
                </c:pt>
                <c:pt idx="7207">
                  <c:v>30584</c:v>
                </c:pt>
                <c:pt idx="7208">
                  <c:v>30585</c:v>
                </c:pt>
                <c:pt idx="7209">
                  <c:v>30586</c:v>
                </c:pt>
                <c:pt idx="7210">
                  <c:v>30587</c:v>
                </c:pt>
                <c:pt idx="7211">
                  <c:v>30588</c:v>
                </c:pt>
                <c:pt idx="7212">
                  <c:v>30589</c:v>
                </c:pt>
                <c:pt idx="7213">
                  <c:v>30590</c:v>
                </c:pt>
                <c:pt idx="7214">
                  <c:v>30591</c:v>
                </c:pt>
                <c:pt idx="7215">
                  <c:v>30592</c:v>
                </c:pt>
                <c:pt idx="7216">
                  <c:v>30593</c:v>
                </c:pt>
                <c:pt idx="7217">
                  <c:v>30594</c:v>
                </c:pt>
                <c:pt idx="7218">
                  <c:v>30595</c:v>
                </c:pt>
                <c:pt idx="7219">
                  <c:v>30596</c:v>
                </c:pt>
                <c:pt idx="7220">
                  <c:v>30597</c:v>
                </c:pt>
                <c:pt idx="7221">
                  <c:v>30598</c:v>
                </c:pt>
                <c:pt idx="7222">
                  <c:v>30599</c:v>
                </c:pt>
                <c:pt idx="7223">
                  <c:v>30600</c:v>
                </c:pt>
                <c:pt idx="7224">
                  <c:v>30601</c:v>
                </c:pt>
                <c:pt idx="7225">
                  <c:v>30602</c:v>
                </c:pt>
                <c:pt idx="7226">
                  <c:v>30603</c:v>
                </c:pt>
                <c:pt idx="7227">
                  <c:v>30604</c:v>
                </c:pt>
                <c:pt idx="7228">
                  <c:v>30605</c:v>
                </c:pt>
                <c:pt idx="7229">
                  <c:v>30606</c:v>
                </c:pt>
                <c:pt idx="7230">
                  <c:v>30607</c:v>
                </c:pt>
                <c:pt idx="7231">
                  <c:v>30608</c:v>
                </c:pt>
                <c:pt idx="7232">
                  <c:v>30609</c:v>
                </c:pt>
                <c:pt idx="7233">
                  <c:v>30610</c:v>
                </c:pt>
                <c:pt idx="7234">
                  <c:v>30611</c:v>
                </c:pt>
                <c:pt idx="7235">
                  <c:v>30612</c:v>
                </c:pt>
                <c:pt idx="7236">
                  <c:v>30613</c:v>
                </c:pt>
                <c:pt idx="7237">
                  <c:v>30614</c:v>
                </c:pt>
                <c:pt idx="7238">
                  <c:v>30615</c:v>
                </c:pt>
                <c:pt idx="7239">
                  <c:v>30616</c:v>
                </c:pt>
                <c:pt idx="7240">
                  <c:v>30617</c:v>
                </c:pt>
                <c:pt idx="7241">
                  <c:v>30618</c:v>
                </c:pt>
                <c:pt idx="7242">
                  <c:v>30619</c:v>
                </c:pt>
                <c:pt idx="7243">
                  <c:v>30620</c:v>
                </c:pt>
                <c:pt idx="7244">
                  <c:v>30621</c:v>
                </c:pt>
                <c:pt idx="7245">
                  <c:v>30622</c:v>
                </c:pt>
                <c:pt idx="7246">
                  <c:v>30623</c:v>
                </c:pt>
                <c:pt idx="7247">
                  <c:v>30624</c:v>
                </c:pt>
                <c:pt idx="7248">
                  <c:v>30625</c:v>
                </c:pt>
                <c:pt idx="7249">
                  <c:v>30626</c:v>
                </c:pt>
                <c:pt idx="7250">
                  <c:v>30627</c:v>
                </c:pt>
                <c:pt idx="7251">
                  <c:v>30628</c:v>
                </c:pt>
                <c:pt idx="7252">
                  <c:v>30629</c:v>
                </c:pt>
                <c:pt idx="7253">
                  <c:v>30630</c:v>
                </c:pt>
                <c:pt idx="7254">
                  <c:v>30631</c:v>
                </c:pt>
                <c:pt idx="7255">
                  <c:v>30632</c:v>
                </c:pt>
                <c:pt idx="7256">
                  <c:v>30633</c:v>
                </c:pt>
                <c:pt idx="7257">
                  <c:v>30634</c:v>
                </c:pt>
                <c:pt idx="7258">
                  <c:v>30635</c:v>
                </c:pt>
                <c:pt idx="7259">
                  <c:v>30636</c:v>
                </c:pt>
                <c:pt idx="7260">
                  <c:v>30637</c:v>
                </c:pt>
                <c:pt idx="7261">
                  <c:v>30638</c:v>
                </c:pt>
                <c:pt idx="7262">
                  <c:v>30639</c:v>
                </c:pt>
                <c:pt idx="7263">
                  <c:v>30640</c:v>
                </c:pt>
                <c:pt idx="7264">
                  <c:v>30641</c:v>
                </c:pt>
                <c:pt idx="7265">
                  <c:v>30642</c:v>
                </c:pt>
                <c:pt idx="7266">
                  <c:v>30643</c:v>
                </c:pt>
                <c:pt idx="7267">
                  <c:v>30644</c:v>
                </c:pt>
                <c:pt idx="7268">
                  <c:v>30645</c:v>
                </c:pt>
                <c:pt idx="7269">
                  <c:v>30646</c:v>
                </c:pt>
                <c:pt idx="7270">
                  <c:v>30647</c:v>
                </c:pt>
                <c:pt idx="7271">
                  <c:v>30648</c:v>
                </c:pt>
                <c:pt idx="7272">
                  <c:v>30649</c:v>
                </c:pt>
                <c:pt idx="7273">
                  <c:v>30650</c:v>
                </c:pt>
                <c:pt idx="7274">
                  <c:v>30651</c:v>
                </c:pt>
                <c:pt idx="7275">
                  <c:v>30652</c:v>
                </c:pt>
                <c:pt idx="7276">
                  <c:v>30653</c:v>
                </c:pt>
                <c:pt idx="7277">
                  <c:v>30654</c:v>
                </c:pt>
                <c:pt idx="7278">
                  <c:v>30655</c:v>
                </c:pt>
                <c:pt idx="7279">
                  <c:v>30656</c:v>
                </c:pt>
                <c:pt idx="7280">
                  <c:v>30657</c:v>
                </c:pt>
                <c:pt idx="7281">
                  <c:v>30658</c:v>
                </c:pt>
                <c:pt idx="7282">
                  <c:v>30659</c:v>
                </c:pt>
                <c:pt idx="7283">
                  <c:v>30660</c:v>
                </c:pt>
                <c:pt idx="7284">
                  <c:v>30661</c:v>
                </c:pt>
                <c:pt idx="7285">
                  <c:v>30662</c:v>
                </c:pt>
                <c:pt idx="7286">
                  <c:v>30663</c:v>
                </c:pt>
                <c:pt idx="7287">
                  <c:v>30664</c:v>
                </c:pt>
                <c:pt idx="7288">
                  <c:v>30665</c:v>
                </c:pt>
                <c:pt idx="7289">
                  <c:v>30666</c:v>
                </c:pt>
                <c:pt idx="7290">
                  <c:v>30667</c:v>
                </c:pt>
                <c:pt idx="7291">
                  <c:v>30668</c:v>
                </c:pt>
                <c:pt idx="7292">
                  <c:v>30669</c:v>
                </c:pt>
                <c:pt idx="7293">
                  <c:v>30670</c:v>
                </c:pt>
                <c:pt idx="7294">
                  <c:v>30671</c:v>
                </c:pt>
                <c:pt idx="7295">
                  <c:v>30672</c:v>
                </c:pt>
                <c:pt idx="7296">
                  <c:v>30673</c:v>
                </c:pt>
                <c:pt idx="7297">
                  <c:v>30674</c:v>
                </c:pt>
                <c:pt idx="7298">
                  <c:v>30675</c:v>
                </c:pt>
                <c:pt idx="7299">
                  <c:v>30676</c:v>
                </c:pt>
                <c:pt idx="7300">
                  <c:v>30677</c:v>
                </c:pt>
                <c:pt idx="7301">
                  <c:v>30678</c:v>
                </c:pt>
                <c:pt idx="7302">
                  <c:v>30679</c:v>
                </c:pt>
                <c:pt idx="7303">
                  <c:v>30680</c:v>
                </c:pt>
                <c:pt idx="7304">
                  <c:v>30681</c:v>
                </c:pt>
                <c:pt idx="7305">
                  <c:v>30682</c:v>
                </c:pt>
                <c:pt idx="7306">
                  <c:v>30683</c:v>
                </c:pt>
                <c:pt idx="7307">
                  <c:v>30684</c:v>
                </c:pt>
                <c:pt idx="7308">
                  <c:v>30685</c:v>
                </c:pt>
                <c:pt idx="7309">
                  <c:v>30686</c:v>
                </c:pt>
                <c:pt idx="7310">
                  <c:v>30687</c:v>
                </c:pt>
                <c:pt idx="7311">
                  <c:v>30688</c:v>
                </c:pt>
                <c:pt idx="7312">
                  <c:v>30689</c:v>
                </c:pt>
                <c:pt idx="7313">
                  <c:v>30690</c:v>
                </c:pt>
                <c:pt idx="7314">
                  <c:v>30691</c:v>
                </c:pt>
                <c:pt idx="7315">
                  <c:v>30692</c:v>
                </c:pt>
                <c:pt idx="7316">
                  <c:v>30693</c:v>
                </c:pt>
                <c:pt idx="7317">
                  <c:v>30694</c:v>
                </c:pt>
                <c:pt idx="7318">
                  <c:v>30695</c:v>
                </c:pt>
                <c:pt idx="7319">
                  <c:v>30696</c:v>
                </c:pt>
                <c:pt idx="7320">
                  <c:v>30697</c:v>
                </c:pt>
                <c:pt idx="7321">
                  <c:v>30698</c:v>
                </c:pt>
                <c:pt idx="7322">
                  <c:v>30699</c:v>
                </c:pt>
                <c:pt idx="7323">
                  <c:v>30700</c:v>
                </c:pt>
                <c:pt idx="7324">
                  <c:v>30701</c:v>
                </c:pt>
                <c:pt idx="7325">
                  <c:v>30702</c:v>
                </c:pt>
                <c:pt idx="7326">
                  <c:v>30703</c:v>
                </c:pt>
                <c:pt idx="7327">
                  <c:v>30704</c:v>
                </c:pt>
                <c:pt idx="7328">
                  <c:v>30705</c:v>
                </c:pt>
                <c:pt idx="7329">
                  <c:v>30706</c:v>
                </c:pt>
                <c:pt idx="7330">
                  <c:v>30707</c:v>
                </c:pt>
                <c:pt idx="7331">
                  <c:v>30708</c:v>
                </c:pt>
                <c:pt idx="7332">
                  <c:v>30709</c:v>
                </c:pt>
                <c:pt idx="7333">
                  <c:v>30710</c:v>
                </c:pt>
                <c:pt idx="7334">
                  <c:v>30711</c:v>
                </c:pt>
                <c:pt idx="7335">
                  <c:v>30712</c:v>
                </c:pt>
                <c:pt idx="7336">
                  <c:v>30713</c:v>
                </c:pt>
                <c:pt idx="7337">
                  <c:v>30714</c:v>
                </c:pt>
                <c:pt idx="7338">
                  <c:v>30715</c:v>
                </c:pt>
                <c:pt idx="7339">
                  <c:v>30716</c:v>
                </c:pt>
                <c:pt idx="7340">
                  <c:v>30717</c:v>
                </c:pt>
                <c:pt idx="7341">
                  <c:v>30718</c:v>
                </c:pt>
                <c:pt idx="7342">
                  <c:v>30719</c:v>
                </c:pt>
                <c:pt idx="7343">
                  <c:v>30720</c:v>
                </c:pt>
                <c:pt idx="7344">
                  <c:v>30721</c:v>
                </c:pt>
                <c:pt idx="7345">
                  <c:v>30722</c:v>
                </c:pt>
                <c:pt idx="7346">
                  <c:v>30723</c:v>
                </c:pt>
                <c:pt idx="7347">
                  <c:v>30724</c:v>
                </c:pt>
                <c:pt idx="7348">
                  <c:v>30725</c:v>
                </c:pt>
                <c:pt idx="7349">
                  <c:v>30726</c:v>
                </c:pt>
                <c:pt idx="7350">
                  <c:v>30727</c:v>
                </c:pt>
                <c:pt idx="7351">
                  <c:v>30728</c:v>
                </c:pt>
                <c:pt idx="7352">
                  <c:v>30729</c:v>
                </c:pt>
                <c:pt idx="7353">
                  <c:v>30730</c:v>
                </c:pt>
                <c:pt idx="7354">
                  <c:v>30731</c:v>
                </c:pt>
                <c:pt idx="7355">
                  <c:v>30732</c:v>
                </c:pt>
                <c:pt idx="7356">
                  <c:v>30733</c:v>
                </c:pt>
                <c:pt idx="7357">
                  <c:v>30734</c:v>
                </c:pt>
                <c:pt idx="7358">
                  <c:v>30735</c:v>
                </c:pt>
                <c:pt idx="7359">
                  <c:v>30736</c:v>
                </c:pt>
                <c:pt idx="7360">
                  <c:v>30737</c:v>
                </c:pt>
                <c:pt idx="7361">
                  <c:v>30738</c:v>
                </c:pt>
                <c:pt idx="7362">
                  <c:v>30739</c:v>
                </c:pt>
                <c:pt idx="7363">
                  <c:v>30740</c:v>
                </c:pt>
                <c:pt idx="7364">
                  <c:v>30741</c:v>
                </c:pt>
                <c:pt idx="7365">
                  <c:v>30742</c:v>
                </c:pt>
                <c:pt idx="7366">
                  <c:v>30743</c:v>
                </c:pt>
                <c:pt idx="7367">
                  <c:v>30744</c:v>
                </c:pt>
                <c:pt idx="7368">
                  <c:v>30745</c:v>
                </c:pt>
                <c:pt idx="7369">
                  <c:v>30746</c:v>
                </c:pt>
                <c:pt idx="7370">
                  <c:v>30747</c:v>
                </c:pt>
                <c:pt idx="7371">
                  <c:v>30748</c:v>
                </c:pt>
                <c:pt idx="7372">
                  <c:v>30749</c:v>
                </c:pt>
                <c:pt idx="7373">
                  <c:v>30750</c:v>
                </c:pt>
                <c:pt idx="7374">
                  <c:v>30751</c:v>
                </c:pt>
                <c:pt idx="7375">
                  <c:v>30752</c:v>
                </c:pt>
                <c:pt idx="7376">
                  <c:v>30753</c:v>
                </c:pt>
                <c:pt idx="7377">
                  <c:v>30754</c:v>
                </c:pt>
                <c:pt idx="7378">
                  <c:v>30755</c:v>
                </c:pt>
                <c:pt idx="7379">
                  <c:v>30756</c:v>
                </c:pt>
                <c:pt idx="7380">
                  <c:v>30757</c:v>
                </c:pt>
                <c:pt idx="7381">
                  <c:v>30758</c:v>
                </c:pt>
                <c:pt idx="7382">
                  <c:v>30759</c:v>
                </c:pt>
                <c:pt idx="7383">
                  <c:v>30760</c:v>
                </c:pt>
                <c:pt idx="7384">
                  <c:v>30761</c:v>
                </c:pt>
                <c:pt idx="7385">
                  <c:v>30762</c:v>
                </c:pt>
                <c:pt idx="7386">
                  <c:v>30763</c:v>
                </c:pt>
                <c:pt idx="7387">
                  <c:v>30764</c:v>
                </c:pt>
                <c:pt idx="7388">
                  <c:v>30765</c:v>
                </c:pt>
                <c:pt idx="7389">
                  <c:v>30766</c:v>
                </c:pt>
                <c:pt idx="7390">
                  <c:v>30767</c:v>
                </c:pt>
                <c:pt idx="7391">
                  <c:v>30768</c:v>
                </c:pt>
                <c:pt idx="7392">
                  <c:v>30769</c:v>
                </c:pt>
                <c:pt idx="7393">
                  <c:v>30770</c:v>
                </c:pt>
                <c:pt idx="7394">
                  <c:v>30771</c:v>
                </c:pt>
                <c:pt idx="7395">
                  <c:v>30772</c:v>
                </c:pt>
                <c:pt idx="7396">
                  <c:v>30773</c:v>
                </c:pt>
                <c:pt idx="7397">
                  <c:v>30774</c:v>
                </c:pt>
                <c:pt idx="7398">
                  <c:v>30775</c:v>
                </c:pt>
                <c:pt idx="7399">
                  <c:v>30776</c:v>
                </c:pt>
                <c:pt idx="7400">
                  <c:v>30777</c:v>
                </c:pt>
                <c:pt idx="7401">
                  <c:v>30778</c:v>
                </c:pt>
                <c:pt idx="7402">
                  <c:v>30779</c:v>
                </c:pt>
                <c:pt idx="7403">
                  <c:v>30780</c:v>
                </c:pt>
                <c:pt idx="7404">
                  <c:v>30781</c:v>
                </c:pt>
                <c:pt idx="7405">
                  <c:v>30782</c:v>
                </c:pt>
                <c:pt idx="7406">
                  <c:v>30783</c:v>
                </c:pt>
                <c:pt idx="7407">
                  <c:v>30784</c:v>
                </c:pt>
                <c:pt idx="7408">
                  <c:v>30785</c:v>
                </c:pt>
                <c:pt idx="7409">
                  <c:v>30786</c:v>
                </c:pt>
                <c:pt idx="7410">
                  <c:v>30787</c:v>
                </c:pt>
                <c:pt idx="7411">
                  <c:v>30788</c:v>
                </c:pt>
                <c:pt idx="7412">
                  <c:v>30789</c:v>
                </c:pt>
                <c:pt idx="7413">
                  <c:v>30790</c:v>
                </c:pt>
                <c:pt idx="7414">
                  <c:v>30791</c:v>
                </c:pt>
                <c:pt idx="7415">
                  <c:v>30792</c:v>
                </c:pt>
                <c:pt idx="7416">
                  <c:v>30793</c:v>
                </c:pt>
                <c:pt idx="7417">
                  <c:v>30794</c:v>
                </c:pt>
                <c:pt idx="7418">
                  <c:v>30795</c:v>
                </c:pt>
                <c:pt idx="7419">
                  <c:v>30796</c:v>
                </c:pt>
                <c:pt idx="7420">
                  <c:v>30797</c:v>
                </c:pt>
                <c:pt idx="7421">
                  <c:v>30798</c:v>
                </c:pt>
                <c:pt idx="7422">
                  <c:v>30799</c:v>
                </c:pt>
                <c:pt idx="7423">
                  <c:v>30800</c:v>
                </c:pt>
                <c:pt idx="7424">
                  <c:v>30801</c:v>
                </c:pt>
                <c:pt idx="7425">
                  <c:v>30802</c:v>
                </c:pt>
                <c:pt idx="7426">
                  <c:v>30803</c:v>
                </c:pt>
                <c:pt idx="7427">
                  <c:v>30804</c:v>
                </c:pt>
                <c:pt idx="7428">
                  <c:v>30805</c:v>
                </c:pt>
                <c:pt idx="7429">
                  <c:v>30806</c:v>
                </c:pt>
                <c:pt idx="7430">
                  <c:v>30807</c:v>
                </c:pt>
                <c:pt idx="7431">
                  <c:v>30808</c:v>
                </c:pt>
                <c:pt idx="7432">
                  <c:v>30809</c:v>
                </c:pt>
                <c:pt idx="7433">
                  <c:v>30810</c:v>
                </c:pt>
                <c:pt idx="7434">
                  <c:v>30811</c:v>
                </c:pt>
                <c:pt idx="7435">
                  <c:v>30812</c:v>
                </c:pt>
                <c:pt idx="7436">
                  <c:v>30813</c:v>
                </c:pt>
                <c:pt idx="7437">
                  <c:v>30814</c:v>
                </c:pt>
                <c:pt idx="7438">
                  <c:v>30815</c:v>
                </c:pt>
                <c:pt idx="7439">
                  <c:v>30816</c:v>
                </c:pt>
                <c:pt idx="7440">
                  <c:v>30817</c:v>
                </c:pt>
                <c:pt idx="7441">
                  <c:v>30818</c:v>
                </c:pt>
                <c:pt idx="7442">
                  <c:v>30819</c:v>
                </c:pt>
                <c:pt idx="7443">
                  <c:v>30820</c:v>
                </c:pt>
                <c:pt idx="7444">
                  <c:v>30821</c:v>
                </c:pt>
                <c:pt idx="7445">
                  <c:v>30822</c:v>
                </c:pt>
                <c:pt idx="7446">
                  <c:v>30823</c:v>
                </c:pt>
                <c:pt idx="7447">
                  <c:v>30824</c:v>
                </c:pt>
                <c:pt idx="7448">
                  <c:v>30825</c:v>
                </c:pt>
                <c:pt idx="7449">
                  <c:v>30826</c:v>
                </c:pt>
                <c:pt idx="7450">
                  <c:v>30827</c:v>
                </c:pt>
                <c:pt idx="7451">
                  <c:v>30828</c:v>
                </c:pt>
                <c:pt idx="7452">
                  <c:v>30829</c:v>
                </c:pt>
                <c:pt idx="7453">
                  <c:v>30830</c:v>
                </c:pt>
                <c:pt idx="7454">
                  <c:v>30831</c:v>
                </c:pt>
                <c:pt idx="7455">
                  <c:v>30832</c:v>
                </c:pt>
                <c:pt idx="7456">
                  <c:v>30833</c:v>
                </c:pt>
                <c:pt idx="7457">
                  <c:v>30834</c:v>
                </c:pt>
                <c:pt idx="7458">
                  <c:v>30835</c:v>
                </c:pt>
                <c:pt idx="7459">
                  <c:v>30836</c:v>
                </c:pt>
                <c:pt idx="7460">
                  <c:v>30837</c:v>
                </c:pt>
                <c:pt idx="7461">
                  <c:v>30838</c:v>
                </c:pt>
                <c:pt idx="7462">
                  <c:v>30839</c:v>
                </c:pt>
                <c:pt idx="7463">
                  <c:v>30840</c:v>
                </c:pt>
                <c:pt idx="7464">
                  <c:v>30841</c:v>
                </c:pt>
                <c:pt idx="7465">
                  <c:v>30842</c:v>
                </c:pt>
                <c:pt idx="7466">
                  <c:v>30843</c:v>
                </c:pt>
                <c:pt idx="7467">
                  <c:v>30844</c:v>
                </c:pt>
                <c:pt idx="7468">
                  <c:v>30845</c:v>
                </c:pt>
                <c:pt idx="7469">
                  <c:v>30846</c:v>
                </c:pt>
                <c:pt idx="7470">
                  <c:v>30847</c:v>
                </c:pt>
                <c:pt idx="7471">
                  <c:v>30848</c:v>
                </c:pt>
                <c:pt idx="7472">
                  <c:v>30849</c:v>
                </c:pt>
                <c:pt idx="7473">
                  <c:v>30850</c:v>
                </c:pt>
                <c:pt idx="7474">
                  <c:v>30851</c:v>
                </c:pt>
                <c:pt idx="7475">
                  <c:v>30852</c:v>
                </c:pt>
                <c:pt idx="7476">
                  <c:v>30853</c:v>
                </c:pt>
                <c:pt idx="7477">
                  <c:v>30854</c:v>
                </c:pt>
                <c:pt idx="7478">
                  <c:v>30855</c:v>
                </c:pt>
                <c:pt idx="7479">
                  <c:v>30856</c:v>
                </c:pt>
                <c:pt idx="7480">
                  <c:v>30857</c:v>
                </c:pt>
                <c:pt idx="7481">
                  <c:v>30858</c:v>
                </c:pt>
                <c:pt idx="7482">
                  <c:v>30859</c:v>
                </c:pt>
                <c:pt idx="7483">
                  <c:v>30860</c:v>
                </c:pt>
                <c:pt idx="7484">
                  <c:v>30861</c:v>
                </c:pt>
                <c:pt idx="7485">
                  <c:v>30862</c:v>
                </c:pt>
                <c:pt idx="7486">
                  <c:v>30863</c:v>
                </c:pt>
                <c:pt idx="7487">
                  <c:v>30864</c:v>
                </c:pt>
                <c:pt idx="7488">
                  <c:v>30865</c:v>
                </c:pt>
                <c:pt idx="7489">
                  <c:v>30866</c:v>
                </c:pt>
                <c:pt idx="7490">
                  <c:v>30867</c:v>
                </c:pt>
                <c:pt idx="7491">
                  <c:v>30868</c:v>
                </c:pt>
                <c:pt idx="7492">
                  <c:v>30869</c:v>
                </c:pt>
                <c:pt idx="7493">
                  <c:v>30870</c:v>
                </c:pt>
                <c:pt idx="7494">
                  <c:v>30871</c:v>
                </c:pt>
                <c:pt idx="7495">
                  <c:v>30872</c:v>
                </c:pt>
                <c:pt idx="7496">
                  <c:v>30873</c:v>
                </c:pt>
                <c:pt idx="7497">
                  <c:v>30874</c:v>
                </c:pt>
                <c:pt idx="7498">
                  <c:v>30875</c:v>
                </c:pt>
                <c:pt idx="7499">
                  <c:v>30876</c:v>
                </c:pt>
                <c:pt idx="7500">
                  <c:v>30877</c:v>
                </c:pt>
                <c:pt idx="7501">
                  <c:v>30878</c:v>
                </c:pt>
                <c:pt idx="7502">
                  <c:v>30879</c:v>
                </c:pt>
                <c:pt idx="7503">
                  <c:v>30880</c:v>
                </c:pt>
                <c:pt idx="7504">
                  <c:v>30881</c:v>
                </c:pt>
                <c:pt idx="7505">
                  <c:v>30882</c:v>
                </c:pt>
                <c:pt idx="7506">
                  <c:v>30883</c:v>
                </c:pt>
                <c:pt idx="7507">
                  <c:v>30884</c:v>
                </c:pt>
                <c:pt idx="7508">
                  <c:v>30885</c:v>
                </c:pt>
                <c:pt idx="7509">
                  <c:v>30886</c:v>
                </c:pt>
                <c:pt idx="7510">
                  <c:v>30887</c:v>
                </c:pt>
                <c:pt idx="7511">
                  <c:v>30888</c:v>
                </c:pt>
                <c:pt idx="7512">
                  <c:v>30889</c:v>
                </c:pt>
                <c:pt idx="7513">
                  <c:v>30890</c:v>
                </c:pt>
                <c:pt idx="7514">
                  <c:v>30891</c:v>
                </c:pt>
                <c:pt idx="7515">
                  <c:v>30892</c:v>
                </c:pt>
                <c:pt idx="7516">
                  <c:v>30893</c:v>
                </c:pt>
                <c:pt idx="7517">
                  <c:v>30894</c:v>
                </c:pt>
                <c:pt idx="7518">
                  <c:v>30895</c:v>
                </c:pt>
                <c:pt idx="7519">
                  <c:v>30896</c:v>
                </c:pt>
                <c:pt idx="7520">
                  <c:v>30897</c:v>
                </c:pt>
                <c:pt idx="7521">
                  <c:v>30898</c:v>
                </c:pt>
                <c:pt idx="7522">
                  <c:v>30899</c:v>
                </c:pt>
                <c:pt idx="7523">
                  <c:v>30900</c:v>
                </c:pt>
                <c:pt idx="7524">
                  <c:v>30901</c:v>
                </c:pt>
                <c:pt idx="7525">
                  <c:v>30902</c:v>
                </c:pt>
                <c:pt idx="7526">
                  <c:v>30903</c:v>
                </c:pt>
                <c:pt idx="7527">
                  <c:v>30904</c:v>
                </c:pt>
                <c:pt idx="7528">
                  <c:v>30905</c:v>
                </c:pt>
                <c:pt idx="7529">
                  <c:v>30906</c:v>
                </c:pt>
                <c:pt idx="7530">
                  <c:v>30907</c:v>
                </c:pt>
                <c:pt idx="7531">
                  <c:v>30908</c:v>
                </c:pt>
                <c:pt idx="7532">
                  <c:v>30909</c:v>
                </c:pt>
                <c:pt idx="7533">
                  <c:v>30910</c:v>
                </c:pt>
                <c:pt idx="7534">
                  <c:v>30911</c:v>
                </c:pt>
                <c:pt idx="7535">
                  <c:v>30912</c:v>
                </c:pt>
                <c:pt idx="7536">
                  <c:v>30913</c:v>
                </c:pt>
                <c:pt idx="7537">
                  <c:v>30914</c:v>
                </c:pt>
                <c:pt idx="7538">
                  <c:v>30915</c:v>
                </c:pt>
                <c:pt idx="7539">
                  <c:v>30916</c:v>
                </c:pt>
                <c:pt idx="7540">
                  <c:v>30917</c:v>
                </c:pt>
                <c:pt idx="7541">
                  <c:v>30918</c:v>
                </c:pt>
                <c:pt idx="7542">
                  <c:v>30919</c:v>
                </c:pt>
                <c:pt idx="7543">
                  <c:v>30920</c:v>
                </c:pt>
                <c:pt idx="7544">
                  <c:v>30921</c:v>
                </c:pt>
                <c:pt idx="7545">
                  <c:v>30922</c:v>
                </c:pt>
                <c:pt idx="7546">
                  <c:v>30923</c:v>
                </c:pt>
                <c:pt idx="7547">
                  <c:v>30924</c:v>
                </c:pt>
                <c:pt idx="7548">
                  <c:v>30925</c:v>
                </c:pt>
                <c:pt idx="7549">
                  <c:v>30926</c:v>
                </c:pt>
                <c:pt idx="7550">
                  <c:v>30927</c:v>
                </c:pt>
                <c:pt idx="7551">
                  <c:v>30928</c:v>
                </c:pt>
                <c:pt idx="7552">
                  <c:v>30929</c:v>
                </c:pt>
                <c:pt idx="7553">
                  <c:v>30930</c:v>
                </c:pt>
                <c:pt idx="7554">
                  <c:v>30931</c:v>
                </c:pt>
                <c:pt idx="7555">
                  <c:v>30932</c:v>
                </c:pt>
                <c:pt idx="7556">
                  <c:v>30933</c:v>
                </c:pt>
                <c:pt idx="7557">
                  <c:v>30934</c:v>
                </c:pt>
                <c:pt idx="7558">
                  <c:v>30935</c:v>
                </c:pt>
                <c:pt idx="7559">
                  <c:v>30936</c:v>
                </c:pt>
                <c:pt idx="7560">
                  <c:v>30937</c:v>
                </c:pt>
                <c:pt idx="7561">
                  <c:v>30938</c:v>
                </c:pt>
                <c:pt idx="7562">
                  <c:v>30939</c:v>
                </c:pt>
                <c:pt idx="7563">
                  <c:v>30940</c:v>
                </c:pt>
                <c:pt idx="7564">
                  <c:v>30941</c:v>
                </c:pt>
                <c:pt idx="7565">
                  <c:v>30942</c:v>
                </c:pt>
                <c:pt idx="7566">
                  <c:v>30943</c:v>
                </c:pt>
                <c:pt idx="7567">
                  <c:v>30944</c:v>
                </c:pt>
                <c:pt idx="7568">
                  <c:v>30945</c:v>
                </c:pt>
                <c:pt idx="7569">
                  <c:v>30946</c:v>
                </c:pt>
                <c:pt idx="7570">
                  <c:v>30947</c:v>
                </c:pt>
                <c:pt idx="7571">
                  <c:v>30948</c:v>
                </c:pt>
                <c:pt idx="7572">
                  <c:v>30949</c:v>
                </c:pt>
                <c:pt idx="7573">
                  <c:v>30950</c:v>
                </c:pt>
                <c:pt idx="7574">
                  <c:v>30951</c:v>
                </c:pt>
                <c:pt idx="7575">
                  <c:v>30952</c:v>
                </c:pt>
                <c:pt idx="7576">
                  <c:v>30953</c:v>
                </c:pt>
                <c:pt idx="7577">
                  <c:v>30954</c:v>
                </c:pt>
                <c:pt idx="7578">
                  <c:v>30955</c:v>
                </c:pt>
                <c:pt idx="7579">
                  <c:v>30956</c:v>
                </c:pt>
                <c:pt idx="7580">
                  <c:v>30957</c:v>
                </c:pt>
                <c:pt idx="7581">
                  <c:v>30958</c:v>
                </c:pt>
                <c:pt idx="7582">
                  <c:v>30959</c:v>
                </c:pt>
                <c:pt idx="7583">
                  <c:v>30960</c:v>
                </c:pt>
                <c:pt idx="7584">
                  <c:v>30961</c:v>
                </c:pt>
                <c:pt idx="7585">
                  <c:v>30962</c:v>
                </c:pt>
                <c:pt idx="7586">
                  <c:v>30963</c:v>
                </c:pt>
                <c:pt idx="7587">
                  <c:v>30964</c:v>
                </c:pt>
                <c:pt idx="7588">
                  <c:v>30965</c:v>
                </c:pt>
                <c:pt idx="7589">
                  <c:v>30966</c:v>
                </c:pt>
                <c:pt idx="7590">
                  <c:v>30967</c:v>
                </c:pt>
                <c:pt idx="7591">
                  <c:v>30968</c:v>
                </c:pt>
                <c:pt idx="7592">
                  <c:v>30969</c:v>
                </c:pt>
                <c:pt idx="7593">
                  <c:v>30970</c:v>
                </c:pt>
                <c:pt idx="7594">
                  <c:v>30971</c:v>
                </c:pt>
                <c:pt idx="7595">
                  <c:v>30972</c:v>
                </c:pt>
                <c:pt idx="7596">
                  <c:v>30973</c:v>
                </c:pt>
                <c:pt idx="7597">
                  <c:v>30974</c:v>
                </c:pt>
                <c:pt idx="7598">
                  <c:v>30975</c:v>
                </c:pt>
                <c:pt idx="7599">
                  <c:v>30976</c:v>
                </c:pt>
                <c:pt idx="7600">
                  <c:v>30977</c:v>
                </c:pt>
                <c:pt idx="7601">
                  <c:v>30978</c:v>
                </c:pt>
                <c:pt idx="7602">
                  <c:v>30979</c:v>
                </c:pt>
                <c:pt idx="7603">
                  <c:v>30980</c:v>
                </c:pt>
                <c:pt idx="7604">
                  <c:v>30981</c:v>
                </c:pt>
                <c:pt idx="7605">
                  <c:v>30982</c:v>
                </c:pt>
                <c:pt idx="7606">
                  <c:v>30983</c:v>
                </c:pt>
                <c:pt idx="7607">
                  <c:v>30984</c:v>
                </c:pt>
                <c:pt idx="7608">
                  <c:v>30985</c:v>
                </c:pt>
                <c:pt idx="7609">
                  <c:v>30986</c:v>
                </c:pt>
                <c:pt idx="7610">
                  <c:v>30987</c:v>
                </c:pt>
                <c:pt idx="7611">
                  <c:v>30988</c:v>
                </c:pt>
                <c:pt idx="7612">
                  <c:v>30989</c:v>
                </c:pt>
                <c:pt idx="7613">
                  <c:v>30990</c:v>
                </c:pt>
                <c:pt idx="7614">
                  <c:v>30991</c:v>
                </c:pt>
                <c:pt idx="7615">
                  <c:v>30992</c:v>
                </c:pt>
                <c:pt idx="7616">
                  <c:v>30993</c:v>
                </c:pt>
                <c:pt idx="7617">
                  <c:v>30994</c:v>
                </c:pt>
                <c:pt idx="7618">
                  <c:v>30995</c:v>
                </c:pt>
                <c:pt idx="7619">
                  <c:v>30996</c:v>
                </c:pt>
                <c:pt idx="7620">
                  <c:v>30997</c:v>
                </c:pt>
                <c:pt idx="7621">
                  <c:v>30998</c:v>
                </c:pt>
                <c:pt idx="7622">
                  <c:v>30999</c:v>
                </c:pt>
                <c:pt idx="7623">
                  <c:v>31000</c:v>
                </c:pt>
                <c:pt idx="7624">
                  <c:v>31001</c:v>
                </c:pt>
                <c:pt idx="7625">
                  <c:v>31002</c:v>
                </c:pt>
                <c:pt idx="7626">
                  <c:v>31003</c:v>
                </c:pt>
                <c:pt idx="7627">
                  <c:v>31004</c:v>
                </c:pt>
                <c:pt idx="7628">
                  <c:v>31005</c:v>
                </c:pt>
                <c:pt idx="7629">
                  <c:v>31006</c:v>
                </c:pt>
                <c:pt idx="7630">
                  <c:v>31007</c:v>
                </c:pt>
                <c:pt idx="7631">
                  <c:v>31008</c:v>
                </c:pt>
                <c:pt idx="7632">
                  <c:v>31009</c:v>
                </c:pt>
                <c:pt idx="7633">
                  <c:v>31010</c:v>
                </c:pt>
                <c:pt idx="7634">
                  <c:v>31011</c:v>
                </c:pt>
                <c:pt idx="7635">
                  <c:v>31012</c:v>
                </c:pt>
                <c:pt idx="7636">
                  <c:v>31013</c:v>
                </c:pt>
                <c:pt idx="7637">
                  <c:v>31014</c:v>
                </c:pt>
                <c:pt idx="7638">
                  <c:v>31015</c:v>
                </c:pt>
                <c:pt idx="7639">
                  <c:v>31016</c:v>
                </c:pt>
                <c:pt idx="7640">
                  <c:v>31017</c:v>
                </c:pt>
                <c:pt idx="7641">
                  <c:v>31018</c:v>
                </c:pt>
                <c:pt idx="7642">
                  <c:v>31019</c:v>
                </c:pt>
                <c:pt idx="7643">
                  <c:v>31020</c:v>
                </c:pt>
                <c:pt idx="7644">
                  <c:v>31021</c:v>
                </c:pt>
                <c:pt idx="7645">
                  <c:v>31022</c:v>
                </c:pt>
                <c:pt idx="7646">
                  <c:v>31023</c:v>
                </c:pt>
                <c:pt idx="7647">
                  <c:v>31024</c:v>
                </c:pt>
                <c:pt idx="7648">
                  <c:v>31025</c:v>
                </c:pt>
                <c:pt idx="7649">
                  <c:v>31026</c:v>
                </c:pt>
                <c:pt idx="7650">
                  <c:v>31027</c:v>
                </c:pt>
                <c:pt idx="7651">
                  <c:v>31028</c:v>
                </c:pt>
                <c:pt idx="7652">
                  <c:v>31029</c:v>
                </c:pt>
                <c:pt idx="7653">
                  <c:v>31030</c:v>
                </c:pt>
                <c:pt idx="7654">
                  <c:v>31031</c:v>
                </c:pt>
                <c:pt idx="7655">
                  <c:v>31032</c:v>
                </c:pt>
                <c:pt idx="7656">
                  <c:v>31033</c:v>
                </c:pt>
                <c:pt idx="7657">
                  <c:v>31034</c:v>
                </c:pt>
                <c:pt idx="7658">
                  <c:v>31035</c:v>
                </c:pt>
                <c:pt idx="7659">
                  <c:v>31036</c:v>
                </c:pt>
                <c:pt idx="7660">
                  <c:v>31037</c:v>
                </c:pt>
                <c:pt idx="7661">
                  <c:v>31038</c:v>
                </c:pt>
                <c:pt idx="7662">
                  <c:v>31039</c:v>
                </c:pt>
                <c:pt idx="7663">
                  <c:v>31040</c:v>
                </c:pt>
                <c:pt idx="7664">
                  <c:v>31041</c:v>
                </c:pt>
                <c:pt idx="7665">
                  <c:v>31042</c:v>
                </c:pt>
                <c:pt idx="7666">
                  <c:v>31043</c:v>
                </c:pt>
                <c:pt idx="7667">
                  <c:v>31044</c:v>
                </c:pt>
                <c:pt idx="7668">
                  <c:v>31045</c:v>
                </c:pt>
                <c:pt idx="7669">
                  <c:v>31046</c:v>
                </c:pt>
                <c:pt idx="7670">
                  <c:v>31047</c:v>
                </c:pt>
                <c:pt idx="7671">
                  <c:v>31048</c:v>
                </c:pt>
                <c:pt idx="7672">
                  <c:v>31049</c:v>
                </c:pt>
                <c:pt idx="7673">
                  <c:v>31050</c:v>
                </c:pt>
                <c:pt idx="7674">
                  <c:v>31051</c:v>
                </c:pt>
                <c:pt idx="7675">
                  <c:v>31052</c:v>
                </c:pt>
                <c:pt idx="7676">
                  <c:v>31053</c:v>
                </c:pt>
                <c:pt idx="7677">
                  <c:v>31054</c:v>
                </c:pt>
                <c:pt idx="7678">
                  <c:v>31055</c:v>
                </c:pt>
                <c:pt idx="7679">
                  <c:v>31056</c:v>
                </c:pt>
                <c:pt idx="7680">
                  <c:v>31057</c:v>
                </c:pt>
                <c:pt idx="7681">
                  <c:v>31058</c:v>
                </c:pt>
                <c:pt idx="7682">
                  <c:v>31059</c:v>
                </c:pt>
                <c:pt idx="7683">
                  <c:v>31060</c:v>
                </c:pt>
                <c:pt idx="7684">
                  <c:v>31061</c:v>
                </c:pt>
                <c:pt idx="7685">
                  <c:v>31062</c:v>
                </c:pt>
                <c:pt idx="7686">
                  <c:v>31063</c:v>
                </c:pt>
                <c:pt idx="7687">
                  <c:v>31064</c:v>
                </c:pt>
                <c:pt idx="7688">
                  <c:v>31065</c:v>
                </c:pt>
                <c:pt idx="7689">
                  <c:v>31066</c:v>
                </c:pt>
                <c:pt idx="7690">
                  <c:v>31067</c:v>
                </c:pt>
                <c:pt idx="7691">
                  <c:v>31068</c:v>
                </c:pt>
                <c:pt idx="7692">
                  <c:v>31069</c:v>
                </c:pt>
                <c:pt idx="7693">
                  <c:v>31070</c:v>
                </c:pt>
                <c:pt idx="7694">
                  <c:v>31071</c:v>
                </c:pt>
                <c:pt idx="7695">
                  <c:v>31072</c:v>
                </c:pt>
                <c:pt idx="7696">
                  <c:v>31073</c:v>
                </c:pt>
                <c:pt idx="7697">
                  <c:v>31074</c:v>
                </c:pt>
                <c:pt idx="7698">
                  <c:v>31075</c:v>
                </c:pt>
                <c:pt idx="7699">
                  <c:v>31076</c:v>
                </c:pt>
                <c:pt idx="7700">
                  <c:v>31077</c:v>
                </c:pt>
                <c:pt idx="7701">
                  <c:v>31078</c:v>
                </c:pt>
                <c:pt idx="7702">
                  <c:v>31079</c:v>
                </c:pt>
                <c:pt idx="7703">
                  <c:v>31080</c:v>
                </c:pt>
                <c:pt idx="7704">
                  <c:v>31081</c:v>
                </c:pt>
                <c:pt idx="7705">
                  <c:v>31082</c:v>
                </c:pt>
                <c:pt idx="7706">
                  <c:v>31083</c:v>
                </c:pt>
                <c:pt idx="7707">
                  <c:v>31084</c:v>
                </c:pt>
                <c:pt idx="7708">
                  <c:v>31085</c:v>
                </c:pt>
                <c:pt idx="7709">
                  <c:v>31086</c:v>
                </c:pt>
                <c:pt idx="7710">
                  <c:v>31087</c:v>
                </c:pt>
                <c:pt idx="7711">
                  <c:v>31088</c:v>
                </c:pt>
                <c:pt idx="7712">
                  <c:v>31089</c:v>
                </c:pt>
                <c:pt idx="7713">
                  <c:v>31090</c:v>
                </c:pt>
                <c:pt idx="7714">
                  <c:v>31091</c:v>
                </c:pt>
                <c:pt idx="7715">
                  <c:v>31092</c:v>
                </c:pt>
                <c:pt idx="7716">
                  <c:v>31093</c:v>
                </c:pt>
                <c:pt idx="7717">
                  <c:v>31094</c:v>
                </c:pt>
                <c:pt idx="7718">
                  <c:v>31095</c:v>
                </c:pt>
                <c:pt idx="7719">
                  <c:v>31096</c:v>
                </c:pt>
                <c:pt idx="7720">
                  <c:v>31097</c:v>
                </c:pt>
                <c:pt idx="7721">
                  <c:v>31098</c:v>
                </c:pt>
                <c:pt idx="7722">
                  <c:v>31099</c:v>
                </c:pt>
                <c:pt idx="7723">
                  <c:v>31100</c:v>
                </c:pt>
                <c:pt idx="7724">
                  <c:v>31101</c:v>
                </c:pt>
                <c:pt idx="7725">
                  <c:v>31102</c:v>
                </c:pt>
                <c:pt idx="7726">
                  <c:v>31103</c:v>
                </c:pt>
                <c:pt idx="7727">
                  <c:v>31104</c:v>
                </c:pt>
                <c:pt idx="7728">
                  <c:v>31105</c:v>
                </c:pt>
                <c:pt idx="7729">
                  <c:v>31106</c:v>
                </c:pt>
                <c:pt idx="7730">
                  <c:v>31107</c:v>
                </c:pt>
                <c:pt idx="7731">
                  <c:v>31108</c:v>
                </c:pt>
                <c:pt idx="7732">
                  <c:v>31109</c:v>
                </c:pt>
                <c:pt idx="7733">
                  <c:v>31110</c:v>
                </c:pt>
                <c:pt idx="7734">
                  <c:v>31111</c:v>
                </c:pt>
                <c:pt idx="7735">
                  <c:v>31112</c:v>
                </c:pt>
                <c:pt idx="7736">
                  <c:v>31113</c:v>
                </c:pt>
                <c:pt idx="7737">
                  <c:v>31114</c:v>
                </c:pt>
                <c:pt idx="7738">
                  <c:v>31115</c:v>
                </c:pt>
                <c:pt idx="7739">
                  <c:v>31116</c:v>
                </c:pt>
                <c:pt idx="7740">
                  <c:v>31117</c:v>
                </c:pt>
                <c:pt idx="7741">
                  <c:v>31118</c:v>
                </c:pt>
                <c:pt idx="7742">
                  <c:v>31119</c:v>
                </c:pt>
                <c:pt idx="7743">
                  <c:v>31120</c:v>
                </c:pt>
                <c:pt idx="7744">
                  <c:v>31121</c:v>
                </c:pt>
                <c:pt idx="7745">
                  <c:v>31122</c:v>
                </c:pt>
                <c:pt idx="7746">
                  <c:v>31123</c:v>
                </c:pt>
                <c:pt idx="7747">
                  <c:v>31124</c:v>
                </c:pt>
                <c:pt idx="7748">
                  <c:v>31125</c:v>
                </c:pt>
                <c:pt idx="7749">
                  <c:v>31126</c:v>
                </c:pt>
                <c:pt idx="7750">
                  <c:v>31127</c:v>
                </c:pt>
                <c:pt idx="7751">
                  <c:v>31128</c:v>
                </c:pt>
                <c:pt idx="7752">
                  <c:v>31129</c:v>
                </c:pt>
                <c:pt idx="7753">
                  <c:v>31130</c:v>
                </c:pt>
                <c:pt idx="7754">
                  <c:v>31131</c:v>
                </c:pt>
                <c:pt idx="7755">
                  <c:v>31132</c:v>
                </c:pt>
                <c:pt idx="7756">
                  <c:v>31133</c:v>
                </c:pt>
                <c:pt idx="7757">
                  <c:v>31134</c:v>
                </c:pt>
                <c:pt idx="7758">
                  <c:v>31135</c:v>
                </c:pt>
                <c:pt idx="7759">
                  <c:v>31136</c:v>
                </c:pt>
                <c:pt idx="7760">
                  <c:v>31137</c:v>
                </c:pt>
                <c:pt idx="7761">
                  <c:v>31138</c:v>
                </c:pt>
                <c:pt idx="7762">
                  <c:v>31139</c:v>
                </c:pt>
                <c:pt idx="7763">
                  <c:v>31140</c:v>
                </c:pt>
                <c:pt idx="7764">
                  <c:v>31141</c:v>
                </c:pt>
                <c:pt idx="7765">
                  <c:v>31142</c:v>
                </c:pt>
                <c:pt idx="7766">
                  <c:v>31143</c:v>
                </c:pt>
                <c:pt idx="7767">
                  <c:v>31144</c:v>
                </c:pt>
                <c:pt idx="7768">
                  <c:v>31145</c:v>
                </c:pt>
                <c:pt idx="7769">
                  <c:v>31146</c:v>
                </c:pt>
                <c:pt idx="7770">
                  <c:v>31147</c:v>
                </c:pt>
                <c:pt idx="7771">
                  <c:v>31148</c:v>
                </c:pt>
                <c:pt idx="7772">
                  <c:v>31149</c:v>
                </c:pt>
                <c:pt idx="7773">
                  <c:v>31150</c:v>
                </c:pt>
                <c:pt idx="7774">
                  <c:v>31151</c:v>
                </c:pt>
                <c:pt idx="7775">
                  <c:v>31152</c:v>
                </c:pt>
                <c:pt idx="7776">
                  <c:v>31153</c:v>
                </c:pt>
                <c:pt idx="7777">
                  <c:v>31154</c:v>
                </c:pt>
                <c:pt idx="7778">
                  <c:v>31155</c:v>
                </c:pt>
                <c:pt idx="7779">
                  <c:v>31156</c:v>
                </c:pt>
                <c:pt idx="7780">
                  <c:v>31157</c:v>
                </c:pt>
                <c:pt idx="7781">
                  <c:v>31158</c:v>
                </c:pt>
                <c:pt idx="7782">
                  <c:v>31159</c:v>
                </c:pt>
                <c:pt idx="7783">
                  <c:v>31160</c:v>
                </c:pt>
                <c:pt idx="7784">
                  <c:v>31161</c:v>
                </c:pt>
                <c:pt idx="7785">
                  <c:v>31162</c:v>
                </c:pt>
                <c:pt idx="7786">
                  <c:v>31163</c:v>
                </c:pt>
                <c:pt idx="7787">
                  <c:v>31164</c:v>
                </c:pt>
                <c:pt idx="7788">
                  <c:v>31165</c:v>
                </c:pt>
                <c:pt idx="7789">
                  <c:v>31166</c:v>
                </c:pt>
                <c:pt idx="7790">
                  <c:v>31167</c:v>
                </c:pt>
                <c:pt idx="7791">
                  <c:v>31168</c:v>
                </c:pt>
                <c:pt idx="7792">
                  <c:v>31169</c:v>
                </c:pt>
                <c:pt idx="7793">
                  <c:v>31170</c:v>
                </c:pt>
                <c:pt idx="7794">
                  <c:v>31171</c:v>
                </c:pt>
                <c:pt idx="7795">
                  <c:v>31172</c:v>
                </c:pt>
                <c:pt idx="7796">
                  <c:v>31173</c:v>
                </c:pt>
                <c:pt idx="7797">
                  <c:v>31174</c:v>
                </c:pt>
                <c:pt idx="7798">
                  <c:v>31175</c:v>
                </c:pt>
                <c:pt idx="7799">
                  <c:v>31176</c:v>
                </c:pt>
                <c:pt idx="7800">
                  <c:v>31177</c:v>
                </c:pt>
                <c:pt idx="7801">
                  <c:v>31178</c:v>
                </c:pt>
                <c:pt idx="7802">
                  <c:v>31179</c:v>
                </c:pt>
                <c:pt idx="7803">
                  <c:v>31180</c:v>
                </c:pt>
                <c:pt idx="7804">
                  <c:v>31181</c:v>
                </c:pt>
                <c:pt idx="7805">
                  <c:v>31182</c:v>
                </c:pt>
                <c:pt idx="7806">
                  <c:v>31183</c:v>
                </c:pt>
                <c:pt idx="7807">
                  <c:v>31184</c:v>
                </c:pt>
                <c:pt idx="7808">
                  <c:v>31185</c:v>
                </c:pt>
                <c:pt idx="7809">
                  <c:v>31186</c:v>
                </c:pt>
                <c:pt idx="7810">
                  <c:v>31187</c:v>
                </c:pt>
                <c:pt idx="7811">
                  <c:v>31188</c:v>
                </c:pt>
                <c:pt idx="7812">
                  <c:v>31189</c:v>
                </c:pt>
                <c:pt idx="7813">
                  <c:v>31190</c:v>
                </c:pt>
                <c:pt idx="7814">
                  <c:v>31191</c:v>
                </c:pt>
                <c:pt idx="7815">
                  <c:v>31192</c:v>
                </c:pt>
                <c:pt idx="7816">
                  <c:v>31193</c:v>
                </c:pt>
                <c:pt idx="7817">
                  <c:v>31194</c:v>
                </c:pt>
                <c:pt idx="7818">
                  <c:v>31195</c:v>
                </c:pt>
                <c:pt idx="7819">
                  <c:v>31196</c:v>
                </c:pt>
                <c:pt idx="7820">
                  <c:v>31197</c:v>
                </c:pt>
                <c:pt idx="7821">
                  <c:v>31198</c:v>
                </c:pt>
                <c:pt idx="7822">
                  <c:v>31199</c:v>
                </c:pt>
                <c:pt idx="7823">
                  <c:v>31200</c:v>
                </c:pt>
                <c:pt idx="7824">
                  <c:v>31201</c:v>
                </c:pt>
                <c:pt idx="7825">
                  <c:v>31202</c:v>
                </c:pt>
                <c:pt idx="7826">
                  <c:v>31203</c:v>
                </c:pt>
                <c:pt idx="7827">
                  <c:v>31204</c:v>
                </c:pt>
                <c:pt idx="7828">
                  <c:v>31205</c:v>
                </c:pt>
                <c:pt idx="7829">
                  <c:v>31206</c:v>
                </c:pt>
                <c:pt idx="7830">
                  <c:v>31207</c:v>
                </c:pt>
                <c:pt idx="7831">
                  <c:v>31208</c:v>
                </c:pt>
                <c:pt idx="7832">
                  <c:v>31209</c:v>
                </c:pt>
                <c:pt idx="7833">
                  <c:v>31210</c:v>
                </c:pt>
                <c:pt idx="7834">
                  <c:v>31211</c:v>
                </c:pt>
                <c:pt idx="7835">
                  <c:v>31212</c:v>
                </c:pt>
                <c:pt idx="7836">
                  <c:v>31213</c:v>
                </c:pt>
                <c:pt idx="7837">
                  <c:v>31214</c:v>
                </c:pt>
                <c:pt idx="7838">
                  <c:v>31215</c:v>
                </c:pt>
                <c:pt idx="7839">
                  <c:v>31216</c:v>
                </c:pt>
                <c:pt idx="7840">
                  <c:v>31217</c:v>
                </c:pt>
                <c:pt idx="7841">
                  <c:v>31218</c:v>
                </c:pt>
                <c:pt idx="7842">
                  <c:v>31219</c:v>
                </c:pt>
                <c:pt idx="7843">
                  <c:v>31220</c:v>
                </c:pt>
                <c:pt idx="7844">
                  <c:v>31221</c:v>
                </c:pt>
                <c:pt idx="7845">
                  <c:v>31222</c:v>
                </c:pt>
                <c:pt idx="7846">
                  <c:v>31223</c:v>
                </c:pt>
                <c:pt idx="7847">
                  <c:v>31224</c:v>
                </c:pt>
                <c:pt idx="7848">
                  <c:v>31225</c:v>
                </c:pt>
                <c:pt idx="7849">
                  <c:v>31226</c:v>
                </c:pt>
                <c:pt idx="7850">
                  <c:v>31227</c:v>
                </c:pt>
                <c:pt idx="7851">
                  <c:v>31228</c:v>
                </c:pt>
                <c:pt idx="7852">
                  <c:v>31229</c:v>
                </c:pt>
                <c:pt idx="7853">
                  <c:v>31230</c:v>
                </c:pt>
                <c:pt idx="7854">
                  <c:v>31231</c:v>
                </c:pt>
                <c:pt idx="7855">
                  <c:v>31232</c:v>
                </c:pt>
                <c:pt idx="7856">
                  <c:v>31233</c:v>
                </c:pt>
                <c:pt idx="7857">
                  <c:v>31234</c:v>
                </c:pt>
                <c:pt idx="7858">
                  <c:v>31235</c:v>
                </c:pt>
                <c:pt idx="7859">
                  <c:v>31236</c:v>
                </c:pt>
                <c:pt idx="7860">
                  <c:v>31237</c:v>
                </c:pt>
                <c:pt idx="7861">
                  <c:v>31238</c:v>
                </c:pt>
                <c:pt idx="7862">
                  <c:v>31239</c:v>
                </c:pt>
                <c:pt idx="7863">
                  <c:v>31240</c:v>
                </c:pt>
                <c:pt idx="7864">
                  <c:v>31241</c:v>
                </c:pt>
                <c:pt idx="7865">
                  <c:v>31242</c:v>
                </c:pt>
                <c:pt idx="7866">
                  <c:v>31243</c:v>
                </c:pt>
                <c:pt idx="7867">
                  <c:v>31244</c:v>
                </c:pt>
                <c:pt idx="7868">
                  <c:v>31245</c:v>
                </c:pt>
                <c:pt idx="7869">
                  <c:v>31246</c:v>
                </c:pt>
                <c:pt idx="7870">
                  <c:v>31247</c:v>
                </c:pt>
                <c:pt idx="7871">
                  <c:v>31248</c:v>
                </c:pt>
                <c:pt idx="7872">
                  <c:v>31249</c:v>
                </c:pt>
                <c:pt idx="7873">
                  <c:v>31250</c:v>
                </c:pt>
                <c:pt idx="7874">
                  <c:v>31251</c:v>
                </c:pt>
                <c:pt idx="7875">
                  <c:v>31252</c:v>
                </c:pt>
                <c:pt idx="7876">
                  <c:v>31253</c:v>
                </c:pt>
                <c:pt idx="7877">
                  <c:v>31254</c:v>
                </c:pt>
                <c:pt idx="7878">
                  <c:v>31255</c:v>
                </c:pt>
                <c:pt idx="7879">
                  <c:v>31256</c:v>
                </c:pt>
                <c:pt idx="7880">
                  <c:v>31257</c:v>
                </c:pt>
                <c:pt idx="7881">
                  <c:v>31258</c:v>
                </c:pt>
                <c:pt idx="7882">
                  <c:v>31259</c:v>
                </c:pt>
                <c:pt idx="7883">
                  <c:v>31260</c:v>
                </c:pt>
                <c:pt idx="7884">
                  <c:v>31261</c:v>
                </c:pt>
                <c:pt idx="7885">
                  <c:v>31262</c:v>
                </c:pt>
                <c:pt idx="7886">
                  <c:v>31263</c:v>
                </c:pt>
                <c:pt idx="7887">
                  <c:v>31264</c:v>
                </c:pt>
                <c:pt idx="7888">
                  <c:v>31265</c:v>
                </c:pt>
                <c:pt idx="7889">
                  <c:v>31266</c:v>
                </c:pt>
                <c:pt idx="7890">
                  <c:v>31267</c:v>
                </c:pt>
                <c:pt idx="7891">
                  <c:v>31268</c:v>
                </c:pt>
                <c:pt idx="7892">
                  <c:v>31269</c:v>
                </c:pt>
                <c:pt idx="7893">
                  <c:v>31270</c:v>
                </c:pt>
                <c:pt idx="7894">
                  <c:v>31271</c:v>
                </c:pt>
                <c:pt idx="7895">
                  <c:v>31272</c:v>
                </c:pt>
                <c:pt idx="7896">
                  <c:v>31273</c:v>
                </c:pt>
                <c:pt idx="7897">
                  <c:v>31274</c:v>
                </c:pt>
                <c:pt idx="7898">
                  <c:v>31275</c:v>
                </c:pt>
                <c:pt idx="7899">
                  <c:v>31276</c:v>
                </c:pt>
                <c:pt idx="7900">
                  <c:v>31277</c:v>
                </c:pt>
                <c:pt idx="7901">
                  <c:v>31278</c:v>
                </c:pt>
                <c:pt idx="7902">
                  <c:v>31279</c:v>
                </c:pt>
                <c:pt idx="7903">
                  <c:v>31280</c:v>
                </c:pt>
                <c:pt idx="7904">
                  <c:v>31281</c:v>
                </c:pt>
                <c:pt idx="7905">
                  <c:v>31282</c:v>
                </c:pt>
                <c:pt idx="7906">
                  <c:v>31283</c:v>
                </c:pt>
                <c:pt idx="7907">
                  <c:v>31284</c:v>
                </c:pt>
                <c:pt idx="7908">
                  <c:v>31285</c:v>
                </c:pt>
                <c:pt idx="7909">
                  <c:v>31286</c:v>
                </c:pt>
                <c:pt idx="7910">
                  <c:v>31287</c:v>
                </c:pt>
                <c:pt idx="7911">
                  <c:v>31288</c:v>
                </c:pt>
                <c:pt idx="7912">
                  <c:v>31289</c:v>
                </c:pt>
                <c:pt idx="7913">
                  <c:v>31290</c:v>
                </c:pt>
                <c:pt idx="7914">
                  <c:v>31291</c:v>
                </c:pt>
                <c:pt idx="7915">
                  <c:v>31292</c:v>
                </c:pt>
                <c:pt idx="7916">
                  <c:v>31293</c:v>
                </c:pt>
                <c:pt idx="7917">
                  <c:v>31294</c:v>
                </c:pt>
                <c:pt idx="7918">
                  <c:v>31295</c:v>
                </c:pt>
                <c:pt idx="7919">
                  <c:v>31296</c:v>
                </c:pt>
                <c:pt idx="7920">
                  <c:v>31297</c:v>
                </c:pt>
                <c:pt idx="7921">
                  <c:v>31298</c:v>
                </c:pt>
                <c:pt idx="7922">
                  <c:v>31299</c:v>
                </c:pt>
                <c:pt idx="7923">
                  <c:v>31300</c:v>
                </c:pt>
                <c:pt idx="7924">
                  <c:v>31301</c:v>
                </c:pt>
                <c:pt idx="7925">
                  <c:v>31302</c:v>
                </c:pt>
                <c:pt idx="7926">
                  <c:v>31303</c:v>
                </c:pt>
                <c:pt idx="7927">
                  <c:v>31304</c:v>
                </c:pt>
                <c:pt idx="7928">
                  <c:v>31305</c:v>
                </c:pt>
                <c:pt idx="7929">
                  <c:v>31306</c:v>
                </c:pt>
                <c:pt idx="7930">
                  <c:v>31307</c:v>
                </c:pt>
                <c:pt idx="7931">
                  <c:v>31308</c:v>
                </c:pt>
                <c:pt idx="7932">
                  <c:v>31309</c:v>
                </c:pt>
                <c:pt idx="7933">
                  <c:v>31310</c:v>
                </c:pt>
                <c:pt idx="7934">
                  <c:v>31311</c:v>
                </c:pt>
                <c:pt idx="7935">
                  <c:v>31312</c:v>
                </c:pt>
                <c:pt idx="7936">
                  <c:v>31313</c:v>
                </c:pt>
                <c:pt idx="7937">
                  <c:v>31314</c:v>
                </c:pt>
                <c:pt idx="7938">
                  <c:v>31315</c:v>
                </c:pt>
                <c:pt idx="7939">
                  <c:v>31316</c:v>
                </c:pt>
                <c:pt idx="7940">
                  <c:v>31317</c:v>
                </c:pt>
                <c:pt idx="7941">
                  <c:v>31318</c:v>
                </c:pt>
                <c:pt idx="7942">
                  <c:v>31319</c:v>
                </c:pt>
                <c:pt idx="7943">
                  <c:v>31320</c:v>
                </c:pt>
                <c:pt idx="7944">
                  <c:v>31321</c:v>
                </c:pt>
                <c:pt idx="7945">
                  <c:v>31322</c:v>
                </c:pt>
                <c:pt idx="7946">
                  <c:v>31323</c:v>
                </c:pt>
                <c:pt idx="7947">
                  <c:v>31324</c:v>
                </c:pt>
                <c:pt idx="7948">
                  <c:v>31325</c:v>
                </c:pt>
                <c:pt idx="7949">
                  <c:v>31326</c:v>
                </c:pt>
                <c:pt idx="7950">
                  <c:v>31327</c:v>
                </c:pt>
                <c:pt idx="7951">
                  <c:v>31328</c:v>
                </c:pt>
                <c:pt idx="7952">
                  <c:v>31329</c:v>
                </c:pt>
                <c:pt idx="7953">
                  <c:v>31330</c:v>
                </c:pt>
                <c:pt idx="7954">
                  <c:v>31331</c:v>
                </c:pt>
                <c:pt idx="7955">
                  <c:v>31332</c:v>
                </c:pt>
                <c:pt idx="7956">
                  <c:v>31333</c:v>
                </c:pt>
                <c:pt idx="7957">
                  <c:v>31334</c:v>
                </c:pt>
                <c:pt idx="7958">
                  <c:v>31335</c:v>
                </c:pt>
                <c:pt idx="7959">
                  <c:v>31336</c:v>
                </c:pt>
                <c:pt idx="7960">
                  <c:v>31337</c:v>
                </c:pt>
                <c:pt idx="7961">
                  <c:v>31338</c:v>
                </c:pt>
                <c:pt idx="7962">
                  <c:v>31339</c:v>
                </c:pt>
                <c:pt idx="7963">
                  <c:v>31340</c:v>
                </c:pt>
                <c:pt idx="7964">
                  <c:v>31341</c:v>
                </c:pt>
                <c:pt idx="7965">
                  <c:v>31342</c:v>
                </c:pt>
                <c:pt idx="7966">
                  <c:v>31343</c:v>
                </c:pt>
                <c:pt idx="7967">
                  <c:v>31344</c:v>
                </c:pt>
                <c:pt idx="7968">
                  <c:v>31345</c:v>
                </c:pt>
                <c:pt idx="7969">
                  <c:v>31346</c:v>
                </c:pt>
                <c:pt idx="7970">
                  <c:v>31347</c:v>
                </c:pt>
                <c:pt idx="7971">
                  <c:v>31348</c:v>
                </c:pt>
                <c:pt idx="7972">
                  <c:v>31349</c:v>
                </c:pt>
                <c:pt idx="7973">
                  <c:v>31350</c:v>
                </c:pt>
                <c:pt idx="7974">
                  <c:v>31351</c:v>
                </c:pt>
                <c:pt idx="7975">
                  <c:v>31352</c:v>
                </c:pt>
                <c:pt idx="7976">
                  <c:v>31353</c:v>
                </c:pt>
                <c:pt idx="7977">
                  <c:v>31354</c:v>
                </c:pt>
                <c:pt idx="7978">
                  <c:v>31355</c:v>
                </c:pt>
                <c:pt idx="7979">
                  <c:v>31356</c:v>
                </c:pt>
                <c:pt idx="7980">
                  <c:v>31357</c:v>
                </c:pt>
                <c:pt idx="7981">
                  <c:v>31358</c:v>
                </c:pt>
                <c:pt idx="7982">
                  <c:v>31359</c:v>
                </c:pt>
                <c:pt idx="7983">
                  <c:v>31360</c:v>
                </c:pt>
                <c:pt idx="7984">
                  <c:v>31361</c:v>
                </c:pt>
                <c:pt idx="7985">
                  <c:v>31362</c:v>
                </c:pt>
                <c:pt idx="7986">
                  <c:v>31363</c:v>
                </c:pt>
                <c:pt idx="7987">
                  <c:v>31364</c:v>
                </c:pt>
                <c:pt idx="7988">
                  <c:v>31365</c:v>
                </c:pt>
                <c:pt idx="7989">
                  <c:v>31366</c:v>
                </c:pt>
                <c:pt idx="7990">
                  <c:v>31367</c:v>
                </c:pt>
                <c:pt idx="7991">
                  <c:v>31368</c:v>
                </c:pt>
                <c:pt idx="7992">
                  <c:v>31369</c:v>
                </c:pt>
                <c:pt idx="7993">
                  <c:v>31370</c:v>
                </c:pt>
                <c:pt idx="7994">
                  <c:v>31371</c:v>
                </c:pt>
                <c:pt idx="7995">
                  <c:v>31372</c:v>
                </c:pt>
                <c:pt idx="7996">
                  <c:v>31373</c:v>
                </c:pt>
                <c:pt idx="7997">
                  <c:v>31374</c:v>
                </c:pt>
                <c:pt idx="7998">
                  <c:v>31375</c:v>
                </c:pt>
                <c:pt idx="7999">
                  <c:v>31376</c:v>
                </c:pt>
                <c:pt idx="8000">
                  <c:v>31377</c:v>
                </c:pt>
                <c:pt idx="8001">
                  <c:v>31378</c:v>
                </c:pt>
                <c:pt idx="8002">
                  <c:v>31379</c:v>
                </c:pt>
                <c:pt idx="8003">
                  <c:v>31380</c:v>
                </c:pt>
                <c:pt idx="8004">
                  <c:v>31381</c:v>
                </c:pt>
                <c:pt idx="8005">
                  <c:v>31382</c:v>
                </c:pt>
                <c:pt idx="8006">
                  <c:v>31383</c:v>
                </c:pt>
                <c:pt idx="8007">
                  <c:v>31384</c:v>
                </c:pt>
                <c:pt idx="8008">
                  <c:v>31385</c:v>
                </c:pt>
                <c:pt idx="8009">
                  <c:v>31386</c:v>
                </c:pt>
                <c:pt idx="8010">
                  <c:v>31387</c:v>
                </c:pt>
                <c:pt idx="8011">
                  <c:v>31388</c:v>
                </c:pt>
                <c:pt idx="8012">
                  <c:v>31389</c:v>
                </c:pt>
                <c:pt idx="8013">
                  <c:v>31390</c:v>
                </c:pt>
                <c:pt idx="8014">
                  <c:v>31391</c:v>
                </c:pt>
                <c:pt idx="8015">
                  <c:v>31392</c:v>
                </c:pt>
                <c:pt idx="8016">
                  <c:v>31393</c:v>
                </c:pt>
                <c:pt idx="8017">
                  <c:v>31394</c:v>
                </c:pt>
                <c:pt idx="8018">
                  <c:v>31395</c:v>
                </c:pt>
                <c:pt idx="8019">
                  <c:v>31396</c:v>
                </c:pt>
                <c:pt idx="8020">
                  <c:v>31397</c:v>
                </c:pt>
                <c:pt idx="8021">
                  <c:v>31398</c:v>
                </c:pt>
                <c:pt idx="8022">
                  <c:v>31399</c:v>
                </c:pt>
                <c:pt idx="8023">
                  <c:v>31400</c:v>
                </c:pt>
                <c:pt idx="8024">
                  <c:v>31401</c:v>
                </c:pt>
                <c:pt idx="8025">
                  <c:v>31402</c:v>
                </c:pt>
                <c:pt idx="8026">
                  <c:v>31403</c:v>
                </c:pt>
                <c:pt idx="8027">
                  <c:v>31404</c:v>
                </c:pt>
                <c:pt idx="8028">
                  <c:v>31405</c:v>
                </c:pt>
                <c:pt idx="8029">
                  <c:v>31406</c:v>
                </c:pt>
                <c:pt idx="8030">
                  <c:v>31407</c:v>
                </c:pt>
                <c:pt idx="8031">
                  <c:v>31408</c:v>
                </c:pt>
                <c:pt idx="8032">
                  <c:v>31409</c:v>
                </c:pt>
                <c:pt idx="8033">
                  <c:v>31410</c:v>
                </c:pt>
                <c:pt idx="8034">
                  <c:v>31411</c:v>
                </c:pt>
                <c:pt idx="8035">
                  <c:v>31412</c:v>
                </c:pt>
                <c:pt idx="8036">
                  <c:v>31413</c:v>
                </c:pt>
                <c:pt idx="8037">
                  <c:v>31414</c:v>
                </c:pt>
                <c:pt idx="8038">
                  <c:v>31415</c:v>
                </c:pt>
                <c:pt idx="8039">
                  <c:v>31416</c:v>
                </c:pt>
                <c:pt idx="8040">
                  <c:v>31417</c:v>
                </c:pt>
                <c:pt idx="8041">
                  <c:v>31418</c:v>
                </c:pt>
                <c:pt idx="8042">
                  <c:v>31419</c:v>
                </c:pt>
                <c:pt idx="8043">
                  <c:v>31420</c:v>
                </c:pt>
                <c:pt idx="8044">
                  <c:v>31421</c:v>
                </c:pt>
                <c:pt idx="8045">
                  <c:v>31422</c:v>
                </c:pt>
                <c:pt idx="8046">
                  <c:v>31423</c:v>
                </c:pt>
                <c:pt idx="8047">
                  <c:v>31424</c:v>
                </c:pt>
                <c:pt idx="8048">
                  <c:v>31425</c:v>
                </c:pt>
                <c:pt idx="8049">
                  <c:v>31426</c:v>
                </c:pt>
                <c:pt idx="8050">
                  <c:v>31427</c:v>
                </c:pt>
                <c:pt idx="8051">
                  <c:v>31428</c:v>
                </c:pt>
                <c:pt idx="8052">
                  <c:v>31429</c:v>
                </c:pt>
                <c:pt idx="8053">
                  <c:v>31430</c:v>
                </c:pt>
                <c:pt idx="8054">
                  <c:v>31431</c:v>
                </c:pt>
                <c:pt idx="8055">
                  <c:v>31432</c:v>
                </c:pt>
                <c:pt idx="8056">
                  <c:v>31433</c:v>
                </c:pt>
                <c:pt idx="8057">
                  <c:v>31434</c:v>
                </c:pt>
                <c:pt idx="8058">
                  <c:v>31435</c:v>
                </c:pt>
                <c:pt idx="8059">
                  <c:v>31436</c:v>
                </c:pt>
                <c:pt idx="8060">
                  <c:v>31437</c:v>
                </c:pt>
                <c:pt idx="8061">
                  <c:v>31438</c:v>
                </c:pt>
                <c:pt idx="8062">
                  <c:v>31439</c:v>
                </c:pt>
                <c:pt idx="8063">
                  <c:v>31440</c:v>
                </c:pt>
                <c:pt idx="8064">
                  <c:v>31441</c:v>
                </c:pt>
                <c:pt idx="8065">
                  <c:v>31442</c:v>
                </c:pt>
                <c:pt idx="8066">
                  <c:v>31443</c:v>
                </c:pt>
                <c:pt idx="8067">
                  <c:v>31444</c:v>
                </c:pt>
                <c:pt idx="8068">
                  <c:v>31445</c:v>
                </c:pt>
                <c:pt idx="8069">
                  <c:v>31446</c:v>
                </c:pt>
                <c:pt idx="8070">
                  <c:v>31447</c:v>
                </c:pt>
                <c:pt idx="8071">
                  <c:v>31448</c:v>
                </c:pt>
                <c:pt idx="8072">
                  <c:v>31449</c:v>
                </c:pt>
                <c:pt idx="8073">
                  <c:v>31450</c:v>
                </c:pt>
                <c:pt idx="8074">
                  <c:v>31451</c:v>
                </c:pt>
                <c:pt idx="8075">
                  <c:v>31452</c:v>
                </c:pt>
                <c:pt idx="8076">
                  <c:v>31453</c:v>
                </c:pt>
                <c:pt idx="8077">
                  <c:v>31454</c:v>
                </c:pt>
                <c:pt idx="8078">
                  <c:v>31455</c:v>
                </c:pt>
                <c:pt idx="8079">
                  <c:v>31456</c:v>
                </c:pt>
                <c:pt idx="8080">
                  <c:v>31457</c:v>
                </c:pt>
                <c:pt idx="8081">
                  <c:v>31458</c:v>
                </c:pt>
                <c:pt idx="8082">
                  <c:v>31459</c:v>
                </c:pt>
                <c:pt idx="8083">
                  <c:v>31460</c:v>
                </c:pt>
                <c:pt idx="8084">
                  <c:v>31461</c:v>
                </c:pt>
                <c:pt idx="8085">
                  <c:v>31462</c:v>
                </c:pt>
                <c:pt idx="8086">
                  <c:v>31463</c:v>
                </c:pt>
                <c:pt idx="8087">
                  <c:v>31464</c:v>
                </c:pt>
                <c:pt idx="8088">
                  <c:v>31465</c:v>
                </c:pt>
                <c:pt idx="8089">
                  <c:v>31466</c:v>
                </c:pt>
                <c:pt idx="8090">
                  <c:v>31467</c:v>
                </c:pt>
                <c:pt idx="8091">
                  <c:v>31468</c:v>
                </c:pt>
                <c:pt idx="8092">
                  <c:v>31469</c:v>
                </c:pt>
                <c:pt idx="8093">
                  <c:v>31470</c:v>
                </c:pt>
                <c:pt idx="8094">
                  <c:v>31471</c:v>
                </c:pt>
                <c:pt idx="8095">
                  <c:v>31472</c:v>
                </c:pt>
                <c:pt idx="8096">
                  <c:v>31473</c:v>
                </c:pt>
                <c:pt idx="8097">
                  <c:v>31474</c:v>
                </c:pt>
                <c:pt idx="8098">
                  <c:v>31475</c:v>
                </c:pt>
                <c:pt idx="8099">
                  <c:v>31476</c:v>
                </c:pt>
                <c:pt idx="8100">
                  <c:v>31477</c:v>
                </c:pt>
                <c:pt idx="8101">
                  <c:v>31478</c:v>
                </c:pt>
                <c:pt idx="8102">
                  <c:v>31479</c:v>
                </c:pt>
                <c:pt idx="8103">
                  <c:v>31480</c:v>
                </c:pt>
                <c:pt idx="8104">
                  <c:v>31481</c:v>
                </c:pt>
                <c:pt idx="8105">
                  <c:v>31482</c:v>
                </c:pt>
                <c:pt idx="8106">
                  <c:v>31483</c:v>
                </c:pt>
                <c:pt idx="8107">
                  <c:v>31484</c:v>
                </c:pt>
                <c:pt idx="8108">
                  <c:v>31485</c:v>
                </c:pt>
                <c:pt idx="8109">
                  <c:v>31486</c:v>
                </c:pt>
                <c:pt idx="8110">
                  <c:v>31487</c:v>
                </c:pt>
                <c:pt idx="8111">
                  <c:v>31488</c:v>
                </c:pt>
                <c:pt idx="8112">
                  <c:v>31489</c:v>
                </c:pt>
                <c:pt idx="8113">
                  <c:v>31490</c:v>
                </c:pt>
                <c:pt idx="8114">
                  <c:v>31491</c:v>
                </c:pt>
                <c:pt idx="8115">
                  <c:v>31492</c:v>
                </c:pt>
                <c:pt idx="8116">
                  <c:v>31493</c:v>
                </c:pt>
                <c:pt idx="8117">
                  <c:v>31494</c:v>
                </c:pt>
                <c:pt idx="8118">
                  <c:v>31495</c:v>
                </c:pt>
                <c:pt idx="8119">
                  <c:v>31496</c:v>
                </c:pt>
                <c:pt idx="8120">
                  <c:v>31497</c:v>
                </c:pt>
                <c:pt idx="8121">
                  <c:v>31498</c:v>
                </c:pt>
                <c:pt idx="8122">
                  <c:v>31499</c:v>
                </c:pt>
                <c:pt idx="8123">
                  <c:v>31500</c:v>
                </c:pt>
                <c:pt idx="8124">
                  <c:v>31501</c:v>
                </c:pt>
                <c:pt idx="8125">
                  <c:v>31502</c:v>
                </c:pt>
                <c:pt idx="8126">
                  <c:v>31503</c:v>
                </c:pt>
                <c:pt idx="8127">
                  <c:v>31504</c:v>
                </c:pt>
                <c:pt idx="8128">
                  <c:v>31505</c:v>
                </c:pt>
                <c:pt idx="8129">
                  <c:v>31506</c:v>
                </c:pt>
                <c:pt idx="8130">
                  <c:v>31507</c:v>
                </c:pt>
                <c:pt idx="8131">
                  <c:v>31508</c:v>
                </c:pt>
                <c:pt idx="8132">
                  <c:v>31509</c:v>
                </c:pt>
                <c:pt idx="8133">
                  <c:v>31510</c:v>
                </c:pt>
                <c:pt idx="8134">
                  <c:v>31511</c:v>
                </c:pt>
                <c:pt idx="8135">
                  <c:v>31512</c:v>
                </c:pt>
                <c:pt idx="8136">
                  <c:v>31513</c:v>
                </c:pt>
                <c:pt idx="8137">
                  <c:v>31514</c:v>
                </c:pt>
                <c:pt idx="8138">
                  <c:v>31515</c:v>
                </c:pt>
                <c:pt idx="8139">
                  <c:v>31516</c:v>
                </c:pt>
                <c:pt idx="8140">
                  <c:v>31517</c:v>
                </c:pt>
                <c:pt idx="8141">
                  <c:v>31518</c:v>
                </c:pt>
                <c:pt idx="8142">
                  <c:v>31519</c:v>
                </c:pt>
                <c:pt idx="8143">
                  <c:v>31520</c:v>
                </c:pt>
                <c:pt idx="8144">
                  <c:v>31521</c:v>
                </c:pt>
                <c:pt idx="8145">
                  <c:v>31522</c:v>
                </c:pt>
                <c:pt idx="8146">
                  <c:v>31523</c:v>
                </c:pt>
                <c:pt idx="8147">
                  <c:v>31524</c:v>
                </c:pt>
                <c:pt idx="8148">
                  <c:v>31525</c:v>
                </c:pt>
                <c:pt idx="8149">
                  <c:v>31526</c:v>
                </c:pt>
                <c:pt idx="8150">
                  <c:v>31527</c:v>
                </c:pt>
                <c:pt idx="8151">
                  <c:v>31528</c:v>
                </c:pt>
                <c:pt idx="8152">
                  <c:v>31529</c:v>
                </c:pt>
                <c:pt idx="8153">
                  <c:v>31530</c:v>
                </c:pt>
                <c:pt idx="8154">
                  <c:v>31531</c:v>
                </c:pt>
                <c:pt idx="8155">
                  <c:v>31532</c:v>
                </c:pt>
                <c:pt idx="8156">
                  <c:v>31533</c:v>
                </c:pt>
                <c:pt idx="8157">
                  <c:v>31534</c:v>
                </c:pt>
                <c:pt idx="8158">
                  <c:v>31535</c:v>
                </c:pt>
                <c:pt idx="8159">
                  <c:v>31536</c:v>
                </c:pt>
                <c:pt idx="8160">
                  <c:v>31537</c:v>
                </c:pt>
                <c:pt idx="8161">
                  <c:v>31538</c:v>
                </c:pt>
                <c:pt idx="8162">
                  <c:v>31539</c:v>
                </c:pt>
                <c:pt idx="8163">
                  <c:v>31540</c:v>
                </c:pt>
                <c:pt idx="8164">
                  <c:v>31541</c:v>
                </c:pt>
                <c:pt idx="8165">
                  <c:v>31542</c:v>
                </c:pt>
                <c:pt idx="8166">
                  <c:v>31543</c:v>
                </c:pt>
                <c:pt idx="8167">
                  <c:v>31544</c:v>
                </c:pt>
                <c:pt idx="8168">
                  <c:v>31545</c:v>
                </c:pt>
                <c:pt idx="8169">
                  <c:v>31546</c:v>
                </c:pt>
                <c:pt idx="8170">
                  <c:v>31547</c:v>
                </c:pt>
                <c:pt idx="8171">
                  <c:v>31548</c:v>
                </c:pt>
                <c:pt idx="8172">
                  <c:v>31549</c:v>
                </c:pt>
                <c:pt idx="8173">
                  <c:v>31550</c:v>
                </c:pt>
                <c:pt idx="8174">
                  <c:v>31551</c:v>
                </c:pt>
                <c:pt idx="8175">
                  <c:v>31552</c:v>
                </c:pt>
                <c:pt idx="8176">
                  <c:v>31553</c:v>
                </c:pt>
                <c:pt idx="8177">
                  <c:v>31554</c:v>
                </c:pt>
                <c:pt idx="8178">
                  <c:v>31555</c:v>
                </c:pt>
                <c:pt idx="8179">
                  <c:v>31556</c:v>
                </c:pt>
                <c:pt idx="8180">
                  <c:v>31557</c:v>
                </c:pt>
                <c:pt idx="8181">
                  <c:v>31558</c:v>
                </c:pt>
                <c:pt idx="8182">
                  <c:v>31559</c:v>
                </c:pt>
                <c:pt idx="8183">
                  <c:v>31560</c:v>
                </c:pt>
                <c:pt idx="8184">
                  <c:v>31561</c:v>
                </c:pt>
                <c:pt idx="8185">
                  <c:v>31562</c:v>
                </c:pt>
                <c:pt idx="8186">
                  <c:v>31563</c:v>
                </c:pt>
                <c:pt idx="8187">
                  <c:v>31564</c:v>
                </c:pt>
                <c:pt idx="8188">
                  <c:v>31565</c:v>
                </c:pt>
                <c:pt idx="8189">
                  <c:v>31566</c:v>
                </c:pt>
                <c:pt idx="8190">
                  <c:v>31567</c:v>
                </c:pt>
                <c:pt idx="8191">
                  <c:v>31568</c:v>
                </c:pt>
                <c:pt idx="8192">
                  <c:v>31569</c:v>
                </c:pt>
                <c:pt idx="8193">
                  <c:v>31570</c:v>
                </c:pt>
                <c:pt idx="8194">
                  <c:v>31571</c:v>
                </c:pt>
                <c:pt idx="8195">
                  <c:v>31572</c:v>
                </c:pt>
                <c:pt idx="8196">
                  <c:v>31573</c:v>
                </c:pt>
                <c:pt idx="8197">
                  <c:v>31574</c:v>
                </c:pt>
                <c:pt idx="8198">
                  <c:v>31575</c:v>
                </c:pt>
                <c:pt idx="8199">
                  <c:v>31576</c:v>
                </c:pt>
                <c:pt idx="8200">
                  <c:v>31577</c:v>
                </c:pt>
                <c:pt idx="8201">
                  <c:v>31578</c:v>
                </c:pt>
                <c:pt idx="8202">
                  <c:v>31579</c:v>
                </c:pt>
                <c:pt idx="8203">
                  <c:v>31580</c:v>
                </c:pt>
                <c:pt idx="8204">
                  <c:v>31581</c:v>
                </c:pt>
                <c:pt idx="8205">
                  <c:v>31582</c:v>
                </c:pt>
                <c:pt idx="8206">
                  <c:v>31583</c:v>
                </c:pt>
                <c:pt idx="8207">
                  <c:v>31584</c:v>
                </c:pt>
                <c:pt idx="8208">
                  <c:v>31585</c:v>
                </c:pt>
                <c:pt idx="8209">
                  <c:v>31586</c:v>
                </c:pt>
                <c:pt idx="8210">
                  <c:v>31587</c:v>
                </c:pt>
                <c:pt idx="8211">
                  <c:v>31588</c:v>
                </c:pt>
                <c:pt idx="8212">
                  <c:v>31589</c:v>
                </c:pt>
                <c:pt idx="8213">
                  <c:v>31590</c:v>
                </c:pt>
                <c:pt idx="8214">
                  <c:v>31591</c:v>
                </c:pt>
                <c:pt idx="8215">
                  <c:v>31592</c:v>
                </c:pt>
                <c:pt idx="8216">
                  <c:v>31593</c:v>
                </c:pt>
                <c:pt idx="8217">
                  <c:v>31594</c:v>
                </c:pt>
                <c:pt idx="8218">
                  <c:v>31595</c:v>
                </c:pt>
                <c:pt idx="8219">
                  <c:v>31596</c:v>
                </c:pt>
                <c:pt idx="8220">
                  <c:v>31597</c:v>
                </c:pt>
                <c:pt idx="8221">
                  <c:v>31598</c:v>
                </c:pt>
                <c:pt idx="8222">
                  <c:v>31599</c:v>
                </c:pt>
                <c:pt idx="8223">
                  <c:v>31600</c:v>
                </c:pt>
                <c:pt idx="8224">
                  <c:v>31601</c:v>
                </c:pt>
                <c:pt idx="8225">
                  <c:v>31602</c:v>
                </c:pt>
                <c:pt idx="8226">
                  <c:v>31603</c:v>
                </c:pt>
                <c:pt idx="8227">
                  <c:v>31604</c:v>
                </c:pt>
                <c:pt idx="8228">
                  <c:v>31605</c:v>
                </c:pt>
                <c:pt idx="8229">
                  <c:v>31606</c:v>
                </c:pt>
                <c:pt idx="8230">
                  <c:v>31607</c:v>
                </c:pt>
                <c:pt idx="8231">
                  <c:v>31608</c:v>
                </c:pt>
                <c:pt idx="8232">
                  <c:v>31609</c:v>
                </c:pt>
                <c:pt idx="8233">
                  <c:v>31610</c:v>
                </c:pt>
                <c:pt idx="8234">
                  <c:v>31611</c:v>
                </c:pt>
                <c:pt idx="8235">
                  <c:v>31612</c:v>
                </c:pt>
                <c:pt idx="8236">
                  <c:v>31613</c:v>
                </c:pt>
                <c:pt idx="8237">
                  <c:v>31614</c:v>
                </c:pt>
                <c:pt idx="8238">
                  <c:v>31615</c:v>
                </c:pt>
                <c:pt idx="8239">
                  <c:v>31616</c:v>
                </c:pt>
                <c:pt idx="8240">
                  <c:v>31617</c:v>
                </c:pt>
                <c:pt idx="8241">
                  <c:v>31618</c:v>
                </c:pt>
                <c:pt idx="8242">
                  <c:v>31619</c:v>
                </c:pt>
                <c:pt idx="8243">
                  <c:v>31620</c:v>
                </c:pt>
                <c:pt idx="8244">
                  <c:v>31621</c:v>
                </c:pt>
                <c:pt idx="8245">
                  <c:v>31622</c:v>
                </c:pt>
                <c:pt idx="8246">
                  <c:v>31623</c:v>
                </c:pt>
                <c:pt idx="8247">
                  <c:v>31624</c:v>
                </c:pt>
                <c:pt idx="8248">
                  <c:v>31625</c:v>
                </c:pt>
                <c:pt idx="8249">
                  <c:v>31626</c:v>
                </c:pt>
                <c:pt idx="8250">
                  <c:v>31627</c:v>
                </c:pt>
                <c:pt idx="8251">
                  <c:v>31628</c:v>
                </c:pt>
                <c:pt idx="8252">
                  <c:v>31629</c:v>
                </c:pt>
                <c:pt idx="8253">
                  <c:v>31630</c:v>
                </c:pt>
                <c:pt idx="8254">
                  <c:v>31631</c:v>
                </c:pt>
                <c:pt idx="8255">
                  <c:v>31632</c:v>
                </c:pt>
                <c:pt idx="8256">
                  <c:v>31633</c:v>
                </c:pt>
                <c:pt idx="8257">
                  <c:v>31634</c:v>
                </c:pt>
                <c:pt idx="8258">
                  <c:v>31635</c:v>
                </c:pt>
                <c:pt idx="8259">
                  <c:v>31636</c:v>
                </c:pt>
                <c:pt idx="8260">
                  <c:v>31637</c:v>
                </c:pt>
                <c:pt idx="8261">
                  <c:v>31638</c:v>
                </c:pt>
                <c:pt idx="8262">
                  <c:v>31639</c:v>
                </c:pt>
                <c:pt idx="8263">
                  <c:v>31640</c:v>
                </c:pt>
                <c:pt idx="8264">
                  <c:v>31641</c:v>
                </c:pt>
                <c:pt idx="8265">
                  <c:v>31642</c:v>
                </c:pt>
                <c:pt idx="8266">
                  <c:v>31643</c:v>
                </c:pt>
                <c:pt idx="8267">
                  <c:v>31644</c:v>
                </c:pt>
                <c:pt idx="8268">
                  <c:v>31645</c:v>
                </c:pt>
                <c:pt idx="8269">
                  <c:v>31646</c:v>
                </c:pt>
                <c:pt idx="8270">
                  <c:v>31647</c:v>
                </c:pt>
                <c:pt idx="8271">
                  <c:v>31648</c:v>
                </c:pt>
                <c:pt idx="8272">
                  <c:v>31649</c:v>
                </c:pt>
                <c:pt idx="8273">
                  <c:v>31650</c:v>
                </c:pt>
                <c:pt idx="8274">
                  <c:v>31651</c:v>
                </c:pt>
                <c:pt idx="8275">
                  <c:v>31652</c:v>
                </c:pt>
                <c:pt idx="8276">
                  <c:v>31653</c:v>
                </c:pt>
                <c:pt idx="8277">
                  <c:v>31654</c:v>
                </c:pt>
                <c:pt idx="8278">
                  <c:v>31655</c:v>
                </c:pt>
                <c:pt idx="8279">
                  <c:v>31656</c:v>
                </c:pt>
                <c:pt idx="8280">
                  <c:v>31657</c:v>
                </c:pt>
                <c:pt idx="8281">
                  <c:v>31658</c:v>
                </c:pt>
                <c:pt idx="8282">
                  <c:v>31659</c:v>
                </c:pt>
                <c:pt idx="8283">
                  <c:v>31660</c:v>
                </c:pt>
                <c:pt idx="8284">
                  <c:v>31661</c:v>
                </c:pt>
                <c:pt idx="8285">
                  <c:v>31662</c:v>
                </c:pt>
                <c:pt idx="8286">
                  <c:v>31663</c:v>
                </c:pt>
                <c:pt idx="8287">
                  <c:v>31664</c:v>
                </c:pt>
                <c:pt idx="8288">
                  <c:v>31665</c:v>
                </c:pt>
                <c:pt idx="8289">
                  <c:v>31666</c:v>
                </c:pt>
                <c:pt idx="8290">
                  <c:v>31667</c:v>
                </c:pt>
                <c:pt idx="8291">
                  <c:v>31668</c:v>
                </c:pt>
                <c:pt idx="8292">
                  <c:v>31669</c:v>
                </c:pt>
                <c:pt idx="8293">
                  <c:v>31670</c:v>
                </c:pt>
                <c:pt idx="8294">
                  <c:v>31671</c:v>
                </c:pt>
                <c:pt idx="8295">
                  <c:v>31672</c:v>
                </c:pt>
                <c:pt idx="8296">
                  <c:v>31673</c:v>
                </c:pt>
                <c:pt idx="8297">
                  <c:v>31674</c:v>
                </c:pt>
                <c:pt idx="8298">
                  <c:v>31675</c:v>
                </c:pt>
                <c:pt idx="8299">
                  <c:v>31676</c:v>
                </c:pt>
                <c:pt idx="8300">
                  <c:v>31677</c:v>
                </c:pt>
                <c:pt idx="8301">
                  <c:v>31678</c:v>
                </c:pt>
                <c:pt idx="8302">
                  <c:v>31679</c:v>
                </c:pt>
                <c:pt idx="8303">
                  <c:v>31680</c:v>
                </c:pt>
                <c:pt idx="8304">
                  <c:v>31681</c:v>
                </c:pt>
                <c:pt idx="8305">
                  <c:v>31682</c:v>
                </c:pt>
                <c:pt idx="8306">
                  <c:v>31683</c:v>
                </c:pt>
                <c:pt idx="8307">
                  <c:v>31684</c:v>
                </c:pt>
                <c:pt idx="8308">
                  <c:v>31685</c:v>
                </c:pt>
                <c:pt idx="8309">
                  <c:v>31686</c:v>
                </c:pt>
                <c:pt idx="8310">
                  <c:v>31687</c:v>
                </c:pt>
                <c:pt idx="8311">
                  <c:v>31688</c:v>
                </c:pt>
                <c:pt idx="8312">
                  <c:v>31689</c:v>
                </c:pt>
                <c:pt idx="8313">
                  <c:v>31690</c:v>
                </c:pt>
                <c:pt idx="8314">
                  <c:v>31691</c:v>
                </c:pt>
                <c:pt idx="8315">
                  <c:v>31692</c:v>
                </c:pt>
                <c:pt idx="8316">
                  <c:v>31693</c:v>
                </c:pt>
                <c:pt idx="8317">
                  <c:v>31694</c:v>
                </c:pt>
                <c:pt idx="8318">
                  <c:v>31695</c:v>
                </c:pt>
                <c:pt idx="8319">
                  <c:v>31696</c:v>
                </c:pt>
                <c:pt idx="8320">
                  <c:v>31697</c:v>
                </c:pt>
                <c:pt idx="8321">
                  <c:v>31698</c:v>
                </c:pt>
                <c:pt idx="8322">
                  <c:v>31699</c:v>
                </c:pt>
                <c:pt idx="8323">
                  <c:v>31700</c:v>
                </c:pt>
                <c:pt idx="8324">
                  <c:v>31701</c:v>
                </c:pt>
                <c:pt idx="8325">
                  <c:v>31702</c:v>
                </c:pt>
                <c:pt idx="8326">
                  <c:v>31703</c:v>
                </c:pt>
                <c:pt idx="8327">
                  <c:v>31704</c:v>
                </c:pt>
                <c:pt idx="8328">
                  <c:v>31705</c:v>
                </c:pt>
                <c:pt idx="8329">
                  <c:v>31706</c:v>
                </c:pt>
                <c:pt idx="8330">
                  <c:v>31707</c:v>
                </c:pt>
                <c:pt idx="8331">
                  <c:v>31708</c:v>
                </c:pt>
                <c:pt idx="8332">
                  <c:v>31709</c:v>
                </c:pt>
                <c:pt idx="8333">
                  <c:v>31710</c:v>
                </c:pt>
                <c:pt idx="8334">
                  <c:v>31711</c:v>
                </c:pt>
                <c:pt idx="8335">
                  <c:v>31712</c:v>
                </c:pt>
                <c:pt idx="8336">
                  <c:v>31713</c:v>
                </c:pt>
                <c:pt idx="8337">
                  <c:v>31714</c:v>
                </c:pt>
                <c:pt idx="8338">
                  <c:v>31715</c:v>
                </c:pt>
                <c:pt idx="8339">
                  <c:v>31716</c:v>
                </c:pt>
                <c:pt idx="8340">
                  <c:v>31717</c:v>
                </c:pt>
                <c:pt idx="8341">
                  <c:v>31718</c:v>
                </c:pt>
                <c:pt idx="8342">
                  <c:v>31719</c:v>
                </c:pt>
                <c:pt idx="8343">
                  <c:v>31720</c:v>
                </c:pt>
                <c:pt idx="8344">
                  <c:v>31721</c:v>
                </c:pt>
                <c:pt idx="8345">
                  <c:v>31722</c:v>
                </c:pt>
                <c:pt idx="8346">
                  <c:v>31723</c:v>
                </c:pt>
                <c:pt idx="8347">
                  <c:v>31724</c:v>
                </c:pt>
                <c:pt idx="8348">
                  <c:v>31725</c:v>
                </c:pt>
                <c:pt idx="8349">
                  <c:v>31726</c:v>
                </c:pt>
                <c:pt idx="8350">
                  <c:v>31727</c:v>
                </c:pt>
                <c:pt idx="8351">
                  <c:v>31728</c:v>
                </c:pt>
                <c:pt idx="8352">
                  <c:v>31729</c:v>
                </c:pt>
                <c:pt idx="8353">
                  <c:v>31730</c:v>
                </c:pt>
                <c:pt idx="8354">
                  <c:v>31731</c:v>
                </c:pt>
                <c:pt idx="8355">
                  <c:v>31732</c:v>
                </c:pt>
                <c:pt idx="8356">
                  <c:v>31733</c:v>
                </c:pt>
                <c:pt idx="8357">
                  <c:v>31734</c:v>
                </c:pt>
                <c:pt idx="8358">
                  <c:v>31735</c:v>
                </c:pt>
                <c:pt idx="8359">
                  <c:v>31736</c:v>
                </c:pt>
                <c:pt idx="8360">
                  <c:v>31737</c:v>
                </c:pt>
                <c:pt idx="8361">
                  <c:v>31738</c:v>
                </c:pt>
                <c:pt idx="8362">
                  <c:v>31739</c:v>
                </c:pt>
                <c:pt idx="8363">
                  <c:v>31740</c:v>
                </c:pt>
                <c:pt idx="8364">
                  <c:v>31741</c:v>
                </c:pt>
                <c:pt idx="8365">
                  <c:v>31742</c:v>
                </c:pt>
                <c:pt idx="8366">
                  <c:v>31743</c:v>
                </c:pt>
                <c:pt idx="8367">
                  <c:v>31744</c:v>
                </c:pt>
                <c:pt idx="8368">
                  <c:v>31745</c:v>
                </c:pt>
                <c:pt idx="8369">
                  <c:v>31746</c:v>
                </c:pt>
                <c:pt idx="8370">
                  <c:v>31747</c:v>
                </c:pt>
                <c:pt idx="8371">
                  <c:v>31748</c:v>
                </c:pt>
                <c:pt idx="8372">
                  <c:v>31749</c:v>
                </c:pt>
                <c:pt idx="8373">
                  <c:v>31750</c:v>
                </c:pt>
                <c:pt idx="8374">
                  <c:v>31751</c:v>
                </c:pt>
                <c:pt idx="8375">
                  <c:v>31752</c:v>
                </c:pt>
                <c:pt idx="8376">
                  <c:v>31753</c:v>
                </c:pt>
                <c:pt idx="8377">
                  <c:v>31754</c:v>
                </c:pt>
                <c:pt idx="8378">
                  <c:v>31755</c:v>
                </c:pt>
                <c:pt idx="8379">
                  <c:v>31756</c:v>
                </c:pt>
                <c:pt idx="8380">
                  <c:v>31757</c:v>
                </c:pt>
                <c:pt idx="8381">
                  <c:v>31758</c:v>
                </c:pt>
                <c:pt idx="8382">
                  <c:v>31759</c:v>
                </c:pt>
                <c:pt idx="8383">
                  <c:v>31760</c:v>
                </c:pt>
                <c:pt idx="8384">
                  <c:v>31761</c:v>
                </c:pt>
                <c:pt idx="8385">
                  <c:v>31762</c:v>
                </c:pt>
                <c:pt idx="8386">
                  <c:v>31763</c:v>
                </c:pt>
                <c:pt idx="8387">
                  <c:v>31764</c:v>
                </c:pt>
                <c:pt idx="8388">
                  <c:v>31765</c:v>
                </c:pt>
                <c:pt idx="8389">
                  <c:v>31766</c:v>
                </c:pt>
                <c:pt idx="8390">
                  <c:v>31767</c:v>
                </c:pt>
                <c:pt idx="8391">
                  <c:v>31768</c:v>
                </c:pt>
                <c:pt idx="8392">
                  <c:v>31769</c:v>
                </c:pt>
                <c:pt idx="8393">
                  <c:v>31770</c:v>
                </c:pt>
                <c:pt idx="8394">
                  <c:v>31771</c:v>
                </c:pt>
                <c:pt idx="8395">
                  <c:v>31772</c:v>
                </c:pt>
                <c:pt idx="8396">
                  <c:v>31773</c:v>
                </c:pt>
                <c:pt idx="8397">
                  <c:v>31774</c:v>
                </c:pt>
                <c:pt idx="8398">
                  <c:v>31775</c:v>
                </c:pt>
                <c:pt idx="8399">
                  <c:v>31776</c:v>
                </c:pt>
                <c:pt idx="8400">
                  <c:v>31777</c:v>
                </c:pt>
                <c:pt idx="8401">
                  <c:v>31778</c:v>
                </c:pt>
                <c:pt idx="8402">
                  <c:v>31779</c:v>
                </c:pt>
                <c:pt idx="8403">
                  <c:v>31780</c:v>
                </c:pt>
                <c:pt idx="8404">
                  <c:v>31781</c:v>
                </c:pt>
                <c:pt idx="8405">
                  <c:v>31782</c:v>
                </c:pt>
                <c:pt idx="8406">
                  <c:v>31783</c:v>
                </c:pt>
                <c:pt idx="8407">
                  <c:v>31784</c:v>
                </c:pt>
                <c:pt idx="8408">
                  <c:v>31785</c:v>
                </c:pt>
                <c:pt idx="8409">
                  <c:v>31786</c:v>
                </c:pt>
                <c:pt idx="8410">
                  <c:v>31787</c:v>
                </c:pt>
                <c:pt idx="8411">
                  <c:v>31788</c:v>
                </c:pt>
                <c:pt idx="8412">
                  <c:v>31789</c:v>
                </c:pt>
                <c:pt idx="8413">
                  <c:v>31790</c:v>
                </c:pt>
                <c:pt idx="8414">
                  <c:v>31791</c:v>
                </c:pt>
                <c:pt idx="8415">
                  <c:v>31792</c:v>
                </c:pt>
                <c:pt idx="8416">
                  <c:v>31793</c:v>
                </c:pt>
                <c:pt idx="8417">
                  <c:v>31794</c:v>
                </c:pt>
                <c:pt idx="8418">
                  <c:v>31795</c:v>
                </c:pt>
                <c:pt idx="8419">
                  <c:v>31796</c:v>
                </c:pt>
                <c:pt idx="8420">
                  <c:v>31797</c:v>
                </c:pt>
                <c:pt idx="8421">
                  <c:v>31798</c:v>
                </c:pt>
                <c:pt idx="8422">
                  <c:v>31799</c:v>
                </c:pt>
                <c:pt idx="8423">
                  <c:v>31800</c:v>
                </c:pt>
                <c:pt idx="8424">
                  <c:v>31801</c:v>
                </c:pt>
                <c:pt idx="8425">
                  <c:v>31802</c:v>
                </c:pt>
                <c:pt idx="8426">
                  <c:v>31803</c:v>
                </c:pt>
                <c:pt idx="8427">
                  <c:v>31804</c:v>
                </c:pt>
                <c:pt idx="8428">
                  <c:v>31805</c:v>
                </c:pt>
                <c:pt idx="8429">
                  <c:v>31806</c:v>
                </c:pt>
                <c:pt idx="8430">
                  <c:v>31807</c:v>
                </c:pt>
                <c:pt idx="8431">
                  <c:v>31808</c:v>
                </c:pt>
                <c:pt idx="8432">
                  <c:v>31809</c:v>
                </c:pt>
                <c:pt idx="8433">
                  <c:v>31810</c:v>
                </c:pt>
                <c:pt idx="8434">
                  <c:v>31811</c:v>
                </c:pt>
                <c:pt idx="8435">
                  <c:v>31812</c:v>
                </c:pt>
                <c:pt idx="8436">
                  <c:v>31813</c:v>
                </c:pt>
                <c:pt idx="8437">
                  <c:v>31814</c:v>
                </c:pt>
                <c:pt idx="8438">
                  <c:v>31815</c:v>
                </c:pt>
                <c:pt idx="8439">
                  <c:v>31816</c:v>
                </c:pt>
                <c:pt idx="8440">
                  <c:v>31817</c:v>
                </c:pt>
                <c:pt idx="8441">
                  <c:v>31818</c:v>
                </c:pt>
                <c:pt idx="8442">
                  <c:v>31819</c:v>
                </c:pt>
                <c:pt idx="8443">
                  <c:v>31820</c:v>
                </c:pt>
                <c:pt idx="8444">
                  <c:v>31821</c:v>
                </c:pt>
                <c:pt idx="8445">
                  <c:v>31822</c:v>
                </c:pt>
                <c:pt idx="8446">
                  <c:v>31823</c:v>
                </c:pt>
                <c:pt idx="8447">
                  <c:v>31824</c:v>
                </c:pt>
                <c:pt idx="8448">
                  <c:v>31825</c:v>
                </c:pt>
                <c:pt idx="8449">
                  <c:v>31826</c:v>
                </c:pt>
                <c:pt idx="8450">
                  <c:v>31827</c:v>
                </c:pt>
                <c:pt idx="8451">
                  <c:v>31828</c:v>
                </c:pt>
                <c:pt idx="8452">
                  <c:v>31829</c:v>
                </c:pt>
                <c:pt idx="8453">
                  <c:v>31830</c:v>
                </c:pt>
                <c:pt idx="8454">
                  <c:v>31831</c:v>
                </c:pt>
                <c:pt idx="8455">
                  <c:v>31832</c:v>
                </c:pt>
                <c:pt idx="8456">
                  <c:v>31833</c:v>
                </c:pt>
                <c:pt idx="8457">
                  <c:v>31834</c:v>
                </c:pt>
                <c:pt idx="8458">
                  <c:v>31835</c:v>
                </c:pt>
                <c:pt idx="8459">
                  <c:v>31836</c:v>
                </c:pt>
                <c:pt idx="8460">
                  <c:v>31837</c:v>
                </c:pt>
                <c:pt idx="8461">
                  <c:v>31838</c:v>
                </c:pt>
                <c:pt idx="8462">
                  <c:v>31839</c:v>
                </c:pt>
                <c:pt idx="8463">
                  <c:v>31840</c:v>
                </c:pt>
                <c:pt idx="8464">
                  <c:v>31841</c:v>
                </c:pt>
                <c:pt idx="8465">
                  <c:v>31842</c:v>
                </c:pt>
                <c:pt idx="8466">
                  <c:v>31843</c:v>
                </c:pt>
                <c:pt idx="8467">
                  <c:v>31844</c:v>
                </c:pt>
                <c:pt idx="8468">
                  <c:v>31845</c:v>
                </c:pt>
                <c:pt idx="8469">
                  <c:v>31846</c:v>
                </c:pt>
                <c:pt idx="8470">
                  <c:v>31847</c:v>
                </c:pt>
                <c:pt idx="8471">
                  <c:v>31848</c:v>
                </c:pt>
                <c:pt idx="8472">
                  <c:v>31849</c:v>
                </c:pt>
                <c:pt idx="8473">
                  <c:v>31850</c:v>
                </c:pt>
                <c:pt idx="8474">
                  <c:v>31851</c:v>
                </c:pt>
                <c:pt idx="8475">
                  <c:v>31852</c:v>
                </c:pt>
                <c:pt idx="8476">
                  <c:v>31853</c:v>
                </c:pt>
                <c:pt idx="8477">
                  <c:v>31854</c:v>
                </c:pt>
                <c:pt idx="8478">
                  <c:v>31855</c:v>
                </c:pt>
                <c:pt idx="8479">
                  <c:v>31856</c:v>
                </c:pt>
                <c:pt idx="8480">
                  <c:v>31857</c:v>
                </c:pt>
                <c:pt idx="8481">
                  <c:v>31858</c:v>
                </c:pt>
                <c:pt idx="8482">
                  <c:v>31859</c:v>
                </c:pt>
                <c:pt idx="8483">
                  <c:v>31860</c:v>
                </c:pt>
                <c:pt idx="8484">
                  <c:v>31861</c:v>
                </c:pt>
                <c:pt idx="8485">
                  <c:v>31862</c:v>
                </c:pt>
                <c:pt idx="8486">
                  <c:v>31863</c:v>
                </c:pt>
                <c:pt idx="8487">
                  <c:v>31864</c:v>
                </c:pt>
                <c:pt idx="8488">
                  <c:v>31865</c:v>
                </c:pt>
                <c:pt idx="8489">
                  <c:v>31866</c:v>
                </c:pt>
                <c:pt idx="8490">
                  <c:v>31867</c:v>
                </c:pt>
                <c:pt idx="8491">
                  <c:v>31868</c:v>
                </c:pt>
                <c:pt idx="8492">
                  <c:v>31869</c:v>
                </c:pt>
                <c:pt idx="8493">
                  <c:v>31870</c:v>
                </c:pt>
                <c:pt idx="8494">
                  <c:v>31871</c:v>
                </c:pt>
                <c:pt idx="8495">
                  <c:v>31872</c:v>
                </c:pt>
                <c:pt idx="8496">
                  <c:v>31873</c:v>
                </c:pt>
                <c:pt idx="8497">
                  <c:v>31874</c:v>
                </c:pt>
                <c:pt idx="8498">
                  <c:v>31875</c:v>
                </c:pt>
                <c:pt idx="8499">
                  <c:v>31876</c:v>
                </c:pt>
                <c:pt idx="8500">
                  <c:v>31877</c:v>
                </c:pt>
                <c:pt idx="8501">
                  <c:v>31878</c:v>
                </c:pt>
                <c:pt idx="8502">
                  <c:v>31879</c:v>
                </c:pt>
                <c:pt idx="8503">
                  <c:v>31880</c:v>
                </c:pt>
                <c:pt idx="8504">
                  <c:v>31881</c:v>
                </c:pt>
                <c:pt idx="8505">
                  <c:v>31882</c:v>
                </c:pt>
                <c:pt idx="8506">
                  <c:v>31883</c:v>
                </c:pt>
                <c:pt idx="8507">
                  <c:v>31884</c:v>
                </c:pt>
                <c:pt idx="8508">
                  <c:v>31885</c:v>
                </c:pt>
                <c:pt idx="8509">
                  <c:v>31886</c:v>
                </c:pt>
                <c:pt idx="8510">
                  <c:v>31887</c:v>
                </c:pt>
                <c:pt idx="8511">
                  <c:v>31888</c:v>
                </c:pt>
                <c:pt idx="8512">
                  <c:v>31889</c:v>
                </c:pt>
                <c:pt idx="8513">
                  <c:v>31890</c:v>
                </c:pt>
                <c:pt idx="8514">
                  <c:v>31891</c:v>
                </c:pt>
                <c:pt idx="8515">
                  <c:v>31892</c:v>
                </c:pt>
                <c:pt idx="8516">
                  <c:v>31893</c:v>
                </c:pt>
                <c:pt idx="8517">
                  <c:v>31894</c:v>
                </c:pt>
                <c:pt idx="8518">
                  <c:v>31895</c:v>
                </c:pt>
                <c:pt idx="8519">
                  <c:v>31896</c:v>
                </c:pt>
                <c:pt idx="8520">
                  <c:v>31897</c:v>
                </c:pt>
                <c:pt idx="8521">
                  <c:v>31898</c:v>
                </c:pt>
                <c:pt idx="8522">
                  <c:v>31899</c:v>
                </c:pt>
                <c:pt idx="8523">
                  <c:v>31900</c:v>
                </c:pt>
                <c:pt idx="8524">
                  <c:v>31901</c:v>
                </c:pt>
                <c:pt idx="8525">
                  <c:v>31902</c:v>
                </c:pt>
                <c:pt idx="8526">
                  <c:v>31903</c:v>
                </c:pt>
                <c:pt idx="8527">
                  <c:v>31904</c:v>
                </c:pt>
                <c:pt idx="8528">
                  <c:v>31905</c:v>
                </c:pt>
                <c:pt idx="8529">
                  <c:v>31906</c:v>
                </c:pt>
                <c:pt idx="8530">
                  <c:v>31907</c:v>
                </c:pt>
                <c:pt idx="8531">
                  <c:v>31908</c:v>
                </c:pt>
                <c:pt idx="8532">
                  <c:v>31909</c:v>
                </c:pt>
                <c:pt idx="8533">
                  <c:v>31910</c:v>
                </c:pt>
                <c:pt idx="8534">
                  <c:v>31911</c:v>
                </c:pt>
                <c:pt idx="8535">
                  <c:v>31912</c:v>
                </c:pt>
                <c:pt idx="8536">
                  <c:v>31913</c:v>
                </c:pt>
                <c:pt idx="8537">
                  <c:v>31914</c:v>
                </c:pt>
                <c:pt idx="8538">
                  <c:v>31915</c:v>
                </c:pt>
                <c:pt idx="8539">
                  <c:v>31916</c:v>
                </c:pt>
                <c:pt idx="8540">
                  <c:v>31917</c:v>
                </c:pt>
                <c:pt idx="8541">
                  <c:v>31918</c:v>
                </c:pt>
                <c:pt idx="8542">
                  <c:v>31919</c:v>
                </c:pt>
                <c:pt idx="8543">
                  <c:v>31920</c:v>
                </c:pt>
                <c:pt idx="8544">
                  <c:v>31921</c:v>
                </c:pt>
                <c:pt idx="8545">
                  <c:v>31922</c:v>
                </c:pt>
                <c:pt idx="8546">
                  <c:v>31923</c:v>
                </c:pt>
                <c:pt idx="8547">
                  <c:v>31924</c:v>
                </c:pt>
                <c:pt idx="8548">
                  <c:v>31925</c:v>
                </c:pt>
                <c:pt idx="8549">
                  <c:v>31926</c:v>
                </c:pt>
                <c:pt idx="8550">
                  <c:v>31927</c:v>
                </c:pt>
                <c:pt idx="8551">
                  <c:v>31928</c:v>
                </c:pt>
                <c:pt idx="8552">
                  <c:v>31929</c:v>
                </c:pt>
                <c:pt idx="8553">
                  <c:v>31930</c:v>
                </c:pt>
                <c:pt idx="8554">
                  <c:v>31931</c:v>
                </c:pt>
                <c:pt idx="8555">
                  <c:v>31932</c:v>
                </c:pt>
                <c:pt idx="8556">
                  <c:v>31933</c:v>
                </c:pt>
                <c:pt idx="8557">
                  <c:v>31934</c:v>
                </c:pt>
                <c:pt idx="8558">
                  <c:v>31935</c:v>
                </c:pt>
                <c:pt idx="8559">
                  <c:v>31936</c:v>
                </c:pt>
                <c:pt idx="8560">
                  <c:v>31937</c:v>
                </c:pt>
                <c:pt idx="8561">
                  <c:v>31938</c:v>
                </c:pt>
                <c:pt idx="8562">
                  <c:v>31939</c:v>
                </c:pt>
                <c:pt idx="8563">
                  <c:v>31940</c:v>
                </c:pt>
                <c:pt idx="8564">
                  <c:v>31941</c:v>
                </c:pt>
                <c:pt idx="8565">
                  <c:v>31942</c:v>
                </c:pt>
                <c:pt idx="8566">
                  <c:v>31943</c:v>
                </c:pt>
                <c:pt idx="8567">
                  <c:v>31944</c:v>
                </c:pt>
                <c:pt idx="8568">
                  <c:v>31945</c:v>
                </c:pt>
                <c:pt idx="8569">
                  <c:v>31946</c:v>
                </c:pt>
                <c:pt idx="8570">
                  <c:v>31947</c:v>
                </c:pt>
                <c:pt idx="8571">
                  <c:v>31948</c:v>
                </c:pt>
                <c:pt idx="8572">
                  <c:v>31949</c:v>
                </c:pt>
                <c:pt idx="8573">
                  <c:v>31950</c:v>
                </c:pt>
                <c:pt idx="8574">
                  <c:v>31951</c:v>
                </c:pt>
                <c:pt idx="8575">
                  <c:v>31952</c:v>
                </c:pt>
                <c:pt idx="8576">
                  <c:v>31953</c:v>
                </c:pt>
                <c:pt idx="8577">
                  <c:v>31954</c:v>
                </c:pt>
                <c:pt idx="8578">
                  <c:v>31955</c:v>
                </c:pt>
                <c:pt idx="8579">
                  <c:v>31956</c:v>
                </c:pt>
                <c:pt idx="8580">
                  <c:v>31957</c:v>
                </c:pt>
                <c:pt idx="8581">
                  <c:v>31958</c:v>
                </c:pt>
                <c:pt idx="8582">
                  <c:v>31959</c:v>
                </c:pt>
                <c:pt idx="8583">
                  <c:v>31960</c:v>
                </c:pt>
                <c:pt idx="8584">
                  <c:v>31961</c:v>
                </c:pt>
                <c:pt idx="8585">
                  <c:v>31962</c:v>
                </c:pt>
                <c:pt idx="8586">
                  <c:v>31963</c:v>
                </c:pt>
                <c:pt idx="8587">
                  <c:v>31964</c:v>
                </c:pt>
                <c:pt idx="8588">
                  <c:v>31965</c:v>
                </c:pt>
                <c:pt idx="8589">
                  <c:v>31966</c:v>
                </c:pt>
                <c:pt idx="8590">
                  <c:v>31967</c:v>
                </c:pt>
                <c:pt idx="8591">
                  <c:v>31968</c:v>
                </c:pt>
                <c:pt idx="8592">
                  <c:v>31969</c:v>
                </c:pt>
                <c:pt idx="8593">
                  <c:v>31970</c:v>
                </c:pt>
                <c:pt idx="8594">
                  <c:v>31971</c:v>
                </c:pt>
                <c:pt idx="8595">
                  <c:v>31972</c:v>
                </c:pt>
                <c:pt idx="8596">
                  <c:v>31973</c:v>
                </c:pt>
                <c:pt idx="8597">
                  <c:v>31974</c:v>
                </c:pt>
                <c:pt idx="8598">
                  <c:v>31975</c:v>
                </c:pt>
                <c:pt idx="8599">
                  <c:v>31976</c:v>
                </c:pt>
                <c:pt idx="8600">
                  <c:v>31977</c:v>
                </c:pt>
                <c:pt idx="8601">
                  <c:v>31978</c:v>
                </c:pt>
                <c:pt idx="8602">
                  <c:v>31979</c:v>
                </c:pt>
                <c:pt idx="8603">
                  <c:v>31980</c:v>
                </c:pt>
                <c:pt idx="8604">
                  <c:v>31981</c:v>
                </c:pt>
                <c:pt idx="8605">
                  <c:v>31982</c:v>
                </c:pt>
                <c:pt idx="8606">
                  <c:v>31983</c:v>
                </c:pt>
                <c:pt idx="8607">
                  <c:v>31984</c:v>
                </c:pt>
                <c:pt idx="8608">
                  <c:v>31985</c:v>
                </c:pt>
                <c:pt idx="8609">
                  <c:v>31986</c:v>
                </c:pt>
                <c:pt idx="8610">
                  <c:v>31987</c:v>
                </c:pt>
                <c:pt idx="8611">
                  <c:v>31988</c:v>
                </c:pt>
                <c:pt idx="8612">
                  <c:v>31989</c:v>
                </c:pt>
                <c:pt idx="8613">
                  <c:v>31990</c:v>
                </c:pt>
                <c:pt idx="8614">
                  <c:v>31991</c:v>
                </c:pt>
                <c:pt idx="8615">
                  <c:v>31992</c:v>
                </c:pt>
                <c:pt idx="8616">
                  <c:v>31993</c:v>
                </c:pt>
                <c:pt idx="8617">
                  <c:v>31994</c:v>
                </c:pt>
                <c:pt idx="8618">
                  <c:v>31995</c:v>
                </c:pt>
                <c:pt idx="8619">
                  <c:v>31996</c:v>
                </c:pt>
                <c:pt idx="8620">
                  <c:v>31997</c:v>
                </c:pt>
                <c:pt idx="8621">
                  <c:v>31998</c:v>
                </c:pt>
                <c:pt idx="8622">
                  <c:v>31999</c:v>
                </c:pt>
                <c:pt idx="8623">
                  <c:v>32000</c:v>
                </c:pt>
                <c:pt idx="8624">
                  <c:v>32001</c:v>
                </c:pt>
                <c:pt idx="8625">
                  <c:v>32002</c:v>
                </c:pt>
                <c:pt idx="8626">
                  <c:v>32003</c:v>
                </c:pt>
                <c:pt idx="8627">
                  <c:v>32004</c:v>
                </c:pt>
                <c:pt idx="8628">
                  <c:v>32005</c:v>
                </c:pt>
                <c:pt idx="8629">
                  <c:v>32006</c:v>
                </c:pt>
                <c:pt idx="8630">
                  <c:v>32007</c:v>
                </c:pt>
                <c:pt idx="8631">
                  <c:v>32008</c:v>
                </c:pt>
                <c:pt idx="8632">
                  <c:v>32009</c:v>
                </c:pt>
                <c:pt idx="8633">
                  <c:v>32010</c:v>
                </c:pt>
                <c:pt idx="8634">
                  <c:v>32011</c:v>
                </c:pt>
                <c:pt idx="8635">
                  <c:v>32012</c:v>
                </c:pt>
                <c:pt idx="8636">
                  <c:v>32013</c:v>
                </c:pt>
                <c:pt idx="8637">
                  <c:v>32014</c:v>
                </c:pt>
                <c:pt idx="8638">
                  <c:v>32015</c:v>
                </c:pt>
                <c:pt idx="8639">
                  <c:v>32016</c:v>
                </c:pt>
                <c:pt idx="8640">
                  <c:v>32017</c:v>
                </c:pt>
                <c:pt idx="8641">
                  <c:v>32018</c:v>
                </c:pt>
                <c:pt idx="8642">
                  <c:v>32019</c:v>
                </c:pt>
                <c:pt idx="8643">
                  <c:v>32020</c:v>
                </c:pt>
                <c:pt idx="8644">
                  <c:v>32021</c:v>
                </c:pt>
                <c:pt idx="8645">
                  <c:v>32022</c:v>
                </c:pt>
                <c:pt idx="8646">
                  <c:v>32023</c:v>
                </c:pt>
                <c:pt idx="8647">
                  <c:v>32024</c:v>
                </c:pt>
                <c:pt idx="8648">
                  <c:v>32025</c:v>
                </c:pt>
                <c:pt idx="8649">
                  <c:v>32026</c:v>
                </c:pt>
                <c:pt idx="8650">
                  <c:v>32027</c:v>
                </c:pt>
                <c:pt idx="8651">
                  <c:v>32028</c:v>
                </c:pt>
                <c:pt idx="8652">
                  <c:v>32029</c:v>
                </c:pt>
                <c:pt idx="8653">
                  <c:v>32030</c:v>
                </c:pt>
                <c:pt idx="8654">
                  <c:v>32031</c:v>
                </c:pt>
                <c:pt idx="8655">
                  <c:v>32032</c:v>
                </c:pt>
                <c:pt idx="8656">
                  <c:v>32033</c:v>
                </c:pt>
                <c:pt idx="8657">
                  <c:v>32034</c:v>
                </c:pt>
                <c:pt idx="8658">
                  <c:v>32035</c:v>
                </c:pt>
                <c:pt idx="8659">
                  <c:v>32036</c:v>
                </c:pt>
                <c:pt idx="8660">
                  <c:v>32037</c:v>
                </c:pt>
                <c:pt idx="8661">
                  <c:v>32038</c:v>
                </c:pt>
                <c:pt idx="8662">
                  <c:v>32039</c:v>
                </c:pt>
                <c:pt idx="8663">
                  <c:v>32040</c:v>
                </c:pt>
                <c:pt idx="8664">
                  <c:v>32041</c:v>
                </c:pt>
                <c:pt idx="8665">
                  <c:v>32042</c:v>
                </c:pt>
                <c:pt idx="8666">
                  <c:v>32043</c:v>
                </c:pt>
                <c:pt idx="8667">
                  <c:v>32044</c:v>
                </c:pt>
                <c:pt idx="8668">
                  <c:v>32045</c:v>
                </c:pt>
                <c:pt idx="8669">
                  <c:v>32046</c:v>
                </c:pt>
                <c:pt idx="8670">
                  <c:v>32047</c:v>
                </c:pt>
                <c:pt idx="8671">
                  <c:v>32048</c:v>
                </c:pt>
                <c:pt idx="8672">
                  <c:v>32049</c:v>
                </c:pt>
                <c:pt idx="8673">
                  <c:v>32050</c:v>
                </c:pt>
                <c:pt idx="8674">
                  <c:v>32051</c:v>
                </c:pt>
                <c:pt idx="8675">
                  <c:v>32052</c:v>
                </c:pt>
                <c:pt idx="8676">
                  <c:v>32053</c:v>
                </c:pt>
                <c:pt idx="8677">
                  <c:v>32054</c:v>
                </c:pt>
                <c:pt idx="8678">
                  <c:v>32055</c:v>
                </c:pt>
                <c:pt idx="8679">
                  <c:v>32056</c:v>
                </c:pt>
                <c:pt idx="8680">
                  <c:v>32057</c:v>
                </c:pt>
                <c:pt idx="8681">
                  <c:v>32058</c:v>
                </c:pt>
                <c:pt idx="8682">
                  <c:v>32059</c:v>
                </c:pt>
                <c:pt idx="8683">
                  <c:v>32060</c:v>
                </c:pt>
                <c:pt idx="8684">
                  <c:v>32061</c:v>
                </c:pt>
                <c:pt idx="8685">
                  <c:v>32062</c:v>
                </c:pt>
                <c:pt idx="8686">
                  <c:v>32063</c:v>
                </c:pt>
                <c:pt idx="8687">
                  <c:v>32064</c:v>
                </c:pt>
                <c:pt idx="8688">
                  <c:v>32065</c:v>
                </c:pt>
                <c:pt idx="8689">
                  <c:v>32066</c:v>
                </c:pt>
                <c:pt idx="8690">
                  <c:v>32067</c:v>
                </c:pt>
                <c:pt idx="8691">
                  <c:v>32068</c:v>
                </c:pt>
                <c:pt idx="8692">
                  <c:v>32069</c:v>
                </c:pt>
                <c:pt idx="8693">
                  <c:v>32070</c:v>
                </c:pt>
                <c:pt idx="8694">
                  <c:v>32071</c:v>
                </c:pt>
                <c:pt idx="8695">
                  <c:v>32072</c:v>
                </c:pt>
                <c:pt idx="8696">
                  <c:v>32073</c:v>
                </c:pt>
                <c:pt idx="8697">
                  <c:v>32074</c:v>
                </c:pt>
                <c:pt idx="8698">
                  <c:v>32075</c:v>
                </c:pt>
                <c:pt idx="8699">
                  <c:v>32076</c:v>
                </c:pt>
                <c:pt idx="8700">
                  <c:v>32077</c:v>
                </c:pt>
                <c:pt idx="8701">
                  <c:v>32078</c:v>
                </c:pt>
                <c:pt idx="8702">
                  <c:v>32079</c:v>
                </c:pt>
                <c:pt idx="8703">
                  <c:v>32080</c:v>
                </c:pt>
                <c:pt idx="8704">
                  <c:v>32081</c:v>
                </c:pt>
                <c:pt idx="8705">
                  <c:v>32082</c:v>
                </c:pt>
                <c:pt idx="8706">
                  <c:v>32083</c:v>
                </c:pt>
                <c:pt idx="8707">
                  <c:v>32084</c:v>
                </c:pt>
                <c:pt idx="8708">
                  <c:v>32085</c:v>
                </c:pt>
                <c:pt idx="8709">
                  <c:v>32086</c:v>
                </c:pt>
                <c:pt idx="8710">
                  <c:v>32087</c:v>
                </c:pt>
                <c:pt idx="8711">
                  <c:v>32088</c:v>
                </c:pt>
                <c:pt idx="8712">
                  <c:v>32089</c:v>
                </c:pt>
                <c:pt idx="8713">
                  <c:v>32090</c:v>
                </c:pt>
                <c:pt idx="8714">
                  <c:v>32091</c:v>
                </c:pt>
                <c:pt idx="8715">
                  <c:v>32092</c:v>
                </c:pt>
                <c:pt idx="8716">
                  <c:v>32093</c:v>
                </c:pt>
                <c:pt idx="8717">
                  <c:v>32094</c:v>
                </c:pt>
                <c:pt idx="8718">
                  <c:v>32095</c:v>
                </c:pt>
                <c:pt idx="8719">
                  <c:v>32096</c:v>
                </c:pt>
                <c:pt idx="8720">
                  <c:v>32097</c:v>
                </c:pt>
                <c:pt idx="8721">
                  <c:v>32098</c:v>
                </c:pt>
                <c:pt idx="8722">
                  <c:v>32099</c:v>
                </c:pt>
                <c:pt idx="8723">
                  <c:v>32100</c:v>
                </c:pt>
                <c:pt idx="8724">
                  <c:v>32101</c:v>
                </c:pt>
                <c:pt idx="8725">
                  <c:v>32102</c:v>
                </c:pt>
                <c:pt idx="8726">
                  <c:v>32103</c:v>
                </c:pt>
                <c:pt idx="8727">
                  <c:v>32104</c:v>
                </c:pt>
                <c:pt idx="8728">
                  <c:v>32105</c:v>
                </c:pt>
                <c:pt idx="8729">
                  <c:v>32106</c:v>
                </c:pt>
                <c:pt idx="8730">
                  <c:v>32107</c:v>
                </c:pt>
                <c:pt idx="8731">
                  <c:v>32108</c:v>
                </c:pt>
                <c:pt idx="8732">
                  <c:v>32109</c:v>
                </c:pt>
                <c:pt idx="8733">
                  <c:v>32110</c:v>
                </c:pt>
                <c:pt idx="8734">
                  <c:v>32111</c:v>
                </c:pt>
                <c:pt idx="8735">
                  <c:v>32112</c:v>
                </c:pt>
                <c:pt idx="8736">
                  <c:v>32113</c:v>
                </c:pt>
                <c:pt idx="8737">
                  <c:v>32114</c:v>
                </c:pt>
                <c:pt idx="8738">
                  <c:v>32115</c:v>
                </c:pt>
                <c:pt idx="8739">
                  <c:v>32116</c:v>
                </c:pt>
                <c:pt idx="8740">
                  <c:v>32117</c:v>
                </c:pt>
                <c:pt idx="8741">
                  <c:v>32118</c:v>
                </c:pt>
                <c:pt idx="8742">
                  <c:v>32119</c:v>
                </c:pt>
                <c:pt idx="8743">
                  <c:v>32120</c:v>
                </c:pt>
                <c:pt idx="8744">
                  <c:v>32121</c:v>
                </c:pt>
                <c:pt idx="8745">
                  <c:v>32122</c:v>
                </c:pt>
                <c:pt idx="8746">
                  <c:v>32123</c:v>
                </c:pt>
                <c:pt idx="8747">
                  <c:v>32124</c:v>
                </c:pt>
                <c:pt idx="8748">
                  <c:v>32125</c:v>
                </c:pt>
                <c:pt idx="8749">
                  <c:v>32126</c:v>
                </c:pt>
                <c:pt idx="8750">
                  <c:v>32127</c:v>
                </c:pt>
                <c:pt idx="8751">
                  <c:v>32128</c:v>
                </c:pt>
                <c:pt idx="8752">
                  <c:v>32129</c:v>
                </c:pt>
                <c:pt idx="8753">
                  <c:v>32130</c:v>
                </c:pt>
                <c:pt idx="8754">
                  <c:v>32131</c:v>
                </c:pt>
                <c:pt idx="8755">
                  <c:v>32132</c:v>
                </c:pt>
                <c:pt idx="8756">
                  <c:v>32133</c:v>
                </c:pt>
                <c:pt idx="8757">
                  <c:v>32134</c:v>
                </c:pt>
                <c:pt idx="8758">
                  <c:v>32135</c:v>
                </c:pt>
                <c:pt idx="8759">
                  <c:v>32136</c:v>
                </c:pt>
                <c:pt idx="8760">
                  <c:v>32137</c:v>
                </c:pt>
                <c:pt idx="8761">
                  <c:v>32138</c:v>
                </c:pt>
                <c:pt idx="8762">
                  <c:v>32139</c:v>
                </c:pt>
                <c:pt idx="8763">
                  <c:v>32140</c:v>
                </c:pt>
                <c:pt idx="8764">
                  <c:v>32141</c:v>
                </c:pt>
                <c:pt idx="8765">
                  <c:v>32142</c:v>
                </c:pt>
                <c:pt idx="8766">
                  <c:v>32143</c:v>
                </c:pt>
                <c:pt idx="8767">
                  <c:v>32144</c:v>
                </c:pt>
                <c:pt idx="8768">
                  <c:v>32145</c:v>
                </c:pt>
                <c:pt idx="8769">
                  <c:v>32146</c:v>
                </c:pt>
                <c:pt idx="8770">
                  <c:v>32147</c:v>
                </c:pt>
                <c:pt idx="8771">
                  <c:v>32148</c:v>
                </c:pt>
                <c:pt idx="8772">
                  <c:v>32149</c:v>
                </c:pt>
                <c:pt idx="8773">
                  <c:v>32150</c:v>
                </c:pt>
                <c:pt idx="8774">
                  <c:v>32151</c:v>
                </c:pt>
                <c:pt idx="8775">
                  <c:v>32152</c:v>
                </c:pt>
                <c:pt idx="8776">
                  <c:v>32153</c:v>
                </c:pt>
                <c:pt idx="8777">
                  <c:v>32154</c:v>
                </c:pt>
                <c:pt idx="8778">
                  <c:v>32155</c:v>
                </c:pt>
                <c:pt idx="8779">
                  <c:v>32156</c:v>
                </c:pt>
                <c:pt idx="8780">
                  <c:v>32157</c:v>
                </c:pt>
                <c:pt idx="8781">
                  <c:v>32158</c:v>
                </c:pt>
                <c:pt idx="8782">
                  <c:v>32159</c:v>
                </c:pt>
                <c:pt idx="8783">
                  <c:v>32160</c:v>
                </c:pt>
                <c:pt idx="8784">
                  <c:v>32161</c:v>
                </c:pt>
                <c:pt idx="8785">
                  <c:v>32162</c:v>
                </c:pt>
                <c:pt idx="8786">
                  <c:v>32163</c:v>
                </c:pt>
                <c:pt idx="8787">
                  <c:v>32164</c:v>
                </c:pt>
                <c:pt idx="8788">
                  <c:v>32165</c:v>
                </c:pt>
                <c:pt idx="8789">
                  <c:v>32166</c:v>
                </c:pt>
                <c:pt idx="8790">
                  <c:v>32167</c:v>
                </c:pt>
                <c:pt idx="8791">
                  <c:v>32168</c:v>
                </c:pt>
                <c:pt idx="8792">
                  <c:v>32169</c:v>
                </c:pt>
                <c:pt idx="8793">
                  <c:v>32170</c:v>
                </c:pt>
                <c:pt idx="8794">
                  <c:v>32171</c:v>
                </c:pt>
                <c:pt idx="8795">
                  <c:v>32172</c:v>
                </c:pt>
                <c:pt idx="8796">
                  <c:v>32173</c:v>
                </c:pt>
                <c:pt idx="8797">
                  <c:v>32174</c:v>
                </c:pt>
                <c:pt idx="8798">
                  <c:v>32175</c:v>
                </c:pt>
                <c:pt idx="8799">
                  <c:v>32176</c:v>
                </c:pt>
                <c:pt idx="8800">
                  <c:v>32177</c:v>
                </c:pt>
                <c:pt idx="8801">
                  <c:v>32178</c:v>
                </c:pt>
                <c:pt idx="8802">
                  <c:v>32179</c:v>
                </c:pt>
                <c:pt idx="8803">
                  <c:v>32180</c:v>
                </c:pt>
                <c:pt idx="8804">
                  <c:v>32181</c:v>
                </c:pt>
                <c:pt idx="8805">
                  <c:v>32182</c:v>
                </c:pt>
                <c:pt idx="8806">
                  <c:v>32183</c:v>
                </c:pt>
                <c:pt idx="8807">
                  <c:v>32184</c:v>
                </c:pt>
                <c:pt idx="8808">
                  <c:v>32185</c:v>
                </c:pt>
                <c:pt idx="8809">
                  <c:v>32186</c:v>
                </c:pt>
                <c:pt idx="8810">
                  <c:v>32187</c:v>
                </c:pt>
                <c:pt idx="8811">
                  <c:v>32188</c:v>
                </c:pt>
                <c:pt idx="8812">
                  <c:v>32189</c:v>
                </c:pt>
                <c:pt idx="8813">
                  <c:v>32190</c:v>
                </c:pt>
                <c:pt idx="8814">
                  <c:v>32191</c:v>
                </c:pt>
                <c:pt idx="8815">
                  <c:v>32192</c:v>
                </c:pt>
                <c:pt idx="8816">
                  <c:v>32193</c:v>
                </c:pt>
                <c:pt idx="8817">
                  <c:v>32194</c:v>
                </c:pt>
                <c:pt idx="8818">
                  <c:v>32195</c:v>
                </c:pt>
                <c:pt idx="8819">
                  <c:v>32196</c:v>
                </c:pt>
                <c:pt idx="8820">
                  <c:v>32197</c:v>
                </c:pt>
                <c:pt idx="8821">
                  <c:v>32198</c:v>
                </c:pt>
                <c:pt idx="8822">
                  <c:v>32199</c:v>
                </c:pt>
                <c:pt idx="8823">
                  <c:v>32200</c:v>
                </c:pt>
                <c:pt idx="8824">
                  <c:v>32201</c:v>
                </c:pt>
                <c:pt idx="8825">
                  <c:v>32202</c:v>
                </c:pt>
                <c:pt idx="8826">
                  <c:v>32203</c:v>
                </c:pt>
                <c:pt idx="8827">
                  <c:v>32204</c:v>
                </c:pt>
                <c:pt idx="8828">
                  <c:v>32205</c:v>
                </c:pt>
                <c:pt idx="8829">
                  <c:v>32206</c:v>
                </c:pt>
                <c:pt idx="8830">
                  <c:v>32207</c:v>
                </c:pt>
                <c:pt idx="8831">
                  <c:v>32208</c:v>
                </c:pt>
                <c:pt idx="8832">
                  <c:v>32209</c:v>
                </c:pt>
                <c:pt idx="8833">
                  <c:v>32210</c:v>
                </c:pt>
                <c:pt idx="8834">
                  <c:v>32211</c:v>
                </c:pt>
                <c:pt idx="8835">
                  <c:v>32212</c:v>
                </c:pt>
                <c:pt idx="8836">
                  <c:v>32213</c:v>
                </c:pt>
                <c:pt idx="8837">
                  <c:v>32214</c:v>
                </c:pt>
                <c:pt idx="8838">
                  <c:v>32215</c:v>
                </c:pt>
                <c:pt idx="8839">
                  <c:v>32216</c:v>
                </c:pt>
                <c:pt idx="8840">
                  <c:v>32217</c:v>
                </c:pt>
                <c:pt idx="8841">
                  <c:v>32218</c:v>
                </c:pt>
                <c:pt idx="8842">
                  <c:v>32219</c:v>
                </c:pt>
                <c:pt idx="8843">
                  <c:v>32220</c:v>
                </c:pt>
                <c:pt idx="8844">
                  <c:v>32221</c:v>
                </c:pt>
                <c:pt idx="8845">
                  <c:v>32222</c:v>
                </c:pt>
                <c:pt idx="8846">
                  <c:v>32223</c:v>
                </c:pt>
                <c:pt idx="8847">
                  <c:v>32224</c:v>
                </c:pt>
                <c:pt idx="8848">
                  <c:v>32225</c:v>
                </c:pt>
                <c:pt idx="8849">
                  <c:v>32226</c:v>
                </c:pt>
                <c:pt idx="8850">
                  <c:v>32227</c:v>
                </c:pt>
                <c:pt idx="8851">
                  <c:v>32228</c:v>
                </c:pt>
                <c:pt idx="8852">
                  <c:v>32229</c:v>
                </c:pt>
                <c:pt idx="8853">
                  <c:v>32230</c:v>
                </c:pt>
                <c:pt idx="8854">
                  <c:v>32231</c:v>
                </c:pt>
                <c:pt idx="8855">
                  <c:v>32232</c:v>
                </c:pt>
                <c:pt idx="8856">
                  <c:v>32233</c:v>
                </c:pt>
                <c:pt idx="8857">
                  <c:v>32234</c:v>
                </c:pt>
                <c:pt idx="8858">
                  <c:v>32235</c:v>
                </c:pt>
                <c:pt idx="8859">
                  <c:v>32236</c:v>
                </c:pt>
                <c:pt idx="8860">
                  <c:v>32237</c:v>
                </c:pt>
                <c:pt idx="8861">
                  <c:v>32238</c:v>
                </c:pt>
                <c:pt idx="8862">
                  <c:v>32239</c:v>
                </c:pt>
                <c:pt idx="8863">
                  <c:v>32240</c:v>
                </c:pt>
                <c:pt idx="8864">
                  <c:v>32241</c:v>
                </c:pt>
                <c:pt idx="8865">
                  <c:v>32242</c:v>
                </c:pt>
                <c:pt idx="8866">
                  <c:v>32243</c:v>
                </c:pt>
                <c:pt idx="8867">
                  <c:v>32244</c:v>
                </c:pt>
                <c:pt idx="8868">
                  <c:v>32245</c:v>
                </c:pt>
                <c:pt idx="8869">
                  <c:v>32246</c:v>
                </c:pt>
                <c:pt idx="8870">
                  <c:v>32247</c:v>
                </c:pt>
                <c:pt idx="8871">
                  <c:v>32248</c:v>
                </c:pt>
                <c:pt idx="8872">
                  <c:v>32249</c:v>
                </c:pt>
                <c:pt idx="8873">
                  <c:v>32250</c:v>
                </c:pt>
                <c:pt idx="8874">
                  <c:v>32251</c:v>
                </c:pt>
                <c:pt idx="8875">
                  <c:v>32252</c:v>
                </c:pt>
                <c:pt idx="8876">
                  <c:v>32253</c:v>
                </c:pt>
                <c:pt idx="8877">
                  <c:v>32254</c:v>
                </c:pt>
                <c:pt idx="8878">
                  <c:v>32255</c:v>
                </c:pt>
                <c:pt idx="8879">
                  <c:v>32256</c:v>
                </c:pt>
                <c:pt idx="8880">
                  <c:v>32257</c:v>
                </c:pt>
                <c:pt idx="8881">
                  <c:v>32258</c:v>
                </c:pt>
                <c:pt idx="8882">
                  <c:v>32259</c:v>
                </c:pt>
                <c:pt idx="8883">
                  <c:v>32260</c:v>
                </c:pt>
                <c:pt idx="8884">
                  <c:v>32261</c:v>
                </c:pt>
                <c:pt idx="8885">
                  <c:v>32262</c:v>
                </c:pt>
                <c:pt idx="8886">
                  <c:v>32263</c:v>
                </c:pt>
                <c:pt idx="8887">
                  <c:v>32264</c:v>
                </c:pt>
                <c:pt idx="8888">
                  <c:v>32265</c:v>
                </c:pt>
                <c:pt idx="8889">
                  <c:v>32266</c:v>
                </c:pt>
                <c:pt idx="8890">
                  <c:v>32267</c:v>
                </c:pt>
                <c:pt idx="8891">
                  <c:v>32268</c:v>
                </c:pt>
                <c:pt idx="8892">
                  <c:v>32269</c:v>
                </c:pt>
                <c:pt idx="8893">
                  <c:v>32270</c:v>
                </c:pt>
                <c:pt idx="8894">
                  <c:v>32271</c:v>
                </c:pt>
                <c:pt idx="8895">
                  <c:v>32272</c:v>
                </c:pt>
                <c:pt idx="8896">
                  <c:v>32273</c:v>
                </c:pt>
                <c:pt idx="8897">
                  <c:v>32274</c:v>
                </c:pt>
                <c:pt idx="8898">
                  <c:v>32275</c:v>
                </c:pt>
                <c:pt idx="8899">
                  <c:v>32276</c:v>
                </c:pt>
                <c:pt idx="8900">
                  <c:v>32277</c:v>
                </c:pt>
                <c:pt idx="8901">
                  <c:v>32278</c:v>
                </c:pt>
                <c:pt idx="8902">
                  <c:v>32279</c:v>
                </c:pt>
                <c:pt idx="8903">
                  <c:v>32280</c:v>
                </c:pt>
                <c:pt idx="8904">
                  <c:v>32281</c:v>
                </c:pt>
                <c:pt idx="8905">
                  <c:v>32282</c:v>
                </c:pt>
                <c:pt idx="8906">
                  <c:v>32283</c:v>
                </c:pt>
                <c:pt idx="8907">
                  <c:v>32284</c:v>
                </c:pt>
                <c:pt idx="8908">
                  <c:v>32285</c:v>
                </c:pt>
                <c:pt idx="8909">
                  <c:v>32286</c:v>
                </c:pt>
                <c:pt idx="8910">
                  <c:v>32287</c:v>
                </c:pt>
                <c:pt idx="8911">
                  <c:v>32288</c:v>
                </c:pt>
                <c:pt idx="8912">
                  <c:v>32289</c:v>
                </c:pt>
                <c:pt idx="8913">
                  <c:v>32290</c:v>
                </c:pt>
                <c:pt idx="8914">
                  <c:v>32291</c:v>
                </c:pt>
                <c:pt idx="8915">
                  <c:v>32292</c:v>
                </c:pt>
                <c:pt idx="8916">
                  <c:v>32293</c:v>
                </c:pt>
                <c:pt idx="8917">
                  <c:v>32294</c:v>
                </c:pt>
                <c:pt idx="8918">
                  <c:v>32295</c:v>
                </c:pt>
                <c:pt idx="8919">
                  <c:v>32296</c:v>
                </c:pt>
                <c:pt idx="8920">
                  <c:v>32297</c:v>
                </c:pt>
                <c:pt idx="8921">
                  <c:v>32298</c:v>
                </c:pt>
                <c:pt idx="8922">
                  <c:v>32299</c:v>
                </c:pt>
                <c:pt idx="8923">
                  <c:v>32300</c:v>
                </c:pt>
                <c:pt idx="8924">
                  <c:v>32301</c:v>
                </c:pt>
                <c:pt idx="8925">
                  <c:v>32302</c:v>
                </c:pt>
                <c:pt idx="8926">
                  <c:v>32303</c:v>
                </c:pt>
                <c:pt idx="8927">
                  <c:v>32304</c:v>
                </c:pt>
                <c:pt idx="8928">
                  <c:v>32305</c:v>
                </c:pt>
                <c:pt idx="8929">
                  <c:v>32306</c:v>
                </c:pt>
                <c:pt idx="8930">
                  <c:v>32307</c:v>
                </c:pt>
                <c:pt idx="8931">
                  <c:v>32308</c:v>
                </c:pt>
                <c:pt idx="8932">
                  <c:v>32309</c:v>
                </c:pt>
                <c:pt idx="8933">
                  <c:v>32310</c:v>
                </c:pt>
                <c:pt idx="8934">
                  <c:v>32311</c:v>
                </c:pt>
                <c:pt idx="8935">
                  <c:v>32312</c:v>
                </c:pt>
                <c:pt idx="8936">
                  <c:v>32313</c:v>
                </c:pt>
                <c:pt idx="8937">
                  <c:v>32314</c:v>
                </c:pt>
                <c:pt idx="8938">
                  <c:v>32315</c:v>
                </c:pt>
                <c:pt idx="8939">
                  <c:v>32316</c:v>
                </c:pt>
                <c:pt idx="8940">
                  <c:v>32317</c:v>
                </c:pt>
                <c:pt idx="8941">
                  <c:v>32318</c:v>
                </c:pt>
                <c:pt idx="8942">
                  <c:v>32319</c:v>
                </c:pt>
                <c:pt idx="8943">
                  <c:v>32320</c:v>
                </c:pt>
                <c:pt idx="8944">
                  <c:v>32321</c:v>
                </c:pt>
                <c:pt idx="8945">
                  <c:v>32322</c:v>
                </c:pt>
                <c:pt idx="8946">
                  <c:v>32323</c:v>
                </c:pt>
                <c:pt idx="8947">
                  <c:v>32324</c:v>
                </c:pt>
                <c:pt idx="8948">
                  <c:v>32325</c:v>
                </c:pt>
                <c:pt idx="8949">
                  <c:v>32326</c:v>
                </c:pt>
                <c:pt idx="8950">
                  <c:v>32327</c:v>
                </c:pt>
                <c:pt idx="8951">
                  <c:v>32328</c:v>
                </c:pt>
                <c:pt idx="8952">
                  <c:v>32329</c:v>
                </c:pt>
                <c:pt idx="8953">
                  <c:v>32330</c:v>
                </c:pt>
                <c:pt idx="8954">
                  <c:v>32331</c:v>
                </c:pt>
                <c:pt idx="8955">
                  <c:v>32332</c:v>
                </c:pt>
                <c:pt idx="8956">
                  <c:v>32333</c:v>
                </c:pt>
                <c:pt idx="8957">
                  <c:v>32334</c:v>
                </c:pt>
                <c:pt idx="8958">
                  <c:v>32335</c:v>
                </c:pt>
                <c:pt idx="8959">
                  <c:v>32336</c:v>
                </c:pt>
                <c:pt idx="8960">
                  <c:v>32337</c:v>
                </c:pt>
                <c:pt idx="8961">
                  <c:v>32338</c:v>
                </c:pt>
                <c:pt idx="8962">
                  <c:v>32339</c:v>
                </c:pt>
                <c:pt idx="8963">
                  <c:v>32340</c:v>
                </c:pt>
                <c:pt idx="8964">
                  <c:v>32341</c:v>
                </c:pt>
                <c:pt idx="8965">
                  <c:v>32342</c:v>
                </c:pt>
                <c:pt idx="8966">
                  <c:v>32343</c:v>
                </c:pt>
                <c:pt idx="8967">
                  <c:v>32344</c:v>
                </c:pt>
                <c:pt idx="8968">
                  <c:v>32345</c:v>
                </c:pt>
                <c:pt idx="8969">
                  <c:v>32346</c:v>
                </c:pt>
                <c:pt idx="8970">
                  <c:v>32347</c:v>
                </c:pt>
                <c:pt idx="8971">
                  <c:v>32348</c:v>
                </c:pt>
                <c:pt idx="8972">
                  <c:v>32349</c:v>
                </c:pt>
                <c:pt idx="8973">
                  <c:v>32350</c:v>
                </c:pt>
                <c:pt idx="8974">
                  <c:v>32351</c:v>
                </c:pt>
                <c:pt idx="8975">
                  <c:v>32352</c:v>
                </c:pt>
                <c:pt idx="8976">
                  <c:v>32353</c:v>
                </c:pt>
                <c:pt idx="8977">
                  <c:v>32354</c:v>
                </c:pt>
                <c:pt idx="8978">
                  <c:v>32355</c:v>
                </c:pt>
                <c:pt idx="8979">
                  <c:v>32356</c:v>
                </c:pt>
                <c:pt idx="8980">
                  <c:v>32357</c:v>
                </c:pt>
                <c:pt idx="8981">
                  <c:v>32358</c:v>
                </c:pt>
                <c:pt idx="8982">
                  <c:v>32359</c:v>
                </c:pt>
                <c:pt idx="8983">
                  <c:v>32360</c:v>
                </c:pt>
                <c:pt idx="8984">
                  <c:v>32361</c:v>
                </c:pt>
                <c:pt idx="8985">
                  <c:v>32362</c:v>
                </c:pt>
                <c:pt idx="8986">
                  <c:v>32363</c:v>
                </c:pt>
                <c:pt idx="8987">
                  <c:v>32364</c:v>
                </c:pt>
                <c:pt idx="8988">
                  <c:v>32365</c:v>
                </c:pt>
                <c:pt idx="8989">
                  <c:v>32366</c:v>
                </c:pt>
                <c:pt idx="8990">
                  <c:v>32367</c:v>
                </c:pt>
                <c:pt idx="8991">
                  <c:v>32368</c:v>
                </c:pt>
                <c:pt idx="8992">
                  <c:v>32369</c:v>
                </c:pt>
                <c:pt idx="8993">
                  <c:v>32370</c:v>
                </c:pt>
                <c:pt idx="8994">
                  <c:v>32371</c:v>
                </c:pt>
                <c:pt idx="8995">
                  <c:v>32372</c:v>
                </c:pt>
                <c:pt idx="8996">
                  <c:v>32373</c:v>
                </c:pt>
                <c:pt idx="8997">
                  <c:v>32374</c:v>
                </c:pt>
                <c:pt idx="8998">
                  <c:v>32375</c:v>
                </c:pt>
                <c:pt idx="8999">
                  <c:v>32376</c:v>
                </c:pt>
                <c:pt idx="9000">
                  <c:v>32377</c:v>
                </c:pt>
                <c:pt idx="9001">
                  <c:v>32378</c:v>
                </c:pt>
                <c:pt idx="9002">
                  <c:v>32379</c:v>
                </c:pt>
                <c:pt idx="9003">
                  <c:v>32380</c:v>
                </c:pt>
                <c:pt idx="9004">
                  <c:v>32381</c:v>
                </c:pt>
                <c:pt idx="9005">
                  <c:v>32382</c:v>
                </c:pt>
                <c:pt idx="9006">
                  <c:v>32383</c:v>
                </c:pt>
                <c:pt idx="9007">
                  <c:v>32384</c:v>
                </c:pt>
                <c:pt idx="9008">
                  <c:v>32385</c:v>
                </c:pt>
                <c:pt idx="9009">
                  <c:v>32386</c:v>
                </c:pt>
                <c:pt idx="9010">
                  <c:v>32387</c:v>
                </c:pt>
                <c:pt idx="9011">
                  <c:v>32388</c:v>
                </c:pt>
                <c:pt idx="9012">
                  <c:v>32389</c:v>
                </c:pt>
                <c:pt idx="9013">
                  <c:v>32390</c:v>
                </c:pt>
                <c:pt idx="9014">
                  <c:v>32391</c:v>
                </c:pt>
                <c:pt idx="9015">
                  <c:v>32392</c:v>
                </c:pt>
                <c:pt idx="9016">
                  <c:v>32393</c:v>
                </c:pt>
                <c:pt idx="9017">
                  <c:v>32394</c:v>
                </c:pt>
                <c:pt idx="9018">
                  <c:v>32395</c:v>
                </c:pt>
                <c:pt idx="9019">
                  <c:v>32396</c:v>
                </c:pt>
                <c:pt idx="9020">
                  <c:v>32397</c:v>
                </c:pt>
                <c:pt idx="9021">
                  <c:v>32398</c:v>
                </c:pt>
                <c:pt idx="9022">
                  <c:v>32399</c:v>
                </c:pt>
                <c:pt idx="9023">
                  <c:v>32400</c:v>
                </c:pt>
                <c:pt idx="9024">
                  <c:v>32401</c:v>
                </c:pt>
                <c:pt idx="9025">
                  <c:v>32402</c:v>
                </c:pt>
                <c:pt idx="9026">
                  <c:v>32403</c:v>
                </c:pt>
                <c:pt idx="9027">
                  <c:v>32404</c:v>
                </c:pt>
                <c:pt idx="9028">
                  <c:v>32405</c:v>
                </c:pt>
                <c:pt idx="9029">
                  <c:v>32406</c:v>
                </c:pt>
                <c:pt idx="9030">
                  <c:v>32407</c:v>
                </c:pt>
                <c:pt idx="9031">
                  <c:v>32408</c:v>
                </c:pt>
                <c:pt idx="9032">
                  <c:v>32409</c:v>
                </c:pt>
                <c:pt idx="9033">
                  <c:v>32410</c:v>
                </c:pt>
                <c:pt idx="9034">
                  <c:v>32411</c:v>
                </c:pt>
                <c:pt idx="9035">
                  <c:v>32412</c:v>
                </c:pt>
                <c:pt idx="9036">
                  <c:v>32413</c:v>
                </c:pt>
                <c:pt idx="9037">
                  <c:v>32414</c:v>
                </c:pt>
                <c:pt idx="9038">
                  <c:v>32415</c:v>
                </c:pt>
                <c:pt idx="9039">
                  <c:v>32416</c:v>
                </c:pt>
                <c:pt idx="9040">
                  <c:v>32417</c:v>
                </c:pt>
                <c:pt idx="9041">
                  <c:v>32418</c:v>
                </c:pt>
                <c:pt idx="9042">
                  <c:v>32419</c:v>
                </c:pt>
                <c:pt idx="9043">
                  <c:v>32420</c:v>
                </c:pt>
                <c:pt idx="9044">
                  <c:v>32421</c:v>
                </c:pt>
                <c:pt idx="9045">
                  <c:v>32422</c:v>
                </c:pt>
                <c:pt idx="9046">
                  <c:v>32423</c:v>
                </c:pt>
                <c:pt idx="9047">
                  <c:v>32424</c:v>
                </c:pt>
                <c:pt idx="9048">
                  <c:v>32425</c:v>
                </c:pt>
                <c:pt idx="9049">
                  <c:v>32426</c:v>
                </c:pt>
                <c:pt idx="9050">
                  <c:v>32427</c:v>
                </c:pt>
                <c:pt idx="9051">
                  <c:v>32428</c:v>
                </c:pt>
                <c:pt idx="9052">
                  <c:v>32429</c:v>
                </c:pt>
                <c:pt idx="9053">
                  <c:v>32430</c:v>
                </c:pt>
                <c:pt idx="9054">
                  <c:v>32431</c:v>
                </c:pt>
                <c:pt idx="9055">
                  <c:v>32432</c:v>
                </c:pt>
                <c:pt idx="9056">
                  <c:v>32433</c:v>
                </c:pt>
                <c:pt idx="9057">
                  <c:v>32434</c:v>
                </c:pt>
                <c:pt idx="9058">
                  <c:v>32435</c:v>
                </c:pt>
                <c:pt idx="9059">
                  <c:v>32436</c:v>
                </c:pt>
                <c:pt idx="9060">
                  <c:v>32437</c:v>
                </c:pt>
                <c:pt idx="9061">
                  <c:v>32438</c:v>
                </c:pt>
                <c:pt idx="9062">
                  <c:v>32439</c:v>
                </c:pt>
                <c:pt idx="9063">
                  <c:v>32440</c:v>
                </c:pt>
                <c:pt idx="9064">
                  <c:v>32441</c:v>
                </c:pt>
                <c:pt idx="9065">
                  <c:v>32442</c:v>
                </c:pt>
                <c:pt idx="9066">
                  <c:v>32443</c:v>
                </c:pt>
                <c:pt idx="9067">
                  <c:v>32444</c:v>
                </c:pt>
                <c:pt idx="9068">
                  <c:v>32445</c:v>
                </c:pt>
                <c:pt idx="9069">
                  <c:v>32446</c:v>
                </c:pt>
                <c:pt idx="9070">
                  <c:v>32447</c:v>
                </c:pt>
                <c:pt idx="9071">
                  <c:v>32448</c:v>
                </c:pt>
                <c:pt idx="9072">
                  <c:v>32449</c:v>
                </c:pt>
                <c:pt idx="9073">
                  <c:v>32450</c:v>
                </c:pt>
                <c:pt idx="9074">
                  <c:v>32451</c:v>
                </c:pt>
                <c:pt idx="9075">
                  <c:v>32452</c:v>
                </c:pt>
                <c:pt idx="9076">
                  <c:v>32453</c:v>
                </c:pt>
                <c:pt idx="9077">
                  <c:v>32454</c:v>
                </c:pt>
                <c:pt idx="9078">
                  <c:v>32455</c:v>
                </c:pt>
                <c:pt idx="9079">
                  <c:v>32456</c:v>
                </c:pt>
                <c:pt idx="9080">
                  <c:v>32457</c:v>
                </c:pt>
                <c:pt idx="9081">
                  <c:v>32458</c:v>
                </c:pt>
                <c:pt idx="9082">
                  <c:v>32459</c:v>
                </c:pt>
                <c:pt idx="9083">
                  <c:v>32460</c:v>
                </c:pt>
                <c:pt idx="9084">
                  <c:v>32461</c:v>
                </c:pt>
                <c:pt idx="9085">
                  <c:v>32462</c:v>
                </c:pt>
                <c:pt idx="9086">
                  <c:v>32463</c:v>
                </c:pt>
                <c:pt idx="9087">
                  <c:v>32464</c:v>
                </c:pt>
                <c:pt idx="9088">
                  <c:v>32465</c:v>
                </c:pt>
                <c:pt idx="9089">
                  <c:v>32466</c:v>
                </c:pt>
                <c:pt idx="9090">
                  <c:v>32467</c:v>
                </c:pt>
                <c:pt idx="9091">
                  <c:v>32468</c:v>
                </c:pt>
                <c:pt idx="9092">
                  <c:v>32469</c:v>
                </c:pt>
                <c:pt idx="9093">
                  <c:v>32470</c:v>
                </c:pt>
                <c:pt idx="9094">
                  <c:v>32471</c:v>
                </c:pt>
                <c:pt idx="9095">
                  <c:v>32472</c:v>
                </c:pt>
                <c:pt idx="9096">
                  <c:v>32473</c:v>
                </c:pt>
                <c:pt idx="9097">
                  <c:v>32474</c:v>
                </c:pt>
                <c:pt idx="9098">
                  <c:v>32475</c:v>
                </c:pt>
                <c:pt idx="9099">
                  <c:v>32476</c:v>
                </c:pt>
                <c:pt idx="9100">
                  <c:v>32477</c:v>
                </c:pt>
                <c:pt idx="9101">
                  <c:v>32478</c:v>
                </c:pt>
                <c:pt idx="9102">
                  <c:v>32479</c:v>
                </c:pt>
                <c:pt idx="9103">
                  <c:v>32480</c:v>
                </c:pt>
                <c:pt idx="9104">
                  <c:v>32481</c:v>
                </c:pt>
                <c:pt idx="9105">
                  <c:v>32482</c:v>
                </c:pt>
                <c:pt idx="9106">
                  <c:v>32483</c:v>
                </c:pt>
                <c:pt idx="9107">
                  <c:v>32484</c:v>
                </c:pt>
                <c:pt idx="9108">
                  <c:v>32485</c:v>
                </c:pt>
                <c:pt idx="9109">
                  <c:v>32486</c:v>
                </c:pt>
                <c:pt idx="9110">
                  <c:v>32487</c:v>
                </c:pt>
                <c:pt idx="9111">
                  <c:v>32488</c:v>
                </c:pt>
                <c:pt idx="9112">
                  <c:v>32489</c:v>
                </c:pt>
                <c:pt idx="9113">
                  <c:v>32490</c:v>
                </c:pt>
                <c:pt idx="9114">
                  <c:v>32491</c:v>
                </c:pt>
                <c:pt idx="9115">
                  <c:v>32492</c:v>
                </c:pt>
                <c:pt idx="9116">
                  <c:v>32493</c:v>
                </c:pt>
                <c:pt idx="9117">
                  <c:v>32494</c:v>
                </c:pt>
                <c:pt idx="9118">
                  <c:v>32495</c:v>
                </c:pt>
                <c:pt idx="9119">
                  <c:v>32496</c:v>
                </c:pt>
                <c:pt idx="9120">
                  <c:v>32497</c:v>
                </c:pt>
                <c:pt idx="9121">
                  <c:v>32498</c:v>
                </c:pt>
                <c:pt idx="9122">
                  <c:v>32499</c:v>
                </c:pt>
                <c:pt idx="9123">
                  <c:v>32500</c:v>
                </c:pt>
                <c:pt idx="9124">
                  <c:v>32501</c:v>
                </c:pt>
                <c:pt idx="9125">
                  <c:v>32502</c:v>
                </c:pt>
                <c:pt idx="9126">
                  <c:v>32503</c:v>
                </c:pt>
                <c:pt idx="9127">
                  <c:v>32504</c:v>
                </c:pt>
                <c:pt idx="9128">
                  <c:v>32505</c:v>
                </c:pt>
                <c:pt idx="9129">
                  <c:v>32506</c:v>
                </c:pt>
                <c:pt idx="9130">
                  <c:v>32507</c:v>
                </c:pt>
                <c:pt idx="9131">
                  <c:v>32508</c:v>
                </c:pt>
                <c:pt idx="9132">
                  <c:v>32509</c:v>
                </c:pt>
                <c:pt idx="9133">
                  <c:v>32510</c:v>
                </c:pt>
                <c:pt idx="9134">
                  <c:v>32511</c:v>
                </c:pt>
                <c:pt idx="9135">
                  <c:v>32512</c:v>
                </c:pt>
                <c:pt idx="9136">
                  <c:v>32513</c:v>
                </c:pt>
                <c:pt idx="9137">
                  <c:v>32514</c:v>
                </c:pt>
                <c:pt idx="9138">
                  <c:v>32515</c:v>
                </c:pt>
                <c:pt idx="9139">
                  <c:v>32516</c:v>
                </c:pt>
                <c:pt idx="9140">
                  <c:v>32517</c:v>
                </c:pt>
                <c:pt idx="9141">
                  <c:v>32518</c:v>
                </c:pt>
                <c:pt idx="9142">
                  <c:v>32519</c:v>
                </c:pt>
                <c:pt idx="9143">
                  <c:v>32520</c:v>
                </c:pt>
                <c:pt idx="9144">
                  <c:v>32521</c:v>
                </c:pt>
                <c:pt idx="9145">
                  <c:v>32522</c:v>
                </c:pt>
                <c:pt idx="9146">
                  <c:v>32523</c:v>
                </c:pt>
                <c:pt idx="9147">
                  <c:v>32524</c:v>
                </c:pt>
                <c:pt idx="9148">
                  <c:v>32525</c:v>
                </c:pt>
                <c:pt idx="9149">
                  <c:v>32526</c:v>
                </c:pt>
                <c:pt idx="9150">
                  <c:v>32527</c:v>
                </c:pt>
                <c:pt idx="9151">
                  <c:v>32528</c:v>
                </c:pt>
                <c:pt idx="9152">
                  <c:v>32529</c:v>
                </c:pt>
                <c:pt idx="9153">
                  <c:v>32530</c:v>
                </c:pt>
                <c:pt idx="9154">
                  <c:v>32531</c:v>
                </c:pt>
                <c:pt idx="9155">
                  <c:v>32532</c:v>
                </c:pt>
                <c:pt idx="9156">
                  <c:v>32533</c:v>
                </c:pt>
                <c:pt idx="9157">
                  <c:v>32534</c:v>
                </c:pt>
                <c:pt idx="9158">
                  <c:v>32535</c:v>
                </c:pt>
                <c:pt idx="9159">
                  <c:v>32536</c:v>
                </c:pt>
                <c:pt idx="9160">
                  <c:v>32537</c:v>
                </c:pt>
                <c:pt idx="9161">
                  <c:v>32538</c:v>
                </c:pt>
                <c:pt idx="9162">
                  <c:v>32539</c:v>
                </c:pt>
                <c:pt idx="9163">
                  <c:v>32540</c:v>
                </c:pt>
                <c:pt idx="9164">
                  <c:v>32541</c:v>
                </c:pt>
                <c:pt idx="9165">
                  <c:v>32542</c:v>
                </c:pt>
                <c:pt idx="9166">
                  <c:v>32543</c:v>
                </c:pt>
                <c:pt idx="9167">
                  <c:v>32544</c:v>
                </c:pt>
                <c:pt idx="9168">
                  <c:v>32545</c:v>
                </c:pt>
                <c:pt idx="9169">
                  <c:v>32546</c:v>
                </c:pt>
                <c:pt idx="9170">
                  <c:v>32547</c:v>
                </c:pt>
                <c:pt idx="9171">
                  <c:v>32548</c:v>
                </c:pt>
                <c:pt idx="9172">
                  <c:v>32549</c:v>
                </c:pt>
                <c:pt idx="9173">
                  <c:v>32550</c:v>
                </c:pt>
                <c:pt idx="9174">
                  <c:v>32551</c:v>
                </c:pt>
                <c:pt idx="9175">
                  <c:v>32552</c:v>
                </c:pt>
                <c:pt idx="9176">
                  <c:v>32553</c:v>
                </c:pt>
                <c:pt idx="9177">
                  <c:v>32554</c:v>
                </c:pt>
                <c:pt idx="9178">
                  <c:v>32555</c:v>
                </c:pt>
                <c:pt idx="9179">
                  <c:v>32556</c:v>
                </c:pt>
                <c:pt idx="9180">
                  <c:v>32557</c:v>
                </c:pt>
                <c:pt idx="9181">
                  <c:v>32558</c:v>
                </c:pt>
                <c:pt idx="9182">
                  <c:v>32559</c:v>
                </c:pt>
                <c:pt idx="9183">
                  <c:v>32560</c:v>
                </c:pt>
                <c:pt idx="9184">
                  <c:v>32561</c:v>
                </c:pt>
                <c:pt idx="9185">
                  <c:v>32562</c:v>
                </c:pt>
                <c:pt idx="9186">
                  <c:v>32563</c:v>
                </c:pt>
                <c:pt idx="9187">
                  <c:v>32564</c:v>
                </c:pt>
                <c:pt idx="9188">
                  <c:v>32565</c:v>
                </c:pt>
                <c:pt idx="9189">
                  <c:v>32566</c:v>
                </c:pt>
                <c:pt idx="9190">
                  <c:v>32567</c:v>
                </c:pt>
                <c:pt idx="9191">
                  <c:v>32568</c:v>
                </c:pt>
                <c:pt idx="9192">
                  <c:v>32569</c:v>
                </c:pt>
                <c:pt idx="9193">
                  <c:v>32570</c:v>
                </c:pt>
                <c:pt idx="9194">
                  <c:v>32571</c:v>
                </c:pt>
                <c:pt idx="9195">
                  <c:v>32572</c:v>
                </c:pt>
                <c:pt idx="9196">
                  <c:v>32573</c:v>
                </c:pt>
                <c:pt idx="9197">
                  <c:v>32574</c:v>
                </c:pt>
                <c:pt idx="9198">
                  <c:v>32575</c:v>
                </c:pt>
                <c:pt idx="9199">
                  <c:v>32576</c:v>
                </c:pt>
                <c:pt idx="9200">
                  <c:v>32577</c:v>
                </c:pt>
                <c:pt idx="9201">
                  <c:v>32578</c:v>
                </c:pt>
                <c:pt idx="9202">
                  <c:v>32579</c:v>
                </c:pt>
                <c:pt idx="9203">
                  <c:v>32580</c:v>
                </c:pt>
                <c:pt idx="9204">
                  <c:v>32581</c:v>
                </c:pt>
                <c:pt idx="9205">
                  <c:v>32582</c:v>
                </c:pt>
                <c:pt idx="9206">
                  <c:v>32583</c:v>
                </c:pt>
                <c:pt idx="9207">
                  <c:v>32584</c:v>
                </c:pt>
                <c:pt idx="9208">
                  <c:v>32585</c:v>
                </c:pt>
                <c:pt idx="9209">
                  <c:v>32586</c:v>
                </c:pt>
                <c:pt idx="9210">
                  <c:v>32587</c:v>
                </c:pt>
                <c:pt idx="9211">
                  <c:v>32588</c:v>
                </c:pt>
                <c:pt idx="9212">
                  <c:v>32589</c:v>
                </c:pt>
                <c:pt idx="9213">
                  <c:v>32590</c:v>
                </c:pt>
                <c:pt idx="9214">
                  <c:v>32591</c:v>
                </c:pt>
                <c:pt idx="9215">
                  <c:v>32592</c:v>
                </c:pt>
                <c:pt idx="9216">
                  <c:v>32593</c:v>
                </c:pt>
                <c:pt idx="9217">
                  <c:v>32594</c:v>
                </c:pt>
                <c:pt idx="9218">
                  <c:v>32595</c:v>
                </c:pt>
                <c:pt idx="9219">
                  <c:v>32596</c:v>
                </c:pt>
                <c:pt idx="9220">
                  <c:v>32597</c:v>
                </c:pt>
                <c:pt idx="9221">
                  <c:v>32598</c:v>
                </c:pt>
                <c:pt idx="9222">
                  <c:v>32599</c:v>
                </c:pt>
                <c:pt idx="9223">
                  <c:v>32600</c:v>
                </c:pt>
                <c:pt idx="9224">
                  <c:v>32601</c:v>
                </c:pt>
                <c:pt idx="9225">
                  <c:v>32602</c:v>
                </c:pt>
                <c:pt idx="9226">
                  <c:v>32603</c:v>
                </c:pt>
                <c:pt idx="9227">
                  <c:v>32604</c:v>
                </c:pt>
                <c:pt idx="9228">
                  <c:v>32605</c:v>
                </c:pt>
                <c:pt idx="9229">
                  <c:v>32606</c:v>
                </c:pt>
                <c:pt idx="9230">
                  <c:v>32607</c:v>
                </c:pt>
                <c:pt idx="9231">
                  <c:v>32608</c:v>
                </c:pt>
                <c:pt idx="9232">
                  <c:v>32609</c:v>
                </c:pt>
                <c:pt idx="9233">
                  <c:v>32610</c:v>
                </c:pt>
                <c:pt idx="9234">
                  <c:v>32611</c:v>
                </c:pt>
                <c:pt idx="9235">
                  <c:v>32612</c:v>
                </c:pt>
                <c:pt idx="9236">
                  <c:v>32613</c:v>
                </c:pt>
                <c:pt idx="9237">
                  <c:v>32614</c:v>
                </c:pt>
                <c:pt idx="9238">
                  <c:v>32615</c:v>
                </c:pt>
                <c:pt idx="9239">
                  <c:v>32616</c:v>
                </c:pt>
                <c:pt idx="9240">
                  <c:v>32617</c:v>
                </c:pt>
                <c:pt idx="9241">
                  <c:v>32618</c:v>
                </c:pt>
                <c:pt idx="9242">
                  <c:v>32619</c:v>
                </c:pt>
                <c:pt idx="9243">
                  <c:v>32620</c:v>
                </c:pt>
                <c:pt idx="9244">
                  <c:v>32621</c:v>
                </c:pt>
                <c:pt idx="9245">
                  <c:v>32622</c:v>
                </c:pt>
                <c:pt idx="9246">
                  <c:v>32623</c:v>
                </c:pt>
                <c:pt idx="9247">
                  <c:v>32624</c:v>
                </c:pt>
                <c:pt idx="9248">
                  <c:v>32625</c:v>
                </c:pt>
                <c:pt idx="9249">
                  <c:v>32626</c:v>
                </c:pt>
                <c:pt idx="9250">
                  <c:v>32627</c:v>
                </c:pt>
                <c:pt idx="9251">
                  <c:v>32628</c:v>
                </c:pt>
                <c:pt idx="9252">
                  <c:v>32629</c:v>
                </c:pt>
                <c:pt idx="9253">
                  <c:v>32630</c:v>
                </c:pt>
                <c:pt idx="9254">
                  <c:v>32631</c:v>
                </c:pt>
                <c:pt idx="9255">
                  <c:v>32632</c:v>
                </c:pt>
                <c:pt idx="9256">
                  <c:v>32633</c:v>
                </c:pt>
                <c:pt idx="9257">
                  <c:v>32634</c:v>
                </c:pt>
                <c:pt idx="9258">
                  <c:v>32635</c:v>
                </c:pt>
                <c:pt idx="9259">
                  <c:v>32636</c:v>
                </c:pt>
                <c:pt idx="9260">
                  <c:v>32637</c:v>
                </c:pt>
                <c:pt idx="9261">
                  <c:v>32638</c:v>
                </c:pt>
                <c:pt idx="9262">
                  <c:v>32639</c:v>
                </c:pt>
                <c:pt idx="9263">
                  <c:v>32640</c:v>
                </c:pt>
                <c:pt idx="9264">
                  <c:v>32641</c:v>
                </c:pt>
                <c:pt idx="9265">
                  <c:v>32642</c:v>
                </c:pt>
                <c:pt idx="9266">
                  <c:v>32643</c:v>
                </c:pt>
                <c:pt idx="9267">
                  <c:v>32644</c:v>
                </c:pt>
                <c:pt idx="9268">
                  <c:v>32645</c:v>
                </c:pt>
                <c:pt idx="9269">
                  <c:v>32646</c:v>
                </c:pt>
                <c:pt idx="9270">
                  <c:v>32647</c:v>
                </c:pt>
                <c:pt idx="9271">
                  <c:v>32648</c:v>
                </c:pt>
                <c:pt idx="9272">
                  <c:v>32649</c:v>
                </c:pt>
                <c:pt idx="9273">
                  <c:v>32650</c:v>
                </c:pt>
                <c:pt idx="9274">
                  <c:v>32651</c:v>
                </c:pt>
                <c:pt idx="9275">
                  <c:v>32652</c:v>
                </c:pt>
                <c:pt idx="9276">
                  <c:v>32653</c:v>
                </c:pt>
                <c:pt idx="9277">
                  <c:v>32654</c:v>
                </c:pt>
                <c:pt idx="9278">
                  <c:v>32655</c:v>
                </c:pt>
                <c:pt idx="9279">
                  <c:v>32656</c:v>
                </c:pt>
                <c:pt idx="9280">
                  <c:v>32657</c:v>
                </c:pt>
                <c:pt idx="9281">
                  <c:v>32658</c:v>
                </c:pt>
                <c:pt idx="9282">
                  <c:v>32659</c:v>
                </c:pt>
                <c:pt idx="9283">
                  <c:v>32660</c:v>
                </c:pt>
                <c:pt idx="9284">
                  <c:v>32661</c:v>
                </c:pt>
                <c:pt idx="9285">
                  <c:v>32662</c:v>
                </c:pt>
                <c:pt idx="9286">
                  <c:v>32663</c:v>
                </c:pt>
                <c:pt idx="9287">
                  <c:v>32664</c:v>
                </c:pt>
                <c:pt idx="9288">
                  <c:v>32665</c:v>
                </c:pt>
                <c:pt idx="9289">
                  <c:v>32666</c:v>
                </c:pt>
                <c:pt idx="9290">
                  <c:v>32667</c:v>
                </c:pt>
                <c:pt idx="9291">
                  <c:v>32668</c:v>
                </c:pt>
                <c:pt idx="9292">
                  <c:v>32669</c:v>
                </c:pt>
                <c:pt idx="9293">
                  <c:v>32670</c:v>
                </c:pt>
                <c:pt idx="9294">
                  <c:v>32671</c:v>
                </c:pt>
                <c:pt idx="9295">
                  <c:v>32672</c:v>
                </c:pt>
                <c:pt idx="9296">
                  <c:v>32673</c:v>
                </c:pt>
                <c:pt idx="9297">
                  <c:v>32674</c:v>
                </c:pt>
                <c:pt idx="9298">
                  <c:v>32675</c:v>
                </c:pt>
                <c:pt idx="9299">
                  <c:v>32676</c:v>
                </c:pt>
                <c:pt idx="9300">
                  <c:v>32677</c:v>
                </c:pt>
                <c:pt idx="9301">
                  <c:v>32678</c:v>
                </c:pt>
                <c:pt idx="9302">
                  <c:v>32679</c:v>
                </c:pt>
                <c:pt idx="9303">
                  <c:v>32680</c:v>
                </c:pt>
                <c:pt idx="9304">
                  <c:v>32681</c:v>
                </c:pt>
                <c:pt idx="9305">
                  <c:v>32682</c:v>
                </c:pt>
                <c:pt idx="9306">
                  <c:v>32683</c:v>
                </c:pt>
                <c:pt idx="9307">
                  <c:v>32684</c:v>
                </c:pt>
                <c:pt idx="9308">
                  <c:v>32685</c:v>
                </c:pt>
                <c:pt idx="9309">
                  <c:v>32686</c:v>
                </c:pt>
                <c:pt idx="9310">
                  <c:v>32687</c:v>
                </c:pt>
                <c:pt idx="9311">
                  <c:v>32688</c:v>
                </c:pt>
                <c:pt idx="9312">
                  <c:v>32689</c:v>
                </c:pt>
                <c:pt idx="9313">
                  <c:v>32690</c:v>
                </c:pt>
                <c:pt idx="9314">
                  <c:v>32691</c:v>
                </c:pt>
                <c:pt idx="9315">
                  <c:v>32692</c:v>
                </c:pt>
                <c:pt idx="9316">
                  <c:v>32693</c:v>
                </c:pt>
                <c:pt idx="9317">
                  <c:v>32694</c:v>
                </c:pt>
                <c:pt idx="9318">
                  <c:v>32695</c:v>
                </c:pt>
                <c:pt idx="9319">
                  <c:v>32696</c:v>
                </c:pt>
                <c:pt idx="9320">
                  <c:v>32697</c:v>
                </c:pt>
                <c:pt idx="9321">
                  <c:v>32698</c:v>
                </c:pt>
                <c:pt idx="9322">
                  <c:v>32699</c:v>
                </c:pt>
                <c:pt idx="9323">
                  <c:v>32700</c:v>
                </c:pt>
                <c:pt idx="9324">
                  <c:v>32701</c:v>
                </c:pt>
                <c:pt idx="9325">
                  <c:v>32702</c:v>
                </c:pt>
                <c:pt idx="9326">
                  <c:v>32703</c:v>
                </c:pt>
                <c:pt idx="9327">
                  <c:v>32704</c:v>
                </c:pt>
                <c:pt idx="9328">
                  <c:v>32705</c:v>
                </c:pt>
                <c:pt idx="9329">
                  <c:v>32706</c:v>
                </c:pt>
                <c:pt idx="9330">
                  <c:v>32707</c:v>
                </c:pt>
                <c:pt idx="9331">
                  <c:v>32708</c:v>
                </c:pt>
                <c:pt idx="9332">
                  <c:v>32709</c:v>
                </c:pt>
                <c:pt idx="9333">
                  <c:v>32710</c:v>
                </c:pt>
                <c:pt idx="9334">
                  <c:v>32711</c:v>
                </c:pt>
                <c:pt idx="9335">
                  <c:v>32712</c:v>
                </c:pt>
                <c:pt idx="9336">
                  <c:v>32713</c:v>
                </c:pt>
                <c:pt idx="9337">
                  <c:v>32714</c:v>
                </c:pt>
                <c:pt idx="9338">
                  <c:v>32715</c:v>
                </c:pt>
                <c:pt idx="9339">
                  <c:v>32716</c:v>
                </c:pt>
                <c:pt idx="9340">
                  <c:v>32717</c:v>
                </c:pt>
                <c:pt idx="9341">
                  <c:v>32718</c:v>
                </c:pt>
                <c:pt idx="9342">
                  <c:v>32719</c:v>
                </c:pt>
                <c:pt idx="9343">
                  <c:v>32720</c:v>
                </c:pt>
                <c:pt idx="9344">
                  <c:v>32721</c:v>
                </c:pt>
                <c:pt idx="9345">
                  <c:v>32722</c:v>
                </c:pt>
                <c:pt idx="9346">
                  <c:v>32723</c:v>
                </c:pt>
                <c:pt idx="9347">
                  <c:v>32724</c:v>
                </c:pt>
                <c:pt idx="9348">
                  <c:v>32725</c:v>
                </c:pt>
                <c:pt idx="9349">
                  <c:v>32726</c:v>
                </c:pt>
                <c:pt idx="9350">
                  <c:v>32727</c:v>
                </c:pt>
                <c:pt idx="9351">
                  <c:v>32728</c:v>
                </c:pt>
                <c:pt idx="9352">
                  <c:v>32729</c:v>
                </c:pt>
                <c:pt idx="9353">
                  <c:v>32730</c:v>
                </c:pt>
                <c:pt idx="9354">
                  <c:v>32731</c:v>
                </c:pt>
                <c:pt idx="9355">
                  <c:v>32732</c:v>
                </c:pt>
                <c:pt idx="9356">
                  <c:v>32733</c:v>
                </c:pt>
                <c:pt idx="9357">
                  <c:v>32734</c:v>
                </c:pt>
                <c:pt idx="9358">
                  <c:v>32735</c:v>
                </c:pt>
                <c:pt idx="9359">
                  <c:v>32736</c:v>
                </c:pt>
                <c:pt idx="9360">
                  <c:v>32737</c:v>
                </c:pt>
                <c:pt idx="9361">
                  <c:v>32738</c:v>
                </c:pt>
                <c:pt idx="9362">
                  <c:v>32739</c:v>
                </c:pt>
                <c:pt idx="9363">
                  <c:v>32740</c:v>
                </c:pt>
                <c:pt idx="9364">
                  <c:v>32741</c:v>
                </c:pt>
                <c:pt idx="9365">
                  <c:v>32742</c:v>
                </c:pt>
                <c:pt idx="9366">
                  <c:v>32743</c:v>
                </c:pt>
                <c:pt idx="9367">
                  <c:v>32744</c:v>
                </c:pt>
                <c:pt idx="9368">
                  <c:v>32745</c:v>
                </c:pt>
                <c:pt idx="9369">
                  <c:v>32746</c:v>
                </c:pt>
                <c:pt idx="9370">
                  <c:v>32747</c:v>
                </c:pt>
                <c:pt idx="9371">
                  <c:v>32748</c:v>
                </c:pt>
                <c:pt idx="9372">
                  <c:v>32749</c:v>
                </c:pt>
                <c:pt idx="9373">
                  <c:v>32750</c:v>
                </c:pt>
                <c:pt idx="9374">
                  <c:v>32751</c:v>
                </c:pt>
                <c:pt idx="9375">
                  <c:v>32752</c:v>
                </c:pt>
                <c:pt idx="9376">
                  <c:v>32753</c:v>
                </c:pt>
                <c:pt idx="9377">
                  <c:v>32754</c:v>
                </c:pt>
                <c:pt idx="9378">
                  <c:v>32755</c:v>
                </c:pt>
                <c:pt idx="9379">
                  <c:v>32756</c:v>
                </c:pt>
                <c:pt idx="9380">
                  <c:v>32757</c:v>
                </c:pt>
                <c:pt idx="9381">
                  <c:v>32758</c:v>
                </c:pt>
                <c:pt idx="9382">
                  <c:v>32759</c:v>
                </c:pt>
                <c:pt idx="9383">
                  <c:v>32760</c:v>
                </c:pt>
                <c:pt idx="9384">
                  <c:v>32761</c:v>
                </c:pt>
                <c:pt idx="9385">
                  <c:v>32762</c:v>
                </c:pt>
                <c:pt idx="9386">
                  <c:v>32763</c:v>
                </c:pt>
                <c:pt idx="9387">
                  <c:v>32764</c:v>
                </c:pt>
                <c:pt idx="9388">
                  <c:v>32765</c:v>
                </c:pt>
                <c:pt idx="9389">
                  <c:v>32766</c:v>
                </c:pt>
                <c:pt idx="9390">
                  <c:v>32767</c:v>
                </c:pt>
                <c:pt idx="9391">
                  <c:v>32768</c:v>
                </c:pt>
                <c:pt idx="9392">
                  <c:v>32769</c:v>
                </c:pt>
                <c:pt idx="9393">
                  <c:v>32770</c:v>
                </c:pt>
                <c:pt idx="9394">
                  <c:v>32771</c:v>
                </c:pt>
                <c:pt idx="9395">
                  <c:v>32772</c:v>
                </c:pt>
                <c:pt idx="9396">
                  <c:v>32773</c:v>
                </c:pt>
                <c:pt idx="9397">
                  <c:v>32774</c:v>
                </c:pt>
                <c:pt idx="9398">
                  <c:v>32775</c:v>
                </c:pt>
                <c:pt idx="9399">
                  <c:v>32776</c:v>
                </c:pt>
                <c:pt idx="9400">
                  <c:v>32777</c:v>
                </c:pt>
                <c:pt idx="9401">
                  <c:v>32778</c:v>
                </c:pt>
                <c:pt idx="9402">
                  <c:v>32779</c:v>
                </c:pt>
                <c:pt idx="9403">
                  <c:v>32780</c:v>
                </c:pt>
                <c:pt idx="9404">
                  <c:v>32781</c:v>
                </c:pt>
                <c:pt idx="9405">
                  <c:v>32782</c:v>
                </c:pt>
                <c:pt idx="9406">
                  <c:v>32783</c:v>
                </c:pt>
                <c:pt idx="9407">
                  <c:v>32784</c:v>
                </c:pt>
                <c:pt idx="9408">
                  <c:v>32785</c:v>
                </c:pt>
                <c:pt idx="9409">
                  <c:v>32786</c:v>
                </c:pt>
                <c:pt idx="9410">
                  <c:v>32787</c:v>
                </c:pt>
                <c:pt idx="9411">
                  <c:v>32788</c:v>
                </c:pt>
                <c:pt idx="9412">
                  <c:v>32789</c:v>
                </c:pt>
                <c:pt idx="9413">
                  <c:v>32790</c:v>
                </c:pt>
                <c:pt idx="9414">
                  <c:v>32791</c:v>
                </c:pt>
                <c:pt idx="9415">
                  <c:v>32792</c:v>
                </c:pt>
                <c:pt idx="9416">
                  <c:v>32793</c:v>
                </c:pt>
                <c:pt idx="9417">
                  <c:v>32794</c:v>
                </c:pt>
                <c:pt idx="9418">
                  <c:v>32795</c:v>
                </c:pt>
                <c:pt idx="9419">
                  <c:v>32796</c:v>
                </c:pt>
                <c:pt idx="9420">
                  <c:v>32797</c:v>
                </c:pt>
                <c:pt idx="9421">
                  <c:v>32798</c:v>
                </c:pt>
                <c:pt idx="9422">
                  <c:v>32799</c:v>
                </c:pt>
                <c:pt idx="9423">
                  <c:v>32800</c:v>
                </c:pt>
                <c:pt idx="9424">
                  <c:v>32801</c:v>
                </c:pt>
                <c:pt idx="9425">
                  <c:v>32802</c:v>
                </c:pt>
                <c:pt idx="9426">
                  <c:v>32803</c:v>
                </c:pt>
                <c:pt idx="9427">
                  <c:v>32804</c:v>
                </c:pt>
                <c:pt idx="9428">
                  <c:v>32805</c:v>
                </c:pt>
                <c:pt idx="9429">
                  <c:v>32806</c:v>
                </c:pt>
                <c:pt idx="9430">
                  <c:v>32807</c:v>
                </c:pt>
                <c:pt idx="9431">
                  <c:v>32808</c:v>
                </c:pt>
                <c:pt idx="9432">
                  <c:v>32809</c:v>
                </c:pt>
                <c:pt idx="9433">
                  <c:v>32810</c:v>
                </c:pt>
                <c:pt idx="9434">
                  <c:v>32811</c:v>
                </c:pt>
                <c:pt idx="9435">
                  <c:v>32812</c:v>
                </c:pt>
                <c:pt idx="9436">
                  <c:v>32813</c:v>
                </c:pt>
                <c:pt idx="9437">
                  <c:v>32814</c:v>
                </c:pt>
                <c:pt idx="9438">
                  <c:v>32815</c:v>
                </c:pt>
                <c:pt idx="9439">
                  <c:v>32816</c:v>
                </c:pt>
                <c:pt idx="9440">
                  <c:v>32817</c:v>
                </c:pt>
                <c:pt idx="9441">
                  <c:v>32818</c:v>
                </c:pt>
                <c:pt idx="9442">
                  <c:v>32819</c:v>
                </c:pt>
                <c:pt idx="9443">
                  <c:v>32820</c:v>
                </c:pt>
                <c:pt idx="9444">
                  <c:v>32821</c:v>
                </c:pt>
                <c:pt idx="9445">
                  <c:v>32822</c:v>
                </c:pt>
                <c:pt idx="9446">
                  <c:v>32823</c:v>
                </c:pt>
                <c:pt idx="9447">
                  <c:v>32824</c:v>
                </c:pt>
                <c:pt idx="9448">
                  <c:v>32825</c:v>
                </c:pt>
                <c:pt idx="9449">
                  <c:v>32826</c:v>
                </c:pt>
                <c:pt idx="9450">
                  <c:v>32827</c:v>
                </c:pt>
                <c:pt idx="9451">
                  <c:v>32828</c:v>
                </c:pt>
                <c:pt idx="9452">
                  <c:v>32829</c:v>
                </c:pt>
                <c:pt idx="9453">
                  <c:v>32830</c:v>
                </c:pt>
                <c:pt idx="9454">
                  <c:v>32831</c:v>
                </c:pt>
                <c:pt idx="9455">
                  <c:v>32832</c:v>
                </c:pt>
                <c:pt idx="9456">
                  <c:v>32833</c:v>
                </c:pt>
                <c:pt idx="9457">
                  <c:v>32834</c:v>
                </c:pt>
                <c:pt idx="9458">
                  <c:v>32835</c:v>
                </c:pt>
                <c:pt idx="9459">
                  <c:v>32836</c:v>
                </c:pt>
                <c:pt idx="9460">
                  <c:v>32837</c:v>
                </c:pt>
                <c:pt idx="9461">
                  <c:v>32838</c:v>
                </c:pt>
                <c:pt idx="9462">
                  <c:v>32839</c:v>
                </c:pt>
                <c:pt idx="9463">
                  <c:v>32840</c:v>
                </c:pt>
                <c:pt idx="9464">
                  <c:v>32841</c:v>
                </c:pt>
                <c:pt idx="9465">
                  <c:v>32842</c:v>
                </c:pt>
                <c:pt idx="9466">
                  <c:v>32843</c:v>
                </c:pt>
                <c:pt idx="9467">
                  <c:v>32844</c:v>
                </c:pt>
                <c:pt idx="9468">
                  <c:v>32845</c:v>
                </c:pt>
                <c:pt idx="9469">
                  <c:v>32846</c:v>
                </c:pt>
                <c:pt idx="9470">
                  <c:v>32847</c:v>
                </c:pt>
                <c:pt idx="9471">
                  <c:v>32848</c:v>
                </c:pt>
                <c:pt idx="9472">
                  <c:v>32849</c:v>
                </c:pt>
                <c:pt idx="9473">
                  <c:v>32850</c:v>
                </c:pt>
                <c:pt idx="9474">
                  <c:v>32851</c:v>
                </c:pt>
                <c:pt idx="9475">
                  <c:v>32852</c:v>
                </c:pt>
                <c:pt idx="9476">
                  <c:v>32853</c:v>
                </c:pt>
                <c:pt idx="9477">
                  <c:v>32854</c:v>
                </c:pt>
                <c:pt idx="9478">
                  <c:v>32855</c:v>
                </c:pt>
                <c:pt idx="9479">
                  <c:v>32856</c:v>
                </c:pt>
                <c:pt idx="9480">
                  <c:v>32857</c:v>
                </c:pt>
                <c:pt idx="9481">
                  <c:v>32858</c:v>
                </c:pt>
                <c:pt idx="9482">
                  <c:v>32859</c:v>
                </c:pt>
                <c:pt idx="9483">
                  <c:v>32860</c:v>
                </c:pt>
                <c:pt idx="9484">
                  <c:v>32861</c:v>
                </c:pt>
                <c:pt idx="9485">
                  <c:v>32862</c:v>
                </c:pt>
                <c:pt idx="9486">
                  <c:v>32863</c:v>
                </c:pt>
                <c:pt idx="9487">
                  <c:v>32864</c:v>
                </c:pt>
                <c:pt idx="9488">
                  <c:v>32865</c:v>
                </c:pt>
                <c:pt idx="9489">
                  <c:v>32866</c:v>
                </c:pt>
                <c:pt idx="9490">
                  <c:v>32867</c:v>
                </c:pt>
                <c:pt idx="9491">
                  <c:v>32868</c:v>
                </c:pt>
                <c:pt idx="9492">
                  <c:v>32869</c:v>
                </c:pt>
                <c:pt idx="9493">
                  <c:v>32870</c:v>
                </c:pt>
                <c:pt idx="9494">
                  <c:v>32871</c:v>
                </c:pt>
                <c:pt idx="9495">
                  <c:v>32872</c:v>
                </c:pt>
                <c:pt idx="9496">
                  <c:v>32873</c:v>
                </c:pt>
                <c:pt idx="9497">
                  <c:v>32874</c:v>
                </c:pt>
                <c:pt idx="9498">
                  <c:v>32875</c:v>
                </c:pt>
                <c:pt idx="9499">
                  <c:v>32876</c:v>
                </c:pt>
                <c:pt idx="9500">
                  <c:v>32877</c:v>
                </c:pt>
                <c:pt idx="9501">
                  <c:v>32878</c:v>
                </c:pt>
                <c:pt idx="9502">
                  <c:v>32879</c:v>
                </c:pt>
                <c:pt idx="9503">
                  <c:v>32880</c:v>
                </c:pt>
                <c:pt idx="9504">
                  <c:v>32881</c:v>
                </c:pt>
                <c:pt idx="9505">
                  <c:v>32882</c:v>
                </c:pt>
                <c:pt idx="9506">
                  <c:v>32883</c:v>
                </c:pt>
                <c:pt idx="9507">
                  <c:v>32884</c:v>
                </c:pt>
                <c:pt idx="9508">
                  <c:v>32885</c:v>
                </c:pt>
                <c:pt idx="9509">
                  <c:v>32886</c:v>
                </c:pt>
                <c:pt idx="9510">
                  <c:v>32887</c:v>
                </c:pt>
                <c:pt idx="9511">
                  <c:v>32888</c:v>
                </c:pt>
                <c:pt idx="9512">
                  <c:v>32889</c:v>
                </c:pt>
                <c:pt idx="9513">
                  <c:v>32890</c:v>
                </c:pt>
                <c:pt idx="9514">
                  <c:v>32891</c:v>
                </c:pt>
                <c:pt idx="9515">
                  <c:v>32892</c:v>
                </c:pt>
                <c:pt idx="9516">
                  <c:v>32893</c:v>
                </c:pt>
                <c:pt idx="9517">
                  <c:v>32894</c:v>
                </c:pt>
                <c:pt idx="9518">
                  <c:v>32895</c:v>
                </c:pt>
                <c:pt idx="9519">
                  <c:v>32896</c:v>
                </c:pt>
                <c:pt idx="9520">
                  <c:v>32897</c:v>
                </c:pt>
                <c:pt idx="9521">
                  <c:v>32898</c:v>
                </c:pt>
                <c:pt idx="9522">
                  <c:v>32899</c:v>
                </c:pt>
                <c:pt idx="9523">
                  <c:v>32900</c:v>
                </c:pt>
                <c:pt idx="9524">
                  <c:v>32901</c:v>
                </c:pt>
                <c:pt idx="9525">
                  <c:v>32902</c:v>
                </c:pt>
                <c:pt idx="9526">
                  <c:v>32903</c:v>
                </c:pt>
                <c:pt idx="9527">
                  <c:v>32904</c:v>
                </c:pt>
                <c:pt idx="9528">
                  <c:v>32905</c:v>
                </c:pt>
                <c:pt idx="9529">
                  <c:v>32906</c:v>
                </c:pt>
                <c:pt idx="9530">
                  <c:v>32907</c:v>
                </c:pt>
                <c:pt idx="9531">
                  <c:v>32908</c:v>
                </c:pt>
                <c:pt idx="9532">
                  <c:v>32909</c:v>
                </c:pt>
                <c:pt idx="9533">
                  <c:v>32910</c:v>
                </c:pt>
                <c:pt idx="9534">
                  <c:v>32911</c:v>
                </c:pt>
                <c:pt idx="9535">
                  <c:v>32912</c:v>
                </c:pt>
                <c:pt idx="9536">
                  <c:v>32913</c:v>
                </c:pt>
                <c:pt idx="9537">
                  <c:v>32914</c:v>
                </c:pt>
                <c:pt idx="9538">
                  <c:v>32915</c:v>
                </c:pt>
                <c:pt idx="9539">
                  <c:v>32916</c:v>
                </c:pt>
                <c:pt idx="9540">
                  <c:v>32917</c:v>
                </c:pt>
                <c:pt idx="9541">
                  <c:v>32918</c:v>
                </c:pt>
                <c:pt idx="9542">
                  <c:v>32919</c:v>
                </c:pt>
                <c:pt idx="9543">
                  <c:v>32920</c:v>
                </c:pt>
                <c:pt idx="9544">
                  <c:v>32921</c:v>
                </c:pt>
                <c:pt idx="9545">
                  <c:v>32922</c:v>
                </c:pt>
                <c:pt idx="9546">
                  <c:v>32923</c:v>
                </c:pt>
                <c:pt idx="9547">
                  <c:v>32924</c:v>
                </c:pt>
                <c:pt idx="9548">
                  <c:v>32925</c:v>
                </c:pt>
                <c:pt idx="9549">
                  <c:v>32926</c:v>
                </c:pt>
                <c:pt idx="9550">
                  <c:v>32927</c:v>
                </c:pt>
                <c:pt idx="9551">
                  <c:v>32928</c:v>
                </c:pt>
                <c:pt idx="9552">
                  <c:v>32929</c:v>
                </c:pt>
                <c:pt idx="9553">
                  <c:v>32930</c:v>
                </c:pt>
                <c:pt idx="9554">
                  <c:v>32931</c:v>
                </c:pt>
                <c:pt idx="9555">
                  <c:v>32932</c:v>
                </c:pt>
                <c:pt idx="9556">
                  <c:v>32933</c:v>
                </c:pt>
                <c:pt idx="9557">
                  <c:v>32934</c:v>
                </c:pt>
                <c:pt idx="9558">
                  <c:v>32935</c:v>
                </c:pt>
                <c:pt idx="9559">
                  <c:v>32936</c:v>
                </c:pt>
                <c:pt idx="9560">
                  <c:v>32937</c:v>
                </c:pt>
                <c:pt idx="9561">
                  <c:v>32938</c:v>
                </c:pt>
                <c:pt idx="9562">
                  <c:v>32939</c:v>
                </c:pt>
                <c:pt idx="9563">
                  <c:v>32940</c:v>
                </c:pt>
                <c:pt idx="9564">
                  <c:v>32941</c:v>
                </c:pt>
                <c:pt idx="9565">
                  <c:v>32942</c:v>
                </c:pt>
                <c:pt idx="9566">
                  <c:v>32943</c:v>
                </c:pt>
                <c:pt idx="9567">
                  <c:v>32944</c:v>
                </c:pt>
                <c:pt idx="9568">
                  <c:v>32945</c:v>
                </c:pt>
                <c:pt idx="9569">
                  <c:v>32946</c:v>
                </c:pt>
                <c:pt idx="9570">
                  <c:v>32947</c:v>
                </c:pt>
                <c:pt idx="9571">
                  <c:v>32948</c:v>
                </c:pt>
                <c:pt idx="9572">
                  <c:v>32949</c:v>
                </c:pt>
                <c:pt idx="9573">
                  <c:v>32950</c:v>
                </c:pt>
                <c:pt idx="9574">
                  <c:v>32951</c:v>
                </c:pt>
                <c:pt idx="9575">
                  <c:v>32952</c:v>
                </c:pt>
                <c:pt idx="9576">
                  <c:v>32953</c:v>
                </c:pt>
                <c:pt idx="9577">
                  <c:v>32954</c:v>
                </c:pt>
                <c:pt idx="9578">
                  <c:v>32955</c:v>
                </c:pt>
                <c:pt idx="9579">
                  <c:v>32956</c:v>
                </c:pt>
                <c:pt idx="9580">
                  <c:v>32957</c:v>
                </c:pt>
                <c:pt idx="9581">
                  <c:v>32958</c:v>
                </c:pt>
                <c:pt idx="9582">
                  <c:v>32959</c:v>
                </c:pt>
                <c:pt idx="9583">
                  <c:v>32960</c:v>
                </c:pt>
                <c:pt idx="9584">
                  <c:v>32961</c:v>
                </c:pt>
                <c:pt idx="9585">
                  <c:v>32962</c:v>
                </c:pt>
                <c:pt idx="9586">
                  <c:v>32963</c:v>
                </c:pt>
                <c:pt idx="9587">
                  <c:v>32964</c:v>
                </c:pt>
                <c:pt idx="9588">
                  <c:v>32965</c:v>
                </c:pt>
                <c:pt idx="9589">
                  <c:v>32966</c:v>
                </c:pt>
                <c:pt idx="9590">
                  <c:v>32967</c:v>
                </c:pt>
                <c:pt idx="9591">
                  <c:v>32968</c:v>
                </c:pt>
                <c:pt idx="9592">
                  <c:v>32969</c:v>
                </c:pt>
                <c:pt idx="9593">
                  <c:v>32970</c:v>
                </c:pt>
                <c:pt idx="9594">
                  <c:v>32971</c:v>
                </c:pt>
                <c:pt idx="9595">
                  <c:v>32972</c:v>
                </c:pt>
                <c:pt idx="9596">
                  <c:v>32973</c:v>
                </c:pt>
                <c:pt idx="9597">
                  <c:v>32974</c:v>
                </c:pt>
                <c:pt idx="9598">
                  <c:v>32975</c:v>
                </c:pt>
                <c:pt idx="9599">
                  <c:v>32976</c:v>
                </c:pt>
                <c:pt idx="9600">
                  <c:v>32977</c:v>
                </c:pt>
                <c:pt idx="9601">
                  <c:v>32978</c:v>
                </c:pt>
                <c:pt idx="9602">
                  <c:v>32979</c:v>
                </c:pt>
                <c:pt idx="9603">
                  <c:v>32980</c:v>
                </c:pt>
                <c:pt idx="9604">
                  <c:v>32981</c:v>
                </c:pt>
                <c:pt idx="9605">
                  <c:v>32982</c:v>
                </c:pt>
                <c:pt idx="9606">
                  <c:v>32983</c:v>
                </c:pt>
                <c:pt idx="9607">
                  <c:v>32984</c:v>
                </c:pt>
                <c:pt idx="9608">
                  <c:v>32985</c:v>
                </c:pt>
                <c:pt idx="9609">
                  <c:v>32986</c:v>
                </c:pt>
                <c:pt idx="9610">
                  <c:v>32987</c:v>
                </c:pt>
                <c:pt idx="9611">
                  <c:v>32988</c:v>
                </c:pt>
                <c:pt idx="9612">
                  <c:v>32989</c:v>
                </c:pt>
                <c:pt idx="9613">
                  <c:v>32990</c:v>
                </c:pt>
                <c:pt idx="9614">
                  <c:v>32991</c:v>
                </c:pt>
                <c:pt idx="9615">
                  <c:v>32992</c:v>
                </c:pt>
                <c:pt idx="9616">
                  <c:v>32993</c:v>
                </c:pt>
                <c:pt idx="9617">
                  <c:v>32994</c:v>
                </c:pt>
                <c:pt idx="9618">
                  <c:v>32995</c:v>
                </c:pt>
                <c:pt idx="9619">
                  <c:v>32996</c:v>
                </c:pt>
                <c:pt idx="9620">
                  <c:v>32997</c:v>
                </c:pt>
                <c:pt idx="9621">
                  <c:v>32998</c:v>
                </c:pt>
                <c:pt idx="9622">
                  <c:v>32999</c:v>
                </c:pt>
                <c:pt idx="9623">
                  <c:v>33000</c:v>
                </c:pt>
                <c:pt idx="9624">
                  <c:v>33001</c:v>
                </c:pt>
                <c:pt idx="9625">
                  <c:v>33002</c:v>
                </c:pt>
                <c:pt idx="9626">
                  <c:v>33003</c:v>
                </c:pt>
                <c:pt idx="9627">
                  <c:v>33004</c:v>
                </c:pt>
                <c:pt idx="9628">
                  <c:v>33005</c:v>
                </c:pt>
                <c:pt idx="9629">
                  <c:v>33006</c:v>
                </c:pt>
                <c:pt idx="9630">
                  <c:v>33007</c:v>
                </c:pt>
                <c:pt idx="9631">
                  <c:v>33008</c:v>
                </c:pt>
                <c:pt idx="9632">
                  <c:v>33009</c:v>
                </c:pt>
                <c:pt idx="9633">
                  <c:v>33010</c:v>
                </c:pt>
                <c:pt idx="9634">
                  <c:v>33011</c:v>
                </c:pt>
                <c:pt idx="9635">
                  <c:v>33012</c:v>
                </c:pt>
                <c:pt idx="9636">
                  <c:v>33013</c:v>
                </c:pt>
                <c:pt idx="9637">
                  <c:v>33014</c:v>
                </c:pt>
                <c:pt idx="9638">
                  <c:v>33015</c:v>
                </c:pt>
                <c:pt idx="9639">
                  <c:v>33016</c:v>
                </c:pt>
                <c:pt idx="9640">
                  <c:v>33017</c:v>
                </c:pt>
                <c:pt idx="9641">
                  <c:v>33018</c:v>
                </c:pt>
                <c:pt idx="9642">
                  <c:v>33019</c:v>
                </c:pt>
                <c:pt idx="9643">
                  <c:v>33020</c:v>
                </c:pt>
                <c:pt idx="9644">
                  <c:v>33021</c:v>
                </c:pt>
                <c:pt idx="9645">
                  <c:v>33022</c:v>
                </c:pt>
                <c:pt idx="9646">
                  <c:v>33023</c:v>
                </c:pt>
                <c:pt idx="9647">
                  <c:v>33024</c:v>
                </c:pt>
                <c:pt idx="9648">
                  <c:v>33025</c:v>
                </c:pt>
                <c:pt idx="9649">
                  <c:v>33026</c:v>
                </c:pt>
                <c:pt idx="9650">
                  <c:v>33027</c:v>
                </c:pt>
                <c:pt idx="9651">
                  <c:v>33028</c:v>
                </c:pt>
                <c:pt idx="9652">
                  <c:v>33029</c:v>
                </c:pt>
                <c:pt idx="9653">
                  <c:v>33030</c:v>
                </c:pt>
                <c:pt idx="9654">
                  <c:v>33031</c:v>
                </c:pt>
                <c:pt idx="9655">
                  <c:v>33032</c:v>
                </c:pt>
                <c:pt idx="9656">
                  <c:v>33033</c:v>
                </c:pt>
                <c:pt idx="9657">
                  <c:v>33034</c:v>
                </c:pt>
                <c:pt idx="9658">
                  <c:v>33035</c:v>
                </c:pt>
                <c:pt idx="9659">
                  <c:v>33036</c:v>
                </c:pt>
                <c:pt idx="9660">
                  <c:v>33037</c:v>
                </c:pt>
                <c:pt idx="9661">
                  <c:v>33038</c:v>
                </c:pt>
                <c:pt idx="9662">
                  <c:v>33039</c:v>
                </c:pt>
                <c:pt idx="9663">
                  <c:v>33040</c:v>
                </c:pt>
                <c:pt idx="9664">
                  <c:v>33041</c:v>
                </c:pt>
                <c:pt idx="9665">
                  <c:v>33042</c:v>
                </c:pt>
                <c:pt idx="9666">
                  <c:v>33043</c:v>
                </c:pt>
                <c:pt idx="9667">
                  <c:v>33044</c:v>
                </c:pt>
                <c:pt idx="9668">
                  <c:v>33045</c:v>
                </c:pt>
                <c:pt idx="9669">
                  <c:v>33046</c:v>
                </c:pt>
                <c:pt idx="9670">
                  <c:v>33047</c:v>
                </c:pt>
                <c:pt idx="9671">
                  <c:v>33048</c:v>
                </c:pt>
                <c:pt idx="9672">
                  <c:v>33049</c:v>
                </c:pt>
                <c:pt idx="9673">
                  <c:v>33050</c:v>
                </c:pt>
                <c:pt idx="9674">
                  <c:v>33051</c:v>
                </c:pt>
                <c:pt idx="9675">
                  <c:v>33052</c:v>
                </c:pt>
                <c:pt idx="9676">
                  <c:v>33053</c:v>
                </c:pt>
                <c:pt idx="9677">
                  <c:v>33054</c:v>
                </c:pt>
                <c:pt idx="9678">
                  <c:v>33055</c:v>
                </c:pt>
                <c:pt idx="9679">
                  <c:v>33056</c:v>
                </c:pt>
                <c:pt idx="9680">
                  <c:v>33057</c:v>
                </c:pt>
                <c:pt idx="9681">
                  <c:v>33058</c:v>
                </c:pt>
                <c:pt idx="9682">
                  <c:v>33059</c:v>
                </c:pt>
                <c:pt idx="9683">
                  <c:v>33060</c:v>
                </c:pt>
                <c:pt idx="9684">
                  <c:v>33061</c:v>
                </c:pt>
                <c:pt idx="9685">
                  <c:v>33062</c:v>
                </c:pt>
                <c:pt idx="9686">
                  <c:v>33063</c:v>
                </c:pt>
                <c:pt idx="9687">
                  <c:v>33064</c:v>
                </c:pt>
                <c:pt idx="9688">
                  <c:v>33065</c:v>
                </c:pt>
                <c:pt idx="9689">
                  <c:v>33066</c:v>
                </c:pt>
                <c:pt idx="9690">
                  <c:v>33067</c:v>
                </c:pt>
                <c:pt idx="9691">
                  <c:v>33068</c:v>
                </c:pt>
                <c:pt idx="9692">
                  <c:v>33069</c:v>
                </c:pt>
                <c:pt idx="9693">
                  <c:v>33070</c:v>
                </c:pt>
                <c:pt idx="9694">
                  <c:v>33071</c:v>
                </c:pt>
                <c:pt idx="9695">
                  <c:v>33072</c:v>
                </c:pt>
                <c:pt idx="9696">
                  <c:v>33073</c:v>
                </c:pt>
                <c:pt idx="9697">
                  <c:v>33074</c:v>
                </c:pt>
                <c:pt idx="9698">
                  <c:v>33075</c:v>
                </c:pt>
                <c:pt idx="9699">
                  <c:v>33076</c:v>
                </c:pt>
                <c:pt idx="9700">
                  <c:v>33077</c:v>
                </c:pt>
                <c:pt idx="9701">
                  <c:v>33078</c:v>
                </c:pt>
                <c:pt idx="9702">
                  <c:v>33079</c:v>
                </c:pt>
                <c:pt idx="9703">
                  <c:v>33080</c:v>
                </c:pt>
                <c:pt idx="9704">
                  <c:v>33081</c:v>
                </c:pt>
                <c:pt idx="9705">
                  <c:v>33082</c:v>
                </c:pt>
                <c:pt idx="9706">
                  <c:v>33083</c:v>
                </c:pt>
                <c:pt idx="9707">
                  <c:v>33084</c:v>
                </c:pt>
                <c:pt idx="9708">
                  <c:v>33085</c:v>
                </c:pt>
                <c:pt idx="9709">
                  <c:v>33086</c:v>
                </c:pt>
                <c:pt idx="9710">
                  <c:v>33087</c:v>
                </c:pt>
                <c:pt idx="9711">
                  <c:v>33088</c:v>
                </c:pt>
                <c:pt idx="9712">
                  <c:v>33089</c:v>
                </c:pt>
                <c:pt idx="9713">
                  <c:v>33090</c:v>
                </c:pt>
                <c:pt idx="9714">
                  <c:v>33091</c:v>
                </c:pt>
                <c:pt idx="9715">
                  <c:v>33092</c:v>
                </c:pt>
                <c:pt idx="9716">
                  <c:v>33093</c:v>
                </c:pt>
                <c:pt idx="9717">
                  <c:v>33094</c:v>
                </c:pt>
                <c:pt idx="9718">
                  <c:v>33095</c:v>
                </c:pt>
                <c:pt idx="9719">
                  <c:v>33096</c:v>
                </c:pt>
                <c:pt idx="9720">
                  <c:v>33097</c:v>
                </c:pt>
                <c:pt idx="9721">
                  <c:v>33098</c:v>
                </c:pt>
                <c:pt idx="9722">
                  <c:v>33099</c:v>
                </c:pt>
                <c:pt idx="9723">
                  <c:v>33100</c:v>
                </c:pt>
                <c:pt idx="9724">
                  <c:v>33101</c:v>
                </c:pt>
                <c:pt idx="9725">
                  <c:v>33102</c:v>
                </c:pt>
                <c:pt idx="9726">
                  <c:v>33103</c:v>
                </c:pt>
                <c:pt idx="9727">
                  <c:v>33104</c:v>
                </c:pt>
                <c:pt idx="9728">
                  <c:v>33105</c:v>
                </c:pt>
                <c:pt idx="9729">
                  <c:v>33106</c:v>
                </c:pt>
                <c:pt idx="9730">
                  <c:v>33107</c:v>
                </c:pt>
                <c:pt idx="9731">
                  <c:v>33108</c:v>
                </c:pt>
                <c:pt idx="9732">
                  <c:v>33109</c:v>
                </c:pt>
                <c:pt idx="9733">
                  <c:v>33110</c:v>
                </c:pt>
                <c:pt idx="9734">
                  <c:v>33111</c:v>
                </c:pt>
                <c:pt idx="9735">
                  <c:v>33112</c:v>
                </c:pt>
                <c:pt idx="9736">
                  <c:v>33113</c:v>
                </c:pt>
                <c:pt idx="9737">
                  <c:v>33114</c:v>
                </c:pt>
                <c:pt idx="9738">
                  <c:v>33115</c:v>
                </c:pt>
                <c:pt idx="9739">
                  <c:v>33116</c:v>
                </c:pt>
                <c:pt idx="9740">
                  <c:v>33117</c:v>
                </c:pt>
                <c:pt idx="9741">
                  <c:v>33118</c:v>
                </c:pt>
                <c:pt idx="9742">
                  <c:v>33119</c:v>
                </c:pt>
                <c:pt idx="9743">
                  <c:v>33120</c:v>
                </c:pt>
                <c:pt idx="9744">
                  <c:v>33121</c:v>
                </c:pt>
                <c:pt idx="9745">
                  <c:v>33122</c:v>
                </c:pt>
                <c:pt idx="9746">
                  <c:v>33123</c:v>
                </c:pt>
                <c:pt idx="9747">
                  <c:v>33124</c:v>
                </c:pt>
                <c:pt idx="9748">
                  <c:v>33125</c:v>
                </c:pt>
                <c:pt idx="9749">
                  <c:v>33126</c:v>
                </c:pt>
                <c:pt idx="9750">
                  <c:v>33127</c:v>
                </c:pt>
                <c:pt idx="9751">
                  <c:v>33128</c:v>
                </c:pt>
                <c:pt idx="9752">
                  <c:v>33129</c:v>
                </c:pt>
                <c:pt idx="9753">
                  <c:v>33130</c:v>
                </c:pt>
                <c:pt idx="9754">
                  <c:v>33131</c:v>
                </c:pt>
                <c:pt idx="9755">
                  <c:v>33132</c:v>
                </c:pt>
                <c:pt idx="9756">
                  <c:v>33133</c:v>
                </c:pt>
                <c:pt idx="9757">
                  <c:v>33134</c:v>
                </c:pt>
                <c:pt idx="9758">
                  <c:v>33135</c:v>
                </c:pt>
                <c:pt idx="9759">
                  <c:v>33136</c:v>
                </c:pt>
                <c:pt idx="9760">
                  <c:v>33137</c:v>
                </c:pt>
                <c:pt idx="9761">
                  <c:v>33138</c:v>
                </c:pt>
                <c:pt idx="9762">
                  <c:v>33139</c:v>
                </c:pt>
                <c:pt idx="9763">
                  <c:v>33140</c:v>
                </c:pt>
                <c:pt idx="9764">
                  <c:v>33141</c:v>
                </c:pt>
                <c:pt idx="9765">
                  <c:v>33142</c:v>
                </c:pt>
                <c:pt idx="9766">
                  <c:v>33143</c:v>
                </c:pt>
                <c:pt idx="9767">
                  <c:v>33144</c:v>
                </c:pt>
                <c:pt idx="9768">
                  <c:v>33145</c:v>
                </c:pt>
                <c:pt idx="9769">
                  <c:v>33146</c:v>
                </c:pt>
                <c:pt idx="9770">
                  <c:v>33147</c:v>
                </c:pt>
                <c:pt idx="9771">
                  <c:v>33148</c:v>
                </c:pt>
                <c:pt idx="9772">
                  <c:v>33149</c:v>
                </c:pt>
                <c:pt idx="9773">
                  <c:v>33150</c:v>
                </c:pt>
                <c:pt idx="9774">
                  <c:v>33151</c:v>
                </c:pt>
                <c:pt idx="9775">
                  <c:v>33152</c:v>
                </c:pt>
                <c:pt idx="9776">
                  <c:v>33153</c:v>
                </c:pt>
                <c:pt idx="9777">
                  <c:v>33154</c:v>
                </c:pt>
                <c:pt idx="9778">
                  <c:v>33155</c:v>
                </c:pt>
                <c:pt idx="9779">
                  <c:v>33156</c:v>
                </c:pt>
                <c:pt idx="9780">
                  <c:v>33157</c:v>
                </c:pt>
                <c:pt idx="9781">
                  <c:v>33158</c:v>
                </c:pt>
                <c:pt idx="9782">
                  <c:v>33159</c:v>
                </c:pt>
                <c:pt idx="9783">
                  <c:v>33160</c:v>
                </c:pt>
                <c:pt idx="9784">
                  <c:v>33161</c:v>
                </c:pt>
                <c:pt idx="9785">
                  <c:v>33162</c:v>
                </c:pt>
                <c:pt idx="9786">
                  <c:v>33163</c:v>
                </c:pt>
                <c:pt idx="9787">
                  <c:v>33164</c:v>
                </c:pt>
                <c:pt idx="9788">
                  <c:v>33165</c:v>
                </c:pt>
                <c:pt idx="9789">
                  <c:v>33166</c:v>
                </c:pt>
                <c:pt idx="9790">
                  <c:v>33167</c:v>
                </c:pt>
                <c:pt idx="9791">
                  <c:v>33168</c:v>
                </c:pt>
                <c:pt idx="9792">
                  <c:v>33169</c:v>
                </c:pt>
                <c:pt idx="9793">
                  <c:v>33170</c:v>
                </c:pt>
                <c:pt idx="9794">
                  <c:v>33171</c:v>
                </c:pt>
                <c:pt idx="9795">
                  <c:v>33172</c:v>
                </c:pt>
                <c:pt idx="9796">
                  <c:v>33173</c:v>
                </c:pt>
                <c:pt idx="9797">
                  <c:v>33174</c:v>
                </c:pt>
                <c:pt idx="9798">
                  <c:v>33175</c:v>
                </c:pt>
                <c:pt idx="9799">
                  <c:v>33176</c:v>
                </c:pt>
                <c:pt idx="9800">
                  <c:v>33177</c:v>
                </c:pt>
                <c:pt idx="9801">
                  <c:v>33178</c:v>
                </c:pt>
                <c:pt idx="9802">
                  <c:v>33179</c:v>
                </c:pt>
                <c:pt idx="9803">
                  <c:v>33180</c:v>
                </c:pt>
                <c:pt idx="9804">
                  <c:v>33181</c:v>
                </c:pt>
                <c:pt idx="9805">
                  <c:v>33182</c:v>
                </c:pt>
                <c:pt idx="9806">
                  <c:v>33183</c:v>
                </c:pt>
                <c:pt idx="9807">
                  <c:v>33184</c:v>
                </c:pt>
                <c:pt idx="9808">
                  <c:v>33185</c:v>
                </c:pt>
                <c:pt idx="9809">
                  <c:v>33186</c:v>
                </c:pt>
                <c:pt idx="9810">
                  <c:v>33187</c:v>
                </c:pt>
                <c:pt idx="9811">
                  <c:v>33188</c:v>
                </c:pt>
                <c:pt idx="9812">
                  <c:v>33189</c:v>
                </c:pt>
                <c:pt idx="9813">
                  <c:v>33190</c:v>
                </c:pt>
                <c:pt idx="9814">
                  <c:v>33191</c:v>
                </c:pt>
                <c:pt idx="9815">
                  <c:v>33192</c:v>
                </c:pt>
                <c:pt idx="9816">
                  <c:v>33193</c:v>
                </c:pt>
                <c:pt idx="9817">
                  <c:v>33194</c:v>
                </c:pt>
                <c:pt idx="9818">
                  <c:v>33195</c:v>
                </c:pt>
                <c:pt idx="9819">
                  <c:v>33196</c:v>
                </c:pt>
                <c:pt idx="9820">
                  <c:v>33197</c:v>
                </c:pt>
                <c:pt idx="9821">
                  <c:v>33198</c:v>
                </c:pt>
                <c:pt idx="9822">
                  <c:v>33199</c:v>
                </c:pt>
                <c:pt idx="9823">
                  <c:v>33200</c:v>
                </c:pt>
                <c:pt idx="9824">
                  <c:v>33201</c:v>
                </c:pt>
                <c:pt idx="9825">
                  <c:v>33202</c:v>
                </c:pt>
                <c:pt idx="9826">
                  <c:v>33203</c:v>
                </c:pt>
                <c:pt idx="9827">
                  <c:v>33204</c:v>
                </c:pt>
                <c:pt idx="9828">
                  <c:v>33205</c:v>
                </c:pt>
                <c:pt idx="9829">
                  <c:v>33206</c:v>
                </c:pt>
                <c:pt idx="9830">
                  <c:v>33207</c:v>
                </c:pt>
                <c:pt idx="9831">
                  <c:v>33208</c:v>
                </c:pt>
                <c:pt idx="9832">
                  <c:v>33209</c:v>
                </c:pt>
                <c:pt idx="9833">
                  <c:v>33210</c:v>
                </c:pt>
                <c:pt idx="9834">
                  <c:v>33211</c:v>
                </c:pt>
                <c:pt idx="9835">
                  <c:v>33212</c:v>
                </c:pt>
                <c:pt idx="9836">
                  <c:v>33213</c:v>
                </c:pt>
                <c:pt idx="9837">
                  <c:v>33214</c:v>
                </c:pt>
                <c:pt idx="9838">
                  <c:v>33215</c:v>
                </c:pt>
                <c:pt idx="9839">
                  <c:v>33216</c:v>
                </c:pt>
                <c:pt idx="9840">
                  <c:v>33217</c:v>
                </c:pt>
                <c:pt idx="9841">
                  <c:v>33218</c:v>
                </c:pt>
                <c:pt idx="9842">
                  <c:v>33219</c:v>
                </c:pt>
                <c:pt idx="9843">
                  <c:v>33220</c:v>
                </c:pt>
                <c:pt idx="9844">
                  <c:v>33221</c:v>
                </c:pt>
                <c:pt idx="9845">
                  <c:v>33222</c:v>
                </c:pt>
                <c:pt idx="9846">
                  <c:v>33223</c:v>
                </c:pt>
                <c:pt idx="9847">
                  <c:v>33224</c:v>
                </c:pt>
                <c:pt idx="9848">
                  <c:v>33225</c:v>
                </c:pt>
                <c:pt idx="9849">
                  <c:v>33226</c:v>
                </c:pt>
                <c:pt idx="9850">
                  <c:v>33227</c:v>
                </c:pt>
                <c:pt idx="9851">
                  <c:v>33228</c:v>
                </c:pt>
                <c:pt idx="9852">
                  <c:v>33229</c:v>
                </c:pt>
                <c:pt idx="9853">
                  <c:v>33230</c:v>
                </c:pt>
                <c:pt idx="9854">
                  <c:v>33231</c:v>
                </c:pt>
                <c:pt idx="9855">
                  <c:v>33232</c:v>
                </c:pt>
                <c:pt idx="9856">
                  <c:v>33233</c:v>
                </c:pt>
                <c:pt idx="9857">
                  <c:v>33234</c:v>
                </c:pt>
                <c:pt idx="9858">
                  <c:v>33235</c:v>
                </c:pt>
                <c:pt idx="9859">
                  <c:v>33236</c:v>
                </c:pt>
                <c:pt idx="9860">
                  <c:v>33237</c:v>
                </c:pt>
                <c:pt idx="9861">
                  <c:v>33238</c:v>
                </c:pt>
                <c:pt idx="9862">
                  <c:v>33239</c:v>
                </c:pt>
                <c:pt idx="9863">
                  <c:v>33240</c:v>
                </c:pt>
                <c:pt idx="9864">
                  <c:v>33241</c:v>
                </c:pt>
                <c:pt idx="9865">
                  <c:v>33242</c:v>
                </c:pt>
                <c:pt idx="9866">
                  <c:v>33243</c:v>
                </c:pt>
                <c:pt idx="9867">
                  <c:v>33244</c:v>
                </c:pt>
                <c:pt idx="9868">
                  <c:v>33245</c:v>
                </c:pt>
                <c:pt idx="9869">
                  <c:v>33246</c:v>
                </c:pt>
                <c:pt idx="9870">
                  <c:v>33247</c:v>
                </c:pt>
                <c:pt idx="9871">
                  <c:v>33248</c:v>
                </c:pt>
                <c:pt idx="9872">
                  <c:v>33249</c:v>
                </c:pt>
                <c:pt idx="9873">
                  <c:v>33250</c:v>
                </c:pt>
                <c:pt idx="9874">
                  <c:v>33251</c:v>
                </c:pt>
                <c:pt idx="9875">
                  <c:v>33252</c:v>
                </c:pt>
                <c:pt idx="9876">
                  <c:v>33253</c:v>
                </c:pt>
                <c:pt idx="9877">
                  <c:v>33254</c:v>
                </c:pt>
                <c:pt idx="9878">
                  <c:v>33255</c:v>
                </c:pt>
                <c:pt idx="9879">
                  <c:v>33256</c:v>
                </c:pt>
                <c:pt idx="9880">
                  <c:v>33257</c:v>
                </c:pt>
                <c:pt idx="9881">
                  <c:v>33258</c:v>
                </c:pt>
                <c:pt idx="9882">
                  <c:v>33259</c:v>
                </c:pt>
                <c:pt idx="9883">
                  <c:v>33260</c:v>
                </c:pt>
                <c:pt idx="9884">
                  <c:v>33261</c:v>
                </c:pt>
                <c:pt idx="9885">
                  <c:v>33262</c:v>
                </c:pt>
                <c:pt idx="9886">
                  <c:v>33263</c:v>
                </c:pt>
                <c:pt idx="9887">
                  <c:v>33264</c:v>
                </c:pt>
                <c:pt idx="9888">
                  <c:v>33265</c:v>
                </c:pt>
                <c:pt idx="9889">
                  <c:v>33266</c:v>
                </c:pt>
                <c:pt idx="9890">
                  <c:v>33267</c:v>
                </c:pt>
                <c:pt idx="9891">
                  <c:v>33268</c:v>
                </c:pt>
                <c:pt idx="9892">
                  <c:v>33269</c:v>
                </c:pt>
                <c:pt idx="9893">
                  <c:v>33270</c:v>
                </c:pt>
                <c:pt idx="9894">
                  <c:v>33271</c:v>
                </c:pt>
                <c:pt idx="9895">
                  <c:v>33272</c:v>
                </c:pt>
                <c:pt idx="9896">
                  <c:v>33273</c:v>
                </c:pt>
                <c:pt idx="9897">
                  <c:v>33274</c:v>
                </c:pt>
                <c:pt idx="9898">
                  <c:v>33275</c:v>
                </c:pt>
                <c:pt idx="9899">
                  <c:v>33276</c:v>
                </c:pt>
                <c:pt idx="9900">
                  <c:v>33277</c:v>
                </c:pt>
                <c:pt idx="9901">
                  <c:v>33278</c:v>
                </c:pt>
                <c:pt idx="9902">
                  <c:v>33279</c:v>
                </c:pt>
                <c:pt idx="9903">
                  <c:v>33280</c:v>
                </c:pt>
                <c:pt idx="9904">
                  <c:v>33281</c:v>
                </c:pt>
                <c:pt idx="9905">
                  <c:v>33282</c:v>
                </c:pt>
                <c:pt idx="9906">
                  <c:v>33283</c:v>
                </c:pt>
                <c:pt idx="9907">
                  <c:v>33284</c:v>
                </c:pt>
                <c:pt idx="9908">
                  <c:v>33285</c:v>
                </c:pt>
                <c:pt idx="9909">
                  <c:v>33286</c:v>
                </c:pt>
                <c:pt idx="9910">
                  <c:v>33287</c:v>
                </c:pt>
                <c:pt idx="9911">
                  <c:v>33288</c:v>
                </c:pt>
                <c:pt idx="9912">
                  <c:v>33289</c:v>
                </c:pt>
                <c:pt idx="9913">
                  <c:v>33290</c:v>
                </c:pt>
                <c:pt idx="9914">
                  <c:v>33291</c:v>
                </c:pt>
                <c:pt idx="9915">
                  <c:v>33292</c:v>
                </c:pt>
                <c:pt idx="9916">
                  <c:v>33293</c:v>
                </c:pt>
                <c:pt idx="9917">
                  <c:v>33294</c:v>
                </c:pt>
                <c:pt idx="9918">
                  <c:v>33295</c:v>
                </c:pt>
                <c:pt idx="9919">
                  <c:v>33296</c:v>
                </c:pt>
                <c:pt idx="9920">
                  <c:v>33297</c:v>
                </c:pt>
                <c:pt idx="9921">
                  <c:v>33298</c:v>
                </c:pt>
                <c:pt idx="9922">
                  <c:v>33299</c:v>
                </c:pt>
                <c:pt idx="9923">
                  <c:v>33300</c:v>
                </c:pt>
                <c:pt idx="9924">
                  <c:v>33301</c:v>
                </c:pt>
                <c:pt idx="9925">
                  <c:v>33302</c:v>
                </c:pt>
                <c:pt idx="9926">
                  <c:v>33303</c:v>
                </c:pt>
                <c:pt idx="9927">
                  <c:v>33304</c:v>
                </c:pt>
                <c:pt idx="9928">
                  <c:v>33305</c:v>
                </c:pt>
                <c:pt idx="9929">
                  <c:v>33306</c:v>
                </c:pt>
                <c:pt idx="9930">
                  <c:v>33307</c:v>
                </c:pt>
                <c:pt idx="9931">
                  <c:v>33308</c:v>
                </c:pt>
                <c:pt idx="9932">
                  <c:v>33309</c:v>
                </c:pt>
                <c:pt idx="9933">
                  <c:v>33310</c:v>
                </c:pt>
                <c:pt idx="9934">
                  <c:v>33311</c:v>
                </c:pt>
                <c:pt idx="9935">
                  <c:v>33312</c:v>
                </c:pt>
                <c:pt idx="9936">
                  <c:v>33313</c:v>
                </c:pt>
                <c:pt idx="9937">
                  <c:v>33314</c:v>
                </c:pt>
                <c:pt idx="9938">
                  <c:v>33315</c:v>
                </c:pt>
                <c:pt idx="9939">
                  <c:v>33316</c:v>
                </c:pt>
                <c:pt idx="9940">
                  <c:v>33317</c:v>
                </c:pt>
                <c:pt idx="9941">
                  <c:v>33318</c:v>
                </c:pt>
                <c:pt idx="9942">
                  <c:v>33319</c:v>
                </c:pt>
                <c:pt idx="9943">
                  <c:v>33320</c:v>
                </c:pt>
                <c:pt idx="9944">
                  <c:v>33321</c:v>
                </c:pt>
                <c:pt idx="9945">
                  <c:v>33322</c:v>
                </c:pt>
                <c:pt idx="9946">
                  <c:v>33323</c:v>
                </c:pt>
                <c:pt idx="9947">
                  <c:v>33324</c:v>
                </c:pt>
                <c:pt idx="9948">
                  <c:v>33325</c:v>
                </c:pt>
                <c:pt idx="9949">
                  <c:v>33326</c:v>
                </c:pt>
                <c:pt idx="9950">
                  <c:v>33327</c:v>
                </c:pt>
                <c:pt idx="9951">
                  <c:v>33328</c:v>
                </c:pt>
                <c:pt idx="9952">
                  <c:v>33329</c:v>
                </c:pt>
                <c:pt idx="9953">
                  <c:v>33330</c:v>
                </c:pt>
                <c:pt idx="9954">
                  <c:v>33331</c:v>
                </c:pt>
                <c:pt idx="9955">
                  <c:v>33332</c:v>
                </c:pt>
                <c:pt idx="9956">
                  <c:v>33333</c:v>
                </c:pt>
                <c:pt idx="9957">
                  <c:v>33334</c:v>
                </c:pt>
                <c:pt idx="9958">
                  <c:v>33335</c:v>
                </c:pt>
                <c:pt idx="9959">
                  <c:v>33336</c:v>
                </c:pt>
                <c:pt idx="9960">
                  <c:v>33337</c:v>
                </c:pt>
                <c:pt idx="9961">
                  <c:v>33338</c:v>
                </c:pt>
                <c:pt idx="9962">
                  <c:v>33339</c:v>
                </c:pt>
                <c:pt idx="9963">
                  <c:v>33340</c:v>
                </c:pt>
                <c:pt idx="9964">
                  <c:v>33341</c:v>
                </c:pt>
                <c:pt idx="9965">
                  <c:v>33342</c:v>
                </c:pt>
                <c:pt idx="9966">
                  <c:v>33343</c:v>
                </c:pt>
                <c:pt idx="9967">
                  <c:v>33344</c:v>
                </c:pt>
                <c:pt idx="9968">
                  <c:v>33345</c:v>
                </c:pt>
                <c:pt idx="9969">
                  <c:v>33346</c:v>
                </c:pt>
                <c:pt idx="9970">
                  <c:v>33347</c:v>
                </c:pt>
                <c:pt idx="9971">
                  <c:v>33348</c:v>
                </c:pt>
                <c:pt idx="9972">
                  <c:v>33349</c:v>
                </c:pt>
                <c:pt idx="9973">
                  <c:v>33350</c:v>
                </c:pt>
                <c:pt idx="9974">
                  <c:v>33351</c:v>
                </c:pt>
                <c:pt idx="9975">
                  <c:v>33352</c:v>
                </c:pt>
                <c:pt idx="9976">
                  <c:v>33353</c:v>
                </c:pt>
                <c:pt idx="9977">
                  <c:v>33354</c:v>
                </c:pt>
                <c:pt idx="9978">
                  <c:v>33355</c:v>
                </c:pt>
                <c:pt idx="9979">
                  <c:v>33356</c:v>
                </c:pt>
                <c:pt idx="9980">
                  <c:v>33357</c:v>
                </c:pt>
                <c:pt idx="9981">
                  <c:v>33358</c:v>
                </c:pt>
                <c:pt idx="9982">
                  <c:v>33359</c:v>
                </c:pt>
                <c:pt idx="9983">
                  <c:v>33360</c:v>
                </c:pt>
                <c:pt idx="9984">
                  <c:v>33361</c:v>
                </c:pt>
                <c:pt idx="9985">
                  <c:v>33362</c:v>
                </c:pt>
                <c:pt idx="9986">
                  <c:v>33363</c:v>
                </c:pt>
                <c:pt idx="9987">
                  <c:v>33364</c:v>
                </c:pt>
                <c:pt idx="9988">
                  <c:v>33365</c:v>
                </c:pt>
                <c:pt idx="9989">
                  <c:v>33366</c:v>
                </c:pt>
                <c:pt idx="9990">
                  <c:v>33367</c:v>
                </c:pt>
                <c:pt idx="9991">
                  <c:v>33368</c:v>
                </c:pt>
                <c:pt idx="9992">
                  <c:v>33369</c:v>
                </c:pt>
                <c:pt idx="9993">
                  <c:v>33370</c:v>
                </c:pt>
                <c:pt idx="9994">
                  <c:v>33371</c:v>
                </c:pt>
                <c:pt idx="9995">
                  <c:v>33372</c:v>
                </c:pt>
                <c:pt idx="9996">
                  <c:v>33373</c:v>
                </c:pt>
                <c:pt idx="9997">
                  <c:v>33374</c:v>
                </c:pt>
                <c:pt idx="9998">
                  <c:v>33375</c:v>
                </c:pt>
                <c:pt idx="9999">
                  <c:v>33376</c:v>
                </c:pt>
                <c:pt idx="10000">
                  <c:v>33377</c:v>
                </c:pt>
                <c:pt idx="10001">
                  <c:v>33378</c:v>
                </c:pt>
                <c:pt idx="10002">
                  <c:v>33379</c:v>
                </c:pt>
                <c:pt idx="10003">
                  <c:v>33380</c:v>
                </c:pt>
                <c:pt idx="10004">
                  <c:v>33381</c:v>
                </c:pt>
                <c:pt idx="10005">
                  <c:v>33382</c:v>
                </c:pt>
                <c:pt idx="10006">
                  <c:v>33383</c:v>
                </c:pt>
                <c:pt idx="10007">
                  <c:v>33384</c:v>
                </c:pt>
                <c:pt idx="10008">
                  <c:v>33385</c:v>
                </c:pt>
                <c:pt idx="10009">
                  <c:v>33386</c:v>
                </c:pt>
                <c:pt idx="10010">
                  <c:v>33387</c:v>
                </c:pt>
                <c:pt idx="10011">
                  <c:v>33388</c:v>
                </c:pt>
                <c:pt idx="10012">
                  <c:v>33389</c:v>
                </c:pt>
                <c:pt idx="10013">
                  <c:v>33390</c:v>
                </c:pt>
                <c:pt idx="10014">
                  <c:v>33391</c:v>
                </c:pt>
                <c:pt idx="10015">
                  <c:v>33392</c:v>
                </c:pt>
                <c:pt idx="10016">
                  <c:v>33393</c:v>
                </c:pt>
                <c:pt idx="10017">
                  <c:v>33394</c:v>
                </c:pt>
                <c:pt idx="10018">
                  <c:v>33395</c:v>
                </c:pt>
                <c:pt idx="10019">
                  <c:v>33396</c:v>
                </c:pt>
                <c:pt idx="10020">
                  <c:v>33397</c:v>
                </c:pt>
                <c:pt idx="10021">
                  <c:v>33398</c:v>
                </c:pt>
                <c:pt idx="10022">
                  <c:v>33399</c:v>
                </c:pt>
                <c:pt idx="10023">
                  <c:v>33400</c:v>
                </c:pt>
                <c:pt idx="10024">
                  <c:v>33401</c:v>
                </c:pt>
                <c:pt idx="10025">
                  <c:v>33402</c:v>
                </c:pt>
                <c:pt idx="10026">
                  <c:v>33403</c:v>
                </c:pt>
                <c:pt idx="10027">
                  <c:v>33404</c:v>
                </c:pt>
                <c:pt idx="10028">
                  <c:v>33405</c:v>
                </c:pt>
                <c:pt idx="10029">
                  <c:v>33406</c:v>
                </c:pt>
                <c:pt idx="10030">
                  <c:v>33407</c:v>
                </c:pt>
                <c:pt idx="10031">
                  <c:v>33408</c:v>
                </c:pt>
                <c:pt idx="10032">
                  <c:v>33409</c:v>
                </c:pt>
                <c:pt idx="10033">
                  <c:v>33410</c:v>
                </c:pt>
                <c:pt idx="10034">
                  <c:v>33411</c:v>
                </c:pt>
                <c:pt idx="10035">
                  <c:v>33412</c:v>
                </c:pt>
                <c:pt idx="10036">
                  <c:v>33413</c:v>
                </c:pt>
                <c:pt idx="10037">
                  <c:v>33414</c:v>
                </c:pt>
                <c:pt idx="10038">
                  <c:v>33415</c:v>
                </c:pt>
                <c:pt idx="10039">
                  <c:v>33416</c:v>
                </c:pt>
                <c:pt idx="10040">
                  <c:v>33417</c:v>
                </c:pt>
                <c:pt idx="10041">
                  <c:v>33418</c:v>
                </c:pt>
                <c:pt idx="10042">
                  <c:v>33419</c:v>
                </c:pt>
                <c:pt idx="10043">
                  <c:v>33420</c:v>
                </c:pt>
                <c:pt idx="10044">
                  <c:v>33421</c:v>
                </c:pt>
                <c:pt idx="10045">
                  <c:v>33422</c:v>
                </c:pt>
                <c:pt idx="10046">
                  <c:v>33423</c:v>
                </c:pt>
                <c:pt idx="10047">
                  <c:v>33424</c:v>
                </c:pt>
                <c:pt idx="10048">
                  <c:v>33425</c:v>
                </c:pt>
                <c:pt idx="10049">
                  <c:v>33426</c:v>
                </c:pt>
                <c:pt idx="10050">
                  <c:v>33427</c:v>
                </c:pt>
                <c:pt idx="10051">
                  <c:v>33428</c:v>
                </c:pt>
                <c:pt idx="10052">
                  <c:v>33429</c:v>
                </c:pt>
                <c:pt idx="10053">
                  <c:v>33430</c:v>
                </c:pt>
                <c:pt idx="10054">
                  <c:v>33431</c:v>
                </c:pt>
                <c:pt idx="10055">
                  <c:v>33432</c:v>
                </c:pt>
                <c:pt idx="10056">
                  <c:v>33433</c:v>
                </c:pt>
                <c:pt idx="10057">
                  <c:v>33434</c:v>
                </c:pt>
                <c:pt idx="10058">
                  <c:v>33435</c:v>
                </c:pt>
                <c:pt idx="10059">
                  <c:v>33436</c:v>
                </c:pt>
                <c:pt idx="10060">
                  <c:v>33437</c:v>
                </c:pt>
                <c:pt idx="10061">
                  <c:v>33438</c:v>
                </c:pt>
                <c:pt idx="10062">
                  <c:v>33439</c:v>
                </c:pt>
                <c:pt idx="10063">
                  <c:v>33440</c:v>
                </c:pt>
                <c:pt idx="10064">
                  <c:v>33441</c:v>
                </c:pt>
                <c:pt idx="10065">
                  <c:v>33442</c:v>
                </c:pt>
                <c:pt idx="10066">
                  <c:v>33443</c:v>
                </c:pt>
                <c:pt idx="10067">
                  <c:v>33444</c:v>
                </c:pt>
                <c:pt idx="10068">
                  <c:v>33445</c:v>
                </c:pt>
                <c:pt idx="10069">
                  <c:v>33446</c:v>
                </c:pt>
                <c:pt idx="10070">
                  <c:v>33447</c:v>
                </c:pt>
                <c:pt idx="10071">
                  <c:v>33448</c:v>
                </c:pt>
                <c:pt idx="10072">
                  <c:v>33449</c:v>
                </c:pt>
                <c:pt idx="10073">
                  <c:v>33450</c:v>
                </c:pt>
                <c:pt idx="10074">
                  <c:v>33451</c:v>
                </c:pt>
                <c:pt idx="10075">
                  <c:v>33452</c:v>
                </c:pt>
                <c:pt idx="10076">
                  <c:v>33453</c:v>
                </c:pt>
                <c:pt idx="10077">
                  <c:v>33454</c:v>
                </c:pt>
                <c:pt idx="10078">
                  <c:v>33455</c:v>
                </c:pt>
                <c:pt idx="10079">
                  <c:v>33456</c:v>
                </c:pt>
                <c:pt idx="10080">
                  <c:v>33457</c:v>
                </c:pt>
                <c:pt idx="10081">
                  <c:v>33458</c:v>
                </c:pt>
                <c:pt idx="10082">
                  <c:v>33459</c:v>
                </c:pt>
                <c:pt idx="10083">
                  <c:v>33460</c:v>
                </c:pt>
                <c:pt idx="10084">
                  <c:v>33461</c:v>
                </c:pt>
                <c:pt idx="10085">
                  <c:v>33462</c:v>
                </c:pt>
                <c:pt idx="10086">
                  <c:v>33463</c:v>
                </c:pt>
                <c:pt idx="10087">
                  <c:v>33464</c:v>
                </c:pt>
                <c:pt idx="10088">
                  <c:v>33465</c:v>
                </c:pt>
                <c:pt idx="10089">
                  <c:v>33466</c:v>
                </c:pt>
                <c:pt idx="10090">
                  <c:v>33467</c:v>
                </c:pt>
                <c:pt idx="10091">
                  <c:v>33468</c:v>
                </c:pt>
                <c:pt idx="10092">
                  <c:v>33469</c:v>
                </c:pt>
                <c:pt idx="10093">
                  <c:v>33470</c:v>
                </c:pt>
                <c:pt idx="10094">
                  <c:v>33471</c:v>
                </c:pt>
                <c:pt idx="10095">
                  <c:v>33472</c:v>
                </c:pt>
                <c:pt idx="10096">
                  <c:v>33473</c:v>
                </c:pt>
                <c:pt idx="10097">
                  <c:v>33474</c:v>
                </c:pt>
                <c:pt idx="10098">
                  <c:v>33475</c:v>
                </c:pt>
                <c:pt idx="10099">
                  <c:v>33476</c:v>
                </c:pt>
                <c:pt idx="10100">
                  <c:v>33477</c:v>
                </c:pt>
                <c:pt idx="10101">
                  <c:v>33478</c:v>
                </c:pt>
                <c:pt idx="10102">
                  <c:v>33479</c:v>
                </c:pt>
                <c:pt idx="10103">
                  <c:v>33480</c:v>
                </c:pt>
                <c:pt idx="10104">
                  <c:v>33481</c:v>
                </c:pt>
                <c:pt idx="10105">
                  <c:v>33482</c:v>
                </c:pt>
                <c:pt idx="10106">
                  <c:v>33483</c:v>
                </c:pt>
                <c:pt idx="10107">
                  <c:v>33484</c:v>
                </c:pt>
                <c:pt idx="10108">
                  <c:v>33485</c:v>
                </c:pt>
                <c:pt idx="10109">
                  <c:v>33486</c:v>
                </c:pt>
                <c:pt idx="10110">
                  <c:v>33487</c:v>
                </c:pt>
                <c:pt idx="10111">
                  <c:v>33488</c:v>
                </c:pt>
                <c:pt idx="10112">
                  <c:v>33489</c:v>
                </c:pt>
                <c:pt idx="10113">
                  <c:v>33490</c:v>
                </c:pt>
                <c:pt idx="10114">
                  <c:v>33491</c:v>
                </c:pt>
                <c:pt idx="10115">
                  <c:v>33492</c:v>
                </c:pt>
                <c:pt idx="10116">
                  <c:v>33493</c:v>
                </c:pt>
                <c:pt idx="10117">
                  <c:v>33494</c:v>
                </c:pt>
                <c:pt idx="10118">
                  <c:v>33495</c:v>
                </c:pt>
                <c:pt idx="10119">
                  <c:v>33496</c:v>
                </c:pt>
                <c:pt idx="10120">
                  <c:v>33497</c:v>
                </c:pt>
                <c:pt idx="10121">
                  <c:v>33498</c:v>
                </c:pt>
                <c:pt idx="10122">
                  <c:v>33499</c:v>
                </c:pt>
                <c:pt idx="10123">
                  <c:v>33500</c:v>
                </c:pt>
                <c:pt idx="10124">
                  <c:v>33501</c:v>
                </c:pt>
                <c:pt idx="10125">
                  <c:v>33502</c:v>
                </c:pt>
                <c:pt idx="10126">
                  <c:v>33503</c:v>
                </c:pt>
                <c:pt idx="10127">
                  <c:v>33504</c:v>
                </c:pt>
                <c:pt idx="10128">
                  <c:v>33505</c:v>
                </c:pt>
                <c:pt idx="10129">
                  <c:v>33506</c:v>
                </c:pt>
                <c:pt idx="10130">
                  <c:v>33507</c:v>
                </c:pt>
                <c:pt idx="10131">
                  <c:v>33508</c:v>
                </c:pt>
                <c:pt idx="10132">
                  <c:v>33509</c:v>
                </c:pt>
                <c:pt idx="10133">
                  <c:v>33510</c:v>
                </c:pt>
                <c:pt idx="10134">
                  <c:v>33511</c:v>
                </c:pt>
                <c:pt idx="10135">
                  <c:v>33512</c:v>
                </c:pt>
                <c:pt idx="10136">
                  <c:v>33513</c:v>
                </c:pt>
                <c:pt idx="10137">
                  <c:v>33514</c:v>
                </c:pt>
                <c:pt idx="10138">
                  <c:v>33515</c:v>
                </c:pt>
                <c:pt idx="10139">
                  <c:v>33516</c:v>
                </c:pt>
                <c:pt idx="10140">
                  <c:v>33517</c:v>
                </c:pt>
                <c:pt idx="10141">
                  <c:v>33518</c:v>
                </c:pt>
                <c:pt idx="10142">
                  <c:v>33519</c:v>
                </c:pt>
                <c:pt idx="10143">
                  <c:v>33520</c:v>
                </c:pt>
                <c:pt idx="10144">
                  <c:v>33521</c:v>
                </c:pt>
                <c:pt idx="10145">
                  <c:v>33522</c:v>
                </c:pt>
                <c:pt idx="10146">
                  <c:v>33523</c:v>
                </c:pt>
                <c:pt idx="10147">
                  <c:v>33524</c:v>
                </c:pt>
                <c:pt idx="10148">
                  <c:v>33525</c:v>
                </c:pt>
                <c:pt idx="10149">
                  <c:v>33526</c:v>
                </c:pt>
                <c:pt idx="10150">
                  <c:v>33527</c:v>
                </c:pt>
                <c:pt idx="10151">
                  <c:v>33528</c:v>
                </c:pt>
                <c:pt idx="10152">
                  <c:v>33529</c:v>
                </c:pt>
                <c:pt idx="10153">
                  <c:v>33530</c:v>
                </c:pt>
                <c:pt idx="10154">
                  <c:v>33531</c:v>
                </c:pt>
                <c:pt idx="10155">
                  <c:v>33532</c:v>
                </c:pt>
                <c:pt idx="10156">
                  <c:v>33533</c:v>
                </c:pt>
                <c:pt idx="10157">
                  <c:v>33534</c:v>
                </c:pt>
                <c:pt idx="10158">
                  <c:v>33535</c:v>
                </c:pt>
                <c:pt idx="10159">
                  <c:v>33536</c:v>
                </c:pt>
                <c:pt idx="10160">
                  <c:v>33537</c:v>
                </c:pt>
                <c:pt idx="10161">
                  <c:v>33538</c:v>
                </c:pt>
                <c:pt idx="10162">
                  <c:v>33539</c:v>
                </c:pt>
                <c:pt idx="10163">
                  <c:v>33540</c:v>
                </c:pt>
                <c:pt idx="10164">
                  <c:v>33541</c:v>
                </c:pt>
                <c:pt idx="10165">
                  <c:v>33542</c:v>
                </c:pt>
                <c:pt idx="10166">
                  <c:v>33543</c:v>
                </c:pt>
                <c:pt idx="10167">
                  <c:v>33544</c:v>
                </c:pt>
                <c:pt idx="10168">
                  <c:v>33545</c:v>
                </c:pt>
                <c:pt idx="10169">
                  <c:v>33546</c:v>
                </c:pt>
                <c:pt idx="10170">
                  <c:v>33547</c:v>
                </c:pt>
                <c:pt idx="10171">
                  <c:v>33548</c:v>
                </c:pt>
                <c:pt idx="10172">
                  <c:v>33549</c:v>
                </c:pt>
                <c:pt idx="10173">
                  <c:v>33550</c:v>
                </c:pt>
                <c:pt idx="10174">
                  <c:v>33551</c:v>
                </c:pt>
                <c:pt idx="10175">
                  <c:v>33552</c:v>
                </c:pt>
                <c:pt idx="10176">
                  <c:v>33553</c:v>
                </c:pt>
                <c:pt idx="10177">
                  <c:v>33554</c:v>
                </c:pt>
                <c:pt idx="10178">
                  <c:v>33555</c:v>
                </c:pt>
                <c:pt idx="10179">
                  <c:v>33556</c:v>
                </c:pt>
                <c:pt idx="10180">
                  <c:v>33557</c:v>
                </c:pt>
                <c:pt idx="10181">
                  <c:v>33558</c:v>
                </c:pt>
                <c:pt idx="10182">
                  <c:v>33559</c:v>
                </c:pt>
                <c:pt idx="10183">
                  <c:v>33560</c:v>
                </c:pt>
                <c:pt idx="10184">
                  <c:v>33561</c:v>
                </c:pt>
                <c:pt idx="10185">
                  <c:v>33562</c:v>
                </c:pt>
                <c:pt idx="10186">
                  <c:v>33563</c:v>
                </c:pt>
                <c:pt idx="10187">
                  <c:v>33564</c:v>
                </c:pt>
                <c:pt idx="10188">
                  <c:v>33565</c:v>
                </c:pt>
                <c:pt idx="10189">
                  <c:v>33566</c:v>
                </c:pt>
                <c:pt idx="10190">
                  <c:v>33567</c:v>
                </c:pt>
                <c:pt idx="10191">
                  <c:v>33568</c:v>
                </c:pt>
                <c:pt idx="10192">
                  <c:v>33569</c:v>
                </c:pt>
                <c:pt idx="10193">
                  <c:v>33570</c:v>
                </c:pt>
                <c:pt idx="10194">
                  <c:v>33571</c:v>
                </c:pt>
                <c:pt idx="10195">
                  <c:v>33572</c:v>
                </c:pt>
                <c:pt idx="10196">
                  <c:v>33573</c:v>
                </c:pt>
                <c:pt idx="10197">
                  <c:v>33574</c:v>
                </c:pt>
                <c:pt idx="10198">
                  <c:v>33575</c:v>
                </c:pt>
                <c:pt idx="10199">
                  <c:v>33576</c:v>
                </c:pt>
                <c:pt idx="10200">
                  <c:v>33577</c:v>
                </c:pt>
                <c:pt idx="10201">
                  <c:v>33578</c:v>
                </c:pt>
                <c:pt idx="10202">
                  <c:v>33579</c:v>
                </c:pt>
                <c:pt idx="10203">
                  <c:v>33580</c:v>
                </c:pt>
                <c:pt idx="10204">
                  <c:v>33581</c:v>
                </c:pt>
                <c:pt idx="10205">
                  <c:v>33582</c:v>
                </c:pt>
                <c:pt idx="10206">
                  <c:v>33583</c:v>
                </c:pt>
                <c:pt idx="10207">
                  <c:v>33584</c:v>
                </c:pt>
                <c:pt idx="10208">
                  <c:v>33585</c:v>
                </c:pt>
                <c:pt idx="10209">
                  <c:v>33586</c:v>
                </c:pt>
                <c:pt idx="10210">
                  <c:v>33587</c:v>
                </c:pt>
                <c:pt idx="10211">
                  <c:v>33588</c:v>
                </c:pt>
                <c:pt idx="10212">
                  <c:v>33589</c:v>
                </c:pt>
                <c:pt idx="10213">
                  <c:v>33590</c:v>
                </c:pt>
                <c:pt idx="10214">
                  <c:v>33591</c:v>
                </c:pt>
                <c:pt idx="10215">
                  <c:v>33592</c:v>
                </c:pt>
                <c:pt idx="10216">
                  <c:v>33593</c:v>
                </c:pt>
                <c:pt idx="10217">
                  <c:v>33594</c:v>
                </c:pt>
                <c:pt idx="10218">
                  <c:v>33595</c:v>
                </c:pt>
                <c:pt idx="10219">
                  <c:v>33596</c:v>
                </c:pt>
                <c:pt idx="10220">
                  <c:v>33597</c:v>
                </c:pt>
                <c:pt idx="10221">
                  <c:v>33598</c:v>
                </c:pt>
                <c:pt idx="10222">
                  <c:v>33599</c:v>
                </c:pt>
                <c:pt idx="10223">
                  <c:v>33600</c:v>
                </c:pt>
                <c:pt idx="10224">
                  <c:v>33601</c:v>
                </c:pt>
                <c:pt idx="10225">
                  <c:v>33602</c:v>
                </c:pt>
                <c:pt idx="10226">
                  <c:v>33603</c:v>
                </c:pt>
                <c:pt idx="10227">
                  <c:v>33604</c:v>
                </c:pt>
                <c:pt idx="10228">
                  <c:v>33605</c:v>
                </c:pt>
                <c:pt idx="10229">
                  <c:v>33606</c:v>
                </c:pt>
                <c:pt idx="10230">
                  <c:v>33607</c:v>
                </c:pt>
                <c:pt idx="10231">
                  <c:v>33608</c:v>
                </c:pt>
                <c:pt idx="10232">
                  <c:v>33609</c:v>
                </c:pt>
                <c:pt idx="10233">
                  <c:v>33610</c:v>
                </c:pt>
                <c:pt idx="10234">
                  <c:v>33611</c:v>
                </c:pt>
                <c:pt idx="10235">
                  <c:v>33612</c:v>
                </c:pt>
                <c:pt idx="10236">
                  <c:v>33613</c:v>
                </c:pt>
                <c:pt idx="10237">
                  <c:v>33614</c:v>
                </c:pt>
                <c:pt idx="10238">
                  <c:v>33615</c:v>
                </c:pt>
                <c:pt idx="10239">
                  <c:v>33616</c:v>
                </c:pt>
                <c:pt idx="10240">
                  <c:v>33617</c:v>
                </c:pt>
                <c:pt idx="10241">
                  <c:v>33618</c:v>
                </c:pt>
                <c:pt idx="10242">
                  <c:v>33619</c:v>
                </c:pt>
                <c:pt idx="10243">
                  <c:v>33620</c:v>
                </c:pt>
                <c:pt idx="10244">
                  <c:v>33621</c:v>
                </c:pt>
                <c:pt idx="10245">
                  <c:v>33622</c:v>
                </c:pt>
                <c:pt idx="10246">
                  <c:v>33623</c:v>
                </c:pt>
                <c:pt idx="10247">
                  <c:v>33624</c:v>
                </c:pt>
                <c:pt idx="10248">
                  <c:v>33625</c:v>
                </c:pt>
                <c:pt idx="10249">
                  <c:v>33626</c:v>
                </c:pt>
                <c:pt idx="10250">
                  <c:v>33627</c:v>
                </c:pt>
                <c:pt idx="10251">
                  <c:v>33628</c:v>
                </c:pt>
                <c:pt idx="10252">
                  <c:v>33629</c:v>
                </c:pt>
                <c:pt idx="10253">
                  <c:v>33630</c:v>
                </c:pt>
                <c:pt idx="10254">
                  <c:v>33631</c:v>
                </c:pt>
                <c:pt idx="10255">
                  <c:v>33632</c:v>
                </c:pt>
                <c:pt idx="10256">
                  <c:v>33633</c:v>
                </c:pt>
                <c:pt idx="10257">
                  <c:v>33634</c:v>
                </c:pt>
                <c:pt idx="10258">
                  <c:v>33635</c:v>
                </c:pt>
                <c:pt idx="10259">
                  <c:v>33636</c:v>
                </c:pt>
                <c:pt idx="10260">
                  <c:v>33637</c:v>
                </c:pt>
                <c:pt idx="10261">
                  <c:v>33638</c:v>
                </c:pt>
                <c:pt idx="10262">
                  <c:v>33639</c:v>
                </c:pt>
                <c:pt idx="10263">
                  <c:v>33640</c:v>
                </c:pt>
                <c:pt idx="10264">
                  <c:v>33641</c:v>
                </c:pt>
                <c:pt idx="10265">
                  <c:v>33642</c:v>
                </c:pt>
                <c:pt idx="10266">
                  <c:v>33643</c:v>
                </c:pt>
                <c:pt idx="10267">
                  <c:v>33644</c:v>
                </c:pt>
                <c:pt idx="10268">
                  <c:v>33645</c:v>
                </c:pt>
                <c:pt idx="10269">
                  <c:v>33646</c:v>
                </c:pt>
                <c:pt idx="10270">
                  <c:v>33647</c:v>
                </c:pt>
                <c:pt idx="10271">
                  <c:v>33648</c:v>
                </c:pt>
                <c:pt idx="10272">
                  <c:v>33649</c:v>
                </c:pt>
                <c:pt idx="10273">
                  <c:v>33650</c:v>
                </c:pt>
                <c:pt idx="10274">
                  <c:v>33651</c:v>
                </c:pt>
                <c:pt idx="10275">
                  <c:v>33652</c:v>
                </c:pt>
                <c:pt idx="10276">
                  <c:v>33653</c:v>
                </c:pt>
                <c:pt idx="10277">
                  <c:v>33654</c:v>
                </c:pt>
                <c:pt idx="10278">
                  <c:v>33655</c:v>
                </c:pt>
                <c:pt idx="10279">
                  <c:v>33656</c:v>
                </c:pt>
                <c:pt idx="10280">
                  <c:v>33657</c:v>
                </c:pt>
                <c:pt idx="10281">
                  <c:v>33658</c:v>
                </c:pt>
                <c:pt idx="10282">
                  <c:v>33659</c:v>
                </c:pt>
                <c:pt idx="10283">
                  <c:v>33660</c:v>
                </c:pt>
                <c:pt idx="10284">
                  <c:v>33661</c:v>
                </c:pt>
                <c:pt idx="10285">
                  <c:v>33662</c:v>
                </c:pt>
                <c:pt idx="10286">
                  <c:v>33663</c:v>
                </c:pt>
                <c:pt idx="10287">
                  <c:v>33664</c:v>
                </c:pt>
                <c:pt idx="10288">
                  <c:v>33665</c:v>
                </c:pt>
                <c:pt idx="10289">
                  <c:v>33666</c:v>
                </c:pt>
                <c:pt idx="10290">
                  <c:v>33667</c:v>
                </c:pt>
                <c:pt idx="10291">
                  <c:v>33668</c:v>
                </c:pt>
                <c:pt idx="10292">
                  <c:v>33669</c:v>
                </c:pt>
                <c:pt idx="10293">
                  <c:v>33670</c:v>
                </c:pt>
                <c:pt idx="10294">
                  <c:v>33671</c:v>
                </c:pt>
                <c:pt idx="10295">
                  <c:v>33672</c:v>
                </c:pt>
                <c:pt idx="10296">
                  <c:v>33673</c:v>
                </c:pt>
                <c:pt idx="10297">
                  <c:v>33674</c:v>
                </c:pt>
                <c:pt idx="10298">
                  <c:v>33675</c:v>
                </c:pt>
                <c:pt idx="10299">
                  <c:v>33676</c:v>
                </c:pt>
                <c:pt idx="10300">
                  <c:v>33677</c:v>
                </c:pt>
                <c:pt idx="10301">
                  <c:v>33678</c:v>
                </c:pt>
                <c:pt idx="10302">
                  <c:v>33679</c:v>
                </c:pt>
                <c:pt idx="10303">
                  <c:v>33680</c:v>
                </c:pt>
                <c:pt idx="10304">
                  <c:v>33681</c:v>
                </c:pt>
                <c:pt idx="10305">
                  <c:v>33682</c:v>
                </c:pt>
                <c:pt idx="10306">
                  <c:v>33683</c:v>
                </c:pt>
                <c:pt idx="10307">
                  <c:v>33684</c:v>
                </c:pt>
                <c:pt idx="10308">
                  <c:v>33685</c:v>
                </c:pt>
                <c:pt idx="10309">
                  <c:v>33686</c:v>
                </c:pt>
                <c:pt idx="10310">
                  <c:v>33687</c:v>
                </c:pt>
                <c:pt idx="10311">
                  <c:v>33688</c:v>
                </c:pt>
                <c:pt idx="10312">
                  <c:v>33689</c:v>
                </c:pt>
                <c:pt idx="10313">
                  <c:v>33690</c:v>
                </c:pt>
                <c:pt idx="10314">
                  <c:v>33691</c:v>
                </c:pt>
                <c:pt idx="10315">
                  <c:v>33692</c:v>
                </c:pt>
                <c:pt idx="10316">
                  <c:v>33693</c:v>
                </c:pt>
                <c:pt idx="10317">
                  <c:v>33694</c:v>
                </c:pt>
                <c:pt idx="10318">
                  <c:v>33695</c:v>
                </c:pt>
                <c:pt idx="10319">
                  <c:v>33696</c:v>
                </c:pt>
                <c:pt idx="10320">
                  <c:v>33697</c:v>
                </c:pt>
                <c:pt idx="10321">
                  <c:v>33698</c:v>
                </c:pt>
                <c:pt idx="10322">
                  <c:v>33699</c:v>
                </c:pt>
                <c:pt idx="10323">
                  <c:v>33700</c:v>
                </c:pt>
                <c:pt idx="10324">
                  <c:v>33701</c:v>
                </c:pt>
                <c:pt idx="10325">
                  <c:v>33702</c:v>
                </c:pt>
                <c:pt idx="10326">
                  <c:v>33703</c:v>
                </c:pt>
                <c:pt idx="10327">
                  <c:v>33704</c:v>
                </c:pt>
                <c:pt idx="10328">
                  <c:v>33705</c:v>
                </c:pt>
                <c:pt idx="10329">
                  <c:v>33706</c:v>
                </c:pt>
                <c:pt idx="10330">
                  <c:v>33707</c:v>
                </c:pt>
                <c:pt idx="10331">
                  <c:v>33708</c:v>
                </c:pt>
                <c:pt idx="10332">
                  <c:v>33709</c:v>
                </c:pt>
                <c:pt idx="10333">
                  <c:v>33710</c:v>
                </c:pt>
                <c:pt idx="10334">
                  <c:v>33711</c:v>
                </c:pt>
                <c:pt idx="10335">
                  <c:v>33712</c:v>
                </c:pt>
                <c:pt idx="10336">
                  <c:v>33713</c:v>
                </c:pt>
                <c:pt idx="10337">
                  <c:v>33714</c:v>
                </c:pt>
                <c:pt idx="10338">
                  <c:v>33715</c:v>
                </c:pt>
                <c:pt idx="10339">
                  <c:v>33716</c:v>
                </c:pt>
                <c:pt idx="10340">
                  <c:v>33717</c:v>
                </c:pt>
                <c:pt idx="10341">
                  <c:v>33718</c:v>
                </c:pt>
                <c:pt idx="10342">
                  <c:v>33719</c:v>
                </c:pt>
                <c:pt idx="10343">
                  <c:v>33720</c:v>
                </c:pt>
                <c:pt idx="10344">
                  <c:v>33721</c:v>
                </c:pt>
                <c:pt idx="10345">
                  <c:v>33722</c:v>
                </c:pt>
                <c:pt idx="10346">
                  <c:v>33723</c:v>
                </c:pt>
                <c:pt idx="10347">
                  <c:v>33724</c:v>
                </c:pt>
                <c:pt idx="10348">
                  <c:v>33725</c:v>
                </c:pt>
                <c:pt idx="10349">
                  <c:v>33726</c:v>
                </c:pt>
                <c:pt idx="10350">
                  <c:v>33727</c:v>
                </c:pt>
                <c:pt idx="10351">
                  <c:v>33728</c:v>
                </c:pt>
                <c:pt idx="10352">
                  <c:v>33729</c:v>
                </c:pt>
                <c:pt idx="10353">
                  <c:v>33730</c:v>
                </c:pt>
                <c:pt idx="10354">
                  <c:v>33731</c:v>
                </c:pt>
                <c:pt idx="10355">
                  <c:v>33732</c:v>
                </c:pt>
                <c:pt idx="10356">
                  <c:v>33733</c:v>
                </c:pt>
                <c:pt idx="10357">
                  <c:v>33734</c:v>
                </c:pt>
                <c:pt idx="10358">
                  <c:v>33735</c:v>
                </c:pt>
                <c:pt idx="10359">
                  <c:v>33736</c:v>
                </c:pt>
                <c:pt idx="10360">
                  <c:v>33737</c:v>
                </c:pt>
                <c:pt idx="10361">
                  <c:v>33738</c:v>
                </c:pt>
                <c:pt idx="10362">
                  <c:v>33739</c:v>
                </c:pt>
                <c:pt idx="10363">
                  <c:v>33740</c:v>
                </c:pt>
                <c:pt idx="10364">
                  <c:v>33741</c:v>
                </c:pt>
                <c:pt idx="10365">
                  <c:v>33742</c:v>
                </c:pt>
                <c:pt idx="10366">
                  <c:v>33743</c:v>
                </c:pt>
                <c:pt idx="10367">
                  <c:v>33744</c:v>
                </c:pt>
                <c:pt idx="10368">
                  <c:v>33745</c:v>
                </c:pt>
                <c:pt idx="10369">
                  <c:v>33746</c:v>
                </c:pt>
                <c:pt idx="10370">
                  <c:v>33747</c:v>
                </c:pt>
                <c:pt idx="10371">
                  <c:v>33748</c:v>
                </c:pt>
                <c:pt idx="10372">
                  <c:v>33749</c:v>
                </c:pt>
                <c:pt idx="10373">
                  <c:v>33750</c:v>
                </c:pt>
                <c:pt idx="10374">
                  <c:v>33751</c:v>
                </c:pt>
                <c:pt idx="10375">
                  <c:v>33752</c:v>
                </c:pt>
                <c:pt idx="10376">
                  <c:v>33753</c:v>
                </c:pt>
                <c:pt idx="10377">
                  <c:v>33754</c:v>
                </c:pt>
                <c:pt idx="10378">
                  <c:v>33755</c:v>
                </c:pt>
                <c:pt idx="10379">
                  <c:v>33756</c:v>
                </c:pt>
                <c:pt idx="10380">
                  <c:v>33757</c:v>
                </c:pt>
                <c:pt idx="10381">
                  <c:v>33758</c:v>
                </c:pt>
                <c:pt idx="10382">
                  <c:v>33759</c:v>
                </c:pt>
                <c:pt idx="10383">
                  <c:v>33760</c:v>
                </c:pt>
                <c:pt idx="10384">
                  <c:v>33761</c:v>
                </c:pt>
                <c:pt idx="10385">
                  <c:v>33762</c:v>
                </c:pt>
                <c:pt idx="10386">
                  <c:v>33763</c:v>
                </c:pt>
                <c:pt idx="10387">
                  <c:v>33764</c:v>
                </c:pt>
                <c:pt idx="10388">
                  <c:v>33765</c:v>
                </c:pt>
                <c:pt idx="10389">
                  <c:v>33766</c:v>
                </c:pt>
                <c:pt idx="10390">
                  <c:v>33767</c:v>
                </c:pt>
                <c:pt idx="10391">
                  <c:v>33768</c:v>
                </c:pt>
                <c:pt idx="10392">
                  <c:v>33769</c:v>
                </c:pt>
                <c:pt idx="10393">
                  <c:v>33770</c:v>
                </c:pt>
                <c:pt idx="10394">
                  <c:v>33771</c:v>
                </c:pt>
                <c:pt idx="10395">
                  <c:v>33772</c:v>
                </c:pt>
                <c:pt idx="10396">
                  <c:v>33773</c:v>
                </c:pt>
                <c:pt idx="10397">
                  <c:v>33774</c:v>
                </c:pt>
                <c:pt idx="10398">
                  <c:v>33775</c:v>
                </c:pt>
                <c:pt idx="10399">
                  <c:v>33776</c:v>
                </c:pt>
                <c:pt idx="10400">
                  <c:v>33777</c:v>
                </c:pt>
                <c:pt idx="10401">
                  <c:v>33778</c:v>
                </c:pt>
                <c:pt idx="10402">
                  <c:v>33779</c:v>
                </c:pt>
                <c:pt idx="10403">
                  <c:v>33780</c:v>
                </c:pt>
                <c:pt idx="10404">
                  <c:v>33781</c:v>
                </c:pt>
                <c:pt idx="10405">
                  <c:v>33782</c:v>
                </c:pt>
                <c:pt idx="10406">
                  <c:v>33783</c:v>
                </c:pt>
                <c:pt idx="10407">
                  <c:v>33784</c:v>
                </c:pt>
                <c:pt idx="10408">
                  <c:v>33785</c:v>
                </c:pt>
                <c:pt idx="10409">
                  <c:v>33786</c:v>
                </c:pt>
                <c:pt idx="10410">
                  <c:v>33787</c:v>
                </c:pt>
                <c:pt idx="10411">
                  <c:v>33788</c:v>
                </c:pt>
                <c:pt idx="10412">
                  <c:v>33789</c:v>
                </c:pt>
                <c:pt idx="10413">
                  <c:v>33790</c:v>
                </c:pt>
                <c:pt idx="10414">
                  <c:v>33791</c:v>
                </c:pt>
                <c:pt idx="10415">
                  <c:v>33792</c:v>
                </c:pt>
                <c:pt idx="10416">
                  <c:v>33793</c:v>
                </c:pt>
                <c:pt idx="10417">
                  <c:v>33794</c:v>
                </c:pt>
                <c:pt idx="10418">
                  <c:v>33795</c:v>
                </c:pt>
                <c:pt idx="10419">
                  <c:v>33796</c:v>
                </c:pt>
                <c:pt idx="10420">
                  <c:v>33797</c:v>
                </c:pt>
                <c:pt idx="10421">
                  <c:v>33798</c:v>
                </c:pt>
                <c:pt idx="10422">
                  <c:v>33799</c:v>
                </c:pt>
                <c:pt idx="10423">
                  <c:v>33800</c:v>
                </c:pt>
                <c:pt idx="10424">
                  <c:v>33801</c:v>
                </c:pt>
                <c:pt idx="10425">
                  <c:v>33802</c:v>
                </c:pt>
                <c:pt idx="10426">
                  <c:v>33803</c:v>
                </c:pt>
                <c:pt idx="10427">
                  <c:v>33804</c:v>
                </c:pt>
                <c:pt idx="10428">
                  <c:v>33805</c:v>
                </c:pt>
                <c:pt idx="10429">
                  <c:v>33806</c:v>
                </c:pt>
                <c:pt idx="10430">
                  <c:v>33807</c:v>
                </c:pt>
                <c:pt idx="10431">
                  <c:v>33808</c:v>
                </c:pt>
                <c:pt idx="10432">
                  <c:v>33809</c:v>
                </c:pt>
                <c:pt idx="10433">
                  <c:v>33810</c:v>
                </c:pt>
                <c:pt idx="10434">
                  <c:v>33811</c:v>
                </c:pt>
                <c:pt idx="10435">
                  <c:v>33812</c:v>
                </c:pt>
                <c:pt idx="10436">
                  <c:v>33813</c:v>
                </c:pt>
                <c:pt idx="10437">
                  <c:v>33814</c:v>
                </c:pt>
                <c:pt idx="10438">
                  <c:v>33815</c:v>
                </c:pt>
                <c:pt idx="10439">
                  <c:v>33816</c:v>
                </c:pt>
                <c:pt idx="10440">
                  <c:v>33817</c:v>
                </c:pt>
                <c:pt idx="10441">
                  <c:v>33818</c:v>
                </c:pt>
                <c:pt idx="10442">
                  <c:v>33819</c:v>
                </c:pt>
                <c:pt idx="10443">
                  <c:v>33820</c:v>
                </c:pt>
                <c:pt idx="10444">
                  <c:v>33821</c:v>
                </c:pt>
                <c:pt idx="10445">
                  <c:v>33822</c:v>
                </c:pt>
                <c:pt idx="10446">
                  <c:v>33823</c:v>
                </c:pt>
                <c:pt idx="10447">
                  <c:v>33824</c:v>
                </c:pt>
                <c:pt idx="10448">
                  <c:v>33825</c:v>
                </c:pt>
                <c:pt idx="10449">
                  <c:v>33826</c:v>
                </c:pt>
                <c:pt idx="10450">
                  <c:v>33827</c:v>
                </c:pt>
                <c:pt idx="10451">
                  <c:v>33828</c:v>
                </c:pt>
                <c:pt idx="10452">
                  <c:v>33829</c:v>
                </c:pt>
                <c:pt idx="10453">
                  <c:v>33830</c:v>
                </c:pt>
                <c:pt idx="10454">
                  <c:v>33831</c:v>
                </c:pt>
                <c:pt idx="10455">
                  <c:v>33832</c:v>
                </c:pt>
                <c:pt idx="10456">
                  <c:v>33833</c:v>
                </c:pt>
                <c:pt idx="10457">
                  <c:v>33834</c:v>
                </c:pt>
                <c:pt idx="10458">
                  <c:v>33835</c:v>
                </c:pt>
                <c:pt idx="10459">
                  <c:v>33836</c:v>
                </c:pt>
                <c:pt idx="10460">
                  <c:v>33837</c:v>
                </c:pt>
                <c:pt idx="10461">
                  <c:v>33838</c:v>
                </c:pt>
                <c:pt idx="10462">
                  <c:v>33839</c:v>
                </c:pt>
                <c:pt idx="10463">
                  <c:v>33840</c:v>
                </c:pt>
                <c:pt idx="10464">
                  <c:v>33841</c:v>
                </c:pt>
                <c:pt idx="10465">
                  <c:v>33842</c:v>
                </c:pt>
                <c:pt idx="10466">
                  <c:v>33843</c:v>
                </c:pt>
                <c:pt idx="10467">
                  <c:v>33844</c:v>
                </c:pt>
                <c:pt idx="10468">
                  <c:v>33845</c:v>
                </c:pt>
                <c:pt idx="10469">
                  <c:v>33846</c:v>
                </c:pt>
                <c:pt idx="10470">
                  <c:v>33847</c:v>
                </c:pt>
                <c:pt idx="10471">
                  <c:v>33848</c:v>
                </c:pt>
                <c:pt idx="10472">
                  <c:v>33849</c:v>
                </c:pt>
                <c:pt idx="10473">
                  <c:v>33850</c:v>
                </c:pt>
                <c:pt idx="10474">
                  <c:v>33851</c:v>
                </c:pt>
                <c:pt idx="10475">
                  <c:v>33852</c:v>
                </c:pt>
                <c:pt idx="10476">
                  <c:v>33853</c:v>
                </c:pt>
                <c:pt idx="10477">
                  <c:v>33854</c:v>
                </c:pt>
                <c:pt idx="10478">
                  <c:v>33855</c:v>
                </c:pt>
                <c:pt idx="10479">
                  <c:v>33856</c:v>
                </c:pt>
                <c:pt idx="10480">
                  <c:v>33857</c:v>
                </c:pt>
                <c:pt idx="10481">
                  <c:v>33858</c:v>
                </c:pt>
                <c:pt idx="10482">
                  <c:v>33859</c:v>
                </c:pt>
                <c:pt idx="10483">
                  <c:v>33860</c:v>
                </c:pt>
                <c:pt idx="10484">
                  <c:v>33861</c:v>
                </c:pt>
                <c:pt idx="10485">
                  <c:v>33862</c:v>
                </c:pt>
                <c:pt idx="10486">
                  <c:v>33863</c:v>
                </c:pt>
                <c:pt idx="10487">
                  <c:v>33864</c:v>
                </c:pt>
                <c:pt idx="10488">
                  <c:v>33865</c:v>
                </c:pt>
                <c:pt idx="10489">
                  <c:v>33866</c:v>
                </c:pt>
                <c:pt idx="10490">
                  <c:v>33867</c:v>
                </c:pt>
                <c:pt idx="10491">
                  <c:v>33868</c:v>
                </c:pt>
                <c:pt idx="10492">
                  <c:v>33869</c:v>
                </c:pt>
                <c:pt idx="10493">
                  <c:v>33870</c:v>
                </c:pt>
                <c:pt idx="10494">
                  <c:v>33871</c:v>
                </c:pt>
                <c:pt idx="10495">
                  <c:v>33872</c:v>
                </c:pt>
                <c:pt idx="10496">
                  <c:v>33873</c:v>
                </c:pt>
                <c:pt idx="10497">
                  <c:v>33874</c:v>
                </c:pt>
                <c:pt idx="10498">
                  <c:v>33875</c:v>
                </c:pt>
                <c:pt idx="10499">
                  <c:v>33876</c:v>
                </c:pt>
                <c:pt idx="10500">
                  <c:v>33877</c:v>
                </c:pt>
                <c:pt idx="10501">
                  <c:v>33878</c:v>
                </c:pt>
                <c:pt idx="10502">
                  <c:v>33879</c:v>
                </c:pt>
                <c:pt idx="10503">
                  <c:v>33880</c:v>
                </c:pt>
                <c:pt idx="10504">
                  <c:v>33881</c:v>
                </c:pt>
                <c:pt idx="10505">
                  <c:v>33882</c:v>
                </c:pt>
                <c:pt idx="10506">
                  <c:v>33883</c:v>
                </c:pt>
                <c:pt idx="10507">
                  <c:v>33884</c:v>
                </c:pt>
                <c:pt idx="10508">
                  <c:v>33885</c:v>
                </c:pt>
                <c:pt idx="10509">
                  <c:v>33886</c:v>
                </c:pt>
                <c:pt idx="10510">
                  <c:v>33887</c:v>
                </c:pt>
                <c:pt idx="10511">
                  <c:v>33888</c:v>
                </c:pt>
                <c:pt idx="10512">
                  <c:v>33889</c:v>
                </c:pt>
                <c:pt idx="10513">
                  <c:v>33890</c:v>
                </c:pt>
                <c:pt idx="10514">
                  <c:v>33891</c:v>
                </c:pt>
                <c:pt idx="10515">
                  <c:v>33892</c:v>
                </c:pt>
                <c:pt idx="10516">
                  <c:v>33893</c:v>
                </c:pt>
                <c:pt idx="10517">
                  <c:v>33894</c:v>
                </c:pt>
                <c:pt idx="10518">
                  <c:v>33895</c:v>
                </c:pt>
                <c:pt idx="10519">
                  <c:v>33896</c:v>
                </c:pt>
                <c:pt idx="10520">
                  <c:v>33897</c:v>
                </c:pt>
                <c:pt idx="10521">
                  <c:v>33898</c:v>
                </c:pt>
                <c:pt idx="10522">
                  <c:v>33899</c:v>
                </c:pt>
                <c:pt idx="10523">
                  <c:v>33900</c:v>
                </c:pt>
                <c:pt idx="10524">
                  <c:v>33901</c:v>
                </c:pt>
                <c:pt idx="10525">
                  <c:v>33902</c:v>
                </c:pt>
                <c:pt idx="10526">
                  <c:v>33903</c:v>
                </c:pt>
                <c:pt idx="10527">
                  <c:v>33904</c:v>
                </c:pt>
                <c:pt idx="10528">
                  <c:v>33905</c:v>
                </c:pt>
                <c:pt idx="10529">
                  <c:v>33906</c:v>
                </c:pt>
                <c:pt idx="10530">
                  <c:v>33907</c:v>
                </c:pt>
                <c:pt idx="10531">
                  <c:v>33908</c:v>
                </c:pt>
                <c:pt idx="10532">
                  <c:v>33909</c:v>
                </c:pt>
                <c:pt idx="10533">
                  <c:v>33910</c:v>
                </c:pt>
                <c:pt idx="10534">
                  <c:v>33911</c:v>
                </c:pt>
                <c:pt idx="10535">
                  <c:v>33912</c:v>
                </c:pt>
                <c:pt idx="10536">
                  <c:v>33913</c:v>
                </c:pt>
                <c:pt idx="10537">
                  <c:v>33914</c:v>
                </c:pt>
                <c:pt idx="10538">
                  <c:v>33915</c:v>
                </c:pt>
                <c:pt idx="10539">
                  <c:v>33916</c:v>
                </c:pt>
                <c:pt idx="10540">
                  <c:v>33917</c:v>
                </c:pt>
                <c:pt idx="10541">
                  <c:v>33918</c:v>
                </c:pt>
                <c:pt idx="10542">
                  <c:v>33919</c:v>
                </c:pt>
                <c:pt idx="10543">
                  <c:v>33920</c:v>
                </c:pt>
                <c:pt idx="10544">
                  <c:v>33921</c:v>
                </c:pt>
                <c:pt idx="10545">
                  <c:v>33922</c:v>
                </c:pt>
                <c:pt idx="10546">
                  <c:v>33923</c:v>
                </c:pt>
                <c:pt idx="10547">
                  <c:v>33924</c:v>
                </c:pt>
                <c:pt idx="10548">
                  <c:v>33925</c:v>
                </c:pt>
                <c:pt idx="10549">
                  <c:v>33926</c:v>
                </c:pt>
                <c:pt idx="10550">
                  <c:v>33927</c:v>
                </c:pt>
                <c:pt idx="10551">
                  <c:v>33928</c:v>
                </c:pt>
                <c:pt idx="10552">
                  <c:v>33929</c:v>
                </c:pt>
                <c:pt idx="10553">
                  <c:v>33930</c:v>
                </c:pt>
                <c:pt idx="10554">
                  <c:v>33931</c:v>
                </c:pt>
                <c:pt idx="10555">
                  <c:v>33932</c:v>
                </c:pt>
                <c:pt idx="10556">
                  <c:v>33933</c:v>
                </c:pt>
                <c:pt idx="10557">
                  <c:v>33934</c:v>
                </c:pt>
                <c:pt idx="10558">
                  <c:v>33935</c:v>
                </c:pt>
                <c:pt idx="10559">
                  <c:v>33936</c:v>
                </c:pt>
                <c:pt idx="10560">
                  <c:v>33937</c:v>
                </c:pt>
                <c:pt idx="10561">
                  <c:v>33938</c:v>
                </c:pt>
                <c:pt idx="10562">
                  <c:v>33939</c:v>
                </c:pt>
                <c:pt idx="10563">
                  <c:v>33940</c:v>
                </c:pt>
                <c:pt idx="10564">
                  <c:v>33941</c:v>
                </c:pt>
                <c:pt idx="10565">
                  <c:v>33942</c:v>
                </c:pt>
                <c:pt idx="10566">
                  <c:v>33943</c:v>
                </c:pt>
                <c:pt idx="10567">
                  <c:v>33944</c:v>
                </c:pt>
                <c:pt idx="10568">
                  <c:v>33945</c:v>
                </c:pt>
                <c:pt idx="10569">
                  <c:v>33946</c:v>
                </c:pt>
                <c:pt idx="10570">
                  <c:v>33947</c:v>
                </c:pt>
                <c:pt idx="10571">
                  <c:v>33948</c:v>
                </c:pt>
                <c:pt idx="10572">
                  <c:v>33949</c:v>
                </c:pt>
                <c:pt idx="10573">
                  <c:v>33950</c:v>
                </c:pt>
                <c:pt idx="10574">
                  <c:v>33951</c:v>
                </c:pt>
                <c:pt idx="10575">
                  <c:v>33952</c:v>
                </c:pt>
                <c:pt idx="10576">
                  <c:v>33953</c:v>
                </c:pt>
                <c:pt idx="10577">
                  <c:v>33954</c:v>
                </c:pt>
                <c:pt idx="10578">
                  <c:v>33955</c:v>
                </c:pt>
                <c:pt idx="10579">
                  <c:v>33956</c:v>
                </c:pt>
                <c:pt idx="10580">
                  <c:v>33957</c:v>
                </c:pt>
                <c:pt idx="10581">
                  <c:v>33958</c:v>
                </c:pt>
                <c:pt idx="10582">
                  <c:v>33959</c:v>
                </c:pt>
                <c:pt idx="10583">
                  <c:v>33960</c:v>
                </c:pt>
                <c:pt idx="10584">
                  <c:v>33961</c:v>
                </c:pt>
                <c:pt idx="10585">
                  <c:v>33962</c:v>
                </c:pt>
                <c:pt idx="10586">
                  <c:v>33963</c:v>
                </c:pt>
                <c:pt idx="10587">
                  <c:v>33964</c:v>
                </c:pt>
                <c:pt idx="10588">
                  <c:v>33965</c:v>
                </c:pt>
                <c:pt idx="10589">
                  <c:v>33966</c:v>
                </c:pt>
                <c:pt idx="10590">
                  <c:v>33967</c:v>
                </c:pt>
                <c:pt idx="10591">
                  <c:v>33968</c:v>
                </c:pt>
                <c:pt idx="10592">
                  <c:v>33969</c:v>
                </c:pt>
                <c:pt idx="10593">
                  <c:v>33970</c:v>
                </c:pt>
                <c:pt idx="10594">
                  <c:v>33971</c:v>
                </c:pt>
                <c:pt idx="10595">
                  <c:v>33972</c:v>
                </c:pt>
                <c:pt idx="10596">
                  <c:v>33973</c:v>
                </c:pt>
                <c:pt idx="10597">
                  <c:v>33974</c:v>
                </c:pt>
                <c:pt idx="10598">
                  <c:v>33975</c:v>
                </c:pt>
                <c:pt idx="10599">
                  <c:v>33976</c:v>
                </c:pt>
                <c:pt idx="10600">
                  <c:v>33977</c:v>
                </c:pt>
                <c:pt idx="10601">
                  <c:v>33978</c:v>
                </c:pt>
                <c:pt idx="10602">
                  <c:v>33979</c:v>
                </c:pt>
                <c:pt idx="10603">
                  <c:v>33980</c:v>
                </c:pt>
                <c:pt idx="10604">
                  <c:v>33981</c:v>
                </c:pt>
                <c:pt idx="10605">
                  <c:v>33982</c:v>
                </c:pt>
                <c:pt idx="10606">
                  <c:v>33983</c:v>
                </c:pt>
                <c:pt idx="10607">
                  <c:v>33984</c:v>
                </c:pt>
                <c:pt idx="10608">
                  <c:v>33985</c:v>
                </c:pt>
                <c:pt idx="10609">
                  <c:v>33986</c:v>
                </c:pt>
                <c:pt idx="10610">
                  <c:v>33987</c:v>
                </c:pt>
                <c:pt idx="10611">
                  <c:v>33988</c:v>
                </c:pt>
                <c:pt idx="10612">
                  <c:v>33989</c:v>
                </c:pt>
                <c:pt idx="10613">
                  <c:v>33990</c:v>
                </c:pt>
                <c:pt idx="10614">
                  <c:v>33991</c:v>
                </c:pt>
                <c:pt idx="10615">
                  <c:v>33992</c:v>
                </c:pt>
                <c:pt idx="10616">
                  <c:v>33993</c:v>
                </c:pt>
                <c:pt idx="10617">
                  <c:v>33994</c:v>
                </c:pt>
                <c:pt idx="10618">
                  <c:v>33995</c:v>
                </c:pt>
                <c:pt idx="10619">
                  <c:v>33996</c:v>
                </c:pt>
                <c:pt idx="10620">
                  <c:v>33997</c:v>
                </c:pt>
                <c:pt idx="10621">
                  <c:v>33998</c:v>
                </c:pt>
                <c:pt idx="10622">
                  <c:v>33999</c:v>
                </c:pt>
                <c:pt idx="10623">
                  <c:v>34000</c:v>
                </c:pt>
                <c:pt idx="10624">
                  <c:v>34001</c:v>
                </c:pt>
                <c:pt idx="10625">
                  <c:v>34002</c:v>
                </c:pt>
                <c:pt idx="10626">
                  <c:v>34003</c:v>
                </c:pt>
                <c:pt idx="10627">
                  <c:v>34004</c:v>
                </c:pt>
                <c:pt idx="10628">
                  <c:v>34005</c:v>
                </c:pt>
                <c:pt idx="10629">
                  <c:v>34006</c:v>
                </c:pt>
                <c:pt idx="10630">
                  <c:v>34007</c:v>
                </c:pt>
                <c:pt idx="10631">
                  <c:v>34008</c:v>
                </c:pt>
                <c:pt idx="10632">
                  <c:v>34009</c:v>
                </c:pt>
                <c:pt idx="10633">
                  <c:v>34010</c:v>
                </c:pt>
                <c:pt idx="10634">
                  <c:v>34011</c:v>
                </c:pt>
                <c:pt idx="10635">
                  <c:v>34012</c:v>
                </c:pt>
                <c:pt idx="10636">
                  <c:v>34013</c:v>
                </c:pt>
                <c:pt idx="10637">
                  <c:v>34014</c:v>
                </c:pt>
                <c:pt idx="10638">
                  <c:v>34015</c:v>
                </c:pt>
                <c:pt idx="10639">
                  <c:v>34016</c:v>
                </c:pt>
                <c:pt idx="10640">
                  <c:v>34017</c:v>
                </c:pt>
                <c:pt idx="10641">
                  <c:v>34018</c:v>
                </c:pt>
                <c:pt idx="10642">
                  <c:v>34019</c:v>
                </c:pt>
                <c:pt idx="10643">
                  <c:v>34020</c:v>
                </c:pt>
                <c:pt idx="10644">
                  <c:v>34021</c:v>
                </c:pt>
                <c:pt idx="10645">
                  <c:v>34022</c:v>
                </c:pt>
                <c:pt idx="10646">
                  <c:v>34023</c:v>
                </c:pt>
                <c:pt idx="10647">
                  <c:v>34024</c:v>
                </c:pt>
                <c:pt idx="10648">
                  <c:v>34025</c:v>
                </c:pt>
                <c:pt idx="10649">
                  <c:v>34026</c:v>
                </c:pt>
                <c:pt idx="10650">
                  <c:v>34027</c:v>
                </c:pt>
                <c:pt idx="10651">
                  <c:v>34028</c:v>
                </c:pt>
                <c:pt idx="10652">
                  <c:v>34029</c:v>
                </c:pt>
                <c:pt idx="10653">
                  <c:v>34030</c:v>
                </c:pt>
                <c:pt idx="10654">
                  <c:v>34031</c:v>
                </c:pt>
                <c:pt idx="10655">
                  <c:v>34032</c:v>
                </c:pt>
                <c:pt idx="10656">
                  <c:v>34033</c:v>
                </c:pt>
                <c:pt idx="10657">
                  <c:v>34034</c:v>
                </c:pt>
                <c:pt idx="10658">
                  <c:v>34035</c:v>
                </c:pt>
                <c:pt idx="10659">
                  <c:v>34036</c:v>
                </c:pt>
                <c:pt idx="10660">
                  <c:v>34037</c:v>
                </c:pt>
                <c:pt idx="10661">
                  <c:v>34038</c:v>
                </c:pt>
                <c:pt idx="10662">
                  <c:v>34039</c:v>
                </c:pt>
                <c:pt idx="10663">
                  <c:v>34040</c:v>
                </c:pt>
                <c:pt idx="10664">
                  <c:v>34041</c:v>
                </c:pt>
                <c:pt idx="10665">
                  <c:v>34042</c:v>
                </c:pt>
                <c:pt idx="10666">
                  <c:v>34043</c:v>
                </c:pt>
                <c:pt idx="10667">
                  <c:v>34044</c:v>
                </c:pt>
                <c:pt idx="10668">
                  <c:v>34045</c:v>
                </c:pt>
                <c:pt idx="10669">
                  <c:v>34046</c:v>
                </c:pt>
                <c:pt idx="10670">
                  <c:v>34047</c:v>
                </c:pt>
                <c:pt idx="10671">
                  <c:v>34048</c:v>
                </c:pt>
                <c:pt idx="10672">
                  <c:v>34049</c:v>
                </c:pt>
                <c:pt idx="10673">
                  <c:v>34050</c:v>
                </c:pt>
                <c:pt idx="10674">
                  <c:v>34051</c:v>
                </c:pt>
                <c:pt idx="10675">
                  <c:v>34052</c:v>
                </c:pt>
                <c:pt idx="10676">
                  <c:v>34053</c:v>
                </c:pt>
                <c:pt idx="10677">
                  <c:v>34054</c:v>
                </c:pt>
                <c:pt idx="10678">
                  <c:v>34055</c:v>
                </c:pt>
                <c:pt idx="10679">
                  <c:v>34056</c:v>
                </c:pt>
                <c:pt idx="10680">
                  <c:v>34057</c:v>
                </c:pt>
                <c:pt idx="10681">
                  <c:v>34058</c:v>
                </c:pt>
                <c:pt idx="10682">
                  <c:v>34059</c:v>
                </c:pt>
                <c:pt idx="10683">
                  <c:v>34060</c:v>
                </c:pt>
                <c:pt idx="10684">
                  <c:v>34061</c:v>
                </c:pt>
                <c:pt idx="10685">
                  <c:v>34062</c:v>
                </c:pt>
                <c:pt idx="10686">
                  <c:v>34063</c:v>
                </c:pt>
                <c:pt idx="10687">
                  <c:v>34064</c:v>
                </c:pt>
                <c:pt idx="10688">
                  <c:v>34065</c:v>
                </c:pt>
                <c:pt idx="10689">
                  <c:v>34066</c:v>
                </c:pt>
                <c:pt idx="10690">
                  <c:v>34067</c:v>
                </c:pt>
                <c:pt idx="10691">
                  <c:v>34068</c:v>
                </c:pt>
                <c:pt idx="10692">
                  <c:v>34069</c:v>
                </c:pt>
                <c:pt idx="10693">
                  <c:v>34070</c:v>
                </c:pt>
                <c:pt idx="10694">
                  <c:v>34071</c:v>
                </c:pt>
                <c:pt idx="10695">
                  <c:v>34072</c:v>
                </c:pt>
                <c:pt idx="10696">
                  <c:v>34073</c:v>
                </c:pt>
                <c:pt idx="10697">
                  <c:v>34074</c:v>
                </c:pt>
                <c:pt idx="10698">
                  <c:v>34075</c:v>
                </c:pt>
                <c:pt idx="10699">
                  <c:v>34076</c:v>
                </c:pt>
                <c:pt idx="10700">
                  <c:v>34077</c:v>
                </c:pt>
                <c:pt idx="10701">
                  <c:v>34078</c:v>
                </c:pt>
                <c:pt idx="10702">
                  <c:v>34079</c:v>
                </c:pt>
                <c:pt idx="10703">
                  <c:v>34080</c:v>
                </c:pt>
                <c:pt idx="10704">
                  <c:v>34081</c:v>
                </c:pt>
                <c:pt idx="10705">
                  <c:v>34082</c:v>
                </c:pt>
                <c:pt idx="10706">
                  <c:v>34083</c:v>
                </c:pt>
                <c:pt idx="10707">
                  <c:v>34084</c:v>
                </c:pt>
                <c:pt idx="10708">
                  <c:v>34085</c:v>
                </c:pt>
                <c:pt idx="10709">
                  <c:v>34086</c:v>
                </c:pt>
                <c:pt idx="10710">
                  <c:v>34087</c:v>
                </c:pt>
                <c:pt idx="10711">
                  <c:v>34088</c:v>
                </c:pt>
                <c:pt idx="10712">
                  <c:v>34089</c:v>
                </c:pt>
                <c:pt idx="10713">
                  <c:v>34090</c:v>
                </c:pt>
                <c:pt idx="10714">
                  <c:v>34091</c:v>
                </c:pt>
                <c:pt idx="10715">
                  <c:v>34092</c:v>
                </c:pt>
                <c:pt idx="10716">
                  <c:v>34093</c:v>
                </c:pt>
                <c:pt idx="10717">
                  <c:v>34094</c:v>
                </c:pt>
                <c:pt idx="10718">
                  <c:v>34095</c:v>
                </c:pt>
                <c:pt idx="10719">
                  <c:v>34096</c:v>
                </c:pt>
                <c:pt idx="10720">
                  <c:v>34097</c:v>
                </c:pt>
                <c:pt idx="10721">
                  <c:v>34098</c:v>
                </c:pt>
                <c:pt idx="10722">
                  <c:v>34099</c:v>
                </c:pt>
                <c:pt idx="10723">
                  <c:v>34100</c:v>
                </c:pt>
                <c:pt idx="10724">
                  <c:v>34101</c:v>
                </c:pt>
                <c:pt idx="10725">
                  <c:v>34102</c:v>
                </c:pt>
                <c:pt idx="10726">
                  <c:v>34103</c:v>
                </c:pt>
                <c:pt idx="10727">
                  <c:v>34104</c:v>
                </c:pt>
                <c:pt idx="10728">
                  <c:v>34105</c:v>
                </c:pt>
                <c:pt idx="10729">
                  <c:v>34106</c:v>
                </c:pt>
                <c:pt idx="10730">
                  <c:v>34107</c:v>
                </c:pt>
                <c:pt idx="10731">
                  <c:v>34108</c:v>
                </c:pt>
                <c:pt idx="10732">
                  <c:v>34109</c:v>
                </c:pt>
                <c:pt idx="10733">
                  <c:v>34110</c:v>
                </c:pt>
                <c:pt idx="10734">
                  <c:v>34111</c:v>
                </c:pt>
                <c:pt idx="10735">
                  <c:v>34112</c:v>
                </c:pt>
                <c:pt idx="10736">
                  <c:v>34113</c:v>
                </c:pt>
                <c:pt idx="10737">
                  <c:v>34114</c:v>
                </c:pt>
                <c:pt idx="10738">
                  <c:v>34115</c:v>
                </c:pt>
                <c:pt idx="10739">
                  <c:v>34116</c:v>
                </c:pt>
                <c:pt idx="10740">
                  <c:v>34117</c:v>
                </c:pt>
                <c:pt idx="10741">
                  <c:v>34118</c:v>
                </c:pt>
                <c:pt idx="10742">
                  <c:v>34119</c:v>
                </c:pt>
                <c:pt idx="10743">
                  <c:v>34120</c:v>
                </c:pt>
                <c:pt idx="10744">
                  <c:v>34121</c:v>
                </c:pt>
                <c:pt idx="10745">
                  <c:v>34122</c:v>
                </c:pt>
                <c:pt idx="10746">
                  <c:v>34123</c:v>
                </c:pt>
                <c:pt idx="10747">
                  <c:v>34124</c:v>
                </c:pt>
                <c:pt idx="10748">
                  <c:v>34125</c:v>
                </c:pt>
                <c:pt idx="10749">
                  <c:v>34126</c:v>
                </c:pt>
                <c:pt idx="10750">
                  <c:v>34127</c:v>
                </c:pt>
                <c:pt idx="10751">
                  <c:v>34128</c:v>
                </c:pt>
                <c:pt idx="10752">
                  <c:v>34129</c:v>
                </c:pt>
                <c:pt idx="10753">
                  <c:v>34130</c:v>
                </c:pt>
                <c:pt idx="10754">
                  <c:v>34131</c:v>
                </c:pt>
                <c:pt idx="10755">
                  <c:v>34132</c:v>
                </c:pt>
                <c:pt idx="10756">
                  <c:v>34133</c:v>
                </c:pt>
                <c:pt idx="10757">
                  <c:v>34134</c:v>
                </c:pt>
                <c:pt idx="10758">
                  <c:v>34135</c:v>
                </c:pt>
                <c:pt idx="10759">
                  <c:v>34136</c:v>
                </c:pt>
                <c:pt idx="10760">
                  <c:v>34137</c:v>
                </c:pt>
                <c:pt idx="10761">
                  <c:v>34138</c:v>
                </c:pt>
                <c:pt idx="10762">
                  <c:v>34139</c:v>
                </c:pt>
                <c:pt idx="10763">
                  <c:v>34140</c:v>
                </c:pt>
                <c:pt idx="10764">
                  <c:v>34141</c:v>
                </c:pt>
                <c:pt idx="10765">
                  <c:v>34142</c:v>
                </c:pt>
                <c:pt idx="10766">
                  <c:v>34143</c:v>
                </c:pt>
                <c:pt idx="10767">
                  <c:v>34144</c:v>
                </c:pt>
                <c:pt idx="10768">
                  <c:v>34145</c:v>
                </c:pt>
                <c:pt idx="10769">
                  <c:v>34146</c:v>
                </c:pt>
                <c:pt idx="10770">
                  <c:v>34147</c:v>
                </c:pt>
                <c:pt idx="10771">
                  <c:v>34148</c:v>
                </c:pt>
                <c:pt idx="10772">
                  <c:v>34149</c:v>
                </c:pt>
                <c:pt idx="10773">
                  <c:v>34150</c:v>
                </c:pt>
                <c:pt idx="10774">
                  <c:v>34151</c:v>
                </c:pt>
                <c:pt idx="10775">
                  <c:v>34152</c:v>
                </c:pt>
                <c:pt idx="10776">
                  <c:v>34153</c:v>
                </c:pt>
                <c:pt idx="10777">
                  <c:v>34154</c:v>
                </c:pt>
                <c:pt idx="10778">
                  <c:v>34155</c:v>
                </c:pt>
                <c:pt idx="10779">
                  <c:v>34156</c:v>
                </c:pt>
                <c:pt idx="10780">
                  <c:v>34157</c:v>
                </c:pt>
                <c:pt idx="10781">
                  <c:v>34158</c:v>
                </c:pt>
                <c:pt idx="10782">
                  <c:v>34159</c:v>
                </c:pt>
                <c:pt idx="10783">
                  <c:v>34160</c:v>
                </c:pt>
                <c:pt idx="10784">
                  <c:v>34161</c:v>
                </c:pt>
                <c:pt idx="10785">
                  <c:v>34162</c:v>
                </c:pt>
                <c:pt idx="10786">
                  <c:v>34163</c:v>
                </c:pt>
                <c:pt idx="10787">
                  <c:v>34164</c:v>
                </c:pt>
                <c:pt idx="10788">
                  <c:v>34165</c:v>
                </c:pt>
                <c:pt idx="10789">
                  <c:v>34166</c:v>
                </c:pt>
                <c:pt idx="10790">
                  <c:v>34167</c:v>
                </c:pt>
                <c:pt idx="10791">
                  <c:v>34168</c:v>
                </c:pt>
                <c:pt idx="10792">
                  <c:v>34169</c:v>
                </c:pt>
                <c:pt idx="10793">
                  <c:v>34170</c:v>
                </c:pt>
                <c:pt idx="10794">
                  <c:v>34171</c:v>
                </c:pt>
                <c:pt idx="10795">
                  <c:v>34172</c:v>
                </c:pt>
                <c:pt idx="10796">
                  <c:v>34173</c:v>
                </c:pt>
                <c:pt idx="10797">
                  <c:v>34174</c:v>
                </c:pt>
                <c:pt idx="10798">
                  <c:v>34175</c:v>
                </c:pt>
                <c:pt idx="10799">
                  <c:v>34176</c:v>
                </c:pt>
                <c:pt idx="10800">
                  <c:v>34177</c:v>
                </c:pt>
                <c:pt idx="10801">
                  <c:v>34178</c:v>
                </c:pt>
                <c:pt idx="10802">
                  <c:v>34179</c:v>
                </c:pt>
                <c:pt idx="10803">
                  <c:v>34180</c:v>
                </c:pt>
                <c:pt idx="10804">
                  <c:v>34181</c:v>
                </c:pt>
                <c:pt idx="10805">
                  <c:v>34182</c:v>
                </c:pt>
                <c:pt idx="10806">
                  <c:v>34183</c:v>
                </c:pt>
                <c:pt idx="10807">
                  <c:v>34184</c:v>
                </c:pt>
                <c:pt idx="10808">
                  <c:v>34185</c:v>
                </c:pt>
                <c:pt idx="10809">
                  <c:v>34186</c:v>
                </c:pt>
                <c:pt idx="10810">
                  <c:v>34187</c:v>
                </c:pt>
                <c:pt idx="10811">
                  <c:v>34188</c:v>
                </c:pt>
                <c:pt idx="10812">
                  <c:v>34189</c:v>
                </c:pt>
                <c:pt idx="10813">
                  <c:v>34190</c:v>
                </c:pt>
                <c:pt idx="10814">
                  <c:v>34191</c:v>
                </c:pt>
                <c:pt idx="10815">
                  <c:v>34192</c:v>
                </c:pt>
                <c:pt idx="10816">
                  <c:v>34193</c:v>
                </c:pt>
                <c:pt idx="10817">
                  <c:v>34194</c:v>
                </c:pt>
                <c:pt idx="10818">
                  <c:v>34195</c:v>
                </c:pt>
                <c:pt idx="10819">
                  <c:v>34196</c:v>
                </c:pt>
                <c:pt idx="10820">
                  <c:v>34197</c:v>
                </c:pt>
                <c:pt idx="10821">
                  <c:v>34198</c:v>
                </c:pt>
                <c:pt idx="10822">
                  <c:v>34199</c:v>
                </c:pt>
                <c:pt idx="10823">
                  <c:v>34200</c:v>
                </c:pt>
                <c:pt idx="10824">
                  <c:v>34201</c:v>
                </c:pt>
                <c:pt idx="10825">
                  <c:v>34202</c:v>
                </c:pt>
                <c:pt idx="10826">
                  <c:v>34203</c:v>
                </c:pt>
                <c:pt idx="10827">
                  <c:v>34204</c:v>
                </c:pt>
                <c:pt idx="10828">
                  <c:v>34205</c:v>
                </c:pt>
                <c:pt idx="10829">
                  <c:v>34206</c:v>
                </c:pt>
                <c:pt idx="10830">
                  <c:v>34207</c:v>
                </c:pt>
                <c:pt idx="10831">
                  <c:v>34208</c:v>
                </c:pt>
                <c:pt idx="10832">
                  <c:v>34209</c:v>
                </c:pt>
                <c:pt idx="10833">
                  <c:v>34210</c:v>
                </c:pt>
                <c:pt idx="10834">
                  <c:v>34211</c:v>
                </c:pt>
                <c:pt idx="10835">
                  <c:v>34212</c:v>
                </c:pt>
                <c:pt idx="10836">
                  <c:v>34213</c:v>
                </c:pt>
                <c:pt idx="10837">
                  <c:v>34214</c:v>
                </c:pt>
                <c:pt idx="10838">
                  <c:v>34215</c:v>
                </c:pt>
                <c:pt idx="10839">
                  <c:v>34216</c:v>
                </c:pt>
                <c:pt idx="10840">
                  <c:v>34217</c:v>
                </c:pt>
                <c:pt idx="10841">
                  <c:v>34218</c:v>
                </c:pt>
                <c:pt idx="10842">
                  <c:v>34219</c:v>
                </c:pt>
                <c:pt idx="10843">
                  <c:v>34220</c:v>
                </c:pt>
                <c:pt idx="10844">
                  <c:v>34221</c:v>
                </c:pt>
                <c:pt idx="10845">
                  <c:v>34222</c:v>
                </c:pt>
                <c:pt idx="10846">
                  <c:v>34223</c:v>
                </c:pt>
                <c:pt idx="10847">
                  <c:v>34224</c:v>
                </c:pt>
                <c:pt idx="10848">
                  <c:v>34225</c:v>
                </c:pt>
                <c:pt idx="10849">
                  <c:v>34226</c:v>
                </c:pt>
                <c:pt idx="10850">
                  <c:v>34227</c:v>
                </c:pt>
                <c:pt idx="10851">
                  <c:v>34228</c:v>
                </c:pt>
                <c:pt idx="10852">
                  <c:v>34229</c:v>
                </c:pt>
                <c:pt idx="10853">
                  <c:v>34230</c:v>
                </c:pt>
                <c:pt idx="10854">
                  <c:v>34231</c:v>
                </c:pt>
                <c:pt idx="10855">
                  <c:v>34232</c:v>
                </c:pt>
                <c:pt idx="10856">
                  <c:v>34233</c:v>
                </c:pt>
                <c:pt idx="10857">
                  <c:v>34234</c:v>
                </c:pt>
                <c:pt idx="10858">
                  <c:v>34235</c:v>
                </c:pt>
                <c:pt idx="10859">
                  <c:v>34236</c:v>
                </c:pt>
                <c:pt idx="10860">
                  <c:v>34237</c:v>
                </c:pt>
                <c:pt idx="10861">
                  <c:v>34238</c:v>
                </c:pt>
                <c:pt idx="10862">
                  <c:v>34239</c:v>
                </c:pt>
                <c:pt idx="10863">
                  <c:v>34240</c:v>
                </c:pt>
                <c:pt idx="10864">
                  <c:v>34241</c:v>
                </c:pt>
                <c:pt idx="10865">
                  <c:v>34242</c:v>
                </c:pt>
                <c:pt idx="10866">
                  <c:v>34243</c:v>
                </c:pt>
                <c:pt idx="10867">
                  <c:v>34244</c:v>
                </c:pt>
                <c:pt idx="10868">
                  <c:v>34245</c:v>
                </c:pt>
                <c:pt idx="10869">
                  <c:v>34246</c:v>
                </c:pt>
                <c:pt idx="10870">
                  <c:v>34247</c:v>
                </c:pt>
                <c:pt idx="10871">
                  <c:v>34248</c:v>
                </c:pt>
                <c:pt idx="10872">
                  <c:v>34249</c:v>
                </c:pt>
                <c:pt idx="10873">
                  <c:v>34250</c:v>
                </c:pt>
                <c:pt idx="10874">
                  <c:v>34251</c:v>
                </c:pt>
                <c:pt idx="10875">
                  <c:v>34252</c:v>
                </c:pt>
                <c:pt idx="10876">
                  <c:v>34253</c:v>
                </c:pt>
                <c:pt idx="10877">
                  <c:v>34254</c:v>
                </c:pt>
                <c:pt idx="10878">
                  <c:v>34255</c:v>
                </c:pt>
                <c:pt idx="10879">
                  <c:v>34256</c:v>
                </c:pt>
                <c:pt idx="10880">
                  <c:v>34257</c:v>
                </c:pt>
                <c:pt idx="10881">
                  <c:v>34258</c:v>
                </c:pt>
                <c:pt idx="10882">
                  <c:v>34259</c:v>
                </c:pt>
                <c:pt idx="10883">
                  <c:v>34260</c:v>
                </c:pt>
                <c:pt idx="10884">
                  <c:v>34261</c:v>
                </c:pt>
                <c:pt idx="10885">
                  <c:v>34262</c:v>
                </c:pt>
                <c:pt idx="10886">
                  <c:v>34263</c:v>
                </c:pt>
                <c:pt idx="10887">
                  <c:v>34264</c:v>
                </c:pt>
                <c:pt idx="10888">
                  <c:v>34265</c:v>
                </c:pt>
                <c:pt idx="10889">
                  <c:v>34266</c:v>
                </c:pt>
                <c:pt idx="10890">
                  <c:v>34267</c:v>
                </c:pt>
                <c:pt idx="10891">
                  <c:v>34268</c:v>
                </c:pt>
                <c:pt idx="10892">
                  <c:v>34269</c:v>
                </c:pt>
                <c:pt idx="10893">
                  <c:v>34270</c:v>
                </c:pt>
                <c:pt idx="10894">
                  <c:v>34271</c:v>
                </c:pt>
                <c:pt idx="10895">
                  <c:v>34272</c:v>
                </c:pt>
                <c:pt idx="10896">
                  <c:v>34273</c:v>
                </c:pt>
                <c:pt idx="10897">
                  <c:v>34274</c:v>
                </c:pt>
                <c:pt idx="10898">
                  <c:v>34275</c:v>
                </c:pt>
                <c:pt idx="10899">
                  <c:v>34276</c:v>
                </c:pt>
                <c:pt idx="10900">
                  <c:v>34277</c:v>
                </c:pt>
                <c:pt idx="10901">
                  <c:v>34278</c:v>
                </c:pt>
                <c:pt idx="10902">
                  <c:v>34279</c:v>
                </c:pt>
                <c:pt idx="10903">
                  <c:v>34280</c:v>
                </c:pt>
                <c:pt idx="10904">
                  <c:v>34281</c:v>
                </c:pt>
                <c:pt idx="10905">
                  <c:v>34282</c:v>
                </c:pt>
                <c:pt idx="10906">
                  <c:v>34283</c:v>
                </c:pt>
                <c:pt idx="10907">
                  <c:v>34284</c:v>
                </c:pt>
                <c:pt idx="10908">
                  <c:v>34285</c:v>
                </c:pt>
                <c:pt idx="10909">
                  <c:v>34286</c:v>
                </c:pt>
                <c:pt idx="10910">
                  <c:v>34287</c:v>
                </c:pt>
                <c:pt idx="10911">
                  <c:v>34288</c:v>
                </c:pt>
                <c:pt idx="10912">
                  <c:v>34289</c:v>
                </c:pt>
                <c:pt idx="10913">
                  <c:v>34290</c:v>
                </c:pt>
                <c:pt idx="10914">
                  <c:v>34291</c:v>
                </c:pt>
                <c:pt idx="10915">
                  <c:v>34292</c:v>
                </c:pt>
                <c:pt idx="10916">
                  <c:v>34293</c:v>
                </c:pt>
                <c:pt idx="10917">
                  <c:v>34294</c:v>
                </c:pt>
                <c:pt idx="10918">
                  <c:v>34295</c:v>
                </c:pt>
                <c:pt idx="10919">
                  <c:v>34296</c:v>
                </c:pt>
                <c:pt idx="10920">
                  <c:v>34297</c:v>
                </c:pt>
                <c:pt idx="10921">
                  <c:v>34298</c:v>
                </c:pt>
                <c:pt idx="10922">
                  <c:v>34299</c:v>
                </c:pt>
                <c:pt idx="10923">
                  <c:v>34300</c:v>
                </c:pt>
                <c:pt idx="10924">
                  <c:v>34301</c:v>
                </c:pt>
                <c:pt idx="10925">
                  <c:v>34302</c:v>
                </c:pt>
                <c:pt idx="10926">
                  <c:v>34303</c:v>
                </c:pt>
                <c:pt idx="10927">
                  <c:v>34304</c:v>
                </c:pt>
                <c:pt idx="10928">
                  <c:v>34305</c:v>
                </c:pt>
                <c:pt idx="10929">
                  <c:v>34306</c:v>
                </c:pt>
                <c:pt idx="10930">
                  <c:v>34307</c:v>
                </c:pt>
                <c:pt idx="10931">
                  <c:v>34308</c:v>
                </c:pt>
                <c:pt idx="10932">
                  <c:v>34309</c:v>
                </c:pt>
                <c:pt idx="10933">
                  <c:v>34310</c:v>
                </c:pt>
                <c:pt idx="10934">
                  <c:v>34311</c:v>
                </c:pt>
                <c:pt idx="10935">
                  <c:v>34312</c:v>
                </c:pt>
                <c:pt idx="10936">
                  <c:v>34313</c:v>
                </c:pt>
                <c:pt idx="10937">
                  <c:v>34314</c:v>
                </c:pt>
                <c:pt idx="10938">
                  <c:v>34315</c:v>
                </c:pt>
                <c:pt idx="10939">
                  <c:v>34316</c:v>
                </c:pt>
                <c:pt idx="10940">
                  <c:v>34317</c:v>
                </c:pt>
                <c:pt idx="10941">
                  <c:v>34318</c:v>
                </c:pt>
                <c:pt idx="10942">
                  <c:v>34319</c:v>
                </c:pt>
                <c:pt idx="10943">
                  <c:v>34320</c:v>
                </c:pt>
                <c:pt idx="10944">
                  <c:v>34321</c:v>
                </c:pt>
                <c:pt idx="10945">
                  <c:v>34322</c:v>
                </c:pt>
                <c:pt idx="10946">
                  <c:v>34323</c:v>
                </c:pt>
                <c:pt idx="10947">
                  <c:v>34324</c:v>
                </c:pt>
                <c:pt idx="10948">
                  <c:v>34325</c:v>
                </c:pt>
                <c:pt idx="10949">
                  <c:v>34326</c:v>
                </c:pt>
                <c:pt idx="10950">
                  <c:v>34327</c:v>
                </c:pt>
                <c:pt idx="10951">
                  <c:v>34328</c:v>
                </c:pt>
                <c:pt idx="10952">
                  <c:v>34329</c:v>
                </c:pt>
                <c:pt idx="10953">
                  <c:v>34330</c:v>
                </c:pt>
                <c:pt idx="10954">
                  <c:v>34331</c:v>
                </c:pt>
                <c:pt idx="10955">
                  <c:v>34332</c:v>
                </c:pt>
                <c:pt idx="10956">
                  <c:v>34333</c:v>
                </c:pt>
                <c:pt idx="10957">
                  <c:v>34334</c:v>
                </c:pt>
                <c:pt idx="10958">
                  <c:v>34335</c:v>
                </c:pt>
                <c:pt idx="10959">
                  <c:v>34336</c:v>
                </c:pt>
                <c:pt idx="10960">
                  <c:v>34337</c:v>
                </c:pt>
                <c:pt idx="10961">
                  <c:v>34338</c:v>
                </c:pt>
                <c:pt idx="10962">
                  <c:v>34339</c:v>
                </c:pt>
                <c:pt idx="10963">
                  <c:v>34340</c:v>
                </c:pt>
                <c:pt idx="10964">
                  <c:v>34341</c:v>
                </c:pt>
                <c:pt idx="10965">
                  <c:v>34342</c:v>
                </c:pt>
                <c:pt idx="10966">
                  <c:v>34343</c:v>
                </c:pt>
                <c:pt idx="10967">
                  <c:v>34344</c:v>
                </c:pt>
                <c:pt idx="10968">
                  <c:v>34345</c:v>
                </c:pt>
                <c:pt idx="10969">
                  <c:v>34346</c:v>
                </c:pt>
                <c:pt idx="10970">
                  <c:v>34347</c:v>
                </c:pt>
                <c:pt idx="10971">
                  <c:v>34348</c:v>
                </c:pt>
                <c:pt idx="10972">
                  <c:v>34349</c:v>
                </c:pt>
                <c:pt idx="10973">
                  <c:v>34350</c:v>
                </c:pt>
                <c:pt idx="10974">
                  <c:v>34351</c:v>
                </c:pt>
                <c:pt idx="10975">
                  <c:v>34352</c:v>
                </c:pt>
                <c:pt idx="10976">
                  <c:v>34353</c:v>
                </c:pt>
                <c:pt idx="10977">
                  <c:v>34354</c:v>
                </c:pt>
                <c:pt idx="10978">
                  <c:v>34355</c:v>
                </c:pt>
                <c:pt idx="10979">
                  <c:v>34356</c:v>
                </c:pt>
                <c:pt idx="10980">
                  <c:v>34357</c:v>
                </c:pt>
                <c:pt idx="10981">
                  <c:v>34358</c:v>
                </c:pt>
                <c:pt idx="10982">
                  <c:v>34359</c:v>
                </c:pt>
                <c:pt idx="10983">
                  <c:v>34360</c:v>
                </c:pt>
                <c:pt idx="10984">
                  <c:v>34361</c:v>
                </c:pt>
                <c:pt idx="10985">
                  <c:v>34362</c:v>
                </c:pt>
                <c:pt idx="10986">
                  <c:v>34363</c:v>
                </c:pt>
                <c:pt idx="10987">
                  <c:v>34364</c:v>
                </c:pt>
                <c:pt idx="10988">
                  <c:v>34365</c:v>
                </c:pt>
                <c:pt idx="10989">
                  <c:v>34366</c:v>
                </c:pt>
                <c:pt idx="10990">
                  <c:v>34367</c:v>
                </c:pt>
                <c:pt idx="10991">
                  <c:v>34368</c:v>
                </c:pt>
                <c:pt idx="10992">
                  <c:v>34369</c:v>
                </c:pt>
                <c:pt idx="10993">
                  <c:v>34370</c:v>
                </c:pt>
                <c:pt idx="10994">
                  <c:v>34371</c:v>
                </c:pt>
                <c:pt idx="10995">
                  <c:v>34372</c:v>
                </c:pt>
                <c:pt idx="10996">
                  <c:v>34373</c:v>
                </c:pt>
                <c:pt idx="10997">
                  <c:v>34374</c:v>
                </c:pt>
                <c:pt idx="10998">
                  <c:v>34375</c:v>
                </c:pt>
                <c:pt idx="10999">
                  <c:v>34376</c:v>
                </c:pt>
                <c:pt idx="11000">
                  <c:v>34377</c:v>
                </c:pt>
                <c:pt idx="11001">
                  <c:v>34378</c:v>
                </c:pt>
                <c:pt idx="11002">
                  <c:v>34379</c:v>
                </c:pt>
                <c:pt idx="11003">
                  <c:v>34380</c:v>
                </c:pt>
                <c:pt idx="11004">
                  <c:v>34381</c:v>
                </c:pt>
                <c:pt idx="11005">
                  <c:v>34382</c:v>
                </c:pt>
                <c:pt idx="11006">
                  <c:v>34383</c:v>
                </c:pt>
                <c:pt idx="11007">
                  <c:v>34384</c:v>
                </c:pt>
                <c:pt idx="11008">
                  <c:v>34385</c:v>
                </c:pt>
                <c:pt idx="11009">
                  <c:v>34386</c:v>
                </c:pt>
                <c:pt idx="11010">
                  <c:v>34387</c:v>
                </c:pt>
                <c:pt idx="11011">
                  <c:v>34388</c:v>
                </c:pt>
                <c:pt idx="11012">
                  <c:v>34389</c:v>
                </c:pt>
                <c:pt idx="11013">
                  <c:v>34390</c:v>
                </c:pt>
                <c:pt idx="11014">
                  <c:v>34391</c:v>
                </c:pt>
                <c:pt idx="11015">
                  <c:v>34392</c:v>
                </c:pt>
                <c:pt idx="11016">
                  <c:v>34393</c:v>
                </c:pt>
                <c:pt idx="11017">
                  <c:v>34394</c:v>
                </c:pt>
                <c:pt idx="11018">
                  <c:v>34395</c:v>
                </c:pt>
                <c:pt idx="11019">
                  <c:v>34396</c:v>
                </c:pt>
                <c:pt idx="11020">
                  <c:v>34397</c:v>
                </c:pt>
                <c:pt idx="11021">
                  <c:v>34398</c:v>
                </c:pt>
                <c:pt idx="11022">
                  <c:v>34399</c:v>
                </c:pt>
                <c:pt idx="11023">
                  <c:v>34400</c:v>
                </c:pt>
                <c:pt idx="11024">
                  <c:v>34401</c:v>
                </c:pt>
                <c:pt idx="11025">
                  <c:v>34402</c:v>
                </c:pt>
                <c:pt idx="11026">
                  <c:v>34403</c:v>
                </c:pt>
                <c:pt idx="11027">
                  <c:v>34404</c:v>
                </c:pt>
                <c:pt idx="11028">
                  <c:v>34405</c:v>
                </c:pt>
                <c:pt idx="11029">
                  <c:v>34406</c:v>
                </c:pt>
                <c:pt idx="11030">
                  <c:v>34407</c:v>
                </c:pt>
                <c:pt idx="11031">
                  <c:v>34408</c:v>
                </c:pt>
                <c:pt idx="11032">
                  <c:v>34409</c:v>
                </c:pt>
                <c:pt idx="11033">
                  <c:v>34410</c:v>
                </c:pt>
                <c:pt idx="11034">
                  <c:v>34411</c:v>
                </c:pt>
                <c:pt idx="11035">
                  <c:v>34412</c:v>
                </c:pt>
                <c:pt idx="11036">
                  <c:v>34413</c:v>
                </c:pt>
                <c:pt idx="11037">
                  <c:v>34414</c:v>
                </c:pt>
                <c:pt idx="11038">
                  <c:v>34415</c:v>
                </c:pt>
                <c:pt idx="11039">
                  <c:v>34416</c:v>
                </c:pt>
                <c:pt idx="11040">
                  <c:v>34417</c:v>
                </c:pt>
                <c:pt idx="11041">
                  <c:v>34418</c:v>
                </c:pt>
                <c:pt idx="11042">
                  <c:v>34419</c:v>
                </c:pt>
                <c:pt idx="11043">
                  <c:v>34420</c:v>
                </c:pt>
                <c:pt idx="11044">
                  <c:v>34421</c:v>
                </c:pt>
                <c:pt idx="11045">
                  <c:v>34422</c:v>
                </c:pt>
                <c:pt idx="11046">
                  <c:v>34423</c:v>
                </c:pt>
                <c:pt idx="11047">
                  <c:v>34424</c:v>
                </c:pt>
                <c:pt idx="11048">
                  <c:v>34425</c:v>
                </c:pt>
                <c:pt idx="11049">
                  <c:v>34426</c:v>
                </c:pt>
                <c:pt idx="11050">
                  <c:v>34427</c:v>
                </c:pt>
                <c:pt idx="11051">
                  <c:v>34428</c:v>
                </c:pt>
                <c:pt idx="11052">
                  <c:v>34429</c:v>
                </c:pt>
                <c:pt idx="11053">
                  <c:v>34430</c:v>
                </c:pt>
                <c:pt idx="11054">
                  <c:v>34431</c:v>
                </c:pt>
                <c:pt idx="11055">
                  <c:v>34432</c:v>
                </c:pt>
                <c:pt idx="11056">
                  <c:v>34433</c:v>
                </c:pt>
                <c:pt idx="11057">
                  <c:v>34434</c:v>
                </c:pt>
                <c:pt idx="11058">
                  <c:v>34435</c:v>
                </c:pt>
                <c:pt idx="11059">
                  <c:v>34436</c:v>
                </c:pt>
                <c:pt idx="11060">
                  <c:v>34437</c:v>
                </c:pt>
                <c:pt idx="11061">
                  <c:v>34438</c:v>
                </c:pt>
                <c:pt idx="11062">
                  <c:v>34439</c:v>
                </c:pt>
                <c:pt idx="11063">
                  <c:v>34440</c:v>
                </c:pt>
                <c:pt idx="11064">
                  <c:v>34441</c:v>
                </c:pt>
                <c:pt idx="11065">
                  <c:v>34442</c:v>
                </c:pt>
                <c:pt idx="11066">
                  <c:v>34443</c:v>
                </c:pt>
                <c:pt idx="11067">
                  <c:v>34444</c:v>
                </c:pt>
                <c:pt idx="11068">
                  <c:v>34445</c:v>
                </c:pt>
                <c:pt idx="11069">
                  <c:v>34446</c:v>
                </c:pt>
                <c:pt idx="11070">
                  <c:v>34447</c:v>
                </c:pt>
                <c:pt idx="11071">
                  <c:v>34448</c:v>
                </c:pt>
                <c:pt idx="11072">
                  <c:v>34449</c:v>
                </c:pt>
                <c:pt idx="11073">
                  <c:v>34450</c:v>
                </c:pt>
                <c:pt idx="11074">
                  <c:v>34451</c:v>
                </c:pt>
                <c:pt idx="11075">
                  <c:v>34452</c:v>
                </c:pt>
                <c:pt idx="11076">
                  <c:v>34453</c:v>
                </c:pt>
                <c:pt idx="11077">
                  <c:v>34454</c:v>
                </c:pt>
                <c:pt idx="11078">
                  <c:v>34455</c:v>
                </c:pt>
                <c:pt idx="11079">
                  <c:v>34456</c:v>
                </c:pt>
                <c:pt idx="11080">
                  <c:v>34457</c:v>
                </c:pt>
                <c:pt idx="11081">
                  <c:v>34458</c:v>
                </c:pt>
                <c:pt idx="11082">
                  <c:v>34459</c:v>
                </c:pt>
                <c:pt idx="11083">
                  <c:v>34460</c:v>
                </c:pt>
                <c:pt idx="11084">
                  <c:v>34461</c:v>
                </c:pt>
                <c:pt idx="11085">
                  <c:v>34462</c:v>
                </c:pt>
                <c:pt idx="11086">
                  <c:v>34463</c:v>
                </c:pt>
                <c:pt idx="11087">
                  <c:v>34464</c:v>
                </c:pt>
                <c:pt idx="11088">
                  <c:v>34465</c:v>
                </c:pt>
                <c:pt idx="11089">
                  <c:v>34466</c:v>
                </c:pt>
                <c:pt idx="11090">
                  <c:v>34467</c:v>
                </c:pt>
                <c:pt idx="11091">
                  <c:v>34468</c:v>
                </c:pt>
                <c:pt idx="11092">
                  <c:v>34469</c:v>
                </c:pt>
                <c:pt idx="11093">
                  <c:v>34470</c:v>
                </c:pt>
                <c:pt idx="11094">
                  <c:v>34471</c:v>
                </c:pt>
                <c:pt idx="11095">
                  <c:v>34472</c:v>
                </c:pt>
                <c:pt idx="11096">
                  <c:v>34473</c:v>
                </c:pt>
                <c:pt idx="11097">
                  <c:v>34474</c:v>
                </c:pt>
                <c:pt idx="11098">
                  <c:v>34475</c:v>
                </c:pt>
                <c:pt idx="11099">
                  <c:v>34476</c:v>
                </c:pt>
                <c:pt idx="11100">
                  <c:v>34477</c:v>
                </c:pt>
                <c:pt idx="11101">
                  <c:v>34478</c:v>
                </c:pt>
                <c:pt idx="11102">
                  <c:v>34479</c:v>
                </c:pt>
                <c:pt idx="11103">
                  <c:v>34480</c:v>
                </c:pt>
                <c:pt idx="11104">
                  <c:v>34481</c:v>
                </c:pt>
                <c:pt idx="11105">
                  <c:v>34482</c:v>
                </c:pt>
                <c:pt idx="11106">
                  <c:v>34483</c:v>
                </c:pt>
                <c:pt idx="11107">
                  <c:v>34484</c:v>
                </c:pt>
                <c:pt idx="11108">
                  <c:v>34485</c:v>
                </c:pt>
                <c:pt idx="11109">
                  <c:v>34486</c:v>
                </c:pt>
                <c:pt idx="11110">
                  <c:v>34487</c:v>
                </c:pt>
                <c:pt idx="11111">
                  <c:v>34488</c:v>
                </c:pt>
                <c:pt idx="11112">
                  <c:v>34489</c:v>
                </c:pt>
                <c:pt idx="11113">
                  <c:v>34490</c:v>
                </c:pt>
                <c:pt idx="11114">
                  <c:v>34491</c:v>
                </c:pt>
                <c:pt idx="11115">
                  <c:v>34492</c:v>
                </c:pt>
                <c:pt idx="11116">
                  <c:v>34493</c:v>
                </c:pt>
                <c:pt idx="11117">
                  <c:v>34494</c:v>
                </c:pt>
                <c:pt idx="11118">
                  <c:v>34495</c:v>
                </c:pt>
                <c:pt idx="11119">
                  <c:v>34496</c:v>
                </c:pt>
                <c:pt idx="11120">
                  <c:v>34497</c:v>
                </c:pt>
                <c:pt idx="11121">
                  <c:v>34498</c:v>
                </c:pt>
                <c:pt idx="11122">
                  <c:v>34499</c:v>
                </c:pt>
                <c:pt idx="11123">
                  <c:v>34500</c:v>
                </c:pt>
                <c:pt idx="11124">
                  <c:v>34501</c:v>
                </c:pt>
                <c:pt idx="11125">
                  <c:v>34502</c:v>
                </c:pt>
                <c:pt idx="11126">
                  <c:v>34503</c:v>
                </c:pt>
                <c:pt idx="11127">
                  <c:v>34504</c:v>
                </c:pt>
                <c:pt idx="11128">
                  <c:v>34505</c:v>
                </c:pt>
                <c:pt idx="11129">
                  <c:v>34506</c:v>
                </c:pt>
                <c:pt idx="11130">
                  <c:v>34507</c:v>
                </c:pt>
                <c:pt idx="11131">
                  <c:v>34508</c:v>
                </c:pt>
                <c:pt idx="11132">
                  <c:v>34509</c:v>
                </c:pt>
                <c:pt idx="11133">
                  <c:v>34510</c:v>
                </c:pt>
                <c:pt idx="11134">
                  <c:v>34511</c:v>
                </c:pt>
                <c:pt idx="11135">
                  <c:v>34512</c:v>
                </c:pt>
                <c:pt idx="11136">
                  <c:v>34513</c:v>
                </c:pt>
                <c:pt idx="11137">
                  <c:v>34514</c:v>
                </c:pt>
                <c:pt idx="11138">
                  <c:v>34515</c:v>
                </c:pt>
                <c:pt idx="11139">
                  <c:v>34516</c:v>
                </c:pt>
                <c:pt idx="11140">
                  <c:v>34517</c:v>
                </c:pt>
                <c:pt idx="11141">
                  <c:v>34518</c:v>
                </c:pt>
                <c:pt idx="11142">
                  <c:v>34519</c:v>
                </c:pt>
                <c:pt idx="11143">
                  <c:v>34520</c:v>
                </c:pt>
                <c:pt idx="11144">
                  <c:v>34521</c:v>
                </c:pt>
                <c:pt idx="11145">
                  <c:v>34522</c:v>
                </c:pt>
                <c:pt idx="11146">
                  <c:v>34523</c:v>
                </c:pt>
                <c:pt idx="11147">
                  <c:v>34524</c:v>
                </c:pt>
                <c:pt idx="11148">
                  <c:v>34525</c:v>
                </c:pt>
                <c:pt idx="11149">
                  <c:v>34526</c:v>
                </c:pt>
                <c:pt idx="11150">
                  <c:v>34527</c:v>
                </c:pt>
                <c:pt idx="11151">
                  <c:v>34528</c:v>
                </c:pt>
                <c:pt idx="11152">
                  <c:v>34529</c:v>
                </c:pt>
                <c:pt idx="11153">
                  <c:v>34530</c:v>
                </c:pt>
                <c:pt idx="11154">
                  <c:v>34531</c:v>
                </c:pt>
                <c:pt idx="11155">
                  <c:v>34532</c:v>
                </c:pt>
                <c:pt idx="11156">
                  <c:v>34533</c:v>
                </c:pt>
                <c:pt idx="11157">
                  <c:v>34534</c:v>
                </c:pt>
                <c:pt idx="11158">
                  <c:v>34535</c:v>
                </c:pt>
                <c:pt idx="11159">
                  <c:v>34536</c:v>
                </c:pt>
                <c:pt idx="11160">
                  <c:v>34537</c:v>
                </c:pt>
                <c:pt idx="11161">
                  <c:v>34538</c:v>
                </c:pt>
                <c:pt idx="11162">
                  <c:v>34539</c:v>
                </c:pt>
                <c:pt idx="11163">
                  <c:v>34540</c:v>
                </c:pt>
                <c:pt idx="11164">
                  <c:v>34541</c:v>
                </c:pt>
                <c:pt idx="11165">
                  <c:v>34542</c:v>
                </c:pt>
                <c:pt idx="11166">
                  <c:v>34543</c:v>
                </c:pt>
                <c:pt idx="11167">
                  <c:v>34544</c:v>
                </c:pt>
                <c:pt idx="11168">
                  <c:v>34545</c:v>
                </c:pt>
                <c:pt idx="11169">
                  <c:v>34546</c:v>
                </c:pt>
                <c:pt idx="11170">
                  <c:v>34547</c:v>
                </c:pt>
                <c:pt idx="11171">
                  <c:v>34548</c:v>
                </c:pt>
                <c:pt idx="11172">
                  <c:v>34549</c:v>
                </c:pt>
                <c:pt idx="11173">
                  <c:v>34550</c:v>
                </c:pt>
                <c:pt idx="11174">
                  <c:v>34551</c:v>
                </c:pt>
                <c:pt idx="11175">
                  <c:v>34552</c:v>
                </c:pt>
                <c:pt idx="11176">
                  <c:v>34553</c:v>
                </c:pt>
                <c:pt idx="11177">
                  <c:v>34554</c:v>
                </c:pt>
                <c:pt idx="11178">
                  <c:v>34555</c:v>
                </c:pt>
                <c:pt idx="11179">
                  <c:v>34556</c:v>
                </c:pt>
                <c:pt idx="11180">
                  <c:v>34557</c:v>
                </c:pt>
                <c:pt idx="11181">
                  <c:v>34558</c:v>
                </c:pt>
                <c:pt idx="11182">
                  <c:v>34559</c:v>
                </c:pt>
                <c:pt idx="11183">
                  <c:v>34560</c:v>
                </c:pt>
                <c:pt idx="11184">
                  <c:v>34561</c:v>
                </c:pt>
                <c:pt idx="11185">
                  <c:v>34562</c:v>
                </c:pt>
                <c:pt idx="11186">
                  <c:v>34563</c:v>
                </c:pt>
                <c:pt idx="11187">
                  <c:v>34564</c:v>
                </c:pt>
                <c:pt idx="11188">
                  <c:v>34565</c:v>
                </c:pt>
                <c:pt idx="11189">
                  <c:v>34566</c:v>
                </c:pt>
                <c:pt idx="11190">
                  <c:v>34567</c:v>
                </c:pt>
                <c:pt idx="11191">
                  <c:v>34568</c:v>
                </c:pt>
                <c:pt idx="11192">
                  <c:v>34569</c:v>
                </c:pt>
                <c:pt idx="11193">
                  <c:v>34570</c:v>
                </c:pt>
                <c:pt idx="11194">
                  <c:v>34571</c:v>
                </c:pt>
                <c:pt idx="11195">
                  <c:v>34572</c:v>
                </c:pt>
                <c:pt idx="11196">
                  <c:v>34573</c:v>
                </c:pt>
                <c:pt idx="11197">
                  <c:v>34574</c:v>
                </c:pt>
                <c:pt idx="11198">
                  <c:v>34575</c:v>
                </c:pt>
                <c:pt idx="11199">
                  <c:v>34576</c:v>
                </c:pt>
                <c:pt idx="11200">
                  <c:v>34577</c:v>
                </c:pt>
                <c:pt idx="11201">
                  <c:v>34578</c:v>
                </c:pt>
                <c:pt idx="11202">
                  <c:v>34579</c:v>
                </c:pt>
                <c:pt idx="11203">
                  <c:v>34580</c:v>
                </c:pt>
                <c:pt idx="11204">
                  <c:v>34581</c:v>
                </c:pt>
                <c:pt idx="11205">
                  <c:v>34582</c:v>
                </c:pt>
                <c:pt idx="11206">
                  <c:v>34583</c:v>
                </c:pt>
                <c:pt idx="11207">
                  <c:v>34584</c:v>
                </c:pt>
                <c:pt idx="11208">
                  <c:v>34585</c:v>
                </c:pt>
                <c:pt idx="11209">
                  <c:v>34586</c:v>
                </c:pt>
                <c:pt idx="11210">
                  <c:v>34587</c:v>
                </c:pt>
                <c:pt idx="11211">
                  <c:v>34588</c:v>
                </c:pt>
                <c:pt idx="11212">
                  <c:v>34589</c:v>
                </c:pt>
                <c:pt idx="11213">
                  <c:v>34590</c:v>
                </c:pt>
                <c:pt idx="11214">
                  <c:v>34591</c:v>
                </c:pt>
                <c:pt idx="11215">
                  <c:v>34592</c:v>
                </c:pt>
                <c:pt idx="11216">
                  <c:v>34593</c:v>
                </c:pt>
                <c:pt idx="11217">
                  <c:v>34594</c:v>
                </c:pt>
                <c:pt idx="11218">
                  <c:v>34595</c:v>
                </c:pt>
                <c:pt idx="11219">
                  <c:v>34596</c:v>
                </c:pt>
                <c:pt idx="11220">
                  <c:v>34597</c:v>
                </c:pt>
                <c:pt idx="11221">
                  <c:v>34598</c:v>
                </c:pt>
                <c:pt idx="11222">
                  <c:v>34599</c:v>
                </c:pt>
                <c:pt idx="11223">
                  <c:v>34600</c:v>
                </c:pt>
                <c:pt idx="11224">
                  <c:v>34601</c:v>
                </c:pt>
                <c:pt idx="11225">
                  <c:v>34602</c:v>
                </c:pt>
                <c:pt idx="11226">
                  <c:v>34603</c:v>
                </c:pt>
                <c:pt idx="11227">
                  <c:v>34604</c:v>
                </c:pt>
                <c:pt idx="11228">
                  <c:v>34605</c:v>
                </c:pt>
                <c:pt idx="11229">
                  <c:v>34606</c:v>
                </c:pt>
                <c:pt idx="11230">
                  <c:v>34607</c:v>
                </c:pt>
                <c:pt idx="11231">
                  <c:v>34608</c:v>
                </c:pt>
                <c:pt idx="11232">
                  <c:v>34609</c:v>
                </c:pt>
                <c:pt idx="11233">
                  <c:v>34610</c:v>
                </c:pt>
                <c:pt idx="11234">
                  <c:v>34611</c:v>
                </c:pt>
                <c:pt idx="11235">
                  <c:v>34612</c:v>
                </c:pt>
                <c:pt idx="11236">
                  <c:v>34613</c:v>
                </c:pt>
                <c:pt idx="11237">
                  <c:v>34614</c:v>
                </c:pt>
                <c:pt idx="11238">
                  <c:v>34615</c:v>
                </c:pt>
                <c:pt idx="11239">
                  <c:v>34616</c:v>
                </c:pt>
                <c:pt idx="11240">
                  <c:v>34617</c:v>
                </c:pt>
                <c:pt idx="11241">
                  <c:v>34618</c:v>
                </c:pt>
                <c:pt idx="11242">
                  <c:v>34619</c:v>
                </c:pt>
                <c:pt idx="11243">
                  <c:v>34620</c:v>
                </c:pt>
                <c:pt idx="11244">
                  <c:v>34621</c:v>
                </c:pt>
                <c:pt idx="11245">
                  <c:v>34622</c:v>
                </c:pt>
                <c:pt idx="11246">
                  <c:v>34623</c:v>
                </c:pt>
                <c:pt idx="11247">
                  <c:v>34624</c:v>
                </c:pt>
                <c:pt idx="11248">
                  <c:v>34625</c:v>
                </c:pt>
                <c:pt idx="11249">
                  <c:v>34626</c:v>
                </c:pt>
                <c:pt idx="11250">
                  <c:v>34627</c:v>
                </c:pt>
                <c:pt idx="11251">
                  <c:v>34628</c:v>
                </c:pt>
                <c:pt idx="11252">
                  <c:v>34629</c:v>
                </c:pt>
                <c:pt idx="11253">
                  <c:v>34630</c:v>
                </c:pt>
                <c:pt idx="11254">
                  <c:v>34631</c:v>
                </c:pt>
                <c:pt idx="11255">
                  <c:v>34632</c:v>
                </c:pt>
                <c:pt idx="11256">
                  <c:v>34633</c:v>
                </c:pt>
                <c:pt idx="11257">
                  <c:v>34634</c:v>
                </c:pt>
                <c:pt idx="11258">
                  <c:v>34635</c:v>
                </c:pt>
                <c:pt idx="11259">
                  <c:v>34636</c:v>
                </c:pt>
                <c:pt idx="11260">
                  <c:v>34637</c:v>
                </c:pt>
                <c:pt idx="11261">
                  <c:v>34638</c:v>
                </c:pt>
                <c:pt idx="11262">
                  <c:v>34639</c:v>
                </c:pt>
                <c:pt idx="11263">
                  <c:v>34640</c:v>
                </c:pt>
                <c:pt idx="11264">
                  <c:v>34641</c:v>
                </c:pt>
                <c:pt idx="11265">
                  <c:v>34642</c:v>
                </c:pt>
                <c:pt idx="11266">
                  <c:v>34643</c:v>
                </c:pt>
                <c:pt idx="11267">
                  <c:v>34644</c:v>
                </c:pt>
                <c:pt idx="11268">
                  <c:v>34645</c:v>
                </c:pt>
                <c:pt idx="11269">
                  <c:v>34646</c:v>
                </c:pt>
                <c:pt idx="11270">
                  <c:v>34647</c:v>
                </c:pt>
                <c:pt idx="11271">
                  <c:v>34648</c:v>
                </c:pt>
                <c:pt idx="11272">
                  <c:v>34649</c:v>
                </c:pt>
                <c:pt idx="11273">
                  <c:v>34650</c:v>
                </c:pt>
                <c:pt idx="11274">
                  <c:v>34651</c:v>
                </c:pt>
                <c:pt idx="11275">
                  <c:v>34652</c:v>
                </c:pt>
                <c:pt idx="11276">
                  <c:v>34653</c:v>
                </c:pt>
                <c:pt idx="11277">
                  <c:v>34654</c:v>
                </c:pt>
                <c:pt idx="11278">
                  <c:v>34655</c:v>
                </c:pt>
                <c:pt idx="11279">
                  <c:v>34656</c:v>
                </c:pt>
                <c:pt idx="11280">
                  <c:v>34657</c:v>
                </c:pt>
                <c:pt idx="11281">
                  <c:v>34658</c:v>
                </c:pt>
                <c:pt idx="11282">
                  <c:v>34659</c:v>
                </c:pt>
                <c:pt idx="11283">
                  <c:v>34660</c:v>
                </c:pt>
                <c:pt idx="11284">
                  <c:v>34661</c:v>
                </c:pt>
                <c:pt idx="11285">
                  <c:v>34662</c:v>
                </c:pt>
                <c:pt idx="11286">
                  <c:v>34663</c:v>
                </c:pt>
                <c:pt idx="11287">
                  <c:v>34664</c:v>
                </c:pt>
                <c:pt idx="11288">
                  <c:v>34665</c:v>
                </c:pt>
                <c:pt idx="11289">
                  <c:v>34666</c:v>
                </c:pt>
                <c:pt idx="11290">
                  <c:v>34667</c:v>
                </c:pt>
                <c:pt idx="11291">
                  <c:v>34668</c:v>
                </c:pt>
                <c:pt idx="11292">
                  <c:v>34669</c:v>
                </c:pt>
                <c:pt idx="11293">
                  <c:v>34670</c:v>
                </c:pt>
                <c:pt idx="11294">
                  <c:v>34671</c:v>
                </c:pt>
                <c:pt idx="11295">
                  <c:v>34672</c:v>
                </c:pt>
                <c:pt idx="11296">
                  <c:v>34673</c:v>
                </c:pt>
                <c:pt idx="11297">
                  <c:v>34674</c:v>
                </c:pt>
                <c:pt idx="11298">
                  <c:v>34675</c:v>
                </c:pt>
                <c:pt idx="11299">
                  <c:v>34676</c:v>
                </c:pt>
                <c:pt idx="11300">
                  <c:v>34677</c:v>
                </c:pt>
                <c:pt idx="11301">
                  <c:v>34678</c:v>
                </c:pt>
                <c:pt idx="11302">
                  <c:v>34679</c:v>
                </c:pt>
                <c:pt idx="11303">
                  <c:v>34680</c:v>
                </c:pt>
                <c:pt idx="11304">
                  <c:v>34681</c:v>
                </c:pt>
                <c:pt idx="11305">
                  <c:v>34682</c:v>
                </c:pt>
                <c:pt idx="11306">
                  <c:v>34683</c:v>
                </c:pt>
                <c:pt idx="11307">
                  <c:v>34684</c:v>
                </c:pt>
                <c:pt idx="11308">
                  <c:v>34685</c:v>
                </c:pt>
                <c:pt idx="11309">
                  <c:v>34686</c:v>
                </c:pt>
                <c:pt idx="11310">
                  <c:v>34687</c:v>
                </c:pt>
                <c:pt idx="11311">
                  <c:v>34688</c:v>
                </c:pt>
                <c:pt idx="11312">
                  <c:v>34689</c:v>
                </c:pt>
                <c:pt idx="11313">
                  <c:v>34690</c:v>
                </c:pt>
                <c:pt idx="11314">
                  <c:v>34691</c:v>
                </c:pt>
                <c:pt idx="11315">
                  <c:v>34692</c:v>
                </c:pt>
                <c:pt idx="11316">
                  <c:v>34693</c:v>
                </c:pt>
                <c:pt idx="11317">
                  <c:v>34694</c:v>
                </c:pt>
                <c:pt idx="11318">
                  <c:v>34695</c:v>
                </c:pt>
                <c:pt idx="11319">
                  <c:v>34696</c:v>
                </c:pt>
                <c:pt idx="11320">
                  <c:v>34697</c:v>
                </c:pt>
                <c:pt idx="11321">
                  <c:v>34698</c:v>
                </c:pt>
                <c:pt idx="11322">
                  <c:v>34699</c:v>
                </c:pt>
                <c:pt idx="11323">
                  <c:v>34700</c:v>
                </c:pt>
                <c:pt idx="11324">
                  <c:v>34701</c:v>
                </c:pt>
                <c:pt idx="11325">
                  <c:v>34702</c:v>
                </c:pt>
                <c:pt idx="11326">
                  <c:v>34703</c:v>
                </c:pt>
                <c:pt idx="11327">
                  <c:v>34704</c:v>
                </c:pt>
                <c:pt idx="11328">
                  <c:v>34705</c:v>
                </c:pt>
                <c:pt idx="11329">
                  <c:v>34706</c:v>
                </c:pt>
                <c:pt idx="11330">
                  <c:v>34707</c:v>
                </c:pt>
                <c:pt idx="11331">
                  <c:v>34708</c:v>
                </c:pt>
                <c:pt idx="11332">
                  <c:v>34709</c:v>
                </c:pt>
                <c:pt idx="11333">
                  <c:v>34710</c:v>
                </c:pt>
                <c:pt idx="11334">
                  <c:v>34711</c:v>
                </c:pt>
                <c:pt idx="11335">
                  <c:v>34712</c:v>
                </c:pt>
                <c:pt idx="11336">
                  <c:v>34713</c:v>
                </c:pt>
                <c:pt idx="11337">
                  <c:v>34714</c:v>
                </c:pt>
                <c:pt idx="11338">
                  <c:v>34715</c:v>
                </c:pt>
                <c:pt idx="11339">
                  <c:v>34716</c:v>
                </c:pt>
                <c:pt idx="11340">
                  <c:v>34717</c:v>
                </c:pt>
                <c:pt idx="11341">
                  <c:v>34718</c:v>
                </c:pt>
                <c:pt idx="11342">
                  <c:v>34719</c:v>
                </c:pt>
                <c:pt idx="11343">
                  <c:v>34720</c:v>
                </c:pt>
                <c:pt idx="11344">
                  <c:v>34721</c:v>
                </c:pt>
                <c:pt idx="11345">
                  <c:v>34722</c:v>
                </c:pt>
                <c:pt idx="11346">
                  <c:v>34723</c:v>
                </c:pt>
                <c:pt idx="11347">
                  <c:v>34724</c:v>
                </c:pt>
                <c:pt idx="11348">
                  <c:v>34725</c:v>
                </c:pt>
                <c:pt idx="11349">
                  <c:v>34726</c:v>
                </c:pt>
                <c:pt idx="11350">
                  <c:v>34727</c:v>
                </c:pt>
                <c:pt idx="11351">
                  <c:v>34728</c:v>
                </c:pt>
                <c:pt idx="11352">
                  <c:v>34729</c:v>
                </c:pt>
                <c:pt idx="11353">
                  <c:v>34730</c:v>
                </c:pt>
                <c:pt idx="11354">
                  <c:v>34731</c:v>
                </c:pt>
                <c:pt idx="11355">
                  <c:v>34732</c:v>
                </c:pt>
                <c:pt idx="11356">
                  <c:v>34733</c:v>
                </c:pt>
                <c:pt idx="11357">
                  <c:v>34734</c:v>
                </c:pt>
                <c:pt idx="11358">
                  <c:v>34735</c:v>
                </c:pt>
                <c:pt idx="11359">
                  <c:v>34736</c:v>
                </c:pt>
                <c:pt idx="11360">
                  <c:v>34737</c:v>
                </c:pt>
                <c:pt idx="11361">
                  <c:v>34738</c:v>
                </c:pt>
                <c:pt idx="11362">
                  <c:v>34739</c:v>
                </c:pt>
                <c:pt idx="11363">
                  <c:v>34740</c:v>
                </c:pt>
                <c:pt idx="11364">
                  <c:v>34741</c:v>
                </c:pt>
                <c:pt idx="11365">
                  <c:v>34742</c:v>
                </c:pt>
                <c:pt idx="11366">
                  <c:v>34743</c:v>
                </c:pt>
                <c:pt idx="11367">
                  <c:v>34744</c:v>
                </c:pt>
                <c:pt idx="11368">
                  <c:v>34745</c:v>
                </c:pt>
                <c:pt idx="11369">
                  <c:v>34746</c:v>
                </c:pt>
                <c:pt idx="11370">
                  <c:v>34747</c:v>
                </c:pt>
                <c:pt idx="11371">
                  <c:v>34748</c:v>
                </c:pt>
                <c:pt idx="11372">
                  <c:v>34749</c:v>
                </c:pt>
                <c:pt idx="11373">
                  <c:v>34750</c:v>
                </c:pt>
                <c:pt idx="11374">
                  <c:v>34751</c:v>
                </c:pt>
                <c:pt idx="11375">
                  <c:v>34752</c:v>
                </c:pt>
                <c:pt idx="11376">
                  <c:v>34753</c:v>
                </c:pt>
                <c:pt idx="11377">
                  <c:v>34754</c:v>
                </c:pt>
                <c:pt idx="11378">
                  <c:v>34755</c:v>
                </c:pt>
                <c:pt idx="11379">
                  <c:v>34756</c:v>
                </c:pt>
                <c:pt idx="11380">
                  <c:v>34757</c:v>
                </c:pt>
                <c:pt idx="11381">
                  <c:v>34758</c:v>
                </c:pt>
                <c:pt idx="11382">
                  <c:v>34759</c:v>
                </c:pt>
                <c:pt idx="11383">
                  <c:v>34760</c:v>
                </c:pt>
                <c:pt idx="11384">
                  <c:v>34761</c:v>
                </c:pt>
                <c:pt idx="11385">
                  <c:v>34762</c:v>
                </c:pt>
                <c:pt idx="11386">
                  <c:v>34763</c:v>
                </c:pt>
                <c:pt idx="11387">
                  <c:v>34764</c:v>
                </c:pt>
                <c:pt idx="11388">
                  <c:v>34765</c:v>
                </c:pt>
                <c:pt idx="11389">
                  <c:v>34766</c:v>
                </c:pt>
                <c:pt idx="11390">
                  <c:v>34767</c:v>
                </c:pt>
                <c:pt idx="11391">
                  <c:v>34768</c:v>
                </c:pt>
                <c:pt idx="11392">
                  <c:v>34769</c:v>
                </c:pt>
                <c:pt idx="11393">
                  <c:v>34770</c:v>
                </c:pt>
                <c:pt idx="11394">
                  <c:v>34771</c:v>
                </c:pt>
                <c:pt idx="11395">
                  <c:v>34772</c:v>
                </c:pt>
                <c:pt idx="11396">
                  <c:v>34773</c:v>
                </c:pt>
                <c:pt idx="11397">
                  <c:v>34774</c:v>
                </c:pt>
                <c:pt idx="11398">
                  <c:v>34775</c:v>
                </c:pt>
                <c:pt idx="11399">
                  <c:v>34776</c:v>
                </c:pt>
                <c:pt idx="11400">
                  <c:v>34777</c:v>
                </c:pt>
                <c:pt idx="11401">
                  <c:v>34778</c:v>
                </c:pt>
                <c:pt idx="11402">
                  <c:v>34779</c:v>
                </c:pt>
                <c:pt idx="11403">
                  <c:v>34780</c:v>
                </c:pt>
                <c:pt idx="11404">
                  <c:v>34781</c:v>
                </c:pt>
                <c:pt idx="11405">
                  <c:v>34782</c:v>
                </c:pt>
                <c:pt idx="11406">
                  <c:v>34783</c:v>
                </c:pt>
                <c:pt idx="11407">
                  <c:v>34784</c:v>
                </c:pt>
                <c:pt idx="11408">
                  <c:v>34785</c:v>
                </c:pt>
                <c:pt idx="11409">
                  <c:v>34786</c:v>
                </c:pt>
                <c:pt idx="11410">
                  <c:v>34787</c:v>
                </c:pt>
                <c:pt idx="11411">
                  <c:v>34788</c:v>
                </c:pt>
                <c:pt idx="11412">
                  <c:v>34789</c:v>
                </c:pt>
                <c:pt idx="11413">
                  <c:v>34790</c:v>
                </c:pt>
                <c:pt idx="11414">
                  <c:v>34791</c:v>
                </c:pt>
                <c:pt idx="11415">
                  <c:v>34792</c:v>
                </c:pt>
                <c:pt idx="11416">
                  <c:v>34793</c:v>
                </c:pt>
                <c:pt idx="11417">
                  <c:v>34794</c:v>
                </c:pt>
                <c:pt idx="11418">
                  <c:v>34795</c:v>
                </c:pt>
                <c:pt idx="11419">
                  <c:v>34796</c:v>
                </c:pt>
                <c:pt idx="11420">
                  <c:v>34797</c:v>
                </c:pt>
                <c:pt idx="11421">
                  <c:v>34798</c:v>
                </c:pt>
                <c:pt idx="11422">
                  <c:v>34799</c:v>
                </c:pt>
                <c:pt idx="11423">
                  <c:v>34800</c:v>
                </c:pt>
                <c:pt idx="11424">
                  <c:v>34801</c:v>
                </c:pt>
                <c:pt idx="11425">
                  <c:v>34802</c:v>
                </c:pt>
                <c:pt idx="11426">
                  <c:v>34803</c:v>
                </c:pt>
                <c:pt idx="11427">
                  <c:v>34804</c:v>
                </c:pt>
                <c:pt idx="11428">
                  <c:v>34805</c:v>
                </c:pt>
                <c:pt idx="11429">
                  <c:v>34806</c:v>
                </c:pt>
                <c:pt idx="11430">
                  <c:v>34807</c:v>
                </c:pt>
                <c:pt idx="11431">
                  <c:v>34808</c:v>
                </c:pt>
                <c:pt idx="11432">
                  <c:v>34809</c:v>
                </c:pt>
                <c:pt idx="11433">
                  <c:v>34810</c:v>
                </c:pt>
                <c:pt idx="11434">
                  <c:v>34811</c:v>
                </c:pt>
                <c:pt idx="11435">
                  <c:v>34812</c:v>
                </c:pt>
                <c:pt idx="11436">
                  <c:v>34813</c:v>
                </c:pt>
                <c:pt idx="11437">
                  <c:v>34814</c:v>
                </c:pt>
                <c:pt idx="11438">
                  <c:v>34815</c:v>
                </c:pt>
                <c:pt idx="11439">
                  <c:v>34816</c:v>
                </c:pt>
                <c:pt idx="11440">
                  <c:v>34817</c:v>
                </c:pt>
                <c:pt idx="11441">
                  <c:v>34818</c:v>
                </c:pt>
                <c:pt idx="11442">
                  <c:v>34819</c:v>
                </c:pt>
                <c:pt idx="11443">
                  <c:v>34820</c:v>
                </c:pt>
                <c:pt idx="11444">
                  <c:v>34821</c:v>
                </c:pt>
                <c:pt idx="11445">
                  <c:v>34822</c:v>
                </c:pt>
                <c:pt idx="11446">
                  <c:v>34823</c:v>
                </c:pt>
                <c:pt idx="11447">
                  <c:v>34824</c:v>
                </c:pt>
                <c:pt idx="11448">
                  <c:v>34825</c:v>
                </c:pt>
                <c:pt idx="11449">
                  <c:v>34826</c:v>
                </c:pt>
                <c:pt idx="11450">
                  <c:v>34827</c:v>
                </c:pt>
                <c:pt idx="11451">
                  <c:v>34828</c:v>
                </c:pt>
                <c:pt idx="11452">
                  <c:v>34829</c:v>
                </c:pt>
                <c:pt idx="11453">
                  <c:v>34830</c:v>
                </c:pt>
                <c:pt idx="11454">
                  <c:v>34831</c:v>
                </c:pt>
                <c:pt idx="11455">
                  <c:v>34832</c:v>
                </c:pt>
                <c:pt idx="11456">
                  <c:v>34833</c:v>
                </c:pt>
                <c:pt idx="11457">
                  <c:v>34834</c:v>
                </c:pt>
                <c:pt idx="11458">
                  <c:v>34835</c:v>
                </c:pt>
                <c:pt idx="11459">
                  <c:v>34836</c:v>
                </c:pt>
                <c:pt idx="11460">
                  <c:v>34837</c:v>
                </c:pt>
                <c:pt idx="11461">
                  <c:v>34838</c:v>
                </c:pt>
                <c:pt idx="11462">
                  <c:v>34839</c:v>
                </c:pt>
                <c:pt idx="11463">
                  <c:v>34840</c:v>
                </c:pt>
                <c:pt idx="11464">
                  <c:v>34841</c:v>
                </c:pt>
                <c:pt idx="11465">
                  <c:v>34842</c:v>
                </c:pt>
                <c:pt idx="11466">
                  <c:v>34843</c:v>
                </c:pt>
                <c:pt idx="11467">
                  <c:v>34844</c:v>
                </c:pt>
                <c:pt idx="11468">
                  <c:v>34845</c:v>
                </c:pt>
                <c:pt idx="11469">
                  <c:v>34846</c:v>
                </c:pt>
                <c:pt idx="11470">
                  <c:v>34847</c:v>
                </c:pt>
                <c:pt idx="11471">
                  <c:v>34848</c:v>
                </c:pt>
                <c:pt idx="11472">
                  <c:v>34849</c:v>
                </c:pt>
                <c:pt idx="11473">
                  <c:v>34850</c:v>
                </c:pt>
                <c:pt idx="11474">
                  <c:v>34851</c:v>
                </c:pt>
                <c:pt idx="11475">
                  <c:v>34852</c:v>
                </c:pt>
                <c:pt idx="11476">
                  <c:v>34853</c:v>
                </c:pt>
                <c:pt idx="11477">
                  <c:v>34854</c:v>
                </c:pt>
                <c:pt idx="11478">
                  <c:v>34855</c:v>
                </c:pt>
                <c:pt idx="11479">
                  <c:v>34856</c:v>
                </c:pt>
                <c:pt idx="11480">
                  <c:v>34857</c:v>
                </c:pt>
                <c:pt idx="11481">
                  <c:v>34858</c:v>
                </c:pt>
                <c:pt idx="11482">
                  <c:v>34859</c:v>
                </c:pt>
                <c:pt idx="11483">
                  <c:v>34860</c:v>
                </c:pt>
                <c:pt idx="11484">
                  <c:v>34861</c:v>
                </c:pt>
                <c:pt idx="11485">
                  <c:v>34862</c:v>
                </c:pt>
                <c:pt idx="11486">
                  <c:v>34863</c:v>
                </c:pt>
                <c:pt idx="11487">
                  <c:v>34864</c:v>
                </c:pt>
                <c:pt idx="11488">
                  <c:v>34865</c:v>
                </c:pt>
                <c:pt idx="11489">
                  <c:v>34866</c:v>
                </c:pt>
                <c:pt idx="11490">
                  <c:v>34867</c:v>
                </c:pt>
                <c:pt idx="11491">
                  <c:v>34868</c:v>
                </c:pt>
                <c:pt idx="11492">
                  <c:v>34869</c:v>
                </c:pt>
                <c:pt idx="11493">
                  <c:v>34870</c:v>
                </c:pt>
                <c:pt idx="11494">
                  <c:v>34871</c:v>
                </c:pt>
                <c:pt idx="11495">
                  <c:v>34872</c:v>
                </c:pt>
                <c:pt idx="11496">
                  <c:v>34873</c:v>
                </c:pt>
                <c:pt idx="11497">
                  <c:v>34874</c:v>
                </c:pt>
                <c:pt idx="11498">
                  <c:v>34875</c:v>
                </c:pt>
                <c:pt idx="11499">
                  <c:v>34876</c:v>
                </c:pt>
                <c:pt idx="11500">
                  <c:v>34877</c:v>
                </c:pt>
                <c:pt idx="11501">
                  <c:v>34878</c:v>
                </c:pt>
                <c:pt idx="11502">
                  <c:v>34879</c:v>
                </c:pt>
                <c:pt idx="11503">
                  <c:v>34880</c:v>
                </c:pt>
                <c:pt idx="11504">
                  <c:v>34881</c:v>
                </c:pt>
                <c:pt idx="11505">
                  <c:v>34882</c:v>
                </c:pt>
                <c:pt idx="11506">
                  <c:v>34883</c:v>
                </c:pt>
                <c:pt idx="11507">
                  <c:v>34884</c:v>
                </c:pt>
                <c:pt idx="11508">
                  <c:v>34885</c:v>
                </c:pt>
                <c:pt idx="11509">
                  <c:v>34886</c:v>
                </c:pt>
                <c:pt idx="11510">
                  <c:v>34887</c:v>
                </c:pt>
                <c:pt idx="11511">
                  <c:v>34888</c:v>
                </c:pt>
                <c:pt idx="11512">
                  <c:v>34889</c:v>
                </c:pt>
                <c:pt idx="11513">
                  <c:v>34890</c:v>
                </c:pt>
                <c:pt idx="11514">
                  <c:v>34891</c:v>
                </c:pt>
                <c:pt idx="11515">
                  <c:v>34892</c:v>
                </c:pt>
                <c:pt idx="11516">
                  <c:v>34893</c:v>
                </c:pt>
                <c:pt idx="11517">
                  <c:v>34894</c:v>
                </c:pt>
                <c:pt idx="11518">
                  <c:v>34895</c:v>
                </c:pt>
                <c:pt idx="11519">
                  <c:v>34896</c:v>
                </c:pt>
                <c:pt idx="11520">
                  <c:v>34897</c:v>
                </c:pt>
                <c:pt idx="11521">
                  <c:v>34898</c:v>
                </c:pt>
                <c:pt idx="11522">
                  <c:v>34899</c:v>
                </c:pt>
                <c:pt idx="11523">
                  <c:v>34900</c:v>
                </c:pt>
                <c:pt idx="11524">
                  <c:v>34901</c:v>
                </c:pt>
                <c:pt idx="11525">
                  <c:v>34902</c:v>
                </c:pt>
                <c:pt idx="11526">
                  <c:v>34903</c:v>
                </c:pt>
                <c:pt idx="11527">
                  <c:v>34904</c:v>
                </c:pt>
                <c:pt idx="11528">
                  <c:v>34905</c:v>
                </c:pt>
                <c:pt idx="11529">
                  <c:v>34906</c:v>
                </c:pt>
                <c:pt idx="11530">
                  <c:v>34907</c:v>
                </c:pt>
                <c:pt idx="11531">
                  <c:v>34908</c:v>
                </c:pt>
                <c:pt idx="11532">
                  <c:v>34909</c:v>
                </c:pt>
                <c:pt idx="11533">
                  <c:v>34910</c:v>
                </c:pt>
                <c:pt idx="11534">
                  <c:v>34911</c:v>
                </c:pt>
                <c:pt idx="11535">
                  <c:v>34912</c:v>
                </c:pt>
                <c:pt idx="11536">
                  <c:v>34913</c:v>
                </c:pt>
                <c:pt idx="11537">
                  <c:v>34914</c:v>
                </c:pt>
                <c:pt idx="11538">
                  <c:v>34915</c:v>
                </c:pt>
                <c:pt idx="11539">
                  <c:v>34916</c:v>
                </c:pt>
                <c:pt idx="11540">
                  <c:v>34917</c:v>
                </c:pt>
                <c:pt idx="11541">
                  <c:v>34918</c:v>
                </c:pt>
                <c:pt idx="11542">
                  <c:v>34919</c:v>
                </c:pt>
                <c:pt idx="11543">
                  <c:v>34920</c:v>
                </c:pt>
                <c:pt idx="11544">
                  <c:v>34921</c:v>
                </c:pt>
                <c:pt idx="11545">
                  <c:v>34922</c:v>
                </c:pt>
                <c:pt idx="11546">
                  <c:v>34923</c:v>
                </c:pt>
                <c:pt idx="11547">
                  <c:v>34924</c:v>
                </c:pt>
                <c:pt idx="11548">
                  <c:v>34925</c:v>
                </c:pt>
                <c:pt idx="11549">
                  <c:v>34926</c:v>
                </c:pt>
                <c:pt idx="11550">
                  <c:v>34927</c:v>
                </c:pt>
                <c:pt idx="11551">
                  <c:v>34928</c:v>
                </c:pt>
                <c:pt idx="11552">
                  <c:v>34929</c:v>
                </c:pt>
                <c:pt idx="11553">
                  <c:v>34930</c:v>
                </c:pt>
                <c:pt idx="11554">
                  <c:v>34931</c:v>
                </c:pt>
                <c:pt idx="11555">
                  <c:v>34932</c:v>
                </c:pt>
                <c:pt idx="11556">
                  <c:v>34933</c:v>
                </c:pt>
                <c:pt idx="11557">
                  <c:v>34934</c:v>
                </c:pt>
                <c:pt idx="11558">
                  <c:v>34935</c:v>
                </c:pt>
                <c:pt idx="11559">
                  <c:v>34936</c:v>
                </c:pt>
                <c:pt idx="11560">
                  <c:v>34937</c:v>
                </c:pt>
                <c:pt idx="11561">
                  <c:v>34938</c:v>
                </c:pt>
                <c:pt idx="11562">
                  <c:v>34939</c:v>
                </c:pt>
                <c:pt idx="11563">
                  <c:v>34940</c:v>
                </c:pt>
                <c:pt idx="11564">
                  <c:v>34941</c:v>
                </c:pt>
                <c:pt idx="11565">
                  <c:v>34942</c:v>
                </c:pt>
                <c:pt idx="11566">
                  <c:v>34943</c:v>
                </c:pt>
                <c:pt idx="11567">
                  <c:v>34944</c:v>
                </c:pt>
                <c:pt idx="11568">
                  <c:v>34945</c:v>
                </c:pt>
                <c:pt idx="11569">
                  <c:v>34946</c:v>
                </c:pt>
                <c:pt idx="11570">
                  <c:v>34947</c:v>
                </c:pt>
                <c:pt idx="11571">
                  <c:v>34948</c:v>
                </c:pt>
                <c:pt idx="11572">
                  <c:v>34949</c:v>
                </c:pt>
                <c:pt idx="11573">
                  <c:v>34950</c:v>
                </c:pt>
                <c:pt idx="11574">
                  <c:v>34951</c:v>
                </c:pt>
                <c:pt idx="11575">
                  <c:v>34952</c:v>
                </c:pt>
                <c:pt idx="11576">
                  <c:v>34953</c:v>
                </c:pt>
                <c:pt idx="11577">
                  <c:v>34954</c:v>
                </c:pt>
                <c:pt idx="11578">
                  <c:v>34955</c:v>
                </c:pt>
                <c:pt idx="11579">
                  <c:v>34956</c:v>
                </c:pt>
                <c:pt idx="11580">
                  <c:v>34957</c:v>
                </c:pt>
                <c:pt idx="11581">
                  <c:v>34958</c:v>
                </c:pt>
                <c:pt idx="11582">
                  <c:v>34959</c:v>
                </c:pt>
                <c:pt idx="11583">
                  <c:v>34960</c:v>
                </c:pt>
                <c:pt idx="11584">
                  <c:v>34961</c:v>
                </c:pt>
                <c:pt idx="11585">
                  <c:v>34962</c:v>
                </c:pt>
                <c:pt idx="11586">
                  <c:v>34963</c:v>
                </c:pt>
                <c:pt idx="11587">
                  <c:v>34964</c:v>
                </c:pt>
                <c:pt idx="11588">
                  <c:v>34965</c:v>
                </c:pt>
                <c:pt idx="11589">
                  <c:v>34966</c:v>
                </c:pt>
                <c:pt idx="11590">
                  <c:v>34967</c:v>
                </c:pt>
                <c:pt idx="11591">
                  <c:v>34968</c:v>
                </c:pt>
                <c:pt idx="11592">
                  <c:v>34969</c:v>
                </c:pt>
                <c:pt idx="11593">
                  <c:v>34970</c:v>
                </c:pt>
                <c:pt idx="11594">
                  <c:v>34971</c:v>
                </c:pt>
                <c:pt idx="11595">
                  <c:v>34972</c:v>
                </c:pt>
                <c:pt idx="11596">
                  <c:v>34973</c:v>
                </c:pt>
                <c:pt idx="11597">
                  <c:v>34974</c:v>
                </c:pt>
                <c:pt idx="11598">
                  <c:v>34975</c:v>
                </c:pt>
                <c:pt idx="11599">
                  <c:v>34976</c:v>
                </c:pt>
                <c:pt idx="11600">
                  <c:v>34977</c:v>
                </c:pt>
                <c:pt idx="11601">
                  <c:v>34978</c:v>
                </c:pt>
                <c:pt idx="11602">
                  <c:v>34979</c:v>
                </c:pt>
                <c:pt idx="11603">
                  <c:v>34980</c:v>
                </c:pt>
                <c:pt idx="11604">
                  <c:v>34981</c:v>
                </c:pt>
                <c:pt idx="11605">
                  <c:v>34982</c:v>
                </c:pt>
                <c:pt idx="11606">
                  <c:v>34983</c:v>
                </c:pt>
                <c:pt idx="11607">
                  <c:v>34984</c:v>
                </c:pt>
                <c:pt idx="11608">
                  <c:v>34985</c:v>
                </c:pt>
                <c:pt idx="11609">
                  <c:v>34986</c:v>
                </c:pt>
                <c:pt idx="11610">
                  <c:v>34987</c:v>
                </c:pt>
                <c:pt idx="11611">
                  <c:v>34988</c:v>
                </c:pt>
                <c:pt idx="11612">
                  <c:v>34989</c:v>
                </c:pt>
                <c:pt idx="11613">
                  <c:v>34990</c:v>
                </c:pt>
                <c:pt idx="11614">
                  <c:v>34991</c:v>
                </c:pt>
                <c:pt idx="11615">
                  <c:v>34992</c:v>
                </c:pt>
                <c:pt idx="11616">
                  <c:v>34993</c:v>
                </c:pt>
                <c:pt idx="11617">
                  <c:v>34994</c:v>
                </c:pt>
                <c:pt idx="11618">
                  <c:v>34995</c:v>
                </c:pt>
                <c:pt idx="11619">
                  <c:v>34996</c:v>
                </c:pt>
                <c:pt idx="11620">
                  <c:v>34997</c:v>
                </c:pt>
                <c:pt idx="11621">
                  <c:v>34998</c:v>
                </c:pt>
                <c:pt idx="11622">
                  <c:v>34999</c:v>
                </c:pt>
                <c:pt idx="11623">
                  <c:v>35000</c:v>
                </c:pt>
                <c:pt idx="11624">
                  <c:v>35001</c:v>
                </c:pt>
                <c:pt idx="11625">
                  <c:v>35002</c:v>
                </c:pt>
                <c:pt idx="11626">
                  <c:v>35003</c:v>
                </c:pt>
                <c:pt idx="11627">
                  <c:v>35004</c:v>
                </c:pt>
                <c:pt idx="11628">
                  <c:v>35005</c:v>
                </c:pt>
                <c:pt idx="11629">
                  <c:v>35006</c:v>
                </c:pt>
                <c:pt idx="11630">
                  <c:v>35007</c:v>
                </c:pt>
                <c:pt idx="11631">
                  <c:v>35008</c:v>
                </c:pt>
                <c:pt idx="11632">
                  <c:v>35009</c:v>
                </c:pt>
                <c:pt idx="11633">
                  <c:v>35010</c:v>
                </c:pt>
                <c:pt idx="11634">
                  <c:v>35011</c:v>
                </c:pt>
                <c:pt idx="11635">
                  <c:v>35012</c:v>
                </c:pt>
                <c:pt idx="11636">
                  <c:v>35013</c:v>
                </c:pt>
                <c:pt idx="11637">
                  <c:v>35014</c:v>
                </c:pt>
                <c:pt idx="11638">
                  <c:v>35015</c:v>
                </c:pt>
                <c:pt idx="11639">
                  <c:v>35016</c:v>
                </c:pt>
                <c:pt idx="11640">
                  <c:v>35017</c:v>
                </c:pt>
                <c:pt idx="11641">
                  <c:v>35018</c:v>
                </c:pt>
                <c:pt idx="11642">
                  <c:v>35019</c:v>
                </c:pt>
                <c:pt idx="11643">
                  <c:v>35020</c:v>
                </c:pt>
                <c:pt idx="11644">
                  <c:v>35021</c:v>
                </c:pt>
                <c:pt idx="11645">
                  <c:v>35022</c:v>
                </c:pt>
                <c:pt idx="11646">
                  <c:v>35023</c:v>
                </c:pt>
                <c:pt idx="11647">
                  <c:v>35024</c:v>
                </c:pt>
                <c:pt idx="11648">
                  <c:v>35025</c:v>
                </c:pt>
                <c:pt idx="11649">
                  <c:v>35026</c:v>
                </c:pt>
                <c:pt idx="11650">
                  <c:v>35027</c:v>
                </c:pt>
                <c:pt idx="11651">
                  <c:v>35028</c:v>
                </c:pt>
                <c:pt idx="11652">
                  <c:v>35029</c:v>
                </c:pt>
                <c:pt idx="11653">
                  <c:v>35030</c:v>
                </c:pt>
                <c:pt idx="11654">
                  <c:v>35031</c:v>
                </c:pt>
                <c:pt idx="11655">
                  <c:v>35032</c:v>
                </c:pt>
                <c:pt idx="11656">
                  <c:v>35033</c:v>
                </c:pt>
                <c:pt idx="11657">
                  <c:v>35034</c:v>
                </c:pt>
                <c:pt idx="11658">
                  <c:v>35035</c:v>
                </c:pt>
                <c:pt idx="11659">
                  <c:v>35036</c:v>
                </c:pt>
                <c:pt idx="11660">
                  <c:v>35037</c:v>
                </c:pt>
                <c:pt idx="11661">
                  <c:v>35038</c:v>
                </c:pt>
                <c:pt idx="11662">
                  <c:v>35039</c:v>
                </c:pt>
                <c:pt idx="11663">
                  <c:v>35040</c:v>
                </c:pt>
                <c:pt idx="11664">
                  <c:v>35041</c:v>
                </c:pt>
                <c:pt idx="11665">
                  <c:v>35042</c:v>
                </c:pt>
                <c:pt idx="11666">
                  <c:v>35043</c:v>
                </c:pt>
                <c:pt idx="11667">
                  <c:v>35044</c:v>
                </c:pt>
                <c:pt idx="11668">
                  <c:v>35045</c:v>
                </c:pt>
                <c:pt idx="11669">
                  <c:v>35046</c:v>
                </c:pt>
                <c:pt idx="11670">
                  <c:v>35047</c:v>
                </c:pt>
                <c:pt idx="11671">
                  <c:v>35048</c:v>
                </c:pt>
                <c:pt idx="11672">
                  <c:v>35049</c:v>
                </c:pt>
                <c:pt idx="11673">
                  <c:v>35050</c:v>
                </c:pt>
                <c:pt idx="11674">
                  <c:v>35051</c:v>
                </c:pt>
                <c:pt idx="11675">
                  <c:v>35052</c:v>
                </c:pt>
                <c:pt idx="11676">
                  <c:v>35053</c:v>
                </c:pt>
                <c:pt idx="11677">
                  <c:v>35054</c:v>
                </c:pt>
                <c:pt idx="11678">
                  <c:v>35055</c:v>
                </c:pt>
                <c:pt idx="11679">
                  <c:v>35056</c:v>
                </c:pt>
                <c:pt idx="11680">
                  <c:v>35057</c:v>
                </c:pt>
                <c:pt idx="11681">
                  <c:v>35058</c:v>
                </c:pt>
                <c:pt idx="11682">
                  <c:v>35059</c:v>
                </c:pt>
                <c:pt idx="11683">
                  <c:v>35060</c:v>
                </c:pt>
                <c:pt idx="11684">
                  <c:v>35061</c:v>
                </c:pt>
                <c:pt idx="11685">
                  <c:v>35062</c:v>
                </c:pt>
                <c:pt idx="11686">
                  <c:v>35063</c:v>
                </c:pt>
                <c:pt idx="11687">
                  <c:v>35064</c:v>
                </c:pt>
                <c:pt idx="11688">
                  <c:v>35065</c:v>
                </c:pt>
                <c:pt idx="11689">
                  <c:v>35066</c:v>
                </c:pt>
                <c:pt idx="11690">
                  <c:v>35067</c:v>
                </c:pt>
                <c:pt idx="11691">
                  <c:v>35068</c:v>
                </c:pt>
                <c:pt idx="11692">
                  <c:v>35069</c:v>
                </c:pt>
                <c:pt idx="11693">
                  <c:v>35070</c:v>
                </c:pt>
                <c:pt idx="11694">
                  <c:v>35071</c:v>
                </c:pt>
                <c:pt idx="11695">
                  <c:v>35072</c:v>
                </c:pt>
                <c:pt idx="11696">
                  <c:v>35073</c:v>
                </c:pt>
                <c:pt idx="11697">
                  <c:v>35074</c:v>
                </c:pt>
                <c:pt idx="11698">
                  <c:v>35075</c:v>
                </c:pt>
                <c:pt idx="11699">
                  <c:v>35076</c:v>
                </c:pt>
                <c:pt idx="11700">
                  <c:v>35077</c:v>
                </c:pt>
                <c:pt idx="11701">
                  <c:v>35078</c:v>
                </c:pt>
                <c:pt idx="11702">
                  <c:v>35079</c:v>
                </c:pt>
                <c:pt idx="11703">
                  <c:v>35080</c:v>
                </c:pt>
                <c:pt idx="11704">
                  <c:v>35081</c:v>
                </c:pt>
                <c:pt idx="11705">
                  <c:v>35082</c:v>
                </c:pt>
                <c:pt idx="11706">
                  <c:v>35083</c:v>
                </c:pt>
                <c:pt idx="11707">
                  <c:v>35084</c:v>
                </c:pt>
                <c:pt idx="11708">
                  <c:v>35085</c:v>
                </c:pt>
                <c:pt idx="11709">
                  <c:v>35086</c:v>
                </c:pt>
                <c:pt idx="11710">
                  <c:v>35087</c:v>
                </c:pt>
                <c:pt idx="11711">
                  <c:v>35088</c:v>
                </c:pt>
                <c:pt idx="11712">
                  <c:v>35089</c:v>
                </c:pt>
                <c:pt idx="11713">
                  <c:v>35090</c:v>
                </c:pt>
                <c:pt idx="11714">
                  <c:v>35091</c:v>
                </c:pt>
                <c:pt idx="11715">
                  <c:v>35092</c:v>
                </c:pt>
                <c:pt idx="11716">
                  <c:v>35093</c:v>
                </c:pt>
                <c:pt idx="11717">
                  <c:v>35094</c:v>
                </c:pt>
                <c:pt idx="11718">
                  <c:v>35095</c:v>
                </c:pt>
                <c:pt idx="11719">
                  <c:v>35096</c:v>
                </c:pt>
                <c:pt idx="11720">
                  <c:v>35097</c:v>
                </c:pt>
                <c:pt idx="11721">
                  <c:v>35098</c:v>
                </c:pt>
                <c:pt idx="11722">
                  <c:v>35099</c:v>
                </c:pt>
                <c:pt idx="11723">
                  <c:v>35100</c:v>
                </c:pt>
                <c:pt idx="11724">
                  <c:v>35101</c:v>
                </c:pt>
                <c:pt idx="11725">
                  <c:v>35102</c:v>
                </c:pt>
                <c:pt idx="11726">
                  <c:v>35103</c:v>
                </c:pt>
                <c:pt idx="11727">
                  <c:v>35104</c:v>
                </c:pt>
                <c:pt idx="11728">
                  <c:v>35105</c:v>
                </c:pt>
                <c:pt idx="11729">
                  <c:v>35106</c:v>
                </c:pt>
                <c:pt idx="11730">
                  <c:v>35107</c:v>
                </c:pt>
                <c:pt idx="11731">
                  <c:v>35108</c:v>
                </c:pt>
                <c:pt idx="11732">
                  <c:v>35109</c:v>
                </c:pt>
                <c:pt idx="11733">
                  <c:v>35110</c:v>
                </c:pt>
                <c:pt idx="11734">
                  <c:v>35111</c:v>
                </c:pt>
                <c:pt idx="11735">
                  <c:v>35112</c:v>
                </c:pt>
                <c:pt idx="11736">
                  <c:v>35113</c:v>
                </c:pt>
                <c:pt idx="11737">
                  <c:v>35114</c:v>
                </c:pt>
                <c:pt idx="11738">
                  <c:v>35115</c:v>
                </c:pt>
                <c:pt idx="11739">
                  <c:v>35116</c:v>
                </c:pt>
                <c:pt idx="11740">
                  <c:v>35117</c:v>
                </c:pt>
                <c:pt idx="11741">
                  <c:v>35118</c:v>
                </c:pt>
                <c:pt idx="11742">
                  <c:v>35119</c:v>
                </c:pt>
                <c:pt idx="11743">
                  <c:v>35120</c:v>
                </c:pt>
                <c:pt idx="11744">
                  <c:v>35121</c:v>
                </c:pt>
                <c:pt idx="11745">
                  <c:v>35122</c:v>
                </c:pt>
                <c:pt idx="11746">
                  <c:v>35123</c:v>
                </c:pt>
                <c:pt idx="11747">
                  <c:v>35124</c:v>
                </c:pt>
                <c:pt idx="11748">
                  <c:v>35125</c:v>
                </c:pt>
                <c:pt idx="11749">
                  <c:v>35126</c:v>
                </c:pt>
                <c:pt idx="11750">
                  <c:v>35127</c:v>
                </c:pt>
                <c:pt idx="11751">
                  <c:v>35128</c:v>
                </c:pt>
                <c:pt idx="11752">
                  <c:v>35129</c:v>
                </c:pt>
                <c:pt idx="11753">
                  <c:v>35130</c:v>
                </c:pt>
                <c:pt idx="11754">
                  <c:v>35131</c:v>
                </c:pt>
                <c:pt idx="11755">
                  <c:v>35132</c:v>
                </c:pt>
                <c:pt idx="11756">
                  <c:v>35133</c:v>
                </c:pt>
                <c:pt idx="11757">
                  <c:v>35134</c:v>
                </c:pt>
                <c:pt idx="11758">
                  <c:v>35135</c:v>
                </c:pt>
                <c:pt idx="11759">
                  <c:v>35136</c:v>
                </c:pt>
                <c:pt idx="11760">
                  <c:v>35137</c:v>
                </c:pt>
                <c:pt idx="11761">
                  <c:v>35138</c:v>
                </c:pt>
                <c:pt idx="11762">
                  <c:v>35139</c:v>
                </c:pt>
                <c:pt idx="11763">
                  <c:v>35140</c:v>
                </c:pt>
                <c:pt idx="11764">
                  <c:v>35141</c:v>
                </c:pt>
                <c:pt idx="11765">
                  <c:v>35142</c:v>
                </c:pt>
                <c:pt idx="11766">
                  <c:v>35143</c:v>
                </c:pt>
                <c:pt idx="11767">
                  <c:v>35144</c:v>
                </c:pt>
                <c:pt idx="11768">
                  <c:v>35145</c:v>
                </c:pt>
                <c:pt idx="11769">
                  <c:v>35146</c:v>
                </c:pt>
                <c:pt idx="11770">
                  <c:v>35147</c:v>
                </c:pt>
                <c:pt idx="11771">
                  <c:v>35148</c:v>
                </c:pt>
                <c:pt idx="11772">
                  <c:v>35149</c:v>
                </c:pt>
                <c:pt idx="11773">
                  <c:v>35150</c:v>
                </c:pt>
                <c:pt idx="11774">
                  <c:v>35151</c:v>
                </c:pt>
                <c:pt idx="11775">
                  <c:v>35152</c:v>
                </c:pt>
                <c:pt idx="11776">
                  <c:v>35153</c:v>
                </c:pt>
                <c:pt idx="11777">
                  <c:v>35154</c:v>
                </c:pt>
                <c:pt idx="11778">
                  <c:v>35155</c:v>
                </c:pt>
                <c:pt idx="11779">
                  <c:v>35156</c:v>
                </c:pt>
                <c:pt idx="11780">
                  <c:v>35157</c:v>
                </c:pt>
                <c:pt idx="11781">
                  <c:v>35158</c:v>
                </c:pt>
                <c:pt idx="11782">
                  <c:v>35159</c:v>
                </c:pt>
                <c:pt idx="11783">
                  <c:v>35160</c:v>
                </c:pt>
                <c:pt idx="11784">
                  <c:v>35161</c:v>
                </c:pt>
                <c:pt idx="11785">
                  <c:v>35162</c:v>
                </c:pt>
                <c:pt idx="11786">
                  <c:v>35163</c:v>
                </c:pt>
                <c:pt idx="11787">
                  <c:v>35164</c:v>
                </c:pt>
                <c:pt idx="11788">
                  <c:v>35165</c:v>
                </c:pt>
                <c:pt idx="11789">
                  <c:v>35166</c:v>
                </c:pt>
                <c:pt idx="11790">
                  <c:v>35167</c:v>
                </c:pt>
                <c:pt idx="11791">
                  <c:v>35168</c:v>
                </c:pt>
                <c:pt idx="11792">
                  <c:v>35169</c:v>
                </c:pt>
                <c:pt idx="11793">
                  <c:v>35170</c:v>
                </c:pt>
                <c:pt idx="11794">
                  <c:v>35171</c:v>
                </c:pt>
                <c:pt idx="11795">
                  <c:v>35172</c:v>
                </c:pt>
                <c:pt idx="11796">
                  <c:v>35173</c:v>
                </c:pt>
                <c:pt idx="11797">
                  <c:v>35174</c:v>
                </c:pt>
                <c:pt idx="11798">
                  <c:v>35175</c:v>
                </c:pt>
                <c:pt idx="11799">
                  <c:v>35176</c:v>
                </c:pt>
                <c:pt idx="11800">
                  <c:v>35177</c:v>
                </c:pt>
                <c:pt idx="11801">
                  <c:v>35178</c:v>
                </c:pt>
                <c:pt idx="11802">
                  <c:v>35179</c:v>
                </c:pt>
                <c:pt idx="11803">
                  <c:v>35180</c:v>
                </c:pt>
                <c:pt idx="11804">
                  <c:v>35181</c:v>
                </c:pt>
                <c:pt idx="11805">
                  <c:v>35182</c:v>
                </c:pt>
                <c:pt idx="11806">
                  <c:v>35183</c:v>
                </c:pt>
                <c:pt idx="11807">
                  <c:v>35184</c:v>
                </c:pt>
                <c:pt idx="11808">
                  <c:v>35185</c:v>
                </c:pt>
                <c:pt idx="11809">
                  <c:v>35186</c:v>
                </c:pt>
                <c:pt idx="11810">
                  <c:v>35187</c:v>
                </c:pt>
                <c:pt idx="11811">
                  <c:v>35188</c:v>
                </c:pt>
                <c:pt idx="11812">
                  <c:v>35189</c:v>
                </c:pt>
                <c:pt idx="11813">
                  <c:v>35190</c:v>
                </c:pt>
                <c:pt idx="11814">
                  <c:v>35191</c:v>
                </c:pt>
                <c:pt idx="11815">
                  <c:v>35192</c:v>
                </c:pt>
                <c:pt idx="11816">
                  <c:v>35193</c:v>
                </c:pt>
                <c:pt idx="11817">
                  <c:v>35194</c:v>
                </c:pt>
                <c:pt idx="11818">
                  <c:v>35195</c:v>
                </c:pt>
                <c:pt idx="11819">
                  <c:v>35196</c:v>
                </c:pt>
                <c:pt idx="11820">
                  <c:v>35197</c:v>
                </c:pt>
                <c:pt idx="11821">
                  <c:v>35198</c:v>
                </c:pt>
                <c:pt idx="11822">
                  <c:v>35199</c:v>
                </c:pt>
                <c:pt idx="11823">
                  <c:v>35200</c:v>
                </c:pt>
                <c:pt idx="11824">
                  <c:v>35201</c:v>
                </c:pt>
                <c:pt idx="11825">
                  <c:v>35202</c:v>
                </c:pt>
                <c:pt idx="11826">
                  <c:v>35203</c:v>
                </c:pt>
                <c:pt idx="11827">
                  <c:v>35204</c:v>
                </c:pt>
                <c:pt idx="11828">
                  <c:v>35205</c:v>
                </c:pt>
                <c:pt idx="11829">
                  <c:v>35206</c:v>
                </c:pt>
                <c:pt idx="11830">
                  <c:v>35207</c:v>
                </c:pt>
                <c:pt idx="11831">
                  <c:v>35208</c:v>
                </c:pt>
                <c:pt idx="11832">
                  <c:v>35209</c:v>
                </c:pt>
                <c:pt idx="11833">
                  <c:v>35210</c:v>
                </c:pt>
                <c:pt idx="11834">
                  <c:v>35211</c:v>
                </c:pt>
                <c:pt idx="11835">
                  <c:v>35212</c:v>
                </c:pt>
                <c:pt idx="11836">
                  <c:v>35213</c:v>
                </c:pt>
                <c:pt idx="11837">
                  <c:v>35214</c:v>
                </c:pt>
                <c:pt idx="11838">
                  <c:v>35215</c:v>
                </c:pt>
                <c:pt idx="11839">
                  <c:v>35216</c:v>
                </c:pt>
                <c:pt idx="11840">
                  <c:v>35217</c:v>
                </c:pt>
                <c:pt idx="11841">
                  <c:v>35218</c:v>
                </c:pt>
                <c:pt idx="11842">
                  <c:v>35219</c:v>
                </c:pt>
                <c:pt idx="11843">
                  <c:v>35220</c:v>
                </c:pt>
                <c:pt idx="11844">
                  <c:v>35221</c:v>
                </c:pt>
                <c:pt idx="11845">
                  <c:v>35222</c:v>
                </c:pt>
                <c:pt idx="11846">
                  <c:v>35223</c:v>
                </c:pt>
                <c:pt idx="11847">
                  <c:v>35224</c:v>
                </c:pt>
                <c:pt idx="11848">
                  <c:v>35225</c:v>
                </c:pt>
                <c:pt idx="11849">
                  <c:v>35226</c:v>
                </c:pt>
                <c:pt idx="11850">
                  <c:v>35227</c:v>
                </c:pt>
                <c:pt idx="11851">
                  <c:v>35228</c:v>
                </c:pt>
                <c:pt idx="11852">
                  <c:v>35229</c:v>
                </c:pt>
                <c:pt idx="11853">
                  <c:v>35230</c:v>
                </c:pt>
                <c:pt idx="11854">
                  <c:v>35231</c:v>
                </c:pt>
                <c:pt idx="11855">
                  <c:v>35232</c:v>
                </c:pt>
                <c:pt idx="11856">
                  <c:v>35233</c:v>
                </c:pt>
                <c:pt idx="11857">
                  <c:v>35234</c:v>
                </c:pt>
                <c:pt idx="11858">
                  <c:v>35235</c:v>
                </c:pt>
                <c:pt idx="11859">
                  <c:v>35236</c:v>
                </c:pt>
                <c:pt idx="11860">
                  <c:v>35237</c:v>
                </c:pt>
                <c:pt idx="11861">
                  <c:v>35238</c:v>
                </c:pt>
                <c:pt idx="11862">
                  <c:v>35239</c:v>
                </c:pt>
                <c:pt idx="11863">
                  <c:v>35240</c:v>
                </c:pt>
                <c:pt idx="11864">
                  <c:v>35241</c:v>
                </c:pt>
                <c:pt idx="11865">
                  <c:v>35242</c:v>
                </c:pt>
                <c:pt idx="11866">
                  <c:v>35243</c:v>
                </c:pt>
                <c:pt idx="11867">
                  <c:v>35244</c:v>
                </c:pt>
                <c:pt idx="11868">
                  <c:v>35245</c:v>
                </c:pt>
                <c:pt idx="11869">
                  <c:v>35246</c:v>
                </c:pt>
                <c:pt idx="11870">
                  <c:v>35247</c:v>
                </c:pt>
                <c:pt idx="11871">
                  <c:v>35248</c:v>
                </c:pt>
                <c:pt idx="11872">
                  <c:v>35249</c:v>
                </c:pt>
                <c:pt idx="11873">
                  <c:v>35250</c:v>
                </c:pt>
                <c:pt idx="11874">
                  <c:v>35251</c:v>
                </c:pt>
                <c:pt idx="11875">
                  <c:v>35252</c:v>
                </c:pt>
                <c:pt idx="11876">
                  <c:v>35253</c:v>
                </c:pt>
                <c:pt idx="11877">
                  <c:v>35254</c:v>
                </c:pt>
                <c:pt idx="11878">
                  <c:v>35255</c:v>
                </c:pt>
                <c:pt idx="11879">
                  <c:v>35256</c:v>
                </c:pt>
                <c:pt idx="11880">
                  <c:v>35257</c:v>
                </c:pt>
                <c:pt idx="11881">
                  <c:v>35258</c:v>
                </c:pt>
                <c:pt idx="11882">
                  <c:v>35259</c:v>
                </c:pt>
                <c:pt idx="11883">
                  <c:v>35260</c:v>
                </c:pt>
                <c:pt idx="11884">
                  <c:v>35261</c:v>
                </c:pt>
                <c:pt idx="11885">
                  <c:v>35262</c:v>
                </c:pt>
                <c:pt idx="11886">
                  <c:v>35263</c:v>
                </c:pt>
                <c:pt idx="11887">
                  <c:v>35264</c:v>
                </c:pt>
                <c:pt idx="11888">
                  <c:v>35265</c:v>
                </c:pt>
                <c:pt idx="11889">
                  <c:v>35266</c:v>
                </c:pt>
                <c:pt idx="11890">
                  <c:v>35267</c:v>
                </c:pt>
                <c:pt idx="11891">
                  <c:v>35268</c:v>
                </c:pt>
                <c:pt idx="11892">
                  <c:v>35269</c:v>
                </c:pt>
                <c:pt idx="11893">
                  <c:v>35270</c:v>
                </c:pt>
                <c:pt idx="11894">
                  <c:v>35271</c:v>
                </c:pt>
                <c:pt idx="11895">
                  <c:v>35272</c:v>
                </c:pt>
                <c:pt idx="11896">
                  <c:v>35273</c:v>
                </c:pt>
                <c:pt idx="11897">
                  <c:v>35274</c:v>
                </c:pt>
                <c:pt idx="11898">
                  <c:v>35275</c:v>
                </c:pt>
                <c:pt idx="11899">
                  <c:v>35276</c:v>
                </c:pt>
                <c:pt idx="11900">
                  <c:v>35277</c:v>
                </c:pt>
                <c:pt idx="11901">
                  <c:v>35278</c:v>
                </c:pt>
                <c:pt idx="11902">
                  <c:v>35279</c:v>
                </c:pt>
                <c:pt idx="11903">
                  <c:v>35280</c:v>
                </c:pt>
                <c:pt idx="11904">
                  <c:v>35281</c:v>
                </c:pt>
                <c:pt idx="11905">
                  <c:v>35282</c:v>
                </c:pt>
                <c:pt idx="11906">
                  <c:v>35283</c:v>
                </c:pt>
                <c:pt idx="11907">
                  <c:v>35284</c:v>
                </c:pt>
                <c:pt idx="11908">
                  <c:v>35285</c:v>
                </c:pt>
                <c:pt idx="11909">
                  <c:v>35286</c:v>
                </c:pt>
                <c:pt idx="11910">
                  <c:v>35287</c:v>
                </c:pt>
                <c:pt idx="11911">
                  <c:v>35288</c:v>
                </c:pt>
                <c:pt idx="11912">
                  <c:v>35289</c:v>
                </c:pt>
                <c:pt idx="11913">
                  <c:v>35290</c:v>
                </c:pt>
                <c:pt idx="11914">
                  <c:v>35291</c:v>
                </c:pt>
                <c:pt idx="11915">
                  <c:v>35292</c:v>
                </c:pt>
                <c:pt idx="11916">
                  <c:v>35293</c:v>
                </c:pt>
                <c:pt idx="11917">
                  <c:v>35294</c:v>
                </c:pt>
                <c:pt idx="11918">
                  <c:v>35295</c:v>
                </c:pt>
                <c:pt idx="11919">
                  <c:v>35296</c:v>
                </c:pt>
                <c:pt idx="11920">
                  <c:v>35297</c:v>
                </c:pt>
                <c:pt idx="11921">
                  <c:v>35298</c:v>
                </c:pt>
                <c:pt idx="11922">
                  <c:v>35299</c:v>
                </c:pt>
                <c:pt idx="11923">
                  <c:v>35300</c:v>
                </c:pt>
                <c:pt idx="11924">
                  <c:v>35301</c:v>
                </c:pt>
                <c:pt idx="11925">
                  <c:v>35302</c:v>
                </c:pt>
                <c:pt idx="11926">
                  <c:v>35303</c:v>
                </c:pt>
                <c:pt idx="11927">
                  <c:v>35304</c:v>
                </c:pt>
                <c:pt idx="11928">
                  <c:v>35305</c:v>
                </c:pt>
                <c:pt idx="11929">
                  <c:v>35306</c:v>
                </c:pt>
                <c:pt idx="11930">
                  <c:v>35307</c:v>
                </c:pt>
                <c:pt idx="11931">
                  <c:v>35308</c:v>
                </c:pt>
                <c:pt idx="11932">
                  <c:v>35309</c:v>
                </c:pt>
                <c:pt idx="11933">
                  <c:v>35310</c:v>
                </c:pt>
                <c:pt idx="11934">
                  <c:v>35311</c:v>
                </c:pt>
                <c:pt idx="11935">
                  <c:v>35312</c:v>
                </c:pt>
                <c:pt idx="11936">
                  <c:v>35313</c:v>
                </c:pt>
                <c:pt idx="11937">
                  <c:v>35314</c:v>
                </c:pt>
                <c:pt idx="11938">
                  <c:v>35315</c:v>
                </c:pt>
                <c:pt idx="11939">
                  <c:v>35316</c:v>
                </c:pt>
                <c:pt idx="11940">
                  <c:v>35317</c:v>
                </c:pt>
                <c:pt idx="11941">
                  <c:v>35318</c:v>
                </c:pt>
                <c:pt idx="11942">
                  <c:v>35319</c:v>
                </c:pt>
                <c:pt idx="11943">
                  <c:v>35320</c:v>
                </c:pt>
                <c:pt idx="11944">
                  <c:v>35321</c:v>
                </c:pt>
                <c:pt idx="11945">
                  <c:v>35322</c:v>
                </c:pt>
                <c:pt idx="11946">
                  <c:v>35323</c:v>
                </c:pt>
                <c:pt idx="11947">
                  <c:v>35324</c:v>
                </c:pt>
                <c:pt idx="11948">
                  <c:v>35325</c:v>
                </c:pt>
                <c:pt idx="11949">
                  <c:v>35326</c:v>
                </c:pt>
                <c:pt idx="11950">
                  <c:v>35327</c:v>
                </c:pt>
                <c:pt idx="11951">
                  <c:v>35328</c:v>
                </c:pt>
                <c:pt idx="11952">
                  <c:v>35329</c:v>
                </c:pt>
                <c:pt idx="11953">
                  <c:v>35330</c:v>
                </c:pt>
                <c:pt idx="11954">
                  <c:v>35331</c:v>
                </c:pt>
                <c:pt idx="11955">
                  <c:v>35332</c:v>
                </c:pt>
                <c:pt idx="11956">
                  <c:v>35333</c:v>
                </c:pt>
                <c:pt idx="11957">
                  <c:v>35334</c:v>
                </c:pt>
                <c:pt idx="11958">
                  <c:v>35335</c:v>
                </c:pt>
                <c:pt idx="11959">
                  <c:v>35336</c:v>
                </c:pt>
                <c:pt idx="11960">
                  <c:v>35337</c:v>
                </c:pt>
                <c:pt idx="11961">
                  <c:v>35338</c:v>
                </c:pt>
                <c:pt idx="11962">
                  <c:v>35339</c:v>
                </c:pt>
                <c:pt idx="11963">
                  <c:v>35340</c:v>
                </c:pt>
                <c:pt idx="11964">
                  <c:v>35341</c:v>
                </c:pt>
                <c:pt idx="11965">
                  <c:v>35342</c:v>
                </c:pt>
                <c:pt idx="11966">
                  <c:v>35343</c:v>
                </c:pt>
                <c:pt idx="11967">
                  <c:v>35344</c:v>
                </c:pt>
                <c:pt idx="11968">
                  <c:v>35345</c:v>
                </c:pt>
                <c:pt idx="11969">
                  <c:v>35346</c:v>
                </c:pt>
                <c:pt idx="11970">
                  <c:v>35347</c:v>
                </c:pt>
                <c:pt idx="11971">
                  <c:v>35348</c:v>
                </c:pt>
                <c:pt idx="11972">
                  <c:v>35349</c:v>
                </c:pt>
                <c:pt idx="11973">
                  <c:v>35350</c:v>
                </c:pt>
                <c:pt idx="11974">
                  <c:v>35351</c:v>
                </c:pt>
                <c:pt idx="11975">
                  <c:v>35352</c:v>
                </c:pt>
                <c:pt idx="11976">
                  <c:v>35353</c:v>
                </c:pt>
                <c:pt idx="11977">
                  <c:v>35354</c:v>
                </c:pt>
                <c:pt idx="11978">
                  <c:v>35355</c:v>
                </c:pt>
                <c:pt idx="11979">
                  <c:v>35356</c:v>
                </c:pt>
                <c:pt idx="11980">
                  <c:v>35357</c:v>
                </c:pt>
                <c:pt idx="11981">
                  <c:v>35358</c:v>
                </c:pt>
                <c:pt idx="11982">
                  <c:v>35359</c:v>
                </c:pt>
                <c:pt idx="11983">
                  <c:v>35360</c:v>
                </c:pt>
                <c:pt idx="11984">
                  <c:v>35361</c:v>
                </c:pt>
                <c:pt idx="11985">
                  <c:v>35362</c:v>
                </c:pt>
                <c:pt idx="11986">
                  <c:v>35363</c:v>
                </c:pt>
                <c:pt idx="11987">
                  <c:v>35364</c:v>
                </c:pt>
                <c:pt idx="11988">
                  <c:v>35365</c:v>
                </c:pt>
                <c:pt idx="11989">
                  <c:v>35366</c:v>
                </c:pt>
                <c:pt idx="11990">
                  <c:v>35367</c:v>
                </c:pt>
                <c:pt idx="11991">
                  <c:v>35368</c:v>
                </c:pt>
                <c:pt idx="11992">
                  <c:v>35369</c:v>
                </c:pt>
                <c:pt idx="11993">
                  <c:v>35370</c:v>
                </c:pt>
                <c:pt idx="11994">
                  <c:v>35371</c:v>
                </c:pt>
                <c:pt idx="11995">
                  <c:v>35372</c:v>
                </c:pt>
                <c:pt idx="11996">
                  <c:v>35373</c:v>
                </c:pt>
                <c:pt idx="11997">
                  <c:v>35374</c:v>
                </c:pt>
                <c:pt idx="11998">
                  <c:v>35375</c:v>
                </c:pt>
                <c:pt idx="11999">
                  <c:v>35376</c:v>
                </c:pt>
                <c:pt idx="12000">
                  <c:v>35377</c:v>
                </c:pt>
                <c:pt idx="12001">
                  <c:v>35378</c:v>
                </c:pt>
                <c:pt idx="12002">
                  <c:v>35379</c:v>
                </c:pt>
                <c:pt idx="12003">
                  <c:v>35380</c:v>
                </c:pt>
                <c:pt idx="12004">
                  <c:v>35381</c:v>
                </c:pt>
                <c:pt idx="12005">
                  <c:v>35382</c:v>
                </c:pt>
                <c:pt idx="12006">
                  <c:v>35383</c:v>
                </c:pt>
                <c:pt idx="12007">
                  <c:v>35384</c:v>
                </c:pt>
                <c:pt idx="12008">
                  <c:v>35385</c:v>
                </c:pt>
                <c:pt idx="12009">
                  <c:v>35386</c:v>
                </c:pt>
                <c:pt idx="12010">
                  <c:v>35387</c:v>
                </c:pt>
                <c:pt idx="12011">
                  <c:v>35388</c:v>
                </c:pt>
                <c:pt idx="12012">
                  <c:v>35389</c:v>
                </c:pt>
                <c:pt idx="12013">
                  <c:v>35390</c:v>
                </c:pt>
                <c:pt idx="12014">
                  <c:v>35391</c:v>
                </c:pt>
                <c:pt idx="12015">
                  <c:v>35392</c:v>
                </c:pt>
                <c:pt idx="12016">
                  <c:v>35393</c:v>
                </c:pt>
                <c:pt idx="12017">
                  <c:v>35394</c:v>
                </c:pt>
                <c:pt idx="12018">
                  <c:v>35395</c:v>
                </c:pt>
                <c:pt idx="12019">
                  <c:v>35396</c:v>
                </c:pt>
                <c:pt idx="12020">
                  <c:v>35397</c:v>
                </c:pt>
                <c:pt idx="12021">
                  <c:v>35398</c:v>
                </c:pt>
                <c:pt idx="12022">
                  <c:v>35399</c:v>
                </c:pt>
                <c:pt idx="12023">
                  <c:v>35400</c:v>
                </c:pt>
                <c:pt idx="12024">
                  <c:v>35401</c:v>
                </c:pt>
                <c:pt idx="12025">
                  <c:v>35402</c:v>
                </c:pt>
                <c:pt idx="12026">
                  <c:v>35403</c:v>
                </c:pt>
                <c:pt idx="12027">
                  <c:v>35404</c:v>
                </c:pt>
                <c:pt idx="12028">
                  <c:v>35405</c:v>
                </c:pt>
                <c:pt idx="12029">
                  <c:v>35406</c:v>
                </c:pt>
                <c:pt idx="12030">
                  <c:v>35407</c:v>
                </c:pt>
                <c:pt idx="12031">
                  <c:v>35408</c:v>
                </c:pt>
                <c:pt idx="12032">
                  <c:v>35409</c:v>
                </c:pt>
                <c:pt idx="12033">
                  <c:v>35410</c:v>
                </c:pt>
                <c:pt idx="12034">
                  <c:v>35411</c:v>
                </c:pt>
                <c:pt idx="12035">
                  <c:v>35412</c:v>
                </c:pt>
                <c:pt idx="12036">
                  <c:v>35413</c:v>
                </c:pt>
                <c:pt idx="12037">
                  <c:v>35414</c:v>
                </c:pt>
                <c:pt idx="12038">
                  <c:v>35415</c:v>
                </c:pt>
                <c:pt idx="12039">
                  <c:v>35416</c:v>
                </c:pt>
                <c:pt idx="12040">
                  <c:v>35417</c:v>
                </c:pt>
                <c:pt idx="12041">
                  <c:v>35418</c:v>
                </c:pt>
                <c:pt idx="12042">
                  <c:v>35419</c:v>
                </c:pt>
                <c:pt idx="12043">
                  <c:v>35420</c:v>
                </c:pt>
                <c:pt idx="12044">
                  <c:v>35421</c:v>
                </c:pt>
                <c:pt idx="12045">
                  <c:v>35422</c:v>
                </c:pt>
                <c:pt idx="12046">
                  <c:v>35423</c:v>
                </c:pt>
                <c:pt idx="12047">
                  <c:v>35424</c:v>
                </c:pt>
                <c:pt idx="12048">
                  <c:v>35425</c:v>
                </c:pt>
                <c:pt idx="12049">
                  <c:v>35426</c:v>
                </c:pt>
                <c:pt idx="12050">
                  <c:v>35427</c:v>
                </c:pt>
                <c:pt idx="12051">
                  <c:v>35428</c:v>
                </c:pt>
                <c:pt idx="12052">
                  <c:v>35429</c:v>
                </c:pt>
                <c:pt idx="12053">
                  <c:v>35430</c:v>
                </c:pt>
                <c:pt idx="12054">
                  <c:v>35431</c:v>
                </c:pt>
                <c:pt idx="12055">
                  <c:v>35432</c:v>
                </c:pt>
                <c:pt idx="12056">
                  <c:v>35433</c:v>
                </c:pt>
                <c:pt idx="12057">
                  <c:v>35434</c:v>
                </c:pt>
                <c:pt idx="12058">
                  <c:v>35435</c:v>
                </c:pt>
                <c:pt idx="12059">
                  <c:v>35436</c:v>
                </c:pt>
                <c:pt idx="12060">
                  <c:v>35437</c:v>
                </c:pt>
                <c:pt idx="12061">
                  <c:v>35438</c:v>
                </c:pt>
                <c:pt idx="12062">
                  <c:v>35439</c:v>
                </c:pt>
                <c:pt idx="12063">
                  <c:v>35440</c:v>
                </c:pt>
                <c:pt idx="12064">
                  <c:v>35441</c:v>
                </c:pt>
                <c:pt idx="12065">
                  <c:v>35442</c:v>
                </c:pt>
                <c:pt idx="12066">
                  <c:v>35443</c:v>
                </c:pt>
                <c:pt idx="12067">
                  <c:v>35444</c:v>
                </c:pt>
                <c:pt idx="12068">
                  <c:v>35445</c:v>
                </c:pt>
                <c:pt idx="12069">
                  <c:v>35446</c:v>
                </c:pt>
                <c:pt idx="12070">
                  <c:v>35447</c:v>
                </c:pt>
                <c:pt idx="12071">
                  <c:v>35448</c:v>
                </c:pt>
                <c:pt idx="12072">
                  <c:v>35449</c:v>
                </c:pt>
                <c:pt idx="12073">
                  <c:v>35450</c:v>
                </c:pt>
                <c:pt idx="12074">
                  <c:v>35451</c:v>
                </c:pt>
                <c:pt idx="12075">
                  <c:v>35452</c:v>
                </c:pt>
                <c:pt idx="12076">
                  <c:v>35453</c:v>
                </c:pt>
                <c:pt idx="12077">
                  <c:v>35454</c:v>
                </c:pt>
                <c:pt idx="12078">
                  <c:v>35455</c:v>
                </c:pt>
                <c:pt idx="12079">
                  <c:v>35456</c:v>
                </c:pt>
                <c:pt idx="12080">
                  <c:v>35457</c:v>
                </c:pt>
                <c:pt idx="12081">
                  <c:v>35458</c:v>
                </c:pt>
                <c:pt idx="12082">
                  <c:v>35459</c:v>
                </c:pt>
                <c:pt idx="12083">
                  <c:v>35460</c:v>
                </c:pt>
                <c:pt idx="12084">
                  <c:v>35461</c:v>
                </c:pt>
                <c:pt idx="12085">
                  <c:v>35462</c:v>
                </c:pt>
                <c:pt idx="12086">
                  <c:v>35463</c:v>
                </c:pt>
                <c:pt idx="12087">
                  <c:v>35464</c:v>
                </c:pt>
                <c:pt idx="12088">
                  <c:v>35465</c:v>
                </c:pt>
                <c:pt idx="12089">
                  <c:v>35466</c:v>
                </c:pt>
                <c:pt idx="12090">
                  <c:v>35467</c:v>
                </c:pt>
                <c:pt idx="12091">
                  <c:v>35468</c:v>
                </c:pt>
                <c:pt idx="12092">
                  <c:v>35469</c:v>
                </c:pt>
                <c:pt idx="12093">
                  <c:v>35470</c:v>
                </c:pt>
                <c:pt idx="12094">
                  <c:v>35471</c:v>
                </c:pt>
                <c:pt idx="12095">
                  <c:v>35472</c:v>
                </c:pt>
                <c:pt idx="12096">
                  <c:v>35473</c:v>
                </c:pt>
                <c:pt idx="12097">
                  <c:v>35474</c:v>
                </c:pt>
                <c:pt idx="12098">
                  <c:v>35475</c:v>
                </c:pt>
                <c:pt idx="12099">
                  <c:v>35476</c:v>
                </c:pt>
                <c:pt idx="12100">
                  <c:v>35477</c:v>
                </c:pt>
                <c:pt idx="12101">
                  <c:v>35478</c:v>
                </c:pt>
                <c:pt idx="12102">
                  <c:v>35479</c:v>
                </c:pt>
                <c:pt idx="12103">
                  <c:v>35480</c:v>
                </c:pt>
                <c:pt idx="12104">
                  <c:v>35481</c:v>
                </c:pt>
                <c:pt idx="12105">
                  <c:v>35482</c:v>
                </c:pt>
                <c:pt idx="12106">
                  <c:v>35483</c:v>
                </c:pt>
                <c:pt idx="12107">
                  <c:v>35484</c:v>
                </c:pt>
                <c:pt idx="12108">
                  <c:v>35485</c:v>
                </c:pt>
                <c:pt idx="12109">
                  <c:v>35486</c:v>
                </c:pt>
                <c:pt idx="12110">
                  <c:v>35487</c:v>
                </c:pt>
                <c:pt idx="12111">
                  <c:v>35488</c:v>
                </c:pt>
                <c:pt idx="12112">
                  <c:v>35489</c:v>
                </c:pt>
                <c:pt idx="12113">
                  <c:v>35490</c:v>
                </c:pt>
                <c:pt idx="12114">
                  <c:v>35491</c:v>
                </c:pt>
                <c:pt idx="12115">
                  <c:v>35492</c:v>
                </c:pt>
                <c:pt idx="12116">
                  <c:v>35493</c:v>
                </c:pt>
                <c:pt idx="12117">
                  <c:v>35494</c:v>
                </c:pt>
                <c:pt idx="12118">
                  <c:v>35495</c:v>
                </c:pt>
                <c:pt idx="12119">
                  <c:v>35496</c:v>
                </c:pt>
                <c:pt idx="12120">
                  <c:v>35497</c:v>
                </c:pt>
                <c:pt idx="12121">
                  <c:v>35498</c:v>
                </c:pt>
                <c:pt idx="12122">
                  <c:v>35499</c:v>
                </c:pt>
                <c:pt idx="12123">
                  <c:v>35500</c:v>
                </c:pt>
                <c:pt idx="12124">
                  <c:v>35501</c:v>
                </c:pt>
                <c:pt idx="12125">
                  <c:v>35502</c:v>
                </c:pt>
                <c:pt idx="12126">
                  <c:v>35503</c:v>
                </c:pt>
                <c:pt idx="12127">
                  <c:v>35504</c:v>
                </c:pt>
                <c:pt idx="12128">
                  <c:v>35505</c:v>
                </c:pt>
                <c:pt idx="12129">
                  <c:v>35506</c:v>
                </c:pt>
                <c:pt idx="12130">
                  <c:v>35507</c:v>
                </c:pt>
                <c:pt idx="12131">
                  <c:v>35508</c:v>
                </c:pt>
                <c:pt idx="12132">
                  <c:v>35509</c:v>
                </c:pt>
                <c:pt idx="12133">
                  <c:v>35510</c:v>
                </c:pt>
                <c:pt idx="12134">
                  <c:v>35511</c:v>
                </c:pt>
                <c:pt idx="12135">
                  <c:v>35512</c:v>
                </c:pt>
                <c:pt idx="12136">
                  <c:v>35513</c:v>
                </c:pt>
                <c:pt idx="12137">
                  <c:v>35514</c:v>
                </c:pt>
                <c:pt idx="12138">
                  <c:v>35515</c:v>
                </c:pt>
                <c:pt idx="12139">
                  <c:v>35516</c:v>
                </c:pt>
                <c:pt idx="12140">
                  <c:v>35517</c:v>
                </c:pt>
                <c:pt idx="12141">
                  <c:v>35518</c:v>
                </c:pt>
                <c:pt idx="12142">
                  <c:v>35519</c:v>
                </c:pt>
                <c:pt idx="12143">
                  <c:v>35520</c:v>
                </c:pt>
                <c:pt idx="12144">
                  <c:v>35521</c:v>
                </c:pt>
                <c:pt idx="12145">
                  <c:v>35522</c:v>
                </c:pt>
                <c:pt idx="12146">
                  <c:v>35523</c:v>
                </c:pt>
                <c:pt idx="12147">
                  <c:v>35524</c:v>
                </c:pt>
                <c:pt idx="12148">
                  <c:v>35525</c:v>
                </c:pt>
                <c:pt idx="12149">
                  <c:v>35526</c:v>
                </c:pt>
                <c:pt idx="12150">
                  <c:v>35527</c:v>
                </c:pt>
                <c:pt idx="12151">
                  <c:v>35528</c:v>
                </c:pt>
                <c:pt idx="12152">
                  <c:v>35529</c:v>
                </c:pt>
                <c:pt idx="12153">
                  <c:v>35530</c:v>
                </c:pt>
                <c:pt idx="12154">
                  <c:v>35531</c:v>
                </c:pt>
                <c:pt idx="12155">
                  <c:v>35532</c:v>
                </c:pt>
                <c:pt idx="12156">
                  <c:v>35533</c:v>
                </c:pt>
                <c:pt idx="12157">
                  <c:v>35534</c:v>
                </c:pt>
                <c:pt idx="12158">
                  <c:v>35535</c:v>
                </c:pt>
                <c:pt idx="12159">
                  <c:v>35536</c:v>
                </c:pt>
                <c:pt idx="12160">
                  <c:v>35537</c:v>
                </c:pt>
                <c:pt idx="12161">
                  <c:v>35538</c:v>
                </c:pt>
                <c:pt idx="12162">
                  <c:v>35539</c:v>
                </c:pt>
                <c:pt idx="12163">
                  <c:v>35540</c:v>
                </c:pt>
                <c:pt idx="12164">
                  <c:v>35541</c:v>
                </c:pt>
                <c:pt idx="12165">
                  <c:v>35542</c:v>
                </c:pt>
                <c:pt idx="12166">
                  <c:v>35543</c:v>
                </c:pt>
                <c:pt idx="12167">
                  <c:v>35544</c:v>
                </c:pt>
                <c:pt idx="12168">
                  <c:v>35545</c:v>
                </c:pt>
                <c:pt idx="12169">
                  <c:v>35546</c:v>
                </c:pt>
                <c:pt idx="12170">
                  <c:v>35547</c:v>
                </c:pt>
                <c:pt idx="12171">
                  <c:v>35548</c:v>
                </c:pt>
                <c:pt idx="12172">
                  <c:v>35549</c:v>
                </c:pt>
                <c:pt idx="12173">
                  <c:v>35550</c:v>
                </c:pt>
                <c:pt idx="12174">
                  <c:v>35551</c:v>
                </c:pt>
                <c:pt idx="12175">
                  <c:v>35552</c:v>
                </c:pt>
                <c:pt idx="12176">
                  <c:v>35553</c:v>
                </c:pt>
                <c:pt idx="12177">
                  <c:v>35554</c:v>
                </c:pt>
                <c:pt idx="12178">
                  <c:v>35555</c:v>
                </c:pt>
                <c:pt idx="12179">
                  <c:v>35556</c:v>
                </c:pt>
                <c:pt idx="12180">
                  <c:v>35557</c:v>
                </c:pt>
                <c:pt idx="12181">
                  <c:v>35558</c:v>
                </c:pt>
                <c:pt idx="12182">
                  <c:v>35559</c:v>
                </c:pt>
                <c:pt idx="12183">
                  <c:v>35560</c:v>
                </c:pt>
                <c:pt idx="12184">
                  <c:v>35561</c:v>
                </c:pt>
                <c:pt idx="12185">
                  <c:v>35562</c:v>
                </c:pt>
                <c:pt idx="12186">
                  <c:v>35563</c:v>
                </c:pt>
                <c:pt idx="12187">
                  <c:v>35564</c:v>
                </c:pt>
                <c:pt idx="12188">
                  <c:v>35565</c:v>
                </c:pt>
                <c:pt idx="12189">
                  <c:v>35566</c:v>
                </c:pt>
                <c:pt idx="12190">
                  <c:v>35567</c:v>
                </c:pt>
                <c:pt idx="12191">
                  <c:v>35568</c:v>
                </c:pt>
                <c:pt idx="12192">
                  <c:v>35569</c:v>
                </c:pt>
                <c:pt idx="12193">
                  <c:v>35570</c:v>
                </c:pt>
                <c:pt idx="12194">
                  <c:v>35571</c:v>
                </c:pt>
                <c:pt idx="12195">
                  <c:v>35572</c:v>
                </c:pt>
                <c:pt idx="12196">
                  <c:v>35573</c:v>
                </c:pt>
                <c:pt idx="12197">
                  <c:v>35574</c:v>
                </c:pt>
                <c:pt idx="12198">
                  <c:v>35575</c:v>
                </c:pt>
                <c:pt idx="12199">
                  <c:v>35576</c:v>
                </c:pt>
                <c:pt idx="12200">
                  <c:v>35577</c:v>
                </c:pt>
                <c:pt idx="12201">
                  <c:v>35578</c:v>
                </c:pt>
                <c:pt idx="12202">
                  <c:v>35579</c:v>
                </c:pt>
                <c:pt idx="12203">
                  <c:v>35580</c:v>
                </c:pt>
                <c:pt idx="12204">
                  <c:v>35581</c:v>
                </c:pt>
                <c:pt idx="12205">
                  <c:v>35582</c:v>
                </c:pt>
                <c:pt idx="12206">
                  <c:v>35583</c:v>
                </c:pt>
                <c:pt idx="12207">
                  <c:v>35584</c:v>
                </c:pt>
                <c:pt idx="12208">
                  <c:v>35585</c:v>
                </c:pt>
                <c:pt idx="12209">
                  <c:v>35586</c:v>
                </c:pt>
                <c:pt idx="12210">
                  <c:v>35587</c:v>
                </c:pt>
                <c:pt idx="12211">
                  <c:v>35588</c:v>
                </c:pt>
                <c:pt idx="12212">
                  <c:v>35589</c:v>
                </c:pt>
                <c:pt idx="12213">
                  <c:v>35590</c:v>
                </c:pt>
                <c:pt idx="12214">
                  <c:v>35591</c:v>
                </c:pt>
                <c:pt idx="12215">
                  <c:v>35592</c:v>
                </c:pt>
                <c:pt idx="12216">
                  <c:v>35593</c:v>
                </c:pt>
                <c:pt idx="12217">
                  <c:v>35594</c:v>
                </c:pt>
                <c:pt idx="12218">
                  <c:v>35595</c:v>
                </c:pt>
                <c:pt idx="12219">
                  <c:v>35596</c:v>
                </c:pt>
                <c:pt idx="12220">
                  <c:v>35597</c:v>
                </c:pt>
                <c:pt idx="12221">
                  <c:v>35598</c:v>
                </c:pt>
                <c:pt idx="12222">
                  <c:v>35599</c:v>
                </c:pt>
                <c:pt idx="12223">
                  <c:v>35600</c:v>
                </c:pt>
                <c:pt idx="12224">
                  <c:v>35601</c:v>
                </c:pt>
                <c:pt idx="12225">
                  <c:v>35602</c:v>
                </c:pt>
                <c:pt idx="12226">
                  <c:v>35603</c:v>
                </c:pt>
                <c:pt idx="12227">
                  <c:v>35604</c:v>
                </c:pt>
                <c:pt idx="12228">
                  <c:v>35605</c:v>
                </c:pt>
                <c:pt idx="12229">
                  <c:v>35606</c:v>
                </c:pt>
                <c:pt idx="12230">
                  <c:v>35607</c:v>
                </c:pt>
                <c:pt idx="12231">
                  <c:v>35608</c:v>
                </c:pt>
                <c:pt idx="12232">
                  <c:v>35609</c:v>
                </c:pt>
                <c:pt idx="12233">
                  <c:v>35610</c:v>
                </c:pt>
                <c:pt idx="12234">
                  <c:v>35611</c:v>
                </c:pt>
                <c:pt idx="12235">
                  <c:v>35612</c:v>
                </c:pt>
                <c:pt idx="12236">
                  <c:v>35613</c:v>
                </c:pt>
                <c:pt idx="12237">
                  <c:v>35614</c:v>
                </c:pt>
                <c:pt idx="12238">
                  <c:v>35615</c:v>
                </c:pt>
                <c:pt idx="12239">
                  <c:v>35616</c:v>
                </c:pt>
                <c:pt idx="12240">
                  <c:v>35617</c:v>
                </c:pt>
                <c:pt idx="12241">
                  <c:v>35618</c:v>
                </c:pt>
                <c:pt idx="12242">
                  <c:v>35619</c:v>
                </c:pt>
                <c:pt idx="12243">
                  <c:v>35620</c:v>
                </c:pt>
                <c:pt idx="12244">
                  <c:v>35621</c:v>
                </c:pt>
                <c:pt idx="12245">
                  <c:v>35622</c:v>
                </c:pt>
                <c:pt idx="12246">
                  <c:v>35623</c:v>
                </c:pt>
                <c:pt idx="12247">
                  <c:v>35624</c:v>
                </c:pt>
                <c:pt idx="12248">
                  <c:v>35625</c:v>
                </c:pt>
                <c:pt idx="12249">
                  <c:v>35626</c:v>
                </c:pt>
                <c:pt idx="12250">
                  <c:v>35627</c:v>
                </c:pt>
                <c:pt idx="12251">
                  <c:v>35628</c:v>
                </c:pt>
                <c:pt idx="12252">
                  <c:v>35629</c:v>
                </c:pt>
                <c:pt idx="12253">
                  <c:v>35630</c:v>
                </c:pt>
                <c:pt idx="12254">
                  <c:v>35631</c:v>
                </c:pt>
                <c:pt idx="12255">
                  <c:v>35632</c:v>
                </c:pt>
                <c:pt idx="12256">
                  <c:v>35633</c:v>
                </c:pt>
                <c:pt idx="12257">
                  <c:v>35634</c:v>
                </c:pt>
                <c:pt idx="12258">
                  <c:v>35635</c:v>
                </c:pt>
                <c:pt idx="12259">
                  <c:v>35636</c:v>
                </c:pt>
                <c:pt idx="12260">
                  <c:v>35637</c:v>
                </c:pt>
                <c:pt idx="12261">
                  <c:v>35638</c:v>
                </c:pt>
                <c:pt idx="12262">
                  <c:v>35639</c:v>
                </c:pt>
                <c:pt idx="12263">
                  <c:v>35640</c:v>
                </c:pt>
                <c:pt idx="12264">
                  <c:v>35641</c:v>
                </c:pt>
                <c:pt idx="12265">
                  <c:v>35642</c:v>
                </c:pt>
                <c:pt idx="12266">
                  <c:v>35643</c:v>
                </c:pt>
                <c:pt idx="12267">
                  <c:v>35644</c:v>
                </c:pt>
                <c:pt idx="12268">
                  <c:v>35645</c:v>
                </c:pt>
                <c:pt idx="12269">
                  <c:v>35646</c:v>
                </c:pt>
                <c:pt idx="12270">
                  <c:v>35647</c:v>
                </c:pt>
                <c:pt idx="12271">
                  <c:v>35648</c:v>
                </c:pt>
                <c:pt idx="12272">
                  <c:v>35649</c:v>
                </c:pt>
                <c:pt idx="12273">
                  <c:v>35650</c:v>
                </c:pt>
                <c:pt idx="12274">
                  <c:v>35651</c:v>
                </c:pt>
                <c:pt idx="12275">
                  <c:v>35652</c:v>
                </c:pt>
                <c:pt idx="12276">
                  <c:v>35653</c:v>
                </c:pt>
                <c:pt idx="12277">
                  <c:v>35654</c:v>
                </c:pt>
                <c:pt idx="12278">
                  <c:v>35655</c:v>
                </c:pt>
                <c:pt idx="12279">
                  <c:v>35656</c:v>
                </c:pt>
                <c:pt idx="12280">
                  <c:v>35657</c:v>
                </c:pt>
                <c:pt idx="12281">
                  <c:v>35658</c:v>
                </c:pt>
                <c:pt idx="12282">
                  <c:v>35659</c:v>
                </c:pt>
                <c:pt idx="12283">
                  <c:v>35660</c:v>
                </c:pt>
                <c:pt idx="12284">
                  <c:v>35661</c:v>
                </c:pt>
                <c:pt idx="12285">
                  <c:v>35662</c:v>
                </c:pt>
                <c:pt idx="12286">
                  <c:v>35663</c:v>
                </c:pt>
                <c:pt idx="12287">
                  <c:v>35664</c:v>
                </c:pt>
                <c:pt idx="12288">
                  <c:v>35665</c:v>
                </c:pt>
                <c:pt idx="12289">
                  <c:v>35666</c:v>
                </c:pt>
                <c:pt idx="12290">
                  <c:v>35667</c:v>
                </c:pt>
                <c:pt idx="12291">
                  <c:v>35668</c:v>
                </c:pt>
                <c:pt idx="12292">
                  <c:v>35669</c:v>
                </c:pt>
                <c:pt idx="12293">
                  <c:v>35670</c:v>
                </c:pt>
                <c:pt idx="12294">
                  <c:v>35671</c:v>
                </c:pt>
                <c:pt idx="12295">
                  <c:v>35672</c:v>
                </c:pt>
                <c:pt idx="12296">
                  <c:v>35673</c:v>
                </c:pt>
                <c:pt idx="12297">
                  <c:v>35674</c:v>
                </c:pt>
                <c:pt idx="12298">
                  <c:v>35675</c:v>
                </c:pt>
                <c:pt idx="12299">
                  <c:v>35676</c:v>
                </c:pt>
                <c:pt idx="12300">
                  <c:v>35677</c:v>
                </c:pt>
                <c:pt idx="12301">
                  <c:v>35678</c:v>
                </c:pt>
                <c:pt idx="12302">
                  <c:v>35679</c:v>
                </c:pt>
                <c:pt idx="12303">
                  <c:v>35680</c:v>
                </c:pt>
                <c:pt idx="12304">
                  <c:v>35681</c:v>
                </c:pt>
                <c:pt idx="12305">
                  <c:v>35682</c:v>
                </c:pt>
                <c:pt idx="12306">
                  <c:v>35683</c:v>
                </c:pt>
                <c:pt idx="12307">
                  <c:v>35684</c:v>
                </c:pt>
                <c:pt idx="12308">
                  <c:v>35685</c:v>
                </c:pt>
                <c:pt idx="12309">
                  <c:v>35686</c:v>
                </c:pt>
                <c:pt idx="12310">
                  <c:v>35687</c:v>
                </c:pt>
                <c:pt idx="12311">
                  <c:v>35688</c:v>
                </c:pt>
                <c:pt idx="12312">
                  <c:v>35689</c:v>
                </c:pt>
                <c:pt idx="12313">
                  <c:v>35690</c:v>
                </c:pt>
                <c:pt idx="12314">
                  <c:v>35691</c:v>
                </c:pt>
                <c:pt idx="12315">
                  <c:v>35692</c:v>
                </c:pt>
                <c:pt idx="12316">
                  <c:v>35693</c:v>
                </c:pt>
                <c:pt idx="12317">
                  <c:v>35694</c:v>
                </c:pt>
                <c:pt idx="12318">
                  <c:v>35695</c:v>
                </c:pt>
                <c:pt idx="12319">
                  <c:v>35696</c:v>
                </c:pt>
                <c:pt idx="12320">
                  <c:v>35697</c:v>
                </c:pt>
                <c:pt idx="12321">
                  <c:v>35698</c:v>
                </c:pt>
                <c:pt idx="12322">
                  <c:v>35699</c:v>
                </c:pt>
                <c:pt idx="12323">
                  <c:v>35700</c:v>
                </c:pt>
                <c:pt idx="12324">
                  <c:v>35701</c:v>
                </c:pt>
                <c:pt idx="12325">
                  <c:v>35702</c:v>
                </c:pt>
                <c:pt idx="12326">
                  <c:v>35703</c:v>
                </c:pt>
                <c:pt idx="12327">
                  <c:v>35704</c:v>
                </c:pt>
                <c:pt idx="12328">
                  <c:v>35705</c:v>
                </c:pt>
                <c:pt idx="12329">
                  <c:v>35706</c:v>
                </c:pt>
                <c:pt idx="12330">
                  <c:v>35707</c:v>
                </c:pt>
                <c:pt idx="12331">
                  <c:v>35708</c:v>
                </c:pt>
                <c:pt idx="12332">
                  <c:v>35709</c:v>
                </c:pt>
                <c:pt idx="12333">
                  <c:v>35710</c:v>
                </c:pt>
                <c:pt idx="12334">
                  <c:v>35711</c:v>
                </c:pt>
                <c:pt idx="12335">
                  <c:v>35712</c:v>
                </c:pt>
                <c:pt idx="12336">
                  <c:v>35713</c:v>
                </c:pt>
                <c:pt idx="12337">
                  <c:v>35714</c:v>
                </c:pt>
                <c:pt idx="12338">
                  <c:v>35715</c:v>
                </c:pt>
                <c:pt idx="12339">
                  <c:v>35716</c:v>
                </c:pt>
                <c:pt idx="12340">
                  <c:v>35717</c:v>
                </c:pt>
                <c:pt idx="12341">
                  <c:v>35718</c:v>
                </c:pt>
                <c:pt idx="12342">
                  <c:v>35719</c:v>
                </c:pt>
                <c:pt idx="12343">
                  <c:v>35720</c:v>
                </c:pt>
                <c:pt idx="12344">
                  <c:v>35721</c:v>
                </c:pt>
                <c:pt idx="12345">
                  <c:v>35722</c:v>
                </c:pt>
                <c:pt idx="12346">
                  <c:v>35723</c:v>
                </c:pt>
                <c:pt idx="12347">
                  <c:v>35724</c:v>
                </c:pt>
                <c:pt idx="12348">
                  <c:v>35725</c:v>
                </c:pt>
                <c:pt idx="12349">
                  <c:v>35726</c:v>
                </c:pt>
                <c:pt idx="12350">
                  <c:v>35727</c:v>
                </c:pt>
                <c:pt idx="12351">
                  <c:v>35728</c:v>
                </c:pt>
                <c:pt idx="12352">
                  <c:v>35729</c:v>
                </c:pt>
                <c:pt idx="12353">
                  <c:v>35730</c:v>
                </c:pt>
                <c:pt idx="12354">
                  <c:v>35731</c:v>
                </c:pt>
                <c:pt idx="12355">
                  <c:v>35732</c:v>
                </c:pt>
                <c:pt idx="12356">
                  <c:v>35733</c:v>
                </c:pt>
                <c:pt idx="12357">
                  <c:v>35734</c:v>
                </c:pt>
                <c:pt idx="12358">
                  <c:v>35735</c:v>
                </c:pt>
                <c:pt idx="12359">
                  <c:v>35736</c:v>
                </c:pt>
                <c:pt idx="12360">
                  <c:v>35737</c:v>
                </c:pt>
                <c:pt idx="12361">
                  <c:v>35738</c:v>
                </c:pt>
                <c:pt idx="12362">
                  <c:v>35739</c:v>
                </c:pt>
                <c:pt idx="12363">
                  <c:v>35740</c:v>
                </c:pt>
                <c:pt idx="12364">
                  <c:v>35741</c:v>
                </c:pt>
                <c:pt idx="12365">
                  <c:v>35742</c:v>
                </c:pt>
                <c:pt idx="12366">
                  <c:v>35743</c:v>
                </c:pt>
                <c:pt idx="12367">
                  <c:v>35744</c:v>
                </c:pt>
                <c:pt idx="12368">
                  <c:v>35745</c:v>
                </c:pt>
                <c:pt idx="12369">
                  <c:v>35746</c:v>
                </c:pt>
                <c:pt idx="12370">
                  <c:v>35747</c:v>
                </c:pt>
                <c:pt idx="12371">
                  <c:v>35748</c:v>
                </c:pt>
                <c:pt idx="12372">
                  <c:v>35749</c:v>
                </c:pt>
                <c:pt idx="12373">
                  <c:v>35750</c:v>
                </c:pt>
                <c:pt idx="12374">
                  <c:v>35751</c:v>
                </c:pt>
                <c:pt idx="12375">
                  <c:v>35752</c:v>
                </c:pt>
                <c:pt idx="12376">
                  <c:v>35753</c:v>
                </c:pt>
                <c:pt idx="12377">
                  <c:v>35754</c:v>
                </c:pt>
                <c:pt idx="12378">
                  <c:v>35755</c:v>
                </c:pt>
                <c:pt idx="12379">
                  <c:v>35756</c:v>
                </c:pt>
                <c:pt idx="12380">
                  <c:v>35757</c:v>
                </c:pt>
                <c:pt idx="12381">
                  <c:v>35758</c:v>
                </c:pt>
                <c:pt idx="12382">
                  <c:v>35759</c:v>
                </c:pt>
                <c:pt idx="12383">
                  <c:v>35760</c:v>
                </c:pt>
                <c:pt idx="12384">
                  <c:v>35761</c:v>
                </c:pt>
                <c:pt idx="12385">
                  <c:v>35762</c:v>
                </c:pt>
                <c:pt idx="12386">
                  <c:v>35763</c:v>
                </c:pt>
                <c:pt idx="12387">
                  <c:v>35764</c:v>
                </c:pt>
                <c:pt idx="12388">
                  <c:v>35765</c:v>
                </c:pt>
                <c:pt idx="12389">
                  <c:v>35766</c:v>
                </c:pt>
                <c:pt idx="12390">
                  <c:v>35767</c:v>
                </c:pt>
                <c:pt idx="12391">
                  <c:v>35768</c:v>
                </c:pt>
                <c:pt idx="12392">
                  <c:v>35769</c:v>
                </c:pt>
                <c:pt idx="12393">
                  <c:v>35770</c:v>
                </c:pt>
                <c:pt idx="12394">
                  <c:v>35771</c:v>
                </c:pt>
                <c:pt idx="12395">
                  <c:v>35772</c:v>
                </c:pt>
                <c:pt idx="12396">
                  <c:v>35773</c:v>
                </c:pt>
                <c:pt idx="12397">
                  <c:v>35774</c:v>
                </c:pt>
                <c:pt idx="12398">
                  <c:v>35775</c:v>
                </c:pt>
                <c:pt idx="12399">
                  <c:v>35776</c:v>
                </c:pt>
                <c:pt idx="12400">
                  <c:v>35777</c:v>
                </c:pt>
                <c:pt idx="12401">
                  <c:v>35778</c:v>
                </c:pt>
                <c:pt idx="12402">
                  <c:v>35779</c:v>
                </c:pt>
                <c:pt idx="12403">
                  <c:v>35780</c:v>
                </c:pt>
                <c:pt idx="12404">
                  <c:v>35781</c:v>
                </c:pt>
                <c:pt idx="12405">
                  <c:v>35782</c:v>
                </c:pt>
                <c:pt idx="12406">
                  <c:v>35783</c:v>
                </c:pt>
                <c:pt idx="12407">
                  <c:v>35784</c:v>
                </c:pt>
                <c:pt idx="12408">
                  <c:v>35785</c:v>
                </c:pt>
                <c:pt idx="12409">
                  <c:v>35786</c:v>
                </c:pt>
                <c:pt idx="12410">
                  <c:v>35787</c:v>
                </c:pt>
                <c:pt idx="12411">
                  <c:v>35788</c:v>
                </c:pt>
                <c:pt idx="12412">
                  <c:v>35789</c:v>
                </c:pt>
                <c:pt idx="12413">
                  <c:v>35790</c:v>
                </c:pt>
                <c:pt idx="12414">
                  <c:v>35791</c:v>
                </c:pt>
                <c:pt idx="12415">
                  <c:v>35792</c:v>
                </c:pt>
                <c:pt idx="12416">
                  <c:v>35793</c:v>
                </c:pt>
                <c:pt idx="12417">
                  <c:v>35794</c:v>
                </c:pt>
                <c:pt idx="12418">
                  <c:v>35795</c:v>
                </c:pt>
                <c:pt idx="12419">
                  <c:v>35796</c:v>
                </c:pt>
                <c:pt idx="12420">
                  <c:v>35797</c:v>
                </c:pt>
                <c:pt idx="12421">
                  <c:v>35798</c:v>
                </c:pt>
                <c:pt idx="12422">
                  <c:v>35799</c:v>
                </c:pt>
                <c:pt idx="12423">
                  <c:v>35800</c:v>
                </c:pt>
                <c:pt idx="12424">
                  <c:v>35801</c:v>
                </c:pt>
                <c:pt idx="12425">
                  <c:v>35802</c:v>
                </c:pt>
                <c:pt idx="12426">
                  <c:v>35803</c:v>
                </c:pt>
                <c:pt idx="12427">
                  <c:v>35804</c:v>
                </c:pt>
                <c:pt idx="12428">
                  <c:v>35805</c:v>
                </c:pt>
                <c:pt idx="12429">
                  <c:v>35806</c:v>
                </c:pt>
                <c:pt idx="12430">
                  <c:v>35807</c:v>
                </c:pt>
                <c:pt idx="12431">
                  <c:v>35808</c:v>
                </c:pt>
                <c:pt idx="12432">
                  <c:v>35809</c:v>
                </c:pt>
                <c:pt idx="12433">
                  <c:v>35810</c:v>
                </c:pt>
                <c:pt idx="12434">
                  <c:v>35811</c:v>
                </c:pt>
                <c:pt idx="12435">
                  <c:v>35812</c:v>
                </c:pt>
                <c:pt idx="12436">
                  <c:v>35813</c:v>
                </c:pt>
                <c:pt idx="12437">
                  <c:v>35814</c:v>
                </c:pt>
                <c:pt idx="12438">
                  <c:v>35815</c:v>
                </c:pt>
                <c:pt idx="12439">
                  <c:v>35816</c:v>
                </c:pt>
                <c:pt idx="12440">
                  <c:v>35817</c:v>
                </c:pt>
                <c:pt idx="12441">
                  <c:v>35818</c:v>
                </c:pt>
                <c:pt idx="12442">
                  <c:v>35819</c:v>
                </c:pt>
                <c:pt idx="12443">
                  <c:v>35820</c:v>
                </c:pt>
                <c:pt idx="12444">
                  <c:v>35821</c:v>
                </c:pt>
                <c:pt idx="12445">
                  <c:v>35822</c:v>
                </c:pt>
                <c:pt idx="12446">
                  <c:v>35823</c:v>
                </c:pt>
                <c:pt idx="12447">
                  <c:v>35824</c:v>
                </c:pt>
                <c:pt idx="12448">
                  <c:v>35825</c:v>
                </c:pt>
                <c:pt idx="12449">
                  <c:v>35826</c:v>
                </c:pt>
                <c:pt idx="12450">
                  <c:v>35827</c:v>
                </c:pt>
                <c:pt idx="12451">
                  <c:v>35828</c:v>
                </c:pt>
                <c:pt idx="12452">
                  <c:v>35829</c:v>
                </c:pt>
                <c:pt idx="12453">
                  <c:v>35830</c:v>
                </c:pt>
                <c:pt idx="12454">
                  <c:v>35831</c:v>
                </c:pt>
                <c:pt idx="12455">
                  <c:v>35832</c:v>
                </c:pt>
                <c:pt idx="12456">
                  <c:v>35833</c:v>
                </c:pt>
                <c:pt idx="12457">
                  <c:v>35834</c:v>
                </c:pt>
                <c:pt idx="12458">
                  <c:v>35835</c:v>
                </c:pt>
                <c:pt idx="12459">
                  <c:v>35836</c:v>
                </c:pt>
                <c:pt idx="12460">
                  <c:v>35837</c:v>
                </c:pt>
                <c:pt idx="12461">
                  <c:v>35838</c:v>
                </c:pt>
                <c:pt idx="12462">
                  <c:v>35839</c:v>
                </c:pt>
                <c:pt idx="12463">
                  <c:v>35840</c:v>
                </c:pt>
                <c:pt idx="12464">
                  <c:v>35841</c:v>
                </c:pt>
                <c:pt idx="12465">
                  <c:v>35842</c:v>
                </c:pt>
                <c:pt idx="12466">
                  <c:v>35843</c:v>
                </c:pt>
                <c:pt idx="12467">
                  <c:v>35844</c:v>
                </c:pt>
                <c:pt idx="12468">
                  <c:v>35845</c:v>
                </c:pt>
                <c:pt idx="12469">
                  <c:v>35846</c:v>
                </c:pt>
                <c:pt idx="12470">
                  <c:v>35847</c:v>
                </c:pt>
                <c:pt idx="12471">
                  <c:v>35848</c:v>
                </c:pt>
                <c:pt idx="12472">
                  <c:v>35849</c:v>
                </c:pt>
                <c:pt idx="12473">
                  <c:v>35850</c:v>
                </c:pt>
                <c:pt idx="12474">
                  <c:v>35851</c:v>
                </c:pt>
                <c:pt idx="12475">
                  <c:v>35852</c:v>
                </c:pt>
                <c:pt idx="12476">
                  <c:v>35853</c:v>
                </c:pt>
                <c:pt idx="12477">
                  <c:v>35854</c:v>
                </c:pt>
                <c:pt idx="12478">
                  <c:v>35855</c:v>
                </c:pt>
                <c:pt idx="12479">
                  <c:v>35856</c:v>
                </c:pt>
                <c:pt idx="12480">
                  <c:v>35857</c:v>
                </c:pt>
                <c:pt idx="12481">
                  <c:v>35858</c:v>
                </c:pt>
                <c:pt idx="12482">
                  <c:v>35859</c:v>
                </c:pt>
                <c:pt idx="12483">
                  <c:v>35860</c:v>
                </c:pt>
                <c:pt idx="12484">
                  <c:v>35861</c:v>
                </c:pt>
                <c:pt idx="12485">
                  <c:v>35862</c:v>
                </c:pt>
                <c:pt idx="12486">
                  <c:v>35863</c:v>
                </c:pt>
                <c:pt idx="12487">
                  <c:v>35864</c:v>
                </c:pt>
                <c:pt idx="12488">
                  <c:v>35865</c:v>
                </c:pt>
                <c:pt idx="12489">
                  <c:v>35866</c:v>
                </c:pt>
                <c:pt idx="12490">
                  <c:v>35867</c:v>
                </c:pt>
                <c:pt idx="12491">
                  <c:v>35868</c:v>
                </c:pt>
                <c:pt idx="12492">
                  <c:v>35869</c:v>
                </c:pt>
                <c:pt idx="12493">
                  <c:v>35870</c:v>
                </c:pt>
                <c:pt idx="12494">
                  <c:v>35871</c:v>
                </c:pt>
                <c:pt idx="12495">
                  <c:v>35872</c:v>
                </c:pt>
                <c:pt idx="12496">
                  <c:v>35873</c:v>
                </c:pt>
                <c:pt idx="12497">
                  <c:v>35874</c:v>
                </c:pt>
                <c:pt idx="12498">
                  <c:v>35875</c:v>
                </c:pt>
                <c:pt idx="12499">
                  <c:v>35876</c:v>
                </c:pt>
                <c:pt idx="12500">
                  <c:v>35877</c:v>
                </c:pt>
                <c:pt idx="12501">
                  <c:v>35878</c:v>
                </c:pt>
                <c:pt idx="12502">
                  <c:v>35879</c:v>
                </c:pt>
                <c:pt idx="12503">
                  <c:v>35880</c:v>
                </c:pt>
                <c:pt idx="12504">
                  <c:v>35881</c:v>
                </c:pt>
                <c:pt idx="12505">
                  <c:v>35882</c:v>
                </c:pt>
                <c:pt idx="12506">
                  <c:v>35883</c:v>
                </c:pt>
                <c:pt idx="12507">
                  <c:v>35884</c:v>
                </c:pt>
                <c:pt idx="12508">
                  <c:v>35885</c:v>
                </c:pt>
                <c:pt idx="12509">
                  <c:v>35886</c:v>
                </c:pt>
                <c:pt idx="12510">
                  <c:v>35887</c:v>
                </c:pt>
                <c:pt idx="12511">
                  <c:v>35888</c:v>
                </c:pt>
                <c:pt idx="12512">
                  <c:v>35889</c:v>
                </c:pt>
                <c:pt idx="12513">
                  <c:v>35890</c:v>
                </c:pt>
                <c:pt idx="12514">
                  <c:v>35891</c:v>
                </c:pt>
                <c:pt idx="12515">
                  <c:v>35892</c:v>
                </c:pt>
                <c:pt idx="12516">
                  <c:v>35893</c:v>
                </c:pt>
                <c:pt idx="12517">
                  <c:v>35894</c:v>
                </c:pt>
                <c:pt idx="12518">
                  <c:v>35895</c:v>
                </c:pt>
                <c:pt idx="12519">
                  <c:v>35896</c:v>
                </c:pt>
                <c:pt idx="12520">
                  <c:v>35897</c:v>
                </c:pt>
                <c:pt idx="12521">
                  <c:v>35898</c:v>
                </c:pt>
                <c:pt idx="12522">
                  <c:v>35899</c:v>
                </c:pt>
                <c:pt idx="12523">
                  <c:v>35900</c:v>
                </c:pt>
                <c:pt idx="12524">
                  <c:v>35901</c:v>
                </c:pt>
                <c:pt idx="12525">
                  <c:v>35902</c:v>
                </c:pt>
                <c:pt idx="12526">
                  <c:v>35903</c:v>
                </c:pt>
                <c:pt idx="12527">
                  <c:v>35904</c:v>
                </c:pt>
                <c:pt idx="12528">
                  <c:v>35905</c:v>
                </c:pt>
                <c:pt idx="12529">
                  <c:v>35906</c:v>
                </c:pt>
                <c:pt idx="12530">
                  <c:v>35907</c:v>
                </c:pt>
                <c:pt idx="12531">
                  <c:v>35908</c:v>
                </c:pt>
                <c:pt idx="12532">
                  <c:v>35909</c:v>
                </c:pt>
                <c:pt idx="12533">
                  <c:v>35910</c:v>
                </c:pt>
                <c:pt idx="12534">
                  <c:v>35911</c:v>
                </c:pt>
                <c:pt idx="12535">
                  <c:v>35912</c:v>
                </c:pt>
                <c:pt idx="12536">
                  <c:v>35913</c:v>
                </c:pt>
                <c:pt idx="12537">
                  <c:v>35914</c:v>
                </c:pt>
                <c:pt idx="12538">
                  <c:v>35915</c:v>
                </c:pt>
                <c:pt idx="12539">
                  <c:v>35916</c:v>
                </c:pt>
                <c:pt idx="12540">
                  <c:v>35917</c:v>
                </c:pt>
                <c:pt idx="12541">
                  <c:v>35918</c:v>
                </c:pt>
                <c:pt idx="12542">
                  <c:v>35919</c:v>
                </c:pt>
                <c:pt idx="12543">
                  <c:v>35920</c:v>
                </c:pt>
                <c:pt idx="12544">
                  <c:v>35921</c:v>
                </c:pt>
                <c:pt idx="12545">
                  <c:v>35922</c:v>
                </c:pt>
                <c:pt idx="12546">
                  <c:v>35923</c:v>
                </c:pt>
                <c:pt idx="12547">
                  <c:v>35924</c:v>
                </c:pt>
                <c:pt idx="12548">
                  <c:v>35925</c:v>
                </c:pt>
                <c:pt idx="12549">
                  <c:v>35926</c:v>
                </c:pt>
                <c:pt idx="12550">
                  <c:v>35927</c:v>
                </c:pt>
                <c:pt idx="12551">
                  <c:v>35928</c:v>
                </c:pt>
                <c:pt idx="12552">
                  <c:v>35929</c:v>
                </c:pt>
                <c:pt idx="12553">
                  <c:v>35930</c:v>
                </c:pt>
                <c:pt idx="12554">
                  <c:v>35931</c:v>
                </c:pt>
                <c:pt idx="12555">
                  <c:v>35932</c:v>
                </c:pt>
                <c:pt idx="12556">
                  <c:v>35933</c:v>
                </c:pt>
                <c:pt idx="12557">
                  <c:v>35934</c:v>
                </c:pt>
                <c:pt idx="12558">
                  <c:v>35935</c:v>
                </c:pt>
                <c:pt idx="12559">
                  <c:v>35936</c:v>
                </c:pt>
                <c:pt idx="12560">
                  <c:v>35937</c:v>
                </c:pt>
                <c:pt idx="12561">
                  <c:v>35938</c:v>
                </c:pt>
                <c:pt idx="12562">
                  <c:v>35939</c:v>
                </c:pt>
                <c:pt idx="12563">
                  <c:v>35940</c:v>
                </c:pt>
                <c:pt idx="12564">
                  <c:v>35941</c:v>
                </c:pt>
                <c:pt idx="12565">
                  <c:v>35942</c:v>
                </c:pt>
                <c:pt idx="12566">
                  <c:v>35943</c:v>
                </c:pt>
                <c:pt idx="12567">
                  <c:v>35944</c:v>
                </c:pt>
                <c:pt idx="12568">
                  <c:v>35945</c:v>
                </c:pt>
                <c:pt idx="12569">
                  <c:v>35946</c:v>
                </c:pt>
                <c:pt idx="12570">
                  <c:v>35947</c:v>
                </c:pt>
                <c:pt idx="12571">
                  <c:v>35948</c:v>
                </c:pt>
                <c:pt idx="12572">
                  <c:v>35949</c:v>
                </c:pt>
                <c:pt idx="12573">
                  <c:v>35950</c:v>
                </c:pt>
                <c:pt idx="12574">
                  <c:v>35951</c:v>
                </c:pt>
                <c:pt idx="12575">
                  <c:v>35952</c:v>
                </c:pt>
                <c:pt idx="12576">
                  <c:v>35953</c:v>
                </c:pt>
                <c:pt idx="12577">
                  <c:v>35954</c:v>
                </c:pt>
                <c:pt idx="12578">
                  <c:v>35955</c:v>
                </c:pt>
                <c:pt idx="12579">
                  <c:v>35956</c:v>
                </c:pt>
                <c:pt idx="12580">
                  <c:v>35957</c:v>
                </c:pt>
                <c:pt idx="12581">
                  <c:v>35958</c:v>
                </c:pt>
                <c:pt idx="12582">
                  <c:v>35959</c:v>
                </c:pt>
                <c:pt idx="12583">
                  <c:v>35960</c:v>
                </c:pt>
                <c:pt idx="12584">
                  <c:v>35961</c:v>
                </c:pt>
                <c:pt idx="12585">
                  <c:v>35962</c:v>
                </c:pt>
                <c:pt idx="12586">
                  <c:v>35963</c:v>
                </c:pt>
                <c:pt idx="12587">
                  <c:v>35964</c:v>
                </c:pt>
                <c:pt idx="12588">
                  <c:v>35965</c:v>
                </c:pt>
                <c:pt idx="12589">
                  <c:v>35966</c:v>
                </c:pt>
                <c:pt idx="12590">
                  <c:v>35967</c:v>
                </c:pt>
                <c:pt idx="12591">
                  <c:v>35968</c:v>
                </c:pt>
                <c:pt idx="12592">
                  <c:v>35969</c:v>
                </c:pt>
                <c:pt idx="12593">
                  <c:v>35970</c:v>
                </c:pt>
                <c:pt idx="12594">
                  <c:v>35971</c:v>
                </c:pt>
                <c:pt idx="12595">
                  <c:v>35972</c:v>
                </c:pt>
                <c:pt idx="12596">
                  <c:v>35973</c:v>
                </c:pt>
                <c:pt idx="12597">
                  <c:v>35974</c:v>
                </c:pt>
                <c:pt idx="12598">
                  <c:v>35975</c:v>
                </c:pt>
                <c:pt idx="12599">
                  <c:v>35976</c:v>
                </c:pt>
                <c:pt idx="12600">
                  <c:v>35977</c:v>
                </c:pt>
                <c:pt idx="12601">
                  <c:v>35978</c:v>
                </c:pt>
                <c:pt idx="12602">
                  <c:v>35979</c:v>
                </c:pt>
                <c:pt idx="12603">
                  <c:v>35980</c:v>
                </c:pt>
                <c:pt idx="12604">
                  <c:v>35981</c:v>
                </c:pt>
                <c:pt idx="12605">
                  <c:v>35982</c:v>
                </c:pt>
                <c:pt idx="12606">
                  <c:v>35983</c:v>
                </c:pt>
                <c:pt idx="12607">
                  <c:v>35984</c:v>
                </c:pt>
                <c:pt idx="12608">
                  <c:v>35985</c:v>
                </c:pt>
                <c:pt idx="12609">
                  <c:v>35986</c:v>
                </c:pt>
                <c:pt idx="12610">
                  <c:v>35987</c:v>
                </c:pt>
                <c:pt idx="12611">
                  <c:v>35988</c:v>
                </c:pt>
                <c:pt idx="12612">
                  <c:v>35989</c:v>
                </c:pt>
                <c:pt idx="12613">
                  <c:v>35990</c:v>
                </c:pt>
                <c:pt idx="12614">
                  <c:v>35991</c:v>
                </c:pt>
                <c:pt idx="12615">
                  <c:v>35992</c:v>
                </c:pt>
                <c:pt idx="12616">
                  <c:v>35993</c:v>
                </c:pt>
                <c:pt idx="12617">
                  <c:v>35994</c:v>
                </c:pt>
                <c:pt idx="12618">
                  <c:v>35995</c:v>
                </c:pt>
                <c:pt idx="12619">
                  <c:v>35996</c:v>
                </c:pt>
                <c:pt idx="12620">
                  <c:v>35997</c:v>
                </c:pt>
                <c:pt idx="12621">
                  <c:v>35998</c:v>
                </c:pt>
                <c:pt idx="12622">
                  <c:v>35999</c:v>
                </c:pt>
                <c:pt idx="12623">
                  <c:v>36000</c:v>
                </c:pt>
                <c:pt idx="12624">
                  <c:v>36001</c:v>
                </c:pt>
                <c:pt idx="12625">
                  <c:v>36002</c:v>
                </c:pt>
                <c:pt idx="12626">
                  <c:v>36003</c:v>
                </c:pt>
                <c:pt idx="12627">
                  <c:v>36004</c:v>
                </c:pt>
                <c:pt idx="12628">
                  <c:v>36005</c:v>
                </c:pt>
                <c:pt idx="12629">
                  <c:v>36006</c:v>
                </c:pt>
                <c:pt idx="12630">
                  <c:v>36007</c:v>
                </c:pt>
                <c:pt idx="12631">
                  <c:v>36008</c:v>
                </c:pt>
                <c:pt idx="12632">
                  <c:v>36009</c:v>
                </c:pt>
                <c:pt idx="12633">
                  <c:v>36010</c:v>
                </c:pt>
                <c:pt idx="12634">
                  <c:v>36011</c:v>
                </c:pt>
                <c:pt idx="12635">
                  <c:v>36012</c:v>
                </c:pt>
                <c:pt idx="12636">
                  <c:v>36013</c:v>
                </c:pt>
                <c:pt idx="12637">
                  <c:v>36014</c:v>
                </c:pt>
                <c:pt idx="12638">
                  <c:v>36015</c:v>
                </c:pt>
                <c:pt idx="12639">
                  <c:v>36016</c:v>
                </c:pt>
                <c:pt idx="12640">
                  <c:v>36017</c:v>
                </c:pt>
                <c:pt idx="12641">
                  <c:v>36018</c:v>
                </c:pt>
                <c:pt idx="12642">
                  <c:v>36019</c:v>
                </c:pt>
                <c:pt idx="12643">
                  <c:v>36020</c:v>
                </c:pt>
                <c:pt idx="12644">
                  <c:v>36021</c:v>
                </c:pt>
                <c:pt idx="12645">
                  <c:v>36022</c:v>
                </c:pt>
                <c:pt idx="12646">
                  <c:v>36023</c:v>
                </c:pt>
                <c:pt idx="12647">
                  <c:v>36024</c:v>
                </c:pt>
                <c:pt idx="12648">
                  <c:v>36025</c:v>
                </c:pt>
                <c:pt idx="12649">
                  <c:v>36026</c:v>
                </c:pt>
                <c:pt idx="12650">
                  <c:v>36027</c:v>
                </c:pt>
                <c:pt idx="12651">
                  <c:v>36028</c:v>
                </c:pt>
                <c:pt idx="12652">
                  <c:v>36029</c:v>
                </c:pt>
                <c:pt idx="12653">
                  <c:v>36030</c:v>
                </c:pt>
                <c:pt idx="12654">
                  <c:v>36031</c:v>
                </c:pt>
                <c:pt idx="12655">
                  <c:v>36032</c:v>
                </c:pt>
                <c:pt idx="12656">
                  <c:v>36033</c:v>
                </c:pt>
                <c:pt idx="12657">
                  <c:v>36034</c:v>
                </c:pt>
                <c:pt idx="12658">
                  <c:v>36035</c:v>
                </c:pt>
                <c:pt idx="12659">
                  <c:v>36036</c:v>
                </c:pt>
                <c:pt idx="12660">
                  <c:v>36037</c:v>
                </c:pt>
                <c:pt idx="12661">
                  <c:v>36038</c:v>
                </c:pt>
                <c:pt idx="12662">
                  <c:v>36039</c:v>
                </c:pt>
                <c:pt idx="12663">
                  <c:v>36040</c:v>
                </c:pt>
                <c:pt idx="12664">
                  <c:v>36041</c:v>
                </c:pt>
                <c:pt idx="12665">
                  <c:v>36042</c:v>
                </c:pt>
                <c:pt idx="12666">
                  <c:v>36043</c:v>
                </c:pt>
                <c:pt idx="12667">
                  <c:v>36044</c:v>
                </c:pt>
                <c:pt idx="12668">
                  <c:v>36045</c:v>
                </c:pt>
                <c:pt idx="12669">
                  <c:v>36046</c:v>
                </c:pt>
                <c:pt idx="12670">
                  <c:v>36047</c:v>
                </c:pt>
                <c:pt idx="12671">
                  <c:v>36048</c:v>
                </c:pt>
                <c:pt idx="12672">
                  <c:v>36049</c:v>
                </c:pt>
                <c:pt idx="12673">
                  <c:v>36050</c:v>
                </c:pt>
                <c:pt idx="12674">
                  <c:v>36051</c:v>
                </c:pt>
                <c:pt idx="12675">
                  <c:v>36052</c:v>
                </c:pt>
                <c:pt idx="12676">
                  <c:v>36053</c:v>
                </c:pt>
                <c:pt idx="12677">
                  <c:v>36054</c:v>
                </c:pt>
                <c:pt idx="12678">
                  <c:v>36055</c:v>
                </c:pt>
                <c:pt idx="12679">
                  <c:v>36056</c:v>
                </c:pt>
                <c:pt idx="12680">
                  <c:v>36057</c:v>
                </c:pt>
                <c:pt idx="12681">
                  <c:v>36058</c:v>
                </c:pt>
                <c:pt idx="12682">
                  <c:v>36059</c:v>
                </c:pt>
                <c:pt idx="12683">
                  <c:v>36060</c:v>
                </c:pt>
                <c:pt idx="12684">
                  <c:v>36061</c:v>
                </c:pt>
                <c:pt idx="12685">
                  <c:v>36062</c:v>
                </c:pt>
                <c:pt idx="12686">
                  <c:v>36063</c:v>
                </c:pt>
                <c:pt idx="12687">
                  <c:v>36064</c:v>
                </c:pt>
                <c:pt idx="12688">
                  <c:v>36065</c:v>
                </c:pt>
                <c:pt idx="12689">
                  <c:v>36066</c:v>
                </c:pt>
                <c:pt idx="12690">
                  <c:v>36067</c:v>
                </c:pt>
                <c:pt idx="12691">
                  <c:v>36068</c:v>
                </c:pt>
                <c:pt idx="12692">
                  <c:v>36069</c:v>
                </c:pt>
                <c:pt idx="12693">
                  <c:v>36070</c:v>
                </c:pt>
                <c:pt idx="12694">
                  <c:v>36071</c:v>
                </c:pt>
                <c:pt idx="12695">
                  <c:v>36072</c:v>
                </c:pt>
                <c:pt idx="12696">
                  <c:v>36073</c:v>
                </c:pt>
                <c:pt idx="12697">
                  <c:v>36074</c:v>
                </c:pt>
                <c:pt idx="12698">
                  <c:v>36075</c:v>
                </c:pt>
                <c:pt idx="12699">
                  <c:v>36076</c:v>
                </c:pt>
                <c:pt idx="12700">
                  <c:v>36077</c:v>
                </c:pt>
                <c:pt idx="12701">
                  <c:v>36078</c:v>
                </c:pt>
                <c:pt idx="12702">
                  <c:v>36079</c:v>
                </c:pt>
                <c:pt idx="12703">
                  <c:v>36080</c:v>
                </c:pt>
                <c:pt idx="12704">
                  <c:v>36081</c:v>
                </c:pt>
                <c:pt idx="12705">
                  <c:v>36082</c:v>
                </c:pt>
                <c:pt idx="12706">
                  <c:v>36083</c:v>
                </c:pt>
                <c:pt idx="12707">
                  <c:v>36084</c:v>
                </c:pt>
                <c:pt idx="12708">
                  <c:v>36085</c:v>
                </c:pt>
                <c:pt idx="12709">
                  <c:v>36086</c:v>
                </c:pt>
                <c:pt idx="12710">
                  <c:v>36087</c:v>
                </c:pt>
                <c:pt idx="12711">
                  <c:v>36088</c:v>
                </c:pt>
                <c:pt idx="12712">
                  <c:v>36089</c:v>
                </c:pt>
                <c:pt idx="12713">
                  <c:v>36090</c:v>
                </c:pt>
                <c:pt idx="12714">
                  <c:v>36091</c:v>
                </c:pt>
                <c:pt idx="12715">
                  <c:v>36092</c:v>
                </c:pt>
                <c:pt idx="12716">
                  <c:v>36093</c:v>
                </c:pt>
                <c:pt idx="12717">
                  <c:v>36094</c:v>
                </c:pt>
                <c:pt idx="12718">
                  <c:v>36095</c:v>
                </c:pt>
                <c:pt idx="12719">
                  <c:v>36096</c:v>
                </c:pt>
                <c:pt idx="12720">
                  <c:v>36097</c:v>
                </c:pt>
                <c:pt idx="12721">
                  <c:v>36098</c:v>
                </c:pt>
                <c:pt idx="12722">
                  <c:v>36099</c:v>
                </c:pt>
                <c:pt idx="12723">
                  <c:v>36100</c:v>
                </c:pt>
                <c:pt idx="12724">
                  <c:v>36101</c:v>
                </c:pt>
                <c:pt idx="12725">
                  <c:v>36102</c:v>
                </c:pt>
                <c:pt idx="12726">
                  <c:v>36103</c:v>
                </c:pt>
                <c:pt idx="12727">
                  <c:v>36104</c:v>
                </c:pt>
                <c:pt idx="12728">
                  <c:v>36105</c:v>
                </c:pt>
                <c:pt idx="12729">
                  <c:v>36106</c:v>
                </c:pt>
                <c:pt idx="12730">
                  <c:v>36107</c:v>
                </c:pt>
                <c:pt idx="12731">
                  <c:v>36108</c:v>
                </c:pt>
                <c:pt idx="12732">
                  <c:v>36109</c:v>
                </c:pt>
                <c:pt idx="12733">
                  <c:v>36110</c:v>
                </c:pt>
                <c:pt idx="12734">
                  <c:v>36111</c:v>
                </c:pt>
                <c:pt idx="12735">
                  <c:v>36112</c:v>
                </c:pt>
                <c:pt idx="12736">
                  <c:v>36113</c:v>
                </c:pt>
                <c:pt idx="12737">
                  <c:v>36114</c:v>
                </c:pt>
                <c:pt idx="12738">
                  <c:v>36115</c:v>
                </c:pt>
                <c:pt idx="12739">
                  <c:v>36116</c:v>
                </c:pt>
                <c:pt idx="12740">
                  <c:v>36117</c:v>
                </c:pt>
                <c:pt idx="12741">
                  <c:v>36118</c:v>
                </c:pt>
                <c:pt idx="12742">
                  <c:v>36119</c:v>
                </c:pt>
                <c:pt idx="12743">
                  <c:v>36120</c:v>
                </c:pt>
                <c:pt idx="12744">
                  <c:v>36121</c:v>
                </c:pt>
                <c:pt idx="12745">
                  <c:v>36122</c:v>
                </c:pt>
                <c:pt idx="12746">
                  <c:v>36123</c:v>
                </c:pt>
                <c:pt idx="12747">
                  <c:v>36124</c:v>
                </c:pt>
                <c:pt idx="12748">
                  <c:v>36125</c:v>
                </c:pt>
                <c:pt idx="12749">
                  <c:v>36126</c:v>
                </c:pt>
                <c:pt idx="12750">
                  <c:v>36127</c:v>
                </c:pt>
                <c:pt idx="12751">
                  <c:v>36128</c:v>
                </c:pt>
                <c:pt idx="12752">
                  <c:v>36129</c:v>
                </c:pt>
                <c:pt idx="12753">
                  <c:v>36130</c:v>
                </c:pt>
                <c:pt idx="12754">
                  <c:v>36131</c:v>
                </c:pt>
                <c:pt idx="12755">
                  <c:v>36132</c:v>
                </c:pt>
                <c:pt idx="12756">
                  <c:v>36133</c:v>
                </c:pt>
                <c:pt idx="12757">
                  <c:v>36134</c:v>
                </c:pt>
                <c:pt idx="12758">
                  <c:v>36135</c:v>
                </c:pt>
                <c:pt idx="12759">
                  <c:v>36136</c:v>
                </c:pt>
                <c:pt idx="12760">
                  <c:v>36137</c:v>
                </c:pt>
                <c:pt idx="12761">
                  <c:v>36138</c:v>
                </c:pt>
                <c:pt idx="12762">
                  <c:v>36139</c:v>
                </c:pt>
                <c:pt idx="12763">
                  <c:v>36140</c:v>
                </c:pt>
                <c:pt idx="12764">
                  <c:v>36141</c:v>
                </c:pt>
                <c:pt idx="12765">
                  <c:v>36142</c:v>
                </c:pt>
                <c:pt idx="12766">
                  <c:v>36143</c:v>
                </c:pt>
                <c:pt idx="12767">
                  <c:v>36144</c:v>
                </c:pt>
                <c:pt idx="12768">
                  <c:v>36145</c:v>
                </c:pt>
                <c:pt idx="12769">
                  <c:v>36146</c:v>
                </c:pt>
                <c:pt idx="12770">
                  <c:v>36147</c:v>
                </c:pt>
                <c:pt idx="12771">
                  <c:v>36148</c:v>
                </c:pt>
                <c:pt idx="12772">
                  <c:v>36149</c:v>
                </c:pt>
                <c:pt idx="12773">
                  <c:v>36150</c:v>
                </c:pt>
                <c:pt idx="12774">
                  <c:v>36151</c:v>
                </c:pt>
                <c:pt idx="12775">
                  <c:v>36152</c:v>
                </c:pt>
                <c:pt idx="12776">
                  <c:v>36153</c:v>
                </c:pt>
                <c:pt idx="12777">
                  <c:v>36154</c:v>
                </c:pt>
                <c:pt idx="12778">
                  <c:v>36155</c:v>
                </c:pt>
                <c:pt idx="12779">
                  <c:v>36156</c:v>
                </c:pt>
                <c:pt idx="12780">
                  <c:v>36157</c:v>
                </c:pt>
                <c:pt idx="12781">
                  <c:v>36158</c:v>
                </c:pt>
                <c:pt idx="12782">
                  <c:v>36159</c:v>
                </c:pt>
                <c:pt idx="12783">
                  <c:v>36160</c:v>
                </c:pt>
                <c:pt idx="12784">
                  <c:v>36161</c:v>
                </c:pt>
                <c:pt idx="12785">
                  <c:v>36162</c:v>
                </c:pt>
                <c:pt idx="12786">
                  <c:v>36163</c:v>
                </c:pt>
                <c:pt idx="12787">
                  <c:v>36164</c:v>
                </c:pt>
                <c:pt idx="12788">
                  <c:v>36165</c:v>
                </c:pt>
                <c:pt idx="12789">
                  <c:v>36166</c:v>
                </c:pt>
                <c:pt idx="12790">
                  <c:v>36167</c:v>
                </c:pt>
                <c:pt idx="12791">
                  <c:v>36168</c:v>
                </c:pt>
                <c:pt idx="12792">
                  <c:v>36169</c:v>
                </c:pt>
                <c:pt idx="12793">
                  <c:v>36170</c:v>
                </c:pt>
                <c:pt idx="12794">
                  <c:v>36171</c:v>
                </c:pt>
                <c:pt idx="12795">
                  <c:v>36172</c:v>
                </c:pt>
                <c:pt idx="12796">
                  <c:v>36173</c:v>
                </c:pt>
                <c:pt idx="12797">
                  <c:v>36174</c:v>
                </c:pt>
                <c:pt idx="12798">
                  <c:v>36175</c:v>
                </c:pt>
                <c:pt idx="12799">
                  <c:v>36176</c:v>
                </c:pt>
                <c:pt idx="12800">
                  <c:v>36177</c:v>
                </c:pt>
                <c:pt idx="12801">
                  <c:v>36178</c:v>
                </c:pt>
                <c:pt idx="12802">
                  <c:v>36179</c:v>
                </c:pt>
                <c:pt idx="12803">
                  <c:v>36180</c:v>
                </c:pt>
                <c:pt idx="12804">
                  <c:v>36181</c:v>
                </c:pt>
                <c:pt idx="12805">
                  <c:v>36182</c:v>
                </c:pt>
                <c:pt idx="12806">
                  <c:v>36183</c:v>
                </c:pt>
                <c:pt idx="12807">
                  <c:v>36184</c:v>
                </c:pt>
                <c:pt idx="12808">
                  <c:v>36185</c:v>
                </c:pt>
                <c:pt idx="12809">
                  <c:v>36186</c:v>
                </c:pt>
                <c:pt idx="12810">
                  <c:v>36187</c:v>
                </c:pt>
                <c:pt idx="12811">
                  <c:v>36188</c:v>
                </c:pt>
                <c:pt idx="12812">
                  <c:v>36189</c:v>
                </c:pt>
                <c:pt idx="12813">
                  <c:v>36190</c:v>
                </c:pt>
                <c:pt idx="12814">
                  <c:v>36191</c:v>
                </c:pt>
                <c:pt idx="12815">
                  <c:v>36192</c:v>
                </c:pt>
                <c:pt idx="12816">
                  <c:v>36193</c:v>
                </c:pt>
                <c:pt idx="12817">
                  <c:v>36194</c:v>
                </c:pt>
                <c:pt idx="12818">
                  <c:v>36195</c:v>
                </c:pt>
                <c:pt idx="12819">
                  <c:v>36196</c:v>
                </c:pt>
                <c:pt idx="12820">
                  <c:v>36197</c:v>
                </c:pt>
                <c:pt idx="12821">
                  <c:v>36198</c:v>
                </c:pt>
                <c:pt idx="12822">
                  <c:v>36199</c:v>
                </c:pt>
                <c:pt idx="12823">
                  <c:v>36200</c:v>
                </c:pt>
                <c:pt idx="12824">
                  <c:v>36201</c:v>
                </c:pt>
                <c:pt idx="12825">
                  <c:v>36202</c:v>
                </c:pt>
                <c:pt idx="12826">
                  <c:v>36203</c:v>
                </c:pt>
                <c:pt idx="12827">
                  <c:v>36204</c:v>
                </c:pt>
                <c:pt idx="12828">
                  <c:v>36205</c:v>
                </c:pt>
                <c:pt idx="12829">
                  <c:v>36206</c:v>
                </c:pt>
                <c:pt idx="12830">
                  <c:v>36207</c:v>
                </c:pt>
                <c:pt idx="12831">
                  <c:v>36208</c:v>
                </c:pt>
                <c:pt idx="12832">
                  <c:v>36209</c:v>
                </c:pt>
                <c:pt idx="12833">
                  <c:v>36210</c:v>
                </c:pt>
                <c:pt idx="12834">
                  <c:v>36211</c:v>
                </c:pt>
                <c:pt idx="12835">
                  <c:v>36212</c:v>
                </c:pt>
                <c:pt idx="12836">
                  <c:v>36213</c:v>
                </c:pt>
                <c:pt idx="12837">
                  <c:v>36214</c:v>
                </c:pt>
                <c:pt idx="12838">
                  <c:v>36215</c:v>
                </c:pt>
                <c:pt idx="12839">
                  <c:v>36216</c:v>
                </c:pt>
                <c:pt idx="12840">
                  <c:v>36217</c:v>
                </c:pt>
                <c:pt idx="12841">
                  <c:v>36218</c:v>
                </c:pt>
                <c:pt idx="12842">
                  <c:v>36219</c:v>
                </c:pt>
                <c:pt idx="12843">
                  <c:v>36220</c:v>
                </c:pt>
                <c:pt idx="12844">
                  <c:v>36221</c:v>
                </c:pt>
                <c:pt idx="12845">
                  <c:v>36222</c:v>
                </c:pt>
                <c:pt idx="12846">
                  <c:v>36223</c:v>
                </c:pt>
                <c:pt idx="12847">
                  <c:v>36224</c:v>
                </c:pt>
                <c:pt idx="12848">
                  <c:v>36225</c:v>
                </c:pt>
                <c:pt idx="12849">
                  <c:v>36226</c:v>
                </c:pt>
                <c:pt idx="12850">
                  <c:v>36227</c:v>
                </c:pt>
                <c:pt idx="12851">
                  <c:v>36228</c:v>
                </c:pt>
                <c:pt idx="12852">
                  <c:v>36229</c:v>
                </c:pt>
                <c:pt idx="12853">
                  <c:v>36230</c:v>
                </c:pt>
                <c:pt idx="12854">
                  <c:v>36231</c:v>
                </c:pt>
                <c:pt idx="12855">
                  <c:v>36232</c:v>
                </c:pt>
                <c:pt idx="12856">
                  <c:v>36233</c:v>
                </c:pt>
                <c:pt idx="12857">
                  <c:v>36234</c:v>
                </c:pt>
                <c:pt idx="12858">
                  <c:v>36235</c:v>
                </c:pt>
                <c:pt idx="12859">
                  <c:v>36236</c:v>
                </c:pt>
                <c:pt idx="12860">
                  <c:v>36237</c:v>
                </c:pt>
                <c:pt idx="12861">
                  <c:v>36238</c:v>
                </c:pt>
                <c:pt idx="12862">
                  <c:v>36239</c:v>
                </c:pt>
                <c:pt idx="12863">
                  <c:v>36240</c:v>
                </c:pt>
                <c:pt idx="12864">
                  <c:v>36241</c:v>
                </c:pt>
                <c:pt idx="12865">
                  <c:v>36242</c:v>
                </c:pt>
                <c:pt idx="12866">
                  <c:v>36243</c:v>
                </c:pt>
                <c:pt idx="12867">
                  <c:v>36244</c:v>
                </c:pt>
                <c:pt idx="12868">
                  <c:v>36245</c:v>
                </c:pt>
                <c:pt idx="12869">
                  <c:v>36246</c:v>
                </c:pt>
                <c:pt idx="12870">
                  <c:v>36247</c:v>
                </c:pt>
                <c:pt idx="12871">
                  <c:v>36248</c:v>
                </c:pt>
                <c:pt idx="12872">
                  <c:v>36249</c:v>
                </c:pt>
                <c:pt idx="12873">
                  <c:v>36250</c:v>
                </c:pt>
                <c:pt idx="12874">
                  <c:v>36251</c:v>
                </c:pt>
                <c:pt idx="12875">
                  <c:v>36252</c:v>
                </c:pt>
                <c:pt idx="12876">
                  <c:v>36253</c:v>
                </c:pt>
                <c:pt idx="12877">
                  <c:v>36254</c:v>
                </c:pt>
                <c:pt idx="12878">
                  <c:v>36255</c:v>
                </c:pt>
                <c:pt idx="12879">
                  <c:v>36256</c:v>
                </c:pt>
                <c:pt idx="12880">
                  <c:v>36257</c:v>
                </c:pt>
                <c:pt idx="12881">
                  <c:v>36258</c:v>
                </c:pt>
                <c:pt idx="12882">
                  <c:v>36259</c:v>
                </c:pt>
                <c:pt idx="12883">
                  <c:v>36260</c:v>
                </c:pt>
                <c:pt idx="12884">
                  <c:v>36261</c:v>
                </c:pt>
                <c:pt idx="12885">
                  <c:v>36262</c:v>
                </c:pt>
                <c:pt idx="12886">
                  <c:v>36263</c:v>
                </c:pt>
                <c:pt idx="12887">
                  <c:v>36264</c:v>
                </c:pt>
                <c:pt idx="12888">
                  <c:v>36265</c:v>
                </c:pt>
                <c:pt idx="12889">
                  <c:v>36266</c:v>
                </c:pt>
                <c:pt idx="12890">
                  <c:v>36267</c:v>
                </c:pt>
                <c:pt idx="12891">
                  <c:v>36268</c:v>
                </c:pt>
                <c:pt idx="12892">
                  <c:v>36269</c:v>
                </c:pt>
                <c:pt idx="12893">
                  <c:v>36270</c:v>
                </c:pt>
                <c:pt idx="12894">
                  <c:v>36271</c:v>
                </c:pt>
                <c:pt idx="12895">
                  <c:v>36272</c:v>
                </c:pt>
                <c:pt idx="12896">
                  <c:v>36273</c:v>
                </c:pt>
                <c:pt idx="12897">
                  <c:v>36274</c:v>
                </c:pt>
                <c:pt idx="12898">
                  <c:v>36275</c:v>
                </c:pt>
                <c:pt idx="12899">
                  <c:v>36276</c:v>
                </c:pt>
                <c:pt idx="12900">
                  <c:v>36277</c:v>
                </c:pt>
                <c:pt idx="12901">
                  <c:v>36278</c:v>
                </c:pt>
                <c:pt idx="12902">
                  <c:v>36279</c:v>
                </c:pt>
                <c:pt idx="12903">
                  <c:v>36280</c:v>
                </c:pt>
                <c:pt idx="12904">
                  <c:v>36281</c:v>
                </c:pt>
                <c:pt idx="12905">
                  <c:v>36282</c:v>
                </c:pt>
                <c:pt idx="12906">
                  <c:v>36283</c:v>
                </c:pt>
                <c:pt idx="12907">
                  <c:v>36284</c:v>
                </c:pt>
                <c:pt idx="12908">
                  <c:v>36285</c:v>
                </c:pt>
                <c:pt idx="12909">
                  <c:v>36286</c:v>
                </c:pt>
                <c:pt idx="12910">
                  <c:v>36287</c:v>
                </c:pt>
                <c:pt idx="12911">
                  <c:v>36288</c:v>
                </c:pt>
                <c:pt idx="12912">
                  <c:v>36289</c:v>
                </c:pt>
                <c:pt idx="12913">
                  <c:v>36290</c:v>
                </c:pt>
                <c:pt idx="12914">
                  <c:v>36291</c:v>
                </c:pt>
                <c:pt idx="12915">
                  <c:v>36292</c:v>
                </c:pt>
                <c:pt idx="12916">
                  <c:v>36293</c:v>
                </c:pt>
                <c:pt idx="12917">
                  <c:v>36294</c:v>
                </c:pt>
                <c:pt idx="12918">
                  <c:v>36295</c:v>
                </c:pt>
                <c:pt idx="12919">
                  <c:v>36296</c:v>
                </c:pt>
                <c:pt idx="12920">
                  <c:v>36297</c:v>
                </c:pt>
                <c:pt idx="12921">
                  <c:v>36298</c:v>
                </c:pt>
                <c:pt idx="12922">
                  <c:v>36299</c:v>
                </c:pt>
                <c:pt idx="12923">
                  <c:v>36300</c:v>
                </c:pt>
                <c:pt idx="12924">
                  <c:v>36301</c:v>
                </c:pt>
                <c:pt idx="12925">
                  <c:v>36302</c:v>
                </c:pt>
                <c:pt idx="12926">
                  <c:v>36303</c:v>
                </c:pt>
                <c:pt idx="12927">
                  <c:v>36304</c:v>
                </c:pt>
                <c:pt idx="12928">
                  <c:v>36305</c:v>
                </c:pt>
                <c:pt idx="12929">
                  <c:v>36306</c:v>
                </c:pt>
                <c:pt idx="12930">
                  <c:v>36307</c:v>
                </c:pt>
                <c:pt idx="12931">
                  <c:v>36308</c:v>
                </c:pt>
                <c:pt idx="12932">
                  <c:v>36309</c:v>
                </c:pt>
                <c:pt idx="12933">
                  <c:v>36310</c:v>
                </c:pt>
                <c:pt idx="12934">
                  <c:v>36311</c:v>
                </c:pt>
                <c:pt idx="12935">
                  <c:v>36312</c:v>
                </c:pt>
                <c:pt idx="12936">
                  <c:v>36313</c:v>
                </c:pt>
                <c:pt idx="12937">
                  <c:v>36314</c:v>
                </c:pt>
                <c:pt idx="12938">
                  <c:v>36315</c:v>
                </c:pt>
                <c:pt idx="12939">
                  <c:v>36316</c:v>
                </c:pt>
                <c:pt idx="12940">
                  <c:v>36317</c:v>
                </c:pt>
                <c:pt idx="12941">
                  <c:v>36318</c:v>
                </c:pt>
                <c:pt idx="12942">
                  <c:v>36319</c:v>
                </c:pt>
                <c:pt idx="12943">
                  <c:v>36320</c:v>
                </c:pt>
                <c:pt idx="12944">
                  <c:v>36321</c:v>
                </c:pt>
                <c:pt idx="12945">
                  <c:v>36322</c:v>
                </c:pt>
                <c:pt idx="12946">
                  <c:v>36323</c:v>
                </c:pt>
                <c:pt idx="12947">
                  <c:v>36324</c:v>
                </c:pt>
                <c:pt idx="12948">
                  <c:v>36325</c:v>
                </c:pt>
                <c:pt idx="12949">
                  <c:v>36326</c:v>
                </c:pt>
                <c:pt idx="12950">
                  <c:v>36327</c:v>
                </c:pt>
                <c:pt idx="12951">
                  <c:v>36328</c:v>
                </c:pt>
                <c:pt idx="12952">
                  <c:v>36329</c:v>
                </c:pt>
                <c:pt idx="12953">
                  <c:v>36330</c:v>
                </c:pt>
                <c:pt idx="12954">
                  <c:v>36331</c:v>
                </c:pt>
                <c:pt idx="12955">
                  <c:v>36332</c:v>
                </c:pt>
                <c:pt idx="12956">
                  <c:v>36333</c:v>
                </c:pt>
                <c:pt idx="12957">
                  <c:v>36334</c:v>
                </c:pt>
                <c:pt idx="12958">
                  <c:v>36335</c:v>
                </c:pt>
                <c:pt idx="12959">
                  <c:v>36336</c:v>
                </c:pt>
                <c:pt idx="12960">
                  <c:v>36337</c:v>
                </c:pt>
                <c:pt idx="12961">
                  <c:v>36338</c:v>
                </c:pt>
                <c:pt idx="12962">
                  <c:v>36339</c:v>
                </c:pt>
                <c:pt idx="12963">
                  <c:v>36340</c:v>
                </c:pt>
                <c:pt idx="12964">
                  <c:v>36341</c:v>
                </c:pt>
                <c:pt idx="12965">
                  <c:v>36342</c:v>
                </c:pt>
                <c:pt idx="12966">
                  <c:v>36343</c:v>
                </c:pt>
                <c:pt idx="12967">
                  <c:v>36344</c:v>
                </c:pt>
                <c:pt idx="12968">
                  <c:v>36345</c:v>
                </c:pt>
                <c:pt idx="12969">
                  <c:v>36346</c:v>
                </c:pt>
                <c:pt idx="12970">
                  <c:v>36347</c:v>
                </c:pt>
                <c:pt idx="12971">
                  <c:v>36348</c:v>
                </c:pt>
                <c:pt idx="12972">
                  <c:v>36349</c:v>
                </c:pt>
                <c:pt idx="12973">
                  <c:v>36350</c:v>
                </c:pt>
                <c:pt idx="12974">
                  <c:v>36351</c:v>
                </c:pt>
                <c:pt idx="12975">
                  <c:v>36352</c:v>
                </c:pt>
                <c:pt idx="12976">
                  <c:v>36353</c:v>
                </c:pt>
                <c:pt idx="12977">
                  <c:v>36354</c:v>
                </c:pt>
                <c:pt idx="12978">
                  <c:v>36355</c:v>
                </c:pt>
                <c:pt idx="12979">
                  <c:v>36356</c:v>
                </c:pt>
                <c:pt idx="12980">
                  <c:v>36357</c:v>
                </c:pt>
                <c:pt idx="12981">
                  <c:v>36358</c:v>
                </c:pt>
                <c:pt idx="12982">
                  <c:v>36359</c:v>
                </c:pt>
                <c:pt idx="12983">
                  <c:v>36360</c:v>
                </c:pt>
                <c:pt idx="12984">
                  <c:v>36361</c:v>
                </c:pt>
                <c:pt idx="12985">
                  <c:v>36362</c:v>
                </c:pt>
                <c:pt idx="12986">
                  <c:v>36363</c:v>
                </c:pt>
                <c:pt idx="12987">
                  <c:v>36364</c:v>
                </c:pt>
                <c:pt idx="12988">
                  <c:v>36365</c:v>
                </c:pt>
                <c:pt idx="12989">
                  <c:v>36366</c:v>
                </c:pt>
                <c:pt idx="12990">
                  <c:v>36367</c:v>
                </c:pt>
                <c:pt idx="12991">
                  <c:v>36368</c:v>
                </c:pt>
                <c:pt idx="12992">
                  <c:v>36369</c:v>
                </c:pt>
                <c:pt idx="12993">
                  <c:v>36370</c:v>
                </c:pt>
                <c:pt idx="12994">
                  <c:v>36371</c:v>
                </c:pt>
                <c:pt idx="12995">
                  <c:v>36372</c:v>
                </c:pt>
                <c:pt idx="12996">
                  <c:v>36373</c:v>
                </c:pt>
                <c:pt idx="12997">
                  <c:v>36374</c:v>
                </c:pt>
                <c:pt idx="12998">
                  <c:v>36375</c:v>
                </c:pt>
                <c:pt idx="12999">
                  <c:v>36376</c:v>
                </c:pt>
                <c:pt idx="13000">
                  <c:v>36377</c:v>
                </c:pt>
                <c:pt idx="13001">
                  <c:v>36378</c:v>
                </c:pt>
                <c:pt idx="13002">
                  <c:v>36379</c:v>
                </c:pt>
                <c:pt idx="13003">
                  <c:v>36380</c:v>
                </c:pt>
                <c:pt idx="13004">
                  <c:v>36381</c:v>
                </c:pt>
                <c:pt idx="13005">
                  <c:v>36382</c:v>
                </c:pt>
                <c:pt idx="13006">
                  <c:v>36383</c:v>
                </c:pt>
                <c:pt idx="13007">
                  <c:v>36384</c:v>
                </c:pt>
                <c:pt idx="13008">
                  <c:v>36385</c:v>
                </c:pt>
                <c:pt idx="13009">
                  <c:v>36386</c:v>
                </c:pt>
                <c:pt idx="13010">
                  <c:v>36387</c:v>
                </c:pt>
                <c:pt idx="13011">
                  <c:v>36388</c:v>
                </c:pt>
                <c:pt idx="13012">
                  <c:v>36389</c:v>
                </c:pt>
                <c:pt idx="13013">
                  <c:v>36390</c:v>
                </c:pt>
                <c:pt idx="13014">
                  <c:v>36391</c:v>
                </c:pt>
                <c:pt idx="13015">
                  <c:v>36392</c:v>
                </c:pt>
                <c:pt idx="13016">
                  <c:v>36393</c:v>
                </c:pt>
                <c:pt idx="13017">
                  <c:v>36394</c:v>
                </c:pt>
                <c:pt idx="13018">
                  <c:v>36395</c:v>
                </c:pt>
                <c:pt idx="13019">
                  <c:v>36396</c:v>
                </c:pt>
                <c:pt idx="13020">
                  <c:v>36397</c:v>
                </c:pt>
                <c:pt idx="13021">
                  <c:v>36398</c:v>
                </c:pt>
                <c:pt idx="13022">
                  <c:v>36399</c:v>
                </c:pt>
                <c:pt idx="13023">
                  <c:v>36400</c:v>
                </c:pt>
                <c:pt idx="13024">
                  <c:v>36401</c:v>
                </c:pt>
                <c:pt idx="13025">
                  <c:v>36402</c:v>
                </c:pt>
                <c:pt idx="13026">
                  <c:v>36403</c:v>
                </c:pt>
                <c:pt idx="13027">
                  <c:v>36404</c:v>
                </c:pt>
                <c:pt idx="13028">
                  <c:v>36405</c:v>
                </c:pt>
                <c:pt idx="13029">
                  <c:v>36406</c:v>
                </c:pt>
                <c:pt idx="13030">
                  <c:v>36407</c:v>
                </c:pt>
                <c:pt idx="13031">
                  <c:v>36408</c:v>
                </c:pt>
                <c:pt idx="13032">
                  <c:v>36409</c:v>
                </c:pt>
                <c:pt idx="13033">
                  <c:v>36410</c:v>
                </c:pt>
                <c:pt idx="13034">
                  <c:v>36411</c:v>
                </c:pt>
                <c:pt idx="13035">
                  <c:v>36412</c:v>
                </c:pt>
                <c:pt idx="13036">
                  <c:v>36413</c:v>
                </c:pt>
                <c:pt idx="13037">
                  <c:v>36414</c:v>
                </c:pt>
                <c:pt idx="13038">
                  <c:v>36415</c:v>
                </c:pt>
                <c:pt idx="13039">
                  <c:v>36416</c:v>
                </c:pt>
                <c:pt idx="13040">
                  <c:v>36417</c:v>
                </c:pt>
                <c:pt idx="13041">
                  <c:v>36418</c:v>
                </c:pt>
                <c:pt idx="13042">
                  <c:v>36419</c:v>
                </c:pt>
                <c:pt idx="13043">
                  <c:v>36420</c:v>
                </c:pt>
                <c:pt idx="13044">
                  <c:v>36421</c:v>
                </c:pt>
                <c:pt idx="13045">
                  <c:v>36422</c:v>
                </c:pt>
                <c:pt idx="13046">
                  <c:v>36423</c:v>
                </c:pt>
                <c:pt idx="13047">
                  <c:v>36424</c:v>
                </c:pt>
                <c:pt idx="13048">
                  <c:v>36425</c:v>
                </c:pt>
                <c:pt idx="13049">
                  <c:v>36426</c:v>
                </c:pt>
                <c:pt idx="13050">
                  <c:v>36427</c:v>
                </c:pt>
                <c:pt idx="13051">
                  <c:v>36428</c:v>
                </c:pt>
                <c:pt idx="13052">
                  <c:v>36429</c:v>
                </c:pt>
                <c:pt idx="13053">
                  <c:v>36430</c:v>
                </c:pt>
                <c:pt idx="13054">
                  <c:v>36431</c:v>
                </c:pt>
                <c:pt idx="13055">
                  <c:v>36432</c:v>
                </c:pt>
                <c:pt idx="13056">
                  <c:v>36433</c:v>
                </c:pt>
                <c:pt idx="13057">
                  <c:v>36434</c:v>
                </c:pt>
                <c:pt idx="13058">
                  <c:v>36435</c:v>
                </c:pt>
                <c:pt idx="13059">
                  <c:v>36436</c:v>
                </c:pt>
                <c:pt idx="13060">
                  <c:v>36437</c:v>
                </c:pt>
                <c:pt idx="13061">
                  <c:v>36438</c:v>
                </c:pt>
                <c:pt idx="13062">
                  <c:v>36439</c:v>
                </c:pt>
                <c:pt idx="13063">
                  <c:v>36440</c:v>
                </c:pt>
                <c:pt idx="13064">
                  <c:v>36441</c:v>
                </c:pt>
                <c:pt idx="13065">
                  <c:v>36442</c:v>
                </c:pt>
                <c:pt idx="13066">
                  <c:v>36443</c:v>
                </c:pt>
                <c:pt idx="13067">
                  <c:v>36444</c:v>
                </c:pt>
                <c:pt idx="13068">
                  <c:v>36445</c:v>
                </c:pt>
                <c:pt idx="13069">
                  <c:v>36446</c:v>
                </c:pt>
                <c:pt idx="13070">
                  <c:v>36447</c:v>
                </c:pt>
                <c:pt idx="13071">
                  <c:v>36448</c:v>
                </c:pt>
                <c:pt idx="13072">
                  <c:v>36449</c:v>
                </c:pt>
                <c:pt idx="13073">
                  <c:v>36450</c:v>
                </c:pt>
                <c:pt idx="13074">
                  <c:v>36451</c:v>
                </c:pt>
                <c:pt idx="13075">
                  <c:v>36452</c:v>
                </c:pt>
                <c:pt idx="13076">
                  <c:v>36453</c:v>
                </c:pt>
                <c:pt idx="13077">
                  <c:v>36454</c:v>
                </c:pt>
                <c:pt idx="13078">
                  <c:v>36455</c:v>
                </c:pt>
                <c:pt idx="13079">
                  <c:v>36456</c:v>
                </c:pt>
                <c:pt idx="13080">
                  <c:v>36457</c:v>
                </c:pt>
                <c:pt idx="13081">
                  <c:v>36458</c:v>
                </c:pt>
                <c:pt idx="13082">
                  <c:v>36459</c:v>
                </c:pt>
                <c:pt idx="13083">
                  <c:v>36460</c:v>
                </c:pt>
                <c:pt idx="13084">
                  <c:v>36461</c:v>
                </c:pt>
                <c:pt idx="13085">
                  <c:v>36462</c:v>
                </c:pt>
                <c:pt idx="13086">
                  <c:v>36463</c:v>
                </c:pt>
                <c:pt idx="13087">
                  <c:v>36464</c:v>
                </c:pt>
                <c:pt idx="13088">
                  <c:v>36465</c:v>
                </c:pt>
                <c:pt idx="13089">
                  <c:v>36466</c:v>
                </c:pt>
                <c:pt idx="13090">
                  <c:v>36467</c:v>
                </c:pt>
                <c:pt idx="13091">
                  <c:v>36468</c:v>
                </c:pt>
                <c:pt idx="13092">
                  <c:v>36469</c:v>
                </c:pt>
                <c:pt idx="13093">
                  <c:v>36470</c:v>
                </c:pt>
                <c:pt idx="13094">
                  <c:v>36471</c:v>
                </c:pt>
                <c:pt idx="13095">
                  <c:v>36472</c:v>
                </c:pt>
                <c:pt idx="13096">
                  <c:v>36473</c:v>
                </c:pt>
                <c:pt idx="13097">
                  <c:v>36474</c:v>
                </c:pt>
                <c:pt idx="13098">
                  <c:v>36475</c:v>
                </c:pt>
                <c:pt idx="13099">
                  <c:v>36476</c:v>
                </c:pt>
                <c:pt idx="13100">
                  <c:v>36477</c:v>
                </c:pt>
                <c:pt idx="13101">
                  <c:v>36478</c:v>
                </c:pt>
                <c:pt idx="13102">
                  <c:v>36479</c:v>
                </c:pt>
                <c:pt idx="13103">
                  <c:v>36480</c:v>
                </c:pt>
                <c:pt idx="13104">
                  <c:v>36481</c:v>
                </c:pt>
                <c:pt idx="13105">
                  <c:v>36482</c:v>
                </c:pt>
                <c:pt idx="13106">
                  <c:v>36483</c:v>
                </c:pt>
                <c:pt idx="13107">
                  <c:v>36484</c:v>
                </c:pt>
                <c:pt idx="13108">
                  <c:v>36485</c:v>
                </c:pt>
                <c:pt idx="13109">
                  <c:v>36486</c:v>
                </c:pt>
                <c:pt idx="13110">
                  <c:v>36487</c:v>
                </c:pt>
                <c:pt idx="13111">
                  <c:v>36488</c:v>
                </c:pt>
                <c:pt idx="13112">
                  <c:v>36489</c:v>
                </c:pt>
                <c:pt idx="13113">
                  <c:v>36490</c:v>
                </c:pt>
                <c:pt idx="13114">
                  <c:v>36491</c:v>
                </c:pt>
                <c:pt idx="13115">
                  <c:v>36492</c:v>
                </c:pt>
                <c:pt idx="13116">
                  <c:v>36493</c:v>
                </c:pt>
                <c:pt idx="13117">
                  <c:v>36494</c:v>
                </c:pt>
                <c:pt idx="13118">
                  <c:v>36495</c:v>
                </c:pt>
                <c:pt idx="13119">
                  <c:v>36496</c:v>
                </c:pt>
                <c:pt idx="13120">
                  <c:v>36497</c:v>
                </c:pt>
                <c:pt idx="13121">
                  <c:v>36498</c:v>
                </c:pt>
                <c:pt idx="13122">
                  <c:v>36499</c:v>
                </c:pt>
                <c:pt idx="13123">
                  <c:v>36500</c:v>
                </c:pt>
                <c:pt idx="13124">
                  <c:v>36501</c:v>
                </c:pt>
                <c:pt idx="13125">
                  <c:v>36502</c:v>
                </c:pt>
                <c:pt idx="13126">
                  <c:v>36503</c:v>
                </c:pt>
                <c:pt idx="13127">
                  <c:v>36504</c:v>
                </c:pt>
                <c:pt idx="13128">
                  <c:v>36505</c:v>
                </c:pt>
                <c:pt idx="13129">
                  <c:v>36506</c:v>
                </c:pt>
                <c:pt idx="13130">
                  <c:v>36507</c:v>
                </c:pt>
                <c:pt idx="13131">
                  <c:v>36508</c:v>
                </c:pt>
                <c:pt idx="13132">
                  <c:v>36509</c:v>
                </c:pt>
                <c:pt idx="13133">
                  <c:v>36510</c:v>
                </c:pt>
                <c:pt idx="13134">
                  <c:v>36511</c:v>
                </c:pt>
                <c:pt idx="13135">
                  <c:v>36512</c:v>
                </c:pt>
                <c:pt idx="13136">
                  <c:v>36513</c:v>
                </c:pt>
                <c:pt idx="13137">
                  <c:v>36514</c:v>
                </c:pt>
                <c:pt idx="13138">
                  <c:v>36515</c:v>
                </c:pt>
                <c:pt idx="13139">
                  <c:v>36516</c:v>
                </c:pt>
                <c:pt idx="13140">
                  <c:v>36517</c:v>
                </c:pt>
                <c:pt idx="13141">
                  <c:v>36518</c:v>
                </c:pt>
                <c:pt idx="13142">
                  <c:v>36519</c:v>
                </c:pt>
                <c:pt idx="13143">
                  <c:v>36520</c:v>
                </c:pt>
                <c:pt idx="13144">
                  <c:v>36521</c:v>
                </c:pt>
                <c:pt idx="13145">
                  <c:v>36522</c:v>
                </c:pt>
                <c:pt idx="13146">
                  <c:v>36523</c:v>
                </c:pt>
                <c:pt idx="13147">
                  <c:v>36524</c:v>
                </c:pt>
                <c:pt idx="13148">
                  <c:v>36525</c:v>
                </c:pt>
                <c:pt idx="13149">
                  <c:v>36526</c:v>
                </c:pt>
                <c:pt idx="13150">
                  <c:v>36527</c:v>
                </c:pt>
                <c:pt idx="13151">
                  <c:v>36528</c:v>
                </c:pt>
                <c:pt idx="13152">
                  <c:v>36529</c:v>
                </c:pt>
                <c:pt idx="13153">
                  <c:v>36530</c:v>
                </c:pt>
                <c:pt idx="13154">
                  <c:v>36531</c:v>
                </c:pt>
                <c:pt idx="13155">
                  <c:v>36532</c:v>
                </c:pt>
                <c:pt idx="13156">
                  <c:v>36533</c:v>
                </c:pt>
                <c:pt idx="13157">
                  <c:v>36534</c:v>
                </c:pt>
                <c:pt idx="13158">
                  <c:v>36535</c:v>
                </c:pt>
                <c:pt idx="13159">
                  <c:v>36536</c:v>
                </c:pt>
                <c:pt idx="13160">
                  <c:v>36537</c:v>
                </c:pt>
                <c:pt idx="13161">
                  <c:v>36538</c:v>
                </c:pt>
                <c:pt idx="13162">
                  <c:v>36539</c:v>
                </c:pt>
                <c:pt idx="13163">
                  <c:v>36540</c:v>
                </c:pt>
                <c:pt idx="13164">
                  <c:v>36541</c:v>
                </c:pt>
                <c:pt idx="13165">
                  <c:v>36542</c:v>
                </c:pt>
                <c:pt idx="13166">
                  <c:v>36543</c:v>
                </c:pt>
                <c:pt idx="13167">
                  <c:v>36544</c:v>
                </c:pt>
                <c:pt idx="13168">
                  <c:v>36545</c:v>
                </c:pt>
                <c:pt idx="13169">
                  <c:v>36546</c:v>
                </c:pt>
                <c:pt idx="13170">
                  <c:v>36547</c:v>
                </c:pt>
                <c:pt idx="13171">
                  <c:v>36548</c:v>
                </c:pt>
                <c:pt idx="13172">
                  <c:v>36549</c:v>
                </c:pt>
                <c:pt idx="13173">
                  <c:v>36550</c:v>
                </c:pt>
                <c:pt idx="13174">
                  <c:v>36551</c:v>
                </c:pt>
                <c:pt idx="13175">
                  <c:v>36552</c:v>
                </c:pt>
                <c:pt idx="13176">
                  <c:v>36553</c:v>
                </c:pt>
                <c:pt idx="13177">
                  <c:v>36554</c:v>
                </c:pt>
                <c:pt idx="13178">
                  <c:v>36555</c:v>
                </c:pt>
                <c:pt idx="13179">
                  <c:v>36556</c:v>
                </c:pt>
                <c:pt idx="13180">
                  <c:v>36557</c:v>
                </c:pt>
                <c:pt idx="13181">
                  <c:v>36558</c:v>
                </c:pt>
                <c:pt idx="13182">
                  <c:v>36559</c:v>
                </c:pt>
                <c:pt idx="13183">
                  <c:v>36560</c:v>
                </c:pt>
                <c:pt idx="13184">
                  <c:v>36561</c:v>
                </c:pt>
                <c:pt idx="13185">
                  <c:v>36562</c:v>
                </c:pt>
                <c:pt idx="13186">
                  <c:v>36563</c:v>
                </c:pt>
                <c:pt idx="13187">
                  <c:v>36564</c:v>
                </c:pt>
                <c:pt idx="13188">
                  <c:v>36565</c:v>
                </c:pt>
                <c:pt idx="13189">
                  <c:v>36566</c:v>
                </c:pt>
                <c:pt idx="13190">
                  <c:v>36567</c:v>
                </c:pt>
                <c:pt idx="13191">
                  <c:v>36568</c:v>
                </c:pt>
                <c:pt idx="13192">
                  <c:v>36569</c:v>
                </c:pt>
                <c:pt idx="13193">
                  <c:v>36570</c:v>
                </c:pt>
                <c:pt idx="13194">
                  <c:v>36571</c:v>
                </c:pt>
                <c:pt idx="13195">
                  <c:v>36572</c:v>
                </c:pt>
                <c:pt idx="13196">
                  <c:v>36573</c:v>
                </c:pt>
                <c:pt idx="13197">
                  <c:v>36574</c:v>
                </c:pt>
                <c:pt idx="13198">
                  <c:v>36575</c:v>
                </c:pt>
                <c:pt idx="13199">
                  <c:v>36576</c:v>
                </c:pt>
                <c:pt idx="13200">
                  <c:v>36577</c:v>
                </c:pt>
                <c:pt idx="13201">
                  <c:v>36578</c:v>
                </c:pt>
                <c:pt idx="13202">
                  <c:v>36579</c:v>
                </c:pt>
                <c:pt idx="13203">
                  <c:v>36580</c:v>
                </c:pt>
                <c:pt idx="13204">
                  <c:v>36581</c:v>
                </c:pt>
                <c:pt idx="13205">
                  <c:v>36582</c:v>
                </c:pt>
                <c:pt idx="13206">
                  <c:v>36583</c:v>
                </c:pt>
                <c:pt idx="13207">
                  <c:v>36584</c:v>
                </c:pt>
                <c:pt idx="13208">
                  <c:v>36585</c:v>
                </c:pt>
                <c:pt idx="13209">
                  <c:v>36586</c:v>
                </c:pt>
                <c:pt idx="13210">
                  <c:v>36587</c:v>
                </c:pt>
                <c:pt idx="13211">
                  <c:v>36588</c:v>
                </c:pt>
                <c:pt idx="13212">
                  <c:v>36589</c:v>
                </c:pt>
                <c:pt idx="13213">
                  <c:v>36590</c:v>
                </c:pt>
                <c:pt idx="13214">
                  <c:v>36591</c:v>
                </c:pt>
                <c:pt idx="13215">
                  <c:v>36592</c:v>
                </c:pt>
                <c:pt idx="13216">
                  <c:v>36593</c:v>
                </c:pt>
                <c:pt idx="13217">
                  <c:v>36594</c:v>
                </c:pt>
                <c:pt idx="13218">
                  <c:v>36595</c:v>
                </c:pt>
                <c:pt idx="13219">
                  <c:v>36596</c:v>
                </c:pt>
                <c:pt idx="13220">
                  <c:v>36597</c:v>
                </c:pt>
                <c:pt idx="13221">
                  <c:v>36598</c:v>
                </c:pt>
                <c:pt idx="13222">
                  <c:v>36599</c:v>
                </c:pt>
                <c:pt idx="13223">
                  <c:v>36600</c:v>
                </c:pt>
                <c:pt idx="13224">
                  <c:v>36601</c:v>
                </c:pt>
                <c:pt idx="13225">
                  <c:v>36602</c:v>
                </c:pt>
                <c:pt idx="13226">
                  <c:v>36603</c:v>
                </c:pt>
                <c:pt idx="13227">
                  <c:v>36604</c:v>
                </c:pt>
                <c:pt idx="13228">
                  <c:v>36605</c:v>
                </c:pt>
                <c:pt idx="13229">
                  <c:v>36606</c:v>
                </c:pt>
                <c:pt idx="13230">
                  <c:v>36607</c:v>
                </c:pt>
                <c:pt idx="13231">
                  <c:v>36608</c:v>
                </c:pt>
                <c:pt idx="13232">
                  <c:v>36609</c:v>
                </c:pt>
                <c:pt idx="13233">
                  <c:v>36610</c:v>
                </c:pt>
                <c:pt idx="13234">
                  <c:v>36611</c:v>
                </c:pt>
                <c:pt idx="13235">
                  <c:v>36612</c:v>
                </c:pt>
                <c:pt idx="13236">
                  <c:v>36613</c:v>
                </c:pt>
                <c:pt idx="13237">
                  <c:v>36614</c:v>
                </c:pt>
                <c:pt idx="13238">
                  <c:v>36615</c:v>
                </c:pt>
                <c:pt idx="13239">
                  <c:v>36616</c:v>
                </c:pt>
                <c:pt idx="13240">
                  <c:v>36617</c:v>
                </c:pt>
                <c:pt idx="13241">
                  <c:v>36618</c:v>
                </c:pt>
                <c:pt idx="13242">
                  <c:v>36619</c:v>
                </c:pt>
                <c:pt idx="13243">
                  <c:v>36620</c:v>
                </c:pt>
                <c:pt idx="13244">
                  <c:v>36621</c:v>
                </c:pt>
                <c:pt idx="13245">
                  <c:v>36622</c:v>
                </c:pt>
                <c:pt idx="13246">
                  <c:v>36623</c:v>
                </c:pt>
                <c:pt idx="13247">
                  <c:v>36624</c:v>
                </c:pt>
                <c:pt idx="13248">
                  <c:v>36625</c:v>
                </c:pt>
                <c:pt idx="13249">
                  <c:v>36626</c:v>
                </c:pt>
                <c:pt idx="13250">
                  <c:v>36627</c:v>
                </c:pt>
                <c:pt idx="13251">
                  <c:v>36628</c:v>
                </c:pt>
                <c:pt idx="13252">
                  <c:v>36629</c:v>
                </c:pt>
                <c:pt idx="13253">
                  <c:v>36630</c:v>
                </c:pt>
                <c:pt idx="13254">
                  <c:v>36631</c:v>
                </c:pt>
                <c:pt idx="13255">
                  <c:v>36632</c:v>
                </c:pt>
                <c:pt idx="13256">
                  <c:v>36633</c:v>
                </c:pt>
                <c:pt idx="13257">
                  <c:v>36634</c:v>
                </c:pt>
                <c:pt idx="13258">
                  <c:v>36635</c:v>
                </c:pt>
                <c:pt idx="13259">
                  <c:v>36636</c:v>
                </c:pt>
                <c:pt idx="13260">
                  <c:v>36637</c:v>
                </c:pt>
                <c:pt idx="13261">
                  <c:v>36638</c:v>
                </c:pt>
                <c:pt idx="13262">
                  <c:v>36639</c:v>
                </c:pt>
                <c:pt idx="13263">
                  <c:v>36640</c:v>
                </c:pt>
                <c:pt idx="13264">
                  <c:v>36641</c:v>
                </c:pt>
                <c:pt idx="13265">
                  <c:v>36642</c:v>
                </c:pt>
                <c:pt idx="13266">
                  <c:v>36643</c:v>
                </c:pt>
                <c:pt idx="13267">
                  <c:v>36644</c:v>
                </c:pt>
                <c:pt idx="13268">
                  <c:v>36645</c:v>
                </c:pt>
                <c:pt idx="13269">
                  <c:v>36646</c:v>
                </c:pt>
                <c:pt idx="13270">
                  <c:v>36647</c:v>
                </c:pt>
                <c:pt idx="13271">
                  <c:v>36648</c:v>
                </c:pt>
                <c:pt idx="13272">
                  <c:v>36649</c:v>
                </c:pt>
                <c:pt idx="13273">
                  <c:v>36650</c:v>
                </c:pt>
                <c:pt idx="13274">
                  <c:v>36651</c:v>
                </c:pt>
                <c:pt idx="13275">
                  <c:v>36652</c:v>
                </c:pt>
                <c:pt idx="13276">
                  <c:v>36653</c:v>
                </c:pt>
                <c:pt idx="13277">
                  <c:v>36654</c:v>
                </c:pt>
                <c:pt idx="13278">
                  <c:v>36655</c:v>
                </c:pt>
                <c:pt idx="13279">
                  <c:v>36656</c:v>
                </c:pt>
                <c:pt idx="13280">
                  <c:v>36657</c:v>
                </c:pt>
                <c:pt idx="13281">
                  <c:v>36658</c:v>
                </c:pt>
                <c:pt idx="13282">
                  <c:v>36659</c:v>
                </c:pt>
                <c:pt idx="13283">
                  <c:v>36660</c:v>
                </c:pt>
                <c:pt idx="13284">
                  <c:v>36661</c:v>
                </c:pt>
                <c:pt idx="13285">
                  <c:v>36662</c:v>
                </c:pt>
                <c:pt idx="13286">
                  <c:v>36663</c:v>
                </c:pt>
                <c:pt idx="13287">
                  <c:v>36664</c:v>
                </c:pt>
                <c:pt idx="13288">
                  <c:v>36665</c:v>
                </c:pt>
                <c:pt idx="13289">
                  <c:v>36666</c:v>
                </c:pt>
                <c:pt idx="13290">
                  <c:v>36667</c:v>
                </c:pt>
                <c:pt idx="13291">
                  <c:v>36668</c:v>
                </c:pt>
                <c:pt idx="13292">
                  <c:v>36669</c:v>
                </c:pt>
                <c:pt idx="13293">
                  <c:v>36670</c:v>
                </c:pt>
                <c:pt idx="13294">
                  <c:v>36671</c:v>
                </c:pt>
                <c:pt idx="13295">
                  <c:v>36672</c:v>
                </c:pt>
                <c:pt idx="13296">
                  <c:v>36673</c:v>
                </c:pt>
                <c:pt idx="13297">
                  <c:v>36674</c:v>
                </c:pt>
                <c:pt idx="13298">
                  <c:v>36675</c:v>
                </c:pt>
                <c:pt idx="13299">
                  <c:v>36676</c:v>
                </c:pt>
                <c:pt idx="13300">
                  <c:v>36677</c:v>
                </c:pt>
                <c:pt idx="13301">
                  <c:v>36678</c:v>
                </c:pt>
                <c:pt idx="13302">
                  <c:v>36679</c:v>
                </c:pt>
                <c:pt idx="13303">
                  <c:v>36680</c:v>
                </c:pt>
                <c:pt idx="13304">
                  <c:v>36681</c:v>
                </c:pt>
                <c:pt idx="13305">
                  <c:v>36682</c:v>
                </c:pt>
                <c:pt idx="13306">
                  <c:v>36683</c:v>
                </c:pt>
                <c:pt idx="13307">
                  <c:v>36684</c:v>
                </c:pt>
                <c:pt idx="13308">
                  <c:v>36685</c:v>
                </c:pt>
                <c:pt idx="13309">
                  <c:v>36686</c:v>
                </c:pt>
                <c:pt idx="13310">
                  <c:v>36687</c:v>
                </c:pt>
                <c:pt idx="13311">
                  <c:v>36688</c:v>
                </c:pt>
                <c:pt idx="13312">
                  <c:v>36689</c:v>
                </c:pt>
                <c:pt idx="13313">
                  <c:v>36690</c:v>
                </c:pt>
                <c:pt idx="13314">
                  <c:v>36691</c:v>
                </c:pt>
                <c:pt idx="13315">
                  <c:v>36692</c:v>
                </c:pt>
                <c:pt idx="13316">
                  <c:v>36693</c:v>
                </c:pt>
                <c:pt idx="13317">
                  <c:v>36694</c:v>
                </c:pt>
                <c:pt idx="13318">
                  <c:v>36695</c:v>
                </c:pt>
                <c:pt idx="13319">
                  <c:v>36696</c:v>
                </c:pt>
                <c:pt idx="13320">
                  <c:v>36697</c:v>
                </c:pt>
                <c:pt idx="13321">
                  <c:v>36698</c:v>
                </c:pt>
                <c:pt idx="13322">
                  <c:v>36699</c:v>
                </c:pt>
                <c:pt idx="13323">
                  <c:v>36700</c:v>
                </c:pt>
                <c:pt idx="13324">
                  <c:v>36701</c:v>
                </c:pt>
                <c:pt idx="13325">
                  <c:v>36702</c:v>
                </c:pt>
                <c:pt idx="13326">
                  <c:v>36703</c:v>
                </c:pt>
                <c:pt idx="13327">
                  <c:v>36704</c:v>
                </c:pt>
                <c:pt idx="13328">
                  <c:v>36705</c:v>
                </c:pt>
                <c:pt idx="13329">
                  <c:v>36706</c:v>
                </c:pt>
                <c:pt idx="13330">
                  <c:v>36707</c:v>
                </c:pt>
                <c:pt idx="13331">
                  <c:v>36708</c:v>
                </c:pt>
                <c:pt idx="13332">
                  <c:v>36709</c:v>
                </c:pt>
                <c:pt idx="13333">
                  <c:v>36710</c:v>
                </c:pt>
                <c:pt idx="13334">
                  <c:v>36711</c:v>
                </c:pt>
                <c:pt idx="13335">
                  <c:v>36712</c:v>
                </c:pt>
                <c:pt idx="13336">
                  <c:v>36713</c:v>
                </c:pt>
                <c:pt idx="13337">
                  <c:v>36714</c:v>
                </c:pt>
                <c:pt idx="13338">
                  <c:v>36715</c:v>
                </c:pt>
                <c:pt idx="13339">
                  <c:v>36716</c:v>
                </c:pt>
                <c:pt idx="13340">
                  <c:v>36717</c:v>
                </c:pt>
                <c:pt idx="13341">
                  <c:v>36718</c:v>
                </c:pt>
                <c:pt idx="13342">
                  <c:v>36719</c:v>
                </c:pt>
                <c:pt idx="13343">
                  <c:v>36720</c:v>
                </c:pt>
                <c:pt idx="13344">
                  <c:v>36721</c:v>
                </c:pt>
                <c:pt idx="13345">
                  <c:v>36722</c:v>
                </c:pt>
                <c:pt idx="13346">
                  <c:v>36723</c:v>
                </c:pt>
                <c:pt idx="13347">
                  <c:v>36724</c:v>
                </c:pt>
                <c:pt idx="13348">
                  <c:v>36725</c:v>
                </c:pt>
                <c:pt idx="13349">
                  <c:v>36726</c:v>
                </c:pt>
                <c:pt idx="13350">
                  <c:v>36727</c:v>
                </c:pt>
                <c:pt idx="13351">
                  <c:v>36728</c:v>
                </c:pt>
                <c:pt idx="13352">
                  <c:v>36729</c:v>
                </c:pt>
                <c:pt idx="13353">
                  <c:v>36730</c:v>
                </c:pt>
                <c:pt idx="13354">
                  <c:v>36731</c:v>
                </c:pt>
                <c:pt idx="13355">
                  <c:v>36732</c:v>
                </c:pt>
                <c:pt idx="13356">
                  <c:v>36733</c:v>
                </c:pt>
                <c:pt idx="13357">
                  <c:v>36734</c:v>
                </c:pt>
                <c:pt idx="13358">
                  <c:v>36735</c:v>
                </c:pt>
                <c:pt idx="13359">
                  <c:v>36736</c:v>
                </c:pt>
                <c:pt idx="13360">
                  <c:v>36737</c:v>
                </c:pt>
                <c:pt idx="13361">
                  <c:v>36738</c:v>
                </c:pt>
                <c:pt idx="13362">
                  <c:v>36739</c:v>
                </c:pt>
                <c:pt idx="13363">
                  <c:v>36740</c:v>
                </c:pt>
                <c:pt idx="13364">
                  <c:v>36741</c:v>
                </c:pt>
                <c:pt idx="13365">
                  <c:v>36742</c:v>
                </c:pt>
                <c:pt idx="13366">
                  <c:v>36743</c:v>
                </c:pt>
                <c:pt idx="13367">
                  <c:v>36744</c:v>
                </c:pt>
                <c:pt idx="13368">
                  <c:v>36745</c:v>
                </c:pt>
                <c:pt idx="13369">
                  <c:v>36746</c:v>
                </c:pt>
                <c:pt idx="13370">
                  <c:v>36747</c:v>
                </c:pt>
                <c:pt idx="13371">
                  <c:v>36748</c:v>
                </c:pt>
                <c:pt idx="13372">
                  <c:v>36749</c:v>
                </c:pt>
                <c:pt idx="13373">
                  <c:v>36750</c:v>
                </c:pt>
                <c:pt idx="13374">
                  <c:v>36751</c:v>
                </c:pt>
                <c:pt idx="13375">
                  <c:v>36752</c:v>
                </c:pt>
                <c:pt idx="13376">
                  <c:v>36753</c:v>
                </c:pt>
                <c:pt idx="13377">
                  <c:v>36754</c:v>
                </c:pt>
                <c:pt idx="13378">
                  <c:v>36755</c:v>
                </c:pt>
                <c:pt idx="13379">
                  <c:v>36756</c:v>
                </c:pt>
                <c:pt idx="13380">
                  <c:v>36757</c:v>
                </c:pt>
                <c:pt idx="13381">
                  <c:v>36758</c:v>
                </c:pt>
                <c:pt idx="13382">
                  <c:v>36759</c:v>
                </c:pt>
                <c:pt idx="13383">
                  <c:v>36760</c:v>
                </c:pt>
                <c:pt idx="13384">
                  <c:v>36761</c:v>
                </c:pt>
                <c:pt idx="13385">
                  <c:v>36762</c:v>
                </c:pt>
                <c:pt idx="13386">
                  <c:v>36763</c:v>
                </c:pt>
                <c:pt idx="13387">
                  <c:v>36764</c:v>
                </c:pt>
                <c:pt idx="13388">
                  <c:v>36765</c:v>
                </c:pt>
                <c:pt idx="13389">
                  <c:v>36766</c:v>
                </c:pt>
                <c:pt idx="13390">
                  <c:v>36767</c:v>
                </c:pt>
                <c:pt idx="13391">
                  <c:v>36768</c:v>
                </c:pt>
                <c:pt idx="13392">
                  <c:v>36769</c:v>
                </c:pt>
                <c:pt idx="13393">
                  <c:v>36770</c:v>
                </c:pt>
                <c:pt idx="13394">
                  <c:v>36771</c:v>
                </c:pt>
                <c:pt idx="13395">
                  <c:v>36772</c:v>
                </c:pt>
                <c:pt idx="13396">
                  <c:v>36773</c:v>
                </c:pt>
                <c:pt idx="13397">
                  <c:v>36774</c:v>
                </c:pt>
                <c:pt idx="13398">
                  <c:v>36775</c:v>
                </c:pt>
                <c:pt idx="13399">
                  <c:v>36776</c:v>
                </c:pt>
                <c:pt idx="13400">
                  <c:v>36777</c:v>
                </c:pt>
                <c:pt idx="13401">
                  <c:v>36778</c:v>
                </c:pt>
                <c:pt idx="13402">
                  <c:v>36779</c:v>
                </c:pt>
                <c:pt idx="13403">
                  <c:v>36780</c:v>
                </c:pt>
                <c:pt idx="13404">
                  <c:v>36781</c:v>
                </c:pt>
                <c:pt idx="13405">
                  <c:v>36782</c:v>
                </c:pt>
                <c:pt idx="13406">
                  <c:v>36783</c:v>
                </c:pt>
                <c:pt idx="13407">
                  <c:v>36784</c:v>
                </c:pt>
                <c:pt idx="13408">
                  <c:v>36785</c:v>
                </c:pt>
                <c:pt idx="13409">
                  <c:v>36786</c:v>
                </c:pt>
                <c:pt idx="13410">
                  <c:v>36787</c:v>
                </c:pt>
                <c:pt idx="13411">
                  <c:v>36788</c:v>
                </c:pt>
                <c:pt idx="13412">
                  <c:v>36789</c:v>
                </c:pt>
                <c:pt idx="13413">
                  <c:v>36790</c:v>
                </c:pt>
                <c:pt idx="13414">
                  <c:v>36791</c:v>
                </c:pt>
                <c:pt idx="13415">
                  <c:v>36792</c:v>
                </c:pt>
                <c:pt idx="13416">
                  <c:v>36793</c:v>
                </c:pt>
                <c:pt idx="13417">
                  <c:v>36794</c:v>
                </c:pt>
                <c:pt idx="13418">
                  <c:v>36795</c:v>
                </c:pt>
                <c:pt idx="13419">
                  <c:v>36796</c:v>
                </c:pt>
                <c:pt idx="13420">
                  <c:v>36797</c:v>
                </c:pt>
                <c:pt idx="13421">
                  <c:v>36798</c:v>
                </c:pt>
                <c:pt idx="13422">
                  <c:v>36799</c:v>
                </c:pt>
                <c:pt idx="13423">
                  <c:v>36800</c:v>
                </c:pt>
                <c:pt idx="13424">
                  <c:v>36801</c:v>
                </c:pt>
                <c:pt idx="13425">
                  <c:v>36802</c:v>
                </c:pt>
                <c:pt idx="13426">
                  <c:v>36803</c:v>
                </c:pt>
                <c:pt idx="13427">
                  <c:v>36804</c:v>
                </c:pt>
                <c:pt idx="13428">
                  <c:v>36805</c:v>
                </c:pt>
                <c:pt idx="13429">
                  <c:v>36806</c:v>
                </c:pt>
                <c:pt idx="13430">
                  <c:v>36807</c:v>
                </c:pt>
                <c:pt idx="13431">
                  <c:v>36808</c:v>
                </c:pt>
                <c:pt idx="13432">
                  <c:v>36809</c:v>
                </c:pt>
                <c:pt idx="13433">
                  <c:v>36810</c:v>
                </c:pt>
                <c:pt idx="13434">
                  <c:v>36811</c:v>
                </c:pt>
                <c:pt idx="13435">
                  <c:v>36812</c:v>
                </c:pt>
                <c:pt idx="13436">
                  <c:v>36813</c:v>
                </c:pt>
                <c:pt idx="13437">
                  <c:v>36814</c:v>
                </c:pt>
                <c:pt idx="13438">
                  <c:v>36815</c:v>
                </c:pt>
                <c:pt idx="13439">
                  <c:v>36816</c:v>
                </c:pt>
                <c:pt idx="13440">
                  <c:v>36817</c:v>
                </c:pt>
                <c:pt idx="13441">
                  <c:v>36818</c:v>
                </c:pt>
                <c:pt idx="13442">
                  <c:v>36819</c:v>
                </c:pt>
                <c:pt idx="13443">
                  <c:v>36820</c:v>
                </c:pt>
                <c:pt idx="13444">
                  <c:v>36821</c:v>
                </c:pt>
                <c:pt idx="13445">
                  <c:v>36822</c:v>
                </c:pt>
                <c:pt idx="13446">
                  <c:v>36823</c:v>
                </c:pt>
                <c:pt idx="13447">
                  <c:v>36824</c:v>
                </c:pt>
                <c:pt idx="13448">
                  <c:v>36825</c:v>
                </c:pt>
                <c:pt idx="13449">
                  <c:v>36826</c:v>
                </c:pt>
                <c:pt idx="13450">
                  <c:v>36827</c:v>
                </c:pt>
                <c:pt idx="13451">
                  <c:v>36828</c:v>
                </c:pt>
                <c:pt idx="13452">
                  <c:v>36829</c:v>
                </c:pt>
                <c:pt idx="13453">
                  <c:v>36830</c:v>
                </c:pt>
                <c:pt idx="13454">
                  <c:v>36831</c:v>
                </c:pt>
                <c:pt idx="13455">
                  <c:v>36832</c:v>
                </c:pt>
                <c:pt idx="13456">
                  <c:v>36833</c:v>
                </c:pt>
                <c:pt idx="13457">
                  <c:v>36834</c:v>
                </c:pt>
                <c:pt idx="13458">
                  <c:v>36835</c:v>
                </c:pt>
                <c:pt idx="13459">
                  <c:v>36836</c:v>
                </c:pt>
                <c:pt idx="13460">
                  <c:v>36837</c:v>
                </c:pt>
                <c:pt idx="13461">
                  <c:v>36838</c:v>
                </c:pt>
                <c:pt idx="13462">
                  <c:v>36839</c:v>
                </c:pt>
                <c:pt idx="13463">
                  <c:v>36840</c:v>
                </c:pt>
                <c:pt idx="13464">
                  <c:v>36841</c:v>
                </c:pt>
                <c:pt idx="13465">
                  <c:v>36842</c:v>
                </c:pt>
                <c:pt idx="13466">
                  <c:v>36843</c:v>
                </c:pt>
                <c:pt idx="13467">
                  <c:v>36844</c:v>
                </c:pt>
                <c:pt idx="13468">
                  <c:v>36845</c:v>
                </c:pt>
                <c:pt idx="13469">
                  <c:v>36846</c:v>
                </c:pt>
                <c:pt idx="13470">
                  <c:v>36847</c:v>
                </c:pt>
                <c:pt idx="13471">
                  <c:v>36848</c:v>
                </c:pt>
                <c:pt idx="13472">
                  <c:v>36849</c:v>
                </c:pt>
                <c:pt idx="13473">
                  <c:v>36850</c:v>
                </c:pt>
                <c:pt idx="13474">
                  <c:v>36851</c:v>
                </c:pt>
                <c:pt idx="13475">
                  <c:v>36852</c:v>
                </c:pt>
                <c:pt idx="13476">
                  <c:v>36853</c:v>
                </c:pt>
                <c:pt idx="13477">
                  <c:v>36854</c:v>
                </c:pt>
                <c:pt idx="13478">
                  <c:v>36855</c:v>
                </c:pt>
                <c:pt idx="13479">
                  <c:v>36856</c:v>
                </c:pt>
                <c:pt idx="13480">
                  <c:v>36857</c:v>
                </c:pt>
                <c:pt idx="13481">
                  <c:v>36858</c:v>
                </c:pt>
                <c:pt idx="13482">
                  <c:v>36859</c:v>
                </c:pt>
                <c:pt idx="13483">
                  <c:v>36860</c:v>
                </c:pt>
                <c:pt idx="13484">
                  <c:v>36861</c:v>
                </c:pt>
                <c:pt idx="13485">
                  <c:v>36862</c:v>
                </c:pt>
                <c:pt idx="13486">
                  <c:v>36863</c:v>
                </c:pt>
                <c:pt idx="13487">
                  <c:v>36864</c:v>
                </c:pt>
                <c:pt idx="13488">
                  <c:v>36865</c:v>
                </c:pt>
                <c:pt idx="13489">
                  <c:v>36866</c:v>
                </c:pt>
                <c:pt idx="13490">
                  <c:v>36867</c:v>
                </c:pt>
                <c:pt idx="13491">
                  <c:v>36868</c:v>
                </c:pt>
                <c:pt idx="13492">
                  <c:v>36869</c:v>
                </c:pt>
                <c:pt idx="13493">
                  <c:v>36870</c:v>
                </c:pt>
                <c:pt idx="13494">
                  <c:v>36871</c:v>
                </c:pt>
                <c:pt idx="13495">
                  <c:v>36872</c:v>
                </c:pt>
                <c:pt idx="13496">
                  <c:v>36873</c:v>
                </c:pt>
                <c:pt idx="13497">
                  <c:v>36874</c:v>
                </c:pt>
                <c:pt idx="13498">
                  <c:v>36875</c:v>
                </c:pt>
                <c:pt idx="13499">
                  <c:v>36876</c:v>
                </c:pt>
                <c:pt idx="13500">
                  <c:v>36877</c:v>
                </c:pt>
                <c:pt idx="13501">
                  <c:v>36878</c:v>
                </c:pt>
                <c:pt idx="13502">
                  <c:v>36879</c:v>
                </c:pt>
                <c:pt idx="13503">
                  <c:v>36880</c:v>
                </c:pt>
                <c:pt idx="13504">
                  <c:v>36881</c:v>
                </c:pt>
                <c:pt idx="13505">
                  <c:v>36882</c:v>
                </c:pt>
                <c:pt idx="13506">
                  <c:v>36883</c:v>
                </c:pt>
                <c:pt idx="13507">
                  <c:v>36884</c:v>
                </c:pt>
                <c:pt idx="13508">
                  <c:v>36885</c:v>
                </c:pt>
                <c:pt idx="13509">
                  <c:v>36886</c:v>
                </c:pt>
                <c:pt idx="13510">
                  <c:v>36887</c:v>
                </c:pt>
                <c:pt idx="13511">
                  <c:v>36888</c:v>
                </c:pt>
                <c:pt idx="13512">
                  <c:v>36889</c:v>
                </c:pt>
                <c:pt idx="13513">
                  <c:v>36890</c:v>
                </c:pt>
                <c:pt idx="13514">
                  <c:v>36891</c:v>
                </c:pt>
                <c:pt idx="13515">
                  <c:v>36892</c:v>
                </c:pt>
                <c:pt idx="13516">
                  <c:v>36893</c:v>
                </c:pt>
                <c:pt idx="13517">
                  <c:v>36894</c:v>
                </c:pt>
                <c:pt idx="13518">
                  <c:v>36895</c:v>
                </c:pt>
                <c:pt idx="13519">
                  <c:v>36896</c:v>
                </c:pt>
                <c:pt idx="13520">
                  <c:v>36897</c:v>
                </c:pt>
                <c:pt idx="13521">
                  <c:v>36898</c:v>
                </c:pt>
                <c:pt idx="13522">
                  <c:v>36899</c:v>
                </c:pt>
                <c:pt idx="13523">
                  <c:v>36900</c:v>
                </c:pt>
                <c:pt idx="13524">
                  <c:v>36901</c:v>
                </c:pt>
                <c:pt idx="13525">
                  <c:v>36902</c:v>
                </c:pt>
                <c:pt idx="13526">
                  <c:v>36903</c:v>
                </c:pt>
                <c:pt idx="13527">
                  <c:v>36904</c:v>
                </c:pt>
                <c:pt idx="13528">
                  <c:v>36905</c:v>
                </c:pt>
                <c:pt idx="13529">
                  <c:v>36906</c:v>
                </c:pt>
                <c:pt idx="13530">
                  <c:v>36907</c:v>
                </c:pt>
                <c:pt idx="13531">
                  <c:v>36908</c:v>
                </c:pt>
                <c:pt idx="13532">
                  <c:v>36909</c:v>
                </c:pt>
                <c:pt idx="13533">
                  <c:v>36910</c:v>
                </c:pt>
                <c:pt idx="13534">
                  <c:v>36911</c:v>
                </c:pt>
                <c:pt idx="13535">
                  <c:v>36912</c:v>
                </c:pt>
                <c:pt idx="13536">
                  <c:v>36913</c:v>
                </c:pt>
                <c:pt idx="13537">
                  <c:v>36914</c:v>
                </c:pt>
                <c:pt idx="13538">
                  <c:v>36915</c:v>
                </c:pt>
                <c:pt idx="13539">
                  <c:v>36916</c:v>
                </c:pt>
                <c:pt idx="13540">
                  <c:v>36917</c:v>
                </c:pt>
                <c:pt idx="13541">
                  <c:v>36918</c:v>
                </c:pt>
                <c:pt idx="13542">
                  <c:v>36919</c:v>
                </c:pt>
                <c:pt idx="13543">
                  <c:v>36920</c:v>
                </c:pt>
                <c:pt idx="13544">
                  <c:v>36921</c:v>
                </c:pt>
                <c:pt idx="13545">
                  <c:v>36922</c:v>
                </c:pt>
                <c:pt idx="13546">
                  <c:v>36923</c:v>
                </c:pt>
                <c:pt idx="13547">
                  <c:v>36924</c:v>
                </c:pt>
                <c:pt idx="13548">
                  <c:v>36925</c:v>
                </c:pt>
                <c:pt idx="13549">
                  <c:v>36926</c:v>
                </c:pt>
                <c:pt idx="13550">
                  <c:v>36927</c:v>
                </c:pt>
                <c:pt idx="13551">
                  <c:v>36928</c:v>
                </c:pt>
                <c:pt idx="13552">
                  <c:v>36929</c:v>
                </c:pt>
                <c:pt idx="13553">
                  <c:v>36930</c:v>
                </c:pt>
                <c:pt idx="13554">
                  <c:v>36931</c:v>
                </c:pt>
                <c:pt idx="13555">
                  <c:v>36932</c:v>
                </c:pt>
                <c:pt idx="13556">
                  <c:v>36933</c:v>
                </c:pt>
                <c:pt idx="13557">
                  <c:v>36934</c:v>
                </c:pt>
                <c:pt idx="13558">
                  <c:v>36935</c:v>
                </c:pt>
                <c:pt idx="13559">
                  <c:v>36936</c:v>
                </c:pt>
                <c:pt idx="13560">
                  <c:v>36937</c:v>
                </c:pt>
                <c:pt idx="13561">
                  <c:v>36938</c:v>
                </c:pt>
                <c:pt idx="13562">
                  <c:v>36939</c:v>
                </c:pt>
                <c:pt idx="13563">
                  <c:v>36940</c:v>
                </c:pt>
                <c:pt idx="13564">
                  <c:v>36941</c:v>
                </c:pt>
                <c:pt idx="13565">
                  <c:v>36942</c:v>
                </c:pt>
                <c:pt idx="13566">
                  <c:v>36943</c:v>
                </c:pt>
                <c:pt idx="13567">
                  <c:v>36944</c:v>
                </c:pt>
                <c:pt idx="13568">
                  <c:v>36945</c:v>
                </c:pt>
                <c:pt idx="13569">
                  <c:v>36946</c:v>
                </c:pt>
                <c:pt idx="13570">
                  <c:v>36947</c:v>
                </c:pt>
                <c:pt idx="13571">
                  <c:v>36948</c:v>
                </c:pt>
                <c:pt idx="13572">
                  <c:v>36949</c:v>
                </c:pt>
                <c:pt idx="13573">
                  <c:v>36950</c:v>
                </c:pt>
                <c:pt idx="13574">
                  <c:v>36951</c:v>
                </c:pt>
                <c:pt idx="13575">
                  <c:v>36952</c:v>
                </c:pt>
                <c:pt idx="13576">
                  <c:v>36953</c:v>
                </c:pt>
                <c:pt idx="13577">
                  <c:v>36954</c:v>
                </c:pt>
                <c:pt idx="13578">
                  <c:v>36955</c:v>
                </c:pt>
                <c:pt idx="13579">
                  <c:v>36956</c:v>
                </c:pt>
                <c:pt idx="13580">
                  <c:v>36957</c:v>
                </c:pt>
                <c:pt idx="13581">
                  <c:v>36958</c:v>
                </c:pt>
                <c:pt idx="13582">
                  <c:v>36959</c:v>
                </c:pt>
                <c:pt idx="13583">
                  <c:v>36960</c:v>
                </c:pt>
                <c:pt idx="13584">
                  <c:v>36961</c:v>
                </c:pt>
                <c:pt idx="13585">
                  <c:v>36962</c:v>
                </c:pt>
                <c:pt idx="13586">
                  <c:v>36963</c:v>
                </c:pt>
                <c:pt idx="13587">
                  <c:v>36964</c:v>
                </c:pt>
                <c:pt idx="13588">
                  <c:v>36965</c:v>
                </c:pt>
                <c:pt idx="13589">
                  <c:v>36966</c:v>
                </c:pt>
                <c:pt idx="13590">
                  <c:v>36967</c:v>
                </c:pt>
                <c:pt idx="13591">
                  <c:v>36968</c:v>
                </c:pt>
                <c:pt idx="13592">
                  <c:v>36969</c:v>
                </c:pt>
                <c:pt idx="13593">
                  <c:v>36970</c:v>
                </c:pt>
                <c:pt idx="13594">
                  <c:v>36971</c:v>
                </c:pt>
                <c:pt idx="13595">
                  <c:v>36972</c:v>
                </c:pt>
                <c:pt idx="13596">
                  <c:v>36973</c:v>
                </c:pt>
                <c:pt idx="13597">
                  <c:v>36974</c:v>
                </c:pt>
                <c:pt idx="13598">
                  <c:v>36975</c:v>
                </c:pt>
                <c:pt idx="13599">
                  <c:v>36976</c:v>
                </c:pt>
                <c:pt idx="13600">
                  <c:v>36977</c:v>
                </c:pt>
                <c:pt idx="13601">
                  <c:v>36978</c:v>
                </c:pt>
                <c:pt idx="13602">
                  <c:v>36979</c:v>
                </c:pt>
                <c:pt idx="13603">
                  <c:v>36980</c:v>
                </c:pt>
                <c:pt idx="13604">
                  <c:v>36981</c:v>
                </c:pt>
                <c:pt idx="13605">
                  <c:v>36982</c:v>
                </c:pt>
                <c:pt idx="13606">
                  <c:v>36983</c:v>
                </c:pt>
                <c:pt idx="13607">
                  <c:v>36984</c:v>
                </c:pt>
                <c:pt idx="13608">
                  <c:v>36985</c:v>
                </c:pt>
                <c:pt idx="13609">
                  <c:v>36986</c:v>
                </c:pt>
                <c:pt idx="13610">
                  <c:v>36987</c:v>
                </c:pt>
                <c:pt idx="13611">
                  <c:v>36988</c:v>
                </c:pt>
                <c:pt idx="13612">
                  <c:v>36989</c:v>
                </c:pt>
                <c:pt idx="13613">
                  <c:v>36990</c:v>
                </c:pt>
                <c:pt idx="13614">
                  <c:v>36991</c:v>
                </c:pt>
                <c:pt idx="13615">
                  <c:v>36992</c:v>
                </c:pt>
                <c:pt idx="13616">
                  <c:v>36993</c:v>
                </c:pt>
                <c:pt idx="13617">
                  <c:v>36994</c:v>
                </c:pt>
                <c:pt idx="13618">
                  <c:v>36995</c:v>
                </c:pt>
                <c:pt idx="13619">
                  <c:v>36996</c:v>
                </c:pt>
                <c:pt idx="13620">
                  <c:v>36997</c:v>
                </c:pt>
                <c:pt idx="13621">
                  <c:v>36998</c:v>
                </c:pt>
                <c:pt idx="13622">
                  <c:v>36999</c:v>
                </c:pt>
                <c:pt idx="13623">
                  <c:v>37000</c:v>
                </c:pt>
                <c:pt idx="13624">
                  <c:v>37001</c:v>
                </c:pt>
                <c:pt idx="13625">
                  <c:v>37002</c:v>
                </c:pt>
                <c:pt idx="13626">
                  <c:v>37003</c:v>
                </c:pt>
                <c:pt idx="13627">
                  <c:v>37004</c:v>
                </c:pt>
                <c:pt idx="13628">
                  <c:v>37005</c:v>
                </c:pt>
                <c:pt idx="13629">
                  <c:v>37006</c:v>
                </c:pt>
                <c:pt idx="13630">
                  <c:v>37007</c:v>
                </c:pt>
                <c:pt idx="13631">
                  <c:v>37008</c:v>
                </c:pt>
                <c:pt idx="13632">
                  <c:v>37009</c:v>
                </c:pt>
                <c:pt idx="13633">
                  <c:v>37010</c:v>
                </c:pt>
                <c:pt idx="13634">
                  <c:v>37011</c:v>
                </c:pt>
                <c:pt idx="13635">
                  <c:v>37012</c:v>
                </c:pt>
                <c:pt idx="13636">
                  <c:v>37013</c:v>
                </c:pt>
                <c:pt idx="13637">
                  <c:v>37014</c:v>
                </c:pt>
                <c:pt idx="13638">
                  <c:v>37015</c:v>
                </c:pt>
                <c:pt idx="13639">
                  <c:v>37016</c:v>
                </c:pt>
                <c:pt idx="13640">
                  <c:v>37017</c:v>
                </c:pt>
                <c:pt idx="13641">
                  <c:v>37018</c:v>
                </c:pt>
                <c:pt idx="13642">
                  <c:v>37019</c:v>
                </c:pt>
                <c:pt idx="13643">
                  <c:v>37020</c:v>
                </c:pt>
                <c:pt idx="13644">
                  <c:v>37021</c:v>
                </c:pt>
                <c:pt idx="13645">
                  <c:v>37022</c:v>
                </c:pt>
                <c:pt idx="13646">
                  <c:v>37023</c:v>
                </c:pt>
                <c:pt idx="13647">
                  <c:v>37024</c:v>
                </c:pt>
                <c:pt idx="13648">
                  <c:v>37025</c:v>
                </c:pt>
                <c:pt idx="13649">
                  <c:v>37026</c:v>
                </c:pt>
                <c:pt idx="13650">
                  <c:v>37027</c:v>
                </c:pt>
                <c:pt idx="13651">
                  <c:v>37028</c:v>
                </c:pt>
                <c:pt idx="13652">
                  <c:v>37029</c:v>
                </c:pt>
                <c:pt idx="13653">
                  <c:v>37030</c:v>
                </c:pt>
                <c:pt idx="13654">
                  <c:v>37031</c:v>
                </c:pt>
                <c:pt idx="13655">
                  <c:v>37032</c:v>
                </c:pt>
                <c:pt idx="13656">
                  <c:v>37033</c:v>
                </c:pt>
                <c:pt idx="13657">
                  <c:v>37034</c:v>
                </c:pt>
                <c:pt idx="13658">
                  <c:v>37035</c:v>
                </c:pt>
                <c:pt idx="13659">
                  <c:v>37036</c:v>
                </c:pt>
                <c:pt idx="13660">
                  <c:v>37037</c:v>
                </c:pt>
                <c:pt idx="13661">
                  <c:v>37038</c:v>
                </c:pt>
                <c:pt idx="13662">
                  <c:v>37039</c:v>
                </c:pt>
                <c:pt idx="13663">
                  <c:v>37040</c:v>
                </c:pt>
                <c:pt idx="13664">
                  <c:v>37041</c:v>
                </c:pt>
                <c:pt idx="13665">
                  <c:v>37042</c:v>
                </c:pt>
                <c:pt idx="13666">
                  <c:v>37043</c:v>
                </c:pt>
                <c:pt idx="13667">
                  <c:v>37044</c:v>
                </c:pt>
                <c:pt idx="13668">
                  <c:v>37045</c:v>
                </c:pt>
                <c:pt idx="13669">
                  <c:v>37046</c:v>
                </c:pt>
                <c:pt idx="13670">
                  <c:v>37047</c:v>
                </c:pt>
                <c:pt idx="13671">
                  <c:v>37048</c:v>
                </c:pt>
                <c:pt idx="13672">
                  <c:v>37049</c:v>
                </c:pt>
                <c:pt idx="13673">
                  <c:v>37050</c:v>
                </c:pt>
                <c:pt idx="13674">
                  <c:v>37051</c:v>
                </c:pt>
                <c:pt idx="13675">
                  <c:v>37052</c:v>
                </c:pt>
                <c:pt idx="13676">
                  <c:v>37053</c:v>
                </c:pt>
                <c:pt idx="13677">
                  <c:v>37054</c:v>
                </c:pt>
                <c:pt idx="13678">
                  <c:v>37055</c:v>
                </c:pt>
                <c:pt idx="13679">
                  <c:v>37056</c:v>
                </c:pt>
                <c:pt idx="13680">
                  <c:v>37057</c:v>
                </c:pt>
                <c:pt idx="13681">
                  <c:v>37058</c:v>
                </c:pt>
                <c:pt idx="13682">
                  <c:v>37059</c:v>
                </c:pt>
                <c:pt idx="13683">
                  <c:v>37060</c:v>
                </c:pt>
                <c:pt idx="13684">
                  <c:v>37061</c:v>
                </c:pt>
                <c:pt idx="13685">
                  <c:v>37062</c:v>
                </c:pt>
                <c:pt idx="13686">
                  <c:v>37063</c:v>
                </c:pt>
                <c:pt idx="13687">
                  <c:v>37064</c:v>
                </c:pt>
                <c:pt idx="13688">
                  <c:v>37065</c:v>
                </c:pt>
                <c:pt idx="13689">
                  <c:v>37066</c:v>
                </c:pt>
                <c:pt idx="13690">
                  <c:v>37067</c:v>
                </c:pt>
                <c:pt idx="13691">
                  <c:v>37068</c:v>
                </c:pt>
                <c:pt idx="13692">
                  <c:v>37069</c:v>
                </c:pt>
                <c:pt idx="13693">
                  <c:v>37070</c:v>
                </c:pt>
                <c:pt idx="13694">
                  <c:v>37071</c:v>
                </c:pt>
                <c:pt idx="13695">
                  <c:v>37072</c:v>
                </c:pt>
                <c:pt idx="13696">
                  <c:v>37073</c:v>
                </c:pt>
                <c:pt idx="13697">
                  <c:v>37074</c:v>
                </c:pt>
                <c:pt idx="13698">
                  <c:v>37075</c:v>
                </c:pt>
                <c:pt idx="13699">
                  <c:v>37076</c:v>
                </c:pt>
                <c:pt idx="13700">
                  <c:v>37077</c:v>
                </c:pt>
                <c:pt idx="13701">
                  <c:v>37078</c:v>
                </c:pt>
                <c:pt idx="13702">
                  <c:v>37079</c:v>
                </c:pt>
                <c:pt idx="13703">
                  <c:v>37080</c:v>
                </c:pt>
                <c:pt idx="13704">
                  <c:v>37081</c:v>
                </c:pt>
                <c:pt idx="13705">
                  <c:v>37082</c:v>
                </c:pt>
                <c:pt idx="13706">
                  <c:v>37083</c:v>
                </c:pt>
                <c:pt idx="13707">
                  <c:v>37084</c:v>
                </c:pt>
                <c:pt idx="13708">
                  <c:v>37085</c:v>
                </c:pt>
                <c:pt idx="13709">
                  <c:v>37086</c:v>
                </c:pt>
                <c:pt idx="13710">
                  <c:v>37087</c:v>
                </c:pt>
                <c:pt idx="13711">
                  <c:v>37088</c:v>
                </c:pt>
                <c:pt idx="13712">
                  <c:v>37089</c:v>
                </c:pt>
                <c:pt idx="13713">
                  <c:v>37090</c:v>
                </c:pt>
                <c:pt idx="13714">
                  <c:v>37091</c:v>
                </c:pt>
                <c:pt idx="13715">
                  <c:v>37092</c:v>
                </c:pt>
                <c:pt idx="13716">
                  <c:v>37093</c:v>
                </c:pt>
                <c:pt idx="13717">
                  <c:v>37094</c:v>
                </c:pt>
                <c:pt idx="13718">
                  <c:v>37095</c:v>
                </c:pt>
                <c:pt idx="13719">
                  <c:v>37096</c:v>
                </c:pt>
                <c:pt idx="13720">
                  <c:v>37097</c:v>
                </c:pt>
                <c:pt idx="13721">
                  <c:v>37098</c:v>
                </c:pt>
                <c:pt idx="13722">
                  <c:v>37099</c:v>
                </c:pt>
                <c:pt idx="13723">
                  <c:v>37100</c:v>
                </c:pt>
                <c:pt idx="13724">
                  <c:v>37101</c:v>
                </c:pt>
                <c:pt idx="13725">
                  <c:v>37102</c:v>
                </c:pt>
                <c:pt idx="13726">
                  <c:v>37103</c:v>
                </c:pt>
                <c:pt idx="13727">
                  <c:v>37104</c:v>
                </c:pt>
                <c:pt idx="13728">
                  <c:v>37105</c:v>
                </c:pt>
                <c:pt idx="13729">
                  <c:v>37106</c:v>
                </c:pt>
                <c:pt idx="13730">
                  <c:v>37107</c:v>
                </c:pt>
                <c:pt idx="13731">
                  <c:v>37108</c:v>
                </c:pt>
                <c:pt idx="13732">
                  <c:v>37109</c:v>
                </c:pt>
                <c:pt idx="13733">
                  <c:v>37110</c:v>
                </c:pt>
                <c:pt idx="13734">
                  <c:v>37111</c:v>
                </c:pt>
                <c:pt idx="13735">
                  <c:v>37112</c:v>
                </c:pt>
                <c:pt idx="13736">
                  <c:v>37113</c:v>
                </c:pt>
                <c:pt idx="13737">
                  <c:v>37114</c:v>
                </c:pt>
                <c:pt idx="13738">
                  <c:v>37115</c:v>
                </c:pt>
                <c:pt idx="13739">
                  <c:v>37116</c:v>
                </c:pt>
                <c:pt idx="13740">
                  <c:v>37117</c:v>
                </c:pt>
                <c:pt idx="13741">
                  <c:v>37118</c:v>
                </c:pt>
                <c:pt idx="13742">
                  <c:v>37119</c:v>
                </c:pt>
                <c:pt idx="13743">
                  <c:v>37120</c:v>
                </c:pt>
                <c:pt idx="13744">
                  <c:v>37121</c:v>
                </c:pt>
                <c:pt idx="13745">
                  <c:v>37122</c:v>
                </c:pt>
                <c:pt idx="13746">
                  <c:v>37123</c:v>
                </c:pt>
                <c:pt idx="13747">
                  <c:v>37124</c:v>
                </c:pt>
                <c:pt idx="13748">
                  <c:v>37125</c:v>
                </c:pt>
                <c:pt idx="13749">
                  <c:v>37126</c:v>
                </c:pt>
                <c:pt idx="13750">
                  <c:v>37127</c:v>
                </c:pt>
                <c:pt idx="13751">
                  <c:v>37128</c:v>
                </c:pt>
                <c:pt idx="13752">
                  <c:v>37129</c:v>
                </c:pt>
                <c:pt idx="13753">
                  <c:v>37130</c:v>
                </c:pt>
                <c:pt idx="13754">
                  <c:v>37131</c:v>
                </c:pt>
                <c:pt idx="13755">
                  <c:v>37132</c:v>
                </c:pt>
                <c:pt idx="13756">
                  <c:v>37133</c:v>
                </c:pt>
                <c:pt idx="13757">
                  <c:v>37134</c:v>
                </c:pt>
                <c:pt idx="13758">
                  <c:v>37135</c:v>
                </c:pt>
                <c:pt idx="13759">
                  <c:v>37136</c:v>
                </c:pt>
                <c:pt idx="13760">
                  <c:v>37137</c:v>
                </c:pt>
                <c:pt idx="13761">
                  <c:v>37138</c:v>
                </c:pt>
                <c:pt idx="13762">
                  <c:v>37139</c:v>
                </c:pt>
                <c:pt idx="13763">
                  <c:v>37140</c:v>
                </c:pt>
                <c:pt idx="13764">
                  <c:v>37141</c:v>
                </c:pt>
                <c:pt idx="13765">
                  <c:v>37142</c:v>
                </c:pt>
                <c:pt idx="13766">
                  <c:v>37143</c:v>
                </c:pt>
                <c:pt idx="13767">
                  <c:v>37144</c:v>
                </c:pt>
                <c:pt idx="13768">
                  <c:v>37145</c:v>
                </c:pt>
                <c:pt idx="13769">
                  <c:v>37146</c:v>
                </c:pt>
                <c:pt idx="13770">
                  <c:v>37147</c:v>
                </c:pt>
                <c:pt idx="13771">
                  <c:v>37148</c:v>
                </c:pt>
                <c:pt idx="13772">
                  <c:v>37149</c:v>
                </c:pt>
                <c:pt idx="13773">
                  <c:v>37150</c:v>
                </c:pt>
                <c:pt idx="13774">
                  <c:v>37151</c:v>
                </c:pt>
                <c:pt idx="13775">
                  <c:v>37152</c:v>
                </c:pt>
                <c:pt idx="13776">
                  <c:v>37153</c:v>
                </c:pt>
                <c:pt idx="13777">
                  <c:v>37154</c:v>
                </c:pt>
                <c:pt idx="13778">
                  <c:v>37155</c:v>
                </c:pt>
                <c:pt idx="13779">
                  <c:v>37156</c:v>
                </c:pt>
                <c:pt idx="13780">
                  <c:v>37157</c:v>
                </c:pt>
                <c:pt idx="13781">
                  <c:v>37158</c:v>
                </c:pt>
                <c:pt idx="13782">
                  <c:v>37159</c:v>
                </c:pt>
                <c:pt idx="13783">
                  <c:v>37160</c:v>
                </c:pt>
                <c:pt idx="13784">
                  <c:v>37161</c:v>
                </c:pt>
                <c:pt idx="13785">
                  <c:v>37162</c:v>
                </c:pt>
                <c:pt idx="13786">
                  <c:v>37163</c:v>
                </c:pt>
                <c:pt idx="13787">
                  <c:v>37164</c:v>
                </c:pt>
                <c:pt idx="13788">
                  <c:v>37165</c:v>
                </c:pt>
                <c:pt idx="13789">
                  <c:v>37166</c:v>
                </c:pt>
                <c:pt idx="13790">
                  <c:v>37167</c:v>
                </c:pt>
                <c:pt idx="13791">
                  <c:v>37168</c:v>
                </c:pt>
                <c:pt idx="13792">
                  <c:v>37169</c:v>
                </c:pt>
                <c:pt idx="13793">
                  <c:v>37170</c:v>
                </c:pt>
                <c:pt idx="13794">
                  <c:v>37171</c:v>
                </c:pt>
                <c:pt idx="13795">
                  <c:v>37172</c:v>
                </c:pt>
                <c:pt idx="13796">
                  <c:v>37173</c:v>
                </c:pt>
                <c:pt idx="13797">
                  <c:v>37174</c:v>
                </c:pt>
                <c:pt idx="13798">
                  <c:v>37175</c:v>
                </c:pt>
                <c:pt idx="13799">
                  <c:v>37176</c:v>
                </c:pt>
                <c:pt idx="13800">
                  <c:v>37177</c:v>
                </c:pt>
                <c:pt idx="13801">
                  <c:v>37178</c:v>
                </c:pt>
                <c:pt idx="13802">
                  <c:v>37179</c:v>
                </c:pt>
                <c:pt idx="13803">
                  <c:v>37180</c:v>
                </c:pt>
                <c:pt idx="13804">
                  <c:v>37181</c:v>
                </c:pt>
                <c:pt idx="13805">
                  <c:v>37182</c:v>
                </c:pt>
                <c:pt idx="13806">
                  <c:v>37183</c:v>
                </c:pt>
                <c:pt idx="13807">
                  <c:v>37184</c:v>
                </c:pt>
                <c:pt idx="13808">
                  <c:v>37185</c:v>
                </c:pt>
                <c:pt idx="13809">
                  <c:v>37186</c:v>
                </c:pt>
                <c:pt idx="13810">
                  <c:v>37187</c:v>
                </c:pt>
                <c:pt idx="13811">
                  <c:v>37188</c:v>
                </c:pt>
                <c:pt idx="13812">
                  <c:v>37189</c:v>
                </c:pt>
                <c:pt idx="13813">
                  <c:v>37190</c:v>
                </c:pt>
                <c:pt idx="13814">
                  <c:v>37191</c:v>
                </c:pt>
                <c:pt idx="13815">
                  <c:v>37192</c:v>
                </c:pt>
                <c:pt idx="13816">
                  <c:v>37193</c:v>
                </c:pt>
                <c:pt idx="13817">
                  <c:v>37194</c:v>
                </c:pt>
                <c:pt idx="13818">
                  <c:v>37195</c:v>
                </c:pt>
                <c:pt idx="13819">
                  <c:v>37196</c:v>
                </c:pt>
                <c:pt idx="13820">
                  <c:v>37197</c:v>
                </c:pt>
                <c:pt idx="13821">
                  <c:v>37198</c:v>
                </c:pt>
                <c:pt idx="13822">
                  <c:v>37199</c:v>
                </c:pt>
                <c:pt idx="13823">
                  <c:v>37200</c:v>
                </c:pt>
                <c:pt idx="13824">
                  <c:v>37201</c:v>
                </c:pt>
                <c:pt idx="13825">
                  <c:v>37202</c:v>
                </c:pt>
                <c:pt idx="13826">
                  <c:v>37203</c:v>
                </c:pt>
                <c:pt idx="13827">
                  <c:v>37204</c:v>
                </c:pt>
                <c:pt idx="13828">
                  <c:v>37205</c:v>
                </c:pt>
                <c:pt idx="13829">
                  <c:v>37206</c:v>
                </c:pt>
                <c:pt idx="13830">
                  <c:v>37207</c:v>
                </c:pt>
                <c:pt idx="13831">
                  <c:v>37208</c:v>
                </c:pt>
                <c:pt idx="13832">
                  <c:v>37209</c:v>
                </c:pt>
                <c:pt idx="13833">
                  <c:v>37210</c:v>
                </c:pt>
                <c:pt idx="13834">
                  <c:v>37211</c:v>
                </c:pt>
                <c:pt idx="13835">
                  <c:v>37212</c:v>
                </c:pt>
                <c:pt idx="13836">
                  <c:v>37213</c:v>
                </c:pt>
                <c:pt idx="13837">
                  <c:v>37214</c:v>
                </c:pt>
                <c:pt idx="13838">
                  <c:v>37215</c:v>
                </c:pt>
                <c:pt idx="13839">
                  <c:v>37216</c:v>
                </c:pt>
                <c:pt idx="13840">
                  <c:v>37217</c:v>
                </c:pt>
                <c:pt idx="13841">
                  <c:v>37218</c:v>
                </c:pt>
                <c:pt idx="13842">
                  <c:v>37219</c:v>
                </c:pt>
                <c:pt idx="13843">
                  <c:v>37220</c:v>
                </c:pt>
                <c:pt idx="13844">
                  <c:v>37221</c:v>
                </c:pt>
                <c:pt idx="13845">
                  <c:v>37222</c:v>
                </c:pt>
                <c:pt idx="13846">
                  <c:v>37223</c:v>
                </c:pt>
                <c:pt idx="13847">
                  <c:v>37224</c:v>
                </c:pt>
                <c:pt idx="13848">
                  <c:v>37225</c:v>
                </c:pt>
                <c:pt idx="13849">
                  <c:v>37226</c:v>
                </c:pt>
                <c:pt idx="13850">
                  <c:v>37227</c:v>
                </c:pt>
                <c:pt idx="13851">
                  <c:v>37228</c:v>
                </c:pt>
                <c:pt idx="13852">
                  <c:v>37229</c:v>
                </c:pt>
                <c:pt idx="13853">
                  <c:v>37230</c:v>
                </c:pt>
                <c:pt idx="13854">
                  <c:v>37231</c:v>
                </c:pt>
                <c:pt idx="13855">
                  <c:v>37232</c:v>
                </c:pt>
                <c:pt idx="13856">
                  <c:v>37233</c:v>
                </c:pt>
                <c:pt idx="13857">
                  <c:v>37234</c:v>
                </c:pt>
                <c:pt idx="13858">
                  <c:v>37235</c:v>
                </c:pt>
                <c:pt idx="13859">
                  <c:v>37236</c:v>
                </c:pt>
                <c:pt idx="13860">
                  <c:v>37237</c:v>
                </c:pt>
                <c:pt idx="13861">
                  <c:v>37238</c:v>
                </c:pt>
                <c:pt idx="13862">
                  <c:v>37239</c:v>
                </c:pt>
                <c:pt idx="13863">
                  <c:v>37240</c:v>
                </c:pt>
                <c:pt idx="13864">
                  <c:v>37241</c:v>
                </c:pt>
                <c:pt idx="13865">
                  <c:v>37242</c:v>
                </c:pt>
                <c:pt idx="13866">
                  <c:v>37243</c:v>
                </c:pt>
                <c:pt idx="13867">
                  <c:v>37244</c:v>
                </c:pt>
                <c:pt idx="13868">
                  <c:v>37245</c:v>
                </c:pt>
                <c:pt idx="13869">
                  <c:v>37246</c:v>
                </c:pt>
                <c:pt idx="13870">
                  <c:v>37247</c:v>
                </c:pt>
                <c:pt idx="13871">
                  <c:v>37248</c:v>
                </c:pt>
                <c:pt idx="13872">
                  <c:v>37249</c:v>
                </c:pt>
                <c:pt idx="13873">
                  <c:v>37250</c:v>
                </c:pt>
                <c:pt idx="13874">
                  <c:v>37251</c:v>
                </c:pt>
                <c:pt idx="13875">
                  <c:v>37252</c:v>
                </c:pt>
                <c:pt idx="13876">
                  <c:v>37253</c:v>
                </c:pt>
                <c:pt idx="13877">
                  <c:v>37254</c:v>
                </c:pt>
                <c:pt idx="13878">
                  <c:v>37255</c:v>
                </c:pt>
                <c:pt idx="13879">
                  <c:v>37256</c:v>
                </c:pt>
                <c:pt idx="13880">
                  <c:v>37257</c:v>
                </c:pt>
                <c:pt idx="13881">
                  <c:v>37258</c:v>
                </c:pt>
                <c:pt idx="13882">
                  <c:v>37259</c:v>
                </c:pt>
                <c:pt idx="13883">
                  <c:v>37260</c:v>
                </c:pt>
                <c:pt idx="13884">
                  <c:v>37261</c:v>
                </c:pt>
                <c:pt idx="13885">
                  <c:v>37262</c:v>
                </c:pt>
                <c:pt idx="13886">
                  <c:v>37263</c:v>
                </c:pt>
                <c:pt idx="13887">
                  <c:v>37264</c:v>
                </c:pt>
                <c:pt idx="13888">
                  <c:v>37265</c:v>
                </c:pt>
                <c:pt idx="13889">
                  <c:v>37266</c:v>
                </c:pt>
                <c:pt idx="13890">
                  <c:v>37267</c:v>
                </c:pt>
                <c:pt idx="13891">
                  <c:v>37268</c:v>
                </c:pt>
                <c:pt idx="13892">
                  <c:v>37269</c:v>
                </c:pt>
                <c:pt idx="13893">
                  <c:v>37270</c:v>
                </c:pt>
                <c:pt idx="13894">
                  <c:v>37271</c:v>
                </c:pt>
                <c:pt idx="13895">
                  <c:v>37272</c:v>
                </c:pt>
                <c:pt idx="13896">
                  <c:v>37273</c:v>
                </c:pt>
                <c:pt idx="13897">
                  <c:v>37274</c:v>
                </c:pt>
                <c:pt idx="13898">
                  <c:v>37275</c:v>
                </c:pt>
                <c:pt idx="13899">
                  <c:v>37276</c:v>
                </c:pt>
                <c:pt idx="13900">
                  <c:v>37277</c:v>
                </c:pt>
                <c:pt idx="13901">
                  <c:v>37278</c:v>
                </c:pt>
                <c:pt idx="13902">
                  <c:v>37279</c:v>
                </c:pt>
                <c:pt idx="13903">
                  <c:v>37280</c:v>
                </c:pt>
                <c:pt idx="13904">
                  <c:v>37281</c:v>
                </c:pt>
                <c:pt idx="13905">
                  <c:v>37282</c:v>
                </c:pt>
                <c:pt idx="13906">
                  <c:v>37283</c:v>
                </c:pt>
                <c:pt idx="13907">
                  <c:v>37284</c:v>
                </c:pt>
                <c:pt idx="13908">
                  <c:v>37285</c:v>
                </c:pt>
                <c:pt idx="13909">
                  <c:v>37286</c:v>
                </c:pt>
                <c:pt idx="13910">
                  <c:v>37287</c:v>
                </c:pt>
                <c:pt idx="13911">
                  <c:v>37288</c:v>
                </c:pt>
                <c:pt idx="13912">
                  <c:v>37289</c:v>
                </c:pt>
                <c:pt idx="13913">
                  <c:v>37290</c:v>
                </c:pt>
                <c:pt idx="13914">
                  <c:v>37291</c:v>
                </c:pt>
                <c:pt idx="13915">
                  <c:v>37292</c:v>
                </c:pt>
                <c:pt idx="13916">
                  <c:v>37293</c:v>
                </c:pt>
                <c:pt idx="13917">
                  <c:v>37294</c:v>
                </c:pt>
                <c:pt idx="13918">
                  <c:v>37295</c:v>
                </c:pt>
                <c:pt idx="13919">
                  <c:v>37296</c:v>
                </c:pt>
                <c:pt idx="13920">
                  <c:v>37297</c:v>
                </c:pt>
                <c:pt idx="13921">
                  <c:v>37298</c:v>
                </c:pt>
                <c:pt idx="13922">
                  <c:v>37299</c:v>
                </c:pt>
                <c:pt idx="13923">
                  <c:v>37300</c:v>
                </c:pt>
                <c:pt idx="13924">
                  <c:v>37301</c:v>
                </c:pt>
                <c:pt idx="13925">
                  <c:v>37302</c:v>
                </c:pt>
                <c:pt idx="13926">
                  <c:v>37303</c:v>
                </c:pt>
                <c:pt idx="13927">
                  <c:v>37304</c:v>
                </c:pt>
                <c:pt idx="13928">
                  <c:v>37305</c:v>
                </c:pt>
                <c:pt idx="13929">
                  <c:v>37306</c:v>
                </c:pt>
                <c:pt idx="13930">
                  <c:v>37307</c:v>
                </c:pt>
                <c:pt idx="13931">
                  <c:v>37308</c:v>
                </c:pt>
                <c:pt idx="13932">
                  <c:v>37309</c:v>
                </c:pt>
                <c:pt idx="13933">
                  <c:v>37310</c:v>
                </c:pt>
                <c:pt idx="13934">
                  <c:v>37311</c:v>
                </c:pt>
                <c:pt idx="13935">
                  <c:v>37312</c:v>
                </c:pt>
                <c:pt idx="13936">
                  <c:v>37313</c:v>
                </c:pt>
                <c:pt idx="13937">
                  <c:v>37314</c:v>
                </c:pt>
                <c:pt idx="13938">
                  <c:v>37315</c:v>
                </c:pt>
                <c:pt idx="13939">
                  <c:v>37316</c:v>
                </c:pt>
                <c:pt idx="13940">
                  <c:v>37317</c:v>
                </c:pt>
                <c:pt idx="13941">
                  <c:v>37318</c:v>
                </c:pt>
                <c:pt idx="13942">
                  <c:v>37319</c:v>
                </c:pt>
                <c:pt idx="13943">
                  <c:v>37320</c:v>
                </c:pt>
                <c:pt idx="13944">
                  <c:v>37321</c:v>
                </c:pt>
                <c:pt idx="13945">
                  <c:v>37322</c:v>
                </c:pt>
                <c:pt idx="13946">
                  <c:v>37323</c:v>
                </c:pt>
                <c:pt idx="13947">
                  <c:v>37324</c:v>
                </c:pt>
                <c:pt idx="13948">
                  <c:v>37325</c:v>
                </c:pt>
                <c:pt idx="13949">
                  <c:v>37326</c:v>
                </c:pt>
                <c:pt idx="13950">
                  <c:v>37327</c:v>
                </c:pt>
                <c:pt idx="13951">
                  <c:v>37328</c:v>
                </c:pt>
                <c:pt idx="13952">
                  <c:v>37329</c:v>
                </c:pt>
                <c:pt idx="13953">
                  <c:v>37330</c:v>
                </c:pt>
                <c:pt idx="13954">
                  <c:v>37331</c:v>
                </c:pt>
                <c:pt idx="13955">
                  <c:v>37332</c:v>
                </c:pt>
                <c:pt idx="13956">
                  <c:v>37333</c:v>
                </c:pt>
                <c:pt idx="13957">
                  <c:v>37334</c:v>
                </c:pt>
                <c:pt idx="13958">
                  <c:v>37335</c:v>
                </c:pt>
                <c:pt idx="13959">
                  <c:v>37336</c:v>
                </c:pt>
                <c:pt idx="13960">
                  <c:v>37337</c:v>
                </c:pt>
                <c:pt idx="13961">
                  <c:v>37338</c:v>
                </c:pt>
                <c:pt idx="13962">
                  <c:v>37339</c:v>
                </c:pt>
                <c:pt idx="13963">
                  <c:v>37340</c:v>
                </c:pt>
                <c:pt idx="13964">
                  <c:v>37341</c:v>
                </c:pt>
                <c:pt idx="13965">
                  <c:v>37342</c:v>
                </c:pt>
                <c:pt idx="13966">
                  <c:v>37343</c:v>
                </c:pt>
                <c:pt idx="13967">
                  <c:v>37344</c:v>
                </c:pt>
                <c:pt idx="13968">
                  <c:v>37345</c:v>
                </c:pt>
                <c:pt idx="13969">
                  <c:v>37346</c:v>
                </c:pt>
                <c:pt idx="13970">
                  <c:v>37347</c:v>
                </c:pt>
                <c:pt idx="13971">
                  <c:v>37348</c:v>
                </c:pt>
                <c:pt idx="13972">
                  <c:v>37349</c:v>
                </c:pt>
                <c:pt idx="13973">
                  <c:v>37350</c:v>
                </c:pt>
                <c:pt idx="13974">
                  <c:v>37351</c:v>
                </c:pt>
                <c:pt idx="13975">
                  <c:v>37352</c:v>
                </c:pt>
                <c:pt idx="13976">
                  <c:v>37353</c:v>
                </c:pt>
                <c:pt idx="13977">
                  <c:v>37354</c:v>
                </c:pt>
                <c:pt idx="13978">
                  <c:v>37355</c:v>
                </c:pt>
                <c:pt idx="13979">
                  <c:v>37356</c:v>
                </c:pt>
                <c:pt idx="13980">
                  <c:v>37357</c:v>
                </c:pt>
                <c:pt idx="13981">
                  <c:v>37358</c:v>
                </c:pt>
                <c:pt idx="13982">
                  <c:v>37359</c:v>
                </c:pt>
                <c:pt idx="13983">
                  <c:v>37360</c:v>
                </c:pt>
                <c:pt idx="13984">
                  <c:v>37361</c:v>
                </c:pt>
                <c:pt idx="13985">
                  <c:v>37362</c:v>
                </c:pt>
                <c:pt idx="13986">
                  <c:v>37363</c:v>
                </c:pt>
                <c:pt idx="13987">
                  <c:v>37364</c:v>
                </c:pt>
                <c:pt idx="13988">
                  <c:v>37365</c:v>
                </c:pt>
                <c:pt idx="13989">
                  <c:v>37366</c:v>
                </c:pt>
                <c:pt idx="13990">
                  <c:v>37367</c:v>
                </c:pt>
                <c:pt idx="13991">
                  <c:v>37368</c:v>
                </c:pt>
                <c:pt idx="13992">
                  <c:v>37369</c:v>
                </c:pt>
                <c:pt idx="13993">
                  <c:v>37370</c:v>
                </c:pt>
                <c:pt idx="13994">
                  <c:v>37371</c:v>
                </c:pt>
                <c:pt idx="13995">
                  <c:v>37372</c:v>
                </c:pt>
                <c:pt idx="13996">
                  <c:v>37373</c:v>
                </c:pt>
                <c:pt idx="13997">
                  <c:v>37374</c:v>
                </c:pt>
                <c:pt idx="13998">
                  <c:v>37375</c:v>
                </c:pt>
                <c:pt idx="13999">
                  <c:v>37376</c:v>
                </c:pt>
                <c:pt idx="14000">
                  <c:v>37377</c:v>
                </c:pt>
                <c:pt idx="14001">
                  <c:v>37378</c:v>
                </c:pt>
                <c:pt idx="14002">
                  <c:v>37379</c:v>
                </c:pt>
                <c:pt idx="14003">
                  <c:v>37380</c:v>
                </c:pt>
                <c:pt idx="14004">
                  <c:v>37381</c:v>
                </c:pt>
                <c:pt idx="14005">
                  <c:v>37382</c:v>
                </c:pt>
                <c:pt idx="14006">
                  <c:v>37383</c:v>
                </c:pt>
                <c:pt idx="14007">
                  <c:v>37384</c:v>
                </c:pt>
                <c:pt idx="14008">
                  <c:v>37385</c:v>
                </c:pt>
                <c:pt idx="14009">
                  <c:v>37386</c:v>
                </c:pt>
                <c:pt idx="14010">
                  <c:v>37387</c:v>
                </c:pt>
                <c:pt idx="14011">
                  <c:v>37388</c:v>
                </c:pt>
                <c:pt idx="14012">
                  <c:v>37389</c:v>
                </c:pt>
                <c:pt idx="14013">
                  <c:v>37390</c:v>
                </c:pt>
                <c:pt idx="14014">
                  <c:v>37391</c:v>
                </c:pt>
                <c:pt idx="14015">
                  <c:v>37392</c:v>
                </c:pt>
                <c:pt idx="14016">
                  <c:v>37393</c:v>
                </c:pt>
                <c:pt idx="14017">
                  <c:v>37394</c:v>
                </c:pt>
                <c:pt idx="14018">
                  <c:v>37395</c:v>
                </c:pt>
                <c:pt idx="14019">
                  <c:v>37396</c:v>
                </c:pt>
                <c:pt idx="14020">
                  <c:v>37397</c:v>
                </c:pt>
                <c:pt idx="14021">
                  <c:v>37398</c:v>
                </c:pt>
                <c:pt idx="14022">
                  <c:v>37399</c:v>
                </c:pt>
                <c:pt idx="14023">
                  <c:v>37400</c:v>
                </c:pt>
                <c:pt idx="14024">
                  <c:v>37401</c:v>
                </c:pt>
                <c:pt idx="14025">
                  <c:v>37402</c:v>
                </c:pt>
                <c:pt idx="14026">
                  <c:v>37403</c:v>
                </c:pt>
                <c:pt idx="14027">
                  <c:v>37404</c:v>
                </c:pt>
                <c:pt idx="14028">
                  <c:v>37405</c:v>
                </c:pt>
                <c:pt idx="14029">
                  <c:v>37406</c:v>
                </c:pt>
                <c:pt idx="14030">
                  <c:v>37407</c:v>
                </c:pt>
                <c:pt idx="14031">
                  <c:v>37408</c:v>
                </c:pt>
                <c:pt idx="14032">
                  <c:v>37409</c:v>
                </c:pt>
                <c:pt idx="14033">
                  <c:v>37410</c:v>
                </c:pt>
                <c:pt idx="14034">
                  <c:v>37411</c:v>
                </c:pt>
                <c:pt idx="14035">
                  <c:v>37412</c:v>
                </c:pt>
                <c:pt idx="14036">
                  <c:v>37413</c:v>
                </c:pt>
                <c:pt idx="14037">
                  <c:v>37414</c:v>
                </c:pt>
                <c:pt idx="14038">
                  <c:v>37415</c:v>
                </c:pt>
                <c:pt idx="14039">
                  <c:v>37416</c:v>
                </c:pt>
                <c:pt idx="14040">
                  <c:v>37417</c:v>
                </c:pt>
                <c:pt idx="14041">
                  <c:v>37418</c:v>
                </c:pt>
                <c:pt idx="14042">
                  <c:v>37419</c:v>
                </c:pt>
                <c:pt idx="14043">
                  <c:v>37420</c:v>
                </c:pt>
                <c:pt idx="14044">
                  <c:v>37421</c:v>
                </c:pt>
                <c:pt idx="14045">
                  <c:v>37422</c:v>
                </c:pt>
                <c:pt idx="14046">
                  <c:v>37423</c:v>
                </c:pt>
                <c:pt idx="14047">
                  <c:v>37424</c:v>
                </c:pt>
                <c:pt idx="14048">
                  <c:v>37425</c:v>
                </c:pt>
                <c:pt idx="14049">
                  <c:v>37426</c:v>
                </c:pt>
                <c:pt idx="14050">
                  <c:v>37427</c:v>
                </c:pt>
                <c:pt idx="14051">
                  <c:v>37428</c:v>
                </c:pt>
                <c:pt idx="14052">
                  <c:v>37429</c:v>
                </c:pt>
                <c:pt idx="14053">
                  <c:v>37430</c:v>
                </c:pt>
                <c:pt idx="14054">
                  <c:v>37431</c:v>
                </c:pt>
                <c:pt idx="14055">
                  <c:v>37432</c:v>
                </c:pt>
                <c:pt idx="14056">
                  <c:v>37433</c:v>
                </c:pt>
                <c:pt idx="14057">
                  <c:v>37434</c:v>
                </c:pt>
                <c:pt idx="14058">
                  <c:v>37435</c:v>
                </c:pt>
                <c:pt idx="14059">
                  <c:v>37436</c:v>
                </c:pt>
                <c:pt idx="14060">
                  <c:v>37437</c:v>
                </c:pt>
                <c:pt idx="14061">
                  <c:v>37438</c:v>
                </c:pt>
                <c:pt idx="14062">
                  <c:v>37439</c:v>
                </c:pt>
                <c:pt idx="14063">
                  <c:v>37440</c:v>
                </c:pt>
                <c:pt idx="14064">
                  <c:v>37441</c:v>
                </c:pt>
                <c:pt idx="14065">
                  <c:v>37442</c:v>
                </c:pt>
                <c:pt idx="14066">
                  <c:v>37443</c:v>
                </c:pt>
                <c:pt idx="14067">
                  <c:v>37444</c:v>
                </c:pt>
                <c:pt idx="14068">
                  <c:v>37445</c:v>
                </c:pt>
                <c:pt idx="14069">
                  <c:v>37446</c:v>
                </c:pt>
                <c:pt idx="14070">
                  <c:v>37447</c:v>
                </c:pt>
                <c:pt idx="14071">
                  <c:v>37448</c:v>
                </c:pt>
                <c:pt idx="14072">
                  <c:v>37449</c:v>
                </c:pt>
                <c:pt idx="14073">
                  <c:v>37450</c:v>
                </c:pt>
                <c:pt idx="14074">
                  <c:v>37451</c:v>
                </c:pt>
                <c:pt idx="14075">
                  <c:v>37452</c:v>
                </c:pt>
                <c:pt idx="14076">
                  <c:v>37453</c:v>
                </c:pt>
                <c:pt idx="14077">
                  <c:v>37454</c:v>
                </c:pt>
                <c:pt idx="14078">
                  <c:v>37455</c:v>
                </c:pt>
                <c:pt idx="14079">
                  <c:v>37456</c:v>
                </c:pt>
                <c:pt idx="14080">
                  <c:v>37457</c:v>
                </c:pt>
                <c:pt idx="14081">
                  <c:v>37458</c:v>
                </c:pt>
                <c:pt idx="14082">
                  <c:v>37459</c:v>
                </c:pt>
                <c:pt idx="14083">
                  <c:v>37460</c:v>
                </c:pt>
                <c:pt idx="14084">
                  <c:v>37461</c:v>
                </c:pt>
                <c:pt idx="14085">
                  <c:v>37462</c:v>
                </c:pt>
                <c:pt idx="14086">
                  <c:v>37463</c:v>
                </c:pt>
                <c:pt idx="14087">
                  <c:v>37464</c:v>
                </c:pt>
                <c:pt idx="14088">
                  <c:v>37465</c:v>
                </c:pt>
                <c:pt idx="14089">
                  <c:v>37466</c:v>
                </c:pt>
                <c:pt idx="14090">
                  <c:v>37467</c:v>
                </c:pt>
                <c:pt idx="14091">
                  <c:v>37468</c:v>
                </c:pt>
                <c:pt idx="14092">
                  <c:v>37469</c:v>
                </c:pt>
                <c:pt idx="14093">
                  <c:v>37470</c:v>
                </c:pt>
                <c:pt idx="14094">
                  <c:v>37471</c:v>
                </c:pt>
                <c:pt idx="14095">
                  <c:v>37472</c:v>
                </c:pt>
                <c:pt idx="14096">
                  <c:v>37473</c:v>
                </c:pt>
                <c:pt idx="14097">
                  <c:v>37474</c:v>
                </c:pt>
                <c:pt idx="14098">
                  <c:v>37475</c:v>
                </c:pt>
                <c:pt idx="14099">
                  <c:v>37476</c:v>
                </c:pt>
                <c:pt idx="14100">
                  <c:v>37477</c:v>
                </c:pt>
                <c:pt idx="14101">
                  <c:v>37478</c:v>
                </c:pt>
                <c:pt idx="14102">
                  <c:v>37479</c:v>
                </c:pt>
                <c:pt idx="14103">
                  <c:v>37480</c:v>
                </c:pt>
                <c:pt idx="14104">
                  <c:v>37481</c:v>
                </c:pt>
                <c:pt idx="14105">
                  <c:v>37482</c:v>
                </c:pt>
                <c:pt idx="14106">
                  <c:v>37483</c:v>
                </c:pt>
                <c:pt idx="14107">
                  <c:v>37484</c:v>
                </c:pt>
                <c:pt idx="14108">
                  <c:v>37485</c:v>
                </c:pt>
                <c:pt idx="14109">
                  <c:v>37486</c:v>
                </c:pt>
                <c:pt idx="14110">
                  <c:v>37487</c:v>
                </c:pt>
                <c:pt idx="14111">
                  <c:v>37488</c:v>
                </c:pt>
                <c:pt idx="14112">
                  <c:v>37489</c:v>
                </c:pt>
                <c:pt idx="14113">
                  <c:v>37490</c:v>
                </c:pt>
                <c:pt idx="14114">
                  <c:v>37491</c:v>
                </c:pt>
                <c:pt idx="14115">
                  <c:v>37492</c:v>
                </c:pt>
                <c:pt idx="14116">
                  <c:v>37493</c:v>
                </c:pt>
                <c:pt idx="14117">
                  <c:v>37494</c:v>
                </c:pt>
                <c:pt idx="14118">
                  <c:v>37495</c:v>
                </c:pt>
                <c:pt idx="14119">
                  <c:v>37496</c:v>
                </c:pt>
                <c:pt idx="14120">
                  <c:v>37497</c:v>
                </c:pt>
                <c:pt idx="14121">
                  <c:v>37498</c:v>
                </c:pt>
                <c:pt idx="14122">
                  <c:v>37499</c:v>
                </c:pt>
                <c:pt idx="14123">
                  <c:v>37500</c:v>
                </c:pt>
                <c:pt idx="14124">
                  <c:v>37501</c:v>
                </c:pt>
                <c:pt idx="14125">
                  <c:v>37502</c:v>
                </c:pt>
                <c:pt idx="14126">
                  <c:v>37503</c:v>
                </c:pt>
                <c:pt idx="14127">
                  <c:v>37504</c:v>
                </c:pt>
                <c:pt idx="14128">
                  <c:v>37505</c:v>
                </c:pt>
                <c:pt idx="14129">
                  <c:v>37506</c:v>
                </c:pt>
                <c:pt idx="14130">
                  <c:v>37507</c:v>
                </c:pt>
                <c:pt idx="14131">
                  <c:v>37508</c:v>
                </c:pt>
                <c:pt idx="14132">
                  <c:v>37509</c:v>
                </c:pt>
                <c:pt idx="14133">
                  <c:v>37510</c:v>
                </c:pt>
                <c:pt idx="14134">
                  <c:v>37511</c:v>
                </c:pt>
                <c:pt idx="14135">
                  <c:v>37512</c:v>
                </c:pt>
                <c:pt idx="14136">
                  <c:v>37513</c:v>
                </c:pt>
                <c:pt idx="14137">
                  <c:v>37514</c:v>
                </c:pt>
                <c:pt idx="14138">
                  <c:v>37515</c:v>
                </c:pt>
                <c:pt idx="14139">
                  <c:v>37516</c:v>
                </c:pt>
                <c:pt idx="14140">
                  <c:v>37517</c:v>
                </c:pt>
                <c:pt idx="14141">
                  <c:v>37518</c:v>
                </c:pt>
                <c:pt idx="14142">
                  <c:v>37519</c:v>
                </c:pt>
                <c:pt idx="14143">
                  <c:v>37520</c:v>
                </c:pt>
                <c:pt idx="14144">
                  <c:v>37521</c:v>
                </c:pt>
                <c:pt idx="14145">
                  <c:v>37522</c:v>
                </c:pt>
                <c:pt idx="14146">
                  <c:v>37523</c:v>
                </c:pt>
                <c:pt idx="14147">
                  <c:v>37524</c:v>
                </c:pt>
                <c:pt idx="14148">
                  <c:v>37525</c:v>
                </c:pt>
                <c:pt idx="14149">
                  <c:v>37526</c:v>
                </c:pt>
                <c:pt idx="14150">
                  <c:v>37527</c:v>
                </c:pt>
                <c:pt idx="14151">
                  <c:v>37528</c:v>
                </c:pt>
                <c:pt idx="14152">
                  <c:v>37529</c:v>
                </c:pt>
                <c:pt idx="14153">
                  <c:v>37530</c:v>
                </c:pt>
                <c:pt idx="14154">
                  <c:v>37531</c:v>
                </c:pt>
                <c:pt idx="14155">
                  <c:v>37532</c:v>
                </c:pt>
                <c:pt idx="14156">
                  <c:v>37533</c:v>
                </c:pt>
                <c:pt idx="14157">
                  <c:v>37534</c:v>
                </c:pt>
                <c:pt idx="14158">
                  <c:v>37535</c:v>
                </c:pt>
                <c:pt idx="14159">
                  <c:v>37536</c:v>
                </c:pt>
                <c:pt idx="14160">
                  <c:v>37537</c:v>
                </c:pt>
                <c:pt idx="14161">
                  <c:v>37538</c:v>
                </c:pt>
                <c:pt idx="14162">
                  <c:v>37539</c:v>
                </c:pt>
                <c:pt idx="14163">
                  <c:v>37540</c:v>
                </c:pt>
                <c:pt idx="14164">
                  <c:v>37541</c:v>
                </c:pt>
                <c:pt idx="14165">
                  <c:v>37542</c:v>
                </c:pt>
                <c:pt idx="14166">
                  <c:v>37543</c:v>
                </c:pt>
                <c:pt idx="14167">
                  <c:v>37544</c:v>
                </c:pt>
                <c:pt idx="14168">
                  <c:v>37545</c:v>
                </c:pt>
                <c:pt idx="14169">
                  <c:v>37546</c:v>
                </c:pt>
                <c:pt idx="14170">
                  <c:v>37547</c:v>
                </c:pt>
                <c:pt idx="14171">
                  <c:v>37548</c:v>
                </c:pt>
                <c:pt idx="14172">
                  <c:v>37549</c:v>
                </c:pt>
                <c:pt idx="14173">
                  <c:v>37550</c:v>
                </c:pt>
                <c:pt idx="14174">
                  <c:v>37551</c:v>
                </c:pt>
                <c:pt idx="14175">
                  <c:v>37552</c:v>
                </c:pt>
                <c:pt idx="14176">
                  <c:v>37553</c:v>
                </c:pt>
                <c:pt idx="14177">
                  <c:v>37554</c:v>
                </c:pt>
                <c:pt idx="14178">
                  <c:v>37555</c:v>
                </c:pt>
                <c:pt idx="14179">
                  <c:v>37556</c:v>
                </c:pt>
                <c:pt idx="14180">
                  <c:v>37557</c:v>
                </c:pt>
                <c:pt idx="14181">
                  <c:v>37558</c:v>
                </c:pt>
                <c:pt idx="14182">
                  <c:v>37559</c:v>
                </c:pt>
                <c:pt idx="14183">
                  <c:v>37560</c:v>
                </c:pt>
                <c:pt idx="14184">
                  <c:v>37561</c:v>
                </c:pt>
                <c:pt idx="14185">
                  <c:v>37562</c:v>
                </c:pt>
                <c:pt idx="14186">
                  <c:v>37563</c:v>
                </c:pt>
                <c:pt idx="14187">
                  <c:v>37564</c:v>
                </c:pt>
                <c:pt idx="14188">
                  <c:v>37565</c:v>
                </c:pt>
                <c:pt idx="14189">
                  <c:v>37566</c:v>
                </c:pt>
                <c:pt idx="14190">
                  <c:v>37567</c:v>
                </c:pt>
                <c:pt idx="14191">
                  <c:v>37568</c:v>
                </c:pt>
                <c:pt idx="14192">
                  <c:v>37569</c:v>
                </c:pt>
                <c:pt idx="14193">
                  <c:v>37570</c:v>
                </c:pt>
                <c:pt idx="14194">
                  <c:v>37571</c:v>
                </c:pt>
                <c:pt idx="14195">
                  <c:v>37572</c:v>
                </c:pt>
                <c:pt idx="14196">
                  <c:v>37573</c:v>
                </c:pt>
                <c:pt idx="14197">
                  <c:v>37574</c:v>
                </c:pt>
                <c:pt idx="14198">
                  <c:v>37575</c:v>
                </c:pt>
                <c:pt idx="14199">
                  <c:v>37576</c:v>
                </c:pt>
                <c:pt idx="14200">
                  <c:v>37577</c:v>
                </c:pt>
                <c:pt idx="14201">
                  <c:v>37578</c:v>
                </c:pt>
                <c:pt idx="14202">
                  <c:v>37579</c:v>
                </c:pt>
                <c:pt idx="14203">
                  <c:v>37580</c:v>
                </c:pt>
                <c:pt idx="14204">
                  <c:v>37581</c:v>
                </c:pt>
                <c:pt idx="14205">
                  <c:v>37582</c:v>
                </c:pt>
                <c:pt idx="14206">
                  <c:v>37583</c:v>
                </c:pt>
                <c:pt idx="14207">
                  <c:v>37584</c:v>
                </c:pt>
                <c:pt idx="14208">
                  <c:v>37585</c:v>
                </c:pt>
                <c:pt idx="14209">
                  <c:v>37586</c:v>
                </c:pt>
                <c:pt idx="14210">
                  <c:v>37587</c:v>
                </c:pt>
                <c:pt idx="14211">
                  <c:v>37588</c:v>
                </c:pt>
                <c:pt idx="14212">
                  <c:v>37589</c:v>
                </c:pt>
                <c:pt idx="14213">
                  <c:v>37590</c:v>
                </c:pt>
                <c:pt idx="14214">
                  <c:v>37591</c:v>
                </c:pt>
                <c:pt idx="14215">
                  <c:v>37592</c:v>
                </c:pt>
                <c:pt idx="14216">
                  <c:v>37593</c:v>
                </c:pt>
                <c:pt idx="14217">
                  <c:v>37594</c:v>
                </c:pt>
                <c:pt idx="14218">
                  <c:v>37595</c:v>
                </c:pt>
                <c:pt idx="14219">
                  <c:v>37596</c:v>
                </c:pt>
                <c:pt idx="14220">
                  <c:v>37597</c:v>
                </c:pt>
                <c:pt idx="14221">
                  <c:v>37598</c:v>
                </c:pt>
                <c:pt idx="14222">
                  <c:v>37599</c:v>
                </c:pt>
                <c:pt idx="14223">
                  <c:v>37600</c:v>
                </c:pt>
                <c:pt idx="14224">
                  <c:v>37601</c:v>
                </c:pt>
                <c:pt idx="14225">
                  <c:v>37602</c:v>
                </c:pt>
                <c:pt idx="14226">
                  <c:v>37603</c:v>
                </c:pt>
                <c:pt idx="14227">
                  <c:v>37604</c:v>
                </c:pt>
                <c:pt idx="14228">
                  <c:v>37605</c:v>
                </c:pt>
                <c:pt idx="14229">
                  <c:v>37606</c:v>
                </c:pt>
                <c:pt idx="14230">
                  <c:v>37607</c:v>
                </c:pt>
                <c:pt idx="14231">
                  <c:v>37608</c:v>
                </c:pt>
                <c:pt idx="14232">
                  <c:v>37609</c:v>
                </c:pt>
                <c:pt idx="14233">
                  <c:v>37610</c:v>
                </c:pt>
                <c:pt idx="14234">
                  <c:v>37611</c:v>
                </c:pt>
                <c:pt idx="14235">
                  <c:v>37612</c:v>
                </c:pt>
                <c:pt idx="14236">
                  <c:v>37613</c:v>
                </c:pt>
                <c:pt idx="14237">
                  <c:v>37614</c:v>
                </c:pt>
                <c:pt idx="14238">
                  <c:v>37615</c:v>
                </c:pt>
                <c:pt idx="14239">
                  <c:v>37616</c:v>
                </c:pt>
                <c:pt idx="14240">
                  <c:v>37617</c:v>
                </c:pt>
                <c:pt idx="14241">
                  <c:v>37618</c:v>
                </c:pt>
                <c:pt idx="14242">
                  <c:v>37619</c:v>
                </c:pt>
                <c:pt idx="14243">
                  <c:v>37620</c:v>
                </c:pt>
                <c:pt idx="14244">
                  <c:v>37621</c:v>
                </c:pt>
                <c:pt idx="14245">
                  <c:v>37622</c:v>
                </c:pt>
                <c:pt idx="14246">
                  <c:v>37623</c:v>
                </c:pt>
                <c:pt idx="14247">
                  <c:v>37624</c:v>
                </c:pt>
                <c:pt idx="14248">
                  <c:v>37625</c:v>
                </c:pt>
                <c:pt idx="14249">
                  <c:v>37626</c:v>
                </c:pt>
                <c:pt idx="14250">
                  <c:v>37627</c:v>
                </c:pt>
                <c:pt idx="14251">
                  <c:v>37628</c:v>
                </c:pt>
                <c:pt idx="14252">
                  <c:v>37629</c:v>
                </c:pt>
                <c:pt idx="14253">
                  <c:v>37630</c:v>
                </c:pt>
                <c:pt idx="14254">
                  <c:v>37631</c:v>
                </c:pt>
                <c:pt idx="14255">
                  <c:v>37632</c:v>
                </c:pt>
                <c:pt idx="14256">
                  <c:v>37633</c:v>
                </c:pt>
                <c:pt idx="14257">
                  <c:v>37634</c:v>
                </c:pt>
                <c:pt idx="14258">
                  <c:v>37635</c:v>
                </c:pt>
                <c:pt idx="14259">
                  <c:v>37636</c:v>
                </c:pt>
                <c:pt idx="14260">
                  <c:v>37637</c:v>
                </c:pt>
                <c:pt idx="14261">
                  <c:v>37638</c:v>
                </c:pt>
                <c:pt idx="14262">
                  <c:v>37639</c:v>
                </c:pt>
                <c:pt idx="14263">
                  <c:v>37640</c:v>
                </c:pt>
                <c:pt idx="14264">
                  <c:v>37641</c:v>
                </c:pt>
                <c:pt idx="14265">
                  <c:v>37642</c:v>
                </c:pt>
                <c:pt idx="14266">
                  <c:v>37643</c:v>
                </c:pt>
                <c:pt idx="14267">
                  <c:v>37644</c:v>
                </c:pt>
                <c:pt idx="14268">
                  <c:v>37645</c:v>
                </c:pt>
                <c:pt idx="14269">
                  <c:v>37646</c:v>
                </c:pt>
                <c:pt idx="14270">
                  <c:v>37647</c:v>
                </c:pt>
                <c:pt idx="14271">
                  <c:v>37648</c:v>
                </c:pt>
                <c:pt idx="14272">
                  <c:v>37649</c:v>
                </c:pt>
                <c:pt idx="14273">
                  <c:v>37650</c:v>
                </c:pt>
                <c:pt idx="14274">
                  <c:v>37651</c:v>
                </c:pt>
                <c:pt idx="14275">
                  <c:v>37652</c:v>
                </c:pt>
                <c:pt idx="14276">
                  <c:v>37653</c:v>
                </c:pt>
                <c:pt idx="14277">
                  <c:v>37654</c:v>
                </c:pt>
                <c:pt idx="14278">
                  <c:v>37655</c:v>
                </c:pt>
                <c:pt idx="14279">
                  <c:v>37656</c:v>
                </c:pt>
                <c:pt idx="14280">
                  <c:v>37657</c:v>
                </c:pt>
                <c:pt idx="14281">
                  <c:v>37658</c:v>
                </c:pt>
                <c:pt idx="14282">
                  <c:v>37659</c:v>
                </c:pt>
                <c:pt idx="14283">
                  <c:v>37660</c:v>
                </c:pt>
                <c:pt idx="14284">
                  <c:v>37661</c:v>
                </c:pt>
                <c:pt idx="14285">
                  <c:v>37662</c:v>
                </c:pt>
                <c:pt idx="14286">
                  <c:v>37663</c:v>
                </c:pt>
                <c:pt idx="14287">
                  <c:v>37664</c:v>
                </c:pt>
                <c:pt idx="14288">
                  <c:v>37665</c:v>
                </c:pt>
                <c:pt idx="14289">
                  <c:v>37666</c:v>
                </c:pt>
                <c:pt idx="14290">
                  <c:v>37667</c:v>
                </c:pt>
                <c:pt idx="14291">
                  <c:v>37668</c:v>
                </c:pt>
                <c:pt idx="14292">
                  <c:v>37669</c:v>
                </c:pt>
                <c:pt idx="14293">
                  <c:v>37670</c:v>
                </c:pt>
                <c:pt idx="14294">
                  <c:v>37671</c:v>
                </c:pt>
                <c:pt idx="14295">
                  <c:v>37672</c:v>
                </c:pt>
                <c:pt idx="14296">
                  <c:v>37673</c:v>
                </c:pt>
                <c:pt idx="14297">
                  <c:v>37674</c:v>
                </c:pt>
                <c:pt idx="14298">
                  <c:v>37675</c:v>
                </c:pt>
                <c:pt idx="14299">
                  <c:v>37676</c:v>
                </c:pt>
                <c:pt idx="14300">
                  <c:v>37677</c:v>
                </c:pt>
                <c:pt idx="14301">
                  <c:v>37678</c:v>
                </c:pt>
                <c:pt idx="14302">
                  <c:v>37679</c:v>
                </c:pt>
                <c:pt idx="14303">
                  <c:v>37680</c:v>
                </c:pt>
                <c:pt idx="14304">
                  <c:v>37681</c:v>
                </c:pt>
                <c:pt idx="14305">
                  <c:v>37682</c:v>
                </c:pt>
                <c:pt idx="14306">
                  <c:v>37683</c:v>
                </c:pt>
                <c:pt idx="14307">
                  <c:v>37684</c:v>
                </c:pt>
                <c:pt idx="14308">
                  <c:v>37685</c:v>
                </c:pt>
                <c:pt idx="14309">
                  <c:v>37686</c:v>
                </c:pt>
                <c:pt idx="14310">
                  <c:v>37687</c:v>
                </c:pt>
                <c:pt idx="14311">
                  <c:v>37688</c:v>
                </c:pt>
                <c:pt idx="14312">
                  <c:v>37689</c:v>
                </c:pt>
                <c:pt idx="14313">
                  <c:v>37690</c:v>
                </c:pt>
                <c:pt idx="14314">
                  <c:v>37691</c:v>
                </c:pt>
                <c:pt idx="14315">
                  <c:v>37692</c:v>
                </c:pt>
                <c:pt idx="14316">
                  <c:v>37693</c:v>
                </c:pt>
                <c:pt idx="14317">
                  <c:v>37694</c:v>
                </c:pt>
                <c:pt idx="14318">
                  <c:v>37695</c:v>
                </c:pt>
                <c:pt idx="14319">
                  <c:v>37696</c:v>
                </c:pt>
                <c:pt idx="14320">
                  <c:v>37697</c:v>
                </c:pt>
                <c:pt idx="14321">
                  <c:v>37698</c:v>
                </c:pt>
                <c:pt idx="14322">
                  <c:v>37699</c:v>
                </c:pt>
                <c:pt idx="14323">
                  <c:v>37700</c:v>
                </c:pt>
                <c:pt idx="14324">
                  <c:v>37701</c:v>
                </c:pt>
                <c:pt idx="14325">
                  <c:v>37702</c:v>
                </c:pt>
                <c:pt idx="14326">
                  <c:v>37703</c:v>
                </c:pt>
                <c:pt idx="14327">
                  <c:v>37704</c:v>
                </c:pt>
                <c:pt idx="14328">
                  <c:v>37705</c:v>
                </c:pt>
                <c:pt idx="14329">
                  <c:v>37706</c:v>
                </c:pt>
                <c:pt idx="14330">
                  <c:v>37707</c:v>
                </c:pt>
                <c:pt idx="14331">
                  <c:v>37708</c:v>
                </c:pt>
                <c:pt idx="14332">
                  <c:v>37709</c:v>
                </c:pt>
                <c:pt idx="14333">
                  <c:v>37710</c:v>
                </c:pt>
                <c:pt idx="14334">
                  <c:v>37711</c:v>
                </c:pt>
                <c:pt idx="14335">
                  <c:v>37712</c:v>
                </c:pt>
                <c:pt idx="14336">
                  <c:v>37713</c:v>
                </c:pt>
                <c:pt idx="14337">
                  <c:v>37714</c:v>
                </c:pt>
                <c:pt idx="14338">
                  <c:v>37715</c:v>
                </c:pt>
                <c:pt idx="14339">
                  <c:v>37716</c:v>
                </c:pt>
                <c:pt idx="14340">
                  <c:v>37717</c:v>
                </c:pt>
                <c:pt idx="14341">
                  <c:v>37718</c:v>
                </c:pt>
                <c:pt idx="14342">
                  <c:v>37719</c:v>
                </c:pt>
                <c:pt idx="14343">
                  <c:v>37720</c:v>
                </c:pt>
                <c:pt idx="14344">
                  <c:v>37721</c:v>
                </c:pt>
                <c:pt idx="14345">
                  <c:v>37722</c:v>
                </c:pt>
                <c:pt idx="14346">
                  <c:v>37723</c:v>
                </c:pt>
                <c:pt idx="14347">
                  <c:v>37724</c:v>
                </c:pt>
                <c:pt idx="14348">
                  <c:v>37725</c:v>
                </c:pt>
                <c:pt idx="14349">
                  <c:v>37726</c:v>
                </c:pt>
                <c:pt idx="14350">
                  <c:v>37727</c:v>
                </c:pt>
                <c:pt idx="14351">
                  <c:v>37728</c:v>
                </c:pt>
                <c:pt idx="14352">
                  <c:v>37729</c:v>
                </c:pt>
                <c:pt idx="14353">
                  <c:v>37730</c:v>
                </c:pt>
                <c:pt idx="14354">
                  <c:v>37731</c:v>
                </c:pt>
                <c:pt idx="14355">
                  <c:v>37732</c:v>
                </c:pt>
                <c:pt idx="14356">
                  <c:v>37733</c:v>
                </c:pt>
                <c:pt idx="14357">
                  <c:v>37734</c:v>
                </c:pt>
                <c:pt idx="14358">
                  <c:v>37735</c:v>
                </c:pt>
                <c:pt idx="14359">
                  <c:v>37736</c:v>
                </c:pt>
                <c:pt idx="14360">
                  <c:v>37737</c:v>
                </c:pt>
                <c:pt idx="14361">
                  <c:v>37738</c:v>
                </c:pt>
                <c:pt idx="14362">
                  <c:v>37739</c:v>
                </c:pt>
                <c:pt idx="14363">
                  <c:v>37740</c:v>
                </c:pt>
                <c:pt idx="14364">
                  <c:v>37741</c:v>
                </c:pt>
                <c:pt idx="14365">
                  <c:v>37742</c:v>
                </c:pt>
                <c:pt idx="14366">
                  <c:v>37743</c:v>
                </c:pt>
                <c:pt idx="14367">
                  <c:v>37744</c:v>
                </c:pt>
                <c:pt idx="14368">
                  <c:v>37745</c:v>
                </c:pt>
                <c:pt idx="14369">
                  <c:v>37746</c:v>
                </c:pt>
                <c:pt idx="14370">
                  <c:v>37747</c:v>
                </c:pt>
                <c:pt idx="14371">
                  <c:v>37748</c:v>
                </c:pt>
                <c:pt idx="14372">
                  <c:v>37749</c:v>
                </c:pt>
                <c:pt idx="14373">
                  <c:v>37750</c:v>
                </c:pt>
                <c:pt idx="14374">
                  <c:v>37751</c:v>
                </c:pt>
                <c:pt idx="14375">
                  <c:v>37752</c:v>
                </c:pt>
                <c:pt idx="14376">
                  <c:v>37753</c:v>
                </c:pt>
                <c:pt idx="14377">
                  <c:v>37754</c:v>
                </c:pt>
                <c:pt idx="14378">
                  <c:v>37755</c:v>
                </c:pt>
                <c:pt idx="14379">
                  <c:v>37756</c:v>
                </c:pt>
                <c:pt idx="14380">
                  <c:v>37757</c:v>
                </c:pt>
                <c:pt idx="14381">
                  <c:v>37758</c:v>
                </c:pt>
                <c:pt idx="14382">
                  <c:v>37759</c:v>
                </c:pt>
                <c:pt idx="14383">
                  <c:v>37760</c:v>
                </c:pt>
                <c:pt idx="14384">
                  <c:v>37761</c:v>
                </c:pt>
                <c:pt idx="14385">
                  <c:v>37762</c:v>
                </c:pt>
                <c:pt idx="14386">
                  <c:v>37763</c:v>
                </c:pt>
                <c:pt idx="14387">
                  <c:v>37764</c:v>
                </c:pt>
                <c:pt idx="14388">
                  <c:v>37765</c:v>
                </c:pt>
                <c:pt idx="14389">
                  <c:v>37766</c:v>
                </c:pt>
                <c:pt idx="14390">
                  <c:v>37767</c:v>
                </c:pt>
                <c:pt idx="14391">
                  <c:v>37768</c:v>
                </c:pt>
                <c:pt idx="14392">
                  <c:v>37769</c:v>
                </c:pt>
                <c:pt idx="14393">
                  <c:v>37770</c:v>
                </c:pt>
                <c:pt idx="14394">
                  <c:v>37771</c:v>
                </c:pt>
                <c:pt idx="14395">
                  <c:v>37772</c:v>
                </c:pt>
                <c:pt idx="14396">
                  <c:v>37773</c:v>
                </c:pt>
                <c:pt idx="14397">
                  <c:v>37774</c:v>
                </c:pt>
                <c:pt idx="14398">
                  <c:v>37775</c:v>
                </c:pt>
                <c:pt idx="14399">
                  <c:v>37776</c:v>
                </c:pt>
                <c:pt idx="14400">
                  <c:v>37777</c:v>
                </c:pt>
                <c:pt idx="14401">
                  <c:v>37778</c:v>
                </c:pt>
                <c:pt idx="14402">
                  <c:v>37779</c:v>
                </c:pt>
                <c:pt idx="14403">
                  <c:v>37780</c:v>
                </c:pt>
                <c:pt idx="14404">
                  <c:v>37781</c:v>
                </c:pt>
                <c:pt idx="14405">
                  <c:v>37782</c:v>
                </c:pt>
                <c:pt idx="14406">
                  <c:v>37783</c:v>
                </c:pt>
                <c:pt idx="14407">
                  <c:v>37784</c:v>
                </c:pt>
                <c:pt idx="14408">
                  <c:v>37785</c:v>
                </c:pt>
                <c:pt idx="14409">
                  <c:v>37786</c:v>
                </c:pt>
                <c:pt idx="14410">
                  <c:v>37787</c:v>
                </c:pt>
                <c:pt idx="14411">
                  <c:v>37788</c:v>
                </c:pt>
                <c:pt idx="14412">
                  <c:v>37789</c:v>
                </c:pt>
                <c:pt idx="14413">
                  <c:v>37790</c:v>
                </c:pt>
                <c:pt idx="14414">
                  <c:v>37791</c:v>
                </c:pt>
                <c:pt idx="14415">
                  <c:v>37792</c:v>
                </c:pt>
                <c:pt idx="14416">
                  <c:v>37793</c:v>
                </c:pt>
                <c:pt idx="14417">
                  <c:v>37794</c:v>
                </c:pt>
                <c:pt idx="14418">
                  <c:v>37795</c:v>
                </c:pt>
                <c:pt idx="14419">
                  <c:v>37796</c:v>
                </c:pt>
                <c:pt idx="14420">
                  <c:v>37797</c:v>
                </c:pt>
                <c:pt idx="14421">
                  <c:v>37798</c:v>
                </c:pt>
                <c:pt idx="14422">
                  <c:v>37799</c:v>
                </c:pt>
                <c:pt idx="14423">
                  <c:v>37800</c:v>
                </c:pt>
                <c:pt idx="14424">
                  <c:v>37801</c:v>
                </c:pt>
                <c:pt idx="14425">
                  <c:v>37802</c:v>
                </c:pt>
                <c:pt idx="14426">
                  <c:v>37803</c:v>
                </c:pt>
                <c:pt idx="14427">
                  <c:v>37804</c:v>
                </c:pt>
                <c:pt idx="14428">
                  <c:v>37805</c:v>
                </c:pt>
                <c:pt idx="14429">
                  <c:v>37806</c:v>
                </c:pt>
                <c:pt idx="14430">
                  <c:v>37807</c:v>
                </c:pt>
                <c:pt idx="14431">
                  <c:v>37808</c:v>
                </c:pt>
                <c:pt idx="14432">
                  <c:v>37809</c:v>
                </c:pt>
                <c:pt idx="14433">
                  <c:v>37810</c:v>
                </c:pt>
                <c:pt idx="14434">
                  <c:v>37811</c:v>
                </c:pt>
                <c:pt idx="14435">
                  <c:v>37812</c:v>
                </c:pt>
                <c:pt idx="14436">
                  <c:v>37813</c:v>
                </c:pt>
                <c:pt idx="14437">
                  <c:v>37814</c:v>
                </c:pt>
                <c:pt idx="14438">
                  <c:v>37815</c:v>
                </c:pt>
                <c:pt idx="14439">
                  <c:v>37816</c:v>
                </c:pt>
                <c:pt idx="14440">
                  <c:v>37817</c:v>
                </c:pt>
                <c:pt idx="14441">
                  <c:v>37818</c:v>
                </c:pt>
                <c:pt idx="14442">
                  <c:v>37819</c:v>
                </c:pt>
                <c:pt idx="14443">
                  <c:v>37820</c:v>
                </c:pt>
                <c:pt idx="14444">
                  <c:v>37821</c:v>
                </c:pt>
                <c:pt idx="14445">
                  <c:v>37822</c:v>
                </c:pt>
                <c:pt idx="14446">
                  <c:v>37823</c:v>
                </c:pt>
                <c:pt idx="14447">
                  <c:v>37824</c:v>
                </c:pt>
                <c:pt idx="14448">
                  <c:v>37825</c:v>
                </c:pt>
                <c:pt idx="14449">
                  <c:v>37826</c:v>
                </c:pt>
                <c:pt idx="14450">
                  <c:v>37827</c:v>
                </c:pt>
                <c:pt idx="14451">
                  <c:v>37828</c:v>
                </c:pt>
                <c:pt idx="14452">
                  <c:v>37829</c:v>
                </c:pt>
                <c:pt idx="14453">
                  <c:v>37830</c:v>
                </c:pt>
                <c:pt idx="14454">
                  <c:v>37831</c:v>
                </c:pt>
                <c:pt idx="14455">
                  <c:v>37832</c:v>
                </c:pt>
                <c:pt idx="14456">
                  <c:v>37833</c:v>
                </c:pt>
                <c:pt idx="14457">
                  <c:v>37834</c:v>
                </c:pt>
                <c:pt idx="14458">
                  <c:v>37835</c:v>
                </c:pt>
                <c:pt idx="14459">
                  <c:v>37836</c:v>
                </c:pt>
                <c:pt idx="14460">
                  <c:v>37837</c:v>
                </c:pt>
                <c:pt idx="14461">
                  <c:v>37838</c:v>
                </c:pt>
                <c:pt idx="14462">
                  <c:v>37839</c:v>
                </c:pt>
                <c:pt idx="14463">
                  <c:v>37840</c:v>
                </c:pt>
                <c:pt idx="14464">
                  <c:v>37841</c:v>
                </c:pt>
                <c:pt idx="14465">
                  <c:v>37842</c:v>
                </c:pt>
                <c:pt idx="14466">
                  <c:v>37843</c:v>
                </c:pt>
                <c:pt idx="14467">
                  <c:v>37844</c:v>
                </c:pt>
                <c:pt idx="14468">
                  <c:v>37845</c:v>
                </c:pt>
                <c:pt idx="14469">
                  <c:v>37846</c:v>
                </c:pt>
                <c:pt idx="14470">
                  <c:v>37847</c:v>
                </c:pt>
                <c:pt idx="14471">
                  <c:v>37848</c:v>
                </c:pt>
                <c:pt idx="14472">
                  <c:v>37849</c:v>
                </c:pt>
                <c:pt idx="14473">
                  <c:v>37850</c:v>
                </c:pt>
                <c:pt idx="14474">
                  <c:v>37851</c:v>
                </c:pt>
                <c:pt idx="14475">
                  <c:v>37852</c:v>
                </c:pt>
                <c:pt idx="14476">
                  <c:v>37853</c:v>
                </c:pt>
                <c:pt idx="14477">
                  <c:v>37854</c:v>
                </c:pt>
                <c:pt idx="14478">
                  <c:v>37855</c:v>
                </c:pt>
                <c:pt idx="14479">
                  <c:v>37856</c:v>
                </c:pt>
                <c:pt idx="14480">
                  <c:v>37857</c:v>
                </c:pt>
                <c:pt idx="14481">
                  <c:v>37858</c:v>
                </c:pt>
                <c:pt idx="14482">
                  <c:v>37859</c:v>
                </c:pt>
                <c:pt idx="14483">
                  <c:v>37860</c:v>
                </c:pt>
                <c:pt idx="14484">
                  <c:v>37861</c:v>
                </c:pt>
                <c:pt idx="14485">
                  <c:v>37862</c:v>
                </c:pt>
                <c:pt idx="14486">
                  <c:v>37863</c:v>
                </c:pt>
                <c:pt idx="14487">
                  <c:v>37864</c:v>
                </c:pt>
                <c:pt idx="14488">
                  <c:v>37865</c:v>
                </c:pt>
                <c:pt idx="14489">
                  <c:v>37866</c:v>
                </c:pt>
                <c:pt idx="14490">
                  <c:v>37867</c:v>
                </c:pt>
                <c:pt idx="14491">
                  <c:v>37868</c:v>
                </c:pt>
                <c:pt idx="14492">
                  <c:v>37869</c:v>
                </c:pt>
                <c:pt idx="14493">
                  <c:v>37870</c:v>
                </c:pt>
                <c:pt idx="14494">
                  <c:v>37871</c:v>
                </c:pt>
                <c:pt idx="14495">
                  <c:v>37872</c:v>
                </c:pt>
                <c:pt idx="14496">
                  <c:v>37873</c:v>
                </c:pt>
                <c:pt idx="14497">
                  <c:v>37874</c:v>
                </c:pt>
                <c:pt idx="14498">
                  <c:v>37875</c:v>
                </c:pt>
                <c:pt idx="14499">
                  <c:v>37876</c:v>
                </c:pt>
                <c:pt idx="14500">
                  <c:v>37877</c:v>
                </c:pt>
                <c:pt idx="14501">
                  <c:v>37878</c:v>
                </c:pt>
                <c:pt idx="14502">
                  <c:v>37879</c:v>
                </c:pt>
                <c:pt idx="14503">
                  <c:v>37880</c:v>
                </c:pt>
                <c:pt idx="14504">
                  <c:v>37881</c:v>
                </c:pt>
                <c:pt idx="14505">
                  <c:v>37882</c:v>
                </c:pt>
                <c:pt idx="14506">
                  <c:v>37883</c:v>
                </c:pt>
                <c:pt idx="14507">
                  <c:v>37884</c:v>
                </c:pt>
                <c:pt idx="14508">
                  <c:v>37885</c:v>
                </c:pt>
                <c:pt idx="14509">
                  <c:v>37886</c:v>
                </c:pt>
                <c:pt idx="14510">
                  <c:v>37887</c:v>
                </c:pt>
                <c:pt idx="14511">
                  <c:v>37888</c:v>
                </c:pt>
                <c:pt idx="14512">
                  <c:v>37889</c:v>
                </c:pt>
                <c:pt idx="14513">
                  <c:v>37890</c:v>
                </c:pt>
                <c:pt idx="14514">
                  <c:v>37891</c:v>
                </c:pt>
                <c:pt idx="14515">
                  <c:v>37892</c:v>
                </c:pt>
                <c:pt idx="14516">
                  <c:v>37893</c:v>
                </c:pt>
                <c:pt idx="14517">
                  <c:v>37894</c:v>
                </c:pt>
                <c:pt idx="14518">
                  <c:v>37895</c:v>
                </c:pt>
                <c:pt idx="14519">
                  <c:v>37896</c:v>
                </c:pt>
                <c:pt idx="14520">
                  <c:v>37897</c:v>
                </c:pt>
                <c:pt idx="14521">
                  <c:v>37898</c:v>
                </c:pt>
                <c:pt idx="14522">
                  <c:v>37899</c:v>
                </c:pt>
                <c:pt idx="14523">
                  <c:v>37900</c:v>
                </c:pt>
                <c:pt idx="14524">
                  <c:v>37901</c:v>
                </c:pt>
                <c:pt idx="14525">
                  <c:v>37902</c:v>
                </c:pt>
                <c:pt idx="14526">
                  <c:v>37903</c:v>
                </c:pt>
                <c:pt idx="14527">
                  <c:v>37904</c:v>
                </c:pt>
                <c:pt idx="14528">
                  <c:v>37905</c:v>
                </c:pt>
                <c:pt idx="14529">
                  <c:v>37906</c:v>
                </c:pt>
                <c:pt idx="14530">
                  <c:v>37907</c:v>
                </c:pt>
                <c:pt idx="14531">
                  <c:v>37908</c:v>
                </c:pt>
                <c:pt idx="14532">
                  <c:v>37909</c:v>
                </c:pt>
                <c:pt idx="14533">
                  <c:v>37910</c:v>
                </c:pt>
                <c:pt idx="14534">
                  <c:v>37911</c:v>
                </c:pt>
                <c:pt idx="14535">
                  <c:v>37912</c:v>
                </c:pt>
                <c:pt idx="14536">
                  <c:v>37913</c:v>
                </c:pt>
                <c:pt idx="14537">
                  <c:v>37914</c:v>
                </c:pt>
                <c:pt idx="14538">
                  <c:v>37915</c:v>
                </c:pt>
                <c:pt idx="14539">
                  <c:v>37916</c:v>
                </c:pt>
                <c:pt idx="14540">
                  <c:v>37917</c:v>
                </c:pt>
                <c:pt idx="14541">
                  <c:v>37918</c:v>
                </c:pt>
                <c:pt idx="14542">
                  <c:v>37919</c:v>
                </c:pt>
                <c:pt idx="14543">
                  <c:v>37920</c:v>
                </c:pt>
                <c:pt idx="14544">
                  <c:v>37921</c:v>
                </c:pt>
                <c:pt idx="14545">
                  <c:v>37922</c:v>
                </c:pt>
                <c:pt idx="14546">
                  <c:v>37923</c:v>
                </c:pt>
                <c:pt idx="14547">
                  <c:v>37924</c:v>
                </c:pt>
                <c:pt idx="14548">
                  <c:v>37925</c:v>
                </c:pt>
                <c:pt idx="14549">
                  <c:v>37926</c:v>
                </c:pt>
                <c:pt idx="14550">
                  <c:v>37927</c:v>
                </c:pt>
                <c:pt idx="14551">
                  <c:v>37928</c:v>
                </c:pt>
                <c:pt idx="14552">
                  <c:v>37929</c:v>
                </c:pt>
                <c:pt idx="14553">
                  <c:v>37930</c:v>
                </c:pt>
                <c:pt idx="14554">
                  <c:v>37931</c:v>
                </c:pt>
                <c:pt idx="14555">
                  <c:v>37932</c:v>
                </c:pt>
                <c:pt idx="14556">
                  <c:v>37933</c:v>
                </c:pt>
                <c:pt idx="14557">
                  <c:v>37934</c:v>
                </c:pt>
                <c:pt idx="14558">
                  <c:v>37935</c:v>
                </c:pt>
                <c:pt idx="14559">
                  <c:v>37936</c:v>
                </c:pt>
                <c:pt idx="14560">
                  <c:v>37937</c:v>
                </c:pt>
                <c:pt idx="14561">
                  <c:v>37938</c:v>
                </c:pt>
                <c:pt idx="14562">
                  <c:v>37939</c:v>
                </c:pt>
                <c:pt idx="14563">
                  <c:v>37940</c:v>
                </c:pt>
                <c:pt idx="14564">
                  <c:v>37941</c:v>
                </c:pt>
                <c:pt idx="14565">
                  <c:v>37942</c:v>
                </c:pt>
                <c:pt idx="14566">
                  <c:v>37943</c:v>
                </c:pt>
                <c:pt idx="14567">
                  <c:v>37944</c:v>
                </c:pt>
                <c:pt idx="14568">
                  <c:v>37945</c:v>
                </c:pt>
                <c:pt idx="14569">
                  <c:v>37946</c:v>
                </c:pt>
                <c:pt idx="14570">
                  <c:v>37947</c:v>
                </c:pt>
                <c:pt idx="14571">
                  <c:v>37948</c:v>
                </c:pt>
                <c:pt idx="14572">
                  <c:v>37949</c:v>
                </c:pt>
                <c:pt idx="14573">
                  <c:v>37950</c:v>
                </c:pt>
                <c:pt idx="14574">
                  <c:v>37951</c:v>
                </c:pt>
                <c:pt idx="14575">
                  <c:v>37952</c:v>
                </c:pt>
                <c:pt idx="14576">
                  <c:v>37953</c:v>
                </c:pt>
                <c:pt idx="14577">
                  <c:v>37954</c:v>
                </c:pt>
                <c:pt idx="14578">
                  <c:v>37955</c:v>
                </c:pt>
                <c:pt idx="14579">
                  <c:v>37956</c:v>
                </c:pt>
                <c:pt idx="14580">
                  <c:v>37957</c:v>
                </c:pt>
                <c:pt idx="14581">
                  <c:v>37958</c:v>
                </c:pt>
                <c:pt idx="14582">
                  <c:v>37959</c:v>
                </c:pt>
                <c:pt idx="14583">
                  <c:v>37960</c:v>
                </c:pt>
                <c:pt idx="14584">
                  <c:v>37961</c:v>
                </c:pt>
                <c:pt idx="14585">
                  <c:v>37962</c:v>
                </c:pt>
                <c:pt idx="14586">
                  <c:v>37963</c:v>
                </c:pt>
                <c:pt idx="14587">
                  <c:v>37964</c:v>
                </c:pt>
                <c:pt idx="14588">
                  <c:v>37965</c:v>
                </c:pt>
                <c:pt idx="14589">
                  <c:v>37966</c:v>
                </c:pt>
                <c:pt idx="14590">
                  <c:v>37967</c:v>
                </c:pt>
                <c:pt idx="14591">
                  <c:v>37968</c:v>
                </c:pt>
                <c:pt idx="14592">
                  <c:v>37969</c:v>
                </c:pt>
                <c:pt idx="14593">
                  <c:v>37970</c:v>
                </c:pt>
                <c:pt idx="14594">
                  <c:v>37971</c:v>
                </c:pt>
                <c:pt idx="14595">
                  <c:v>37972</c:v>
                </c:pt>
                <c:pt idx="14596">
                  <c:v>37973</c:v>
                </c:pt>
                <c:pt idx="14597">
                  <c:v>37974</c:v>
                </c:pt>
                <c:pt idx="14598">
                  <c:v>37975</c:v>
                </c:pt>
                <c:pt idx="14599">
                  <c:v>37976</c:v>
                </c:pt>
                <c:pt idx="14600">
                  <c:v>37977</c:v>
                </c:pt>
                <c:pt idx="14601">
                  <c:v>37978</c:v>
                </c:pt>
                <c:pt idx="14602">
                  <c:v>37979</c:v>
                </c:pt>
                <c:pt idx="14603">
                  <c:v>37980</c:v>
                </c:pt>
                <c:pt idx="14604">
                  <c:v>37981</c:v>
                </c:pt>
                <c:pt idx="14605">
                  <c:v>37982</c:v>
                </c:pt>
                <c:pt idx="14606">
                  <c:v>37983</c:v>
                </c:pt>
                <c:pt idx="14607">
                  <c:v>37984</c:v>
                </c:pt>
                <c:pt idx="14608">
                  <c:v>37985</c:v>
                </c:pt>
                <c:pt idx="14609">
                  <c:v>37986</c:v>
                </c:pt>
                <c:pt idx="14610">
                  <c:v>37987</c:v>
                </c:pt>
                <c:pt idx="14611">
                  <c:v>37988</c:v>
                </c:pt>
                <c:pt idx="14612">
                  <c:v>37989</c:v>
                </c:pt>
                <c:pt idx="14613">
                  <c:v>37990</c:v>
                </c:pt>
                <c:pt idx="14614">
                  <c:v>37991</c:v>
                </c:pt>
                <c:pt idx="14615">
                  <c:v>37992</c:v>
                </c:pt>
                <c:pt idx="14616">
                  <c:v>37993</c:v>
                </c:pt>
                <c:pt idx="14617">
                  <c:v>37994</c:v>
                </c:pt>
                <c:pt idx="14618">
                  <c:v>37995</c:v>
                </c:pt>
                <c:pt idx="14619">
                  <c:v>37996</c:v>
                </c:pt>
                <c:pt idx="14620">
                  <c:v>37997</c:v>
                </c:pt>
                <c:pt idx="14621">
                  <c:v>37998</c:v>
                </c:pt>
                <c:pt idx="14622">
                  <c:v>37999</c:v>
                </c:pt>
                <c:pt idx="14623">
                  <c:v>38000</c:v>
                </c:pt>
                <c:pt idx="14624">
                  <c:v>38001</c:v>
                </c:pt>
                <c:pt idx="14625">
                  <c:v>38002</c:v>
                </c:pt>
                <c:pt idx="14626">
                  <c:v>38003</c:v>
                </c:pt>
                <c:pt idx="14627">
                  <c:v>38004</c:v>
                </c:pt>
                <c:pt idx="14628">
                  <c:v>38005</c:v>
                </c:pt>
                <c:pt idx="14629">
                  <c:v>38006</c:v>
                </c:pt>
                <c:pt idx="14630">
                  <c:v>38007</c:v>
                </c:pt>
                <c:pt idx="14631">
                  <c:v>38008</c:v>
                </c:pt>
                <c:pt idx="14632">
                  <c:v>38009</c:v>
                </c:pt>
                <c:pt idx="14633">
                  <c:v>38010</c:v>
                </c:pt>
                <c:pt idx="14634">
                  <c:v>38011</c:v>
                </c:pt>
                <c:pt idx="14635">
                  <c:v>38012</c:v>
                </c:pt>
                <c:pt idx="14636">
                  <c:v>38013</c:v>
                </c:pt>
                <c:pt idx="14637">
                  <c:v>38014</c:v>
                </c:pt>
                <c:pt idx="14638">
                  <c:v>38015</c:v>
                </c:pt>
                <c:pt idx="14639">
                  <c:v>38016</c:v>
                </c:pt>
                <c:pt idx="14640">
                  <c:v>38017</c:v>
                </c:pt>
                <c:pt idx="14641">
                  <c:v>38018</c:v>
                </c:pt>
                <c:pt idx="14642">
                  <c:v>38019</c:v>
                </c:pt>
                <c:pt idx="14643">
                  <c:v>38020</c:v>
                </c:pt>
                <c:pt idx="14644">
                  <c:v>38021</c:v>
                </c:pt>
                <c:pt idx="14645">
                  <c:v>38022</c:v>
                </c:pt>
                <c:pt idx="14646">
                  <c:v>38023</c:v>
                </c:pt>
                <c:pt idx="14647">
                  <c:v>38024</c:v>
                </c:pt>
                <c:pt idx="14648">
                  <c:v>38025</c:v>
                </c:pt>
                <c:pt idx="14649">
                  <c:v>38026</c:v>
                </c:pt>
                <c:pt idx="14650">
                  <c:v>38027</c:v>
                </c:pt>
                <c:pt idx="14651">
                  <c:v>38028</c:v>
                </c:pt>
                <c:pt idx="14652">
                  <c:v>38029</c:v>
                </c:pt>
                <c:pt idx="14653">
                  <c:v>38030</c:v>
                </c:pt>
                <c:pt idx="14654">
                  <c:v>38031</c:v>
                </c:pt>
                <c:pt idx="14655">
                  <c:v>38032</c:v>
                </c:pt>
                <c:pt idx="14656">
                  <c:v>38033</c:v>
                </c:pt>
                <c:pt idx="14657">
                  <c:v>38034</c:v>
                </c:pt>
                <c:pt idx="14658">
                  <c:v>38035</c:v>
                </c:pt>
                <c:pt idx="14659">
                  <c:v>38036</c:v>
                </c:pt>
                <c:pt idx="14660">
                  <c:v>38037</c:v>
                </c:pt>
                <c:pt idx="14661">
                  <c:v>38038</c:v>
                </c:pt>
                <c:pt idx="14662">
                  <c:v>38039</c:v>
                </c:pt>
                <c:pt idx="14663">
                  <c:v>38040</c:v>
                </c:pt>
                <c:pt idx="14664">
                  <c:v>38041</c:v>
                </c:pt>
                <c:pt idx="14665">
                  <c:v>38042</c:v>
                </c:pt>
                <c:pt idx="14666">
                  <c:v>38043</c:v>
                </c:pt>
                <c:pt idx="14667">
                  <c:v>38044</c:v>
                </c:pt>
                <c:pt idx="14668">
                  <c:v>38045</c:v>
                </c:pt>
                <c:pt idx="14669">
                  <c:v>38046</c:v>
                </c:pt>
                <c:pt idx="14670">
                  <c:v>38047</c:v>
                </c:pt>
                <c:pt idx="14671">
                  <c:v>38048</c:v>
                </c:pt>
                <c:pt idx="14672">
                  <c:v>38049</c:v>
                </c:pt>
                <c:pt idx="14673">
                  <c:v>38050</c:v>
                </c:pt>
                <c:pt idx="14674">
                  <c:v>38051</c:v>
                </c:pt>
                <c:pt idx="14675">
                  <c:v>38052</c:v>
                </c:pt>
                <c:pt idx="14676">
                  <c:v>38053</c:v>
                </c:pt>
                <c:pt idx="14677">
                  <c:v>38054</c:v>
                </c:pt>
                <c:pt idx="14678">
                  <c:v>38055</c:v>
                </c:pt>
                <c:pt idx="14679">
                  <c:v>38056</c:v>
                </c:pt>
                <c:pt idx="14680">
                  <c:v>38057</c:v>
                </c:pt>
                <c:pt idx="14681">
                  <c:v>38058</c:v>
                </c:pt>
                <c:pt idx="14682">
                  <c:v>38059</c:v>
                </c:pt>
                <c:pt idx="14683">
                  <c:v>38060</c:v>
                </c:pt>
                <c:pt idx="14684">
                  <c:v>38061</c:v>
                </c:pt>
                <c:pt idx="14685">
                  <c:v>38062</c:v>
                </c:pt>
                <c:pt idx="14686">
                  <c:v>38063</c:v>
                </c:pt>
                <c:pt idx="14687">
                  <c:v>38064</c:v>
                </c:pt>
                <c:pt idx="14688">
                  <c:v>38065</c:v>
                </c:pt>
                <c:pt idx="14689">
                  <c:v>38066</c:v>
                </c:pt>
                <c:pt idx="14690">
                  <c:v>38067</c:v>
                </c:pt>
                <c:pt idx="14691">
                  <c:v>38068</c:v>
                </c:pt>
                <c:pt idx="14692">
                  <c:v>38069</c:v>
                </c:pt>
                <c:pt idx="14693">
                  <c:v>38070</c:v>
                </c:pt>
                <c:pt idx="14694">
                  <c:v>38071</c:v>
                </c:pt>
                <c:pt idx="14695">
                  <c:v>38072</c:v>
                </c:pt>
                <c:pt idx="14696">
                  <c:v>38073</c:v>
                </c:pt>
                <c:pt idx="14697">
                  <c:v>38074</c:v>
                </c:pt>
                <c:pt idx="14698">
                  <c:v>38075</c:v>
                </c:pt>
                <c:pt idx="14699">
                  <c:v>38076</c:v>
                </c:pt>
                <c:pt idx="14700">
                  <c:v>38077</c:v>
                </c:pt>
                <c:pt idx="14701">
                  <c:v>38078</c:v>
                </c:pt>
                <c:pt idx="14702">
                  <c:v>38079</c:v>
                </c:pt>
                <c:pt idx="14703">
                  <c:v>38080</c:v>
                </c:pt>
                <c:pt idx="14704">
                  <c:v>38081</c:v>
                </c:pt>
                <c:pt idx="14705">
                  <c:v>38082</c:v>
                </c:pt>
                <c:pt idx="14706">
                  <c:v>38083</c:v>
                </c:pt>
                <c:pt idx="14707">
                  <c:v>38084</c:v>
                </c:pt>
                <c:pt idx="14708">
                  <c:v>38085</c:v>
                </c:pt>
                <c:pt idx="14709">
                  <c:v>38086</c:v>
                </c:pt>
                <c:pt idx="14710">
                  <c:v>38087</c:v>
                </c:pt>
                <c:pt idx="14711">
                  <c:v>38088</c:v>
                </c:pt>
                <c:pt idx="14712">
                  <c:v>38089</c:v>
                </c:pt>
                <c:pt idx="14713">
                  <c:v>38090</c:v>
                </c:pt>
                <c:pt idx="14714">
                  <c:v>38091</c:v>
                </c:pt>
                <c:pt idx="14715">
                  <c:v>38092</c:v>
                </c:pt>
                <c:pt idx="14716">
                  <c:v>38093</c:v>
                </c:pt>
                <c:pt idx="14717">
                  <c:v>38094</c:v>
                </c:pt>
                <c:pt idx="14718">
                  <c:v>38095</c:v>
                </c:pt>
                <c:pt idx="14719">
                  <c:v>38096</c:v>
                </c:pt>
                <c:pt idx="14720">
                  <c:v>38097</c:v>
                </c:pt>
                <c:pt idx="14721">
                  <c:v>38098</c:v>
                </c:pt>
                <c:pt idx="14722">
                  <c:v>38099</c:v>
                </c:pt>
                <c:pt idx="14723">
                  <c:v>38100</c:v>
                </c:pt>
                <c:pt idx="14724">
                  <c:v>38101</c:v>
                </c:pt>
                <c:pt idx="14725">
                  <c:v>38102</c:v>
                </c:pt>
                <c:pt idx="14726">
                  <c:v>38103</c:v>
                </c:pt>
                <c:pt idx="14727">
                  <c:v>38104</c:v>
                </c:pt>
                <c:pt idx="14728">
                  <c:v>38105</c:v>
                </c:pt>
                <c:pt idx="14729">
                  <c:v>38106</c:v>
                </c:pt>
                <c:pt idx="14730">
                  <c:v>38107</c:v>
                </c:pt>
                <c:pt idx="14731">
                  <c:v>38108</c:v>
                </c:pt>
                <c:pt idx="14732">
                  <c:v>38109</c:v>
                </c:pt>
                <c:pt idx="14733">
                  <c:v>38110</c:v>
                </c:pt>
                <c:pt idx="14734">
                  <c:v>38111</c:v>
                </c:pt>
                <c:pt idx="14735">
                  <c:v>38112</c:v>
                </c:pt>
                <c:pt idx="14736">
                  <c:v>38113</c:v>
                </c:pt>
                <c:pt idx="14737">
                  <c:v>38114</c:v>
                </c:pt>
                <c:pt idx="14738">
                  <c:v>38115</c:v>
                </c:pt>
                <c:pt idx="14739">
                  <c:v>38116</c:v>
                </c:pt>
                <c:pt idx="14740">
                  <c:v>38117</c:v>
                </c:pt>
                <c:pt idx="14741">
                  <c:v>38118</c:v>
                </c:pt>
                <c:pt idx="14742">
                  <c:v>38119</c:v>
                </c:pt>
                <c:pt idx="14743">
                  <c:v>38120</c:v>
                </c:pt>
                <c:pt idx="14744">
                  <c:v>38121</c:v>
                </c:pt>
                <c:pt idx="14745">
                  <c:v>38122</c:v>
                </c:pt>
                <c:pt idx="14746">
                  <c:v>38123</c:v>
                </c:pt>
                <c:pt idx="14747">
                  <c:v>38124</c:v>
                </c:pt>
                <c:pt idx="14748">
                  <c:v>38125</c:v>
                </c:pt>
                <c:pt idx="14749">
                  <c:v>38126</c:v>
                </c:pt>
                <c:pt idx="14750">
                  <c:v>38127</c:v>
                </c:pt>
                <c:pt idx="14751">
                  <c:v>38128</c:v>
                </c:pt>
                <c:pt idx="14752">
                  <c:v>38129</c:v>
                </c:pt>
                <c:pt idx="14753">
                  <c:v>38130</c:v>
                </c:pt>
                <c:pt idx="14754">
                  <c:v>38131</c:v>
                </c:pt>
                <c:pt idx="14755">
                  <c:v>38132</c:v>
                </c:pt>
                <c:pt idx="14756">
                  <c:v>38133</c:v>
                </c:pt>
                <c:pt idx="14757">
                  <c:v>38134</c:v>
                </c:pt>
                <c:pt idx="14758">
                  <c:v>38135</c:v>
                </c:pt>
                <c:pt idx="14759">
                  <c:v>38136</c:v>
                </c:pt>
                <c:pt idx="14760">
                  <c:v>38137</c:v>
                </c:pt>
                <c:pt idx="14761">
                  <c:v>38138</c:v>
                </c:pt>
                <c:pt idx="14762">
                  <c:v>38139</c:v>
                </c:pt>
                <c:pt idx="14763">
                  <c:v>38140</c:v>
                </c:pt>
                <c:pt idx="14764">
                  <c:v>38141</c:v>
                </c:pt>
                <c:pt idx="14765">
                  <c:v>38142</c:v>
                </c:pt>
                <c:pt idx="14766">
                  <c:v>38143</c:v>
                </c:pt>
                <c:pt idx="14767">
                  <c:v>38144</c:v>
                </c:pt>
                <c:pt idx="14768">
                  <c:v>38145</c:v>
                </c:pt>
                <c:pt idx="14769">
                  <c:v>38146</c:v>
                </c:pt>
                <c:pt idx="14770">
                  <c:v>38147</c:v>
                </c:pt>
                <c:pt idx="14771">
                  <c:v>38148</c:v>
                </c:pt>
                <c:pt idx="14772">
                  <c:v>38149</c:v>
                </c:pt>
                <c:pt idx="14773">
                  <c:v>38150</c:v>
                </c:pt>
                <c:pt idx="14774">
                  <c:v>38151</c:v>
                </c:pt>
                <c:pt idx="14775">
                  <c:v>38152</c:v>
                </c:pt>
                <c:pt idx="14776">
                  <c:v>38153</c:v>
                </c:pt>
                <c:pt idx="14777">
                  <c:v>38154</c:v>
                </c:pt>
                <c:pt idx="14778">
                  <c:v>38155</c:v>
                </c:pt>
                <c:pt idx="14779">
                  <c:v>38156</c:v>
                </c:pt>
                <c:pt idx="14780">
                  <c:v>38157</c:v>
                </c:pt>
                <c:pt idx="14781">
                  <c:v>38158</c:v>
                </c:pt>
                <c:pt idx="14782">
                  <c:v>38159</c:v>
                </c:pt>
                <c:pt idx="14783">
                  <c:v>38160</c:v>
                </c:pt>
                <c:pt idx="14784">
                  <c:v>38161</c:v>
                </c:pt>
                <c:pt idx="14785">
                  <c:v>38162</c:v>
                </c:pt>
                <c:pt idx="14786">
                  <c:v>38163</c:v>
                </c:pt>
                <c:pt idx="14787">
                  <c:v>38164</c:v>
                </c:pt>
                <c:pt idx="14788">
                  <c:v>38165</c:v>
                </c:pt>
                <c:pt idx="14789">
                  <c:v>38166</c:v>
                </c:pt>
                <c:pt idx="14790">
                  <c:v>38167</c:v>
                </c:pt>
                <c:pt idx="14791">
                  <c:v>38168</c:v>
                </c:pt>
                <c:pt idx="14792">
                  <c:v>38169</c:v>
                </c:pt>
                <c:pt idx="14793">
                  <c:v>38170</c:v>
                </c:pt>
                <c:pt idx="14794">
                  <c:v>38171</c:v>
                </c:pt>
                <c:pt idx="14795">
                  <c:v>38172</c:v>
                </c:pt>
                <c:pt idx="14796">
                  <c:v>38173</c:v>
                </c:pt>
                <c:pt idx="14797">
                  <c:v>38174</c:v>
                </c:pt>
                <c:pt idx="14798">
                  <c:v>38175</c:v>
                </c:pt>
                <c:pt idx="14799">
                  <c:v>38176</c:v>
                </c:pt>
                <c:pt idx="14800">
                  <c:v>38177</c:v>
                </c:pt>
                <c:pt idx="14801">
                  <c:v>38178</c:v>
                </c:pt>
                <c:pt idx="14802">
                  <c:v>38179</c:v>
                </c:pt>
                <c:pt idx="14803">
                  <c:v>38180</c:v>
                </c:pt>
                <c:pt idx="14804">
                  <c:v>38181</c:v>
                </c:pt>
                <c:pt idx="14805">
                  <c:v>38182</c:v>
                </c:pt>
                <c:pt idx="14806">
                  <c:v>38183</c:v>
                </c:pt>
                <c:pt idx="14807">
                  <c:v>38184</c:v>
                </c:pt>
                <c:pt idx="14808">
                  <c:v>38185</c:v>
                </c:pt>
                <c:pt idx="14809">
                  <c:v>38186</c:v>
                </c:pt>
                <c:pt idx="14810">
                  <c:v>38187</c:v>
                </c:pt>
                <c:pt idx="14811">
                  <c:v>38188</c:v>
                </c:pt>
                <c:pt idx="14812">
                  <c:v>38189</c:v>
                </c:pt>
                <c:pt idx="14813">
                  <c:v>38190</c:v>
                </c:pt>
                <c:pt idx="14814">
                  <c:v>38191</c:v>
                </c:pt>
                <c:pt idx="14815">
                  <c:v>38192</c:v>
                </c:pt>
                <c:pt idx="14816">
                  <c:v>38193</c:v>
                </c:pt>
                <c:pt idx="14817">
                  <c:v>38194</c:v>
                </c:pt>
                <c:pt idx="14818">
                  <c:v>38195</c:v>
                </c:pt>
                <c:pt idx="14819">
                  <c:v>38196</c:v>
                </c:pt>
                <c:pt idx="14820">
                  <c:v>38197</c:v>
                </c:pt>
                <c:pt idx="14821">
                  <c:v>38198</c:v>
                </c:pt>
                <c:pt idx="14822">
                  <c:v>38199</c:v>
                </c:pt>
                <c:pt idx="14823">
                  <c:v>38200</c:v>
                </c:pt>
                <c:pt idx="14824">
                  <c:v>38201</c:v>
                </c:pt>
                <c:pt idx="14825">
                  <c:v>38202</c:v>
                </c:pt>
                <c:pt idx="14826">
                  <c:v>38203</c:v>
                </c:pt>
                <c:pt idx="14827">
                  <c:v>38204</c:v>
                </c:pt>
                <c:pt idx="14828">
                  <c:v>38205</c:v>
                </c:pt>
                <c:pt idx="14829">
                  <c:v>38206</c:v>
                </c:pt>
                <c:pt idx="14830">
                  <c:v>38207</c:v>
                </c:pt>
                <c:pt idx="14831">
                  <c:v>38208</c:v>
                </c:pt>
                <c:pt idx="14832">
                  <c:v>38209</c:v>
                </c:pt>
                <c:pt idx="14833">
                  <c:v>38210</c:v>
                </c:pt>
                <c:pt idx="14834">
                  <c:v>38211</c:v>
                </c:pt>
                <c:pt idx="14835">
                  <c:v>38212</c:v>
                </c:pt>
                <c:pt idx="14836">
                  <c:v>38213</c:v>
                </c:pt>
                <c:pt idx="14837">
                  <c:v>38214</c:v>
                </c:pt>
                <c:pt idx="14838">
                  <c:v>38215</c:v>
                </c:pt>
                <c:pt idx="14839">
                  <c:v>38216</c:v>
                </c:pt>
                <c:pt idx="14840">
                  <c:v>38217</c:v>
                </c:pt>
                <c:pt idx="14841">
                  <c:v>38218</c:v>
                </c:pt>
                <c:pt idx="14842">
                  <c:v>38219</c:v>
                </c:pt>
                <c:pt idx="14843">
                  <c:v>38220</c:v>
                </c:pt>
                <c:pt idx="14844">
                  <c:v>38221</c:v>
                </c:pt>
                <c:pt idx="14845">
                  <c:v>38222</c:v>
                </c:pt>
                <c:pt idx="14846">
                  <c:v>38223</c:v>
                </c:pt>
                <c:pt idx="14847">
                  <c:v>38224</c:v>
                </c:pt>
                <c:pt idx="14848">
                  <c:v>38225</c:v>
                </c:pt>
                <c:pt idx="14849">
                  <c:v>38226</c:v>
                </c:pt>
                <c:pt idx="14850">
                  <c:v>38227</c:v>
                </c:pt>
                <c:pt idx="14851">
                  <c:v>38228</c:v>
                </c:pt>
                <c:pt idx="14852">
                  <c:v>38229</c:v>
                </c:pt>
                <c:pt idx="14853">
                  <c:v>38230</c:v>
                </c:pt>
                <c:pt idx="14854">
                  <c:v>38231</c:v>
                </c:pt>
                <c:pt idx="14855">
                  <c:v>38232</c:v>
                </c:pt>
                <c:pt idx="14856">
                  <c:v>38233</c:v>
                </c:pt>
                <c:pt idx="14857">
                  <c:v>38234</c:v>
                </c:pt>
                <c:pt idx="14858">
                  <c:v>38235</c:v>
                </c:pt>
                <c:pt idx="14859">
                  <c:v>38236</c:v>
                </c:pt>
                <c:pt idx="14860">
                  <c:v>38237</c:v>
                </c:pt>
                <c:pt idx="14861">
                  <c:v>38238</c:v>
                </c:pt>
                <c:pt idx="14862">
                  <c:v>38239</c:v>
                </c:pt>
                <c:pt idx="14863">
                  <c:v>38240</c:v>
                </c:pt>
                <c:pt idx="14864">
                  <c:v>38241</c:v>
                </c:pt>
                <c:pt idx="14865">
                  <c:v>38242</c:v>
                </c:pt>
                <c:pt idx="14866">
                  <c:v>38243</c:v>
                </c:pt>
                <c:pt idx="14867">
                  <c:v>38244</c:v>
                </c:pt>
                <c:pt idx="14868">
                  <c:v>38245</c:v>
                </c:pt>
                <c:pt idx="14869">
                  <c:v>38246</c:v>
                </c:pt>
                <c:pt idx="14870">
                  <c:v>38247</c:v>
                </c:pt>
                <c:pt idx="14871">
                  <c:v>38248</c:v>
                </c:pt>
                <c:pt idx="14872">
                  <c:v>38249</c:v>
                </c:pt>
                <c:pt idx="14873">
                  <c:v>38250</c:v>
                </c:pt>
                <c:pt idx="14874">
                  <c:v>38251</c:v>
                </c:pt>
                <c:pt idx="14875">
                  <c:v>38252</c:v>
                </c:pt>
                <c:pt idx="14876">
                  <c:v>38253</c:v>
                </c:pt>
                <c:pt idx="14877">
                  <c:v>38254</c:v>
                </c:pt>
                <c:pt idx="14878">
                  <c:v>38255</c:v>
                </c:pt>
                <c:pt idx="14879">
                  <c:v>38256</c:v>
                </c:pt>
                <c:pt idx="14880">
                  <c:v>38257</c:v>
                </c:pt>
                <c:pt idx="14881">
                  <c:v>38258</c:v>
                </c:pt>
                <c:pt idx="14882">
                  <c:v>38259</c:v>
                </c:pt>
                <c:pt idx="14883">
                  <c:v>38260</c:v>
                </c:pt>
                <c:pt idx="14884">
                  <c:v>38261</c:v>
                </c:pt>
                <c:pt idx="14885">
                  <c:v>38262</c:v>
                </c:pt>
                <c:pt idx="14886">
                  <c:v>38263</c:v>
                </c:pt>
                <c:pt idx="14887">
                  <c:v>38264</c:v>
                </c:pt>
                <c:pt idx="14888">
                  <c:v>38265</c:v>
                </c:pt>
                <c:pt idx="14889">
                  <c:v>38266</c:v>
                </c:pt>
                <c:pt idx="14890">
                  <c:v>38267</c:v>
                </c:pt>
                <c:pt idx="14891">
                  <c:v>38268</c:v>
                </c:pt>
                <c:pt idx="14892">
                  <c:v>38269</c:v>
                </c:pt>
                <c:pt idx="14893">
                  <c:v>38270</c:v>
                </c:pt>
                <c:pt idx="14894">
                  <c:v>38271</c:v>
                </c:pt>
                <c:pt idx="14895">
                  <c:v>38272</c:v>
                </c:pt>
                <c:pt idx="14896">
                  <c:v>38273</c:v>
                </c:pt>
                <c:pt idx="14897">
                  <c:v>38274</c:v>
                </c:pt>
                <c:pt idx="14898">
                  <c:v>38275</c:v>
                </c:pt>
                <c:pt idx="14899">
                  <c:v>38276</c:v>
                </c:pt>
                <c:pt idx="14900">
                  <c:v>38277</c:v>
                </c:pt>
                <c:pt idx="14901">
                  <c:v>38278</c:v>
                </c:pt>
                <c:pt idx="14902">
                  <c:v>38279</c:v>
                </c:pt>
                <c:pt idx="14903">
                  <c:v>38280</c:v>
                </c:pt>
                <c:pt idx="14904">
                  <c:v>38281</c:v>
                </c:pt>
                <c:pt idx="14905">
                  <c:v>38282</c:v>
                </c:pt>
                <c:pt idx="14906">
                  <c:v>38283</c:v>
                </c:pt>
                <c:pt idx="14907">
                  <c:v>38284</c:v>
                </c:pt>
                <c:pt idx="14908">
                  <c:v>38285</c:v>
                </c:pt>
                <c:pt idx="14909">
                  <c:v>38286</c:v>
                </c:pt>
                <c:pt idx="14910">
                  <c:v>38287</c:v>
                </c:pt>
                <c:pt idx="14911">
                  <c:v>38288</c:v>
                </c:pt>
                <c:pt idx="14912">
                  <c:v>38289</c:v>
                </c:pt>
                <c:pt idx="14913">
                  <c:v>38290</c:v>
                </c:pt>
                <c:pt idx="14914">
                  <c:v>38291</c:v>
                </c:pt>
                <c:pt idx="14915">
                  <c:v>38292</c:v>
                </c:pt>
                <c:pt idx="14916">
                  <c:v>38293</c:v>
                </c:pt>
                <c:pt idx="14917">
                  <c:v>38294</c:v>
                </c:pt>
                <c:pt idx="14918">
                  <c:v>38295</c:v>
                </c:pt>
                <c:pt idx="14919">
                  <c:v>38296</c:v>
                </c:pt>
                <c:pt idx="14920">
                  <c:v>38297</c:v>
                </c:pt>
                <c:pt idx="14921">
                  <c:v>38298</c:v>
                </c:pt>
                <c:pt idx="14922">
                  <c:v>38299</c:v>
                </c:pt>
                <c:pt idx="14923">
                  <c:v>38300</c:v>
                </c:pt>
                <c:pt idx="14924">
                  <c:v>38301</c:v>
                </c:pt>
                <c:pt idx="14925">
                  <c:v>38302</c:v>
                </c:pt>
                <c:pt idx="14926">
                  <c:v>38303</c:v>
                </c:pt>
                <c:pt idx="14927">
                  <c:v>38304</c:v>
                </c:pt>
                <c:pt idx="14928">
                  <c:v>38305</c:v>
                </c:pt>
                <c:pt idx="14929">
                  <c:v>38306</c:v>
                </c:pt>
                <c:pt idx="14930">
                  <c:v>38307</c:v>
                </c:pt>
                <c:pt idx="14931">
                  <c:v>38308</c:v>
                </c:pt>
                <c:pt idx="14932">
                  <c:v>38309</c:v>
                </c:pt>
                <c:pt idx="14933">
                  <c:v>38310</c:v>
                </c:pt>
                <c:pt idx="14934">
                  <c:v>38311</c:v>
                </c:pt>
                <c:pt idx="14935">
                  <c:v>38312</c:v>
                </c:pt>
                <c:pt idx="14936">
                  <c:v>38313</c:v>
                </c:pt>
                <c:pt idx="14937">
                  <c:v>38314</c:v>
                </c:pt>
                <c:pt idx="14938">
                  <c:v>38315</c:v>
                </c:pt>
                <c:pt idx="14939">
                  <c:v>38316</c:v>
                </c:pt>
                <c:pt idx="14940">
                  <c:v>38317</c:v>
                </c:pt>
                <c:pt idx="14941">
                  <c:v>38318</c:v>
                </c:pt>
                <c:pt idx="14942">
                  <c:v>38319</c:v>
                </c:pt>
                <c:pt idx="14943">
                  <c:v>38320</c:v>
                </c:pt>
                <c:pt idx="14944">
                  <c:v>38321</c:v>
                </c:pt>
                <c:pt idx="14945">
                  <c:v>38322</c:v>
                </c:pt>
                <c:pt idx="14946">
                  <c:v>38323</c:v>
                </c:pt>
                <c:pt idx="14947">
                  <c:v>38324</c:v>
                </c:pt>
                <c:pt idx="14948">
                  <c:v>38325</c:v>
                </c:pt>
                <c:pt idx="14949">
                  <c:v>38326</c:v>
                </c:pt>
                <c:pt idx="14950">
                  <c:v>38327</c:v>
                </c:pt>
                <c:pt idx="14951">
                  <c:v>38328</c:v>
                </c:pt>
                <c:pt idx="14952">
                  <c:v>38329</c:v>
                </c:pt>
                <c:pt idx="14953">
                  <c:v>38330</c:v>
                </c:pt>
                <c:pt idx="14954">
                  <c:v>38331</c:v>
                </c:pt>
                <c:pt idx="14955">
                  <c:v>38332</c:v>
                </c:pt>
                <c:pt idx="14956">
                  <c:v>38333</c:v>
                </c:pt>
                <c:pt idx="14957">
                  <c:v>38334</c:v>
                </c:pt>
                <c:pt idx="14958">
                  <c:v>38335</c:v>
                </c:pt>
                <c:pt idx="14959">
                  <c:v>38336</c:v>
                </c:pt>
                <c:pt idx="14960">
                  <c:v>38337</c:v>
                </c:pt>
                <c:pt idx="14961">
                  <c:v>38338</c:v>
                </c:pt>
                <c:pt idx="14962">
                  <c:v>38339</c:v>
                </c:pt>
                <c:pt idx="14963">
                  <c:v>38340</c:v>
                </c:pt>
                <c:pt idx="14964">
                  <c:v>38341</c:v>
                </c:pt>
                <c:pt idx="14965">
                  <c:v>38342</c:v>
                </c:pt>
                <c:pt idx="14966">
                  <c:v>38343</c:v>
                </c:pt>
                <c:pt idx="14967">
                  <c:v>38344</c:v>
                </c:pt>
                <c:pt idx="14968">
                  <c:v>38345</c:v>
                </c:pt>
                <c:pt idx="14969">
                  <c:v>38346</c:v>
                </c:pt>
                <c:pt idx="14970">
                  <c:v>38347</c:v>
                </c:pt>
                <c:pt idx="14971">
                  <c:v>38348</c:v>
                </c:pt>
                <c:pt idx="14972">
                  <c:v>38349</c:v>
                </c:pt>
                <c:pt idx="14973">
                  <c:v>38350</c:v>
                </c:pt>
                <c:pt idx="14974">
                  <c:v>38351</c:v>
                </c:pt>
                <c:pt idx="14975">
                  <c:v>38352</c:v>
                </c:pt>
                <c:pt idx="14976">
                  <c:v>38353</c:v>
                </c:pt>
                <c:pt idx="14977">
                  <c:v>38354</c:v>
                </c:pt>
                <c:pt idx="14978">
                  <c:v>38355</c:v>
                </c:pt>
                <c:pt idx="14979">
                  <c:v>38356</c:v>
                </c:pt>
                <c:pt idx="14980">
                  <c:v>38357</c:v>
                </c:pt>
                <c:pt idx="14981">
                  <c:v>38358</c:v>
                </c:pt>
                <c:pt idx="14982">
                  <c:v>38359</c:v>
                </c:pt>
                <c:pt idx="14983">
                  <c:v>38360</c:v>
                </c:pt>
                <c:pt idx="14984">
                  <c:v>38361</c:v>
                </c:pt>
                <c:pt idx="14985">
                  <c:v>38362</c:v>
                </c:pt>
                <c:pt idx="14986">
                  <c:v>38363</c:v>
                </c:pt>
                <c:pt idx="14987">
                  <c:v>38364</c:v>
                </c:pt>
                <c:pt idx="14988">
                  <c:v>38365</c:v>
                </c:pt>
                <c:pt idx="14989">
                  <c:v>38366</c:v>
                </c:pt>
                <c:pt idx="14990">
                  <c:v>38367</c:v>
                </c:pt>
                <c:pt idx="14991">
                  <c:v>38368</c:v>
                </c:pt>
                <c:pt idx="14992">
                  <c:v>38369</c:v>
                </c:pt>
                <c:pt idx="14993">
                  <c:v>38370</c:v>
                </c:pt>
                <c:pt idx="14994">
                  <c:v>38371</c:v>
                </c:pt>
                <c:pt idx="14995">
                  <c:v>38372</c:v>
                </c:pt>
                <c:pt idx="14996">
                  <c:v>38373</c:v>
                </c:pt>
                <c:pt idx="14997">
                  <c:v>38374</c:v>
                </c:pt>
                <c:pt idx="14998">
                  <c:v>38375</c:v>
                </c:pt>
                <c:pt idx="14999">
                  <c:v>38376</c:v>
                </c:pt>
                <c:pt idx="15000">
                  <c:v>38377</c:v>
                </c:pt>
                <c:pt idx="15001">
                  <c:v>38378</c:v>
                </c:pt>
                <c:pt idx="15002">
                  <c:v>38379</c:v>
                </c:pt>
                <c:pt idx="15003">
                  <c:v>38380</c:v>
                </c:pt>
                <c:pt idx="15004">
                  <c:v>38381</c:v>
                </c:pt>
                <c:pt idx="15005">
                  <c:v>38382</c:v>
                </c:pt>
                <c:pt idx="15006">
                  <c:v>38383</c:v>
                </c:pt>
                <c:pt idx="15007">
                  <c:v>38384</c:v>
                </c:pt>
                <c:pt idx="15008">
                  <c:v>38385</c:v>
                </c:pt>
                <c:pt idx="15009">
                  <c:v>38386</c:v>
                </c:pt>
                <c:pt idx="15010">
                  <c:v>38387</c:v>
                </c:pt>
                <c:pt idx="15011">
                  <c:v>38388</c:v>
                </c:pt>
                <c:pt idx="15012">
                  <c:v>38389</c:v>
                </c:pt>
                <c:pt idx="15013">
                  <c:v>38390</c:v>
                </c:pt>
                <c:pt idx="15014">
                  <c:v>38391</c:v>
                </c:pt>
                <c:pt idx="15015">
                  <c:v>38392</c:v>
                </c:pt>
                <c:pt idx="15016">
                  <c:v>38393</c:v>
                </c:pt>
                <c:pt idx="15017">
                  <c:v>38394</c:v>
                </c:pt>
                <c:pt idx="15018">
                  <c:v>38395</c:v>
                </c:pt>
                <c:pt idx="15019">
                  <c:v>38396</c:v>
                </c:pt>
                <c:pt idx="15020">
                  <c:v>38397</c:v>
                </c:pt>
                <c:pt idx="15021">
                  <c:v>38398</c:v>
                </c:pt>
                <c:pt idx="15022">
                  <c:v>38399</c:v>
                </c:pt>
                <c:pt idx="15023">
                  <c:v>38400</c:v>
                </c:pt>
                <c:pt idx="15024">
                  <c:v>38401</c:v>
                </c:pt>
                <c:pt idx="15025">
                  <c:v>38402</c:v>
                </c:pt>
                <c:pt idx="15026">
                  <c:v>38403</c:v>
                </c:pt>
                <c:pt idx="15027">
                  <c:v>38404</c:v>
                </c:pt>
                <c:pt idx="15028">
                  <c:v>38405</c:v>
                </c:pt>
                <c:pt idx="15029">
                  <c:v>38406</c:v>
                </c:pt>
                <c:pt idx="15030">
                  <c:v>38407</c:v>
                </c:pt>
                <c:pt idx="15031">
                  <c:v>38408</c:v>
                </c:pt>
                <c:pt idx="15032">
                  <c:v>38409</c:v>
                </c:pt>
                <c:pt idx="15033">
                  <c:v>38410</c:v>
                </c:pt>
                <c:pt idx="15034">
                  <c:v>38411</c:v>
                </c:pt>
                <c:pt idx="15035">
                  <c:v>38412</c:v>
                </c:pt>
                <c:pt idx="15036">
                  <c:v>38413</c:v>
                </c:pt>
                <c:pt idx="15037">
                  <c:v>38414</c:v>
                </c:pt>
                <c:pt idx="15038">
                  <c:v>38415</c:v>
                </c:pt>
                <c:pt idx="15039">
                  <c:v>38416</c:v>
                </c:pt>
                <c:pt idx="15040">
                  <c:v>38417</c:v>
                </c:pt>
                <c:pt idx="15041">
                  <c:v>38418</c:v>
                </c:pt>
                <c:pt idx="15042">
                  <c:v>38419</c:v>
                </c:pt>
                <c:pt idx="15043">
                  <c:v>38420</c:v>
                </c:pt>
                <c:pt idx="15044">
                  <c:v>38421</c:v>
                </c:pt>
                <c:pt idx="15045">
                  <c:v>38422</c:v>
                </c:pt>
                <c:pt idx="15046">
                  <c:v>38423</c:v>
                </c:pt>
                <c:pt idx="15047">
                  <c:v>38424</c:v>
                </c:pt>
                <c:pt idx="15048">
                  <c:v>38425</c:v>
                </c:pt>
                <c:pt idx="15049">
                  <c:v>38426</c:v>
                </c:pt>
                <c:pt idx="15050">
                  <c:v>38427</c:v>
                </c:pt>
                <c:pt idx="15051">
                  <c:v>38428</c:v>
                </c:pt>
                <c:pt idx="15052">
                  <c:v>38429</c:v>
                </c:pt>
                <c:pt idx="15053">
                  <c:v>38430</c:v>
                </c:pt>
                <c:pt idx="15054">
                  <c:v>38431</c:v>
                </c:pt>
                <c:pt idx="15055">
                  <c:v>38432</c:v>
                </c:pt>
                <c:pt idx="15056">
                  <c:v>38433</c:v>
                </c:pt>
                <c:pt idx="15057">
                  <c:v>38434</c:v>
                </c:pt>
                <c:pt idx="15058">
                  <c:v>38435</c:v>
                </c:pt>
                <c:pt idx="15059">
                  <c:v>38436</c:v>
                </c:pt>
                <c:pt idx="15060">
                  <c:v>38437</c:v>
                </c:pt>
                <c:pt idx="15061">
                  <c:v>38438</c:v>
                </c:pt>
                <c:pt idx="15062">
                  <c:v>38439</c:v>
                </c:pt>
                <c:pt idx="15063">
                  <c:v>38440</c:v>
                </c:pt>
                <c:pt idx="15064">
                  <c:v>38441</c:v>
                </c:pt>
                <c:pt idx="15065">
                  <c:v>38442</c:v>
                </c:pt>
                <c:pt idx="15066">
                  <c:v>38443</c:v>
                </c:pt>
                <c:pt idx="15067">
                  <c:v>38444</c:v>
                </c:pt>
                <c:pt idx="15068">
                  <c:v>38445</c:v>
                </c:pt>
                <c:pt idx="15069">
                  <c:v>38446</c:v>
                </c:pt>
                <c:pt idx="15070">
                  <c:v>38447</c:v>
                </c:pt>
                <c:pt idx="15071">
                  <c:v>38448</c:v>
                </c:pt>
                <c:pt idx="15072">
                  <c:v>38449</c:v>
                </c:pt>
                <c:pt idx="15073">
                  <c:v>38450</c:v>
                </c:pt>
                <c:pt idx="15074">
                  <c:v>38451</c:v>
                </c:pt>
                <c:pt idx="15075">
                  <c:v>38452</c:v>
                </c:pt>
                <c:pt idx="15076">
                  <c:v>38453</c:v>
                </c:pt>
                <c:pt idx="15077">
                  <c:v>38454</c:v>
                </c:pt>
                <c:pt idx="15078">
                  <c:v>38455</c:v>
                </c:pt>
                <c:pt idx="15079">
                  <c:v>38456</c:v>
                </c:pt>
                <c:pt idx="15080">
                  <c:v>38457</c:v>
                </c:pt>
                <c:pt idx="15081">
                  <c:v>38458</c:v>
                </c:pt>
                <c:pt idx="15082">
                  <c:v>38459</c:v>
                </c:pt>
                <c:pt idx="15083">
                  <c:v>38460</c:v>
                </c:pt>
                <c:pt idx="15084">
                  <c:v>38461</c:v>
                </c:pt>
                <c:pt idx="15085">
                  <c:v>38462</c:v>
                </c:pt>
                <c:pt idx="15086">
                  <c:v>38463</c:v>
                </c:pt>
                <c:pt idx="15087">
                  <c:v>38464</c:v>
                </c:pt>
                <c:pt idx="15088">
                  <c:v>38465</c:v>
                </c:pt>
                <c:pt idx="15089">
                  <c:v>38466</c:v>
                </c:pt>
                <c:pt idx="15090">
                  <c:v>38467</c:v>
                </c:pt>
                <c:pt idx="15091">
                  <c:v>38468</c:v>
                </c:pt>
                <c:pt idx="15092">
                  <c:v>38469</c:v>
                </c:pt>
                <c:pt idx="15093">
                  <c:v>38470</c:v>
                </c:pt>
                <c:pt idx="15094">
                  <c:v>38471</c:v>
                </c:pt>
                <c:pt idx="15095">
                  <c:v>38472</c:v>
                </c:pt>
                <c:pt idx="15096">
                  <c:v>38473</c:v>
                </c:pt>
                <c:pt idx="15097">
                  <c:v>38474</c:v>
                </c:pt>
                <c:pt idx="15098">
                  <c:v>38475</c:v>
                </c:pt>
                <c:pt idx="15099">
                  <c:v>38476</c:v>
                </c:pt>
                <c:pt idx="15100">
                  <c:v>38477</c:v>
                </c:pt>
                <c:pt idx="15101">
                  <c:v>38478</c:v>
                </c:pt>
                <c:pt idx="15102">
                  <c:v>38479</c:v>
                </c:pt>
                <c:pt idx="15103">
                  <c:v>38480</c:v>
                </c:pt>
                <c:pt idx="15104">
                  <c:v>38481</c:v>
                </c:pt>
                <c:pt idx="15105">
                  <c:v>38482</c:v>
                </c:pt>
                <c:pt idx="15106">
                  <c:v>38483</c:v>
                </c:pt>
                <c:pt idx="15107">
                  <c:v>38484</c:v>
                </c:pt>
                <c:pt idx="15108">
                  <c:v>38485</c:v>
                </c:pt>
                <c:pt idx="15109">
                  <c:v>38486</c:v>
                </c:pt>
                <c:pt idx="15110">
                  <c:v>38487</c:v>
                </c:pt>
                <c:pt idx="15111">
                  <c:v>38488</c:v>
                </c:pt>
                <c:pt idx="15112">
                  <c:v>38489</c:v>
                </c:pt>
                <c:pt idx="15113">
                  <c:v>38490</c:v>
                </c:pt>
                <c:pt idx="15114">
                  <c:v>38491</c:v>
                </c:pt>
                <c:pt idx="15115">
                  <c:v>38492</c:v>
                </c:pt>
                <c:pt idx="15116">
                  <c:v>38493</c:v>
                </c:pt>
                <c:pt idx="15117">
                  <c:v>38494</c:v>
                </c:pt>
                <c:pt idx="15118">
                  <c:v>38495</c:v>
                </c:pt>
                <c:pt idx="15119">
                  <c:v>38496</c:v>
                </c:pt>
                <c:pt idx="15120">
                  <c:v>38497</c:v>
                </c:pt>
                <c:pt idx="15121">
                  <c:v>38498</c:v>
                </c:pt>
                <c:pt idx="15122">
                  <c:v>38499</c:v>
                </c:pt>
                <c:pt idx="15123">
                  <c:v>38500</c:v>
                </c:pt>
                <c:pt idx="15124">
                  <c:v>38501</c:v>
                </c:pt>
                <c:pt idx="15125">
                  <c:v>38502</c:v>
                </c:pt>
                <c:pt idx="15126">
                  <c:v>38503</c:v>
                </c:pt>
                <c:pt idx="15127">
                  <c:v>38504</c:v>
                </c:pt>
                <c:pt idx="15128">
                  <c:v>38505</c:v>
                </c:pt>
                <c:pt idx="15129">
                  <c:v>38506</c:v>
                </c:pt>
                <c:pt idx="15130">
                  <c:v>38507</c:v>
                </c:pt>
                <c:pt idx="15131">
                  <c:v>38508</c:v>
                </c:pt>
                <c:pt idx="15132">
                  <c:v>38509</c:v>
                </c:pt>
                <c:pt idx="15133">
                  <c:v>38510</c:v>
                </c:pt>
                <c:pt idx="15134">
                  <c:v>38511</c:v>
                </c:pt>
                <c:pt idx="15135">
                  <c:v>38512</c:v>
                </c:pt>
                <c:pt idx="15136">
                  <c:v>38513</c:v>
                </c:pt>
                <c:pt idx="15137">
                  <c:v>38514</c:v>
                </c:pt>
                <c:pt idx="15138">
                  <c:v>38515</c:v>
                </c:pt>
                <c:pt idx="15139">
                  <c:v>38516</c:v>
                </c:pt>
                <c:pt idx="15140">
                  <c:v>38517</c:v>
                </c:pt>
                <c:pt idx="15141">
                  <c:v>38518</c:v>
                </c:pt>
                <c:pt idx="15142">
                  <c:v>38519</c:v>
                </c:pt>
                <c:pt idx="15143">
                  <c:v>38520</c:v>
                </c:pt>
                <c:pt idx="15144">
                  <c:v>38521</c:v>
                </c:pt>
                <c:pt idx="15145">
                  <c:v>38522</c:v>
                </c:pt>
                <c:pt idx="15146">
                  <c:v>38523</c:v>
                </c:pt>
                <c:pt idx="15147">
                  <c:v>38524</c:v>
                </c:pt>
                <c:pt idx="15148">
                  <c:v>38525</c:v>
                </c:pt>
                <c:pt idx="15149">
                  <c:v>38526</c:v>
                </c:pt>
                <c:pt idx="15150">
                  <c:v>38527</c:v>
                </c:pt>
                <c:pt idx="15151">
                  <c:v>38528</c:v>
                </c:pt>
                <c:pt idx="15152">
                  <c:v>38529</c:v>
                </c:pt>
                <c:pt idx="15153">
                  <c:v>38530</c:v>
                </c:pt>
                <c:pt idx="15154">
                  <c:v>38531</c:v>
                </c:pt>
                <c:pt idx="15155">
                  <c:v>38532</c:v>
                </c:pt>
                <c:pt idx="15156">
                  <c:v>38533</c:v>
                </c:pt>
                <c:pt idx="15157">
                  <c:v>38534</c:v>
                </c:pt>
                <c:pt idx="15158">
                  <c:v>38535</c:v>
                </c:pt>
                <c:pt idx="15159">
                  <c:v>38536</c:v>
                </c:pt>
                <c:pt idx="15160">
                  <c:v>38537</c:v>
                </c:pt>
                <c:pt idx="15161">
                  <c:v>38538</c:v>
                </c:pt>
                <c:pt idx="15162">
                  <c:v>38539</c:v>
                </c:pt>
                <c:pt idx="15163">
                  <c:v>38540</c:v>
                </c:pt>
                <c:pt idx="15164">
                  <c:v>38541</c:v>
                </c:pt>
                <c:pt idx="15165">
                  <c:v>38542</c:v>
                </c:pt>
                <c:pt idx="15166">
                  <c:v>38543</c:v>
                </c:pt>
                <c:pt idx="15167">
                  <c:v>38544</c:v>
                </c:pt>
                <c:pt idx="15168">
                  <c:v>38545</c:v>
                </c:pt>
                <c:pt idx="15169">
                  <c:v>38546</c:v>
                </c:pt>
                <c:pt idx="15170">
                  <c:v>38547</c:v>
                </c:pt>
                <c:pt idx="15171">
                  <c:v>38548</c:v>
                </c:pt>
                <c:pt idx="15172">
                  <c:v>38549</c:v>
                </c:pt>
                <c:pt idx="15173">
                  <c:v>38550</c:v>
                </c:pt>
                <c:pt idx="15174">
                  <c:v>38551</c:v>
                </c:pt>
                <c:pt idx="15175">
                  <c:v>38552</c:v>
                </c:pt>
                <c:pt idx="15176">
                  <c:v>38553</c:v>
                </c:pt>
                <c:pt idx="15177">
                  <c:v>38554</c:v>
                </c:pt>
                <c:pt idx="15178">
                  <c:v>38555</c:v>
                </c:pt>
                <c:pt idx="15179">
                  <c:v>38556</c:v>
                </c:pt>
                <c:pt idx="15180">
                  <c:v>38557</c:v>
                </c:pt>
                <c:pt idx="15181">
                  <c:v>38558</c:v>
                </c:pt>
                <c:pt idx="15182">
                  <c:v>38559</c:v>
                </c:pt>
                <c:pt idx="15183">
                  <c:v>38560</c:v>
                </c:pt>
                <c:pt idx="15184">
                  <c:v>38561</c:v>
                </c:pt>
                <c:pt idx="15185">
                  <c:v>38562</c:v>
                </c:pt>
                <c:pt idx="15186">
                  <c:v>38563</c:v>
                </c:pt>
                <c:pt idx="15187">
                  <c:v>38564</c:v>
                </c:pt>
                <c:pt idx="15188">
                  <c:v>38565</c:v>
                </c:pt>
                <c:pt idx="15189">
                  <c:v>38566</c:v>
                </c:pt>
                <c:pt idx="15190">
                  <c:v>38567</c:v>
                </c:pt>
                <c:pt idx="15191">
                  <c:v>38568</c:v>
                </c:pt>
                <c:pt idx="15192">
                  <c:v>38569</c:v>
                </c:pt>
                <c:pt idx="15193">
                  <c:v>38570</c:v>
                </c:pt>
                <c:pt idx="15194">
                  <c:v>38571</c:v>
                </c:pt>
                <c:pt idx="15195">
                  <c:v>38572</c:v>
                </c:pt>
                <c:pt idx="15196">
                  <c:v>38573</c:v>
                </c:pt>
                <c:pt idx="15197">
                  <c:v>38574</c:v>
                </c:pt>
                <c:pt idx="15198">
                  <c:v>38575</c:v>
                </c:pt>
                <c:pt idx="15199">
                  <c:v>38576</c:v>
                </c:pt>
                <c:pt idx="15200">
                  <c:v>38577</c:v>
                </c:pt>
                <c:pt idx="15201">
                  <c:v>38578</c:v>
                </c:pt>
                <c:pt idx="15202">
                  <c:v>38579</c:v>
                </c:pt>
                <c:pt idx="15203">
                  <c:v>38580</c:v>
                </c:pt>
                <c:pt idx="15204">
                  <c:v>38581</c:v>
                </c:pt>
                <c:pt idx="15205">
                  <c:v>38582</c:v>
                </c:pt>
                <c:pt idx="15206">
                  <c:v>38583</c:v>
                </c:pt>
                <c:pt idx="15207">
                  <c:v>38584</c:v>
                </c:pt>
                <c:pt idx="15208">
                  <c:v>38585</c:v>
                </c:pt>
                <c:pt idx="15209">
                  <c:v>38586</c:v>
                </c:pt>
                <c:pt idx="15210">
                  <c:v>38587</c:v>
                </c:pt>
                <c:pt idx="15211">
                  <c:v>38588</c:v>
                </c:pt>
                <c:pt idx="15212">
                  <c:v>38589</c:v>
                </c:pt>
                <c:pt idx="15213">
                  <c:v>38590</c:v>
                </c:pt>
                <c:pt idx="15214">
                  <c:v>38591</c:v>
                </c:pt>
                <c:pt idx="15215">
                  <c:v>38592</c:v>
                </c:pt>
                <c:pt idx="15216">
                  <c:v>38593</c:v>
                </c:pt>
                <c:pt idx="15217">
                  <c:v>38594</c:v>
                </c:pt>
                <c:pt idx="15218">
                  <c:v>38595</c:v>
                </c:pt>
                <c:pt idx="15219">
                  <c:v>38596</c:v>
                </c:pt>
                <c:pt idx="15220">
                  <c:v>38597</c:v>
                </c:pt>
                <c:pt idx="15221">
                  <c:v>38598</c:v>
                </c:pt>
                <c:pt idx="15222">
                  <c:v>38599</c:v>
                </c:pt>
                <c:pt idx="15223">
                  <c:v>38600</c:v>
                </c:pt>
                <c:pt idx="15224">
                  <c:v>38601</c:v>
                </c:pt>
                <c:pt idx="15225">
                  <c:v>38602</c:v>
                </c:pt>
                <c:pt idx="15226">
                  <c:v>38603</c:v>
                </c:pt>
                <c:pt idx="15227">
                  <c:v>38604</c:v>
                </c:pt>
                <c:pt idx="15228">
                  <c:v>38605</c:v>
                </c:pt>
                <c:pt idx="15229">
                  <c:v>38606</c:v>
                </c:pt>
                <c:pt idx="15230">
                  <c:v>38607</c:v>
                </c:pt>
                <c:pt idx="15231">
                  <c:v>38608</c:v>
                </c:pt>
                <c:pt idx="15232">
                  <c:v>38609</c:v>
                </c:pt>
                <c:pt idx="15233">
                  <c:v>38610</c:v>
                </c:pt>
                <c:pt idx="15234">
                  <c:v>38611</c:v>
                </c:pt>
                <c:pt idx="15235">
                  <c:v>38612</c:v>
                </c:pt>
                <c:pt idx="15236">
                  <c:v>38613</c:v>
                </c:pt>
                <c:pt idx="15237">
                  <c:v>38614</c:v>
                </c:pt>
                <c:pt idx="15238">
                  <c:v>38615</c:v>
                </c:pt>
                <c:pt idx="15239">
                  <c:v>38616</c:v>
                </c:pt>
                <c:pt idx="15240">
                  <c:v>38617</c:v>
                </c:pt>
                <c:pt idx="15241">
                  <c:v>38618</c:v>
                </c:pt>
                <c:pt idx="15242">
                  <c:v>38619</c:v>
                </c:pt>
                <c:pt idx="15243">
                  <c:v>38620</c:v>
                </c:pt>
                <c:pt idx="15244">
                  <c:v>38621</c:v>
                </c:pt>
                <c:pt idx="15245">
                  <c:v>38622</c:v>
                </c:pt>
                <c:pt idx="15246">
                  <c:v>38623</c:v>
                </c:pt>
                <c:pt idx="15247">
                  <c:v>38624</c:v>
                </c:pt>
                <c:pt idx="15248">
                  <c:v>38625</c:v>
                </c:pt>
                <c:pt idx="15249">
                  <c:v>38626</c:v>
                </c:pt>
                <c:pt idx="15250">
                  <c:v>38627</c:v>
                </c:pt>
                <c:pt idx="15251">
                  <c:v>38628</c:v>
                </c:pt>
                <c:pt idx="15252">
                  <c:v>38629</c:v>
                </c:pt>
                <c:pt idx="15253">
                  <c:v>38630</c:v>
                </c:pt>
                <c:pt idx="15254">
                  <c:v>38631</c:v>
                </c:pt>
                <c:pt idx="15255">
                  <c:v>38632</c:v>
                </c:pt>
                <c:pt idx="15256">
                  <c:v>38633</c:v>
                </c:pt>
                <c:pt idx="15257">
                  <c:v>38634</c:v>
                </c:pt>
                <c:pt idx="15258">
                  <c:v>38635</c:v>
                </c:pt>
                <c:pt idx="15259">
                  <c:v>38636</c:v>
                </c:pt>
                <c:pt idx="15260">
                  <c:v>38637</c:v>
                </c:pt>
                <c:pt idx="15261">
                  <c:v>38638</c:v>
                </c:pt>
                <c:pt idx="15262">
                  <c:v>38639</c:v>
                </c:pt>
                <c:pt idx="15263">
                  <c:v>38640</c:v>
                </c:pt>
                <c:pt idx="15264">
                  <c:v>38641</c:v>
                </c:pt>
                <c:pt idx="15265">
                  <c:v>38642</c:v>
                </c:pt>
                <c:pt idx="15266">
                  <c:v>38643</c:v>
                </c:pt>
                <c:pt idx="15267">
                  <c:v>38644</c:v>
                </c:pt>
                <c:pt idx="15268">
                  <c:v>38645</c:v>
                </c:pt>
                <c:pt idx="15269">
                  <c:v>38646</c:v>
                </c:pt>
                <c:pt idx="15270">
                  <c:v>38647</c:v>
                </c:pt>
                <c:pt idx="15271">
                  <c:v>38648</c:v>
                </c:pt>
                <c:pt idx="15272">
                  <c:v>38649</c:v>
                </c:pt>
                <c:pt idx="15273">
                  <c:v>38650</c:v>
                </c:pt>
                <c:pt idx="15274">
                  <c:v>38651</c:v>
                </c:pt>
                <c:pt idx="15275">
                  <c:v>38652</c:v>
                </c:pt>
                <c:pt idx="15276">
                  <c:v>38653</c:v>
                </c:pt>
                <c:pt idx="15277">
                  <c:v>38654</c:v>
                </c:pt>
                <c:pt idx="15278">
                  <c:v>38655</c:v>
                </c:pt>
                <c:pt idx="15279">
                  <c:v>38656</c:v>
                </c:pt>
                <c:pt idx="15280">
                  <c:v>38657</c:v>
                </c:pt>
                <c:pt idx="15281">
                  <c:v>38658</c:v>
                </c:pt>
                <c:pt idx="15282">
                  <c:v>38659</c:v>
                </c:pt>
                <c:pt idx="15283">
                  <c:v>38660</c:v>
                </c:pt>
                <c:pt idx="15284">
                  <c:v>38661</c:v>
                </c:pt>
                <c:pt idx="15285">
                  <c:v>38662</c:v>
                </c:pt>
                <c:pt idx="15286">
                  <c:v>38663</c:v>
                </c:pt>
                <c:pt idx="15287">
                  <c:v>38664</c:v>
                </c:pt>
                <c:pt idx="15288">
                  <c:v>38665</c:v>
                </c:pt>
                <c:pt idx="15289">
                  <c:v>38666</c:v>
                </c:pt>
                <c:pt idx="15290">
                  <c:v>38667</c:v>
                </c:pt>
                <c:pt idx="15291">
                  <c:v>38668</c:v>
                </c:pt>
                <c:pt idx="15292">
                  <c:v>38669</c:v>
                </c:pt>
                <c:pt idx="15293">
                  <c:v>38670</c:v>
                </c:pt>
                <c:pt idx="15294">
                  <c:v>38671</c:v>
                </c:pt>
                <c:pt idx="15295">
                  <c:v>38672</c:v>
                </c:pt>
                <c:pt idx="15296">
                  <c:v>38673</c:v>
                </c:pt>
                <c:pt idx="15297">
                  <c:v>38674</c:v>
                </c:pt>
                <c:pt idx="15298">
                  <c:v>38675</c:v>
                </c:pt>
                <c:pt idx="15299">
                  <c:v>38676</c:v>
                </c:pt>
                <c:pt idx="15300">
                  <c:v>38677</c:v>
                </c:pt>
                <c:pt idx="15301">
                  <c:v>38678</c:v>
                </c:pt>
                <c:pt idx="15302">
                  <c:v>38679</c:v>
                </c:pt>
                <c:pt idx="15303">
                  <c:v>38680</c:v>
                </c:pt>
                <c:pt idx="15304">
                  <c:v>38681</c:v>
                </c:pt>
                <c:pt idx="15305">
                  <c:v>38682</c:v>
                </c:pt>
                <c:pt idx="15306">
                  <c:v>38683</c:v>
                </c:pt>
                <c:pt idx="15307">
                  <c:v>38684</c:v>
                </c:pt>
                <c:pt idx="15308">
                  <c:v>38685</c:v>
                </c:pt>
                <c:pt idx="15309">
                  <c:v>38686</c:v>
                </c:pt>
                <c:pt idx="15310">
                  <c:v>38687</c:v>
                </c:pt>
                <c:pt idx="15311">
                  <c:v>38688</c:v>
                </c:pt>
                <c:pt idx="15312">
                  <c:v>38689</c:v>
                </c:pt>
                <c:pt idx="15313">
                  <c:v>38690</c:v>
                </c:pt>
                <c:pt idx="15314">
                  <c:v>38691</c:v>
                </c:pt>
                <c:pt idx="15315">
                  <c:v>38692</c:v>
                </c:pt>
                <c:pt idx="15316">
                  <c:v>38693</c:v>
                </c:pt>
                <c:pt idx="15317">
                  <c:v>38694</c:v>
                </c:pt>
                <c:pt idx="15318">
                  <c:v>38695</c:v>
                </c:pt>
                <c:pt idx="15319">
                  <c:v>38696</c:v>
                </c:pt>
                <c:pt idx="15320">
                  <c:v>38697</c:v>
                </c:pt>
                <c:pt idx="15321">
                  <c:v>38698</c:v>
                </c:pt>
                <c:pt idx="15322">
                  <c:v>38699</c:v>
                </c:pt>
                <c:pt idx="15323">
                  <c:v>38700</c:v>
                </c:pt>
                <c:pt idx="15324">
                  <c:v>38701</c:v>
                </c:pt>
                <c:pt idx="15325">
                  <c:v>38702</c:v>
                </c:pt>
                <c:pt idx="15326">
                  <c:v>38703</c:v>
                </c:pt>
                <c:pt idx="15327">
                  <c:v>38704</c:v>
                </c:pt>
                <c:pt idx="15328">
                  <c:v>38705</c:v>
                </c:pt>
                <c:pt idx="15329">
                  <c:v>38706</c:v>
                </c:pt>
                <c:pt idx="15330">
                  <c:v>38707</c:v>
                </c:pt>
                <c:pt idx="15331">
                  <c:v>38708</c:v>
                </c:pt>
                <c:pt idx="15332">
                  <c:v>38709</c:v>
                </c:pt>
                <c:pt idx="15333">
                  <c:v>38710</c:v>
                </c:pt>
                <c:pt idx="15334">
                  <c:v>38711</c:v>
                </c:pt>
                <c:pt idx="15335">
                  <c:v>38712</c:v>
                </c:pt>
                <c:pt idx="15336">
                  <c:v>38713</c:v>
                </c:pt>
                <c:pt idx="15337">
                  <c:v>38714</c:v>
                </c:pt>
                <c:pt idx="15338">
                  <c:v>38715</c:v>
                </c:pt>
                <c:pt idx="15339">
                  <c:v>38716</c:v>
                </c:pt>
                <c:pt idx="15340">
                  <c:v>38717</c:v>
                </c:pt>
                <c:pt idx="15341">
                  <c:v>38718</c:v>
                </c:pt>
                <c:pt idx="15342">
                  <c:v>38719</c:v>
                </c:pt>
                <c:pt idx="15343">
                  <c:v>38720</c:v>
                </c:pt>
                <c:pt idx="15344">
                  <c:v>38721</c:v>
                </c:pt>
                <c:pt idx="15345">
                  <c:v>38722</c:v>
                </c:pt>
                <c:pt idx="15346">
                  <c:v>38723</c:v>
                </c:pt>
                <c:pt idx="15347">
                  <c:v>38724</c:v>
                </c:pt>
                <c:pt idx="15348">
                  <c:v>38725</c:v>
                </c:pt>
                <c:pt idx="15349">
                  <c:v>38726</c:v>
                </c:pt>
                <c:pt idx="15350">
                  <c:v>38727</c:v>
                </c:pt>
                <c:pt idx="15351">
                  <c:v>38728</c:v>
                </c:pt>
                <c:pt idx="15352">
                  <c:v>38729</c:v>
                </c:pt>
                <c:pt idx="15353">
                  <c:v>38730</c:v>
                </c:pt>
                <c:pt idx="15354">
                  <c:v>38731</c:v>
                </c:pt>
                <c:pt idx="15355">
                  <c:v>38732</c:v>
                </c:pt>
                <c:pt idx="15356">
                  <c:v>38733</c:v>
                </c:pt>
                <c:pt idx="15357">
                  <c:v>38734</c:v>
                </c:pt>
                <c:pt idx="15358">
                  <c:v>38735</c:v>
                </c:pt>
                <c:pt idx="15359">
                  <c:v>38736</c:v>
                </c:pt>
                <c:pt idx="15360">
                  <c:v>38737</c:v>
                </c:pt>
                <c:pt idx="15361">
                  <c:v>38738</c:v>
                </c:pt>
                <c:pt idx="15362">
                  <c:v>38739</c:v>
                </c:pt>
                <c:pt idx="15363">
                  <c:v>38740</c:v>
                </c:pt>
                <c:pt idx="15364">
                  <c:v>38741</c:v>
                </c:pt>
                <c:pt idx="15365">
                  <c:v>38742</c:v>
                </c:pt>
                <c:pt idx="15366">
                  <c:v>38743</c:v>
                </c:pt>
                <c:pt idx="15367">
                  <c:v>38744</c:v>
                </c:pt>
                <c:pt idx="15368">
                  <c:v>38745</c:v>
                </c:pt>
                <c:pt idx="15369">
                  <c:v>38746</c:v>
                </c:pt>
                <c:pt idx="15370">
                  <c:v>38747</c:v>
                </c:pt>
                <c:pt idx="15371">
                  <c:v>38748</c:v>
                </c:pt>
                <c:pt idx="15372">
                  <c:v>38749</c:v>
                </c:pt>
                <c:pt idx="15373">
                  <c:v>38750</c:v>
                </c:pt>
                <c:pt idx="15374">
                  <c:v>38751</c:v>
                </c:pt>
                <c:pt idx="15375">
                  <c:v>38752</c:v>
                </c:pt>
                <c:pt idx="15376">
                  <c:v>38753</c:v>
                </c:pt>
                <c:pt idx="15377">
                  <c:v>38754</c:v>
                </c:pt>
                <c:pt idx="15378">
                  <c:v>38755</c:v>
                </c:pt>
                <c:pt idx="15379">
                  <c:v>38756</c:v>
                </c:pt>
                <c:pt idx="15380">
                  <c:v>38757</c:v>
                </c:pt>
                <c:pt idx="15381">
                  <c:v>38758</c:v>
                </c:pt>
                <c:pt idx="15382">
                  <c:v>38759</c:v>
                </c:pt>
                <c:pt idx="15383">
                  <c:v>38760</c:v>
                </c:pt>
                <c:pt idx="15384">
                  <c:v>38761</c:v>
                </c:pt>
                <c:pt idx="15385">
                  <c:v>38762</c:v>
                </c:pt>
                <c:pt idx="15386">
                  <c:v>38763</c:v>
                </c:pt>
                <c:pt idx="15387">
                  <c:v>38764</c:v>
                </c:pt>
                <c:pt idx="15388">
                  <c:v>38765</c:v>
                </c:pt>
                <c:pt idx="15389">
                  <c:v>38766</c:v>
                </c:pt>
                <c:pt idx="15390">
                  <c:v>38767</c:v>
                </c:pt>
                <c:pt idx="15391">
                  <c:v>38768</c:v>
                </c:pt>
                <c:pt idx="15392">
                  <c:v>38769</c:v>
                </c:pt>
                <c:pt idx="15393">
                  <c:v>38770</c:v>
                </c:pt>
                <c:pt idx="15394">
                  <c:v>38771</c:v>
                </c:pt>
                <c:pt idx="15395">
                  <c:v>38772</c:v>
                </c:pt>
                <c:pt idx="15396">
                  <c:v>38773</c:v>
                </c:pt>
                <c:pt idx="15397">
                  <c:v>38774</c:v>
                </c:pt>
                <c:pt idx="15398">
                  <c:v>38775</c:v>
                </c:pt>
                <c:pt idx="15399">
                  <c:v>38776</c:v>
                </c:pt>
                <c:pt idx="15400">
                  <c:v>38777</c:v>
                </c:pt>
                <c:pt idx="15401">
                  <c:v>38778</c:v>
                </c:pt>
                <c:pt idx="15402">
                  <c:v>38779</c:v>
                </c:pt>
                <c:pt idx="15403">
                  <c:v>38780</c:v>
                </c:pt>
                <c:pt idx="15404">
                  <c:v>38781</c:v>
                </c:pt>
                <c:pt idx="15405">
                  <c:v>38782</c:v>
                </c:pt>
                <c:pt idx="15406">
                  <c:v>38783</c:v>
                </c:pt>
                <c:pt idx="15407">
                  <c:v>38784</c:v>
                </c:pt>
                <c:pt idx="15408">
                  <c:v>38785</c:v>
                </c:pt>
                <c:pt idx="15409">
                  <c:v>38786</c:v>
                </c:pt>
                <c:pt idx="15410">
                  <c:v>38787</c:v>
                </c:pt>
                <c:pt idx="15411">
                  <c:v>38788</c:v>
                </c:pt>
                <c:pt idx="15412">
                  <c:v>38789</c:v>
                </c:pt>
                <c:pt idx="15413">
                  <c:v>38790</c:v>
                </c:pt>
                <c:pt idx="15414">
                  <c:v>38791</c:v>
                </c:pt>
                <c:pt idx="15415">
                  <c:v>38792</c:v>
                </c:pt>
                <c:pt idx="15416">
                  <c:v>38793</c:v>
                </c:pt>
                <c:pt idx="15417">
                  <c:v>38794</c:v>
                </c:pt>
                <c:pt idx="15418">
                  <c:v>38795</c:v>
                </c:pt>
                <c:pt idx="15419">
                  <c:v>38796</c:v>
                </c:pt>
                <c:pt idx="15420">
                  <c:v>38797</c:v>
                </c:pt>
                <c:pt idx="15421">
                  <c:v>38798</c:v>
                </c:pt>
                <c:pt idx="15422">
                  <c:v>38799</c:v>
                </c:pt>
                <c:pt idx="15423">
                  <c:v>38800</c:v>
                </c:pt>
                <c:pt idx="15424">
                  <c:v>38801</c:v>
                </c:pt>
                <c:pt idx="15425">
                  <c:v>38802</c:v>
                </c:pt>
                <c:pt idx="15426">
                  <c:v>38803</c:v>
                </c:pt>
                <c:pt idx="15427">
                  <c:v>38804</c:v>
                </c:pt>
                <c:pt idx="15428">
                  <c:v>38805</c:v>
                </c:pt>
                <c:pt idx="15429">
                  <c:v>38806</c:v>
                </c:pt>
                <c:pt idx="15430">
                  <c:v>38807</c:v>
                </c:pt>
                <c:pt idx="15431">
                  <c:v>38808</c:v>
                </c:pt>
                <c:pt idx="15432">
                  <c:v>38809</c:v>
                </c:pt>
                <c:pt idx="15433">
                  <c:v>38810</c:v>
                </c:pt>
                <c:pt idx="15434">
                  <c:v>38811</c:v>
                </c:pt>
                <c:pt idx="15435">
                  <c:v>38812</c:v>
                </c:pt>
                <c:pt idx="15436">
                  <c:v>38813</c:v>
                </c:pt>
                <c:pt idx="15437">
                  <c:v>38814</c:v>
                </c:pt>
                <c:pt idx="15438">
                  <c:v>38815</c:v>
                </c:pt>
                <c:pt idx="15439">
                  <c:v>38816</c:v>
                </c:pt>
                <c:pt idx="15440">
                  <c:v>38817</c:v>
                </c:pt>
                <c:pt idx="15441">
                  <c:v>38818</c:v>
                </c:pt>
                <c:pt idx="15442">
                  <c:v>38819</c:v>
                </c:pt>
                <c:pt idx="15443">
                  <c:v>38820</c:v>
                </c:pt>
                <c:pt idx="15444">
                  <c:v>38821</c:v>
                </c:pt>
                <c:pt idx="15445">
                  <c:v>38822</c:v>
                </c:pt>
                <c:pt idx="15446">
                  <c:v>38823</c:v>
                </c:pt>
                <c:pt idx="15447">
                  <c:v>38824</c:v>
                </c:pt>
                <c:pt idx="15448">
                  <c:v>38825</c:v>
                </c:pt>
                <c:pt idx="15449">
                  <c:v>38826</c:v>
                </c:pt>
                <c:pt idx="15450">
                  <c:v>38827</c:v>
                </c:pt>
                <c:pt idx="15451">
                  <c:v>38828</c:v>
                </c:pt>
                <c:pt idx="15452">
                  <c:v>38829</c:v>
                </c:pt>
                <c:pt idx="15453">
                  <c:v>38830</c:v>
                </c:pt>
                <c:pt idx="15454">
                  <c:v>38831</c:v>
                </c:pt>
                <c:pt idx="15455">
                  <c:v>38832</c:v>
                </c:pt>
                <c:pt idx="15456">
                  <c:v>38833</c:v>
                </c:pt>
                <c:pt idx="15457">
                  <c:v>38834</c:v>
                </c:pt>
                <c:pt idx="15458">
                  <c:v>38835</c:v>
                </c:pt>
                <c:pt idx="15459">
                  <c:v>38836</c:v>
                </c:pt>
                <c:pt idx="15460">
                  <c:v>38837</c:v>
                </c:pt>
                <c:pt idx="15461">
                  <c:v>38838</c:v>
                </c:pt>
                <c:pt idx="15462">
                  <c:v>38839</c:v>
                </c:pt>
                <c:pt idx="15463">
                  <c:v>38840</c:v>
                </c:pt>
                <c:pt idx="15464">
                  <c:v>38841</c:v>
                </c:pt>
                <c:pt idx="15465">
                  <c:v>38842</c:v>
                </c:pt>
                <c:pt idx="15466">
                  <c:v>38843</c:v>
                </c:pt>
                <c:pt idx="15467">
                  <c:v>38844</c:v>
                </c:pt>
                <c:pt idx="15468">
                  <c:v>38845</c:v>
                </c:pt>
                <c:pt idx="15469">
                  <c:v>38846</c:v>
                </c:pt>
                <c:pt idx="15470">
                  <c:v>38847</c:v>
                </c:pt>
                <c:pt idx="15471">
                  <c:v>38848</c:v>
                </c:pt>
                <c:pt idx="15472">
                  <c:v>38849</c:v>
                </c:pt>
                <c:pt idx="15473">
                  <c:v>38850</c:v>
                </c:pt>
                <c:pt idx="15474">
                  <c:v>38851</c:v>
                </c:pt>
                <c:pt idx="15475">
                  <c:v>38852</c:v>
                </c:pt>
                <c:pt idx="15476">
                  <c:v>38853</c:v>
                </c:pt>
                <c:pt idx="15477">
                  <c:v>38854</c:v>
                </c:pt>
                <c:pt idx="15478">
                  <c:v>38855</c:v>
                </c:pt>
                <c:pt idx="15479">
                  <c:v>38856</c:v>
                </c:pt>
                <c:pt idx="15480">
                  <c:v>38857</c:v>
                </c:pt>
                <c:pt idx="15481">
                  <c:v>38858</c:v>
                </c:pt>
                <c:pt idx="15482">
                  <c:v>38859</c:v>
                </c:pt>
                <c:pt idx="15483">
                  <c:v>38860</c:v>
                </c:pt>
                <c:pt idx="15484">
                  <c:v>38861</c:v>
                </c:pt>
                <c:pt idx="15485">
                  <c:v>38862</c:v>
                </c:pt>
                <c:pt idx="15486">
                  <c:v>38863</c:v>
                </c:pt>
                <c:pt idx="15487">
                  <c:v>38864</c:v>
                </c:pt>
                <c:pt idx="15488">
                  <c:v>38865</c:v>
                </c:pt>
                <c:pt idx="15489">
                  <c:v>38866</c:v>
                </c:pt>
                <c:pt idx="15490">
                  <c:v>38867</c:v>
                </c:pt>
                <c:pt idx="15491">
                  <c:v>38868</c:v>
                </c:pt>
                <c:pt idx="15492">
                  <c:v>38869</c:v>
                </c:pt>
                <c:pt idx="15493">
                  <c:v>38870</c:v>
                </c:pt>
                <c:pt idx="15494">
                  <c:v>38871</c:v>
                </c:pt>
                <c:pt idx="15495">
                  <c:v>38872</c:v>
                </c:pt>
                <c:pt idx="15496">
                  <c:v>38873</c:v>
                </c:pt>
                <c:pt idx="15497">
                  <c:v>38874</c:v>
                </c:pt>
                <c:pt idx="15498">
                  <c:v>38875</c:v>
                </c:pt>
                <c:pt idx="15499">
                  <c:v>38876</c:v>
                </c:pt>
                <c:pt idx="15500">
                  <c:v>38877</c:v>
                </c:pt>
                <c:pt idx="15501">
                  <c:v>38878</c:v>
                </c:pt>
                <c:pt idx="15502">
                  <c:v>38879</c:v>
                </c:pt>
                <c:pt idx="15503">
                  <c:v>38880</c:v>
                </c:pt>
                <c:pt idx="15504">
                  <c:v>38881</c:v>
                </c:pt>
                <c:pt idx="15505">
                  <c:v>38882</c:v>
                </c:pt>
                <c:pt idx="15506">
                  <c:v>38883</c:v>
                </c:pt>
                <c:pt idx="15507">
                  <c:v>38884</c:v>
                </c:pt>
                <c:pt idx="15508">
                  <c:v>38885</c:v>
                </c:pt>
                <c:pt idx="15509">
                  <c:v>38886</c:v>
                </c:pt>
                <c:pt idx="15510">
                  <c:v>38887</c:v>
                </c:pt>
                <c:pt idx="15511">
                  <c:v>38888</c:v>
                </c:pt>
                <c:pt idx="15512">
                  <c:v>38889</c:v>
                </c:pt>
                <c:pt idx="15513">
                  <c:v>38890</c:v>
                </c:pt>
                <c:pt idx="15514">
                  <c:v>38891</c:v>
                </c:pt>
                <c:pt idx="15515">
                  <c:v>38892</c:v>
                </c:pt>
                <c:pt idx="15516">
                  <c:v>38893</c:v>
                </c:pt>
                <c:pt idx="15517">
                  <c:v>38894</c:v>
                </c:pt>
                <c:pt idx="15518">
                  <c:v>38895</c:v>
                </c:pt>
                <c:pt idx="15519">
                  <c:v>38896</c:v>
                </c:pt>
                <c:pt idx="15520">
                  <c:v>38897</c:v>
                </c:pt>
                <c:pt idx="15521">
                  <c:v>38898</c:v>
                </c:pt>
                <c:pt idx="15522">
                  <c:v>38899</c:v>
                </c:pt>
                <c:pt idx="15523">
                  <c:v>38900</c:v>
                </c:pt>
                <c:pt idx="15524">
                  <c:v>38901</c:v>
                </c:pt>
                <c:pt idx="15525">
                  <c:v>38902</c:v>
                </c:pt>
                <c:pt idx="15526">
                  <c:v>38903</c:v>
                </c:pt>
                <c:pt idx="15527">
                  <c:v>38904</c:v>
                </c:pt>
                <c:pt idx="15528">
                  <c:v>38905</c:v>
                </c:pt>
                <c:pt idx="15529">
                  <c:v>38906</c:v>
                </c:pt>
                <c:pt idx="15530">
                  <c:v>38907</c:v>
                </c:pt>
                <c:pt idx="15531">
                  <c:v>38908</c:v>
                </c:pt>
                <c:pt idx="15532">
                  <c:v>38909</c:v>
                </c:pt>
                <c:pt idx="15533">
                  <c:v>38910</c:v>
                </c:pt>
                <c:pt idx="15534">
                  <c:v>38911</c:v>
                </c:pt>
                <c:pt idx="15535">
                  <c:v>38912</c:v>
                </c:pt>
                <c:pt idx="15536">
                  <c:v>38913</c:v>
                </c:pt>
                <c:pt idx="15537">
                  <c:v>38914</c:v>
                </c:pt>
                <c:pt idx="15538">
                  <c:v>38915</c:v>
                </c:pt>
                <c:pt idx="15539">
                  <c:v>38916</c:v>
                </c:pt>
                <c:pt idx="15540">
                  <c:v>38917</c:v>
                </c:pt>
                <c:pt idx="15541">
                  <c:v>38918</c:v>
                </c:pt>
                <c:pt idx="15542">
                  <c:v>38919</c:v>
                </c:pt>
                <c:pt idx="15543">
                  <c:v>38920</c:v>
                </c:pt>
                <c:pt idx="15544">
                  <c:v>38921</c:v>
                </c:pt>
                <c:pt idx="15545">
                  <c:v>38922</c:v>
                </c:pt>
                <c:pt idx="15546">
                  <c:v>38923</c:v>
                </c:pt>
                <c:pt idx="15547">
                  <c:v>38924</c:v>
                </c:pt>
                <c:pt idx="15548">
                  <c:v>38925</c:v>
                </c:pt>
                <c:pt idx="15549">
                  <c:v>38926</c:v>
                </c:pt>
                <c:pt idx="15550">
                  <c:v>38927</c:v>
                </c:pt>
                <c:pt idx="15551">
                  <c:v>38928</c:v>
                </c:pt>
                <c:pt idx="15552">
                  <c:v>38929</c:v>
                </c:pt>
                <c:pt idx="15553">
                  <c:v>38930</c:v>
                </c:pt>
                <c:pt idx="15554">
                  <c:v>38931</c:v>
                </c:pt>
                <c:pt idx="15555">
                  <c:v>38932</c:v>
                </c:pt>
                <c:pt idx="15556">
                  <c:v>38933</c:v>
                </c:pt>
                <c:pt idx="15557">
                  <c:v>38934</c:v>
                </c:pt>
                <c:pt idx="15558">
                  <c:v>38935</c:v>
                </c:pt>
                <c:pt idx="15559">
                  <c:v>38936</c:v>
                </c:pt>
                <c:pt idx="15560">
                  <c:v>38937</c:v>
                </c:pt>
                <c:pt idx="15561">
                  <c:v>38938</c:v>
                </c:pt>
                <c:pt idx="15562">
                  <c:v>38939</c:v>
                </c:pt>
                <c:pt idx="15563">
                  <c:v>38940</c:v>
                </c:pt>
                <c:pt idx="15564">
                  <c:v>38941</c:v>
                </c:pt>
                <c:pt idx="15565">
                  <c:v>38942</c:v>
                </c:pt>
                <c:pt idx="15566">
                  <c:v>38943</c:v>
                </c:pt>
                <c:pt idx="15567">
                  <c:v>38944</c:v>
                </c:pt>
                <c:pt idx="15568">
                  <c:v>38945</c:v>
                </c:pt>
                <c:pt idx="15569">
                  <c:v>38946</c:v>
                </c:pt>
                <c:pt idx="15570">
                  <c:v>38947</c:v>
                </c:pt>
                <c:pt idx="15571">
                  <c:v>38948</c:v>
                </c:pt>
                <c:pt idx="15572">
                  <c:v>38949</c:v>
                </c:pt>
                <c:pt idx="15573">
                  <c:v>38950</c:v>
                </c:pt>
                <c:pt idx="15574">
                  <c:v>38951</c:v>
                </c:pt>
                <c:pt idx="15575">
                  <c:v>38952</c:v>
                </c:pt>
                <c:pt idx="15576">
                  <c:v>38953</c:v>
                </c:pt>
                <c:pt idx="15577">
                  <c:v>38954</c:v>
                </c:pt>
                <c:pt idx="15578">
                  <c:v>38955</c:v>
                </c:pt>
                <c:pt idx="15579">
                  <c:v>38956</c:v>
                </c:pt>
                <c:pt idx="15580">
                  <c:v>38957</c:v>
                </c:pt>
                <c:pt idx="15581">
                  <c:v>38958</c:v>
                </c:pt>
                <c:pt idx="15582">
                  <c:v>38959</c:v>
                </c:pt>
                <c:pt idx="15583">
                  <c:v>38960</c:v>
                </c:pt>
                <c:pt idx="15584">
                  <c:v>38961</c:v>
                </c:pt>
                <c:pt idx="15585">
                  <c:v>38962</c:v>
                </c:pt>
                <c:pt idx="15586">
                  <c:v>38963</c:v>
                </c:pt>
                <c:pt idx="15587">
                  <c:v>38964</c:v>
                </c:pt>
                <c:pt idx="15588">
                  <c:v>38965</c:v>
                </c:pt>
                <c:pt idx="15589">
                  <c:v>38966</c:v>
                </c:pt>
                <c:pt idx="15590">
                  <c:v>38967</c:v>
                </c:pt>
                <c:pt idx="15591">
                  <c:v>38968</c:v>
                </c:pt>
                <c:pt idx="15592">
                  <c:v>38969</c:v>
                </c:pt>
                <c:pt idx="15593">
                  <c:v>38970</c:v>
                </c:pt>
                <c:pt idx="15594">
                  <c:v>38971</c:v>
                </c:pt>
                <c:pt idx="15595">
                  <c:v>38972</c:v>
                </c:pt>
                <c:pt idx="15596">
                  <c:v>38973</c:v>
                </c:pt>
                <c:pt idx="15597">
                  <c:v>38974</c:v>
                </c:pt>
                <c:pt idx="15598">
                  <c:v>38975</c:v>
                </c:pt>
                <c:pt idx="15599">
                  <c:v>38976</c:v>
                </c:pt>
                <c:pt idx="15600">
                  <c:v>38977</c:v>
                </c:pt>
                <c:pt idx="15601">
                  <c:v>38978</c:v>
                </c:pt>
                <c:pt idx="15602">
                  <c:v>38979</c:v>
                </c:pt>
                <c:pt idx="15603">
                  <c:v>38980</c:v>
                </c:pt>
                <c:pt idx="15604">
                  <c:v>38981</c:v>
                </c:pt>
                <c:pt idx="15605">
                  <c:v>38982</c:v>
                </c:pt>
                <c:pt idx="15606">
                  <c:v>38983</c:v>
                </c:pt>
                <c:pt idx="15607">
                  <c:v>38984</c:v>
                </c:pt>
                <c:pt idx="15608">
                  <c:v>38985</c:v>
                </c:pt>
                <c:pt idx="15609">
                  <c:v>38986</c:v>
                </c:pt>
                <c:pt idx="15610">
                  <c:v>38987</c:v>
                </c:pt>
                <c:pt idx="15611">
                  <c:v>38988</c:v>
                </c:pt>
                <c:pt idx="15612">
                  <c:v>38989</c:v>
                </c:pt>
                <c:pt idx="15613">
                  <c:v>38990</c:v>
                </c:pt>
                <c:pt idx="15614">
                  <c:v>38991</c:v>
                </c:pt>
                <c:pt idx="15615">
                  <c:v>38992</c:v>
                </c:pt>
                <c:pt idx="15616">
                  <c:v>38993</c:v>
                </c:pt>
                <c:pt idx="15617">
                  <c:v>38994</c:v>
                </c:pt>
                <c:pt idx="15618">
                  <c:v>38995</c:v>
                </c:pt>
                <c:pt idx="15619">
                  <c:v>38996</c:v>
                </c:pt>
                <c:pt idx="15620">
                  <c:v>38997</c:v>
                </c:pt>
                <c:pt idx="15621">
                  <c:v>38998</c:v>
                </c:pt>
                <c:pt idx="15622">
                  <c:v>38999</c:v>
                </c:pt>
                <c:pt idx="15623">
                  <c:v>39000</c:v>
                </c:pt>
                <c:pt idx="15624">
                  <c:v>39001</c:v>
                </c:pt>
                <c:pt idx="15625">
                  <c:v>39002</c:v>
                </c:pt>
                <c:pt idx="15626">
                  <c:v>39003</c:v>
                </c:pt>
                <c:pt idx="15627">
                  <c:v>39004</c:v>
                </c:pt>
                <c:pt idx="15628">
                  <c:v>39005</c:v>
                </c:pt>
                <c:pt idx="15629">
                  <c:v>39006</c:v>
                </c:pt>
                <c:pt idx="15630">
                  <c:v>39007</c:v>
                </c:pt>
                <c:pt idx="15631">
                  <c:v>39008</c:v>
                </c:pt>
                <c:pt idx="15632">
                  <c:v>39009</c:v>
                </c:pt>
                <c:pt idx="15633">
                  <c:v>39010</c:v>
                </c:pt>
                <c:pt idx="15634">
                  <c:v>39011</c:v>
                </c:pt>
                <c:pt idx="15635">
                  <c:v>39012</c:v>
                </c:pt>
                <c:pt idx="15636">
                  <c:v>39013</c:v>
                </c:pt>
                <c:pt idx="15637">
                  <c:v>39014</c:v>
                </c:pt>
                <c:pt idx="15638">
                  <c:v>39015</c:v>
                </c:pt>
                <c:pt idx="15639">
                  <c:v>39016</c:v>
                </c:pt>
                <c:pt idx="15640">
                  <c:v>39017</c:v>
                </c:pt>
                <c:pt idx="15641">
                  <c:v>39018</c:v>
                </c:pt>
                <c:pt idx="15642">
                  <c:v>39019</c:v>
                </c:pt>
                <c:pt idx="15643">
                  <c:v>39020</c:v>
                </c:pt>
                <c:pt idx="15644">
                  <c:v>39021</c:v>
                </c:pt>
                <c:pt idx="15645">
                  <c:v>39022</c:v>
                </c:pt>
                <c:pt idx="15646">
                  <c:v>39023</c:v>
                </c:pt>
                <c:pt idx="15647">
                  <c:v>39024</c:v>
                </c:pt>
                <c:pt idx="15648">
                  <c:v>39025</c:v>
                </c:pt>
                <c:pt idx="15649">
                  <c:v>39026</c:v>
                </c:pt>
                <c:pt idx="15650">
                  <c:v>39027</c:v>
                </c:pt>
                <c:pt idx="15651">
                  <c:v>39028</c:v>
                </c:pt>
                <c:pt idx="15652">
                  <c:v>39029</c:v>
                </c:pt>
                <c:pt idx="15653">
                  <c:v>39030</c:v>
                </c:pt>
                <c:pt idx="15654">
                  <c:v>39031</c:v>
                </c:pt>
                <c:pt idx="15655">
                  <c:v>39032</c:v>
                </c:pt>
                <c:pt idx="15656">
                  <c:v>39033</c:v>
                </c:pt>
                <c:pt idx="15657">
                  <c:v>39034</c:v>
                </c:pt>
                <c:pt idx="15658">
                  <c:v>39035</c:v>
                </c:pt>
                <c:pt idx="15659">
                  <c:v>39036</c:v>
                </c:pt>
                <c:pt idx="15660">
                  <c:v>39037</c:v>
                </c:pt>
                <c:pt idx="15661">
                  <c:v>39038</c:v>
                </c:pt>
                <c:pt idx="15662">
                  <c:v>39039</c:v>
                </c:pt>
                <c:pt idx="15663">
                  <c:v>39040</c:v>
                </c:pt>
                <c:pt idx="15664">
                  <c:v>39041</c:v>
                </c:pt>
                <c:pt idx="15665">
                  <c:v>39042</c:v>
                </c:pt>
                <c:pt idx="15666">
                  <c:v>39043</c:v>
                </c:pt>
                <c:pt idx="15667">
                  <c:v>39044</c:v>
                </c:pt>
                <c:pt idx="15668">
                  <c:v>39045</c:v>
                </c:pt>
                <c:pt idx="15669">
                  <c:v>39046</c:v>
                </c:pt>
                <c:pt idx="15670">
                  <c:v>39047</c:v>
                </c:pt>
                <c:pt idx="15671">
                  <c:v>39048</c:v>
                </c:pt>
                <c:pt idx="15672">
                  <c:v>39049</c:v>
                </c:pt>
                <c:pt idx="15673">
                  <c:v>39050</c:v>
                </c:pt>
                <c:pt idx="15674">
                  <c:v>39051</c:v>
                </c:pt>
                <c:pt idx="15675">
                  <c:v>39052</c:v>
                </c:pt>
                <c:pt idx="15676">
                  <c:v>39053</c:v>
                </c:pt>
                <c:pt idx="15677">
                  <c:v>39054</c:v>
                </c:pt>
                <c:pt idx="15678">
                  <c:v>39055</c:v>
                </c:pt>
                <c:pt idx="15679">
                  <c:v>39056</c:v>
                </c:pt>
                <c:pt idx="15680">
                  <c:v>39057</c:v>
                </c:pt>
                <c:pt idx="15681">
                  <c:v>39058</c:v>
                </c:pt>
                <c:pt idx="15682">
                  <c:v>39059</c:v>
                </c:pt>
                <c:pt idx="15683">
                  <c:v>39060</c:v>
                </c:pt>
                <c:pt idx="15684">
                  <c:v>39061</c:v>
                </c:pt>
                <c:pt idx="15685">
                  <c:v>39062</c:v>
                </c:pt>
                <c:pt idx="15686">
                  <c:v>39063</c:v>
                </c:pt>
                <c:pt idx="15687">
                  <c:v>39064</c:v>
                </c:pt>
                <c:pt idx="15688">
                  <c:v>39065</c:v>
                </c:pt>
                <c:pt idx="15689">
                  <c:v>39066</c:v>
                </c:pt>
                <c:pt idx="15690">
                  <c:v>39067</c:v>
                </c:pt>
                <c:pt idx="15691">
                  <c:v>39068</c:v>
                </c:pt>
                <c:pt idx="15692">
                  <c:v>39069</c:v>
                </c:pt>
                <c:pt idx="15693">
                  <c:v>39070</c:v>
                </c:pt>
                <c:pt idx="15694">
                  <c:v>39071</c:v>
                </c:pt>
                <c:pt idx="15695">
                  <c:v>39072</c:v>
                </c:pt>
                <c:pt idx="15696">
                  <c:v>39073</c:v>
                </c:pt>
                <c:pt idx="15697">
                  <c:v>39074</c:v>
                </c:pt>
                <c:pt idx="15698">
                  <c:v>39075</c:v>
                </c:pt>
                <c:pt idx="15699">
                  <c:v>39076</c:v>
                </c:pt>
                <c:pt idx="15700">
                  <c:v>39077</c:v>
                </c:pt>
                <c:pt idx="15701">
                  <c:v>39078</c:v>
                </c:pt>
                <c:pt idx="15702">
                  <c:v>39079</c:v>
                </c:pt>
                <c:pt idx="15703">
                  <c:v>39080</c:v>
                </c:pt>
                <c:pt idx="15704">
                  <c:v>39081</c:v>
                </c:pt>
                <c:pt idx="15705">
                  <c:v>39082</c:v>
                </c:pt>
                <c:pt idx="15706">
                  <c:v>39083</c:v>
                </c:pt>
                <c:pt idx="15707">
                  <c:v>39084</c:v>
                </c:pt>
                <c:pt idx="15708">
                  <c:v>39085</c:v>
                </c:pt>
                <c:pt idx="15709">
                  <c:v>39086</c:v>
                </c:pt>
                <c:pt idx="15710">
                  <c:v>39087</c:v>
                </c:pt>
                <c:pt idx="15711">
                  <c:v>39088</c:v>
                </c:pt>
                <c:pt idx="15712">
                  <c:v>39089</c:v>
                </c:pt>
                <c:pt idx="15713">
                  <c:v>39090</c:v>
                </c:pt>
                <c:pt idx="15714">
                  <c:v>39091</c:v>
                </c:pt>
                <c:pt idx="15715">
                  <c:v>39092</c:v>
                </c:pt>
                <c:pt idx="15716">
                  <c:v>39093</c:v>
                </c:pt>
                <c:pt idx="15717">
                  <c:v>39094</c:v>
                </c:pt>
                <c:pt idx="15718">
                  <c:v>39095</c:v>
                </c:pt>
                <c:pt idx="15719">
                  <c:v>39096</c:v>
                </c:pt>
                <c:pt idx="15720">
                  <c:v>39097</c:v>
                </c:pt>
                <c:pt idx="15721">
                  <c:v>39098</c:v>
                </c:pt>
                <c:pt idx="15722">
                  <c:v>39099</c:v>
                </c:pt>
                <c:pt idx="15723">
                  <c:v>39100</c:v>
                </c:pt>
                <c:pt idx="15724">
                  <c:v>39101</c:v>
                </c:pt>
                <c:pt idx="15725">
                  <c:v>39102</c:v>
                </c:pt>
                <c:pt idx="15726">
                  <c:v>39103</c:v>
                </c:pt>
                <c:pt idx="15727">
                  <c:v>39104</c:v>
                </c:pt>
                <c:pt idx="15728">
                  <c:v>39105</c:v>
                </c:pt>
                <c:pt idx="15729">
                  <c:v>39106</c:v>
                </c:pt>
                <c:pt idx="15730">
                  <c:v>39107</c:v>
                </c:pt>
                <c:pt idx="15731">
                  <c:v>39108</c:v>
                </c:pt>
                <c:pt idx="15732">
                  <c:v>39109</c:v>
                </c:pt>
                <c:pt idx="15733">
                  <c:v>39110</c:v>
                </c:pt>
                <c:pt idx="15734">
                  <c:v>39111</c:v>
                </c:pt>
                <c:pt idx="15735">
                  <c:v>39112</c:v>
                </c:pt>
                <c:pt idx="15736">
                  <c:v>39113</c:v>
                </c:pt>
                <c:pt idx="15737">
                  <c:v>39114</c:v>
                </c:pt>
                <c:pt idx="15738">
                  <c:v>39115</c:v>
                </c:pt>
                <c:pt idx="15739">
                  <c:v>39116</c:v>
                </c:pt>
                <c:pt idx="15740">
                  <c:v>39117</c:v>
                </c:pt>
                <c:pt idx="15741">
                  <c:v>39118</c:v>
                </c:pt>
                <c:pt idx="15742">
                  <c:v>39119</c:v>
                </c:pt>
                <c:pt idx="15743">
                  <c:v>39120</c:v>
                </c:pt>
                <c:pt idx="15744">
                  <c:v>39121</c:v>
                </c:pt>
                <c:pt idx="15745">
                  <c:v>39122</c:v>
                </c:pt>
                <c:pt idx="15746">
                  <c:v>39123</c:v>
                </c:pt>
                <c:pt idx="15747">
                  <c:v>39124</c:v>
                </c:pt>
                <c:pt idx="15748">
                  <c:v>39125</c:v>
                </c:pt>
                <c:pt idx="15749">
                  <c:v>39126</c:v>
                </c:pt>
                <c:pt idx="15750">
                  <c:v>39127</c:v>
                </c:pt>
                <c:pt idx="15751">
                  <c:v>39128</c:v>
                </c:pt>
                <c:pt idx="15752">
                  <c:v>39129</c:v>
                </c:pt>
                <c:pt idx="15753">
                  <c:v>39130</c:v>
                </c:pt>
                <c:pt idx="15754">
                  <c:v>39131</c:v>
                </c:pt>
                <c:pt idx="15755">
                  <c:v>39132</c:v>
                </c:pt>
                <c:pt idx="15756">
                  <c:v>39133</c:v>
                </c:pt>
                <c:pt idx="15757">
                  <c:v>39134</c:v>
                </c:pt>
                <c:pt idx="15758">
                  <c:v>39135</c:v>
                </c:pt>
                <c:pt idx="15759">
                  <c:v>39136</c:v>
                </c:pt>
                <c:pt idx="15760">
                  <c:v>39137</c:v>
                </c:pt>
                <c:pt idx="15761">
                  <c:v>39138</c:v>
                </c:pt>
                <c:pt idx="15762">
                  <c:v>39139</c:v>
                </c:pt>
                <c:pt idx="15763">
                  <c:v>39140</c:v>
                </c:pt>
                <c:pt idx="15764">
                  <c:v>39141</c:v>
                </c:pt>
                <c:pt idx="15765">
                  <c:v>39142</c:v>
                </c:pt>
                <c:pt idx="15766">
                  <c:v>39143</c:v>
                </c:pt>
                <c:pt idx="15767">
                  <c:v>39144</c:v>
                </c:pt>
                <c:pt idx="15768">
                  <c:v>39145</c:v>
                </c:pt>
                <c:pt idx="15769">
                  <c:v>39146</c:v>
                </c:pt>
                <c:pt idx="15770">
                  <c:v>39147</c:v>
                </c:pt>
                <c:pt idx="15771">
                  <c:v>39148</c:v>
                </c:pt>
                <c:pt idx="15772">
                  <c:v>39149</c:v>
                </c:pt>
                <c:pt idx="15773">
                  <c:v>39150</c:v>
                </c:pt>
                <c:pt idx="15774">
                  <c:v>39151</c:v>
                </c:pt>
                <c:pt idx="15775">
                  <c:v>39152</c:v>
                </c:pt>
                <c:pt idx="15776">
                  <c:v>39153</c:v>
                </c:pt>
                <c:pt idx="15777">
                  <c:v>39154</c:v>
                </c:pt>
                <c:pt idx="15778">
                  <c:v>39155</c:v>
                </c:pt>
                <c:pt idx="15779">
                  <c:v>39156</c:v>
                </c:pt>
                <c:pt idx="15780">
                  <c:v>39157</c:v>
                </c:pt>
                <c:pt idx="15781">
                  <c:v>39158</c:v>
                </c:pt>
                <c:pt idx="15782">
                  <c:v>39159</c:v>
                </c:pt>
                <c:pt idx="15783">
                  <c:v>39160</c:v>
                </c:pt>
                <c:pt idx="15784">
                  <c:v>39161</c:v>
                </c:pt>
                <c:pt idx="15785">
                  <c:v>39162</c:v>
                </c:pt>
                <c:pt idx="15786">
                  <c:v>39163</c:v>
                </c:pt>
                <c:pt idx="15787">
                  <c:v>39164</c:v>
                </c:pt>
                <c:pt idx="15788">
                  <c:v>39165</c:v>
                </c:pt>
                <c:pt idx="15789">
                  <c:v>39166</c:v>
                </c:pt>
                <c:pt idx="15790">
                  <c:v>39167</c:v>
                </c:pt>
                <c:pt idx="15791">
                  <c:v>39168</c:v>
                </c:pt>
                <c:pt idx="15792">
                  <c:v>39169</c:v>
                </c:pt>
                <c:pt idx="15793">
                  <c:v>39170</c:v>
                </c:pt>
                <c:pt idx="15794">
                  <c:v>39171</c:v>
                </c:pt>
                <c:pt idx="15795">
                  <c:v>39172</c:v>
                </c:pt>
                <c:pt idx="15796">
                  <c:v>39173</c:v>
                </c:pt>
                <c:pt idx="15797">
                  <c:v>39174</c:v>
                </c:pt>
                <c:pt idx="15798">
                  <c:v>39175</c:v>
                </c:pt>
                <c:pt idx="15799">
                  <c:v>39176</c:v>
                </c:pt>
                <c:pt idx="15800">
                  <c:v>39177</c:v>
                </c:pt>
                <c:pt idx="15801">
                  <c:v>39178</c:v>
                </c:pt>
                <c:pt idx="15802">
                  <c:v>39179</c:v>
                </c:pt>
                <c:pt idx="15803">
                  <c:v>39180</c:v>
                </c:pt>
                <c:pt idx="15804">
                  <c:v>39181</c:v>
                </c:pt>
                <c:pt idx="15805">
                  <c:v>39182</c:v>
                </c:pt>
                <c:pt idx="15806">
                  <c:v>39183</c:v>
                </c:pt>
                <c:pt idx="15807">
                  <c:v>39184</c:v>
                </c:pt>
                <c:pt idx="15808">
                  <c:v>39185</c:v>
                </c:pt>
                <c:pt idx="15809">
                  <c:v>39186</c:v>
                </c:pt>
                <c:pt idx="15810">
                  <c:v>39187</c:v>
                </c:pt>
                <c:pt idx="15811">
                  <c:v>39188</c:v>
                </c:pt>
                <c:pt idx="15812">
                  <c:v>39189</c:v>
                </c:pt>
                <c:pt idx="15813">
                  <c:v>39190</c:v>
                </c:pt>
                <c:pt idx="15814">
                  <c:v>39191</c:v>
                </c:pt>
                <c:pt idx="15815">
                  <c:v>39192</c:v>
                </c:pt>
                <c:pt idx="15816">
                  <c:v>39193</c:v>
                </c:pt>
                <c:pt idx="15817">
                  <c:v>39194</c:v>
                </c:pt>
                <c:pt idx="15818">
                  <c:v>39195</c:v>
                </c:pt>
                <c:pt idx="15819">
                  <c:v>39196</c:v>
                </c:pt>
                <c:pt idx="15820">
                  <c:v>39197</c:v>
                </c:pt>
                <c:pt idx="15821">
                  <c:v>39198</c:v>
                </c:pt>
                <c:pt idx="15822">
                  <c:v>39199</c:v>
                </c:pt>
                <c:pt idx="15823">
                  <c:v>39200</c:v>
                </c:pt>
                <c:pt idx="15824">
                  <c:v>39201</c:v>
                </c:pt>
                <c:pt idx="15825">
                  <c:v>39202</c:v>
                </c:pt>
                <c:pt idx="15826">
                  <c:v>39203</c:v>
                </c:pt>
                <c:pt idx="15827">
                  <c:v>39204</c:v>
                </c:pt>
                <c:pt idx="15828">
                  <c:v>39205</c:v>
                </c:pt>
                <c:pt idx="15829">
                  <c:v>39206</c:v>
                </c:pt>
                <c:pt idx="15830">
                  <c:v>39207</c:v>
                </c:pt>
                <c:pt idx="15831">
                  <c:v>39208</c:v>
                </c:pt>
                <c:pt idx="15832">
                  <c:v>39209</c:v>
                </c:pt>
                <c:pt idx="15833">
                  <c:v>39210</c:v>
                </c:pt>
                <c:pt idx="15834">
                  <c:v>39211</c:v>
                </c:pt>
                <c:pt idx="15835">
                  <c:v>39212</c:v>
                </c:pt>
                <c:pt idx="15836">
                  <c:v>39213</c:v>
                </c:pt>
                <c:pt idx="15837">
                  <c:v>39214</c:v>
                </c:pt>
                <c:pt idx="15838">
                  <c:v>39215</c:v>
                </c:pt>
                <c:pt idx="15839">
                  <c:v>39216</c:v>
                </c:pt>
                <c:pt idx="15840">
                  <c:v>39217</c:v>
                </c:pt>
                <c:pt idx="15841">
                  <c:v>39218</c:v>
                </c:pt>
                <c:pt idx="15842">
                  <c:v>39219</c:v>
                </c:pt>
                <c:pt idx="15843">
                  <c:v>39220</c:v>
                </c:pt>
                <c:pt idx="15844">
                  <c:v>39221</c:v>
                </c:pt>
                <c:pt idx="15845">
                  <c:v>39222</c:v>
                </c:pt>
                <c:pt idx="15846">
                  <c:v>39223</c:v>
                </c:pt>
                <c:pt idx="15847">
                  <c:v>39224</c:v>
                </c:pt>
                <c:pt idx="15848">
                  <c:v>39225</c:v>
                </c:pt>
                <c:pt idx="15849">
                  <c:v>39226</c:v>
                </c:pt>
                <c:pt idx="15850">
                  <c:v>39227</c:v>
                </c:pt>
                <c:pt idx="15851">
                  <c:v>39228</c:v>
                </c:pt>
                <c:pt idx="15852">
                  <c:v>39229</c:v>
                </c:pt>
                <c:pt idx="15853">
                  <c:v>39230</c:v>
                </c:pt>
                <c:pt idx="15854">
                  <c:v>39231</c:v>
                </c:pt>
                <c:pt idx="15855">
                  <c:v>39232</c:v>
                </c:pt>
                <c:pt idx="15856">
                  <c:v>39233</c:v>
                </c:pt>
                <c:pt idx="15857">
                  <c:v>39234</c:v>
                </c:pt>
                <c:pt idx="15858">
                  <c:v>39235</c:v>
                </c:pt>
                <c:pt idx="15859">
                  <c:v>39236</c:v>
                </c:pt>
                <c:pt idx="15860">
                  <c:v>39237</c:v>
                </c:pt>
                <c:pt idx="15861">
                  <c:v>39238</c:v>
                </c:pt>
                <c:pt idx="15862">
                  <c:v>39239</c:v>
                </c:pt>
                <c:pt idx="15863">
                  <c:v>39240</c:v>
                </c:pt>
                <c:pt idx="15864">
                  <c:v>39241</c:v>
                </c:pt>
                <c:pt idx="15865">
                  <c:v>39242</c:v>
                </c:pt>
                <c:pt idx="15866">
                  <c:v>39243</c:v>
                </c:pt>
                <c:pt idx="15867">
                  <c:v>39244</c:v>
                </c:pt>
                <c:pt idx="15868">
                  <c:v>39245</c:v>
                </c:pt>
                <c:pt idx="15869">
                  <c:v>39246</c:v>
                </c:pt>
                <c:pt idx="15870">
                  <c:v>39247</c:v>
                </c:pt>
                <c:pt idx="15871">
                  <c:v>39248</c:v>
                </c:pt>
                <c:pt idx="15872">
                  <c:v>39249</c:v>
                </c:pt>
                <c:pt idx="15873">
                  <c:v>39250</c:v>
                </c:pt>
                <c:pt idx="15874">
                  <c:v>39251</c:v>
                </c:pt>
                <c:pt idx="15875">
                  <c:v>39252</c:v>
                </c:pt>
                <c:pt idx="15876">
                  <c:v>39253</c:v>
                </c:pt>
                <c:pt idx="15877">
                  <c:v>39254</c:v>
                </c:pt>
                <c:pt idx="15878">
                  <c:v>39255</c:v>
                </c:pt>
                <c:pt idx="15879">
                  <c:v>39256</c:v>
                </c:pt>
                <c:pt idx="15880">
                  <c:v>39257</c:v>
                </c:pt>
                <c:pt idx="15881">
                  <c:v>39258</c:v>
                </c:pt>
                <c:pt idx="15882">
                  <c:v>39259</c:v>
                </c:pt>
                <c:pt idx="15883">
                  <c:v>39260</c:v>
                </c:pt>
                <c:pt idx="15884">
                  <c:v>39261</c:v>
                </c:pt>
                <c:pt idx="15885">
                  <c:v>39262</c:v>
                </c:pt>
                <c:pt idx="15886">
                  <c:v>39263</c:v>
                </c:pt>
                <c:pt idx="15887">
                  <c:v>39264</c:v>
                </c:pt>
                <c:pt idx="15888">
                  <c:v>39265</c:v>
                </c:pt>
                <c:pt idx="15889">
                  <c:v>39266</c:v>
                </c:pt>
                <c:pt idx="15890">
                  <c:v>39267</c:v>
                </c:pt>
                <c:pt idx="15891">
                  <c:v>39268</c:v>
                </c:pt>
                <c:pt idx="15892">
                  <c:v>39269</c:v>
                </c:pt>
                <c:pt idx="15893">
                  <c:v>39270</c:v>
                </c:pt>
                <c:pt idx="15894">
                  <c:v>39271</c:v>
                </c:pt>
                <c:pt idx="15895">
                  <c:v>39272</c:v>
                </c:pt>
                <c:pt idx="15896">
                  <c:v>39273</c:v>
                </c:pt>
                <c:pt idx="15897">
                  <c:v>39274</c:v>
                </c:pt>
                <c:pt idx="15898">
                  <c:v>39275</c:v>
                </c:pt>
                <c:pt idx="15899">
                  <c:v>39276</c:v>
                </c:pt>
                <c:pt idx="15900">
                  <c:v>39277</c:v>
                </c:pt>
                <c:pt idx="15901">
                  <c:v>39278</c:v>
                </c:pt>
                <c:pt idx="15902">
                  <c:v>39279</c:v>
                </c:pt>
                <c:pt idx="15903">
                  <c:v>39280</c:v>
                </c:pt>
                <c:pt idx="15904">
                  <c:v>39281</c:v>
                </c:pt>
                <c:pt idx="15905">
                  <c:v>39282</c:v>
                </c:pt>
                <c:pt idx="15906">
                  <c:v>39283</c:v>
                </c:pt>
                <c:pt idx="15907">
                  <c:v>39284</c:v>
                </c:pt>
                <c:pt idx="15908">
                  <c:v>39285</c:v>
                </c:pt>
                <c:pt idx="15909">
                  <c:v>39286</c:v>
                </c:pt>
                <c:pt idx="15910">
                  <c:v>39287</c:v>
                </c:pt>
                <c:pt idx="15911">
                  <c:v>39288</c:v>
                </c:pt>
                <c:pt idx="15912">
                  <c:v>39289</c:v>
                </c:pt>
                <c:pt idx="15913">
                  <c:v>39290</c:v>
                </c:pt>
                <c:pt idx="15914">
                  <c:v>39291</c:v>
                </c:pt>
                <c:pt idx="15915">
                  <c:v>39292</c:v>
                </c:pt>
                <c:pt idx="15916">
                  <c:v>39293</c:v>
                </c:pt>
                <c:pt idx="15917">
                  <c:v>39294</c:v>
                </c:pt>
                <c:pt idx="15918">
                  <c:v>39295</c:v>
                </c:pt>
                <c:pt idx="15919">
                  <c:v>39296</c:v>
                </c:pt>
                <c:pt idx="15920">
                  <c:v>39297</c:v>
                </c:pt>
                <c:pt idx="15921">
                  <c:v>39298</c:v>
                </c:pt>
                <c:pt idx="15922">
                  <c:v>39299</c:v>
                </c:pt>
                <c:pt idx="15923">
                  <c:v>39300</c:v>
                </c:pt>
                <c:pt idx="15924">
                  <c:v>39301</c:v>
                </c:pt>
                <c:pt idx="15925">
                  <c:v>39302</c:v>
                </c:pt>
                <c:pt idx="15926">
                  <c:v>39303</c:v>
                </c:pt>
                <c:pt idx="15927">
                  <c:v>39304</c:v>
                </c:pt>
                <c:pt idx="15928">
                  <c:v>39305</c:v>
                </c:pt>
                <c:pt idx="15929">
                  <c:v>39306</c:v>
                </c:pt>
                <c:pt idx="15930">
                  <c:v>39307</c:v>
                </c:pt>
                <c:pt idx="15931">
                  <c:v>39308</c:v>
                </c:pt>
                <c:pt idx="15932">
                  <c:v>39309</c:v>
                </c:pt>
                <c:pt idx="15933">
                  <c:v>39310</c:v>
                </c:pt>
                <c:pt idx="15934">
                  <c:v>39311</c:v>
                </c:pt>
                <c:pt idx="15935">
                  <c:v>39312</c:v>
                </c:pt>
                <c:pt idx="15936">
                  <c:v>39313</c:v>
                </c:pt>
                <c:pt idx="15937">
                  <c:v>39314</c:v>
                </c:pt>
                <c:pt idx="15938">
                  <c:v>39315</c:v>
                </c:pt>
                <c:pt idx="15939">
                  <c:v>39316</c:v>
                </c:pt>
                <c:pt idx="15940">
                  <c:v>39317</c:v>
                </c:pt>
                <c:pt idx="15941">
                  <c:v>39318</c:v>
                </c:pt>
                <c:pt idx="15942">
                  <c:v>39319</c:v>
                </c:pt>
                <c:pt idx="15943">
                  <c:v>39320</c:v>
                </c:pt>
                <c:pt idx="15944">
                  <c:v>39321</c:v>
                </c:pt>
                <c:pt idx="15945">
                  <c:v>39322</c:v>
                </c:pt>
                <c:pt idx="15946">
                  <c:v>39323</c:v>
                </c:pt>
                <c:pt idx="15947">
                  <c:v>39324</c:v>
                </c:pt>
                <c:pt idx="15948">
                  <c:v>39325</c:v>
                </c:pt>
                <c:pt idx="15949">
                  <c:v>39326</c:v>
                </c:pt>
                <c:pt idx="15950">
                  <c:v>39327</c:v>
                </c:pt>
                <c:pt idx="15951">
                  <c:v>39328</c:v>
                </c:pt>
                <c:pt idx="15952">
                  <c:v>39329</c:v>
                </c:pt>
                <c:pt idx="15953">
                  <c:v>39330</c:v>
                </c:pt>
                <c:pt idx="15954">
                  <c:v>39331</c:v>
                </c:pt>
                <c:pt idx="15955">
                  <c:v>39332</c:v>
                </c:pt>
                <c:pt idx="15956">
                  <c:v>39333</c:v>
                </c:pt>
                <c:pt idx="15957">
                  <c:v>39334</c:v>
                </c:pt>
                <c:pt idx="15958">
                  <c:v>39335</c:v>
                </c:pt>
                <c:pt idx="15959">
                  <c:v>39336</c:v>
                </c:pt>
                <c:pt idx="15960">
                  <c:v>39337</c:v>
                </c:pt>
                <c:pt idx="15961">
                  <c:v>39338</c:v>
                </c:pt>
                <c:pt idx="15962">
                  <c:v>39339</c:v>
                </c:pt>
                <c:pt idx="15963">
                  <c:v>39340</c:v>
                </c:pt>
                <c:pt idx="15964">
                  <c:v>39341</c:v>
                </c:pt>
                <c:pt idx="15965">
                  <c:v>39342</c:v>
                </c:pt>
                <c:pt idx="15966">
                  <c:v>39343</c:v>
                </c:pt>
                <c:pt idx="15967">
                  <c:v>39344</c:v>
                </c:pt>
                <c:pt idx="15968">
                  <c:v>39345</c:v>
                </c:pt>
                <c:pt idx="15969">
                  <c:v>39346</c:v>
                </c:pt>
                <c:pt idx="15970">
                  <c:v>39347</c:v>
                </c:pt>
                <c:pt idx="15971">
                  <c:v>39348</c:v>
                </c:pt>
                <c:pt idx="15972">
                  <c:v>39349</c:v>
                </c:pt>
                <c:pt idx="15973">
                  <c:v>39350</c:v>
                </c:pt>
                <c:pt idx="15974">
                  <c:v>39351</c:v>
                </c:pt>
                <c:pt idx="15975">
                  <c:v>39352</c:v>
                </c:pt>
                <c:pt idx="15976">
                  <c:v>39353</c:v>
                </c:pt>
                <c:pt idx="15977">
                  <c:v>39354</c:v>
                </c:pt>
                <c:pt idx="15978">
                  <c:v>39355</c:v>
                </c:pt>
                <c:pt idx="15979">
                  <c:v>39356</c:v>
                </c:pt>
                <c:pt idx="15980">
                  <c:v>39357</c:v>
                </c:pt>
                <c:pt idx="15981">
                  <c:v>39358</c:v>
                </c:pt>
                <c:pt idx="15982">
                  <c:v>39359</c:v>
                </c:pt>
                <c:pt idx="15983">
                  <c:v>39360</c:v>
                </c:pt>
                <c:pt idx="15984">
                  <c:v>39361</c:v>
                </c:pt>
                <c:pt idx="15985">
                  <c:v>39362</c:v>
                </c:pt>
                <c:pt idx="15986">
                  <c:v>39363</c:v>
                </c:pt>
                <c:pt idx="15987">
                  <c:v>39364</c:v>
                </c:pt>
                <c:pt idx="15988">
                  <c:v>39365</c:v>
                </c:pt>
                <c:pt idx="15989">
                  <c:v>39366</c:v>
                </c:pt>
                <c:pt idx="15990">
                  <c:v>39367</c:v>
                </c:pt>
                <c:pt idx="15991">
                  <c:v>39368</c:v>
                </c:pt>
                <c:pt idx="15992">
                  <c:v>39369</c:v>
                </c:pt>
                <c:pt idx="15993">
                  <c:v>39370</c:v>
                </c:pt>
                <c:pt idx="15994">
                  <c:v>39371</c:v>
                </c:pt>
                <c:pt idx="15995">
                  <c:v>39372</c:v>
                </c:pt>
                <c:pt idx="15996">
                  <c:v>39373</c:v>
                </c:pt>
                <c:pt idx="15997">
                  <c:v>39374</c:v>
                </c:pt>
                <c:pt idx="15998">
                  <c:v>39375</c:v>
                </c:pt>
                <c:pt idx="15999">
                  <c:v>39376</c:v>
                </c:pt>
                <c:pt idx="16000">
                  <c:v>39377</c:v>
                </c:pt>
                <c:pt idx="16001">
                  <c:v>39378</c:v>
                </c:pt>
                <c:pt idx="16002">
                  <c:v>39379</c:v>
                </c:pt>
                <c:pt idx="16003">
                  <c:v>39380</c:v>
                </c:pt>
                <c:pt idx="16004">
                  <c:v>39381</c:v>
                </c:pt>
                <c:pt idx="16005">
                  <c:v>39382</c:v>
                </c:pt>
                <c:pt idx="16006">
                  <c:v>39383</c:v>
                </c:pt>
                <c:pt idx="16007">
                  <c:v>39384</c:v>
                </c:pt>
                <c:pt idx="16008">
                  <c:v>39385</c:v>
                </c:pt>
                <c:pt idx="16009">
                  <c:v>39386</c:v>
                </c:pt>
                <c:pt idx="16010">
                  <c:v>39387</c:v>
                </c:pt>
                <c:pt idx="16011">
                  <c:v>39388</c:v>
                </c:pt>
                <c:pt idx="16012">
                  <c:v>39389</c:v>
                </c:pt>
                <c:pt idx="16013">
                  <c:v>39390</c:v>
                </c:pt>
                <c:pt idx="16014">
                  <c:v>39391</c:v>
                </c:pt>
                <c:pt idx="16015">
                  <c:v>39392</c:v>
                </c:pt>
                <c:pt idx="16016">
                  <c:v>39393</c:v>
                </c:pt>
                <c:pt idx="16017">
                  <c:v>39394</c:v>
                </c:pt>
                <c:pt idx="16018">
                  <c:v>39395</c:v>
                </c:pt>
                <c:pt idx="16019">
                  <c:v>39396</c:v>
                </c:pt>
                <c:pt idx="16020">
                  <c:v>39397</c:v>
                </c:pt>
                <c:pt idx="16021">
                  <c:v>39398</c:v>
                </c:pt>
                <c:pt idx="16022">
                  <c:v>39399</c:v>
                </c:pt>
                <c:pt idx="16023">
                  <c:v>39400</c:v>
                </c:pt>
                <c:pt idx="16024">
                  <c:v>39401</c:v>
                </c:pt>
                <c:pt idx="16025">
                  <c:v>39402</c:v>
                </c:pt>
                <c:pt idx="16026">
                  <c:v>39403</c:v>
                </c:pt>
                <c:pt idx="16027">
                  <c:v>39404</c:v>
                </c:pt>
                <c:pt idx="16028">
                  <c:v>39405</c:v>
                </c:pt>
                <c:pt idx="16029">
                  <c:v>39406</c:v>
                </c:pt>
                <c:pt idx="16030">
                  <c:v>39407</c:v>
                </c:pt>
                <c:pt idx="16031">
                  <c:v>39408</c:v>
                </c:pt>
                <c:pt idx="16032">
                  <c:v>39409</c:v>
                </c:pt>
                <c:pt idx="16033">
                  <c:v>39410</c:v>
                </c:pt>
                <c:pt idx="16034">
                  <c:v>39411</c:v>
                </c:pt>
                <c:pt idx="16035">
                  <c:v>39412</c:v>
                </c:pt>
                <c:pt idx="16036">
                  <c:v>39413</c:v>
                </c:pt>
                <c:pt idx="16037">
                  <c:v>39414</c:v>
                </c:pt>
                <c:pt idx="16038">
                  <c:v>39415</c:v>
                </c:pt>
                <c:pt idx="16039">
                  <c:v>39416</c:v>
                </c:pt>
                <c:pt idx="16040">
                  <c:v>39417</c:v>
                </c:pt>
                <c:pt idx="16041">
                  <c:v>39418</c:v>
                </c:pt>
                <c:pt idx="16042">
                  <c:v>39419</c:v>
                </c:pt>
                <c:pt idx="16043">
                  <c:v>39420</c:v>
                </c:pt>
                <c:pt idx="16044">
                  <c:v>39421</c:v>
                </c:pt>
                <c:pt idx="16045">
                  <c:v>39422</c:v>
                </c:pt>
                <c:pt idx="16046">
                  <c:v>39423</c:v>
                </c:pt>
                <c:pt idx="16047">
                  <c:v>39424</c:v>
                </c:pt>
                <c:pt idx="16048">
                  <c:v>39425</c:v>
                </c:pt>
                <c:pt idx="16049">
                  <c:v>39426</c:v>
                </c:pt>
                <c:pt idx="16050">
                  <c:v>39427</c:v>
                </c:pt>
                <c:pt idx="16051">
                  <c:v>39428</c:v>
                </c:pt>
                <c:pt idx="16052">
                  <c:v>39429</c:v>
                </c:pt>
                <c:pt idx="16053">
                  <c:v>39430</c:v>
                </c:pt>
                <c:pt idx="16054">
                  <c:v>39431</c:v>
                </c:pt>
                <c:pt idx="16055">
                  <c:v>39432</c:v>
                </c:pt>
                <c:pt idx="16056">
                  <c:v>39433</c:v>
                </c:pt>
                <c:pt idx="16057">
                  <c:v>39434</c:v>
                </c:pt>
                <c:pt idx="16058">
                  <c:v>39435</c:v>
                </c:pt>
                <c:pt idx="16059">
                  <c:v>39436</c:v>
                </c:pt>
                <c:pt idx="16060">
                  <c:v>39437</c:v>
                </c:pt>
                <c:pt idx="16061">
                  <c:v>39438</c:v>
                </c:pt>
                <c:pt idx="16062">
                  <c:v>39439</c:v>
                </c:pt>
                <c:pt idx="16063">
                  <c:v>39440</c:v>
                </c:pt>
                <c:pt idx="16064">
                  <c:v>39441</c:v>
                </c:pt>
                <c:pt idx="16065">
                  <c:v>39442</c:v>
                </c:pt>
                <c:pt idx="16066">
                  <c:v>39443</c:v>
                </c:pt>
                <c:pt idx="16067">
                  <c:v>39444</c:v>
                </c:pt>
                <c:pt idx="16068">
                  <c:v>39445</c:v>
                </c:pt>
                <c:pt idx="16069">
                  <c:v>39446</c:v>
                </c:pt>
                <c:pt idx="16070">
                  <c:v>39447</c:v>
                </c:pt>
                <c:pt idx="16071">
                  <c:v>39448</c:v>
                </c:pt>
                <c:pt idx="16072">
                  <c:v>39449</c:v>
                </c:pt>
                <c:pt idx="16073">
                  <c:v>39450</c:v>
                </c:pt>
                <c:pt idx="16074">
                  <c:v>39451</c:v>
                </c:pt>
                <c:pt idx="16075">
                  <c:v>39452</c:v>
                </c:pt>
                <c:pt idx="16076">
                  <c:v>39453</c:v>
                </c:pt>
                <c:pt idx="16077">
                  <c:v>39454</c:v>
                </c:pt>
                <c:pt idx="16078">
                  <c:v>39455</c:v>
                </c:pt>
                <c:pt idx="16079">
                  <c:v>39456</c:v>
                </c:pt>
                <c:pt idx="16080">
                  <c:v>39457</c:v>
                </c:pt>
                <c:pt idx="16081">
                  <c:v>39458</c:v>
                </c:pt>
                <c:pt idx="16082">
                  <c:v>39459</c:v>
                </c:pt>
                <c:pt idx="16083">
                  <c:v>39460</c:v>
                </c:pt>
                <c:pt idx="16084">
                  <c:v>39461</c:v>
                </c:pt>
                <c:pt idx="16085">
                  <c:v>39462</c:v>
                </c:pt>
                <c:pt idx="16086">
                  <c:v>39463</c:v>
                </c:pt>
                <c:pt idx="16087">
                  <c:v>39464</c:v>
                </c:pt>
                <c:pt idx="16088">
                  <c:v>39465</c:v>
                </c:pt>
                <c:pt idx="16089">
                  <c:v>39466</c:v>
                </c:pt>
                <c:pt idx="16090">
                  <c:v>39467</c:v>
                </c:pt>
                <c:pt idx="16091">
                  <c:v>39468</c:v>
                </c:pt>
                <c:pt idx="16092">
                  <c:v>39469</c:v>
                </c:pt>
                <c:pt idx="16093">
                  <c:v>39470</c:v>
                </c:pt>
                <c:pt idx="16094">
                  <c:v>39471</c:v>
                </c:pt>
                <c:pt idx="16095">
                  <c:v>39472</c:v>
                </c:pt>
                <c:pt idx="16096">
                  <c:v>39473</c:v>
                </c:pt>
                <c:pt idx="16097">
                  <c:v>39474</c:v>
                </c:pt>
                <c:pt idx="16098">
                  <c:v>39475</c:v>
                </c:pt>
                <c:pt idx="16099">
                  <c:v>39476</c:v>
                </c:pt>
                <c:pt idx="16100">
                  <c:v>39477</c:v>
                </c:pt>
                <c:pt idx="16101">
                  <c:v>39478</c:v>
                </c:pt>
                <c:pt idx="16102">
                  <c:v>39479</c:v>
                </c:pt>
                <c:pt idx="16103">
                  <c:v>39480</c:v>
                </c:pt>
                <c:pt idx="16104">
                  <c:v>39481</c:v>
                </c:pt>
                <c:pt idx="16105">
                  <c:v>39482</c:v>
                </c:pt>
                <c:pt idx="16106">
                  <c:v>39483</c:v>
                </c:pt>
                <c:pt idx="16107">
                  <c:v>39484</c:v>
                </c:pt>
                <c:pt idx="16108">
                  <c:v>39485</c:v>
                </c:pt>
                <c:pt idx="16109">
                  <c:v>39486</c:v>
                </c:pt>
                <c:pt idx="16110">
                  <c:v>39487</c:v>
                </c:pt>
                <c:pt idx="16111">
                  <c:v>39488</c:v>
                </c:pt>
                <c:pt idx="16112">
                  <c:v>39489</c:v>
                </c:pt>
                <c:pt idx="16113">
                  <c:v>39490</c:v>
                </c:pt>
                <c:pt idx="16114">
                  <c:v>39491</c:v>
                </c:pt>
                <c:pt idx="16115">
                  <c:v>39492</c:v>
                </c:pt>
                <c:pt idx="16116">
                  <c:v>39493</c:v>
                </c:pt>
                <c:pt idx="16117">
                  <c:v>39494</c:v>
                </c:pt>
                <c:pt idx="16118">
                  <c:v>39495</c:v>
                </c:pt>
                <c:pt idx="16119">
                  <c:v>39496</c:v>
                </c:pt>
                <c:pt idx="16120">
                  <c:v>39497</c:v>
                </c:pt>
                <c:pt idx="16121">
                  <c:v>39498</c:v>
                </c:pt>
                <c:pt idx="16122">
                  <c:v>39499</c:v>
                </c:pt>
                <c:pt idx="16123">
                  <c:v>39500</c:v>
                </c:pt>
                <c:pt idx="16124">
                  <c:v>39501</c:v>
                </c:pt>
                <c:pt idx="16125">
                  <c:v>39502</c:v>
                </c:pt>
                <c:pt idx="16126">
                  <c:v>39503</c:v>
                </c:pt>
                <c:pt idx="16127">
                  <c:v>39504</c:v>
                </c:pt>
                <c:pt idx="16128">
                  <c:v>39505</c:v>
                </c:pt>
                <c:pt idx="16129">
                  <c:v>39506</c:v>
                </c:pt>
                <c:pt idx="16130">
                  <c:v>39507</c:v>
                </c:pt>
                <c:pt idx="16131">
                  <c:v>39508</c:v>
                </c:pt>
                <c:pt idx="16132">
                  <c:v>39509</c:v>
                </c:pt>
                <c:pt idx="16133">
                  <c:v>39510</c:v>
                </c:pt>
                <c:pt idx="16134">
                  <c:v>39511</c:v>
                </c:pt>
                <c:pt idx="16135">
                  <c:v>39512</c:v>
                </c:pt>
                <c:pt idx="16136">
                  <c:v>39513</c:v>
                </c:pt>
                <c:pt idx="16137">
                  <c:v>39514</c:v>
                </c:pt>
                <c:pt idx="16138">
                  <c:v>39515</c:v>
                </c:pt>
                <c:pt idx="16139">
                  <c:v>39516</c:v>
                </c:pt>
                <c:pt idx="16140">
                  <c:v>39517</c:v>
                </c:pt>
                <c:pt idx="16141">
                  <c:v>39518</c:v>
                </c:pt>
                <c:pt idx="16142">
                  <c:v>39519</c:v>
                </c:pt>
                <c:pt idx="16143">
                  <c:v>39520</c:v>
                </c:pt>
                <c:pt idx="16144">
                  <c:v>39521</c:v>
                </c:pt>
                <c:pt idx="16145">
                  <c:v>39522</c:v>
                </c:pt>
                <c:pt idx="16146">
                  <c:v>39523</c:v>
                </c:pt>
                <c:pt idx="16147">
                  <c:v>39524</c:v>
                </c:pt>
                <c:pt idx="16148">
                  <c:v>39525</c:v>
                </c:pt>
                <c:pt idx="16149">
                  <c:v>39526</c:v>
                </c:pt>
                <c:pt idx="16150">
                  <c:v>39527</c:v>
                </c:pt>
                <c:pt idx="16151">
                  <c:v>39528</c:v>
                </c:pt>
                <c:pt idx="16152">
                  <c:v>39529</c:v>
                </c:pt>
                <c:pt idx="16153">
                  <c:v>39530</c:v>
                </c:pt>
                <c:pt idx="16154">
                  <c:v>39531</c:v>
                </c:pt>
                <c:pt idx="16155">
                  <c:v>39532</c:v>
                </c:pt>
                <c:pt idx="16156">
                  <c:v>39533</c:v>
                </c:pt>
                <c:pt idx="16157">
                  <c:v>39534</c:v>
                </c:pt>
                <c:pt idx="16158">
                  <c:v>39535</c:v>
                </c:pt>
                <c:pt idx="16159">
                  <c:v>39536</c:v>
                </c:pt>
                <c:pt idx="16160">
                  <c:v>39537</c:v>
                </c:pt>
                <c:pt idx="16161">
                  <c:v>39538</c:v>
                </c:pt>
                <c:pt idx="16162">
                  <c:v>39539</c:v>
                </c:pt>
                <c:pt idx="16163">
                  <c:v>39540</c:v>
                </c:pt>
                <c:pt idx="16164">
                  <c:v>39541</c:v>
                </c:pt>
                <c:pt idx="16165">
                  <c:v>39542</c:v>
                </c:pt>
                <c:pt idx="16166">
                  <c:v>39543</c:v>
                </c:pt>
                <c:pt idx="16167">
                  <c:v>39544</c:v>
                </c:pt>
                <c:pt idx="16168">
                  <c:v>39545</c:v>
                </c:pt>
                <c:pt idx="16169">
                  <c:v>39546</c:v>
                </c:pt>
                <c:pt idx="16170">
                  <c:v>39547</c:v>
                </c:pt>
                <c:pt idx="16171">
                  <c:v>39548</c:v>
                </c:pt>
                <c:pt idx="16172">
                  <c:v>39549</c:v>
                </c:pt>
                <c:pt idx="16173">
                  <c:v>39550</c:v>
                </c:pt>
                <c:pt idx="16174">
                  <c:v>39551</c:v>
                </c:pt>
                <c:pt idx="16175">
                  <c:v>39552</c:v>
                </c:pt>
                <c:pt idx="16176">
                  <c:v>39553</c:v>
                </c:pt>
                <c:pt idx="16177">
                  <c:v>39554</c:v>
                </c:pt>
                <c:pt idx="16178">
                  <c:v>39555</c:v>
                </c:pt>
                <c:pt idx="16179">
                  <c:v>39556</c:v>
                </c:pt>
                <c:pt idx="16180">
                  <c:v>39557</c:v>
                </c:pt>
                <c:pt idx="16181">
                  <c:v>39558</c:v>
                </c:pt>
                <c:pt idx="16182">
                  <c:v>39559</c:v>
                </c:pt>
                <c:pt idx="16183">
                  <c:v>39560</c:v>
                </c:pt>
                <c:pt idx="16184">
                  <c:v>39561</c:v>
                </c:pt>
                <c:pt idx="16185">
                  <c:v>39562</c:v>
                </c:pt>
                <c:pt idx="16186">
                  <c:v>39563</c:v>
                </c:pt>
                <c:pt idx="16187">
                  <c:v>39564</c:v>
                </c:pt>
                <c:pt idx="16188">
                  <c:v>39565</c:v>
                </c:pt>
                <c:pt idx="16189">
                  <c:v>39566</c:v>
                </c:pt>
                <c:pt idx="16190">
                  <c:v>39567</c:v>
                </c:pt>
                <c:pt idx="16191">
                  <c:v>39568</c:v>
                </c:pt>
                <c:pt idx="16192">
                  <c:v>39569</c:v>
                </c:pt>
                <c:pt idx="16193">
                  <c:v>39570</c:v>
                </c:pt>
                <c:pt idx="16194">
                  <c:v>39571</c:v>
                </c:pt>
                <c:pt idx="16195">
                  <c:v>39572</c:v>
                </c:pt>
                <c:pt idx="16196">
                  <c:v>39573</c:v>
                </c:pt>
                <c:pt idx="16197">
                  <c:v>39574</c:v>
                </c:pt>
                <c:pt idx="16198">
                  <c:v>39575</c:v>
                </c:pt>
                <c:pt idx="16199">
                  <c:v>39576</c:v>
                </c:pt>
                <c:pt idx="16200">
                  <c:v>39577</c:v>
                </c:pt>
                <c:pt idx="16201">
                  <c:v>39578</c:v>
                </c:pt>
                <c:pt idx="16202">
                  <c:v>39579</c:v>
                </c:pt>
                <c:pt idx="16203">
                  <c:v>39580</c:v>
                </c:pt>
                <c:pt idx="16204">
                  <c:v>39581</c:v>
                </c:pt>
                <c:pt idx="16205">
                  <c:v>39582</c:v>
                </c:pt>
                <c:pt idx="16206">
                  <c:v>39583</c:v>
                </c:pt>
                <c:pt idx="16207">
                  <c:v>39584</c:v>
                </c:pt>
                <c:pt idx="16208">
                  <c:v>39585</c:v>
                </c:pt>
                <c:pt idx="16209">
                  <c:v>39586</c:v>
                </c:pt>
                <c:pt idx="16210">
                  <c:v>39587</c:v>
                </c:pt>
                <c:pt idx="16211">
                  <c:v>39588</c:v>
                </c:pt>
                <c:pt idx="16212">
                  <c:v>39589</c:v>
                </c:pt>
                <c:pt idx="16213">
                  <c:v>39590</c:v>
                </c:pt>
                <c:pt idx="16214">
                  <c:v>39591</c:v>
                </c:pt>
                <c:pt idx="16215">
                  <c:v>39592</c:v>
                </c:pt>
                <c:pt idx="16216">
                  <c:v>39593</c:v>
                </c:pt>
                <c:pt idx="16217">
                  <c:v>39594</c:v>
                </c:pt>
                <c:pt idx="16218">
                  <c:v>39595</c:v>
                </c:pt>
                <c:pt idx="16219">
                  <c:v>39596</c:v>
                </c:pt>
                <c:pt idx="16220">
                  <c:v>39597</c:v>
                </c:pt>
                <c:pt idx="16221">
                  <c:v>39598</c:v>
                </c:pt>
                <c:pt idx="16222">
                  <c:v>39599</c:v>
                </c:pt>
                <c:pt idx="16223">
                  <c:v>39600</c:v>
                </c:pt>
                <c:pt idx="16224">
                  <c:v>39601</c:v>
                </c:pt>
                <c:pt idx="16225">
                  <c:v>39602</c:v>
                </c:pt>
                <c:pt idx="16226">
                  <c:v>39603</c:v>
                </c:pt>
                <c:pt idx="16227">
                  <c:v>39604</c:v>
                </c:pt>
                <c:pt idx="16228">
                  <c:v>39605</c:v>
                </c:pt>
                <c:pt idx="16229">
                  <c:v>39606</c:v>
                </c:pt>
                <c:pt idx="16230">
                  <c:v>39607</c:v>
                </c:pt>
                <c:pt idx="16231">
                  <c:v>39608</c:v>
                </c:pt>
                <c:pt idx="16232">
                  <c:v>39609</c:v>
                </c:pt>
                <c:pt idx="16233">
                  <c:v>39610</c:v>
                </c:pt>
                <c:pt idx="16234">
                  <c:v>39611</c:v>
                </c:pt>
                <c:pt idx="16235">
                  <c:v>39612</c:v>
                </c:pt>
                <c:pt idx="16236">
                  <c:v>39613</c:v>
                </c:pt>
                <c:pt idx="16237">
                  <c:v>39614</c:v>
                </c:pt>
                <c:pt idx="16238">
                  <c:v>39615</c:v>
                </c:pt>
                <c:pt idx="16239">
                  <c:v>39616</c:v>
                </c:pt>
                <c:pt idx="16240">
                  <c:v>39617</c:v>
                </c:pt>
                <c:pt idx="16241">
                  <c:v>39618</c:v>
                </c:pt>
                <c:pt idx="16242">
                  <c:v>39619</c:v>
                </c:pt>
                <c:pt idx="16243">
                  <c:v>39620</c:v>
                </c:pt>
                <c:pt idx="16244">
                  <c:v>39621</c:v>
                </c:pt>
                <c:pt idx="16245">
                  <c:v>39622</c:v>
                </c:pt>
                <c:pt idx="16246">
                  <c:v>39623</c:v>
                </c:pt>
                <c:pt idx="16247">
                  <c:v>39624</c:v>
                </c:pt>
                <c:pt idx="16248">
                  <c:v>39625</c:v>
                </c:pt>
                <c:pt idx="16249">
                  <c:v>39626</c:v>
                </c:pt>
                <c:pt idx="16250">
                  <c:v>39627</c:v>
                </c:pt>
                <c:pt idx="16251">
                  <c:v>39628</c:v>
                </c:pt>
                <c:pt idx="16252">
                  <c:v>39629</c:v>
                </c:pt>
                <c:pt idx="16253">
                  <c:v>39630</c:v>
                </c:pt>
                <c:pt idx="16254">
                  <c:v>39631</c:v>
                </c:pt>
                <c:pt idx="16255">
                  <c:v>39632</c:v>
                </c:pt>
                <c:pt idx="16256">
                  <c:v>39633</c:v>
                </c:pt>
                <c:pt idx="16257">
                  <c:v>39634</c:v>
                </c:pt>
                <c:pt idx="16258">
                  <c:v>39635</c:v>
                </c:pt>
                <c:pt idx="16259">
                  <c:v>39636</c:v>
                </c:pt>
                <c:pt idx="16260">
                  <c:v>39637</c:v>
                </c:pt>
                <c:pt idx="16261">
                  <c:v>39638</c:v>
                </c:pt>
                <c:pt idx="16262">
                  <c:v>39639</c:v>
                </c:pt>
                <c:pt idx="16263">
                  <c:v>39640</c:v>
                </c:pt>
                <c:pt idx="16264">
                  <c:v>39641</c:v>
                </c:pt>
                <c:pt idx="16265">
                  <c:v>39642</c:v>
                </c:pt>
                <c:pt idx="16266">
                  <c:v>39643</c:v>
                </c:pt>
                <c:pt idx="16267">
                  <c:v>39644</c:v>
                </c:pt>
                <c:pt idx="16268">
                  <c:v>39645</c:v>
                </c:pt>
                <c:pt idx="16269">
                  <c:v>39646</c:v>
                </c:pt>
                <c:pt idx="16270">
                  <c:v>39647</c:v>
                </c:pt>
                <c:pt idx="16271">
                  <c:v>39648</c:v>
                </c:pt>
                <c:pt idx="16272">
                  <c:v>39649</c:v>
                </c:pt>
                <c:pt idx="16273">
                  <c:v>39650</c:v>
                </c:pt>
                <c:pt idx="16274">
                  <c:v>39651</c:v>
                </c:pt>
                <c:pt idx="16275">
                  <c:v>39652</c:v>
                </c:pt>
                <c:pt idx="16276">
                  <c:v>39653</c:v>
                </c:pt>
                <c:pt idx="16277">
                  <c:v>39654</c:v>
                </c:pt>
                <c:pt idx="16278">
                  <c:v>39655</c:v>
                </c:pt>
                <c:pt idx="16279">
                  <c:v>39656</c:v>
                </c:pt>
                <c:pt idx="16280">
                  <c:v>39657</c:v>
                </c:pt>
                <c:pt idx="16281">
                  <c:v>39658</c:v>
                </c:pt>
                <c:pt idx="16282">
                  <c:v>39659</c:v>
                </c:pt>
                <c:pt idx="16283">
                  <c:v>39660</c:v>
                </c:pt>
                <c:pt idx="16284">
                  <c:v>39661</c:v>
                </c:pt>
                <c:pt idx="16285">
                  <c:v>39662</c:v>
                </c:pt>
                <c:pt idx="16286">
                  <c:v>39663</c:v>
                </c:pt>
                <c:pt idx="16287">
                  <c:v>39664</c:v>
                </c:pt>
                <c:pt idx="16288">
                  <c:v>39665</c:v>
                </c:pt>
                <c:pt idx="16289">
                  <c:v>39666</c:v>
                </c:pt>
                <c:pt idx="16290">
                  <c:v>39667</c:v>
                </c:pt>
                <c:pt idx="16291">
                  <c:v>39668</c:v>
                </c:pt>
                <c:pt idx="16292">
                  <c:v>39669</c:v>
                </c:pt>
                <c:pt idx="16293">
                  <c:v>39670</c:v>
                </c:pt>
                <c:pt idx="16294">
                  <c:v>39671</c:v>
                </c:pt>
                <c:pt idx="16295">
                  <c:v>39672</c:v>
                </c:pt>
                <c:pt idx="16296">
                  <c:v>39673</c:v>
                </c:pt>
                <c:pt idx="16297">
                  <c:v>39674</c:v>
                </c:pt>
                <c:pt idx="16298">
                  <c:v>39675</c:v>
                </c:pt>
                <c:pt idx="16299">
                  <c:v>39676</c:v>
                </c:pt>
                <c:pt idx="16300">
                  <c:v>39677</c:v>
                </c:pt>
                <c:pt idx="16301">
                  <c:v>39678</c:v>
                </c:pt>
                <c:pt idx="16302">
                  <c:v>39679</c:v>
                </c:pt>
                <c:pt idx="16303">
                  <c:v>39680</c:v>
                </c:pt>
                <c:pt idx="16304">
                  <c:v>39681</c:v>
                </c:pt>
                <c:pt idx="16305">
                  <c:v>39682</c:v>
                </c:pt>
                <c:pt idx="16306">
                  <c:v>39683</c:v>
                </c:pt>
                <c:pt idx="16307">
                  <c:v>39684</c:v>
                </c:pt>
                <c:pt idx="16308">
                  <c:v>39685</c:v>
                </c:pt>
                <c:pt idx="16309">
                  <c:v>39686</c:v>
                </c:pt>
                <c:pt idx="16310">
                  <c:v>39687</c:v>
                </c:pt>
                <c:pt idx="16311">
                  <c:v>39688</c:v>
                </c:pt>
                <c:pt idx="16312">
                  <c:v>39689</c:v>
                </c:pt>
                <c:pt idx="16313">
                  <c:v>39690</c:v>
                </c:pt>
                <c:pt idx="16314">
                  <c:v>39691</c:v>
                </c:pt>
                <c:pt idx="16315">
                  <c:v>39692</c:v>
                </c:pt>
                <c:pt idx="16316">
                  <c:v>39693</c:v>
                </c:pt>
                <c:pt idx="16317">
                  <c:v>39694</c:v>
                </c:pt>
                <c:pt idx="16318">
                  <c:v>39695</c:v>
                </c:pt>
                <c:pt idx="16319">
                  <c:v>39696</c:v>
                </c:pt>
                <c:pt idx="16320">
                  <c:v>39697</c:v>
                </c:pt>
                <c:pt idx="16321">
                  <c:v>39698</c:v>
                </c:pt>
                <c:pt idx="16322">
                  <c:v>39699</c:v>
                </c:pt>
                <c:pt idx="16323">
                  <c:v>39700</c:v>
                </c:pt>
                <c:pt idx="16324">
                  <c:v>39701</c:v>
                </c:pt>
                <c:pt idx="16325">
                  <c:v>39702</c:v>
                </c:pt>
                <c:pt idx="16326">
                  <c:v>39703</c:v>
                </c:pt>
                <c:pt idx="16327">
                  <c:v>39704</c:v>
                </c:pt>
                <c:pt idx="16328">
                  <c:v>39705</c:v>
                </c:pt>
                <c:pt idx="16329">
                  <c:v>39706</c:v>
                </c:pt>
                <c:pt idx="16330">
                  <c:v>39707</c:v>
                </c:pt>
                <c:pt idx="16331">
                  <c:v>39708</c:v>
                </c:pt>
                <c:pt idx="16332">
                  <c:v>39709</c:v>
                </c:pt>
                <c:pt idx="16333">
                  <c:v>39710</c:v>
                </c:pt>
                <c:pt idx="16334">
                  <c:v>39711</c:v>
                </c:pt>
                <c:pt idx="16335">
                  <c:v>39712</c:v>
                </c:pt>
                <c:pt idx="16336">
                  <c:v>39713</c:v>
                </c:pt>
                <c:pt idx="16337">
                  <c:v>39714</c:v>
                </c:pt>
                <c:pt idx="16338">
                  <c:v>39715</c:v>
                </c:pt>
                <c:pt idx="16339">
                  <c:v>39716</c:v>
                </c:pt>
                <c:pt idx="16340">
                  <c:v>39717</c:v>
                </c:pt>
                <c:pt idx="16341">
                  <c:v>39718</c:v>
                </c:pt>
                <c:pt idx="16342">
                  <c:v>39719</c:v>
                </c:pt>
                <c:pt idx="16343">
                  <c:v>39720</c:v>
                </c:pt>
                <c:pt idx="16344">
                  <c:v>39721</c:v>
                </c:pt>
                <c:pt idx="16345">
                  <c:v>39722</c:v>
                </c:pt>
                <c:pt idx="16346">
                  <c:v>39723</c:v>
                </c:pt>
                <c:pt idx="16347">
                  <c:v>39724</c:v>
                </c:pt>
                <c:pt idx="16348">
                  <c:v>39725</c:v>
                </c:pt>
                <c:pt idx="16349">
                  <c:v>39726</c:v>
                </c:pt>
                <c:pt idx="16350">
                  <c:v>39727</c:v>
                </c:pt>
                <c:pt idx="16351">
                  <c:v>39728</c:v>
                </c:pt>
                <c:pt idx="16352">
                  <c:v>39729</c:v>
                </c:pt>
                <c:pt idx="16353">
                  <c:v>39730</c:v>
                </c:pt>
                <c:pt idx="16354">
                  <c:v>39731</c:v>
                </c:pt>
                <c:pt idx="16355">
                  <c:v>39732</c:v>
                </c:pt>
                <c:pt idx="16356">
                  <c:v>39733</c:v>
                </c:pt>
                <c:pt idx="16357">
                  <c:v>39734</c:v>
                </c:pt>
                <c:pt idx="16358">
                  <c:v>39735</c:v>
                </c:pt>
                <c:pt idx="16359">
                  <c:v>39736</c:v>
                </c:pt>
                <c:pt idx="16360">
                  <c:v>39737</c:v>
                </c:pt>
                <c:pt idx="16361">
                  <c:v>39738</c:v>
                </c:pt>
                <c:pt idx="16362">
                  <c:v>39739</c:v>
                </c:pt>
                <c:pt idx="16363">
                  <c:v>39740</c:v>
                </c:pt>
                <c:pt idx="16364">
                  <c:v>39741</c:v>
                </c:pt>
                <c:pt idx="16365">
                  <c:v>39742</c:v>
                </c:pt>
                <c:pt idx="16366">
                  <c:v>39743</c:v>
                </c:pt>
                <c:pt idx="16367">
                  <c:v>39744</c:v>
                </c:pt>
                <c:pt idx="16368">
                  <c:v>39745</c:v>
                </c:pt>
                <c:pt idx="16369">
                  <c:v>39746</c:v>
                </c:pt>
                <c:pt idx="16370">
                  <c:v>39747</c:v>
                </c:pt>
                <c:pt idx="16371">
                  <c:v>39748</c:v>
                </c:pt>
                <c:pt idx="16372">
                  <c:v>39749</c:v>
                </c:pt>
                <c:pt idx="16373">
                  <c:v>39750</c:v>
                </c:pt>
                <c:pt idx="16374">
                  <c:v>39751</c:v>
                </c:pt>
                <c:pt idx="16375">
                  <c:v>39752</c:v>
                </c:pt>
                <c:pt idx="16376">
                  <c:v>39753</c:v>
                </c:pt>
                <c:pt idx="16377">
                  <c:v>39754</c:v>
                </c:pt>
                <c:pt idx="16378">
                  <c:v>39755</c:v>
                </c:pt>
                <c:pt idx="16379">
                  <c:v>39756</c:v>
                </c:pt>
                <c:pt idx="16380">
                  <c:v>39757</c:v>
                </c:pt>
                <c:pt idx="16381">
                  <c:v>39758</c:v>
                </c:pt>
                <c:pt idx="16382">
                  <c:v>39759</c:v>
                </c:pt>
                <c:pt idx="16383">
                  <c:v>39760</c:v>
                </c:pt>
                <c:pt idx="16384">
                  <c:v>39761</c:v>
                </c:pt>
                <c:pt idx="16385">
                  <c:v>39762</c:v>
                </c:pt>
                <c:pt idx="16386">
                  <c:v>39763</c:v>
                </c:pt>
                <c:pt idx="16387">
                  <c:v>39764</c:v>
                </c:pt>
                <c:pt idx="16388">
                  <c:v>39765</c:v>
                </c:pt>
                <c:pt idx="16389">
                  <c:v>39766</c:v>
                </c:pt>
                <c:pt idx="16390">
                  <c:v>39767</c:v>
                </c:pt>
                <c:pt idx="16391">
                  <c:v>39768</c:v>
                </c:pt>
                <c:pt idx="16392">
                  <c:v>39769</c:v>
                </c:pt>
                <c:pt idx="16393">
                  <c:v>39770</c:v>
                </c:pt>
                <c:pt idx="16394">
                  <c:v>39771</c:v>
                </c:pt>
                <c:pt idx="16395">
                  <c:v>39772</c:v>
                </c:pt>
                <c:pt idx="16396">
                  <c:v>39773</c:v>
                </c:pt>
                <c:pt idx="16397">
                  <c:v>39774</c:v>
                </c:pt>
                <c:pt idx="16398">
                  <c:v>39775</c:v>
                </c:pt>
                <c:pt idx="16399">
                  <c:v>39776</c:v>
                </c:pt>
                <c:pt idx="16400">
                  <c:v>39777</c:v>
                </c:pt>
                <c:pt idx="16401">
                  <c:v>39778</c:v>
                </c:pt>
                <c:pt idx="16402">
                  <c:v>39779</c:v>
                </c:pt>
                <c:pt idx="16403">
                  <c:v>39780</c:v>
                </c:pt>
                <c:pt idx="16404">
                  <c:v>39781</c:v>
                </c:pt>
                <c:pt idx="16405">
                  <c:v>39782</c:v>
                </c:pt>
                <c:pt idx="16406">
                  <c:v>39783</c:v>
                </c:pt>
                <c:pt idx="16407">
                  <c:v>39784</c:v>
                </c:pt>
                <c:pt idx="16408">
                  <c:v>39785</c:v>
                </c:pt>
                <c:pt idx="16409">
                  <c:v>39786</c:v>
                </c:pt>
                <c:pt idx="16410">
                  <c:v>39787</c:v>
                </c:pt>
                <c:pt idx="16411">
                  <c:v>39788</c:v>
                </c:pt>
                <c:pt idx="16412">
                  <c:v>39789</c:v>
                </c:pt>
                <c:pt idx="16413">
                  <c:v>39790</c:v>
                </c:pt>
                <c:pt idx="16414">
                  <c:v>39791</c:v>
                </c:pt>
                <c:pt idx="16415">
                  <c:v>39792</c:v>
                </c:pt>
                <c:pt idx="16416">
                  <c:v>39793</c:v>
                </c:pt>
                <c:pt idx="16417">
                  <c:v>39794</c:v>
                </c:pt>
                <c:pt idx="16418">
                  <c:v>39795</c:v>
                </c:pt>
                <c:pt idx="16419">
                  <c:v>39796</c:v>
                </c:pt>
                <c:pt idx="16420">
                  <c:v>39797</c:v>
                </c:pt>
                <c:pt idx="16421">
                  <c:v>39798</c:v>
                </c:pt>
                <c:pt idx="16422">
                  <c:v>39799</c:v>
                </c:pt>
                <c:pt idx="16423">
                  <c:v>39800</c:v>
                </c:pt>
                <c:pt idx="16424">
                  <c:v>39801</c:v>
                </c:pt>
                <c:pt idx="16425">
                  <c:v>39802</c:v>
                </c:pt>
                <c:pt idx="16426">
                  <c:v>39803</c:v>
                </c:pt>
                <c:pt idx="16427">
                  <c:v>39804</c:v>
                </c:pt>
                <c:pt idx="16428">
                  <c:v>39805</c:v>
                </c:pt>
                <c:pt idx="16429">
                  <c:v>39806</c:v>
                </c:pt>
                <c:pt idx="16430">
                  <c:v>39807</c:v>
                </c:pt>
                <c:pt idx="16431">
                  <c:v>39808</c:v>
                </c:pt>
                <c:pt idx="16432">
                  <c:v>39809</c:v>
                </c:pt>
                <c:pt idx="16433">
                  <c:v>39810</c:v>
                </c:pt>
                <c:pt idx="16434">
                  <c:v>39811</c:v>
                </c:pt>
                <c:pt idx="16435">
                  <c:v>39812</c:v>
                </c:pt>
                <c:pt idx="16436">
                  <c:v>39813</c:v>
                </c:pt>
                <c:pt idx="16437">
                  <c:v>39814</c:v>
                </c:pt>
                <c:pt idx="16438">
                  <c:v>39815</c:v>
                </c:pt>
                <c:pt idx="16439">
                  <c:v>39816</c:v>
                </c:pt>
                <c:pt idx="16440">
                  <c:v>39817</c:v>
                </c:pt>
                <c:pt idx="16441">
                  <c:v>39818</c:v>
                </c:pt>
                <c:pt idx="16442">
                  <c:v>39819</c:v>
                </c:pt>
                <c:pt idx="16443">
                  <c:v>39820</c:v>
                </c:pt>
                <c:pt idx="16444">
                  <c:v>39821</c:v>
                </c:pt>
                <c:pt idx="16445">
                  <c:v>39822</c:v>
                </c:pt>
                <c:pt idx="16446">
                  <c:v>39823</c:v>
                </c:pt>
                <c:pt idx="16447">
                  <c:v>39824</c:v>
                </c:pt>
                <c:pt idx="16448">
                  <c:v>39825</c:v>
                </c:pt>
                <c:pt idx="16449">
                  <c:v>39826</c:v>
                </c:pt>
                <c:pt idx="16450">
                  <c:v>39827</c:v>
                </c:pt>
                <c:pt idx="16451">
                  <c:v>39828</c:v>
                </c:pt>
                <c:pt idx="16452">
                  <c:v>39829</c:v>
                </c:pt>
                <c:pt idx="16453">
                  <c:v>39830</c:v>
                </c:pt>
                <c:pt idx="16454">
                  <c:v>39831</c:v>
                </c:pt>
                <c:pt idx="16455">
                  <c:v>39832</c:v>
                </c:pt>
                <c:pt idx="16456">
                  <c:v>39833</c:v>
                </c:pt>
                <c:pt idx="16457">
                  <c:v>39834</c:v>
                </c:pt>
                <c:pt idx="16458">
                  <c:v>39835</c:v>
                </c:pt>
                <c:pt idx="16459">
                  <c:v>39836</c:v>
                </c:pt>
                <c:pt idx="16460">
                  <c:v>39837</c:v>
                </c:pt>
                <c:pt idx="16461">
                  <c:v>39838</c:v>
                </c:pt>
                <c:pt idx="16462">
                  <c:v>39839</c:v>
                </c:pt>
                <c:pt idx="16463">
                  <c:v>39840</c:v>
                </c:pt>
                <c:pt idx="16464">
                  <c:v>39841</c:v>
                </c:pt>
                <c:pt idx="16465">
                  <c:v>39842</c:v>
                </c:pt>
                <c:pt idx="16466">
                  <c:v>39843</c:v>
                </c:pt>
                <c:pt idx="16467">
                  <c:v>39844</c:v>
                </c:pt>
                <c:pt idx="16468">
                  <c:v>39845</c:v>
                </c:pt>
                <c:pt idx="16469">
                  <c:v>39846</c:v>
                </c:pt>
                <c:pt idx="16470">
                  <c:v>39847</c:v>
                </c:pt>
                <c:pt idx="16471">
                  <c:v>39848</c:v>
                </c:pt>
                <c:pt idx="16472">
                  <c:v>39849</c:v>
                </c:pt>
                <c:pt idx="16473">
                  <c:v>39850</c:v>
                </c:pt>
                <c:pt idx="16474">
                  <c:v>39851</c:v>
                </c:pt>
                <c:pt idx="16475">
                  <c:v>39852</c:v>
                </c:pt>
                <c:pt idx="16476">
                  <c:v>39853</c:v>
                </c:pt>
                <c:pt idx="16477">
                  <c:v>39854</c:v>
                </c:pt>
                <c:pt idx="16478">
                  <c:v>39855</c:v>
                </c:pt>
                <c:pt idx="16479">
                  <c:v>39856</c:v>
                </c:pt>
                <c:pt idx="16480">
                  <c:v>39857</c:v>
                </c:pt>
                <c:pt idx="16481">
                  <c:v>39858</c:v>
                </c:pt>
                <c:pt idx="16482">
                  <c:v>39859</c:v>
                </c:pt>
                <c:pt idx="16483">
                  <c:v>39860</c:v>
                </c:pt>
                <c:pt idx="16484">
                  <c:v>39861</c:v>
                </c:pt>
                <c:pt idx="16485">
                  <c:v>39862</c:v>
                </c:pt>
                <c:pt idx="16486">
                  <c:v>39863</c:v>
                </c:pt>
                <c:pt idx="16487">
                  <c:v>39864</c:v>
                </c:pt>
                <c:pt idx="16488">
                  <c:v>39865</c:v>
                </c:pt>
                <c:pt idx="16489">
                  <c:v>39866</c:v>
                </c:pt>
                <c:pt idx="16490">
                  <c:v>39867</c:v>
                </c:pt>
                <c:pt idx="16491">
                  <c:v>39868</c:v>
                </c:pt>
                <c:pt idx="16492">
                  <c:v>39869</c:v>
                </c:pt>
                <c:pt idx="16493">
                  <c:v>39870</c:v>
                </c:pt>
                <c:pt idx="16494">
                  <c:v>39871</c:v>
                </c:pt>
                <c:pt idx="16495">
                  <c:v>39872</c:v>
                </c:pt>
                <c:pt idx="16496">
                  <c:v>39873</c:v>
                </c:pt>
                <c:pt idx="16497">
                  <c:v>39874</c:v>
                </c:pt>
                <c:pt idx="16498">
                  <c:v>39875</c:v>
                </c:pt>
                <c:pt idx="16499">
                  <c:v>39876</c:v>
                </c:pt>
                <c:pt idx="16500">
                  <c:v>39877</c:v>
                </c:pt>
                <c:pt idx="16501">
                  <c:v>39878</c:v>
                </c:pt>
                <c:pt idx="16502">
                  <c:v>39879</c:v>
                </c:pt>
                <c:pt idx="16503">
                  <c:v>39880</c:v>
                </c:pt>
                <c:pt idx="16504">
                  <c:v>39881</c:v>
                </c:pt>
                <c:pt idx="16505">
                  <c:v>39882</c:v>
                </c:pt>
                <c:pt idx="16506">
                  <c:v>39883</c:v>
                </c:pt>
                <c:pt idx="16507">
                  <c:v>39884</c:v>
                </c:pt>
                <c:pt idx="16508">
                  <c:v>39885</c:v>
                </c:pt>
                <c:pt idx="16509">
                  <c:v>39886</c:v>
                </c:pt>
                <c:pt idx="16510">
                  <c:v>39887</c:v>
                </c:pt>
                <c:pt idx="16511">
                  <c:v>39888</c:v>
                </c:pt>
                <c:pt idx="16512">
                  <c:v>39889</c:v>
                </c:pt>
                <c:pt idx="16513">
                  <c:v>39890</c:v>
                </c:pt>
                <c:pt idx="16514">
                  <c:v>39891</c:v>
                </c:pt>
                <c:pt idx="16515">
                  <c:v>39892</c:v>
                </c:pt>
                <c:pt idx="16516">
                  <c:v>39893</c:v>
                </c:pt>
                <c:pt idx="16517">
                  <c:v>39894</c:v>
                </c:pt>
                <c:pt idx="16518">
                  <c:v>39895</c:v>
                </c:pt>
                <c:pt idx="16519">
                  <c:v>39896</c:v>
                </c:pt>
                <c:pt idx="16520">
                  <c:v>39897</c:v>
                </c:pt>
                <c:pt idx="16521">
                  <c:v>39898</c:v>
                </c:pt>
                <c:pt idx="16522">
                  <c:v>39899</c:v>
                </c:pt>
                <c:pt idx="16523">
                  <c:v>39900</c:v>
                </c:pt>
                <c:pt idx="16524">
                  <c:v>39901</c:v>
                </c:pt>
                <c:pt idx="16525">
                  <c:v>39902</c:v>
                </c:pt>
                <c:pt idx="16526">
                  <c:v>39903</c:v>
                </c:pt>
                <c:pt idx="16527">
                  <c:v>39904</c:v>
                </c:pt>
                <c:pt idx="16528">
                  <c:v>39905</c:v>
                </c:pt>
                <c:pt idx="16529">
                  <c:v>39906</c:v>
                </c:pt>
                <c:pt idx="16530">
                  <c:v>39907</c:v>
                </c:pt>
                <c:pt idx="16531">
                  <c:v>39908</c:v>
                </c:pt>
                <c:pt idx="16532">
                  <c:v>39909</c:v>
                </c:pt>
                <c:pt idx="16533">
                  <c:v>39910</c:v>
                </c:pt>
                <c:pt idx="16534">
                  <c:v>39911</c:v>
                </c:pt>
                <c:pt idx="16535">
                  <c:v>39912</c:v>
                </c:pt>
                <c:pt idx="16536">
                  <c:v>39913</c:v>
                </c:pt>
                <c:pt idx="16537">
                  <c:v>39914</c:v>
                </c:pt>
                <c:pt idx="16538">
                  <c:v>39915</c:v>
                </c:pt>
                <c:pt idx="16539">
                  <c:v>39916</c:v>
                </c:pt>
                <c:pt idx="16540">
                  <c:v>39917</c:v>
                </c:pt>
                <c:pt idx="16541">
                  <c:v>39918</c:v>
                </c:pt>
                <c:pt idx="16542">
                  <c:v>39919</c:v>
                </c:pt>
                <c:pt idx="16543">
                  <c:v>39920</c:v>
                </c:pt>
                <c:pt idx="16544">
                  <c:v>39921</c:v>
                </c:pt>
                <c:pt idx="16545">
                  <c:v>39922</c:v>
                </c:pt>
                <c:pt idx="16546">
                  <c:v>39923</c:v>
                </c:pt>
                <c:pt idx="16547">
                  <c:v>39924</c:v>
                </c:pt>
                <c:pt idx="16548">
                  <c:v>39925</c:v>
                </c:pt>
                <c:pt idx="16549">
                  <c:v>39926</c:v>
                </c:pt>
                <c:pt idx="16550">
                  <c:v>39927</c:v>
                </c:pt>
                <c:pt idx="16551">
                  <c:v>39928</c:v>
                </c:pt>
                <c:pt idx="16552">
                  <c:v>39929</c:v>
                </c:pt>
                <c:pt idx="16553">
                  <c:v>39930</c:v>
                </c:pt>
                <c:pt idx="16554">
                  <c:v>39931</c:v>
                </c:pt>
                <c:pt idx="16555">
                  <c:v>39932</c:v>
                </c:pt>
                <c:pt idx="16556">
                  <c:v>39933</c:v>
                </c:pt>
                <c:pt idx="16557">
                  <c:v>39934</c:v>
                </c:pt>
                <c:pt idx="16558">
                  <c:v>39935</c:v>
                </c:pt>
                <c:pt idx="16559">
                  <c:v>39936</c:v>
                </c:pt>
                <c:pt idx="16560">
                  <c:v>39937</c:v>
                </c:pt>
                <c:pt idx="16561">
                  <c:v>39938</c:v>
                </c:pt>
                <c:pt idx="16562">
                  <c:v>39939</c:v>
                </c:pt>
                <c:pt idx="16563">
                  <c:v>39940</c:v>
                </c:pt>
                <c:pt idx="16564">
                  <c:v>39941</c:v>
                </c:pt>
                <c:pt idx="16565">
                  <c:v>39942</c:v>
                </c:pt>
                <c:pt idx="16566">
                  <c:v>39943</c:v>
                </c:pt>
                <c:pt idx="16567">
                  <c:v>39944</c:v>
                </c:pt>
                <c:pt idx="16568">
                  <c:v>39945</c:v>
                </c:pt>
                <c:pt idx="16569">
                  <c:v>39946</c:v>
                </c:pt>
                <c:pt idx="16570">
                  <c:v>39947</c:v>
                </c:pt>
                <c:pt idx="16571">
                  <c:v>39948</c:v>
                </c:pt>
                <c:pt idx="16572">
                  <c:v>39949</c:v>
                </c:pt>
                <c:pt idx="16573">
                  <c:v>39950</c:v>
                </c:pt>
                <c:pt idx="16574">
                  <c:v>39951</c:v>
                </c:pt>
                <c:pt idx="16575">
                  <c:v>39952</c:v>
                </c:pt>
                <c:pt idx="16576">
                  <c:v>39953</c:v>
                </c:pt>
                <c:pt idx="16577">
                  <c:v>39954</c:v>
                </c:pt>
                <c:pt idx="16578">
                  <c:v>39955</c:v>
                </c:pt>
                <c:pt idx="16579">
                  <c:v>39956</c:v>
                </c:pt>
                <c:pt idx="16580">
                  <c:v>39957</c:v>
                </c:pt>
                <c:pt idx="16581">
                  <c:v>39958</c:v>
                </c:pt>
                <c:pt idx="16582">
                  <c:v>39959</c:v>
                </c:pt>
                <c:pt idx="16583">
                  <c:v>39960</c:v>
                </c:pt>
                <c:pt idx="16584">
                  <c:v>39961</c:v>
                </c:pt>
                <c:pt idx="16585">
                  <c:v>39962</c:v>
                </c:pt>
                <c:pt idx="16586">
                  <c:v>39963</c:v>
                </c:pt>
                <c:pt idx="16587">
                  <c:v>39964</c:v>
                </c:pt>
                <c:pt idx="16588">
                  <c:v>39965</c:v>
                </c:pt>
                <c:pt idx="16589">
                  <c:v>39966</c:v>
                </c:pt>
                <c:pt idx="16590">
                  <c:v>39967</c:v>
                </c:pt>
                <c:pt idx="16591">
                  <c:v>39968</c:v>
                </c:pt>
                <c:pt idx="16592">
                  <c:v>39969</c:v>
                </c:pt>
                <c:pt idx="16593">
                  <c:v>39970</c:v>
                </c:pt>
                <c:pt idx="16594">
                  <c:v>39971</c:v>
                </c:pt>
                <c:pt idx="16595">
                  <c:v>39972</c:v>
                </c:pt>
                <c:pt idx="16596">
                  <c:v>39973</c:v>
                </c:pt>
                <c:pt idx="16597">
                  <c:v>39974</c:v>
                </c:pt>
                <c:pt idx="16598">
                  <c:v>39975</c:v>
                </c:pt>
                <c:pt idx="16599">
                  <c:v>39976</c:v>
                </c:pt>
                <c:pt idx="16600">
                  <c:v>39977</c:v>
                </c:pt>
                <c:pt idx="16601">
                  <c:v>39978</c:v>
                </c:pt>
                <c:pt idx="16602">
                  <c:v>39979</c:v>
                </c:pt>
                <c:pt idx="16603">
                  <c:v>39980</c:v>
                </c:pt>
                <c:pt idx="16604">
                  <c:v>39981</c:v>
                </c:pt>
                <c:pt idx="16605">
                  <c:v>39982</c:v>
                </c:pt>
                <c:pt idx="16606">
                  <c:v>39983</c:v>
                </c:pt>
                <c:pt idx="16607">
                  <c:v>39984</c:v>
                </c:pt>
                <c:pt idx="16608">
                  <c:v>39985</c:v>
                </c:pt>
                <c:pt idx="16609">
                  <c:v>39986</c:v>
                </c:pt>
                <c:pt idx="16610">
                  <c:v>39987</c:v>
                </c:pt>
                <c:pt idx="16611">
                  <c:v>39988</c:v>
                </c:pt>
                <c:pt idx="16612">
                  <c:v>39989</c:v>
                </c:pt>
                <c:pt idx="16613">
                  <c:v>39990</c:v>
                </c:pt>
                <c:pt idx="16614">
                  <c:v>39991</c:v>
                </c:pt>
                <c:pt idx="16615">
                  <c:v>39992</c:v>
                </c:pt>
                <c:pt idx="16616">
                  <c:v>39993</c:v>
                </c:pt>
                <c:pt idx="16617">
                  <c:v>39994</c:v>
                </c:pt>
                <c:pt idx="16618">
                  <c:v>39995</c:v>
                </c:pt>
                <c:pt idx="16619">
                  <c:v>39996</c:v>
                </c:pt>
                <c:pt idx="16620">
                  <c:v>39997</c:v>
                </c:pt>
                <c:pt idx="16621">
                  <c:v>39998</c:v>
                </c:pt>
                <c:pt idx="16622">
                  <c:v>39999</c:v>
                </c:pt>
                <c:pt idx="16623">
                  <c:v>40000</c:v>
                </c:pt>
                <c:pt idx="16624">
                  <c:v>40001</c:v>
                </c:pt>
                <c:pt idx="16625">
                  <c:v>40002</c:v>
                </c:pt>
                <c:pt idx="16626">
                  <c:v>40003</c:v>
                </c:pt>
                <c:pt idx="16627">
                  <c:v>40004</c:v>
                </c:pt>
                <c:pt idx="16628">
                  <c:v>40005</c:v>
                </c:pt>
                <c:pt idx="16629">
                  <c:v>40006</c:v>
                </c:pt>
                <c:pt idx="16630">
                  <c:v>40007</c:v>
                </c:pt>
                <c:pt idx="16631">
                  <c:v>40008</c:v>
                </c:pt>
                <c:pt idx="16632">
                  <c:v>40009</c:v>
                </c:pt>
                <c:pt idx="16633">
                  <c:v>40010</c:v>
                </c:pt>
                <c:pt idx="16634">
                  <c:v>40011</c:v>
                </c:pt>
                <c:pt idx="16635">
                  <c:v>40012</c:v>
                </c:pt>
                <c:pt idx="16636">
                  <c:v>40013</c:v>
                </c:pt>
                <c:pt idx="16637">
                  <c:v>40014</c:v>
                </c:pt>
                <c:pt idx="16638">
                  <c:v>40015</c:v>
                </c:pt>
                <c:pt idx="16639">
                  <c:v>40016</c:v>
                </c:pt>
                <c:pt idx="16640">
                  <c:v>40017</c:v>
                </c:pt>
                <c:pt idx="16641">
                  <c:v>40018</c:v>
                </c:pt>
                <c:pt idx="16642">
                  <c:v>40019</c:v>
                </c:pt>
                <c:pt idx="16643">
                  <c:v>40020</c:v>
                </c:pt>
                <c:pt idx="16644">
                  <c:v>40021</c:v>
                </c:pt>
                <c:pt idx="16645">
                  <c:v>40022</c:v>
                </c:pt>
                <c:pt idx="16646">
                  <c:v>40023</c:v>
                </c:pt>
                <c:pt idx="16647">
                  <c:v>40024</c:v>
                </c:pt>
                <c:pt idx="16648">
                  <c:v>40025</c:v>
                </c:pt>
                <c:pt idx="16649">
                  <c:v>40026</c:v>
                </c:pt>
                <c:pt idx="16650">
                  <c:v>40027</c:v>
                </c:pt>
                <c:pt idx="16651">
                  <c:v>40028</c:v>
                </c:pt>
                <c:pt idx="16652">
                  <c:v>40029</c:v>
                </c:pt>
                <c:pt idx="16653">
                  <c:v>40030</c:v>
                </c:pt>
                <c:pt idx="16654">
                  <c:v>40031</c:v>
                </c:pt>
                <c:pt idx="16655">
                  <c:v>40032</c:v>
                </c:pt>
                <c:pt idx="16656">
                  <c:v>40033</c:v>
                </c:pt>
                <c:pt idx="16657">
                  <c:v>40034</c:v>
                </c:pt>
                <c:pt idx="16658">
                  <c:v>40035</c:v>
                </c:pt>
                <c:pt idx="16659">
                  <c:v>40036</c:v>
                </c:pt>
                <c:pt idx="16660">
                  <c:v>40037</c:v>
                </c:pt>
                <c:pt idx="16661">
                  <c:v>40038</c:v>
                </c:pt>
                <c:pt idx="16662">
                  <c:v>40039</c:v>
                </c:pt>
                <c:pt idx="16663">
                  <c:v>40040</c:v>
                </c:pt>
                <c:pt idx="16664">
                  <c:v>40041</c:v>
                </c:pt>
                <c:pt idx="16665">
                  <c:v>40042</c:v>
                </c:pt>
                <c:pt idx="16666">
                  <c:v>40043</c:v>
                </c:pt>
                <c:pt idx="16667">
                  <c:v>40044</c:v>
                </c:pt>
                <c:pt idx="16668">
                  <c:v>40045</c:v>
                </c:pt>
                <c:pt idx="16669">
                  <c:v>40046</c:v>
                </c:pt>
                <c:pt idx="16670">
                  <c:v>40047</c:v>
                </c:pt>
                <c:pt idx="16671">
                  <c:v>40048</c:v>
                </c:pt>
                <c:pt idx="16672">
                  <c:v>40049</c:v>
                </c:pt>
                <c:pt idx="16673">
                  <c:v>40050</c:v>
                </c:pt>
                <c:pt idx="16674">
                  <c:v>40051</c:v>
                </c:pt>
                <c:pt idx="16675">
                  <c:v>40052</c:v>
                </c:pt>
                <c:pt idx="16676">
                  <c:v>40053</c:v>
                </c:pt>
                <c:pt idx="16677">
                  <c:v>40054</c:v>
                </c:pt>
                <c:pt idx="16678">
                  <c:v>40055</c:v>
                </c:pt>
                <c:pt idx="16679">
                  <c:v>40056</c:v>
                </c:pt>
                <c:pt idx="16680">
                  <c:v>40057</c:v>
                </c:pt>
                <c:pt idx="16681">
                  <c:v>40058</c:v>
                </c:pt>
                <c:pt idx="16682">
                  <c:v>40059</c:v>
                </c:pt>
                <c:pt idx="16683">
                  <c:v>40060</c:v>
                </c:pt>
                <c:pt idx="16684">
                  <c:v>40061</c:v>
                </c:pt>
                <c:pt idx="16685">
                  <c:v>40062</c:v>
                </c:pt>
                <c:pt idx="16686">
                  <c:v>40063</c:v>
                </c:pt>
                <c:pt idx="16687">
                  <c:v>40064</c:v>
                </c:pt>
                <c:pt idx="16688">
                  <c:v>40065</c:v>
                </c:pt>
                <c:pt idx="16689">
                  <c:v>40066</c:v>
                </c:pt>
                <c:pt idx="16690">
                  <c:v>40067</c:v>
                </c:pt>
                <c:pt idx="16691">
                  <c:v>40068</c:v>
                </c:pt>
                <c:pt idx="16692">
                  <c:v>40069</c:v>
                </c:pt>
                <c:pt idx="16693">
                  <c:v>40070</c:v>
                </c:pt>
                <c:pt idx="16694">
                  <c:v>40071</c:v>
                </c:pt>
                <c:pt idx="16695">
                  <c:v>40072</c:v>
                </c:pt>
                <c:pt idx="16696">
                  <c:v>40073</c:v>
                </c:pt>
                <c:pt idx="16697">
                  <c:v>40074</c:v>
                </c:pt>
                <c:pt idx="16698">
                  <c:v>40075</c:v>
                </c:pt>
                <c:pt idx="16699">
                  <c:v>40076</c:v>
                </c:pt>
                <c:pt idx="16700">
                  <c:v>40077</c:v>
                </c:pt>
                <c:pt idx="16701">
                  <c:v>40078</c:v>
                </c:pt>
                <c:pt idx="16702">
                  <c:v>40079</c:v>
                </c:pt>
                <c:pt idx="16703">
                  <c:v>40080</c:v>
                </c:pt>
                <c:pt idx="16704">
                  <c:v>40081</c:v>
                </c:pt>
                <c:pt idx="16705">
                  <c:v>40082</c:v>
                </c:pt>
                <c:pt idx="16706">
                  <c:v>40083</c:v>
                </c:pt>
                <c:pt idx="16707">
                  <c:v>40084</c:v>
                </c:pt>
                <c:pt idx="16708">
                  <c:v>40085</c:v>
                </c:pt>
                <c:pt idx="16709">
                  <c:v>40086</c:v>
                </c:pt>
                <c:pt idx="16710">
                  <c:v>40087</c:v>
                </c:pt>
                <c:pt idx="16711">
                  <c:v>40088</c:v>
                </c:pt>
                <c:pt idx="16712">
                  <c:v>40089</c:v>
                </c:pt>
                <c:pt idx="16713">
                  <c:v>40090</c:v>
                </c:pt>
                <c:pt idx="16714">
                  <c:v>40091</c:v>
                </c:pt>
                <c:pt idx="16715">
                  <c:v>40092</c:v>
                </c:pt>
                <c:pt idx="16716">
                  <c:v>40093</c:v>
                </c:pt>
                <c:pt idx="16717">
                  <c:v>40094</c:v>
                </c:pt>
                <c:pt idx="16718">
                  <c:v>40095</c:v>
                </c:pt>
                <c:pt idx="16719">
                  <c:v>40096</c:v>
                </c:pt>
                <c:pt idx="16720">
                  <c:v>40097</c:v>
                </c:pt>
                <c:pt idx="16721">
                  <c:v>40098</c:v>
                </c:pt>
                <c:pt idx="16722">
                  <c:v>40099</c:v>
                </c:pt>
                <c:pt idx="16723">
                  <c:v>40100</c:v>
                </c:pt>
                <c:pt idx="16724">
                  <c:v>40101</c:v>
                </c:pt>
                <c:pt idx="16725">
                  <c:v>40102</c:v>
                </c:pt>
                <c:pt idx="16726">
                  <c:v>40103</c:v>
                </c:pt>
                <c:pt idx="16727">
                  <c:v>40104</c:v>
                </c:pt>
                <c:pt idx="16728">
                  <c:v>40105</c:v>
                </c:pt>
                <c:pt idx="16729">
                  <c:v>40106</c:v>
                </c:pt>
                <c:pt idx="16730">
                  <c:v>40107</c:v>
                </c:pt>
                <c:pt idx="16731">
                  <c:v>40108</c:v>
                </c:pt>
                <c:pt idx="16732">
                  <c:v>40109</c:v>
                </c:pt>
                <c:pt idx="16733">
                  <c:v>40110</c:v>
                </c:pt>
                <c:pt idx="16734">
                  <c:v>40111</c:v>
                </c:pt>
                <c:pt idx="16735">
                  <c:v>40112</c:v>
                </c:pt>
                <c:pt idx="16736">
                  <c:v>40113</c:v>
                </c:pt>
                <c:pt idx="16737">
                  <c:v>40114</c:v>
                </c:pt>
                <c:pt idx="16738">
                  <c:v>40115</c:v>
                </c:pt>
                <c:pt idx="16739">
                  <c:v>40116</c:v>
                </c:pt>
                <c:pt idx="16740">
                  <c:v>40117</c:v>
                </c:pt>
                <c:pt idx="16741">
                  <c:v>40118</c:v>
                </c:pt>
                <c:pt idx="16742">
                  <c:v>40119</c:v>
                </c:pt>
                <c:pt idx="16743">
                  <c:v>40120</c:v>
                </c:pt>
                <c:pt idx="16744">
                  <c:v>40121</c:v>
                </c:pt>
                <c:pt idx="16745">
                  <c:v>40122</c:v>
                </c:pt>
                <c:pt idx="16746">
                  <c:v>40123</c:v>
                </c:pt>
                <c:pt idx="16747">
                  <c:v>40124</c:v>
                </c:pt>
                <c:pt idx="16748">
                  <c:v>40125</c:v>
                </c:pt>
                <c:pt idx="16749">
                  <c:v>40126</c:v>
                </c:pt>
                <c:pt idx="16750">
                  <c:v>40127</c:v>
                </c:pt>
                <c:pt idx="16751">
                  <c:v>40128</c:v>
                </c:pt>
                <c:pt idx="16752">
                  <c:v>40129</c:v>
                </c:pt>
                <c:pt idx="16753">
                  <c:v>40130</c:v>
                </c:pt>
                <c:pt idx="16754">
                  <c:v>40131</c:v>
                </c:pt>
                <c:pt idx="16755">
                  <c:v>40132</c:v>
                </c:pt>
                <c:pt idx="16756">
                  <c:v>40133</c:v>
                </c:pt>
                <c:pt idx="16757">
                  <c:v>40134</c:v>
                </c:pt>
                <c:pt idx="16758">
                  <c:v>40135</c:v>
                </c:pt>
                <c:pt idx="16759">
                  <c:v>40136</c:v>
                </c:pt>
                <c:pt idx="16760">
                  <c:v>40137</c:v>
                </c:pt>
                <c:pt idx="16761">
                  <c:v>40138</c:v>
                </c:pt>
                <c:pt idx="16762">
                  <c:v>40139</c:v>
                </c:pt>
                <c:pt idx="16763">
                  <c:v>40140</c:v>
                </c:pt>
                <c:pt idx="16764">
                  <c:v>40141</c:v>
                </c:pt>
                <c:pt idx="16765">
                  <c:v>40142</c:v>
                </c:pt>
                <c:pt idx="16766">
                  <c:v>40143</c:v>
                </c:pt>
                <c:pt idx="16767">
                  <c:v>40144</c:v>
                </c:pt>
                <c:pt idx="16768">
                  <c:v>40145</c:v>
                </c:pt>
                <c:pt idx="16769">
                  <c:v>40146</c:v>
                </c:pt>
                <c:pt idx="16770">
                  <c:v>40147</c:v>
                </c:pt>
                <c:pt idx="16771">
                  <c:v>40148</c:v>
                </c:pt>
                <c:pt idx="16772">
                  <c:v>40149</c:v>
                </c:pt>
                <c:pt idx="16773">
                  <c:v>40150</c:v>
                </c:pt>
                <c:pt idx="16774">
                  <c:v>40151</c:v>
                </c:pt>
                <c:pt idx="16775">
                  <c:v>40152</c:v>
                </c:pt>
                <c:pt idx="16776">
                  <c:v>40153</c:v>
                </c:pt>
                <c:pt idx="16777">
                  <c:v>40154</c:v>
                </c:pt>
                <c:pt idx="16778">
                  <c:v>40155</c:v>
                </c:pt>
                <c:pt idx="16779">
                  <c:v>40156</c:v>
                </c:pt>
                <c:pt idx="16780">
                  <c:v>40157</c:v>
                </c:pt>
                <c:pt idx="16781">
                  <c:v>40158</c:v>
                </c:pt>
                <c:pt idx="16782">
                  <c:v>40159</c:v>
                </c:pt>
                <c:pt idx="16783">
                  <c:v>40160</c:v>
                </c:pt>
                <c:pt idx="16784">
                  <c:v>40161</c:v>
                </c:pt>
                <c:pt idx="16785">
                  <c:v>40162</c:v>
                </c:pt>
                <c:pt idx="16786">
                  <c:v>40163</c:v>
                </c:pt>
                <c:pt idx="16787">
                  <c:v>40164</c:v>
                </c:pt>
                <c:pt idx="16788">
                  <c:v>40165</c:v>
                </c:pt>
                <c:pt idx="16789">
                  <c:v>40166</c:v>
                </c:pt>
                <c:pt idx="16790">
                  <c:v>40167</c:v>
                </c:pt>
                <c:pt idx="16791">
                  <c:v>40168</c:v>
                </c:pt>
                <c:pt idx="16792">
                  <c:v>40169</c:v>
                </c:pt>
                <c:pt idx="16793">
                  <c:v>40170</c:v>
                </c:pt>
                <c:pt idx="16794">
                  <c:v>40171</c:v>
                </c:pt>
                <c:pt idx="16795">
                  <c:v>40172</c:v>
                </c:pt>
                <c:pt idx="16796">
                  <c:v>40173</c:v>
                </c:pt>
                <c:pt idx="16797">
                  <c:v>40174</c:v>
                </c:pt>
                <c:pt idx="16798">
                  <c:v>40175</c:v>
                </c:pt>
                <c:pt idx="16799">
                  <c:v>40176</c:v>
                </c:pt>
                <c:pt idx="16800">
                  <c:v>40177</c:v>
                </c:pt>
                <c:pt idx="16801">
                  <c:v>40178</c:v>
                </c:pt>
                <c:pt idx="16802">
                  <c:v>40179</c:v>
                </c:pt>
                <c:pt idx="16803">
                  <c:v>40180</c:v>
                </c:pt>
                <c:pt idx="16804">
                  <c:v>40181</c:v>
                </c:pt>
                <c:pt idx="16805">
                  <c:v>40182</c:v>
                </c:pt>
                <c:pt idx="16806">
                  <c:v>40183</c:v>
                </c:pt>
                <c:pt idx="16807">
                  <c:v>40184</c:v>
                </c:pt>
                <c:pt idx="16808">
                  <c:v>40185</c:v>
                </c:pt>
                <c:pt idx="16809">
                  <c:v>40186</c:v>
                </c:pt>
                <c:pt idx="16810">
                  <c:v>40187</c:v>
                </c:pt>
                <c:pt idx="16811">
                  <c:v>40188</c:v>
                </c:pt>
                <c:pt idx="16812">
                  <c:v>40189</c:v>
                </c:pt>
                <c:pt idx="16813">
                  <c:v>40190</c:v>
                </c:pt>
                <c:pt idx="16814">
                  <c:v>40191</c:v>
                </c:pt>
                <c:pt idx="16815">
                  <c:v>40192</c:v>
                </c:pt>
                <c:pt idx="16816">
                  <c:v>40193</c:v>
                </c:pt>
                <c:pt idx="16817">
                  <c:v>40194</c:v>
                </c:pt>
                <c:pt idx="16818">
                  <c:v>40195</c:v>
                </c:pt>
                <c:pt idx="16819">
                  <c:v>40196</c:v>
                </c:pt>
                <c:pt idx="16820">
                  <c:v>40197</c:v>
                </c:pt>
                <c:pt idx="16821">
                  <c:v>40198</c:v>
                </c:pt>
                <c:pt idx="16822">
                  <c:v>40199</c:v>
                </c:pt>
                <c:pt idx="16823">
                  <c:v>40200</c:v>
                </c:pt>
                <c:pt idx="16824">
                  <c:v>40201</c:v>
                </c:pt>
                <c:pt idx="16825">
                  <c:v>40202</c:v>
                </c:pt>
                <c:pt idx="16826">
                  <c:v>40203</c:v>
                </c:pt>
                <c:pt idx="16827">
                  <c:v>40204</c:v>
                </c:pt>
                <c:pt idx="16828">
                  <c:v>40205</c:v>
                </c:pt>
                <c:pt idx="16829">
                  <c:v>40206</c:v>
                </c:pt>
                <c:pt idx="16830">
                  <c:v>40207</c:v>
                </c:pt>
                <c:pt idx="16831">
                  <c:v>40208</c:v>
                </c:pt>
                <c:pt idx="16832">
                  <c:v>40209</c:v>
                </c:pt>
                <c:pt idx="16833">
                  <c:v>40210</c:v>
                </c:pt>
                <c:pt idx="16834">
                  <c:v>40211</c:v>
                </c:pt>
                <c:pt idx="16835">
                  <c:v>40212</c:v>
                </c:pt>
                <c:pt idx="16836">
                  <c:v>40213</c:v>
                </c:pt>
                <c:pt idx="16837">
                  <c:v>40214</c:v>
                </c:pt>
                <c:pt idx="16838">
                  <c:v>40215</c:v>
                </c:pt>
                <c:pt idx="16839">
                  <c:v>40216</c:v>
                </c:pt>
                <c:pt idx="16840">
                  <c:v>40217</c:v>
                </c:pt>
                <c:pt idx="16841">
                  <c:v>40218</c:v>
                </c:pt>
                <c:pt idx="16842">
                  <c:v>40219</c:v>
                </c:pt>
                <c:pt idx="16843">
                  <c:v>40220</c:v>
                </c:pt>
                <c:pt idx="16844">
                  <c:v>40221</c:v>
                </c:pt>
                <c:pt idx="16845">
                  <c:v>40222</c:v>
                </c:pt>
                <c:pt idx="16846">
                  <c:v>40223</c:v>
                </c:pt>
                <c:pt idx="16847">
                  <c:v>40224</c:v>
                </c:pt>
                <c:pt idx="16848">
                  <c:v>40225</c:v>
                </c:pt>
                <c:pt idx="16849">
                  <c:v>40226</c:v>
                </c:pt>
                <c:pt idx="16850">
                  <c:v>40227</c:v>
                </c:pt>
                <c:pt idx="16851">
                  <c:v>40228</c:v>
                </c:pt>
                <c:pt idx="16852">
                  <c:v>40229</c:v>
                </c:pt>
                <c:pt idx="16853">
                  <c:v>40230</c:v>
                </c:pt>
                <c:pt idx="16854">
                  <c:v>40231</c:v>
                </c:pt>
                <c:pt idx="16855">
                  <c:v>40232</c:v>
                </c:pt>
                <c:pt idx="16856">
                  <c:v>40233</c:v>
                </c:pt>
                <c:pt idx="16857">
                  <c:v>40234</c:v>
                </c:pt>
                <c:pt idx="16858">
                  <c:v>40235</c:v>
                </c:pt>
                <c:pt idx="16859">
                  <c:v>40236</c:v>
                </c:pt>
                <c:pt idx="16860">
                  <c:v>40237</c:v>
                </c:pt>
                <c:pt idx="16861">
                  <c:v>40238</c:v>
                </c:pt>
                <c:pt idx="16862">
                  <c:v>40239</c:v>
                </c:pt>
                <c:pt idx="16863">
                  <c:v>40240</c:v>
                </c:pt>
                <c:pt idx="16864">
                  <c:v>40241</c:v>
                </c:pt>
                <c:pt idx="16865">
                  <c:v>40242</c:v>
                </c:pt>
                <c:pt idx="16866">
                  <c:v>40243</c:v>
                </c:pt>
                <c:pt idx="16867">
                  <c:v>40244</c:v>
                </c:pt>
                <c:pt idx="16868">
                  <c:v>40245</c:v>
                </c:pt>
                <c:pt idx="16869">
                  <c:v>40246</c:v>
                </c:pt>
                <c:pt idx="16870">
                  <c:v>40247</c:v>
                </c:pt>
                <c:pt idx="16871">
                  <c:v>40248</c:v>
                </c:pt>
                <c:pt idx="16872">
                  <c:v>40249</c:v>
                </c:pt>
                <c:pt idx="16873">
                  <c:v>40250</c:v>
                </c:pt>
                <c:pt idx="16874">
                  <c:v>40251</c:v>
                </c:pt>
                <c:pt idx="16875">
                  <c:v>40252</c:v>
                </c:pt>
                <c:pt idx="16876">
                  <c:v>40253</c:v>
                </c:pt>
                <c:pt idx="16877">
                  <c:v>40254</c:v>
                </c:pt>
                <c:pt idx="16878">
                  <c:v>40255</c:v>
                </c:pt>
                <c:pt idx="16879">
                  <c:v>40256</c:v>
                </c:pt>
                <c:pt idx="16880">
                  <c:v>40257</c:v>
                </c:pt>
                <c:pt idx="16881">
                  <c:v>40258</c:v>
                </c:pt>
                <c:pt idx="16882">
                  <c:v>40259</c:v>
                </c:pt>
                <c:pt idx="16883">
                  <c:v>40260</c:v>
                </c:pt>
                <c:pt idx="16884">
                  <c:v>40261</c:v>
                </c:pt>
                <c:pt idx="16885">
                  <c:v>40262</c:v>
                </c:pt>
                <c:pt idx="16886">
                  <c:v>40263</c:v>
                </c:pt>
                <c:pt idx="16887">
                  <c:v>40264</c:v>
                </c:pt>
                <c:pt idx="16888">
                  <c:v>40265</c:v>
                </c:pt>
                <c:pt idx="16889">
                  <c:v>40266</c:v>
                </c:pt>
                <c:pt idx="16890">
                  <c:v>40267</c:v>
                </c:pt>
                <c:pt idx="16891">
                  <c:v>40268</c:v>
                </c:pt>
                <c:pt idx="16892">
                  <c:v>40269</c:v>
                </c:pt>
                <c:pt idx="16893">
                  <c:v>40270</c:v>
                </c:pt>
                <c:pt idx="16894">
                  <c:v>40271</c:v>
                </c:pt>
                <c:pt idx="16895">
                  <c:v>40272</c:v>
                </c:pt>
                <c:pt idx="16896">
                  <c:v>40273</c:v>
                </c:pt>
                <c:pt idx="16897">
                  <c:v>40274</c:v>
                </c:pt>
                <c:pt idx="16898">
                  <c:v>40275</c:v>
                </c:pt>
                <c:pt idx="16899">
                  <c:v>40276</c:v>
                </c:pt>
                <c:pt idx="16900">
                  <c:v>40277</c:v>
                </c:pt>
                <c:pt idx="16901">
                  <c:v>40278</c:v>
                </c:pt>
                <c:pt idx="16902">
                  <c:v>40279</c:v>
                </c:pt>
                <c:pt idx="16903">
                  <c:v>40280</c:v>
                </c:pt>
                <c:pt idx="16904">
                  <c:v>40281</c:v>
                </c:pt>
                <c:pt idx="16905">
                  <c:v>40282</c:v>
                </c:pt>
                <c:pt idx="16906">
                  <c:v>40283</c:v>
                </c:pt>
                <c:pt idx="16907">
                  <c:v>40284</c:v>
                </c:pt>
                <c:pt idx="16908">
                  <c:v>40285</c:v>
                </c:pt>
                <c:pt idx="16909">
                  <c:v>40286</c:v>
                </c:pt>
                <c:pt idx="16910">
                  <c:v>40287</c:v>
                </c:pt>
                <c:pt idx="16911">
                  <c:v>40288</c:v>
                </c:pt>
                <c:pt idx="16912">
                  <c:v>40289</c:v>
                </c:pt>
                <c:pt idx="16913">
                  <c:v>40290</c:v>
                </c:pt>
                <c:pt idx="16914">
                  <c:v>40291</c:v>
                </c:pt>
                <c:pt idx="16915">
                  <c:v>40292</c:v>
                </c:pt>
                <c:pt idx="16916">
                  <c:v>40293</c:v>
                </c:pt>
                <c:pt idx="16917">
                  <c:v>40294</c:v>
                </c:pt>
                <c:pt idx="16918">
                  <c:v>40295</c:v>
                </c:pt>
                <c:pt idx="16919">
                  <c:v>40296</c:v>
                </c:pt>
                <c:pt idx="16920">
                  <c:v>40297</c:v>
                </c:pt>
                <c:pt idx="16921">
                  <c:v>40298</c:v>
                </c:pt>
                <c:pt idx="16922">
                  <c:v>40299</c:v>
                </c:pt>
                <c:pt idx="16923">
                  <c:v>40300</c:v>
                </c:pt>
                <c:pt idx="16924">
                  <c:v>40301</c:v>
                </c:pt>
                <c:pt idx="16925">
                  <c:v>40302</c:v>
                </c:pt>
                <c:pt idx="16926">
                  <c:v>40303</c:v>
                </c:pt>
                <c:pt idx="16927">
                  <c:v>40304</c:v>
                </c:pt>
                <c:pt idx="16928">
                  <c:v>40305</c:v>
                </c:pt>
                <c:pt idx="16929">
                  <c:v>40306</c:v>
                </c:pt>
                <c:pt idx="16930">
                  <c:v>40307</c:v>
                </c:pt>
                <c:pt idx="16931">
                  <c:v>40308</c:v>
                </c:pt>
                <c:pt idx="16932">
                  <c:v>40309</c:v>
                </c:pt>
                <c:pt idx="16933">
                  <c:v>40310</c:v>
                </c:pt>
                <c:pt idx="16934">
                  <c:v>40311</c:v>
                </c:pt>
                <c:pt idx="16935">
                  <c:v>40312</c:v>
                </c:pt>
                <c:pt idx="16936">
                  <c:v>40313</c:v>
                </c:pt>
                <c:pt idx="16937">
                  <c:v>40314</c:v>
                </c:pt>
                <c:pt idx="16938">
                  <c:v>40315</c:v>
                </c:pt>
                <c:pt idx="16939">
                  <c:v>40316</c:v>
                </c:pt>
                <c:pt idx="16940">
                  <c:v>40317</c:v>
                </c:pt>
                <c:pt idx="16941">
                  <c:v>40318</c:v>
                </c:pt>
                <c:pt idx="16942">
                  <c:v>40319</c:v>
                </c:pt>
                <c:pt idx="16943">
                  <c:v>40320</c:v>
                </c:pt>
                <c:pt idx="16944">
                  <c:v>40321</c:v>
                </c:pt>
                <c:pt idx="16945">
                  <c:v>40322</c:v>
                </c:pt>
                <c:pt idx="16946">
                  <c:v>40323</c:v>
                </c:pt>
                <c:pt idx="16947">
                  <c:v>40324</c:v>
                </c:pt>
                <c:pt idx="16948">
                  <c:v>40325</c:v>
                </c:pt>
                <c:pt idx="16949">
                  <c:v>40326</c:v>
                </c:pt>
                <c:pt idx="16950">
                  <c:v>40327</c:v>
                </c:pt>
                <c:pt idx="16951">
                  <c:v>40328</c:v>
                </c:pt>
                <c:pt idx="16952">
                  <c:v>40329</c:v>
                </c:pt>
                <c:pt idx="16953">
                  <c:v>40330</c:v>
                </c:pt>
                <c:pt idx="16954">
                  <c:v>40331</c:v>
                </c:pt>
                <c:pt idx="16955">
                  <c:v>40332</c:v>
                </c:pt>
                <c:pt idx="16956">
                  <c:v>40333</c:v>
                </c:pt>
                <c:pt idx="16957">
                  <c:v>40334</c:v>
                </c:pt>
                <c:pt idx="16958">
                  <c:v>40335</c:v>
                </c:pt>
                <c:pt idx="16959">
                  <c:v>40336</c:v>
                </c:pt>
                <c:pt idx="16960">
                  <c:v>40337</c:v>
                </c:pt>
                <c:pt idx="16961">
                  <c:v>40338</c:v>
                </c:pt>
                <c:pt idx="16962">
                  <c:v>40339</c:v>
                </c:pt>
                <c:pt idx="16963">
                  <c:v>40340</c:v>
                </c:pt>
                <c:pt idx="16964">
                  <c:v>40341</c:v>
                </c:pt>
                <c:pt idx="16965">
                  <c:v>40342</c:v>
                </c:pt>
                <c:pt idx="16966">
                  <c:v>40343</c:v>
                </c:pt>
                <c:pt idx="16967">
                  <c:v>40344</c:v>
                </c:pt>
                <c:pt idx="16968">
                  <c:v>40345</c:v>
                </c:pt>
                <c:pt idx="16969">
                  <c:v>40346</c:v>
                </c:pt>
                <c:pt idx="16970">
                  <c:v>40347</c:v>
                </c:pt>
                <c:pt idx="16971">
                  <c:v>40348</c:v>
                </c:pt>
                <c:pt idx="16972">
                  <c:v>40349</c:v>
                </c:pt>
                <c:pt idx="16973">
                  <c:v>40350</c:v>
                </c:pt>
                <c:pt idx="16974">
                  <c:v>40351</c:v>
                </c:pt>
                <c:pt idx="16975">
                  <c:v>40352</c:v>
                </c:pt>
                <c:pt idx="16976">
                  <c:v>40353</c:v>
                </c:pt>
                <c:pt idx="16977">
                  <c:v>40354</c:v>
                </c:pt>
                <c:pt idx="16978">
                  <c:v>40355</c:v>
                </c:pt>
                <c:pt idx="16979">
                  <c:v>40356</c:v>
                </c:pt>
                <c:pt idx="16980">
                  <c:v>40357</c:v>
                </c:pt>
                <c:pt idx="16981">
                  <c:v>40358</c:v>
                </c:pt>
                <c:pt idx="16982">
                  <c:v>40359</c:v>
                </c:pt>
                <c:pt idx="16983">
                  <c:v>40360</c:v>
                </c:pt>
                <c:pt idx="16984">
                  <c:v>40361</c:v>
                </c:pt>
                <c:pt idx="16985">
                  <c:v>40362</c:v>
                </c:pt>
                <c:pt idx="16986">
                  <c:v>40363</c:v>
                </c:pt>
                <c:pt idx="16987">
                  <c:v>40364</c:v>
                </c:pt>
                <c:pt idx="16988">
                  <c:v>40365</c:v>
                </c:pt>
                <c:pt idx="16989">
                  <c:v>40366</c:v>
                </c:pt>
                <c:pt idx="16990">
                  <c:v>40367</c:v>
                </c:pt>
                <c:pt idx="16991">
                  <c:v>40368</c:v>
                </c:pt>
                <c:pt idx="16992">
                  <c:v>40369</c:v>
                </c:pt>
                <c:pt idx="16993">
                  <c:v>40370</c:v>
                </c:pt>
                <c:pt idx="16994">
                  <c:v>40371</c:v>
                </c:pt>
                <c:pt idx="16995">
                  <c:v>40372</c:v>
                </c:pt>
                <c:pt idx="16996">
                  <c:v>40373</c:v>
                </c:pt>
                <c:pt idx="16997">
                  <c:v>40374</c:v>
                </c:pt>
                <c:pt idx="16998">
                  <c:v>40375</c:v>
                </c:pt>
                <c:pt idx="16999">
                  <c:v>40376</c:v>
                </c:pt>
                <c:pt idx="17000">
                  <c:v>40377</c:v>
                </c:pt>
                <c:pt idx="17001">
                  <c:v>40378</c:v>
                </c:pt>
                <c:pt idx="17002">
                  <c:v>40379</c:v>
                </c:pt>
                <c:pt idx="17003">
                  <c:v>40380</c:v>
                </c:pt>
                <c:pt idx="17004">
                  <c:v>40381</c:v>
                </c:pt>
                <c:pt idx="17005">
                  <c:v>40382</c:v>
                </c:pt>
                <c:pt idx="17006">
                  <c:v>40383</c:v>
                </c:pt>
                <c:pt idx="17007">
                  <c:v>40384</c:v>
                </c:pt>
                <c:pt idx="17008">
                  <c:v>40385</c:v>
                </c:pt>
                <c:pt idx="17009">
                  <c:v>40386</c:v>
                </c:pt>
                <c:pt idx="17010">
                  <c:v>40387</c:v>
                </c:pt>
                <c:pt idx="17011">
                  <c:v>40388</c:v>
                </c:pt>
                <c:pt idx="17012">
                  <c:v>40389</c:v>
                </c:pt>
                <c:pt idx="17013">
                  <c:v>40390</c:v>
                </c:pt>
                <c:pt idx="17014">
                  <c:v>40391</c:v>
                </c:pt>
                <c:pt idx="17015">
                  <c:v>40392</c:v>
                </c:pt>
                <c:pt idx="17016">
                  <c:v>40393</c:v>
                </c:pt>
                <c:pt idx="17017">
                  <c:v>40394</c:v>
                </c:pt>
                <c:pt idx="17018">
                  <c:v>40395</c:v>
                </c:pt>
                <c:pt idx="17019">
                  <c:v>40396</c:v>
                </c:pt>
                <c:pt idx="17020">
                  <c:v>40397</c:v>
                </c:pt>
                <c:pt idx="17021">
                  <c:v>40398</c:v>
                </c:pt>
                <c:pt idx="17022">
                  <c:v>40399</c:v>
                </c:pt>
                <c:pt idx="17023">
                  <c:v>40400</c:v>
                </c:pt>
                <c:pt idx="17024">
                  <c:v>40401</c:v>
                </c:pt>
                <c:pt idx="17025">
                  <c:v>40402</c:v>
                </c:pt>
                <c:pt idx="17026">
                  <c:v>40403</c:v>
                </c:pt>
                <c:pt idx="17027">
                  <c:v>40404</c:v>
                </c:pt>
                <c:pt idx="17028">
                  <c:v>40405</c:v>
                </c:pt>
                <c:pt idx="17029">
                  <c:v>40406</c:v>
                </c:pt>
                <c:pt idx="17030">
                  <c:v>40407</c:v>
                </c:pt>
                <c:pt idx="17031">
                  <c:v>40408</c:v>
                </c:pt>
                <c:pt idx="17032">
                  <c:v>40409</c:v>
                </c:pt>
                <c:pt idx="17033">
                  <c:v>40410</c:v>
                </c:pt>
                <c:pt idx="17034">
                  <c:v>40411</c:v>
                </c:pt>
                <c:pt idx="17035">
                  <c:v>40412</c:v>
                </c:pt>
                <c:pt idx="17036">
                  <c:v>40413</c:v>
                </c:pt>
                <c:pt idx="17037">
                  <c:v>40414</c:v>
                </c:pt>
                <c:pt idx="17038">
                  <c:v>40415</c:v>
                </c:pt>
                <c:pt idx="17039">
                  <c:v>40416</c:v>
                </c:pt>
                <c:pt idx="17040">
                  <c:v>40417</c:v>
                </c:pt>
                <c:pt idx="17041">
                  <c:v>40418</c:v>
                </c:pt>
                <c:pt idx="17042">
                  <c:v>40419</c:v>
                </c:pt>
                <c:pt idx="17043">
                  <c:v>40420</c:v>
                </c:pt>
                <c:pt idx="17044">
                  <c:v>40421</c:v>
                </c:pt>
                <c:pt idx="17045">
                  <c:v>40422</c:v>
                </c:pt>
                <c:pt idx="17046">
                  <c:v>40423</c:v>
                </c:pt>
                <c:pt idx="17047">
                  <c:v>40424</c:v>
                </c:pt>
                <c:pt idx="17048">
                  <c:v>40425</c:v>
                </c:pt>
                <c:pt idx="17049">
                  <c:v>40426</c:v>
                </c:pt>
                <c:pt idx="17050">
                  <c:v>40427</c:v>
                </c:pt>
                <c:pt idx="17051">
                  <c:v>40428</c:v>
                </c:pt>
                <c:pt idx="17052">
                  <c:v>40429</c:v>
                </c:pt>
                <c:pt idx="17053">
                  <c:v>40430</c:v>
                </c:pt>
                <c:pt idx="17054">
                  <c:v>40431</c:v>
                </c:pt>
                <c:pt idx="17055">
                  <c:v>40432</c:v>
                </c:pt>
                <c:pt idx="17056">
                  <c:v>40433</c:v>
                </c:pt>
                <c:pt idx="17057">
                  <c:v>40434</c:v>
                </c:pt>
                <c:pt idx="17058">
                  <c:v>40435</c:v>
                </c:pt>
                <c:pt idx="17059">
                  <c:v>40436</c:v>
                </c:pt>
                <c:pt idx="17060">
                  <c:v>40437</c:v>
                </c:pt>
                <c:pt idx="17061">
                  <c:v>40438</c:v>
                </c:pt>
                <c:pt idx="17062">
                  <c:v>40439</c:v>
                </c:pt>
                <c:pt idx="17063">
                  <c:v>40440</c:v>
                </c:pt>
                <c:pt idx="17064">
                  <c:v>40441</c:v>
                </c:pt>
                <c:pt idx="17065">
                  <c:v>40442</c:v>
                </c:pt>
                <c:pt idx="17066">
                  <c:v>40443</c:v>
                </c:pt>
                <c:pt idx="17067">
                  <c:v>40444</c:v>
                </c:pt>
                <c:pt idx="17068">
                  <c:v>40445</c:v>
                </c:pt>
                <c:pt idx="17069">
                  <c:v>40446</c:v>
                </c:pt>
                <c:pt idx="17070">
                  <c:v>40447</c:v>
                </c:pt>
                <c:pt idx="17071">
                  <c:v>40448</c:v>
                </c:pt>
                <c:pt idx="17072">
                  <c:v>40449</c:v>
                </c:pt>
                <c:pt idx="17073">
                  <c:v>40450</c:v>
                </c:pt>
                <c:pt idx="17074">
                  <c:v>40451</c:v>
                </c:pt>
                <c:pt idx="17075">
                  <c:v>40452</c:v>
                </c:pt>
                <c:pt idx="17076">
                  <c:v>40453</c:v>
                </c:pt>
                <c:pt idx="17077">
                  <c:v>40454</c:v>
                </c:pt>
                <c:pt idx="17078">
                  <c:v>40455</c:v>
                </c:pt>
                <c:pt idx="17079">
                  <c:v>40456</c:v>
                </c:pt>
                <c:pt idx="17080">
                  <c:v>40457</c:v>
                </c:pt>
                <c:pt idx="17081">
                  <c:v>40458</c:v>
                </c:pt>
                <c:pt idx="17082">
                  <c:v>40459</c:v>
                </c:pt>
                <c:pt idx="17083">
                  <c:v>40460</c:v>
                </c:pt>
                <c:pt idx="17084">
                  <c:v>40461</c:v>
                </c:pt>
                <c:pt idx="17085">
                  <c:v>40462</c:v>
                </c:pt>
                <c:pt idx="17086">
                  <c:v>40463</c:v>
                </c:pt>
                <c:pt idx="17087">
                  <c:v>40464</c:v>
                </c:pt>
                <c:pt idx="17088">
                  <c:v>40465</c:v>
                </c:pt>
                <c:pt idx="17089">
                  <c:v>40466</c:v>
                </c:pt>
                <c:pt idx="17090">
                  <c:v>40467</c:v>
                </c:pt>
                <c:pt idx="17091">
                  <c:v>40468</c:v>
                </c:pt>
                <c:pt idx="17092">
                  <c:v>40469</c:v>
                </c:pt>
                <c:pt idx="17093">
                  <c:v>40470</c:v>
                </c:pt>
                <c:pt idx="17094">
                  <c:v>40471</c:v>
                </c:pt>
                <c:pt idx="17095">
                  <c:v>40472</c:v>
                </c:pt>
                <c:pt idx="17096">
                  <c:v>40473</c:v>
                </c:pt>
                <c:pt idx="17097">
                  <c:v>40474</c:v>
                </c:pt>
                <c:pt idx="17098">
                  <c:v>40475</c:v>
                </c:pt>
                <c:pt idx="17099">
                  <c:v>40476</c:v>
                </c:pt>
                <c:pt idx="17100">
                  <c:v>40477</c:v>
                </c:pt>
                <c:pt idx="17101">
                  <c:v>40478</c:v>
                </c:pt>
                <c:pt idx="17102">
                  <c:v>40479</c:v>
                </c:pt>
                <c:pt idx="17103">
                  <c:v>40480</c:v>
                </c:pt>
                <c:pt idx="17104">
                  <c:v>40481</c:v>
                </c:pt>
                <c:pt idx="17105">
                  <c:v>40482</c:v>
                </c:pt>
                <c:pt idx="17106">
                  <c:v>40483</c:v>
                </c:pt>
                <c:pt idx="17107">
                  <c:v>40484</c:v>
                </c:pt>
                <c:pt idx="17108">
                  <c:v>40485</c:v>
                </c:pt>
                <c:pt idx="17109">
                  <c:v>40486</c:v>
                </c:pt>
                <c:pt idx="17110">
                  <c:v>40487</c:v>
                </c:pt>
                <c:pt idx="17111">
                  <c:v>40488</c:v>
                </c:pt>
                <c:pt idx="17112">
                  <c:v>40489</c:v>
                </c:pt>
                <c:pt idx="17113">
                  <c:v>40490</c:v>
                </c:pt>
                <c:pt idx="17114">
                  <c:v>40491</c:v>
                </c:pt>
                <c:pt idx="17115">
                  <c:v>40492</c:v>
                </c:pt>
                <c:pt idx="17116">
                  <c:v>40493</c:v>
                </c:pt>
                <c:pt idx="17117">
                  <c:v>40494</c:v>
                </c:pt>
                <c:pt idx="17118">
                  <c:v>40495</c:v>
                </c:pt>
                <c:pt idx="17119">
                  <c:v>40496</c:v>
                </c:pt>
                <c:pt idx="17120">
                  <c:v>40497</c:v>
                </c:pt>
                <c:pt idx="17121">
                  <c:v>40498</c:v>
                </c:pt>
                <c:pt idx="17122">
                  <c:v>40499</c:v>
                </c:pt>
                <c:pt idx="17123">
                  <c:v>40500</c:v>
                </c:pt>
                <c:pt idx="17124">
                  <c:v>40501</c:v>
                </c:pt>
                <c:pt idx="17125">
                  <c:v>40502</c:v>
                </c:pt>
                <c:pt idx="17126">
                  <c:v>40503</c:v>
                </c:pt>
                <c:pt idx="17127">
                  <c:v>40504</c:v>
                </c:pt>
                <c:pt idx="17128">
                  <c:v>40505</c:v>
                </c:pt>
                <c:pt idx="17129">
                  <c:v>40506</c:v>
                </c:pt>
                <c:pt idx="17130">
                  <c:v>40507</c:v>
                </c:pt>
                <c:pt idx="17131">
                  <c:v>40508</c:v>
                </c:pt>
                <c:pt idx="17132">
                  <c:v>40509</c:v>
                </c:pt>
                <c:pt idx="17133">
                  <c:v>40510</c:v>
                </c:pt>
                <c:pt idx="17134">
                  <c:v>40511</c:v>
                </c:pt>
                <c:pt idx="17135">
                  <c:v>40512</c:v>
                </c:pt>
                <c:pt idx="17136">
                  <c:v>40513</c:v>
                </c:pt>
                <c:pt idx="17137">
                  <c:v>40514</c:v>
                </c:pt>
                <c:pt idx="17138">
                  <c:v>40515</c:v>
                </c:pt>
                <c:pt idx="17139">
                  <c:v>40516</c:v>
                </c:pt>
                <c:pt idx="17140">
                  <c:v>40517</c:v>
                </c:pt>
                <c:pt idx="17141">
                  <c:v>40518</c:v>
                </c:pt>
                <c:pt idx="17142">
                  <c:v>40519</c:v>
                </c:pt>
                <c:pt idx="17143">
                  <c:v>40520</c:v>
                </c:pt>
                <c:pt idx="17144">
                  <c:v>40521</c:v>
                </c:pt>
                <c:pt idx="17145">
                  <c:v>40522</c:v>
                </c:pt>
                <c:pt idx="17146">
                  <c:v>40523</c:v>
                </c:pt>
                <c:pt idx="17147">
                  <c:v>40524</c:v>
                </c:pt>
                <c:pt idx="17148">
                  <c:v>40525</c:v>
                </c:pt>
                <c:pt idx="17149">
                  <c:v>40526</c:v>
                </c:pt>
                <c:pt idx="17150">
                  <c:v>40527</c:v>
                </c:pt>
                <c:pt idx="17151">
                  <c:v>40528</c:v>
                </c:pt>
                <c:pt idx="17152">
                  <c:v>40529</c:v>
                </c:pt>
                <c:pt idx="17153">
                  <c:v>40530</c:v>
                </c:pt>
                <c:pt idx="17154">
                  <c:v>40531</c:v>
                </c:pt>
                <c:pt idx="17155">
                  <c:v>40532</c:v>
                </c:pt>
                <c:pt idx="17156">
                  <c:v>40533</c:v>
                </c:pt>
                <c:pt idx="17157">
                  <c:v>40534</c:v>
                </c:pt>
                <c:pt idx="17158">
                  <c:v>40535</c:v>
                </c:pt>
                <c:pt idx="17159">
                  <c:v>40536</c:v>
                </c:pt>
                <c:pt idx="17160">
                  <c:v>40537</c:v>
                </c:pt>
                <c:pt idx="17161">
                  <c:v>40538</c:v>
                </c:pt>
                <c:pt idx="17162">
                  <c:v>40539</c:v>
                </c:pt>
                <c:pt idx="17163">
                  <c:v>40540</c:v>
                </c:pt>
                <c:pt idx="17164">
                  <c:v>40541</c:v>
                </c:pt>
                <c:pt idx="17165">
                  <c:v>40542</c:v>
                </c:pt>
                <c:pt idx="17166">
                  <c:v>40543</c:v>
                </c:pt>
                <c:pt idx="17167">
                  <c:v>40544</c:v>
                </c:pt>
                <c:pt idx="17168">
                  <c:v>40545</c:v>
                </c:pt>
                <c:pt idx="17169">
                  <c:v>40546</c:v>
                </c:pt>
                <c:pt idx="17170">
                  <c:v>40547</c:v>
                </c:pt>
                <c:pt idx="17171">
                  <c:v>40548</c:v>
                </c:pt>
                <c:pt idx="17172">
                  <c:v>40549</c:v>
                </c:pt>
                <c:pt idx="17173">
                  <c:v>40550</c:v>
                </c:pt>
                <c:pt idx="17174">
                  <c:v>40551</c:v>
                </c:pt>
                <c:pt idx="17175">
                  <c:v>40552</c:v>
                </c:pt>
                <c:pt idx="17176">
                  <c:v>40553</c:v>
                </c:pt>
                <c:pt idx="17177">
                  <c:v>40554</c:v>
                </c:pt>
                <c:pt idx="17178">
                  <c:v>40555</c:v>
                </c:pt>
                <c:pt idx="17179">
                  <c:v>40556</c:v>
                </c:pt>
                <c:pt idx="17180">
                  <c:v>40557</c:v>
                </c:pt>
                <c:pt idx="17181">
                  <c:v>40558</c:v>
                </c:pt>
                <c:pt idx="17182">
                  <c:v>40559</c:v>
                </c:pt>
                <c:pt idx="17183">
                  <c:v>40560</c:v>
                </c:pt>
                <c:pt idx="17184">
                  <c:v>40561</c:v>
                </c:pt>
                <c:pt idx="17185">
                  <c:v>40562</c:v>
                </c:pt>
                <c:pt idx="17186">
                  <c:v>40563</c:v>
                </c:pt>
                <c:pt idx="17187">
                  <c:v>40564</c:v>
                </c:pt>
                <c:pt idx="17188">
                  <c:v>40565</c:v>
                </c:pt>
                <c:pt idx="17189">
                  <c:v>40566</c:v>
                </c:pt>
                <c:pt idx="17190">
                  <c:v>40567</c:v>
                </c:pt>
                <c:pt idx="17191">
                  <c:v>40568</c:v>
                </c:pt>
                <c:pt idx="17192">
                  <c:v>40569</c:v>
                </c:pt>
                <c:pt idx="17193">
                  <c:v>40570</c:v>
                </c:pt>
                <c:pt idx="17194">
                  <c:v>40571</c:v>
                </c:pt>
                <c:pt idx="17195">
                  <c:v>40572</c:v>
                </c:pt>
                <c:pt idx="17196">
                  <c:v>40573</c:v>
                </c:pt>
                <c:pt idx="17197">
                  <c:v>40574</c:v>
                </c:pt>
                <c:pt idx="17198">
                  <c:v>40575</c:v>
                </c:pt>
                <c:pt idx="17199">
                  <c:v>40576</c:v>
                </c:pt>
                <c:pt idx="17200">
                  <c:v>40577</c:v>
                </c:pt>
                <c:pt idx="17201">
                  <c:v>40578</c:v>
                </c:pt>
                <c:pt idx="17202">
                  <c:v>40579</c:v>
                </c:pt>
                <c:pt idx="17203">
                  <c:v>40580</c:v>
                </c:pt>
                <c:pt idx="17204">
                  <c:v>40581</c:v>
                </c:pt>
                <c:pt idx="17205">
                  <c:v>40582</c:v>
                </c:pt>
                <c:pt idx="17206">
                  <c:v>40583</c:v>
                </c:pt>
                <c:pt idx="17207">
                  <c:v>40584</c:v>
                </c:pt>
                <c:pt idx="17208">
                  <c:v>40585</c:v>
                </c:pt>
                <c:pt idx="17209">
                  <c:v>40586</c:v>
                </c:pt>
                <c:pt idx="17210">
                  <c:v>40587</c:v>
                </c:pt>
                <c:pt idx="17211">
                  <c:v>40588</c:v>
                </c:pt>
                <c:pt idx="17212">
                  <c:v>40589</c:v>
                </c:pt>
                <c:pt idx="17213">
                  <c:v>40590</c:v>
                </c:pt>
                <c:pt idx="17214">
                  <c:v>40591</c:v>
                </c:pt>
                <c:pt idx="17215">
                  <c:v>40592</c:v>
                </c:pt>
                <c:pt idx="17216">
                  <c:v>40593</c:v>
                </c:pt>
                <c:pt idx="17217">
                  <c:v>40594</c:v>
                </c:pt>
                <c:pt idx="17218">
                  <c:v>40595</c:v>
                </c:pt>
                <c:pt idx="17219">
                  <c:v>40596</c:v>
                </c:pt>
                <c:pt idx="17220">
                  <c:v>40597</c:v>
                </c:pt>
                <c:pt idx="17221">
                  <c:v>40598</c:v>
                </c:pt>
                <c:pt idx="17222">
                  <c:v>40599</c:v>
                </c:pt>
                <c:pt idx="17223">
                  <c:v>40600</c:v>
                </c:pt>
                <c:pt idx="17224">
                  <c:v>40601</c:v>
                </c:pt>
                <c:pt idx="17225">
                  <c:v>40602</c:v>
                </c:pt>
                <c:pt idx="17226">
                  <c:v>40603</c:v>
                </c:pt>
                <c:pt idx="17227">
                  <c:v>40604</c:v>
                </c:pt>
                <c:pt idx="17228">
                  <c:v>40605</c:v>
                </c:pt>
                <c:pt idx="17229">
                  <c:v>40606</c:v>
                </c:pt>
                <c:pt idx="17230">
                  <c:v>40607</c:v>
                </c:pt>
                <c:pt idx="17231">
                  <c:v>40608</c:v>
                </c:pt>
                <c:pt idx="17232">
                  <c:v>40609</c:v>
                </c:pt>
                <c:pt idx="17233">
                  <c:v>40610</c:v>
                </c:pt>
                <c:pt idx="17234">
                  <c:v>40611</c:v>
                </c:pt>
                <c:pt idx="17235">
                  <c:v>40612</c:v>
                </c:pt>
                <c:pt idx="17236">
                  <c:v>40613</c:v>
                </c:pt>
                <c:pt idx="17237">
                  <c:v>40614</c:v>
                </c:pt>
                <c:pt idx="17238">
                  <c:v>40615</c:v>
                </c:pt>
                <c:pt idx="17239">
                  <c:v>40616</c:v>
                </c:pt>
                <c:pt idx="17240">
                  <c:v>40617</c:v>
                </c:pt>
                <c:pt idx="17241">
                  <c:v>40618</c:v>
                </c:pt>
                <c:pt idx="17242">
                  <c:v>40619</c:v>
                </c:pt>
                <c:pt idx="17243">
                  <c:v>40620</c:v>
                </c:pt>
                <c:pt idx="17244">
                  <c:v>40621</c:v>
                </c:pt>
                <c:pt idx="17245">
                  <c:v>40622</c:v>
                </c:pt>
                <c:pt idx="17246">
                  <c:v>40623</c:v>
                </c:pt>
                <c:pt idx="17247">
                  <c:v>40624</c:v>
                </c:pt>
                <c:pt idx="17248">
                  <c:v>40625</c:v>
                </c:pt>
                <c:pt idx="17249">
                  <c:v>40626</c:v>
                </c:pt>
                <c:pt idx="17250">
                  <c:v>40627</c:v>
                </c:pt>
                <c:pt idx="17251">
                  <c:v>40628</c:v>
                </c:pt>
                <c:pt idx="17252">
                  <c:v>40629</c:v>
                </c:pt>
                <c:pt idx="17253">
                  <c:v>40630</c:v>
                </c:pt>
                <c:pt idx="17254">
                  <c:v>40631</c:v>
                </c:pt>
                <c:pt idx="17255">
                  <c:v>40632</c:v>
                </c:pt>
                <c:pt idx="17256">
                  <c:v>40633</c:v>
                </c:pt>
                <c:pt idx="17257">
                  <c:v>40634</c:v>
                </c:pt>
                <c:pt idx="17258">
                  <c:v>40635</c:v>
                </c:pt>
                <c:pt idx="17259">
                  <c:v>40636</c:v>
                </c:pt>
                <c:pt idx="17260">
                  <c:v>40637</c:v>
                </c:pt>
                <c:pt idx="17261">
                  <c:v>40638</c:v>
                </c:pt>
                <c:pt idx="17262">
                  <c:v>40639</c:v>
                </c:pt>
                <c:pt idx="17263">
                  <c:v>40640</c:v>
                </c:pt>
                <c:pt idx="17264">
                  <c:v>40641</c:v>
                </c:pt>
                <c:pt idx="17265">
                  <c:v>40642</c:v>
                </c:pt>
                <c:pt idx="17266">
                  <c:v>40643</c:v>
                </c:pt>
                <c:pt idx="17267">
                  <c:v>40644</c:v>
                </c:pt>
                <c:pt idx="17268">
                  <c:v>40645</c:v>
                </c:pt>
                <c:pt idx="17269">
                  <c:v>40646</c:v>
                </c:pt>
                <c:pt idx="17270">
                  <c:v>40647</c:v>
                </c:pt>
                <c:pt idx="17271">
                  <c:v>40648</c:v>
                </c:pt>
                <c:pt idx="17272">
                  <c:v>40649</c:v>
                </c:pt>
                <c:pt idx="17273">
                  <c:v>40650</c:v>
                </c:pt>
                <c:pt idx="17274">
                  <c:v>40651</c:v>
                </c:pt>
                <c:pt idx="17275">
                  <c:v>40652</c:v>
                </c:pt>
                <c:pt idx="17276">
                  <c:v>40653</c:v>
                </c:pt>
                <c:pt idx="17277">
                  <c:v>40654</c:v>
                </c:pt>
                <c:pt idx="17278">
                  <c:v>40655</c:v>
                </c:pt>
                <c:pt idx="17279">
                  <c:v>40656</c:v>
                </c:pt>
                <c:pt idx="17280">
                  <c:v>40657</c:v>
                </c:pt>
                <c:pt idx="17281">
                  <c:v>40658</c:v>
                </c:pt>
                <c:pt idx="17282">
                  <c:v>40659</c:v>
                </c:pt>
                <c:pt idx="17283">
                  <c:v>40660</c:v>
                </c:pt>
                <c:pt idx="17284">
                  <c:v>40661</c:v>
                </c:pt>
                <c:pt idx="17285">
                  <c:v>40662</c:v>
                </c:pt>
                <c:pt idx="17286">
                  <c:v>40663</c:v>
                </c:pt>
                <c:pt idx="17287">
                  <c:v>40664</c:v>
                </c:pt>
                <c:pt idx="17288">
                  <c:v>40665</c:v>
                </c:pt>
                <c:pt idx="17289">
                  <c:v>40666</c:v>
                </c:pt>
                <c:pt idx="17290">
                  <c:v>40667</c:v>
                </c:pt>
                <c:pt idx="17291">
                  <c:v>40668</c:v>
                </c:pt>
                <c:pt idx="17292">
                  <c:v>40669</c:v>
                </c:pt>
                <c:pt idx="17293">
                  <c:v>40670</c:v>
                </c:pt>
                <c:pt idx="17294">
                  <c:v>40671</c:v>
                </c:pt>
                <c:pt idx="17295">
                  <c:v>40672</c:v>
                </c:pt>
                <c:pt idx="17296">
                  <c:v>40673</c:v>
                </c:pt>
                <c:pt idx="17297">
                  <c:v>40674</c:v>
                </c:pt>
                <c:pt idx="17298">
                  <c:v>40675</c:v>
                </c:pt>
                <c:pt idx="17299">
                  <c:v>40676</c:v>
                </c:pt>
                <c:pt idx="17300">
                  <c:v>40677</c:v>
                </c:pt>
                <c:pt idx="17301">
                  <c:v>40678</c:v>
                </c:pt>
                <c:pt idx="17302">
                  <c:v>40679</c:v>
                </c:pt>
                <c:pt idx="17303">
                  <c:v>40680</c:v>
                </c:pt>
                <c:pt idx="17304">
                  <c:v>40681</c:v>
                </c:pt>
                <c:pt idx="17305">
                  <c:v>40682</c:v>
                </c:pt>
                <c:pt idx="17306">
                  <c:v>40683</c:v>
                </c:pt>
                <c:pt idx="17307">
                  <c:v>40684</c:v>
                </c:pt>
                <c:pt idx="17308">
                  <c:v>40685</c:v>
                </c:pt>
                <c:pt idx="17309">
                  <c:v>40686</c:v>
                </c:pt>
                <c:pt idx="17310">
                  <c:v>40687</c:v>
                </c:pt>
                <c:pt idx="17311">
                  <c:v>40688</c:v>
                </c:pt>
                <c:pt idx="17312">
                  <c:v>40689</c:v>
                </c:pt>
                <c:pt idx="17313">
                  <c:v>40690</c:v>
                </c:pt>
                <c:pt idx="17314">
                  <c:v>40691</c:v>
                </c:pt>
                <c:pt idx="17315">
                  <c:v>40692</c:v>
                </c:pt>
                <c:pt idx="17316">
                  <c:v>40693</c:v>
                </c:pt>
                <c:pt idx="17317">
                  <c:v>40694</c:v>
                </c:pt>
                <c:pt idx="17318">
                  <c:v>40695</c:v>
                </c:pt>
                <c:pt idx="17319">
                  <c:v>40696</c:v>
                </c:pt>
                <c:pt idx="17320">
                  <c:v>40697</c:v>
                </c:pt>
                <c:pt idx="17321">
                  <c:v>40698</c:v>
                </c:pt>
                <c:pt idx="17322">
                  <c:v>40699</c:v>
                </c:pt>
                <c:pt idx="17323">
                  <c:v>40700</c:v>
                </c:pt>
                <c:pt idx="17324">
                  <c:v>40701</c:v>
                </c:pt>
                <c:pt idx="17325">
                  <c:v>40702</c:v>
                </c:pt>
                <c:pt idx="17326">
                  <c:v>40703</c:v>
                </c:pt>
                <c:pt idx="17327">
                  <c:v>40704</c:v>
                </c:pt>
                <c:pt idx="17328">
                  <c:v>40705</c:v>
                </c:pt>
                <c:pt idx="17329">
                  <c:v>40706</c:v>
                </c:pt>
                <c:pt idx="17330">
                  <c:v>40707</c:v>
                </c:pt>
                <c:pt idx="17331">
                  <c:v>40708</c:v>
                </c:pt>
                <c:pt idx="17332">
                  <c:v>40709</c:v>
                </c:pt>
                <c:pt idx="17333">
                  <c:v>40710</c:v>
                </c:pt>
                <c:pt idx="17334">
                  <c:v>40711</c:v>
                </c:pt>
                <c:pt idx="17335">
                  <c:v>40712</c:v>
                </c:pt>
                <c:pt idx="17336">
                  <c:v>40713</c:v>
                </c:pt>
                <c:pt idx="17337">
                  <c:v>40714</c:v>
                </c:pt>
                <c:pt idx="17338">
                  <c:v>40715</c:v>
                </c:pt>
                <c:pt idx="17339">
                  <c:v>40716</c:v>
                </c:pt>
                <c:pt idx="17340">
                  <c:v>40717</c:v>
                </c:pt>
                <c:pt idx="17341">
                  <c:v>40718</c:v>
                </c:pt>
                <c:pt idx="17342">
                  <c:v>40719</c:v>
                </c:pt>
                <c:pt idx="17343">
                  <c:v>40720</c:v>
                </c:pt>
                <c:pt idx="17344">
                  <c:v>40721</c:v>
                </c:pt>
                <c:pt idx="17345">
                  <c:v>40722</c:v>
                </c:pt>
                <c:pt idx="17346">
                  <c:v>40723</c:v>
                </c:pt>
                <c:pt idx="17347">
                  <c:v>40724</c:v>
                </c:pt>
                <c:pt idx="17348">
                  <c:v>40725</c:v>
                </c:pt>
                <c:pt idx="17349">
                  <c:v>40726</c:v>
                </c:pt>
                <c:pt idx="17350">
                  <c:v>40727</c:v>
                </c:pt>
                <c:pt idx="17351">
                  <c:v>40728</c:v>
                </c:pt>
                <c:pt idx="17352">
                  <c:v>40729</c:v>
                </c:pt>
                <c:pt idx="17353">
                  <c:v>40730</c:v>
                </c:pt>
                <c:pt idx="17354">
                  <c:v>40731</c:v>
                </c:pt>
                <c:pt idx="17355">
                  <c:v>40732</c:v>
                </c:pt>
                <c:pt idx="17356">
                  <c:v>40733</c:v>
                </c:pt>
                <c:pt idx="17357">
                  <c:v>40734</c:v>
                </c:pt>
                <c:pt idx="17358">
                  <c:v>40735</c:v>
                </c:pt>
                <c:pt idx="17359">
                  <c:v>40736</c:v>
                </c:pt>
                <c:pt idx="17360">
                  <c:v>40737</c:v>
                </c:pt>
                <c:pt idx="17361">
                  <c:v>40738</c:v>
                </c:pt>
                <c:pt idx="17362">
                  <c:v>40739</c:v>
                </c:pt>
                <c:pt idx="17363">
                  <c:v>40740</c:v>
                </c:pt>
                <c:pt idx="17364">
                  <c:v>40741</c:v>
                </c:pt>
                <c:pt idx="17365">
                  <c:v>40742</c:v>
                </c:pt>
                <c:pt idx="17366">
                  <c:v>40743</c:v>
                </c:pt>
                <c:pt idx="17367">
                  <c:v>40744</c:v>
                </c:pt>
                <c:pt idx="17368">
                  <c:v>40745</c:v>
                </c:pt>
                <c:pt idx="17369">
                  <c:v>40746</c:v>
                </c:pt>
                <c:pt idx="17370">
                  <c:v>40747</c:v>
                </c:pt>
                <c:pt idx="17371">
                  <c:v>40748</c:v>
                </c:pt>
                <c:pt idx="17372">
                  <c:v>40749</c:v>
                </c:pt>
                <c:pt idx="17373">
                  <c:v>40750</c:v>
                </c:pt>
                <c:pt idx="17374">
                  <c:v>40751</c:v>
                </c:pt>
                <c:pt idx="17375">
                  <c:v>40752</c:v>
                </c:pt>
                <c:pt idx="17376">
                  <c:v>40753</c:v>
                </c:pt>
                <c:pt idx="17377">
                  <c:v>40754</c:v>
                </c:pt>
                <c:pt idx="17378">
                  <c:v>40755</c:v>
                </c:pt>
                <c:pt idx="17379">
                  <c:v>40756</c:v>
                </c:pt>
                <c:pt idx="17380">
                  <c:v>40757</c:v>
                </c:pt>
                <c:pt idx="17381">
                  <c:v>40758</c:v>
                </c:pt>
                <c:pt idx="17382">
                  <c:v>40759</c:v>
                </c:pt>
                <c:pt idx="17383">
                  <c:v>40760</c:v>
                </c:pt>
                <c:pt idx="17384">
                  <c:v>40761</c:v>
                </c:pt>
                <c:pt idx="17385">
                  <c:v>40762</c:v>
                </c:pt>
                <c:pt idx="17386">
                  <c:v>40763</c:v>
                </c:pt>
                <c:pt idx="17387">
                  <c:v>40764</c:v>
                </c:pt>
                <c:pt idx="17388">
                  <c:v>40765</c:v>
                </c:pt>
                <c:pt idx="17389">
                  <c:v>40766</c:v>
                </c:pt>
                <c:pt idx="17390">
                  <c:v>40767</c:v>
                </c:pt>
                <c:pt idx="17391">
                  <c:v>40768</c:v>
                </c:pt>
                <c:pt idx="17392">
                  <c:v>40769</c:v>
                </c:pt>
                <c:pt idx="17393">
                  <c:v>40770</c:v>
                </c:pt>
                <c:pt idx="17394">
                  <c:v>40771</c:v>
                </c:pt>
                <c:pt idx="17395">
                  <c:v>40772</c:v>
                </c:pt>
                <c:pt idx="17396">
                  <c:v>40773</c:v>
                </c:pt>
                <c:pt idx="17397">
                  <c:v>40774</c:v>
                </c:pt>
                <c:pt idx="17398">
                  <c:v>40775</c:v>
                </c:pt>
                <c:pt idx="17399">
                  <c:v>40776</c:v>
                </c:pt>
                <c:pt idx="17400">
                  <c:v>40777</c:v>
                </c:pt>
                <c:pt idx="17401">
                  <c:v>40778</c:v>
                </c:pt>
                <c:pt idx="17402">
                  <c:v>40779</c:v>
                </c:pt>
                <c:pt idx="17403">
                  <c:v>40780</c:v>
                </c:pt>
                <c:pt idx="17404">
                  <c:v>40781</c:v>
                </c:pt>
                <c:pt idx="17405">
                  <c:v>40782</c:v>
                </c:pt>
                <c:pt idx="17406">
                  <c:v>40783</c:v>
                </c:pt>
                <c:pt idx="17407">
                  <c:v>40784</c:v>
                </c:pt>
                <c:pt idx="17408">
                  <c:v>40785</c:v>
                </c:pt>
                <c:pt idx="17409">
                  <c:v>40786</c:v>
                </c:pt>
                <c:pt idx="17410">
                  <c:v>40787</c:v>
                </c:pt>
                <c:pt idx="17411">
                  <c:v>40788</c:v>
                </c:pt>
                <c:pt idx="17412">
                  <c:v>40789</c:v>
                </c:pt>
                <c:pt idx="17413">
                  <c:v>40790</c:v>
                </c:pt>
                <c:pt idx="17414">
                  <c:v>40791</c:v>
                </c:pt>
                <c:pt idx="17415">
                  <c:v>40792</c:v>
                </c:pt>
                <c:pt idx="17416">
                  <c:v>40793</c:v>
                </c:pt>
                <c:pt idx="17417">
                  <c:v>40794</c:v>
                </c:pt>
                <c:pt idx="17418">
                  <c:v>40795</c:v>
                </c:pt>
                <c:pt idx="17419">
                  <c:v>40796</c:v>
                </c:pt>
                <c:pt idx="17420">
                  <c:v>40797</c:v>
                </c:pt>
                <c:pt idx="17421">
                  <c:v>40798</c:v>
                </c:pt>
                <c:pt idx="17422">
                  <c:v>40799</c:v>
                </c:pt>
                <c:pt idx="17423">
                  <c:v>40800</c:v>
                </c:pt>
                <c:pt idx="17424">
                  <c:v>40801</c:v>
                </c:pt>
                <c:pt idx="17425">
                  <c:v>40802</c:v>
                </c:pt>
                <c:pt idx="17426">
                  <c:v>40803</c:v>
                </c:pt>
                <c:pt idx="17427">
                  <c:v>40804</c:v>
                </c:pt>
                <c:pt idx="17428">
                  <c:v>40805</c:v>
                </c:pt>
                <c:pt idx="17429">
                  <c:v>40806</c:v>
                </c:pt>
                <c:pt idx="17430">
                  <c:v>40807</c:v>
                </c:pt>
                <c:pt idx="17431">
                  <c:v>40808</c:v>
                </c:pt>
                <c:pt idx="17432">
                  <c:v>40809</c:v>
                </c:pt>
                <c:pt idx="17433">
                  <c:v>40810</c:v>
                </c:pt>
                <c:pt idx="17434">
                  <c:v>40811</c:v>
                </c:pt>
                <c:pt idx="17435">
                  <c:v>40812</c:v>
                </c:pt>
                <c:pt idx="17436">
                  <c:v>40813</c:v>
                </c:pt>
                <c:pt idx="17437">
                  <c:v>40814</c:v>
                </c:pt>
                <c:pt idx="17438">
                  <c:v>40815</c:v>
                </c:pt>
                <c:pt idx="17439">
                  <c:v>40816</c:v>
                </c:pt>
                <c:pt idx="17440">
                  <c:v>40817</c:v>
                </c:pt>
                <c:pt idx="17441">
                  <c:v>40818</c:v>
                </c:pt>
                <c:pt idx="17442">
                  <c:v>40819</c:v>
                </c:pt>
                <c:pt idx="17443">
                  <c:v>40820</c:v>
                </c:pt>
                <c:pt idx="17444">
                  <c:v>40821</c:v>
                </c:pt>
                <c:pt idx="17445">
                  <c:v>40822</c:v>
                </c:pt>
                <c:pt idx="17446">
                  <c:v>40823</c:v>
                </c:pt>
                <c:pt idx="17447">
                  <c:v>40824</c:v>
                </c:pt>
                <c:pt idx="17448">
                  <c:v>40825</c:v>
                </c:pt>
                <c:pt idx="17449">
                  <c:v>40826</c:v>
                </c:pt>
                <c:pt idx="17450">
                  <c:v>40827</c:v>
                </c:pt>
                <c:pt idx="17451">
                  <c:v>40828</c:v>
                </c:pt>
                <c:pt idx="17452">
                  <c:v>40829</c:v>
                </c:pt>
                <c:pt idx="17453">
                  <c:v>40830</c:v>
                </c:pt>
                <c:pt idx="17454">
                  <c:v>40831</c:v>
                </c:pt>
                <c:pt idx="17455">
                  <c:v>40832</c:v>
                </c:pt>
                <c:pt idx="17456">
                  <c:v>40833</c:v>
                </c:pt>
                <c:pt idx="17457">
                  <c:v>40834</c:v>
                </c:pt>
                <c:pt idx="17458">
                  <c:v>40835</c:v>
                </c:pt>
                <c:pt idx="17459">
                  <c:v>40836</c:v>
                </c:pt>
                <c:pt idx="17460">
                  <c:v>40837</c:v>
                </c:pt>
                <c:pt idx="17461">
                  <c:v>40838</c:v>
                </c:pt>
                <c:pt idx="17462">
                  <c:v>40839</c:v>
                </c:pt>
                <c:pt idx="17463">
                  <c:v>40840</c:v>
                </c:pt>
                <c:pt idx="17464">
                  <c:v>40841</c:v>
                </c:pt>
                <c:pt idx="17465">
                  <c:v>40842</c:v>
                </c:pt>
                <c:pt idx="17466">
                  <c:v>40843</c:v>
                </c:pt>
                <c:pt idx="17467">
                  <c:v>40844</c:v>
                </c:pt>
                <c:pt idx="17468">
                  <c:v>40845</c:v>
                </c:pt>
                <c:pt idx="17469">
                  <c:v>40846</c:v>
                </c:pt>
                <c:pt idx="17470">
                  <c:v>40847</c:v>
                </c:pt>
                <c:pt idx="17471">
                  <c:v>40848</c:v>
                </c:pt>
                <c:pt idx="17472">
                  <c:v>40849</c:v>
                </c:pt>
                <c:pt idx="17473">
                  <c:v>40850</c:v>
                </c:pt>
                <c:pt idx="17474">
                  <c:v>40851</c:v>
                </c:pt>
                <c:pt idx="17475">
                  <c:v>40852</c:v>
                </c:pt>
                <c:pt idx="17476">
                  <c:v>40853</c:v>
                </c:pt>
                <c:pt idx="17477">
                  <c:v>40854</c:v>
                </c:pt>
                <c:pt idx="17478">
                  <c:v>40855</c:v>
                </c:pt>
                <c:pt idx="17479">
                  <c:v>40856</c:v>
                </c:pt>
                <c:pt idx="17480">
                  <c:v>40857</c:v>
                </c:pt>
                <c:pt idx="17481">
                  <c:v>40858</c:v>
                </c:pt>
                <c:pt idx="17482">
                  <c:v>40859</c:v>
                </c:pt>
                <c:pt idx="17483">
                  <c:v>40860</c:v>
                </c:pt>
                <c:pt idx="17484">
                  <c:v>40861</c:v>
                </c:pt>
                <c:pt idx="17485">
                  <c:v>40862</c:v>
                </c:pt>
                <c:pt idx="17486">
                  <c:v>40863</c:v>
                </c:pt>
                <c:pt idx="17487">
                  <c:v>40864</c:v>
                </c:pt>
                <c:pt idx="17488">
                  <c:v>40865</c:v>
                </c:pt>
                <c:pt idx="17489">
                  <c:v>40866</c:v>
                </c:pt>
                <c:pt idx="17490">
                  <c:v>40867</c:v>
                </c:pt>
                <c:pt idx="17491">
                  <c:v>40868</c:v>
                </c:pt>
                <c:pt idx="17492">
                  <c:v>40869</c:v>
                </c:pt>
                <c:pt idx="17493">
                  <c:v>40870</c:v>
                </c:pt>
                <c:pt idx="17494">
                  <c:v>40871</c:v>
                </c:pt>
                <c:pt idx="17495">
                  <c:v>40872</c:v>
                </c:pt>
                <c:pt idx="17496">
                  <c:v>40873</c:v>
                </c:pt>
                <c:pt idx="17497">
                  <c:v>40874</c:v>
                </c:pt>
                <c:pt idx="17498">
                  <c:v>40875</c:v>
                </c:pt>
                <c:pt idx="17499">
                  <c:v>40876</c:v>
                </c:pt>
                <c:pt idx="17500">
                  <c:v>40877</c:v>
                </c:pt>
                <c:pt idx="17501">
                  <c:v>40878</c:v>
                </c:pt>
                <c:pt idx="17502">
                  <c:v>40879</c:v>
                </c:pt>
                <c:pt idx="17503">
                  <c:v>40880</c:v>
                </c:pt>
                <c:pt idx="17504">
                  <c:v>40881</c:v>
                </c:pt>
                <c:pt idx="17505">
                  <c:v>40882</c:v>
                </c:pt>
                <c:pt idx="17506">
                  <c:v>40883</c:v>
                </c:pt>
                <c:pt idx="17507">
                  <c:v>40884</c:v>
                </c:pt>
                <c:pt idx="17508">
                  <c:v>40885</c:v>
                </c:pt>
                <c:pt idx="17509">
                  <c:v>40886</c:v>
                </c:pt>
                <c:pt idx="17510">
                  <c:v>40887</c:v>
                </c:pt>
                <c:pt idx="17511">
                  <c:v>40888</c:v>
                </c:pt>
                <c:pt idx="17512">
                  <c:v>40889</c:v>
                </c:pt>
                <c:pt idx="17513">
                  <c:v>40890</c:v>
                </c:pt>
                <c:pt idx="17514">
                  <c:v>40891</c:v>
                </c:pt>
                <c:pt idx="17515">
                  <c:v>40892</c:v>
                </c:pt>
                <c:pt idx="17516">
                  <c:v>40893</c:v>
                </c:pt>
                <c:pt idx="17517">
                  <c:v>40894</c:v>
                </c:pt>
                <c:pt idx="17518">
                  <c:v>40895</c:v>
                </c:pt>
                <c:pt idx="17519">
                  <c:v>40896</c:v>
                </c:pt>
                <c:pt idx="17520">
                  <c:v>40897</c:v>
                </c:pt>
                <c:pt idx="17521">
                  <c:v>40898</c:v>
                </c:pt>
                <c:pt idx="17522">
                  <c:v>40899</c:v>
                </c:pt>
                <c:pt idx="17523">
                  <c:v>40900</c:v>
                </c:pt>
                <c:pt idx="17524">
                  <c:v>40901</c:v>
                </c:pt>
                <c:pt idx="17525">
                  <c:v>40902</c:v>
                </c:pt>
                <c:pt idx="17526">
                  <c:v>40903</c:v>
                </c:pt>
                <c:pt idx="17527">
                  <c:v>40904</c:v>
                </c:pt>
                <c:pt idx="17528">
                  <c:v>40905</c:v>
                </c:pt>
                <c:pt idx="17529">
                  <c:v>40906</c:v>
                </c:pt>
                <c:pt idx="17530">
                  <c:v>40907</c:v>
                </c:pt>
                <c:pt idx="17531">
                  <c:v>40908</c:v>
                </c:pt>
                <c:pt idx="17532">
                  <c:v>40909</c:v>
                </c:pt>
                <c:pt idx="17533">
                  <c:v>40910</c:v>
                </c:pt>
                <c:pt idx="17534">
                  <c:v>40911</c:v>
                </c:pt>
                <c:pt idx="17535">
                  <c:v>40912</c:v>
                </c:pt>
                <c:pt idx="17536">
                  <c:v>40913</c:v>
                </c:pt>
                <c:pt idx="17537">
                  <c:v>40914</c:v>
                </c:pt>
                <c:pt idx="17538">
                  <c:v>40915</c:v>
                </c:pt>
                <c:pt idx="17539">
                  <c:v>40916</c:v>
                </c:pt>
                <c:pt idx="17540">
                  <c:v>40917</c:v>
                </c:pt>
                <c:pt idx="17541">
                  <c:v>40918</c:v>
                </c:pt>
                <c:pt idx="17542">
                  <c:v>40919</c:v>
                </c:pt>
                <c:pt idx="17543">
                  <c:v>40920</c:v>
                </c:pt>
                <c:pt idx="17544">
                  <c:v>40921</c:v>
                </c:pt>
                <c:pt idx="17545">
                  <c:v>40922</c:v>
                </c:pt>
                <c:pt idx="17546">
                  <c:v>40923</c:v>
                </c:pt>
                <c:pt idx="17547">
                  <c:v>40924</c:v>
                </c:pt>
                <c:pt idx="17548">
                  <c:v>40925</c:v>
                </c:pt>
                <c:pt idx="17549">
                  <c:v>40926</c:v>
                </c:pt>
                <c:pt idx="17550">
                  <c:v>40927</c:v>
                </c:pt>
                <c:pt idx="17551">
                  <c:v>40928</c:v>
                </c:pt>
                <c:pt idx="17552">
                  <c:v>40929</c:v>
                </c:pt>
                <c:pt idx="17553">
                  <c:v>40930</c:v>
                </c:pt>
                <c:pt idx="17554">
                  <c:v>40931</c:v>
                </c:pt>
                <c:pt idx="17555">
                  <c:v>40932</c:v>
                </c:pt>
                <c:pt idx="17556">
                  <c:v>40933</c:v>
                </c:pt>
                <c:pt idx="17557">
                  <c:v>40934</c:v>
                </c:pt>
                <c:pt idx="17558">
                  <c:v>40935</c:v>
                </c:pt>
                <c:pt idx="17559">
                  <c:v>40936</c:v>
                </c:pt>
                <c:pt idx="17560">
                  <c:v>40937</c:v>
                </c:pt>
                <c:pt idx="17561">
                  <c:v>40938</c:v>
                </c:pt>
                <c:pt idx="17562">
                  <c:v>40939</c:v>
                </c:pt>
                <c:pt idx="17563">
                  <c:v>40940</c:v>
                </c:pt>
                <c:pt idx="17564">
                  <c:v>40941</c:v>
                </c:pt>
                <c:pt idx="17565">
                  <c:v>40942</c:v>
                </c:pt>
                <c:pt idx="17566">
                  <c:v>40943</c:v>
                </c:pt>
                <c:pt idx="17567">
                  <c:v>40944</c:v>
                </c:pt>
                <c:pt idx="17568">
                  <c:v>40945</c:v>
                </c:pt>
                <c:pt idx="17569">
                  <c:v>40946</c:v>
                </c:pt>
                <c:pt idx="17570">
                  <c:v>40947</c:v>
                </c:pt>
                <c:pt idx="17571">
                  <c:v>40948</c:v>
                </c:pt>
                <c:pt idx="17572">
                  <c:v>40949</c:v>
                </c:pt>
                <c:pt idx="17573">
                  <c:v>40950</c:v>
                </c:pt>
                <c:pt idx="17574">
                  <c:v>40951</c:v>
                </c:pt>
                <c:pt idx="17575">
                  <c:v>40952</c:v>
                </c:pt>
                <c:pt idx="17576">
                  <c:v>40953</c:v>
                </c:pt>
                <c:pt idx="17577">
                  <c:v>40954</c:v>
                </c:pt>
                <c:pt idx="17578">
                  <c:v>40955</c:v>
                </c:pt>
                <c:pt idx="17579">
                  <c:v>40956</c:v>
                </c:pt>
                <c:pt idx="17580">
                  <c:v>40957</c:v>
                </c:pt>
                <c:pt idx="17581">
                  <c:v>40958</c:v>
                </c:pt>
                <c:pt idx="17582">
                  <c:v>40959</c:v>
                </c:pt>
                <c:pt idx="17583">
                  <c:v>40960</c:v>
                </c:pt>
                <c:pt idx="17584">
                  <c:v>40961</c:v>
                </c:pt>
                <c:pt idx="17585">
                  <c:v>40962</c:v>
                </c:pt>
                <c:pt idx="17586">
                  <c:v>40963</c:v>
                </c:pt>
                <c:pt idx="17587">
                  <c:v>40964</c:v>
                </c:pt>
                <c:pt idx="17588">
                  <c:v>40965</c:v>
                </c:pt>
                <c:pt idx="17589">
                  <c:v>40966</c:v>
                </c:pt>
                <c:pt idx="17590">
                  <c:v>40967</c:v>
                </c:pt>
                <c:pt idx="17591">
                  <c:v>40968</c:v>
                </c:pt>
                <c:pt idx="17592">
                  <c:v>40969</c:v>
                </c:pt>
                <c:pt idx="17593">
                  <c:v>40970</c:v>
                </c:pt>
                <c:pt idx="17594">
                  <c:v>40971</c:v>
                </c:pt>
                <c:pt idx="17595">
                  <c:v>40972</c:v>
                </c:pt>
                <c:pt idx="17596">
                  <c:v>40973</c:v>
                </c:pt>
                <c:pt idx="17597">
                  <c:v>40974</c:v>
                </c:pt>
                <c:pt idx="17598">
                  <c:v>40975</c:v>
                </c:pt>
                <c:pt idx="17599">
                  <c:v>40976</c:v>
                </c:pt>
                <c:pt idx="17600">
                  <c:v>40977</c:v>
                </c:pt>
                <c:pt idx="17601">
                  <c:v>40978</c:v>
                </c:pt>
                <c:pt idx="17602">
                  <c:v>40979</c:v>
                </c:pt>
                <c:pt idx="17603">
                  <c:v>40980</c:v>
                </c:pt>
                <c:pt idx="17604">
                  <c:v>40981</c:v>
                </c:pt>
                <c:pt idx="17605">
                  <c:v>40982</c:v>
                </c:pt>
                <c:pt idx="17606">
                  <c:v>40983</c:v>
                </c:pt>
                <c:pt idx="17607">
                  <c:v>40984</c:v>
                </c:pt>
                <c:pt idx="17608">
                  <c:v>40985</c:v>
                </c:pt>
                <c:pt idx="17609">
                  <c:v>40986</c:v>
                </c:pt>
                <c:pt idx="17610">
                  <c:v>40987</c:v>
                </c:pt>
                <c:pt idx="17611">
                  <c:v>40988</c:v>
                </c:pt>
                <c:pt idx="17612">
                  <c:v>40989</c:v>
                </c:pt>
                <c:pt idx="17613">
                  <c:v>40990</c:v>
                </c:pt>
                <c:pt idx="17614">
                  <c:v>40991</c:v>
                </c:pt>
                <c:pt idx="17615">
                  <c:v>40992</c:v>
                </c:pt>
                <c:pt idx="17616">
                  <c:v>40993</c:v>
                </c:pt>
                <c:pt idx="17617">
                  <c:v>40994</c:v>
                </c:pt>
                <c:pt idx="17618">
                  <c:v>40995</c:v>
                </c:pt>
                <c:pt idx="17619">
                  <c:v>40996</c:v>
                </c:pt>
                <c:pt idx="17620">
                  <c:v>40997</c:v>
                </c:pt>
                <c:pt idx="17621">
                  <c:v>40998</c:v>
                </c:pt>
                <c:pt idx="17622">
                  <c:v>40999</c:v>
                </c:pt>
                <c:pt idx="17623">
                  <c:v>41000</c:v>
                </c:pt>
                <c:pt idx="17624">
                  <c:v>41001</c:v>
                </c:pt>
                <c:pt idx="17625">
                  <c:v>41002</c:v>
                </c:pt>
                <c:pt idx="17626">
                  <c:v>41003</c:v>
                </c:pt>
                <c:pt idx="17627">
                  <c:v>41004</c:v>
                </c:pt>
                <c:pt idx="17628">
                  <c:v>41005</c:v>
                </c:pt>
                <c:pt idx="17629">
                  <c:v>41006</c:v>
                </c:pt>
                <c:pt idx="17630">
                  <c:v>41007</c:v>
                </c:pt>
                <c:pt idx="17631">
                  <c:v>41008</c:v>
                </c:pt>
                <c:pt idx="17632">
                  <c:v>41009</c:v>
                </c:pt>
                <c:pt idx="17633">
                  <c:v>41010</c:v>
                </c:pt>
                <c:pt idx="17634">
                  <c:v>41011</c:v>
                </c:pt>
                <c:pt idx="17635">
                  <c:v>41012</c:v>
                </c:pt>
                <c:pt idx="17636">
                  <c:v>41013</c:v>
                </c:pt>
                <c:pt idx="17637">
                  <c:v>41014</c:v>
                </c:pt>
                <c:pt idx="17638">
                  <c:v>41015</c:v>
                </c:pt>
                <c:pt idx="17639">
                  <c:v>41016</c:v>
                </c:pt>
                <c:pt idx="17640">
                  <c:v>41017</c:v>
                </c:pt>
                <c:pt idx="17641">
                  <c:v>41018</c:v>
                </c:pt>
                <c:pt idx="17642">
                  <c:v>41019</c:v>
                </c:pt>
                <c:pt idx="17643">
                  <c:v>41020</c:v>
                </c:pt>
                <c:pt idx="17644">
                  <c:v>41021</c:v>
                </c:pt>
                <c:pt idx="17645">
                  <c:v>41022</c:v>
                </c:pt>
                <c:pt idx="17646">
                  <c:v>41023</c:v>
                </c:pt>
                <c:pt idx="17647">
                  <c:v>41024</c:v>
                </c:pt>
                <c:pt idx="17648">
                  <c:v>41025</c:v>
                </c:pt>
                <c:pt idx="17649">
                  <c:v>41026</c:v>
                </c:pt>
                <c:pt idx="17650">
                  <c:v>41027</c:v>
                </c:pt>
                <c:pt idx="17651">
                  <c:v>41028</c:v>
                </c:pt>
                <c:pt idx="17652">
                  <c:v>41029</c:v>
                </c:pt>
                <c:pt idx="17653">
                  <c:v>41030</c:v>
                </c:pt>
                <c:pt idx="17654">
                  <c:v>41031</c:v>
                </c:pt>
                <c:pt idx="17655">
                  <c:v>41032</c:v>
                </c:pt>
                <c:pt idx="17656">
                  <c:v>41033</c:v>
                </c:pt>
                <c:pt idx="17657">
                  <c:v>41034</c:v>
                </c:pt>
                <c:pt idx="17658">
                  <c:v>41035</c:v>
                </c:pt>
                <c:pt idx="17659">
                  <c:v>41036</c:v>
                </c:pt>
                <c:pt idx="17660">
                  <c:v>41037</c:v>
                </c:pt>
                <c:pt idx="17661">
                  <c:v>41038</c:v>
                </c:pt>
                <c:pt idx="17662">
                  <c:v>41039</c:v>
                </c:pt>
                <c:pt idx="17663">
                  <c:v>41040</c:v>
                </c:pt>
                <c:pt idx="17664">
                  <c:v>41041</c:v>
                </c:pt>
                <c:pt idx="17665">
                  <c:v>41042</c:v>
                </c:pt>
                <c:pt idx="17666">
                  <c:v>41043</c:v>
                </c:pt>
                <c:pt idx="17667">
                  <c:v>41044</c:v>
                </c:pt>
                <c:pt idx="17668">
                  <c:v>41045</c:v>
                </c:pt>
                <c:pt idx="17669">
                  <c:v>41046</c:v>
                </c:pt>
                <c:pt idx="17670">
                  <c:v>41047</c:v>
                </c:pt>
                <c:pt idx="17671">
                  <c:v>41048</c:v>
                </c:pt>
                <c:pt idx="17672">
                  <c:v>41049</c:v>
                </c:pt>
                <c:pt idx="17673">
                  <c:v>41050</c:v>
                </c:pt>
                <c:pt idx="17674">
                  <c:v>41051</c:v>
                </c:pt>
                <c:pt idx="17675">
                  <c:v>41052</c:v>
                </c:pt>
                <c:pt idx="17676">
                  <c:v>41053</c:v>
                </c:pt>
                <c:pt idx="17677">
                  <c:v>41054</c:v>
                </c:pt>
                <c:pt idx="17678">
                  <c:v>41055</c:v>
                </c:pt>
                <c:pt idx="17679">
                  <c:v>41056</c:v>
                </c:pt>
                <c:pt idx="17680">
                  <c:v>41057</c:v>
                </c:pt>
                <c:pt idx="17681">
                  <c:v>41058</c:v>
                </c:pt>
                <c:pt idx="17682">
                  <c:v>41059</c:v>
                </c:pt>
                <c:pt idx="17683">
                  <c:v>41060</c:v>
                </c:pt>
                <c:pt idx="17684">
                  <c:v>41061</c:v>
                </c:pt>
                <c:pt idx="17685">
                  <c:v>41062</c:v>
                </c:pt>
                <c:pt idx="17686">
                  <c:v>41063</c:v>
                </c:pt>
                <c:pt idx="17687">
                  <c:v>41064</c:v>
                </c:pt>
                <c:pt idx="17688">
                  <c:v>41065</c:v>
                </c:pt>
                <c:pt idx="17689">
                  <c:v>41066</c:v>
                </c:pt>
                <c:pt idx="17690">
                  <c:v>41067</c:v>
                </c:pt>
                <c:pt idx="17691">
                  <c:v>41068</c:v>
                </c:pt>
                <c:pt idx="17692">
                  <c:v>41069</c:v>
                </c:pt>
                <c:pt idx="17693">
                  <c:v>41070</c:v>
                </c:pt>
                <c:pt idx="17694">
                  <c:v>41071</c:v>
                </c:pt>
                <c:pt idx="17695">
                  <c:v>41072</c:v>
                </c:pt>
                <c:pt idx="17696">
                  <c:v>41073</c:v>
                </c:pt>
                <c:pt idx="17697">
                  <c:v>41074</c:v>
                </c:pt>
                <c:pt idx="17698">
                  <c:v>41075</c:v>
                </c:pt>
                <c:pt idx="17699">
                  <c:v>41076</c:v>
                </c:pt>
                <c:pt idx="17700">
                  <c:v>41077</c:v>
                </c:pt>
                <c:pt idx="17701">
                  <c:v>41078</c:v>
                </c:pt>
                <c:pt idx="17702">
                  <c:v>41079</c:v>
                </c:pt>
                <c:pt idx="17703">
                  <c:v>41080</c:v>
                </c:pt>
                <c:pt idx="17704">
                  <c:v>41081</c:v>
                </c:pt>
                <c:pt idx="17705">
                  <c:v>41082</c:v>
                </c:pt>
                <c:pt idx="17706">
                  <c:v>41083</c:v>
                </c:pt>
                <c:pt idx="17707">
                  <c:v>41084</c:v>
                </c:pt>
                <c:pt idx="17708">
                  <c:v>41085</c:v>
                </c:pt>
                <c:pt idx="17709">
                  <c:v>41086</c:v>
                </c:pt>
                <c:pt idx="17710">
                  <c:v>41087</c:v>
                </c:pt>
                <c:pt idx="17711">
                  <c:v>41088</c:v>
                </c:pt>
                <c:pt idx="17712">
                  <c:v>41089</c:v>
                </c:pt>
                <c:pt idx="17713">
                  <c:v>41090</c:v>
                </c:pt>
                <c:pt idx="17714">
                  <c:v>41091</c:v>
                </c:pt>
                <c:pt idx="17715">
                  <c:v>41092</c:v>
                </c:pt>
                <c:pt idx="17716">
                  <c:v>41093</c:v>
                </c:pt>
                <c:pt idx="17717">
                  <c:v>41094</c:v>
                </c:pt>
                <c:pt idx="17718">
                  <c:v>41095</c:v>
                </c:pt>
                <c:pt idx="17719">
                  <c:v>41096</c:v>
                </c:pt>
                <c:pt idx="17720">
                  <c:v>41097</c:v>
                </c:pt>
                <c:pt idx="17721">
                  <c:v>41098</c:v>
                </c:pt>
                <c:pt idx="17722">
                  <c:v>41099</c:v>
                </c:pt>
                <c:pt idx="17723">
                  <c:v>41100</c:v>
                </c:pt>
                <c:pt idx="17724">
                  <c:v>41101</c:v>
                </c:pt>
                <c:pt idx="17725">
                  <c:v>41102</c:v>
                </c:pt>
                <c:pt idx="17726">
                  <c:v>41103</c:v>
                </c:pt>
                <c:pt idx="17727">
                  <c:v>41104</c:v>
                </c:pt>
                <c:pt idx="17728">
                  <c:v>41105</c:v>
                </c:pt>
                <c:pt idx="17729">
                  <c:v>41106</c:v>
                </c:pt>
                <c:pt idx="17730">
                  <c:v>41107</c:v>
                </c:pt>
                <c:pt idx="17731">
                  <c:v>41108</c:v>
                </c:pt>
                <c:pt idx="17732">
                  <c:v>41109</c:v>
                </c:pt>
                <c:pt idx="17733">
                  <c:v>41110</c:v>
                </c:pt>
                <c:pt idx="17734">
                  <c:v>41111</c:v>
                </c:pt>
                <c:pt idx="17735">
                  <c:v>41112</c:v>
                </c:pt>
                <c:pt idx="17736">
                  <c:v>41113</c:v>
                </c:pt>
                <c:pt idx="17737">
                  <c:v>41114</c:v>
                </c:pt>
                <c:pt idx="17738">
                  <c:v>41115</c:v>
                </c:pt>
                <c:pt idx="17739">
                  <c:v>41116</c:v>
                </c:pt>
                <c:pt idx="17740">
                  <c:v>41117</c:v>
                </c:pt>
                <c:pt idx="17741">
                  <c:v>41118</c:v>
                </c:pt>
                <c:pt idx="17742">
                  <c:v>41119</c:v>
                </c:pt>
                <c:pt idx="17743">
                  <c:v>41120</c:v>
                </c:pt>
                <c:pt idx="17744">
                  <c:v>41121</c:v>
                </c:pt>
                <c:pt idx="17745">
                  <c:v>41122</c:v>
                </c:pt>
                <c:pt idx="17746">
                  <c:v>41123</c:v>
                </c:pt>
                <c:pt idx="17747">
                  <c:v>41124</c:v>
                </c:pt>
                <c:pt idx="17748">
                  <c:v>41125</c:v>
                </c:pt>
                <c:pt idx="17749">
                  <c:v>41126</c:v>
                </c:pt>
                <c:pt idx="17750">
                  <c:v>41127</c:v>
                </c:pt>
                <c:pt idx="17751">
                  <c:v>41128</c:v>
                </c:pt>
                <c:pt idx="17752">
                  <c:v>41129</c:v>
                </c:pt>
                <c:pt idx="17753">
                  <c:v>41130</c:v>
                </c:pt>
                <c:pt idx="17754">
                  <c:v>41131</c:v>
                </c:pt>
                <c:pt idx="17755">
                  <c:v>41132</c:v>
                </c:pt>
                <c:pt idx="17756">
                  <c:v>41133</c:v>
                </c:pt>
                <c:pt idx="17757">
                  <c:v>41134</c:v>
                </c:pt>
                <c:pt idx="17758">
                  <c:v>41135</c:v>
                </c:pt>
                <c:pt idx="17759">
                  <c:v>41136</c:v>
                </c:pt>
                <c:pt idx="17760">
                  <c:v>41137</c:v>
                </c:pt>
                <c:pt idx="17761">
                  <c:v>41138</c:v>
                </c:pt>
                <c:pt idx="17762">
                  <c:v>41139</c:v>
                </c:pt>
                <c:pt idx="17763">
                  <c:v>41140</c:v>
                </c:pt>
                <c:pt idx="17764">
                  <c:v>41141</c:v>
                </c:pt>
                <c:pt idx="17765">
                  <c:v>41142</c:v>
                </c:pt>
                <c:pt idx="17766">
                  <c:v>41143</c:v>
                </c:pt>
                <c:pt idx="17767">
                  <c:v>41144</c:v>
                </c:pt>
                <c:pt idx="17768">
                  <c:v>41145</c:v>
                </c:pt>
                <c:pt idx="17769">
                  <c:v>41146</c:v>
                </c:pt>
                <c:pt idx="17770">
                  <c:v>41147</c:v>
                </c:pt>
                <c:pt idx="17771">
                  <c:v>41148</c:v>
                </c:pt>
                <c:pt idx="17772">
                  <c:v>41149</c:v>
                </c:pt>
                <c:pt idx="17773">
                  <c:v>41150</c:v>
                </c:pt>
                <c:pt idx="17774">
                  <c:v>41151</c:v>
                </c:pt>
                <c:pt idx="17775">
                  <c:v>41152</c:v>
                </c:pt>
                <c:pt idx="17776">
                  <c:v>41153</c:v>
                </c:pt>
                <c:pt idx="17777">
                  <c:v>41154</c:v>
                </c:pt>
                <c:pt idx="17778">
                  <c:v>41155</c:v>
                </c:pt>
                <c:pt idx="17779">
                  <c:v>41156</c:v>
                </c:pt>
                <c:pt idx="17780">
                  <c:v>41157</c:v>
                </c:pt>
                <c:pt idx="17781">
                  <c:v>41158</c:v>
                </c:pt>
                <c:pt idx="17782">
                  <c:v>41159</c:v>
                </c:pt>
                <c:pt idx="17783">
                  <c:v>41160</c:v>
                </c:pt>
                <c:pt idx="17784">
                  <c:v>41161</c:v>
                </c:pt>
                <c:pt idx="17785">
                  <c:v>41162</c:v>
                </c:pt>
                <c:pt idx="17786">
                  <c:v>41163</c:v>
                </c:pt>
                <c:pt idx="17787">
                  <c:v>41164</c:v>
                </c:pt>
                <c:pt idx="17788">
                  <c:v>41165</c:v>
                </c:pt>
                <c:pt idx="17789">
                  <c:v>41166</c:v>
                </c:pt>
                <c:pt idx="17790">
                  <c:v>41167</c:v>
                </c:pt>
                <c:pt idx="17791">
                  <c:v>41168</c:v>
                </c:pt>
                <c:pt idx="17792">
                  <c:v>41169</c:v>
                </c:pt>
                <c:pt idx="17793">
                  <c:v>41170</c:v>
                </c:pt>
                <c:pt idx="17794">
                  <c:v>41171</c:v>
                </c:pt>
                <c:pt idx="17795">
                  <c:v>41172</c:v>
                </c:pt>
                <c:pt idx="17796">
                  <c:v>41173</c:v>
                </c:pt>
                <c:pt idx="17797">
                  <c:v>41174</c:v>
                </c:pt>
                <c:pt idx="17798">
                  <c:v>41175</c:v>
                </c:pt>
                <c:pt idx="17799">
                  <c:v>41176</c:v>
                </c:pt>
                <c:pt idx="17800">
                  <c:v>41177</c:v>
                </c:pt>
                <c:pt idx="17801">
                  <c:v>41178</c:v>
                </c:pt>
                <c:pt idx="17802">
                  <c:v>41179</c:v>
                </c:pt>
                <c:pt idx="17803">
                  <c:v>41180</c:v>
                </c:pt>
                <c:pt idx="17804">
                  <c:v>41181</c:v>
                </c:pt>
                <c:pt idx="17805">
                  <c:v>41182</c:v>
                </c:pt>
                <c:pt idx="17806">
                  <c:v>41183</c:v>
                </c:pt>
                <c:pt idx="17807">
                  <c:v>41184</c:v>
                </c:pt>
                <c:pt idx="17808">
                  <c:v>41185</c:v>
                </c:pt>
                <c:pt idx="17809">
                  <c:v>41186</c:v>
                </c:pt>
                <c:pt idx="17810">
                  <c:v>41187</c:v>
                </c:pt>
                <c:pt idx="17811">
                  <c:v>41188</c:v>
                </c:pt>
                <c:pt idx="17812">
                  <c:v>41189</c:v>
                </c:pt>
                <c:pt idx="17813">
                  <c:v>41190</c:v>
                </c:pt>
                <c:pt idx="17814">
                  <c:v>41191</c:v>
                </c:pt>
                <c:pt idx="17815">
                  <c:v>41192</c:v>
                </c:pt>
                <c:pt idx="17816">
                  <c:v>41193</c:v>
                </c:pt>
                <c:pt idx="17817">
                  <c:v>41194</c:v>
                </c:pt>
                <c:pt idx="17818">
                  <c:v>41195</c:v>
                </c:pt>
                <c:pt idx="17819">
                  <c:v>41196</c:v>
                </c:pt>
                <c:pt idx="17820">
                  <c:v>41197</c:v>
                </c:pt>
                <c:pt idx="17821">
                  <c:v>41198</c:v>
                </c:pt>
                <c:pt idx="17822">
                  <c:v>41199</c:v>
                </c:pt>
                <c:pt idx="17823">
                  <c:v>41200</c:v>
                </c:pt>
                <c:pt idx="17824">
                  <c:v>41201</c:v>
                </c:pt>
                <c:pt idx="17825">
                  <c:v>41202</c:v>
                </c:pt>
                <c:pt idx="17826">
                  <c:v>41203</c:v>
                </c:pt>
                <c:pt idx="17827">
                  <c:v>41204</c:v>
                </c:pt>
                <c:pt idx="17828">
                  <c:v>41205</c:v>
                </c:pt>
                <c:pt idx="17829">
                  <c:v>41206</c:v>
                </c:pt>
                <c:pt idx="17830">
                  <c:v>41207</c:v>
                </c:pt>
                <c:pt idx="17831">
                  <c:v>41208</c:v>
                </c:pt>
                <c:pt idx="17832">
                  <c:v>41209</c:v>
                </c:pt>
                <c:pt idx="17833">
                  <c:v>41210</c:v>
                </c:pt>
                <c:pt idx="17834">
                  <c:v>41211</c:v>
                </c:pt>
                <c:pt idx="17835">
                  <c:v>41212</c:v>
                </c:pt>
                <c:pt idx="17836">
                  <c:v>41213</c:v>
                </c:pt>
                <c:pt idx="17837">
                  <c:v>41214</c:v>
                </c:pt>
                <c:pt idx="17838">
                  <c:v>41215</c:v>
                </c:pt>
                <c:pt idx="17839">
                  <c:v>41216</c:v>
                </c:pt>
                <c:pt idx="17840">
                  <c:v>41217</c:v>
                </c:pt>
                <c:pt idx="17841">
                  <c:v>41218</c:v>
                </c:pt>
                <c:pt idx="17842">
                  <c:v>41219</c:v>
                </c:pt>
                <c:pt idx="17843">
                  <c:v>41220</c:v>
                </c:pt>
                <c:pt idx="17844">
                  <c:v>41221</c:v>
                </c:pt>
                <c:pt idx="17845">
                  <c:v>41222</c:v>
                </c:pt>
                <c:pt idx="17846">
                  <c:v>41223</c:v>
                </c:pt>
                <c:pt idx="17847">
                  <c:v>41224</c:v>
                </c:pt>
                <c:pt idx="17848">
                  <c:v>41225</c:v>
                </c:pt>
                <c:pt idx="17849">
                  <c:v>41226</c:v>
                </c:pt>
                <c:pt idx="17850">
                  <c:v>41227</c:v>
                </c:pt>
                <c:pt idx="17851">
                  <c:v>41228</c:v>
                </c:pt>
                <c:pt idx="17852">
                  <c:v>41229</c:v>
                </c:pt>
                <c:pt idx="17853">
                  <c:v>41230</c:v>
                </c:pt>
                <c:pt idx="17854">
                  <c:v>41231</c:v>
                </c:pt>
                <c:pt idx="17855">
                  <c:v>41232</c:v>
                </c:pt>
                <c:pt idx="17856">
                  <c:v>41233</c:v>
                </c:pt>
                <c:pt idx="17857">
                  <c:v>41234</c:v>
                </c:pt>
                <c:pt idx="17858">
                  <c:v>41235</c:v>
                </c:pt>
                <c:pt idx="17859">
                  <c:v>41236</c:v>
                </c:pt>
                <c:pt idx="17860">
                  <c:v>41237</c:v>
                </c:pt>
                <c:pt idx="17861">
                  <c:v>41238</c:v>
                </c:pt>
                <c:pt idx="17862">
                  <c:v>41239</c:v>
                </c:pt>
                <c:pt idx="17863">
                  <c:v>41240</c:v>
                </c:pt>
                <c:pt idx="17864">
                  <c:v>41241</c:v>
                </c:pt>
                <c:pt idx="17865">
                  <c:v>41242</c:v>
                </c:pt>
                <c:pt idx="17866">
                  <c:v>41243</c:v>
                </c:pt>
                <c:pt idx="17867">
                  <c:v>41244</c:v>
                </c:pt>
                <c:pt idx="17868">
                  <c:v>41245</c:v>
                </c:pt>
                <c:pt idx="17869">
                  <c:v>41246</c:v>
                </c:pt>
                <c:pt idx="17870">
                  <c:v>41247</c:v>
                </c:pt>
                <c:pt idx="17871">
                  <c:v>41248</c:v>
                </c:pt>
                <c:pt idx="17872">
                  <c:v>41249</c:v>
                </c:pt>
                <c:pt idx="17873">
                  <c:v>41250</c:v>
                </c:pt>
                <c:pt idx="17874">
                  <c:v>41251</c:v>
                </c:pt>
                <c:pt idx="17875">
                  <c:v>41252</c:v>
                </c:pt>
                <c:pt idx="17876">
                  <c:v>41253</c:v>
                </c:pt>
                <c:pt idx="17877">
                  <c:v>41254</c:v>
                </c:pt>
                <c:pt idx="17878">
                  <c:v>41255</c:v>
                </c:pt>
                <c:pt idx="17879">
                  <c:v>41256</c:v>
                </c:pt>
                <c:pt idx="17880">
                  <c:v>41257</c:v>
                </c:pt>
                <c:pt idx="17881">
                  <c:v>41258</c:v>
                </c:pt>
                <c:pt idx="17882">
                  <c:v>41259</c:v>
                </c:pt>
                <c:pt idx="17883">
                  <c:v>41260</c:v>
                </c:pt>
                <c:pt idx="17884">
                  <c:v>41261</c:v>
                </c:pt>
                <c:pt idx="17885">
                  <c:v>41262</c:v>
                </c:pt>
                <c:pt idx="17886">
                  <c:v>41263</c:v>
                </c:pt>
                <c:pt idx="17887">
                  <c:v>41264</c:v>
                </c:pt>
                <c:pt idx="17888">
                  <c:v>41265</c:v>
                </c:pt>
                <c:pt idx="17889">
                  <c:v>41266</c:v>
                </c:pt>
                <c:pt idx="17890">
                  <c:v>41267</c:v>
                </c:pt>
                <c:pt idx="17891">
                  <c:v>41268</c:v>
                </c:pt>
                <c:pt idx="17892">
                  <c:v>41269</c:v>
                </c:pt>
                <c:pt idx="17893">
                  <c:v>41270</c:v>
                </c:pt>
                <c:pt idx="17894">
                  <c:v>41271</c:v>
                </c:pt>
                <c:pt idx="17895">
                  <c:v>41272</c:v>
                </c:pt>
                <c:pt idx="17896">
                  <c:v>41273</c:v>
                </c:pt>
                <c:pt idx="17897">
                  <c:v>41274</c:v>
                </c:pt>
                <c:pt idx="17898">
                  <c:v>41275</c:v>
                </c:pt>
                <c:pt idx="17899">
                  <c:v>41276</c:v>
                </c:pt>
                <c:pt idx="17900">
                  <c:v>41277</c:v>
                </c:pt>
                <c:pt idx="17901">
                  <c:v>41278</c:v>
                </c:pt>
                <c:pt idx="17902">
                  <c:v>41279</c:v>
                </c:pt>
                <c:pt idx="17903">
                  <c:v>41280</c:v>
                </c:pt>
                <c:pt idx="17904">
                  <c:v>41281</c:v>
                </c:pt>
                <c:pt idx="17905">
                  <c:v>41282</c:v>
                </c:pt>
                <c:pt idx="17906">
                  <c:v>41283</c:v>
                </c:pt>
                <c:pt idx="17907">
                  <c:v>41284</c:v>
                </c:pt>
                <c:pt idx="17908">
                  <c:v>41285</c:v>
                </c:pt>
                <c:pt idx="17909">
                  <c:v>41286</c:v>
                </c:pt>
                <c:pt idx="17910">
                  <c:v>41287</c:v>
                </c:pt>
                <c:pt idx="17911">
                  <c:v>41288</c:v>
                </c:pt>
                <c:pt idx="17912">
                  <c:v>41289</c:v>
                </c:pt>
                <c:pt idx="17913">
                  <c:v>41290</c:v>
                </c:pt>
                <c:pt idx="17914">
                  <c:v>41291</c:v>
                </c:pt>
                <c:pt idx="17915">
                  <c:v>41292</c:v>
                </c:pt>
                <c:pt idx="17916">
                  <c:v>41293</c:v>
                </c:pt>
                <c:pt idx="17917">
                  <c:v>41294</c:v>
                </c:pt>
                <c:pt idx="17918">
                  <c:v>41295</c:v>
                </c:pt>
                <c:pt idx="17919">
                  <c:v>41296</c:v>
                </c:pt>
                <c:pt idx="17920">
                  <c:v>41297</c:v>
                </c:pt>
                <c:pt idx="17921">
                  <c:v>41298</c:v>
                </c:pt>
                <c:pt idx="17922">
                  <c:v>41299</c:v>
                </c:pt>
                <c:pt idx="17923">
                  <c:v>41300</c:v>
                </c:pt>
                <c:pt idx="17924">
                  <c:v>41301</c:v>
                </c:pt>
                <c:pt idx="17925">
                  <c:v>41302</c:v>
                </c:pt>
                <c:pt idx="17926">
                  <c:v>41303</c:v>
                </c:pt>
                <c:pt idx="17927">
                  <c:v>41304</c:v>
                </c:pt>
                <c:pt idx="17928">
                  <c:v>41305</c:v>
                </c:pt>
                <c:pt idx="17929">
                  <c:v>41306</c:v>
                </c:pt>
                <c:pt idx="17930">
                  <c:v>41307</c:v>
                </c:pt>
                <c:pt idx="17931">
                  <c:v>41308</c:v>
                </c:pt>
                <c:pt idx="17932">
                  <c:v>41309</c:v>
                </c:pt>
                <c:pt idx="17933">
                  <c:v>41310</c:v>
                </c:pt>
                <c:pt idx="17934">
                  <c:v>41311</c:v>
                </c:pt>
                <c:pt idx="17935">
                  <c:v>41312</c:v>
                </c:pt>
                <c:pt idx="17936">
                  <c:v>41313</c:v>
                </c:pt>
                <c:pt idx="17937">
                  <c:v>41314</c:v>
                </c:pt>
                <c:pt idx="17938">
                  <c:v>41315</c:v>
                </c:pt>
                <c:pt idx="17939">
                  <c:v>41316</c:v>
                </c:pt>
                <c:pt idx="17940">
                  <c:v>41317</c:v>
                </c:pt>
                <c:pt idx="17941">
                  <c:v>41318</c:v>
                </c:pt>
                <c:pt idx="17942">
                  <c:v>41319</c:v>
                </c:pt>
                <c:pt idx="17943">
                  <c:v>41320</c:v>
                </c:pt>
                <c:pt idx="17944">
                  <c:v>41321</c:v>
                </c:pt>
                <c:pt idx="17945">
                  <c:v>41322</c:v>
                </c:pt>
                <c:pt idx="17946">
                  <c:v>41323</c:v>
                </c:pt>
                <c:pt idx="17947">
                  <c:v>41324</c:v>
                </c:pt>
                <c:pt idx="17948">
                  <c:v>41325</c:v>
                </c:pt>
                <c:pt idx="17949">
                  <c:v>41326</c:v>
                </c:pt>
                <c:pt idx="17950">
                  <c:v>41327</c:v>
                </c:pt>
                <c:pt idx="17951">
                  <c:v>41328</c:v>
                </c:pt>
                <c:pt idx="17952">
                  <c:v>41329</c:v>
                </c:pt>
                <c:pt idx="17953">
                  <c:v>41330</c:v>
                </c:pt>
                <c:pt idx="17954">
                  <c:v>41331</c:v>
                </c:pt>
                <c:pt idx="17955">
                  <c:v>41332</c:v>
                </c:pt>
                <c:pt idx="17956">
                  <c:v>41333</c:v>
                </c:pt>
                <c:pt idx="17957">
                  <c:v>41334</c:v>
                </c:pt>
                <c:pt idx="17958">
                  <c:v>41335</c:v>
                </c:pt>
                <c:pt idx="17959">
                  <c:v>41336</c:v>
                </c:pt>
                <c:pt idx="17960">
                  <c:v>41337</c:v>
                </c:pt>
                <c:pt idx="17961">
                  <c:v>41338</c:v>
                </c:pt>
                <c:pt idx="17962">
                  <c:v>41339</c:v>
                </c:pt>
                <c:pt idx="17963">
                  <c:v>41340</c:v>
                </c:pt>
                <c:pt idx="17964">
                  <c:v>41341</c:v>
                </c:pt>
                <c:pt idx="17965">
                  <c:v>41342</c:v>
                </c:pt>
                <c:pt idx="17966">
                  <c:v>41343</c:v>
                </c:pt>
                <c:pt idx="17967">
                  <c:v>41344</c:v>
                </c:pt>
                <c:pt idx="17968">
                  <c:v>41345</c:v>
                </c:pt>
                <c:pt idx="17969">
                  <c:v>41346</c:v>
                </c:pt>
                <c:pt idx="17970">
                  <c:v>41347</c:v>
                </c:pt>
                <c:pt idx="17971">
                  <c:v>41348</c:v>
                </c:pt>
                <c:pt idx="17972">
                  <c:v>41349</c:v>
                </c:pt>
                <c:pt idx="17973">
                  <c:v>41350</c:v>
                </c:pt>
                <c:pt idx="17974">
                  <c:v>41351</c:v>
                </c:pt>
                <c:pt idx="17975">
                  <c:v>41352</c:v>
                </c:pt>
                <c:pt idx="17976">
                  <c:v>41353</c:v>
                </c:pt>
                <c:pt idx="17977">
                  <c:v>41354</c:v>
                </c:pt>
                <c:pt idx="17978">
                  <c:v>41355</c:v>
                </c:pt>
                <c:pt idx="17979">
                  <c:v>41356</c:v>
                </c:pt>
                <c:pt idx="17980">
                  <c:v>41357</c:v>
                </c:pt>
                <c:pt idx="17981">
                  <c:v>41358</c:v>
                </c:pt>
                <c:pt idx="17982">
                  <c:v>41359</c:v>
                </c:pt>
                <c:pt idx="17983">
                  <c:v>41360</c:v>
                </c:pt>
                <c:pt idx="17984">
                  <c:v>41361</c:v>
                </c:pt>
                <c:pt idx="17985">
                  <c:v>41362</c:v>
                </c:pt>
                <c:pt idx="17986">
                  <c:v>41363</c:v>
                </c:pt>
                <c:pt idx="17987">
                  <c:v>41364</c:v>
                </c:pt>
                <c:pt idx="17988">
                  <c:v>41365</c:v>
                </c:pt>
                <c:pt idx="17989">
                  <c:v>41366</c:v>
                </c:pt>
                <c:pt idx="17990">
                  <c:v>41367</c:v>
                </c:pt>
                <c:pt idx="17991">
                  <c:v>41368</c:v>
                </c:pt>
                <c:pt idx="17992">
                  <c:v>41369</c:v>
                </c:pt>
                <c:pt idx="17993">
                  <c:v>41370</c:v>
                </c:pt>
                <c:pt idx="17994">
                  <c:v>41371</c:v>
                </c:pt>
                <c:pt idx="17995">
                  <c:v>41372</c:v>
                </c:pt>
                <c:pt idx="17996">
                  <c:v>41373</c:v>
                </c:pt>
                <c:pt idx="17997">
                  <c:v>41374</c:v>
                </c:pt>
                <c:pt idx="17998">
                  <c:v>41375</c:v>
                </c:pt>
                <c:pt idx="17999">
                  <c:v>41376</c:v>
                </c:pt>
                <c:pt idx="18000">
                  <c:v>41377</c:v>
                </c:pt>
                <c:pt idx="18001">
                  <c:v>41378</c:v>
                </c:pt>
                <c:pt idx="18002">
                  <c:v>41379</c:v>
                </c:pt>
                <c:pt idx="18003">
                  <c:v>41380</c:v>
                </c:pt>
                <c:pt idx="18004">
                  <c:v>41381</c:v>
                </c:pt>
                <c:pt idx="18005">
                  <c:v>41382</c:v>
                </c:pt>
                <c:pt idx="18006">
                  <c:v>41383</c:v>
                </c:pt>
                <c:pt idx="18007">
                  <c:v>41384</c:v>
                </c:pt>
                <c:pt idx="18008">
                  <c:v>41385</c:v>
                </c:pt>
                <c:pt idx="18009">
                  <c:v>41386</c:v>
                </c:pt>
                <c:pt idx="18010">
                  <c:v>41387</c:v>
                </c:pt>
                <c:pt idx="18011">
                  <c:v>41388</c:v>
                </c:pt>
                <c:pt idx="18012">
                  <c:v>41389</c:v>
                </c:pt>
                <c:pt idx="18013">
                  <c:v>41390</c:v>
                </c:pt>
                <c:pt idx="18014">
                  <c:v>41391</c:v>
                </c:pt>
                <c:pt idx="18015">
                  <c:v>41392</c:v>
                </c:pt>
                <c:pt idx="18016">
                  <c:v>41393</c:v>
                </c:pt>
                <c:pt idx="18017">
                  <c:v>41394</c:v>
                </c:pt>
                <c:pt idx="18018">
                  <c:v>41395</c:v>
                </c:pt>
                <c:pt idx="18019">
                  <c:v>41396</c:v>
                </c:pt>
                <c:pt idx="18020">
                  <c:v>41397</c:v>
                </c:pt>
                <c:pt idx="18021">
                  <c:v>41398</c:v>
                </c:pt>
                <c:pt idx="18022">
                  <c:v>41399</c:v>
                </c:pt>
                <c:pt idx="18023">
                  <c:v>41400</c:v>
                </c:pt>
                <c:pt idx="18024">
                  <c:v>41401</c:v>
                </c:pt>
                <c:pt idx="18025">
                  <c:v>41402</c:v>
                </c:pt>
                <c:pt idx="18026">
                  <c:v>41403</c:v>
                </c:pt>
                <c:pt idx="18027">
                  <c:v>41404</c:v>
                </c:pt>
                <c:pt idx="18028">
                  <c:v>41405</c:v>
                </c:pt>
                <c:pt idx="18029">
                  <c:v>41406</c:v>
                </c:pt>
                <c:pt idx="18030">
                  <c:v>41407</c:v>
                </c:pt>
                <c:pt idx="18031">
                  <c:v>41408</c:v>
                </c:pt>
                <c:pt idx="18032">
                  <c:v>41409</c:v>
                </c:pt>
                <c:pt idx="18033">
                  <c:v>41410</c:v>
                </c:pt>
                <c:pt idx="18034">
                  <c:v>41411</c:v>
                </c:pt>
                <c:pt idx="18035">
                  <c:v>41412</c:v>
                </c:pt>
                <c:pt idx="18036">
                  <c:v>41413</c:v>
                </c:pt>
                <c:pt idx="18037">
                  <c:v>41414</c:v>
                </c:pt>
                <c:pt idx="18038">
                  <c:v>41415</c:v>
                </c:pt>
                <c:pt idx="18039">
                  <c:v>41416</c:v>
                </c:pt>
                <c:pt idx="18040">
                  <c:v>41417</c:v>
                </c:pt>
                <c:pt idx="18041">
                  <c:v>41418</c:v>
                </c:pt>
                <c:pt idx="18042">
                  <c:v>41419</c:v>
                </c:pt>
                <c:pt idx="18043">
                  <c:v>41420</c:v>
                </c:pt>
                <c:pt idx="18044">
                  <c:v>41421</c:v>
                </c:pt>
                <c:pt idx="18045">
                  <c:v>41422</c:v>
                </c:pt>
                <c:pt idx="18046">
                  <c:v>41423</c:v>
                </c:pt>
                <c:pt idx="18047">
                  <c:v>41424</c:v>
                </c:pt>
                <c:pt idx="18048">
                  <c:v>41425</c:v>
                </c:pt>
                <c:pt idx="18049">
                  <c:v>41426</c:v>
                </c:pt>
                <c:pt idx="18050">
                  <c:v>41427</c:v>
                </c:pt>
                <c:pt idx="18051">
                  <c:v>41428</c:v>
                </c:pt>
                <c:pt idx="18052">
                  <c:v>41429</c:v>
                </c:pt>
                <c:pt idx="18053">
                  <c:v>41430</c:v>
                </c:pt>
                <c:pt idx="18054">
                  <c:v>41431</c:v>
                </c:pt>
                <c:pt idx="18055">
                  <c:v>41432</c:v>
                </c:pt>
                <c:pt idx="18056">
                  <c:v>41433</c:v>
                </c:pt>
                <c:pt idx="18057">
                  <c:v>41434</c:v>
                </c:pt>
                <c:pt idx="18058">
                  <c:v>41435</c:v>
                </c:pt>
                <c:pt idx="18059">
                  <c:v>41436</c:v>
                </c:pt>
                <c:pt idx="18060">
                  <c:v>41437</c:v>
                </c:pt>
                <c:pt idx="18061">
                  <c:v>41438</c:v>
                </c:pt>
                <c:pt idx="18062">
                  <c:v>41439</c:v>
                </c:pt>
                <c:pt idx="18063">
                  <c:v>41440</c:v>
                </c:pt>
                <c:pt idx="18064">
                  <c:v>41441</c:v>
                </c:pt>
                <c:pt idx="18065">
                  <c:v>41442</c:v>
                </c:pt>
                <c:pt idx="18066">
                  <c:v>41443</c:v>
                </c:pt>
                <c:pt idx="18067">
                  <c:v>41444</c:v>
                </c:pt>
                <c:pt idx="18068">
                  <c:v>41445</c:v>
                </c:pt>
                <c:pt idx="18069">
                  <c:v>41446</c:v>
                </c:pt>
                <c:pt idx="18070">
                  <c:v>41447</c:v>
                </c:pt>
                <c:pt idx="18071">
                  <c:v>41448</c:v>
                </c:pt>
                <c:pt idx="18072">
                  <c:v>41449</c:v>
                </c:pt>
                <c:pt idx="18073">
                  <c:v>41450</c:v>
                </c:pt>
                <c:pt idx="18074">
                  <c:v>41451</c:v>
                </c:pt>
                <c:pt idx="18075">
                  <c:v>41452</c:v>
                </c:pt>
                <c:pt idx="18076">
                  <c:v>41453</c:v>
                </c:pt>
                <c:pt idx="18077">
                  <c:v>41454</c:v>
                </c:pt>
                <c:pt idx="18078">
                  <c:v>41455</c:v>
                </c:pt>
                <c:pt idx="18079">
                  <c:v>41456</c:v>
                </c:pt>
                <c:pt idx="18080">
                  <c:v>41457</c:v>
                </c:pt>
                <c:pt idx="18081">
                  <c:v>41458</c:v>
                </c:pt>
                <c:pt idx="18082">
                  <c:v>41459</c:v>
                </c:pt>
                <c:pt idx="18083">
                  <c:v>41460</c:v>
                </c:pt>
                <c:pt idx="18084">
                  <c:v>41461</c:v>
                </c:pt>
                <c:pt idx="18085">
                  <c:v>41462</c:v>
                </c:pt>
                <c:pt idx="18086">
                  <c:v>41463</c:v>
                </c:pt>
                <c:pt idx="18087">
                  <c:v>41464</c:v>
                </c:pt>
                <c:pt idx="18088">
                  <c:v>41465</c:v>
                </c:pt>
                <c:pt idx="18089">
                  <c:v>41466</c:v>
                </c:pt>
                <c:pt idx="18090">
                  <c:v>41467</c:v>
                </c:pt>
                <c:pt idx="18091">
                  <c:v>41468</c:v>
                </c:pt>
                <c:pt idx="18092">
                  <c:v>41469</c:v>
                </c:pt>
                <c:pt idx="18093">
                  <c:v>41470</c:v>
                </c:pt>
                <c:pt idx="18094">
                  <c:v>41471</c:v>
                </c:pt>
                <c:pt idx="18095">
                  <c:v>41472</c:v>
                </c:pt>
                <c:pt idx="18096">
                  <c:v>41473</c:v>
                </c:pt>
                <c:pt idx="18097">
                  <c:v>41474</c:v>
                </c:pt>
                <c:pt idx="18098">
                  <c:v>41475</c:v>
                </c:pt>
                <c:pt idx="18099">
                  <c:v>41476</c:v>
                </c:pt>
                <c:pt idx="18100">
                  <c:v>41477</c:v>
                </c:pt>
                <c:pt idx="18101">
                  <c:v>41478</c:v>
                </c:pt>
                <c:pt idx="18102">
                  <c:v>41479</c:v>
                </c:pt>
                <c:pt idx="18103">
                  <c:v>41480</c:v>
                </c:pt>
                <c:pt idx="18104">
                  <c:v>41481</c:v>
                </c:pt>
                <c:pt idx="18105">
                  <c:v>41482</c:v>
                </c:pt>
                <c:pt idx="18106">
                  <c:v>41483</c:v>
                </c:pt>
                <c:pt idx="18107">
                  <c:v>41484</c:v>
                </c:pt>
                <c:pt idx="18108">
                  <c:v>41485</c:v>
                </c:pt>
                <c:pt idx="18109">
                  <c:v>41486</c:v>
                </c:pt>
                <c:pt idx="18110">
                  <c:v>41487</c:v>
                </c:pt>
                <c:pt idx="18111">
                  <c:v>41488</c:v>
                </c:pt>
                <c:pt idx="18112">
                  <c:v>41489</c:v>
                </c:pt>
                <c:pt idx="18113">
                  <c:v>41490</c:v>
                </c:pt>
                <c:pt idx="18114">
                  <c:v>41491</c:v>
                </c:pt>
                <c:pt idx="18115">
                  <c:v>41492</c:v>
                </c:pt>
                <c:pt idx="18116">
                  <c:v>41493</c:v>
                </c:pt>
                <c:pt idx="18117">
                  <c:v>41494</c:v>
                </c:pt>
                <c:pt idx="18118">
                  <c:v>41495</c:v>
                </c:pt>
                <c:pt idx="18119">
                  <c:v>41496</c:v>
                </c:pt>
                <c:pt idx="18120">
                  <c:v>41497</c:v>
                </c:pt>
                <c:pt idx="18121">
                  <c:v>41498</c:v>
                </c:pt>
                <c:pt idx="18122">
                  <c:v>41499</c:v>
                </c:pt>
                <c:pt idx="18123">
                  <c:v>41500</c:v>
                </c:pt>
                <c:pt idx="18124">
                  <c:v>41501</c:v>
                </c:pt>
                <c:pt idx="18125">
                  <c:v>41502</c:v>
                </c:pt>
                <c:pt idx="18126">
                  <c:v>41503</c:v>
                </c:pt>
                <c:pt idx="18127">
                  <c:v>41504</c:v>
                </c:pt>
                <c:pt idx="18128">
                  <c:v>41505</c:v>
                </c:pt>
                <c:pt idx="18129">
                  <c:v>41506</c:v>
                </c:pt>
                <c:pt idx="18130">
                  <c:v>41507</c:v>
                </c:pt>
                <c:pt idx="18131">
                  <c:v>41508</c:v>
                </c:pt>
                <c:pt idx="18132">
                  <c:v>41509</c:v>
                </c:pt>
                <c:pt idx="18133">
                  <c:v>41510</c:v>
                </c:pt>
                <c:pt idx="18134">
                  <c:v>41511</c:v>
                </c:pt>
                <c:pt idx="18135">
                  <c:v>41512</c:v>
                </c:pt>
                <c:pt idx="18136">
                  <c:v>41513</c:v>
                </c:pt>
                <c:pt idx="18137">
                  <c:v>41514</c:v>
                </c:pt>
                <c:pt idx="18138">
                  <c:v>41515</c:v>
                </c:pt>
                <c:pt idx="18139">
                  <c:v>41516</c:v>
                </c:pt>
                <c:pt idx="18140">
                  <c:v>41517</c:v>
                </c:pt>
                <c:pt idx="18141">
                  <c:v>41518</c:v>
                </c:pt>
                <c:pt idx="18142">
                  <c:v>41519</c:v>
                </c:pt>
                <c:pt idx="18143">
                  <c:v>41520</c:v>
                </c:pt>
                <c:pt idx="18144">
                  <c:v>41521</c:v>
                </c:pt>
                <c:pt idx="18145">
                  <c:v>41522</c:v>
                </c:pt>
                <c:pt idx="18146">
                  <c:v>41523</c:v>
                </c:pt>
                <c:pt idx="18147">
                  <c:v>41524</c:v>
                </c:pt>
                <c:pt idx="18148">
                  <c:v>41525</c:v>
                </c:pt>
                <c:pt idx="18149">
                  <c:v>41526</c:v>
                </c:pt>
                <c:pt idx="18150">
                  <c:v>41527</c:v>
                </c:pt>
                <c:pt idx="18151">
                  <c:v>41528</c:v>
                </c:pt>
                <c:pt idx="18152">
                  <c:v>41529</c:v>
                </c:pt>
                <c:pt idx="18153">
                  <c:v>41530</c:v>
                </c:pt>
                <c:pt idx="18154">
                  <c:v>41531</c:v>
                </c:pt>
                <c:pt idx="18155">
                  <c:v>41532</c:v>
                </c:pt>
                <c:pt idx="18156">
                  <c:v>41533</c:v>
                </c:pt>
                <c:pt idx="18157">
                  <c:v>41534</c:v>
                </c:pt>
                <c:pt idx="18158">
                  <c:v>41535</c:v>
                </c:pt>
                <c:pt idx="18159">
                  <c:v>41536</c:v>
                </c:pt>
                <c:pt idx="18160">
                  <c:v>41537</c:v>
                </c:pt>
                <c:pt idx="18161">
                  <c:v>41538</c:v>
                </c:pt>
                <c:pt idx="18162">
                  <c:v>41539</c:v>
                </c:pt>
                <c:pt idx="18163">
                  <c:v>41540</c:v>
                </c:pt>
                <c:pt idx="18164">
                  <c:v>41541</c:v>
                </c:pt>
                <c:pt idx="18165">
                  <c:v>41542</c:v>
                </c:pt>
                <c:pt idx="18166">
                  <c:v>41543</c:v>
                </c:pt>
                <c:pt idx="18167">
                  <c:v>41544</c:v>
                </c:pt>
                <c:pt idx="18168">
                  <c:v>41545</c:v>
                </c:pt>
                <c:pt idx="18169">
                  <c:v>41546</c:v>
                </c:pt>
                <c:pt idx="18170">
                  <c:v>41547</c:v>
                </c:pt>
                <c:pt idx="18171">
                  <c:v>41548</c:v>
                </c:pt>
                <c:pt idx="18172">
                  <c:v>41549</c:v>
                </c:pt>
                <c:pt idx="18173">
                  <c:v>41550</c:v>
                </c:pt>
                <c:pt idx="18174">
                  <c:v>41551</c:v>
                </c:pt>
                <c:pt idx="18175">
                  <c:v>41552</c:v>
                </c:pt>
                <c:pt idx="18176">
                  <c:v>41553</c:v>
                </c:pt>
                <c:pt idx="18177">
                  <c:v>41554</c:v>
                </c:pt>
                <c:pt idx="18178">
                  <c:v>41555</c:v>
                </c:pt>
                <c:pt idx="18179">
                  <c:v>41556</c:v>
                </c:pt>
                <c:pt idx="18180">
                  <c:v>41557</c:v>
                </c:pt>
                <c:pt idx="18181">
                  <c:v>41558</c:v>
                </c:pt>
                <c:pt idx="18182">
                  <c:v>41559</c:v>
                </c:pt>
                <c:pt idx="18183">
                  <c:v>41560</c:v>
                </c:pt>
                <c:pt idx="18184">
                  <c:v>41561</c:v>
                </c:pt>
                <c:pt idx="18185">
                  <c:v>41562</c:v>
                </c:pt>
                <c:pt idx="18186">
                  <c:v>41563</c:v>
                </c:pt>
                <c:pt idx="18187">
                  <c:v>41564</c:v>
                </c:pt>
                <c:pt idx="18188">
                  <c:v>41565</c:v>
                </c:pt>
                <c:pt idx="18189">
                  <c:v>41566</c:v>
                </c:pt>
                <c:pt idx="18190">
                  <c:v>41567</c:v>
                </c:pt>
                <c:pt idx="18191">
                  <c:v>41568</c:v>
                </c:pt>
                <c:pt idx="18192">
                  <c:v>41569</c:v>
                </c:pt>
                <c:pt idx="18193">
                  <c:v>41570</c:v>
                </c:pt>
                <c:pt idx="18194">
                  <c:v>41571</c:v>
                </c:pt>
                <c:pt idx="18195">
                  <c:v>41572</c:v>
                </c:pt>
                <c:pt idx="18196">
                  <c:v>41573</c:v>
                </c:pt>
                <c:pt idx="18197">
                  <c:v>41574</c:v>
                </c:pt>
                <c:pt idx="18198">
                  <c:v>41575</c:v>
                </c:pt>
                <c:pt idx="18199">
                  <c:v>41576</c:v>
                </c:pt>
                <c:pt idx="18200">
                  <c:v>41577</c:v>
                </c:pt>
                <c:pt idx="18201">
                  <c:v>41578</c:v>
                </c:pt>
                <c:pt idx="18202">
                  <c:v>41579</c:v>
                </c:pt>
                <c:pt idx="18203">
                  <c:v>41580</c:v>
                </c:pt>
                <c:pt idx="18204">
                  <c:v>41581</c:v>
                </c:pt>
                <c:pt idx="18205">
                  <c:v>41582</c:v>
                </c:pt>
                <c:pt idx="18206">
                  <c:v>41583</c:v>
                </c:pt>
                <c:pt idx="18207">
                  <c:v>41584</c:v>
                </c:pt>
                <c:pt idx="18208">
                  <c:v>41585</c:v>
                </c:pt>
                <c:pt idx="18209">
                  <c:v>41586</c:v>
                </c:pt>
                <c:pt idx="18210">
                  <c:v>41587</c:v>
                </c:pt>
                <c:pt idx="18211">
                  <c:v>41588</c:v>
                </c:pt>
                <c:pt idx="18212">
                  <c:v>41589</c:v>
                </c:pt>
                <c:pt idx="18213">
                  <c:v>41590</c:v>
                </c:pt>
                <c:pt idx="18214">
                  <c:v>41591</c:v>
                </c:pt>
                <c:pt idx="18215">
                  <c:v>41592</c:v>
                </c:pt>
                <c:pt idx="18216">
                  <c:v>41593</c:v>
                </c:pt>
                <c:pt idx="18217">
                  <c:v>41594</c:v>
                </c:pt>
                <c:pt idx="18218">
                  <c:v>41595</c:v>
                </c:pt>
                <c:pt idx="18219">
                  <c:v>41596</c:v>
                </c:pt>
                <c:pt idx="18220">
                  <c:v>41597</c:v>
                </c:pt>
                <c:pt idx="18221">
                  <c:v>41598</c:v>
                </c:pt>
                <c:pt idx="18222">
                  <c:v>41599</c:v>
                </c:pt>
                <c:pt idx="18223">
                  <c:v>41600</c:v>
                </c:pt>
                <c:pt idx="18224">
                  <c:v>41601</c:v>
                </c:pt>
                <c:pt idx="18225">
                  <c:v>41602</c:v>
                </c:pt>
                <c:pt idx="18226">
                  <c:v>41603</c:v>
                </c:pt>
                <c:pt idx="18227">
                  <c:v>41604</c:v>
                </c:pt>
                <c:pt idx="18228">
                  <c:v>41605</c:v>
                </c:pt>
                <c:pt idx="18229">
                  <c:v>41606</c:v>
                </c:pt>
                <c:pt idx="18230">
                  <c:v>41607</c:v>
                </c:pt>
                <c:pt idx="18231">
                  <c:v>41608</c:v>
                </c:pt>
                <c:pt idx="18232">
                  <c:v>41609</c:v>
                </c:pt>
                <c:pt idx="18233">
                  <c:v>41610</c:v>
                </c:pt>
                <c:pt idx="18234">
                  <c:v>41611</c:v>
                </c:pt>
                <c:pt idx="18235">
                  <c:v>41612</c:v>
                </c:pt>
                <c:pt idx="18236">
                  <c:v>41613</c:v>
                </c:pt>
                <c:pt idx="18237">
                  <c:v>41614</c:v>
                </c:pt>
                <c:pt idx="18238">
                  <c:v>41615</c:v>
                </c:pt>
                <c:pt idx="18239">
                  <c:v>41616</c:v>
                </c:pt>
                <c:pt idx="18240">
                  <c:v>41617</c:v>
                </c:pt>
                <c:pt idx="18241">
                  <c:v>41618</c:v>
                </c:pt>
                <c:pt idx="18242">
                  <c:v>41619</c:v>
                </c:pt>
                <c:pt idx="18243">
                  <c:v>41620</c:v>
                </c:pt>
                <c:pt idx="18244">
                  <c:v>41621</c:v>
                </c:pt>
                <c:pt idx="18245">
                  <c:v>41622</c:v>
                </c:pt>
                <c:pt idx="18246">
                  <c:v>41623</c:v>
                </c:pt>
                <c:pt idx="18247">
                  <c:v>41624</c:v>
                </c:pt>
                <c:pt idx="18248">
                  <c:v>41625</c:v>
                </c:pt>
                <c:pt idx="18249">
                  <c:v>41626</c:v>
                </c:pt>
                <c:pt idx="18250">
                  <c:v>41627</c:v>
                </c:pt>
                <c:pt idx="18251">
                  <c:v>41628</c:v>
                </c:pt>
                <c:pt idx="18252">
                  <c:v>41629</c:v>
                </c:pt>
                <c:pt idx="18253">
                  <c:v>41630</c:v>
                </c:pt>
                <c:pt idx="18254">
                  <c:v>41631</c:v>
                </c:pt>
                <c:pt idx="18255">
                  <c:v>41632</c:v>
                </c:pt>
                <c:pt idx="18256">
                  <c:v>41633</c:v>
                </c:pt>
                <c:pt idx="18257">
                  <c:v>41634</c:v>
                </c:pt>
                <c:pt idx="18258">
                  <c:v>41635</c:v>
                </c:pt>
                <c:pt idx="18259">
                  <c:v>41636</c:v>
                </c:pt>
                <c:pt idx="18260">
                  <c:v>41637</c:v>
                </c:pt>
                <c:pt idx="18261">
                  <c:v>41638</c:v>
                </c:pt>
                <c:pt idx="18262">
                  <c:v>41639</c:v>
                </c:pt>
                <c:pt idx="18263">
                  <c:v>41640</c:v>
                </c:pt>
                <c:pt idx="18264">
                  <c:v>41641</c:v>
                </c:pt>
                <c:pt idx="18265">
                  <c:v>41642</c:v>
                </c:pt>
                <c:pt idx="18266">
                  <c:v>41643</c:v>
                </c:pt>
                <c:pt idx="18267">
                  <c:v>41644</c:v>
                </c:pt>
                <c:pt idx="18268">
                  <c:v>41645</c:v>
                </c:pt>
                <c:pt idx="18269">
                  <c:v>41646</c:v>
                </c:pt>
                <c:pt idx="18270">
                  <c:v>41647</c:v>
                </c:pt>
                <c:pt idx="18271">
                  <c:v>41648</c:v>
                </c:pt>
                <c:pt idx="18272">
                  <c:v>41649</c:v>
                </c:pt>
                <c:pt idx="18273">
                  <c:v>41650</c:v>
                </c:pt>
                <c:pt idx="18274">
                  <c:v>41651</c:v>
                </c:pt>
                <c:pt idx="18275">
                  <c:v>41652</c:v>
                </c:pt>
                <c:pt idx="18276">
                  <c:v>41653</c:v>
                </c:pt>
                <c:pt idx="18277">
                  <c:v>41654</c:v>
                </c:pt>
                <c:pt idx="18278">
                  <c:v>41655</c:v>
                </c:pt>
                <c:pt idx="18279">
                  <c:v>41656</c:v>
                </c:pt>
                <c:pt idx="18280">
                  <c:v>41657</c:v>
                </c:pt>
                <c:pt idx="18281">
                  <c:v>41658</c:v>
                </c:pt>
                <c:pt idx="18282">
                  <c:v>41659</c:v>
                </c:pt>
                <c:pt idx="18283">
                  <c:v>41660</c:v>
                </c:pt>
                <c:pt idx="18284">
                  <c:v>41661</c:v>
                </c:pt>
                <c:pt idx="18285">
                  <c:v>41662</c:v>
                </c:pt>
                <c:pt idx="18286">
                  <c:v>41663</c:v>
                </c:pt>
                <c:pt idx="18287">
                  <c:v>41664</c:v>
                </c:pt>
                <c:pt idx="18288">
                  <c:v>41665</c:v>
                </c:pt>
                <c:pt idx="18289">
                  <c:v>41666</c:v>
                </c:pt>
                <c:pt idx="18290">
                  <c:v>41667</c:v>
                </c:pt>
                <c:pt idx="18291">
                  <c:v>41668</c:v>
                </c:pt>
                <c:pt idx="18292">
                  <c:v>41669</c:v>
                </c:pt>
                <c:pt idx="18293">
                  <c:v>41670</c:v>
                </c:pt>
                <c:pt idx="18294">
                  <c:v>41671</c:v>
                </c:pt>
                <c:pt idx="18295">
                  <c:v>41672</c:v>
                </c:pt>
                <c:pt idx="18296">
                  <c:v>41673</c:v>
                </c:pt>
                <c:pt idx="18297">
                  <c:v>41674</c:v>
                </c:pt>
                <c:pt idx="18298">
                  <c:v>41675</c:v>
                </c:pt>
                <c:pt idx="18299">
                  <c:v>41676</c:v>
                </c:pt>
                <c:pt idx="18300">
                  <c:v>41677</c:v>
                </c:pt>
                <c:pt idx="18301">
                  <c:v>41678</c:v>
                </c:pt>
                <c:pt idx="18302">
                  <c:v>41679</c:v>
                </c:pt>
                <c:pt idx="18303">
                  <c:v>41680</c:v>
                </c:pt>
                <c:pt idx="18304">
                  <c:v>41681</c:v>
                </c:pt>
                <c:pt idx="18305">
                  <c:v>41682</c:v>
                </c:pt>
                <c:pt idx="18306">
                  <c:v>41683</c:v>
                </c:pt>
                <c:pt idx="18307">
                  <c:v>41684</c:v>
                </c:pt>
                <c:pt idx="18308">
                  <c:v>41685</c:v>
                </c:pt>
                <c:pt idx="18309">
                  <c:v>41686</c:v>
                </c:pt>
                <c:pt idx="18310">
                  <c:v>41687</c:v>
                </c:pt>
                <c:pt idx="18311">
                  <c:v>41688</c:v>
                </c:pt>
                <c:pt idx="18312">
                  <c:v>41689</c:v>
                </c:pt>
                <c:pt idx="18313">
                  <c:v>41690</c:v>
                </c:pt>
                <c:pt idx="18314">
                  <c:v>41691</c:v>
                </c:pt>
                <c:pt idx="18315">
                  <c:v>41692</c:v>
                </c:pt>
                <c:pt idx="18316">
                  <c:v>41693</c:v>
                </c:pt>
                <c:pt idx="18317">
                  <c:v>41694</c:v>
                </c:pt>
                <c:pt idx="18318">
                  <c:v>41695</c:v>
                </c:pt>
                <c:pt idx="18319">
                  <c:v>41696</c:v>
                </c:pt>
                <c:pt idx="18320">
                  <c:v>41697</c:v>
                </c:pt>
                <c:pt idx="18321">
                  <c:v>41698</c:v>
                </c:pt>
                <c:pt idx="18322">
                  <c:v>41699</c:v>
                </c:pt>
                <c:pt idx="18323">
                  <c:v>41700</c:v>
                </c:pt>
                <c:pt idx="18324">
                  <c:v>41701</c:v>
                </c:pt>
                <c:pt idx="18325">
                  <c:v>41702</c:v>
                </c:pt>
                <c:pt idx="18326">
                  <c:v>41703</c:v>
                </c:pt>
                <c:pt idx="18327">
                  <c:v>41704</c:v>
                </c:pt>
                <c:pt idx="18328">
                  <c:v>41705</c:v>
                </c:pt>
                <c:pt idx="18329">
                  <c:v>41706</c:v>
                </c:pt>
                <c:pt idx="18330">
                  <c:v>41707</c:v>
                </c:pt>
                <c:pt idx="18331">
                  <c:v>41708</c:v>
                </c:pt>
                <c:pt idx="18332">
                  <c:v>41709</c:v>
                </c:pt>
                <c:pt idx="18333">
                  <c:v>41710</c:v>
                </c:pt>
                <c:pt idx="18334">
                  <c:v>41711</c:v>
                </c:pt>
                <c:pt idx="18335">
                  <c:v>41712</c:v>
                </c:pt>
                <c:pt idx="18336">
                  <c:v>41713</c:v>
                </c:pt>
                <c:pt idx="18337">
                  <c:v>41714</c:v>
                </c:pt>
                <c:pt idx="18338">
                  <c:v>41715</c:v>
                </c:pt>
                <c:pt idx="18339">
                  <c:v>41716</c:v>
                </c:pt>
                <c:pt idx="18340">
                  <c:v>41717</c:v>
                </c:pt>
                <c:pt idx="18341">
                  <c:v>41718</c:v>
                </c:pt>
                <c:pt idx="18342">
                  <c:v>41719</c:v>
                </c:pt>
                <c:pt idx="18343">
                  <c:v>41720</c:v>
                </c:pt>
                <c:pt idx="18344">
                  <c:v>41721</c:v>
                </c:pt>
                <c:pt idx="18345">
                  <c:v>41722</c:v>
                </c:pt>
                <c:pt idx="18346">
                  <c:v>41723</c:v>
                </c:pt>
                <c:pt idx="18347">
                  <c:v>41724</c:v>
                </c:pt>
                <c:pt idx="18348">
                  <c:v>41725</c:v>
                </c:pt>
                <c:pt idx="18349">
                  <c:v>41726</c:v>
                </c:pt>
                <c:pt idx="18350">
                  <c:v>41727</c:v>
                </c:pt>
                <c:pt idx="18351">
                  <c:v>41728</c:v>
                </c:pt>
                <c:pt idx="18352">
                  <c:v>41729</c:v>
                </c:pt>
                <c:pt idx="18353">
                  <c:v>41730</c:v>
                </c:pt>
                <c:pt idx="18354">
                  <c:v>41731</c:v>
                </c:pt>
                <c:pt idx="18355">
                  <c:v>41732</c:v>
                </c:pt>
                <c:pt idx="18356">
                  <c:v>41733</c:v>
                </c:pt>
                <c:pt idx="18357">
                  <c:v>41734</c:v>
                </c:pt>
                <c:pt idx="18358">
                  <c:v>41735</c:v>
                </c:pt>
                <c:pt idx="18359">
                  <c:v>41736</c:v>
                </c:pt>
                <c:pt idx="18360">
                  <c:v>41737</c:v>
                </c:pt>
                <c:pt idx="18361">
                  <c:v>41738</c:v>
                </c:pt>
                <c:pt idx="18362">
                  <c:v>41739</c:v>
                </c:pt>
                <c:pt idx="18363">
                  <c:v>41740</c:v>
                </c:pt>
                <c:pt idx="18364">
                  <c:v>41741</c:v>
                </c:pt>
                <c:pt idx="18365">
                  <c:v>41742</c:v>
                </c:pt>
                <c:pt idx="18366">
                  <c:v>41743</c:v>
                </c:pt>
                <c:pt idx="18367">
                  <c:v>41744</c:v>
                </c:pt>
                <c:pt idx="18368">
                  <c:v>41745</c:v>
                </c:pt>
                <c:pt idx="18369">
                  <c:v>41746</c:v>
                </c:pt>
                <c:pt idx="18370">
                  <c:v>41747</c:v>
                </c:pt>
                <c:pt idx="18371">
                  <c:v>41748</c:v>
                </c:pt>
                <c:pt idx="18372">
                  <c:v>41749</c:v>
                </c:pt>
                <c:pt idx="18373">
                  <c:v>41750</c:v>
                </c:pt>
                <c:pt idx="18374">
                  <c:v>41751</c:v>
                </c:pt>
                <c:pt idx="18375">
                  <c:v>41752</c:v>
                </c:pt>
                <c:pt idx="18376">
                  <c:v>41753</c:v>
                </c:pt>
                <c:pt idx="18377">
                  <c:v>41754</c:v>
                </c:pt>
                <c:pt idx="18378">
                  <c:v>41755</c:v>
                </c:pt>
                <c:pt idx="18379">
                  <c:v>41756</c:v>
                </c:pt>
                <c:pt idx="18380">
                  <c:v>41757</c:v>
                </c:pt>
                <c:pt idx="18381">
                  <c:v>41758</c:v>
                </c:pt>
                <c:pt idx="18382">
                  <c:v>41759</c:v>
                </c:pt>
                <c:pt idx="18383">
                  <c:v>41760</c:v>
                </c:pt>
                <c:pt idx="18384">
                  <c:v>41761</c:v>
                </c:pt>
                <c:pt idx="18385">
                  <c:v>41762</c:v>
                </c:pt>
                <c:pt idx="18386">
                  <c:v>41763</c:v>
                </c:pt>
                <c:pt idx="18387">
                  <c:v>41764</c:v>
                </c:pt>
                <c:pt idx="18388">
                  <c:v>41765</c:v>
                </c:pt>
                <c:pt idx="18389">
                  <c:v>41766</c:v>
                </c:pt>
                <c:pt idx="18390">
                  <c:v>41767</c:v>
                </c:pt>
                <c:pt idx="18391">
                  <c:v>41768</c:v>
                </c:pt>
                <c:pt idx="18392">
                  <c:v>41769</c:v>
                </c:pt>
                <c:pt idx="18393">
                  <c:v>41770</c:v>
                </c:pt>
                <c:pt idx="18394">
                  <c:v>41771</c:v>
                </c:pt>
                <c:pt idx="18395">
                  <c:v>41772</c:v>
                </c:pt>
                <c:pt idx="18396">
                  <c:v>41773</c:v>
                </c:pt>
                <c:pt idx="18397">
                  <c:v>41774</c:v>
                </c:pt>
                <c:pt idx="18398">
                  <c:v>41775</c:v>
                </c:pt>
                <c:pt idx="18399">
                  <c:v>41776</c:v>
                </c:pt>
                <c:pt idx="18400">
                  <c:v>41777</c:v>
                </c:pt>
                <c:pt idx="18401">
                  <c:v>41778</c:v>
                </c:pt>
                <c:pt idx="18402">
                  <c:v>41779</c:v>
                </c:pt>
                <c:pt idx="18403">
                  <c:v>41780</c:v>
                </c:pt>
                <c:pt idx="18404">
                  <c:v>41781</c:v>
                </c:pt>
                <c:pt idx="18405">
                  <c:v>41782</c:v>
                </c:pt>
                <c:pt idx="18406">
                  <c:v>41783</c:v>
                </c:pt>
                <c:pt idx="18407">
                  <c:v>41784</c:v>
                </c:pt>
                <c:pt idx="18408">
                  <c:v>41785</c:v>
                </c:pt>
                <c:pt idx="18409">
                  <c:v>41786</c:v>
                </c:pt>
                <c:pt idx="18410">
                  <c:v>41787</c:v>
                </c:pt>
                <c:pt idx="18411">
                  <c:v>41788</c:v>
                </c:pt>
                <c:pt idx="18412">
                  <c:v>41789</c:v>
                </c:pt>
                <c:pt idx="18413">
                  <c:v>41790</c:v>
                </c:pt>
                <c:pt idx="18414">
                  <c:v>41791</c:v>
                </c:pt>
                <c:pt idx="18415">
                  <c:v>41792</c:v>
                </c:pt>
                <c:pt idx="18416">
                  <c:v>41793</c:v>
                </c:pt>
                <c:pt idx="18417">
                  <c:v>41794</c:v>
                </c:pt>
                <c:pt idx="18418">
                  <c:v>41795</c:v>
                </c:pt>
                <c:pt idx="18419">
                  <c:v>41796</c:v>
                </c:pt>
                <c:pt idx="18420">
                  <c:v>41797</c:v>
                </c:pt>
                <c:pt idx="18421">
                  <c:v>41798</c:v>
                </c:pt>
                <c:pt idx="18422">
                  <c:v>41799</c:v>
                </c:pt>
                <c:pt idx="18423">
                  <c:v>41800</c:v>
                </c:pt>
                <c:pt idx="18424">
                  <c:v>41801</c:v>
                </c:pt>
                <c:pt idx="18425">
                  <c:v>41802</c:v>
                </c:pt>
                <c:pt idx="18426">
                  <c:v>41803</c:v>
                </c:pt>
                <c:pt idx="18427">
                  <c:v>41804</c:v>
                </c:pt>
                <c:pt idx="18428">
                  <c:v>41805</c:v>
                </c:pt>
                <c:pt idx="18429">
                  <c:v>41806</c:v>
                </c:pt>
                <c:pt idx="18430">
                  <c:v>41807</c:v>
                </c:pt>
                <c:pt idx="18431">
                  <c:v>41808</c:v>
                </c:pt>
                <c:pt idx="18432">
                  <c:v>41809</c:v>
                </c:pt>
                <c:pt idx="18433">
                  <c:v>41810</c:v>
                </c:pt>
                <c:pt idx="18434">
                  <c:v>41811</c:v>
                </c:pt>
                <c:pt idx="18435">
                  <c:v>41812</c:v>
                </c:pt>
                <c:pt idx="18436">
                  <c:v>41813</c:v>
                </c:pt>
                <c:pt idx="18437">
                  <c:v>41814</c:v>
                </c:pt>
                <c:pt idx="18438">
                  <c:v>41815</c:v>
                </c:pt>
                <c:pt idx="18439">
                  <c:v>41816</c:v>
                </c:pt>
                <c:pt idx="18440">
                  <c:v>41817</c:v>
                </c:pt>
                <c:pt idx="18441">
                  <c:v>41818</c:v>
                </c:pt>
                <c:pt idx="18442">
                  <c:v>41819</c:v>
                </c:pt>
                <c:pt idx="18443">
                  <c:v>41820</c:v>
                </c:pt>
                <c:pt idx="18444">
                  <c:v>41821</c:v>
                </c:pt>
                <c:pt idx="18445">
                  <c:v>41822</c:v>
                </c:pt>
                <c:pt idx="18446">
                  <c:v>41823</c:v>
                </c:pt>
                <c:pt idx="18447">
                  <c:v>41824</c:v>
                </c:pt>
                <c:pt idx="18448">
                  <c:v>41825</c:v>
                </c:pt>
                <c:pt idx="18449">
                  <c:v>41826</c:v>
                </c:pt>
                <c:pt idx="18450">
                  <c:v>41827</c:v>
                </c:pt>
                <c:pt idx="18451">
                  <c:v>41828</c:v>
                </c:pt>
                <c:pt idx="18452">
                  <c:v>41829</c:v>
                </c:pt>
                <c:pt idx="18453">
                  <c:v>41830</c:v>
                </c:pt>
                <c:pt idx="18454">
                  <c:v>41831</c:v>
                </c:pt>
                <c:pt idx="18455">
                  <c:v>41832</c:v>
                </c:pt>
                <c:pt idx="18456">
                  <c:v>41833</c:v>
                </c:pt>
                <c:pt idx="18457">
                  <c:v>41834</c:v>
                </c:pt>
                <c:pt idx="18458">
                  <c:v>41835</c:v>
                </c:pt>
                <c:pt idx="18459">
                  <c:v>41836</c:v>
                </c:pt>
                <c:pt idx="18460">
                  <c:v>41837</c:v>
                </c:pt>
                <c:pt idx="18461">
                  <c:v>41838</c:v>
                </c:pt>
                <c:pt idx="18462">
                  <c:v>41839</c:v>
                </c:pt>
                <c:pt idx="18463">
                  <c:v>41840</c:v>
                </c:pt>
                <c:pt idx="18464">
                  <c:v>41841</c:v>
                </c:pt>
                <c:pt idx="18465">
                  <c:v>41842</c:v>
                </c:pt>
                <c:pt idx="18466">
                  <c:v>41843</c:v>
                </c:pt>
                <c:pt idx="18467">
                  <c:v>41844</c:v>
                </c:pt>
                <c:pt idx="18468">
                  <c:v>41845</c:v>
                </c:pt>
                <c:pt idx="18469">
                  <c:v>41846</c:v>
                </c:pt>
                <c:pt idx="18470">
                  <c:v>41847</c:v>
                </c:pt>
                <c:pt idx="18471">
                  <c:v>41848</c:v>
                </c:pt>
                <c:pt idx="18472">
                  <c:v>41849</c:v>
                </c:pt>
                <c:pt idx="18473">
                  <c:v>41850</c:v>
                </c:pt>
                <c:pt idx="18474">
                  <c:v>41851</c:v>
                </c:pt>
                <c:pt idx="18475">
                  <c:v>41852</c:v>
                </c:pt>
                <c:pt idx="18476">
                  <c:v>41853</c:v>
                </c:pt>
                <c:pt idx="18477">
                  <c:v>41854</c:v>
                </c:pt>
                <c:pt idx="18478">
                  <c:v>41855</c:v>
                </c:pt>
                <c:pt idx="18479">
                  <c:v>41856</c:v>
                </c:pt>
                <c:pt idx="18480">
                  <c:v>41857</c:v>
                </c:pt>
                <c:pt idx="18481">
                  <c:v>41858</c:v>
                </c:pt>
                <c:pt idx="18482">
                  <c:v>41859</c:v>
                </c:pt>
                <c:pt idx="18483">
                  <c:v>41860</c:v>
                </c:pt>
                <c:pt idx="18484">
                  <c:v>41861</c:v>
                </c:pt>
                <c:pt idx="18485">
                  <c:v>41862</c:v>
                </c:pt>
                <c:pt idx="18486">
                  <c:v>41863</c:v>
                </c:pt>
                <c:pt idx="18487">
                  <c:v>41864</c:v>
                </c:pt>
                <c:pt idx="18488">
                  <c:v>41865</c:v>
                </c:pt>
                <c:pt idx="18489">
                  <c:v>41866</c:v>
                </c:pt>
                <c:pt idx="18490">
                  <c:v>41867</c:v>
                </c:pt>
                <c:pt idx="18491">
                  <c:v>41868</c:v>
                </c:pt>
                <c:pt idx="18492">
                  <c:v>41869</c:v>
                </c:pt>
                <c:pt idx="18493">
                  <c:v>41870</c:v>
                </c:pt>
                <c:pt idx="18494">
                  <c:v>41871</c:v>
                </c:pt>
                <c:pt idx="18495">
                  <c:v>41872</c:v>
                </c:pt>
                <c:pt idx="18496">
                  <c:v>41873</c:v>
                </c:pt>
                <c:pt idx="18497">
                  <c:v>41874</c:v>
                </c:pt>
                <c:pt idx="18498">
                  <c:v>41875</c:v>
                </c:pt>
                <c:pt idx="18499">
                  <c:v>41876</c:v>
                </c:pt>
                <c:pt idx="18500">
                  <c:v>41877</c:v>
                </c:pt>
                <c:pt idx="18501">
                  <c:v>41878</c:v>
                </c:pt>
                <c:pt idx="18502">
                  <c:v>41879</c:v>
                </c:pt>
                <c:pt idx="18503">
                  <c:v>41880</c:v>
                </c:pt>
                <c:pt idx="18504">
                  <c:v>41881</c:v>
                </c:pt>
                <c:pt idx="18505">
                  <c:v>41882</c:v>
                </c:pt>
                <c:pt idx="18506">
                  <c:v>41883</c:v>
                </c:pt>
                <c:pt idx="18507">
                  <c:v>41884</c:v>
                </c:pt>
                <c:pt idx="18508">
                  <c:v>41885</c:v>
                </c:pt>
                <c:pt idx="18509">
                  <c:v>41886</c:v>
                </c:pt>
                <c:pt idx="18510">
                  <c:v>41887</c:v>
                </c:pt>
                <c:pt idx="18511">
                  <c:v>41888</c:v>
                </c:pt>
                <c:pt idx="18512">
                  <c:v>41889</c:v>
                </c:pt>
                <c:pt idx="18513">
                  <c:v>41890</c:v>
                </c:pt>
                <c:pt idx="18514">
                  <c:v>41891</c:v>
                </c:pt>
                <c:pt idx="18515">
                  <c:v>41892</c:v>
                </c:pt>
                <c:pt idx="18516">
                  <c:v>41893</c:v>
                </c:pt>
                <c:pt idx="18517">
                  <c:v>41894</c:v>
                </c:pt>
                <c:pt idx="18518">
                  <c:v>41895</c:v>
                </c:pt>
                <c:pt idx="18519">
                  <c:v>41896</c:v>
                </c:pt>
                <c:pt idx="18520">
                  <c:v>41897</c:v>
                </c:pt>
                <c:pt idx="18521">
                  <c:v>41898</c:v>
                </c:pt>
                <c:pt idx="18522">
                  <c:v>41899</c:v>
                </c:pt>
                <c:pt idx="18523">
                  <c:v>41900</c:v>
                </c:pt>
                <c:pt idx="18524">
                  <c:v>41901</c:v>
                </c:pt>
                <c:pt idx="18525">
                  <c:v>41902</c:v>
                </c:pt>
                <c:pt idx="18526">
                  <c:v>41903</c:v>
                </c:pt>
                <c:pt idx="18527">
                  <c:v>41904</c:v>
                </c:pt>
                <c:pt idx="18528">
                  <c:v>41905</c:v>
                </c:pt>
                <c:pt idx="18529">
                  <c:v>41906</c:v>
                </c:pt>
                <c:pt idx="18530">
                  <c:v>41907</c:v>
                </c:pt>
                <c:pt idx="18531">
                  <c:v>41908</c:v>
                </c:pt>
                <c:pt idx="18532">
                  <c:v>41909</c:v>
                </c:pt>
                <c:pt idx="18533">
                  <c:v>41910</c:v>
                </c:pt>
                <c:pt idx="18534">
                  <c:v>41911</c:v>
                </c:pt>
                <c:pt idx="18535">
                  <c:v>41912</c:v>
                </c:pt>
                <c:pt idx="18536">
                  <c:v>41913</c:v>
                </c:pt>
                <c:pt idx="18537">
                  <c:v>41914</c:v>
                </c:pt>
                <c:pt idx="18538">
                  <c:v>41915</c:v>
                </c:pt>
                <c:pt idx="18539">
                  <c:v>41916</c:v>
                </c:pt>
                <c:pt idx="18540">
                  <c:v>41917</c:v>
                </c:pt>
                <c:pt idx="18541">
                  <c:v>41918</c:v>
                </c:pt>
                <c:pt idx="18542">
                  <c:v>41919</c:v>
                </c:pt>
                <c:pt idx="18543">
                  <c:v>41920</c:v>
                </c:pt>
                <c:pt idx="18544">
                  <c:v>41921</c:v>
                </c:pt>
                <c:pt idx="18545">
                  <c:v>41922</c:v>
                </c:pt>
                <c:pt idx="18546">
                  <c:v>41923</c:v>
                </c:pt>
                <c:pt idx="18547">
                  <c:v>41924</c:v>
                </c:pt>
                <c:pt idx="18548">
                  <c:v>41925</c:v>
                </c:pt>
                <c:pt idx="18549">
                  <c:v>41926</c:v>
                </c:pt>
                <c:pt idx="18550">
                  <c:v>41927</c:v>
                </c:pt>
                <c:pt idx="18551">
                  <c:v>41928</c:v>
                </c:pt>
                <c:pt idx="18552">
                  <c:v>41929</c:v>
                </c:pt>
                <c:pt idx="18553">
                  <c:v>41930</c:v>
                </c:pt>
                <c:pt idx="18554">
                  <c:v>41931</c:v>
                </c:pt>
                <c:pt idx="18555">
                  <c:v>41932</c:v>
                </c:pt>
                <c:pt idx="18556">
                  <c:v>41933</c:v>
                </c:pt>
                <c:pt idx="18557">
                  <c:v>41934</c:v>
                </c:pt>
                <c:pt idx="18558">
                  <c:v>41935</c:v>
                </c:pt>
                <c:pt idx="18559">
                  <c:v>41936</c:v>
                </c:pt>
                <c:pt idx="18560">
                  <c:v>41937</c:v>
                </c:pt>
                <c:pt idx="18561">
                  <c:v>41938</c:v>
                </c:pt>
                <c:pt idx="18562">
                  <c:v>41939</c:v>
                </c:pt>
                <c:pt idx="18563">
                  <c:v>41940</c:v>
                </c:pt>
                <c:pt idx="18564">
                  <c:v>41941</c:v>
                </c:pt>
                <c:pt idx="18565">
                  <c:v>41942</c:v>
                </c:pt>
                <c:pt idx="18566">
                  <c:v>41943</c:v>
                </c:pt>
                <c:pt idx="18567">
                  <c:v>41944</c:v>
                </c:pt>
                <c:pt idx="18568">
                  <c:v>41945</c:v>
                </c:pt>
                <c:pt idx="18569">
                  <c:v>41946</c:v>
                </c:pt>
                <c:pt idx="18570">
                  <c:v>41947</c:v>
                </c:pt>
                <c:pt idx="18571">
                  <c:v>41948</c:v>
                </c:pt>
                <c:pt idx="18572">
                  <c:v>41949</c:v>
                </c:pt>
                <c:pt idx="18573">
                  <c:v>41950</c:v>
                </c:pt>
                <c:pt idx="18574">
                  <c:v>41951</c:v>
                </c:pt>
                <c:pt idx="18575">
                  <c:v>41952</c:v>
                </c:pt>
                <c:pt idx="18576">
                  <c:v>41953</c:v>
                </c:pt>
                <c:pt idx="18577">
                  <c:v>41954</c:v>
                </c:pt>
                <c:pt idx="18578">
                  <c:v>41955</c:v>
                </c:pt>
                <c:pt idx="18579">
                  <c:v>41956</c:v>
                </c:pt>
                <c:pt idx="18580">
                  <c:v>41957</c:v>
                </c:pt>
                <c:pt idx="18581">
                  <c:v>41958</c:v>
                </c:pt>
                <c:pt idx="18582">
                  <c:v>41959</c:v>
                </c:pt>
                <c:pt idx="18583">
                  <c:v>41960</c:v>
                </c:pt>
                <c:pt idx="18584">
                  <c:v>41961</c:v>
                </c:pt>
                <c:pt idx="18585">
                  <c:v>41962</c:v>
                </c:pt>
                <c:pt idx="18586">
                  <c:v>41963</c:v>
                </c:pt>
                <c:pt idx="18587">
                  <c:v>41964</c:v>
                </c:pt>
                <c:pt idx="18588">
                  <c:v>41965</c:v>
                </c:pt>
                <c:pt idx="18589">
                  <c:v>41966</c:v>
                </c:pt>
                <c:pt idx="18590">
                  <c:v>41967</c:v>
                </c:pt>
                <c:pt idx="18591">
                  <c:v>41968</c:v>
                </c:pt>
                <c:pt idx="18592">
                  <c:v>41969</c:v>
                </c:pt>
                <c:pt idx="18593">
                  <c:v>41970</c:v>
                </c:pt>
                <c:pt idx="18594">
                  <c:v>41971</c:v>
                </c:pt>
                <c:pt idx="18595">
                  <c:v>41972</c:v>
                </c:pt>
                <c:pt idx="18596">
                  <c:v>41973</c:v>
                </c:pt>
                <c:pt idx="18597">
                  <c:v>41974</c:v>
                </c:pt>
                <c:pt idx="18598">
                  <c:v>41975</c:v>
                </c:pt>
                <c:pt idx="18599">
                  <c:v>41976</c:v>
                </c:pt>
                <c:pt idx="18600">
                  <c:v>41977</c:v>
                </c:pt>
                <c:pt idx="18601">
                  <c:v>41978</c:v>
                </c:pt>
                <c:pt idx="18602">
                  <c:v>41979</c:v>
                </c:pt>
                <c:pt idx="18603">
                  <c:v>41980</c:v>
                </c:pt>
                <c:pt idx="18604">
                  <c:v>41981</c:v>
                </c:pt>
                <c:pt idx="18605">
                  <c:v>41982</c:v>
                </c:pt>
                <c:pt idx="18606">
                  <c:v>41983</c:v>
                </c:pt>
                <c:pt idx="18607">
                  <c:v>41984</c:v>
                </c:pt>
                <c:pt idx="18608">
                  <c:v>41985</c:v>
                </c:pt>
                <c:pt idx="18609">
                  <c:v>41986</c:v>
                </c:pt>
                <c:pt idx="18610">
                  <c:v>41987</c:v>
                </c:pt>
                <c:pt idx="18611">
                  <c:v>41988</c:v>
                </c:pt>
                <c:pt idx="18612">
                  <c:v>41989</c:v>
                </c:pt>
                <c:pt idx="18613">
                  <c:v>41990</c:v>
                </c:pt>
                <c:pt idx="18614">
                  <c:v>41991</c:v>
                </c:pt>
                <c:pt idx="18615">
                  <c:v>41992</c:v>
                </c:pt>
                <c:pt idx="18616">
                  <c:v>41993</c:v>
                </c:pt>
                <c:pt idx="18617">
                  <c:v>41994</c:v>
                </c:pt>
                <c:pt idx="18618">
                  <c:v>41995</c:v>
                </c:pt>
                <c:pt idx="18619">
                  <c:v>41996</c:v>
                </c:pt>
                <c:pt idx="18620">
                  <c:v>41997</c:v>
                </c:pt>
                <c:pt idx="18621">
                  <c:v>41998</c:v>
                </c:pt>
                <c:pt idx="18622">
                  <c:v>41999</c:v>
                </c:pt>
                <c:pt idx="18623">
                  <c:v>42000</c:v>
                </c:pt>
                <c:pt idx="18624">
                  <c:v>42001</c:v>
                </c:pt>
                <c:pt idx="18625">
                  <c:v>42002</c:v>
                </c:pt>
                <c:pt idx="18626">
                  <c:v>42003</c:v>
                </c:pt>
                <c:pt idx="18627">
                  <c:v>42004</c:v>
                </c:pt>
                <c:pt idx="18628">
                  <c:v>42005</c:v>
                </c:pt>
                <c:pt idx="18629">
                  <c:v>42006</c:v>
                </c:pt>
                <c:pt idx="18630">
                  <c:v>42007</c:v>
                </c:pt>
                <c:pt idx="18631">
                  <c:v>42008</c:v>
                </c:pt>
                <c:pt idx="18632">
                  <c:v>42009</c:v>
                </c:pt>
                <c:pt idx="18633">
                  <c:v>42010</c:v>
                </c:pt>
                <c:pt idx="18634">
                  <c:v>42011</c:v>
                </c:pt>
                <c:pt idx="18635">
                  <c:v>42012</c:v>
                </c:pt>
                <c:pt idx="18636">
                  <c:v>42013</c:v>
                </c:pt>
                <c:pt idx="18637">
                  <c:v>42014</c:v>
                </c:pt>
                <c:pt idx="18638">
                  <c:v>42015</c:v>
                </c:pt>
                <c:pt idx="18639">
                  <c:v>42016</c:v>
                </c:pt>
                <c:pt idx="18640">
                  <c:v>42017</c:v>
                </c:pt>
                <c:pt idx="18641">
                  <c:v>42018</c:v>
                </c:pt>
                <c:pt idx="18642">
                  <c:v>42019</c:v>
                </c:pt>
                <c:pt idx="18643">
                  <c:v>42020</c:v>
                </c:pt>
                <c:pt idx="18644">
                  <c:v>42021</c:v>
                </c:pt>
                <c:pt idx="18645">
                  <c:v>42022</c:v>
                </c:pt>
                <c:pt idx="18646">
                  <c:v>42023</c:v>
                </c:pt>
                <c:pt idx="18647">
                  <c:v>42024</c:v>
                </c:pt>
                <c:pt idx="18648">
                  <c:v>42025</c:v>
                </c:pt>
                <c:pt idx="18649">
                  <c:v>42026</c:v>
                </c:pt>
                <c:pt idx="18650">
                  <c:v>42027</c:v>
                </c:pt>
                <c:pt idx="18651">
                  <c:v>42028</c:v>
                </c:pt>
                <c:pt idx="18652">
                  <c:v>42029</c:v>
                </c:pt>
                <c:pt idx="18653">
                  <c:v>42030</c:v>
                </c:pt>
                <c:pt idx="18654">
                  <c:v>42031</c:v>
                </c:pt>
                <c:pt idx="18655">
                  <c:v>42032</c:v>
                </c:pt>
                <c:pt idx="18656">
                  <c:v>42033</c:v>
                </c:pt>
                <c:pt idx="18657">
                  <c:v>42034</c:v>
                </c:pt>
                <c:pt idx="18658">
                  <c:v>42035</c:v>
                </c:pt>
                <c:pt idx="18659">
                  <c:v>42036</c:v>
                </c:pt>
                <c:pt idx="18660">
                  <c:v>42037</c:v>
                </c:pt>
                <c:pt idx="18661">
                  <c:v>42038</c:v>
                </c:pt>
                <c:pt idx="18662">
                  <c:v>42039</c:v>
                </c:pt>
                <c:pt idx="18663">
                  <c:v>42040</c:v>
                </c:pt>
                <c:pt idx="18664">
                  <c:v>42041</c:v>
                </c:pt>
                <c:pt idx="18665">
                  <c:v>42042</c:v>
                </c:pt>
                <c:pt idx="18666">
                  <c:v>42043</c:v>
                </c:pt>
                <c:pt idx="18667">
                  <c:v>42044</c:v>
                </c:pt>
                <c:pt idx="18668">
                  <c:v>42045</c:v>
                </c:pt>
                <c:pt idx="18669">
                  <c:v>42046</c:v>
                </c:pt>
                <c:pt idx="18670">
                  <c:v>42047</c:v>
                </c:pt>
                <c:pt idx="18671">
                  <c:v>42048</c:v>
                </c:pt>
                <c:pt idx="18672">
                  <c:v>42049</c:v>
                </c:pt>
                <c:pt idx="18673">
                  <c:v>42050</c:v>
                </c:pt>
                <c:pt idx="18674">
                  <c:v>42051</c:v>
                </c:pt>
                <c:pt idx="18675">
                  <c:v>42052</c:v>
                </c:pt>
                <c:pt idx="18676">
                  <c:v>42053</c:v>
                </c:pt>
                <c:pt idx="18677">
                  <c:v>42054</c:v>
                </c:pt>
                <c:pt idx="18678">
                  <c:v>42055</c:v>
                </c:pt>
                <c:pt idx="18679">
                  <c:v>42056</c:v>
                </c:pt>
                <c:pt idx="18680">
                  <c:v>42057</c:v>
                </c:pt>
                <c:pt idx="18681">
                  <c:v>42058</c:v>
                </c:pt>
                <c:pt idx="18682">
                  <c:v>42059</c:v>
                </c:pt>
                <c:pt idx="18683">
                  <c:v>42060</c:v>
                </c:pt>
                <c:pt idx="18684">
                  <c:v>42061</c:v>
                </c:pt>
                <c:pt idx="18685">
                  <c:v>42062</c:v>
                </c:pt>
                <c:pt idx="18686">
                  <c:v>42063</c:v>
                </c:pt>
                <c:pt idx="18687">
                  <c:v>42064</c:v>
                </c:pt>
                <c:pt idx="18688">
                  <c:v>42065</c:v>
                </c:pt>
                <c:pt idx="18689">
                  <c:v>42066</c:v>
                </c:pt>
                <c:pt idx="18690">
                  <c:v>42067</c:v>
                </c:pt>
                <c:pt idx="18691">
                  <c:v>42068</c:v>
                </c:pt>
                <c:pt idx="18692">
                  <c:v>42069</c:v>
                </c:pt>
                <c:pt idx="18693">
                  <c:v>42070</c:v>
                </c:pt>
                <c:pt idx="18694">
                  <c:v>42071</c:v>
                </c:pt>
                <c:pt idx="18695">
                  <c:v>42072</c:v>
                </c:pt>
                <c:pt idx="18696">
                  <c:v>42073</c:v>
                </c:pt>
                <c:pt idx="18697">
                  <c:v>42074</c:v>
                </c:pt>
                <c:pt idx="18698">
                  <c:v>42075</c:v>
                </c:pt>
                <c:pt idx="18699">
                  <c:v>42076</c:v>
                </c:pt>
                <c:pt idx="18700">
                  <c:v>42077</c:v>
                </c:pt>
                <c:pt idx="18701">
                  <c:v>42078</c:v>
                </c:pt>
                <c:pt idx="18702">
                  <c:v>42079</c:v>
                </c:pt>
                <c:pt idx="18703">
                  <c:v>42080</c:v>
                </c:pt>
                <c:pt idx="18704">
                  <c:v>42081</c:v>
                </c:pt>
                <c:pt idx="18705">
                  <c:v>42082</c:v>
                </c:pt>
                <c:pt idx="18706">
                  <c:v>42083</c:v>
                </c:pt>
                <c:pt idx="18707">
                  <c:v>42084</c:v>
                </c:pt>
                <c:pt idx="18708">
                  <c:v>42085</c:v>
                </c:pt>
                <c:pt idx="18709">
                  <c:v>42086</c:v>
                </c:pt>
                <c:pt idx="18710">
                  <c:v>42087</c:v>
                </c:pt>
                <c:pt idx="18711">
                  <c:v>42088</c:v>
                </c:pt>
                <c:pt idx="18712">
                  <c:v>42089</c:v>
                </c:pt>
                <c:pt idx="18713">
                  <c:v>42090</c:v>
                </c:pt>
                <c:pt idx="18714">
                  <c:v>42091</c:v>
                </c:pt>
                <c:pt idx="18715">
                  <c:v>42092</c:v>
                </c:pt>
                <c:pt idx="18716">
                  <c:v>42093</c:v>
                </c:pt>
                <c:pt idx="18717">
                  <c:v>42094</c:v>
                </c:pt>
                <c:pt idx="18718">
                  <c:v>42095</c:v>
                </c:pt>
                <c:pt idx="18719">
                  <c:v>42096</c:v>
                </c:pt>
                <c:pt idx="18720">
                  <c:v>42097</c:v>
                </c:pt>
                <c:pt idx="18721">
                  <c:v>42098</c:v>
                </c:pt>
                <c:pt idx="18722">
                  <c:v>42099</c:v>
                </c:pt>
                <c:pt idx="18723">
                  <c:v>42100</c:v>
                </c:pt>
                <c:pt idx="18724">
                  <c:v>42101</c:v>
                </c:pt>
                <c:pt idx="18725">
                  <c:v>42102</c:v>
                </c:pt>
                <c:pt idx="18726">
                  <c:v>42103</c:v>
                </c:pt>
                <c:pt idx="18727">
                  <c:v>42104</c:v>
                </c:pt>
                <c:pt idx="18728">
                  <c:v>42105</c:v>
                </c:pt>
                <c:pt idx="18729">
                  <c:v>42106</c:v>
                </c:pt>
                <c:pt idx="18730">
                  <c:v>42107</c:v>
                </c:pt>
                <c:pt idx="18731">
                  <c:v>42108</c:v>
                </c:pt>
                <c:pt idx="18732">
                  <c:v>42109</c:v>
                </c:pt>
                <c:pt idx="18733">
                  <c:v>42110</c:v>
                </c:pt>
                <c:pt idx="18734">
                  <c:v>42111</c:v>
                </c:pt>
                <c:pt idx="18735">
                  <c:v>42112</c:v>
                </c:pt>
                <c:pt idx="18736">
                  <c:v>42113</c:v>
                </c:pt>
                <c:pt idx="18737">
                  <c:v>42114</c:v>
                </c:pt>
                <c:pt idx="18738">
                  <c:v>42115</c:v>
                </c:pt>
                <c:pt idx="18739">
                  <c:v>42116</c:v>
                </c:pt>
                <c:pt idx="18740">
                  <c:v>42117</c:v>
                </c:pt>
                <c:pt idx="18741">
                  <c:v>42118</c:v>
                </c:pt>
                <c:pt idx="18742">
                  <c:v>42119</c:v>
                </c:pt>
                <c:pt idx="18743">
                  <c:v>42120</c:v>
                </c:pt>
                <c:pt idx="18744">
                  <c:v>42121</c:v>
                </c:pt>
                <c:pt idx="18745">
                  <c:v>42122</c:v>
                </c:pt>
                <c:pt idx="18746">
                  <c:v>42123</c:v>
                </c:pt>
                <c:pt idx="18747">
                  <c:v>42124</c:v>
                </c:pt>
                <c:pt idx="18748">
                  <c:v>42125</c:v>
                </c:pt>
                <c:pt idx="18749">
                  <c:v>42126</c:v>
                </c:pt>
                <c:pt idx="18750">
                  <c:v>42127</c:v>
                </c:pt>
                <c:pt idx="18751">
                  <c:v>42128</c:v>
                </c:pt>
                <c:pt idx="18752">
                  <c:v>42129</c:v>
                </c:pt>
                <c:pt idx="18753">
                  <c:v>42130</c:v>
                </c:pt>
                <c:pt idx="18754">
                  <c:v>42131</c:v>
                </c:pt>
                <c:pt idx="18755">
                  <c:v>42132</c:v>
                </c:pt>
                <c:pt idx="18756">
                  <c:v>42133</c:v>
                </c:pt>
                <c:pt idx="18757">
                  <c:v>42134</c:v>
                </c:pt>
                <c:pt idx="18758">
                  <c:v>42135</c:v>
                </c:pt>
                <c:pt idx="18759">
                  <c:v>42136</c:v>
                </c:pt>
                <c:pt idx="18760">
                  <c:v>42137</c:v>
                </c:pt>
                <c:pt idx="18761">
                  <c:v>42138</c:v>
                </c:pt>
                <c:pt idx="18762">
                  <c:v>42139</c:v>
                </c:pt>
                <c:pt idx="18763">
                  <c:v>42140</c:v>
                </c:pt>
                <c:pt idx="18764">
                  <c:v>42141</c:v>
                </c:pt>
                <c:pt idx="18765">
                  <c:v>42142</c:v>
                </c:pt>
                <c:pt idx="18766">
                  <c:v>42143</c:v>
                </c:pt>
                <c:pt idx="18767">
                  <c:v>42144</c:v>
                </c:pt>
                <c:pt idx="18768">
                  <c:v>42145</c:v>
                </c:pt>
                <c:pt idx="18769">
                  <c:v>42146</c:v>
                </c:pt>
                <c:pt idx="18770">
                  <c:v>42147</c:v>
                </c:pt>
                <c:pt idx="18771">
                  <c:v>42148</c:v>
                </c:pt>
                <c:pt idx="18772">
                  <c:v>42149</c:v>
                </c:pt>
                <c:pt idx="18773">
                  <c:v>42150</c:v>
                </c:pt>
                <c:pt idx="18774">
                  <c:v>42151</c:v>
                </c:pt>
                <c:pt idx="18775">
                  <c:v>42152</c:v>
                </c:pt>
                <c:pt idx="18776">
                  <c:v>42153</c:v>
                </c:pt>
                <c:pt idx="18777">
                  <c:v>42154</c:v>
                </c:pt>
                <c:pt idx="18778">
                  <c:v>42155</c:v>
                </c:pt>
                <c:pt idx="18779">
                  <c:v>42156</c:v>
                </c:pt>
                <c:pt idx="18780">
                  <c:v>42157</c:v>
                </c:pt>
                <c:pt idx="18781">
                  <c:v>42158</c:v>
                </c:pt>
                <c:pt idx="18782">
                  <c:v>42159</c:v>
                </c:pt>
                <c:pt idx="18783">
                  <c:v>42160</c:v>
                </c:pt>
                <c:pt idx="18784">
                  <c:v>42161</c:v>
                </c:pt>
                <c:pt idx="18785">
                  <c:v>42162</c:v>
                </c:pt>
                <c:pt idx="18786">
                  <c:v>42163</c:v>
                </c:pt>
                <c:pt idx="18787">
                  <c:v>42164</c:v>
                </c:pt>
                <c:pt idx="18788">
                  <c:v>42165</c:v>
                </c:pt>
                <c:pt idx="18789">
                  <c:v>42166</c:v>
                </c:pt>
                <c:pt idx="18790">
                  <c:v>42167</c:v>
                </c:pt>
                <c:pt idx="18791">
                  <c:v>42168</c:v>
                </c:pt>
                <c:pt idx="18792">
                  <c:v>42169</c:v>
                </c:pt>
                <c:pt idx="18793">
                  <c:v>42170</c:v>
                </c:pt>
                <c:pt idx="18794">
                  <c:v>42171</c:v>
                </c:pt>
                <c:pt idx="18795">
                  <c:v>42172</c:v>
                </c:pt>
                <c:pt idx="18796">
                  <c:v>42173</c:v>
                </c:pt>
                <c:pt idx="18797">
                  <c:v>42174</c:v>
                </c:pt>
                <c:pt idx="18798">
                  <c:v>42175</c:v>
                </c:pt>
                <c:pt idx="18799">
                  <c:v>42176</c:v>
                </c:pt>
                <c:pt idx="18800">
                  <c:v>42177</c:v>
                </c:pt>
                <c:pt idx="18801">
                  <c:v>42178</c:v>
                </c:pt>
                <c:pt idx="18802">
                  <c:v>42179</c:v>
                </c:pt>
                <c:pt idx="18803">
                  <c:v>42180</c:v>
                </c:pt>
                <c:pt idx="18804">
                  <c:v>42181</c:v>
                </c:pt>
                <c:pt idx="18805">
                  <c:v>42182</c:v>
                </c:pt>
                <c:pt idx="18806">
                  <c:v>42183</c:v>
                </c:pt>
                <c:pt idx="18807">
                  <c:v>42184</c:v>
                </c:pt>
                <c:pt idx="18808">
                  <c:v>42185</c:v>
                </c:pt>
                <c:pt idx="18809">
                  <c:v>42186</c:v>
                </c:pt>
                <c:pt idx="18810">
                  <c:v>42187</c:v>
                </c:pt>
                <c:pt idx="18811">
                  <c:v>42188</c:v>
                </c:pt>
                <c:pt idx="18812">
                  <c:v>42189</c:v>
                </c:pt>
                <c:pt idx="18813">
                  <c:v>42190</c:v>
                </c:pt>
                <c:pt idx="18814">
                  <c:v>42191</c:v>
                </c:pt>
                <c:pt idx="18815">
                  <c:v>42192</c:v>
                </c:pt>
                <c:pt idx="18816">
                  <c:v>42193</c:v>
                </c:pt>
                <c:pt idx="18817">
                  <c:v>42194</c:v>
                </c:pt>
                <c:pt idx="18818">
                  <c:v>42195</c:v>
                </c:pt>
                <c:pt idx="18819">
                  <c:v>42196</c:v>
                </c:pt>
                <c:pt idx="18820">
                  <c:v>42197</c:v>
                </c:pt>
                <c:pt idx="18821">
                  <c:v>42198</c:v>
                </c:pt>
                <c:pt idx="18822">
                  <c:v>42199</c:v>
                </c:pt>
                <c:pt idx="18823">
                  <c:v>42200</c:v>
                </c:pt>
                <c:pt idx="18824">
                  <c:v>42201</c:v>
                </c:pt>
                <c:pt idx="18825">
                  <c:v>42202</c:v>
                </c:pt>
                <c:pt idx="18826">
                  <c:v>42203</c:v>
                </c:pt>
                <c:pt idx="18827">
                  <c:v>42204</c:v>
                </c:pt>
                <c:pt idx="18828">
                  <c:v>42205</c:v>
                </c:pt>
                <c:pt idx="18829">
                  <c:v>42206</c:v>
                </c:pt>
                <c:pt idx="18830">
                  <c:v>42207</c:v>
                </c:pt>
                <c:pt idx="18831">
                  <c:v>42208</c:v>
                </c:pt>
                <c:pt idx="18832">
                  <c:v>42209</c:v>
                </c:pt>
                <c:pt idx="18833">
                  <c:v>42210</c:v>
                </c:pt>
                <c:pt idx="18834">
                  <c:v>42211</c:v>
                </c:pt>
                <c:pt idx="18835">
                  <c:v>42212</c:v>
                </c:pt>
                <c:pt idx="18836">
                  <c:v>42213</c:v>
                </c:pt>
                <c:pt idx="18837">
                  <c:v>42214</c:v>
                </c:pt>
                <c:pt idx="18838">
                  <c:v>42215</c:v>
                </c:pt>
                <c:pt idx="18839">
                  <c:v>42216</c:v>
                </c:pt>
                <c:pt idx="18840">
                  <c:v>42217</c:v>
                </c:pt>
                <c:pt idx="18841">
                  <c:v>42218</c:v>
                </c:pt>
                <c:pt idx="18842">
                  <c:v>42219</c:v>
                </c:pt>
                <c:pt idx="18843">
                  <c:v>42220</c:v>
                </c:pt>
                <c:pt idx="18844">
                  <c:v>42221</c:v>
                </c:pt>
                <c:pt idx="18845">
                  <c:v>42222</c:v>
                </c:pt>
                <c:pt idx="18846">
                  <c:v>42223</c:v>
                </c:pt>
                <c:pt idx="18847">
                  <c:v>42224</c:v>
                </c:pt>
                <c:pt idx="18848">
                  <c:v>42225</c:v>
                </c:pt>
                <c:pt idx="18849">
                  <c:v>42226</c:v>
                </c:pt>
                <c:pt idx="18850">
                  <c:v>42227</c:v>
                </c:pt>
                <c:pt idx="18851">
                  <c:v>42228</c:v>
                </c:pt>
                <c:pt idx="18852">
                  <c:v>42229</c:v>
                </c:pt>
                <c:pt idx="18853">
                  <c:v>42230</c:v>
                </c:pt>
                <c:pt idx="18854">
                  <c:v>42231</c:v>
                </c:pt>
                <c:pt idx="18855">
                  <c:v>42232</c:v>
                </c:pt>
                <c:pt idx="18856">
                  <c:v>42233</c:v>
                </c:pt>
                <c:pt idx="18857">
                  <c:v>42234</c:v>
                </c:pt>
                <c:pt idx="18858">
                  <c:v>42235</c:v>
                </c:pt>
                <c:pt idx="18859">
                  <c:v>42236</c:v>
                </c:pt>
                <c:pt idx="18860">
                  <c:v>42237</c:v>
                </c:pt>
                <c:pt idx="18861">
                  <c:v>42238</c:v>
                </c:pt>
                <c:pt idx="18862">
                  <c:v>42239</c:v>
                </c:pt>
                <c:pt idx="18863">
                  <c:v>42240</c:v>
                </c:pt>
                <c:pt idx="18864">
                  <c:v>42241</c:v>
                </c:pt>
                <c:pt idx="18865">
                  <c:v>42242</c:v>
                </c:pt>
                <c:pt idx="18866">
                  <c:v>42243</c:v>
                </c:pt>
                <c:pt idx="18867">
                  <c:v>42244</c:v>
                </c:pt>
                <c:pt idx="18868">
                  <c:v>42245</c:v>
                </c:pt>
                <c:pt idx="18869">
                  <c:v>42246</c:v>
                </c:pt>
                <c:pt idx="18870">
                  <c:v>42247</c:v>
                </c:pt>
                <c:pt idx="18871">
                  <c:v>42248</c:v>
                </c:pt>
                <c:pt idx="18872">
                  <c:v>42249</c:v>
                </c:pt>
                <c:pt idx="18873">
                  <c:v>42250</c:v>
                </c:pt>
                <c:pt idx="18874">
                  <c:v>42251</c:v>
                </c:pt>
                <c:pt idx="18875">
                  <c:v>42252</c:v>
                </c:pt>
                <c:pt idx="18876">
                  <c:v>42253</c:v>
                </c:pt>
                <c:pt idx="18877">
                  <c:v>42254</c:v>
                </c:pt>
                <c:pt idx="18878">
                  <c:v>42255</c:v>
                </c:pt>
                <c:pt idx="18879">
                  <c:v>42256</c:v>
                </c:pt>
                <c:pt idx="18880">
                  <c:v>42257</c:v>
                </c:pt>
                <c:pt idx="18881">
                  <c:v>42258</c:v>
                </c:pt>
                <c:pt idx="18882">
                  <c:v>42259</c:v>
                </c:pt>
                <c:pt idx="18883">
                  <c:v>42260</c:v>
                </c:pt>
                <c:pt idx="18884">
                  <c:v>42261</c:v>
                </c:pt>
                <c:pt idx="18885">
                  <c:v>42262</c:v>
                </c:pt>
                <c:pt idx="18886">
                  <c:v>42263</c:v>
                </c:pt>
                <c:pt idx="18887">
                  <c:v>42264</c:v>
                </c:pt>
                <c:pt idx="18888">
                  <c:v>42265</c:v>
                </c:pt>
                <c:pt idx="18889">
                  <c:v>42266</c:v>
                </c:pt>
                <c:pt idx="18890">
                  <c:v>42267</c:v>
                </c:pt>
                <c:pt idx="18891">
                  <c:v>42268</c:v>
                </c:pt>
                <c:pt idx="18892">
                  <c:v>42269</c:v>
                </c:pt>
                <c:pt idx="18893">
                  <c:v>42270</c:v>
                </c:pt>
                <c:pt idx="18894">
                  <c:v>42271</c:v>
                </c:pt>
                <c:pt idx="18895">
                  <c:v>42272</c:v>
                </c:pt>
                <c:pt idx="18896">
                  <c:v>42273</c:v>
                </c:pt>
                <c:pt idx="18897">
                  <c:v>42274</c:v>
                </c:pt>
                <c:pt idx="18898">
                  <c:v>42275</c:v>
                </c:pt>
                <c:pt idx="18899">
                  <c:v>42276</c:v>
                </c:pt>
                <c:pt idx="18900">
                  <c:v>42277</c:v>
                </c:pt>
                <c:pt idx="18901">
                  <c:v>42278</c:v>
                </c:pt>
                <c:pt idx="18902">
                  <c:v>42279</c:v>
                </c:pt>
                <c:pt idx="18903">
                  <c:v>42280</c:v>
                </c:pt>
                <c:pt idx="18904">
                  <c:v>42281</c:v>
                </c:pt>
                <c:pt idx="18905">
                  <c:v>42282</c:v>
                </c:pt>
                <c:pt idx="18906">
                  <c:v>42283</c:v>
                </c:pt>
                <c:pt idx="18907">
                  <c:v>42284</c:v>
                </c:pt>
                <c:pt idx="18908">
                  <c:v>42285</c:v>
                </c:pt>
                <c:pt idx="18909">
                  <c:v>42286</c:v>
                </c:pt>
                <c:pt idx="18910">
                  <c:v>42287</c:v>
                </c:pt>
                <c:pt idx="18911">
                  <c:v>42288</c:v>
                </c:pt>
                <c:pt idx="18912">
                  <c:v>42289</c:v>
                </c:pt>
                <c:pt idx="18913">
                  <c:v>42290</c:v>
                </c:pt>
                <c:pt idx="18914">
                  <c:v>42291</c:v>
                </c:pt>
                <c:pt idx="18915">
                  <c:v>42292</c:v>
                </c:pt>
                <c:pt idx="18916">
                  <c:v>42293</c:v>
                </c:pt>
                <c:pt idx="18917">
                  <c:v>42294</c:v>
                </c:pt>
                <c:pt idx="18918">
                  <c:v>42295</c:v>
                </c:pt>
                <c:pt idx="18919">
                  <c:v>42296</c:v>
                </c:pt>
                <c:pt idx="18920">
                  <c:v>42297</c:v>
                </c:pt>
                <c:pt idx="18921">
                  <c:v>42298</c:v>
                </c:pt>
                <c:pt idx="18922">
                  <c:v>42299</c:v>
                </c:pt>
                <c:pt idx="18923">
                  <c:v>42300</c:v>
                </c:pt>
                <c:pt idx="18924">
                  <c:v>42301</c:v>
                </c:pt>
                <c:pt idx="18925">
                  <c:v>42302</c:v>
                </c:pt>
                <c:pt idx="18926">
                  <c:v>42303</c:v>
                </c:pt>
                <c:pt idx="18927">
                  <c:v>42304</c:v>
                </c:pt>
                <c:pt idx="18928">
                  <c:v>42305</c:v>
                </c:pt>
                <c:pt idx="18929">
                  <c:v>42306</c:v>
                </c:pt>
                <c:pt idx="18930">
                  <c:v>42307</c:v>
                </c:pt>
                <c:pt idx="18931">
                  <c:v>42308</c:v>
                </c:pt>
                <c:pt idx="18932">
                  <c:v>42309</c:v>
                </c:pt>
                <c:pt idx="18933">
                  <c:v>42310</c:v>
                </c:pt>
                <c:pt idx="18934">
                  <c:v>42311</c:v>
                </c:pt>
                <c:pt idx="18935">
                  <c:v>42312</c:v>
                </c:pt>
                <c:pt idx="18936">
                  <c:v>42313</c:v>
                </c:pt>
                <c:pt idx="18937">
                  <c:v>42314</c:v>
                </c:pt>
                <c:pt idx="18938">
                  <c:v>42315</c:v>
                </c:pt>
                <c:pt idx="18939">
                  <c:v>42316</c:v>
                </c:pt>
                <c:pt idx="18940">
                  <c:v>42317</c:v>
                </c:pt>
                <c:pt idx="18941">
                  <c:v>42318</c:v>
                </c:pt>
                <c:pt idx="18942">
                  <c:v>42319</c:v>
                </c:pt>
                <c:pt idx="18943">
                  <c:v>42320</c:v>
                </c:pt>
                <c:pt idx="18944">
                  <c:v>42321</c:v>
                </c:pt>
                <c:pt idx="18945">
                  <c:v>42322</c:v>
                </c:pt>
                <c:pt idx="18946">
                  <c:v>42323</c:v>
                </c:pt>
                <c:pt idx="18947">
                  <c:v>42324</c:v>
                </c:pt>
                <c:pt idx="18948">
                  <c:v>42325</c:v>
                </c:pt>
                <c:pt idx="18949">
                  <c:v>42326</c:v>
                </c:pt>
                <c:pt idx="18950">
                  <c:v>42327</c:v>
                </c:pt>
                <c:pt idx="18951">
                  <c:v>42328</c:v>
                </c:pt>
                <c:pt idx="18952">
                  <c:v>42329</c:v>
                </c:pt>
                <c:pt idx="18953">
                  <c:v>42330</c:v>
                </c:pt>
                <c:pt idx="18954">
                  <c:v>42331</c:v>
                </c:pt>
                <c:pt idx="18955">
                  <c:v>42332</c:v>
                </c:pt>
                <c:pt idx="18956">
                  <c:v>42333</c:v>
                </c:pt>
                <c:pt idx="18957">
                  <c:v>42334</c:v>
                </c:pt>
                <c:pt idx="18958">
                  <c:v>42335</c:v>
                </c:pt>
                <c:pt idx="18959">
                  <c:v>42336</c:v>
                </c:pt>
                <c:pt idx="18960">
                  <c:v>42337</c:v>
                </c:pt>
                <c:pt idx="18961">
                  <c:v>42338</c:v>
                </c:pt>
                <c:pt idx="18962">
                  <c:v>42339</c:v>
                </c:pt>
                <c:pt idx="18963">
                  <c:v>42340</c:v>
                </c:pt>
                <c:pt idx="18964">
                  <c:v>42341</c:v>
                </c:pt>
                <c:pt idx="18965">
                  <c:v>42342</c:v>
                </c:pt>
                <c:pt idx="18966">
                  <c:v>42343</c:v>
                </c:pt>
                <c:pt idx="18967">
                  <c:v>42344</c:v>
                </c:pt>
                <c:pt idx="18968">
                  <c:v>42345</c:v>
                </c:pt>
                <c:pt idx="18969">
                  <c:v>42346</c:v>
                </c:pt>
                <c:pt idx="18970">
                  <c:v>42347</c:v>
                </c:pt>
                <c:pt idx="18971">
                  <c:v>42348</c:v>
                </c:pt>
                <c:pt idx="18972">
                  <c:v>42349</c:v>
                </c:pt>
                <c:pt idx="18973">
                  <c:v>42350</c:v>
                </c:pt>
                <c:pt idx="18974">
                  <c:v>42351</c:v>
                </c:pt>
                <c:pt idx="18975">
                  <c:v>42352</c:v>
                </c:pt>
                <c:pt idx="18976">
                  <c:v>42353</c:v>
                </c:pt>
                <c:pt idx="18977">
                  <c:v>42354</c:v>
                </c:pt>
                <c:pt idx="18978">
                  <c:v>42355</c:v>
                </c:pt>
                <c:pt idx="18979">
                  <c:v>42356</c:v>
                </c:pt>
                <c:pt idx="18980">
                  <c:v>42357</c:v>
                </c:pt>
                <c:pt idx="18981">
                  <c:v>42358</c:v>
                </c:pt>
                <c:pt idx="18982">
                  <c:v>42359</c:v>
                </c:pt>
                <c:pt idx="18983">
                  <c:v>42360</c:v>
                </c:pt>
                <c:pt idx="18984">
                  <c:v>42361</c:v>
                </c:pt>
                <c:pt idx="18985">
                  <c:v>42362</c:v>
                </c:pt>
                <c:pt idx="18986">
                  <c:v>42363</c:v>
                </c:pt>
                <c:pt idx="18987">
                  <c:v>42364</c:v>
                </c:pt>
                <c:pt idx="18988">
                  <c:v>42365</c:v>
                </c:pt>
                <c:pt idx="18989">
                  <c:v>42366</c:v>
                </c:pt>
                <c:pt idx="18990">
                  <c:v>42367</c:v>
                </c:pt>
                <c:pt idx="18991">
                  <c:v>42368</c:v>
                </c:pt>
                <c:pt idx="18992">
                  <c:v>42369</c:v>
                </c:pt>
                <c:pt idx="18993">
                  <c:v>42370</c:v>
                </c:pt>
                <c:pt idx="18994">
                  <c:v>42371</c:v>
                </c:pt>
                <c:pt idx="18995">
                  <c:v>42372</c:v>
                </c:pt>
                <c:pt idx="18996">
                  <c:v>42373</c:v>
                </c:pt>
                <c:pt idx="18997">
                  <c:v>42374</c:v>
                </c:pt>
                <c:pt idx="18998">
                  <c:v>42375</c:v>
                </c:pt>
                <c:pt idx="18999">
                  <c:v>42376</c:v>
                </c:pt>
                <c:pt idx="19000">
                  <c:v>42377</c:v>
                </c:pt>
                <c:pt idx="19001">
                  <c:v>42378</c:v>
                </c:pt>
                <c:pt idx="19002">
                  <c:v>42379</c:v>
                </c:pt>
                <c:pt idx="19003">
                  <c:v>42380</c:v>
                </c:pt>
                <c:pt idx="19004">
                  <c:v>42381</c:v>
                </c:pt>
                <c:pt idx="19005">
                  <c:v>42382</c:v>
                </c:pt>
                <c:pt idx="19006">
                  <c:v>42383</c:v>
                </c:pt>
                <c:pt idx="19007">
                  <c:v>42384</c:v>
                </c:pt>
                <c:pt idx="19008">
                  <c:v>42385</c:v>
                </c:pt>
                <c:pt idx="19009">
                  <c:v>42386</c:v>
                </c:pt>
                <c:pt idx="19010">
                  <c:v>42387</c:v>
                </c:pt>
                <c:pt idx="19011">
                  <c:v>42388</c:v>
                </c:pt>
                <c:pt idx="19012">
                  <c:v>42389</c:v>
                </c:pt>
                <c:pt idx="19013">
                  <c:v>42390</c:v>
                </c:pt>
                <c:pt idx="19014">
                  <c:v>42391</c:v>
                </c:pt>
                <c:pt idx="19015">
                  <c:v>42392</c:v>
                </c:pt>
                <c:pt idx="19016">
                  <c:v>42393</c:v>
                </c:pt>
                <c:pt idx="19017">
                  <c:v>42394</c:v>
                </c:pt>
                <c:pt idx="19018">
                  <c:v>42395</c:v>
                </c:pt>
                <c:pt idx="19019">
                  <c:v>42396</c:v>
                </c:pt>
                <c:pt idx="19020">
                  <c:v>42397</c:v>
                </c:pt>
                <c:pt idx="19021">
                  <c:v>42398</c:v>
                </c:pt>
                <c:pt idx="19022">
                  <c:v>42399</c:v>
                </c:pt>
                <c:pt idx="19023">
                  <c:v>42400</c:v>
                </c:pt>
                <c:pt idx="19024">
                  <c:v>42401</c:v>
                </c:pt>
                <c:pt idx="19025">
                  <c:v>42402</c:v>
                </c:pt>
                <c:pt idx="19026">
                  <c:v>42403</c:v>
                </c:pt>
                <c:pt idx="19027">
                  <c:v>42404</c:v>
                </c:pt>
                <c:pt idx="19028">
                  <c:v>42405</c:v>
                </c:pt>
                <c:pt idx="19029">
                  <c:v>42406</c:v>
                </c:pt>
                <c:pt idx="19030">
                  <c:v>42407</c:v>
                </c:pt>
                <c:pt idx="19031">
                  <c:v>42408</c:v>
                </c:pt>
                <c:pt idx="19032">
                  <c:v>42409</c:v>
                </c:pt>
                <c:pt idx="19033">
                  <c:v>42410</c:v>
                </c:pt>
                <c:pt idx="19034">
                  <c:v>42411</c:v>
                </c:pt>
                <c:pt idx="19035">
                  <c:v>42412</c:v>
                </c:pt>
                <c:pt idx="19036">
                  <c:v>42413</c:v>
                </c:pt>
                <c:pt idx="19037">
                  <c:v>42414</c:v>
                </c:pt>
                <c:pt idx="19038">
                  <c:v>42415</c:v>
                </c:pt>
                <c:pt idx="19039">
                  <c:v>42416</c:v>
                </c:pt>
                <c:pt idx="19040">
                  <c:v>42417</c:v>
                </c:pt>
                <c:pt idx="19041">
                  <c:v>42418</c:v>
                </c:pt>
                <c:pt idx="19042">
                  <c:v>42419</c:v>
                </c:pt>
                <c:pt idx="19043">
                  <c:v>42420</c:v>
                </c:pt>
                <c:pt idx="19044">
                  <c:v>42421</c:v>
                </c:pt>
                <c:pt idx="19045">
                  <c:v>42422</c:v>
                </c:pt>
                <c:pt idx="19046">
                  <c:v>42423</c:v>
                </c:pt>
                <c:pt idx="19047">
                  <c:v>42424</c:v>
                </c:pt>
                <c:pt idx="19048">
                  <c:v>42425</c:v>
                </c:pt>
                <c:pt idx="19049">
                  <c:v>42426</c:v>
                </c:pt>
                <c:pt idx="19050">
                  <c:v>42427</c:v>
                </c:pt>
                <c:pt idx="19051">
                  <c:v>42428</c:v>
                </c:pt>
                <c:pt idx="19052">
                  <c:v>42429</c:v>
                </c:pt>
                <c:pt idx="19053">
                  <c:v>42430</c:v>
                </c:pt>
                <c:pt idx="19054">
                  <c:v>42431</c:v>
                </c:pt>
                <c:pt idx="19055">
                  <c:v>42432</c:v>
                </c:pt>
                <c:pt idx="19056">
                  <c:v>42433</c:v>
                </c:pt>
                <c:pt idx="19057">
                  <c:v>42434</c:v>
                </c:pt>
                <c:pt idx="19058">
                  <c:v>42435</c:v>
                </c:pt>
                <c:pt idx="19059">
                  <c:v>42436</c:v>
                </c:pt>
                <c:pt idx="19060">
                  <c:v>42437</c:v>
                </c:pt>
                <c:pt idx="19061">
                  <c:v>42438</c:v>
                </c:pt>
                <c:pt idx="19062">
                  <c:v>42439</c:v>
                </c:pt>
                <c:pt idx="19063">
                  <c:v>42440</c:v>
                </c:pt>
                <c:pt idx="19064">
                  <c:v>42441</c:v>
                </c:pt>
                <c:pt idx="19065">
                  <c:v>42442</c:v>
                </c:pt>
                <c:pt idx="19066">
                  <c:v>42443</c:v>
                </c:pt>
                <c:pt idx="19067">
                  <c:v>42444</c:v>
                </c:pt>
                <c:pt idx="19068">
                  <c:v>42445</c:v>
                </c:pt>
                <c:pt idx="19069">
                  <c:v>42446</c:v>
                </c:pt>
                <c:pt idx="19070">
                  <c:v>42447</c:v>
                </c:pt>
                <c:pt idx="19071">
                  <c:v>42448</c:v>
                </c:pt>
                <c:pt idx="19072">
                  <c:v>42449</c:v>
                </c:pt>
                <c:pt idx="19073">
                  <c:v>42450</c:v>
                </c:pt>
                <c:pt idx="19074">
                  <c:v>42451</c:v>
                </c:pt>
                <c:pt idx="19075">
                  <c:v>42452</c:v>
                </c:pt>
                <c:pt idx="19076">
                  <c:v>42453</c:v>
                </c:pt>
                <c:pt idx="19077">
                  <c:v>42454</c:v>
                </c:pt>
                <c:pt idx="19078">
                  <c:v>42455</c:v>
                </c:pt>
                <c:pt idx="19079">
                  <c:v>42456</c:v>
                </c:pt>
                <c:pt idx="19080">
                  <c:v>42457</c:v>
                </c:pt>
                <c:pt idx="19081">
                  <c:v>42458</c:v>
                </c:pt>
                <c:pt idx="19082">
                  <c:v>42459</c:v>
                </c:pt>
                <c:pt idx="19083">
                  <c:v>42460</c:v>
                </c:pt>
                <c:pt idx="19084">
                  <c:v>42461</c:v>
                </c:pt>
                <c:pt idx="19085">
                  <c:v>42462</c:v>
                </c:pt>
                <c:pt idx="19086">
                  <c:v>42463</c:v>
                </c:pt>
                <c:pt idx="19087">
                  <c:v>42464</c:v>
                </c:pt>
                <c:pt idx="19088">
                  <c:v>42465</c:v>
                </c:pt>
                <c:pt idx="19089">
                  <c:v>42466</c:v>
                </c:pt>
                <c:pt idx="19090">
                  <c:v>42467</c:v>
                </c:pt>
                <c:pt idx="19091">
                  <c:v>42468</c:v>
                </c:pt>
                <c:pt idx="19092">
                  <c:v>42469</c:v>
                </c:pt>
                <c:pt idx="19093">
                  <c:v>42470</c:v>
                </c:pt>
                <c:pt idx="19094">
                  <c:v>42471</c:v>
                </c:pt>
                <c:pt idx="19095">
                  <c:v>42472</c:v>
                </c:pt>
                <c:pt idx="19096">
                  <c:v>42473</c:v>
                </c:pt>
                <c:pt idx="19097">
                  <c:v>42474</c:v>
                </c:pt>
                <c:pt idx="19098">
                  <c:v>42475</c:v>
                </c:pt>
                <c:pt idx="19099">
                  <c:v>42476</c:v>
                </c:pt>
                <c:pt idx="19100">
                  <c:v>42477</c:v>
                </c:pt>
                <c:pt idx="19101">
                  <c:v>42478</c:v>
                </c:pt>
                <c:pt idx="19102">
                  <c:v>42479</c:v>
                </c:pt>
                <c:pt idx="19103">
                  <c:v>42480</c:v>
                </c:pt>
                <c:pt idx="19104">
                  <c:v>42481</c:v>
                </c:pt>
                <c:pt idx="19105">
                  <c:v>42482</c:v>
                </c:pt>
                <c:pt idx="19106">
                  <c:v>42483</c:v>
                </c:pt>
                <c:pt idx="19107">
                  <c:v>42484</c:v>
                </c:pt>
                <c:pt idx="19108">
                  <c:v>42485</c:v>
                </c:pt>
                <c:pt idx="19109">
                  <c:v>42486</c:v>
                </c:pt>
                <c:pt idx="19110">
                  <c:v>42487</c:v>
                </c:pt>
                <c:pt idx="19111">
                  <c:v>42488</c:v>
                </c:pt>
                <c:pt idx="19112">
                  <c:v>42489</c:v>
                </c:pt>
                <c:pt idx="19113">
                  <c:v>42490</c:v>
                </c:pt>
                <c:pt idx="19114">
                  <c:v>42491</c:v>
                </c:pt>
                <c:pt idx="19115">
                  <c:v>42492</c:v>
                </c:pt>
                <c:pt idx="19116">
                  <c:v>42493</c:v>
                </c:pt>
                <c:pt idx="19117">
                  <c:v>42494</c:v>
                </c:pt>
                <c:pt idx="19118">
                  <c:v>42495</c:v>
                </c:pt>
                <c:pt idx="19119">
                  <c:v>42496</c:v>
                </c:pt>
                <c:pt idx="19120">
                  <c:v>42497</c:v>
                </c:pt>
                <c:pt idx="19121">
                  <c:v>42498</c:v>
                </c:pt>
                <c:pt idx="19122">
                  <c:v>42499</c:v>
                </c:pt>
                <c:pt idx="19123">
                  <c:v>42500</c:v>
                </c:pt>
                <c:pt idx="19124">
                  <c:v>42501</c:v>
                </c:pt>
                <c:pt idx="19125">
                  <c:v>42502</c:v>
                </c:pt>
                <c:pt idx="19126">
                  <c:v>42503</c:v>
                </c:pt>
                <c:pt idx="19127">
                  <c:v>42504</c:v>
                </c:pt>
                <c:pt idx="19128">
                  <c:v>42505</c:v>
                </c:pt>
                <c:pt idx="19129">
                  <c:v>42506</c:v>
                </c:pt>
                <c:pt idx="19130">
                  <c:v>42507</c:v>
                </c:pt>
                <c:pt idx="19131">
                  <c:v>42508</c:v>
                </c:pt>
                <c:pt idx="19132">
                  <c:v>42509</c:v>
                </c:pt>
                <c:pt idx="19133">
                  <c:v>42510</c:v>
                </c:pt>
                <c:pt idx="19134">
                  <c:v>42511</c:v>
                </c:pt>
                <c:pt idx="19135">
                  <c:v>42512</c:v>
                </c:pt>
                <c:pt idx="19136">
                  <c:v>42513</c:v>
                </c:pt>
                <c:pt idx="19137">
                  <c:v>42514</c:v>
                </c:pt>
                <c:pt idx="19138">
                  <c:v>42515</c:v>
                </c:pt>
                <c:pt idx="19139">
                  <c:v>42516</c:v>
                </c:pt>
                <c:pt idx="19140">
                  <c:v>42517</c:v>
                </c:pt>
                <c:pt idx="19141">
                  <c:v>42518</c:v>
                </c:pt>
                <c:pt idx="19142">
                  <c:v>42519</c:v>
                </c:pt>
                <c:pt idx="19143">
                  <c:v>42520</c:v>
                </c:pt>
                <c:pt idx="19144">
                  <c:v>42521</c:v>
                </c:pt>
                <c:pt idx="19145">
                  <c:v>42522</c:v>
                </c:pt>
                <c:pt idx="19146">
                  <c:v>42523</c:v>
                </c:pt>
                <c:pt idx="19147">
                  <c:v>42524</c:v>
                </c:pt>
                <c:pt idx="19148">
                  <c:v>42525</c:v>
                </c:pt>
                <c:pt idx="19149">
                  <c:v>42526</c:v>
                </c:pt>
                <c:pt idx="19150">
                  <c:v>42527</c:v>
                </c:pt>
                <c:pt idx="19151">
                  <c:v>42528</c:v>
                </c:pt>
                <c:pt idx="19152">
                  <c:v>42529</c:v>
                </c:pt>
                <c:pt idx="19153">
                  <c:v>42530</c:v>
                </c:pt>
                <c:pt idx="19154">
                  <c:v>42531</c:v>
                </c:pt>
                <c:pt idx="19155">
                  <c:v>42532</c:v>
                </c:pt>
                <c:pt idx="19156">
                  <c:v>42533</c:v>
                </c:pt>
                <c:pt idx="19157">
                  <c:v>42534</c:v>
                </c:pt>
                <c:pt idx="19158">
                  <c:v>42535</c:v>
                </c:pt>
                <c:pt idx="19159">
                  <c:v>42536</c:v>
                </c:pt>
                <c:pt idx="19160">
                  <c:v>42537</c:v>
                </c:pt>
                <c:pt idx="19161">
                  <c:v>42538</c:v>
                </c:pt>
                <c:pt idx="19162">
                  <c:v>42539</c:v>
                </c:pt>
                <c:pt idx="19163">
                  <c:v>42540</c:v>
                </c:pt>
                <c:pt idx="19164">
                  <c:v>42541</c:v>
                </c:pt>
                <c:pt idx="19165">
                  <c:v>42542</c:v>
                </c:pt>
                <c:pt idx="19166">
                  <c:v>42543</c:v>
                </c:pt>
                <c:pt idx="19167">
                  <c:v>42544</c:v>
                </c:pt>
                <c:pt idx="19168">
                  <c:v>42545</c:v>
                </c:pt>
                <c:pt idx="19169">
                  <c:v>42546</c:v>
                </c:pt>
                <c:pt idx="19170">
                  <c:v>42547</c:v>
                </c:pt>
                <c:pt idx="19171">
                  <c:v>42548</c:v>
                </c:pt>
                <c:pt idx="19172">
                  <c:v>42549</c:v>
                </c:pt>
                <c:pt idx="19173">
                  <c:v>42550</c:v>
                </c:pt>
                <c:pt idx="19174">
                  <c:v>42551</c:v>
                </c:pt>
                <c:pt idx="19175">
                  <c:v>42552</c:v>
                </c:pt>
                <c:pt idx="19176">
                  <c:v>42553</c:v>
                </c:pt>
                <c:pt idx="19177">
                  <c:v>42554</c:v>
                </c:pt>
                <c:pt idx="19178">
                  <c:v>42555</c:v>
                </c:pt>
                <c:pt idx="19179">
                  <c:v>42556</c:v>
                </c:pt>
                <c:pt idx="19180">
                  <c:v>42557</c:v>
                </c:pt>
                <c:pt idx="19181">
                  <c:v>42558</c:v>
                </c:pt>
                <c:pt idx="19182">
                  <c:v>42559</c:v>
                </c:pt>
                <c:pt idx="19183">
                  <c:v>42560</c:v>
                </c:pt>
                <c:pt idx="19184">
                  <c:v>42561</c:v>
                </c:pt>
                <c:pt idx="19185">
                  <c:v>42562</c:v>
                </c:pt>
                <c:pt idx="19186">
                  <c:v>42563</c:v>
                </c:pt>
                <c:pt idx="19187">
                  <c:v>42564</c:v>
                </c:pt>
                <c:pt idx="19188">
                  <c:v>42565</c:v>
                </c:pt>
                <c:pt idx="19189">
                  <c:v>42566</c:v>
                </c:pt>
                <c:pt idx="19190">
                  <c:v>42567</c:v>
                </c:pt>
                <c:pt idx="19191">
                  <c:v>42568</c:v>
                </c:pt>
                <c:pt idx="19192">
                  <c:v>42569</c:v>
                </c:pt>
                <c:pt idx="19193">
                  <c:v>42570</c:v>
                </c:pt>
                <c:pt idx="19194">
                  <c:v>42571</c:v>
                </c:pt>
                <c:pt idx="19195">
                  <c:v>42572</c:v>
                </c:pt>
                <c:pt idx="19196">
                  <c:v>42573</c:v>
                </c:pt>
                <c:pt idx="19197">
                  <c:v>42574</c:v>
                </c:pt>
                <c:pt idx="19198">
                  <c:v>42575</c:v>
                </c:pt>
                <c:pt idx="19199">
                  <c:v>42576</c:v>
                </c:pt>
                <c:pt idx="19200">
                  <c:v>42577</c:v>
                </c:pt>
                <c:pt idx="19201">
                  <c:v>42578</c:v>
                </c:pt>
                <c:pt idx="19202">
                  <c:v>42579</c:v>
                </c:pt>
                <c:pt idx="19203">
                  <c:v>42580</c:v>
                </c:pt>
                <c:pt idx="19204">
                  <c:v>42581</c:v>
                </c:pt>
                <c:pt idx="19205">
                  <c:v>42582</c:v>
                </c:pt>
                <c:pt idx="19206">
                  <c:v>42583</c:v>
                </c:pt>
                <c:pt idx="19207">
                  <c:v>42584</c:v>
                </c:pt>
                <c:pt idx="19208">
                  <c:v>42585</c:v>
                </c:pt>
                <c:pt idx="19209">
                  <c:v>42586</c:v>
                </c:pt>
                <c:pt idx="19210">
                  <c:v>42587</c:v>
                </c:pt>
                <c:pt idx="19211">
                  <c:v>42588</c:v>
                </c:pt>
                <c:pt idx="19212">
                  <c:v>42589</c:v>
                </c:pt>
                <c:pt idx="19213">
                  <c:v>42590</c:v>
                </c:pt>
                <c:pt idx="19214">
                  <c:v>42591</c:v>
                </c:pt>
                <c:pt idx="19215">
                  <c:v>42592</c:v>
                </c:pt>
                <c:pt idx="19216">
                  <c:v>42593</c:v>
                </c:pt>
                <c:pt idx="19217">
                  <c:v>42594</c:v>
                </c:pt>
                <c:pt idx="19218">
                  <c:v>42595</c:v>
                </c:pt>
                <c:pt idx="19219">
                  <c:v>42596</c:v>
                </c:pt>
                <c:pt idx="19220">
                  <c:v>42597</c:v>
                </c:pt>
                <c:pt idx="19221">
                  <c:v>42598</c:v>
                </c:pt>
                <c:pt idx="19222">
                  <c:v>42599</c:v>
                </c:pt>
                <c:pt idx="19223">
                  <c:v>42600</c:v>
                </c:pt>
                <c:pt idx="19224">
                  <c:v>42601</c:v>
                </c:pt>
                <c:pt idx="19225">
                  <c:v>42602</c:v>
                </c:pt>
                <c:pt idx="19226">
                  <c:v>42603</c:v>
                </c:pt>
                <c:pt idx="19227">
                  <c:v>42604</c:v>
                </c:pt>
                <c:pt idx="19228">
                  <c:v>42605</c:v>
                </c:pt>
                <c:pt idx="19229">
                  <c:v>42606</c:v>
                </c:pt>
                <c:pt idx="19230">
                  <c:v>42607</c:v>
                </c:pt>
                <c:pt idx="19231">
                  <c:v>42608</c:v>
                </c:pt>
                <c:pt idx="19232">
                  <c:v>42609</c:v>
                </c:pt>
                <c:pt idx="19233">
                  <c:v>42610</c:v>
                </c:pt>
                <c:pt idx="19234">
                  <c:v>42611</c:v>
                </c:pt>
                <c:pt idx="19235">
                  <c:v>42612</c:v>
                </c:pt>
                <c:pt idx="19236">
                  <c:v>42613</c:v>
                </c:pt>
                <c:pt idx="19237">
                  <c:v>42614</c:v>
                </c:pt>
                <c:pt idx="19238">
                  <c:v>42615</c:v>
                </c:pt>
                <c:pt idx="19239">
                  <c:v>42616</c:v>
                </c:pt>
                <c:pt idx="19240">
                  <c:v>42617</c:v>
                </c:pt>
                <c:pt idx="19241">
                  <c:v>42618</c:v>
                </c:pt>
                <c:pt idx="19242">
                  <c:v>42619</c:v>
                </c:pt>
                <c:pt idx="19243">
                  <c:v>42620</c:v>
                </c:pt>
                <c:pt idx="19244">
                  <c:v>42621</c:v>
                </c:pt>
                <c:pt idx="19245">
                  <c:v>42622</c:v>
                </c:pt>
                <c:pt idx="19246">
                  <c:v>42623</c:v>
                </c:pt>
                <c:pt idx="19247">
                  <c:v>42624</c:v>
                </c:pt>
                <c:pt idx="19248">
                  <c:v>42625</c:v>
                </c:pt>
                <c:pt idx="19249">
                  <c:v>42626</c:v>
                </c:pt>
                <c:pt idx="19250">
                  <c:v>42627</c:v>
                </c:pt>
                <c:pt idx="19251">
                  <c:v>42628</c:v>
                </c:pt>
                <c:pt idx="19252">
                  <c:v>42629</c:v>
                </c:pt>
                <c:pt idx="19253">
                  <c:v>42630</c:v>
                </c:pt>
                <c:pt idx="19254">
                  <c:v>42631</c:v>
                </c:pt>
                <c:pt idx="19255">
                  <c:v>42632</c:v>
                </c:pt>
                <c:pt idx="19256">
                  <c:v>42633</c:v>
                </c:pt>
                <c:pt idx="19257">
                  <c:v>42634</c:v>
                </c:pt>
                <c:pt idx="19258">
                  <c:v>42635</c:v>
                </c:pt>
                <c:pt idx="19259">
                  <c:v>42636</c:v>
                </c:pt>
                <c:pt idx="19260">
                  <c:v>42637</c:v>
                </c:pt>
                <c:pt idx="19261">
                  <c:v>42638</c:v>
                </c:pt>
                <c:pt idx="19262">
                  <c:v>42639</c:v>
                </c:pt>
                <c:pt idx="19263">
                  <c:v>42640</c:v>
                </c:pt>
                <c:pt idx="19264">
                  <c:v>42641</c:v>
                </c:pt>
                <c:pt idx="19265">
                  <c:v>42642</c:v>
                </c:pt>
                <c:pt idx="19266">
                  <c:v>42643</c:v>
                </c:pt>
                <c:pt idx="19267">
                  <c:v>42644</c:v>
                </c:pt>
                <c:pt idx="19268">
                  <c:v>42645</c:v>
                </c:pt>
                <c:pt idx="19269">
                  <c:v>42646</c:v>
                </c:pt>
                <c:pt idx="19270">
                  <c:v>42647</c:v>
                </c:pt>
                <c:pt idx="19271">
                  <c:v>42648</c:v>
                </c:pt>
                <c:pt idx="19272">
                  <c:v>42649</c:v>
                </c:pt>
                <c:pt idx="19273">
                  <c:v>42650</c:v>
                </c:pt>
                <c:pt idx="19274">
                  <c:v>42651</c:v>
                </c:pt>
                <c:pt idx="19275">
                  <c:v>42652</c:v>
                </c:pt>
                <c:pt idx="19276">
                  <c:v>42653</c:v>
                </c:pt>
                <c:pt idx="19277">
                  <c:v>42654</c:v>
                </c:pt>
                <c:pt idx="19278">
                  <c:v>42655</c:v>
                </c:pt>
                <c:pt idx="19279">
                  <c:v>42656</c:v>
                </c:pt>
                <c:pt idx="19280">
                  <c:v>42657</c:v>
                </c:pt>
                <c:pt idx="19281">
                  <c:v>42658</c:v>
                </c:pt>
                <c:pt idx="19282">
                  <c:v>42659</c:v>
                </c:pt>
                <c:pt idx="19283">
                  <c:v>42660</c:v>
                </c:pt>
                <c:pt idx="19284">
                  <c:v>42661</c:v>
                </c:pt>
                <c:pt idx="19285">
                  <c:v>42662</c:v>
                </c:pt>
                <c:pt idx="19286">
                  <c:v>42663</c:v>
                </c:pt>
                <c:pt idx="19287">
                  <c:v>42664</c:v>
                </c:pt>
                <c:pt idx="19288">
                  <c:v>42665</c:v>
                </c:pt>
                <c:pt idx="19289">
                  <c:v>42666</c:v>
                </c:pt>
                <c:pt idx="19290">
                  <c:v>42667</c:v>
                </c:pt>
                <c:pt idx="19291">
                  <c:v>42668</c:v>
                </c:pt>
                <c:pt idx="19292">
                  <c:v>42669</c:v>
                </c:pt>
                <c:pt idx="19293">
                  <c:v>42670</c:v>
                </c:pt>
                <c:pt idx="19294">
                  <c:v>42671</c:v>
                </c:pt>
                <c:pt idx="19295">
                  <c:v>42672</c:v>
                </c:pt>
                <c:pt idx="19296">
                  <c:v>42673</c:v>
                </c:pt>
                <c:pt idx="19297">
                  <c:v>42674</c:v>
                </c:pt>
                <c:pt idx="19298">
                  <c:v>42675</c:v>
                </c:pt>
                <c:pt idx="19299">
                  <c:v>42676</c:v>
                </c:pt>
                <c:pt idx="19300">
                  <c:v>42677</c:v>
                </c:pt>
                <c:pt idx="19301">
                  <c:v>42678</c:v>
                </c:pt>
                <c:pt idx="19302">
                  <c:v>42679</c:v>
                </c:pt>
                <c:pt idx="19303">
                  <c:v>42680</c:v>
                </c:pt>
                <c:pt idx="19304">
                  <c:v>42681</c:v>
                </c:pt>
                <c:pt idx="19305">
                  <c:v>42682</c:v>
                </c:pt>
                <c:pt idx="19306">
                  <c:v>42683</c:v>
                </c:pt>
                <c:pt idx="19307">
                  <c:v>42684</c:v>
                </c:pt>
                <c:pt idx="19308">
                  <c:v>42685</c:v>
                </c:pt>
                <c:pt idx="19309">
                  <c:v>42686</c:v>
                </c:pt>
                <c:pt idx="19310">
                  <c:v>42687</c:v>
                </c:pt>
                <c:pt idx="19311">
                  <c:v>42688</c:v>
                </c:pt>
                <c:pt idx="19312">
                  <c:v>42689</c:v>
                </c:pt>
                <c:pt idx="19313">
                  <c:v>42690</c:v>
                </c:pt>
                <c:pt idx="19314">
                  <c:v>42691</c:v>
                </c:pt>
                <c:pt idx="19315">
                  <c:v>42692</c:v>
                </c:pt>
                <c:pt idx="19316">
                  <c:v>42693</c:v>
                </c:pt>
                <c:pt idx="19317">
                  <c:v>42694</c:v>
                </c:pt>
                <c:pt idx="19318">
                  <c:v>42695</c:v>
                </c:pt>
                <c:pt idx="19319">
                  <c:v>42696</c:v>
                </c:pt>
                <c:pt idx="19320">
                  <c:v>42697</c:v>
                </c:pt>
                <c:pt idx="19321">
                  <c:v>42698</c:v>
                </c:pt>
                <c:pt idx="19322">
                  <c:v>42699</c:v>
                </c:pt>
                <c:pt idx="19323">
                  <c:v>42700</c:v>
                </c:pt>
                <c:pt idx="19324">
                  <c:v>42701</c:v>
                </c:pt>
                <c:pt idx="19325">
                  <c:v>42702</c:v>
                </c:pt>
                <c:pt idx="19326">
                  <c:v>42703</c:v>
                </c:pt>
                <c:pt idx="19327">
                  <c:v>42704</c:v>
                </c:pt>
                <c:pt idx="19328">
                  <c:v>42705</c:v>
                </c:pt>
                <c:pt idx="19329">
                  <c:v>42706</c:v>
                </c:pt>
                <c:pt idx="19330">
                  <c:v>42707</c:v>
                </c:pt>
                <c:pt idx="19331">
                  <c:v>42708</c:v>
                </c:pt>
                <c:pt idx="19332">
                  <c:v>42709</c:v>
                </c:pt>
                <c:pt idx="19333">
                  <c:v>42710</c:v>
                </c:pt>
                <c:pt idx="19334">
                  <c:v>42711</c:v>
                </c:pt>
                <c:pt idx="19335">
                  <c:v>42712</c:v>
                </c:pt>
                <c:pt idx="19336">
                  <c:v>42713</c:v>
                </c:pt>
                <c:pt idx="19337">
                  <c:v>42714</c:v>
                </c:pt>
                <c:pt idx="19338">
                  <c:v>42715</c:v>
                </c:pt>
                <c:pt idx="19339">
                  <c:v>42716</c:v>
                </c:pt>
                <c:pt idx="19340">
                  <c:v>42717</c:v>
                </c:pt>
                <c:pt idx="19341">
                  <c:v>42718</c:v>
                </c:pt>
                <c:pt idx="19342">
                  <c:v>42719</c:v>
                </c:pt>
                <c:pt idx="19343">
                  <c:v>42720</c:v>
                </c:pt>
                <c:pt idx="19344">
                  <c:v>42721</c:v>
                </c:pt>
                <c:pt idx="19345">
                  <c:v>42722</c:v>
                </c:pt>
                <c:pt idx="19346">
                  <c:v>42723</c:v>
                </c:pt>
                <c:pt idx="19347">
                  <c:v>42724</c:v>
                </c:pt>
                <c:pt idx="19348">
                  <c:v>42725</c:v>
                </c:pt>
                <c:pt idx="19349">
                  <c:v>42726</c:v>
                </c:pt>
                <c:pt idx="19350">
                  <c:v>42727</c:v>
                </c:pt>
                <c:pt idx="19351">
                  <c:v>42728</c:v>
                </c:pt>
                <c:pt idx="19352">
                  <c:v>42729</c:v>
                </c:pt>
                <c:pt idx="19353">
                  <c:v>42730</c:v>
                </c:pt>
                <c:pt idx="19354">
                  <c:v>42731</c:v>
                </c:pt>
                <c:pt idx="19355">
                  <c:v>42732</c:v>
                </c:pt>
                <c:pt idx="19356">
                  <c:v>42733</c:v>
                </c:pt>
                <c:pt idx="19357">
                  <c:v>42734</c:v>
                </c:pt>
                <c:pt idx="19358">
                  <c:v>42735</c:v>
                </c:pt>
                <c:pt idx="19359">
                  <c:v>42736</c:v>
                </c:pt>
                <c:pt idx="19360">
                  <c:v>42737</c:v>
                </c:pt>
                <c:pt idx="19361">
                  <c:v>42738</c:v>
                </c:pt>
                <c:pt idx="19362">
                  <c:v>42739</c:v>
                </c:pt>
                <c:pt idx="19363">
                  <c:v>42740</c:v>
                </c:pt>
                <c:pt idx="19364">
                  <c:v>42741</c:v>
                </c:pt>
                <c:pt idx="19365">
                  <c:v>42742</c:v>
                </c:pt>
                <c:pt idx="19366">
                  <c:v>42743</c:v>
                </c:pt>
                <c:pt idx="19367">
                  <c:v>42744</c:v>
                </c:pt>
                <c:pt idx="19368">
                  <c:v>42745</c:v>
                </c:pt>
                <c:pt idx="19369">
                  <c:v>42746</c:v>
                </c:pt>
                <c:pt idx="19370">
                  <c:v>42747</c:v>
                </c:pt>
                <c:pt idx="19371">
                  <c:v>42748</c:v>
                </c:pt>
                <c:pt idx="19372">
                  <c:v>42749</c:v>
                </c:pt>
                <c:pt idx="19373">
                  <c:v>42750</c:v>
                </c:pt>
                <c:pt idx="19374">
                  <c:v>42751</c:v>
                </c:pt>
                <c:pt idx="19375">
                  <c:v>42752</c:v>
                </c:pt>
                <c:pt idx="19376">
                  <c:v>42753</c:v>
                </c:pt>
                <c:pt idx="19377">
                  <c:v>42754</c:v>
                </c:pt>
                <c:pt idx="19378">
                  <c:v>42755</c:v>
                </c:pt>
                <c:pt idx="19379">
                  <c:v>42756</c:v>
                </c:pt>
                <c:pt idx="19380">
                  <c:v>42757</c:v>
                </c:pt>
                <c:pt idx="19381">
                  <c:v>42758</c:v>
                </c:pt>
                <c:pt idx="19382">
                  <c:v>42759</c:v>
                </c:pt>
                <c:pt idx="19383">
                  <c:v>42760</c:v>
                </c:pt>
                <c:pt idx="19384">
                  <c:v>42761</c:v>
                </c:pt>
                <c:pt idx="19385">
                  <c:v>42762</c:v>
                </c:pt>
                <c:pt idx="19386">
                  <c:v>42763</c:v>
                </c:pt>
                <c:pt idx="19387">
                  <c:v>42764</c:v>
                </c:pt>
                <c:pt idx="19388">
                  <c:v>42765</c:v>
                </c:pt>
                <c:pt idx="19389">
                  <c:v>42766</c:v>
                </c:pt>
                <c:pt idx="19390">
                  <c:v>42767</c:v>
                </c:pt>
                <c:pt idx="19391">
                  <c:v>42768</c:v>
                </c:pt>
                <c:pt idx="19392">
                  <c:v>42769</c:v>
                </c:pt>
                <c:pt idx="19393">
                  <c:v>42770</c:v>
                </c:pt>
                <c:pt idx="19394">
                  <c:v>42771</c:v>
                </c:pt>
                <c:pt idx="19395">
                  <c:v>42772</c:v>
                </c:pt>
                <c:pt idx="19396">
                  <c:v>42773</c:v>
                </c:pt>
                <c:pt idx="19397">
                  <c:v>42774</c:v>
                </c:pt>
                <c:pt idx="19398">
                  <c:v>42775</c:v>
                </c:pt>
                <c:pt idx="19399">
                  <c:v>42776</c:v>
                </c:pt>
                <c:pt idx="19400">
                  <c:v>42777</c:v>
                </c:pt>
                <c:pt idx="19401">
                  <c:v>42778</c:v>
                </c:pt>
                <c:pt idx="19402">
                  <c:v>42779</c:v>
                </c:pt>
                <c:pt idx="19403">
                  <c:v>42780</c:v>
                </c:pt>
                <c:pt idx="19404">
                  <c:v>42781</c:v>
                </c:pt>
                <c:pt idx="19405">
                  <c:v>42782</c:v>
                </c:pt>
                <c:pt idx="19406">
                  <c:v>42783</c:v>
                </c:pt>
                <c:pt idx="19407">
                  <c:v>42784</c:v>
                </c:pt>
                <c:pt idx="19408">
                  <c:v>42785</c:v>
                </c:pt>
                <c:pt idx="19409">
                  <c:v>42786</c:v>
                </c:pt>
                <c:pt idx="19410">
                  <c:v>42787</c:v>
                </c:pt>
                <c:pt idx="19411">
                  <c:v>42788</c:v>
                </c:pt>
                <c:pt idx="19412">
                  <c:v>42789</c:v>
                </c:pt>
                <c:pt idx="19413">
                  <c:v>42790</c:v>
                </c:pt>
                <c:pt idx="19414">
                  <c:v>42791</c:v>
                </c:pt>
                <c:pt idx="19415">
                  <c:v>42792</c:v>
                </c:pt>
                <c:pt idx="19416">
                  <c:v>42793</c:v>
                </c:pt>
                <c:pt idx="19417">
                  <c:v>42794</c:v>
                </c:pt>
                <c:pt idx="19418">
                  <c:v>42795</c:v>
                </c:pt>
                <c:pt idx="19419">
                  <c:v>42796</c:v>
                </c:pt>
                <c:pt idx="19420">
                  <c:v>42797</c:v>
                </c:pt>
                <c:pt idx="19421">
                  <c:v>42798</c:v>
                </c:pt>
                <c:pt idx="19422">
                  <c:v>42799</c:v>
                </c:pt>
                <c:pt idx="19423">
                  <c:v>42800</c:v>
                </c:pt>
                <c:pt idx="19424">
                  <c:v>42801</c:v>
                </c:pt>
                <c:pt idx="19425">
                  <c:v>42802</c:v>
                </c:pt>
                <c:pt idx="19426">
                  <c:v>42803</c:v>
                </c:pt>
                <c:pt idx="19427">
                  <c:v>42804</c:v>
                </c:pt>
                <c:pt idx="19428">
                  <c:v>42805</c:v>
                </c:pt>
                <c:pt idx="19429">
                  <c:v>42806</c:v>
                </c:pt>
                <c:pt idx="19430">
                  <c:v>42807</c:v>
                </c:pt>
                <c:pt idx="19431">
                  <c:v>42808</c:v>
                </c:pt>
                <c:pt idx="19432">
                  <c:v>42809</c:v>
                </c:pt>
                <c:pt idx="19433">
                  <c:v>42810</c:v>
                </c:pt>
                <c:pt idx="19434">
                  <c:v>42811</c:v>
                </c:pt>
                <c:pt idx="19435">
                  <c:v>42812</c:v>
                </c:pt>
                <c:pt idx="19436">
                  <c:v>42813</c:v>
                </c:pt>
                <c:pt idx="19437">
                  <c:v>42814</c:v>
                </c:pt>
                <c:pt idx="19438">
                  <c:v>42815</c:v>
                </c:pt>
                <c:pt idx="19439">
                  <c:v>42816</c:v>
                </c:pt>
                <c:pt idx="19440">
                  <c:v>42817</c:v>
                </c:pt>
                <c:pt idx="19441">
                  <c:v>42818</c:v>
                </c:pt>
                <c:pt idx="19442">
                  <c:v>42819</c:v>
                </c:pt>
                <c:pt idx="19443">
                  <c:v>42820</c:v>
                </c:pt>
                <c:pt idx="19444">
                  <c:v>42821</c:v>
                </c:pt>
                <c:pt idx="19445">
                  <c:v>42822</c:v>
                </c:pt>
                <c:pt idx="19446">
                  <c:v>42823</c:v>
                </c:pt>
                <c:pt idx="19447">
                  <c:v>42824</c:v>
                </c:pt>
                <c:pt idx="19448">
                  <c:v>42825</c:v>
                </c:pt>
                <c:pt idx="19449">
                  <c:v>42826</c:v>
                </c:pt>
                <c:pt idx="19450">
                  <c:v>42827</c:v>
                </c:pt>
                <c:pt idx="19451">
                  <c:v>42828</c:v>
                </c:pt>
                <c:pt idx="19452">
                  <c:v>42829</c:v>
                </c:pt>
                <c:pt idx="19453">
                  <c:v>42830</c:v>
                </c:pt>
                <c:pt idx="19454">
                  <c:v>42831</c:v>
                </c:pt>
                <c:pt idx="19455">
                  <c:v>42832</c:v>
                </c:pt>
                <c:pt idx="19456">
                  <c:v>42833</c:v>
                </c:pt>
                <c:pt idx="19457">
                  <c:v>42834</c:v>
                </c:pt>
                <c:pt idx="19458">
                  <c:v>42835</c:v>
                </c:pt>
                <c:pt idx="19459">
                  <c:v>42836</c:v>
                </c:pt>
                <c:pt idx="19460">
                  <c:v>42837</c:v>
                </c:pt>
                <c:pt idx="19461">
                  <c:v>42838</c:v>
                </c:pt>
                <c:pt idx="19462">
                  <c:v>42839</c:v>
                </c:pt>
                <c:pt idx="19463">
                  <c:v>42840</c:v>
                </c:pt>
                <c:pt idx="19464">
                  <c:v>42841</c:v>
                </c:pt>
                <c:pt idx="19465">
                  <c:v>42842</c:v>
                </c:pt>
                <c:pt idx="19466">
                  <c:v>42843</c:v>
                </c:pt>
                <c:pt idx="19467">
                  <c:v>42844</c:v>
                </c:pt>
                <c:pt idx="19468">
                  <c:v>42845</c:v>
                </c:pt>
                <c:pt idx="19469">
                  <c:v>42846</c:v>
                </c:pt>
                <c:pt idx="19470">
                  <c:v>42847</c:v>
                </c:pt>
                <c:pt idx="19471">
                  <c:v>42848</c:v>
                </c:pt>
                <c:pt idx="19472">
                  <c:v>42849</c:v>
                </c:pt>
                <c:pt idx="19473">
                  <c:v>42850</c:v>
                </c:pt>
                <c:pt idx="19474">
                  <c:v>42851</c:v>
                </c:pt>
                <c:pt idx="19475">
                  <c:v>42852</c:v>
                </c:pt>
                <c:pt idx="19476">
                  <c:v>42853</c:v>
                </c:pt>
                <c:pt idx="19477">
                  <c:v>42854</c:v>
                </c:pt>
                <c:pt idx="19478">
                  <c:v>42855</c:v>
                </c:pt>
                <c:pt idx="19479">
                  <c:v>42856</c:v>
                </c:pt>
                <c:pt idx="19480">
                  <c:v>42857</c:v>
                </c:pt>
                <c:pt idx="19481">
                  <c:v>42858</c:v>
                </c:pt>
                <c:pt idx="19482">
                  <c:v>42859</c:v>
                </c:pt>
                <c:pt idx="19483">
                  <c:v>42860</c:v>
                </c:pt>
                <c:pt idx="19484">
                  <c:v>42861</c:v>
                </c:pt>
                <c:pt idx="19485">
                  <c:v>42862</c:v>
                </c:pt>
                <c:pt idx="19486">
                  <c:v>42863</c:v>
                </c:pt>
                <c:pt idx="19487">
                  <c:v>42864</c:v>
                </c:pt>
                <c:pt idx="19488">
                  <c:v>42865</c:v>
                </c:pt>
                <c:pt idx="19489">
                  <c:v>42866</c:v>
                </c:pt>
                <c:pt idx="19490">
                  <c:v>42867</c:v>
                </c:pt>
                <c:pt idx="19491">
                  <c:v>42868</c:v>
                </c:pt>
                <c:pt idx="19492">
                  <c:v>42869</c:v>
                </c:pt>
                <c:pt idx="19493">
                  <c:v>42870</c:v>
                </c:pt>
                <c:pt idx="19494">
                  <c:v>42871</c:v>
                </c:pt>
                <c:pt idx="19495">
                  <c:v>42872</c:v>
                </c:pt>
                <c:pt idx="19496">
                  <c:v>42873</c:v>
                </c:pt>
                <c:pt idx="19497">
                  <c:v>42874</c:v>
                </c:pt>
                <c:pt idx="19498">
                  <c:v>42875</c:v>
                </c:pt>
                <c:pt idx="19499">
                  <c:v>42876</c:v>
                </c:pt>
                <c:pt idx="19500">
                  <c:v>42877</c:v>
                </c:pt>
                <c:pt idx="19501">
                  <c:v>42878</c:v>
                </c:pt>
                <c:pt idx="19502">
                  <c:v>42879</c:v>
                </c:pt>
                <c:pt idx="19503">
                  <c:v>42880</c:v>
                </c:pt>
                <c:pt idx="19504">
                  <c:v>42881</c:v>
                </c:pt>
                <c:pt idx="19505">
                  <c:v>42882</c:v>
                </c:pt>
                <c:pt idx="19506">
                  <c:v>42883</c:v>
                </c:pt>
                <c:pt idx="19507">
                  <c:v>42884</c:v>
                </c:pt>
                <c:pt idx="19508">
                  <c:v>42885</c:v>
                </c:pt>
                <c:pt idx="19509">
                  <c:v>42886</c:v>
                </c:pt>
                <c:pt idx="19510">
                  <c:v>42887</c:v>
                </c:pt>
                <c:pt idx="19511">
                  <c:v>42888</c:v>
                </c:pt>
                <c:pt idx="19512">
                  <c:v>42889</c:v>
                </c:pt>
                <c:pt idx="19513">
                  <c:v>42890</c:v>
                </c:pt>
                <c:pt idx="19514">
                  <c:v>42891</c:v>
                </c:pt>
                <c:pt idx="19515">
                  <c:v>42892</c:v>
                </c:pt>
                <c:pt idx="19516">
                  <c:v>42893</c:v>
                </c:pt>
                <c:pt idx="19517">
                  <c:v>42894</c:v>
                </c:pt>
                <c:pt idx="19518">
                  <c:v>42895</c:v>
                </c:pt>
                <c:pt idx="19519">
                  <c:v>42896</c:v>
                </c:pt>
                <c:pt idx="19520">
                  <c:v>42897</c:v>
                </c:pt>
                <c:pt idx="19521">
                  <c:v>42898</c:v>
                </c:pt>
                <c:pt idx="19522">
                  <c:v>42899</c:v>
                </c:pt>
                <c:pt idx="19523">
                  <c:v>42900</c:v>
                </c:pt>
                <c:pt idx="19524">
                  <c:v>42901</c:v>
                </c:pt>
                <c:pt idx="19525">
                  <c:v>42902</c:v>
                </c:pt>
                <c:pt idx="19526">
                  <c:v>42903</c:v>
                </c:pt>
                <c:pt idx="19527">
                  <c:v>42904</c:v>
                </c:pt>
                <c:pt idx="19528">
                  <c:v>42905</c:v>
                </c:pt>
                <c:pt idx="19529">
                  <c:v>42906</c:v>
                </c:pt>
                <c:pt idx="19530">
                  <c:v>42907</c:v>
                </c:pt>
                <c:pt idx="19531">
                  <c:v>42908</c:v>
                </c:pt>
                <c:pt idx="19532">
                  <c:v>42909</c:v>
                </c:pt>
                <c:pt idx="19533">
                  <c:v>42910</c:v>
                </c:pt>
                <c:pt idx="19534">
                  <c:v>42911</c:v>
                </c:pt>
                <c:pt idx="19535">
                  <c:v>42912</c:v>
                </c:pt>
                <c:pt idx="19536">
                  <c:v>42913</c:v>
                </c:pt>
                <c:pt idx="19537">
                  <c:v>42914</c:v>
                </c:pt>
                <c:pt idx="19538">
                  <c:v>42915</c:v>
                </c:pt>
                <c:pt idx="19539">
                  <c:v>42916</c:v>
                </c:pt>
                <c:pt idx="19540">
                  <c:v>42917</c:v>
                </c:pt>
                <c:pt idx="19541">
                  <c:v>42918</c:v>
                </c:pt>
                <c:pt idx="19542">
                  <c:v>42919</c:v>
                </c:pt>
                <c:pt idx="19543">
                  <c:v>42920</c:v>
                </c:pt>
                <c:pt idx="19544">
                  <c:v>42921</c:v>
                </c:pt>
                <c:pt idx="19545">
                  <c:v>42922</c:v>
                </c:pt>
                <c:pt idx="19546">
                  <c:v>42923</c:v>
                </c:pt>
                <c:pt idx="19547">
                  <c:v>42924</c:v>
                </c:pt>
                <c:pt idx="19548">
                  <c:v>42925</c:v>
                </c:pt>
                <c:pt idx="19549">
                  <c:v>42926</c:v>
                </c:pt>
                <c:pt idx="19550">
                  <c:v>42927</c:v>
                </c:pt>
                <c:pt idx="19551">
                  <c:v>42928</c:v>
                </c:pt>
                <c:pt idx="19552">
                  <c:v>42929</c:v>
                </c:pt>
                <c:pt idx="19553">
                  <c:v>42930</c:v>
                </c:pt>
                <c:pt idx="19554">
                  <c:v>42931</c:v>
                </c:pt>
                <c:pt idx="19555">
                  <c:v>42932</c:v>
                </c:pt>
                <c:pt idx="19556">
                  <c:v>42933</c:v>
                </c:pt>
                <c:pt idx="19557">
                  <c:v>42934</c:v>
                </c:pt>
                <c:pt idx="19558">
                  <c:v>42935</c:v>
                </c:pt>
                <c:pt idx="19559">
                  <c:v>42936</c:v>
                </c:pt>
                <c:pt idx="19560">
                  <c:v>42937</c:v>
                </c:pt>
                <c:pt idx="19561">
                  <c:v>42938</c:v>
                </c:pt>
                <c:pt idx="19562">
                  <c:v>42939</c:v>
                </c:pt>
                <c:pt idx="19563">
                  <c:v>42940</c:v>
                </c:pt>
                <c:pt idx="19564">
                  <c:v>42941</c:v>
                </c:pt>
                <c:pt idx="19565">
                  <c:v>42942</c:v>
                </c:pt>
                <c:pt idx="19566">
                  <c:v>42943</c:v>
                </c:pt>
                <c:pt idx="19567">
                  <c:v>42944</c:v>
                </c:pt>
                <c:pt idx="19568">
                  <c:v>42945</c:v>
                </c:pt>
                <c:pt idx="19569">
                  <c:v>42946</c:v>
                </c:pt>
                <c:pt idx="19570">
                  <c:v>42947</c:v>
                </c:pt>
                <c:pt idx="19571">
                  <c:v>42948</c:v>
                </c:pt>
                <c:pt idx="19572">
                  <c:v>42949</c:v>
                </c:pt>
                <c:pt idx="19573">
                  <c:v>42950</c:v>
                </c:pt>
                <c:pt idx="19574">
                  <c:v>42951</c:v>
                </c:pt>
                <c:pt idx="19575">
                  <c:v>42952</c:v>
                </c:pt>
                <c:pt idx="19576">
                  <c:v>42953</c:v>
                </c:pt>
                <c:pt idx="19577">
                  <c:v>42954</c:v>
                </c:pt>
                <c:pt idx="19578">
                  <c:v>42955</c:v>
                </c:pt>
                <c:pt idx="19579">
                  <c:v>42956</c:v>
                </c:pt>
                <c:pt idx="19580">
                  <c:v>42957</c:v>
                </c:pt>
                <c:pt idx="19581">
                  <c:v>42958</c:v>
                </c:pt>
                <c:pt idx="19582">
                  <c:v>42959</c:v>
                </c:pt>
                <c:pt idx="19583">
                  <c:v>42960</c:v>
                </c:pt>
                <c:pt idx="19584">
                  <c:v>42961</c:v>
                </c:pt>
                <c:pt idx="19585">
                  <c:v>42962</c:v>
                </c:pt>
                <c:pt idx="19586">
                  <c:v>42963</c:v>
                </c:pt>
                <c:pt idx="19587">
                  <c:v>42964</c:v>
                </c:pt>
                <c:pt idx="19588">
                  <c:v>42965</c:v>
                </c:pt>
                <c:pt idx="19589">
                  <c:v>42966</c:v>
                </c:pt>
                <c:pt idx="19590">
                  <c:v>42967</c:v>
                </c:pt>
                <c:pt idx="19591">
                  <c:v>42968</c:v>
                </c:pt>
                <c:pt idx="19592">
                  <c:v>42969</c:v>
                </c:pt>
                <c:pt idx="19593">
                  <c:v>42970</c:v>
                </c:pt>
                <c:pt idx="19594">
                  <c:v>42971</c:v>
                </c:pt>
                <c:pt idx="19595">
                  <c:v>42972</c:v>
                </c:pt>
                <c:pt idx="19596">
                  <c:v>42973</c:v>
                </c:pt>
                <c:pt idx="19597">
                  <c:v>42974</c:v>
                </c:pt>
                <c:pt idx="19598">
                  <c:v>42975</c:v>
                </c:pt>
                <c:pt idx="19599">
                  <c:v>42976</c:v>
                </c:pt>
                <c:pt idx="19600">
                  <c:v>42977</c:v>
                </c:pt>
                <c:pt idx="19601">
                  <c:v>42978</c:v>
                </c:pt>
                <c:pt idx="19602">
                  <c:v>42979</c:v>
                </c:pt>
                <c:pt idx="19603">
                  <c:v>42980</c:v>
                </c:pt>
                <c:pt idx="19604">
                  <c:v>42981</c:v>
                </c:pt>
                <c:pt idx="19605">
                  <c:v>42982</c:v>
                </c:pt>
                <c:pt idx="19606">
                  <c:v>42983</c:v>
                </c:pt>
                <c:pt idx="19607">
                  <c:v>42984</c:v>
                </c:pt>
                <c:pt idx="19608">
                  <c:v>42985</c:v>
                </c:pt>
                <c:pt idx="19609">
                  <c:v>42986</c:v>
                </c:pt>
                <c:pt idx="19610">
                  <c:v>42987</c:v>
                </c:pt>
                <c:pt idx="19611">
                  <c:v>42988</c:v>
                </c:pt>
                <c:pt idx="19612">
                  <c:v>42989</c:v>
                </c:pt>
                <c:pt idx="19613">
                  <c:v>42990</c:v>
                </c:pt>
                <c:pt idx="19614">
                  <c:v>42991</c:v>
                </c:pt>
                <c:pt idx="19615">
                  <c:v>42992</c:v>
                </c:pt>
                <c:pt idx="19616">
                  <c:v>42993</c:v>
                </c:pt>
                <c:pt idx="19617">
                  <c:v>42994</c:v>
                </c:pt>
                <c:pt idx="19618">
                  <c:v>42995</c:v>
                </c:pt>
                <c:pt idx="19619">
                  <c:v>42996</c:v>
                </c:pt>
                <c:pt idx="19620">
                  <c:v>42997</c:v>
                </c:pt>
                <c:pt idx="19621">
                  <c:v>42998</c:v>
                </c:pt>
                <c:pt idx="19622">
                  <c:v>42999</c:v>
                </c:pt>
                <c:pt idx="19623">
                  <c:v>43000</c:v>
                </c:pt>
                <c:pt idx="19624">
                  <c:v>43001</c:v>
                </c:pt>
                <c:pt idx="19625">
                  <c:v>43002</c:v>
                </c:pt>
                <c:pt idx="19626">
                  <c:v>43003</c:v>
                </c:pt>
                <c:pt idx="19627">
                  <c:v>43004</c:v>
                </c:pt>
                <c:pt idx="19628">
                  <c:v>43005</c:v>
                </c:pt>
                <c:pt idx="19629">
                  <c:v>43006</c:v>
                </c:pt>
                <c:pt idx="19630">
                  <c:v>43007</c:v>
                </c:pt>
                <c:pt idx="19631">
                  <c:v>43008</c:v>
                </c:pt>
                <c:pt idx="19632">
                  <c:v>43009</c:v>
                </c:pt>
                <c:pt idx="19633">
                  <c:v>43010</c:v>
                </c:pt>
                <c:pt idx="19634">
                  <c:v>43011</c:v>
                </c:pt>
                <c:pt idx="19635">
                  <c:v>43012</c:v>
                </c:pt>
                <c:pt idx="19636">
                  <c:v>43013</c:v>
                </c:pt>
                <c:pt idx="19637">
                  <c:v>43014</c:v>
                </c:pt>
                <c:pt idx="19638">
                  <c:v>43015</c:v>
                </c:pt>
                <c:pt idx="19639">
                  <c:v>43016</c:v>
                </c:pt>
                <c:pt idx="19640">
                  <c:v>43017</c:v>
                </c:pt>
                <c:pt idx="19641">
                  <c:v>43018</c:v>
                </c:pt>
                <c:pt idx="19642">
                  <c:v>43019</c:v>
                </c:pt>
                <c:pt idx="19643">
                  <c:v>43020</c:v>
                </c:pt>
                <c:pt idx="19644">
                  <c:v>43021</c:v>
                </c:pt>
                <c:pt idx="19645">
                  <c:v>43022</c:v>
                </c:pt>
                <c:pt idx="19646">
                  <c:v>43023</c:v>
                </c:pt>
                <c:pt idx="19647">
                  <c:v>43024</c:v>
                </c:pt>
                <c:pt idx="19648">
                  <c:v>43025</c:v>
                </c:pt>
                <c:pt idx="19649">
                  <c:v>43026</c:v>
                </c:pt>
                <c:pt idx="19650">
                  <c:v>43027</c:v>
                </c:pt>
                <c:pt idx="19651">
                  <c:v>43028</c:v>
                </c:pt>
                <c:pt idx="19652">
                  <c:v>43029</c:v>
                </c:pt>
                <c:pt idx="19653">
                  <c:v>43030</c:v>
                </c:pt>
                <c:pt idx="19654">
                  <c:v>43031</c:v>
                </c:pt>
                <c:pt idx="19655">
                  <c:v>43032</c:v>
                </c:pt>
                <c:pt idx="19656">
                  <c:v>43033</c:v>
                </c:pt>
                <c:pt idx="19657">
                  <c:v>43034</c:v>
                </c:pt>
                <c:pt idx="19658">
                  <c:v>43035</c:v>
                </c:pt>
                <c:pt idx="19659">
                  <c:v>43036</c:v>
                </c:pt>
                <c:pt idx="19660">
                  <c:v>43037</c:v>
                </c:pt>
                <c:pt idx="19661">
                  <c:v>43038</c:v>
                </c:pt>
                <c:pt idx="19662">
                  <c:v>43039</c:v>
                </c:pt>
                <c:pt idx="19663">
                  <c:v>43040</c:v>
                </c:pt>
                <c:pt idx="19664">
                  <c:v>43041</c:v>
                </c:pt>
                <c:pt idx="19665">
                  <c:v>43042</c:v>
                </c:pt>
                <c:pt idx="19666">
                  <c:v>43043</c:v>
                </c:pt>
                <c:pt idx="19667">
                  <c:v>43044</c:v>
                </c:pt>
                <c:pt idx="19668">
                  <c:v>43045</c:v>
                </c:pt>
                <c:pt idx="19669">
                  <c:v>43046</c:v>
                </c:pt>
                <c:pt idx="19670">
                  <c:v>43047</c:v>
                </c:pt>
                <c:pt idx="19671">
                  <c:v>43048</c:v>
                </c:pt>
                <c:pt idx="19672">
                  <c:v>43049</c:v>
                </c:pt>
                <c:pt idx="19673">
                  <c:v>43050</c:v>
                </c:pt>
                <c:pt idx="19674">
                  <c:v>43051</c:v>
                </c:pt>
                <c:pt idx="19675">
                  <c:v>43052</c:v>
                </c:pt>
                <c:pt idx="19676">
                  <c:v>43053</c:v>
                </c:pt>
                <c:pt idx="19677">
                  <c:v>43054</c:v>
                </c:pt>
                <c:pt idx="19678">
                  <c:v>43055</c:v>
                </c:pt>
                <c:pt idx="19679">
                  <c:v>43056</c:v>
                </c:pt>
                <c:pt idx="19680">
                  <c:v>43057</c:v>
                </c:pt>
                <c:pt idx="19681">
                  <c:v>43058</c:v>
                </c:pt>
                <c:pt idx="19682">
                  <c:v>43059</c:v>
                </c:pt>
                <c:pt idx="19683">
                  <c:v>43060</c:v>
                </c:pt>
                <c:pt idx="19684">
                  <c:v>43061</c:v>
                </c:pt>
                <c:pt idx="19685">
                  <c:v>43062</c:v>
                </c:pt>
                <c:pt idx="19686">
                  <c:v>43063</c:v>
                </c:pt>
                <c:pt idx="19687">
                  <c:v>43064</c:v>
                </c:pt>
                <c:pt idx="19688">
                  <c:v>43065</c:v>
                </c:pt>
                <c:pt idx="19689">
                  <c:v>43066</c:v>
                </c:pt>
                <c:pt idx="19690">
                  <c:v>43067</c:v>
                </c:pt>
                <c:pt idx="19691">
                  <c:v>43068</c:v>
                </c:pt>
                <c:pt idx="19692">
                  <c:v>43069</c:v>
                </c:pt>
                <c:pt idx="19693">
                  <c:v>43070</c:v>
                </c:pt>
                <c:pt idx="19694">
                  <c:v>43071</c:v>
                </c:pt>
                <c:pt idx="19695">
                  <c:v>43072</c:v>
                </c:pt>
                <c:pt idx="19696">
                  <c:v>43073</c:v>
                </c:pt>
                <c:pt idx="19697">
                  <c:v>43074</c:v>
                </c:pt>
                <c:pt idx="19698">
                  <c:v>43075</c:v>
                </c:pt>
                <c:pt idx="19699">
                  <c:v>43076</c:v>
                </c:pt>
                <c:pt idx="19700">
                  <c:v>43077</c:v>
                </c:pt>
                <c:pt idx="19701">
                  <c:v>43078</c:v>
                </c:pt>
                <c:pt idx="19702">
                  <c:v>43079</c:v>
                </c:pt>
                <c:pt idx="19703">
                  <c:v>43080</c:v>
                </c:pt>
                <c:pt idx="19704">
                  <c:v>43081</c:v>
                </c:pt>
                <c:pt idx="19705">
                  <c:v>43082</c:v>
                </c:pt>
                <c:pt idx="19706">
                  <c:v>43083</c:v>
                </c:pt>
                <c:pt idx="19707">
                  <c:v>43084</c:v>
                </c:pt>
                <c:pt idx="19708">
                  <c:v>43085</c:v>
                </c:pt>
                <c:pt idx="19709">
                  <c:v>43086</c:v>
                </c:pt>
                <c:pt idx="19710">
                  <c:v>43087</c:v>
                </c:pt>
                <c:pt idx="19711">
                  <c:v>43088</c:v>
                </c:pt>
                <c:pt idx="19712">
                  <c:v>43089</c:v>
                </c:pt>
                <c:pt idx="19713">
                  <c:v>43090</c:v>
                </c:pt>
                <c:pt idx="19714">
                  <c:v>43091</c:v>
                </c:pt>
                <c:pt idx="19715">
                  <c:v>43092</c:v>
                </c:pt>
                <c:pt idx="19716">
                  <c:v>43093</c:v>
                </c:pt>
                <c:pt idx="19717">
                  <c:v>43094</c:v>
                </c:pt>
                <c:pt idx="19718">
                  <c:v>43095</c:v>
                </c:pt>
                <c:pt idx="19719">
                  <c:v>43096</c:v>
                </c:pt>
                <c:pt idx="19720">
                  <c:v>43097</c:v>
                </c:pt>
                <c:pt idx="19721">
                  <c:v>43098</c:v>
                </c:pt>
                <c:pt idx="19722">
                  <c:v>43099</c:v>
                </c:pt>
                <c:pt idx="19723">
                  <c:v>43100</c:v>
                </c:pt>
                <c:pt idx="19724">
                  <c:v>43101</c:v>
                </c:pt>
                <c:pt idx="19725">
                  <c:v>43102</c:v>
                </c:pt>
                <c:pt idx="19726">
                  <c:v>43103</c:v>
                </c:pt>
                <c:pt idx="19727">
                  <c:v>43104</c:v>
                </c:pt>
                <c:pt idx="19728">
                  <c:v>43105</c:v>
                </c:pt>
                <c:pt idx="19729">
                  <c:v>43106</c:v>
                </c:pt>
                <c:pt idx="19730">
                  <c:v>43107</c:v>
                </c:pt>
                <c:pt idx="19731">
                  <c:v>43108</c:v>
                </c:pt>
                <c:pt idx="19732">
                  <c:v>43109</c:v>
                </c:pt>
                <c:pt idx="19733">
                  <c:v>43110</c:v>
                </c:pt>
                <c:pt idx="19734">
                  <c:v>43111</c:v>
                </c:pt>
                <c:pt idx="19735">
                  <c:v>43112</c:v>
                </c:pt>
                <c:pt idx="19736">
                  <c:v>43113</c:v>
                </c:pt>
                <c:pt idx="19737">
                  <c:v>43114</c:v>
                </c:pt>
                <c:pt idx="19738">
                  <c:v>43115</c:v>
                </c:pt>
                <c:pt idx="19739">
                  <c:v>43116</c:v>
                </c:pt>
                <c:pt idx="19740">
                  <c:v>43117</c:v>
                </c:pt>
                <c:pt idx="19741">
                  <c:v>43118</c:v>
                </c:pt>
                <c:pt idx="19742">
                  <c:v>43119</c:v>
                </c:pt>
                <c:pt idx="19743">
                  <c:v>43120</c:v>
                </c:pt>
                <c:pt idx="19744">
                  <c:v>43121</c:v>
                </c:pt>
                <c:pt idx="19745">
                  <c:v>43122</c:v>
                </c:pt>
                <c:pt idx="19746">
                  <c:v>43123</c:v>
                </c:pt>
                <c:pt idx="19747">
                  <c:v>43124</c:v>
                </c:pt>
                <c:pt idx="19748">
                  <c:v>43125</c:v>
                </c:pt>
                <c:pt idx="19749">
                  <c:v>43126</c:v>
                </c:pt>
                <c:pt idx="19750">
                  <c:v>43127</c:v>
                </c:pt>
                <c:pt idx="19751">
                  <c:v>43128</c:v>
                </c:pt>
                <c:pt idx="19752">
                  <c:v>43129</c:v>
                </c:pt>
                <c:pt idx="19753">
                  <c:v>43130</c:v>
                </c:pt>
                <c:pt idx="19754">
                  <c:v>43131</c:v>
                </c:pt>
                <c:pt idx="19755">
                  <c:v>43132</c:v>
                </c:pt>
                <c:pt idx="19756">
                  <c:v>43133</c:v>
                </c:pt>
                <c:pt idx="19757">
                  <c:v>43134</c:v>
                </c:pt>
                <c:pt idx="19758">
                  <c:v>43135</c:v>
                </c:pt>
                <c:pt idx="19759">
                  <c:v>43136</c:v>
                </c:pt>
                <c:pt idx="19760">
                  <c:v>43137</c:v>
                </c:pt>
                <c:pt idx="19761">
                  <c:v>43138</c:v>
                </c:pt>
                <c:pt idx="19762">
                  <c:v>43139</c:v>
                </c:pt>
                <c:pt idx="19763">
                  <c:v>43140</c:v>
                </c:pt>
                <c:pt idx="19764">
                  <c:v>43141</c:v>
                </c:pt>
                <c:pt idx="19765">
                  <c:v>43142</c:v>
                </c:pt>
                <c:pt idx="19766">
                  <c:v>43143</c:v>
                </c:pt>
                <c:pt idx="19767">
                  <c:v>43144</c:v>
                </c:pt>
                <c:pt idx="19768">
                  <c:v>43145</c:v>
                </c:pt>
                <c:pt idx="19769">
                  <c:v>43146</c:v>
                </c:pt>
                <c:pt idx="19770">
                  <c:v>43147</c:v>
                </c:pt>
                <c:pt idx="19771">
                  <c:v>43148</c:v>
                </c:pt>
                <c:pt idx="19772">
                  <c:v>43149</c:v>
                </c:pt>
                <c:pt idx="19773">
                  <c:v>43150</c:v>
                </c:pt>
                <c:pt idx="19774">
                  <c:v>43151</c:v>
                </c:pt>
                <c:pt idx="19775">
                  <c:v>43152</c:v>
                </c:pt>
                <c:pt idx="19776">
                  <c:v>43153</c:v>
                </c:pt>
                <c:pt idx="19777">
                  <c:v>43154</c:v>
                </c:pt>
                <c:pt idx="19778">
                  <c:v>43155</c:v>
                </c:pt>
                <c:pt idx="19779">
                  <c:v>43156</c:v>
                </c:pt>
                <c:pt idx="19780">
                  <c:v>43157</c:v>
                </c:pt>
                <c:pt idx="19781">
                  <c:v>43158</c:v>
                </c:pt>
                <c:pt idx="19782">
                  <c:v>43159</c:v>
                </c:pt>
                <c:pt idx="19783">
                  <c:v>43160</c:v>
                </c:pt>
                <c:pt idx="19784">
                  <c:v>43161</c:v>
                </c:pt>
                <c:pt idx="19785">
                  <c:v>43162</c:v>
                </c:pt>
                <c:pt idx="19786">
                  <c:v>43163</c:v>
                </c:pt>
                <c:pt idx="19787">
                  <c:v>43164</c:v>
                </c:pt>
                <c:pt idx="19788">
                  <c:v>43165</c:v>
                </c:pt>
                <c:pt idx="19789">
                  <c:v>43166</c:v>
                </c:pt>
                <c:pt idx="19790">
                  <c:v>43167</c:v>
                </c:pt>
                <c:pt idx="19791">
                  <c:v>43168</c:v>
                </c:pt>
                <c:pt idx="19792">
                  <c:v>43169</c:v>
                </c:pt>
                <c:pt idx="19793">
                  <c:v>43170</c:v>
                </c:pt>
                <c:pt idx="19794">
                  <c:v>43171</c:v>
                </c:pt>
                <c:pt idx="19795">
                  <c:v>43172</c:v>
                </c:pt>
                <c:pt idx="19796">
                  <c:v>43173</c:v>
                </c:pt>
                <c:pt idx="19797">
                  <c:v>43174</c:v>
                </c:pt>
                <c:pt idx="19798">
                  <c:v>43175</c:v>
                </c:pt>
                <c:pt idx="19799">
                  <c:v>43176</c:v>
                </c:pt>
                <c:pt idx="19800">
                  <c:v>43177</c:v>
                </c:pt>
                <c:pt idx="19801">
                  <c:v>43178</c:v>
                </c:pt>
                <c:pt idx="19802">
                  <c:v>43179</c:v>
                </c:pt>
                <c:pt idx="19803">
                  <c:v>43180</c:v>
                </c:pt>
                <c:pt idx="19804">
                  <c:v>43181</c:v>
                </c:pt>
                <c:pt idx="19805">
                  <c:v>43182</c:v>
                </c:pt>
                <c:pt idx="19806">
                  <c:v>43183</c:v>
                </c:pt>
                <c:pt idx="19807">
                  <c:v>43184</c:v>
                </c:pt>
                <c:pt idx="19808">
                  <c:v>43185</c:v>
                </c:pt>
                <c:pt idx="19809">
                  <c:v>43186</c:v>
                </c:pt>
                <c:pt idx="19810">
                  <c:v>43187</c:v>
                </c:pt>
                <c:pt idx="19811">
                  <c:v>43188</c:v>
                </c:pt>
                <c:pt idx="19812">
                  <c:v>43189</c:v>
                </c:pt>
                <c:pt idx="19813">
                  <c:v>43190</c:v>
                </c:pt>
                <c:pt idx="19814">
                  <c:v>43191</c:v>
                </c:pt>
                <c:pt idx="19815">
                  <c:v>43192</c:v>
                </c:pt>
                <c:pt idx="19816">
                  <c:v>43193</c:v>
                </c:pt>
                <c:pt idx="19817">
                  <c:v>43194</c:v>
                </c:pt>
                <c:pt idx="19818">
                  <c:v>43195</c:v>
                </c:pt>
                <c:pt idx="19819">
                  <c:v>43196</c:v>
                </c:pt>
                <c:pt idx="19820">
                  <c:v>43197</c:v>
                </c:pt>
                <c:pt idx="19821">
                  <c:v>43198</c:v>
                </c:pt>
                <c:pt idx="19822">
                  <c:v>43199</c:v>
                </c:pt>
                <c:pt idx="19823">
                  <c:v>43200</c:v>
                </c:pt>
                <c:pt idx="19824">
                  <c:v>43201</c:v>
                </c:pt>
                <c:pt idx="19825">
                  <c:v>43202</c:v>
                </c:pt>
                <c:pt idx="19826">
                  <c:v>43203</c:v>
                </c:pt>
                <c:pt idx="19827">
                  <c:v>43204</c:v>
                </c:pt>
                <c:pt idx="19828">
                  <c:v>43205</c:v>
                </c:pt>
                <c:pt idx="19829">
                  <c:v>43206</c:v>
                </c:pt>
                <c:pt idx="19830">
                  <c:v>43207</c:v>
                </c:pt>
                <c:pt idx="19831">
                  <c:v>43208</c:v>
                </c:pt>
                <c:pt idx="19832">
                  <c:v>43209</c:v>
                </c:pt>
                <c:pt idx="19833">
                  <c:v>43210</c:v>
                </c:pt>
                <c:pt idx="19834">
                  <c:v>43211</c:v>
                </c:pt>
                <c:pt idx="19835">
                  <c:v>43212</c:v>
                </c:pt>
                <c:pt idx="19836">
                  <c:v>43213</c:v>
                </c:pt>
                <c:pt idx="19837">
                  <c:v>43214</c:v>
                </c:pt>
                <c:pt idx="19838">
                  <c:v>43215</c:v>
                </c:pt>
                <c:pt idx="19839">
                  <c:v>43216</c:v>
                </c:pt>
                <c:pt idx="19840">
                  <c:v>43217</c:v>
                </c:pt>
                <c:pt idx="19841">
                  <c:v>43218</c:v>
                </c:pt>
                <c:pt idx="19842">
                  <c:v>43219</c:v>
                </c:pt>
                <c:pt idx="19843">
                  <c:v>43220</c:v>
                </c:pt>
                <c:pt idx="19844">
                  <c:v>43221</c:v>
                </c:pt>
                <c:pt idx="19845">
                  <c:v>43222</c:v>
                </c:pt>
                <c:pt idx="19846">
                  <c:v>43223</c:v>
                </c:pt>
                <c:pt idx="19847">
                  <c:v>43224</c:v>
                </c:pt>
                <c:pt idx="19848">
                  <c:v>43225</c:v>
                </c:pt>
                <c:pt idx="19849">
                  <c:v>43226</c:v>
                </c:pt>
                <c:pt idx="19850">
                  <c:v>43227</c:v>
                </c:pt>
                <c:pt idx="19851">
                  <c:v>43228</c:v>
                </c:pt>
                <c:pt idx="19852">
                  <c:v>43229</c:v>
                </c:pt>
                <c:pt idx="19853">
                  <c:v>43230</c:v>
                </c:pt>
                <c:pt idx="19854">
                  <c:v>43231</c:v>
                </c:pt>
                <c:pt idx="19855">
                  <c:v>43232</c:v>
                </c:pt>
                <c:pt idx="19856">
                  <c:v>43233</c:v>
                </c:pt>
                <c:pt idx="19857">
                  <c:v>43234</c:v>
                </c:pt>
                <c:pt idx="19858">
                  <c:v>43235</c:v>
                </c:pt>
                <c:pt idx="19859">
                  <c:v>43236</c:v>
                </c:pt>
                <c:pt idx="19860">
                  <c:v>43237</c:v>
                </c:pt>
                <c:pt idx="19861">
                  <c:v>43238</c:v>
                </c:pt>
                <c:pt idx="19862">
                  <c:v>43239</c:v>
                </c:pt>
                <c:pt idx="19863">
                  <c:v>43240</c:v>
                </c:pt>
                <c:pt idx="19864">
                  <c:v>43241</c:v>
                </c:pt>
                <c:pt idx="19865">
                  <c:v>43242</c:v>
                </c:pt>
                <c:pt idx="19866">
                  <c:v>43243</c:v>
                </c:pt>
                <c:pt idx="19867">
                  <c:v>43244</c:v>
                </c:pt>
                <c:pt idx="19868">
                  <c:v>43245</c:v>
                </c:pt>
                <c:pt idx="19869">
                  <c:v>43246</c:v>
                </c:pt>
                <c:pt idx="19870">
                  <c:v>43247</c:v>
                </c:pt>
                <c:pt idx="19871">
                  <c:v>43248</c:v>
                </c:pt>
                <c:pt idx="19872">
                  <c:v>43249</c:v>
                </c:pt>
                <c:pt idx="19873">
                  <c:v>43250</c:v>
                </c:pt>
                <c:pt idx="19874">
                  <c:v>43251</c:v>
                </c:pt>
                <c:pt idx="19875">
                  <c:v>43252</c:v>
                </c:pt>
                <c:pt idx="19876">
                  <c:v>43253</c:v>
                </c:pt>
                <c:pt idx="19877">
                  <c:v>43254</c:v>
                </c:pt>
                <c:pt idx="19878">
                  <c:v>43255</c:v>
                </c:pt>
                <c:pt idx="19879">
                  <c:v>43256</c:v>
                </c:pt>
                <c:pt idx="19880">
                  <c:v>43257</c:v>
                </c:pt>
                <c:pt idx="19881">
                  <c:v>43258</c:v>
                </c:pt>
                <c:pt idx="19882">
                  <c:v>43259</c:v>
                </c:pt>
                <c:pt idx="19883">
                  <c:v>43260</c:v>
                </c:pt>
                <c:pt idx="19884">
                  <c:v>43261</c:v>
                </c:pt>
                <c:pt idx="19885">
                  <c:v>43262</c:v>
                </c:pt>
                <c:pt idx="19886">
                  <c:v>43263</c:v>
                </c:pt>
                <c:pt idx="19887">
                  <c:v>43264</c:v>
                </c:pt>
                <c:pt idx="19888">
                  <c:v>43265</c:v>
                </c:pt>
                <c:pt idx="19889">
                  <c:v>43266</c:v>
                </c:pt>
                <c:pt idx="19890">
                  <c:v>43267</c:v>
                </c:pt>
                <c:pt idx="19891">
                  <c:v>43268</c:v>
                </c:pt>
                <c:pt idx="19892">
                  <c:v>43269</c:v>
                </c:pt>
                <c:pt idx="19893">
                  <c:v>43270</c:v>
                </c:pt>
                <c:pt idx="19894">
                  <c:v>43271</c:v>
                </c:pt>
                <c:pt idx="19895">
                  <c:v>43272</c:v>
                </c:pt>
                <c:pt idx="19896">
                  <c:v>43273</c:v>
                </c:pt>
                <c:pt idx="19897">
                  <c:v>43274</c:v>
                </c:pt>
                <c:pt idx="19898">
                  <c:v>43275</c:v>
                </c:pt>
                <c:pt idx="19899">
                  <c:v>43276</c:v>
                </c:pt>
                <c:pt idx="19900">
                  <c:v>43277</c:v>
                </c:pt>
                <c:pt idx="19901">
                  <c:v>43278</c:v>
                </c:pt>
                <c:pt idx="19902">
                  <c:v>43279</c:v>
                </c:pt>
                <c:pt idx="19903">
                  <c:v>43280</c:v>
                </c:pt>
                <c:pt idx="19904">
                  <c:v>43281</c:v>
                </c:pt>
                <c:pt idx="19905">
                  <c:v>43282</c:v>
                </c:pt>
                <c:pt idx="19906">
                  <c:v>43283</c:v>
                </c:pt>
                <c:pt idx="19907">
                  <c:v>43284</c:v>
                </c:pt>
                <c:pt idx="19908">
                  <c:v>43285</c:v>
                </c:pt>
                <c:pt idx="19909">
                  <c:v>43286</c:v>
                </c:pt>
                <c:pt idx="19910">
                  <c:v>43287</c:v>
                </c:pt>
                <c:pt idx="19911">
                  <c:v>43288</c:v>
                </c:pt>
                <c:pt idx="19912">
                  <c:v>43289</c:v>
                </c:pt>
                <c:pt idx="19913">
                  <c:v>43290</c:v>
                </c:pt>
                <c:pt idx="19914">
                  <c:v>43291</c:v>
                </c:pt>
                <c:pt idx="19915">
                  <c:v>43292</c:v>
                </c:pt>
                <c:pt idx="19916">
                  <c:v>43293</c:v>
                </c:pt>
                <c:pt idx="19917">
                  <c:v>43294</c:v>
                </c:pt>
                <c:pt idx="19918">
                  <c:v>43295</c:v>
                </c:pt>
                <c:pt idx="19919">
                  <c:v>43296</c:v>
                </c:pt>
                <c:pt idx="19920">
                  <c:v>43297</c:v>
                </c:pt>
                <c:pt idx="19921">
                  <c:v>43298</c:v>
                </c:pt>
                <c:pt idx="19922">
                  <c:v>43299</c:v>
                </c:pt>
                <c:pt idx="19923">
                  <c:v>43300</c:v>
                </c:pt>
                <c:pt idx="19924">
                  <c:v>43301</c:v>
                </c:pt>
                <c:pt idx="19925">
                  <c:v>43302</c:v>
                </c:pt>
                <c:pt idx="19926">
                  <c:v>43303</c:v>
                </c:pt>
                <c:pt idx="19927">
                  <c:v>43304</c:v>
                </c:pt>
                <c:pt idx="19928">
                  <c:v>43305</c:v>
                </c:pt>
                <c:pt idx="19929">
                  <c:v>43306</c:v>
                </c:pt>
                <c:pt idx="19930">
                  <c:v>43307</c:v>
                </c:pt>
                <c:pt idx="19931">
                  <c:v>43308</c:v>
                </c:pt>
                <c:pt idx="19932">
                  <c:v>43309</c:v>
                </c:pt>
                <c:pt idx="19933">
                  <c:v>43310</c:v>
                </c:pt>
                <c:pt idx="19934">
                  <c:v>43311</c:v>
                </c:pt>
                <c:pt idx="19935">
                  <c:v>43312</c:v>
                </c:pt>
                <c:pt idx="19936">
                  <c:v>43313</c:v>
                </c:pt>
                <c:pt idx="19937">
                  <c:v>43314</c:v>
                </c:pt>
                <c:pt idx="19938">
                  <c:v>43315</c:v>
                </c:pt>
                <c:pt idx="19939">
                  <c:v>43316</c:v>
                </c:pt>
                <c:pt idx="19940">
                  <c:v>43317</c:v>
                </c:pt>
                <c:pt idx="19941">
                  <c:v>43318</c:v>
                </c:pt>
                <c:pt idx="19942">
                  <c:v>43319</c:v>
                </c:pt>
                <c:pt idx="19943">
                  <c:v>43320</c:v>
                </c:pt>
                <c:pt idx="19944">
                  <c:v>43321</c:v>
                </c:pt>
                <c:pt idx="19945">
                  <c:v>43322</c:v>
                </c:pt>
                <c:pt idx="19946">
                  <c:v>43323</c:v>
                </c:pt>
                <c:pt idx="19947">
                  <c:v>43324</c:v>
                </c:pt>
                <c:pt idx="19948">
                  <c:v>43325</c:v>
                </c:pt>
                <c:pt idx="19949">
                  <c:v>43326</c:v>
                </c:pt>
                <c:pt idx="19950">
                  <c:v>43327</c:v>
                </c:pt>
                <c:pt idx="19951">
                  <c:v>43328</c:v>
                </c:pt>
                <c:pt idx="19952">
                  <c:v>43329</c:v>
                </c:pt>
                <c:pt idx="19953">
                  <c:v>43330</c:v>
                </c:pt>
                <c:pt idx="19954">
                  <c:v>43331</c:v>
                </c:pt>
                <c:pt idx="19955">
                  <c:v>43332</c:v>
                </c:pt>
                <c:pt idx="19956">
                  <c:v>43333</c:v>
                </c:pt>
                <c:pt idx="19957">
                  <c:v>43334</c:v>
                </c:pt>
                <c:pt idx="19958">
                  <c:v>43335</c:v>
                </c:pt>
                <c:pt idx="19959">
                  <c:v>43336</c:v>
                </c:pt>
                <c:pt idx="19960">
                  <c:v>43337</c:v>
                </c:pt>
                <c:pt idx="19961">
                  <c:v>43338</c:v>
                </c:pt>
                <c:pt idx="19962">
                  <c:v>43339</c:v>
                </c:pt>
                <c:pt idx="19963">
                  <c:v>43340</c:v>
                </c:pt>
                <c:pt idx="19964">
                  <c:v>43341</c:v>
                </c:pt>
                <c:pt idx="19965">
                  <c:v>43342</c:v>
                </c:pt>
                <c:pt idx="19966">
                  <c:v>43343</c:v>
                </c:pt>
              </c:numCache>
            </c:numRef>
          </c:cat>
          <c:val>
            <c:numRef>
              <c:f>'Karst Model'!$AS$8:$AS$19974</c:f>
              <c:numCache>
                <c:formatCode>General</c:formatCode>
                <c:ptCount val="19967"/>
                <c:pt idx="0">
                  <c:v>0.71738464430533999</c:v>
                </c:pt>
                <c:pt idx="1">
                  <c:v>0.71487009744956165</c:v>
                </c:pt>
                <c:pt idx="2">
                  <c:v>0.72752508255315773</c:v>
                </c:pt>
                <c:pt idx="3">
                  <c:v>0.95450442808890423</c:v>
                </c:pt>
                <c:pt idx="4">
                  <c:v>0.93043687570138656</c:v>
                </c:pt>
                <c:pt idx="5">
                  <c:v>1.0561928039403761</c:v>
                </c:pt>
                <c:pt idx="6">
                  <c:v>0.78299288934022049</c:v>
                </c:pt>
                <c:pt idx="7">
                  <c:v>1.0899909411750877</c:v>
                </c:pt>
                <c:pt idx="8">
                  <c:v>0.88542836338431452</c:v>
                </c:pt>
                <c:pt idx="9">
                  <c:v>0.83264733489811926</c:v>
                </c:pt>
                <c:pt idx="10">
                  <c:v>0.80718217161105921</c:v>
                </c:pt>
                <c:pt idx="11">
                  <c:v>0.79058719007279399</c:v>
                </c:pt>
                <c:pt idx="12">
                  <c:v>0.77272090899560164</c:v>
                </c:pt>
                <c:pt idx="13">
                  <c:v>0.78287561366019442</c:v>
                </c:pt>
                <c:pt idx="14">
                  <c:v>0.79593866039054262</c:v>
                </c:pt>
                <c:pt idx="15">
                  <c:v>0.82023788353135108</c:v>
                </c:pt>
                <c:pt idx="16">
                  <c:v>0.89670177029729425</c:v>
                </c:pt>
                <c:pt idx="17">
                  <c:v>0.79986936972644207</c:v>
                </c:pt>
                <c:pt idx="18">
                  <c:v>0.79766562196061719</c:v>
                </c:pt>
                <c:pt idx="19">
                  <c:v>0.8065609194240505</c:v>
                </c:pt>
                <c:pt idx="20">
                  <c:v>0.81309930079064119</c:v>
                </c:pt>
                <c:pt idx="21">
                  <c:v>0.81863230152793243</c:v>
                </c:pt>
                <c:pt idx="22">
                  <c:v>0.82527549337298001</c:v>
                </c:pt>
                <c:pt idx="23">
                  <c:v>0.83032542844006063</c:v>
                </c:pt>
                <c:pt idx="24">
                  <c:v>0.82639070033253981</c:v>
                </c:pt>
                <c:pt idx="25">
                  <c:v>0.81609205708411081</c:v>
                </c:pt>
                <c:pt idx="26">
                  <c:v>0.80754774285083053</c:v>
                </c:pt>
                <c:pt idx="27">
                  <c:v>0.80063182251987686</c:v>
                </c:pt>
                <c:pt idx="28">
                  <c:v>0.79888179711959884</c:v>
                </c:pt>
                <c:pt idx="29">
                  <c:v>0.81991003355769465</c:v>
                </c:pt>
                <c:pt idx="30">
                  <c:v>0.97359263533007689</c:v>
                </c:pt>
                <c:pt idx="31">
                  <c:v>0.86641086466147499</c:v>
                </c:pt>
                <c:pt idx="32">
                  <c:v>0.82097747970942903</c:v>
                </c:pt>
                <c:pt idx="33">
                  <c:v>0.67595205697769356</c:v>
                </c:pt>
                <c:pt idx="34">
                  <c:v>0.66227096193971668</c:v>
                </c:pt>
                <c:pt idx="35">
                  <c:v>0.65887609571865324</c:v>
                </c:pt>
                <c:pt idx="36">
                  <c:v>0.67345659509679978</c:v>
                </c:pt>
                <c:pt idx="37">
                  <c:v>0.70524713213348289</c:v>
                </c:pt>
                <c:pt idx="38">
                  <c:v>0.7579488376324014</c:v>
                </c:pt>
                <c:pt idx="39">
                  <c:v>0.76228879687323825</c:v>
                </c:pt>
                <c:pt idx="40">
                  <c:v>0.7722823383719325</c:v>
                </c:pt>
                <c:pt idx="41">
                  <c:v>0.8160302815191377</c:v>
                </c:pt>
                <c:pt idx="42">
                  <c:v>0.81421830248018201</c:v>
                </c:pt>
                <c:pt idx="43">
                  <c:v>0.82346187572493157</c:v>
                </c:pt>
                <c:pt idx="44">
                  <c:v>0.828552124834253</c:v>
                </c:pt>
                <c:pt idx="45">
                  <c:v>0.83459439914268529</c:v>
                </c:pt>
                <c:pt idx="46">
                  <c:v>0.84125703053394463</c:v>
                </c:pt>
                <c:pt idx="47">
                  <c:v>0.85301695975842751</c:v>
                </c:pt>
                <c:pt idx="48">
                  <c:v>0.83779476431569522</c:v>
                </c:pt>
                <c:pt idx="49">
                  <c:v>0.82724745698296254</c:v>
                </c:pt>
                <c:pt idx="50">
                  <c:v>0.8151467472467776</c:v>
                </c:pt>
                <c:pt idx="51">
                  <c:v>0.8550886395288535</c:v>
                </c:pt>
                <c:pt idx="52">
                  <c:v>0.86986762327588985</c:v>
                </c:pt>
                <c:pt idx="53">
                  <c:v>0.80203713887907391</c:v>
                </c:pt>
                <c:pt idx="54">
                  <c:v>0.78495091414613094</c:v>
                </c:pt>
                <c:pt idx="55">
                  <c:v>0.78320377344006054</c:v>
                </c:pt>
                <c:pt idx="56">
                  <c:v>0.79050437227165049</c:v>
                </c:pt>
                <c:pt idx="57">
                  <c:v>0.80318131946918114</c:v>
                </c:pt>
                <c:pt idx="58">
                  <c:v>0.80436029397231457</c:v>
                </c:pt>
                <c:pt idx="59">
                  <c:v>0.79847366579748358</c:v>
                </c:pt>
                <c:pt idx="60">
                  <c:v>0.7877613034642067</c:v>
                </c:pt>
                <c:pt idx="61">
                  <c:v>0.7912745241970055</c:v>
                </c:pt>
                <c:pt idx="62">
                  <c:v>0.76923956825982465</c:v>
                </c:pt>
                <c:pt idx="63">
                  <c:v>0.75427457967746325</c:v>
                </c:pt>
                <c:pt idx="64">
                  <c:v>0.80645371486685247</c:v>
                </c:pt>
                <c:pt idx="65">
                  <c:v>0.77034341480566471</c:v>
                </c:pt>
                <c:pt idx="66">
                  <c:v>0.75533924705071365</c:v>
                </c:pt>
                <c:pt idx="67">
                  <c:v>0.74641560915520544</c:v>
                </c:pt>
                <c:pt idx="68">
                  <c:v>0.73240770498868968</c:v>
                </c:pt>
                <c:pt idx="69">
                  <c:v>0.72760054749927872</c:v>
                </c:pt>
                <c:pt idx="70">
                  <c:v>0.71492144223789356</c:v>
                </c:pt>
                <c:pt idx="71">
                  <c:v>0.70673043349165965</c:v>
                </c:pt>
                <c:pt idx="72">
                  <c:v>0.7016603061186496</c:v>
                </c:pt>
                <c:pt idx="73">
                  <c:v>0.71050154481599659</c:v>
                </c:pt>
                <c:pt idx="74">
                  <c:v>0.69625678392526136</c:v>
                </c:pt>
                <c:pt idx="75">
                  <c:v>0.69690588996388791</c:v>
                </c:pt>
                <c:pt idx="76">
                  <c:v>0.85922972333042102</c:v>
                </c:pt>
                <c:pt idx="77">
                  <c:v>0.69225917292027761</c:v>
                </c:pt>
                <c:pt idx="78">
                  <c:v>0.6378001082041862</c:v>
                </c:pt>
                <c:pt idx="79">
                  <c:v>0.62464146048394975</c:v>
                </c:pt>
                <c:pt idx="80">
                  <c:v>0.63029854935097462</c:v>
                </c:pt>
                <c:pt idx="81">
                  <c:v>0.6466369327072331</c:v>
                </c:pt>
                <c:pt idx="82">
                  <c:v>0.65558469380902262</c:v>
                </c:pt>
                <c:pt idx="83">
                  <c:v>0.70697862230028563</c:v>
                </c:pt>
                <c:pt idx="84">
                  <c:v>0.82561764796625059</c:v>
                </c:pt>
                <c:pt idx="85">
                  <c:v>0.60640480302877975</c:v>
                </c:pt>
                <c:pt idx="86">
                  <c:v>0.56923881314092462</c:v>
                </c:pt>
                <c:pt idx="87">
                  <c:v>0.56435218545807453</c:v>
                </c:pt>
                <c:pt idx="88">
                  <c:v>0.57211006923729357</c:v>
                </c:pt>
                <c:pt idx="89">
                  <c:v>0.58256154401297866</c:v>
                </c:pt>
                <c:pt idx="90">
                  <c:v>0.60749366948726757</c:v>
                </c:pt>
                <c:pt idx="91">
                  <c:v>0.6213692836967426</c:v>
                </c:pt>
                <c:pt idx="92">
                  <c:v>0.6383437613390297</c:v>
                </c:pt>
                <c:pt idx="93">
                  <c:v>0.64211694635674033</c:v>
                </c:pt>
                <c:pt idx="94">
                  <c:v>0.64410227596618763</c:v>
                </c:pt>
                <c:pt idx="95">
                  <c:v>0.63828590649360128</c:v>
                </c:pt>
                <c:pt idx="96">
                  <c:v>0.63618854506332922</c:v>
                </c:pt>
                <c:pt idx="97">
                  <c:v>0.63046086970736537</c:v>
                </c:pt>
                <c:pt idx="98">
                  <c:v>0.62710980037217356</c:v>
                </c:pt>
                <c:pt idx="99">
                  <c:v>0.62647880600950712</c:v>
                </c:pt>
                <c:pt idx="100">
                  <c:v>0.617507190609909</c:v>
                </c:pt>
                <c:pt idx="101">
                  <c:v>0.61108164801432385</c:v>
                </c:pt>
                <c:pt idx="102">
                  <c:v>0.63709932453924922</c:v>
                </c:pt>
                <c:pt idx="103">
                  <c:v>0.69478799524946255</c:v>
                </c:pt>
                <c:pt idx="104">
                  <c:v>0.62844377057550593</c:v>
                </c:pt>
                <c:pt idx="105">
                  <c:v>0.60010712753899464</c:v>
                </c:pt>
                <c:pt idx="106">
                  <c:v>0.59733934649851061</c:v>
                </c:pt>
                <c:pt idx="107">
                  <c:v>0.60610537090065408</c:v>
                </c:pt>
                <c:pt idx="108">
                  <c:v>0.60755573446602562</c:v>
                </c:pt>
                <c:pt idx="109">
                  <c:v>0.61800703588128325</c:v>
                </c:pt>
                <c:pt idx="110">
                  <c:v>0.6128097633283438</c:v>
                </c:pt>
                <c:pt idx="111">
                  <c:v>0.60323876833276047</c:v>
                </c:pt>
                <c:pt idx="112">
                  <c:v>0.60404433141687652</c:v>
                </c:pt>
                <c:pt idx="113">
                  <c:v>0.6022149155740868</c:v>
                </c:pt>
                <c:pt idx="114">
                  <c:v>0.63004381575655199</c:v>
                </c:pt>
                <c:pt idx="115">
                  <c:v>0.72579513000026064</c:v>
                </c:pt>
                <c:pt idx="116">
                  <c:v>0.72835212817444028</c:v>
                </c:pt>
                <c:pt idx="117">
                  <c:v>0.71986218119820256</c:v>
                </c:pt>
                <c:pt idx="118">
                  <c:v>0.74707919555027225</c:v>
                </c:pt>
                <c:pt idx="119">
                  <c:v>0.73951357488270519</c:v>
                </c:pt>
                <c:pt idx="120">
                  <c:v>0.74945551589570181</c:v>
                </c:pt>
                <c:pt idx="121">
                  <c:v>0.78495852781112607</c:v>
                </c:pt>
                <c:pt idx="122">
                  <c:v>0.80525845364236104</c:v>
                </c:pt>
                <c:pt idx="123">
                  <c:v>0.79732256769375509</c:v>
                </c:pt>
                <c:pt idx="124">
                  <c:v>0.80047459035388291</c:v>
                </c:pt>
                <c:pt idx="125">
                  <c:v>0.8046429990572721</c:v>
                </c:pt>
                <c:pt idx="126">
                  <c:v>0.79773086332494203</c:v>
                </c:pt>
                <c:pt idx="127">
                  <c:v>0.76975076316933588</c:v>
                </c:pt>
                <c:pt idx="128">
                  <c:v>0.76745830630560263</c:v>
                </c:pt>
                <c:pt idx="129">
                  <c:v>0.76712201301415528</c:v>
                </c:pt>
                <c:pt idx="130">
                  <c:v>0.77575378579720389</c:v>
                </c:pt>
                <c:pt idx="131">
                  <c:v>0.77274778557871393</c:v>
                </c:pt>
                <c:pt idx="132">
                  <c:v>0.76113105866055886</c:v>
                </c:pt>
                <c:pt idx="133">
                  <c:v>0.76075030806779165</c:v>
                </c:pt>
                <c:pt idx="134">
                  <c:v>0.75460771784751768</c:v>
                </c:pt>
                <c:pt idx="135">
                  <c:v>0.75097010978599477</c:v>
                </c:pt>
                <c:pt idx="136">
                  <c:v>0.7471044249012484</c:v>
                </c:pt>
                <c:pt idx="137">
                  <c:v>0.74278687400593268</c:v>
                </c:pt>
                <c:pt idx="138">
                  <c:v>0.81064599043728813</c:v>
                </c:pt>
                <c:pt idx="139">
                  <c:v>0.76364754626375408</c:v>
                </c:pt>
                <c:pt idx="140">
                  <c:v>0.72844501148568475</c:v>
                </c:pt>
                <c:pt idx="141">
                  <c:v>0.70947386447141569</c:v>
                </c:pt>
                <c:pt idx="142">
                  <c:v>0.69723033193607753</c:v>
                </c:pt>
                <c:pt idx="143">
                  <c:v>0.68922074560419377</c:v>
                </c:pt>
                <c:pt idx="144">
                  <c:v>0.67858228685769351</c:v>
                </c:pt>
                <c:pt idx="145">
                  <c:v>0.66479168748849771</c:v>
                </c:pt>
                <c:pt idx="146">
                  <c:v>0.64844151739186651</c:v>
                </c:pt>
                <c:pt idx="147">
                  <c:v>0.63003717356309519</c:v>
                </c:pt>
                <c:pt idx="148">
                  <c:v>0.61135752434700952</c:v>
                </c:pt>
                <c:pt idx="149">
                  <c:v>0.60091035189766329</c:v>
                </c:pt>
                <c:pt idx="150">
                  <c:v>0.59157831394930549</c:v>
                </c:pt>
                <c:pt idx="151">
                  <c:v>0.64022581971366477</c:v>
                </c:pt>
                <c:pt idx="152">
                  <c:v>0.65176627610759008</c:v>
                </c:pt>
                <c:pt idx="153">
                  <c:v>0.65053892280222458</c:v>
                </c:pt>
                <c:pt idx="154">
                  <c:v>0.65615032604736234</c:v>
                </c:pt>
                <c:pt idx="155">
                  <c:v>0.64670955775778072</c:v>
                </c:pt>
                <c:pt idx="156">
                  <c:v>0.63644052309579491</c:v>
                </c:pt>
                <c:pt idx="157">
                  <c:v>0.62585097769227949</c:v>
                </c:pt>
                <c:pt idx="158">
                  <c:v>0.61323033405853344</c:v>
                </c:pt>
                <c:pt idx="159">
                  <c:v>0.60655207321847249</c:v>
                </c:pt>
                <c:pt idx="160">
                  <c:v>0.59217851839858815</c:v>
                </c:pt>
                <c:pt idx="161">
                  <c:v>0.58607186965007463</c:v>
                </c:pt>
                <c:pt idx="162">
                  <c:v>0.56810296018049855</c:v>
                </c:pt>
                <c:pt idx="163">
                  <c:v>0.59126977494025723</c:v>
                </c:pt>
                <c:pt idx="164">
                  <c:v>0.48411173797839868</c:v>
                </c:pt>
                <c:pt idx="165">
                  <c:v>0.45735280737677692</c:v>
                </c:pt>
                <c:pt idx="166">
                  <c:v>0.44492428406366996</c:v>
                </c:pt>
                <c:pt idx="167">
                  <c:v>0.43695546496359322</c:v>
                </c:pt>
                <c:pt idx="168">
                  <c:v>0.43000540937130982</c:v>
                </c:pt>
                <c:pt idx="169">
                  <c:v>0.42468915221554132</c:v>
                </c:pt>
                <c:pt idx="170">
                  <c:v>0.41920776969387713</c:v>
                </c:pt>
                <c:pt idx="171">
                  <c:v>0.41445056490555887</c:v>
                </c:pt>
                <c:pt idx="172">
                  <c:v>0.40931330654791337</c:v>
                </c:pt>
                <c:pt idx="173">
                  <c:v>0.40611744253041671</c:v>
                </c:pt>
                <c:pt idx="174">
                  <c:v>0.40259023329901794</c:v>
                </c:pt>
                <c:pt idx="175">
                  <c:v>0.40010171199467337</c:v>
                </c:pt>
                <c:pt idx="176">
                  <c:v>0.39540140665847634</c:v>
                </c:pt>
                <c:pt idx="177">
                  <c:v>0.38378487549346968</c:v>
                </c:pt>
                <c:pt idx="178">
                  <c:v>0.37926261806131356</c:v>
                </c:pt>
                <c:pt idx="179">
                  <c:v>0.37118642707394617</c:v>
                </c:pt>
                <c:pt idx="180">
                  <c:v>0.37267422623879981</c:v>
                </c:pt>
                <c:pt idx="181">
                  <c:v>0.37442094319407726</c:v>
                </c:pt>
                <c:pt idx="182">
                  <c:v>0.37810804774498258</c:v>
                </c:pt>
                <c:pt idx="183">
                  <c:v>0.37757307151822894</c:v>
                </c:pt>
                <c:pt idx="184">
                  <c:v>0.37709587133791822</c:v>
                </c:pt>
                <c:pt idx="185">
                  <c:v>0.37599649505333388</c:v>
                </c:pt>
                <c:pt idx="186">
                  <c:v>0.3749944876137784</c:v>
                </c:pt>
                <c:pt idx="187">
                  <c:v>0.37326057848148558</c:v>
                </c:pt>
                <c:pt idx="188">
                  <c:v>0.37169691875440247</c:v>
                </c:pt>
                <c:pt idx="189">
                  <c:v>0.37079003568307051</c:v>
                </c:pt>
                <c:pt idx="190">
                  <c:v>0.36887010953607646</c:v>
                </c:pt>
                <c:pt idx="191">
                  <c:v>0.36781162935695566</c:v>
                </c:pt>
                <c:pt idx="192">
                  <c:v>0.36653576065042837</c:v>
                </c:pt>
                <c:pt idx="193">
                  <c:v>0.36469927785213935</c:v>
                </c:pt>
                <c:pt idx="194">
                  <c:v>0.3629499686069263</c:v>
                </c:pt>
                <c:pt idx="195">
                  <c:v>0.36125760535598406</c:v>
                </c:pt>
                <c:pt idx="196">
                  <c:v>0.35953534020119404</c:v>
                </c:pt>
                <c:pt idx="197">
                  <c:v>0.35781283332891967</c:v>
                </c:pt>
                <c:pt idx="198">
                  <c:v>0.35611621992043424</c:v>
                </c:pt>
                <c:pt idx="199">
                  <c:v>0.35430395247364632</c:v>
                </c:pt>
                <c:pt idx="200">
                  <c:v>0.35224374891570465</c:v>
                </c:pt>
                <c:pt idx="201">
                  <c:v>0.35052747228084852</c:v>
                </c:pt>
                <c:pt idx="202">
                  <c:v>0.3476806878245477</c:v>
                </c:pt>
                <c:pt idx="203">
                  <c:v>0.34658546731445489</c:v>
                </c:pt>
                <c:pt idx="204">
                  <c:v>0.34357846883583792</c:v>
                </c:pt>
                <c:pt idx="205">
                  <c:v>0.34141433754169431</c:v>
                </c:pt>
                <c:pt idx="206">
                  <c:v>0.33973880202643636</c:v>
                </c:pt>
                <c:pt idx="207">
                  <c:v>0.33696549947028742</c:v>
                </c:pt>
                <c:pt idx="208">
                  <c:v>0.33530899997893493</c:v>
                </c:pt>
                <c:pt idx="209">
                  <c:v>0.33283578872811131</c:v>
                </c:pt>
                <c:pt idx="210">
                  <c:v>0.33068418217835666</c:v>
                </c:pt>
                <c:pt idx="211">
                  <c:v>0.32802757709901187</c:v>
                </c:pt>
                <c:pt idx="212">
                  <c:v>0.32569957959472412</c:v>
                </c:pt>
                <c:pt idx="213">
                  <c:v>0.32294269176275175</c:v>
                </c:pt>
                <c:pt idx="214">
                  <c:v>0.32079699735756723</c:v>
                </c:pt>
                <c:pt idx="215">
                  <c:v>0.31877757667983697</c:v>
                </c:pt>
                <c:pt idx="216">
                  <c:v>0.31582902564024123</c:v>
                </c:pt>
                <c:pt idx="217">
                  <c:v>0.31346184255915038</c:v>
                </c:pt>
                <c:pt idx="218">
                  <c:v>0.31136695299786543</c:v>
                </c:pt>
                <c:pt idx="219">
                  <c:v>0.30868972953577933</c:v>
                </c:pt>
                <c:pt idx="220">
                  <c:v>0.30573056622137901</c:v>
                </c:pt>
                <c:pt idx="221">
                  <c:v>0.30385243324118538</c:v>
                </c:pt>
                <c:pt idx="222">
                  <c:v>0.30064499115809257</c:v>
                </c:pt>
                <c:pt idx="223">
                  <c:v>0.29832143831726465</c:v>
                </c:pt>
                <c:pt idx="224">
                  <c:v>0.29591892623158561</c:v>
                </c:pt>
                <c:pt idx="225">
                  <c:v>0.29389942474314168</c:v>
                </c:pt>
                <c:pt idx="226">
                  <c:v>0.29097602631202124</c:v>
                </c:pt>
                <c:pt idx="227">
                  <c:v>0.28850078180611982</c:v>
                </c:pt>
                <c:pt idx="228">
                  <c:v>0.28626122373510926</c:v>
                </c:pt>
                <c:pt idx="229">
                  <c:v>0.283641219892735</c:v>
                </c:pt>
                <c:pt idx="230">
                  <c:v>0.2812878060711464</c:v>
                </c:pt>
                <c:pt idx="231">
                  <c:v>0.27831879250771951</c:v>
                </c:pt>
                <c:pt idx="232">
                  <c:v>0.27536223847591812</c:v>
                </c:pt>
                <c:pt idx="233">
                  <c:v>0.2734337019215648</c:v>
                </c:pt>
                <c:pt idx="234">
                  <c:v>0.27076275875111339</c:v>
                </c:pt>
                <c:pt idx="235">
                  <c:v>0.26812708598400115</c:v>
                </c:pt>
                <c:pt idx="236">
                  <c:v>0.26551485616357939</c:v>
                </c:pt>
                <c:pt idx="237">
                  <c:v>0.26350893732910824</c:v>
                </c:pt>
                <c:pt idx="238">
                  <c:v>0.26111632713628352</c:v>
                </c:pt>
                <c:pt idx="239">
                  <c:v>0.25839648962197281</c:v>
                </c:pt>
                <c:pt idx="240">
                  <c:v>0.25617497635955816</c:v>
                </c:pt>
                <c:pt idx="241">
                  <c:v>0.25348671345609192</c:v>
                </c:pt>
                <c:pt idx="242">
                  <c:v>0.25162418392448588</c:v>
                </c:pt>
                <c:pt idx="243">
                  <c:v>0.24943599261369376</c:v>
                </c:pt>
                <c:pt idx="244">
                  <c:v>0.2464902311507787</c:v>
                </c:pt>
                <c:pt idx="245">
                  <c:v>0.24401721994703193</c:v>
                </c:pt>
                <c:pt idx="246">
                  <c:v>0.24160895268239294</c:v>
                </c:pt>
                <c:pt idx="247">
                  <c:v>0.23970502648118486</c:v>
                </c:pt>
                <c:pt idx="248">
                  <c:v>0.23740565803098979</c:v>
                </c:pt>
                <c:pt idx="249">
                  <c:v>0.23572436153796694</c:v>
                </c:pt>
                <c:pt idx="250">
                  <c:v>0.23229669163539776</c:v>
                </c:pt>
                <c:pt idx="251">
                  <c:v>0.23043997927777243</c:v>
                </c:pt>
                <c:pt idx="252">
                  <c:v>0.22806823921631725</c:v>
                </c:pt>
                <c:pt idx="253">
                  <c:v>0.22536739408851</c:v>
                </c:pt>
                <c:pt idx="254">
                  <c:v>0.22347739790222579</c:v>
                </c:pt>
                <c:pt idx="255">
                  <c:v>0.22146536411327741</c:v>
                </c:pt>
                <c:pt idx="256">
                  <c:v>0.21919125461916136</c:v>
                </c:pt>
                <c:pt idx="257">
                  <c:v>0.21631234700623714</c:v>
                </c:pt>
                <c:pt idx="258">
                  <c:v>0.21430516461421481</c:v>
                </c:pt>
                <c:pt idx="259">
                  <c:v>0.21263686192532996</c:v>
                </c:pt>
                <c:pt idx="260">
                  <c:v>0.21033362116097554</c:v>
                </c:pt>
                <c:pt idx="261">
                  <c:v>0.20843743820059663</c:v>
                </c:pt>
                <c:pt idx="262">
                  <c:v>0.2057761763451644</c:v>
                </c:pt>
                <c:pt idx="263">
                  <c:v>0.2043060556280373</c:v>
                </c:pt>
                <c:pt idx="264">
                  <c:v>0.20212118354764624</c:v>
                </c:pt>
                <c:pt idx="265">
                  <c:v>0.1991466461337075</c:v>
                </c:pt>
                <c:pt idx="266">
                  <c:v>0.19750440940832192</c:v>
                </c:pt>
                <c:pt idx="267">
                  <c:v>0.1953278716512338</c:v>
                </c:pt>
                <c:pt idx="268">
                  <c:v>0.19377437134974787</c:v>
                </c:pt>
                <c:pt idx="269">
                  <c:v>0.46055130405304651</c:v>
                </c:pt>
                <c:pt idx="270">
                  <c:v>0.37624610601531605</c:v>
                </c:pt>
                <c:pt idx="271">
                  <c:v>0.34946045350121696</c:v>
                </c:pt>
                <c:pt idx="272">
                  <c:v>0.33614346369782677</c:v>
                </c:pt>
                <c:pt idx="273">
                  <c:v>0.33392589082629076</c:v>
                </c:pt>
                <c:pt idx="274">
                  <c:v>0.32781956068124962</c:v>
                </c:pt>
                <c:pt idx="275">
                  <c:v>0.3242887830747766</c:v>
                </c:pt>
                <c:pt idx="276">
                  <c:v>0.32073396386453618</c:v>
                </c:pt>
                <c:pt idx="277">
                  <c:v>0.31795774607556948</c:v>
                </c:pt>
                <c:pt idx="278">
                  <c:v>0.31451520151222501</c:v>
                </c:pt>
                <c:pt idx="279">
                  <c:v>0.31118590486099212</c:v>
                </c:pt>
                <c:pt idx="280">
                  <c:v>0.30674084347413871</c:v>
                </c:pt>
                <c:pt idx="281">
                  <c:v>0.37698295035758245</c:v>
                </c:pt>
                <c:pt idx="282">
                  <c:v>0.36941952988136412</c:v>
                </c:pt>
                <c:pt idx="283">
                  <c:v>0.36283070484968938</c:v>
                </c:pt>
                <c:pt idx="284">
                  <c:v>0.35701018071233098</c:v>
                </c:pt>
                <c:pt idx="285">
                  <c:v>0.35326777204942816</c:v>
                </c:pt>
                <c:pt idx="286">
                  <c:v>0.34937443010815727</c:v>
                </c:pt>
                <c:pt idx="287">
                  <c:v>0.34553502552519777</c:v>
                </c:pt>
                <c:pt idx="288">
                  <c:v>0.34270946130900976</c:v>
                </c:pt>
                <c:pt idx="289">
                  <c:v>0.33763945505821286</c:v>
                </c:pt>
                <c:pt idx="290">
                  <c:v>0.33490756168912134</c:v>
                </c:pt>
                <c:pt idx="291">
                  <c:v>0.33051272058431264</c:v>
                </c:pt>
                <c:pt idx="292">
                  <c:v>0.32635780053940594</c:v>
                </c:pt>
                <c:pt idx="293">
                  <c:v>0.32135478197995765</c:v>
                </c:pt>
                <c:pt idx="294">
                  <c:v>0.31876982236012585</c:v>
                </c:pt>
                <c:pt idx="295">
                  <c:v>0.3137551068908434</c:v>
                </c:pt>
                <c:pt idx="296">
                  <c:v>0.31196477497732461</c:v>
                </c:pt>
                <c:pt idx="297">
                  <c:v>0.30751788350434123</c:v>
                </c:pt>
                <c:pt idx="298">
                  <c:v>0.30436387425655587</c:v>
                </c:pt>
                <c:pt idx="299">
                  <c:v>0.3025156072363685</c:v>
                </c:pt>
                <c:pt idx="300">
                  <c:v>0.29720164072729344</c:v>
                </c:pt>
                <c:pt idx="301">
                  <c:v>0.29318679254054847</c:v>
                </c:pt>
                <c:pt idx="302">
                  <c:v>0.29022409053384735</c:v>
                </c:pt>
                <c:pt idx="303">
                  <c:v>0.28731157943693481</c:v>
                </c:pt>
                <c:pt idx="304">
                  <c:v>0.28392783123455262</c:v>
                </c:pt>
                <c:pt idx="305">
                  <c:v>0.28135558445068737</c:v>
                </c:pt>
                <c:pt idx="306">
                  <c:v>0.27796270863154432</c:v>
                </c:pt>
                <c:pt idx="307">
                  <c:v>0.27501813758796584</c:v>
                </c:pt>
                <c:pt idx="308">
                  <c:v>0.27066381090454888</c:v>
                </c:pt>
                <c:pt idx="309">
                  <c:v>0.26840712902889535</c:v>
                </c:pt>
                <c:pt idx="310">
                  <c:v>0.26471902271624825</c:v>
                </c:pt>
                <c:pt idx="311">
                  <c:v>0.26341756082971518</c:v>
                </c:pt>
                <c:pt idx="312">
                  <c:v>0.25995425628602176</c:v>
                </c:pt>
                <c:pt idx="313">
                  <c:v>0.25650442534262563</c:v>
                </c:pt>
                <c:pt idx="314">
                  <c:v>0.25365005110470162</c:v>
                </c:pt>
                <c:pt idx="315">
                  <c:v>0.25131290479010782</c:v>
                </c:pt>
                <c:pt idx="316">
                  <c:v>0.24787041986399441</c:v>
                </c:pt>
                <c:pt idx="317">
                  <c:v>0.24411386150967443</c:v>
                </c:pt>
                <c:pt idx="318">
                  <c:v>0.242021141620922</c:v>
                </c:pt>
                <c:pt idx="319">
                  <c:v>0.472801042474572</c:v>
                </c:pt>
                <c:pt idx="320">
                  <c:v>0.40460060474507792</c:v>
                </c:pt>
                <c:pt idx="321">
                  <c:v>0.58293562265573473</c:v>
                </c:pt>
                <c:pt idx="322">
                  <c:v>0.36465999149415973</c:v>
                </c:pt>
                <c:pt idx="323">
                  <c:v>1.4831148478632348</c:v>
                </c:pt>
                <c:pt idx="324">
                  <c:v>1.1222539638925597</c:v>
                </c:pt>
                <c:pt idx="325">
                  <c:v>1.0182145261249433</c:v>
                </c:pt>
                <c:pt idx="326">
                  <c:v>0.92782901341532908</c:v>
                </c:pt>
                <c:pt idx="327">
                  <c:v>1.1407163630053965</c:v>
                </c:pt>
                <c:pt idx="328">
                  <c:v>0.97829226886403786</c:v>
                </c:pt>
                <c:pt idx="329">
                  <c:v>0.92312238356594956</c:v>
                </c:pt>
                <c:pt idx="330">
                  <c:v>0.89381179162673408</c:v>
                </c:pt>
                <c:pt idx="331">
                  <c:v>0.87259550880868564</c:v>
                </c:pt>
                <c:pt idx="332">
                  <c:v>0.85576216811961858</c:v>
                </c:pt>
                <c:pt idx="333">
                  <c:v>0.8413788691608961</c:v>
                </c:pt>
                <c:pt idx="334">
                  <c:v>0.82780125310167274</c:v>
                </c:pt>
                <c:pt idx="335">
                  <c:v>0.81665587988794508</c:v>
                </c:pt>
                <c:pt idx="336">
                  <c:v>0.80686413086219166</c:v>
                </c:pt>
                <c:pt idx="337">
                  <c:v>0.79848738285067256</c:v>
                </c:pt>
                <c:pt idx="338">
                  <c:v>0.79038374943294865</c:v>
                </c:pt>
                <c:pt idx="339">
                  <c:v>0.78610176865164649</c:v>
                </c:pt>
                <c:pt idx="340">
                  <c:v>0.90087089251551777</c:v>
                </c:pt>
                <c:pt idx="341">
                  <c:v>1.0607193027958959</c:v>
                </c:pt>
                <c:pt idx="342">
                  <c:v>1.1138641468674624</c:v>
                </c:pt>
                <c:pt idx="343">
                  <c:v>1.0492376028259858</c:v>
                </c:pt>
                <c:pt idx="344">
                  <c:v>1.1189247574773531</c:v>
                </c:pt>
                <c:pt idx="345">
                  <c:v>0.98176395396291505</c:v>
                </c:pt>
                <c:pt idx="346">
                  <c:v>0.93506002112099651</c:v>
                </c:pt>
                <c:pt idx="347">
                  <c:v>0.89707510883652042</c:v>
                </c:pt>
                <c:pt idx="348">
                  <c:v>0.87909267016838999</c:v>
                </c:pt>
                <c:pt idx="349">
                  <c:v>0.86148132715025527</c:v>
                </c:pt>
                <c:pt idx="350">
                  <c:v>0.84590827068723973</c:v>
                </c:pt>
                <c:pt idx="351">
                  <c:v>0.8391148471815999</c:v>
                </c:pt>
                <c:pt idx="352">
                  <c:v>0.82801702529778409</c:v>
                </c:pt>
                <c:pt idx="353">
                  <c:v>0.81991430566501355</c:v>
                </c:pt>
                <c:pt idx="354">
                  <c:v>0.86358415520265208</c:v>
                </c:pt>
                <c:pt idx="355">
                  <c:v>0.94454559527132242</c:v>
                </c:pt>
                <c:pt idx="356">
                  <c:v>0.88037913150076486</c:v>
                </c:pt>
                <c:pt idx="357">
                  <c:v>0.84761422948317322</c:v>
                </c:pt>
                <c:pt idx="358">
                  <c:v>0.82639884015993015</c:v>
                </c:pt>
                <c:pt idx="359">
                  <c:v>0.87124245058775895</c:v>
                </c:pt>
                <c:pt idx="360">
                  <c:v>0.8472157686659737</c:v>
                </c:pt>
                <c:pt idx="361">
                  <c:v>0.83980860711941563</c:v>
                </c:pt>
                <c:pt idx="362">
                  <c:v>0.81716934506976946</c:v>
                </c:pt>
                <c:pt idx="363">
                  <c:v>0.80069442664900414</c:v>
                </c:pt>
                <c:pt idx="364">
                  <c:v>0.78929997788540662</c:v>
                </c:pt>
                <c:pt idx="365">
                  <c:v>0.77876898428750663</c:v>
                </c:pt>
                <c:pt idx="366">
                  <c:v>0.76982462489414616</c:v>
                </c:pt>
                <c:pt idx="367">
                  <c:v>1.076990553044417</c:v>
                </c:pt>
                <c:pt idx="368">
                  <c:v>0.9605221073963045</c:v>
                </c:pt>
                <c:pt idx="369">
                  <c:v>0.90442675291869845</c:v>
                </c:pt>
                <c:pt idx="370">
                  <c:v>0.87906361527604771</c:v>
                </c:pt>
                <c:pt idx="371">
                  <c:v>0.85921401277465081</c:v>
                </c:pt>
                <c:pt idx="372">
                  <c:v>0.84622980746255483</c:v>
                </c:pt>
                <c:pt idx="373">
                  <c:v>0.9619446314105341</c:v>
                </c:pt>
                <c:pt idx="374">
                  <c:v>0.92206082038950865</c:v>
                </c:pt>
                <c:pt idx="375">
                  <c:v>1.0168440835504693</c:v>
                </c:pt>
                <c:pt idx="376">
                  <c:v>0.96653929514346404</c:v>
                </c:pt>
                <c:pt idx="377">
                  <c:v>0.94727471500572769</c:v>
                </c:pt>
                <c:pt idx="378">
                  <c:v>0.97474419891256769</c:v>
                </c:pt>
                <c:pt idx="379">
                  <c:v>1.1257577169350541</c:v>
                </c:pt>
                <c:pt idx="380">
                  <c:v>1.0178244634278939</c:v>
                </c:pt>
                <c:pt idx="381">
                  <c:v>1.1551480868492321</c:v>
                </c:pt>
                <c:pt idx="382">
                  <c:v>1.0984512943817641</c:v>
                </c:pt>
                <c:pt idx="383">
                  <c:v>0.99559586470991457</c:v>
                </c:pt>
                <c:pt idx="384">
                  <c:v>0.8642423110156503</c:v>
                </c:pt>
                <c:pt idx="385">
                  <c:v>0.85600052810659821</c:v>
                </c:pt>
                <c:pt idx="386">
                  <c:v>0.82981244443797242</c:v>
                </c:pt>
                <c:pt idx="387">
                  <c:v>0.86215022638471328</c:v>
                </c:pt>
                <c:pt idx="388">
                  <c:v>0.84105146206562564</c:v>
                </c:pt>
                <c:pt idx="389">
                  <c:v>0.83239986741763194</c:v>
                </c:pt>
                <c:pt idx="390">
                  <c:v>0.82709771210572436</c:v>
                </c:pt>
                <c:pt idx="391">
                  <c:v>0.8206443890756655</c:v>
                </c:pt>
                <c:pt idx="392">
                  <c:v>0.82957858612891944</c:v>
                </c:pt>
                <c:pt idx="393">
                  <c:v>0.8437310636328178</c:v>
                </c:pt>
                <c:pt idx="394">
                  <c:v>0.85163496465894362</c:v>
                </c:pt>
                <c:pt idx="395">
                  <c:v>0.84123874908998808</c:v>
                </c:pt>
                <c:pt idx="396">
                  <c:v>0.83034922120380861</c:v>
                </c:pt>
                <c:pt idx="397">
                  <c:v>0.83137248760603333</c:v>
                </c:pt>
                <c:pt idx="398">
                  <c:v>0.82981328540676758</c:v>
                </c:pt>
                <c:pt idx="399">
                  <c:v>1.0041405040709841</c:v>
                </c:pt>
                <c:pt idx="400">
                  <c:v>0.81229843283774272</c:v>
                </c:pt>
                <c:pt idx="401">
                  <c:v>0.7697741464152974</c:v>
                </c:pt>
                <c:pt idx="402">
                  <c:v>2.9516148841119421</c:v>
                </c:pt>
                <c:pt idx="403">
                  <c:v>1.1024788521394733</c:v>
                </c:pt>
                <c:pt idx="404">
                  <c:v>0.88696302434961549</c:v>
                </c:pt>
                <c:pt idx="405">
                  <c:v>0.88457395604388278</c:v>
                </c:pt>
                <c:pt idx="406">
                  <c:v>0.8810532877284365</c:v>
                </c:pt>
                <c:pt idx="407">
                  <c:v>0.87055316183591236</c:v>
                </c:pt>
                <c:pt idx="408">
                  <c:v>0.86132396537273459</c:v>
                </c:pt>
                <c:pt idx="409">
                  <c:v>1.027750728621958</c:v>
                </c:pt>
                <c:pt idx="410">
                  <c:v>0.87601803631306085</c:v>
                </c:pt>
                <c:pt idx="411">
                  <c:v>0.85297487729705679</c:v>
                </c:pt>
                <c:pt idx="412">
                  <c:v>0.84902889852282404</c:v>
                </c:pt>
                <c:pt idx="413">
                  <c:v>0.85007028401008089</c:v>
                </c:pt>
                <c:pt idx="414">
                  <c:v>0.84058549007651762</c:v>
                </c:pt>
                <c:pt idx="415">
                  <c:v>0.82889125874120473</c:v>
                </c:pt>
                <c:pt idx="416">
                  <c:v>0.81832918403711896</c:v>
                </c:pt>
                <c:pt idx="417">
                  <c:v>0.80002624398544653</c:v>
                </c:pt>
                <c:pt idx="418">
                  <c:v>0.78637812969686849</c:v>
                </c:pt>
                <c:pt idx="419">
                  <c:v>0.77974207862002398</c:v>
                </c:pt>
                <c:pt idx="420">
                  <c:v>0.77952571352608602</c:v>
                </c:pt>
                <c:pt idx="421">
                  <c:v>0.78340086268750664</c:v>
                </c:pt>
                <c:pt idx="422">
                  <c:v>0.7739234439572058</c:v>
                </c:pt>
                <c:pt idx="423">
                  <c:v>0.78387185380744362</c:v>
                </c:pt>
                <c:pt idx="424">
                  <c:v>0.76796733047445465</c:v>
                </c:pt>
                <c:pt idx="425">
                  <c:v>0.74927677884340271</c:v>
                </c:pt>
                <c:pt idx="426">
                  <c:v>0.74733761725875913</c:v>
                </c:pt>
                <c:pt idx="427">
                  <c:v>0.75066762976975754</c:v>
                </c:pt>
                <c:pt idx="428">
                  <c:v>0.73746876734169142</c:v>
                </c:pt>
                <c:pt idx="429">
                  <c:v>0.73154913962460444</c:v>
                </c:pt>
                <c:pt idx="430">
                  <c:v>0.72121955234917356</c:v>
                </c:pt>
                <c:pt idx="431">
                  <c:v>0.7091578733246241</c:v>
                </c:pt>
                <c:pt idx="432">
                  <c:v>0.69518197445813534</c:v>
                </c:pt>
                <c:pt idx="433">
                  <c:v>0.68479940786882698</c:v>
                </c:pt>
                <c:pt idx="434">
                  <c:v>0.67491664135571605</c:v>
                </c:pt>
                <c:pt idx="435">
                  <c:v>0.7549653709072085</c:v>
                </c:pt>
                <c:pt idx="436">
                  <c:v>0.67084767278302082</c:v>
                </c:pt>
                <c:pt idx="437">
                  <c:v>0.6467836842721999</c:v>
                </c:pt>
                <c:pt idx="438">
                  <c:v>0.64354359221256763</c:v>
                </c:pt>
                <c:pt idx="439">
                  <c:v>0.65019184724936796</c:v>
                </c:pt>
                <c:pt idx="440">
                  <c:v>0.65454853396627699</c:v>
                </c:pt>
                <c:pt idx="441">
                  <c:v>0.65105639891673528</c:v>
                </c:pt>
                <c:pt idx="442">
                  <c:v>0.64675804018813665</c:v>
                </c:pt>
                <c:pt idx="443">
                  <c:v>0.6589459420957966</c:v>
                </c:pt>
                <c:pt idx="444">
                  <c:v>0.65428764557897556</c:v>
                </c:pt>
                <c:pt idx="445">
                  <c:v>0.76215811193344263</c:v>
                </c:pt>
                <c:pt idx="446">
                  <c:v>0.75097668476439994</c:v>
                </c:pt>
                <c:pt idx="447">
                  <c:v>0.55976525313336234</c:v>
                </c:pt>
                <c:pt idx="448">
                  <c:v>0.52769214059983693</c:v>
                </c:pt>
                <c:pt idx="449">
                  <c:v>0.5241258155016626</c:v>
                </c:pt>
                <c:pt idx="450">
                  <c:v>0.53395265831398664</c:v>
                </c:pt>
                <c:pt idx="451">
                  <c:v>0.54426433097159688</c:v>
                </c:pt>
                <c:pt idx="452">
                  <c:v>0.60583539871798453</c:v>
                </c:pt>
                <c:pt idx="453">
                  <c:v>0.82544886674500562</c:v>
                </c:pt>
                <c:pt idx="454">
                  <c:v>0.6073591467598296</c:v>
                </c:pt>
                <c:pt idx="455">
                  <c:v>0.67174137370200826</c:v>
                </c:pt>
                <c:pt idx="456">
                  <c:v>0.52875043632474295</c:v>
                </c:pt>
                <c:pt idx="457">
                  <c:v>0.51355995208202576</c:v>
                </c:pt>
                <c:pt idx="458">
                  <c:v>0.51351217207408806</c:v>
                </c:pt>
                <c:pt idx="459">
                  <c:v>0.52179443408323944</c:v>
                </c:pt>
                <c:pt idx="460">
                  <c:v>0.53131786319872387</c:v>
                </c:pt>
                <c:pt idx="461">
                  <c:v>0.54003478507575198</c:v>
                </c:pt>
                <c:pt idx="462">
                  <c:v>0.54903132210135452</c:v>
                </c:pt>
                <c:pt idx="463">
                  <c:v>0.55348541851116284</c:v>
                </c:pt>
                <c:pt idx="464">
                  <c:v>0.56380933358142671</c:v>
                </c:pt>
                <c:pt idx="465">
                  <c:v>0.65754572333216199</c:v>
                </c:pt>
                <c:pt idx="466">
                  <c:v>0.71043082079023256</c:v>
                </c:pt>
                <c:pt idx="467">
                  <c:v>0.52684173775469756</c:v>
                </c:pt>
                <c:pt idx="468">
                  <c:v>0.49785320696143281</c:v>
                </c:pt>
                <c:pt idx="469">
                  <c:v>0.49448863894548162</c:v>
                </c:pt>
                <c:pt idx="470">
                  <c:v>0.49924812415324632</c:v>
                </c:pt>
                <c:pt idx="471">
                  <c:v>0.50713474215396859</c:v>
                </c:pt>
                <c:pt idx="472">
                  <c:v>0.51324221766306699</c:v>
                </c:pt>
                <c:pt idx="473">
                  <c:v>0.72777132796368948</c:v>
                </c:pt>
                <c:pt idx="474">
                  <c:v>0.5275697373221806</c:v>
                </c:pt>
                <c:pt idx="475">
                  <c:v>0.50200076202448374</c:v>
                </c:pt>
                <c:pt idx="476">
                  <c:v>0.51837030116169758</c:v>
                </c:pt>
                <c:pt idx="477">
                  <c:v>0.5370664749428995</c:v>
                </c:pt>
                <c:pt idx="478">
                  <c:v>0.52737736482968356</c:v>
                </c:pt>
                <c:pt idx="479">
                  <c:v>0.53497393057724851</c:v>
                </c:pt>
                <c:pt idx="480">
                  <c:v>0.5710428688160275</c:v>
                </c:pt>
                <c:pt idx="481">
                  <c:v>0.61648245553078462</c:v>
                </c:pt>
                <c:pt idx="482">
                  <c:v>0.6245589603808257</c:v>
                </c:pt>
                <c:pt idx="483">
                  <c:v>0.63011003230372808</c:v>
                </c:pt>
                <c:pt idx="484">
                  <c:v>0.66425051294823123</c:v>
                </c:pt>
                <c:pt idx="485">
                  <c:v>0.66085363186110024</c:v>
                </c:pt>
                <c:pt idx="486">
                  <c:v>0.6747471391107609</c:v>
                </c:pt>
                <c:pt idx="487">
                  <c:v>0.68795139475977063</c:v>
                </c:pt>
                <c:pt idx="488">
                  <c:v>0.71062209675159316</c:v>
                </c:pt>
                <c:pt idx="489">
                  <c:v>0.74409749229992705</c:v>
                </c:pt>
                <c:pt idx="490">
                  <c:v>0.71296911354323766</c:v>
                </c:pt>
                <c:pt idx="491">
                  <c:v>0.72413428835177163</c:v>
                </c:pt>
                <c:pt idx="492">
                  <c:v>0.72077389019149085</c:v>
                </c:pt>
                <c:pt idx="493">
                  <c:v>0.73055661904529345</c:v>
                </c:pt>
                <c:pt idx="494">
                  <c:v>0.711588382232198</c:v>
                </c:pt>
                <c:pt idx="495">
                  <c:v>0.70137236134588832</c:v>
                </c:pt>
                <c:pt idx="496">
                  <c:v>0.70502445517575463</c:v>
                </c:pt>
                <c:pt idx="497">
                  <c:v>0.69259463580138414</c:v>
                </c:pt>
                <c:pt idx="498">
                  <c:v>0.6998645019356744</c:v>
                </c:pt>
                <c:pt idx="499">
                  <c:v>0.69562575936762561</c:v>
                </c:pt>
                <c:pt idx="500">
                  <c:v>0.68045590356159402</c:v>
                </c:pt>
                <c:pt idx="501">
                  <c:v>0.66928321560956461</c:v>
                </c:pt>
                <c:pt idx="502">
                  <c:v>0.66637078283038564</c:v>
                </c:pt>
                <c:pt idx="503">
                  <c:v>0.66183295870039771</c:v>
                </c:pt>
                <c:pt idx="504">
                  <c:v>0.6653873363375109</c:v>
                </c:pt>
                <c:pt idx="505">
                  <c:v>0.66691155300794469</c:v>
                </c:pt>
                <c:pt idx="506">
                  <c:v>0.6563131152240127</c:v>
                </c:pt>
                <c:pt idx="507">
                  <c:v>0.64625798859017514</c:v>
                </c:pt>
                <c:pt idx="508">
                  <c:v>0.63020009241855657</c:v>
                </c:pt>
                <c:pt idx="509">
                  <c:v>0.60360708388323125</c:v>
                </c:pt>
                <c:pt idx="510">
                  <c:v>0.59093936328122421</c:v>
                </c:pt>
                <c:pt idx="511">
                  <c:v>0.57683338499874259</c:v>
                </c:pt>
                <c:pt idx="512">
                  <c:v>0.56351726689934556</c:v>
                </c:pt>
                <c:pt idx="513">
                  <c:v>0.5522201787701575</c:v>
                </c:pt>
                <c:pt idx="514">
                  <c:v>0.54396011396756228</c:v>
                </c:pt>
                <c:pt idx="515">
                  <c:v>0.5364357703804058</c:v>
                </c:pt>
                <c:pt idx="516">
                  <c:v>0.52793543835934265</c:v>
                </c:pt>
                <c:pt idx="517">
                  <c:v>0.55289026452526968</c:v>
                </c:pt>
                <c:pt idx="518">
                  <c:v>0.54210488789742506</c:v>
                </c:pt>
                <c:pt idx="519">
                  <c:v>0.54552632453693151</c:v>
                </c:pt>
                <c:pt idx="520">
                  <c:v>0.53575884136298479</c:v>
                </c:pt>
                <c:pt idx="521">
                  <c:v>0.53001676551711141</c:v>
                </c:pt>
                <c:pt idx="522">
                  <c:v>0.52211512331427967</c:v>
                </c:pt>
                <c:pt idx="523">
                  <c:v>0.51358830342112316</c:v>
                </c:pt>
                <c:pt idx="524">
                  <c:v>0.50586629571512465</c:v>
                </c:pt>
                <c:pt idx="525">
                  <c:v>0.49727957596523448</c:v>
                </c:pt>
                <c:pt idx="526">
                  <c:v>0.48988523973071835</c:v>
                </c:pt>
                <c:pt idx="527">
                  <c:v>0.48164622959089992</c:v>
                </c:pt>
                <c:pt idx="528">
                  <c:v>0.47848245096011138</c:v>
                </c:pt>
                <c:pt idx="529">
                  <c:v>0.47086960026295593</c:v>
                </c:pt>
                <c:pt idx="530">
                  <c:v>0.46456703533473392</c:v>
                </c:pt>
                <c:pt idx="531">
                  <c:v>0.45762740306085825</c:v>
                </c:pt>
                <c:pt idx="532">
                  <c:v>0.45166768979990346</c:v>
                </c:pt>
                <c:pt idx="533">
                  <c:v>0.44512186369971818</c:v>
                </c:pt>
                <c:pt idx="534">
                  <c:v>0.43987790025551393</c:v>
                </c:pt>
                <c:pt idx="535">
                  <c:v>0.43470777258888732</c:v>
                </c:pt>
                <c:pt idx="536">
                  <c:v>0.43504831133633431</c:v>
                </c:pt>
                <c:pt idx="537">
                  <c:v>0.4328403815142578</c:v>
                </c:pt>
                <c:pt idx="538">
                  <c:v>0.42234600759662888</c:v>
                </c:pt>
                <c:pt idx="539">
                  <c:v>0.41966159740026682</c:v>
                </c:pt>
                <c:pt idx="540">
                  <c:v>0.41519892426057886</c:v>
                </c:pt>
                <c:pt idx="541">
                  <c:v>0.41224551560098516</c:v>
                </c:pt>
                <c:pt idx="542">
                  <c:v>0.40817101179921572</c:v>
                </c:pt>
                <c:pt idx="543">
                  <c:v>0.40590457204913588</c:v>
                </c:pt>
                <c:pt idx="544">
                  <c:v>0.40447601079038531</c:v>
                </c:pt>
                <c:pt idx="545">
                  <c:v>0.40207242209619626</c:v>
                </c:pt>
                <c:pt idx="546">
                  <c:v>0.39322627639652907</c:v>
                </c:pt>
                <c:pt idx="547">
                  <c:v>0.38730247534202084</c:v>
                </c:pt>
                <c:pt idx="548">
                  <c:v>0.38882481377762101</c:v>
                </c:pt>
                <c:pt idx="549">
                  <c:v>0.38888725427907611</c:v>
                </c:pt>
                <c:pt idx="550">
                  <c:v>0.38833494879221614</c:v>
                </c:pt>
                <c:pt idx="551">
                  <c:v>0.38778343625639933</c:v>
                </c:pt>
                <c:pt idx="552">
                  <c:v>0.3868200718857831</c:v>
                </c:pt>
                <c:pt idx="553">
                  <c:v>0.38595113962478117</c:v>
                </c:pt>
                <c:pt idx="554">
                  <c:v>0.38545218808912751</c:v>
                </c:pt>
                <c:pt idx="555">
                  <c:v>0.38406541726665117</c:v>
                </c:pt>
                <c:pt idx="556">
                  <c:v>0.38290926276754927</c:v>
                </c:pt>
                <c:pt idx="557">
                  <c:v>0.38217716010485769</c:v>
                </c:pt>
                <c:pt idx="558">
                  <c:v>0.38097426531994893</c:v>
                </c:pt>
                <c:pt idx="559">
                  <c:v>0.37983292466932067</c:v>
                </c:pt>
                <c:pt idx="560">
                  <c:v>0.37858319002323432</c:v>
                </c:pt>
                <c:pt idx="561">
                  <c:v>0.37698628023079944</c:v>
                </c:pt>
                <c:pt idx="562">
                  <c:v>0.37554273137611682</c:v>
                </c:pt>
                <c:pt idx="563">
                  <c:v>0.37342849663307626</c:v>
                </c:pt>
                <c:pt idx="564">
                  <c:v>0.37233726696765296</c:v>
                </c:pt>
                <c:pt idx="565">
                  <c:v>0.3706113495679445</c:v>
                </c:pt>
                <c:pt idx="566">
                  <c:v>0.368841573609266</c:v>
                </c:pt>
                <c:pt idx="567">
                  <c:v>0.36685978095498933</c:v>
                </c:pt>
                <c:pt idx="568">
                  <c:v>0.36504286089014115</c:v>
                </c:pt>
                <c:pt idx="569">
                  <c:v>0.36282703670208882</c:v>
                </c:pt>
                <c:pt idx="570">
                  <c:v>0.36117071552564639</c:v>
                </c:pt>
                <c:pt idx="571">
                  <c:v>0.35916804462228957</c:v>
                </c:pt>
                <c:pt idx="572">
                  <c:v>0.35680687658957427</c:v>
                </c:pt>
                <c:pt idx="573">
                  <c:v>0.35534717358639428</c:v>
                </c:pt>
                <c:pt idx="574">
                  <c:v>0.35303850523597086</c:v>
                </c:pt>
                <c:pt idx="575">
                  <c:v>0.35069489172642132</c:v>
                </c:pt>
                <c:pt idx="576">
                  <c:v>0.34884428048145982</c:v>
                </c:pt>
                <c:pt idx="577">
                  <c:v>0.34642403050986864</c:v>
                </c:pt>
                <c:pt idx="578">
                  <c:v>0.34449889682526807</c:v>
                </c:pt>
                <c:pt idx="579">
                  <c:v>0.34276506515422578</c:v>
                </c:pt>
                <c:pt idx="580">
                  <c:v>0.3400528832094748</c:v>
                </c:pt>
                <c:pt idx="581">
                  <c:v>0.33734369241016182</c:v>
                </c:pt>
                <c:pt idx="582">
                  <c:v>0.33540025903249776</c:v>
                </c:pt>
                <c:pt idx="583">
                  <c:v>0.33285487606233677</c:v>
                </c:pt>
                <c:pt idx="584">
                  <c:v>0.33057744390777788</c:v>
                </c:pt>
                <c:pt idx="585">
                  <c:v>0.32843806157676125</c:v>
                </c:pt>
                <c:pt idx="586">
                  <c:v>0.32602551837886046</c:v>
                </c:pt>
                <c:pt idx="587">
                  <c:v>0.32332487140364585</c:v>
                </c:pt>
                <c:pt idx="588">
                  <c:v>0.32101894330517966</c:v>
                </c:pt>
                <c:pt idx="589">
                  <c:v>0.31853110113405142</c:v>
                </c:pt>
                <c:pt idx="590">
                  <c:v>0.31605344075467401</c:v>
                </c:pt>
                <c:pt idx="591">
                  <c:v>0.31392402627874844</c:v>
                </c:pt>
                <c:pt idx="592">
                  <c:v>0.31121318114336438</c:v>
                </c:pt>
                <c:pt idx="593">
                  <c:v>0.30899458837022237</c:v>
                </c:pt>
                <c:pt idx="594">
                  <c:v>0.30624669418166606</c:v>
                </c:pt>
                <c:pt idx="595">
                  <c:v>0.30381045931052786</c:v>
                </c:pt>
                <c:pt idx="596">
                  <c:v>0.30141243073257873</c:v>
                </c:pt>
                <c:pt idx="597">
                  <c:v>0.29891180810398482</c:v>
                </c:pt>
                <c:pt idx="598">
                  <c:v>0.29641292639556788</c:v>
                </c:pt>
                <c:pt idx="599">
                  <c:v>0.29394593366202332</c:v>
                </c:pt>
                <c:pt idx="600">
                  <c:v>0.29177563210969992</c:v>
                </c:pt>
                <c:pt idx="601">
                  <c:v>0.28914378706942795</c:v>
                </c:pt>
                <c:pt idx="602">
                  <c:v>0.28623816855785794</c:v>
                </c:pt>
                <c:pt idx="603">
                  <c:v>0.28407673608155931</c:v>
                </c:pt>
                <c:pt idx="604">
                  <c:v>0.2818332219361202</c:v>
                </c:pt>
                <c:pt idx="605">
                  <c:v>0.27913189759854484</c:v>
                </c:pt>
                <c:pt idx="606">
                  <c:v>0.27685026972049537</c:v>
                </c:pt>
                <c:pt idx="607">
                  <c:v>0.2737698931489968</c:v>
                </c:pt>
                <c:pt idx="608">
                  <c:v>0.27185684609592331</c:v>
                </c:pt>
                <c:pt idx="609">
                  <c:v>0.26941546971391805</c:v>
                </c:pt>
                <c:pt idx="610">
                  <c:v>0.2668817334465528</c:v>
                </c:pt>
                <c:pt idx="611">
                  <c:v>0.26496435029272181</c:v>
                </c:pt>
                <c:pt idx="612">
                  <c:v>0.26200872939828335</c:v>
                </c:pt>
                <c:pt idx="613">
                  <c:v>0.2594670072072639</c:v>
                </c:pt>
                <c:pt idx="614">
                  <c:v>0.25735966030076174</c:v>
                </c:pt>
                <c:pt idx="615">
                  <c:v>0.25460269610492181</c:v>
                </c:pt>
                <c:pt idx="616">
                  <c:v>0.25297702302376734</c:v>
                </c:pt>
                <c:pt idx="617">
                  <c:v>0.25045960711236187</c:v>
                </c:pt>
                <c:pt idx="618">
                  <c:v>0.24784726479439487</c:v>
                </c:pt>
                <c:pt idx="619">
                  <c:v>0.2454995202434534</c:v>
                </c:pt>
                <c:pt idx="620">
                  <c:v>0.24296204241095995</c:v>
                </c:pt>
                <c:pt idx="621">
                  <c:v>0.2406778728412092</c:v>
                </c:pt>
                <c:pt idx="622">
                  <c:v>0.23848169684452641</c:v>
                </c:pt>
                <c:pt idx="623">
                  <c:v>0.23653069870151147</c:v>
                </c:pt>
                <c:pt idx="624">
                  <c:v>0.2336309847848414</c:v>
                </c:pt>
                <c:pt idx="625">
                  <c:v>0.23148910404846604</c:v>
                </c:pt>
                <c:pt idx="626">
                  <c:v>0.22920392783790083</c:v>
                </c:pt>
                <c:pt idx="627">
                  <c:v>0.22677357876178242</c:v>
                </c:pt>
                <c:pt idx="628">
                  <c:v>0.22441359949605921</c:v>
                </c:pt>
                <c:pt idx="629">
                  <c:v>0.22255026898127478</c:v>
                </c:pt>
                <c:pt idx="630">
                  <c:v>0.22018638181903491</c:v>
                </c:pt>
                <c:pt idx="631">
                  <c:v>0.21799333477927865</c:v>
                </c:pt>
                <c:pt idx="632">
                  <c:v>0.21620458982638519</c:v>
                </c:pt>
                <c:pt idx="633">
                  <c:v>0.2137062655774554</c:v>
                </c:pt>
                <c:pt idx="634">
                  <c:v>0.21174310880308081</c:v>
                </c:pt>
                <c:pt idx="635">
                  <c:v>0.20887557703903437</c:v>
                </c:pt>
                <c:pt idx="636">
                  <c:v>0.20700171744161669</c:v>
                </c:pt>
                <c:pt idx="637">
                  <c:v>0.20484833665846608</c:v>
                </c:pt>
                <c:pt idx="638">
                  <c:v>0.20277220182939604</c:v>
                </c:pt>
                <c:pt idx="639">
                  <c:v>0.201308591636537</c:v>
                </c:pt>
                <c:pt idx="640">
                  <c:v>0.19877116366291195</c:v>
                </c:pt>
                <c:pt idx="641">
                  <c:v>0.19655487115842521</c:v>
                </c:pt>
                <c:pt idx="642">
                  <c:v>0.19457236045296344</c:v>
                </c:pt>
                <c:pt idx="643">
                  <c:v>0.19236631407881052</c:v>
                </c:pt>
                <c:pt idx="644">
                  <c:v>0.19075344473269312</c:v>
                </c:pt>
                <c:pt idx="645">
                  <c:v>0.18819465856121584</c:v>
                </c:pt>
                <c:pt idx="646">
                  <c:v>0.18717392313243494</c:v>
                </c:pt>
                <c:pt idx="647">
                  <c:v>0.18512707134975265</c:v>
                </c:pt>
                <c:pt idx="648">
                  <c:v>0.18355389146559128</c:v>
                </c:pt>
                <c:pt idx="649">
                  <c:v>0.29762387004459284</c:v>
                </c:pt>
                <c:pt idx="650">
                  <c:v>0.73991541301705865</c:v>
                </c:pt>
                <c:pt idx="651">
                  <c:v>0.45295514567938733</c:v>
                </c:pt>
                <c:pt idx="652">
                  <c:v>0.45743841739877267</c:v>
                </c:pt>
                <c:pt idx="653">
                  <c:v>0.45512944210850775</c:v>
                </c:pt>
                <c:pt idx="654">
                  <c:v>0.45214553629275084</c:v>
                </c:pt>
                <c:pt idx="655">
                  <c:v>0.44696461740521531</c:v>
                </c:pt>
                <c:pt idx="656">
                  <c:v>0.44289055835067992</c:v>
                </c:pt>
                <c:pt idx="657">
                  <c:v>0.43826340667326658</c:v>
                </c:pt>
                <c:pt idx="658">
                  <c:v>0.432636477574731</c:v>
                </c:pt>
                <c:pt idx="659">
                  <c:v>0.42821255846094608</c:v>
                </c:pt>
                <c:pt idx="660">
                  <c:v>0.42307278616262789</c:v>
                </c:pt>
                <c:pt idx="661">
                  <c:v>0.41845984528745961</c:v>
                </c:pt>
                <c:pt idx="662">
                  <c:v>0.41467238701726133</c:v>
                </c:pt>
                <c:pt idx="663">
                  <c:v>0.40980869925364677</c:v>
                </c:pt>
                <c:pt idx="664">
                  <c:v>0.40571917884480174</c:v>
                </c:pt>
                <c:pt idx="665">
                  <c:v>0.40039797832226576</c:v>
                </c:pt>
                <c:pt idx="666">
                  <c:v>0.39641680432508697</c:v>
                </c:pt>
                <c:pt idx="667">
                  <c:v>0.39222787328217829</c:v>
                </c:pt>
                <c:pt idx="668">
                  <c:v>0.38825099969908639</c:v>
                </c:pt>
                <c:pt idx="669">
                  <c:v>0.38301362674427025</c:v>
                </c:pt>
                <c:pt idx="670">
                  <c:v>0.37930983119570705</c:v>
                </c:pt>
                <c:pt idx="671">
                  <c:v>0.37477798859072381</c:v>
                </c:pt>
                <c:pt idx="672">
                  <c:v>0.37152100812982913</c:v>
                </c:pt>
                <c:pt idx="673">
                  <c:v>0.3658451004716573</c:v>
                </c:pt>
                <c:pt idx="674">
                  <c:v>0.36207252444810806</c:v>
                </c:pt>
                <c:pt idx="675">
                  <c:v>0.35854807061526484</c:v>
                </c:pt>
                <c:pt idx="676">
                  <c:v>0.354411186446209</c:v>
                </c:pt>
                <c:pt idx="677">
                  <c:v>0.34971238328745979</c:v>
                </c:pt>
                <c:pt idx="678">
                  <c:v>0.34674482846203453</c:v>
                </c:pt>
                <c:pt idx="679">
                  <c:v>0.34138234262941342</c:v>
                </c:pt>
                <c:pt idx="680">
                  <c:v>0.34327557696639333</c:v>
                </c:pt>
                <c:pt idx="681">
                  <c:v>0.90379721623510212</c:v>
                </c:pt>
                <c:pt idx="682">
                  <c:v>0.77513108260990571</c:v>
                </c:pt>
                <c:pt idx="683">
                  <c:v>0.7197255605112306</c:v>
                </c:pt>
                <c:pt idx="684">
                  <c:v>0.69743546829160252</c:v>
                </c:pt>
                <c:pt idx="685">
                  <c:v>1.1379762934995017</c:v>
                </c:pt>
                <c:pt idx="686">
                  <c:v>0.721544328498534</c:v>
                </c:pt>
                <c:pt idx="687">
                  <c:v>0.62123596582091456</c:v>
                </c:pt>
                <c:pt idx="688">
                  <c:v>0.61607915532128965</c:v>
                </c:pt>
                <c:pt idx="689">
                  <c:v>0.61131547911219364</c:v>
                </c:pt>
                <c:pt idx="690">
                  <c:v>0.60579601384147486</c:v>
                </c:pt>
                <c:pt idx="691">
                  <c:v>0.59786493960386755</c:v>
                </c:pt>
                <c:pt idx="692">
                  <c:v>0.59001712513402726</c:v>
                </c:pt>
                <c:pt idx="693">
                  <c:v>0.58335482268386563</c:v>
                </c:pt>
                <c:pt idx="694">
                  <c:v>0.92937317373123507</c:v>
                </c:pt>
                <c:pt idx="695">
                  <c:v>0.93939206440153478</c:v>
                </c:pt>
                <c:pt idx="696">
                  <c:v>0.93550004810237208</c:v>
                </c:pt>
                <c:pt idx="697">
                  <c:v>0.89528425223742492</c:v>
                </c:pt>
                <c:pt idx="698">
                  <c:v>0.89111654640407667</c:v>
                </c:pt>
                <c:pt idx="699">
                  <c:v>0.89438812038420357</c:v>
                </c:pt>
                <c:pt idx="700">
                  <c:v>0.89192818841791</c:v>
                </c:pt>
                <c:pt idx="701">
                  <c:v>1.1514344703163604</c:v>
                </c:pt>
                <c:pt idx="702">
                  <c:v>1.3377726392409455</c:v>
                </c:pt>
                <c:pt idx="703">
                  <c:v>1.4808252529750976</c:v>
                </c:pt>
                <c:pt idx="704">
                  <c:v>1.8507903218621333</c:v>
                </c:pt>
                <c:pt idx="705">
                  <c:v>1.5056614886857798</c:v>
                </c:pt>
                <c:pt idx="706">
                  <c:v>1.2565350221600089</c:v>
                </c:pt>
                <c:pt idx="707">
                  <c:v>1.1691286965118537</c:v>
                </c:pt>
                <c:pt idx="708">
                  <c:v>1.136412395879091</c:v>
                </c:pt>
                <c:pt idx="709">
                  <c:v>1.1199387521683297</c:v>
                </c:pt>
                <c:pt idx="710">
                  <c:v>1.2936565673022393</c:v>
                </c:pt>
                <c:pt idx="711">
                  <c:v>1.380103182252026</c:v>
                </c:pt>
                <c:pt idx="712">
                  <c:v>1.4718070368668581</c:v>
                </c:pt>
                <c:pt idx="713">
                  <c:v>1.3244469952039097</c:v>
                </c:pt>
                <c:pt idx="714">
                  <c:v>1.26743798323551</c:v>
                </c:pt>
                <c:pt idx="715">
                  <c:v>1.2385420164180903</c:v>
                </c:pt>
                <c:pt idx="716">
                  <c:v>1.2133582767309319</c:v>
                </c:pt>
                <c:pt idx="717">
                  <c:v>1.1939630439885351</c:v>
                </c:pt>
                <c:pt idx="718">
                  <c:v>1.17651466647735</c:v>
                </c:pt>
                <c:pt idx="719">
                  <c:v>1.1609587548128057</c:v>
                </c:pt>
                <c:pt idx="720">
                  <c:v>1.1515194177424888</c:v>
                </c:pt>
                <c:pt idx="721">
                  <c:v>1.2161227094887701</c:v>
                </c:pt>
                <c:pt idx="722">
                  <c:v>1.2318875561488853</c:v>
                </c:pt>
                <c:pt idx="723">
                  <c:v>1.1955427264366663</c:v>
                </c:pt>
                <c:pt idx="724">
                  <c:v>1.1729406628238701</c:v>
                </c:pt>
                <c:pt idx="725">
                  <c:v>1.2068689785371958</c:v>
                </c:pt>
                <c:pt idx="726">
                  <c:v>1.1652760175696608</c:v>
                </c:pt>
                <c:pt idx="727">
                  <c:v>1.1415253782629895</c:v>
                </c:pt>
                <c:pt idx="728">
                  <c:v>1.1246193237161384</c:v>
                </c:pt>
                <c:pt idx="729">
                  <c:v>1.1086012059763759</c:v>
                </c:pt>
                <c:pt idx="730">
                  <c:v>1.0982718897870221</c:v>
                </c:pt>
                <c:pt idx="731">
                  <c:v>1.0952475801666801</c:v>
                </c:pt>
                <c:pt idx="732">
                  <c:v>1.2083220328843298</c:v>
                </c:pt>
                <c:pt idx="733">
                  <c:v>1.1425961972383478</c:v>
                </c:pt>
                <c:pt idx="734">
                  <c:v>1.2158269971121078</c:v>
                </c:pt>
                <c:pt idx="735">
                  <c:v>1.1948872624450118</c:v>
                </c:pt>
                <c:pt idx="736">
                  <c:v>1.2531684356981534</c:v>
                </c:pt>
                <c:pt idx="737">
                  <c:v>1.1520805029794381</c:v>
                </c:pt>
                <c:pt idx="738">
                  <c:v>1.1559391197525151</c:v>
                </c:pt>
                <c:pt idx="739">
                  <c:v>1.1352391500405512</c:v>
                </c:pt>
                <c:pt idx="740">
                  <c:v>1.0817707964312162</c:v>
                </c:pt>
                <c:pt idx="741">
                  <c:v>1.0780792947684172</c:v>
                </c:pt>
                <c:pt idx="742">
                  <c:v>1.1002651387268685</c:v>
                </c:pt>
                <c:pt idx="743">
                  <c:v>1.1249100131509093</c:v>
                </c:pt>
                <c:pt idx="744">
                  <c:v>1.1052296922868385</c:v>
                </c:pt>
                <c:pt idx="745">
                  <c:v>1.1007814255455601</c:v>
                </c:pt>
                <c:pt idx="746">
                  <c:v>1.1037255559527519</c:v>
                </c:pt>
                <c:pt idx="747">
                  <c:v>1.1012236937364634</c:v>
                </c:pt>
                <c:pt idx="748">
                  <c:v>1.105734768645251</c:v>
                </c:pt>
                <c:pt idx="749">
                  <c:v>1.0907084210454365</c:v>
                </c:pt>
                <c:pt idx="750">
                  <c:v>1.0853963453118578</c:v>
                </c:pt>
                <c:pt idx="751">
                  <c:v>1.0722497798750401</c:v>
                </c:pt>
                <c:pt idx="752">
                  <c:v>1.0644462674208373</c:v>
                </c:pt>
                <c:pt idx="753">
                  <c:v>1.0443168389161201</c:v>
                </c:pt>
                <c:pt idx="754">
                  <c:v>1.2006757001714319</c:v>
                </c:pt>
                <c:pt idx="755">
                  <c:v>0.942851220916474</c:v>
                </c:pt>
                <c:pt idx="756">
                  <c:v>0.87688524721664463</c:v>
                </c:pt>
                <c:pt idx="757">
                  <c:v>0.86398766160667295</c:v>
                </c:pt>
                <c:pt idx="758">
                  <c:v>0.90617358111733848</c:v>
                </c:pt>
                <c:pt idx="759">
                  <c:v>0.93228279484162646</c:v>
                </c:pt>
                <c:pt idx="760">
                  <c:v>0.86457619453295598</c:v>
                </c:pt>
                <c:pt idx="761">
                  <c:v>0.82994329853810755</c:v>
                </c:pt>
                <c:pt idx="762">
                  <c:v>0.82321823924013882</c:v>
                </c:pt>
                <c:pt idx="763">
                  <c:v>0.82993832961889791</c:v>
                </c:pt>
                <c:pt idx="764">
                  <c:v>0.84361693306701624</c:v>
                </c:pt>
                <c:pt idx="765">
                  <c:v>0.85633254520955859</c:v>
                </c:pt>
                <c:pt idx="766">
                  <c:v>0.87528128304439046</c:v>
                </c:pt>
                <c:pt idx="767">
                  <c:v>0.87892923563231318</c:v>
                </c:pt>
                <c:pt idx="768">
                  <c:v>0.88461222594793831</c:v>
                </c:pt>
                <c:pt idx="769">
                  <c:v>0.89384355139668092</c:v>
                </c:pt>
                <c:pt idx="770">
                  <c:v>0.90629630987385756</c:v>
                </c:pt>
                <c:pt idx="771">
                  <c:v>0.90711509051548156</c:v>
                </c:pt>
                <c:pt idx="772">
                  <c:v>0.91016168925232632</c:v>
                </c:pt>
                <c:pt idx="773">
                  <c:v>0.89973118102409921</c:v>
                </c:pt>
                <c:pt idx="774">
                  <c:v>0.88690855203745023</c:v>
                </c:pt>
                <c:pt idx="775">
                  <c:v>0.88139785600634635</c:v>
                </c:pt>
                <c:pt idx="776">
                  <c:v>0.91905442138806104</c:v>
                </c:pt>
                <c:pt idx="777">
                  <c:v>0.89893986119698677</c:v>
                </c:pt>
                <c:pt idx="778">
                  <c:v>0.88607266408874052</c:v>
                </c:pt>
                <c:pt idx="779">
                  <c:v>0.87506870694097971</c:v>
                </c:pt>
                <c:pt idx="780">
                  <c:v>0.86610689020518095</c:v>
                </c:pt>
                <c:pt idx="781">
                  <c:v>0.85702637809489912</c:v>
                </c:pt>
                <c:pt idx="782">
                  <c:v>0.84857308932763287</c:v>
                </c:pt>
                <c:pt idx="783">
                  <c:v>0.85167749281198879</c:v>
                </c:pt>
                <c:pt idx="784">
                  <c:v>0.85032723805509858</c:v>
                </c:pt>
                <c:pt idx="785">
                  <c:v>0.84537947293486027</c:v>
                </c:pt>
                <c:pt idx="786">
                  <c:v>0.84844815957481345</c:v>
                </c:pt>
                <c:pt idx="787">
                  <c:v>0.86063307829316182</c:v>
                </c:pt>
                <c:pt idx="788">
                  <c:v>0.84742367900173432</c:v>
                </c:pt>
                <c:pt idx="789">
                  <c:v>0.83675042601019756</c:v>
                </c:pt>
                <c:pt idx="790">
                  <c:v>0.82996139508838795</c:v>
                </c:pt>
                <c:pt idx="791">
                  <c:v>0.82399647161156364</c:v>
                </c:pt>
                <c:pt idx="792">
                  <c:v>0.81550330600069643</c:v>
                </c:pt>
                <c:pt idx="793">
                  <c:v>0.85317920221409604</c:v>
                </c:pt>
                <c:pt idx="794">
                  <c:v>0.8258651317647826</c:v>
                </c:pt>
                <c:pt idx="795">
                  <c:v>0.81326223991414659</c:v>
                </c:pt>
                <c:pt idx="796">
                  <c:v>0.80206157087043317</c:v>
                </c:pt>
                <c:pt idx="797">
                  <c:v>0.78973811258844606</c:v>
                </c:pt>
                <c:pt idx="798">
                  <c:v>1.1487685602667519</c:v>
                </c:pt>
                <c:pt idx="799">
                  <c:v>0.70723550284189285</c:v>
                </c:pt>
                <c:pt idx="800">
                  <c:v>0.6063231618729733</c:v>
                </c:pt>
                <c:pt idx="801">
                  <c:v>0.59394343657413473</c:v>
                </c:pt>
                <c:pt idx="802">
                  <c:v>0.61026542929408656</c:v>
                </c:pt>
                <c:pt idx="803">
                  <c:v>0.63746905300182377</c:v>
                </c:pt>
                <c:pt idx="804">
                  <c:v>0.66200493241059721</c:v>
                </c:pt>
                <c:pt idx="805">
                  <c:v>0.73031275615295366</c:v>
                </c:pt>
                <c:pt idx="806">
                  <c:v>0.73102511081752863</c:v>
                </c:pt>
                <c:pt idx="807">
                  <c:v>0.98797005490724765</c:v>
                </c:pt>
                <c:pt idx="808">
                  <c:v>0.67560567478112477</c:v>
                </c:pt>
                <c:pt idx="809">
                  <c:v>0.6061851376583518</c:v>
                </c:pt>
                <c:pt idx="810">
                  <c:v>0.5998770556852675</c:v>
                </c:pt>
                <c:pt idx="811">
                  <c:v>0.59154620613998787</c:v>
                </c:pt>
                <c:pt idx="812">
                  <c:v>0.6027075448128425</c:v>
                </c:pt>
                <c:pt idx="813">
                  <c:v>0.61261529325710684</c:v>
                </c:pt>
                <c:pt idx="814">
                  <c:v>0.62067223004804184</c:v>
                </c:pt>
                <c:pt idx="815">
                  <c:v>0.62362351094730162</c:v>
                </c:pt>
                <c:pt idx="816">
                  <c:v>0.63299111366222172</c:v>
                </c:pt>
                <c:pt idx="817">
                  <c:v>0.64174811027714462</c:v>
                </c:pt>
                <c:pt idx="818">
                  <c:v>0.65174545635993186</c:v>
                </c:pt>
                <c:pt idx="819">
                  <c:v>0.66060002007300556</c:v>
                </c:pt>
                <c:pt idx="820">
                  <c:v>0.66385084173527065</c:v>
                </c:pt>
                <c:pt idx="821">
                  <c:v>0.66438294591859404</c:v>
                </c:pt>
                <c:pt idx="822">
                  <c:v>0.66500085953998211</c:v>
                </c:pt>
                <c:pt idx="823">
                  <c:v>0.65970285195781964</c:v>
                </c:pt>
                <c:pt idx="824">
                  <c:v>0.663311685084779</c:v>
                </c:pt>
                <c:pt idx="825">
                  <c:v>0.737867925224032</c:v>
                </c:pt>
                <c:pt idx="826">
                  <c:v>0.65752878757604161</c:v>
                </c:pt>
                <c:pt idx="827">
                  <c:v>0.63485774876240653</c:v>
                </c:pt>
                <c:pt idx="828">
                  <c:v>0.6353219108014676</c:v>
                </c:pt>
                <c:pt idx="829">
                  <c:v>0.64480699957931265</c:v>
                </c:pt>
                <c:pt idx="830">
                  <c:v>0.65293472832203514</c:v>
                </c:pt>
                <c:pt idx="831">
                  <c:v>0.65695989217566952</c:v>
                </c:pt>
                <c:pt idx="832">
                  <c:v>0.65458548989379362</c:v>
                </c:pt>
                <c:pt idx="833">
                  <c:v>0.65195142294037234</c:v>
                </c:pt>
                <c:pt idx="834">
                  <c:v>0.67390477204466293</c:v>
                </c:pt>
                <c:pt idx="835">
                  <c:v>0.83127723214022564</c:v>
                </c:pt>
                <c:pt idx="836">
                  <c:v>0.69017385399535425</c:v>
                </c:pt>
                <c:pt idx="837">
                  <c:v>0.67920199323631725</c:v>
                </c:pt>
                <c:pt idx="838">
                  <c:v>0.67259962273607232</c:v>
                </c:pt>
                <c:pt idx="839">
                  <c:v>0.68376587132777911</c:v>
                </c:pt>
                <c:pt idx="840">
                  <c:v>0.6883483010774254</c:v>
                </c:pt>
                <c:pt idx="841">
                  <c:v>0.689976801505785</c:v>
                </c:pt>
                <c:pt idx="842">
                  <c:v>0.69804094116920568</c:v>
                </c:pt>
                <c:pt idx="843">
                  <c:v>0.70348072570855336</c:v>
                </c:pt>
                <c:pt idx="844">
                  <c:v>0.70309169312512865</c:v>
                </c:pt>
                <c:pt idx="845">
                  <c:v>0.79274552235619333</c:v>
                </c:pt>
                <c:pt idx="846">
                  <c:v>0.78164640758239889</c:v>
                </c:pt>
                <c:pt idx="847">
                  <c:v>0.77809810013807812</c:v>
                </c:pt>
                <c:pt idx="848">
                  <c:v>0.77648633506142839</c:v>
                </c:pt>
                <c:pt idx="849">
                  <c:v>0.80328407954607162</c:v>
                </c:pt>
                <c:pt idx="850">
                  <c:v>0.78837109231530311</c:v>
                </c:pt>
                <c:pt idx="851">
                  <c:v>0.98660226671236817</c:v>
                </c:pt>
                <c:pt idx="852">
                  <c:v>0.93555863567081154</c:v>
                </c:pt>
                <c:pt idx="853">
                  <c:v>0.7907213858111003</c:v>
                </c:pt>
                <c:pt idx="854">
                  <c:v>0.75159717748031662</c:v>
                </c:pt>
                <c:pt idx="855">
                  <c:v>0.76178314274522041</c:v>
                </c:pt>
                <c:pt idx="856">
                  <c:v>0.78703446350540562</c:v>
                </c:pt>
                <c:pt idx="857">
                  <c:v>0.77365871318898083</c:v>
                </c:pt>
                <c:pt idx="858">
                  <c:v>0.7634299108321656</c:v>
                </c:pt>
                <c:pt idx="859">
                  <c:v>0.76115045691473904</c:v>
                </c:pt>
                <c:pt idx="860">
                  <c:v>0.74347431527245345</c:v>
                </c:pt>
                <c:pt idx="861">
                  <c:v>0.73362939257948967</c:v>
                </c:pt>
                <c:pt idx="862">
                  <c:v>0.73161619986415738</c:v>
                </c:pt>
                <c:pt idx="863">
                  <c:v>0.7247715149410725</c:v>
                </c:pt>
                <c:pt idx="864">
                  <c:v>0.71987485674078822</c:v>
                </c:pt>
                <c:pt idx="865">
                  <c:v>0.72171062201334724</c:v>
                </c:pt>
                <c:pt idx="866">
                  <c:v>0.71960180396479534</c:v>
                </c:pt>
                <c:pt idx="867">
                  <c:v>0.72146515180171455</c:v>
                </c:pt>
                <c:pt idx="868">
                  <c:v>0.73075363059605014</c:v>
                </c:pt>
                <c:pt idx="869">
                  <c:v>0.71459957860194168</c:v>
                </c:pt>
                <c:pt idx="870">
                  <c:v>0.70618610870674348</c:v>
                </c:pt>
                <c:pt idx="871">
                  <c:v>0.69824053868599434</c:v>
                </c:pt>
                <c:pt idx="872">
                  <c:v>0.69182686390815462</c:v>
                </c:pt>
                <c:pt idx="873">
                  <c:v>0.68389140039486285</c:v>
                </c:pt>
                <c:pt idx="874">
                  <c:v>0.67201781463579857</c:v>
                </c:pt>
                <c:pt idx="875">
                  <c:v>0.65973969778205965</c:v>
                </c:pt>
                <c:pt idx="876">
                  <c:v>0.64957376519538701</c:v>
                </c:pt>
                <c:pt idx="877">
                  <c:v>0.64818303326109605</c:v>
                </c:pt>
                <c:pt idx="878">
                  <c:v>0.63802876151653365</c:v>
                </c:pt>
                <c:pt idx="879">
                  <c:v>0.62875590656374669</c:v>
                </c:pt>
                <c:pt idx="880">
                  <c:v>0.61900056401098769</c:v>
                </c:pt>
                <c:pt idx="881">
                  <c:v>0.61003126774622607</c:v>
                </c:pt>
                <c:pt idx="882">
                  <c:v>0.63523889503802278</c:v>
                </c:pt>
                <c:pt idx="883">
                  <c:v>0.62955710799438169</c:v>
                </c:pt>
                <c:pt idx="884">
                  <c:v>0.6222822202502255</c:v>
                </c:pt>
                <c:pt idx="885">
                  <c:v>0.62662781004732215</c:v>
                </c:pt>
                <c:pt idx="886">
                  <c:v>0.63746164273687256</c:v>
                </c:pt>
                <c:pt idx="887">
                  <c:v>0.63002178553322863</c:v>
                </c:pt>
                <c:pt idx="888">
                  <c:v>0.62211024620985522</c:v>
                </c:pt>
                <c:pt idx="889">
                  <c:v>0.69207832014224258</c:v>
                </c:pt>
                <c:pt idx="890">
                  <c:v>0.64488479220126205</c:v>
                </c:pt>
                <c:pt idx="891">
                  <c:v>0.62747668881547225</c:v>
                </c:pt>
                <c:pt idx="892">
                  <c:v>0.61529089186209562</c:v>
                </c:pt>
                <c:pt idx="893">
                  <c:v>0.60430737783681554</c:v>
                </c:pt>
                <c:pt idx="894">
                  <c:v>0.59463073173945158</c:v>
                </c:pt>
                <c:pt idx="895">
                  <c:v>0.58424565312625554</c:v>
                </c:pt>
                <c:pt idx="896">
                  <c:v>0.56966971838078173</c:v>
                </c:pt>
                <c:pt idx="897">
                  <c:v>0.5550429349218573</c:v>
                </c:pt>
                <c:pt idx="898">
                  <c:v>0.5485480771541289</c:v>
                </c:pt>
                <c:pt idx="899">
                  <c:v>0.54152047797413361</c:v>
                </c:pt>
                <c:pt idx="900">
                  <c:v>0.5360057336796108</c:v>
                </c:pt>
                <c:pt idx="901">
                  <c:v>0.52949340803271849</c:v>
                </c:pt>
                <c:pt idx="902">
                  <c:v>0.52152373098652949</c:v>
                </c:pt>
                <c:pt idx="903">
                  <c:v>0.51101856469768847</c:v>
                </c:pt>
                <c:pt idx="904">
                  <c:v>0.50819477788401968</c:v>
                </c:pt>
                <c:pt idx="905">
                  <c:v>0.50284401275306334</c:v>
                </c:pt>
                <c:pt idx="906">
                  <c:v>0.50048801912383367</c:v>
                </c:pt>
                <c:pt idx="907">
                  <c:v>0.49629878974166297</c:v>
                </c:pt>
                <c:pt idx="908">
                  <c:v>0.49297698471655638</c:v>
                </c:pt>
                <c:pt idx="909">
                  <c:v>0.52156117136175095</c:v>
                </c:pt>
                <c:pt idx="910">
                  <c:v>0.46698299215094519</c:v>
                </c:pt>
                <c:pt idx="911">
                  <c:v>0.45016974331153076</c:v>
                </c:pt>
                <c:pt idx="912">
                  <c:v>0.44358682500395974</c:v>
                </c:pt>
                <c:pt idx="913">
                  <c:v>0.43970210768603252</c:v>
                </c:pt>
                <c:pt idx="914">
                  <c:v>0.43396718419117492</c:v>
                </c:pt>
                <c:pt idx="915">
                  <c:v>0.42811839216146791</c:v>
                </c:pt>
                <c:pt idx="916">
                  <c:v>0.42257110464166886</c:v>
                </c:pt>
                <c:pt idx="917">
                  <c:v>0.4190216943053604</c:v>
                </c:pt>
                <c:pt idx="918">
                  <c:v>0.41456393412288212</c:v>
                </c:pt>
                <c:pt idx="919">
                  <c:v>0.41059488799106264</c:v>
                </c:pt>
                <c:pt idx="920">
                  <c:v>0.40988241885827337</c:v>
                </c:pt>
                <c:pt idx="921">
                  <c:v>0.40719870113591106</c:v>
                </c:pt>
                <c:pt idx="922">
                  <c:v>0.40641860696883692</c:v>
                </c:pt>
                <c:pt idx="923">
                  <c:v>0.39949047425292944</c:v>
                </c:pt>
                <c:pt idx="924">
                  <c:v>0.39786611632842944</c:v>
                </c:pt>
                <c:pt idx="925">
                  <c:v>0.39595897672193842</c:v>
                </c:pt>
                <c:pt idx="926">
                  <c:v>0.39402324240221781</c:v>
                </c:pt>
                <c:pt idx="927">
                  <c:v>0.38856260919957447</c:v>
                </c:pt>
                <c:pt idx="928">
                  <c:v>0.38822363214186423</c:v>
                </c:pt>
                <c:pt idx="929">
                  <c:v>0.38726433828522538</c:v>
                </c:pt>
                <c:pt idx="930">
                  <c:v>0.38635187529209597</c:v>
                </c:pt>
                <c:pt idx="931">
                  <c:v>0.38562784702243413</c:v>
                </c:pt>
                <c:pt idx="932">
                  <c:v>0.38439212762124736</c:v>
                </c:pt>
                <c:pt idx="933">
                  <c:v>0.38246778011960048</c:v>
                </c:pt>
                <c:pt idx="934">
                  <c:v>0.38090760960535236</c:v>
                </c:pt>
                <c:pt idx="935">
                  <c:v>0.37991339005391472</c:v>
                </c:pt>
                <c:pt idx="936">
                  <c:v>0.37881640899143665</c:v>
                </c:pt>
                <c:pt idx="937">
                  <c:v>0.37653117011269838</c:v>
                </c:pt>
                <c:pt idx="938">
                  <c:v>0.37447918110289347</c:v>
                </c:pt>
                <c:pt idx="939">
                  <c:v>0.37260846174591239</c:v>
                </c:pt>
                <c:pt idx="940">
                  <c:v>0.37047410316373974</c:v>
                </c:pt>
                <c:pt idx="941">
                  <c:v>0.36833616433061678</c:v>
                </c:pt>
                <c:pt idx="942">
                  <c:v>0.36639953287599147</c:v>
                </c:pt>
                <c:pt idx="943">
                  <c:v>0.36293652196719223</c:v>
                </c:pt>
                <c:pt idx="944">
                  <c:v>0.36101950435569224</c:v>
                </c:pt>
                <c:pt idx="945">
                  <c:v>0.35879722418503129</c:v>
                </c:pt>
                <c:pt idx="946">
                  <c:v>0.35659809277072535</c:v>
                </c:pt>
                <c:pt idx="947">
                  <c:v>0.35439664990617081</c:v>
                </c:pt>
                <c:pt idx="948">
                  <c:v>0.35107909107881902</c:v>
                </c:pt>
                <c:pt idx="949">
                  <c:v>0.34882379066384467</c:v>
                </c:pt>
                <c:pt idx="950">
                  <c:v>0.34669356721841948</c:v>
                </c:pt>
                <c:pt idx="951">
                  <c:v>0.34315846708621822</c:v>
                </c:pt>
                <c:pt idx="952">
                  <c:v>0.34076380624533176</c:v>
                </c:pt>
                <c:pt idx="953">
                  <c:v>0.33812882625907947</c:v>
                </c:pt>
                <c:pt idx="954">
                  <c:v>0.33564617813309</c:v>
                </c:pt>
                <c:pt idx="955">
                  <c:v>0.33288710910263802</c:v>
                </c:pt>
                <c:pt idx="956">
                  <c:v>0.33065552769565154</c:v>
                </c:pt>
                <c:pt idx="957">
                  <c:v>0.32736592234123041</c:v>
                </c:pt>
                <c:pt idx="958">
                  <c:v>0.32463771514066403</c:v>
                </c:pt>
                <c:pt idx="959">
                  <c:v>0.32173954353915618</c:v>
                </c:pt>
                <c:pt idx="960">
                  <c:v>0.31931945217846691</c:v>
                </c:pt>
                <c:pt idx="961">
                  <c:v>0.31613850670978738</c:v>
                </c:pt>
                <c:pt idx="962">
                  <c:v>0.31333555522718781</c:v>
                </c:pt>
                <c:pt idx="963">
                  <c:v>0.31026329798970387</c:v>
                </c:pt>
                <c:pt idx="964">
                  <c:v>0.30791193093993607</c:v>
                </c:pt>
                <c:pt idx="965">
                  <c:v>0.30462232469254957</c:v>
                </c:pt>
                <c:pt idx="966">
                  <c:v>0.30177926173410913</c:v>
                </c:pt>
                <c:pt idx="967">
                  <c:v>0.29896788450814232</c:v>
                </c:pt>
                <c:pt idx="968">
                  <c:v>0.29676155057952325</c:v>
                </c:pt>
                <c:pt idx="969">
                  <c:v>0.2932585480990193</c:v>
                </c:pt>
                <c:pt idx="970">
                  <c:v>0.29125429775608591</c:v>
                </c:pt>
                <c:pt idx="971">
                  <c:v>0.28767434917993651</c:v>
                </c:pt>
                <c:pt idx="972">
                  <c:v>0.28665073939625985</c:v>
                </c:pt>
                <c:pt idx="973">
                  <c:v>0.28446391386186376</c:v>
                </c:pt>
                <c:pt idx="974">
                  <c:v>0.28183491977105124</c:v>
                </c:pt>
                <c:pt idx="975">
                  <c:v>0.27903106951000717</c:v>
                </c:pt>
                <c:pt idx="976">
                  <c:v>0.27591308524458086</c:v>
                </c:pt>
                <c:pt idx="977">
                  <c:v>0.27320393037384832</c:v>
                </c:pt>
                <c:pt idx="978">
                  <c:v>0.27015972938884675</c:v>
                </c:pt>
                <c:pt idx="979">
                  <c:v>0.26808447002473168</c:v>
                </c:pt>
                <c:pt idx="980">
                  <c:v>0.26453821462442612</c:v>
                </c:pt>
                <c:pt idx="981">
                  <c:v>0.44653375482167329</c:v>
                </c:pt>
                <c:pt idx="982">
                  <c:v>0.42399469522679961</c:v>
                </c:pt>
                <c:pt idx="983">
                  <c:v>0.43749027367246368</c:v>
                </c:pt>
                <c:pt idx="984">
                  <c:v>0.43964485125700342</c:v>
                </c:pt>
                <c:pt idx="985">
                  <c:v>0.43899616109554596</c:v>
                </c:pt>
                <c:pt idx="986">
                  <c:v>0.4363508602134667</c:v>
                </c:pt>
                <c:pt idx="987">
                  <c:v>0.43352664715895572</c:v>
                </c:pt>
                <c:pt idx="988">
                  <c:v>0.43066253955469141</c:v>
                </c:pt>
                <c:pt idx="989">
                  <c:v>0.42809078425264768</c:v>
                </c:pt>
                <c:pt idx="990">
                  <c:v>0.42480100493778566</c:v>
                </c:pt>
                <c:pt idx="991">
                  <c:v>0.42237340126889278</c:v>
                </c:pt>
                <c:pt idx="992">
                  <c:v>0.41896302271852426</c:v>
                </c:pt>
                <c:pt idx="993">
                  <c:v>0.41590889395351965</c:v>
                </c:pt>
                <c:pt idx="994">
                  <c:v>1.1663840499193461</c:v>
                </c:pt>
                <c:pt idx="995">
                  <c:v>0.71892498357421264</c:v>
                </c:pt>
                <c:pt idx="996">
                  <c:v>0.56572887921828319</c:v>
                </c:pt>
                <c:pt idx="997">
                  <c:v>0.51622537255838052</c:v>
                </c:pt>
                <c:pt idx="998">
                  <c:v>0.49898660548095497</c:v>
                </c:pt>
                <c:pt idx="999">
                  <c:v>0.49321096043035551</c:v>
                </c:pt>
                <c:pt idx="1000">
                  <c:v>0.4907410341285447</c:v>
                </c:pt>
                <c:pt idx="1001">
                  <c:v>0.48924725229146826</c:v>
                </c:pt>
                <c:pt idx="1002">
                  <c:v>0.4849181337427465</c:v>
                </c:pt>
                <c:pt idx="1003">
                  <c:v>0.48245265346902488</c:v>
                </c:pt>
                <c:pt idx="1004">
                  <c:v>0.47791805276492588</c:v>
                </c:pt>
                <c:pt idx="1005">
                  <c:v>0.48705033142910137</c:v>
                </c:pt>
                <c:pt idx="1006">
                  <c:v>0.48294452061220988</c:v>
                </c:pt>
                <c:pt idx="1007">
                  <c:v>0.48050045594549995</c:v>
                </c:pt>
                <c:pt idx="1008">
                  <c:v>0.48300251839602482</c:v>
                </c:pt>
                <c:pt idx="1009">
                  <c:v>0.48663110608284948</c:v>
                </c:pt>
                <c:pt idx="1010">
                  <c:v>0.51430487885077969</c:v>
                </c:pt>
                <c:pt idx="1011">
                  <c:v>0.53234384537291657</c:v>
                </c:pt>
                <c:pt idx="1012">
                  <c:v>0.52680330269014564</c:v>
                </c:pt>
                <c:pt idx="1013">
                  <c:v>0.52310528955752811</c:v>
                </c:pt>
                <c:pt idx="1014">
                  <c:v>0.55322439953021707</c:v>
                </c:pt>
                <c:pt idx="1015">
                  <c:v>0.54415309112263643</c:v>
                </c:pt>
                <c:pt idx="1016">
                  <c:v>0.53490298873803133</c:v>
                </c:pt>
                <c:pt idx="1017">
                  <c:v>0.52648964152026856</c:v>
                </c:pt>
                <c:pt idx="1018">
                  <c:v>0.51885903610049322</c:v>
                </c:pt>
                <c:pt idx="1019">
                  <c:v>0.51187978093365849</c:v>
                </c:pt>
                <c:pt idx="1020">
                  <c:v>0.50526756881347556</c:v>
                </c:pt>
                <c:pt idx="1021">
                  <c:v>0.50301719197367856</c:v>
                </c:pt>
                <c:pt idx="1022">
                  <c:v>0.49737467498655796</c:v>
                </c:pt>
                <c:pt idx="1023">
                  <c:v>0.49296526178424277</c:v>
                </c:pt>
                <c:pt idx="1024">
                  <c:v>0.48887505739154125</c:v>
                </c:pt>
                <c:pt idx="1025">
                  <c:v>0.48509682600047832</c:v>
                </c:pt>
                <c:pt idx="1026">
                  <c:v>0.50788326307658505</c:v>
                </c:pt>
                <c:pt idx="1027">
                  <c:v>0.50499698374691071</c:v>
                </c:pt>
                <c:pt idx="1028">
                  <c:v>0.50204484462616161</c:v>
                </c:pt>
                <c:pt idx="1029">
                  <c:v>0.49886487600352691</c:v>
                </c:pt>
                <c:pt idx="1030">
                  <c:v>0.49593728429582001</c:v>
                </c:pt>
                <c:pt idx="1031">
                  <c:v>0.49314754170762481</c:v>
                </c:pt>
                <c:pt idx="1032">
                  <c:v>0.49072946452415778</c:v>
                </c:pt>
                <c:pt idx="1033">
                  <c:v>0.48789989126631006</c:v>
                </c:pt>
                <c:pt idx="1034">
                  <c:v>0.48648454790977669</c:v>
                </c:pt>
                <c:pt idx="1035">
                  <c:v>0.48343288871139939</c:v>
                </c:pt>
                <c:pt idx="1036">
                  <c:v>0.48148298552986019</c:v>
                </c:pt>
                <c:pt idx="1037">
                  <c:v>0.47857595602542391</c:v>
                </c:pt>
                <c:pt idx="1038">
                  <c:v>0.47652991914706488</c:v>
                </c:pt>
                <c:pt idx="1039">
                  <c:v>0.47394213511135341</c:v>
                </c:pt>
                <c:pt idx="1040">
                  <c:v>0.47182976848337188</c:v>
                </c:pt>
                <c:pt idx="1041">
                  <c:v>0.46981038271221492</c:v>
                </c:pt>
                <c:pt idx="1042">
                  <c:v>0.49296271901096805</c:v>
                </c:pt>
                <c:pt idx="1043">
                  <c:v>0.49331560239349387</c:v>
                </c:pt>
                <c:pt idx="1044">
                  <c:v>0.60185691339352276</c:v>
                </c:pt>
                <c:pt idx="1045">
                  <c:v>0.60753914300354861</c:v>
                </c:pt>
                <c:pt idx="1046">
                  <c:v>0.59164781362648322</c:v>
                </c:pt>
                <c:pt idx="1047">
                  <c:v>0.63305954239585305</c:v>
                </c:pt>
                <c:pt idx="1048">
                  <c:v>0.60998109977931569</c:v>
                </c:pt>
                <c:pt idx="1049">
                  <c:v>0.59651233701938056</c:v>
                </c:pt>
                <c:pt idx="1050">
                  <c:v>0.9504049301253521</c:v>
                </c:pt>
                <c:pt idx="1051">
                  <c:v>0.77195179077345588</c:v>
                </c:pt>
                <c:pt idx="1052">
                  <c:v>0.7154056683506036</c:v>
                </c:pt>
                <c:pt idx="1053">
                  <c:v>0.65349713998727044</c:v>
                </c:pt>
                <c:pt idx="1054">
                  <c:v>0.62625882273152178</c:v>
                </c:pt>
                <c:pt idx="1055">
                  <c:v>0.60939837716153389</c:v>
                </c:pt>
                <c:pt idx="1056">
                  <c:v>0.59810384765420677</c:v>
                </c:pt>
                <c:pt idx="1057">
                  <c:v>0.59063622404765925</c:v>
                </c:pt>
                <c:pt idx="1058">
                  <c:v>0.58420579526386029</c:v>
                </c:pt>
                <c:pt idx="1059">
                  <c:v>0.57707340727482781</c:v>
                </c:pt>
                <c:pt idx="1060">
                  <c:v>0.57303690265985663</c:v>
                </c:pt>
                <c:pt idx="1061">
                  <c:v>0.56782051890819563</c:v>
                </c:pt>
                <c:pt idx="1062">
                  <c:v>0.56325396265315175</c:v>
                </c:pt>
                <c:pt idx="1063">
                  <c:v>0.59245825061652968</c:v>
                </c:pt>
                <c:pt idx="1064">
                  <c:v>0.74238142594002243</c:v>
                </c:pt>
                <c:pt idx="1065">
                  <c:v>0.67735039188246549</c:v>
                </c:pt>
                <c:pt idx="1066">
                  <c:v>0.6397982554743904</c:v>
                </c:pt>
                <c:pt idx="1067">
                  <c:v>0.62162122145148402</c:v>
                </c:pt>
                <c:pt idx="1068">
                  <c:v>0.61014519750683982</c:v>
                </c:pt>
                <c:pt idx="1069">
                  <c:v>0.59962567881193851</c:v>
                </c:pt>
                <c:pt idx="1070">
                  <c:v>0.59146103557150242</c:v>
                </c:pt>
                <c:pt idx="1071">
                  <c:v>0.63463695313457269</c:v>
                </c:pt>
                <c:pt idx="1072">
                  <c:v>0.78907465429234303</c:v>
                </c:pt>
                <c:pt idx="1073">
                  <c:v>0.80784975812226723</c:v>
                </c:pt>
                <c:pt idx="1074">
                  <c:v>0.83547115188388965</c:v>
                </c:pt>
                <c:pt idx="1075">
                  <c:v>0.71650920707007903</c:v>
                </c:pt>
                <c:pt idx="1076">
                  <c:v>0.7050874812436807</c:v>
                </c:pt>
                <c:pt idx="1077">
                  <c:v>0.69771317904682451</c:v>
                </c:pt>
                <c:pt idx="1078">
                  <c:v>0.65942485099306902</c:v>
                </c:pt>
                <c:pt idx="1079">
                  <c:v>0.80577124854185211</c:v>
                </c:pt>
                <c:pt idx="1080">
                  <c:v>0.79225692006873527</c:v>
                </c:pt>
                <c:pt idx="1081">
                  <c:v>0.72943589823012689</c:v>
                </c:pt>
                <c:pt idx="1082">
                  <c:v>0.69946654058512248</c:v>
                </c:pt>
                <c:pt idx="1083">
                  <c:v>0.69682136614386458</c:v>
                </c:pt>
                <c:pt idx="1084">
                  <c:v>0.67727831262940019</c:v>
                </c:pt>
                <c:pt idx="1085">
                  <c:v>0.66228722419255315</c:v>
                </c:pt>
                <c:pt idx="1086">
                  <c:v>0.65641301383115902</c:v>
                </c:pt>
                <c:pt idx="1087">
                  <c:v>0.74024785490508516</c:v>
                </c:pt>
                <c:pt idx="1088">
                  <c:v>0.78098452501317672</c:v>
                </c:pt>
                <c:pt idx="1089">
                  <c:v>0.7216003519705696</c:v>
                </c:pt>
                <c:pt idx="1090">
                  <c:v>0.69298316260956394</c:v>
                </c:pt>
                <c:pt idx="1091">
                  <c:v>0.69539266841588465</c:v>
                </c:pt>
                <c:pt idx="1092">
                  <c:v>0.67131146624450933</c:v>
                </c:pt>
                <c:pt idx="1093">
                  <c:v>0.70242977432323161</c:v>
                </c:pt>
                <c:pt idx="1094">
                  <c:v>0.72103715648429489</c:v>
                </c:pt>
                <c:pt idx="1095">
                  <c:v>0.6871074851014991</c:v>
                </c:pt>
                <c:pt idx="1096">
                  <c:v>0.67349869405496043</c:v>
                </c:pt>
                <c:pt idx="1097">
                  <c:v>0.76966661376319034</c:v>
                </c:pt>
                <c:pt idx="1098">
                  <c:v>0.70785905696742113</c:v>
                </c:pt>
                <c:pt idx="1099">
                  <c:v>0.68153253779490253</c:v>
                </c:pt>
                <c:pt idx="1100">
                  <c:v>0.67096725306464833</c:v>
                </c:pt>
                <c:pt idx="1101">
                  <c:v>0.65338647593525057</c:v>
                </c:pt>
                <c:pt idx="1102">
                  <c:v>0.64662129258782086</c:v>
                </c:pt>
                <c:pt idx="1103">
                  <c:v>0.65748018768004213</c:v>
                </c:pt>
                <c:pt idx="1104">
                  <c:v>0.64191887271792325</c:v>
                </c:pt>
                <c:pt idx="1105">
                  <c:v>0.63289190475915258</c:v>
                </c:pt>
                <c:pt idx="1106">
                  <c:v>0.62293088084286252</c:v>
                </c:pt>
                <c:pt idx="1107">
                  <c:v>0.61668527365262693</c:v>
                </c:pt>
                <c:pt idx="1108">
                  <c:v>1.0321201717618209</c:v>
                </c:pt>
                <c:pt idx="1109">
                  <c:v>0.99354332664193756</c:v>
                </c:pt>
                <c:pt idx="1110">
                  <c:v>0.71288405712470326</c:v>
                </c:pt>
                <c:pt idx="1111">
                  <c:v>0.71708199571356801</c:v>
                </c:pt>
                <c:pt idx="1112">
                  <c:v>0.69640439325069869</c:v>
                </c:pt>
                <c:pt idx="1113">
                  <c:v>0.66478979531416871</c:v>
                </c:pt>
                <c:pt idx="1114">
                  <c:v>0.6528676331541301</c:v>
                </c:pt>
                <c:pt idx="1115">
                  <c:v>0.64627907547527663</c:v>
                </c:pt>
                <c:pt idx="1116">
                  <c:v>0.64972797382100855</c:v>
                </c:pt>
                <c:pt idx="1117">
                  <c:v>0.65759722025432277</c:v>
                </c:pt>
                <c:pt idx="1118">
                  <c:v>0.66255540912822664</c:v>
                </c:pt>
                <c:pt idx="1119">
                  <c:v>0.662511986554018</c:v>
                </c:pt>
                <c:pt idx="1120">
                  <c:v>0.69579966745998811</c:v>
                </c:pt>
                <c:pt idx="1121">
                  <c:v>0.65472535362995443</c:v>
                </c:pt>
                <c:pt idx="1122">
                  <c:v>0.64339897326936868</c:v>
                </c:pt>
                <c:pt idx="1123">
                  <c:v>0.63849493750873099</c:v>
                </c:pt>
                <c:pt idx="1124">
                  <c:v>0.6358428273987986</c:v>
                </c:pt>
                <c:pt idx="1125">
                  <c:v>0.63227268563055861</c:v>
                </c:pt>
                <c:pt idx="1126">
                  <c:v>0.63065199907513514</c:v>
                </c:pt>
                <c:pt idx="1127">
                  <c:v>0.62425043761694166</c:v>
                </c:pt>
                <c:pt idx="1128">
                  <c:v>0.61629449424557092</c:v>
                </c:pt>
                <c:pt idx="1129">
                  <c:v>0.60719473251970779</c:v>
                </c:pt>
                <c:pt idx="1130">
                  <c:v>0.6018505184686731</c:v>
                </c:pt>
                <c:pt idx="1131">
                  <c:v>0.59839678424937537</c:v>
                </c:pt>
                <c:pt idx="1132">
                  <c:v>0.59297116192008559</c:v>
                </c:pt>
                <c:pt idx="1133">
                  <c:v>0.79714443149589687</c:v>
                </c:pt>
                <c:pt idx="1134">
                  <c:v>0.72271305684077281</c:v>
                </c:pt>
                <c:pt idx="1135">
                  <c:v>0.72561044060920088</c:v>
                </c:pt>
                <c:pt idx="1136">
                  <c:v>1.0487134170210939</c:v>
                </c:pt>
                <c:pt idx="1137">
                  <c:v>0.75655499000821325</c:v>
                </c:pt>
                <c:pt idx="1138">
                  <c:v>0.69715248335848801</c:v>
                </c:pt>
                <c:pt idx="1139">
                  <c:v>1.1600304251122444</c:v>
                </c:pt>
                <c:pt idx="1140">
                  <c:v>0.83751531022386461</c:v>
                </c:pt>
                <c:pt idx="1141">
                  <c:v>0.87064259300596725</c:v>
                </c:pt>
                <c:pt idx="1142">
                  <c:v>0.75932302263645479</c:v>
                </c:pt>
                <c:pt idx="1143">
                  <c:v>0.73072212161738703</c:v>
                </c:pt>
                <c:pt idx="1144">
                  <c:v>0.7321177437072377</c:v>
                </c:pt>
                <c:pt idx="1145">
                  <c:v>0.73529083887776481</c:v>
                </c:pt>
                <c:pt idx="1146">
                  <c:v>0.81437915291764829</c:v>
                </c:pt>
                <c:pt idx="1147">
                  <c:v>0.74473064815199763</c:v>
                </c:pt>
                <c:pt idx="1148">
                  <c:v>0.73378033276574961</c:v>
                </c:pt>
                <c:pt idx="1149">
                  <c:v>0.71351862357360663</c:v>
                </c:pt>
                <c:pt idx="1150">
                  <c:v>0.70627405467970761</c:v>
                </c:pt>
                <c:pt idx="1151">
                  <c:v>0.68611899928000697</c:v>
                </c:pt>
                <c:pt idx="1152">
                  <c:v>0.66690702659576273</c:v>
                </c:pt>
                <c:pt idx="1153">
                  <c:v>0.65179323922970334</c:v>
                </c:pt>
                <c:pt idx="1154">
                  <c:v>0.63851156213640881</c:v>
                </c:pt>
                <c:pt idx="1155">
                  <c:v>0.64881068514988105</c:v>
                </c:pt>
                <c:pt idx="1156">
                  <c:v>0.64002408393001564</c:v>
                </c:pt>
                <c:pt idx="1157">
                  <c:v>0.63211143760909327</c:v>
                </c:pt>
                <c:pt idx="1158">
                  <c:v>0.61383021517881853</c:v>
                </c:pt>
                <c:pt idx="1159">
                  <c:v>0.61076842907283468</c:v>
                </c:pt>
                <c:pt idx="1160">
                  <c:v>0.59366854946146286</c:v>
                </c:pt>
                <c:pt idx="1161">
                  <c:v>0.57955960755811042</c:v>
                </c:pt>
                <c:pt idx="1162">
                  <c:v>0.56718081046110402</c:v>
                </c:pt>
                <c:pt idx="1163">
                  <c:v>0.55637432238079065</c:v>
                </c:pt>
                <c:pt idx="1164">
                  <c:v>0.55346400319057765</c:v>
                </c:pt>
                <c:pt idx="1165">
                  <c:v>0.55309098300685167</c:v>
                </c:pt>
                <c:pt idx="1166">
                  <c:v>0.56755723307823924</c:v>
                </c:pt>
                <c:pt idx="1167">
                  <c:v>0.5630666673539827</c:v>
                </c:pt>
                <c:pt idx="1168">
                  <c:v>0.56093435658849555</c:v>
                </c:pt>
                <c:pt idx="1169">
                  <c:v>0.56802070597922949</c:v>
                </c:pt>
                <c:pt idx="1170">
                  <c:v>0.57193943758281274</c:v>
                </c:pt>
                <c:pt idx="1171">
                  <c:v>0.55581236753501728</c:v>
                </c:pt>
                <c:pt idx="1172">
                  <c:v>0.61574335825364102</c:v>
                </c:pt>
                <c:pt idx="1173">
                  <c:v>0.55890163290564465</c:v>
                </c:pt>
                <c:pt idx="1174">
                  <c:v>0.57160288645114865</c:v>
                </c:pt>
                <c:pt idx="1175">
                  <c:v>0.52365412284454371</c:v>
                </c:pt>
                <c:pt idx="1176">
                  <c:v>0.97120549391043465</c:v>
                </c:pt>
                <c:pt idx="1177">
                  <c:v>0.57976221230339975</c:v>
                </c:pt>
                <c:pt idx="1178">
                  <c:v>0.51026785785825446</c:v>
                </c:pt>
                <c:pt idx="1179">
                  <c:v>0.4983880259200536</c:v>
                </c:pt>
                <c:pt idx="1180">
                  <c:v>0.47691556939457869</c:v>
                </c:pt>
                <c:pt idx="1181">
                  <c:v>0.47050304059615178</c:v>
                </c:pt>
                <c:pt idx="1182">
                  <c:v>0.46844331585353283</c:v>
                </c:pt>
                <c:pt idx="1183">
                  <c:v>0.46692688546402944</c:v>
                </c:pt>
                <c:pt idx="1184">
                  <c:v>0.46515521338200172</c:v>
                </c:pt>
                <c:pt idx="1185">
                  <c:v>0.4662750412847968</c:v>
                </c:pt>
                <c:pt idx="1186">
                  <c:v>0.45687980079704787</c:v>
                </c:pt>
                <c:pt idx="1187">
                  <c:v>0.45108513060032129</c:v>
                </c:pt>
                <c:pt idx="1188">
                  <c:v>0.46990835654118529</c:v>
                </c:pt>
                <c:pt idx="1189">
                  <c:v>0.49054917785987823</c:v>
                </c:pt>
                <c:pt idx="1190">
                  <c:v>0.5014544050137365</c:v>
                </c:pt>
                <c:pt idx="1191">
                  <c:v>0.43340811609187924</c:v>
                </c:pt>
                <c:pt idx="1192">
                  <c:v>0.41742150134023126</c:v>
                </c:pt>
                <c:pt idx="1193">
                  <c:v>0.41243764165876401</c:v>
                </c:pt>
                <c:pt idx="1194">
                  <c:v>0.41414444057701022</c:v>
                </c:pt>
                <c:pt idx="1195">
                  <c:v>0.41578394817913539</c:v>
                </c:pt>
                <c:pt idx="1196">
                  <c:v>0.42502242884777303</c:v>
                </c:pt>
                <c:pt idx="1197">
                  <c:v>0.42767537853803178</c:v>
                </c:pt>
                <c:pt idx="1198">
                  <c:v>0.4298121822024506</c:v>
                </c:pt>
                <c:pt idx="1199">
                  <c:v>0.46574388385124482</c:v>
                </c:pt>
                <c:pt idx="1200">
                  <c:v>0.43901934128587727</c:v>
                </c:pt>
                <c:pt idx="1201">
                  <c:v>0.43582123235842507</c:v>
                </c:pt>
                <c:pt idx="1202">
                  <c:v>0.43922655173250863</c:v>
                </c:pt>
                <c:pt idx="1203">
                  <c:v>0.44174456145131913</c:v>
                </c:pt>
                <c:pt idx="1204">
                  <c:v>0.45076728051818576</c:v>
                </c:pt>
                <c:pt idx="1205">
                  <c:v>0.44489493553245063</c:v>
                </c:pt>
                <c:pt idx="1206">
                  <c:v>0.44146657429666741</c:v>
                </c:pt>
                <c:pt idx="1207">
                  <c:v>0.48381166367721129</c:v>
                </c:pt>
                <c:pt idx="1208">
                  <c:v>0.46529919285480392</c:v>
                </c:pt>
                <c:pt idx="1209">
                  <c:v>0.45729728205394271</c:v>
                </c:pt>
                <c:pt idx="1210">
                  <c:v>0.51171490579968359</c:v>
                </c:pt>
                <c:pt idx="1211">
                  <c:v>0.52154599934283852</c:v>
                </c:pt>
                <c:pt idx="1212">
                  <c:v>0.52542343664051339</c:v>
                </c:pt>
                <c:pt idx="1213">
                  <c:v>0.52923405137393653</c:v>
                </c:pt>
                <c:pt idx="1214">
                  <c:v>0.56043271617342305</c:v>
                </c:pt>
                <c:pt idx="1215">
                  <c:v>0.55968307001172235</c:v>
                </c:pt>
                <c:pt idx="1216">
                  <c:v>0.64053441655393784</c:v>
                </c:pt>
                <c:pt idx="1217">
                  <c:v>0.60623250407182749</c:v>
                </c:pt>
                <c:pt idx="1218">
                  <c:v>0.60906012496777751</c:v>
                </c:pt>
                <c:pt idx="1219">
                  <c:v>0.66222101676821254</c:v>
                </c:pt>
                <c:pt idx="1220">
                  <c:v>0.61508409793685603</c:v>
                </c:pt>
                <c:pt idx="1221">
                  <c:v>0.62055913465542234</c:v>
                </c:pt>
                <c:pt idx="1222">
                  <c:v>0.59595576524827276</c:v>
                </c:pt>
                <c:pt idx="1223">
                  <c:v>0.5889272034155566</c:v>
                </c:pt>
                <c:pt idx="1224">
                  <c:v>0.60156713966574737</c:v>
                </c:pt>
                <c:pt idx="1225">
                  <c:v>0.59077638669698651</c:v>
                </c:pt>
                <c:pt idx="1226">
                  <c:v>0.58508918335999149</c:v>
                </c:pt>
                <c:pt idx="1227">
                  <c:v>0.59375866178405556</c:v>
                </c:pt>
                <c:pt idx="1228">
                  <c:v>0.58131525723264987</c:v>
                </c:pt>
                <c:pt idx="1229">
                  <c:v>0.57049278152625327</c:v>
                </c:pt>
                <c:pt idx="1230">
                  <c:v>0.57221408320017264</c:v>
                </c:pt>
                <c:pt idx="1231">
                  <c:v>0.57194856407417671</c:v>
                </c:pt>
                <c:pt idx="1232">
                  <c:v>0.57442045131520003</c:v>
                </c:pt>
                <c:pt idx="1233">
                  <c:v>0.55790596280260052</c:v>
                </c:pt>
                <c:pt idx="1234">
                  <c:v>0.5248160189120985</c:v>
                </c:pt>
                <c:pt idx="1235">
                  <c:v>0.51866195233841306</c:v>
                </c:pt>
                <c:pt idx="1236">
                  <c:v>0.50759843625584433</c:v>
                </c:pt>
                <c:pt idx="1237">
                  <c:v>0.49850166520074557</c:v>
                </c:pt>
                <c:pt idx="1238">
                  <c:v>0.4878466314452819</c:v>
                </c:pt>
                <c:pt idx="1239">
                  <c:v>0.4781026428383085</c:v>
                </c:pt>
                <c:pt idx="1240">
                  <c:v>0.46856040386444797</c:v>
                </c:pt>
                <c:pt idx="1241">
                  <c:v>0.46041821907896036</c:v>
                </c:pt>
                <c:pt idx="1242">
                  <c:v>0.4492643853980734</c:v>
                </c:pt>
                <c:pt idx="1243">
                  <c:v>0.43877639235541777</c:v>
                </c:pt>
                <c:pt idx="1244">
                  <c:v>0.42726459539193251</c:v>
                </c:pt>
                <c:pt idx="1245">
                  <c:v>0.41725053193847156</c:v>
                </c:pt>
                <c:pt idx="1246">
                  <c:v>0.4084962582979253</c:v>
                </c:pt>
                <c:pt idx="1247">
                  <c:v>0.43328848755171223</c:v>
                </c:pt>
                <c:pt idx="1248">
                  <c:v>0.42728046000886294</c:v>
                </c:pt>
                <c:pt idx="1249">
                  <c:v>0.43377606252344625</c:v>
                </c:pt>
                <c:pt idx="1250">
                  <c:v>0.42564782197634182</c:v>
                </c:pt>
                <c:pt idx="1251">
                  <c:v>0.41776590299477484</c:v>
                </c:pt>
                <c:pt idx="1252">
                  <c:v>0.41742189870188484</c:v>
                </c:pt>
                <c:pt idx="1253">
                  <c:v>0.41124050902148068</c:v>
                </c:pt>
                <c:pt idx="1254">
                  <c:v>0.39927763825983326</c:v>
                </c:pt>
                <c:pt idx="1255">
                  <c:v>0.3908093211480459</c:v>
                </c:pt>
                <c:pt idx="1256">
                  <c:v>0.3819713633566037</c:v>
                </c:pt>
                <c:pt idx="1257">
                  <c:v>0.37492117257036633</c:v>
                </c:pt>
                <c:pt idx="1258">
                  <c:v>0.36673848348392385</c:v>
                </c:pt>
                <c:pt idx="1259">
                  <c:v>0.36186597626919847</c:v>
                </c:pt>
                <c:pt idx="1260">
                  <c:v>0.35372952728125334</c:v>
                </c:pt>
                <c:pt idx="1261">
                  <c:v>0.34789415718478273</c:v>
                </c:pt>
                <c:pt idx="1262">
                  <c:v>0.34030730458318525</c:v>
                </c:pt>
                <c:pt idx="1263">
                  <c:v>0.33509435358306561</c:v>
                </c:pt>
                <c:pt idx="1264">
                  <c:v>0.3276885096758515</c:v>
                </c:pt>
                <c:pt idx="1265">
                  <c:v>0.32288127015637408</c:v>
                </c:pt>
                <c:pt idx="1266">
                  <c:v>0.31682965006206537</c:v>
                </c:pt>
                <c:pt idx="1267">
                  <c:v>0.30537260025538238</c:v>
                </c:pt>
                <c:pt idx="1268">
                  <c:v>0.29628871226388792</c:v>
                </c:pt>
                <c:pt idx="1269">
                  <c:v>0.28867731937393132</c:v>
                </c:pt>
                <c:pt idx="1270">
                  <c:v>0.28591479386259155</c:v>
                </c:pt>
                <c:pt idx="1271">
                  <c:v>0.28548580715305666</c:v>
                </c:pt>
                <c:pt idx="1272">
                  <c:v>0.28407611611634281</c:v>
                </c:pt>
                <c:pt idx="1273">
                  <c:v>0.28285082700398623</c:v>
                </c:pt>
                <c:pt idx="1274">
                  <c:v>0.27922637135578787</c:v>
                </c:pt>
                <c:pt idx="1275">
                  <c:v>0.27762096255303381</c:v>
                </c:pt>
                <c:pt idx="1276">
                  <c:v>0.27435011660817216</c:v>
                </c:pt>
                <c:pt idx="1277">
                  <c:v>0.27680606803418012</c:v>
                </c:pt>
                <c:pt idx="1278">
                  <c:v>0.27584835097092758</c:v>
                </c:pt>
                <c:pt idx="1279">
                  <c:v>0.27498719076755124</c:v>
                </c:pt>
                <c:pt idx="1280">
                  <c:v>0.273542472702688</c:v>
                </c:pt>
                <c:pt idx="1281">
                  <c:v>0.27207416905592025</c:v>
                </c:pt>
                <c:pt idx="1282">
                  <c:v>0.2704803894936415</c:v>
                </c:pt>
                <c:pt idx="1283">
                  <c:v>0.26915918978433212</c:v>
                </c:pt>
                <c:pt idx="1284">
                  <c:v>0.26715649014770931</c:v>
                </c:pt>
                <c:pt idx="1285">
                  <c:v>0.26603256923958896</c:v>
                </c:pt>
                <c:pt idx="1286">
                  <c:v>0.2642394855260467</c:v>
                </c:pt>
                <c:pt idx="1287">
                  <c:v>0.2629903590692258</c:v>
                </c:pt>
                <c:pt idx="1288">
                  <c:v>0.26164880614148311</c:v>
                </c:pt>
                <c:pt idx="1289">
                  <c:v>0.25994207204363784</c:v>
                </c:pt>
                <c:pt idx="1290">
                  <c:v>0.2587229986508634</c:v>
                </c:pt>
                <c:pt idx="1291">
                  <c:v>0.25709648388468664</c:v>
                </c:pt>
                <c:pt idx="1292">
                  <c:v>0.2554301428348158</c:v>
                </c:pt>
                <c:pt idx="1293">
                  <c:v>0.25410897863642806</c:v>
                </c:pt>
                <c:pt idx="1294">
                  <c:v>0.25218418076984456</c:v>
                </c:pt>
                <c:pt idx="1295">
                  <c:v>0.25086956180505593</c:v>
                </c:pt>
                <c:pt idx="1296">
                  <c:v>0.24936820052585978</c:v>
                </c:pt>
                <c:pt idx="1297">
                  <c:v>0.24765529035419417</c:v>
                </c:pt>
                <c:pt idx="1298">
                  <c:v>0.24593062874939894</c:v>
                </c:pt>
                <c:pt idx="1299">
                  <c:v>0.24421871648631752</c:v>
                </c:pt>
                <c:pt idx="1300">
                  <c:v>0.24249904308109826</c:v>
                </c:pt>
                <c:pt idx="1301">
                  <c:v>0.2409429333742624</c:v>
                </c:pt>
                <c:pt idx="1302">
                  <c:v>0.2388731674027624</c:v>
                </c:pt>
                <c:pt idx="1303">
                  <c:v>0.23731950016345171</c:v>
                </c:pt>
                <c:pt idx="1304">
                  <c:v>0.23571034185687445</c:v>
                </c:pt>
                <c:pt idx="1305">
                  <c:v>0.2340098912133787</c:v>
                </c:pt>
                <c:pt idx="1306">
                  <c:v>0.23280710249369421</c:v>
                </c:pt>
                <c:pt idx="1307">
                  <c:v>0.23069659796932734</c:v>
                </c:pt>
                <c:pt idx="1308">
                  <c:v>0.22900409507483671</c:v>
                </c:pt>
                <c:pt idx="1309">
                  <c:v>0.22761694668336371</c:v>
                </c:pt>
                <c:pt idx="1310">
                  <c:v>0.22578387153593329</c:v>
                </c:pt>
                <c:pt idx="1311">
                  <c:v>0.22373510667060648</c:v>
                </c:pt>
                <c:pt idx="1312">
                  <c:v>0.22216562575410462</c:v>
                </c:pt>
                <c:pt idx="1313">
                  <c:v>0.2203116679849827</c:v>
                </c:pt>
                <c:pt idx="1314">
                  <c:v>0.2185237544189105</c:v>
                </c:pt>
                <c:pt idx="1315">
                  <c:v>0.21699190699569973</c:v>
                </c:pt>
                <c:pt idx="1316">
                  <c:v>0.21512956003939521</c:v>
                </c:pt>
                <c:pt idx="1317">
                  <c:v>0.21315010509028431</c:v>
                </c:pt>
                <c:pt idx="1318">
                  <c:v>0.21163150707471462</c:v>
                </c:pt>
                <c:pt idx="1319">
                  <c:v>0.20976898011076262</c:v>
                </c:pt>
                <c:pt idx="1320">
                  <c:v>0.20814639400360871</c:v>
                </c:pt>
                <c:pt idx="1321">
                  <c:v>0.20620509809684301</c:v>
                </c:pt>
                <c:pt idx="1322">
                  <c:v>0.20444958673677524</c:v>
                </c:pt>
                <c:pt idx="1323">
                  <c:v>0.20282190834311792</c:v>
                </c:pt>
                <c:pt idx="1324">
                  <c:v>0.20090848777255102</c:v>
                </c:pt>
                <c:pt idx="1325">
                  <c:v>0.19902888326837709</c:v>
                </c:pt>
                <c:pt idx="1326">
                  <c:v>0.19748683523000421</c:v>
                </c:pt>
                <c:pt idx="1327">
                  <c:v>0.19595225218326279</c:v>
                </c:pt>
                <c:pt idx="1328">
                  <c:v>0.19444904646288075</c:v>
                </c:pt>
                <c:pt idx="1329">
                  <c:v>0.19208821624335187</c:v>
                </c:pt>
                <c:pt idx="1330">
                  <c:v>0.19052864644068257</c:v>
                </c:pt>
                <c:pt idx="1331">
                  <c:v>0.18908324184915204</c:v>
                </c:pt>
                <c:pt idx="1332">
                  <c:v>0.18710394434349631</c:v>
                </c:pt>
                <c:pt idx="1333">
                  <c:v>0.18510608820353192</c:v>
                </c:pt>
                <c:pt idx="1334">
                  <c:v>0.18343035104386732</c:v>
                </c:pt>
                <c:pt idx="1335">
                  <c:v>0.18231434946969174</c:v>
                </c:pt>
                <c:pt idx="1336">
                  <c:v>0.18032828878626764</c:v>
                </c:pt>
                <c:pt idx="1337">
                  <c:v>0.17878868159367398</c:v>
                </c:pt>
                <c:pt idx="1338">
                  <c:v>0.17689460636036719</c:v>
                </c:pt>
                <c:pt idx="1339">
                  <c:v>0.17583367741836908</c:v>
                </c:pt>
                <c:pt idx="1340">
                  <c:v>0.17407892451704091</c:v>
                </c:pt>
                <c:pt idx="1341">
                  <c:v>0.17256910967534053</c:v>
                </c:pt>
                <c:pt idx="1342">
                  <c:v>0.17086813511798443</c:v>
                </c:pt>
                <c:pt idx="1343">
                  <c:v>0.16968208299571377</c:v>
                </c:pt>
                <c:pt idx="1344">
                  <c:v>0.16828441634377656</c:v>
                </c:pt>
                <c:pt idx="1345">
                  <c:v>0.16649707335090921</c:v>
                </c:pt>
                <c:pt idx="1346">
                  <c:v>0.16512722346008438</c:v>
                </c:pt>
                <c:pt idx="1347">
                  <c:v>0.16325855855943791</c:v>
                </c:pt>
                <c:pt idx="1348">
                  <c:v>0.16191799248841227</c:v>
                </c:pt>
                <c:pt idx="1349">
                  <c:v>0.16090049830487441</c:v>
                </c:pt>
                <c:pt idx="1350">
                  <c:v>0.15893919867792158</c:v>
                </c:pt>
                <c:pt idx="1351">
                  <c:v>0.15682715817864745</c:v>
                </c:pt>
                <c:pt idx="1352">
                  <c:v>0.1560172868279191</c:v>
                </c:pt>
                <c:pt idx="1353">
                  <c:v>0.15465701219298741</c:v>
                </c:pt>
                <c:pt idx="1354">
                  <c:v>0.15294246758071658</c:v>
                </c:pt>
                <c:pt idx="1355">
                  <c:v>0.15150403405005244</c:v>
                </c:pt>
                <c:pt idx="1356">
                  <c:v>0.14998989818083214</c:v>
                </c:pt>
                <c:pt idx="1357">
                  <c:v>0.14811774677281236</c:v>
                </c:pt>
                <c:pt idx="1358">
                  <c:v>0.14708633282900038</c:v>
                </c:pt>
                <c:pt idx="1359">
                  <c:v>0.14498355367864219</c:v>
                </c:pt>
                <c:pt idx="1360">
                  <c:v>0.14495663546869028</c:v>
                </c:pt>
                <c:pt idx="1361">
                  <c:v>0.14257076430192006</c:v>
                </c:pt>
                <c:pt idx="1362">
                  <c:v>0.14186602121278111</c:v>
                </c:pt>
                <c:pt idx="1363">
                  <c:v>0.14013548439682794</c:v>
                </c:pt>
                <c:pt idx="1364">
                  <c:v>0.1390459630399497</c:v>
                </c:pt>
                <c:pt idx="1365">
                  <c:v>0.13755338752493393</c:v>
                </c:pt>
                <c:pt idx="1366">
                  <c:v>0.13635152644940687</c:v>
                </c:pt>
                <c:pt idx="1367">
                  <c:v>0.13535371107529331</c:v>
                </c:pt>
                <c:pt idx="1368">
                  <c:v>0.13417916957464235</c:v>
                </c:pt>
                <c:pt idx="1369">
                  <c:v>0.13343523234179325</c:v>
                </c:pt>
                <c:pt idx="1370">
                  <c:v>0.13101453220343021</c:v>
                </c:pt>
                <c:pt idx="1371">
                  <c:v>0.13080332912499734</c:v>
                </c:pt>
                <c:pt idx="1372">
                  <c:v>0.1295339754992974</c:v>
                </c:pt>
                <c:pt idx="1373">
                  <c:v>0.12815567178270737</c:v>
                </c:pt>
                <c:pt idx="1374">
                  <c:v>0.72790477636180051</c:v>
                </c:pt>
                <c:pt idx="1375">
                  <c:v>0.40635467102291734</c:v>
                </c:pt>
                <c:pt idx="1376">
                  <c:v>0.34296902375300786</c:v>
                </c:pt>
                <c:pt idx="1377">
                  <c:v>0.32135076058312112</c:v>
                </c:pt>
                <c:pt idx="1378">
                  <c:v>0.318872301802409</c:v>
                </c:pt>
                <c:pt idx="1379">
                  <c:v>0.31624343069971944</c:v>
                </c:pt>
                <c:pt idx="1380">
                  <c:v>0.31124413535498285</c:v>
                </c:pt>
                <c:pt idx="1381">
                  <c:v>0.30864936792366604</c:v>
                </c:pt>
                <c:pt idx="1382">
                  <c:v>0.30608574133881927</c:v>
                </c:pt>
                <c:pt idx="1383">
                  <c:v>0.30230429185832192</c:v>
                </c:pt>
                <c:pt idx="1384">
                  <c:v>0.29890401888292872</c:v>
                </c:pt>
                <c:pt idx="1385">
                  <c:v>0.29628930711766505</c:v>
                </c:pt>
                <c:pt idx="1386">
                  <c:v>0.293201147305379</c:v>
                </c:pt>
                <c:pt idx="1387">
                  <c:v>0.28914865564289632</c:v>
                </c:pt>
                <c:pt idx="1388">
                  <c:v>1.0793476879562629</c:v>
                </c:pt>
                <c:pt idx="1389">
                  <c:v>1.1475005904733777</c:v>
                </c:pt>
                <c:pt idx="1390">
                  <c:v>1.0791177010085318</c:v>
                </c:pt>
                <c:pt idx="1391">
                  <c:v>1.0021381333381525</c:v>
                </c:pt>
                <c:pt idx="1392">
                  <c:v>0.9126614924355072</c:v>
                </c:pt>
                <c:pt idx="1393">
                  <c:v>0.80880980716727369</c:v>
                </c:pt>
                <c:pt idx="1394">
                  <c:v>0.74153534029775059</c:v>
                </c:pt>
                <c:pt idx="1395">
                  <c:v>0.82998478783876251</c:v>
                </c:pt>
                <c:pt idx="1396">
                  <c:v>0.78750666473080821</c:v>
                </c:pt>
                <c:pt idx="1397">
                  <c:v>0.98440654470937128</c:v>
                </c:pt>
                <c:pt idx="1398">
                  <c:v>0.77274126700005774</c:v>
                </c:pt>
                <c:pt idx="1399">
                  <c:v>0.73314463169263122</c:v>
                </c:pt>
                <c:pt idx="1400">
                  <c:v>0.72641613641446567</c:v>
                </c:pt>
                <c:pt idx="1401">
                  <c:v>0.73475267871777561</c:v>
                </c:pt>
                <c:pt idx="1402">
                  <c:v>0.75883878638577384</c:v>
                </c:pt>
                <c:pt idx="1403">
                  <c:v>0.75168327385293254</c:v>
                </c:pt>
                <c:pt idx="1404">
                  <c:v>0.7442398209449318</c:v>
                </c:pt>
                <c:pt idx="1405">
                  <c:v>0.73970349288546855</c:v>
                </c:pt>
                <c:pt idx="1406">
                  <c:v>0.73323583636315937</c:v>
                </c:pt>
                <c:pt idx="1407">
                  <c:v>0.72509254420164759</c:v>
                </c:pt>
                <c:pt idx="1408">
                  <c:v>0.71776587769703626</c:v>
                </c:pt>
                <c:pt idx="1409">
                  <c:v>0.71099582047613108</c:v>
                </c:pt>
                <c:pt idx="1410">
                  <c:v>0.70545485646291772</c:v>
                </c:pt>
                <c:pt idx="1411">
                  <c:v>0.75674023514393085</c:v>
                </c:pt>
                <c:pt idx="1412">
                  <c:v>0.78204439730194641</c:v>
                </c:pt>
                <c:pt idx="1413">
                  <c:v>0.79991741121506754</c:v>
                </c:pt>
                <c:pt idx="1414">
                  <c:v>0.78123147771483514</c:v>
                </c:pt>
                <c:pt idx="1415">
                  <c:v>0.76840832432384165</c:v>
                </c:pt>
                <c:pt idx="1416">
                  <c:v>0.75840030896428112</c:v>
                </c:pt>
                <c:pt idx="1417">
                  <c:v>0.74995516992622957</c:v>
                </c:pt>
                <c:pt idx="1418">
                  <c:v>0.7424237679415846</c:v>
                </c:pt>
                <c:pt idx="1419">
                  <c:v>0.83084933678699968</c:v>
                </c:pt>
                <c:pt idx="1420">
                  <c:v>0.81206491862916563</c:v>
                </c:pt>
                <c:pt idx="1421">
                  <c:v>0.79141324705419269</c:v>
                </c:pt>
                <c:pt idx="1422">
                  <c:v>0.7793019045344991</c:v>
                </c:pt>
                <c:pt idx="1423">
                  <c:v>0.77070737016528479</c:v>
                </c:pt>
                <c:pt idx="1424">
                  <c:v>0.76775945696991099</c:v>
                </c:pt>
                <c:pt idx="1425">
                  <c:v>0.76951315024570299</c:v>
                </c:pt>
                <c:pt idx="1426">
                  <c:v>0.78413976387048978</c:v>
                </c:pt>
                <c:pt idx="1427">
                  <c:v>0.7732592431435471</c:v>
                </c:pt>
                <c:pt idx="1428">
                  <c:v>0.77481330489994837</c:v>
                </c:pt>
                <c:pt idx="1429">
                  <c:v>0.78848473766424254</c:v>
                </c:pt>
                <c:pt idx="1430">
                  <c:v>0.77850892238323932</c:v>
                </c:pt>
                <c:pt idx="1431">
                  <c:v>0.77202322642949694</c:v>
                </c:pt>
                <c:pt idx="1432">
                  <c:v>0.7677400871457738</c:v>
                </c:pt>
                <c:pt idx="1433">
                  <c:v>0.76314741236225192</c:v>
                </c:pt>
                <c:pt idx="1434">
                  <c:v>1.289868120488828</c:v>
                </c:pt>
                <c:pt idx="1435">
                  <c:v>1.0194333772500741</c:v>
                </c:pt>
                <c:pt idx="1436">
                  <c:v>0.62779909075433404</c:v>
                </c:pt>
                <c:pt idx="1437">
                  <c:v>0.56728266246140169</c:v>
                </c:pt>
                <c:pt idx="1438">
                  <c:v>0.55467627290425869</c:v>
                </c:pt>
                <c:pt idx="1439">
                  <c:v>0.57886083719802073</c:v>
                </c:pt>
                <c:pt idx="1440">
                  <c:v>0.62237599193089765</c:v>
                </c:pt>
                <c:pt idx="1441">
                  <c:v>0.6457389723910214</c:v>
                </c:pt>
                <c:pt idx="1442">
                  <c:v>0.66203154564219668</c:v>
                </c:pt>
                <c:pt idx="1443">
                  <c:v>0.66599595712478155</c:v>
                </c:pt>
                <c:pt idx="1444">
                  <c:v>0.64726871917924989</c:v>
                </c:pt>
                <c:pt idx="1445">
                  <c:v>0.67780828162630746</c:v>
                </c:pt>
                <c:pt idx="1446">
                  <c:v>0.75656998382747187</c:v>
                </c:pt>
                <c:pt idx="1447">
                  <c:v>0.64047570612366911</c:v>
                </c:pt>
                <c:pt idx="1448">
                  <c:v>0.627763388033725</c:v>
                </c:pt>
                <c:pt idx="1449">
                  <c:v>0.61918281762427962</c:v>
                </c:pt>
                <c:pt idx="1450">
                  <c:v>0.62889320356769995</c:v>
                </c:pt>
                <c:pt idx="1451">
                  <c:v>0.62367976190926588</c:v>
                </c:pt>
                <c:pt idx="1452">
                  <c:v>0.62318393077607093</c:v>
                </c:pt>
                <c:pt idx="1453">
                  <c:v>0.63173773296478852</c:v>
                </c:pt>
                <c:pt idx="1454">
                  <c:v>0.64517530833736081</c:v>
                </c:pt>
                <c:pt idx="1455">
                  <c:v>0.65774722109859907</c:v>
                </c:pt>
                <c:pt idx="1456">
                  <c:v>0.66637567724165858</c:v>
                </c:pt>
                <c:pt idx="1457">
                  <c:v>0.67215974930596745</c:v>
                </c:pt>
                <c:pt idx="1458">
                  <c:v>0.70720154956842995</c:v>
                </c:pt>
                <c:pt idx="1459">
                  <c:v>0.7036453031558072</c:v>
                </c:pt>
                <c:pt idx="1460">
                  <c:v>0.68871502473741442</c:v>
                </c:pt>
                <c:pt idx="1461">
                  <c:v>0.67873120349983884</c:v>
                </c:pt>
                <c:pt idx="1462">
                  <c:v>0.68134636670436899</c:v>
                </c:pt>
                <c:pt idx="1463">
                  <c:v>0.67946209606345365</c:v>
                </c:pt>
                <c:pt idx="1464">
                  <c:v>0.69092188008027533</c:v>
                </c:pt>
                <c:pt idx="1465">
                  <c:v>0.79656563806627545</c:v>
                </c:pt>
                <c:pt idx="1466">
                  <c:v>0.68498957431328422</c:v>
                </c:pt>
                <c:pt idx="1467">
                  <c:v>0.65991839364577976</c:v>
                </c:pt>
                <c:pt idx="1468">
                  <c:v>0.66361580736706438</c:v>
                </c:pt>
                <c:pt idx="1469">
                  <c:v>0.75628182091409146</c:v>
                </c:pt>
                <c:pt idx="1470">
                  <c:v>0.65544436414582263</c:v>
                </c:pt>
                <c:pt idx="1471">
                  <c:v>0.64334324970210821</c:v>
                </c:pt>
                <c:pt idx="1472">
                  <c:v>0.95022197134131714</c:v>
                </c:pt>
                <c:pt idx="1473">
                  <c:v>0.63788127207976253</c:v>
                </c:pt>
                <c:pt idx="1474">
                  <c:v>0.57668323011020661</c:v>
                </c:pt>
                <c:pt idx="1475">
                  <c:v>0.56292822030360012</c:v>
                </c:pt>
                <c:pt idx="1476">
                  <c:v>0.56947734158975249</c:v>
                </c:pt>
                <c:pt idx="1477">
                  <c:v>0.58494783301900288</c:v>
                </c:pt>
                <c:pt idx="1478">
                  <c:v>0.60342149441334181</c:v>
                </c:pt>
                <c:pt idx="1479">
                  <c:v>0.61577997885728863</c:v>
                </c:pt>
                <c:pt idx="1480">
                  <c:v>0.70842536223099162</c:v>
                </c:pt>
                <c:pt idx="1481">
                  <c:v>0.73514173299891372</c:v>
                </c:pt>
                <c:pt idx="1482">
                  <c:v>0.60603333977241358</c:v>
                </c:pt>
                <c:pt idx="1483">
                  <c:v>0.93629560281730861</c:v>
                </c:pt>
                <c:pt idx="1484">
                  <c:v>0.62188358195670446</c:v>
                </c:pt>
                <c:pt idx="1485">
                  <c:v>0.58406982112483619</c:v>
                </c:pt>
                <c:pt idx="1486">
                  <c:v>0.58551633606882758</c:v>
                </c:pt>
                <c:pt idx="1487">
                  <c:v>0.58942473214704949</c:v>
                </c:pt>
                <c:pt idx="1488">
                  <c:v>0.58914735118578254</c:v>
                </c:pt>
                <c:pt idx="1489">
                  <c:v>0.59550191148014353</c:v>
                </c:pt>
                <c:pt idx="1490">
                  <c:v>0.6004112291320759</c:v>
                </c:pt>
                <c:pt idx="1491">
                  <c:v>0.60161703237675468</c:v>
                </c:pt>
                <c:pt idx="1492">
                  <c:v>0.6015335688636384</c:v>
                </c:pt>
                <c:pt idx="1493">
                  <c:v>0.60268521648920492</c:v>
                </c:pt>
                <c:pt idx="1494">
                  <c:v>0.60951433412297706</c:v>
                </c:pt>
                <c:pt idx="1495">
                  <c:v>0.62710394100635758</c:v>
                </c:pt>
                <c:pt idx="1496">
                  <c:v>0.63529800521892865</c:v>
                </c:pt>
                <c:pt idx="1497">
                  <c:v>1.1626940078387045</c:v>
                </c:pt>
                <c:pt idx="1498">
                  <c:v>0.73998597851623393</c:v>
                </c:pt>
                <c:pt idx="1499">
                  <c:v>0.70418188771575152</c:v>
                </c:pt>
                <c:pt idx="1500">
                  <c:v>0.70524004101104731</c:v>
                </c:pt>
                <c:pt idx="1501">
                  <c:v>0.69398350466476677</c:v>
                </c:pt>
                <c:pt idx="1502">
                  <c:v>0.69361999798763752</c:v>
                </c:pt>
                <c:pt idx="1503">
                  <c:v>0.69122377134085067</c:v>
                </c:pt>
                <c:pt idx="1504">
                  <c:v>0.69871830837313265</c:v>
                </c:pt>
                <c:pt idx="1505">
                  <c:v>0.6891705569594696</c:v>
                </c:pt>
                <c:pt idx="1506">
                  <c:v>0.68420703751352341</c:v>
                </c:pt>
                <c:pt idx="1507">
                  <c:v>0.68655725166218862</c:v>
                </c:pt>
                <c:pt idx="1508">
                  <c:v>0.68672104441314386</c:v>
                </c:pt>
                <c:pt idx="1509">
                  <c:v>0.68509856021297577</c:v>
                </c:pt>
                <c:pt idx="1510">
                  <c:v>0.79604120866695904</c:v>
                </c:pt>
                <c:pt idx="1511">
                  <c:v>0.67359481246186137</c:v>
                </c:pt>
                <c:pt idx="1512">
                  <c:v>0.64611774502212516</c:v>
                </c:pt>
                <c:pt idx="1513">
                  <c:v>0.64056551937561401</c:v>
                </c:pt>
                <c:pt idx="1514">
                  <c:v>0.64549339025465324</c:v>
                </c:pt>
                <c:pt idx="1515">
                  <c:v>0.65571690303025443</c:v>
                </c:pt>
                <c:pt idx="1516">
                  <c:v>0.67059117087659126</c:v>
                </c:pt>
                <c:pt idx="1517">
                  <c:v>0.66943586526485521</c:v>
                </c:pt>
                <c:pt idx="1518">
                  <c:v>0.65816841560653772</c:v>
                </c:pt>
                <c:pt idx="1519">
                  <c:v>0.84737456563140423</c:v>
                </c:pt>
                <c:pt idx="1520">
                  <c:v>0.97956405904717125</c:v>
                </c:pt>
                <c:pt idx="1521">
                  <c:v>0.77162808341159905</c:v>
                </c:pt>
                <c:pt idx="1522">
                  <c:v>0.66316881952906737</c:v>
                </c:pt>
                <c:pt idx="1523">
                  <c:v>0.63263696424358173</c:v>
                </c:pt>
                <c:pt idx="1524">
                  <c:v>0.61585158207008195</c:v>
                </c:pt>
                <c:pt idx="1525">
                  <c:v>0.58423476760390058</c:v>
                </c:pt>
                <c:pt idx="1526">
                  <c:v>0.58268817255224248</c:v>
                </c:pt>
                <c:pt idx="1527">
                  <c:v>0.55852490165655</c:v>
                </c:pt>
                <c:pt idx="1528">
                  <c:v>0.5477128042839301</c:v>
                </c:pt>
                <c:pt idx="1529">
                  <c:v>0.54009006031998663</c:v>
                </c:pt>
                <c:pt idx="1530">
                  <c:v>0.53686723342545273</c:v>
                </c:pt>
                <c:pt idx="1531">
                  <c:v>0.54181763915450964</c:v>
                </c:pt>
                <c:pt idx="1532">
                  <c:v>0.53579573542338876</c:v>
                </c:pt>
                <c:pt idx="1533">
                  <c:v>0.52707124662149374</c:v>
                </c:pt>
                <c:pt idx="1534">
                  <c:v>0.52277650386081653</c:v>
                </c:pt>
                <c:pt idx="1535">
                  <c:v>0.52079333577040221</c:v>
                </c:pt>
                <c:pt idx="1536">
                  <c:v>0.5203869515319921</c:v>
                </c:pt>
                <c:pt idx="1537">
                  <c:v>0.52203522586883588</c:v>
                </c:pt>
                <c:pt idx="1538">
                  <c:v>0.5197320387583847</c:v>
                </c:pt>
                <c:pt idx="1539">
                  <c:v>0.51501665941921759</c:v>
                </c:pt>
                <c:pt idx="1540">
                  <c:v>0.5105802915976555</c:v>
                </c:pt>
                <c:pt idx="1541">
                  <c:v>0.50586114726057463</c:v>
                </c:pt>
                <c:pt idx="1542">
                  <c:v>0.50033358846011633</c:v>
                </c:pt>
                <c:pt idx="1543">
                  <c:v>0.49776581429421257</c:v>
                </c:pt>
                <c:pt idx="1544">
                  <c:v>0.49238264055035436</c:v>
                </c:pt>
                <c:pt idx="1545">
                  <c:v>0.48961352849813877</c:v>
                </c:pt>
                <c:pt idx="1546">
                  <c:v>0.48450229539301787</c:v>
                </c:pt>
                <c:pt idx="1547">
                  <c:v>0.48384575826638976</c:v>
                </c:pt>
                <c:pt idx="1548">
                  <c:v>0.4790232021688654</c:v>
                </c:pt>
                <c:pt idx="1549">
                  <c:v>0.47641350324828124</c:v>
                </c:pt>
                <c:pt idx="1550">
                  <c:v>0.47213777984256888</c:v>
                </c:pt>
                <c:pt idx="1551">
                  <c:v>0.47065826796473165</c:v>
                </c:pt>
                <c:pt idx="1552">
                  <c:v>0.49289353687612275</c:v>
                </c:pt>
                <c:pt idx="1553">
                  <c:v>0.50764890340939028</c:v>
                </c:pt>
                <c:pt idx="1554">
                  <c:v>0.51244484252020062</c:v>
                </c:pt>
                <c:pt idx="1555">
                  <c:v>0.5050438738165498</c:v>
                </c:pt>
                <c:pt idx="1556">
                  <c:v>0.49543745047929594</c:v>
                </c:pt>
                <c:pt idx="1557">
                  <c:v>0.4942734874934725</c:v>
                </c:pt>
                <c:pt idx="1558">
                  <c:v>0.49720267263569967</c:v>
                </c:pt>
                <c:pt idx="1559">
                  <c:v>0.50097553861381461</c:v>
                </c:pt>
                <c:pt idx="1560">
                  <c:v>0.51771935445407524</c:v>
                </c:pt>
                <c:pt idx="1561">
                  <c:v>0.51371094560175956</c:v>
                </c:pt>
                <c:pt idx="1562">
                  <c:v>0.53608088800172349</c:v>
                </c:pt>
                <c:pt idx="1563">
                  <c:v>0.51745333189669873</c:v>
                </c:pt>
                <c:pt idx="1564">
                  <c:v>0.51779967286212891</c:v>
                </c:pt>
                <c:pt idx="1565">
                  <c:v>0.5290770733546587</c:v>
                </c:pt>
                <c:pt idx="1566">
                  <c:v>0.55059173271219963</c:v>
                </c:pt>
                <c:pt idx="1567">
                  <c:v>0.55519728542922797</c:v>
                </c:pt>
                <c:pt idx="1568">
                  <c:v>0.55156856010778921</c:v>
                </c:pt>
                <c:pt idx="1569">
                  <c:v>0.54608041539497465</c:v>
                </c:pt>
                <c:pt idx="1570">
                  <c:v>0.53982979692336264</c:v>
                </c:pt>
                <c:pt idx="1571">
                  <c:v>0.53246401267841581</c:v>
                </c:pt>
                <c:pt idx="1572">
                  <c:v>0.53646068143023451</c:v>
                </c:pt>
                <c:pt idx="1573">
                  <c:v>0.53220104000073731</c:v>
                </c:pt>
                <c:pt idx="1574">
                  <c:v>0.54364376676504034</c:v>
                </c:pt>
                <c:pt idx="1575">
                  <c:v>0.58807294691840239</c:v>
                </c:pt>
                <c:pt idx="1576">
                  <c:v>0.6471143228605617</c:v>
                </c:pt>
                <c:pt idx="1577">
                  <c:v>0.66595268269219321</c:v>
                </c:pt>
                <c:pt idx="1578">
                  <c:v>0.69893705064326495</c:v>
                </c:pt>
                <c:pt idx="1579">
                  <c:v>0.70611850108569452</c:v>
                </c:pt>
                <c:pt idx="1580">
                  <c:v>0.72741652719996219</c:v>
                </c:pt>
                <c:pt idx="1581">
                  <c:v>0.74236012937575657</c:v>
                </c:pt>
                <c:pt idx="1582">
                  <c:v>0.73459321149703261</c:v>
                </c:pt>
                <c:pt idx="1583">
                  <c:v>0.70195064381467664</c:v>
                </c:pt>
                <c:pt idx="1584">
                  <c:v>0.73206358271241656</c:v>
                </c:pt>
                <c:pt idx="1585">
                  <c:v>0.70865468026828193</c:v>
                </c:pt>
                <c:pt idx="1586">
                  <c:v>0.68750713285884701</c:v>
                </c:pt>
                <c:pt idx="1587">
                  <c:v>0.68213586616762489</c:v>
                </c:pt>
                <c:pt idx="1588">
                  <c:v>0.64472314071973102</c:v>
                </c:pt>
                <c:pt idx="1589">
                  <c:v>0.63231945932631961</c:v>
                </c:pt>
                <c:pt idx="1590">
                  <c:v>0.61662194090210465</c:v>
                </c:pt>
                <c:pt idx="1591">
                  <c:v>0.60861226300761218</c:v>
                </c:pt>
                <c:pt idx="1592">
                  <c:v>0.58838970948714175</c:v>
                </c:pt>
                <c:pt idx="1593">
                  <c:v>0.57073837953517859</c:v>
                </c:pt>
                <c:pt idx="1594">
                  <c:v>0.54817834294182743</c:v>
                </c:pt>
                <c:pt idx="1595">
                  <c:v>0.532321820635417</c:v>
                </c:pt>
                <c:pt idx="1596">
                  <c:v>0.52018974070833557</c:v>
                </c:pt>
                <c:pt idx="1597">
                  <c:v>0.50997030097351725</c:v>
                </c:pt>
                <c:pt idx="1598">
                  <c:v>0.49685463584696454</c:v>
                </c:pt>
                <c:pt idx="1599">
                  <c:v>0.48564798120747488</c:v>
                </c:pt>
                <c:pt idx="1600">
                  <c:v>0.47660690567394137</c:v>
                </c:pt>
                <c:pt idx="1601">
                  <c:v>0.46622625091389958</c:v>
                </c:pt>
                <c:pt idx="1602">
                  <c:v>0.45715309080461985</c:v>
                </c:pt>
                <c:pt idx="1603">
                  <c:v>0.44708199861166331</c:v>
                </c:pt>
                <c:pt idx="1604">
                  <c:v>0.43967132411240173</c:v>
                </c:pt>
                <c:pt idx="1605">
                  <c:v>0.43143948443375568</c:v>
                </c:pt>
                <c:pt idx="1606">
                  <c:v>0.42320592753857816</c:v>
                </c:pt>
                <c:pt idx="1607">
                  <c:v>0.41441270129859825</c:v>
                </c:pt>
                <c:pt idx="1608">
                  <c:v>0.40685984540214831</c:v>
                </c:pt>
                <c:pt idx="1609">
                  <c:v>0.39890121215701108</c:v>
                </c:pt>
                <c:pt idx="1610">
                  <c:v>0.39261068434091539</c:v>
                </c:pt>
                <c:pt idx="1611">
                  <c:v>0.38708165068453132</c:v>
                </c:pt>
                <c:pt idx="1612">
                  <c:v>0.4961708897626565</c:v>
                </c:pt>
                <c:pt idx="1613">
                  <c:v>0.49128478442913287</c:v>
                </c:pt>
                <c:pt idx="1614">
                  <c:v>0.48751154927591456</c:v>
                </c:pt>
                <c:pt idx="1615">
                  <c:v>0.47961621267486654</c:v>
                </c:pt>
                <c:pt idx="1616">
                  <c:v>0.47308742756666888</c:v>
                </c:pt>
                <c:pt idx="1617">
                  <c:v>0.46644487544844626</c:v>
                </c:pt>
                <c:pt idx="1618">
                  <c:v>0.45934272909559298</c:v>
                </c:pt>
                <c:pt idx="1619">
                  <c:v>0.45150025554343176</c:v>
                </c:pt>
                <c:pt idx="1620">
                  <c:v>0.44170587337897382</c:v>
                </c:pt>
                <c:pt idx="1621">
                  <c:v>0.43881944441927506</c:v>
                </c:pt>
                <c:pt idx="1622">
                  <c:v>0.43558497315787525</c:v>
                </c:pt>
                <c:pt idx="1623">
                  <c:v>0.43253758542485843</c:v>
                </c:pt>
                <c:pt idx="1624">
                  <c:v>0.42401364024914795</c:v>
                </c:pt>
                <c:pt idx="1625">
                  <c:v>0.41933843700706708</c:v>
                </c:pt>
                <c:pt idx="1626">
                  <c:v>0.41623056518664364</c:v>
                </c:pt>
                <c:pt idx="1627">
                  <c:v>0.41267103914140668</c:v>
                </c:pt>
                <c:pt idx="1628">
                  <c:v>0.40647899380001129</c:v>
                </c:pt>
                <c:pt idx="1629">
                  <c:v>0.40181686261903088</c:v>
                </c:pt>
                <c:pt idx="1630">
                  <c:v>0.40132592381620863</c:v>
                </c:pt>
                <c:pt idx="1631">
                  <c:v>0.40039715466086578</c:v>
                </c:pt>
                <c:pt idx="1632">
                  <c:v>0.39855798032264655</c:v>
                </c:pt>
                <c:pt idx="1633">
                  <c:v>0.39746008961611923</c:v>
                </c:pt>
                <c:pt idx="1634">
                  <c:v>0.3960321652414478</c:v>
                </c:pt>
                <c:pt idx="1635">
                  <c:v>0.39515662791736578</c:v>
                </c:pt>
                <c:pt idx="1636">
                  <c:v>0.39361205877645322</c:v>
                </c:pt>
                <c:pt idx="1637">
                  <c:v>0.39199482187348866</c:v>
                </c:pt>
                <c:pt idx="1638">
                  <c:v>0.39028765463736081</c:v>
                </c:pt>
                <c:pt idx="1639">
                  <c:v>0.38875301273955787</c:v>
                </c:pt>
                <c:pt idx="1640">
                  <c:v>0.38703683003461575</c:v>
                </c:pt>
                <c:pt idx="1641">
                  <c:v>0.38494613813772932</c:v>
                </c:pt>
                <c:pt idx="1642">
                  <c:v>0.38293037914838407</c:v>
                </c:pt>
                <c:pt idx="1643">
                  <c:v>0.38072581185817878</c:v>
                </c:pt>
                <c:pt idx="1644">
                  <c:v>0.37893584642982381</c:v>
                </c:pt>
                <c:pt idx="1645">
                  <c:v>0.3766998551239053</c:v>
                </c:pt>
                <c:pt idx="1646">
                  <c:v>0.37427339868816772</c:v>
                </c:pt>
                <c:pt idx="1647">
                  <c:v>0.37204402854571222</c:v>
                </c:pt>
                <c:pt idx="1648">
                  <c:v>0.36980843704713934</c:v>
                </c:pt>
                <c:pt idx="1649">
                  <c:v>0.36752241482328285</c:v>
                </c:pt>
                <c:pt idx="1650">
                  <c:v>0.36561547049020582</c:v>
                </c:pt>
                <c:pt idx="1651">
                  <c:v>0.36270897489932574</c:v>
                </c:pt>
                <c:pt idx="1652">
                  <c:v>0.36065451482425576</c:v>
                </c:pt>
                <c:pt idx="1653">
                  <c:v>0.35798597096612783</c:v>
                </c:pt>
                <c:pt idx="1654">
                  <c:v>0.35576836737006101</c:v>
                </c:pt>
                <c:pt idx="1655">
                  <c:v>0.35289223873126208</c:v>
                </c:pt>
                <c:pt idx="1656">
                  <c:v>0.34959890601533855</c:v>
                </c:pt>
                <c:pt idx="1657">
                  <c:v>0.34708862637674626</c:v>
                </c:pt>
                <c:pt idx="1658">
                  <c:v>0.3452505946401539</c:v>
                </c:pt>
                <c:pt idx="1659">
                  <c:v>0.3417414424047297</c:v>
                </c:pt>
                <c:pt idx="1660">
                  <c:v>0.33945410791204356</c:v>
                </c:pt>
                <c:pt idx="1661">
                  <c:v>0.33651058450703275</c:v>
                </c:pt>
                <c:pt idx="1662">
                  <c:v>0.33377108620262691</c:v>
                </c:pt>
                <c:pt idx="1663">
                  <c:v>0.33087564762155902</c:v>
                </c:pt>
                <c:pt idx="1664">
                  <c:v>0.32823132608914957</c:v>
                </c:pt>
                <c:pt idx="1665">
                  <c:v>0.32560055717005765</c:v>
                </c:pt>
                <c:pt idx="1666">
                  <c:v>0.32316387987411138</c:v>
                </c:pt>
                <c:pt idx="1667">
                  <c:v>0.32063687454294865</c:v>
                </c:pt>
                <c:pt idx="1668">
                  <c:v>0.31786122521985116</c:v>
                </c:pt>
                <c:pt idx="1669">
                  <c:v>0.31493675117135883</c:v>
                </c:pt>
                <c:pt idx="1670">
                  <c:v>0.31238297660715203</c:v>
                </c:pt>
                <c:pt idx="1671">
                  <c:v>0.30943276995384128</c:v>
                </c:pt>
                <c:pt idx="1672">
                  <c:v>0.30689442913317538</c:v>
                </c:pt>
                <c:pt idx="1673">
                  <c:v>0.30423483967060638</c:v>
                </c:pt>
                <c:pt idx="1674">
                  <c:v>0.30129058338127201</c:v>
                </c:pt>
                <c:pt idx="1675">
                  <c:v>0.29871640549515288</c:v>
                </c:pt>
                <c:pt idx="1676">
                  <c:v>0.29585494954735636</c:v>
                </c:pt>
                <c:pt idx="1677">
                  <c:v>0.29297397914387879</c:v>
                </c:pt>
                <c:pt idx="1678">
                  <c:v>0.29063946560365927</c:v>
                </c:pt>
                <c:pt idx="1679">
                  <c:v>0.28758880930848396</c:v>
                </c:pt>
                <c:pt idx="1680">
                  <c:v>0.28458452511493737</c:v>
                </c:pt>
                <c:pt idx="1681">
                  <c:v>0.28222033898738802</c:v>
                </c:pt>
                <c:pt idx="1682">
                  <c:v>0.2802096826588053</c:v>
                </c:pt>
                <c:pt idx="1683">
                  <c:v>0.27688761465097161</c:v>
                </c:pt>
                <c:pt idx="1684">
                  <c:v>0.27471403777400338</c:v>
                </c:pt>
                <c:pt idx="1685">
                  <c:v>0.27156390808007858</c:v>
                </c:pt>
                <c:pt idx="1686">
                  <c:v>0.26846550899929683</c:v>
                </c:pt>
                <c:pt idx="1687">
                  <c:v>0.26571576159487814</c:v>
                </c:pt>
                <c:pt idx="1688">
                  <c:v>0.26374982620371079</c:v>
                </c:pt>
                <c:pt idx="1689">
                  <c:v>0.26154604173680895</c:v>
                </c:pt>
                <c:pt idx="1690">
                  <c:v>0.25885418635716212</c:v>
                </c:pt>
                <c:pt idx="1691">
                  <c:v>0.25612782053494598</c:v>
                </c:pt>
                <c:pt idx="1692">
                  <c:v>0.25386267407409302</c:v>
                </c:pt>
                <c:pt idx="1693">
                  <c:v>0.2508630487348773</c:v>
                </c:pt>
                <c:pt idx="1694">
                  <c:v>0.24849228494766423</c:v>
                </c:pt>
                <c:pt idx="1695">
                  <c:v>0.24593767844573344</c:v>
                </c:pt>
                <c:pt idx="1696">
                  <c:v>0.24321343442041227</c:v>
                </c:pt>
                <c:pt idx="1697">
                  <c:v>0.24066981828683179</c:v>
                </c:pt>
                <c:pt idx="1698">
                  <c:v>0.23883272316458037</c:v>
                </c:pt>
                <c:pt idx="1699">
                  <c:v>0.23598819414220015</c:v>
                </c:pt>
                <c:pt idx="1700">
                  <c:v>0.23377749907572096</c:v>
                </c:pt>
                <c:pt idx="1701">
                  <c:v>0.23129061050998934</c:v>
                </c:pt>
                <c:pt idx="1702">
                  <c:v>0.22860406830497637</c:v>
                </c:pt>
                <c:pt idx="1703">
                  <c:v>0.22538943741149681</c:v>
                </c:pt>
                <c:pt idx="1704">
                  <c:v>0.22424081947188423</c:v>
                </c:pt>
                <c:pt idx="1705">
                  <c:v>0.2230665656338473</c:v>
                </c:pt>
                <c:pt idx="1706">
                  <c:v>0.21902950574883381</c:v>
                </c:pt>
                <c:pt idx="1707">
                  <c:v>0.21863585668477314</c:v>
                </c:pt>
                <c:pt idx="1708">
                  <c:v>0.21592543272539721</c:v>
                </c:pt>
                <c:pt idx="1709">
                  <c:v>0.21347083237408448</c:v>
                </c:pt>
                <c:pt idx="1710">
                  <c:v>0.21200230975828371</c:v>
                </c:pt>
                <c:pt idx="1711">
                  <c:v>0.20964171230011588</c:v>
                </c:pt>
                <c:pt idx="1712">
                  <c:v>0.20740965052210464</c:v>
                </c:pt>
                <c:pt idx="1713">
                  <c:v>0.20523683360186074</c:v>
                </c:pt>
                <c:pt idx="1714">
                  <c:v>0.20341139155693949</c:v>
                </c:pt>
                <c:pt idx="1715">
                  <c:v>0.21482112803064668</c:v>
                </c:pt>
                <c:pt idx="1716">
                  <c:v>0.21292921997176753</c:v>
                </c:pt>
                <c:pt idx="1717">
                  <c:v>0.21075071385452296</c:v>
                </c:pt>
                <c:pt idx="1718">
                  <c:v>0.20911525160629807</c:v>
                </c:pt>
                <c:pt idx="1719">
                  <c:v>0.2062066052517387</c:v>
                </c:pt>
                <c:pt idx="1720">
                  <c:v>0.20366647481538999</c:v>
                </c:pt>
                <c:pt idx="1721">
                  <c:v>0.20208657415824452</c:v>
                </c:pt>
                <c:pt idx="1722">
                  <c:v>0.19988854378917578</c:v>
                </c:pt>
                <c:pt idx="1723">
                  <c:v>0.19811173242508776</c:v>
                </c:pt>
                <c:pt idx="1724">
                  <c:v>0.19634244895342476</c:v>
                </c:pt>
                <c:pt idx="1725">
                  <c:v>0.19398940381650562</c:v>
                </c:pt>
                <c:pt idx="1726">
                  <c:v>0.19124457066103548</c:v>
                </c:pt>
                <c:pt idx="1727">
                  <c:v>0.18961715403379814</c:v>
                </c:pt>
                <c:pt idx="1728">
                  <c:v>0.1881098153496516</c:v>
                </c:pt>
                <c:pt idx="1729">
                  <c:v>0.18551496503589099</c:v>
                </c:pt>
                <c:pt idx="1730">
                  <c:v>0.18407060558146787</c:v>
                </c:pt>
                <c:pt idx="1731">
                  <c:v>0.18237999733625171</c:v>
                </c:pt>
                <c:pt idx="1732">
                  <c:v>0.1804123114084237</c:v>
                </c:pt>
                <c:pt idx="1733">
                  <c:v>0.17847977125930323</c:v>
                </c:pt>
                <c:pt idx="1734">
                  <c:v>0.17656843527465191</c:v>
                </c:pt>
                <c:pt idx="1735">
                  <c:v>0.17571252946656821</c:v>
                </c:pt>
                <c:pt idx="1736">
                  <c:v>0.17469973982497999</c:v>
                </c:pt>
                <c:pt idx="1737">
                  <c:v>0.17412550355812403</c:v>
                </c:pt>
                <c:pt idx="1738">
                  <c:v>0.17253801667192054</c:v>
                </c:pt>
                <c:pt idx="1739">
                  <c:v>0.17047870378812929</c:v>
                </c:pt>
                <c:pt idx="1740">
                  <c:v>0.16995282054618291</c:v>
                </c:pt>
                <c:pt idx="1741">
                  <c:v>0.16881509662359698</c:v>
                </c:pt>
                <c:pt idx="1742">
                  <c:v>0.16693919925692408</c:v>
                </c:pt>
                <c:pt idx="1743">
                  <c:v>0.16546422869296393</c:v>
                </c:pt>
                <c:pt idx="1744">
                  <c:v>0.16439385514998719</c:v>
                </c:pt>
                <c:pt idx="1745">
                  <c:v>0.16179405275380521</c:v>
                </c:pt>
                <c:pt idx="1746">
                  <c:v>0.1602145379526429</c:v>
                </c:pt>
                <c:pt idx="1747">
                  <c:v>0.15943211616206696</c:v>
                </c:pt>
                <c:pt idx="1748">
                  <c:v>0.85620803986465421</c:v>
                </c:pt>
                <c:pt idx="1749">
                  <c:v>0.65239974536567635</c:v>
                </c:pt>
                <c:pt idx="1750">
                  <c:v>0.78365583247995318</c:v>
                </c:pt>
                <c:pt idx="1751">
                  <c:v>0.65226230889767756</c:v>
                </c:pt>
                <c:pt idx="1752">
                  <c:v>0.62216487614049676</c:v>
                </c:pt>
                <c:pt idx="1753">
                  <c:v>0.61174933353746208</c:v>
                </c:pt>
                <c:pt idx="1754">
                  <c:v>1.06672572151067</c:v>
                </c:pt>
                <c:pt idx="1755">
                  <c:v>1.0552692771186416</c:v>
                </c:pt>
                <c:pt idx="1756">
                  <c:v>1.0154337990838838</c:v>
                </c:pt>
                <c:pt idx="1757">
                  <c:v>0.91608447317388531</c:v>
                </c:pt>
                <c:pt idx="1758">
                  <c:v>0.93234443954338886</c:v>
                </c:pt>
                <c:pt idx="1759">
                  <c:v>0.87633904017334574</c:v>
                </c:pt>
                <c:pt idx="1760">
                  <c:v>0.83263993956569582</c:v>
                </c:pt>
                <c:pt idx="1761">
                  <c:v>0.80391671671763476</c:v>
                </c:pt>
                <c:pt idx="1762">
                  <c:v>0.78009899847895314</c:v>
                </c:pt>
                <c:pt idx="1763">
                  <c:v>0.89219505032542479</c:v>
                </c:pt>
                <c:pt idx="1764">
                  <c:v>0.8742379380107077</c:v>
                </c:pt>
                <c:pt idx="1765">
                  <c:v>0.85506030324433591</c:v>
                </c:pt>
                <c:pt idx="1766">
                  <c:v>0.83929186301681979</c:v>
                </c:pt>
                <c:pt idx="1767">
                  <c:v>0.82750606269410465</c:v>
                </c:pt>
                <c:pt idx="1768">
                  <c:v>0.82756837882663237</c:v>
                </c:pt>
                <c:pt idx="1769">
                  <c:v>0.8197713853120836</c:v>
                </c:pt>
                <c:pt idx="1770">
                  <c:v>0.81606891935235859</c:v>
                </c:pt>
                <c:pt idx="1771">
                  <c:v>1.1104716793477221</c:v>
                </c:pt>
                <c:pt idx="1772">
                  <c:v>0.9318103710444926</c:v>
                </c:pt>
                <c:pt idx="1773">
                  <c:v>0.88362514542071624</c:v>
                </c:pt>
                <c:pt idx="1774">
                  <c:v>0.86002333516693286</c:v>
                </c:pt>
                <c:pt idx="1775">
                  <c:v>0.84424614758938388</c:v>
                </c:pt>
                <c:pt idx="1776">
                  <c:v>0.84964936096752264</c:v>
                </c:pt>
                <c:pt idx="1777">
                  <c:v>0.94364693493321061</c:v>
                </c:pt>
                <c:pt idx="1778">
                  <c:v>0.91356609996684168</c:v>
                </c:pt>
                <c:pt idx="1779">
                  <c:v>0.958226684403507</c:v>
                </c:pt>
                <c:pt idx="1780">
                  <c:v>0.87957803373523835</c:v>
                </c:pt>
                <c:pt idx="1781">
                  <c:v>0.84703179162990005</c:v>
                </c:pt>
                <c:pt idx="1782">
                  <c:v>0.82700712495340611</c:v>
                </c:pt>
                <c:pt idx="1783">
                  <c:v>0.81266292058947265</c:v>
                </c:pt>
                <c:pt idx="1784">
                  <c:v>0.80130905035912892</c:v>
                </c:pt>
                <c:pt idx="1785">
                  <c:v>0.7941045028389625</c:v>
                </c:pt>
                <c:pt idx="1786">
                  <c:v>0.8145413132837922</c:v>
                </c:pt>
                <c:pt idx="1787">
                  <c:v>0.91591141568416456</c:v>
                </c:pt>
                <c:pt idx="1788">
                  <c:v>1.0198226255243557</c:v>
                </c:pt>
                <c:pt idx="1789">
                  <c:v>0.89664963750161053</c:v>
                </c:pt>
                <c:pt idx="1790">
                  <c:v>0.85542203946809336</c:v>
                </c:pt>
                <c:pt idx="1791">
                  <c:v>1.2175196861742617</c:v>
                </c:pt>
                <c:pt idx="1792">
                  <c:v>1.0998467980714395</c:v>
                </c:pt>
                <c:pt idx="1793">
                  <c:v>0.85831120573797726</c:v>
                </c:pt>
                <c:pt idx="1794">
                  <c:v>0.82145267823926038</c:v>
                </c:pt>
                <c:pt idx="1795">
                  <c:v>0.81274005292923479</c:v>
                </c:pt>
                <c:pt idx="1796">
                  <c:v>0.79513341753655764</c:v>
                </c:pt>
                <c:pt idx="1797">
                  <c:v>0.93735421325717139</c:v>
                </c:pt>
                <c:pt idx="1798">
                  <c:v>0.79008565548667664</c:v>
                </c:pt>
                <c:pt idx="1799">
                  <c:v>0.74604757172191527</c:v>
                </c:pt>
                <c:pt idx="1800">
                  <c:v>0.73605373183171752</c:v>
                </c:pt>
                <c:pt idx="1801">
                  <c:v>0.72936607746367388</c:v>
                </c:pt>
                <c:pt idx="1802">
                  <c:v>0.73677455002020864</c:v>
                </c:pt>
                <c:pt idx="1803">
                  <c:v>0.74543765383407268</c:v>
                </c:pt>
                <c:pt idx="1804">
                  <c:v>0.74066588480133821</c:v>
                </c:pt>
                <c:pt idx="1805">
                  <c:v>0.72706788729621852</c:v>
                </c:pt>
                <c:pt idx="1806">
                  <c:v>0.73743529736565361</c:v>
                </c:pt>
                <c:pt idx="1807">
                  <c:v>0.72485021656282744</c:v>
                </c:pt>
                <c:pt idx="1808">
                  <c:v>0.72034646450727102</c:v>
                </c:pt>
                <c:pt idx="1809">
                  <c:v>0.73676570319173063</c:v>
                </c:pt>
                <c:pt idx="1810">
                  <c:v>0.73239803893973565</c:v>
                </c:pt>
                <c:pt idx="1811">
                  <c:v>0.74629423016343532</c:v>
                </c:pt>
                <c:pt idx="1812">
                  <c:v>0.69716869528040792</c:v>
                </c:pt>
                <c:pt idx="1813">
                  <c:v>0.67849881978389515</c:v>
                </c:pt>
                <c:pt idx="1814">
                  <c:v>0.67419273107460365</c:v>
                </c:pt>
                <c:pt idx="1815">
                  <c:v>0.6788480003051941</c:v>
                </c:pt>
                <c:pt idx="1816">
                  <c:v>0.715631411434277</c:v>
                </c:pt>
                <c:pt idx="1817">
                  <c:v>0.6822103356116711</c:v>
                </c:pt>
                <c:pt idx="1818">
                  <c:v>0.68564836751803748</c:v>
                </c:pt>
                <c:pt idx="1819">
                  <c:v>0.67477708487296739</c:v>
                </c:pt>
                <c:pt idx="1820">
                  <c:v>0.68758304755028743</c:v>
                </c:pt>
                <c:pt idx="1821">
                  <c:v>0.6849642729408798</c:v>
                </c:pt>
                <c:pt idx="1822">
                  <c:v>0.66186788891666748</c:v>
                </c:pt>
                <c:pt idx="1823">
                  <c:v>0.65677065098706411</c:v>
                </c:pt>
                <c:pt idx="1824">
                  <c:v>0.65833007453664372</c:v>
                </c:pt>
                <c:pt idx="1825">
                  <c:v>0.6662312125921751</c:v>
                </c:pt>
                <c:pt idx="1826">
                  <c:v>0.67585842984141864</c:v>
                </c:pt>
                <c:pt idx="1827">
                  <c:v>0.68196854720926658</c:v>
                </c:pt>
                <c:pt idx="1828">
                  <c:v>0.67577004006340113</c:v>
                </c:pt>
                <c:pt idx="1829">
                  <c:v>0.7064116021614627</c:v>
                </c:pt>
                <c:pt idx="1830">
                  <c:v>0.69112362374564951</c:v>
                </c:pt>
                <c:pt idx="1831">
                  <c:v>0.7107744164777654</c:v>
                </c:pt>
                <c:pt idx="1832">
                  <c:v>0.77237720902870388</c:v>
                </c:pt>
                <c:pt idx="1833">
                  <c:v>0.66086340304944391</c:v>
                </c:pt>
                <c:pt idx="1834">
                  <c:v>0.64552922924031464</c:v>
                </c:pt>
                <c:pt idx="1835">
                  <c:v>0.6407218948500093</c:v>
                </c:pt>
                <c:pt idx="1836">
                  <c:v>0.64857371155599663</c:v>
                </c:pt>
                <c:pt idx="1837">
                  <c:v>0.7012067379484469</c:v>
                </c:pt>
                <c:pt idx="1838">
                  <c:v>0.66982958941518456</c:v>
                </c:pt>
                <c:pt idx="1839">
                  <c:v>0.63981841743138246</c:v>
                </c:pt>
                <c:pt idx="1840">
                  <c:v>0.63514255087007365</c:v>
                </c:pt>
                <c:pt idx="1841">
                  <c:v>0.64387350763865281</c:v>
                </c:pt>
                <c:pt idx="1842">
                  <c:v>0.655819561615408</c:v>
                </c:pt>
                <c:pt idx="1843">
                  <c:v>0.73758997809478044</c:v>
                </c:pt>
                <c:pt idx="1844">
                  <c:v>0.73571000986397661</c:v>
                </c:pt>
                <c:pt idx="1845">
                  <c:v>0.6242622564831839</c:v>
                </c:pt>
                <c:pt idx="1846">
                  <c:v>0.69642766621098862</c:v>
                </c:pt>
                <c:pt idx="1847">
                  <c:v>0.76716632849785849</c:v>
                </c:pt>
                <c:pt idx="1848">
                  <c:v>0.60711407423843222</c:v>
                </c:pt>
                <c:pt idx="1849">
                  <c:v>0.59235764978849159</c:v>
                </c:pt>
                <c:pt idx="1850">
                  <c:v>0.57376590084144741</c:v>
                </c:pt>
                <c:pt idx="1851">
                  <c:v>0.57817758761827664</c:v>
                </c:pt>
                <c:pt idx="1852">
                  <c:v>0.58899218583268864</c:v>
                </c:pt>
                <c:pt idx="1853">
                  <c:v>0.59968078745768849</c:v>
                </c:pt>
                <c:pt idx="1854">
                  <c:v>0.60563062676352974</c:v>
                </c:pt>
                <c:pt idx="1855">
                  <c:v>0.60596610022214559</c:v>
                </c:pt>
                <c:pt idx="1856">
                  <c:v>0.61004433156285964</c:v>
                </c:pt>
                <c:pt idx="1857">
                  <c:v>0.6235090078526967</c:v>
                </c:pt>
                <c:pt idx="1858">
                  <c:v>0.64099263628002612</c:v>
                </c:pt>
                <c:pt idx="1859">
                  <c:v>0.65249729788384614</c:v>
                </c:pt>
                <c:pt idx="1860">
                  <c:v>0.65742189755798675</c:v>
                </c:pt>
                <c:pt idx="1861">
                  <c:v>0.6638526614723097</c:v>
                </c:pt>
                <c:pt idx="1862">
                  <c:v>0.68399963834224065</c:v>
                </c:pt>
                <c:pt idx="1863">
                  <c:v>0.70283095523184913</c:v>
                </c:pt>
                <c:pt idx="1864">
                  <c:v>0.77494174824131346</c:v>
                </c:pt>
                <c:pt idx="1865">
                  <c:v>0.72617076452491169</c:v>
                </c:pt>
                <c:pt idx="1866">
                  <c:v>0.70868745282145662</c:v>
                </c:pt>
                <c:pt idx="1867">
                  <c:v>0.70584427239627334</c:v>
                </c:pt>
                <c:pt idx="1868">
                  <c:v>0.70503536183113358</c:v>
                </c:pt>
                <c:pt idx="1869">
                  <c:v>0.71284837683568125</c:v>
                </c:pt>
                <c:pt idx="1870">
                  <c:v>0.7016388102051464</c:v>
                </c:pt>
                <c:pt idx="1871">
                  <c:v>0.70775438459540563</c:v>
                </c:pt>
                <c:pt idx="1872">
                  <c:v>0.69997641825490065</c:v>
                </c:pt>
                <c:pt idx="1873">
                  <c:v>0.68648579947287269</c:v>
                </c:pt>
                <c:pt idx="1874">
                  <c:v>0.68136881600403465</c:v>
                </c:pt>
                <c:pt idx="1875">
                  <c:v>0.67917914265753865</c:v>
                </c:pt>
                <c:pt idx="1876">
                  <c:v>0.68096857330893068</c:v>
                </c:pt>
                <c:pt idx="1877">
                  <c:v>0.67657751685259149</c:v>
                </c:pt>
                <c:pt idx="1878">
                  <c:v>0.68419648495150709</c:v>
                </c:pt>
                <c:pt idx="1879">
                  <c:v>0.67427110611323171</c:v>
                </c:pt>
                <c:pt idx="1880">
                  <c:v>0.66351961697119466</c:v>
                </c:pt>
                <c:pt idx="1881">
                  <c:v>0.66042350206020561</c:v>
                </c:pt>
                <c:pt idx="1882">
                  <c:v>0.66947810684265241</c:v>
                </c:pt>
                <c:pt idx="1883">
                  <c:v>0.65708588112610344</c:v>
                </c:pt>
                <c:pt idx="1884">
                  <c:v>0.65065514933041646</c:v>
                </c:pt>
                <c:pt idx="1885">
                  <c:v>0.67455958052742204</c:v>
                </c:pt>
                <c:pt idx="1886">
                  <c:v>0.66690620522515964</c:v>
                </c:pt>
                <c:pt idx="1887">
                  <c:v>0.65492624740191763</c:v>
                </c:pt>
                <c:pt idx="1888">
                  <c:v>0.64383024085589002</c:v>
                </c:pt>
                <c:pt idx="1889">
                  <c:v>0.64600918686586861</c:v>
                </c:pt>
                <c:pt idx="1890">
                  <c:v>0.63811029527493568</c:v>
                </c:pt>
                <c:pt idx="1891">
                  <c:v>0.63116302004850244</c:v>
                </c:pt>
                <c:pt idx="1892">
                  <c:v>0.64521385328458813</c:v>
                </c:pt>
                <c:pt idx="1893">
                  <c:v>0.62538977565190801</c:v>
                </c:pt>
                <c:pt idx="1894">
                  <c:v>0.62817561185644344</c:v>
                </c:pt>
                <c:pt idx="1895">
                  <c:v>0.61417104321232674</c:v>
                </c:pt>
                <c:pt idx="1896">
                  <c:v>0.60293523856753384</c:v>
                </c:pt>
                <c:pt idx="1897">
                  <c:v>0.59136315211414459</c:v>
                </c:pt>
                <c:pt idx="1898">
                  <c:v>0.58513203049167151</c:v>
                </c:pt>
                <c:pt idx="1899">
                  <c:v>0.57894739983794619</c:v>
                </c:pt>
                <c:pt idx="1900">
                  <c:v>0.58561063593072449</c:v>
                </c:pt>
                <c:pt idx="1901">
                  <c:v>0.65166998424815081</c:v>
                </c:pt>
                <c:pt idx="1902">
                  <c:v>0.62787162058480861</c:v>
                </c:pt>
                <c:pt idx="1903">
                  <c:v>0.66134784398144164</c:v>
                </c:pt>
                <c:pt idx="1904">
                  <c:v>0.92709830251758063</c:v>
                </c:pt>
                <c:pt idx="1905">
                  <c:v>0.58189670061233456</c:v>
                </c:pt>
                <c:pt idx="1906">
                  <c:v>0.53178715058443704</c:v>
                </c:pt>
                <c:pt idx="1907">
                  <c:v>0.51504557777600191</c:v>
                </c:pt>
                <c:pt idx="1908">
                  <c:v>0.51593801832073893</c:v>
                </c:pt>
                <c:pt idx="1909">
                  <c:v>0.52281437171205547</c:v>
                </c:pt>
                <c:pt idx="1910">
                  <c:v>0.53037241783128297</c:v>
                </c:pt>
                <c:pt idx="1911">
                  <c:v>0.53972525275039662</c:v>
                </c:pt>
                <c:pt idx="1912">
                  <c:v>0.54943020977078549</c:v>
                </c:pt>
                <c:pt idx="1913">
                  <c:v>0.55696286553338292</c:v>
                </c:pt>
                <c:pt idx="1914">
                  <c:v>0.55947694424268257</c:v>
                </c:pt>
                <c:pt idx="1915">
                  <c:v>0.54810321253855676</c:v>
                </c:pt>
                <c:pt idx="1916">
                  <c:v>0.92187951307483984</c:v>
                </c:pt>
                <c:pt idx="1917">
                  <c:v>0.5540609155139421</c:v>
                </c:pt>
                <c:pt idx="1918">
                  <c:v>0.48793513140880235</c:v>
                </c:pt>
                <c:pt idx="1919">
                  <c:v>0.47878253415770189</c:v>
                </c:pt>
                <c:pt idx="1920">
                  <c:v>0.48300983439186285</c:v>
                </c:pt>
                <c:pt idx="1921">
                  <c:v>0.49310893361014152</c:v>
                </c:pt>
                <c:pt idx="1922">
                  <c:v>0.50111778460518119</c:v>
                </c:pt>
                <c:pt idx="1923">
                  <c:v>0.50889091218366012</c:v>
                </c:pt>
                <c:pt idx="1924">
                  <c:v>0.53842639945574156</c:v>
                </c:pt>
                <c:pt idx="1925">
                  <c:v>0.66278119401476665</c:v>
                </c:pt>
                <c:pt idx="1926">
                  <c:v>0.49214557770027983</c:v>
                </c:pt>
                <c:pt idx="1927">
                  <c:v>0.46631193767446139</c:v>
                </c:pt>
                <c:pt idx="1928">
                  <c:v>0.46206308161937532</c:v>
                </c:pt>
                <c:pt idx="1929">
                  <c:v>0.47182360520238992</c:v>
                </c:pt>
                <c:pt idx="1930">
                  <c:v>0.52697692407585506</c:v>
                </c:pt>
                <c:pt idx="1931">
                  <c:v>0.48494697656047325</c:v>
                </c:pt>
                <c:pt idx="1932">
                  <c:v>0.4767888973494725</c:v>
                </c:pt>
                <c:pt idx="1933">
                  <c:v>0.47534974411453768</c:v>
                </c:pt>
                <c:pt idx="1934">
                  <c:v>0.48219220538981661</c:v>
                </c:pt>
                <c:pt idx="1935">
                  <c:v>0.48725480706453261</c:v>
                </c:pt>
                <c:pt idx="1936">
                  <c:v>0.49302358673201102</c:v>
                </c:pt>
                <c:pt idx="1937">
                  <c:v>0.49964883736251364</c:v>
                </c:pt>
                <c:pt idx="1938">
                  <c:v>0.50373108172132397</c:v>
                </c:pt>
                <c:pt idx="1939">
                  <c:v>0.50785548178741857</c:v>
                </c:pt>
                <c:pt idx="1940">
                  <c:v>0.49820361154140597</c:v>
                </c:pt>
                <c:pt idx="1941">
                  <c:v>0.50930458760653152</c:v>
                </c:pt>
                <c:pt idx="1942">
                  <c:v>0.51651126793140656</c:v>
                </c:pt>
                <c:pt idx="1943">
                  <c:v>0.53472773011911523</c:v>
                </c:pt>
                <c:pt idx="1944">
                  <c:v>0.5508212170545308</c:v>
                </c:pt>
                <c:pt idx="1945">
                  <c:v>0.56640124279695458</c:v>
                </c:pt>
                <c:pt idx="1946">
                  <c:v>0.62857011752663061</c:v>
                </c:pt>
                <c:pt idx="1947">
                  <c:v>0.6481350745404737</c:v>
                </c:pt>
                <c:pt idx="1948">
                  <c:v>0.63526878675784726</c:v>
                </c:pt>
                <c:pt idx="1949">
                  <c:v>0.66039851655428095</c:v>
                </c:pt>
                <c:pt idx="1950">
                  <c:v>0.65725975176937268</c:v>
                </c:pt>
                <c:pt idx="1951">
                  <c:v>0.67329729156483675</c:v>
                </c:pt>
                <c:pt idx="1952">
                  <c:v>0.66695877857476471</c:v>
                </c:pt>
                <c:pt idx="1953">
                  <c:v>0.67141370703910763</c:v>
                </c:pt>
                <c:pt idx="1954">
                  <c:v>0.6658197473126517</c:v>
                </c:pt>
                <c:pt idx="1955">
                  <c:v>0.66218761270053916</c:v>
                </c:pt>
                <c:pt idx="1956">
                  <c:v>0.66257205765665261</c:v>
                </c:pt>
                <c:pt idx="1957">
                  <c:v>0.75929284108298067</c:v>
                </c:pt>
                <c:pt idx="1958">
                  <c:v>0.72865610031267269</c:v>
                </c:pt>
                <c:pt idx="1959">
                  <c:v>0.70018774903122039</c:v>
                </c:pt>
                <c:pt idx="1960">
                  <c:v>0.69034086584888965</c:v>
                </c:pt>
                <c:pt idx="1961">
                  <c:v>0.69079347792291823</c:v>
                </c:pt>
                <c:pt idx="1962">
                  <c:v>0.7020430342912366</c:v>
                </c:pt>
                <c:pt idx="1963">
                  <c:v>0.70820503135403823</c:v>
                </c:pt>
                <c:pt idx="1964">
                  <c:v>0.71031962318484665</c:v>
                </c:pt>
                <c:pt idx="1965">
                  <c:v>0.70073927308044792</c:v>
                </c:pt>
                <c:pt idx="1966">
                  <c:v>0.69461843992333061</c:v>
                </c:pt>
                <c:pt idx="1967">
                  <c:v>0.67960644114219571</c:v>
                </c:pt>
                <c:pt idx="1968">
                  <c:v>0.66880199105756311</c:v>
                </c:pt>
                <c:pt idx="1969">
                  <c:v>0.62815283605754535</c:v>
                </c:pt>
                <c:pt idx="1970">
                  <c:v>0.59737947653475965</c:v>
                </c:pt>
                <c:pt idx="1971">
                  <c:v>0.57927081623759014</c:v>
                </c:pt>
                <c:pt idx="1972">
                  <c:v>0.55609092364529722</c:v>
                </c:pt>
                <c:pt idx="1973">
                  <c:v>0.53085189231164565</c:v>
                </c:pt>
                <c:pt idx="1974">
                  <c:v>0.51464492776422022</c:v>
                </c:pt>
                <c:pt idx="1975">
                  <c:v>0.5025013753409443</c:v>
                </c:pt>
                <c:pt idx="1976">
                  <c:v>0.48624697577438986</c:v>
                </c:pt>
                <c:pt idx="1977">
                  <c:v>0.46998047224448497</c:v>
                </c:pt>
                <c:pt idx="1978">
                  <c:v>0.47288075338347108</c:v>
                </c:pt>
                <c:pt idx="1979">
                  <c:v>0.48344029316862364</c:v>
                </c:pt>
                <c:pt idx="1980">
                  <c:v>0.47923975601024127</c:v>
                </c:pt>
                <c:pt idx="1981">
                  <c:v>0.48418978507763033</c:v>
                </c:pt>
                <c:pt idx="1982">
                  <c:v>0.47541223398199717</c:v>
                </c:pt>
                <c:pt idx="1983">
                  <c:v>0.46820495861620376</c:v>
                </c:pt>
                <c:pt idx="1984">
                  <c:v>0.4587389874152753</c:v>
                </c:pt>
                <c:pt idx="1985">
                  <c:v>0.45355109540028443</c:v>
                </c:pt>
                <c:pt idx="1986">
                  <c:v>0.44361858006456423</c:v>
                </c:pt>
                <c:pt idx="1987">
                  <c:v>0.43414740378731481</c:v>
                </c:pt>
                <c:pt idx="1988">
                  <c:v>0.42553498144526924</c:v>
                </c:pt>
                <c:pt idx="1989">
                  <c:v>0.41704348092402282</c:v>
                </c:pt>
                <c:pt idx="1990">
                  <c:v>0.4088525690045049</c:v>
                </c:pt>
                <c:pt idx="1991">
                  <c:v>0.40086152835940592</c:v>
                </c:pt>
                <c:pt idx="1992">
                  <c:v>0.39373065265474982</c:v>
                </c:pt>
                <c:pt idx="1993">
                  <c:v>0.38651749464880603</c:v>
                </c:pt>
                <c:pt idx="1994">
                  <c:v>0.38012903391525737</c:v>
                </c:pt>
                <c:pt idx="1995">
                  <c:v>0.37368792144852608</c:v>
                </c:pt>
                <c:pt idx="1996">
                  <c:v>0.36951246475575428</c:v>
                </c:pt>
                <c:pt idx="1997">
                  <c:v>0.36458865996514433</c:v>
                </c:pt>
                <c:pt idx="1998">
                  <c:v>0.36041961678294554</c:v>
                </c:pt>
                <c:pt idx="1999">
                  <c:v>0.35492962458829536</c:v>
                </c:pt>
                <c:pt idx="2000">
                  <c:v>0.35128582372149691</c:v>
                </c:pt>
                <c:pt idx="2001">
                  <c:v>0.34763537189137678</c:v>
                </c:pt>
                <c:pt idx="2002">
                  <c:v>0.34331884275626035</c:v>
                </c:pt>
                <c:pt idx="2003">
                  <c:v>0.33488135155997162</c:v>
                </c:pt>
                <c:pt idx="2004">
                  <c:v>0.32336048070428036</c:v>
                </c:pt>
                <c:pt idx="2005">
                  <c:v>0.32431523716633748</c:v>
                </c:pt>
                <c:pt idx="2006">
                  <c:v>0.32328339193874644</c:v>
                </c:pt>
                <c:pt idx="2007">
                  <c:v>0.32414549360333511</c:v>
                </c:pt>
                <c:pt idx="2008">
                  <c:v>0.3238677721170562</c:v>
                </c:pt>
                <c:pt idx="2009">
                  <c:v>0.32317209183166229</c:v>
                </c:pt>
                <c:pt idx="2010">
                  <c:v>0.32303467444979689</c:v>
                </c:pt>
                <c:pt idx="2011">
                  <c:v>0.32243698289569039</c:v>
                </c:pt>
                <c:pt idx="2012">
                  <c:v>0.32103369678567895</c:v>
                </c:pt>
                <c:pt idx="2013">
                  <c:v>0.31944333148078535</c:v>
                </c:pt>
                <c:pt idx="2014">
                  <c:v>0.31881918417541827</c:v>
                </c:pt>
                <c:pt idx="2015">
                  <c:v>0.31789495791118688</c:v>
                </c:pt>
                <c:pt idx="2016">
                  <c:v>0.31601581746346125</c:v>
                </c:pt>
                <c:pt idx="2017">
                  <c:v>0.31485384639890091</c:v>
                </c:pt>
                <c:pt idx="2018">
                  <c:v>0.31291160431926507</c:v>
                </c:pt>
                <c:pt idx="2019">
                  <c:v>0.31172489130732289</c:v>
                </c:pt>
                <c:pt idx="2020">
                  <c:v>0.31095972421242241</c:v>
                </c:pt>
                <c:pt idx="2021">
                  <c:v>0.30884357460182937</c:v>
                </c:pt>
                <c:pt idx="2022">
                  <c:v>0.30751440940644342</c:v>
                </c:pt>
                <c:pt idx="2023">
                  <c:v>0.30592401837033306</c:v>
                </c:pt>
                <c:pt idx="2024">
                  <c:v>0.3042918808388993</c:v>
                </c:pt>
                <c:pt idx="2025">
                  <c:v>0.3027664364406753</c:v>
                </c:pt>
                <c:pt idx="2026">
                  <c:v>0.30050770708521685</c:v>
                </c:pt>
                <c:pt idx="2027">
                  <c:v>0.29892162598602318</c:v>
                </c:pt>
                <c:pt idx="2028">
                  <c:v>0.29705645597021335</c:v>
                </c:pt>
                <c:pt idx="2029">
                  <c:v>0.29507238068072256</c:v>
                </c:pt>
                <c:pt idx="2030">
                  <c:v>0.29322740709248235</c:v>
                </c:pt>
                <c:pt idx="2031">
                  <c:v>0.29127984401874008</c:v>
                </c:pt>
                <c:pt idx="2032">
                  <c:v>0.28931346310863626</c:v>
                </c:pt>
                <c:pt idx="2033">
                  <c:v>0.28718270333506013</c:v>
                </c:pt>
                <c:pt idx="2034">
                  <c:v>0.28538769792452651</c:v>
                </c:pt>
                <c:pt idx="2035">
                  <c:v>0.28337716615504394</c:v>
                </c:pt>
                <c:pt idx="2036">
                  <c:v>0.28132159700675241</c:v>
                </c:pt>
                <c:pt idx="2037">
                  <c:v>0.27940449139041657</c:v>
                </c:pt>
                <c:pt idx="2038">
                  <c:v>0.27722229207762139</c:v>
                </c:pt>
                <c:pt idx="2039">
                  <c:v>0.27502797433723752</c:v>
                </c:pt>
                <c:pt idx="2040">
                  <c:v>0.27310428154445365</c:v>
                </c:pt>
                <c:pt idx="2041">
                  <c:v>0.2712798680059238</c:v>
                </c:pt>
                <c:pt idx="2042">
                  <c:v>0.26903104547212664</c:v>
                </c:pt>
                <c:pt idx="2043">
                  <c:v>0.2671137957990955</c:v>
                </c:pt>
                <c:pt idx="2044">
                  <c:v>0.26514105558387624</c:v>
                </c:pt>
                <c:pt idx="2045">
                  <c:v>0.26290645638131177</c:v>
                </c:pt>
                <c:pt idx="2046">
                  <c:v>0.26059632381748782</c:v>
                </c:pt>
                <c:pt idx="2047">
                  <c:v>0.258156885186688</c:v>
                </c:pt>
                <c:pt idx="2048">
                  <c:v>0.25589475830198877</c:v>
                </c:pt>
                <c:pt idx="2049">
                  <c:v>0.25407555640576529</c:v>
                </c:pt>
                <c:pt idx="2050">
                  <c:v>0.25170208115978132</c:v>
                </c:pt>
                <c:pt idx="2051">
                  <c:v>0.24960282084512339</c:v>
                </c:pt>
                <c:pt idx="2052">
                  <c:v>0.24795571358791188</c:v>
                </c:pt>
                <c:pt idx="2053">
                  <c:v>0.24553959582613338</c:v>
                </c:pt>
                <c:pt idx="2054">
                  <c:v>0.24313650144077489</c:v>
                </c:pt>
                <c:pt idx="2055">
                  <c:v>0.24037297956077688</c:v>
                </c:pt>
                <c:pt idx="2056">
                  <c:v>0.23897006729346398</c:v>
                </c:pt>
                <c:pt idx="2057">
                  <c:v>0.23724862997732424</c:v>
                </c:pt>
                <c:pt idx="2058">
                  <c:v>0.23445225231187272</c:v>
                </c:pt>
                <c:pt idx="2059">
                  <c:v>0.23311470154814229</c:v>
                </c:pt>
                <c:pt idx="2060">
                  <c:v>0.23071075066412441</c:v>
                </c:pt>
                <c:pt idx="2061">
                  <c:v>0.22856024041082834</c:v>
                </c:pt>
                <c:pt idx="2062">
                  <c:v>0.22612893014655877</c:v>
                </c:pt>
                <c:pt idx="2063">
                  <c:v>0.22455251334807458</c:v>
                </c:pt>
                <c:pt idx="2064">
                  <c:v>0.22173406340956411</c:v>
                </c:pt>
                <c:pt idx="2065">
                  <c:v>0.21976662642695088</c:v>
                </c:pt>
                <c:pt idx="2066">
                  <c:v>0.21779016432339798</c:v>
                </c:pt>
                <c:pt idx="2067">
                  <c:v>0.21621399450918763</c:v>
                </c:pt>
                <c:pt idx="2068">
                  <c:v>0.21376311627342076</c:v>
                </c:pt>
                <c:pt idx="2069">
                  <c:v>0.2119977730037792</c:v>
                </c:pt>
                <c:pt idx="2070">
                  <c:v>0.21033104441708098</c:v>
                </c:pt>
                <c:pt idx="2071">
                  <c:v>0.20880111929085368</c:v>
                </c:pt>
                <c:pt idx="2072">
                  <c:v>0.20697159833042791</c:v>
                </c:pt>
                <c:pt idx="2073">
                  <c:v>0.20466938810435642</c:v>
                </c:pt>
                <c:pt idx="2074">
                  <c:v>0.20278816100701041</c:v>
                </c:pt>
                <c:pt idx="2075">
                  <c:v>0.20141818371720005</c:v>
                </c:pt>
                <c:pt idx="2076">
                  <c:v>0.19879989271458595</c:v>
                </c:pt>
                <c:pt idx="2077">
                  <c:v>0.19684758039322464</c:v>
                </c:pt>
                <c:pt idx="2078">
                  <c:v>0.19535938133350175</c:v>
                </c:pt>
                <c:pt idx="2079">
                  <c:v>0.1934635327405109</c:v>
                </c:pt>
                <c:pt idx="2080">
                  <c:v>0.19148528757384564</c:v>
                </c:pt>
                <c:pt idx="2081">
                  <c:v>0.18933149080750153</c:v>
                </c:pt>
                <c:pt idx="2082">
                  <c:v>0.18783666994421852</c:v>
                </c:pt>
                <c:pt idx="2083">
                  <c:v>0.18629960045191452</c:v>
                </c:pt>
                <c:pt idx="2084">
                  <c:v>0.18386675306346029</c:v>
                </c:pt>
                <c:pt idx="2085">
                  <c:v>0.18232060041957737</c:v>
                </c:pt>
                <c:pt idx="2086">
                  <c:v>0.18048825958718206</c:v>
                </c:pt>
                <c:pt idx="2087">
                  <c:v>0.17870421570007242</c:v>
                </c:pt>
                <c:pt idx="2088">
                  <c:v>0.17681559709270142</c:v>
                </c:pt>
                <c:pt idx="2089">
                  <c:v>0.17531157837824937</c:v>
                </c:pt>
                <c:pt idx="2090">
                  <c:v>0.1732725661651954</c:v>
                </c:pt>
                <c:pt idx="2091">
                  <c:v>0.17240428362496857</c:v>
                </c:pt>
                <c:pt idx="2092">
                  <c:v>0.16962224629325637</c:v>
                </c:pt>
                <c:pt idx="2093">
                  <c:v>0.16861635407104641</c:v>
                </c:pt>
                <c:pt idx="2094">
                  <c:v>0.16656501626914502</c:v>
                </c:pt>
                <c:pt idx="2095">
                  <c:v>0.16576891144662811</c:v>
                </c:pt>
                <c:pt idx="2096">
                  <c:v>0.16373204181190038</c:v>
                </c:pt>
                <c:pt idx="2097">
                  <c:v>0.16223214188970791</c:v>
                </c:pt>
                <c:pt idx="2098">
                  <c:v>0.16031408236732136</c:v>
                </c:pt>
                <c:pt idx="2099">
                  <c:v>0.15862796922507955</c:v>
                </c:pt>
                <c:pt idx="2100">
                  <c:v>0.15793249400321949</c:v>
                </c:pt>
                <c:pt idx="2101">
                  <c:v>0.15675341315718913</c:v>
                </c:pt>
                <c:pt idx="2102">
                  <c:v>0.15562963437303784</c:v>
                </c:pt>
                <c:pt idx="2103">
                  <c:v>0.15440920346707951</c:v>
                </c:pt>
                <c:pt idx="2104">
                  <c:v>0.15284637129123396</c:v>
                </c:pt>
                <c:pt idx="2105">
                  <c:v>0.15154673802105545</c:v>
                </c:pt>
                <c:pt idx="2106">
                  <c:v>0.15016596958807776</c:v>
                </c:pt>
                <c:pt idx="2107">
                  <c:v>0.14859177620944833</c:v>
                </c:pt>
                <c:pt idx="2108">
                  <c:v>0.14772698220537012</c:v>
                </c:pt>
                <c:pt idx="2109">
                  <c:v>0.14577241295345833</c:v>
                </c:pt>
                <c:pt idx="2110">
                  <c:v>0.1452559759475868</c:v>
                </c:pt>
                <c:pt idx="2111">
                  <c:v>0.14346964373893947</c:v>
                </c:pt>
                <c:pt idx="2112">
                  <c:v>0.14151235455334138</c:v>
                </c:pt>
                <c:pt idx="2113">
                  <c:v>0.14386569946580921</c:v>
                </c:pt>
                <c:pt idx="2114">
                  <c:v>0.14352449584149349</c:v>
                </c:pt>
                <c:pt idx="2115">
                  <c:v>0.14131435354059294</c:v>
                </c:pt>
                <c:pt idx="2116">
                  <c:v>0.14082503117229669</c:v>
                </c:pt>
                <c:pt idx="2117">
                  <c:v>0.14003076433319564</c:v>
                </c:pt>
                <c:pt idx="2118">
                  <c:v>0.13804740186839184</c:v>
                </c:pt>
                <c:pt idx="2119">
                  <c:v>0.13733212385855315</c:v>
                </c:pt>
                <c:pt idx="2120">
                  <c:v>0.13648209907728417</c:v>
                </c:pt>
                <c:pt idx="2121">
                  <c:v>0.13431731430041491</c:v>
                </c:pt>
                <c:pt idx="2122">
                  <c:v>0.13417520382680054</c:v>
                </c:pt>
                <c:pt idx="2123">
                  <c:v>0.13272389278124291</c:v>
                </c:pt>
                <c:pt idx="2124">
                  <c:v>0.57270034629762079</c:v>
                </c:pt>
                <c:pt idx="2125">
                  <c:v>1.4238705923241426</c:v>
                </c:pt>
                <c:pt idx="2126">
                  <c:v>0.99971100508194577</c:v>
                </c:pt>
                <c:pt idx="2127">
                  <c:v>0.95115260962871762</c:v>
                </c:pt>
                <c:pt idx="2128">
                  <c:v>0.9241230675812655</c:v>
                </c:pt>
                <c:pt idx="2129">
                  <c:v>0.90812976948260649</c:v>
                </c:pt>
                <c:pt idx="2130">
                  <c:v>1.2416608212144458</c:v>
                </c:pt>
                <c:pt idx="2131">
                  <c:v>1.2173512573385679</c:v>
                </c:pt>
                <c:pt idx="2132">
                  <c:v>1.1625598256348961</c:v>
                </c:pt>
                <c:pt idx="2133">
                  <c:v>1.1377249097517341</c:v>
                </c:pt>
                <c:pt idx="2134">
                  <c:v>1.1225997579838196</c:v>
                </c:pt>
                <c:pt idx="2135">
                  <c:v>1.1123621838369293</c:v>
                </c:pt>
                <c:pt idx="2136">
                  <c:v>1.1072288297668897</c:v>
                </c:pt>
                <c:pt idx="2137">
                  <c:v>1.1011584706369943</c:v>
                </c:pt>
                <c:pt idx="2138">
                  <c:v>1.1067673608915449</c:v>
                </c:pt>
                <c:pt idx="2139">
                  <c:v>1.1073165010617652</c:v>
                </c:pt>
                <c:pt idx="2140">
                  <c:v>1.1036397815275418</c:v>
                </c:pt>
                <c:pt idx="2141">
                  <c:v>1.1003197769101873</c:v>
                </c:pt>
                <c:pt idx="2142">
                  <c:v>1.0937327824057559</c:v>
                </c:pt>
                <c:pt idx="2143">
                  <c:v>1.0887325150207485</c:v>
                </c:pt>
                <c:pt idx="2144">
                  <c:v>1.0844322877108719</c:v>
                </c:pt>
                <c:pt idx="2145">
                  <c:v>1.0804511514633681</c:v>
                </c:pt>
                <c:pt idx="2146">
                  <c:v>1.0737937518493585</c:v>
                </c:pt>
                <c:pt idx="2147">
                  <c:v>1.0696405188454914</c:v>
                </c:pt>
                <c:pt idx="2148">
                  <c:v>1.0643874014448336</c:v>
                </c:pt>
                <c:pt idx="2149">
                  <c:v>1.0600994253724778</c:v>
                </c:pt>
                <c:pt idx="2150">
                  <c:v>1.054360806743176</c:v>
                </c:pt>
                <c:pt idx="2151">
                  <c:v>1.0491917524281007</c:v>
                </c:pt>
                <c:pt idx="2152">
                  <c:v>1.0453858361376061</c:v>
                </c:pt>
                <c:pt idx="2153">
                  <c:v>1.0398675245371425</c:v>
                </c:pt>
                <c:pt idx="2154">
                  <c:v>1.0339885029632081</c:v>
                </c:pt>
                <c:pt idx="2155">
                  <c:v>1.0295188059385221</c:v>
                </c:pt>
                <c:pt idx="2156">
                  <c:v>1.0234416382594504</c:v>
                </c:pt>
                <c:pt idx="2157">
                  <c:v>1.4134670233091813</c:v>
                </c:pt>
                <c:pt idx="2158">
                  <c:v>2.3118016515414417</c:v>
                </c:pt>
                <c:pt idx="2159">
                  <c:v>1.4514927931010722</c:v>
                </c:pt>
                <c:pt idx="2160">
                  <c:v>1.3885698022645006</c:v>
                </c:pt>
                <c:pt idx="2161">
                  <c:v>1.9301431173396988</c:v>
                </c:pt>
                <c:pt idx="2162">
                  <c:v>1.4054267510493716</c:v>
                </c:pt>
                <c:pt idx="2163">
                  <c:v>1.2807617665706288</c:v>
                </c:pt>
                <c:pt idx="2164">
                  <c:v>1.6151462181141869</c:v>
                </c:pt>
                <c:pt idx="2165">
                  <c:v>1.3237210672297759</c:v>
                </c:pt>
                <c:pt idx="2166">
                  <c:v>1.1883437642586585</c:v>
                </c:pt>
                <c:pt idx="2167">
                  <c:v>1.1979188934109957</c:v>
                </c:pt>
                <c:pt idx="2168">
                  <c:v>1.1510282065254178</c:v>
                </c:pt>
                <c:pt idx="2169">
                  <c:v>1.1426135996534181</c:v>
                </c:pt>
                <c:pt idx="2170">
                  <c:v>1.2269841766087601</c:v>
                </c:pt>
                <c:pt idx="2171">
                  <c:v>1.1567013637173504</c:v>
                </c:pt>
                <c:pt idx="2172">
                  <c:v>1.2652384499971778</c:v>
                </c:pt>
                <c:pt idx="2173">
                  <c:v>1.157784806421482</c:v>
                </c:pt>
                <c:pt idx="2174">
                  <c:v>1.1154436471966918</c:v>
                </c:pt>
                <c:pt idx="2175">
                  <c:v>1.1359638232310501</c:v>
                </c:pt>
                <c:pt idx="2176">
                  <c:v>1.1348209844139261</c:v>
                </c:pt>
                <c:pt idx="2177">
                  <c:v>1.1663661860359043</c:v>
                </c:pt>
                <c:pt idx="2178">
                  <c:v>1.0926069094054522</c:v>
                </c:pt>
                <c:pt idx="2179">
                  <c:v>1.066207487638948</c:v>
                </c:pt>
                <c:pt idx="2180">
                  <c:v>1.3188773539129006</c:v>
                </c:pt>
                <c:pt idx="2181">
                  <c:v>1.1548706985810506</c:v>
                </c:pt>
                <c:pt idx="2182">
                  <c:v>1.1111516857746497</c:v>
                </c:pt>
                <c:pt idx="2183">
                  <c:v>1.0782656897259673</c:v>
                </c:pt>
                <c:pt idx="2184">
                  <c:v>1.150426897717437</c:v>
                </c:pt>
                <c:pt idx="2185">
                  <c:v>1.2896209434058319</c:v>
                </c:pt>
                <c:pt idx="2186">
                  <c:v>1.1043020481212622</c:v>
                </c:pt>
                <c:pt idx="2187">
                  <c:v>1.0647725124294576</c:v>
                </c:pt>
                <c:pt idx="2188">
                  <c:v>1.0637294062256595</c:v>
                </c:pt>
                <c:pt idx="2189">
                  <c:v>1.047644678382178</c:v>
                </c:pt>
                <c:pt idx="2190">
                  <c:v>1.0680727947175701</c:v>
                </c:pt>
                <c:pt idx="2191">
                  <c:v>0.99530367672423259</c:v>
                </c:pt>
                <c:pt idx="2192">
                  <c:v>0.97590676810519961</c:v>
                </c:pt>
                <c:pt idx="2193">
                  <c:v>0.97008390735284789</c:v>
                </c:pt>
                <c:pt idx="2194">
                  <c:v>1.1735486620968441</c:v>
                </c:pt>
                <c:pt idx="2195">
                  <c:v>0.94769377235723073</c:v>
                </c:pt>
                <c:pt idx="2196">
                  <c:v>0.9119013590680819</c:v>
                </c:pt>
                <c:pt idx="2197">
                  <c:v>0.9090287146992817</c:v>
                </c:pt>
                <c:pt idx="2198">
                  <c:v>0.91617426825797044</c:v>
                </c:pt>
                <c:pt idx="2199">
                  <c:v>0.92025773589563431</c:v>
                </c:pt>
                <c:pt idx="2200">
                  <c:v>0.92947679224613822</c:v>
                </c:pt>
                <c:pt idx="2201">
                  <c:v>0.92831060574864444</c:v>
                </c:pt>
                <c:pt idx="2202">
                  <c:v>0.9166475601076064</c:v>
                </c:pt>
                <c:pt idx="2203">
                  <c:v>0.90142798430034154</c:v>
                </c:pt>
                <c:pt idx="2204">
                  <c:v>0.88831097517005542</c:v>
                </c:pt>
                <c:pt idx="2205">
                  <c:v>0.8758726911021516</c:v>
                </c:pt>
                <c:pt idx="2206">
                  <c:v>0.86455634641534351</c:v>
                </c:pt>
                <c:pt idx="2207">
                  <c:v>0.85977141675499369</c:v>
                </c:pt>
                <c:pt idx="2208">
                  <c:v>0.85741698687154233</c:v>
                </c:pt>
                <c:pt idx="2209">
                  <c:v>0.88995913836247864</c:v>
                </c:pt>
                <c:pt idx="2210">
                  <c:v>0.87202069372744062</c:v>
                </c:pt>
                <c:pt idx="2211">
                  <c:v>0.94397771415154863</c:v>
                </c:pt>
                <c:pt idx="2212">
                  <c:v>1.0815611525601014</c:v>
                </c:pt>
                <c:pt idx="2213">
                  <c:v>0.79506092648116433</c:v>
                </c:pt>
                <c:pt idx="2214">
                  <c:v>0.72351758593980164</c:v>
                </c:pt>
                <c:pt idx="2215">
                  <c:v>1.1933685939316221</c:v>
                </c:pt>
                <c:pt idx="2216">
                  <c:v>0.73184842588540899</c:v>
                </c:pt>
                <c:pt idx="2217">
                  <c:v>0.69214711020975073</c:v>
                </c:pt>
                <c:pt idx="2218">
                  <c:v>0.68556975103318762</c:v>
                </c:pt>
                <c:pt idx="2219">
                  <c:v>0.7052326483847603</c:v>
                </c:pt>
                <c:pt idx="2220">
                  <c:v>0.73693006084264356</c:v>
                </c:pt>
                <c:pt idx="2221">
                  <c:v>0.75702654664266422</c:v>
                </c:pt>
                <c:pt idx="2222">
                  <c:v>0.78118324434931152</c:v>
                </c:pt>
                <c:pt idx="2223">
                  <c:v>0.81328982867050392</c:v>
                </c:pt>
                <c:pt idx="2224">
                  <c:v>0.75955284256874422</c:v>
                </c:pt>
                <c:pt idx="2225">
                  <c:v>0.75502158566190802</c:v>
                </c:pt>
                <c:pt idx="2226">
                  <c:v>0.76054078725223651</c:v>
                </c:pt>
                <c:pt idx="2227">
                  <c:v>0.77250832544351733</c:v>
                </c:pt>
                <c:pt idx="2228">
                  <c:v>0.78957354980604399</c:v>
                </c:pt>
                <c:pt idx="2229">
                  <c:v>0.80709244423341375</c:v>
                </c:pt>
                <c:pt idx="2230">
                  <c:v>0.82000128605523692</c:v>
                </c:pt>
                <c:pt idx="2231">
                  <c:v>0.82370784401762309</c:v>
                </c:pt>
                <c:pt idx="2232">
                  <c:v>0.81900628139220155</c:v>
                </c:pt>
                <c:pt idx="2233">
                  <c:v>0.81628559844879633</c:v>
                </c:pt>
                <c:pt idx="2234">
                  <c:v>0.80688519660520064</c:v>
                </c:pt>
                <c:pt idx="2235">
                  <c:v>0.7960701581694869</c:v>
                </c:pt>
                <c:pt idx="2236">
                  <c:v>0.78931011938857665</c:v>
                </c:pt>
                <c:pt idx="2237">
                  <c:v>0.79181821797159646</c:v>
                </c:pt>
                <c:pt idx="2238">
                  <c:v>0.78065072129560653</c:v>
                </c:pt>
                <c:pt idx="2239">
                  <c:v>0.9697783935475901</c:v>
                </c:pt>
                <c:pt idx="2240">
                  <c:v>0.83780000734924864</c:v>
                </c:pt>
                <c:pt idx="2241">
                  <c:v>0.82349369506827064</c:v>
                </c:pt>
                <c:pt idx="2242">
                  <c:v>0.88595187125402985</c:v>
                </c:pt>
                <c:pt idx="2243">
                  <c:v>0.78195153317250565</c:v>
                </c:pt>
                <c:pt idx="2244">
                  <c:v>0.7848521663838216</c:v>
                </c:pt>
                <c:pt idx="2245">
                  <c:v>0.73932571981707662</c:v>
                </c:pt>
                <c:pt idx="2246">
                  <c:v>0.7359924373633957</c:v>
                </c:pt>
                <c:pt idx="2247">
                  <c:v>0.73868342869383785</c:v>
                </c:pt>
                <c:pt idx="2248">
                  <c:v>0.74559451547566702</c:v>
                </c:pt>
                <c:pt idx="2249">
                  <c:v>0.75373033870495409</c:v>
                </c:pt>
                <c:pt idx="2250">
                  <c:v>0.92502009876205049</c:v>
                </c:pt>
                <c:pt idx="2251">
                  <c:v>0.77295692970977015</c:v>
                </c:pt>
                <c:pt idx="2252">
                  <c:v>0.73122043348729271</c:v>
                </c:pt>
                <c:pt idx="2253">
                  <c:v>0.71461970614109072</c:v>
                </c:pt>
                <c:pt idx="2254">
                  <c:v>0.71620298151543749</c:v>
                </c:pt>
                <c:pt idx="2255">
                  <c:v>0.71964509508359886</c:v>
                </c:pt>
                <c:pt idx="2256">
                  <c:v>0.72166387335893789</c:v>
                </c:pt>
                <c:pt idx="2257">
                  <c:v>0.7232944222542772</c:v>
                </c:pt>
                <c:pt idx="2258">
                  <c:v>0.72702723030986671</c:v>
                </c:pt>
                <c:pt idx="2259">
                  <c:v>0.88566962181179643</c:v>
                </c:pt>
                <c:pt idx="2260">
                  <c:v>0.72703085686936364</c:v>
                </c:pt>
                <c:pt idx="2261">
                  <c:v>0.69682393330733561</c:v>
                </c:pt>
                <c:pt idx="2262">
                  <c:v>0.68578220270703516</c:v>
                </c:pt>
                <c:pt idx="2263">
                  <c:v>0.68839331061546261</c:v>
                </c:pt>
                <c:pt idx="2264">
                  <c:v>0.69202718979464595</c:v>
                </c:pt>
                <c:pt idx="2265">
                  <c:v>0.69687774975868511</c:v>
                </c:pt>
                <c:pt idx="2266">
                  <c:v>0.6980610247791097</c:v>
                </c:pt>
                <c:pt idx="2267">
                  <c:v>0.69339032471869733</c:v>
                </c:pt>
                <c:pt idx="2268">
                  <c:v>0.6867901306566736</c:v>
                </c:pt>
                <c:pt idx="2269">
                  <c:v>0.67755334748289964</c:v>
                </c:pt>
                <c:pt idx="2270">
                  <c:v>0.68856077104532021</c:v>
                </c:pt>
                <c:pt idx="2271">
                  <c:v>0.66688599152062389</c:v>
                </c:pt>
                <c:pt idx="2272">
                  <c:v>0.64250074742574781</c:v>
                </c:pt>
                <c:pt idx="2273">
                  <c:v>0.63561760206162865</c:v>
                </c:pt>
                <c:pt idx="2274">
                  <c:v>0.64129854725628765</c:v>
                </c:pt>
                <c:pt idx="2275">
                  <c:v>0.64642989273064899</c:v>
                </c:pt>
                <c:pt idx="2276">
                  <c:v>0.64234673487997784</c:v>
                </c:pt>
                <c:pt idx="2277">
                  <c:v>0.64442742338239278</c:v>
                </c:pt>
                <c:pt idx="2278">
                  <c:v>0.66763107440959535</c:v>
                </c:pt>
                <c:pt idx="2279">
                  <c:v>0.66114303512316552</c:v>
                </c:pt>
                <c:pt idx="2280">
                  <c:v>0.6353644687788087</c:v>
                </c:pt>
                <c:pt idx="2281">
                  <c:v>0.62097343671892213</c:v>
                </c:pt>
                <c:pt idx="2282">
                  <c:v>0.6122370757833826</c:v>
                </c:pt>
                <c:pt idx="2283">
                  <c:v>0.62645485598945461</c:v>
                </c:pt>
                <c:pt idx="2284">
                  <c:v>0.62764047723991656</c:v>
                </c:pt>
                <c:pt idx="2285">
                  <c:v>0.61941206795965753</c:v>
                </c:pt>
                <c:pt idx="2286">
                  <c:v>0.61337179548669063</c:v>
                </c:pt>
                <c:pt idx="2287">
                  <c:v>0.61440303170784749</c:v>
                </c:pt>
                <c:pt idx="2288">
                  <c:v>0.61597300821486201</c:v>
                </c:pt>
                <c:pt idx="2289">
                  <c:v>0.6249016652223226</c:v>
                </c:pt>
                <c:pt idx="2290">
                  <c:v>0.63888728522853944</c:v>
                </c:pt>
                <c:pt idx="2291">
                  <c:v>0.63633533927278774</c:v>
                </c:pt>
                <c:pt idx="2292">
                  <c:v>0.64675105867879645</c:v>
                </c:pt>
                <c:pt idx="2293">
                  <c:v>0.69726159997095016</c:v>
                </c:pt>
                <c:pt idx="2294">
                  <c:v>0.66618951821240568</c:v>
                </c:pt>
                <c:pt idx="2295">
                  <c:v>0.66373901675856251</c:v>
                </c:pt>
                <c:pt idx="2296">
                  <c:v>0.66672396791238164</c:v>
                </c:pt>
                <c:pt idx="2297">
                  <c:v>0.67640712201421305</c:v>
                </c:pt>
                <c:pt idx="2298">
                  <c:v>0.70851895865656289</c:v>
                </c:pt>
                <c:pt idx="2299">
                  <c:v>0.91538154513904857</c:v>
                </c:pt>
                <c:pt idx="2300">
                  <c:v>0.57123956733160752</c:v>
                </c:pt>
                <c:pt idx="2301">
                  <c:v>0.49275380516539891</c:v>
                </c:pt>
                <c:pt idx="2302">
                  <c:v>0.48961590212438688</c:v>
                </c:pt>
                <c:pt idx="2303">
                  <c:v>0.51859777056381662</c:v>
                </c:pt>
                <c:pt idx="2304">
                  <c:v>0.5657478422808162</c:v>
                </c:pt>
                <c:pt idx="2305">
                  <c:v>0.59481503791443779</c:v>
                </c:pt>
                <c:pt idx="2306">
                  <c:v>0.63230929942735625</c:v>
                </c:pt>
                <c:pt idx="2307">
                  <c:v>0.65745045921226097</c:v>
                </c:pt>
                <c:pt idx="2308">
                  <c:v>0.69223620441847822</c:v>
                </c:pt>
                <c:pt idx="2309">
                  <c:v>0.72406607800418765</c:v>
                </c:pt>
                <c:pt idx="2310">
                  <c:v>0.72777251945062282</c:v>
                </c:pt>
                <c:pt idx="2311">
                  <c:v>0.80131151907142906</c:v>
                </c:pt>
                <c:pt idx="2312">
                  <c:v>0.76140173526832</c:v>
                </c:pt>
                <c:pt idx="2313">
                  <c:v>0.74445569465380645</c:v>
                </c:pt>
                <c:pt idx="2314">
                  <c:v>0.77530738335850802</c:v>
                </c:pt>
                <c:pt idx="2315">
                  <c:v>0.93437965223674668</c:v>
                </c:pt>
                <c:pt idx="2316">
                  <c:v>0.86863417124678965</c:v>
                </c:pt>
                <c:pt idx="2317">
                  <c:v>0.83947763288501165</c:v>
                </c:pt>
                <c:pt idx="2318">
                  <c:v>0.82179959289490112</c:v>
                </c:pt>
                <c:pt idx="2319">
                  <c:v>0.81587848626048765</c:v>
                </c:pt>
                <c:pt idx="2320">
                  <c:v>0.80494760245568975</c:v>
                </c:pt>
                <c:pt idx="2321">
                  <c:v>0.78645282739262956</c:v>
                </c:pt>
                <c:pt idx="2322">
                  <c:v>0.7759938782857726</c:v>
                </c:pt>
                <c:pt idx="2323">
                  <c:v>0.75700025208186572</c:v>
                </c:pt>
                <c:pt idx="2324">
                  <c:v>0.73495837728664093</c:v>
                </c:pt>
                <c:pt idx="2325">
                  <c:v>0.71932654309485955</c:v>
                </c:pt>
                <c:pt idx="2326">
                  <c:v>0.70936780649716313</c:v>
                </c:pt>
                <c:pt idx="2327">
                  <c:v>0.70291690215692659</c:v>
                </c:pt>
                <c:pt idx="2328">
                  <c:v>0.69027130706505668</c:v>
                </c:pt>
                <c:pt idx="2329">
                  <c:v>0.67984001561331686</c:v>
                </c:pt>
                <c:pt idx="2330">
                  <c:v>0.67135514012506392</c:v>
                </c:pt>
                <c:pt idx="2331">
                  <c:v>0.65903044482498963</c:v>
                </c:pt>
                <c:pt idx="2332">
                  <c:v>0.64757886778003415</c:v>
                </c:pt>
                <c:pt idx="2333">
                  <c:v>0.63485031662131752</c:v>
                </c:pt>
                <c:pt idx="2334">
                  <c:v>0.62177976257617884</c:v>
                </c:pt>
                <c:pt idx="2335">
                  <c:v>0.61020939554750264</c:v>
                </c:pt>
                <c:pt idx="2336">
                  <c:v>0.59748549718230926</c:v>
                </c:pt>
                <c:pt idx="2337">
                  <c:v>0.58669581242484881</c:v>
                </c:pt>
                <c:pt idx="2338">
                  <c:v>0.57744552544724459</c:v>
                </c:pt>
                <c:pt idx="2339">
                  <c:v>0.56595830700440664</c:v>
                </c:pt>
                <c:pt idx="2340">
                  <c:v>0.55719216498530288</c:v>
                </c:pt>
                <c:pt idx="2341">
                  <c:v>0.54833906964350065</c:v>
                </c:pt>
                <c:pt idx="2342">
                  <c:v>0.53980445935753463</c:v>
                </c:pt>
                <c:pt idx="2343">
                  <c:v>0.65242008492950054</c:v>
                </c:pt>
                <c:pt idx="2344">
                  <c:v>0.64308282694852392</c:v>
                </c:pt>
                <c:pt idx="2345">
                  <c:v>0.66441594410885474</c:v>
                </c:pt>
                <c:pt idx="2346">
                  <c:v>0.65415957915301914</c:v>
                </c:pt>
                <c:pt idx="2347">
                  <c:v>0.65830089776229372</c:v>
                </c:pt>
                <c:pt idx="2348">
                  <c:v>0.64684512799158722</c:v>
                </c:pt>
                <c:pt idx="2349">
                  <c:v>0.6364068643977534</c:v>
                </c:pt>
                <c:pt idx="2350">
                  <c:v>0.62627268673253667</c:v>
                </c:pt>
                <c:pt idx="2351">
                  <c:v>0.61053033255348366</c:v>
                </c:pt>
                <c:pt idx="2352">
                  <c:v>0.60169193598640713</c:v>
                </c:pt>
                <c:pt idx="2353">
                  <c:v>0.5838381560792083</c:v>
                </c:pt>
                <c:pt idx="2354">
                  <c:v>0.57556264383064537</c:v>
                </c:pt>
                <c:pt idx="2355">
                  <c:v>0.56287210870406357</c:v>
                </c:pt>
                <c:pt idx="2356">
                  <c:v>0.55308263832870264</c:v>
                </c:pt>
                <c:pt idx="2357">
                  <c:v>0.54374855912809883</c:v>
                </c:pt>
                <c:pt idx="2358">
                  <c:v>0.53895048599067108</c:v>
                </c:pt>
                <c:pt idx="2359">
                  <c:v>0.52859099069140791</c:v>
                </c:pt>
                <c:pt idx="2360">
                  <c:v>0.52420163203341485</c:v>
                </c:pt>
                <c:pt idx="2361">
                  <c:v>0.51492373284076343</c:v>
                </c:pt>
                <c:pt idx="2362">
                  <c:v>0.51023215360508667</c:v>
                </c:pt>
                <c:pt idx="2363">
                  <c:v>0.50291850020602757</c:v>
                </c:pt>
                <c:pt idx="2364">
                  <c:v>0.49933877556111073</c:v>
                </c:pt>
                <c:pt idx="2365">
                  <c:v>0.49238637591156109</c:v>
                </c:pt>
                <c:pt idx="2366">
                  <c:v>0.48803652718880214</c:v>
                </c:pt>
                <c:pt idx="2367">
                  <c:v>0.48139401911690632</c:v>
                </c:pt>
                <c:pt idx="2368">
                  <c:v>0.47726478249270948</c:v>
                </c:pt>
                <c:pt idx="2369">
                  <c:v>0.47202373767494638</c:v>
                </c:pt>
                <c:pt idx="2370">
                  <c:v>0.46792013905263186</c:v>
                </c:pt>
                <c:pt idx="2371">
                  <c:v>0.46630768179867127</c:v>
                </c:pt>
                <c:pt idx="2372">
                  <c:v>0.46330917381631231</c:v>
                </c:pt>
                <c:pt idx="2373">
                  <c:v>0.46064720111662466</c:v>
                </c:pt>
                <c:pt idx="2374">
                  <c:v>0.46058388441412534</c:v>
                </c:pt>
                <c:pt idx="2375">
                  <c:v>0.45822998037574153</c:v>
                </c:pt>
                <c:pt idx="2376">
                  <c:v>0.45579247906733855</c:v>
                </c:pt>
                <c:pt idx="2377">
                  <c:v>0.45275304151834844</c:v>
                </c:pt>
                <c:pt idx="2378">
                  <c:v>0.45020200112719394</c:v>
                </c:pt>
                <c:pt idx="2379">
                  <c:v>0.44739522885775984</c:v>
                </c:pt>
                <c:pt idx="2380">
                  <c:v>0.44411466529426141</c:v>
                </c:pt>
                <c:pt idx="2381">
                  <c:v>0.441557753424341</c:v>
                </c:pt>
                <c:pt idx="2382">
                  <c:v>0.43874081392709524</c:v>
                </c:pt>
                <c:pt idx="2383">
                  <c:v>0.43542888249065759</c:v>
                </c:pt>
                <c:pt idx="2384">
                  <c:v>0.43240111308962093</c:v>
                </c:pt>
                <c:pt idx="2385">
                  <c:v>0.42949483514397258</c:v>
                </c:pt>
                <c:pt idx="2386">
                  <c:v>0.42648547462880737</c:v>
                </c:pt>
                <c:pt idx="2387">
                  <c:v>0.424020378104286</c:v>
                </c:pt>
                <c:pt idx="2388">
                  <c:v>0.42101865434374464</c:v>
                </c:pt>
                <c:pt idx="2389">
                  <c:v>0.41789155808991635</c:v>
                </c:pt>
                <c:pt idx="2390">
                  <c:v>0.41451646200875741</c:v>
                </c:pt>
                <c:pt idx="2391">
                  <c:v>0.41104318880915092</c:v>
                </c:pt>
                <c:pt idx="2392">
                  <c:v>0.40797347189120636</c:v>
                </c:pt>
                <c:pt idx="2393">
                  <c:v>0.40550841808257282</c:v>
                </c:pt>
                <c:pt idx="2394">
                  <c:v>0.40235036907211374</c:v>
                </c:pt>
                <c:pt idx="2395">
                  <c:v>0.39960464825569642</c:v>
                </c:pt>
                <c:pt idx="2396">
                  <c:v>0.39588794711768333</c:v>
                </c:pt>
                <c:pt idx="2397">
                  <c:v>0.39267715516378432</c:v>
                </c:pt>
                <c:pt idx="2398">
                  <c:v>0.38968719872814173</c:v>
                </c:pt>
                <c:pt idx="2399">
                  <c:v>0.38528542974426222</c:v>
                </c:pt>
                <c:pt idx="2400">
                  <c:v>0.38254751654393976</c:v>
                </c:pt>
                <c:pt idx="2401">
                  <c:v>0.37930511566487568</c:v>
                </c:pt>
                <c:pt idx="2402">
                  <c:v>0.37625915382365088</c:v>
                </c:pt>
                <c:pt idx="2403">
                  <c:v>0.37376207544879481</c:v>
                </c:pt>
                <c:pt idx="2404">
                  <c:v>0.37032263507901048</c:v>
                </c:pt>
                <c:pt idx="2405">
                  <c:v>0.36673901663193648</c:v>
                </c:pt>
                <c:pt idx="2406">
                  <c:v>0.36390489778384927</c:v>
                </c:pt>
                <c:pt idx="2407">
                  <c:v>0.35993719615242131</c:v>
                </c:pt>
                <c:pt idx="2408">
                  <c:v>0.35747500474707222</c:v>
                </c:pt>
                <c:pt idx="2409">
                  <c:v>0.35451067252980911</c:v>
                </c:pt>
                <c:pt idx="2410">
                  <c:v>0.35056224176793432</c:v>
                </c:pt>
                <c:pt idx="2411">
                  <c:v>0.34714028838479882</c:v>
                </c:pt>
                <c:pt idx="2412">
                  <c:v>0.34448070150707927</c:v>
                </c:pt>
                <c:pt idx="2413">
                  <c:v>0.34073566795200982</c:v>
                </c:pt>
                <c:pt idx="2414">
                  <c:v>0.33749372404393907</c:v>
                </c:pt>
                <c:pt idx="2415">
                  <c:v>0.33440158180323654</c:v>
                </c:pt>
                <c:pt idx="2416">
                  <c:v>0.33052069212952523</c:v>
                </c:pt>
                <c:pt idx="2417">
                  <c:v>0.32767191602157492</c:v>
                </c:pt>
                <c:pt idx="2418">
                  <c:v>0.32446005525892685</c:v>
                </c:pt>
                <c:pt idx="2419">
                  <c:v>0.32171758996839817</c:v>
                </c:pt>
                <c:pt idx="2420">
                  <c:v>0.31839778899118032</c:v>
                </c:pt>
                <c:pt idx="2421">
                  <c:v>0.31534320970634411</c:v>
                </c:pt>
                <c:pt idx="2422">
                  <c:v>0.31198147571948293</c:v>
                </c:pt>
                <c:pt idx="2423">
                  <c:v>0.30878995515209773</c:v>
                </c:pt>
                <c:pt idx="2424">
                  <c:v>0.30531131538666151</c:v>
                </c:pt>
                <c:pt idx="2425">
                  <c:v>0.30244089123615636</c:v>
                </c:pt>
                <c:pt idx="2426">
                  <c:v>0.29892512407393002</c:v>
                </c:pt>
                <c:pt idx="2427">
                  <c:v>0.29675228593504943</c:v>
                </c:pt>
                <c:pt idx="2428">
                  <c:v>0.29308063018633085</c:v>
                </c:pt>
                <c:pt idx="2429">
                  <c:v>0.29083561292872545</c:v>
                </c:pt>
                <c:pt idx="2430">
                  <c:v>0.28628274684565952</c:v>
                </c:pt>
                <c:pt idx="2431">
                  <c:v>0.28470491883261495</c:v>
                </c:pt>
                <c:pt idx="2432">
                  <c:v>0.28060840899724954</c:v>
                </c:pt>
                <c:pt idx="2433">
                  <c:v>0.27817741543777397</c:v>
                </c:pt>
                <c:pt idx="2434">
                  <c:v>0.27472174989545983</c:v>
                </c:pt>
                <c:pt idx="2435">
                  <c:v>0.27284741953446107</c:v>
                </c:pt>
                <c:pt idx="2436">
                  <c:v>0.94394997725509378</c:v>
                </c:pt>
                <c:pt idx="2437">
                  <c:v>0.55544407813269014</c:v>
                </c:pt>
                <c:pt idx="2438">
                  <c:v>0.48463535478422243</c:v>
                </c:pt>
                <c:pt idx="2439">
                  <c:v>0.45934764029551928</c:v>
                </c:pt>
                <c:pt idx="2440">
                  <c:v>0.45428949393977547</c:v>
                </c:pt>
                <c:pt idx="2441">
                  <c:v>0.4485674212689903</c:v>
                </c:pt>
                <c:pt idx="2442">
                  <c:v>0.44338400767156882</c:v>
                </c:pt>
                <c:pt idx="2443">
                  <c:v>0.43750105921284338</c:v>
                </c:pt>
                <c:pt idx="2444">
                  <c:v>0.42908338724811945</c:v>
                </c:pt>
                <c:pt idx="2445">
                  <c:v>0.42620197938693682</c:v>
                </c:pt>
                <c:pt idx="2446">
                  <c:v>0.42020317501239118</c:v>
                </c:pt>
                <c:pt idx="2447">
                  <c:v>0.41827627553154217</c:v>
                </c:pt>
                <c:pt idx="2448">
                  <c:v>0.41234280514588911</c:v>
                </c:pt>
                <c:pt idx="2449">
                  <c:v>0.40830998745513031</c:v>
                </c:pt>
                <c:pt idx="2450">
                  <c:v>0.40437697172251247</c:v>
                </c:pt>
                <c:pt idx="2451">
                  <c:v>0.40019790128836957</c:v>
                </c:pt>
                <c:pt idx="2452">
                  <c:v>0.3957371162495073</c:v>
                </c:pt>
                <c:pt idx="2453">
                  <c:v>0.39151820718077257</c:v>
                </c:pt>
                <c:pt idx="2454">
                  <c:v>0.38689726719898426</c:v>
                </c:pt>
                <c:pt idx="2455">
                  <c:v>0.38319570601451886</c:v>
                </c:pt>
                <c:pt idx="2456">
                  <c:v>0.85746118828786566</c:v>
                </c:pt>
                <c:pt idx="2457">
                  <c:v>0.56029629170409601</c:v>
                </c:pt>
                <c:pt idx="2458">
                  <c:v>0.5233734224811587</c:v>
                </c:pt>
                <c:pt idx="2459">
                  <c:v>0.5063548869558967</c:v>
                </c:pt>
                <c:pt idx="2460">
                  <c:v>0.49428641803719531</c:v>
                </c:pt>
                <c:pt idx="2461">
                  <c:v>0.48386820491322341</c:v>
                </c:pt>
                <c:pt idx="2462">
                  <c:v>0.47488319526268358</c:v>
                </c:pt>
                <c:pt idx="2463">
                  <c:v>0.47236401735081002</c:v>
                </c:pt>
                <c:pt idx="2464">
                  <c:v>0.47215916052073176</c:v>
                </c:pt>
                <c:pt idx="2465">
                  <c:v>0.46633918113602307</c:v>
                </c:pt>
                <c:pt idx="2466">
                  <c:v>1.0118754194396198</c:v>
                </c:pt>
                <c:pt idx="2467">
                  <c:v>0.75248228246918136</c:v>
                </c:pt>
                <c:pt idx="2468">
                  <c:v>0.68923386000772158</c:v>
                </c:pt>
                <c:pt idx="2469">
                  <c:v>0.65889920012949987</c:v>
                </c:pt>
                <c:pt idx="2470">
                  <c:v>0.64008778807527922</c:v>
                </c:pt>
                <c:pt idx="2471">
                  <c:v>0.6259318358613547</c:v>
                </c:pt>
                <c:pt idx="2472">
                  <c:v>0.61550033965298112</c:v>
                </c:pt>
                <c:pt idx="2473">
                  <c:v>0.60575017961667543</c:v>
                </c:pt>
                <c:pt idx="2474">
                  <c:v>0.59748234184832461</c:v>
                </c:pt>
                <c:pt idx="2475">
                  <c:v>0.58998562914204256</c:v>
                </c:pt>
                <c:pt idx="2476">
                  <c:v>0.58278125388679003</c:v>
                </c:pt>
                <c:pt idx="2477">
                  <c:v>0.57372591594610489</c:v>
                </c:pt>
                <c:pt idx="2478">
                  <c:v>0.57007487126875622</c:v>
                </c:pt>
                <c:pt idx="2479">
                  <c:v>0.56508895667189585</c:v>
                </c:pt>
                <c:pt idx="2480">
                  <c:v>0.56451217244854512</c:v>
                </c:pt>
                <c:pt idx="2481">
                  <c:v>0.56103400118928481</c:v>
                </c:pt>
                <c:pt idx="2482">
                  <c:v>0.56872164241728362</c:v>
                </c:pt>
                <c:pt idx="2483">
                  <c:v>0.95963824913011364</c:v>
                </c:pt>
                <c:pt idx="2484">
                  <c:v>0.65069920990135266</c:v>
                </c:pt>
                <c:pt idx="2485">
                  <c:v>0.8942433316656736</c:v>
                </c:pt>
                <c:pt idx="2486">
                  <c:v>0.66954038414040162</c:v>
                </c:pt>
                <c:pt idx="2487">
                  <c:v>0.62074826511513859</c:v>
                </c:pt>
                <c:pt idx="2488">
                  <c:v>0.59900140550005687</c:v>
                </c:pt>
                <c:pt idx="2489">
                  <c:v>1.0831854462664621</c:v>
                </c:pt>
                <c:pt idx="2490">
                  <c:v>0.74988849775453481</c:v>
                </c:pt>
                <c:pt idx="2491">
                  <c:v>0.6583074761800225</c:v>
                </c:pt>
                <c:pt idx="2492">
                  <c:v>0.62648578035945801</c:v>
                </c:pt>
                <c:pt idx="2493">
                  <c:v>0.60933811557079864</c:v>
                </c:pt>
                <c:pt idx="2494">
                  <c:v>0.59770812157376618</c:v>
                </c:pt>
                <c:pt idx="2495">
                  <c:v>0.58856383753721242</c:v>
                </c:pt>
                <c:pt idx="2496">
                  <c:v>0.58203989382011867</c:v>
                </c:pt>
                <c:pt idx="2497">
                  <c:v>0.57584517392325785</c:v>
                </c:pt>
                <c:pt idx="2498">
                  <c:v>0.56893392930795705</c:v>
                </c:pt>
                <c:pt idx="2499">
                  <c:v>0.56240000657735367</c:v>
                </c:pt>
                <c:pt idx="2500">
                  <c:v>0.55616582298459816</c:v>
                </c:pt>
                <c:pt idx="2501">
                  <c:v>0.55054044076434827</c:v>
                </c:pt>
                <c:pt idx="2502">
                  <c:v>0.54547725267070746</c:v>
                </c:pt>
                <c:pt idx="2503">
                  <c:v>0.55790931716352077</c:v>
                </c:pt>
                <c:pt idx="2504">
                  <c:v>0.55348147649604063</c:v>
                </c:pt>
                <c:pt idx="2505">
                  <c:v>0.55164912092826268</c:v>
                </c:pt>
                <c:pt idx="2506">
                  <c:v>0.54891584970819163</c:v>
                </c:pt>
                <c:pt idx="2507">
                  <c:v>0.62179545470698605</c:v>
                </c:pt>
                <c:pt idx="2508">
                  <c:v>0.61039874895905544</c:v>
                </c:pt>
                <c:pt idx="2509">
                  <c:v>0.60311533410014562</c:v>
                </c:pt>
                <c:pt idx="2510">
                  <c:v>0.59784088749980102</c:v>
                </c:pt>
                <c:pt idx="2511">
                  <c:v>0.59446653858001619</c:v>
                </c:pt>
                <c:pt idx="2512">
                  <c:v>0.62212017472146353</c:v>
                </c:pt>
                <c:pt idx="2513">
                  <c:v>0.6202099512710747</c:v>
                </c:pt>
                <c:pt idx="2514">
                  <c:v>0.61953499448220251</c:v>
                </c:pt>
                <c:pt idx="2515">
                  <c:v>0.61615070698149477</c:v>
                </c:pt>
                <c:pt idx="2516">
                  <c:v>0.61595379889822077</c:v>
                </c:pt>
                <c:pt idx="2517">
                  <c:v>0.61393535811221434</c:v>
                </c:pt>
                <c:pt idx="2518">
                  <c:v>0.8329478011505943</c:v>
                </c:pt>
                <c:pt idx="2519">
                  <c:v>0.92217887382872865</c:v>
                </c:pt>
                <c:pt idx="2520">
                  <c:v>1.1125194217985983</c:v>
                </c:pt>
                <c:pt idx="2521">
                  <c:v>0.93009839690713791</c:v>
                </c:pt>
                <c:pt idx="2522">
                  <c:v>0.8978969433315227</c:v>
                </c:pt>
                <c:pt idx="2523">
                  <c:v>0.82657439638231467</c:v>
                </c:pt>
                <c:pt idx="2524">
                  <c:v>0.78639751131276858</c:v>
                </c:pt>
                <c:pt idx="2525">
                  <c:v>0.76143291010853764</c:v>
                </c:pt>
                <c:pt idx="2526">
                  <c:v>0.74063853767747534</c:v>
                </c:pt>
                <c:pt idx="2527">
                  <c:v>0.72278719557851401</c:v>
                </c:pt>
                <c:pt idx="2528">
                  <c:v>0.70689826626009944</c:v>
                </c:pt>
                <c:pt idx="2529">
                  <c:v>0.69835812018460153</c:v>
                </c:pt>
                <c:pt idx="2530">
                  <c:v>0.68307780320909983</c:v>
                </c:pt>
                <c:pt idx="2531">
                  <c:v>0.67106623392490061</c:v>
                </c:pt>
                <c:pt idx="2532">
                  <c:v>0.66585061131079537</c:v>
                </c:pt>
                <c:pt idx="2533">
                  <c:v>0.65412812282963662</c:v>
                </c:pt>
                <c:pt idx="2534">
                  <c:v>0.64462006306471165</c:v>
                </c:pt>
                <c:pt idx="2535">
                  <c:v>0.63717947624235516</c:v>
                </c:pt>
                <c:pt idx="2536">
                  <c:v>0.63258634972845262</c:v>
                </c:pt>
                <c:pt idx="2537">
                  <c:v>0.71102455692415534</c:v>
                </c:pt>
                <c:pt idx="2538">
                  <c:v>0.68950921271179366</c:v>
                </c:pt>
                <c:pt idx="2539">
                  <c:v>0.67821547382819602</c:v>
                </c:pt>
                <c:pt idx="2540">
                  <c:v>0.66968874039095594</c:v>
                </c:pt>
                <c:pt idx="2541">
                  <c:v>0.6794523092588427</c:v>
                </c:pt>
                <c:pt idx="2542">
                  <c:v>0.90614765040352685</c:v>
                </c:pt>
                <c:pt idx="2543">
                  <c:v>0.89085260809137035</c:v>
                </c:pt>
                <c:pt idx="2544">
                  <c:v>0.84947023680392464</c:v>
                </c:pt>
                <c:pt idx="2545">
                  <c:v>0.82673812834604488</c:v>
                </c:pt>
                <c:pt idx="2546">
                  <c:v>0.83677180490215264</c:v>
                </c:pt>
                <c:pt idx="2547">
                  <c:v>0.86451779588434918</c:v>
                </c:pt>
                <c:pt idx="2548">
                  <c:v>0.83890518460225549</c:v>
                </c:pt>
                <c:pt idx="2549">
                  <c:v>0.79905805175666456</c:v>
                </c:pt>
                <c:pt idx="2550">
                  <c:v>0.77761506730104946</c:v>
                </c:pt>
                <c:pt idx="2551">
                  <c:v>0.75999994108574664</c:v>
                </c:pt>
                <c:pt idx="2552">
                  <c:v>0.74683905933779582</c:v>
                </c:pt>
                <c:pt idx="2553">
                  <c:v>0.73601364579922157</c:v>
                </c:pt>
                <c:pt idx="2554">
                  <c:v>0.72543744646869068</c:v>
                </c:pt>
                <c:pt idx="2555">
                  <c:v>0.71535074389099951</c:v>
                </c:pt>
                <c:pt idx="2556">
                  <c:v>0.71137631045546879</c:v>
                </c:pt>
                <c:pt idx="2557">
                  <c:v>0.71150432261987251</c:v>
                </c:pt>
                <c:pt idx="2558">
                  <c:v>0.69814783775493061</c:v>
                </c:pt>
                <c:pt idx="2559">
                  <c:v>0.68953646958634063</c:v>
                </c:pt>
                <c:pt idx="2560">
                  <c:v>0.68017787835499088</c:v>
                </c:pt>
                <c:pt idx="2561">
                  <c:v>0.67422410178427872</c:v>
                </c:pt>
                <c:pt idx="2562">
                  <c:v>0.6933087973112535</c:v>
                </c:pt>
                <c:pt idx="2563">
                  <c:v>0.68349787768049475</c:v>
                </c:pt>
                <c:pt idx="2564">
                  <c:v>1.3386514799035307</c:v>
                </c:pt>
                <c:pt idx="2565">
                  <c:v>0.88493598099362247</c:v>
                </c:pt>
                <c:pt idx="2566">
                  <c:v>0.67073649466191065</c:v>
                </c:pt>
                <c:pt idx="2567">
                  <c:v>0.64195362782495369</c:v>
                </c:pt>
                <c:pt idx="2568">
                  <c:v>0.68573244584094639</c:v>
                </c:pt>
                <c:pt idx="2569">
                  <c:v>0.71477296368070464</c:v>
                </c:pt>
                <c:pt idx="2570">
                  <c:v>1.2017195834562768</c:v>
                </c:pt>
                <c:pt idx="2571">
                  <c:v>0.78841287893901146</c:v>
                </c:pt>
                <c:pt idx="2572">
                  <c:v>0.71672696567145189</c:v>
                </c:pt>
                <c:pt idx="2573">
                  <c:v>0.71317901568723374</c:v>
                </c:pt>
                <c:pt idx="2574">
                  <c:v>0.71634836691139203</c:v>
                </c:pt>
                <c:pt idx="2575">
                  <c:v>0.71368515183374304</c:v>
                </c:pt>
                <c:pt idx="2576">
                  <c:v>0.72489614805041835</c:v>
                </c:pt>
                <c:pt idx="2577">
                  <c:v>0.73498104244954121</c:v>
                </c:pt>
                <c:pt idx="2578">
                  <c:v>0.74071387869907912</c:v>
                </c:pt>
                <c:pt idx="2579">
                  <c:v>0.73039489121266921</c:v>
                </c:pt>
                <c:pt idx="2580">
                  <c:v>0.86173815411455723</c:v>
                </c:pt>
                <c:pt idx="2581">
                  <c:v>0.88393061393988226</c:v>
                </c:pt>
                <c:pt idx="2582">
                  <c:v>0.68050443447761855</c:v>
                </c:pt>
                <c:pt idx="2583">
                  <c:v>0.65268631080318784</c:v>
                </c:pt>
                <c:pt idx="2584">
                  <c:v>0.65010364396328901</c:v>
                </c:pt>
                <c:pt idx="2585">
                  <c:v>0.6598390546388887</c:v>
                </c:pt>
                <c:pt idx="2586">
                  <c:v>0.67140079927418861</c:v>
                </c:pt>
                <c:pt idx="2587">
                  <c:v>0.68340589303262</c:v>
                </c:pt>
                <c:pt idx="2588">
                  <c:v>0.68594528902944263</c:v>
                </c:pt>
                <c:pt idx="2589">
                  <c:v>0.70904851642189215</c:v>
                </c:pt>
                <c:pt idx="2590">
                  <c:v>0.67947751043874671</c:v>
                </c:pt>
                <c:pt idx="2591">
                  <c:v>0.66963253154616875</c:v>
                </c:pt>
                <c:pt idx="2592">
                  <c:v>2.7142704357031175</c:v>
                </c:pt>
                <c:pt idx="2593">
                  <c:v>1.0742559690505034</c:v>
                </c:pt>
                <c:pt idx="2594">
                  <c:v>0.88739704564194988</c:v>
                </c:pt>
                <c:pt idx="2595">
                  <c:v>0.85757149369345986</c:v>
                </c:pt>
                <c:pt idx="2596">
                  <c:v>0.83684876426713972</c:v>
                </c:pt>
                <c:pt idx="2597">
                  <c:v>0.82183281482425452</c:v>
                </c:pt>
                <c:pt idx="2598">
                  <c:v>0.83935661955559526</c:v>
                </c:pt>
                <c:pt idx="2599">
                  <c:v>0.80662458092172151</c:v>
                </c:pt>
                <c:pt idx="2600">
                  <c:v>0.76122657923886583</c:v>
                </c:pt>
                <c:pt idx="2601">
                  <c:v>0.74691620385624058</c:v>
                </c:pt>
                <c:pt idx="2602">
                  <c:v>0.73993491587861804</c:v>
                </c:pt>
                <c:pt idx="2603">
                  <c:v>0.72569086222192136</c:v>
                </c:pt>
                <c:pt idx="2604">
                  <c:v>0.71923333481720586</c:v>
                </c:pt>
                <c:pt idx="2605">
                  <c:v>0.71340202379134465</c:v>
                </c:pt>
                <c:pt idx="2606">
                  <c:v>0.70818401236357287</c:v>
                </c:pt>
                <c:pt idx="2607">
                  <c:v>0.74264306456825546</c:v>
                </c:pt>
                <c:pt idx="2608">
                  <c:v>0.89471631271460539</c:v>
                </c:pt>
                <c:pt idx="2609">
                  <c:v>0.80422459749561381</c:v>
                </c:pt>
                <c:pt idx="2610">
                  <c:v>0.76687954596769481</c:v>
                </c:pt>
                <c:pt idx="2611">
                  <c:v>0.73759518167482263</c:v>
                </c:pt>
                <c:pt idx="2612">
                  <c:v>0.92087271294494299</c:v>
                </c:pt>
                <c:pt idx="2613">
                  <c:v>0.74926150849845363</c:v>
                </c:pt>
                <c:pt idx="2614">
                  <c:v>0.70648196791002638</c:v>
                </c:pt>
                <c:pt idx="2615">
                  <c:v>0.68835564330929577</c:v>
                </c:pt>
                <c:pt idx="2616">
                  <c:v>0.67620767002511151</c:v>
                </c:pt>
                <c:pt idx="2617">
                  <c:v>0.66310182808956109</c:v>
                </c:pt>
                <c:pt idx="2618">
                  <c:v>0.68653800787282049</c:v>
                </c:pt>
                <c:pt idx="2619">
                  <c:v>0.6524670941049846</c:v>
                </c:pt>
                <c:pt idx="2620">
                  <c:v>0.64078341797784488</c:v>
                </c:pt>
                <c:pt idx="2621">
                  <c:v>0.63045394967001911</c:v>
                </c:pt>
                <c:pt idx="2622">
                  <c:v>0.62109511385781047</c:v>
                </c:pt>
                <c:pt idx="2623">
                  <c:v>0.62404990814714323</c:v>
                </c:pt>
                <c:pt idx="2624">
                  <c:v>0.6146767162131781</c:v>
                </c:pt>
                <c:pt idx="2625">
                  <c:v>0.60042877741498579</c:v>
                </c:pt>
                <c:pt idx="2626">
                  <c:v>0.59353166724615858</c:v>
                </c:pt>
                <c:pt idx="2627">
                  <c:v>0.58976491441000767</c:v>
                </c:pt>
                <c:pt idx="2628">
                  <c:v>0.58629496914527357</c:v>
                </c:pt>
                <c:pt idx="2629">
                  <c:v>0.57670365269178137</c:v>
                </c:pt>
                <c:pt idx="2630">
                  <c:v>0.57513452956905442</c:v>
                </c:pt>
                <c:pt idx="2631">
                  <c:v>0.57422510154822204</c:v>
                </c:pt>
                <c:pt idx="2632">
                  <c:v>0.5847971693745615</c:v>
                </c:pt>
                <c:pt idx="2633">
                  <c:v>0.57196635696693865</c:v>
                </c:pt>
                <c:pt idx="2634">
                  <c:v>0.56268878887364659</c:v>
                </c:pt>
                <c:pt idx="2635">
                  <c:v>0.55571051431954555</c:v>
                </c:pt>
                <c:pt idx="2636">
                  <c:v>0.55423819738963398</c:v>
                </c:pt>
                <c:pt idx="2637">
                  <c:v>0.55566948110869563</c:v>
                </c:pt>
                <c:pt idx="2638">
                  <c:v>0.54849037940855561</c:v>
                </c:pt>
                <c:pt idx="2639">
                  <c:v>0.54047953181453068</c:v>
                </c:pt>
                <c:pt idx="2640">
                  <c:v>0.53316797104745628</c:v>
                </c:pt>
                <c:pt idx="2641">
                  <c:v>0.53115808265940057</c:v>
                </c:pt>
                <c:pt idx="2642">
                  <c:v>0.53238198006417614</c:v>
                </c:pt>
                <c:pt idx="2643">
                  <c:v>0.53382115810801345</c:v>
                </c:pt>
                <c:pt idx="2644">
                  <c:v>0.53806801585963349</c:v>
                </c:pt>
                <c:pt idx="2645">
                  <c:v>0.75815953439161055</c:v>
                </c:pt>
                <c:pt idx="2646">
                  <c:v>0.53626608960569855</c:v>
                </c:pt>
                <c:pt idx="2647">
                  <c:v>0.48431838031329189</c:v>
                </c:pt>
                <c:pt idx="2648">
                  <c:v>0.47729542827907445</c:v>
                </c:pt>
                <c:pt idx="2649">
                  <c:v>0.48036063254475436</c:v>
                </c:pt>
                <c:pt idx="2650">
                  <c:v>0.4898856631091516</c:v>
                </c:pt>
                <c:pt idx="2651">
                  <c:v>0.50986350643526956</c:v>
                </c:pt>
                <c:pt idx="2652">
                  <c:v>0.51675773910203959</c:v>
                </c:pt>
                <c:pt idx="2653">
                  <c:v>0.52210982314445065</c:v>
                </c:pt>
                <c:pt idx="2654">
                  <c:v>0.51879448854095378</c:v>
                </c:pt>
                <c:pt idx="2655">
                  <c:v>0.51611048521358671</c:v>
                </c:pt>
                <c:pt idx="2656">
                  <c:v>0.5783091733180824</c:v>
                </c:pt>
                <c:pt idx="2657">
                  <c:v>0.53584597059961081</c:v>
                </c:pt>
                <c:pt idx="2658">
                  <c:v>0.52456848067269657</c:v>
                </c:pt>
                <c:pt idx="2659">
                  <c:v>0.50468237146204897</c:v>
                </c:pt>
                <c:pt idx="2660">
                  <c:v>0.54215462750409504</c:v>
                </c:pt>
                <c:pt idx="2661">
                  <c:v>0.49074209545369585</c:v>
                </c:pt>
                <c:pt idx="2662">
                  <c:v>0.47928674649858122</c:v>
                </c:pt>
                <c:pt idx="2663">
                  <c:v>0.47795411128153192</c:v>
                </c:pt>
                <c:pt idx="2664">
                  <c:v>0.48431180037650712</c:v>
                </c:pt>
                <c:pt idx="2665">
                  <c:v>0.49602515991407786</c:v>
                </c:pt>
                <c:pt idx="2666">
                  <c:v>0.50012372258503535</c:v>
                </c:pt>
                <c:pt idx="2667">
                  <c:v>0.49376681145651247</c:v>
                </c:pt>
                <c:pt idx="2668">
                  <c:v>0.48845928916247366</c:v>
                </c:pt>
                <c:pt idx="2669">
                  <c:v>0.48602824512193088</c:v>
                </c:pt>
                <c:pt idx="2670">
                  <c:v>0.48488217421011154</c:v>
                </c:pt>
                <c:pt idx="2671">
                  <c:v>0.59872135996335196</c:v>
                </c:pt>
                <c:pt idx="2672">
                  <c:v>0.59168618907407156</c:v>
                </c:pt>
                <c:pt idx="2673">
                  <c:v>0.61109082135335147</c:v>
                </c:pt>
                <c:pt idx="2674">
                  <c:v>0.65569458906120004</c:v>
                </c:pt>
                <c:pt idx="2675">
                  <c:v>0.63716366409510472</c:v>
                </c:pt>
                <c:pt idx="2676">
                  <c:v>0.68025166156193251</c:v>
                </c:pt>
                <c:pt idx="2677">
                  <c:v>0.70869362802120028</c:v>
                </c:pt>
                <c:pt idx="2678">
                  <c:v>0.75032272445217363</c:v>
                </c:pt>
                <c:pt idx="2679">
                  <c:v>0.78273821304264934</c:v>
                </c:pt>
                <c:pt idx="2680">
                  <c:v>0.77687515068741508</c:v>
                </c:pt>
                <c:pt idx="2681">
                  <c:v>0.75169282649411406</c:v>
                </c:pt>
                <c:pt idx="2682">
                  <c:v>0.73669180429298287</c:v>
                </c:pt>
                <c:pt idx="2683">
                  <c:v>0.69115457788052614</c:v>
                </c:pt>
                <c:pt idx="2684">
                  <c:v>0.68565302766657565</c:v>
                </c:pt>
                <c:pt idx="2685">
                  <c:v>0.6853728590414454</c:v>
                </c:pt>
                <c:pt idx="2686">
                  <c:v>0.6813480988378614</c:v>
                </c:pt>
                <c:pt idx="2687">
                  <c:v>0.67117965371873556</c:v>
                </c:pt>
                <c:pt idx="2688">
                  <c:v>0.66260823545654557</c:v>
                </c:pt>
                <c:pt idx="2689">
                  <c:v>0.65365519604831734</c:v>
                </c:pt>
                <c:pt idx="2690">
                  <c:v>0.65087846443608499</c:v>
                </c:pt>
                <c:pt idx="2691">
                  <c:v>0.65059178994521449</c:v>
                </c:pt>
                <c:pt idx="2692">
                  <c:v>0.64763552050926065</c:v>
                </c:pt>
                <c:pt idx="2693">
                  <c:v>0.63702124320843689</c:v>
                </c:pt>
                <c:pt idx="2694">
                  <c:v>0.62223779317441164</c:v>
                </c:pt>
                <c:pt idx="2695">
                  <c:v>0.61095055523540964</c:v>
                </c:pt>
                <c:pt idx="2696">
                  <c:v>0.60007644125077964</c:v>
                </c:pt>
                <c:pt idx="2697">
                  <c:v>0.58988248123249365</c:v>
                </c:pt>
                <c:pt idx="2698">
                  <c:v>0.56273910480319256</c:v>
                </c:pt>
                <c:pt idx="2699">
                  <c:v>0.54200370646620999</c:v>
                </c:pt>
                <c:pt idx="2700">
                  <c:v>0.52784165773615577</c:v>
                </c:pt>
                <c:pt idx="2701">
                  <c:v>0.5136664607653032</c:v>
                </c:pt>
                <c:pt idx="2702">
                  <c:v>0.50278502795210345</c:v>
                </c:pt>
                <c:pt idx="2703">
                  <c:v>0.49207262178407396</c:v>
                </c:pt>
                <c:pt idx="2704">
                  <c:v>0.48174596032811001</c:v>
                </c:pt>
                <c:pt idx="2705">
                  <c:v>0.47517635740454484</c:v>
                </c:pt>
                <c:pt idx="2706">
                  <c:v>0.46465431994253686</c:v>
                </c:pt>
                <c:pt idx="2707">
                  <c:v>0.4572006639464774</c:v>
                </c:pt>
                <c:pt idx="2708">
                  <c:v>0.49645132066225689</c:v>
                </c:pt>
                <c:pt idx="2709">
                  <c:v>0.48776937945860238</c:v>
                </c:pt>
                <c:pt idx="2710">
                  <c:v>0.47964859513882424</c:v>
                </c:pt>
                <c:pt idx="2711">
                  <c:v>0.47156188958877732</c:v>
                </c:pt>
                <c:pt idx="2712">
                  <c:v>0.47711299007659702</c:v>
                </c:pt>
                <c:pt idx="2713">
                  <c:v>0.46896041873961603</c:v>
                </c:pt>
                <c:pt idx="2714">
                  <c:v>0.46499422465903467</c:v>
                </c:pt>
                <c:pt idx="2715">
                  <c:v>0.45716259556315708</c:v>
                </c:pt>
                <c:pt idx="2716">
                  <c:v>0.44947667096911115</c:v>
                </c:pt>
                <c:pt idx="2717">
                  <c:v>0.44448851795611488</c:v>
                </c:pt>
                <c:pt idx="2718">
                  <c:v>0.44039751673010563</c:v>
                </c:pt>
                <c:pt idx="2719">
                  <c:v>0.43526486677673881</c:v>
                </c:pt>
                <c:pt idx="2720">
                  <c:v>0.42819449685661981</c:v>
                </c:pt>
                <c:pt idx="2721">
                  <c:v>0.42325491645390267</c:v>
                </c:pt>
                <c:pt idx="2722">
                  <c:v>0.41629199921547638</c:v>
                </c:pt>
                <c:pt idx="2723">
                  <c:v>0.41210823801572449</c:v>
                </c:pt>
                <c:pt idx="2724">
                  <c:v>0.40602098741571901</c:v>
                </c:pt>
                <c:pt idx="2725">
                  <c:v>0.40281740970766078</c:v>
                </c:pt>
                <c:pt idx="2726">
                  <c:v>0.39872255328022727</c:v>
                </c:pt>
                <c:pt idx="2727">
                  <c:v>0.39549061536133989</c:v>
                </c:pt>
                <c:pt idx="2728">
                  <c:v>0.38912798372425517</c:v>
                </c:pt>
                <c:pt idx="2729">
                  <c:v>0.38623049368036982</c:v>
                </c:pt>
                <c:pt idx="2730">
                  <c:v>0.37445019449303868</c:v>
                </c:pt>
                <c:pt idx="2731">
                  <c:v>0.36890029704658206</c:v>
                </c:pt>
                <c:pt idx="2732">
                  <c:v>0.36940135579479982</c:v>
                </c:pt>
                <c:pt idx="2733">
                  <c:v>0.36931029284068162</c:v>
                </c:pt>
                <c:pt idx="2734">
                  <c:v>0.36893766419561758</c:v>
                </c:pt>
                <c:pt idx="2735">
                  <c:v>0.36848625230978066</c:v>
                </c:pt>
                <c:pt idx="2736">
                  <c:v>0.36844336708582376</c:v>
                </c:pt>
                <c:pt idx="2737">
                  <c:v>0.36745568410637958</c:v>
                </c:pt>
                <c:pt idx="2738">
                  <c:v>0.3672131184881342</c:v>
                </c:pt>
                <c:pt idx="2739">
                  <c:v>0.36727032171535023</c:v>
                </c:pt>
                <c:pt idx="2740">
                  <c:v>0.36646529090217517</c:v>
                </c:pt>
                <c:pt idx="2741">
                  <c:v>0.36447043619028835</c:v>
                </c:pt>
                <c:pt idx="2742">
                  <c:v>0.36345240770250936</c:v>
                </c:pt>
                <c:pt idx="2743">
                  <c:v>0.3621020136463724</c:v>
                </c:pt>
                <c:pt idx="2744">
                  <c:v>0.36101702884108899</c:v>
                </c:pt>
                <c:pt idx="2745">
                  <c:v>0.35915019932258163</c:v>
                </c:pt>
                <c:pt idx="2746">
                  <c:v>0.35807065070267985</c:v>
                </c:pt>
                <c:pt idx="2747">
                  <c:v>0.35635826077634924</c:v>
                </c:pt>
                <c:pt idx="2748">
                  <c:v>0.3549831194663145</c:v>
                </c:pt>
                <c:pt idx="2749">
                  <c:v>0.3533343560045703</c:v>
                </c:pt>
                <c:pt idx="2750">
                  <c:v>0.35123053056095849</c:v>
                </c:pt>
                <c:pt idx="2751">
                  <c:v>0.34959406869536142</c:v>
                </c:pt>
                <c:pt idx="2752">
                  <c:v>0.34723401883008276</c:v>
                </c:pt>
                <c:pt idx="2753">
                  <c:v>0.34579669872675922</c:v>
                </c:pt>
                <c:pt idx="2754">
                  <c:v>0.34387615323972515</c:v>
                </c:pt>
                <c:pt idx="2755">
                  <c:v>0.34157214686253684</c:v>
                </c:pt>
                <c:pt idx="2756">
                  <c:v>0.33971595635197188</c:v>
                </c:pt>
                <c:pt idx="2757">
                  <c:v>0.33777344297909734</c:v>
                </c:pt>
                <c:pt idx="2758">
                  <c:v>0.33535821434083579</c:v>
                </c:pt>
                <c:pt idx="2759">
                  <c:v>0.33334675807232372</c:v>
                </c:pt>
                <c:pt idx="2760">
                  <c:v>0.33167117416418324</c:v>
                </c:pt>
                <c:pt idx="2761">
                  <c:v>0.32904981194898036</c:v>
                </c:pt>
                <c:pt idx="2762">
                  <c:v>0.32675371061758601</c:v>
                </c:pt>
                <c:pt idx="2763">
                  <c:v>0.32418405614013251</c:v>
                </c:pt>
                <c:pt idx="2764">
                  <c:v>0.32231157267381177</c:v>
                </c:pt>
                <c:pt idx="2765">
                  <c:v>0.32007768137993087</c:v>
                </c:pt>
                <c:pt idx="2766">
                  <c:v>0.31775040789584863</c:v>
                </c:pt>
                <c:pt idx="2767">
                  <c:v>0.31526770290582845</c:v>
                </c:pt>
                <c:pt idx="2768">
                  <c:v>0.31312726201472757</c:v>
                </c:pt>
                <c:pt idx="2769">
                  <c:v>0.31068933702922474</c:v>
                </c:pt>
                <c:pt idx="2770">
                  <c:v>0.30845570477392531</c:v>
                </c:pt>
                <c:pt idx="2771">
                  <c:v>0.30598992744628845</c:v>
                </c:pt>
                <c:pt idx="2772">
                  <c:v>0.30364773599700118</c:v>
                </c:pt>
                <c:pt idx="2773">
                  <c:v>0.30077866569881873</c:v>
                </c:pt>
                <c:pt idx="2774">
                  <c:v>0.29826344767315577</c:v>
                </c:pt>
                <c:pt idx="2775">
                  <c:v>0.2966490000759528</c:v>
                </c:pt>
                <c:pt idx="2776">
                  <c:v>0.29353043985958682</c:v>
                </c:pt>
                <c:pt idx="2777">
                  <c:v>0.291600090729011</c:v>
                </c:pt>
                <c:pt idx="2778">
                  <c:v>0.28916495892057081</c:v>
                </c:pt>
                <c:pt idx="2779">
                  <c:v>0.28700153957237062</c:v>
                </c:pt>
                <c:pt idx="2780">
                  <c:v>0.28406930899757632</c:v>
                </c:pt>
                <c:pt idx="2781">
                  <c:v>0.28224856541909032</c:v>
                </c:pt>
                <c:pt idx="2782">
                  <c:v>0.2794750199778625</c:v>
                </c:pt>
                <c:pt idx="2783">
                  <c:v>0.27698544153367338</c:v>
                </c:pt>
                <c:pt idx="2784">
                  <c:v>0.27467744769737595</c:v>
                </c:pt>
                <c:pt idx="2785">
                  <c:v>0.27245890955655455</c:v>
                </c:pt>
                <c:pt idx="2786">
                  <c:v>0.26978662797215602</c:v>
                </c:pt>
                <c:pt idx="2787">
                  <c:v>0.26764165399660117</c:v>
                </c:pt>
                <c:pt idx="2788">
                  <c:v>0.26537578286264041</c:v>
                </c:pt>
                <c:pt idx="2789">
                  <c:v>0.26275574815484182</c:v>
                </c:pt>
                <c:pt idx="2790">
                  <c:v>0.26001807097306295</c:v>
                </c:pt>
                <c:pt idx="2791">
                  <c:v>0.25828396477705673</c:v>
                </c:pt>
                <c:pt idx="2792">
                  <c:v>0.25552112782962932</c:v>
                </c:pt>
                <c:pt idx="2793">
                  <c:v>0.25353594513674826</c:v>
                </c:pt>
                <c:pt idx="2794">
                  <c:v>0.25059474903794432</c:v>
                </c:pt>
                <c:pt idx="2795">
                  <c:v>0.24874350744460041</c:v>
                </c:pt>
                <c:pt idx="2796">
                  <c:v>0.24609544044345269</c:v>
                </c:pt>
                <c:pt idx="2797">
                  <c:v>0.24361176918700472</c:v>
                </c:pt>
                <c:pt idx="2798">
                  <c:v>0.24148599761080178</c:v>
                </c:pt>
                <c:pt idx="2799">
                  <c:v>0.23942168479544984</c:v>
                </c:pt>
                <c:pt idx="2800">
                  <c:v>0.23687610252876476</c:v>
                </c:pt>
                <c:pt idx="2801">
                  <c:v>0.68778025518567265</c:v>
                </c:pt>
                <c:pt idx="2802">
                  <c:v>0.45193474946177975</c:v>
                </c:pt>
                <c:pt idx="2803">
                  <c:v>0.38856465100942561</c:v>
                </c:pt>
                <c:pt idx="2804">
                  <c:v>0.34474477401978182</c:v>
                </c:pt>
                <c:pt idx="2805">
                  <c:v>0.32841490817323804</c:v>
                </c:pt>
                <c:pt idx="2806">
                  <c:v>0.31008357438628487</c:v>
                </c:pt>
                <c:pt idx="2807">
                  <c:v>0.32099926288093505</c:v>
                </c:pt>
                <c:pt idx="2808">
                  <c:v>0.30475634656661965</c:v>
                </c:pt>
                <c:pt idx="2809">
                  <c:v>0.28951489996224017</c:v>
                </c:pt>
                <c:pt idx="2810">
                  <c:v>0.28441102002803226</c:v>
                </c:pt>
                <c:pt idx="2811">
                  <c:v>0.27410280368886747</c:v>
                </c:pt>
                <c:pt idx="2812">
                  <c:v>0.27133066347247464</c:v>
                </c:pt>
                <c:pt idx="2813">
                  <c:v>0.26799000028228087</c:v>
                </c:pt>
                <c:pt idx="2814">
                  <c:v>0.26458433801666048</c:v>
                </c:pt>
                <c:pt idx="2815">
                  <c:v>0.26210011839826086</c:v>
                </c:pt>
                <c:pt idx="2816">
                  <c:v>0.25877006957991588</c:v>
                </c:pt>
                <c:pt idx="2817">
                  <c:v>0.25816056617429506</c:v>
                </c:pt>
                <c:pt idx="2818">
                  <c:v>0.25975746304797481</c:v>
                </c:pt>
                <c:pt idx="2819">
                  <c:v>0.2604195342157698</c:v>
                </c:pt>
                <c:pt idx="2820">
                  <c:v>0.25886607996644651</c:v>
                </c:pt>
                <c:pt idx="2821">
                  <c:v>0.25700215257350523</c:v>
                </c:pt>
                <c:pt idx="2822">
                  <c:v>0.25420400713738556</c:v>
                </c:pt>
                <c:pt idx="2823">
                  <c:v>0.25480275543607905</c:v>
                </c:pt>
                <c:pt idx="2824">
                  <c:v>0.25168206647193275</c:v>
                </c:pt>
                <c:pt idx="2825">
                  <c:v>0.24913777631878362</c:v>
                </c:pt>
                <c:pt idx="2826">
                  <c:v>0.24656184329374745</c:v>
                </c:pt>
                <c:pt idx="2827">
                  <c:v>0.24530019762539368</c:v>
                </c:pt>
                <c:pt idx="2828">
                  <c:v>0.24379423393375851</c:v>
                </c:pt>
                <c:pt idx="2829">
                  <c:v>0.24144846897870967</c:v>
                </c:pt>
                <c:pt idx="2830">
                  <c:v>0.23891283372051694</c:v>
                </c:pt>
                <c:pt idx="2831">
                  <c:v>0.23807140676826172</c:v>
                </c:pt>
                <c:pt idx="2832">
                  <c:v>0.23569605037475866</c:v>
                </c:pt>
                <c:pt idx="2833">
                  <c:v>0.23348536822214369</c:v>
                </c:pt>
                <c:pt idx="2834">
                  <c:v>0.23133602022323488</c:v>
                </c:pt>
                <c:pt idx="2835">
                  <c:v>0.38866156424129072</c:v>
                </c:pt>
                <c:pt idx="2836">
                  <c:v>0.3835788231052697</c:v>
                </c:pt>
                <c:pt idx="2837">
                  <c:v>0.37978441663199008</c:v>
                </c:pt>
                <c:pt idx="2838">
                  <c:v>0.37446260897642858</c:v>
                </c:pt>
                <c:pt idx="2839">
                  <c:v>0.37121650844112275</c:v>
                </c:pt>
                <c:pt idx="2840">
                  <c:v>0.36817981726744847</c:v>
                </c:pt>
                <c:pt idx="2841">
                  <c:v>0.36343983901130889</c:v>
                </c:pt>
                <c:pt idx="2842">
                  <c:v>0.3608715454482318</c:v>
                </c:pt>
                <c:pt idx="2843">
                  <c:v>0.35655338631228356</c:v>
                </c:pt>
                <c:pt idx="2844">
                  <c:v>0.35288011897649985</c:v>
                </c:pt>
                <c:pt idx="2845">
                  <c:v>0.34972871709228442</c:v>
                </c:pt>
                <c:pt idx="2846">
                  <c:v>0.34608124685018371</c:v>
                </c:pt>
                <c:pt idx="2847">
                  <c:v>0.34388102035218737</c:v>
                </c:pt>
                <c:pt idx="2848">
                  <c:v>0.33961621859261493</c:v>
                </c:pt>
                <c:pt idx="2849">
                  <c:v>0.34026147040339033</c:v>
                </c:pt>
                <c:pt idx="2850">
                  <c:v>0.33533835401877932</c:v>
                </c:pt>
                <c:pt idx="2851">
                  <c:v>0.33192346103422327</c:v>
                </c:pt>
                <c:pt idx="2852">
                  <c:v>0.32924746750398992</c:v>
                </c:pt>
                <c:pt idx="2853">
                  <c:v>0.32583978850835982</c:v>
                </c:pt>
                <c:pt idx="2854">
                  <c:v>0.32286758208462479</c:v>
                </c:pt>
                <c:pt idx="2855">
                  <c:v>0.31868545960271338</c:v>
                </c:pt>
                <c:pt idx="2856">
                  <c:v>0.31578273920990568</c:v>
                </c:pt>
                <c:pt idx="2857">
                  <c:v>0.31138446129508968</c:v>
                </c:pt>
                <c:pt idx="2858">
                  <c:v>0.56114221316489099</c:v>
                </c:pt>
                <c:pt idx="2859">
                  <c:v>1.0813881283736961</c:v>
                </c:pt>
                <c:pt idx="2860">
                  <c:v>0.84751753514507122</c:v>
                </c:pt>
                <c:pt idx="2861">
                  <c:v>0.66819411538697882</c:v>
                </c:pt>
                <c:pt idx="2862">
                  <c:v>0.63303998500640268</c:v>
                </c:pt>
                <c:pt idx="2863">
                  <c:v>1.1722369885885224</c:v>
                </c:pt>
                <c:pt idx="2864">
                  <c:v>1.0531209587734538</c:v>
                </c:pt>
                <c:pt idx="2865">
                  <c:v>0.85824669372422824</c:v>
                </c:pt>
                <c:pt idx="2866">
                  <c:v>0.69109645875187764</c:v>
                </c:pt>
                <c:pt idx="2867">
                  <c:v>0.64722015575037761</c:v>
                </c:pt>
                <c:pt idx="2868">
                  <c:v>0.63839351511520903</c:v>
                </c:pt>
                <c:pt idx="2869">
                  <c:v>0.64704798335975666</c:v>
                </c:pt>
                <c:pt idx="2870">
                  <c:v>0.66632195427200158</c:v>
                </c:pt>
                <c:pt idx="2871">
                  <c:v>0.66985876996808513</c:v>
                </c:pt>
                <c:pt idx="2872">
                  <c:v>0.6809067031410716</c:v>
                </c:pt>
                <c:pt idx="2873">
                  <c:v>0.68839298535329607</c:v>
                </c:pt>
                <c:pt idx="2874">
                  <c:v>0.68721631884601653</c:v>
                </c:pt>
                <c:pt idx="2875">
                  <c:v>0.68341674292603161</c:v>
                </c:pt>
                <c:pt idx="2876">
                  <c:v>0.7148199017713095</c:v>
                </c:pt>
                <c:pt idx="2877">
                  <c:v>0.70392966641327992</c:v>
                </c:pt>
                <c:pt idx="2878">
                  <c:v>0.69428401745394464</c:v>
                </c:pt>
                <c:pt idx="2879">
                  <c:v>0.70753010919091863</c:v>
                </c:pt>
                <c:pt idx="2880">
                  <c:v>0.91799011663280672</c:v>
                </c:pt>
                <c:pt idx="2881">
                  <c:v>1.0247268915333698</c:v>
                </c:pt>
                <c:pt idx="2882">
                  <c:v>0.7281918513563812</c:v>
                </c:pt>
                <c:pt idx="2883">
                  <c:v>0.6700815321219058</c:v>
                </c:pt>
                <c:pt idx="2884">
                  <c:v>0.66467030728426113</c:v>
                </c:pt>
                <c:pt idx="2885">
                  <c:v>0.67977886689539946</c:v>
                </c:pt>
                <c:pt idx="2886">
                  <c:v>0.70048419472235712</c:v>
                </c:pt>
                <c:pt idx="2887">
                  <c:v>0.71452575723920364</c:v>
                </c:pt>
                <c:pt idx="2888">
                  <c:v>0.70951536699200057</c:v>
                </c:pt>
                <c:pt idx="2889">
                  <c:v>0.69982412914475534</c:v>
                </c:pt>
                <c:pt idx="2890">
                  <c:v>0.69013945018052703</c:v>
                </c:pt>
                <c:pt idx="2891">
                  <c:v>0.67997158172144101</c:v>
                </c:pt>
                <c:pt idx="2892">
                  <c:v>0.67239231087326667</c:v>
                </c:pt>
                <c:pt idx="2893">
                  <c:v>0.66614297974961312</c:v>
                </c:pt>
                <c:pt idx="2894">
                  <c:v>0.662995541693989</c:v>
                </c:pt>
                <c:pt idx="2895">
                  <c:v>0.66101508076167725</c:v>
                </c:pt>
                <c:pt idx="2896">
                  <c:v>0.65473910039908856</c:v>
                </c:pt>
                <c:pt idx="2897">
                  <c:v>0.65689768415431338</c:v>
                </c:pt>
                <c:pt idx="2898">
                  <c:v>0.65419757817860158</c:v>
                </c:pt>
                <c:pt idx="2899">
                  <c:v>0.9381424522446985</c:v>
                </c:pt>
                <c:pt idx="2900">
                  <c:v>0.81275165210070877</c:v>
                </c:pt>
                <c:pt idx="2901">
                  <c:v>0.86186131433095969</c:v>
                </c:pt>
                <c:pt idx="2902">
                  <c:v>0.80450506744498562</c:v>
                </c:pt>
                <c:pt idx="2903">
                  <c:v>0.75011922605598924</c:v>
                </c:pt>
                <c:pt idx="2904">
                  <c:v>0.74252138137351564</c:v>
                </c:pt>
                <c:pt idx="2905">
                  <c:v>0.76441451649213565</c:v>
                </c:pt>
                <c:pt idx="2906">
                  <c:v>0.77956567588344194</c:v>
                </c:pt>
                <c:pt idx="2907">
                  <c:v>0.77006852007956261</c:v>
                </c:pt>
                <c:pt idx="2908">
                  <c:v>0.76115055774715268</c:v>
                </c:pt>
                <c:pt idx="2909">
                  <c:v>0.75363747438930651</c:v>
                </c:pt>
                <c:pt idx="2910">
                  <c:v>0.74732664872493348</c:v>
                </c:pt>
                <c:pt idx="2911">
                  <c:v>0.74173632075796458</c:v>
                </c:pt>
                <c:pt idx="2912">
                  <c:v>0.76977847174480241</c:v>
                </c:pt>
                <c:pt idx="2913">
                  <c:v>0.75354876813048322</c:v>
                </c:pt>
                <c:pt idx="2914">
                  <c:v>0.74458725751495869</c:v>
                </c:pt>
                <c:pt idx="2915">
                  <c:v>0.7361708668560466</c:v>
                </c:pt>
                <c:pt idx="2916">
                  <c:v>0.73019518191892641</c:v>
                </c:pt>
                <c:pt idx="2917">
                  <c:v>0.72980868135491161</c:v>
                </c:pt>
                <c:pt idx="2918">
                  <c:v>0.72622111067932904</c:v>
                </c:pt>
                <c:pt idx="2919">
                  <c:v>0.72178656152168796</c:v>
                </c:pt>
                <c:pt idx="2920">
                  <c:v>0.79803539854128835</c:v>
                </c:pt>
                <c:pt idx="2921">
                  <c:v>0.76378621927399781</c:v>
                </c:pt>
                <c:pt idx="2922">
                  <c:v>0.74850042275591544</c:v>
                </c:pt>
                <c:pt idx="2923">
                  <c:v>0.73835085841620662</c:v>
                </c:pt>
                <c:pt idx="2924">
                  <c:v>0.72697701950485782</c:v>
                </c:pt>
                <c:pt idx="2925">
                  <c:v>0.7224208221505366</c:v>
                </c:pt>
                <c:pt idx="2926">
                  <c:v>0.7188698587666027</c:v>
                </c:pt>
                <c:pt idx="2927">
                  <c:v>0.72049131581741377</c:v>
                </c:pt>
                <c:pt idx="2928">
                  <c:v>0.7410813337619665</c:v>
                </c:pt>
                <c:pt idx="2929">
                  <c:v>0.77905062676025161</c:v>
                </c:pt>
                <c:pt idx="2930">
                  <c:v>0.84336465460761034</c:v>
                </c:pt>
                <c:pt idx="2931">
                  <c:v>0.84444534793635639</c:v>
                </c:pt>
                <c:pt idx="2932">
                  <c:v>0.81342290938033457</c:v>
                </c:pt>
                <c:pt idx="2933">
                  <c:v>0.7949516425551808</c:v>
                </c:pt>
                <c:pt idx="2934">
                  <c:v>1.3076763101172078</c:v>
                </c:pt>
                <c:pt idx="2935">
                  <c:v>0.89278817989957993</c:v>
                </c:pt>
                <c:pt idx="2936">
                  <c:v>0.77655662631197064</c:v>
                </c:pt>
                <c:pt idx="2937">
                  <c:v>0.75307961920981215</c:v>
                </c:pt>
                <c:pt idx="2938">
                  <c:v>0.78124794813249743</c:v>
                </c:pt>
                <c:pt idx="2939">
                  <c:v>0.82424295453889573</c:v>
                </c:pt>
                <c:pt idx="2940">
                  <c:v>0.82927657614119465</c:v>
                </c:pt>
                <c:pt idx="2941">
                  <c:v>1.0478495192092314</c:v>
                </c:pt>
                <c:pt idx="2942">
                  <c:v>0.83459520479870863</c:v>
                </c:pt>
                <c:pt idx="2943">
                  <c:v>0.74280597397579273</c:v>
                </c:pt>
                <c:pt idx="2944">
                  <c:v>0.72853437657980324</c:v>
                </c:pt>
                <c:pt idx="2945">
                  <c:v>0.75455787913082961</c:v>
                </c:pt>
                <c:pt idx="2946">
                  <c:v>0.80564997598702071</c:v>
                </c:pt>
                <c:pt idx="2947">
                  <c:v>0.68947134541445121</c:v>
                </c:pt>
                <c:pt idx="2948">
                  <c:v>0.68456423615004669</c:v>
                </c:pt>
                <c:pt idx="2949">
                  <c:v>0.69479192499711462</c:v>
                </c:pt>
                <c:pt idx="2950">
                  <c:v>0.70619769467423399</c:v>
                </c:pt>
                <c:pt idx="2951">
                  <c:v>0.73184337357002271</c:v>
                </c:pt>
                <c:pt idx="2952">
                  <c:v>0.75139600104419479</c:v>
                </c:pt>
                <c:pt idx="2953">
                  <c:v>0.76017039214536863</c:v>
                </c:pt>
                <c:pt idx="2954">
                  <c:v>0.80121339521216439</c:v>
                </c:pt>
                <c:pt idx="2955">
                  <c:v>0.78908020904140053</c:v>
                </c:pt>
                <c:pt idx="2956">
                  <c:v>0.77550502368531393</c:v>
                </c:pt>
                <c:pt idx="2957">
                  <c:v>1.1380770674610019</c:v>
                </c:pt>
                <c:pt idx="2958">
                  <c:v>0.9591419322809015</c:v>
                </c:pt>
                <c:pt idx="2959">
                  <c:v>0.90774328749004962</c:v>
                </c:pt>
                <c:pt idx="2960">
                  <c:v>0.89870454136571654</c:v>
                </c:pt>
                <c:pt idx="2961">
                  <c:v>0.90764458375535151</c:v>
                </c:pt>
                <c:pt idx="2962">
                  <c:v>0.90493721372630931</c:v>
                </c:pt>
                <c:pt idx="2963">
                  <c:v>0.8922526948063122</c:v>
                </c:pt>
                <c:pt idx="2964">
                  <c:v>1.1918429078307289</c:v>
                </c:pt>
                <c:pt idx="2965">
                  <c:v>0.99316900759019289</c:v>
                </c:pt>
                <c:pt idx="2966">
                  <c:v>0.86720229942048355</c:v>
                </c:pt>
                <c:pt idx="2967">
                  <c:v>0.89593099035438362</c:v>
                </c:pt>
                <c:pt idx="2968">
                  <c:v>1.1399294717950359</c:v>
                </c:pt>
                <c:pt idx="2969">
                  <c:v>0.96770166569150406</c:v>
                </c:pt>
                <c:pt idx="2970">
                  <c:v>0.93184762179043035</c:v>
                </c:pt>
                <c:pt idx="2971">
                  <c:v>0.91128712241525056</c:v>
                </c:pt>
                <c:pt idx="2972">
                  <c:v>0.90252852127263317</c:v>
                </c:pt>
                <c:pt idx="2973">
                  <c:v>0.89139941568844383</c:v>
                </c:pt>
                <c:pt idx="2974">
                  <c:v>0.87555327336656363</c:v>
                </c:pt>
                <c:pt idx="2975">
                  <c:v>0.85922907589057218</c:v>
                </c:pt>
                <c:pt idx="2976">
                  <c:v>0.83661389576499234</c:v>
                </c:pt>
                <c:pt idx="2977">
                  <c:v>0.81597095066550196</c:v>
                </c:pt>
                <c:pt idx="2978">
                  <c:v>0.79933792766428524</c:v>
                </c:pt>
                <c:pt idx="2979">
                  <c:v>0.77807776942896312</c:v>
                </c:pt>
                <c:pt idx="2980">
                  <c:v>0.75725569003828386</c:v>
                </c:pt>
                <c:pt idx="2981">
                  <c:v>0.76116900998152215</c:v>
                </c:pt>
                <c:pt idx="2982">
                  <c:v>0.74158296592328998</c:v>
                </c:pt>
                <c:pt idx="2983">
                  <c:v>0.98370159774177024</c:v>
                </c:pt>
                <c:pt idx="2984">
                  <c:v>0.77192931815194399</c:v>
                </c:pt>
                <c:pt idx="2985">
                  <c:v>0.77476329284076462</c:v>
                </c:pt>
                <c:pt idx="2986">
                  <c:v>0.78092671599782659</c:v>
                </c:pt>
                <c:pt idx="2987">
                  <c:v>0.8213376522574326</c:v>
                </c:pt>
                <c:pt idx="2988">
                  <c:v>0.81818945653969932</c:v>
                </c:pt>
                <c:pt idx="2989">
                  <c:v>0.77545032655337953</c:v>
                </c:pt>
                <c:pt idx="2990">
                  <c:v>0.74733628028026899</c:v>
                </c:pt>
                <c:pt idx="2991">
                  <c:v>0.73022812579465057</c:v>
                </c:pt>
                <c:pt idx="2992">
                  <c:v>0.719177117809502</c:v>
                </c:pt>
                <c:pt idx="2993">
                  <c:v>0.71031653918932236</c:v>
                </c:pt>
                <c:pt idx="2994">
                  <c:v>0.69470902906431264</c:v>
                </c:pt>
                <c:pt idx="2995">
                  <c:v>0.6706926154344991</c:v>
                </c:pt>
                <c:pt idx="2996">
                  <c:v>0.65852573681869253</c:v>
                </c:pt>
                <c:pt idx="2997">
                  <c:v>0.64345785838910008</c:v>
                </c:pt>
                <c:pt idx="2998">
                  <c:v>0.62987709752702403</c:v>
                </c:pt>
                <c:pt idx="2999">
                  <c:v>0.74732564935410128</c:v>
                </c:pt>
                <c:pt idx="3000">
                  <c:v>0.97352405015331223</c:v>
                </c:pt>
                <c:pt idx="3001">
                  <c:v>0.71197911116095969</c:v>
                </c:pt>
                <c:pt idx="3002">
                  <c:v>0.65147186754336872</c:v>
                </c:pt>
                <c:pt idx="3003">
                  <c:v>0.62899206569413246</c:v>
                </c:pt>
                <c:pt idx="3004">
                  <c:v>0.62606631897447274</c:v>
                </c:pt>
                <c:pt idx="3005">
                  <c:v>0.62853169275640663</c:v>
                </c:pt>
                <c:pt idx="3006">
                  <c:v>0.62995730758435864</c:v>
                </c:pt>
                <c:pt idx="3007">
                  <c:v>0.62622095744144202</c:v>
                </c:pt>
                <c:pt idx="3008">
                  <c:v>0.62442918780690859</c:v>
                </c:pt>
                <c:pt idx="3009">
                  <c:v>0.62943397252207123</c:v>
                </c:pt>
                <c:pt idx="3010">
                  <c:v>0.62112392625677681</c:v>
                </c:pt>
                <c:pt idx="3011">
                  <c:v>0.61177358282828065</c:v>
                </c:pt>
                <c:pt idx="3012">
                  <c:v>0.60078538378209534</c:v>
                </c:pt>
                <c:pt idx="3013">
                  <c:v>0.60101664721495807</c:v>
                </c:pt>
                <c:pt idx="3014">
                  <c:v>0.59832403141622847</c:v>
                </c:pt>
                <c:pt idx="3015">
                  <c:v>0.58458805594525287</c:v>
                </c:pt>
                <c:pt idx="3016">
                  <c:v>0.57262342835114333</c:v>
                </c:pt>
                <c:pt idx="3017">
                  <c:v>0.56623421764766069</c:v>
                </c:pt>
                <c:pt idx="3018">
                  <c:v>0.56612212530568518</c:v>
                </c:pt>
                <c:pt idx="3019">
                  <c:v>0.60851272576974058</c:v>
                </c:pt>
                <c:pt idx="3020">
                  <c:v>0.5868199602813774</c:v>
                </c:pt>
                <c:pt idx="3021">
                  <c:v>0.5771094559475296</c:v>
                </c:pt>
                <c:pt idx="3022">
                  <c:v>0.57474039104158658</c:v>
                </c:pt>
                <c:pt idx="3023">
                  <c:v>0.56994580598458955</c:v>
                </c:pt>
                <c:pt idx="3024">
                  <c:v>0.58928151558812492</c:v>
                </c:pt>
                <c:pt idx="3025">
                  <c:v>0.58897946934538592</c:v>
                </c:pt>
                <c:pt idx="3026">
                  <c:v>0.64412539572154881</c:v>
                </c:pt>
                <c:pt idx="3027">
                  <c:v>0.61155894792746357</c:v>
                </c:pt>
                <c:pt idx="3028">
                  <c:v>0.60303601342681223</c:v>
                </c:pt>
                <c:pt idx="3029">
                  <c:v>0.60798089770544672</c:v>
                </c:pt>
                <c:pt idx="3030">
                  <c:v>0.62361934764203564</c:v>
                </c:pt>
                <c:pt idx="3031">
                  <c:v>0.62759676952044341</c:v>
                </c:pt>
                <c:pt idx="3032">
                  <c:v>0.63576790844062769</c:v>
                </c:pt>
                <c:pt idx="3033">
                  <c:v>0.62724514054381353</c:v>
                </c:pt>
                <c:pt idx="3034">
                  <c:v>0.62994291607985786</c:v>
                </c:pt>
                <c:pt idx="3035">
                  <c:v>0.64460313297134564</c:v>
                </c:pt>
                <c:pt idx="3036">
                  <c:v>0.76620583216070537</c:v>
                </c:pt>
                <c:pt idx="3037">
                  <c:v>0.79259505117641083</c:v>
                </c:pt>
                <c:pt idx="3038">
                  <c:v>0.78889949483723421</c:v>
                </c:pt>
                <c:pt idx="3039">
                  <c:v>0.76089129163901925</c:v>
                </c:pt>
                <c:pt idx="3040">
                  <c:v>0.74261199620208374</c:v>
                </c:pt>
                <c:pt idx="3041">
                  <c:v>0.86781043927221868</c:v>
                </c:pt>
                <c:pt idx="3042">
                  <c:v>0.87654417081560532</c:v>
                </c:pt>
                <c:pt idx="3043">
                  <c:v>0.82720901901597332</c:v>
                </c:pt>
                <c:pt idx="3044">
                  <c:v>0.79570001585224059</c:v>
                </c:pt>
                <c:pt idx="3045">
                  <c:v>0.79556860643844463</c:v>
                </c:pt>
                <c:pt idx="3046">
                  <c:v>0.78819499390798486</c:v>
                </c:pt>
                <c:pt idx="3047">
                  <c:v>0.79865990479157156</c:v>
                </c:pt>
                <c:pt idx="3048">
                  <c:v>0.75715981345962047</c:v>
                </c:pt>
                <c:pt idx="3049">
                  <c:v>0.73737817659718008</c:v>
                </c:pt>
                <c:pt idx="3050">
                  <c:v>0.72591515736349266</c:v>
                </c:pt>
                <c:pt idx="3051">
                  <c:v>0.71409806135844944</c:v>
                </c:pt>
                <c:pt idx="3052">
                  <c:v>0.70617603736259671</c:v>
                </c:pt>
                <c:pt idx="3053">
                  <c:v>0.69303265027151861</c:v>
                </c:pt>
                <c:pt idx="3054">
                  <c:v>0.68295057111109303</c:v>
                </c:pt>
                <c:pt idx="3055">
                  <c:v>0.67031590785317485</c:v>
                </c:pt>
                <c:pt idx="3056">
                  <c:v>0.66069713345749115</c:v>
                </c:pt>
                <c:pt idx="3057">
                  <c:v>0.6485449273903181</c:v>
                </c:pt>
                <c:pt idx="3058">
                  <c:v>0.64599176129961422</c:v>
                </c:pt>
                <c:pt idx="3059">
                  <c:v>0.63832795422427313</c:v>
                </c:pt>
                <c:pt idx="3060">
                  <c:v>0.62830882418115863</c:v>
                </c:pt>
                <c:pt idx="3061">
                  <c:v>0.62047614820510288</c:v>
                </c:pt>
                <c:pt idx="3062">
                  <c:v>0.6089390147747753</c:v>
                </c:pt>
                <c:pt idx="3063">
                  <c:v>0.59504781490769376</c:v>
                </c:pt>
                <c:pt idx="3064">
                  <c:v>0.58130926895016277</c:v>
                </c:pt>
                <c:pt idx="3065">
                  <c:v>0.56911182772436086</c:v>
                </c:pt>
                <c:pt idx="3066">
                  <c:v>0.5556693919518495</c:v>
                </c:pt>
                <c:pt idx="3067">
                  <c:v>0.54453738999225487</c:v>
                </c:pt>
                <c:pt idx="3068">
                  <c:v>0.53368456158906552</c:v>
                </c:pt>
                <c:pt idx="3069">
                  <c:v>0.52333409548182608</c:v>
                </c:pt>
                <c:pt idx="3070">
                  <c:v>0.51272805786116971</c:v>
                </c:pt>
                <c:pt idx="3071">
                  <c:v>0.50197062190283859</c:v>
                </c:pt>
                <c:pt idx="3072">
                  <c:v>0.64081835111558172</c:v>
                </c:pt>
                <c:pt idx="3073">
                  <c:v>0.52941995286043497</c:v>
                </c:pt>
                <c:pt idx="3074">
                  <c:v>0.49517193352893857</c:v>
                </c:pt>
                <c:pt idx="3075">
                  <c:v>0.51920276230016349</c:v>
                </c:pt>
                <c:pt idx="3076">
                  <c:v>0.50823876855622541</c:v>
                </c:pt>
                <c:pt idx="3077">
                  <c:v>0.5139321972452523</c:v>
                </c:pt>
                <c:pt idx="3078">
                  <c:v>0.50577820748492863</c:v>
                </c:pt>
                <c:pt idx="3079">
                  <c:v>0.49476054260999158</c:v>
                </c:pt>
                <c:pt idx="3080">
                  <c:v>0.48813506626596281</c:v>
                </c:pt>
                <c:pt idx="3081">
                  <c:v>0.47737177487232912</c:v>
                </c:pt>
                <c:pt idx="3082">
                  <c:v>0.47113520332125358</c:v>
                </c:pt>
                <c:pt idx="3083">
                  <c:v>0.46196290996370926</c:v>
                </c:pt>
                <c:pt idx="3084">
                  <c:v>0.45886957770415843</c:v>
                </c:pt>
                <c:pt idx="3085">
                  <c:v>0.45205774388333225</c:v>
                </c:pt>
                <c:pt idx="3086">
                  <c:v>0.44551696589412926</c:v>
                </c:pt>
                <c:pt idx="3087">
                  <c:v>0.43661476991516029</c:v>
                </c:pt>
                <c:pt idx="3088">
                  <c:v>0.43086725592981961</c:v>
                </c:pt>
                <c:pt idx="3089">
                  <c:v>0.42334231254184312</c:v>
                </c:pt>
                <c:pt idx="3090">
                  <c:v>0.41825529013984708</c:v>
                </c:pt>
                <c:pt idx="3091">
                  <c:v>0.41008038494669113</c:v>
                </c:pt>
                <c:pt idx="3092">
                  <c:v>0.40137882206151032</c:v>
                </c:pt>
                <c:pt idx="3093">
                  <c:v>0.38185715515391033</c:v>
                </c:pt>
                <c:pt idx="3094">
                  <c:v>0.38525376014494889</c:v>
                </c:pt>
                <c:pt idx="3095">
                  <c:v>0.38313608632037582</c:v>
                </c:pt>
                <c:pt idx="3096">
                  <c:v>0.3815109053227122</c:v>
                </c:pt>
                <c:pt idx="3097">
                  <c:v>0.37939623488415747</c:v>
                </c:pt>
                <c:pt idx="3098">
                  <c:v>0.37682521464878482</c:v>
                </c:pt>
                <c:pt idx="3099">
                  <c:v>0.37690402985596189</c:v>
                </c:pt>
                <c:pt idx="3100">
                  <c:v>0.37612866227717212</c:v>
                </c:pt>
                <c:pt idx="3101">
                  <c:v>0.37438145807154238</c:v>
                </c:pt>
                <c:pt idx="3102">
                  <c:v>0.37387251000871125</c:v>
                </c:pt>
                <c:pt idx="3103">
                  <c:v>0.3734985547578884</c:v>
                </c:pt>
                <c:pt idx="3104">
                  <c:v>0.37440135564060545</c:v>
                </c:pt>
                <c:pt idx="3105">
                  <c:v>0.37272919512381741</c:v>
                </c:pt>
                <c:pt idx="3106">
                  <c:v>0.37191757678368975</c:v>
                </c:pt>
                <c:pt idx="3107">
                  <c:v>0.36990251744324376</c:v>
                </c:pt>
                <c:pt idx="3108">
                  <c:v>0.36862054131143551</c:v>
                </c:pt>
                <c:pt idx="3109">
                  <c:v>0.36745618252333018</c:v>
                </c:pt>
                <c:pt idx="3110">
                  <c:v>0.36532210742718524</c:v>
                </c:pt>
                <c:pt idx="3111">
                  <c:v>0.36382940832701555</c:v>
                </c:pt>
                <c:pt idx="3112">
                  <c:v>0.36173106549976258</c:v>
                </c:pt>
                <c:pt idx="3113">
                  <c:v>0.36018670541504255</c:v>
                </c:pt>
                <c:pt idx="3114">
                  <c:v>0.35860940237217181</c:v>
                </c:pt>
                <c:pt idx="3115">
                  <c:v>0.35678316679041888</c:v>
                </c:pt>
                <c:pt idx="3116">
                  <c:v>0.35494898886724263</c:v>
                </c:pt>
                <c:pt idx="3117">
                  <c:v>0.3527344167150484</c:v>
                </c:pt>
                <c:pt idx="3118">
                  <c:v>0.35065824784500382</c:v>
                </c:pt>
                <c:pt idx="3119">
                  <c:v>0.34853740276671275</c:v>
                </c:pt>
                <c:pt idx="3120">
                  <c:v>0.34735528212417338</c:v>
                </c:pt>
                <c:pt idx="3121">
                  <c:v>0.34472679683381841</c:v>
                </c:pt>
                <c:pt idx="3122">
                  <c:v>0.34263933729405088</c:v>
                </c:pt>
                <c:pt idx="3123">
                  <c:v>0.34096826235351407</c:v>
                </c:pt>
                <c:pt idx="3124">
                  <c:v>0.3383067243176871</c:v>
                </c:pt>
                <c:pt idx="3125">
                  <c:v>0.33659674636617781</c:v>
                </c:pt>
                <c:pt idx="3126">
                  <c:v>0.33415119634595836</c:v>
                </c:pt>
                <c:pt idx="3127">
                  <c:v>0.33160708382360138</c:v>
                </c:pt>
                <c:pt idx="3128">
                  <c:v>0.32960966110609335</c:v>
                </c:pt>
                <c:pt idx="3129">
                  <c:v>0.32743959905359382</c:v>
                </c:pt>
                <c:pt idx="3130">
                  <c:v>0.32512794762769792</c:v>
                </c:pt>
                <c:pt idx="3131">
                  <c:v>0.32272725019340531</c:v>
                </c:pt>
                <c:pt idx="3132">
                  <c:v>0.32091845511496819</c:v>
                </c:pt>
                <c:pt idx="3133">
                  <c:v>0.31853512295753261</c:v>
                </c:pt>
                <c:pt idx="3134">
                  <c:v>0.31709823588652081</c:v>
                </c:pt>
                <c:pt idx="3135">
                  <c:v>0.31456765985345092</c:v>
                </c:pt>
                <c:pt idx="3136">
                  <c:v>0.31197575598823102</c:v>
                </c:pt>
                <c:pt idx="3137">
                  <c:v>0.30961494257832478</c:v>
                </c:pt>
                <c:pt idx="3138">
                  <c:v>0.30737379393650166</c:v>
                </c:pt>
                <c:pt idx="3139">
                  <c:v>0.30514367307152451</c:v>
                </c:pt>
                <c:pt idx="3140">
                  <c:v>0.30251888601993987</c:v>
                </c:pt>
                <c:pt idx="3141">
                  <c:v>0.30099668846752858</c:v>
                </c:pt>
                <c:pt idx="3142">
                  <c:v>0.29815311026445196</c:v>
                </c:pt>
                <c:pt idx="3143">
                  <c:v>0.29482492456477905</c:v>
                </c:pt>
                <c:pt idx="3144">
                  <c:v>0.29364729134336381</c:v>
                </c:pt>
                <c:pt idx="3145">
                  <c:v>0.2907530317038563</c:v>
                </c:pt>
                <c:pt idx="3146">
                  <c:v>0.2893755315717213</c:v>
                </c:pt>
                <c:pt idx="3147">
                  <c:v>0.28677971390192647</c:v>
                </c:pt>
                <c:pt idx="3148">
                  <c:v>0.28375979014187336</c:v>
                </c:pt>
                <c:pt idx="3149">
                  <c:v>0.28144980283580745</c:v>
                </c:pt>
                <c:pt idx="3150">
                  <c:v>0.27825612551294882</c:v>
                </c:pt>
                <c:pt idx="3151">
                  <c:v>0.27714039221287334</c:v>
                </c:pt>
                <c:pt idx="3152">
                  <c:v>0.27451416764000558</c:v>
                </c:pt>
                <c:pt idx="3153">
                  <c:v>0.27230462745079231</c:v>
                </c:pt>
                <c:pt idx="3154">
                  <c:v>0.27019513674783679</c:v>
                </c:pt>
                <c:pt idx="3155">
                  <c:v>0.26720019287516983</c:v>
                </c:pt>
                <c:pt idx="3156">
                  <c:v>0.26572688674112444</c:v>
                </c:pt>
                <c:pt idx="3157">
                  <c:v>0.26240133704119223</c:v>
                </c:pt>
                <c:pt idx="3158">
                  <c:v>0.26060738613650974</c:v>
                </c:pt>
                <c:pt idx="3159">
                  <c:v>0.25827842367715131</c:v>
                </c:pt>
                <c:pt idx="3160">
                  <c:v>0.59620069369949968</c:v>
                </c:pt>
                <c:pt idx="3161">
                  <c:v>0.41256967279771978</c:v>
                </c:pt>
                <c:pt idx="3162">
                  <c:v>0.36976632559068273</c:v>
                </c:pt>
                <c:pt idx="3163">
                  <c:v>0.36806430713658034</c:v>
                </c:pt>
                <c:pt idx="3164">
                  <c:v>0.36664607837793012</c:v>
                </c:pt>
                <c:pt idx="3165">
                  <c:v>0.36351080089058585</c:v>
                </c:pt>
                <c:pt idx="3166">
                  <c:v>0.3604237960358585</c:v>
                </c:pt>
                <c:pt idx="3167">
                  <c:v>0.35763744705376105</c:v>
                </c:pt>
                <c:pt idx="3168">
                  <c:v>0.35488116781634577</c:v>
                </c:pt>
                <c:pt idx="3169">
                  <c:v>0.35110577396737552</c:v>
                </c:pt>
                <c:pt idx="3170">
                  <c:v>0.34922775872034895</c:v>
                </c:pt>
                <c:pt idx="3171">
                  <c:v>0.34643660896614481</c:v>
                </c:pt>
                <c:pt idx="3172">
                  <c:v>0.34364796273650194</c:v>
                </c:pt>
                <c:pt idx="3173">
                  <c:v>0.34061141878284268</c:v>
                </c:pt>
                <c:pt idx="3174">
                  <c:v>0.33767621624305894</c:v>
                </c:pt>
                <c:pt idx="3175">
                  <c:v>0.33513311079383445</c:v>
                </c:pt>
                <c:pt idx="3176">
                  <c:v>0.33259824272764243</c:v>
                </c:pt>
                <c:pt idx="3177">
                  <c:v>0.32892949881410943</c:v>
                </c:pt>
                <c:pt idx="3178">
                  <c:v>0.32636476019813093</c:v>
                </c:pt>
                <c:pt idx="3179">
                  <c:v>0.3229469318128666</c:v>
                </c:pt>
                <c:pt idx="3180">
                  <c:v>0.32029076175438292</c:v>
                </c:pt>
                <c:pt idx="3181">
                  <c:v>0.31707060729335573</c:v>
                </c:pt>
                <c:pt idx="3182">
                  <c:v>0.31438813679431987</c:v>
                </c:pt>
                <c:pt idx="3183">
                  <c:v>0.31285164304584873</c:v>
                </c:pt>
                <c:pt idx="3184">
                  <c:v>0.30978367781652488</c:v>
                </c:pt>
                <c:pt idx="3185">
                  <c:v>0.30636320174407683</c:v>
                </c:pt>
                <c:pt idx="3186">
                  <c:v>0.30385917625951875</c:v>
                </c:pt>
                <c:pt idx="3187">
                  <c:v>0.30085253666114031</c:v>
                </c:pt>
                <c:pt idx="3188">
                  <c:v>0.29878137389716097</c:v>
                </c:pt>
                <c:pt idx="3189">
                  <c:v>0.29528227912172605</c:v>
                </c:pt>
                <c:pt idx="3190">
                  <c:v>0.29237646041212745</c:v>
                </c:pt>
                <c:pt idx="3191">
                  <c:v>0.29065189318716961</c:v>
                </c:pt>
                <c:pt idx="3192">
                  <c:v>0.28837182777694226</c:v>
                </c:pt>
                <c:pt idx="3193">
                  <c:v>0.28604586321157738</c:v>
                </c:pt>
                <c:pt idx="3194">
                  <c:v>0.28354802406814805</c:v>
                </c:pt>
                <c:pt idx="3195">
                  <c:v>0.28053087831645185</c:v>
                </c:pt>
                <c:pt idx="3196">
                  <c:v>0.27953000875246181</c:v>
                </c:pt>
                <c:pt idx="3197">
                  <c:v>0.27710325128268198</c:v>
                </c:pt>
                <c:pt idx="3198">
                  <c:v>0.27431491268746588</c:v>
                </c:pt>
                <c:pt idx="3199">
                  <c:v>0.27179604240400379</c:v>
                </c:pt>
                <c:pt idx="3200">
                  <c:v>0.26879834825078924</c:v>
                </c:pt>
                <c:pt idx="3201">
                  <c:v>0.26709679337114239</c:v>
                </c:pt>
                <c:pt idx="3202">
                  <c:v>0.26519965992668143</c:v>
                </c:pt>
                <c:pt idx="3203">
                  <c:v>0.26187360822160288</c:v>
                </c:pt>
                <c:pt idx="3204">
                  <c:v>0.25964716652742964</c:v>
                </c:pt>
                <c:pt idx="3205">
                  <c:v>0.25953773233850103</c:v>
                </c:pt>
                <c:pt idx="3206">
                  <c:v>0.25609725387576793</c:v>
                </c:pt>
                <c:pt idx="3207">
                  <c:v>0.25494013842637447</c:v>
                </c:pt>
                <c:pt idx="3208">
                  <c:v>0.25140408108019285</c:v>
                </c:pt>
                <c:pt idx="3209">
                  <c:v>0.24975362801917483</c:v>
                </c:pt>
                <c:pt idx="3210">
                  <c:v>0.24796236616789455</c:v>
                </c:pt>
                <c:pt idx="3211">
                  <c:v>1.1734202760002337</c:v>
                </c:pt>
                <c:pt idx="3212">
                  <c:v>1.0172055972574716</c:v>
                </c:pt>
                <c:pt idx="3213">
                  <c:v>1.0808302327557857</c:v>
                </c:pt>
                <c:pt idx="3214">
                  <c:v>1.0240305359116721</c:v>
                </c:pt>
                <c:pt idx="3215">
                  <c:v>0.88527181873308813</c:v>
                </c:pt>
                <c:pt idx="3216">
                  <c:v>0.84328910244799293</c:v>
                </c:pt>
                <c:pt idx="3217">
                  <c:v>0.83771823185417926</c:v>
                </c:pt>
                <c:pt idx="3218">
                  <c:v>0.83079801214163462</c:v>
                </c:pt>
                <c:pt idx="3219">
                  <c:v>0.80938444074214411</c:v>
                </c:pt>
                <c:pt idx="3220">
                  <c:v>0.85299160499086246</c:v>
                </c:pt>
                <c:pt idx="3221">
                  <c:v>0.8439553197402786</c:v>
                </c:pt>
                <c:pt idx="3222">
                  <c:v>0.83256159860588075</c:v>
                </c:pt>
                <c:pt idx="3223">
                  <c:v>0.82389411889154762</c:v>
                </c:pt>
                <c:pt idx="3224">
                  <c:v>0.81696340505668452</c:v>
                </c:pt>
                <c:pt idx="3225">
                  <c:v>0.96770948402042578</c:v>
                </c:pt>
                <c:pt idx="3226">
                  <c:v>0.95156124836253919</c:v>
                </c:pt>
                <c:pt idx="3227">
                  <c:v>1.0894703290162464</c:v>
                </c:pt>
                <c:pt idx="3228">
                  <c:v>0.86310932200022361</c:v>
                </c:pt>
                <c:pt idx="3229">
                  <c:v>0.77843996803678583</c:v>
                </c:pt>
                <c:pt idx="3230">
                  <c:v>0.74176677907537525</c:v>
                </c:pt>
                <c:pt idx="3231">
                  <c:v>0.7435640280338236</c:v>
                </c:pt>
                <c:pt idx="3232">
                  <c:v>0.76256299627550361</c:v>
                </c:pt>
                <c:pt idx="3233">
                  <c:v>0.77805568658736768</c:v>
                </c:pt>
                <c:pt idx="3234">
                  <c:v>0.77851018768384861</c:v>
                </c:pt>
                <c:pt idx="3235">
                  <c:v>0.76961465149623365</c:v>
                </c:pt>
                <c:pt idx="3236">
                  <c:v>0.76254314949268753</c:v>
                </c:pt>
                <c:pt idx="3237">
                  <c:v>0.75661243410909729</c:v>
                </c:pt>
                <c:pt idx="3238">
                  <c:v>0.75025790795318004</c:v>
                </c:pt>
                <c:pt idx="3239">
                  <c:v>0.7819382221291975</c:v>
                </c:pt>
                <c:pt idx="3240">
                  <c:v>0.77337823058195865</c:v>
                </c:pt>
                <c:pt idx="3241">
                  <c:v>0.77060492408717385</c:v>
                </c:pt>
                <c:pt idx="3242">
                  <c:v>0.78017120287893615</c:v>
                </c:pt>
                <c:pt idx="3243">
                  <c:v>0.77131456957011491</c:v>
                </c:pt>
                <c:pt idx="3244">
                  <c:v>0.76158268486133529</c:v>
                </c:pt>
                <c:pt idx="3245">
                  <c:v>0.76546779652971064</c:v>
                </c:pt>
                <c:pt idx="3246">
                  <c:v>0.74174037448714036</c:v>
                </c:pt>
                <c:pt idx="3247">
                  <c:v>0.74444208535922252</c:v>
                </c:pt>
                <c:pt idx="3248">
                  <c:v>0.7464919067246536</c:v>
                </c:pt>
                <c:pt idx="3249">
                  <c:v>0.75183751831871848</c:v>
                </c:pt>
                <c:pt idx="3250">
                  <c:v>0.75570529108345597</c:v>
                </c:pt>
                <c:pt idx="3251">
                  <c:v>0.75696742252686533</c:v>
                </c:pt>
                <c:pt idx="3252">
                  <c:v>0.7564791479364037</c:v>
                </c:pt>
                <c:pt idx="3253">
                  <c:v>1.6855536770955888</c:v>
                </c:pt>
                <c:pt idx="3254">
                  <c:v>0.95979390503455164</c:v>
                </c:pt>
                <c:pt idx="3255">
                  <c:v>0.81936613455455276</c:v>
                </c:pt>
                <c:pt idx="3256">
                  <c:v>0.80002301890644645</c:v>
                </c:pt>
                <c:pt idx="3257">
                  <c:v>0.83138324053313961</c:v>
                </c:pt>
                <c:pt idx="3258">
                  <c:v>0.86781435230352155</c:v>
                </c:pt>
                <c:pt idx="3259">
                  <c:v>0.85911269827742032</c:v>
                </c:pt>
                <c:pt idx="3260">
                  <c:v>0.84547961888582412</c:v>
                </c:pt>
                <c:pt idx="3261">
                  <c:v>0.8350861475221355</c:v>
                </c:pt>
                <c:pt idx="3262">
                  <c:v>1.1472448964507445</c:v>
                </c:pt>
                <c:pt idx="3263">
                  <c:v>1.0276536231143878</c:v>
                </c:pt>
                <c:pt idx="3264">
                  <c:v>0.73402938789750305</c:v>
                </c:pt>
                <c:pt idx="3265">
                  <c:v>0.66881530502162523</c:v>
                </c:pt>
                <c:pt idx="3266">
                  <c:v>0.655859616283751</c:v>
                </c:pt>
                <c:pt idx="3267">
                  <c:v>0.66409031272240449</c:v>
                </c:pt>
                <c:pt idx="3268">
                  <c:v>0.68529486394510963</c:v>
                </c:pt>
                <c:pt idx="3269">
                  <c:v>0.70947803437907131</c:v>
                </c:pt>
                <c:pt idx="3270">
                  <c:v>0.73002143853554169</c:v>
                </c:pt>
                <c:pt idx="3271">
                  <c:v>0.73719857494757135</c:v>
                </c:pt>
                <c:pt idx="3272">
                  <c:v>0.73390978801645235</c:v>
                </c:pt>
                <c:pt idx="3273">
                  <c:v>0.72535709492406852</c:v>
                </c:pt>
                <c:pt idx="3274">
                  <c:v>0.71728353949576928</c:v>
                </c:pt>
                <c:pt idx="3275">
                  <c:v>0.72566536185974539</c:v>
                </c:pt>
                <c:pt idx="3276">
                  <c:v>0.98408288665960153</c:v>
                </c:pt>
                <c:pt idx="3277">
                  <c:v>0.7804887189434655</c:v>
                </c:pt>
                <c:pt idx="3278">
                  <c:v>0.72931520805999162</c:v>
                </c:pt>
                <c:pt idx="3279">
                  <c:v>0.72374463051842886</c:v>
                </c:pt>
                <c:pt idx="3280">
                  <c:v>0.74092781547384412</c:v>
                </c:pt>
                <c:pt idx="3281">
                  <c:v>0.76347044613494064</c:v>
                </c:pt>
                <c:pt idx="3282">
                  <c:v>0.77592542280303889</c:v>
                </c:pt>
                <c:pt idx="3283">
                  <c:v>0.77560822222783077</c:v>
                </c:pt>
                <c:pt idx="3284">
                  <c:v>0.79423745426702197</c:v>
                </c:pt>
                <c:pt idx="3285">
                  <c:v>0.95677977723705865</c:v>
                </c:pt>
                <c:pt idx="3286">
                  <c:v>0.80443349271331177</c:v>
                </c:pt>
                <c:pt idx="3287">
                  <c:v>0.77115646161307538</c:v>
                </c:pt>
                <c:pt idx="3288">
                  <c:v>0.77452264385814062</c:v>
                </c:pt>
                <c:pt idx="3289">
                  <c:v>0.7928805606144258</c:v>
                </c:pt>
                <c:pt idx="3290">
                  <c:v>0.8195686134739486</c:v>
                </c:pt>
                <c:pt idx="3291">
                  <c:v>0.8295242007478475</c:v>
                </c:pt>
                <c:pt idx="3292">
                  <c:v>0.87381215057165107</c:v>
                </c:pt>
                <c:pt idx="3293">
                  <c:v>0.93369993286617115</c:v>
                </c:pt>
                <c:pt idx="3294">
                  <c:v>0.74968325603493036</c:v>
                </c:pt>
                <c:pt idx="3295">
                  <c:v>0.75031853053695619</c:v>
                </c:pt>
                <c:pt idx="3296">
                  <c:v>0.68171984686299891</c:v>
                </c:pt>
                <c:pt idx="3297">
                  <c:v>0.67092688059948269</c:v>
                </c:pt>
                <c:pt idx="3298">
                  <c:v>0.67916055135611264</c:v>
                </c:pt>
                <c:pt idx="3299">
                  <c:v>0.69379343734040655</c:v>
                </c:pt>
                <c:pt idx="3300">
                  <c:v>0.70583974472807565</c:v>
                </c:pt>
                <c:pt idx="3301">
                  <c:v>0.70824864467590964</c:v>
                </c:pt>
                <c:pt idx="3302">
                  <c:v>0.6953665920085087</c:v>
                </c:pt>
                <c:pt idx="3303">
                  <c:v>0.70244704581352613</c:v>
                </c:pt>
                <c:pt idx="3304">
                  <c:v>0.72015698137593309</c:v>
                </c:pt>
                <c:pt idx="3305">
                  <c:v>0.7377746489207726</c:v>
                </c:pt>
                <c:pt idx="3306">
                  <c:v>0.75650524787944762</c:v>
                </c:pt>
                <c:pt idx="3307">
                  <c:v>0.77939253975276357</c:v>
                </c:pt>
                <c:pt idx="3308">
                  <c:v>0.77545749444716561</c:v>
                </c:pt>
                <c:pt idx="3309">
                  <c:v>0.77029968087440859</c:v>
                </c:pt>
                <c:pt idx="3310">
                  <c:v>0.76231089946986463</c:v>
                </c:pt>
                <c:pt idx="3311">
                  <c:v>0.78327948344346165</c:v>
                </c:pt>
                <c:pt idx="3312">
                  <c:v>0.82763662306044661</c:v>
                </c:pt>
                <c:pt idx="3313">
                  <c:v>0.79552489369463764</c:v>
                </c:pt>
                <c:pt idx="3314">
                  <c:v>0.73939490601553681</c:v>
                </c:pt>
                <c:pt idx="3315">
                  <c:v>0.73504858216469804</c:v>
                </c:pt>
                <c:pt idx="3316">
                  <c:v>0.77166423270562012</c:v>
                </c:pt>
                <c:pt idx="3317">
                  <c:v>0.68226217090030306</c:v>
                </c:pt>
                <c:pt idx="3318">
                  <c:v>0.66852801083831348</c:v>
                </c:pt>
                <c:pt idx="3319">
                  <c:v>0.66497021199207684</c:v>
                </c:pt>
                <c:pt idx="3320">
                  <c:v>0.67442093217465304</c:v>
                </c:pt>
                <c:pt idx="3321">
                  <c:v>0.69463884703401668</c:v>
                </c:pt>
                <c:pt idx="3322">
                  <c:v>0.82606885311277933</c:v>
                </c:pt>
                <c:pt idx="3323">
                  <c:v>0.70533149732024703</c:v>
                </c:pt>
                <c:pt idx="3324">
                  <c:v>1.5306741613520141</c:v>
                </c:pt>
                <c:pt idx="3325">
                  <c:v>0.816751336745419</c:v>
                </c:pt>
                <c:pt idx="3326">
                  <c:v>0.78724084321769605</c:v>
                </c:pt>
                <c:pt idx="3327">
                  <c:v>0.78923685719612879</c:v>
                </c:pt>
                <c:pt idx="3328">
                  <c:v>0.79798499772878062</c:v>
                </c:pt>
                <c:pt idx="3329">
                  <c:v>0.80899215702246952</c:v>
                </c:pt>
                <c:pt idx="3330">
                  <c:v>0.83621085656177385</c:v>
                </c:pt>
                <c:pt idx="3331">
                  <c:v>0.91423913658260392</c:v>
                </c:pt>
                <c:pt idx="3332">
                  <c:v>0.83507030501018664</c:v>
                </c:pt>
                <c:pt idx="3333">
                  <c:v>0.81437813421964367</c:v>
                </c:pt>
                <c:pt idx="3334">
                  <c:v>0.80869882068900056</c:v>
                </c:pt>
                <c:pt idx="3335">
                  <c:v>0.79947701970173757</c:v>
                </c:pt>
                <c:pt idx="3336">
                  <c:v>0.82947644244334184</c:v>
                </c:pt>
                <c:pt idx="3337">
                  <c:v>0.79823324591968059</c:v>
                </c:pt>
                <c:pt idx="3338">
                  <c:v>0.7888153533793506</c:v>
                </c:pt>
                <c:pt idx="3339">
                  <c:v>1.0180254411315071</c:v>
                </c:pt>
                <c:pt idx="3340">
                  <c:v>0.80381758806028858</c:v>
                </c:pt>
                <c:pt idx="3341">
                  <c:v>0.78184581299316103</c:v>
                </c:pt>
                <c:pt idx="3342">
                  <c:v>0.77531978133740909</c:v>
                </c:pt>
                <c:pt idx="3343">
                  <c:v>0.79070577552507149</c:v>
                </c:pt>
                <c:pt idx="3344">
                  <c:v>0.79461508009452764</c:v>
                </c:pt>
                <c:pt idx="3345">
                  <c:v>0.82053991261150183</c:v>
                </c:pt>
                <c:pt idx="3346">
                  <c:v>0.85694716475392918</c:v>
                </c:pt>
                <c:pt idx="3347">
                  <c:v>0.86291283367411098</c:v>
                </c:pt>
                <c:pt idx="3348">
                  <c:v>0.91985144209133562</c:v>
                </c:pt>
                <c:pt idx="3349">
                  <c:v>0.85312449633662879</c:v>
                </c:pt>
                <c:pt idx="3350">
                  <c:v>0.81362297089258684</c:v>
                </c:pt>
                <c:pt idx="3351">
                  <c:v>0.7827799067299086</c:v>
                </c:pt>
                <c:pt idx="3352">
                  <c:v>0.7541910307315276</c:v>
                </c:pt>
                <c:pt idx="3353">
                  <c:v>0.73305058583467386</c:v>
                </c:pt>
                <c:pt idx="3354">
                  <c:v>0.71950052959524846</c:v>
                </c:pt>
                <c:pt idx="3355">
                  <c:v>0.71964674639835835</c:v>
                </c:pt>
                <c:pt idx="3356">
                  <c:v>0.71338093747157172</c:v>
                </c:pt>
                <c:pt idx="3357">
                  <c:v>0.70673486462867485</c:v>
                </c:pt>
                <c:pt idx="3358">
                  <c:v>0.69409541291967813</c:v>
                </c:pt>
                <c:pt idx="3359">
                  <c:v>0.69871329307579044</c:v>
                </c:pt>
                <c:pt idx="3360">
                  <c:v>0.67670532611171286</c:v>
                </c:pt>
                <c:pt idx="3361">
                  <c:v>0.66993106122734969</c:v>
                </c:pt>
                <c:pt idx="3362">
                  <c:v>0.65728259087912022</c:v>
                </c:pt>
                <c:pt idx="3363">
                  <c:v>0.64705953371879255</c:v>
                </c:pt>
                <c:pt idx="3364">
                  <c:v>0.64482697598193917</c:v>
                </c:pt>
                <c:pt idx="3365">
                  <c:v>0.68512536571104143</c:v>
                </c:pt>
                <c:pt idx="3366">
                  <c:v>0.67031152147154061</c:v>
                </c:pt>
                <c:pt idx="3367">
                  <c:v>0.68393101999380368</c:v>
                </c:pt>
                <c:pt idx="3368">
                  <c:v>0.61427617232802045</c:v>
                </c:pt>
                <c:pt idx="3369">
                  <c:v>0.59925723711302215</c:v>
                </c:pt>
                <c:pt idx="3370">
                  <c:v>0.60024517566499402</c:v>
                </c:pt>
                <c:pt idx="3371">
                  <c:v>0.61308181968875475</c:v>
                </c:pt>
                <c:pt idx="3372">
                  <c:v>0.60990396152042925</c:v>
                </c:pt>
                <c:pt idx="3373">
                  <c:v>0.61297176570636758</c:v>
                </c:pt>
                <c:pt idx="3374">
                  <c:v>0.61801701818374255</c:v>
                </c:pt>
                <c:pt idx="3375">
                  <c:v>0.61360943461918005</c:v>
                </c:pt>
                <c:pt idx="3376">
                  <c:v>0.60426251651614693</c:v>
                </c:pt>
                <c:pt idx="3377">
                  <c:v>0.59276836700780056</c:v>
                </c:pt>
                <c:pt idx="3378">
                  <c:v>0.586812065076733</c:v>
                </c:pt>
                <c:pt idx="3379">
                  <c:v>0.58009152329283176</c:v>
                </c:pt>
                <c:pt idx="3380">
                  <c:v>0.57170333828090902</c:v>
                </c:pt>
                <c:pt idx="3381">
                  <c:v>0.56899349013680056</c:v>
                </c:pt>
                <c:pt idx="3382">
                  <c:v>0.71075201610404226</c:v>
                </c:pt>
                <c:pt idx="3383">
                  <c:v>0.60683967090039925</c:v>
                </c:pt>
                <c:pt idx="3384">
                  <c:v>0.54642498132655759</c:v>
                </c:pt>
                <c:pt idx="3385">
                  <c:v>0.52890398728504551</c:v>
                </c:pt>
                <c:pt idx="3386">
                  <c:v>0.52835932465562596</c:v>
                </c:pt>
                <c:pt idx="3387">
                  <c:v>0.54174554187771107</c:v>
                </c:pt>
                <c:pt idx="3388">
                  <c:v>0.56685266770943676</c:v>
                </c:pt>
                <c:pt idx="3389">
                  <c:v>0.56018338604606488</c:v>
                </c:pt>
                <c:pt idx="3390">
                  <c:v>0.55267972419504685</c:v>
                </c:pt>
                <c:pt idx="3391">
                  <c:v>0.54723359246221159</c:v>
                </c:pt>
                <c:pt idx="3392">
                  <c:v>0.54591893318691254</c:v>
                </c:pt>
                <c:pt idx="3393">
                  <c:v>0.55317594222386612</c:v>
                </c:pt>
                <c:pt idx="3394">
                  <c:v>0.54598827867814759</c:v>
                </c:pt>
                <c:pt idx="3395">
                  <c:v>0.53826185952033334</c:v>
                </c:pt>
                <c:pt idx="3396">
                  <c:v>0.85328777689520452</c:v>
                </c:pt>
                <c:pt idx="3397">
                  <c:v>0.55792005311022763</c:v>
                </c:pt>
                <c:pt idx="3398">
                  <c:v>0.49129101045687973</c:v>
                </c:pt>
                <c:pt idx="3399">
                  <c:v>0.4811989866950514</c:v>
                </c:pt>
                <c:pt idx="3400">
                  <c:v>0.49600582492672785</c:v>
                </c:pt>
                <c:pt idx="3401">
                  <c:v>0.51993613689947593</c:v>
                </c:pt>
                <c:pt idx="3402">
                  <c:v>0.54032270473220578</c:v>
                </c:pt>
                <c:pt idx="3403">
                  <c:v>0.56732572198179332</c:v>
                </c:pt>
                <c:pt idx="3404">
                  <c:v>0.63347979130527265</c:v>
                </c:pt>
                <c:pt idx="3405">
                  <c:v>0.64214227579933869</c:v>
                </c:pt>
                <c:pt idx="3406">
                  <c:v>0.66260423774973376</c:v>
                </c:pt>
                <c:pt idx="3407">
                  <c:v>0.73387456938822282</c:v>
                </c:pt>
                <c:pt idx="3408">
                  <c:v>0.74857012081607621</c:v>
                </c:pt>
                <c:pt idx="3409">
                  <c:v>0.72532700045070664</c:v>
                </c:pt>
                <c:pt idx="3410">
                  <c:v>0.74123847695619294</c:v>
                </c:pt>
                <c:pt idx="3411">
                  <c:v>0.78744286794533236</c:v>
                </c:pt>
                <c:pt idx="3412">
                  <c:v>0.81762693992486291</c:v>
                </c:pt>
                <c:pt idx="3413">
                  <c:v>0.79336656837319652</c:v>
                </c:pt>
                <c:pt idx="3414">
                  <c:v>0.77439005026589114</c:v>
                </c:pt>
                <c:pt idx="3415">
                  <c:v>0.76620044229485873</c:v>
                </c:pt>
                <c:pt idx="3416">
                  <c:v>0.76964155450785843</c:v>
                </c:pt>
                <c:pt idx="3417">
                  <c:v>0.71797896005517658</c:v>
                </c:pt>
                <c:pt idx="3418">
                  <c:v>0.70451957079035077</c:v>
                </c:pt>
                <c:pt idx="3419">
                  <c:v>0.69827176200133578</c:v>
                </c:pt>
                <c:pt idx="3420">
                  <c:v>0.70476052293733948</c:v>
                </c:pt>
                <c:pt idx="3421">
                  <c:v>0.68952318346748509</c:v>
                </c:pt>
                <c:pt idx="3422">
                  <c:v>0.6769665869981667</c:v>
                </c:pt>
                <c:pt idx="3423">
                  <c:v>0.67526895337630755</c:v>
                </c:pt>
                <c:pt idx="3424">
                  <c:v>0.66632788444301783</c:v>
                </c:pt>
                <c:pt idx="3425">
                  <c:v>0.65547744000577468</c:v>
                </c:pt>
                <c:pt idx="3426">
                  <c:v>0.64006496828365855</c:v>
                </c:pt>
                <c:pt idx="3427">
                  <c:v>0.63499882466496504</c:v>
                </c:pt>
                <c:pt idx="3428">
                  <c:v>0.61843158228111761</c:v>
                </c:pt>
                <c:pt idx="3429">
                  <c:v>0.58961435009255758</c:v>
                </c:pt>
                <c:pt idx="3430">
                  <c:v>0.57237571781014163</c:v>
                </c:pt>
                <c:pt idx="3431">
                  <c:v>0.5612416071336187</c:v>
                </c:pt>
                <c:pt idx="3432">
                  <c:v>0.5499011414442796</c:v>
                </c:pt>
                <c:pt idx="3433">
                  <c:v>0.54007738404321037</c:v>
                </c:pt>
                <c:pt idx="3434">
                  <c:v>0.52860026020364093</c:v>
                </c:pt>
                <c:pt idx="3435">
                  <c:v>0.51871428072797765</c:v>
                </c:pt>
                <c:pt idx="3436">
                  <c:v>0.5070954593373509</c:v>
                </c:pt>
                <c:pt idx="3437">
                  <c:v>0.49741927427254279</c:v>
                </c:pt>
                <c:pt idx="3438">
                  <c:v>0.48598028760981826</c:v>
                </c:pt>
                <c:pt idx="3439">
                  <c:v>0.48575030523443585</c:v>
                </c:pt>
                <c:pt idx="3440">
                  <c:v>0.50398519699563349</c:v>
                </c:pt>
                <c:pt idx="3441">
                  <c:v>0.52293531989801989</c:v>
                </c:pt>
                <c:pt idx="3442">
                  <c:v>0.51480987139421264</c:v>
                </c:pt>
                <c:pt idx="3443">
                  <c:v>0.51702731809773417</c:v>
                </c:pt>
                <c:pt idx="3444">
                  <c:v>0.51131930012205817</c:v>
                </c:pt>
                <c:pt idx="3445">
                  <c:v>0.50101784092691015</c:v>
                </c:pt>
                <c:pt idx="3446">
                  <c:v>0.49257024424247692</c:v>
                </c:pt>
                <c:pt idx="3447">
                  <c:v>0.48335845219278045</c:v>
                </c:pt>
                <c:pt idx="3448">
                  <c:v>0.47564213061547983</c:v>
                </c:pt>
                <c:pt idx="3449">
                  <c:v>0.46787528342650758</c:v>
                </c:pt>
                <c:pt idx="3450">
                  <c:v>0.46110470684380628</c:v>
                </c:pt>
                <c:pt idx="3451">
                  <c:v>0.4532518983481556</c:v>
                </c:pt>
                <c:pt idx="3452">
                  <c:v>0.44730666700514216</c:v>
                </c:pt>
                <c:pt idx="3453">
                  <c:v>0.44054560594026931</c:v>
                </c:pt>
                <c:pt idx="3454">
                  <c:v>0.43512954162199508</c:v>
                </c:pt>
                <c:pt idx="3455">
                  <c:v>0.42842766014771488</c:v>
                </c:pt>
                <c:pt idx="3456">
                  <c:v>0.41585873658173317</c:v>
                </c:pt>
                <c:pt idx="3457">
                  <c:v>0.40714154055293805</c:v>
                </c:pt>
                <c:pt idx="3458">
                  <c:v>0.40576895936702606</c:v>
                </c:pt>
                <c:pt idx="3459">
                  <c:v>0.40303139340349325</c:v>
                </c:pt>
                <c:pt idx="3460">
                  <c:v>0.40087104052937789</c:v>
                </c:pt>
                <c:pt idx="3461">
                  <c:v>0.39986890857645629</c:v>
                </c:pt>
                <c:pt idx="3462">
                  <c:v>0.39893927976952837</c:v>
                </c:pt>
                <c:pt idx="3463">
                  <c:v>0.39806431939021786</c:v>
                </c:pt>
                <c:pt idx="3464">
                  <c:v>0.39717130492781094</c:v>
                </c:pt>
                <c:pt idx="3465">
                  <c:v>0.39575194598435226</c:v>
                </c:pt>
                <c:pt idx="3466">
                  <c:v>0.39465455847037878</c:v>
                </c:pt>
                <c:pt idx="3467">
                  <c:v>0.39357822369299167</c:v>
                </c:pt>
                <c:pt idx="3468">
                  <c:v>0.39233642737960917</c:v>
                </c:pt>
                <c:pt idx="3469">
                  <c:v>0.39074293751064726</c:v>
                </c:pt>
                <c:pt idx="3470">
                  <c:v>0.38923348267141605</c:v>
                </c:pt>
                <c:pt idx="3471">
                  <c:v>0.38805528162804648</c:v>
                </c:pt>
                <c:pt idx="3472">
                  <c:v>0.38680269442331444</c:v>
                </c:pt>
                <c:pt idx="3473">
                  <c:v>0.38443019852024246</c:v>
                </c:pt>
                <c:pt idx="3474">
                  <c:v>0.38301849238810953</c:v>
                </c:pt>
                <c:pt idx="3475">
                  <c:v>0.38100400394833023</c:v>
                </c:pt>
                <c:pt idx="3476">
                  <c:v>0.37853133570574632</c:v>
                </c:pt>
                <c:pt idx="3477">
                  <c:v>0.37659840403047162</c:v>
                </c:pt>
                <c:pt idx="3478">
                  <c:v>0.37499005706497496</c:v>
                </c:pt>
                <c:pt idx="3479">
                  <c:v>0.3733535914137559</c:v>
                </c:pt>
                <c:pt idx="3480">
                  <c:v>0.37125013873440232</c:v>
                </c:pt>
                <c:pt idx="3481">
                  <c:v>0.36911227966909466</c:v>
                </c:pt>
                <c:pt idx="3482">
                  <c:v>0.36686053994759688</c:v>
                </c:pt>
                <c:pt idx="3483">
                  <c:v>0.36453673708907192</c:v>
                </c:pt>
                <c:pt idx="3484">
                  <c:v>0.36211033783028584</c:v>
                </c:pt>
                <c:pt idx="3485">
                  <c:v>0.3600613070535113</c:v>
                </c:pt>
                <c:pt idx="3486">
                  <c:v>0.35788845051172202</c:v>
                </c:pt>
                <c:pt idx="3487">
                  <c:v>0.35549825667730633</c:v>
                </c:pt>
                <c:pt idx="3488">
                  <c:v>0.35245738190096537</c:v>
                </c:pt>
                <c:pt idx="3489">
                  <c:v>0.3504278690518477</c:v>
                </c:pt>
                <c:pt idx="3490">
                  <c:v>0.34779672677138979</c:v>
                </c:pt>
                <c:pt idx="3491">
                  <c:v>0.34561715990831116</c:v>
                </c:pt>
                <c:pt idx="3492">
                  <c:v>0.34327592844534727</c:v>
                </c:pt>
                <c:pt idx="3493">
                  <c:v>0.34090914053279875</c:v>
                </c:pt>
                <c:pt idx="3494">
                  <c:v>0.33834696258500346</c:v>
                </c:pt>
                <c:pt idx="3495">
                  <c:v>0.33565493401892998</c:v>
                </c:pt>
                <c:pt idx="3496">
                  <c:v>0.33316199687592768</c:v>
                </c:pt>
                <c:pt idx="3497">
                  <c:v>0.33076149412284261</c:v>
                </c:pt>
                <c:pt idx="3498">
                  <c:v>0.32793609794134437</c:v>
                </c:pt>
                <c:pt idx="3499">
                  <c:v>0.3256890501885823</c:v>
                </c:pt>
                <c:pt idx="3500">
                  <c:v>0.32363350131857188</c:v>
                </c:pt>
                <c:pt idx="3501">
                  <c:v>0.32084032974082677</c:v>
                </c:pt>
                <c:pt idx="3502">
                  <c:v>0.31836096410313203</c:v>
                </c:pt>
                <c:pt idx="3503">
                  <c:v>0.31531925196959942</c:v>
                </c:pt>
                <c:pt idx="3504">
                  <c:v>0.31288028823710601</c:v>
                </c:pt>
                <c:pt idx="3505">
                  <c:v>0.30997639051701636</c:v>
                </c:pt>
                <c:pt idx="3506">
                  <c:v>0.30812700090538681</c:v>
                </c:pt>
                <c:pt idx="3507">
                  <c:v>0.30564742771505832</c:v>
                </c:pt>
                <c:pt idx="3508">
                  <c:v>0.3026805415240939</c:v>
                </c:pt>
                <c:pt idx="3509">
                  <c:v>0.30045542561006389</c:v>
                </c:pt>
                <c:pt idx="3510">
                  <c:v>0.29750193820752718</c:v>
                </c:pt>
                <c:pt idx="3511">
                  <c:v>0.29546074196448968</c:v>
                </c:pt>
                <c:pt idx="3512">
                  <c:v>0.29248320395252747</c:v>
                </c:pt>
                <c:pt idx="3513">
                  <c:v>0.28941668713696855</c:v>
                </c:pt>
                <c:pt idx="3514">
                  <c:v>0.28715325742045994</c:v>
                </c:pt>
                <c:pt idx="3515">
                  <c:v>0.28452436626132888</c:v>
                </c:pt>
                <c:pt idx="3516">
                  <c:v>0.28256657454907685</c:v>
                </c:pt>
                <c:pt idx="3517">
                  <c:v>0.2796567472889559</c:v>
                </c:pt>
                <c:pt idx="3518">
                  <c:v>0.27719896680524192</c:v>
                </c:pt>
                <c:pt idx="3519">
                  <c:v>0.27447343805503777</c:v>
                </c:pt>
                <c:pt idx="3520">
                  <c:v>0.2719028689237995</c:v>
                </c:pt>
                <c:pt idx="3521">
                  <c:v>0.26983189660777102</c:v>
                </c:pt>
                <c:pt idx="3522">
                  <c:v>0.26686209728796551</c:v>
                </c:pt>
                <c:pt idx="3523">
                  <c:v>0.26433862007531028</c:v>
                </c:pt>
                <c:pt idx="3524">
                  <c:v>0.26234842935405844</c:v>
                </c:pt>
                <c:pt idx="3525">
                  <c:v>0.25932184116712531</c:v>
                </c:pt>
                <c:pt idx="3526">
                  <c:v>0.25785278621724483</c:v>
                </c:pt>
                <c:pt idx="3527">
                  <c:v>0.25414457619029834</c:v>
                </c:pt>
                <c:pt idx="3528">
                  <c:v>0.252336173098266</c:v>
                </c:pt>
                <c:pt idx="3529">
                  <c:v>0.24956354474302594</c:v>
                </c:pt>
                <c:pt idx="3530">
                  <c:v>0.24770791237808754</c:v>
                </c:pt>
                <c:pt idx="3531">
                  <c:v>0.24525577217348984</c:v>
                </c:pt>
                <c:pt idx="3532">
                  <c:v>0.24341255528714548</c:v>
                </c:pt>
                <c:pt idx="3533">
                  <c:v>0.23980587492046471</c:v>
                </c:pt>
                <c:pt idx="3534">
                  <c:v>0.23821099783262006</c:v>
                </c:pt>
                <c:pt idx="3535">
                  <c:v>0.23564214517292786</c:v>
                </c:pt>
                <c:pt idx="3536">
                  <c:v>0.23346793435942706</c:v>
                </c:pt>
                <c:pt idx="3537">
                  <c:v>0.23129515113768276</c:v>
                </c:pt>
                <c:pt idx="3538">
                  <c:v>0.2289057237208707</c:v>
                </c:pt>
                <c:pt idx="3539">
                  <c:v>0.22683790899303777</c:v>
                </c:pt>
                <c:pt idx="3540">
                  <c:v>0.22495027028007972</c:v>
                </c:pt>
                <c:pt idx="3541">
                  <c:v>0.22238231163395386</c:v>
                </c:pt>
                <c:pt idx="3542">
                  <c:v>0.22043819509324841</c:v>
                </c:pt>
                <c:pt idx="3543">
                  <c:v>0.21771280443260879</c:v>
                </c:pt>
                <c:pt idx="3544">
                  <c:v>0.21617380077800882</c:v>
                </c:pt>
                <c:pt idx="3545">
                  <c:v>0.21359095147176593</c:v>
                </c:pt>
                <c:pt idx="3546">
                  <c:v>0.21101067065576148</c:v>
                </c:pt>
                <c:pt idx="3547">
                  <c:v>0.20971428213628879</c:v>
                </c:pt>
                <c:pt idx="3548">
                  <c:v>0.20672263249653591</c:v>
                </c:pt>
                <c:pt idx="3549">
                  <c:v>0.20531666518597141</c:v>
                </c:pt>
                <c:pt idx="3550">
                  <c:v>0.20362515905642267</c:v>
                </c:pt>
                <c:pt idx="3551">
                  <c:v>0.20073261737305828</c:v>
                </c:pt>
                <c:pt idx="3552">
                  <c:v>0.19931828354125869</c:v>
                </c:pt>
                <c:pt idx="3553">
                  <c:v>0.19709287532239989</c:v>
                </c:pt>
                <c:pt idx="3554">
                  <c:v>0.1950820232903821</c:v>
                </c:pt>
                <c:pt idx="3555">
                  <c:v>0.19296154102767571</c:v>
                </c:pt>
                <c:pt idx="3556">
                  <c:v>0.19232711760056737</c:v>
                </c:pt>
                <c:pt idx="3557">
                  <c:v>0.1913322627267989</c:v>
                </c:pt>
                <c:pt idx="3558">
                  <c:v>0.18872081645252309</c:v>
                </c:pt>
                <c:pt idx="3559">
                  <c:v>0.18599987937527224</c:v>
                </c:pt>
                <c:pt idx="3560">
                  <c:v>0.219852205234563</c:v>
                </c:pt>
                <c:pt idx="3561">
                  <c:v>0.21735423659360864</c:v>
                </c:pt>
                <c:pt idx="3562">
                  <c:v>0.21613389065091709</c:v>
                </c:pt>
                <c:pt idx="3563">
                  <c:v>0.21414407798856419</c:v>
                </c:pt>
                <c:pt idx="3564">
                  <c:v>0.21174951184606403</c:v>
                </c:pt>
                <c:pt idx="3565">
                  <c:v>0.21047771541651378</c:v>
                </c:pt>
                <c:pt idx="3566">
                  <c:v>0.2764974029260609</c:v>
                </c:pt>
                <c:pt idx="3567">
                  <c:v>0.27380487363819328</c:v>
                </c:pt>
                <c:pt idx="3568">
                  <c:v>0.27103915554142027</c:v>
                </c:pt>
                <c:pt idx="3569">
                  <c:v>0.26658883764879548</c:v>
                </c:pt>
                <c:pt idx="3570">
                  <c:v>0.66000211355623384</c:v>
                </c:pt>
                <c:pt idx="3571">
                  <c:v>1.6181187384025406</c:v>
                </c:pt>
                <c:pt idx="3572">
                  <c:v>1.0342294135877816</c:v>
                </c:pt>
                <c:pt idx="3573">
                  <c:v>0.93469617876923516</c:v>
                </c:pt>
                <c:pt idx="3574">
                  <c:v>0.89571548555853264</c:v>
                </c:pt>
                <c:pt idx="3575">
                  <c:v>0.87600785009000981</c:v>
                </c:pt>
                <c:pt idx="3576">
                  <c:v>0.86202009975232952</c:v>
                </c:pt>
                <c:pt idx="3577">
                  <c:v>0.8416812657750492</c:v>
                </c:pt>
                <c:pt idx="3578">
                  <c:v>0.81649006111212052</c:v>
                </c:pt>
                <c:pt idx="3579">
                  <c:v>0.78546936062637218</c:v>
                </c:pt>
                <c:pt idx="3580">
                  <c:v>0.79124838086629656</c:v>
                </c:pt>
                <c:pt idx="3581">
                  <c:v>0.78724886987386566</c:v>
                </c:pt>
                <c:pt idx="3582">
                  <c:v>0.78953783672321898</c:v>
                </c:pt>
                <c:pt idx="3583">
                  <c:v>0.78782542571884762</c:v>
                </c:pt>
                <c:pt idx="3584">
                  <c:v>0.78777280675341665</c:v>
                </c:pt>
                <c:pt idx="3585">
                  <c:v>1.5497886308030475</c:v>
                </c:pt>
                <c:pt idx="3586">
                  <c:v>1.2023371299831047</c:v>
                </c:pt>
                <c:pt idx="3587">
                  <c:v>1.1159646665272518</c:v>
                </c:pt>
                <c:pt idx="3588">
                  <c:v>1.0656528760987638</c:v>
                </c:pt>
                <c:pt idx="3589">
                  <c:v>1.3144911157552255</c:v>
                </c:pt>
                <c:pt idx="3590">
                  <c:v>1.107692632420147</c:v>
                </c:pt>
                <c:pt idx="3591">
                  <c:v>1.0677921524098868</c:v>
                </c:pt>
                <c:pt idx="3592">
                  <c:v>1.0646535495584581</c:v>
                </c:pt>
                <c:pt idx="3593">
                  <c:v>1.0554917058180238</c:v>
                </c:pt>
                <c:pt idx="3594">
                  <c:v>1.0500891030425261</c:v>
                </c:pt>
                <c:pt idx="3595">
                  <c:v>1.046191465962808</c:v>
                </c:pt>
                <c:pt idx="3596">
                  <c:v>1.0407529753866798</c:v>
                </c:pt>
                <c:pt idx="3597">
                  <c:v>1.0279541712645952</c:v>
                </c:pt>
                <c:pt idx="3598">
                  <c:v>1.0169418040368001</c:v>
                </c:pt>
                <c:pt idx="3599">
                  <c:v>1.0053152452421437</c:v>
                </c:pt>
                <c:pt idx="3600">
                  <c:v>0.99697548784098466</c:v>
                </c:pt>
                <c:pt idx="3601">
                  <c:v>1.1303039996831645</c:v>
                </c:pt>
                <c:pt idx="3602">
                  <c:v>1.1778570993756823</c:v>
                </c:pt>
                <c:pt idx="3603">
                  <c:v>1.0445295414112581</c:v>
                </c:pt>
                <c:pt idx="3604">
                  <c:v>0.9649406213981071</c:v>
                </c:pt>
                <c:pt idx="3605">
                  <c:v>0.94594459239606665</c:v>
                </c:pt>
                <c:pt idx="3606">
                  <c:v>0.94600687192265565</c:v>
                </c:pt>
                <c:pt idx="3607">
                  <c:v>0.95772830510078466</c:v>
                </c:pt>
                <c:pt idx="3608">
                  <c:v>0.97203303143162834</c:v>
                </c:pt>
                <c:pt idx="3609">
                  <c:v>0.97371709771175952</c:v>
                </c:pt>
                <c:pt idx="3610">
                  <c:v>0.96608450749028063</c:v>
                </c:pt>
                <c:pt idx="3611">
                  <c:v>0.95920438095643157</c:v>
                </c:pt>
                <c:pt idx="3612">
                  <c:v>0.97043112866487313</c:v>
                </c:pt>
                <c:pt idx="3613">
                  <c:v>1.1232677037751559</c:v>
                </c:pt>
                <c:pt idx="3614">
                  <c:v>1.0514068571696515</c:v>
                </c:pt>
                <c:pt idx="3615">
                  <c:v>1.0292042988926109</c:v>
                </c:pt>
                <c:pt idx="3616">
                  <c:v>1.0153347841160458</c:v>
                </c:pt>
                <c:pt idx="3617">
                  <c:v>1.004823668695193</c:v>
                </c:pt>
                <c:pt idx="3618">
                  <c:v>0.99551770101007342</c:v>
                </c:pt>
                <c:pt idx="3619">
                  <c:v>0.98755148805596416</c:v>
                </c:pt>
                <c:pt idx="3620">
                  <c:v>1.1682639221110322</c:v>
                </c:pt>
                <c:pt idx="3621">
                  <c:v>1.0654952114660798</c:v>
                </c:pt>
                <c:pt idx="3622">
                  <c:v>1.0418989863658299</c:v>
                </c:pt>
                <c:pt idx="3623">
                  <c:v>1.0242812062249074</c:v>
                </c:pt>
                <c:pt idx="3624">
                  <c:v>1.0126102777372998</c:v>
                </c:pt>
                <c:pt idx="3625">
                  <c:v>1.0010992969831929</c:v>
                </c:pt>
                <c:pt idx="3626">
                  <c:v>0.99269005226644302</c:v>
                </c:pt>
                <c:pt idx="3627">
                  <c:v>0.98582733167289904</c:v>
                </c:pt>
                <c:pt idx="3628">
                  <c:v>1.0213487684430766</c:v>
                </c:pt>
                <c:pt idx="3629">
                  <c:v>1.0049372330485133</c:v>
                </c:pt>
                <c:pt idx="3630">
                  <c:v>0.9951497106872087</c:v>
                </c:pt>
                <c:pt idx="3631">
                  <c:v>0.98639048088082548</c:v>
                </c:pt>
                <c:pt idx="3632">
                  <c:v>0.99877102297511822</c:v>
                </c:pt>
                <c:pt idx="3633">
                  <c:v>1.0646261248353381</c:v>
                </c:pt>
                <c:pt idx="3634">
                  <c:v>1.1389760603317116</c:v>
                </c:pt>
                <c:pt idx="3635">
                  <c:v>1.023306378686889</c:v>
                </c:pt>
                <c:pt idx="3636">
                  <c:v>0.97333964869077882</c:v>
                </c:pt>
                <c:pt idx="3637">
                  <c:v>0.96834922522249522</c:v>
                </c:pt>
                <c:pt idx="3638">
                  <c:v>0.97191133430830512</c:v>
                </c:pt>
                <c:pt idx="3639">
                  <c:v>0.98722076062566244</c:v>
                </c:pt>
                <c:pt idx="3640">
                  <c:v>0.97841881291812416</c:v>
                </c:pt>
                <c:pt idx="3641">
                  <c:v>0.97519594256009268</c:v>
                </c:pt>
                <c:pt idx="3642">
                  <c:v>0.95683206241181062</c:v>
                </c:pt>
                <c:pt idx="3643">
                  <c:v>0.94394040334287577</c:v>
                </c:pt>
                <c:pt idx="3644">
                  <c:v>0.93577931225128208</c:v>
                </c:pt>
                <c:pt idx="3645">
                  <c:v>0.92944929030657153</c:v>
                </c:pt>
                <c:pt idx="3646">
                  <c:v>0.92447104284822434</c:v>
                </c:pt>
                <c:pt idx="3647">
                  <c:v>0.92008881697313871</c:v>
                </c:pt>
                <c:pt idx="3648">
                  <c:v>0.91899454158144511</c:v>
                </c:pt>
                <c:pt idx="3649">
                  <c:v>0.91648489410933009</c:v>
                </c:pt>
                <c:pt idx="3650">
                  <c:v>0.91564162046081599</c:v>
                </c:pt>
                <c:pt idx="3651">
                  <c:v>0.91608722807395859</c:v>
                </c:pt>
                <c:pt idx="3652">
                  <c:v>0.92395853344150636</c:v>
                </c:pt>
                <c:pt idx="3653">
                  <c:v>0.92750796826499748</c:v>
                </c:pt>
                <c:pt idx="3654">
                  <c:v>0.94480533676978673</c:v>
                </c:pt>
                <c:pt idx="3655">
                  <c:v>1.20676311770244</c:v>
                </c:pt>
                <c:pt idx="3656">
                  <c:v>1.1318562043984779</c:v>
                </c:pt>
                <c:pt idx="3657">
                  <c:v>0.98928129653535224</c:v>
                </c:pt>
                <c:pt idx="3658">
                  <c:v>0.91121774728162841</c:v>
                </c:pt>
                <c:pt idx="3659">
                  <c:v>0.91318844018269818</c:v>
                </c:pt>
                <c:pt idx="3660">
                  <c:v>0.91950076783575385</c:v>
                </c:pt>
                <c:pt idx="3661">
                  <c:v>1.0116151573864958</c:v>
                </c:pt>
                <c:pt idx="3662">
                  <c:v>0.92851075498039437</c:v>
                </c:pt>
                <c:pt idx="3663">
                  <c:v>0.91605924971735597</c:v>
                </c:pt>
                <c:pt idx="3664">
                  <c:v>1.0195709003334579</c:v>
                </c:pt>
                <c:pt idx="3665">
                  <c:v>0.9420875162144029</c:v>
                </c:pt>
                <c:pt idx="3666">
                  <c:v>1.0339644860127564</c:v>
                </c:pt>
                <c:pt idx="3667">
                  <c:v>0.89151662411492127</c:v>
                </c:pt>
                <c:pt idx="3668">
                  <c:v>0.88194534945269176</c:v>
                </c:pt>
                <c:pt idx="3669">
                  <c:v>0.89897318096591416</c:v>
                </c:pt>
                <c:pt idx="3670">
                  <c:v>0.9223574067125887</c:v>
                </c:pt>
                <c:pt idx="3671">
                  <c:v>1.1305266149122097</c:v>
                </c:pt>
                <c:pt idx="3672">
                  <c:v>0.90329561614267473</c:v>
                </c:pt>
                <c:pt idx="3673">
                  <c:v>0.86455577579733456</c:v>
                </c:pt>
                <c:pt idx="3674">
                  <c:v>0.8578915040363666</c:v>
                </c:pt>
                <c:pt idx="3675">
                  <c:v>0.85498783916605792</c:v>
                </c:pt>
                <c:pt idx="3676">
                  <c:v>0.86225910949541962</c:v>
                </c:pt>
                <c:pt idx="3677">
                  <c:v>0.92956827541144649</c:v>
                </c:pt>
                <c:pt idx="3678">
                  <c:v>0.83694815066400963</c:v>
                </c:pt>
                <c:pt idx="3679">
                  <c:v>0.82779497409845115</c:v>
                </c:pt>
                <c:pt idx="3680">
                  <c:v>0.82555342597419767</c:v>
                </c:pt>
                <c:pt idx="3681">
                  <c:v>0.83239725010452992</c:v>
                </c:pt>
                <c:pt idx="3682">
                  <c:v>0.8413527180530227</c:v>
                </c:pt>
                <c:pt idx="3683">
                  <c:v>0.83408571361710826</c:v>
                </c:pt>
                <c:pt idx="3684">
                  <c:v>0.82841608996877758</c:v>
                </c:pt>
                <c:pt idx="3685">
                  <c:v>0.82710147728286065</c:v>
                </c:pt>
                <c:pt idx="3686">
                  <c:v>0.83611267967977365</c:v>
                </c:pt>
                <c:pt idx="3687">
                  <c:v>0.86037288507506349</c:v>
                </c:pt>
                <c:pt idx="3688">
                  <c:v>0.92162831874920981</c:v>
                </c:pt>
                <c:pt idx="3689">
                  <c:v>0.92475168702816968</c:v>
                </c:pt>
                <c:pt idx="3690">
                  <c:v>0.94098206762139514</c:v>
                </c:pt>
                <c:pt idx="3691">
                  <c:v>0.94743868328436054</c:v>
                </c:pt>
                <c:pt idx="3692">
                  <c:v>1.0062334826455039</c:v>
                </c:pt>
                <c:pt idx="3693">
                  <c:v>0.92330453556658965</c:v>
                </c:pt>
                <c:pt idx="3694">
                  <c:v>0.88642278026503962</c:v>
                </c:pt>
                <c:pt idx="3695">
                  <c:v>0.87447486409009911</c:v>
                </c:pt>
                <c:pt idx="3696">
                  <c:v>0.87830335058672715</c:v>
                </c:pt>
                <c:pt idx="3697">
                  <c:v>0.89020390808922456</c:v>
                </c:pt>
                <c:pt idx="3698">
                  <c:v>0.88711458697986156</c:v>
                </c:pt>
                <c:pt idx="3699">
                  <c:v>0.88640076315215044</c:v>
                </c:pt>
                <c:pt idx="3700">
                  <c:v>0.88109660068847584</c:v>
                </c:pt>
                <c:pt idx="3701">
                  <c:v>0.86746536114127148</c:v>
                </c:pt>
                <c:pt idx="3702">
                  <c:v>0.86099201007143888</c:v>
                </c:pt>
                <c:pt idx="3703">
                  <c:v>0.8684653749037009</c:v>
                </c:pt>
                <c:pt idx="3704">
                  <c:v>0.86218803974350644</c:v>
                </c:pt>
                <c:pt idx="3705">
                  <c:v>0.85749176180023856</c:v>
                </c:pt>
                <c:pt idx="3706">
                  <c:v>1.0252598128008836</c:v>
                </c:pt>
                <c:pt idx="3707">
                  <c:v>1.043787610895933</c:v>
                </c:pt>
                <c:pt idx="3708">
                  <c:v>0.86468541508347696</c:v>
                </c:pt>
                <c:pt idx="3709">
                  <c:v>0.82107834008782754</c:v>
                </c:pt>
                <c:pt idx="3710">
                  <c:v>0.80021379463634956</c:v>
                </c:pt>
                <c:pt idx="3711">
                  <c:v>0.80101794355033817</c:v>
                </c:pt>
                <c:pt idx="3712">
                  <c:v>0.79837843682603293</c:v>
                </c:pt>
                <c:pt idx="3713">
                  <c:v>0.80093757903473639</c:v>
                </c:pt>
                <c:pt idx="3714">
                  <c:v>0.8076090465536937</c:v>
                </c:pt>
                <c:pt idx="3715">
                  <c:v>0.80383220827522739</c:v>
                </c:pt>
                <c:pt idx="3716">
                  <c:v>0.79786573795391535</c:v>
                </c:pt>
                <c:pt idx="3717">
                  <c:v>0.83111661655662594</c:v>
                </c:pt>
                <c:pt idx="3718">
                  <c:v>0.86073684710190868</c:v>
                </c:pt>
                <c:pt idx="3719">
                  <c:v>0.94473118139515444</c:v>
                </c:pt>
                <c:pt idx="3720">
                  <c:v>1.0983899609244021</c:v>
                </c:pt>
                <c:pt idx="3721">
                  <c:v>1.3314055367226862</c:v>
                </c:pt>
                <c:pt idx="3722">
                  <c:v>1.0909946894470552</c:v>
                </c:pt>
                <c:pt idx="3723">
                  <c:v>0.93268184730624404</c:v>
                </c:pt>
                <c:pt idx="3724">
                  <c:v>0.87021798361369984</c:v>
                </c:pt>
                <c:pt idx="3725">
                  <c:v>1.0194105783585121</c:v>
                </c:pt>
                <c:pt idx="3726">
                  <c:v>0.81299965189279011</c:v>
                </c:pt>
                <c:pt idx="3727">
                  <c:v>0.81301528359019126</c:v>
                </c:pt>
                <c:pt idx="3728">
                  <c:v>0.77040324337423005</c:v>
                </c:pt>
                <c:pt idx="3729">
                  <c:v>0.74699914695881509</c:v>
                </c:pt>
                <c:pt idx="3730">
                  <c:v>0.73361015206747504</c:v>
                </c:pt>
                <c:pt idx="3731">
                  <c:v>0.7255931389234167</c:v>
                </c:pt>
                <c:pt idx="3732">
                  <c:v>0.71131320681469867</c:v>
                </c:pt>
                <c:pt idx="3733">
                  <c:v>0.70364155607509082</c:v>
                </c:pt>
                <c:pt idx="3734">
                  <c:v>0.69835354722471776</c:v>
                </c:pt>
                <c:pt idx="3735">
                  <c:v>0.68919219826832334</c:v>
                </c:pt>
                <c:pt idx="3736">
                  <c:v>0.68626699090465249</c:v>
                </c:pt>
                <c:pt idx="3737">
                  <c:v>0.68245350493545809</c:v>
                </c:pt>
                <c:pt idx="3738">
                  <c:v>0.67950238847174427</c:v>
                </c:pt>
                <c:pt idx="3739">
                  <c:v>0.66956868345822362</c:v>
                </c:pt>
                <c:pt idx="3740">
                  <c:v>0.65953749787978733</c:v>
                </c:pt>
                <c:pt idx="3741">
                  <c:v>0.64841874705939062</c:v>
                </c:pt>
                <c:pt idx="3742">
                  <c:v>0.6414866791634326</c:v>
                </c:pt>
                <c:pt idx="3743">
                  <c:v>0.64317848682754164</c:v>
                </c:pt>
                <c:pt idx="3744">
                  <c:v>0.64070313183649863</c:v>
                </c:pt>
                <c:pt idx="3745">
                  <c:v>0.63250081404282388</c:v>
                </c:pt>
                <c:pt idx="3746">
                  <c:v>0.62414286288988285</c:v>
                </c:pt>
                <c:pt idx="3747">
                  <c:v>0.61830729783851368</c:v>
                </c:pt>
                <c:pt idx="3748">
                  <c:v>0.62519736155772054</c:v>
                </c:pt>
                <c:pt idx="3749">
                  <c:v>0.62037253226618505</c:v>
                </c:pt>
                <c:pt idx="3750">
                  <c:v>0.61630784163669294</c:v>
                </c:pt>
                <c:pt idx="3751">
                  <c:v>0.61814885113208273</c:v>
                </c:pt>
                <c:pt idx="3752">
                  <c:v>0.62135375307272667</c:v>
                </c:pt>
                <c:pt idx="3753">
                  <c:v>0.6360339016612695</c:v>
                </c:pt>
                <c:pt idx="3754">
                  <c:v>0.63683189998716583</c:v>
                </c:pt>
                <c:pt idx="3755">
                  <c:v>0.63965786365690536</c:v>
                </c:pt>
                <c:pt idx="3756">
                  <c:v>0.64557265350204063</c:v>
                </c:pt>
                <c:pt idx="3757">
                  <c:v>0.63773587143159782</c:v>
                </c:pt>
                <c:pt idx="3758">
                  <c:v>0.63037896831582563</c:v>
                </c:pt>
                <c:pt idx="3759">
                  <c:v>0.63262669508353275</c:v>
                </c:pt>
                <c:pt idx="3760">
                  <c:v>0.62501330432707725</c:v>
                </c:pt>
                <c:pt idx="3761">
                  <c:v>0.6214986104208976</c:v>
                </c:pt>
                <c:pt idx="3762">
                  <c:v>0.61531417060345461</c:v>
                </c:pt>
                <c:pt idx="3763">
                  <c:v>0.61073814601678833</c:v>
                </c:pt>
                <c:pt idx="3764">
                  <c:v>0.60893498560057335</c:v>
                </c:pt>
                <c:pt idx="3765">
                  <c:v>0.61136646588461663</c:v>
                </c:pt>
                <c:pt idx="3766">
                  <c:v>0.6088284040971752</c:v>
                </c:pt>
                <c:pt idx="3767">
                  <c:v>0.70066984659317755</c:v>
                </c:pt>
                <c:pt idx="3768">
                  <c:v>0.73426021569090361</c:v>
                </c:pt>
                <c:pt idx="3769">
                  <c:v>0.72539513643529463</c:v>
                </c:pt>
                <c:pt idx="3770">
                  <c:v>0.71867932328360851</c:v>
                </c:pt>
                <c:pt idx="3771">
                  <c:v>0.75064483410860106</c:v>
                </c:pt>
                <c:pt idx="3772">
                  <c:v>0.79223293234923076</c:v>
                </c:pt>
                <c:pt idx="3773">
                  <c:v>0.75018190982700239</c:v>
                </c:pt>
                <c:pt idx="3774">
                  <c:v>0.72797798005725656</c:v>
                </c:pt>
                <c:pt idx="3775">
                  <c:v>0.73511360308191187</c:v>
                </c:pt>
                <c:pt idx="3776">
                  <c:v>0.77458358252217285</c:v>
                </c:pt>
                <c:pt idx="3777">
                  <c:v>0.82568829473312455</c:v>
                </c:pt>
                <c:pt idx="3778">
                  <c:v>0.83256561343519553</c:v>
                </c:pt>
                <c:pt idx="3779">
                  <c:v>0.81377376060835893</c:v>
                </c:pt>
                <c:pt idx="3780">
                  <c:v>0.80216935587776628</c:v>
                </c:pt>
                <c:pt idx="3781">
                  <c:v>0.8469294784641066</c:v>
                </c:pt>
                <c:pt idx="3782">
                  <c:v>0.80557579679176849</c:v>
                </c:pt>
                <c:pt idx="3783">
                  <c:v>0.80943789429368762</c:v>
                </c:pt>
                <c:pt idx="3784">
                  <c:v>0.80795251314543182</c:v>
                </c:pt>
                <c:pt idx="3785">
                  <c:v>0.79900517117616854</c:v>
                </c:pt>
                <c:pt idx="3786">
                  <c:v>0.78030853551995349</c:v>
                </c:pt>
                <c:pt idx="3787">
                  <c:v>0.76754853448120663</c:v>
                </c:pt>
                <c:pt idx="3788">
                  <c:v>0.75442932542660601</c:v>
                </c:pt>
                <c:pt idx="3789">
                  <c:v>0.73285737561370168</c:v>
                </c:pt>
                <c:pt idx="3790">
                  <c:v>0.71968869388326362</c:v>
                </c:pt>
                <c:pt idx="3791">
                  <c:v>0.70974471494310243</c:v>
                </c:pt>
                <c:pt idx="3792">
                  <c:v>0.69991907772367201</c:v>
                </c:pt>
                <c:pt idx="3793">
                  <c:v>0.69414453760005845</c:v>
                </c:pt>
                <c:pt idx="3794">
                  <c:v>0.68395331171339813</c:v>
                </c:pt>
                <c:pt idx="3795">
                  <c:v>0.670446191904852</c:v>
                </c:pt>
                <c:pt idx="3796">
                  <c:v>0.6561043537202137</c:v>
                </c:pt>
                <c:pt idx="3797">
                  <c:v>0.641193981197554</c:v>
                </c:pt>
                <c:pt idx="3798">
                  <c:v>0.62351204305118524</c:v>
                </c:pt>
                <c:pt idx="3799">
                  <c:v>0.60644554462048128</c:v>
                </c:pt>
                <c:pt idx="3800">
                  <c:v>0.59277411515226097</c:v>
                </c:pt>
                <c:pt idx="3801">
                  <c:v>0.57994163770011975</c:v>
                </c:pt>
                <c:pt idx="3802">
                  <c:v>0.56993093574758269</c:v>
                </c:pt>
                <c:pt idx="3803">
                  <c:v>0.56744314315555033</c:v>
                </c:pt>
                <c:pt idx="3804">
                  <c:v>0.55890063091465525</c:v>
                </c:pt>
                <c:pt idx="3805">
                  <c:v>0.60035028273985114</c:v>
                </c:pt>
                <c:pt idx="3806">
                  <c:v>0.58835141818883663</c:v>
                </c:pt>
                <c:pt idx="3807">
                  <c:v>0.5866279922608596</c:v>
                </c:pt>
                <c:pt idx="3808">
                  <c:v>0.57543905648594762</c:v>
                </c:pt>
                <c:pt idx="3809">
                  <c:v>0.56581701458342404</c:v>
                </c:pt>
                <c:pt idx="3810">
                  <c:v>0.55851949237138865</c:v>
                </c:pt>
                <c:pt idx="3811">
                  <c:v>0.54940305337943862</c:v>
                </c:pt>
                <c:pt idx="3812">
                  <c:v>0.54308093506668198</c:v>
                </c:pt>
                <c:pt idx="3813">
                  <c:v>0.53434579764548173</c:v>
                </c:pt>
                <c:pt idx="3814">
                  <c:v>0.52806609468745658</c:v>
                </c:pt>
                <c:pt idx="3815">
                  <c:v>0.52106343916373321</c:v>
                </c:pt>
                <c:pt idx="3816">
                  <c:v>0.51592673133917633</c:v>
                </c:pt>
                <c:pt idx="3817">
                  <c:v>0.50965758469260136</c:v>
                </c:pt>
                <c:pt idx="3818">
                  <c:v>0.50494984341064264</c:v>
                </c:pt>
                <c:pt idx="3819">
                  <c:v>0.49843582600971981</c:v>
                </c:pt>
                <c:pt idx="3820">
                  <c:v>0.47777421600994963</c:v>
                </c:pt>
                <c:pt idx="3821">
                  <c:v>0.47571342189257382</c:v>
                </c:pt>
                <c:pt idx="3822">
                  <c:v>0.4745772574029114</c:v>
                </c:pt>
                <c:pt idx="3823">
                  <c:v>0.4720641646818709</c:v>
                </c:pt>
                <c:pt idx="3824">
                  <c:v>0.47022392604256896</c:v>
                </c:pt>
                <c:pt idx="3825">
                  <c:v>0.46795920334791846</c:v>
                </c:pt>
                <c:pt idx="3826">
                  <c:v>0.46757350740215481</c:v>
                </c:pt>
                <c:pt idx="3827">
                  <c:v>0.46623769669197063</c:v>
                </c:pt>
                <c:pt idx="3828">
                  <c:v>0.46444239638423934</c:v>
                </c:pt>
                <c:pt idx="3829">
                  <c:v>0.46240403156229287</c:v>
                </c:pt>
                <c:pt idx="3830">
                  <c:v>0.46115162274823079</c:v>
                </c:pt>
                <c:pt idx="3831">
                  <c:v>0.46032464512436116</c:v>
                </c:pt>
                <c:pt idx="3832">
                  <c:v>0.4589453457780342</c:v>
                </c:pt>
                <c:pt idx="3833">
                  <c:v>0.45780608340885315</c:v>
                </c:pt>
                <c:pt idx="3834">
                  <c:v>0.46142711217034388</c:v>
                </c:pt>
                <c:pt idx="3835">
                  <c:v>0.45995267669537787</c:v>
                </c:pt>
                <c:pt idx="3836">
                  <c:v>0.45798476960524725</c:v>
                </c:pt>
                <c:pt idx="3837">
                  <c:v>0.45649553734507831</c:v>
                </c:pt>
                <c:pt idx="3838">
                  <c:v>0.45359511568440386</c:v>
                </c:pt>
                <c:pt idx="3839">
                  <c:v>0.45226945493971799</c:v>
                </c:pt>
                <c:pt idx="3840">
                  <c:v>0.45010585813726961</c:v>
                </c:pt>
                <c:pt idx="3841">
                  <c:v>0.44838606177908313</c:v>
                </c:pt>
                <c:pt idx="3842">
                  <c:v>0.44661062079271918</c:v>
                </c:pt>
                <c:pt idx="3843">
                  <c:v>0.44461719969088981</c:v>
                </c:pt>
                <c:pt idx="3844">
                  <c:v>0.44241251999085318</c:v>
                </c:pt>
                <c:pt idx="3845">
                  <c:v>0.44045186565150435</c:v>
                </c:pt>
                <c:pt idx="3846">
                  <c:v>0.43851571542383411</c:v>
                </c:pt>
                <c:pt idx="3847">
                  <c:v>0.43652425401461087</c:v>
                </c:pt>
                <c:pt idx="3848">
                  <c:v>0.43449545628425884</c:v>
                </c:pt>
                <c:pt idx="3849">
                  <c:v>0.43234306693971891</c:v>
                </c:pt>
                <c:pt idx="3850">
                  <c:v>0.43041484476649472</c:v>
                </c:pt>
                <c:pt idx="3851">
                  <c:v>0.42791361306551795</c:v>
                </c:pt>
                <c:pt idx="3852">
                  <c:v>0.4259942053011308</c:v>
                </c:pt>
                <c:pt idx="3853">
                  <c:v>0.42365557095233458</c:v>
                </c:pt>
                <c:pt idx="3854">
                  <c:v>0.42113785094912159</c:v>
                </c:pt>
                <c:pt idx="3855">
                  <c:v>0.41880964554402861</c:v>
                </c:pt>
                <c:pt idx="3856">
                  <c:v>0.41672519780529632</c:v>
                </c:pt>
                <c:pt idx="3857">
                  <c:v>0.41392905484536835</c:v>
                </c:pt>
                <c:pt idx="3858">
                  <c:v>0.41189515345019423</c:v>
                </c:pt>
                <c:pt idx="3859">
                  <c:v>0.40958576918561362</c:v>
                </c:pt>
                <c:pt idx="3860">
                  <c:v>0.40725120679137217</c:v>
                </c:pt>
                <c:pt idx="3861">
                  <c:v>0.40488969718779638</c:v>
                </c:pt>
                <c:pt idx="3862">
                  <c:v>0.40189930138044816</c:v>
                </c:pt>
                <c:pt idx="3863">
                  <c:v>0.40007338061280773</c:v>
                </c:pt>
                <c:pt idx="3864">
                  <c:v>0.39770341235780438</c:v>
                </c:pt>
                <c:pt idx="3865">
                  <c:v>0.39490878130750318</c:v>
                </c:pt>
                <c:pt idx="3866">
                  <c:v>0.39220737386262716</c:v>
                </c:pt>
                <c:pt idx="3867">
                  <c:v>0.38965892422503667</c:v>
                </c:pt>
                <c:pt idx="3868">
                  <c:v>0.38740939780166889</c:v>
                </c:pt>
                <c:pt idx="3869">
                  <c:v>0.384934544979391</c:v>
                </c:pt>
                <c:pt idx="3870">
                  <c:v>0.38221643521679138</c:v>
                </c:pt>
                <c:pt idx="3871">
                  <c:v>0.37980903337796579</c:v>
                </c:pt>
                <c:pt idx="3872">
                  <c:v>0.37704845718086227</c:v>
                </c:pt>
                <c:pt idx="3873">
                  <c:v>0.37475432618924925</c:v>
                </c:pt>
                <c:pt idx="3874">
                  <c:v>0.37141645890291991</c:v>
                </c:pt>
                <c:pt idx="3875">
                  <c:v>0.36922682932964868</c:v>
                </c:pt>
                <c:pt idx="3876">
                  <c:v>0.36620730421586695</c:v>
                </c:pt>
                <c:pt idx="3877">
                  <c:v>0.36404762776983224</c:v>
                </c:pt>
                <c:pt idx="3878">
                  <c:v>0.36154923449156029</c:v>
                </c:pt>
                <c:pt idx="3879">
                  <c:v>0.35925142273234217</c:v>
                </c:pt>
                <c:pt idx="3880">
                  <c:v>0.35566544898185248</c:v>
                </c:pt>
                <c:pt idx="3881">
                  <c:v>0.35289960009968013</c:v>
                </c:pt>
                <c:pt idx="3882">
                  <c:v>0.35099461668803716</c:v>
                </c:pt>
                <c:pt idx="3883">
                  <c:v>0.34831491558377842</c:v>
                </c:pt>
                <c:pt idx="3884">
                  <c:v>0.34512328847302226</c:v>
                </c:pt>
                <c:pt idx="3885">
                  <c:v>0.34222986782711412</c:v>
                </c:pt>
                <c:pt idx="3886">
                  <c:v>0.34003014819983335</c:v>
                </c:pt>
                <c:pt idx="3887">
                  <c:v>0.33702623130460885</c:v>
                </c:pt>
                <c:pt idx="3888">
                  <c:v>0.33441146579348452</c:v>
                </c:pt>
                <c:pt idx="3889">
                  <c:v>0.33237479029170658</c:v>
                </c:pt>
                <c:pt idx="3890">
                  <c:v>0.32958042505871077</c:v>
                </c:pt>
                <c:pt idx="3891">
                  <c:v>0.32708456801846147</c:v>
                </c:pt>
                <c:pt idx="3892">
                  <c:v>0.32418632733316888</c:v>
                </c:pt>
                <c:pt idx="3893">
                  <c:v>0.32176510526924945</c:v>
                </c:pt>
                <c:pt idx="3894">
                  <c:v>0.31883365537756975</c:v>
                </c:pt>
                <c:pt idx="3895">
                  <c:v>0.31628896858712074</c:v>
                </c:pt>
                <c:pt idx="3896">
                  <c:v>0.31394747526944516</c:v>
                </c:pt>
                <c:pt idx="3897">
                  <c:v>0.31079525438760436</c:v>
                </c:pt>
                <c:pt idx="3898">
                  <c:v>0.30842143425392382</c:v>
                </c:pt>
                <c:pt idx="3899">
                  <c:v>0.30625951699244813</c:v>
                </c:pt>
                <c:pt idx="3900">
                  <c:v>0.30326969803185982</c:v>
                </c:pt>
                <c:pt idx="3901">
                  <c:v>0.30090395608352083</c:v>
                </c:pt>
                <c:pt idx="3902">
                  <c:v>0.29768890444720092</c:v>
                </c:pt>
                <c:pt idx="3903">
                  <c:v>0.61950795265498049</c:v>
                </c:pt>
                <c:pt idx="3904">
                  <c:v>1.1077868948753271</c:v>
                </c:pt>
                <c:pt idx="3905">
                  <c:v>0.81169918400373964</c:v>
                </c:pt>
                <c:pt idx="3906">
                  <c:v>0.59260867179073451</c:v>
                </c:pt>
                <c:pt idx="3907">
                  <c:v>0.53632383741941725</c:v>
                </c:pt>
                <c:pt idx="3908">
                  <c:v>0.52672623892998571</c:v>
                </c:pt>
                <c:pt idx="3909">
                  <c:v>0.51630215958618653</c:v>
                </c:pt>
                <c:pt idx="3910">
                  <c:v>0.51307318493935439</c:v>
                </c:pt>
                <c:pt idx="3911">
                  <c:v>0.50965368474258288</c:v>
                </c:pt>
                <c:pt idx="3912">
                  <c:v>0.4932019248357663</c:v>
                </c:pt>
                <c:pt idx="3913">
                  <c:v>0.49511558872705763</c:v>
                </c:pt>
                <c:pt idx="3914">
                  <c:v>0.49073935115248968</c:v>
                </c:pt>
                <c:pt idx="3915">
                  <c:v>0.48950762488918692</c:v>
                </c:pt>
                <c:pt idx="3916">
                  <c:v>0.4868380845337833</c:v>
                </c:pt>
                <c:pt idx="3917">
                  <c:v>0.48514856768427234</c:v>
                </c:pt>
                <c:pt idx="3918">
                  <c:v>0.48246866792436177</c:v>
                </c:pt>
                <c:pt idx="3919">
                  <c:v>0.4789849979864978</c:v>
                </c:pt>
                <c:pt idx="3920">
                  <c:v>0.47662939834877882</c:v>
                </c:pt>
                <c:pt idx="3921">
                  <c:v>0.66764612381842481</c:v>
                </c:pt>
                <c:pt idx="3922">
                  <c:v>0.49711419620765657</c:v>
                </c:pt>
                <c:pt idx="3923">
                  <c:v>0.46426693241254091</c:v>
                </c:pt>
                <c:pt idx="3924">
                  <c:v>0.44849571912236241</c:v>
                </c:pt>
                <c:pt idx="3925">
                  <c:v>0.43778572318564307</c:v>
                </c:pt>
                <c:pt idx="3926">
                  <c:v>0.4295659813704793</c:v>
                </c:pt>
                <c:pt idx="3927">
                  <c:v>0.4221325215888258</c:v>
                </c:pt>
                <c:pt idx="3928">
                  <c:v>0.41589480943068224</c:v>
                </c:pt>
                <c:pt idx="3929">
                  <c:v>0.4092323779876379</c:v>
                </c:pt>
                <c:pt idx="3930">
                  <c:v>0.40352879359125687</c:v>
                </c:pt>
                <c:pt idx="3931">
                  <c:v>0.39961767457679742</c:v>
                </c:pt>
                <c:pt idx="3932">
                  <c:v>0.38949292309411154</c:v>
                </c:pt>
                <c:pt idx="3933">
                  <c:v>0.38432437985299084</c:v>
                </c:pt>
                <c:pt idx="3934">
                  <c:v>0.38188676591144549</c:v>
                </c:pt>
                <c:pt idx="3935">
                  <c:v>0.3768847287678358</c:v>
                </c:pt>
                <c:pt idx="3936">
                  <c:v>0.3749096090443495</c:v>
                </c:pt>
                <c:pt idx="3937">
                  <c:v>0.37316385005818825</c:v>
                </c:pt>
                <c:pt idx="3938">
                  <c:v>0.37330505035349798</c:v>
                </c:pt>
                <c:pt idx="3939">
                  <c:v>0.37899773238823992</c:v>
                </c:pt>
                <c:pt idx="3940">
                  <c:v>0.38340556201853082</c:v>
                </c:pt>
                <c:pt idx="3941">
                  <c:v>0.38280983987240891</c:v>
                </c:pt>
                <c:pt idx="3942">
                  <c:v>0.38229617475668637</c:v>
                </c:pt>
                <c:pt idx="3943">
                  <c:v>0.37763985748636625</c:v>
                </c:pt>
                <c:pt idx="3944">
                  <c:v>0.38393826124396213</c:v>
                </c:pt>
                <c:pt idx="3945">
                  <c:v>0.38054025163968125</c:v>
                </c:pt>
                <c:pt idx="3946">
                  <c:v>0.95414059945572682</c:v>
                </c:pt>
                <c:pt idx="3947">
                  <c:v>0.67904456122214762</c:v>
                </c:pt>
                <c:pt idx="3948">
                  <c:v>0.54127532917533117</c:v>
                </c:pt>
                <c:pt idx="3949">
                  <c:v>0.50259826912072658</c:v>
                </c:pt>
                <c:pt idx="3950">
                  <c:v>0.48481921170467679</c:v>
                </c:pt>
                <c:pt idx="3951">
                  <c:v>0.47432632631716104</c:v>
                </c:pt>
                <c:pt idx="3952">
                  <c:v>0.46642861167511368</c:v>
                </c:pt>
                <c:pt idx="3953">
                  <c:v>0.46015625459662979</c:v>
                </c:pt>
                <c:pt idx="3954">
                  <c:v>0.45398681034084443</c:v>
                </c:pt>
                <c:pt idx="3955">
                  <c:v>0.53211219177632041</c:v>
                </c:pt>
                <c:pt idx="3956">
                  <c:v>0.54988631902594065</c:v>
                </c:pt>
                <c:pt idx="3957">
                  <c:v>0.48694169209286825</c:v>
                </c:pt>
                <c:pt idx="3958">
                  <c:v>0.69336744047600507</c:v>
                </c:pt>
                <c:pt idx="3959">
                  <c:v>0.57853581790014874</c:v>
                </c:pt>
                <c:pt idx="3960">
                  <c:v>0.5724211021676624</c:v>
                </c:pt>
                <c:pt idx="3961">
                  <c:v>1.0220535528842347</c:v>
                </c:pt>
                <c:pt idx="3962">
                  <c:v>0.63927714973010552</c:v>
                </c:pt>
                <c:pt idx="3963">
                  <c:v>0.55878499005141913</c:v>
                </c:pt>
                <c:pt idx="3964">
                  <c:v>0.9484337783668908</c:v>
                </c:pt>
                <c:pt idx="3965">
                  <c:v>0.71611572209332663</c:v>
                </c:pt>
                <c:pt idx="3966">
                  <c:v>0.62396630644741569</c:v>
                </c:pt>
                <c:pt idx="3967">
                  <c:v>1.0680544641491521</c:v>
                </c:pt>
                <c:pt idx="3968">
                  <c:v>0.86580902039427921</c:v>
                </c:pt>
                <c:pt idx="3969">
                  <c:v>0.7600076959330041</c:v>
                </c:pt>
                <c:pt idx="3970">
                  <c:v>0.74636629397014931</c:v>
                </c:pt>
                <c:pt idx="3971">
                  <c:v>0.75216551300451207</c:v>
                </c:pt>
                <c:pt idx="3972">
                  <c:v>0.74817236934493159</c:v>
                </c:pt>
                <c:pt idx="3973">
                  <c:v>0.73896410601866835</c:v>
                </c:pt>
                <c:pt idx="3974">
                  <c:v>0.72348107929588479</c:v>
                </c:pt>
                <c:pt idx="3975">
                  <c:v>0.70811727808321623</c:v>
                </c:pt>
                <c:pt idx="3976">
                  <c:v>0.69160099719290391</c:v>
                </c:pt>
                <c:pt idx="3977">
                  <c:v>0.67819780645860028</c:v>
                </c:pt>
                <c:pt idx="3978">
                  <c:v>0.66847344340675863</c:v>
                </c:pt>
                <c:pt idx="3979">
                  <c:v>0.66036266143969813</c:v>
                </c:pt>
                <c:pt idx="3980">
                  <c:v>0.65101682318947873</c:v>
                </c:pt>
                <c:pt idx="3981">
                  <c:v>0.64003360195358361</c:v>
                </c:pt>
                <c:pt idx="3982">
                  <c:v>0.63154360319754765</c:v>
                </c:pt>
                <c:pt idx="3983">
                  <c:v>0.66836127973670378</c:v>
                </c:pt>
                <c:pt idx="3984">
                  <c:v>0.75373825250924398</c:v>
                </c:pt>
                <c:pt idx="3985">
                  <c:v>0.71569348672408428</c:v>
                </c:pt>
                <c:pt idx="3986">
                  <c:v>0.70291745730978639</c:v>
                </c:pt>
                <c:pt idx="3987">
                  <c:v>0.67338109741695762</c:v>
                </c:pt>
                <c:pt idx="3988">
                  <c:v>0.65964948101543208</c:v>
                </c:pt>
                <c:pt idx="3989">
                  <c:v>0.70909900496706968</c:v>
                </c:pt>
                <c:pt idx="3990">
                  <c:v>0.7111636957891907</c:v>
                </c:pt>
                <c:pt idx="3991">
                  <c:v>0.67384154415291375</c:v>
                </c:pt>
                <c:pt idx="3992">
                  <c:v>0.65975784155011419</c:v>
                </c:pt>
                <c:pt idx="3993">
                  <c:v>0.8068323623185597</c:v>
                </c:pt>
                <c:pt idx="3994">
                  <c:v>0.70484695784549534</c:v>
                </c:pt>
                <c:pt idx="3995">
                  <c:v>0.8513031185991341</c:v>
                </c:pt>
                <c:pt idx="3996">
                  <c:v>0.69649752394924758</c:v>
                </c:pt>
                <c:pt idx="3997">
                  <c:v>0.6622040192422296</c:v>
                </c:pt>
                <c:pt idx="3998">
                  <c:v>0.65471000325568718</c:v>
                </c:pt>
                <c:pt idx="3999">
                  <c:v>0.72566714566885904</c:v>
                </c:pt>
                <c:pt idx="4000">
                  <c:v>0.66448706015594028</c:v>
                </c:pt>
                <c:pt idx="4001">
                  <c:v>0.63999538433454084</c:v>
                </c:pt>
                <c:pt idx="4002">
                  <c:v>0.75174329961901765</c:v>
                </c:pt>
                <c:pt idx="4003">
                  <c:v>0.62708041692309735</c:v>
                </c:pt>
                <c:pt idx="4004">
                  <c:v>0.61255220629394669</c:v>
                </c:pt>
                <c:pt idx="4005">
                  <c:v>0.61243792049763957</c:v>
                </c:pt>
                <c:pt idx="4006">
                  <c:v>0.62552488759999525</c:v>
                </c:pt>
                <c:pt idx="4007">
                  <c:v>0.61501210138344542</c:v>
                </c:pt>
                <c:pt idx="4008">
                  <c:v>0.61463105097299475</c:v>
                </c:pt>
                <c:pt idx="4009">
                  <c:v>0.62082747479214262</c:v>
                </c:pt>
                <c:pt idx="4010">
                  <c:v>0.62393503563885733</c:v>
                </c:pt>
                <c:pt idx="4011">
                  <c:v>0.61293621758479822</c:v>
                </c:pt>
                <c:pt idx="4012">
                  <c:v>0.60046924617553965</c:v>
                </c:pt>
                <c:pt idx="4013">
                  <c:v>0.59009726180541078</c:v>
                </c:pt>
                <c:pt idx="4014">
                  <c:v>0.58625912112827649</c:v>
                </c:pt>
                <c:pt idx="4015">
                  <c:v>0.57731180254228365</c:v>
                </c:pt>
                <c:pt idx="4016">
                  <c:v>0.56949633215862461</c:v>
                </c:pt>
                <c:pt idx="4017">
                  <c:v>0.65873559934387826</c:v>
                </c:pt>
                <c:pt idx="4018">
                  <c:v>0.62309026348381924</c:v>
                </c:pt>
                <c:pt idx="4019">
                  <c:v>0.67206965205601221</c:v>
                </c:pt>
                <c:pt idx="4020">
                  <c:v>0.62185765715035768</c:v>
                </c:pt>
                <c:pt idx="4021">
                  <c:v>0.55055558867040022</c:v>
                </c:pt>
                <c:pt idx="4022">
                  <c:v>0.52255250523644725</c:v>
                </c:pt>
                <c:pt idx="4023">
                  <c:v>0.52096125772808877</c:v>
                </c:pt>
                <c:pt idx="4024">
                  <c:v>0.52856506092658651</c:v>
                </c:pt>
                <c:pt idx="4025">
                  <c:v>0.54736672844441936</c:v>
                </c:pt>
                <c:pt idx="4026">
                  <c:v>1.0320540556516107</c:v>
                </c:pt>
                <c:pt idx="4027">
                  <c:v>0.62768039665822173</c:v>
                </c:pt>
                <c:pt idx="4028">
                  <c:v>0.57995524637342</c:v>
                </c:pt>
                <c:pt idx="4029">
                  <c:v>0.57684974962147495</c:v>
                </c:pt>
                <c:pt idx="4030">
                  <c:v>0.5868112052586848</c:v>
                </c:pt>
                <c:pt idx="4031">
                  <c:v>0.60308065849257786</c:v>
                </c:pt>
                <c:pt idx="4032">
                  <c:v>0.60543757288775846</c:v>
                </c:pt>
                <c:pt idx="4033">
                  <c:v>0.59116972669933543</c:v>
                </c:pt>
                <c:pt idx="4034">
                  <c:v>0.58217481369383939</c:v>
                </c:pt>
                <c:pt idx="4035">
                  <c:v>0.56895761549984625</c:v>
                </c:pt>
                <c:pt idx="4036">
                  <c:v>0.55871691749579655</c:v>
                </c:pt>
                <c:pt idx="4037">
                  <c:v>0.58973747045733349</c:v>
                </c:pt>
                <c:pt idx="4038">
                  <c:v>0.64752616873288216</c:v>
                </c:pt>
                <c:pt idx="4039">
                  <c:v>0.65030408031043874</c:v>
                </c:pt>
                <c:pt idx="4040">
                  <c:v>0.64276513902625121</c:v>
                </c:pt>
                <c:pt idx="4041">
                  <c:v>0.63402992146331272</c:v>
                </c:pt>
                <c:pt idx="4042">
                  <c:v>0.64524215855113765</c:v>
                </c:pt>
                <c:pt idx="4043">
                  <c:v>0.6393184839221947</c:v>
                </c:pt>
                <c:pt idx="4044">
                  <c:v>0.63192337081790539</c:v>
                </c:pt>
                <c:pt idx="4045">
                  <c:v>0.62712153222670208</c:v>
                </c:pt>
                <c:pt idx="4046">
                  <c:v>0.68609904349606265</c:v>
                </c:pt>
                <c:pt idx="4047">
                  <c:v>0.86751674415510827</c:v>
                </c:pt>
                <c:pt idx="4048">
                  <c:v>0.82739935515172769</c:v>
                </c:pt>
                <c:pt idx="4049">
                  <c:v>0.78771764087548268</c:v>
                </c:pt>
                <c:pt idx="4050">
                  <c:v>0.595702803953718</c:v>
                </c:pt>
                <c:pt idx="4051">
                  <c:v>0.57092269914865512</c:v>
                </c:pt>
                <c:pt idx="4052">
                  <c:v>0.58501283158957462</c:v>
                </c:pt>
                <c:pt idx="4053">
                  <c:v>0.58236424118265206</c:v>
                </c:pt>
                <c:pt idx="4054">
                  <c:v>0.58199445748855205</c:v>
                </c:pt>
                <c:pt idx="4055">
                  <c:v>0.58355247735363158</c:v>
                </c:pt>
                <c:pt idx="4056">
                  <c:v>0.72958059932899322</c:v>
                </c:pt>
                <c:pt idx="4057">
                  <c:v>0.67640370760305235</c:v>
                </c:pt>
                <c:pt idx="4058">
                  <c:v>0.65947033792605825</c:v>
                </c:pt>
                <c:pt idx="4059">
                  <c:v>0.65387990201278456</c:v>
                </c:pt>
                <c:pt idx="4060">
                  <c:v>0.65077528139093566</c:v>
                </c:pt>
                <c:pt idx="4061">
                  <c:v>0.63912244849779665</c:v>
                </c:pt>
                <c:pt idx="4062">
                  <c:v>0.6212398648326215</c:v>
                </c:pt>
                <c:pt idx="4063">
                  <c:v>0.60493646198593476</c:v>
                </c:pt>
                <c:pt idx="4064">
                  <c:v>0.6093719607877105</c:v>
                </c:pt>
                <c:pt idx="4065">
                  <c:v>0.6075471411536395</c:v>
                </c:pt>
                <c:pt idx="4066">
                  <c:v>0.67429014230932072</c:v>
                </c:pt>
                <c:pt idx="4067">
                  <c:v>1.2865559690945962</c:v>
                </c:pt>
                <c:pt idx="4068">
                  <c:v>0.99400399837738052</c:v>
                </c:pt>
                <c:pt idx="4069">
                  <c:v>0.99140833577224352</c:v>
                </c:pt>
                <c:pt idx="4070">
                  <c:v>1.0326249733143618</c:v>
                </c:pt>
                <c:pt idx="4071">
                  <c:v>0.97949964931159683</c:v>
                </c:pt>
                <c:pt idx="4072">
                  <c:v>0.93345503946141262</c:v>
                </c:pt>
                <c:pt idx="4073">
                  <c:v>0.90948278244352954</c:v>
                </c:pt>
                <c:pt idx="4074">
                  <c:v>0.87980283245375956</c:v>
                </c:pt>
                <c:pt idx="4075">
                  <c:v>0.86457161295892282</c:v>
                </c:pt>
                <c:pt idx="4076">
                  <c:v>0.8318392057058116</c:v>
                </c:pt>
                <c:pt idx="4077">
                  <c:v>0.78764213651802384</c:v>
                </c:pt>
                <c:pt idx="4078">
                  <c:v>0.75344315564862363</c:v>
                </c:pt>
                <c:pt idx="4079">
                  <c:v>0.70811903244902774</c:v>
                </c:pt>
                <c:pt idx="4080">
                  <c:v>0.6786540063563089</c:v>
                </c:pt>
                <c:pt idx="4081">
                  <c:v>0.64979354115389798</c:v>
                </c:pt>
                <c:pt idx="4082">
                  <c:v>0.62444098756814581</c:v>
                </c:pt>
                <c:pt idx="4083">
                  <c:v>0.5902095275159055</c:v>
                </c:pt>
                <c:pt idx="4084">
                  <c:v>0.56829848798734228</c:v>
                </c:pt>
                <c:pt idx="4085">
                  <c:v>0.53878699332390323</c:v>
                </c:pt>
                <c:pt idx="4086">
                  <c:v>0.51302971234193762</c:v>
                </c:pt>
                <c:pt idx="4087">
                  <c:v>0.49788520506049155</c:v>
                </c:pt>
                <c:pt idx="4088">
                  <c:v>0.49399448849647082</c:v>
                </c:pt>
                <c:pt idx="4089">
                  <c:v>0.49528306490780316</c:v>
                </c:pt>
                <c:pt idx="4090">
                  <c:v>0.50197376522821857</c:v>
                </c:pt>
                <c:pt idx="4091">
                  <c:v>0.49777957434687753</c:v>
                </c:pt>
                <c:pt idx="4092">
                  <c:v>0.49419599809345532</c:v>
                </c:pt>
                <c:pt idx="4093">
                  <c:v>0.49280838581550823</c:v>
                </c:pt>
                <c:pt idx="4094">
                  <c:v>0.49322514354504182</c:v>
                </c:pt>
                <c:pt idx="4095">
                  <c:v>0.49809877631454608</c:v>
                </c:pt>
                <c:pt idx="4096">
                  <c:v>0.5048612306078637</c:v>
                </c:pt>
                <c:pt idx="4097">
                  <c:v>0.4969381346660105</c:v>
                </c:pt>
                <c:pt idx="4098">
                  <c:v>0.48675091673527848</c:v>
                </c:pt>
                <c:pt idx="4099">
                  <c:v>0.47856073580359781</c:v>
                </c:pt>
                <c:pt idx="4100">
                  <c:v>0.4806020089294829</c:v>
                </c:pt>
                <c:pt idx="4101">
                  <c:v>0.49084315003485773</c:v>
                </c:pt>
                <c:pt idx="4102">
                  <c:v>0.49488462425857893</c:v>
                </c:pt>
                <c:pt idx="4103">
                  <c:v>0.47296569795115362</c:v>
                </c:pt>
                <c:pt idx="4104">
                  <c:v>0.46283236438192682</c:v>
                </c:pt>
                <c:pt idx="4105">
                  <c:v>0.4697278040124625</c:v>
                </c:pt>
                <c:pt idx="4106">
                  <c:v>0.49343127318021601</c:v>
                </c:pt>
                <c:pt idx="4107">
                  <c:v>0.50281724318790721</c:v>
                </c:pt>
                <c:pt idx="4108">
                  <c:v>0.54330034844004049</c:v>
                </c:pt>
                <c:pt idx="4109">
                  <c:v>0.53413050042056853</c:v>
                </c:pt>
                <c:pt idx="4110">
                  <c:v>0.48373625131348702</c:v>
                </c:pt>
                <c:pt idx="4111">
                  <c:v>0.47385987972506394</c:v>
                </c:pt>
                <c:pt idx="4112">
                  <c:v>0.47224505870151368</c:v>
                </c:pt>
                <c:pt idx="4113">
                  <c:v>0.48248879864592176</c:v>
                </c:pt>
                <c:pt idx="4114">
                  <c:v>0.49655195061091495</c:v>
                </c:pt>
                <c:pt idx="4115">
                  <c:v>0.51598573062545205</c:v>
                </c:pt>
                <c:pt idx="4116">
                  <c:v>0.49087674018766869</c:v>
                </c:pt>
                <c:pt idx="4117">
                  <c:v>0.50439495330581463</c:v>
                </c:pt>
                <c:pt idx="4118">
                  <c:v>0.50542557949358424</c:v>
                </c:pt>
                <c:pt idx="4119">
                  <c:v>0.480131941354557</c:v>
                </c:pt>
                <c:pt idx="4120">
                  <c:v>0.46755092327156333</c:v>
                </c:pt>
                <c:pt idx="4121">
                  <c:v>0.46572611000644387</c:v>
                </c:pt>
                <c:pt idx="4122">
                  <c:v>0.46418038452639726</c:v>
                </c:pt>
                <c:pt idx="4123">
                  <c:v>0.46564892333670632</c:v>
                </c:pt>
                <c:pt idx="4124">
                  <c:v>0.52627595386365467</c:v>
                </c:pt>
                <c:pt idx="4125">
                  <c:v>0.470143024874002</c:v>
                </c:pt>
                <c:pt idx="4126">
                  <c:v>0.44160310950625875</c:v>
                </c:pt>
                <c:pt idx="4127">
                  <c:v>0.43142809675861715</c:v>
                </c:pt>
                <c:pt idx="4128">
                  <c:v>0.42993865020598632</c:v>
                </c:pt>
                <c:pt idx="4129">
                  <c:v>0.43520449098600394</c:v>
                </c:pt>
                <c:pt idx="4130">
                  <c:v>0.43168754524911113</c:v>
                </c:pt>
                <c:pt idx="4131">
                  <c:v>0.42803117828632475</c:v>
                </c:pt>
                <c:pt idx="4132">
                  <c:v>1.0732466160442518</c:v>
                </c:pt>
                <c:pt idx="4133">
                  <c:v>0.59007563363675963</c:v>
                </c:pt>
                <c:pt idx="4134">
                  <c:v>0.56622162688838285</c:v>
                </c:pt>
                <c:pt idx="4135">
                  <c:v>0.54451925416062219</c:v>
                </c:pt>
                <c:pt idx="4136">
                  <c:v>0.53743549050057615</c:v>
                </c:pt>
                <c:pt idx="4137">
                  <c:v>0.54279949531294269</c:v>
                </c:pt>
                <c:pt idx="4138">
                  <c:v>0.54716256639949512</c:v>
                </c:pt>
                <c:pt idx="4139">
                  <c:v>0.53960126884656801</c:v>
                </c:pt>
                <c:pt idx="4140">
                  <c:v>0.53745808727061029</c:v>
                </c:pt>
                <c:pt idx="4141">
                  <c:v>0.55030843117067862</c:v>
                </c:pt>
                <c:pt idx="4142">
                  <c:v>0.53678097146654991</c:v>
                </c:pt>
                <c:pt idx="4143">
                  <c:v>0.53636150857227816</c:v>
                </c:pt>
                <c:pt idx="4144">
                  <c:v>0.53725126861720307</c:v>
                </c:pt>
                <c:pt idx="4145">
                  <c:v>0.51978175456485765</c:v>
                </c:pt>
                <c:pt idx="4146">
                  <c:v>0.51813718125311559</c:v>
                </c:pt>
                <c:pt idx="4147">
                  <c:v>0.50701233179363248</c:v>
                </c:pt>
                <c:pt idx="4148">
                  <c:v>0.49710579167558738</c:v>
                </c:pt>
                <c:pt idx="4149">
                  <c:v>0.4914301351663225</c:v>
                </c:pt>
                <c:pt idx="4150">
                  <c:v>0.4979627778019507</c:v>
                </c:pt>
                <c:pt idx="4151">
                  <c:v>0.49640529360633995</c:v>
                </c:pt>
                <c:pt idx="4152">
                  <c:v>0.47154997809271737</c:v>
                </c:pt>
                <c:pt idx="4153">
                  <c:v>0.46090510402861162</c:v>
                </c:pt>
                <c:pt idx="4154">
                  <c:v>0.45543778748215702</c:v>
                </c:pt>
                <c:pt idx="4155">
                  <c:v>0.44856501973250834</c:v>
                </c:pt>
                <c:pt idx="4156">
                  <c:v>0.44432559702734414</c:v>
                </c:pt>
                <c:pt idx="4157">
                  <c:v>0.43858335178939839</c:v>
                </c:pt>
                <c:pt idx="4158">
                  <c:v>0.43448236659357975</c:v>
                </c:pt>
                <c:pt idx="4159">
                  <c:v>0.42536987573199225</c:v>
                </c:pt>
                <c:pt idx="4160">
                  <c:v>0.41133442949951032</c:v>
                </c:pt>
                <c:pt idx="4161">
                  <c:v>0.39706939615895703</c:v>
                </c:pt>
                <c:pt idx="4162">
                  <c:v>0.38429016007189398</c:v>
                </c:pt>
                <c:pt idx="4163">
                  <c:v>0.37565399347431588</c:v>
                </c:pt>
                <c:pt idx="4164">
                  <c:v>0.36547342823493323</c:v>
                </c:pt>
                <c:pt idx="4165">
                  <c:v>0.35556707531565462</c:v>
                </c:pt>
                <c:pt idx="4166">
                  <c:v>0.34692700141176158</c:v>
                </c:pt>
                <c:pt idx="4167">
                  <c:v>0.33887292768812355</c:v>
                </c:pt>
                <c:pt idx="4168">
                  <c:v>0.33132731604065896</c:v>
                </c:pt>
                <c:pt idx="4169">
                  <c:v>0.36231850999083787</c:v>
                </c:pt>
                <c:pt idx="4170">
                  <c:v>0.36636404549283924</c:v>
                </c:pt>
                <c:pt idx="4171">
                  <c:v>0.37267292430560273</c:v>
                </c:pt>
                <c:pt idx="4172">
                  <c:v>0.36825310023232877</c:v>
                </c:pt>
                <c:pt idx="4173">
                  <c:v>0.36420080842551678</c:v>
                </c:pt>
                <c:pt idx="4174">
                  <c:v>0.3596209800564224</c:v>
                </c:pt>
                <c:pt idx="4175">
                  <c:v>0.35893282241708496</c:v>
                </c:pt>
                <c:pt idx="4176">
                  <c:v>0.35296519684671301</c:v>
                </c:pt>
                <c:pt idx="4177">
                  <c:v>0.34799272705364687</c:v>
                </c:pt>
                <c:pt idx="4178">
                  <c:v>0.34294444260143625</c:v>
                </c:pt>
                <c:pt idx="4179">
                  <c:v>0.33839143736838767</c:v>
                </c:pt>
                <c:pt idx="4180">
                  <c:v>0.33373400348136145</c:v>
                </c:pt>
                <c:pt idx="4181">
                  <c:v>0.32988874031059773</c:v>
                </c:pt>
                <c:pt idx="4182">
                  <c:v>0.32556108311916376</c:v>
                </c:pt>
                <c:pt idx="4183">
                  <c:v>0.32213191554501008</c:v>
                </c:pt>
                <c:pt idx="4184">
                  <c:v>0.31335515433819244</c:v>
                </c:pt>
                <c:pt idx="4185">
                  <c:v>0.31052383601154232</c:v>
                </c:pt>
                <c:pt idx="4186">
                  <c:v>0.30309117719682482</c:v>
                </c:pt>
                <c:pt idx="4187">
                  <c:v>0.30137517643389511</c:v>
                </c:pt>
                <c:pt idx="4188">
                  <c:v>0.29994206129207307</c:v>
                </c:pt>
                <c:pt idx="4189">
                  <c:v>0.29891976814880555</c:v>
                </c:pt>
                <c:pt idx="4190">
                  <c:v>0.29624168299778997</c:v>
                </c:pt>
                <c:pt idx="4191">
                  <c:v>0.29469755584561341</c:v>
                </c:pt>
                <c:pt idx="4192">
                  <c:v>0.29184899402731701</c:v>
                </c:pt>
                <c:pt idx="4193">
                  <c:v>0.29025343054087255</c:v>
                </c:pt>
                <c:pt idx="4194">
                  <c:v>0.28850601069760434</c:v>
                </c:pt>
                <c:pt idx="4195">
                  <c:v>0.28796341423717681</c:v>
                </c:pt>
                <c:pt idx="4196">
                  <c:v>0.28669663998076744</c:v>
                </c:pt>
                <c:pt idx="4197">
                  <c:v>0.28536711171685597</c:v>
                </c:pt>
                <c:pt idx="4198">
                  <c:v>0.28475307776081882</c:v>
                </c:pt>
                <c:pt idx="4199">
                  <c:v>0.283445950500122</c:v>
                </c:pt>
                <c:pt idx="4200">
                  <c:v>0.28483783891764336</c:v>
                </c:pt>
                <c:pt idx="4201">
                  <c:v>0.28399318920069094</c:v>
                </c:pt>
                <c:pt idx="4202">
                  <c:v>0.28277703492348971</c:v>
                </c:pt>
                <c:pt idx="4203">
                  <c:v>0.28107351254609225</c:v>
                </c:pt>
                <c:pt idx="4204">
                  <c:v>0.27999484299505945</c:v>
                </c:pt>
                <c:pt idx="4205">
                  <c:v>0.27887234242478132</c:v>
                </c:pt>
                <c:pt idx="4206">
                  <c:v>0.2776342377853146</c:v>
                </c:pt>
                <c:pt idx="4207">
                  <c:v>0.27642252440420134</c:v>
                </c:pt>
                <c:pt idx="4208">
                  <c:v>0.27513863737808947</c:v>
                </c:pt>
                <c:pt idx="4209">
                  <c:v>0.27400541616311674</c:v>
                </c:pt>
                <c:pt idx="4210">
                  <c:v>0.27248541303977447</c:v>
                </c:pt>
                <c:pt idx="4211">
                  <c:v>0.27117239892387024</c:v>
                </c:pt>
                <c:pt idx="4212">
                  <c:v>0.26998961275640881</c:v>
                </c:pt>
                <c:pt idx="4213">
                  <c:v>0.26865395921973767</c:v>
                </c:pt>
                <c:pt idx="4214">
                  <c:v>0.26715802340025002</c:v>
                </c:pt>
                <c:pt idx="4215">
                  <c:v>0.26621268458694597</c:v>
                </c:pt>
                <c:pt idx="4216">
                  <c:v>0.26453413697228084</c:v>
                </c:pt>
                <c:pt idx="4217">
                  <c:v>0.26346431494566341</c:v>
                </c:pt>
                <c:pt idx="4218">
                  <c:v>0.26247658814152386</c:v>
                </c:pt>
                <c:pt idx="4219">
                  <c:v>0.26088663278450791</c:v>
                </c:pt>
                <c:pt idx="4220">
                  <c:v>0.25971626133845355</c:v>
                </c:pt>
                <c:pt idx="4221">
                  <c:v>0.25791895439539586</c:v>
                </c:pt>
                <c:pt idx="4222">
                  <c:v>0.25652263036794887</c:v>
                </c:pt>
                <c:pt idx="4223">
                  <c:v>0.25550726096653975</c:v>
                </c:pt>
                <c:pt idx="4224">
                  <c:v>0.25386797374741354</c:v>
                </c:pt>
                <c:pt idx="4225">
                  <c:v>0.2525163464984605</c:v>
                </c:pt>
                <c:pt idx="4226">
                  <c:v>0.25131223808914638</c:v>
                </c:pt>
                <c:pt idx="4227">
                  <c:v>0.2496012242850357</c:v>
                </c:pt>
                <c:pt idx="4228">
                  <c:v>0.24797661737773741</c:v>
                </c:pt>
                <c:pt idx="4229">
                  <c:v>0.24621144664672451</c:v>
                </c:pt>
                <c:pt idx="4230">
                  <c:v>0.24546049017612317</c:v>
                </c:pt>
                <c:pt idx="4231">
                  <c:v>0.24393511719835756</c:v>
                </c:pt>
                <c:pt idx="4232">
                  <c:v>0.24233512163998083</c:v>
                </c:pt>
                <c:pt idx="4233">
                  <c:v>0.24060379479285776</c:v>
                </c:pt>
                <c:pt idx="4234">
                  <c:v>0.23981438243663036</c:v>
                </c:pt>
                <c:pt idx="4235">
                  <c:v>0.2381572841430539</c:v>
                </c:pt>
                <c:pt idx="4236">
                  <c:v>0.23673199684090543</c:v>
                </c:pt>
                <c:pt idx="4237">
                  <c:v>0.23521752516497271</c:v>
                </c:pt>
                <c:pt idx="4238">
                  <c:v>0.23399377644437294</c:v>
                </c:pt>
                <c:pt idx="4239">
                  <c:v>0.23236304169369895</c:v>
                </c:pt>
                <c:pt idx="4240">
                  <c:v>0.23081055933496708</c:v>
                </c:pt>
                <c:pt idx="4241">
                  <c:v>0.22935218868654164</c:v>
                </c:pt>
                <c:pt idx="4242">
                  <c:v>0.22775444014446464</c:v>
                </c:pt>
                <c:pt idx="4243">
                  <c:v>0.22612698224020661</c:v>
                </c:pt>
                <c:pt idx="4244">
                  <c:v>0.22495374889080183</c:v>
                </c:pt>
                <c:pt idx="4245">
                  <c:v>0.22333489211249333</c:v>
                </c:pt>
                <c:pt idx="4246">
                  <c:v>0.22155784139015153</c:v>
                </c:pt>
                <c:pt idx="4247">
                  <c:v>0.22001156511969347</c:v>
                </c:pt>
                <c:pt idx="4248">
                  <c:v>0.21833291722854317</c:v>
                </c:pt>
                <c:pt idx="4249">
                  <c:v>0.21722347268790362</c:v>
                </c:pt>
                <c:pt idx="4250">
                  <c:v>0.21594622033909419</c:v>
                </c:pt>
                <c:pt idx="4251">
                  <c:v>0.21403837937216397</c:v>
                </c:pt>
                <c:pt idx="4252">
                  <c:v>0.21244878186377131</c:v>
                </c:pt>
                <c:pt idx="4253">
                  <c:v>0.21130834162393289</c:v>
                </c:pt>
                <c:pt idx="4254">
                  <c:v>0.20934405269674941</c:v>
                </c:pt>
                <c:pt idx="4255">
                  <c:v>0.20781440805312268</c:v>
                </c:pt>
                <c:pt idx="4256">
                  <c:v>0.20674219116786594</c:v>
                </c:pt>
                <c:pt idx="4257">
                  <c:v>0.2044808213163794</c:v>
                </c:pt>
                <c:pt idx="4258">
                  <c:v>0.20345053272424871</c:v>
                </c:pt>
                <c:pt idx="4259">
                  <c:v>0.20217349593735856</c:v>
                </c:pt>
                <c:pt idx="4260">
                  <c:v>0.20063540671345625</c:v>
                </c:pt>
                <c:pt idx="4261">
                  <c:v>0.19931755053395833</c:v>
                </c:pt>
                <c:pt idx="4262">
                  <c:v>0.19784518111811741</c:v>
                </c:pt>
                <c:pt idx="4263">
                  <c:v>0.1965809444512592</c:v>
                </c:pt>
                <c:pt idx="4264">
                  <c:v>0.19497924577282513</c:v>
                </c:pt>
                <c:pt idx="4265">
                  <c:v>0.19321303423272654</c:v>
                </c:pt>
                <c:pt idx="4266">
                  <c:v>0.19236458387977573</c:v>
                </c:pt>
                <c:pt idx="4267">
                  <c:v>0.19101852840263148</c:v>
                </c:pt>
                <c:pt idx="4268">
                  <c:v>0.1886917974581859</c:v>
                </c:pt>
                <c:pt idx="4269">
                  <c:v>0.18818076801181952</c:v>
                </c:pt>
                <c:pt idx="4270">
                  <c:v>0.18672695542078199</c:v>
                </c:pt>
                <c:pt idx="4271">
                  <c:v>0.18577562374258719</c:v>
                </c:pt>
                <c:pt idx="4272">
                  <c:v>0.18357207640346254</c:v>
                </c:pt>
                <c:pt idx="4273">
                  <c:v>0.18259714534256352</c:v>
                </c:pt>
                <c:pt idx="4274">
                  <c:v>0.18074154563164124</c:v>
                </c:pt>
                <c:pt idx="4275">
                  <c:v>0.17981374741502143</c:v>
                </c:pt>
                <c:pt idx="4276">
                  <c:v>0.17818677330713414</c:v>
                </c:pt>
                <c:pt idx="4277">
                  <c:v>0.17667743771900754</c:v>
                </c:pt>
                <c:pt idx="4278">
                  <c:v>0.17495278173237894</c:v>
                </c:pt>
                <c:pt idx="4279">
                  <c:v>0.17393031587576838</c:v>
                </c:pt>
                <c:pt idx="4280">
                  <c:v>0.17253939968258342</c:v>
                </c:pt>
                <c:pt idx="4281">
                  <c:v>0.17211266879983059</c:v>
                </c:pt>
                <c:pt idx="4282">
                  <c:v>0.17028145380781909</c:v>
                </c:pt>
                <c:pt idx="4283">
                  <c:v>0.16879788891650704</c:v>
                </c:pt>
                <c:pt idx="4284">
                  <c:v>0.16757603861564577</c:v>
                </c:pt>
                <c:pt idx="4285">
                  <c:v>0.16604311142035524</c:v>
                </c:pt>
                <c:pt idx="4286">
                  <c:v>0.16529964193309241</c:v>
                </c:pt>
                <c:pt idx="4287">
                  <c:v>0.16405074546981968</c:v>
                </c:pt>
                <c:pt idx="4288">
                  <c:v>0.16270883649321441</c:v>
                </c:pt>
                <c:pt idx="4289">
                  <c:v>0.16124455464727724</c:v>
                </c:pt>
                <c:pt idx="4290">
                  <c:v>0.16007253677975425</c:v>
                </c:pt>
                <c:pt idx="4291">
                  <c:v>0.15845743129399986</c:v>
                </c:pt>
                <c:pt idx="4292">
                  <c:v>0.15760109822361038</c:v>
                </c:pt>
                <c:pt idx="4293">
                  <c:v>0.15682278971733463</c:v>
                </c:pt>
                <c:pt idx="4294">
                  <c:v>0.15644110335347336</c:v>
                </c:pt>
                <c:pt idx="4295">
                  <c:v>0.15526014832973434</c:v>
                </c:pt>
                <c:pt idx="4296">
                  <c:v>1.6545864930609917</c:v>
                </c:pt>
                <c:pt idx="4297">
                  <c:v>1.3136889923528599</c:v>
                </c:pt>
                <c:pt idx="4298">
                  <c:v>0.9485047162721626</c:v>
                </c:pt>
                <c:pt idx="4299">
                  <c:v>0.8780251928985463</c:v>
                </c:pt>
                <c:pt idx="4300">
                  <c:v>0.8531564393024178</c:v>
                </c:pt>
                <c:pt idx="4301">
                  <c:v>0.83776255476934658</c:v>
                </c:pt>
                <c:pt idx="4302">
                  <c:v>0.82661292748811299</c:v>
                </c:pt>
                <c:pt idx="4303">
                  <c:v>0.8154967575890526</c:v>
                </c:pt>
                <c:pt idx="4304">
                  <c:v>0.80382491621431784</c:v>
                </c:pt>
                <c:pt idx="4305">
                  <c:v>0.790305793244653</c:v>
                </c:pt>
                <c:pt idx="4306">
                  <c:v>0.76982942789006226</c:v>
                </c:pt>
                <c:pt idx="4307">
                  <c:v>0.75969457447065358</c:v>
                </c:pt>
                <c:pt idx="4308">
                  <c:v>0.75079986380279584</c:v>
                </c:pt>
                <c:pt idx="4309">
                  <c:v>0.74221509633556215</c:v>
                </c:pt>
                <c:pt idx="4310">
                  <c:v>0.73091505033110282</c:v>
                </c:pt>
                <c:pt idx="4311">
                  <c:v>0.72168841281108875</c:v>
                </c:pt>
                <c:pt idx="4312">
                  <c:v>0.71686863213411833</c:v>
                </c:pt>
                <c:pt idx="4313">
                  <c:v>0.89057006835700236</c:v>
                </c:pt>
                <c:pt idx="4314">
                  <c:v>1.0816041008683568</c:v>
                </c:pt>
                <c:pt idx="4315">
                  <c:v>1.006712982649814</c:v>
                </c:pt>
                <c:pt idx="4316">
                  <c:v>1.1290854577625806</c:v>
                </c:pt>
                <c:pt idx="4317">
                  <c:v>1.0706093943274202</c:v>
                </c:pt>
                <c:pt idx="4318">
                  <c:v>1.0158438294929719</c:v>
                </c:pt>
                <c:pt idx="4319">
                  <c:v>0.98299158565215738</c:v>
                </c:pt>
                <c:pt idx="4320">
                  <c:v>0.96190122571664949</c:v>
                </c:pt>
                <c:pt idx="4321">
                  <c:v>0.94583055453650189</c:v>
                </c:pt>
                <c:pt idx="4322">
                  <c:v>0.93311547392792349</c:v>
                </c:pt>
                <c:pt idx="4323">
                  <c:v>0.92216006610558177</c:v>
                </c:pt>
                <c:pt idx="4324">
                  <c:v>0.91129193308536682</c:v>
                </c:pt>
                <c:pt idx="4325">
                  <c:v>0.90140718499838757</c:v>
                </c:pt>
                <c:pt idx="4326">
                  <c:v>0.89348598101630827</c:v>
                </c:pt>
                <c:pt idx="4327">
                  <c:v>0.88527772307801889</c:v>
                </c:pt>
                <c:pt idx="4328">
                  <c:v>0.88137032441732377</c:v>
                </c:pt>
                <c:pt idx="4329">
                  <c:v>1.7665852515025864</c:v>
                </c:pt>
                <c:pt idx="4330">
                  <c:v>1.1344314923550156</c:v>
                </c:pt>
                <c:pt idx="4331">
                  <c:v>0.93302083667911906</c:v>
                </c:pt>
                <c:pt idx="4332">
                  <c:v>0.88020454124263958</c:v>
                </c:pt>
                <c:pt idx="4333">
                  <c:v>0.85216412463436642</c:v>
                </c:pt>
                <c:pt idx="4334">
                  <c:v>0.83914107870491361</c:v>
                </c:pt>
                <c:pt idx="4335">
                  <c:v>0.82226730707450935</c:v>
                </c:pt>
                <c:pt idx="4336">
                  <c:v>0.97256403354031484</c:v>
                </c:pt>
                <c:pt idx="4337">
                  <c:v>0.95261668955544521</c:v>
                </c:pt>
                <c:pt idx="4338">
                  <c:v>0.90803911811823468</c:v>
                </c:pt>
                <c:pt idx="4339">
                  <c:v>0.87488378128753919</c:v>
                </c:pt>
                <c:pt idx="4340">
                  <c:v>0.85421706704249867</c:v>
                </c:pt>
                <c:pt idx="4341">
                  <c:v>0.83878553333955574</c:v>
                </c:pt>
                <c:pt idx="4342">
                  <c:v>0.85993724098089575</c:v>
                </c:pt>
                <c:pt idx="4343">
                  <c:v>0.90885424546635152</c:v>
                </c:pt>
                <c:pt idx="4344">
                  <c:v>0.96846604580185258</c:v>
                </c:pt>
                <c:pt idx="4345">
                  <c:v>0.86738536405390809</c:v>
                </c:pt>
                <c:pt idx="4346">
                  <c:v>0.98113942387901854</c:v>
                </c:pt>
                <c:pt idx="4347">
                  <c:v>0.93034908360106583</c:v>
                </c:pt>
                <c:pt idx="4348">
                  <c:v>0.92504455292603271</c:v>
                </c:pt>
                <c:pt idx="4349">
                  <c:v>0.97919307013876233</c:v>
                </c:pt>
                <c:pt idx="4350">
                  <c:v>0.98175266028486996</c:v>
                </c:pt>
                <c:pt idx="4351">
                  <c:v>0.89497754094188897</c:v>
                </c:pt>
                <c:pt idx="4352">
                  <c:v>0.85073818447866334</c:v>
                </c:pt>
                <c:pt idx="4353">
                  <c:v>0.82942978316818983</c:v>
                </c:pt>
                <c:pt idx="4354">
                  <c:v>0.88103389346474192</c:v>
                </c:pt>
                <c:pt idx="4355">
                  <c:v>0.94952939694357763</c:v>
                </c:pt>
                <c:pt idx="4356">
                  <c:v>0.87877935839616172</c:v>
                </c:pt>
                <c:pt idx="4357">
                  <c:v>0.87173243744326323</c:v>
                </c:pt>
                <c:pt idx="4358">
                  <c:v>0.85443600616136439</c:v>
                </c:pt>
                <c:pt idx="4359">
                  <c:v>0.91425624390298021</c:v>
                </c:pt>
                <c:pt idx="4360">
                  <c:v>0.87306176358350074</c:v>
                </c:pt>
                <c:pt idx="4361">
                  <c:v>0.8532162373711718</c:v>
                </c:pt>
                <c:pt idx="4362">
                  <c:v>0.84062385734276601</c:v>
                </c:pt>
                <c:pt idx="4363">
                  <c:v>0.82634926387588681</c:v>
                </c:pt>
                <c:pt idx="4364">
                  <c:v>0.81304516639662905</c:v>
                </c:pt>
                <c:pt idx="4365">
                  <c:v>0.78925396402326831</c:v>
                </c:pt>
                <c:pt idx="4366">
                  <c:v>0.77017068242163711</c:v>
                </c:pt>
                <c:pt idx="4367">
                  <c:v>0.75362319174184744</c:v>
                </c:pt>
                <c:pt idx="4368">
                  <c:v>0.73536554660744202</c:v>
                </c:pt>
                <c:pt idx="4369">
                  <c:v>0.72589633843851875</c:v>
                </c:pt>
                <c:pt idx="4370">
                  <c:v>0.7236002508928101</c:v>
                </c:pt>
                <c:pt idx="4371">
                  <c:v>0.76751951857719503</c:v>
                </c:pt>
                <c:pt idx="4372">
                  <c:v>0.84742321537207221</c:v>
                </c:pt>
                <c:pt idx="4373">
                  <c:v>0.79932303845283914</c:v>
                </c:pt>
                <c:pt idx="4374">
                  <c:v>0.77536565522534762</c:v>
                </c:pt>
                <c:pt idx="4375">
                  <c:v>0.76191287582170841</c:v>
                </c:pt>
                <c:pt idx="4376">
                  <c:v>0.74977589625262653</c:v>
                </c:pt>
                <c:pt idx="4377">
                  <c:v>1.4303939894491817</c:v>
                </c:pt>
                <c:pt idx="4378">
                  <c:v>0.85192575402746762</c:v>
                </c:pt>
                <c:pt idx="4379">
                  <c:v>0.73792227208603056</c:v>
                </c:pt>
                <c:pt idx="4380">
                  <c:v>0.72059291733228625</c:v>
                </c:pt>
                <c:pt idx="4381">
                  <c:v>0.74385283120254164</c:v>
                </c:pt>
                <c:pt idx="4382">
                  <c:v>0.75897528741920284</c:v>
                </c:pt>
                <c:pt idx="4383">
                  <c:v>0.77219910206388753</c:v>
                </c:pt>
                <c:pt idx="4384">
                  <c:v>0.78044587372879393</c:v>
                </c:pt>
                <c:pt idx="4385">
                  <c:v>0.78365269752327515</c:v>
                </c:pt>
                <c:pt idx="4386">
                  <c:v>0.76715982252063974</c:v>
                </c:pt>
                <c:pt idx="4387">
                  <c:v>0.75012617564525019</c:v>
                </c:pt>
                <c:pt idx="4388">
                  <c:v>0.73714957702221062</c:v>
                </c:pt>
                <c:pt idx="4389">
                  <c:v>0.73186706797253898</c:v>
                </c:pt>
                <c:pt idx="4390">
                  <c:v>0.78268397225351194</c:v>
                </c:pt>
                <c:pt idx="4391">
                  <c:v>0.77747534115231798</c:v>
                </c:pt>
                <c:pt idx="4392">
                  <c:v>0.75129388739704372</c:v>
                </c:pt>
                <c:pt idx="4393">
                  <c:v>0.73645766340998164</c:v>
                </c:pt>
                <c:pt idx="4394">
                  <c:v>0.73251844279574752</c:v>
                </c:pt>
                <c:pt idx="4395">
                  <c:v>0.72550010022079392</c:v>
                </c:pt>
                <c:pt idx="4396">
                  <c:v>0.72034246827992854</c:v>
                </c:pt>
                <c:pt idx="4397">
                  <c:v>0.86167966703485588</c:v>
                </c:pt>
                <c:pt idx="4398">
                  <c:v>1.0279663434662338</c:v>
                </c:pt>
                <c:pt idx="4399">
                  <c:v>0.90665457682592998</c:v>
                </c:pt>
                <c:pt idx="4400">
                  <c:v>0.66937165339153637</c:v>
                </c:pt>
                <c:pt idx="4401">
                  <c:v>0.98472489392873963</c:v>
                </c:pt>
                <c:pt idx="4402">
                  <c:v>0.67359490929545363</c:v>
                </c:pt>
                <c:pt idx="4403">
                  <c:v>0.64772799745323273</c:v>
                </c:pt>
                <c:pt idx="4404">
                  <c:v>0.65461038642283964</c:v>
                </c:pt>
                <c:pt idx="4405">
                  <c:v>0.66144257474729051</c:v>
                </c:pt>
                <c:pt idx="4406">
                  <c:v>0.67412833327870691</c:v>
                </c:pt>
                <c:pt idx="4407">
                  <c:v>0.68701879525577325</c:v>
                </c:pt>
                <c:pt idx="4408">
                  <c:v>0.6916482995268014</c:v>
                </c:pt>
                <c:pt idx="4409">
                  <c:v>0.69082158591027309</c:v>
                </c:pt>
                <c:pt idx="4410">
                  <c:v>0.69876892107493749</c:v>
                </c:pt>
                <c:pt idx="4411">
                  <c:v>0.69093399159894742</c:v>
                </c:pt>
                <c:pt idx="4412">
                  <c:v>0.66069647586253233</c:v>
                </c:pt>
                <c:pt idx="4413">
                  <c:v>0.65229732831159015</c:v>
                </c:pt>
                <c:pt idx="4414">
                  <c:v>0.64863284112258768</c:v>
                </c:pt>
                <c:pt idx="4415">
                  <c:v>0.65872587090225465</c:v>
                </c:pt>
                <c:pt idx="4416">
                  <c:v>0.7499650936139115</c:v>
                </c:pt>
                <c:pt idx="4417">
                  <c:v>0.6285592978627037</c:v>
                </c:pt>
                <c:pt idx="4418">
                  <c:v>0.60340784346410981</c:v>
                </c:pt>
                <c:pt idx="4419">
                  <c:v>0.64829349694769411</c:v>
                </c:pt>
                <c:pt idx="4420">
                  <c:v>0.78946433295302898</c:v>
                </c:pt>
                <c:pt idx="4421">
                  <c:v>0.7203564690276234</c:v>
                </c:pt>
                <c:pt idx="4422">
                  <c:v>0.7100068878204866</c:v>
                </c:pt>
                <c:pt idx="4423">
                  <c:v>0.70228790752368364</c:v>
                </c:pt>
                <c:pt idx="4424">
                  <c:v>0.68868219600436953</c:v>
                </c:pt>
                <c:pt idx="4425">
                  <c:v>0.67905446487994614</c:v>
                </c:pt>
                <c:pt idx="4426">
                  <c:v>0.68157635126361449</c:v>
                </c:pt>
                <c:pt idx="4427">
                  <c:v>0.66895808377233013</c:v>
                </c:pt>
                <c:pt idx="4428">
                  <c:v>0.66368876460409576</c:v>
                </c:pt>
                <c:pt idx="4429">
                  <c:v>0.64048115650997939</c:v>
                </c:pt>
                <c:pt idx="4430">
                  <c:v>0.6352116922581228</c:v>
                </c:pt>
                <c:pt idx="4431">
                  <c:v>0.70167878993929333</c:v>
                </c:pt>
                <c:pt idx="4432">
                  <c:v>0.8475889439472013</c:v>
                </c:pt>
                <c:pt idx="4433">
                  <c:v>0.78151261382984349</c:v>
                </c:pt>
                <c:pt idx="4434">
                  <c:v>0.75845223867151756</c:v>
                </c:pt>
                <c:pt idx="4435">
                  <c:v>0.73251035896370231</c:v>
                </c:pt>
                <c:pt idx="4436">
                  <c:v>0.71225331183718132</c:v>
                </c:pt>
                <c:pt idx="4437">
                  <c:v>0.71125948192442612</c:v>
                </c:pt>
                <c:pt idx="4438">
                  <c:v>0.69916072069705559</c:v>
                </c:pt>
                <c:pt idx="4439">
                  <c:v>0.68780724937051063</c:v>
                </c:pt>
                <c:pt idx="4440">
                  <c:v>0.67467379703078056</c:v>
                </c:pt>
                <c:pt idx="4441">
                  <c:v>0.65730669535556063</c:v>
                </c:pt>
                <c:pt idx="4442">
                  <c:v>0.64568881807324763</c:v>
                </c:pt>
                <c:pt idx="4443">
                  <c:v>0.63948651356236386</c:v>
                </c:pt>
                <c:pt idx="4444">
                  <c:v>0.62878879595961001</c:v>
                </c:pt>
                <c:pt idx="4445">
                  <c:v>0.62624198010670162</c:v>
                </c:pt>
                <c:pt idx="4446">
                  <c:v>0.69202956315857356</c:v>
                </c:pt>
                <c:pt idx="4447">
                  <c:v>0.90680068531300762</c:v>
                </c:pt>
                <c:pt idx="4448">
                  <c:v>0.69762005693628781</c:v>
                </c:pt>
                <c:pt idx="4449">
                  <c:v>0.6607687428338177</c:v>
                </c:pt>
                <c:pt idx="4450">
                  <c:v>0.64607830498955265</c:v>
                </c:pt>
                <c:pt idx="4451">
                  <c:v>0.63219421800974662</c:v>
                </c:pt>
                <c:pt idx="4452">
                  <c:v>0.62323050161393112</c:v>
                </c:pt>
                <c:pt idx="4453">
                  <c:v>0.6212887984682478</c:v>
                </c:pt>
                <c:pt idx="4454">
                  <c:v>0.80700685223181101</c:v>
                </c:pt>
                <c:pt idx="4455">
                  <c:v>0.65868944766036963</c:v>
                </c:pt>
                <c:pt idx="4456">
                  <c:v>0.60256019565457364</c:v>
                </c:pt>
                <c:pt idx="4457">
                  <c:v>0.76720822874888672</c:v>
                </c:pt>
                <c:pt idx="4458">
                  <c:v>0.70539229773679468</c:v>
                </c:pt>
                <c:pt idx="4459">
                  <c:v>0.69586754889970759</c:v>
                </c:pt>
                <c:pt idx="4460">
                  <c:v>0.92304361822332992</c:v>
                </c:pt>
                <c:pt idx="4461">
                  <c:v>0.75577475578100062</c:v>
                </c:pt>
                <c:pt idx="4462">
                  <c:v>0.70885861628418567</c:v>
                </c:pt>
                <c:pt idx="4463">
                  <c:v>0.67365051150881561</c:v>
                </c:pt>
                <c:pt idx="4464">
                  <c:v>0.64293099316508207</c:v>
                </c:pt>
                <c:pt idx="4465">
                  <c:v>0.62277914854035865</c:v>
                </c:pt>
                <c:pt idx="4466">
                  <c:v>0.59808164331784708</c:v>
                </c:pt>
                <c:pt idx="4467">
                  <c:v>0.57722300955356765</c:v>
                </c:pt>
                <c:pt idx="4468">
                  <c:v>0.55743704138435057</c:v>
                </c:pt>
                <c:pt idx="4469">
                  <c:v>0.54599706370301904</c:v>
                </c:pt>
                <c:pt idx="4470">
                  <c:v>0.52985495102124258</c:v>
                </c:pt>
                <c:pt idx="4471">
                  <c:v>0.69079571154691122</c:v>
                </c:pt>
                <c:pt idx="4472">
                  <c:v>0.81074697397196549</c:v>
                </c:pt>
                <c:pt idx="4473">
                  <c:v>0.59261178761325628</c:v>
                </c:pt>
                <c:pt idx="4474">
                  <c:v>0.54927735903573116</c:v>
                </c:pt>
                <c:pt idx="4475">
                  <c:v>0.52844271592697456</c:v>
                </c:pt>
                <c:pt idx="4476">
                  <c:v>0.51115699679456916</c:v>
                </c:pt>
                <c:pt idx="4477">
                  <c:v>0.50019803799592277</c:v>
                </c:pt>
                <c:pt idx="4478">
                  <c:v>0.49200894545610258</c:v>
                </c:pt>
                <c:pt idx="4479">
                  <c:v>0.49182555630870189</c:v>
                </c:pt>
                <c:pt idx="4480">
                  <c:v>0.49779642711229488</c:v>
                </c:pt>
                <c:pt idx="4481">
                  <c:v>0.48412842293697705</c:v>
                </c:pt>
                <c:pt idx="4482">
                  <c:v>0.47448160029645986</c:v>
                </c:pt>
                <c:pt idx="4483">
                  <c:v>0.47838105282840182</c:v>
                </c:pt>
                <c:pt idx="4484">
                  <c:v>0.47749033353121667</c:v>
                </c:pt>
                <c:pt idx="4485">
                  <c:v>0.47684807718370542</c:v>
                </c:pt>
                <c:pt idx="4486">
                  <c:v>0.47454089152149581</c:v>
                </c:pt>
                <c:pt idx="4487">
                  <c:v>0.47584168966690532</c:v>
                </c:pt>
                <c:pt idx="4488">
                  <c:v>0.63308615556441861</c:v>
                </c:pt>
                <c:pt idx="4489">
                  <c:v>0.54690446517448166</c:v>
                </c:pt>
                <c:pt idx="4490">
                  <c:v>0.47480909640734748</c:v>
                </c:pt>
                <c:pt idx="4491">
                  <c:v>0.45975645381637276</c:v>
                </c:pt>
                <c:pt idx="4492">
                  <c:v>0.45919900466239721</c:v>
                </c:pt>
                <c:pt idx="4493">
                  <c:v>0.46633384496475316</c:v>
                </c:pt>
                <c:pt idx="4494">
                  <c:v>0.47007588641799136</c:v>
                </c:pt>
                <c:pt idx="4495">
                  <c:v>0.47495632832084683</c:v>
                </c:pt>
                <c:pt idx="4496">
                  <c:v>0.481834185848658</c:v>
                </c:pt>
                <c:pt idx="4497">
                  <c:v>0.56941776087247342</c:v>
                </c:pt>
                <c:pt idx="4498">
                  <c:v>0.61728252104120873</c:v>
                </c:pt>
                <c:pt idx="4499">
                  <c:v>0.63243709690478811</c:v>
                </c:pt>
                <c:pt idx="4500">
                  <c:v>0.61239322297641874</c:v>
                </c:pt>
                <c:pt idx="4501">
                  <c:v>0.60343559205191721</c:v>
                </c:pt>
                <c:pt idx="4502">
                  <c:v>0.61056942219336863</c:v>
                </c:pt>
                <c:pt idx="4503">
                  <c:v>0.61776628988537607</c:v>
                </c:pt>
                <c:pt idx="4504">
                  <c:v>0.63299698693832762</c:v>
                </c:pt>
                <c:pt idx="4505">
                  <c:v>0.6148520723243398</c:v>
                </c:pt>
                <c:pt idx="4506">
                  <c:v>0.59668764951799858</c:v>
                </c:pt>
                <c:pt idx="4507">
                  <c:v>0.60948949565665</c:v>
                </c:pt>
                <c:pt idx="4508">
                  <c:v>0.60775063817185471</c:v>
                </c:pt>
                <c:pt idx="4509">
                  <c:v>0.59632988769430162</c:v>
                </c:pt>
                <c:pt idx="4510">
                  <c:v>0.59100421820651561</c:v>
                </c:pt>
                <c:pt idx="4511">
                  <c:v>0.59693163775724756</c:v>
                </c:pt>
                <c:pt idx="4512">
                  <c:v>0.59632310672832356</c:v>
                </c:pt>
                <c:pt idx="4513">
                  <c:v>0.59660945499031071</c:v>
                </c:pt>
                <c:pt idx="4514">
                  <c:v>0.57847365909257165</c:v>
                </c:pt>
                <c:pt idx="4515">
                  <c:v>0.56029669481795563</c:v>
                </c:pt>
                <c:pt idx="4516">
                  <c:v>0.5509205608723281</c:v>
                </c:pt>
                <c:pt idx="4517">
                  <c:v>0.54210043543445463</c:v>
                </c:pt>
                <c:pt idx="4518">
                  <c:v>0.53654578600576253</c:v>
                </c:pt>
                <c:pt idx="4519">
                  <c:v>0.52509290022291077</c:v>
                </c:pt>
                <c:pt idx="4520">
                  <c:v>0.51818805998506556</c:v>
                </c:pt>
                <c:pt idx="4521">
                  <c:v>0.51680049650563364</c:v>
                </c:pt>
                <c:pt idx="4522">
                  <c:v>0.4987303391700828</c:v>
                </c:pt>
                <c:pt idx="4523">
                  <c:v>0.49284582549604528</c:v>
                </c:pt>
                <c:pt idx="4524">
                  <c:v>0.48639762670089032</c:v>
                </c:pt>
                <c:pt idx="4525">
                  <c:v>0.47579490368584476</c:v>
                </c:pt>
                <c:pt idx="4526">
                  <c:v>0.46230976175993777</c:v>
                </c:pt>
                <c:pt idx="4527">
                  <c:v>0.45197776722763494</c:v>
                </c:pt>
                <c:pt idx="4528">
                  <c:v>0.44271321966381927</c:v>
                </c:pt>
                <c:pt idx="4529">
                  <c:v>0.43744234356202188</c:v>
                </c:pt>
                <c:pt idx="4530">
                  <c:v>0.43118095227274428</c:v>
                </c:pt>
                <c:pt idx="4531">
                  <c:v>0.4258760579573454</c:v>
                </c:pt>
                <c:pt idx="4532">
                  <c:v>0.41932143691646645</c:v>
                </c:pt>
                <c:pt idx="4533">
                  <c:v>0.41534836114958612</c:v>
                </c:pt>
                <c:pt idx="4534">
                  <c:v>0.45023184203907479</c:v>
                </c:pt>
                <c:pt idx="4535">
                  <c:v>0.44750165083931714</c:v>
                </c:pt>
                <c:pt idx="4536">
                  <c:v>0.43803865996587915</c:v>
                </c:pt>
                <c:pt idx="4537">
                  <c:v>0.43604212101937423</c:v>
                </c:pt>
                <c:pt idx="4538">
                  <c:v>0.4237187759108394</c:v>
                </c:pt>
                <c:pt idx="4539">
                  <c:v>0.41484140112133916</c:v>
                </c:pt>
                <c:pt idx="4540">
                  <c:v>0.40428739811511383</c:v>
                </c:pt>
                <c:pt idx="4541">
                  <c:v>0.39397695887077305</c:v>
                </c:pt>
                <c:pt idx="4542">
                  <c:v>0.38631620141014977</c:v>
                </c:pt>
                <c:pt idx="4543">
                  <c:v>0.37831050493093266</c:v>
                </c:pt>
                <c:pt idx="4544">
                  <c:v>0.37082327374184243</c:v>
                </c:pt>
                <c:pt idx="4545">
                  <c:v>0.36367007892596676</c:v>
                </c:pt>
                <c:pt idx="4546">
                  <c:v>0.35682105748966514</c:v>
                </c:pt>
                <c:pt idx="4547">
                  <c:v>0.35093981802240037</c:v>
                </c:pt>
                <c:pt idx="4548">
                  <c:v>0.34652389848192977</c:v>
                </c:pt>
                <c:pt idx="4549">
                  <c:v>0.3418300834911347</c:v>
                </c:pt>
                <c:pt idx="4550">
                  <c:v>0.33636823906616037</c:v>
                </c:pt>
                <c:pt idx="4551">
                  <c:v>0.33148911195803304</c:v>
                </c:pt>
                <c:pt idx="4552">
                  <c:v>0.32694554912876972</c:v>
                </c:pt>
                <c:pt idx="4553">
                  <c:v>0.32267220686235265</c:v>
                </c:pt>
                <c:pt idx="4554">
                  <c:v>0.31858756031077773</c:v>
                </c:pt>
                <c:pt idx="4555">
                  <c:v>0.31441537613626896</c:v>
                </c:pt>
                <c:pt idx="4556">
                  <c:v>0.31080058784074577</c:v>
                </c:pt>
                <c:pt idx="4557">
                  <c:v>0.30765233494959382</c:v>
                </c:pt>
                <c:pt idx="4558">
                  <c:v>0.30478367014844354</c:v>
                </c:pt>
                <c:pt idx="4559">
                  <c:v>0.30217250359646963</c:v>
                </c:pt>
                <c:pt idx="4560">
                  <c:v>0.29969262095388532</c:v>
                </c:pt>
                <c:pt idx="4561">
                  <c:v>0.29606299636269562</c:v>
                </c:pt>
                <c:pt idx="4562">
                  <c:v>0.29109423935978762</c:v>
                </c:pt>
                <c:pt idx="4563">
                  <c:v>0.28757391890970413</c:v>
                </c:pt>
                <c:pt idx="4564">
                  <c:v>0.28576980908862581</c:v>
                </c:pt>
                <c:pt idx="4565">
                  <c:v>0.2867392534319726</c:v>
                </c:pt>
                <c:pt idx="4566">
                  <c:v>0.28666194004425188</c:v>
                </c:pt>
                <c:pt idx="4567">
                  <c:v>0.28593966796133252</c:v>
                </c:pt>
                <c:pt idx="4568">
                  <c:v>0.28533939118099488</c:v>
                </c:pt>
                <c:pt idx="4569">
                  <c:v>0.28431226772964474</c:v>
                </c:pt>
                <c:pt idx="4570">
                  <c:v>0.28345561066172126</c:v>
                </c:pt>
                <c:pt idx="4571">
                  <c:v>0.28270860994683888</c:v>
                </c:pt>
                <c:pt idx="4572">
                  <c:v>0.28211004520381339</c:v>
                </c:pt>
                <c:pt idx="4573">
                  <c:v>0.28111088758810132</c:v>
                </c:pt>
                <c:pt idx="4574">
                  <c:v>0.28015888705956804</c:v>
                </c:pt>
                <c:pt idx="4575">
                  <c:v>0.27946525772489345</c:v>
                </c:pt>
                <c:pt idx="4576">
                  <c:v>0.27865878933094607</c:v>
                </c:pt>
                <c:pt idx="4577">
                  <c:v>0.27769309441322293</c:v>
                </c:pt>
                <c:pt idx="4578">
                  <c:v>0.27678063198894626</c:v>
                </c:pt>
                <c:pt idx="4579">
                  <c:v>0.27575393052298625</c:v>
                </c:pt>
                <c:pt idx="4580">
                  <c:v>0.27476247350330807</c:v>
                </c:pt>
                <c:pt idx="4581">
                  <c:v>0.27363612239450436</c:v>
                </c:pt>
                <c:pt idx="4582">
                  <c:v>0.27283743197247734</c:v>
                </c:pt>
                <c:pt idx="4583">
                  <c:v>0.27162764784019683</c:v>
                </c:pt>
                <c:pt idx="4584">
                  <c:v>0.27055503313513279</c:v>
                </c:pt>
                <c:pt idx="4585">
                  <c:v>0.26938896993732836</c:v>
                </c:pt>
                <c:pt idx="4586">
                  <c:v>0.26830813988322189</c:v>
                </c:pt>
                <c:pt idx="4587">
                  <c:v>0.26719456942909542</c:v>
                </c:pt>
                <c:pt idx="4588">
                  <c:v>0.26602690562801812</c:v>
                </c:pt>
                <c:pt idx="4589">
                  <c:v>0.26492308567894196</c:v>
                </c:pt>
                <c:pt idx="4590">
                  <c:v>0.26375959932995674</c:v>
                </c:pt>
                <c:pt idx="4591">
                  <c:v>0.26251277608677981</c:v>
                </c:pt>
                <c:pt idx="4592">
                  <c:v>0.26122107076673379</c:v>
                </c:pt>
                <c:pt idx="4593">
                  <c:v>0.26015133231442583</c:v>
                </c:pt>
                <c:pt idx="4594">
                  <c:v>0.25888333007887032</c:v>
                </c:pt>
                <c:pt idx="4595">
                  <c:v>0.25746211820456338</c:v>
                </c:pt>
                <c:pt idx="4596">
                  <c:v>0.25617294461539675</c:v>
                </c:pt>
                <c:pt idx="4597">
                  <c:v>0.25499474104396935</c:v>
                </c:pt>
                <c:pt idx="4598">
                  <c:v>0.25373477212212403</c:v>
                </c:pt>
                <c:pt idx="4599">
                  <c:v>0.25241467649155452</c:v>
                </c:pt>
                <c:pt idx="4600">
                  <c:v>0.25121278449261497</c:v>
                </c:pt>
                <c:pt idx="4601">
                  <c:v>0.24964296201779104</c:v>
                </c:pt>
                <c:pt idx="4602">
                  <c:v>0.24888183159773197</c:v>
                </c:pt>
                <c:pt idx="4603">
                  <c:v>0.24730522612891148</c:v>
                </c:pt>
                <c:pt idx="4604">
                  <c:v>0.24586988135791762</c:v>
                </c:pt>
                <c:pt idx="4605">
                  <c:v>0.2445072857856202</c:v>
                </c:pt>
                <c:pt idx="4606">
                  <c:v>0.24329149124454649</c:v>
                </c:pt>
                <c:pt idx="4607">
                  <c:v>0.24166580990014469</c:v>
                </c:pt>
                <c:pt idx="4608">
                  <c:v>0.24026934491667987</c:v>
                </c:pt>
                <c:pt idx="4609">
                  <c:v>0.23931127176161429</c:v>
                </c:pt>
                <c:pt idx="4610">
                  <c:v>0.2375153235221287</c:v>
                </c:pt>
                <c:pt idx="4611">
                  <c:v>0.23605856253004578</c:v>
                </c:pt>
                <c:pt idx="4612">
                  <c:v>0.23462805915012774</c:v>
                </c:pt>
                <c:pt idx="4613">
                  <c:v>0.23333909488015744</c:v>
                </c:pt>
                <c:pt idx="4614">
                  <c:v>0.23178864771818392</c:v>
                </c:pt>
                <c:pt idx="4615">
                  <c:v>0.23055277358779372</c:v>
                </c:pt>
                <c:pt idx="4616">
                  <c:v>0.22903491523536892</c:v>
                </c:pt>
                <c:pt idx="4617">
                  <c:v>0.2275151231786002</c:v>
                </c:pt>
                <c:pt idx="4618">
                  <c:v>0.22603591896532191</c:v>
                </c:pt>
                <c:pt idx="4619">
                  <c:v>0.2245736432518553</c:v>
                </c:pt>
                <c:pt idx="4620">
                  <c:v>0.22310015468791825</c:v>
                </c:pt>
                <c:pt idx="4621">
                  <c:v>0.22168649000394883</c:v>
                </c:pt>
                <c:pt idx="4622">
                  <c:v>0.22037701200116666</c:v>
                </c:pt>
                <c:pt idx="4623">
                  <c:v>0.21897455421568385</c:v>
                </c:pt>
                <c:pt idx="4624">
                  <c:v>0.21722443834094451</c:v>
                </c:pt>
                <c:pt idx="4625">
                  <c:v>0.21586854917856171</c:v>
                </c:pt>
                <c:pt idx="4626">
                  <c:v>0.21455901871842351</c:v>
                </c:pt>
                <c:pt idx="4627">
                  <c:v>0.21296356093245841</c:v>
                </c:pt>
                <c:pt idx="4628">
                  <c:v>0.21179958039257649</c:v>
                </c:pt>
                <c:pt idx="4629">
                  <c:v>0.21030135439217418</c:v>
                </c:pt>
                <c:pt idx="4630">
                  <c:v>0.20878386329944146</c:v>
                </c:pt>
                <c:pt idx="4631">
                  <c:v>0.20751776310147338</c:v>
                </c:pt>
                <c:pt idx="4632">
                  <c:v>0.20574867113252254</c:v>
                </c:pt>
                <c:pt idx="4633">
                  <c:v>0.20428775744413921</c:v>
                </c:pt>
                <c:pt idx="4634">
                  <c:v>0.20303627199305502</c:v>
                </c:pt>
                <c:pt idx="4635">
                  <c:v>0.20140923673825209</c:v>
                </c:pt>
                <c:pt idx="4636">
                  <c:v>0.19985526738788847</c:v>
                </c:pt>
                <c:pt idx="4637">
                  <c:v>0.19847969365336041</c:v>
                </c:pt>
                <c:pt idx="4638">
                  <c:v>0.19707579191163707</c:v>
                </c:pt>
                <c:pt idx="4639">
                  <c:v>0.19547322693031557</c:v>
                </c:pt>
                <c:pt idx="4640">
                  <c:v>0.19409207772017711</c:v>
                </c:pt>
                <c:pt idx="4641">
                  <c:v>0.19258805143895838</c:v>
                </c:pt>
                <c:pt idx="4642">
                  <c:v>0.19124820012355556</c:v>
                </c:pt>
                <c:pt idx="4643">
                  <c:v>0.18953667150535825</c:v>
                </c:pt>
                <c:pt idx="4644">
                  <c:v>0.18830370706672292</c:v>
                </c:pt>
                <c:pt idx="4645">
                  <c:v>0.18690955165552309</c:v>
                </c:pt>
                <c:pt idx="4646">
                  <c:v>0.18509753876041513</c:v>
                </c:pt>
                <c:pt idx="4647">
                  <c:v>0.18386376454904801</c:v>
                </c:pt>
                <c:pt idx="4648">
                  <c:v>0.18261010681925793</c:v>
                </c:pt>
                <c:pt idx="4649">
                  <c:v>0.18121022245928944</c:v>
                </c:pt>
                <c:pt idx="4650">
                  <c:v>0.17961260067063536</c:v>
                </c:pt>
                <c:pt idx="4651">
                  <c:v>0.17804186252206231</c:v>
                </c:pt>
                <c:pt idx="4652">
                  <c:v>0.17700497404362531</c:v>
                </c:pt>
                <c:pt idx="4653">
                  <c:v>0.17541511154973427</c:v>
                </c:pt>
                <c:pt idx="4654">
                  <c:v>0.1738936953640057</c:v>
                </c:pt>
                <c:pt idx="4655">
                  <c:v>0.17247930464612549</c:v>
                </c:pt>
                <c:pt idx="4656">
                  <c:v>0.17111008438746447</c:v>
                </c:pt>
                <c:pt idx="4657">
                  <c:v>0.17001693479050795</c:v>
                </c:pt>
                <c:pt idx="4658">
                  <c:v>0.16880865096051267</c:v>
                </c:pt>
                <c:pt idx="4659">
                  <c:v>0.16755229970178903</c:v>
                </c:pt>
                <c:pt idx="4660">
                  <c:v>0.16619367314487618</c:v>
                </c:pt>
                <c:pt idx="4661">
                  <c:v>0.16459490837289034</c:v>
                </c:pt>
                <c:pt idx="4662">
                  <c:v>0.16330551946915817</c:v>
                </c:pt>
                <c:pt idx="4663">
                  <c:v>0.16224965377163741</c:v>
                </c:pt>
                <c:pt idx="4664">
                  <c:v>0.16093970645769551</c:v>
                </c:pt>
                <c:pt idx="4665">
                  <c:v>0.15952795055880736</c:v>
                </c:pt>
                <c:pt idx="4666">
                  <c:v>0.15819967888154771</c:v>
                </c:pt>
                <c:pt idx="4667">
                  <c:v>0.1567436447873026</c:v>
                </c:pt>
                <c:pt idx="4668">
                  <c:v>0.15527780895630183</c:v>
                </c:pt>
                <c:pt idx="4669">
                  <c:v>0.15382832291471438</c:v>
                </c:pt>
                <c:pt idx="4670">
                  <c:v>0.2795624276237868</c:v>
                </c:pt>
                <c:pt idx="4671">
                  <c:v>0.47193756230026485</c:v>
                </c:pt>
                <c:pt idx="4672">
                  <c:v>0.47526533054320419</c:v>
                </c:pt>
                <c:pt idx="4673">
                  <c:v>0.47331736287894538</c:v>
                </c:pt>
                <c:pt idx="4674">
                  <c:v>0.46884859752126207</c:v>
                </c:pt>
                <c:pt idx="4675">
                  <c:v>0.46353992422466017</c:v>
                </c:pt>
                <c:pt idx="4676">
                  <c:v>0.45657623293265776</c:v>
                </c:pt>
                <c:pt idx="4677">
                  <c:v>0.45170468410783932</c:v>
                </c:pt>
                <c:pt idx="4678">
                  <c:v>1.2632560977279621</c:v>
                </c:pt>
                <c:pt idx="4679">
                  <c:v>0.94561823458066863</c:v>
                </c:pt>
                <c:pt idx="4680">
                  <c:v>0.78730287086238349</c:v>
                </c:pt>
                <c:pt idx="4681">
                  <c:v>0.61312026608400538</c:v>
                </c:pt>
                <c:pt idx="4682">
                  <c:v>0.56768854514749001</c:v>
                </c:pt>
                <c:pt idx="4683">
                  <c:v>0.57404503460722611</c:v>
                </c:pt>
                <c:pt idx="4684">
                  <c:v>0.58335144725152954</c:v>
                </c:pt>
                <c:pt idx="4685">
                  <c:v>0.56668396817955835</c:v>
                </c:pt>
                <c:pt idx="4686">
                  <c:v>0.55739733479528952</c:v>
                </c:pt>
                <c:pt idx="4687">
                  <c:v>0.5501075573729064</c:v>
                </c:pt>
                <c:pt idx="4688">
                  <c:v>0.54299552685085395</c:v>
                </c:pt>
                <c:pt idx="4689">
                  <c:v>0.53537548459961171</c:v>
                </c:pt>
                <c:pt idx="4690">
                  <c:v>0.53926390664580093</c:v>
                </c:pt>
                <c:pt idx="4691">
                  <c:v>0.5313761323073235</c:v>
                </c:pt>
                <c:pt idx="4692">
                  <c:v>0.52022183730739868</c:v>
                </c:pt>
                <c:pt idx="4693">
                  <c:v>0.50770073136035476</c:v>
                </c:pt>
                <c:pt idx="4694">
                  <c:v>0.50836713439544456</c:v>
                </c:pt>
                <c:pt idx="4695">
                  <c:v>0.50913037503640957</c:v>
                </c:pt>
                <c:pt idx="4696">
                  <c:v>0.55916908117242858</c:v>
                </c:pt>
                <c:pt idx="4697">
                  <c:v>0.5566493006629597</c:v>
                </c:pt>
                <c:pt idx="4698">
                  <c:v>0.55536816999513727</c:v>
                </c:pt>
                <c:pt idx="4699">
                  <c:v>0.55247503239401796</c:v>
                </c:pt>
                <c:pt idx="4700">
                  <c:v>0.55049272591017528</c:v>
                </c:pt>
                <c:pt idx="4701">
                  <c:v>0.55345457292726341</c:v>
                </c:pt>
                <c:pt idx="4702">
                  <c:v>0.55495120943852572</c:v>
                </c:pt>
                <c:pt idx="4703">
                  <c:v>0.57930966711666776</c:v>
                </c:pt>
                <c:pt idx="4704">
                  <c:v>0.57521635220071099</c:v>
                </c:pt>
                <c:pt idx="4705">
                  <c:v>0.5801344994290405</c:v>
                </c:pt>
                <c:pt idx="4706">
                  <c:v>0.58380358811445121</c:v>
                </c:pt>
                <c:pt idx="4707">
                  <c:v>0.85166511893212005</c:v>
                </c:pt>
                <c:pt idx="4708">
                  <c:v>0.73612085827242368</c:v>
                </c:pt>
                <c:pt idx="4709">
                  <c:v>0.66967182832284566</c:v>
                </c:pt>
                <c:pt idx="4710">
                  <c:v>0.95384221889566689</c:v>
                </c:pt>
                <c:pt idx="4711">
                  <c:v>0.75588545169987886</c:v>
                </c:pt>
                <c:pt idx="4712">
                  <c:v>0.98277632168161566</c:v>
                </c:pt>
                <c:pt idx="4713">
                  <c:v>1.0888855902400543</c:v>
                </c:pt>
                <c:pt idx="4714">
                  <c:v>0.77303242166234254</c:v>
                </c:pt>
                <c:pt idx="4715">
                  <c:v>0.75352204518629129</c:v>
                </c:pt>
                <c:pt idx="4716">
                  <c:v>0.74682358090337275</c:v>
                </c:pt>
                <c:pt idx="4717">
                  <c:v>0.70412673313260066</c:v>
                </c:pt>
                <c:pt idx="4718">
                  <c:v>0.71478544500084462</c:v>
                </c:pt>
                <c:pt idx="4719">
                  <c:v>0.71063133747281593</c:v>
                </c:pt>
                <c:pt idx="4720">
                  <c:v>0.81906221988630457</c:v>
                </c:pt>
                <c:pt idx="4721">
                  <c:v>0.62694265948341898</c:v>
                </c:pt>
                <c:pt idx="4722">
                  <c:v>0.59583893487366357</c:v>
                </c:pt>
                <c:pt idx="4723">
                  <c:v>0.58508938671264488</c:v>
                </c:pt>
                <c:pt idx="4724">
                  <c:v>0.57864929693360889</c:v>
                </c:pt>
                <c:pt idx="4725">
                  <c:v>0.61176100755346374</c:v>
                </c:pt>
                <c:pt idx="4726">
                  <c:v>0.61569047438161972</c:v>
                </c:pt>
                <c:pt idx="4727">
                  <c:v>0.60708280555439464</c:v>
                </c:pt>
                <c:pt idx="4728">
                  <c:v>0.59683520479651986</c:v>
                </c:pt>
                <c:pt idx="4729">
                  <c:v>0.64501983291814047</c:v>
                </c:pt>
                <c:pt idx="4730">
                  <c:v>0.61763429723998098</c:v>
                </c:pt>
                <c:pt idx="4731">
                  <c:v>0.58084449798503435</c:v>
                </c:pt>
                <c:pt idx="4732">
                  <c:v>0.56562677848045684</c:v>
                </c:pt>
                <c:pt idx="4733">
                  <c:v>0.5674901580097137</c:v>
                </c:pt>
                <c:pt idx="4734">
                  <c:v>0.57159574371318989</c:v>
                </c:pt>
                <c:pt idx="4735">
                  <c:v>0.57460778627037101</c:v>
                </c:pt>
                <c:pt idx="4736">
                  <c:v>0.56940001558807374</c:v>
                </c:pt>
                <c:pt idx="4737">
                  <c:v>0.56184709358628349</c:v>
                </c:pt>
                <c:pt idx="4738">
                  <c:v>0.57270919235662665</c:v>
                </c:pt>
                <c:pt idx="4739">
                  <c:v>0.57171022822334561</c:v>
                </c:pt>
                <c:pt idx="4740">
                  <c:v>0.63163666309685662</c:v>
                </c:pt>
                <c:pt idx="4741">
                  <c:v>0.7909099178976966</c:v>
                </c:pt>
                <c:pt idx="4742">
                  <c:v>0.59134449223519092</c:v>
                </c:pt>
                <c:pt idx="4743">
                  <c:v>0.55152718988543448</c:v>
                </c:pt>
                <c:pt idx="4744">
                  <c:v>1.0795174303069821</c:v>
                </c:pt>
                <c:pt idx="4745">
                  <c:v>0.60082312886162836</c:v>
                </c:pt>
                <c:pt idx="4746">
                  <c:v>0.5520576456980858</c:v>
                </c:pt>
                <c:pt idx="4747">
                  <c:v>0.53909545722518182</c:v>
                </c:pt>
                <c:pt idx="4748">
                  <c:v>0.54011613146590609</c:v>
                </c:pt>
                <c:pt idx="4749">
                  <c:v>0.53377082325032765</c:v>
                </c:pt>
                <c:pt idx="4750">
                  <c:v>0.53369265909257313</c:v>
                </c:pt>
                <c:pt idx="4751">
                  <c:v>0.5417364643801178</c:v>
                </c:pt>
                <c:pt idx="4752">
                  <c:v>0.53892177332355384</c:v>
                </c:pt>
                <c:pt idx="4753">
                  <c:v>0.52911014489342756</c:v>
                </c:pt>
                <c:pt idx="4754">
                  <c:v>0.5212861527992092</c:v>
                </c:pt>
                <c:pt idx="4755">
                  <c:v>0.513798438032809</c:v>
                </c:pt>
                <c:pt idx="4756">
                  <c:v>0.50405872276750208</c:v>
                </c:pt>
                <c:pt idx="4757">
                  <c:v>0.49679131612885952</c:v>
                </c:pt>
                <c:pt idx="4758">
                  <c:v>0.49096214622528006</c:v>
                </c:pt>
                <c:pt idx="4759">
                  <c:v>0.52525658871019665</c:v>
                </c:pt>
                <c:pt idx="4760">
                  <c:v>0.5026500812717275</c:v>
                </c:pt>
                <c:pt idx="4761">
                  <c:v>0.47767155593877908</c:v>
                </c:pt>
                <c:pt idx="4762">
                  <c:v>0.47625455468245781</c:v>
                </c:pt>
                <c:pt idx="4763">
                  <c:v>0.46842337151379981</c:v>
                </c:pt>
                <c:pt idx="4764">
                  <c:v>0.47256594293159626</c:v>
                </c:pt>
                <c:pt idx="4765">
                  <c:v>0.47936389781528888</c:v>
                </c:pt>
                <c:pt idx="4766">
                  <c:v>0.48011224956059484</c:v>
                </c:pt>
                <c:pt idx="4767">
                  <c:v>0.4795199506789633</c:v>
                </c:pt>
                <c:pt idx="4768">
                  <c:v>0.48699609043172726</c:v>
                </c:pt>
                <c:pt idx="4769">
                  <c:v>0.50514587063496563</c:v>
                </c:pt>
                <c:pt idx="4770">
                  <c:v>0.51406917109496686</c:v>
                </c:pt>
                <c:pt idx="4771">
                  <c:v>0.51210661454672479</c:v>
                </c:pt>
                <c:pt idx="4772">
                  <c:v>0.52432771599455852</c:v>
                </c:pt>
                <c:pt idx="4773">
                  <c:v>0.52850349675558161</c:v>
                </c:pt>
                <c:pt idx="4774">
                  <c:v>0.53230277918304558</c:v>
                </c:pt>
                <c:pt idx="4775">
                  <c:v>0.5368259073219287</c:v>
                </c:pt>
                <c:pt idx="4776">
                  <c:v>0.55969305674446856</c:v>
                </c:pt>
                <c:pt idx="4777">
                  <c:v>0.56805894610391505</c:v>
                </c:pt>
                <c:pt idx="4778">
                  <c:v>0.5797551065913904</c:v>
                </c:pt>
                <c:pt idx="4779">
                  <c:v>0.58373455927970819</c:v>
                </c:pt>
                <c:pt idx="4780">
                  <c:v>0.60856874803213756</c:v>
                </c:pt>
                <c:pt idx="4781">
                  <c:v>0.60264608198250003</c:v>
                </c:pt>
                <c:pt idx="4782">
                  <c:v>0.58935854176679681</c:v>
                </c:pt>
                <c:pt idx="4783">
                  <c:v>0.71181769466829503</c:v>
                </c:pt>
                <c:pt idx="4784">
                  <c:v>2.6905371043180115</c:v>
                </c:pt>
                <c:pt idx="4785">
                  <c:v>0.82891305400321813</c:v>
                </c:pt>
                <c:pt idx="4786">
                  <c:v>0.61573106226721463</c:v>
                </c:pt>
                <c:pt idx="4787">
                  <c:v>0.57681578264423261</c:v>
                </c:pt>
                <c:pt idx="4788">
                  <c:v>0.57962392359572024</c:v>
                </c:pt>
                <c:pt idx="4789">
                  <c:v>0.592303418031635</c:v>
                </c:pt>
                <c:pt idx="4790">
                  <c:v>0.60967870915101985</c:v>
                </c:pt>
                <c:pt idx="4791">
                  <c:v>0.61694294817860384</c:v>
                </c:pt>
                <c:pt idx="4792">
                  <c:v>0.60460133211656153</c:v>
                </c:pt>
                <c:pt idx="4793">
                  <c:v>0.59257995596408808</c:v>
                </c:pt>
                <c:pt idx="4794">
                  <c:v>0.5807099024507496</c:v>
                </c:pt>
                <c:pt idx="4795">
                  <c:v>0.57127876674957112</c:v>
                </c:pt>
                <c:pt idx="4796">
                  <c:v>0.7038969400210553</c:v>
                </c:pt>
                <c:pt idx="4797">
                  <c:v>0.6581921279194638</c:v>
                </c:pt>
                <c:pt idx="4798">
                  <c:v>0.65311527580431361</c:v>
                </c:pt>
                <c:pt idx="4799">
                  <c:v>0.64744057069400796</c:v>
                </c:pt>
                <c:pt idx="4800">
                  <c:v>0.67189417287775699</c:v>
                </c:pt>
                <c:pt idx="4801">
                  <c:v>0.67072470648147453</c:v>
                </c:pt>
                <c:pt idx="4802">
                  <c:v>0.6645051271826431</c:v>
                </c:pt>
                <c:pt idx="4803">
                  <c:v>0.65281548184884064</c:v>
                </c:pt>
                <c:pt idx="4804">
                  <c:v>0.63790435029250203</c:v>
                </c:pt>
                <c:pt idx="4805">
                  <c:v>0.62503241291327316</c:v>
                </c:pt>
                <c:pt idx="4806">
                  <c:v>0.60927747169204272</c:v>
                </c:pt>
                <c:pt idx="4807">
                  <c:v>0.59837679758383999</c:v>
                </c:pt>
                <c:pt idx="4808">
                  <c:v>1.1512194181579778</c:v>
                </c:pt>
                <c:pt idx="4809">
                  <c:v>0.63586294593807335</c:v>
                </c:pt>
                <c:pt idx="4810">
                  <c:v>0.5717723688348505</c:v>
                </c:pt>
                <c:pt idx="4811">
                  <c:v>0.56401910820139711</c:v>
                </c:pt>
                <c:pt idx="4812">
                  <c:v>0.57752934410597767</c:v>
                </c:pt>
                <c:pt idx="4813">
                  <c:v>0.59686534562182259</c:v>
                </c:pt>
                <c:pt idx="4814">
                  <c:v>0.61605682196069322</c:v>
                </c:pt>
                <c:pt idx="4815">
                  <c:v>0.62762968291311061</c:v>
                </c:pt>
                <c:pt idx="4816">
                  <c:v>0.63803514564372965</c:v>
                </c:pt>
                <c:pt idx="4817">
                  <c:v>0.64162415497529768</c:v>
                </c:pt>
                <c:pt idx="4818">
                  <c:v>0.64273573637010983</c:v>
                </c:pt>
                <c:pt idx="4819">
                  <c:v>0.6280148850866778</c:v>
                </c:pt>
                <c:pt idx="4820">
                  <c:v>0.63548413771942369</c:v>
                </c:pt>
                <c:pt idx="4821">
                  <c:v>0.63031033190417285</c:v>
                </c:pt>
                <c:pt idx="4822">
                  <c:v>0.61584951100568108</c:v>
                </c:pt>
                <c:pt idx="4823">
                  <c:v>0.62067344219620268</c:v>
                </c:pt>
                <c:pt idx="4824">
                  <c:v>0.61767306679150358</c:v>
                </c:pt>
                <c:pt idx="4825">
                  <c:v>0.57249302922380463</c:v>
                </c:pt>
                <c:pt idx="4826">
                  <c:v>0.51380367341982003</c:v>
                </c:pt>
                <c:pt idx="4827">
                  <c:v>0.49011636612458204</c:v>
                </c:pt>
                <c:pt idx="4828">
                  <c:v>0.48011314793639254</c:v>
                </c:pt>
                <c:pt idx="4829">
                  <c:v>0.48111974638007182</c:v>
                </c:pt>
                <c:pt idx="4830">
                  <c:v>0.47853715329413077</c:v>
                </c:pt>
                <c:pt idx="4831">
                  <c:v>0.47778663528367704</c:v>
                </c:pt>
                <c:pt idx="4832">
                  <c:v>0.4847507470191843</c:v>
                </c:pt>
                <c:pt idx="4833">
                  <c:v>0.52883183005622569</c:v>
                </c:pt>
                <c:pt idx="4834">
                  <c:v>0.56618476666937945</c:v>
                </c:pt>
                <c:pt idx="4835">
                  <c:v>0.50517660524282137</c:v>
                </c:pt>
                <c:pt idx="4836">
                  <c:v>0.50949888066987503</c:v>
                </c:pt>
                <c:pt idx="4837">
                  <c:v>0.51538667595816656</c:v>
                </c:pt>
                <c:pt idx="4838">
                  <c:v>0.50327277018811167</c:v>
                </c:pt>
                <c:pt idx="4839">
                  <c:v>0.48154199607414133</c:v>
                </c:pt>
                <c:pt idx="4840">
                  <c:v>0.48442478448957044</c:v>
                </c:pt>
                <c:pt idx="4841">
                  <c:v>0.55805169083648265</c:v>
                </c:pt>
                <c:pt idx="4842">
                  <c:v>0.53641264809799338</c:v>
                </c:pt>
                <c:pt idx="4843">
                  <c:v>0.51304273618527363</c:v>
                </c:pt>
                <c:pt idx="4844">
                  <c:v>0.52023704709875451</c:v>
                </c:pt>
                <c:pt idx="4845">
                  <c:v>0.5261394273703206</c:v>
                </c:pt>
                <c:pt idx="4846">
                  <c:v>0.53547742178172075</c:v>
                </c:pt>
                <c:pt idx="4847">
                  <c:v>0.57257677015146358</c:v>
                </c:pt>
                <c:pt idx="4848">
                  <c:v>0.56078480310752565</c:v>
                </c:pt>
                <c:pt idx="4849">
                  <c:v>0.65440115304667712</c:v>
                </c:pt>
                <c:pt idx="4850">
                  <c:v>0.59892469766238465</c:v>
                </c:pt>
                <c:pt idx="4851">
                  <c:v>0.58440709396950841</c:v>
                </c:pt>
                <c:pt idx="4852">
                  <c:v>0.50164711036248333</c:v>
                </c:pt>
                <c:pt idx="4853">
                  <c:v>0.47062476945988718</c:v>
                </c:pt>
                <c:pt idx="4854">
                  <c:v>0.46301894600631849</c:v>
                </c:pt>
                <c:pt idx="4855">
                  <c:v>0.45726281799678131</c:v>
                </c:pt>
                <c:pt idx="4856">
                  <c:v>0.4667301640720134</c:v>
                </c:pt>
                <c:pt idx="4857">
                  <c:v>0.46525237333527092</c:v>
                </c:pt>
                <c:pt idx="4858">
                  <c:v>0.45867779410652926</c:v>
                </c:pt>
                <c:pt idx="4859">
                  <c:v>0.46712149939525316</c:v>
                </c:pt>
                <c:pt idx="4860">
                  <c:v>0.80754821587822267</c:v>
                </c:pt>
                <c:pt idx="4861">
                  <c:v>0.49021772959155918</c:v>
                </c:pt>
                <c:pt idx="4862">
                  <c:v>0.4167963206539409</c:v>
                </c:pt>
                <c:pt idx="4863">
                  <c:v>0.42199385268798484</c:v>
                </c:pt>
                <c:pt idx="4864">
                  <c:v>0.44189521627575334</c:v>
                </c:pt>
                <c:pt idx="4865">
                  <c:v>0.49934314736445273</c:v>
                </c:pt>
                <c:pt idx="4866">
                  <c:v>0.5350874490890728</c:v>
                </c:pt>
                <c:pt idx="4867">
                  <c:v>0.54974685809622603</c:v>
                </c:pt>
                <c:pt idx="4868">
                  <c:v>0.59625740278237049</c:v>
                </c:pt>
                <c:pt idx="4869">
                  <c:v>0.60192479518563613</c:v>
                </c:pt>
                <c:pt idx="4870">
                  <c:v>0.64360692551343623</c:v>
                </c:pt>
                <c:pt idx="4871">
                  <c:v>0.64305361717819343</c:v>
                </c:pt>
                <c:pt idx="4872">
                  <c:v>0.66152480743674125</c:v>
                </c:pt>
                <c:pt idx="4873">
                  <c:v>0.67775398994924507</c:v>
                </c:pt>
                <c:pt idx="4874">
                  <c:v>0.66851550704651064</c:v>
                </c:pt>
                <c:pt idx="4875">
                  <c:v>0.67680298063201461</c:v>
                </c:pt>
                <c:pt idx="4876">
                  <c:v>0.67471115207545418</c:v>
                </c:pt>
                <c:pt idx="4877">
                  <c:v>0.67479900248321434</c:v>
                </c:pt>
                <c:pt idx="4878">
                  <c:v>0.68169899766499176</c:v>
                </c:pt>
                <c:pt idx="4879">
                  <c:v>0.67639029304210185</c:v>
                </c:pt>
                <c:pt idx="4880">
                  <c:v>0.67205009649973535</c:v>
                </c:pt>
                <c:pt idx="4881">
                  <c:v>0.71265284046323263</c:v>
                </c:pt>
                <c:pt idx="4882">
                  <c:v>0.68642997618004165</c:v>
                </c:pt>
                <c:pt idx="4883">
                  <c:v>0.67695033531875182</c:v>
                </c:pt>
                <c:pt idx="4884">
                  <c:v>0.68605116119572951</c:v>
                </c:pt>
                <c:pt idx="4885">
                  <c:v>0.67762399881530289</c:v>
                </c:pt>
                <c:pt idx="4886">
                  <c:v>0.66534700151327486</c:v>
                </c:pt>
                <c:pt idx="4887">
                  <c:v>0.67288771346370624</c:v>
                </c:pt>
                <c:pt idx="4888">
                  <c:v>0.66125682937315222</c:v>
                </c:pt>
                <c:pt idx="4889">
                  <c:v>0.64969024228971151</c:v>
                </c:pt>
                <c:pt idx="4890">
                  <c:v>0.64196553786070065</c:v>
                </c:pt>
                <c:pt idx="4891">
                  <c:v>0.62910598394972461</c:v>
                </c:pt>
                <c:pt idx="4892">
                  <c:v>0.61397599953225268</c:v>
                </c:pt>
                <c:pt idx="4893">
                  <c:v>0.60224203260036291</c:v>
                </c:pt>
                <c:pt idx="4894">
                  <c:v>0.58720401427174229</c:v>
                </c:pt>
                <c:pt idx="4895">
                  <c:v>0.57635037373727838</c:v>
                </c:pt>
                <c:pt idx="4896">
                  <c:v>0.55880996732803112</c:v>
                </c:pt>
                <c:pt idx="4897">
                  <c:v>0.54682019488912115</c:v>
                </c:pt>
                <c:pt idx="4898">
                  <c:v>0.53120190091733832</c:v>
                </c:pt>
                <c:pt idx="4899">
                  <c:v>0.52267974170578235</c:v>
                </c:pt>
                <c:pt idx="4900">
                  <c:v>0.55597637602355066</c:v>
                </c:pt>
                <c:pt idx="4901">
                  <c:v>0.58321760348921659</c:v>
                </c:pt>
                <c:pt idx="4902">
                  <c:v>0.5722660058995922</c:v>
                </c:pt>
                <c:pt idx="4903">
                  <c:v>0.55966598543480761</c:v>
                </c:pt>
                <c:pt idx="4904">
                  <c:v>0.54868762356976264</c:v>
                </c:pt>
                <c:pt idx="4905">
                  <c:v>0.53415564244205904</c:v>
                </c:pt>
                <c:pt idx="4906">
                  <c:v>0.52408137980933556</c:v>
                </c:pt>
                <c:pt idx="4907">
                  <c:v>0.51138504686607067</c:v>
                </c:pt>
                <c:pt idx="4908">
                  <c:v>0.50463786502797736</c:v>
                </c:pt>
                <c:pt idx="4909">
                  <c:v>0.49372237376949152</c:v>
                </c:pt>
                <c:pt idx="4910">
                  <c:v>0.4859527865862539</c:v>
                </c:pt>
                <c:pt idx="4911">
                  <c:v>0.47780012777384406</c:v>
                </c:pt>
                <c:pt idx="4912">
                  <c:v>0.47116408996309073</c:v>
                </c:pt>
                <c:pt idx="4913">
                  <c:v>0.46251044456147317</c:v>
                </c:pt>
                <c:pt idx="4914">
                  <c:v>0.45617108199808981</c:v>
                </c:pt>
                <c:pt idx="4915">
                  <c:v>0.44736595863048595</c:v>
                </c:pt>
                <c:pt idx="4916">
                  <c:v>0.44237900606900532</c:v>
                </c:pt>
                <c:pt idx="4917">
                  <c:v>0.43383487646001923</c:v>
                </c:pt>
                <c:pt idx="4918">
                  <c:v>0.4314239791979782</c:v>
                </c:pt>
                <c:pt idx="4919">
                  <c:v>0.42888188136711097</c:v>
                </c:pt>
                <c:pt idx="4920">
                  <c:v>0.42707224344908418</c:v>
                </c:pt>
                <c:pt idx="4921">
                  <c:v>0.42561047765539195</c:v>
                </c:pt>
                <c:pt idx="4922">
                  <c:v>0.42344359383259955</c:v>
                </c:pt>
                <c:pt idx="4923">
                  <c:v>0.4220828735407865</c:v>
                </c:pt>
                <c:pt idx="4924">
                  <c:v>0.4196705154032675</c:v>
                </c:pt>
                <c:pt idx="4925">
                  <c:v>0.41703093725079932</c:v>
                </c:pt>
                <c:pt idx="4926">
                  <c:v>0.41501136331653832</c:v>
                </c:pt>
                <c:pt idx="4927">
                  <c:v>0.41316196304027186</c:v>
                </c:pt>
                <c:pt idx="4928">
                  <c:v>0.41089464281921861</c:v>
                </c:pt>
                <c:pt idx="4929">
                  <c:v>0.40937095874240503</c:v>
                </c:pt>
                <c:pt idx="4930">
                  <c:v>0.40665476646399112</c:v>
                </c:pt>
                <c:pt idx="4931">
                  <c:v>0.40508049786952977</c:v>
                </c:pt>
                <c:pt idx="4932">
                  <c:v>0.4025403934707818</c:v>
                </c:pt>
                <c:pt idx="4933">
                  <c:v>0.40013921545578479</c:v>
                </c:pt>
                <c:pt idx="4934">
                  <c:v>0.39793685524958111</c:v>
                </c:pt>
                <c:pt idx="4935">
                  <c:v>0.39621797737336922</c:v>
                </c:pt>
                <c:pt idx="4936">
                  <c:v>0.39355929662590888</c:v>
                </c:pt>
                <c:pt idx="4937">
                  <c:v>0.39074307057274632</c:v>
                </c:pt>
                <c:pt idx="4938">
                  <c:v>0.38858206929446226</c:v>
                </c:pt>
                <c:pt idx="4939">
                  <c:v>0.38628010790607836</c:v>
                </c:pt>
                <c:pt idx="4940">
                  <c:v>0.38387824745503552</c:v>
                </c:pt>
                <c:pt idx="4941">
                  <c:v>0.3811105619456267</c:v>
                </c:pt>
                <c:pt idx="4942">
                  <c:v>0.37929174632573875</c:v>
                </c:pt>
                <c:pt idx="4943">
                  <c:v>0.37692630984919406</c:v>
                </c:pt>
                <c:pt idx="4944">
                  <c:v>0.37357374501744717</c:v>
                </c:pt>
                <c:pt idx="4945">
                  <c:v>0.37106587047297107</c:v>
                </c:pt>
                <c:pt idx="4946">
                  <c:v>0.36920628481953582</c:v>
                </c:pt>
                <c:pt idx="4947">
                  <c:v>0.36589282039156334</c:v>
                </c:pt>
                <c:pt idx="4948">
                  <c:v>0.36366747320823756</c:v>
                </c:pt>
                <c:pt idx="4949">
                  <c:v>0.36134464433201591</c:v>
                </c:pt>
                <c:pt idx="4950">
                  <c:v>0.35838682679761313</c:v>
                </c:pt>
                <c:pt idx="4951">
                  <c:v>0.35618426323085856</c:v>
                </c:pt>
                <c:pt idx="4952">
                  <c:v>0.3534706104754709</c:v>
                </c:pt>
                <c:pt idx="4953">
                  <c:v>0.35123736725447102</c:v>
                </c:pt>
                <c:pt idx="4954">
                  <c:v>0.34932331037329423</c:v>
                </c:pt>
                <c:pt idx="4955">
                  <c:v>0.34695776713715543</c:v>
                </c:pt>
                <c:pt idx="4956">
                  <c:v>0.34396503119121935</c:v>
                </c:pt>
                <c:pt idx="4957">
                  <c:v>0.34182721862758791</c:v>
                </c:pt>
                <c:pt idx="4958">
                  <c:v>0.33871215551690897</c:v>
                </c:pt>
                <c:pt idx="4959">
                  <c:v>0.33664091530136392</c:v>
                </c:pt>
                <c:pt idx="4960">
                  <c:v>0.33377753580133795</c:v>
                </c:pt>
                <c:pt idx="4961">
                  <c:v>0.33038649186761804</c:v>
                </c:pt>
                <c:pt idx="4962">
                  <c:v>0.32894500987997044</c:v>
                </c:pt>
                <c:pt idx="4963">
                  <c:v>0.32596246329793477</c:v>
                </c:pt>
                <c:pt idx="4964">
                  <c:v>0.32410215439203438</c:v>
                </c:pt>
                <c:pt idx="4965">
                  <c:v>0.32119722534892481</c:v>
                </c:pt>
                <c:pt idx="4966">
                  <c:v>0.31843212244198504</c:v>
                </c:pt>
                <c:pt idx="4967">
                  <c:v>0.31611270764362853</c:v>
                </c:pt>
                <c:pt idx="4968">
                  <c:v>0.31284023304136882</c:v>
                </c:pt>
                <c:pt idx="4969">
                  <c:v>0.31072249452155148</c:v>
                </c:pt>
                <c:pt idx="4970">
                  <c:v>0.30828560029081087</c:v>
                </c:pt>
                <c:pt idx="4971">
                  <c:v>0.30574463608857883</c:v>
                </c:pt>
                <c:pt idx="4972">
                  <c:v>0.30301325010996388</c:v>
                </c:pt>
                <c:pt idx="4973">
                  <c:v>0.30068749597361877</c:v>
                </c:pt>
                <c:pt idx="4974">
                  <c:v>0.29888213144829218</c:v>
                </c:pt>
                <c:pt idx="4975">
                  <c:v>0.29618890150260679</c:v>
                </c:pt>
                <c:pt idx="4976">
                  <c:v>0.29251408551511898</c:v>
                </c:pt>
                <c:pt idx="4977">
                  <c:v>0.29102524329745155</c:v>
                </c:pt>
                <c:pt idx="4978">
                  <c:v>0.28837795673661981</c:v>
                </c:pt>
                <c:pt idx="4979">
                  <c:v>0.28541645350726375</c:v>
                </c:pt>
                <c:pt idx="4980">
                  <c:v>0.28302931307519891</c:v>
                </c:pt>
                <c:pt idx="4981">
                  <c:v>0.28117321353752739</c:v>
                </c:pt>
                <c:pt idx="4982">
                  <c:v>0.27793175501749412</c:v>
                </c:pt>
                <c:pt idx="4983">
                  <c:v>0.27585897543070942</c:v>
                </c:pt>
                <c:pt idx="4984">
                  <c:v>0.27355112254937425</c:v>
                </c:pt>
                <c:pt idx="4985">
                  <c:v>0.27096954318166538</c:v>
                </c:pt>
                <c:pt idx="4986">
                  <c:v>0.26840675379716572</c:v>
                </c:pt>
                <c:pt idx="4987">
                  <c:v>0.2666297723311179</c:v>
                </c:pt>
                <c:pt idx="4988">
                  <c:v>0.2629040961180853</c:v>
                </c:pt>
                <c:pt idx="4989">
                  <c:v>0.26135404261418183</c:v>
                </c:pt>
                <c:pt idx="4990">
                  <c:v>0.25885811373924561</c:v>
                </c:pt>
                <c:pt idx="4991">
                  <c:v>0.25684909229753677</c:v>
                </c:pt>
                <c:pt idx="4992">
                  <c:v>0.25455950777668856</c:v>
                </c:pt>
                <c:pt idx="4993">
                  <c:v>0.25238625339393772</c:v>
                </c:pt>
                <c:pt idx="4994">
                  <c:v>0.25061214380728186</c:v>
                </c:pt>
                <c:pt idx="4995">
                  <c:v>0.24787500722275169</c:v>
                </c:pt>
                <c:pt idx="4996">
                  <c:v>0.97382036306565778</c:v>
                </c:pt>
                <c:pt idx="4997">
                  <c:v>1.0291988671161578</c:v>
                </c:pt>
                <c:pt idx="4998">
                  <c:v>1.0423435405487544</c:v>
                </c:pt>
                <c:pt idx="4999">
                  <c:v>1.0434701790699408</c:v>
                </c:pt>
                <c:pt idx="5000">
                  <c:v>1.0357792671967898</c:v>
                </c:pt>
                <c:pt idx="5001">
                  <c:v>1.0285999438669051</c:v>
                </c:pt>
                <c:pt idx="5002">
                  <c:v>1.3411971826686537</c:v>
                </c:pt>
                <c:pt idx="5003">
                  <c:v>0.8150997347556671</c:v>
                </c:pt>
                <c:pt idx="5004">
                  <c:v>0.6263487652658366</c:v>
                </c:pt>
                <c:pt idx="5005">
                  <c:v>0.5998197384626125</c:v>
                </c:pt>
                <c:pt idx="5006">
                  <c:v>0.58845955018697149</c:v>
                </c:pt>
                <c:pt idx="5007">
                  <c:v>0.58248385955940907</c:v>
                </c:pt>
                <c:pt idx="5008">
                  <c:v>0.57769434927313335</c:v>
                </c:pt>
                <c:pt idx="5009">
                  <c:v>0.57390192074027513</c:v>
                </c:pt>
                <c:pt idx="5010">
                  <c:v>0.57011256631846952</c:v>
                </c:pt>
                <c:pt idx="5011">
                  <c:v>0.5670978309039526</c:v>
                </c:pt>
                <c:pt idx="5012">
                  <c:v>0.56450292371576838</c:v>
                </c:pt>
                <c:pt idx="5013">
                  <c:v>0.55557849506803481</c:v>
                </c:pt>
                <c:pt idx="5014">
                  <c:v>0.55501057044831781</c:v>
                </c:pt>
                <c:pt idx="5015">
                  <c:v>0.55194982379600188</c:v>
                </c:pt>
                <c:pt idx="5016">
                  <c:v>0.5500879157590769</c:v>
                </c:pt>
                <c:pt idx="5017">
                  <c:v>0.6958587397225966</c:v>
                </c:pt>
                <c:pt idx="5018">
                  <c:v>0.90194235404752443</c:v>
                </c:pt>
                <c:pt idx="5019">
                  <c:v>0.95367798717396168</c:v>
                </c:pt>
                <c:pt idx="5020">
                  <c:v>1.0687164782531027</c:v>
                </c:pt>
                <c:pt idx="5021">
                  <c:v>0.86854156832294749</c:v>
                </c:pt>
                <c:pt idx="5022">
                  <c:v>0.74821129712104661</c:v>
                </c:pt>
                <c:pt idx="5023">
                  <c:v>0.6840324678981673</c:v>
                </c:pt>
                <c:pt idx="5024">
                  <c:v>0.65883665010245074</c:v>
                </c:pt>
                <c:pt idx="5025">
                  <c:v>0.64993615776879177</c:v>
                </c:pt>
                <c:pt idx="5026">
                  <c:v>0.66557301006706671</c:v>
                </c:pt>
                <c:pt idx="5027">
                  <c:v>0.65983392997546242</c:v>
                </c:pt>
                <c:pt idx="5028">
                  <c:v>0.65539167733314696</c:v>
                </c:pt>
                <c:pt idx="5029">
                  <c:v>0.65145788643846214</c:v>
                </c:pt>
                <c:pt idx="5030">
                  <c:v>0.64769695587156462</c:v>
                </c:pt>
                <c:pt idx="5031">
                  <c:v>0.6438486169862061</c:v>
                </c:pt>
                <c:pt idx="5032">
                  <c:v>0.64020749037590963</c:v>
                </c:pt>
                <c:pt idx="5033">
                  <c:v>0.63740117346810865</c:v>
                </c:pt>
                <c:pt idx="5034">
                  <c:v>0.6341065686212235</c:v>
                </c:pt>
                <c:pt idx="5035">
                  <c:v>0.63302830161333823</c:v>
                </c:pt>
                <c:pt idx="5036">
                  <c:v>0.94548810843130959</c:v>
                </c:pt>
                <c:pt idx="5037">
                  <c:v>0.83523863161157885</c:v>
                </c:pt>
                <c:pt idx="5038">
                  <c:v>0.76546621291067662</c:v>
                </c:pt>
                <c:pt idx="5039">
                  <c:v>0.73319861774506101</c:v>
                </c:pt>
                <c:pt idx="5040">
                  <c:v>0.7153879353244087</c:v>
                </c:pt>
                <c:pt idx="5041">
                  <c:v>0.70339094337570662</c:v>
                </c:pt>
                <c:pt idx="5042">
                  <c:v>0.69496214036641446</c:v>
                </c:pt>
                <c:pt idx="5043">
                  <c:v>0.68782057504272109</c:v>
                </c:pt>
                <c:pt idx="5044">
                  <c:v>0.68203655693925347</c:v>
                </c:pt>
                <c:pt idx="5045">
                  <c:v>0.67745865037955477</c:v>
                </c:pt>
                <c:pt idx="5046">
                  <c:v>0.6835588558472705</c:v>
                </c:pt>
                <c:pt idx="5047">
                  <c:v>0.68044394591293644</c:v>
                </c:pt>
                <c:pt idx="5048">
                  <c:v>0.67810409638724578</c:v>
                </c:pt>
                <c:pt idx="5049">
                  <c:v>0.68226475147807264</c:v>
                </c:pt>
                <c:pt idx="5050">
                  <c:v>0.68337168381689861</c:v>
                </c:pt>
                <c:pt idx="5051">
                  <c:v>0.69002135718050683</c:v>
                </c:pt>
                <c:pt idx="5052">
                  <c:v>0.69808193824135267</c:v>
                </c:pt>
                <c:pt idx="5053">
                  <c:v>0.69710038745575897</c:v>
                </c:pt>
                <c:pt idx="5054">
                  <c:v>0.71250044657751965</c:v>
                </c:pt>
                <c:pt idx="5055">
                  <c:v>0.78348851225085303</c:v>
                </c:pt>
                <c:pt idx="5056">
                  <c:v>0.65064477091446848</c:v>
                </c:pt>
                <c:pt idx="5057">
                  <c:v>0.62059928277238163</c:v>
                </c:pt>
                <c:pt idx="5058">
                  <c:v>0.60786729316628274</c:v>
                </c:pt>
                <c:pt idx="5059">
                  <c:v>0.6006149581002499</c:v>
                </c:pt>
                <c:pt idx="5060">
                  <c:v>0.59555855132149549</c:v>
                </c:pt>
                <c:pt idx="5061">
                  <c:v>0.59224771502963958</c:v>
                </c:pt>
                <c:pt idx="5062">
                  <c:v>0.58910687033105358</c:v>
                </c:pt>
                <c:pt idx="5063">
                  <c:v>0.58620939694635699</c:v>
                </c:pt>
                <c:pt idx="5064">
                  <c:v>0.58622825157584169</c:v>
                </c:pt>
                <c:pt idx="5065">
                  <c:v>0.58914524869416862</c:v>
                </c:pt>
                <c:pt idx="5066">
                  <c:v>0.58802437671276087</c:v>
                </c:pt>
                <c:pt idx="5067">
                  <c:v>0.83645419631453766</c:v>
                </c:pt>
                <c:pt idx="5068">
                  <c:v>0.67973270145878872</c:v>
                </c:pt>
                <c:pt idx="5069">
                  <c:v>0.6360550048827297</c:v>
                </c:pt>
                <c:pt idx="5070">
                  <c:v>0.61903705743019599</c:v>
                </c:pt>
                <c:pt idx="5071">
                  <c:v>0.61055167814350686</c:v>
                </c:pt>
                <c:pt idx="5072">
                  <c:v>0.6051387815027055</c:v>
                </c:pt>
                <c:pt idx="5073">
                  <c:v>0.60127177552472633</c:v>
                </c:pt>
                <c:pt idx="5074">
                  <c:v>0.59833640192167958</c:v>
                </c:pt>
                <c:pt idx="5075">
                  <c:v>0.59582228277086957</c:v>
                </c:pt>
                <c:pt idx="5076">
                  <c:v>0.59355006717056558</c:v>
                </c:pt>
                <c:pt idx="5077">
                  <c:v>0.59160026859336912</c:v>
                </c:pt>
                <c:pt idx="5078">
                  <c:v>0.59648876462482137</c:v>
                </c:pt>
                <c:pt idx="5079">
                  <c:v>0.66470843462075846</c:v>
                </c:pt>
                <c:pt idx="5080">
                  <c:v>0.67068498342084826</c:v>
                </c:pt>
                <c:pt idx="5081">
                  <c:v>0.64849887023882369</c:v>
                </c:pt>
                <c:pt idx="5082">
                  <c:v>0.63960663619926472</c:v>
                </c:pt>
                <c:pt idx="5083">
                  <c:v>0.63561601907023668</c:v>
                </c:pt>
                <c:pt idx="5084">
                  <c:v>0.6396667639400776</c:v>
                </c:pt>
                <c:pt idx="5085">
                  <c:v>1.626824021159238</c:v>
                </c:pt>
                <c:pt idx="5086">
                  <c:v>1.1455278729604579</c:v>
                </c:pt>
                <c:pt idx="5087">
                  <c:v>1.015527417490115</c:v>
                </c:pt>
                <c:pt idx="5088">
                  <c:v>0.93469515480233878</c:v>
                </c:pt>
                <c:pt idx="5089">
                  <c:v>0.84632965944500038</c:v>
                </c:pt>
                <c:pt idx="5090">
                  <c:v>0.75824461519483677</c:v>
                </c:pt>
                <c:pt idx="5091">
                  <c:v>0.71084044531402568</c:v>
                </c:pt>
                <c:pt idx="5092">
                  <c:v>0.68613042456441264</c:v>
                </c:pt>
                <c:pt idx="5093">
                  <c:v>1.1657680219951421</c:v>
                </c:pt>
                <c:pt idx="5094">
                  <c:v>0.96762319275714881</c:v>
                </c:pt>
                <c:pt idx="5095">
                  <c:v>0.99284542419412525</c:v>
                </c:pt>
                <c:pt idx="5096">
                  <c:v>0.88788975635165479</c:v>
                </c:pt>
                <c:pt idx="5097">
                  <c:v>0.84744389397284581</c:v>
                </c:pt>
                <c:pt idx="5098">
                  <c:v>0.8470717014479453</c:v>
                </c:pt>
                <c:pt idx="5099">
                  <c:v>0.8231877075780728</c:v>
                </c:pt>
                <c:pt idx="5100">
                  <c:v>0.83541147560950479</c:v>
                </c:pt>
                <c:pt idx="5101">
                  <c:v>0.97814877172880399</c:v>
                </c:pt>
                <c:pt idx="5102">
                  <c:v>0.99267213060388249</c:v>
                </c:pt>
                <c:pt idx="5103">
                  <c:v>0.90804133320452074</c:v>
                </c:pt>
                <c:pt idx="5104">
                  <c:v>0.90017761490469961</c:v>
                </c:pt>
                <c:pt idx="5105">
                  <c:v>0.88077011139187777</c:v>
                </c:pt>
                <c:pt idx="5106">
                  <c:v>0.85824251553293907</c:v>
                </c:pt>
                <c:pt idx="5107">
                  <c:v>0.82552573012815389</c:v>
                </c:pt>
                <c:pt idx="5108">
                  <c:v>1.3657519019419506</c:v>
                </c:pt>
                <c:pt idx="5109">
                  <c:v>0.84876842229468008</c:v>
                </c:pt>
                <c:pt idx="5110">
                  <c:v>0.77109561857198461</c:v>
                </c:pt>
                <c:pt idx="5111">
                  <c:v>0.74783460570518068</c:v>
                </c:pt>
                <c:pt idx="5112">
                  <c:v>0.73643742174544857</c:v>
                </c:pt>
                <c:pt idx="5113">
                  <c:v>0.726089466868025</c:v>
                </c:pt>
                <c:pt idx="5114">
                  <c:v>0.69912405255109733</c:v>
                </c:pt>
                <c:pt idx="5115">
                  <c:v>0.68265746079973322</c:v>
                </c:pt>
                <c:pt idx="5116">
                  <c:v>0.67676158729600322</c:v>
                </c:pt>
                <c:pt idx="5117">
                  <c:v>0.66819349020037044</c:v>
                </c:pt>
                <c:pt idx="5118">
                  <c:v>0.6744131109815088</c:v>
                </c:pt>
                <c:pt idx="5119">
                  <c:v>0.91231781584247851</c:v>
                </c:pt>
                <c:pt idx="5120">
                  <c:v>0.87336488099716358</c:v>
                </c:pt>
                <c:pt idx="5121">
                  <c:v>1.0280764262818309</c:v>
                </c:pt>
                <c:pt idx="5122">
                  <c:v>0.78394860692415902</c:v>
                </c:pt>
                <c:pt idx="5123">
                  <c:v>0.76236212906669032</c:v>
                </c:pt>
                <c:pt idx="5124">
                  <c:v>0.71177913659771186</c:v>
                </c:pt>
                <c:pt idx="5125">
                  <c:v>0.69704747534451617</c:v>
                </c:pt>
                <c:pt idx="5126">
                  <c:v>0.69270630526843491</c:v>
                </c:pt>
                <c:pt idx="5127">
                  <c:v>0.66904378603199122</c:v>
                </c:pt>
                <c:pt idx="5128">
                  <c:v>0.64486209496365532</c:v>
                </c:pt>
                <c:pt idx="5129">
                  <c:v>0.62191652494928296</c:v>
                </c:pt>
                <c:pt idx="5130">
                  <c:v>0.6031552778208743</c:v>
                </c:pt>
                <c:pt idx="5131">
                  <c:v>0.59082434390227956</c:v>
                </c:pt>
                <c:pt idx="5132">
                  <c:v>0.58903756526197848</c:v>
                </c:pt>
                <c:pt idx="5133">
                  <c:v>0.59822207050157961</c:v>
                </c:pt>
                <c:pt idx="5134">
                  <c:v>0.60225604167610491</c:v>
                </c:pt>
                <c:pt idx="5135">
                  <c:v>0.6053999209827956</c:v>
                </c:pt>
                <c:pt idx="5136">
                  <c:v>0.60026468786305653</c:v>
                </c:pt>
                <c:pt idx="5137">
                  <c:v>0.63850193195539062</c:v>
                </c:pt>
                <c:pt idx="5138">
                  <c:v>0.60283100911449883</c:v>
                </c:pt>
                <c:pt idx="5139">
                  <c:v>0.59375782655154663</c:v>
                </c:pt>
                <c:pt idx="5140">
                  <c:v>0.58111710727662635</c:v>
                </c:pt>
                <c:pt idx="5141">
                  <c:v>0.56780703847426761</c:v>
                </c:pt>
                <c:pt idx="5142">
                  <c:v>0.55633335420003538</c:v>
                </c:pt>
                <c:pt idx="5143">
                  <c:v>0.55103555318663999</c:v>
                </c:pt>
                <c:pt idx="5144">
                  <c:v>0.54499155981578085</c:v>
                </c:pt>
                <c:pt idx="5145">
                  <c:v>0.56370402652277174</c:v>
                </c:pt>
                <c:pt idx="5146">
                  <c:v>0.56609174170202559</c:v>
                </c:pt>
                <c:pt idx="5147">
                  <c:v>0.56640964191541199</c:v>
                </c:pt>
                <c:pt idx="5148">
                  <c:v>0.57605399172411731</c:v>
                </c:pt>
                <c:pt idx="5149">
                  <c:v>0.59851579830937651</c:v>
                </c:pt>
                <c:pt idx="5150">
                  <c:v>0.9214182381484457</c:v>
                </c:pt>
                <c:pt idx="5151">
                  <c:v>0.69271388406317314</c:v>
                </c:pt>
                <c:pt idx="5152">
                  <c:v>0.68256297222616458</c:v>
                </c:pt>
                <c:pt idx="5153">
                  <c:v>0.7369094352583424</c:v>
                </c:pt>
                <c:pt idx="5154">
                  <c:v>0.68523043744032563</c:v>
                </c:pt>
                <c:pt idx="5155">
                  <c:v>0.65323010043986562</c:v>
                </c:pt>
                <c:pt idx="5156">
                  <c:v>0.62811195345429616</c:v>
                </c:pt>
                <c:pt idx="5157">
                  <c:v>0.60899453071759069</c:v>
                </c:pt>
                <c:pt idx="5158">
                  <c:v>0.6284313832271966</c:v>
                </c:pt>
                <c:pt idx="5159">
                  <c:v>0.63869518454774143</c:v>
                </c:pt>
                <c:pt idx="5160">
                  <c:v>0.67598248079076328</c:v>
                </c:pt>
                <c:pt idx="5161">
                  <c:v>0.7136309996896969</c:v>
                </c:pt>
                <c:pt idx="5162">
                  <c:v>0.71454895150530862</c:v>
                </c:pt>
                <c:pt idx="5163">
                  <c:v>0.68318203706708669</c:v>
                </c:pt>
                <c:pt idx="5164">
                  <c:v>0.65859098842233221</c:v>
                </c:pt>
                <c:pt idx="5165">
                  <c:v>0.63935483647387381</c:v>
                </c:pt>
                <c:pt idx="5166">
                  <c:v>0.613540272294686</c:v>
                </c:pt>
                <c:pt idx="5167">
                  <c:v>0.59041392194721509</c:v>
                </c:pt>
                <c:pt idx="5168">
                  <c:v>0.5713268016798988</c:v>
                </c:pt>
                <c:pt idx="5169">
                  <c:v>0.55188079297466308</c:v>
                </c:pt>
                <c:pt idx="5170">
                  <c:v>0.53904954331058841</c:v>
                </c:pt>
                <c:pt idx="5171">
                  <c:v>0.54097742702109763</c:v>
                </c:pt>
                <c:pt idx="5172">
                  <c:v>0.53499123869246945</c:v>
                </c:pt>
                <c:pt idx="5173">
                  <c:v>0.53546261660576877</c:v>
                </c:pt>
                <c:pt idx="5174">
                  <c:v>0.52846357966004953</c:v>
                </c:pt>
                <c:pt idx="5175">
                  <c:v>0.51840969146161719</c:v>
                </c:pt>
                <c:pt idx="5176">
                  <c:v>0.80018497521561249</c:v>
                </c:pt>
                <c:pt idx="5177">
                  <c:v>0.57710639905621153</c:v>
                </c:pt>
                <c:pt idx="5178">
                  <c:v>0.53478442434918816</c:v>
                </c:pt>
                <c:pt idx="5179">
                  <c:v>0.5210489603692664</c:v>
                </c:pt>
                <c:pt idx="5180">
                  <c:v>0.5167319372064666</c:v>
                </c:pt>
                <c:pt idx="5181">
                  <c:v>0.51555948012299257</c:v>
                </c:pt>
                <c:pt idx="5182">
                  <c:v>0.5500091501192127</c:v>
                </c:pt>
                <c:pt idx="5183">
                  <c:v>0.52556897576878658</c:v>
                </c:pt>
                <c:pt idx="5184">
                  <c:v>0.51556606712851349</c:v>
                </c:pt>
                <c:pt idx="5185">
                  <c:v>0.51065731610004361</c:v>
                </c:pt>
                <c:pt idx="5186">
                  <c:v>0.48842686143714342</c:v>
                </c:pt>
                <c:pt idx="5187">
                  <c:v>0.4776572079230223</c:v>
                </c:pt>
                <c:pt idx="5188">
                  <c:v>0.48009182773508785</c:v>
                </c:pt>
                <c:pt idx="5189">
                  <c:v>0.48558906483737846</c:v>
                </c:pt>
                <c:pt idx="5190">
                  <c:v>0.50151984677235972</c:v>
                </c:pt>
                <c:pt idx="5191">
                  <c:v>0.5035706536227551</c:v>
                </c:pt>
                <c:pt idx="5192">
                  <c:v>0.49209993956370585</c:v>
                </c:pt>
                <c:pt idx="5193">
                  <c:v>0.47474856652052549</c:v>
                </c:pt>
                <c:pt idx="5194">
                  <c:v>0.48588904754314438</c:v>
                </c:pt>
                <c:pt idx="5195">
                  <c:v>0.51390221102251854</c:v>
                </c:pt>
                <c:pt idx="5196">
                  <c:v>0.51288595607023924</c:v>
                </c:pt>
                <c:pt idx="5197">
                  <c:v>0.51632477901187479</c:v>
                </c:pt>
                <c:pt idx="5198">
                  <c:v>0.50083729028676049</c:v>
                </c:pt>
                <c:pt idx="5199">
                  <c:v>0.48699819225677532</c:v>
                </c:pt>
                <c:pt idx="5200">
                  <c:v>0.61301310167042911</c:v>
                </c:pt>
                <c:pt idx="5201">
                  <c:v>0.51262789699975264</c:v>
                </c:pt>
                <c:pt idx="5202">
                  <c:v>0.46026412042317122</c:v>
                </c:pt>
                <c:pt idx="5203">
                  <c:v>0.44546862012828581</c:v>
                </c:pt>
                <c:pt idx="5204">
                  <c:v>0.43991095521327517</c:v>
                </c:pt>
                <c:pt idx="5205">
                  <c:v>0.4364746086210699</c:v>
                </c:pt>
                <c:pt idx="5206">
                  <c:v>0.43491930784954846</c:v>
                </c:pt>
                <c:pt idx="5207">
                  <c:v>0.42920894769228934</c:v>
                </c:pt>
                <c:pt idx="5208">
                  <c:v>0.42658070159541989</c:v>
                </c:pt>
                <c:pt idx="5209">
                  <c:v>0.42560121169443782</c:v>
                </c:pt>
                <c:pt idx="5210">
                  <c:v>0.43692021195441466</c:v>
                </c:pt>
                <c:pt idx="5211">
                  <c:v>0.43673489062172255</c:v>
                </c:pt>
                <c:pt idx="5212">
                  <c:v>0.43085920962113633</c:v>
                </c:pt>
                <c:pt idx="5213">
                  <c:v>0.42823099946916732</c:v>
                </c:pt>
                <c:pt idx="5214">
                  <c:v>0.42883131511202238</c:v>
                </c:pt>
                <c:pt idx="5215">
                  <c:v>0.432144219963918</c:v>
                </c:pt>
                <c:pt idx="5216">
                  <c:v>0.44092219769591512</c:v>
                </c:pt>
                <c:pt idx="5217">
                  <c:v>0.44649593545283417</c:v>
                </c:pt>
                <c:pt idx="5218">
                  <c:v>0.4529801005313403</c:v>
                </c:pt>
                <c:pt idx="5219">
                  <c:v>0.4570855531780304</c:v>
                </c:pt>
                <c:pt idx="5220">
                  <c:v>0.45924310460625373</c:v>
                </c:pt>
                <c:pt idx="5221">
                  <c:v>0.45968064074460424</c:v>
                </c:pt>
                <c:pt idx="5222">
                  <c:v>0.45810906245111249</c:v>
                </c:pt>
                <c:pt idx="5223">
                  <c:v>0.46806345664743876</c:v>
                </c:pt>
                <c:pt idx="5224">
                  <c:v>0.46431606892782817</c:v>
                </c:pt>
                <c:pt idx="5225">
                  <c:v>0.4832032859051888</c:v>
                </c:pt>
                <c:pt idx="5226">
                  <c:v>0.48348988836494056</c:v>
                </c:pt>
                <c:pt idx="5227">
                  <c:v>0.46716465170292937</c:v>
                </c:pt>
                <c:pt idx="5228">
                  <c:v>0.48301401292950175</c:v>
                </c:pt>
                <c:pt idx="5229">
                  <c:v>0.53330618674068875</c:v>
                </c:pt>
                <c:pt idx="5230">
                  <c:v>0.5375981759238132</c:v>
                </c:pt>
                <c:pt idx="5231">
                  <c:v>0.55228622658818516</c:v>
                </c:pt>
                <c:pt idx="5232">
                  <c:v>0.56532892691446579</c:v>
                </c:pt>
                <c:pt idx="5233">
                  <c:v>0.59875225422808365</c:v>
                </c:pt>
                <c:pt idx="5234">
                  <c:v>0.60918709339237664</c:v>
                </c:pt>
                <c:pt idx="5235">
                  <c:v>0.60544886086883865</c:v>
                </c:pt>
                <c:pt idx="5236">
                  <c:v>0.60392201079486862</c:v>
                </c:pt>
                <c:pt idx="5237">
                  <c:v>0.58553467553069016</c:v>
                </c:pt>
                <c:pt idx="5238">
                  <c:v>0.57329236324639032</c:v>
                </c:pt>
                <c:pt idx="5239">
                  <c:v>0.5856762970637156</c:v>
                </c:pt>
                <c:pt idx="5240">
                  <c:v>0.56353171512010491</c:v>
                </c:pt>
                <c:pt idx="5241">
                  <c:v>0.56739221828359776</c:v>
                </c:pt>
                <c:pt idx="5242">
                  <c:v>0.55385347223715564</c:v>
                </c:pt>
                <c:pt idx="5243">
                  <c:v>0.54202169277661061</c:v>
                </c:pt>
                <c:pt idx="5244">
                  <c:v>0.52725968791347511</c:v>
                </c:pt>
                <c:pt idx="5245">
                  <c:v>0.52073323802456972</c:v>
                </c:pt>
                <c:pt idx="5246">
                  <c:v>0.51157131245069265</c:v>
                </c:pt>
                <c:pt idx="5247">
                  <c:v>0.50388622332632738</c:v>
                </c:pt>
                <c:pt idx="5248">
                  <c:v>0.50243517896652656</c:v>
                </c:pt>
                <c:pt idx="5249">
                  <c:v>0.48883156086638468</c:v>
                </c:pt>
                <c:pt idx="5250">
                  <c:v>0.47609242494103843</c:v>
                </c:pt>
                <c:pt idx="5251">
                  <c:v>0.45902347076127331</c:v>
                </c:pt>
                <c:pt idx="5252">
                  <c:v>0.44450553382425789</c:v>
                </c:pt>
                <c:pt idx="5253">
                  <c:v>0.42843368321894426</c:v>
                </c:pt>
                <c:pt idx="5254">
                  <c:v>0.41367120488991682</c:v>
                </c:pt>
                <c:pt idx="5255">
                  <c:v>0.39978950824140486</c:v>
                </c:pt>
                <c:pt idx="5256">
                  <c:v>0.38857780975063638</c:v>
                </c:pt>
                <c:pt idx="5257">
                  <c:v>0.37644363211397697</c:v>
                </c:pt>
                <c:pt idx="5258">
                  <c:v>0.36574291588866664</c:v>
                </c:pt>
                <c:pt idx="5259">
                  <c:v>0.35565342278014112</c:v>
                </c:pt>
                <c:pt idx="5260">
                  <c:v>0.34686158355079255</c:v>
                </c:pt>
                <c:pt idx="5261">
                  <c:v>0.33829777669161981</c:v>
                </c:pt>
                <c:pt idx="5262">
                  <c:v>0.33090677709892685</c:v>
                </c:pt>
                <c:pt idx="5263">
                  <c:v>0.32459787844391708</c:v>
                </c:pt>
                <c:pt idx="5264">
                  <c:v>0.32003396404396239</c:v>
                </c:pt>
                <c:pt idx="5265">
                  <c:v>0.38624011412648201</c:v>
                </c:pt>
                <c:pt idx="5266">
                  <c:v>0.37809928465384096</c:v>
                </c:pt>
                <c:pt idx="5267">
                  <c:v>0.37839407169183653</c:v>
                </c:pt>
                <c:pt idx="5268">
                  <c:v>0.36497963901046876</c:v>
                </c:pt>
                <c:pt idx="5269">
                  <c:v>0.35669687686465706</c:v>
                </c:pt>
                <c:pt idx="5270">
                  <c:v>0.3461693055210614</c:v>
                </c:pt>
                <c:pt idx="5271">
                  <c:v>0.33725472835710757</c:v>
                </c:pt>
                <c:pt idx="5272">
                  <c:v>0.32854660580750045</c:v>
                </c:pt>
                <c:pt idx="5273">
                  <c:v>0.31957275624578785</c:v>
                </c:pt>
                <c:pt idx="5274">
                  <c:v>0.31190112910536144</c:v>
                </c:pt>
                <c:pt idx="5275">
                  <c:v>0.3040193500371548</c:v>
                </c:pt>
                <c:pt idx="5276">
                  <c:v>0.29732630056003367</c:v>
                </c:pt>
                <c:pt idx="5277">
                  <c:v>0.29121101671004407</c:v>
                </c:pt>
                <c:pt idx="5278">
                  <c:v>0.28658385649038076</c:v>
                </c:pt>
                <c:pt idx="5279">
                  <c:v>0.27841236370911404</c:v>
                </c:pt>
                <c:pt idx="5280">
                  <c:v>0.27291968785806037</c:v>
                </c:pt>
                <c:pt idx="5281">
                  <c:v>0.27035072013582989</c:v>
                </c:pt>
                <c:pt idx="5282">
                  <c:v>0.26812682551910338</c:v>
                </c:pt>
                <c:pt idx="5283">
                  <c:v>0.2663290234225188</c:v>
                </c:pt>
                <c:pt idx="5284">
                  <c:v>0.26577094403452028</c:v>
                </c:pt>
                <c:pt idx="5285">
                  <c:v>0.265132242496947</c:v>
                </c:pt>
                <c:pt idx="5286">
                  <c:v>0.26449996573279932</c:v>
                </c:pt>
                <c:pt idx="5287">
                  <c:v>0.26386822021641332</c:v>
                </c:pt>
                <c:pt idx="5288">
                  <c:v>0.26306089673954253</c:v>
                </c:pt>
                <c:pt idx="5289">
                  <c:v>0.26236922815786973</c:v>
                </c:pt>
                <c:pt idx="5290">
                  <c:v>0.26191808201967176</c:v>
                </c:pt>
                <c:pt idx="5291">
                  <c:v>0.26098290381808936</c:v>
                </c:pt>
                <c:pt idx="5292">
                  <c:v>0.26042612691779282</c:v>
                </c:pt>
                <c:pt idx="5293">
                  <c:v>0.25954673004607709</c:v>
                </c:pt>
                <c:pt idx="5294">
                  <c:v>0.25894314180879224</c:v>
                </c:pt>
                <c:pt idx="5295">
                  <c:v>0.25812004472259559</c:v>
                </c:pt>
                <c:pt idx="5296">
                  <c:v>0.25720165035800219</c:v>
                </c:pt>
                <c:pt idx="5297">
                  <c:v>0.25678599942314972</c:v>
                </c:pt>
                <c:pt idx="5298">
                  <c:v>0.25584560781175508</c:v>
                </c:pt>
                <c:pt idx="5299">
                  <c:v>0.25488537256402038</c:v>
                </c:pt>
                <c:pt idx="5300">
                  <c:v>0.25444584694116079</c:v>
                </c:pt>
                <c:pt idx="5301">
                  <c:v>0.25320526198825682</c:v>
                </c:pt>
                <c:pt idx="5302">
                  <c:v>0.25241186228274215</c:v>
                </c:pt>
                <c:pt idx="5303">
                  <c:v>0.25183271092037712</c:v>
                </c:pt>
                <c:pt idx="5304">
                  <c:v>0.25095831762021781</c:v>
                </c:pt>
                <c:pt idx="5305">
                  <c:v>0.24971457744049758</c:v>
                </c:pt>
                <c:pt idx="5306">
                  <c:v>0.24897061400897508</c:v>
                </c:pt>
                <c:pt idx="5307">
                  <c:v>0.24826647546282019</c:v>
                </c:pt>
                <c:pt idx="5308">
                  <c:v>0.24710610746294068</c:v>
                </c:pt>
                <c:pt idx="5309">
                  <c:v>0.24630867580572391</c:v>
                </c:pt>
                <c:pt idx="5310">
                  <c:v>0.24541071243135676</c:v>
                </c:pt>
                <c:pt idx="5311">
                  <c:v>0.24449497966867381</c:v>
                </c:pt>
                <c:pt idx="5312">
                  <c:v>0.24343752980205971</c:v>
                </c:pt>
                <c:pt idx="5313">
                  <c:v>0.24241004855597809</c:v>
                </c:pt>
                <c:pt idx="5314">
                  <c:v>0.24139911557549787</c:v>
                </c:pt>
                <c:pt idx="5315">
                  <c:v>0.24052514055217952</c:v>
                </c:pt>
                <c:pt idx="5316">
                  <c:v>0.2395667659898634</c:v>
                </c:pt>
                <c:pt idx="5317">
                  <c:v>0.23851100137079162</c:v>
                </c:pt>
                <c:pt idx="5318">
                  <c:v>0.23734647718498894</c:v>
                </c:pt>
                <c:pt idx="5319">
                  <c:v>0.23651367581783131</c:v>
                </c:pt>
                <c:pt idx="5320">
                  <c:v>0.23536136693537821</c:v>
                </c:pt>
                <c:pt idx="5321">
                  <c:v>0.23427093734175009</c:v>
                </c:pt>
                <c:pt idx="5322">
                  <c:v>0.23311860715462171</c:v>
                </c:pt>
                <c:pt idx="5323">
                  <c:v>0.23201473456721086</c:v>
                </c:pt>
                <c:pt idx="5324">
                  <c:v>0.23110549178670753</c:v>
                </c:pt>
                <c:pt idx="5325">
                  <c:v>0.22999480166592401</c:v>
                </c:pt>
                <c:pt idx="5326">
                  <c:v>0.22925374215144673</c:v>
                </c:pt>
                <c:pt idx="5327">
                  <c:v>0.22806704833295791</c:v>
                </c:pt>
                <c:pt idx="5328">
                  <c:v>0.2270070240285878</c:v>
                </c:pt>
                <c:pt idx="5329">
                  <c:v>0.22583707677046871</c:v>
                </c:pt>
                <c:pt idx="5330">
                  <c:v>0.2247679188896507</c:v>
                </c:pt>
                <c:pt idx="5331">
                  <c:v>0.22427297504677163</c:v>
                </c:pt>
                <c:pt idx="5332">
                  <c:v>0.22293789107709702</c:v>
                </c:pt>
                <c:pt idx="5333">
                  <c:v>0.22184636969381738</c:v>
                </c:pt>
                <c:pt idx="5334">
                  <c:v>0.2203203387567827</c:v>
                </c:pt>
                <c:pt idx="5335">
                  <c:v>0.21952116085187623</c:v>
                </c:pt>
                <c:pt idx="5336">
                  <c:v>0.21834743799704096</c:v>
                </c:pt>
                <c:pt idx="5337">
                  <c:v>0.21726436604421068</c:v>
                </c:pt>
                <c:pt idx="5338">
                  <c:v>0.21638735608342549</c:v>
                </c:pt>
                <c:pt idx="5339">
                  <c:v>0.21509812064037612</c:v>
                </c:pt>
                <c:pt idx="5340">
                  <c:v>0.21380515718086757</c:v>
                </c:pt>
                <c:pt idx="5341">
                  <c:v>0.21291208631794395</c:v>
                </c:pt>
                <c:pt idx="5342">
                  <c:v>0.21197871393119941</c:v>
                </c:pt>
                <c:pt idx="5343">
                  <c:v>0.21044003686807575</c:v>
                </c:pt>
                <c:pt idx="5344">
                  <c:v>0.20961812024140594</c:v>
                </c:pt>
                <c:pt idx="5345">
                  <c:v>0.20800980483306294</c:v>
                </c:pt>
                <c:pt idx="5346">
                  <c:v>0.20701533280617257</c:v>
                </c:pt>
                <c:pt idx="5347">
                  <c:v>0.2055961271184587</c:v>
                </c:pt>
                <c:pt idx="5348">
                  <c:v>0.20443446865611395</c:v>
                </c:pt>
                <c:pt idx="5349">
                  <c:v>0.20315282395940787</c:v>
                </c:pt>
                <c:pt idx="5350">
                  <c:v>0.20230841418899248</c:v>
                </c:pt>
                <c:pt idx="5351">
                  <c:v>0.20056401915764091</c:v>
                </c:pt>
                <c:pt idx="5352">
                  <c:v>0.20022468283033468</c:v>
                </c:pt>
                <c:pt idx="5353">
                  <c:v>0.19864381412395737</c:v>
                </c:pt>
                <c:pt idx="5354">
                  <c:v>0.19785818037131173</c:v>
                </c:pt>
                <c:pt idx="5355">
                  <c:v>0.19654352559681029</c:v>
                </c:pt>
                <c:pt idx="5356">
                  <c:v>0.19512231423896337</c:v>
                </c:pt>
                <c:pt idx="5357">
                  <c:v>0.19457748840311348</c:v>
                </c:pt>
                <c:pt idx="5358">
                  <c:v>0.1929339029002119</c:v>
                </c:pt>
                <c:pt idx="5359">
                  <c:v>0.19234624500009645</c:v>
                </c:pt>
                <c:pt idx="5360">
                  <c:v>0.19074417813446376</c:v>
                </c:pt>
                <c:pt idx="5361">
                  <c:v>0.19035142829426688</c:v>
                </c:pt>
                <c:pt idx="5362">
                  <c:v>0.18818552182355217</c:v>
                </c:pt>
                <c:pt idx="5363">
                  <c:v>0.18823046439783575</c:v>
                </c:pt>
                <c:pt idx="5364">
                  <c:v>0.1866035341148469</c:v>
                </c:pt>
                <c:pt idx="5365">
                  <c:v>0.18494339790374154</c:v>
                </c:pt>
                <c:pt idx="5366">
                  <c:v>0.1841526084875979</c:v>
                </c:pt>
                <c:pt idx="5367">
                  <c:v>0.18314723937151844</c:v>
                </c:pt>
                <c:pt idx="5368">
                  <c:v>0.18145700617544824</c:v>
                </c:pt>
                <c:pt idx="5369">
                  <c:v>1.0987358752798126</c:v>
                </c:pt>
                <c:pt idx="5370">
                  <c:v>1.3884660359610421</c:v>
                </c:pt>
                <c:pt idx="5371">
                  <c:v>0.82062351363162556</c:v>
                </c:pt>
                <c:pt idx="5372">
                  <c:v>0.60621967420922462</c:v>
                </c:pt>
                <c:pt idx="5373">
                  <c:v>0.55673985372729662</c:v>
                </c:pt>
                <c:pt idx="5374">
                  <c:v>0.53913078493594413</c:v>
                </c:pt>
                <c:pt idx="5375">
                  <c:v>0.5304649262151595</c:v>
                </c:pt>
                <c:pt idx="5376">
                  <c:v>0.52698520931032167</c:v>
                </c:pt>
                <c:pt idx="5377">
                  <c:v>0.5221473282265896</c:v>
                </c:pt>
                <c:pt idx="5378">
                  <c:v>0.51368307152445969</c:v>
                </c:pt>
                <c:pt idx="5379">
                  <c:v>0.74487504422215056</c:v>
                </c:pt>
                <c:pt idx="5380">
                  <c:v>0.74821362575973149</c:v>
                </c:pt>
                <c:pt idx="5381">
                  <c:v>0.74457531905889573</c:v>
                </c:pt>
                <c:pt idx="5382">
                  <c:v>0.71200747723909386</c:v>
                </c:pt>
                <c:pt idx="5383">
                  <c:v>0.71558085785316483</c:v>
                </c:pt>
                <c:pt idx="5384">
                  <c:v>0.71222282564212192</c:v>
                </c:pt>
                <c:pt idx="5385">
                  <c:v>0.68051062125047213</c:v>
                </c:pt>
                <c:pt idx="5386">
                  <c:v>0.62052394366373864</c:v>
                </c:pt>
                <c:pt idx="5387">
                  <c:v>0.60021122416230299</c:v>
                </c:pt>
                <c:pt idx="5388">
                  <c:v>0.59159238199843933</c:v>
                </c:pt>
                <c:pt idx="5389">
                  <c:v>0.58829724834555741</c:v>
                </c:pt>
                <c:pt idx="5390">
                  <c:v>0.58477397417371935</c:v>
                </c:pt>
                <c:pt idx="5391">
                  <c:v>0.58343724740470959</c:v>
                </c:pt>
                <c:pt idx="5392">
                  <c:v>0.58117712781980957</c:v>
                </c:pt>
                <c:pt idx="5393">
                  <c:v>0.57896556507634878</c:v>
                </c:pt>
                <c:pt idx="5394">
                  <c:v>0.57706392245771931</c:v>
                </c:pt>
                <c:pt idx="5395">
                  <c:v>0.89894894629519095</c:v>
                </c:pt>
                <c:pt idx="5396">
                  <c:v>0.69610946264408091</c:v>
                </c:pt>
                <c:pt idx="5397">
                  <c:v>0.64218550410573361</c:v>
                </c:pt>
                <c:pt idx="5398">
                  <c:v>0.6208810085841675</c:v>
                </c:pt>
                <c:pt idx="5399">
                  <c:v>0.61154598747578048</c:v>
                </c:pt>
                <c:pt idx="5400">
                  <c:v>0.60929864866243866</c:v>
                </c:pt>
                <c:pt idx="5401">
                  <c:v>0.60438424021266257</c:v>
                </c:pt>
                <c:pt idx="5402">
                  <c:v>0.60093502821147371</c:v>
                </c:pt>
                <c:pt idx="5403">
                  <c:v>0.60872725898468605</c:v>
                </c:pt>
                <c:pt idx="5404">
                  <c:v>0.67282300361391933</c:v>
                </c:pt>
                <c:pt idx="5405">
                  <c:v>0.63305358973150228</c:v>
                </c:pt>
                <c:pt idx="5406">
                  <c:v>0.61782519289425164</c:v>
                </c:pt>
                <c:pt idx="5407">
                  <c:v>0.60882673556577405</c:v>
                </c:pt>
                <c:pt idx="5408">
                  <c:v>0.88204826879442633</c:v>
                </c:pt>
                <c:pt idx="5409">
                  <c:v>0.65276167593433365</c:v>
                </c:pt>
                <c:pt idx="5410">
                  <c:v>0.58851316380654584</c:v>
                </c:pt>
                <c:pt idx="5411">
                  <c:v>0.57159752919800799</c:v>
                </c:pt>
                <c:pt idx="5412">
                  <c:v>0.66745822771283825</c:v>
                </c:pt>
                <c:pt idx="5413">
                  <c:v>0.61339504813900902</c:v>
                </c:pt>
                <c:pt idx="5414">
                  <c:v>0.77694198563567962</c:v>
                </c:pt>
                <c:pt idx="5415">
                  <c:v>0.7222277356594865</c:v>
                </c:pt>
                <c:pt idx="5416">
                  <c:v>0.63470123964389491</c:v>
                </c:pt>
                <c:pt idx="5417">
                  <c:v>0.57513131485295343</c:v>
                </c:pt>
                <c:pt idx="5418">
                  <c:v>0.54914017003649163</c:v>
                </c:pt>
                <c:pt idx="5419">
                  <c:v>0.54546114437120308</c:v>
                </c:pt>
                <c:pt idx="5420">
                  <c:v>0.56154462061503463</c:v>
                </c:pt>
                <c:pt idx="5421">
                  <c:v>0.55551569933985867</c:v>
                </c:pt>
                <c:pt idx="5422">
                  <c:v>0.53956026210670449</c:v>
                </c:pt>
                <c:pt idx="5423">
                  <c:v>0.5643004242570776</c:v>
                </c:pt>
                <c:pt idx="5424">
                  <c:v>0.55257455503343</c:v>
                </c:pt>
                <c:pt idx="5425">
                  <c:v>0.54469565658946495</c:v>
                </c:pt>
                <c:pt idx="5426">
                  <c:v>0.54373347955969464</c:v>
                </c:pt>
                <c:pt idx="5427">
                  <c:v>0.53663454467020066</c:v>
                </c:pt>
                <c:pt idx="5428">
                  <c:v>0.53197466722227404</c:v>
                </c:pt>
                <c:pt idx="5429">
                  <c:v>0.52851634174931328</c:v>
                </c:pt>
                <c:pt idx="5430">
                  <c:v>0.52564028764262294</c:v>
                </c:pt>
                <c:pt idx="5431">
                  <c:v>0.52307312658941962</c:v>
                </c:pt>
                <c:pt idx="5432">
                  <c:v>0.52505739096809312</c:v>
                </c:pt>
                <c:pt idx="5433">
                  <c:v>0.53576908832282</c:v>
                </c:pt>
                <c:pt idx="5434">
                  <c:v>0.54520506878393149</c:v>
                </c:pt>
                <c:pt idx="5435">
                  <c:v>0.55026817596568256</c:v>
                </c:pt>
                <c:pt idx="5436">
                  <c:v>0.61408735103476442</c:v>
                </c:pt>
                <c:pt idx="5437">
                  <c:v>0.64681892957996567</c:v>
                </c:pt>
                <c:pt idx="5438">
                  <c:v>0.63410921485521321</c:v>
                </c:pt>
                <c:pt idx="5439">
                  <c:v>0.62804646067163072</c:v>
                </c:pt>
                <c:pt idx="5440">
                  <c:v>0.6249212572163888</c:v>
                </c:pt>
                <c:pt idx="5441">
                  <c:v>0.6232167155696926</c:v>
                </c:pt>
                <c:pt idx="5442">
                  <c:v>0.62407524721280883</c:v>
                </c:pt>
                <c:pt idx="5443">
                  <c:v>0.62334313570254107</c:v>
                </c:pt>
                <c:pt idx="5444">
                  <c:v>0.62246400682068215</c:v>
                </c:pt>
                <c:pt idx="5445">
                  <c:v>0.62333277160028522</c:v>
                </c:pt>
                <c:pt idx="5446">
                  <c:v>0.79390136215246521</c:v>
                </c:pt>
                <c:pt idx="5447">
                  <c:v>0.8807002916215666</c:v>
                </c:pt>
                <c:pt idx="5448">
                  <c:v>0.69081095495687272</c:v>
                </c:pt>
                <c:pt idx="5449">
                  <c:v>0.65436119825663452</c:v>
                </c:pt>
                <c:pt idx="5450">
                  <c:v>0.70966714211981463</c:v>
                </c:pt>
                <c:pt idx="5451">
                  <c:v>0.67042841435246792</c:v>
                </c:pt>
                <c:pt idx="5452">
                  <c:v>0.60500969816355865</c:v>
                </c:pt>
                <c:pt idx="5453">
                  <c:v>0.67745233967853002</c:v>
                </c:pt>
                <c:pt idx="5454">
                  <c:v>0.59792277902672253</c:v>
                </c:pt>
                <c:pt idx="5455">
                  <c:v>0.54780851735578884</c:v>
                </c:pt>
                <c:pt idx="5456">
                  <c:v>0.52388861367524364</c:v>
                </c:pt>
                <c:pt idx="5457">
                  <c:v>0.76625435217628779</c:v>
                </c:pt>
                <c:pt idx="5458">
                  <c:v>0.74887577491437285</c:v>
                </c:pt>
                <c:pt idx="5459">
                  <c:v>0.6929464948501356</c:v>
                </c:pt>
                <c:pt idx="5460">
                  <c:v>0.66086889938703464</c:v>
                </c:pt>
                <c:pt idx="5461">
                  <c:v>0.6193395841424435</c:v>
                </c:pt>
                <c:pt idx="5462">
                  <c:v>0.58971976936773807</c:v>
                </c:pt>
                <c:pt idx="5463">
                  <c:v>0.57131043374009194</c:v>
                </c:pt>
                <c:pt idx="5464">
                  <c:v>0.5597325858772727</c:v>
                </c:pt>
                <c:pt idx="5465">
                  <c:v>0.54981840659638082</c:v>
                </c:pt>
                <c:pt idx="5466">
                  <c:v>0.53815144142513083</c:v>
                </c:pt>
                <c:pt idx="5467">
                  <c:v>0.52962838281096258</c:v>
                </c:pt>
                <c:pt idx="5468">
                  <c:v>0.52161767885972277</c:v>
                </c:pt>
                <c:pt idx="5469">
                  <c:v>0.51399649780624457</c:v>
                </c:pt>
                <c:pt idx="5470">
                  <c:v>0.50758452744539351</c:v>
                </c:pt>
                <c:pt idx="5471">
                  <c:v>1.2138532251038718</c:v>
                </c:pt>
                <c:pt idx="5472">
                  <c:v>0.774796861625762</c:v>
                </c:pt>
                <c:pt idx="5473">
                  <c:v>0.70486815749777165</c:v>
                </c:pt>
                <c:pt idx="5474">
                  <c:v>0.70341155119847865</c:v>
                </c:pt>
                <c:pt idx="5475">
                  <c:v>0.68756551580632141</c:v>
                </c:pt>
                <c:pt idx="5476">
                  <c:v>0.67517799026480685</c:v>
                </c:pt>
                <c:pt idx="5477">
                  <c:v>0.66387926445769796</c:v>
                </c:pt>
                <c:pt idx="5478">
                  <c:v>0.65197149563702173</c:v>
                </c:pt>
                <c:pt idx="5479">
                  <c:v>0.67499877172765022</c:v>
                </c:pt>
                <c:pt idx="5480">
                  <c:v>0.67535420431671578</c:v>
                </c:pt>
                <c:pt idx="5481">
                  <c:v>0.90523998368524417</c:v>
                </c:pt>
                <c:pt idx="5482">
                  <c:v>0.78548998778697887</c:v>
                </c:pt>
                <c:pt idx="5483">
                  <c:v>0.84020102557384369</c:v>
                </c:pt>
                <c:pt idx="5484">
                  <c:v>0.8376380423111579</c:v>
                </c:pt>
                <c:pt idx="5485">
                  <c:v>0.84114978675250085</c:v>
                </c:pt>
                <c:pt idx="5486">
                  <c:v>0.8207695291672864</c:v>
                </c:pt>
                <c:pt idx="5487">
                  <c:v>0.70696330990295886</c:v>
                </c:pt>
                <c:pt idx="5488">
                  <c:v>0.65407391472884269</c:v>
                </c:pt>
                <c:pt idx="5489">
                  <c:v>0.6509998601968856</c:v>
                </c:pt>
                <c:pt idx="5490">
                  <c:v>0.67813937207623365</c:v>
                </c:pt>
                <c:pt idx="5491">
                  <c:v>0.71958702137249353</c:v>
                </c:pt>
                <c:pt idx="5492">
                  <c:v>0.70708952297449368</c:v>
                </c:pt>
                <c:pt idx="5493">
                  <c:v>0.71188725518371965</c:v>
                </c:pt>
                <c:pt idx="5494">
                  <c:v>0.73329279363898836</c:v>
                </c:pt>
                <c:pt idx="5495">
                  <c:v>1.0308885629858215</c:v>
                </c:pt>
                <c:pt idx="5496">
                  <c:v>0.92394597907201581</c:v>
                </c:pt>
                <c:pt idx="5497">
                  <c:v>0.78772699024213066</c:v>
                </c:pt>
                <c:pt idx="5498">
                  <c:v>0.7683322141690978</c:v>
                </c:pt>
                <c:pt idx="5499">
                  <c:v>0.75240673986783757</c:v>
                </c:pt>
                <c:pt idx="5500">
                  <c:v>0.73149081194431165</c:v>
                </c:pt>
                <c:pt idx="5501">
                  <c:v>0.71844874966695649</c:v>
                </c:pt>
                <c:pt idx="5502">
                  <c:v>0.68907367240756612</c:v>
                </c:pt>
                <c:pt idx="5503">
                  <c:v>0.66065435811999929</c:v>
                </c:pt>
                <c:pt idx="5504">
                  <c:v>0.6318303689396475</c:v>
                </c:pt>
                <c:pt idx="5505">
                  <c:v>0.61215736986951952</c:v>
                </c:pt>
                <c:pt idx="5506">
                  <c:v>0.60067953176523814</c:v>
                </c:pt>
                <c:pt idx="5507">
                  <c:v>0.59476494160128546</c:v>
                </c:pt>
                <c:pt idx="5508">
                  <c:v>0.58593984462434889</c:v>
                </c:pt>
                <c:pt idx="5509">
                  <c:v>0.5749539888265045</c:v>
                </c:pt>
                <c:pt idx="5510">
                  <c:v>0.56447752295132059</c:v>
                </c:pt>
                <c:pt idx="5511">
                  <c:v>0.53221750481699071</c:v>
                </c:pt>
                <c:pt idx="5512">
                  <c:v>0.52321557470043756</c:v>
                </c:pt>
                <c:pt idx="5513">
                  <c:v>0.52408856525733238</c:v>
                </c:pt>
                <c:pt idx="5514">
                  <c:v>0.59131494879408841</c:v>
                </c:pt>
                <c:pt idx="5515">
                  <c:v>0.76217525467009406</c:v>
                </c:pt>
                <c:pt idx="5516">
                  <c:v>0.81852640974759949</c:v>
                </c:pt>
                <c:pt idx="5517">
                  <c:v>0.81503062677495497</c:v>
                </c:pt>
                <c:pt idx="5518">
                  <c:v>0.73263805413035366</c:v>
                </c:pt>
                <c:pt idx="5519">
                  <c:v>0.68714153591259464</c:v>
                </c:pt>
                <c:pt idx="5520">
                  <c:v>0.66178247898984011</c:v>
                </c:pt>
                <c:pt idx="5521">
                  <c:v>0.64217988187568764</c:v>
                </c:pt>
                <c:pt idx="5522">
                  <c:v>0.62660973687592891</c:v>
                </c:pt>
                <c:pt idx="5523">
                  <c:v>0.69856826094694735</c:v>
                </c:pt>
                <c:pt idx="5524">
                  <c:v>0.6946919355657275</c:v>
                </c:pt>
                <c:pt idx="5525">
                  <c:v>0.76453473273466777</c:v>
                </c:pt>
                <c:pt idx="5526">
                  <c:v>0.76116017174195161</c:v>
                </c:pt>
                <c:pt idx="5527">
                  <c:v>0.72670677724011268</c:v>
                </c:pt>
                <c:pt idx="5528">
                  <c:v>0.80212562900217665</c:v>
                </c:pt>
                <c:pt idx="5529">
                  <c:v>0.86051962004882965</c:v>
                </c:pt>
                <c:pt idx="5530">
                  <c:v>0.94047339662411233</c:v>
                </c:pt>
                <c:pt idx="5531">
                  <c:v>1.0040548539066041</c:v>
                </c:pt>
                <c:pt idx="5532">
                  <c:v>0.96274275777061269</c:v>
                </c:pt>
                <c:pt idx="5533">
                  <c:v>0.92355787606360995</c:v>
                </c:pt>
                <c:pt idx="5534">
                  <c:v>0.89051071999047049</c:v>
                </c:pt>
                <c:pt idx="5535">
                  <c:v>1.0724148338914361</c:v>
                </c:pt>
                <c:pt idx="5536">
                  <c:v>0.96330828238883703</c:v>
                </c:pt>
                <c:pt idx="5537">
                  <c:v>0.93646489024903068</c:v>
                </c:pt>
                <c:pt idx="5538">
                  <c:v>0.93983997459210711</c:v>
                </c:pt>
                <c:pt idx="5539">
                  <c:v>0.924999735944811</c:v>
                </c:pt>
                <c:pt idx="5540">
                  <c:v>0.88147312822628165</c:v>
                </c:pt>
                <c:pt idx="5541">
                  <c:v>0.8085653296866171</c:v>
                </c:pt>
                <c:pt idx="5542">
                  <c:v>0.73013857557937611</c:v>
                </c:pt>
                <c:pt idx="5543">
                  <c:v>0.96428522638321101</c:v>
                </c:pt>
                <c:pt idx="5544">
                  <c:v>0.71704315599759461</c:v>
                </c:pt>
                <c:pt idx="5545">
                  <c:v>0.65059515075881913</c:v>
                </c:pt>
                <c:pt idx="5546">
                  <c:v>0.63172279887753191</c:v>
                </c:pt>
                <c:pt idx="5547">
                  <c:v>0.60727543344315005</c:v>
                </c:pt>
                <c:pt idx="5548">
                  <c:v>0.58952577412493956</c:v>
                </c:pt>
                <c:pt idx="5549">
                  <c:v>0.56046602799397049</c:v>
                </c:pt>
                <c:pt idx="5550">
                  <c:v>0.54007267548638094</c:v>
                </c:pt>
                <c:pt idx="5551">
                  <c:v>0.5207185668548675</c:v>
                </c:pt>
                <c:pt idx="5552">
                  <c:v>0.5058738860066897</c:v>
                </c:pt>
                <c:pt idx="5553">
                  <c:v>0.4903046521242499</c:v>
                </c:pt>
                <c:pt idx="5554">
                  <c:v>0.47177949582544088</c:v>
                </c:pt>
                <c:pt idx="5555">
                  <c:v>0.46339186042381142</c:v>
                </c:pt>
                <c:pt idx="5556">
                  <c:v>0.46525642055263106</c:v>
                </c:pt>
                <c:pt idx="5557">
                  <c:v>0.4576661204275525</c:v>
                </c:pt>
                <c:pt idx="5558">
                  <c:v>0.44637504644825216</c:v>
                </c:pt>
                <c:pt idx="5559">
                  <c:v>0.43350235019719557</c:v>
                </c:pt>
                <c:pt idx="5560">
                  <c:v>0.42239439644180582</c:v>
                </c:pt>
                <c:pt idx="5561">
                  <c:v>0.41266351709495841</c:v>
                </c:pt>
                <c:pt idx="5562">
                  <c:v>0.42760650630007824</c:v>
                </c:pt>
                <c:pt idx="5563">
                  <c:v>0.42161075631451822</c:v>
                </c:pt>
                <c:pt idx="5564">
                  <c:v>0.41496702350950382</c:v>
                </c:pt>
                <c:pt idx="5565">
                  <c:v>0.41631935996989267</c:v>
                </c:pt>
                <c:pt idx="5566">
                  <c:v>0.41622976347363888</c:v>
                </c:pt>
                <c:pt idx="5567">
                  <c:v>0.41058663590860273</c:v>
                </c:pt>
                <c:pt idx="5568">
                  <c:v>0.41313920310357449</c:v>
                </c:pt>
                <c:pt idx="5569">
                  <c:v>0.41210226049589732</c:v>
                </c:pt>
                <c:pt idx="5570">
                  <c:v>0.41629228463331713</c:v>
                </c:pt>
                <c:pt idx="5571">
                  <c:v>0.44370346995454713</c:v>
                </c:pt>
                <c:pt idx="5572">
                  <c:v>0.43377056812642473</c:v>
                </c:pt>
                <c:pt idx="5573">
                  <c:v>0.43612054138709477</c:v>
                </c:pt>
                <c:pt idx="5574">
                  <c:v>0.44124735964050199</c:v>
                </c:pt>
                <c:pt idx="5575">
                  <c:v>0.44474116408165854</c:v>
                </c:pt>
                <c:pt idx="5576">
                  <c:v>0.44023949298218579</c:v>
                </c:pt>
                <c:pt idx="5577">
                  <c:v>0.43602051265441444</c:v>
                </c:pt>
                <c:pt idx="5578">
                  <c:v>0.44488137645199721</c:v>
                </c:pt>
                <c:pt idx="5579">
                  <c:v>0.44994027905220085</c:v>
                </c:pt>
                <c:pt idx="5580">
                  <c:v>0.45705330714115461</c:v>
                </c:pt>
                <c:pt idx="5581">
                  <c:v>0.51590983210181018</c:v>
                </c:pt>
                <c:pt idx="5582">
                  <c:v>0.45717918191365764</c:v>
                </c:pt>
                <c:pt idx="5583">
                  <c:v>0.43805684415264295</c:v>
                </c:pt>
                <c:pt idx="5584">
                  <c:v>0.43162847588358855</c:v>
                </c:pt>
                <c:pt idx="5585">
                  <c:v>0.44030911308101156</c:v>
                </c:pt>
                <c:pt idx="5586">
                  <c:v>0.43151767062776392</c:v>
                </c:pt>
                <c:pt idx="5587">
                  <c:v>0.41217958325154802</c:v>
                </c:pt>
                <c:pt idx="5588">
                  <c:v>0.40221107784875748</c:v>
                </c:pt>
                <c:pt idx="5589">
                  <c:v>0.39097774746932834</c:v>
                </c:pt>
                <c:pt idx="5590">
                  <c:v>0.3833441631474982</c:v>
                </c:pt>
                <c:pt idx="5591">
                  <c:v>0.3861807881830478</c:v>
                </c:pt>
                <c:pt idx="5592">
                  <c:v>0.38058747436301493</c:v>
                </c:pt>
                <c:pt idx="5593">
                  <c:v>0.40196493781863735</c:v>
                </c:pt>
                <c:pt idx="5594">
                  <c:v>0.43130482473537235</c:v>
                </c:pt>
                <c:pt idx="5595">
                  <c:v>0.44648485754921635</c:v>
                </c:pt>
                <c:pt idx="5596">
                  <c:v>0.50134408359356364</c:v>
                </c:pt>
                <c:pt idx="5597">
                  <c:v>0.52126770429030556</c:v>
                </c:pt>
                <c:pt idx="5598">
                  <c:v>0.5104470464501526</c:v>
                </c:pt>
                <c:pt idx="5599">
                  <c:v>0.54632153263044414</c:v>
                </c:pt>
                <c:pt idx="5600">
                  <c:v>0.56030863201339065</c:v>
                </c:pt>
                <c:pt idx="5601">
                  <c:v>0.55198732982024312</c:v>
                </c:pt>
                <c:pt idx="5602">
                  <c:v>0.54926876083349152</c:v>
                </c:pt>
                <c:pt idx="5603">
                  <c:v>0.56641931223970143</c:v>
                </c:pt>
                <c:pt idx="5604">
                  <c:v>0.55748067907197152</c:v>
                </c:pt>
                <c:pt idx="5605">
                  <c:v>0.54569052847596244</c:v>
                </c:pt>
                <c:pt idx="5606">
                  <c:v>0.54605379119293429</c:v>
                </c:pt>
                <c:pt idx="5607">
                  <c:v>0.52999333114323799</c:v>
                </c:pt>
                <c:pt idx="5608">
                  <c:v>0.53515525169353095</c:v>
                </c:pt>
                <c:pt idx="5609">
                  <c:v>0.52418499149830633</c:v>
                </c:pt>
                <c:pt idx="5610">
                  <c:v>0.55259290086723978</c:v>
                </c:pt>
                <c:pt idx="5611">
                  <c:v>0.56552257996154576</c:v>
                </c:pt>
                <c:pt idx="5612">
                  <c:v>0.52235416682271041</c:v>
                </c:pt>
                <c:pt idx="5613">
                  <c:v>0.73126169123129081</c:v>
                </c:pt>
                <c:pt idx="5614">
                  <c:v>0.56928015900507911</c:v>
                </c:pt>
                <c:pt idx="5615">
                  <c:v>0.49682694859929155</c:v>
                </c:pt>
                <c:pt idx="5616">
                  <c:v>0.46982150703347353</c:v>
                </c:pt>
                <c:pt idx="5617">
                  <c:v>0.44974446331780504</c:v>
                </c:pt>
                <c:pt idx="5618">
                  <c:v>0.43278354373775868</c:v>
                </c:pt>
                <c:pt idx="5619">
                  <c:v>0.41788616030662379</c:v>
                </c:pt>
                <c:pt idx="5620">
                  <c:v>0.40440335034139774</c:v>
                </c:pt>
                <c:pt idx="5621">
                  <c:v>0.38947299135113211</c:v>
                </c:pt>
                <c:pt idx="5622">
                  <c:v>0.37409863679272931</c:v>
                </c:pt>
                <c:pt idx="5623">
                  <c:v>0.36105493612454087</c:v>
                </c:pt>
                <c:pt idx="5624">
                  <c:v>0.34483675417085885</c:v>
                </c:pt>
                <c:pt idx="5625">
                  <c:v>0.3225205593722329</c:v>
                </c:pt>
                <c:pt idx="5626">
                  <c:v>0.31132759811171323</c:v>
                </c:pt>
                <c:pt idx="5627">
                  <c:v>0.30185753197956017</c:v>
                </c:pt>
                <c:pt idx="5628">
                  <c:v>0.29854870782621235</c:v>
                </c:pt>
                <c:pt idx="5629">
                  <c:v>0.3050718470701918</c:v>
                </c:pt>
                <c:pt idx="5630">
                  <c:v>0.3921256160175739</c:v>
                </c:pt>
                <c:pt idx="5631">
                  <c:v>0.38050834513415094</c:v>
                </c:pt>
                <c:pt idx="5632">
                  <c:v>0.41011462829516082</c:v>
                </c:pt>
                <c:pt idx="5633">
                  <c:v>0.38114198380373082</c:v>
                </c:pt>
                <c:pt idx="5634">
                  <c:v>0.32828391097194426</c:v>
                </c:pt>
                <c:pt idx="5635">
                  <c:v>0.29914550547331975</c:v>
                </c:pt>
                <c:pt idx="5636">
                  <c:v>0.28668017565716292</c:v>
                </c:pt>
                <c:pt idx="5637">
                  <c:v>0.28298593700084673</c:v>
                </c:pt>
                <c:pt idx="5638">
                  <c:v>0.27906465364481836</c:v>
                </c:pt>
                <c:pt idx="5639">
                  <c:v>0.27283199561271632</c:v>
                </c:pt>
                <c:pt idx="5640">
                  <c:v>0.26734995295226288</c:v>
                </c:pt>
                <c:pt idx="5641">
                  <c:v>0.26278280435537488</c:v>
                </c:pt>
                <c:pt idx="5642">
                  <c:v>0.25892274064344473</c:v>
                </c:pt>
                <c:pt idx="5643">
                  <c:v>0.25545791783715582</c:v>
                </c:pt>
                <c:pt idx="5644">
                  <c:v>0.25172653161388431</c:v>
                </c:pt>
                <c:pt idx="5645">
                  <c:v>0.24948807794741318</c:v>
                </c:pt>
                <c:pt idx="5646">
                  <c:v>0.24706326752278718</c:v>
                </c:pt>
                <c:pt idx="5647">
                  <c:v>0.24396547194296614</c:v>
                </c:pt>
                <c:pt idx="5648">
                  <c:v>0.24101859054025992</c:v>
                </c:pt>
                <c:pt idx="5649">
                  <c:v>0.23953482798211601</c:v>
                </c:pt>
                <c:pt idx="5650">
                  <c:v>0.23752789734490642</c:v>
                </c:pt>
                <c:pt idx="5651">
                  <c:v>0.23534887212360633</c:v>
                </c:pt>
                <c:pt idx="5652">
                  <c:v>0.23326022454064291</c:v>
                </c:pt>
                <c:pt idx="5653">
                  <c:v>0.23189722853202263</c:v>
                </c:pt>
                <c:pt idx="5654">
                  <c:v>0.22979030372164921</c:v>
                </c:pt>
                <c:pt idx="5655">
                  <c:v>0.22795329619198143</c:v>
                </c:pt>
                <c:pt idx="5656">
                  <c:v>0.22637915226474692</c:v>
                </c:pt>
                <c:pt idx="5657">
                  <c:v>0.2250996479344034</c:v>
                </c:pt>
                <c:pt idx="5658">
                  <c:v>0.223583652990968</c:v>
                </c:pt>
                <c:pt idx="5659">
                  <c:v>0.22259145586198342</c:v>
                </c:pt>
                <c:pt idx="5660">
                  <c:v>0.22268259973756488</c:v>
                </c:pt>
                <c:pt idx="5661">
                  <c:v>0.22182717581372305</c:v>
                </c:pt>
                <c:pt idx="5662">
                  <c:v>0.22115081506607415</c:v>
                </c:pt>
                <c:pt idx="5663">
                  <c:v>0.21987533458288458</c:v>
                </c:pt>
                <c:pt idx="5664">
                  <c:v>0.21824762575138013</c:v>
                </c:pt>
                <c:pt idx="5665">
                  <c:v>0.21736739447499487</c:v>
                </c:pt>
                <c:pt idx="5666">
                  <c:v>0.21665467158095209</c:v>
                </c:pt>
                <c:pt idx="5667">
                  <c:v>0.21493821556149129</c:v>
                </c:pt>
                <c:pt idx="5668">
                  <c:v>0.21371059895708541</c:v>
                </c:pt>
                <c:pt idx="5669">
                  <c:v>0.2142262490433878</c:v>
                </c:pt>
                <c:pt idx="5670">
                  <c:v>0.21301551147934786</c:v>
                </c:pt>
                <c:pt idx="5671">
                  <c:v>0.21200351522324717</c:v>
                </c:pt>
                <c:pt idx="5672">
                  <c:v>0.21111089734645541</c:v>
                </c:pt>
                <c:pt idx="5673">
                  <c:v>0.2102221280648284</c:v>
                </c:pt>
                <c:pt idx="5674">
                  <c:v>0.20940023287129361</c:v>
                </c:pt>
                <c:pt idx="5675">
                  <c:v>0.2084589871380908</c:v>
                </c:pt>
                <c:pt idx="5676">
                  <c:v>0.20784140981817772</c:v>
                </c:pt>
                <c:pt idx="5677">
                  <c:v>0.20601967217019063</c:v>
                </c:pt>
                <c:pt idx="5678">
                  <c:v>0.20556313349267075</c:v>
                </c:pt>
                <c:pt idx="5679">
                  <c:v>0.20440227885046508</c:v>
                </c:pt>
                <c:pt idx="5680">
                  <c:v>0.20395436866747799</c:v>
                </c:pt>
                <c:pt idx="5681">
                  <c:v>0.20286263061207641</c:v>
                </c:pt>
                <c:pt idx="5682">
                  <c:v>0.20237099066193551</c:v>
                </c:pt>
                <c:pt idx="5683">
                  <c:v>0.20130288160493631</c:v>
                </c:pt>
                <c:pt idx="5684">
                  <c:v>0.19993392278228261</c:v>
                </c:pt>
                <c:pt idx="5685">
                  <c:v>0.19977532722243871</c:v>
                </c:pt>
                <c:pt idx="5686">
                  <c:v>0.19854525196760842</c:v>
                </c:pt>
                <c:pt idx="5687">
                  <c:v>0.1977501557275394</c:v>
                </c:pt>
                <c:pt idx="5688">
                  <c:v>0.1968486631880679</c:v>
                </c:pt>
                <c:pt idx="5689">
                  <c:v>0.19611789852861877</c:v>
                </c:pt>
                <c:pt idx="5690">
                  <c:v>0.19528376529953867</c:v>
                </c:pt>
                <c:pt idx="5691">
                  <c:v>0.19456934274648113</c:v>
                </c:pt>
                <c:pt idx="5692">
                  <c:v>0.19360727468328257</c:v>
                </c:pt>
                <c:pt idx="5693">
                  <c:v>0.19314676941647121</c:v>
                </c:pt>
                <c:pt idx="5694">
                  <c:v>0.19204094335233843</c:v>
                </c:pt>
                <c:pt idx="5695">
                  <c:v>0.19128127282113971</c:v>
                </c:pt>
                <c:pt idx="5696">
                  <c:v>0.1902189737091069</c:v>
                </c:pt>
                <c:pt idx="5697">
                  <c:v>0.18937471099032921</c:v>
                </c:pt>
                <c:pt idx="5698">
                  <c:v>0.18912713775560691</c:v>
                </c:pt>
                <c:pt idx="5699">
                  <c:v>0.18732492276930346</c:v>
                </c:pt>
                <c:pt idx="5700">
                  <c:v>0.18623486992630894</c:v>
                </c:pt>
                <c:pt idx="5701">
                  <c:v>0.18574490888217673</c:v>
                </c:pt>
                <c:pt idx="5702">
                  <c:v>0.18461516176028628</c:v>
                </c:pt>
                <c:pt idx="5703">
                  <c:v>0.18423647178918551</c:v>
                </c:pt>
                <c:pt idx="5704">
                  <c:v>0.18280032167237842</c:v>
                </c:pt>
                <c:pt idx="5705">
                  <c:v>0.18118566451092183</c:v>
                </c:pt>
                <c:pt idx="5706">
                  <c:v>0.18125465626533099</c:v>
                </c:pt>
                <c:pt idx="5707">
                  <c:v>0.17994256277171891</c:v>
                </c:pt>
                <c:pt idx="5708">
                  <c:v>0.17876336708681195</c:v>
                </c:pt>
                <c:pt idx="5709">
                  <c:v>0.177934906864188</c:v>
                </c:pt>
                <c:pt idx="5710">
                  <c:v>0.1771445337354538</c:v>
                </c:pt>
                <c:pt idx="5711">
                  <c:v>0.17583408749701651</c:v>
                </c:pt>
                <c:pt idx="5712">
                  <c:v>0.17483293041804529</c:v>
                </c:pt>
                <c:pt idx="5713">
                  <c:v>0.17371951312474498</c:v>
                </c:pt>
                <c:pt idx="5714">
                  <c:v>0.17266215451561656</c:v>
                </c:pt>
                <c:pt idx="5715">
                  <c:v>0.17206274954626044</c:v>
                </c:pt>
                <c:pt idx="5716">
                  <c:v>0.17117916828866087</c:v>
                </c:pt>
                <c:pt idx="5717">
                  <c:v>0.16972790308730548</c:v>
                </c:pt>
                <c:pt idx="5718">
                  <c:v>0.16904301005763844</c:v>
                </c:pt>
                <c:pt idx="5719">
                  <c:v>0.16844384947953492</c:v>
                </c:pt>
                <c:pt idx="5720">
                  <c:v>0.16675791100671411</c:v>
                </c:pt>
                <c:pt idx="5721">
                  <c:v>0.16603907844756696</c:v>
                </c:pt>
                <c:pt idx="5722">
                  <c:v>0.16578523523171534</c:v>
                </c:pt>
                <c:pt idx="5723">
                  <c:v>0.16492613508790299</c:v>
                </c:pt>
                <c:pt idx="5724">
                  <c:v>0.16457872561703218</c:v>
                </c:pt>
                <c:pt idx="5725">
                  <c:v>0.16333244405694394</c:v>
                </c:pt>
                <c:pt idx="5726">
                  <c:v>0.16230494492243094</c:v>
                </c:pt>
                <c:pt idx="5727">
                  <c:v>0.16179291012692651</c:v>
                </c:pt>
                <c:pt idx="5728">
                  <c:v>0.16171947444039075</c:v>
                </c:pt>
                <c:pt idx="5729">
                  <c:v>0.15929973522871441</c:v>
                </c:pt>
                <c:pt idx="5730">
                  <c:v>0.1582845558187404</c:v>
                </c:pt>
                <c:pt idx="5731">
                  <c:v>0.15711199203564571</c:v>
                </c:pt>
                <c:pt idx="5732">
                  <c:v>0.15597512124281199</c:v>
                </c:pt>
                <c:pt idx="5733">
                  <c:v>0.15553400556880628</c:v>
                </c:pt>
                <c:pt idx="5734">
                  <c:v>0.15451532548789376</c:v>
                </c:pt>
                <c:pt idx="5735">
                  <c:v>0.15331529406234104</c:v>
                </c:pt>
                <c:pt idx="5736">
                  <c:v>0.15275440623392444</c:v>
                </c:pt>
                <c:pt idx="5737">
                  <c:v>0.15178348074360096</c:v>
                </c:pt>
                <c:pt idx="5738">
                  <c:v>0.46079807808193013</c:v>
                </c:pt>
                <c:pt idx="5739">
                  <c:v>0.50903318564969047</c:v>
                </c:pt>
                <c:pt idx="5740">
                  <c:v>0.51753434849474955</c:v>
                </c:pt>
                <c:pt idx="5741">
                  <c:v>0.5174724065036358</c:v>
                </c:pt>
                <c:pt idx="5742">
                  <c:v>0.51518932481799162</c:v>
                </c:pt>
                <c:pt idx="5743">
                  <c:v>0.5121618900150936</c:v>
                </c:pt>
                <c:pt idx="5744">
                  <c:v>0.50799938493879293</c:v>
                </c:pt>
                <c:pt idx="5745">
                  <c:v>0.50606698822581353</c:v>
                </c:pt>
                <c:pt idx="5746">
                  <c:v>0.50163294991179685</c:v>
                </c:pt>
                <c:pt idx="5747">
                  <c:v>0.49877925016384367</c:v>
                </c:pt>
                <c:pt idx="5748">
                  <c:v>0.49484154034248218</c:v>
                </c:pt>
                <c:pt idx="5749">
                  <c:v>0.4894753522578984</c:v>
                </c:pt>
                <c:pt idx="5750">
                  <c:v>0.48625137677076485</c:v>
                </c:pt>
                <c:pt idx="5751">
                  <c:v>0.484320523270929</c:v>
                </c:pt>
                <c:pt idx="5752">
                  <c:v>0.47997093331894647</c:v>
                </c:pt>
                <c:pt idx="5753">
                  <c:v>0.47429163769428628</c:v>
                </c:pt>
                <c:pt idx="5754">
                  <c:v>0.47392984618266393</c:v>
                </c:pt>
                <c:pt idx="5755">
                  <c:v>1.2097053505688935</c:v>
                </c:pt>
                <c:pt idx="5756">
                  <c:v>0.57080180812583736</c:v>
                </c:pt>
                <c:pt idx="5757">
                  <c:v>0.47317525578244241</c:v>
                </c:pt>
                <c:pt idx="5758">
                  <c:v>0.44580300097967834</c:v>
                </c:pt>
                <c:pt idx="5759">
                  <c:v>1.5227163134913355</c:v>
                </c:pt>
                <c:pt idx="5760">
                  <c:v>0.82157170595489581</c:v>
                </c:pt>
                <c:pt idx="5761">
                  <c:v>0.57996514177865299</c:v>
                </c:pt>
                <c:pt idx="5762">
                  <c:v>0.50848454163543688</c:v>
                </c:pt>
                <c:pt idx="5763">
                  <c:v>0.48563392180773857</c:v>
                </c:pt>
                <c:pt idx="5764">
                  <c:v>0.47917262755110335</c:v>
                </c:pt>
                <c:pt idx="5765">
                  <c:v>0.47692680745205318</c:v>
                </c:pt>
                <c:pt idx="5766">
                  <c:v>0.47732985438524661</c:v>
                </c:pt>
                <c:pt idx="5767">
                  <c:v>0.47886191525656985</c:v>
                </c:pt>
                <c:pt idx="5768">
                  <c:v>0.47928554803054757</c:v>
                </c:pt>
                <c:pt idx="5769">
                  <c:v>0.47740000892191781</c:v>
                </c:pt>
                <c:pt idx="5770">
                  <c:v>0.47562871943275775</c:v>
                </c:pt>
                <c:pt idx="5771">
                  <c:v>0.47347949698981212</c:v>
                </c:pt>
                <c:pt idx="5772">
                  <c:v>0.58440012121074658</c:v>
                </c:pt>
                <c:pt idx="5773">
                  <c:v>1.1552189966328761</c:v>
                </c:pt>
                <c:pt idx="5774">
                  <c:v>0.9033372865809105</c:v>
                </c:pt>
                <c:pt idx="5775">
                  <c:v>0.79050694311163627</c:v>
                </c:pt>
                <c:pt idx="5776">
                  <c:v>0.74187471772937863</c:v>
                </c:pt>
                <c:pt idx="5777">
                  <c:v>0.90192922545580512</c:v>
                </c:pt>
                <c:pt idx="5778">
                  <c:v>0.86864829441642255</c:v>
                </c:pt>
                <c:pt idx="5779">
                  <c:v>0.8223424446800226</c:v>
                </c:pt>
                <c:pt idx="5780">
                  <c:v>0.78037296252089261</c:v>
                </c:pt>
                <c:pt idx="5781">
                  <c:v>0.75530777238537716</c:v>
                </c:pt>
                <c:pt idx="5782">
                  <c:v>0.80424908026156061</c:v>
                </c:pt>
                <c:pt idx="5783">
                  <c:v>0.90101692165033664</c:v>
                </c:pt>
                <c:pt idx="5784">
                  <c:v>0.7572039417095916</c:v>
                </c:pt>
                <c:pt idx="5785">
                  <c:v>0.7052721462724858</c:v>
                </c:pt>
                <c:pt idx="5786">
                  <c:v>0.7310839226742436</c:v>
                </c:pt>
                <c:pt idx="5787">
                  <c:v>0.73822987379817384</c:v>
                </c:pt>
                <c:pt idx="5788">
                  <c:v>1.0387193445248151</c:v>
                </c:pt>
                <c:pt idx="5789">
                  <c:v>0.84461933497294406</c:v>
                </c:pt>
                <c:pt idx="5790">
                  <c:v>0.73880036546180072</c:v>
                </c:pt>
                <c:pt idx="5791">
                  <c:v>0.72596854909858566</c:v>
                </c:pt>
                <c:pt idx="5792">
                  <c:v>0.70363197579894032</c:v>
                </c:pt>
                <c:pt idx="5793">
                  <c:v>0.67364953179955955</c:v>
                </c:pt>
                <c:pt idx="5794">
                  <c:v>0.67083685761048939</c:v>
                </c:pt>
                <c:pt idx="5795">
                  <c:v>0.64989284747789056</c:v>
                </c:pt>
                <c:pt idx="5796">
                  <c:v>0.62442047185742411</c:v>
                </c:pt>
                <c:pt idx="5797">
                  <c:v>0.61019582798136485</c:v>
                </c:pt>
                <c:pt idx="5798">
                  <c:v>0.59683822583164214</c:v>
                </c:pt>
                <c:pt idx="5799">
                  <c:v>0.58788090407427029</c:v>
                </c:pt>
                <c:pt idx="5800">
                  <c:v>0.89920839451338463</c:v>
                </c:pt>
                <c:pt idx="5801">
                  <c:v>0.75812389717900897</c:v>
                </c:pt>
                <c:pt idx="5802">
                  <c:v>0.65862934439549092</c:v>
                </c:pt>
                <c:pt idx="5803">
                  <c:v>0.61517717343274592</c:v>
                </c:pt>
                <c:pt idx="5804">
                  <c:v>0.58528848122886046</c:v>
                </c:pt>
                <c:pt idx="5805">
                  <c:v>0.56830873410210725</c:v>
                </c:pt>
                <c:pt idx="5806">
                  <c:v>0.64580181179076701</c:v>
                </c:pt>
                <c:pt idx="5807">
                  <c:v>0.63803548766301599</c:v>
                </c:pt>
                <c:pt idx="5808">
                  <c:v>0.6503821447074104</c:v>
                </c:pt>
                <c:pt idx="5809">
                  <c:v>0.80423891070879261</c:v>
                </c:pt>
                <c:pt idx="5810">
                  <c:v>0.68490406683369465</c:v>
                </c:pt>
                <c:pt idx="5811">
                  <c:v>0.66128773424135312</c:v>
                </c:pt>
                <c:pt idx="5812">
                  <c:v>0.6465233674209836</c:v>
                </c:pt>
                <c:pt idx="5813">
                  <c:v>0.63651650551469618</c:v>
                </c:pt>
                <c:pt idx="5814">
                  <c:v>0.62324139109396315</c:v>
                </c:pt>
                <c:pt idx="5815">
                  <c:v>0.78459060079732557</c:v>
                </c:pt>
                <c:pt idx="5816">
                  <c:v>0.8405028373025476</c:v>
                </c:pt>
                <c:pt idx="5817">
                  <c:v>0.6881862460092355</c:v>
                </c:pt>
                <c:pt idx="5818">
                  <c:v>0.65599343137382471</c:v>
                </c:pt>
                <c:pt idx="5819">
                  <c:v>0.63759376250511168</c:v>
                </c:pt>
                <c:pt idx="5820">
                  <c:v>0.62716797042986761</c:v>
                </c:pt>
                <c:pt idx="5821">
                  <c:v>0.62453342796239353</c:v>
                </c:pt>
                <c:pt idx="5822">
                  <c:v>0.63533116869737971</c:v>
                </c:pt>
                <c:pt idx="5823">
                  <c:v>0.62865031057718557</c:v>
                </c:pt>
                <c:pt idx="5824">
                  <c:v>0.62736222488500859</c:v>
                </c:pt>
                <c:pt idx="5825">
                  <c:v>0.61844118236567258</c:v>
                </c:pt>
                <c:pt idx="5826">
                  <c:v>0.57996469525384875</c:v>
                </c:pt>
                <c:pt idx="5827">
                  <c:v>0.56833159491490726</c:v>
                </c:pt>
                <c:pt idx="5828">
                  <c:v>0.56554438765609993</c:v>
                </c:pt>
                <c:pt idx="5829">
                  <c:v>0.71345724918167819</c:v>
                </c:pt>
                <c:pt idx="5830">
                  <c:v>0.68215485183055469</c:v>
                </c:pt>
                <c:pt idx="5831">
                  <c:v>0.6023403724798122</c:v>
                </c:pt>
                <c:pt idx="5832">
                  <c:v>0.57739882615065263</c:v>
                </c:pt>
                <c:pt idx="5833">
                  <c:v>0.57224066469582313</c:v>
                </c:pt>
                <c:pt idx="5834">
                  <c:v>0.57317046814310491</c:v>
                </c:pt>
                <c:pt idx="5835">
                  <c:v>0.58027292382849749</c:v>
                </c:pt>
                <c:pt idx="5836">
                  <c:v>1.0954815078384459</c:v>
                </c:pt>
                <c:pt idx="5837">
                  <c:v>0.68534372494761842</c:v>
                </c:pt>
                <c:pt idx="5838">
                  <c:v>0.61474952031511865</c:v>
                </c:pt>
                <c:pt idx="5839">
                  <c:v>0.5990573279909569</c:v>
                </c:pt>
                <c:pt idx="5840">
                  <c:v>0.5968264572964207</c:v>
                </c:pt>
                <c:pt idx="5841">
                  <c:v>0.59167838136737949</c:v>
                </c:pt>
                <c:pt idx="5842">
                  <c:v>0.62352795078202417</c:v>
                </c:pt>
                <c:pt idx="5843">
                  <c:v>0.5803884911538878</c:v>
                </c:pt>
                <c:pt idx="5844">
                  <c:v>0.66711306590962649</c:v>
                </c:pt>
                <c:pt idx="5845">
                  <c:v>0.58527954785165037</c:v>
                </c:pt>
                <c:pt idx="5846">
                  <c:v>0.61596569837458937</c:v>
                </c:pt>
                <c:pt idx="5847">
                  <c:v>0.62222740666464471</c:v>
                </c:pt>
                <c:pt idx="5848">
                  <c:v>0.58148707735852745</c:v>
                </c:pt>
                <c:pt idx="5849">
                  <c:v>0.58620417945684966</c:v>
                </c:pt>
                <c:pt idx="5850">
                  <c:v>0.60550401576026758</c:v>
                </c:pt>
                <c:pt idx="5851">
                  <c:v>0.57421373548808063</c:v>
                </c:pt>
                <c:pt idx="5852">
                  <c:v>0.56064798793222459</c:v>
                </c:pt>
                <c:pt idx="5853">
                  <c:v>0.55231032263215041</c:v>
                </c:pt>
                <c:pt idx="5854">
                  <c:v>0.56696351183247551</c:v>
                </c:pt>
                <c:pt idx="5855">
                  <c:v>0.75768830119253805</c:v>
                </c:pt>
                <c:pt idx="5856">
                  <c:v>0.69376519162949268</c:v>
                </c:pt>
                <c:pt idx="5857">
                  <c:v>0.56350075959566626</c:v>
                </c:pt>
                <c:pt idx="5858">
                  <c:v>0.55208675277175456</c:v>
                </c:pt>
                <c:pt idx="5859">
                  <c:v>0.58456205372728431</c:v>
                </c:pt>
                <c:pt idx="5860">
                  <c:v>0.56763445506112764</c:v>
                </c:pt>
                <c:pt idx="5861">
                  <c:v>0.55817673117074651</c:v>
                </c:pt>
                <c:pt idx="5862">
                  <c:v>0.55696562343338263</c:v>
                </c:pt>
                <c:pt idx="5863">
                  <c:v>0.57300988500635841</c:v>
                </c:pt>
                <c:pt idx="5864">
                  <c:v>0.56161883791651068</c:v>
                </c:pt>
                <c:pt idx="5865">
                  <c:v>0.60526985112471465</c:v>
                </c:pt>
                <c:pt idx="5866">
                  <c:v>0.56127407259871831</c:v>
                </c:pt>
                <c:pt idx="5867">
                  <c:v>0.54944601081216726</c:v>
                </c:pt>
                <c:pt idx="5868">
                  <c:v>0.55407331334707699</c:v>
                </c:pt>
                <c:pt idx="5869">
                  <c:v>0.56436729470634928</c:v>
                </c:pt>
                <c:pt idx="5870">
                  <c:v>0.57314568314090863</c:v>
                </c:pt>
                <c:pt idx="5871">
                  <c:v>0.57462760105277599</c:v>
                </c:pt>
                <c:pt idx="5872">
                  <c:v>0.56923086547661217</c:v>
                </c:pt>
                <c:pt idx="5873">
                  <c:v>0.56025861212933303</c:v>
                </c:pt>
                <c:pt idx="5874">
                  <c:v>0.55488243791717595</c:v>
                </c:pt>
                <c:pt idx="5875">
                  <c:v>0.55156919246244207</c:v>
                </c:pt>
                <c:pt idx="5876">
                  <c:v>0.56706494001756358</c:v>
                </c:pt>
                <c:pt idx="5877">
                  <c:v>0.57220674649508263</c:v>
                </c:pt>
                <c:pt idx="5878">
                  <c:v>0.62100371877818994</c:v>
                </c:pt>
                <c:pt idx="5879">
                  <c:v>0.61279343601435765</c:v>
                </c:pt>
                <c:pt idx="5880">
                  <c:v>0.6251046121518915</c:v>
                </c:pt>
                <c:pt idx="5881">
                  <c:v>0.65605821791489927</c:v>
                </c:pt>
                <c:pt idx="5882">
                  <c:v>0.67918450573031308</c:v>
                </c:pt>
                <c:pt idx="5883">
                  <c:v>0.76648891156899146</c:v>
                </c:pt>
                <c:pt idx="5884">
                  <c:v>0.6669168515862417</c:v>
                </c:pt>
                <c:pt idx="5885">
                  <c:v>0.63744583618886552</c:v>
                </c:pt>
                <c:pt idx="5886">
                  <c:v>0.62744214225877781</c:v>
                </c:pt>
                <c:pt idx="5887">
                  <c:v>0.7501414647159067</c:v>
                </c:pt>
                <c:pt idx="5888">
                  <c:v>1.0157250754457499</c:v>
                </c:pt>
                <c:pt idx="5889">
                  <c:v>0.99300080132159663</c:v>
                </c:pt>
                <c:pt idx="5890">
                  <c:v>1.0020942917277258</c:v>
                </c:pt>
                <c:pt idx="5891">
                  <c:v>1.0405653370800299</c:v>
                </c:pt>
                <c:pt idx="5892">
                  <c:v>1.1674039337900781</c:v>
                </c:pt>
                <c:pt idx="5893">
                  <c:v>1.0813422242514921</c:v>
                </c:pt>
                <c:pt idx="5894">
                  <c:v>1.0197720851345118</c:v>
                </c:pt>
                <c:pt idx="5895">
                  <c:v>0.9793479497540718</c:v>
                </c:pt>
                <c:pt idx="5896">
                  <c:v>0.98376497493691406</c:v>
                </c:pt>
                <c:pt idx="5897">
                  <c:v>0.94472773916525454</c:v>
                </c:pt>
                <c:pt idx="5898">
                  <c:v>0.91586498591012977</c:v>
                </c:pt>
                <c:pt idx="5899">
                  <c:v>0.88905835928270949</c:v>
                </c:pt>
                <c:pt idx="5900">
                  <c:v>0.86932759064848353</c:v>
                </c:pt>
                <c:pt idx="5901">
                  <c:v>0.86799097549678383</c:v>
                </c:pt>
                <c:pt idx="5902">
                  <c:v>0.8510928131329718</c:v>
                </c:pt>
                <c:pt idx="5903">
                  <c:v>0.86099388080885564</c:v>
                </c:pt>
                <c:pt idx="5904">
                  <c:v>0.86501112423465754</c:v>
                </c:pt>
                <c:pt idx="5905">
                  <c:v>0.87190567742659486</c:v>
                </c:pt>
                <c:pt idx="5906">
                  <c:v>0.85053926919870992</c:v>
                </c:pt>
                <c:pt idx="5907">
                  <c:v>0.81065858560964377</c:v>
                </c:pt>
                <c:pt idx="5908">
                  <c:v>0.74172216545160308</c:v>
                </c:pt>
                <c:pt idx="5909">
                  <c:v>0.68039696869662258</c:v>
                </c:pt>
                <c:pt idx="5910">
                  <c:v>0.69339103326629226</c:v>
                </c:pt>
                <c:pt idx="5911">
                  <c:v>0.60630199619355385</c:v>
                </c:pt>
                <c:pt idx="5912">
                  <c:v>0.57584029397216363</c:v>
                </c:pt>
                <c:pt idx="5913">
                  <c:v>0.59869665776723957</c:v>
                </c:pt>
                <c:pt idx="5914">
                  <c:v>0.55480839576812113</c:v>
                </c:pt>
                <c:pt idx="5915">
                  <c:v>0.53803375871681758</c:v>
                </c:pt>
                <c:pt idx="5916">
                  <c:v>0.52420011299740954</c:v>
                </c:pt>
                <c:pt idx="5917">
                  <c:v>0.51691014364970267</c:v>
                </c:pt>
                <c:pt idx="5918">
                  <c:v>0.5123701679559578</c:v>
                </c:pt>
                <c:pt idx="5919">
                  <c:v>0.56513503870471715</c:v>
                </c:pt>
                <c:pt idx="5920">
                  <c:v>0.6898434163477416</c:v>
                </c:pt>
                <c:pt idx="5921">
                  <c:v>0.54326254122305839</c:v>
                </c:pt>
                <c:pt idx="5922">
                  <c:v>0.52192744111946354</c:v>
                </c:pt>
                <c:pt idx="5923">
                  <c:v>0.50647981118849661</c:v>
                </c:pt>
                <c:pt idx="5924">
                  <c:v>0.49754078375430139</c:v>
                </c:pt>
                <c:pt idx="5925">
                  <c:v>0.49323316700865488</c:v>
                </c:pt>
                <c:pt idx="5926">
                  <c:v>0.49443845881420151</c:v>
                </c:pt>
                <c:pt idx="5927">
                  <c:v>0.48478984542021131</c:v>
                </c:pt>
                <c:pt idx="5928">
                  <c:v>0.47488881852331288</c:v>
                </c:pt>
                <c:pt idx="5929">
                  <c:v>0.46929216428017234</c:v>
                </c:pt>
                <c:pt idx="5930">
                  <c:v>0.4704389673970264</c:v>
                </c:pt>
                <c:pt idx="5931">
                  <c:v>0.45692685052241838</c:v>
                </c:pt>
                <c:pt idx="5932">
                  <c:v>0.44839936319666673</c:v>
                </c:pt>
                <c:pt idx="5933">
                  <c:v>0.44431207752142932</c:v>
                </c:pt>
                <c:pt idx="5934">
                  <c:v>0.44814475985708546</c:v>
                </c:pt>
                <c:pt idx="5935">
                  <c:v>0.44678256068214672</c:v>
                </c:pt>
                <c:pt idx="5936">
                  <c:v>0.43950080746462422</c:v>
                </c:pt>
                <c:pt idx="5937">
                  <c:v>0.44098359012689781</c:v>
                </c:pt>
                <c:pt idx="5938">
                  <c:v>0.44450420809099406</c:v>
                </c:pt>
                <c:pt idx="5939">
                  <c:v>0.4404439622714863</c:v>
                </c:pt>
                <c:pt idx="5940">
                  <c:v>0.46511893319334474</c:v>
                </c:pt>
                <c:pt idx="5941">
                  <c:v>0.4448009073926541</c:v>
                </c:pt>
                <c:pt idx="5942">
                  <c:v>0.43805610239836923</c:v>
                </c:pt>
                <c:pt idx="5943">
                  <c:v>0.47654297553647718</c:v>
                </c:pt>
                <c:pt idx="5944">
                  <c:v>0.4506445441189087</c:v>
                </c:pt>
                <c:pt idx="5945">
                  <c:v>0.43750171760445483</c:v>
                </c:pt>
                <c:pt idx="5946">
                  <c:v>0.43339829318018253</c:v>
                </c:pt>
                <c:pt idx="5947">
                  <c:v>0.41875021331661488</c:v>
                </c:pt>
                <c:pt idx="5948">
                  <c:v>0.414023862148021</c:v>
                </c:pt>
                <c:pt idx="5949">
                  <c:v>0.40780509781549718</c:v>
                </c:pt>
                <c:pt idx="5950">
                  <c:v>0.40642139397304622</c:v>
                </c:pt>
                <c:pt idx="5951">
                  <c:v>0.4052023519803033</c:v>
                </c:pt>
                <c:pt idx="5952">
                  <c:v>0.40354251054226581</c:v>
                </c:pt>
                <c:pt idx="5953">
                  <c:v>0.40168925961136775</c:v>
                </c:pt>
                <c:pt idx="5954">
                  <c:v>0.42239699951524851</c:v>
                </c:pt>
                <c:pt idx="5955">
                  <c:v>0.41375926593162832</c:v>
                </c:pt>
                <c:pt idx="5956">
                  <c:v>0.43475362331380552</c:v>
                </c:pt>
                <c:pt idx="5957">
                  <c:v>0.41472986095087666</c:v>
                </c:pt>
                <c:pt idx="5958">
                  <c:v>0.41198274190330453</c:v>
                </c:pt>
                <c:pt idx="5959">
                  <c:v>0.43516867170038942</c:v>
                </c:pt>
                <c:pt idx="5960">
                  <c:v>0.48218353036919981</c:v>
                </c:pt>
                <c:pt idx="5961">
                  <c:v>0.52101053864597935</c:v>
                </c:pt>
                <c:pt idx="5962">
                  <c:v>0.5156748989075477</c:v>
                </c:pt>
                <c:pt idx="5963">
                  <c:v>0.51206818732791171</c:v>
                </c:pt>
                <c:pt idx="5964">
                  <c:v>0.5254642674309814</c:v>
                </c:pt>
                <c:pt idx="5965">
                  <c:v>0.57556264214278841</c:v>
                </c:pt>
                <c:pt idx="5966">
                  <c:v>0.56041897244058159</c:v>
                </c:pt>
                <c:pt idx="5967">
                  <c:v>0.57237540902317985</c:v>
                </c:pt>
                <c:pt idx="5968">
                  <c:v>0.57701816636662151</c:v>
                </c:pt>
                <c:pt idx="5969">
                  <c:v>0.59571111095459561</c:v>
                </c:pt>
                <c:pt idx="5970">
                  <c:v>0.59228611364462558</c:v>
                </c:pt>
                <c:pt idx="5971">
                  <c:v>0.59566730729344652</c:v>
                </c:pt>
                <c:pt idx="5972">
                  <c:v>0.58394018205369713</c:v>
                </c:pt>
                <c:pt idx="5973">
                  <c:v>0.57964385967433885</c:v>
                </c:pt>
                <c:pt idx="5974">
                  <c:v>0.60745216675799141</c:v>
                </c:pt>
                <c:pt idx="5975">
                  <c:v>0.58424958820720718</c:v>
                </c:pt>
                <c:pt idx="5976">
                  <c:v>0.59385663725572368</c:v>
                </c:pt>
                <c:pt idx="5977">
                  <c:v>0.56319344801076454</c:v>
                </c:pt>
                <c:pt idx="5978">
                  <c:v>0.54927602985792401</c:v>
                </c:pt>
                <c:pt idx="5979">
                  <c:v>0.54551150948178739</c:v>
                </c:pt>
                <c:pt idx="5980">
                  <c:v>0.55035979530589363</c:v>
                </c:pt>
                <c:pt idx="5981">
                  <c:v>0.53204125525312707</c:v>
                </c:pt>
                <c:pt idx="5982">
                  <c:v>0.52647175499745957</c:v>
                </c:pt>
                <c:pt idx="5983">
                  <c:v>0.53104829699934164</c:v>
                </c:pt>
                <c:pt idx="5984">
                  <c:v>0.51761904593303898</c:v>
                </c:pt>
                <c:pt idx="5985">
                  <c:v>0.5055475110923624</c:v>
                </c:pt>
                <c:pt idx="5986">
                  <c:v>0.49853820316384873</c:v>
                </c:pt>
                <c:pt idx="5987">
                  <c:v>0.491880107662995</c:v>
                </c:pt>
                <c:pt idx="5988">
                  <c:v>0.48788108091782006</c:v>
                </c:pt>
                <c:pt idx="5989">
                  <c:v>0.47038824518525291</c:v>
                </c:pt>
                <c:pt idx="5990">
                  <c:v>0.46109799809833679</c:v>
                </c:pt>
                <c:pt idx="5991">
                  <c:v>0.45392394169044942</c:v>
                </c:pt>
                <c:pt idx="5992">
                  <c:v>0.45075930044902729</c:v>
                </c:pt>
                <c:pt idx="5993">
                  <c:v>0.44323703763531963</c:v>
                </c:pt>
                <c:pt idx="5994">
                  <c:v>0.43846626148261858</c:v>
                </c:pt>
                <c:pt idx="5995">
                  <c:v>0.46379453002327126</c:v>
                </c:pt>
                <c:pt idx="5996">
                  <c:v>0.46789553644605675</c:v>
                </c:pt>
                <c:pt idx="5997">
                  <c:v>0.46715732054898629</c:v>
                </c:pt>
                <c:pt idx="5998">
                  <c:v>0.44939141097139279</c:v>
                </c:pt>
                <c:pt idx="5999">
                  <c:v>0.43904112062424328</c:v>
                </c:pt>
                <c:pt idx="6000">
                  <c:v>0.42367448722495593</c:v>
                </c:pt>
                <c:pt idx="6001">
                  <c:v>0.41201849926984041</c:v>
                </c:pt>
                <c:pt idx="6002">
                  <c:v>0.39588842194077245</c:v>
                </c:pt>
                <c:pt idx="6003">
                  <c:v>0.38129293073921888</c:v>
                </c:pt>
                <c:pt idx="6004">
                  <c:v>0.36836327849322287</c:v>
                </c:pt>
                <c:pt idx="6005">
                  <c:v>0.35899285058306812</c:v>
                </c:pt>
                <c:pt idx="6006">
                  <c:v>0.34600691068618339</c:v>
                </c:pt>
                <c:pt idx="6007">
                  <c:v>0.3342254506789783</c:v>
                </c:pt>
                <c:pt idx="6008">
                  <c:v>0.32305750063272498</c:v>
                </c:pt>
                <c:pt idx="6009">
                  <c:v>0.31342138874514341</c:v>
                </c:pt>
                <c:pt idx="6010">
                  <c:v>0.30533989651590332</c:v>
                </c:pt>
                <c:pt idx="6011">
                  <c:v>0.29805477007492992</c:v>
                </c:pt>
                <c:pt idx="6012">
                  <c:v>0.29119868688904554</c:v>
                </c:pt>
                <c:pt idx="6013">
                  <c:v>0.28486391303408926</c:v>
                </c:pt>
                <c:pt idx="6014">
                  <c:v>0.27907515225377361</c:v>
                </c:pt>
                <c:pt idx="6015">
                  <c:v>0.27341350847201895</c:v>
                </c:pt>
                <c:pt idx="6016">
                  <c:v>0.26836013561271382</c:v>
                </c:pt>
                <c:pt idx="6017">
                  <c:v>0.26358169954147392</c:v>
                </c:pt>
                <c:pt idx="6018">
                  <c:v>0.25933479756422606</c:v>
                </c:pt>
                <c:pt idx="6019">
                  <c:v>0.25567723271163473</c:v>
                </c:pt>
                <c:pt idx="6020">
                  <c:v>0.24616944868774113</c:v>
                </c:pt>
                <c:pt idx="6021">
                  <c:v>0.23537897499772295</c:v>
                </c:pt>
                <c:pt idx="6022">
                  <c:v>0.23541279829394895</c:v>
                </c:pt>
                <c:pt idx="6023">
                  <c:v>0.23501845254603812</c:v>
                </c:pt>
                <c:pt idx="6024">
                  <c:v>0.23411801861540571</c:v>
                </c:pt>
                <c:pt idx="6025">
                  <c:v>0.23336812366355217</c:v>
                </c:pt>
                <c:pt idx="6026">
                  <c:v>0.23522894862440474</c:v>
                </c:pt>
                <c:pt idx="6027">
                  <c:v>0.23417411417974238</c:v>
                </c:pt>
                <c:pt idx="6028">
                  <c:v>0.2338478944128938</c:v>
                </c:pt>
                <c:pt idx="6029">
                  <c:v>0.23308240500725991</c:v>
                </c:pt>
                <c:pt idx="6030">
                  <c:v>0.23243062134574108</c:v>
                </c:pt>
                <c:pt idx="6031">
                  <c:v>0.23116345272442801</c:v>
                </c:pt>
                <c:pt idx="6032">
                  <c:v>0.23037393022818037</c:v>
                </c:pt>
                <c:pt idx="6033">
                  <c:v>0.22980289706522794</c:v>
                </c:pt>
                <c:pt idx="6034">
                  <c:v>0.22867078094862817</c:v>
                </c:pt>
                <c:pt idx="6035">
                  <c:v>0.22798797838504548</c:v>
                </c:pt>
                <c:pt idx="6036">
                  <c:v>0.22697679076888788</c:v>
                </c:pt>
                <c:pt idx="6037">
                  <c:v>0.22641902027248295</c:v>
                </c:pt>
                <c:pt idx="6038">
                  <c:v>0.22556094064143378</c:v>
                </c:pt>
                <c:pt idx="6039">
                  <c:v>0.22510110216626494</c:v>
                </c:pt>
                <c:pt idx="6040">
                  <c:v>0.22432657374059337</c:v>
                </c:pt>
                <c:pt idx="6041">
                  <c:v>0.22292378503398969</c:v>
                </c:pt>
                <c:pt idx="6042">
                  <c:v>0.22223663470614821</c:v>
                </c:pt>
                <c:pt idx="6043">
                  <c:v>0.22158521116549501</c:v>
                </c:pt>
                <c:pt idx="6044">
                  <c:v>0.22087802803558967</c:v>
                </c:pt>
                <c:pt idx="6045">
                  <c:v>0.21996137961012877</c:v>
                </c:pt>
                <c:pt idx="6046">
                  <c:v>0.21892210084356742</c:v>
                </c:pt>
                <c:pt idx="6047">
                  <c:v>0.21809491467438891</c:v>
                </c:pt>
                <c:pt idx="6048">
                  <c:v>0.21753213337816518</c:v>
                </c:pt>
                <c:pt idx="6049">
                  <c:v>0.21656988150832185</c:v>
                </c:pt>
                <c:pt idx="6050">
                  <c:v>0.21563497884377678</c:v>
                </c:pt>
                <c:pt idx="6051">
                  <c:v>0.21489437666607841</c:v>
                </c:pt>
                <c:pt idx="6052">
                  <c:v>0.21401439598407102</c:v>
                </c:pt>
                <c:pt idx="6053">
                  <c:v>0.21293657420829043</c:v>
                </c:pt>
                <c:pt idx="6054">
                  <c:v>0.21205846048228597</c:v>
                </c:pt>
                <c:pt idx="6055">
                  <c:v>0.21131249186286363</c:v>
                </c:pt>
                <c:pt idx="6056">
                  <c:v>0.21037843235474943</c:v>
                </c:pt>
                <c:pt idx="6057">
                  <c:v>0.20925424448850041</c:v>
                </c:pt>
                <c:pt idx="6058">
                  <c:v>0.20855749887792044</c:v>
                </c:pt>
                <c:pt idx="6059">
                  <c:v>0.20753716966109037</c:v>
                </c:pt>
                <c:pt idx="6060">
                  <c:v>0.20680782783823254</c:v>
                </c:pt>
                <c:pt idx="6061">
                  <c:v>0.20599376425152024</c:v>
                </c:pt>
                <c:pt idx="6062">
                  <c:v>0.20469479278642874</c:v>
                </c:pt>
                <c:pt idx="6063">
                  <c:v>0.20360936786777292</c:v>
                </c:pt>
                <c:pt idx="6064">
                  <c:v>0.2030248700293962</c:v>
                </c:pt>
                <c:pt idx="6065">
                  <c:v>0.2018772056702432</c:v>
                </c:pt>
                <c:pt idx="6066">
                  <c:v>0.20075401553662542</c:v>
                </c:pt>
                <c:pt idx="6067">
                  <c:v>0.20013149421996956</c:v>
                </c:pt>
                <c:pt idx="6068">
                  <c:v>0.19885880960829286</c:v>
                </c:pt>
                <c:pt idx="6069">
                  <c:v>0.19779766322439674</c:v>
                </c:pt>
                <c:pt idx="6070">
                  <c:v>0.1967888687451208</c:v>
                </c:pt>
                <c:pt idx="6071">
                  <c:v>0.19596744068937627</c:v>
                </c:pt>
                <c:pt idx="6072">
                  <c:v>0.19482275499096527</c:v>
                </c:pt>
                <c:pt idx="6073">
                  <c:v>0.19355854834619021</c:v>
                </c:pt>
                <c:pt idx="6074">
                  <c:v>0.19287708407585738</c:v>
                </c:pt>
                <c:pt idx="6075">
                  <c:v>0.19243131700777641</c:v>
                </c:pt>
                <c:pt idx="6076">
                  <c:v>0.19386867685471287</c:v>
                </c:pt>
                <c:pt idx="6077">
                  <c:v>0.19332905031443748</c:v>
                </c:pt>
                <c:pt idx="6078">
                  <c:v>0.19242852774567318</c:v>
                </c:pt>
                <c:pt idx="6079">
                  <c:v>0.19104370770779941</c:v>
                </c:pt>
                <c:pt idx="6080">
                  <c:v>0.18989313948633696</c:v>
                </c:pt>
                <c:pt idx="6081">
                  <c:v>0.18901149114007523</c:v>
                </c:pt>
                <c:pt idx="6082">
                  <c:v>0.18816494316362112</c:v>
                </c:pt>
                <c:pt idx="6083">
                  <c:v>0.18672169032464311</c:v>
                </c:pt>
                <c:pt idx="6084">
                  <c:v>0.1859446222146848</c:v>
                </c:pt>
                <c:pt idx="6085">
                  <c:v>0.18463995485770446</c:v>
                </c:pt>
                <c:pt idx="6086">
                  <c:v>0.18392467642083524</c:v>
                </c:pt>
                <c:pt idx="6087">
                  <c:v>0.18298013790699746</c:v>
                </c:pt>
                <c:pt idx="6088">
                  <c:v>0.1815352071443212</c:v>
                </c:pt>
                <c:pt idx="6089">
                  <c:v>0.1811843187340717</c:v>
                </c:pt>
                <c:pt idx="6090">
                  <c:v>0.23093463754216681</c:v>
                </c:pt>
                <c:pt idx="6091">
                  <c:v>0.42072279426342302</c:v>
                </c:pt>
                <c:pt idx="6092">
                  <c:v>0.28707488897677585</c:v>
                </c:pt>
                <c:pt idx="6093">
                  <c:v>0.26479667086058861</c:v>
                </c:pt>
                <c:pt idx="6094">
                  <c:v>0.25582022189601067</c:v>
                </c:pt>
                <c:pt idx="6095">
                  <c:v>0.25238727154188284</c:v>
                </c:pt>
                <c:pt idx="6096">
                  <c:v>0.25030215759763796</c:v>
                </c:pt>
                <c:pt idx="6097">
                  <c:v>0.24865990649229544</c:v>
                </c:pt>
                <c:pt idx="6098">
                  <c:v>0.24778567029764481</c:v>
                </c:pt>
                <c:pt idx="6099">
                  <c:v>0.24673447502366821</c:v>
                </c:pt>
                <c:pt idx="6100">
                  <c:v>0.24557004010429176</c:v>
                </c:pt>
                <c:pt idx="6101">
                  <c:v>0.2448166584235609</c:v>
                </c:pt>
                <c:pt idx="6102">
                  <c:v>0.24368223138146947</c:v>
                </c:pt>
                <c:pt idx="6103">
                  <c:v>0.24296210046437641</c:v>
                </c:pt>
                <c:pt idx="6104">
                  <c:v>0.24165856194070337</c:v>
                </c:pt>
                <c:pt idx="6105">
                  <c:v>0.24055210629709492</c:v>
                </c:pt>
                <c:pt idx="6106">
                  <c:v>0.23970220274343926</c:v>
                </c:pt>
                <c:pt idx="6107">
                  <c:v>0.23832691600880868</c:v>
                </c:pt>
                <c:pt idx="6108">
                  <c:v>0.23738512985025334</c:v>
                </c:pt>
                <c:pt idx="6109">
                  <c:v>0.23640191271784289</c:v>
                </c:pt>
                <c:pt idx="6110">
                  <c:v>0.23517492529342568</c:v>
                </c:pt>
                <c:pt idx="6111">
                  <c:v>0.23433077345018152</c:v>
                </c:pt>
                <c:pt idx="6112">
                  <c:v>0.23300806793816564</c:v>
                </c:pt>
                <c:pt idx="6113">
                  <c:v>0.23187417694657339</c:v>
                </c:pt>
                <c:pt idx="6114">
                  <c:v>0.23130873511977046</c:v>
                </c:pt>
                <c:pt idx="6115">
                  <c:v>0.22984849030737498</c:v>
                </c:pt>
                <c:pt idx="6116">
                  <c:v>0.22896183899543812</c:v>
                </c:pt>
                <c:pt idx="6117">
                  <c:v>0.22823849099257068</c:v>
                </c:pt>
                <c:pt idx="6118">
                  <c:v>0.22664981222881916</c:v>
                </c:pt>
                <c:pt idx="6119">
                  <c:v>0.34518397767443942</c:v>
                </c:pt>
                <c:pt idx="6120">
                  <c:v>0.56655062797429412</c:v>
                </c:pt>
                <c:pt idx="6121">
                  <c:v>0.37295604934551996</c:v>
                </c:pt>
                <c:pt idx="6122">
                  <c:v>0.34066952946075485</c:v>
                </c:pt>
                <c:pt idx="6123">
                  <c:v>0.32921494056026657</c:v>
                </c:pt>
                <c:pt idx="6124">
                  <c:v>0.3243685892105892</c:v>
                </c:pt>
                <c:pt idx="6125">
                  <c:v>0.32161346614105973</c:v>
                </c:pt>
                <c:pt idx="6126">
                  <c:v>0.32018121113183584</c:v>
                </c:pt>
                <c:pt idx="6127">
                  <c:v>0.31899248810274367</c:v>
                </c:pt>
                <c:pt idx="6128">
                  <c:v>0.31755564835369782</c:v>
                </c:pt>
                <c:pt idx="6129">
                  <c:v>0.31668063900812732</c:v>
                </c:pt>
                <c:pt idx="6130">
                  <c:v>0.31558858028724918</c:v>
                </c:pt>
                <c:pt idx="6131">
                  <c:v>0.31476116829427736</c:v>
                </c:pt>
                <c:pt idx="6132">
                  <c:v>0.31349788578946536</c:v>
                </c:pt>
                <c:pt idx="6133">
                  <c:v>0.31233606234562988</c:v>
                </c:pt>
                <c:pt idx="6134">
                  <c:v>0.31089743898666788</c:v>
                </c:pt>
                <c:pt idx="6135">
                  <c:v>0.30993254052939034</c:v>
                </c:pt>
                <c:pt idx="6136">
                  <c:v>0.30918151388993242</c:v>
                </c:pt>
                <c:pt idx="6137">
                  <c:v>0.30860437152522774</c:v>
                </c:pt>
                <c:pt idx="6138">
                  <c:v>1.0171303426410638</c:v>
                </c:pt>
                <c:pt idx="6139">
                  <c:v>0.62720619638041564</c:v>
                </c:pt>
                <c:pt idx="6140">
                  <c:v>0.5231338591036967</c:v>
                </c:pt>
                <c:pt idx="6141">
                  <c:v>0.44143125601398225</c:v>
                </c:pt>
                <c:pt idx="6142">
                  <c:v>0.42509998862935688</c:v>
                </c:pt>
                <c:pt idx="6143">
                  <c:v>0.43100705243134829</c:v>
                </c:pt>
                <c:pt idx="6144">
                  <c:v>1.3413350375952025</c:v>
                </c:pt>
                <c:pt idx="6145">
                  <c:v>0.72784751231640443</c:v>
                </c:pt>
                <c:pt idx="6146">
                  <c:v>0.57514362478815362</c:v>
                </c:pt>
                <c:pt idx="6147">
                  <c:v>0.49183374626187648</c:v>
                </c:pt>
                <c:pt idx="6148">
                  <c:v>0.46065099451250668</c:v>
                </c:pt>
                <c:pt idx="6149">
                  <c:v>0.45232880966733285</c:v>
                </c:pt>
                <c:pt idx="6150">
                  <c:v>0.44963866941131525</c:v>
                </c:pt>
                <c:pt idx="6151">
                  <c:v>0.44612548106070932</c:v>
                </c:pt>
                <c:pt idx="6152">
                  <c:v>0.44342342383408873</c:v>
                </c:pt>
                <c:pt idx="6153">
                  <c:v>0.44042567595855076</c:v>
                </c:pt>
                <c:pt idx="6154">
                  <c:v>0.43748826946774377</c:v>
                </c:pt>
                <c:pt idx="6155">
                  <c:v>0.43437285552604304</c:v>
                </c:pt>
                <c:pt idx="6156">
                  <c:v>0.4318973403850313</c:v>
                </c:pt>
                <c:pt idx="6157">
                  <c:v>0.42908200988135597</c:v>
                </c:pt>
                <c:pt idx="6158">
                  <c:v>0.42674232867470596</c:v>
                </c:pt>
                <c:pt idx="6159">
                  <c:v>0.44947998357096242</c:v>
                </c:pt>
                <c:pt idx="6160">
                  <c:v>0.44703366454530979</c:v>
                </c:pt>
                <c:pt idx="6161">
                  <c:v>0.44433705812242019</c:v>
                </c:pt>
                <c:pt idx="6162">
                  <c:v>0.45138228184643442</c:v>
                </c:pt>
                <c:pt idx="6163">
                  <c:v>0.45514979667171823</c:v>
                </c:pt>
                <c:pt idx="6164">
                  <c:v>0.45313116913745011</c:v>
                </c:pt>
                <c:pt idx="6165">
                  <c:v>0.45127384671645843</c:v>
                </c:pt>
                <c:pt idx="6166">
                  <c:v>0.44775251281610673</c:v>
                </c:pt>
                <c:pt idx="6167">
                  <c:v>0.44427237244186085</c:v>
                </c:pt>
                <c:pt idx="6168">
                  <c:v>0.48022215093194631</c:v>
                </c:pt>
                <c:pt idx="6169">
                  <c:v>0.47757120086923038</c:v>
                </c:pt>
                <c:pt idx="6170">
                  <c:v>0.48377500874846685</c:v>
                </c:pt>
                <c:pt idx="6171">
                  <c:v>0.49019750291369518</c:v>
                </c:pt>
                <c:pt idx="6172">
                  <c:v>0.4871831658944118</c:v>
                </c:pt>
                <c:pt idx="6173">
                  <c:v>0.48792884577807916</c:v>
                </c:pt>
                <c:pt idx="6174">
                  <c:v>0.492088530944498</c:v>
                </c:pt>
                <c:pt idx="6175">
                  <c:v>0.50265930899136757</c:v>
                </c:pt>
                <c:pt idx="6176">
                  <c:v>0.51614128598375753</c:v>
                </c:pt>
                <c:pt idx="6177">
                  <c:v>0.74807781395805872</c:v>
                </c:pt>
                <c:pt idx="6178">
                  <c:v>0.61047935089401961</c:v>
                </c:pt>
                <c:pt idx="6179">
                  <c:v>0.5474733195201007</c:v>
                </c:pt>
                <c:pt idx="6180">
                  <c:v>0.52387342321379426</c:v>
                </c:pt>
                <c:pt idx="6181">
                  <c:v>0.52244196298529422</c:v>
                </c:pt>
                <c:pt idx="6182">
                  <c:v>0.59195341243973465</c:v>
                </c:pt>
                <c:pt idx="6183">
                  <c:v>0.90906510163941612</c:v>
                </c:pt>
                <c:pt idx="6184">
                  <c:v>0.58510237078038629</c:v>
                </c:pt>
                <c:pt idx="6185">
                  <c:v>0.52172496115203559</c:v>
                </c:pt>
                <c:pt idx="6186">
                  <c:v>0.48972681601703488</c:v>
                </c:pt>
                <c:pt idx="6187">
                  <c:v>0.57119834079788645</c:v>
                </c:pt>
                <c:pt idx="6188">
                  <c:v>0.76619944917239791</c:v>
                </c:pt>
                <c:pt idx="6189">
                  <c:v>0.64460823800459044</c:v>
                </c:pt>
                <c:pt idx="6190">
                  <c:v>0.59812556289754759</c:v>
                </c:pt>
                <c:pt idx="6191">
                  <c:v>0.57761173796067966</c:v>
                </c:pt>
                <c:pt idx="6192">
                  <c:v>0.56022287116916791</c:v>
                </c:pt>
                <c:pt idx="6193">
                  <c:v>0.54508215770642221</c:v>
                </c:pt>
                <c:pt idx="6194">
                  <c:v>0.53434407256450056</c:v>
                </c:pt>
                <c:pt idx="6195">
                  <c:v>0.52707807080645552</c:v>
                </c:pt>
                <c:pt idx="6196">
                  <c:v>0.53123904504911079</c:v>
                </c:pt>
                <c:pt idx="6197">
                  <c:v>1.0662816033263061</c:v>
                </c:pt>
                <c:pt idx="6198">
                  <c:v>0.9018402325043966</c:v>
                </c:pt>
                <c:pt idx="6199">
                  <c:v>0.72069279006489628</c:v>
                </c:pt>
                <c:pt idx="6200">
                  <c:v>0.69096933747611511</c:v>
                </c:pt>
                <c:pt idx="6201">
                  <c:v>0.67776834169575062</c:v>
                </c:pt>
                <c:pt idx="6202">
                  <c:v>0.82467703790662772</c:v>
                </c:pt>
                <c:pt idx="6203">
                  <c:v>0.71015868863595211</c:v>
                </c:pt>
                <c:pt idx="6204">
                  <c:v>0.82468970193848479</c:v>
                </c:pt>
                <c:pt idx="6205">
                  <c:v>0.70500897675756768</c:v>
                </c:pt>
                <c:pt idx="6206">
                  <c:v>0.66719127771992026</c:v>
                </c:pt>
                <c:pt idx="6207">
                  <c:v>0.67157217201623087</c:v>
                </c:pt>
                <c:pt idx="6208">
                  <c:v>0.64220674435761926</c:v>
                </c:pt>
                <c:pt idx="6209">
                  <c:v>0.62125010696984662</c:v>
                </c:pt>
                <c:pt idx="6210">
                  <c:v>0.60305780634810491</c:v>
                </c:pt>
                <c:pt idx="6211">
                  <c:v>0.59096910826801352</c:v>
                </c:pt>
                <c:pt idx="6212">
                  <c:v>0.62496807666443044</c:v>
                </c:pt>
                <c:pt idx="6213">
                  <c:v>0.57916343568736506</c:v>
                </c:pt>
                <c:pt idx="6214">
                  <c:v>0.64660618492155009</c:v>
                </c:pt>
                <c:pt idx="6215">
                  <c:v>0.59714943757704864</c:v>
                </c:pt>
                <c:pt idx="6216">
                  <c:v>0.65487589489125964</c:v>
                </c:pt>
                <c:pt idx="6217">
                  <c:v>0.89877086834929165</c:v>
                </c:pt>
                <c:pt idx="6218">
                  <c:v>0.99923877889175439</c:v>
                </c:pt>
                <c:pt idx="6219">
                  <c:v>0.96678723374380549</c:v>
                </c:pt>
                <c:pt idx="6220">
                  <c:v>0.87490341299671925</c:v>
                </c:pt>
                <c:pt idx="6221">
                  <c:v>0.85461817407762253</c:v>
                </c:pt>
                <c:pt idx="6222">
                  <c:v>0.83904239144461212</c:v>
                </c:pt>
                <c:pt idx="6223">
                  <c:v>0.82577171211415401</c:v>
                </c:pt>
                <c:pt idx="6224">
                  <c:v>0.79211602598499997</c:v>
                </c:pt>
                <c:pt idx="6225">
                  <c:v>0.85807072180685706</c:v>
                </c:pt>
                <c:pt idx="6226">
                  <c:v>0.76988218259230745</c:v>
                </c:pt>
                <c:pt idx="6227">
                  <c:v>0.69567794864097665</c:v>
                </c:pt>
                <c:pt idx="6228">
                  <c:v>0.71468017552788021</c:v>
                </c:pt>
                <c:pt idx="6229">
                  <c:v>0.72881692031133549</c:v>
                </c:pt>
                <c:pt idx="6230">
                  <c:v>0.80352087234563863</c:v>
                </c:pt>
                <c:pt idx="6231">
                  <c:v>0.74321001566022082</c:v>
                </c:pt>
                <c:pt idx="6232">
                  <c:v>0.67325385259124748</c:v>
                </c:pt>
                <c:pt idx="6233">
                  <c:v>0.72586463328699369</c:v>
                </c:pt>
                <c:pt idx="6234">
                  <c:v>0.6476303179081293</c:v>
                </c:pt>
                <c:pt idx="6235">
                  <c:v>0.70808980098264951</c:v>
                </c:pt>
                <c:pt idx="6236">
                  <c:v>0.63441305109835955</c:v>
                </c:pt>
                <c:pt idx="6237">
                  <c:v>0.7292452540976887</c:v>
                </c:pt>
                <c:pt idx="6238">
                  <c:v>0.59429251576843056</c:v>
                </c:pt>
                <c:pt idx="6239">
                  <c:v>0.95907893429588276</c:v>
                </c:pt>
                <c:pt idx="6240">
                  <c:v>0.66042762198247362</c:v>
                </c:pt>
                <c:pt idx="6241">
                  <c:v>0.58559258715022955</c:v>
                </c:pt>
                <c:pt idx="6242">
                  <c:v>0.55883145978207704</c:v>
                </c:pt>
                <c:pt idx="6243">
                  <c:v>0.54504478147354463</c:v>
                </c:pt>
                <c:pt idx="6244">
                  <c:v>0.63753397708939163</c:v>
                </c:pt>
                <c:pt idx="6245">
                  <c:v>0.55732645331308228</c:v>
                </c:pt>
                <c:pt idx="6246">
                  <c:v>0.61628419109079913</c:v>
                </c:pt>
                <c:pt idx="6247">
                  <c:v>0.66631179289084963</c:v>
                </c:pt>
                <c:pt idx="6248">
                  <c:v>0.66643295374202449</c:v>
                </c:pt>
                <c:pt idx="6249">
                  <c:v>1.3851172350230785</c:v>
                </c:pt>
                <c:pt idx="6250">
                  <c:v>0.92420882054744768</c:v>
                </c:pt>
                <c:pt idx="6251">
                  <c:v>0.76953182254126062</c:v>
                </c:pt>
                <c:pt idx="6252">
                  <c:v>0.71808107244431618</c:v>
                </c:pt>
                <c:pt idx="6253">
                  <c:v>0.68887066514474871</c:v>
                </c:pt>
                <c:pt idx="6254">
                  <c:v>0.67641225632938673</c:v>
                </c:pt>
                <c:pt idx="6255">
                  <c:v>0.684035132354193</c:v>
                </c:pt>
                <c:pt idx="6256">
                  <c:v>0.65845998594621558</c:v>
                </c:pt>
                <c:pt idx="6257">
                  <c:v>0.66726893152777977</c:v>
                </c:pt>
                <c:pt idx="6258">
                  <c:v>0.89829129289019971</c:v>
                </c:pt>
                <c:pt idx="6259">
                  <c:v>0.77111825225809705</c:v>
                </c:pt>
                <c:pt idx="6260">
                  <c:v>0.72330721685381716</c:v>
                </c:pt>
                <c:pt idx="6261">
                  <c:v>0.69257084717435935</c:v>
                </c:pt>
                <c:pt idx="6262">
                  <c:v>0.65907409190979738</c:v>
                </c:pt>
                <c:pt idx="6263">
                  <c:v>0.85468038800013013</c:v>
                </c:pt>
                <c:pt idx="6264">
                  <c:v>0.67559053253744172</c:v>
                </c:pt>
                <c:pt idx="6265">
                  <c:v>0.65874963220778404</c:v>
                </c:pt>
                <c:pt idx="6266">
                  <c:v>0.66433098116221756</c:v>
                </c:pt>
                <c:pt idx="6267">
                  <c:v>0.70888098067351468</c:v>
                </c:pt>
                <c:pt idx="6268">
                  <c:v>0.6438139776245958</c:v>
                </c:pt>
                <c:pt idx="6269">
                  <c:v>0.61014270885834043</c:v>
                </c:pt>
                <c:pt idx="6270">
                  <c:v>0.57713700005575752</c:v>
                </c:pt>
                <c:pt idx="6271">
                  <c:v>0.55440805756278833</c:v>
                </c:pt>
                <c:pt idx="6272">
                  <c:v>0.54725756857061558</c:v>
                </c:pt>
                <c:pt idx="6273">
                  <c:v>0.52065503329278351</c:v>
                </c:pt>
                <c:pt idx="6274">
                  <c:v>0.50532837125924257</c:v>
                </c:pt>
                <c:pt idx="6275">
                  <c:v>0.49202527570785476</c:v>
                </c:pt>
                <c:pt idx="6276">
                  <c:v>0.48134131300164396</c:v>
                </c:pt>
                <c:pt idx="6277">
                  <c:v>0.47092132413993748</c:v>
                </c:pt>
                <c:pt idx="6278">
                  <c:v>0.46620520572058405</c:v>
                </c:pt>
                <c:pt idx="6279">
                  <c:v>0.4606277983217143</c:v>
                </c:pt>
                <c:pt idx="6280">
                  <c:v>0.45448016757846676</c:v>
                </c:pt>
                <c:pt idx="6281">
                  <c:v>0.46581372943910432</c:v>
                </c:pt>
                <c:pt idx="6282">
                  <c:v>0.45120803541908205</c:v>
                </c:pt>
                <c:pt idx="6283">
                  <c:v>0.44668862197824938</c:v>
                </c:pt>
                <c:pt idx="6284">
                  <c:v>0.47102471326267303</c:v>
                </c:pt>
                <c:pt idx="6285">
                  <c:v>0.46165364940916626</c:v>
                </c:pt>
                <c:pt idx="6286">
                  <c:v>0.47567415712098132</c:v>
                </c:pt>
                <c:pt idx="6287">
                  <c:v>0.46433851881921195</c:v>
                </c:pt>
                <c:pt idx="6288">
                  <c:v>0.43943054361696982</c:v>
                </c:pt>
                <c:pt idx="6289">
                  <c:v>0.43024489704282937</c:v>
                </c:pt>
                <c:pt idx="6290">
                  <c:v>0.42146437542526677</c:v>
                </c:pt>
                <c:pt idx="6291">
                  <c:v>0.42391695215721326</c:v>
                </c:pt>
                <c:pt idx="6292">
                  <c:v>0.41341276559355267</c:v>
                </c:pt>
                <c:pt idx="6293">
                  <c:v>0.41618799179922378</c:v>
                </c:pt>
                <c:pt idx="6294">
                  <c:v>0.42765154145884482</c:v>
                </c:pt>
                <c:pt idx="6295">
                  <c:v>0.41558965322936542</c:v>
                </c:pt>
                <c:pt idx="6296">
                  <c:v>0.4161456322154648</c:v>
                </c:pt>
                <c:pt idx="6297">
                  <c:v>0.41536383010507782</c:v>
                </c:pt>
                <c:pt idx="6298">
                  <c:v>0.41044202591001538</c:v>
                </c:pt>
                <c:pt idx="6299">
                  <c:v>0.41052453955982693</c:v>
                </c:pt>
                <c:pt idx="6300">
                  <c:v>0.40243858067266097</c:v>
                </c:pt>
                <c:pt idx="6301">
                  <c:v>0.40050282045300017</c:v>
                </c:pt>
                <c:pt idx="6302">
                  <c:v>0.40008190408116018</c:v>
                </c:pt>
                <c:pt idx="6303">
                  <c:v>0.38985976335173389</c:v>
                </c:pt>
                <c:pt idx="6304">
                  <c:v>0.38642730764780736</c:v>
                </c:pt>
                <c:pt idx="6305">
                  <c:v>0.3774809893025205</c:v>
                </c:pt>
                <c:pt idx="6306">
                  <c:v>0.37500306358043695</c:v>
                </c:pt>
                <c:pt idx="6307">
                  <c:v>0.37981043607837184</c:v>
                </c:pt>
                <c:pt idx="6308">
                  <c:v>0.37327274585784176</c:v>
                </c:pt>
                <c:pt idx="6309">
                  <c:v>0.37858420805853832</c:v>
                </c:pt>
                <c:pt idx="6310">
                  <c:v>0.39582876197025202</c:v>
                </c:pt>
                <c:pt idx="6311">
                  <c:v>0.38991525193084142</c:v>
                </c:pt>
                <c:pt idx="6312">
                  <c:v>0.3915618736245064</c:v>
                </c:pt>
                <c:pt idx="6313">
                  <c:v>0.41377604920826788</c:v>
                </c:pt>
                <c:pt idx="6314">
                  <c:v>0.39548817449708951</c:v>
                </c:pt>
                <c:pt idx="6315">
                  <c:v>0.40827427362043844</c:v>
                </c:pt>
                <c:pt idx="6316">
                  <c:v>0.41526846729660205</c:v>
                </c:pt>
                <c:pt idx="6317">
                  <c:v>0.44835125867865222</c:v>
                </c:pt>
                <c:pt idx="6318">
                  <c:v>0.44237147196088156</c:v>
                </c:pt>
                <c:pt idx="6319">
                  <c:v>0.41740950422534584</c:v>
                </c:pt>
                <c:pt idx="6320">
                  <c:v>0.41905282115000475</c:v>
                </c:pt>
                <c:pt idx="6321">
                  <c:v>0.41508229274903596</c:v>
                </c:pt>
                <c:pt idx="6322">
                  <c:v>0.41510562843926985</c:v>
                </c:pt>
                <c:pt idx="6323">
                  <c:v>0.43239979424957903</c:v>
                </c:pt>
                <c:pt idx="6324">
                  <c:v>0.46438545173993157</c:v>
                </c:pt>
                <c:pt idx="6325">
                  <c:v>0.48573028004152624</c:v>
                </c:pt>
                <c:pt idx="6326">
                  <c:v>0.67875190871044877</c:v>
                </c:pt>
                <c:pt idx="6327">
                  <c:v>0.56836879484063629</c:v>
                </c:pt>
                <c:pt idx="6328">
                  <c:v>0.56545565203172365</c:v>
                </c:pt>
                <c:pt idx="6329">
                  <c:v>0.58354953971965551</c:v>
                </c:pt>
                <c:pt idx="6330">
                  <c:v>0.56663841052315511</c:v>
                </c:pt>
                <c:pt idx="6331">
                  <c:v>0.59057919706664341</c:v>
                </c:pt>
                <c:pt idx="6332">
                  <c:v>0.57403646392569097</c:v>
                </c:pt>
                <c:pt idx="6333">
                  <c:v>0.51323830867319864</c:v>
                </c:pt>
                <c:pt idx="6334">
                  <c:v>0.49284739478093098</c:v>
                </c:pt>
                <c:pt idx="6335">
                  <c:v>0.47940744940813473</c:v>
                </c:pt>
                <c:pt idx="6336">
                  <c:v>0.46067397888672618</c:v>
                </c:pt>
                <c:pt idx="6337">
                  <c:v>0.4494903064838871</c:v>
                </c:pt>
                <c:pt idx="6338">
                  <c:v>0.44393985003670994</c:v>
                </c:pt>
                <c:pt idx="6339">
                  <c:v>0.4332674724679923</c:v>
                </c:pt>
                <c:pt idx="6340">
                  <c:v>0.44008979654508584</c:v>
                </c:pt>
                <c:pt idx="6341">
                  <c:v>0.42981771867142282</c:v>
                </c:pt>
                <c:pt idx="6342">
                  <c:v>0.4232637634613895</c:v>
                </c:pt>
                <c:pt idx="6343">
                  <c:v>0.41417182398308588</c:v>
                </c:pt>
                <c:pt idx="6344">
                  <c:v>0.41331497232034453</c:v>
                </c:pt>
                <c:pt idx="6345">
                  <c:v>0.40677441970029282</c:v>
                </c:pt>
                <c:pt idx="6346">
                  <c:v>0.40156570359584326</c:v>
                </c:pt>
                <c:pt idx="6347">
                  <c:v>0.39788963680350425</c:v>
                </c:pt>
                <c:pt idx="6348">
                  <c:v>0.39170701797988033</c:v>
                </c:pt>
                <c:pt idx="6349">
                  <c:v>0.38736313323223787</c:v>
                </c:pt>
                <c:pt idx="6350">
                  <c:v>0.37957240612184195</c:v>
                </c:pt>
                <c:pt idx="6351">
                  <c:v>0.37139144543425034</c:v>
                </c:pt>
                <c:pt idx="6352">
                  <c:v>0.36676986161909503</c:v>
                </c:pt>
                <c:pt idx="6353">
                  <c:v>0.36074866020055596</c:v>
                </c:pt>
                <c:pt idx="6354">
                  <c:v>0.35524240721401507</c:v>
                </c:pt>
                <c:pt idx="6355">
                  <c:v>0.34689933975069731</c:v>
                </c:pt>
                <c:pt idx="6356">
                  <c:v>0.33923814268111863</c:v>
                </c:pt>
                <c:pt idx="6357">
                  <c:v>0.33237780407169026</c:v>
                </c:pt>
                <c:pt idx="6358">
                  <c:v>0.32481449817355346</c:v>
                </c:pt>
                <c:pt idx="6359">
                  <c:v>0.31538239347915686</c:v>
                </c:pt>
                <c:pt idx="6360">
                  <c:v>0.30742901784685694</c:v>
                </c:pt>
                <c:pt idx="6361">
                  <c:v>0.34898280749421456</c:v>
                </c:pt>
                <c:pt idx="6362">
                  <c:v>0.35099774628162667</c:v>
                </c:pt>
                <c:pt idx="6363">
                  <c:v>0.37621201794760917</c:v>
                </c:pt>
                <c:pt idx="6364">
                  <c:v>0.37351937976062805</c:v>
                </c:pt>
                <c:pt idx="6365">
                  <c:v>0.37516032661111376</c:v>
                </c:pt>
                <c:pt idx="6366">
                  <c:v>0.36820274121601032</c:v>
                </c:pt>
                <c:pt idx="6367">
                  <c:v>0.35961487409295007</c:v>
                </c:pt>
                <c:pt idx="6368">
                  <c:v>0.35330193683795114</c:v>
                </c:pt>
                <c:pt idx="6369">
                  <c:v>0.34684465571826162</c:v>
                </c:pt>
                <c:pt idx="6370">
                  <c:v>0.34148418686781729</c:v>
                </c:pt>
                <c:pt idx="6371">
                  <c:v>0.33543227307704659</c:v>
                </c:pt>
                <c:pt idx="6372">
                  <c:v>0.33050703462518077</c:v>
                </c:pt>
                <c:pt idx="6373">
                  <c:v>0.32579740026002058</c:v>
                </c:pt>
                <c:pt idx="6374">
                  <c:v>0.32188094518009547</c:v>
                </c:pt>
                <c:pt idx="6375">
                  <c:v>0.31647579315976809</c:v>
                </c:pt>
                <c:pt idx="6376">
                  <c:v>0.30748953798893841</c:v>
                </c:pt>
                <c:pt idx="6377">
                  <c:v>0.30383826120747898</c:v>
                </c:pt>
                <c:pt idx="6378">
                  <c:v>0.30138553829267029</c:v>
                </c:pt>
                <c:pt idx="6379">
                  <c:v>0.29835366159332488</c:v>
                </c:pt>
                <c:pt idx="6380">
                  <c:v>0.29558165094088351</c:v>
                </c:pt>
                <c:pt idx="6381">
                  <c:v>0.29292040492639232</c:v>
                </c:pt>
                <c:pt idx="6382">
                  <c:v>0.29120696190570916</c:v>
                </c:pt>
                <c:pt idx="6383">
                  <c:v>0.28859075973787712</c:v>
                </c:pt>
                <c:pt idx="6384">
                  <c:v>0.28671991983714057</c:v>
                </c:pt>
                <c:pt idx="6385">
                  <c:v>0.28591594233804773</c:v>
                </c:pt>
                <c:pt idx="6386">
                  <c:v>0.28472495336371922</c:v>
                </c:pt>
                <c:pt idx="6387">
                  <c:v>0.28359064219533403</c:v>
                </c:pt>
                <c:pt idx="6388">
                  <c:v>0.28239950537472286</c:v>
                </c:pt>
                <c:pt idx="6389">
                  <c:v>0.28160867451212018</c:v>
                </c:pt>
                <c:pt idx="6390">
                  <c:v>0.28051525862071275</c:v>
                </c:pt>
                <c:pt idx="6391">
                  <c:v>0.27957639752124247</c:v>
                </c:pt>
                <c:pt idx="6392">
                  <c:v>0.27871134189275082</c:v>
                </c:pt>
                <c:pt idx="6393">
                  <c:v>0.27765005085705996</c:v>
                </c:pt>
                <c:pt idx="6394">
                  <c:v>0.27638132345373434</c:v>
                </c:pt>
                <c:pt idx="6395">
                  <c:v>0.27509039452110279</c:v>
                </c:pt>
                <c:pt idx="6396">
                  <c:v>0.27409501279392623</c:v>
                </c:pt>
                <c:pt idx="6397">
                  <c:v>0.27304341047670505</c:v>
                </c:pt>
                <c:pt idx="6398">
                  <c:v>0.27164966950933256</c:v>
                </c:pt>
                <c:pt idx="6399">
                  <c:v>0.27059865632757585</c:v>
                </c:pt>
                <c:pt idx="6400">
                  <c:v>0.26911235853454835</c:v>
                </c:pt>
                <c:pt idx="6401">
                  <c:v>0.26755899827153268</c:v>
                </c:pt>
                <c:pt idx="6402">
                  <c:v>0.26635930569057931</c:v>
                </c:pt>
                <c:pt idx="6403">
                  <c:v>0.26508491362651682</c:v>
                </c:pt>
                <c:pt idx="6404">
                  <c:v>0.26365741049053576</c:v>
                </c:pt>
                <c:pt idx="6405">
                  <c:v>0.26244635652263615</c:v>
                </c:pt>
                <c:pt idx="6406">
                  <c:v>0.2610244414302213</c:v>
                </c:pt>
                <c:pt idx="6407">
                  <c:v>0.25990125195148722</c:v>
                </c:pt>
                <c:pt idx="6408">
                  <c:v>0.25842388673547401</c:v>
                </c:pt>
                <c:pt idx="6409">
                  <c:v>0.25685487086159331</c:v>
                </c:pt>
                <c:pt idx="6410">
                  <c:v>0.25572776440827027</c:v>
                </c:pt>
                <c:pt idx="6411">
                  <c:v>0.25441434755594383</c:v>
                </c:pt>
                <c:pt idx="6412">
                  <c:v>0.2530140150455043</c:v>
                </c:pt>
                <c:pt idx="6413">
                  <c:v>0.25140934747111637</c:v>
                </c:pt>
                <c:pt idx="6414">
                  <c:v>0.25029200926708894</c:v>
                </c:pt>
                <c:pt idx="6415">
                  <c:v>0.24870182040666583</c:v>
                </c:pt>
                <c:pt idx="6416">
                  <c:v>0.24699636112958273</c:v>
                </c:pt>
                <c:pt idx="6417">
                  <c:v>0.24541507342755278</c:v>
                </c:pt>
                <c:pt idx="6418">
                  <c:v>0.24436504575311296</c:v>
                </c:pt>
                <c:pt idx="6419">
                  <c:v>0.24292119348344932</c:v>
                </c:pt>
                <c:pt idx="6420">
                  <c:v>0.24138507694859937</c:v>
                </c:pt>
                <c:pt idx="6421">
                  <c:v>0.24036676644151889</c:v>
                </c:pt>
                <c:pt idx="6422">
                  <c:v>0.23879611619708802</c:v>
                </c:pt>
                <c:pt idx="6423">
                  <c:v>0.23722752506559225</c:v>
                </c:pt>
                <c:pt idx="6424">
                  <c:v>0.23602049624327384</c:v>
                </c:pt>
                <c:pt idx="6425">
                  <c:v>0.23460843376052293</c:v>
                </c:pt>
                <c:pt idx="6426">
                  <c:v>0.23319602205164755</c:v>
                </c:pt>
                <c:pt idx="6427">
                  <c:v>0.23163948128487793</c:v>
                </c:pt>
                <c:pt idx="6428">
                  <c:v>0.23036601050336791</c:v>
                </c:pt>
                <c:pt idx="6429">
                  <c:v>0.22871649353076362</c:v>
                </c:pt>
                <c:pt idx="6430">
                  <c:v>0.22681988987544999</c:v>
                </c:pt>
                <c:pt idx="6431">
                  <c:v>0.22557874483448803</c:v>
                </c:pt>
                <c:pt idx="6432">
                  <c:v>0.22413575721616105</c:v>
                </c:pt>
                <c:pt idx="6433">
                  <c:v>0.22220646186318371</c:v>
                </c:pt>
                <c:pt idx="6434">
                  <c:v>0.22088257724106317</c:v>
                </c:pt>
                <c:pt idx="6435">
                  <c:v>0.2195666400212202</c:v>
                </c:pt>
                <c:pt idx="6436">
                  <c:v>0.21800039281148145</c:v>
                </c:pt>
                <c:pt idx="6437">
                  <c:v>0.21673393877473507</c:v>
                </c:pt>
                <c:pt idx="6438">
                  <c:v>0.21500441632748024</c:v>
                </c:pt>
                <c:pt idx="6439">
                  <c:v>0.21332326849440181</c:v>
                </c:pt>
                <c:pt idx="6440">
                  <c:v>0.21195918926995799</c:v>
                </c:pt>
                <c:pt idx="6441">
                  <c:v>0.21027082907744621</c:v>
                </c:pt>
                <c:pt idx="6442">
                  <c:v>0.20896038166312281</c:v>
                </c:pt>
                <c:pt idx="6443">
                  <c:v>0.20727104168770141</c:v>
                </c:pt>
                <c:pt idx="6444">
                  <c:v>0.20594465622545099</c:v>
                </c:pt>
                <c:pt idx="6445">
                  <c:v>0.20454583815058136</c:v>
                </c:pt>
                <c:pt idx="6446">
                  <c:v>0.20293930371905375</c:v>
                </c:pt>
                <c:pt idx="6447">
                  <c:v>0.20143852931157288</c:v>
                </c:pt>
                <c:pt idx="6448">
                  <c:v>0.19991313335290226</c:v>
                </c:pt>
                <c:pt idx="6449">
                  <c:v>0.19837703020995487</c:v>
                </c:pt>
                <c:pt idx="6450">
                  <c:v>0.19671470835026122</c:v>
                </c:pt>
                <c:pt idx="6451">
                  <c:v>0.19546339585039127</c:v>
                </c:pt>
                <c:pt idx="6452">
                  <c:v>0.19393656907334611</c:v>
                </c:pt>
                <c:pt idx="6453">
                  <c:v>0.19223669201079371</c:v>
                </c:pt>
                <c:pt idx="6454">
                  <c:v>0.19094003583973268</c:v>
                </c:pt>
                <c:pt idx="6455">
                  <c:v>0.18971020814361358</c:v>
                </c:pt>
                <c:pt idx="6456">
                  <c:v>0.18858641736792486</c:v>
                </c:pt>
                <c:pt idx="6457">
                  <c:v>0.18748702455056374</c:v>
                </c:pt>
                <c:pt idx="6458">
                  <c:v>0.1857901225211217</c:v>
                </c:pt>
                <c:pt idx="6459">
                  <c:v>0.18515104000913848</c:v>
                </c:pt>
                <c:pt idx="6460">
                  <c:v>0.18320224820669551</c:v>
                </c:pt>
                <c:pt idx="6461">
                  <c:v>0.18240742555139128</c:v>
                </c:pt>
                <c:pt idx="6462">
                  <c:v>0.18111801010530867</c:v>
                </c:pt>
                <c:pt idx="6463">
                  <c:v>0.17959145674131669</c:v>
                </c:pt>
                <c:pt idx="6464">
                  <c:v>0.17756973057473344</c:v>
                </c:pt>
                <c:pt idx="6465">
                  <c:v>0.17649256583266076</c:v>
                </c:pt>
                <c:pt idx="6466">
                  <c:v>0.17502509286355239</c:v>
                </c:pt>
                <c:pt idx="6467">
                  <c:v>0.17365252265507578</c:v>
                </c:pt>
                <c:pt idx="6468">
                  <c:v>0.17222527681863722</c:v>
                </c:pt>
                <c:pt idx="6469">
                  <c:v>0.17069144493638369</c:v>
                </c:pt>
                <c:pt idx="6470">
                  <c:v>0.16962637820749621</c:v>
                </c:pt>
                <c:pt idx="6471">
                  <c:v>0.16871214169375776</c:v>
                </c:pt>
                <c:pt idx="6472">
                  <c:v>0.16693833714224143</c:v>
                </c:pt>
                <c:pt idx="6473">
                  <c:v>0.16547000445833421</c:v>
                </c:pt>
                <c:pt idx="6474">
                  <c:v>0.16447610518402392</c:v>
                </c:pt>
                <c:pt idx="6475">
                  <c:v>0.16334216953458686</c:v>
                </c:pt>
                <c:pt idx="6476">
                  <c:v>0.16186526884343799</c:v>
                </c:pt>
                <c:pt idx="6477">
                  <c:v>0.16109167212458589</c:v>
                </c:pt>
                <c:pt idx="6478">
                  <c:v>0.15969260587878145</c:v>
                </c:pt>
                <c:pt idx="6479">
                  <c:v>0.15824495677632772</c:v>
                </c:pt>
                <c:pt idx="6480">
                  <c:v>0.15698914436986408</c:v>
                </c:pt>
                <c:pt idx="6481">
                  <c:v>0.15535456508737591</c:v>
                </c:pt>
                <c:pt idx="6482">
                  <c:v>0.15416920118947131</c:v>
                </c:pt>
                <c:pt idx="6483">
                  <c:v>0.15352018456350136</c:v>
                </c:pt>
                <c:pt idx="6484">
                  <c:v>0.15194186812902608</c:v>
                </c:pt>
                <c:pt idx="6485">
                  <c:v>0.15147099633903954</c:v>
                </c:pt>
                <c:pt idx="6486">
                  <c:v>0.15073858320531341</c:v>
                </c:pt>
                <c:pt idx="6487">
                  <c:v>0.14880113971571071</c:v>
                </c:pt>
                <c:pt idx="6488">
                  <c:v>0.14876532066818374</c:v>
                </c:pt>
                <c:pt idx="6489">
                  <c:v>0.14766263528862236</c:v>
                </c:pt>
                <c:pt idx="6490">
                  <c:v>0.14817137535547159</c:v>
                </c:pt>
                <c:pt idx="6491">
                  <c:v>0.14702462922056719</c:v>
                </c:pt>
                <c:pt idx="6492">
                  <c:v>0.14578720299181289</c:v>
                </c:pt>
                <c:pt idx="6493">
                  <c:v>0.14499752543874198</c:v>
                </c:pt>
                <c:pt idx="6494">
                  <c:v>0.1431400770684752</c:v>
                </c:pt>
                <c:pt idx="6495">
                  <c:v>0.14315839716244375</c:v>
                </c:pt>
                <c:pt idx="6496">
                  <c:v>0.14185853420433903</c:v>
                </c:pt>
                <c:pt idx="6497">
                  <c:v>0.14055722043224128</c:v>
                </c:pt>
                <c:pt idx="6498">
                  <c:v>0.14006576263117798</c:v>
                </c:pt>
                <c:pt idx="6499">
                  <c:v>0.13799129659777004</c:v>
                </c:pt>
                <c:pt idx="6500">
                  <c:v>0.13824715771574494</c:v>
                </c:pt>
                <c:pt idx="6501">
                  <c:v>0.13696556237224175</c:v>
                </c:pt>
                <c:pt idx="6502">
                  <c:v>0.1355607512816791</c:v>
                </c:pt>
                <c:pt idx="6503">
                  <c:v>0.31422269698967792</c:v>
                </c:pt>
                <c:pt idx="6504">
                  <c:v>0.33718511514245769</c:v>
                </c:pt>
                <c:pt idx="6505">
                  <c:v>0.33197560984927926</c:v>
                </c:pt>
                <c:pt idx="6506">
                  <c:v>0.32945096510602023</c:v>
                </c:pt>
                <c:pt idx="6507">
                  <c:v>0.32577898618365253</c:v>
                </c:pt>
                <c:pt idx="6508">
                  <c:v>0.32289605741483784</c:v>
                </c:pt>
                <c:pt idx="6509">
                  <c:v>0.31915737743864797</c:v>
                </c:pt>
                <c:pt idx="6510">
                  <c:v>0.31624687429409726</c:v>
                </c:pt>
                <c:pt idx="6511">
                  <c:v>0.31292541851500788</c:v>
                </c:pt>
                <c:pt idx="6512">
                  <c:v>0.30868349554542862</c:v>
                </c:pt>
                <c:pt idx="6513">
                  <c:v>0.30464338478897296</c:v>
                </c:pt>
                <c:pt idx="6514">
                  <c:v>0.30306168880148032</c:v>
                </c:pt>
                <c:pt idx="6515">
                  <c:v>0.30007426204693488</c:v>
                </c:pt>
                <c:pt idx="6516">
                  <c:v>0.29599496646083723</c:v>
                </c:pt>
                <c:pt idx="6517">
                  <c:v>0.29336344890989796</c:v>
                </c:pt>
                <c:pt idx="6518">
                  <c:v>0.29045081018080965</c:v>
                </c:pt>
                <c:pt idx="6519">
                  <c:v>0.28765538954523817</c:v>
                </c:pt>
                <c:pt idx="6520">
                  <c:v>0.2896039910291589</c:v>
                </c:pt>
                <c:pt idx="6521">
                  <c:v>2.9928806364106433</c:v>
                </c:pt>
                <c:pt idx="6522">
                  <c:v>2.0698967458146802</c:v>
                </c:pt>
                <c:pt idx="6523">
                  <c:v>1.6987534372059421</c:v>
                </c:pt>
                <c:pt idx="6524">
                  <c:v>1.924995160618064</c:v>
                </c:pt>
                <c:pt idx="6525">
                  <c:v>1.8027010742267624</c:v>
                </c:pt>
                <c:pt idx="6526">
                  <c:v>1.7071892930671644</c:v>
                </c:pt>
                <c:pt idx="6527">
                  <c:v>1.6521766740187593</c:v>
                </c:pt>
                <c:pt idx="6528">
                  <c:v>1.8038595096671932</c:v>
                </c:pt>
                <c:pt idx="6529">
                  <c:v>1.7755265297644898</c:v>
                </c:pt>
                <c:pt idx="6530">
                  <c:v>1.7467939601211253</c:v>
                </c:pt>
                <c:pt idx="6531">
                  <c:v>1.7679182499585919</c:v>
                </c:pt>
                <c:pt idx="6532">
                  <c:v>1.6896370344502198</c:v>
                </c:pt>
                <c:pt idx="6533">
                  <c:v>1.6377781157749332</c:v>
                </c:pt>
                <c:pt idx="6534">
                  <c:v>1.6036336533233924</c:v>
                </c:pt>
                <c:pt idx="6535">
                  <c:v>1.5970231529511838</c:v>
                </c:pt>
                <c:pt idx="6536">
                  <c:v>1.5932766172922532</c:v>
                </c:pt>
                <c:pt idx="6537">
                  <c:v>1.575331880530445</c:v>
                </c:pt>
                <c:pt idx="6538">
                  <c:v>1.5560685019847242</c:v>
                </c:pt>
                <c:pt idx="6539">
                  <c:v>1.5494447528237798</c:v>
                </c:pt>
                <c:pt idx="6540">
                  <c:v>1.6314121485842445</c:v>
                </c:pt>
                <c:pt idx="6541">
                  <c:v>1.6971958323960361</c:v>
                </c:pt>
                <c:pt idx="6542">
                  <c:v>1.6711329409213476</c:v>
                </c:pt>
                <c:pt idx="6543">
                  <c:v>1.4921849205886235</c:v>
                </c:pt>
                <c:pt idx="6544">
                  <c:v>1.5086123868289441</c:v>
                </c:pt>
                <c:pt idx="6545">
                  <c:v>1.4584044468155326</c:v>
                </c:pt>
                <c:pt idx="6546">
                  <c:v>1.4170572136802115</c:v>
                </c:pt>
                <c:pt idx="6547">
                  <c:v>1.3898314207478391</c:v>
                </c:pt>
                <c:pt idx="6548">
                  <c:v>1.424197413223228</c:v>
                </c:pt>
                <c:pt idx="6549">
                  <c:v>1.3625816890874078</c:v>
                </c:pt>
                <c:pt idx="6550">
                  <c:v>1.3331099026425031</c:v>
                </c:pt>
                <c:pt idx="6551">
                  <c:v>1.3121975010127802</c:v>
                </c:pt>
                <c:pt idx="6552">
                  <c:v>1.297137817255589</c:v>
                </c:pt>
                <c:pt idx="6553">
                  <c:v>1.2853656585005726</c:v>
                </c:pt>
                <c:pt idx="6554">
                  <c:v>1.2816264476946992</c:v>
                </c:pt>
                <c:pt idx="6555">
                  <c:v>1.2744496758873978</c:v>
                </c:pt>
                <c:pt idx="6556">
                  <c:v>1.2739876577314098</c:v>
                </c:pt>
                <c:pt idx="6557">
                  <c:v>1.2526954333352081</c:v>
                </c:pt>
                <c:pt idx="6558">
                  <c:v>1.372990422226618</c:v>
                </c:pt>
                <c:pt idx="6559">
                  <c:v>1.354350970656921</c:v>
                </c:pt>
                <c:pt idx="6560">
                  <c:v>1.2744263340821138</c:v>
                </c:pt>
                <c:pt idx="6561">
                  <c:v>1.2075912317560558</c:v>
                </c:pt>
                <c:pt idx="6562">
                  <c:v>1.1971421209667468</c:v>
                </c:pt>
                <c:pt idx="6563">
                  <c:v>1.2306797583273101</c:v>
                </c:pt>
                <c:pt idx="6564">
                  <c:v>1.2602113415701117</c:v>
                </c:pt>
                <c:pt idx="6565">
                  <c:v>1.3417209162262915</c:v>
                </c:pt>
                <c:pt idx="6566">
                  <c:v>1.3019944788621889</c:v>
                </c:pt>
                <c:pt idx="6567">
                  <c:v>1.1796858624220181</c:v>
                </c:pt>
                <c:pt idx="6568">
                  <c:v>1.1504775911895861</c:v>
                </c:pt>
                <c:pt idx="6569">
                  <c:v>1.1492923073477546</c:v>
                </c:pt>
                <c:pt idx="6570">
                  <c:v>1.2227676564285406</c:v>
                </c:pt>
                <c:pt idx="6571">
                  <c:v>1.2122058710022001</c:v>
                </c:pt>
                <c:pt idx="6572">
                  <c:v>1.2240637417448657</c:v>
                </c:pt>
                <c:pt idx="6573">
                  <c:v>1.2195269794880579</c:v>
                </c:pt>
                <c:pt idx="6574">
                  <c:v>1.2309666221342663</c:v>
                </c:pt>
                <c:pt idx="6575">
                  <c:v>1.2479262449342317</c:v>
                </c:pt>
                <c:pt idx="6576">
                  <c:v>1.2369619069945093</c:v>
                </c:pt>
                <c:pt idx="6577">
                  <c:v>1.2256324098906899</c:v>
                </c:pt>
                <c:pt idx="6578">
                  <c:v>1.2171423127737544</c:v>
                </c:pt>
                <c:pt idx="6579">
                  <c:v>1.2038330008083418</c:v>
                </c:pt>
                <c:pt idx="6580">
                  <c:v>1.1917306399532057</c:v>
                </c:pt>
                <c:pt idx="6581">
                  <c:v>1.1927654837955681</c:v>
                </c:pt>
                <c:pt idx="6582">
                  <c:v>1.1991096401710459</c:v>
                </c:pt>
                <c:pt idx="6583">
                  <c:v>1.1968124647006384</c:v>
                </c:pt>
                <c:pt idx="6584">
                  <c:v>1.1841268018248461</c:v>
                </c:pt>
                <c:pt idx="6585">
                  <c:v>1.1765631705994359</c:v>
                </c:pt>
                <c:pt idx="6586">
                  <c:v>1.1699055701332441</c:v>
                </c:pt>
                <c:pt idx="6587">
                  <c:v>1.1683566071711762</c:v>
                </c:pt>
                <c:pt idx="6588">
                  <c:v>1.1719181991508261</c:v>
                </c:pt>
                <c:pt idx="6589">
                  <c:v>1.1439600275539334</c:v>
                </c:pt>
                <c:pt idx="6590">
                  <c:v>1.1209689258730471</c:v>
                </c:pt>
                <c:pt idx="6591">
                  <c:v>1.1156082514975452</c:v>
                </c:pt>
                <c:pt idx="6592">
                  <c:v>1.1294399107936006</c:v>
                </c:pt>
                <c:pt idx="6593">
                  <c:v>1.1426582883824177</c:v>
                </c:pt>
                <c:pt idx="6594">
                  <c:v>1.1627332055499531</c:v>
                </c:pt>
                <c:pt idx="6595">
                  <c:v>1.1909383201486541</c:v>
                </c:pt>
                <c:pt idx="6596">
                  <c:v>1.1774293506219617</c:v>
                </c:pt>
                <c:pt idx="6597">
                  <c:v>1.1534893155648758</c:v>
                </c:pt>
                <c:pt idx="6598">
                  <c:v>1.3906587070917071</c:v>
                </c:pt>
                <c:pt idx="6599">
                  <c:v>1.2833230925007741</c:v>
                </c:pt>
                <c:pt idx="6600">
                  <c:v>1.0925745652368311</c:v>
                </c:pt>
                <c:pt idx="6601">
                  <c:v>1.0665430760133447</c:v>
                </c:pt>
                <c:pt idx="6602">
                  <c:v>0.9968535593774801</c:v>
                </c:pt>
                <c:pt idx="6603">
                  <c:v>0.98960963399586965</c:v>
                </c:pt>
                <c:pt idx="6604">
                  <c:v>1.0518898077390373</c:v>
                </c:pt>
                <c:pt idx="6605">
                  <c:v>0.9336100671769334</c:v>
                </c:pt>
                <c:pt idx="6606">
                  <c:v>0.91745922962548265</c:v>
                </c:pt>
                <c:pt idx="6607">
                  <c:v>0.92512592406063354</c:v>
                </c:pt>
                <c:pt idx="6608">
                  <c:v>0.94896265541095759</c:v>
                </c:pt>
                <c:pt idx="6609">
                  <c:v>0.9704279761416531</c:v>
                </c:pt>
                <c:pt idx="6610">
                  <c:v>0.99877551666276865</c:v>
                </c:pt>
                <c:pt idx="6611">
                  <c:v>1.0303405220316124</c:v>
                </c:pt>
                <c:pt idx="6612">
                  <c:v>1.0346701560879898</c:v>
                </c:pt>
                <c:pt idx="6613">
                  <c:v>1.0371555360018607</c:v>
                </c:pt>
                <c:pt idx="6614">
                  <c:v>1.0463811273230621</c:v>
                </c:pt>
                <c:pt idx="6615">
                  <c:v>1.5675536438958546</c:v>
                </c:pt>
                <c:pt idx="6616">
                  <c:v>3.4049876543495259</c:v>
                </c:pt>
                <c:pt idx="6617">
                  <c:v>2.0838549014776162</c:v>
                </c:pt>
                <c:pt idx="6618">
                  <c:v>1.6483082941940526</c:v>
                </c:pt>
                <c:pt idx="6619">
                  <c:v>1.5522598104720968</c:v>
                </c:pt>
                <c:pt idx="6620">
                  <c:v>1.529463854828522</c:v>
                </c:pt>
                <c:pt idx="6621">
                  <c:v>1.5387878064990765</c:v>
                </c:pt>
                <c:pt idx="6622">
                  <c:v>1.4873582772320098</c:v>
                </c:pt>
                <c:pt idx="6623">
                  <c:v>1.3927544565670325</c:v>
                </c:pt>
                <c:pt idx="6624">
                  <c:v>1.2497497410094629</c:v>
                </c:pt>
                <c:pt idx="6625">
                  <c:v>1.1292988343775485</c:v>
                </c:pt>
                <c:pt idx="6626">
                  <c:v>1.0618604778770138</c:v>
                </c:pt>
                <c:pt idx="6627">
                  <c:v>1.2553554230215909</c:v>
                </c:pt>
                <c:pt idx="6628">
                  <c:v>1.0511108613377496</c:v>
                </c:pt>
                <c:pt idx="6629">
                  <c:v>1.0224698087900599</c:v>
                </c:pt>
                <c:pt idx="6630">
                  <c:v>1.0243241455623098</c:v>
                </c:pt>
                <c:pt idx="6631">
                  <c:v>1.0183682371210978</c:v>
                </c:pt>
                <c:pt idx="6632">
                  <c:v>1.0105131134397829</c:v>
                </c:pt>
                <c:pt idx="6633">
                  <c:v>1.0288423096808301</c:v>
                </c:pt>
                <c:pt idx="6634">
                  <c:v>0.99036125459105451</c:v>
                </c:pt>
                <c:pt idx="6635">
                  <c:v>0.96926261774635158</c:v>
                </c:pt>
                <c:pt idx="6636">
                  <c:v>0.95241066020061649</c:v>
                </c:pt>
                <c:pt idx="6637">
                  <c:v>0.9398707271513006</c:v>
                </c:pt>
                <c:pt idx="6638">
                  <c:v>0.92406749056815263</c:v>
                </c:pt>
                <c:pt idx="6639">
                  <c:v>0.91592049659475172</c:v>
                </c:pt>
                <c:pt idx="6640">
                  <c:v>0.9504492318054989</c:v>
                </c:pt>
                <c:pt idx="6641">
                  <c:v>0.9802674126257106</c:v>
                </c:pt>
                <c:pt idx="6642">
                  <c:v>0.86275819058469438</c:v>
                </c:pt>
                <c:pt idx="6643">
                  <c:v>0.83751778156636647</c:v>
                </c:pt>
                <c:pt idx="6644">
                  <c:v>0.83619718927513809</c:v>
                </c:pt>
                <c:pt idx="6645">
                  <c:v>0.90399628810024157</c:v>
                </c:pt>
                <c:pt idx="6646">
                  <c:v>0.85100251538766758</c:v>
                </c:pt>
                <c:pt idx="6647">
                  <c:v>0.83356697006791047</c:v>
                </c:pt>
                <c:pt idx="6648">
                  <c:v>0.83019161119219886</c:v>
                </c:pt>
                <c:pt idx="6649">
                  <c:v>0.82805193121180365</c:v>
                </c:pt>
                <c:pt idx="6650">
                  <c:v>0.82566796758399663</c:v>
                </c:pt>
                <c:pt idx="6651">
                  <c:v>0.8319614948433427</c:v>
                </c:pt>
                <c:pt idx="6652">
                  <c:v>0.83420093832259401</c:v>
                </c:pt>
                <c:pt idx="6653">
                  <c:v>0.84350274831728778</c:v>
                </c:pt>
                <c:pt idx="6654">
                  <c:v>0.83491778885109447</c:v>
                </c:pt>
                <c:pt idx="6655">
                  <c:v>0.83874054601348713</c:v>
                </c:pt>
                <c:pt idx="6656">
                  <c:v>0.96471488574655351</c:v>
                </c:pt>
                <c:pt idx="6657">
                  <c:v>0.86755810548496359</c:v>
                </c:pt>
                <c:pt idx="6658">
                  <c:v>0.71241047039455385</c:v>
                </c:pt>
                <c:pt idx="6659">
                  <c:v>0.68504396075307061</c:v>
                </c:pt>
                <c:pt idx="6660">
                  <c:v>0.6829989175437392</c:v>
                </c:pt>
                <c:pt idx="6661">
                  <c:v>0.69308708985168499</c:v>
                </c:pt>
                <c:pt idx="6662">
                  <c:v>0.70540234097422128</c:v>
                </c:pt>
                <c:pt idx="6663">
                  <c:v>0.72032083924362689</c:v>
                </c:pt>
                <c:pt idx="6664">
                  <c:v>0.73065609924096042</c:v>
                </c:pt>
                <c:pt idx="6665">
                  <c:v>0.73399308903504112</c:v>
                </c:pt>
                <c:pt idx="6666">
                  <c:v>0.73194101820378554</c:v>
                </c:pt>
                <c:pt idx="6667">
                  <c:v>0.74818253299758264</c:v>
                </c:pt>
                <c:pt idx="6668">
                  <c:v>0.69669946099145563</c:v>
                </c:pt>
                <c:pt idx="6669">
                  <c:v>0.68994205303185563</c:v>
                </c:pt>
                <c:pt idx="6670">
                  <c:v>0.68453920460310358</c:v>
                </c:pt>
                <c:pt idx="6671">
                  <c:v>0.68847583878792329</c:v>
                </c:pt>
                <c:pt idx="6672">
                  <c:v>0.69910148677372064</c:v>
                </c:pt>
                <c:pt idx="6673">
                  <c:v>0.71085131331326035</c:v>
                </c:pt>
                <c:pt idx="6674">
                  <c:v>0.72366353764173363</c:v>
                </c:pt>
                <c:pt idx="6675">
                  <c:v>0.75985469334880285</c:v>
                </c:pt>
                <c:pt idx="6676">
                  <c:v>0.7402015054219081</c:v>
                </c:pt>
                <c:pt idx="6677">
                  <c:v>0.74861333618712966</c:v>
                </c:pt>
                <c:pt idx="6678">
                  <c:v>0.767277312356763</c:v>
                </c:pt>
                <c:pt idx="6679">
                  <c:v>0.78191650261267442</c:v>
                </c:pt>
                <c:pt idx="6680">
                  <c:v>0.77209193371578044</c:v>
                </c:pt>
                <c:pt idx="6681">
                  <c:v>0.75633274430559405</c:v>
                </c:pt>
                <c:pt idx="6682">
                  <c:v>0.7597950692259785</c:v>
                </c:pt>
                <c:pt idx="6683">
                  <c:v>0.76170180501675055</c:v>
                </c:pt>
                <c:pt idx="6684">
                  <c:v>0.77274932477972091</c:v>
                </c:pt>
                <c:pt idx="6685">
                  <c:v>0.76558269123665856</c:v>
                </c:pt>
                <c:pt idx="6686">
                  <c:v>0.75668192284078029</c:v>
                </c:pt>
                <c:pt idx="6687">
                  <c:v>0.76575736911893166</c:v>
                </c:pt>
                <c:pt idx="6688">
                  <c:v>0.75836145909810604</c:v>
                </c:pt>
                <c:pt idx="6689">
                  <c:v>0.7515617379791496</c:v>
                </c:pt>
                <c:pt idx="6690">
                  <c:v>0.74861376520087264</c:v>
                </c:pt>
                <c:pt idx="6691">
                  <c:v>0.79914036984249348</c:v>
                </c:pt>
                <c:pt idx="6692">
                  <c:v>1.7382330781634578</c:v>
                </c:pt>
                <c:pt idx="6693">
                  <c:v>0.97592669817824962</c:v>
                </c:pt>
                <c:pt idx="6694">
                  <c:v>0.86823078731788472</c:v>
                </c:pt>
                <c:pt idx="6695">
                  <c:v>0.82995262624912525</c:v>
                </c:pt>
                <c:pt idx="6696">
                  <c:v>0.8353347741984396</c:v>
                </c:pt>
                <c:pt idx="6697">
                  <c:v>0.79847281506324597</c:v>
                </c:pt>
                <c:pt idx="6698">
                  <c:v>0.78832200932455387</c:v>
                </c:pt>
                <c:pt idx="6699">
                  <c:v>0.7890388695348477</c:v>
                </c:pt>
                <c:pt idx="6700">
                  <c:v>0.80230258504533247</c:v>
                </c:pt>
                <c:pt idx="6701">
                  <c:v>0.79199225726267963</c:v>
                </c:pt>
                <c:pt idx="6702">
                  <c:v>0.78602348303196556</c:v>
                </c:pt>
                <c:pt idx="6703">
                  <c:v>0.78762128626558914</c:v>
                </c:pt>
                <c:pt idx="6704">
                  <c:v>0.78368030090459861</c:v>
                </c:pt>
                <c:pt idx="6705">
                  <c:v>0.7837301286784677</c:v>
                </c:pt>
                <c:pt idx="6706">
                  <c:v>0.77336809566403864</c:v>
                </c:pt>
                <c:pt idx="6707">
                  <c:v>0.75845015247126402</c:v>
                </c:pt>
                <c:pt idx="6708">
                  <c:v>0.74719931383458627</c:v>
                </c:pt>
                <c:pt idx="6709">
                  <c:v>0.75649115980677462</c:v>
                </c:pt>
                <c:pt idx="6710">
                  <c:v>0.77976935851801643</c:v>
                </c:pt>
                <c:pt idx="6711">
                  <c:v>0.73898641629317863</c:v>
                </c:pt>
                <c:pt idx="6712">
                  <c:v>0.72243393236642961</c:v>
                </c:pt>
                <c:pt idx="6713">
                  <c:v>0.71545630750199052</c:v>
                </c:pt>
                <c:pt idx="6714">
                  <c:v>0.70826630866292739</c:v>
                </c:pt>
                <c:pt idx="6715">
                  <c:v>0.69530913614681478</c:v>
                </c:pt>
                <c:pt idx="6716">
                  <c:v>0.68364102230880885</c:v>
                </c:pt>
                <c:pt idx="6717">
                  <c:v>0.67129011084570256</c:v>
                </c:pt>
                <c:pt idx="6718">
                  <c:v>0.65755498984447069</c:v>
                </c:pt>
                <c:pt idx="6719">
                  <c:v>0.64893660522194097</c:v>
                </c:pt>
                <c:pt idx="6720">
                  <c:v>0.64618746053497444</c:v>
                </c:pt>
                <c:pt idx="6721">
                  <c:v>0.64165227968858629</c:v>
                </c:pt>
                <c:pt idx="6722">
                  <c:v>0.70188426038369012</c:v>
                </c:pt>
                <c:pt idx="6723">
                  <c:v>0.69692429407131062</c:v>
                </c:pt>
                <c:pt idx="6724">
                  <c:v>0.64907163032812987</c:v>
                </c:pt>
                <c:pt idx="6725">
                  <c:v>0.60968804906831464</c:v>
                </c:pt>
                <c:pt idx="6726">
                  <c:v>0.60729879561633304</c:v>
                </c:pt>
                <c:pt idx="6727">
                  <c:v>0.64342217712832572</c:v>
                </c:pt>
                <c:pt idx="6728">
                  <c:v>0.64188470836868095</c:v>
                </c:pt>
                <c:pt idx="6729">
                  <c:v>0.64309905773442388</c:v>
                </c:pt>
                <c:pt idx="6730">
                  <c:v>0.64331721221419924</c:v>
                </c:pt>
                <c:pt idx="6731">
                  <c:v>0.640412967860575</c:v>
                </c:pt>
                <c:pt idx="6732">
                  <c:v>0.63544630713055794</c:v>
                </c:pt>
                <c:pt idx="6733">
                  <c:v>0.62749692040239469</c:v>
                </c:pt>
                <c:pt idx="6734">
                  <c:v>0.61701706934207989</c:v>
                </c:pt>
                <c:pt idx="6735">
                  <c:v>0.60897540830083796</c:v>
                </c:pt>
                <c:pt idx="6736">
                  <c:v>0.60026188310339412</c:v>
                </c:pt>
                <c:pt idx="6737">
                  <c:v>0.59173869245068478</c:v>
                </c:pt>
                <c:pt idx="6738">
                  <c:v>0.58462267335381068</c:v>
                </c:pt>
                <c:pt idx="6739">
                  <c:v>0.57844901213950406</c:v>
                </c:pt>
                <c:pt idx="6740">
                  <c:v>0.57675865716584174</c:v>
                </c:pt>
                <c:pt idx="6741">
                  <c:v>0.5697380166465057</c:v>
                </c:pt>
                <c:pt idx="6742">
                  <c:v>0.56335475791838863</c:v>
                </c:pt>
                <c:pt idx="6743">
                  <c:v>0.55738536306649333</c:v>
                </c:pt>
                <c:pt idx="6744">
                  <c:v>0.55157258600587089</c:v>
                </c:pt>
                <c:pt idx="6745">
                  <c:v>0.54582166705852786</c:v>
                </c:pt>
                <c:pt idx="6746">
                  <c:v>0.54091973922600811</c:v>
                </c:pt>
                <c:pt idx="6747">
                  <c:v>0.53784215362941545</c:v>
                </c:pt>
                <c:pt idx="6748">
                  <c:v>0.5338088382326448</c:v>
                </c:pt>
                <c:pt idx="6749">
                  <c:v>0.53056740359120458</c:v>
                </c:pt>
                <c:pt idx="6750">
                  <c:v>0.52799655034572879</c:v>
                </c:pt>
                <c:pt idx="6751">
                  <c:v>0.52473634794192026</c:v>
                </c:pt>
                <c:pt idx="6752">
                  <c:v>0.52169641473925232</c:v>
                </c:pt>
                <c:pt idx="6753">
                  <c:v>0.51607704862735249</c:v>
                </c:pt>
                <c:pt idx="6754">
                  <c:v>0.51457871244907505</c:v>
                </c:pt>
                <c:pt idx="6755">
                  <c:v>0.5134654314543039</c:v>
                </c:pt>
                <c:pt idx="6756">
                  <c:v>0.51625524044325299</c:v>
                </c:pt>
                <c:pt idx="6757">
                  <c:v>0.51583505902830962</c:v>
                </c:pt>
                <c:pt idx="6758">
                  <c:v>0.51470825117448671</c:v>
                </c:pt>
                <c:pt idx="6759">
                  <c:v>0.51300806967366097</c:v>
                </c:pt>
                <c:pt idx="6760">
                  <c:v>0.51206460426002542</c:v>
                </c:pt>
                <c:pt idx="6761">
                  <c:v>0.51019215437837073</c:v>
                </c:pt>
                <c:pt idx="6762">
                  <c:v>0.50877048428055871</c:v>
                </c:pt>
                <c:pt idx="6763">
                  <c:v>0.50725841936449834</c:v>
                </c:pt>
                <c:pt idx="6764">
                  <c:v>0.50544280416177734</c:v>
                </c:pt>
                <c:pt idx="6765">
                  <c:v>0.50407482325898056</c:v>
                </c:pt>
                <c:pt idx="6766">
                  <c:v>0.50309847227891469</c:v>
                </c:pt>
                <c:pt idx="6767">
                  <c:v>0.50150463417984092</c:v>
                </c:pt>
                <c:pt idx="6768">
                  <c:v>0.50040414965460256</c:v>
                </c:pt>
                <c:pt idx="6769">
                  <c:v>0.49889353720670182</c:v>
                </c:pt>
                <c:pt idx="6770">
                  <c:v>0.49760583605649966</c:v>
                </c:pt>
                <c:pt idx="6771">
                  <c:v>0.49598046446658173</c:v>
                </c:pt>
                <c:pt idx="6772">
                  <c:v>0.49455556812632828</c:v>
                </c:pt>
                <c:pt idx="6773">
                  <c:v>0.49311112840496807</c:v>
                </c:pt>
                <c:pt idx="6774">
                  <c:v>0.49159594652988636</c:v>
                </c:pt>
                <c:pt idx="6775">
                  <c:v>0.48949087292884097</c:v>
                </c:pt>
                <c:pt idx="6776">
                  <c:v>0.48777818838407705</c:v>
                </c:pt>
                <c:pt idx="6777">
                  <c:v>0.48616832058100362</c:v>
                </c:pt>
                <c:pt idx="6778">
                  <c:v>0.48437815995002087</c:v>
                </c:pt>
                <c:pt idx="6779">
                  <c:v>0.48179892039924926</c:v>
                </c:pt>
                <c:pt idx="6780">
                  <c:v>0.48037165411032212</c:v>
                </c:pt>
                <c:pt idx="6781">
                  <c:v>0.48017551475067782</c:v>
                </c:pt>
                <c:pt idx="6782">
                  <c:v>0.47773455636151413</c:v>
                </c:pt>
                <c:pt idx="6783">
                  <c:v>0.47559082033879302</c:v>
                </c:pt>
                <c:pt idx="6784">
                  <c:v>0.47356668893824755</c:v>
                </c:pt>
                <c:pt idx="6785">
                  <c:v>0.47165540497831593</c:v>
                </c:pt>
                <c:pt idx="6786">
                  <c:v>0.46943908902963882</c:v>
                </c:pt>
                <c:pt idx="6787">
                  <c:v>0.46756445491952758</c:v>
                </c:pt>
                <c:pt idx="6788">
                  <c:v>0.46545347871587206</c:v>
                </c:pt>
                <c:pt idx="6789">
                  <c:v>0.46353386167356198</c:v>
                </c:pt>
                <c:pt idx="6790">
                  <c:v>0.46132787162531946</c:v>
                </c:pt>
                <c:pt idx="6791">
                  <c:v>0.45945674514597223</c:v>
                </c:pt>
                <c:pt idx="6792">
                  <c:v>0.45696877074263187</c:v>
                </c:pt>
                <c:pt idx="6793">
                  <c:v>0.45501179060848446</c:v>
                </c:pt>
                <c:pt idx="6794">
                  <c:v>0.45273203231134479</c:v>
                </c:pt>
                <c:pt idx="6795">
                  <c:v>0.45036086756433413</c:v>
                </c:pt>
                <c:pt idx="6796">
                  <c:v>0.44794864910789922</c:v>
                </c:pt>
                <c:pt idx="6797">
                  <c:v>0.44608334821516293</c:v>
                </c:pt>
                <c:pt idx="6798">
                  <c:v>0.44374875867832869</c:v>
                </c:pt>
                <c:pt idx="6799">
                  <c:v>0.44147309012234331</c:v>
                </c:pt>
                <c:pt idx="6800">
                  <c:v>0.43876710468611479</c:v>
                </c:pt>
                <c:pt idx="6801">
                  <c:v>0.43632199423438212</c:v>
                </c:pt>
                <c:pt idx="6802">
                  <c:v>0.43397792383645739</c:v>
                </c:pt>
                <c:pt idx="6803">
                  <c:v>0.43199046838153998</c:v>
                </c:pt>
                <c:pt idx="6804">
                  <c:v>0.42940588497035403</c:v>
                </c:pt>
                <c:pt idx="6805">
                  <c:v>0.42683843799451876</c:v>
                </c:pt>
                <c:pt idx="6806">
                  <c:v>0.42440162845403684</c:v>
                </c:pt>
                <c:pt idx="6807">
                  <c:v>0.42228047156557297</c:v>
                </c:pt>
                <c:pt idx="6808">
                  <c:v>0.41971987429659041</c:v>
                </c:pt>
                <c:pt idx="6809">
                  <c:v>0.41705619139026862</c:v>
                </c:pt>
                <c:pt idx="6810">
                  <c:v>0.41467283987235987</c:v>
                </c:pt>
                <c:pt idx="6811">
                  <c:v>0.41168759477452088</c:v>
                </c:pt>
                <c:pt idx="6812">
                  <c:v>0.41003652734247975</c:v>
                </c:pt>
                <c:pt idx="6813">
                  <c:v>0.40744550726936046</c:v>
                </c:pt>
                <c:pt idx="6814">
                  <c:v>0.40524982684528044</c:v>
                </c:pt>
                <c:pt idx="6815">
                  <c:v>0.40305823366386012</c:v>
                </c:pt>
                <c:pt idx="6816">
                  <c:v>0.40008285742842092</c:v>
                </c:pt>
                <c:pt idx="6817">
                  <c:v>0.39748547229742109</c:v>
                </c:pt>
                <c:pt idx="6818">
                  <c:v>0.39526078792071395</c:v>
                </c:pt>
                <c:pt idx="6819">
                  <c:v>0.3921854061975304</c:v>
                </c:pt>
                <c:pt idx="6820">
                  <c:v>0.38961246283993312</c:v>
                </c:pt>
                <c:pt idx="6821">
                  <c:v>0.38692511127668905</c:v>
                </c:pt>
                <c:pt idx="6822">
                  <c:v>0.38498428205516705</c:v>
                </c:pt>
                <c:pt idx="6823">
                  <c:v>0.38221764207602227</c:v>
                </c:pt>
                <c:pt idx="6824">
                  <c:v>0.37990221863957574</c:v>
                </c:pt>
                <c:pt idx="6825">
                  <c:v>0.37731331781240179</c:v>
                </c:pt>
                <c:pt idx="6826">
                  <c:v>0.37444507192684723</c:v>
                </c:pt>
                <c:pt idx="6827">
                  <c:v>0.37238222964043738</c:v>
                </c:pt>
                <c:pt idx="6828">
                  <c:v>0.36951643159658298</c:v>
                </c:pt>
                <c:pt idx="6829">
                  <c:v>0.36671690443542598</c:v>
                </c:pt>
                <c:pt idx="6830">
                  <c:v>0.36443525738921928</c:v>
                </c:pt>
                <c:pt idx="6831">
                  <c:v>0.36172481593682376</c:v>
                </c:pt>
                <c:pt idx="6832">
                  <c:v>0.35961246198038704</c:v>
                </c:pt>
                <c:pt idx="6833">
                  <c:v>0.35668032017021034</c:v>
                </c:pt>
                <c:pt idx="6834">
                  <c:v>0.35375672266845132</c:v>
                </c:pt>
                <c:pt idx="6835">
                  <c:v>0.35131264626380254</c:v>
                </c:pt>
                <c:pt idx="6836">
                  <c:v>0.34865546746075182</c:v>
                </c:pt>
                <c:pt idx="6837">
                  <c:v>0.34612922843413774</c:v>
                </c:pt>
                <c:pt idx="6838">
                  <c:v>0.3428488080064464</c:v>
                </c:pt>
                <c:pt idx="6839">
                  <c:v>0.34100036603407285</c:v>
                </c:pt>
                <c:pt idx="6840">
                  <c:v>0.33842278052830393</c:v>
                </c:pt>
                <c:pt idx="6841">
                  <c:v>0.33572195745155536</c:v>
                </c:pt>
                <c:pt idx="6842">
                  <c:v>0.33292029824322039</c:v>
                </c:pt>
                <c:pt idx="6843">
                  <c:v>0.33015180813969702</c:v>
                </c:pt>
                <c:pt idx="6844">
                  <c:v>0.32810026999210207</c:v>
                </c:pt>
                <c:pt idx="6845">
                  <c:v>0.32561113421218307</c:v>
                </c:pt>
                <c:pt idx="6846">
                  <c:v>0.32263321328091632</c:v>
                </c:pt>
                <c:pt idx="6847">
                  <c:v>0.3208127970693872</c:v>
                </c:pt>
                <c:pt idx="6848">
                  <c:v>0.31771153840543315</c:v>
                </c:pt>
                <c:pt idx="6849">
                  <c:v>0.31545827559364742</c:v>
                </c:pt>
                <c:pt idx="6850">
                  <c:v>0.31273434674414985</c:v>
                </c:pt>
                <c:pt idx="6851">
                  <c:v>0.31054035150426618</c:v>
                </c:pt>
                <c:pt idx="6852">
                  <c:v>0.30781555314058018</c:v>
                </c:pt>
                <c:pt idx="6853">
                  <c:v>0.30590134485280235</c:v>
                </c:pt>
                <c:pt idx="6854">
                  <c:v>0.30288909732150016</c:v>
                </c:pt>
                <c:pt idx="6855">
                  <c:v>0.30042679324139593</c:v>
                </c:pt>
                <c:pt idx="6856">
                  <c:v>0.29872968629383545</c:v>
                </c:pt>
                <c:pt idx="6857">
                  <c:v>0.29533574080797081</c:v>
                </c:pt>
                <c:pt idx="6858">
                  <c:v>0.29388009176476709</c:v>
                </c:pt>
                <c:pt idx="6859">
                  <c:v>0.29237548628462989</c:v>
                </c:pt>
                <c:pt idx="6860">
                  <c:v>0.72622910020101861</c:v>
                </c:pt>
                <c:pt idx="6861">
                  <c:v>0.69034270773932238</c:v>
                </c:pt>
                <c:pt idx="6862">
                  <c:v>0.68437426761174669</c:v>
                </c:pt>
                <c:pt idx="6863">
                  <c:v>0.6739507564876237</c:v>
                </c:pt>
                <c:pt idx="6864">
                  <c:v>0.67107378187212907</c:v>
                </c:pt>
                <c:pt idx="6865">
                  <c:v>0.66631515899985982</c:v>
                </c:pt>
                <c:pt idx="6866">
                  <c:v>0.65918508781594432</c:v>
                </c:pt>
                <c:pt idx="6867">
                  <c:v>0.65196927930461834</c:v>
                </c:pt>
                <c:pt idx="6868">
                  <c:v>0.64647072594678201</c:v>
                </c:pt>
                <c:pt idx="6869">
                  <c:v>0.6394544894699361</c:v>
                </c:pt>
                <c:pt idx="6870">
                  <c:v>0.63134402123428546</c:v>
                </c:pt>
                <c:pt idx="6871">
                  <c:v>0.62536565174377257</c:v>
                </c:pt>
                <c:pt idx="6872">
                  <c:v>0.61962573289179346</c:v>
                </c:pt>
                <c:pt idx="6873">
                  <c:v>0.61255699301525257</c:v>
                </c:pt>
                <c:pt idx="6874">
                  <c:v>0.69823649743924932</c:v>
                </c:pt>
                <c:pt idx="6875">
                  <c:v>0.68927946732045065</c:v>
                </c:pt>
                <c:pt idx="6876">
                  <c:v>0.71480677901698031</c:v>
                </c:pt>
                <c:pt idx="6877">
                  <c:v>1.0719489876343238</c:v>
                </c:pt>
                <c:pt idx="6878">
                  <c:v>1.1223975256852525</c:v>
                </c:pt>
                <c:pt idx="6879">
                  <c:v>1.138704388468615</c:v>
                </c:pt>
                <c:pt idx="6880">
                  <c:v>1.1384481858031561</c:v>
                </c:pt>
                <c:pt idx="6881">
                  <c:v>1.1309762322965549</c:v>
                </c:pt>
                <c:pt idx="6882">
                  <c:v>1.1210518724246639</c:v>
                </c:pt>
                <c:pt idx="6883">
                  <c:v>1.6278420590591658</c:v>
                </c:pt>
                <c:pt idx="6884">
                  <c:v>1.7908185177684619</c:v>
                </c:pt>
                <c:pt idx="6885">
                  <c:v>1.8124752686252121</c:v>
                </c:pt>
                <c:pt idx="6886">
                  <c:v>1.2440765141831593</c:v>
                </c:pt>
                <c:pt idx="6887">
                  <c:v>1.1159180509604099</c:v>
                </c:pt>
                <c:pt idx="6888">
                  <c:v>1.0701596801006694</c:v>
                </c:pt>
                <c:pt idx="6889">
                  <c:v>1.0514182998755697</c:v>
                </c:pt>
                <c:pt idx="6890">
                  <c:v>1.049935928176928</c:v>
                </c:pt>
                <c:pt idx="6891">
                  <c:v>1.049839671689534</c:v>
                </c:pt>
                <c:pt idx="6892">
                  <c:v>1.0451265909547038</c:v>
                </c:pt>
                <c:pt idx="6893">
                  <c:v>1.043791580772969</c:v>
                </c:pt>
                <c:pt idx="6894">
                  <c:v>1.0594055241093689</c:v>
                </c:pt>
                <c:pt idx="6895">
                  <c:v>1.0530412259819444</c:v>
                </c:pt>
                <c:pt idx="6896">
                  <c:v>1.6413440452326922</c:v>
                </c:pt>
                <c:pt idx="6897">
                  <c:v>1.3439509353516481</c:v>
                </c:pt>
                <c:pt idx="6898">
                  <c:v>1.2129265064000578</c:v>
                </c:pt>
                <c:pt idx="6899">
                  <c:v>1.1501147667674343</c:v>
                </c:pt>
                <c:pt idx="6900">
                  <c:v>1.1171776895543135</c:v>
                </c:pt>
                <c:pt idx="6901">
                  <c:v>1.096557958334258</c:v>
                </c:pt>
                <c:pt idx="6902">
                  <c:v>1.0821911377362585</c:v>
                </c:pt>
                <c:pt idx="6903">
                  <c:v>1.0697953961244846</c:v>
                </c:pt>
                <c:pt idx="6904">
                  <c:v>1.0585932850362458</c:v>
                </c:pt>
                <c:pt idx="6905">
                  <c:v>1.0480534588996604</c:v>
                </c:pt>
                <c:pt idx="6906">
                  <c:v>1.0435137120806808</c:v>
                </c:pt>
                <c:pt idx="6907">
                  <c:v>1.033531552930131</c:v>
                </c:pt>
                <c:pt idx="6908">
                  <c:v>1.0241768922869374</c:v>
                </c:pt>
                <c:pt idx="6909">
                  <c:v>1.0155662933167138</c:v>
                </c:pt>
                <c:pt idx="6910">
                  <c:v>1.2794166924581496</c:v>
                </c:pt>
                <c:pt idx="6911">
                  <c:v>1.2787590032754299</c:v>
                </c:pt>
                <c:pt idx="6912">
                  <c:v>1.3091027073577346</c:v>
                </c:pt>
                <c:pt idx="6913">
                  <c:v>1.2321011956630177</c:v>
                </c:pt>
                <c:pt idx="6914">
                  <c:v>1.1950917816811146</c:v>
                </c:pt>
                <c:pt idx="6915">
                  <c:v>1.1715755128099659</c:v>
                </c:pt>
                <c:pt idx="6916">
                  <c:v>1.1544805140588184</c:v>
                </c:pt>
                <c:pt idx="6917">
                  <c:v>1.1406610746946479</c:v>
                </c:pt>
                <c:pt idx="6918">
                  <c:v>1.1911653413887653</c:v>
                </c:pt>
                <c:pt idx="6919">
                  <c:v>1.2229088905392038</c:v>
                </c:pt>
                <c:pt idx="6920">
                  <c:v>1.8447664833366832</c:v>
                </c:pt>
                <c:pt idx="6921">
                  <c:v>1.2541062088883519</c:v>
                </c:pt>
                <c:pt idx="6922">
                  <c:v>1.1686164939202921</c:v>
                </c:pt>
                <c:pt idx="6923">
                  <c:v>1.1318627129213954</c:v>
                </c:pt>
                <c:pt idx="6924">
                  <c:v>1.3442841740069988</c:v>
                </c:pt>
                <c:pt idx="6925">
                  <c:v>1.1942804619511227</c:v>
                </c:pt>
                <c:pt idx="6926">
                  <c:v>1.128560606991146</c:v>
                </c:pt>
                <c:pt idx="6927">
                  <c:v>1.0533348526532318</c:v>
                </c:pt>
                <c:pt idx="6928">
                  <c:v>1.180659459502936</c:v>
                </c:pt>
                <c:pt idx="6929">
                  <c:v>1.1061221642498686</c:v>
                </c:pt>
                <c:pt idx="6930">
                  <c:v>1.0898893282246058</c:v>
                </c:pt>
                <c:pt idx="6931">
                  <c:v>1.0655477702797993</c:v>
                </c:pt>
                <c:pt idx="6932">
                  <c:v>1.0539767481434887</c:v>
                </c:pt>
                <c:pt idx="6933">
                  <c:v>1.1067718114972571</c:v>
                </c:pt>
                <c:pt idx="6934">
                  <c:v>1.1706161600959528</c:v>
                </c:pt>
                <c:pt idx="6935">
                  <c:v>1.0216244105724375</c:v>
                </c:pt>
                <c:pt idx="6936">
                  <c:v>1.4761293842513998</c:v>
                </c:pt>
                <c:pt idx="6937">
                  <c:v>2.280979148968501</c:v>
                </c:pt>
                <c:pt idx="6938">
                  <c:v>1.4107070583296091</c:v>
                </c:pt>
                <c:pt idx="6939">
                  <c:v>1.2040113765874028</c:v>
                </c:pt>
                <c:pt idx="6940">
                  <c:v>1.366299723173162</c:v>
                </c:pt>
                <c:pt idx="6941">
                  <c:v>1.3415119530830699</c:v>
                </c:pt>
                <c:pt idx="6942">
                  <c:v>1.3010632977321483</c:v>
                </c:pt>
                <c:pt idx="6943">
                  <c:v>1.283700444207637</c:v>
                </c:pt>
                <c:pt idx="6944">
                  <c:v>1.2583454913228453</c:v>
                </c:pt>
                <c:pt idx="6945">
                  <c:v>1.2445368305824178</c:v>
                </c:pt>
                <c:pt idx="6946">
                  <c:v>1.206027062954995</c:v>
                </c:pt>
                <c:pt idx="6947">
                  <c:v>1.1203507320559241</c:v>
                </c:pt>
                <c:pt idx="6948">
                  <c:v>1.0703771918709013</c:v>
                </c:pt>
                <c:pt idx="6949">
                  <c:v>1.0530809367682525</c:v>
                </c:pt>
                <c:pt idx="6950">
                  <c:v>1.0976986924769232</c:v>
                </c:pt>
                <c:pt idx="6951">
                  <c:v>1.0947442617612178</c:v>
                </c:pt>
                <c:pt idx="6952">
                  <c:v>1.0857441339772369</c:v>
                </c:pt>
                <c:pt idx="6953">
                  <c:v>1.0773046849822938</c:v>
                </c:pt>
                <c:pt idx="6954">
                  <c:v>1.0861304516513561</c:v>
                </c:pt>
                <c:pt idx="6955">
                  <c:v>1.1472358461282401</c:v>
                </c:pt>
                <c:pt idx="6956">
                  <c:v>1.0547108270365333</c:v>
                </c:pt>
                <c:pt idx="6957">
                  <c:v>1.0304339559538407</c:v>
                </c:pt>
                <c:pt idx="6958">
                  <c:v>1.0233493825660558</c:v>
                </c:pt>
                <c:pt idx="6959">
                  <c:v>1.0218176333535081</c:v>
                </c:pt>
                <c:pt idx="6960">
                  <c:v>1.0366954576204486</c:v>
                </c:pt>
                <c:pt idx="6961">
                  <c:v>1.1587798385719383</c:v>
                </c:pt>
                <c:pt idx="6962">
                  <c:v>1.0068666394938028</c:v>
                </c:pt>
                <c:pt idx="6963">
                  <c:v>0.94851151558429792</c:v>
                </c:pt>
                <c:pt idx="6964">
                  <c:v>0.93494514219223368</c:v>
                </c:pt>
                <c:pt idx="6965">
                  <c:v>0.92428804580306556</c:v>
                </c:pt>
                <c:pt idx="6966">
                  <c:v>0.92167629635470372</c:v>
                </c:pt>
                <c:pt idx="6967">
                  <c:v>0.91968462144276619</c:v>
                </c:pt>
                <c:pt idx="6968">
                  <c:v>0.91464394241491465</c:v>
                </c:pt>
                <c:pt idx="6969">
                  <c:v>0.91362745625611863</c:v>
                </c:pt>
                <c:pt idx="6970">
                  <c:v>0.92570820421617195</c:v>
                </c:pt>
                <c:pt idx="6971">
                  <c:v>0.93671651654668564</c:v>
                </c:pt>
                <c:pt idx="6972">
                  <c:v>0.8640399633228617</c:v>
                </c:pt>
                <c:pt idx="6973">
                  <c:v>0.84476984293092061</c:v>
                </c:pt>
                <c:pt idx="6974">
                  <c:v>0.83169852193161298</c:v>
                </c:pt>
                <c:pt idx="6975">
                  <c:v>5.0246726278753062</c:v>
                </c:pt>
                <c:pt idx="6976">
                  <c:v>1.427270763580391</c:v>
                </c:pt>
                <c:pt idx="6977">
                  <c:v>1.0940801230342478</c:v>
                </c:pt>
                <c:pt idx="6978">
                  <c:v>1.026980322702328</c:v>
                </c:pt>
                <c:pt idx="6979">
                  <c:v>1.0118909903926181</c:v>
                </c:pt>
                <c:pt idx="6980">
                  <c:v>1.0035524996408023</c:v>
                </c:pt>
                <c:pt idx="6981">
                  <c:v>0.98690319520103009</c:v>
                </c:pt>
                <c:pt idx="6982">
                  <c:v>0.98145474053327952</c:v>
                </c:pt>
                <c:pt idx="6983">
                  <c:v>0.97845811687531814</c:v>
                </c:pt>
                <c:pt idx="6984">
                  <c:v>0.98030568801053786</c:v>
                </c:pt>
                <c:pt idx="6985">
                  <c:v>0.97456020276633248</c:v>
                </c:pt>
                <c:pt idx="6986">
                  <c:v>1.007184563619659</c:v>
                </c:pt>
                <c:pt idx="6987">
                  <c:v>1.087636167001897</c:v>
                </c:pt>
                <c:pt idx="6988">
                  <c:v>1.0335250956458588</c:v>
                </c:pt>
                <c:pt idx="6989">
                  <c:v>1.0205257440215281</c:v>
                </c:pt>
                <c:pt idx="6990">
                  <c:v>1.0207281195590094</c:v>
                </c:pt>
                <c:pt idx="6991">
                  <c:v>1.0288649771718459</c:v>
                </c:pt>
                <c:pt idx="6992">
                  <c:v>1.0754182445589977</c:v>
                </c:pt>
                <c:pt idx="6993">
                  <c:v>1.0342440036299319</c:v>
                </c:pt>
                <c:pt idx="6994">
                  <c:v>0.99300951248884073</c:v>
                </c:pt>
                <c:pt idx="6995">
                  <c:v>0.97239025417278446</c:v>
                </c:pt>
                <c:pt idx="6996">
                  <c:v>0.95487541809267673</c:v>
                </c:pt>
                <c:pt idx="6997">
                  <c:v>0.94504706477221956</c:v>
                </c:pt>
                <c:pt idx="6998">
                  <c:v>0.97992733473856664</c:v>
                </c:pt>
                <c:pt idx="6999">
                  <c:v>0.91263816017244859</c:v>
                </c:pt>
                <c:pt idx="7000">
                  <c:v>0.91498562673550765</c:v>
                </c:pt>
                <c:pt idx="7001">
                  <c:v>1.032751930504844</c:v>
                </c:pt>
                <c:pt idx="7002">
                  <c:v>0.88938480212933868</c:v>
                </c:pt>
                <c:pt idx="7003">
                  <c:v>0.87853141810946134</c:v>
                </c:pt>
                <c:pt idx="7004">
                  <c:v>0.86449050520181969</c:v>
                </c:pt>
                <c:pt idx="7005">
                  <c:v>0.85165976475503891</c:v>
                </c:pt>
                <c:pt idx="7006">
                  <c:v>0.84163910014106724</c:v>
                </c:pt>
                <c:pt idx="7007">
                  <c:v>0.83159668549514232</c:v>
                </c:pt>
                <c:pt idx="7008">
                  <c:v>0.81193164853368216</c:v>
                </c:pt>
                <c:pt idx="7009">
                  <c:v>0.77972173135960521</c:v>
                </c:pt>
                <c:pt idx="7010">
                  <c:v>0.75385770031408805</c:v>
                </c:pt>
                <c:pt idx="7011">
                  <c:v>1.0494293713753822</c:v>
                </c:pt>
                <c:pt idx="7012">
                  <c:v>0.89048240662354694</c:v>
                </c:pt>
                <c:pt idx="7013">
                  <c:v>0.88643352761061456</c:v>
                </c:pt>
                <c:pt idx="7014">
                  <c:v>0.87574809485005456</c:v>
                </c:pt>
                <c:pt idx="7015">
                  <c:v>0.85091109312892266</c:v>
                </c:pt>
                <c:pt idx="7016">
                  <c:v>0.82920740767848722</c:v>
                </c:pt>
                <c:pt idx="7017">
                  <c:v>0.79995526786481963</c:v>
                </c:pt>
                <c:pt idx="7018">
                  <c:v>0.7767149385932608</c:v>
                </c:pt>
                <c:pt idx="7019">
                  <c:v>0.75126025314400979</c:v>
                </c:pt>
                <c:pt idx="7020">
                  <c:v>0.74600879562296418</c:v>
                </c:pt>
                <c:pt idx="7021">
                  <c:v>0.7421248484573697</c:v>
                </c:pt>
                <c:pt idx="7022">
                  <c:v>0.74575227404175681</c:v>
                </c:pt>
                <c:pt idx="7023">
                  <c:v>0.74730755648524561</c:v>
                </c:pt>
                <c:pt idx="7024">
                  <c:v>0.73085096102674252</c:v>
                </c:pt>
                <c:pt idx="7025">
                  <c:v>0.71286397182838868</c:v>
                </c:pt>
                <c:pt idx="7026">
                  <c:v>0.69897550957047794</c:v>
                </c:pt>
                <c:pt idx="7027">
                  <c:v>0.69366217248231721</c:v>
                </c:pt>
                <c:pt idx="7028">
                  <c:v>0.68557151995723575</c:v>
                </c:pt>
                <c:pt idx="7029">
                  <c:v>0.69215349485202049</c:v>
                </c:pt>
                <c:pt idx="7030">
                  <c:v>0.69788535763285264</c:v>
                </c:pt>
                <c:pt idx="7031">
                  <c:v>0.68202130086597834</c:v>
                </c:pt>
                <c:pt idx="7032">
                  <c:v>0.67819148527485751</c:v>
                </c:pt>
                <c:pt idx="7033">
                  <c:v>0.70886294712446496</c:v>
                </c:pt>
                <c:pt idx="7034">
                  <c:v>0.6797600076491207</c:v>
                </c:pt>
                <c:pt idx="7035">
                  <c:v>0.67070969940259606</c:v>
                </c:pt>
                <c:pt idx="7036">
                  <c:v>0.67010509109362615</c:v>
                </c:pt>
                <c:pt idx="7037">
                  <c:v>0.67930624651842408</c:v>
                </c:pt>
                <c:pt idx="7038">
                  <c:v>0.68429187213227405</c:v>
                </c:pt>
                <c:pt idx="7039">
                  <c:v>0.69007943724130738</c:v>
                </c:pt>
                <c:pt idx="7040">
                  <c:v>0.70724614402788966</c:v>
                </c:pt>
                <c:pt idx="7041">
                  <c:v>0.74360858185948164</c:v>
                </c:pt>
                <c:pt idx="7042">
                  <c:v>0.73331789187555552</c:v>
                </c:pt>
                <c:pt idx="7043">
                  <c:v>0.70014261755809637</c:v>
                </c:pt>
                <c:pt idx="7044">
                  <c:v>0.68892423501373035</c:v>
                </c:pt>
                <c:pt idx="7045">
                  <c:v>0.79553643851302869</c:v>
                </c:pt>
                <c:pt idx="7046">
                  <c:v>0.71409423569851682</c:v>
                </c:pt>
                <c:pt idx="7047">
                  <c:v>0.68338216295604537</c:v>
                </c:pt>
                <c:pt idx="7048">
                  <c:v>0.67495996963090665</c:v>
                </c:pt>
                <c:pt idx="7049">
                  <c:v>0.67557131613831856</c:v>
                </c:pt>
                <c:pt idx="7050">
                  <c:v>0.67191746820108966</c:v>
                </c:pt>
                <c:pt idx="7051">
                  <c:v>0.66910375867510208</c:v>
                </c:pt>
                <c:pt idx="7052">
                  <c:v>0.66960997692652613</c:v>
                </c:pt>
                <c:pt idx="7053">
                  <c:v>0.66940365322564099</c:v>
                </c:pt>
                <c:pt idx="7054">
                  <c:v>0.71159912755943489</c:v>
                </c:pt>
                <c:pt idx="7055">
                  <c:v>0.74399229950848034</c:v>
                </c:pt>
                <c:pt idx="7056">
                  <c:v>0.75566227989308132</c:v>
                </c:pt>
                <c:pt idx="7057">
                  <c:v>0.7524144349124996</c:v>
                </c:pt>
                <c:pt idx="7058">
                  <c:v>0.79476182420542363</c:v>
                </c:pt>
                <c:pt idx="7059">
                  <c:v>0.77294544922901742</c:v>
                </c:pt>
                <c:pt idx="7060">
                  <c:v>0.77780863118105903</c:v>
                </c:pt>
                <c:pt idx="7061">
                  <c:v>0.78765694131769159</c:v>
                </c:pt>
                <c:pt idx="7062">
                  <c:v>0.75213202029437365</c:v>
                </c:pt>
                <c:pt idx="7063">
                  <c:v>0.73331486076975749</c:v>
                </c:pt>
                <c:pt idx="7064">
                  <c:v>0.72758192222103069</c:v>
                </c:pt>
                <c:pt idx="7065">
                  <c:v>0.72139399818732319</c:v>
                </c:pt>
                <c:pt idx="7066">
                  <c:v>0.71848687144087664</c:v>
                </c:pt>
                <c:pt idx="7067">
                  <c:v>0.70930591786894071</c:v>
                </c:pt>
                <c:pt idx="7068">
                  <c:v>0.7634923106219127</c:v>
                </c:pt>
                <c:pt idx="7069">
                  <c:v>0.7347766016448809</c:v>
                </c:pt>
                <c:pt idx="7070">
                  <c:v>0.70841427104641996</c:v>
                </c:pt>
                <c:pt idx="7071">
                  <c:v>0.68837796990025368</c:v>
                </c:pt>
                <c:pt idx="7072">
                  <c:v>0.67124849289887734</c:v>
                </c:pt>
                <c:pt idx="7073">
                  <c:v>0.65366247849985148</c:v>
                </c:pt>
                <c:pt idx="7074">
                  <c:v>0.64060351671028315</c:v>
                </c:pt>
                <c:pt idx="7075">
                  <c:v>0.62611441138991464</c:v>
                </c:pt>
                <c:pt idx="7076">
                  <c:v>0.61192556123886532</c:v>
                </c:pt>
                <c:pt idx="7077">
                  <c:v>0.59621724213250848</c:v>
                </c:pt>
                <c:pt idx="7078">
                  <c:v>0.58195233119274326</c:v>
                </c:pt>
                <c:pt idx="7079">
                  <c:v>0.56930069115719983</c:v>
                </c:pt>
                <c:pt idx="7080">
                  <c:v>0.55716221368705754</c:v>
                </c:pt>
                <c:pt idx="7081">
                  <c:v>0.54482983419664832</c:v>
                </c:pt>
                <c:pt idx="7082">
                  <c:v>0.53701973386501178</c:v>
                </c:pt>
                <c:pt idx="7083">
                  <c:v>0.52699158154280312</c:v>
                </c:pt>
                <c:pt idx="7084">
                  <c:v>0.51916613501827158</c:v>
                </c:pt>
                <c:pt idx="7085">
                  <c:v>0.51008927459996611</c:v>
                </c:pt>
                <c:pt idx="7086">
                  <c:v>0.50086916237058565</c:v>
                </c:pt>
                <c:pt idx="7087">
                  <c:v>0.49269617709072422</c:v>
                </c:pt>
                <c:pt idx="7088">
                  <c:v>0.48474885737219292</c:v>
                </c:pt>
                <c:pt idx="7089">
                  <c:v>0.4772043626439133</c:v>
                </c:pt>
                <c:pt idx="7090">
                  <c:v>0.47091134094426784</c:v>
                </c:pt>
                <c:pt idx="7091">
                  <c:v>0.51236322846926763</c:v>
                </c:pt>
                <c:pt idx="7092">
                  <c:v>0.52027915368246569</c:v>
                </c:pt>
                <c:pt idx="7093">
                  <c:v>0.52165186850778866</c:v>
                </c:pt>
                <c:pt idx="7094">
                  <c:v>0.51464041812776473</c:v>
                </c:pt>
                <c:pt idx="7095">
                  <c:v>0.50490474185131229</c:v>
                </c:pt>
                <c:pt idx="7096">
                  <c:v>0.49651391830651831</c:v>
                </c:pt>
                <c:pt idx="7097">
                  <c:v>0.48824680398490788</c:v>
                </c:pt>
                <c:pt idx="7098">
                  <c:v>0.49462779159966419</c:v>
                </c:pt>
                <c:pt idx="7099">
                  <c:v>0.45449987243361678</c:v>
                </c:pt>
                <c:pt idx="7100">
                  <c:v>0.43390812150755914</c:v>
                </c:pt>
                <c:pt idx="7101">
                  <c:v>0.42772242844796582</c:v>
                </c:pt>
                <c:pt idx="7102">
                  <c:v>0.42388952455991002</c:v>
                </c:pt>
                <c:pt idx="7103">
                  <c:v>0.42114952155584268</c:v>
                </c:pt>
                <c:pt idx="7104">
                  <c:v>0.41784200481411382</c:v>
                </c:pt>
                <c:pt idx="7105">
                  <c:v>0.41776740243125576</c:v>
                </c:pt>
                <c:pt idx="7106">
                  <c:v>0.41893446034199039</c:v>
                </c:pt>
                <c:pt idx="7107">
                  <c:v>0.41669036366462492</c:v>
                </c:pt>
                <c:pt idx="7108">
                  <c:v>0.4149293574945313</c:v>
                </c:pt>
                <c:pt idx="7109">
                  <c:v>0.41326847409735934</c:v>
                </c:pt>
                <c:pt idx="7110">
                  <c:v>0.4116681370355123</c:v>
                </c:pt>
                <c:pt idx="7111">
                  <c:v>0.41140194703355082</c:v>
                </c:pt>
                <c:pt idx="7112">
                  <c:v>0.40972158530369585</c:v>
                </c:pt>
                <c:pt idx="7113">
                  <c:v>0.40849111870553029</c:v>
                </c:pt>
                <c:pt idx="7114">
                  <c:v>0.40700974822348701</c:v>
                </c:pt>
                <c:pt idx="7115">
                  <c:v>0.40569976523500123</c:v>
                </c:pt>
                <c:pt idx="7116">
                  <c:v>0.4042412836682524</c:v>
                </c:pt>
                <c:pt idx="7117">
                  <c:v>0.40288265559023312</c:v>
                </c:pt>
                <c:pt idx="7118">
                  <c:v>0.4017147067571693</c:v>
                </c:pt>
                <c:pt idx="7119">
                  <c:v>0.40024197855969357</c:v>
                </c:pt>
                <c:pt idx="7120">
                  <c:v>0.39904120522623382</c:v>
                </c:pt>
                <c:pt idx="7121">
                  <c:v>0.39792876839266866</c:v>
                </c:pt>
                <c:pt idx="7122">
                  <c:v>0.39766667026050939</c:v>
                </c:pt>
                <c:pt idx="7123">
                  <c:v>0.39676927824630137</c:v>
                </c:pt>
                <c:pt idx="7124">
                  <c:v>0.43091097883496809</c:v>
                </c:pt>
                <c:pt idx="7125">
                  <c:v>0.42948504343911342</c:v>
                </c:pt>
                <c:pt idx="7126">
                  <c:v>0.42359928230606231</c:v>
                </c:pt>
                <c:pt idx="7127">
                  <c:v>0.42235537775434662</c:v>
                </c:pt>
                <c:pt idx="7128">
                  <c:v>0.42042167271705666</c:v>
                </c:pt>
                <c:pt idx="7129">
                  <c:v>0.41902963230061163</c:v>
                </c:pt>
                <c:pt idx="7130">
                  <c:v>0.41762836256572838</c:v>
                </c:pt>
                <c:pt idx="7131">
                  <c:v>0.41673458043362521</c:v>
                </c:pt>
                <c:pt idx="7132">
                  <c:v>0.41528357241210312</c:v>
                </c:pt>
                <c:pt idx="7133">
                  <c:v>0.4136930767711785</c:v>
                </c:pt>
                <c:pt idx="7134">
                  <c:v>0.41209055163825831</c:v>
                </c:pt>
                <c:pt idx="7135">
                  <c:v>0.41090814995616937</c:v>
                </c:pt>
                <c:pt idx="7136">
                  <c:v>0.40912697445171031</c:v>
                </c:pt>
                <c:pt idx="7137">
                  <c:v>0.40786037142327503</c:v>
                </c:pt>
                <c:pt idx="7138">
                  <c:v>0.40621104609555603</c:v>
                </c:pt>
                <c:pt idx="7139">
                  <c:v>0.40450527676601233</c:v>
                </c:pt>
                <c:pt idx="7140">
                  <c:v>0.4029358371422363</c:v>
                </c:pt>
                <c:pt idx="7141">
                  <c:v>0.40151585194665457</c:v>
                </c:pt>
                <c:pt idx="7142">
                  <c:v>0.39983255006824403</c:v>
                </c:pt>
                <c:pt idx="7143">
                  <c:v>0.39816933693638434</c:v>
                </c:pt>
                <c:pt idx="7144">
                  <c:v>0.39643320518603081</c:v>
                </c:pt>
                <c:pt idx="7145">
                  <c:v>0.39512297172031358</c:v>
                </c:pt>
                <c:pt idx="7146">
                  <c:v>0.39271587800227176</c:v>
                </c:pt>
                <c:pt idx="7147">
                  <c:v>0.39140360528723572</c:v>
                </c:pt>
                <c:pt idx="7148">
                  <c:v>0.38964459381537575</c:v>
                </c:pt>
                <c:pt idx="7149">
                  <c:v>0.38827136241708582</c:v>
                </c:pt>
                <c:pt idx="7150">
                  <c:v>0.38635323782575376</c:v>
                </c:pt>
                <c:pt idx="7151">
                  <c:v>0.51974578762173462</c:v>
                </c:pt>
                <c:pt idx="7152">
                  <c:v>0.5463776904059926</c:v>
                </c:pt>
                <c:pt idx="7153">
                  <c:v>0.53763116855207171</c:v>
                </c:pt>
                <c:pt idx="7154">
                  <c:v>0.53283134416432953</c:v>
                </c:pt>
                <c:pt idx="7155">
                  <c:v>0.53048109245111763</c:v>
                </c:pt>
                <c:pt idx="7156">
                  <c:v>0.52744061024585764</c:v>
                </c:pt>
                <c:pt idx="7157">
                  <c:v>0.52522684584158252</c:v>
                </c:pt>
                <c:pt idx="7158">
                  <c:v>0.52216271824035665</c:v>
                </c:pt>
                <c:pt idx="7159">
                  <c:v>0.51956220609033676</c:v>
                </c:pt>
                <c:pt idx="7160">
                  <c:v>0.51724223975265915</c:v>
                </c:pt>
                <c:pt idx="7161">
                  <c:v>0.51362465402533863</c:v>
                </c:pt>
                <c:pt idx="7162">
                  <c:v>0.51129273854162538</c:v>
                </c:pt>
                <c:pt idx="7163">
                  <c:v>0.50832163932563468</c:v>
                </c:pt>
                <c:pt idx="7164">
                  <c:v>0.50581219326319582</c:v>
                </c:pt>
                <c:pt idx="7165">
                  <c:v>0.50395133492903676</c:v>
                </c:pt>
                <c:pt idx="7166">
                  <c:v>0.50037034458080143</c:v>
                </c:pt>
                <c:pt idx="7167">
                  <c:v>0.49909718937385361</c:v>
                </c:pt>
                <c:pt idx="7168">
                  <c:v>0.49804107056417984</c:v>
                </c:pt>
                <c:pt idx="7169">
                  <c:v>0.49561347289747176</c:v>
                </c:pt>
                <c:pt idx="7170">
                  <c:v>0.49251005055005942</c:v>
                </c:pt>
                <c:pt idx="7171">
                  <c:v>0.48987236442716836</c:v>
                </c:pt>
                <c:pt idx="7172">
                  <c:v>0.486774259840281</c:v>
                </c:pt>
                <c:pt idx="7173">
                  <c:v>0.48427075696492206</c:v>
                </c:pt>
                <c:pt idx="7174">
                  <c:v>0.48140948344752882</c:v>
                </c:pt>
                <c:pt idx="7175">
                  <c:v>0.47915152985637399</c:v>
                </c:pt>
                <c:pt idx="7176">
                  <c:v>0.47571360440946231</c:v>
                </c:pt>
                <c:pt idx="7177">
                  <c:v>0.47306764855875827</c:v>
                </c:pt>
                <c:pt idx="7178">
                  <c:v>0.47044807494342794</c:v>
                </c:pt>
                <c:pt idx="7179">
                  <c:v>0.46763643403120625</c:v>
                </c:pt>
                <c:pt idx="7180">
                  <c:v>0.46464383393506331</c:v>
                </c:pt>
                <c:pt idx="7181">
                  <c:v>0.46165074279377949</c:v>
                </c:pt>
                <c:pt idx="7182">
                  <c:v>0.4585521041186828</c:v>
                </c:pt>
                <c:pt idx="7183">
                  <c:v>0.45615880153228455</c:v>
                </c:pt>
                <c:pt idx="7184">
                  <c:v>0.45272482956740395</c:v>
                </c:pt>
                <c:pt idx="7185">
                  <c:v>0.4497348949573256</c:v>
                </c:pt>
                <c:pt idx="7186">
                  <c:v>0.4467551347519062</c:v>
                </c:pt>
                <c:pt idx="7187">
                  <c:v>0.44361813805649425</c:v>
                </c:pt>
                <c:pt idx="7188">
                  <c:v>0.59408023318317316</c:v>
                </c:pt>
                <c:pt idx="7189">
                  <c:v>0.42843776705618297</c:v>
                </c:pt>
                <c:pt idx="7190">
                  <c:v>0.3787033929816489</c:v>
                </c:pt>
                <c:pt idx="7191">
                  <c:v>0.36597849561192691</c:v>
                </c:pt>
                <c:pt idx="7192">
                  <c:v>0.36030505209323649</c:v>
                </c:pt>
                <c:pt idx="7193">
                  <c:v>0.35780174321985786</c:v>
                </c:pt>
                <c:pt idx="7194">
                  <c:v>0.35544779494184325</c:v>
                </c:pt>
                <c:pt idx="7195">
                  <c:v>0.35368943124124463</c:v>
                </c:pt>
                <c:pt idx="7196">
                  <c:v>0.35206702504013443</c:v>
                </c:pt>
                <c:pt idx="7197">
                  <c:v>0.35008839340233538</c:v>
                </c:pt>
                <c:pt idx="7198">
                  <c:v>0.34870979824419518</c:v>
                </c:pt>
                <c:pt idx="7199">
                  <c:v>0.34695506719759506</c:v>
                </c:pt>
                <c:pt idx="7200">
                  <c:v>0.34537836310372877</c:v>
                </c:pt>
                <c:pt idx="7201">
                  <c:v>0.34343071245791118</c:v>
                </c:pt>
                <c:pt idx="7202">
                  <c:v>0.34192444656638477</c:v>
                </c:pt>
                <c:pt idx="7203">
                  <c:v>0.34086621834946296</c:v>
                </c:pt>
                <c:pt idx="7204">
                  <c:v>0.48108887294653274</c:v>
                </c:pt>
                <c:pt idx="7205">
                  <c:v>0.42251912631551558</c:v>
                </c:pt>
                <c:pt idx="7206">
                  <c:v>0.40190305235920137</c:v>
                </c:pt>
                <c:pt idx="7207">
                  <c:v>0.39236168519750408</c:v>
                </c:pt>
                <c:pt idx="7208">
                  <c:v>0.38781958333205302</c:v>
                </c:pt>
                <c:pt idx="7209">
                  <c:v>0.38508984998690038</c:v>
                </c:pt>
                <c:pt idx="7210">
                  <c:v>0.38359439553473101</c:v>
                </c:pt>
                <c:pt idx="7211">
                  <c:v>0.38122276790938708</c:v>
                </c:pt>
                <c:pt idx="7212">
                  <c:v>0.37973270658807134</c:v>
                </c:pt>
                <c:pt idx="7213">
                  <c:v>0.37791292067801624</c:v>
                </c:pt>
                <c:pt idx="7214">
                  <c:v>0.37686823845157402</c:v>
                </c:pt>
                <c:pt idx="7215">
                  <c:v>0.73988141951531283</c:v>
                </c:pt>
                <c:pt idx="7216">
                  <c:v>0.53475029844242961</c:v>
                </c:pt>
                <c:pt idx="7217">
                  <c:v>0.49183963239390488</c:v>
                </c:pt>
                <c:pt idx="7218">
                  <c:v>0.47569108162534235</c:v>
                </c:pt>
                <c:pt idx="7219">
                  <c:v>0.46821367315583012</c:v>
                </c:pt>
                <c:pt idx="7220">
                  <c:v>0.4648885677895388</c:v>
                </c:pt>
                <c:pt idx="7221">
                  <c:v>0.46555452293117233</c:v>
                </c:pt>
                <c:pt idx="7222">
                  <c:v>0.4690536421734578</c:v>
                </c:pt>
                <c:pt idx="7223">
                  <c:v>0.46866121656830673</c:v>
                </c:pt>
                <c:pt idx="7224">
                  <c:v>0.46760290398052534</c:v>
                </c:pt>
                <c:pt idx="7225">
                  <c:v>0.4662530019456898</c:v>
                </c:pt>
                <c:pt idx="7226">
                  <c:v>0.52736924003685559</c:v>
                </c:pt>
                <c:pt idx="7227">
                  <c:v>0.49633109228473532</c:v>
                </c:pt>
                <c:pt idx="7228">
                  <c:v>0.48450776607816481</c:v>
                </c:pt>
                <c:pt idx="7229">
                  <c:v>0.47856330371361588</c:v>
                </c:pt>
                <c:pt idx="7230">
                  <c:v>0.47514129055583765</c:v>
                </c:pt>
                <c:pt idx="7231">
                  <c:v>0.47287478106642472</c:v>
                </c:pt>
                <c:pt idx="7232">
                  <c:v>1.1318467681066782</c:v>
                </c:pt>
                <c:pt idx="7233">
                  <c:v>0.95605817287171035</c:v>
                </c:pt>
                <c:pt idx="7234">
                  <c:v>0.81384120414354177</c:v>
                </c:pt>
                <c:pt idx="7235">
                  <c:v>0.76674269060548494</c:v>
                </c:pt>
                <c:pt idx="7236">
                  <c:v>0.73650621429699192</c:v>
                </c:pt>
                <c:pt idx="7237">
                  <c:v>0.7197084689922415</c:v>
                </c:pt>
                <c:pt idx="7238">
                  <c:v>0.73679747508344495</c:v>
                </c:pt>
                <c:pt idx="7239">
                  <c:v>1.3704490376582321</c:v>
                </c:pt>
                <c:pt idx="7240">
                  <c:v>1.0860103882921959</c:v>
                </c:pt>
                <c:pt idx="7241">
                  <c:v>1.0049569346582012</c:v>
                </c:pt>
                <c:pt idx="7242">
                  <c:v>1.071323209924405</c:v>
                </c:pt>
                <c:pt idx="7243">
                  <c:v>0.97384915289473384</c:v>
                </c:pt>
                <c:pt idx="7244">
                  <c:v>0.88282572450646613</c:v>
                </c:pt>
                <c:pt idx="7245">
                  <c:v>0.85488029398877474</c:v>
                </c:pt>
                <c:pt idx="7246">
                  <c:v>0.82973099719728061</c:v>
                </c:pt>
                <c:pt idx="7247">
                  <c:v>0.80202148069923263</c:v>
                </c:pt>
                <c:pt idx="7248">
                  <c:v>0.83194120259827553</c:v>
                </c:pt>
                <c:pt idx="7249">
                  <c:v>0.81166770366255325</c:v>
                </c:pt>
                <c:pt idx="7250">
                  <c:v>0.78258635727162951</c:v>
                </c:pt>
                <c:pt idx="7251">
                  <c:v>0.7534953396505909</c:v>
                </c:pt>
                <c:pt idx="7252">
                  <c:v>1.0683042049449332</c:v>
                </c:pt>
                <c:pt idx="7253">
                  <c:v>1.1054180684131665</c:v>
                </c:pt>
                <c:pt idx="7254">
                  <c:v>0.95927981626827563</c:v>
                </c:pt>
                <c:pt idx="7255">
                  <c:v>0.87258144169782115</c:v>
                </c:pt>
                <c:pt idx="7256">
                  <c:v>0.85315978598502851</c:v>
                </c:pt>
                <c:pt idx="7257">
                  <c:v>0.82622974120786286</c:v>
                </c:pt>
                <c:pt idx="7258">
                  <c:v>0.78881858181874276</c:v>
                </c:pt>
                <c:pt idx="7259">
                  <c:v>0.74858036382876036</c:v>
                </c:pt>
                <c:pt idx="7260">
                  <c:v>0.71312836161834769</c:v>
                </c:pt>
                <c:pt idx="7261">
                  <c:v>0.91367325127431465</c:v>
                </c:pt>
                <c:pt idx="7262">
                  <c:v>0.80521525422917306</c:v>
                </c:pt>
                <c:pt idx="7263">
                  <c:v>0.77441169582664149</c:v>
                </c:pt>
                <c:pt idx="7264">
                  <c:v>0.75787232492804668</c:v>
                </c:pt>
                <c:pt idx="7265">
                  <c:v>0.75433962074953964</c:v>
                </c:pt>
                <c:pt idx="7266">
                  <c:v>0.69318709768248465</c:v>
                </c:pt>
                <c:pt idx="7267">
                  <c:v>0.66803401769050808</c:v>
                </c:pt>
                <c:pt idx="7268">
                  <c:v>0.64220345059032236</c:v>
                </c:pt>
                <c:pt idx="7269">
                  <c:v>0.63157195656630838</c:v>
                </c:pt>
                <c:pt idx="7270">
                  <c:v>0.67651270822623777</c:v>
                </c:pt>
                <c:pt idx="7271">
                  <c:v>0.63146031689935467</c:v>
                </c:pt>
                <c:pt idx="7272">
                  <c:v>0.61437012075489994</c:v>
                </c:pt>
                <c:pt idx="7273">
                  <c:v>0.62810137179157133</c:v>
                </c:pt>
                <c:pt idx="7274">
                  <c:v>0.61731357313391766</c:v>
                </c:pt>
                <c:pt idx="7275">
                  <c:v>0.81157724695266575</c:v>
                </c:pt>
                <c:pt idx="7276">
                  <c:v>0.59756271749968426</c:v>
                </c:pt>
                <c:pt idx="7277">
                  <c:v>0.61131545095193152</c:v>
                </c:pt>
                <c:pt idx="7278">
                  <c:v>0.57324703831508206</c:v>
                </c:pt>
                <c:pt idx="7279">
                  <c:v>0.63803782021737865</c:v>
                </c:pt>
                <c:pt idx="7280">
                  <c:v>0.58190037149749452</c:v>
                </c:pt>
                <c:pt idx="7281">
                  <c:v>0.62687494843371316</c:v>
                </c:pt>
                <c:pt idx="7282">
                  <c:v>0.70777764218769346</c:v>
                </c:pt>
                <c:pt idx="7283">
                  <c:v>0.62993525295873276</c:v>
                </c:pt>
                <c:pt idx="7284">
                  <c:v>0.54747110565554669</c:v>
                </c:pt>
                <c:pt idx="7285">
                  <c:v>0.52553423444735226</c:v>
                </c:pt>
                <c:pt idx="7286">
                  <c:v>0.51925380823739242</c:v>
                </c:pt>
                <c:pt idx="7287">
                  <c:v>0.49676846577495276</c:v>
                </c:pt>
                <c:pt idx="7288">
                  <c:v>0.52269170249539421</c:v>
                </c:pt>
                <c:pt idx="7289">
                  <c:v>0.50812507895131898</c:v>
                </c:pt>
                <c:pt idx="7290">
                  <c:v>0.49921370512478885</c:v>
                </c:pt>
                <c:pt idx="7291">
                  <c:v>0.49851069918567026</c:v>
                </c:pt>
                <c:pt idx="7292">
                  <c:v>0.49811602616432998</c:v>
                </c:pt>
                <c:pt idx="7293">
                  <c:v>0.49907151200282607</c:v>
                </c:pt>
                <c:pt idx="7294">
                  <c:v>0.50244291084825699</c:v>
                </c:pt>
                <c:pt idx="7295">
                  <c:v>0.49921736272354889</c:v>
                </c:pt>
                <c:pt idx="7296">
                  <c:v>0.53313360486325156</c:v>
                </c:pt>
                <c:pt idx="7297">
                  <c:v>0.52726033952082341</c:v>
                </c:pt>
                <c:pt idx="7298">
                  <c:v>0.52903389506922549</c:v>
                </c:pt>
                <c:pt idx="7299">
                  <c:v>0.53091403566037865</c:v>
                </c:pt>
                <c:pt idx="7300">
                  <c:v>0.53304601738241264</c:v>
                </c:pt>
                <c:pt idx="7301">
                  <c:v>0.53840347529628052</c:v>
                </c:pt>
                <c:pt idx="7302">
                  <c:v>0.54002458934071451</c:v>
                </c:pt>
                <c:pt idx="7303">
                  <c:v>0.53738765722703741</c:v>
                </c:pt>
                <c:pt idx="7304">
                  <c:v>0.5498836940809293</c:v>
                </c:pt>
                <c:pt idx="7305">
                  <c:v>0.55780546283295951</c:v>
                </c:pt>
                <c:pt idx="7306">
                  <c:v>0.55832314792808169</c:v>
                </c:pt>
                <c:pt idx="7307">
                  <c:v>0.56409677270785152</c:v>
                </c:pt>
                <c:pt idx="7308">
                  <c:v>0.5722979013659214</c:v>
                </c:pt>
                <c:pt idx="7309">
                  <c:v>0.56919377365552892</c:v>
                </c:pt>
                <c:pt idx="7310">
                  <c:v>0.74412677440694397</c:v>
                </c:pt>
                <c:pt idx="7311">
                  <c:v>0.6787952496082017</c:v>
                </c:pt>
                <c:pt idx="7312">
                  <c:v>0.63314941629615185</c:v>
                </c:pt>
                <c:pt idx="7313">
                  <c:v>0.59885650903930421</c:v>
                </c:pt>
                <c:pt idx="7314">
                  <c:v>0.58116889558358364</c:v>
                </c:pt>
                <c:pt idx="7315">
                  <c:v>0.57850261773512612</c:v>
                </c:pt>
                <c:pt idx="7316">
                  <c:v>0.9873186480978613</c:v>
                </c:pt>
                <c:pt idx="7317">
                  <c:v>0.75241784616841911</c:v>
                </c:pt>
                <c:pt idx="7318">
                  <c:v>0.64599152896171863</c:v>
                </c:pt>
                <c:pt idx="7319">
                  <c:v>0.61562568139833695</c:v>
                </c:pt>
                <c:pt idx="7320">
                  <c:v>0.61988275857718433</c:v>
                </c:pt>
                <c:pt idx="7321">
                  <c:v>0.61987951272394348</c:v>
                </c:pt>
                <c:pt idx="7322">
                  <c:v>0.61516915964287311</c:v>
                </c:pt>
                <c:pt idx="7323">
                  <c:v>0.61228389008070461</c:v>
                </c:pt>
                <c:pt idx="7324">
                  <c:v>0.60603636982219367</c:v>
                </c:pt>
                <c:pt idx="7325">
                  <c:v>0.60404214279816082</c:v>
                </c:pt>
                <c:pt idx="7326">
                  <c:v>0.60424228283865822</c:v>
                </c:pt>
                <c:pt idx="7327">
                  <c:v>0.61254165954312012</c:v>
                </c:pt>
                <c:pt idx="7328">
                  <c:v>0.73698153551558621</c:v>
                </c:pt>
                <c:pt idx="7329">
                  <c:v>0.73900278682301612</c:v>
                </c:pt>
                <c:pt idx="7330">
                  <c:v>0.64630953228345978</c:v>
                </c:pt>
                <c:pt idx="7331">
                  <c:v>0.61676782857446633</c:v>
                </c:pt>
                <c:pt idx="7332">
                  <c:v>0.6104885555640337</c:v>
                </c:pt>
                <c:pt idx="7333">
                  <c:v>0.61238208803135075</c:v>
                </c:pt>
                <c:pt idx="7334">
                  <c:v>0.61393348423418193</c:v>
                </c:pt>
                <c:pt idx="7335">
                  <c:v>0.61292462476198162</c:v>
                </c:pt>
                <c:pt idx="7336">
                  <c:v>0.60846639441154216</c:v>
                </c:pt>
                <c:pt idx="7337">
                  <c:v>0.72425993299080804</c:v>
                </c:pt>
                <c:pt idx="7338">
                  <c:v>0.72092081510859285</c:v>
                </c:pt>
                <c:pt idx="7339">
                  <c:v>0.68641622662151192</c:v>
                </c:pt>
                <c:pt idx="7340">
                  <c:v>1.625386201157216</c:v>
                </c:pt>
                <c:pt idx="7341">
                  <c:v>1.4697755082501618</c:v>
                </c:pt>
                <c:pt idx="7342">
                  <c:v>1.59705349960735</c:v>
                </c:pt>
                <c:pt idx="7343">
                  <c:v>1.619966983171659</c:v>
                </c:pt>
                <c:pt idx="7344">
                  <c:v>1.5296575959290857</c:v>
                </c:pt>
                <c:pt idx="7345">
                  <c:v>1.4201309410205105</c:v>
                </c:pt>
                <c:pt idx="7346">
                  <c:v>1.3624078820526986</c:v>
                </c:pt>
                <c:pt idx="7347">
                  <c:v>1.30019696284977</c:v>
                </c:pt>
                <c:pt idx="7348">
                  <c:v>1.2191950390033539</c:v>
                </c:pt>
                <c:pt idx="7349">
                  <c:v>1.2390583566048992</c:v>
                </c:pt>
                <c:pt idx="7350">
                  <c:v>1.093722327729074</c:v>
                </c:pt>
                <c:pt idx="7351">
                  <c:v>1.0215833162262622</c:v>
                </c:pt>
                <c:pt idx="7352">
                  <c:v>1.0347219166936079</c:v>
                </c:pt>
                <c:pt idx="7353">
                  <c:v>1.0069814592900068</c:v>
                </c:pt>
                <c:pt idx="7354">
                  <c:v>0.95516464051952565</c:v>
                </c:pt>
                <c:pt idx="7355">
                  <c:v>0.88874217464922367</c:v>
                </c:pt>
                <c:pt idx="7356">
                  <c:v>0.83404208788757361</c:v>
                </c:pt>
                <c:pt idx="7357">
                  <c:v>0.78937472559766086</c:v>
                </c:pt>
                <c:pt idx="7358">
                  <c:v>0.7506379694956008</c:v>
                </c:pt>
                <c:pt idx="7359">
                  <c:v>0.70941656246956553</c:v>
                </c:pt>
                <c:pt idx="7360">
                  <c:v>0.67235910555116563</c:v>
                </c:pt>
                <c:pt idx="7361">
                  <c:v>0.6533779730417637</c:v>
                </c:pt>
                <c:pt idx="7362">
                  <c:v>0.63699925870863372</c:v>
                </c:pt>
                <c:pt idx="7363">
                  <c:v>0.64083174666104314</c:v>
                </c:pt>
                <c:pt idx="7364">
                  <c:v>0.64295514361445516</c:v>
                </c:pt>
                <c:pt idx="7365">
                  <c:v>0.64068737896274952</c:v>
                </c:pt>
                <c:pt idx="7366">
                  <c:v>0.62265696804302273</c:v>
                </c:pt>
                <c:pt idx="7367">
                  <c:v>0.61235613753373264</c:v>
                </c:pt>
                <c:pt idx="7368">
                  <c:v>0.60021503109863261</c:v>
                </c:pt>
                <c:pt idx="7369">
                  <c:v>0.59163381663213765</c:v>
                </c:pt>
                <c:pt idx="7370">
                  <c:v>0.59060856244065452</c:v>
                </c:pt>
                <c:pt idx="7371">
                  <c:v>0.58453872360547354</c:v>
                </c:pt>
                <c:pt idx="7372">
                  <c:v>0.5889824440633562</c:v>
                </c:pt>
                <c:pt idx="7373">
                  <c:v>0.76714691656519973</c:v>
                </c:pt>
                <c:pt idx="7374">
                  <c:v>0.61442423523672562</c:v>
                </c:pt>
                <c:pt idx="7375">
                  <c:v>0.59066159347828162</c:v>
                </c:pt>
                <c:pt idx="7376">
                  <c:v>0.5773541979561555</c:v>
                </c:pt>
                <c:pt idx="7377">
                  <c:v>0.56127968331857647</c:v>
                </c:pt>
                <c:pt idx="7378">
                  <c:v>0.57224706966122052</c:v>
                </c:pt>
                <c:pt idx="7379">
                  <c:v>0.56804909517239299</c:v>
                </c:pt>
                <c:pt idx="7380">
                  <c:v>0.55672722962589394</c:v>
                </c:pt>
                <c:pt idx="7381">
                  <c:v>0.71342822189172928</c:v>
                </c:pt>
                <c:pt idx="7382">
                  <c:v>0.55911044672067667</c:v>
                </c:pt>
                <c:pt idx="7383">
                  <c:v>0.53277682044047814</c:v>
                </c:pt>
                <c:pt idx="7384">
                  <c:v>0.52261643501275756</c:v>
                </c:pt>
                <c:pt idx="7385">
                  <c:v>0.51387720039902463</c:v>
                </c:pt>
                <c:pt idx="7386">
                  <c:v>0.5241280482123245</c:v>
                </c:pt>
                <c:pt idx="7387">
                  <c:v>0.51064229269110584</c:v>
                </c:pt>
                <c:pt idx="7388">
                  <c:v>0.50418533300431578</c:v>
                </c:pt>
                <c:pt idx="7389">
                  <c:v>0.5073917163791396</c:v>
                </c:pt>
                <c:pt idx="7390">
                  <c:v>0.49071060491975343</c:v>
                </c:pt>
                <c:pt idx="7391">
                  <c:v>0.49315219874720712</c:v>
                </c:pt>
                <c:pt idx="7392">
                  <c:v>0.49174485924807182</c:v>
                </c:pt>
                <c:pt idx="7393">
                  <c:v>0.48574210015557084</c:v>
                </c:pt>
                <c:pt idx="7394">
                  <c:v>0.49488895009224543</c:v>
                </c:pt>
                <c:pt idx="7395">
                  <c:v>0.49348678598169693</c:v>
                </c:pt>
                <c:pt idx="7396">
                  <c:v>0.48659461830158768</c:v>
                </c:pt>
                <c:pt idx="7397">
                  <c:v>0.4808134285039013</c:v>
                </c:pt>
                <c:pt idx="7398">
                  <c:v>0.48945985643611867</c:v>
                </c:pt>
                <c:pt idx="7399">
                  <c:v>0.4885619590905208</c:v>
                </c:pt>
                <c:pt idx="7400">
                  <c:v>0.49548643696262368</c:v>
                </c:pt>
                <c:pt idx="7401">
                  <c:v>0.50156277571874597</c:v>
                </c:pt>
                <c:pt idx="7402">
                  <c:v>0.5243747288496331</c:v>
                </c:pt>
                <c:pt idx="7403">
                  <c:v>0.52255712388199183</c:v>
                </c:pt>
                <c:pt idx="7404">
                  <c:v>0.57794248359192668</c:v>
                </c:pt>
                <c:pt idx="7405">
                  <c:v>0.45576659983294238</c:v>
                </c:pt>
                <c:pt idx="7406">
                  <c:v>0.4367612162232874</c:v>
                </c:pt>
                <c:pt idx="7407">
                  <c:v>0.44609647136705088</c:v>
                </c:pt>
                <c:pt idx="7408">
                  <c:v>0.45004837925844554</c:v>
                </c:pt>
                <c:pt idx="7409">
                  <c:v>0.45707628332709893</c:v>
                </c:pt>
                <c:pt idx="7410">
                  <c:v>0.47872629796135235</c:v>
                </c:pt>
                <c:pt idx="7411">
                  <c:v>0.47432025264895888</c:v>
                </c:pt>
                <c:pt idx="7412">
                  <c:v>0.49996925428849492</c:v>
                </c:pt>
                <c:pt idx="7413">
                  <c:v>0.5109446129989722</c:v>
                </c:pt>
                <c:pt idx="7414">
                  <c:v>0.49432436439857619</c:v>
                </c:pt>
                <c:pt idx="7415">
                  <c:v>0.54801644064210187</c:v>
                </c:pt>
                <c:pt idx="7416">
                  <c:v>0.49350038218251802</c:v>
                </c:pt>
                <c:pt idx="7417">
                  <c:v>0.48205431042819274</c:v>
                </c:pt>
                <c:pt idx="7418">
                  <c:v>0.47942504487569182</c:v>
                </c:pt>
                <c:pt idx="7419">
                  <c:v>0.5462258069078576</c:v>
                </c:pt>
                <c:pt idx="7420">
                  <c:v>0.59703851430599642</c:v>
                </c:pt>
                <c:pt idx="7421">
                  <c:v>0.61315142891424601</c:v>
                </c:pt>
                <c:pt idx="7422">
                  <c:v>0.60634402647880414</c:v>
                </c:pt>
                <c:pt idx="7423">
                  <c:v>0.62670160222533589</c:v>
                </c:pt>
                <c:pt idx="7424">
                  <c:v>0.61125100434603064</c:v>
                </c:pt>
                <c:pt idx="7425">
                  <c:v>0.62161152853258972</c:v>
                </c:pt>
                <c:pt idx="7426">
                  <c:v>0.66509050262388891</c:v>
                </c:pt>
                <c:pt idx="7427">
                  <c:v>0.67817469395581886</c:v>
                </c:pt>
                <c:pt idx="7428">
                  <c:v>0.67793934245405696</c:v>
                </c:pt>
                <c:pt idx="7429">
                  <c:v>0.72308119027452622</c:v>
                </c:pt>
                <c:pt idx="7430">
                  <c:v>0.73023048935919455</c:v>
                </c:pt>
                <c:pt idx="7431">
                  <c:v>0.72227332718100179</c:v>
                </c:pt>
                <c:pt idx="7432">
                  <c:v>0.72131262953660058</c:v>
                </c:pt>
                <c:pt idx="7433">
                  <c:v>0.7157092016392419</c:v>
                </c:pt>
                <c:pt idx="7434">
                  <c:v>0.71313772468506753</c:v>
                </c:pt>
                <c:pt idx="7435">
                  <c:v>0.7562222222415762</c:v>
                </c:pt>
                <c:pt idx="7436">
                  <c:v>0.81848574816306707</c:v>
                </c:pt>
                <c:pt idx="7437">
                  <c:v>0.69280985851824073</c:v>
                </c:pt>
                <c:pt idx="7438">
                  <c:v>0.65692887453661486</c:v>
                </c:pt>
                <c:pt idx="7439">
                  <c:v>0.64365714987315492</c:v>
                </c:pt>
                <c:pt idx="7440">
                  <c:v>0.64154343588339335</c:v>
                </c:pt>
                <c:pt idx="7441">
                  <c:v>0.64889605174389375</c:v>
                </c:pt>
                <c:pt idx="7442">
                  <c:v>0.62386861118913994</c:v>
                </c:pt>
                <c:pt idx="7443">
                  <c:v>0.57536874723640719</c:v>
                </c:pt>
                <c:pt idx="7444">
                  <c:v>0.5478599474590059</c:v>
                </c:pt>
                <c:pt idx="7445">
                  <c:v>0.53175408674631552</c:v>
                </c:pt>
                <c:pt idx="7446">
                  <c:v>0.50592671999405658</c:v>
                </c:pt>
                <c:pt idx="7447">
                  <c:v>0.47865116050167095</c:v>
                </c:pt>
                <c:pt idx="7448">
                  <c:v>0.46386856784672537</c:v>
                </c:pt>
                <c:pt idx="7449">
                  <c:v>0.44864066262953495</c:v>
                </c:pt>
                <c:pt idx="7450">
                  <c:v>0.43296689643042774</c:v>
                </c:pt>
                <c:pt idx="7451">
                  <c:v>0.42124222585930132</c:v>
                </c:pt>
                <c:pt idx="7452">
                  <c:v>0.40927758912612233</c:v>
                </c:pt>
                <c:pt idx="7453">
                  <c:v>0.39762232482211862</c:v>
                </c:pt>
                <c:pt idx="7454">
                  <c:v>0.38762044063676288</c:v>
                </c:pt>
                <c:pt idx="7455">
                  <c:v>0.3783201763722075</c:v>
                </c:pt>
                <c:pt idx="7456">
                  <c:v>0.38876808251697681</c:v>
                </c:pt>
                <c:pt idx="7457">
                  <c:v>0.41686499920974268</c:v>
                </c:pt>
                <c:pt idx="7458">
                  <c:v>0.40724275445444008</c:v>
                </c:pt>
                <c:pt idx="7459">
                  <c:v>0.40478598228966683</c:v>
                </c:pt>
                <c:pt idx="7460">
                  <c:v>0.39269097790821217</c:v>
                </c:pt>
                <c:pt idx="7461">
                  <c:v>0.38359207814509488</c:v>
                </c:pt>
                <c:pt idx="7462">
                  <c:v>0.37306487558825158</c:v>
                </c:pt>
                <c:pt idx="7463">
                  <c:v>0.35976042381876244</c:v>
                </c:pt>
                <c:pt idx="7464">
                  <c:v>0.34760281256201758</c:v>
                </c:pt>
                <c:pt idx="7465">
                  <c:v>0.33665251350284392</c:v>
                </c:pt>
                <c:pt idx="7466">
                  <c:v>0.32729936782445579</c:v>
                </c:pt>
                <c:pt idx="7467">
                  <c:v>0.31906810223457094</c:v>
                </c:pt>
                <c:pt idx="7468">
                  <c:v>0.31194846901136786</c:v>
                </c:pt>
                <c:pt idx="7469">
                  <c:v>0.30526843879267063</c:v>
                </c:pt>
                <c:pt idx="7470">
                  <c:v>0.29979102121115125</c:v>
                </c:pt>
                <c:pt idx="7471">
                  <c:v>0.29578037673961294</c:v>
                </c:pt>
                <c:pt idx="7472">
                  <c:v>0.29076657134396372</c:v>
                </c:pt>
                <c:pt idx="7473">
                  <c:v>0.28616238788105203</c:v>
                </c:pt>
                <c:pt idx="7474">
                  <c:v>0.28149723888422545</c:v>
                </c:pt>
                <c:pt idx="7475">
                  <c:v>0.27692359990692988</c:v>
                </c:pt>
                <c:pt idx="7476">
                  <c:v>0.27339987722903392</c:v>
                </c:pt>
                <c:pt idx="7477">
                  <c:v>0.26988593483319689</c:v>
                </c:pt>
                <c:pt idx="7478">
                  <c:v>0.26761582930741362</c:v>
                </c:pt>
                <c:pt idx="7479">
                  <c:v>0.26481528162139262</c:v>
                </c:pt>
                <c:pt idx="7480">
                  <c:v>0.25703537971299378</c:v>
                </c:pt>
                <c:pt idx="7481">
                  <c:v>0.25521439843480082</c:v>
                </c:pt>
                <c:pt idx="7482">
                  <c:v>0.25486529361733362</c:v>
                </c:pt>
                <c:pt idx="7483">
                  <c:v>0.25393065743666959</c:v>
                </c:pt>
                <c:pt idx="7484">
                  <c:v>0.25272853953623675</c:v>
                </c:pt>
                <c:pt idx="7485">
                  <c:v>0.25182539789129382</c:v>
                </c:pt>
                <c:pt idx="7486">
                  <c:v>0.25120474618092375</c:v>
                </c:pt>
                <c:pt idx="7487">
                  <c:v>0.2530452975272327</c:v>
                </c:pt>
                <c:pt idx="7488">
                  <c:v>0.2518967046087458</c:v>
                </c:pt>
                <c:pt idx="7489">
                  <c:v>0.25079073787496542</c:v>
                </c:pt>
                <c:pt idx="7490">
                  <c:v>0.24952731502993933</c:v>
                </c:pt>
                <c:pt idx="7491">
                  <c:v>0.24846882445629156</c:v>
                </c:pt>
                <c:pt idx="7492">
                  <c:v>0.24810374721821787</c:v>
                </c:pt>
                <c:pt idx="7493">
                  <c:v>0.24652257147395187</c:v>
                </c:pt>
                <c:pt idx="7494">
                  <c:v>0.24594719656637515</c:v>
                </c:pt>
                <c:pt idx="7495">
                  <c:v>0.24484294820189087</c:v>
                </c:pt>
                <c:pt idx="7496">
                  <c:v>0.24384035703996662</c:v>
                </c:pt>
                <c:pt idx="7497">
                  <c:v>0.24286882698922291</c:v>
                </c:pt>
                <c:pt idx="7498">
                  <c:v>0.24161964062262825</c:v>
                </c:pt>
                <c:pt idx="7499">
                  <c:v>0.24075653452046858</c:v>
                </c:pt>
                <c:pt idx="7500">
                  <c:v>0.23988560164018247</c:v>
                </c:pt>
                <c:pt idx="7501">
                  <c:v>0.23935578341427191</c:v>
                </c:pt>
                <c:pt idx="7502">
                  <c:v>0.23821132728707589</c:v>
                </c:pt>
                <c:pt idx="7503">
                  <c:v>0.23697588503291883</c:v>
                </c:pt>
                <c:pt idx="7504">
                  <c:v>0.23594539560149647</c:v>
                </c:pt>
                <c:pt idx="7505">
                  <c:v>0.23525429975288459</c:v>
                </c:pt>
                <c:pt idx="7506">
                  <c:v>0.23412311462731009</c:v>
                </c:pt>
                <c:pt idx="7507">
                  <c:v>0.23297233249692112</c:v>
                </c:pt>
                <c:pt idx="7508">
                  <c:v>0.23154830985383976</c:v>
                </c:pt>
                <c:pt idx="7509">
                  <c:v>0.23093135431921133</c:v>
                </c:pt>
                <c:pt idx="7510">
                  <c:v>0.22996725849765068</c:v>
                </c:pt>
                <c:pt idx="7511">
                  <c:v>0.22879943945095074</c:v>
                </c:pt>
                <c:pt idx="7512">
                  <c:v>0.22792760879769741</c:v>
                </c:pt>
                <c:pt idx="7513">
                  <c:v>0.22739115215785791</c:v>
                </c:pt>
                <c:pt idx="7514">
                  <c:v>0.22598106164956192</c:v>
                </c:pt>
                <c:pt idx="7515">
                  <c:v>0.62327603454141012</c:v>
                </c:pt>
                <c:pt idx="7516">
                  <c:v>0.48229051476185336</c:v>
                </c:pt>
                <c:pt idx="7517">
                  <c:v>0.34934290634280296</c:v>
                </c:pt>
                <c:pt idx="7518">
                  <c:v>0.31622636922772723</c:v>
                </c:pt>
                <c:pt idx="7519">
                  <c:v>0.30428947129702805</c:v>
                </c:pt>
                <c:pt idx="7520">
                  <c:v>0.30273394154436883</c:v>
                </c:pt>
                <c:pt idx="7521">
                  <c:v>0.30163376342171166</c:v>
                </c:pt>
                <c:pt idx="7522">
                  <c:v>0.30031338096011634</c:v>
                </c:pt>
                <c:pt idx="7523">
                  <c:v>0.30041106538126539</c:v>
                </c:pt>
                <c:pt idx="7524">
                  <c:v>0.29970641450884095</c:v>
                </c:pt>
                <c:pt idx="7525">
                  <c:v>0.29880912958845923</c:v>
                </c:pt>
                <c:pt idx="7526">
                  <c:v>0.29726321521902238</c:v>
                </c:pt>
                <c:pt idx="7527">
                  <c:v>0.29649583579020122</c:v>
                </c:pt>
                <c:pt idx="7528">
                  <c:v>0.29488186849074438</c:v>
                </c:pt>
                <c:pt idx="7529">
                  <c:v>0.29383058799961159</c:v>
                </c:pt>
                <c:pt idx="7530">
                  <c:v>0.29253701934234388</c:v>
                </c:pt>
                <c:pt idx="7531">
                  <c:v>0.29092030627094889</c:v>
                </c:pt>
                <c:pt idx="7532">
                  <c:v>0.28935494216921154</c:v>
                </c:pt>
                <c:pt idx="7533">
                  <c:v>0.2882406067900885</c:v>
                </c:pt>
                <c:pt idx="7534">
                  <c:v>0.28696664356707224</c:v>
                </c:pt>
                <c:pt idx="7535">
                  <c:v>0.28596009476568551</c:v>
                </c:pt>
                <c:pt idx="7536">
                  <c:v>0.2843938034575394</c:v>
                </c:pt>
                <c:pt idx="7537">
                  <c:v>0.28303513684144604</c:v>
                </c:pt>
                <c:pt idx="7538">
                  <c:v>0.28173350980104384</c:v>
                </c:pt>
                <c:pt idx="7539">
                  <c:v>0.28036262732408473</c:v>
                </c:pt>
                <c:pt idx="7540">
                  <c:v>0.27886876078408751</c:v>
                </c:pt>
                <c:pt idx="7541">
                  <c:v>0.27767386327695687</c:v>
                </c:pt>
                <c:pt idx="7542">
                  <c:v>0.27577618681537452</c:v>
                </c:pt>
                <c:pt idx="7543">
                  <c:v>0.27408556789203936</c:v>
                </c:pt>
                <c:pt idx="7544">
                  <c:v>0.27307504517346287</c:v>
                </c:pt>
                <c:pt idx="7545">
                  <c:v>0.27181482477264307</c:v>
                </c:pt>
                <c:pt idx="7546">
                  <c:v>0.27012602198451324</c:v>
                </c:pt>
                <c:pt idx="7547">
                  <c:v>0.2685320101444203</c:v>
                </c:pt>
                <c:pt idx="7548">
                  <c:v>0.26732942945129684</c:v>
                </c:pt>
                <c:pt idx="7549">
                  <c:v>0.26576905929157629</c:v>
                </c:pt>
                <c:pt idx="7550">
                  <c:v>0.26443412043632547</c:v>
                </c:pt>
                <c:pt idx="7551">
                  <c:v>0.26293378827453395</c:v>
                </c:pt>
                <c:pt idx="7552">
                  <c:v>0.26170853140563133</c:v>
                </c:pt>
                <c:pt idx="7553">
                  <c:v>0.26017182898292557</c:v>
                </c:pt>
                <c:pt idx="7554">
                  <c:v>0.25880511842365117</c:v>
                </c:pt>
                <c:pt idx="7555">
                  <c:v>0.25696780286281395</c:v>
                </c:pt>
                <c:pt idx="7556">
                  <c:v>0.2555909337548774</c:v>
                </c:pt>
                <c:pt idx="7557">
                  <c:v>0.25416764376679879</c:v>
                </c:pt>
                <c:pt idx="7558">
                  <c:v>0.25255648975867168</c:v>
                </c:pt>
                <c:pt idx="7559">
                  <c:v>0.25136546155935674</c:v>
                </c:pt>
                <c:pt idx="7560">
                  <c:v>0.2497313549713977</c:v>
                </c:pt>
                <c:pt idx="7561">
                  <c:v>0.24808956953974071</c:v>
                </c:pt>
                <c:pt idx="7562">
                  <c:v>0.24668706942583091</c:v>
                </c:pt>
                <c:pt idx="7563">
                  <c:v>0.24467184244140336</c:v>
                </c:pt>
                <c:pt idx="7564">
                  <c:v>0.24344011598925724</c:v>
                </c:pt>
                <c:pt idx="7565">
                  <c:v>0.24245951549954392</c:v>
                </c:pt>
                <c:pt idx="7566">
                  <c:v>0.24035218247802073</c:v>
                </c:pt>
                <c:pt idx="7567">
                  <c:v>0.23925084863633575</c:v>
                </c:pt>
                <c:pt idx="7568">
                  <c:v>0.23770975114489051</c:v>
                </c:pt>
                <c:pt idx="7569">
                  <c:v>0.23676063969195471</c:v>
                </c:pt>
                <c:pt idx="7570">
                  <c:v>0.23531961690099076</c:v>
                </c:pt>
                <c:pt idx="7571">
                  <c:v>0.23335826372290044</c:v>
                </c:pt>
                <c:pt idx="7572">
                  <c:v>0.23177119621156572</c:v>
                </c:pt>
                <c:pt idx="7573">
                  <c:v>0.22985539028679541</c:v>
                </c:pt>
                <c:pt idx="7574">
                  <c:v>0.22851983514522345</c:v>
                </c:pt>
                <c:pt idx="7575">
                  <c:v>0.22756599864096921</c:v>
                </c:pt>
                <c:pt idx="7576">
                  <c:v>0.22575204139645499</c:v>
                </c:pt>
                <c:pt idx="7577">
                  <c:v>0.22419114070603291</c:v>
                </c:pt>
                <c:pt idx="7578">
                  <c:v>0.22254773130832697</c:v>
                </c:pt>
                <c:pt idx="7579">
                  <c:v>0.22122461820812017</c:v>
                </c:pt>
                <c:pt idx="7580">
                  <c:v>0.22122794719459674</c:v>
                </c:pt>
                <c:pt idx="7581">
                  <c:v>0.21955585165758892</c:v>
                </c:pt>
                <c:pt idx="7582">
                  <c:v>0.21791878705367657</c:v>
                </c:pt>
                <c:pt idx="7583">
                  <c:v>0.21619872448080321</c:v>
                </c:pt>
                <c:pt idx="7584">
                  <c:v>0.21547545276003396</c:v>
                </c:pt>
                <c:pt idx="7585">
                  <c:v>0.21346462602420541</c:v>
                </c:pt>
                <c:pt idx="7586">
                  <c:v>0.21357269796363818</c:v>
                </c:pt>
                <c:pt idx="7587">
                  <c:v>0.21135047834615284</c:v>
                </c:pt>
                <c:pt idx="7588">
                  <c:v>0.21001550249039069</c:v>
                </c:pt>
                <c:pt idx="7589">
                  <c:v>0.20911689354417001</c:v>
                </c:pt>
                <c:pt idx="7590">
                  <c:v>0.20754028325620952</c:v>
                </c:pt>
                <c:pt idx="7591">
                  <c:v>0.20529800450638142</c:v>
                </c:pt>
                <c:pt idx="7592">
                  <c:v>0.20504345543202607</c:v>
                </c:pt>
                <c:pt idx="7593">
                  <c:v>0.20313856866665958</c:v>
                </c:pt>
                <c:pt idx="7594">
                  <c:v>0.20425338744725147</c:v>
                </c:pt>
                <c:pt idx="7595">
                  <c:v>1.2307166786601018</c:v>
                </c:pt>
                <c:pt idx="7596">
                  <c:v>1.056729617076845</c:v>
                </c:pt>
                <c:pt idx="7597">
                  <c:v>0.59150711638199427</c:v>
                </c:pt>
                <c:pt idx="7598">
                  <c:v>0.5197622214584473</c:v>
                </c:pt>
                <c:pt idx="7599">
                  <c:v>0.62235152344225342</c:v>
                </c:pt>
                <c:pt idx="7600">
                  <c:v>0.57487415794021479</c:v>
                </c:pt>
                <c:pt idx="7601">
                  <c:v>0.55712412828565838</c:v>
                </c:pt>
                <c:pt idx="7602">
                  <c:v>0.55317730829023559</c:v>
                </c:pt>
                <c:pt idx="7603">
                  <c:v>0.54917936760113262</c:v>
                </c:pt>
                <c:pt idx="7604">
                  <c:v>0.54525761842988019</c:v>
                </c:pt>
                <c:pt idx="7605">
                  <c:v>0.53772398687893619</c:v>
                </c:pt>
                <c:pt idx="7606">
                  <c:v>0.53729307355231504</c:v>
                </c:pt>
                <c:pt idx="7607">
                  <c:v>0.53982624089263287</c:v>
                </c:pt>
                <c:pt idx="7608">
                  <c:v>0.55090618590948259</c:v>
                </c:pt>
                <c:pt idx="7609">
                  <c:v>0.99971569160924867</c:v>
                </c:pt>
                <c:pt idx="7610">
                  <c:v>1.3730051854543999</c:v>
                </c:pt>
                <c:pt idx="7611">
                  <c:v>1.1767162703708764</c:v>
                </c:pt>
                <c:pt idx="7612">
                  <c:v>1.2001844148407801</c:v>
                </c:pt>
                <c:pt idx="7613">
                  <c:v>1.1753420097851683</c:v>
                </c:pt>
                <c:pt idx="7614">
                  <c:v>1.1171713923652118</c:v>
                </c:pt>
                <c:pt idx="7615">
                  <c:v>1.0942226695306931</c:v>
                </c:pt>
                <c:pt idx="7616">
                  <c:v>1.0812208024089478</c:v>
                </c:pt>
                <c:pt idx="7617">
                  <c:v>1.0508801243571606</c:v>
                </c:pt>
                <c:pt idx="7618">
                  <c:v>1.0159351461233135</c:v>
                </c:pt>
                <c:pt idx="7619">
                  <c:v>0.98308059596528141</c:v>
                </c:pt>
                <c:pt idx="7620">
                  <c:v>0.94920004210634501</c:v>
                </c:pt>
                <c:pt idx="7621">
                  <c:v>0.92388554435891368</c:v>
                </c:pt>
                <c:pt idx="7622">
                  <c:v>1.2411092858574297</c:v>
                </c:pt>
                <c:pt idx="7623">
                  <c:v>1.1599327247293187</c:v>
                </c:pt>
                <c:pt idx="7624">
                  <c:v>1.0130178973067741</c:v>
                </c:pt>
                <c:pt idx="7625">
                  <c:v>1.1037014040830948</c:v>
                </c:pt>
                <c:pt idx="7626">
                  <c:v>0.94912483213357368</c:v>
                </c:pt>
                <c:pt idx="7627">
                  <c:v>0.90273648219116454</c:v>
                </c:pt>
                <c:pt idx="7628">
                  <c:v>0.85982104623137856</c:v>
                </c:pt>
                <c:pt idx="7629">
                  <c:v>0.84192071540965963</c:v>
                </c:pt>
                <c:pt idx="7630">
                  <c:v>0.97020321904827289</c:v>
                </c:pt>
                <c:pt idx="7631">
                  <c:v>0.86630493159074462</c:v>
                </c:pt>
                <c:pt idx="7632">
                  <c:v>0.85361447996522488</c:v>
                </c:pt>
                <c:pt idx="7633">
                  <c:v>0.83987919249414711</c:v>
                </c:pt>
                <c:pt idx="7634">
                  <c:v>0.82716783472380262</c:v>
                </c:pt>
                <c:pt idx="7635">
                  <c:v>0.81464918256302898</c:v>
                </c:pt>
                <c:pt idx="7636">
                  <c:v>0.8121322126514221</c:v>
                </c:pt>
                <c:pt idx="7637">
                  <c:v>0.805466071192249</c:v>
                </c:pt>
                <c:pt idx="7638">
                  <c:v>0.80045155442738414</c:v>
                </c:pt>
                <c:pt idx="7639">
                  <c:v>0.77455020462254975</c:v>
                </c:pt>
                <c:pt idx="7640">
                  <c:v>0.78888167350685245</c:v>
                </c:pt>
                <c:pt idx="7641">
                  <c:v>0.7985318446811146</c:v>
                </c:pt>
                <c:pt idx="7642">
                  <c:v>0.7824332007922904</c:v>
                </c:pt>
                <c:pt idx="7643">
                  <c:v>0.98607070131848762</c:v>
                </c:pt>
                <c:pt idx="7644">
                  <c:v>0.8730295016645917</c:v>
                </c:pt>
                <c:pt idx="7645">
                  <c:v>0.84683783087894904</c:v>
                </c:pt>
                <c:pt idx="7646">
                  <c:v>0.8438210619786003</c:v>
                </c:pt>
                <c:pt idx="7647">
                  <c:v>0.83937164677768661</c:v>
                </c:pt>
                <c:pt idx="7648">
                  <c:v>0.83235594072319763</c:v>
                </c:pt>
                <c:pt idx="7649">
                  <c:v>0.82546884081116156</c:v>
                </c:pt>
                <c:pt idx="7650">
                  <c:v>0.83172213095975478</c:v>
                </c:pt>
                <c:pt idx="7651">
                  <c:v>0.83743289019821976</c:v>
                </c:pt>
                <c:pt idx="7652">
                  <c:v>0.84639665664340824</c:v>
                </c:pt>
                <c:pt idx="7653">
                  <c:v>0.8565495717713737</c:v>
                </c:pt>
                <c:pt idx="7654">
                  <c:v>0.85100751533460761</c:v>
                </c:pt>
                <c:pt idx="7655">
                  <c:v>0.83143260041649569</c:v>
                </c:pt>
                <c:pt idx="7656">
                  <c:v>0.81392975426945346</c:v>
                </c:pt>
                <c:pt idx="7657">
                  <c:v>0.80252579534362789</c:v>
                </c:pt>
                <c:pt idx="7658">
                  <c:v>0.79432970601063269</c:v>
                </c:pt>
                <c:pt idx="7659">
                  <c:v>0.79586111678182803</c:v>
                </c:pt>
                <c:pt idx="7660">
                  <c:v>0.8120608439954613</c:v>
                </c:pt>
                <c:pt idx="7661">
                  <c:v>1.51248948342692</c:v>
                </c:pt>
                <c:pt idx="7662">
                  <c:v>1.1300815653892093</c:v>
                </c:pt>
                <c:pt idx="7663">
                  <c:v>0.90090510274159563</c:v>
                </c:pt>
                <c:pt idx="7664">
                  <c:v>0.84440751373199707</c:v>
                </c:pt>
                <c:pt idx="7665">
                  <c:v>0.81068423683829105</c:v>
                </c:pt>
                <c:pt idx="7666">
                  <c:v>0.78276324009917264</c:v>
                </c:pt>
                <c:pt idx="7667">
                  <c:v>0.76940405739015616</c:v>
                </c:pt>
                <c:pt idx="7668">
                  <c:v>0.77099542720991976</c:v>
                </c:pt>
                <c:pt idx="7669">
                  <c:v>1.1067011076215143</c:v>
                </c:pt>
                <c:pt idx="7670">
                  <c:v>0.91063751665443549</c:v>
                </c:pt>
                <c:pt idx="7671">
                  <c:v>0.83356451442031609</c:v>
                </c:pt>
                <c:pt idx="7672">
                  <c:v>0.76544485953104624</c:v>
                </c:pt>
                <c:pt idx="7673">
                  <c:v>0.81976336743677403</c:v>
                </c:pt>
                <c:pt idx="7674">
                  <c:v>0.93379945336923575</c:v>
                </c:pt>
                <c:pt idx="7675">
                  <c:v>0.74597827120443605</c:v>
                </c:pt>
                <c:pt idx="7676">
                  <c:v>0.72147691932567215</c:v>
                </c:pt>
                <c:pt idx="7677">
                  <c:v>0.71941220631981062</c:v>
                </c:pt>
                <c:pt idx="7678">
                  <c:v>0.72595822334955218</c:v>
                </c:pt>
                <c:pt idx="7679">
                  <c:v>0.7359233217475929</c:v>
                </c:pt>
                <c:pt idx="7680">
                  <c:v>0.7501590882352529</c:v>
                </c:pt>
                <c:pt idx="7681">
                  <c:v>0.73883384217212633</c:v>
                </c:pt>
                <c:pt idx="7682">
                  <c:v>0.73366988981955983</c:v>
                </c:pt>
                <c:pt idx="7683">
                  <c:v>0.77037762171905155</c:v>
                </c:pt>
                <c:pt idx="7684">
                  <c:v>0.86299128623097465</c:v>
                </c:pt>
                <c:pt idx="7685">
                  <c:v>0.73215261719045965</c:v>
                </c:pt>
                <c:pt idx="7686">
                  <c:v>0.71151721875403651</c:v>
                </c:pt>
                <c:pt idx="7687">
                  <c:v>1.0510562335583395</c:v>
                </c:pt>
                <c:pt idx="7688">
                  <c:v>0.7893025371108876</c:v>
                </c:pt>
                <c:pt idx="7689">
                  <c:v>0.66482840507001073</c:v>
                </c:pt>
                <c:pt idx="7690">
                  <c:v>0.66338894211258859</c:v>
                </c:pt>
                <c:pt idx="7691">
                  <c:v>0.64242426709735434</c:v>
                </c:pt>
                <c:pt idx="7692">
                  <c:v>0.63874381100083477</c:v>
                </c:pt>
                <c:pt idx="7693">
                  <c:v>0.64358964216405889</c:v>
                </c:pt>
                <c:pt idx="7694">
                  <c:v>0.65173504254482872</c:v>
                </c:pt>
                <c:pt idx="7695">
                  <c:v>0.65998479028234591</c:v>
                </c:pt>
                <c:pt idx="7696">
                  <c:v>0.66034867656679963</c:v>
                </c:pt>
                <c:pt idx="7697">
                  <c:v>0.65815042775449673</c:v>
                </c:pt>
                <c:pt idx="7698">
                  <c:v>0.68126585777091853</c:v>
                </c:pt>
                <c:pt idx="7699">
                  <c:v>0.7280637485068866</c:v>
                </c:pt>
                <c:pt idx="7700">
                  <c:v>0.66744224360185478</c:v>
                </c:pt>
                <c:pt idx="7701">
                  <c:v>0.66621884766534978</c:v>
                </c:pt>
                <c:pt idx="7702">
                  <c:v>0.62411796344440462</c:v>
                </c:pt>
                <c:pt idx="7703">
                  <c:v>0.61102753122033604</c:v>
                </c:pt>
                <c:pt idx="7704">
                  <c:v>0.612271817144317</c:v>
                </c:pt>
                <c:pt idx="7705">
                  <c:v>0.61304791812612913</c:v>
                </c:pt>
                <c:pt idx="7706">
                  <c:v>0.61989407563362431</c:v>
                </c:pt>
                <c:pt idx="7707">
                  <c:v>0.62586967251958237</c:v>
                </c:pt>
                <c:pt idx="7708">
                  <c:v>1.0915866721617091</c:v>
                </c:pt>
                <c:pt idx="7709">
                  <c:v>0.72629344462333734</c:v>
                </c:pt>
                <c:pt idx="7710">
                  <c:v>0.70457573913008464</c:v>
                </c:pt>
                <c:pt idx="7711">
                  <c:v>0.70189197987167562</c:v>
                </c:pt>
                <c:pt idx="7712">
                  <c:v>0.70461048881642252</c:v>
                </c:pt>
                <c:pt idx="7713">
                  <c:v>0.72457502860423562</c:v>
                </c:pt>
                <c:pt idx="7714">
                  <c:v>0.76428534112051361</c:v>
                </c:pt>
                <c:pt idx="7715">
                  <c:v>0.78560576838431684</c:v>
                </c:pt>
                <c:pt idx="7716">
                  <c:v>0.73511380740897814</c:v>
                </c:pt>
                <c:pt idx="7717">
                  <c:v>0.71191731353302035</c:v>
                </c:pt>
                <c:pt idx="7718">
                  <c:v>0.6961250973534302</c:v>
                </c:pt>
                <c:pt idx="7719">
                  <c:v>0.69025699874728097</c:v>
                </c:pt>
                <c:pt idx="7720">
                  <c:v>0.6726626962387805</c:v>
                </c:pt>
                <c:pt idx="7721">
                  <c:v>0.67207532288217353</c:v>
                </c:pt>
                <c:pt idx="7722">
                  <c:v>0.6776273713157448</c:v>
                </c:pt>
                <c:pt idx="7723">
                  <c:v>0.66158871410018871</c:v>
                </c:pt>
                <c:pt idx="7724">
                  <c:v>0.91376409448555462</c:v>
                </c:pt>
                <c:pt idx="7725">
                  <c:v>0.81030374338116928</c:v>
                </c:pt>
                <c:pt idx="7726">
                  <c:v>0.7868195654218727</c:v>
                </c:pt>
                <c:pt idx="7727">
                  <c:v>0.75742879043428846</c:v>
                </c:pt>
                <c:pt idx="7728">
                  <c:v>0.7025028774847718</c:v>
                </c:pt>
                <c:pt idx="7729">
                  <c:v>0.67902241663423213</c:v>
                </c:pt>
                <c:pt idx="7730">
                  <c:v>0.67149676776644851</c:v>
                </c:pt>
                <c:pt idx="7731">
                  <c:v>0.68725699290676656</c:v>
                </c:pt>
                <c:pt idx="7732">
                  <c:v>0.7052156069456671</c:v>
                </c:pt>
                <c:pt idx="7733">
                  <c:v>0.70832771364357783</c:v>
                </c:pt>
                <c:pt idx="7734">
                  <c:v>0.67956878425631351</c:v>
                </c:pt>
                <c:pt idx="7735">
                  <c:v>0.66145406814130892</c:v>
                </c:pt>
                <c:pt idx="7736">
                  <c:v>0.65352706735931865</c:v>
                </c:pt>
                <c:pt idx="7737">
                  <c:v>0.65143143202336984</c:v>
                </c:pt>
                <c:pt idx="7738">
                  <c:v>0.65121434296295488</c:v>
                </c:pt>
                <c:pt idx="7739">
                  <c:v>0.64472707444892052</c:v>
                </c:pt>
                <c:pt idx="7740">
                  <c:v>0.64794334215758664</c:v>
                </c:pt>
                <c:pt idx="7741">
                  <c:v>0.6455054416527457</c:v>
                </c:pt>
                <c:pt idx="7742">
                  <c:v>0.64159487034561324</c:v>
                </c:pt>
                <c:pt idx="7743">
                  <c:v>0.64825783704550521</c:v>
                </c:pt>
                <c:pt idx="7744">
                  <c:v>0.6535411593709306</c:v>
                </c:pt>
                <c:pt idx="7745">
                  <c:v>0.70151638009046136</c:v>
                </c:pt>
                <c:pt idx="7746">
                  <c:v>0.69170541704105271</c:v>
                </c:pt>
                <c:pt idx="7747">
                  <c:v>0.68259146279527694</c:v>
                </c:pt>
                <c:pt idx="7748">
                  <c:v>0.7945075923858036</c:v>
                </c:pt>
                <c:pt idx="7749">
                  <c:v>0.65785077694041583</c:v>
                </c:pt>
                <c:pt idx="7750">
                  <c:v>0.62394331713771123</c:v>
                </c:pt>
                <c:pt idx="7751">
                  <c:v>0.80605178290780732</c:v>
                </c:pt>
                <c:pt idx="7752">
                  <c:v>0.68559591012805154</c:v>
                </c:pt>
                <c:pt idx="7753">
                  <c:v>0.65214515752124991</c:v>
                </c:pt>
                <c:pt idx="7754">
                  <c:v>0.64588558738026502</c:v>
                </c:pt>
                <c:pt idx="7755">
                  <c:v>0.6540894938351377</c:v>
                </c:pt>
                <c:pt idx="7756">
                  <c:v>0.65898130641433184</c:v>
                </c:pt>
                <c:pt idx="7757">
                  <c:v>0.66290276107867663</c:v>
                </c:pt>
                <c:pt idx="7758">
                  <c:v>0.66803087109914683</c:v>
                </c:pt>
                <c:pt idx="7759">
                  <c:v>0.68285972536114925</c:v>
                </c:pt>
                <c:pt idx="7760">
                  <c:v>0.68023129387000669</c:v>
                </c:pt>
                <c:pt idx="7761">
                  <c:v>0.66282619059279291</c:v>
                </c:pt>
                <c:pt idx="7762">
                  <c:v>0.64876071574792549</c:v>
                </c:pt>
                <c:pt idx="7763">
                  <c:v>0.63910013925678444</c:v>
                </c:pt>
                <c:pt idx="7764">
                  <c:v>0.62829529603290013</c:v>
                </c:pt>
                <c:pt idx="7765">
                  <c:v>0.62396500347242678</c:v>
                </c:pt>
                <c:pt idx="7766">
                  <c:v>0.62480839930485566</c:v>
                </c:pt>
                <c:pt idx="7767">
                  <c:v>0.63178194986776559</c:v>
                </c:pt>
                <c:pt idx="7768">
                  <c:v>0.63051500605725641</c:v>
                </c:pt>
                <c:pt idx="7769">
                  <c:v>0.66091652996150896</c:v>
                </c:pt>
                <c:pt idx="7770">
                  <c:v>0.72341500925627755</c:v>
                </c:pt>
                <c:pt idx="7771">
                  <c:v>0.76717071736956632</c:v>
                </c:pt>
                <c:pt idx="7772">
                  <c:v>0.70541892491475877</c:v>
                </c:pt>
                <c:pt idx="7773">
                  <c:v>0.66115332768642165</c:v>
                </c:pt>
                <c:pt idx="7774">
                  <c:v>0.66020819186223656</c:v>
                </c:pt>
                <c:pt idx="7775">
                  <c:v>0.67238497578784417</c:v>
                </c:pt>
                <c:pt idx="7776">
                  <c:v>0.71426394002684856</c:v>
                </c:pt>
                <c:pt idx="7777">
                  <c:v>0.69413590145165449</c:v>
                </c:pt>
                <c:pt idx="7778">
                  <c:v>0.69696623965799698</c:v>
                </c:pt>
                <c:pt idx="7779">
                  <c:v>0.68763226709947234</c:v>
                </c:pt>
                <c:pt idx="7780">
                  <c:v>0.6782919103754006</c:v>
                </c:pt>
                <c:pt idx="7781">
                  <c:v>0.63684500668062127</c:v>
                </c:pt>
                <c:pt idx="7782">
                  <c:v>0.61020048526002924</c:v>
                </c:pt>
                <c:pt idx="7783">
                  <c:v>0.60085411232431785</c:v>
                </c:pt>
                <c:pt idx="7784">
                  <c:v>0.60091303031894561</c:v>
                </c:pt>
                <c:pt idx="7785">
                  <c:v>0.61242016357090701</c:v>
                </c:pt>
                <c:pt idx="7786">
                  <c:v>0.64653767344605462</c:v>
                </c:pt>
                <c:pt idx="7787">
                  <c:v>0.71656987797778271</c:v>
                </c:pt>
                <c:pt idx="7788">
                  <c:v>0.69921602951313511</c:v>
                </c:pt>
                <c:pt idx="7789">
                  <c:v>0.6898580506062727</c:v>
                </c:pt>
                <c:pt idx="7790">
                  <c:v>0.6981668765622836</c:v>
                </c:pt>
                <c:pt idx="7791">
                  <c:v>0.70110512089260146</c:v>
                </c:pt>
                <c:pt idx="7792">
                  <c:v>0.69848099714010481</c:v>
                </c:pt>
                <c:pt idx="7793">
                  <c:v>0.71610180168236592</c:v>
                </c:pt>
                <c:pt idx="7794">
                  <c:v>0.72559233126904943</c:v>
                </c:pt>
                <c:pt idx="7795">
                  <c:v>0.67986553789618598</c:v>
                </c:pt>
                <c:pt idx="7796">
                  <c:v>0.68191747607097064</c:v>
                </c:pt>
                <c:pt idx="7797">
                  <c:v>0.6536505209593686</c:v>
                </c:pt>
                <c:pt idx="7798">
                  <c:v>0.66580447166112056</c:v>
                </c:pt>
                <c:pt idx="7799">
                  <c:v>0.64738805270735644</c:v>
                </c:pt>
                <c:pt idx="7800">
                  <c:v>0.76985427998529343</c:v>
                </c:pt>
                <c:pt idx="7801">
                  <c:v>0.67994579279405265</c:v>
                </c:pt>
                <c:pt idx="7802">
                  <c:v>0.63944424447347514</c:v>
                </c:pt>
                <c:pt idx="7803">
                  <c:v>0.61901124967555265</c:v>
                </c:pt>
                <c:pt idx="7804">
                  <c:v>0.60686840120483965</c:v>
                </c:pt>
                <c:pt idx="7805">
                  <c:v>0.58609679229295419</c:v>
                </c:pt>
                <c:pt idx="7806">
                  <c:v>0.57533553376483293</c:v>
                </c:pt>
                <c:pt idx="7807">
                  <c:v>0.55935939787585498</c:v>
                </c:pt>
                <c:pt idx="7808">
                  <c:v>0.53415705190582252</c:v>
                </c:pt>
                <c:pt idx="7809">
                  <c:v>0.52003688066809961</c:v>
                </c:pt>
                <c:pt idx="7810">
                  <c:v>0.50117402712028325</c:v>
                </c:pt>
                <c:pt idx="7811">
                  <c:v>0.48721565143059126</c:v>
                </c:pt>
                <c:pt idx="7812">
                  <c:v>0.47344606727486049</c:v>
                </c:pt>
                <c:pt idx="7813">
                  <c:v>0.46047609464812861</c:v>
                </c:pt>
                <c:pt idx="7814">
                  <c:v>0.4497390858218413</c:v>
                </c:pt>
                <c:pt idx="7815">
                  <c:v>0.44259928129760301</c:v>
                </c:pt>
                <c:pt idx="7816">
                  <c:v>0.43569786830714424</c:v>
                </c:pt>
                <c:pt idx="7817">
                  <c:v>0.5264406011546906</c:v>
                </c:pt>
                <c:pt idx="7818">
                  <c:v>0.73746077552360412</c:v>
                </c:pt>
                <c:pt idx="7819">
                  <c:v>0.46204667686779782</c:v>
                </c:pt>
                <c:pt idx="7820">
                  <c:v>0.40570840055650725</c:v>
                </c:pt>
                <c:pt idx="7821">
                  <c:v>0.39178019565061573</c:v>
                </c:pt>
                <c:pt idx="7822">
                  <c:v>0.41482177426608841</c:v>
                </c:pt>
                <c:pt idx="7823">
                  <c:v>0.47419711161521733</c:v>
                </c:pt>
                <c:pt idx="7824">
                  <c:v>0.46548650278657738</c:v>
                </c:pt>
                <c:pt idx="7825">
                  <c:v>0.45631326871579531</c:v>
                </c:pt>
                <c:pt idx="7826">
                  <c:v>0.44726994873953863</c:v>
                </c:pt>
                <c:pt idx="7827">
                  <c:v>0.43927354123860801</c:v>
                </c:pt>
                <c:pt idx="7828">
                  <c:v>0.43128465629939888</c:v>
                </c:pt>
                <c:pt idx="7829">
                  <c:v>0.42318939568885211</c:v>
                </c:pt>
                <c:pt idx="7830">
                  <c:v>0.41541264859465604</c:v>
                </c:pt>
                <c:pt idx="7831">
                  <c:v>0.40761368381173491</c:v>
                </c:pt>
                <c:pt idx="7832">
                  <c:v>0.40061917624448817</c:v>
                </c:pt>
                <c:pt idx="7833">
                  <c:v>0.39419634321345537</c:v>
                </c:pt>
                <c:pt idx="7834">
                  <c:v>0.38896552853428973</c:v>
                </c:pt>
                <c:pt idx="7835">
                  <c:v>0.38626803260694581</c:v>
                </c:pt>
                <c:pt idx="7836">
                  <c:v>0.38189101750253007</c:v>
                </c:pt>
                <c:pt idx="7837">
                  <c:v>0.37316638997400192</c:v>
                </c:pt>
                <c:pt idx="7838">
                  <c:v>0.36957209399382307</c:v>
                </c:pt>
                <c:pt idx="7839">
                  <c:v>0.36969009709362682</c:v>
                </c:pt>
                <c:pt idx="7840">
                  <c:v>0.36743109112999889</c:v>
                </c:pt>
                <c:pt idx="7841">
                  <c:v>0.36558583389459826</c:v>
                </c:pt>
                <c:pt idx="7842">
                  <c:v>0.36479994599106058</c:v>
                </c:pt>
                <c:pt idx="7843">
                  <c:v>0.36288819141518835</c:v>
                </c:pt>
                <c:pt idx="7844">
                  <c:v>0.36237573132551942</c:v>
                </c:pt>
                <c:pt idx="7845">
                  <c:v>0.36265777286938378</c:v>
                </c:pt>
                <c:pt idx="7846">
                  <c:v>0.36197305213420505</c:v>
                </c:pt>
                <c:pt idx="7847">
                  <c:v>0.36138234560063104</c:v>
                </c:pt>
                <c:pt idx="7848">
                  <c:v>0.36138624596392166</c:v>
                </c:pt>
                <c:pt idx="7849">
                  <c:v>0.36048105028350808</c:v>
                </c:pt>
                <c:pt idx="7850">
                  <c:v>0.36016248633107095</c:v>
                </c:pt>
                <c:pt idx="7851">
                  <c:v>0.36073947109175586</c:v>
                </c:pt>
                <c:pt idx="7852">
                  <c:v>0.36028644128413384</c:v>
                </c:pt>
                <c:pt idx="7853">
                  <c:v>0.35987232414614351</c:v>
                </c:pt>
                <c:pt idx="7854">
                  <c:v>0.35806852258223631</c:v>
                </c:pt>
                <c:pt idx="7855">
                  <c:v>0.35811039921382087</c:v>
                </c:pt>
                <c:pt idx="7856">
                  <c:v>0.35718277631561257</c:v>
                </c:pt>
                <c:pt idx="7857">
                  <c:v>0.3561790590320843</c:v>
                </c:pt>
                <c:pt idx="7858">
                  <c:v>0.35594016287741825</c:v>
                </c:pt>
                <c:pt idx="7859">
                  <c:v>0.35447613674976486</c:v>
                </c:pt>
                <c:pt idx="7860">
                  <c:v>0.3538439485138814</c:v>
                </c:pt>
                <c:pt idx="7861">
                  <c:v>0.35312654148647132</c:v>
                </c:pt>
                <c:pt idx="7862">
                  <c:v>0.35175168365706788</c:v>
                </c:pt>
                <c:pt idx="7863">
                  <c:v>0.35079748714237441</c:v>
                </c:pt>
                <c:pt idx="7864">
                  <c:v>0.34996293657840588</c:v>
                </c:pt>
                <c:pt idx="7865">
                  <c:v>0.34888456859670064</c:v>
                </c:pt>
                <c:pt idx="7866">
                  <c:v>0.34853481337211195</c:v>
                </c:pt>
                <c:pt idx="7867">
                  <c:v>0.3465871206028554</c:v>
                </c:pt>
                <c:pt idx="7868">
                  <c:v>0.34569112007171937</c:v>
                </c:pt>
                <c:pt idx="7869">
                  <c:v>0.3442827514082048</c:v>
                </c:pt>
                <c:pt idx="7870">
                  <c:v>0.34347316268927536</c:v>
                </c:pt>
                <c:pt idx="7871">
                  <c:v>0.34219820701877962</c:v>
                </c:pt>
                <c:pt idx="7872">
                  <c:v>0.34072440426648831</c:v>
                </c:pt>
                <c:pt idx="7873">
                  <c:v>0.33949834415564062</c:v>
                </c:pt>
                <c:pt idx="7874">
                  <c:v>0.33826091887813386</c:v>
                </c:pt>
                <c:pt idx="7875">
                  <c:v>0.33694372336110073</c:v>
                </c:pt>
                <c:pt idx="7876">
                  <c:v>0.33532232887753677</c:v>
                </c:pt>
                <c:pt idx="7877">
                  <c:v>0.33421108917456638</c:v>
                </c:pt>
                <c:pt idx="7878">
                  <c:v>0.33318991620633148</c:v>
                </c:pt>
                <c:pt idx="7879">
                  <c:v>0.33196141039964783</c:v>
                </c:pt>
                <c:pt idx="7880">
                  <c:v>0.33075770208245736</c:v>
                </c:pt>
                <c:pt idx="7881">
                  <c:v>0.32944734930439418</c:v>
                </c:pt>
                <c:pt idx="7882">
                  <c:v>0.32828670807185412</c:v>
                </c:pt>
                <c:pt idx="7883">
                  <c:v>0.32710886930994093</c:v>
                </c:pt>
                <c:pt idx="7884">
                  <c:v>0.32587608673352103</c:v>
                </c:pt>
                <c:pt idx="7885">
                  <c:v>0.32462246155056823</c:v>
                </c:pt>
                <c:pt idx="7886">
                  <c:v>0.32303289803475455</c:v>
                </c:pt>
                <c:pt idx="7887">
                  <c:v>0.32174651743390797</c:v>
                </c:pt>
                <c:pt idx="7888">
                  <c:v>0.32016975204437431</c:v>
                </c:pt>
                <c:pt idx="7889">
                  <c:v>0.31911136585933597</c:v>
                </c:pt>
                <c:pt idx="7890">
                  <c:v>0.31754114888672119</c:v>
                </c:pt>
                <c:pt idx="7891">
                  <c:v>0.31590783346829182</c:v>
                </c:pt>
                <c:pt idx="7892">
                  <c:v>0.31468686107392296</c:v>
                </c:pt>
                <c:pt idx="7893">
                  <c:v>0.31314293594166265</c:v>
                </c:pt>
                <c:pt idx="7894">
                  <c:v>0.31159984665740348</c:v>
                </c:pt>
                <c:pt idx="7895">
                  <c:v>0.31019628581827324</c:v>
                </c:pt>
                <c:pt idx="7896">
                  <c:v>0.30839681001477637</c:v>
                </c:pt>
                <c:pt idx="7897">
                  <c:v>0.30716831724400873</c:v>
                </c:pt>
                <c:pt idx="7898">
                  <c:v>0.30641645378079685</c:v>
                </c:pt>
                <c:pt idx="7899">
                  <c:v>0.30523785872408266</c:v>
                </c:pt>
                <c:pt idx="7900">
                  <c:v>0.30294883062014888</c:v>
                </c:pt>
                <c:pt idx="7901">
                  <c:v>0.30110706353828331</c:v>
                </c:pt>
                <c:pt idx="7902">
                  <c:v>0.29952646712767989</c:v>
                </c:pt>
                <c:pt idx="7903">
                  <c:v>0.29816294382269337</c:v>
                </c:pt>
                <c:pt idx="7904">
                  <c:v>0.29659564163709135</c:v>
                </c:pt>
                <c:pt idx="7905">
                  <c:v>0.29541543675706217</c:v>
                </c:pt>
                <c:pt idx="7906">
                  <c:v>0.29356234509095502</c:v>
                </c:pt>
                <c:pt idx="7907">
                  <c:v>0.29192734401450382</c:v>
                </c:pt>
                <c:pt idx="7908">
                  <c:v>0.29052186363815208</c:v>
                </c:pt>
                <c:pt idx="7909">
                  <c:v>0.28866168649280438</c:v>
                </c:pt>
                <c:pt idx="7910">
                  <c:v>0.28755636480185875</c:v>
                </c:pt>
                <c:pt idx="7911">
                  <c:v>0.28594345311788588</c:v>
                </c:pt>
                <c:pt idx="7912">
                  <c:v>0.28430584956173677</c:v>
                </c:pt>
                <c:pt idx="7913">
                  <c:v>0.28318195914276323</c:v>
                </c:pt>
                <c:pt idx="7914">
                  <c:v>0.28192169730862177</c:v>
                </c:pt>
                <c:pt idx="7915">
                  <c:v>0.27977851091442124</c:v>
                </c:pt>
                <c:pt idx="7916">
                  <c:v>0.27873081276527045</c:v>
                </c:pt>
                <c:pt idx="7917">
                  <c:v>0.27745977474983197</c:v>
                </c:pt>
                <c:pt idx="7918">
                  <c:v>0.27553957385439531</c:v>
                </c:pt>
                <c:pt idx="7919">
                  <c:v>0.27365424007681272</c:v>
                </c:pt>
                <c:pt idx="7920">
                  <c:v>0.27303168823281032</c:v>
                </c:pt>
                <c:pt idx="7921">
                  <c:v>0.27139103680635729</c:v>
                </c:pt>
                <c:pt idx="7922">
                  <c:v>0.2695815356921098</c:v>
                </c:pt>
                <c:pt idx="7923">
                  <c:v>0.26847860246822847</c:v>
                </c:pt>
                <c:pt idx="7924">
                  <c:v>1.2629941205249691</c:v>
                </c:pt>
                <c:pt idx="7925">
                  <c:v>0.73233990210708788</c:v>
                </c:pt>
                <c:pt idx="7926">
                  <c:v>0.74230688735109562</c:v>
                </c:pt>
                <c:pt idx="7927">
                  <c:v>0.74286497033448828</c:v>
                </c:pt>
                <c:pt idx="7928">
                  <c:v>0.74144555015480118</c:v>
                </c:pt>
                <c:pt idx="7929">
                  <c:v>0.7394545906575517</c:v>
                </c:pt>
                <c:pt idx="7930">
                  <c:v>0.73662537749835078</c:v>
                </c:pt>
                <c:pt idx="7931">
                  <c:v>0.73312935659438017</c:v>
                </c:pt>
                <c:pt idx="7932">
                  <c:v>0.72973736864112793</c:v>
                </c:pt>
                <c:pt idx="7933">
                  <c:v>0.72635729931302961</c:v>
                </c:pt>
                <c:pt idx="7934">
                  <c:v>0.72310640474701959</c:v>
                </c:pt>
                <c:pt idx="7935">
                  <c:v>0.72068627881828262</c:v>
                </c:pt>
                <c:pt idx="7936">
                  <c:v>0.71653627490899541</c:v>
                </c:pt>
                <c:pt idx="7937">
                  <c:v>0.71448349198765237</c:v>
                </c:pt>
                <c:pt idx="7938">
                  <c:v>0.71129440027513946</c:v>
                </c:pt>
                <c:pt idx="7939">
                  <c:v>0.70775501834581966</c:v>
                </c:pt>
                <c:pt idx="7940">
                  <c:v>0.70505635430294478</c:v>
                </c:pt>
                <c:pt idx="7941">
                  <c:v>0.700945524933697</c:v>
                </c:pt>
                <c:pt idx="7942">
                  <c:v>0.6960449766012986</c:v>
                </c:pt>
                <c:pt idx="7943">
                  <c:v>0.69457490794499677</c:v>
                </c:pt>
                <c:pt idx="7944">
                  <c:v>0.68932485085819828</c:v>
                </c:pt>
                <c:pt idx="7945">
                  <c:v>0.68612411547157304</c:v>
                </c:pt>
                <c:pt idx="7946">
                  <c:v>0.68260435537828956</c:v>
                </c:pt>
                <c:pt idx="7947">
                  <c:v>0.67914328847313976</c:v>
                </c:pt>
                <c:pt idx="7948">
                  <c:v>0.67520890562168612</c:v>
                </c:pt>
                <c:pt idx="7949">
                  <c:v>0.67197307800582851</c:v>
                </c:pt>
                <c:pt idx="7950">
                  <c:v>0.67028878767763811</c:v>
                </c:pt>
                <c:pt idx="7951">
                  <c:v>0.66675295616767716</c:v>
                </c:pt>
                <c:pt idx="7952">
                  <c:v>0.66199993192502093</c:v>
                </c:pt>
                <c:pt idx="7953">
                  <c:v>0.65820752305926788</c:v>
                </c:pt>
                <c:pt idx="7954">
                  <c:v>0.6549922233553046</c:v>
                </c:pt>
                <c:pt idx="7955">
                  <c:v>0.65184172973002963</c:v>
                </c:pt>
                <c:pt idx="7956">
                  <c:v>0.64796654133468889</c:v>
                </c:pt>
                <c:pt idx="7957">
                  <c:v>0.93813889045994003</c:v>
                </c:pt>
                <c:pt idx="7958">
                  <c:v>1.4872228705882613</c:v>
                </c:pt>
                <c:pt idx="7959">
                  <c:v>2.0998537510586797</c:v>
                </c:pt>
                <c:pt idx="7960">
                  <c:v>1.4237142920180061</c:v>
                </c:pt>
                <c:pt idx="7961">
                  <c:v>1.2774826089186229</c:v>
                </c:pt>
                <c:pt idx="7962">
                  <c:v>1.0563036480920878</c:v>
                </c:pt>
                <c:pt idx="7963">
                  <c:v>0.97439473033352253</c:v>
                </c:pt>
                <c:pt idx="7964">
                  <c:v>0.95359761275799571</c:v>
                </c:pt>
                <c:pt idx="7965">
                  <c:v>0.94653618865119959</c:v>
                </c:pt>
                <c:pt idx="7966">
                  <c:v>0.94578507016292179</c:v>
                </c:pt>
                <c:pt idx="7967">
                  <c:v>1.2272994339835752</c:v>
                </c:pt>
                <c:pt idx="7968">
                  <c:v>1.1660489435391665</c:v>
                </c:pt>
                <c:pt idx="7969">
                  <c:v>1.1154550652020481</c:v>
                </c:pt>
                <c:pt idx="7970">
                  <c:v>1.0894907423964604</c:v>
                </c:pt>
                <c:pt idx="7971">
                  <c:v>1.0738803727653496</c:v>
                </c:pt>
                <c:pt idx="7972">
                  <c:v>1.064357259536308</c:v>
                </c:pt>
                <c:pt idx="7973">
                  <c:v>1.0755634922451478</c:v>
                </c:pt>
                <c:pt idx="7974">
                  <c:v>1.0670608901150038</c:v>
                </c:pt>
                <c:pt idx="7975">
                  <c:v>1.0590898984803474</c:v>
                </c:pt>
                <c:pt idx="7976">
                  <c:v>1.073335541587862</c:v>
                </c:pt>
                <c:pt idx="7977">
                  <c:v>1.0679191477153918</c:v>
                </c:pt>
                <c:pt idx="7978">
                  <c:v>1.0628755342048901</c:v>
                </c:pt>
                <c:pt idx="7979">
                  <c:v>1.0638147490428278</c:v>
                </c:pt>
                <c:pt idx="7980">
                  <c:v>1.0573332599032093</c:v>
                </c:pt>
                <c:pt idx="7981">
                  <c:v>1.4439183566044353</c:v>
                </c:pt>
                <c:pt idx="7982">
                  <c:v>1.1668825940166676</c:v>
                </c:pt>
                <c:pt idx="7983">
                  <c:v>1.0811085702372605</c:v>
                </c:pt>
                <c:pt idx="7984">
                  <c:v>1.0445920501991812</c:v>
                </c:pt>
                <c:pt idx="7985">
                  <c:v>1.0209487994139439</c:v>
                </c:pt>
                <c:pt idx="7986">
                  <c:v>1.0035175387205368</c:v>
                </c:pt>
                <c:pt idx="7987">
                  <c:v>0.9874294747875364</c:v>
                </c:pt>
                <c:pt idx="7988">
                  <c:v>0.97268028468736545</c:v>
                </c:pt>
                <c:pt idx="7989">
                  <c:v>0.95895578692725558</c:v>
                </c:pt>
                <c:pt idx="7990">
                  <c:v>1.0079604678157119</c:v>
                </c:pt>
                <c:pt idx="7991">
                  <c:v>1.0153154907170439</c:v>
                </c:pt>
                <c:pt idx="7992">
                  <c:v>0.98937466200465651</c:v>
                </c:pt>
                <c:pt idx="7993">
                  <c:v>0.97724521982506773</c:v>
                </c:pt>
                <c:pt idx="7994">
                  <c:v>0.96535178047912362</c:v>
                </c:pt>
                <c:pt idx="7995">
                  <c:v>0.95560131151217198</c:v>
                </c:pt>
                <c:pt idx="7996">
                  <c:v>0.96256648238105258</c:v>
                </c:pt>
                <c:pt idx="7997">
                  <c:v>1.1329860035742925</c:v>
                </c:pt>
                <c:pt idx="7998">
                  <c:v>1.2159846722666157</c:v>
                </c:pt>
                <c:pt idx="7999">
                  <c:v>1.2667013718402205</c:v>
                </c:pt>
                <c:pt idx="8000">
                  <c:v>1.187027904843023</c:v>
                </c:pt>
                <c:pt idx="8001">
                  <c:v>1.1075585244548953</c:v>
                </c:pt>
                <c:pt idx="8002">
                  <c:v>1.0552748128569598</c:v>
                </c:pt>
                <c:pt idx="8003">
                  <c:v>1.0597909290375347</c:v>
                </c:pt>
                <c:pt idx="8004">
                  <c:v>1.0585257658158986</c:v>
                </c:pt>
                <c:pt idx="8005">
                  <c:v>1.0355971211709425</c:v>
                </c:pt>
                <c:pt idx="8006">
                  <c:v>1.0143151743368983</c:v>
                </c:pt>
                <c:pt idx="8007">
                  <c:v>0.99371598372230097</c:v>
                </c:pt>
                <c:pt idx="8008">
                  <c:v>0.9741926956760496</c:v>
                </c:pt>
                <c:pt idx="8009">
                  <c:v>0.95530345311204679</c:v>
                </c:pt>
                <c:pt idx="8010">
                  <c:v>0.93788469293179311</c:v>
                </c:pt>
                <c:pt idx="8011">
                  <c:v>0.92416698966963839</c:v>
                </c:pt>
                <c:pt idx="8012">
                  <c:v>0.92647752284849294</c:v>
                </c:pt>
                <c:pt idx="8013">
                  <c:v>0.96388047600819438</c:v>
                </c:pt>
                <c:pt idx="8014">
                  <c:v>0.96605045408695001</c:v>
                </c:pt>
                <c:pt idx="8015">
                  <c:v>0.95069910013871928</c:v>
                </c:pt>
                <c:pt idx="8016">
                  <c:v>0.93759469838762644</c:v>
                </c:pt>
                <c:pt idx="8017">
                  <c:v>1.0855384842447826</c:v>
                </c:pt>
                <c:pt idx="8018">
                  <c:v>0.98386941778781112</c:v>
                </c:pt>
                <c:pt idx="8019">
                  <c:v>1.1002053643126701</c:v>
                </c:pt>
                <c:pt idx="8020">
                  <c:v>1.047894744356944</c:v>
                </c:pt>
                <c:pt idx="8021">
                  <c:v>1.0144455853581691</c:v>
                </c:pt>
                <c:pt idx="8022">
                  <c:v>0.99298096716105211</c:v>
                </c:pt>
                <c:pt idx="8023">
                  <c:v>0.97772123112520848</c:v>
                </c:pt>
                <c:pt idx="8024">
                  <c:v>1.2473058519678051</c:v>
                </c:pt>
                <c:pt idx="8025">
                  <c:v>1.2925747932401834</c:v>
                </c:pt>
                <c:pt idx="8026">
                  <c:v>1.3042092044278912</c:v>
                </c:pt>
                <c:pt idx="8027">
                  <c:v>1.4174595543054258</c:v>
                </c:pt>
                <c:pt idx="8028">
                  <c:v>1.250456642556661</c:v>
                </c:pt>
                <c:pt idx="8029">
                  <c:v>1.367803876858908</c:v>
                </c:pt>
                <c:pt idx="8030">
                  <c:v>1.4806384551146337</c:v>
                </c:pt>
                <c:pt idx="8031">
                  <c:v>1.4266666093036058</c:v>
                </c:pt>
                <c:pt idx="8032">
                  <c:v>1.3370982282018777</c:v>
                </c:pt>
                <c:pt idx="8033">
                  <c:v>1.2108735676876918</c:v>
                </c:pt>
                <c:pt idx="8034">
                  <c:v>1.0991896261985161</c:v>
                </c:pt>
                <c:pt idx="8035">
                  <c:v>1.0198684535484603</c:v>
                </c:pt>
                <c:pt idx="8036">
                  <c:v>1.0088777836874232</c:v>
                </c:pt>
                <c:pt idx="8037">
                  <c:v>0.97767462413415163</c:v>
                </c:pt>
                <c:pt idx="8038">
                  <c:v>0.92567415884233251</c:v>
                </c:pt>
                <c:pt idx="8039">
                  <c:v>0.89579001942903691</c:v>
                </c:pt>
                <c:pt idx="8040">
                  <c:v>0.87540249146402005</c:v>
                </c:pt>
                <c:pt idx="8041">
                  <c:v>0.86102622535206508</c:v>
                </c:pt>
                <c:pt idx="8042">
                  <c:v>0.99323030448868888</c:v>
                </c:pt>
                <c:pt idx="8043">
                  <c:v>0.96302491362222964</c:v>
                </c:pt>
                <c:pt idx="8044">
                  <c:v>1.032958116022292</c:v>
                </c:pt>
                <c:pt idx="8045">
                  <c:v>0.9439354358668659</c:v>
                </c:pt>
                <c:pt idx="8046">
                  <c:v>1.0940510234980947</c:v>
                </c:pt>
                <c:pt idx="8047">
                  <c:v>0.94906332615705458</c:v>
                </c:pt>
                <c:pt idx="8048">
                  <c:v>0.90283596476474259</c:v>
                </c:pt>
                <c:pt idx="8049">
                  <c:v>0.99628250439234856</c:v>
                </c:pt>
                <c:pt idx="8050">
                  <c:v>0.93021011432974987</c:v>
                </c:pt>
                <c:pt idx="8051">
                  <c:v>0.90796663179786274</c:v>
                </c:pt>
                <c:pt idx="8052">
                  <c:v>0.98386284666930102</c:v>
                </c:pt>
                <c:pt idx="8053">
                  <c:v>0.91290262571628056</c:v>
                </c:pt>
                <c:pt idx="8054">
                  <c:v>0.90224056848267886</c:v>
                </c:pt>
                <c:pt idx="8055">
                  <c:v>0.90242023037757413</c:v>
                </c:pt>
                <c:pt idx="8056">
                  <c:v>0.89534696200844122</c:v>
                </c:pt>
                <c:pt idx="8057">
                  <c:v>0.88785785798198191</c:v>
                </c:pt>
                <c:pt idx="8058">
                  <c:v>0.88592360652496471</c:v>
                </c:pt>
                <c:pt idx="8059">
                  <c:v>0.88053464676839122</c:v>
                </c:pt>
                <c:pt idx="8060">
                  <c:v>0.86974812042777139</c:v>
                </c:pt>
                <c:pt idx="8061">
                  <c:v>0.86353022210082864</c:v>
                </c:pt>
                <c:pt idx="8062">
                  <c:v>0.84277289231896746</c:v>
                </c:pt>
                <c:pt idx="8063">
                  <c:v>1.0153869404946476</c:v>
                </c:pt>
                <c:pt idx="8064">
                  <c:v>0.87152876556155767</c:v>
                </c:pt>
                <c:pt idx="8065">
                  <c:v>0.82694711610501859</c:v>
                </c:pt>
                <c:pt idx="8066">
                  <c:v>0.81978603613285261</c:v>
                </c:pt>
                <c:pt idx="8067">
                  <c:v>0.81911939706062231</c:v>
                </c:pt>
                <c:pt idx="8068">
                  <c:v>0.82410771962908769</c:v>
                </c:pt>
                <c:pt idx="8069">
                  <c:v>0.79502069005262122</c:v>
                </c:pt>
                <c:pt idx="8070">
                  <c:v>0.89516636865524368</c:v>
                </c:pt>
                <c:pt idx="8071">
                  <c:v>10.164885160556269</c:v>
                </c:pt>
                <c:pt idx="8072">
                  <c:v>2.8370836869138927</c:v>
                </c:pt>
                <c:pt idx="8073">
                  <c:v>1.4140797559731451</c:v>
                </c:pt>
                <c:pt idx="8074">
                  <c:v>1.10464661611155</c:v>
                </c:pt>
                <c:pt idx="8075">
                  <c:v>1.0588973838922491</c:v>
                </c:pt>
                <c:pt idx="8076">
                  <c:v>1.0381508618843602</c:v>
                </c:pt>
                <c:pt idx="8077">
                  <c:v>0.94093389684923512</c:v>
                </c:pt>
                <c:pt idx="8078">
                  <c:v>0.92592679604050165</c:v>
                </c:pt>
                <c:pt idx="8079">
                  <c:v>0.97432441859807895</c:v>
                </c:pt>
                <c:pt idx="8080">
                  <c:v>0.93925550064692054</c:v>
                </c:pt>
                <c:pt idx="8081">
                  <c:v>0.92566990600303112</c:v>
                </c:pt>
                <c:pt idx="8082">
                  <c:v>0.94424715977107077</c:v>
                </c:pt>
                <c:pt idx="8083">
                  <c:v>0.92458465933334699</c:v>
                </c:pt>
                <c:pt idx="8084">
                  <c:v>0.89266536324324552</c:v>
                </c:pt>
                <c:pt idx="8085">
                  <c:v>0.8758191314988627</c:v>
                </c:pt>
                <c:pt idx="8086">
                  <c:v>0.86465995454018274</c:v>
                </c:pt>
                <c:pt idx="8087">
                  <c:v>0.85059865973317328</c:v>
                </c:pt>
                <c:pt idx="8088">
                  <c:v>0.83491501488364661</c:v>
                </c:pt>
                <c:pt idx="8089">
                  <c:v>0.83576601557075769</c:v>
                </c:pt>
                <c:pt idx="8090">
                  <c:v>0.82075153298194969</c:v>
                </c:pt>
                <c:pt idx="8091">
                  <c:v>0.81784882898342048</c:v>
                </c:pt>
                <c:pt idx="8092">
                  <c:v>0.81561302512555545</c:v>
                </c:pt>
                <c:pt idx="8093">
                  <c:v>0.80908444756944864</c:v>
                </c:pt>
                <c:pt idx="8094">
                  <c:v>0.79085419785216149</c:v>
                </c:pt>
                <c:pt idx="8095">
                  <c:v>0.77262613699142679</c:v>
                </c:pt>
                <c:pt idx="8096">
                  <c:v>0.78139173179017263</c:v>
                </c:pt>
                <c:pt idx="8097">
                  <c:v>0.8006275855917766</c:v>
                </c:pt>
                <c:pt idx="8098">
                  <c:v>0.79131152989969644</c:v>
                </c:pt>
                <c:pt idx="8099">
                  <c:v>0.78269853136860756</c:v>
                </c:pt>
                <c:pt idx="8100">
                  <c:v>0.80028906739285888</c:v>
                </c:pt>
                <c:pt idx="8101">
                  <c:v>0.79370631986233142</c:v>
                </c:pt>
                <c:pt idx="8102">
                  <c:v>0.79190552117353963</c:v>
                </c:pt>
                <c:pt idx="8103">
                  <c:v>0.80340232060030636</c:v>
                </c:pt>
                <c:pt idx="8104">
                  <c:v>0.79026725720035906</c:v>
                </c:pt>
                <c:pt idx="8105">
                  <c:v>0.78340560361205991</c:v>
                </c:pt>
                <c:pt idx="8106">
                  <c:v>0.77279645122081275</c:v>
                </c:pt>
                <c:pt idx="8107">
                  <c:v>0.77674745477576346</c:v>
                </c:pt>
                <c:pt idx="8108">
                  <c:v>0.79459786850165859</c:v>
                </c:pt>
                <c:pt idx="8109">
                  <c:v>0.77439464027412452</c:v>
                </c:pt>
                <c:pt idx="8110">
                  <c:v>0.77553443441204162</c:v>
                </c:pt>
                <c:pt idx="8111">
                  <c:v>0.77383876765452975</c:v>
                </c:pt>
                <c:pt idx="8112">
                  <c:v>0.7551191034040835</c:v>
                </c:pt>
                <c:pt idx="8113">
                  <c:v>0.73912239316478212</c:v>
                </c:pt>
                <c:pt idx="8114">
                  <c:v>0.72801781525431963</c:v>
                </c:pt>
                <c:pt idx="8115">
                  <c:v>0.71876726187929241</c:v>
                </c:pt>
                <c:pt idx="8116">
                  <c:v>0.72333410576951829</c:v>
                </c:pt>
                <c:pt idx="8117">
                  <c:v>0.70149490206919285</c:v>
                </c:pt>
                <c:pt idx="8118">
                  <c:v>0.68619080433062463</c:v>
                </c:pt>
                <c:pt idx="8119">
                  <c:v>0.67991136744248071</c:v>
                </c:pt>
                <c:pt idx="8120">
                  <c:v>0.67125051751205222</c:v>
                </c:pt>
                <c:pt idx="8121">
                  <c:v>0.6714713915729198</c:v>
                </c:pt>
                <c:pt idx="8122">
                  <c:v>0.73691613672783096</c:v>
                </c:pt>
                <c:pt idx="8123">
                  <c:v>0.74424911456697374</c:v>
                </c:pt>
                <c:pt idx="8124">
                  <c:v>0.70085715473070276</c:v>
                </c:pt>
                <c:pt idx="8125">
                  <c:v>0.68468635860565319</c:v>
                </c:pt>
                <c:pt idx="8126">
                  <c:v>0.68419550114628269</c:v>
                </c:pt>
                <c:pt idx="8127">
                  <c:v>0.68611831602487738</c:v>
                </c:pt>
                <c:pt idx="8128">
                  <c:v>0.6867189740018147</c:v>
                </c:pt>
                <c:pt idx="8129">
                  <c:v>0.68777250348214969</c:v>
                </c:pt>
                <c:pt idx="8130">
                  <c:v>0.69618182540786955</c:v>
                </c:pt>
                <c:pt idx="8131">
                  <c:v>0.6905736738884618</c:v>
                </c:pt>
                <c:pt idx="8132">
                  <c:v>0.70307456500827792</c:v>
                </c:pt>
                <c:pt idx="8133">
                  <c:v>0.70832365544225628</c:v>
                </c:pt>
                <c:pt idx="8134">
                  <c:v>0.7231842357206163</c:v>
                </c:pt>
                <c:pt idx="8135">
                  <c:v>0.7460339182749447</c:v>
                </c:pt>
                <c:pt idx="8136">
                  <c:v>0.75841969740967186</c:v>
                </c:pt>
                <c:pt idx="8137">
                  <c:v>0.78124572036283169</c:v>
                </c:pt>
                <c:pt idx="8138">
                  <c:v>0.78236941509010582</c:v>
                </c:pt>
                <c:pt idx="8139">
                  <c:v>0.77887154819390414</c:v>
                </c:pt>
                <c:pt idx="8140">
                  <c:v>0.77736161214042421</c:v>
                </c:pt>
                <c:pt idx="8141">
                  <c:v>0.77806790657760183</c:v>
                </c:pt>
                <c:pt idx="8142">
                  <c:v>0.80270970483863269</c:v>
                </c:pt>
                <c:pt idx="8143">
                  <c:v>0.81819210063224357</c:v>
                </c:pt>
                <c:pt idx="8144">
                  <c:v>0.8322951059846625</c:v>
                </c:pt>
                <c:pt idx="8145">
                  <c:v>0.81796726034248768</c:v>
                </c:pt>
                <c:pt idx="8146">
                  <c:v>0.80206989118089</c:v>
                </c:pt>
                <c:pt idx="8147">
                  <c:v>0.78753440050924628</c:v>
                </c:pt>
                <c:pt idx="8148">
                  <c:v>0.79313321290179661</c:v>
                </c:pt>
                <c:pt idx="8149">
                  <c:v>0.80723209380909011</c:v>
                </c:pt>
                <c:pt idx="8150">
                  <c:v>0.81203938449269608</c:v>
                </c:pt>
                <c:pt idx="8151">
                  <c:v>0.8257195365497918</c:v>
                </c:pt>
                <c:pt idx="8152">
                  <c:v>0.82626227350983961</c:v>
                </c:pt>
                <c:pt idx="8153">
                  <c:v>0.83707776289305524</c:v>
                </c:pt>
                <c:pt idx="8154">
                  <c:v>0.94049127329928006</c:v>
                </c:pt>
                <c:pt idx="8155">
                  <c:v>0.93751375902983747</c:v>
                </c:pt>
                <c:pt idx="8156">
                  <c:v>1.6856753813690137</c:v>
                </c:pt>
                <c:pt idx="8157">
                  <c:v>1.1827552939627561</c:v>
                </c:pt>
                <c:pt idx="8158">
                  <c:v>0.94075355095535296</c:v>
                </c:pt>
                <c:pt idx="8159">
                  <c:v>0.85786880025650658</c:v>
                </c:pt>
                <c:pt idx="8160">
                  <c:v>0.82900687155824671</c:v>
                </c:pt>
                <c:pt idx="8161">
                  <c:v>0.83215420003205876</c:v>
                </c:pt>
                <c:pt idx="8162">
                  <c:v>0.80263565780850665</c:v>
                </c:pt>
                <c:pt idx="8163">
                  <c:v>0.7795656497797615</c:v>
                </c:pt>
                <c:pt idx="8164">
                  <c:v>0.77553965784468282</c:v>
                </c:pt>
                <c:pt idx="8165">
                  <c:v>0.75830790484847865</c:v>
                </c:pt>
                <c:pt idx="8166">
                  <c:v>0.81096827339601263</c:v>
                </c:pt>
                <c:pt idx="8167">
                  <c:v>0.73638999702982288</c:v>
                </c:pt>
                <c:pt idx="8168">
                  <c:v>0.70941194715216649</c:v>
                </c:pt>
                <c:pt idx="8169">
                  <c:v>0.69047023022879106</c:v>
                </c:pt>
                <c:pt idx="8170">
                  <c:v>0.67809466587884182</c:v>
                </c:pt>
                <c:pt idx="8171">
                  <c:v>0.66452455703000468</c:v>
                </c:pt>
                <c:pt idx="8172">
                  <c:v>0.65409139982819875</c:v>
                </c:pt>
                <c:pt idx="8173">
                  <c:v>0.63772303360308258</c:v>
                </c:pt>
                <c:pt idx="8174">
                  <c:v>0.61247133010090005</c:v>
                </c:pt>
                <c:pt idx="8175">
                  <c:v>0.5901226604216615</c:v>
                </c:pt>
                <c:pt idx="8176">
                  <c:v>0.59031836334080856</c:v>
                </c:pt>
                <c:pt idx="8177">
                  <c:v>0.58096419093786722</c:v>
                </c:pt>
                <c:pt idx="8178">
                  <c:v>0.57341056631253329</c:v>
                </c:pt>
                <c:pt idx="8179">
                  <c:v>0.58138087472961031</c:v>
                </c:pt>
                <c:pt idx="8180">
                  <c:v>0.57860188486198361</c:v>
                </c:pt>
                <c:pt idx="8181">
                  <c:v>0.57652563197617679</c:v>
                </c:pt>
                <c:pt idx="8182">
                  <c:v>0.56858494339153876</c:v>
                </c:pt>
                <c:pt idx="8183">
                  <c:v>0.56351038009823806</c:v>
                </c:pt>
                <c:pt idx="8184">
                  <c:v>0.55411615780516299</c:v>
                </c:pt>
                <c:pt idx="8185">
                  <c:v>0.54439991593848791</c:v>
                </c:pt>
                <c:pt idx="8186">
                  <c:v>0.53637844279097391</c:v>
                </c:pt>
                <c:pt idx="8187">
                  <c:v>0.65363200817490963</c:v>
                </c:pt>
                <c:pt idx="8188">
                  <c:v>0.68917370017967361</c:v>
                </c:pt>
                <c:pt idx="8189">
                  <c:v>0.73844575551785863</c:v>
                </c:pt>
                <c:pt idx="8190">
                  <c:v>0.73266710581436456</c:v>
                </c:pt>
                <c:pt idx="8191">
                  <c:v>0.7482023756849927</c:v>
                </c:pt>
                <c:pt idx="8192">
                  <c:v>0.73179741199011561</c:v>
                </c:pt>
                <c:pt idx="8193">
                  <c:v>0.7225603983731157</c:v>
                </c:pt>
                <c:pt idx="8194">
                  <c:v>0.70876148256098481</c:v>
                </c:pt>
                <c:pt idx="8195">
                  <c:v>0.7006098390494595</c:v>
                </c:pt>
                <c:pt idx="8196">
                  <c:v>0.68772333594643931</c:v>
                </c:pt>
                <c:pt idx="8197">
                  <c:v>0.67264895969759386</c:v>
                </c:pt>
                <c:pt idx="8198">
                  <c:v>0.66486735336048253</c:v>
                </c:pt>
                <c:pt idx="8199">
                  <c:v>0.65651729263506464</c:v>
                </c:pt>
                <c:pt idx="8200">
                  <c:v>0.6479160261892547</c:v>
                </c:pt>
                <c:pt idx="8201">
                  <c:v>0.64025050841316455</c:v>
                </c:pt>
                <c:pt idx="8202">
                  <c:v>0.63031824545269222</c:v>
                </c:pt>
                <c:pt idx="8203">
                  <c:v>0.62305041181683873</c:v>
                </c:pt>
                <c:pt idx="8204">
                  <c:v>0.611847915629262</c:v>
                </c:pt>
                <c:pt idx="8205">
                  <c:v>0.60363563791718655</c:v>
                </c:pt>
                <c:pt idx="8206">
                  <c:v>0.59175691054667301</c:v>
                </c:pt>
                <c:pt idx="8207">
                  <c:v>0.58335909799631958</c:v>
                </c:pt>
                <c:pt idx="8208">
                  <c:v>0.57473482377780172</c:v>
                </c:pt>
                <c:pt idx="8209">
                  <c:v>0.56863697349106879</c:v>
                </c:pt>
                <c:pt idx="8210">
                  <c:v>0.55818437182113956</c:v>
                </c:pt>
                <c:pt idx="8211">
                  <c:v>0.55291504962387328</c:v>
                </c:pt>
                <c:pt idx="8212">
                  <c:v>0.55041410339897934</c:v>
                </c:pt>
                <c:pt idx="8213">
                  <c:v>0.54865012726791396</c:v>
                </c:pt>
                <c:pt idx="8214">
                  <c:v>0.54531465059969175</c:v>
                </c:pt>
                <c:pt idx="8215">
                  <c:v>0.54240573853910756</c:v>
                </c:pt>
                <c:pt idx="8216">
                  <c:v>0.53951894006870749</c:v>
                </c:pt>
                <c:pt idx="8217">
                  <c:v>0.53722557495432333</c:v>
                </c:pt>
                <c:pt idx="8218">
                  <c:v>0.53790123918570065</c:v>
                </c:pt>
                <c:pt idx="8219">
                  <c:v>0.53553947705530169</c:v>
                </c:pt>
                <c:pt idx="8220">
                  <c:v>0.53275135490270253</c:v>
                </c:pt>
                <c:pt idx="8221">
                  <c:v>0.53051809453985377</c:v>
                </c:pt>
                <c:pt idx="8222">
                  <c:v>0.52714060217647196</c:v>
                </c:pt>
                <c:pt idx="8223">
                  <c:v>0.52444297865830569</c:v>
                </c:pt>
                <c:pt idx="8224">
                  <c:v>0.52131033954130657</c:v>
                </c:pt>
                <c:pt idx="8225">
                  <c:v>0.51845075508713556</c:v>
                </c:pt>
                <c:pt idx="8226">
                  <c:v>0.51580619188707866</c:v>
                </c:pt>
                <c:pt idx="8227">
                  <c:v>0.51231026149582226</c:v>
                </c:pt>
                <c:pt idx="8228">
                  <c:v>0.51023553524256937</c:v>
                </c:pt>
                <c:pt idx="8229">
                  <c:v>0.50666472967264831</c:v>
                </c:pt>
                <c:pt idx="8230">
                  <c:v>0.50483097224429963</c:v>
                </c:pt>
                <c:pt idx="8231">
                  <c:v>0.50124723929794046</c:v>
                </c:pt>
                <c:pt idx="8232">
                  <c:v>0.49817918713067327</c:v>
                </c:pt>
                <c:pt idx="8233">
                  <c:v>0.49526020738602272</c:v>
                </c:pt>
                <c:pt idx="8234">
                  <c:v>0.49251891422162514</c:v>
                </c:pt>
                <c:pt idx="8235">
                  <c:v>0.49026510391779032</c:v>
                </c:pt>
                <c:pt idx="8236">
                  <c:v>0.486657453724123</c:v>
                </c:pt>
                <c:pt idx="8237">
                  <c:v>0.48397348925181738</c:v>
                </c:pt>
                <c:pt idx="8238">
                  <c:v>0.48078575732091688</c:v>
                </c:pt>
                <c:pt idx="8239">
                  <c:v>0.47773263757124834</c:v>
                </c:pt>
                <c:pt idx="8240">
                  <c:v>0.47500129745592934</c:v>
                </c:pt>
                <c:pt idx="8241">
                  <c:v>0.47193505071657355</c:v>
                </c:pt>
                <c:pt idx="8242">
                  <c:v>0.46865675827625181</c:v>
                </c:pt>
                <c:pt idx="8243">
                  <c:v>0.46577153965833973</c:v>
                </c:pt>
                <c:pt idx="8244">
                  <c:v>0.46294744309332325</c:v>
                </c:pt>
                <c:pt idx="8245">
                  <c:v>0.45989044845025728</c:v>
                </c:pt>
                <c:pt idx="8246">
                  <c:v>0.45777793039342268</c:v>
                </c:pt>
                <c:pt idx="8247">
                  <c:v>0.45358245785918438</c:v>
                </c:pt>
                <c:pt idx="8248">
                  <c:v>0.45195175716339026</c:v>
                </c:pt>
                <c:pt idx="8249">
                  <c:v>0.44870345750371321</c:v>
                </c:pt>
                <c:pt idx="8250">
                  <c:v>0.44597392456139573</c:v>
                </c:pt>
                <c:pt idx="8251">
                  <c:v>0.44269944781454784</c:v>
                </c:pt>
                <c:pt idx="8252">
                  <c:v>0.44043902187519279</c:v>
                </c:pt>
                <c:pt idx="8253">
                  <c:v>0.43617276091827273</c:v>
                </c:pt>
                <c:pt idx="8254">
                  <c:v>0.43306229275203045</c:v>
                </c:pt>
                <c:pt idx="8255">
                  <c:v>0.42968490707892126</c:v>
                </c:pt>
                <c:pt idx="8256">
                  <c:v>0.42704121635530995</c:v>
                </c:pt>
                <c:pt idx="8257">
                  <c:v>0.42321546785361364</c:v>
                </c:pt>
                <c:pt idx="8258">
                  <c:v>0.42112589646938031</c:v>
                </c:pt>
                <c:pt idx="8259">
                  <c:v>0.41773112517782168</c:v>
                </c:pt>
                <c:pt idx="8260">
                  <c:v>0.41474575622518323</c:v>
                </c:pt>
                <c:pt idx="8261">
                  <c:v>0.41174700040706974</c:v>
                </c:pt>
                <c:pt idx="8262">
                  <c:v>0.40758453288285373</c:v>
                </c:pt>
                <c:pt idx="8263">
                  <c:v>0.40529219766336883</c:v>
                </c:pt>
                <c:pt idx="8264">
                  <c:v>0.40171228888804061</c:v>
                </c:pt>
                <c:pt idx="8265">
                  <c:v>0.39895136204137238</c:v>
                </c:pt>
                <c:pt idx="8266">
                  <c:v>0.39650156074359255</c:v>
                </c:pt>
                <c:pt idx="8267">
                  <c:v>0.39373687508780286</c:v>
                </c:pt>
                <c:pt idx="8268">
                  <c:v>0.39016040289522885</c:v>
                </c:pt>
                <c:pt idx="8269">
                  <c:v>0.3866930989550238</c:v>
                </c:pt>
                <c:pt idx="8270">
                  <c:v>0.38452536536803505</c:v>
                </c:pt>
                <c:pt idx="8271">
                  <c:v>0.38083893223773696</c:v>
                </c:pt>
                <c:pt idx="8272">
                  <c:v>0.37831129555316023</c:v>
                </c:pt>
                <c:pt idx="8273">
                  <c:v>0.37475375450739873</c:v>
                </c:pt>
                <c:pt idx="8274">
                  <c:v>0.37181556034334506</c:v>
                </c:pt>
                <c:pt idx="8275">
                  <c:v>0.36834406963947358</c:v>
                </c:pt>
                <c:pt idx="8276">
                  <c:v>0.3658969199208349</c:v>
                </c:pt>
                <c:pt idx="8277">
                  <c:v>0.36317950594675225</c:v>
                </c:pt>
                <c:pt idx="8278">
                  <c:v>0.36053443792448375</c:v>
                </c:pt>
                <c:pt idx="8279">
                  <c:v>0.35924422353634644</c:v>
                </c:pt>
                <c:pt idx="8280">
                  <c:v>0.35771872585246905</c:v>
                </c:pt>
                <c:pt idx="8281">
                  <c:v>0.35211121065090556</c:v>
                </c:pt>
                <c:pt idx="8282">
                  <c:v>0.34899026459795063</c:v>
                </c:pt>
                <c:pt idx="8283">
                  <c:v>0.34535000149922007</c:v>
                </c:pt>
                <c:pt idx="8284">
                  <c:v>0.34273968296143176</c:v>
                </c:pt>
                <c:pt idx="8285">
                  <c:v>0.33965294448058181</c:v>
                </c:pt>
                <c:pt idx="8286">
                  <c:v>0.33855961125053913</c:v>
                </c:pt>
                <c:pt idx="8287">
                  <c:v>0.33479353709590132</c:v>
                </c:pt>
                <c:pt idx="8288">
                  <c:v>0.33182924746393438</c:v>
                </c:pt>
                <c:pt idx="8289">
                  <c:v>0.32877002103825215</c:v>
                </c:pt>
                <c:pt idx="8290">
                  <c:v>0.32715624392835657</c:v>
                </c:pt>
                <c:pt idx="8291">
                  <c:v>0.32360477358180878</c:v>
                </c:pt>
                <c:pt idx="8292">
                  <c:v>0.32149455013777739</c:v>
                </c:pt>
                <c:pt idx="8293">
                  <c:v>0.32048640709382603</c:v>
                </c:pt>
                <c:pt idx="8294">
                  <c:v>0.31533043371155522</c:v>
                </c:pt>
                <c:pt idx="8295">
                  <c:v>0.3135482865859035</c:v>
                </c:pt>
                <c:pt idx="8296">
                  <c:v>0.3110959780539248</c:v>
                </c:pt>
                <c:pt idx="8297">
                  <c:v>0.31184592223960073</c:v>
                </c:pt>
                <c:pt idx="8298">
                  <c:v>0.3107776334128774</c:v>
                </c:pt>
                <c:pt idx="8299">
                  <c:v>0.30816327207757332</c:v>
                </c:pt>
                <c:pt idx="8300">
                  <c:v>1.2425202954369776</c:v>
                </c:pt>
                <c:pt idx="8301">
                  <c:v>1.494940619800863</c:v>
                </c:pt>
                <c:pt idx="8302">
                  <c:v>1.5830429944615323</c:v>
                </c:pt>
                <c:pt idx="8303">
                  <c:v>1.260861948942702</c:v>
                </c:pt>
                <c:pt idx="8304">
                  <c:v>1.1088794846134704</c:v>
                </c:pt>
                <c:pt idx="8305">
                  <c:v>1.0961617968613582</c:v>
                </c:pt>
                <c:pt idx="8306">
                  <c:v>1.092232348922088</c:v>
                </c:pt>
                <c:pt idx="8307">
                  <c:v>1.0744499613315324</c:v>
                </c:pt>
                <c:pt idx="8308">
                  <c:v>1.0538557790621375</c:v>
                </c:pt>
                <c:pt idx="8309">
                  <c:v>1.0427303526500318</c:v>
                </c:pt>
                <c:pt idx="8310">
                  <c:v>1.0588386487421255</c:v>
                </c:pt>
                <c:pt idx="8311">
                  <c:v>1.0617675222177141</c:v>
                </c:pt>
                <c:pt idx="8312">
                  <c:v>1.0655870426916421</c:v>
                </c:pt>
                <c:pt idx="8313">
                  <c:v>1.0944158117230469</c:v>
                </c:pt>
                <c:pt idx="8314">
                  <c:v>1.1175234103351896</c:v>
                </c:pt>
                <c:pt idx="8315">
                  <c:v>1.1031378234247542</c:v>
                </c:pt>
                <c:pt idx="8316">
                  <c:v>1.08951316174719</c:v>
                </c:pt>
                <c:pt idx="8317">
                  <c:v>1.0809803362837198</c:v>
                </c:pt>
                <c:pt idx="8318">
                  <c:v>1.0701279148493601</c:v>
                </c:pt>
                <c:pt idx="8319">
                  <c:v>1.0570860291263755</c:v>
                </c:pt>
                <c:pt idx="8320">
                  <c:v>1.041891655398957</c:v>
                </c:pt>
                <c:pt idx="8321">
                  <c:v>1.0357588042097501</c:v>
                </c:pt>
                <c:pt idx="8322">
                  <c:v>1.0268369445444554</c:v>
                </c:pt>
                <c:pt idx="8323">
                  <c:v>1.0221813422236279</c:v>
                </c:pt>
                <c:pt idx="8324">
                  <c:v>1.5996174313266209</c:v>
                </c:pt>
                <c:pt idx="8325">
                  <c:v>1.2631605090321658</c:v>
                </c:pt>
                <c:pt idx="8326">
                  <c:v>1.3312181881893113</c:v>
                </c:pt>
                <c:pt idx="8327">
                  <c:v>1.2447750768754935</c:v>
                </c:pt>
                <c:pt idx="8328">
                  <c:v>1.2002359966968401</c:v>
                </c:pt>
                <c:pt idx="8329">
                  <c:v>1.1897041310664767</c:v>
                </c:pt>
                <c:pt idx="8330">
                  <c:v>1.1151184703693291</c:v>
                </c:pt>
                <c:pt idx="8331">
                  <c:v>1.0819848883893592</c:v>
                </c:pt>
                <c:pt idx="8332">
                  <c:v>1.0673560667145141</c:v>
                </c:pt>
                <c:pt idx="8333">
                  <c:v>1.053864091438367</c:v>
                </c:pt>
                <c:pt idx="8334">
                  <c:v>1.0935830397050985</c:v>
                </c:pt>
                <c:pt idx="8335">
                  <c:v>1.14620485160062</c:v>
                </c:pt>
                <c:pt idx="8336">
                  <c:v>1.0976693066502259</c:v>
                </c:pt>
                <c:pt idx="8337">
                  <c:v>1.0760409891915301</c:v>
                </c:pt>
                <c:pt idx="8338">
                  <c:v>1.0331617361594108</c:v>
                </c:pt>
                <c:pt idx="8339">
                  <c:v>0.99350050133209489</c:v>
                </c:pt>
                <c:pt idx="8340">
                  <c:v>0.96803880206673965</c:v>
                </c:pt>
                <c:pt idx="8341">
                  <c:v>0.95845577695478101</c:v>
                </c:pt>
                <c:pt idx="8342">
                  <c:v>1.0096382746120218</c:v>
                </c:pt>
                <c:pt idx="8343">
                  <c:v>1.0676839999812204</c:v>
                </c:pt>
                <c:pt idx="8344">
                  <c:v>1.0189010474173976</c:v>
                </c:pt>
                <c:pt idx="8345">
                  <c:v>1.0616477985832591</c:v>
                </c:pt>
                <c:pt idx="8346">
                  <c:v>0.99444462136738632</c:v>
                </c:pt>
                <c:pt idx="8347">
                  <c:v>0.97389254059119856</c:v>
                </c:pt>
                <c:pt idx="8348">
                  <c:v>0.96751900516337963</c:v>
                </c:pt>
                <c:pt idx="8349">
                  <c:v>0.99381657234219078</c:v>
                </c:pt>
                <c:pt idx="8350">
                  <c:v>0.98505562607690789</c:v>
                </c:pt>
                <c:pt idx="8351">
                  <c:v>0.96639791468703762</c:v>
                </c:pt>
                <c:pt idx="8352">
                  <c:v>0.95470129644044555</c:v>
                </c:pt>
                <c:pt idx="8353">
                  <c:v>0.94174510434429104</c:v>
                </c:pt>
                <c:pt idx="8354">
                  <c:v>0.92967347257164079</c:v>
                </c:pt>
                <c:pt idx="8355">
                  <c:v>0.91984613217142763</c:v>
                </c:pt>
                <c:pt idx="8356">
                  <c:v>0.91000698149053449</c:v>
                </c:pt>
                <c:pt idx="8357">
                  <c:v>0.91329067339859771</c:v>
                </c:pt>
                <c:pt idx="8358">
                  <c:v>0.91368203231941159</c:v>
                </c:pt>
                <c:pt idx="8359">
                  <c:v>1.0513876392128161</c:v>
                </c:pt>
                <c:pt idx="8360">
                  <c:v>1.1252959128132261</c:v>
                </c:pt>
                <c:pt idx="8361">
                  <c:v>1.1466831160449549</c:v>
                </c:pt>
                <c:pt idx="8362">
                  <c:v>1.0613058116509675</c:v>
                </c:pt>
                <c:pt idx="8363">
                  <c:v>1.0083724869193975</c:v>
                </c:pt>
                <c:pt idx="8364">
                  <c:v>1.4208536560818839</c:v>
                </c:pt>
                <c:pt idx="8365">
                  <c:v>1.1667170894761771</c:v>
                </c:pt>
                <c:pt idx="8366">
                  <c:v>1.1229449160908251</c:v>
                </c:pt>
                <c:pt idx="8367">
                  <c:v>1.0322576845967331</c:v>
                </c:pt>
                <c:pt idx="8368">
                  <c:v>0.93220574600959771</c:v>
                </c:pt>
                <c:pt idx="8369">
                  <c:v>0.891761701088301</c:v>
                </c:pt>
                <c:pt idx="8370">
                  <c:v>0.87957003739175765</c:v>
                </c:pt>
                <c:pt idx="8371">
                  <c:v>0.87628959400837236</c:v>
                </c:pt>
                <c:pt idx="8372">
                  <c:v>0.86876961541984721</c:v>
                </c:pt>
                <c:pt idx="8373">
                  <c:v>0.85668578821951058</c:v>
                </c:pt>
                <c:pt idx="8374">
                  <c:v>0.84548574370106366</c:v>
                </c:pt>
                <c:pt idx="8375">
                  <c:v>0.83564005302494881</c:v>
                </c:pt>
                <c:pt idx="8376">
                  <c:v>0.83776508344118084</c:v>
                </c:pt>
                <c:pt idx="8377">
                  <c:v>0.86085685758975861</c:v>
                </c:pt>
                <c:pt idx="8378">
                  <c:v>0.96732703580097401</c:v>
                </c:pt>
                <c:pt idx="8379">
                  <c:v>1.038267195759891</c:v>
                </c:pt>
                <c:pt idx="8380">
                  <c:v>1.0820685202239557</c:v>
                </c:pt>
                <c:pt idx="8381">
                  <c:v>1.1101412169039677</c:v>
                </c:pt>
                <c:pt idx="8382">
                  <c:v>1.1175742815823619</c:v>
                </c:pt>
                <c:pt idx="8383">
                  <c:v>1.0815525136114181</c:v>
                </c:pt>
                <c:pt idx="8384">
                  <c:v>1.0505227765041492</c:v>
                </c:pt>
                <c:pt idx="8385">
                  <c:v>1.0300901600070993</c:v>
                </c:pt>
                <c:pt idx="8386">
                  <c:v>1.0398106452170877</c:v>
                </c:pt>
                <c:pt idx="8387">
                  <c:v>1.021130178882157</c:v>
                </c:pt>
                <c:pt idx="8388">
                  <c:v>1.0060149012385624</c:v>
                </c:pt>
                <c:pt idx="8389">
                  <c:v>0.9872323104874775</c:v>
                </c:pt>
                <c:pt idx="8390">
                  <c:v>0.94860760481552564</c:v>
                </c:pt>
                <c:pt idx="8391">
                  <c:v>0.89086246540434832</c:v>
                </c:pt>
                <c:pt idx="8392">
                  <c:v>0.85781452924613066</c:v>
                </c:pt>
                <c:pt idx="8393">
                  <c:v>0.84082274988038852</c:v>
                </c:pt>
                <c:pt idx="8394">
                  <c:v>0.83586015831663452</c:v>
                </c:pt>
                <c:pt idx="8395">
                  <c:v>0.98865229646301755</c:v>
                </c:pt>
                <c:pt idx="8396">
                  <c:v>0.92875594837348174</c:v>
                </c:pt>
                <c:pt idx="8397">
                  <c:v>1.1213202920394456</c:v>
                </c:pt>
                <c:pt idx="8398">
                  <c:v>0.97861274828732459</c:v>
                </c:pt>
                <c:pt idx="8399">
                  <c:v>0.97195004752485759</c:v>
                </c:pt>
                <c:pt idx="8400">
                  <c:v>0.93287321710405713</c:v>
                </c:pt>
                <c:pt idx="8401">
                  <c:v>0.8403753108768176</c:v>
                </c:pt>
                <c:pt idx="8402">
                  <c:v>0.82089701508802249</c:v>
                </c:pt>
                <c:pt idx="8403">
                  <c:v>0.81869120412944685</c:v>
                </c:pt>
                <c:pt idx="8404">
                  <c:v>0.88865780864197663</c:v>
                </c:pt>
                <c:pt idx="8405">
                  <c:v>1.0477803973924773</c:v>
                </c:pt>
                <c:pt idx="8406">
                  <c:v>0.95174898205577774</c:v>
                </c:pt>
                <c:pt idx="8407">
                  <c:v>0.92130183703363622</c:v>
                </c:pt>
                <c:pt idx="8408">
                  <c:v>0.91041390343122441</c:v>
                </c:pt>
                <c:pt idx="8409">
                  <c:v>0.89568037685223356</c:v>
                </c:pt>
                <c:pt idx="8410">
                  <c:v>0.88553436882367209</c:v>
                </c:pt>
                <c:pt idx="8411">
                  <c:v>0.87509301881020163</c:v>
                </c:pt>
                <c:pt idx="8412">
                  <c:v>0.87235963108861181</c:v>
                </c:pt>
                <c:pt idx="8413">
                  <c:v>0.87919079555535873</c:v>
                </c:pt>
                <c:pt idx="8414">
                  <c:v>0.87890931797755456</c:v>
                </c:pt>
                <c:pt idx="8415">
                  <c:v>0.89079769278768162</c:v>
                </c:pt>
                <c:pt idx="8416">
                  <c:v>0.90277307042726418</c:v>
                </c:pt>
                <c:pt idx="8417">
                  <c:v>0.86688764384875872</c:v>
                </c:pt>
                <c:pt idx="8418">
                  <c:v>0.84862185179060012</c:v>
                </c:pt>
                <c:pt idx="8419">
                  <c:v>0.8277113932505985</c:v>
                </c:pt>
                <c:pt idx="8420">
                  <c:v>0.82437666977241542</c:v>
                </c:pt>
                <c:pt idx="8421">
                  <c:v>0.81085517648087202</c:v>
                </c:pt>
                <c:pt idx="8422">
                  <c:v>0.79351894179487759</c:v>
                </c:pt>
                <c:pt idx="8423">
                  <c:v>0.77437147764542336</c:v>
                </c:pt>
                <c:pt idx="8424">
                  <c:v>0.76406973473557471</c:v>
                </c:pt>
                <c:pt idx="8425">
                  <c:v>0.76357664544719461</c:v>
                </c:pt>
                <c:pt idx="8426">
                  <c:v>0.75186175275037326</c:v>
                </c:pt>
                <c:pt idx="8427">
                  <c:v>0.75076120793318613</c:v>
                </c:pt>
                <c:pt idx="8428">
                  <c:v>0.74194881235933996</c:v>
                </c:pt>
                <c:pt idx="8429">
                  <c:v>0.73852592370129377</c:v>
                </c:pt>
                <c:pt idx="8430">
                  <c:v>0.81159697498503058</c:v>
                </c:pt>
                <c:pt idx="8431">
                  <c:v>0.76551405217237134</c:v>
                </c:pt>
                <c:pt idx="8432">
                  <c:v>0.73301206171244337</c:v>
                </c:pt>
                <c:pt idx="8433">
                  <c:v>0.97402132668294072</c:v>
                </c:pt>
                <c:pt idx="8434">
                  <c:v>0.82512350628649345</c:v>
                </c:pt>
                <c:pt idx="8435">
                  <c:v>0.78289864821420041</c:v>
                </c:pt>
                <c:pt idx="8436">
                  <c:v>0.80945855749165152</c:v>
                </c:pt>
                <c:pt idx="8437">
                  <c:v>0.83999514137063513</c:v>
                </c:pt>
                <c:pt idx="8438">
                  <c:v>0.84996896682745249</c:v>
                </c:pt>
                <c:pt idx="8439">
                  <c:v>0.89715024322888071</c:v>
                </c:pt>
                <c:pt idx="8440">
                  <c:v>0.94068463670733615</c:v>
                </c:pt>
                <c:pt idx="8441">
                  <c:v>0.91332257822299356</c:v>
                </c:pt>
                <c:pt idx="8442">
                  <c:v>0.90609003566862412</c:v>
                </c:pt>
                <c:pt idx="8443">
                  <c:v>0.89092014012636256</c:v>
                </c:pt>
                <c:pt idx="8444">
                  <c:v>0.87792935460336252</c:v>
                </c:pt>
                <c:pt idx="8445">
                  <c:v>0.87679887791545508</c:v>
                </c:pt>
                <c:pt idx="8446">
                  <c:v>0.91885858222254535</c:v>
                </c:pt>
                <c:pt idx="8447">
                  <c:v>0.81321208478171447</c:v>
                </c:pt>
                <c:pt idx="8448">
                  <c:v>0.76563648864855183</c:v>
                </c:pt>
                <c:pt idx="8449">
                  <c:v>0.75824654015793658</c:v>
                </c:pt>
                <c:pt idx="8450">
                  <c:v>0.74952573179331361</c:v>
                </c:pt>
                <c:pt idx="8451">
                  <c:v>0.75104435602528419</c:v>
                </c:pt>
                <c:pt idx="8452">
                  <c:v>0.75462805913092657</c:v>
                </c:pt>
                <c:pt idx="8453">
                  <c:v>1.1218046576578855</c:v>
                </c:pt>
                <c:pt idx="8454">
                  <c:v>0.85434599741984374</c:v>
                </c:pt>
                <c:pt idx="8455">
                  <c:v>0.89068934978071057</c:v>
                </c:pt>
                <c:pt idx="8456">
                  <c:v>0.84509999008842906</c:v>
                </c:pt>
                <c:pt idx="8457">
                  <c:v>0.88425380569499645</c:v>
                </c:pt>
                <c:pt idx="8458">
                  <c:v>0.82259480329870116</c:v>
                </c:pt>
                <c:pt idx="8459">
                  <c:v>0.92966220249247722</c:v>
                </c:pt>
                <c:pt idx="8460">
                  <c:v>0.79926697204562558</c:v>
                </c:pt>
                <c:pt idx="8461">
                  <c:v>0.82478864468753765</c:v>
                </c:pt>
                <c:pt idx="8462">
                  <c:v>0.79753435922097438</c:v>
                </c:pt>
                <c:pt idx="8463">
                  <c:v>0.9118859675219867</c:v>
                </c:pt>
                <c:pt idx="8464">
                  <c:v>0.94821564160559424</c:v>
                </c:pt>
                <c:pt idx="8465">
                  <c:v>0.95047641459934062</c:v>
                </c:pt>
                <c:pt idx="8466">
                  <c:v>0.9077357336836398</c:v>
                </c:pt>
                <c:pt idx="8467">
                  <c:v>0.87225044011354158</c:v>
                </c:pt>
                <c:pt idx="8468">
                  <c:v>0.84842654373221416</c:v>
                </c:pt>
                <c:pt idx="8469">
                  <c:v>0.84292462821863701</c:v>
                </c:pt>
                <c:pt idx="8470">
                  <c:v>0.88564616137769026</c:v>
                </c:pt>
                <c:pt idx="8471">
                  <c:v>0.85962337866409533</c:v>
                </c:pt>
                <c:pt idx="8472">
                  <c:v>0.83430357312822834</c:v>
                </c:pt>
                <c:pt idx="8473">
                  <c:v>0.81451394998772386</c:v>
                </c:pt>
                <c:pt idx="8474">
                  <c:v>0.79080180743903294</c:v>
                </c:pt>
                <c:pt idx="8475">
                  <c:v>0.80370733717144605</c:v>
                </c:pt>
                <c:pt idx="8476">
                  <c:v>0.82078441348562181</c:v>
                </c:pt>
                <c:pt idx="8477">
                  <c:v>0.82068948790324725</c:v>
                </c:pt>
                <c:pt idx="8478">
                  <c:v>0.8142517485008357</c:v>
                </c:pt>
                <c:pt idx="8479">
                  <c:v>0.80877991778576463</c:v>
                </c:pt>
                <c:pt idx="8480">
                  <c:v>0.80354951859532464</c:v>
                </c:pt>
                <c:pt idx="8481">
                  <c:v>0.86959389116994412</c:v>
                </c:pt>
                <c:pt idx="8482">
                  <c:v>0.97527413480216918</c:v>
                </c:pt>
                <c:pt idx="8483">
                  <c:v>0.72314702959677379</c:v>
                </c:pt>
                <c:pt idx="8484">
                  <c:v>0.64231999369789294</c:v>
                </c:pt>
                <c:pt idx="8485">
                  <c:v>0.63268243732548046</c:v>
                </c:pt>
                <c:pt idx="8486">
                  <c:v>0.64725630184311012</c:v>
                </c:pt>
                <c:pt idx="8487">
                  <c:v>0.6637230141012157</c:v>
                </c:pt>
                <c:pt idx="8488">
                  <c:v>0.67913255280700169</c:v>
                </c:pt>
                <c:pt idx="8489">
                  <c:v>0.68552053935562041</c:v>
                </c:pt>
                <c:pt idx="8490">
                  <c:v>0.68424518669629464</c:v>
                </c:pt>
                <c:pt idx="8491">
                  <c:v>0.85729660768150073</c:v>
                </c:pt>
                <c:pt idx="8492">
                  <c:v>0.77540235191851703</c:v>
                </c:pt>
                <c:pt idx="8493">
                  <c:v>0.74597189226886618</c:v>
                </c:pt>
                <c:pt idx="8494">
                  <c:v>0.71996385671306873</c:v>
                </c:pt>
                <c:pt idx="8495">
                  <c:v>0.70757902571574416</c:v>
                </c:pt>
                <c:pt idx="8496">
                  <c:v>0.73456816773954658</c:v>
                </c:pt>
                <c:pt idx="8497">
                  <c:v>0.66761272961608564</c:v>
                </c:pt>
                <c:pt idx="8498">
                  <c:v>0.63419207168628033</c:v>
                </c:pt>
                <c:pt idx="8499">
                  <c:v>0.61624417323642211</c:v>
                </c:pt>
                <c:pt idx="8500">
                  <c:v>0.61600571253194103</c:v>
                </c:pt>
                <c:pt idx="8501">
                  <c:v>0.60497710547091421</c:v>
                </c:pt>
                <c:pt idx="8502">
                  <c:v>0.59860434972952359</c:v>
                </c:pt>
                <c:pt idx="8503">
                  <c:v>0.5929361653786076</c:v>
                </c:pt>
                <c:pt idx="8504">
                  <c:v>0.59814761486119961</c:v>
                </c:pt>
                <c:pt idx="8505">
                  <c:v>0.70880749147267164</c:v>
                </c:pt>
                <c:pt idx="8506">
                  <c:v>0.73713403106685693</c:v>
                </c:pt>
                <c:pt idx="8507">
                  <c:v>0.72065109988225851</c:v>
                </c:pt>
                <c:pt idx="8508">
                  <c:v>0.6856020443401506</c:v>
                </c:pt>
                <c:pt idx="8509">
                  <c:v>0.65292847497116202</c:v>
                </c:pt>
                <c:pt idx="8510">
                  <c:v>0.94633461041682665</c:v>
                </c:pt>
                <c:pt idx="8511">
                  <c:v>0.63309317417375188</c:v>
                </c:pt>
                <c:pt idx="8512">
                  <c:v>0.55597330774011178</c:v>
                </c:pt>
                <c:pt idx="8513">
                  <c:v>0.52210004560006629</c:v>
                </c:pt>
                <c:pt idx="8514">
                  <c:v>0.51305300451630409</c:v>
                </c:pt>
                <c:pt idx="8515">
                  <c:v>0.50557126625230753</c:v>
                </c:pt>
                <c:pt idx="8516">
                  <c:v>0.52717230437031948</c:v>
                </c:pt>
                <c:pt idx="8517">
                  <c:v>0.55692047496429364</c:v>
                </c:pt>
                <c:pt idx="8518">
                  <c:v>0.56701097489237251</c:v>
                </c:pt>
                <c:pt idx="8519">
                  <c:v>2.2779809273921292</c:v>
                </c:pt>
                <c:pt idx="8520">
                  <c:v>0.85426360921351474</c:v>
                </c:pt>
                <c:pt idx="8521">
                  <c:v>0.69978420357312165</c:v>
                </c:pt>
                <c:pt idx="8522">
                  <c:v>0.66370013874403322</c:v>
                </c:pt>
                <c:pt idx="8523">
                  <c:v>0.64675382217804889</c:v>
                </c:pt>
                <c:pt idx="8524">
                  <c:v>0.66045361366155053</c:v>
                </c:pt>
                <c:pt idx="8525">
                  <c:v>0.65455393580581078</c:v>
                </c:pt>
                <c:pt idx="8526">
                  <c:v>0.6512587912454687</c:v>
                </c:pt>
                <c:pt idx="8527">
                  <c:v>0.65141122072212942</c:v>
                </c:pt>
                <c:pt idx="8528">
                  <c:v>0.65701906563989165</c:v>
                </c:pt>
                <c:pt idx="8529">
                  <c:v>0.65406954363807357</c:v>
                </c:pt>
                <c:pt idx="8530">
                  <c:v>0.65099043884895358</c:v>
                </c:pt>
                <c:pt idx="8531">
                  <c:v>0.77112033326768836</c:v>
                </c:pt>
                <c:pt idx="8532">
                  <c:v>0.74007555940157843</c:v>
                </c:pt>
                <c:pt idx="8533">
                  <c:v>0.70225993669247788</c:v>
                </c:pt>
                <c:pt idx="8534">
                  <c:v>0.69735289754998764</c:v>
                </c:pt>
                <c:pt idx="8535">
                  <c:v>0.70516068991584058</c:v>
                </c:pt>
                <c:pt idx="8536">
                  <c:v>0.71262070633781849</c:v>
                </c:pt>
                <c:pt idx="8537">
                  <c:v>0.69348618111332727</c:v>
                </c:pt>
                <c:pt idx="8538">
                  <c:v>0.70543117024980861</c:v>
                </c:pt>
                <c:pt idx="8539">
                  <c:v>0.71228293374171658</c:v>
                </c:pt>
                <c:pt idx="8540">
                  <c:v>0.71590360333282432</c:v>
                </c:pt>
                <c:pt idx="8541">
                  <c:v>0.74798702749486479</c:v>
                </c:pt>
                <c:pt idx="8542">
                  <c:v>0.69777093885509756</c:v>
                </c:pt>
                <c:pt idx="8543">
                  <c:v>0.68221810872947386</c:v>
                </c:pt>
                <c:pt idx="8544">
                  <c:v>0.67159460495944812</c:v>
                </c:pt>
                <c:pt idx="8545">
                  <c:v>0.65950221191762959</c:v>
                </c:pt>
                <c:pt idx="8546">
                  <c:v>0.64994451203417436</c:v>
                </c:pt>
                <c:pt idx="8547">
                  <c:v>0.64554940620431034</c:v>
                </c:pt>
                <c:pt idx="8548">
                  <c:v>0.64015569842287989</c:v>
                </c:pt>
                <c:pt idx="8549">
                  <c:v>0.63636320060795959</c:v>
                </c:pt>
                <c:pt idx="8550">
                  <c:v>0.63106183252291104</c:v>
                </c:pt>
                <c:pt idx="8551">
                  <c:v>0.62130489991488314</c:v>
                </c:pt>
                <c:pt idx="8552">
                  <c:v>0.62019083772541683</c:v>
                </c:pt>
                <c:pt idx="8553">
                  <c:v>0.62617010851947819</c:v>
                </c:pt>
                <c:pt idx="8554">
                  <c:v>0.64064776220516251</c:v>
                </c:pt>
                <c:pt idx="8555">
                  <c:v>0.63606605237061664</c:v>
                </c:pt>
                <c:pt idx="8556">
                  <c:v>0.61758230886366339</c:v>
                </c:pt>
                <c:pt idx="8557">
                  <c:v>0.6144581244017896</c:v>
                </c:pt>
                <c:pt idx="8558">
                  <c:v>0.58945258308761839</c:v>
                </c:pt>
                <c:pt idx="8559">
                  <c:v>0.58459571888294848</c:v>
                </c:pt>
                <c:pt idx="8560">
                  <c:v>0.56010219249999393</c:v>
                </c:pt>
                <c:pt idx="8561">
                  <c:v>0.53928697878783383</c:v>
                </c:pt>
                <c:pt idx="8562">
                  <c:v>0.51663755645983678</c:v>
                </c:pt>
                <c:pt idx="8563">
                  <c:v>0.49535567575564393</c:v>
                </c:pt>
                <c:pt idx="8564">
                  <c:v>0.47919295096836417</c:v>
                </c:pt>
                <c:pt idx="8565">
                  <c:v>0.46419026672852021</c:v>
                </c:pt>
                <c:pt idx="8566">
                  <c:v>0.45137774339478165</c:v>
                </c:pt>
                <c:pt idx="8567">
                  <c:v>0.43905656204414689</c:v>
                </c:pt>
                <c:pt idx="8568">
                  <c:v>0.42807928482268243</c:v>
                </c:pt>
                <c:pt idx="8569">
                  <c:v>0.41806197617729096</c:v>
                </c:pt>
                <c:pt idx="8570">
                  <c:v>0.41058011264173583</c:v>
                </c:pt>
                <c:pt idx="8571">
                  <c:v>0.40344432974635486</c:v>
                </c:pt>
                <c:pt idx="8572">
                  <c:v>0.3977562879872909</c:v>
                </c:pt>
                <c:pt idx="8573">
                  <c:v>0.38938397687164356</c:v>
                </c:pt>
                <c:pt idx="8574">
                  <c:v>0.36642790792534413</c:v>
                </c:pt>
                <c:pt idx="8575">
                  <c:v>0.36348796355584545</c:v>
                </c:pt>
                <c:pt idx="8576">
                  <c:v>0.36157801667535117</c:v>
                </c:pt>
                <c:pt idx="8577">
                  <c:v>0.35909855228713944</c:v>
                </c:pt>
                <c:pt idx="8578">
                  <c:v>0.35834863260021332</c:v>
                </c:pt>
                <c:pt idx="8579">
                  <c:v>0.35642971210206975</c:v>
                </c:pt>
                <c:pt idx="8580">
                  <c:v>0.35607106310986941</c:v>
                </c:pt>
                <c:pt idx="8581">
                  <c:v>0.35444581291095772</c:v>
                </c:pt>
                <c:pt idx="8582">
                  <c:v>0.35330860469506442</c:v>
                </c:pt>
                <c:pt idx="8583">
                  <c:v>0.35462350422338312</c:v>
                </c:pt>
                <c:pt idx="8584">
                  <c:v>0.35322359437952988</c:v>
                </c:pt>
                <c:pt idx="8585">
                  <c:v>0.35260588558142086</c:v>
                </c:pt>
                <c:pt idx="8586">
                  <c:v>0.35150423115476165</c:v>
                </c:pt>
                <c:pt idx="8587">
                  <c:v>0.35057283811771578</c:v>
                </c:pt>
                <c:pt idx="8588">
                  <c:v>0.34940320341826542</c:v>
                </c:pt>
                <c:pt idx="8589">
                  <c:v>0.34833640678904393</c:v>
                </c:pt>
                <c:pt idx="8590">
                  <c:v>0.34721946433554102</c:v>
                </c:pt>
                <c:pt idx="8591">
                  <c:v>0.34634277735599656</c:v>
                </c:pt>
                <c:pt idx="8592">
                  <c:v>0.34508180011041723</c:v>
                </c:pt>
                <c:pt idx="8593">
                  <c:v>0.3438810122275715</c:v>
                </c:pt>
                <c:pt idx="8594">
                  <c:v>0.34286650155192588</c:v>
                </c:pt>
                <c:pt idx="8595">
                  <c:v>0.34177280714929897</c:v>
                </c:pt>
                <c:pt idx="8596">
                  <c:v>0.34066453674610725</c:v>
                </c:pt>
                <c:pt idx="8597">
                  <c:v>0.33949025714509695</c:v>
                </c:pt>
                <c:pt idx="8598">
                  <c:v>0.3385642795629501</c:v>
                </c:pt>
                <c:pt idx="8599">
                  <c:v>0.33731664532621469</c:v>
                </c:pt>
                <c:pt idx="8600">
                  <c:v>0.33602134059567756</c:v>
                </c:pt>
                <c:pt idx="8601">
                  <c:v>0.33481852939407736</c:v>
                </c:pt>
                <c:pt idx="8602">
                  <c:v>0.33347945014536634</c:v>
                </c:pt>
                <c:pt idx="8603">
                  <c:v>0.33265458983744972</c:v>
                </c:pt>
                <c:pt idx="8604">
                  <c:v>0.33160345123982243</c:v>
                </c:pt>
                <c:pt idx="8605">
                  <c:v>0.33046598641808933</c:v>
                </c:pt>
                <c:pt idx="8606">
                  <c:v>0.32884828413634748</c:v>
                </c:pt>
                <c:pt idx="8607">
                  <c:v>0.32769917637688173</c:v>
                </c:pt>
                <c:pt idx="8608">
                  <c:v>0.32647183349552023</c:v>
                </c:pt>
                <c:pt idx="8609">
                  <c:v>0.32532797960042392</c:v>
                </c:pt>
                <c:pt idx="8610">
                  <c:v>0.32414331561252885</c:v>
                </c:pt>
                <c:pt idx="8611">
                  <c:v>0.32278304278924674</c:v>
                </c:pt>
                <c:pt idx="8612">
                  <c:v>0.32146849306644593</c:v>
                </c:pt>
                <c:pt idx="8613">
                  <c:v>0.32045401461514089</c:v>
                </c:pt>
                <c:pt idx="8614">
                  <c:v>0.31913114578084917</c:v>
                </c:pt>
                <c:pt idx="8615">
                  <c:v>0.31776353991850836</c:v>
                </c:pt>
                <c:pt idx="8616">
                  <c:v>0.31633235575791163</c:v>
                </c:pt>
                <c:pt idx="8617">
                  <c:v>0.31494772650121933</c:v>
                </c:pt>
                <c:pt idx="8618">
                  <c:v>0.31361981514207538</c:v>
                </c:pt>
                <c:pt idx="8619">
                  <c:v>0.31231199032215801</c:v>
                </c:pt>
                <c:pt idx="8620">
                  <c:v>0.31077582863391501</c:v>
                </c:pt>
                <c:pt idx="8621">
                  <c:v>0.30938586552289243</c:v>
                </c:pt>
                <c:pt idx="8622">
                  <c:v>0.30784807649879548</c:v>
                </c:pt>
                <c:pt idx="8623">
                  <c:v>0.30662079490481292</c:v>
                </c:pt>
                <c:pt idx="8624">
                  <c:v>0.30537872784699094</c:v>
                </c:pt>
                <c:pt idx="8625">
                  <c:v>0.3036643575078069</c:v>
                </c:pt>
                <c:pt idx="8626">
                  <c:v>0.30222657328326036</c:v>
                </c:pt>
                <c:pt idx="8627">
                  <c:v>0.30039007735091494</c:v>
                </c:pt>
                <c:pt idx="8628">
                  <c:v>0.29922971567606788</c:v>
                </c:pt>
                <c:pt idx="8629">
                  <c:v>0.29763450757337767</c:v>
                </c:pt>
                <c:pt idx="8630">
                  <c:v>0.29634954468181685</c:v>
                </c:pt>
                <c:pt idx="8631">
                  <c:v>0.29449959085621191</c:v>
                </c:pt>
                <c:pt idx="8632">
                  <c:v>0.29298499560617486</c:v>
                </c:pt>
                <c:pt idx="8633">
                  <c:v>0.29156621193653698</c:v>
                </c:pt>
                <c:pt idx="8634">
                  <c:v>0.28991160416133871</c:v>
                </c:pt>
                <c:pt idx="8635">
                  <c:v>0.2888570604250178</c:v>
                </c:pt>
                <c:pt idx="8636">
                  <c:v>0.28722511951018365</c:v>
                </c:pt>
                <c:pt idx="8637">
                  <c:v>0.28561750773692718</c:v>
                </c:pt>
                <c:pt idx="8638">
                  <c:v>0.2843921436887123</c:v>
                </c:pt>
                <c:pt idx="8639">
                  <c:v>0.28281439795834695</c:v>
                </c:pt>
                <c:pt idx="8640">
                  <c:v>0.28133643257339475</c:v>
                </c:pt>
                <c:pt idx="8641">
                  <c:v>0.27949410288766474</c:v>
                </c:pt>
                <c:pt idx="8642">
                  <c:v>0.27816819092912981</c:v>
                </c:pt>
                <c:pt idx="8643">
                  <c:v>0.27619840271858054</c:v>
                </c:pt>
                <c:pt idx="8644">
                  <c:v>0.27514944801817004</c:v>
                </c:pt>
                <c:pt idx="8645">
                  <c:v>0.27303292373143051</c:v>
                </c:pt>
                <c:pt idx="8646">
                  <c:v>0.27164503395359879</c:v>
                </c:pt>
                <c:pt idx="8647">
                  <c:v>0.27028750564516418</c:v>
                </c:pt>
                <c:pt idx="8648">
                  <c:v>0.26855820842043177</c:v>
                </c:pt>
                <c:pt idx="8649">
                  <c:v>0.26730133855896726</c:v>
                </c:pt>
                <c:pt idx="8650">
                  <c:v>0.26547422112115632</c:v>
                </c:pt>
                <c:pt idx="8651">
                  <c:v>0.26392986456626932</c:v>
                </c:pt>
                <c:pt idx="8652">
                  <c:v>0.26242766045611227</c:v>
                </c:pt>
                <c:pt idx="8653">
                  <c:v>0.26142761075962723</c:v>
                </c:pt>
                <c:pt idx="8654">
                  <c:v>0.25971876237074842</c:v>
                </c:pt>
                <c:pt idx="8655">
                  <c:v>0.25775445902713479</c:v>
                </c:pt>
                <c:pt idx="8656">
                  <c:v>0.256433063408886</c:v>
                </c:pt>
                <c:pt idx="8657">
                  <c:v>0.25511371384328657</c:v>
                </c:pt>
                <c:pt idx="8658">
                  <c:v>0.25349155173023424</c:v>
                </c:pt>
                <c:pt idx="8659">
                  <c:v>0.25145870716091123</c:v>
                </c:pt>
                <c:pt idx="8660">
                  <c:v>0.25045469369293338</c:v>
                </c:pt>
                <c:pt idx="8661">
                  <c:v>0.24831330733309875</c:v>
                </c:pt>
                <c:pt idx="8662">
                  <c:v>0.24745449725700874</c:v>
                </c:pt>
                <c:pt idx="8663">
                  <c:v>0.24545990251397776</c:v>
                </c:pt>
                <c:pt idx="8664">
                  <c:v>0.24362329524314788</c:v>
                </c:pt>
                <c:pt idx="8665">
                  <c:v>0.24215733981957174</c:v>
                </c:pt>
                <c:pt idx="8666">
                  <c:v>0.24251689954490768</c:v>
                </c:pt>
                <c:pt idx="8667">
                  <c:v>0.241294062209222</c:v>
                </c:pt>
                <c:pt idx="8668">
                  <c:v>0.23976184198191691</c:v>
                </c:pt>
                <c:pt idx="8669">
                  <c:v>0.23895254353823742</c:v>
                </c:pt>
                <c:pt idx="8670">
                  <c:v>0.24176636546256397</c:v>
                </c:pt>
                <c:pt idx="8671">
                  <c:v>0.23891434407713397</c:v>
                </c:pt>
                <c:pt idx="8672">
                  <c:v>0.23756508064565141</c:v>
                </c:pt>
                <c:pt idx="8673">
                  <c:v>0.23553254908617544</c:v>
                </c:pt>
                <c:pt idx="8674">
                  <c:v>0.23636908948897811</c:v>
                </c:pt>
                <c:pt idx="8675">
                  <c:v>0.23228780474109645</c:v>
                </c:pt>
                <c:pt idx="8676">
                  <c:v>0.24033237615417971</c:v>
                </c:pt>
                <c:pt idx="8677">
                  <c:v>0.26192366209471324</c:v>
                </c:pt>
                <c:pt idx="8678">
                  <c:v>0.28618081092845027</c:v>
                </c:pt>
                <c:pt idx="8679">
                  <c:v>0.28381489378170205</c:v>
                </c:pt>
                <c:pt idx="8680">
                  <c:v>0.28075897177861936</c:v>
                </c:pt>
                <c:pt idx="8681">
                  <c:v>0.27988300615186096</c:v>
                </c:pt>
                <c:pt idx="8682">
                  <c:v>0.27718902392466455</c:v>
                </c:pt>
                <c:pt idx="8683">
                  <c:v>0.27619388834515934</c:v>
                </c:pt>
                <c:pt idx="8684">
                  <c:v>0.33490699203229179</c:v>
                </c:pt>
                <c:pt idx="8685">
                  <c:v>0.3322397035641903</c:v>
                </c:pt>
                <c:pt idx="8686">
                  <c:v>0.32986839527872008</c:v>
                </c:pt>
                <c:pt idx="8687">
                  <c:v>0.32627770010108131</c:v>
                </c:pt>
                <c:pt idx="8688">
                  <c:v>0.32479961064301999</c:v>
                </c:pt>
                <c:pt idx="8689">
                  <c:v>0.32220747531682437</c:v>
                </c:pt>
                <c:pt idx="8690">
                  <c:v>0.31956403709599052</c:v>
                </c:pt>
                <c:pt idx="8691">
                  <c:v>0.31758682866210225</c:v>
                </c:pt>
                <c:pt idx="8692">
                  <c:v>0.31528341791372078</c:v>
                </c:pt>
                <c:pt idx="8693">
                  <c:v>0.31199043174628582</c:v>
                </c:pt>
                <c:pt idx="8694">
                  <c:v>1.7353214853168824</c:v>
                </c:pt>
                <c:pt idx="8695">
                  <c:v>1.3149154454789895</c:v>
                </c:pt>
                <c:pt idx="8696">
                  <c:v>0.86420502654960885</c:v>
                </c:pt>
                <c:pt idx="8697">
                  <c:v>0.75110261299479986</c:v>
                </c:pt>
                <c:pt idx="8698">
                  <c:v>0.74905935271280844</c:v>
                </c:pt>
                <c:pt idx="8699">
                  <c:v>0.85323272692331298</c:v>
                </c:pt>
                <c:pt idx="8700">
                  <c:v>0.88047523435961061</c:v>
                </c:pt>
                <c:pt idx="8701">
                  <c:v>0.8129684881485536</c:v>
                </c:pt>
                <c:pt idx="8702">
                  <c:v>0.79412577059340861</c:v>
                </c:pt>
                <c:pt idx="8703">
                  <c:v>0.79048735167819573</c:v>
                </c:pt>
                <c:pt idx="8704">
                  <c:v>2.0487387904541636</c:v>
                </c:pt>
                <c:pt idx="8705">
                  <c:v>1.3265979529113185</c:v>
                </c:pt>
                <c:pt idx="8706">
                  <c:v>1.1645119210500325</c:v>
                </c:pt>
                <c:pt idx="8707">
                  <c:v>1.1226519627181961</c:v>
                </c:pt>
                <c:pt idx="8708">
                  <c:v>1.8215521623712878</c:v>
                </c:pt>
                <c:pt idx="8709">
                  <c:v>1.4108201863613554</c:v>
                </c:pt>
                <c:pt idx="8710">
                  <c:v>1.0922442133102914</c:v>
                </c:pt>
                <c:pt idx="8711">
                  <c:v>0.99465920816401088</c:v>
                </c:pt>
                <c:pt idx="8712">
                  <c:v>0.95717666484856445</c:v>
                </c:pt>
                <c:pt idx="8713">
                  <c:v>0.95261895056388979</c:v>
                </c:pt>
                <c:pt idx="8714">
                  <c:v>0.97197224127236359</c:v>
                </c:pt>
                <c:pt idx="8715">
                  <c:v>0.99704595605949953</c:v>
                </c:pt>
                <c:pt idx="8716">
                  <c:v>1.1569195356790345</c:v>
                </c:pt>
                <c:pt idx="8717">
                  <c:v>1.0998894403536299</c:v>
                </c:pt>
                <c:pt idx="8718">
                  <c:v>1.017856993930242</c:v>
                </c:pt>
                <c:pt idx="8719">
                  <c:v>0.97199456653719285</c:v>
                </c:pt>
                <c:pt idx="8720">
                  <c:v>0.94930307395544822</c:v>
                </c:pt>
                <c:pt idx="8721">
                  <c:v>0.93054422239146062</c:v>
                </c:pt>
                <c:pt idx="8722">
                  <c:v>1.1794306303890019</c:v>
                </c:pt>
                <c:pt idx="8723">
                  <c:v>1.100364628052505</c:v>
                </c:pt>
                <c:pt idx="8724">
                  <c:v>1.1597886347539421</c:v>
                </c:pt>
                <c:pt idx="8725">
                  <c:v>1.3178529916607569</c:v>
                </c:pt>
                <c:pt idx="8726">
                  <c:v>1.130770993648412</c:v>
                </c:pt>
                <c:pt idx="8727">
                  <c:v>1.0399836041720278</c:v>
                </c:pt>
                <c:pt idx="8728">
                  <c:v>0.94466854377242759</c:v>
                </c:pt>
                <c:pt idx="8729">
                  <c:v>0.92151793655235359</c:v>
                </c:pt>
                <c:pt idx="8730">
                  <c:v>0.88617402299389936</c:v>
                </c:pt>
                <c:pt idx="8731">
                  <c:v>0.87144181899307505</c:v>
                </c:pt>
                <c:pt idx="8732">
                  <c:v>0.86842636637367665</c:v>
                </c:pt>
                <c:pt idx="8733">
                  <c:v>0.84137238383498358</c:v>
                </c:pt>
                <c:pt idx="8734">
                  <c:v>1.1299924481274719</c:v>
                </c:pt>
                <c:pt idx="8735">
                  <c:v>0.94123080890807564</c:v>
                </c:pt>
                <c:pt idx="8736">
                  <c:v>1.1418447373101652</c:v>
                </c:pt>
                <c:pt idx="8737">
                  <c:v>1.1042824197489043</c:v>
                </c:pt>
                <c:pt idx="8738">
                  <c:v>1.0093969147092599</c:v>
                </c:pt>
                <c:pt idx="8739">
                  <c:v>0.96464680911772205</c:v>
                </c:pt>
                <c:pt idx="8740">
                  <c:v>0.94412592831392961</c:v>
                </c:pt>
                <c:pt idx="8741">
                  <c:v>0.98862287212297195</c:v>
                </c:pt>
                <c:pt idx="8742">
                  <c:v>0.98528775818493908</c:v>
                </c:pt>
                <c:pt idx="8743">
                  <c:v>0.96294963862483562</c:v>
                </c:pt>
                <c:pt idx="8744">
                  <c:v>0.95076621405448403</c:v>
                </c:pt>
                <c:pt idx="8745">
                  <c:v>0.99530292614579252</c:v>
                </c:pt>
                <c:pt idx="8746">
                  <c:v>1.1435501773853025</c:v>
                </c:pt>
                <c:pt idx="8747">
                  <c:v>1.0337048390599437</c:v>
                </c:pt>
                <c:pt idx="8748">
                  <c:v>0.98860413960475912</c:v>
                </c:pt>
                <c:pt idx="8749">
                  <c:v>0.97701633026827805</c:v>
                </c:pt>
                <c:pt idx="8750">
                  <c:v>0.95107522014780765</c:v>
                </c:pt>
                <c:pt idx="8751">
                  <c:v>1.071660121904098</c:v>
                </c:pt>
                <c:pt idx="8752">
                  <c:v>1.0104531779790629</c:v>
                </c:pt>
                <c:pt idx="8753">
                  <c:v>0.98261668388956058</c:v>
                </c:pt>
                <c:pt idx="8754">
                  <c:v>0.99956047673484127</c:v>
                </c:pt>
                <c:pt idx="8755">
                  <c:v>0.9645325097241424</c:v>
                </c:pt>
                <c:pt idx="8756">
                  <c:v>0.96573840671296651</c:v>
                </c:pt>
                <c:pt idx="8757">
                  <c:v>1.1029160665825821</c:v>
                </c:pt>
                <c:pt idx="8758">
                  <c:v>0.94765256820023258</c:v>
                </c:pt>
                <c:pt idx="8759">
                  <c:v>0.90144620747029669</c:v>
                </c:pt>
                <c:pt idx="8760">
                  <c:v>0.89919635716843982</c:v>
                </c:pt>
                <c:pt idx="8761">
                  <c:v>0.89668065149290854</c:v>
                </c:pt>
                <c:pt idx="8762">
                  <c:v>0.89626644954774648</c:v>
                </c:pt>
                <c:pt idx="8763">
                  <c:v>0.89234653240788564</c:v>
                </c:pt>
                <c:pt idx="8764">
                  <c:v>0.87681013090248661</c:v>
                </c:pt>
                <c:pt idx="8765">
                  <c:v>0.86310432474544352</c:v>
                </c:pt>
                <c:pt idx="8766">
                  <c:v>1.0000649326174846</c:v>
                </c:pt>
                <c:pt idx="8767">
                  <c:v>0.96052828552235459</c:v>
                </c:pt>
                <c:pt idx="8768">
                  <c:v>0.76767072916284362</c:v>
                </c:pt>
                <c:pt idx="8769">
                  <c:v>0.72013940098443185</c:v>
                </c:pt>
                <c:pt idx="8770">
                  <c:v>0.72025710058940762</c:v>
                </c:pt>
                <c:pt idx="8771">
                  <c:v>0.71874173533578456</c:v>
                </c:pt>
                <c:pt idx="8772">
                  <c:v>0.72036885030499664</c:v>
                </c:pt>
                <c:pt idx="8773">
                  <c:v>0.7277883525847485</c:v>
                </c:pt>
                <c:pt idx="8774">
                  <c:v>0.74185596188505942</c:v>
                </c:pt>
                <c:pt idx="8775">
                  <c:v>1.2647860890243776</c:v>
                </c:pt>
                <c:pt idx="8776">
                  <c:v>1.1042418945281591</c:v>
                </c:pt>
                <c:pt idx="8777">
                  <c:v>0.96162952168674665</c:v>
                </c:pt>
                <c:pt idx="8778">
                  <c:v>0.9239305086055638</c:v>
                </c:pt>
                <c:pt idx="8779">
                  <c:v>0.93204785007543278</c:v>
                </c:pt>
                <c:pt idx="8780">
                  <c:v>0.90845717413492832</c:v>
                </c:pt>
                <c:pt idx="8781">
                  <c:v>0.86437535500001961</c:v>
                </c:pt>
                <c:pt idx="8782">
                  <c:v>0.84724085810492078</c:v>
                </c:pt>
                <c:pt idx="8783">
                  <c:v>0.84297739252280235</c:v>
                </c:pt>
                <c:pt idx="8784">
                  <c:v>0.84426498247532611</c:v>
                </c:pt>
                <c:pt idx="8785">
                  <c:v>0.84621167672209963</c:v>
                </c:pt>
                <c:pt idx="8786">
                  <c:v>0.83261953680757861</c:v>
                </c:pt>
                <c:pt idx="8787">
                  <c:v>0.84891260411991243</c:v>
                </c:pt>
                <c:pt idx="8788">
                  <c:v>0.81576982695092881</c:v>
                </c:pt>
                <c:pt idx="8789">
                  <c:v>0.87088555999557216</c:v>
                </c:pt>
                <c:pt idx="8790">
                  <c:v>0.84938413850524619</c:v>
                </c:pt>
                <c:pt idx="8791">
                  <c:v>0.8486311807593756</c:v>
                </c:pt>
                <c:pt idx="8792">
                  <c:v>0.85965916342956095</c:v>
                </c:pt>
                <c:pt idx="8793">
                  <c:v>0.85236636542036248</c:v>
                </c:pt>
                <c:pt idx="8794">
                  <c:v>0.84074213429627465</c:v>
                </c:pt>
                <c:pt idx="8795">
                  <c:v>0.84163840817174462</c:v>
                </c:pt>
                <c:pt idx="8796">
                  <c:v>0.97015145394630264</c:v>
                </c:pt>
                <c:pt idx="8797">
                  <c:v>0.9199405655463716</c:v>
                </c:pt>
                <c:pt idx="8798">
                  <c:v>0.90057742490158499</c:v>
                </c:pt>
                <c:pt idx="8799">
                  <c:v>0.92058759892161368</c:v>
                </c:pt>
                <c:pt idx="8800">
                  <c:v>0.91678511655729777</c:v>
                </c:pt>
                <c:pt idx="8801">
                  <c:v>1.1156045276577167</c:v>
                </c:pt>
                <c:pt idx="8802">
                  <c:v>1.12298205038314</c:v>
                </c:pt>
                <c:pt idx="8803">
                  <c:v>0.98425031065898694</c:v>
                </c:pt>
                <c:pt idx="8804">
                  <c:v>0.93036616064428956</c:v>
                </c:pt>
                <c:pt idx="8805">
                  <c:v>0.89877714492854732</c:v>
                </c:pt>
                <c:pt idx="8806">
                  <c:v>0.91057910526814845</c:v>
                </c:pt>
                <c:pt idx="8807">
                  <c:v>0.89538522870680259</c:v>
                </c:pt>
                <c:pt idx="8808">
                  <c:v>0.94256552930948068</c:v>
                </c:pt>
                <c:pt idx="8809">
                  <c:v>1.1370703237253961</c:v>
                </c:pt>
                <c:pt idx="8810">
                  <c:v>1.0166736573446706</c:v>
                </c:pt>
                <c:pt idx="8811">
                  <c:v>2.0060539046578603</c:v>
                </c:pt>
                <c:pt idx="8812">
                  <c:v>1.3301402930517243</c:v>
                </c:pt>
                <c:pt idx="8813">
                  <c:v>1.1173336103106513</c:v>
                </c:pt>
                <c:pt idx="8814">
                  <c:v>1.034124754673708</c:v>
                </c:pt>
                <c:pt idx="8815">
                  <c:v>1.0769248908027154</c:v>
                </c:pt>
                <c:pt idx="8816">
                  <c:v>1.056335711056918</c:v>
                </c:pt>
                <c:pt idx="8817">
                  <c:v>1.0893571504074</c:v>
                </c:pt>
                <c:pt idx="8818">
                  <c:v>1.1943804567140361</c:v>
                </c:pt>
                <c:pt idx="8819">
                  <c:v>1.2163372319752441</c:v>
                </c:pt>
                <c:pt idx="8820">
                  <c:v>1.1883650222383497</c:v>
                </c:pt>
                <c:pt idx="8821">
                  <c:v>1.1495911863677737</c:v>
                </c:pt>
                <c:pt idx="8822">
                  <c:v>1.1530011955483475</c:v>
                </c:pt>
                <c:pt idx="8823">
                  <c:v>0.98500372515655177</c:v>
                </c:pt>
                <c:pt idx="8824">
                  <c:v>0.86500866010324962</c:v>
                </c:pt>
                <c:pt idx="8825">
                  <c:v>0.83439617094996377</c:v>
                </c:pt>
                <c:pt idx="8826">
                  <c:v>0.87238355632956965</c:v>
                </c:pt>
                <c:pt idx="8827">
                  <c:v>0.80309139794370665</c:v>
                </c:pt>
                <c:pt idx="8828">
                  <c:v>0.90602226407380881</c:v>
                </c:pt>
                <c:pt idx="8829">
                  <c:v>0.84923086624942268</c:v>
                </c:pt>
                <c:pt idx="8830">
                  <c:v>0.84228328972982858</c:v>
                </c:pt>
                <c:pt idx="8831">
                  <c:v>0.8527208595699417</c:v>
                </c:pt>
                <c:pt idx="8832">
                  <c:v>0.92728512207063951</c:v>
                </c:pt>
                <c:pt idx="8833">
                  <c:v>0.92630717187252698</c:v>
                </c:pt>
                <c:pt idx="8834">
                  <c:v>0.95074495491827471</c:v>
                </c:pt>
                <c:pt idx="8835">
                  <c:v>0.92742745488358924</c:v>
                </c:pt>
                <c:pt idx="8836">
                  <c:v>0.89904300223792477</c:v>
                </c:pt>
                <c:pt idx="8837">
                  <c:v>0.87953501959456415</c:v>
                </c:pt>
                <c:pt idx="8838">
                  <c:v>0.86023790994153959</c:v>
                </c:pt>
                <c:pt idx="8839">
                  <c:v>0.83864659072519765</c:v>
                </c:pt>
                <c:pt idx="8840">
                  <c:v>0.81136877441722821</c:v>
                </c:pt>
                <c:pt idx="8841">
                  <c:v>0.79094323083734952</c:v>
                </c:pt>
                <c:pt idx="8842">
                  <c:v>0.76936623020665817</c:v>
                </c:pt>
                <c:pt idx="8843">
                  <c:v>0.75171615757361265</c:v>
                </c:pt>
                <c:pt idx="8844">
                  <c:v>0.72801236794998547</c:v>
                </c:pt>
                <c:pt idx="8845">
                  <c:v>0.70963944834389903</c:v>
                </c:pt>
                <c:pt idx="8846">
                  <c:v>0.68997637809465828</c:v>
                </c:pt>
                <c:pt idx="8847">
                  <c:v>0.67502744635998102</c:v>
                </c:pt>
                <c:pt idx="8848">
                  <c:v>0.6667026845012276</c:v>
                </c:pt>
                <c:pt idx="8849">
                  <c:v>0.661401772686532</c:v>
                </c:pt>
                <c:pt idx="8850">
                  <c:v>0.64216409370906768</c:v>
                </c:pt>
                <c:pt idx="8851">
                  <c:v>0.62893015606123182</c:v>
                </c:pt>
                <c:pt idx="8852">
                  <c:v>0.62094433693664164</c:v>
                </c:pt>
                <c:pt idx="8853">
                  <c:v>0.60700903409174478</c:v>
                </c:pt>
                <c:pt idx="8854">
                  <c:v>0.59601612027968776</c:v>
                </c:pt>
                <c:pt idx="8855">
                  <c:v>0.58558426250206241</c:v>
                </c:pt>
                <c:pt idx="8856">
                  <c:v>0.57735805695398434</c:v>
                </c:pt>
                <c:pt idx="8857">
                  <c:v>0.60563502322648421</c:v>
                </c:pt>
                <c:pt idx="8858">
                  <c:v>0.59328151561108655</c:v>
                </c:pt>
                <c:pt idx="8859">
                  <c:v>0.58292059789653417</c:v>
                </c:pt>
                <c:pt idx="8860">
                  <c:v>0.58456053209288017</c:v>
                </c:pt>
                <c:pt idx="8861">
                  <c:v>0.59551111134524037</c:v>
                </c:pt>
                <c:pt idx="8862">
                  <c:v>0.63282816386482466</c:v>
                </c:pt>
                <c:pt idx="8863">
                  <c:v>0.63922612561459979</c:v>
                </c:pt>
                <c:pt idx="8864">
                  <c:v>0.61712752871691856</c:v>
                </c:pt>
                <c:pt idx="8865">
                  <c:v>0.63567637523840881</c:v>
                </c:pt>
                <c:pt idx="8866">
                  <c:v>0.63753278795058022</c:v>
                </c:pt>
                <c:pt idx="8867">
                  <c:v>0.64324522478060164</c:v>
                </c:pt>
                <c:pt idx="8868">
                  <c:v>0.63879511834413227</c:v>
                </c:pt>
                <c:pt idx="8869">
                  <c:v>0.65044430018919175</c:v>
                </c:pt>
                <c:pt idx="8870">
                  <c:v>0.66765787685382161</c:v>
                </c:pt>
                <c:pt idx="8871">
                  <c:v>0.65394209605174913</c:v>
                </c:pt>
                <c:pt idx="8872">
                  <c:v>0.63797964619231751</c:v>
                </c:pt>
                <c:pt idx="8873">
                  <c:v>0.61420478667148171</c:v>
                </c:pt>
                <c:pt idx="8874">
                  <c:v>0.60218279333160252</c:v>
                </c:pt>
                <c:pt idx="8875">
                  <c:v>0.58844995766996178</c:v>
                </c:pt>
                <c:pt idx="8876">
                  <c:v>0.58112695394254033</c:v>
                </c:pt>
                <c:pt idx="8877">
                  <c:v>0.60825269162912965</c:v>
                </c:pt>
                <c:pt idx="8878">
                  <c:v>0.68453682681140759</c:v>
                </c:pt>
                <c:pt idx="8879">
                  <c:v>0.66310703083368405</c:v>
                </c:pt>
                <c:pt idx="8880">
                  <c:v>0.67492001341222063</c:v>
                </c:pt>
                <c:pt idx="8881">
                  <c:v>0.69527966419656961</c:v>
                </c:pt>
                <c:pt idx="8882">
                  <c:v>0.80292702424565299</c:v>
                </c:pt>
                <c:pt idx="8883">
                  <c:v>0.80389765114412581</c:v>
                </c:pt>
                <c:pt idx="8884">
                  <c:v>0.80102217053734259</c:v>
                </c:pt>
                <c:pt idx="8885">
                  <c:v>0.86833201624367884</c:v>
                </c:pt>
                <c:pt idx="8886">
                  <c:v>0.88290048660348575</c:v>
                </c:pt>
                <c:pt idx="8887">
                  <c:v>0.97937085848790961</c:v>
                </c:pt>
                <c:pt idx="8888">
                  <c:v>0.98234896018770756</c:v>
                </c:pt>
                <c:pt idx="8889">
                  <c:v>0.90302430912175757</c:v>
                </c:pt>
                <c:pt idx="8890">
                  <c:v>0.87681480676282764</c:v>
                </c:pt>
                <c:pt idx="8891">
                  <c:v>0.86907025831190765</c:v>
                </c:pt>
                <c:pt idx="8892">
                  <c:v>0.83853626770919221</c:v>
                </c:pt>
                <c:pt idx="8893">
                  <c:v>0.77791229835933562</c:v>
                </c:pt>
                <c:pt idx="8894">
                  <c:v>0.73464900833642399</c:v>
                </c:pt>
                <c:pt idx="8895">
                  <c:v>0.7131372128918797</c:v>
                </c:pt>
                <c:pt idx="8896">
                  <c:v>0.68550028955581777</c:v>
                </c:pt>
                <c:pt idx="8897">
                  <c:v>0.66959990092602562</c:v>
                </c:pt>
                <c:pt idx="8898">
                  <c:v>0.64548242408112722</c:v>
                </c:pt>
                <c:pt idx="8899">
                  <c:v>0.60926057666351052</c:v>
                </c:pt>
                <c:pt idx="8900">
                  <c:v>0.58812180031462169</c:v>
                </c:pt>
                <c:pt idx="8901">
                  <c:v>0.57251185329860288</c:v>
                </c:pt>
                <c:pt idx="8902">
                  <c:v>0.60249029055532699</c:v>
                </c:pt>
                <c:pt idx="8903">
                  <c:v>0.5595464604546625</c:v>
                </c:pt>
                <c:pt idx="8904">
                  <c:v>0.53717634010426329</c:v>
                </c:pt>
                <c:pt idx="8905">
                  <c:v>0.52323301207300765</c:v>
                </c:pt>
                <c:pt idx="8906">
                  <c:v>0.50893179356499985</c:v>
                </c:pt>
                <c:pt idx="8907">
                  <c:v>0.49735002683866686</c:v>
                </c:pt>
                <c:pt idx="8908">
                  <c:v>0.48508873730229879</c:v>
                </c:pt>
                <c:pt idx="8909">
                  <c:v>0.47497125444112648</c:v>
                </c:pt>
                <c:pt idx="8910">
                  <c:v>0.46554936319449841</c:v>
                </c:pt>
                <c:pt idx="8911">
                  <c:v>0.45780943771917731</c:v>
                </c:pt>
                <c:pt idx="8912">
                  <c:v>0.45387335865469358</c:v>
                </c:pt>
                <c:pt idx="8913">
                  <c:v>0.44265882292855785</c:v>
                </c:pt>
                <c:pt idx="8914">
                  <c:v>0.43358298552651742</c:v>
                </c:pt>
                <c:pt idx="8915">
                  <c:v>0.42517120607578157</c:v>
                </c:pt>
                <c:pt idx="8916">
                  <c:v>0.41804431236444761</c:v>
                </c:pt>
                <c:pt idx="8917">
                  <c:v>0.45953582809264232</c:v>
                </c:pt>
                <c:pt idx="8918">
                  <c:v>0.48689074552627992</c:v>
                </c:pt>
                <c:pt idx="8919">
                  <c:v>0.49026442212766497</c:v>
                </c:pt>
                <c:pt idx="8920">
                  <c:v>0.48640086287043865</c:v>
                </c:pt>
                <c:pt idx="8921">
                  <c:v>0.47868771113154851</c:v>
                </c:pt>
                <c:pt idx="8922">
                  <c:v>0.46923347590046882</c:v>
                </c:pt>
                <c:pt idx="8923">
                  <c:v>0.46040887087050864</c:v>
                </c:pt>
                <c:pt idx="8924">
                  <c:v>0.45221548513490001</c:v>
                </c:pt>
                <c:pt idx="8925">
                  <c:v>0.44605485647121879</c:v>
                </c:pt>
                <c:pt idx="8926">
                  <c:v>0.44087525453275028</c:v>
                </c:pt>
                <c:pt idx="8927">
                  <c:v>0.43355946846665938</c:v>
                </c:pt>
                <c:pt idx="8928">
                  <c:v>0.426423837719</c:v>
                </c:pt>
                <c:pt idx="8929">
                  <c:v>0.42385761994583027</c:v>
                </c:pt>
                <c:pt idx="8930">
                  <c:v>0.41823481304587035</c:v>
                </c:pt>
                <c:pt idx="8931">
                  <c:v>0.41330522684577958</c:v>
                </c:pt>
                <c:pt idx="8932">
                  <c:v>0.41080243105432995</c:v>
                </c:pt>
                <c:pt idx="8933">
                  <c:v>0.40795603315482942</c:v>
                </c:pt>
                <c:pt idx="8934">
                  <c:v>0.40718793084705041</c:v>
                </c:pt>
                <c:pt idx="8935">
                  <c:v>0.405105836374133</c:v>
                </c:pt>
                <c:pt idx="8936">
                  <c:v>0.4042540912711825</c:v>
                </c:pt>
                <c:pt idx="8937">
                  <c:v>0.40290978402099981</c:v>
                </c:pt>
                <c:pt idx="8938">
                  <c:v>0.40182502223802508</c:v>
                </c:pt>
                <c:pt idx="8939">
                  <c:v>0.40052001868281023</c:v>
                </c:pt>
                <c:pt idx="8940">
                  <c:v>0.39925248515959305</c:v>
                </c:pt>
                <c:pt idx="8941">
                  <c:v>0.39767127198374036</c:v>
                </c:pt>
                <c:pt idx="8942">
                  <c:v>0.39689956042097002</c:v>
                </c:pt>
                <c:pt idx="8943">
                  <c:v>0.39546033304664979</c:v>
                </c:pt>
                <c:pt idx="8944">
                  <c:v>0.39389923243313729</c:v>
                </c:pt>
                <c:pt idx="8945">
                  <c:v>0.39244606211825711</c:v>
                </c:pt>
                <c:pt idx="8946">
                  <c:v>0.39093367346800256</c:v>
                </c:pt>
                <c:pt idx="8947">
                  <c:v>0.39001113929185727</c:v>
                </c:pt>
                <c:pt idx="8948">
                  <c:v>0.38854527272023087</c:v>
                </c:pt>
                <c:pt idx="8949">
                  <c:v>0.38707508232283927</c:v>
                </c:pt>
                <c:pt idx="8950">
                  <c:v>0.3853840195056823</c:v>
                </c:pt>
                <c:pt idx="8951">
                  <c:v>0.38383115305523735</c:v>
                </c:pt>
                <c:pt idx="8952">
                  <c:v>0.38204997649917238</c:v>
                </c:pt>
                <c:pt idx="8953">
                  <c:v>0.37990190752291791</c:v>
                </c:pt>
                <c:pt idx="8954">
                  <c:v>0.37821604728619168</c:v>
                </c:pt>
                <c:pt idx="8955">
                  <c:v>0.37736766474828953</c:v>
                </c:pt>
                <c:pt idx="8956">
                  <c:v>0.37545965911939932</c:v>
                </c:pt>
                <c:pt idx="8957">
                  <c:v>0.37399812026107332</c:v>
                </c:pt>
                <c:pt idx="8958">
                  <c:v>0.37209510497363252</c:v>
                </c:pt>
                <c:pt idx="8959">
                  <c:v>0.37034310688048888</c:v>
                </c:pt>
                <c:pt idx="8960">
                  <c:v>0.36923684707002102</c:v>
                </c:pt>
                <c:pt idx="8961">
                  <c:v>0.36725427015223588</c:v>
                </c:pt>
                <c:pt idx="8962">
                  <c:v>0.36522559807035782</c:v>
                </c:pt>
                <c:pt idx="8963">
                  <c:v>0.36295582166884705</c:v>
                </c:pt>
                <c:pt idx="8964">
                  <c:v>0.36146057836849915</c:v>
                </c:pt>
                <c:pt idx="8965">
                  <c:v>0.35940072223514413</c:v>
                </c:pt>
                <c:pt idx="8966">
                  <c:v>0.35743554197122535</c:v>
                </c:pt>
                <c:pt idx="8967">
                  <c:v>0.35501194243641676</c:v>
                </c:pt>
                <c:pt idx="8968">
                  <c:v>0.35385117967381785</c:v>
                </c:pt>
                <c:pt idx="8969">
                  <c:v>0.35164200112844812</c:v>
                </c:pt>
                <c:pt idx="8970">
                  <c:v>0.34985809935609513</c:v>
                </c:pt>
                <c:pt idx="8971">
                  <c:v>0.34775580750390317</c:v>
                </c:pt>
                <c:pt idx="8972">
                  <c:v>0.34603445588551551</c:v>
                </c:pt>
                <c:pt idx="8973">
                  <c:v>0.3441810362417449</c:v>
                </c:pt>
                <c:pt idx="8974">
                  <c:v>0.34198866077300694</c:v>
                </c:pt>
                <c:pt idx="8975">
                  <c:v>0.34093363004569793</c:v>
                </c:pt>
                <c:pt idx="8976">
                  <c:v>0.33859824979611458</c:v>
                </c:pt>
                <c:pt idx="8977">
                  <c:v>0.33708032506047858</c:v>
                </c:pt>
                <c:pt idx="8978">
                  <c:v>0.33401632648328888</c:v>
                </c:pt>
                <c:pt idx="8979">
                  <c:v>0.33267651469255677</c:v>
                </c:pt>
                <c:pt idx="8980">
                  <c:v>0.33067723492862189</c:v>
                </c:pt>
                <c:pt idx="8981">
                  <c:v>0.32903423118983893</c:v>
                </c:pt>
                <c:pt idx="8982">
                  <c:v>0.32707830615316924</c:v>
                </c:pt>
                <c:pt idx="8983">
                  <c:v>0.32514338317449587</c:v>
                </c:pt>
                <c:pt idx="8984">
                  <c:v>0.32328937952569847</c:v>
                </c:pt>
                <c:pt idx="8985">
                  <c:v>0.32102295392895508</c:v>
                </c:pt>
                <c:pt idx="8986">
                  <c:v>0.31879649887959188</c:v>
                </c:pt>
                <c:pt idx="8987">
                  <c:v>0.31715761911950185</c:v>
                </c:pt>
                <c:pt idx="8988">
                  <c:v>0.31493021686965855</c:v>
                </c:pt>
                <c:pt idx="8989">
                  <c:v>0.31273698898024266</c:v>
                </c:pt>
                <c:pt idx="8990">
                  <c:v>0.31135662662450392</c:v>
                </c:pt>
                <c:pt idx="8991">
                  <c:v>0.30878788120679762</c:v>
                </c:pt>
                <c:pt idx="8992">
                  <c:v>0.30642345717381686</c:v>
                </c:pt>
                <c:pt idx="8993">
                  <c:v>0.30438061943374722</c:v>
                </c:pt>
                <c:pt idx="8994">
                  <c:v>0.30230908155533481</c:v>
                </c:pt>
                <c:pt idx="8995">
                  <c:v>0.30005447842119626</c:v>
                </c:pt>
                <c:pt idx="8996">
                  <c:v>0.2991561464997558</c:v>
                </c:pt>
                <c:pt idx="8997">
                  <c:v>0.29675042718770711</c:v>
                </c:pt>
                <c:pt idx="8998">
                  <c:v>0.29420776699389339</c:v>
                </c:pt>
                <c:pt idx="8999">
                  <c:v>0.29202830713015343</c:v>
                </c:pt>
                <c:pt idx="9000">
                  <c:v>0.29003674539332236</c:v>
                </c:pt>
                <c:pt idx="9001">
                  <c:v>0.287846795015267</c:v>
                </c:pt>
                <c:pt idx="9002">
                  <c:v>0.28686701532789688</c:v>
                </c:pt>
                <c:pt idx="9003">
                  <c:v>0.28419965170905981</c:v>
                </c:pt>
                <c:pt idx="9004">
                  <c:v>0.28179546367180242</c:v>
                </c:pt>
                <c:pt idx="9005">
                  <c:v>0.28062250876322092</c:v>
                </c:pt>
                <c:pt idx="9006">
                  <c:v>0.27859389214259517</c:v>
                </c:pt>
                <c:pt idx="9007">
                  <c:v>0.27816926225506033</c:v>
                </c:pt>
                <c:pt idx="9008">
                  <c:v>0.27636453310503495</c:v>
                </c:pt>
                <c:pt idx="9009">
                  <c:v>0.27398654156766694</c:v>
                </c:pt>
                <c:pt idx="9010">
                  <c:v>0.27231282942726498</c:v>
                </c:pt>
                <c:pt idx="9011">
                  <c:v>0.2690952711560603</c:v>
                </c:pt>
                <c:pt idx="9012">
                  <c:v>0.26786378158559138</c:v>
                </c:pt>
                <c:pt idx="9013">
                  <c:v>0.26508021118543384</c:v>
                </c:pt>
                <c:pt idx="9014">
                  <c:v>0.26568080943973732</c:v>
                </c:pt>
                <c:pt idx="9015">
                  <c:v>0.26201842355409188</c:v>
                </c:pt>
                <c:pt idx="9016">
                  <c:v>0.26060907811714928</c:v>
                </c:pt>
                <c:pt idx="9017">
                  <c:v>0.2585921817929383</c:v>
                </c:pt>
                <c:pt idx="9018">
                  <c:v>0.25705530310445496</c:v>
                </c:pt>
                <c:pt idx="9019">
                  <c:v>0.2543468871256595</c:v>
                </c:pt>
                <c:pt idx="9020">
                  <c:v>0.25249115133669175</c:v>
                </c:pt>
                <c:pt idx="9021">
                  <c:v>0.25012600861940631</c:v>
                </c:pt>
                <c:pt idx="9022">
                  <c:v>0.24936659050434942</c:v>
                </c:pt>
                <c:pt idx="9023">
                  <c:v>0.24795115531195941</c:v>
                </c:pt>
                <c:pt idx="9024">
                  <c:v>0.41094062643395202</c:v>
                </c:pt>
                <c:pt idx="9025">
                  <c:v>0.40594209335572418</c:v>
                </c:pt>
                <c:pt idx="9026">
                  <c:v>0.4023082871849083</c:v>
                </c:pt>
                <c:pt idx="9027">
                  <c:v>0.40010253129210632</c:v>
                </c:pt>
                <c:pt idx="9028">
                  <c:v>0.39453557443133774</c:v>
                </c:pt>
                <c:pt idx="9029">
                  <c:v>0.3926353450697318</c:v>
                </c:pt>
                <c:pt idx="9030">
                  <c:v>0.39066774482442918</c:v>
                </c:pt>
                <c:pt idx="9031">
                  <c:v>0.38545364562776896</c:v>
                </c:pt>
                <c:pt idx="9032">
                  <c:v>0.38233433837731146</c:v>
                </c:pt>
                <c:pt idx="9033">
                  <c:v>0.3793758645224537</c:v>
                </c:pt>
                <c:pt idx="9034">
                  <c:v>0.37554865835099882</c:v>
                </c:pt>
                <c:pt idx="9035">
                  <c:v>0.37359908628632366</c:v>
                </c:pt>
                <c:pt idx="9036">
                  <c:v>0.36870757499774193</c:v>
                </c:pt>
                <c:pt idx="9037">
                  <c:v>0.36415930900718352</c:v>
                </c:pt>
                <c:pt idx="9038">
                  <c:v>0.36109798152693362</c:v>
                </c:pt>
                <c:pt idx="9039">
                  <c:v>0.35921637134388823</c:v>
                </c:pt>
                <c:pt idx="9040">
                  <c:v>0.3572351397896748</c:v>
                </c:pt>
                <c:pt idx="9041">
                  <c:v>0.35337533068459548</c:v>
                </c:pt>
                <c:pt idx="9042">
                  <c:v>0.34837611576919225</c:v>
                </c:pt>
                <c:pt idx="9043">
                  <c:v>0.3471307742260713</c:v>
                </c:pt>
                <c:pt idx="9044">
                  <c:v>0.34453722745302329</c:v>
                </c:pt>
                <c:pt idx="9045">
                  <c:v>0.34324026064543506</c:v>
                </c:pt>
                <c:pt idx="9046">
                  <c:v>0.33978595909065723</c:v>
                </c:pt>
                <c:pt idx="9047">
                  <c:v>0.65379360264654585</c:v>
                </c:pt>
                <c:pt idx="9048">
                  <c:v>0.42379230656442934</c:v>
                </c:pt>
                <c:pt idx="9049">
                  <c:v>0.43159975818770896</c:v>
                </c:pt>
                <c:pt idx="9050">
                  <c:v>0.44102579600231956</c:v>
                </c:pt>
                <c:pt idx="9051">
                  <c:v>0.44393582118327768</c:v>
                </c:pt>
                <c:pt idx="9052">
                  <c:v>0.49341742906333258</c:v>
                </c:pt>
                <c:pt idx="9053">
                  <c:v>0.62369295827458837</c:v>
                </c:pt>
                <c:pt idx="9054">
                  <c:v>0.48305705424314316</c:v>
                </c:pt>
                <c:pt idx="9055">
                  <c:v>0.61339841131936657</c:v>
                </c:pt>
                <c:pt idx="9056">
                  <c:v>0.93102337916348465</c:v>
                </c:pt>
                <c:pt idx="9057">
                  <c:v>1.3254504088894308</c:v>
                </c:pt>
                <c:pt idx="9058">
                  <c:v>0.97279152686345982</c:v>
                </c:pt>
                <c:pt idx="9059">
                  <c:v>0.74329502326257413</c:v>
                </c:pt>
                <c:pt idx="9060">
                  <c:v>0.67777002601415093</c:v>
                </c:pt>
                <c:pt idx="9061">
                  <c:v>0.68637491125839822</c:v>
                </c:pt>
                <c:pt idx="9062">
                  <c:v>1.3784044176203112</c:v>
                </c:pt>
                <c:pt idx="9063">
                  <c:v>1.3827473014243865</c:v>
                </c:pt>
                <c:pt idx="9064">
                  <c:v>1.0728709576497431</c:v>
                </c:pt>
                <c:pt idx="9065">
                  <c:v>1.1360917741283321</c:v>
                </c:pt>
                <c:pt idx="9066">
                  <c:v>0.97041226889842158</c:v>
                </c:pt>
                <c:pt idx="9067">
                  <c:v>1.0696698959920263</c:v>
                </c:pt>
                <c:pt idx="9068">
                  <c:v>0.93478469420533805</c:v>
                </c:pt>
                <c:pt idx="9069">
                  <c:v>0.8887849132268697</c:v>
                </c:pt>
                <c:pt idx="9070">
                  <c:v>0.86830004611785283</c:v>
                </c:pt>
                <c:pt idx="9071">
                  <c:v>0.9875841990642874</c:v>
                </c:pt>
                <c:pt idx="9072">
                  <c:v>0.95619419063011768</c:v>
                </c:pt>
                <c:pt idx="9073">
                  <c:v>0.91230074875464739</c:v>
                </c:pt>
                <c:pt idx="9074">
                  <c:v>0.96928342368031462</c:v>
                </c:pt>
                <c:pt idx="9075">
                  <c:v>1.006025806761583</c:v>
                </c:pt>
                <c:pt idx="9076">
                  <c:v>1.6108202566344703</c:v>
                </c:pt>
                <c:pt idx="9077">
                  <c:v>1.1309945433979554</c:v>
                </c:pt>
                <c:pt idx="9078">
                  <c:v>1.0347854190250421</c:v>
                </c:pt>
                <c:pt idx="9079">
                  <c:v>1.0146600618030321</c:v>
                </c:pt>
                <c:pt idx="9080">
                  <c:v>1.0087211874877482</c:v>
                </c:pt>
                <c:pt idx="9081">
                  <c:v>1.0120598966457721</c:v>
                </c:pt>
                <c:pt idx="9082">
                  <c:v>1.0314883774590751</c:v>
                </c:pt>
                <c:pt idx="9083">
                  <c:v>1.0249083174886893</c:v>
                </c:pt>
                <c:pt idx="9084">
                  <c:v>1.0140428000275281</c:v>
                </c:pt>
                <c:pt idx="9085">
                  <c:v>1.8643311030053611</c:v>
                </c:pt>
                <c:pt idx="9086">
                  <c:v>1.2037305318626426</c:v>
                </c:pt>
                <c:pt idx="9087">
                  <c:v>1.1293191701259393</c:v>
                </c:pt>
                <c:pt idx="9088">
                  <c:v>1.0799367348328057</c:v>
                </c:pt>
                <c:pt idx="9089">
                  <c:v>1.043830239325839</c:v>
                </c:pt>
                <c:pt idx="9090">
                  <c:v>1.0312012658714638</c:v>
                </c:pt>
                <c:pt idx="9091">
                  <c:v>0.98474765938736142</c:v>
                </c:pt>
                <c:pt idx="9092">
                  <c:v>0.93322400794287563</c:v>
                </c:pt>
                <c:pt idx="9093">
                  <c:v>0.90227660543128607</c:v>
                </c:pt>
                <c:pt idx="9094">
                  <c:v>0.8833198138417695</c:v>
                </c:pt>
                <c:pt idx="9095">
                  <c:v>0.87139408704291554</c:v>
                </c:pt>
                <c:pt idx="9096">
                  <c:v>1.2327391656318023</c:v>
                </c:pt>
                <c:pt idx="9097">
                  <c:v>1.1496524553604539</c:v>
                </c:pt>
                <c:pt idx="9098">
                  <c:v>1.1408853816856701</c:v>
                </c:pt>
                <c:pt idx="9099">
                  <c:v>1.1232427321502401</c:v>
                </c:pt>
                <c:pt idx="9100">
                  <c:v>1.2113107454556924</c:v>
                </c:pt>
                <c:pt idx="9101">
                  <c:v>1.1521007579588161</c:v>
                </c:pt>
                <c:pt idx="9102">
                  <c:v>0.96651216058942557</c:v>
                </c:pt>
                <c:pt idx="9103">
                  <c:v>0.9165705908044165</c:v>
                </c:pt>
                <c:pt idx="9104">
                  <c:v>0.96170713341608161</c:v>
                </c:pt>
                <c:pt idx="9105">
                  <c:v>0.90047734911336208</c:v>
                </c:pt>
                <c:pt idx="9106">
                  <c:v>0.85455659427832231</c:v>
                </c:pt>
                <c:pt idx="9107">
                  <c:v>0.85395241245784836</c:v>
                </c:pt>
                <c:pt idx="9108">
                  <c:v>0.93021530726496549</c:v>
                </c:pt>
                <c:pt idx="9109">
                  <c:v>0.92163361591260851</c:v>
                </c:pt>
                <c:pt idx="9110">
                  <c:v>0.91569881477669646</c:v>
                </c:pt>
                <c:pt idx="9111">
                  <c:v>0.91455736821755795</c:v>
                </c:pt>
                <c:pt idx="9112">
                  <c:v>0.91945116122324111</c:v>
                </c:pt>
                <c:pt idx="9113">
                  <c:v>0.8996435409265503</c:v>
                </c:pt>
                <c:pt idx="9114">
                  <c:v>0.88709797821413761</c:v>
                </c:pt>
                <c:pt idx="9115">
                  <c:v>0.88080278366857923</c:v>
                </c:pt>
                <c:pt idx="9116">
                  <c:v>0.88400441812350761</c:v>
                </c:pt>
                <c:pt idx="9117">
                  <c:v>1.0863244660437121</c:v>
                </c:pt>
                <c:pt idx="9118">
                  <c:v>0.99543203557054949</c:v>
                </c:pt>
                <c:pt idx="9119">
                  <c:v>0.9617429381323036</c:v>
                </c:pt>
                <c:pt idx="9120">
                  <c:v>0.9531638170456197</c:v>
                </c:pt>
                <c:pt idx="9121">
                  <c:v>0.99357349033828868</c:v>
                </c:pt>
                <c:pt idx="9122">
                  <c:v>1.0662574627293118</c:v>
                </c:pt>
                <c:pt idx="9123">
                  <c:v>0.96590041269011795</c:v>
                </c:pt>
                <c:pt idx="9124">
                  <c:v>0.91931257928247556</c:v>
                </c:pt>
                <c:pt idx="9125">
                  <c:v>0.88992608765781211</c:v>
                </c:pt>
                <c:pt idx="9126">
                  <c:v>0.87896380866527346</c:v>
                </c:pt>
                <c:pt idx="9127">
                  <c:v>0.8574814162500688</c:v>
                </c:pt>
                <c:pt idx="9128">
                  <c:v>0.84002733602044521</c:v>
                </c:pt>
                <c:pt idx="9129">
                  <c:v>0.8858233200945268</c:v>
                </c:pt>
                <c:pt idx="9130">
                  <c:v>0.90502746034091597</c:v>
                </c:pt>
                <c:pt idx="9131">
                  <c:v>0.97861413305614464</c:v>
                </c:pt>
                <c:pt idx="9132">
                  <c:v>0.82739548285469366</c:v>
                </c:pt>
                <c:pt idx="9133">
                  <c:v>0.78742456880393663</c:v>
                </c:pt>
                <c:pt idx="9134">
                  <c:v>0.78202095631155033</c:v>
                </c:pt>
                <c:pt idx="9135">
                  <c:v>0.79131964938856003</c:v>
                </c:pt>
                <c:pt idx="9136">
                  <c:v>0.80186268106408098</c:v>
                </c:pt>
                <c:pt idx="9137">
                  <c:v>0.81371615805055353</c:v>
                </c:pt>
                <c:pt idx="9138">
                  <c:v>0.82083062220832981</c:v>
                </c:pt>
                <c:pt idx="9139">
                  <c:v>0.85079572819898108</c:v>
                </c:pt>
                <c:pt idx="9140">
                  <c:v>1.1517053944177493</c:v>
                </c:pt>
                <c:pt idx="9141">
                  <c:v>0.97975659209235566</c:v>
                </c:pt>
                <c:pt idx="9142">
                  <c:v>0.93644865941599165</c:v>
                </c:pt>
                <c:pt idx="9143">
                  <c:v>0.91012365907182968</c:v>
                </c:pt>
                <c:pt idx="9144">
                  <c:v>0.88716505350417962</c:v>
                </c:pt>
                <c:pt idx="9145">
                  <c:v>0.86559399846297469</c:v>
                </c:pt>
                <c:pt idx="9146">
                  <c:v>0.8508361041147573</c:v>
                </c:pt>
                <c:pt idx="9147">
                  <c:v>0.92287395035200803</c:v>
                </c:pt>
                <c:pt idx="9148">
                  <c:v>0.88994386688473071</c:v>
                </c:pt>
                <c:pt idx="9149">
                  <c:v>0.85307177491508113</c:v>
                </c:pt>
                <c:pt idx="9150">
                  <c:v>0.81050679583138563</c:v>
                </c:pt>
                <c:pt idx="9151">
                  <c:v>0.79038942809051915</c:v>
                </c:pt>
                <c:pt idx="9152">
                  <c:v>0.82241728357318755</c:v>
                </c:pt>
                <c:pt idx="9153">
                  <c:v>0.78779904287408631</c:v>
                </c:pt>
                <c:pt idx="9154">
                  <c:v>0.77801497553577315</c:v>
                </c:pt>
                <c:pt idx="9155">
                  <c:v>1.1380872450626227</c:v>
                </c:pt>
                <c:pt idx="9156">
                  <c:v>0.9590623836690465</c:v>
                </c:pt>
                <c:pt idx="9157">
                  <c:v>0.87699235041490764</c:v>
                </c:pt>
                <c:pt idx="9158">
                  <c:v>0.84085272380338061</c:v>
                </c:pt>
                <c:pt idx="9159">
                  <c:v>0.82505904789688933</c:v>
                </c:pt>
                <c:pt idx="9160">
                  <c:v>0.82117510312730368</c:v>
                </c:pt>
                <c:pt idx="9161">
                  <c:v>0.82561357917323253</c:v>
                </c:pt>
                <c:pt idx="9162">
                  <c:v>0.85317378103034358</c:v>
                </c:pt>
                <c:pt idx="9163">
                  <c:v>0.80620430367628471</c:v>
                </c:pt>
                <c:pt idx="9164">
                  <c:v>0.78110869077600753</c:v>
                </c:pt>
                <c:pt idx="9165">
                  <c:v>0.76468021360884186</c:v>
                </c:pt>
                <c:pt idx="9166">
                  <c:v>0.75329151447861065</c:v>
                </c:pt>
                <c:pt idx="9167">
                  <c:v>0.81503187627758389</c:v>
                </c:pt>
                <c:pt idx="9168">
                  <c:v>0.82613212851290418</c:v>
                </c:pt>
                <c:pt idx="9169">
                  <c:v>0.81856887147215396</c:v>
                </c:pt>
                <c:pt idx="9170">
                  <c:v>0.81984037454664904</c:v>
                </c:pt>
                <c:pt idx="9171">
                  <c:v>0.85422017914701398</c:v>
                </c:pt>
                <c:pt idx="9172">
                  <c:v>0.87154047222379161</c:v>
                </c:pt>
                <c:pt idx="9173">
                  <c:v>0.8641406123339237</c:v>
                </c:pt>
                <c:pt idx="9174">
                  <c:v>0.83216242985511557</c:v>
                </c:pt>
                <c:pt idx="9175">
                  <c:v>0.81118400386996059</c:v>
                </c:pt>
                <c:pt idx="9176">
                  <c:v>0.81872266373312463</c:v>
                </c:pt>
                <c:pt idx="9177">
                  <c:v>0.86420066191039269</c:v>
                </c:pt>
                <c:pt idx="9178">
                  <c:v>0.83723295184239732</c:v>
                </c:pt>
                <c:pt idx="9179">
                  <c:v>0.82776254152118489</c:v>
                </c:pt>
                <c:pt idx="9180">
                  <c:v>1.0076683877342096</c:v>
                </c:pt>
                <c:pt idx="9181">
                  <c:v>0.98538676977893414</c:v>
                </c:pt>
                <c:pt idx="9182">
                  <c:v>0.9595583635824565</c:v>
                </c:pt>
                <c:pt idx="9183">
                  <c:v>0.94408572674304381</c:v>
                </c:pt>
                <c:pt idx="9184">
                  <c:v>0.93824809125421615</c:v>
                </c:pt>
                <c:pt idx="9185">
                  <c:v>0.94110723256456452</c:v>
                </c:pt>
                <c:pt idx="9186">
                  <c:v>1.0323793222602724</c:v>
                </c:pt>
                <c:pt idx="9187">
                  <c:v>1.0062478350525961</c:v>
                </c:pt>
                <c:pt idx="9188">
                  <c:v>0.97032076227462261</c:v>
                </c:pt>
                <c:pt idx="9189">
                  <c:v>0.93159425856724043</c:v>
                </c:pt>
                <c:pt idx="9190">
                  <c:v>0.89481481616085379</c:v>
                </c:pt>
                <c:pt idx="9191">
                  <c:v>0.88439152053615655</c:v>
                </c:pt>
                <c:pt idx="9192">
                  <c:v>0.91542829607944964</c:v>
                </c:pt>
                <c:pt idx="9193">
                  <c:v>1.0394750677832121</c:v>
                </c:pt>
                <c:pt idx="9194">
                  <c:v>0.86974459898390677</c:v>
                </c:pt>
                <c:pt idx="9195">
                  <c:v>0.8082510095221016</c:v>
                </c:pt>
                <c:pt idx="9196">
                  <c:v>1.312979130527139</c:v>
                </c:pt>
                <c:pt idx="9197">
                  <c:v>1.0017967088324311</c:v>
                </c:pt>
                <c:pt idx="9198">
                  <c:v>0.94718207099484819</c:v>
                </c:pt>
                <c:pt idx="9199">
                  <c:v>0.93422581571599461</c:v>
                </c:pt>
                <c:pt idx="9200">
                  <c:v>0.91244603328758811</c:v>
                </c:pt>
                <c:pt idx="9201">
                  <c:v>0.887957396711194</c:v>
                </c:pt>
                <c:pt idx="9202">
                  <c:v>1.1226750407982233</c:v>
                </c:pt>
                <c:pt idx="9203">
                  <c:v>1.2189416329197826</c:v>
                </c:pt>
                <c:pt idx="9204">
                  <c:v>1.3306676450054842</c:v>
                </c:pt>
                <c:pt idx="9205">
                  <c:v>1.3257336592577538</c:v>
                </c:pt>
                <c:pt idx="9206">
                  <c:v>1.1731796249786226</c:v>
                </c:pt>
                <c:pt idx="9207">
                  <c:v>1.0058446005712418</c:v>
                </c:pt>
                <c:pt idx="9208">
                  <c:v>0.87663587838504387</c:v>
                </c:pt>
                <c:pt idx="9209">
                  <c:v>0.8207320129482637</c:v>
                </c:pt>
                <c:pt idx="9210">
                  <c:v>0.78733626411258451</c:v>
                </c:pt>
                <c:pt idx="9211">
                  <c:v>0.77247706250575965</c:v>
                </c:pt>
                <c:pt idx="9212">
                  <c:v>0.74661606560924587</c:v>
                </c:pt>
                <c:pt idx="9213">
                  <c:v>0.73549041188334263</c:v>
                </c:pt>
                <c:pt idx="9214">
                  <c:v>0.73601049889029102</c:v>
                </c:pt>
                <c:pt idx="9215">
                  <c:v>0.91387157555215381</c:v>
                </c:pt>
                <c:pt idx="9216">
                  <c:v>0.94736257501553156</c:v>
                </c:pt>
                <c:pt idx="9217">
                  <c:v>0.9451454687264117</c:v>
                </c:pt>
                <c:pt idx="9218">
                  <c:v>0.89279187336074528</c:v>
                </c:pt>
                <c:pt idx="9219">
                  <c:v>0.82289115806528679</c:v>
                </c:pt>
                <c:pt idx="9220">
                  <c:v>0.75575170489412125</c:v>
                </c:pt>
                <c:pt idx="9221">
                  <c:v>0.70595462212134463</c:v>
                </c:pt>
                <c:pt idx="9222">
                  <c:v>0.67157784553156263</c:v>
                </c:pt>
                <c:pt idx="9223">
                  <c:v>0.64913689395938556</c:v>
                </c:pt>
                <c:pt idx="9224">
                  <c:v>0.63519278559413705</c:v>
                </c:pt>
                <c:pt idx="9225">
                  <c:v>0.62434377268110952</c:v>
                </c:pt>
                <c:pt idx="9226">
                  <c:v>0.67009892128320325</c:v>
                </c:pt>
                <c:pt idx="9227">
                  <c:v>0.68389547639781656</c:v>
                </c:pt>
                <c:pt idx="9228">
                  <c:v>0.66340091661682621</c:v>
                </c:pt>
                <c:pt idx="9229">
                  <c:v>0.64816076810456391</c:v>
                </c:pt>
                <c:pt idx="9230">
                  <c:v>0.6507318104140245</c:v>
                </c:pt>
                <c:pt idx="9231">
                  <c:v>0.65931884711391664</c:v>
                </c:pt>
                <c:pt idx="9232">
                  <c:v>0.66382636503864922</c:v>
                </c:pt>
                <c:pt idx="9233">
                  <c:v>0.66988865270889619</c:v>
                </c:pt>
                <c:pt idx="9234">
                  <c:v>0.6825554221028266</c:v>
                </c:pt>
                <c:pt idx="9235">
                  <c:v>0.69032047558673892</c:v>
                </c:pt>
                <c:pt idx="9236">
                  <c:v>0.69488128224333379</c:v>
                </c:pt>
                <c:pt idx="9237">
                  <c:v>0.6954956879769012</c:v>
                </c:pt>
                <c:pt idx="9238">
                  <c:v>0.69975732412328895</c:v>
                </c:pt>
                <c:pt idx="9239">
                  <c:v>0.70546824651332363</c:v>
                </c:pt>
                <c:pt idx="9240">
                  <c:v>0.71645233132973118</c:v>
                </c:pt>
                <c:pt idx="9241">
                  <c:v>0.71096426835911064</c:v>
                </c:pt>
                <c:pt idx="9242">
                  <c:v>0.70509512491080084</c:v>
                </c:pt>
                <c:pt idx="9243">
                  <c:v>0.70034208448959356</c:v>
                </c:pt>
                <c:pt idx="9244">
                  <c:v>0.69406599913466849</c:v>
                </c:pt>
                <c:pt idx="9245">
                  <c:v>0.69113208540518067</c:v>
                </c:pt>
                <c:pt idx="9246">
                  <c:v>0.68950406542261933</c:v>
                </c:pt>
                <c:pt idx="9247">
                  <c:v>0.79152199908378362</c:v>
                </c:pt>
                <c:pt idx="9248">
                  <c:v>0.73150104047745712</c:v>
                </c:pt>
                <c:pt idx="9249">
                  <c:v>0.71704880979860464</c:v>
                </c:pt>
                <c:pt idx="9250">
                  <c:v>0.70621391480137408</c:v>
                </c:pt>
                <c:pt idx="9251">
                  <c:v>0.73168948687246305</c:v>
                </c:pt>
                <c:pt idx="9252">
                  <c:v>0.74609605593256334</c:v>
                </c:pt>
                <c:pt idx="9253">
                  <c:v>0.74324681114097613</c:v>
                </c:pt>
                <c:pt idx="9254">
                  <c:v>1.3457024498295707</c:v>
                </c:pt>
                <c:pt idx="9255">
                  <c:v>0.99152759093428355</c:v>
                </c:pt>
                <c:pt idx="9256">
                  <c:v>0.91750301560829861</c:v>
                </c:pt>
                <c:pt idx="9257">
                  <c:v>0.8812313171161209</c:v>
                </c:pt>
                <c:pt idx="9258">
                  <c:v>0.85463820100002563</c:v>
                </c:pt>
                <c:pt idx="9259">
                  <c:v>0.83392040045821192</c:v>
                </c:pt>
                <c:pt idx="9260">
                  <c:v>0.8460264740559017</c:v>
                </c:pt>
                <c:pt idx="9261">
                  <c:v>0.80759923959418589</c:v>
                </c:pt>
                <c:pt idx="9262">
                  <c:v>0.78785530270240278</c:v>
                </c:pt>
                <c:pt idx="9263">
                  <c:v>0.75544378234911869</c:v>
                </c:pt>
                <c:pt idx="9264">
                  <c:v>0.71454684984439776</c:v>
                </c:pt>
                <c:pt idx="9265">
                  <c:v>0.68483808197139551</c:v>
                </c:pt>
                <c:pt idx="9266">
                  <c:v>0.64176002996968173</c:v>
                </c:pt>
                <c:pt idx="9267">
                  <c:v>0.61227677717043405</c:v>
                </c:pt>
                <c:pt idx="9268">
                  <c:v>0.59398646020561052</c:v>
                </c:pt>
                <c:pt idx="9269">
                  <c:v>0.57377165576187616</c:v>
                </c:pt>
                <c:pt idx="9270">
                  <c:v>0.55700705074118861</c:v>
                </c:pt>
                <c:pt idx="9271">
                  <c:v>0.5417007321247429</c:v>
                </c:pt>
                <c:pt idx="9272">
                  <c:v>0.52677180050636163</c:v>
                </c:pt>
                <c:pt idx="9273">
                  <c:v>0.51418666231899879</c:v>
                </c:pt>
                <c:pt idx="9274">
                  <c:v>0.50300403819343364</c:v>
                </c:pt>
                <c:pt idx="9275">
                  <c:v>0.49349090638310117</c:v>
                </c:pt>
                <c:pt idx="9276">
                  <c:v>0.48495641189973177</c:v>
                </c:pt>
                <c:pt idx="9277">
                  <c:v>0.47915130585294691</c:v>
                </c:pt>
                <c:pt idx="9278">
                  <c:v>0.47386795215708066</c:v>
                </c:pt>
                <c:pt idx="9279">
                  <c:v>0.47680073092135322</c:v>
                </c:pt>
                <c:pt idx="9280">
                  <c:v>0.47089738590147107</c:v>
                </c:pt>
                <c:pt idx="9281">
                  <c:v>0.46081128064945293</c:v>
                </c:pt>
                <c:pt idx="9282">
                  <c:v>0.45162436756880875</c:v>
                </c:pt>
                <c:pt idx="9283">
                  <c:v>0.51707369508389378</c:v>
                </c:pt>
                <c:pt idx="9284">
                  <c:v>0.55395825097740969</c:v>
                </c:pt>
                <c:pt idx="9285">
                  <c:v>0.55544304144111523</c:v>
                </c:pt>
                <c:pt idx="9286">
                  <c:v>0.56161332783186757</c:v>
                </c:pt>
                <c:pt idx="9287">
                  <c:v>0.54696939246259046</c:v>
                </c:pt>
                <c:pt idx="9288">
                  <c:v>0.53755042155837662</c:v>
                </c:pt>
                <c:pt idx="9289">
                  <c:v>0.52654278013114308</c:v>
                </c:pt>
                <c:pt idx="9290">
                  <c:v>0.51778411090698928</c:v>
                </c:pt>
                <c:pt idx="9291">
                  <c:v>0.50966427469767961</c:v>
                </c:pt>
                <c:pt idx="9292">
                  <c:v>0.5027476612829751</c:v>
                </c:pt>
                <c:pt idx="9293">
                  <c:v>0.49699617415926611</c:v>
                </c:pt>
                <c:pt idx="9294">
                  <c:v>0.48819407506468793</c:v>
                </c:pt>
                <c:pt idx="9295">
                  <c:v>0.47920372863857325</c:v>
                </c:pt>
                <c:pt idx="9296">
                  <c:v>0.47185872639255805</c:v>
                </c:pt>
                <c:pt idx="9297">
                  <c:v>0.46604941340926781</c:v>
                </c:pt>
                <c:pt idx="9298">
                  <c:v>0.45753579110707482</c:v>
                </c:pt>
                <c:pt idx="9299">
                  <c:v>0.45137871134197155</c:v>
                </c:pt>
                <c:pt idx="9300">
                  <c:v>0.44578624468453221</c:v>
                </c:pt>
                <c:pt idx="9301">
                  <c:v>0.44090468296303131</c:v>
                </c:pt>
                <c:pt idx="9302">
                  <c:v>0.43520051752052408</c:v>
                </c:pt>
                <c:pt idx="9303">
                  <c:v>0.43066930134978426</c:v>
                </c:pt>
                <c:pt idx="9304">
                  <c:v>0.42559691256269838</c:v>
                </c:pt>
                <c:pt idx="9305">
                  <c:v>0.42187837217031554</c:v>
                </c:pt>
                <c:pt idx="9306">
                  <c:v>0.41690534226621728</c:v>
                </c:pt>
                <c:pt idx="9307">
                  <c:v>0.41320824835729936</c:v>
                </c:pt>
                <c:pt idx="9308">
                  <c:v>0.41015448791409886</c:v>
                </c:pt>
                <c:pt idx="9309">
                  <c:v>0.40646607323557676</c:v>
                </c:pt>
                <c:pt idx="9310">
                  <c:v>0.40277679098197633</c:v>
                </c:pt>
                <c:pt idx="9311">
                  <c:v>0.40102202148559535</c:v>
                </c:pt>
                <c:pt idx="9312">
                  <c:v>0.39535143819096602</c:v>
                </c:pt>
                <c:pt idx="9313">
                  <c:v>0.39355099719165676</c:v>
                </c:pt>
                <c:pt idx="9314">
                  <c:v>0.39421877727241061</c:v>
                </c:pt>
                <c:pt idx="9315">
                  <c:v>0.39260988142843856</c:v>
                </c:pt>
                <c:pt idx="9316">
                  <c:v>0.3909028205063545</c:v>
                </c:pt>
                <c:pt idx="9317">
                  <c:v>0.38862035731524991</c:v>
                </c:pt>
                <c:pt idx="9318">
                  <c:v>0.38656056402430866</c:v>
                </c:pt>
                <c:pt idx="9319">
                  <c:v>0.38463450878673622</c:v>
                </c:pt>
                <c:pt idx="9320">
                  <c:v>0.38257661267800974</c:v>
                </c:pt>
                <c:pt idx="9321">
                  <c:v>0.3803505954032475</c:v>
                </c:pt>
                <c:pt idx="9322">
                  <c:v>0.37802084843858985</c:v>
                </c:pt>
                <c:pt idx="9323">
                  <c:v>0.37579196591450736</c:v>
                </c:pt>
                <c:pt idx="9324">
                  <c:v>0.37402914078834648</c:v>
                </c:pt>
                <c:pt idx="9325">
                  <c:v>0.37160077729660346</c:v>
                </c:pt>
                <c:pt idx="9326">
                  <c:v>0.36965789073399691</c:v>
                </c:pt>
                <c:pt idx="9327">
                  <c:v>0.36752071150797166</c:v>
                </c:pt>
                <c:pt idx="9328">
                  <c:v>0.36544678494737226</c:v>
                </c:pt>
                <c:pt idx="9329">
                  <c:v>0.36336440551106924</c:v>
                </c:pt>
                <c:pt idx="9330">
                  <c:v>0.36146020899740988</c:v>
                </c:pt>
                <c:pt idx="9331">
                  <c:v>0.35897978958964466</c:v>
                </c:pt>
                <c:pt idx="9332">
                  <c:v>0.3572319132812104</c:v>
                </c:pt>
                <c:pt idx="9333">
                  <c:v>0.35437872185780511</c:v>
                </c:pt>
                <c:pt idx="9334">
                  <c:v>0.35201071174164839</c:v>
                </c:pt>
                <c:pt idx="9335">
                  <c:v>0.35016592663753104</c:v>
                </c:pt>
                <c:pt idx="9336">
                  <c:v>0.3482034004805325</c:v>
                </c:pt>
                <c:pt idx="9337">
                  <c:v>0.3462585126850381</c:v>
                </c:pt>
                <c:pt idx="9338">
                  <c:v>0.34355028851377178</c:v>
                </c:pt>
                <c:pt idx="9339">
                  <c:v>0.34187648605992765</c:v>
                </c:pt>
                <c:pt idx="9340">
                  <c:v>0.33944445233656473</c:v>
                </c:pt>
                <c:pt idx="9341">
                  <c:v>0.33723342810578111</c:v>
                </c:pt>
                <c:pt idx="9342">
                  <c:v>0.33520784411994364</c:v>
                </c:pt>
                <c:pt idx="9343">
                  <c:v>0.33348988089925041</c:v>
                </c:pt>
                <c:pt idx="9344">
                  <c:v>0.3309293607902124</c:v>
                </c:pt>
                <c:pt idx="9345">
                  <c:v>0.32874278814206975</c:v>
                </c:pt>
                <c:pt idx="9346">
                  <c:v>0.3264348359940909</c:v>
                </c:pt>
                <c:pt idx="9347">
                  <c:v>0.32431672638374259</c:v>
                </c:pt>
                <c:pt idx="9348">
                  <c:v>0.32177123004330604</c:v>
                </c:pt>
                <c:pt idx="9349">
                  <c:v>0.31921722826036081</c:v>
                </c:pt>
                <c:pt idx="9350">
                  <c:v>0.31773090027238338</c:v>
                </c:pt>
                <c:pt idx="9351">
                  <c:v>0.31527089024804528</c:v>
                </c:pt>
                <c:pt idx="9352">
                  <c:v>0.31276373459955781</c:v>
                </c:pt>
                <c:pt idx="9353">
                  <c:v>0.31009608342777761</c:v>
                </c:pt>
                <c:pt idx="9354">
                  <c:v>0.30831205109254312</c:v>
                </c:pt>
                <c:pt idx="9355">
                  <c:v>0.30609149327243174</c:v>
                </c:pt>
                <c:pt idx="9356">
                  <c:v>0.30426251979994312</c:v>
                </c:pt>
                <c:pt idx="9357">
                  <c:v>0.30177546286993623</c:v>
                </c:pt>
                <c:pt idx="9358">
                  <c:v>0.29945549287739331</c:v>
                </c:pt>
                <c:pt idx="9359">
                  <c:v>0.29667038512255389</c:v>
                </c:pt>
                <c:pt idx="9360">
                  <c:v>0.29475501915917884</c:v>
                </c:pt>
                <c:pt idx="9361">
                  <c:v>0.29295071435056974</c:v>
                </c:pt>
                <c:pt idx="9362">
                  <c:v>0.29007290337495334</c:v>
                </c:pt>
                <c:pt idx="9363">
                  <c:v>0.28748039497474509</c:v>
                </c:pt>
                <c:pt idx="9364">
                  <c:v>0.28529745922263955</c:v>
                </c:pt>
                <c:pt idx="9365">
                  <c:v>0.28315528345519625</c:v>
                </c:pt>
                <c:pt idx="9366">
                  <c:v>0.2806497162940535</c:v>
                </c:pt>
                <c:pt idx="9367">
                  <c:v>0.27925481826352527</c:v>
                </c:pt>
                <c:pt idx="9368">
                  <c:v>0.27655306123786183</c:v>
                </c:pt>
                <c:pt idx="9369">
                  <c:v>0.27453192231958018</c:v>
                </c:pt>
                <c:pt idx="9370">
                  <c:v>0.27180295756405964</c:v>
                </c:pt>
                <c:pt idx="9371">
                  <c:v>0.26928230429926636</c:v>
                </c:pt>
                <c:pt idx="9372">
                  <c:v>0.26765888505631868</c:v>
                </c:pt>
                <c:pt idx="9373">
                  <c:v>0.26581973831380235</c:v>
                </c:pt>
                <c:pt idx="9374">
                  <c:v>0.26394635440751024</c:v>
                </c:pt>
                <c:pt idx="9375">
                  <c:v>0.26130508054652474</c:v>
                </c:pt>
                <c:pt idx="9376">
                  <c:v>0.25926678571099082</c:v>
                </c:pt>
                <c:pt idx="9377">
                  <c:v>0.258386899599229</c:v>
                </c:pt>
                <c:pt idx="9378">
                  <c:v>0.25563237225968588</c:v>
                </c:pt>
                <c:pt idx="9379">
                  <c:v>0.25306174703513479</c:v>
                </c:pt>
                <c:pt idx="9380">
                  <c:v>0.25310536111548332</c:v>
                </c:pt>
                <c:pt idx="9381">
                  <c:v>0.24916546686507446</c:v>
                </c:pt>
                <c:pt idx="9382">
                  <c:v>0.24693495223468453</c:v>
                </c:pt>
                <c:pt idx="9383">
                  <c:v>0.24584715340130095</c:v>
                </c:pt>
                <c:pt idx="9384">
                  <c:v>0.24359163446153645</c:v>
                </c:pt>
                <c:pt idx="9385">
                  <c:v>0.24157576887171206</c:v>
                </c:pt>
                <c:pt idx="9386">
                  <c:v>0.24145591455404472</c:v>
                </c:pt>
                <c:pt idx="9387">
                  <c:v>0.2387254114536802</c:v>
                </c:pt>
                <c:pt idx="9388">
                  <c:v>0.23540558574432269</c:v>
                </c:pt>
                <c:pt idx="9389">
                  <c:v>0.23422018329566754</c:v>
                </c:pt>
                <c:pt idx="9390">
                  <c:v>0.23178374261380405</c:v>
                </c:pt>
                <c:pt idx="9391">
                  <c:v>0.22936688403820341</c:v>
                </c:pt>
                <c:pt idx="9392">
                  <c:v>0.22820920687802895</c:v>
                </c:pt>
                <c:pt idx="9393">
                  <c:v>0.22679709757429747</c:v>
                </c:pt>
                <c:pt idx="9394">
                  <c:v>0.22272583287281741</c:v>
                </c:pt>
                <c:pt idx="9395">
                  <c:v>0.22215173203803165</c:v>
                </c:pt>
                <c:pt idx="9396">
                  <c:v>0.21996127634699358</c:v>
                </c:pt>
                <c:pt idx="9397">
                  <c:v>0.49954872584752874</c:v>
                </c:pt>
                <c:pt idx="9398">
                  <c:v>1.1419720417642241</c:v>
                </c:pt>
                <c:pt idx="9399">
                  <c:v>0.88668854246698514</c:v>
                </c:pt>
                <c:pt idx="9400">
                  <c:v>1.2719409351677353</c:v>
                </c:pt>
                <c:pt idx="9401">
                  <c:v>0.85804578994944902</c:v>
                </c:pt>
                <c:pt idx="9402">
                  <c:v>0.74919930104847576</c:v>
                </c:pt>
                <c:pt idx="9403">
                  <c:v>0.74792569806085674</c:v>
                </c:pt>
                <c:pt idx="9404">
                  <c:v>0.73661572730745961</c:v>
                </c:pt>
                <c:pt idx="9405">
                  <c:v>0.73282364591995619</c:v>
                </c:pt>
                <c:pt idx="9406">
                  <c:v>0.73851155037780669</c:v>
                </c:pt>
                <c:pt idx="9407">
                  <c:v>1.6035324002385511</c:v>
                </c:pt>
                <c:pt idx="9408">
                  <c:v>1.3175157575018472</c:v>
                </c:pt>
                <c:pt idx="9409">
                  <c:v>1.9656179543707206</c:v>
                </c:pt>
                <c:pt idx="9410">
                  <c:v>1.2914168404036828</c:v>
                </c:pt>
                <c:pt idx="9411">
                  <c:v>1.0696721912450531</c:v>
                </c:pt>
                <c:pt idx="9412">
                  <c:v>1.0370961151938658</c:v>
                </c:pt>
                <c:pt idx="9413">
                  <c:v>1.012125314873886</c:v>
                </c:pt>
                <c:pt idx="9414">
                  <c:v>0.99754774068391716</c:v>
                </c:pt>
                <c:pt idx="9415">
                  <c:v>0.99388797056775757</c:v>
                </c:pt>
                <c:pt idx="9416">
                  <c:v>0.99141774985209552</c:v>
                </c:pt>
                <c:pt idx="9417">
                  <c:v>0.98677898610610293</c:v>
                </c:pt>
                <c:pt idx="9418">
                  <c:v>0.98070392449215349</c:v>
                </c:pt>
                <c:pt idx="9419">
                  <c:v>1.0968339458599539</c:v>
                </c:pt>
                <c:pt idx="9420">
                  <c:v>1.25058670721679</c:v>
                </c:pt>
                <c:pt idx="9421">
                  <c:v>1.2005505843002104</c:v>
                </c:pt>
                <c:pt idx="9422">
                  <c:v>1.0939249945920861</c:v>
                </c:pt>
                <c:pt idx="9423">
                  <c:v>1.0691305685869881</c:v>
                </c:pt>
                <c:pt idx="9424">
                  <c:v>1.0474855358754451</c:v>
                </c:pt>
                <c:pt idx="9425">
                  <c:v>1.0243149891944539</c:v>
                </c:pt>
                <c:pt idx="9426">
                  <c:v>1.0083680502619456</c:v>
                </c:pt>
                <c:pt idx="9427">
                  <c:v>1.008565538801468</c:v>
                </c:pt>
                <c:pt idx="9428">
                  <c:v>1.0085646188407822</c:v>
                </c:pt>
                <c:pt idx="9429">
                  <c:v>1.0078442790825966</c:v>
                </c:pt>
                <c:pt idx="9430">
                  <c:v>1.0085820048921881</c:v>
                </c:pt>
                <c:pt idx="9431">
                  <c:v>1.0113768970997461</c:v>
                </c:pt>
                <c:pt idx="9432">
                  <c:v>1.0113150346385202</c:v>
                </c:pt>
                <c:pt idx="9433">
                  <c:v>1.0122933341158862</c:v>
                </c:pt>
                <c:pt idx="9434">
                  <c:v>1.1979874158088781</c:v>
                </c:pt>
                <c:pt idx="9435">
                  <c:v>1.1372436493790559</c:v>
                </c:pt>
                <c:pt idx="9436">
                  <c:v>1.1221457605041421</c:v>
                </c:pt>
                <c:pt idx="9437">
                  <c:v>1.1116018512948194</c:v>
                </c:pt>
                <c:pt idx="9438">
                  <c:v>1.3638714480833618</c:v>
                </c:pt>
                <c:pt idx="9439">
                  <c:v>1.2729210784760354</c:v>
                </c:pt>
                <c:pt idx="9440">
                  <c:v>1.1981356211255345</c:v>
                </c:pt>
                <c:pt idx="9441">
                  <c:v>1.1568028868548303</c:v>
                </c:pt>
                <c:pt idx="9442">
                  <c:v>1.1032071938777701</c:v>
                </c:pt>
                <c:pt idx="9443">
                  <c:v>1.1334245009478416</c:v>
                </c:pt>
                <c:pt idx="9444">
                  <c:v>1.0830925674669047</c:v>
                </c:pt>
                <c:pt idx="9445">
                  <c:v>1.0548265545942719</c:v>
                </c:pt>
                <c:pt idx="9446">
                  <c:v>1.3618421516080041</c:v>
                </c:pt>
                <c:pt idx="9447">
                  <c:v>1.4944104089016221</c:v>
                </c:pt>
                <c:pt idx="9448">
                  <c:v>1.4136135316682501</c:v>
                </c:pt>
                <c:pt idx="9449">
                  <c:v>1.1373367569620798</c:v>
                </c:pt>
                <c:pt idx="9450">
                  <c:v>1.1559838912139926</c:v>
                </c:pt>
                <c:pt idx="9451">
                  <c:v>1.0256929341934753</c:v>
                </c:pt>
                <c:pt idx="9452">
                  <c:v>1.0825855956740886</c:v>
                </c:pt>
                <c:pt idx="9453">
                  <c:v>1.443852055015904</c:v>
                </c:pt>
                <c:pt idx="9454">
                  <c:v>1.2406726093918361</c:v>
                </c:pt>
                <c:pt idx="9455">
                  <c:v>1.0459284388319638</c:v>
                </c:pt>
                <c:pt idx="9456">
                  <c:v>1.3043852749342821</c:v>
                </c:pt>
                <c:pt idx="9457">
                  <c:v>1.0850847998856818</c:v>
                </c:pt>
                <c:pt idx="9458">
                  <c:v>1.0913131007085441</c:v>
                </c:pt>
                <c:pt idx="9459">
                  <c:v>1.1152701487141026</c:v>
                </c:pt>
                <c:pt idx="9460">
                  <c:v>1.1065407914650021</c:v>
                </c:pt>
                <c:pt idx="9461">
                  <c:v>1.093303223133224</c:v>
                </c:pt>
                <c:pt idx="9462">
                  <c:v>1.5673161326637521</c:v>
                </c:pt>
                <c:pt idx="9463">
                  <c:v>1.2831198539356179</c:v>
                </c:pt>
                <c:pt idx="9464">
                  <c:v>1.2418429066176191</c:v>
                </c:pt>
                <c:pt idx="9465">
                  <c:v>1.2935943360102118</c:v>
                </c:pt>
                <c:pt idx="9466">
                  <c:v>1.2615417940635958</c:v>
                </c:pt>
                <c:pt idx="9467">
                  <c:v>1.178950401704058</c:v>
                </c:pt>
                <c:pt idx="9468">
                  <c:v>1.1344568973177127</c:v>
                </c:pt>
                <c:pt idx="9469">
                  <c:v>1.1044733746716511</c:v>
                </c:pt>
                <c:pt idx="9470">
                  <c:v>1.0756990334029339</c:v>
                </c:pt>
                <c:pt idx="9471">
                  <c:v>1.0465506416991424</c:v>
                </c:pt>
                <c:pt idx="9472">
                  <c:v>1.0134407672517651</c:v>
                </c:pt>
                <c:pt idx="9473">
                  <c:v>0.98459948998907387</c:v>
                </c:pt>
                <c:pt idx="9474">
                  <c:v>0.96248175307116068</c:v>
                </c:pt>
                <c:pt idx="9475">
                  <c:v>0.9420133861479546</c:v>
                </c:pt>
                <c:pt idx="9476">
                  <c:v>0.96484047676385243</c:v>
                </c:pt>
                <c:pt idx="9477">
                  <c:v>0.93017339103866559</c:v>
                </c:pt>
                <c:pt idx="9478">
                  <c:v>0.90789324702904972</c:v>
                </c:pt>
                <c:pt idx="9479">
                  <c:v>0.89277449210019244</c:v>
                </c:pt>
                <c:pt idx="9480">
                  <c:v>0.8834445846625758</c:v>
                </c:pt>
                <c:pt idx="9481">
                  <c:v>0.88303258846812249</c:v>
                </c:pt>
                <c:pt idx="9482">
                  <c:v>1.0179727165024666</c:v>
                </c:pt>
                <c:pt idx="9483">
                  <c:v>0.93415096751351312</c:v>
                </c:pt>
                <c:pt idx="9484">
                  <c:v>0.8536838918359817</c:v>
                </c:pt>
                <c:pt idx="9485">
                  <c:v>0.82902254718737001</c:v>
                </c:pt>
                <c:pt idx="9486">
                  <c:v>0.83247884260775362</c:v>
                </c:pt>
                <c:pt idx="9487">
                  <c:v>0.8470419628108109</c:v>
                </c:pt>
                <c:pt idx="9488">
                  <c:v>1.1287194677356041</c:v>
                </c:pt>
                <c:pt idx="9489">
                  <c:v>0.83950346853259472</c:v>
                </c:pt>
                <c:pt idx="9490">
                  <c:v>0.87062543293873573</c:v>
                </c:pt>
                <c:pt idx="9491">
                  <c:v>0.8835549279413466</c:v>
                </c:pt>
                <c:pt idx="9492">
                  <c:v>0.89111676566875297</c:v>
                </c:pt>
                <c:pt idx="9493">
                  <c:v>0.87957343547045463</c:v>
                </c:pt>
                <c:pt idx="9494">
                  <c:v>0.87868898600964263</c:v>
                </c:pt>
                <c:pt idx="9495">
                  <c:v>0.87211334508585858</c:v>
                </c:pt>
                <c:pt idx="9496">
                  <c:v>0.86523800697708764</c:v>
                </c:pt>
                <c:pt idx="9497">
                  <c:v>0.95619252097952812</c:v>
                </c:pt>
                <c:pt idx="9498">
                  <c:v>0.93340141185835035</c:v>
                </c:pt>
                <c:pt idx="9499">
                  <c:v>0.8894972300297046</c:v>
                </c:pt>
                <c:pt idx="9500">
                  <c:v>0.84799208854656061</c:v>
                </c:pt>
                <c:pt idx="9501">
                  <c:v>0.81198391708202755</c:v>
                </c:pt>
                <c:pt idx="9502">
                  <c:v>0.7954283084741357</c:v>
                </c:pt>
                <c:pt idx="9503">
                  <c:v>0.78931394681065659</c:v>
                </c:pt>
                <c:pt idx="9504">
                  <c:v>0.7820040920650696</c:v>
                </c:pt>
                <c:pt idx="9505">
                  <c:v>0.76053511856892764</c:v>
                </c:pt>
                <c:pt idx="9506">
                  <c:v>0.75483035043179381</c:v>
                </c:pt>
                <c:pt idx="9507">
                  <c:v>0.75130923271805583</c:v>
                </c:pt>
                <c:pt idx="9508">
                  <c:v>0.76904508076898914</c:v>
                </c:pt>
                <c:pt idx="9509">
                  <c:v>0.75646603447903704</c:v>
                </c:pt>
                <c:pt idx="9510">
                  <c:v>0.74812101764953953</c:v>
                </c:pt>
                <c:pt idx="9511">
                  <c:v>0.74287371891338094</c:v>
                </c:pt>
                <c:pt idx="9512">
                  <c:v>0.75850030506553268</c:v>
                </c:pt>
                <c:pt idx="9513">
                  <c:v>0.75843425207434323</c:v>
                </c:pt>
                <c:pt idx="9514">
                  <c:v>0.75585191216098624</c:v>
                </c:pt>
                <c:pt idx="9515">
                  <c:v>0.76196059522348958</c:v>
                </c:pt>
                <c:pt idx="9516">
                  <c:v>0.75933635027534152</c:v>
                </c:pt>
                <c:pt idx="9517">
                  <c:v>0.86521984775589877</c:v>
                </c:pt>
                <c:pt idx="9518">
                  <c:v>0.83115291339731623</c:v>
                </c:pt>
                <c:pt idx="9519">
                  <c:v>0.81456669956153016</c:v>
                </c:pt>
                <c:pt idx="9520">
                  <c:v>0.8253363886496955</c:v>
                </c:pt>
                <c:pt idx="9521">
                  <c:v>0.85511628314918264</c:v>
                </c:pt>
                <c:pt idx="9522">
                  <c:v>0.89231988931126505</c:v>
                </c:pt>
                <c:pt idx="9523">
                  <c:v>0.88673786868854865</c:v>
                </c:pt>
                <c:pt idx="9524">
                  <c:v>0.89749023063821765</c:v>
                </c:pt>
                <c:pt idx="9525">
                  <c:v>1.1002431900001952</c:v>
                </c:pt>
                <c:pt idx="9526">
                  <c:v>0.94396327383145806</c:v>
                </c:pt>
                <c:pt idx="9527">
                  <c:v>0.85628990631860502</c:v>
                </c:pt>
                <c:pt idx="9528">
                  <c:v>0.83096160202064062</c:v>
                </c:pt>
                <c:pt idx="9529">
                  <c:v>0.9938959979568267</c:v>
                </c:pt>
                <c:pt idx="9530">
                  <c:v>0.79261561689005278</c:v>
                </c:pt>
                <c:pt idx="9531">
                  <c:v>1.1515117128368075</c:v>
                </c:pt>
                <c:pt idx="9532">
                  <c:v>0.78416553181092807</c:v>
                </c:pt>
                <c:pt idx="9533">
                  <c:v>0.74231967914710473</c:v>
                </c:pt>
                <c:pt idx="9534">
                  <c:v>0.80907547029838356</c:v>
                </c:pt>
                <c:pt idx="9535">
                  <c:v>0.80447792197005441</c:v>
                </c:pt>
                <c:pt idx="9536">
                  <c:v>0.79379380641010289</c:v>
                </c:pt>
                <c:pt idx="9537">
                  <c:v>0.90065604593161641</c:v>
                </c:pt>
                <c:pt idx="9538">
                  <c:v>0.98673293852550503</c:v>
                </c:pt>
                <c:pt idx="9539">
                  <c:v>0.92956252320692323</c:v>
                </c:pt>
                <c:pt idx="9540">
                  <c:v>1.1897851537916238</c:v>
                </c:pt>
                <c:pt idx="9541">
                  <c:v>1.1056865509250402</c:v>
                </c:pt>
                <c:pt idx="9542">
                  <c:v>1.1169644655507101</c:v>
                </c:pt>
                <c:pt idx="9543">
                  <c:v>1.1241119948555975</c:v>
                </c:pt>
                <c:pt idx="9544">
                  <c:v>1.1192898203323209</c:v>
                </c:pt>
                <c:pt idx="9545">
                  <c:v>1.1069077363706201</c:v>
                </c:pt>
                <c:pt idx="9546">
                  <c:v>1.0980292423726719</c:v>
                </c:pt>
                <c:pt idx="9547">
                  <c:v>1.0680563425350287</c:v>
                </c:pt>
                <c:pt idx="9548">
                  <c:v>1.035958050759151</c:v>
                </c:pt>
                <c:pt idx="9549">
                  <c:v>0.99053927211671289</c:v>
                </c:pt>
                <c:pt idx="9550">
                  <c:v>0.95119188940903365</c:v>
                </c:pt>
                <c:pt idx="9551">
                  <c:v>0.92249543655860355</c:v>
                </c:pt>
                <c:pt idx="9552">
                  <c:v>0.89818641092590557</c:v>
                </c:pt>
                <c:pt idx="9553">
                  <c:v>0.88871343134405434</c:v>
                </c:pt>
                <c:pt idx="9554">
                  <c:v>0.88863589347773264</c:v>
                </c:pt>
                <c:pt idx="9555">
                  <c:v>0.88327716343430052</c:v>
                </c:pt>
                <c:pt idx="9556">
                  <c:v>0.87917109229581392</c:v>
                </c:pt>
                <c:pt idx="9557">
                  <c:v>0.87759086340158365</c:v>
                </c:pt>
                <c:pt idx="9558">
                  <c:v>0.85821578951812161</c:v>
                </c:pt>
                <c:pt idx="9559">
                  <c:v>0.83139566267320952</c:v>
                </c:pt>
                <c:pt idx="9560">
                  <c:v>0.81267336654342992</c:v>
                </c:pt>
                <c:pt idx="9561">
                  <c:v>0.79175355117522417</c:v>
                </c:pt>
                <c:pt idx="9562">
                  <c:v>0.78027694301688422</c:v>
                </c:pt>
                <c:pt idx="9563">
                  <c:v>0.78419138277385569</c:v>
                </c:pt>
                <c:pt idx="9564">
                  <c:v>0.78449006966159063</c:v>
                </c:pt>
                <c:pt idx="9565">
                  <c:v>0.77549246340455802</c:v>
                </c:pt>
                <c:pt idx="9566">
                  <c:v>0.76370895465982347</c:v>
                </c:pt>
                <c:pt idx="9567">
                  <c:v>0.77829059775702469</c:v>
                </c:pt>
                <c:pt idx="9568">
                  <c:v>0.77246964926639961</c:v>
                </c:pt>
                <c:pt idx="9569">
                  <c:v>0.76933519327115474</c:v>
                </c:pt>
                <c:pt idx="9570">
                  <c:v>0.75686243997129521</c:v>
                </c:pt>
                <c:pt idx="9571">
                  <c:v>0.73940125682361424</c:v>
                </c:pt>
                <c:pt idx="9572">
                  <c:v>0.73523546565675568</c:v>
                </c:pt>
                <c:pt idx="9573">
                  <c:v>0.72256719288072657</c:v>
                </c:pt>
                <c:pt idx="9574">
                  <c:v>0.72534150773964923</c:v>
                </c:pt>
                <c:pt idx="9575">
                  <c:v>0.72576286491467035</c:v>
                </c:pt>
                <c:pt idx="9576">
                  <c:v>0.71871774474415751</c:v>
                </c:pt>
                <c:pt idx="9577">
                  <c:v>0.78251947902152053</c:v>
                </c:pt>
                <c:pt idx="9578">
                  <c:v>0.76737255284191452</c:v>
                </c:pt>
                <c:pt idx="9579">
                  <c:v>0.75814373988322803</c:v>
                </c:pt>
                <c:pt idx="9580">
                  <c:v>0.74883002362883944</c:v>
                </c:pt>
                <c:pt idx="9581">
                  <c:v>0.73003075904227654</c:v>
                </c:pt>
                <c:pt idx="9582">
                  <c:v>0.72332193011751544</c:v>
                </c:pt>
                <c:pt idx="9583">
                  <c:v>0.71588475829028275</c:v>
                </c:pt>
                <c:pt idx="9584">
                  <c:v>0.70794833380984434</c:v>
                </c:pt>
                <c:pt idx="9585">
                  <c:v>0.69574768883508364</c:v>
                </c:pt>
                <c:pt idx="9586">
                  <c:v>0.69253602482566556</c:v>
                </c:pt>
                <c:pt idx="9587">
                  <c:v>0.71922791581312862</c:v>
                </c:pt>
                <c:pt idx="9588">
                  <c:v>0.69837316865270216</c:v>
                </c:pt>
                <c:pt idx="9589">
                  <c:v>0.73539055127560371</c:v>
                </c:pt>
                <c:pt idx="9590">
                  <c:v>0.89259445605443033</c:v>
                </c:pt>
                <c:pt idx="9591">
                  <c:v>0.77898817694862965</c:v>
                </c:pt>
                <c:pt idx="9592">
                  <c:v>0.75358348234579764</c:v>
                </c:pt>
                <c:pt idx="9593">
                  <c:v>0.75552611156620753</c:v>
                </c:pt>
                <c:pt idx="9594">
                  <c:v>0.77709204041924862</c:v>
                </c:pt>
                <c:pt idx="9595">
                  <c:v>0.78157520392523949</c:v>
                </c:pt>
                <c:pt idx="9596">
                  <c:v>0.80309753584303079</c:v>
                </c:pt>
                <c:pt idx="9597">
                  <c:v>0.79478501150962477</c:v>
                </c:pt>
                <c:pt idx="9598">
                  <c:v>0.80384904194510265</c:v>
                </c:pt>
                <c:pt idx="9599">
                  <c:v>0.82471687436544161</c:v>
                </c:pt>
                <c:pt idx="9600">
                  <c:v>0.77144058768567658</c:v>
                </c:pt>
                <c:pt idx="9601">
                  <c:v>0.75007436808244843</c:v>
                </c:pt>
                <c:pt idx="9602">
                  <c:v>0.76176835815945865</c:v>
                </c:pt>
                <c:pt idx="9603">
                  <c:v>0.77120969110288085</c:v>
                </c:pt>
                <c:pt idx="9604">
                  <c:v>0.78195694091322843</c:v>
                </c:pt>
                <c:pt idx="9605">
                  <c:v>0.77810896187315881</c:v>
                </c:pt>
                <c:pt idx="9606">
                  <c:v>0.77313972196474268</c:v>
                </c:pt>
                <c:pt idx="9607">
                  <c:v>0.78328665512835549</c:v>
                </c:pt>
                <c:pt idx="9608">
                  <c:v>0.81495277943954791</c:v>
                </c:pt>
                <c:pt idx="9609">
                  <c:v>0.83421684278982455</c:v>
                </c:pt>
                <c:pt idx="9610">
                  <c:v>0.84552130664559411</c:v>
                </c:pt>
                <c:pt idx="9611">
                  <c:v>0.85347643583158983</c:v>
                </c:pt>
                <c:pt idx="9612">
                  <c:v>0.86103477607709511</c:v>
                </c:pt>
                <c:pt idx="9613">
                  <c:v>0.8542466859851483</c:v>
                </c:pt>
                <c:pt idx="9614">
                  <c:v>0.86239932631196869</c:v>
                </c:pt>
                <c:pt idx="9615">
                  <c:v>0.8573128615686475</c:v>
                </c:pt>
                <c:pt idx="9616">
                  <c:v>0.99840047544880461</c:v>
                </c:pt>
                <c:pt idx="9617">
                  <c:v>1.1531326212019115</c:v>
                </c:pt>
                <c:pt idx="9618">
                  <c:v>1.1406361149996933</c:v>
                </c:pt>
                <c:pt idx="9619">
                  <c:v>1.1450625834211243</c:v>
                </c:pt>
                <c:pt idx="9620">
                  <c:v>1.2041523270098755</c:v>
                </c:pt>
                <c:pt idx="9621">
                  <c:v>1.1130856653571854</c:v>
                </c:pt>
                <c:pt idx="9622">
                  <c:v>1.0749506253654411</c:v>
                </c:pt>
                <c:pt idx="9623">
                  <c:v>1.0773471690376224</c:v>
                </c:pt>
                <c:pt idx="9624">
                  <c:v>1.0589212228184848</c:v>
                </c:pt>
                <c:pt idx="9625">
                  <c:v>1.0967128815269798</c:v>
                </c:pt>
                <c:pt idx="9626">
                  <c:v>1.0670923583263039</c:v>
                </c:pt>
                <c:pt idx="9627">
                  <c:v>1.0414840535414358</c:v>
                </c:pt>
                <c:pt idx="9628">
                  <c:v>1.0510613022437219</c:v>
                </c:pt>
                <c:pt idx="9629">
                  <c:v>1.0043421721014101</c:v>
                </c:pt>
                <c:pt idx="9630">
                  <c:v>0.97780715901840665</c:v>
                </c:pt>
                <c:pt idx="9631">
                  <c:v>0.94373691324893105</c:v>
                </c:pt>
                <c:pt idx="9632">
                  <c:v>0.94426723374534849</c:v>
                </c:pt>
                <c:pt idx="9633">
                  <c:v>0.9217806702978667</c:v>
                </c:pt>
                <c:pt idx="9634">
                  <c:v>0.89818486555174326</c:v>
                </c:pt>
                <c:pt idx="9635">
                  <c:v>0.89917222231890004</c:v>
                </c:pt>
                <c:pt idx="9636">
                  <c:v>0.88035958798410596</c:v>
                </c:pt>
                <c:pt idx="9637">
                  <c:v>0.8655329732417455</c:v>
                </c:pt>
                <c:pt idx="9638">
                  <c:v>0.861435835627544</c:v>
                </c:pt>
                <c:pt idx="9639">
                  <c:v>0.84844402145716669</c:v>
                </c:pt>
                <c:pt idx="9640">
                  <c:v>0.82534298165638642</c:v>
                </c:pt>
                <c:pt idx="9641">
                  <c:v>0.78467876316761576</c:v>
                </c:pt>
                <c:pt idx="9642">
                  <c:v>0.75420877083072768</c:v>
                </c:pt>
                <c:pt idx="9643">
                  <c:v>0.72606308200388536</c:v>
                </c:pt>
                <c:pt idx="9644">
                  <c:v>0.70859492216790398</c:v>
                </c:pt>
                <c:pt idx="9645">
                  <c:v>0.69440710666702488</c:v>
                </c:pt>
                <c:pt idx="9646">
                  <c:v>0.67800416692674925</c:v>
                </c:pt>
                <c:pt idx="9647">
                  <c:v>0.66392594515637626</c:v>
                </c:pt>
                <c:pt idx="9648">
                  <c:v>0.93584399176096156</c:v>
                </c:pt>
                <c:pt idx="9649">
                  <c:v>0.74723850338507691</c:v>
                </c:pt>
                <c:pt idx="9650">
                  <c:v>0.68808088500851061</c:v>
                </c:pt>
                <c:pt idx="9651">
                  <c:v>0.67421904101888186</c:v>
                </c:pt>
                <c:pt idx="9652">
                  <c:v>0.65853420741382773</c:v>
                </c:pt>
                <c:pt idx="9653">
                  <c:v>0.64154617575531958</c:v>
                </c:pt>
                <c:pt idx="9654">
                  <c:v>0.63041926277705951</c:v>
                </c:pt>
                <c:pt idx="9655">
                  <c:v>0.61253281479398869</c:v>
                </c:pt>
                <c:pt idx="9656">
                  <c:v>0.59849022556446219</c:v>
                </c:pt>
                <c:pt idx="9657">
                  <c:v>0.58762951544931163</c:v>
                </c:pt>
                <c:pt idx="9658">
                  <c:v>0.5784546288523732</c:v>
                </c:pt>
                <c:pt idx="9659">
                  <c:v>0.56873845799476663</c:v>
                </c:pt>
                <c:pt idx="9660">
                  <c:v>0.56181299567772058</c:v>
                </c:pt>
                <c:pt idx="9661">
                  <c:v>0.55359912725075633</c:v>
                </c:pt>
                <c:pt idx="9662">
                  <c:v>0.54697958366293753</c:v>
                </c:pt>
                <c:pt idx="9663">
                  <c:v>0.54019885817091262</c:v>
                </c:pt>
                <c:pt idx="9664">
                  <c:v>0.53469306396975924</c:v>
                </c:pt>
                <c:pt idx="9665">
                  <c:v>0.52705197298944062</c:v>
                </c:pt>
                <c:pt idx="9666">
                  <c:v>0.52195289580698156</c:v>
                </c:pt>
                <c:pt idx="9667">
                  <c:v>0.514790577338335</c:v>
                </c:pt>
                <c:pt idx="9668">
                  <c:v>0.51029613068192359</c:v>
                </c:pt>
                <c:pt idx="9669">
                  <c:v>0.50687914960923119</c:v>
                </c:pt>
                <c:pt idx="9670">
                  <c:v>0.50338003970028256</c:v>
                </c:pt>
                <c:pt idx="9671">
                  <c:v>0.49965029165207286</c:v>
                </c:pt>
                <c:pt idx="9672">
                  <c:v>0.49656029296029214</c:v>
                </c:pt>
                <c:pt idx="9673">
                  <c:v>0.49423572520332776</c:v>
                </c:pt>
                <c:pt idx="9674">
                  <c:v>0.49256257770293216</c:v>
                </c:pt>
                <c:pt idx="9675">
                  <c:v>0.49076444235219197</c:v>
                </c:pt>
                <c:pt idx="9676">
                  <c:v>0.48891701978907837</c:v>
                </c:pt>
                <c:pt idx="9677">
                  <c:v>0.4865710218590395</c:v>
                </c:pt>
                <c:pt idx="9678">
                  <c:v>0.49076493910337582</c:v>
                </c:pt>
                <c:pt idx="9679">
                  <c:v>0.48958156796827651</c:v>
                </c:pt>
                <c:pt idx="9680">
                  <c:v>0.48713250932062474</c:v>
                </c:pt>
                <c:pt idx="9681">
                  <c:v>0.48419837472765453</c:v>
                </c:pt>
                <c:pt idx="9682">
                  <c:v>0.48278398698247688</c:v>
                </c:pt>
                <c:pt idx="9683">
                  <c:v>0.47974000739259332</c:v>
                </c:pt>
                <c:pt idx="9684">
                  <c:v>0.47681884366023042</c:v>
                </c:pt>
                <c:pt idx="9685">
                  <c:v>0.47606153830136133</c:v>
                </c:pt>
                <c:pt idx="9686">
                  <c:v>0.47316592563465015</c:v>
                </c:pt>
                <c:pt idx="9687">
                  <c:v>0.47188699035735709</c:v>
                </c:pt>
                <c:pt idx="9688">
                  <c:v>0.46962083849957681</c:v>
                </c:pt>
                <c:pt idx="9689">
                  <c:v>0.46825524034124527</c:v>
                </c:pt>
                <c:pt idx="9690">
                  <c:v>0.46608176488166925</c:v>
                </c:pt>
                <c:pt idx="9691">
                  <c:v>0.46394286763301101</c:v>
                </c:pt>
                <c:pt idx="9692">
                  <c:v>0.46216036128595211</c:v>
                </c:pt>
                <c:pt idx="9693">
                  <c:v>0.45935872057322186</c:v>
                </c:pt>
                <c:pt idx="9694">
                  <c:v>0.45699479675371402</c:v>
                </c:pt>
                <c:pt idx="9695">
                  <c:v>0.45543546191896239</c:v>
                </c:pt>
                <c:pt idx="9696">
                  <c:v>0.45279444117785606</c:v>
                </c:pt>
                <c:pt idx="9697">
                  <c:v>0.45108383744275732</c:v>
                </c:pt>
                <c:pt idx="9698">
                  <c:v>0.44936249523130861</c:v>
                </c:pt>
                <c:pt idx="9699">
                  <c:v>0.44650051882123126</c:v>
                </c:pt>
                <c:pt idx="9700">
                  <c:v>0.44383647057382708</c:v>
                </c:pt>
                <c:pt idx="9701">
                  <c:v>0.44216725638443394</c:v>
                </c:pt>
                <c:pt idx="9702">
                  <c:v>0.43917915648723677</c:v>
                </c:pt>
                <c:pt idx="9703">
                  <c:v>0.43706105027465436</c:v>
                </c:pt>
                <c:pt idx="9704">
                  <c:v>0.43588948305383168</c:v>
                </c:pt>
                <c:pt idx="9705">
                  <c:v>0.43345189416498242</c:v>
                </c:pt>
                <c:pt idx="9706">
                  <c:v>0.43227676627331352</c:v>
                </c:pt>
                <c:pt idx="9707">
                  <c:v>0.42988704239913123</c:v>
                </c:pt>
                <c:pt idx="9708">
                  <c:v>0.42833517835152712</c:v>
                </c:pt>
                <c:pt idx="9709">
                  <c:v>0.42557838834700229</c:v>
                </c:pt>
                <c:pt idx="9710">
                  <c:v>0.42364644912208382</c:v>
                </c:pt>
                <c:pt idx="9711">
                  <c:v>0.42136595369293023</c:v>
                </c:pt>
                <c:pt idx="9712">
                  <c:v>0.41947915972595934</c:v>
                </c:pt>
                <c:pt idx="9713">
                  <c:v>0.41715750137992064</c:v>
                </c:pt>
                <c:pt idx="9714">
                  <c:v>0.41488689148961533</c:v>
                </c:pt>
                <c:pt idx="9715">
                  <c:v>0.41152688107489777</c:v>
                </c:pt>
                <c:pt idx="9716">
                  <c:v>0.4110139419834169</c:v>
                </c:pt>
                <c:pt idx="9717">
                  <c:v>0.40824920677895427</c:v>
                </c:pt>
                <c:pt idx="9718">
                  <c:v>0.40526985622518075</c:v>
                </c:pt>
                <c:pt idx="9719">
                  <c:v>0.40229118852035173</c:v>
                </c:pt>
                <c:pt idx="9720">
                  <c:v>0.40037386469124792</c:v>
                </c:pt>
                <c:pt idx="9721">
                  <c:v>0.39779023183224677</c:v>
                </c:pt>
                <c:pt idx="9722">
                  <c:v>0.53537827699364293</c:v>
                </c:pt>
                <c:pt idx="9723">
                  <c:v>0.56634931201294691</c:v>
                </c:pt>
                <c:pt idx="9724">
                  <c:v>0.56214306950215209</c:v>
                </c:pt>
                <c:pt idx="9725">
                  <c:v>0.55662463577781385</c:v>
                </c:pt>
                <c:pt idx="9726">
                  <c:v>0.55159433211014663</c:v>
                </c:pt>
                <c:pt idx="9727">
                  <c:v>0.54888634602004749</c:v>
                </c:pt>
                <c:pt idx="9728">
                  <c:v>0.54705490893583852</c:v>
                </c:pt>
                <c:pt idx="9729">
                  <c:v>0.54234166946414664</c:v>
                </c:pt>
                <c:pt idx="9730">
                  <c:v>0.53894942935019274</c:v>
                </c:pt>
                <c:pt idx="9731">
                  <c:v>0.53419924125942375</c:v>
                </c:pt>
                <c:pt idx="9732">
                  <c:v>1.4074791389824586</c:v>
                </c:pt>
                <c:pt idx="9733">
                  <c:v>1.1255041920927338</c:v>
                </c:pt>
                <c:pt idx="9734">
                  <c:v>0.74425246002741996</c:v>
                </c:pt>
                <c:pt idx="9735">
                  <c:v>0.67379633710282072</c:v>
                </c:pt>
                <c:pt idx="9736">
                  <c:v>0.6501226567487528</c:v>
                </c:pt>
                <c:pt idx="9737">
                  <c:v>0.64429011470835562</c:v>
                </c:pt>
                <c:pt idx="9738">
                  <c:v>0.63986509738714603</c:v>
                </c:pt>
                <c:pt idx="9739">
                  <c:v>0.63483257121202852</c:v>
                </c:pt>
                <c:pt idx="9740">
                  <c:v>0.63091714216343064</c:v>
                </c:pt>
                <c:pt idx="9741">
                  <c:v>0.62654325775110964</c:v>
                </c:pt>
                <c:pt idx="9742">
                  <c:v>0.63503856313127471</c:v>
                </c:pt>
                <c:pt idx="9743">
                  <c:v>0.64235414876218255</c:v>
                </c:pt>
                <c:pt idx="9744">
                  <c:v>0.63719944094215464</c:v>
                </c:pt>
                <c:pt idx="9745">
                  <c:v>0.63318963808201312</c:v>
                </c:pt>
                <c:pt idx="9746">
                  <c:v>0.62969228906834585</c:v>
                </c:pt>
                <c:pt idx="9747">
                  <c:v>0.62576891710705262</c:v>
                </c:pt>
                <c:pt idx="9748">
                  <c:v>0.62300544976680261</c:v>
                </c:pt>
                <c:pt idx="9749">
                  <c:v>0.62008932174457265</c:v>
                </c:pt>
                <c:pt idx="9750">
                  <c:v>0.61566557189490101</c:v>
                </c:pt>
                <c:pt idx="9751">
                  <c:v>0.64027634364947972</c:v>
                </c:pt>
                <c:pt idx="9752">
                  <c:v>1.0840996588253398</c:v>
                </c:pt>
                <c:pt idx="9753">
                  <c:v>0.75450582665595589</c:v>
                </c:pt>
                <c:pt idx="9754">
                  <c:v>0.68176538409356868</c:v>
                </c:pt>
                <c:pt idx="9755">
                  <c:v>0.65645871878635476</c:v>
                </c:pt>
                <c:pt idx="9756">
                  <c:v>0.64435474970677586</c:v>
                </c:pt>
                <c:pt idx="9757">
                  <c:v>0.63647620340624966</c:v>
                </c:pt>
                <c:pt idx="9758">
                  <c:v>0.63028745079288984</c:v>
                </c:pt>
                <c:pt idx="9759">
                  <c:v>0.62690236351207063</c:v>
                </c:pt>
                <c:pt idx="9760">
                  <c:v>0.62087721036069698</c:v>
                </c:pt>
                <c:pt idx="9761">
                  <c:v>0.61716503704767134</c:v>
                </c:pt>
                <c:pt idx="9762">
                  <c:v>0.6119988661943826</c:v>
                </c:pt>
                <c:pt idx="9763">
                  <c:v>0.60928870918609923</c:v>
                </c:pt>
                <c:pt idx="9764">
                  <c:v>0.60445524548939822</c:v>
                </c:pt>
                <c:pt idx="9765">
                  <c:v>0.6000693112825497</c:v>
                </c:pt>
                <c:pt idx="9766">
                  <c:v>0.59601463689588374</c:v>
                </c:pt>
                <c:pt idx="9767">
                  <c:v>0.5935732636472113</c:v>
                </c:pt>
                <c:pt idx="9768">
                  <c:v>0.74661160019801565</c:v>
                </c:pt>
                <c:pt idx="9769">
                  <c:v>0.78489306303912665</c:v>
                </c:pt>
                <c:pt idx="9770">
                  <c:v>0.79162558967787755</c:v>
                </c:pt>
                <c:pt idx="9771">
                  <c:v>0.79684211686851236</c:v>
                </c:pt>
                <c:pt idx="9772">
                  <c:v>0.79407053504208591</c:v>
                </c:pt>
                <c:pt idx="9773">
                  <c:v>0.7800199288910955</c:v>
                </c:pt>
                <c:pt idx="9774">
                  <c:v>0.77731407575365419</c:v>
                </c:pt>
                <c:pt idx="9775">
                  <c:v>0.7725975388370816</c:v>
                </c:pt>
                <c:pt idx="9776">
                  <c:v>0.77214991590980064</c:v>
                </c:pt>
                <c:pt idx="9777">
                  <c:v>0.76838392073127348</c:v>
                </c:pt>
                <c:pt idx="9778">
                  <c:v>0.76382796975268907</c:v>
                </c:pt>
                <c:pt idx="9779">
                  <c:v>0.76088350193856169</c:v>
                </c:pt>
                <c:pt idx="9780">
                  <c:v>0.75450468318474773</c:v>
                </c:pt>
                <c:pt idx="9781">
                  <c:v>0.75099906300936858</c:v>
                </c:pt>
                <c:pt idx="9782">
                  <c:v>0.7477156507753806</c:v>
                </c:pt>
                <c:pt idx="9783">
                  <c:v>1.0040835434002229</c:v>
                </c:pt>
                <c:pt idx="9784">
                  <c:v>0.89634713884382755</c:v>
                </c:pt>
                <c:pt idx="9785">
                  <c:v>0.88865198416080882</c:v>
                </c:pt>
                <c:pt idx="9786">
                  <c:v>1.0229071764023361</c:v>
                </c:pt>
                <c:pt idx="9787">
                  <c:v>0.88980734736015688</c:v>
                </c:pt>
                <c:pt idx="9788">
                  <c:v>0.87092540042531474</c:v>
                </c:pt>
                <c:pt idx="9789">
                  <c:v>0.8635837973347481</c:v>
                </c:pt>
                <c:pt idx="9790">
                  <c:v>0.85674452562482772</c:v>
                </c:pt>
                <c:pt idx="9791">
                  <c:v>0.84757503421528513</c:v>
                </c:pt>
                <c:pt idx="9792">
                  <c:v>0.84094617458009746</c:v>
                </c:pt>
                <c:pt idx="9793">
                  <c:v>1.0187538269743162</c:v>
                </c:pt>
                <c:pt idx="9794">
                  <c:v>0.71585415957119991</c:v>
                </c:pt>
                <c:pt idx="9795">
                  <c:v>0.66885221717833099</c:v>
                </c:pt>
                <c:pt idx="9796">
                  <c:v>1.341091122039225</c:v>
                </c:pt>
                <c:pt idx="9797">
                  <c:v>1.0906647755191003</c:v>
                </c:pt>
                <c:pt idx="9798">
                  <c:v>0.9934997703474866</c:v>
                </c:pt>
                <c:pt idx="9799">
                  <c:v>0.96247238018869119</c:v>
                </c:pt>
                <c:pt idx="9800">
                  <c:v>0.86938597441758858</c:v>
                </c:pt>
                <c:pt idx="9801">
                  <c:v>0.81873582706908699</c:v>
                </c:pt>
                <c:pt idx="9802">
                  <c:v>0.78202981000628646</c:v>
                </c:pt>
                <c:pt idx="9803">
                  <c:v>0.7640159516545747</c:v>
                </c:pt>
                <c:pt idx="9804">
                  <c:v>0.75366903269328434</c:v>
                </c:pt>
                <c:pt idx="9805">
                  <c:v>0.88005256246051788</c:v>
                </c:pt>
                <c:pt idx="9806">
                  <c:v>0.83390848242558191</c:v>
                </c:pt>
                <c:pt idx="9807">
                  <c:v>0.72158593787561354</c:v>
                </c:pt>
                <c:pt idx="9808">
                  <c:v>1.4586731853581558</c:v>
                </c:pt>
                <c:pt idx="9809">
                  <c:v>1.0764279677398381</c:v>
                </c:pt>
                <c:pt idx="9810">
                  <c:v>1.0439117593315779</c:v>
                </c:pt>
                <c:pt idx="9811">
                  <c:v>0.86043431762185363</c:v>
                </c:pt>
                <c:pt idx="9812">
                  <c:v>0.80435224383323856</c:v>
                </c:pt>
                <c:pt idx="9813">
                  <c:v>0.77863482714484433</c:v>
                </c:pt>
                <c:pt idx="9814">
                  <c:v>0.96546283257139565</c:v>
                </c:pt>
                <c:pt idx="9815">
                  <c:v>0.91839676880137255</c:v>
                </c:pt>
                <c:pt idx="9816">
                  <c:v>0.86003263041484956</c:v>
                </c:pt>
                <c:pt idx="9817">
                  <c:v>0.82135112924461096</c:v>
                </c:pt>
                <c:pt idx="9818">
                  <c:v>0.7871518316886128</c:v>
                </c:pt>
                <c:pt idx="9819">
                  <c:v>0.78495589956493173</c:v>
                </c:pt>
                <c:pt idx="9820">
                  <c:v>0.92731926155519662</c:v>
                </c:pt>
                <c:pt idx="9821">
                  <c:v>0.91457865738242461</c:v>
                </c:pt>
                <c:pt idx="9822">
                  <c:v>0.89330998086088087</c:v>
                </c:pt>
                <c:pt idx="9823">
                  <c:v>0.88348334743549117</c:v>
                </c:pt>
                <c:pt idx="9824">
                  <c:v>1.1490923377909208</c:v>
                </c:pt>
                <c:pt idx="9825">
                  <c:v>1.0205213374648539</c:v>
                </c:pt>
                <c:pt idx="9826">
                  <c:v>1.1299103086822531</c:v>
                </c:pt>
                <c:pt idx="9827">
                  <c:v>1.0106002877762479</c:v>
                </c:pt>
                <c:pt idx="9828">
                  <c:v>0.99708966437540003</c:v>
                </c:pt>
                <c:pt idx="9829">
                  <c:v>0.9742956796715837</c:v>
                </c:pt>
                <c:pt idx="9830">
                  <c:v>0.94950996735217563</c:v>
                </c:pt>
                <c:pt idx="9831">
                  <c:v>0.92651266152668454</c:v>
                </c:pt>
                <c:pt idx="9832">
                  <c:v>0.95494630050014262</c:v>
                </c:pt>
                <c:pt idx="9833">
                  <c:v>0.90031274843389753</c:v>
                </c:pt>
                <c:pt idx="9834">
                  <c:v>0.95076941994659581</c:v>
                </c:pt>
                <c:pt idx="9835">
                  <c:v>0.97618980464880856</c:v>
                </c:pt>
                <c:pt idx="9836">
                  <c:v>0.94306200072616819</c:v>
                </c:pt>
                <c:pt idx="9837">
                  <c:v>0.96047423515779473</c:v>
                </c:pt>
                <c:pt idx="9838">
                  <c:v>0.88294471377449335</c:v>
                </c:pt>
                <c:pt idx="9839">
                  <c:v>0.84120539139305761</c:v>
                </c:pt>
                <c:pt idx="9840">
                  <c:v>1.1196314161783998</c:v>
                </c:pt>
                <c:pt idx="9841">
                  <c:v>0.9675882428229281</c:v>
                </c:pt>
                <c:pt idx="9842">
                  <c:v>0.92859989161086665</c:v>
                </c:pt>
                <c:pt idx="9843">
                  <c:v>0.90481756706720906</c:v>
                </c:pt>
                <c:pt idx="9844">
                  <c:v>0.81918441143099874</c:v>
                </c:pt>
                <c:pt idx="9845">
                  <c:v>0.7714230460107786</c:v>
                </c:pt>
                <c:pt idx="9846">
                  <c:v>0.85898574617682411</c:v>
                </c:pt>
                <c:pt idx="9847">
                  <c:v>0.83475136882522549</c:v>
                </c:pt>
                <c:pt idx="9848">
                  <c:v>0.93456540505107932</c:v>
                </c:pt>
                <c:pt idx="9849">
                  <c:v>0.88734050987385216</c:v>
                </c:pt>
                <c:pt idx="9850">
                  <c:v>0.90537973231773194</c:v>
                </c:pt>
                <c:pt idx="9851">
                  <c:v>0.86820036861933692</c:v>
                </c:pt>
                <c:pt idx="9852">
                  <c:v>0.90115601783905352</c:v>
                </c:pt>
                <c:pt idx="9853">
                  <c:v>0.880334351328522</c:v>
                </c:pt>
                <c:pt idx="9854">
                  <c:v>0.90070703236485616</c:v>
                </c:pt>
                <c:pt idx="9855">
                  <c:v>0.87956180978912979</c:v>
                </c:pt>
                <c:pt idx="9856">
                  <c:v>0.88829514601712678</c:v>
                </c:pt>
                <c:pt idx="9857">
                  <c:v>0.89010862420351411</c:v>
                </c:pt>
                <c:pt idx="9858">
                  <c:v>0.85921653431080303</c:v>
                </c:pt>
                <c:pt idx="9859">
                  <c:v>0.87327079829293808</c:v>
                </c:pt>
                <c:pt idx="9860">
                  <c:v>0.96646618116419558</c:v>
                </c:pt>
                <c:pt idx="9861">
                  <c:v>0.93501050717240053</c:v>
                </c:pt>
                <c:pt idx="9862">
                  <c:v>0.93252865460272905</c:v>
                </c:pt>
                <c:pt idx="9863">
                  <c:v>0.91873614711318163</c:v>
                </c:pt>
                <c:pt idx="9864">
                  <c:v>0.9768258144739328</c:v>
                </c:pt>
                <c:pt idx="9865">
                  <c:v>0.97450878671639951</c:v>
                </c:pt>
                <c:pt idx="9866">
                  <c:v>0.96544406753973433</c:v>
                </c:pt>
                <c:pt idx="9867">
                  <c:v>0.99670790834738798</c:v>
                </c:pt>
                <c:pt idx="9868">
                  <c:v>1.0726201050969544</c:v>
                </c:pt>
                <c:pt idx="9869">
                  <c:v>1.0525823016140241</c:v>
                </c:pt>
                <c:pt idx="9870">
                  <c:v>1.1135230883773148</c:v>
                </c:pt>
                <c:pt idx="9871">
                  <c:v>1.0556878720245519</c:v>
                </c:pt>
                <c:pt idx="9872">
                  <c:v>1.126277414994034</c:v>
                </c:pt>
                <c:pt idx="9873">
                  <c:v>1.0441065554925535</c:v>
                </c:pt>
                <c:pt idx="9874">
                  <c:v>1.0122119626806061</c:v>
                </c:pt>
                <c:pt idx="9875">
                  <c:v>1.0108362859730338</c:v>
                </c:pt>
                <c:pt idx="9876">
                  <c:v>1.0284370649666081</c:v>
                </c:pt>
                <c:pt idx="9877">
                  <c:v>1.56004758746904</c:v>
                </c:pt>
                <c:pt idx="9878">
                  <c:v>1.0237495894186117</c:v>
                </c:pt>
                <c:pt idx="9879">
                  <c:v>0.9266350825208679</c:v>
                </c:pt>
                <c:pt idx="9880">
                  <c:v>1.0204886018339683</c:v>
                </c:pt>
                <c:pt idx="9881">
                  <c:v>1.0787743201539024</c:v>
                </c:pt>
                <c:pt idx="9882">
                  <c:v>1.1148574374745381</c:v>
                </c:pt>
                <c:pt idx="9883">
                  <c:v>1.0162684302411757</c:v>
                </c:pt>
                <c:pt idx="9884">
                  <c:v>0.95703457586459062</c:v>
                </c:pt>
                <c:pt idx="9885">
                  <c:v>0.95017773878765266</c:v>
                </c:pt>
                <c:pt idx="9886">
                  <c:v>0.92949532410039204</c:v>
                </c:pt>
                <c:pt idx="9887">
                  <c:v>0.90853977200693559</c:v>
                </c:pt>
                <c:pt idx="9888">
                  <c:v>0.89776170738969563</c:v>
                </c:pt>
                <c:pt idx="9889">
                  <c:v>0.9822708367413967</c:v>
                </c:pt>
                <c:pt idx="9890">
                  <c:v>0.90787506018934361</c:v>
                </c:pt>
                <c:pt idx="9891">
                  <c:v>0.91565425241244258</c:v>
                </c:pt>
                <c:pt idx="9892">
                  <c:v>0.88195226946220928</c:v>
                </c:pt>
                <c:pt idx="9893">
                  <c:v>0.85543544025786555</c:v>
                </c:pt>
                <c:pt idx="9894">
                  <c:v>0.83459247042033913</c:v>
                </c:pt>
                <c:pt idx="9895">
                  <c:v>0.8122819861871029</c:v>
                </c:pt>
                <c:pt idx="9896">
                  <c:v>0.79287093151625443</c:v>
                </c:pt>
                <c:pt idx="9897">
                  <c:v>0.77477348749331765</c:v>
                </c:pt>
                <c:pt idx="9898">
                  <c:v>0.78542200371006832</c:v>
                </c:pt>
                <c:pt idx="9899">
                  <c:v>0.82584405225198565</c:v>
                </c:pt>
                <c:pt idx="9900">
                  <c:v>0.82504698908165897</c:v>
                </c:pt>
                <c:pt idx="9901">
                  <c:v>0.82485369831466981</c:v>
                </c:pt>
                <c:pt idx="9902">
                  <c:v>0.83576789542441365</c:v>
                </c:pt>
                <c:pt idx="9903">
                  <c:v>0.83596181544702164</c:v>
                </c:pt>
                <c:pt idx="9904">
                  <c:v>1.27492372267173</c:v>
                </c:pt>
                <c:pt idx="9905">
                  <c:v>1.0116296699805438</c:v>
                </c:pt>
                <c:pt idx="9906">
                  <c:v>0.90823976492853831</c:v>
                </c:pt>
                <c:pt idx="9907">
                  <c:v>0.9030895368356886</c:v>
                </c:pt>
                <c:pt idx="9908">
                  <c:v>1.0037150203972953</c:v>
                </c:pt>
                <c:pt idx="9909">
                  <c:v>0.9902263351257985</c:v>
                </c:pt>
                <c:pt idx="9910">
                  <c:v>0.97559374088132056</c:v>
                </c:pt>
                <c:pt idx="9911">
                  <c:v>0.97195558151872663</c:v>
                </c:pt>
                <c:pt idx="9912">
                  <c:v>0.96749146577263556</c:v>
                </c:pt>
                <c:pt idx="9913">
                  <c:v>0.97648497737601669</c:v>
                </c:pt>
                <c:pt idx="9914">
                  <c:v>1.0900201435930661</c:v>
                </c:pt>
                <c:pt idx="9915">
                  <c:v>0.99119677146236163</c:v>
                </c:pt>
                <c:pt idx="9916">
                  <c:v>1.0452090857867051</c:v>
                </c:pt>
                <c:pt idx="9917">
                  <c:v>1.1099487187580455</c:v>
                </c:pt>
                <c:pt idx="9918">
                  <c:v>1.1257465777553768</c:v>
                </c:pt>
                <c:pt idx="9919">
                  <c:v>1.0735147323931788</c:v>
                </c:pt>
                <c:pt idx="9920">
                  <c:v>1.0066216306672418</c:v>
                </c:pt>
                <c:pt idx="9921">
                  <c:v>0.96029575375594411</c:v>
                </c:pt>
                <c:pt idx="9922">
                  <c:v>0.99670009785833469</c:v>
                </c:pt>
                <c:pt idx="9923">
                  <c:v>0.9432171472805484</c:v>
                </c:pt>
                <c:pt idx="9924">
                  <c:v>0.87627089905265243</c:v>
                </c:pt>
                <c:pt idx="9925">
                  <c:v>0.8067787098584126</c:v>
                </c:pt>
                <c:pt idx="9926">
                  <c:v>0.77490442154539241</c:v>
                </c:pt>
                <c:pt idx="9927">
                  <c:v>0.80607036829881684</c:v>
                </c:pt>
                <c:pt idx="9928">
                  <c:v>0.82619754017797076</c:v>
                </c:pt>
                <c:pt idx="9929">
                  <c:v>0.78047162574214057</c:v>
                </c:pt>
                <c:pt idx="9930">
                  <c:v>0.75800311605160164</c:v>
                </c:pt>
                <c:pt idx="9931">
                  <c:v>0.74835161255256555</c:v>
                </c:pt>
                <c:pt idx="9932">
                  <c:v>1.069098668909972</c:v>
                </c:pt>
                <c:pt idx="9933">
                  <c:v>0.92262974277503462</c:v>
                </c:pt>
                <c:pt idx="9934">
                  <c:v>0.89979117477848403</c:v>
                </c:pt>
                <c:pt idx="9935">
                  <c:v>0.878749247795934</c:v>
                </c:pt>
                <c:pt idx="9936">
                  <c:v>0.84338158883678849</c:v>
                </c:pt>
                <c:pt idx="9937">
                  <c:v>0.79501481733149071</c:v>
                </c:pt>
                <c:pt idx="9938">
                  <c:v>0.75704145267203227</c:v>
                </c:pt>
                <c:pt idx="9939">
                  <c:v>0.72374362457580965</c:v>
                </c:pt>
                <c:pt idx="9940">
                  <c:v>0.70800581167001109</c:v>
                </c:pt>
                <c:pt idx="9941">
                  <c:v>0.68976334803851069</c:v>
                </c:pt>
                <c:pt idx="9942">
                  <c:v>0.67718819019288101</c:v>
                </c:pt>
                <c:pt idx="9943">
                  <c:v>0.68737803348708448</c:v>
                </c:pt>
                <c:pt idx="9944">
                  <c:v>0.69128333030859068</c:v>
                </c:pt>
                <c:pt idx="9945">
                  <c:v>0.68203419289510991</c:v>
                </c:pt>
                <c:pt idx="9946">
                  <c:v>0.67770715187724828</c:v>
                </c:pt>
                <c:pt idx="9947">
                  <c:v>0.66125092407334563</c:v>
                </c:pt>
                <c:pt idx="9948">
                  <c:v>0.68539864341932866</c:v>
                </c:pt>
                <c:pt idx="9949">
                  <c:v>0.67156764778129519</c:v>
                </c:pt>
                <c:pt idx="9950">
                  <c:v>0.66086043193122523</c:v>
                </c:pt>
                <c:pt idx="9951">
                  <c:v>0.65800523213243389</c:v>
                </c:pt>
                <c:pt idx="9952">
                  <c:v>0.6566050323180681</c:v>
                </c:pt>
                <c:pt idx="9953">
                  <c:v>0.6695696329879276</c:v>
                </c:pt>
                <c:pt idx="9954">
                  <c:v>0.66749622568196121</c:v>
                </c:pt>
                <c:pt idx="9955">
                  <c:v>0.64111806274384064</c:v>
                </c:pt>
                <c:pt idx="9956">
                  <c:v>0.62336209734216552</c:v>
                </c:pt>
                <c:pt idx="9957">
                  <c:v>0.64040816621834162</c:v>
                </c:pt>
                <c:pt idx="9958">
                  <c:v>0.62148371817948755</c:v>
                </c:pt>
                <c:pt idx="9959">
                  <c:v>0.60088566470536353</c:v>
                </c:pt>
                <c:pt idx="9960">
                  <c:v>0.68790954560065054</c:v>
                </c:pt>
                <c:pt idx="9961">
                  <c:v>0.63724399544280863</c:v>
                </c:pt>
                <c:pt idx="9962">
                  <c:v>0.62466721166146866</c:v>
                </c:pt>
                <c:pt idx="9963">
                  <c:v>0.6195045963689596</c:v>
                </c:pt>
                <c:pt idx="9964">
                  <c:v>0.61775314362359457</c:v>
                </c:pt>
                <c:pt idx="9965">
                  <c:v>0.61557041716382122</c:v>
                </c:pt>
                <c:pt idx="9966">
                  <c:v>0.61386686577738958</c:v>
                </c:pt>
                <c:pt idx="9967">
                  <c:v>0.60968341106558821</c:v>
                </c:pt>
                <c:pt idx="9968">
                  <c:v>0.609044093718626</c:v>
                </c:pt>
                <c:pt idx="9969">
                  <c:v>0.63569576338103284</c:v>
                </c:pt>
                <c:pt idx="9970">
                  <c:v>1.1490116816003297</c:v>
                </c:pt>
                <c:pt idx="9971">
                  <c:v>0.71745018447578068</c:v>
                </c:pt>
                <c:pt idx="9972">
                  <c:v>0.6101626553883136</c:v>
                </c:pt>
                <c:pt idx="9973">
                  <c:v>0.60739373648810591</c:v>
                </c:pt>
                <c:pt idx="9974">
                  <c:v>0.58877048990401459</c:v>
                </c:pt>
                <c:pt idx="9975">
                  <c:v>0.60239299784863987</c:v>
                </c:pt>
                <c:pt idx="9976">
                  <c:v>0.63932591831977681</c:v>
                </c:pt>
                <c:pt idx="9977">
                  <c:v>0.66447807709879525</c:v>
                </c:pt>
                <c:pt idx="9978">
                  <c:v>0.72321756848995056</c:v>
                </c:pt>
                <c:pt idx="9979">
                  <c:v>1.369188308001378</c:v>
                </c:pt>
                <c:pt idx="9980">
                  <c:v>1.0689530022264355</c:v>
                </c:pt>
                <c:pt idx="9981">
                  <c:v>0.98347715384547951</c:v>
                </c:pt>
                <c:pt idx="9982">
                  <c:v>0.96839296742742287</c:v>
                </c:pt>
                <c:pt idx="9983">
                  <c:v>0.92940043809693029</c:v>
                </c:pt>
                <c:pt idx="9984">
                  <c:v>0.91283970316569762</c:v>
                </c:pt>
                <c:pt idx="9985">
                  <c:v>0.97153406644481966</c:v>
                </c:pt>
                <c:pt idx="9986">
                  <c:v>1.0645575500342144</c:v>
                </c:pt>
                <c:pt idx="9987">
                  <c:v>1.0747954313171557</c:v>
                </c:pt>
                <c:pt idx="9988">
                  <c:v>0.90646293940706046</c:v>
                </c:pt>
                <c:pt idx="9989">
                  <c:v>0.83246834916046619</c:v>
                </c:pt>
                <c:pt idx="9990">
                  <c:v>0.81708210874563358</c:v>
                </c:pt>
                <c:pt idx="9991">
                  <c:v>0.83983677960172076</c:v>
                </c:pt>
                <c:pt idx="9992">
                  <c:v>0.80713915160585514</c:v>
                </c:pt>
                <c:pt idx="9993">
                  <c:v>0.78439905647578934</c:v>
                </c:pt>
                <c:pt idx="9994">
                  <c:v>0.76161956348754678</c:v>
                </c:pt>
                <c:pt idx="9995">
                  <c:v>0.75288684422761376</c:v>
                </c:pt>
                <c:pt idx="9996">
                  <c:v>0.71638826425530888</c:v>
                </c:pt>
                <c:pt idx="9997">
                  <c:v>0.67239341385588736</c:v>
                </c:pt>
                <c:pt idx="9998">
                  <c:v>0.65304115540094865</c:v>
                </c:pt>
                <c:pt idx="9999">
                  <c:v>0.63096529804285162</c:v>
                </c:pt>
                <c:pt idx="10000">
                  <c:v>0.60350935192202348</c:v>
                </c:pt>
                <c:pt idx="10001">
                  <c:v>0.582257216771076</c:v>
                </c:pt>
                <c:pt idx="10002">
                  <c:v>0.57303207067961104</c:v>
                </c:pt>
                <c:pt idx="10003">
                  <c:v>0.55921972852070689</c:v>
                </c:pt>
                <c:pt idx="10004">
                  <c:v>0.54945918113712455</c:v>
                </c:pt>
                <c:pt idx="10005">
                  <c:v>0.53562736401076827</c:v>
                </c:pt>
                <c:pt idx="10006">
                  <c:v>0.52709947481756769</c:v>
                </c:pt>
                <c:pt idx="10007">
                  <c:v>0.51650208682348331</c:v>
                </c:pt>
                <c:pt idx="10008">
                  <c:v>0.50567776092674155</c:v>
                </c:pt>
                <c:pt idx="10009">
                  <c:v>0.49720094868355441</c:v>
                </c:pt>
                <c:pt idx="10010">
                  <c:v>0.489006929021368</c:v>
                </c:pt>
                <c:pt idx="10011">
                  <c:v>0.48261356946465345</c:v>
                </c:pt>
                <c:pt idx="10012">
                  <c:v>0.47777768350159805</c:v>
                </c:pt>
                <c:pt idx="10013">
                  <c:v>0.48968143482302912</c:v>
                </c:pt>
                <c:pt idx="10014">
                  <c:v>0.53203826950196709</c:v>
                </c:pt>
                <c:pt idx="10015">
                  <c:v>0.5562045056328857</c:v>
                </c:pt>
                <c:pt idx="10016">
                  <c:v>0.53763587530777668</c:v>
                </c:pt>
                <c:pt idx="10017">
                  <c:v>0.51519853901909363</c:v>
                </c:pt>
                <c:pt idx="10018">
                  <c:v>0.51532953416036276</c:v>
                </c:pt>
                <c:pt idx="10019">
                  <c:v>0.49897792108324746</c:v>
                </c:pt>
                <c:pt idx="10020">
                  <c:v>0.49164191897288334</c:v>
                </c:pt>
                <c:pt idx="10021">
                  <c:v>0.47513312674743324</c:v>
                </c:pt>
                <c:pt idx="10022">
                  <c:v>0.4636874434027668</c:v>
                </c:pt>
                <c:pt idx="10023">
                  <c:v>0.44221086501253831</c:v>
                </c:pt>
                <c:pt idx="10024">
                  <c:v>0.4292344485246064</c:v>
                </c:pt>
                <c:pt idx="10025">
                  <c:v>0.42021740180370282</c:v>
                </c:pt>
                <c:pt idx="10026">
                  <c:v>0.40506555230567098</c:v>
                </c:pt>
                <c:pt idx="10027">
                  <c:v>0.40049786895514738</c:v>
                </c:pt>
                <c:pt idx="10028">
                  <c:v>0.39384089468198735</c:v>
                </c:pt>
                <c:pt idx="10029">
                  <c:v>0.39072433498533732</c:v>
                </c:pt>
                <c:pt idx="10030">
                  <c:v>0.38661458381551889</c:v>
                </c:pt>
                <c:pt idx="10031">
                  <c:v>0.38416574238161222</c:v>
                </c:pt>
                <c:pt idx="10032">
                  <c:v>0.37995296353983926</c:v>
                </c:pt>
                <c:pt idx="10033">
                  <c:v>0.37790374258296483</c:v>
                </c:pt>
                <c:pt idx="10034">
                  <c:v>0.37577392489808131</c:v>
                </c:pt>
                <c:pt idx="10035">
                  <c:v>0.37266576264288803</c:v>
                </c:pt>
                <c:pt idx="10036">
                  <c:v>0.37042603101944099</c:v>
                </c:pt>
                <c:pt idx="10037">
                  <c:v>0.36805617694221143</c:v>
                </c:pt>
                <c:pt idx="10038">
                  <c:v>0.36437239772601826</c:v>
                </c:pt>
                <c:pt idx="10039">
                  <c:v>0.36168277135934401</c:v>
                </c:pt>
                <c:pt idx="10040">
                  <c:v>0.35833225431458032</c:v>
                </c:pt>
                <c:pt idx="10041">
                  <c:v>0.35590912042523543</c:v>
                </c:pt>
                <c:pt idx="10042">
                  <c:v>0.35495685149120432</c:v>
                </c:pt>
                <c:pt idx="10043">
                  <c:v>0.35785142747501791</c:v>
                </c:pt>
                <c:pt idx="10044">
                  <c:v>0.35681299831942143</c:v>
                </c:pt>
                <c:pt idx="10045">
                  <c:v>0.35545305637173019</c:v>
                </c:pt>
                <c:pt idx="10046">
                  <c:v>0.35396114499438341</c:v>
                </c:pt>
                <c:pt idx="10047">
                  <c:v>0.35261276779226702</c:v>
                </c:pt>
                <c:pt idx="10048">
                  <c:v>0.35068042571664854</c:v>
                </c:pt>
                <c:pt idx="10049">
                  <c:v>0.34914341570471857</c:v>
                </c:pt>
                <c:pt idx="10050">
                  <c:v>0.34738193164483794</c:v>
                </c:pt>
                <c:pt idx="10051">
                  <c:v>0.34567544213923818</c:v>
                </c:pt>
                <c:pt idx="10052">
                  <c:v>0.34443559990442274</c:v>
                </c:pt>
                <c:pt idx="10053">
                  <c:v>0.34248535109523331</c:v>
                </c:pt>
                <c:pt idx="10054">
                  <c:v>0.34118618631861192</c:v>
                </c:pt>
                <c:pt idx="10055">
                  <c:v>0.33943023766582864</c:v>
                </c:pt>
                <c:pt idx="10056">
                  <c:v>0.33786290565747534</c:v>
                </c:pt>
                <c:pt idx="10057">
                  <c:v>0.33634633166899097</c:v>
                </c:pt>
                <c:pt idx="10058">
                  <c:v>0.33506765397270438</c:v>
                </c:pt>
                <c:pt idx="10059">
                  <c:v>0.33241298557893689</c:v>
                </c:pt>
                <c:pt idx="10060">
                  <c:v>0.33115453136345002</c:v>
                </c:pt>
                <c:pt idx="10061">
                  <c:v>0.32957803340768677</c:v>
                </c:pt>
                <c:pt idx="10062">
                  <c:v>0.32783102052043805</c:v>
                </c:pt>
                <c:pt idx="10063">
                  <c:v>0.3265674367098545</c:v>
                </c:pt>
                <c:pt idx="10064">
                  <c:v>0.32521540955214984</c:v>
                </c:pt>
                <c:pt idx="10065">
                  <c:v>0.32399812111665638</c:v>
                </c:pt>
                <c:pt idx="10066">
                  <c:v>0.32180073935120829</c:v>
                </c:pt>
                <c:pt idx="10067">
                  <c:v>0.32015501348632974</c:v>
                </c:pt>
                <c:pt idx="10068">
                  <c:v>0.31864654447048218</c:v>
                </c:pt>
                <c:pt idx="10069">
                  <c:v>0.3171364264331456</c:v>
                </c:pt>
                <c:pt idx="10070">
                  <c:v>0.31524979645828061</c:v>
                </c:pt>
                <c:pt idx="10071">
                  <c:v>0.3152909832778435</c:v>
                </c:pt>
                <c:pt idx="10072">
                  <c:v>0.31309531788850031</c:v>
                </c:pt>
                <c:pt idx="10073">
                  <c:v>0.31317188478874491</c:v>
                </c:pt>
                <c:pt idx="10074">
                  <c:v>0.31095403409852307</c:v>
                </c:pt>
                <c:pt idx="10075">
                  <c:v>0.30947275872233232</c:v>
                </c:pt>
                <c:pt idx="10076">
                  <c:v>0.30815605837802262</c:v>
                </c:pt>
                <c:pt idx="10077">
                  <c:v>0.3061142167057303</c:v>
                </c:pt>
                <c:pt idx="10078">
                  <c:v>0.30426091541349981</c:v>
                </c:pt>
                <c:pt idx="10079">
                  <c:v>0.30284476033502655</c:v>
                </c:pt>
                <c:pt idx="10080">
                  <c:v>0.30130045584027693</c:v>
                </c:pt>
                <c:pt idx="10081">
                  <c:v>0.2988531934382978</c:v>
                </c:pt>
                <c:pt idx="10082">
                  <c:v>0.29798161659680644</c:v>
                </c:pt>
                <c:pt idx="10083">
                  <c:v>0.29581044829190417</c:v>
                </c:pt>
                <c:pt idx="10084">
                  <c:v>0.29422005281080832</c:v>
                </c:pt>
                <c:pt idx="10085">
                  <c:v>0.29220790935590146</c:v>
                </c:pt>
                <c:pt idx="10086">
                  <c:v>0.29090359465126142</c:v>
                </c:pt>
                <c:pt idx="10087">
                  <c:v>0.28877940186084439</c:v>
                </c:pt>
                <c:pt idx="10088">
                  <c:v>0.28662460210670881</c:v>
                </c:pt>
                <c:pt idx="10089">
                  <c:v>0.28593474081470882</c:v>
                </c:pt>
                <c:pt idx="10090">
                  <c:v>0.28391620147425173</c:v>
                </c:pt>
                <c:pt idx="10091">
                  <c:v>0.28185800325091076</c:v>
                </c:pt>
                <c:pt idx="10092">
                  <c:v>0.27976581040447468</c:v>
                </c:pt>
                <c:pt idx="10093">
                  <c:v>0.27812681825814578</c:v>
                </c:pt>
                <c:pt idx="10094">
                  <c:v>0.27808048665076296</c:v>
                </c:pt>
                <c:pt idx="10095">
                  <c:v>0.27664854852939624</c:v>
                </c:pt>
                <c:pt idx="10096">
                  <c:v>0.27323350271166624</c:v>
                </c:pt>
                <c:pt idx="10097">
                  <c:v>0.27211895741347181</c:v>
                </c:pt>
                <c:pt idx="10098">
                  <c:v>0.27034370438624988</c:v>
                </c:pt>
                <c:pt idx="10099">
                  <c:v>0.2679094635461966</c:v>
                </c:pt>
                <c:pt idx="10100">
                  <c:v>0.26677860804600728</c:v>
                </c:pt>
                <c:pt idx="10101">
                  <c:v>0.26512747964634031</c:v>
                </c:pt>
                <c:pt idx="10102">
                  <c:v>0.26288790204902607</c:v>
                </c:pt>
                <c:pt idx="10103">
                  <c:v>0.26129563306205417</c:v>
                </c:pt>
                <c:pt idx="10104">
                  <c:v>0.25895058758169431</c:v>
                </c:pt>
                <c:pt idx="10105">
                  <c:v>1.1134307006275979</c:v>
                </c:pt>
                <c:pt idx="10106">
                  <c:v>0.71705306662279622</c:v>
                </c:pt>
                <c:pt idx="10107">
                  <c:v>0.71852064433677565</c:v>
                </c:pt>
                <c:pt idx="10108">
                  <c:v>0.7168262719081897</c:v>
                </c:pt>
                <c:pt idx="10109">
                  <c:v>0.71175236354241345</c:v>
                </c:pt>
                <c:pt idx="10110">
                  <c:v>0.70775113881415264</c:v>
                </c:pt>
                <c:pt idx="10111">
                  <c:v>0.70315852410797752</c:v>
                </c:pt>
                <c:pt idx="10112">
                  <c:v>0.69558061216919298</c:v>
                </c:pt>
                <c:pt idx="10113">
                  <c:v>0.69112199331233393</c:v>
                </c:pt>
                <c:pt idx="10114">
                  <c:v>0.68990655811265478</c:v>
                </c:pt>
                <c:pt idx="10115">
                  <c:v>0.68817772891985851</c:v>
                </c:pt>
                <c:pt idx="10116">
                  <c:v>0.68119910297023034</c:v>
                </c:pt>
                <c:pt idx="10117">
                  <c:v>0.6754735063776407</c:v>
                </c:pt>
                <c:pt idx="10118">
                  <c:v>0.67078619617628565</c:v>
                </c:pt>
                <c:pt idx="10119">
                  <c:v>0.66480168303399734</c:v>
                </c:pt>
                <c:pt idx="10120">
                  <c:v>0.65936436056560532</c:v>
                </c:pt>
                <c:pt idx="10121">
                  <c:v>0.65546505217911499</c:v>
                </c:pt>
                <c:pt idx="10122">
                  <c:v>0.65179256682075415</c:v>
                </c:pt>
                <c:pt idx="10123">
                  <c:v>0.64511092660176272</c:v>
                </c:pt>
                <c:pt idx="10124">
                  <c:v>0.64107267994833561</c:v>
                </c:pt>
                <c:pt idx="10125">
                  <c:v>0.63434682783970164</c:v>
                </c:pt>
                <c:pt idx="10126">
                  <c:v>0.62889257946586063</c:v>
                </c:pt>
                <c:pt idx="10127">
                  <c:v>0.62421784021548465</c:v>
                </c:pt>
                <c:pt idx="10128">
                  <c:v>0.62121056643397343</c:v>
                </c:pt>
                <c:pt idx="10129">
                  <c:v>0.66425666286904694</c:v>
                </c:pt>
                <c:pt idx="10130">
                  <c:v>0.64554749716145565</c:v>
                </c:pt>
                <c:pt idx="10131">
                  <c:v>0.56264405492264513</c:v>
                </c:pt>
                <c:pt idx="10132">
                  <c:v>0.34857739053518211</c:v>
                </c:pt>
                <c:pt idx="10133">
                  <c:v>0.28900120033738735</c:v>
                </c:pt>
                <c:pt idx="10134">
                  <c:v>0.27186836982130913</c:v>
                </c:pt>
                <c:pt idx="10135">
                  <c:v>0.26479862698062412</c:v>
                </c:pt>
                <c:pt idx="10136">
                  <c:v>0.25948651862243288</c:v>
                </c:pt>
                <c:pt idx="10137">
                  <c:v>0.25551664276243341</c:v>
                </c:pt>
                <c:pt idx="10138">
                  <c:v>0.59418694155691587</c:v>
                </c:pt>
                <c:pt idx="10139">
                  <c:v>0.68925903002986466</c:v>
                </c:pt>
                <c:pt idx="10140">
                  <c:v>1.3533786502385452</c:v>
                </c:pt>
                <c:pt idx="10141">
                  <c:v>0.85300961816243281</c:v>
                </c:pt>
                <c:pt idx="10142">
                  <c:v>0.67168401543836198</c:v>
                </c:pt>
                <c:pt idx="10143">
                  <c:v>0.62749492138919183</c:v>
                </c:pt>
                <c:pt idx="10144">
                  <c:v>0.61054317657289425</c:v>
                </c:pt>
                <c:pt idx="10145">
                  <c:v>0.60364193098760865</c:v>
                </c:pt>
                <c:pt idx="10146">
                  <c:v>0.60229191457163078</c:v>
                </c:pt>
                <c:pt idx="10147">
                  <c:v>0.61204207026478252</c:v>
                </c:pt>
                <c:pt idx="10148">
                  <c:v>0.62094664526407573</c:v>
                </c:pt>
                <c:pt idx="10149">
                  <c:v>0.62562152807323856</c:v>
                </c:pt>
                <c:pt idx="10150">
                  <c:v>0.62040509711732861</c:v>
                </c:pt>
                <c:pt idx="10151">
                  <c:v>0.61879898090054275</c:v>
                </c:pt>
                <c:pt idx="10152">
                  <c:v>0.62041251701930655</c:v>
                </c:pt>
                <c:pt idx="10153">
                  <c:v>0.60890198878032231</c:v>
                </c:pt>
                <c:pt idx="10154">
                  <c:v>0.61904980771138018</c:v>
                </c:pt>
                <c:pt idx="10155">
                  <c:v>1.0216664136873348</c:v>
                </c:pt>
                <c:pt idx="10156">
                  <c:v>0.94499974775059103</c:v>
                </c:pt>
                <c:pt idx="10157">
                  <c:v>0.61443889335351121</c:v>
                </c:pt>
                <c:pt idx="10158">
                  <c:v>0.68885926001052844</c:v>
                </c:pt>
                <c:pt idx="10159">
                  <c:v>0.58655380828818071</c:v>
                </c:pt>
                <c:pt idx="10160">
                  <c:v>0.53791020429059344</c:v>
                </c:pt>
                <c:pt idx="10161">
                  <c:v>0.52114595384617313</c:v>
                </c:pt>
                <c:pt idx="10162">
                  <c:v>0.51092404583149509</c:v>
                </c:pt>
                <c:pt idx="10163">
                  <c:v>0.64306311389317394</c:v>
                </c:pt>
                <c:pt idx="10164">
                  <c:v>0.95199976401235753</c:v>
                </c:pt>
                <c:pt idx="10165">
                  <c:v>0.91551415564963556</c:v>
                </c:pt>
                <c:pt idx="10166">
                  <c:v>0.83913174358922804</c:v>
                </c:pt>
                <c:pt idx="10167">
                  <c:v>0.74304262636095664</c:v>
                </c:pt>
                <c:pt idx="10168">
                  <c:v>0.65910155071150656</c:v>
                </c:pt>
                <c:pt idx="10169">
                  <c:v>0.61843877200604092</c:v>
                </c:pt>
                <c:pt idx="10170">
                  <c:v>0.59728609143839151</c:v>
                </c:pt>
                <c:pt idx="10171">
                  <c:v>0.58613678048267348</c:v>
                </c:pt>
                <c:pt idx="10172">
                  <c:v>0.57987054893667667</c:v>
                </c:pt>
                <c:pt idx="10173">
                  <c:v>0.57600198513881784</c:v>
                </c:pt>
                <c:pt idx="10174">
                  <c:v>0.80415777083029527</c:v>
                </c:pt>
                <c:pt idx="10175">
                  <c:v>0.7788825409389194</c:v>
                </c:pt>
                <c:pt idx="10176">
                  <c:v>0.76639101416733069</c:v>
                </c:pt>
                <c:pt idx="10177">
                  <c:v>0.75425705160219791</c:v>
                </c:pt>
                <c:pt idx="10178">
                  <c:v>0.74395127479265877</c:v>
                </c:pt>
                <c:pt idx="10179">
                  <c:v>0.73580966890678656</c:v>
                </c:pt>
                <c:pt idx="10180">
                  <c:v>0.7304558416244189</c:v>
                </c:pt>
                <c:pt idx="10181">
                  <c:v>0.74655030349290807</c:v>
                </c:pt>
                <c:pt idx="10182">
                  <c:v>0.7338633501701507</c:v>
                </c:pt>
                <c:pt idx="10183">
                  <c:v>0.91789914773342385</c:v>
                </c:pt>
                <c:pt idx="10184">
                  <c:v>0.83056917203064251</c:v>
                </c:pt>
                <c:pt idx="10185">
                  <c:v>0.81831348573952456</c:v>
                </c:pt>
                <c:pt idx="10186">
                  <c:v>0.81268347973689092</c:v>
                </c:pt>
                <c:pt idx="10187">
                  <c:v>0.81185949890517373</c:v>
                </c:pt>
                <c:pt idx="10188">
                  <c:v>0.83900086370292148</c:v>
                </c:pt>
                <c:pt idx="10189">
                  <c:v>0.8257068283029767</c:v>
                </c:pt>
                <c:pt idx="10190">
                  <c:v>0.80375167504912182</c:v>
                </c:pt>
                <c:pt idx="10191">
                  <c:v>0.78930440800813462</c:v>
                </c:pt>
                <c:pt idx="10192">
                  <c:v>0.77915498865185284</c:v>
                </c:pt>
                <c:pt idx="10193">
                  <c:v>1.263323610143436</c:v>
                </c:pt>
                <c:pt idx="10194">
                  <c:v>0.93756291241140632</c:v>
                </c:pt>
                <c:pt idx="10195">
                  <c:v>0.78587740623970725</c:v>
                </c:pt>
                <c:pt idx="10196">
                  <c:v>0.72583558622985345</c:v>
                </c:pt>
                <c:pt idx="10197">
                  <c:v>0.72795609481783818</c:v>
                </c:pt>
                <c:pt idx="10198">
                  <c:v>0.66210299616006563</c:v>
                </c:pt>
                <c:pt idx="10199">
                  <c:v>0.66943052548297044</c:v>
                </c:pt>
                <c:pt idx="10200">
                  <c:v>0.63540948131842023</c:v>
                </c:pt>
                <c:pt idx="10201">
                  <c:v>0.61567787419467457</c:v>
                </c:pt>
                <c:pt idx="10202">
                  <c:v>0.68649834515867869</c:v>
                </c:pt>
                <c:pt idx="10203">
                  <c:v>0.73196390345903695</c:v>
                </c:pt>
                <c:pt idx="10204">
                  <c:v>0.85054561026347419</c:v>
                </c:pt>
                <c:pt idx="10205">
                  <c:v>0.98738674965230444</c:v>
                </c:pt>
                <c:pt idx="10206">
                  <c:v>0.95137241367135661</c:v>
                </c:pt>
                <c:pt idx="10207">
                  <c:v>0.92247299229933877</c:v>
                </c:pt>
                <c:pt idx="10208">
                  <c:v>0.95435078535902207</c:v>
                </c:pt>
                <c:pt idx="10209">
                  <c:v>0.94288011288496942</c:v>
                </c:pt>
                <c:pt idx="10210">
                  <c:v>0.92606510155997135</c:v>
                </c:pt>
                <c:pt idx="10211">
                  <c:v>0.93767670435272366</c:v>
                </c:pt>
                <c:pt idx="10212">
                  <c:v>1.0617647295290018</c:v>
                </c:pt>
                <c:pt idx="10213">
                  <c:v>0.75068177120335289</c:v>
                </c:pt>
                <c:pt idx="10214">
                  <c:v>0.76419870128786804</c:v>
                </c:pt>
                <c:pt idx="10215">
                  <c:v>0.70261493981910361</c:v>
                </c:pt>
                <c:pt idx="10216">
                  <c:v>0.7083278287905197</c:v>
                </c:pt>
                <c:pt idx="10217">
                  <c:v>0.73518470194775631</c:v>
                </c:pt>
                <c:pt idx="10218">
                  <c:v>0.74313661670754461</c:v>
                </c:pt>
                <c:pt idx="10219">
                  <c:v>0.7228055695609118</c:v>
                </c:pt>
                <c:pt idx="10220">
                  <c:v>0.80602378326269042</c:v>
                </c:pt>
                <c:pt idx="10221">
                  <c:v>1.1690317122464138</c:v>
                </c:pt>
                <c:pt idx="10222">
                  <c:v>0.99788592333730253</c:v>
                </c:pt>
                <c:pt idx="10223">
                  <c:v>0.96723600758717565</c:v>
                </c:pt>
                <c:pt idx="10224">
                  <c:v>0.93038792387524305</c:v>
                </c:pt>
                <c:pt idx="10225">
                  <c:v>0.87723580678951074</c:v>
                </c:pt>
                <c:pt idx="10226">
                  <c:v>0.85256684167714258</c:v>
                </c:pt>
                <c:pt idx="10227">
                  <c:v>0.85352472364025145</c:v>
                </c:pt>
                <c:pt idx="10228">
                  <c:v>0.82940488454722539</c:v>
                </c:pt>
                <c:pt idx="10229">
                  <c:v>0.85944470809554863</c:v>
                </c:pt>
                <c:pt idx="10230">
                  <c:v>0.82931070264766238</c:v>
                </c:pt>
                <c:pt idx="10231">
                  <c:v>0.79103769722954564</c:v>
                </c:pt>
                <c:pt idx="10232">
                  <c:v>0.76602248968328035</c:v>
                </c:pt>
                <c:pt idx="10233">
                  <c:v>0.73102647406481935</c:v>
                </c:pt>
                <c:pt idx="10234">
                  <c:v>0.7022584922581222</c:v>
                </c:pt>
                <c:pt idx="10235">
                  <c:v>0.68646984837250591</c:v>
                </c:pt>
                <c:pt idx="10236">
                  <c:v>0.69618575087417611</c:v>
                </c:pt>
                <c:pt idx="10237">
                  <c:v>0.7045220773252574</c:v>
                </c:pt>
                <c:pt idx="10238">
                  <c:v>0.70370702775688865</c:v>
                </c:pt>
                <c:pt idx="10239">
                  <c:v>0.70240511814556483</c:v>
                </c:pt>
                <c:pt idx="10240">
                  <c:v>0.70413028697274449</c:v>
                </c:pt>
                <c:pt idx="10241">
                  <c:v>0.69950677577624087</c:v>
                </c:pt>
                <c:pt idx="10242">
                  <c:v>0.69646585923101934</c:v>
                </c:pt>
                <c:pt idx="10243">
                  <c:v>0.71124669076445801</c:v>
                </c:pt>
                <c:pt idx="10244">
                  <c:v>0.72182113881511989</c:v>
                </c:pt>
                <c:pt idx="10245">
                  <c:v>0.72641342578117341</c:v>
                </c:pt>
                <c:pt idx="10246">
                  <c:v>0.76689786139910765</c:v>
                </c:pt>
                <c:pt idx="10247">
                  <c:v>0.75002421373861583</c:v>
                </c:pt>
                <c:pt idx="10248">
                  <c:v>0.74393574533449358</c:v>
                </c:pt>
                <c:pt idx="10249">
                  <c:v>0.82053532634833282</c:v>
                </c:pt>
                <c:pt idx="10250">
                  <c:v>0.84004277886451162</c:v>
                </c:pt>
                <c:pt idx="10251">
                  <c:v>0.75962881542580984</c:v>
                </c:pt>
                <c:pt idx="10252">
                  <c:v>0.73516859970268256</c:v>
                </c:pt>
                <c:pt idx="10253">
                  <c:v>0.73100016864696538</c:v>
                </c:pt>
                <c:pt idx="10254">
                  <c:v>0.7667795581533926</c:v>
                </c:pt>
                <c:pt idx="10255">
                  <c:v>0.75752400412352472</c:v>
                </c:pt>
                <c:pt idx="10256">
                  <c:v>0.69113235642550475</c:v>
                </c:pt>
                <c:pt idx="10257">
                  <c:v>0.68127652046520948</c:v>
                </c:pt>
                <c:pt idx="10258">
                  <c:v>0.70726569226302238</c:v>
                </c:pt>
                <c:pt idx="10259">
                  <c:v>0.70904492085713455</c:v>
                </c:pt>
                <c:pt idx="10260">
                  <c:v>0.70846193330522211</c:v>
                </c:pt>
                <c:pt idx="10261">
                  <c:v>0.71499052377625749</c:v>
                </c:pt>
                <c:pt idx="10262">
                  <c:v>0.77810397033543088</c:v>
                </c:pt>
                <c:pt idx="10263">
                  <c:v>1.5754342250755178</c:v>
                </c:pt>
                <c:pt idx="10264">
                  <c:v>1.0153188595357321</c:v>
                </c:pt>
                <c:pt idx="10265">
                  <c:v>1.0030609611841699</c:v>
                </c:pt>
                <c:pt idx="10266">
                  <c:v>0.98956763738240849</c:v>
                </c:pt>
                <c:pt idx="10267">
                  <c:v>0.9799666660146571</c:v>
                </c:pt>
                <c:pt idx="10268">
                  <c:v>1.0013147884714322</c:v>
                </c:pt>
                <c:pt idx="10269">
                  <c:v>1.0953666096856978</c:v>
                </c:pt>
                <c:pt idx="10270">
                  <c:v>1.0777913669260824</c:v>
                </c:pt>
                <c:pt idx="10271">
                  <c:v>1.0785846185086718</c:v>
                </c:pt>
                <c:pt idx="10272">
                  <c:v>0.98642572532649497</c:v>
                </c:pt>
                <c:pt idx="10273">
                  <c:v>0.98271779815370552</c:v>
                </c:pt>
                <c:pt idx="10274">
                  <c:v>0.9233010713825337</c:v>
                </c:pt>
                <c:pt idx="10275">
                  <c:v>0.88304906026873864</c:v>
                </c:pt>
                <c:pt idx="10276">
                  <c:v>0.85651194662131569</c:v>
                </c:pt>
                <c:pt idx="10277">
                  <c:v>0.86812610230329501</c:v>
                </c:pt>
                <c:pt idx="10278">
                  <c:v>0.9619165377194141</c:v>
                </c:pt>
                <c:pt idx="10279">
                  <c:v>0.92853570495351634</c:v>
                </c:pt>
                <c:pt idx="10280">
                  <c:v>0.91872827382061673</c:v>
                </c:pt>
                <c:pt idx="10281">
                  <c:v>0.92922542733277358</c:v>
                </c:pt>
                <c:pt idx="10282">
                  <c:v>0.94389138713427778</c:v>
                </c:pt>
                <c:pt idx="10283">
                  <c:v>0.92855692991722938</c:v>
                </c:pt>
                <c:pt idx="10284">
                  <c:v>0.93319240958739968</c:v>
                </c:pt>
                <c:pt idx="10285">
                  <c:v>0.93363979966060973</c:v>
                </c:pt>
                <c:pt idx="10286">
                  <c:v>0.93481815043948568</c:v>
                </c:pt>
                <c:pt idx="10287">
                  <c:v>0.93336547900567468</c:v>
                </c:pt>
                <c:pt idx="10288">
                  <c:v>0.94970527675697192</c:v>
                </c:pt>
                <c:pt idx="10289">
                  <c:v>1.0749340852146512</c:v>
                </c:pt>
                <c:pt idx="10290">
                  <c:v>0.98460399335974069</c:v>
                </c:pt>
                <c:pt idx="10291">
                  <c:v>0.90076455027275748</c:v>
                </c:pt>
                <c:pt idx="10292">
                  <c:v>0.86323308767312545</c:v>
                </c:pt>
                <c:pt idx="10293">
                  <c:v>0.83484371261832302</c:v>
                </c:pt>
                <c:pt idx="10294">
                  <c:v>1.0206396243946219</c:v>
                </c:pt>
                <c:pt idx="10295">
                  <c:v>0.82850467730030064</c:v>
                </c:pt>
                <c:pt idx="10296">
                  <c:v>0.78654497393776057</c:v>
                </c:pt>
                <c:pt idx="10297">
                  <c:v>0.80499508523609564</c:v>
                </c:pt>
                <c:pt idx="10298">
                  <c:v>1.418886466473116</c:v>
                </c:pt>
                <c:pt idx="10299">
                  <c:v>1.3129457863988521</c:v>
                </c:pt>
                <c:pt idx="10300">
                  <c:v>1.2061350670879594</c:v>
                </c:pt>
                <c:pt idx="10301">
                  <c:v>1.1215737385607465</c:v>
                </c:pt>
                <c:pt idx="10302">
                  <c:v>1.0446471443624141</c:v>
                </c:pt>
                <c:pt idx="10303">
                  <c:v>1.11926542820176</c:v>
                </c:pt>
                <c:pt idx="10304">
                  <c:v>1.0726460197072289</c:v>
                </c:pt>
                <c:pt idx="10305">
                  <c:v>1.0174414822143953</c:v>
                </c:pt>
                <c:pt idx="10306">
                  <c:v>0.94167694871291097</c:v>
                </c:pt>
                <c:pt idx="10307">
                  <c:v>0.87005016943708913</c:v>
                </c:pt>
                <c:pt idx="10308">
                  <c:v>0.82631656437099688</c:v>
                </c:pt>
                <c:pt idx="10309">
                  <c:v>0.79402355588522067</c:v>
                </c:pt>
                <c:pt idx="10310">
                  <c:v>0.77627362862445448</c:v>
                </c:pt>
                <c:pt idx="10311">
                  <c:v>0.74967657044378222</c:v>
                </c:pt>
                <c:pt idx="10312">
                  <c:v>0.71546714180579285</c:v>
                </c:pt>
                <c:pt idx="10313">
                  <c:v>0.69726670824776027</c:v>
                </c:pt>
                <c:pt idx="10314">
                  <c:v>0.66001532686856212</c:v>
                </c:pt>
                <c:pt idx="10315">
                  <c:v>0.6518399531986746</c:v>
                </c:pt>
                <c:pt idx="10316">
                  <c:v>0.64218402786076501</c:v>
                </c:pt>
                <c:pt idx="10317">
                  <c:v>0.62546324686733956</c:v>
                </c:pt>
                <c:pt idx="10318">
                  <c:v>0.6321591033573486</c:v>
                </c:pt>
                <c:pt idx="10319">
                  <c:v>0.6244743901709866</c:v>
                </c:pt>
                <c:pt idx="10320">
                  <c:v>0.66428609646130465</c:v>
                </c:pt>
                <c:pt idx="10321">
                  <c:v>0.63076081517603089</c:v>
                </c:pt>
                <c:pt idx="10322">
                  <c:v>0.5898115760844026</c:v>
                </c:pt>
                <c:pt idx="10323">
                  <c:v>0.59026583977566893</c:v>
                </c:pt>
                <c:pt idx="10324">
                  <c:v>0.60352782294329366</c:v>
                </c:pt>
                <c:pt idx="10325">
                  <c:v>0.58068939131985009</c:v>
                </c:pt>
                <c:pt idx="10326">
                  <c:v>0.59934765681152269</c:v>
                </c:pt>
                <c:pt idx="10327">
                  <c:v>0.82718783504467863</c:v>
                </c:pt>
                <c:pt idx="10328">
                  <c:v>0.85613244020638302</c:v>
                </c:pt>
                <c:pt idx="10329">
                  <c:v>0.61709746922876563</c:v>
                </c:pt>
                <c:pt idx="10330">
                  <c:v>0.5632639199739865</c:v>
                </c:pt>
                <c:pt idx="10331">
                  <c:v>0.55041138940494205</c:v>
                </c:pt>
                <c:pt idx="10332">
                  <c:v>0.55250730606897369</c:v>
                </c:pt>
                <c:pt idx="10333">
                  <c:v>0.55866002691760286</c:v>
                </c:pt>
                <c:pt idx="10334">
                  <c:v>0.56925898804701958</c:v>
                </c:pt>
                <c:pt idx="10335">
                  <c:v>0.58434669814328655</c:v>
                </c:pt>
                <c:pt idx="10336">
                  <c:v>0.58730920736471015</c:v>
                </c:pt>
                <c:pt idx="10337">
                  <c:v>0.57907622106772749</c:v>
                </c:pt>
                <c:pt idx="10338">
                  <c:v>0.55484154956365872</c:v>
                </c:pt>
                <c:pt idx="10339">
                  <c:v>0.52861850221963269</c:v>
                </c:pt>
                <c:pt idx="10340">
                  <c:v>0.532684714603336</c:v>
                </c:pt>
                <c:pt idx="10341">
                  <c:v>0.65280943548288251</c:v>
                </c:pt>
                <c:pt idx="10342">
                  <c:v>0.68960036289849302</c:v>
                </c:pt>
                <c:pt idx="10343">
                  <c:v>0.71254767525454199</c:v>
                </c:pt>
                <c:pt idx="10344">
                  <c:v>0.85016201379309364</c:v>
                </c:pt>
                <c:pt idx="10345">
                  <c:v>0.77274496073625276</c:v>
                </c:pt>
                <c:pt idx="10346">
                  <c:v>0.73804307818434289</c:v>
                </c:pt>
                <c:pt idx="10347">
                  <c:v>0.72234546342501771</c:v>
                </c:pt>
                <c:pt idx="10348">
                  <c:v>0.71139450693566952</c:v>
                </c:pt>
                <c:pt idx="10349">
                  <c:v>0.73418329850495567</c:v>
                </c:pt>
                <c:pt idx="10350">
                  <c:v>0.726214273591408</c:v>
                </c:pt>
                <c:pt idx="10351">
                  <c:v>0.72704999140423565</c:v>
                </c:pt>
                <c:pt idx="10352">
                  <c:v>0.7088802106362978</c:v>
                </c:pt>
                <c:pt idx="10353">
                  <c:v>0.7004220288510975</c:v>
                </c:pt>
                <c:pt idx="10354">
                  <c:v>0.70792005299800853</c:v>
                </c:pt>
                <c:pt idx="10355">
                  <c:v>0.66310266106041993</c:v>
                </c:pt>
                <c:pt idx="10356">
                  <c:v>0.65908464450061821</c:v>
                </c:pt>
                <c:pt idx="10357">
                  <c:v>0.6576097664626056</c:v>
                </c:pt>
                <c:pt idx="10358">
                  <c:v>0.6701111405568636</c:v>
                </c:pt>
                <c:pt idx="10359">
                  <c:v>0.68035552333867111</c:v>
                </c:pt>
                <c:pt idx="10360">
                  <c:v>0.65771096141832464</c:v>
                </c:pt>
                <c:pt idx="10361">
                  <c:v>0.64346792498177541</c:v>
                </c:pt>
                <c:pt idx="10362">
                  <c:v>0.63524411783520063</c:v>
                </c:pt>
                <c:pt idx="10363">
                  <c:v>0.62350836989061709</c:v>
                </c:pt>
                <c:pt idx="10364">
                  <c:v>0.62117729631320118</c:v>
                </c:pt>
                <c:pt idx="10365">
                  <c:v>0.62165566339653655</c:v>
                </c:pt>
                <c:pt idx="10366">
                  <c:v>0.61401617921735918</c:v>
                </c:pt>
                <c:pt idx="10367">
                  <c:v>0.60564419786824863</c:v>
                </c:pt>
                <c:pt idx="10368">
                  <c:v>0.60003814038632519</c:v>
                </c:pt>
                <c:pt idx="10369">
                  <c:v>0.59382648601571553</c:v>
                </c:pt>
                <c:pt idx="10370">
                  <c:v>0.58877186544994198</c:v>
                </c:pt>
                <c:pt idx="10371">
                  <c:v>0.5798801790407685</c:v>
                </c:pt>
                <c:pt idx="10372">
                  <c:v>0.57144023257052123</c:v>
                </c:pt>
                <c:pt idx="10373">
                  <c:v>0.56308702643220676</c:v>
                </c:pt>
                <c:pt idx="10374">
                  <c:v>0.5563027741837635</c:v>
                </c:pt>
                <c:pt idx="10375">
                  <c:v>0.55048275763316701</c:v>
                </c:pt>
                <c:pt idx="10376">
                  <c:v>0.54521674630051131</c:v>
                </c:pt>
                <c:pt idx="10377">
                  <c:v>0.5385046469225877</c:v>
                </c:pt>
                <c:pt idx="10378">
                  <c:v>0.550690691669111</c:v>
                </c:pt>
                <c:pt idx="10379">
                  <c:v>0.56446177475384152</c:v>
                </c:pt>
                <c:pt idx="10380">
                  <c:v>0.54401931618160115</c:v>
                </c:pt>
                <c:pt idx="10381">
                  <c:v>0.54590379777894626</c:v>
                </c:pt>
                <c:pt idx="10382">
                  <c:v>0.52612516767398265</c:v>
                </c:pt>
                <c:pt idx="10383">
                  <c:v>0.51983774702494656</c:v>
                </c:pt>
                <c:pt idx="10384">
                  <c:v>0.50569147921681146</c:v>
                </c:pt>
                <c:pt idx="10385">
                  <c:v>0.49005986476498675</c:v>
                </c:pt>
                <c:pt idx="10386">
                  <c:v>0.48054060981226793</c:v>
                </c:pt>
                <c:pt idx="10387">
                  <c:v>0.46745926538370985</c:v>
                </c:pt>
                <c:pt idx="10388">
                  <c:v>0.45568888823015058</c:v>
                </c:pt>
                <c:pt idx="10389">
                  <c:v>0.44540317206316016</c:v>
                </c:pt>
                <c:pt idx="10390">
                  <c:v>0.43623871732097957</c:v>
                </c:pt>
                <c:pt idx="10391">
                  <c:v>0.42733686844039431</c:v>
                </c:pt>
                <c:pt idx="10392">
                  <c:v>0.41972077550997738</c:v>
                </c:pt>
                <c:pt idx="10393">
                  <c:v>0.41097656406070454</c:v>
                </c:pt>
                <c:pt idx="10394">
                  <c:v>0.40368112854035099</c:v>
                </c:pt>
                <c:pt idx="10395">
                  <c:v>0.39590340481827174</c:v>
                </c:pt>
                <c:pt idx="10396">
                  <c:v>0.38941389527946318</c:v>
                </c:pt>
                <c:pt idx="10397">
                  <c:v>0.39578125132960579</c:v>
                </c:pt>
                <c:pt idx="10398">
                  <c:v>0.39490199249003138</c:v>
                </c:pt>
                <c:pt idx="10399">
                  <c:v>0.37714460055951532</c:v>
                </c:pt>
                <c:pt idx="10400">
                  <c:v>0.36986096380178929</c:v>
                </c:pt>
                <c:pt idx="10401">
                  <c:v>0.36202548936022744</c:v>
                </c:pt>
                <c:pt idx="10402">
                  <c:v>0.35720840053349528</c:v>
                </c:pt>
                <c:pt idx="10403">
                  <c:v>0.35178490076712382</c:v>
                </c:pt>
                <c:pt idx="10404">
                  <c:v>0.34854105631835725</c:v>
                </c:pt>
                <c:pt idx="10405">
                  <c:v>0.34414697819324935</c:v>
                </c:pt>
                <c:pt idx="10406">
                  <c:v>0.34076917465075435</c:v>
                </c:pt>
                <c:pt idx="10407">
                  <c:v>0.34914517728838712</c:v>
                </c:pt>
                <c:pt idx="10408">
                  <c:v>0.34632292427018124</c:v>
                </c:pt>
                <c:pt idx="10409">
                  <c:v>0.34053743838457895</c:v>
                </c:pt>
                <c:pt idx="10410">
                  <c:v>0.33866085819715663</c:v>
                </c:pt>
                <c:pt idx="10411">
                  <c:v>0.33524016593830241</c:v>
                </c:pt>
                <c:pt idx="10412">
                  <c:v>0.32549510088231232</c:v>
                </c:pt>
                <c:pt idx="10413">
                  <c:v>0.32374115818579574</c:v>
                </c:pt>
                <c:pt idx="10414">
                  <c:v>0.31947414604300239</c:v>
                </c:pt>
                <c:pt idx="10415">
                  <c:v>0.32008919166567096</c:v>
                </c:pt>
                <c:pt idx="10416">
                  <c:v>0.31863693381372082</c:v>
                </c:pt>
                <c:pt idx="10417">
                  <c:v>0.3170969036137854</c:v>
                </c:pt>
                <c:pt idx="10418">
                  <c:v>0.31623671761216282</c:v>
                </c:pt>
                <c:pt idx="10419">
                  <c:v>0.31473324145721721</c:v>
                </c:pt>
                <c:pt idx="10420">
                  <c:v>0.31363129375987292</c:v>
                </c:pt>
                <c:pt idx="10421">
                  <c:v>0.31235795806777689</c:v>
                </c:pt>
                <c:pt idx="10422">
                  <c:v>0.31118794843253655</c:v>
                </c:pt>
                <c:pt idx="10423">
                  <c:v>0.31083456606746268</c:v>
                </c:pt>
                <c:pt idx="10424">
                  <c:v>0.30962470780672435</c:v>
                </c:pt>
                <c:pt idx="10425">
                  <c:v>0.3085066191078103</c:v>
                </c:pt>
                <c:pt idx="10426">
                  <c:v>0.30744068980608691</c:v>
                </c:pt>
                <c:pt idx="10427">
                  <c:v>0.30705821618251938</c:v>
                </c:pt>
                <c:pt idx="10428">
                  <c:v>0.30504028433152131</c:v>
                </c:pt>
                <c:pt idx="10429">
                  <c:v>0.30404506021695782</c:v>
                </c:pt>
                <c:pt idx="10430">
                  <c:v>0.30278896241545417</c:v>
                </c:pt>
                <c:pt idx="10431">
                  <c:v>0.30114034236416182</c:v>
                </c:pt>
                <c:pt idx="10432">
                  <c:v>0.29995654720546211</c:v>
                </c:pt>
                <c:pt idx="10433">
                  <c:v>0.2993979656970403</c:v>
                </c:pt>
                <c:pt idx="10434">
                  <c:v>0.29745651441672483</c:v>
                </c:pt>
                <c:pt idx="10435">
                  <c:v>0.29631295680779274</c:v>
                </c:pt>
                <c:pt idx="10436">
                  <c:v>0.29561176437401304</c:v>
                </c:pt>
                <c:pt idx="10437">
                  <c:v>0.29391247371572976</c:v>
                </c:pt>
                <c:pt idx="10438">
                  <c:v>0.29287447041689474</c:v>
                </c:pt>
                <c:pt idx="10439">
                  <c:v>0.29178309467060937</c:v>
                </c:pt>
                <c:pt idx="10440">
                  <c:v>0.29064205318769182</c:v>
                </c:pt>
                <c:pt idx="10441">
                  <c:v>0.2886286985673015</c:v>
                </c:pt>
                <c:pt idx="10442">
                  <c:v>0.28717352060211643</c:v>
                </c:pt>
                <c:pt idx="10443">
                  <c:v>0.28622842274944893</c:v>
                </c:pt>
                <c:pt idx="10444">
                  <c:v>0.28515996661022647</c:v>
                </c:pt>
                <c:pt idx="10445">
                  <c:v>0.28383269283987161</c:v>
                </c:pt>
                <c:pt idx="10446">
                  <c:v>0.28213729735396537</c:v>
                </c:pt>
                <c:pt idx="10447">
                  <c:v>0.28061174902993796</c:v>
                </c:pt>
                <c:pt idx="10448">
                  <c:v>0.27867048332661737</c:v>
                </c:pt>
                <c:pt idx="10449">
                  <c:v>0.27739185731546656</c:v>
                </c:pt>
                <c:pt idx="10450">
                  <c:v>0.27678339832664628</c:v>
                </c:pt>
                <c:pt idx="10451">
                  <c:v>0.27510838335718923</c:v>
                </c:pt>
                <c:pt idx="10452">
                  <c:v>0.27274913638211329</c:v>
                </c:pt>
                <c:pt idx="10453">
                  <c:v>0.27160660731353381</c:v>
                </c:pt>
                <c:pt idx="10454">
                  <c:v>0.27004970846882675</c:v>
                </c:pt>
                <c:pt idx="10455">
                  <c:v>0.26836087359696098</c:v>
                </c:pt>
                <c:pt idx="10456">
                  <c:v>0.26697281016453356</c:v>
                </c:pt>
                <c:pt idx="10457">
                  <c:v>0.26547505266241594</c:v>
                </c:pt>
                <c:pt idx="10458">
                  <c:v>0.26404123462414875</c:v>
                </c:pt>
                <c:pt idx="10459">
                  <c:v>0.26178385114835862</c:v>
                </c:pt>
                <c:pt idx="10460">
                  <c:v>0.26061058783118918</c:v>
                </c:pt>
                <c:pt idx="10461">
                  <c:v>0.25938776784439488</c:v>
                </c:pt>
                <c:pt idx="10462">
                  <c:v>0.2572929644499653</c:v>
                </c:pt>
                <c:pt idx="10463">
                  <c:v>0.25638622826559548</c:v>
                </c:pt>
                <c:pt idx="10464">
                  <c:v>0.25441490044715731</c:v>
                </c:pt>
                <c:pt idx="10465">
                  <c:v>0.25294723441882555</c:v>
                </c:pt>
                <c:pt idx="10466">
                  <c:v>0.25164648646633886</c:v>
                </c:pt>
                <c:pt idx="10467">
                  <c:v>0.25130994220756431</c:v>
                </c:pt>
                <c:pt idx="10468">
                  <c:v>0.2491106106749939</c:v>
                </c:pt>
                <c:pt idx="10469">
                  <c:v>0.24699373032974994</c:v>
                </c:pt>
                <c:pt idx="10470">
                  <c:v>0.24509935376081718</c:v>
                </c:pt>
                <c:pt idx="10471">
                  <c:v>0.24422398400656808</c:v>
                </c:pt>
                <c:pt idx="10472">
                  <c:v>0.2433480449567158</c:v>
                </c:pt>
                <c:pt idx="10473">
                  <c:v>0.24191261986742824</c:v>
                </c:pt>
                <c:pt idx="10474">
                  <c:v>0.23950387963616571</c:v>
                </c:pt>
                <c:pt idx="10475">
                  <c:v>0.23796730725190487</c:v>
                </c:pt>
                <c:pt idx="10476">
                  <c:v>0.23711684444264236</c:v>
                </c:pt>
                <c:pt idx="10477">
                  <c:v>0.235316004863411</c:v>
                </c:pt>
                <c:pt idx="10478">
                  <c:v>0.23368524979989524</c:v>
                </c:pt>
                <c:pt idx="10479">
                  <c:v>0.23308639270900891</c:v>
                </c:pt>
                <c:pt idx="10480">
                  <c:v>0.23141621469579124</c:v>
                </c:pt>
                <c:pt idx="10481">
                  <c:v>0.22965822522415213</c:v>
                </c:pt>
                <c:pt idx="10482">
                  <c:v>0.22822465303632686</c:v>
                </c:pt>
                <c:pt idx="10483">
                  <c:v>0.22630095402036271</c:v>
                </c:pt>
                <c:pt idx="10484">
                  <c:v>0.22493808886538244</c:v>
                </c:pt>
                <c:pt idx="10485">
                  <c:v>0.22431016958677491</c:v>
                </c:pt>
                <c:pt idx="10486">
                  <c:v>0.22246217515870645</c:v>
                </c:pt>
                <c:pt idx="10487">
                  <c:v>0.22081405333475262</c:v>
                </c:pt>
                <c:pt idx="10488">
                  <c:v>0.21880633274868791</c:v>
                </c:pt>
                <c:pt idx="10489">
                  <c:v>0.21801362696976834</c:v>
                </c:pt>
                <c:pt idx="10490">
                  <c:v>0.21612442154438091</c:v>
                </c:pt>
                <c:pt idx="10491">
                  <c:v>0.21464704476272575</c:v>
                </c:pt>
                <c:pt idx="10492">
                  <c:v>0.21404360445594045</c:v>
                </c:pt>
                <c:pt idx="10493">
                  <c:v>0.21351465995219629</c:v>
                </c:pt>
                <c:pt idx="10494">
                  <c:v>0.21154367068291521</c:v>
                </c:pt>
                <c:pt idx="10495">
                  <c:v>0.20995300709140302</c:v>
                </c:pt>
                <c:pt idx="10496">
                  <c:v>0.20807715861444243</c:v>
                </c:pt>
                <c:pt idx="10497">
                  <c:v>0.20678078041167341</c:v>
                </c:pt>
                <c:pt idx="10498">
                  <c:v>0.20523753805638717</c:v>
                </c:pt>
                <c:pt idx="10499">
                  <c:v>0.20424463761200148</c:v>
                </c:pt>
                <c:pt idx="10500">
                  <c:v>0.20237543229248287</c:v>
                </c:pt>
                <c:pt idx="10501">
                  <c:v>0.20224913398783687</c:v>
                </c:pt>
                <c:pt idx="10502">
                  <c:v>0.20070303493240124</c:v>
                </c:pt>
                <c:pt idx="10503">
                  <c:v>0.19956629584106769</c:v>
                </c:pt>
                <c:pt idx="10504">
                  <c:v>0.19753800858851089</c:v>
                </c:pt>
                <c:pt idx="10505">
                  <c:v>0.19700944042448496</c:v>
                </c:pt>
                <c:pt idx="10506">
                  <c:v>0.19347695674157372</c:v>
                </c:pt>
                <c:pt idx="10507">
                  <c:v>0.19494195862782912</c:v>
                </c:pt>
                <c:pt idx="10508">
                  <c:v>0.19222322069012493</c:v>
                </c:pt>
                <c:pt idx="10509">
                  <c:v>0.19167932383144928</c:v>
                </c:pt>
                <c:pt idx="10510">
                  <c:v>0.18956010411121099</c:v>
                </c:pt>
                <c:pt idx="10511">
                  <c:v>0.18897925882434063</c:v>
                </c:pt>
                <c:pt idx="10512">
                  <c:v>0.18644725721549144</c:v>
                </c:pt>
                <c:pt idx="10513">
                  <c:v>0.18845892947116683</c:v>
                </c:pt>
                <c:pt idx="10514">
                  <c:v>0.18733714736131074</c:v>
                </c:pt>
                <c:pt idx="10515">
                  <c:v>0.18580852535056558</c:v>
                </c:pt>
                <c:pt idx="10516">
                  <c:v>0.18537628106897974</c:v>
                </c:pt>
                <c:pt idx="10517">
                  <c:v>0.18310490016626593</c:v>
                </c:pt>
                <c:pt idx="10518">
                  <c:v>0.18401609993236134</c:v>
                </c:pt>
                <c:pt idx="10519">
                  <c:v>0.1820367757990812</c:v>
                </c:pt>
                <c:pt idx="10520">
                  <c:v>0.18038237608657121</c:v>
                </c:pt>
                <c:pt idx="10521">
                  <c:v>0.17923077028833895</c:v>
                </c:pt>
                <c:pt idx="10522">
                  <c:v>0.17819240550198223</c:v>
                </c:pt>
                <c:pt idx="10523">
                  <c:v>0.17733337711794045</c:v>
                </c:pt>
                <c:pt idx="10524">
                  <c:v>0.17591674633330345</c:v>
                </c:pt>
                <c:pt idx="10525">
                  <c:v>0.17414033611029686</c:v>
                </c:pt>
                <c:pt idx="10526">
                  <c:v>0.17390542774297518</c:v>
                </c:pt>
                <c:pt idx="10527">
                  <c:v>0.17229211424989194</c:v>
                </c:pt>
                <c:pt idx="10528">
                  <c:v>0.17108118336533812</c:v>
                </c:pt>
                <c:pt idx="10529">
                  <c:v>0.17137313898695203</c:v>
                </c:pt>
                <c:pt idx="10530">
                  <c:v>0.17035255683300868</c:v>
                </c:pt>
                <c:pt idx="10531">
                  <c:v>0.16886585783191721</c:v>
                </c:pt>
                <c:pt idx="10532">
                  <c:v>0.1706486217026984</c:v>
                </c:pt>
                <c:pt idx="10533">
                  <c:v>0.16753092691746171</c:v>
                </c:pt>
                <c:pt idx="10534">
                  <c:v>0.16935562986091238</c:v>
                </c:pt>
                <c:pt idx="10535">
                  <c:v>0.39613623097516831</c:v>
                </c:pt>
                <c:pt idx="10536">
                  <c:v>1.5747552265419669</c:v>
                </c:pt>
                <c:pt idx="10537">
                  <c:v>0.88218797710956909</c:v>
                </c:pt>
                <c:pt idx="10538">
                  <c:v>0.86515052834058759</c:v>
                </c:pt>
                <c:pt idx="10539">
                  <c:v>0.86686140690156865</c:v>
                </c:pt>
                <c:pt idx="10540">
                  <c:v>0.85662197331169365</c:v>
                </c:pt>
                <c:pt idx="10541">
                  <c:v>1.5447632699570333</c:v>
                </c:pt>
                <c:pt idx="10542">
                  <c:v>1.0963571276417365</c:v>
                </c:pt>
                <c:pt idx="10543">
                  <c:v>1.1758737668191839</c:v>
                </c:pt>
                <c:pt idx="10544">
                  <c:v>1.0641829029923764</c:v>
                </c:pt>
                <c:pt idx="10545">
                  <c:v>1.3505704272407184</c:v>
                </c:pt>
                <c:pt idx="10546">
                  <c:v>1.996259864544059</c:v>
                </c:pt>
                <c:pt idx="10547">
                  <c:v>1.6648497632712187</c:v>
                </c:pt>
                <c:pt idx="10548">
                  <c:v>1.5044501018127261</c:v>
                </c:pt>
                <c:pt idx="10549">
                  <c:v>1.4245452155075158</c:v>
                </c:pt>
                <c:pt idx="10550">
                  <c:v>1.9799095724523375</c:v>
                </c:pt>
                <c:pt idx="10551">
                  <c:v>2.3495097787531352</c:v>
                </c:pt>
                <c:pt idx="10552">
                  <c:v>1.3944795251427762</c:v>
                </c:pt>
                <c:pt idx="10553">
                  <c:v>1.4071350618759295</c:v>
                </c:pt>
                <c:pt idx="10554">
                  <c:v>1.3525172999731261</c:v>
                </c:pt>
                <c:pt idx="10555">
                  <c:v>1.289368934933496</c:v>
                </c:pt>
                <c:pt idx="10556">
                  <c:v>1.2717326020782718</c:v>
                </c:pt>
                <c:pt idx="10557">
                  <c:v>1.2450982436539413</c:v>
                </c:pt>
                <c:pt idx="10558">
                  <c:v>1.2836897282449578</c:v>
                </c:pt>
                <c:pt idx="10559">
                  <c:v>1.3035156774631516</c:v>
                </c:pt>
                <c:pt idx="10560">
                  <c:v>1.3349887264498581</c:v>
                </c:pt>
                <c:pt idx="10561">
                  <c:v>1.3837808201407367</c:v>
                </c:pt>
                <c:pt idx="10562">
                  <c:v>1.7196516861566278</c:v>
                </c:pt>
                <c:pt idx="10563">
                  <c:v>1.4313007461470204</c:v>
                </c:pt>
                <c:pt idx="10564">
                  <c:v>1.324684211401516</c:v>
                </c:pt>
                <c:pt idx="10565">
                  <c:v>1.329987717510577</c:v>
                </c:pt>
                <c:pt idx="10566">
                  <c:v>1.4283754299979481</c:v>
                </c:pt>
                <c:pt idx="10567">
                  <c:v>1.4345241032167502</c:v>
                </c:pt>
                <c:pt idx="10568">
                  <c:v>1.4204295240023419</c:v>
                </c:pt>
                <c:pt idx="10569">
                  <c:v>1.3854830512710961</c:v>
                </c:pt>
                <c:pt idx="10570">
                  <c:v>1.3939684557267629</c:v>
                </c:pt>
                <c:pt idx="10571">
                  <c:v>1.4802774127056013</c:v>
                </c:pt>
                <c:pt idx="10572">
                  <c:v>1.4778950254555758</c:v>
                </c:pt>
                <c:pt idx="10573">
                  <c:v>1.4242739452872712</c:v>
                </c:pt>
                <c:pt idx="10574">
                  <c:v>1.6455307449892127</c:v>
                </c:pt>
                <c:pt idx="10575">
                  <c:v>1.4981401611821981</c:v>
                </c:pt>
                <c:pt idx="10576">
                  <c:v>1.3685150176844698</c:v>
                </c:pt>
                <c:pt idx="10577">
                  <c:v>1.3065732360231186</c:v>
                </c:pt>
                <c:pt idx="10578">
                  <c:v>1.2802474241346056</c:v>
                </c:pt>
                <c:pt idx="10579">
                  <c:v>1.4658827102322738</c:v>
                </c:pt>
                <c:pt idx="10580">
                  <c:v>1.4633406605507926</c:v>
                </c:pt>
                <c:pt idx="10581">
                  <c:v>1.3963994468857861</c:v>
                </c:pt>
                <c:pt idx="10582">
                  <c:v>1.2340112275957711</c:v>
                </c:pt>
                <c:pt idx="10583">
                  <c:v>1.1435131625806301</c:v>
                </c:pt>
                <c:pt idx="10584">
                  <c:v>1.2179884003403414</c:v>
                </c:pt>
                <c:pt idx="10585">
                  <c:v>1.0904812467661489</c:v>
                </c:pt>
                <c:pt idx="10586">
                  <c:v>1.0603794447829002</c:v>
                </c:pt>
                <c:pt idx="10587">
                  <c:v>1.2059791078363316</c:v>
                </c:pt>
                <c:pt idx="10588">
                  <c:v>1.104707050834651</c:v>
                </c:pt>
                <c:pt idx="10589">
                  <c:v>1.1040600336148263</c:v>
                </c:pt>
                <c:pt idx="10590">
                  <c:v>1.115811658073703</c:v>
                </c:pt>
                <c:pt idx="10591">
                  <c:v>1.0746168513899614</c:v>
                </c:pt>
                <c:pt idx="10592">
                  <c:v>1.0761138823017828</c:v>
                </c:pt>
                <c:pt idx="10593">
                  <c:v>1.1563801599776942</c:v>
                </c:pt>
                <c:pt idx="10594">
                  <c:v>1.334836843886642</c:v>
                </c:pt>
                <c:pt idx="10595">
                  <c:v>1.3686717436319897</c:v>
                </c:pt>
                <c:pt idx="10596">
                  <c:v>1.4997050488223858</c:v>
                </c:pt>
                <c:pt idx="10597">
                  <c:v>1.4886903014365169</c:v>
                </c:pt>
                <c:pt idx="10598">
                  <c:v>1.4439544828229918</c:v>
                </c:pt>
                <c:pt idx="10599">
                  <c:v>1.4064609418385361</c:v>
                </c:pt>
                <c:pt idx="10600">
                  <c:v>1.3546316069126119</c:v>
                </c:pt>
                <c:pt idx="10601">
                  <c:v>1.3028796597373598</c:v>
                </c:pt>
                <c:pt idx="10602">
                  <c:v>1.260302945279532</c:v>
                </c:pt>
                <c:pt idx="10603">
                  <c:v>1.2224082306610802</c:v>
                </c:pt>
                <c:pt idx="10604">
                  <c:v>1.1956795111003642</c:v>
                </c:pt>
                <c:pt idx="10605">
                  <c:v>1.1758676352946338</c:v>
                </c:pt>
                <c:pt idx="10606">
                  <c:v>1.1544086758163001</c:v>
                </c:pt>
                <c:pt idx="10607">
                  <c:v>1.1309595572433089</c:v>
                </c:pt>
                <c:pt idx="10608">
                  <c:v>1.1152566921569058</c:v>
                </c:pt>
                <c:pt idx="10609">
                  <c:v>1.1306085960490031</c:v>
                </c:pt>
                <c:pt idx="10610">
                  <c:v>1.1429560300250901</c:v>
                </c:pt>
                <c:pt idx="10611">
                  <c:v>1.1239948194208398</c:v>
                </c:pt>
                <c:pt idx="10612">
                  <c:v>1.1148935182899078</c:v>
                </c:pt>
                <c:pt idx="10613">
                  <c:v>1.1187971955167961</c:v>
                </c:pt>
                <c:pt idx="10614">
                  <c:v>1.1512772929934758</c:v>
                </c:pt>
                <c:pt idx="10615">
                  <c:v>1.1271578096150707</c:v>
                </c:pt>
                <c:pt idx="10616">
                  <c:v>1.1266054239538383</c:v>
                </c:pt>
                <c:pt idx="10617">
                  <c:v>1.0713626676419918</c:v>
                </c:pt>
                <c:pt idx="10618">
                  <c:v>1.0442256814979418</c:v>
                </c:pt>
                <c:pt idx="10619">
                  <c:v>0.99193904358580964</c:v>
                </c:pt>
                <c:pt idx="10620">
                  <c:v>0.97193281697389278</c:v>
                </c:pt>
                <c:pt idx="10621">
                  <c:v>0.98518762764173851</c:v>
                </c:pt>
                <c:pt idx="10622">
                  <c:v>1.0208912128379461</c:v>
                </c:pt>
                <c:pt idx="10623">
                  <c:v>1.3058920650441292</c:v>
                </c:pt>
                <c:pt idx="10624">
                  <c:v>1.2229511942740392</c:v>
                </c:pt>
                <c:pt idx="10625">
                  <c:v>1.2156966730756329</c:v>
                </c:pt>
                <c:pt idx="10626">
                  <c:v>1.234318425217384</c:v>
                </c:pt>
                <c:pt idx="10627">
                  <c:v>1.1465064941451828</c:v>
                </c:pt>
                <c:pt idx="10628">
                  <c:v>1.0894819741389121</c:v>
                </c:pt>
                <c:pt idx="10629">
                  <c:v>1.0887156014318589</c:v>
                </c:pt>
                <c:pt idx="10630">
                  <c:v>1.6138589838141639</c:v>
                </c:pt>
                <c:pt idx="10631">
                  <c:v>1.1156252132059628</c:v>
                </c:pt>
                <c:pt idx="10632">
                  <c:v>1.0680692441547157</c:v>
                </c:pt>
                <c:pt idx="10633">
                  <c:v>1.1741516962784682</c:v>
                </c:pt>
                <c:pt idx="10634">
                  <c:v>1.0652891816941239</c:v>
                </c:pt>
                <c:pt idx="10635">
                  <c:v>1.3538407884785144</c:v>
                </c:pt>
                <c:pt idx="10636">
                  <c:v>1.1451663378931338</c:v>
                </c:pt>
                <c:pt idx="10637">
                  <c:v>1.1506493858711555</c:v>
                </c:pt>
                <c:pt idx="10638">
                  <c:v>1.09800100246949</c:v>
                </c:pt>
                <c:pt idx="10639">
                  <c:v>1.0766573354552202</c:v>
                </c:pt>
                <c:pt idx="10640">
                  <c:v>1.1546872202135519</c:v>
                </c:pt>
                <c:pt idx="10641">
                  <c:v>1.1559940179522974</c:v>
                </c:pt>
                <c:pt idx="10642">
                  <c:v>1.2672157770602612</c:v>
                </c:pt>
                <c:pt idx="10643">
                  <c:v>1.766372332515888</c:v>
                </c:pt>
                <c:pt idx="10644">
                  <c:v>1.8257223952638146</c:v>
                </c:pt>
                <c:pt idx="10645">
                  <c:v>1.7076312855728535</c:v>
                </c:pt>
                <c:pt idx="10646">
                  <c:v>1.5920310727194698</c:v>
                </c:pt>
                <c:pt idx="10647">
                  <c:v>1.4758873599734439</c:v>
                </c:pt>
                <c:pt idx="10648">
                  <c:v>1.3620112241529301</c:v>
                </c:pt>
                <c:pt idx="10649">
                  <c:v>1.2661836245608145</c:v>
                </c:pt>
                <c:pt idx="10650">
                  <c:v>1.1125705883481911</c:v>
                </c:pt>
                <c:pt idx="10651">
                  <c:v>1.0485992879768378</c:v>
                </c:pt>
                <c:pt idx="10652">
                  <c:v>1.0065744280090294</c:v>
                </c:pt>
                <c:pt idx="10653">
                  <c:v>0.99004083183322678</c:v>
                </c:pt>
                <c:pt idx="10654">
                  <c:v>0.98178478774605515</c:v>
                </c:pt>
                <c:pt idx="10655">
                  <c:v>0.96636541246730789</c:v>
                </c:pt>
                <c:pt idx="10656">
                  <c:v>0.98727367172988645</c:v>
                </c:pt>
                <c:pt idx="10657">
                  <c:v>0.9908284906223197</c:v>
                </c:pt>
                <c:pt idx="10658">
                  <c:v>1.0545699678376086</c:v>
                </c:pt>
                <c:pt idx="10659">
                  <c:v>1.0688481997066421</c:v>
                </c:pt>
                <c:pt idx="10660">
                  <c:v>1.0744276901702479</c:v>
                </c:pt>
                <c:pt idx="10661">
                  <c:v>1.0543941899191294</c:v>
                </c:pt>
                <c:pt idx="10662">
                  <c:v>1.0174368256002848</c:v>
                </c:pt>
                <c:pt idx="10663">
                  <c:v>0.98245522063056812</c:v>
                </c:pt>
                <c:pt idx="10664">
                  <c:v>0.95416755503958905</c:v>
                </c:pt>
                <c:pt idx="10665">
                  <c:v>0.92685375715960017</c:v>
                </c:pt>
                <c:pt idx="10666">
                  <c:v>0.90533676069734326</c:v>
                </c:pt>
                <c:pt idx="10667">
                  <c:v>0.88032774203732156</c:v>
                </c:pt>
                <c:pt idx="10668">
                  <c:v>0.86497119324881211</c:v>
                </c:pt>
                <c:pt idx="10669">
                  <c:v>0.85954532636239356</c:v>
                </c:pt>
                <c:pt idx="10670">
                  <c:v>0.89126386183302198</c:v>
                </c:pt>
                <c:pt idx="10671">
                  <c:v>0.90225094031520658</c:v>
                </c:pt>
                <c:pt idx="10672">
                  <c:v>0.8886241877962181</c:v>
                </c:pt>
                <c:pt idx="10673">
                  <c:v>0.86447172789333904</c:v>
                </c:pt>
                <c:pt idx="10674">
                  <c:v>0.84614003933487869</c:v>
                </c:pt>
                <c:pt idx="10675">
                  <c:v>0.83218890317204719</c:v>
                </c:pt>
                <c:pt idx="10676">
                  <c:v>0.82951551458711614</c:v>
                </c:pt>
                <c:pt idx="10677">
                  <c:v>0.82853538816749439</c:v>
                </c:pt>
                <c:pt idx="10678">
                  <c:v>0.80851047420623157</c:v>
                </c:pt>
                <c:pt idx="10679">
                  <c:v>0.82541809411011813</c:v>
                </c:pt>
                <c:pt idx="10680">
                  <c:v>0.77100747093558253</c:v>
                </c:pt>
                <c:pt idx="10681">
                  <c:v>0.75611489590974623</c:v>
                </c:pt>
                <c:pt idx="10682">
                  <c:v>0.75148696227083245</c:v>
                </c:pt>
                <c:pt idx="10683">
                  <c:v>0.74362695209117213</c:v>
                </c:pt>
                <c:pt idx="10684">
                  <c:v>0.74777920709949619</c:v>
                </c:pt>
                <c:pt idx="10685">
                  <c:v>0.75727158651014148</c:v>
                </c:pt>
                <c:pt idx="10686">
                  <c:v>0.76391251154473261</c:v>
                </c:pt>
                <c:pt idx="10687">
                  <c:v>0.76263750378151463</c:v>
                </c:pt>
                <c:pt idx="10688">
                  <c:v>0.80831316276840659</c:v>
                </c:pt>
                <c:pt idx="10689">
                  <c:v>0.75767211395595169</c:v>
                </c:pt>
                <c:pt idx="10690">
                  <c:v>0.74508485467273333</c:v>
                </c:pt>
                <c:pt idx="10691">
                  <c:v>0.73554279579188053</c:v>
                </c:pt>
                <c:pt idx="10692">
                  <c:v>0.73301093604113765</c:v>
                </c:pt>
                <c:pt idx="10693">
                  <c:v>0.73072649119476574</c:v>
                </c:pt>
                <c:pt idx="10694">
                  <c:v>0.77629782098100464</c:v>
                </c:pt>
                <c:pt idx="10695">
                  <c:v>0.84445762665505064</c:v>
                </c:pt>
                <c:pt idx="10696">
                  <c:v>0.90273164342379708</c:v>
                </c:pt>
                <c:pt idx="10697">
                  <c:v>0.9534997368088155</c:v>
                </c:pt>
                <c:pt idx="10698">
                  <c:v>0.89200819429684952</c:v>
                </c:pt>
                <c:pt idx="10699">
                  <c:v>0.82534883843604279</c:v>
                </c:pt>
                <c:pt idx="10700">
                  <c:v>0.79614017084849964</c:v>
                </c:pt>
                <c:pt idx="10701">
                  <c:v>0.78952294796233768</c:v>
                </c:pt>
                <c:pt idx="10702">
                  <c:v>0.80163210303933008</c:v>
                </c:pt>
                <c:pt idx="10703">
                  <c:v>0.81868083689389792</c:v>
                </c:pt>
                <c:pt idx="10704">
                  <c:v>0.82053627010365249</c:v>
                </c:pt>
                <c:pt idx="10705">
                  <c:v>0.8167371821337347</c:v>
                </c:pt>
                <c:pt idx="10706">
                  <c:v>0.80731573457495953</c:v>
                </c:pt>
                <c:pt idx="10707">
                  <c:v>0.81716367717607463</c:v>
                </c:pt>
                <c:pt idx="10708">
                  <c:v>0.80982910615700265</c:v>
                </c:pt>
                <c:pt idx="10709">
                  <c:v>0.83421253368125159</c:v>
                </c:pt>
                <c:pt idx="10710">
                  <c:v>0.86122937007770983</c:v>
                </c:pt>
                <c:pt idx="10711">
                  <c:v>0.99539259163469651</c:v>
                </c:pt>
                <c:pt idx="10712">
                  <c:v>0.89960212397221739</c:v>
                </c:pt>
                <c:pt idx="10713">
                  <c:v>0.87102526988469864</c:v>
                </c:pt>
                <c:pt idx="10714">
                  <c:v>0.83988956293025996</c:v>
                </c:pt>
                <c:pt idx="10715">
                  <c:v>0.84868676922410835</c:v>
                </c:pt>
                <c:pt idx="10716">
                  <c:v>0.84013792979825475</c:v>
                </c:pt>
                <c:pt idx="10717">
                  <c:v>0.84085336999253857</c:v>
                </c:pt>
                <c:pt idx="10718">
                  <c:v>0.85671559301684685</c:v>
                </c:pt>
                <c:pt idx="10719">
                  <c:v>0.84604762091797869</c:v>
                </c:pt>
                <c:pt idx="10720">
                  <c:v>1.022790706343339</c:v>
                </c:pt>
                <c:pt idx="10721">
                  <c:v>0.90715454435592457</c:v>
                </c:pt>
                <c:pt idx="10722">
                  <c:v>0.87079885277722668</c:v>
                </c:pt>
                <c:pt idx="10723">
                  <c:v>0.8193413147296027</c:v>
                </c:pt>
                <c:pt idx="10724">
                  <c:v>0.80242715613929283</c:v>
                </c:pt>
                <c:pt idx="10725">
                  <c:v>0.79228999212887563</c:v>
                </c:pt>
                <c:pt idx="10726">
                  <c:v>0.776175276444801</c:v>
                </c:pt>
                <c:pt idx="10727">
                  <c:v>0.75338640069344864</c:v>
                </c:pt>
                <c:pt idx="10728">
                  <c:v>0.73289697968146761</c:v>
                </c:pt>
                <c:pt idx="10729">
                  <c:v>0.7169410869790066</c:v>
                </c:pt>
                <c:pt idx="10730">
                  <c:v>0.70145675629240833</c:v>
                </c:pt>
                <c:pt idx="10731">
                  <c:v>0.68806448938039888</c:v>
                </c:pt>
                <c:pt idx="10732">
                  <c:v>0.67987366159018092</c:v>
                </c:pt>
                <c:pt idx="10733">
                  <c:v>0.67503227765091878</c:v>
                </c:pt>
                <c:pt idx="10734">
                  <c:v>0.6680977467667516</c:v>
                </c:pt>
                <c:pt idx="10735">
                  <c:v>0.6514920547549653</c:v>
                </c:pt>
                <c:pt idx="10736">
                  <c:v>0.62620999366536856</c:v>
                </c:pt>
                <c:pt idx="10737">
                  <c:v>0.61581445198903761</c:v>
                </c:pt>
                <c:pt idx="10738">
                  <c:v>0.60239168123548081</c:v>
                </c:pt>
                <c:pt idx="10739">
                  <c:v>0.58596025270161967</c:v>
                </c:pt>
                <c:pt idx="10740">
                  <c:v>0.58048738060160532</c:v>
                </c:pt>
                <c:pt idx="10741">
                  <c:v>0.57484612840217764</c:v>
                </c:pt>
                <c:pt idx="10742">
                  <c:v>0.57947672803552919</c:v>
                </c:pt>
                <c:pt idx="10743">
                  <c:v>0.56928715504455352</c:v>
                </c:pt>
                <c:pt idx="10744">
                  <c:v>0.56317282546364911</c:v>
                </c:pt>
                <c:pt idx="10745">
                  <c:v>0.58817105795847369</c:v>
                </c:pt>
                <c:pt idx="10746">
                  <c:v>0.57889066274161582</c:v>
                </c:pt>
                <c:pt idx="10747">
                  <c:v>0.59043691106863039</c:v>
                </c:pt>
                <c:pt idx="10748">
                  <c:v>0.58155855271980827</c:v>
                </c:pt>
                <c:pt idx="10749">
                  <c:v>0.58020570182170927</c:v>
                </c:pt>
                <c:pt idx="10750">
                  <c:v>0.55399763479259789</c:v>
                </c:pt>
                <c:pt idx="10751">
                  <c:v>0.54095851998627009</c:v>
                </c:pt>
                <c:pt idx="10752">
                  <c:v>0.53196679717912687</c:v>
                </c:pt>
                <c:pt idx="10753">
                  <c:v>0.52518936462808163</c:v>
                </c:pt>
                <c:pt idx="10754">
                  <c:v>0.51896337019841854</c:v>
                </c:pt>
                <c:pt idx="10755">
                  <c:v>0.51341578561324319</c:v>
                </c:pt>
                <c:pt idx="10756">
                  <c:v>0.50808845864510133</c:v>
                </c:pt>
                <c:pt idx="10757">
                  <c:v>0.50321631858869931</c:v>
                </c:pt>
                <c:pt idx="10758">
                  <c:v>0.49846735695366196</c:v>
                </c:pt>
                <c:pt idx="10759">
                  <c:v>0.49422996179337936</c:v>
                </c:pt>
                <c:pt idx="10760">
                  <c:v>0.48878052163854335</c:v>
                </c:pt>
                <c:pt idx="10761">
                  <c:v>0.48392966828008888</c:v>
                </c:pt>
                <c:pt idx="10762">
                  <c:v>0.48189704160465346</c:v>
                </c:pt>
                <c:pt idx="10763">
                  <c:v>0.48207340202057747</c:v>
                </c:pt>
                <c:pt idx="10764">
                  <c:v>0.47822724577895381</c:v>
                </c:pt>
                <c:pt idx="10765">
                  <c:v>0.47524364886213238</c:v>
                </c:pt>
                <c:pt idx="10766">
                  <c:v>0.47189076285304177</c:v>
                </c:pt>
                <c:pt idx="10767">
                  <c:v>0.46881304111808486</c:v>
                </c:pt>
                <c:pt idx="10768">
                  <c:v>0.46621021385921485</c:v>
                </c:pt>
                <c:pt idx="10769">
                  <c:v>0.46468332770367182</c:v>
                </c:pt>
                <c:pt idx="10770">
                  <c:v>0.46269064239261481</c:v>
                </c:pt>
                <c:pt idx="10771">
                  <c:v>0.46081217130738938</c:v>
                </c:pt>
                <c:pt idx="10772">
                  <c:v>0.45860184993563485</c:v>
                </c:pt>
                <c:pt idx="10773">
                  <c:v>0.45704317588240706</c:v>
                </c:pt>
                <c:pt idx="10774">
                  <c:v>0.4548317097131529</c:v>
                </c:pt>
                <c:pt idx="10775">
                  <c:v>0.45343208135007435</c:v>
                </c:pt>
                <c:pt idx="10776">
                  <c:v>0.4519142602225994</c:v>
                </c:pt>
                <c:pt idx="10777">
                  <c:v>0.4507267257804774</c:v>
                </c:pt>
                <c:pt idx="10778">
                  <c:v>0.44851261160094852</c:v>
                </c:pt>
                <c:pt idx="10779">
                  <c:v>0.44716675234441533</c:v>
                </c:pt>
                <c:pt idx="10780">
                  <c:v>0.44511320308438002</c:v>
                </c:pt>
                <c:pt idx="10781">
                  <c:v>0.44307980884507681</c:v>
                </c:pt>
                <c:pt idx="10782">
                  <c:v>0.44176577254925181</c:v>
                </c:pt>
                <c:pt idx="10783">
                  <c:v>0.44002403985998084</c:v>
                </c:pt>
                <c:pt idx="10784">
                  <c:v>0.43795711411537258</c:v>
                </c:pt>
                <c:pt idx="10785">
                  <c:v>0.43663585761875462</c:v>
                </c:pt>
                <c:pt idx="10786">
                  <c:v>0.43475984222332226</c:v>
                </c:pt>
                <c:pt idx="10787">
                  <c:v>0.43267069297517358</c:v>
                </c:pt>
                <c:pt idx="10788">
                  <c:v>0.43100096299189289</c:v>
                </c:pt>
                <c:pt idx="10789">
                  <c:v>0.42898692795161308</c:v>
                </c:pt>
                <c:pt idx="10790">
                  <c:v>0.42726795015813124</c:v>
                </c:pt>
                <c:pt idx="10791">
                  <c:v>0.42524060279574538</c:v>
                </c:pt>
                <c:pt idx="10792">
                  <c:v>0.42335743082224475</c:v>
                </c:pt>
                <c:pt idx="10793">
                  <c:v>0.42137195836336988</c:v>
                </c:pt>
                <c:pt idx="10794">
                  <c:v>0.41903545914193274</c:v>
                </c:pt>
                <c:pt idx="10795">
                  <c:v>0.4174521110511768</c:v>
                </c:pt>
                <c:pt idx="10796">
                  <c:v>0.41547292838847777</c:v>
                </c:pt>
                <c:pt idx="10797">
                  <c:v>0.41329368115368781</c:v>
                </c:pt>
                <c:pt idx="10798">
                  <c:v>0.41158088098796608</c:v>
                </c:pt>
                <c:pt idx="10799">
                  <c:v>0.40982588613395188</c:v>
                </c:pt>
                <c:pt idx="10800">
                  <c:v>0.40738710582387538</c:v>
                </c:pt>
                <c:pt idx="10801">
                  <c:v>0.40580886079515588</c:v>
                </c:pt>
                <c:pt idx="10802">
                  <c:v>0.40372968891562838</c:v>
                </c:pt>
                <c:pt idx="10803">
                  <c:v>0.40156272946743682</c:v>
                </c:pt>
                <c:pt idx="10804">
                  <c:v>0.39907257552232861</c:v>
                </c:pt>
                <c:pt idx="10805">
                  <c:v>0.39696623368629996</c:v>
                </c:pt>
                <c:pt idx="10806">
                  <c:v>0.39505105625345682</c:v>
                </c:pt>
                <c:pt idx="10807">
                  <c:v>0.39297704541020712</c:v>
                </c:pt>
                <c:pt idx="10808">
                  <c:v>0.39099120326437697</c:v>
                </c:pt>
                <c:pt idx="10809">
                  <c:v>0.38885484828730926</c:v>
                </c:pt>
                <c:pt idx="10810">
                  <c:v>0.38720927535909294</c:v>
                </c:pt>
                <c:pt idx="10811">
                  <c:v>0.38469140214777597</c:v>
                </c:pt>
                <c:pt idx="10812">
                  <c:v>0.3820453831369035</c:v>
                </c:pt>
                <c:pt idx="10813">
                  <c:v>0.38030467145936286</c:v>
                </c:pt>
                <c:pt idx="10814">
                  <c:v>0.37782145731120587</c:v>
                </c:pt>
                <c:pt idx="10815">
                  <c:v>0.37566416088423993</c:v>
                </c:pt>
                <c:pt idx="10816">
                  <c:v>0.37346654160357268</c:v>
                </c:pt>
                <c:pt idx="10817">
                  <c:v>0.37137662441549135</c:v>
                </c:pt>
                <c:pt idx="10818">
                  <c:v>0.36914956470894772</c:v>
                </c:pt>
                <c:pt idx="10819">
                  <c:v>0.36708074995142814</c:v>
                </c:pt>
                <c:pt idx="10820">
                  <c:v>0.36499230191418136</c:v>
                </c:pt>
                <c:pt idx="10821">
                  <c:v>0.36238500682397901</c:v>
                </c:pt>
                <c:pt idx="10822">
                  <c:v>0.36017927712333347</c:v>
                </c:pt>
                <c:pt idx="10823">
                  <c:v>0.35771365132298982</c:v>
                </c:pt>
                <c:pt idx="10824">
                  <c:v>0.35561118316883777</c:v>
                </c:pt>
                <c:pt idx="10825">
                  <c:v>0.35289199199548205</c:v>
                </c:pt>
                <c:pt idx="10826">
                  <c:v>0.35089584928080747</c:v>
                </c:pt>
                <c:pt idx="10827">
                  <c:v>0.34834688306016093</c:v>
                </c:pt>
                <c:pt idx="10828">
                  <c:v>0.3471346066756773</c:v>
                </c:pt>
                <c:pt idx="10829">
                  <c:v>0.34427911690771967</c:v>
                </c:pt>
                <c:pt idx="10830">
                  <c:v>0.34164464158378033</c:v>
                </c:pt>
                <c:pt idx="10831">
                  <c:v>0.3398740444300784</c:v>
                </c:pt>
                <c:pt idx="10832">
                  <c:v>0.33906361156754672</c:v>
                </c:pt>
                <c:pt idx="10833">
                  <c:v>0.33537426389806901</c:v>
                </c:pt>
                <c:pt idx="10834">
                  <c:v>0.33254763051663677</c:v>
                </c:pt>
                <c:pt idx="10835">
                  <c:v>0.33011114339629138</c:v>
                </c:pt>
                <c:pt idx="10836">
                  <c:v>0.32831738493105711</c:v>
                </c:pt>
                <c:pt idx="10837">
                  <c:v>0.32553134422061286</c:v>
                </c:pt>
                <c:pt idx="10838">
                  <c:v>0.32376110886817561</c:v>
                </c:pt>
                <c:pt idx="10839">
                  <c:v>0.32182668438295586</c:v>
                </c:pt>
                <c:pt idx="10840">
                  <c:v>0.31888364710672706</c:v>
                </c:pt>
                <c:pt idx="10841">
                  <c:v>0.31650578808420587</c:v>
                </c:pt>
                <c:pt idx="10842">
                  <c:v>0.31424805788129334</c:v>
                </c:pt>
                <c:pt idx="10843">
                  <c:v>0.31220798021405366</c:v>
                </c:pt>
                <c:pt idx="10844">
                  <c:v>0.30960472034484759</c:v>
                </c:pt>
                <c:pt idx="10845">
                  <c:v>0.30775576648320957</c:v>
                </c:pt>
                <c:pt idx="10846">
                  <c:v>0.30584236471620624</c:v>
                </c:pt>
                <c:pt idx="10847">
                  <c:v>0.30295597992792972</c:v>
                </c:pt>
                <c:pt idx="10848">
                  <c:v>0.3016844046383933</c:v>
                </c:pt>
                <c:pt idx="10849">
                  <c:v>0.29954333563683089</c:v>
                </c:pt>
                <c:pt idx="10850">
                  <c:v>0.29722890683447845</c:v>
                </c:pt>
                <c:pt idx="10851">
                  <c:v>0.29405631697016982</c:v>
                </c:pt>
                <c:pt idx="10852">
                  <c:v>0.29280703865512869</c:v>
                </c:pt>
                <c:pt idx="10853">
                  <c:v>0.2896985402806288</c:v>
                </c:pt>
                <c:pt idx="10854">
                  <c:v>0.28849533275252026</c:v>
                </c:pt>
                <c:pt idx="10855">
                  <c:v>0.2860360846654405</c:v>
                </c:pt>
                <c:pt idx="10856">
                  <c:v>0.28362711466729312</c:v>
                </c:pt>
                <c:pt idx="10857">
                  <c:v>0.28048792691372382</c:v>
                </c:pt>
                <c:pt idx="10858">
                  <c:v>0.27905279130767563</c:v>
                </c:pt>
                <c:pt idx="10859">
                  <c:v>0.27663828608751084</c:v>
                </c:pt>
                <c:pt idx="10860">
                  <c:v>0.27611831177393531</c:v>
                </c:pt>
                <c:pt idx="10861">
                  <c:v>0.27330651834043534</c:v>
                </c:pt>
                <c:pt idx="10862">
                  <c:v>0.27004859237077139</c:v>
                </c:pt>
                <c:pt idx="10863">
                  <c:v>0.26742606607950298</c:v>
                </c:pt>
                <c:pt idx="10864">
                  <c:v>0.26563917818336874</c:v>
                </c:pt>
                <c:pt idx="10865">
                  <c:v>0.26388805204605781</c:v>
                </c:pt>
                <c:pt idx="10866">
                  <c:v>0.26221969942431922</c:v>
                </c:pt>
                <c:pt idx="10867">
                  <c:v>0.260216307536633</c:v>
                </c:pt>
                <c:pt idx="10868">
                  <c:v>0.25778685777633603</c:v>
                </c:pt>
                <c:pt idx="10869">
                  <c:v>0.25738091835261295</c:v>
                </c:pt>
                <c:pt idx="10870">
                  <c:v>0.25481854520964636</c:v>
                </c:pt>
                <c:pt idx="10871">
                  <c:v>0.25282544288030928</c:v>
                </c:pt>
                <c:pt idx="10872">
                  <c:v>0.25079565882356836</c:v>
                </c:pt>
                <c:pt idx="10873">
                  <c:v>0.25042448725984878</c:v>
                </c:pt>
                <c:pt idx="10874">
                  <c:v>0.24843512852435612</c:v>
                </c:pt>
                <c:pt idx="10875">
                  <c:v>0.24534992739333991</c:v>
                </c:pt>
                <c:pt idx="10876">
                  <c:v>0.24387281888126242</c:v>
                </c:pt>
                <c:pt idx="10877">
                  <c:v>0.24268516097766221</c:v>
                </c:pt>
                <c:pt idx="10878">
                  <c:v>0.24048693482227076</c:v>
                </c:pt>
                <c:pt idx="10879">
                  <c:v>0.23843993027929947</c:v>
                </c:pt>
                <c:pt idx="10880">
                  <c:v>0.23703658895261492</c:v>
                </c:pt>
                <c:pt idx="10881">
                  <c:v>0.23453863057131713</c:v>
                </c:pt>
                <c:pt idx="10882">
                  <c:v>0.23347086493419575</c:v>
                </c:pt>
                <c:pt idx="10883">
                  <c:v>0.23179364454132537</c:v>
                </c:pt>
                <c:pt idx="10884">
                  <c:v>0.22907731790188568</c:v>
                </c:pt>
                <c:pt idx="10885">
                  <c:v>0.23114931045161471</c:v>
                </c:pt>
                <c:pt idx="10886">
                  <c:v>0.23211417227939241</c:v>
                </c:pt>
                <c:pt idx="10887">
                  <c:v>1.4433529682625441</c:v>
                </c:pt>
                <c:pt idx="10888">
                  <c:v>1.3729114323758587</c:v>
                </c:pt>
                <c:pt idx="10889">
                  <c:v>1.2281975402254839</c:v>
                </c:pt>
                <c:pt idx="10890">
                  <c:v>1.1474679758736641</c:v>
                </c:pt>
                <c:pt idx="10891">
                  <c:v>1.1057868342284525</c:v>
                </c:pt>
                <c:pt idx="10892">
                  <c:v>1.0950524190367485</c:v>
                </c:pt>
                <c:pt idx="10893">
                  <c:v>1.0817425992620828</c:v>
                </c:pt>
                <c:pt idx="10894">
                  <c:v>1.0734487577532894</c:v>
                </c:pt>
                <c:pt idx="10895">
                  <c:v>2.2032121469108001</c:v>
                </c:pt>
                <c:pt idx="10896">
                  <c:v>1.9080647222095906</c:v>
                </c:pt>
                <c:pt idx="10897">
                  <c:v>1.4228788756421498</c:v>
                </c:pt>
                <c:pt idx="10898">
                  <c:v>1.3254641411095318</c:v>
                </c:pt>
                <c:pt idx="10899">
                  <c:v>1.2989292822802665</c:v>
                </c:pt>
                <c:pt idx="10900">
                  <c:v>1.2839276538135678</c:v>
                </c:pt>
                <c:pt idx="10901">
                  <c:v>1.9148077269080168</c:v>
                </c:pt>
                <c:pt idx="10902">
                  <c:v>1.8591346963411561</c:v>
                </c:pt>
                <c:pt idx="10903">
                  <c:v>2.1972447937278439</c:v>
                </c:pt>
                <c:pt idx="10904">
                  <c:v>2.0352625910805737</c:v>
                </c:pt>
                <c:pt idx="10905">
                  <c:v>1.9280578547535989</c:v>
                </c:pt>
                <c:pt idx="10906">
                  <c:v>1.8260556615261427</c:v>
                </c:pt>
                <c:pt idx="10907">
                  <c:v>1.4453501705324898</c:v>
                </c:pt>
                <c:pt idx="10908">
                  <c:v>1.6917647538450942</c:v>
                </c:pt>
                <c:pt idx="10909">
                  <c:v>1.6377150771014259</c:v>
                </c:pt>
                <c:pt idx="10910">
                  <c:v>1.7160610536952046</c:v>
                </c:pt>
                <c:pt idx="10911">
                  <c:v>1.6346445509637475</c:v>
                </c:pt>
                <c:pt idx="10912">
                  <c:v>1.8629823624649287</c:v>
                </c:pt>
                <c:pt idx="10913">
                  <c:v>1.8373540048708603</c:v>
                </c:pt>
                <c:pt idx="10914">
                  <c:v>1.9588573430538101</c:v>
                </c:pt>
                <c:pt idx="10915">
                  <c:v>1.7306716778398206</c:v>
                </c:pt>
                <c:pt idx="10916">
                  <c:v>1.5911225794566024</c:v>
                </c:pt>
                <c:pt idx="10917">
                  <c:v>1.4440762441378736</c:v>
                </c:pt>
                <c:pt idx="10918">
                  <c:v>1.3710684290307456</c:v>
                </c:pt>
                <c:pt idx="10919">
                  <c:v>1.5174644439304767</c:v>
                </c:pt>
                <c:pt idx="10920">
                  <c:v>1.359646682634104</c:v>
                </c:pt>
                <c:pt idx="10921">
                  <c:v>1.2589383767754938</c:v>
                </c:pt>
                <c:pt idx="10922">
                  <c:v>1.2220355632753011</c:v>
                </c:pt>
                <c:pt idx="10923">
                  <c:v>1.355407997566179</c:v>
                </c:pt>
                <c:pt idx="10924">
                  <c:v>1.3501374358550116</c:v>
                </c:pt>
                <c:pt idx="10925">
                  <c:v>1.3900922437916081</c:v>
                </c:pt>
                <c:pt idx="10926">
                  <c:v>1.536335099545846</c:v>
                </c:pt>
                <c:pt idx="10927">
                  <c:v>1.622352139355367</c:v>
                </c:pt>
                <c:pt idx="10928">
                  <c:v>1.6222648386120253</c:v>
                </c:pt>
                <c:pt idx="10929">
                  <c:v>1.5656029890171224</c:v>
                </c:pt>
                <c:pt idx="10930">
                  <c:v>1.4881570917475688</c:v>
                </c:pt>
                <c:pt idx="10931">
                  <c:v>1.4268113680986396</c:v>
                </c:pt>
                <c:pt idx="10932">
                  <c:v>1.4224161721387245</c:v>
                </c:pt>
                <c:pt idx="10933">
                  <c:v>1.3777321638091049</c:v>
                </c:pt>
                <c:pt idx="10934">
                  <c:v>1.3375716150266053</c:v>
                </c:pt>
                <c:pt idx="10935">
                  <c:v>1.3070108034652481</c:v>
                </c:pt>
                <c:pt idx="10936">
                  <c:v>1.2809096239271558</c:v>
                </c:pt>
                <c:pt idx="10937">
                  <c:v>1.2568204832238139</c:v>
                </c:pt>
                <c:pt idx="10938">
                  <c:v>1.2386883464097822</c:v>
                </c:pt>
                <c:pt idx="10939">
                  <c:v>1.2245490953754885</c:v>
                </c:pt>
                <c:pt idx="10940">
                  <c:v>1.2077480661430273</c:v>
                </c:pt>
                <c:pt idx="10941">
                  <c:v>1.1911159782456955</c:v>
                </c:pt>
                <c:pt idx="10942">
                  <c:v>1.1882895763795334</c:v>
                </c:pt>
                <c:pt idx="10943">
                  <c:v>1.2002264032748458</c:v>
                </c:pt>
                <c:pt idx="10944">
                  <c:v>1.2596572699876645</c:v>
                </c:pt>
                <c:pt idx="10945">
                  <c:v>1.2408926909374214</c:v>
                </c:pt>
                <c:pt idx="10946">
                  <c:v>1.231564035584594</c:v>
                </c:pt>
                <c:pt idx="10947">
                  <c:v>1.2324665722699888</c:v>
                </c:pt>
                <c:pt idx="10948">
                  <c:v>1.1907989334180689</c:v>
                </c:pt>
                <c:pt idx="10949">
                  <c:v>1.2323681396297801</c:v>
                </c:pt>
                <c:pt idx="10950">
                  <c:v>1.1587554396501689</c:v>
                </c:pt>
                <c:pt idx="10951">
                  <c:v>1.1291600867663201</c:v>
                </c:pt>
                <c:pt idx="10952">
                  <c:v>1.0911035445294779</c:v>
                </c:pt>
                <c:pt idx="10953">
                  <c:v>1.0798614192366498</c:v>
                </c:pt>
                <c:pt idx="10954">
                  <c:v>1.1540737476307661</c:v>
                </c:pt>
                <c:pt idx="10955">
                  <c:v>1.1533925341419655</c:v>
                </c:pt>
                <c:pt idx="10956">
                  <c:v>1.1858380260302661</c:v>
                </c:pt>
                <c:pt idx="10957">
                  <c:v>1.8821870948821591</c:v>
                </c:pt>
                <c:pt idx="10958">
                  <c:v>1.4338883597484973</c:v>
                </c:pt>
                <c:pt idx="10959">
                  <c:v>1.2941491237680365</c:v>
                </c:pt>
                <c:pt idx="10960">
                  <c:v>1.2531996980155786</c:v>
                </c:pt>
                <c:pt idx="10961">
                  <c:v>1.4039714445567817</c:v>
                </c:pt>
                <c:pt idx="10962">
                  <c:v>1.3228816264629595</c:v>
                </c:pt>
                <c:pt idx="10963">
                  <c:v>1.1231360095129959</c:v>
                </c:pt>
                <c:pt idx="10964">
                  <c:v>1.0796177323654366</c:v>
                </c:pt>
                <c:pt idx="10965">
                  <c:v>1.0556029808021858</c:v>
                </c:pt>
                <c:pt idx="10966">
                  <c:v>1.0629507815878285</c:v>
                </c:pt>
                <c:pt idx="10967">
                  <c:v>1.0820015079975942</c:v>
                </c:pt>
                <c:pt idx="10968">
                  <c:v>1.070580628533496</c:v>
                </c:pt>
                <c:pt idx="10969">
                  <c:v>1.0729642026672228</c:v>
                </c:pt>
                <c:pt idx="10970">
                  <c:v>1.1328719726804268</c:v>
                </c:pt>
                <c:pt idx="10971">
                  <c:v>1.1748625035110256</c:v>
                </c:pt>
                <c:pt idx="10972">
                  <c:v>1.0910032441931818</c:v>
                </c:pt>
                <c:pt idx="10973">
                  <c:v>1.0696869422689499</c:v>
                </c:pt>
                <c:pt idx="10974">
                  <c:v>1.0661079493733361</c:v>
                </c:pt>
                <c:pt idx="10975">
                  <c:v>1.0849077065280521</c:v>
                </c:pt>
                <c:pt idx="10976">
                  <c:v>1.1595606989518359</c:v>
                </c:pt>
                <c:pt idx="10977">
                  <c:v>1.0348379589388261</c:v>
                </c:pt>
                <c:pt idx="10978">
                  <c:v>1.1740799503164969</c:v>
                </c:pt>
                <c:pt idx="10979">
                  <c:v>0.99035254036447151</c:v>
                </c:pt>
                <c:pt idx="10980">
                  <c:v>0.94738858086848554</c:v>
                </c:pt>
                <c:pt idx="10981">
                  <c:v>0.92563907800564671</c:v>
                </c:pt>
                <c:pt idx="10982">
                  <c:v>0.92189092262833772</c:v>
                </c:pt>
                <c:pt idx="10983">
                  <c:v>0.92846476596931415</c:v>
                </c:pt>
                <c:pt idx="10984">
                  <c:v>0.9561385719459865</c:v>
                </c:pt>
                <c:pt idx="10985">
                  <c:v>1.6192449949521279</c:v>
                </c:pt>
                <c:pt idx="10986">
                  <c:v>1.3485797370433459</c:v>
                </c:pt>
                <c:pt idx="10987">
                  <c:v>1.1362660354729339</c:v>
                </c:pt>
                <c:pt idx="10988">
                  <c:v>1.0491093248780983</c:v>
                </c:pt>
                <c:pt idx="10989">
                  <c:v>1.1444515120487451</c:v>
                </c:pt>
                <c:pt idx="10990">
                  <c:v>0.99458631664591057</c:v>
                </c:pt>
                <c:pt idx="10991">
                  <c:v>1.0519429209071591</c:v>
                </c:pt>
                <c:pt idx="10992">
                  <c:v>0.9773757509209976</c:v>
                </c:pt>
                <c:pt idx="10993">
                  <c:v>0.92893541427365334</c:v>
                </c:pt>
                <c:pt idx="10994">
                  <c:v>0.92850902675881164</c:v>
                </c:pt>
                <c:pt idx="10995">
                  <c:v>0.96944276353307524</c:v>
                </c:pt>
                <c:pt idx="10996">
                  <c:v>0.97176882112620766</c:v>
                </c:pt>
                <c:pt idx="10997">
                  <c:v>0.98077399914082919</c:v>
                </c:pt>
                <c:pt idx="10998">
                  <c:v>1.121998181984267</c:v>
                </c:pt>
                <c:pt idx="10999">
                  <c:v>1.110587270321638</c:v>
                </c:pt>
                <c:pt idx="11000">
                  <c:v>1.1805590178560823</c:v>
                </c:pt>
                <c:pt idx="11001">
                  <c:v>1.147497964887163</c:v>
                </c:pt>
                <c:pt idx="11002">
                  <c:v>1.1458179447916539</c:v>
                </c:pt>
                <c:pt idx="11003">
                  <c:v>1.1302889003832144</c:v>
                </c:pt>
                <c:pt idx="11004">
                  <c:v>1.1075220834751118</c:v>
                </c:pt>
                <c:pt idx="11005">
                  <c:v>1.0783888632084166</c:v>
                </c:pt>
                <c:pt idx="11006">
                  <c:v>1.0512451659982482</c:v>
                </c:pt>
                <c:pt idx="11007">
                  <c:v>1.0261006453977208</c:v>
                </c:pt>
                <c:pt idx="11008">
                  <c:v>0.99487060279026218</c:v>
                </c:pt>
                <c:pt idx="11009">
                  <c:v>0.97929787634543952</c:v>
                </c:pt>
                <c:pt idx="11010">
                  <c:v>0.9775015751186299</c:v>
                </c:pt>
                <c:pt idx="11011">
                  <c:v>0.95883179709297894</c:v>
                </c:pt>
                <c:pt idx="11012">
                  <c:v>0.93882700346861114</c:v>
                </c:pt>
                <c:pt idx="11013">
                  <c:v>0.93287560929382973</c:v>
                </c:pt>
                <c:pt idx="11014">
                  <c:v>0.91557022058335502</c:v>
                </c:pt>
                <c:pt idx="11015">
                  <c:v>0.89957837005147367</c:v>
                </c:pt>
                <c:pt idx="11016">
                  <c:v>0.9433003352303585</c:v>
                </c:pt>
                <c:pt idx="11017">
                  <c:v>0.94124891694336665</c:v>
                </c:pt>
                <c:pt idx="11018">
                  <c:v>0.91116475885694859</c:v>
                </c:pt>
                <c:pt idx="11019">
                  <c:v>0.89620397249084505</c:v>
                </c:pt>
                <c:pt idx="11020">
                  <c:v>0.88312010451322809</c:v>
                </c:pt>
                <c:pt idx="11021">
                  <c:v>0.87589319186620651</c:v>
                </c:pt>
                <c:pt idx="11022">
                  <c:v>0.87792952147508396</c:v>
                </c:pt>
                <c:pt idx="11023">
                  <c:v>0.88439338605132256</c:v>
                </c:pt>
                <c:pt idx="11024">
                  <c:v>0.88746692714134978</c:v>
                </c:pt>
                <c:pt idx="11025">
                  <c:v>1.1968210856466375</c:v>
                </c:pt>
                <c:pt idx="11026">
                  <c:v>0.93939309617100464</c:v>
                </c:pt>
                <c:pt idx="11027">
                  <c:v>0.84518690953360309</c:v>
                </c:pt>
                <c:pt idx="11028">
                  <c:v>0.81549592578618069</c:v>
                </c:pt>
                <c:pt idx="11029">
                  <c:v>0.81184850295046174</c:v>
                </c:pt>
                <c:pt idx="11030">
                  <c:v>0.81889868039732361</c:v>
                </c:pt>
                <c:pt idx="11031">
                  <c:v>0.83046327284285759</c:v>
                </c:pt>
                <c:pt idx="11032">
                  <c:v>0.83653743535003677</c:v>
                </c:pt>
                <c:pt idx="11033">
                  <c:v>0.8388331666690918</c:v>
                </c:pt>
                <c:pt idx="11034">
                  <c:v>0.84657098214881465</c:v>
                </c:pt>
                <c:pt idx="11035">
                  <c:v>0.85058083071548285</c:v>
                </c:pt>
                <c:pt idx="11036">
                  <c:v>0.83028527727431833</c:v>
                </c:pt>
                <c:pt idx="11037">
                  <c:v>0.82066295354668561</c:v>
                </c:pt>
                <c:pt idx="11038">
                  <c:v>0.81693495668848215</c:v>
                </c:pt>
                <c:pt idx="11039">
                  <c:v>0.80832778401911232</c:v>
                </c:pt>
                <c:pt idx="11040">
                  <c:v>0.79426068712099207</c:v>
                </c:pt>
                <c:pt idx="11041">
                  <c:v>0.7859870800963521</c:v>
                </c:pt>
                <c:pt idx="11042">
                  <c:v>0.78467168716494962</c:v>
                </c:pt>
                <c:pt idx="11043">
                  <c:v>0.87044353635291805</c:v>
                </c:pt>
                <c:pt idx="11044">
                  <c:v>0.83046780923181851</c:v>
                </c:pt>
                <c:pt idx="11045">
                  <c:v>0.83032885860896</c:v>
                </c:pt>
                <c:pt idx="11046">
                  <c:v>0.76568900523461481</c:v>
                </c:pt>
                <c:pt idx="11047">
                  <c:v>0.73934122776238975</c:v>
                </c:pt>
                <c:pt idx="11048">
                  <c:v>0.73584175845514299</c:v>
                </c:pt>
                <c:pt idx="11049">
                  <c:v>0.75430457426729769</c:v>
                </c:pt>
                <c:pt idx="11050">
                  <c:v>0.76018923686823181</c:v>
                </c:pt>
                <c:pt idx="11051">
                  <c:v>0.76735421364010037</c:v>
                </c:pt>
                <c:pt idx="11052">
                  <c:v>0.77885344212292962</c:v>
                </c:pt>
                <c:pt idx="11053">
                  <c:v>0.76597924528286965</c:v>
                </c:pt>
                <c:pt idx="11054">
                  <c:v>0.74293712364306363</c:v>
                </c:pt>
                <c:pt idx="11055">
                  <c:v>0.72807042523695453</c:v>
                </c:pt>
                <c:pt idx="11056">
                  <c:v>0.72657906620919521</c:v>
                </c:pt>
                <c:pt idx="11057">
                  <c:v>0.72276837873051869</c:v>
                </c:pt>
                <c:pt idx="11058">
                  <c:v>0.75158437824792956</c:v>
                </c:pt>
                <c:pt idx="11059">
                  <c:v>0.84070925021178755</c:v>
                </c:pt>
                <c:pt idx="11060">
                  <c:v>0.81995760657390171</c:v>
                </c:pt>
                <c:pt idx="11061">
                  <c:v>0.82093416201779323</c:v>
                </c:pt>
                <c:pt idx="11062">
                  <c:v>0.8685487968750637</c:v>
                </c:pt>
                <c:pt idx="11063">
                  <c:v>0.84986116379126508</c:v>
                </c:pt>
                <c:pt idx="11064">
                  <c:v>0.89182747959885056</c:v>
                </c:pt>
                <c:pt idx="11065">
                  <c:v>0.8824025607969167</c:v>
                </c:pt>
                <c:pt idx="11066">
                  <c:v>0.87700563475947391</c:v>
                </c:pt>
                <c:pt idx="11067">
                  <c:v>0.88959918234034552</c:v>
                </c:pt>
                <c:pt idx="11068">
                  <c:v>0.8944145587682486</c:v>
                </c:pt>
                <c:pt idx="11069">
                  <c:v>0.89305969118068262</c:v>
                </c:pt>
                <c:pt idx="11070">
                  <c:v>0.88456853163304117</c:v>
                </c:pt>
                <c:pt idx="11071">
                  <c:v>0.88694140199850635</c:v>
                </c:pt>
                <c:pt idx="11072">
                  <c:v>0.94346955589664128</c:v>
                </c:pt>
                <c:pt idx="11073">
                  <c:v>0.91475989373831446</c:v>
                </c:pt>
                <c:pt idx="11074">
                  <c:v>0.90849346003324727</c:v>
                </c:pt>
                <c:pt idx="11075">
                  <c:v>0.95768669832514974</c:v>
                </c:pt>
                <c:pt idx="11076">
                  <c:v>0.92677353263477757</c:v>
                </c:pt>
                <c:pt idx="11077">
                  <c:v>0.9145233908021364</c:v>
                </c:pt>
                <c:pt idx="11078">
                  <c:v>0.9423236334216798</c:v>
                </c:pt>
                <c:pt idx="11079">
                  <c:v>0.97378183554402986</c:v>
                </c:pt>
                <c:pt idx="11080">
                  <c:v>0.94642748067099502</c:v>
                </c:pt>
                <c:pt idx="11081">
                  <c:v>0.93090219671518304</c:v>
                </c:pt>
                <c:pt idx="11082">
                  <c:v>0.98017210660148468</c:v>
                </c:pt>
                <c:pt idx="11083">
                  <c:v>0.95587806347811022</c:v>
                </c:pt>
                <c:pt idx="11084">
                  <c:v>1.029159209166526</c:v>
                </c:pt>
                <c:pt idx="11085">
                  <c:v>0.97198067248940156</c:v>
                </c:pt>
                <c:pt idx="11086">
                  <c:v>0.92578735983465033</c:v>
                </c:pt>
                <c:pt idx="11087">
                  <c:v>0.89288140892986523</c:v>
                </c:pt>
                <c:pt idx="11088">
                  <c:v>0.87415752304780392</c:v>
                </c:pt>
                <c:pt idx="11089">
                  <c:v>0.86156321019648763</c:v>
                </c:pt>
                <c:pt idx="11090">
                  <c:v>0.84606820446135278</c:v>
                </c:pt>
                <c:pt idx="11091">
                  <c:v>0.81966188530263551</c:v>
                </c:pt>
                <c:pt idx="11092">
                  <c:v>0.80758543549101125</c:v>
                </c:pt>
                <c:pt idx="11093">
                  <c:v>0.77582277305098013</c:v>
                </c:pt>
                <c:pt idx="11094">
                  <c:v>0.7542541909189906</c:v>
                </c:pt>
                <c:pt idx="11095">
                  <c:v>0.74582858949868891</c:v>
                </c:pt>
                <c:pt idx="11096">
                  <c:v>0.72248124284794857</c:v>
                </c:pt>
                <c:pt idx="11097">
                  <c:v>0.70124276478421521</c:v>
                </c:pt>
                <c:pt idx="11098">
                  <c:v>0.70014052294449702</c:v>
                </c:pt>
                <c:pt idx="11099">
                  <c:v>0.67710752910318583</c:v>
                </c:pt>
                <c:pt idx="11100">
                  <c:v>0.66460348720231965</c:v>
                </c:pt>
                <c:pt idx="11101">
                  <c:v>0.64342567981292986</c:v>
                </c:pt>
                <c:pt idx="11102">
                  <c:v>0.62856203977472358</c:v>
                </c:pt>
                <c:pt idx="11103">
                  <c:v>0.61377379373579244</c:v>
                </c:pt>
                <c:pt idx="11104">
                  <c:v>0.60083964447116212</c:v>
                </c:pt>
                <c:pt idx="11105">
                  <c:v>0.59004892977657486</c:v>
                </c:pt>
                <c:pt idx="11106">
                  <c:v>0.57903652048572751</c:v>
                </c:pt>
                <c:pt idx="11107">
                  <c:v>0.55820246925005856</c:v>
                </c:pt>
                <c:pt idx="11108">
                  <c:v>0.5410774524576687</c:v>
                </c:pt>
                <c:pt idx="11109">
                  <c:v>0.5791379326636179</c:v>
                </c:pt>
                <c:pt idx="11110">
                  <c:v>0.61587879524942324</c:v>
                </c:pt>
                <c:pt idx="11111">
                  <c:v>0.61711669355418686</c:v>
                </c:pt>
                <c:pt idx="11112">
                  <c:v>0.61123144932251494</c:v>
                </c:pt>
                <c:pt idx="11113">
                  <c:v>0.60785171799336368</c:v>
                </c:pt>
                <c:pt idx="11114">
                  <c:v>0.60326788658501163</c:v>
                </c:pt>
                <c:pt idx="11115">
                  <c:v>0.60012360428691691</c:v>
                </c:pt>
                <c:pt idx="11116">
                  <c:v>0.5945665784673777</c:v>
                </c:pt>
                <c:pt idx="11117">
                  <c:v>0.58842914633886667</c:v>
                </c:pt>
                <c:pt idx="11118">
                  <c:v>0.58305864235017768</c:v>
                </c:pt>
                <c:pt idx="11119">
                  <c:v>0.57953711557292231</c:v>
                </c:pt>
                <c:pt idx="11120">
                  <c:v>0.57599235192062359</c:v>
                </c:pt>
                <c:pt idx="11121">
                  <c:v>0.57148156581137455</c:v>
                </c:pt>
                <c:pt idx="11122">
                  <c:v>0.56828353197632286</c:v>
                </c:pt>
                <c:pt idx="11123">
                  <c:v>0.56373116327253869</c:v>
                </c:pt>
                <c:pt idx="11124">
                  <c:v>0.56021858083427656</c:v>
                </c:pt>
                <c:pt idx="11125">
                  <c:v>0.55697305664326235</c:v>
                </c:pt>
                <c:pt idx="11126">
                  <c:v>0.5534101893836576</c:v>
                </c:pt>
                <c:pt idx="11127">
                  <c:v>0.5493060004025867</c:v>
                </c:pt>
                <c:pt idx="11128">
                  <c:v>0.54596520707147633</c:v>
                </c:pt>
                <c:pt idx="11129">
                  <c:v>0.54184024498233951</c:v>
                </c:pt>
                <c:pt idx="11130">
                  <c:v>0.53864705440522365</c:v>
                </c:pt>
                <c:pt idx="11131">
                  <c:v>0.53655337612118714</c:v>
                </c:pt>
                <c:pt idx="11132">
                  <c:v>0.53380140497862982</c:v>
                </c:pt>
                <c:pt idx="11133">
                  <c:v>0.53183554106641817</c:v>
                </c:pt>
                <c:pt idx="11134">
                  <c:v>0.52950724599019516</c:v>
                </c:pt>
                <c:pt idx="11135">
                  <c:v>0.52706646095365428</c:v>
                </c:pt>
                <c:pt idx="11136">
                  <c:v>0.52476259988633944</c:v>
                </c:pt>
                <c:pt idx="11137">
                  <c:v>0.52218395698240549</c:v>
                </c:pt>
                <c:pt idx="11138">
                  <c:v>0.52009067959152155</c:v>
                </c:pt>
                <c:pt idx="11139">
                  <c:v>0.51728485654005163</c:v>
                </c:pt>
                <c:pt idx="11140">
                  <c:v>0.51556710663277239</c:v>
                </c:pt>
                <c:pt idx="11141">
                  <c:v>0.51290913056281684</c:v>
                </c:pt>
                <c:pt idx="11142">
                  <c:v>0.51023812688214121</c:v>
                </c:pt>
                <c:pt idx="11143">
                  <c:v>0.50771233922410286</c:v>
                </c:pt>
                <c:pt idx="11144">
                  <c:v>0.50540256766291702</c:v>
                </c:pt>
                <c:pt idx="11145">
                  <c:v>0.50225095192288649</c:v>
                </c:pt>
                <c:pt idx="11146">
                  <c:v>0.50011398801729556</c:v>
                </c:pt>
                <c:pt idx="11147">
                  <c:v>0.49737783446829997</c:v>
                </c:pt>
                <c:pt idx="11148">
                  <c:v>0.49502511542404842</c:v>
                </c:pt>
                <c:pt idx="11149">
                  <c:v>0.49164260115591951</c:v>
                </c:pt>
                <c:pt idx="11150">
                  <c:v>0.48954520847372079</c:v>
                </c:pt>
                <c:pt idx="11151">
                  <c:v>0.48654057271198431</c:v>
                </c:pt>
                <c:pt idx="11152">
                  <c:v>0.48467461134159673</c:v>
                </c:pt>
                <c:pt idx="11153">
                  <c:v>0.4810883650179858</c:v>
                </c:pt>
                <c:pt idx="11154">
                  <c:v>0.47876830956582139</c:v>
                </c:pt>
                <c:pt idx="11155">
                  <c:v>0.47562560796895126</c:v>
                </c:pt>
                <c:pt idx="11156">
                  <c:v>0.47248560816239998</c:v>
                </c:pt>
                <c:pt idx="11157">
                  <c:v>0.47005085525833878</c:v>
                </c:pt>
                <c:pt idx="11158">
                  <c:v>0.46735564850735389</c:v>
                </c:pt>
                <c:pt idx="11159">
                  <c:v>0.46420742007752425</c:v>
                </c:pt>
                <c:pt idx="11160">
                  <c:v>0.46149099113358688</c:v>
                </c:pt>
                <c:pt idx="11161">
                  <c:v>0.45945093522779784</c:v>
                </c:pt>
                <c:pt idx="11162">
                  <c:v>0.45581706486913431</c:v>
                </c:pt>
                <c:pt idx="11163">
                  <c:v>0.45225081807218875</c:v>
                </c:pt>
                <c:pt idx="11164">
                  <c:v>0.44996179493801886</c:v>
                </c:pt>
                <c:pt idx="11165">
                  <c:v>0.44687878765507555</c:v>
                </c:pt>
                <c:pt idx="11166">
                  <c:v>0.44415521022064702</c:v>
                </c:pt>
                <c:pt idx="11167">
                  <c:v>0.44154771579327307</c:v>
                </c:pt>
                <c:pt idx="11168">
                  <c:v>0.43824118664719253</c:v>
                </c:pt>
                <c:pt idx="11169">
                  <c:v>0.43589028024499238</c:v>
                </c:pt>
                <c:pt idx="11170">
                  <c:v>0.43389288042129942</c:v>
                </c:pt>
                <c:pt idx="11171">
                  <c:v>0.42991651453932145</c:v>
                </c:pt>
                <c:pt idx="11172">
                  <c:v>0.42755699037414119</c:v>
                </c:pt>
                <c:pt idx="11173">
                  <c:v>0.42414073011639253</c:v>
                </c:pt>
                <c:pt idx="11174">
                  <c:v>0.42139226293632231</c:v>
                </c:pt>
                <c:pt idx="11175">
                  <c:v>0.41887096385661127</c:v>
                </c:pt>
                <c:pt idx="11176">
                  <c:v>0.4160725580019628</c:v>
                </c:pt>
                <c:pt idx="11177">
                  <c:v>0.41266087498101611</c:v>
                </c:pt>
                <c:pt idx="11178">
                  <c:v>0.40921705816103571</c:v>
                </c:pt>
                <c:pt idx="11179">
                  <c:v>0.40677904800000864</c:v>
                </c:pt>
                <c:pt idx="11180">
                  <c:v>0.40269673459808975</c:v>
                </c:pt>
                <c:pt idx="11181">
                  <c:v>0.39991380073383448</c:v>
                </c:pt>
                <c:pt idx="11182">
                  <c:v>0.3974785594546571</c:v>
                </c:pt>
                <c:pt idx="11183">
                  <c:v>0.39411241052498536</c:v>
                </c:pt>
                <c:pt idx="11184">
                  <c:v>0.39275631363071839</c:v>
                </c:pt>
                <c:pt idx="11185">
                  <c:v>0.38816256759054579</c:v>
                </c:pt>
                <c:pt idx="11186">
                  <c:v>0.38519652156210082</c:v>
                </c:pt>
                <c:pt idx="11187">
                  <c:v>0.38234497326072847</c:v>
                </c:pt>
                <c:pt idx="11188">
                  <c:v>0.3791289990982939</c:v>
                </c:pt>
                <c:pt idx="11189">
                  <c:v>0.37738343861381296</c:v>
                </c:pt>
                <c:pt idx="11190">
                  <c:v>0.37389295002359996</c:v>
                </c:pt>
                <c:pt idx="11191">
                  <c:v>0.37009420832696038</c:v>
                </c:pt>
                <c:pt idx="11192">
                  <c:v>0.36823314245760974</c:v>
                </c:pt>
                <c:pt idx="11193">
                  <c:v>0.36490032297785108</c:v>
                </c:pt>
                <c:pt idx="11194">
                  <c:v>0.361527922148142</c:v>
                </c:pt>
                <c:pt idx="11195">
                  <c:v>0.35972371842906431</c:v>
                </c:pt>
                <c:pt idx="11196">
                  <c:v>0.35546344171581662</c:v>
                </c:pt>
                <c:pt idx="11197">
                  <c:v>0.35370450824630967</c:v>
                </c:pt>
                <c:pt idx="11198">
                  <c:v>0.35089940959469557</c:v>
                </c:pt>
                <c:pt idx="11199">
                  <c:v>0.34677040854178764</c:v>
                </c:pt>
                <c:pt idx="11200">
                  <c:v>0.34468814102075096</c:v>
                </c:pt>
                <c:pt idx="11201">
                  <c:v>0.34212468132650792</c:v>
                </c:pt>
                <c:pt idx="11202">
                  <c:v>0.33912669082383479</c:v>
                </c:pt>
                <c:pt idx="11203">
                  <c:v>0.33685321338833452</c:v>
                </c:pt>
                <c:pt idx="11204">
                  <c:v>0.33296291453312932</c:v>
                </c:pt>
                <c:pt idx="11205">
                  <c:v>0.33011993237756254</c:v>
                </c:pt>
                <c:pt idx="11206">
                  <c:v>0.32811714564483874</c:v>
                </c:pt>
                <c:pt idx="11207">
                  <c:v>0.32566805311248664</c:v>
                </c:pt>
                <c:pt idx="11208">
                  <c:v>0.32282075129296095</c:v>
                </c:pt>
                <c:pt idx="11209">
                  <c:v>0.32042808562141512</c:v>
                </c:pt>
                <c:pt idx="11210">
                  <c:v>0.31707835639742604</c:v>
                </c:pt>
                <c:pt idx="11211">
                  <c:v>0.31415022719679037</c:v>
                </c:pt>
                <c:pt idx="11212">
                  <c:v>0.31200349578502834</c:v>
                </c:pt>
                <c:pt idx="11213">
                  <c:v>0.31025581436050881</c:v>
                </c:pt>
                <c:pt idx="11214">
                  <c:v>0.3070639563817838</c:v>
                </c:pt>
                <c:pt idx="11215">
                  <c:v>0.30400992006717931</c:v>
                </c:pt>
                <c:pt idx="11216">
                  <c:v>0.30089322901541188</c:v>
                </c:pt>
                <c:pt idx="11217">
                  <c:v>0.2988646547268714</c:v>
                </c:pt>
                <c:pt idx="11218">
                  <c:v>0.29667309422230981</c:v>
                </c:pt>
                <c:pt idx="11219">
                  <c:v>0.29400604597307434</c:v>
                </c:pt>
                <c:pt idx="11220">
                  <c:v>0.29189681535662537</c:v>
                </c:pt>
                <c:pt idx="11221">
                  <c:v>0.28897311703250633</c:v>
                </c:pt>
                <c:pt idx="11222">
                  <c:v>0.28751765554017311</c:v>
                </c:pt>
                <c:pt idx="11223">
                  <c:v>0.28446531049392426</c:v>
                </c:pt>
                <c:pt idx="11224">
                  <c:v>0.28285498070212101</c:v>
                </c:pt>
                <c:pt idx="11225">
                  <c:v>0.28055766218204314</c:v>
                </c:pt>
                <c:pt idx="11226">
                  <c:v>0.27804462033600991</c:v>
                </c:pt>
                <c:pt idx="11227">
                  <c:v>0.27566274301918231</c:v>
                </c:pt>
                <c:pt idx="11228">
                  <c:v>0.2727127773538125</c:v>
                </c:pt>
                <c:pt idx="11229">
                  <c:v>0.2726132454806891</c:v>
                </c:pt>
                <c:pt idx="11230">
                  <c:v>0.96814802130120003</c:v>
                </c:pt>
                <c:pt idx="11231">
                  <c:v>2.4047221760259196</c:v>
                </c:pt>
                <c:pt idx="11232">
                  <c:v>1.346950846673717</c:v>
                </c:pt>
                <c:pt idx="11233">
                  <c:v>1.1997540288727024</c:v>
                </c:pt>
                <c:pt idx="11234">
                  <c:v>1.2884253356393798</c:v>
                </c:pt>
                <c:pt idx="11235">
                  <c:v>1.3237685898365403</c:v>
                </c:pt>
                <c:pt idx="11236">
                  <c:v>1.419272903783384</c:v>
                </c:pt>
                <c:pt idx="11237">
                  <c:v>1.363397704105572</c:v>
                </c:pt>
                <c:pt idx="11238">
                  <c:v>1.3480739523409435</c:v>
                </c:pt>
                <c:pt idx="11239">
                  <c:v>1.3728029639609545</c:v>
                </c:pt>
                <c:pt idx="11240">
                  <c:v>2.138207860011514</c:v>
                </c:pt>
                <c:pt idx="11241">
                  <c:v>1.8498817988015539</c:v>
                </c:pt>
                <c:pt idx="11242">
                  <c:v>1.6629986880873278</c:v>
                </c:pt>
                <c:pt idx="11243">
                  <c:v>1.4095228852301298</c:v>
                </c:pt>
                <c:pt idx="11244">
                  <c:v>1.5401587000209573</c:v>
                </c:pt>
                <c:pt idx="11245">
                  <c:v>1.3985534986264241</c:v>
                </c:pt>
                <c:pt idx="11246">
                  <c:v>1.370413202678296</c:v>
                </c:pt>
                <c:pt idx="11247">
                  <c:v>1.3799611114061296</c:v>
                </c:pt>
                <c:pt idx="11248">
                  <c:v>1.4161394131139078</c:v>
                </c:pt>
                <c:pt idx="11249">
                  <c:v>1.4231725150238779</c:v>
                </c:pt>
                <c:pt idx="11250">
                  <c:v>1.4372255074353133</c:v>
                </c:pt>
                <c:pt idx="11251">
                  <c:v>1.4902986467309838</c:v>
                </c:pt>
                <c:pt idx="11252">
                  <c:v>1.5891167889510061</c:v>
                </c:pt>
                <c:pt idx="11253">
                  <c:v>1.4495682982913558</c:v>
                </c:pt>
                <c:pt idx="11254">
                  <c:v>1.3890746297678835</c:v>
                </c:pt>
                <c:pt idx="11255">
                  <c:v>1.3500063674004039</c:v>
                </c:pt>
                <c:pt idx="11256">
                  <c:v>1.3279747134350075</c:v>
                </c:pt>
                <c:pt idx="11257">
                  <c:v>1.2980559859837824</c:v>
                </c:pt>
                <c:pt idx="11258">
                  <c:v>1.2732064252175175</c:v>
                </c:pt>
                <c:pt idx="11259">
                  <c:v>1.2503129886666144</c:v>
                </c:pt>
                <c:pt idx="11260">
                  <c:v>1.2323539199560329</c:v>
                </c:pt>
                <c:pt idx="11261">
                  <c:v>1.2994620528156198</c:v>
                </c:pt>
                <c:pt idx="11262">
                  <c:v>1.2733444465074688</c:v>
                </c:pt>
                <c:pt idx="11263">
                  <c:v>1.2662697941633259</c:v>
                </c:pt>
                <c:pt idx="11264">
                  <c:v>1.2533005325783599</c:v>
                </c:pt>
                <c:pt idx="11265">
                  <c:v>1.3261706835999298</c:v>
                </c:pt>
                <c:pt idx="11266">
                  <c:v>1.3786203456875954</c:v>
                </c:pt>
                <c:pt idx="11267">
                  <c:v>1.4095522053455198</c:v>
                </c:pt>
                <c:pt idx="11268">
                  <c:v>1.3867281239206981</c:v>
                </c:pt>
                <c:pt idx="11269">
                  <c:v>1.3883247499452931</c:v>
                </c:pt>
                <c:pt idx="11270">
                  <c:v>1.4898998796110072</c:v>
                </c:pt>
                <c:pt idx="11271">
                  <c:v>1.4814750466302347</c:v>
                </c:pt>
                <c:pt idx="11272">
                  <c:v>1.2705391186986392</c:v>
                </c:pt>
                <c:pt idx="11273">
                  <c:v>1.2439612022231061</c:v>
                </c:pt>
                <c:pt idx="11274">
                  <c:v>1.175200088703094</c:v>
                </c:pt>
                <c:pt idx="11275">
                  <c:v>1.1517377418007921</c:v>
                </c:pt>
                <c:pt idx="11276">
                  <c:v>1.0677542666090434</c:v>
                </c:pt>
                <c:pt idx="11277">
                  <c:v>0.98576383647856658</c:v>
                </c:pt>
                <c:pt idx="11278">
                  <c:v>0.97587528795735023</c:v>
                </c:pt>
                <c:pt idx="11279">
                  <c:v>1.0616205442317981</c:v>
                </c:pt>
                <c:pt idx="11280">
                  <c:v>1.2290642553749835</c:v>
                </c:pt>
                <c:pt idx="11281">
                  <c:v>1.2781251439615722</c:v>
                </c:pt>
                <c:pt idx="11282">
                  <c:v>1.2997711671063956</c:v>
                </c:pt>
                <c:pt idx="11283">
                  <c:v>1.2185510840994074</c:v>
                </c:pt>
                <c:pt idx="11284">
                  <c:v>1.1968642147126818</c:v>
                </c:pt>
                <c:pt idx="11285">
                  <c:v>1.168466783800288</c:v>
                </c:pt>
                <c:pt idx="11286">
                  <c:v>1.1479807857251252</c:v>
                </c:pt>
                <c:pt idx="11287">
                  <c:v>1.1400045563877221</c:v>
                </c:pt>
                <c:pt idx="11288">
                  <c:v>1.1243275017066154</c:v>
                </c:pt>
                <c:pt idx="11289">
                  <c:v>1.1204850677399227</c:v>
                </c:pt>
                <c:pt idx="11290">
                  <c:v>1.1367524286772368</c:v>
                </c:pt>
                <c:pt idx="11291">
                  <c:v>1.1262722234819178</c:v>
                </c:pt>
                <c:pt idx="11292">
                  <c:v>1.1182101529401811</c:v>
                </c:pt>
                <c:pt idx="11293">
                  <c:v>1.1273610031302606</c:v>
                </c:pt>
                <c:pt idx="11294">
                  <c:v>1.132336311851124</c:v>
                </c:pt>
                <c:pt idx="11295">
                  <c:v>1.1197976735974398</c:v>
                </c:pt>
                <c:pt idx="11296">
                  <c:v>1.1071291278241515</c:v>
                </c:pt>
                <c:pt idx="11297">
                  <c:v>1.1188012453435359</c:v>
                </c:pt>
                <c:pt idx="11298">
                  <c:v>1.1264544824052471</c:v>
                </c:pt>
                <c:pt idx="11299">
                  <c:v>1.1015353836234476</c:v>
                </c:pt>
                <c:pt idx="11300">
                  <c:v>1.0970647913988238</c:v>
                </c:pt>
                <c:pt idx="11301">
                  <c:v>1.0833177223683381</c:v>
                </c:pt>
                <c:pt idx="11302">
                  <c:v>1.0828026782326676</c:v>
                </c:pt>
                <c:pt idx="11303">
                  <c:v>1.0927350864233683</c:v>
                </c:pt>
                <c:pt idx="11304">
                  <c:v>1.1356315467326699</c:v>
                </c:pt>
                <c:pt idx="11305">
                  <c:v>1.0168750643892481</c:v>
                </c:pt>
                <c:pt idx="11306">
                  <c:v>0.98528347755872203</c:v>
                </c:pt>
                <c:pt idx="11307">
                  <c:v>1.2814943821670752</c:v>
                </c:pt>
                <c:pt idx="11308">
                  <c:v>1.1595045756025073</c:v>
                </c:pt>
                <c:pt idx="11309">
                  <c:v>1.1448352672710247</c:v>
                </c:pt>
                <c:pt idx="11310">
                  <c:v>0.99792589072408289</c:v>
                </c:pt>
                <c:pt idx="11311">
                  <c:v>0.96217760736788316</c:v>
                </c:pt>
                <c:pt idx="11312">
                  <c:v>0.95554184009607479</c:v>
                </c:pt>
                <c:pt idx="11313">
                  <c:v>0.98028486445423557</c:v>
                </c:pt>
                <c:pt idx="11314">
                  <c:v>0.93490673061709262</c:v>
                </c:pt>
                <c:pt idx="11315">
                  <c:v>0.91661694496246748</c:v>
                </c:pt>
                <c:pt idx="11316">
                  <c:v>0.93825826481235453</c:v>
                </c:pt>
                <c:pt idx="11317">
                  <c:v>0.94195439341867726</c:v>
                </c:pt>
                <c:pt idx="11318">
                  <c:v>0.93555743309128969</c:v>
                </c:pt>
                <c:pt idx="11319">
                  <c:v>0.97369918660958332</c:v>
                </c:pt>
                <c:pt idx="11320">
                  <c:v>0.85663842252547706</c:v>
                </c:pt>
                <c:pt idx="11321">
                  <c:v>0.83314355645620064</c:v>
                </c:pt>
                <c:pt idx="11322">
                  <c:v>0.93602717487256948</c:v>
                </c:pt>
                <c:pt idx="11323">
                  <c:v>0.89959262679449692</c:v>
                </c:pt>
                <c:pt idx="11324">
                  <c:v>0.82954187699711879</c:v>
                </c:pt>
                <c:pt idx="11325">
                  <c:v>0.84167589371251528</c:v>
                </c:pt>
                <c:pt idx="11326">
                  <c:v>0.85755542018687114</c:v>
                </c:pt>
                <c:pt idx="11327">
                  <c:v>0.89356598303460777</c:v>
                </c:pt>
                <c:pt idx="11328">
                  <c:v>0.92576505076186288</c:v>
                </c:pt>
                <c:pt idx="11329">
                  <c:v>0.82564701201471702</c:v>
                </c:pt>
                <c:pt idx="11330">
                  <c:v>0.80418569166524767</c:v>
                </c:pt>
                <c:pt idx="11331">
                  <c:v>0.8360465790189987</c:v>
                </c:pt>
                <c:pt idx="11332">
                  <c:v>0.99662863295404824</c:v>
                </c:pt>
                <c:pt idx="11333">
                  <c:v>0.95573502558001533</c:v>
                </c:pt>
                <c:pt idx="11334">
                  <c:v>0.93287542690003822</c:v>
                </c:pt>
                <c:pt idx="11335">
                  <c:v>0.92265123365852553</c:v>
                </c:pt>
                <c:pt idx="11336">
                  <c:v>0.92013469519134539</c:v>
                </c:pt>
                <c:pt idx="11337">
                  <c:v>1.1266225221092747</c:v>
                </c:pt>
                <c:pt idx="11338">
                  <c:v>0.99185029042265738</c:v>
                </c:pt>
                <c:pt idx="11339">
                  <c:v>0.97229369068045901</c:v>
                </c:pt>
                <c:pt idx="11340">
                  <c:v>0.9610278668112876</c:v>
                </c:pt>
                <c:pt idx="11341">
                  <c:v>0.95000252722280454</c:v>
                </c:pt>
                <c:pt idx="11342">
                  <c:v>1.1386780899969102</c:v>
                </c:pt>
                <c:pt idx="11343">
                  <c:v>1.0165273292359367</c:v>
                </c:pt>
                <c:pt idx="11344">
                  <c:v>0.97582905306681389</c:v>
                </c:pt>
                <c:pt idx="11345">
                  <c:v>0.96992855806329492</c:v>
                </c:pt>
                <c:pt idx="11346">
                  <c:v>0.96528907136598963</c:v>
                </c:pt>
                <c:pt idx="11347">
                  <c:v>0.96161301447952185</c:v>
                </c:pt>
                <c:pt idx="11348">
                  <c:v>0.9719805819657571</c:v>
                </c:pt>
                <c:pt idx="11349">
                  <c:v>0.96381149578371494</c:v>
                </c:pt>
                <c:pt idx="11350">
                  <c:v>1.0561026532317421</c:v>
                </c:pt>
                <c:pt idx="11351">
                  <c:v>0.90548235483043749</c:v>
                </c:pt>
                <c:pt idx="11352">
                  <c:v>0.86809966843913133</c:v>
                </c:pt>
                <c:pt idx="11353">
                  <c:v>0.85988248283836954</c:v>
                </c:pt>
                <c:pt idx="11354">
                  <c:v>0.86677827277509734</c:v>
                </c:pt>
                <c:pt idx="11355">
                  <c:v>0.88262026442113961</c:v>
                </c:pt>
                <c:pt idx="11356">
                  <c:v>0.88466246975748219</c:v>
                </c:pt>
                <c:pt idx="11357">
                  <c:v>0.88797016772741255</c:v>
                </c:pt>
                <c:pt idx="11358">
                  <c:v>0.882077258386327</c:v>
                </c:pt>
                <c:pt idx="11359">
                  <c:v>0.91814773454897192</c:v>
                </c:pt>
                <c:pt idx="11360">
                  <c:v>0.94393154838726756</c:v>
                </c:pt>
                <c:pt idx="11361">
                  <c:v>0.96219415852470724</c:v>
                </c:pt>
                <c:pt idx="11362">
                  <c:v>0.93847314080060751</c:v>
                </c:pt>
                <c:pt idx="11363">
                  <c:v>0.93423015451427682</c:v>
                </c:pt>
                <c:pt idx="11364">
                  <c:v>0.92822206711592059</c:v>
                </c:pt>
                <c:pt idx="11365">
                  <c:v>0.91441659474984871</c:v>
                </c:pt>
                <c:pt idx="11366">
                  <c:v>0.90004018652201045</c:v>
                </c:pt>
                <c:pt idx="11367">
                  <c:v>0.88927018380944156</c:v>
                </c:pt>
                <c:pt idx="11368">
                  <c:v>0.90297274408745265</c:v>
                </c:pt>
                <c:pt idx="11369">
                  <c:v>0.95616979577859462</c:v>
                </c:pt>
                <c:pt idx="11370">
                  <c:v>0.97850576915518173</c:v>
                </c:pt>
                <c:pt idx="11371">
                  <c:v>0.96716947294942646</c:v>
                </c:pt>
                <c:pt idx="11372">
                  <c:v>0.9516147964863626</c:v>
                </c:pt>
                <c:pt idx="11373">
                  <c:v>0.91414649016708183</c:v>
                </c:pt>
                <c:pt idx="11374">
                  <c:v>0.89212866906675958</c:v>
                </c:pt>
                <c:pt idx="11375">
                  <c:v>0.8826854369924878</c:v>
                </c:pt>
                <c:pt idx="11376">
                  <c:v>0.87441399858394153</c:v>
                </c:pt>
                <c:pt idx="11377">
                  <c:v>0.88478254545344948</c:v>
                </c:pt>
                <c:pt idx="11378">
                  <c:v>1.0080829653032284</c:v>
                </c:pt>
                <c:pt idx="11379">
                  <c:v>0.9999881438691095</c:v>
                </c:pt>
                <c:pt idx="11380">
                  <c:v>0.94366611518018861</c:v>
                </c:pt>
                <c:pt idx="11381">
                  <c:v>0.90945480807310974</c:v>
                </c:pt>
                <c:pt idx="11382">
                  <c:v>0.89963090726489359</c:v>
                </c:pt>
                <c:pt idx="11383">
                  <c:v>0.90028086049066558</c:v>
                </c:pt>
                <c:pt idx="11384">
                  <c:v>0.90961044429860061</c:v>
                </c:pt>
                <c:pt idx="11385">
                  <c:v>0.96306255652231998</c:v>
                </c:pt>
                <c:pt idx="11386">
                  <c:v>0.9034934932302946</c:v>
                </c:pt>
                <c:pt idx="11387">
                  <c:v>0.89658496972272606</c:v>
                </c:pt>
                <c:pt idx="11388">
                  <c:v>0.85675676341378371</c:v>
                </c:pt>
                <c:pt idx="11389">
                  <c:v>0.84263127257193915</c:v>
                </c:pt>
                <c:pt idx="11390">
                  <c:v>0.84465343503878965</c:v>
                </c:pt>
                <c:pt idx="11391">
                  <c:v>0.86043000754544963</c:v>
                </c:pt>
                <c:pt idx="11392">
                  <c:v>0.84334219224856299</c:v>
                </c:pt>
                <c:pt idx="11393">
                  <c:v>0.83321867274231842</c:v>
                </c:pt>
                <c:pt idx="11394">
                  <c:v>0.86666373119485562</c:v>
                </c:pt>
                <c:pt idx="11395">
                  <c:v>1.0427736191436618</c:v>
                </c:pt>
                <c:pt idx="11396">
                  <c:v>0.93107063977915594</c:v>
                </c:pt>
                <c:pt idx="11397">
                  <c:v>0.83804097247732945</c:v>
                </c:pt>
                <c:pt idx="11398">
                  <c:v>0.80958978622116051</c:v>
                </c:pt>
                <c:pt idx="11399">
                  <c:v>0.80990493521351192</c:v>
                </c:pt>
                <c:pt idx="11400">
                  <c:v>0.82300514417831705</c:v>
                </c:pt>
                <c:pt idx="11401">
                  <c:v>0.84288300676299555</c:v>
                </c:pt>
                <c:pt idx="11402">
                  <c:v>0.86909898819668563</c:v>
                </c:pt>
                <c:pt idx="11403">
                  <c:v>0.86746087897728519</c:v>
                </c:pt>
                <c:pt idx="11404">
                  <c:v>1.4569432517225918</c:v>
                </c:pt>
                <c:pt idx="11405">
                  <c:v>1.2035451302057321</c:v>
                </c:pt>
                <c:pt idx="11406">
                  <c:v>1.0802148366603141</c:v>
                </c:pt>
                <c:pt idx="11407">
                  <c:v>1.0413598806788926</c:v>
                </c:pt>
                <c:pt idx="11408">
                  <c:v>1.0196147384219654</c:v>
                </c:pt>
                <c:pt idx="11409">
                  <c:v>0.9979291275355171</c:v>
                </c:pt>
                <c:pt idx="11410">
                  <c:v>0.96924392294435213</c:v>
                </c:pt>
                <c:pt idx="11411">
                  <c:v>0.95232666463873061</c:v>
                </c:pt>
                <c:pt idx="11412">
                  <c:v>0.92773866493043322</c:v>
                </c:pt>
                <c:pt idx="11413">
                  <c:v>0.90552791597902238</c:v>
                </c:pt>
                <c:pt idx="11414">
                  <c:v>0.90520010509113358</c:v>
                </c:pt>
                <c:pt idx="11415">
                  <c:v>0.88201694705396416</c:v>
                </c:pt>
                <c:pt idx="11416">
                  <c:v>0.87191828869795851</c:v>
                </c:pt>
                <c:pt idx="11417">
                  <c:v>0.85873547436084008</c:v>
                </c:pt>
                <c:pt idx="11418">
                  <c:v>0.84684498425800736</c:v>
                </c:pt>
                <c:pt idx="11419">
                  <c:v>0.88077856678167532</c:v>
                </c:pt>
                <c:pt idx="11420">
                  <c:v>0.84194396838368502</c:v>
                </c:pt>
                <c:pt idx="11421">
                  <c:v>0.82111862326433982</c:v>
                </c:pt>
                <c:pt idx="11422">
                  <c:v>0.79997506387091055</c:v>
                </c:pt>
                <c:pt idx="11423">
                  <c:v>0.78307762531943614</c:v>
                </c:pt>
                <c:pt idx="11424">
                  <c:v>0.77034089520462834</c:v>
                </c:pt>
                <c:pt idx="11425">
                  <c:v>0.76978738358788645</c:v>
                </c:pt>
                <c:pt idx="11426">
                  <c:v>0.759152205014899</c:v>
                </c:pt>
                <c:pt idx="11427">
                  <c:v>0.75274855180974864</c:v>
                </c:pt>
                <c:pt idx="11428">
                  <c:v>0.7887241326595047</c:v>
                </c:pt>
                <c:pt idx="11429">
                  <c:v>0.77342266106370594</c:v>
                </c:pt>
                <c:pt idx="11430">
                  <c:v>0.76036422622186295</c:v>
                </c:pt>
                <c:pt idx="11431">
                  <c:v>0.76569431204971805</c:v>
                </c:pt>
                <c:pt idx="11432">
                  <c:v>0.76175606097847604</c:v>
                </c:pt>
                <c:pt idx="11433">
                  <c:v>0.77342644873950361</c:v>
                </c:pt>
                <c:pt idx="11434">
                  <c:v>0.79299250175465141</c:v>
                </c:pt>
                <c:pt idx="11435">
                  <c:v>0.7943492670275476</c:v>
                </c:pt>
                <c:pt idx="11436">
                  <c:v>0.80826324839385855</c:v>
                </c:pt>
                <c:pt idx="11437">
                  <c:v>0.86091042246152572</c:v>
                </c:pt>
                <c:pt idx="11438">
                  <c:v>0.96817860249053389</c:v>
                </c:pt>
                <c:pt idx="11439">
                  <c:v>1.000553182603638</c:v>
                </c:pt>
                <c:pt idx="11440">
                  <c:v>0.97649682496196322</c:v>
                </c:pt>
                <c:pt idx="11441">
                  <c:v>0.99687243202629461</c:v>
                </c:pt>
                <c:pt idx="11442">
                  <c:v>1.048195281998038</c:v>
                </c:pt>
                <c:pt idx="11443">
                  <c:v>1.0423064319547521</c:v>
                </c:pt>
                <c:pt idx="11444">
                  <c:v>1.0518303165423926</c:v>
                </c:pt>
                <c:pt idx="11445">
                  <c:v>1.0568932279538652</c:v>
                </c:pt>
                <c:pt idx="11446">
                  <c:v>1.0896695989484615</c:v>
                </c:pt>
                <c:pt idx="11447">
                  <c:v>1.1031593443803855</c:v>
                </c:pt>
                <c:pt idx="11448">
                  <c:v>1.1241169029922375</c:v>
                </c:pt>
                <c:pt idx="11449">
                  <c:v>1.2082843300380111</c:v>
                </c:pt>
                <c:pt idx="11450">
                  <c:v>1.1554173056282129</c:v>
                </c:pt>
                <c:pt idx="11451">
                  <c:v>1.1195950583541368</c:v>
                </c:pt>
                <c:pt idx="11452">
                  <c:v>1.0943602906124967</c:v>
                </c:pt>
                <c:pt idx="11453">
                  <c:v>1.0963040745840891</c:v>
                </c:pt>
                <c:pt idx="11454">
                  <c:v>1.0589450558723654</c:v>
                </c:pt>
                <c:pt idx="11455">
                  <c:v>1.0143028973099018</c:v>
                </c:pt>
                <c:pt idx="11456">
                  <c:v>0.97656109499695087</c:v>
                </c:pt>
                <c:pt idx="11457">
                  <c:v>0.94342309126996327</c:v>
                </c:pt>
                <c:pt idx="11458">
                  <c:v>0.94527857031979123</c:v>
                </c:pt>
                <c:pt idx="11459">
                  <c:v>0.94159849792294159</c:v>
                </c:pt>
                <c:pt idx="11460">
                  <c:v>0.92404298617105651</c:v>
                </c:pt>
                <c:pt idx="11461">
                  <c:v>0.89106571984890526</c:v>
                </c:pt>
                <c:pt idx="11462">
                  <c:v>0.86514644589003253</c:v>
                </c:pt>
                <c:pt idx="11463">
                  <c:v>0.8227631804611174</c:v>
                </c:pt>
                <c:pt idx="11464">
                  <c:v>0.78832374465768151</c:v>
                </c:pt>
                <c:pt idx="11465">
                  <c:v>0.76234458864428756</c:v>
                </c:pt>
                <c:pt idx="11466">
                  <c:v>0.74323905717660665</c:v>
                </c:pt>
                <c:pt idx="11467">
                  <c:v>0.71860085309680921</c:v>
                </c:pt>
                <c:pt idx="11468">
                  <c:v>0.69609646077422649</c:v>
                </c:pt>
                <c:pt idx="11469">
                  <c:v>0.67250480424726233</c:v>
                </c:pt>
                <c:pt idx="11470">
                  <c:v>0.65382474570151561</c:v>
                </c:pt>
                <c:pt idx="11471">
                  <c:v>0.6329318807001697</c:v>
                </c:pt>
                <c:pt idx="11472">
                  <c:v>0.61576851507563535</c:v>
                </c:pt>
                <c:pt idx="11473">
                  <c:v>0.59800514125731097</c:v>
                </c:pt>
                <c:pt idx="11474">
                  <c:v>0.59000342470409151</c:v>
                </c:pt>
                <c:pt idx="11475">
                  <c:v>0.6270022493302001</c:v>
                </c:pt>
                <c:pt idx="11476">
                  <c:v>0.60876084429189636</c:v>
                </c:pt>
                <c:pt idx="11477">
                  <c:v>0.60294865849258761</c:v>
                </c:pt>
                <c:pt idx="11478">
                  <c:v>0.58440231276678556</c:v>
                </c:pt>
                <c:pt idx="11479">
                  <c:v>0.5666237690764574</c:v>
                </c:pt>
                <c:pt idx="11480">
                  <c:v>0.55472406887211279</c:v>
                </c:pt>
                <c:pt idx="11481">
                  <c:v>0.54292139173903797</c:v>
                </c:pt>
                <c:pt idx="11482">
                  <c:v>0.53497389162363262</c:v>
                </c:pt>
                <c:pt idx="11483">
                  <c:v>0.52503261654603384</c:v>
                </c:pt>
                <c:pt idx="11484">
                  <c:v>0.51796016290940816</c:v>
                </c:pt>
                <c:pt idx="11485">
                  <c:v>0.51096132437394359</c:v>
                </c:pt>
                <c:pt idx="11486">
                  <c:v>0.48511948835932478</c:v>
                </c:pt>
                <c:pt idx="11487">
                  <c:v>0.4841101060081679</c:v>
                </c:pt>
                <c:pt idx="11488">
                  <c:v>0.48130415157403422</c:v>
                </c:pt>
                <c:pt idx="11489">
                  <c:v>0.47899573504764326</c:v>
                </c:pt>
                <c:pt idx="11490">
                  <c:v>0.47647461610225228</c:v>
                </c:pt>
                <c:pt idx="11491">
                  <c:v>0.47493384472494082</c:v>
                </c:pt>
                <c:pt idx="11492">
                  <c:v>0.47211133216011614</c:v>
                </c:pt>
                <c:pt idx="11493">
                  <c:v>0.47119756652279116</c:v>
                </c:pt>
                <c:pt idx="11494">
                  <c:v>0.47136063326426836</c:v>
                </c:pt>
                <c:pt idx="11495">
                  <c:v>0.4702056522108633</c:v>
                </c:pt>
                <c:pt idx="11496">
                  <c:v>0.47030361100553331</c:v>
                </c:pt>
                <c:pt idx="11497">
                  <c:v>0.46733928595933188</c:v>
                </c:pt>
                <c:pt idx="11498">
                  <c:v>0.4659114568988843</c:v>
                </c:pt>
                <c:pt idx="11499">
                  <c:v>0.46404177800386082</c:v>
                </c:pt>
                <c:pt idx="11500">
                  <c:v>0.46255216890164186</c:v>
                </c:pt>
                <c:pt idx="11501">
                  <c:v>0.46150387954418531</c:v>
                </c:pt>
                <c:pt idx="11502">
                  <c:v>0.46125353993327201</c:v>
                </c:pt>
                <c:pt idx="11503">
                  <c:v>0.46069550077621479</c:v>
                </c:pt>
                <c:pt idx="11504">
                  <c:v>0.45835171193256025</c:v>
                </c:pt>
                <c:pt idx="11505">
                  <c:v>0.45653134152798125</c:v>
                </c:pt>
                <c:pt idx="11506">
                  <c:v>0.45509454118123022</c:v>
                </c:pt>
                <c:pt idx="11507">
                  <c:v>0.45300934726061881</c:v>
                </c:pt>
                <c:pt idx="11508">
                  <c:v>0.44884577436764467</c:v>
                </c:pt>
                <c:pt idx="11509">
                  <c:v>0.44782180576267755</c:v>
                </c:pt>
                <c:pt idx="11510">
                  <c:v>0.4460650317179003</c:v>
                </c:pt>
                <c:pt idx="11511">
                  <c:v>0.44490192062385947</c:v>
                </c:pt>
                <c:pt idx="11512">
                  <c:v>0.51912733003274247</c:v>
                </c:pt>
                <c:pt idx="11513">
                  <c:v>0.51916339871688932</c:v>
                </c:pt>
                <c:pt idx="11514">
                  <c:v>0.51586757226382163</c:v>
                </c:pt>
                <c:pt idx="11515">
                  <c:v>0.5149031760548588</c:v>
                </c:pt>
                <c:pt idx="11516">
                  <c:v>0.51261106223616881</c:v>
                </c:pt>
                <c:pt idx="11517">
                  <c:v>0.50983825564203966</c:v>
                </c:pt>
                <c:pt idx="11518">
                  <c:v>0.50771391810440369</c:v>
                </c:pt>
                <c:pt idx="11519">
                  <c:v>0.50533851451053868</c:v>
                </c:pt>
                <c:pt idx="11520">
                  <c:v>0.50300186301769423</c:v>
                </c:pt>
                <c:pt idx="11521">
                  <c:v>0.50108561216059144</c:v>
                </c:pt>
                <c:pt idx="11522">
                  <c:v>0.49816183549607457</c:v>
                </c:pt>
                <c:pt idx="11523">
                  <c:v>0.49574153117231257</c:v>
                </c:pt>
                <c:pt idx="11524">
                  <c:v>0.49340034802893434</c:v>
                </c:pt>
                <c:pt idx="11525">
                  <c:v>0.49112260602876356</c:v>
                </c:pt>
                <c:pt idx="11526">
                  <c:v>0.48754430412404842</c:v>
                </c:pt>
                <c:pt idx="11527">
                  <c:v>0.48545143821963532</c:v>
                </c:pt>
                <c:pt idx="11528">
                  <c:v>0.48307656949116284</c:v>
                </c:pt>
                <c:pt idx="11529">
                  <c:v>0.48003816009919936</c:v>
                </c:pt>
                <c:pt idx="11530">
                  <c:v>0.47777795769228532</c:v>
                </c:pt>
                <c:pt idx="11531">
                  <c:v>0.47578097932683755</c:v>
                </c:pt>
                <c:pt idx="11532">
                  <c:v>0.47310576586169512</c:v>
                </c:pt>
                <c:pt idx="11533">
                  <c:v>0.47070017143440457</c:v>
                </c:pt>
                <c:pt idx="11534">
                  <c:v>0.4672997655087755</c:v>
                </c:pt>
                <c:pt idx="11535">
                  <c:v>0.46496178771195201</c:v>
                </c:pt>
                <c:pt idx="11536">
                  <c:v>0.46249711396809084</c:v>
                </c:pt>
                <c:pt idx="11537">
                  <c:v>0.46001111586101184</c:v>
                </c:pt>
                <c:pt idx="11538">
                  <c:v>0.45682134384832757</c:v>
                </c:pt>
                <c:pt idx="11539">
                  <c:v>0.45361204402157679</c:v>
                </c:pt>
                <c:pt idx="11540">
                  <c:v>0.45206816516579151</c:v>
                </c:pt>
                <c:pt idx="11541">
                  <c:v>0.44925311888565805</c:v>
                </c:pt>
                <c:pt idx="11542">
                  <c:v>0.4459403002024328</c:v>
                </c:pt>
                <c:pt idx="11543">
                  <c:v>0.44313916928164132</c:v>
                </c:pt>
                <c:pt idx="11544">
                  <c:v>0.44062019971332839</c:v>
                </c:pt>
                <c:pt idx="11545">
                  <c:v>0.43787755997343591</c:v>
                </c:pt>
                <c:pt idx="11546">
                  <c:v>0.43487279048176336</c:v>
                </c:pt>
                <c:pt idx="11547">
                  <c:v>0.43194041428316432</c:v>
                </c:pt>
                <c:pt idx="11548">
                  <c:v>0.43182805865714441</c:v>
                </c:pt>
                <c:pt idx="11549">
                  <c:v>0.42645780066855982</c:v>
                </c:pt>
                <c:pt idx="11550">
                  <c:v>0.42413859712669238</c:v>
                </c:pt>
                <c:pt idx="11551">
                  <c:v>0.421616639205453</c:v>
                </c:pt>
                <c:pt idx="11552">
                  <c:v>0.41920477043581883</c:v>
                </c:pt>
                <c:pt idx="11553">
                  <c:v>0.41567415924453138</c:v>
                </c:pt>
                <c:pt idx="11554">
                  <c:v>0.4130166523217883</c:v>
                </c:pt>
                <c:pt idx="11555">
                  <c:v>0.40963375668591129</c:v>
                </c:pt>
                <c:pt idx="11556">
                  <c:v>0.40770242088925646</c:v>
                </c:pt>
                <c:pt idx="11557">
                  <c:v>0.40444027794117282</c:v>
                </c:pt>
                <c:pt idx="11558">
                  <c:v>0.40145094725695574</c:v>
                </c:pt>
                <c:pt idx="11559">
                  <c:v>0.39918897881462201</c:v>
                </c:pt>
                <c:pt idx="11560">
                  <c:v>0.39672789650431034</c:v>
                </c:pt>
                <c:pt idx="11561">
                  <c:v>0.39348976588702334</c:v>
                </c:pt>
                <c:pt idx="11562">
                  <c:v>0.39113668142178931</c:v>
                </c:pt>
                <c:pt idx="11563">
                  <c:v>0.38867187590568009</c:v>
                </c:pt>
                <c:pt idx="11564">
                  <c:v>0.38534928892221565</c:v>
                </c:pt>
                <c:pt idx="11565">
                  <c:v>0.38210697755919276</c:v>
                </c:pt>
                <c:pt idx="11566">
                  <c:v>0.38047095046639645</c:v>
                </c:pt>
                <c:pt idx="11567">
                  <c:v>0.37718573464810717</c:v>
                </c:pt>
                <c:pt idx="11568">
                  <c:v>0.37433907564934327</c:v>
                </c:pt>
                <c:pt idx="11569">
                  <c:v>0.3718976805937888</c:v>
                </c:pt>
                <c:pt idx="11570">
                  <c:v>0.36871033290507882</c:v>
                </c:pt>
                <c:pt idx="11571">
                  <c:v>0.36821905745991584</c:v>
                </c:pt>
                <c:pt idx="11572">
                  <c:v>0.3647912151167661</c:v>
                </c:pt>
                <c:pt idx="11573">
                  <c:v>0.36216062281867623</c:v>
                </c:pt>
                <c:pt idx="11574">
                  <c:v>0.35859984355403512</c:v>
                </c:pt>
                <c:pt idx="11575">
                  <c:v>0.35628307569037032</c:v>
                </c:pt>
                <c:pt idx="11576">
                  <c:v>0.35393318147060132</c:v>
                </c:pt>
                <c:pt idx="11577">
                  <c:v>0.35141556478755193</c:v>
                </c:pt>
                <c:pt idx="11578">
                  <c:v>0.34786262909653748</c:v>
                </c:pt>
                <c:pt idx="11579">
                  <c:v>0.3469153793421495</c:v>
                </c:pt>
                <c:pt idx="11580">
                  <c:v>0.34396629893665892</c:v>
                </c:pt>
                <c:pt idx="11581">
                  <c:v>0.34083968002796139</c:v>
                </c:pt>
                <c:pt idx="11582">
                  <c:v>0.33907463462234455</c:v>
                </c:pt>
                <c:pt idx="11583">
                  <c:v>0.82033310089953548</c:v>
                </c:pt>
                <c:pt idx="11584">
                  <c:v>1.3706147821562857</c:v>
                </c:pt>
                <c:pt idx="11585">
                  <c:v>0.92469924709305573</c:v>
                </c:pt>
                <c:pt idx="11586">
                  <c:v>0.6353392020269466</c:v>
                </c:pt>
                <c:pt idx="11587">
                  <c:v>0.65899620969660389</c:v>
                </c:pt>
                <c:pt idx="11588">
                  <c:v>0.58292313401619988</c:v>
                </c:pt>
                <c:pt idx="11589">
                  <c:v>0.5693387050637716</c:v>
                </c:pt>
                <c:pt idx="11590">
                  <c:v>0.57140852597605762</c:v>
                </c:pt>
                <c:pt idx="11591">
                  <c:v>0.57106594297622459</c:v>
                </c:pt>
                <c:pt idx="11592">
                  <c:v>0.56815624856050762</c:v>
                </c:pt>
                <c:pt idx="11593">
                  <c:v>0.64447260754513502</c:v>
                </c:pt>
                <c:pt idx="11594">
                  <c:v>1.2096095342311834</c:v>
                </c:pt>
                <c:pt idx="11595">
                  <c:v>0.75909760890264266</c:v>
                </c:pt>
                <c:pt idx="11596">
                  <c:v>0.70776653453144167</c:v>
                </c:pt>
                <c:pt idx="11597">
                  <c:v>0.68642134208187555</c:v>
                </c:pt>
                <c:pt idx="11598">
                  <c:v>0.76285154642372688</c:v>
                </c:pt>
                <c:pt idx="11599">
                  <c:v>0.77621395469274834</c:v>
                </c:pt>
                <c:pt idx="11600">
                  <c:v>0.77805448916662734</c:v>
                </c:pt>
                <c:pt idx="11601">
                  <c:v>0.84746254009640976</c:v>
                </c:pt>
                <c:pt idx="11602">
                  <c:v>0.96703172152337602</c:v>
                </c:pt>
                <c:pt idx="11603">
                  <c:v>0.86158377585241153</c:v>
                </c:pt>
                <c:pt idx="11604">
                  <c:v>0.81431295666314063</c:v>
                </c:pt>
                <c:pt idx="11605">
                  <c:v>0.78815772142684948</c:v>
                </c:pt>
                <c:pt idx="11606">
                  <c:v>0.77196909200245645</c:v>
                </c:pt>
                <c:pt idx="11607">
                  <c:v>0.7590423738612635</c:v>
                </c:pt>
                <c:pt idx="11608">
                  <c:v>0.74658025788411964</c:v>
                </c:pt>
                <c:pt idx="11609">
                  <c:v>0.73371469121810373</c:v>
                </c:pt>
                <c:pt idx="11610">
                  <c:v>0.72093155369614426</c:v>
                </c:pt>
                <c:pt idx="11611">
                  <c:v>0.70969258438130023</c:v>
                </c:pt>
                <c:pt idx="11612">
                  <c:v>0.7012871073820135</c:v>
                </c:pt>
                <c:pt idx="11613">
                  <c:v>1.089955985708511</c:v>
                </c:pt>
                <c:pt idx="11614">
                  <c:v>1.0051266269758459</c:v>
                </c:pt>
                <c:pt idx="11615">
                  <c:v>0.91772883299982677</c:v>
                </c:pt>
                <c:pt idx="11616">
                  <c:v>0.88271095091654117</c:v>
                </c:pt>
                <c:pt idx="11617">
                  <c:v>0.863083724444765</c:v>
                </c:pt>
                <c:pt idx="11618">
                  <c:v>0.84830115751587576</c:v>
                </c:pt>
                <c:pt idx="11619">
                  <c:v>1.1261476940713002</c:v>
                </c:pt>
                <c:pt idx="11620">
                  <c:v>0.91827060235832458</c:v>
                </c:pt>
                <c:pt idx="11621">
                  <c:v>1.3916503766770669</c:v>
                </c:pt>
                <c:pt idx="11622">
                  <c:v>1.0311828572694124</c:v>
                </c:pt>
                <c:pt idx="11623">
                  <c:v>0.94054533930260753</c:v>
                </c:pt>
                <c:pt idx="11624">
                  <c:v>0.95302967664416227</c:v>
                </c:pt>
                <c:pt idx="11625">
                  <c:v>1.0266281819804799</c:v>
                </c:pt>
                <c:pt idx="11626">
                  <c:v>0.96381611018612989</c:v>
                </c:pt>
                <c:pt idx="11627">
                  <c:v>0.92740464034707182</c:v>
                </c:pt>
                <c:pt idx="11628">
                  <c:v>0.99463029812559278</c:v>
                </c:pt>
                <c:pt idx="11629">
                  <c:v>0.93660968562967251</c:v>
                </c:pt>
                <c:pt idx="11630">
                  <c:v>0.8743359141656436</c:v>
                </c:pt>
                <c:pt idx="11631">
                  <c:v>0.85772789785078085</c:v>
                </c:pt>
                <c:pt idx="11632">
                  <c:v>0.81731239976409176</c:v>
                </c:pt>
                <c:pt idx="11633">
                  <c:v>0.99081176555949679</c:v>
                </c:pt>
                <c:pt idx="11634">
                  <c:v>0.91513791188715532</c:v>
                </c:pt>
                <c:pt idx="11635">
                  <c:v>0.95520525262710299</c:v>
                </c:pt>
                <c:pt idx="11636">
                  <c:v>1.4801424284683984</c:v>
                </c:pt>
                <c:pt idx="11637">
                  <c:v>1.3087439001577821</c:v>
                </c:pt>
                <c:pt idx="11638">
                  <c:v>1.4369500248519118</c:v>
                </c:pt>
                <c:pt idx="11639">
                  <c:v>1.29310244121199</c:v>
                </c:pt>
                <c:pt idx="11640">
                  <c:v>1.2058798626822338</c:v>
                </c:pt>
                <c:pt idx="11641">
                  <c:v>1.1443913681534028</c:v>
                </c:pt>
                <c:pt idx="11642">
                  <c:v>1.1025121786737393</c:v>
                </c:pt>
                <c:pt idx="11643">
                  <c:v>1.0724664781496158</c:v>
                </c:pt>
                <c:pt idx="11644">
                  <c:v>1.0488739158744498</c:v>
                </c:pt>
                <c:pt idx="11645">
                  <c:v>1.0437016728673028</c:v>
                </c:pt>
                <c:pt idx="11646">
                  <c:v>1.0245741511739839</c:v>
                </c:pt>
                <c:pt idx="11647">
                  <c:v>1.2471883588910633</c:v>
                </c:pt>
                <c:pt idx="11648">
                  <c:v>1.2457957800255548</c:v>
                </c:pt>
                <c:pt idx="11649">
                  <c:v>1.026470799182758</c:v>
                </c:pt>
                <c:pt idx="11650">
                  <c:v>0.92380087806835365</c:v>
                </c:pt>
                <c:pt idx="11651">
                  <c:v>0.96338036393700233</c:v>
                </c:pt>
                <c:pt idx="11652">
                  <c:v>0.9482599961292566</c:v>
                </c:pt>
                <c:pt idx="11653">
                  <c:v>0.93488921536965364</c:v>
                </c:pt>
                <c:pt idx="11654">
                  <c:v>1.0481899060966482</c:v>
                </c:pt>
                <c:pt idx="11655">
                  <c:v>1.07477667600602</c:v>
                </c:pt>
                <c:pt idx="11656">
                  <c:v>1.0047110468589628</c:v>
                </c:pt>
                <c:pt idx="11657">
                  <c:v>0.98953328477830005</c:v>
                </c:pt>
                <c:pt idx="11658">
                  <c:v>0.96795394841086768</c:v>
                </c:pt>
                <c:pt idx="11659">
                  <c:v>0.93202700811260719</c:v>
                </c:pt>
                <c:pt idx="11660">
                  <c:v>0.92734145515637412</c:v>
                </c:pt>
                <c:pt idx="11661">
                  <c:v>0.86518568951327834</c:v>
                </c:pt>
                <c:pt idx="11662">
                  <c:v>0.79652162672578064</c:v>
                </c:pt>
                <c:pt idx="11663">
                  <c:v>0.77062903142499495</c:v>
                </c:pt>
                <c:pt idx="11664">
                  <c:v>0.78570209450226058</c:v>
                </c:pt>
                <c:pt idx="11665">
                  <c:v>0.76307088881263152</c:v>
                </c:pt>
                <c:pt idx="11666">
                  <c:v>0.80465446172229349</c:v>
                </c:pt>
                <c:pt idx="11667">
                  <c:v>0.80479633374426229</c:v>
                </c:pt>
                <c:pt idx="11668">
                  <c:v>0.78158803289831413</c:v>
                </c:pt>
                <c:pt idx="11669">
                  <c:v>0.76800505553184251</c:v>
                </c:pt>
                <c:pt idx="11670">
                  <c:v>0.75722814256216364</c:v>
                </c:pt>
                <c:pt idx="11671">
                  <c:v>0.72602985683045163</c:v>
                </c:pt>
                <c:pt idx="11672">
                  <c:v>1.2024760276162061</c:v>
                </c:pt>
                <c:pt idx="11673">
                  <c:v>0.97062126244380986</c:v>
                </c:pt>
                <c:pt idx="11674">
                  <c:v>0.95944036885394957</c:v>
                </c:pt>
                <c:pt idx="11675">
                  <c:v>0.83004191388000281</c:v>
                </c:pt>
                <c:pt idx="11676">
                  <c:v>0.75550079573956408</c:v>
                </c:pt>
                <c:pt idx="11677">
                  <c:v>0.74462232452995725</c:v>
                </c:pt>
                <c:pt idx="11678">
                  <c:v>0.72138458236509362</c:v>
                </c:pt>
                <c:pt idx="11679">
                  <c:v>1.0513876686354942</c:v>
                </c:pt>
                <c:pt idx="11680">
                  <c:v>0.80479830432066268</c:v>
                </c:pt>
                <c:pt idx="11681">
                  <c:v>0.78265244039099169</c:v>
                </c:pt>
                <c:pt idx="11682">
                  <c:v>0.77422052478046754</c:v>
                </c:pt>
                <c:pt idx="11683">
                  <c:v>0.75423762717861875</c:v>
                </c:pt>
                <c:pt idx="11684">
                  <c:v>0.7489893822835918</c:v>
                </c:pt>
                <c:pt idx="11685">
                  <c:v>0.78106961365326866</c:v>
                </c:pt>
                <c:pt idx="11686">
                  <c:v>0.76649490044832735</c:v>
                </c:pt>
                <c:pt idx="11687">
                  <c:v>1.1696313109563135</c:v>
                </c:pt>
                <c:pt idx="11688">
                  <c:v>0.78697302111818646</c:v>
                </c:pt>
                <c:pt idx="11689">
                  <c:v>0.72760888900409171</c:v>
                </c:pt>
                <c:pt idx="11690">
                  <c:v>0.82427830827495352</c:v>
                </c:pt>
                <c:pt idx="11691">
                  <c:v>0.91312575613265179</c:v>
                </c:pt>
                <c:pt idx="11692">
                  <c:v>0.85772990093218715</c:v>
                </c:pt>
                <c:pt idx="11693">
                  <c:v>0.83272216156210932</c:v>
                </c:pt>
                <c:pt idx="11694">
                  <c:v>0.87509594416152581</c:v>
                </c:pt>
                <c:pt idx="11695">
                  <c:v>0.93899188835332414</c:v>
                </c:pt>
                <c:pt idx="11696">
                  <c:v>0.91839831092617963</c:v>
                </c:pt>
                <c:pt idx="11697">
                  <c:v>0.90643046897529556</c:v>
                </c:pt>
                <c:pt idx="11698">
                  <c:v>0.88943887672135757</c:v>
                </c:pt>
                <c:pt idx="11699">
                  <c:v>0.88152735944413629</c:v>
                </c:pt>
                <c:pt idx="11700">
                  <c:v>1.1389066448205607</c:v>
                </c:pt>
                <c:pt idx="11701">
                  <c:v>0.95469270105967163</c:v>
                </c:pt>
                <c:pt idx="11702">
                  <c:v>0.94899725484450481</c:v>
                </c:pt>
                <c:pt idx="11703">
                  <c:v>0.93042403927686435</c:v>
                </c:pt>
                <c:pt idx="11704">
                  <c:v>0.91166366263344056</c:v>
                </c:pt>
                <c:pt idx="11705">
                  <c:v>0.9202525024846997</c:v>
                </c:pt>
                <c:pt idx="11706">
                  <c:v>0.90191345008577362</c:v>
                </c:pt>
                <c:pt idx="11707">
                  <c:v>0.87705693412442365</c:v>
                </c:pt>
                <c:pt idx="11708">
                  <c:v>0.88724008974499957</c:v>
                </c:pt>
                <c:pt idx="11709">
                  <c:v>0.98438812820534338</c:v>
                </c:pt>
                <c:pt idx="11710">
                  <c:v>0.85317274074172456</c:v>
                </c:pt>
                <c:pt idx="11711">
                  <c:v>0.82239310122326759</c:v>
                </c:pt>
                <c:pt idx="11712">
                  <c:v>0.80003183378710363</c:v>
                </c:pt>
                <c:pt idx="11713">
                  <c:v>0.7935770087074655</c:v>
                </c:pt>
                <c:pt idx="11714">
                  <c:v>0.78988101257521492</c:v>
                </c:pt>
                <c:pt idx="11715">
                  <c:v>0.777615586061155</c:v>
                </c:pt>
                <c:pt idx="11716">
                  <c:v>0.93697886320936663</c:v>
                </c:pt>
                <c:pt idx="11717">
                  <c:v>0.79539126551874662</c:v>
                </c:pt>
                <c:pt idx="11718">
                  <c:v>0.86276203770094251</c:v>
                </c:pt>
                <c:pt idx="11719">
                  <c:v>0.85237901469730248</c:v>
                </c:pt>
                <c:pt idx="11720">
                  <c:v>0.76414875390002501</c:v>
                </c:pt>
                <c:pt idx="11721">
                  <c:v>0.74425217504228336</c:v>
                </c:pt>
                <c:pt idx="11722">
                  <c:v>0.97256973722118711</c:v>
                </c:pt>
                <c:pt idx="11723">
                  <c:v>0.75012660741524062</c:v>
                </c:pt>
                <c:pt idx="11724">
                  <c:v>0.73450447795997365</c:v>
                </c:pt>
                <c:pt idx="11725">
                  <c:v>0.72269709187911291</c:v>
                </c:pt>
                <c:pt idx="11726">
                  <c:v>0.95923684629005934</c:v>
                </c:pt>
                <c:pt idx="11727">
                  <c:v>0.86781267116146088</c:v>
                </c:pt>
                <c:pt idx="11728">
                  <c:v>0.86616258725132811</c:v>
                </c:pt>
                <c:pt idx="11729">
                  <c:v>0.85076341194704141</c:v>
                </c:pt>
                <c:pt idx="11730">
                  <c:v>0.83901756563353269</c:v>
                </c:pt>
                <c:pt idx="11731">
                  <c:v>0.83451063168428963</c:v>
                </c:pt>
                <c:pt idx="11732">
                  <c:v>0.8249499320823479</c:v>
                </c:pt>
                <c:pt idx="11733">
                  <c:v>0.7807764376932278</c:v>
                </c:pt>
                <c:pt idx="11734">
                  <c:v>0.75164203398145746</c:v>
                </c:pt>
                <c:pt idx="11735">
                  <c:v>0.73591153520222907</c:v>
                </c:pt>
                <c:pt idx="11736">
                  <c:v>0.71773405550962022</c:v>
                </c:pt>
                <c:pt idx="11737">
                  <c:v>0.79868353812857373</c:v>
                </c:pt>
                <c:pt idx="11738">
                  <c:v>1.018482128919538</c:v>
                </c:pt>
                <c:pt idx="11739">
                  <c:v>0.83168600287005334</c:v>
                </c:pt>
                <c:pt idx="11740">
                  <c:v>0.78140765735999362</c:v>
                </c:pt>
                <c:pt idx="11741">
                  <c:v>0.77191336470566418</c:v>
                </c:pt>
                <c:pt idx="11742">
                  <c:v>0.7530922398054577</c:v>
                </c:pt>
                <c:pt idx="11743">
                  <c:v>0.91559181139557799</c:v>
                </c:pt>
                <c:pt idx="11744">
                  <c:v>0.7870641911783155</c:v>
                </c:pt>
                <c:pt idx="11745">
                  <c:v>0.74919282028682965</c:v>
                </c:pt>
                <c:pt idx="11746">
                  <c:v>0.76322548131206569</c:v>
                </c:pt>
                <c:pt idx="11747">
                  <c:v>1.1183757219698629</c:v>
                </c:pt>
                <c:pt idx="11748">
                  <c:v>1.2919202429316694</c:v>
                </c:pt>
                <c:pt idx="11749">
                  <c:v>1.2357994359421898</c:v>
                </c:pt>
                <c:pt idx="11750">
                  <c:v>1.239344043894949</c:v>
                </c:pt>
                <c:pt idx="11751">
                  <c:v>1.1345738318032998</c:v>
                </c:pt>
                <c:pt idx="11752">
                  <c:v>1.2340020513440744</c:v>
                </c:pt>
                <c:pt idx="11753">
                  <c:v>1.0824857018827434</c:v>
                </c:pt>
                <c:pt idx="11754">
                  <c:v>1.0077240819398092</c:v>
                </c:pt>
                <c:pt idx="11755">
                  <c:v>0.9352113938864135</c:v>
                </c:pt>
                <c:pt idx="11756">
                  <c:v>0.87000177162224768</c:v>
                </c:pt>
                <c:pt idx="11757">
                  <c:v>0.80589122002297464</c:v>
                </c:pt>
                <c:pt idx="11758">
                  <c:v>0.80975229914365154</c:v>
                </c:pt>
                <c:pt idx="11759">
                  <c:v>0.72209734045112162</c:v>
                </c:pt>
                <c:pt idx="11760">
                  <c:v>0.69461742160537965</c:v>
                </c:pt>
                <c:pt idx="11761">
                  <c:v>0.66875154309853291</c:v>
                </c:pt>
                <c:pt idx="11762">
                  <c:v>0.62467572592594212</c:v>
                </c:pt>
                <c:pt idx="11763">
                  <c:v>0.60555607512079224</c:v>
                </c:pt>
                <c:pt idx="11764">
                  <c:v>0.58537556895732723</c:v>
                </c:pt>
                <c:pt idx="11765">
                  <c:v>0.57503526524616833</c:v>
                </c:pt>
                <c:pt idx="11766">
                  <c:v>0.57962610368421863</c:v>
                </c:pt>
                <c:pt idx="11767">
                  <c:v>0.59067762085186959</c:v>
                </c:pt>
                <c:pt idx="11768">
                  <c:v>0.58252483579821757</c:v>
                </c:pt>
                <c:pt idx="11769">
                  <c:v>0.57840722316145077</c:v>
                </c:pt>
                <c:pt idx="11770">
                  <c:v>0.56970190239871144</c:v>
                </c:pt>
                <c:pt idx="11771">
                  <c:v>0.56117270741449343</c:v>
                </c:pt>
                <c:pt idx="11772">
                  <c:v>0.55474209265871666</c:v>
                </c:pt>
                <c:pt idx="11773">
                  <c:v>0.5508940128836427</c:v>
                </c:pt>
                <c:pt idx="11774">
                  <c:v>0.5535973306053068</c:v>
                </c:pt>
                <c:pt idx="11775">
                  <c:v>0.5580490419175157</c:v>
                </c:pt>
                <c:pt idx="11776">
                  <c:v>0.55454348636286599</c:v>
                </c:pt>
                <c:pt idx="11777">
                  <c:v>0.5523858944528357</c:v>
                </c:pt>
                <c:pt idx="11778">
                  <c:v>0.54654695229022976</c:v>
                </c:pt>
                <c:pt idx="11779">
                  <c:v>0.54805578744091832</c:v>
                </c:pt>
                <c:pt idx="11780">
                  <c:v>0.54718027487400278</c:v>
                </c:pt>
                <c:pt idx="11781">
                  <c:v>0.56443246613653686</c:v>
                </c:pt>
                <c:pt idx="11782">
                  <c:v>0.54578656107177759</c:v>
                </c:pt>
                <c:pt idx="11783">
                  <c:v>0.52777609590068153</c:v>
                </c:pt>
                <c:pt idx="11784">
                  <c:v>0.5227588052617036</c:v>
                </c:pt>
                <c:pt idx="11785">
                  <c:v>0.52562213801111068</c:v>
                </c:pt>
                <c:pt idx="11786">
                  <c:v>0.51550953783835951</c:v>
                </c:pt>
                <c:pt idx="11787">
                  <c:v>0.51096483212831578</c:v>
                </c:pt>
                <c:pt idx="11788">
                  <c:v>0.51876500894231858</c:v>
                </c:pt>
                <c:pt idx="11789">
                  <c:v>0.52373252229983014</c:v>
                </c:pt>
                <c:pt idx="11790">
                  <c:v>0.53199859385823067</c:v>
                </c:pt>
                <c:pt idx="11791">
                  <c:v>0.52154257081947053</c:v>
                </c:pt>
                <c:pt idx="11792">
                  <c:v>0.51892405516964979</c:v>
                </c:pt>
                <c:pt idx="11793">
                  <c:v>0.53350084145237697</c:v>
                </c:pt>
                <c:pt idx="11794">
                  <c:v>0.52033138509876642</c:v>
                </c:pt>
                <c:pt idx="11795">
                  <c:v>0.51320925295118969</c:v>
                </c:pt>
                <c:pt idx="11796">
                  <c:v>0.5118948346225497</c:v>
                </c:pt>
                <c:pt idx="11797">
                  <c:v>0.5080421218418395</c:v>
                </c:pt>
                <c:pt idx="11798">
                  <c:v>0.51785425877129354</c:v>
                </c:pt>
                <c:pt idx="11799">
                  <c:v>0.51502439973413949</c:v>
                </c:pt>
                <c:pt idx="11800">
                  <c:v>0.51606735503630941</c:v>
                </c:pt>
                <c:pt idx="11801">
                  <c:v>0.53299380420975462</c:v>
                </c:pt>
                <c:pt idx="11802">
                  <c:v>0.58296633342641757</c:v>
                </c:pt>
                <c:pt idx="11803">
                  <c:v>0.6226137882896946</c:v>
                </c:pt>
                <c:pt idx="11804">
                  <c:v>0.64484912481588685</c:v>
                </c:pt>
                <c:pt idx="11805">
                  <c:v>0.69477891274883785</c:v>
                </c:pt>
                <c:pt idx="11806">
                  <c:v>0.69772353854862657</c:v>
                </c:pt>
                <c:pt idx="11807">
                  <c:v>0.72188259396117394</c:v>
                </c:pt>
                <c:pt idx="11808">
                  <c:v>0.72365139898130004</c:v>
                </c:pt>
                <c:pt idx="11809">
                  <c:v>0.75716315703580361</c:v>
                </c:pt>
                <c:pt idx="11810">
                  <c:v>0.81327840858948874</c:v>
                </c:pt>
                <c:pt idx="11811">
                  <c:v>0.82229608141971477</c:v>
                </c:pt>
                <c:pt idx="11812">
                  <c:v>0.84453421939362761</c:v>
                </c:pt>
                <c:pt idx="11813">
                  <c:v>0.87509005520026761</c:v>
                </c:pt>
                <c:pt idx="11814">
                  <c:v>0.84844736567705448</c:v>
                </c:pt>
                <c:pt idx="11815">
                  <c:v>0.82698881133059321</c:v>
                </c:pt>
                <c:pt idx="11816">
                  <c:v>0.82615616559826743</c:v>
                </c:pt>
                <c:pt idx="11817">
                  <c:v>0.81609201773439866</c:v>
                </c:pt>
                <c:pt idx="11818">
                  <c:v>0.81542579060456333</c:v>
                </c:pt>
                <c:pt idx="11819">
                  <c:v>0.82243267275992238</c:v>
                </c:pt>
                <c:pt idx="11820">
                  <c:v>0.76108850066960765</c:v>
                </c:pt>
                <c:pt idx="11821">
                  <c:v>0.74756581848003345</c:v>
                </c:pt>
                <c:pt idx="11822">
                  <c:v>0.70908286038238089</c:v>
                </c:pt>
                <c:pt idx="11823">
                  <c:v>0.69570174898801374</c:v>
                </c:pt>
                <c:pt idx="11824">
                  <c:v>0.67856517012808981</c:v>
                </c:pt>
                <c:pt idx="11825">
                  <c:v>0.65582922291046375</c:v>
                </c:pt>
                <c:pt idx="11826">
                  <c:v>0.63177546243399463</c:v>
                </c:pt>
                <c:pt idx="11827">
                  <c:v>0.61002606034444262</c:v>
                </c:pt>
                <c:pt idx="11828">
                  <c:v>0.61168075741192562</c:v>
                </c:pt>
                <c:pt idx="11829">
                  <c:v>0.73033999440581665</c:v>
                </c:pt>
                <c:pt idx="11830">
                  <c:v>0.65249733778818875</c:v>
                </c:pt>
                <c:pt idx="11831">
                  <c:v>0.56370178801398962</c:v>
                </c:pt>
                <c:pt idx="11832">
                  <c:v>0.51825713413179009</c:v>
                </c:pt>
                <c:pt idx="11833">
                  <c:v>0.49097511645630659</c:v>
                </c:pt>
                <c:pt idx="11834">
                  <c:v>0.46844584377676246</c:v>
                </c:pt>
                <c:pt idx="11835">
                  <c:v>0.44995070182786923</c:v>
                </c:pt>
                <c:pt idx="11836">
                  <c:v>0.43266995584116258</c:v>
                </c:pt>
                <c:pt idx="11837">
                  <c:v>0.41832395718047138</c:v>
                </c:pt>
                <c:pt idx="11838">
                  <c:v>0.40739005824715496</c:v>
                </c:pt>
                <c:pt idx="11839">
                  <c:v>0.44403618440810677</c:v>
                </c:pt>
                <c:pt idx="11840">
                  <c:v>0.42939310394815006</c:v>
                </c:pt>
                <c:pt idx="11841">
                  <c:v>0.41594766836238622</c:v>
                </c:pt>
                <c:pt idx="11842">
                  <c:v>0.41640627890904847</c:v>
                </c:pt>
                <c:pt idx="11843">
                  <c:v>0.4056585583954615</c:v>
                </c:pt>
                <c:pt idx="11844">
                  <c:v>0.40079376775471198</c:v>
                </c:pt>
                <c:pt idx="11845">
                  <c:v>0.38937476860044218</c:v>
                </c:pt>
                <c:pt idx="11846">
                  <c:v>0.380099332807732</c:v>
                </c:pt>
                <c:pt idx="11847">
                  <c:v>0.37116990958865248</c:v>
                </c:pt>
                <c:pt idx="11848">
                  <c:v>0.36269009230509658</c:v>
                </c:pt>
                <c:pt idx="11849">
                  <c:v>0.35449917113036838</c:v>
                </c:pt>
                <c:pt idx="11850">
                  <c:v>0.34618300157761123</c:v>
                </c:pt>
                <c:pt idx="11851">
                  <c:v>0.3407408009001201</c:v>
                </c:pt>
                <c:pt idx="11852">
                  <c:v>0.33467138198136354</c:v>
                </c:pt>
                <c:pt idx="11853">
                  <c:v>0.32801760335177693</c:v>
                </c:pt>
                <c:pt idx="11854">
                  <c:v>0.32139840897555105</c:v>
                </c:pt>
                <c:pt idx="11855">
                  <c:v>0.3154935285010847</c:v>
                </c:pt>
                <c:pt idx="11856">
                  <c:v>0.31005561195363784</c:v>
                </c:pt>
                <c:pt idx="11857">
                  <c:v>0.30560314465456762</c:v>
                </c:pt>
                <c:pt idx="11858">
                  <c:v>0.30057021794048788</c:v>
                </c:pt>
                <c:pt idx="11859">
                  <c:v>0.28559461643878953</c:v>
                </c:pt>
                <c:pt idx="11860">
                  <c:v>0.28444512884818729</c:v>
                </c:pt>
                <c:pt idx="11861">
                  <c:v>0.28356324123952142</c:v>
                </c:pt>
                <c:pt idx="11862">
                  <c:v>0.28116116539923675</c:v>
                </c:pt>
                <c:pt idx="11863">
                  <c:v>0.2797922328645539</c:v>
                </c:pt>
                <c:pt idx="11864">
                  <c:v>0.27924436611406167</c:v>
                </c:pt>
                <c:pt idx="11865">
                  <c:v>0.27894392451431527</c:v>
                </c:pt>
                <c:pt idx="11866">
                  <c:v>0.27877651989880736</c:v>
                </c:pt>
                <c:pt idx="11867">
                  <c:v>0.27757654465061887</c:v>
                </c:pt>
                <c:pt idx="11868">
                  <c:v>0.27672477076668967</c:v>
                </c:pt>
                <c:pt idx="11869">
                  <c:v>0.27633114608137926</c:v>
                </c:pt>
                <c:pt idx="11870">
                  <c:v>0.27563245585101875</c:v>
                </c:pt>
                <c:pt idx="11871">
                  <c:v>0.27413844012379979</c:v>
                </c:pt>
                <c:pt idx="11872">
                  <c:v>0.27409181493234686</c:v>
                </c:pt>
                <c:pt idx="11873">
                  <c:v>0.27312532306554732</c:v>
                </c:pt>
                <c:pt idx="11874">
                  <c:v>0.27132172945669031</c:v>
                </c:pt>
                <c:pt idx="11875">
                  <c:v>0.27046827655980554</c:v>
                </c:pt>
                <c:pt idx="11876">
                  <c:v>0.270990717660545</c:v>
                </c:pt>
                <c:pt idx="11877">
                  <c:v>0.26965544285443327</c:v>
                </c:pt>
                <c:pt idx="11878">
                  <c:v>0.26871535876188529</c:v>
                </c:pt>
                <c:pt idx="11879">
                  <c:v>0.26818609419148831</c:v>
                </c:pt>
                <c:pt idx="11880">
                  <c:v>0.26696602518923623</c:v>
                </c:pt>
                <c:pt idx="11881">
                  <c:v>0.2659033098012773</c:v>
                </c:pt>
                <c:pt idx="11882">
                  <c:v>0.26555541324356985</c:v>
                </c:pt>
                <c:pt idx="11883">
                  <c:v>0.26445384566372027</c:v>
                </c:pt>
                <c:pt idx="11884">
                  <c:v>0.26308249150494589</c:v>
                </c:pt>
                <c:pt idx="11885">
                  <c:v>0.26234166434707668</c:v>
                </c:pt>
                <c:pt idx="11886">
                  <c:v>0.26111062344763397</c:v>
                </c:pt>
                <c:pt idx="11887">
                  <c:v>0.26034420108084327</c:v>
                </c:pt>
                <c:pt idx="11888">
                  <c:v>0.25979347986266932</c:v>
                </c:pt>
                <c:pt idx="11889">
                  <c:v>0.25859293443475057</c:v>
                </c:pt>
                <c:pt idx="11890">
                  <c:v>0.25727272615295282</c:v>
                </c:pt>
                <c:pt idx="11891">
                  <c:v>0.25648813271417831</c:v>
                </c:pt>
                <c:pt idx="11892">
                  <c:v>0.25536453904561357</c:v>
                </c:pt>
                <c:pt idx="11893">
                  <c:v>0.25465612964319079</c:v>
                </c:pt>
                <c:pt idx="11894">
                  <c:v>0.25399451431231196</c:v>
                </c:pt>
                <c:pt idx="11895">
                  <c:v>0.25273470060306125</c:v>
                </c:pt>
                <c:pt idx="11896">
                  <c:v>0.25166632687312129</c:v>
                </c:pt>
                <c:pt idx="11897">
                  <c:v>0.25045542496081397</c:v>
                </c:pt>
                <c:pt idx="11898">
                  <c:v>0.24927216627306609</c:v>
                </c:pt>
                <c:pt idx="11899">
                  <c:v>0.24827989098612796</c:v>
                </c:pt>
                <c:pt idx="11900">
                  <c:v>0.24741451623181396</c:v>
                </c:pt>
                <c:pt idx="11901">
                  <c:v>0.24703129938199944</c:v>
                </c:pt>
                <c:pt idx="11902">
                  <c:v>0.24596715765836039</c:v>
                </c:pt>
                <c:pt idx="11903">
                  <c:v>0.24461735467459589</c:v>
                </c:pt>
                <c:pt idx="11904">
                  <c:v>0.24368684576895042</c:v>
                </c:pt>
                <c:pt idx="11905">
                  <c:v>0.24257847971793944</c:v>
                </c:pt>
                <c:pt idx="11906">
                  <c:v>0.24168522968898717</c:v>
                </c:pt>
                <c:pt idx="11907">
                  <c:v>0.24058867657205879</c:v>
                </c:pt>
                <c:pt idx="11908">
                  <c:v>0.23929384402991094</c:v>
                </c:pt>
                <c:pt idx="11909">
                  <c:v>0.2381759346442722</c:v>
                </c:pt>
                <c:pt idx="11910">
                  <c:v>0.23736848109701253</c:v>
                </c:pt>
                <c:pt idx="11911">
                  <c:v>0.23610970890510688</c:v>
                </c:pt>
                <c:pt idx="11912">
                  <c:v>0.23527677717908818</c:v>
                </c:pt>
                <c:pt idx="11913">
                  <c:v>0.23376875426433844</c:v>
                </c:pt>
                <c:pt idx="11914">
                  <c:v>0.23303195393424184</c:v>
                </c:pt>
                <c:pt idx="11915">
                  <c:v>0.23250216334603641</c:v>
                </c:pt>
                <c:pt idx="11916">
                  <c:v>0.23094259541871798</c:v>
                </c:pt>
                <c:pt idx="11917">
                  <c:v>0.22960034685599437</c:v>
                </c:pt>
                <c:pt idx="11918">
                  <c:v>0.22864741655138182</c:v>
                </c:pt>
                <c:pt idx="11919">
                  <c:v>0.22719724073738595</c:v>
                </c:pt>
                <c:pt idx="11920">
                  <c:v>0.22591459679925821</c:v>
                </c:pt>
                <c:pt idx="11921">
                  <c:v>0.22533242283704441</c:v>
                </c:pt>
                <c:pt idx="11922">
                  <c:v>0.22405683990125275</c:v>
                </c:pt>
                <c:pt idx="11923">
                  <c:v>0.22243603383161098</c:v>
                </c:pt>
                <c:pt idx="11924">
                  <c:v>0.22175803834444691</c:v>
                </c:pt>
                <c:pt idx="11925">
                  <c:v>0.22159744251188596</c:v>
                </c:pt>
                <c:pt idx="11926">
                  <c:v>0.21951765638268694</c:v>
                </c:pt>
                <c:pt idx="11927">
                  <c:v>0.21852814181608851</c:v>
                </c:pt>
                <c:pt idx="11928">
                  <c:v>0.21719785212772988</c:v>
                </c:pt>
                <c:pt idx="11929">
                  <c:v>0.21614460177430034</c:v>
                </c:pt>
                <c:pt idx="11930">
                  <c:v>0.21650824902048896</c:v>
                </c:pt>
                <c:pt idx="11931">
                  <c:v>0.21407095855205621</c:v>
                </c:pt>
                <c:pt idx="11932">
                  <c:v>0.21379926121613876</c:v>
                </c:pt>
                <c:pt idx="11933">
                  <c:v>0.21211872495039094</c:v>
                </c:pt>
                <c:pt idx="11934">
                  <c:v>0.21131163241473741</c:v>
                </c:pt>
                <c:pt idx="11935">
                  <c:v>0.21046139742778458</c:v>
                </c:pt>
                <c:pt idx="11936">
                  <c:v>0.2103091460005084</c:v>
                </c:pt>
                <c:pt idx="11937">
                  <c:v>0.20843202291335375</c:v>
                </c:pt>
                <c:pt idx="11938">
                  <c:v>0.20797491977005297</c:v>
                </c:pt>
                <c:pt idx="11939">
                  <c:v>0.68762776363972156</c:v>
                </c:pt>
                <c:pt idx="11940">
                  <c:v>0.69575861729483357</c:v>
                </c:pt>
                <c:pt idx="11941">
                  <c:v>0.69561527255102895</c:v>
                </c:pt>
                <c:pt idx="11942">
                  <c:v>0.69200149069306693</c:v>
                </c:pt>
                <c:pt idx="11943">
                  <c:v>0.68699470092752168</c:v>
                </c:pt>
                <c:pt idx="11944">
                  <c:v>0.68116645103649187</c:v>
                </c:pt>
                <c:pt idx="11945">
                  <c:v>0.67484322501550476</c:v>
                </c:pt>
                <c:pt idx="11946">
                  <c:v>0.65790126378193781</c:v>
                </c:pt>
                <c:pt idx="11947">
                  <c:v>0.65427945039570634</c:v>
                </c:pt>
                <c:pt idx="11948">
                  <c:v>1.2604849240658424</c:v>
                </c:pt>
                <c:pt idx="11949">
                  <c:v>1.1139162825094298</c:v>
                </c:pt>
                <c:pt idx="11950">
                  <c:v>0.5897733382820769</c:v>
                </c:pt>
                <c:pt idx="11951">
                  <c:v>0.53423852467933552</c:v>
                </c:pt>
                <c:pt idx="11952">
                  <c:v>0.51296833706624456</c:v>
                </c:pt>
                <c:pt idx="11953">
                  <c:v>0.93717911691291378</c:v>
                </c:pt>
                <c:pt idx="11954">
                  <c:v>0.57335606370178249</c:v>
                </c:pt>
                <c:pt idx="11955">
                  <c:v>0.50962802845884136</c:v>
                </c:pt>
                <c:pt idx="11956">
                  <c:v>0.49451650836878985</c:v>
                </c:pt>
                <c:pt idx="11957">
                  <c:v>0.48441306394657208</c:v>
                </c:pt>
                <c:pt idx="11958">
                  <c:v>0.49185773417821682</c:v>
                </c:pt>
                <c:pt idx="11959">
                  <c:v>0.66561992178623741</c:v>
                </c:pt>
                <c:pt idx="11960">
                  <c:v>0.61470763169384501</c:v>
                </c:pt>
                <c:pt idx="11961">
                  <c:v>0.75509045138913444</c:v>
                </c:pt>
                <c:pt idx="11962">
                  <c:v>0.94406288554915829</c:v>
                </c:pt>
                <c:pt idx="11963">
                  <c:v>0.75460124434749842</c:v>
                </c:pt>
                <c:pt idx="11964">
                  <c:v>0.68703331533117162</c:v>
                </c:pt>
                <c:pt idx="11965">
                  <c:v>0.65667954543367524</c:v>
                </c:pt>
                <c:pt idx="11966">
                  <c:v>0.6370188751013357</c:v>
                </c:pt>
                <c:pt idx="11967">
                  <c:v>0.62317332419185067</c:v>
                </c:pt>
                <c:pt idx="11968">
                  <c:v>0.61166478175040839</c:v>
                </c:pt>
                <c:pt idx="11969">
                  <c:v>0.60148084770600452</c:v>
                </c:pt>
                <c:pt idx="11970">
                  <c:v>0.5903631839415866</c:v>
                </c:pt>
                <c:pt idx="11971">
                  <c:v>0.58294479746411465</c:v>
                </c:pt>
                <c:pt idx="11972">
                  <c:v>1.0630496412939878</c:v>
                </c:pt>
                <c:pt idx="11973">
                  <c:v>0.80799807345070984</c:v>
                </c:pt>
                <c:pt idx="11974">
                  <c:v>0.64210084867053385</c:v>
                </c:pt>
                <c:pt idx="11975">
                  <c:v>0.72508461905344757</c:v>
                </c:pt>
                <c:pt idx="11976">
                  <c:v>0.80660406744497393</c:v>
                </c:pt>
                <c:pt idx="11977">
                  <c:v>0.8757981882234398</c:v>
                </c:pt>
                <c:pt idx="11978">
                  <c:v>0.70912456703749771</c:v>
                </c:pt>
                <c:pt idx="11979">
                  <c:v>0.69211153560189864</c:v>
                </c:pt>
                <c:pt idx="11980">
                  <c:v>0.66453542683769162</c:v>
                </c:pt>
                <c:pt idx="11981">
                  <c:v>0.64561827063235167</c:v>
                </c:pt>
                <c:pt idx="11982">
                  <c:v>0.63561456666940863</c:v>
                </c:pt>
                <c:pt idx="11983">
                  <c:v>0.62925021954802873</c:v>
                </c:pt>
                <c:pt idx="11984">
                  <c:v>0.70649755741801834</c:v>
                </c:pt>
                <c:pt idx="11985">
                  <c:v>0.94103686709696366</c:v>
                </c:pt>
                <c:pt idx="11986">
                  <c:v>0.74647389917105289</c:v>
                </c:pt>
                <c:pt idx="11987">
                  <c:v>0.71823310147611852</c:v>
                </c:pt>
                <c:pt idx="11988">
                  <c:v>0.69479367788457003</c:v>
                </c:pt>
                <c:pt idx="11989">
                  <c:v>0.94714209015303363</c:v>
                </c:pt>
                <c:pt idx="11990">
                  <c:v>0.77061733261215493</c:v>
                </c:pt>
                <c:pt idx="11991">
                  <c:v>0.73292233432071063</c:v>
                </c:pt>
                <c:pt idx="11992">
                  <c:v>0.71396839052960615</c:v>
                </c:pt>
                <c:pt idx="11993">
                  <c:v>1.268495532179907</c:v>
                </c:pt>
                <c:pt idx="11994">
                  <c:v>0.86378686565656215</c:v>
                </c:pt>
                <c:pt idx="11995">
                  <c:v>0.8231435729916976</c:v>
                </c:pt>
                <c:pt idx="11996">
                  <c:v>0.7957270908056352</c:v>
                </c:pt>
                <c:pt idx="11997">
                  <c:v>0.76913491580541671</c:v>
                </c:pt>
                <c:pt idx="11998">
                  <c:v>0.74260445923337637</c:v>
                </c:pt>
                <c:pt idx="11999">
                  <c:v>0.71833056525820449</c:v>
                </c:pt>
                <c:pt idx="12000">
                  <c:v>0.68731843666043368</c:v>
                </c:pt>
                <c:pt idx="12001">
                  <c:v>0.6761224797742329</c:v>
                </c:pt>
                <c:pt idx="12002">
                  <c:v>0.6685027063330049</c:v>
                </c:pt>
                <c:pt idx="12003">
                  <c:v>0.6633583321620925</c:v>
                </c:pt>
                <c:pt idx="12004">
                  <c:v>0.66013437787256479</c:v>
                </c:pt>
                <c:pt idx="12005">
                  <c:v>0.65785346368742126</c:v>
                </c:pt>
                <c:pt idx="12006">
                  <c:v>0.66064435433352853</c:v>
                </c:pt>
                <c:pt idx="12007">
                  <c:v>0.66025365215629006</c:v>
                </c:pt>
                <c:pt idx="12008">
                  <c:v>0.65785439414947799</c:v>
                </c:pt>
                <c:pt idx="12009">
                  <c:v>0.65673384788351274</c:v>
                </c:pt>
                <c:pt idx="12010">
                  <c:v>2.0693568449827144</c:v>
                </c:pt>
                <c:pt idx="12011">
                  <c:v>0.99641146140555337</c:v>
                </c:pt>
                <c:pt idx="12012">
                  <c:v>0.87873793861134664</c:v>
                </c:pt>
                <c:pt idx="12013">
                  <c:v>1.0881941204675321</c:v>
                </c:pt>
                <c:pt idx="12014">
                  <c:v>0.83425866233234569</c:v>
                </c:pt>
                <c:pt idx="12015">
                  <c:v>1.0804506936094254</c:v>
                </c:pt>
                <c:pt idx="12016">
                  <c:v>0.91963984808723354</c:v>
                </c:pt>
                <c:pt idx="12017">
                  <c:v>1.1225428146503824</c:v>
                </c:pt>
                <c:pt idx="12018">
                  <c:v>0.80586348560383125</c:v>
                </c:pt>
                <c:pt idx="12019">
                  <c:v>0.74356480221731769</c:v>
                </c:pt>
                <c:pt idx="12020">
                  <c:v>0.77353230812701257</c:v>
                </c:pt>
                <c:pt idx="12021">
                  <c:v>0.67005722622192965</c:v>
                </c:pt>
                <c:pt idx="12022">
                  <c:v>0.61292436639866965</c:v>
                </c:pt>
                <c:pt idx="12023">
                  <c:v>0.5892996094989017</c:v>
                </c:pt>
                <c:pt idx="12024">
                  <c:v>1.0525214789879478</c:v>
                </c:pt>
                <c:pt idx="12025">
                  <c:v>0.70634060090012285</c:v>
                </c:pt>
                <c:pt idx="12026">
                  <c:v>0.83249773933002302</c:v>
                </c:pt>
                <c:pt idx="12027">
                  <c:v>0.7167284466062801</c:v>
                </c:pt>
                <c:pt idx="12028">
                  <c:v>0.69434044602457512</c:v>
                </c:pt>
                <c:pt idx="12029">
                  <c:v>0.69879455425016168</c:v>
                </c:pt>
                <c:pt idx="12030">
                  <c:v>0.68657839668649023</c:v>
                </c:pt>
                <c:pt idx="12031">
                  <c:v>0.63938817274139992</c:v>
                </c:pt>
                <c:pt idx="12032">
                  <c:v>0.61480810728019974</c:v>
                </c:pt>
                <c:pt idx="12033">
                  <c:v>0.64039355815606613</c:v>
                </c:pt>
                <c:pt idx="12034">
                  <c:v>0.65078231970947664</c:v>
                </c:pt>
                <c:pt idx="12035">
                  <c:v>0.64280006569135961</c:v>
                </c:pt>
                <c:pt idx="12036">
                  <c:v>0.63456708007680251</c:v>
                </c:pt>
                <c:pt idx="12037">
                  <c:v>0.6273231749668946</c:v>
                </c:pt>
                <c:pt idx="12038">
                  <c:v>0.62016808060527984</c:v>
                </c:pt>
                <c:pt idx="12039">
                  <c:v>0.65800281817001371</c:v>
                </c:pt>
                <c:pt idx="12040">
                  <c:v>0.90122043076181524</c:v>
                </c:pt>
                <c:pt idx="12041">
                  <c:v>0.97298432916710509</c:v>
                </c:pt>
                <c:pt idx="12042">
                  <c:v>0.64879994112461015</c:v>
                </c:pt>
                <c:pt idx="12043">
                  <c:v>0.59288676807940188</c:v>
                </c:pt>
                <c:pt idx="12044">
                  <c:v>0.57349611523965649</c:v>
                </c:pt>
                <c:pt idx="12045">
                  <c:v>0.57163078803747769</c:v>
                </c:pt>
                <c:pt idx="12046">
                  <c:v>0.58075895008191136</c:v>
                </c:pt>
                <c:pt idx="12047">
                  <c:v>0.63631900615175063</c:v>
                </c:pt>
                <c:pt idx="12048">
                  <c:v>0.66162134574980092</c:v>
                </c:pt>
                <c:pt idx="12049">
                  <c:v>1.3968126773470568</c:v>
                </c:pt>
                <c:pt idx="12050">
                  <c:v>1.0667053979640218</c:v>
                </c:pt>
                <c:pt idx="12051">
                  <c:v>0.96390605062567436</c:v>
                </c:pt>
                <c:pt idx="12052">
                  <c:v>0.95282217065964681</c:v>
                </c:pt>
                <c:pt idx="12053">
                  <c:v>0.91221326990399865</c:v>
                </c:pt>
                <c:pt idx="12054">
                  <c:v>0.87325481796921334</c:v>
                </c:pt>
                <c:pt idx="12055">
                  <c:v>0.83673577731179671</c:v>
                </c:pt>
                <c:pt idx="12056">
                  <c:v>1.1361593507358447</c:v>
                </c:pt>
                <c:pt idx="12057">
                  <c:v>0.88068396000632632</c:v>
                </c:pt>
                <c:pt idx="12058">
                  <c:v>0.8423083263914749</c:v>
                </c:pt>
                <c:pt idx="12059">
                  <c:v>0.75528472684589365</c:v>
                </c:pt>
                <c:pt idx="12060">
                  <c:v>0.74499194915054145</c:v>
                </c:pt>
                <c:pt idx="12061">
                  <c:v>0.72588764707923115</c:v>
                </c:pt>
                <c:pt idx="12062">
                  <c:v>0.71890278825350262</c:v>
                </c:pt>
                <c:pt idx="12063">
                  <c:v>0.71199907523026962</c:v>
                </c:pt>
                <c:pt idx="12064">
                  <c:v>0.70946752477144415</c:v>
                </c:pt>
                <c:pt idx="12065">
                  <c:v>0.76641756051944487</c:v>
                </c:pt>
                <c:pt idx="12066">
                  <c:v>0.71706433673695258</c:v>
                </c:pt>
                <c:pt idx="12067">
                  <c:v>0.92474599773949906</c:v>
                </c:pt>
                <c:pt idx="12068">
                  <c:v>0.73563521544241384</c:v>
                </c:pt>
                <c:pt idx="12069">
                  <c:v>0.67203120080981871</c:v>
                </c:pt>
                <c:pt idx="12070">
                  <c:v>0.64685373697506365</c:v>
                </c:pt>
                <c:pt idx="12071">
                  <c:v>0.63261704358635062</c:v>
                </c:pt>
                <c:pt idx="12072">
                  <c:v>0.617351398170216</c:v>
                </c:pt>
                <c:pt idx="12073">
                  <c:v>0.60387134429848544</c:v>
                </c:pt>
                <c:pt idx="12074">
                  <c:v>0.59626725768098943</c:v>
                </c:pt>
                <c:pt idx="12075">
                  <c:v>0.58431540292115547</c:v>
                </c:pt>
                <c:pt idx="12076">
                  <c:v>0.57246362875299206</c:v>
                </c:pt>
                <c:pt idx="12077">
                  <c:v>0.57753199959634949</c:v>
                </c:pt>
                <c:pt idx="12078">
                  <c:v>0.58760801762644488</c:v>
                </c:pt>
                <c:pt idx="12079">
                  <c:v>0.57466667689087958</c:v>
                </c:pt>
                <c:pt idx="12080">
                  <c:v>0.6057620478538428</c:v>
                </c:pt>
                <c:pt idx="12081">
                  <c:v>0.61826684798432252</c:v>
                </c:pt>
                <c:pt idx="12082">
                  <c:v>0.59615876746144758</c:v>
                </c:pt>
                <c:pt idx="12083">
                  <c:v>0.68213827972451668</c:v>
                </c:pt>
                <c:pt idx="12084">
                  <c:v>0.67004023279896785</c:v>
                </c:pt>
                <c:pt idx="12085">
                  <c:v>0.63997404576549988</c:v>
                </c:pt>
                <c:pt idx="12086">
                  <c:v>0.63412612742404362</c:v>
                </c:pt>
                <c:pt idx="12087">
                  <c:v>0.64625554713920863</c:v>
                </c:pt>
                <c:pt idx="12088">
                  <c:v>0.63036999197251053</c:v>
                </c:pt>
                <c:pt idx="12089">
                  <c:v>0.62282520580743161</c:v>
                </c:pt>
                <c:pt idx="12090">
                  <c:v>0.61975106241469546</c:v>
                </c:pt>
                <c:pt idx="12091">
                  <c:v>0.61101078687502519</c:v>
                </c:pt>
                <c:pt idx="12092">
                  <c:v>2.2319649239689827</c:v>
                </c:pt>
                <c:pt idx="12093">
                  <c:v>1.028780159746284</c:v>
                </c:pt>
                <c:pt idx="12094">
                  <c:v>0.91528455422653576</c:v>
                </c:pt>
                <c:pt idx="12095">
                  <c:v>1.1402623491444952</c:v>
                </c:pt>
                <c:pt idx="12096">
                  <c:v>0.93500202104659624</c:v>
                </c:pt>
                <c:pt idx="12097">
                  <c:v>0.8769361002648286</c:v>
                </c:pt>
                <c:pt idx="12098">
                  <c:v>0.84108090250915468</c:v>
                </c:pt>
                <c:pt idx="12099">
                  <c:v>0.81681523024573188</c:v>
                </c:pt>
                <c:pt idx="12100">
                  <c:v>0.79405776306260856</c:v>
                </c:pt>
                <c:pt idx="12101">
                  <c:v>0.74796951331577444</c:v>
                </c:pt>
                <c:pt idx="12102">
                  <c:v>0.67946950075632917</c:v>
                </c:pt>
                <c:pt idx="12103">
                  <c:v>0.63675225490948206</c:v>
                </c:pt>
                <c:pt idx="12104">
                  <c:v>0.69830502720681964</c:v>
                </c:pt>
                <c:pt idx="12105">
                  <c:v>0.71058204463261265</c:v>
                </c:pt>
                <c:pt idx="12106">
                  <c:v>0.68988066184173757</c:v>
                </c:pt>
                <c:pt idx="12107">
                  <c:v>0.68029293031859595</c:v>
                </c:pt>
                <c:pt idx="12108">
                  <c:v>0.67496371339180272</c:v>
                </c:pt>
                <c:pt idx="12109">
                  <c:v>0.66425495474190333</c:v>
                </c:pt>
                <c:pt idx="12110">
                  <c:v>0.6619486953471867</c:v>
                </c:pt>
                <c:pt idx="12111">
                  <c:v>0.68113380676721058</c:v>
                </c:pt>
                <c:pt idx="12112">
                  <c:v>1.0410713166629078</c:v>
                </c:pt>
                <c:pt idx="12113">
                  <c:v>0.91234671203869877</c:v>
                </c:pt>
                <c:pt idx="12114">
                  <c:v>1.093232118166908</c:v>
                </c:pt>
                <c:pt idx="12115">
                  <c:v>1.1022728485851701</c:v>
                </c:pt>
                <c:pt idx="12116">
                  <c:v>0.86810502618039365</c:v>
                </c:pt>
                <c:pt idx="12117">
                  <c:v>0.79673691750350073</c:v>
                </c:pt>
                <c:pt idx="12118">
                  <c:v>0.74404268066589074</c:v>
                </c:pt>
                <c:pt idx="12119">
                  <c:v>0.70151176458085229</c:v>
                </c:pt>
                <c:pt idx="12120">
                  <c:v>0.66927558624900874</c:v>
                </c:pt>
                <c:pt idx="12121">
                  <c:v>0.65101464555217337</c:v>
                </c:pt>
                <c:pt idx="12122">
                  <c:v>1.0946940794478819</c:v>
                </c:pt>
                <c:pt idx="12123">
                  <c:v>1.147805184403196</c:v>
                </c:pt>
                <c:pt idx="12124">
                  <c:v>1.1755678176494955</c:v>
                </c:pt>
                <c:pt idx="12125">
                  <c:v>1.0876872411456371</c:v>
                </c:pt>
                <c:pt idx="12126">
                  <c:v>1.0561283004789224</c:v>
                </c:pt>
                <c:pt idx="12127">
                  <c:v>0.99684587846532446</c:v>
                </c:pt>
                <c:pt idx="12128">
                  <c:v>0.92332412222060578</c:v>
                </c:pt>
                <c:pt idx="12129">
                  <c:v>0.85436930541461042</c:v>
                </c:pt>
                <c:pt idx="12130">
                  <c:v>0.79810551485917858</c:v>
                </c:pt>
                <c:pt idx="12131">
                  <c:v>0.75249047789766499</c:v>
                </c:pt>
                <c:pt idx="12132">
                  <c:v>0.72029035943069863</c:v>
                </c:pt>
                <c:pt idx="12133">
                  <c:v>0.74101305067475465</c:v>
                </c:pt>
                <c:pt idx="12134">
                  <c:v>0.66604934393580084</c:v>
                </c:pt>
                <c:pt idx="12135">
                  <c:v>0.62631791586264141</c:v>
                </c:pt>
                <c:pt idx="12136">
                  <c:v>0.60813170639620662</c:v>
                </c:pt>
                <c:pt idx="12137">
                  <c:v>0.58527866040376142</c:v>
                </c:pt>
                <c:pt idx="12138">
                  <c:v>0.58129144245489917</c:v>
                </c:pt>
                <c:pt idx="12139">
                  <c:v>0.57781005902771898</c:v>
                </c:pt>
                <c:pt idx="12140">
                  <c:v>0.56178555500970662</c:v>
                </c:pt>
                <c:pt idx="12141">
                  <c:v>0.57498886383174352</c:v>
                </c:pt>
                <c:pt idx="12142">
                  <c:v>0.56208792792724926</c:v>
                </c:pt>
                <c:pt idx="12143">
                  <c:v>0.54516297124979252</c:v>
                </c:pt>
                <c:pt idx="12144">
                  <c:v>0.53731676876258128</c:v>
                </c:pt>
                <c:pt idx="12145">
                  <c:v>0.56396985404541422</c:v>
                </c:pt>
                <c:pt idx="12146">
                  <c:v>0.56044145354125285</c:v>
                </c:pt>
                <c:pt idx="12147">
                  <c:v>0.54619047871932969</c:v>
                </c:pt>
                <c:pt idx="12148">
                  <c:v>0.54243607865107879</c:v>
                </c:pt>
                <c:pt idx="12149">
                  <c:v>0.52817700240902143</c:v>
                </c:pt>
                <c:pt idx="12150">
                  <c:v>0.52214669211360465</c:v>
                </c:pt>
                <c:pt idx="12151">
                  <c:v>0.5047583545870088</c:v>
                </c:pt>
                <c:pt idx="12152">
                  <c:v>0.48987360847722738</c:v>
                </c:pt>
                <c:pt idx="12153">
                  <c:v>0.47225289770883788</c:v>
                </c:pt>
                <c:pt idx="12154">
                  <c:v>0.46683045077117774</c:v>
                </c:pt>
                <c:pt idx="12155">
                  <c:v>0.46659914348602854</c:v>
                </c:pt>
                <c:pt idx="12156">
                  <c:v>0.47671428217871248</c:v>
                </c:pt>
                <c:pt idx="12157">
                  <c:v>0.46678911733711881</c:v>
                </c:pt>
                <c:pt idx="12158">
                  <c:v>0.45739489107923192</c:v>
                </c:pt>
                <c:pt idx="12159">
                  <c:v>0.47476966087369987</c:v>
                </c:pt>
                <c:pt idx="12160">
                  <c:v>0.50361687158005697</c:v>
                </c:pt>
                <c:pt idx="12161">
                  <c:v>0.48308427664873138</c:v>
                </c:pt>
                <c:pt idx="12162">
                  <c:v>0.48007036011703302</c:v>
                </c:pt>
                <c:pt idx="12163">
                  <c:v>0.48386857799868527</c:v>
                </c:pt>
                <c:pt idx="12164">
                  <c:v>0.48263929503777481</c:v>
                </c:pt>
                <c:pt idx="12165">
                  <c:v>0.50077834827184153</c:v>
                </c:pt>
                <c:pt idx="12166">
                  <c:v>0.50818774563540137</c:v>
                </c:pt>
                <c:pt idx="12167">
                  <c:v>0.49832470040189741</c:v>
                </c:pt>
                <c:pt idx="12168">
                  <c:v>0.51346601729530328</c:v>
                </c:pt>
                <c:pt idx="12169">
                  <c:v>0.50711420945776353</c:v>
                </c:pt>
                <c:pt idx="12170">
                  <c:v>0.5597831301744326</c:v>
                </c:pt>
                <c:pt idx="12171">
                  <c:v>0.57685790499846268</c:v>
                </c:pt>
                <c:pt idx="12172">
                  <c:v>0.56921849445086969</c:v>
                </c:pt>
                <c:pt idx="12173">
                  <c:v>0.58095374278309808</c:v>
                </c:pt>
                <c:pt idx="12174">
                  <c:v>0.67933657735045261</c:v>
                </c:pt>
                <c:pt idx="12175">
                  <c:v>0.61548642763931583</c:v>
                </c:pt>
                <c:pt idx="12176">
                  <c:v>0.5969373180440245</c:v>
                </c:pt>
                <c:pt idx="12177">
                  <c:v>0.65092493854990774</c:v>
                </c:pt>
                <c:pt idx="12178">
                  <c:v>0.67183885721675862</c:v>
                </c:pt>
                <c:pt idx="12179">
                  <c:v>0.68767845319284682</c:v>
                </c:pt>
                <c:pt idx="12180">
                  <c:v>0.71506243139844172</c:v>
                </c:pt>
                <c:pt idx="12181">
                  <c:v>0.78788918697494847</c:v>
                </c:pt>
                <c:pt idx="12182">
                  <c:v>0.74447668032132297</c:v>
                </c:pt>
                <c:pt idx="12183">
                  <c:v>0.6959613770333658</c:v>
                </c:pt>
                <c:pt idx="12184">
                  <c:v>0.69528076731653388</c:v>
                </c:pt>
                <c:pt idx="12185">
                  <c:v>0.69995536452312845</c:v>
                </c:pt>
                <c:pt idx="12186">
                  <c:v>0.71369696875027477</c:v>
                </c:pt>
                <c:pt idx="12187">
                  <c:v>0.71440023618954063</c:v>
                </c:pt>
                <c:pt idx="12188">
                  <c:v>0.714650228836896</c:v>
                </c:pt>
                <c:pt idx="12189">
                  <c:v>0.7165011259741193</c:v>
                </c:pt>
                <c:pt idx="12190">
                  <c:v>0.6956804874030017</c:v>
                </c:pt>
                <c:pt idx="12191">
                  <c:v>0.68828867485384115</c:v>
                </c:pt>
                <c:pt idx="12192">
                  <c:v>0.66502010656569788</c:v>
                </c:pt>
                <c:pt idx="12193">
                  <c:v>0.62960878808947585</c:v>
                </c:pt>
                <c:pt idx="12194">
                  <c:v>0.60659244086021458</c:v>
                </c:pt>
                <c:pt idx="12195">
                  <c:v>0.58080459177936072</c:v>
                </c:pt>
                <c:pt idx="12196">
                  <c:v>0.54815545827157985</c:v>
                </c:pt>
                <c:pt idx="12197">
                  <c:v>0.52196024294055166</c:v>
                </c:pt>
                <c:pt idx="12198">
                  <c:v>0.49995794633931812</c:v>
                </c:pt>
                <c:pt idx="12199">
                  <c:v>0.48020142300943885</c:v>
                </c:pt>
                <c:pt idx="12200">
                  <c:v>0.45132047053778868</c:v>
                </c:pt>
                <c:pt idx="12201">
                  <c:v>0.43485555234988804</c:v>
                </c:pt>
                <c:pt idx="12202">
                  <c:v>0.42673212706752206</c:v>
                </c:pt>
                <c:pt idx="12203">
                  <c:v>0.41365372239557668</c:v>
                </c:pt>
                <c:pt idx="12204">
                  <c:v>0.4068695567608363</c:v>
                </c:pt>
                <c:pt idx="12205">
                  <c:v>0.43828911998360104</c:v>
                </c:pt>
                <c:pt idx="12206">
                  <c:v>0.43209578179312941</c:v>
                </c:pt>
                <c:pt idx="12207">
                  <c:v>0.43822926703176573</c:v>
                </c:pt>
                <c:pt idx="12208">
                  <c:v>0.42188986439158477</c:v>
                </c:pt>
                <c:pt idx="12209">
                  <c:v>0.41441084607014739</c:v>
                </c:pt>
                <c:pt idx="12210">
                  <c:v>0.39882777297505501</c:v>
                </c:pt>
                <c:pt idx="12211">
                  <c:v>0.38493130683260585</c:v>
                </c:pt>
                <c:pt idx="12212">
                  <c:v>0.372250415744734</c:v>
                </c:pt>
                <c:pt idx="12213">
                  <c:v>0.36031348789725093</c:v>
                </c:pt>
                <c:pt idx="12214">
                  <c:v>0.35123230372080638</c:v>
                </c:pt>
                <c:pt idx="12215">
                  <c:v>0.33992530594098236</c:v>
                </c:pt>
                <c:pt idx="12216">
                  <c:v>0.32902183478939573</c:v>
                </c:pt>
                <c:pt idx="12217">
                  <c:v>0.31903075554407473</c:v>
                </c:pt>
                <c:pt idx="12218">
                  <c:v>0.30997169811585806</c:v>
                </c:pt>
                <c:pt idx="12219">
                  <c:v>0.30188439406093076</c:v>
                </c:pt>
                <c:pt idx="12220">
                  <c:v>0.29460682461287502</c:v>
                </c:pt>
                <c:pt idx="12221">
                  <c:v>0.28769276876658484</c:v>
                </c:pt>
                <c:pt idx="12222">
                  <c:v>0.28185785887065351</c:v>
                </c:pt>
                <c:pt idx="12223">
                  <c:v>0.27623465326335045</c:v>
                </c:pt>
                <c:pt idx="12224">
                  <c:v>0.27308223860858527</c:v>
                </c:pt>
                <c:pt idx="12225">
                  <c:v>0.26888784806388288</c:v>
                </c:pt>
                <c:pt idx="12226">
                  <c:v>0.26479539744132874</c:v>
                </c:pt>
                <c:pt idx="12227">
                  <c:v>0.26122364036227291</c:v>
                </c:pt>
                <c:pt idx="12228">
                  <c:v>0.25464034909405142</c:v>
                </c:pt>
                <c:pt idx="12229">
                  <c:v>0.2431074759026684</c:v>
                </c:pt>
                <c:pt idx="12230">
                  <c:v>0.24229748779838356</c:v>
                </c:pt>
                <c:pt idx="12231">
                  <c:v>0.24132976941818687</c:v>
                </c:pt>
                <c:pt idx="12232">
                  <c:v>0.24067560798244639</c:v>
                </c:pt>
                <c:pt idx="12233">
                  <c:v>0.24005441255882246</c:v>
                </c:pt>
                <c:pt idx="12234">
                  <c:v>0.23877535555619292</c:v>
                </c:pt>
                <c:pt idx="12235">
                  <c:v>0.23991514837651107</c:v>
                </c:pt>
                <c:pt idx="12236">
                  <c:v>0.23993102883782497</c:v>
                </c:pt>
                <c:pt idx="12237">
                  <c:v>0.23819959732784221</c:v>
                </c:pt>
                <c:pt idx="12238">
                  <c:v>0.23734781433310556</c:v>
                </c:pt>
                <c:pt idx="12239">
                  <c:v>0.23692516593938193</c:v>
                </c:pt>
                <c:pt idx="12240">
                  <c:v>0.23655890018916653</c:v>
                </c:pt>
                <c:pt idx="12241">
                  <c:v>0.23539443292575271</c:v>
                </c:pt>
                <c:pt idx="12242">
                  <c:v>0.2349340752917409</c:v>
                </c:pt>
                <c:pt idx="12243">
                  <c:v>0.23396985507375789</c:v>
                </c:pt>
                <c:pt idx="12244">
                  <c:v>0.23360157236856025</c:v>
                </c:pt>
                <c:pt idx="12245">
                  <c:v>0.23247425157958571</c:v>
                </c:pt>
                <c:pt idx="12246">
                  <c:v>0.23162958398869338</c:v>
                </c:pt>
                <c:pt idx="12247">
                  <c:v>0.23124759202573819</c:v>
                </c:pt>
                <c:pt idx="12248">
                  <c:v>0.23043674209725162</c:v>
                </c:pt>
                <c:pt idx="12249">
                  <c:v>0.22982889825549124</c:v>
                </c:pt>
                <c:pt idx="12250">
                  <c:v>0.2287445532813194</c:v>
                </c:pt>
                <c:pt idx="12251">
                  <c:v>0.22784156280272846</c:v>
                </c:pt>
                <c:pt idx="12252">
                  <c:v>0.22700058227687989</c:v>
                </c:pt>
                <c:pt idx="12253">
                  <c:v>0.22668565850112329</c:v>
                </c:pt>
                <c:pt idx="12254">
                  <c:v>0.22565669083554538</c:v>
                </c:pt>
                <c:pt idx="12255">
                  <c:v>0.22500631367303481</c:v>
                </c:pt>
                <c:pt idx="12256">
                  <c:v>0.22415146567182614</c:v>
                </c:pt>
                <c:pt idx="12257">
                  <c:v>0.22299618204406563</c:v>
                </c:pt>
                <c:pt idx="12258">
                  <c:v>0.22248583607671954</c:v>
                </c:pt>
                <c:pt idx="12259">
                  <c:v>0.22182459015865727</c:v>
                </c:pt>
                <c:pt idx="12260">
                  <c:v>0.22063245947971014</c:v>
                </c:pt>
                <c:pt idx="12261">
                  <c:v>0.22029979601706584</c:v>
                </c:pt>
                <c:pt idx="12262">
                  <c:v>0.21944440354498054</c:v>
                </c:pt>
                <c:pt idx="12263">
                  <c:v>0.21878940534475691</c:v>
                </c:pt>
                <c:pt idx="12264">
                  <c:v>0.2182298157160088</c:v>
                </c:pt>
                <c:pt idx="12265">
                  <c:v>0.21723189128173956</c:v>
                </c:pt>
                <c:pt idx="12266">
                  <c:v>0.21656789564736725</c:v>
                </c:pt>
                <c:pt idx="12267">
                  <c:v>0.21582446089085994</c:v>
                </c:pt>
                <c:pt idx="12268">
                  <c:v>0.21533706180543777</c:v>
                </c:pt>
                <c:pt idx="12269">
                  <c:v>0.21495401772183917</c:v>
                </c:pt>
                <c:pt idx="12270">
                  <c:v>0.21300861001792518</c:v>
                </c:pt>
                <c:pt idx="12271">
                  <c:v>0.21309750114282344</c:v>
                </c:pt>
                <c:pt idx="12272">
                  <c:v>0.21247916996778041</c:v>
                </c:pt>
                <c:pt idx="12273">
                  <c:v>0.21089713235033264</c:v>
                </c:pt>
                <c:pt idx="12274">
                  <c:v>0.21013278300065463</c:v>
                </c:pt>
                <c:pt idx="12275">
                  <c:v>0.2096887197364162</c:v>
                </c:pt>
                <c:pt idx="12276">
                  <c:v>0.20860155358135526</c:v>
                </c:pt>
                <c:pt idx="12277">
                  <c:v>0.20746419732257573</c:v>
                </c:pt>
                <c:pt idx="12278">
                  <c:v>0.20656810329616856</c:v>
                </c:pt>
                <c:pt idx="12279">
                  <c:v>0.20603799617507496</c:v>
                </c:pt>
                <c:pt idx="12280">
                  <c:v>0.20581995098157771</c:v>
                </c:pt>
                <c:pt idx="12281">
                  <c:v>0.20409525384174942</c:v>
                </c:pt>
                <c:pt idx="12282">
                  <c:v>0.20346975402700218</c:v>
                </c:pt>
                <c:pt idx="12283">
                  <c:v>0.20265526675381765</c:v>
                </c:pt>
                <c:pt idx="12284">
                  <c:v>0.20182634267793592</c:v>
                </c:pt>
                <c:pt idx="12285">
                  <c:v>0.20076279373713352</c:v>
                </c:pt>
                <c:pt idx="12286">
                  <c:v>0.19994204577705593</c:v>
                </c:pt>
                <c:pt idx="12287">
                  <c:v>0.1989334689496767</c:v>
                </c:pt>
                <c:pt idx="12288">
                  <c:v>0.19823267886610071</c:v>
                </c:pt>
                <c:pt idx="12289">
                  <c:v>0.19716705629220604</c:v>
                </c:pt>
                <c:pt idx="12290">
                  <c:v>0.19660017700847518</c:v>
                </c:pt>
                <c:pt idx="12291">
                  <c:v>0.19557937202253431</c:v>
                </c:pt>
                <c:pt idx="12292">
                  <c:v>0.19430821534734671</c:v>
                </c:pt>
                <c:pt idx="12293">
                  <c:v>0.19368042329718088</c:v>
                </c:pt>
                <c:pt idx="12294">
                  <c:v>0.19280437154394842</c:v>
                </c:pt>
                <c:pt idx="12295">
                  <c:v>0.19128984963352988</c:v>
                </c:pt>
                <c:pt idx="12296">
                  <c:v>0.19058999322633399</c:v>
                </c:pt>
                <c:pt idx="12297">
                  <c:v>0.19069397632005239</c:v>
                </c:pt>
                <c:pt idx="12298">
                  <c:v>0.18998179146758443</c:v>
                </c:pt>
                <c:pt idx="12299">
                  <c:v>0.18875473248109376</c:v>
                </c:pt>
                <c:pt idx="12300">
                  <c:v>0.18800320122367919</c:v>
                </c:pt>
                <c:pt idx="12301">
                  <c:v>0.1870709389800792</c:v>
                </c:pt>
                <c:pt idx="12302">
                  <c:v>0.18635835472179274</c:v>
                </c:pt>
                <c:pt idx="12303">
                  <c:v>0.18543335171550093</c:v>
                </c:pt>
                <c:pt idx="12304">
                  <c:v>0.18524959229922969</c:v>
                </c:pt>
                <c:pt idx="12305">
                  <c:v>0.18382825897467364</c:v>
                </c:pt>
                <c:pt idx="12306">
                  <c:v>0.18322796366079233</c:v>
                </c:pt>
                <c:pt idx="12307">
                  <c:v>0.18183590264237054</c:v>
                </c:pt>
                <c:pt idx="12308">
                  <c:v>0.18089486595902204</c:v>
                </c:pt>
                <c:pt idx="12309">
                  <c:v>0.18044844998362952</c:v>
                </c:pt>
                <c:pt idx="12310">
                  <c:v>0.17907971378417831</c:v>
                </c:pt>
                <c:pt idx="12311">
                  <c:v>0.17924642586792697</c:v>
                </c:pt>
                <c:pt idx="12312">
                  <c:v>0.34641401797373439</c:v>
                </c:pt>
                <c:pt idx="12313">
                  <c:v>0.38203715798014681</c:v>
                </c:pt>
                <c:pt idx="12314">
                  <c:v>0.36893997387220301</c:v>
                </c:pt>
                <c:pt idx="12315">
                  <c:v>0.36684378678260338</c:v>
                </c:pt>
                <c:pt idx="12316">
                  <c:v>0.36459110650124565</c:v>
                </c:pt>
                <c:pt idx="12317">
                  <c:v>0.36202914497503658</c:v>
                </c:pt>
                <c:pt idx="12318">
                  <c:v>0.35960104715817126</c:v>
                </c:pt>
                <c:pt idx="12319">
                  <c:v>0.35729114137361978</c:v>
                </c:pt>
                <c:pt idx="12320">
                  <c:v>0.35442905760193616</c:v>
                </c:pt>
                <c:pt idx="12321">
                  <c:v>0.49933788495661136</c:v>
                </c:pt>
                <c:pt idx="12322">
                  <c:v>0.45183765209198379</c:v>
                </c:pt>
                <c:pt idx="12323">
                  <c:v>0.45100816298184987</c:v>
                </c:pt>
                <c:pt idx="12324">
                  <c:v>0.44820157061969917</c:v>
                </c:pt>
                <c:pt idx="12325">
                  <c:v>0.44564122281135871</c:v>
                </c:pt>
                <c:pt idx="12326">
                  <c:v>0.44215930017762289</c:v>
                </c:pt>
                <c:pt idx="12327">
                  <c:v>0.43850767906127736</c:v>
                </c:pt>
                <c:pt idx="12328">
                  <c:v>0.46770674971497828</c:v>
                </c:pt>
                <c:pt idx="12329">
                  <c:v>0.53770107080455065</c:v>
                </c:pt>
                <c:pt idx="12330">
                  <c:v>0.51032291844220257</c:v>
                </c:pt>
                <c:pt idx="12331">
                  <c:v>0.50817486906769016</c:v>
                </c:pt>
                <c:pt idx="12332">
                  <c:v>0.50397099256917388</c:v>
                </c:pt>
                <c:pt idx="12333">
                  <c:v>0.49951192888260443</c:v>
                </c:pt>
                <c:pt idx="12334">
                  <c:v>0.49573215978313273</c:v>
                </c:pt>
                <c:pt idx="12335">
                  <c:v>0.59920251661926849</c:v>
                </c:pt>
                <c:pt idx="12336">
                  <c:v>1.0401167303977621</c:v>
                </c:pt>
                <c:pt idx="12337">
                  <c:v>0.67401315485152569</c:v>
                </c:pt>
                <c:pt idx="12338">
                  <c:v>0.46609611284574831</c:v>
                </c:pt>
                <c:pt idx="12339">
                  <c:v>0.44289988331886115</c:v>
                </c:pt>
                <c:pt idx="12340">
                  <c:v>0.68179370987223586</c:v>
                </c:pt>
                <c:pt idx="12341">
                  <c:v>0.52875127001210065</c:v>
                </c:pt>
                <c:pt idx="12342">
                  <c:v>0.87783946945077262</c:v>
                </c:pt>
                <c:pt idx="12343">
                  <c:v>1.10125024434921</c:v>
                </c:pt>
                <c:pt idx="12344">
                  <c:v>0.75497596054391602</c:v>
                </c:pt>
                <c:pt idx="12345">
                  <c:v>1.3510684554811978</c:v>
                </c:pt>
                <c:pt idx="12346">
                  <c:v>0.79861274713818764</c:v>
                </c:pt>
                <c:pt idx="12347">
                  <c:v>0.65740123677784035</c:v>
                </c:pt>
                <c:pt idx="12348">
                  <c:v>0.61280146882173969</c:v>
                </c:pt>
                <c:pt idx="12349">
                  <c:v>0.65343180937425915</c:v>
                </c:pt>
                <c:pt idx="12350">
                  <c:v>0.9810183831279512</c:v>
                </c:pt>
                <c:pt idx="12351">
                  <c:v>0.76627379430102693</c:v>
                </c:pt>
                <c:pt idx="12352">
                  <c:v>0.55504200001189163</c:v>
                </c:pt>
                <c:pt idx="12353">
                  <c:v>0.51582827597869685</c:v>
                </c:pt>
                <c:pt idx="12354">
                  <c:v>0.50887060438037734</c:v>
                </c:pt>
                <c:pt idx="12355">
                  <c:v>0.54748610077588922</c:v>
                </c:pt>
                <c:pt idx="12356">
                  <c:v>0.61423954801262859</c:v>
                </c:pt>
                <c:pt idx="12357">
                  <c:v>0.68293860264644801</c:v>
                </c:pt>
                <c:pt idx="12358">
                  <c:v>0.81605453080682588</c:v>
                </c:pt>
                <c:pt idx="12359">
                  <c:v>0.81223125264877305</c:v>
                </c:pt>
                <c:pt idx="12360">
                  <c:v>0.73810042469487447</c:v>
                </c:pt>
                <c:pt idx="12361">
                  <c:v>0.70446106747389614</c:v>
                </c:pt>
                <c:pt idx="12362">
                  <c:v>0.69107885796836765</c:v>
                </c:pt>
                <c:pt idx="12363">
                  <c:v>0.68875133767619934</c:v>
                </c:pt>
                <c:pt idx="12364">
                  <c:v>0.69661061210661468</c:v>
                </c:pt>
                <c:pt idx="12365">
                  <c:v>0.72450537526115677</c:v>
                </c:pt>
                <c:pt idx="12366">
                  <c:v>0.94307110065160982</c:v>
                </c:pt>
                <c:pt idx="12367">
                  <c:v>0.83310211940264556</c:v>
                </c:pt>
                <c:pt idx="12368">
                  <c:v>0.80249860174565057</c:v>
                </c:pt>
                <c:pt idx="12369">
                  <c:v>0.79475333884582411</c:v>
                </c:pt>
                <c:pt idx="12370">
                  <c:v>0.78797438577644763</c:v>
                </c:pt>
                <c:pt idx="12371">
                  <c:v>0.80044828226311915</c:v>
                </c:pt>
                <c:pt idx="12372">
                  <c:v>1.2128152721445278</c:v>
                </c:pt>
                <c:pt idx="12373">
                  <c:v>0.81813898814896557</c:v>
                </c:pt>
                <c:pt idx="12374">
                  <c:v>0.83410301289281064</c:v>
                </c:pt>
                <c:pt idx="12375">
                  <c:v>0.77231713708050265</c:v>
                </c:pt>
                <c:pt idx="12376">
                  <c:v>0.79118339226446222</c:v>
                </c:pt>
                <c:pt idx="12377">
                  <c:v>0.8438019360646235</c:v>
                </c:pt>
                <c:pt idx="12378">
                  <c:v>0.81311407284794357</c:v>
                </c:pt>
                <c:pt idx="12379">
                  <c:v>0.98669509570597691</c:v>
                </c:pt>
                <c:pt idx="12380">
                  <c:v>0.83904562001108662</c:v>
                </c:pt>
                <c:pt idx="12381">
                  <c:v>1.1359605953989698</c:v>
                </c:pt>
                <c:pt idx="12382">
                  <c:v>0.90491723643325561</c:v>
                </c:pt>
                <c:pt idx="12383">
                  <c:v>0.89877434434107861</c:v>
                </c:pt>
                <c:pt idx="12384">
                  <c:v>0.90695911869382451</c:v>
                </c:pt>
                <c:pt idx="12385">
                  <c:v>1.1838326991371937</c:v>
                </c:pt>
                <c:pt idx="12386">
                  <c:v>1.1681353558235905</c:v>
                </c:pt>
                <c:pt idx="12387">
                  <c:v>0.92736527529282453</c:v>
                </c:pt>
                <c:pt idx="12388">
                  <c:v>0.907874183292815</c:v>
                </c:pt>
                <c:pt idx="12389">
                  <c:v>0.88079630919012009</c:v>
                </c:pt>
                <c:pt idx="12390">
                  <c:v>0.86020401238130884</c:v>
                </c:pt>
                <c:pt idx="12391">
                  <c:v>0.83104897302083292</c:v>
                </c:pt>
                <c:pt idx="12392">
                  <c:v>0.79604835615628899</c:v>
                </c:pt>
                <c:pt idx="12393">
                  <c:v>0.75523171241610676</c:v>
                </c:pt>
                <c:pt idx="12394">
                  <c:v>0.76768937317746022</c:v>
                </c:pt>
                <c:pt idx="12395">
                  <c:v>0.75110165626561864</c:v>
                </c:pt>
                <c:pt idx="12396">
                  <c:v>0.72955502068445222</c:v>
                </c:pt>
                <c:pt idx="12397">
                  <c:v>0.71374254216595567</c:v>
                </c:pt>
                <c:pt idx="12398">
                  <c:v>0.70582807312472295</c:v>
                </c:pt>
                <c:pt idx="12399">
                  <c:v>0.69536270004040557</c:v>
                </c:pt>
                <c:pt idx="12400">
                  <c:v>0.67709774887987673</c:v>
                </c:pt>
                <c:pt idx="12401">
                  <c:v>0.67052145622322201</c:v>
                </c:pt>
                <c:pt idx="12402">
                  <c:v>0.6938527863180286</c:v>
                </c:pt>
                <c:pt idx="12403">
                  <c:v>0.68943002266061615</c:v>
                </c:pt>
                <c:pt idx="12404">
                  <c:v>0.69678731622504964</c:v>
                </c:pt>
                <c:pt idx="12405">
                  <c:v>0.68216313833108333</c:v>
                </c:pt>
                <c:pt idx="12406">
                  <c:v>0.74823941305224062</c:v>
                </c:pt>
                <c:pt idx="12407">
                  <c:v>0.68377241337439765</c:v>
                </c:pt>
                <c:pt idx="12408">
                  <c:v>0.66286227890548022</c:v>
                </c:pt>
                <c:pt idx="12409">
                  <c:v>0.65778887730597413</c:v>
                </c:pt>
                <c:pt idx="12410">
                  <c:v>0.6548162487485526</c:v>
                </c:pt>
                <c:pt idx="12411">
                  <c:v>0.64693892375694517</c:v>
                </c:pt>
                <c:pt idx="12412">
                  <c:v>0.64701245447916023</c:v>
                </c:pt>
                <c:pt idx="12413">
                  <c:v>0.63931318980052798</c:v>
                </c:pt>
                <c:pt idx="12414">
                  <c:v>0.63556151829543861</c:v>
                </c:pt>
                <c:pt idx="12415">
                  <c:v>0.6667629445129265</c:v>
                </c:pt>
                <c:pt idx="12416">
                  <c:v>0.6719455301491376</c:v>
                </c:pt>
                <c:pt idx="12417">
                  <c:v>0.6564143243039392</c:v>
                </c:pt>
                <c:pt idx="12418">
                  <c:v>0.64709973399215426</c:v>
                </c:pt>
                <c:pt idx="12419">
                  <c:v>0.63928471493160477</c:v>
                </c:pt>
                <c:pt idx="12420">
                  <c:v>0.63629472799655962</c:v>
                </c:pt>
                <c:pt idx="12421">
                  <c:v>0.63280895143747495</c:v>
                </c:pt>
                <c:pt idx="12422">
                  <c:v>0.62902168966458205</c:v>
                </c:pt>
                <c:pt idx="12423">
                  <c:v>0.63238725547716668</c:v>
                </c:pt>
                <c:pt idx="12424">
                  <c:v>0.63262233078275931</c:v>
                </c:pt>
                <c:pt idx="12425">
                  <c:v>0.62834438362514133</c:v>
                </c:pt>
                <c:pt idx="12426">
                  <c:v>0.62166541853606072</c:v>
                </c:pt>
                <c:pt idx="12427">
                  <c:v>0.65407716871996457</c:v>
                </c:pt>
                <c:pt idx="12428">
                  <c:v>0.7486272427836963</c:v>
                </c:pt>
                <c:pt idx="12429">
                  <c:v>0.78260750957415115</c:v>
                </c:pt>
                <c:pt idx="12430">
                  <c:v>0.86528914215886366</c:v>
                </c:pt>
                <c:pt idx="12431">
                  <c:v>0.83390688610538</c:v>
                </c:pt>
                <c:pt idx="12432">
                  <c:v>0.7829356781295318</c:v>
                </c:pt>
                <c:pt idx="12433">
                  <c:v>0.82967023948244079</c:v>
                </c:pt>
                <c:pt idx="12434">
                  <c:v>0.74474686249303046</c:v>
                </c:pt>
                <c:pt idx="12435">
                  <c:v>0.83433213439006826</c:v>
                </c:pt>
                <c:pt idx="12436">
                  <c:v>0.73809037824061463</c:v>
                </c:pt>
                <c:pt idx="12437">
                  <c:v>0.76153727084121636</c:v>
                </c:pt>
                <c:pt idx="12438">
                  <c:v>0.73886244877795526</c:v>
                </c:pt>
                <c:pt idx="12439">
                  <c:v>0.71057285850971363</c:v>
                </c:pt>
                <c:pt idx="12440">
                  <c:v>0.66402828508168399</c:v>
                </c:pt>
                <c:pt idx="12441">
                  <c:v>0.64720988736190099</c:v>
                </c:pt>
                <c:pt idx="12442">
                  <c:v>0.68579167380455552</c:v>
                </c:pt>
                <c:pt idx="12443">
                  <c:v>0.68789554312173662</c:v>
                </c:pt>
                <c:pt idx="12444">
                  <c:v>1.0359420072545862</c:v>
                </c:pt>
                <c:pt idx="12445">
                  <c:v>0.93513756830469619</c:v>
                </c:pt>
                <c:pt idx="12446">
                  <c:v>0.81842629020233348</c:v>
                </c:pt>
                <c:pt idx="12447">
                  <c:v>0.78470681717469615</c:v>
                </c:pt>
                <c:pt idx="12448">
                  <c:v>0.77308795341812153</c:v>
                </c:pt>
                <c:pt idx="12449">
                  <c:v>0.76626129278237864</c:v>
                </c:pt>
                <c:pt idx="12450">
                  <c:v>0.79482323413425815</c:v>
                </c:pt>
                <c:pt idx="12451">
                  <c:v>0.79224306494175956</c:v>
                </c:pt>
                <c:pt idx="12452">
                  <c:v>0.76949826074769923</c:v>
                </c:pt>
                <c:pt idx="12453">
                  <c:v>0.76540489757928365</c:v>
                </c:pt>
                <c:pt idx="12454">
                  <c:v>0.76296912207160161</c:v>
                </c:pt>
                <c:pt idx="12455">
                  <c:v>0.74699738468568522</c:v>
                </c:pt>
                <c:pt idx="12456">
                  <c:v>0.76612760555000659</c:v>
                </c:pt>
                <c:pt idx="12457">
                  <c:v>0.76239703961858563</c:v>
                </c:pt>
                <c:pt idx="12458">
                  <c:v>0.80438028226807856</c:v>
                </c:pt>
                <c:pt idx="12459">
                  <c:v>0.80156283881450252</c:v>
                </c:pt>
                <c:pt idx="12460">
                  <c:v>0.77119574207543573</c:v>
                </c:pt>
                <c:pt idx="12461">
                  <c:v>0.75792321582255662</c:v>
                </c:pt>
                <c:pt idx="12462">
                  <c:v>0.75309881426718928</c:v>
                </c:pt>
                <c:pt idx="12463">
                  <c:v>0.74266050204832856</c:v>
                </c:pt>
                <c:pt idx="12464">
                  <c:v>0.72818493230284864</c:v>
                </c:pt>
                <c:pt idx="12465">
                  <c:v>0.72031974904845997</c:v>
                </c:pt>
                <c:pt idx="12466">
                  <c:v>0.75837707607569615</c:v>
                </c:pt>
                <c:pt idx="12467">
                  <c:v>0.73093772695108661</c:v>
                </c:pt>
                <c:pt idx="12468">
                  <c:v>0.67315216306220949</c:v>
                </c:pt>
                <c:pt idx="12469">
                  <c:v>0.64704715313071692</c:v>
                </c:pt>
                <c:pt idx="12470">
                  <c:v>0.63221193933849096</c:v>
                </c:pt>
                <c:pt idx="12471">
                  <c:v>0.62280452954507481</c:v>
                </c:pt>
                <c:pt idx="12472">
                  <c:v>0.61897253571163657</c:v>
                </c:pt>
                <c:pt idx="12473">
                  <c:v>0.6156289862417067</c:v>
                </c:pt>
                <c:pt idx="12474">
                  <c:v>0.64759476154236328</c:v>
                </c:pt>
                <c:pt idx="12475">
                  <c:v>0.65695264064241965</c:v>
                </c:pt>
                <c:pt idx="12476">
                  <c:v>0.66825187367531091</c:v>
                </c:pt>
                <c:pt idx="12477">
                  <c:v>0.65651438877972057</c:v>
                </c:pt>
                <c:pt idx="12478">
                  <c:v>0.68954165936258838</c:v>
                </c:pt>
                <c:pt idx="12479">
                  <c:v>0.75099959625570534</c:v>
                </c:pt>
                <c:pt idx="12480">
                  <c:v>0.75810982433802743</c:v>
                </c:pt>
                <c:pt idx="12481">
                  <c:v>0.74708433471588065</c:v>
                </c:pt>
                <c:pt idx="12482">
                  <c:v>0.7435414212152448</c:v>
                </c:pt>
                <c:pt idx="12483">
                  <c:v>0.89540409665097764</c:v>
                </c:pt>
                <c:pt idx="12484">
                  <c:v>0.8417148887629734</c:v>
                </c:pt>
                <c:pt idx="12485">
                  <c:v>0.84406541260470502</c:v>
                </c:pt>
                <c:pt idx="12486">
                  <c:v>0.79712530989129549</c:v>
                </c:pt>
                <c:pt idx="12487">
                  <c:v>0.77362988671675093</c:v>
                </c:pt>
                <c:pt idx="12488">
                  <c:v>0.7835459183223491</c:v>
                </c:pt>
                <c:pt idx="12489">
                  <c:v>0.79287054516175037</c:v>
                </c:pt>
                <c:pt idx="12490">
                  <c:v>0.80013113288189064</c:v>
                </c:pt>
                <c:pt idx="12491">
                  <c:v>0.80404439684235751</c:v>
                </c:pt>
                <c:pt idx="12492">
                  <c:v>0.87866407797266899</c:v>
                </c:pt>
                <c:pt idx="12493">
                  <c:v>1.1578216147713476</c:v>
                </c:pt>
                <c:pt idx="12494">
                  <c:v>0.97328080120582061</c:v>
                </c:pt>
                <c:pt idx="12495">
                  <c:v>0.84705301633036234</c:v>
                </c:pt>
                <c:pt idx="12496">
                  <c:v>0.79065966063515958</c:v>
                </c:pt>
                <c:pt idx="12497">
                  <c:v>0.7808441221809227</c:v>
                </c:pt>
                <c:pt idx="12498">
                  <c:v>0.77166920319161958</c:v>
                </c:pt>
                <c:pt idx="12499">
                  <c:v>0.73844387654148347</c:v>
                </c:pt>
                <c:pt idx="12500">
                  <c:v>0.71158289664389995</c:v>
                </c:pt>
                <c:pt idx="12501">
                  <c:v>0.72524779035175813</c:v>
                </c:pt>
                <c:pt idx="12502">
                  <c:v>0.75678738068551199</c:v>
                </c:pt>
                <c:pt idx="12503">
                  <c:v>1.0439542562780038</c:v>
                </c:pt>
                <c:pt idx="12504">
                  <c:v>1.0565982470697088</c:v>
                </c:pt>
                <c:pt idx="12505">
                  <c:v>1.0211782864290457</c:v>
                </c:pt>
                <c:pt idx="12506">
                  <c:v>0.9436514921645407</c:v>
                </c:pt>
                <c:pt idx="12507">
                  <c:v>0.87972427109434981</c:v>
                </c:pt>
                <c:pt idx="12508">
                  <c:v>0.82165581753845474</c:v>
                </c:pt>
                <c:pt idx="12509">
                  <c:v>0.93517971872104177</c:v>
                </c:pt>
                <c:pt idx="12510">
                  <c:v>0.86243459644196518</c:v>
                </c:pt>
                <c:pt idx="12511">
                  <c:v>0.86478583939989184</c:v>
                </c:pt>
                <c:pt idx="12512">
                  <c:v>0.83603987018261605</c:v>
                </c:pt>
                <c:pt idx="12513">
                  <c:v>0.80863846841734632</c:v>
                </c:pt>
                <c:pt idx="12514">
                  <c:v>0.77855089272048639</c:v>
                </c:pt>
                <c:pt idx="12515">
                  <c:v>0.76050703645446072</c:v>
                </c:pt>
                <c:pt idx="12516">
                  <c:v>0.76007590903724698</c:v>
                </c:pt>
                <c:pt idx="12517">
                  <c:v>0.79022171742813174</c:v>
                </c:pt>
                <c:pt idx="12518">
                  <c:v>0.79689087206465758</c:v>
                </c:pt>
                <c:pt idx="12519">
                  <c:v>0.75312815891382157</c:v>
                </c:pt>
                <c:pt idx="12520">
                  <c:v>0.7565804546662217</c:v>
                </c:pt>
                <c:pt idx="12521">
                  <c:v>0.7062211529960577</c:v>
                </c:pt>
                <c:pt idx="12522">
                  <c:v>0.68716309879195425</c:v>
                </c:pt>
                <c:pt idx="12523">
                  <c:v>0.6929424786745203</c:v>
                </c:pt>
                <c:pt idx="12524">
                  <c:v>0.79289931116482448</c:v>
                </c:pt>
                <c:pt idx="12525">
                  <c:v>0.77676256746476269</c:v>
                </c:pt>
                <c:pt idx="12526">
                  <c:v>0.70977248880621757</c:v>
                </c:pt>
                <c:pt idx="12527">
                  <c:v>0.66894188085731965</c:v>
                </c:pt>
                <c:pt idx="12528">
                  <c:v>0.65863815390670399</c:v>
                </c:pt>
                <c:pt idx="12529">
                  <c:v>0.65845259460226058</c:v>
                </c:pt>
                <c:pt idx="12530">
                  <c:v>0.65665112382466362</c:v>
                </c:pt>
                <c:pt idx="12531">
                  <c:v>0.64617382972862591</c:v>
                </c:pt>
                <c:pt idx="12532">
                  <c:v>0.63990421355589455</c:v>
                </c:pt>
                <c:pt idx="12533">
                  <c:v>0.89022174532726783</c:v>
                </c:pt>
                <c:pt idx="12534">
                  <c:v>0.77943658665201454</c:v>
                </c:pt>
                <c:pt idx="12535">
                  <c:v>0.73116645383016832</c:v>
                </c:pt>
                <c:pt idx="12536">
                  <c:v>0.69982357914259363</c:v>
                </c:pt>
                <c:pt idx="12537">
                  <c:v>0.67433557158076873</c:v>
                </c:pt>
                <c:pt idx="12538">
                  <c:v>0.6723498790484157</c:v>
                </c:pt>
                <c:pt idx="12539">
                  <c:v>0.75083860215539855</c:v>
                </c:pt>
                <c:pt idx="12540">
                  <c:v>0.69813184333672462</c:v>
                </c:pt>
                <c:pt idx="12541">
                  <c:v>0.67284409583641902</c:v>
                </c:pt>
                <c:pt idx="12542">
                  <c:v>0.64702403024536481</c:v>
                </c:pt>
                <c:pt idx="12543">
                  <c:v>0.61526279292580544</c:v>
                </c:pt>
                <c:pt idx="12544">
                  <c:v>0.59742542293884771</c:v>
                </c:pt>
                <c:pt idx="12545">
                  <c:v>0.57186435658182644</c:v>
                </c:pt>
                <c:pt idx="12546">
                  <c:v>0.55525427416829565</c:v>
                </c:pt>
                <c:pt idx="12547">
                  <c:v>0.57094164741268005</c:v>
                </c:pt>
                <c:pt idx="12548">
                  <c:v>0.55170675217404075</c:v>
                </c:pt>
                <c:pt idx="12549">
                  <c:v>0.55883968721280464</c:v>
                </c:pt>
                <c:pt idx="12550">
                  <c:v>0.52186318695087652</c:v>
                </c:pt>
                <c:pt idx="12551">
                  <c:v>0.51470853129598071</c:v>
                </c:pt>
                <c:pt idx="12552">
                  <c:v>0.50854515661433863</c:v>
                </c:pt>
                <c:pt idx="12553">
                  <c:v>0.49855200993026666</c:v>
                </c:pt>
                <c:pt idx="12554">
                  <c:v>0.48533416080501252</c:v>
                </c:pt>
                <c:pt idx="12555">
                  <c:v>0.49063950131335582</c:v>
                </c:pt>
                <c:pt idx="12556">
                  <c:v>0.48343525552028194</c:v>
                </c:pt>
                <c:pt idx="12557">
                  <c:v>0.47378597650143905</c:v>
                </c:pt>
                <c:pt idx="12558">
                  <c:v>0.47291801811599282</c:v>
                </c:pt>
                <c:pt idx="12559">
                  <c:v>0.46528742158013375</c:v>
                </c:pt>
                <c:pt idx="12560">
                  <c:v>0.45726204196260312</c:v>
                </c:pt>
                <c:pt idx="12561">
                  <c:v>0.44965508231895401</c:v>
                </c:pt>
                <c:pt idx="12562">
                  <c:v>0.44080516863380531</c:v>
                </c:pt>
                <c:pt idx="12563">
                  <c:v>0.43000112445325872</c:v>
                </c:pt>
                <c:pt idx="12564">
                  <c:v>0.41891714194897484</c:v>
                </c:pt>
                <c:pt idx="12565">
                  <c:v>0.40801062949440825</c:v>
                </c:pt>
                <c:pt idx="12566">
                  <c:v>0.39860119056967758</c:v>
                </c:pt>
                <c:pt idx="12567">
                  <c:v>0.39094926646785827</c:v>
                </c:pt>
                <c:pt idx="12568">
                  <c:v>0.38305144728149132</c:v>
                </c:pt>
                <c:pt idx="12569">
                  <c:v>0.37655034353850131</c:v>
                </c:pt>
                <c:pt idx="12570">
                  <c:v>0.5764397984956241</c:v>
                </c:pt>
                <c:pt idx="12571">
                  <c:v>0.53165559089080305</c:v>
                </c:pt>
                <c:pt idx="12572">
                  <c:v>0.514463366280007</c:v>
                </c:pt>
                <c:pt idx="12573">
                  <c:v>0.50581029721144088</c:v>
                </c:pt>
                <c:pt idx="12574">
                  <c:v>0.49632547529013804</c:v>
                </c:pt>
                <c:pt idx="12575">
                  <c:v>0.48116386391429139</c:v>
                </c:pt>
                <c:pt idx="12576">
                  <c:v>0.46924636240018813</c:v>
                </c:pt>
                <c:pt idx="12577">
                  <c:v>0.45509450570330301</c:v>
                </c:pt>
                <c:pt idx="12578">
                  <c:v>0.44212583698788382</c:v>
                </c:pt>
                <c:pt idx="12579">
                  <c:v>0.43202091361503692</c:v>
                </c:pt>
                <c:pt idx="12580">
                  <c:v>0.42218837300896073</c:v>
                </c:pt>
                <c:pt idx="12581">
                  <c:v>0.41370165332816639</c:v>
                </c:pt>
                <c:pt idx="12582">
                  <c:v>0.40701656411173431</c:v>
                </c:pt>
                <c:pt idx="12583">
                  <c:v>0.40082305230836357</c:v>
                </c:pt>
                <c:pt idx="12584">
                  <c:v>0.38328502548126508</c:v>
                </c:pt>
                <c:pt idx="12585">
                  <c:v>0.37902830125679077</c:v>
                </c:pt>
                <c:pt idx="12586">
                  <c:v>0.37562952208562422</c:v>
                </c:pt>
                <c:pt idx="12587">
                  <c:v>0.37211584662785074</c:v>
                </c:pt>
                <c:pt idx="12588">
                  <c:v>0.36887710400741613</c:v>
                </c:pt>
                <c:pt idx="12589">
                  <c:v>0.36512048567977556</c:v>
                </c:pt>
                <c:pt idx="12590">
                  <c:v>0.36243437007363682</c:v>
                </c:pt>
                <c:pt idx="12591">
                  <c:v>0.36010838765682418</c:v>
                </c:pt>
                <c:pt idx="12592">
                  <c:v>0.35759106347537722</c:v>
                </c:pt>
                <c:pt idx="12593">
                  <c:v>0.35381204410167061</c:v>
                </c:pt>
                <c:pt idx="12594">
                  <c:v>0.35267753124600631</c:v>
                </c:pt>
                <c:pt idx="12595">
                  <c:v>0.35076752525349331</c:v>
                </c:pt>
                <c:pt idx="12596">
                  <c:v>0.35076578074980774</c:v>
                </c:pt>
                <c:pt idx="12597">
                  <c:v>0.34882218395897363</c:v>
                </c:pt>
                <c:pt idx="12598">
                  <c:v>0.34751224264606917</c:v>
                </c:pt>
                <c:pt idx="12599">
                  <c:v>0.34683472273209337</c:v>
                </c:pt>
                <c:pt idx="12600">
                  <c:v>0.34663045608953075</c:v>
                </c:pt>
                <c:pt idx="12601">
                  <c:v>0.34480558027780867</c:v>
                </c:pt>
                <c:pt idx="12602">
                  <c:v>0.3437024107070008</c:v>
                </c:pt>
                <c:pt idx="12603">
                  <c:v>0.34213320313121726</c:v>
                </c:pt>
                <c:pt idx="12604">
                  <c:v>0.34175726121308747</c:v>
                </c:pt>
                <c:pt idx="12605">
                  <c:v>0.34003900588421432</c:v>
                </c:pt>
                <c:pt idx="12606">
                  <c:v>0.33919641545258267</c:v>
                </c:pt>
                <c:pt idx="12607">
                  <c:v>0.33771543916654945</c:v>
                </c:pt>
                <c:pt idx="12608">
                  <c:v>0.33660135545557268</c:v>
                </c:pt>
                <c:pt idx="12609">
                  <c:v>0.33565668555972905</c:v>
                </c:pt>
                <c:pt idx="12610">
                  <c:v>0.3346931713484339</c:v>
                </c:pt>
                <c:pt idx="12611">
                  <c:v>0.33239153519249698</c:v>
                </c:pt>
                <c:pt idx="12612">
                  <c:v>0.33203745971397181</c:v>
                </c:pt>
                <c:pt idx="12613">
                  <c:v>0.33038613324220067</c:v>
                </c:pt>
                <c:pt idx="12614">
                  <c:v>0.32900747011332582</c:v>
                </c:pt>
                <c:pt idx="12615">
                  <c:v>0.32749411217689145</c:v>
                </c:pt>
                <c:pt idx="12616">
                  <c:v>0.32613560107129785</c:v>
                </c:pt>
                <c:pt idx="12617">
                  <c:v>0.32492422969285067</c:v>
                </c:pt>
                <c:pt idx="12618">
                  <c:v>0.32364556260392202</c:v>
                </c:pt>
                <c:pt idx="12619">
                  <c:v>0.32252535778892782</c:v>
                </c:pt>
                <c:pt idx="12620">
                  <c:v>0.3210689113522926</c:v>
                </c:pt>
                <c:pt idx="12621">
                  <c:v>0.31944437805088416</c:v>
                </c:pt>
                <c:pt idx="12622">
                  <c:v>0.31843161817885585</c:v>
                </c:pt>
                <c:pt idx="12623">
                  <c:v>0.3168464809444318</c:v>
                </c:pt>
                <c:pt idx="12624">
                  <c:v>0.31562792182400445</c:v>
                </c:pt>
                <c:pt idx="12625">
                  <c:v>0.31450380392363914</c:v>
                </c:pt>
                <c:pt idx="12626">
                  <c:v>0.31258479235803915</c:v>
                </c:pt>
                <c:pt idx="12627">
                  <c:v>0.31163615228420438</c:v>
                </c:pt>
                <c:pt idx="12628">
                  <c:v>0.30980477091632641</c:v>
                </c:pt>
                <c:pt idx="12629">
                  <c:v>0.30857648924836573</c:v>
                </c:pt>
                <c:pt idx="12630">
                  <c:v>0.30728621600807038</c:v>
                </c:pt>
                <c:pt idx="12631">
                  <c:v>0.30615850212687601</c:v>
                </c:pt>
                <c:pt idx="12632">
                  <c:v>0.30429822974595488</c:v>
                </c:pt>
                <c:pt idx="12633">
                  <c:v>0.30252677573993175</c:v>
                </c:pt>
                <c:pt idx="12634">
                  <c:v>0.30132312173217668</c:v>
                </c:pt>
                <c:pt idx="12635">
                  <c:v>0.30010523788260385</c:v>
                </c:pt>
                <c:pt idx="12636">
                  <c:v>0.29915943915312165</c:v>
                </c:pt>
                <c:pt idx="12637">
                  <c:v>0.29736066715380005</c:v>
                </c:pt>
                <c:pt idx="12638">
                  <c:v>0.29596565018197035</c:v>
                </c:pt>
                <c:pt idx="12639">
                  <c:v>0.29427096623731852</c:v>
                </c:pt>
                <c:pt idx="12640">
                  <c:v>0.29237462781663742</c:v>
                </c:pt>
                <c:pt idx="12641">
                  <c:v>0.29146250990945627</c:v>
                </c:pt>
                <c:pt idx="12642">
                  <c:v>0.29035708594414722</c:v>
                </c:pt>
                <c:pt idx="12643">
                  <c:v>0.28827637638711701</c:v>
                </c:pt>
                <c:pt idx="12644">
                  <c:v>0.28699119263862749</c:v>
                </c:pt>
                <c:pt idx="12645">
                  <c:v>0.28515069505607232</c:v>
                </c:pt>
                <c:pt idx="12646">
                  <c:v>0.28349470630638107</c:v>
                </c:pt>
                <c:pt idx="12647">
                  <c:v>0.28146535900796232</c:v>
                </c:pt>
                <c:pt idx="12648">
                  <c:v>0.28022959608284204</c:v>
                </c:pt>
                <c:pt idx="12649">
                  <c:v>0.27952445701300332</c:v>
                </c:pt>
                <c:pt idx="12650">
                  <c:v>0.27802233421043132</c:v>
                </c:pt>
                <c:pt idx="12651">
                  <c:v>0.27670082166887788</c:v>
                </c:pt>
                <c:pt idx="12652">
                  <c:v>0.27399133228338929</c:v>
                </c:pt>
                <c:pt idx="12653">
                  <c:v>0.27243650091763288</c:v>
                </c:pt>
                <c:pt idx="12654">
                  <c:v>0.27110727310277088</c:v>
                </c:pt>
                <c:pt idx="12655">
                  <c:v>0.26872034113842297</c:v>
                </c:pt>
                <c:pt idx="12656">
                  <c:v>0.26829304566283929</c:v>
                </c:pt>
                <c:pt idx="12657">
                  <c:v>0.26657754818388285</c:v>
                </c:pt>
                <c:pt idx="12658">
                  <c:v>0.26500163618585382</c:v>
                </c:pt>
                <c:pt idx="12659">
                  <c:v>0.26375900262602325</c:v>
                </c:pt>
                <c:pt idx="12660">
                  <c:v>0.2623460088764113</c:v>
                </c:pt>
                <c:pt idx="12661">
                  <c:v>0.26020955837669979</c:v>
                </c:pt>
                <c:pt idx="12662">
                  <c:v>0.25975180527209052</c:v>
                </c:pt>
                <c:pt idx="12663">
                  <c:v>0.25991793184390188</c:v>
                </c:pt>
                <c:pt idx="12664">
                  <c:v>0.2568000802907599</c:v>
                </c:pt>
                <c:pt idx="12665">
                  <c:v>0.25585591940442337</c:v>
                </c:pt>
                <c:pt idx="12666">
                  <c:v>0.25427268743484488</c:v>
                </c:pt>
                <c:pt idx="12667">
                  <c:v>0.25292615588147682</c:v>
                </c:pt>
                <c:pt idx="12668">
                  <c:v>0.25081813454564622</c:v>
                </c:pt>
                <c:pt idx="12669">
                  <c:v>0.249663852355893</c:v>
                </c:pt>
                <c:pt idx="12670">
                  <c:v>0.24774743397974264</c:v>
                </c:pt>
                <c:pt idx="12671">
                  <c:v>0.24918391912359708</c:v>
                </c:pt>
                <c:pt idx="12672">
                  <c:v>0.24622491916135891</c:v>
                </c:pt>
                <c:pt idx="12673">
                  <c:v>0.24396715930651081</c:v>
                </c:pt>
                <c:pt idx="12674">
                  <c:v>0.24541265927791583</c:v>
                </c:pt>
                <c:pt idx="12675">
                  <c:v>0.24104713967350094</c:v>
                </c:pt>
                <c:pt idx="12676">
                  <c:v>0.27679540557870264</c:v>
                </c:pt>
                <c:pt idx="12677">
                  <c:v>0.27317855472327418</c:v>
                </c:pt>
                <c:pt idx="12678">
                  <c:v>0.32653560189081088</c:v>
                </c:pt>
                <c:pt idx="12679">
                  <c:v>0.32239117628688374</c:v>
                </c:pt>
                <c:pt idx="12680">
                  <c:v>0.32099511965443323</c:v>
                </c:pt>
                <c:pt idx="12681">
                  <c:v>0.32082484554060686</c:v>
                </c:pt>
                <c:pt idx="12682">
                  <c:v>0.31505044440538504</c:v>
                </c:pt>
                <c:pt idx="12683">
                  <c:v>0.31305813283002382</c:v>
                </c:pt>
                <c:pt idx="12684">
                  <c:v>0.31080744787617298</c:v>
                </c:pt>
                <c:pt idx="12685">
                  <c:v>0.30966495732939642</c:v>
                </c:pt>
                <c:pt idx="12686">
                  <c:v>0.3077389706359383</c:v>
                </c:pt>
                <c:pt idx="12687">
                  <c:v>0.30473965791534785</c:v>
                </c:pt>
                <c:pt idx="12688">
                  <c:v>0.30358590282169756</c:v>
                </c:pt>
                <c:pt idx="12689">
                  <c:v>0.30158098587216475</c:v>
                </c:pt>
                <c:pt idx="12690">
                  <c:v>0.29749765463264932</c:v>
                </c:pt>
                <c:pt idx="12691">
                  <c:v>0.295565632870948</c:v>
                </c:pt>
                <c:pt idx="12692">
                  <c:v>0.29635717586978766</c:v>
                </c:pt>
                <c:pt idx="12693">
                  <c:v>0.29338167915811192</c:v>
                </c:pt>
                <c:pt idx="12694">
                  <c:v>0.29129357248396875</c:v>
                </c:pt>
                <c:pt idx="12695">
                  <c:v>0.50767130210280165</c:v>
                </c:pt>
                <c:pt idx="12696">
                  <c:v>0.65854124345107512</c:v>
                </c:pt>
                <c:pt idx="12697">
                  <c:v>0.52472987544078264</c:v>
                </c:pt>
                <c:pt idx="12698">
                  <c:v>0.52922029488935418</c:v>
                </c:pt>
                <c:pt idx="12699">
                  <c:v>0.52793523436738665</c:v>
                </c:pt>
                <c:pt idx="12700">
                  <c:v>0.52481740858294057</c:v>
                </c:pt>
                <c:pt idx="12701">
                  <c:v>0.51992459775786848</c:v>
                </c:pt>
                <c:pt idx="12702">
                  <c:v>0.51306661771491258</c:v>
                </c:pt>
                <c:pt idx="12703">
                  <c:v>0.50887865685642764</c:v>
                </c:pt>
                <c:pt idx="12704">
                  <c:v>0.50188215151580051</c:v>
                </c:pt>
                <c:pt idx="12705">
                  <c:v>2.4053151617986588</c:v>
                </c:pt>
                <c:pt idx="12706">
                  <c:v>1.3235026944485508</c:v>
                </c:pt>
                <c:pt idx="12707">
                  <c:v>1.1105768116733887</c:v>
                </c:pt>
                <c:pt idx="12708">
                  <c:v>1.0527921998029839</c:v>
                </c:pt>
                <c:pt idx="12709">
                  <c:v>1.1668086800137107</c:v>
                </c:pt>
                <c:pt idx="12710">
                  <c:v>1.1397955461273976</c:v>
                </c:pt>
                <c:pt idx="12711">
                  <c:v>1.1037420653852041</c:v>
                </c:pt>
                <c:pt idx="12712">
                  <c:v>1.0991874444271541</c:v>
                </c:pt>
                <c:pt idx="12713">
                  <c:v>1.092167235087407</c:v>
                </c:pt>
                <c:pt idx="12714">
                  <c:v>1.0848392766101218</c:v>
                </c:pt>
                <c:pt idx="12715">
                  <c:v>1.0777241154548967</c:v>
                </c:pt>
                <c:pt idx="12716">
                  <c:v>2.2195616579036672</c:v>
                </c:pt>
                <c:pt idx="12717">
                  <c:v>1.5678840860303718</c:v>
                </c:pt>
                <c:pt idx="12718">
                  <c:v>1.3392987160080918</c:v>
                </c:pt>
                <c:pt idx="12719">
                  <c:v>1.9765578657928904</c:v>
                </c:pt>
                <c:pt idx="12720">
                  <c:v>1.4939684600936258</c:v>
                </c:pt>
                <c:pt idx="12721">
                  <c:v>1.3710241584720193</c:v>
                </c:pt>
                <c:pt idx="12722">
                  <c:v>1.3229593415102261</c:v>
                </c:pt>
                <c:pt idx="12723">
                  <c:v>1.294385537019088</c:v>
                </c:pt>
                <c:pt idx="12724">
                  <c:v>1.2791118376089912</c:v>
                </c:pt>
                <c:pt idx="12725">
                  <c:v>1.3269222759631294</c:v>
                </c:pt>
                <c:pt idx="12726">
                  <c:v>1.3400567544253783</c:v>
                </c:pt>
                <c:pt idx="12727">
                  <c:v>1.2642822403763421</c:v>
                </c:pt>
                <c:pt idx="12728">
                  <c:v>1.1536553239162315</c:v>
                </c:pt>
                <c:pt idx="12729">
                  <c:v>1.1163455036892906</c:v>
                </c:pt>
                <c:pt idx="12730">
                  <c:v>1.0801826458745303</c:v>
                </c:pt>
                <c:pt idx="12731">
                  <c:v>1.2346383632883944</c:v>
                </c:pt>
                <c:pt idx="12732">
                  <c:v>1.0970852763887462</c:v>
                </c:pt>
                <c:pt idx="12733">
                  <c:v>1.0570403450648178</c:v>
                </c:pt>
                <c:pt idx="12734">
                  <c:v>1.150071575529624</c:v>
                </c:pt>
                <c:pt idx="12735">
                  <c:v>1.4578834325201318</c:v>
                </c:pt>
                <c:pt idx="12736">
                  <c:v>1.4432078762563127</c:v>
                </c:pt>
                <c:pt idx="12737">
                  <c:v>1.2450680367263882</c:v>
                </c:pt>
                <c:pt idx="12738">
                  <c:v>1.1818348687371978</c:v>
                </c:pt>
                <c:pt idx="12739">
                  <c:v>1.2911174106300121</c:v>
                </c:pt>
                <c:pt idx="12740">
                  <c:v>1.2264256600927688</c:v>
                </c:pt>
                <c:pt idx="12741">
                  <c:v>1.2867724452651348</c:v>
                </c:pt>
                <c:pt idx="12742">
                  <c:v>1.232752604458293</c:v>
                </c:pt>
                <c:pt idx="12743">
                  <c:v>1.187761938401658</c:v>
                </c:pt>
                <c:pt idx="12744">
                  <c:v>1.1455680488927311</c:v>
                </c:pt>
                <c:pt idx="12745">
                  <c:v>1.3398220559767566</c:v>
                </c:pt>
                <c:pt idx="12746">
                  <c:v>1.2565351064754933</c:v>
                </c:pt>
                <c:pt idx="12747">
                  <c:v>1.2211630933820719</c:v>
                </c:pt>
                <c:pt idx="12748">
                  <c:v>1.2403952252694168</c:v>
                </c:pt>
                <c:pt idx="12749">
                  <c:v>1.1748740883691693</c:v>
                </c:pt>
                <c:pt idx="12750">
                  <c:v>1.165402473114012</c:v>
                </c:pt>
                <c:pt idx="12751">
                  <c:v>1.1972003406214713</c:v>
                </c:pt>
                <c:pt idx="12752">
                  <c:v>1.2822153687794551</c:v>
                </c:pt>
                <c:pt idx="12753">
                  <c:v>1.2746781662176343</c:v>
                </c:pt>
                <c:pt idx="12754">
                  <c:v>1.2844306666930461</c:v>
                </c:pt>
                <c:pt idx="12755">
                  <c:v>1.2223494478292918</c:v>
                </c:pt>
                <c:pt idx="12756">
                  <c:v>1.1821973312844385</c:v>
                </c:pt>
                <c:pt idx="12757">
                  <c:v>1.1282395099460107</c:v>
                </c:pt>
                <c:pt idx="12758">
                  <c:v>1.1943903084213441</c:v>
                </c:pt>
                <c:pt idx="12759">
                  <c:v>1.239988997165308</c:v>
                </c:pt>
                <c:pt idx="12760">
                  <c:v>1.0943107676330237</c:v>
                </c:pt>
                <c:pt idx="12761">
                  <c:v>1.2816891210880681</c:v>
                </c:pt>
                <c:pt idx="12762">
                  <c:v>1.0587317721710698</c:v>
                </c:pt>
                <c:pt idx="12763">
                  <c:v>0.97076339512326548</c:v>
                </c:pt>
                <c:pt idx="12764">
                  <c:v>0.92797129699393133</c:v>
                </c:pt>
                <c:pt idx="12765">
                  <c:v>0.99919592250783573</c:v>
                </c:pt>
                <c:pt idx="12766">
                  <c:v>1.0539185490219081</c:v>
                </c:pt>
                <c:pt idx="12767">
                  <c:v>1.1519528371398813</c:v>
                </c:pt>
                <c:pt idx="12768">
                  <c:v>1.2448462588302918</c:v>
                </c:pt>
                <c:pt idx="12769">
                  <c:v>1.1683777864451881</c:v>
                </c:pt>
                <c:pt idx="12770">
                  <c:v>1.4818332010867792</c:v>
                </c:pt>
                <c:pt idx="12771">
                  <c:v>1.4485552104689159</c:v>
                </c:pt>
                <c:pt idx="12772">
                  <c:v>1.4113439129725938</c:v>
                </c:pt>
                <c:pt idx="12773">
                  <c:v>1.3912147330712281</c:v>
                </c:pt>
                <c:pt idx="12774">
                  <c:v>1.3776522183817681</c:v>
                </c:pt>
                <c:pt idx="12775">
                  <c:v>1.3639950405870898</c:v>
                </c:pt>
                <c:pt idx="12776">
                  <c:v>1.3271917578840886</c:v>
                </c:pt>
                <c:pt idx="12777">
                  <c:v>1.2403641260775959</c:v>
                </c:pt>
                <c:pt idx="12778">
                  <c:v>1.1684865086247902</c:v>
                </c:pt>
                <c:pt idx="12779">
                  <c:v>1.1969990480503538</c:v>
                </c:pt>
                <c:pt idx="12780">
                  <c:v>1.0947302782709818</c:v>
                </c:pt>
                <c:pt idx="12781">
                  <c:v>1.0337612504351241</c:v>
                </c:pt>
                <c:pt idx="12782">
                  <c:v>1.0128208269998371</c:v>
                </c:pt>
                <c:pt idx="12783">
                  <c:v>1.0108070974476118</c:v>
                </c:pt>
                <c:pt idx="12784">
                  <c:v>1.0124436530549339</c:v>
                </c:pt>
                <c:pt idx="12785">
                  <c:v>1.016568984131766</c:v>
                </c:pt>
                <c:pt idx="12786">
                  <c:v>1.0204496198762061</c:v>
                </c:pt>
                <c:pt idx="12787">
                  <c:v>0.98737626072904927</c:v>
                </c:pt>
                <c:pt idx="12788">
                  <c:v>1.2145325964395246</c:v>
                </c:pt>
                <c:pt idx="12789">
                  <c:v>1.0815341343092506</c:v>
                </c:pt>
                <c:pt idx="12790">
                  <c:v>1.0131386685818937</c:v>
                </c:pt>
                <c:pt idx="12791">
                  <c:v>0.98548692219834944</c:v>
                </c:pt>
                <c:pt idx="12792">
                  <c:v>0.96494205405170863</c:v>
                </c:pt>
                <c:pt idx="12793">
                  <c:v>0.95972975287718243</c:v>
                </c:pt>
                <c:pt idx="12794">
                  <c:v>0.94274954956172274</c:v>
                </c:pt>
                <c:pt idx="12795">
                  <c:v>0.94093343898309556</c:v>
                </c:pt>
                <c:pt idx="12796">
                  <c:v>0.9296555016102096</c:v>
                </c:pt>
                <c:pt idx="12797">
                  <c:v>0.91659201264109458</c:v>
                </c:pt>
                <c:pt idx="12798">
                  <c:v>0.90685114552775858</c:v>
                </c:pt>
                <c:pt idx="12799">
                  <c:v>0.90270795447393515</c:v>
                </c:pt>
                <c:pt idx="12800">
                  <c:v>0.88930681937100031</c:v>
                </c:pt>
                <c:pt idx="12801">
                  <c:v>0.87752628384579134</c:v>
                </c:pt>
                <c:pt idx="12802">
                  <c:v>0.9076349769819112</c:v>
                </c:pt>
                <c:pt idx="12803">
                  <c:v>0.88294593618999073</c:v>
                </c:pt>
                <c:pt idx="12804">
                  <c:v>0.88332044443522517</c:v>
                </c:pt>
                <c:pt idx="12805">
                  <c:v>0.89308268887812858</c:v>
                </c:pt>
                <c:pt idx="12806">
                  <c:v>0.97674978768225662</c:v>
                </c:pt>
                <c:pt idx="12807">
                  <c:v>0.8779049482958956</c:v>
                </c:pt>
                <c:pt idx="12808">
                  <c:v>0.86593697460443764</c:v>
                </c:pt>
                <c:pt idx="12809">
                  <c:v>0.86920878985549843</c:v>
                </c:pt>
                <c:pt idx="12810">
                  <c:v>0.87396752919438014</c:v>
                </c:pt>
                <c:pt idx="12811">
                  <c:v>0.87877314975690657</c:v>
                </c:pt>
                <c:pt idx="12812">
                  <c:v>0.857565203300238</c:v>
                </c:pt>
                <c:pt idx="12813">
                  <c:v>0.80711314171243009</c:v>
                </c:pt>
                <c:pt idx="12814">
                  <c:v>0.79995927128662669</c:v>
                </c:pt>
                <c:pt idx="12815">
                  <c:v>0.8134307643925125</c:v>
                </c:pt>
                <c:pt idx="12816">
                  <c:v>0.80902103371684775</c:v>
                </c:pt>
                <c:pt idx="12817">
                  <c:v>0.82075015318639855</c:v>
                </c:pt>
                <c:pt idx="12818">
                  <c:v>0.82129968219473115</c:v>
                </c:pt>
                <c:pt idx="12819">
                  <c:v>0.85296970629302571</c:v>
                </c:pt>
                <c:pt idx="12820">
                  <c:v>0.85279377028473446</c:v>
                </c:pt>
                <c:pt idx="12821">
                  <c:v>0.98984358358123159</c:v>
                </c:pt>
                <c:pt idx="12822">
                  <c:v>0.98447597934021958</c:v>
                </c:pt>
                <c:pt idx="12823">
                  <c:v>0.9632114776330416</c:v>
                </c:pt>
                <c:pt idx="12824">
                  <c:v>0.93702132075927469</c:v>
                </c:pt>
                <c:pt idx="12825">
                  <c:v>0.92850370954701056</c:v>
                </c:pt>
                <c:pt idx="12826">
                  <c:v>0.93203593091983861</c:v>
                </c:pt>
                <c:pt idx="12827">
                  <c:v>0.96454746998677754</c:v>
                </c:pt>
                <c:pt idx="12828">
                  <c:v>0.92703863687439758</c:v>
                </c:pt>
                <c:pt idx="12829">
                  <c:v>0.90959088248132769</c:v>
                </c:pt>
                <c:pt idx="12830">
                  <c:v>0.89519463950433964</c:v>
                </c:pt>
                <c:pt idx="12831">
                  <c:v>1.1162391669772123</c:v>
                </c:pt>
                <c:pt idx="12832">
                  <c:v>1.0100722772808888</c:v>
                </c:pt>
                <c:pt idx="12833">
                  <c:v>0.97045918478821558</c:v>
                </c:pt>
                <c:pt idx="12834">
                  <c:v>0.96056271832467044</c:v>
                </c:pt>
                <c:pt idx="12835">
                  <c:v>0.94924974234767701</c:v>
                </c:pt>
                <c:pt idx="12836">
                  <c:v>0.92408551554236451</c:v>
                </c:pt>
                <c:pt idx="12837">
                  <c:v>0.89073194787073351</c:v>
                </c:pt>
                <c:pt idx="12838">
                  <c:v>0.89005658469659232</c:v>
                </c:pt>
                <c:pt idx="12839">
                  <c:v>0.8736034215114048</c:v>
                </c:pt>
                <c:pt idx="12840">
                  <c:v>0.86154230225821993</c:v>
                </c:pt>
                <c:pt idx="12841">
                  <c:v>0.84407946080347473</c:v>
                </c:pt>
                <c:pt idx="12842">
                  <c:v>0.81769309120050282</c:v>
                </c:pt>
                <c:pt idx="12843">
                  <c:v>0.79646495460774858</c:v>
                </c:pt>
                <c:pt idx="12844">
                  <c:v>0.78825336420462677</c:v>
                </c:pt>
                <c:pt idx="12845">
                  <c:v>0.79334445664700792</c:v>
                </c:pt>
                <c:pt idx="12846">
                  <c:v>0.79692320734699973</c:v>
                </c:pt>
                <c:pt idx="12847">
                  <c:v>0.81159473574640528</c:v>
                </c:pt>
                <c:pt idx="12848">
                  <c:v>0.81237499598524243</c:v>
                </c:pt>
                <c:pt idx="12849">
                  <c:v>0.81132172686261628</c:v>
                </c:pt>
                <c:pt idx="12850">
                  <c:v>0.81037790012231359</c:v>
                </c:pt>
                <c:pt idx="12851">
                  <c:v>0.7960311116460691</c:v>
                </c:pt>
                <c:pt idx="12852">
                  <c:v>0.78926037005321059</c:v>
                </c:pt>
                <c:pt idx="12853">
                  <c:v>0.8107164094109105</c:v>
                </c:pt>
                <c:pt idx="12854">
                  <c:v>0.81526472892245938</c:v>
                </c:pt>
                <c:pt idx="12855">
                  <c:v>0.81955818192499241</c:v>
                </c:pt>
                <c:pt idx="12856">
                  <c:v>0.81107356358305494</c:v>
                </c:pt>
                <c:pt idx="12857">
                  <c:v>0.85952343141545484</c:v>
                </c:pt>
                <c:pt idx="12858">
                  <c:v>0.79253846345388679</c:v>
                </c:pt>
                <c:pt idx="12859">
                  <c:v>0.76708230827738189</c:v>
                </c:pt>
                <c:pt idx="12860">
                  <c:v>0.76988849520921265</c:v>
                </c:pt>
                <c:pt idx="12861">
                  <c:v>0.77283083872969238</c:v>
                </c:pt>
                <c:pt idx="12862">
                  <c:v>0.77345723306107383</c:v>
                </c:pt>
                <c:pt idx="12863">
                  <c:v>0.89556841759404793</c:v>
                </c:pt>
                <c:pt idx="12864">
                  <c:v>0.78239749341356069</c:v>
                </c:pt>
                <c:pt idx="12865">
                  <c:v>0.75218955222611472</c:v>
                </c:pt>
                <c:pt idx="12866">
                  <c:v>0.80989563500981965</c:v>
                </c:pt>
                <c:pt idx="12867">
                  <c:v>0.76700622951746267</c:v>
                </c:pt>
                <c:pt idx="12868">
                  <c:v>0.75992377395929911</c:v>
                </c:pt>
                <c:pt idx="12869">
                  <c:v>0.76227423522262261</c:v>
                </c:pt>
                <c:pt idx="12870">
                  <c:v>0.76303570865847115</c:v>
                </c:pt>
                <c:pt idx="12871">
                  <c:v>0.76712947141073395</c:v>
                </c:pt>
                <c:pt idx="12872">
                  <c:v>0.77756830544091748</c:v>
                </c:pt>
                <c:pt idx="12873">
                  <c:v>0.85039552016647313</c:v>
                </c:pt>
                <c:pt idx="12874">
                  <c:v>0.80813373495651852</c:v>
                </c:pt>
                <c:pt idx="12875">
                  <c:v>0.80050100366257226</c:v>
                </c:pt>
                <c:pt idx="12876">
                  <c:v>0.78314161603949994</c:v>
                </c:pt>
                <c:pt idx="12877">
                  <c:v>0.76630869773361365</c:v>
                </c:pt>
                <c:pt idx="12878">
                  <c:v>0.75805269298367928</c:v>
                </c:pt>
                <c:pt idx="12879">
                  <c:v>0.73387136834344169</c:v>
                </c:pt>
                <c:pt idx="12880">
                  <c:v>0.71667144126392412</c:v>
                </c:pt>
                <c:pt idx="12881">
                  <c:v>0.71342335274253055</c:v>
                </c:pt>
                <c:pt idx="12882">
                  <c:v>0.71291579139859385</c:v>
                </c:pt>
                <c:pt idx="12883">
                  <c:v>0.73221238046954196</c:v>
                </c:pt>
                <c:pt idx="12884">
                  <c:v>0.72004325400988356</c:v>
                </c:pt>
                <c:pt idx="12885">
                  <c:v>0.71424989589969401</c:v>
                </c:pt>
                <c:pt idx="12886">
                  <c:v>0.72459527507845745</c:v>
                </c:pt>
                <c:pt idx="12887">
                  <c:v>0.73123547503407649</c:v>
                </c:pt>
                <c:pt idx="12888">
                  <c:v>0.74027770040509155</c:v>
                </c:pt>
                <c:pt idx="12889">
                  <c:v>0.77774858146435533</c:v>
                </c:pt>
                <c:pt idx="12890">
                  <c:v>0.82818850853752501</c:v>
                </c:pt>
                <c:pt idx="12891">
                  <c:v>0.78885713648791111</c:v>
                </c:pt>
                <c:pt idx="12892">
                  <c:v>0.78016112279071359</c:v>
                </c:pt>
                <c:pt idx="12893">
                  <c:v>0.77820515810766666</c:v>
                </c:pt>
                <c:pt idx="12894">
                  <c:v>0.79301841149023444</c:v>
                </c:pt>
                <c:pt idx="12895">
                  <c:v>0.80415862691912665</c:v>
                </c:pt>
                <c:pt idx="12896">
                  <c:v>0.81939421620688724</c:v>
                </c:pt>
                <c:pt idx="12897">
                  <c:v>0.82934697806390001</c:v>
                </c:pt>
                <c:pt idx="12898">
                  <c:v>0.85576985181081255</c:v>
                </c:pt>
                <c:pt idx="12899">
                  <c:v>0.85832328593958662</c:v>
                </c:pt>
                <c:pt idx="12900">
                  <c:v>0.8732126884551481</c:v>
                </c:pt>
                <c:pt idx="12901">
                  <c:v>0.89287624283143552</c:v>
                </c:pt>
                <c:pt idx="12902">
                  <c:v>0.89922619595339959</c:v>
                </c:pt>
                <c:pt idx="12903">
                  <c:v>0.93182061329896415</c:v>
                </c:pt>
                <c:pt idx="12904">
                  <c:v>0.94756422667142393</c:v>
                </c:pt>
                <c:pt idx="12905">
                  <c:v>0.92667315840211462</c:v>
                </c:pt>
                <c:pt idx="12906">
                  <c:v>0.86878258143277587</c:v>
                </c:pt>
                <c:pt idx="12907">
                  <c:v>0.8119648199594246</c:v>
                </c:pt>
                <c:pt idx="12908">
                  <c:v>0.79321428287934059</c:v>
                </c:pt>
                <c:pt idx="12909">
                  <c:v>0.77073918111517936</c:v>
                </c:pt>
                <c:pt idx="12910">
                  <c:v>0.75717434159270869</c:v>
                </c:pt>
                <c:pt idx="12911">
                  <c:v>0.75486702895877189</c:v>
                </c:pt>
                <c:pt idx="12912">
                  <c:v>0.75247493496060802</c:v>
                </c:pt>
                <c:pt idx="12913">
                  <c:v>0.73150404791662138</c:v>
                </c:pt>
                <c:pt idx="12914">
                  <c:v>0.71618576779397269</c:v>
                </c:pt>
                <c:pt idx="12915">
                  <c:v>0.69277360011429434</c:v>
                </c:pt>
                <c:pt idx="12916">
                  <c:v>0.67172948520054943</c:v>
                </c:pt>
                <c:pt idx="12917">
                  <c:v>0.64765294211615165</c:v>
                </c:pt>
                <c:pt idx="12918">
                  <c:v>0.62837605795168361</c:v>
                </c:pt>
                <c:pt idx="12919">
                  <c:v>0.6334216457191667</c:v>
                </c:pt>
                <c:pt idx="12920">
                  <c:v>0.60386781817141677</c:v>
                </c:pt>
                <c:pt idx="12921">
                  <c:v>0.58582155257117685</c:v>
                </c:pt>
                <c:pt idx="12922">
                  <c:v>0.5705943937511897</c:v>
                </c:pt>
                <c:pt idx="12923">
                  <c:v>0.55806031596100758</c:v>
                </c:pt>
                <c:pt idx="12924">
                  <c:v>0.54579912829466004</c:v>
                </c:pt>
                <c:pt idx="12925">
                  <c:v>0.53396318886857652</c:v>
                </c:pt>
                <c:pt idx="12926">
                  <c:v>0.52248237353297988</c:v>
                </c:pt>
                <c:pt idx="12927">
                  <c:v>0.51234325997118402</c:v>
                </c:pt>
                <c:pt idx="12928">
                  <c:v>0.50238729279372629</c:v>
                </c:pt>
                <c:pt idx="12929">
                  <c:v>0.49597440019369243</c:v>
                </c:pt>
                <c:pt idx="12930">
                  <c:v>0.48732654535078396</c:v>
                </c:pt>
                <c:pt idx="12931">
                  <c:v>0.4787692290475013</c:v>
                </c:pt>
                <c:pt idx="12932">
                  <c:v>0.47046325067273609</c:v>
                </c:pt>
                <c:pt idx="12933">
                  <c:v>0.46341380446517116</c:v>
                </c:pt>
                <c:pt idx="12934">
                  <c:v>0.4567227881999314</c:v>
                </c:pt>
                <c:pt idx="12935">
                  <c:v>0.45196843907719281</c:v>
                </c:pt>
                <c:pt idx="12936">
                  <c:v>0.48378558452958137</c:v>
                </c:pt>
                <c:pt idx="12937">
                  <c:v>0.47546703105133326</c:v>
                </c:pt>
                <c:pt idx="12938">
                  <c:v>0.46775592165465102</c:v>
                </c:pt>
                <c:pt idx="12939">
                  <c:v>0.45991537404104088</c:v>
                </c:pt>
                <c:pt idx="12940">
                  <c:v>0.45300893816769588</c:v>
                </c:pt>
                <c:pt idx="12941">
                  <c:v>0.44744758145522184</c:v>
                </c:pt>
                <c:pt idx="12942">
                  <c:v>0.44184580947882646</c:v>
                </c:pt>
                <c:pt idx="12943">
                  <c:v>0.42960864503347002</c:v>
                </c:pt>
                <c:pt idx="12944">
                  <c:v>0.42647236427014329</c:v>
                </c:pt>
                <c:pt idx="12945">
                  <c:v>0.42374508264715421</c:v>
                </c:pt>
                <c:pt idx="12946">
                  <c:v>0.42210647946724361</c:v>
                </c:pt>
                <c:pt idx="12947">
                  <c:v>0.42179260675806535</c:v>
                </c:pt>
                <c:pt idx="12948">
                  <c:v>0.42097289785483055</c:v>
                </c:pt>
                <c:pt idx="12949">
                  <c:v>0.42007635047587982</c:v>
                </c:pt>
                <c:pt idx="12950">
                  <c:v>0.41963481889348531</c:v>
                </c:pt>
                <c:pt idx="12951">
                  <c:v>0.42120467980998416</c:v>
                </c:pt>
                <c:pt idx="12952">
                  <c:v>0.41975105685515279</c:v>
                </c:pt>
                <c:pt idx="12953">
                  <c:v>0.41837817743662797</c:v>
                </c:pt>
                <c:pt idx="12954">
                  <c:v>0.41703670560395772</c:v>
                </c:pt>
                <c:pt idx="12955">
                  <c:v>0.41555743615387447</c:v>
                </c:pt>
                <c:pt idx="12956">
                  <c:v>0.41418899003605036</c:v>
                </c:pt>
                <c:pt idx="12957">
                  <c:v>0.41285130616887433</c:v>
                </c:pt>
                <c:pt idx="12958">
                  <c:v>0.41210736128872782</c:v>
                </c:pt>
                <c:pt idx="12959">
                  <c:v>0.40963581928840181</c:v>
                </c:pt>
                <c:pt idx="12960">
                  <c:v>0.40913222806070643</c:v>
                </c:pt>
                <c:pt idx="12961">
                  <c:v>0.40788119098988856</c:v>
                </c:pt>
                <c:pt idx="12962">
                  <c:v>0.40632213612670137</c:v>
                </c:pt>
                <c:pt idx="12963">
                  <c:v>0.4050651331404353</c:v>
                </c:pt>
                <c:pt idx="12964">
                  <c:v>0.40386022908703473</c:v>
                </c:pt>
                <c:pt idx="12965">
                  <c:v>0.40238156965290955</c:v>
                </c:pt>
                <c:pt idx="12966">
                  <c:v>0.40101295522782676</c:v>
                </c:pt>
                <c:pt idx="12967">
                  <c:v>0.39966587757355226</c:v>
                </c:pt>
                <c:pt idx="12968">
                  <c:v>0.39871159248119076</c:v>
                </c:pt>
                <c:pt idx="12969">
                  <c:v>0.39696660793660693</c:v>
                </c:pt>
                <c:pt idx="12970">
                  <c:v>0.39520156256861388</c:v>
                </c:pt>
                <c:pt idx="12971">
                  <c:v>0.39361083270618002</c:v>
                </c:pt>
                <c:pt idx="12972">
                  <c:v>0.39212377300253443</c:v>
                </c:pt>
                <c:pt idx="12973">
                  <c:v>0.39068544629246238</c:v>
                </c:pt>
                <c:pt idx="12974">
                  <c:v>0.38955878866549976</c:v>
                </c:pt>
                <c:pt idx="12975">
                  <c:v>0.38817697750896191</c:v>
                </c:pt>
                <c:pt idx="12976">
                  <c:v>0.38668367034556811</c:v>
                </c:pt>
                <c:pt idx="12977">
                  <c:v>0.38452709506376925</c:v>
                </c:pt>
                <c:pt idx="12978">
                  <c:v>0.38295099007834477</c:v>
                </c:pt>
                <c:pt idx="12979">
                  <c:v>0.38150140445578334</c:v>
                </c:pt>
                <c:pt idx="12980">
                  <c:v>0.37956579132757312</c:v>
                </c:pt>
                <c:pt idx="12981">
                  <c:v>0.37826040323181004</c:v>
                </c:pt>
                <c:pt idx="12982">
                  <c:v>0.37632045595901759</c:v>
                </c:pt>
                <c:pt idx="12983">
                  <c:v>0.37488412141163135</c:v>
                </c:pt>
                <c:pt idx="12984">
                  <c:v>0.37321916930816024</c:v>
                </c:pt>
                <c:pt idx="12985">
                  <c:v>0.37162855629572555</c:v>
                </c:pt>
                <c:pt idx="12986">
                  <c:v>0.36973682469305996</c:v>
                </c:pt>
                <c:pt idx="12987">
                  <c:v>0.36855620359311836</c:v>
                </c:pt>
                <c:pt idx="12988">
                  <c:v>0.36579086735382005</c:v>
                </c:pt>
                <c:pt idx="12989">
                  <c:v>0.36418746345514091</c:v>
                </c:pt>
                <c:pt idx="12990">
                  <c:v>0.36243050487449141</c:v>
                </c:pt>
                <c:pt idx="12991">
                  <c:v>0.36099865647105028</c:v>
                </c:pt>
                <c:pt idx="12992">
                  <c:v>0.35904433245571676</c:v>
                </c:pt>
                <c:pt idx="12993">
                  <c:v>0.35713483483054581</c:v>
                </c:pt>
                <c:pt idx="12994">
                  <c:v>0.35523728522781739</c:v>
                </c:pt>
                <c:pt idx="12995">
                  <c:v>0.35300061214908801</c:v>
                </c:pt>
                <c:pt idx="12996">
                  <c:v>0.35193725698724232</c:v>
                </c:pt>
                <c:pt idx="12997">
                  <c:v>0.34982405503859842</c:v>
                </c:pt>
                <c:pt idx="12998">
                  <c:v>0.34769283062405287</c:v>
                </c:pt>
                <c:pt idx="12999">
                  <c:v>0.34639230822020217</c:v>
                </c:pt>
                <c:pt idx="13000">
                  <c:v>0.34439439488247053</c:v>
                </c:pt>
                <c:pt idx="13001">
                  <c:v>0.34274498039901247</c:v>
                </c:pt>
                <c:pt idx="13002">
                  <c:v>0.34071462769260108</c:v>
                </c:pt>
                <c:pt idx="13003">
                  <c:v>0.33898334584165951</c:v>
                </c:pt>
                <c:pt idx="13004">
                  <c:v>0.33707997352811636</c:v>
                </c:pt>
                <c:pt idx="13005">
                  <c:v>0.33470543437466943</c:v>
                </c:pt>
                <c:pt idx="13006">
                  <c:v>0.33341423664962</c:v>
                </c:pt>
                <c:pt idx="13007">
                  <c:v>0.33107856398931701</c:v>
                </c:pt>
                <c:pt idx="13008">
                  <c:v>0.32855237065376758</c:v>
                </c:pt>
                <c:pt idx="13009">
                  <c:v>0.32715106354308832</c:v>
                </c:pt>
                <c:pt idx="13010">
                  <c:v>0.32566425446444763</c:v>
                </c:pt>
                <c:pt idx="13011">
                  <c:v>0.3234140562659179</c:v>
                </c:pt>
                <c:pt idx="13012">
                  <c:v>0.32174980822626992</c:v>
                </c:pt>
                <c:pt idx="13013">
                  <c:v>0.31915962418098132</c:v>
                </c:pt>
                <c:pt idx="13014">
                  <c:v>0.31767229453970536</c:v>
                </c:pt>
                <c:pt idx="13015">
                  <c:v>0.31491002295446058</c:v>
                </c:pt>
                <c:pt idx="13016">
                  <c:v>0.31344372211626798</c:v>
                </c:pt>
                <c:pt idx="13017">
                  <c:v>0.3141334398732103</c:v>
                </c:pt>
                <c:pt idx="13018">
                  <c:v>0.80703107343612956</c:v>
                </c:pt>
                <c:pt idx="13019">
                  <c:v>0.7068484046207385</c:v>
                </c:pt>
                <c:pt idx="13020">
                  <c:v>0.7003090918947017</c:v>
                </c:pt>
                <c:pt idx="13021">
                  <c:v>0.69948379197650556</c:v>
                </c:pt>
                <c:pt idx="13022">
                  <c:v>0.6960915534553026</c:v>
                </c:pt>
                <c:pt idx="13023">
                  <c:v>0.69023094678585517</c:v>
                </c:pt>
                <c:pt idx="13024">
                  <c:v>0.68460138012322269</c:v>
                </c:pt>
                <c:pt idx="13025">
                  <c:v>0.67861846955418792</c:v>
                </c:pt>
                <c:pt idx="13026">
                  <c:v>0.67332673278903965</c:v>
                </c:pt>
                <c:pt idx="13027">
                  <c:v>0.71851428259690009</c:v>
                </c:pt>
                <c:pt idx="13028">
                  <c:v>0.6266615504691192</c:v>
                </c:pt>
                <c:pt idx="13029">
                  <c:v>0.5391470509432581</c:v>
                </c:pt>
                <c:pt idx="13030">
                  <c:v>0.50833456768097529</c:v>
                </c:pt>
                <c:pt idx="13031">
                  <c:v>0.96552079390901568</c:v>
                </c:pt>
                <c:pt idx="13032">
                  <c:v>0.53789532777166149</c:v>
                </c:pt>
                <c:pt idx="13033">
                  <c:v>0.487638289043205</c:v>
                </c:pt>
                <c:pt idx="13034">
                  <c:v>0.47343699255192617</c:v>
                </c:pt>
                <c:pt idx="13035">
                  <c:v>0.48397136977384547</c:v>
                </c:pt>
                <c:pt idx="13036">
                  <c:v>0.68572523155676346</c:v>
                </c:pt>
                <c:pt idx="13037">
                  <c:v>0.53557900033968864</c:v>
                </c:pt>
                <c:pt idx="13038">
                  <c:v>0.49925253717390095</c:v>
                </c:pt>
                <c:pt idx="13039">
                  <c:v>0.48140140877882581</c:v>
                </c:pt>
                <c:pt idx="13040">
                  <c:v>0.79954481492879281</c:v>
                </c:pt>
                <c:pt idx="13041">
                  <c:v>1.4126394284379296</c:v>
                </c:pt>
                <c:pt idx="13042">
                  <c:v>0.96301369946568771</c:v>
                </c:pt>
                <c:pt idx="13043">
                  <c:v>0.84203944855766955</c:v>
                </c:pt>
                <c:pt idx="13044">
                  <c:v>0.80201419326014578</c:v>
                </c:pt>
                <c:pt idx="13045">
                  <c:v>1.204343743001187</c:v>
                </c:pt>
                <c:pt idx="13046">
                  <c:v>1.0024595269867644</c:v>
                </c:pt>
                <c:pt idx="13047">
                  <c:v>0.93455199065482764</c:v>
                </c:pt>
                <c:pt idx="13048">
                  <c:v>0.92883619389028726</c:v>
                </c:pt>
                <c:pt idx="13049">
                  <c:v>0.92327681544359186</c:v>
                </c:pt>
                <c:pt idx="13050">
                  <c:v>0.91813517728996086</c:v>
                </c:pt>
                <c:pt idx="13051">
                  <c:v>0.91499471876783722</c:v>
                </c:pt>
                <c:pt idx="13052">
                  <c:v>0.91206781601384801</c:v>
                </c:pt>
                <c:pt idx="13053">
                  <c:v>0.91158494341676244</c:v>
                </c:pt>
                <c:pt idx="13054">
                  <c:v>0.91213421025500185</c:v>
                </c:pt>
                <c:pt idx="13055">
                  <c:v>0.91473174244273825</c:v>
                </c:pt>
                <c:pt idx="13056">
                  <c:v>0.91905863148571565</c:v>
                </c:pt>
                <c:pt idx="13057">
                  <c:v>0.93924817791657422</c:v>
                </c:pt>
                <c:pt idx="13058">
                  <c:v>0.96410437788747505</c:v>
                </c:pt>
                <c:pt idx="13059">
                  <c:v>0.97804366221945238</c:v>
                </c:pt>
                <c:pt idx="13060">
                  <c:v>0.98161628511327959</c:v>
                </c:pt>
                <c:pt idx="13061">
                  <c:v>0.98333420198369559</c:v>
                </c:pt>
                <c:pt idx="13062">
                  <c:v>0.99630675531910151</c:v>
                </c:pt>
                <c:pt idx="13063">
                  <c:v>1.00268466974196</c:v>
                </c:pt>
                <c:pt idx="13064">
                  <c:v>1.0283454358120927</c:v>
                </c:pt>
                <c:pt idx="13065">
                  <c:v>1.1077615621018735</c:v>
                </c:pt>
                <c:pt idx="13066">
                  <c:v>1.0151111878336576</c:v>
                </c:pt>
                <c:pt idx="13067">
                  <c:v>1.0044252895781938</c:v>
                </c:pt>
                <c:pt idx="13068">
                  <c:v>0.98054095012045306</c:v>
                </c:pt>
                <c:pt idx="13069">
                  <c:v>0.9694898632035428</c:v>
                </c:pt>
                <c:pt idx="13070">
                  <c:v>0.95915844113601612</c:v>
                </c:pt>
                <c:pt idx="13071">
                  <c:v>0.9516455982792551</c:v>
                </c:pt>
                <c:pt idx="13072">
                  <c:v>0.94411616540548959</c:v>
                </c:pt>
                <c:pt idx="13073">
                  <c:v>0.93481503104499364</c:v>
                </c:pt>
                <c:pt idx="13074">
                  <c:v>0.92987795960481201</c:v>
                </c:pt>
                <c:pt idx="13075">
                  <c:v>0.92298652632613842</c:v>
                </c:pt>
                <c:pt idx="13076">
                  <c:v>0.92755813523372144</c:v>
                </c:pt>
                <c:pt idx="13077">
                  <c:v>0.92858525542611769</c:v>
                </c:pt>
                <c:pt idx="13078">
                  <c:v>0.94234374912360452</c:v>
                </c:pt>
                <c:pt idx="13079">
                  <c:v>0.94259939149696648</c:v>
                </c:pt>
                <c:pt idx="13080">
                  <c:v>0.94248957151814561</c:v>
                </c:pt>
                <c:pt idx="13081">
                  <c:v>0.94297223688352971</c:v>
                </c:pt>
                <c:pt idx="13082">
                  <c:v>0.94374799309288471</c:v>
                </c:pt>
                <c:pt idx="13083">
                  <c:v>0.92417996698073779</c:v>
                </c:pt>
                <c:pt idx="13084">
                  <c:v>0.77951238021180258</c:v>
                </c:pt>
                <c:pt idx="13085">
                  <c:v>0.70628049186522357</c:v>
                </c:pt>
                <c:pt idx="13086">
                  <c:v>0.66579412440597574</c:v>
                </c:pt>
                <c:pt idx="13087">
                  <c:v>0.68369136652299234</c:v>
                </c:pt>
                <c:pt idx="13088">
                  <c:v>0.86984583974749385</c:v>
                </c:pt>
                <c:pt idx="13089">
                  <c:v>0.61539725344227281</c:v>
                </c:pt>
                <c:pt idx="13090">
                  <c:v>0.54684072769179293</c:v>
                </c:pt>
                <c:pt idx="13091">
                  <c:v>0.53836617018454258</c:v>
                </c:pt>
                <c:pt idx="13092">
                  <c:v>0.55500916373895359</c:v>
                </c:pt>
                <c:pt idx="13093">
                  <c:v>0.53444942160272768</c:v>
                </c:pt>
                <c:pt idx="13094">
                  <c:v>1.5957641172187698</c:v>
                </c:pt>
                <c:pt idx="13095">
                  <c:v>1.1714362356298698</c:v>
                </c:pt>
                <c:pt idx="13096">
                  <c:v>2.0588721869322431</c:v>
                </c:pt>
                <c:pt idx="13097">
                  <c:v>1.2467445941843818</c:v>
                </c:pt>
                <c:pt idx="13098">
                  <c:v>1.2170115269788695</c:v>
                </c:pt>
                <c:pt idx="13099">
                  <c:v>1.1560934530888682</c:v>
                </c:pt>
                <c:pt idx="13100">
                  <c:v>1.0749871193619691</c:v>
                </c:pt>
                <c:pt idx="13101">
                  <c:v>1.0355367091833279</c:v>
                </c:pt>
                <c:pt idx="13102">
                  <c:v>0.94861089147057243</c:v>
                </c:pt>
                <c:pt idx="13103">
                  <c:v>0.92313537355821285</c:v>
                </c:pt>
                <c:pt idx="13104">
                  <c:v>0.95116684129100959</c:v>
                </c:pt>
                <c:pt idx="13105">
                  <c:v>0.9615190714961197</c:v>
                </c:pt>
                <c:pt idx="13106">
                  <c:v>0.97985510993753044</c:v>
                </c:pt>
                <c:pt idx="13107">
                  <c:v>0.98405537967479761</c:v>
                </c:pt>
                <c:pt idx="13108">
                  <c:v>0.98235808540678937</c:v>
                </c:pt>
                <c:pt idx="13109">
                  <c:v>0.97525290321872604</c:v>
                </c:pt>
                <c:pt idx="13110">
                  <c:v>1.008343084048654</c:v>
                </c:pt>
                <c:pt idx="13111">
                  <c:v>0.99688006935988061</c:v>
                </c:pt>
                <c:pt idx="13112">
                  <c:v>1.0562681767028861</c:v>
                </c:pt>
                <c:pt idx="13113">
                  <c:v>1.0207637501515479</c:v>
                </c:pt>
                <c:pt idx="13114">
                  <c:v>1.034567724664972</c:v>
                </c:pt>
                <c:pt idx="13115">
                  <c:v>1.1313832217880624</c:v>
                </c:pt>
                <c:pt idx="13116">
                  <c:v>1.108172986560648</c:v>
                </c:pt>
                <c:pt idx="13117">
                  <c:v>1.0917132615616247</c:v>
                </c:pt>
                <c:pt idx="13118">
                  <c:v>1.0860615659710187</c:v>
                </c:pt>
                <c:pt idx="13119">
                  <c:v>1.1314168023378106</c:v>
                </c:pt>
                <c:pt idx="13120">
                  <c:v>1.3743647553456273</c:v>
                </c:pt>
                <c:pt idx="13121">
                  <c:v>1.2999471017063999</c:v>
                </c:pt>
                <c:pt idx="13122">
                  <c:v>1.2497067816996457</c:v>
                </c:pt>
                <c:pt idx="13123">
                  <c:v>1.2257323212790838</c:v>
                </c:pt>
                <c:pt idx="13124">
                  <c:v>1.3885465374316961</c:v>
                </c:pt>
                <c:pt idx="13125">
                  <c:v>1.2613238421586721</c:v>
                </c:pt>
                <c:pt idx="13126">
                  <c:v>1.0425044198181179</c:v>
                </c:pt>
                <c:pt idx="13127">
                  <c:v>0.95753002998929448</c:v>
                </c:pt>
                <c:pt idx="13128">
                  <c:v>0.92405445455184465</c:v>
                </c:pt>
                <c:pt idx="13129">
                  <c:v>1.0376971082647899</c:v>
                </c:pt>
                <c:pt idx="13130">
                  <c:v>1.1690508797896741</c:v>
                </c:pt>
                <c:pt idx="13131">
                  <c:v>1.1538792220204355</c:v>
                </c:pt>
                <c:pt idx="13132">
                  <c:v>1.2415474244615337</c:v>
                </c:pt>
                <c:pt idx="13133">
                  <c:v>1.1692117190925391</c:v>
                </c:pt>
                <c:pt idx="13134">
                  <c:v>1.1001085695810764</c:v>
                </c:pt>
                <c:pt idx="13135">
                  <c:v>1.0461731920526338</c:v>
                </c:pt>
                <c:pt idx="13136">
                  <c:v>1.0042387720187662</c:v>
                </c:pt>
                <c:pt idx="13137">
                  <c:v>0.91963639538930553</c:v>
                </c:pt>
                <c:pt idx="13138">
                  <c:v>0.89374959564445433</c:v>
                </c:pt>
                <c:pt idx="13139">
                  <c:v>0.88025462643878238</c:v>
                </c:pt>
                <c:pt idx="13140">
                  <c:v>1.3140115286961342</c:v>
                </c:pt>
                <c:pt idx="13141">
                  <c:v>1.352547358363094</c:v>
                </c:pt>
                <c:pt idx="13142">
                  <c:v>1.4512796268978019</c:v>
                </c:pt>
                <c:pt idx="13143">
                  <c:v>1.3664928069523061</c:v>
                </c:pt>
                <c:pt idx="13144">
                  <c:v>1.3279992620702556</c:v>
                </c:pt>
                <c:pt idx="13145">
                  <c:v>1.2893034290963385</c:v>
                </c:pt>
                <c:pt idx="13146">
                  <c:v>1.3119242432360891</c:v>
                </c:pt>
                <c:pt idx="13147">
                  <c:v>1.1977914098428162</c:v>
                </c:pt>
                <c:pt idx="13148">
                  <c:v>1.1580570828796541</c:v>
                </c:pt>
                <c:pt idx="13149">
                  <c:v>1.1332969955634755</c:v>
                </c:pt>
                <c:pt idx="13150">
                  <c:v>1.0963031979634239</c:v>
                </c:pt>
                <c:pt idx="13151">
                  <c:v>1.4953419162564938</c:v>
                </c:pt>
                <c:pt idx="13152">
                  <c:v>1.1824132975264858</c:v>
                </c:pt>
                <c:pt idx="13153">
                  <c:v>1.1198061546276834</c:v>
                </c:pt>
                <c:pt idx="13154">
                  <c:v>1.2341500533188401</c:v>
                </c:pt>
                <c:pt idx="13155">
                  <c:v>1.05381690333579</c:v>
                </c:pt>
                <c:pt idx="13156">
                  <c:v>1.0012542384809655</c:v>
                </c:pt>
                <c:pt idx="13157">
                  <c:v>0.97111298524629786</c:v>
                </c:pt>
                <c:pt idx="13158">
                  <c:v>0.962379580501462</c:v>
                </c:pt>
                <c:pt idx="13159">
                  <c:v>0.95443553113967294</c:v>
                </c:pt>
                <c:pt idx="13160">
                  <c:v>0.93594065723993813</c:v>
                </c:pt>
                <c:pt idx="13161">
                  <c:v>0.9359181269275163</c:v>
                </c:pt>
                <c:pt idx="13162">
                  <c:v>1.001893490641468</c:v>
                </c:pt>
                <c:pt idx="13163">
                  <c:v>1.2582938621396014</c:v>
                </c:pt>
                <c:pt idx="13164">
                  <c:v>1.123902599225578</c:v>
                </c:pt>
                <c:pt idx="13165">
                  <c:v>1.0659571760403901</c:v>
                </c:pt>
                <c:pt idx="13166">
                  <c:v>1.0523344890658719</c:v>
                </c:pt>
                <c:pt idx="13167">
                  <c:v>1.0451576327991179</c:v>
                </c:pt>
                <c:pt idx="13168">
                  <c:v>1.0254854012373267</c:v>
                </c:pt>
                <c:pt idx="13169">
                  <c:v>0.98997481530629061</c:v>
                </c:pt>
                <c:pt idx="13170">
                  <c:v>1.0328296377173514</c:v>
                </c:pt>
                <c:pt idx="13171">
                  <c:v>0.98307028457421086</c:v>
                </c:pt>
                <c:pt idx="13172">
                  <c:v>0.95503830804583434</c:v>
                </c:pt>
                <c:pt idx="13173">
                  <c:v>0.93513146291214577</c:v>
                </c:pt>
                <c:pt idx="13174">
                  <c:v>0.91800554734794049</c:v>
                </c:pt>
                <c:pt idx="13175">
                  <c:v>0.89908813856255276</c:v>
                </c:pt>
                <c:pt idx="13176">
                  <c:v>0.88127129598896847</c:v>
                </c:pt>
                <c:pt idx="13177">
                  <c:v>0.8664211835921517</c:v>
                </c:pt>
                <c:pt idx="13178">
                  <c:v>0.85564758976448474</c:v>
                </c:pt>
                <c:pt idx="13179">
                  <c:v>0.85646738500660891</c:v>
                </c:pt>
                <c:pt idx="13180">
                  <c:v>0.8810113177393174</c:v>
                </c:pt>
                <c:pt idx="13181">
                  <c:v>0.95578941723213773</c:v>
                </c:pt>
                <c:pt idx="13182">
                  <c:v>0.93567943880024163</c:v>
                </c:pt>
                <c:pt idx="13183">
                  <c:v>0.86844135958805135</c:v>
                </c:pt>
                <c:pt idx="13184">
                  <c:v>1.8044664772103818</c:v>
                </c:pt>
                <c:pt idx="13185">
                  <c:v>0.88513238646677039</c:v>
                </c:pt>
                <c:pt idx="13186">
                  <c:v>0.85284338116621827</c:v>
                </c:pt>
                <c:pt idx="13187">
                  <c:v>0.8577729687365736</c:v>
                </c:pt>
                <c:pt idx="13188">
                  <c:v>1.1299291420592468</c:v>
                </c:pt>
                <c:pt idx="13189">
                  <c:v>0.93069514675085763</c:v>
                </c:pt>
                <c:pt idx="13190">
                  <c:v>0.91866285916324142</c:v>
                </c:pt>
                <c:pt idx="13191">
                  <c:v>0.92245373864329361</c:v>
                </c:pt>
                <c:pt idx="13192">
                  <c:v>0.91108551036774243</c:v>
                </c:pt>
                <c:pt idx="13193">
                  <c:v>0.91562896708514963</c:v>
                </c:pt>
                <c:pt idx="13194">
                  <c:v>0.90162104290558698</c:v>
                </c:pt>
                <c:pt idx="13195">
                  <c:v>0.88707014547646157</c:v>
                </c:pt>
                <c:pt idx="13196">
                  <c:v>0.8714965990267155</c:v>
                </c:pt>
                <c:pt idx="13197">
                  <c:v>0.87829571563806996</c:v>
                </c:pt>
                <c:pt idx="13198">
                  <c:v>0.88550250641705774</c:v>
                </c:pt>
                <c:pt idx="13199">
                  <c:v>0.87705504622164465</c:v>
                </c:pt>
                <c:pt idx="13200">
                  <c:v>0.8929667321785637</c:v>
                </c:pt>
                <c:pt idx="13201">
                  <c:v>0.95816825813545814</c:v>
                </c:pt>
                <c:pt idx="13202">
                  <c:v>0.98932364938853734</c:v>
                </c:pt>
                <c:pt idx="13203">
                  <c:v>0.99978206878970299</c:v>
                </c:pt>
                <c:pt idx="13204">
                  <c:v>0.98341544095343636</c:v>
                </c:pt>
                <c:pt idx="13205">
                  <c:v>0.96610415692486462</c:v>
                </c:pt>
                <c:pt idx="13206">
                  <c:v>0.94184194841178859</c:v>
                </c:pt>
                <c:pt idx="13207">
                  <c:v>0.91373898299697254</c:v>
                </c:pt>
                <c:pt idx="13208">
                  <c:v>0.87826131707526178</c:v>
                </c:pt>
                <c:pt idx="13209">
                  <c:v>0.86101629787872291</c:v>
                </c:pt>
                <c:pt idx="13210">
                  <c:v>0.86289315761809759</c:v>
                </c:pt>
                <c:pt idx="13211">
                  <c:v>0.83982125268587227</c:v>
                </c:pt>
                <c:pt idx="13212">
                  <c:v>0.84240324990224058</c:v>
                </c:pt>
                <c:pt idx="13213">
                  <c:v>0.83545437283875645</c:v>
                </c:pt>
                <c:pt idx="13214">
                  <c:v>0.79170949807252966</c:v>
                </c:pt>
                <c:pt idx="13215">
                  <c:v>0.76153711669122071</c:v>
                </c:pt>
                <c:pt idx="13216">
                  <c:v>0.76807989887428196</c:v>
                </c:pt>
                <c:pt idx="13217">
                  <c:v>0.78711512891981916</c:v>
                </c:pt>
                <c:pt idx="13218">
                  <c:v>0.79145417694834097</c:v>
                </c:pt>
                <c:pt idx="13219">
                  <c:v>0.79208028383827933</c:v>
                </c:pt>
                <c:pt idx="13220">
                  <c:v>0.79200164931072403</c:v>
                </c:pt>
                <c:pt idx="13221">
                  <c:v>0.8772945108214748</c:v>
                </c:pt>
                <c:pt idx="13222">
                  <c:v>0.78313454215306155</c:v>
                </c:pt>
                <c:pt idx="13223">
                  <c:v>0.75401345849420065</c:v>
                </c:pt>
                <c:pt idx="13224">
                  <c:v>0.75645503139095982</c:v>
                </c:pt>
                <c:pt idx="13225">
                  <c:v>0.78899215875917961</c:v>
                </c:pt>
                <c:pt idx="13226">
                  <c:v>0.80954967236765585</c:v>
                </c:pt>
                <c:pt idx="13227">
                  <c:v>0.8174564664060594</c:v>
                </c:pt>
                <c:pt idx="13228">
                  <c:v>0.81051193309881764</c:v>
                </c:pt>
                <c:pt idx="13229">
                  <c:v>0.80335741740445166</c:v>
                </c:pt>
                <c:pt idx="13230">
                  <c:v>0.87210270417316704</c:v>
                </c:pt>
                <c:pt idx="13231">
                  <c:v>0.82066167942597323</c:v>
                </c:pt>
                <c:pt idx="13232">
                  <c:v>0.80044372341895009</c:v>
                </c:pt>
                <c:pt idx="13233">
                  <c:v>0.80055809439192849</c:v>
                </c:pt>
                <c:pt idx="13234">
                  <c:v>0.79473984414854981</c:v>
                </c:pt>
                <c:pt idx="13235">
                  <c:v>0.79978723966778664</c:v>
                </c:pt>
                <c:pt idx="13236">
                  <c:v>0.78635060857746131</c:v>
                </c:pt>
                <c:pt idx="13237">
                  <c:v>0.77918165721614985</c:v>
                </c:pt>
                <c:pt idx="13238">
                  <c:v>0.80347156663918351</c:v>
                </c:pt>
                <c:pt idx="13239">
                  <c:v>0.77149921237901486</c:v>
                </c:pt>
                <c:pt idx="13240">
                  <c:v>0.75940626089589269</c:v>
                </c:pt>
                <c:pt idx="13241">
                  <c:v>0.75226642525823251</c:v>
                </c:pt>
                <c:pt idx="13242">
                  <c:v>0.73615583888849045</c:v>
                </c:pt>
                <c:pt idx="13243">
                  <c:v>0.75394595113749685</c:v>
                </c:pt>
                <c:pt idx="13244">
                  <c:v>0.78074631725774579</c:v>
                </c:pt>
                <c:pt idx="13245">
                  <c:v>0.73381837287432405</c:v>
                </c:pt>
                <c:pt idx="13246">
                  <c:v>0.72864495271881191</c:v>
                </c:pt>
                <c:pt idx="13247">
                  <c:v>0.72607631210736312</c:v>
                </c:pt>
                <c:pt idx="13248">
                  <c:v>0.88059817269194451</c:v>
                </c:pt>
                <c:pt idx="13249">
                  <c:v>0.82389583197514971</c:v>
                </c:pt>
                <c:pt idx="13250">
                  <c:v>0.90495776782510751</c:v>
                </c:pt>
                <c:pt idx="13251">
                  <c:v>0.74965694271684591</c:v>
                </c:pt>
                <c:pt idx="13252">
                  <c:v>0.7214111976583838</c:v>
                </c:pt>
                <c:pt idx="13253">
                  <c:v>0.72394265681604075</c:v>
                </c:pt>
                <c:pt idx="13254">
                  <c:v>0.73967750809347765</c:v>
                </c:pt>
                <c:pt idx="13255">
                  <c:v>0.76501479171662556</c:v>
                </c:pt>
                <c:pt idx="13256">
                  <c:v>0.7668623044342896</c:v>
                </c:pt>
                <c:pt idx="13257">
                  <c:v>0.75713566704773783</c:v>
                </c:pt>
                <c:pt idx="13258">
                  <c:v>0.73590549431845065</c:v>
                </c:pt>
                <c:pt idx="13259">
                  <c:v>0.72634810577317399</c:v>
                </c:pt>
                <c:pt idx="13260">
                  <c:v>0.72674512503471278</c:v>
                </c:pt>
                <c:pt idx="13261">
                  <c:v>0.73205394118293077</c:v>
                </c:pt>
                <c:pt idx="13262">
                  <c:v>0.7347435698678737</c:v>
                </c:pt>
                <c:pt idx="13263">
                  <c:v>0.7600152900138557</c:v>
                </c:pt>
                <c:pt idx="13264">
                  <c:v>0.75900507258420025</c:v>
                </c:pt>
                <c:pt idx="13265">
                  <c:v>0.78153379704850379</c:v>
                </c:pt>
                <c:pt idx="13266">
                  <c:v>0.77827946852275265</c:v>
                </c:pt>
                <c:pt idx="13267">
                  <c:v>0.77134194227752095</c:v>
                </c:pt>
                <c:pt idx="13268">
                  <c:v>0.80048482237397212</c:v>
                </c:pt>
                <c:pt idx="13269">
                  <c:v>0.80377071770497188</c:v>
                </c:pt>
                <c:pt idx="13270">
                  <c:v>0.79346168543550022</c:v>
                </c:pt>
                <c:pt idx="13271">
                  <c:v>0.8245791680280411</c:v>
                </c:pt>
                <c:pt idx="13272">
                  <c:v>0.84272249258222665</c:v>
                </c:pt>
                <c:pt idx="13273">
                  <c:v>0.79908262465643176</c:v>
                </c:pt>
                <c:pt idx="13274">
                  <c:v>0.77554530040950198</c:v>
                </c:pt>
                <c:pt idx="13275">
                  <c:v>0.76269134838727592</c:v>
                </c:pt>
                <c:pt idx="13276">
                  <c:v>0.76899570052586608</c:v>
                </c:pt>
                <c:pt idx="13277">
                  <c:v>0.7595397694523861</c:v>
                </c:pt>
                <c:pt idx="13278">
                  <c:v>0.74937654691236522</c:v>
                </c:pt>
                <c:pt idx="13279">
                  <c:v>0.73445162815815979</c:v>
                </c:pt>
                <c:pt idx="13280">
                  <c:v>0.7035746988043371</c:v>
                </c:pt>
                <c:pt idx="13281">
                  <c:v>0.66815555122097181</c:v>
                </c:pt>
                <c:pt idx="13282">
                  <c:v>0.64646321008004781</c:v>
                </c:pt>
                <c:pt idx="13283">
                  <c:v>0.62898512026086784</c:v>
                </c:pt>
                <c:pt idx="13284">
                  <c:v>0.62254578558029161</c:v>
                </c:pt>
                <c:pt idx="13285">
                  <c:v>0.60870169677092056</c:v>
                </c:pt>
                <c:pt idx="13286">
                  <c:v>0.60196923295480576</c:v>
                </c:pt>
                <c:pt idx="13287">
                  <c:v>0.59074265511670254</c:v>
                </c:pt>
                <c:pt idx="13288">
                  <c:v>0.58623539326636176</c:v>
                </c:pt>
                <c:pt idx="13289">
                  <c:v>0.56988449197740554</c:v>
                </c:pt>
                <c:pt idx="13290">
                  <c:v>0.55713324271675357</c:v>
                </c:pt>
                <c:pt idx="13291">
                  <c:v>0.54361508915659595</c:v>
                </c:pt>
                <c:pt idx="13292">
                  <c:v>0.53280773444816965</c:v>
                </c:pt>
                <c:pt idx="13293">
                  <c:v>0.52069452566098362</c:v>
                </c:pt>
                <c:pt idx="13294">
                  <c:v>0.50915020585397597</c:v>
                </c:pt>
                <c:pt idx="13295">
                  <c:v>0.50065977945368245</c:v>
                </c:pt>
                <c:pt idx="13296">
                  <c:v>0.49245886102706626</c:v>
                </c:pt>
                <c:pt idx="13297">
                  <c:v>0.4846271209263418</c:v>
                </c:pt>
                <c:pt idx="13298">
                  <c:v>0.47655742359726638</c:v>
                </c:pt>
                <c:pt idx="13299">
                  <c:v>0.46957230244858666</c:v>
                </c:pt>
                <c:pt idx="13300">
                  <c:v>0.51354617353887222</c:v>
                </c:pt>
                <c:pt idx="13301">
                  <c:v>0.52775700996885644</c:v>
                </c:pt>
                <c:pt idx="13302">
                  <c:v>0.52953543229321465</c:v>
                </c:pt>
                <c:pt idx="13303">
                  <c:v>0.52538587245110502</c:v>
                </c:pt>
                <c:pt idx="13304">
                  <c:v>0.51718784664550632</c:v>
                </c:pt>
                <c:pt idx="13305">
                  <c:v>0.50838966281488374</c:v>
                </c:pt>
                <c:pt idx="13306">
                  <c:v>0.49808353546682682</c:v>
                </c:pt>
                <c:pt idx="13307">
                  <c:v>0.49484399950861185</c:v>
                </c:pt>
                <c:pt idx="13308">
                  <c:v>0.48969560555261082</c:v>
                </c:pt>
                <c:pt idx="13309">
                  <c:v>0.48656768154722863</c:v>
                </c:pt>
                <c:pt idx="13310">
                  <c:v>0.48226885419021531</c:v>
                </c:pt>
                <c:pt idx="13311">
                  <c:v>0.47946930884773631</c:v>
                </c:pt>
                <c:pt idx="13312">
                  <c:v>0.47623145440839643</c:v>
                </c:pt>
                <c:pt idx="13313">
                  <c:v>0.47349313182390984</c:v>
                </c:pt>
                <c:pt idx="13314">
                  <c:v>0.47003158720771832</c:v>
                </c:pt>
                <c:pt idx="13315">
                  <c:v>0.46754421666239876</c:v>
                </c:pt>
                <c:pt idx="13316">
                  <c:v>0.46349888975805292</c:v>
                </c:pt>
                <c:pt idx="13317">
                  <c:v>0.46051789496456841</c:v>
                </c:pt>
                <c:pt idx="13318">
                  <c:v>0.45782801246995791</c:v>
                </c:pt>
                <c:pt idx="13319">
                  <c:v>0.45777786487734445</c:v>
                </c:pt>
                <c:pt idx="13320">
                  <c:v>0.45427661196612734</c:v>
                </c:pt>
                <c:pt idx="13321">
                  <c:v>0.45197658487032782</c:v>
                </c:pt>
                <c:pt idx="13322">
                  <c:v>0.44886460562772584</c:v>
                </c:pt>
                <c:pt idx="13323">
                  <c:v>0.44672597880562531</c:v>
                </c:pt>
                <c:pt idx="13324">
                  <c:v>0.44511371751196915</c:v>
                </c:pt>
                <c:pt idx="13325">
                  <c:v>0.44330382361091158</c:v>
                </c:pt>
                <c:pt idx="13326">
                  <c:v>0.44190430549954834</c:v>
                </c:pt>
                <c:pt idx="13327">
                  <c:v>0.44006503583226431</c:v>
                </c:pt>
                <c:pt idx="13328">
                  <c:v>0.43832803449432434</c:v>
                </c:pt>
                <c:pt idx="13329">
                  <c:v>0.43682306436179236</c:v>
                </c:pt>
                <c:pt idx="13330">
                  <c:v>0.4351605718887453</c:v>
                </c:pt>
                <c:pt idx="13331">
                  <c:v>0.43337921556298553</c:v>
                </c:pt>
                <c:pt idx="13332">
                  <c:v>0.43193269611944962</c:v>
                </c:pt>
                <c:pt idx="13333">
                  <c:v>0.43023884134831608</c:v>
                </c:pt>
                <c:pt idx="13334">
                  <c:v>0.42845319521830788</c:v>
                </c:pt>
                <c:pt idx="13335">
                  <c:v>0.42679890485282063</c:v>
                </c:pt>
                <c:pt idx="13336">
                  <c:v>0.42534124487581448</c:v>
                </c:pt>
                <c:pt idx="13337">
                  <c:v>0.42299087804597513</c:v>
                </c:pt>
                <c:pt idx="13338">
                  <c:v>0.4207869913438595</c:v>
                </c:pt>
                <c:pt idx="13339">
                  <c:v>0.41890525596956035</c:v>
                </c:pt>
                <c:pt idx="13340">
                  <c:v>0.41763234617550526</c:v>
                </c:pt>
                <c:pt idx="13341">
                  <c:v>0.41558926484311032</c:v>
                </c:pt>
                <c:pt idx="13342">
                  <c:v>0.41443816612683032</c:v>
                </c:pt>
                <c:pt idx="13343">
                  <c:v>0.41189284171245388</c:v>
                </c:pt>
                <c:pt idx="13344">
                  <c:v>0.41019495544046558</c:v>
                </c:pt>
                <c:pt idx="13345">
                  <c:v>0.40804747370645661</c:v>
                </c:pt>
                <c:pt idx="13346">
                  <c:v>0.40640185146080832</c:v>
                </c:pt>
                <c:pt idx="13347">
                  <c:v>0.40408657516445995</c:v>
                </c:pt>
                <c:pt idx="13348">
                  <c:v>0.40206853574940093</c:v>
                </c:pt>
                <c:pt idx="13349">
                  <c:v>0.39993068137495258</c:v>
                </c:pt>
                <c:pt idx="13350">
                  <c:v>0.39774789168666486</c:v>
                </c:pt>
                <c:pt idx="13351">
                  <c:v>0.39640955277586626</c:v>
                </c:pt>
                <c:pt idx="13352">
                  <c:v>0.39339629515617902</c:v>
                </c:pt>
                <c:pt idx="13353">
                  <c:v>0.39182854384295285</c:v>
                </c:pt>
                <c:pt idx="13354">
                  <c:v>0.38924083363566125</c:v>
                </c:pt>
                <c:pt idx="13355">
                  <c:v>0.38743191231426988</c:v>
                </c:pt>
                <c:pt idx="13356">
                  <c:v>0.3848121455844451</c:v>
                </c:pt>
                <c:pt idx="13357">
                  <c:v>0.38326125623611329</c:v>
                </c:pt>
                <c:pt idx="13358">
                  <c:v>0.38109350998558938</c:v>
                </c:pt>
                <c:pt idx="13359">
                  <c:v>0.37877223302507218</c:v>
                </c:pt>
                <c:pt idx="13360">
                  <c:v>0.37696409922546337</c:v>
                </c:pt>
                <c:pt idx="13361">
                  <c:v>0.37406441211315117</c:v>
                </c:pt>
                <c:pt idx="13362">
                  <c:v>0.3724109667577426</c:v>
                </c:pt>
                <c:pt idx="13363">
                  <c:v>0.37014306257070295</c:v>
                </c:pt>
                <c:pt idx="13364">
                  <c:v>0.36823808406414382</c:v>
                </c:pt>
                <c:pt idx="13365">
                  <c:v>0.36723557501707138</c:v>
                </c:pt>
                <c:pt idx="13366">
                  <c:v>0.36504529570789784</c:v>
                </c:pt>
                <c:pt idx="13367">
                  <c:v>0.36237275995648693</c:v>
                </c:pt>
                <c:pt idx="13368">
                  <c:v>0.36038536604860877</c:v>
                </c:pt>
                <c:pt idx="13369">
                  <c:v>0.35778450134390438</c:v>
                </c:pt>
                <c:pt idx="13370">
                  <c:v>0.35600284957742312</c:v>
                </c:pt>
                <c:pt idx="13371">
                  <c:v>0.35412603227863931</c:v>
                </c:pt>
                <c:pt idx="13372">
                  <c:v>0.3513665312156013</c:v>
                </c:pt>
                <c:pt idx="13373">
                  <c:v>0.34892682339275416</c:v>
                </c:pt>
                <c:pt idx="13374">
                  <c:v>0.34713708741772875</c:v>
                </c:pt>
                <c:pt idx="13375">
                  <c:v>0.3446002039453343</c:v>
                </c:pt>
                <c:pt idx="13376">
                  <c:v>0.34215519760749868</c:v>
                </c:pt>
                <c:pt idx="13377">
                  <c:v>0.34027047706117686</c:v>
                </c:pt>
                <c:pt idx="13378">
                  <c:v>0.33780528294509493</c:v>
                </c:pt>
                <c:pt idx="13379">
                  <c:v>0.3354285666537572</c:v>
                </c:pt>
                <c:pt idx="13380">
                  <c:v>0.33274134813202172</c:v>
                </c:pt>
                <c:pt idx="13381">
                  <c:v>0.33054707336491879</c:v>
                </c:pt>
                <c:pt idx="13382">
                  <c:v>0.32909769376635895</c:v>
                </c:pt>
                <c:pt idx="13383">
                  <c:v>0.32663435274303704</c:v>
                </c:pt>
                <c:pt idx="13384">
                  <c:v>0.32424563968244513</c:v>
                </c:pt>
                <c:pt idx="13385">
                  <c:v>0.3221256404732043</c:v>
                </c:pt>
                <c:pt idx="13386">
                  <c:v>0.31935982365934718</c:v>
                </c:pt>
                <c:pt idx="13387">
                  <c:v>0.31762244113216526</c:v>
                </c:pt>
                <c:pt idx="13388">
                  <c:v>0.31523121183536651</c:v>
                </c:pt>
                <c:pt idx="13389">
                  <c:v>0.31322365658974982</c:v>
                </c:pt>
                <c:pt idx="13390">
                  <c:v>0.31293194434729282</c:v>
                </c:pt>
                <c:pt idx="13391">
                  <c:v>0.31122072617575652</c:v>
                </c:pt>
                <c:pt idx="13392">
                  <c:v>0.30677941933123082</c:v>
                </c:pt>
                <c:pt idx="13393">
                  <c:v>0.30547853425299265</c:v>
                </c:pt>
                <c:pt idx="13394">
                  <c:v>0.30355953471465574</c:v>
                </c:pt>
                <c:pt idx="13395">
                  <c:v>1.0206721209490581</c:v>
                </c:pt>
                <c:pt idx="13396">
                  <c:v>0.91430217223597732</c:v>
                </c:pt>
                <c:pt idx="13397">
                  <c:v>0.90372171622894115</c:v>
                </c:pt>
                <c:pt idx="13398">
                  <c:v>0.89790524389213811</c:v>
                </c:pt>
                <c:pt idx="13399">
                  <c:v>0.88947513770777009</c:v>
                </c:pt>
                <c:pt idx="13400">
                  <c:v>0.88316515196763501</c:v>
                </c:pt>
                <c:pt idx="13401">
                  <c:v>0.87693484071133609</c:v>
                </c:pt>
                <c:pt idx="13402">
                  <c:v>0.86889007318426559</c:v>
                </c:pt>
                <c:pt idx="13403">
                  <c:v>0.86022587618761048</c:v>
                </c:pt>
                <c:pt idx="13404">
                  <c:v>0.9309175402458395</c:v>
                </c:pt>
                <c:pt idx="13405">
                  <c:v>0.92330925631768568</c:v>
                </c:pt>
                <c:pt idx="13406">
                  <c:v>0.91337718458358963</c:v>
                </c:pt>
                <c:pt idx="13407">
                  <c:v>0.90868599214588186</c:v>
                </c:pt>
                <c:pt idx="13408">
                  <c:v>0.9072034774589347</c:v>
                </c:pt>
                <c:pt idx="13409">
                  <c:v>0.89844455843056403</c:v>
                </c:pt>
                <c:pt idx="13410">
                  <c:v>0.91565672016351962</c:v>
                </c:pt>
                <c:pt idx="13411">
                  <c:v>0.92525892235079121</c:v>
                </c:pt>
                <c:pt idx="13412">
                  <c:v>0.87435730119449162</c:v>
                </c:pt>
                <c:pt idx="13413">
                  <c:v>0.86488606335194329</c:v>
                </c:pt>
                <c:pt idx="13414">
                  <c:v>0.85761486045462265</c:v>
                </c:pt>
                <c:pt idx="13415">
                  <c:v>0.84582873185158458</c:v>
                </c:pt>
                <c:pt idx="13416">
                  <c:v>0.84338157903350375</c:v>
                </c:pt>
                <c:pt idx="13417">
                  <c:v>0.85109414783381365</c:v>
                </c:pt>
                <c:pt idx="13418">
                  <c:v>0.8563562510212871</c:v>
                </c:pt>
                <c:pt idx="13419">
                  <c:v>0.59281206787055041</c:v>
                </c:pt>
                <c:pt idx="13420">
                  <c:v>0.43413000322946638</c:v>
                </c:pt>
                <c:pt idx="13421">
                  <c:v>0.38777051820213781</c:v>
                </c:pt>
                <c:pt idx="13422">
                  <c:v>0.46630353733018332</c:v>
                </c:pt>
                <c:pt idx="13423">
                  <c:v>0.46725189660616573</c:v>
                </c:pt>
                <c:pt idx="13424">
                  <c:v>0.47391053485456441</c:v>
                </c:pt>
                <c:pt idx="13425">
                  <c:v>0.4736160226036969</c:v>
                </c:pt>
                <c:pt idx="13426">
                  <c:v>0.47167598373187303</c:v>
                </c:pt>
                <c:pt idx="13427">
                  <c:v>0.46844811613133475</c:v>
                </c:pt>
                <c:pt idx="13428">
                  <c:v>0.46212941602458218</c:v>
                </c:pt>
                <c:pt idx="13429">
                  <c:v>0.4566238802492355</c:v>
                </c:pt>
                <c:pt idx="13430">
                  <c:v>0.45128766190374592</c:v>
                </c:pt>
                <c:pt idx="13431">
                  <c:v>1.688667555984626</c:v>
                </c:pt>
                <c:pt idx="13432">
                  <c:v>0.97084915654932347</c:v>
                </c:pt>
                <c:pt idx="13433">
                  <c:v>0.8539070280735882</c:v>
                </c:pt>
                <c:pt idx="13434">
                  <c:v>0.77435334672199529</c:v>
                </c:pt>
                <c:pt idx="13435">
                  <c:v>0.70870502172119165</c:v>
                </c:pt>
                <c:pt idx="13436">
                  <c:v>0.65725768165382681</c:v>
                </c:pt>
                <c:pt idx="13437">
                  <c:v>0.59843975760582835</c:v>
                </c:pt>
                <c:pt idx="13438">
                  <c:v>0.5624901146775616</c:v>
                </c:pt>
                <c:pt idx="13439">
                  <c:v>0.5461853953434036</c:v>
                </c:pt>
                <c:pt idx="13440">
                  <c:v>0.54082106730280299</c:v>
                </c:pt>
                <c:pt idx="13441">
                  <c:v>0.83060431840720461</c:v>
                </c:pt>
                <c:pt idx="13442">
                  <c:v>0.63871916686376773</c:v>
                </c:pt>
                <c:pt idx="13443">
                  <c:v>1.1031908170041707</c:v>
                </c:pt>
                <c:pt idx="13444">
                  <c:v>0.85122774018525749</c:v>
                </c:pt>
                <c:pt idx="13445">
                  <c:v>0.84927153817721313</c:v>
                </c:pt>
                <c:pt idx="13446">
                  <c:v>0.80931487942075819</c:v>
                </c:pt>
                <c:pt idx="13447">
                  <c:v>0.73856598404510254</c:v>
                </c:pt>
                <c:pt idx="13448">
                  <c:v>0.72941441487287861</c:v>
                </c:pt>
                <c:pt idx="13449">
                  <c:v>0.72100799167404561</c:v>
                </c:pt>
                <c:pt idx="13450">
                  <c:v>0.71279327342289978</c:v>
                </c:pt>
                <c:pt idx="13451">
                  <c:v>1.0046579617164511</c:v>
                </c:pt>
                <c:pt idx="13452">
                  <c:v>0.71371641736947966</c:v>
                </c:pt>
                <c:pt idx="13453">
                  <c:v>0.6508760326512405</c:v>
                </c:pt>
                <c:pt idx="13454">
                  <c:v>0.62940016246580621</c:v>
                </c:pt>
                <c:pt idx="13455">
                  <c:v>0.61716371580734952</c:v>
                </c:pt>
                <c:pt idx="13456">
                  <c:v>0.61281414114469579</c:v>
                </c:pt>
                <c:pt idx="13457">
                  <c:v>0.62531104875406252</c:v>
                </c:pt>
                <c:pt idx="13458">
                  <c:v>0.62530659222745777</c:v>
                </c:pt>
                <c:pt idx="13459">
                  <c:v>0.62389795545988902</c:v>
                </c:pt>
                <c:pt idx="13460">
                  <c:v>0.62322470593920398</c:v>
                </c:pt>
                <c:pt idx="13461">
                  <c:v>0.62263980410720665</c:v>
                </c:pt>
                <c:pt idx="13462">
                  <c:v>0.6158551295188408</c:v>
                </c:pt>
                <c:pt idx="13463">
                  <c:v>0.66443449927175591</c:v>
                </c:pt>
                <c:pt idx="13464">
                  <c:v>0.72983273382324576</c:v>
                </c:pt>
                <c:pt idx="13465">
                  <c:v>0.72531085610363089</c:v>
                </c:pt>
                <c:pt idx="13466">
                  <c:v>0.72242497035719577</c:v>
                </c:pt>
                <c:pt idx="13467">
                  <c:v>0.71956158921989521</c:v>
                </c:pt>
                <c:pt idx="13468">
                  <c:v>0.71437485525342492</c:v>
                </c:pt>
                <c:pt idx="13469">
                  <c:v>0.9443336097614915</c:v>
                </c:pt>
                <c:pt idx="13470">
                  <c:v>1.1260234898982917</c:v>
                </c:pt>
                <c:pt idx="13471">
                  <c:v>1.0769089606740401</c:v>
                </c:pt>
                <c:pt idx="13472">
                  <c:v>1.0984709966086241</c:v>
                </c:pt>
                <c:pt idx="13473">
                  <c:v>1.1041780489052084</c:v>
                </c:pt>
                <c:pt idx="13474">
                  <c:v>0.99516076066427217</c:v>
                </c:pt>
                <c:pt idx="13475">
                  <c:v>1.6285999825824837</c:v>
                </c:pt>
                <c:pt idx="13476">
                  <c:v>1.332843326427438</c:v>
                </c:pt>
                <c:pt idx="13477">
                  <c:v>1.2215801525409138</c:v>
                </c:pt>
                <c:pt idx="13478">
                  <c:v>1.3279045029764478</c:v>
                </c:pt>
                <c:pt idx="13479">
                  <c:v>1.2973823588463027</c:v>
                </c:pt>
                <c:pt idx="13480">
                  <c:v>1.3554904537739336</c:v>
                </c:pt>
                <c:pt idx="13481">
                  <c:v>1.1535838764100501</c:v>
                </c:pt>
                <c:pt idx="13482">
                  <c:v>1.0237533489716384</c:v>
                </c:pt>
                <c:pt idx="13483">
                  <c:v>0.94095066877490741</c:v>
                </c:pt>
                <c:pt idx="13484">
                  <c:v>0.88084867972808578</c:v>
                </c:pt>
                <c:pt idx="13485">
                  <c:v>0.84756460499689068</c:v>
                </c:pt>
                <c:pt idx="13486">
                  <c:v>0.82817050509840284</c:v>
                </c:pt>
                <c:pt idx="13487">
                  <c:v>0.84982952940182344</c:v>
                </c:pt>
                <c:pt idx="13488">
                  <c:v>0.9836069097536676</c:v>
                </c:pt>
                <c:pt idx="13489">
                  <c:v>0.97803785727255477</c:v>
                </c:pt>
                <c:pt idx="13490">
                  <c:v>0.89639513531776049</c:v>
                </c:pt>
                <c:pt idx="13491">
                  <c:v>0.87436418145596628</c:v>
                </c:pt>
                <c:pt idx="13492">
                  <c:v>0.86529187356794779</c:v>
                </c:pt>
                <c:pt idx="13493">
                  <c:v>0.92089698631251304</c:v>
                </c:pt>
                <c:pt idx="13494">
                  <c:v>0.94638629241553662</c:v>
                </c:pt>
                <c:pt idx="13495">
                  <c:v>0.95512896112971002</c:v>
                </c:pt>
                <c:pt idx="13496">
                  <c:v>1.0956180856624316</c:v>
                </c:pt>
                <c:pt idx="13497">
                  <c:v>1.0313035829071764</c:v>
                </c:pt>
                <c:pt idx="13498">
                  <c:v>0.96201262906591989</c:v>
                </c:pt>
                <c:pt idx="13499">
                  <c:v>0.95075844794324271</c:v>
                </c:pt>
                <c:pt idx="13500">
                  <c:v>0.9364491689788188</c:v>
                </c:pt>
                <c:pt idx="13501">
                  <c:v>0.92372969966129825</c:v>
                </c:pt>
                <c:pt idx="13502">
                  <c:v>0.94095065467929284</c:v>
                </c:pt>
                <c:pt idx="13503">
                  <c:v>0.95654746837910265</c:v>
                </c:pt>
                <c:pt idx="13504">
                  <c:v>1.0854383043166349</c:v>
                </c:pt>
                <c:pt idx="13505">
                  <c:v>1.3437554699293541</c:v>
                </c:pt>
                <c:pt idx="13506">
                  <c:v>1.256151270769319</c:v>
                </c:pt>
                <c:pt idx="13507">
                  <c:v>1.198967389004254</c:v>
                </c:pt>
                <c:pt idx="13508">
                  <c:v>1.1989284447901241</c:v>
                </c:pt>
                <c:pt idx="13509">
                  <c:v>1.18964688028076</c:v>
                </c:pt>
                <c:pt idx="13510">
                  <c:v>1.1284579326120587</c:v>
                </c:pt>
                <c:pt idx="13511">
                  <c:v>1.0319369594144079</c:v>
                </c:pt>
                <c:pt idx="13512">
                  <c:v>0.962808969380618</c:v>
                </c:pt>
                <c:pt idx="13513">
                  <c:v>0.92191277549843353</c:v>
                </c:pt>
                <c:pt idx="13514">
                  <c:v>0.87948072381293796</c:v>
                </c:pt>
                <c:pt idx="13515">
                  <c:v>0.89757231343496857</c:v>
                </c:pt>
                <c:pt idx="13516">
                  <c:v>0.88997696297228546</c:v>
                </c:pt>
                <c:pt idx="13517">
                  <c:v>0.89086524279193657</c:v>
                </c:pt>
                <c:pt idx="13518">
                  <c:v>0.88400193765055812</c:v>
                </c:pt>
                <c:pt idx="13519">
                  <c:v>0.94194162846893015</c:v>
                </c:pt>
                <c:pt idx="13520">
                  <c:v>1.0360266380059973</c:v>
                </c:pt>
                <c:pt idx="13521">
                  <c:v>1.122462996237352</c:v>
                </c:pt>
                <c:pt idx="13522">
                  <c:v>0.88586720792223006</c:v>
                </c:pt>
                <c:pt idx="13523">
                  <c:v>0.83611926077989063</c:v>
                </c:pt>
                <c:pt idx="13524">
                  <c:v>0.81571774850275336</c:v>
                </c:pt>
                <c:pt idx="13525">
                  <c:v>0.81218801367277926</c:v>
                </c:pt>
                <c:pt idx="13526">
                  <c:v>0.823900370445388</c:v>
                </c:pt>
                <c:pt idx="13527">
                  <c:v>0.8317371358189809</c:v>
                </c:pt>
                <c:pt idx="13528">
                  <c:v>0.8757067741642246</c:v>
                </c:pt>
                <c:pt idx="13529">
                  <c:v>0.9232574376858752</c:v>
                </c:pt>
                <c:pt idx="13530">
                  <c:v>1.0503659869619248</c:v>
                </c:pt>
                <c:pt idx="13531">
                  <c:v>1.2083288236591259</c:v>
                </c:pt>
                <c:pt idx="13532">
                  <c:v>1.1750381034013175</c:v>
                </c:pt>
                <c:pt idx="13533">
                  <c:v>1.0274935060534478</c:v>
                </c:pt>
                <c:pt idx="13534">
                  <c:v>1.0136829478534539</c:v>
                </c:pt>
                <c:pt idx="13535">
                  <c:v>0.99844179335694516</c:v>
                </c:pt>
                <c:pt idx="13536">
                  <c:v>0.92088462534483684</c:v>
                </c:pt>
                <c:pt idx="13537">
                  <c:v>0.88263297486001058</c:v>
                </c:pt>
                <c:pt idx="13538">
                  <c:v>0.90671950519204358</c:v>
                </c:pt>
                <c:pt idx="13539">
                  <c:v>0.85177909354697101</c:v>
                </c:pt>
                <c:pt idx="13540">
                  <c:v>0.81795220628653365</c:v>
                </c:pt>
                <c:pt idx="13541">
                  <c:v>0.80484668814549765</c:v>
                </c:pt>
                <c:pt idx="13542">
                  <c:v>0.8027951961733989</c:v>
                </c:pt>
                <c:pt idx="13543">
                  <c:v>0.81004049041854709</c:v>
                </c:pt>
                <c:pt idx="13544">
                  <c:v>0.80664279714533083</c:v>
                </c:pt>
                <c:pt idx="13545">
                  <c:v>0.80588418838920739</c:v>
                </c:pt>
                <c:pt idx="13546">
                  <c:v>0.8165790451795607</c:v>
                </c:pt>
                <c:pt idx="13547">
                  <c:v>0.93157856248380388</c:v>
                </c:pt>
                <c:pt idx="13548">
                  <c:v>0.9967054705954661</c:v>
                </c:pt>
                <c:pt idx="13549">
                  <c:v>0.78839422316182961</c:v>
                </c:pt>
                <c:pt idx="13550">
                  <c:v>0.75411674728548961</c:v>
                </c:pt>
                <c:pt idx="13551">
                  <c:v>0.83003460302759835</c:v>
                </c:pt>
                <c:pt idx="13552">
                  <c:v>0.79603910498751951</c:v>
                </c:pt>
                <c:pt idx="13553">
                  <c:v>0.79127937730864961</c:v>
                </c:pt>
                <c:pt idx="13554">
                  <c:v>0.79580083964621373</c:v>
                </c:pt>
                <c:pt idx="13555">
                  <c:v>0.94179225716801485</c:v>
                </c:pt>
                <c:pt idx="13556">
                  <c:v>0.87892884847055608</c:v>
                </c:pt>
                <c:pt idx="13557">
                  <c:v>1.5381183665135623</c:v>
                </c:pt>
                <c:pt idx="13558">
                  <c:v>1.0736293390860678</c:v>
                </c:pt>
                <c:pt idx="13559">
                  <c:v>0.9774801754839485</c:v>
                </c:pt>
                <c:pt idx="13560">
                  <c:v>0.94377395131441555</c:v>
                </c:pt>
                <c:pt idx="13561">
                  <c:v>1.0092853528377392</c:v>
                </c:pt>
                <c:pt idx="13562">
                  <c:v>1.0106447475431337</c:v>
                </c:pt>
                <c:pt idx="13563">
                  <c:v>0.99473140094119383</c:v>
                </c:pt>
                <c:pt idx="13564">
                  <c:v>0.97119560513530856</c:v>
                </c:pt>
                <c:pt idx="13565">
                  <c:v>0.9992685483635525</c:v>
                </c:pt>
                <c:pt idx="13566">
                  <c:v>0.96198521911001056</c:v>
                </c:pt>
                <c:pt idx="13567">
                  <c:v>0.91465293131004266</c:v>
                </c:pt>
                <c:pt idx="13568">
                  <c:v>0.87851469461529663</c:v>
                </c:pt>
                <c:pt idx="13569">
                  <c:v>0.84042272510439131</c:v>
                </c:pt>
                <c:pt idx="13570">
                  <c:v>0.834829409184347</c:v>
                </c:pt>
                <c:pt idx="13571">
                  <c:v>0.84328457973683357</c:v>
                </c:pt>
                <c:pt idx="13572">
                  <c:v>0.8338437584283388</c:v>
                </c:pt>
                <c:pt idx="13573">
                  <c:v>0.81656827986138059</c:v>
                </c:pt>
                <c:pt idx="13574">
                  <c:v>0.80942394576506438</c:v>
                </c:pt>
                <c:pt idx="13575">
                  <c:v>0.79303007521669844</c:v>
                </c:pt>
                <c:pt idx="13576">
                  <c:v>0.79502164975236767</c:v>
                </c:pt>
                <c:pt idx="13577">
                  <c:v>0.78328859641411663</c:v>
                </c:pt>
                <c:pt idx="13578">
                  <c:v>0.76426227125752311</c:v>
                </c:pt>
                <c:pt idx="13579">
                  <c:v>0.74156593011734551</c:v>
                </c:pt>
                <c:pt idx="13580">
                  <c:v>0.69956116888113751</c:v>
                </c:pt>
                <c:pt idx="13581">
                  <c:v>0.66592548779404126</c:v>
                </c:pt>
                <c:pt idx="13582">
                  <c:v>0.64696714692108603</c:v>
                </c:pt>
                <c:pt idx="13583">
                  <c:v>0.64006951332992845</c:v>
                </c:pt>
                <c:pt idx="13584">
                  <c:v>0.63671309052958769</c:v>
                </c:pt>
                <c:pt idx="13585">
                  <c:v>0.63615780501806563</c:v>
                </c:pt>
                <c:pt idx="13586">
                  <c:v>0.65100937585614704</c:v>
                </c:pt>
                <c:pt idx="13587">
                  <c:v>0.65231289219433963</c:v>
                </c:pt>
                <c:pt idx="13588">
                  <c:v>0.64956177392880265</c:v>
                </c:pt>
                <c:pt idx="13589">
                  <c:v>0.64985994064091734</c:v>
                </c:pt>
                <c:pt idx="13590">
                  <c:v>0.65217638028699287</c:v>
                </c:pt>
                <c:pt idx="13591">
                  <c:v>0.65902790884230578</c:v>
                </c:pt>
                <c:pt idx="13592">
                  <c:v>0.67033906148516265</c:v>
                </c:pt>
                <c:pt idx="13593">
                  <c:v>0.67427466880516362</c:v>
                </c:pt>
                <c:pt idx="13594">
                  <c:v>0.67620210858057717</c:v>
                </c:pt>
                <c:pt idx="13595">
                  <c:v>0.888090327481173</c:v>
                </c:pt>
                <c:pt idx="13596">
                  <c:v>0.76377942362693063</c:v>
                </c:pt>
                <c:pt idx="13597">
                  <c:v>0.87975049461701982</c:v>
                </c:pt>
                <c:pt idx="13598">
                  <c:v>0.7599826169648487</c:v>
                </c:pt>
                <c:pt idx="13599">
                  <c:v>0.7547987575592896</c:v>
                </c:pt>
                <c:pt idx="13600">
                  <c:v>0.75674577735921555</c:v>
                </c:pt>
                <c:pt idx="13601">
                  <c:v>0.87852913367138874</c:v>
                </c:pt>
                <c:pt idx="13602">
                  <c:v>0.73292105221106085</c:v>
                </c:pt>
                <c:pt idx="13603">
                  <c:v>0.7005998117886536</c:v>
                </c:pt>
                <c:pt idx="13604">
                  <c:v>0.73476955743967765</c:v>
                </c:pt>
                <c:pt idx="13605">
                  <c:v>0.67802913365784756</c:v>
                </c:pt>
                <c:pt idx="13606">
                  <c:v>0.68085213143308565</c:v>
                </c:pt>
                <c:pt idx="13607">
                  <c:v>0.64751949270327125</c:v>
                </c:pt>
                <c:pt idx="13608">
                  <c:v>0.6378843181223296</c:v>
                </c:pt>
                <c:pt idx="13609">
                  <c:v>0.65100037186813564</c:v>
                </c:pt>
                <c:pt idx="13610">
                  <c:v>0.63955213190679649</c:v>
                </c:pt>
                <c:pt idx="13611">
                  <c:v>0.60994808178400994</c:v>
                </c:pt>
                <c:pt idx="13612">
                  <c:v>0.59621816160777308</c:v>
                </c:pt>
                <c:pt idx="13613">
                  <c:v>0.59572567871313065</c:v>
                </c:pt>
                <c:pt idx="13614">
                  <c:v>0.57715935553320563</c:v>
                </c:pt>
                <c:pt idx="13615">
                  <c:v>0.56843151942449321</c:v>
                </c:pt>
                <c:pt idx="13616">
                  <c:v>0.56815921088833565</c:v>
                </c:pt>
                <c:pt idx="13617">
                  <c:v>0.5697780586223089</c:v>
                </c:pt>
                <c:pt idx="13618">
                  <c:v>0.56841305257853336</c:v>
                </c:pt>
                <c:pt idx="13619">
                  <c:v>0.57726078281816351</c:v>
                </c:pt>
                <c:pt idx="13620">
                  <c:v>0.56854315268159183</c:v>
                </c:pt>
                <c:pt idx="13621">
                  <c:v>0.57716620953671349</c:v>
                </c:pt>
                <c:pt idx="13622">
                  <c:v>0.58319499387956752</c:v>
                </c:pt>
                <c:pt idx="13623">
                  <c:v>0.59574671368668464</c:v>
                </c:pt>
                <c:pt idx="13624">
                  <c:v>0.60361429808289413</c:v>
                </c:pt>
                <c:pt idx="13625">
                  <c:v>0.59540186280527718</c:v>
                </c:pt>
                <c:pt idx="13626">
                  <c:v>0.5871935904686435</c:v>
                </c:pt>
                <c:pt idx="13627">
                  <c:v>0.58167354415721839</c:v>
                </c:pt>
                <c:pt idx="13628">
                  <c:v>0.58272465438628362</c:v>
                </c:pt>
                <c:pt idx="13629">
                  <c:v>0.58541666776790502</c:v>
                </c:pt>
                <c:pt idx="13630">
                  <c:v>0.58675075220880668</c:v>
                </c:pt>
                <c:pt idx="13631">
                  <c:v>0.60473744549199482</c:v>
                </c:pt>
                <c:pt idx="13632">
                  <c:v>0.60533610023099649</c:v>
                </c:pt>
                <c:pt idx="13633">
                  <c:v>0.61222176279105822</c:v>
                </c:pt>
                <c:pt idx="13634">
                  <c:v>0.66346655923575049</c:v>
                </c:pt>
                <c:pt idx="13635">
                  <c:v>0.65985209229458353</c:v>
                </c:pt>
                <c:pt idx="13636">
                  <c:v>0.65903252977693538</c:v>
                </c:pt>
                <c:pt idx="13637">
                  <c:v>0.77960883179577389</c:v>
                </c:pt>
                <c:pt idx="13638">
                  <c:v>0.82579334755405664</c:v>
                </c:pt>
                <c:pt idx="13639">
                  <c:v>0.77762800323418502</c:v>
                </c:pt>
                <c:pt idx="13640">
                  <c:v>0.83737713165259164</c:v>
                </c:pt>
                <c:pt idx="13641">
                  <c:v>0.80235287053467963</c:v>
                </c:pt>
                <c:pt idx="13642">
                  <c:v>0.7751948460748902</c:v>
                </c:pt>
                <c:pt idx="13643">
                  <c:v>0.81137437682842262</c:v>
                </c:pt>
                <c:pt idx="13644">
                  <c:v>0.79091490118705765</c:v>
                </c:pt>
                <c:pt idx="13645">
                  <c:v>0.77826707473972967</c:v>
                </c:pt>
                <c:pt idx="13646">
                  <c:v>0.64334714244507374</c:v>
                </c:pt>
                <c:pt idx="13647">
                  <c:v>0.60592767418844584</c:v>
                </c:pt>
                <c:pt idx="13648">
                  <c:v>0.53857965359825011</c:v>
                </c:pt>
                <c:pt idx="13649">
                  <c:v>0.5173511068901897</c:v>
                </c:pt>
                <c:pt idx="13650">
                  <c:v>0.5056248918886006</c:v>
                </c:pt>
                <c:pt idx="13651">
                  <c:v>0.49682189345987593</c:v>
                </c:pt>
                <c:pt idx="13652">
                  <c:v>0.48726518025752957</c:v>
                </c:pt>
                <c:pt idx="13653">
                  <c:v>0.47797571625569624</c:v>
                </c:pt>
                <c:pt idx="13654">
                  <c:v>0.46608697669239235</c:v>
                </c:pt>
                <c:pt idx="13655">
                  <c:v>0.45212693513823432</c:v>
                </c:pt>
                <c:pt idx="13656">
                  <c:v>0.43517539370563474</c:v>
                </c:pt>
                <c:pt idx="13657">
                  <c:v>0.42416034020845506</c:v>
                </c:pt>
                <c:pt idx="13658">
                  <c:v>0.41582471353339484</c:v>
                </c:pt>
                <c:pt idx="13659">
                  <c:v>0.40941966485718795</c:v>
                </c:pt>
                <c:pt idx="13660">
                  <c:v>0.40279093759589685</c:v>
                </c:pt>
                <c:pt idx="13661">
                  <c:v>0.39637314929366518</c:v>
                </c:pt>
                <c:pt idx="13662">
                  <c:v>0.390093673022397</c:v>
                </c:pt>
                <c:pt idx="13663">
                  <c:v>0.38340466800483597</c:v>
                </c:pt>
                <c:pt idx="13664">
                  <c:v>0.37891319281194197</c:v>
                </c:pt>
                <c:pt idx="13665">
                  <c:v>0.37364421932000946</c:v>
                </c:pt>
                <c:pt idx="13666">
                  <c:v>0.38021856593822079</c:v>
                </c:pt>
                <c:pt idx="13667">
                  <c:v>0.42491194759919731</c:v>
                </c:pt>
                <c:pt idx="13668">
                  <c:v>0.42323187142299185</c:v>
                </c:pt>
                <c:pt idx="13669">
                  <c:v>0.42418594913190111</c:v>
                </c:pt>
                <c:pt idx="13670">
                  <c:v>0.41803132033419393</c:v>
                </c:pt>
                <c:pt idx="13671">
                  <c:v>0.41081344992933233</c:v>
                </c:pt>
                <c:pt idx="13672">
                  <c:v>0.40518599549165796</c:v>
                </c:pt>
                <c:pt idx="13673">
                  <c:v>0.39839497876039542</c:v>
                </c:pt>
                <c:pt idx="13674">
                  <c:v>0.39296184520558997</c:v>
                </c:pt>
                <c:pt idx="13675">
                  <c:v>0.38716106715986359</c:v>
                </c:pt>
                <c:pt idx="13676">
                  <c:v>0.38216511456157065</c:v>
                </c:pt>
                <c:pt idx="13677">
                  <c:v>0.37679458987997605</c:v>
                </c:pt>
                <c:pt idx="13678">
                  <c:v>0.37354458031473015</c:v>
                </c:pt>
                <c:pt idx="13679">
                  <c:v>0.37037910922586059</c:v>
                </c:pt>
                <c:pt idx="13680">
                  <c:v>0.36808264215033232</c:v>
                </c:pt>
                <c:pt idx="13681">
                  <c:v>0.36539566352712388</c:v>
                </c:pt>
                <c:pt idx="13682">
                  <c:v>0.36285204696296414</c:v>
                </c:pt>
                <c:pt idx="13683">
                  <c:v>0.36005787803406425</c:v>
                </c:pt>
                <c:pt idx="13684">
                  <c:v>0.35800407424969516</c:v>
                </c:pt>
                <c:pt idx="13685">
                  <c:v>0.3572524267386068</c:v>
                </c:pt>
                <c:pt idx="13686">
                  <c:v>0.35514752075613937</c:v>
                </c:pt>
                <c:pt idx="13687">
                  <c:v>0.35367168832281104</c:v>
                </c:pt>
                <c:pt idx="13688">
                  <c:v>0.35222523349220258</c:v>
                </c:pt>
                <c:pt idx="13689">
                  <c:v>0.35101197158521352</c:v>
                </c:pt>
                <c:pt idx="13690">
                  <c:v>0.34958508157156981</c:v>
                </c:pt>
                <c:pt idx="13691">
                  <c:v>0.3480511886232408</c:v>
                </c:pt>
                <c:pt idx="13692">
                  <c:v>0.34652989152058444</c:v>
                </c:pt>
                <c:pt idx="13693">
                  <c:v>0.34537433632162712</c:v>
                </c:pt>
                <c:pt idx="13694">
                  <c:v>0.34373992372533474</c:v>
                </c:pt>
                <c:pt idx="13695">
                  <c:v>0.34235712576280836</c:v>
                </c:pt>
                <c:pt idx="13696">
                  <c:v>0.34225313283345377</c:v>
                </c:pt>
                <c:pt idx="13697">
                  <c:v>0.340721819459116</c:v>
                </c:pt>
                <c:pt idx="13698">
                  <c:v>0.33968748412058652</c:v>
                </c:pt>
                <c:pt idx="13699">
                  <c:v>0.33786549817944966</c:v>
                </c:pt>
                <c:pt idx="13700">
                  <c:v>0.33577628867654685</c:v>
                </c:pt>
                <c:pt idx="13701">
                  <c:v>0.33429438785120463</c:v>
                </c:pt>
                <c:pt idx="13702">
                  <c:v>0.33259848481901755</c:v>
                </c:pt>
                <c:pt idx="13703">
                  <c:v>0.33101836455852535</c:v>
                </c:pt>
                <c:pt idx="13704">
                  <c:v>0.32918116564445993</c:v>
                </c:pt>
                <c:pt idx="13705">
                  <c:v>0.32815722238344364</c:v>
                </c:pt>
                <c:pt idx="13706">
                  <c:v>0.3264975500519256</c:v>
                </c:pt>
                <c:pt idx="13707">
                  <c:v>0.32477338168155695</c:v>
                </c:pt>
                <c:pt idx="13708">
                  <c:v>0.32344092143357667</c:v>
                </c:pt>
                <c:pt idx="13709">
                  <c:v>0.32209435561968502</c:v>
                </c:pt>
                <c:pt idx="13710">
                  <c:v>0.32013293714093288</c:v>
                </c:pt>
                <c:pt idx="13711">
                  <c:v>0.31847076834118743</c:v>
                </c:pt>
                <c:pt idx="13712">
                  <c:v>0.31683480155595722</c:v>
                </c:pt>
                <c:pt idx="13713">
                  <c:v>0.31550479547778476</c:v>
                </c:pt>
                <c:pt idx="13714">
                  <c:v>0.31418719229052555</c:v>
                </c:pt>
                <c:pt idx="13715">
                  <c:v>0.31222724008697628</c:v>
                </c:pt>
                <c:pt idx="13716">
                  <c:v>0.31095760144855233</c:v>
                </c:pt>
                <c:pt idx="13717">
                  <c:v>0.30941101518845937</c:v>
                </c:pt>
                <c:pt idx="13718">
                  <c:v>0.44676815656762675</c:v>
                </c:pt>
                <c:pt idx="13719">
                  <c:v>0.44698261259803695</c:v>
                </c:pt>
                <c:pt idx="13720">
                  <c:v>0.44552196493649032</c:v>
                </c:pt>
                <c:pt idx="13721">
                  <c:v>0.44398805296425725</c:v>
                </c:pt>
                <c:pt idx="13722">
                  <c:v>0.44160851624253067</c:v>
                </c:pt>
                <c:pt idx="13723">
                  <c:v>0.43726114825907381</c:v>
                </c:pt>
                <c:pt idx="13724">
                  <c:v>0.43082689648771427</c:v>
                </c:pt>
                <c:pt idx="13725">
                  <c:v>0.42996649812352322</c:v>
                </c:pt>
                <c:pt idx="13726">
                  <c:v>0.42741962443560882</c:v>
                </c:pt>
                <c:pt idx="13727">
                  <c:v>0.80621103516571035</c:v>
                </c:pt>
                <c:pt idx="13728">
                  <c:v>0.82032250288315145</c:v>
                </c:pt>
                <c:pt idx="13729">
                  <c:v>0.82169396900759262</c:v>
                </c:pt>
                <c:pt idx="13730">
                  <c:v>0.82099964908463885</c:v>
                </c:pt>
                <c:pt idx="13731">
                  <c:v>0.81700983578890263</c:v>
                </c:pt>
                <c:pt idx="13732">
                  <c:v>0.81367671158866872</c:v>
                </c:pt>
                <c:pt idx="13733">
                  <c:v>0.80976146292579465</c:v>
                </c:pt>
                <c:pt idx="13734">
                  <c:v>0.80568732874032056</c:v>
                </c:pt>
                <c:pt idx="13735">
                  <c:v>0.80267279032830163</c:v>
                </c:pt>
                <c:pt idx="13736">
                  <c:v>0.79862494720978572</c:v>
                </c:pt>
                <c:pt idx="13737">
                  <c:v>0.7936115198317415</c:v>
                </c:pt>
                <c:pt idx="13738">
                  <c:v>0.78991709230188556</c:v>
                </c:pt>
                <c:pt idx="13739">
                  <c:v>0.7326894973546072</c:v>
                </c:pt>
                <c:pt idx="13740">
                  <c:v>0.72962557001662764</c:v>
                </c:pt>
                <c:pt idx="13741">
                  <c:v>0.72613212567403651</c:v>
                </c:pt>
                <c:pt idx="13742">
                  <c:v>0.72267111603640966</c:v>
                </c:pt>
                <c:pt idx="13743">
                  <c:v>0.71952447037337675</c:v>
                </c:pt>
                <c:pt idx="13744">
                  <c:v>0.71564558189743244</c:v>
                </c:pt>
                <c:pt idx="13745">
                  <c:v>0.71213078616736558</c:v>
                </c:pt>
                <c:pt idx="13746">
                  <c:v>0.70729737906934642</c:v>
                </c:pt>
                <c:pt idx="13747">
                  <c:v>0.70442056651139962</c:v>
                </c:pt>
                <c:pt idx="13748">
                  <c:v>0.70029249744061162</c:v>
                </c:pt>
                <c:pt idx="13749">
                  <c:v>0.69602593749231489</c:v>
                </c:pt>
                <c:pt idx="13750">
                  <c:v>0.69239992883410961</c:v>
                </c:pt>
                <c:pt idx="13751">
                  <c:v>0.6884674546286087</c:v>
                </c:pt>
                <c:pt idx="13752">
                  <c:v>0.68517749160206098</c:v>
                </c:pt>
                <c:pt idx="13753">
                  <c:v>0.68036792237009824</c:v>
                </c:pt>
                <c:pt idx="13754">
                  <c:v>0.67742140740327283</c:v>
                </c:pt>
                <c:pt idx="13755">
                  <c:v>0.67196960965078834</c:v>
                </c:pt>
                <c:pt idx="13756">
                  <c:v>0.66832896573635658</c:v>
                </c:pt>
                <c:pt idx="13757">
                  <c:v>0.6647281330842516</c:v>
                </c:pt>
                <c:pt idx="13758">
                  <c:v>0.65991404019097943</c:v>
                </c:pt>
                <c:pt idx="13759">
                  <c:v>0.65668577069368039</c:v>
                </c:pt>
                <c:pt idx="13760">
                  <c:v>0.65165913011488252</c:v>
                </c:pt>
                <c:pt idx="13761">
                  <c:v>0.64794565085412881</c:v>
                </c:pt>
                <c:pt idx="13762">
                  <c:v>0.64216024307851371</c:v>
                </c:pt>
                <c:pt idx="13763">
                  <c:v>0.64045165077679955</c:v>
                </c:pt>
                <c:pt idx="13764">
                  <c:v>0.63812029107890222</c:v>
                </c:pt>
                <c:pt idx="13765">
                  <c:v>0.63389279937917786</c:v>
                </c:pt>
                <c:pt idx="13766">
                  <c:v>0.62935138754997133</c:v>
                </c:pt>
                <c:pt idx="13767">
                  <c:v>0.62450409074937363</c:v>
                </c:pt>
                <c:pt idx="13768">
                  <c:v>0.62073144919817858</c:v>
                </c:pt>
                <c:pt idx="13769">
                  <c:v>0.61697393451807669</c:v>
                </c:pt>
                <c:pt idx="13770">
                  <c:v>0.61363434207973633</c:v>
                </c:pt>
                <c:pt idx="13771">
                  <c:v>0.61042133827047484</c:v>
                </c:pt>
                <c:pt idx="13772">
                  <c:v>0.60572719946212461</c:v>
                </c:pt>
                <c:pt idx="13773">
                  <c:v>0.60039711594207579</c:v>
                </c:pt>
                <c:pt idx="13774">
                  <c:v>0.59651613343761845</c:v>
                </c:pt>
                <c:pt idx="13775">
                  <c:v>0.59076957061156277</c:v>
                </c:pt>
                <c:pt idx="13776">
                  <c:v>0.58607538039348761</c:v>
                </c:pt>
                <c:pt idx="13777">
                  <c:v>0.58272213030611553</c:v>
                </c:pt>
                <c:pt idx="13778">
                  <c:v>0.57816225699621759</c:v>
                </c:pt>
                <c:pt idx="13779">
                  <c:v>0.57451988277574639</c:v>
                </c:pt>
                <c:pt idx="13780">
                  <c:v>0.57021736651974253</c:v>
                </c:pt>
                <c:pt idx="13781">
                  <c:v>0.56558563334702283</c:v>
                </c:pt>
                <c:pt idx="13782">
                  <c:v>0.56178945876652464</c:v>
                </c:pt>
                <c:pt idx="13783">
                  <c:v>0.55812937841074461</c:v>
                </c:pt>
                <c:pt idx="13784">
                  <c:v>0.55201629087815551</c:v>
                </c:pt>
                <c:pt idx="13785">
                  <c:v>0.5482089661854157</c:v>
                </c:pt>
                <c:pt idx="13786">
                  <c:v>0.54404533536605681</c:v>
                </c:pt>
                <c:pt idx="13787">
                  <c:v>0.53956411145088601</c:v>
                </c:pt>
                <c:pt idx="13788">
                  <c:v>0.53648846594003419</c:v>
                </c:pt>
                <c:pt idx="13789">
                  <c:v>0.53364694964609982</c:v>
                </c:pt>
                <c:pt idx="13790">
                  <c:v>0.52847788719999345</c:v>
                </c:pt>
                <c:pt idx="13791">
                  <c:v>0.52511285287661758</c:v>
                </c:pt>
                <c:pt idx="13792">
                  <c:v>0.52290473891853861</c:v>
                </c:pt>
                <c:pt idx="13793">
                  <c:v>0.51709222700689994</c:v>
                </c:pt>
                <c:pt idx="13794">
                  <c:v>0.51566758966924098</c:v>
                </c:pt>
                <c:pt idx="13795">
                  <c:v>0.51051329300964565</c:v>
                </c:pt>
                <c:pt idx="13796">
                  <c:v>0.58530634287000949</c:v>
                </c:pt>
                <c:pt idx="13797">
                  <c:v>0.57928052588702561</c:v>
                </c:pt>
                <c:pt idx="13798">
                  <c:v>0.57599596827663191</c:v>
                </c:pt>
                <c:pt idx="13799">
                  <c:v>0.56925559586324259</c:v>
                </c:pt>
                <c:pt idx="13800">
                  <c:v>0.56747274524464131</c:v>
                </c:pt>
                <c:pt idx="13801">
                  <c:v>0.5622320394291126</c:v>
                </c:pt>
                <c:pt idx="13802">
                  <c:v>0.55576249611670681</c:v>
                </c:pt>
                <c:pt idx="13803">
                  <c:v>0.55084870209621184</c:v>
                </c:pt>
                <c:pt idx="13804">
                  <c:v>0.54578425661739161</c:v>
                </c:pt>
                <c:pt idx="13805">
                  <c:v>0.9522479403402927</c:v>
                </c:pt>
                <c:pt idx="13806">
                  <c:v>0.95948001004478156</c:v>
                </c:pt>
                <c:pt idx="13807">
                  <c:v>0.94679228826635653</c:v>
                </c:pt>
                <c:pt idx="13808">
                  <c:v>0.93651250871711833</c:v>
                </c:pt>
                <c:pt idx="13809">
                  <c:v>0.93027362229769983</c:v>
                </c:pt>
                <c:pt idx="13810">
                  <c:v>0.92061268969344323</c:v>
                </c:pt>
                <c:pt idx="13811">
                  <c:v>1.1559827013212622</c:v>
                </c:pt>
                <c:pt idx="13812">
                  <c:v>0.92112889148976462</c:v>
                </c:pt>
                <c:pt idx="13813">
                  <c:v>1.3068780893366401</c:v>
                </c:pt>
                <c:pt idx="13814">
                  <c:v>1.1524548188964183</c:v>
                </c:pt>
                <c:pt idx="13815">
                  <c:v>0.88288352723074948</c:v>
                </c:pt>
                <c:pt idx="13816">
                  <c:v>0.8360018401259417</c:v>
                </c:pt>
                <c:pt idx="13817">
                  <c:v>1.0362373428912048</c:v>
                </c:pt>
                <c:pt idx="13818">
                  <c:v>0.92764292502248569</c:v>
                </c:pt>
                <c:pt idx="13819">
                  <c:v>0.8906562207545129</c:v>
                </c:pt>
                <c:pt idx="13820">
                  <c:v>1.0997599121855299</c:v>
                </c:pt>
                <c:pt idx="13821">
                  <c:v>1.7621452466986247</c:v>
                </c:pt>
                <c:pt idx="13822">
                  <c:v>1.0920964784508131</c:v>
                </c:pt>
                <c:pt idx="13823">
                  <c:v>1.205567883416341</c:v>
                </c:pt>
                <c:pt idx="13824">
                  <c:v>1.3828029139970441</c:v>
                </c:pt>
                <c:pt idx="13825">
                  <c:v>1.3227237084763594</c:v>
                </c:pt>
                <c:pt idx="13826">
                  <c:v>1.2023387226599678</c:v>
                </c:pt>
                <c:pt idx="13827">
                  <c:v>1.1880592371586201</c:v>
                </c:pt>
                <c:pt idx="13828">
                  <c:v>1.2097264013360718</c:v>
                </c:pt>
                <c:pt idx="13829">
                  <c:v>1.1884587972165075</c:v>
                </c:pt>
                <c:pt idx="13830">
                  <c:v>1.2645801268954469</c:v>
                </c:pt>
                <c:pt idx="13831">
                  <c:v>1.208839469678578</c:v>
                </c:pt>
                <c:pt idx="13832">
                  <c:v>1.2549227194569639</c:v>
                </c:pt>
                <c:pt idx="13833">
                  <c:v>1.2771667335357442</c:v>
                </c:pt>
                <c:pt idx="13834">
                  <c:v>1.2511168444731819</c:v>
                </c:pt>
                <c:pt idx="13835">
                  <c:v>1.2225161182042856</c:v>
                </c:pt>
                <c:pt idx="13836">
                  <c:v>1.1893908179936759</c:v>
                </c:pt>
                <c:pt idx="13837">
                  <c:v>1.1713868126000835</c:v>
                </c:pt>
                <c:pt idx="13838">
                  <c:v>1.169471994702272</c:v>
                </c:pt>
                <c:pt idx="13839">
                  <c:v>1.2167276343659539</c:v>
                </c:pt>
                <c:pt idx="13840">
                  <c:v>1.1608165021975891</c:v>
                </c:pt>
                <c:pt idx="13841">
                  <c:v>1.298737605716052</c:v>
                </c:pt>
                <c:pt idx="13842">
                  <c:v>1.2074023089584138</c:v>
                </c:pt>
                <c:pt idx="13843">
                  <c:v>1.1712687367173724</c:v>
                </c:pt>
                <c:pt idx="13844">
                  <c:v>1.142361711261844</c:v>
                </c:pt>
                <c:pt idx="13845">
                  <c:v>1.1269193364197501</c:v>
                </c:pt>
                <c:pt idx="13846">
                  <c:v>1.1439645364481559</c:v>
                </c:pt>
                <c:pt idx="13847">
                  <c:v>1.21613588941892</c:v>
                </c:pt>
                <c:pt idx="13848">
                  <c:v>1.2735577897601515</c:v>
                </c:pt>
                <c:pt idx="13849">
                  <c:v>1.3347576935342875</c:v>
                </c:pt>
                <c:pt idx="13850">
                  <c:v>1.1783597179971426</c:v>
                </c:pt>
                <c:pt idx="13851">
                  <c:v>1.1447989278989761</c:v>
                </c:pt>
                <c:pt idx="13852">
                  <c:v>1.2374695281688475</c:v>
                </c:pt>
                <c:pt idx="13853">
                  <c:v>1.0852806431047599</c:v>
                </c:pt>
                <c:pt idx="13854">
                  <c:v>1.0474326771445754</c:v>
                </c:pt>
                <c:pt idx="13855">
                  <c:v>0.97199734808436566</c:v>
                </c:pt>
                <c:pt idx="13856">
                  <c:v>1.0402184797702803</c:v>
                </c:pt>
                <c:pt idx="13857">
                  <c:v>0.91601878770954559</c:v>
                </c:pt>
                <c:pt idx="13858">
                  <c:v>0.99095448699973254</c:v>
                </c:pt>
                <c:pt idx="13859">
                  <c:v>0.93871490245396561</c:v>
                </c:pt>
                <c:pt idx="13860">
                  <c:v>0.92061522490233549</c:v>
                </c:pt>
                <c:pt idx="13861">
                  <c:v>0.89657210608788251</c:v>
                </c:pt>
                <c:pt idx="13862">
                  <c:v>0.86513730699155422</c:v>
                </c:pt>
                <c:pt idx="13863">
                  <c:v>0.83232602117034216</c:v>
                </c:pt>
                <c:pt idx="13864">
                  <c:v>0.82436876892886857</c:v>
                </c:pt>
                <c:pt idx="13865">
                  <c:v>0.8180344413109969</c:v>
                </c:pt>
                <c:pt idx="13866">
                  <c:v>0.81786602595746405</c:v>
                </c:pt>
                <c:pt idx="13867">
                  <c:v>0.81405769584952903</c:v>
                </c:pt>
                <c:pt idx="13868">
                  <c:v>0.80691244417164831</c:v>
                </c:pt>
                <c:pt idx="13869">
                  <c:v>0.79492934218482925</c:v>
                </c:pt>
                <c:pt idx="13870">
                  <c:v>0.78393798971899931</c:v>
                </c:pt>
                <c:pt idx="13871">
                  <c:v>0.87956710772094326</c:v>
                </c:pt>
                <c:pt idx="13872">
                  <c:v>0.82388436796168141</c:v>
                </c:pt>
                <c:pt idx="13873">
                  <c:v>0.7760877203230776</c:v>
                </c:pt>
                <c:pt idx="13874">
                  <c:v>1.0704984324342359</c:v>
                </c:pt>
                <c:pt idx="13875">
                  <c:v>0.77997709893059908</c:v>
                </c:pt>
                <c:pt idx="13876">
                  <c:v>0.79277718864366087</c:v>
                </c:pt>
                <c:pt idx="13877">
                  <c:v>0.69979397000110632</c:v>
                </c:pt>
                <c:pt idx="13878">
                  <c:v>0.68083385121333961</c:v>
                </c:pt>
                <c:pt idx="13879">
                  <c:v>0.67974963494622476</c:v>
                </c:pt>
                <c:pt idx="13880">
                  <c:v>0.70270990475659212</c:v>
                </c:pt>
                <c:pt idx="13881">
                  <c:v>0.73573521178586765</c:v>
                </c:pt>
                <c:pt idx="13882">
                  <c:v>0.75739727321602068</c:v>
                </c:pt>
                <c:pt idx="13883">
                  <c:v>1.0435625944091278</c:v>
                </c:pt>
                <c:pt idx="13884">
                  <c:v>0.93029060820272169</c:v>
                </c:pt>
                <c:pt idx="13885">
                  <c:v>0.92807922472193516</c:v>
                </c:pt>
                <c:pt idx="13886">
                  <c:v>0.92279417756538185</c:v>
                </c:pt>
                <c:pt idx="13887">
                  <c:v>0.89469530426644961</c:v>
                </c:pt>
                <c:pt idx="13888">
                  <c:v>0.8867956618384909</c:v>
                </c:pt>
                <c:pt idx="13889">
                  <c:v>0.88004269692619264</c:v>
                </c:pt>
                <c:pt idx="13890">
                  <c:v>0.88047435890391557</c:v>
                </c:pt>
                <c:pt idx="13891">
                  <c:v>0.89308022568360734</c:v>
                </c:pt>
                <c:pt idx="13892">
                  <c:v>0.90866184202301858</c:v>
                </c:pt>
                <c:pt idx="13893">
                  <c:v>0.92688705790049963</c:v>
                </c:pt>
                <c:pt idx="13894">
                  <c:v>0.95013630739600019</c:v>
                </c:pt>
                <c:pt idx="13895">
                  <c:v>0.95559204771393658</c:v>
                </c:pt>
                <c:pt idx="13896">
                  <c:v>0.9719320556147617</c:v>
                </c:pt>
                <c:pt idx="13897">
                  <c:v>0.95322510107170377</c:v>
                </c:pt>
                <c:pt idx="13898">
                  <c:v>0.92727953531945262</c:v>
                </c:pt>
                <c:pt idx="13899">
                  <c:v>0.92301239830188819</c:v>
                </c:pt>
                <c:pt idx="13900">
                  <c:v>0.91099104904395944</c:v>
                </c:pt>
                <c:pt idx="13901">
                  <c:v>0.92743822583687618</c:v>
                </c:pt>
                <c:pt idx="13902">
                  <c:v>0.93063653025160531</c:v>
                </c:pt>
                <c:pt idx="13903">
                  <c:v>0.93601163904699969</c:v>
                </c:pt>
                <c:pt idx="13904">
                  <c:v>0.93833590956689183</c:v>
                </c:pt>
                <c:pt idx="13905">
                  <c:v>0.99845718786028659</c:v>
                </c:pt>
                <c:pt idx="13906">
                  <c:v>0.93991847018384855</c:v>
                </c:pt>
                <c:pt idx="13907">
                  <c:v>0.91377293633295276</c:v>
                </c:pt>
                <c:pt idx="13908">
                  <c:v>0.9098086242307788</c:v>
                </c:pt>
                <c:pt idx="13909">
                  <c:v>0.91656213912626339</c:v>
                </c:pt>
                <c:pt idx="13910">
                  <c:v>0.92427425114489592</c:v>
                </c:pt>
                <c:pt idx="13911">
                  <c:v>0.95578371764690961</c:v>
                </c:pt>
                <c:pt idx="13912">
                  <c:v>0.9470344302463638</c:v>
                </c:pt>
                <c:pt idx="13913">
                  <c:v>0.88065473242507775</c:v>
                </c:pt>
                <c:pt idx="13914">
                  <c:v>0.98038873763344825</c:v>
                </c:pt>
                <c:pt idx="13915">
                  <c:v>0.92587224498578979</c:v>
                </c:pt>
                <c:pt idx="13916">
                  <c:v>0.9228751644356622</c:v>
                </c:pt>
                <c:pt idx="13917">
                  <c:v>0.93050528036378155</c:v>
                </c:pt>
                <c:pt idx="13918">
                  <c:v>0.93638211087268741</c:v>
                </c:pt>
                <c:pt idx="13919">
                  <c:v>0.92747182071474488</c:v>
                </c:pt>
                <c:pt idx="13920">
                  <c:v>0.90169650955510761</c:v>
                </c:pt>
                <c:pt idx="13921">
                  <c:v>0.83037660443634898</c:v>
                </c:pt>
                <c:pt idx="13922">
                  <c:v>0.80484755583350165</c:v>
                </c:pt>
                <c:pt idx="13923">
                  <c:v>0.8034749635424776</c:v>
                </c:pt>
                <c:pt idx="13924">
                  <c:v>0.86319339199546419</c:v>
                </c:pt>
                <c:pt idx="13925">
                  <c:v>0.84643214801713196</c:v>
                </c:pt>
                <c:pt idx="13926">
                  <c:v>0.84209732051710562</c:v>
                </c:pt>
                <c:pt idx="13927">
                  <c:v>0.82648717501372149</c:v>
                </c:pt>
                <c:pt idx="13928">
                  <c:v>0.81461295717026638</c:v>
                </c:pt>
                <c:pt idx="13929">
                  <c:v>0.81670342227743975</c:v>
                </c:pt>
                <c:pt idx="13930">
                  <c:v>0.81808449943259265</c:v>
                </c:pt>
                <c:pt idx="13931">
                  <c:v>0.81164240073109761</c:v>
                </c:pt>
                <c:pt idx="13932">
                  <c:v>0.81616559303323</c:v>
                </c:pt>
                <c:pt idx="13933">
                  <c:v>0.8211288190116427</c:v>
                </c:pt>
                <c:pt idx="13934">
                  <c:v>0.80639120599581404</c:v>
                </c:pt>
                <c:pt idx="13935">
                  <c:v>0.79701204218958621</c:v>
                </c:pt>
                <c:pt idx="13936">
                  <c:v>0.78738423052046314</c:v>
                </c:pt>
                <c:pt idx="13937">
                  <c:v>0.78233507505960898</c:v>
                </c:pt>
                <c:pt idx="13938">
                  <c:v>0.77863598427189895</c:v>
                </c:pt>
                <c:pt idx="13939">
                  <c:v>0.78230002385662656</c:v>
                </c:pt>
                <c:pt idx="13940">
                  <c:v>0.83904938607776069</c:v>
                </c:pt>
                <c:pt idx="13941">
                  <c:v>0.91013785565348282</c:v>
                </c:pt>
                <c:pt idx="13942">
                  <c:v>0.82592386044747856</c:v>
                </c:pt>
                <c:pt idx="13943">
                  <c:v>0.77487404089277145</c:v>
                </c:pt>
                <c:pt idx="13944">
                  <c:v>0.75712380648317368</c:v>
                </c:pt>
                <c:pt idx="13945">
                  <c:v>0.75600421491686765</c:v>
                </c:pt>
                <c:pt idx="13946">
                  <c:v>0.77859633471415879</c:v>
                </c:pt>
                <c:pt idx="13947">
                  <c:v>0.77258649035603544</c:v>
                </c:pt>
                <c:pt idx="13948">
                  <c:v>0.77576402870902561</c:v>
                </c:pt>
                <c:pt idx="13949">
                  <c:v>0.7600447384882858</c:v>
                </c:pt>
                <c:pt idx="13950">
                  <c:v>0.7458804051127117</c:v>
                </c:pt>
                <c:pt idx="13951">
                  <c:v>0.7305761962444246</c:v>
                </c:pt>
                <c:pt idx="13952">
                  <c:v>0.73453234973932513</c:v>
                </c:pt>
                <c:pt idx="13953">
                  <c:v>0.84359195875603898</c:v>
                </c:pt>
                <c:pt idx="13954">
                  <c:v>0.78407664666345056</c:v>
                </c:pt>
                <c:pt idx="13955">
                  <c:v>0.77438897408894292</c:v>
                </c:pt>
                <c:pt idx="13956">
                  <c:v>0.72577456500713722</c:v>
                </c:pt>
                <c:pt idx="13957">
                  <c:v>0.74198191932363267</c:v>
                </c:pt>
                <c:pt idx="13958">
                  <c:v>0.71391298699912287</c:v>
                </c:pt>
                <c:pt idx="13959">
                  <c:v>0.7022605283143204</c:v>
                </c:pt>
                <c:pt idx="13960">
                  <c:v>0.70837198801693357</c:v>
                </c:pt>
                <c:pt idx="13961">
                  <c:v>0.70312761779134492</c:v>
                </c:pt>
                <c:pt idx="13962">
                  <c:v>0.73021195280867801</c:v>
                </c:pt>
                <c:pt idx="13963">
                  <c:v>0.72598287290477181</c:v>
                </c:pt>
                <c:pt idx="13964">
                  <c:v>0.72958795636214968</c:v>
                </c:pt>
                <c:pt idx="13965">
                  <c:v>0.74362980816524138</c:v>
                </c:pt>
                <c:pt idx="13966">
                  <c:v>0.73604700871327522</c:v>
                </c:pt>
                <c:pt idx="13967">
                  <c:v>0.72952290878603288</c:v>
                </c:pt>
                <c:pt idx="13968">
                  <c:v>0.7185582051456143</c:v>
                </c:pt>
                <c:pt idx="13969">
                  <c:v>0.85526090000914923</c:v>
                </c:pt>
                <c:pt idx="13970">
                  <c:v>0.86172452154743062</c:v>
                </c:pt>
                <c:pt idx="13971">
                  <c:v>0.76081087608230802</c:v>
                </c:pt>
                <c:pt idx="13972">
                  <c:v>0.74501012221875662</c:v>
                </c:pt>
                <c:pt idx="13973">
                  <c:v>0.7409456387870228</c:v>
                </c:pt>
                <c:pt idx="13974">
                  <c:v>0.72767817077124253</c:v>
                </c:pt>
                <c:pt idx="13975">
                  <c:v>0.71217132014041462</c:v>
                </c:pt>
                <c:pt idx="13976">
                  <c:v>0.70152645103230848</c:v>
                </c:pt>
                <c:pt idx="13977">
                  <c:v>0.68878028006300762</c:v>
                </c:pt>
                <c:pt idx="13978">
                  <c:v>0.67878204933674313</c:v>
                </c:pt>
                <c:pt idx="13979">
                  <c:v>0.68525236147488955</c:v>
                </c:pt>
                <c:pt idx="13980">
                  <c:v>0.67957566721300811</c:v>
                </c:pt>
                <c:pt idx="13981">
                  <c:v>0.69627167374364562</c:v>
                </c:pt>
                <c:pt idx="13982">
                  <c:v>0.71257798186522037</c:v>
                </c:pt>
                <c:pt idx="13983">
                  <c:v>0.6975247889453422</c:v>
                </c:pt>
                <c:pt idx="13984">
                  <c:v>0.68639334823985854</c:v>
                </c:pt>
                <c:pt idx="13985">
                  <c:v>0.69033772884040356</c:v>
                </c:pt>
                <c:pt idx="13986">
                  <c:v>0.6877230191587812</c:v>
                </c:pt>
                <c:pt idx="13987">
                  <c:v>0.6906609286264116</c:v>
                </c:pt>
                <c:pt idx="13988">
                  <c:v>0.6864053178363787</c:v>
                </c:pt>
                <c:pt idx="13989">
                  <c:v>0.69569647912191368</c:v>
                </c:pt>
                <c:pt idx="13990">
                  <c:v>0.69797530146253861</c:v>
                </c:pt>
                <c:pt idx="13991">
                  <c:v>0.69121522071663732</c:v>
                </c:pt>
                <c:pt idx="13992">
                  <c:v>0.68519499522725058</c:v>
                </c:pt>
                <c:pt idx="13993">
                  <c:v>0.69056917808655549</c:v>
                </c:pt>
                <c:pt idx="13994">
                  <c:v>0.70655741366118963</c:v>
                </c:pt>
                <c:pt idx="13995">
                  <c:v>0.72343032510712657</c:v>
                </c:pt>
                <c:pt idx="13996">
                  <c:v>0.72273564164261583</c:v>
                </c:pt>
                <c:pt idx="13997">
                  <c:v>0.72725076445409365</c:v>
                </c:pt>
                <c:pt idx="13998">
                  <c:v>0.73344493815252365</c:v>
                </c:pt>
                <c:pt idx="13999">
                  <c:v>0.73921450589967652</c:v>
                </c:pt>
                <c:pt idx="14000">
                  <c:v>0.74043082292486062</c:v>
                </c:pt>
                <c:pt idx="14001">
                  <c:v>0.74860487576891399</c:v>
                </c:pt>
                <c:pt idx="14002">
                  <c:v>0.73430647100222457</c:v>
                </c:pt>
                <c:pt idx="14003">
                  <c:v>0.71699242403066543</c:v>
                </c:pt>
                <c:pt idx="14004">
                  <c:v>0.7221681860364737</c:v>
                </c:pt>
                <c:pt idx="14005">
                  <c:v>0.71287394394371362</c:v>
                </c:pt>
                <c:pt idx="14006">
                  <c:v>0.69454266837956724</c:v>
                </c:pt>
                <c:pt idx="14007">
                  <c:v>0.69891775728233851</c:v>
                </c:pt>
                <c:pt idx="14008">
                  <c:v>0.69009503597372068</c:v>
                </c:pt>
                <c:pt idx="14009">
                  <c:v>0.68136467306434867</c:v>
                </c:pt>
                <c:pt idx="14010">
                  <c:v>0.68190842086758563</c:v>
                </c:pt>
                <c:pt idx="14011">
                  <c:v>0.67563362490983925</c:v>
                </c:pt>
                <c:pt idx="14012">
                  <c:v>0.69222812097009179</c:v>
                </c:pt>
                <c:pt idx="14013">
                  <c:v>0.68245596994531044</c:v>
                </c:pt>
                <c:pt idx="14014">
                  <c:v>0.67356582910274132</c:v>
                </c:pt>
                <c:pt idx="14015">
                  <c:v>0.68586157768249856</c:v>
                </c:pt>
                <c:pt idx="14016">
                  <c:v>0.69302611897036948</c:v>
                </c:pt>
                <c:pt idx="14017">
                  <c:v>0.67376452114352303</c:v>
                </c:pt>
                <c:pt idx="14018">
                  <c:v>0.66592481032218442</c:v>
                </c:pt>
                <c:pt idx="14019">
                  <c:v>0.63991464846175672</c:v>
                </c:pt>
                <c:pt idx="14020">
                  <c:v>0.62777534176618432</c:v>
                </c:pt>
                <c:pt idx="14021">
                  <c:v>0.60841848969935652</c:v>
                </c:pt>
                <c:pt idx="14022">
                  <c:v>0.59271995499964858</c:v>
                </c:pt>
                <c:pt idx="14023">
                  <c:v>0.58061467341701645</c:v>
                </c:pt>
                <c:pt idx="14024">
                  <c:v>0.56511358649594956</c:v>
                </c:pt>
                <c:pt idx="14025">
                  <c:v>0.5510102164519477</c:v>
                </c:pt>
                <c:pt idx="14026">
                  <c:v>0.53890430183987403</c:v>
                </c:pt>
                <c:pt idx="14027">
                  <c:v>0.52770406008658111</c:v>
                </c:pt>
                <c:pt idx="14028">
                  <c:v>0.51901216020113661</c:v>
                </c:pt>
                <c:pt idx="14029">
                  <c:v>0.50580681313134734</c:v>
                </c:pt>
                <c:pt idx="14030">
                  <c:v>0.49398659054472838</c:v>
                </c:pt>
                <c:pt idx="14031">
                  <c:v>0.49847311698370467</c:v>
                </c:pt>
                <c:pt idx="14032">
                  <c:v>0.51659657800891856</c:v>
                </c:pt>
                <c:pt idx="14033">
                  <c:v>0.49912538448017996</c:v>
                </c:pt>
                <c:pt idx="14034">
                  <c:v>0.49390519645546532</c:v>
                </c:pt>
                <c:pt idx="14035">
                  <c:v>0.47672880840523357</c:v>
                </c:pt>
                <c:pt idx="14036">
                  <c:v>0.46175544500512183</c:v>
                </c:pt>
                <c:pt idx="14037">
                  <c:v>0.44921739517110454</c:v>
                </c:pt>
                <c:pt idx="14038">
                  <c:v>0.43682400368121677</c:v>
                </c:pt>
                <c:pt idx="14039">
                  <c:v>0.42640305997196182</c:v>
                </c:pt>
                <c:pt idx="14040">
                  <c:v>0.40521217208065724</c:v>
                </c:pt>
                <c:pt idx="14041">
                  <c:v>0.39238262588803452</c:v>
                </c:pt>
                <c:pt idx="14042">
                  <c:v>0.38665541144460386</c:v>
                </c:pt>
                <c:pt idx="14043">
                  <c:v>0.38140643180424583</c:v>
                </c:pt>
                <c:pt idx="14044">
                  <c:v>0.37789108512574893</c:v>
                </c:pt>
                <c:pt idx="14045">
                  <c:v>0.37468911300810498</c:v>
                </c:pt>
                <c:pt idx="14046">
                  <c:v>0.37153226669167366</c:v>
                </c:pt>
                <c:pt idx="14047">
                  <c:v>0.36900258148243592</c:v>
                </c:pt>
                <c:pt idx="14048">
                  <c:v>0.36631665850805861</c:v>
                </c:pt>
                <c:pt idx="14049">
                  <c:v>0.36377365151765673</c:v>
                </c:pt>
                <c:pt idx="14050">
                  <c:v>0.36122302879015794</c:v>
                </c:pt>
                <c:pt idx="14051">
                  <c:v>0.35935712384858531</c:v>
                </c:pt>
                <c:pt idx="14052">
                  <c:v>0.35694101071562617</c:v>
                </c:pt>
                <c:pt idx="14053">
                  <c:v>0.35541125231561982</c:v>
                </c:pt>
                <c:pt idx="14054">
                  <c:v>0.35608476793371002</c:v>
                </c:pt>
                <c:pt idx="14055">
                  <c:v>0.35463682071191627</c:v>
                </c:pt>
                <c:pt idx="14056">
                  <c:v>0.35350081610647732</c:v>
                </c:pt>
                <c:pt idx="14057">
                  <c:v>0.35260786430673446</c:v>
                </c:pt>
                <c:pt idx="14058">
                  <c:v>0.35176931740048811</c:v>
                </c:pt>
                <c:pt idx="14059">
                  <c:v>0.35066887265386343</c:v>
                </c:pt>
                <c:pt idx="14060">
                  <c:v>0.35045599023708063</c:v>
                </c:pt>
                <c:pt idx="14061">
                  <c:v>0.34936152042136254</c:v>
                </c:pt>
                <c:pt idx="14062">
                  <c:v>0.34877145089724781</c:v>
                </c:pt>
                <c:pt idx="14063">
                  <c:v>0.34803034622930712</c:v>
                </c:pt>
                <c:pt idx="14064">
                  <c:v>0.3468710936904934</c:v>
                </c:pt>
                <c:pt idx="14065">
                  <c:v>0.34581256858157688</c:v>
                </c:pt>
                <c:pt idx="14066">
                  <c:v>0.34497402530310256</c:v>
                </c:pt>
                <c:pt idx="14067">
                  <c:v>0.34394464414498482</c:v>
                </c:pt>
                <c:pt idx="14068">
                  <c:v>0.34274219722153615</c:v>
                </c:pt>
                <c:pt idx="14069">
                  <c:v>0.34248875562713132</c:v>
                </c:pt>
                <c:pt idx="14070">
                  <c:v>0.34130606771551014</c:v>
                </c:pt>
                <c:pt idx="14071">
                  <c:v>0.3400746165765488</c:v>
                </c:pt>
                <c:pt idx="14072">
                  <c:v>0.33897137740404476</c:v>
                </c:pt>
                <c:pt idx="14073">
                  <c:v>0.3378871824547704</c:v>
                </c:pt>
                <c:pt idx="14074">
                  <c:v>0.33690869384270933</c:v>
                </c:pt>
                <c:pt idx="14075">
                  <c:v>0.33619252390511611</c:v>
                </c:pt>
                <c:pt idx="14076">
                  <c:v>0.33485174809246554</c:v>
                </c:pt>
                <c:pt idx="14077">
                  <c:v>0.33365815957762274</c:v>
                </c:pt>
                <c:pt idx="14078">
                  <c:v>0.35694523848088344</c:v>
                </c:pt>
                <c:pt idx="14079">
                  <c:v>0.36276958542100335</c:v>
                </c:pt>
                <c:pt idx="14080">
                  <c:v>0.36063052559492931</c:v>
                </c:pt>
                <c:pt idx="14081">
                  <c:v>0.35928343525457834</c:v>
                </c:pt>
                <c:pt idx="14082">
                  <c:v>0.35783264471926962</c:v>
                </c:pt>
                <c:pt idx="14083">
                  <c:v>0.35669924094244482</c:v>
                </c:pt>
                <c:pt idx="14084">
                  <c:v>0.35534121051053524</c:v>
                </c:pt>
                <c:pt idx="14085">
                  <c:v>0.35403930864280792</c:v>
                </c:pt>
                <c:pt idx="14086">
                  <c:v>0.35283220079404748</c:v>
                </c:pt>
                <c:pt idx="14087">
                  <c:v>0.58957117041387364</c:v>
                </c:pt>
                <c:pt idx="14088">
                  <c:v>0.53438480980353986</c:v>
                </c:pt>
                <c:pt idx="14089">
                  <c:v>0.43439750030313717</c:v>
                </c:pt>
                <c:pt idx="14090">
                  <c:v>0.40767353751161167</c:v>
                </c:pt>
                <c:pt idx="14091">
                  <c:v>0.40646804956813254</c:v>
                </c:pt>
                <c:pt idx="14092">
                  <c:v>0.40546715465597244</c:v>
                </c:pt>
                <c:pt idx="14093">
                  <c:v>0.40410449212341382</c:v>
                </c:pt>
                <c:pt idx="14094">
                  <c:v>0.40264252637014752</c:v>
                </c:pt>
                <c:pt idx="14095">
                  <c:v>0.40169543055029044</c:v>
                </c:pt>
                <c:pt idx="14096">
                  <c:v>0.39992538724428101</c:v>
                </c:pt>
                <c:pt idx="14097">
                  <c:v>0.39879259971427855</c:v>
                </c:pt>
                <c:pt idx="14098">
                  <c:v>0.39764290863386786</c:v>
                </c:pt>
                <c:pt idx="14099">
                  <c:v>0.39611017963292527</c:v>
                </c:pt>
                <c:pt idx="14100">
                  <c:v>0.3956670564708003</c:v>
                </c:pt>
                <c:pt idx="14101">
                  <c:v>0.44198667197152791</c:v>
                </c:pt>
                <c:pt idx="14102">
                  <c:v>0.51177089682348265</c:v>
                </c:pt>
                <c:pt idx="14103">
                  <c:v>0.44996730150304481</c:v>
                </c:pt>
                <c:pt idx="14104">
                  <c:v>0.42734989210563468</c:v>
                </c:pt>
                <c:pt idx="14105">
                  <c:v>0.42100795299130467</c:v>
                </c:pt>
                <c:pt idx="14106">
                  <c:v>0.41737615392790522</c:v>
                </c:pt>
                <c:pt idx="14107">
                  <c:v>0.41372267793595219</c:v>
                </c:pt>
                <c:pt idx="14108">
                  <c:v>0.41298349045756388</c:v>
                </c:pt>
                <c:pt idx="14109">
                  <c:v>0.54700857256361768</c:v>
                </c:pt>
                <c:pt idx="14110">
                  <c:v>0.49677984205923731</c:v>
                </c:pt>
                <c:pt idx="14111">
                  <c:v>0.50359696231314943</c:v>
                </c:pt>
                <c:pt idx="14112">
                  <c:v>0.55472275160536544</c:v>
                </c:pt>
                <c:pt idx="14113">
                  <c:v>0.51738903259371871</c:v>
                </c:pt>
                <c:pt idx="14114">
                  <c:v>0.44203592250586221</c:v>
                </c:pt>
                <c:pt idx="14115">
                  <c:v>0.47225088174807778</c:v>
                </c:pt>
                <c:pt idx="14116">
                  <c:v>0.41797494890629588</c:v>
                </c:pt>
                <c:pt idx="14117">
                  <c:v>0.41087960929049866</c:v>
                </c:pt>
                <c:pt idx="14118">
                  <c:v>0.41687654813360875</c:v>
                </c:pt>
                <c:pt idx="14119">
                  <c:v>0.42502061893704207</c:v>
                </c:pt>
                <c:pt idx="14120">
                  <c:v>0.41812852665301081</c:v>
                </c:pt>
                <c:pt idx="14121">
                  <c:v>0.4095390534481087</c:v>
                </c:pt>
                <c:pt idx="14122">
                  <c:v>0.51924645232115274</c:v>
                </c:pt>
                <c:pt idx="14123">
                  <c:v>0.4509188214933143</c:v>
                </c:pt>
                <c:pt idx="14124">
                  <c:v>0.45465460456340062</c:v>
                </c:pt>
                <c:pt idx="14125">
                  <c:v>0.51933198266993152</c:v>
                </c:pt>
                <c:pt idx="14126">
                  <c:v>0.5122702290212553</c:v>
                </c:pt>
                <c:pt idx="14127">
                  <c:v>0.49660743959837772</c:v>
                </c:pt>
                <c:pt idx="14128">
                  <c:v>0.51126988372013149</c:v>
                </c:pt>
                <c:pt idx="14129">
                  <c:v>0.47915313138897847</c:v>
                </c:pt>
                <c:pt idx="14130">
                  <c:v>0.46415414532111793</c:v>
                </c:pt>
                <c:pt idx="14131">
                  <c:v>0.50928409672842945</c:v>
                </c:pt>
                <c:pt idx="14132">
                  <c:v>0.49295064417848128</c:v>
                </c:pt>
                <c:pt idx="14133">
                  <c:v>0.47129890976432831</c:v>
                </c:pt>
                <c:pt idx="14134">
                  <c:v>0.46034775880225998</c:v>
                </c:pt>
                <c:pt idx="14135">
                  <c:v>0.44259756740156425</c:v>
                </c:pt>
                <c:pt idx="14136">
                  <c:v>0.42559815559004882</c:v>
                </c:pt>
                <c:pt idx="14137">
                  <c:v>0.41583567100076202</c:v>
                </c:pt>
                <c:pt idx="14138">
                  <c:v>0.41310254617856212</c:v>
                </c:pt>
                <c:pt idx="14139">
                  <c:v>0.40637777385060897</c:v>
                </c:pt>
                <c:pt idx="14140">
                  <c:v>0.4013516403110523</c:v>
                </c:pt>
                <c:pt idx="14141">
                  <c:v>0.54409562127887556</c:v>
                </c:pt>
                <c:pt idx="14142">
                  <c:v>0.50951799706078549</c:v>
                </c:pt>
                <c:pt idx="14143">
                  <c:v>0.4289823565399779</c:v>
                </c:pt>
                <c:pt idx="14144">
                  <c:v>0.40695251755250877</c:v>
                </c:pt>
                <c:pt idx="14145">
                  <c:v>0.40039484048261581</c:v>
                </c:pt>
                <c:pt idx="14146">
                  <c:v>0.40053389085781882</c:v>
                </c:pt>
                <c:pt idx="14147">
                  <c:v>0.3876547170926426</c:v>
                </c:pt>
                <c:pt idx="14148">
                  <c:v>0.37950362154057882</c:v>
                </c:pt>
                <c:pt idx="14149">
                  <c:v>0.43595540274252481</c:v>
                </c:pt>
                <c:pt idx="14150">
                  <c:v>0.42686365986830238</c:v>
                </c:pt>
                <c:pt idx="14151">
                  <c:v>0.40674684693194035</c:v>
                </c:pt>
                <c:pt idx="14152">
                  <c:v>0.42189104546158579</c:v>
                </c:pt>
                <c:pt idx="14153">
                  <c:v>0.37030449910841456</c:v>
                </c:pt>
                <c:pt idx="14154">
                  <c:v>0.54464927673372177</c:v>
                </c:pt>
                <c:pt idx="14155">
                  <c:v>0.52563457124886781</c:v>
                </c:pt>
                <c:pt idx="14156">
                  <c:v>0.61707461430521826</c:v>
                </c:pt>
                <c:pt idx="14157">
                  <c:v>0.65693001301436915</c:v>
                </c:pt>
                <c:pt idx="14158">
                  <c:v>0.53050996418855012</c:v>
                </c:pt>
                <c:pt idx="14159">
                  <c:v>0.44975507640832785</c:v>
                </c:pt>
                <c:pt idx="14160">
                  <c:v>0.42413211972429932</c:v>
                </c:pt>
                <c:pt idx="14161">
                  <c:v>0.41065650818005106</c:v>
                </c:pt>
                <c:pt idx="14162">
                  <c:v>0.40123338795919822</c:v>
                </c:pt>
                <c:pt idx="14163">
                  <c:v>0.39381368811635603</c:v>
                </c:pt>
                <c:pt idx="14164">
                  <c:v>0.4125432764068992</c:v>
                </c:pt>
                <c:pt idx="14165">
                  <c:v>0.38318443076723258</c:v>
                </c:pt>
                <c:pt idx="14166">
                  <c:v>0.41130679073484405</c:v>
                </c:pt>
                <c:pt idx="14167">
                  <c:v>0.65939302329715122</c:v>
                </c:pt>
                <c:pt idx="14168">
                  <c:v>0.58146053968634426</c:v>
                </c:pt>
                <c:pt idx="14169">
                  <c:v>0.55349456635845762</c:v>
                </c:pt>
                <c:pt idx="14170">
                  <c:v>0.54186697929923799</c:v>
                </c:pt>
                <c:pt idx="14171">
                  <c:v>0.5365526480588364</c:v>
                </c:pt>
                <c:pt idx="14172">
                  <c:v>0.53387340198637312</c:v>
                </c:pt>
                <c:pt idx="14173">
                  <c:v>0.53176046815288713</c:v>
                </c:pt>
                <c:pt idx="14174">
                  <c:v>0.54102630689444653</c:v>
                </c:pt>
                <c:pt idx="14175">
                  <c:v>0.55116481846915644</c:v>
                </c:pt>
                <c:pt idx="14176">
                  <c:v>0.55957213205882594</c:v>
                </c:pt>
                <c:pt idx="14177">
                  <c:v>0.56183953143620768</c:v>
                </c:pt>
                <c:pt idx="14178">
                  <c:v>0.56064489163662634</c:v>
                </c:pt>
                <c:pt idx="14179">
                  <c:v>0.55952032247055761</c:v>
                </c:pt>
                <c:pt idx="14180">
                  <c:v>0.56997084781174367</c:v>
                </c:pt>
                <c:pt idx="14181">
                  <c:v>0.60037107074799678</c:v>
                </c:pt>
                <c:pt idx="14182">
                  <c:v>0.62549669701904065</c:v>
                </c:pt>
                <c:pt idx="14183">
                  <c:v>0.75056017231119465</c:v>
                </c:pt>
                <c:pt idx="14184">
                  <c:v>0.64833402028476295</c:v>
                </c:pt>
                <c:pt idx="14185">
                  <c:v>0.72922333906132153</c:v>
                </c:pt>
                <c:pt idx="14186">
                  <c:v>0.60819345047559514</c:v>
                </c:pt>
                <c:pt idx="14187">
                  <c:v>0.61091771729927791</c:v>
                </c:pt>
                <c:pt idx="14188">
                  <c:v>0.57474314559589246</c:v>
                </c:pt>
                <c:pt idx="14189">
                  <c:v>0.47116245815918045</c:v>
                </c:pt>
                <c:pt idx="14190">
                  <c:v>0.44112067603632676</c:v>
                </c:pt>
                <c:pt idx="14191">
                  <c:v>0.44189256493739498</c:v>
                </c:pt>
                <c:pt idx="14192">
                  <c:v>0.5079170025350036</c:v>
                </c:pt>
                <c:pt idx="14193">
                  <c:v>0.42102264557891378</c:v>
                </c:pt>
                <c:pt idx="14194">
                  <c:v>0.58799089521339865</c:v>
                </c:pt>
                <c:pt idx="14195">
                  <c:v>0.50381246885775699</c:v>
                </c:pt>
                <c:pt idx="14196">
                  <c:v>0.5265676984380695</c:v>
                </c:pt>
                <c:pt idx="14197">
                  <c:v>0.50386899721673051</c:v>
                </c:pt>
                <c:pt idx="14198">
                  <c:v>0.49422450347318636</c:v>
                </c:pt>
                <c:pt idx="14199">
                  <c:v>0.48892187597030617</c:v>
                </c:pt>
                <c:pt idx="14200">
                  <c:v>0.48519884291493132</c:v>
                </c:pt>
                <c:pt idx="14201">
                  <c:v>0.51925077690861254</c:v>
                </c:pt>
                <c:pt idx="14202">
                  <c:v>0.84011318372517452</c:v>
                </c:pt>
                <c:pt idx="14203">
                  <c:v>0.62381217118320509</c:v>
                </c:pt>
                <c:pt idx="14204">
                  <c:v>0.58696898881323056</c:v>
                </c:pt>
                <c:pt idx="14205">
                  <c:v>0.82805380904463366</c:v>
                </c:pt>
                <c:pt idx="14206">
                  <c:v>0.82223695290742349</c:v>
                </c:pt>
                <c:pt idx="14207">
                  <c:v>0.60081913697829958</c:v>
                </c:pt>
                <c:pt idx="14208">
                  <c:v>0.58675352996624697</c:v>
                </c:pt>
                <c:pt idx="14209">
                  <c:v>0.67446781761027763</c:v>
                </c:pt>
                <c:pt idx="14210">
                  <c:v>0.62047931376469556</c:v>
                </c:pt>
                <c:pt idx="14211">
                  <c:v>0.60076028212546662</c:v>
                </c:pt>
                <c:pt idx="14212">
                  <c:v>0.7883684572796007</c:v>
                </c:pt>
                <c:pt idx="14213">
                  <c:v>0.62810180822640882</c:v>
                </c:pt>
                <c:pt idx="14214">
                  <c:v>0.55439647053618313</c:v>
                </c:pt>
                <c:pt idx="14215">
                  <c:v>0.54730395809949661</c:v>
                </c:pt>
                <c:pt idx="14216">
                  <c:v>0.53393262321549462</c:v>
                </c:pt>
                <c:pt idx="14217">
                  <c:v>0.69228697808897077</c:v>
                </c:pt>
                <c:pt idx="14218">
                  <c:v>0.57212082501978678</c:v>
                </c:pt>
                <c:pt idx="14219">
                  <c:v>0.53530031432280634</c:v>
                </c:pt>
                <c:pt idx="14220">
                  <c:v>0.53342485145039964</c:v>
                </c:pt>
                <c:pt idx="14221">
                  <c:v>0.54954453583675156</c:v>
                </c:pt>
                <c:pt idx="14222">
                  <c:v>0.56078109683939625</c:v>
                </c:pt>
                <c:pt idx="14223">
                  <c:v>0.58407355253746041</c:v>
                </c:pt>
                <c:pt idx="14224">
                  <c:v>0.56149599520124038</c:v>
                </c:pt>
                <c:pt idx="14225">
                  <c:v>0.52636565902512966</c:v>
                </c:pt>
                <c:pt idx="14226">
                  <c:v>0.49217718436788888</c:v>
                </c:pt>
                <c:pt idx="14227">
                  <c:v>0.48987574519100335</c:v>
                </c:pt>
                <c:pt idx="14228">
                  <c:v>0.48840726814277774</c:v>
                </c:pt>
                <c:pt idx="14229">
                  <c:v>0.6262861153074184</c:v>
                </c:pt>
                <c:pt idx="14230">
                  <c:v>0.51860106589570898</c:v>
                </c:pt>
                <c:pt idx="14231">
                  <c:v>0.49626524511526932</c:v>
                </c:pt>
                <c:pt idx="14232">
                  <c:v>0.49678341432675932</c:v>
                </c:pt>
                <c:pt idx="14233">
                  <c:v>0.51370810459460403</c:v>
                </c:pt>
                <c:pt idx="14234">
                  <c:v>0.51769733754947456</c:v>
                </c:pt>
                <c:pt idx="14235">
                  <c:v>0.51602248181090926</c:v>
                </c:pt>
                <c:pt idx="14236">
                  <c:v>0.53518714090473862</c:v>
                </c:pt>
                <c:pt idx="14237">
                  <c:v>0.63040234496569558</c:v>
                </c:pt>
                <c:pt idx="14238">
                  <c:v>0.53244484973509976</c:v>
                </c:pt>
                <c:pt idx="14239">
                  <c:v>0.71436370764879864</c:v>
                </c:pt>
                <c:pt idx="14240">
                  <c:v>0.60461716672303079</c:v>
                </c:pt>
                <c:pt idx="14241">
                  <c:v>0.60094338560201821</c:v>
                </c:pt>
                <c:pt idx="14242">
                  <c:v>0.59547804978910457</c:v>
                </c:pt>
                <c:pt idx="14243">
                  <c:v>0.56599788794525396</c:v>
                </c:pt>
                <c:pt idx="14244">
                  <c:v>0.54810940431078758</c:v>
                </c:pt>
                <c:pt idx="14245">
                  <c:v>0.52892020086365243</c:v>
                </c:pt>
                <c:pt idx="14246">
                  <c:v>0.52866454177837929</c:v>
                </c:pt>
                <c:pt idx="14247">
                  <c:v>0.52924515808546502</c:v>
                </c:pt>
                <c:pt idx="14248">
                  <c:v>0.54665192145350516</c:v>
                </c:pt>
                <c:pt idx="14249">
                  <c:v>0.56172695154613961</c:v>
                </c:pt>
                <c:pt idx="14250">
                  <c:v>0.5577685627860085</c:v>
                </c:pt>
                <c:pt idx="14251">
                  <c:v>0.55564801857839896</c:v>
                </c:pt>
                <c:pt idx="14252">
                  <c:v>0.55024213185858262</c:v>
                </c:pt>
                <c:pt idx="14253">
                  <c:v>0.54977974488712555</c:v>
                </c:pt>
                <c:pt idx="14254">
                  <c:v>0.73600550350774163</c:v>
                </c:pt>
                <c:pt idx="14255">
                  <c:v>0.67796737437175814</c:v>
                </c:pt>
                <c:pt idx="14256">
                  <c:v>0.63381871070081464</c:v>
                </c:pt>
                <c:pt idx="14257">
                  <c:v>0.60217414445374662</c:v>
                </c:pt>
                <c:pt idx="14258">
                  <c:v>0.57396790646451068</c:v>
                </c:pt>
                <c:pt idx="14259">
                  <c:v>0.56791352352756252</c:v>
                </c:pt>
                <c:pt idx="14260">
                  <c:v>0.56188552301280903</c:v>
                </c:pt>
                <c:pt idx="14261">
                  <c:v>0.69411137626941355</c:v>
                </c:pt>
                <c:pt idx="14262">
                  <c:v>0.71890585938773799</c:v>
                </c:pt>
                <c:pt idx="14263">
                  <c:v>0.58973786469582068</c:v>
                </c:pt>
                <c:pt idx="14264">
                  <c:v>0.5774432648170954</c:v>
                </c:pt>
                <c:pt idx="14265">
                  <c:v>0.56374485288272136</c:v>
                </c:pt>
                <c:pt idx="14266">
                  <c:v>0.56999598436528764</c:v>
                </c:pt>
                <c:pt idx="14267">
                  <c:v>0.57713783676335961</c:v>
                </c:pt>
                <c:pt idx="14268">
                  <c:v>0.61161749425652923</c:v>
                </c:pt>
                <c:pt idx="14269">
                  <c:v>0.60412677728340736</c:v>
                </c:pt>
                <c:pt idx="14270">
                  <c:v>0.6113602355676252</c:v>
                </c:pt>
                <c:pt idx="14271">
                  <c:v>0.68983923131567415</c:v>
                </c:pt>
                <c:pt idx="14272">
                  <c:v>0.612192222505616</c:v>
                </c:pt>
                <c:pt idx="14273">
                  <c:v>0.71664152276447335</c:v>
                </c:pt>
                <c:pt idx="14274">
                  <c:v>0.59329854578937258</c:v>
                </c:pt>
                <c:pt idx="14275">
                  <c:v>0.56915662670956668</c:v>
                </c:pt>
                <c:pt idx="14276">
                  <c:v>0.58227055958709451</c:v>
                </c:pt>
                <c:pt idx="14277">
                  <c:v>0.76383106809984203</c:v>
                </c:pt>
                <c:pt idx="14278">
                  <c:v>0.71173894193491749</c:v>
                </c:pt>
                <c:pt idx="14279">
                  <c:v>0.58483978184615837</c:v>
                </c:pt>
                <c:pt idx="14280">
                  <c:v>0.58801134683139711</c:v>
                </c:pt>
                <c:pt idx="14281">
                  <c:v>0.58800026134303296</c:v>
                </c:pt>
                <c:pt idx="14282">
                  <c:v>1.6686582821139213</c:v>
                </c:pt>
                <c:pt idx="14283">
                  <c:v>1.0997440766687321</c:v>
                </c:pt>
                <c:pt idx="14284">
                  <c:v>0.84407102983856264</c:v>
                </c:pt>
                <c:pt idx="14285">
                  <c:v>0.97673489238769196</c:v>
                </c:pt>
                <c:pt idx="14286">
                  <c:v>0.86286110231930091</c:v>
                </c:pt>
                <c:pt idx="14287">
                  <c:v>1.1085712565603958</c:v>
                </c:pt>
                <c:pt idx="14288">
                  <c:v>1.046720795492506</c:v>
                </c:pt>
                <c:pt idx="14289">
                  <c:v>1.0143727866670906</c:v>
                </c:pt>
                <c:pt idx="14290">
                  <c:v>0.96077025692434148</c:v>
                </c:pt>
                <c:pt idx="14291">
                  <c:v>0.9772633488239385</c:v>
                </c:pt>
                <c:pt idx="14292">
                  <c:v>1.0921835854411961</c:v>
                </c:pt>
                <c:pt idx="14293">
                  <c:v>1.1488814499611701</c:v>
                </c:pt>
                <c:pt idx="14294">
                  <c:v>1.2055005808791539</c:v>
                </c:pt>
                <c:pt idx="14295">
                  <c:v>1.1089754616677427</c:v>
                </c:pt>
                <c:pt idx="14296">
                  <c:v>1.1297343319584179</c:v>
                </c:pt>
                <c:pt idx="14297">
                  <c:v>1.0259752634468129</c:v>
                </c:pt>
                <c:pt idx="14298">
                  <c:v>0.95673048824351292</c:v>
                </c:pt>
                <c:pt idx="14299">
                  <c:v>0.86043688192448642</c:v>
                </c:pt>
                <c:pt idx="14300">
                  <c:v>0.79697299914980835</c:v>
                </c:pt>
                <c:pt idx="14301">
                  <c:v>0.7679051041184296</c:v>
                </c:pt>
                <c:pt idx="14302">
                  <c:v>0.72422875293102462</c:v>
                </c:pt>
                <c:pt idx="14303">
                  <c:v>0.68483490832919225</c:v>
                </c:pt>
                <c:pt idx="14304">
                  <c:v>0.66692070325378283</c:v>
                </c:pt>
                <c:pt idx="14305">
                  <c:v>0.65801920885598264</c:v>
                </c:pt>
                <c:pt idx="14306">
                  <c:v>0.64178759458220003</c:v>
                </c:pt>
                <c:pt idx="14307">
                  <c:v>0.61504179943740378</c:v>
                </c:pt>
                <c:pt idx="14308">
                  <c:v>0.63567554385596714</c:v>
                </c:pt>
                <c:pt idx="14309">
                  <c:v>0.57652929543927345</c:v>
                </c:pt>
                <c:pt idx="14310">
                  <c:v>0.67659409578180463</c:v>
                </c:pt>
                <c:pt idx="14311">
                  <c:v>0.794466991932266</c:v>
                </c:pt>
                <c:pt idx="14312">
                  <c:v>0.61569319260680655</c:v>
                </c:pt>
                <c:pt idx="14313">
                  <c:v>0.54315409208084864</c:v>
                </c:pt>
                <c:pt idx="14314">
                  <c:v>0.5204580915987127</c:v>
                </c:pt>
                <c:pt idx="14315">
                  <c:v>0.50709405866966861</c:v>
                </c:pt>
                <c:pt idx="14316">
                  <c:v>0.50544489811841564</c:v>
                </c:pt>
                <c:pt idx="14317">
                  <c:v>0.49604284186841552</c:v>
                </c:pt>
                <c:pt idx="14318">
                  <c:v>0.52803842000003953</c:v>
                </c:pt>
                <c:pt idx="14319">
                  <c:v>0.50023000725557865</c:v>
                </c:pt>
                <c:pt idx="14320">
                  <c:v>0.91282806987135756</c:v>
                </c:pt>
                <c:pt idx="14321">
                  <c:v>0.71012892115386861</c:v>
                </c:pt>
                <c:pt idx="14322">
                  <c:v>0.57532171466546422</c:v>
                </c:pt>
                <c:pt idx="14323">
                  <c:v>0.50220024276602149</c:v>
                </c:pt>
                <c:pt idx="14324">
                  <c:v>0.48777443513461455</c:v>
                </c:pt>
                <c:pt idx="14325">
                  <c:v>0.45798483820681374</c:v>
                </c:pt>
                <c:pt idx="14326">
                  <c:v>0.48697058654946951</c:v>
                </c:pt>
                <c:pt idx="14327">
                  <c:v>0.4240296401656054</c:v>
                </c:pt>
                <c:pt idx="14328">
                  <c:v>0.41235800216070972</c:v>
                </c:pt>
                <c:pt idx="14329">
                  <c:v>0.40728672512748215</c:v>
                </c:pt>
                <c:pt idx="14330">
                  <c:v>0.40662864983693708</c:v>
                </c:pt>
                <c:pt idx="14331">
                  <c:v>0.40466570362512289</c:v>
                </c:pt>
                <c:pt idx="14332">
                  <c:v>0.40569835824153466</c:v>
                </c:pt>
                <c:pt idx="14333">
                  <c:v>0.4156391258537111</c:v>
                </c:pt>
                <c:pt idx="14334">
                  <c:v>0.42027046152491487</c:v>
                </c:pt>
                <c:pt idx="14335">
                  <c:v>0.47243278944119804</c:v>
                </c:pt>
                <c:pt idx="14336">
                  <c:v>0.44443370009512473</c:v>
                </c:pt>
                <c:pt idx="14337">
                  <c:v>0.41006058698618481</c:v>
                </c:pt>
                <c:pt idx="14338">
                  <c:v>0.39342247281058129</c:v>
                </c:pt>
                <c:pt idx="14339">
                  <c:v>0.3932483164911611</c:v>
                </c:pt>
                <c:pt idx="14340">
                  <c:v>0.39921752100131386</c:v>
                </c:pt>
                <c:pt idx="14341">
                  <c:v>0.39627129583732223</c:v>
                </c:pt>
                <c:pt idx="14342">
                  <c:v>0.40632842235555372</c:v>
                </c:pt>
                <c:pt idx="14343">
                  <c:v>0.48484542837549388</c:v>
                </c:pt>
                <c:pt idx="14344">
                  <c:v>0.41276103076103521</c:v>
                </c:pt>
                <c:pt idx="14345">
                  <c:v>0.43162188858964573</c:v>
                </c:pt>
                <c:pt idx="14346">
                  <c:v>0.41057388705820524</c:v>
                </c:pt>
                <c:pt idx="14347">
                  <c:v>0.40768853699117297</c:v>
                </c:pt>
                <c:pt idx="14348">
                  <c:v>0.39861215331545147</c:v>
                </c:pt>
                <c:pt idx="14349">
                  <c:v>0.39304847009437993</c:v>
                </c:pt>
                <c:pt idx="14350">
                  <c:v>0.3962030520878303</c:v>
                </c:pt>
                <c:pt idx="14351">
                  <c:v>0.39650612695356474</c:v>
                </c:pt>
                <c:pt idx="14352">
                  <c:v>0.50434221911993848</c:v>
                </c:pt>
                <c:pt idx="14353">
                  <c:v>0.40003644539704436</c:v>
                </c:pt>
                <c:pt idx="14354">
                  <c:v>0.37253163790348587</c:v>
                </c:pt>
                <c:pt idx="14355">
                  <c:v>0.36413774189487941</c:v>
                </c:pt>
                <c:pt idx="14356">
                  <c:v>0.36936997685657047</c:v>
                </c:pt>
                <c:pt idx="14357">
                  <c:v>0.3728235885194669</c:v>
                </c:pt>
                <c:pt idx="14358">
                  <c:v>0.37389845736520616</c:v>
                </c:pt>
                <c:pt idx="14359">
                  <c:v>0.40405013190879202</c:v>
                </c:pt>
                <c:pt idx="14360">
                  <c:v>0.43068168416193991</c:v>
                </c:pt>
                <c:pt idx="14361">
                  <c:v>0.46481551775842356</c:v>
                </c:pt>
                <c:pt idx="14362">
                  <c:v>0.48087054843816696</c:v>
                </c:pt>
                <c:pt idx="14363">
                  <c:v>0.5016333564157357</c:v>
                </c:pt>
                <c:pt idx="14364">
                  <c:v>0.51544053732488448</c:v>
                </c:pt>
                <c:pt idx="14365">
                  <c:v>0.59855886707697559</c:v>
                </c:pt>
                <c:pt idx="14366">
                  <c:v>0.63852019920705039</c:v>
                </c:pt>
                <c:pt idx="14367">
                  <c:v>0.65880006202190122</c:v>
                </c:pt>
                <c:pt idx="14368">
                  <c:v>0.65091689314628165</c:v>
                </c:pt>
                <c:pt idx="14369">
                  <c:v>0.62122597810558011</c:v>
                </c:pt>
                <c:pt idx="14370">
                  <c:v>0.6162172242900037</c:v>
                </c:pt>
                <c:pt idx="14371">
                  <c:v>0.59664641705728794</c:v>
                </c:pt>
                <c:pt idx="14372">
                  <c:v>0.5849438480668786</c:v>
                </c:pt>
                <c:pt idx="14373">
                  <c:v>0.566250874328043</c:v>
                </c:pt>
                <c:pt idx="14374">
                  <c:v>0.56208700658622224</c:v>
                </c:pt>
                <c:pt idx="14375">
                  <c:v>0.56532833074409661</c:v>
                </c:pt>
                <c:pt idx="14376">
                  <c:v>0.55507930608868994</c:v>
                </c:pt>
                <c:pt idx="14377">
                  <c:v>0.54066106101539269</c:v>
                </c:pt>
                <c:pt idx="14378">
                  <c:v>0.5398372553752</c:v>
                </c:pt>
                <c:pt idx="14379">
                  <c:v>0.51458107696679734</c:v>
                </c:pt>
                <c:pt idx="14380">
                  <c:v>0.48271634202854741</c:v>
                </c:pt>
                <c:pt idx="14381">
                  <c:v>0.45855188170931838</c:v>
                </c:pt>
                <c:pt idx="14382">
                  <c:v>0.43772235360887346</c:v>
                </c:pt>
                <c:pt idx="14383">
                  <c:v>0.42090477152310601</c:v>
                </c:pt>
                <c:pt idx="14384">
                  <c:v>0.46177984151693074</c:v>
                </c:pt>
                <c:pt idx="14385">
                  <c:v>0.41139347561982598</c:v>
                </c:pt>
                <c:pt idx="14386">
                  <c:v>0.37851930613328738</c:v>
                </c:pt>
                <c:pt idx="14387">
                  <c:v>0.35812562772999917</c:v>
                </c:pt>
                <c:pt idx="14388">
                  <c:v>0.34484061794349735</c:v>
                </c:pt>
                <c:pt idx="14389">
                  <c:v>0.33406627838276753</c:v>
                </c:pt>
                <c:pt idx="14390">
                  <c:v>0.32147066634225024</c:v>
                </c:pt>
                <c:pt idx="14391">
                  <c:v>0.30903318700783405</c:v>
                </c:pt>
                <c:pt idx="14392">
                  <c:v>0.29774114902491983</c:v>
                </c:pt>
                <c:pt idx="14393">
                  <c:v>0.28612876434232987</c:v>
                </c:pt>
                <c:pt idx="14394">
                  <c:v>0.27714462846325671</c:v>
                </c:pt>
                <c:pt idx="14395">
                  <c:v>0.25924061293493683</c:v>
                </c:pt>
                <c:pt idx="14396">
                  <c:v>0.25297394264331124</c:v>
                </c:pt>
                <c:pt idx="14397">
                  <c:v>0.2477747736960155</c:v>
                </c:pt>
                <c:pt idx="14398">
                  <c:v>0.25200395880666859</c:v>
                </c:pt>
                <c:pt idx="14399">
                  <c:v>0.24619209406752429</c:v>
                </c:pt>
                <c:pt idx="14400">
                  <c:v>0.24847366903675056</c:v>
                </c:pt>
                <c:pt idx="14401">
                  <c:v>0.24257369518593191</c:v>
                </c:pt>
                <c:pt idx="14402">
                  <c:v>0.23668312695275462</c:v>
                </c:pt>
                <c:pt idx="14403">
                  <c:v>0.23103269361099896</c:v>
                </c:pt>
                <c:pt idx="14404">
                  <c:v>0.2250285651342103</c:v>
                </c:pt>
                <c:pt idx="14405">
                  <c:v>0.21939193411218783</c:v>
                </c:pt>
                <c:pt idx="14406">
                  <c:v>0.21387141675672583</c:v>
                </c:pt>
                <c:pt idx="14407">
                  <c:v>0.20875661949473129</c:v>
                </c:pt>
                <c:pt idx="14408">
                  <c:v>0.20380187486975537</c:v>
                </c:pt>
                <c:pt idx="14409">
                  <c:v>0.19936674704412441</c:v>
                </c:pt>
                <c:pt idx="14410">
                  <c:v>0.1949661531485842</c:v>
                </c:pt>
                <c:pt idx="14411">
                  <c:v>0.19225915163137686</c:v>
                </c:pt>
                <c:pt idx="14412">
                  <c:v>0.18826951257694963</c:v>
                </c:pt>
                <c:pt idx="14413">
                  <c:v>0.18452298540501086</c:v>
                </c:pt>
                <c:pt idx="14414">
                  <c:v>0.18244507885135958</c:v>
                </c:pt>
                <c:pt idx="14415">
                  <c:v>0.17928102648540911</c:v>
                </c:pt>
                <c:pt idx="14416">
                  <c:v>0.17636710150186732</c:v>
                </c:pt>
                <c:pt idx="14417">
                  <c:v>0.17407707697618763</c:v>
                </c:pt>
                <c:pt idx="14418">
                  <c:v>0.17196199238039592</c:v>
                </c:pt>
                <c:pt idx="14419">
                  <c:v>0.17007023109066871</c:v>
                </c:pt>
                <c:pt idx="14420">
                  <c:v>0.16837348605928321</c:v>
                </c:pt>
                <c:pt idx="14421">
                  <c:v>0.16614711023883555</c:v>
                </c:pt>
                <c:pt idx="14422">
                  <c:v>0.16454592417568059</c:v>
                </c:pt>
                <c:pt idx="14423">
                  <c:v>0.15875399894044931</c:v>
                </c:pt>
                <c:pt idx="14424">
                  <c:v>0.15819809459938769</c:v>
                </c:pt>
                <c:pt idx="14425">
                  <c:v>0.15806794863000395</c:v>
                </c:pt>
                <c:pt idx="14426">
                  <c:v>0.15759149375952169</c:v>
                </c:pt>
                <c:pt idx="14427">
                  <c:v>0.15701187790360757</c:v>
                </c:pt>
                <c:pt idx="14428">
                  <c:v>0.15550942167945161</c:v>
                </c:pt>
                <c:pt idx="14429">
                  <c:v>0.15469098283761573</c:v>
                </c:pt>
                <c:pt idx="14430">
                  <c:v>0.15446397620780891</c:v>
                </c:pt>
                <c:pt idx="14431">
                  <c:v>0.15397598256198158</c:v>
                </c:pt>
                <c:pt idx="14432">
                  <c:v>0.15330751070452039</c:v>
                </c:pt>
                <c:pt idx="14433">
                  <c:v>0.15206694190862921</c:v>
                </c:pt>
                <c:pt idx="14434">
                  <c:v>0.15131084654339896</c:v>
                </c:pt>
                <c:pt idx="14435">
                  <c:v>0.1506894026500509</c:v>
                </c:pt>
                <c:pt idx="14436">
                  <c:v>0.15018595505453064</c:v>
                </c:pt>
                <c:pt idx="14437">
                  <c:v>0.14969584819092396</c:v>
                </c:pt>
                <c:pt idx="14438">
                  <c:v>0.14935249979722726</c:v>
                </c:pt>
                <c:pt idx="14439">
                  <c:v>0.14872657359325719</c:v>
                </c:pt>
                <c:pt idx="14440">
                  <c:v>0.14843349224264568</c:v>
                </c:pt>
                <c:pt idx="14441">
                  <c:v>0.14812381977374167</c:v>
                </c:pt>
                <c:pt idx="14442">
                  <c:v>0.14769169656915676</c:v>
                </c:pt>
                <c:pt idx="14443">
                  <c:v>0.14714434343185345</c:v>
                </c:pt>
                <c:pt idx="14444">
                  <c:v>0.14687029994724571</c:v>
                </c:pt>
                <c:pt idx="14445">
                  <c:v>0.1462356107986118</c:v>
                </c:pt>
                <c:pt idx="14446">
                  <c:v>0.14603960119483991</c:v>
                </c:pt>
                <c:pt idx="14447">
                  <c:v>0.14553852084161389</c:v>
                </c:pt>
                <c:pt idx="14448">
                  <c:v>0.14510378178816474</c:v>
                </c:pt>
                <c:pt idx="14449">
                  <c:v>0.1447696812107139</c:v>
                </c:pt>
                <c:pt idx="14450">
                  <c:v>0.1442700034566777</c:v>
                </c:pt>
                <c:pt idx="14451">
                  <c:v>0.1438447710884512</c:v>
                </c:pt>
                <c:pt idx="14452">
                  <c:v>0.14342719479712099</c:v>
                </c:pt>
                <c:pt idx="14453">
                  <c:v>0.14313892907229106</c:v>
                </c:pt>
                <c:pt idx="14454">
                  <c:v>0.14255832316182207</c:v>
                </c:pt>
                <c:pt idx="14455">
                  <c:v>0.14220807240174746</c:v>
                </c:pt>
                <c:pt idx="14456">
                  <c:v>0.14194219260315741</c:v>
                </c:pt>
                <c:pt idx="14457">
                  <c:v>0.14151117364630164</c:v>
                </c:pt>
                <c:pt idx="14458">
                  <c:v>0.14110349754180762</c:v>
                </c:pt>
                <c:pt idx="14459">
                  <c:v>0.14057493768367182</c:v>
                </c:pt>
                <c:pt idx="14460">
                  <c:v>0.14027896820591737</c:v>
                </c:pt>
                <c:pt idx="14461">
                  <c:v>0.13972655339360587</c:v>
                </c:pt>
                <c:pt idx="14462">
                  <c:v>0.13931291593582959</c:v>
                </c:pt>
                <c:pt idx="14463">
                  <c:v>0.13890161950177676</c:v>
                </c:pt>
                <c:pt idx="14464">
                  <c:v>0.13873200294250024</c:v>
                </c:pt>
                <c:pt idx="14465">
                  <c:v>0.13793425194742562</c:v>
                </c:pt>
                <c:pt idx="14466">
                  <c:v>0.13771457430157638</c:v>
                </c:pt>
                <c:pt idx="14467">
                  <c:v>0.13731517525994433</c:v>
                </c:pt>
                <c:pt idx="14468">
                  <c:v>0.13682341797929301</c:v>
                </c:pt>
                <c:pt idx="14469">
                  <c:v>0.13621650654938641</c:v>
                </c:pt>
                <c:pt idx="14470">
                  <c:v>0.13577976244566436</c:v>
                </c:pt>
                <c:pt idx="14471">
                  <c:v>0.13537283748039475</c:v>
                </c:pt>
                <c:pt idx="14472">
                  <c:v>0.13506587721497418</c:v>
                </c:pt>
                <c:pt idx="14473">
                  <c:v>0.13453805546380196</c:v>
                </c:pt>
                <c:pt idx="14474">
                  <c:v>0.13433840818891959</c:v>
                </c:pt>
                <c:pt idx="14475">
                  <c:v>0.1335783026804879</c:v>
                </c:pt>
                <c:pt idx="14476">
                  <c:v>0.1333575505043979</c:v>
                </c:pt>
                <c:pt idx="14477">
                  <c:v>0.13267334117384685</c:v>
                </c:pt>
                <c:pt idx="14478">
                  <c:v>0.13237716787441145</c:v>
                </c:pt>
                <c:pt idx="14479">
                  <c:v>0.13185275824944787</c:v>
                </c:pt>
                <c:pt idx="14480">
                  <c:v>0.13142514561186799</c:v>
                </c:pt>
                <c:pt idx="14481">
                  <c:v>0.13098354500248729</c:v>
                </c:pt>
                <c:pt idx="14482">
                  <c:v>0.13117998956574201</c:v>
                </c:pt>
                <c:pt idx="14483">
                  <c:v>0.13099137287011414</c:v>
                </c:pt>
                <c:pt idx="14484">
                  <c:v>0.1305218616276852</c:v>
                </c:pt>
                <c:pt idx="14485">
                  <c:v>0.13178738348898592</c:v>
                </c:pt>
                <c:pt idx="14486">
                  <c:v>0.13089367163174237</c:v>
                </c:pt>
                <c:pt idx="14487">
                  <c:v>0.13061079419447036</c:v>
                </c:pt>
                <c:pt idx="14488">
                  <c:v>0.13031798345515541</c:v>
                </c:pt>
                <c:pt idx="14489">
                  <c:v>0.12981991449548591</c:v>
                </c:pt>
                <c:pt idx="14490">
                  <c:v>0.12972439730503271</c:v>
                </c:pt>
                <c:pt idx="14491">
                  <c:v>0.50306065237588582</c:v>
                </c:pt>
                <c:pt idx="14492">
                  <c:v>0.28668479668792723</c:v>
                </c:pt>
                <c:pt idx="14493">
                  <c:v>0.25007565232577433</c:v>
                </c:pt>
                <c:pt idx="14494">
                  <c:v>0.23772493282448692</c:v>
                </c:pt>
                <c:pt idx="14495">
                  <c:v>0.23244166706313676</c:v>
                </c:pt>
                <c:pt idx="14496">
                  <c:v>0.23002966371138681</c:v>
                </c:pt>
                <c:pt idx="14497">
                  <c:v>0.228791714399709</c:v>
                </c:pt>
                <c:pt idx="14498">
                  <c:v>0.22805746136643018</c:v>
                </c:pt>
                <c:pt idx="14499">
                  <c:v>0.22733271663191038</c:v>
                </c:pt>
                <c:pt idx="14500">
                  <c:v>0.22680470698217789</c:v>
                </c:pt>
                <c:pt idx="14501">
                  <c:v>0.2260865057458141</c:v>
                </c:pt>
                <c:pt idx="14502">
                  <c:v>0.22534266585844925</c:v>
                </c:pt>
                <c:pt idx="14503">
                  <c:v>0.22470109140926534</c:v>
                </c:pt>
                <c:pt idx="14504">
                  <c:v>0.22435614043114679</c:v>
                </c:pt>
                <c:pt idx="14505">
                  <c:v>0.22373104051618123</c:v>
                </c:pt>
                <c:pt idx="14506">
                  <c:v>0.22270754377131249</c:v>
                </c:pt>
                <c:pt idx="14507">
                  <c:v>0.22181084071200749</c:v>
                </c:pt>
                <c:pt idx="14508">
                  <c:v>0.22161993681036496</c:v>
                </c:pt>
                <c:pt idx="14509">
                  <c:v>0.22093517517878727</c:v>
                </c:pt>
                <c:pt idx="14510">
                  <c:v>0.2199996520736395</c:v>
                </c:pt>
                <c:pt idx="14511">
                  <c:v>0.21923974420000394</c:v>
                </c:pt>
                <c:pt idx="14512">
                  <c:v>0.21829996867726803</c:v>
                </c:pt>
                <c:pt idx="14513">
                  <c:v>0.21786937145393098</c:v>
                </c:pt>
                <c:pt idx="14514">
                  <c:v>0.21701946184936977</c:v>
                </c:pt>
                <c:pt idx="14515">
                  <c:v>0.21610067054725374</c:v>
                </c:pt>
                <c:pt idx="14516">
                  <c:v>0.21568899563113011</c:v>
                </c:pt>
                <c:pt idx="14517">
                  <c:v>0.21517963137291071</c:v>
                </c:pt>
                <c:pt idx="14518">
                  <c:v>0.21424035505858074</c:v>
                </c:pt>
                <c:pt idx="14519">
                  <c:v>0.21364365730258761</c:v>
                </c:pt>
                <c:pt idx="14520">
                  <c:v>0.21242554045568179</c:v>
                </c:pt>
                <c:pt idx="14521">
                  <c:v>0.21178715321010541</c:v>
                </c:pt>
                <c:pt idx="14522">
                  <c:v>0.21102922846575151</c:v>
                </c:pt>
                <c:pt idx="14523">
                  <c:v>0.21088815298596741</c:v>
                </c:pt>
                <c:pt idx="14524">
                  <c:v>0.21006282015352309</c:v>
                </c:pt>
                <c:pt idx="14525">
                  <c:v>0.20988957611447659</c:v>
                </c:pt>
                <c:pt idx="14526">
                  <c:v>0.29957381278326489</c:v>
                </c:pt>
                <c:pt idx="14527">
                  <c:v>0.63328520374620101</c:v>
                </c:pt>
                <c:pt idx="14528">
                  <c:v>0.47637283710678052</c:v>
                </c:pt>
                <c:pt idx="14529">
                  <c:v>0.47571195884307921</c:v>
                </c:pt>
                <c:pt idx="14530">
                  <c:v>0.47449930610930685</c:v>
                </c:pt>
                <c:pt idx="14531">
                  <c:v>0.47261744083926482</c:v>
                </c:pt>
                <c:pt idx="14532">
                  <c:v>0.47053219175101696</c:v>
                </c:pt>
                <c:pt idx="14533">
                  <c:v>0.46849606627498042</c:v>
                </c:pt>
                <c:pt idx="14534">
                  <c:v>0.4663624195622495</c:v>
                </c:pt>
                <c:pt idx="14535">
                  <c:v>0.46438924108235125</c:v>
                </c:pt>
                <c:pt idx="14536">
                  <c:v>0.46283197427161538</c:v>
                </c:pt>
                <c:pt idx="14537">
                  <c:v>0.46035313878126777</c:v>
                </c:pt>
                <c:pt idx="14538">
                  <c:v>0.50443699178401236</c:v>
                </c:pt>
                <c:pt idx="14539">
                  <c:v>0.68330725671920001</c:v>
                </c:pt>
                <c:pt idx="14540">
                  <c:v>0.62560741373565365</c:v>
                </c:pt>
                <c:pt idx="14541">
                  <c:v>0.62499353484023268</c:v>
                </c:pt>
                <c:pt idx="14542">
                  <c:v>0.61653328066437274</c:v>
                </c:pt>
                <c:pt idx="14543">
                  <c:v>0.61981702910287462</c:v>
                </c:pt>
                <c:pt idx="14544">
                  <c:v>0.9893246828501836</c:v>
                </c:pt>
                <c:pt idx="14545">
                  <c:v>0.81655799060641798</c:v>
                </c:pt>
                <c:pt idx="14546">
                  <c:v>0.59102731285777055</c:v>
                </c:pt>
                <c:pt idx="14547">
                  <c:v>0.48713712571633727</c:v>
                </c:pt>
                <c:pt idx="14548">
                  <c:v>0.44784717050762607</c:v>
                </c:pt>
                <c:pt idx="14549">
                  <c:v>0.45348833709114988</c:v>
                </c:pt>
                <c:pt idx="14550">
                  <c:v>0.47122520182055838</c:v>
                </c:pt>
                <c:pt idx="14551">
                  <c:v>0.9025242784932257</c:v>
                </c:pt>
                <c:pt idx="14552">
                  <c:v>0.89577288567506153</c:v>
                </c:pt>
                <c:pt idx="14553">
                  <c:v>0.65126243256908534</c:v>
                </c:pt>
                <c:pt idx="14554">
                  <c:v>0.96170284776836767</c:v>
                </c:pt>
                <c:pt idx="14555">
                  <c:v>0.75006566232211414</c:v>
                </c:pt>
                <c:pt idx="14556">
                  <c:v>0.70812497003111963</c:v>
                </c:pt>
                <c:pt idx="14557">
                  <c:v>0.6272238309120477</c:v>
                </c:pt>
                <c:pt idx="14558">
                  <c:v>0.57777178488142411</c:v>
                </c:pt>
                <c:pt idx="14559">
                  <c:v>0.5177538955075176</c:v>
                </c:pt>
                <c:pt idx="14560">
                  <c:v>0.50591424233913362</c:v>
                </c:pt>
                <c:pt idx="14561">
                  <c:v>0.94413965660466181</c:v>
                </c:pt>
                <c:pt idx="14562">
                  <c:v>0.96062928622204524</c:v>
                </c:pt>
                <c:pt idx="14563">
                  <c:v>0.83982396304026719</c:v>
                </c:pt>
                <c:pt idx="14564">
                  <c:v>1.0449335740352403</c:v>
                </c:pt>
                <c:pt idx="14565">
                  <c:v>0.84365892263864006</c:v>
                </c:pt>
                <c:pt idx="14566">
                  <c:v>0.7335420309077394</c:v>
                </c:pt>
                <c:pt idx="14567">
                  <c:v>0.65945150010968079</c:v>
                </c:pt>
                <c:pt idx="14568">
                  <c:v>0.61931945671074862</c:v>
                </c:pt>
                <c:pt idx="14569">
                  <c:v>0.90492477246183345</c:v>
                </c:pt>
                <c:pt idx="14570">
                  <c:v>0.73859460577903602</c:v>
                </c:pt>
                <c:pt idx="14571">
                  <c:v>0.73605532546802632</c:v>
                </c:pt>
                <c:pt idx="14572">
                  <c:v>0.73023002768603962</c:v>
                </c:pt>
                <c:pt idx="14573">
                  <c:v>0.73103500403499921</c:v>
                </c:pt>
                <c:pt idx="14574">
                  <c:v>0.71915262849943895</c:v>
                </c:pt>
                <c:pt idx="14575">
                  <c:v>0.71930785423440258</c:v>
                </c:pt>
                <c:pt idx="14576">
                  <c:v>0.72659465178279392</c:v>
                </c:pt>
                <c:pt idx="14577">
                  <c:v>0.86853852732143344</c:v>
                </c:pt>
                <c:pt idx="14578">
                  <c:v>0.7731032574772656</c:v>
                </c:pt>
                <c:pt idx="14579">
                  <c:v>0.76025809818043932</c:v>
                </c:pt>
                <c:pt idx="14580">
                  <c:v>0.77587317184038163</c:v>
                </c:pt>
                <c:pt idx="14581">
                  <c:v>0.6807685005833457</c:v>
                </c:pt>
                <c:pt idx="14582">
                  <c:v>0.73873377421126041</c:v>
                </c:pt>
                <c:pt idx="14583">
                  <c:v>0.71469248822776588</c:v>
                </c:pt>
                <c:pt idx="14584">
                  <c:v>0.70426610847029858</c:v>
                </c:pt>
                <c:pt idx="14585">
                  <c:v>0.73101757912403298</c:v>
                </c:pt>
                <c:pt idx="14586">
                  <c:v>1.3672013790120179</c:v>
                </c:pt>
                <c:pt idx="14587">
                  <c:v>1.0677561753157785</c:v>
                </c:pt>
                <c:pt idx="14588">
                  <c:v>0.9051461151547191</c:v>
                </c:pt>
                <c:pt idx="14589">
                  <c:v>0.89499500593789461</c:v>
                </c:pt>
                <c:pt idx="14590">
                  <c:v>0.92261696436028351</c:v>
                </c:pt>
                <c:pt idx="14591">
                  <c:v>0.89862754593928951</c:v>
                </c:pt>
                <c:pt idx="14592">
                  <c:v>1.21103758317577</c:v>
                </c:pt>
                <c:pt idx="14593">
                  <c:v>1.1074111038343442</c:v>
                </c:pt>
                <c:pt idx="14594">
                  <c:v>0.92949872475365458</c:v>
                </c:pt>
                <c:pt idx="14595">
                  <c:v>0.84909153622127198</c:v>
                </c:pt>
                <c:pt idx="14596">
                  <c:v>0.86752924746377302</c:v>
                </c:pt>
                <c:pt idx="14597">
                  <c:v>0.84963880338959485</c:v>
                </c:pt>
                <c:pt idx="14598">
                  <c:v>0.84265553748599653</c:v>
                </c:pt>
                <c:pt idx="14599">
                  <c:v>0.82266458451681368</c:v>
                </c:pt>
                <c:pt idx="14600">
                  <c:v>0.77441365351504099</c:v>
                </c:pt>
                <c:pt idx="14601">
                  <c:v>0.77529899376054257</c:v>
                </c:pt>
                <c:pt idx="14602">
                  <c:v>0.7998546212972979</c:v>
                </c:pt>
                <c:pt idx="14603">
                  <c:v>0.72493956593560016</c:v>
                </c:pt>
                <c:pt idx="14604">
                  <c:v>0.80240301938355163</c:v>
                </c:pt>
                <c:pt idx="14605">
                  <c:v>0.63918797045281861</c:v>
                </c:pt>
                <c:pt idx="14606">
                  <c:v>0.61753095274016978</c:v>
                </c:pt>
                <c:pt idx="14607">
                  <c:v>0.60688445754039932</c:v>
                </c:pt>
                <c:pt idx="14608">
                  <c:v>0.58870871524646406</c:v>
                </c:pt>
                <c:pt idx="14609">
                  <c:v>0.59554992458488865</c:v>
                </c:pt>
                <c:pt idx="14610">
                  <c:v>0.70149161010000871</c:v>
                </c:pt>
                <c:pt idx="14611">
                  <c:v>0.57471705080257773</c:v>
                </c:pt>
                <c:pt idx="14612">
                  <c:v>0.568121011845655</c:v>
                </c:pt>
                <c:pt idx="14613">
                  <c:v>0.56426792516679936</c:v>
                </c:pt>
                <c:pt idx="14614">
                  <c:v>0.56978489142220434</c:v>
                </c:pt>
                <c:pt idx="14615">
                  <c:v>0.56922339481357975</c:v>
                </c:pt>
                <c:pt idx="14616">
                  <c:v>0.57172521225248341</c:v>
                </c:pt>
                <c:pt idx="14617">
                  <c:v>0.5686292427133266</c:v>
                </c:pt>
                <c:pt idx="14618">
                  <c:v>0.55567872555710063</c:v>
                </c:pt>
                <c:pt idx="14619">
                  <c:v>0.54137153298173313</c:v>
                </c:pt>
                <c:pt idx="14620">
                  <c:v>0.57234662663833913</c:v>
                </c:pt>
                <c:pt idx="14621">
                  <c:v>0.52458585538883762</c:v>
                </c:pt>
                <c:pt idx="14622">
                  <c:v>0.77750480819814571</c:v>
                </c:pt>
                <c:pt idx="14623">
                  <c:v>0.59267916437441281</c:v>
                </c:pt>
                <c:pt idx="14624">
                  <c:v>0.62710427922198564</c:v>
                </c:pt>
                <c:pt idx="14625">
                  <c:v>0.5576577404976123</c:v>
                </c:pt>
                <c:pt idx="14626">
                  <c:v>0.6186242294622748</c:v>
                </c:pt>
                <c:pt idx="14627">
                  <c:v>0.55074709620646178</c:v>
                </c:pt>
                <c:pt idx="14628">
                  <c:v>0.54304730636970033</c:v>
                </c:pt>
                <c:pt idx="14629">
                  <c:v>0.83826234204305849</c:v>
                </c:pt>
                <c:pt idx="14630">
                  <c:v>0.63028078237145169</c:v>
                </c:pt>
                <c:pt idx="14631">
                  <c:v>0.71943475050112415</c:v>
                </c:pt>
                <c:pt idx="14632">
                  <c:v>0.60180635832393703</c:v>
                </c:pt>
                <c:pt idx="14633">
                  <c:v>0.57702303127891663</c:v>
                </c:pt>
                <c:pt idx="14634">
                  <c:v>0.56932456876421933</c:v>
                </c:pt>
                <c:pt idx="14635">
                  <c:v>0.5592075078561185</c:v>
                </c:pt>
                <c:pt idx="14636">
                  <c:v>0.56388046286382965</c:v>
                </c:pt>
                <c:pt idx="14637">
                  <c:v>0.56386076127218177</c:v>
                </c:pt>
                <c:pt idx="14638">
                  <c:v>0.58105681570507151</c:v>
                </c:pt>
                <c:pt idx="14639">
                  <c:v>0.55292099443884068</c:v>
                </c:pt>
                <c:pt idx="14640">
                  <c:v>0.52532037958669808</c:v>
                </c:pt>
                <c:pt idx="14641">
                  <c:v>0.51142426044164258</c:v>
                </c:pt>
                <c:pt idx="14642">
                  <c:v>0.50427687797989762</c:v>
                </c:pt>
                <c:pt idx="14643">
                  <c:v>0.52483011686133429</c:v>
                </c:pt>
                <c:pt idx="14644">
                  <c:v>0.75756320790447162</c:v>
                </c:pt>
                <c:pt idx="14645">
                  <c:v>0.63504072839744163</c:v>
                </c:pt>
                <c:pt idx="14646">
                  <c:v>0.58589698965113157</c:v>
                </c:pt>
                <c:pt idx="14647">
                  <c:v>0.7989176579275663</c:v>
                </c:pt>
                <c:pt idx="14648">
                  <c:v>0.88203239255133259</c:v>
                </c:pt>
                <c:pt idx="14649">
                  <c:v>0.80271023495881566</c:v>
                </c:pt>
                <c:pt idx="14650">
                  <c:v>0.72784191901468676</c:v>
                </c:pt>
                <c:pt idx="14651">
                  <c:v>0.68049477828420535</c:v>
                </c:pt>
                <c:pt idx="14652">
                  <c:v>0.65598651972618094</c:v>
                </c:pt>
                <c:pt idx="14653">
                  <c:v>0.62346506808573854</c:v>
                </c:pt>
                <c:pt idx="14654">
                  <c:v>0.60128159256883629</c:v>
                </c:pt>
                <c:pt idx="14655">
                  <c:v>0.59654412000980539</c:v>
                </c:pt>
                <c:pt idx="14656">
                  <c:v>0.64094394781442465</c:v>
                </c:pt>
                <c:pt idx="14657">
                  <c:v>0.68965677552795657</c:v>
                </c:pt>
                <c:pt idx="14658">
                  <c:v>0.74350532910653078</c:v>
                </c:pt>
                <c:pt idx="14659">
                  <c:v>0.75324878485919566</c:v>
                </c:pt>
                <c:pt idx="14660">
                  <c:v>0.75627587697461163</c:v>
                </c:pt>
                <c:pt idx="14661">
                  <c:v>0.7344944484528646</c:v>
                </c:pt>
                <c:pt idx="14662">
                  <c:v>0.72664536534063362</c:v>
                </c:pt>
                <c:pt idx="14663">
                  <c:v>0.72306297529176677</c:v>
                </c:pt>
                <c:pt idx="14664">
                  <c:v>0.72414985488599726</c:v>
                </c:pt>
                <c:pt idx="14665">
                  <c:v>0.72062786527652123</c:v>
                </c:pt>
                <c:pt idx="14666">
                  <c:v>0.70763574364707393</c:v>
                </c:pt>
                <c:pt idx="14667">
                  <c:v>0.6931351129169756</c:v>
                </c:pt>
                <c:pt idx="14668">
                  <c:v>0.68624770076445452</c:v>
                </c:pt>
                <c:pt idx="14669">
                  <c:v>0.66368919454699427</c:v>
                </c:pt>
                <c:pt idx="14670">
                  <c:v>0.6393354615933865</c:v>
                </c:pt>
                <c:pt idx="14671">
                  <c:v>0.58259634091609436</c:v>
                </c:pt>
                <c:pt idx="14672">
                  <c:v>0.5733426025776226</c:v>
                </c:pt>
                <c:pt idx="14673">
                  <c:v>0.5277933161756021</c:v>
                </c:pt>
                <c:pt idx="14674">
                  <c:v>0.5089408280628307</c:v>
                </c:pt>
                <c:pt idx="14675">
                  <c:v>0.51355629843278749</c:v>
                </c:pt>
                <c:pt idx="14676">
                  <c:v>0.50264370405059466</c:v>
                </c:pt>
                <c:pt idx="14677">
                  <c:v>0.49242735326749776</c:v>
                </c:pt>
                <c:pt idx="14678">
                  <c:v>0.49460003594508689</c:v>
                </c:pt>
                <c:pt idx="14679">
                  <c:v>0.48730163405117033</c:v>
                </c:pt>
                <c:pt idx="14680">
                  <c:v>0.4787424876891414</c:v>
                </c:pt>
                <c:pt idx="14681">
                  <c:v>0.47753078190522547</c:v>
                </c:pt>
                <c:pt idx="14682">
                  <c:v>0.46448494919659616</c:v>
                </c:pt>
                <c:pt idx="14683">
                  <c:v>0.45456423031224424</c:v>
                </c:pt>
                <c:pt idx="14684">
                  <c:v>0.44472178595909967</c:v>
                </c:pt>
                <c:pt idx="14685">
                  <c:v>0.43628750537222061</c:v>
                </c:pt>
                <c:pt idx="14686">
                  <c:v>0.43556399838714693</c:v>
                </c:pt>
                <c:pt idx="14687">
                  <c:v>0.44580354819404888</c:v>
                </c:pt>
                <c:pt idx="14688">
                  <c:v>0.45032754394903768</c:v>
                </c:pt>
                <c:pt idx="14689">
                  <c:v>0.4618009683447255</c:v>
                </c:pt>
                <c:pt idx="14690">
                  <c:v>0.4740311634380141</c:v>
                </c:pt>
                <c:pt idx="14691">
                  <c:v>0.47250298275705566</c:v>
                </c:pt>
                <c:pt idx="14692">
                  <c:v>0.47186059770007038</c:v>
                </c:pt>
                <c:pt idx="14693">
                  <c:v>0.4894190346064255</c:v>
                </c:pt>
                <c:pt idx="14694">
                  <c:v>0.48419909249737775</c:v>
                </c:pt>
                <c:pt idx="14695">
                  <c:v>0.48704447503277004</c:v>
                </c:pt>
                <c:pt idx="14696">
                  <c:v>0.49494455315161845</c:v>
                </c:pt>
                <c:pt idx="14697">
                  <c:v>0.47931855523509126</c:v>
                </c:pt>
                <c:pt idx="14698">
                  <c:v>0.46983632208089682</c:v>
                </c:pt>
                <c:pt idx="14699">
                  <c:v>0.46570511809170029</c:v>
                </c:pt>
                <c:pt idx="14700">
                  <c:v>0.45956067334854001</c:v>
                </c:pt>
                <c:pt idx="14701">
                  <c:v>0.4669436477384814</c:v>
                </c:pt>
                <c:pt idx="14702">
                  <c:v>0.46301939663469582</c:v>
                </c:pt>
                <c:pt idx="14703">
                  <c:v>0.45888522485398131</c:v>
                </c:pt>
                <c:pt idx="14704">
                  <c:v>0.46145257527726452</c:v>
                </c:pt>
                <c:pt idx="14705">
                  <c:v>0.46142183236804385</c:v>
                </c:pt>
                <c:pt idx="14706">
                  <c:v>0.47752077415750593</c:v>
                </c:pt>
                <c:pt idx="14707">
                  <c:v>0.49363090364917284</c:v>
                </c:pt>
                <c:pt idx="14708">
                  <c:v>0.52623816807919999</c:v>
                </c:pt>
                <c:pt idx="14709">
                  <c:v>0.52554646972735464</c:v>
                </c:pt>
                <c:pt idx="14710">
                  <c:v>0.53969456252965764</c:v>
                </c:pt>
                <c:pt idx="14711">
                  <c:v>0.53327996857294857</c:v>
                </c:pt>
                <c:pt idx="14712">
                  <c:v>0.72712697187699349</c:v>
                </c:pt>
                <c:pt idx="14713">
                  <c:v>0.71916162837716169</c:v>
                </c:pt>
                <c:pt idx="14714">
                  <c:v>0.57975068307323263</c:v>
                </c:pt>
                <c:pt idx="14715">
                  <c:v>0.55069992380500565</c:v>
                </c:pt>
                <c:pt idx="14716">
                  <c:v>0.55238912361731907</c:v>
                </c:pt>
                <c:pt idx="14717">
                  <c:v>0.58523541824262737</c:v>
                </c:pt>
                <c:pt idx="14718">
                  <c:v>0.8668112607302505</c:v>
                </c:pt>
                <c:pt idx="14719">
                  <c:v>0.61952885815498926</c:v>
                </c:pt>
                <c:pt idx="14720">
                  <c:v>0.55928980716498944</c:v>
                </c:pt>
                <c:pt idx="14721">
                  <c:v>0.53020712343854914</c:v>
                </c:pt>
                <c:pt idx="14722">
                  <c:v>0.51023023749233132</c:v>
                </c:pt>
                <c:pt idx="14723">
                  <c:v>0.51747585749351044</c:v>
                </c:pt>
                <c:pt idx="14724">
                  <c:v>0.5492814939441526</c:v>
                </c:pt>
                <c:pt idx="14725">
                  <c:v>0.57787443672688288</c:v>
                </c:pt>
                <c:pt idx="14726">
                  <c:v>0.76567621757276838</c:v>
                </c:pt>
                <c:pt idx="14727">
                  <c:v>0.72432160613619334</c:v>
                </c:pt>
                <c:pt idx="14728">
                  <c:v>0.70932402538354777</c:v>
                </c:pt>
                <c:pt idx="14729">
                  <c:v>0.70712174278562567</c:v>
                </c:pt>
                <c:pt idx="14730">
                  <c:v>0.70694669114634978</c:v>
                </c:pt>
                <c:pt idx="14731">
                  <c:v>0.70246709216944625</c:v>
                </c:pt>
                <c:pt idx="14732">
                  <c:v>0.70941718280517918</c:v>
                </c:pt>
                <c:pt idx="14733">
                  <c:v>0.71101478381849292</c:v>
                </c:pt>
                <c:pt idx="14734">
                  <c:v>0.7146502343017973</c:v>
                </c:pt>
                <c:pt idx="14735">
                  <c:v>0.69594997948490778</c:v>
                </c:pt>
                <c:pt idx="14736">
                  <c:v>0.66027227386872456</c:v>
                </c:pt>
                <c:pt idx="14737">
                  <c:v>0.6455164868734512</c:v>
                </c:pt>
                <c:pt idx="14738">
                  <c:v>0.62946140331282863</c:v>
                </c:pt>
                <c:pt idx="14739">
                  <c:v>0.6518787922814957</c:v>
                </c:pt>
                <c:pt idx="14740">
                  <c:v>0.59067931775270988</c:v>
                </c:pt>
                <c:pt idx="14741">
                  <c:v>0.55541496747065255</c:v>
                </c:pt>
                <c:pt idx="14742">
                  <c:v>0.53882827550141765</c:v>
                </c:pt>
                <c:pt idx="14743">
                  <c:v>0.52198132388371421</c:v>
                </c:pt>
                <c:pt idx="14744">
                  <c:v>0.50868803254233963</c:v>
                </c:pt>
                <c:pt idx="14745">
                  <c:v>0.49789167276461427</c:v>
                </c:pt>
                <c:pt idx="14746">
                  <c:v>0.5049309190281519</c:v>
                </c:pt>
                <c:pt idx="14747">
                  <c:v>0.50140173239367292</c:v>
                </c:pt>
                <c:pt idx="14748">
                  <c:v>0.50140352740509531</c:v>
                </c:pt>
                <c:pt idx="14749">
                  <c:v>0.49422484887306917</c:v>
                </c:pt>
                <c:pt idx="14750">
                  <c:v>0.48590626245921897</c:v>
                </c:pt>
                <c:pt idx="14751">
                  <c:v>0.48108618560431138</c:v>
                </c:pt>
                <c:pt idx="14752">
                  <c:v>0.47558164478095033</c:v>
                </c:pt>
                <c:pt idx="14753">
                  <c:v>0.46408181957235184</c:v>
                </c:pt>
                <c:pt idx="14754">
                  <c:v>0.45024418452068676</c:v>
                </c:pt>
                <c:pt idx="14755">
                  <c:v>0.43267924374287037</c:v>
                </c:pt>
                <c:pt idx="14756">
                  <c:v>0.42474020298042281</c:v>
                </c:pt>
                <c:pt idx="14757">
                  <c:v>0.42074004120475261</c:v>
                </c:pt>
                <c:pt idx="14758">
                  <c:v>0.41005665951565468</c:v>
                </c:pt>
                <c:pt idx="14759">
                  <c:v>0.39904496879892193</c:v>
                </c:pt>
                <c:pt idx="14760">
                  <c:v>0.39150213247379345</c:v>
                </c:pt>
                <c:pt idx="14761">
                  <c:v>0.39022618656254765</c:v>
                </c:pt>
                <c:pt idx="14762">
                  <c:v>0.44586219634845625</c:v>
                </c:pt>
                <c:pt idx="14763">
                  <c:v>0.43418182712412062</c:v>
                </c:pt>
                <c:pt idx="14764">
                  <c:v>0.43621712669210033</c:v>
                </c:pt>
                <c:pt idx="14765">
                  <c:v>0.41043507572594051</c:v>
                </c:pt>
                <c:pt idx="14766">
                  <c:v>0.39793743558701178</c:v>
                </c:pt>
                <c:pt idx="14767">
                  <c:v>0.38166752832123191</c:v>
                </c:pt>
                <c:pt idx="14768">
                  <c:v>0.36328858620156634</c:v>
                </c:pt>
                <c:pt idx="14769">
                  <c:v>0.35064636221402246</c:v>
                </c:pt>
                <c:pt idx="14770">
                  <c:v>0.33490856010632192</c:v>
                </c:pt>
                <c:pt idx="14771">
                  <c:v>0.32261203188605836</c:v>
                </c:pt>
                <c:pt idx="14772">
                  <c:v>0.30971657589806811</c:v>
                </c:pt>
                <c:pt idx="14773">
                  <c:v>0.2994380659898393</c:v>
                </c:pt>
                <c:pt idx="14774">
                  <c:v>0.2902613220613145</c:v>
                </c:pt>
                <c:pt idx="14775">
                  <c:v>0.28212095662379633</c:v>
                </c:pt>
                <c:pt idx="14776">
                  <c:v>0.26627485846080812</c:v>
                </c:pt>
                <c:pt idx="14777">
                  <c:v>0.25355961767159729</c:v>
                </c:pt>
                <c:pt idx="14778">
                  <c:v>0.24935003007452974</c:v>
                </c:pt>
                <c:pt idx="14779">
                  <c:v>0.24652513110536306</c:v>
                </c:pt>
                <c:pt idx="14780">
                  <c:v>0.24355585944606495</c:v>
                </c:pt>
                <c:pt idx="14781">
                  <c:v>0.2416382430605572</c:v>
                </c:pt>
                <c:pt idx="14782">
                  <c:v>0.23907523416162646</c:v>
                </c:pt>
                <c:pt idx="14783">
                  <c:v>0.23794848655654613</c:v>
                </c:pt>
                <c:pt idx="14784">
                  <c:v>0.23444138636776896</c:v>
                </c:pt>
                <c:pt idx="14785">
                  <c:v>0.23327419166947277</c:v>
                </c:pt>
                <c:pt idx="14786">
                  <c:v>0.2328348103962499</c:v>
                </c:pt>
                <c:pt idx="14787">
                  <c:v>0.23293110922628771</c:v>
                </c:pt>
                <c:pt idx="14788">
                  <c:v>0.23092692102132101</c:v>
                </c:pt>
                <c:pt idx="14789">
                  <c:v>0.23053660767743572</c:v>
                </c:pt>
                <c:pt idx="14790">
                  <c:v>0.22942125782613751</c:v>
                </c:pt>
                <c:pt idx="14791">
                  <c:v>0.22873304340308281</c:v>
                </c:pt>
                <c:pt idx="14792">
                  <c:v>0.23016119108598271</c:v>
                </c:pt>
                <c:pt idx="14793">
                  <c:v>0.22902924062590641</c:v>
                </c:pt>
                <c:pt idx="14794">
                  <c:v>0.22845053866626541</c:v>
                </c:pt>
                <c:pt idx="14795">
                  <c:v>0.22728477838104702</c:v>
                </c:pt>
                <c:pt idx="14796">
                  <c:v>0.22628131250383998</c:v>
                </c:pt>
                <c:pt idx="14797">
                  <c:v>0.22586886938625902</c:v>
                </c:pt>
                <c:pt idx="14798">
                  <c:v>0.22462532380765118</c:v>
                </c:pt>
                <c:pt idx="14799">
                  <c:v>0.22321967354383304</c:v>
                </c:pt>
                <c:pt idx="14800">
                  <c:v>0.22284265353003471</c:v>
                </c:pt>
                <c:pt idx="14801">
                  <c:v>0.22143059652969041</c:v>
                </c:pt>
                <c:pt idx="14802">
                  <c:v>0.22003811704436441</c:v>
                </c:pt>
                <c:pt idx="14803">
                  <c:v>0.21924432707688113</c:v>
                </c:pt>
                <c:pt idx="14804">
                  <c:v>0.21914027155445887</c:v>
                </c:pt>
                <c:pt idx="14805">
                  <c:v>0.21817871867368782</c:v>
                </c:pt>
                <c:pt idx="14806">
                  <c:v>0.21688432864654003</c:v>
                </c:pt>
                <c:pt idx="14807">
                  <c:v>0.21679849754856045</c:v>
                </c:pt>
                <c:pt idx="14808">
                  <c:v>0.21538177537445438</c:v>
                </c:pt>
                <c:pt idx="14809">
                  <c:v>0.21428179850625018</c:v>
                </c:pt>
                <c:pt idx="14810">
                  <c:v>0.2133986574339484</c:v>
                </c:pt>
                <c:pt idx="14811">
                  <c:v>0.21219516053867929</c:v>
                </c:pt>
                <c:pt idx="14812">
                  <c:v>0.2112859389998733</c:v>
                </c:pt>
                <c:pt idx="14813">
                  <c:v>0.20982244923608381</c:v>
                </c:pt>
                <c:pt idx="14814">
                  <c:v>0.20961803464915871</c:v>
                </c:pt>
                <c:pt idx="14815">
                  <c:v>0.20891882236019893</c:v>
                </c:pt>
                <c:pt idx="14816">
                  <c:v>0.207431623479156</c:v>
                </c:pt>
                <c:pt idx="14817">
                  <c:v>0.20658831850241524</c:v>
                </c:pt>
                <c:pt idx="14818">
                  <c:v>0.20610003897620521</c:v>
                </c:pt>
                <c:pt idx="14819">
                  <c:v>0.20483343788827843</c:v>
                </c:pt>
                <c:pt idx="14820">
                  <c:v>0.20416526868862303</c:v>
                </c:pt>
                <c:pt idx="14821">
                  <c:v>0.20295493619534768</c:v>
                </c:pt>
                <c:pt idx="14822">
                  <c:v>0.20261592549109098</c:v>
                </c:pt>
                <c:pt idx="14823">
                  <c:v>0.2014191438470152</c:v>
                </c:pt>
                <c:pt idx="14824">
                  <c:v>0.20071125645924004</c:v>
                </c:pt>
                <c:pt idx="14825">
                  <c:v>0.1993761064457262</c:v>
                </c:pt>
                <c:pt idx="14826">
                  <c:v>0.19865521072709341</c:v>
                </c:pt>
                <c:pt idx="14827">
                  <c:v>0.1978066811210985</c:v>
                </c:pt>
                <c:pt idx="14828">
                  <c:v>0.19676620381528276</c:v>
                </c:pt>
                <c:pt idx="14829">
                  <c:v>0.20180294882868105</c:v>
                </c:pt>
                <c:pt idx="14830">
                  <c:v>0.20047631624445836</c:v>
                </c:pt>
                <c:pt idx="14831">
                  <c:v>0.19951817998483443</c:v>
                </c:pt>
                <c:pt idx="14832">
                  <c:v>0.19840631210547752</c:v>
                </c:pt>
                <c:pt idx="14833">
                  <c:v>0.19757014208661838</c:v>
                </c:pt>
                <c:pt idx="14834">
                  <c:v>0.19638333976329231</c:v>
                </c:pt>
                <c:pt idx="14835">
                  <c:v>0.1948850292372617</c:v>
                </c:pt>
                <c:pt idx="14836">
                  <c:v>0.19436813255991453</c:v>
                </c:pt>
                <c:pt idx="14837">
                  <c:v>0.19341236795296837</c:v>
                </c:pt>
                <c:pt idx="14838">
                  <c:v>0.1924011166126747</c:v>
                </c:pt>
                <c:pt idx="14839">
                  <c:v>0.19109688648757289</c:v>
                </c:pt>
                <c:pt idx="14840">
                  <c:v>0.19034917218290909</c:v>
                </c:pt>
                <c:pt idx="14841">
                  <c:v>0.18901046718151457</c:v>
                </c:pt>
                <c:pt idx="14842">
                  <c:v>0.18841054979025182</c:v>
                </c:pt>
                <c:pt idx="14843">
                  <c:v>0.18779108814434681</c:v>
                </c:pt>
                <c:pt idx="14844">
                  <c:v>0.18615551480357018</c:v>
                </c:pt>
                <c:pt idx="14845">
                  <c:v>0.18564282316122996</c:v>
                </c:pt>
                <c:pt idx="14846">
                  <c:v>0.18499128496221895</c:v>
                </c:pt>
                <c:pt idx="14847">
                  <c:v>0.18393568011843442</c:v>
                </c:pt>
                <c:pt idx="14848">
                  <c:v>0.18237882811647091</c:v>
                </c:pt>
                <c:pt idx="14849">
                  <c:v>0.18169879131529468</c:v>
                </c:pt>
                <c:pt idx="14850">
                  <c:v>0.18261901706845191</c:v>
                </c:pt>
                <c:pt idx="14851">
                  <c:v>0.18181578352497169</c:v>
                </c:pt>
                <c:pt idx="14852">
                  <c:v>0.17876175925015872</c:v>
                </c:pt>
                <c:pt idx="14853">
                  <c:v>0.17802433866683906</c:v>
                </c:pt>
                <c:pt idx="14854">
                  <c:v>0.17762936214638592</c:v>
                </c:pt>
                <c:pt idx="14855">
                  <c:v>0.17681016059461074</c:v>
                </c:pt>
                <c:pt idx="14856">
                  <c:v>0.17594721754974799</c:v>
                </c:pt>
                <c:pt idx="14857">
                  <c:v>0.17545897183615275</c:v>
                </c:pt>
                <c:pt idx="14858">
                  <c:v>0.17415482523392467</c:v>
                </c:pt>
                <c:pt idx="14859">
                  <c:v>0.17358077399795235</c:v>
                </c:pt>
                <c:pt idx="14860">
                  <c:v>0.17239486647779406</c:v>
                </c:pt>
                <c:pt idx="14861">
                  <c:v>0.17161199746634745</c:v>
                </c:pt>
                <c:pt idx="14862">
                  <c:v>0.17063224251412426</c:v>
                </c:pt>
                <c:pt idx="14863">
                  <c:v>0.16965996333728656</c:v>
                </c:pt>
                <c:pt idx="14864">
                  <c:v>0.16913389154570641</c:v>
                </c:pt>
                <c:pt idx="14865">
                  <c:v>0.16874469514770143</c:v>
                </c:pt>
                <c:pt idx="14866">
                  <c:v>0.34739268291068814</c:v>
                </c:pt>
                <c:pt idx="14867">
                  <c:v>0.33888898027418468</c:v>
                </c:pt>
                <c:pt idx="14868">
                  <c:v>0.33282657447380309</c:v>
                </c:pt>
                <c:pt idx="14869">
                  <c:v>0.31741734666460736</c:v>
                </c:pt>
                <c:pt idx="14870">
                  <c:v>0.31857351294775788</c:v>
                </c:pt>
                <c:pt idx="14871">
                  <c:v>0.3180014275287219</c:v>
                </c:pt>
                <c:pt idx="14872">
                  <c:v>0.31580282506176044</c:v>
                </c:pt>
                <c:pt idx="14873">
                  <c:v>0.31290339892791941</c:v>
                </c:pt>
                <c:pt idx="14874">
                  <c:v>0.30929752221232665</c:v>
                </c:pt>
                <c:pt idx="14875">
                  <c:v>0.30440392341075473</c:v>
                </c:pt>
                <c:pt idx="14876">
                  <c:v>0.30376760263602109</c:v>
                </c:pt>
                <c:pt idx="14877">
                  <c:v>0.30059680885454293</c:v>
                </c:pt>
                <c:pt idx="14878">
                  <c:v>0.29826419576658286</c:v>
                </c:pt>
                <c:pt idx="14879">
                  <c:v>0.35572409589349524</c:v>
                </c:pt>
                <c:pt idx="14880">
                  <c:v>0.49364001346798281</c:v>
                </c:pt>
                <c:pt idx="14881">
                  <c:v>0.33948364524056679</c:v>
                </c:pt>
                <c:pt idx="14882">
                  <c:v>0.27302788057158561</c:v>
                </c:pt>
                <c:pt idx="14883">
                  <c:v>0.25262068815827482</c:v>
                </c:pt>
                <c:pt idx="14884">
                  <c:v>0.24656048918095558</c:v>
                </c:pt>
                <c:pt idx="14885">
                  <c:v>0.24372461455109046</c:v>
                </c:pt>
                <c:pt idx="14886">
                  <c:v>0.24068167671749874</c:v>
                </c:pt>
                <c:pt idx="14887">
                  <c:v>0.25409090492271647</c:v>
                </c:pt>
                <c:pt idx="14888">
                  <c:v>0.27975921424553879</c:v>
                </c:pt>
                <c:pt idx="14889">
                  <c:v>1.0095807671992918</c:v>
                </c:pt>
                <c:pt idx="14890">
                  <c:v>1.0814931460071664</c:v>
                </c:pt>
                <c:pt idx="14891">
                  <c:v>1.0685965123240753</c:v>
                </c:pt>
                <c:pt idx="14892">
                  <c:v>0.96731192301974367</c:v>
                </c:pt>
                <c:pt idx="14893">
                  <c:v>0.92491203922579535</c:v>
                </c:pt>
                <c:pt idx="14894">
                  <c:v>0.91390639198971357</c:v>
                </c:pt>
                <c:pt idx="14895">
                  <c:v>0.90403308048227926</c:v>
                </c:pt>
                <c:pt idx="14896">
                  <c:v>0.89628260556190797</c:v>
                </c:pt>
                <c:pt idx="14897">
                  <c:v>0.88648582169309775</c:v>
                </c:pt>
                <c:pt idx="14898">
                  <c:v>0.87828985432322471</c:v>
                </c:pt>
                <c:pt idx="14899">
                  <c:v>0.87421142913373862</c:v>
                </c:pt>
                <c:pt idx="14900">
                  <c:v>0.88135300559491747</c:v>
                </c:pt>
                <c:pt idx="14901">
                  <c:v>0.71896060238637405</c:v>
                </c:pt>
                <c:pt idx="14902">
                  <c:v>0.61605418016690749</c:v>
                </c:pt>
                <c:pt idx="14903">
                  <c:v>0.57738319747922651</c:v>
                </c:pt>
                <c:pt idx="14904">
                  <c:v>0.56180475215922265</c:v>
                </c:pt>
                <c:pt idx="14905">
                  <c:v>0.5537724067568196</c:v>
                </c:pt>
                <c:pt idx="14906">
                  <c:v>0.54583355651937393</c:v>
                </c:pt>
                <c:pt idx="14907">
                  <c:v>0.53932749283622539</c:v>
                </c:pt>
                <c:pt idx="14908">
                  <c:v>0.53354259986969266</c:v>
                </c:pt>
                <c:pt idx="14909">
                  <c:v>0.66956182296709499</c:v>
                </c:pt>
                <c:pt idx="14910">
                  <c:v>0.61978790785292548</c:v>
                </c:pt>
                <c:pt idx="14911">
                  <c:v>0.46456166450177466</c:v>
                </c:pt>
                <c:pt idx="14912">
                  <c:v>0.31373545189047691</c:v>
                </c:pt>
                <c:pt idx="14913">
                  <c:v>0.32778799108171675</c:v>
                </c:pt>
                <c:pt idx="14914">
                  <c:v>0.29938690656473638</c:v>
                </c:pt>
                <c:pt idx="14915">
                  <c:v>0.48218703050854017</c:v>
                </c:pt>
                <c:pt idx="14916">
                  <c:v>0.54913754663228009</c:v>
                </c:pt>
                <c:pt idx="14917">
                  <c:v>0.40693004052255283</c:v>
                </c:pt>
                <c:pt idx="14918">
                  <c:v>0.94806583953483914</c:v>
                </c:pt>
                <c:pt idx="14919">
                  <c:v>1.9168852528260585</c:v>
                </c:pt>
                <c:pt idx="14920">
                  <c:v>1.1631702987190278</c:v>
                </c:pt>
                <c:pt idx="14921">
                  <c:v>1.1199445958994636</c:v>
                </c:pt>
                <c:pt idx="14922">
                  <c:v>1.372506121434715</c:v>
                </c:pt>
                <c:pt idx="14923">
                  <c:v>1.2872180765437256</c:v>
                </c:pt>
                <c:pt idx="14924">
                  <c:v>1.2621862640329453</c:v>
                </c:pt>
                <c:pt idx="14925">
                  <c:v>1.1755182455980049</c:v>
                </c:pt>
                <c:pt idx="14926">
                  <c:v>1.1103372431037415</c:v>
                </c:pt>
                <c:pt idx="14927">
                  <c:v>1.0574965023482918</c:v>
                </c:pt>
                <c:pt idx="14928">
                  <c:v>1.0167086168718962</c:v>
                </c:pt>
                <c:pt idx="14929">
                  <c:v>0.98800585635742455</c:v>
                </c:pt>
                <c:pt idx="14930">
                  <c:v>1.0208911146180184</c:v>
                </c:pt>
                <c:pt idx="14931">
                  <c:v>1.0415724499795207</c:v>
                </c:pt>
                <c:pt idx="14932">
                  <c:v>1.0406860377757789</c:v>
                </c:pt>
                <c:pt idx="14933">
                  <c:v>0.97443517956517578</c:v>
                </c:pt>
                <c:pt idx="14934">
                  <c:v>0.93676941781600265</c:v>
                </c:pt>
                <c:pt idx="14935">
                  <c:v>1.0473184923651881</c:v>
                </c:pt>
                <c:pt idx="14936">
                  <c:v>1.1006399921640058</c:v>
                </c:pt>
                <c:pt idx="14937">
                  <c:v>1.0888510225039261</c:v>
                </c:pt>
                <c:pt idx="14938">
                  <c:v>1.0656832671135479</c:v>
                </c:pt>
                <c:pt idx="14939">
                  <c:v>1.0108873817566253</c:v>
                </c:pt>
                <c:pt idx="14940">
                  <c:v>0.96993680510922853</c:v>
                </c:pt>
                <c:pt idx="14941">
                  <c:v>0.94611729927120658</c:v>
                </c:pt>
                <c:pt idx="14942">
                  <c:v>0.9145286420847577</c:v>
                </c:pt>
                <c:pt idx="14943">
                  <c:v>0.8909242050052012</c:v>
                </c:pt>
                <c:pt idx="14944">
                  <c:v>0.8637219764997589</c:v>
                </c:pt>
                <c:pt idx="14945">
                  <c:v>0.84835804130560077</c:v>
                </c:pt>
                <c:pt idx="14946">
                  <c:v>0.83580314104021958</c:v>
                </c:pt>
                <c:pt idx="14947">
                  <c:v>0.83802057333418989</c:v>
                </c:pt>
                <c:pt idx="14948">
                  <c:v>0.82949946722723389</c:v>
                </c:pt>
                <c:pt idx="14949">
                  <c:v>0.81656820544077424</c:v>
                </c:pt>
                <c:pt idx="14950">
                  <c:v>0.81634593047465864</c:v>
                </c:pt>
                <c:pt idx="14951">
                  <c:v>0.81410305598166055</c:v>
                </c:pt>
                <c:pt idx="14952">
                  <c:v>0.86558880983298359</c:v>
                </c:pt>
                <c:pt idx="14953">
                  <c:v>1.0404173516819581</c:v>
                </c:pt>
                <c:pt idx="14954">
                  <c:v>1.0752131680910444</c:v>
                </c:pt>
                <c:pt idx="14955">
                  <c:v>1.1306771128669721</c:v>
                </c:pt>
                <c:pt idx="14956">
                  <c:v>1.2397866105319384</c:v>
                </c:pt>
                <c:pt idx="14957">
                  <c:v>1.2885196369858267</c:v>
                </c:pt>
                <c:pt idx="14958">
                  <c:v>1.241567156869297</c:v>
                </c:pt>
                <c:pt idx="14959">
                  <c:v>1.1489998982039238</c:v>
                </c:pt>
                <c:pt idx="14960">
                  <c:v>1.1211068662579042</c:v>
                </c:pt>
                <c:pt idx="14961">
                  <c:v>0.97285381573320262</c:v>
                </c:pt>
                <c:pt idx="14962">
                  <c:v>0.84345967625193263</c:v>
                </c:pt>
                <c:pt idx="14963">
                  <c:v>0.92262311739219804</c:v>
                </c:pt>
                <c:pt idx="14964">
                  <c:v>0.83674580169159696</c:v>
                </c:pt>
                <c:pt idx="14965">
                  <c:v>0.83866368812993697</c:v>
                </c:pt>
                <c:pt idx="14966">
                  <c:v>0.88844415385185049</c:v>
                </c:pt>
                <c:pt idx="14967">
                  <c:v>0.94113083553505184</c:v>
                </c:pt>
                <c:pt idx="14968">
                  <c:v>0.98749947783923198</c:v>
                </c:pt>
                <c:pt idx="14969">
                  <c:v>0.97089634649352285</c:v>
                </c:pt>
                <c:pt idx="14970">
                  <c:v>1.1004616950501434</c:v>
                </c:pt>
                <c:pt idx="14971">
                  <c:v>0.97136197921401068</c:v>
                </c:pt>
                <c:pt idx="14972">
                  <c:v>0.91916209427239137</c:v>
                </c:pt>
                <c:pt idx="14973">
                  <c:v>0.95900067114006871</c:v>
                </c:pt>
                <c:pt idx="14974">
                  <c:v>0.92498662549925226</c:v>
                </c:pt>
                <c:pt idx="14975">
                  <c:v>0.8987865711483215</c:v>
                </c:pt>
                <c:pt idx="14976">
                  <c:v>0.88641348370109596</c:v>
                </c:pt>
                <c:pt idx="14977">
                  <c:v>0.91602702809932268</c:v>
                </c:pt>
                <c:pt idx="14978">
                  <c:v>0.89719438630720849</c:v>
                </c:pt>
                <c:pt idx="14979">
                  <c:v>1.1143326406929657</c:v>
                </c:pt>
                <c:pt idx="14980">
                  <c:v>0.92033208973645264</c:v>
                </c:pt>
                <c:pt idx="14981">
                  <c:v>1.0421602029614694</c:v>
                </c:pt>
                <c:pt idx="14982">
                  <c:v>0.94785802165072164</c:v>
                </c:pt>
                <c:pt idx="14983">
                  <c:v>0.89313558477427457</c:v>
                </c:pt>
                <c:pt idx="14984">
                  <c:v>0.87030025245260134</c:v>
                </c:pt>
                <c:pt idx="14985">
                  <c:v>0.83994254063609164</c:v>
                </c:pt>
                <c:pt idx="14986">
                  <c:v>0.83184460342165933</c:v>
                </c:pt>
                <c:pt idx="14987">
                  <c:v>0.81872618853099854</c:v>
                </c:pt>
                <c:pt idx="14988">
                  <c:v>0.82342997024349873</c:v>
                </c:pt>
                <c:pt idx="14989">
                  <c:v>0.91768954971184258</c:v>
                </c:pt>
                <c:pt idx="14990">
                  <c:v>0.98730653253032741</c:v>
                </c:pt>
                <c:pt idx="14991">
                  <c:v>0.90388846189011196</c:v>
                </c:pt>
                <c:pt idx="14992">
                  <c:v>0.86170550148071623</c:v>
                </c:pt>
                <c:pt idx="14993">
                  <c:v>0.83520005847310408</c:v>
                </c:pt>
                <c:pt idx="14994">
                  <c:v>0.81684311746594862</c:v>
                </c:pt>
                <c:pt idx="14995">
                  <c:v>0.79370676686521757</c:v>
                </c:pt>
                <c:pt idx="14996">
                  <c:v>0.78739451917274017</c:v>
                </c:pt>
                <c:pt idx="14997">
                  <c:v>0.90284307879159964</c:v>
                </c:pt>
                <c:pt idx="14998">
                  <c:v>0.81984502494119171</c:v>
                </c:pt>
                <c:pt idx="14999">
                  <c:v>0.82280055721099565</c:v>
                </c:pt>
                <c:pt idx="15000">
                  <c:v>1.0135197402832417</c:v>
                </c:pt>
                <c:pt idx="15001">
                  <c:v>0.91314974852044284</c:v>
                </c:pt>
                <c:pt idx="15002">
                  <c:v>0.86345955086866166</c:v>
                </c:pt>
                <c:pt idx="15003">
                  <c:v>0.75199120184436463</c:v>
                </c:pt>
                <c:pt idx="15004">
                  <c:v>0.73027933096097175</c:v>
                </c:pt>
                <c:pt idx="15005">
                  <c:v>0.72525886493368064</c:v>
                </c:pt>
                <c:pt idx="15006">
                  <c:v>0.84365239910134127</c:v>
                </c:pt>
                <c:pt idx="15007">
                  <c:v>0.82623106729350182</c:v>
                </c:pt>
                <c:pt idx="15008">
                  <c:v>0.90461546435652995</c:v>
                </c:pt>
                <c:pt idx="15009">
                  <c:v>0.91504716702417765</c:v>
                </c:pt>
                <c:pt idx="15010">
                  <c:v>0.84026152500023732</c:v>
                </c:pt>
                <c:pt idx="15011">
                  <c:v>0.86778987571465682</c:v>
                </c:pt>
                <c:pt idx="15012">
                  <c:v>0.88829205486087104</c:v>
                </c:pt>
                <c:pt idx="15013">
                  <c:v>0.88388235104891522</c:v>
                </c:pt>
                <c:pt idx="15014">
                  <c:v>0.88445490309010888</c:v>
                </c:pt>
                <c:pt idx="15015">
                  <c:v>0.89222143572478763</c:v>
                </c:pt>
                <c:pt idx="15016">
                  <c:v>0.90810274004527858</c:v>
                </c:pt>
                <c:pt idx="15017">
                  <c:v>0.90648353106630908</c:v>
                </c:pt>
                <c:pt idx="15018">
                  <c:v>0.89564512138071262</c:v>
                </c:pt>
                <c:pt idx="15019">
                  <c:v>0.88099463282120161</c:v>
                </c:pt>
                <c:pt idx="15020">
                  <c:v>0.86055644671452802</c:v>
                </c:pt>
                <c:pt idx="15021">
                  <c:v>0.8333104846691477</c:v>
                </c:pt>
                <c:pt idx="15022">
                  <c:v>0.81163713246969438</c:v>
                </c:pt>
                <c:pt idx="15023">
                  <c:v>0.78957953829077465</c:v>
                </c:pt>
                <c:pt idx="15024">
                  <c:v>0.76906960009664194</c:v>
                </c:pt>
                <c:pt idx="15025">
                  <c:v>0.7785670014141457</c:v>
                </c:pt>
                <c:pt idx="15026">
                  <c:v>0.77034540059080525</c:v>
                </c:pt>
                <c:pt idx="15027">
                  <c:v>0.76653366639153564</c:v>
                </c:pt>
                <c:pt idx="15028">
                  <c:v>0.75783550039448944</c:v>
                </c:pt>
                <c:pt idx="15029">
                  <c:v>0.7229483086593278</c:v>
                </c:pt>
                <c:pt idx="15030">
                  <c:v>0.71461399881247079</c:v>
                </c:pt>
                <c:pt idx="15031">
                  <c:v>0.73502731839337465</c:v>
                </c:pt>
                <c:pt idx="15032">
                  <c:v>0.78537419938848063</c:v>
                </c:pt>
                <c:pt idx="15033">
                  <c:v>0.73062300895243304</c:v>
                </c:pt>
                <c:pt idx="15034">
                  <c:v>0.72735350042924851</c:v>
                </c:pt>
                <c:pt idx="15035">
                  <c:v>0.72652754664064989</c:v>
                </c:pt>
                <c:pt idx="15036">
                  <c:v>0.73306808892305253</c:v>
                </c:pt>
                <c:pt idx="15037">
                  <c:v>0.73302752124905945</c:v>
                </c:pt>
                <c:pt idx="15038">
                  <c:v>0.73215199715073764</c:v>
                </c:pt>
                <c:pt idx="15039">
                  <c:v>0.72541170867735838</c:v>
                </c:pt>
                <c:pt idx="15040">
                  <c:v>0.69851139832683551</c:v>
                </c:pt>
                <c:pt idx="15041">
                  <c:v>0.72129952178926626</c:v>
                </c:pt>
                <c:pt idx="15042">
                  <c:v>0.75131256285430659</c:v>
                </c:pt>
                <c:pt idx="15043">
                  <c:v>0.82336334742807205</c:v>
                </c:pt>
                <c:pt idx="15044">
                  <c:v>0.85706821897582763</c:v>
                </c:pt>
                <c:pt idx="15045">
                  <c:v>0.85044807509018616</c:v>
                </c:pt>
                <c:pt idx="15046">
                  <c:v>0.84397779333116185</c:v>
                </c:pt>
                <c:pt idx="15047">
                  <c:v>0.83713905244792963</c:v>
                </c:pt>
                <c:pt idx="15048">
                  <c:v>0.8204512970547031</c:v>
                </c:pt>
                <c:pt idx="15049">
                  <c:v>0.79958819363230837</c:v>
                </c:pt>
                <c:pt idx="15050">
                  <c:v>0.78112288629031079</c:v>
                </c:pt>
                <c:pt idx="15051">
                  <c:v>0.76472285489789371</c:v>
                </c:pt>
                <c:pt idx="15052">
                  <c:v>0.76583582667497474</c:v>
                </c:pt>
                <c:pt idx="15053">
                  <c:v>0.75009094268456034</c:v>
                </c:pt>
                <c:pt idx="15054">
                  <c:v>0.7376707831249486</c:v>
                </c:pt>
                <c:pt idx="15055">
                  <c:v>0.71656417527974758</c:v>
                </c:pt>
                <c:pt idx="15056">
                  <c:v>0.80018503859930556</c:v>
                </c:pt>
                <c:pt idx="15057">
                  <c:v>0.73763908354171226</c:v>
                </c:pt>
                <c:pt idx="15058">
                  <c:v>0.68957649188373749</c:v>
                </c:pt>
                <c:pt idx="15059">
                  <c:v>0.67103670632440293</c:v>
                </c:pt>
                <c:pt idx="15060">
                  <c:v>0.67149783928496964</c:v>
                </c:pt>
                <c:pt idx="15061">
                  <c:v>0.6824428070863906</c:v>
                </c:pt>
                <c:pt idx="15062">
                  <c:v>0.69465034035217099</c:v>
                </c:pt>
                <c:pt idx="15063">
                  <c:v>0.67076177817664662</c:v>
                </c:pt>
                <c:pt idx="15064">
                  <c:v>0.66106544451910421</c:v>
                </c:pt>
                <c:pt idx="15065">
                  <c:v>1.0453536766118767</c:v>
                </c:pt>
                <c:pt idx="15066">
                  <c:v>0.86545678347084787</c:v>
                </c:pt>
                <c:pt idx="15067">
                  <c:v>0.72457370824134848</c:v>
                </c:pt>
                <c:pt idx="15068">
                  <c:v>0.68801877849173032</c:v>
                </c:pt>
                <c:pt idx="15069">
                  <c:v>0.67023405596098184</c:v>
                </c:pt>
                <c:pt idx="15070">
                  <c:v>0.66307901553831383</c:v>
                </c:pt>
                <c:pt idx="15071">
                  <c:v>0.64899531432143742</c:v>
                </c:pt>
                <c:pt idx="15072">
                  <c:v>0.6437715904259248</c:v>
                </c:pt>
                <c:pt idx="15073">
                  <c:v>0.6381367653889185</c:v>
                </c:pt>
                <c:pt idx="15074">
                  <c:v>0.64296983331258784</c:v>
                </c:pt>
                <c:pt idx="15075">
                  <c:v>0.65060480728168379</c:v>
                </c:pt>
                <c:pt idx="15076">
                  <c:v>0.64852876570821749</c:v>
                </c:pt>
                <c:pt idx="15077">
                  <c:v>0.63883944372711465</c:v>
                </c:pt>
                <c:pt idx="15078">
                  <c:v>0.64355030610682262</c:v>
                </c:pt>
                <c:pt idx="15079">
                  <c:v>0.64414923254544976</c:v>
                </c:pt>
                <c:pt idx="15080">
                  <c:v>0.65286742098579365</c:v>
                </c:pt>
                <c:pt idx="15081">
                  <c:v>0.67759853335709053</c:v>
                </c:pt>
                <c:pt idx="15082">
                  <c:v>0.70824563427712994</c:v>
                </c:pt>
                <c:pt idx="15083">
                  <c:v>0.69705509495895879</c:v>
                </c:pt>
                <c:pt idx="15084">
                  <c:v>0.69723226666219362</c:v>
                </c:pt>
                <c:pt idx="15085">
                  <c:v>0.71673999921762854</c:v>
                </c:pt>
                <c:pt idx="15086">
                  <c:v>0.72899028280737965</c:v>
                </c:pt>
                <c:pt idx="15087">
                  <c:v>0.73256307073797799</c:v>
                </c:pt>
                <c:pt idx="15088">
                  <c:v>0.73122695574394159</c:v>
                </c:pt>
                <c:pt idx="15089">
                  <c:v>0.73759336814683996</c:v>
                </c:pt>
                <c:pt idx="15090">
                  <c:v>0.77285075555236771</c:v>
                </c:pt>
                <c:pt idx="15091">
                  <c:v>0.83450942463663469</c:v>
                </c:pt>
                <c:pt idx="15092">
                  <c:v>0.88709182944453369</c:v>
                </c:pt>
                <c:pt idx="15093">
                  <c:v>0.8901040721464506</c:v>
                </c:pt>
                <c:pt idx="15094">
                  <c:v>0.89000524046098761</c:v>
                </c:pt>
                <c:pt idx="15095">
                  <c:v>0.92037670692685658</c:v>
                </c:pt>
                <c:pt idx="15096">
                  <c:v>0.91080560828300461</c:v>
                </c:pt>
                <c:pt idx="15097">
                  <c:v>0.91946601659051475</c:v>
                </c:pt>
                <c:pt idx="15098">
                  <c:v>0.95643660950418763</c:v>
                </c:pt>
                <c:pt idx="15099">
                  <c:v>0.92774312954540161</c:v>
                </c:pt>
                <c:pt idx="15100">
                  <c:v>0.89181157114039999</c:v>
                </c:pt>
                <c:pt idx="15101">
                  <c:v>0.88379083562193095</c:v>
                </c:pt>
                <c:pt idx="15102">
                  <c:v>0.85060217218260981</c:v>
                </c:pt>
                <c:pt idx="15103">
                  <c:v>0.84107150601568637</c:v>
                </c:pt>
                <c:pt idx="15104">
                  <c:v>0.82656038146504507</c:v>
                </c:pt>
                <c:pt idx="15105">
                  <c:v>0.8277431003707677</c:v>
                </c:pt>
                <c:pt idx="15106">
                  <c:v>0.79518390094388269</c:v>
                </c:pt>
                <c:pt idx="15107">
                  <c:v>0.78052321583535356</c:v>
                </c:pt>
                <c:pt idx="15108">
                  <c:v>0.73107318235040564</c:v>
                </c:pt>
                <c:pt idx="15109">
                  <c:v>0.69889904803274605</c:v>
                </c:pt>
                <c:pt idx="15110">
                  <c:v>0.67300496885346761</c:v>
                </c:pt>
                <c:pt idx="15111">
                  <c:v>0.65377717461209173</c:v>
                </c:pt>
                <c:pt idx="15112">
                  <c:v>0.67527363050819578</c:v>
                </c:pt>
                <c:pt idx="15113">
                  <c:v>0.62354138972827167</c:v>
                </c:pt>
                <c:pt idx="15114">
                  <c:v>0.76650661127844943</c:v>
                </c:pt>
                <c:pt idx="15115">
                  <c:v>0.61399650526207761</c:v>
                </c:pt>
                <c:pt idx="15116">
                  <c:v>0.57359692795406236</c:v>
                </c:pt>
                <c:pt idx="15117">
                  <c:v>0.55211985087732551</c:v>
                </c:pt>
                <c:pt idx="15118">
                  <c:v>0.53710470634630469</c:v>
                </c:pt>
                <c:pt idx="15119">
                  <c:v>0.52181898855167397</c:v>
                </c:pt>
                <c:pt idx="15120">
                  <c:v>0.50839599091683096</c:v>
                </c:pt>
                <c:pt idx="15121">
                  <c:v>0.49579848055163878</c:v>
                </c:pt>
                <c:pt idx="15122">
                  <c:v>0.48582934282449242</c:v>
                </c:pt>
                <c:pt idx="15123">
                  <c:v>0.4536752959267753</c:v>
                </c:pt>
                <c:pt idx="15124">
                  <c:v>0.42741474738337087</c:v>
                </c:pt>
                <c:pt idx="15125">
                  <c:v>0.41247420742005264</c:v>
                </c:pt>
                <c:pt idx="15126">
                  <c:v>0.40329182221610549</c:v>
                </c:pt>
                <c:pt idx="15127">
                  <c:v>0.41967442779774844</c:v>
                </c:pt>
                <c:pt idx="15128">
                  <c:v>0.43950405360000588</c:v>
                </c:pt>
                <c:pt idx="15129">
                  <c:v>0.43370717290126698</c:v>
                </c:pt>
                <c:pt idx="15130">
                  <c:v>0.42660927364128381</c:v>
                </c:pt>
                <c:pt idx="15131">
                  <c:v>0.42040053060529581</c:v>
                </c:pt>
                <c:pt idx="15132">
                  <c:v>0.41720715589720281</c:v>
                </c:pt>
                <c:pt idx="15133">
                  <c:v>0.41040691536327079</c:v>
                </c:pt>
                <c:pt idx="15134">
                  <c:v>0.40345865435713357</c:v>
                </c:pt>
                <c:pt idx="15135">
                  <c:v>0.40286576264050383</c:v>
                </c:pt>
                <c:pt idx="15136">
                  <c:v>0.39791378615872675</c:v>
                </c:pt>
                <c:pt idx="15137">
                  <c:v>0.39283614611364376</c:v>
                </c:pt>
                <c:pt idx="15138">
                  <c:v>0.38246814322432138</c:v>
                </c:pt>
                <c:pt idx="15139">
                  <c:v>0.35713828990941754</c:v>
                </c:pt>
                <c:pt idx="15140">
                  <c:v>0.35574191323726162</c:v>
                </c:pt>
                <c:pt idx="15141">
                  <c:v>0.35420328588611572</c:v>
                </c:pt>
                <c:pt idx="15142">
                  <c:v>0.35211571288027882</c:v>
                </c:pt>
                <c:pt idx="15143">
                  <c:v>0.35032917987330603</c:v>
                </c:pt>
                <c:pt idx="15144">
                  <c:v>0.34876090109355939</c:v>
                </c:pt>
                <c:pt idx="15145">
                  <c:v>0.34766425261466782</c:v>
                </c:pt>
                <c:pt idx="15146">
                  <c:v>0.34612889687265835</c:v>
                </c:pt>
                <c:pt idx="15147">
                  <c:v>0.34649243982418032</c:v>
                </c:pt>
                <c:pt idx="15148">
                  <c:v>0.34459891787965907</c:v>
                </c:pt>
                <c:pt idx="15149">
                  <c:v>0.34312881790600935</c:v>
                </c:pt>
                <c:pt idx="15150">
                  <c:v>0.34259627028639922</c:v>
                </c:pt>
                <c:pt idx="15151">
                  <c:v>0.34112582181026913</c:v>
                </c:pt>
                <c:pt idx="15152">
                  <c:v>0.34016265857063571</c:v>
                </c:pt>
                <c:pt idx="15153">
                  <c:v>0.3392129800636744</c:v>
                </c:pt>
                <c:pt idx="15154">
                  <c:v>0.33835187466308175</c:v>
                </c:pt>
                <c:pt idx="15155">
                  <c:v>0.33721693438819311</c:v>
                </c:pt>
                <c:pt idx="15156">
                  <c:v>0.33579350244874301</c:v>
                </c:pt>
                <c:pt idx="15157">
                  <c:v>0.33619577065802597</c:v>
                </c:pt>
                <c:pt idx="15158">
                  <c:v>0.33467521954238932</c:v>
                </c:pt>
                <c:pt idx="15159">
                  <c:v>0.33390578889288286</c:v>
                </c:pt>
                <c:pt idx="15160">
                  <c:v>0.33276899485902856</c:v>
                </c:pt>
                <c:pt idx="15161">
                  <c:v>0.33057928321796459</c:v>
                </c:pt>
                <c:pt idx="15162">
                  <c:v>0.32998747915091076</c:v>
                </c:pt>
                <c:pt idx="15163">
                  <c:v>0.32791789576629565</c:v>
                </c:pt>
                <c:pt idx="15164">
                  <c:v>0.32655522995459096</c:v>
                </c:pt>
                <c:pt idx="15165">
                  <c:v>0.32518829243622932</c:v>
                </c:pt>
                <c:pt idx="15166">
                  <c:v>0.3239499309678045</c:v>
                </c:pt>
                <c:pt idx="15167">
                  <c:v>0.32239899982138243</c:v>
                </c:pt>
                <c:pt idx="15168">
                  <c:v>0.32066695075315138</c:v>
                </c:pt>
                <c:pt idx="15169">
                  <c:v>0.31975440258333565</c:v>
                </c:pt>
                <c:pt idx="15170">
                  <c:v>0.31867348698249526</c:v>
                </c:pt>
                <c:pt idx="15171">
                  <c:v>0.31742021634337214</c:v>
                </c:pt>
                <c:pt idx="15172">
                  <c:v>0.31589699361367218</c:v>
                </c:pt>
                <c:pt idx="15173">
                  <c:v>0.31457029253844454</c:v>
                </c:pt>
                <c:pt idx="15174">
                  <c:v>0.31300449337992159</c:v>
                </c:pt>
                <c:pt idx="15175">
                  <c:v>0.31080198582502888</c:v>
                </c:pt>
                <c:pt idx="15176">
                  <c:v>0.31104961642118523</c:v>
                </c:pt>
                <c:pt idx="15177">
                  <c:v>0.30819323775469731</c:v>
                </c:pt>
                <c:pt idx="15178">
                  <c:v>0.30662181262644689</c:v>
                </c:pt>
                <c:pt idx="15179">
                  <c:v>0.30491507516378558</c:v>
                </c:pt>
                <c:pt idx="15180">
                  <c:v>0.30323499283159772</c:v>
                </c:pt>
                <c:pt idx="15181">
                  <c:v>0.30205989842774578</c:v>
                </c:pt>
                <c:pt idx="15182">
                  <c:v>0.30032040084439193</c:v>
                </c:pt>
                <c:pt idx="15183">
                  <c:v>0.29874119812695021</c:v>
                </c:pt>
                <c:pt idx="15184">
                  <c:v>0.29721057592847078</c:v>
                </c:pt>
                <c:pt idx="15185">
                  <c:v>0.29621320611116725</c:v>
                </c:pt>
                <c:pt idx="15186">
                  <c:v>0.29373360704559626</c:v>
                </c:pt>
                <c:pt idx="15187">
                  <c:v>0.2924313030034979</c:v>
                </c:pt>
                <c:pt idx="15188">
                  <c:v>0.29040826623182148</c:v>
                </c:pt>
                <c:pt idx="15189">
                  <c:v>0.29004752807151174</c:v>
                </c:pt>
                <c:pt idx="15190">
                  <c:v>0.28837234994879968</c:v>
                </c:pt>
                <c:pt idx="15191">
                  <c:v>0.28654364492164691</c:v>
                </c:pt>
                <c:pt idx="15192">
                  <c:v>0.28497665212997147</c:v>
                </c:pt>
                <c:pt idx="15193">
                  <c:v>0.28300782036883182</c:v>
                </c:pt>
                <c:pt idx="15194">
                  <c:v>0.2814995763577639</c:v>
                </c:pt>
                <c:pt idx="15195">
                  <c:v>0.27962430267408683</c:v>
                </c:pt>
                <c:pt idx="15196">
                  <c:v>0.27722717613729297</c:v>
                </c:pt>
                <c:pt idx="15197">
                  <c:v>0.27686185130276103</c:v>
                </c:pt>
                <c:pt idx="15198">
                  <c:v>0.27398970990979943</c:v>
                </c:pt>
                <c:pt idx="15199">
                  <c:v>0.27260261445096168</c:v>
                </c:pt>
                <c:pt idx="15200">
                  <c:v>0.27074161635508925</c:v>
                </c:pt>
                <c:pt idx="15201">
                  <c:v>0.26980621515194225</c:v>
                </c:pt>
                <c:pt idx="15202">
                  <c:v>0.26788923115150381</c:v>
                </c:pt>
                <c:pt idx="15203">
                  <c:v>0.26576450936499885</c:v>
                </c:pt>
                <c:pt idx="15204">
                  <c:v>0.26406725497475458</c:v>
                </c:pt>
                <c:pt idx="15205">
                  <c:v>0.26277955921951085</c:v>
                </c:pt>
                <c:pt idx="15206">
                  <c:v>0.26078356990822948</c:v>
                </c:pt>
                <c:pt idx="15207">
                  <c:v>0.25918484858335555</c:v>
                </c:pt>
                <c:pt idx="15208">
                  <c:v>0.25742431188807841</c:v>
                </c:pt>
                <c:pt idx="15209">
                  <c:v>0.25547938854480851</c:v>
                </c:pt>
                <c:pt idx="15210">
                  <c:v>0.25694840680503328</c:v>
                </c:pt>
                <c:pt idx="15211">
                  <c:v>0.25309478831386695</c:v>
                </c:pt>
                <c:pt idx="15212">
                  <c:v>0.25081527910708917</c:v>
                </c:pt>
                <c:pt idx="15213">
                  <c:v>0.24940498345881293</c:v>
                </c:pt>
                <c:pt idx="15214">
                  <c:v>0.24708843042430992</c:v>
                </c:pt>
                <c:pt idx="15215">
                  <c:v>0.24542961236523392</c:v>
                </c:pt>
                <c:pt idx="15216">
                  <c:v>0.24397552066502451</c:v>
                </c:pt>
                <c:pt idx="15217">
                  <c:v>0.24213321516831293</c:v>
                </c:pt>
                <c:pt idx="15218">
                  <c:v>0.24032405983031171</c:v>
                </c:pt>
                <c:pt idx="15219">
                  <c:v>0.23985044571610059</c:v>
                </c:pt>
                <c:pt idx="15220">
                  <c:v>0.23766220587984471</c:v>
                </c:pt>
                <c:pt idx="15221">
                  <c:v>0.23554496548220388</c:v>
                </c:pt>
                <c:pt idx="15222">
                  <c:v>0.23438288785771771</c:v>
                </c:pt>
                <c:pt idx="15223">
                  <c:v>0.23342232782553576</c:v>
                </c:pt>
                <c:pt idx="15224">
                  <c:v>0.23319688196458532</c:v>
                </c:pt>
                <c:pt idx="15225">
                  <c:v>0.53871804518153654</c:v>
                </c:pt>
                <c:pt idx="15226">
                  <c:v>0.44299920809608823</c:v>
                </c:pt>
                <c:pt idx="15227">
                  <c:v>0.43119805854828375</c:v>
                </c:pt>
                <c:pt idx="15228">
                  <c:v>0.42956933448878276</c:v>
                </c:pt>
                <c:pt idx="15229">
                  <c:v>0.42516957152431162</c:v>
                </c:pt>
                <c:pt idx="15230">
                  <c:v>0.41603775954262234</c:v>
                </c:pt>
                <c:pt idx="15231">
                  <c:v>0.4238727909992831</c:v>
                </c:pt>
                <c:pt idx="15232">
                  <c:v>0.48068167602378781</c:v>
                </c:pt>
                <c:pt idx="15233">
                  <c:v>1.4173953840892959</c:v>
                </c:pt>
                <c:pt idx="15234">
                  <c:v>1.0359975939295918</c:v>
                </c:pt>
                <c:pt idx="15235">
                  <c:v>0.75121137699321161</c:v>
                </c:pt>
                <c:pt idx="15236">
                  <c:v>0.67217415727982521</c:v>
                </c:pt>
                <c:pt idx="15237">
                  <c:v>0.66470140956270674</c:v>
                </c:pt>
                <c:pt idx="15238">
                  <c:v>0.6570247913342957</c:v>
                </c:pt>
                <c:pt idx="15239">
                  <c:v>0.64971911558148399</c:v>
                </c:pt>
                <c:pt idx="15240">
                  <c:v>0.55868707139450269</c:v>
                </c:pt>
                <c:pt idx="15241">
                  <c:v>0.42866818953342717</c:v>
                </c:pt>
                <c:pt idx="15242">
                  <c:v>0.39940576951269641</c:v>
                </c:pt>
                <c:pt idx="15243">
                  <c:v>0.38788688885816186</c:v>
                </c:pt>
                <c:pt idx="15244">
                  <c:v>0.38024097560849668</c:v>
                </c:pt>
                <c:pt idx="15245">
                  <c:v>0.37346397804668585</c:v>
                </c:pt>
                <c:pt idx="15246">
                  <c:v>0.36804130230284077</c:v>
                </c:pt>
                <c:pt idx="15247">
                  <c:v>0.38957309234025417</c:v>
                </c:pt>
                <c:pt idx="15248">
                  <c:v>0.39839224263170231</c:v>
                </c:pt>
                <c:pt idx="15249">
                  <c:v>1.3816279532073148</c:v>
                </c:pt>
                <c:pt idx="15250">
                  <c:v>0.71537774919064856</c:v>
                </c:pt>
                <c:pt idx="15251">
                  <c:v>0.58202708533491232</c:v>
                </c:pt>
                <c:pt idx="15252">
                  <c:v>0.55199961678439513</c:v>
                </c:pt>
                <c:pt idx="15253">
                  <c:v>0.53421492136258153</c:v>
                </c:pt>
                <c:pt idx="15254">
                  <c:v>0.52233282342427878</c:v>
                </c:pt>
                <c:pt idx="15255">
                  <c:v>0.51967306573125227</c:v>
                </c:pt>
                <c:pt idx="15256">
                  <c:v>0.50991813582887369</c:v>
                </c:pt>
                <c:pt idx="15257">
                  <c:v>0.53234250868578581</c:v>
                </c:pt>
                <c:pt idx="15258">
                  <c:v>0.9952654271978405</c:v>
                </c:pt>
                <c:pt idx="15259">
                  <c:v>1.0984994614452024</c:v>
                </c:pt>
                <c:pt idx="15260">
                  <c:v>0.73791853803269769</c:v>
                </c:pt>
                <c:pt idx="15261">
                  <c:v>0.64634512119188003</c:v>
                </c:pt>
                <c:pt idx="15262">
                  <c:v>0.61382836456135403</c:v>
                </c:pt>
                <c:pt idx="15263">
                  <c:v>0.6537337041945066</c:v>
                </c:pt>
                <c:pt idx="15264">
                  <c:v>0.59601052665898069</c:v>
                </c:pt>
                <c:pt idx="15265">
                  <c:v>0.60217626440594907</c:v>
                </c:pt>
                <c:pt idx="15266">
                  <c:v>0.61943883349706264</c:v>
                </c:pt>
                <c:pt idx="15267">
                  <c:v>0.62917035244001285</c:v>
                </c:pt>
                <c:pt idx="15268">
                  <c:v>0.62019034955501462</c:v>
                </c:pt>
                <c:pt idx="15269">
                  <c:v>0.61557634016243956</c:v>
                </c:pt>
                <c:pt idx="15270">
                  <c:v>0.61306023100946083</c:v>
                </c:pt>
                <c:pt idx="15271">
                  <c:v>0.69190420433278965</c:v>
                </c:pt>
                <c:pt idx="15272">
                  <c:v>0.68981401283570964</c:v>
                </c:pt>
                <c:pt idx="15273">
                  <c:v>1.0044712658887422</c:v>
                </c:pt>
                <c:pt idx="15274">
                  <c:v>0.78475361567630864</c:v>
                </c:pt>
                <c:pt idx="15275">
                  <c:v>0.73195798245435895</c:v>
                </c:pt>
                <c:pt idx="15276">
                  <c:v>0.71661716805111142</c:v>
                </c:pt>
                <c:pt idx="15277">
                  <c:v>0.70838512084114447</c:v>
                </c:pt>
                <c:pt idx="15278">
                  <c:v>0.69966008757793852</c:v>
                </c:pt>
                <c:pt idx="15279">
                  <c:v>0.69143192129042752</c:v>
                </c:pt>
                <c:pt idx="15280">
                  <c:v>0.68721294584570836</c:v>
                </c:pt>
                <c:pt idx="15281">
                  <c:v>0.83038916106589966</c:v>
                </c:pt>
                <c:pt idx="15282">
                  <c:v>1.1430790389104069</c:v>
                </c:pt>
                <c:pt idx="15283">
                  <c:v>0.75455326482142249</c:v>
                </c:pt>
                <c:pt idx="15284">
                  <c:v>0.67842602139605224</c:v>
                </c:pt>
                <c:pt idx="15285">
                  <c:v>0.6491435937368516</c:v>
                </c:pt>
                <c:pt idx="15286">
                  <c:v>0.63903133862345862</c:v>
                </c:pt>
                <c:pt idx="15287">
                  <c:v>0.7472110371183186</c:v>
                </c:pt>
                <c:pt idx="15288">
                  <c:v>0.74280369377050481</c:v>
                </c:pt>
                <c:pt idx="15289">
                  <c:v>0.86203046344478607</c:v>
                </c:pt>
                <c:pt idx="15290">
                  <c:v>0.80144798046647969</c:v>
                </c:pt>
                <c:pt idx="15291">
                  <c:v>0.79654597856536269</c:v>
                </c:pt>
                <c:pt idx="15292">
                  <c:v>1.0689947692572459</c:v>
                </c:pt>
                <c:pt idx="15293">
                  <c:v>1.0103663689634956</c:v>
                </c:pt>
                <c:pt idx="15294">
                  <c:v>0.93745851220197862</c:v>
                </c:pt>
                <c:pt idx="15295">
                  <c:v>0.94805888042488629</c:v>
                </c:pt>
                <c:pt idx="15296">
                  <c:v>0.93758980968025807</c:v>
                </c:pt>
                <c:pt idx="15297">
                  <c:v>0.80473338493510027</c:v>
                </c:pt>
                <c:pt idx="15298">
                  <c:v>0.91636551358053564</c:v>
                </c:pt>
                <c:pt idx="15299">
                  <c:v>0.78182671269547221</c:v>
                </c:pt>
                <c:pt idx="15300">
                  <c:v>0.71975657651091263</c:v>
                </c:pt>
                <c:pt idx="15301">
                  <c:v>0.68234950327867416</c:v>
                </c:pt>
                <c:pt idx="15302">
                  <c:v>0.62845989474209962</c:v>
                </c:pt>
                <c:pt idx="15303">
                  <c:v>0.59216952636607123</c:v>
                </c:pt>
                <c:pt idx="15304">
                  <c:v>0.5868036924010066</c:v>
                </c:pt>
                <c:pt idx="15305">
                  <c:v>0.57176665912003177</c:v>
                </c:pt>
                <c:pt idx="15306">
                  <c:v>0.56875221886731842</c:v>
                </c:pt>
                <c:pt idx="15307">
                  <c:v>0.56285332466105853</c:v>
                </c:pt>
                <c:pt idx="15308">
                  <c:v>0.56973797641309198</c:v>
                </c:pt>
                <c:pt idx="15309">
                  <c:v>0.60421712731977062</c:v>
                </c:pt>
                <c:pt idx="15310">
                  <c:v>0.61260623939160064</c:v>
                </c:pt>
                <c:pt idx="15311">
                  <c:v>0.60880684150609665</c:v>
                </c:pt>
                <c:pt idx="15312">
                  <c:v>0.5977104451635542</c:v>
                </c:pt>
                <c:pt idx="15313">
                  <c:v>0.59559103318788165</c:v>
                </c:pt>
                <c:pt idx="15314">
                  <c:v>0.7532073294453866</c:v>
                </c:pt>
                <c:pt idx="15315">
                  <c:v>0.72318674974197639</c:v>
                </c:pt>
                <c:pt idx="15316">
                  <c:v>0.71061695037082162</c:v>
                </c:pt>
                <c:pt idx="15317">
                  <c:v>0.70271949097558983</c:v>
                </c:pt>
                <c:pt idx="15318">
                  <c:v>0.83832928737792389</c:v>
                </c:pt>
                <c:pt idx="15319">
                  <c:v>0.7795242930985633</c:v>
                </c:pt>
                <c:pt idx="15320">
                  <c:v>0.77681590337367457</c:v>
                </c:pt>
                <c:pt idx="15321">
                  <c:v>0.75821796235311312</c:v>
                </c:pt>
                <c:pt idx="15322">
                  <c:v>0.74446553760433964</c:v>
                </c:pt>
                <c:pt idx="15323">
                  <c:v>0.76833753510779579</c:v>
                </c:pt>
                <c:pt idx="15324">
                  <c:v>0.76595216019501355</c:v>
                </c:pt>
                <c:pt idx="15325">
                  <c:v>0.73399659567891262</c:v>
                </c:pt>
                <c:pt idx="15326">
                  <c:v>0.69702748555960004</c:v>
                </c:pt>
                <c:pt idx="15327">
                  <c:v>0.80850496091889879</c:v>
                </c:pt>
                <c:pt idx="15328">
                  <c:v>0.71526909736548905</c:v>
                </c:pt>
                <c:pt idx="15329">
                  <c:v>0.68685230487421256</c:v>
                </c:pt>
                <c:pt idx="15330">
                  <c:v>0.67532102975103603</c:v>
                </c:pt>
                <c:pt idx="15331">
                  <c:v>0.67095753896130794</c:v>
                </c:pt>
                <c:pt idx="15332">
                  <c:v>0.75343456501293993</c:v>
                </c:pt>
                <c:pt idx="15333">
                  <c:v>0.85854708218271081</c:v>
                </c:pt>
                <c:pt idx="15334">
                  <c:v>0.845740607693378</c:v>
                </c:pt>
                <c:pt idx="15335">
                  <c:v>0.80812721654898056</c:v>
                </c:pt>
                <c:pt idx="15336">
                  <c:v>0.7937054179397246</c:v>
                </c:pt>
                <c:pt idx="15337">
                  <c:v>0.79922529930112862</c:v>
                </c:pt>
                <c:pt idx="15338">
                  <c:v>0.79211177511185937</c:v>
                </c:pt>
                <c:pt idx="15339">
                  <c:v>0.76210489538668991</c:v>
                </c:pt>
                <c:pt idx="15340">
                  <c:v>0.75867404722694665</c:v>
                </c:pt>
                <c:pt idx="15341">
                  <c:v>0.78256818162870556</c:v>
                </c:pt>
                <c:pt idx="15342">
                  <c:v>0.82504767573618665</c:v>
                </c:pt>
                <c:pt idx="15343">
                  <c:v>0.76833635745750062</c:v>
                </c:pt>
                <c:pt idx="15344">
                  <c:v>0.80024849872626158</c:v>
                </c:pt>
                <c:pt idx="15345">
                  <c:v>0.75027348880836442</c:v>
                </c:pt>
                <c:pt idx="15346">
                  <c:v>0.72628143439139803</c:v>
                </c:pt>
                <c:pt idx="15347">
                  <c:v>0.71357738781534596</c:v>
                </c:pt>
                <c:pt idx="15348">
                  <c:v>0.6926198555954437</c:v>
                </c:pt>
                <c:pt idx="15349">
                  <c:v>0.69457515484885435</c:v>
                </c:pt>
                <c:pt idx="15350">
                  <c:v>0.72074494004438783</c:v>
                </c:pt>
                <c:pt idx="15351">
                  <c:v>0.75274843048121987</c:v>
                </c:pt>
                <c:pt idx="15352">
                  <c:v>0.74358551031224651</c:v>
                </c:pt>
                <c:pt idx="15353">
                  <c:v>0.84926213512537652</c:v>
                </c:pt>
                <c:pt idx="15354">
                  <c:v>0.85075146304647553</c:v>
                </c:pt>
                <c:pt idx="15355">
                  <c:v>1.0810093812108357</c:v>
                </c:pt>
                <c:pt idx="15356">
                  <c:v>0.87355628357221038</c:v>
                </c:pt>
                <c:pt idx="15357">
                  <c:v>0.83646274668411369</c:v>
                </c:pt>
                <c:pt idx="15358">
                  <c:v>0.82599529318601606</c:v>
                </c:pt>
                <c:pt idx="15359">
                  <c:v>0.8212802321806687</c:v>
                </c:pt>
                <c:pt idx="15360">
                  <c:v>0.80438801946257199</c:v>
                </c:pt>
                <c:pt idx="15361">
                  <c:v>0.73320217627509154</c:v>
                </c:pt>
                <c:pt idx="15362">
                  <c:v>0.68970318969994349</c:v>
                </c:pt>
                <c:pt idx="15363">
                  <c:v>1.064028709072772</c:v>
                </c:pt>
                <c:pt idx="15364">
                  <c:v>0.95853683036377668</c:v>
                </c:pt>
                <c:pt idx="15365">
                  <c:v>0.85250806921143429</c:v>
                </c:pt>
                <c:pt idx="15366">
                  <c:v>0.84198783686483325</c:v>
                </c:pt>
                <c:pt idx="15367">
                  <c:v>0.84971595863504312</c:v>
                </c:pt>
                <c:pt idx="15368">
                  <c:v>0.91148662211219977</c:v>
                </c:pt>
                <c:pt idx="15369">
                  <c:v>1.0153131334435761</c:v>
                </c:pt>
                <c:pt idx="15370">
                  <c:v>0.8048898345892842</c:v>
                </c:pt>
                <c:pt idx="15371">
                  <c:v>0.76901869616625973</c:v>
                </c:pt>
                <c:pt idx="15372">
                  <c:v>0.80976497389258772</c:v>
                </c:pt>
                <c:pt idx="15373">
                  <c:v>0.80347773040324044</c:v>
                </c:pt>
                <c:pt idx="15374">
                  <c:v>0.77682491661691877</c:v>
                </c:pt>
                <c:pt idx="15375">
                  <c:v>0.74552860288862088</c:v>
                </c:pt>
                <c:pt idx="15376">
                  <c:v>0.88505237142707449</c:v>
                </c:pt>
                <c:pt idx="15377">
                  <c:v>2.1800487058655951</c:v>
                </c:pt>
                <c:pt idx="15378">
                  <c:v>1.5698233913752278</c:v>
                </c:pt>
                <c:pt idx="15379">
                  <c:v>1.1853146737939864</c:v>
                </c:pt>
                <c:pt idx="15380">
                  <c:v>1.0507116433794563</c:v>
                </c:pt>
                <c:pt idx="15381">
                  <c:v>1.0297278556657792</c:v>
                </c:pt>
                <c:pt idx="15382">
                  <c:v>1.0217278771022458</c:v>
                </c:pt>
                <c:pt idx="15383">
                  <c:v>0.9941013502071353</c:v>
                </c:pt>
                <c:pt idx="15384">
                  <c:v>0.97176191649889909</c:v>
                </c:pt>
                <c:pt idx="15385">
                  <c:v>0.95949519397972161</c:v>
                </c:pt>
                <c:pt idx="15386">
                  <c:v>0.90802774477930248</c:v>
                </c:pt>
                <c:pt idx="15387">
                  <c:v>0.8617710370350542</c:v>
                </c:pt>
                <c:pt idx="15388">
                  <c:v>0.83609875814436363</c:v>
                </c:pt>
                <c:pt idx="15389">
                  <c:v>0.8192276266328955</c:v>
                </c:pt>
                <c:pt idx="15390">
                  <c:v>0.80339551122170894</c:v>
                </c:pt>
                <c:pt idx="15391">
                  <c:v>0.78333948775893059</c:v>
                </c:pt>
                <c:pt idx="15392">
                  <c:v>0.76446661268995664</c:v>
                </c:pt>
                <c:pt idx="15393">
                  <c:v>0.73804485827024369</c:v>
                </c:pt>
                <c:pt idx="15394">
                  <c:v>0.72188587500302837</c:v>
                </c:pt>
                <c:pt idx="15395">
                  <c:v>0.70136729318087865</c:v>
                </c:pt>
                <c:pt idx="15396">
                  <c:v>0.68480699798265598</c:v>
                </c:pt>
                <c:pt idx="15397">
                  <c:v>0.67587151665158929</c:v>
                </c:pt>
                <c:pt idx="15398">
                  <c:v>0.71321665813130442</c:v>
                </c:pt>
                <c:pt idx="15399">
                  <c:v>0.68334577496173254</c:v>
                </c:pt>
                <c:pt idx="15400">
                  <c:v>0.66586447814315075</c:v>
                </c:pt>
                <c:pt idx="15401">
                  <c:v>0.6653807887901555</c:v>
                </c:pt>
                <c:pt idx="15402">
                  <c:v>0.85769535769194061</c:v>
                </c:pt>
                <c:pt idx="15403">
                  <c:v>0.76124785806207262</c:v>
                </c:pt>
                <c:pt idx="15404">
                  <c:v>0.69048203656057738</c:v>
                </c:pt>
                <c:pt idx="15405">
                  <c:v>0.67257203424357714</c:v>
                </c:pt>
                <c:pt idx="15406">
                  <c:v>0.63200220861282463</c:v>
                </c:pt>
                <c:pt idx="15407">
                  <c:v>0.60493507247645284</c:v>
                </c:pt>
                <c:pt idx="15408">
                  <c:v>0.57936770349068878</c:v>
                </c:pt>
                <c:pt idx="15409">
                  <c:v>0.56682100479640884</c:v>
                </c:pt>
                <c:pt idx="15410">
                  <c:v>0.56320562530355689</c:v>
                </c:pt>
                <c:pt idx="15411">
                  <c:v>0.56094145268261508</c:v>
                </c:pt>
                <c:pt idx="15412">
                  <c:v>0.54230049949773496</c:v>
                </c:pt>
                <c:pt idx="15413">
                  <c:v>0.52884802592619562</c:v>
                </c:pt>
                <c:pt idx="15414">
                  <c:v>0.57491804654613765</c:v>
                </c:pt>
                <c:pt idx="15415">
                  <c:v>0.54373345013265617</c:v>
                </c:pt>
                <c:pt idx="15416">
                  <c:v>0.5325666453744714</c:v>
                </c:pt>
                <c:pt idx="15417">
                  <c:v>0.53098909140013661</c:v>
                </c:pt>
                <c:pt idx="15418">
                  <c:v>0.52681495766782482</c:v>
                </c:pt>
                <c:pt idx="15419">
                  <c:v>0.53140238097236314</c:v>
                </c:pt>
                <c:pt idx="15420">
                  <c:v>0.53124700950757164</c:v>
                </c:pt>
                <c:pt idx="15421">
                  <c:v>0.54135947944771745</c:v>
                </c:pt>
                <c:pt idx="15422">
                  <c:v>0.53834161089972665</c:v>
                </c:pt>
                <c:pt idx="15423">
                  <c:v>0.52857123054508381</c:v>
                </c:pt>
                <c:pt idx="15424">
                  <c:v>0.51751477368209386</c:v>
                </c:pt>
                <c:pt idx="15425">
                  <c:v>0.52119725669555905</c:v>
                </c:pt>
                <c:pt idx="15426">
                  <c:v>0.51627744713812962</c:v>
                </c:pt>
                <c:pt idx="15427">
                  <c:v>0.52709439075462439</c:v>
                </c:pt>
                <c:pt idx="15428">
                  <c:v>0.53048851150337961</c:v>
                </c:pt>
                <c:pt idx="15429">
                  <c:v>0.52658336877643774</c:v>
                </c:pt>
                <c:pt idx="15430">
                  <c:v>0.52347655098427759</c:v>
                </c:pt>
                <c:pt idx="15431">
                  <c:v>0.52312426892008002</c:v>
                </c:pt>
                <c:pt idx="15432">
                  <c:v>0.52624155416182672</c:v>
                </c:pt>
                <c:pt idx="15433">
                  <c:v>0.52951248007050056</c:v>
                </c:pt>
                <c:pt idx="15434">
                  <c:v>0.52643756519828677</c:v>
                </c:pt>
                <c:pt idx="15435">
                  <c:v>0.57710241890972802</c:v>
                </c:pt>
                <c:pt idx="15436">
                  <c:v>0.56008559057590401</c:v>
                </c:pt>
                <c:pt idx="15437">
                  <c:v>0.58520146280927809</c:v>
                </c:pt>
                <c:pt idx="15438">
                  <c:v>0.5620611784156555</c:v>
                </c:pt>
                <c:pt idx="15439">
                  <c:v>0.55193349609544362</c:v>
                </c:pt>
                <c:pt idx="15440">
                  <c:v>0.55351935220801463</c:v>
                </c:pt>
                <c:pt idx="15441">
                  <c:v>0.57548452541695283</c:v>
                </c:pt>
                <c:pt idx="15442">
                  <c:v>0.65050045783382182</c:v>
                </c:pt>
                <c:pt idx="15443">
                  <c:v>0.60156900154330462</c:v>
                </c:pt>
                <c:pt idx="15444">
                  <c:v>0.58033659939107218</c:v>
                </c:pt>
                <c:pt idx="15445">
                  <c:v>0.55523420076816166</c:v>
                </c:pt>
                <c:pt idx="15446">
                  <c:v>0.57186333903807562</c:v>
                </c:pt>
                <c:pt idx="15447">
                  <c:v>0.58612258637699632</c:v>
                </c:pt>
                <c:pt idx="15448">
                  <c:v>0.59427250130007458</c:v>
                </c:pt>
                <c:pt idx="15449">
                  <c:v>0.60733552316131001</c:v>
                </c:pt>
                <c:pt idx="15450">
                  <c:v>0.60293707687401965</c:v>
                </c:pt>
                <c:pt idx="15451">
                  <c:v>0.60606011469459908</c:v>
                </c:pt>
                <c:pt idx="15452">
                  <c:v>0.66235029370902865</c:v>
                </c:pt>
                <c:pt idx="15453">
                  <c:v>0.63397518042207524</c:v>
                </c:pt>
                <c:pt idx="15454">
                  <c:v>0.62754848268381735</c:v>
                </c:pt>
                <c:pt idx="15455">
                  <c:v>0.62322711964955069</c:v>
                </c:pt>
                <c:pt idx="15456">
                  <c:v>0.61830909518249477</c:v>
                </c:pt>
                <c:pt idx="15457">
                  <c:v>0.6257217185898708</c:v>
                </c:pt>
                <c:pt idx="15458">
                  <c:v>0.74015007043703362</c:v>
                </c:pt>
                <c:pt idx="15459">
                  <c:v>0.71591499396091951</c:v>
                </c:pt>
                <c:pt idx="15460">
                  <c:v>0.70224656791913742</c:v>
                </c:pt>
                <c:pt idx="15461">
                  <c:v>0.70381680383349265</c:v>
                </c:pt>
                <c:pt idx="15462">
                  <c:v>0.72116706089288951</c:v>
                </c:pt>
                <c:pt idx="15463">
                  <c:v>0.7045403748908049</c:v>
                </c:pt>
                <c:pt idx="15464">
                  <c:v>0.69588240089650277</c:v>
                </c:pt>
                <c:pt idx="15465">
                  <c:v>0.70937420229166093</c:v>
                </c:pt>
                <c:pt idx="15466">
                  <c:v>0.70583963590869414</c:v>
                </c:pt>
                <c:pt idx="15467">
                  <c:v>0.70685913336441386</c:v>
                </c:pt>
                <c:pt idx="15468">
                  <c:v>0.69758830314572351</c:v>
                </c:pt>
                <c:pt idx="15469">
                  <c:v>0.70432419193910589</c:v>
                </c:pt>
                <c:pt idx="15470">
                  <c:v>0.69133014965184758</c:v>
                </c:pt>
                <c:pt idx="15471">
                  <c:v>0.67472124142184176</c:v>
                </c:pt>
                <c:pt idx="15472">
                  <c:v>0.66034554667973566</c:v>
                </c:pt>
                <c:pt idx="15473">
                  <c:v>0.6602797891169836</c:v>
                </c:pt>
                <c:pt idx="15474">
                  <c:v>0.64356923525941379</c:v>
                </c:pt>
                <c:pt idx="15475">
                  <c:v>0.62956608284228699</c:v>
                </c:pt>
                <c:pt idx="15476">
                  <c:v>0.63537836386647761</c:v>
                </c:pt>
                <c:pt idx="15477">
                  <c:v>0.61730375423638961</c:v>
                </c:pt>
                <c:pt idx="15478">
                  <c:v>0.59754122538854315</c:v>
                </c:pt>
                <c:pt idx="15479">
                  <c:v>0.58476986380376428</c:v>
                </c:pt>
                <c:pt idx="15480">
                  <c:v>0.56296174980549052</c:v>
                </c:pt>
                <c:pt idx="15481">
                  <c:v>0.53975208372441486</c:v>
                </c:pt>
                <c:pt idx="15482">
                  <c:v>0.51335823759343391</c:v>
                </c:pt>
                <c:pt idx="15483">
                  <c:v>0.48784065392743925</c:v>
                </c:pt>
                <c:pt idx="15484">
                  <c:v>0.46566326870670777</c:v>
                </c:pt>
                <c:pt idx="15485">
                  <c:v>0.4438765267252695</c:v>
                </c:pt>
                <c:pt idx="15486">
                  <c:v>0.42476848796302386</c:v>
                </c:pt>
                <c:pt idx="15487">
                  <c:v>0.40717023285401138</c:v>
                </c:pt>
                <c:pt idx="15488">
                  <c:v>0.39164669187417939</c:v>
                </c:pt>
                <c:pt idx="15489">
                  <c:v>0.3769183317885309</c:v>
                </c:pt>
                <c:pt idx="15490">
                  <c:v>0.36349793592212382</c:v>
                </c:pt>
                <c:pt idx="15491">
                  <c:v>0.35400209314549586</c:v>
                </c:pt>
                <c:pt idx="15492">
                  <c:v>0.37105390535307287</c:v>
                </c:pt>
                <c:pt idx="15493">
                  <c:v>0.37812361834666575</c:v>
                </c:pt>
                <c:pt idx="15494">
                  <c:v>0.3648600268890354</c:v>
                </c:pt>
                <c:pt idx="15495">
                  <c:v>0.36206077028635475</c:v>
                </c:pt>
                <c:pt idx="15496">
                  <c:v>0.35107493019337882</c:v>
                </c:pt>
                <c:pt idx="15497">
                  <c:v>0.3418195040337178</c:v>
                </c:pt>
                <c:pt idx="15498">
                  <c:v>0.33386790336327993</c:v>
                </c:pt>
                <c:pt idx="15499">
                  <c:v>0.32605182043863234</c:v>
                </c:pt>
                <c:pt idx="15500">
                  <c:v>0.31989107511980786</c:v>
                </c:pt>
                <c:pt idx="15501">
                  <c:v>0.31468474952035408</c:v>
                </c:pt>
                <c:pt idx="15502">
                  <c:v>0.30915983348214132</c:v>
                </c:pt>
                <c:pt idx="15503">
                  <c:v>0.30420667711429761</c:v>
                </c:pt>
                <c:pt idx="15504">
                  <c:v>0.29903461335242587</c:v>
                </c:pt>
                <c:pt idx="15505">
                  <c:v>0.29267559066966187</c:v>
                </c:pt>
                <c:pt idx="15506">
                  <c:v>0.28774986337777536</c:v>
                </c:pt>
                <c:pt idx="15507">
                  <c:v>0.27014064041454416</c:v>
                </c:pt>
                <c:pt idx="15508">
                  <c:v>0.26819617726365125</c:v>
                </c:pt>
                <c:pt idx="15509">
                  <c:v>0.26550316763415188</c:v>
                </c:pt>
                <c:pt idx="15510">
                  <c:v>0.26335586938104844</c:v>
                </c:pt>
                <c:pt idx="15511">
                  <c:v>0.26071358192838318</c:v>
                </c:pt>
                <c:pt idx="15512">
                  <c:v>0.25898305266443455</c:v>
                </c:pt>
                <c:pt idx="15513">
                  <c:v>0.25948052253783832</c:v>
                </c:pt>
                <c:pt idx="15514">
                  <c:v>0.25818881014677131</c:v>
                </c:pt>
                <c:pt idx="15515">
                  <c:v>0.25824805594610173</c:v>
                </c:pt>
                <c:pt idx="15516">
                  <c:v>0.25868295925589285</c:v>
                </c:pt>
                <c:pt idx="15517">
                  <c:v>0.25745863674596708</c:v>
                </c:pt>
                <c:pt idx="15518">
                  <c:v>0.2561594945999463</c:v>
                </c:pt>
                <c:pt idx="15519">
                  <c:v>0.25515758678707495</c:v>
                </c:pt>
                <c:pt idx="15520">
                  <c:v>0.25254567716660681</c:v>
                </c:pt>
                <c:pt idx="15521">
                  <c:v>0.25253195079619556</c:v>
                </c:pt>
                <c:pt idx="15522">
                  <c:v>0.25286978521930437</c:v>
                </c:pt>
                <c:pt idx="15523">
                  <c:v>0.25255117346404582</c:v>
                </c:pt>
                <c:pt idx="15524">
                  <c:v>0.25174525882737125</c:v>
                </c:pt>
                <c:pt idx="15525">
                  <c:v>0.25178222835262232</c:v>
                </c:pt>
                <c:pt idx="15526">
                  <c:v>0.25021911117490231</c:v>
                </c:pt>
                <c:pt idx="15527">
                  <c:v>0.24949228247555882</c:v>
                </c:pt>
                <c:pt idx="15528">
                  <c:v>0.24852112797983639</c:v>
                </c:pt>
                <c:pt idx="15529">
                  <c:v>0.24695955648224469</c:v>
                </c:pt>
                <c:pt idx="15530">
                  <c:v>0.24619253775210304</c:v>
                </c:pt>
                <c:pt idx="15531">
                  <c:v>0.24503137142634976</c:v>
                </c:pt>
                <c:pt idx="15532">
                  <c:v>0.24387928406796827</c:v>
                </c:pt>
                <c:pt idx="15533">
                  <c:v>0.24333124585491644</c:v>
                </c:pt>
                <c:pt idx="15534">
                  <c:v>0.24356353772938574</c:v>
                </c:pt>
                <c:pt idx="15535">
                  <c:v>0.24156322444406575</c:v>
                </c:pt>
                <c:pt idx="15536">
                  <c:v>0.24021074982773347</c:v>
                </c:pt>
                <c:pt idx="15537">
                  <c:v>0.23973163505797884</c:v>
                </c:pt>
                <c:pt idx="15538">
                  <c:v>0.23879767934135521</c:v>
                </c:pt>
                <c:pt idx="15539">
                  <c:v>0.23740023111199748</c:v>
                </c:pt>
                <c:pt idx="15540">
                  <c:v>0.23711893161803396</c:v>
                </c:pt>
                <c:pt idx="15541">
                  <c:v>0.23600395170356836</c:v>
                </c:pt>
                <c:pt idx="15542">
                  <c:v>0.23494785075658151</c:v>
                </c:pt>
                <c:pt idx="15543">
                  <c:v>0.23341143434749931</c:v>
                </c:pt>
                <c:pt idx="15544">
                  <c:v>0.23251851096484605</c:v>
                </c:pt>
                <c:pt idx="15545">
                  <c:v>0.23183174897933753</c:v>
                </c:pt>
                <c:pt idx="15546">
                  <c:v>0.23080368851277122</c:v>
                </c:pt>
                <c:pt idx="15547">
                  <c:v>0.23011743548049984</c:v>
                </c:pt>
                <c:pt idx="15548">
                  <c:v>0.22883535795221671</c:v>
                </c:pt>
                <c:pt idx="15549">
                  <c:v>0.22797466969181468</c:v>
                </c:pt>
                <c:pt idx="15550">
                  <c:v>0.22712238196336684</c:v>
                </c:pt>
                <c:pt idx="15551">
                  <c:v>0.22628959209552404</c:v>
                </c:pt>
                <c:pt idx="15552">
                  <c:v>0.22487458945968886</c:v>
                </c:pt>
                <c:pt idx="15553">
                  <c:v>0.22408218503593721</c:v>
                </c:pt>
                <c:pt idx="15554">
                  <c:v>0.22307624749965965</c:v>
                </c:pt>
                <c:pt idx="15555">
                  <c:v>0.22207283819275905</c:v>
                </c:pt>
                <c:pt idx="15556">
                  <c:v>0.22120654759562144</c:v>
                </c:pt>
                <c:pt idx="15557">
                  <c:v>0.22036536988135091</c:v>
                </c:pt>
                <c:pt idx="15558">
                  <c:v>0.21926360503469824</c:v>
                </c:pt>
                <c:pt idx="15559">
                  <c:v>0.21823515577933802</c:v>
                </c:pt>
                <c:pt idx="15560">
                  <c:v>0.21724743171881797</c:v>
                </c:pt>
                <c:pt idx="15561">
                  <c:v>0.21610065698191752</c:v>
                </c:pt>
                <c:pt idx="15562">
                  <c:v>0.2151355628498377</c:v>
                </c:pt>
                <c:pt idx="15563">
                  <c:v>0.21441878376580101</c:v>
                </c:pt>
                <c:pt idx="15564">
                  <c:v>0.21297814997055084</c:v>
                </c:pt>
                <c:pt idx="15565">
                  <c:v>0.21221386174765791</c:v>
                </c:pt>
                <c:pt idx="15566">
                  <c:v>0.21088397896157438</c:v>
                </c:pt>
                <c:pt idx="15567">
                  <c:v>0.21029982753811949</c:v>
                </c:pt>
                <c:pt idx="15568">
                  <c:v>0.20936649638578</c:v>
                </c:pt>
                <c:pt idx="15569">
                  <c:v>0.20786547435646718</c:v>
                </c:pt>
                <c:pt idx="15570">
                  <c:v>0.20625065222559016</c:v>
                </c:pt>
                <c:pt idx="15571">
                  <c:v>0.20510429048644199</c:v>
                </c:pt>
                <c:pt idx="15572">
                  <c:v>0.20481671680992181</c:v>
                </c:pt>
                <c:pt idx="15573">
                  <c:v>0.20327258518570945</c:v>
                </c:pt>
                <c:pt idx="15574">
                  <c:v>0.20167789850125054</c:v>
                </c:pt>
                <c:pt idx="15575">
                  <c:v>0.20282282620079917</c:v>
                </c:pt>
                <c:pt idx="15576">
                  <c:v>0.19991682861272991</c:v>
                </c:pt>
                <c:pt idx="15577">
                  <c:v>0.19932868492817715</c:v>
                </c:pt>
                <c:pt idx="15578">
                  <c:v>0.1982985736325881</c:v>
                </c:pt>
                <c:pt idx="15579">
                  <c:v>0.19613662669923818</c:v>
                </c:pt>
                <c:pt idx="15580">
                  <c:v>0.19580579992680036</c:v>
                </c:pt>
                <c:pt idx="15581">
                  <c:v>0.19418001075676397</c:v>
                </c:pt>
                <c:pt idx="15582">
                  <c:v>0.19458661030468349</c:v>
                </c:pt>
                <c:pt idx="15583">
                  <c:v>0.19287888611740744</c:v>
                </c:pt>
                <c:pt idx="15584">
                  <c:v>0.1935024784727887</c:v>
                </c:pt>
                <c:pt idx="15585">
                  <c:v>0.19279704281599774</c:v>
                </c:pt>
                <c:pt idx="15586">
                  <c:v>0.19243552945697948</c:v>
                </c:pt>
                <c:pt idx="15587">
                  <c:v>0.1902959403131767</c:v>
                </c:pt>
                <c:pt idx="15588">
                  <c:v>0.18922159532586771</c:v>
                </c:pt>
                <c:pt idx="15589">
                  <c:v>0.18845003238103475</c:v>
                </c:pt>
                <c:pt idx="15590">
                  <c:v>0.18727937036070191</c:v>
                </c:pt>
                <c:pt idx="15591">
                  <c:v>0.18752203679100643</c:v>
                </c:pt>
                <c:pt idx="15592">
                  <c:v>0.18616023690587441</c:v>
                </c:pt>
                <c:pt idx="15593">
                  <c:v>0.18493016004541782</c:v>
                </c:pt>
                <c:pt idx="15594">
                  <c:v>0.18535490295839926</c:v>
                </c:pt>
                <c:pt idx="15595">
                  <c:v>0.18917621385235187</c:v>
                </c:pt>
                <c:pt idx="15596">
                  <c:v>0.28666283217519972</c:v>
                </c:pt>
                <c:pt idx="15597">
                  <c:v>0.64424592399451897</c:v>
                </c:pt>
                <c:pt idx="15598">
                  <c:v>0.51463073112603208</c:v>
                </c:pt>
                <c:pt idx="15599">
                  <c:v>0.44166546318184791</c:v>
                </c:pt>
                <c:pt idx="15600">
                  <c:v>0.37727939050323867</c:v>
                </c:pt>
                <c:pt idx="15601">
                  <c:v>0.36774192936371741</c:v>
                </c:pt>
                <c:pt idx="15602">
                  <c:v>0.35906738363867796</c:v>
                </c:pt>
                <c:pt idx="15603">
                  <c:v>0.35586593500398567</c:v>
                </c:pt>
                <c:pt idx="15604">
                  <c:v>0.35301994613608811</c:v>
                </c:pt>
                <c:pt idx="15605">
                  <c:v>0.36620410971009781</c:v>
                </c:pt>
                <c:pt idx="15606">
                  <c:v>0.39653727412301137</c:v>
                </c:pt>
                <c:pt idx="15607">
                  <c:v>0.42581304152824556</c:v>
                </c:pt>
                <c:pt idx="15608">
                  <c:v>0.42141037711687906</c:v>
                </c:pt>
                <c:pt idx="15609">
                  <c:v>0.41983647736422058</c:v>
                </c:pt>
                <c:pt idx="15610">
                  <c:v>0.41284929011282789</c:v>
                </c:pt>
                <c:pt idx="15611">
                  <c:v>0.42572976884599217</c:v>
                </c:pt>
                <c:pt idx="15612">
                  <c:v>0.42489834180500463</c:v>
                </c:pt>
                <c:pt idx="15613">
                  <c:v>0.41722838544728297</c:v>
                </c:pt>
                <c:pt idx="15614">
                  <c:v>0.43737242530056236</c:v>
                </c:pt>
                <c:pt idx="15615">
                  <c:v>0.45494525336381331</c:v>
                </c:pt>
                <c:pt idx="15616">
                  <c:v>0.46414277214963762</c:v>
                </c:pt>
                <c:pt idx="15617">
                  <c:v>0.41026707807121293</c:v>
                </c:pt>
                <c:pt idx="15618">
                  <c:v>0.37768787619715061</c:v>
                </c:pt>
                <c:pt idx="15619">
                  <c:v>0.35938392232012401</c:v>
                </c:pt>
                <c:pt idx="15620">
                  <c:v>0.37599206986303513</c:v>
                </c:pt>
                <c:pt idx="15621">
                  <c:v>0.9750892198992539</c:v>
                </c:pt>
                <c:pt idx="15622">
                  <c:v>0.73654688282200487</c:v>
                </c:pt>
                <c:pt idx="15623">
                  <c:v>1.0320153934646474</c:v>
                </c:pt>
                <c:pt idx="15624">
                  <c:v>1.3769331198908705</c:v>
                </c:pt>
                <c:pt idx="15625">
                  <c:v>1.0194509612450042</c:v>
                </c:pt>
                <c:pt idx="15626">
                  <c:v>0.73749486459730162</c:v>
                </c:pt>
                <c:pt idx="15627">
                  <c:v>0.64383885556936549</c:v>
                </c:pt>
                <c:pt idx="15628">
                  <c:v>0.57854921724935282</c:v>
                </c:pt>
                <c:pt idx="15629">
                  <c:v>0.59919869096382572</c:v>
                </c:pt>
                <c:pt idx="15630">
                  <c:v>1.021444465219125</c:v>
                </c:pt>
                <c:pt idx="15631">
                  <c:v>1.0638087037103738</c:v>
                </c:pt>
                <c:pt idx="15632">
                  <c:v>1.0799874170072459</c:v>
                </c:pt>
                <c:pt idx="15633">
                  <c:v>1.0488076345292061</c:v>
                </c:pt>
                <c:pt idx="15634">
                  <c:v>1.09304457200686</c:v>
                </c:pt>
                <c:pt idx="15635">
                  <c:v>1.0685524971869611</c:v>
                </c:pt>
                <c:pt idx="15636">
                  <c:v>0.84209395497840434</c:v>
                </c:pt>
                <c:pt idx="15637">
                  <c:v>0.76586631355628865</c:v>
                </c:pt>
                <c:pt idx="15638">
                  <c:v>0.72111993533400165</c:v>
                </c:pt>
                <c:pt idx="15639">
                  <c:v>0.69519771569074962</c:v>
                </c:pt>
                <c:pt idx="15640">
                  <c:v>0.6751540154508695</c:v>
                </c:pt>
                <c:pt idx="15641">
                  <c:v>0.66832969343559634</c:v>
                </c:pt>
                <c:pt idx="15642">
                  <c:v>0.67526378156916589</c:v>
                </c:pt>
                <c:pt idx="15643">
                  <c:v>0.95639870157619467</c:v>
                </c:pt>
                <c:pt idx="15644">
                  <c:v>0.81786561270156888</c:v>
                </c:pt>
                <c:pt idx="15645">
                  <c:v>0.63892697919047381</c:v>
                </c:pt>
                <c:pt idx="15646">
                  <c:v>1.165398006583966</c:v>
                </c:pt>
                <c:pt idx="15647">
                  <c:v>0.67748643831528965</c:v>
                </c:pt>
                <c:pt idx="15648">
                  <c:v>0.60421356888421562</c:v>
                </c:pt>
                <c:pt idx="15649">
                  <c:v>0.58528695978891931</c:v>
                </c:pt>
                <c:pt idx="15650">
                  <c:v>0.5769890411477675</c:v>
                </c:pt>
                <c:pt idx="15651">
                  <c:v>0.57536543580829769</c:v>
                </c:pt>
                <c:pt idx="15652">
                  <c:v>0.57450270841741058</c:v>
                </c:pt>
                <c:pt idx="15653">
                  <c:v>0.57847011958871664</c:v>
                </c:pt>
                <c:pt idx="15654">
                  <c:v>0.56464441868503812</c:v>
                </c:pt>
                <c:pt idx="15655">
                  <c:v>1.1525939313524101</c:v>
                </c:pt>
                <c:pt idx="15656">
                  <c:v>0.7315916080535827</c:v>
                </c:pt>
                <c:pt idx="15657">
                  <c:v>0.68493128533576852</c:v>
                </c:pt>
                <c:pt idx="15658">
                  <c:v>0.65217104046089125</c:v>
                </c:pt>
                <c:pt idx="15659">
                  <c:v>0.64441789745696409</c:v>
                </c:pt>
                <c:pt idx="15660">
                  <c:v>0.62878933430070472</c:v>
                </c:pt>
                <c:pt idx="15661">
                  <c:v>0.6247267717401086</c:v>
                </c:pt>
                <c:pt idx="15662">
                  <c:v>0.61945865704241565</c:v>
                </c:pt>
                <c:pt idx="15663">
                  <c:v>0.61645521096924205</c:v>
                </c:pt>
                <c:pt idx="15664">
                  <c:v>0.62440751130860006</c:v>
                </c:pt>
                <c:pt idx="15665">
                  <c:v>0.66326748801344304</c:v>
                </c:pt>
                <c:pt idx="15666">
                  <c:v>0.64122904630821886</c:v>
                </c:pt>
                <c:pt idx="15667">
                  <c:v>0.62988676580087533</c:v>
                </c:pt>
                <c:pt idx="15668">
                  <c:v>0.64630404385903262</c:v>
                </c:pt>
                <c:pt idx="15669">
                  <c:v>0.58778038415939649</c:v>
                </c:pt>
                <c:pt idx="15670">
                  <c:v>0.56461518828395252</c:v>
                </c:pt>
                <c:pt idx="15671">
                  <c:v>0.55757102615652865</c:v>
                </c:pt>
                <c:pt idx="15672">
                  <c:v>0.551352487943083</c:v>
                </c:pt>
                <c:pt idx="15673">
                  <c:v>0.56100063670408362</c:v>
                </c:pt>
                <c:pt idx="15674">
                  <c:v>0.58131146744794648</c:v>
                </c:pt>
                <c:pt idx="15675">
                  <c:v>0.57159588688130569</c:v>
                </c:pt>
                <c:pt idx="15676">
                  <c:v>0.56481208660460824</c:v>
                </c:pt>
                <c:pt idx="15677">
                  <c:v>0.59920812365872544</c:v>
                </c:pt>
                <c:pt idx="15678">
                  <c:v>0.60772648389655204</c:v>
                </c:pt>
                <c:pt idx="15679">
                  <c:v>0.73798984502150089</c:v>
                </c:pt>
                <c:pt idx="15680">
                  <c:v>0.70637837010080873</c:v>
                </c:pt>
                <c:pt idx="15681">
                  <c:v>0.69288400755993862</c:v>
                </c:pt>
                <c:pt idx="15682">
                  <c:v>0.68357971393323869</c:v>
                </c:pt>
                <c:pt idx="15683">
                  <c:v>0.67629648664333952</c:v>
                </c:pt>
                <c:pt idx="15684">
                  <c:v>0.67298204918068061</c:v>
                </c:pt>
                <c:pt idx="15685">
                  <c:v>0.68137584558615405</c:v>
                </c:pt>
                <c:pt idx="15686">
                  <c:v>0.71330729540167281</c:v>
                </c:pt>
                <c:pt idx="15687">
                  <c:v>0.642950049786842</c:v>
                </c:pt>
                <c:pt idx="15688">
                  <c:v>0.5947214432457667</c:v>
                </c:pt>
                <c:pt idx="15689">
                  <c:v>0.59133195076330658</c:v>
                </c:pt>
                <c:pt idx="15690">
                  <c:v>0.58959056434821677</c:v>
                </c:pt>
                <c:pt idx="15691">
                  <c:v>0.61481216030830632</c:v>
                </c:pt>
                <c:pt idx="15692">
                  <c:v>0.61649013303486111</c:v>
                </c:pt>
                <c:pt idx="15693">
                  <c:v>0.60324076611733612</c:v>
                </c:pt>
                <c:pt idx="15694">
                  <c:v>0.59725823675026857</c:v>
                </c:pt>
                <c:pt idx="15695">
                  <c:v>0.60151244379203406</c:v>
                </c:pt>
                <c:pt idx="15696">
                  <c:v>0.55403607127083798</c:v>
                </c:pt>
                <c:pt idx="15697">
                  <c:v>0.52094612809606911</c:v>
                </c:pt>
                <c:pt idx="15698">
                  <c:v>0.51163906008743321</c:v>
                </c:pt>
                <c:pt idx="15699">
                  <c:v>0.52239803436693599</c:v>
                </c:pt>
                <c:pt idx="15700">
                  <c:v>0.56051342598739895</c:v>
                </c:pt>
                <c:pt idx="15701">
                  <c:v>0.56194976266462371</c:v>
                </c:pt>
                <c:pt idx="15702">
                  <c:v>0.58503039714542426</c:v>
                </c:pt>
                <c:pt idx="15703">
                  <c:v>0.5821317252770648</c:v>
                </c:pt>
                <c:pt idx="15704">
                  <c:v>0.57831115690866419</c:v>
                </c:pt>
                <c:pt idx="15705">
                  <c:v>0.58274108596870455</c:v>
                </c:pt>
                <c:pt idx="15706">
                  <c:v>0.58531599254610522</c:v>
                </c:pt>
                <c:pt idx="15707">
                  <c:v>0.58396787077941958</c:v>
                </c:pt>
                <c:pt idx="15708">
                  <c:v>0.61444200772062152</c:v>
                </c:pt>
                <c:pt idx="15709">
                  <c:v>0.87191544834612522</c:v>
                </c:pt>
                <c:pt idx="15710">
                  <c:v>0.70180332084896457</c:v>
                </c:pt>
                <c:pt idx="15711">
                  <c:v>0.64585691925796351</c:v>
                </c:pt>
                <c:pt idx="15712">
                  <c:v>0.63571140401739534</c:v>
                </c:pt>
                <c:pt idx="15713">
                  <c:v>0.64485820293898732</c:v>
                </c:pt>
                <c:pt idx="15714">
                  <c:v>0.67737052450703461</c:v>
                </c:pt>
                <c:pt idx="15715">
                  <c:v>0.72575497571069392</c:v>
                </c:pt>
                <c:pt idx="15716">
                  <c:v>0.70683009304598965</c:v>
                </c:pt>
                <c:pt idx="15717">
                  <c:v>0.68510822328315191</c:v>
                </c:pt>
                <c:pt idx="15718">
                  <c:v>1.0245659673066787</c:v>
                </c:pt>
                <c:pt idx="15719">
                  <c:v>0.78053068751185239</c:v>
                </c:pt>
                <c:pt idx="15720">
                  <c:v>0.71438679495789958</c:v>
                </c:pt>
                <c:pt idx="15721">
                  <c:v>0.6890271696536987</c:v>
                </c:pt>
                <c:pt idx="15722">
                  <c:v>0.67661916065416383</c:v>
                </c:pt>
                <c:pt idx="15723">
                  <c:v>0.67005864398369552</c:v>
                </c:pt>
                <c:pt idx="15724">
                  <c:v>0.66646779235171583</c:v>
                </c:pt>
                <c:pt idx="15725">
                  <c:v>0.6664065501879165</c:v>
                </c:pt>
                <c:pt idx="15726">
                  <c:v>0.67982861352058765</c:v>
                </c:pt>
                <c:pt idx="15727">
                  <c:v>0.67814603301450183</c:v>
                </c:pt>
                <c:pt idx="15728">
                  <c:v>0.68166616368404243</c:v>
                </c:pt>
                <c:pt idx="15729">
                  <c:v>0.89363467229790006</c:v>
                </c:pt>
                <c:pt idx="15730">
                  <c:v>0.84542725463999269</c:v>
                </c:pt>
                <c:pt idx="15731">
                  <c:v>0.89988835073451645</c:v>
                </c:pt>
                <c:pt idx="15732">
                  <c:v>0.82486886290981165</c:v>
                </c:pt>
                <c:pt idx="15733">
                  <c:v>0.7678032145375645</c:v>
                </c:pt>
                <c:pt idx="15734">
                  <c:v>0.75700882710205264</c:v>
                </c:pt>
                <c:pt idx="15735">
                  <c:v>0.77017720600229211</c:v>
                </c:pt>
                <c:pt idx="15736">
                  <c:v>0.78322716392309355</c:v>
                </c:pt>
                <c:pt idx="15737">
                  <c:v>0.80304280855569665</c:v>
                </c:pt>
                <c:pt idx="15738">
                  <c:v>1.0726709444572973</c:v>
                </c:pt>
                <c:pt idx="15739">
                  <c:v>0.79293587654614572</c:v>
                </c:pt>
                <c:pt idx="15740">
                  <c:v>0.80454364882582796</c:v>
                </c:pt>
                <c:pt idx="15741">
                  <c:v>0.91792501600258014</c:v>
                </c:pt>
                <c:pt idx="15742">
                  <c:v>0.89018491238684261</c:v>
                </c:pt>
                <c:pt idx="15743">
                  <c:v>0.93266669853455775</c:v>
                </c:pt>
                <c:pt idx="15744">
                  <c:v>0.98586698413147655</c:v>
                </c:pt>
                <c:pt idx="15745">
                  <c:v>0.93202821155845172</c:v>
                </c:pt>
                <c:pt idx="15746">
                  <c:v>0.87520339155533344</c:v>
                </c:pt>
                <c:pt idx="15747">
                  <c:v>0.79909729666787255</c:v>
                </c:pt>
                <c:pt idx="15748">
                  <c:v>1.13465868492475</c:v>
                </c:pt>
                <c:pt idx="15749">
                  <c:v>0.87599094967422964</c:v>
                </c:pt>
                <c:pt idx="15750">
                  <c:v>0.79625481352969163</c:v>
                </c:pt>
                <c:pt idx="15751">
                  <c:v>0.80134230885822288</c:v>
                </c:pt>
                <c:pt idx="15752">
                  <c:v>0.8390251415557356</c:v>
                </c:pt>
                <c:pt idx="15753">
                  <c:v>0.84275483490155056</c:v>
                </c:pt>
                <c:pt idx="15754">
                  <c:v>1.0860988653206303</c:v>
                </c:pt>
                <c:pt idx="15755">
                  <c:v>0.89448468869796727</c:v>
                </c:pt>
                <c:pt idx="15756">
                  <c:v>0.8539049328787226</c:v>
                </c:pt>
                <c:pt idx="15757">
                  <c:v>0.81592762079693859</c:v>
                </c:pt>
                <c:pt idx="15758">
                  <c:v>0.79066331921163358</c:v>
                </c:pt>
                <c:pt idx="15759">
                  <c:v>0.74778134895502468</c:v>
                </c:pt>
                <c:pt idx="15760">
                  <c:v>0.80833800531761957</c:v>
                </c:pt>
                <c:pt idx="15761">
                  <c:v>0.78372170843783362</c:v>
                </c:pt>
                <c:pt idx="15762">
                  <c:v>0.74851170568946934</c:v>
                </c:pt>
                <c:pt idx="15763">
                  <c:v>0.72213511811040065</c:v>
                </c:pt>
                <c:pt idx="15764">
                  <c:v>0.71708056145699806</c:v>
                </c:pt>
                <c:pt idx="15765">
                  <c:v>0.71225430257484756</c:v>
                </c:pt>
                <c:pt idx="15766">
                  <c:v>0.80779560365976211</c:v>
                </c:pt>
                <c:pt idx="15767">
                  <c:v>0.76379372375118348</c:v>
                </c:pt>
                <c:pt idx="15768">
                  <c:v>0.71933381622331938</c:v>
                </c:pt>
                <c:pt idx="15769">
                  <c:v>0.69841281140641431</c:v>
                </c:pt>
                <c:pt idx="15770">
                  <c:v>0.6836254654809637</c:v>
                </c:pt>
                <c:pt idx="15771">
                  <c:v>0.67253375685628769</c:v>
                </c:pt>
                <c:pt idx="15772">
                  <c:v>0.65815702220024463</c:v>
                </c:pt>
                <c:pt idx="15773">
                  <c:v>0.64686440302995685</c:v>
                </c:pt>
                <c:pt idx="15774">
                  <c:v>0.63825218925976457</c:v>
                </c:pt>
                <c:pt idx="15775">
                  <c:v>0.64049074811363471</c:v>
                </c:pt>
                <c:pt idx="15776">
                  <c:v>0.60683896426266448</c:v>
                </c:pt>
                <c:pt idx="15777">
                  <c:v>0.97471067225995611</c:v>
                </c:pt>
                <c:pt idx="15778">
                  <c:v>0.71669358551385565</c:v>
                </c:pt>
                <c:pt idx="15779">
                  <c:v>0.63394761574023084</c:v>
                </c:pt>
                <c:pt idx="15780">
                  <c:v>0.61111632250856562</c:v>
                </c:pt>
                <c:pt idx="15781">
                  <c:v>0.60563259256413648</c:v>
                </c:pt>
                <c:pt idx="15782">
                  <c:v>0.6074268064738807</c:v>
                </c:pt>
                <c:pt idx="15783">
                  <c:v>0.61837602043705797</c:v>
                </c:pt>
                <c:pt idx="15784">
                  <c:v>0.62600316639018871</c:v>
                </c:pt>
                <c:pt idx="15785">
                  <c:v>0.63996414403362845</c:v>
                </c:pt>
                <c:pt idx="15786">
                  <c:v>0.63245967583551965</c:v>
                </c:pt>
                <c:pt idx="15787">
                  <c:v>0.70030400826865868</c:v>
                </c:pt>
                <c:pt idx="15788">
                  <c:v>0.66598198725321445</c:v>
                </c:pt>
                <c:pt idx="15789">
                  <c:v>0.65556137679597093</c:v>
                </c:pt>
                <c:pt idx="15790">
                  <c:v>0.64817499724932992</c:v>
                </c:pt>
                <c:pt idx="15791">
                  <c:v>0.63889627578587749</c:v>
                </c:pt>
                <c:pt idx="15792">
                  <c:v>0.62640956031887662</c:v>
                </c:pt>
                <c:pt idx="15793">
                  <c:v>0.61739592699207668</c:v>
                </c:pt>
                <c:pt idx="15794">
                  <c:v>0.62134484163748394</c:v>
                </c:pt>
                <c:pt idx="15795">
                  <c:v>0.61948282795164533</c:v>
                </c:pt>
                <c:pt idx="15796">
                  <c:v>0.60674917188478816</c:v>
                </c:pt>
                <c:pt idx="15797">
                  <c:v>0.59774396911155459</c:v>
                </c:pt>
                <c:pt idx="15798">
                  <c:v>0.59126306469720247</c:v>
                </c:pt>
                <c:pt idx="15799">
                  <c:v>0.60448549907179261</c:v>
                </c:pt>
                <c:pt idx="15800">
                  <c:v>0.60642627628637402</c:v>
                </c:pt>
                <c:pt idx="15801">
                  <c:v>0.60040705753684165</c:v>
                </c:pt>
                <c:pt idx="15802">
                  <c:v>0.59834858826330306</c:v>
                </c:pt>
                <c:pt idx="15803">
                  <c:v>0.61155492114347365</c:v>
                </c:pt>
                <c:pt idx="15804">
                  <c:v>0.61182119701218085</c:v>
                </c:pt>
                <c:pt idx="15805">
                  <c:v>0.61122046370551864</c:v>
                </c:pt>
                <c:pt idx="15806">
                  <c:v>0.62447912514076676</c:v>
                </c:pt>
                <c:pt idx="15807">
                  <c:v>0.62544710785920843</c:v>
                </c:pt>
                <c:pt idx="15808">
                  <c:v>0.63524295141095199</c:v>
                </c:pt>
                <c:pt idx="15809">
                  <c:v>0.65983237074209078</c:v>
                </c:pt>
                <c:pt idx="15810">
                  <c:v>0.68626668990111217</c:v>
                </c:pt>
                <c:pt idx="15811">
                  <c:v>0.68260928943389421</c:v>
                </c:pt>
                <c:pt idx="15812">
                  <c:v>0.67795370710322755</c:v>
                </c:pt>
                <c:pt idx="15813">
                  <c:v>0.67343074263061964</c:v>
                </c:pt>
                <c:pt idx="15814">
                  <c:v>0.71015537815446361</c:v>
                </c:pt>
                <c:pt idx="15815">
                  <c:v>0.7146877224688889</c:v>
                </c:pt>
                <c:pt idx="15816">
                  <c:v>0.76038386204704111</c:v>
                </c:pt>
                <c:pt idx="15817">
                  <c:v>0.77734631702220369</c:v>
                </c:pt>
                <c:pt idx="15818">
                  <c:v>0.7901037269092015</c:v>
                </c:pt>
                <c:pt idx="15819">
                  <c:v>0.79871650020457763</c:v>
                </c:pt>
                <c:pt idx="15820">
                  <c:v>0.81122219848164157</c:v>
                </c:pt>
                <c:pt idx="15821">
                  <c:v>0.8173283258867875</c:v>
                </c:pt>
                <c:pt idx="15822">
                  <c:v>0.82206807732287646</c:v>
                </c:pt>
                <c:pt idx="15823">
                  <c:v>0.82698375299364413</c:v>
                </c:pt>
                <c:pt idx="15824">
                  <c:v>0.84960087713070376</c:v>
                </c:pt>
                <c:pt idx="15825">
                  <c:v>0.87122128445908931</c:v>
                </c:pt>
                <c:pt idx="15826">
                  <c:v>0.98451175943653657</c:v>
                </c:pt>
                <c:pt idx="15827">
                  <c:v>0.99958937999863251</c:v>
                </c:pt>
                <c:pt idx="15828">
                  <c:v>0.99817154191371249</c:v>
                </c:pt>
                <c:pt idx="15829">
                  <c:v>0.98558813908328857</c:v>
                </c:pt>
                <c:pt idx="15830">
                  <c:v>0.9978112597687917</c:v>
                </c:pt>
                <c:pt idx="15831">
                  <c:v>0.97655989979892877</c:v>
                </c:pt>
                <c:pt idx="15832">
                  <c:v>0.95479040566252893</c:v>
                </c:pt>
                <c:pt idx="15833">
                  <c:v>0.96014674614110462</c:v>
                </c:pt>
                <c:pt idx="15834">
                  <c:v>0.97767786633079556</c:v>
                </c:pt>
                <c:pt idx="15835">
                  <c:v>0.94929188077992988</c:v>
                </c:pt>
                <c:pt idx="15836">
                  <c:v>0.88269828364115266</c:v>
                </c:pt>
                <c:pt idx="15837">
                  <c:v>0.85962670412542463</c:v>
                </c:pt>
                <c:pt idx="15838">
                  <c:v>0.81245644720555255</c:v>
                </c:pt>
                <c:pt idx="15839">
                  <c:v>0.78558684916075072</c:v>
                </c:pt>
                <c:pt idx="15840">
                  <c:v>0.74185166336334019</c:v>
                </c:pt>
                <c:pt idx="15841">
                  <c:v>0.87587015697559512</c:v>
                </c:pt>
                <c:pt idx="15842">
                  <c:v>0.70808292273211049</c:v>
                </c:pt>
                <c:pt idx="15843">
                  <c:v>0.61960651922561893</c:v>
                </c:pt>
                <c:pt idx="15844">
                  <c:v>0.65702377752363772</c:v>
                </c:pt>
                <c:pt idx="15845">
                  <c:v>0.56253752281546499</c:v>
                </c:pt>
                <c:pt idx="15846">
                  <c:v>0.53302183936926562</c:v>
                </c:pt>
                <c:pt idx="15847">
                  <c:v>0.51632669932879582</c:v>
                </c:pt>
                <c:pt idx="15848">
                  <c:v>0.50390309148774759</c:v>
                </c:pt>
                <c:pt idx="15849">
                  <c:v>0.49024675844182075</c:v>
                </c:pt>
                <c:pt idx="15850">
                  <c:v>0.47654879961082114</c:v>
                </c:pt>
                <c:pt idx="15851">
                  <c:v>0.45009639496403231</c:v>
                </c:pt>
                <c:pt idx="15852">
                  <c:v>0.45144138295344138</c:v>
                </c:pt>
                <c:pt idx="15853">
                  <c:v>0.44202600032495326</c:v>
                </c:pt>
                <c:pt idx="15854">
                  <c:v>0.42994407627317832</c:v>
                </c:pt>
                <c:pt idx="15855">
                  <c:v>0.4187920285680406</c:v>
                </c:pt>
                <c:pt idx="15856">
                  <c:v>0.40986570817807688</c:v>
                </c:pt>
                <c:pt idx="15857">
                  <c:v>0.41373203120854862</c:v>
                </c:pt>
                <c:pt idx="15858">
                  <c:v>0.43769176908156798</c:v>
                </c:pt>
                <c:pt idx="15859">
                  <c:v>0.43126708056937635</c:v>
                </c:pt>
                <c:pt idx="15860">
                  <c:v>0.41731180374476567</c:v>
                </c:pt>
                <c:pt idx="15861">
                  <c:v>0.40452044062661607</c:v>
                </c:pt>
                <c:pt idx="15862">
                  <c:v>0.39767360994328188</c:v>
                </c:pt>
                <c:pt idx="15863">
                  <c:v>0.38641996002307744</c:v>
                </c:pt>
                <c:pt idx="15864">
                  <c:v>0.3757518379089223</c:v>
                </c:pt>
                <c:pt idx="15865">
                  <c:v>0.36585865866265355</c:v>
                </c:pt>
                <c:pt idx="15866">
                  <c:v>0.35651951746916238</c:v>
                </c:pt>
                <c:pt idx="15867">
                  <c:v>0.32402929126945051</c:v>
                </c:pt>
                <c:pt idx="15868">
                  <c:v>0.30617290840109385</c:v>
                </c:pt>
                <c:pt idx="15869">
                  <c:v>0.30243743749630025</c:v>
                </c:pt>
                <c:pt idx="15870">
                  <c:v>0.29725174554180916</c:v>
                </c:pt>
                <c:pt idx="15871">
                  <c:v>0.29461679747342945</c:v>
                </c:pt>
                <c:pt idx="15872">
                  <c:v>0.29148364912919206</c:v>
                </c:pt>
                <c:pt idx="15873">
                  <c:v>0.28699983946281382</c:v>
                </c:pt>
                <c:pt idx="15874">
                  <c:v>0.28516865968359018</c:v>
                </c:pt>
                <c:pt idx="15875">
                  <c:v>0.28400894609842481</c:v>
                </c:pt>
                <c:pt idx="15876">
                  <c:v>0.28734711200506902</c:v>
                </c:pt>
                <c:pt idx="15877">
                  <c:v>0.28348046170311997</c:v>
                </c:pt>
                <c:pt idx="15878">
                  <c:v>0.28159902132614201</c:v>
                </c:pt>
                <c:pt idx="15879">
                  <c:v>0.28094130878209306</c:v>
                </c:pt>
                <c:pt idx="15880">
                  <c:v>0.27903750318703452</c:v>
                </c:pt>
                <c:pt idx="15881">
                  <c:v>0.27792660787013485</c:v>
                </c:pt>
                <c:pt idx="15882">
                  <c:v>0.27761855982142192</c:v>
                </c:pt>
                <c:pt idx="15883">
                  <c:v>0.27549945188600627</c:v>
                </c:pt>
                <c:pt idx="15884">
                  <c:v>0.27423856579960193</c:v>
                </c:pt>
                <c:pt idx="15885">
                  <c:v>0.27459250635817806</c:v>
                </c:pt>
                <c:pt idx="15886">
                  <c:v>0.27320996396056701</c:v>
                </c:pt>
                <c:pt idx="15887">
                  <c:v>0.27236482117325395</c:v>
                </c:pt>
                <c:pt idx="15888">
                  <c:v>0.27032725517756068</c:v>
                </c:pt>
                <c:pt idx="15889">
                  <c:v>0.27022460134920573</c:v>
                </c:pt>
                <c:pt idx="15890">
                  <c:v>0.26911769854987738</c:v>
                </c:pt>
                <c:pt idx="15891">
                  <c:v>0.26852788531099703</c:v>
                </c:pt>
                <c:pt idx="15892">
                  <c:v>0.26781762109850282</c:v>
                </c:pt>
                <c:pt idx="15893">
                  <c:v>0.26665310049335644</c:v>
                </c:pt>
                <c:pt idx="15894">
                  <c:v>0.26568393783270938</c:v>
                </c:pt>
                <c:pt idx="15895">
                  <c:v>0.26451257931107464</c:v>
                </c:pt>
                <c:pt idx="15896">
                  <c:v>0.26345644045789118</c:v>
                </c:pt>
                <c:pt idx="15897">
                  <c:v>0.26263674289395683</c:v>
                </c:pt>
                <c:pt idx="15898">
                  <c:v>0.26180029574731034</c:v>
                </c:pt>
                <c:pt idx="15899">
                  <c:v>0.26163611934080638</c:v>
                </c:pt>
                <c:pt idx="15900">
                  <c:v>0.26025206795646155</c:v>
                </c:pt>
                <c:pt idx="15901">
                  <c:v>0.25961056895717982</c:v>
                </c:pt>
                <c:pt idx="15902">
                  <c:v>0.25829738309471367</c:v>
                </c:pt>
                <c:pt idx="15903">
                  <c:v>0.25732178512853982</c:v>
                </c:pt>
                <c:pt idx="15904">
                  <c:v>0.25554833627934281</c:v>
                </c:pt>
                <c:pt idx="15905">
                  <c:v>0.25543855995900439</c:v>
                </c:pt>
                <c:pt idx="15906">
                  <c:v>0.25362456746907963</c:v>
                </c:pt>
                <c:pt idx="15907">
                  <c:v>0.25404492777479482</c:v>
                </c:pt>
                <c:pt idx="15908">
                  <c:v>0.25270292527605831</c:v>
                </c:pt>
                <c:pt idx="15909">
                  <c:v>0.25190943046097525</c:v>
                </c:pt>
                <c:pt idx="15910">
                  <c:v>0.25147872134640253</c:v>
                </c:pt>
                <c:pt idx="15911">
                  <c:v>0.25003434860335277</c:v>
                </c:pt>
                <c:pt idx="15912">
                  <c:v>0.24831439176684258</c:v>
                </c:pt>
                <c:pt idx="15913">
                  <c:v>0.24768778797566904</c:v>
                </c:pt>
                <c:pt idx="15914">
                  <c:v>0.24792333554831075</c:v>
                </c:pt>
                <c:pt idx="15915">
                  <c:v>0.24641142107470657</c:v>
                </c:pt>
                <c:pt idx="15916">
                  <c:v>0.24586399193153674</c:v>
                </c:pt>
                <c:pt idx="15917">
                  <c:v>0.24396029815376977</c:v>
                </c:pt>
                <c:pt idx="15918">
                  <c:v>0.24366151456007396</c:v>
                </c:pt>
                <c:pt idx="15919">
                  <c:v>0.24344192991910346</c:v>
                </c:pt>
                <c:pt idx="15920">
                  <c:v>0.24256176664121021</c:v>
                </c:pt>
                <c:pt idx="15921">
                  <c:v>0.24116339622341701</c:v>
                </c:pt>
                <c:pt idx="15922">
                  <c:v>0.24004920693808329</c:v>
                </c:pt>
                <c:pt idx="15923">
                  <c:v>0.23982247687547509</c:v>
                </c:pt>
                <c:pt idx="15924">
                  <c:v>0.23899531197471574</c:v>
                </c:pt>
                <c:pt idx="15925">
                  <c:v>0.23745678123601274</c:v>
                </c:pt>
                <c:pt idx="15926">
                  <c:v>0.23582384025111019</c:v>
                </c:pt>
                <c:pt idx="15927">
                  <c:v>0.2349945113327522</c:v>
                </c:pt>
                <c:pt idx="15928">
                  <c:v>0.23472030645946079</c:v>
                </c:pt>
                <c:pt idx="15929">
                  <c:v>0.23398681702949181</c:v>
                </c:pt>
                <c:pt idx="15930">
                  <c:v>0.23314007907049841</c:v>
                </c:pt>
                <c:pt idx="15931">
                  <c:v>0.23185682639956467</c:v>
                </c:pt>
                <c:pt idx="15932">
                  <c:v>0.23064818612689503</c:v>
                </c:pt>
                <c:pt idx="15933">
                  <c:v>0.23011089216378222</c:v>
                </c:pt>
                <c:pt idx="15934">
                  <c:v>0.2284900291388012</c:v>
                </c:pt>
                <c:pt idx="15935">
                  <c:v>0.22729370369754792</c:v>
                </c:pt>
                <c:pt idx="15936">
                  <c:v>0.22602633169826475</c:v>
                </c:pt>
                <c:pt idx="15937">
                  <c:v>0.22432528773576554</c:v>
                </c:pt>
                <c:pt idx="15938">
                  <c:v>0.22354115341099576</c:v>
                </c:pt>
                <c:pt idx="15939">
                  <c:v>0.22259810758296897</c:v>
                </c:pt>
                <c:pt idx="15940">
                  <c:v>0.22215460338140139</c:v>
                </c:pt>
                <c:pt idx="15941">
                  <c:v>0.22242286070994938</c:v>
                </c:pt>
                <c:pt idx="15942">
                  <c:v>0.22116786326643592</c:v>
                </c:pt>
                <c:pt idx="15943">
                  <c:v>0.21974088436543382</c:v>
                </c:pt>
                <c:pt idx="15944">
                  <c:v>0.21902933590571427</c:v>
                </c:pt>
                <c:pt idx="15945">
                  <c:v>0.21829488977986536</c:v>
                </c:pt>
                <c:pt idx="15946">
                  <c:v>0.21657999856783869</c:v>
                </c:pt>
                <c:pt idx="15947">
                  <c:v>0.21554554832760989</c:v>
                </c:pt>
                <c:pt idx="15948">
                  <c:v>0.21422798261848044</c:v>
                </c:pt>
                <c:pt idx="15949">
                  <c:v>0.21317820012015892</c:v>
                </c:pt>
                <c:pt idx="15950">
                  <c:v>0.21280873019805821</c:v>
                </c:pt>
                <c:pt idx="15951">
                  <c:v>0.21340994162915194</c:v>
                </c:pt>
                <c:pt idx="15952">
                  <c:v>0.21282919584988821</c:v>
                </c:pt>
                <c:pt idx="15953">
                  <c:v>0.21015604848029268</c:v>
                </c:pt>
                <c:pt idx="15954">
                  <c:v>0.21021159294179692</c:v>
                </c:pt>
                <c:pt idx="15955">
                  <c:v>0.20934130156987096</c:v>
                </c:pt>
                <c:pt idx="15956">
                  <c:v>0.20795821141532994</c:v>
                </c:pt>
                <c:pt idx="15957">
                  <c:v>0.20662019275932125</c:v>
                </c:pt>
                <c:pt idx="15958">
                  <c:v>0.20651612211193843</c:v>
                </c:pt>
                <c:pt idx="15959">
                  <c:v>0.20506653980576134</c:v>
                </c:pt>
                <c:pt idx="15960">
                  <c:v>0.20486548755075037</c:v>
                </c:pt>
                <c:pt idx="15961">
                  <c:v>0.20460341735753509</c:v>
                </c:pt>
                <c:pt idx="15962">
                  <c:v>0.20300328520524177</c:v>
                </c:pt>
                <c:pt idx="15963">
                  <c:v>0.20313166513691533</c:v>
                </c:pt>
                <c:pt idx="15964">
                  <c:v>0.20076985090363622</c:v>
                </c:pt>
                <c:pt idx="15965">
                  <c:v>0.19973134421061678</c:v>
                </c:pt>
                <c:pt idx="15966">
                  <c:v>0.19869459233065787</c:v>
                </c:pt>
                <c:pt idx="15967">
                  <c:v>0.19854319504902043</c:v>
                </c:pt>
                <c:pt idx="15968">
                  <c:v>1.9051712942165706</c:v>
                </c:pt>
                <c:pt idx="15969">
                  <c:v>2.0792123570392627</c:v>
                </c:pt>
                <c:pt idx="15970">
                  <c:v>0.99906381874153516</c:v>
                </c:pt>
                <c:pt idx="15971">
                  <c:v>0.83724130351896664</c:v>
                </c:pt>
                <c:pt idx="15972">
                  <c:v>0.8339668346468847</c:v>
                </c:pt>
                <c:pt idx="15973">
                  <c:v>0.83212150995501089</c:v>
                </c:pt>
                <c:pt idx="15974">
                  <c:v>0.82906232010081837</c:v>
                </c:pt>
                <c:pt idx="15975">
                  <c:v>0.82651405957697921</c:v>
                </c:pt>
                <c:pt idx="15976">
                  <c:v>0.82340070142124211</c:v>
                </c:pt>
                <c:pt idx="15977">
                  <c:v>0.82005469696639965</c:v>
                </c:pt>
                <c:pt idx="15978">
                  <c:v>0.81593437787080692</c:v>
                </c:pt>
                <c:pt idx="15979">
                  <c:v>0.81402440371605533</c:v>
                </c:pt>
                <c:pt idx="15980">
                  <c:v>0.8109969498667563</c:v>
                </c:pt>
                <c:pt idx="15981">
                  <c:v>0.80892104588381664</c:v>
                </c:pt>
                <c:pt idx="15982">
                  <c:v>0.80661131885595649</c:v>
                </c:pt>
                <c:pt idx="15983">
                  <c:v>0.80131520018376778</c:v>
                </c:pt>
                <c:pt idx="15984">
                  <c:v>0.79800655630405204</c:v>
                </c:pt>
                <c:pt idx="15985">
                  <c:v>0.79480811734270163</c:v>
                </c:pt>
                <c:pt idx="15986">
                  <c:v>0.79173225435159833</c:v>
                </c:pt>
                <c:pt idx="15987">
                  <c:v>0.78907967998729944</c:v>
                </c:pt>
                <c:pt idx="15988">
                  <c:v>0.78581964662201664</c:v>
                </c:pt>
                <c:pt idx="15989">
                  <c:v>0.78268359457325809</c:v>
                </c:pt>
                <c:pt idx="15990">
                  <c:v>0.78206117080736903</c:v>
                </c:pt>
                <c:pt idx="15991">
                  <c:v>0.80973943623065359</c:v>
                </c:pt>
                <c:pt idx="15992">
                  <c:v>3.2321434403743794</c:v>
                </c:pt>
                <c:pt idx="15993">
                  <c:v>2.0175138673158952</c:v>
                </c:pt>
                <c:pt idx="15994">
                  <c:v>1.5214983604936256</c:v>
                </c:pt>
                <c:pt idx="15995">
                  <c:v>1.3987332683587761</c:v>
                </c:pt>
                <c:pt idx="15996">
                  <c:v>1.3519931775776131</c:v>
                </c:pt>
                <c:pt idx="15997">
                  <c:v>1.6272579827756961</c:v>
                </c:pt>
                <c:pt idx="15998">
                  <c:v>1.5594585742482925</c:v>
                </c:pt>
                <c:pt idx="15999">
                  <c:v>1.4441236509835018</c:v>
                </c:pt>
                <c:pt idx="16000">
                  <c:v>1.3843078833249107</c:v>
                </c:pt>
                <c:pt idx="16001">
                  <c:v>1.3278374211645945</c:v>
                </c:pt>
                <c:pt idx="16002">
                  <c:v>1.3037367117106518</c:v>
                </c:pt>
                <c:pt idx="16003">
                  <c:v>1.2475351009494156</c:v>
                </c:pt>
                <c:pt idx="16004">
                  <c:v>1.2174215941938964</c:v>
                </c:pt>
                <c:pt idx="16005">
                  <c:v>1.2039037937592203</c:v>
                </c:pt>
                <c:pt idx="16006">
                  <c:v>1.1948756057904704</c:v>
                </c:pt>
                <c:pt idx="16007">
                  <c:v>1.1874140523718235</c:v>
                </c:pt>
                <c:pt idx="16008">
                  <c:v>1.1799164977714278</c:v>
                </c:pt>
                <c:pt idx="16009">
                  <c:v>1.1738704945680021</c:v>
                </c:pt>
                <c:pt idx="16010">
                  <c:v>1.164425523881069</c:v>
                </c:pt>
                <c:pt idx="16011">
                  <c:v>1.1559066056153875</c:v>
                </c:pt>
                <c:pt idx="16012">
                  <c:v>1.1462652473666031</c:v>
                </c:pt>
                <c:pt idx="16013">
                  <c:v>1.1289493901522598</c:v>
                </c:pt>
                <c:pt idx="16014">
                  <c:v>1.3625686586076955</c:v>
                </c:pt>
                <c:pt idx="16015">
                  <c:v>1.3301860980496976</c:v>
                </c:pt>
                <c:pt idx="16016">
                  <c:v>1.4218588862556318</c:v>
                </c:pt>
                <c:pt idx="16017">
                  <c:v>1.3162078235450161</c:v>
                </c:pt>
                <c:pt idx="16018">
                  <c:v>1.2804110875411838</c:v>
                </c:pt>
                <c:pt idx="16019">
                  <c:v>1.2628223834918879</c:v>
                </c:pt>
                <c:pt idx="16020">
                  <c:v>1.2227402879976339</c:v>
                </c:pt>
                <c:pt idx="16021">
                  <c:v>1.1888273655688861</c:v>
                </c:pt>
                <c:pt idx="16022">
                  <c:v>1.1840121432765205</c:v>
                </c:pt>
                <c:pt idx="16023">
                  <c:v>1.2042424432977707</c:v>
                </c:pt>
                <c:pt idx="16024">
                  <c:v>1.1625959001923731</c:v>
                </c:pt>
                <c:pt idx="16025">
                  <c:v>1.1264821047204121</c:v>
                </c:pt>
                <c:pt idx="16026">
                  <c:v>1.4431121650561227</c:v>
                </c:pt>
                <c:pt idx="16027">
                  <c:v>1.5130918715946278</c:v>
                </c:pt>
                <c:pt idx="16028">
                  <c:v>1.4270053875984516</c:v>
                </c:pt>
                <c:pt idx="16029">
                  <c:v>1.3374522055112161</c:v>
                </c:pt>
                <c:pt idx="16030">
                  <c:v>1.2923870022764541</c:v>
                </c:pt>
                <c:pt idx="16031">
                  <c:v>1.2709550171702109</c:v>
                </c:pt>
                <c:pt idx="16032">
                  <c:v>1.2565152818383365</c:v>
                </c:pt>
                <c:pt idx="16033">
                  <c:v>1.2451594012759826</c:v>
                </c:pt>
                <c:pt idx="16034">
                  <c:v>1.236496250194371</c:v>
                </c:pt>
                <c:pt idx="16035">
                  <c:v>1.2323009163383101</c:v>
                </c:pt>
                <c:pt idx="16036">
                  <c:v>1.2627380376359314</c:v>
                </c:pt>
                <c:pt idx="16037">
                  <c:v>1.2698605408902837</c:v>
                </c:pt>
                <c:pt idx="16038">
                  <c:v>1.2771825416111129</c:v>
                </c:pt>
                <c:pt idx="16039">
                  <c:v>1.2955670436936875</c:v>
                </c:pt>
                <c:pt idx="16040">
                  <c:v>1.2475429179677535</c:v>
                </c:pt>
                <c:pt idx="16041">
                  <c:v>1.1588336501673178</c:v>
                </c:pt>
                <c:pt idx="16042">
                  <c:v>1.207672451331151</c:v>
                </c:pt>
                <c:pt idx="16043">
                  <c:v>1.2732416441825698</c:v>
                </c:pt>
                <c:pt idx="16044">
                  <c:v>1.6527625239031223</c:v>
                </c:pt>
                <c:pt idx="16045">
                  <c:v>1.5018190795157671</c:v>
                </c:pt>
                <c:pt idx="16046">
                  <c:v>1.3786490994563501</c:v>
                </c:pt>
                <c:pt idx="16047">
                  <c:v>1.3215228476677878</c:v>
                </c:pt>
                <c:pt idx="16048">
                  <c:v>1.2460010855201218</c:v>
                </c:pt>
                <c:pt idx="16049">
                  <c:v>1.1357461558991893</c:v>
                </c:pt>
                <c:pt idx="16050">
                  <c:v>1.1890200886461151</c:v>
                </c:pt>
                <c:pt idx="16051">
                  <c:v>1.3154191542334419</c:v>
                </c:pt>
                <c:pt idx="16052">
                  <c:v>1.3094141375503208</c:v>
                </c:pt>
                <c:pt idx="16053">
                  <c:v>1.3358621245547921</c:v>
                </c:pt>
                <c:pt idx="16054">
                  <c:v>1.3406047934262206</c:v>
                </c:pt>
                <c:pt idx="16055">
                  <c:v>1.3380793461108904</c:v>
                </c:pt>
                <c:pt idx="16056">
                  <c:v>1.3403857640502204</c:v>
                </c:pt>
                <c:pt idx="16057">
                  <c:v>1.5489635039815601</c:v>
                </c:pt>
                <c:pt idx="16058">
                  <c:v>1.5238082483871787</c:v>
                </c:pt>
                <c:pt idx="16059">
                  <c:v>1.5154038178298106</c:v>
                </c:pt>
                <c:pt idx="16060">
                  <c:v>1.4603865229486068</c:v>
                </c:pt>
                <c:pt idx="16061">
                  <c:v>1.4363700967324478</c:v>
                </c:pt>
                <c:pt idx="16062">
                  <c:v>1.406456059410502</c:v>
                </c:pt>
                <c:pt idx="16063">
                  <c:v>1.3669866851564234</c:v>
                </c:pt>
                <c:pt idx="16064">
                  <c:v>1.3147329212512791</c:v>
                </c:pt>
                <c:pt idx="16065">
                  <c:v>1.694765567224312</c:v>
                </c:pt>
                <c:pt idx="16066">
                  <c:v>1.1526275005597606</c:v>
                </c:pt>
                <c:pt idx="16067">
                  <c:v>1.1288235073580433</c:v>
                </c:pt>
                <c:pt idx="16068">
                  <c:v>1.0054178508346612</c:v>
                </c:pt>
                <c:pt idx="16069">
                  <c:v>1.0333568825602408</c:v>
                </c:pt>
                <c:pt idx="16070">
                  <c:v>0.98822863998345378</c:v>
                </c:pt>
                <c:pt idx="16071">
                  <c:v>0.97095852166010521</c:v>
                </c:pt>
                <c:pt idx="16072">
                  <c:v>0.97025712424061628</c:v>
                </c:pt>
                <c:pt idx="16073">
                  <c:v>0.99209049238996005</c:v>
                </c:pt>
                <c:pt idx="16074">
                  <c:v>1.0152119193325184</c:v>
                </c:pt>
                <c:pt idx="16075">
                  <c:v>1.0413335697767465</c:v>
                </c:pt>
                <c:pt idx="16076">
                  <c:v>1.0369888282403541</c:v>
                </c:pt>
                <c:pt idx="16077">
                  <c:v>1.049953194677766</c:v>
                </c:pt>
                <c:pt idx="16078">
                  <c:v>1.1434048207346499</c:v>
                </c:pt>
                <c:pt idx="16079">
                  <c:v>1.1127019284625261</c:v>
                </c:pt>
                <c:pt idx="16080">
                  <c:v>1.0819010591298976</c:v>
                </c:pt>
                <c:pt idx="16081">
                  <c:v>1.0784146994940218</c:v>
                </c:pt>
                <c:pt idx="16082">
                  <c:v>1.0819657848896036</c:v>
                </c:pt>
                <c:pt idx="16083">
                  <c:v>1.0737148782684218</c:v>
                </c:pt>
                <c:pt idx="16084">
                  <c:v>1.0919113995888332</c:v>
                </c:pt>
                <c:pt idx="16085">
                  <c:v>1.116426273982835</c:v>
                </c:pt>
                <c:pt idx="16086">
                  <c:v>1.0952768403470199</c:v>
                </c:pt>
                <c:pt idx="16087">
                  <c:v>1.1039893536179233</c:v>
                </c:pt>
                <c:pt idx="16088">
                  <c:v>1.1751182246968921</c:v>
                </c:pt>
                <c:pt idx="16089">
                  <c:v>1.1488859492667869</c:v>
                </c:pt>
                <c:pt idx="16090">
                  <c:v>1.06661068975982</c:v>
                </c:pt>
                <c:pt idx="16091">
                  <c:v>1.0528227083403758</c:v>
                </c:pt>
                <c:pt idx="16092">
                  <c:v>1.0575833580450018</c:v>
                </c:pt>
                <c:pt idx="16093">
                  <c:v>1.1499936100624701</c:v>
                </c:pt>
                <c:pt idx="16094">
                  <c:v>1.0930771596664985</c:v>
                </c:pt>
                <c:pt idx="16095">
                  <c:v>0.86575201195959883</c:v>
                </c:pt>
                <c:pt idx="16096">
                  <c:v>0.80730157824044513</c:v>
                </c:pt>
                <c:pt idx="16097">
                  <c:v>0.81308105521337604</c:v>
                </c:pt>
                <c:pt idx="16098">
                  <c:v>0.83298674984779009</c:v>
                </c:pt>
                <c:pt idx="16099">
                  <c:v>0.86256287922485109</c:v>
                </c:pt>
                <c:pt idx="16100">
                  <c:v>0.90141888371875056</c:v>
                </c:pt>
                <c:pt idx="16101">
                  <c:v>0.93212823025963465</c:v>
                </c:pt>
                <c:pt idx="16102">
                  <c:v>0.92439900754000393</c:v>
                </c:pt>
                <c:pt idx="16103">
                  <c:v>0.92770889676891122</c:v>
                </c:pt>
                <c:pt idx="16104">
                  <c:v>0.93578630663388851</c:v>
                </c:pt>
                <c:pt idx="16105">
                  <c:v>0.93363200171039318</c:v>
                </c:pt>
                <c:pt idx="16106">
                  <c:v>0.95492453539204769</c:v>
                </c:pt>
                <c:pt idx="16107">
                  <c:v>1.0077564607839227</c:v>
                </c:pt>
                <c:pt idx="16108">
                  <c:v>1.1723513692677063</c:v>
                </c:pt>
                <c:pt idx="16109">
                  <c:v>1.2046752472377806</c:v>
                </c:pt>
                <c:pt idx="16110">
                  <c:v>1.1759423611261461</c:v>
                </c:pt>
                <c:pt idx="16111">
                  <c:v>1.2561977082903566</c:v>
                </c:pt>
                <c:pt idx="16112">
                  <c:v>1.0119705540587303</c:v>
                </c:pt>
                <c:pt idx="16113">
                  <c:v>0.97176480628420048</c:v>
                </c:pt>
                <c:pt idx="16114">
                  <c:v>0.96516832237589723</c:v>
                </c:pt>
                <c:pt idx="16115">
                  <c:v>0.97077706379013984</c:v>
                </c:pt>
                <c:pt idx="16116">
                  <c:v>1.1541380274308441</c:v>
                </c:pt>
                <c:pt idx="16117">
                  <c:v>1.0008602132332398</c:v>
                </c:pt>
                <c:pt idx="16118">
                  <c:v>0.98205531444150362</c:v>
                </c:pt>
                <c:pt idx="16119">
                  <c:v>0.98572703298469899</c:v>
                </c:pt>
                <c:pt idx="16120">
                  <c:v>1.0113239855659404</c:v>
                </c:pt>
                <c:pt idx="16121">
                  <c:v>1.001531466751423</c:v>
                </c:pt>
                <c:pt idx="16122">
                  <c:v>1.0004027880370354</c:v>
                </c:pt>
                <c:pt idx="16123">
                  <c:v>0.97935851742545865</c:v>
                </c:pt>
                <c:pt idx="16124">
                  <c:v>0.97072489681897112</c:v>
                </c:pt>
                <c:pt idx="16125">
                  <c:v>0.96693867090949426</c:v>
                </c:pt>
                <c:pt idx="16126">
                  <c:v>0.94510715323984162</c:v>
                </c:pt>
                <c:pt idx="16127">
                  <c:v>0.94095410525443179</c:v>
                </c:pt>
                <c:pt idx="16128">
                  <c:v>0.93095440545875463</c:v>
                </c:pt>
                <c:pt idx="16129">
                  <c:v>0.90414682430820603</c:v>
                </c:pt>
                <c:pt idx="16130">
                  <c:v>0.89314299120133656</c:v>
                </c:pt>
                <c:pt idx="16131">
                  <c:v>0.8875465125893508</c:v>
                </c:pt>
                <c:pt idx="16132">
                  <c:v>0.89064546658596078</c:v>
                </c:pt>
                <c:pt idx="16133">
                  <c:v>0.89857547468067411</c:v>
                </c:pt>
                <c:pt idx="16134">
                  <c:v>0.87407502729336051</c:v>
                </c:pt>
                <c:pt idx="16135">
                  <c:v>0.84747390678974877</c:v>
                </c:pt>
                <c:pt idx="16136">
                  <c:v>0.84110632561509868</c:v>
                </c:pt>
                <c:pt idx="16137">
                  <c:v>0.8223538567233567</c:v>
                </c:pt>
                <c:pt idx="16138">
                  <c:v>0.80295877777224056</c:v>
                </c:pt>
                <c:pt idx="16139">
                  <c:v>0.80139240654806265</c:v>
                </c:pt>
                <c:pt idx="16140">
                  <c:v>0.7958315953984656</c:v>
                </c:pt>
                <c:pt idx="16141">
                  <c:v>0.8203439531285025</c:v>
                </c:pt>
                <c:pt idx="16142">
                  <c:v>0.813792465816505</c:v>
                </c:pt>
                <c:pt idx="16143">
                  <c:v>0.79796557956518033</c:v>
                </c:pt>
                <c:pt idx="16144">
                  <c:v>0.7862233178732807</c:v>
                </c:pt>
                <c:pt idx="16145">
                  <c:v>0.78898085681274155</c:v>
                </c:pt>
                <c:pt idx="16146">
                  <c:v>0.78159547637603821</c:v>
                </c:pt>
                <c:pt idx="16147">
                  <c:v>0.80505320981534756</c:v>
                </c:pt>
                <c:pt idx="16148">
                  <c:v>0.78933013864752721</c:v>
                </c:pt>
                <c:pt idx="16149">
                  <c:v>0.83394338271408863</c:v>
                </c:pt>
                <c:pt idx="16150">
                  <c:v>0.91297988720360401</c:v>
                </c:pt>
                <c:pt idx="16151">
                  <c:v>0.89798653791664218</c:v>
                </c:pt>
                <c:pt idx="16152">
                  <c:v>0.92657460732279395</c:v>
                </c:pt>
                <c:pt idx="16153">
                  <c:v>0.9762005915325187</c:v>
                </c:pt>
                <c:pt idx="16154">
                  <c:v>0.93710418319594158</c:v>
                </c:pt>
                <c:pt idx="16155">
                  <c:v>0.86188038558300373</c:v>
                </c:pt>
                <c:pt idx="16156">
                  <c:v>0.84483077285348218</c:v>
                </c:pt>
                <c:pt idx="16157">
                  <c:v>1.1080792973397529</c:v>
                </c:pt>
                <c:pt idx="16158">
                  <c:v>0.93784388087672399</c:v>
                </c:pt>
                <c:pt idx="16159">
                  <c:v>0.80239705142840256</c:v>
                </c:pt>
                <c:pt idx="16160">
                  <c:v>0.75425995267070334</c:v>
                </c:pt>
                <c:pt idx="16161">
                  <c:v>0.73038899905864452</c:v>
                </c:pt>
                <c:pt idx="16162">
                  <c:v>0.78539461609639161</c:v>
                </c:pt>
                <c:pt idx="16163">
                  <c:v>0.74042352916086351</c:v>
                </c:pt>
                <c:pt idx="16164">
                  <c:v>0.72798810850494289</c:v>
                </c:pt>
                <c:pt idx="16165">
                  <c:v>0.76112003383025661</c:v>
                </c:pt>
                <c:pt idx="16166">
                  <c:v>0.77324292207704115</c:v>
                </c:pt>
                <c:pt idx="16167">
                  <c:v>0.70870008892261427</c:v>
                </c:pt>
                <c:pt idx="16168">
                  <c:v>0.68151676061006261</c:v>
                </c:pt>
                <c:pt idx="16169">
                  <c:v>0.69477161893797823</c:v>
                </c:pt>
                <c:pt idx="16170">
                  <c:v>0.72486180680621271</c:v>
                </c:pt>
                <c:pt idx="16171">
                  <c:v>0.72136872662760854</c:v>
                </c:pt>
                <c:pt idx="16172">
                  <c:v>0.77717701854282051</c:v>
                </c:pt>
                <c:pt idx="16173">
                  <c:v>0.86289377361982156</c:v>
                </c:pt>
                <c:pt idx="16174">
                  <c:v>0.85677759808223819</c:v>
                </c:pt>
                <c:pt idx="16175">
                  <c:v>0.83463520726792195</c:v>
                </c:pt>
                <c:pt idx="16176">
                  <c:v>0.76252430569922869</c:v>
                </c:pt>
                <c:pt idx="16177">
                  <c:v>0.72669092538442426</c:v>
                </c:pt>
                <c:pt idx="16178">
                  <c:v>0.72539518705130768</c:v>
                </c:pt>
                <c:pt idx="16179">
                  <c:v>0.72626206266303261</c:v>
                </c:pt>
                <c:pt idx="16180">
                  <c:v>0.72881494611611564</c:v>
                </c:pt>
                <c:pt idx="16181">
                  <c:v>0.74479595388131026</c:v>
                </c:pt>
                <c:pt idx="16182">
                  <c:v>0.76663188545593564</c:v>
                </c:pt>
                <c:pt idx="16183">
                  <c:v>0.72910445077418573</c:v>
                </c:pt>
                <c:pt idx="16184">
                  <c:v>0.68026626470265028</c:v>
                </c:pt>
                <c:pt idx="16185">
                  <c:v>0.66321691802385763</c:v>
                </c:pt>
                <c:pt idx="16186">
                  <c:v>0.65525254083113349</c:v>
                </c:pt>
                <c:pt idx="16187">
                  <c:v>0.68393762946307413</c:v>
                </c:pt>
                <c:pt idx="16188">
                  <c:v>0.67617299101219663</c:v>
                </c:pt>
                <c:pt idx="16189">
                  <c:v>0.77989853320970715</c:v>
                </c:pt>
                <c:pt idx="16190">
                  <c:v>0.76266226322298969</c:v>
                </c:pt>
                <c:pt idx="16191">
                  <c:v>0.76866676672816603</c:v>
                </c:pt>
                <c:pt idx="16192">
                  <c:v>0.7565347863785008</c:v>
                </c:pt>
                <c:pt idx="16193">
                  <c:v>0.74593367415103862</c:v>
                </c:pt>
                <c:pt idx="16194">
                  <c:v>0.7224563832027584</c:v>
                </c:pt>
                <c:pt idx="16195">
                  <c:v>0.70765763122326875</c:v>
                </c:pt>
                <c:pt idx="16196">
                  <c:v>0.70394888048129156</c:v>
                </c:pt>
                <c:pt idx="16197">
                  <c:v>0.73235780487155733</c:v>
                </c:pt>
                <c:pt idx="16198">
                  <c:v>0.74181300682575668</c:v>
                </c:pt>
                <c:pt idx="16199">
                  <c:v>0.73347980088308995</c:v>
                </c:pt>
                <c:pt idx="16200">
                  <c:v>0.73385728225785762</c:v>
                </c:pt>
                <c:pt idx="16201">
                  <c:v>0.72637502905129181</c:v>
                </c:pt>
                <c:pt idx="16202">
                  <c:v>0.71404937435702065</c:v>
                </c:pt>
                <c:pt idx="16203">
                  <c:v>0.69525730705336486</c:v>
                </c:pt>
                <c:pt idx="16204">
                  <c:v>0.69152120574468268</c:v>
                </c:pt>
                <c:pt idx="16205">
                  <c:v>0.68076994538257374</c:v>
                </c:pt>
                <c:pt idx="16206">
                  <c:v>0.67441419169227534</c:v>
                </c:pt>
                <c:pt idx="16207">
                  <c:v>0.67136295779566557</c:v>
                </c:pt>
                <c:pt idx="16208">
                  <c:v>0.66078326000718735</c:v>
                </c:pt>
                <c:pt idx="16209">
                  <c:v>0.65230100213130648</c:v>
                </c:pt>
                <c:pt idx="16210">
                  <c:v>0.63854365124148182</c:v>
                </c:pt>
                <c:pt idx="16211">
                  <c:v>0.61575564775293101</c:v>
                </c:pt>
                <c:pt idx="16212">
                  <c:v>0.6172554231794799</c:v>
                </c:pt>
                <c:pt idx="16213">
                  <c:v>0.60376689807526329</c:v>
                </c:pt>
                <c:pt idx="16214">
                  <c:v>0.60316647617488572</c:v>
                </c:pt>
                <c:pt idx="16215">
                  <c:v>0.59339627010980711</c:v>
                </c:pt>
                <c:pt idx="16216">
                  <c:v>0.58701733653836419</c:v>
                </c:pt>
                <c:pt idx="16217">
                  <c:v>0.57746452171751661</c:v>
                </c:pt>
                <c:pt idx="16218">
                  <c:v>0.56922982196775951</c:v>
                </c:pt>
                <c:pt idx="16219">
                  <c:v>0.56105871818996822</c:v>
                </c:pt>
                <c:pt idx="16220">
                  <c:v>0.55278585507654665</c:v>
                </c:pt>
                <c:pt idx="16221">
                  <c:v>0.54629094642937959</c:v>
                </c:pt>
                <c:pt idx="16222">
                  <c:v>0.58227376026679556</c:v>
                </c:pt>
                <c:pt idx="16223">
                  <c:v>0.59623119686105719</c:v>
                </c:pt>
                <c:pt idx="16224">
                  <c:v>0.5964728177834987</c:v>
                </c:pt>
                <c:pt idx="16225">
                  <c:v>0.59026434243160986</c:v>
                </c:pt>
                <c:pt idx="16226">
                  <c:v>0.58354041095213049</c:v>
                </c:pt>
                <c:pt idx="16227">
                  <c:v>0.57763596777739679</c:v>
                </c:pt>
                <c:pt idx="16228">
                  <c:v>0.57338059104783456</c:v>
                </c:pt>
                <c:pt idx="16229">
                  <c:v>0.56638161804493492</c:v>
                </c:pt>
                <c:pt idx="16230">
                  <c:v>0.56334958360034815</c:v>
                </c:pt>
                <c:pt idx="16231">
                  <c:v>0.55725367808375825</c:v>
                </c:pt>
                <c:pt idx="16232">
                  <c:v>0.55463485234221965</c:v>
                </c:pt>
                <c:pt idx="16233">
                  <c:v>0.5486188309879485</c:v>
                </c:pt>
                <c:pt idx="16234">
                  <c:v>0.54247981458294914</c:v>
                </c:pt>
                <c:pt idx="16235">
                  <c:v>0.53685621262123462</c:v>
                </c:pt>
                <c:pt idx="16236">
                  <c:v>0.5359000471132096</c:v>
                </c:pt>
                <c:pt idx="16237">
                  <c:v>0.530566159883054</c:v>
                </c:pt>
                <c:pt idx="16238">
                  <c:v>0.5294511954971054</c:v>
                </c:pt>
                <c:pt idx="16239">
                  <c:v>0.52630087639037471</c:v>
                </c:pt>
                <c:pt idx="16240">
                  <c:v>0.52538908210334068</c:v>
                </c:pt>
                <c:pt idx="16241">
                  <c:v>0.52354593307667685</c:v>
                </c:pt>
                <c:pt idx="16242">
                  <c:v>0.52379483819043293</c:v>
                </c:pt>
                <c:pt idx="16243">
                  <c:v>0.51971243511665188</c:v>
                </c:pt>
                <c:pt idx="16244">
                  <c:v>0.51868690917940941</c:v>
                </c:pt>
                <c:pt idx="16245">
                  <c:v>0.51745849316044423</c:v>
                </c:pt>
                <c:pt idx="16246">
                  <c:v>0.51567798742993587</c:v>
                </c:pt>
                <c:pt idx="16247">
                  <c:v>0.51447437190512946</c:v>
                </c:pt>
                <c:pt idx="16248">
                  <c:v>0.51331713598948858</c:v>
                </c:pt>
                <c:pt idx="16249">
                  <c:v>0.51132410901744207</c:v>
                </c:pt>
                <c:pt idx="16250">
                  <c:v>0.51010799205403823</c:v>
                </c:pt>
                <c:pt idx="16251">
                  <c:v>0.5081330675562622</c:v>
                </c:pt>
                <c:pt idx="16252">
                  <c:v>0.50676715567232056</c:v>
                </c:pt>
                <c:pt idx="16253">
                  <c:v>0.50475081791388676</c:v>
                </c:pt>
                <c:pt idx="16254">
                  <c:v>0.50405203967125556</c:v>
                </c:pt>
                <c:pt idx="16255">
                  <c:v>0.50200681043339956</c:v>
                </c:pt>
                <c:pt idx="16256">
                  <c:v>0.5003233447812917</c:v>
                </c:pt>
                <c:pt idx="16257">
                  <c:v>0.49740316208370888</c:v>
                </c:pt>
                <c:pt idx="16258">
                  <c:v>0.4967123223501268</c:v>
                </c:pt>
                <c:pt idx="16259">
                  <c:v>0.49470765686444862</c:v>
                </c:pt>
                <c:pt idx="16260">
                  <c:v>0.49225161962693476</c:v>
                </c:pt>
                <c:pt idx="16261">
                  <c:v>0.49064989549894938</c:v>
                </c:pt>
                <c:pt idx="16262">
                  <c:v>0.48835622460354239</c:v>
                </c:pt>
                <c:pt idx="16263">
                  <c:v>0.48670657260655531</c:v>
                </c:pt>
                <c:pt idx="16264">
                  <c:v>0.48438519045515582</c:v>
                </c:pt>
                <c:pt idx="16265">
                  <c:v>0.48285468712215196</c:v>
                </c:pt>
                <c:pt idx="16266">
                  <c:v>0.47987672961975469</c:v>
                </c:pt>
                <c:pt idx="16267">
                  <c:v>0.47804989513219931</c:v>
                </c:pt>
                <c:pt idx="16268">
                  <c:v>0.47623753448537298</c:v>
                </c:pt>
                <c:pt idx="16269">
                  <c:v>0.47395877909203643</c:v>
                </c:pt>
                <c:pt idx="16270">
                  <c:v>0.47152731166163681</c:v>
                </c:pt>
                <c:pt idx="16271">
                  <c:v>0.46981663325684275</c:v>
                </c:pt>
                <c:pt idx="16272">
                  <c:v>0.46684616415978836</c:v>
                </c:pt>
                <c:pt idx="16273">
                  <c:v>0.46430075442025082</c:v>
                </c:pt>
                <c:pt idx="16274">
                  <c:v>0.46210835618027218</c:v>
                </c:pt>
                <c:pt idx="16275">
                  <c:v>0.45986080353318498</c:v>
                </c:pt>
                <c:pt idx="16276">
                  <c:v>0.45797101393594836</c:v>
                </c:pt>
                <c:pt idx="16277">
                  <c:v>0.45553641720035981</c:v>
                </c:pt>
                <c:pt idx="16278">
                  <c:v>0.45331794691495603</c:v>
                </c:pt>
                <c:pt idx="16279">
                  <c:v>0.45041929446395684</c:v>
                </c:pt>
                <c:pt idx="16280">
                  <c:v>0.44866235968829626</c:v>
                </c:pt>
                <c:pt idx="16281">
                  <c:v>0.44601188393911012</c:v>
                </c:pt>
                <c:pt idx="16282">
                  <c:v>0.44446771632636434</c:v>
                </c:pt>
                <c:pt idx="16283">
                  <c:v>0.441723211679037</c:v>
                </c:pt>
                <c:pt idx="16284">
                  <c:v>0.43935456375312376</c:v>
                </c:pt>
                <c:pt idx="16285">
                  <c:v>0.43683401951370748</c:v>
                </c:pt>
                <c:pt idx="16286">
                  <c:v>0.43424923974257507</c:v>
                </c:pt>
                <c:pt idx="16287">
                  <c:v>0.43168317483493934</c:v>
                </c:pt>
                <c:pt idx="16288">
                  <c:v>0.43015721431863885</c:v>
                </c:pt>
                <c:pt idx="16289">
                  <c:v>0.42725577100085538</c:v>
                </c:pt>
                <c:pt idx="16290">
                  <c:v>0.42440998466938973</c:v>
                </c:pt>
                <c:pt idx="16291">
                  <c:v>0.42235630412262265</c:v>
                </c:pt>
                <c:pt idx="16292">
                  <c:v>0.41984511483994535</c:v>
                </c:pt>
                <c:pt idx="16293">
                  <c:v>0.41729205717416085</c:v>
                </c:pt>
                <c:pt idx="16294">
                  <c:v>0.4140983009139928</c:v>
                </c:pt>
                <c:pt idx="16295">
                  <c:v>0.4118955599653108</c:v>
                </c:pt>
                <c:pt idx="16296">
                  <c:v>0.41038032579833839</c:v>
                </c:pt>
                <c:pt idx="16297">
                  <c:v>0.40627542296784835</c:v>
                </c:pt>
                <c:pt idx="16298">
                  <c:v>0.40451184626176084</c:v>
                </c:pt>
                <c:pt idx="16299">
                  <c:v>0.40167676302519617</c:v>
                </c:pt>
                <c:pt idx="16300">
                  <c:v>0.39882312859565966</c:v>
                </c:pt>
                <c:pt idx="16301">
                  <c:v>0.39651623740225944</c:v>
                </c:pt>
                <c:pt idx="16302">
                  <c:v>0.39537248860253255</c:v>
                </c:pt>
                <c:pt idx="16303">
                  <c:v>0.39444412502587617</c:v>
                </c:pt>
                <c:pt idx="16304">
                  <c:v>0.38870959726070436</c:v>
                </c:pt>
                <c:pt idx="16305">
                  <c:v>0.38689701961803197</c:v>
                </c:pt>
                <c:pt idx="16306">
                  <c:v>0.38394870784803314</c:v>
                </c:pt>
                <c:pt idx="16307">
                  <c:v>0.38223688534886197</c:v>
                </c:pt>
                <c:pt idx="16308">
                  <c:v>0.37877034937171566</c:v>
                </c:pt>
                <c:pt idx="16309">
                  <c:v>0.37738817126025398</c:v>
                </c:pt>
                <c:pt idx="16310">
                  <c:v>0.37349830352521002</c:v>
                </c:pt>
                <c:pt idx="16311">
                  <c:v>0.37123186347652659</c:v>
                </c:pt>
                <c:pt idx="16312">
                  <c:v>0.36924321276835276</c:v>
                </c:pt>
                <c:pt idx="16313">
                  <c:v>0.36614760667629875</c:v>
                </c:pt>
                <c:pt idx="16314">
                  <c:v>0.36445368437263115</c:v>
                </c:pt>
                <c:pt idx="16315">
                  <c:v>0.36203380154066672</c:v>
                </c:pt>
                <c:pt idx="16316">
                  <c:v>0.36010256962047493</c:v>
                </c:pt>
                <c:pt idx="16317">
                  <c:v>0.35679844475813138</c:v>
                </c:pt>
                <c:pt idx="16318">
                  <c:v>0.35402295962406666</c:v>
                </c:pt>
                <c:pt idx="16319">
                  <c:v>0.35088124632107431</c:v>
                </c:pt>
                <c:pt idx="16320">
                  <c:v>0.34891346202192458</c:v>
                </c:pt>
                <c:pt idx="16321">
                  <c:v>0.34656202379435636</c:v>
                </c:pt>
                <c:pt idx="16322">
                  <c:v>0.34410805722655202</c:v>
                </c:pt>
                <c:pt idx="16323">
                  <c:v>0.34243708837115472</c:v>
                </c:pt>
                <c:pt idx="16324">
                  <c:v>0.34006203103321642</c:v>
                </c:pt>
                <c:pt idx="16325">
                  <c:v>0.3376581571674615</c:v>
                </c:pt>
                <c:pt idx="16326">
                  <c:v>0.33388927631871596</c:v>
                </c:pt>
                <c:pt idx="16327">
                  <c:v>0.33277268105144386</c:v>
                </c:pt>
                <c:pt idx="16328">
                  <c:v>0.33006343593381404</c:v>
                </c:pt>
                <c:pt idx="16329">
                  <c:v>0.32670202025224093</c:v>
                </c:pt>
                <c:pt idx="16330">
                  <c:v>0.32604549300667113</c:v>
                </c:pt>
                <c:pt idx="16331">
                  <c:v>0.32152017964830387</c:v>
                </c:pt>
                <c:pt idx="16332">
                  <c:v>0.31990503523912445</c:v>
                </c:pt>
                <c:pt idx="16333">
                  <c:v>2.0994430696431641</c:v>
                </c:pt>
                <c:pt idx="16334">
                  <c:v>2.3036569224656143</c:v>
                </c:pt>
                <c:pt idx="16335">
                  <c:v>2.3559754414330767</c:v>
                </c:pt>
                <c:pt idx="16336">
                  <c:v>1.5394475230647524</c:v>
                </c:pt>
                <c:pt idx="16337">
                  <c:v>1.3633981584949106</c:v>
                </c:pt>
                <c:pt idx="16338">
                  <c:v>1.3126924195205221</c:v>
                </c:pt>
                <c:pt idx="16339">
                  <c:v>1.2934078629940806</c:v>
                </c:pt>
                <c:pt idx="16340">
                  <c:v>1.2916312674792778</c:v>
                </c:pt>
                <c:pt idx="16341">
                  <c:v>1.3866788846495981</c:v>
                </c:pt>
                <c:pt idx="16342">
                  <c:v>1.3994944361234918</c:v>
                </c:pt>
                <c:pt idx="16343">
                  <c:v>1.3904299954160702</c:v>
                </c:pt>
                <c:pt idx="16344">
                  <c:v>1.382401020078442</c:v>
                </c:pt>
                <c:pt idx="16345">
                  <c:v>1.3738340138254674</c:v>
                </c:pt>
                <c:pt idx="16346">
                  <c:v>1.3662961507931695</c:v>
                </c:pt>
                <c:pt idx="16347">
                  <c:v>1.3589577848521741</c:v>
                </c:pt>
                <c:pt idx="16348">
                  <c:v>1.3517702332653958</c:v>
                </c:pt>
                <c:pt idx="16349">
                  <c:v>1.3436413467676238</c:v>
                </c:pt>
                <c:pt idx="16350">
                  <c:v>1.3369897512579798</c:v>
                </c:pt>
                <c:pt idx="16351">
                  <c:v>1.3120362215360482</c:v>
                </c:pt>
                <c:pt idx="16352">
                  <c:v>1.30921376214859</c:v>
                </c:pt>
                <c:pt idx="16353">
                  <c:v>1.3044160025126317</c:v>
                </c:pt>
                <c:pt idx="16354">
                  <c:v>1.2992272721791656</c:v>
                </c:pt>
                <c:pt idx="16355">
                  <c:v>1.3131309851910862</c:v>
                </c:pt>
                <c:pt idx="16356">
                  <c:v>2.0651995375345686</c:v>
                </c:pt>
                <c:pt idx="16357">
                  <c:v>1.617783555411709</c:v>
                </c:pt>
                <c:pt idx="16358">
                  <c:v>1.5726143139103339</c:v>
                </c:pt>
                <c:pt idx="16359">
                  <c:v>1.425204625724257</c:v>
                </c:pt>
                <c:pt idx="16360">
                  <c:v>1.3763666264876389</c:v>
                </c:pt>
                <c:pt idx="16361">
                  <c:v>1.3537428479829359</c:v>
                </c:pt>
                <c:pt idx="16362">
                  <c:v>1.3435260533017086</c:v>
                </c:pt>
                <c:pt idx="16363">
                  <c:v>1.3346328299357093</c:v>
                </c:pt>
                <c:pt idx="16364">
                  <c:v>1.3283205313528723</c:v>
                </c:pt>
                <c:pt idx="16365">
                  <c:v>1.3230072705243088</c:v>
                </c:pt>
                <c:pt idx="16366">
                  <c:v>1.317486320002105</c:v>
                </c:pt>
                <c:pt idx="16367">
                  <c:v>1.3115496829172342</c:v>
                </c:pt>
                <c:pt idx="16368">
                  <c:v>1.3073303924225392</c:v>
                </c:pt>
                <c:pt idx="16369">
                  <c:v>1.3023662192217882</c:v>
                </c:pt>
                <c:pt idx="16370">
                  <c:v>1.2957906262792038</c:v>
                </c:pt>
                <c:pt idx="16371">
                  <c:v>1.2883149639265412</c:v>
                </c:pt>
                <c:pt idx="16372">
                  <c:v>1.2853568385467176</c:v>
                </c:pt>
                <c:pt idx="16373">
                  <c:v>1.2803847265566051</c:v>
                </c:pt>
                <c:pt idx="16374">
                  <c:v>1.2770273824711826</c:v>
                </c:pt>
                <c:pt idx="16375">
                  <c:v>1.2749116043669524</c:v>
                </c:pt>
                <c:pt idx="16376">
                  <c:v>1.2695747391072758</c:v>
                </c:pt>
                <c:pt idx="16377">
                  <c:v>1.2667531140032318</c:v>
                </c:pt>
                <c:pt idx="16378">
                  <c:v>1.2612716422649615</c:v>
                </c:pt>
                <c:pt idx="16379">
                  <c:v>1.2555037752832328</c:v>
                </c:pt>
                <c:pt idx="16380">
                  <c:v>1.2503937598163946</c:v>
                </c:pt>
                <c:pt idx="16381">
                  <c:v>1.2446630189939518</c:v>
                </c:pt>
                <c:pt idx="16382">
                  <c:v>1.240129825912655</c:v>
                </c:pt>
                <c:pt idx="16383">
                  <c:v>1.2370429906451592</c:v>
                </c:pt>
                <c:pt idx="16384">
                  <c:v>1.2483833628582601</c:v>
                </c:pt>
                <c:pt idx="16385">
                  <c:v>1.300683054473128</c:v>
                </c:pt>
                <c:pt idx="16386">
                  <c:v>1.4082464936184578</c:v>
                </c:pt>
                <c:pt idx="16387">
                  <c:v>1.3863282282416449</c:v>
                </c:pt>
                <c:pt idx="16388">
                  <c:v>1.3752770438233521</c:v>
                </c:pt>
                <c:pt idx="16389">
                  <c:v>1.3679934986370939</c:v>
                </c:pt>
                <c:pt idx="16390">
                  <c:v>1.370764444945574</c:v>
                </c:pt>
                <c:pt idx="16391">
                  <c:v>2.6706369023310752</c:v>
                </c:pt>
                <c:pt idx="16392">
                  <c:v>2.2136934054868997</c:v>
                </c:pt>
                <c:pt idx="16393">
                  <c:v>1.6310622160163615</c:v>
                </c:pt>
                <c:pt idx="16394">
                  <c:v>1.4048288605083579</c:v>
                </c:pt>
                <c:pt idx="16395">
                  <c:v>1.4772029609132584</c:v>
                </c:pt>
                <c:pt idx="16396">
                  <c:v>1.6300109757453243</c:v>
                </c:pt>
                <c:pt idx="16397">
                  <c:v>1.4780696009974101</c:v>
                </c:pt>
                <c:pt idx="16398">
                  <c:v>1.5179509464793699</c:v>
                </c:pt>
                <c:pt idx="16399">
                  <c:v>1.5294194684902969</c:v>
                </c:pt>
                <c:pt idx="16400">
                  <c:v>1.4679771688782961</c:v>
                </c:pt>
                <c:pt idx="16401">
                  <c:v>1.4440191592456846</c:v>
                </c:pt>
                <c:pt idx="16402">
                  <c:v>1.4310579694137424</c:v>
                </c:pt>
                <c:pt idx="16403">
                  <c:v>1.4210184207244492</c:v>
                </c:pt>
                <c:pt idx="16404">
                  <c:v>1.4305887136302311</c:v>
                </c:pt>
                <c:pt idx="16405">
                  <c:v>1.4133588248571964</c:v>
                </c:pt>
                <c:pt idx="16406">
                  <c:v>1.4011728909622514</c:v>
                </c:pt>
                <c:pt idx="16407">
                  <c:v>1.3922871038921085</c:v>
                </c:pt>
                <c:pt idx="16408">
                  <c:v>1.3858619339976208</c:v>
                </c:pt>
                <c:pt idx="16409">
                  <c:v>1.3780881124497486</c:v>
                </c:pt>
                <c:pt idx="16410">
                  <c:v>1.4043499604743233</c:v>
                </c:pt>
                <c:pt idx="16411">
                  <c:v>1.4656130705867343</c:v>
                </c:pt>
                <c:pt idx="16412">
                  <c:v>2.3374076877567878</c:v>
                </c:pt>
                <c:pt idx="16413">
                  <c:v>2.1409351029642152</c:v>
                </c:pt>
                <c:pt idx="16414">
                  <c:v>2.0526330279738527</c:v>
                </c:pt>
                <c:pt idx="16415">
                  <c:v>2.0254608002332177</c:v>
                </c:pt>
                <c:pt idx="16416">
                  <c:v>2.137406323820167</c:v>
                </c:pt>
                <c:pt idx="16417">
                  <c:v>2.5872355542613903</c:v>
                </c:pt>
                <c:pt idx="16418">
                  <c:v>2.1752859529200888</c:v>
                </c:pt>
                <c:pt idx="16419">
                  <c:v>2.0128775962549628</c:v>
                </c:pt>
                <c:pt idx="16420">
                  <c:v>1.9318867005423799</c:v>
                </c:pt>
                <c:pt idx="16421">
                  <c:v>1.8959546849610247</c:v>
                </c:pt>
                <c:pt idx="16422">
                  <c:v>1.877000283989253</c:v>
                </c:pt>
                <c:pt idx="16423">
                  <c:v>1.854791231761572</c:v>
                </c:pt>
                <c:pt idx="16424">
                  <c:v>1.8541398555685582</c:v>
                </c:pt>
                <c:pt idx="16425">
                  <c:v>2.0349209847348249</c:v>
                </c:pt>
                <c:pt idx="16426">
                  <c:v>1.5474959172862646</c:v>
                </c:pt>
                <c:pt idx="16427">
                  <c:v>1.3459045495250697</c:v>
                </c:pt>
                <c:pt idx="16428">
                  <c:v>1.4379850318660661</c:v>
                </c:pt>
                <c:pt idx="16429">
                  <c:v>1.3666480760233801</c:v>
                </c:pt>
                <c:pt idx="16430">
                  <c:v>1.341982561768758</c:v>
                </c:pt>
                <c:pt idx="16431">
                  <c:v>1.2725069433143239</c:v>
                </c:pt>
                <c:pt idx="16432">
                  <c:v>1.541978443777847</c:v>
                </c:pt>
                <c:pt idx="16433">
                  <c:v>1.7083081105927667</c:v>
                </c:pt>
                <c:pt idx="16434">
                  <c:v>1.7417449167396521</c:v>
                </c:pt>
                <c:pt idx="16435">
                  <c:v>1.6142464037325381</c:v>
                </c:pt>
                <c:pt idx="16436">
                  <c:v>1.5211216930491993</c:v>
                </c:pt>
                <c:pt idx="16437">
                  <c:v>1.4952285380501338</c:v>
                </c:pt>
                <c:pt idx="16438">
                  <c:v>1.4976689200215401</c:v>
                </c:pt>
                <c:pt idx="16439">
                  <c:v>1.6181089737955912</c:v>
                </c:pt>
                <c:pt idx="16440">
                  <c:v>1.4391750895496558</c:v>
                </c:pt>
                <c:pt idx="16441">
                  <c:v>1.410934945155071</c:v>
                </c:pt>
                <c:pt idx="16442">
                  <c:v>1.4733771288136861</c:v>
                </c:pt>
                <c:pt idx="16443">
                  <c:v>1.4371755111151066</c:v>
                </c:pt>
                <c:pt idx="16444">
                  <c:v>1.5391422354797804</c:v>
                </c:pt>
                <c:pt idx="16445">
                  <c:v>1.4283631400194092</c:v>
                </c:pt>
                <c:pt idx="16446">
                  <c:v>1.5274704933152632</c:v>
                </c:pt>
                <c:pt idx="16447">
                  <c:v>1.4486965688703495</c:v>
                </c:pt>
                <c:pt idx="16448">
                  <c:v>1.39242102606455</c:v>
                </c:pt>
                <c:pt idx="16449">
                  <c:v>1.3968545319350123</c:v>
                </c:pt>
                <c:pt idx="16450">
                  <c:v>1.3816240895083858</c:v>
                </c:pt>
                <c:pt idx="16451">
                  <c:v>1.3471288517379512</c:v>
                </c:pt>
                <c:pt idx="16452">
                  <c:v>1.3285073362719961</c:v>
                </c:pt>
                <c:pt idx="16453">
                  <c:v>1.3061227874238535</c:v>
                </c:pt>
                <c:pt idx="16454">
                  <c:v>1.2902335809602123</c:v>
                </c:pt>
                <c:pt idx="16455">
                  <c:v>1.2816517465508759</c:v>
                </c:pt>
                <c:pt idx="16456">
                  <c:v>1.3458682391140464</c:v>
                </c:pt>
                <c:pt idx="16457">
                  <c:v>1.2448689840859624</c:v>
                </c:pt>
                <c:pt idx="16458">
                  <c:v>1.2273668364375758</c:v>
                </c:pt>
                <c:pt idx="16459">
                  <c:v>1.1846655257542518</c:v>
                </c:pt>
                <c:pt idx="16460">
                  <c:v>1.173530790062085</c:v>
                </c:pt>
                <c:pt idx="16461">
                  <c:v>1.1906156940565964</c:v>
                </c:pt>
                <c:pt idx="16462">
                  <c:v>1.1801533109077842</c:v>
                </c:pt>
                <c:pt idx="16463">
                  <c:v>1.1736729111485886</c:v>
                </c:pt>
                <c:pt idx="16464">
                  <c:v>1.1945031115223044</c:v>
                </c:pt>
                <c:pt idx="16465">
                  <c:v>1.1805728975880703</c:v>
                </c:pt>
                <c:pt idx="16466">
                  <c:v>1.2004611429943466</c:v>
                </c:pt>
                <c:pt idx="16467">
                  <c:v>1.2082919836764778</c:v>
                </c:pt>
                <c:pt idx="16468">
                  <c:v>1.1994274672491518</c:v>
                </c:pt>
                <c:pt idx="16469">
                  <c:v>1.1103557965127349</c:v>
                </c:pt>
                <c:pt idx="16470">
                  <c:v>1.0806580950650835</c:v>
                </c:pt>
                <c:pt idx="16471">
                  <c:v>1.199140745342175</c:v>
                </c:pt>
                <c:pt idx="16472">
                  <c:v>1.3649117488460321</c:v>
                </c:pt>
                <c:pt idx="16473">
                  <c:v>1.0642748290827426</c:v>
                </c:pt>
                <c:pt idx="16474">
                  <c:v>1.0434052337166135</c:v>
                </c:pt>
                <c:pt idx="16475">
                  <c:v>1.0385216812752678</c:v>
                </c:pt>
                <c:pt idx="16476">
                  <c:v>1.0492362927010264</c:v>
                </c:pt>
                <c:pt idx="16477">
                  <c:v>1.0491763785872688</c:v>
                </c:pt>
                <c:pt idx="16478">
                  <c:v>1.3159640370763248</c:v>
                </c:pt>
                <c:pt idx="16479">
                  <c:v>1.0750889733490863</c:v>
                </c:pt>
                <c:pt idx="16480">
                  <c:v>1.0203140238361681</c:v>
                </c:pt>
                <c:pt idx="16481">
                  <c:v>1.0180369092138521</c:v>
                </c:pt>
                <c:pt idx="16482">
                  <c:v>1.0231509366089122</c:v>
                </c:pt>
                <c:pt idx="16483">
                  <c:v>1.0539237170904672</c:v>
                </c:pt>
                <c:pt idx="16484">
                  <c:v>1.0797441505960108</c:v>
                </c:pt>
                <c:pt idx="16485">
                  <c:v>1.0831585765237137</c:v>
                </c:pt>
                <c:pt idx="16486">
                  <c:v>1.0631519685698567</c:v>
                </c:pt>
                <c:pt idx="16487">
                  <c:v>1.0592455060003847</c:v>
                </c:pt>
                <c:pt idx="16488">
                  <c:v>1.0530102614718901</c:v>
                </c:pt>
                <c:pt idx="16489">
                  <c:v>1.1327504857443011</c:v>
                </c:pt>
                <c:pt idx="16490">
                  <c:v>1.1914479040599337</c:v>
                </c:pt>
                <c:pt idx="16491">
                  <c:v>1.136675713250596</c:v>
                </c:pt>
                <c:pt idx="16492">
                  <c:v>1.0636813395220293</c:v>
                </c:pt>
                <c:pt idx="16493">
                  <c:v>0.98878143679626029</c:v>
                </c:pt>
                <c:pt idx="16494">
                  <c:v>0.95312798042502134</c:v>
                </c:pt>
                <c:pt idx="16495">
                  <c:v>0.93486690475151357</c:v>
                </c:pt>
                <c:pt idx="16496">
                  <c:v>0.93152025829747764</c:v>
                </c:pt>
                <c:pt idx="16497">
                  <c:v>0.94123846704040104</c:v>
                </c:pt>
                <c:pt idx="16498">
                  <c:v>0.9542777887738495</c:v>
                </c:pt>
                <c:pt idx="16499">
                  <c:v>0.93912020205357527</c:v>
                </c:pt>
                <c:pt idx="16500">
                  <c:v>0.98121863602940762</c:v>
                </c:pt>
                <c:pt idx="16501">
                  <c:v>0.90888621557610805</c:v>
                </c:pt>
                <c:pt idx="16502">
                  <c:v>0.89620871008657499</c:v>
                </c:pt>
                <c:pt idx="16503">
                  <c:v>0.90048372221601858</c:v>
                </c:pt>
                <c:pt idx="16504">
                  <c:v>0.90100608578571451</c:v>
                </c:pt>
                <c:pt idx="16505">
                  <c:v>0.89178587996622449</c:v>
                </c:pt>
                <c:pt idx="16506">
                  <c:v>0.88290904589715336</c:v>
                </c:pt>
                <c:pt idx="16507">
                  <c:v>0.87609853558826578</c:v>
                </c:pt>
                <c:pt idx="16508">
                  <c:v>0.95960222126381856</c:v>
                </c:pt>
                <c:pt idx="16509">
                  <c:v>0.92414662150573568</c:v>
                </c:pt>
                <c:pt idx="16510">
                  <c:v>0.9183062342583217</c:v>
                </c:pt>
                <c:pt idx="16511">
                  <c:v>0.90126975631939665</c:v>
                </c:pt>
                <c:pt idx="16512">
                  <c:v>0.89550427235138064</c:v>
                </c:pt>
                <c:pt idx="16513">
                  <c:v>0.88316963951653304</c:v>
                </c:pt>
                <c:pt idx="16514">
                  <c:v>0.89348875964716756</c:v>
                </c:pt>
                <c:pt idx="16515">
                  <c:v>0.90660599473299397</c:v>
                </c:pt>
                <c:pt idx="16516">
                  <c:v>0.88935420147303923</c:v>
                </c:pt>
                <c:pt idx="16517">
                  <c:v>0.87257161701722574</c:v>
                </c:pt>
                <c:pt idx="16518">
                  <c:v>0.85569925178852513</c:v>
                </c:pt>
                <c:pt idx="16519">
                  <c:v>0.91299426381315263</c:v>
                </c:pt>
                <c:pt idx="16520">
                  <c:v>0.84595111123283961</c:v>
                </c:pt>
                <c:pt idx="16521">
                  <c:v>0.85756164921302813</c:v>
                </c:pt>
                <c:pt idx="16522">
                  <c:v>0.88374291509255942</c:v>
                </c:pt>
                <c:pt idx="16523">
                  <c:v>1.0347741542846172</c:v>
                </c:pt>
                <c:pt idx="16524">
                  <c:v>0.8422289623973106</c:v>
                </c:pt>
                <c:pt idx="16525">
                  <c:v>0.79238570697175348</c:v>
                </c:pt>
                <c:pt idx="16526">
                  <c:v>0.7767342404604296</c:v>
                </c:pt>
                <c:pt idx="16527">
                  <c:v>0.79198647009234036</c:v>
                </c:pt>
                <c:pt idx="16528">
                  <c:v>0.81002736176944357</c:v>
                </c:pt>
                <c:pt idx="16529">
                  <c:v>0.84229097086644389</c:v>
                </c:pt>
                <c:pt idx="16530">
                  <c:v>0.8603005419070584</c:v>
                </c:pt>
                <c:pt idx="16531">
                  <c:v>0.94116804887006678</c:v>
                </c:pt>
                <c:pt idx="16532">
                  <c:v>0.86000154366887582</c:v>
                </c:pt>
                <c:pt idx="16533">
                  <c:v>0.84157790457601267</c:v>
                </c:pt>
                <c:pt idx="16534">
                  <c:v>0.82672929089936065</c:v>
                </c:pt>
                <c:pt idx="16535">
                  <c:v>0.81986952048439143</c:v>
                </c:pt>
                <c:pt idx="16536">
                  <c:v>0.8329819380539677</c:v>
                </c:pt>
                <c:pt idx="16537">
                  <c:v>0.84636382484428119</c:v>
                </c:pt>
                <c:pt idx="16538">
                  <c:v>0.85848893453307473</c:v>
                </c:pt>
                <c:pt idx="16539">
                  <c:v>0.86420830749729693</c:v>
                </c:pt>
                <c:pt idx="16540">
                  <c:v>0.86894144928553385</c:v>
                </c:pt>
                <c:pt idx="16541">
                  <c:v>0.84793161797264771</c:v>
                </c:pt>
                <c:pt idx="16542">
                  <c:v>0.83162382789668865</c:v>
                </c:pt>
                <c:pt idx="16543">
                  <c:v>0.8186828056107206</c:v>
                </c:pt>
                <c:pt idx="16544">
                  <c:v>0.80744510341212783</c:v>
                </c:pt>
                <c:pt idx="16545">
                  <c:v>0.82296071384891523</c:v>
                </c:pt>
                <c:pt idx="16546">
                  <c:v>0.8116872209767757</c:v>
                </c:pt>
                <c:pt idx="16547">
                  <c:v>0.82897199413389011</c:v>
                </c:pt>
                <c:pt idx="16548">
                  <c:v>0.83170158606105205</c:v>
                </c:pt>
                <c:pt idx="16549">
                  <c:v>0.84448725543258063</c:v>
                </c:pt>
                <c:pt idx="16550">
                  <c:v>0.85117415508746341</c:v>
                </c:pt>
                <c:pt idx="16551">
                  <c:v>0.84597103967511866</c:v>
                </c:pt>
                <c:pt idx="16552">
                  <c:v>1.4760691737798493</c:v>
                </c:pt>
                <c:pt idx="16553">
                  <c:v>0.87208516947719061</c:v>
                </c:pt>
                <c:pt idx="16554">
                  <c:v>0.80926032534802106</c:v>
                </c:pt>
                <c:pt idx="16555">
                  <c:v>0.80507539416300722</c:v>
                </c:pt>
                <c:pt idx="16556">
                  <c:v>0.84363469553922454</c:v>
                </c:pt>
                <c:pt idx="16557">
                  <c:v>0.84798770234834064</c:v>
                </c:pt>
                <c:pt idx="16558">
                  <c:v>0.8602912986118445</c:v>
                </c:pt>
                <c:pt idx="16559">
                  <c:v>0.87412419372850159</c:v>
                </c:pt>
                <c:pt idx="16560">
                  <c:v>1.7150307894655792</c:v>
                </c:pt>
                <c:pt idx="16561">
                  <c:v>1.0479761835684438</c:v>
                </c:pt>
                <c:pt idx="16562">
                  <c:v>0.8770376176371395</c:v>
                </c:pt>
                <c:pt idx="16563">
                  <c:v>0.82172184173464824</c:v>
                </c:pt>
                <c:pt idx="16564">
                  <c:v>0.79500186411541274</c:v>
                </c:pt>
                <c:pt idx="16565">
                  <c:v>0.75939358394736356</c:v>
                </c:pt>
                <c:pt idx="16566">
                  <c:v>0.7411409474948486</c:v>
                </c:pt>
                <c:pt idx="16567">
                  <c:v>0.72912814871344811</c:v>
                </c:pt>
                <c:pt idx="16568">
                  <c:v>0.71910528874306323</c:v>
                </c:pt>
                <c:pt idx="16569">
                  <c:v>0.71081470955769943</c:v>
                </c:pt>
                <c:pt idx="16570">
                  <c:v>0.70577501533147491</c:v>
                </c:pt>
                <c:pt idx="16571">
                  <c:v>0.6983907238567284</c:v>
                </c:pt>
                <c:pt idx="16572">
                  <c:v>0.68626881801754902</c:v>
                </c:pt>
                <c:pt idx="16573">
                  <c:v>0.67521221126832365</c:v>
                </c:pt>
                <c:pt idx="16574">
                  <c:v>0.66464013801820543</c:v>
                </c:pt>
                <c:pt idx="16575">
                  <c:v>0.6505468797951286</c:v>
                </c:pt>
                <c:pt idx="16576">
                  <c:v>0.63315051405533063</c:v>
                </c:pt>
                <c:pt idx="16577">
                  <c:v>0.6206505783326387</c:v>
                </c:pt>
                <c:pt idx="16578">
                  <c:v>0.62988927714031573</c:v>
                </c:pt>
                <c:pt idx="16579">
                  <c:v>0.63996162744084384</c:v>
                </c:pt>
                <c:pt idx="16580">
                  <c:v>0.63255045754684358</c:v>
                </c:pt>
                <c:pt idx="16581">
                  <c:v>0.62364043270215086</c:v>
                </c:pt>
                <c:pt idx="16582">
                  <c:v>0.61661810628841862</c:v>
                </c:pt>
                <c:pt idx="16583">
                  <c:v>0.60861287852275714</c:v>
                </c:pt>
                <c:pt idx="16584">
                  <c:v>0.60232785709835612</c:v>
                </c:pt>
                <c:pt idx="16585">
                  <c:v>0.59470074768418224</c:v>
                </c:pt>
                <c:pt idx="16586">
                  <c:v>0.58900509699879355</c:v>
                </c:pt>
                <c:pt idx="16587">
                  <c:v>0.58135742300657645</c:v>
                </c:pt>
                <c:pt idx="16588">
                  <c:v>0.57656063541086455</c:v>
                </c:pt>
                <c:pt idx="16589">
                  <c:v>0.59816496059659918</c:v>
                </c:pt>
                <c:pt idx="16590">
                  <c:v>0.6136963900614647</c:v>
                </c:pt>
                <c:pt idx="16591">
                  <c:v>0.6078013290289187</c:v>
                </c:pt>
                <c:pt idx="16592">
                  <c:v>0.60678346920669091</c:v>
                </c:pt>
                <c:pt idx="16593">
                  <c:v>0.6041690475057867</c:v>
                </c:pt>
                <c:pt idx="16594">
                  <c:v>0.60143920180290489</c:v>
                </c:pt>
                <c:pt idx="16595">
                  <c:v>0.59963539714197955</c:v>
                </c:pt>
                <c:pt idx="16596">
                  <c:v>0.59187040587029049</c:v>
                </c:pt>
                <c:pt idx="16597">
                  <c:v>0.58538233035279763</c:v>
                </c:pt>
                <c:pt idx="16598">
                  <c:v>0.5791188298719725</c:v>
                </c:pt>
                <c:pt idx="16599">
                  <c:v>0.57356748056971651</c:v>
                </c:pt>
                <c:pt idx="16600">
                  <c:v>0.56779520649706339</c:v>
                </c:pt>
                <c:pt idx="16601">
                  <c:v>0.56264607899649055</c:v>
                </c:pt>
                <c:pt idx="16602">
                  <c:v>0.55774018590526253</c:v>
                </c:pt>
                <c:pt idx="16603">
                  <c:v>0.5533298012412986</c:v>
                </c:pt>
                <c:pt idx="16604">
                  <c:v>0.55064328013888486</c:v>
                </c:pt>
                <c:pt idx="16605">
                  <c:v>0.54643131311880844</c:v>
                </c:pt>
                <c:pt idx="16606">
                  <c:v>0.54179926748204532</c:v>
                </c:pt>
                <c:pt idx="16607">
                  <c:v>0.53927399762644113</c:v>
                </c:pt>
                <c:pt idx="16608">
                  <c:v>0.53661726086501849</c:v>
                </c:pt>
                <c:pt idx="16609">
                  <c:v>0.53368417589046147</c:v>
                </c:pt>
                <c:pt idx="16610">
                  <c:v>0.53073202126038532</c:v>
                </c:pt>
                <c:pt idx="16611">
                  <c:v>0.52813467423898564</c:v>
                </c:pt>
                <c:pt idx="16612">
                  <c:v>0.5254493568887697</c:v>
                </c:pt>
                <c:pt idx="16613">
                  <c:v>0.5225630576180349</c:v>
                </c:pt>
                <c:pt idx="16614">
                  <c:v>0.52013192520254659</c:v>
                </c:pt>
                <c:pt idx="16615">
                  <c:v>0.5176006733007521</c:v>
                </c:pt>
                <c:pt idx="16616">
                  <c:v>0.51503056971538397</c:v>
                </c:pt>
                <c:pt idx="16617">
                  <c:v>0.51250699706762648</c:v>
                </c:pt>
                <c:pt idx="16618">
                  <c:v>0.51031056633050709</c:v>
                </c:pt>
                <c:pt idx="16619">
                  <c:v>0.5071201221778423</c:v>
                </c:pt>
                <c:pt idx="16620">
                  <c:v>0.50467344940036052</c:v>
                </c:pt>
                <c:pt idx="16621">
                  <c:v>0.50218528563235165</c:v>
                </c:pt>
                <c:pt idx="16622">
                  <c:v>0.49948341538379687</c:v>
                </c:pt>
                <c:pt idx="16623">
                  <c:v>0.4964432622466165</c:v>
                </c:pt>
                <c:pt idx="16624">
                  <c:v>0.49375502655927328</c:v>
                </c:pt>
                <c:pt idx="16625">
                  <c:v>0.49057268455637237</c:v>
                </c:pt>
                <c:pt idx="16626">
                  <c:v>0.48805234348539805</c:v>
                </c:pt>
                <c:pt idx="16627">
                  <c:v>0.48483516785395886</c:v>
                </c:pt>
                <c:pt idx="16628">
                  <c:v>0.48251647119907159</c:v>
                </c:pt>
                <c:pt idx="16629">
                  <c:v>0.47953802169343401</c:v>
                </c:pt>
                <c:pt idx="16630">
                  <c:v>0.47627178200960202</c:v>
                </c:pt>
                <c:pt idx="16631">
                  <c:v>0.47348003034622038</c:v>
                </c:pt>
                <c:pt idx="16632">
                  <c:v>0.47103745717732526</c:v>
                </c:pt>
                <c:pt idx="16633">
                  <c:v>0.46815374900951484</c:v>
                </c:pt>
                <c:pt idx="16634">
                  <c:v>0.46518981276741944</c:v>
                </c:pt>
                <c:pt idx="16635">
                  <c:v>0.46193646312910341</c:v>
                </c:pt>
                <c:pt idx="16636">
                  <c:v>0.45912056993738726</c:v>
                </c:pt>
                <c:pt idx="16637">
                  <c:v>0.45573907652426127</c:v>
                </c:pt>
                <c:pt idx="16638">
                  <c:v>0.45289151203995137</c:v>
                </c:pt>
                <c:pt idx="16639">
                  <c:v>0.45024362737442181</c:v>
                </c:pt>
                <c:pt idx="16640">
                  <c:v>0.44660034892893324</c:v>
                </c:pt>
                <c:pt idx="16641">
                  <c:v>0.44416110725857066</c:v>
                </c:pt>
                <c:pt idx="16642">
                  <c:v>0.44164480552309021</c:v>
                </c:pt>
                <c:pt idx="16643">
                  <c:v>0.43869341961227432</c:v>
                </c:pt>
                <c:pt idx="16644">
                  <c:v>0.43449041983903425</c:v>
                </c:pt>
                <c:pt idx="16645">
                  <c:v>0.43082712562580994</c:v>
                </c:pt>
                <c:pt idx="16646">
                  <c:v>0.42811759513883296</c:v>
                </c:pt>
                <c:pt idx="16647">
                  <c:v>0.42509525129174031</c:v>
                </c:pt>
                <c:pt idx="16648">
                  <c:v>0.4225521972806689</c:v>
                </c:pt>
                <c:pt idx="16649">
                  <c:v>0.41970486626559228</c:v>
                </c:pt>
                <c:pt idx="16650">
                  <c:v>0.4156953202490638</c:v>
                </c:pt>
                <c:pt idx="16651">
                  <c:v>0.41298576203195325</c:v>
                </c:pt>
                <c:pt idx="16652">
                  <c:v>0.40981866137133094</c:v>
                </c:pt>
                <c:pt idx="16653">
                  <c:v>0.40733002593691231</c:v>
                </c:pt>
                <c:pt idx="16654">
                  <c:v>0.4030465122593519</c:v>
                </c:pt>
                <c:pt idx="16655">
                  <c:v>0.40002178060497973</c:v>
                </c:pt>
                <c:pt idx="16656">
                  <c:v>0.39741506267550952</c:v>
                </c:pt>
                <c:pt idx="16657">
                  <c:v>0.39435845233735439</c:v>
                </c:pt>
                <c:pt idx="16658">
                  <c:v>0.39088566443149353</c:v>
                </c:pt>
                <c:pt idx="16659">
                  <c:v>0.38858416042544347</c:v>
                </c:pt>
                <c:pt idx="16660">
                  <c:v>0.38507788372473351</c:v>
                </c:pt>
                <c:pt idx="16661">
                  <c:v>0.3819104103670633</c:v>
                </c:pt>
                <c:pt idx="16662">
                  <c:v>0.37840772275231732</c:v>
                </c:pt>
                <c:pt idx="16663">
                  <c:v>0.37508721983694215</c:v>
                </c:pt>
                <c:pt idx="16664">
                  <c:v>0.37286523595650017</c:v>
                </c:pt>
                <c:pt idx="16665">
                  <c:v>0.36893953954319275</c:v>
                </c:pt>
                <c:pt idx="16666">
                  <c:v>0.36530485410657682</c:v>
                </c:pt>
                <c:pt idx="16667">
                  <c:v>0.36302946261482005</c:v>
                </c:pt>
                <c:pt idx="16668">
                  <c:v>0.36046033024345464</c:v>
                </c:pt>
                <c:pt idx="16669">
                  <c:v>0.35710327336908304</c:v>
                </c:pt>
                <c:pt idx="16670">
                  <c:v>0.35410855141949432</c:v>
                </c:pt>
                <c:pt idx="16671">
                  <c:v>0.35084334445207493</c:v>
                </c:pt>
                <c:pt idx="16672">
                  <c:v>0.34795044514349288</c:v>
                </c:pt>
                <c:pt idx="16673">
                  <c:v>0.34445682073612149</c:v>
                </c:pt>
                <c:pt idx="16674">
                  <c:v>0.34128185180996884</c:v>
                </c:pt>
                <c:pt idx="16675">
                  <c:v>0.33784399546658739</c:v>
                </c:pt>
                <c:pt idx="16676">
                  <c:v>0.33667075438597893</c:v>
                </c:pt>
                <c:pt idx="16677">
                  <c:v>0.33201690437874176</c:v>
                </c:pt>
                <c:pt idx="16678">
                  <c:v>0.33021365192609758</c:v>
                </c:pt>
                <c:pt idx="16679">
                  <c:v>0.32732344376413952</c:v>
                </c:pt>
                <c:pt idx="16680">
                  <c:v>0.32460072770755544</c:v>
                </c:pt>
                <c:pt idx="16681">
                  <c:v>0.32033442235805992</c:v>
                </c:pt>
                <c:pt idx="16682">
                  <c:v>0.31817073066491885</c:v>
                </c:pt>
                <c:pt idx="16683">
                  <c:v>0.31642522252544636</c:v>
                </c:pt>
                <c:pt idx="16684">
                  <c:v>1.4815849922500688</c:v>
                </c:pt>
                <c:pt idx="16685">
                  <c:v>1.5243592551656695</c:v>
                </c:pt>
                <c:pt idx="16686">
                  <c:v>1.747952708850526</c:v>
                </c:pt>
                <c:pt idx="16687">
                  <c:v>1.6791149147148021</c:v>
                </c:pt>
                <c:pt idx="16688">
                  <c:v>1.0272851602864361</c:v>
                </c:pt>
                <c:pt idx="16689">
                  <c:v>1.47656080665003</c:v>
                </c:pt>
                <c:pt idx="16690">
                  <c:v>1.3125910511695318</c:v>
                </c:pt>
                <c:pt idx="16691">
                  <c:v>1.0321758909509613</c:v>
                </c:pt>
                <c:pt idx="16692">
                  <c:v>0.92565092717236641</c:v>
                </c:pt>
                <c:pt idx="16693">
                  <c:v>0.89033551968119762</c:v>
                </c:pt>
                <c:pt idx="16694">
                  <c:v>0.87328882260705065</c:v>
                </c:pt>
                <c:pt idx="16695">
                  <c:v>0.86269016829671163</c:v>
                </c:pt>
                <c:pt idx="16696">
                  <c:v>0.85378327407852184</c:v>
                </c:pt>
                <c:pt idx="16697">
                  <c:v>0.84797613038906305</c:v>
                </c:pt>
                <c:pt idx="16698">
                  <c:v>0.84424730976490547</c:v>
                </c:pt>
                <c:pt idx="16699">
                  <c:v>0.84027670549067168</c:v>
                </c:pt>
                <c:pt idx="16700">
                  <c:v>0.82405662774015553</c:v>
                </c:pt>
                <c:pt idx="16701">
                  <c:v>0.82250755941506049</c:v>
                </c:pt>
                <c:pt idx="16702">
                  <c:v>0.81746638893728507</c:v>
                </c:pt>
                <c:pt idx="16703">
                  <c:v>0.8146357003723248</c:v>
                </c:pt>
                <c:pt idx="16704">
                  <c:v>0.80928629065093749</c:v>
                </c:pt>
                <c:pt idx="16705">
                  <c:v>0.80501909179120257</c:v>
                </c:pt>
                <c:pt idx="16706">
                  <c:v>0.80161933009000663</c:v>
                </c:pt>
                <c:pt idx="16707">
                  <c:v>0.79781160131604267</c:v>
                </c:pt>
                <c:pt idx="16708">
                  <c:v>0.79271167080296356</c:v>
                </c:pt>
                <c:pt idx="16709">
                  <c:v>0.78944306082558291</c:v>
                </c:pt>
                <c:pt idx="16710">
                  <c:v>0.78466122666648375</c:v>
                </c:pt>
                <c:pt idx="16711">
                  <c:v>0.78069149286820905</c:v>
                </c:pt>
                <c:pt idx="16712">
                  <c:v>0.77759131515139224</c:v>
                </c:pt>
                <c:pt idx="16713">
                  <c:v>0.77240520161513249</c:v>
                </c:pt>
                <c:pt idx="16714">
                  <c:v>0.76876116372262127</c:v>
                </c:pt>
                <c:pt idx="16715">
                  <c:v>0.76344559071166707</c:v>
                </c:pt>
                <c:pt idx="16716">
                  <c:v>0.75890193945595763</c:v>
                </c:pt>
                <c:pt idx="16717">
                  <c:v>0.75492226480019764</c:v>
                </c:pt>
                <c:pt idx="16718">
                  <c:v>0.75177618477864228</c:v>
                </c:pt>
                <c:pt idx="16719">
                  <c:v>1.1959238527213978</c:v>
                </c:pt>
                <c:pt idx="16720">
                  <c:v>1.0989057830551239</c:v>
                </c:pt>
                <c:pt idx="16721">
                  <c:v>1.0892799049776289</c:v>
                </c:pt>
                <c:pt idx="16722">
                  <c:v>1.0770089562875607</c:v>
                </c:pt>
                <c:pt idx="16723">
                  <c:v>1.0671480190456224</c:v>
                </c:pt>
                <c:pt idx="16724">
                  <c:v>1.0546723775160991</c:v>
                </c:pt>
                <c:pt idx="16725">
                  <c:v>1.0429233719402924</c:v>
                </c:pt>
                <c:pt idx="16726">
                  <c:v>1.1376508934633021</c:v>
                </c:pt>
                <c:pt idx="16727">
                  <c:v>1.0762415359340649</c:v>
                </c:pt>
                <c:pt idx="16728">
                  <c:v>1.0467840460223574</c:v>
                </c:pt>
                <c:pt idx="16729">
                  <c:v>1.0343283635587701</c:v>
                </c:pt>
                <c:pt idx="16730">
                  <c:v>1.0235783920318338</c:v>
                </c:pt>
                <c:pt idx="16731">
                  <c:v>1.0029637102746458</c:v>
                </c:pt>
                <c:pt idx="16732">
                  <c:v>0.9909706874237586</c:v>
                </c:pt>
                <c:pt idx="16733">
                  <c:v>1.360763912507893</c:v>
                </c:pt>
                <c:pt idx="16734">
                  <c:v>1.3508326332186</c:v>
                </c:pt>
                <c:pt idx="16735">
                  <c:v>0.72173959724658365</c:v>
                </c:pt>
                <c:pt idx="16736">
                  <c:v>1.5162047865427057</c:v>
                </c:pt>
                <c:pt idx="16737">
                  <c:v>1.9983542231867673</c:v>
                </c:pt>
                <c:pt idx="16738">
                  <c:v>0.82735472581771963</c:v>
                </c:pt>
                <c:pt idx="16739">
                  <c:v>0.89709192924953562</c:v>
                </c:pt>
                <c:pt idx="16740">
                  <c:v>1.2094243867732024</c:v>
                </c:pt>
                <c:pt idx="16741">
                  <c:v>1.0775507737176753</c:v>
                </c:pt>
                <c:pt idx="16742">
                  <c:v>0.98735762077353639</c:v>
                </c:pt>
                <c:pt idx="16743">
                  <c:v>0.98725029210254767</c:v>
                </c:pt>
                <c:pt idx="16744">
                  <c:v>1.007772409913998</c:v>
                </c:pt>
                <c:pt idx="16745">
                  <c:v>0.98498189882617382</c:v>
                </c:pt>
                <c:pt idx="16746">
                  <c:v>0.97106481296614622</c:v>
                </c:pt>
                <c:pt idx="16747">
                  <c:v>0.9570680745650938</c:v>
                </c:pt>
                <c:pt idx="16748">
                  <c:v>1.1738205979536218</c:v>
                </c:pt>
                <c:pt idx="16749">
                  <c:v>1.060140068630324</c:v>
                </c:pt>
                <c:pt idx="16750">
                  <c:v>1.0539647176913947</c:v>
                </c:pt>
                <c:pt idx="16751">
                  <c:v>1.0387724155459999</c:v>
                </c:pt>
                <c:pt idx="16752">
                  <c:v>1.0345261830316135</c:v>
                </c:pt>
                <c:pt idx="16753">
                  <c:v>1.0205190153892798</c:v>
                </c:pt>
                <c:pt idx="16754">
                  <c:v>1.0060755457445623</c:v>
                </c:pt>
                <c:pt idx="16755">
                  <c:v>0.99536538046152057</c:v>
                </c:pt>
                <c:pt idx="16756">
                  <c:v>0.9826970103683188</c:v>
                </c:pt>
                <c:pt idx="16757">
                  <c:v>0.9744066586887784</c:v>
                </c:pt>
                <c:pt idx="16758">
                  <c:v>0.96579774707088129</c:v>
                </c:pt>
                <c:pt idx="16759">
                  <c:v>0.95911722948689671</c:v>
                </c:pt>
                <c:pt idx="16760">
                  <c:v>0.9530288155199178</c:v>
                </c:pt>
                <c:pt idx="16761">
                  <c:v>0.94731964853828032</c:v>
                </c:pt>
                <c:pt idx="16762">
                  <c:v>0.94272049438950634</c:v>
                </c:pt>
                <c:pt idx="16763">
                  <c:v>0.93865821188225718</c:v>
                </c:pt>
                <c:pt idx="16764">
                  <c:v>1.1476449511682461</c:v>
                </c:pt>
                <c:pt idx="16765">
                  <c:v>1.1334766188814172</c:v>
                </c:pt>
                <c:pt idx="16766">
                  <c:v>1.1166996208073676</c:v>
                </c:pt>
                <c:pt idx="16767">
                  <c:v>1.1316221036293532</c:v>
                </c:pt>
                <c:pt idx="16768">
                  <c:v>1.1308406633352861</c:v>
                </c:pt>
                <c:pt idx="16769">
                  <c:v>1.1203455189162204</c:v>
                </c:pt>
                <c:pt idx="16770">
                  <c:v>1.1152424653076001</c:v>
                </c:pt>
                <c:pt idx="16771">
                  <c:v>1.2411447475492814</c:v>
                </c:pt>
                <c:pt idx="16772">
                  <c:v>1.188323338290002</c:v>
                </c:pt>
                <c:pt idx="16773">
                  <c:v>1.1366544184538021</c:v>
                </c:pt>
                <c:pt idx="16774">
                  <c:v>1.0425442651864878</c:v>
                </c:pt>
                <c:pt idx="16775">
                  <c:v>1.0920238290856321</c:v>
                </c:pt>
                <c:pt idx="16776">
                  <c:v>1.0184724515083201</c:v>
                </c:pt>
                <c:pt idx="16777">
                  <c:v>0.98489811276504069</c:v>
                </c:pt>
                <c:pt idx="16778">
                  <c:v>0.96157280523859689</c:v>
                </c:pt>
                <c:pt idx="16779">
                  <c:v>0.94068035678424822</c:v>
                </c:pt>
                <c:pt idx="16780">
                  <c:v>0.93256846881135913</c:v>
                </c:pt>
                <c:pt idx="16781">
                  <c:v>0.92949541260736757</c:v>
                </c:pt>
                <c:pt idx="16782">
                  <c:v>0.87608647709273002</c:v>
                </c:pt>
                <c:pt idx="16783">
                  <c:v>0.86626035569693616</c:v>
                </c:pt>
                <c:pt idx="16784">
                  <c:v>0.85355312547410522</c:v>
                </c:pt>
                <c:pt idx="16785">
                  <c:v>0.83960960794480433</c:v>
                </c:pt>
                <c:pt idx="16786">
                  <c:v>0.83588224474587203</c:v>
                </c:pt>
                <c:pt idx="16787">
                  <c:v>0.84026979707909111</c:v>
                </c:pt>
                <c:pt idx="16788">
                  <c:v>0.83742277521399777</c:v>
                </c:pt>
                <c:pt idx="16789">
                  <c:v>0.83949074369449961</c:v>
                </c:pt>
                <c:pt idx="16790">
                  <c:v>0.85979260497224508</c:v>
                </c:pt>
                <c:pt idx="16791">
                  <c:v>0.86161368136821581</c:v>
                </c:pt>
                <c:pt idx="16792">
                  <c:v>0.85336340102962649</c:v>
                </c:pt>
                <c:pt idx="16793">
                  <c:v>0.84935784300639861</c:v>
                </c:pt>
                <c:pt idx="16794">
                  <c:v>0.86503371701317155</c:v>
                </c:pt>
                <c:pt idx="16795">
                  <c:v>0.87978996387853936</c:v>
                </c:pt>
                <c:pt idx="16796">
                  <c:v>0.88180924426585883</c:v>
                </c:pt>
                <c:pt idx="16797">
                  <c:v>0.87372144448396971</c:v>
                </c:pt>
                <c:pt idx="16798">
                  <c:v>0.8653764303435012</c:v>
                </c:pt>
                <c:pt idx="16799">
                  <c:v>0.85878734387892997</c:v>
                </c:pt>
                <c:pt idx="16800">
                  <c:v>0.86285493141198255</c:v>
                </c:pt>
                <c:pt idx="16801">
                  <c:v>0.87171809261547584</c:v>
                </c:pt>
                <c:pt idx="16802">
                  <c:v>0.87822429574241068</c:v>
                </c:pt>
                <c:pt idx="16803">
                  <c:v>0.89864563146035858</c:v>
                </c:pt>
                <c:pt idx="16804">
                  <c:v>0.9062981344087867</c:v>
                </c:pt>
                <c:pt idx="16805">
                  <c:v>0.97643404142980561</c:v>
                </c:pt>
                <c:pt idx="16806">
                  <c:v>0.98414929826420461</c:v>
                </c:pt>
                <c:pt idx="16807">
                  <c:v>1.1191057602211183</c:v>
                </c:pt>
                <c:pt idx="16808">
                  <c:v>1.1134534628413364</c:v>
                </c:pt>
                <c:pt idx="16809">
                  <c:v>1.1405666869922428</c:v>
                </c:pt>
                <c:pt idx="16810">
                  <c:v>1.3482015985404439</c:v>
                </c:pt>
                <c:pt idx="16811">
                  <c:v>1.2129368209541318</c:v>
                </c:pt>
                <c:pt idx="16812">
                  <c:v>1.2902034125134778</c:v>
                </c:pt>
                <c:pt idx="16813">
                  <c:v>1.210164731688764</c:v>
                </c:pt>
                <c:pt idx="16814">
                  <c:v>1.1176705733855221</c:v>
                </c:pt>
                <c:pt idx="16815">
                  <c:v>1.4327428178065502</c:v>
                </c:pt>
                <c:pt idx="16816">
                  <c:v>1.2057922939876693</c:v>
                </c:pt>
                <c:pt idx="16817">
                  <c:v>1.1231651649421219</c:v>
                </c:pt>
                <c:pt idx="16818">
                  <c:v>1.2520818540199172</c:v>
                </c:pt>
                <c:pt idx="16819">
                  <c:v>1.1954310030727631</c:v>
                </c:pt>
                <c:pt idx="16820">
                  <c:v>1.078468095921683</c:v>
                </c:pt>
                <c:pt idx="16821">
                  <c:v>1.0294751825272779</c:v>
                </c:pt>
                <c:pt idx="16822">
                  <c:v>1.0223859132514901</c:v>
                </c:pt>
                <c:pt idx="16823">
                  <c:v>1.1398208082145358</c:v>
                </c:pt>
                <c:pt idx="16824">
                  <c:v>1.0038436180320496</c:v>
                </c:pt>
                <c:pt idx="16825">
                  <c:v>1.1013153743253981</c:v>
                </c:pt>
                <c:pt idx="16826">
                  <c:v>1.009079120561494</c:v>
                </c:pt>
                <c:pt idx="16827">
                  <c:v>0.9395258662202326</c:v>
                </c:pt>
                <c:pt idx="16828">
                  <c:v>0.94333409604538565</c:v>
                </c:pt>
                <c:pt idx="16829">
                  <c:v>0.92827829508426241</c:v>
                </c:pt>
                <c:pt idx="16830">
                  <c:v>0.91755610025453127</c:v>
                </c:pt>
                <c:pt idx="16831">
                  <c:v>1.0857548432006274</c:v>
                </c:pt>
                <c:pt idx="16832">
                  <c:v>0.94744041231235865</c:v>
                </c:pt>
                <c:pt idx="16833">
                  <c:v>0.92659367938603043</c:v>
                </c:pt>
                <c:pt idx="16834">
                  <c:v>0.91446537102435133</c:v>
                </c:pt>
                <c:pt idx="16835">
                  <c:v>0.93034784086780653</c:v>
                </c:pt>
                <c:pt idx="16836">
                  <c:v>0.92049087045611311</c:v>
                </c:pt>
                <c:pt idx="16837">
                  <c:v>0.92329101952450965</c:v>
                </c:pt>
                <c:pt idx="16838">
                  <c:v>0.91284576263036465</c:v>
                </c:pt>
                <c:pt idx="16839">
                  <c:v>1.1084998934578678</c:v>
                </c:pt>
                <c:pt idx="16840">
                  <c:v>0.93919482109930763</c:v>
                </c:pt>
                <c:pt idx="16841">
                  <c:v>0.88818444525377682</c:v>
                </c:pt>
                <c:pt idx="16842">
                  <c:v>0.88069798997334159</c:v>
                </c:pt>
                <c:pt idx="16843">
                  <c:v>0.86947603738810009</c:v>
                </c:pt>
                <c:pt idx="16844">
                  <c:v>0.95342758723104859</c:v>
                </c:pt>
                <c:pt idx="16845">
                  <c:v>1.032678911447052</c:v>
                </c:pt>
                <c:pt idx="16846">
                  <c:v>0.89467219284878075</c:v>
                </c:pt>
                <c:pt idx="16847">
                  <c:v>0.85972017769634912</c:v>
                </c:pt>
                <c:pt idx="16848">
                  <c:v>0.85233993749549086</c:v>
                </c:pt>
                <c:pt idx="16849">
                  <c:v>0.86716519224053135</c:v>
                </c:pt>
                <c:pt idx="16850">
                  <c:v>0.86686244048037664</c:v>
                </c:pt>
                <c:pt idx="16851">
                  <c:v>0.86806861256433965</c:v>
                </c:pt>
                <c:pt idx="16852">
                  <c:v>0.9106194330247227</c:v>
                </c:pt>
                <c:pt idx="16853">
                  <c:v>0.88476533017215642</c:v>
                </c:pt>
                <c:pt idx="16854">
                  <c:v>0.90769860203332164</c:v>
                </c:pt>
                <c:pt idx="16855">
                  <c:v>0.92894190116830611</c:v>
                </c:pt>
                <c:pt idx="16856">
                  <c:v>0.89565877751571465</c:v>
                </c:pt>
                <c:pt idx="16857">
                  <c:v>0.90607255500932149</c:v>
                </c:pt>
                <c:pt idx="16858">
                  <c:v>0.86869973579894399</c:v>
                </c:pt>
                <c:pt idx="16859">
                  <c:v>0.848182286059875</c:v>
                </c:pt>
                <c:pt idx="16860">
                  <c:v>0.83618759855341263</c:v>
                </c:pt>
                <c:pt idx="16861">
                  <c:v>0.86097955084159372</c:v>
                </c:pt>
                <c:pt idx="16862">
                  <c:v>0.84150543404749678</c:v>
                </c:pt>
                <c:pt idx="16863">
                  <c:v>0.82319970185340863</c:v>
                </c:pt>
                <c:pt idx="16864">
                  <c:v>0.81476491536059581</c:v>
                </c:pt>
                <c:pt idx="16865">
                  <c:v>0.79796096142556427</c:v>
                </c:pt>
                <c:pt idx="16866">
                  <c:v>0.94140647479603556</c:v>
                </c:pt>
                <c:pt idx="16867">
                  <c:v>0.87060971742094806</c:v>
                </c:pt>
                <c:pt idx="16868">
                  <c:v>0.81386947484858574</c:v>
                </c:pt>
                <c:pt idx="16869">
                  <c:v>0.78913950737266247</c:v>
                </c:pt>
                <c:pt idx="16870">
                  <c:v>0.78006530776107152</c:v>
                </c:pt>
                <c:pt idx="16871">
                  <c:v>0.7778003972855857</c:v>
                </c:pt>
                <c:pt idx="16872">
                  <c:v>0.77034913722206755</c:v>
                </c:pt>
                <c:pt idx="16873">
                  <c:v>0.75870739902125739</c:v>
                </c:pt>
                <c:pt idx="16874">
                  <c:v>0.97149407523251763</c:v>
                </c:pt>
                <c:pt idx="16875">
                  <c:v>0.82401939120919665</c:v>
                </c:pt>
                <c:pt idx="16876">
                  <c:v>0.79679316376614318</c:v>
                </c:pt>
                <c:pt idx="16877">
                  <c:v>0.78297108536655002</c:v>
                </c:pt>
                <c:pt idx="16878">
                  <c:v>0.76841707886390154</c:v>
                </c:pt>
                <c:pt idx="16879">
                  <c:v>0.75763465608200831</c:v>
                </c:pt>
                <c:pt idx="16880">
                  <c:v>0.78161690775678239</c:v>
                </c:pt>
                <c:pt idx="16881">
                  <c:v>0.78580674513054616</c:v>
                </c:pt>
                <c:pt idx="16882">
                  <c:v>0.77849489885912426</c:v>
                </c:pt>
                <c:pt idx="16883">
                  <c:v>0.79164647783212294</c:v>
                </c:pt>
                <c:pt idx="16884">
                  <c:v>0.80117717600076566</c:v>
                </c:pt>
                <c:pt idx="16885">
                  <c:v>0.78493095162793058</c:v>
                </c:pt>
                <c:pt idx="16886">
                  <c:v>0.77804223721727384</c:v>
                </c:pt>
                <c:pt idx="16887">
                  <c:v>0.77246172016120951</c:v>
                </c:pt>
                <c:pt idx="16888">
                  <c:v>0.766014986222884</c:v>
                </c:pt>
                <c:pt idx="16889">
                  <c:v>0.77555674655117901</c:v>
                </c:pt>
                <c:pt idx="16890">
                  <c:v>0.77360483848760453</c:v>
                </c:pt>
                <c:pt idx="16891">
                  <c:v>0.76408060227724361</c:v>
                </c:pt>
                <c:pt idx="16892">
                  <c:v>0.75230886168014621</c:v>
                </c:pt>
                <c:pt idx="16893">
                  <c:v>0.73969250758186056</c:v>
                </c:pt>
                <c:pt idx="16894">
                  <c:v>0.7393338950666084</c:v>
                </c:pt>
                <c:pt idx="16895">
                  <c:v>0.72766995497863562</c:v>
                </c:pt>
                <c:pt idx="16896">
                  <c:v>0.71814334350513764</c:v>
                </c:pt>
                <c:pt idx="16897">
                  <c:v>0.74518556918127554</c:v>
                </c:pt>
                <c:pt idx="16898">
                  <c:v>0.79773797228167564</c:v>
                </c:pt>
                <c:pt idx="16899">
                  <c:v>0.84087476055335963</c:v>
                </c:pt>
                <c:pt idx="16900">
                  <c:v>0.86032017890624457</c:v>
                </c:pt>
                <c:pt idx="16901">
                  <c:v>0.83301874324263459</c:v>
                </c:pt>
                <c:pt idx="16902">
                  <c:v>0.79313070154091758</c:v>
                </c:pt>
                <c:pt idx="16903">
                  <c:v>0.75509836200112679</c:v>
                </c:pt>
                <c:pt idx="16904">
                  <c:v>0.7348829911106125</c:v>
                </c:pt>
                <c:pt idx="16905">
                  <c:v>0.71937388232338328</c:v>
                </c:pt>
                <c:pt idx="16906">
                  <c:v>0.72086686730499672</c:v>
                </c:pt>
                <c:pt idx="16907">
                  <c:v>0.72152016868885371</c:v>
                </c:pt>
                <c:pt idx="16908">
                  <c:v>0.72491931577641355</c:v>
                </c:pt>
                <c:pt idx="16909">
                  <c:v>0.88346599252981983</c:v>
                </c:pt>
                <c:pt idx="16910">
                  <c:v>0.77892300733098263</c:v>
                </c:pt>
                <c:pt idx="16911">
                  <c:v>0.7384864141864137</c:v>
                </c:pt>
                <c:pt idx="16912">
                  <c:v>0.71967923315525095</c:v>
                </c:pt>
                <c:pt idx="16913">
                  <c:v>0.70912280481954204</c:v>
                </c:pt>
                <c:pt idx="16914">
                  <c:v>0.69975992002553467</c:v>
                </c:pt>
                <c:pt idx="16915">
                  <c:v>0.70491454800875553</c:v>
                </c:pt>
                <c:pt idx="16916">
                  <c:v>0.71790260352000324</c:v>
                </c:pt>
                <c:pt idx="16917">
                  <c:v>0.71921967921779162</c:v>
                </c:pt>
                <c:pt idx="16918">
                  <c:v>0.82244312518081708</c:v>
                </c:pt>
                <c:pt idx="16919">
                  <c:v>0.81019928502984895</c:v>
                </c:pt>
                <c:pt idx="16920">
                  <c:v>0.79869414871030053</c:v>
                </c:pt>
                <c:pt idx="16921">
                  <c:v>0.98777520175161637</c:v>
                </c:pt>
                <c:pt idx="16922">
                  <c:v>0.95301904053120545</c:v>
                </c:pt>
                <c:pt idx="16923">
                  <c:v>0.92871889354080894</c:v>
                </c:pt>
                <c:pt idx="16924">
                  <c:v>1.0547735236995501</c:v>
                </c:pt>
                <c:pt idx="16925">
                  <c:v>1.0375050648806321</c:v>
                </c:pt>
                <c:pt idx="16926">
                  <c:v>1.0894105345557021</c:v>
                </c:pt>
                <c:pt idx="16927">
                  <c:v>1.0999051043322881</c:v>
                </c:pt>
                <c:pt idx="16928">
                  <c:v>1.130828127454337</c:v>
                </c:pt>
                <c:pt idx="16929">
                  <c:v>1.1143578740449198</c:v>
                </c:pt>
                <c:pt idx="16930">
                  <c:v>1.1390056939902642</c:v>
                </c:pt>
                <c:pt idx="16931">
                  <c:v>1.134190257362355</c:v>
                </c:pt>
                <c:pt idx="16932">
                  <c:v>1.1402299470488162</c:v>
                </c:pt>
                <c:pt idx="16933">
                  <c:v>1.1232561642132366</c:v>
                </c:pt>
                <c:pt idx="16934">
                  <c:v>1.1203014585732411</c:v>
                </c:pt>
                <c:pt idx="16935">
                  <c:v>1.1144940413895679</c:v>
                </c:pt>
                <c:pt idx="16936">
                  <c:v>1.076498874890452</c:v>
                </c:pt>
                <c:pt idx="16937">
                  <c:v>1.0520753523754618</c:v>
                </c:pt>
                <c:pt idx="16938">
                  <c:v>1.0118582755420018</c:v>
                </c:pt>
                <c:pt idx="16939">
                  <c:v>0.98679141276812099</c:v>
                </c:pt>
                <c:pt idx="16940">
                  <c:v>0.96685554999297929</c:v>
                </c:pt>
                <c:pt idx="16941">
                  <c:v>0.91433824037503519</c:v>
                </c:pt>
                <c:pt idx="16942">
                  <c:v>0.8648196027171916</c:v>
                </c:pt>
                <c:pt idx="16943">
                  <c:v>0.74873148592480865</c:v>
                </c:pt>
                <c:pt idx="16944">
                  <c:v>0.69377550935965093</c:v>
                </c:pt>
                <c:pt idx="16945">
                  <c:v>0.68470259745304562</c:v>
                </c:pt>
                <c:pt idx="16946">
                  <c:v>0.66815845312023925</c:v>
                </c:pt>
                <c:pt idx="16947">
                  <c:v>0.65971482497985345</c:v>
                </c:pt>
                <c:pt idx="16948">
                  <c:v>0.64987882961906784</c:v>
                </c:pt>
                <c:pt idx="16949">
                  <c:v>0.64185575719250798</c:v>
                </c:pt>
                <c:pt idx="16950">
                  <c:v>0.63366383085532874</c:v>
                </c:pt>
                <c:pt idx="16951">
                  <c:v>0.62789140875687233</c:v>
                </c:pt>
                <c:pt idx="16952">
                  <c:v>0.6097850697369871</c:v>
                </c:pt>
                <c:pt idx="16953">
                  <c:v>0.605139022758861</c:v>
                </c:pt>
                <c:pt idx="16954">
                  <c:v>0.66841672466638968</c:v>
                </c:pt>
                <c:pt idx="16955">
                  <c:v>0.65699892724629194</c:v>
                </c:pt>
                <c:pt idx="16956">
                  <c:v>0.63471908012013356</c:v>
                </c:pt>
                <c:pt idx="16957">
                  <c:v>0.60988048581696785</c:v>
                </c:pt>
                <c:pt idx="16958">
                  <c:v>0.58552241084064582</c:v>
                </c:pt>
                <c:pt idx="16959">
                  <c:v>0.57498874742419581</c:v>
                </c:pt>
                <c:pt idx="16960">
                  <c:v>0.56680637121041377</c:v>
                </c:pt>
                <c:pt idx="16961">
                  <c:v>0.55481471021042261</c:v>
                </c:pt>
                <c:pt idx="16962">
                  <c:v>0.54709449615610395</c:v>
                </c:pt>
                <c:pt idx="16963">
                  <c:v>0.53358995831638689</c:v>
                </c:pt>
                <c:pt idx="16964">
                  <c:v>0.52647600788227811</c:v>
                </c:pt>
                <c:pt idx="16965">
                  <c:v>0.51514142987076939</c:v>
                </c:pt>
                <c:pt idx="16966">
                  <c:v>0.50759921350577286</c:v>
                </c:pt>
                <c:pt idx="16967">
                  <c:v>0.50056158217055458</c:v>
                </c:pt>
                <c:pt idx="16968">
                  <c:v>0.49352320811379535</c:v>
                </c:pt>
                <c:pt idx="16969">
                  <c:v>0.48519195787464398</c:v>
                </c:pt>
                <c:pt idx="16970">
                  <c:v>0.47822929468247632</c:v>
                </c:pt>
                <c:pt idx="16971">
                  <c:v>0.47584021024972739</c:v>
                </c:pt>
                <c:pt idx="16972">
                  <c:v>0.47282124083190896</c:v>
                </c:pt>
                <c:pt idx="16973">
                  <c:v>0.46948128961033758</c:v>
                </c:pt>
                <c:pt idx="16974">
                  <c:v>0.46666822125223101</c:v>
                </c:pt>
                <c:pt idx="16975">
                  <c:v>0.46403354841041028</c:v>
                </c:pt>
                <c:pt idx="16976">
                  <c:v>0.45942326248089232</c:v>
                </c:pt>
                <c:pt idx="16977">
                  <c:v>0.45826540907059177</c:v>
                </c:pt>
                <c:pt idx="16978">
                  <c:v>0.45570461190022932</c:v>
                </c:pt>
                <c:pt idx="16979">
                  <c:v>0.45183253166414067</c:v>
                </c:pt>
                <c:pt idx="16980">
                  <c:v>0.44868570524701135</c:v>
                </c:pt>
                <c:pt idx="16981">
                  <c:v>0.44692040896649732</c:v>
                </c:pt>
                <c:pt idx="16982">
                  <c:v>0.44335248837557389</c:v>
                </c:pt>
                <c:pt idx="16983">
                  <c:v>0.44101240210801756</c:v>
                </c:pt>
                <c:pt idx="16984">
                  <c:v>0.43937064263209197</c:v>
                </c:pt>
                <c:pt idx="16985">
                  <c:v>0.43642445901984778</c:v>
                </c:pt>
                <c:pt idx="16986">
                  <c:v>0.43258202824568037</c:v>
                </c:pt>
                <c:pt idx="16987">
                  <c:v>0.43026010580772583</c:v>
                </c:pt>
                <c:pt idx="16988">
                  <c:v>0.42676642908043172</c:v>
                </c:pt>
                <c:pt idx="16989">
                  <c:v>0.42386452091610088</c:v>
                </c:pt>
                <c:pt idx="16990">
                  <c:v>0.42220336947021048</c:v>
                </c:pt>
                <c:pt idx="16991">
                  <c:v>0.41765106404556357</c:v>
                </c:pt>
                <c:pt idx="16992">
                  <c:v>0.41564017094484945</c:v>
                </c:pt>
                <c:pt idx="16993">
                  <c:v>0.4129915746679188</c:v>
                </c:pt>
                <c:pt idx="16994">
                  <c:v>0.40837045141609507</c:v>
                </c:pt>
                <c:pt idx="16995">
                  <c:v>0.40578206982443937</c:v>
                </c:pt>
                <c:pt idx="16996">
                  <c:v>0.40242304659403111</c:v>
                </c:pt>
                <c:pt idx="16997">
                  <c:v>0.39904832559905051</c:v>
                </c:pt>
                <c:pt idx="16998">
                  <c:v>0.39780245760081495</c:v>
                </c:pt>
                <c:pt idx="16999">
                  <c:v>0.39478898859709544</c:v>
                </c:pt>
                <c:pt idx="17000">
                  <c:v>0.38990400018635285</c:v>
                </c:pt>
                <c:pt idx="17001">
                  <c:v>0.38859955856651029</c:v>
                </c:pt>
                <c:pt idx="17002">
                  <c:v>0.38601093258215774</c:v>
                </c:pt>
                <c:pt idx="17003">
                  <c:v>0.38213818234917174</c:v>
                </c:pt>
                <c:pt idx="17004">
                  <c:v>0.37901391270709001</c:v>
                </c:pt>
                <c:pt idx="17005">
                  <c:v>0.37622815000206655</c:v>
                </c:pt>
                <c:pt idx="17006">
                  <c:v>0.37271707014835531</c:v>
                </c:pt>
                <c:pt idx="17007">
                  <c:v>0.37101107371033731</c:v>
                </c:pt>
                <c:pt idx="17008">
                  <c:v>0.36789327799080329</c:v>
                </c:pt>
                <c:pt idx="17009">
                  <c:v>0.36401862015018682</c:v>
                </c:pt>
                <c:pt idx="17010">
                  <c:v>0.36113354457863273</c:v>
                </c:pt>
                <c:pt idx="17011">
                  <c:v>0.3582010072826885</c:v>
                </c:pt>
                <c:pt idx="17012">
                  <c:v>0.35547929603496536</c:v>
                </c:pt>
                <c:pt idx="17013">
                  <c:v>0.35431282611840736</c:v>
                </c:pt>
                <c:pt idx="17014">
                  <c:v>0.3515516238571233</c:v>
                </c:pt>
                <c:pt idx="17015">
                  <c:v>0.34764197893075338</c:v>
                </c:pt>
                <c:pt idx="17016">
                  <c:v>0.3450794323892809</c:v>
                </c:pt>
                <c:pt idx="17017">
                  <c:v>0.3407871042956323</c:v>
                </c:pt>
                <c:pt idx="17018">
                  <c:v>0.33796836286377629</c:v>
                </c:pt>
                <c:pt idx="17019">
                  <c:v>0.33515679479611782</c:v>
                </c:pt>
                <c:pt idx="17020">
                  <c:v>0.33156937818820437</c:v>
                </c:pt>
                <c:pt idx="17021">
                  <c:v>0.33005649266419196</c:v>
                </c:pt>
                <c:pt idx="17022">
                  <c:v>0.32815571562432078</c:v>
                </c:pt>
                <c:pt idx="17023">
                  <c:v>0.3228220240906457</c:v>
                </c:pt>
                <c:pt idx="17024">
                  <c:v>0.3209533792324169</c:v>
                </c:pt>
                <c:pt idx="17025">
                  <c:v>0.31924404502104131</c:v>
                </c:pt>
                <c:pt idx="17026">
                  <c:v>0.31642753349271685</c:v>
                </c:pt>
                <c:pt idx="17027">
                  <c:v>0.31392119442668431</c:v>
                </c:pt>
                <c:pt idx="17028">
                  <c:v>0.31073918211940782</c:v>
                </c:pt>
                <c:pt idx="17029">
                  <c:v>0.30781659160535546</c:v>
                </c:pt>
                <c:pt idx="17030">
                  <c:v>0.30648906664236741</c:v>
                </c:pt>
                <c:pt idx="17031">
                  <c:v>0.30256978787343425</c:v>
                </c:pt>
                <c:pt idx="17032">
                  <c:v>0.29730778827914517</c:v>
                </c:pt>
                <c:pt idx="17033">
                  <c:v>0.29630011039771115</c:v>
                </c:pt>
                <c:pt idx="17034">
                  <c:v>0.29330459702874406</c:v>
                </c:pt>
                <c:pt idx="17035">
                  <c:v>0.29136243800348388</c:v>
                </c:pt>
                <c:pt idx="17036">
                  <c:v>0.28867500449856925</c:v>
                </c:pt>
                <c:pt idx="17037">
                  <c:v>0.28697771849740589</c:v>
                </c:pt>
                <c:pt idx="17038">
                  <c:v>0.28532688702908926</c:v>
                </c:pt>
                <c:pt idx="17039">
                  <c:v>0.28270047354832734</c:v>
                </c:pt>
                <c:pt idx="17040">
                  <c:v>0.28120475365463682</c:v>
                </c:pt>
                <c:pt idx="17041">
                  <c:v>0.27760663373746641</c:v>
                </c:pt>
                <c:pt idx="17042">
                  <c:v>0.27547500717862378</c:v>
                </c:pt>
                <c:pt idx="17043">
                  <c:v>0.27461501553331974</c:v>
                </c:pt>
                <c:pt idx="17044">
                  <c:v>0.26978600475196285</c:v>
                </c:pt>
                <c:pt idx="17045">
                  <c:v>0.26845031804883068</c:v>
                </c:pt>
                <c:pt idx="17046">
                  <c:v>0.26730304716253683</c:v>
                </c:pt>
                <c:pt idx="17047">
                  <c:v>0.26665312066905117</c:v>
                </c:pt>
                <c:pt idx="17048">
                  <c:v>0.26840134954908135</c:v>
                </c:pt>
                <c:pt idx="17049">
                  <c:v>0.26137102542103124</c:v>
                </c:pt>
                <c:pt idx="17050">
                  <c:v>0.25770470284427288</c:v>
                </c:pt>
                <c:pt idx="17051">
                  <c:v>0.25506385331214482</c:v>
                </c:pt>
                <c:pt idx="17052">
                  <c:v>0.25606503144859033</c:v>
                </c:pt>
                <c:pt idx="17053">
                  <c:v>0.25342807027689052</c:v>
                </c:pt>
                <c:pt idx="17054">
                  <c:v>0.24992827224290931</c:v>
                </c:pt>
                <c:pt idx="17055">
                  <c:v>0.24805349656827047</c:v>
                </c:pt>
                <c:pt idx="17056">
                  <c:v>0.24582540713737674</c:v>
                </c:pt>
                <c:pt idx="17057">
                  <c:v>0.24405810149303594</c:v>
                </c:pt>
                <c:pt idx="17058">
                  <c:v>0.2453842534335319</c:v>
                </c:pt>
                <c:pt idx="17059">
                  <c:v>0.24603051919634691</c:v>
                </c:pt>
                <c:pt idx="17060">
                  <c:v>0.24777658307930842</c:v>
                </c:pt>
                <c:pt idx="17061">
                  <c:v>0.2403338056374584</c:v>
                </c:pt>
                <c:pt idx="17062">
                  <c:v>0.2387115513625867</c:v>
                </c:pt>
                <c:pt idx="17063">
                  <c:v>0.24464895440044246</c:v>
                </c:pt>
                <c:pt idx="17064">
                  <c:v>0.23851878246506575</c:v>
                </c:pt>
                <c:pt idx="17065">
                  <c:v>1.1678616059009108</c:v>
                </c:pt>
                <c:pt idx="17066">
                  <c:v>1.1422619034432575</c:v>
                </c:pt>
                <c:pt idx="17067">
                  <c:v>1.1392768622268081</c:v>
                </c:pt>
                <c:pt idx="17068">
                  <c:v>1.1149611387377802</c:v>
                </c:pt>
                <c:pt idx="17069">
                  <c:v>1.1025429689151089</c:v>
                </c:pt>
                <c:pt idx="17070">
                  <c:v>1.0895062717641748</c:v>
                </c:pt>
                <c:pt idx="17071">
                  <c:v>1.0776529664062129</c:v>
                </c:pt>
                <c:pt idx="17072">
                  <c:v>1.3942749977934599</c:v>
                </c:pt>
                <c:pt idx="17073">
                  <c:v>1.371990731990844</c:v>
                </c:pt>
                <c:pt idx="17074">
                  <c:v>1.4995810387131179</c:v>
                </c:pt>
                <c:pt idx="17075">
                  <c:v>2.5233078329392202</c:v>
                </c:pt>
                <c:pt idx="17076">
                  <c:v>1.7480063032727133</c:v>
                </c:pt>
                <c:pt idx="17077">
                  <c:v>1.2563913352383458</c:v>
                </c:pt>
                <c:pt idx="17078">
                  <c:v>1.2499933347199617</c:v>
                </c:pt>
                <c:pt idx="17079">
                  <c:v>1.3583968551720158</c:v>
                </c:pt>
                <c:pt idx="17080">
                  <c:v>1.8181124624744507</c:v>
                </c:pt>
                <c:pt idx="17081">
                  <c:v>3.4564226802391325</c:v>
                </c:pt>
                <c:pt idx="17082">
                  <c:v>2.2204150493683272</c:v>
                </c:pt>
                <c:pt idx="17083">
                  <c:v>2.2794322000864802</c:v>
                </c:pt>
                <c:pt idx="17084">
                  <c:v>2.2044408022455952</c:v>
                </c:pt>
                <c:pt idx="17085">
                  <c:v>2.1849544626627551</c:v>
                </c:pt>
                <c:pt idx="17086">
                  <c:v>2.1658498751486528</c:v>
                </c:pt>
                <c:pt idx="17087">
                  <c:v>2.1764529110001325</c:v>
                </c:pt>
                <c:pt idx="17088">
                  <c:v>2.1557116739365476</c:v>
                </c:pt>
                <c:pt idx="17089">
                  <c:v>2.1505212049198601</c:v>
                </c:pt>
                <c:pt idx="17090">
                  <c:v>2.4411676105545648</c:v>
                </c:pt>
                <c:pt idx="17091">
                  <c:v>2.243353776919788</c:v>
                </c:pt>
                <c:pt idx="17092">
                  <c:v>2.3552277415842253</c:v>
                </c:pt>
                <c:pt idx="17093">
                  <c:v>2.1359498121291427</c:v>
                </c:pt>
                <c:pt idx="17094">
                  <c:v>2.1498574466745985</c:v>
                </c:pt>
                <c:pt idx="17095">
                  <c:v>2.110917252035343</c:v>
                </c:pt>
                <c:pt idx="17096">
                  <c:v>2.2096558937874526</c:v>
                </c:pt>
                <c:pt idx="17097">
                  <c:v>2.1342172072001002</c:v>
                </c:pt>
                <c:pt idx="17098">
                  <c:v>2.0857022549312418</c:v>
                </c:pt>
                <c:pt idx="17099">
                  <c:v>2.0541782133921735</c:v>
                </c:pt>
                <c:pt idx="17100">
                  <c:v>2.0814189130772967</c:v>
                </c:pt>
                <c:pt idx="17101">
                  <c:v>2.8854748033937927</c:v>
                </c:pt>
                <c:pt idx="17102">
                  <c:v>2.1354657099658128</c:v>
                </c:pt>
                <c:pt idx="17103">
                  <c:v>1.9452520369300947</c:v>
                </c:pt>
                <c:pt idx="17104">
                  <c:v>1.8595885153387341</c:v>
                </c:pt>
                <c:pt idx="17105">
                  <c:v>1.8247056608776515</c:v>
                </c:pt>
                <c:pt idx="17106">
                  <c:v>1.8051392440535892</c:v>
                </c:pt>
                <c:pt idx="17107">
                  <c:v>1.7931041636895977</c:v>
                </c:pt>
                <c:pt idx="17108">
                  <c:v>2.0078645822473358</c:v>
                </c:pt>
                <c:pt idx="17109">
                  <c:v>1.978780318770454</c:v>
                </c:pt>
                <c:pt idx="17110">
                  <c:v>1.9552349017297661</c:v>
                </c:pt>
                <c:pt idx="17111">
                  <c:v>2.1284076321859842</c:v>
                </c:pt>
                <c:pt idx="17112">
                  <c:v>2.0302772731335037</c:v>
                </c:pt>
                <c:pt idx="17113">
                  <c:v>1.9880523147545452</c:v>
                </c:pt>
                <c:pt idx="17114">
                  <c:v>1.9687724184066036</c:v>
                </c:pt>
                <c:pt idx="17115">
                  <c:v>1.9468218720472719</c:v>
                </c:pt>
                <c:pt idx="17116">
                  <c:v>1.9284441913331161</c:v>
                </c:pt>
                <c:pt idx="17117">
                  <c:v>2.1368066373348169</c:v>
                </c:pt>
                <c:pt idx="17118">
                  <c:v>1.973685833446434</c:v>
                </c:pt>
                <c:pt idx="17119">
                  <c:v>1.96553586518546</c:v>
                </c:pt>
                <c:pt idx="17120">
                  <c:v>1.8944680831267908</c:v>
                </c:pt>
                <c:pt idx="17121">
                  <c:v>1.8214437173667899</c:v>
                </c:pt>
                <c:pt idx="17122">
                  <c:v>1.7752606719380939</c:v>
                </c:pt>
                <c:pt idx="17123">
                  <c:v>1.7527872729116041</c:v>
                </c:pt>
                <c:pt idx="17124">
                  <c:v>1.7385733083859074</c:v>
                </c:pt>
                <c:pt idx="17125">
                  <c:v>1.7201148942399038</c:v>
                </c:pt>
                <c:pt idx="17126">
                  <c:v>1.7147338414898898</c:v>
                </c:pt>
                <c:pt idx="17127">
                  <c:v>1.7129554302054735</c:v>
                </c:pt>
                <c:pt idx="17128">
                  <c:v>1.7089553043001144</c:v>
                </c:pt>
                <c:pt idx="17129">
                  <c:v>1.8291516329464408</c:v>
                </c:pt>
                <c:pt idx="17130">
                  <c:v>1.8050298467890842</c:v>
                </c:pt>
                <c:pt idx="17131">
                  <c:v>1.7760591421803067</c:v>
                </c:pt>
                <c:pt idx="17132">
                  <c:v>1.7746766109554606</c:v>
                </c:pt>
                <c:pt idx="17133">
                  <c:v>1.7723278131704658</c:v>
                </c:pt>
                <c:pt idx="17134">
                  <c:v>1.7613831431967251</c:v>
                </c:pt>
                <c:pt idx="17135">
                  <c:v>1.7644700151926718</c:v>
                </c:pt>
                <c:pt idx="17136">
                  <c:v>1.8813554699259125</c:v>
                </c:pt>
                <c:pt idx="17137">
                  <c:v>1.928924029658452</c:v>
                </c:pt>
                <c:pt idx="17138">
                  <c:v>2.0705957771880592</c:v>
                </c:pt>
                <c:pt idx="17139">
                  <c:v>2.1291296183911812</c:v>
                </c:pt>
                <c:pt idx="17140">
                  <c:v>2.1063179355098587</c:v>
                </c:pt>
                <c:pt idx="17141">
                  <c:v>2.0933336808370093</c:v>
                </c:pt>
                <c:pt idx="17142">
                  <c:v>1.6276913173218266</c:v>
                </c:pt>
                <c:pt idx="17143">
                  <c:v>1.7089982766852398</c:v>
                </c:pt>
                <c:pt idx="17144">
                  <c:v>1.6515041538342612</c:v>
                </c:pt>
                <c:pt idx="17145">
                  <c:v>2.0588852804079396</c:v>
                </c:pt>
                <c:pt idx="17146">
                  <c:v>2.0205282460762213</c:v>
                </c:pt>
                <c:pt idx="17147">
                  <c:v>2.0698129498550863</c:v>
                </c:pt>
                <c:pt idx="17148">
                  <c:v>1.9276728399248728</c:v>
                </c:pt>
                <c:pt idx="17149">
                  <c:v>1.8154362179355812</c:v>
                </c:pt>
                <c:pt idx="17150">
                  <c:v>1.8139732773267319</c:v>
                </c:pt>
                <c:pt idx="17151">
                  <c:v>1.7945728163728007</c:v>
                </c:pt>
                <c:pt idx="17152">
                  <c:v>1.6223317087872229</c:v>
                </c:pt>
                <c:pt idx="17153">
                  <c:v>1.5482894040180641</c:v>
                </c:pt>
                <c:pt idx="17154">
                  <c:v>1.5538971641906902</c:v>
                </c:pt>
                <c:pt idx="17155">
                  <c:v>1.6508044624643172</c:v>
                </c:pt>
                <c:pt idx="17156">
                  <c:v>1.6891961546127681</c:v>
                </c:pt>
                <c:pt idx="17157">
                  <c:v>1.7054458725350996</c:v>
                </c:pt>
                <c:pt idx="17158">
                  <c:v>1.7119664072182557</c:v>
                </c:pt>
                <c:pt idx="17159">
                  <c:v>1.7679598741095484</c:v>
                </c:pt>
                <c:pt idx="17160">
                  <c:v>1.8840968770813662</c:v>
                </c:pt>
                <c:pt idx="17161">
                  <c:v>1.8055299832565246</c:v>
                </c:pt>
                <c:pt idx="17162">
                  <c:v>1.6544420797478305</c:v>
                </c:pt>
                <c:pt idx="17163">
                  <c:v>1.9649075265444316</c:v>
                </c:pt>
                <c:pt idx="17164">
                  <c:v>1.7619280634542358</c:v>
                </c:pt>
                <c:pt idx="17165">
                  <c:v>1.7405669933770438</c:v>
                </c:pt>
                <c:pt idx="17166">
                  <c:v>1.7605681449853001</c:v>
                </c:pt>
                <c:pt idx="17167">
                  <c:v>1.8517604263984926</c:v>
                </c:pt>
                <c:pt idx="17168">
                  <c:v>1.814718711639361</c:v>
                </c:pt>
                <c:pt idx="17169">
                  <c:v>1.7945028452203857</c:v>
                </c:pt>
                <c:pt idx="17170">
                  <c:v>1.6977238082445538</c:v>
                </c:pt>
                <c:pt idx="17171">
                  <c:v>1.8519552378253115</c:v>
                </c:pt>
                <c:pt idx="17172">
                  <c:v>1.8309598787996002</c:v>
                </c:pt>
                <c:pt idx="17173">
                  <c:v>1.9714008605479145</c:v>
                </c:pt>
                <c:pt idx="17174">
                  <c:v>1.7997195459711628</c:v>
                </c:pt>
                <c:pt idx="17175">
                  <c:v>1.6072718731186535</c:v>
                </c:pt>
                <c:pt idx="17176">
                  <c:v>1.5522523157344619</c:v>
                </c:pt>
                <c:pt idx="17177">
                  <c:v>1.538433822344893</c:v>
                </c:pt>
                <c:pt idx="17178">
                  <c:v>1.5664897774366093</c:v>
                </c:pt>
                <c:pt idx="17179">
                  <c:v>1.5780414860670815</c:v>
                </c:pt>
                <c:pt idx="17180">
                  <c:v>1.6183944660238723</c:v>
                </c:pt>
                <c:pt idx="17181">
                  <c:v>1.6899959069168358</c:v>
                </c:pt>
                <c:pt idx="17182">
                  <c:v>1.5555143928680197</c:v>
                </c:pt>
                <c:pt idx="17183">
                  <c:v>1.3783261930577713</c:v>
                </c:pt>
                <c:pt idx="17184">
                  <c:v>1.3367406860004059</c:v>
                </c:pt>
                <c:pt idx="17185">
                  <c:v>1.6291961577668024</c:v>
                </c:pt>
                <c:pt idx="17186">
                  <c:v>1.3222192048622243</c:v>
                </c:pt>
                <c:pt idx="17187">
                  <c:v>1.2752456414063011</c:v>
                </c:pt>
                <c:pt idx="17188">
                  <c:v>1.2649586592924476</c:v>
                </c:pt>
                <c:pt idx="17189">
                  <c:v>1.2504736797545664</c:v>
                </c:pt>
                <c:pt idx="17190">
                  <c:v>1.2852827278769381</c:v>
                </c:pt>
                <c:pt idx="17191">
                  <c:v>1.4136596660961898</c:v>
                </c:pt>
                <c:pt idx="17192">
                  <c:v>1.2248403274726392</c:v>
                </c:pt>
                <c:pt idx="17193">
                  <c:v>1.1637554175570759</c:v>
                </c:pt>
                <c:pt idx="17194">
                  <c:v>1.1776560623555081</c:v>
                </c:pt>
                <c:pt idx="17195">
                  <c:v>1.1837974214757525</c:v>
                </c:pt>
                <c:pt idx="17196">
                  <c:v>1.1996855977971719</c:v>
                </c:pt>
                <c:pt idx="17197">
                  <c:v>1.2315223503756028</c:v>
                </c:pt>
                <c:pt idx="17198">
                  <c:v>1.2815458817740553</c:v>
                </c:pt>
                <c:pt idx="17199">
                  <c:v>1.321242343620052</c:v>
                </c:pt>
                <c:pt idx="17200">
                  <c:v>1.4078197322182118</c:v>
                </c:pt>
                <c:pt idx="17201">
                  <c:v>1.3476954975486182</c:v>
                </c:pt>
                <c:pt idx="17202">
                  <c:v>1.8828763272581299</c:v>
                </c:pt>
                <c:pt idx="17203">
                  <c:v>1.4328016777607118</c:v>
                </c:pt>
                <c:pt idx="17204">
                  <c:v>1.2971175042982703</c:v>
                </c:pt>
                <c:pt idx="17205">
                  <c:v>1.238982888473054</c:v>
                </c:pt>
                <c:pt idx="17206">
                  <c:v>1.2266684481055699</c:v>
                </c:pt>
                <c:pt idx="17207">
                  <c:v>1.4434462131163335</c:v>
                </c:pt>
                <c:pt idx="17208">
                  <c:v>1.2472493988523676</c:v>
                </c:pt>
                <c:pt idx="17209">
                  <c:v>1.2285517192243378</c:v>
                </c:pt>
                <c:pt idx="17210">
                  <c:v>1.2214780180573497</c:v>
                </c:pt>
                <c:pt idx="17211">
                  <c:v>1.2971187753779478</c:v>
                </c:pt>
                <c:pt idx="17212">
                  <c:v>1.3752007972954317</c:v>
                </c:pt>
                <c:pt idx="17213">
                  <c:v>1.3788250819752541</c:v>
                </c:pt>
                <c:pt idx="17214">
                  <c:v>1.3894303045776111</c:v>
                </c:pt>
                <c:pt idx="17215">
                  <c:v>1.3410945773836818</c:v>
                </c:pt>
                <c:pt idx="17216">
                  <c:v>1.1265727346283188</c:v>
                </c:pt>
                <c:pt idx="17217">
                  <c:v>1.0727265788969809</c:v>
                </c:pt>
                <c:pt idx="17218">
                  <c:v>1.0653483473310319</c:v>
                </c:pt>
                <c:pt idx="17219">
                  <c:v>1.0825567331731949</c:v>
                </c:pt>
                <c:pt idx="17220">
                  <c:v>1.0894531799349281</c:v>
                </c:pt>
                <c:pt idx="17221">
                  <c:v>1.1388511617379244</c:v>
                </c:pt>
                <c:pt idx="17222">
                  <c:v>1.1458064882059658</c:v>
                </c:pt>
                <c:pt idx="17223">
                  <c:v>1.312018624647505</c:v>
                </c:pt>
                <c:pt idx="17224">
                  <c:v>1.3985010423387041</c:v>
                </c:pt>
                <c:pt idx="17225">
                  <c:v>1.2313796659869698</c:v>
                </c:pt>
                <c:pt idx="17226">
                  <c:v>1.1854771221536242</c:v>
                </c:pt>
                <c:pt idx="17227">
                  <c:v>1.1644384934530623</c:v>
                </c:pt>
                <c:pt idx="17228">
                  <c:v>1.1614406324346798</c:v>
                </c:pt>
                <c:pt idx="17229">
                  <c:v>1.1656865625376966</c:v>
                </c:pt>
                <c:pt idx="17230">
                  <c:v>1.1761044760206225</c:v>
                </c:pt>
                <c:pt idx="17231">
                  <c:v>1.1802486976880757</c:v>
                </c:pt>
                <c:pt idx="17232">
                  <c:v>1.1897293805843296</c:v>
                </c:pt>
                <c:pt idx="17233">
                  <c:v>1.2197784389870592</c:v>
                </c:pt>
                <c:pt idx="17234">
                  <c:v>1.1933372361845163</c:v>
                </c:pt>
                <c:pt idx="17235">
                  <c:v>1.1764226593482405</c:v>
                </c:pt>
                <c:pt idx="17236">
                  <c:v>1.1700445039992293</c:v>
                </c:pt>
                <c:pt idx="17237">
                  <c:v>1.2326992104499535</c:v>
                </c:pt>
                <c:pt idx="17238">
                  <c:v>1.0342762148525153</c:v>
                </c:pt>
                <c:pt idx="17239">
                  <c:v>0.98651036842610729</c:v>
                </c:pt>
                <c:pt idx="17240">
                  <c:v>0.97846339738637667</c:v>
                </c:pt>
                <c:pt idx="17241">
                  <c:v>0.97331066764057184</c:v>
                </c:pt>
                <c:pt idx="17242">
                  <c:v>0.98020195838994051</c:v>
                </c:pt>
                <c:pt idx="17243">
                  <c:v>0.99923892866709951</c:v>
                </c:pt>
                <c:pt idx="17244">
                  <c:v>1.0110712584237458</c:v>
                </c:pt>
                <c:pt idx="17245">
                  <c:v>1.1586768830180401</c:v>
                </c:pt>
                <c:pt idx="17246">
                  <c:v>1.0844287098649597</c:v>
                </c:pt>
                <c:pt idx="17247">
                  <c:v>1.0914690816709818</c:v>
                </c:pt>
                <c:pt idx="17248">
                  <c:v>1.1069501223322369</c:v>
                </c:pt>
                <c:pt idx="17249">
                  <c:v>1.129288396678866</c:v>
                </c:pt>
                <c:pt idx="17250">
                  <c:v>0.93488160546385701</c:v>
                </c:pt>
                <c:pt idx="17251">
                  <c:v>0.89700409125144243</c:v>
                </c:pt>
                <c:pt idx="17252">
                  <c:v>0.88644594118813513</c:v>
                </c:pt>
                <c:pt idx="17253">
                  <c:v>0.89413150893708748</c:v>
                </c:pt>
                <c:pt idx="17254">
                  <c:v>1.0322527336469511</c:v>
                </c:pt>
                <c:pt idx="17255">
                  <c:v>0.91105090166671232</c:v>
                </c:pt>
                <c:pt idx="17256">
                  <c:v>0.90253359053461857</c:v>
                </c:pt>
                <c:pt idx="17257">
                  <c:v>0.91826893594025383</c:v>
                </c:pt>
                <c:pt idx="17258">
                  <c:v>0.95947724482596153</c:v>
                </c:pt>
                <c:pt idx="17259">
                  <c:v>0.94691331839810255</c:v>
                </c:pt>
                <c:pt idx="17260">
                  <c:v>0.94985128860350621</c:v>
                </c:pt>
                <c:pt idx="17261">
                  <c:v>0.96964778867498702</c:v>
                </c:pt>
                <c:pt idx="17262">
                  <c:v>0.98166459045082299</c:v>
                </c:pt>
                <c:pt idx="17263">
                  <c:v>0.97081365042020162</c:v>
                </c:pt>
                <c:pt idx="17264">
                  <c:v>1.0414589268373846</c:v>
                </c:pt>
                <c:pt idx="17265">
                  <c:v>1.0451958637696799</c:v>
                </c:pt>
                <c:pt idx="17266">
                  <c:v>1.0121334159130475</c:v>
                </c:pt>
                <c:pt idx="17267">
                  <c:v>0.95065887376362046</c:v>
                </c:pt>
                <c:pt idx="17268">
                  <c:v>0.92008057421226452</c:v>
                </c:pt>
                <c:pt idx="17269">
                  <c:v>0.92193335810262611</c:v>
                </c:pt>
                <c:pt idx="17270">
                  <c:v>0.93596377354865123</c:v>
                </c:pt>
                <c:pt idx="17271">
                  <c:v>0.951078855208917</c:v>
                </c:pt>
                <c:pt idx="17272">
                  <c:v>0.97968827490999033</c:v>
                </c:pt>
                <c:pt idx="17273">
                  <c:v>1.0632082883154661</c:v>
                </c:pt>
                <c:pt idx="17274">
                  <c:v>1.001874639794869</c:v>
                </c:pt>
                <c:pt idx="17275">
                  <c:v>1.0790332316384377</c:v>
                </c:pt>
                <c:pt idx="17276">
                  <c:v>0.91898923992808423</c:v>
                </c:pt>
                <c:pt idx="17277">
                  <c:v>0.85806176239146892</c:v>
                </c:pt>
                <c:pt idx="17278">
                  <c:v>0.84527342743378731</c:v>
                </c:pt>
                <c:pt idx="17279">
                  <c:v>0.85073944083246322</c:v>
                </c:pt>
                <c:pt idx="17280">
                  <c:v>0.86979319326557347</c:v>
                </c:pt>
                <c:pt idx="17281">
                  <c:v>0.88717353449093528</c:v>
                </c:pt>
                <c:pt idx="17282">
                  <c:v>0.92128514406296813</c:v>
                </c:pt>
                <c:pt idx="17283">
                  <c:v>1.0598881331680081</c:v>
                </c:pt>
                <c:pt idx="17284">
                  <c:v>1.1843108916639478</c:v>
                </c:pt>
                <c:pt idx="17285">
                  <c:v>1.1295901676037281</c:v>
                </c:pt>
                <c:pt idx="17286">
                  <c:v>1.1247682753179977</c:v>
                </c:pt>
                <c:pt idx="17287">
                  <c:v>1.2145553324682481</c:v>
                </c:pt>
                <c:pt idx="17288">
                  <c:v>1.281297896751163</c:v>
                </c:pt>
                <c:pt idx="17289">
                  <c:v>1.2322907666077767</c:v>
                </c:pt>
                <c:pt idx="17290">
                  <c:v>1.0895522848918966</c:v>
                </c:pt>
                <c:pt idx="17291">
                  <c:v>1.0386292901805565</c:v>
                </c:pt>
                <c:pt idx="17292">
                  <c:v>1.0297628842178055</c:v>
                </c:pt>
                <c:pt idx="17293">
                  <c:v>1.0286750525641257</c:v>
                </c:pt>
                <c:pt idx="17294">
                  <c:v>1.0852929354826006</c:v>
                </c:pt>
                <c:pt idx="17295">
                  <c:v>1.1108775046725989</c:v>
                </c:pt>
                <c:pt idx="17296">
                  <c:v>1.133786516714216</c:v>
                </c:pt>
                <c:pt idx="17297">
                  <c:v>1.0584131875032743</c:v>
                </c:pt>
                <c:pt idx="17298">
                  <c:v>1.0133396293629795</c:v>
                </c:pt>
                <c:pt idx="17299">
                  <c:v>1.0118052618656819</c:v>
                </c:pt>
                <c:pt idx="17300">
                  <c:v>1.026446693785841</c:v>
                </c:pt>
                <c:pt idx="17301">
                  <c:v>1.0339081177356906</c:v>
                </c:pt>
                <c:pt idx="17302">
                  <c:v>1.0061368719327721</c:v>
                </c:pt>
                <c:pt idx="17303">
                  <c:v>0.9893354096257595</c:v>
                </c:pt>
                <c:pt idx="17304">
                  <c:v>1.0708809484731421</c:v>
                </c:pt>
                <c:pt idx="17305">
                  <c:v>1.0144443885498318</c:v>
                </c:pt>
                <c:pt idx="17306">
                  <c:v>0.85522097635790983</c:v>
                </c:pt>
                <c:pt idx="17307">
                  <c:v>0.82308155319357512</c:v>
                </c:pt>
                <c:pt idx="17308">
                  <c:v>0.82722905987172568</c:v>
                </c:pt>
                <c:pt idx="17309">
                  <c:v>0.85516520446593469</c:v>
                </c:pt>
                <c:pt idx="17310">
                  <c:v>0.87114482631740686</c:v>
                </c:pt>
                <c:pt idx="17311">
                  <c:v>0.87050289160461269</c:v>
                </c:pt>
                <c:pt idx="17312">
                  <c:v>0.88098422409230726</c:v>
                </c:pt>
                <c:pt idx="17313">
                  <c:v>0.89907278311550143</c:v>
                </c:pt>
                <c:pt idx="17314">
                  <c:v>0.85124078015585325</c:v>
                </c:pt>
                <c:pt idx="17315">
                  <c:v>0.84855054462722757</c:v>
                </c:pt>
                <c:pt idx="17316">
                  <c:v>0.84261667284356057</c:v>
                </c:pt>
                <c:pt idx="17317">
                  <c:v>0.82017012850220949</c:v>
                </c:pt>
                <c:pt idx="17318">
                  <c:v>0.8101908508739557</c:v>
                </c:pt>
                <c:pt idx="17319">
                  <c:v>0.82351076411690227</c:v>
                </c:pt>
                <c:pt idx="17320">
                  <c:v>0.81139101630924892</c:v>
                </c:pt>
                <c:pt idx="17321">
                  <c:v>0.79726970916499551</c:v>
                </c:pt>
                <c:pt idx="17322">
                  <c:v>0.78033961799200169</c:v>
                </c:pt>
                <c:pt idx="17323">
                  <c:v>0.86733516806829669</c:v>
                </c:pt>
                <c:pt idx="17324">
                  <c:v>0.86068881775023864</c:v>
                </c:pt>
                <c:pt idx="17325">
                  <c:v>0.7746783315442326</c:v>
                </c:pt>
                <c:pt idx="17326">
                  <c:v>0.73453022340586993</c:v>
                </c:pt>
                <c:pt idx="17327">
                  <c:v>0.72053876429607067</c:v>
                </c:pt>
                <c:pt idx="17328">
                  <c:v>0.70548995906431722</c:v>
                </c:pt>
                <c:pt idx="17329">
                  <c:v>0.69295033456561095</c:v>
                </c:pt>
                <c:pt idx="17330">
                  <c:v>0.68249439021338365</c:v>
                </c:pt>
                <c:pt idx="17331">
                  <c:v>0.67298351620280672</c:v>
                </c:pt>
                <c:pt idx="17332">
                  <c:v>0.66492891872999083</c:v>
                </c:pt>
                <c:pt idx="17333">
                  <c:v>0.65957168947650791</c:v>
                </c:pt>
                <c:pt idx="17334">
                  <c:v>0.65248125718601035</c:v>
                </c:pt>
                <c:pt idx="17335">
                  <c:v>0.64547590537263788</c:v>
                </c:pt>
                <c:pt idx="17336">
                  <c:v>0.63952110883896507</c:v>
                </c:pt>
                <c:pt idx="17337">
                  <c:v>0.63444773251634978</c:v>
                </c:pt>
                <c:pt idx="17338">
                  <c:v>0.62934551596348864</c:v>
                </c:pt>
                <c:pt idx="17339">
                  <c:v>0.62346003136116901</c:v>
                </c:pt>
                <c:pt idx="17340">
                  <c:v>0.61812123991635504</c:v>
                </c:pt>
                <c:pt idx="17341">
                  <c:v>0.61290006977203859</c:v>
                </c:pt>
                <c:pt idx="17342">
                  <c:v>0.60882753103496923</c:v>
                </c:pt>
                <c:pt idx="17343">
                  <c:v>0.60665536002394294</c:v>
                </c:pt>
                <c:pt idx="17344">
                  <c:v>0.6073848615962949</c:v>
                </c:pt>
                <c:pt idx="17345">
                  <c:v>0.60397263976144389</c:v>
                </c:pt>
                <c:pt idx="17346">
                  <c:v>0.60075416228808876</c:v>
                </c:pt>
                <c:pt idx="17347">
                  <c:v>0.59782832165712452</c:v>
                </c:pt>
                <c:pt idx="17348">
                  <c:v>0.59716835899299481</c:v>
                </c:pt>
                <c:pt idx="17349">
                  <c:v>0.59490538491814426</c:v>
                </c:pt>
                <c:pt idx="17350">
                  <c:v>0.59278996308470067</c:v>
                </c:pt>
                <c:pt idx="17351">
                  <c:v>0.59065441155917708</c:v>
                </c:pt>
                <c:pt idx="17352">
                  <c:v>0.58848627986658852</c:v>
                </c:pt>
                <c:pt idx="17353">
                  <c:v>0.58670210737125428</c:v>
                </c:pt>
                <c:pt idx="17354">
                  <c:v>0.5849890273167756</c:v>
                </c:pt>
                <c:pt idx="17355">
                  <c:v>0.58528129914731297</c:v>
                </c:pt>
                <c:pt idx="17356">
                  <c:v>0.58433138711805532</c:v>
                </c:pt>
                <c:pt idx="17357">
                  <c:v>0.58292856592973719</c:v>
                </c:pt>
                <c:pt idx="17358">
                  <c:v>0.58248280022305543</c:v>
                </c:pt>
                <c:pt idx="17359">
                  <c:v>0.58244396163341838</c:v>
                </c:pt>
                <c:pt idx="17360">
                  <c:v>0.5814676122525736</c:v>
                </c:pt>
                <c:pt idx="17361">
                  <c:v>0.58094636943329259</c:v>
                </c:pt>
                <c:pt idx="17362">
                  <c:v>0.58037571610009664</c:v>
                </c:pt>
                <c:pt idx="17363">
                  <c:v>0.57806074352192849</c:v>
                </c:pt>
                <c:pt idx="17364">
                  <c:v>0.57744659970969459</c:v>
                </c:pt>
                <c:pt idx="17365">
                  <c:v>0.57658020998821158</c:v>
                </c:pt>
                <c:pt idx="17366">
                  <c:v>0.57492547817534123</c:v>
                </c:pt>
                <c:pt idx="17367">
                  <c:v>0.57375967495153668</c:v>
                </c:pt>
                <c:pt idx="17368">
                  <c:v>0.57274476402675967</c:v>
                </c:pt>
                <c:pt idx="17369">
                  <c:v>0.571164206554717</c:v>
                </c:pt>
                <c:pt idx="17370">
                  <c:v>0.56943637670323655</c:v>
                </c:pt>
                <c:pt idx="17371">
                  <c:v>0.56765597636038956</c:v>
                </c:pt>
                <c:pt idx="17372">
                  <c:v>0.566840848095709</c:v>
                </c:pt>
                <c:pt idx="17373">
                  <c:v>0.56493023147516364</c:v>
                </c:pt>
                <c:pt idx="17374">
                  <c:v>0.56327433829872764</c:v>
                </c:pt>
                <c:pt idx="17375">
                  <c:v>0.56170471886649864</c:v>
                </c:pt>
                <c:pt idx="17376">
                  <c:v>0.55939808395436952</c:v>
                </c:pt>
                <c:pt idx="17377">
                  <c:v>0.55771693900531727</c:v>
                </c:pt>
                <c:pt idx="17378">
                  <c:v>0.55581672490546585</c:v>
                </c:pt>
                <c:pt idx="17379">
                  <c:v>0.55403274730137742</c:v>
                </c:pt>
                <c:pt idx="17380">
                  <c:v>0.55276951485311088</c:v>
                </c:pt>
                <c:pt idx="17381">
                  <c:v>0.5498900637897558</c:v>
                </c:pt>
                <c:pt idx="17382">
                  <c:v>0.5482723438638395</c:v>
                </c:pt>
                <c:pt idx="17383">
                  <c:v>0.5459640147953817</c:v>
                </c:pt>
                <c:pt idx="17384">
                  <c:v>0.54443281655405562</c:v>
                </c:pt>
                <c:pt idx="17385">
                  <c:v>0.54160395173286158</c:v>
                </c:pt>
                <c:pt idx="17386">
                  <c:v>0.53960361396258316</c:v>
                </c:pt>
                <c:pt idx="17387">
                  <c:v>0.53762637618021913</c:v>
                </c:pt>
                <c:pt idx="17388">
                  <c:v>0.53511652300012058</c:v>
                </c:pt>
                <c:pt idx="17389">
                  <c:v>0.53296090392921858</c:v>
                </c:pt>
                <c:pt idx="17390">
                  <c:v>0.53065802953402263</c:v>
                </c:pt>
                <c:pt idx="17391">
                  <c:v>0.52818557026910162</c:v>
                </c:pt>
                <c:pt idx="17392">
                  <c:v>0.52571173046883413</c:v>
                </c:pt>
                <c:pt idx="17393">
                  <c:v>0.5231915064576419</c:v>
                </c:pt>
                <c:pt idx="17394">
                  <c:v>0.5207703753483397</c:v>
                </c:pt>
                <c:pt idx="17395">
                  <c:v>0.51848587759930165</c:v>
                </c:pt>
                <c:pt idx="17396">
                  <c:v>0.51614559877758492</c:v>
                </c:pt>
                <c:pt idx="17397">
                  <c:v>0.51395419612586812</c:v>
                </c:pt>
                <c:pt idx="17398">
                  <c:v>0.51102979036596397</c:v>
                </c:pt>
                <c:pt idx="17399">
                  <c:v>0.50865817515192258</c:v>
                </c:pt>
                <c:pt idx="17400">
                  <c:v>0.50681954760508163</c:v>
                </c:pt>
                <c:pt idx="17401">
                  <c:v>0.50406368981529015</c:v>
                </c:pt>
                <c:pt idx="17402">
                  <c:v>0.50098705548239386</c:v>
                </c:pt>
                <c:pt idx="17403">
                  <c:v>0.49831940027535843</c:v>
                </c:pt>
                <c:pt idx="17404">
                  <c:v>0.49606476621991069</c:v>
                </c:pt>
                <c:pt idx="17405">
                  <c:v>0.49361571009976574</c:v>
                </c:pt>
                <c:pt idx="17406">
                  <c:v>0.49134003461851589</c:v>
                </c:pt>
                <c:pt idx="17407">
                  <c:v>0.48877303652225351</c:v>
                </c:pt>
                <c:pt idx="17408">
                  <c:v>0.48704342022009617</c:v>
                </c:pt>
                <c:pt idx="17409">
                  <c:v>0.4839119633935472</c:v>
                </c:pt>
                <c:pt idx="17410">
                  <c:v>0.48058299245035491</c:v>
                </c:pt>
                <c:pt idx="17411">
                  <c:v>0.47792203492902574</c:v>
                </c:pt>
                <c:pt idx="17412">
                  <c:v>0.47586308734433103</c:v>
                </c:pt>
                <c:pt idx="17413">
                  <c:v>0.47291987111046002</c:v>
                </c:pt>
                <c:pt idx="17414">
                  <c:v>0.46961180051418061</c:v>
                </c:pt>
                <c:pt idx="17415">
                  <c:v>0.46778514084039674</c:v>
                </c:pt>
                <c:pt idx="17416">
                  <c:v>0.46477045171449011</c:v>
                </c:pt>
                <c:pt idx="17417">
                  <c:v>0.46172841854305557</c:v>
                </c:pt>
                <c:pt idx="17418">
                  <c:v>0.45990691143274914</c:v>
                </c:pt>
                <c:pt idx="17419">
                  <c:v>0.45679304587268876</c:v>
                </c:pt>
                <c:pt idx="17420">
                  <c:v>0.4541931663832926</c:v>
                </c:pt>
                <c:pt idx="17421">
                  <c:v>0.45198784393305208</c:v>
                </c:pt>
                <c:pt idx="17422">
                  <c:v>0.45030211216342231</c:v>
                </c:pt>
                <c:pt idx="17423">
                  <c:v>0.69323819837032952</c:v>
                </c:pt>
                <c:pt idx="17424">
                  <c:v>0.67233226300552895</c:v>
                </c:pt>
                <c:pt idx="17425">
                  <c:v>0.6693625093223684</c:v>
                </c:pt>
                <c:pt idx="17426">
                  <c:v>0.66484531456050788</c:v>
                </c:pt>
                <c:pt idx="17427">
                  <c:v>0.65980688878910365</c:v>
                </c:pt>
                <c:pt idx="17428">
                  <c:v>0.65536736295436759</c:v>
                </c:pt>
                <c:pt idx="17429">
                  <c:v>0.64740216575947052</c:v>
                </c:pt>
                <c:pt idx="17430">
                  <c:v>1.97146842169446</c:v>
                </c:pt>
                <c:pt idx="17431">
                  <c:v>1.0764056212342401</c:v>
                </c:pt>
                <c:pt idx="17432">
                  <c:v>0.89360541624682899</c:v>
                </c:pt>
                <c:pt idx="17433">
                  <c:v>0.8511145926976037</c:v>
                </c:pt>
                <c:pt idx="17434">
                  <c:v>0.83366203829047258</c:v>
                </c:pt>
                <c:pt idx="17435">
                  <c:v>0.82838322136405818</c:v>
                </c:pt>
                <c:pt idx="17436">
                  <c:v>0.82535777177061487</c:v>
                </c:pt>
                <c:pt idx="17437">
                  <c:v>0.82139759124527845</c:v>
                </c:pt>
                <c:pt idx="17438">
                  <c:v>0.90901389257228771</c:v>
                </c:pt>
                <c:pt idx="17439">
                  <c:v>1.1696715412377641</c:v>
                </c:pt>
                <c:pt idx="17440">
                  <c:v>1.8785316824693976</c:v>
                </c:pt>
                <c:pt idx="17441">
                  <c:v>1.0488040549255457</c:v>
                </c:pt>
                <c:pt idx="17442">
                  <c:v>0.82689981444678806</c:v>
                </c:pt>
                <c:pt idx="17443">
                  <c:v>0.7691628645758386</c:v>
                </c:pt>
                <c:pt idx="17444">
                  <c:v>0.74620958953294136</c:v>
                </c:pt>
                <c:pt idx="17445">
                  <c:v>0.7777338725492432</c:v>
                </c:pt>
                <c:pt idx="17446">
                  <c:v>0.94145056580711872</c:v>
                </c:pt>
                <c:pt idx="17447">
                  <c:v>1.1810487014808237</c:v>
                </c:pt>
                <c:pt idx="17448">
                  <c:v>1.0017670110779588</c:v>
                </c:pt>
                <c:pt idx="17449">
                  <c:v>1.3200994706473899</c:v>
                </c:pt>
                <c:pt idx="17450">
                  <c:v>0.94065979378618636</c:v>
                </c:pt>
                <c:pt idx="17451">
                  <c:v>0.94520929254732944</c:v>
                </c:pt>
                <c:pt idx="17452">
                  <c:v>0.87093666481932352</c:v>
                </c:pt>
                <c:pt idx="17453">
                  <c:v>0.8410603456836605</c:v>
                </c:pt>
                <c:pt idx="17454">
                  <c:v>0.9426431159850307</c:v>
                </c:pt>
                <c:pt idx="17455">
                  <c:v>1.1593614874179974</c:v>
                </c:pt>
                <c:pt idx="17456">
                  <c:v>1.146827283526304</c:v>
                </c:pt>
                <c:pt idx="17457">
                  <c:v>1.0490291064210757</c:v>
                </c:pt>
                <c:pt idx="17458">
                  <c:v>0.97077386622072703</c:v>
                </c:pt>
                <c:pt idx="17459">
                  <c:v>0.92164710323073362</c:v>
                </c:pt>
                <c:pt idx="17460">
                  <c:v>0.89570827386526808</c:v>
                </c:pt>
                <c:pt idx="17461">
                  <c:v>0.87134198586748779</c:v>
                </c:pt>
                <c:pt idx="17462">
                  <c:v>0.85798050950376303</c:v>
                </c:pt>
                <c:pt idx="17463">
                  <c:v>0.91719742734131982</c:v>
                </c:pt>
                <c:pt idx="17464">
                  <c:v>0.93338856916788149</c:v>
                </c:pt>
                <c:pt idx="17465">
                  <c:v>0.92234772676745747</c:v>
                </c:pt>
                <c:pt idx="17466">
                  <c:v>0.91518605139097753</c:v>
                </c:pt>
                <c:pt idx="17467">
                  <c:v>0.91128066715668621</c:v>
                </c:pt>
                <c:pt idx="17468">
                  <c:v>0.90694384653068971</c:v>
                </c:pt>
                <c:pt idx="17469">
                  <c:v>0.89952447415521053</c:v>
                </c:pt>
                <c:pt idx="17470">
                  <c:v>0.8807869250427337</c:v>
                </c:pt>
                <c:pt idx="17471">
                  <c:v>0.88874615411173441</c:v>
                </c:pt>
                <c:pt idx="17472">
                  <c:v>0.89476565071127689</c:v>
                </c:pt>
                <c:pt idx="17473">
                  <c:v>0.90782079677630045</c:v>
                </c:pt>
                <c:pt idx="17474">
                  <c:v>1.0661498065138106</c:v>
                </c:pt>
                <c:pt idx="17475">
                  <c:v>1.2173381831449523</c:v>
                </c:pt>
                <c:pt idx="17476">
                  <c:v>1.2019227311202199</c:v>
                </c:pt>
                <c:pt idx="17477">
                  <c:v>1.1036382785418226</c:v>
                </c:pt>
                <c:pt idx="17478">
                  <c:v>1.0715689046638981</c:v>
                </c:pt>
                <c:pt idx="17479">
                  <c:v>1.0733810914838442</c:v>
                </c:pt>
                <c:pt idx="17480">
                  <c:v>1.080797973577954</c:v>
                </c:pt>
                <c:pt idx="17481">
                  <c:v>1.0961332532521102</c:v>
                </c:pt>
                <c:pt idx="17482">
                  <c:v>1.0901174363542365</c:v>
                </c:pt>
                <c:pt idx="17483">
                  <c:v>1.5683513982230644</c:v>
                </c:pt>
                <c:pt idx="17484">
                  <c:v>1.1737484517066901</c:v>
                </c:pt>
                <c:pt idx="17485">
                  <c:v>1.1365076401904572</c:v>
                </c:pt>
                <c:pt idx="17486">
                  <c:v>1.0646283371780898</c:v>
                </c:pt>
                <c:pt idx="17487">
                  <c:v>1.0743563149818272</c:v>
                </c:pt>
                <c:pt idx="17488">
                  <c:v>1.0748399483552122</c:v>
                </c:pt>
                <c:pt idx="17489">
                  <c:v>1.0513806328247364</c:v>
                </c:pt>
                <c:pt idx="17490">
                  <c:v>1.0343912176752212</c:v>
                </c:pt>
                <c:pt idx="17491">
                  <c:v>1.0104694128228782</c:v>
                </c:pt>
                <c:pt idx="17492">
                  <c:v>0.98845109741544512</c:v>
                </c:pt>
                <c:pt idx="17493">
                  <c:v>0.97191180463807225</c:v>
                </c:pt>
                <c:pt idx="17494">
                  <c:v>0.95331394074717457</c:v>
                </c:pt>
                <c:pt idx="17495">
                  <c:v>0.93435923956260969</c:v>
                </c:pt>
                <c:pt idx="17496">
                  <c:v>0.91784649862545264</c:v>
                </c:pt>
                <c:pt idx="17497">
                  <c:v>0.9032146883643023</c:v>
                </c:pt>
                <c:pt idx="17498">
                  <c:v>0.92735483196462198</c:v>
                </c:pt>
                <c:pt idx="17499">
                  <c:v>0.91352701296104333</c:v>
                </c:pt>
                <c:pt idx="17500">
                  <c:v>0.90855748666181779</c:v>
                </c:pt>
                <c:pt idx="17501">
                  <c:v>0.89584654588650758</c:v>
                </c:pt>
                <c:pt idx="17502">
                  <c:v>0.88376694067085848</c:v>
                </c:pt>
                <c:pt idx="17503">
                  <c:v>0.87587801739594273</c:v>
                </c:pt>
                <c:pt idx="17504">
                  <c:v>0.87594324744989061</c:v>
                </c:pt>
                <c:pt idx="17505">
                  <c:v>0.88202579719193241</c:v>
                </c:pt>
                <c:pt idx="17506">
                  <c:v>0.88882278483123722</c:v>
                </c:pt>
                <c:pt idx="17507">
                  <c:v>1.105303604430846</c:v>
                </c:pt>
                <c:pt idx="17508">
                  <c:v>0.98349801511009061</c:v>
                </c:pt>
                <c:pt idx="17509">
                  <c:v>0.9703798517694846</c:v>
                </c:pt>
                <c:pt idx="17510">
                  <c:v>0.95294827772277524</c:v>
                </c:pt>
                <c:pt idx="17511">
                  <c:v>1.0204543809362181</c:v>
                </c:pt>
                <c:pt idx="17512">
                  <c:v>1.0395319320249754</c:v>
                </c:pt>
                <c:pt idx="17513">
                  <c:v>1.6285567796435481</c:v>
                </c:pt>
                <c:pt idx="17514">
                  <c:v>1.2344179584998842</c:v>
                </c:pt>
                <c:pt idx="17515">
                  <c:v>1.0869326468945408</c:v>
                </c:pt>
                <c:pt idx="17516">
                  <c:v>1.0349268308285517</c:v>
                </c:pt>
                <c:pt idx="17517">
                  <c:v>1.0102803460734673</c:v>
                </c:pt>
                <c:pt idx="17518">
                  <c:v>0.98905938156417861</c:v>
                </c:pt>
                <c:pt idx="17519">
                  <c:v>0.99120943806019568</c:v>
                </c:pt>
                <c:pt idx="17520">
                  <c:v>1.0197762886261161</c:v>
                </c:pt>
                <c:pt idx="17521">
                  <c:v>1.1072970698304361</c:v>
                </c:pt>
                <c:pt idx="17522">
                  <c:v>1.2058834367542959</c:v>
                </c:pt>
                <c:pt idx="17523">
                  <c:v>0.992010765304845</c:v>
                </c:pt>
                <c:pt idx="17524">
                  <c:v>0.9723193860624717</c:v>
                </c:pt>
                <c:pt idx="17525">
                  <c:v>0.99443991220564631</c:v>
                </c:pt>
                <c:pt idx="17526">
                  <c:v>0.91365387350825777</c:v>
                </c:pt>
                <c:pt idx="17527">
                  <c:v>0.90752190671330468</c:v>
                </c:pt>
                <c:pt idx="17528">
                  <c:v>0.90305900066131362</c:v>
                </c:pt>
                <c:pt idx="17529">
                  <c:v>0.90347871935314261</c:v>
                </c:pt>
                <c:pt idx="17530">
                  <c:v>0.96649887737743434</c:v>
                </c:pt>
                <c:pt idx="17531">
                  <c:v>0.93278537031793218</c:v>
                </c:pt>
                <c:pt idx="17532">
                  <c:v>0.90839585642990284</c:v>
                </c:pt>
                <c:pt idx="17533">
                  <c:v>0.8990229122423079</c:v>
                </c:pt>
                <c:pt idx="17534">
                  <c:v>0.88222551533594651</c:v>
                </c:pt>
                <c:pt idx="17535">
                  <c:v>0.87690154754706384</c:v>
                </c:pt>
                <c:pt idx="17536">
                  <c:v>0.88622658767823126</c:v>
                </c:pt>
                <c:pt idx="17537">
                  <c:v>1.0464891296510967</c:v>
                </c:pt>
                <c:pt idx="17538">
                  <c:v>0.93483639932635565</c:v>
                </c:pt>
                <c:pt idx="17539">
                  <c:v>0.87836170871029418</c:v>
                </c:pt>
                <c:pt idx="17540">
                  <c:v>0.88881376664896428</c:v>
                </c:pt>
                <c:pt idx="17541">
                  <c:v>0.98187343512383563</c:v>
                </c:pt>
                <c:pt idx="17542">
                  <c:v>0.94002838023313362</c:v>
                </c:pt>
                <c:pt idx="17543">
                  <c:v>0.93889069481487308</c:v>
                </c:pt>
                <c:pt idx="17544">
                  <c:v>0.91173991723866465</c:v>
                </c:pt>
                <c:pt idx="17545">
                  <c:v>0.90746472875140261</c:v>
                </c:pt>
                <c:pt idx="17546">
                  <c:v>0.88918029445129332</c:v>
                </c:pt>
                <c:pt idx="17547">
                  <c:v>0.86314757710486656</c:v>
                </c:pt>
                <c:pt idx="17548">
                  <c:v>0.84226602711929976</c:v>
                </c:pt>
                <c:pt idx="17549">
                  <c:v>0.83109811661580357</c:v>
                </c:pt>
                <c:pt idx="17550">
                  <c:v>0.81842368207950233</c:v>
                </c:pt>
                <c:pt idx="17551">
                  <c:v>0.84341261380868005</c:v>
                </c:pt>
                <c:pt idx="17552">
                  <c:v>0.89379554391418881</c:v>
                </c:pt>
                <c:pt idx="17553">
                  <c:v>0.83864373894890265</c:v>
                </c:pt>
                <c:pt idx="17554">
                  <c:v>0.85076952571864717</c:v>
                </c:pt>
                <c:pt idx="17555">
                  <c:v>0.92012422153750761</c:v>
                </c:pt>
                <c:pt idx="17556">
                  <c:v>0.85998291160528295</c:v>
                </c:pt>
                <c:pt idx="17557">
                  <c:v>0.8704779023283844</c:v>
                </c:pt>
                <c:pt idx="17558">
                  <c:v>0.83697035172561929</c:v>
                </c:pt>
                <c:pt idx="17559">
                  <c:v>0.81687226634774623</c:v>
                </c:pt>
                <c:pt idx="17560">
                  <c:v>0.91368467682083065</c:v>
                </c:pt>
                <c:pt idx="17561">
                  <c:v>0.85629591244184755</c:v>
                </c:pt>
                <c:pt idx="17562">
                  <c:v>0.80169715310849465</c:v>
                </c:pt>
                <c:pt idx="17563">
                  <c:v>0.78943067937955935</c:v>
                </c:pt>
                <c:pt idx="17564">
                  <c:v>0.89260593603271865</c:v>
                </c:pt>
                <c:pt idx="17565">
                  <c:v>0.82242856805215458</c:v>
                </c:pt>
                <c:pt idx="17566">
                  <c:v>0.82665560799567595</c:v>
                </c:pt>
                <c:pt idx="17567">
                  <c:v>2.3861722215198387</c:v>
                </c:pt>
                <c:pt idx="17568">
                  <c:v>1.1258692659252656</c:v>
                </c:pt>
                <c:pt idx="17569">
                  <c:v>0.9366010839403266</c:v>
                </c:pt>
                <c:pt idx="17570">
                  <c:v>1.0238662751981462</c:v>
                </c:pt>
                <c:pt idx="17571">
                  <c:v>1.0223047408553356</c:v>
                </c:pt>
                <c:pt idx="17572">
                  <c:v>1.0130286819642598</c:v>
                </c:pt>
                <c:pt idx="17573">
                  <c:v>0.99913423269928126</c:v>
                </c:pt>
                <c:pt idx="17574">
                  <c:v>0.99649509348543963</c:v>
                </c:pt>
                <c:pt idx="17575">
                  <c:v>0.97281106295318465</c:v>
                </c:pt>
                <c:pt idx="17576">
                  <c:v>0.96097231206414868</c:v>
                </c:pt>
                <c:pt idx="17577">
                  <c:v>0.94697756276918288</c:v>
                </c:pt>
                <c:pt idx="17578">
                  <c:v>0.99967184575711932</c:v>
                </c:pt>
                <c:pt idx="17579">
                  <c:v>0.9647156107106527</c:v>
                </c:pt>
                <c:pt idx="17580">
                  <c:v>0.93106467984637753</c:v>
                </c:pt>
                <c:pt idx="17581">
                  <c:v>0.89252468990847655</c:v>
                </c:pt>
                <c:pt idx="17582">
                  <c:v>0.8572026706473006</c:v>
                </c:pt>
                <c:pt idx="17583">
                  <c:v>0.85174126134581885</c:v>
                </c:pt>
                <c:pt idx="17584">
                  <c:v>0.84283991067612163</c:v>
                </c:pt>
                <c:pt idx="17585">
                  <c:v>0.91590114606854423</c:v>
                </c:pt>
                <c:pt idx="17586">
                  <c:v>0.87567947446456362</c:v>
                </c:pt>
                <c:pt idx="17587">
                  <c:v>0.8499588285624825</c:v>
                </c:pt>
                <c:pt idx="17588">
                  <c:v>0.83158285097272466</c:v>
                </c:pt>
                <c:pt idx="17589">
                  <c:v>0.83260008034333921</c:v>
                </c:pt>
                <c:pt idx="17590">
                  <c:v>0.80962667053879456</c:v>
                </c:pt>
                <c:pt idx="17591">
                  <c:v>0.79127388072121296</c:v>
                </c:pt>
                <c:pt idx="17592">
                  <c:v>0.7686732881038375</c:v>
                </c:pt>
                <c:pt idx="17593">
                  <c:v>0.75710124795388256</c:v>
                </c:pt>
                <c:pt idx="17594">
                  <c:v>0.78078638072607365</c:v>
                </c:pt>
                <c:pt idx="17595">
                  <c:v>0.77109025544549703</c:v>
                </c:pt>
                <c:pt idx="17596">
                  <c:v>0.76771152182047764</c:v>
                </c:pt>
                <c:pt idx="17597">
                  <c:v>0.75227169819868456</c:v>
                </c:pt>
                <c:pt idx="17598">
                  <c:v>0.73812444429146662</c:v>
                </c:pt>
                <c:pt idx="17599">
                  <c:v>0.74679818725283864</c:v>
                </c:pt>
                <c:pt idx="17600">
                  <c:v>0.75064797950233364</c:v>
                </c:pt>
                <c:pt idx="17601">
                  <c:v>0.744393229587617</c:v>
                </c:pt>
                <c:pt idx="17602">
                  <c:v>0.87357285532108664</c:v>
                </c:pt>
                <c:pt idx="17603">
                  <c:v>0.9727403071474735</c:v>
                </c:pt>
                <c:pt idx="17604">
                  <c:v>0.95867077186381777</c:v>
                </c:pt>
                <c:pt idx="17605">
                  <c:v>0.81621520108192946</c:v>
                </c:pt>
                <c:pt idx="17606">
                  <c:v>0.7664313301543898</c:v>
                </c:pt>
                <c:pt idx="17607">
                  <c:v>0.74063518963780561</c:v>
                </c:pt>
                <c:pt idx="17608">
                  <c:v>0.72889170535853964</c:v>
                </c:pt>
                <c:pt idx="17609">
                  <c:v>0.72865198242094475</c:v>
                </c:pt>
                <c:pt idx="17610">
                  <c:v>0.71694093452655272</c:v>
                </c:pt>
                <c:pt idx="17611">
                  <c:v>0.71367596395014221</c:v>
                </c:pt>
                <c:pt idx="17612">
                  <c:v>0.72433063015995103</c:v>
                </c:pt>
                <c:pt idx="17613">
                  <c:v>0.70769494877593986</c:v>
                </c:pt>
                <c:pt idx="17614">
                  <c:v>0.68855195722205231</c:v>
                </c:pt>
                <c:pt idx="17615">
                  <c:v>0.68036783105383369</c:v>
                </c:pt>
                <c:pt idx="17616">
                  <c:v>0.67502354491987349</c:v>
                </c:pt>
                <c:pt idx="17617">
                  <c:v>0.67156561565550188</c:v>
                </c:pt>
                <c:pt idx="17618">
                  <c:v>0.66204421013591275</c:v>
                </c:pt>
                <c:pt idx="17619">
                  <c:v>0.66006074163897599</c:v>
                </c:pt>
                <c:pt idx="17620">
                  <c:v>0.65414940556157353</c:v>
                </c:pt>
                <c:pt idx="17621">
                  <c:v>0.66306320083730852</c:v>
                </c:pt>
                <c:pt idx="17622">
                  <c:v>0.66034949492946549</c:v>
                </c:pt>
                <c:pt idx="17623">
                  <c:v>0.66007907283937584</c:v>
                </c:pt>
                <c:pt idx="17624">
                  <c:v>0.6611480362417067</c:v>
                </c:pt>
                <c:pt idx="17625">
                  <c:v>0.6869691341380989</c:v>
                </c:pt>
                <c:pt idx="17626">
                  <c:v>0.75995709853764282</c:v>
                </c:pt>
                <c:pt idx="17627">
                  <c:v>0.87335404730297073</c:v>
                </c:pt>
                <c:pt idx="17628">
                  <c:v>0.89509584655450936</c:v>
                </c:pt>
                <c:pt idx="17629">
                  <c:v>0.88258912744413953</c:v>
                </c:pt>
                <c:pt idx="17630">
                  <c:v>0.89378873025478078</c:v>
                </c:pt>
                <c:pt idx="17631">
                  <c:v>0.77344858587164356</c:v>
                </c:pt>
                <c:pt idx="17632">
                  <c:v>0.7690147911224301</c:v>
                </c:pt>
                <c:pt idx="17633">
                  <c:v>0.74452635931666888</c:v>
                </c:pt>
                <c:pt idx="17634">
                  <c:v>0.75032930625702265</c:v>
                </c:pt>
                <c:pt idx="17635">
                  <c:v>0.77589692935857479</c:v>
                </c:pt>
                <c:pt idx="17636">
                  <c:v>0.78310127633204862</c:v>
                </c:pt>
                <c:pt idx="17637">
                  <c:v>0.71452682460424399</c:v>
                </c:pt>
                <c:pt idx="17638">
                  <c:v>0.71733449622531265</c:v>
                </c:pt>
                <c:pt idx="17639">
                  <c:v>0.75429431189716112</c:v>
                </c:pt>
                <c:pt idx="17640">
                  <c:v>0.69729942931872735</c:v>
                </c:pt>
                <c:pt idx="17641">
                  <c:v>0.6823715852035247</c:v>
                </c:pt>
                <c:pt idx="17642">
                  <c:v>0.70387403660318881</c:v>
                </c:pt>
                <c:pt idx="17643">
                  <c:v>0.67880013132450989</c:v>
                </c:pt>
                <c:pt idx="17644">
                  <c:v>0.66067163020650388</c:v>
                </c:pt>
                <c:pt idx="17645">
                  <c:v>0.66019176917116662</c:v>
                </c:pt>
                <c:pt idx="17646">
                  <c:v>0.71784190993295449</c:v>
                </c:pt>
                <c:pt idx="17647">
                  <c:v>0.7616769198550718</c:v>
                </c:pt>
                <c:pt idx="17648">
                  <c:v>0.73751297412178152</c:v>
                </c:pt>
                <c:pt idx="17649">
                  <c:v>0.72620013115176851</c:v>
                </c:pt>
                <c:pt idx="17650">
                  <c:v>0.70280469261935763</c:v>
                </c:pt>
                <c:pt idx="17651">
                  <c:v>0.707632499144075</c:v>
                </c:pt>
                <c:pt idx="17652">
                  <c:v>0.70412839604385213</c:v>
                </c:pt>
                <c:pt idx="17653">
                  <c:v>0.69940435432650361</c:v>
                </c:pt>
                <c:pt idx="17654">
                  <c:v>0.68148881825048546</c:v>
                </c:pt>
                <c:pt idx="17655">
                  <c:v>0.66909712913506103</c:v>
                </c:pt>
                <c:pt idx="17656">
                  <c:v>0.64102514186213544</c:v>
                </c:pt>
                <c:pt idx="17657">
                  <c:v>0.61822808405467689</c:v>
                </c:pt>
                <c:pt idx="17658">
                  <c:v>0.59914747334334162</c:v>
                </c:pt>
                <c:pt idx="17659">
                  <c:v>0.58570620456534506</c:v>
                </c:pt>
                <c:pt idx="17660">
                  <c:v>0.57685655237394462</c:v>
                </c:pt>
                <c:pt idx="17661">
                  <c:v>0.55848133546317591</c:v>
                </c:pt>
                <c:pt idx="17662">
                  <c:v>0.5456681681515354</c:v>
                </c:pt>
                <c:pt idx="17663">
                  <c:v>0.52931720628681167</c:v>
                </c:pt>
                <c:pt idx="17664">
                  <c:v>0.51946072327065584</c:v>
                </c:pt>
                <c:pt idx="17665">
                  <c:v>0.50869015655976679</c:v>
                </c:pt>
                <c:pt idx="17666">
                  <c:v>0.49303953576676662</c:v>
                </c:pt>
                <c:pt idx="17667">
                  <c:v>0.47653410996959211</c:v>
                </c:pt>
                <c:pt idx="17668">
                  <c:v>0.46594850561636908</c:v>
                </c:pt>
                <c:pt idx="17669">
                  <c:v>0.45764078350795984</c:v>
                </c:pt>
                <c:pt idx="17670">
                  <c:v>0.44919892122828481</c:v>
                </c:pt>
                <c:pt idx="17671">
                  <c:v>0.44238573793561892</c:v>
                </c:pt>
                <c:pt idx="17672">
                  <c:v>0.43385598408345033</c:v>
                </c:pt>
                <c:pt idx="17673">
                  <c:v>0.42506442924242993</c:v>
                </c:pt>
                <c:pt idx="17674">
                  <c:v>0.41578953036025962</c:v>
                </c:pt>
                <c:pt idx="17675">
                  <c:v>0.40773910611542474</c:v>
                </c:pt>
                <c:pt idx="17676">
                  <c:v>0.40229124099259728</c:v>
                </c:pt>
                <c:pt idx="17677">
                  <c:v>0.39720681673982944</c:v>
                </c:pt>
                <c:pt idx="17678">
                  <c:v>0.39272996509674907</c:v>
                </c:pt>
                <c:pt idx="17679">
                  <c:v>0.38706245571206443</c:v>
                </c:pt>
                <c:pt idx="17680">
                  <c:v>0.3814099013862699</c:v>
                </c:pt>
                <c:pt idx="17681">
                  <c:v>0.37671467152492544</c:v>
                </c:pt>
                <c:pt idx="17682">
                  <c:v>0.37050414691224354</c:v>
                </c:pt>
                <c:pt idx="17683">
                  <c:v>0.38491707866217539</c:v>
                </c:pt>
                <c:pt idx="17684">
                  <c:v>0.38087049923116112</c:v>
                </c:pt>
                <c:pt idx="17685">
                  <c:v>0.38508227611170176</c:v>
                </c:pt>
                <c:pt idx="17686">
                  <c:v>0.37762125593123497</c:v>
                </c:pt>
                <c:pt idx="17687">
                  <c:v>0.37140754520698188</c:v>
                </c:pt>
                <c:pt idx="17688">
                  <c:v>0.36478468104488593</c:v>
                </c:pt>
                <c:pt idx="17689">
                  <c:v>0.35868465545637046</c:v>
                </c:pt>
                <c:pt idx="17690">
                  <c:v>0.35379634821072975</c:v>
                </c:pt>
                <c:pt idx="17691">
                  <c:v>0.34856540507618661</c:v>
                </c:pt>
                <c:pt idx="17692">
                  <c:v>0.34538643299830524</c:v>
                </c:pt>
                <c:pt idx="17693">
                  <c:v>0.33845941202938784</c:v>
                </c:pt>
                <c:pt idx="17694">
                  <c:v>0.33369398014834761</c:v>
                </c:pt>
                <c:pt idx="17695">
                  <c:v>0.33106557735998959</c:v>
                </c:pt>
                <c:pt idx="17696">
                  <c:v>0.32864542831398108</c:v>
                </c:pt>
                <c:pt idx="17697">
                  <c:v>0.32641960344729087</c:v>
                </c:pt>
                <c:pt idx="17698">
                  <c:v>0.32467399912439654</c:v>
                </c:pt>
                <c:pt idx="17699">
                  <c:v>0.32370250718965077</c:v>
                </c:pt>
                <c:pt idx="17700">
                  <c:v>0.32104789107917198</c:v>
                </c:pt>
                <c:pt idx="17701">
                  <c:v>0.31968492541963062</c:v>
                </c:pt>
                <c:pt idx="17702">
                  <c:v>0.31814728987990093</c:v>
                </c:pt>
                <c:pt idx="17703">
                  <c:v>0.31707112098493601</c:v>
                </c:pt>
                <c:pt idx="17704">
                  <c:v>0.31585081161349454</c:v>
                </c:pt>
                <c:pt idx="17705">
                  <c:v>0.31472209743491525</c:v>
                </c:pt>
                <c:pt idx="17706">
                  <c:v>0.31377743859294582</c:v>
                </c:pt>
                <c:pt idx="17707">
                  <c:v>0.3129401051711358</c:v>
                </c:pt>
                <c:pt idx="17708">
                  <c:v>0.3120397018113224</c:v>
                </c:pt>
                <c:pt idx="17709">
                  <c:v>0.31070746628319407</c:v>
                </c:pt>
                <c:pt idx="17710">
                  <c:v>0.30963541451870324</c:v>
                </c:pt>
                <c:pt idx="17711">
                  <c:v>0.30849453395068666</c:v>
                </c:pt>
                <c:pt idx="17712">
                  <c:v>0.30767263885190632</c:v>
                </c:pt>
                <c:pt idx="17713">
                  <c:v>0.30666508310954577</c:v>
                </c:pt>
                <c:pt idx="17714">
                  <c:v>0.30519042714772648</c:v>
                </c:pt>
                <c:pt idx="17715">
                  <c:v>0.30404274496998346</c:v>
                </c:pt>
                <c:pt idx="17716">
                  <c:v>0.3030649785502274</c:v>
                </c:pt>
                <c:pt idx="17717">
                  <c:v>0.30195096762262802</c:v>
                </c:pt>
                <c:pt idx="17718">
                  <c:v>0.30045914396766038</c:v>
                </c:pt>
                <c:pt idx="17719">
                  <c:v>0.29890274021531182</c:v>
                </c:pt>
                <c:pt idx="17720">
                  <c:v>0.29780378155536325</c:v>
                </c:pt>
                <c:pt idx="17721">
                  <c:v>0.29720165276630423</c:v>
                </c:pt>
                <c:pt idx="17722">
                  <c:v>0.29532724533424343</c:v>
                </c:pt>
                <c:pt idx="17723">
                  <c:v>0.29434704913056048</c:v>
                </c:pt>
                <c:pt idx="17724">
                  <c:v>0.29299621157027761</c:v>
                </c:pt>
                <c:pt idx="17725">
                  <c:v>0.29180569532048972</c:v>
                </c:pt>
                <c:pt idx="17726">
                  <c:v>0.29007565944209235</c:v>
                </c:pt>
                <c:pt idx="17727">
                  <c:v>0.28913505553384211</c:v>
                </c:pt>
                <c:pt idx="17728">
                  <c:v>0.28772483613435174</c:v>
                </c:pt>
                <c:pt idx="17729">
                  <c:v>0.28615777195823361</c:v>
                </c:pt>
                <c:pt idx="17730">
                  <c:v>0.28479642788027582</c:v>
                </c:pt>
                <c:pt idx="17731">
                  <c:v>0.28385753694159177</c:v>
                </c:pt>
                <c:pt idx="17732">
                  <c:v>0.28296836041166895</c:v>
                </c:pt>
                <c:pt idx="17733">
                  <c:v>0.28110578062136726</c:v>
                </c:pt>
                <c:pt idx="17734">
                  <c:v>0.27961090396626836</c:v>
                </c:pt>
                <c:pt idx="17735">
                  <c:v>0.27838805704572789</c:v>
                </c:pt>
                <c:pt idx="17736">
                  <c:v>0.27702950531207765</c:v>
                </c:pt>
                <c:pt idx="17737">
                  <c:v>0.27533425059309574</c:v>
                </c:pt>
                <c:pt idx="17738">
                  <c:v>0.27456824660728518</c:v>
                </c:pt>
                <c:pt idx="17739">
                  <c:v>0.27227378153420517</c:v>
                </c:pt>
                <c:pt idx="17740">
                  <c:v>0.27095785109646031</c:v>
                </c:pt>
                <c:pt idx="17741">
                  <c:v>0.2699711140717107</c:v>
                </c:pt>
                <c:pt idx="17742">
                  <c:v>0.26839477601039241</c:v>
                </c:pt>
                <c:pt idx="17743">
                  <c:v>0.26668353292277597</c:v>
                </c:pt>
                <c:pt idx="17744">
                  <c:v>0.26605104968679072</c:v>
                </c:pt>
                <c:pt idx="17745">
                  <c:v>0.26463959617374977</c:v>
                </c:pt>
                <c:pt idx="17746">
                  <c:v>0.26320153607263425</c:v>
                </c:pt>
                <c:pt idx="17747">
                  <c:v>0.26156620671780989</c:v>
                </c:pt>
                <c:pt idx="17748">
                  <c:v>0.25957714389046382</c:v>
                </c:pt>
                <c:pt idx="17749">
                  <c:v>0.25863215856538935</c:v>
                </c:pt>
                <c:pt idx="17750">
                  <c:v>0.25705468062885717</c:v>
                </c:pt>
                <c:pt idx="17751">
                  <c:v>0.2557042259036979</c:v>
                </c:pt>
                <c:pt idx="17752">
                  <c:v>0.25378693142217484</c:v>
                </c:pt>
                <c:pt idx="17753">
                  <c:v>0.25207634726906164</c:v>
                </c:pt>
                <c:pt idx="17754">
                  <c:v>0.25143871421156649</c:v>
                </c:pt>
                <c:pt idx="17755">
                  <c:v>0.24955818825465709</c:v>
                </c:pt>
                <c:pt idx="17756">
                  <c:v>0.24834883882324499</c:v>
                </c:pt>
                <c:pt idx="17757">
                  <c:v>0.24698271148919229</c:v>
                </c:pt>
                <c:pt idx="17758">
                  <c:v>0.24593723880446741</c:v>
                </c:pt>
                <c:pt idx="17759">
                  <c:v>0.24397219380422647</c:v>
                </c:pt>
                <c:pt idx="17760">
                  <c:v>0.24251091958789467</c:v>
                </c:pt>
                <c:pt idx="17761">
                  <c:v>0.24029306831993449</c:v>
                </c:pt>
                <c:pt idx="17762">
                  <c:v>0.23863647683567046</c:v>
                </c:pt>
                <c:pt idx="17763">
                  <c:v>0.23727115752127487</c:v>
                </c:pt>
                <c:pt idx="17764">
                  <c:v>0.23591003912615444</c:v>
                </c:pt>
                <c:pt idx="17765">
                  <c:v>0.23442316148897621</c:v>
                </c:pt>
                <c:pt idx="17766">
                  <c:v>0.23304525959081812</c:v>
                </c:pt>
                <c:pt idx="17767">
                  <c:v>0.23138750418666496</c:v>
                </c:pt>
                <c:pt idx="17768">
                  <c:v>0.2298567301160524</c:v>
                </c:pt>
                <c:pt idx="17769">
                  <c:v>0.22773225177824474</c:v>
                </c:pt>
                <c:pt idx="17770">
                  <c:v>0.22589276983259041</c:v>
                </c:pt>
                <c:pt idx="17771">
                  <c:v>0.22498821469889921</c:v>
                </c:pt>
                <c:pt idx="17772">
                  <c:v>0.22361063432048719</c:v>
                </c:pt>
                <c:pt idx="17773">
                  <c:v>0.22180432736409272</c:v>
                </c:pt>
                <c:pt idx="17774">
                  <c:v>0.22072639543579192</c:v>
                </c:pt>
                <c:pt idx="17775">
                  <c:v>0.21973235843583208</c:v>
                </c:pt>
                <c:pt idx="17776">
                  <c:v>0.21828181660688442</c:v>
                </c:pt>
                <c:pt idx="17777">
                  <c:v>0.21668311922314537</c:v>
                </c:pt>
                <c:pt idx="17778">
                  <c:v>0.21482445813624082</c:v>
                </c:pt>
                <c:pt idx="17779">
                  <c:v>0.21350525718656169</c:v>
                </c:pt>
                <c:pt idx="17780">
                  <c:v>0.2124950799931842</c:v>
                </c:pt>
                <c:pt idx="17781">
                  <c:v>0.21134369591623686</c:v>
                </c:pt>
                <c:pt idx="17782">
                  <c:v>0.20927934360473391</c:v>
                </c:pt>
                <c:pt idx="17783">
                  <c:v>0.20809442944865433</c:v>
                </c:pt>
                <c:pt idx="17784">
                  <c:v>0.20683167633934038</c:v>
                </c:pt>
                <c:pt idx="17785">
                  <c:v>0.20496193401244786</c:v>
                </c:pt>
                <c:pt idx="17786">
                  <c:v>0.20345726387992247</c:v>
                </c:pt>
                <c:pt idx="17787">
                  <c:v>0.20269890631297191</c:v>
                </c:pt>
                <c:pt idx="17788">
                  <c:v>0.20104865748620163</c:v>
                </c:pt>
                <c:pt idx="17789">
                  <c:v>0.19914287256620292</c:v>
                </c:pt>
                <c:pt idx="17790">
                  <c:v>0.19879832095443392</c:v>
                </c:pt>
                <c:pt idx="17791">
                  <c:v>0.20358154962233221</c:v>
                </c:pt>
                <c:pt idx="17792">
                  <c:v>0.22466405178753579</c:v>
                </c:pt>
                <c:pt idx="17793">
                  <c:v>0.22639197032367828</c:v>
                </c:pt>
                <c:pt idx="17794">
                  <c:v>0.22454269401529148</c:v>
                </c:pt>
                <c:pt idx="17795">
                  <c:v>0.2232233588875413</c:v>
                </c:pt>
                <c:pt idx="17796">
                  <c:v>0.22063592147151917</c:v>
                </c:pt>
                <c:pt idx="17797">
                  <c:v>0.21968622505339841</c:v>
                </c:pt>
                <c:pt idx="17798">
                  <c:v>0.2180477853504616</c:v>
                </c:pt>
                <c:pt idx="17799">
                  <c:v>0.21640437547839142</c:v>
                </c:pt>
                <c:pt idx="17800">
                  <c:v>0.21462463455919817</c:v>
                </c:pt>
                <c:pt idx="17801">
                  <c:v>0.21249011313807531</c:v>
                </c:pt>
                <c:pt idx="17802">
                  <c:v>0.21066438196233486</c:v>
                </c:pt>
                <c:pt idx="17803">
                  <c:v>0.20946633640971149</c:v>
                </c:pt>
                <c:pt idx="17804">
                  <c:v>0.20888946503386846</c:v>
                </c:pt>
                <c:pt idx="17805">
                  <c:v>0.20747514907077078</c:v>
                </c:pt>
                <c:pt idx="17806">
                  <c:v>0.20734965811688241</c:v>
                </c:pt>
                <c:pt idx="17807">
                  <c:v>0.20591556268805339</c:v>
                </c:pt>
                <c:pt idx="17808">
                  <c:v>0.20357238120451138</c:v>
                </c:pt>
                <c:pt idx="17809">
                  <c:v>0.20088846155795231</c:v>
                </c:pt>
                <c:pt idx="17810">
                  <c:v>0.20118135477910176</c:v>
                </c:pt>
                <c:pt idx="17811">
                  <c:v>0.21608810399729081</c:v>
                </c:pt>
                <c:pt idx="17812">
                  <c:v>0.21650343804982475</c:v>
                </c:pt>
                <c:pt idx="17813">
                  <c:v>1.7215288334354928</c:v>
                </c:pt>
                <c:pt idx="17814">
                  <c:v>2.2735593435521602</c:v>
                </c:pt>
                <c:pt idx="17815">
                  <c:v>1.2838384025499103</c:v>
                </c:pt>
                <c:pt idx="17816">
                  <c:v>1.1946376683542621</c:v>
                </c:pt>
                <c:pt idx="17817">
                  <c:v>1.1632655475745679</c:v>
                </c:pt>
                <c:pt idx="17818">
                  <c:v>1.1486889227146559</c:v>
                </c:pt>
                <c:pt idx="17819">
                  <c:v>1.1388726429444538</c:v>
                </c:pt>
                <c:pt idx="17820">
                  <c:v>1.1316133697272281</c:v>
                </c:pt>
                <c:pt idx="17821">
                  <c:v>1.1264599666650865</c:v>
                </c:pt>
                <c:pt idx="17822">
                  <c:v>1.1213512145060405</c:v>
                </c:pt>
                <c:pt idx="17823">
                  <c:v>1.1153518124721178</c:v>
                </c:pt>
                <c:pt idx="17824">
                  <c:v>1.1110230280702231</c:v>
                </c:pt>
                <c:pt idx="17825">
                  <c:v>1.1064234988592938</c:v>
                </c:pt>
                <c:pt idx="17826">
                  <c:v>1.3102903584604753</c:v>
                </c:pt>
                <c:pt idx="17827">
                  <c:v>1.569970717953703</c:v>
                </c:pt>
                <c:pt idx="17828">
                  <c:v>1.6007448952735857</c:v>
                </c:pt>
                <c:pt idx="17829">
                  <c:v>1.4572075491487604</c:v>
                </c:pt>
                <c:pt idx="17830">
                  <c:v>1.4208255330830324</c:v>
                </c:pt>
                <c:pt idx="17831">
                  <c:v>1.2749741261507561</c:v>
                </c:pt>
                <c:pt idx="17832">
                  <c:v>1.1849047586528418</c:v>
                </c:pt>
                <c:pt idx="17833">
                  <c:v>1.172525408227826</c:v>
                </c:pt>
                <c:pt idx="17834">
                  <c:v>1.1749662934569158</c:v>
                </c:pt>
                <c:pt idx="17835">
                  <c:v>1.2007278979785296</c:v>
                </c:pt>
                <c:pt idx="17836">
                  <c:v>1.2417853400157333</c:v>
                </c:pt>
                <c:pt idx="17837">
                  <c:v>1.2732052723855634</c:v>
                </c:pt>
                <c:pt idx="17838">
                  <c:v>1.2845590847352268</c:v>
                </c:pt>
                <c:pt idx="17839">
                  <c:v>1.2862623028298514</c:v>
                </c:pt>
                <c:pt idx="17840">
                  <c:v>1.2794438664045829</c:v>
                </c:pt>
                <c:pt idx="17841">
                  <c:v>1.2692340683256718</c:v>
                </c:pt>
                <c:pt idx="17842">
                  <c:v>1.2565856990050293</c:v>
                </c:pt>
                <c:pt idx="17843">
                  <c:v>1.3362887824734</c:v>
                </c:pt>
                <c:pt idx="17844">
                  <c:v>1.6740595092490831</c:v>
                </c:pt>
                <c:pt idx="17845">
                  <c:v>1.4526912263933718</c:v>
                </c:pt>
                <c:pt idx="17846">
                  <c:v>1.415119806791262</c:v>
                </c:pt>
                <c:pt idx="17847">
                  <c:v>1.3953578454983182</c:v>
                </c:pt>
                <c:pt idx="17848">
                  <c:v>1.3799429784526465</c:v>
                </c:pt>
                <c:pt idx="17849">
                  <c:v>1.3654617157850653</c:v>
                </c:pt>
                <c:pt idx="17850">
                  <c:v>1.3505061078949552</c:v>
                </c:pt>
                <c:pt idx="17851">
                  <c:v>1.3430202905522513</c:v>
                </c:pt>
                <c:pt idx="17852">
                  <c:v>1.844717625189447</c:v>
                </c:pt>
                <c:pt idx="17853">
                  <c:v>1.3552529035199503</c:v>
                </c:pt>
                <c:pt idx="17854">
                  <c:v>1.3822573853667552</c:v>
                </c:pt>
                <c:pt idx="17855">
                  <c:v>1.4218404872594563</c:v>
                </c:pt>
                <c:pt idx="17856">
                  <c:v>1.4340044012643236</c:v>
                </c:pt>
                <c:pt idx="17857">
                  <c:v>1.4318204600042224</c:v>
                </c:pt>
                <c:pt idx="17858">
                  <c:v>1.4983933854742564</c:v>
                </c:pt>
                <c:pt idx="17859">
                  <c:v>1.4238766257969138</c:v>
                </c:pt>
                <c:pt idx="17860">
                  <c:v>1.405776559696567</c:v>
                </c:pt>
                <c:pt idx="17861">
                  <c:v>1.3785341679419363</c:v>
                </c:pt>
                <c:pt idx="17862">
                  <c:v>1.3616795910773898</c:v>
                </c:pt>
                <c:pt idx="17863">
                  <c:v>1.35071720787036</c:v>
                </c:pt>
                <c:pt idx="17864">
                  <c:v>1.34389882516378</c:v>
                </c:pt>
                <c:pt idx="17865">
                  <c:v>1.3499612181527931</c:v>
                </c:pt>
                <c:pt idx="17866">
                  <c:v>1.3665636285258471</c:v>
                </c:pt>
                <c:pt idx="17867">
                  <c:v>1.4372274505174394</c:v>
                </c:pt>
                <c:pt idx="17868">
                  <c:v>1.4047522161951158</c:v>
                </c:pt>
                <c:pt idx="17869">
                  <c:v>1.4518288920322053</c:v>
                </c:pt>
                <c:pt idx="17870">
                  <c:v>1.3962404918299327</c:v>
                </c:pt>
                <c:pt idx="17871">
                  <c:v>1.3584272062674778</c:v>
                </c:pt>
                <c:pt idx="17872">
                  <c:v>1.2915502766729228</c:v>
                </c:pt>
                <c:pt idx="17873">
                  <c:v>1.241047270785524</c:v>
                </c:pt>
                <c:pt idx="17874">
                  <c:v>1.2430696999725264</c:v>
                </c:pt>
                <c:pt idx="17875">
                  <c:v>1.3114905591924755</c:v>
                </c:pt>
                <c:pt idx="17876">
                  <c:v>1.3516355548398389</c:v>
                </c:pt>
                <c:pt idx="17877">
                  <c:v>1.3584594281934341</c:v>
                </c:pt>
                <c:pt idx="17878">
                  <c:v>1.3013254014922746</c:v>
                </c:pt>
                <c:pt idx="17879">
                  <c:v>1.443471061128113</c:v>
                </c:pt>
                <c:pt idx="17880">
                  <c:v>1.3919425877349658</c:v>
                </c:pt>
                <c:pt idx="17881">
                  <c:v>1.2966289033680145</c:v>
                </c:pt>
                <c:pt idx="17882">
                  <c:v>1.2439282432882937</c:v>
                </c:pt>
                <c:pt idx="17883">
                  <c:v>1.2285041030130819</c:v>
                </c:pt>
                <c:pt idx="17884">
                  <c:v>1.1922863220494506</c:v>
                </c:pt>
                <c:pt idx="17885">
                  <c:v>1.2214991095272336</c:v>
                </c:pt>
                <c:pt idx="17886">
                  <c:v>1.2429523144766421</c:v>
                </c:pt>
                <c:pt idx="17887">
                  <c:v>1.1629136380018663</c:v>
                </c:pt>
                <c:pt idx="17888">
                  <c:v>1.1915147538260069</c:v>
                </c:pt>
                <c:pt idx="17889">
                  <c:v>1.2718026089958638</c:v>
                </c:pt>
                <c:pt idx="17890">
                  <c:v>1.2189995078762119</c:v>
                </c:pt>
                <c:pt idx="17891">
                  <c:v>1.1337886392258809</c:v>
                </c:pt>
                <c:pt idx="17892">
                  <c:v>1.1158398418578699</c:v>
                </c:pt>
                <c:pt idx="17893">
                  <c:v>1.0824091417152621</c:v>
                </c:pt>
                <c:pt idx="17894">
                  <c:v>1.4282032576448396</c:v>
                </c:pt>
                <c:pt idx="17895">
                  <c:v>1.1081461776414401</c:v>
                </c:pt>
                <c:pt idx="17896">
                  <c:v>1.0530340313967042</c:v>
                </c:pt>
                <c:pt idx="17897">
                  <c:v>1.144214976914592</c:v>
                </c:pt>
                <c:pt idx="17898">
                  <c:v>1.1754882251713041</c:v>
                </c:pt>
                <c:pt idx="17899">
                  <c:v>1.0802256522085558</c:v>
                </c:pt>
                <c:pt idx="17900">
                  <c:v>1.024000549214934</c:v>
                </c:pt>
                <c:pt idx="17901">
                  <c:v>1.0131215643509113</c:v>
                </c:pt>
                <c:pt idx="17902">
                  <c:v>0.98578014074967657</c:v>
                </c:pt>
                <c:pt idx="17903">
                  <c:v>1.1976349193870637</c:v>
                </c:pt>
                <c:pt idx="17904">
                  <c:v>1.0302865863309907</c:v>
                </c:pt>
                <c:pt idx="17905">
                  <c:v>0.98616885313573155</c:v>
                </c:pt>
                <c:pt idx="17906">
                  <c:v>0.98781621536837094</c:v>
                </c:pt>
                <c:pt idx="17907">
                  <c:v>0.95796933414033225</c:v>
                </c:pt>
                <c:pt idx="17908">
                  <c:v>0.963843573303797</c:v>
                </c:pt>
                <c:pt idx="17909">
                  <c:v>0.95310311023509964</c:v>
                </c:pt>
                <c:pt idx="17910">
                  <c:v>0.94399930575255953</c:v>
                </c:pt>
                <c:pt idx="17911">
                  <c:v>0.93995506668668072</c:v>
                </c:pt>
                <c:pt idx="17912">
                  <c:v>0.94694296909597153</c:v>
                </c:pt>
                <c:pt idx="17913">
                  <c:v>0.97492907967553066</c:v>
                </c:pt>
                <c:pt idx="17914">
                  <c:v>0.99338988987038157</c:v>
                </c:pt>
                <c:pt idx="17915">
                  <c:v>0.96890733655101391</c:v>
                </c:pt>
                <c:pt idx="17916">
                  <c:v>0.92926790665573344</c:v>
                </c:pt>
                <c:pt idx="17917">
                  <c:v>0.92213203301433944</c:v>
                </c:pt>
                <c:pt idx="17918">
                  <c:v>0.9108218447519344</c:v>
                </c:pt>
                <c:pt idx="17919">
                  <c:v>0.90044164553907347</c:v>
                </c:pt>
                <c:pt idx="17920">
                  <c:v>0.89306161180940424</c:v>
                </c:pt>
                <c:pt idx="17921">
                  <c:v>0.90760492918918378</c:v>
                </c:pt>
                <c:pt idx="17922">
                  <c:v>0.9120793987001361</c:v>
                </c:pt>
                <c:pt idx="17923">
                  <c:v>0.90690948799457471</c:v>
                </c:pt>
                <c:pt idx="17924">
                  <c:v>0.90378723871350364</c:v>
                </c:pt>
                <c:pt idx="17925">
                  <c:v>0.89579692141658163</c:v>
                </c:pt>
                <c:pt idx="17926">
                  <c:v>0.90317525436362256</c:v>
                </c:pt>
                <c:pt idx="17927">
                  <c:v>0.92946733178799601</c:v>
                </c:pt>
                <c:pt idx="17928">
                  <c:v>0.89777180590054662</c:v>
                </c:pt>
                <c:pt idx="17929">
                  <c:v>0.93315827165813503</c:v>
                </c:pt>
                <c:pt idx="17930">
                  <c:v>0.88279767182487601</c:v>
                </c:pt>
                <c:pt idx="17931">
                  <c:v>0.86724397829976063</c:v>
                </c:pt>
                <c:pt idx="17932">
                  <c:v>0.86072202246784169</c:v>
                </c:pt>
                <c:pt idx="17933">
                  <c:v>2.7811003097805154</c:v>
                </c:pt>
                <c:pt idx="17934">
                  <c:v>1.0787364508735393</c:v>
                </c:pt>
                <c:pt idx="17935">
                  <c:v>0.96596650309672949</c:v>
                </c:pt>
                <c:pt idx="17936">
                  <c:v>0.93733252034355796</c:v>
                </c:pt>
                <c:pt idx="17937">
                  <c:v>0.92040728510224579</c:v>
                </c:pt>
                <c:pt idx="17938">
                  <c:v>0.9143126032619775</c:v>
                </c:pt>
                <c:pt idx="17939">
                  <c:v>0.91394249693962093</c:v>
                </c:pt>
                <c:pt idx="17940">
                  <c:v>0.90094867118135002</c:v>
                </c:pt>
                <c:pt idx="17941">
                  <c:v>1.1779358081404319</c:v>
                </c:pt>
                <c:pt idx="17942">
                  <c:v>1.1782153960286383</c:v>
                </c:pt>
                <c:pt idx="17943">
                  <c:v>1.0245082927266924</c:v>
                </c:pt>
                <c:pt idx="17944">
                  <c:v>1.1642129810745827</c:v>
                </c:pt>
                <c:pt idx="17945">
                  <c:v>1.1194729655105427</c:v>
                </c:pt>
                <c:pt idx="17946">
                  <c:v>0.99996230351044657</c:v>
                </c:pt>
                <c:pt idx="17947">
                  <c:v>0.96471499918157777</c:v>
                </c:pt>
                <c:pt idx="17948">
                  <c:v>0.94887707379917685</c:v>
                </c:pt>
                <c:pt idx="17949">
                  <c:v>0.94301100379972369</c:v>
                </c:pt>
                <c:pt idx="17950">
                  <c:v>0.93244086137090809</c:v>
                </c:pt>
                <c:pt idx="17951">
                  <c:v>0.91904512109055814</c:v>
                </c:pt>
                <c:pt idx="17952">
                  <c:v>0.91395848205150165</c:v>
                </c:pt>
                <c:pt idx="17953">
                  <c:v>0.9056183435392976</c:v>
                </c:pt>
                <c:pt idx="17954">
                  <c:v>0.89124918959744459</c:v>
                </c:pt>
                <c:pt idx="17955">
                  <c:v>0.87809242667120602</c:v>
                </c:pt>
                <c:pt idx="17956">
                  <c:v>0.86629212131225308</c:v>
                </c:pt>
                <c:pt idx="17957">
                  <c:v>0.8563763369906966</c:v>
                </c:pt>
                <c:pt idx="17958">
                  <c:v>0.92362021194148181</c:v>
                </c:pt>
                <c:pt idx="17959">
                  <c:v>0.9676296658978577</c:v>
                </c:pt>
                <c:pt idx="17960">
                  <c:v>0.85179344060545026</c:v>
                </c:pt>
                <c:pt idx="17961">
                  <c:v>0.82629757880762578</c:v>
                </c:pt>
                <c:pt idx="17962">
                  <c:v>0.81762369089373665</c:v>
                </c:pt>
                <c:pt idx="17963">
                  <c:v>0.83254705055685763</c:v>
                </c:pt>
                <c:pt idx="17964">
                  <c:v>0.83104793821918654</c:v>
                </c:pt>
                <c:pt idx="17965">
                  <c:v>0.84099814396684869</c:v>
                </c:pt>
                <c:pt idx="17966">
                  <c:v>0.84989382941582392</c:v>
                </c:pt>
                <c:pt idx="17967">
                  <c:v>0.84449755356370027</c:v>
                </c:pt>
                <c:pt idx="17968">
                  <c:v>0.81424050340190068</c:v>
                </c:pt>
                <c:pt idx="17969">
                  <c:v>0.80148401191487983</c:v>
                </c:pt>
                <c:pt idx="17970">
                  <c:v>0.8547621935377866</c:v>
                </c:pt>
                <c:pt idx="17971">
                  <c:v>0.80833310876512743</c:v>
                </c:pt>
                <c:pt idx="17972">
                  <c:v>0.78100874087536143</c:v>
                </c:pt>
                <c:pt idx="17973">
                  <c:v>0.764661954220201</c:v>
                </c:pt>
                <c:pt idx="17974">
                  <c:v>0.75197785198672762</c:v>
                </c:pt>
                <c:pt idx="17975">
                  <c:v>0.77275527681483858</c:v>
                </c:pt>
                <c:pt idx="17976">
                  <c:v>0.78711262644284208</c:v>
                </c:pt>
                <c:pt idx="17977">
                  <c:v>0.78634449213316593</c:v>
                </c:pt>
                <c:pt idx="17978">
                  <c:v>0.76094187742351083</c:v>
                </c:pt>
                <c:pt idx="17979">
                  <c:v>0.74764028630945634</c:v>
                </c:pt>
                <c:pt idx="17980">
                  <c:v>0.75748728726344594</c:v>
                </c:pt>
                <c:pt idx="17981">
                  <c:v>0.78745081087221658</c:v>
                </c:pt>
                <c:pt idx="17982">
                  <c:v>0.76231682411554569</c:v>
                </c:pt>
                <c:pt idx="17983">
                  <c:v>0.76738118008050804</c:v>
                </c:pt>
                <c:pt idx="17984">
                  <c:v>0.7843027240400724</c:v>
                </c:pt>
                <c:pt idx="17985">
                  <c:v>0.80610484488833367</c:v>
                </c:pt>
                <c:pt idx="17986">
                  <c:v>0.85882151238622073</c:v>
                </c:pt>
                <c:pt idx="17987">
                  <c:v>0.84713457042590001</c:v>
                </c:pt>
                <c:pt idx="17988">
                  <c:v>0.85622813914815965</c:v>
                </c:pt>
                <c:pt idx="17989">
                  <c:v>0.9286647826368567</c:v>
                </c:pt>
                <c:pt idx="17990">
                  <c:v>0.93120371458074824</c:v>
                </c:pt>
                <c:pt idx="17991">
                  <c:v>0.90554867450921384</c:v>
                </c:pt>
                <c:pt idx="17992">
                  <c:v>0.9513911885275308</c:v>
                </c:pt>
                <c:pt idx="17993">
                  <c:v>1.086986442428006</c:v>
                </c:pt>
                <c:pt idx="17994">
                  <c:v>1.0237683422500696</c:v>
                </c:pt>
                <c:pt idx="17995">
                  <c:v>0.90619098654410413</c:v>
                </c:pt>
                <c:pt idx="17996">
                  <c:v>0.85786270012608079</c:v>
                </c:pt>
                <c:pt idx="17997">
                  <c:v>0.85258056935391058</c:v>
                </c:pt>
                <c:pt idx="17998">
                  <c:v>0.8538290259189576</c:v>
                </c:pt>
                <c:pt idx="17999">
                  <c:v>0.84979021762146156</c:v>
                </c:pt>
                <c:pt idx="18000">
                  <c:v>0.84791022595779053</c:v>
                </c:pt>
                <c:pt idx="18001">
                  <c:v>0.8463084080956198</c:v>
                </c:pt>
                <c:pt idx="18002">
                  <c:v>0.83308963588683471</c:v>
                </c:pt>
                <c:pt idx="18003">
                  <c:v>0.81812898663598665</c:v>
                </c:pt>
                <c:pt idx="18004">
                  <c:v>0.79798688102911297</c:v>
                </c:pt>
                <c:pt idx="18005">
                  <c:v>0.78244186677789362</c:v>
                </c:pt>
                <c:pt idx="18006">
                  <c:v>0.76798959145638346</c:v>
                </c:pt>
                <c:pt idx="18007">
                  <c:v>0.75294806179925167</c:v>
                </c:pt>
                <c:pt idx="18008">
                  <c:v>0.74658106148032943</c:v>
                </c:pt>
                <c:pt idx="18009">
                  <c:v>0.75949343586110762</c:v>
                </c:pt>
                <c:pt idx="18010">
                  <c:v>0.76701409789271024</c:v>
                </c:pt>
                <c:pt idx="18011">
                  <c:v>0.76762426085561064</c:v>
                </c:pt>
                <c:pt idx="18012">
                  <c:v>0.76281707351930383</c:v>
                </c:pt>
                <c:pt idx="18013">
                  <c:v>0.75522144564142069</c:v>
                </c:pt>
                <c:pt idx="18014">
                  <c:v>0.75426719826423849</c:v>
                </c:pt>
                <c:pt idx="18015">
                  <c:v>0.75055858915936458</c:v>
                </c:pt>
                <c:pt idx="18016">
                  <c:v>0.74865466086799881</c:v>
                </c:pt>
                <c:pt idx="18017">
                  <c:v>0.77115287791601683</c:v>
                </c:pt>
                <c:pt idx="18018">
                  <c:v>0.78254331469392768</c:v>
                </c:pt>
                <c:pt idx="18019">
                  <c:v>0.75057178590423457</c:v>
                </c:pt>
                <c:pt idx="18020">
                  <c:v>0.76357186142671163</c:v>
                </c:pt>
                <c:pt idx="18021">
                  <c:v>0.76317703454046815</c:v>
                </c:pt>
                <c:pt idx="18022">
                  <c:v>0.7276201883407557</c:v>
                </c:pt>
                <c:pt idx="18023">
                  <c:v>0.74243020326733244</c:v>
                </c:pt>
                <c:pt idx="18024">
                  <c:v>0.73657030511752497</c:v>
                </c:pt>
                <c:pt idx="18025">
                  <c:v>0.75502829745930533</c:v>
                </c:pt>
                <c:pt idx="18026">
                  <c:v>0.82393318722176057</c:v>
                </c:pt>
                <c:pt idx="18027">
                  <c:v>0.71607855240244811</c:v>
                </c:pt>
                <c:pt idx="18028">
                  <c:v>0.64687835247215508</c:v>
                </c:pt>
                <c:pt idx="18029">
                  <c:v>0.61250360732772269</c:v>
                </c:pt>
                <c:pt idx="18030">
                  <c:v>0.66447223873709693</c:v>
                </c:pt>
                <c:pt idx="18031">
                  <c:v>0.62212638735786252</c:v>
                </c:pt>
                <c:pt idx="18032">
                  <c:v>0.60094405479925361</c:v>
                </c:pt>
                <c:pt idx="18033">
                  <c:v>0.58492490118720886</c:v>
                </c:pt>
                <c:pt idx="18034">
                  <c:v>0.56893759672417465</c:v>
                </c:pt>
                <c:pt idx="18035">
                  <c:v>0.55616354616597852</c:v>
                </c:pt>
                <c:pt idx="18036">
                  <c:v>0.54583163421098424</c:v>
                </c:pt>
                <c:pt idx="18037">
                  <c:v>0.53602107813402156</c:v>
                </c:pt>
                <c:pt idx="18038">
                  <c:v>0.52751578499240048</c:v>
                </c:pt>
                <c:pt idx="18039">
                  <c:v>0.5194193920774931</c:v>
                </c:pt>
                <c:pt idx="18040">
                  <c:v>0.51174522414764989</c:v>
                </c:pt>
                <c:pt idx="18041">
                  <c:v>0.50728829778821527</c:v>
                </c:pt>
                <c:pt idx="18042">
                  <c:v>0.50192929486987758</c:v>
                </c:pt>
                <c:pt idx="18043">
                  <c:v>0.49701362697478446</c:v>
                </c:pt>
                <c:pt idx="18044">
                  <c:v>0.49144163431468463</c:v>
                </c:pt>
                <c:pt idx="18045">
                  <c:v>0.48601386694154797</c:v>
                </c:pt>
                <c:pt idx="18046">
                  <c:v>0.48114204437265917</c:v>
                </c:pt>
                <c:pt idx="18047">
                  <c:v>0.4754721354976344</c:v>
                </c:pt>
                <c:pt idx="18048">
                  <c:v>0.46859898917135567</c:v>
                </c:pt>
                <c:pt idx="18049">
                  <c:v>0.4944492010039509</c:v>
                </c:pt>
                <c:pt idx="18050">
                  <c:v>0.49008687891232267</c:v>
                </c:pt>
                <c:pt idx="18051">
                  <c:v>0.48561837855140588</c:v>
                </c:pt>
                <c:pt idx="18052">
                  <c:v>0.48454444378772632</c:v>
                </c:pt>
                <c:pt idx="18053">
                  <c:v>0.48263773831200435</c:v>
                </c:pt>
                <c:pt idx="18054">
                  <c:v>0.48010212727406976</c:v>
                </c:pt>
                <c:pt idx="18055">
                  <c:v>0.47805751978029992</c:v>
                </c:pt>
                <c:pt idx="18056">
                  <c:v>0.47552607152217624</c:v>
                </c:pt>
                <c:pt idx="18057">
                  <c:v>0.47334935529702632</c:v>
                </c:pt>
                <c:pt idx="18058">
                  <c:v>0.47117948499500795</c:v>
                </c:pt>
                <c:pt idx="18059">
                  <c:v>0.46935604185756336</c:v>
                </c:pt>
                <c:pt idx="18060">
                  <c:v>0.47035720009139093</c:v>
                </c:pt>
                <c:pt idx="18061">
                  <c:v>0.46992461271573338</c:v>
                </c:pt>
                <c:pt idx="18062">
                  <c:v>0.46834899393013324</c:v>
                </c:pt>
                <c:pt idx="18063">
                  <c:v>0.46667267257746936</c:v>
                </c:pt>
                <c:pt idx="18064">
                  <c:v>0.4635068383895854</c:v>
                </c:pt>
                <c:pt idx="18065">
                  <c:v>0.4630082547382538</c:v>
                </c:pt>
                <c:pt idx="18066">
                  <c:v>0.46111000179016681</c:v>
                </c:pt>
                <c:pt idx="18067">
                  <c:v>0.46010682671054931</c:v>
                </c:pt>
                <c:pt idx="18068">
                  <c:v>0.45801074956598181</c:v>
                </c:pt>
                <c:pt idx="18069">
                  <c:v>0.45611854590329781</c:v>
                </c:pt>
                <c:pt idx="18070">
                  <c:v>0.45388169040405774</c:v>
                </c:pt>
                <c:pt idx="18071">
                  <c:v>0.45246969507442542</c:v>
                </c:pt>
                <c:pt idx="18072">
                  <c:v>0.45033846297189345</c:v>
                </c:pt>
                <c:pt idx="18073">
                  <c:v>0.44869994717746392</c:v>
                </c:pt>
                <c:pt idx="18074">
                  <c:v>0.4464583365818528</c:v>
                </c:pt>
                <c:pt idx="18075">
                  <c:v>0.44563961798694468</c:v>
                </c:pt>
                <c:pt idx="18076">
                  <c:v>0.44321292730701589</c:v>
                </c:pt>
                <c:pt idx="18077">
                  <c:v>0.44130541881638319</c:v>
                </c:pt>
                <c:pt idx="18078">
                  <c:v>0.43929474209139224</c:v>
                </c:pt>
                <c:pt idx="18079">
                  <c:v>0.43729625164218655</c:v>
                </c:pt>
                <c:pt idx="18080">
                  <c:v>0.43531496188198077</c:v>
                </c:pt>
                <c:pt idx="18081">
                  <c:v>0.43336084397814451</c:v>
                </c:pt>
                <c:pt idx="18082">
                  <c:v>0.43143443430899531</c:v>
                </c:pt>
                <c:pt idx="18083">
                  <c:v>0.42890654710326914</c:v>
                </c:pt>
                <c:pt idx="18084">
                  <c:v>0.42754691121334848</c:v>
                </c:pt>
                <c:pt idx="18085">
                  <c:v>0.4250812461627268</c:v>
                </c:pt>
                <c:pt idx="18086">
                  <c:v>0.42353143506809093</c:v>
                </c:pt>
                <c:pt idx="18087">
                  <c:v>0.42071162121147232</c:v>
                </c:pt>
                <c:pt idx="18088">
                  <c:v>0.41857717239904013</c:v>
                </c:pt>
                <c:pt idx="18089">
                  <c:v>0.41619342410650229</c:v>
                </c:pt>
                <c:pt idx="18090">
                  <c:v>0.41401354846504745</c:v>
                </c:pt>
                <c:pt idx="18091">
                  <c:v>0.41180162120153635</c:v>
                </c:pt>
                <c:pt idx="18092">
                  <c:v>0.40906593654643675</c:v>
                </c:pt>
                <c:pt idx="18093">
                  <c:v>0.40798478739633293</c:v>
                </c:pt>
                <c:pt idx="18094">
                  <c:v>0.40562839259714506</c:v>
                </c:pt>
                <c:pt idx="18095">
                  <c:v>0.40239258190018284</c:v>
                </c:pt>
                <c:pt idx="18096">
                  <c:v>0.40019949439425706</c:v>
                </c:pt>
                <c:pt idx="18097">
                  <c:v>0.39897907943027405</c:v>
                </c:pt>
                <c:pt idx="18098">
                  <c:v>0.39736409310131005</c:v>
                </c:pt>
                <c:pt idx="18099">
                  <c:v>0.39376699928041847</c:v>
                </c:pt>
                <c:pt idx="18100">
                  <c:v>0.3909765080679436</c:v>
                </c:pt>
                <c:pt idx="18101">
                  <c:v>0.38926977546742475</c:v>
                </c:pt>
                <c:pt idx="18102">
                  <c:v>0.38756143892428557</c:v>
                </c:pt>
                <c:pt idx="18103">
                  <c:v>0.38414962292515231</c:v>
                </c:pt>
                <c:pt idx="18104">
                  <c:v>0.38121832746861889</c:v>
                </c:pt>
                <c:pt idx="18105">
                  <c:v>0.37891778910626839</c:v>
                </c:pt>
                <c:pt idx="18106">
                  <c:v>0.37708019567647028</c:v>
                </c:pt>
                <c:pt idx="18107">
                  <c:v>0.37466306624241524</c:v>
                </c:pt>
                <c:pt idx="18108">
                  <c:v>0.37213776218774747</c:v>
                </c:pt>
                <c:pt idx="18109">
                  <c:v>0.36973192925838627</c:v>
                </c:pt>
                <c:pt idx="18110">
                  <c:v>0.36782581848217932</c:v>
                </c:pt>
                <c:pt idx="18111">
                  <c:v>0.36569889170423686</c:v>
                </c:pt>
                <c:pt idx="18112">
                  <c:v>0.36344536813073952</c:v>
                </c:pt>
                <c:pt idx="18113">
                  <c:v>0.3609246732475353</c:v>
                </c:pt>
                <c:pt idx="18114">
                  <c:v>0.35786779190943541</c:v>
                </c:pt>
                <c:pt idx="18115">
                  <c:v>0.35637642187574692</c:v>
                </c:pt>
                <c:pt idx="18116">
                  <c:v>0.35329695692751234</c:v>
                </c:pt>
                <c:pt idx="18117">
                  <c:v>0.38728004959261947</c:v>
                </c:pt>
                <c:pt idx="18118">
                  <c:v>0.38450381622289603</c:v>
                </c:pt>
                <c:pt idx="18119">
                  <c:v>0.38154599287479596</c:v>
                </c:pt>
                <c:pt idx="18120">
                  <c:v>0.37810390611960693</c:v>
                </c:pt>
                <c:pt idx="18121">
                  <c:v>0.37655055680569882</c:v>
                </c:pt>
                <c:pt idx="18122">
                  <c:v>0.37495324986856948</c:v>
                </c:pt>
                <c:pt idx="18123">
                  <c:v>0.37165548935216974</c:v>
                </c:pt>
                <c:pt idx="18124">
                  <c:v>0.3696878301116594</c:v>
                </c:pt>
                <c:pt idx="18125">
                  <c:v>0.36640387345175146</c:v>
                </c:pt>
                <c:pt idx="18126">
                  <c:v>0.36214883629266925</c:v>
                </c:pt>
                <c:pt idx="18127">
                  <c:v>0.35946001259820631</c:v>
                </c:pt>
                <c:pt idx="18128">
                  <c:v>0.35811532230609511</c:v>
                </c:pt>
                <c:pt idx="18129">
                  <c:v>0.35497040410053532</c:v>
                </c:pt>
                <c:pt idx="18130">
                  <c:v>0.35195048649430338</c:v>
                </c:pt>
                <c:pt idx="18131">
                  <c:v>0.35035935590425138</c:v>
                </c:pt>
                <c:pt idx="18132">
                  <c:v>0.34611322377250908</c:v>
                </c:pt>
                <c:pt idx="18133">
                  <c:v>0.34503702350809479</c:v>
                </c:pt>
                <c:pt idx="18134">
                  <c:v>0.34208500070985937</c:v>
                </c:pt>
                <c:pt idx="18135">
                  <c:v>0.33769296269489135</c:v>
                </c:pt>
                <c:pt idx="18136">
                  <c:v>0.33628587706757318</c:v>
                </c:pt>
                <c:pt idx="18137">
                  <c:v>0.33365845525020643</c:v>
                </c:pt>
                <c:pt idx="18138">
                  <c:v>0.33138594932267068</c:v>
                </c:pt>
                <c:pt idx="18139">
                  <c:v>0.32723389535068842</c:v>
                </c:pt>
                <c:pt idx="18140">
                  <c:v>0.32619548457675596</c:v>
                </c:pt>
                <c:pt idx="18141">
                  <c:v>0.32342478334299901</c:v>
                </c:pt>
                <c:pt idx="18142">
                  <c:v>0.32039088618857098</c:v>
                </c:pt>
                <c:pt idx="18143">
                  <c:v>0.31887141869428087</c:v>
                </c:pt>
                <c:pt idx="18144">
                  <c:v>0.31625381258356994</c:v>
                </c:pt>
                <c:pt idx="18145">
                  <c:v>0.3129518091575984</c:v>
                </c:pt>
                <c:pt idx="18146">
                  <c:v>0.31117655350802687</c:v>
                </c:pt>
                <c:pt idx="18147">
                  <c:v>0.30735829894834088</c:v>
                </c:pt>
                <c:pt idx="18148">
                  <c:v>0.30458166233100775</c:v>
                </c:pt>
                <c:pt idx="18149">
                  <c:v>0.30127035270424996</c:v>
                </c:pt>
                <c:pt idx="18150">
                  <c:v>0.30050687458747727</c:v>
                </c:pt>
                <c:pt idx="18151">
                  <c:v>0.29892856267311901</c:v>
                </c:pt>
                <c:pt idx="18152">
                  <c:v>0.2956278507985331</c:v>
                </c:pt>
                <c:pt idx="18153">
                  <c:v>0.29173194478946335</c:v>
                </c:pt>
                <c:pt idx="18154">
                  <c:v>0.2910331073403159</c:v>
                </c:pt>
                <c:pt idx="18155">
                  <c:v>0.29137905095688882</c:v>
                </c:pt>
                <c:pt idx="18156">
                  <c:v>2.0087156766153811</c:v>
                </c:pt>
                <c:pt idx="18157">
                  <c:v>1.0091665553849352</c:v>
                </c:pt>
                <c:pt idx="18158">
                  <c:v>1.0180167715339661</c:v>
                </c:pt>
                <c:pt idx="18159">
                  <c:v>1.0163620254972361</c:v>
                </c:pt>
                <c:pt idx="18160">
                  <c:v>0.99585251298822708</c:v>
                </c:pt>
                <c:pt idx="18161">
                  <c:v>0.97624309985957736</c:v>
                </c:pt>
                <c:pt idx="18162">
                  <c:v>0.96917028602961364</c:v>
                </c:pt>
                <c:pt idx="18163">
                  <c:v>0.96039973500139364</c:v>
                </c:pt>
                <c:pt idx="18164">
                  <c:v>0.95373776357455364</c:v>
                </c:pt>
                <c:pt idx="18165">
                  <c:v>0.9463262180952916</c:v>
                </c:pt>
                <c:pt idx="18166">
                  <c:v>0.9365308162188849</c:v>
                </c:pt>
                <c:pt idx="18167">
                  <c:v>0.93003734120421377</c:v>
                </c:pt>
                <c:pt idx="18168">
                  <c:v>0.92183741011871556</c:v>
                </c:pt>
                <c:pt idx="18169">
                  <c:v>0.9162811272931457</c:v>
                </c:pt>
                <c:pt idx="18170">
                  <c:v>0.90343274024636522</c:v>
                </c:pt>
                <c:pt idx="18171">
                  <c:v>0.89692356435750942</c:v>
                </c:pt>
                <c:pt idx="18172">
                  <c:v>0.8879720694815475</c:v>
                </c:pt>
                <c:pt idx="18173">
                  <c:v>0.8860575673619564</c:v>
                </c:pt>
                <c:pt idx="18174">
                  <c:v>0.94675966653069255</c:v>
                </c:pt>
                <c:pt idx="18175">
                  <c:v>0.93536577379453367</c:v>
                </c:pt>
                <c:pt idx="18176">
                  <c:v>0.92532668858243816</c:v>
                </c:pt>
                <c:pt idx="18177">
                  <c:v>0.91690439569405069</c:v>
                </c:pt>
                <c:pt idx="18178">
                  <c:v>0.90834942620994674</c:v>
                </c:pt>
                <c:pt idx="18179">
                  <c:v>0.89978548961433114</c:v>
                </c:pt>
                <c:pt idx="18180">
                  <c:v>0.8898624605299742</c:v>
                </c:pt>
                <c:pt idx="18181">
                  <c:v>0.88084742562803764</c:v>
                </c:pt>
                <c:pt idx="18182">
                  <c:v>0.87340769437293331</c:v>
                </c:pt>
                <c:pt idx="18183">
                  <c:v>0.86552211789587863</c:v>
                </c:pt>
                <c:pt idx="18184">
                  <c:v>0.85811085461698566</c:v>
                </c:pt>
                <c:pt idx="18185">
                  <c:v>0.85698404453702581</c:v>
                </c:pt>
                <c:pt idx="18186">
                  <c:v>0.86346020701808079</c:v>
                </c:pt>
                <c:pt idx="18187">
                  <c:v>1.8220357077979339</c:v>
                </c:pt>
                <c:pt idx="18188">
                  <c:v>1.0596886333328339</c:v>
                </c:pt>
                <c:pt idx="18189">
                  <c:v>1.0648483768992205</c:v>
                </c:pt>
                <c:pt idx="18190">
                  <c:v>1.0609553891564207</c:v>
                </c:pt>
                <c:pt idx="18191">
                  <c:v>1.0550265473914198</c:v>
                </c:pt>
                <c:pt idx="18192">
                  <c:v>1.0453387244461301</c:v>
                </c:pt>
                <c:pt idx="18193">
                  <c:v>1.0400482527790018</c:v>
                </c:pt>
                <c:pt idx="18194">
                  <c:v>1.0307416018005653</c:v>
                </c:pt>
                <c:pt idx="18195">
                  <c:v>1.0244581937533821</c:v>
                </c:pt>
                <c:pt idx="18196">
                  <c:v>1.0177096005816495</c:v>
                </c:pt>
                <c:pt idx="18197">
                  <c:v>1.0085075904289711</c:v>
                </c:pt>
                <c:pt idx="18198">
                  <c:v>1.0026306048204519</c:v>
                </c:pt>
                <c:pt idx="18199">
                  <c:v>1.0042893594512481</c:v>
                </c:pt>
                <c:pt idx="18200">
                  <c:v>0.9927147881062095</c:v>
                </c:pt>
                <c:pt idx="18201">
                  <c:v>0.99588632469559668</c:v>
                </c:pt>
                <c:pt idx="18202">
                  <c:v>0.98758202041570753</c:v>
                </c:pt>
                <c:pt idx="18203">
                  <c:v>0.98176811740323711</c:v>
                </c:pt>
                <c:pt idx="18204">
                  <c:v>0.97469813878692813</c:v>
                </c:pt>
                <c:pt idx="18205">
                  <c:v>0.96779437641715338</c:v>
                </c:pt>
                <c:pt idx="18206">
                  <c:v>1.9957515997895041</c:v>
                </c:pt>
                <c:pt idx="18207">
                  <c:v>2.5515705784158444</c:v>
                </c:pt>
                <c:pt idx="18208">
                  <c:v>2.8263927153947148</c:v>
                </c:pt>
                <c:pt idx="18209">
                  <c:v>1.8605039154669425</c:v>
                </c:pt>
                <c:pt idx="18210">
                  <c:v>1.7189818305346178</c:v>
                </c:pt>
                <c:pt idx="18211">
                  <c:v>1.6706770011323819</c:v>
                </c:pt>
                <c:pt idx="18212">
                  <c:v>1.64612094826815</c:v>
                </c:pt>
                <c:pt idx="18213">
                  <c:v>1.6311023103003839</c:v>
                </c:pt>
                <c:pt idx="18214">
                  <c:v>2.2035078804732193</c:v>
                </c:pt>
                <c:pt idx="18215">
                  <c:v>1.9332633301876136</c:v>
                </c:pt>
                <c:pt idx="18216">
                  <c:v>1.6339021856494778</c:v>
                </c:pt>
                <c:pt idx="18217">
                  <c:v>1.7409211113926575</c:v>
                </c:pt>
                <c:pt idx="18218">
                  <c:v>1.6232369286725201</c:v>
                </c:pt>
                <c:pt idx="18219">
                  <c:v>1.5417644761873073</c:v>
                </c:pt>
                <c:pt idx="18220">
                  <c:v>1.5192193393313667</c:v>
                </c:pt>
                <c:pt idx="18221">
                  <c:v>1.5446409708354687</c:v>
                </c:pt>
                <c:pt idx="18222">
                  <c:v>1.633432426878614</c:v>
                </c:pt>
                <c:pt idx="18223">
                  <c:v>1.6489004501443134</c:v>
                </c:pt>
                <c:pt idx="18224">
                  <c:v>1.6785391638032245</c:v>
                </c:pt>
                <c:pt idx="18225">
                  <c:v>1.6840128238036729</c:v>
                </c:pt>
                <c:pt idx="18226">
                  <c:v>1.709226816734583</c:v>
                </c:pt>
                <c:pt idx="18227">
                  <c:v>1.7252588065272121</c:v>
                </c:pt>
                <c:pt idx="18228">
                  <c:v>1.6874243686572019</c:v>
                </c:pt>
                <c:pt idx="18229">
                  <c:v>1.6522588629074579</c:v>
                </c:pt>
                <c:pt idx="18230">
                  <c:v>1.632401332560828</c:v>
                </c:pt>
                <c:pt idx="18231">
                  <c:v>1.7263120967070853</c:v>
                </c:pt>
                <c:pt idx="18232">
                  <c:v>1.7260148626805241</c:v>
                </c:pt>
                <c:pt idx="18233">
                  <c:v>1.5089861014520995</c:v>
                </c:pt>
                <c:pt idx="18234">
                  <c:v>1.4078928513854931</c:v>
                </c:pt>
                <c:pt idx="18235">
                  <c:v>1.5347683519687505</c:v>
                </c:pt>
                <c:pt idx="18236">
                  <c:v>1.4485272311761508</c:v>
                </c:pt>
                <c:pt idx="18237">
                  <c:v>1.4612781243240305</c:v>
                </c:pt>
                <c:pt idx="18238">
                  <c:v>1.7693068230902944</c:v>
                </c:pt>
                <c:pt idx="18239">
                  <c:v>1.5712372328920157</c:v>
                </c:pt>
                <c:pt idx="18240">
                  <c:v>1.5482825152602788</c:v>
                </c:pt>
                <c:pt idx="18241">
                  <c:v>1.5481398421937185</c:v>
                </c:pt>
                <c:pt idx="18242">
                  <c:v>1.537326959358571</c:v>
                </c:pt>
                <c:pt idx="18243">
                  <c:v>1.5630755120309279</c:v>
                </c:pt>
                <c:pt idx="18244">
                  <c:v>1.5918282245814959</c:v>
                </c:pt>
                <c:pt idx="18245">
                  <c:v>1.5947369470810495</c:v>
                </c:pt>
                <c:pt idx="18246">
                  <c:v>1.7616680098455515</c:v>
                </c:pt>
                <c:pt idx="18247">
                  <c:v>1.6334275474778019</c:v>
                </c:pt>
                <c:pt idx="18248">
                  <c:v>1.4324479559354146</c:v>
                </c:pt>
                <c:pt idx="18249">
                  <c:v>1.4529554989599458</c:v>
                </c:pt>
                <c:pt idx="18250">
                  <c:v>1.444883526412178</c:v>
                </c:pt>
                <c:pt idx="18251">
                  <c:v>1.3351716481990437</c:v>
                </c:pt>
                <c:pt idx="18252">
                  <c:v>1.293891058362413</c:v>
                </c:pt>
                <c:pt idx="18253">
                  <c:v>1.3203964001594612</c:v>
                </c:pt>
                <c:pt idx="18254">
                  <c:v>1.3611309352115923</c:v>
                </c:pt>
                <c:pt idx="18255">
                  <c:v>1.2670295599069488</c:v>
                </c:pt>
                <c:pt idx="18256">
                  <c:v>1.2077310094919458</c:v>
                </c:pt>
                <c:pt idx="18257">
                  <c:v>1.2058010651164337</c:v>
                </c:pt>
                <c:pt idx="18258">
                  <c:v>1.3169033146186233</c:v>
                </c:pt>
                <c:pt idx="18259">
                  <c:v>1.2599310814060776</c:v>
                </c:pt>
                <c:pt idx="18260">
                  <c:v>1.2595672228658974</c:v>
                </c:pt>
                <c:pt idx="18261">
                  <c:v>1.2584860955263095</c:v>
                </c:pt>
                <c:pt idx="18262">
                  <c:v>1.2607286280068817</c:v>
                </c:pt>
                <c:pt idx="18263">
                  <c:v>1.2972045527779517</c:v>
                </c:pt>
                <c:pt idx="18264">
                  <c:v>1.4425453487671918</c:v>
                </c:pt>
                <c:pt idx="18265">
                  <c:v>1.3708652196025126</c:v>
                </c:pt>
                <c:pt idx="18266">
                  <c:v>1.3592542410336932</c:v>
                </c:pt>
                <c:pt idx="18267">
                  <c:v>1.3525478972000664</c:v>
                </c:pt>
                <c:pt idx="18268">
                  <c:v>1.3515933646633</c:v>
                </c:pt>
                <c:pt idx="18269">
                  <c:v>1.3887992561260258</c:v>
                </c:pt>
                <c:pt idx="18270">
                  <c:v>1.4029513404904315</c:v>
                </c:pt>
                <c:pt idx="18271">
                  <c:v>1.3834011882299331</c:v>
                </c:pt>
                <c:pt idx="18272">
                  <c:v>1.379738027453812</c:v>
                </c:pt>
                <c:pt idx="18273">
                  <c:v>1.3617564482781968</c:v>
                </c:pt>
                <c:pt idx="18274">
                  <c:v>1.3472905873521135</c:v>
                </c:pt>
                <c:pt idx="18275">
                  <c:v>1.3745258854628404</c:v>
                </c:pt>
                <c:pt idx="18276">
                  <c:v>1.3592711044587447</c:v>
                </c:pt>
                <c:pt idx="18277">
                  <c:v>1.3475001379920419</c:v>
                </c:pt>
                <c:pt idx="18278">
                  <c:v>1.3646102849139661</c:v>
                </c:pt>
                <c:pt idx="18279">
                  <c:v>1.3610632991302938</c:v>
                </c:pt>
                <c:pt idx="18280">
                  <c:v>1.3663627635398807</c:v>
                </c:pt>
                <c:pt idx="18281">
                  <c:v>1.5567931244082553</c:v>
                </c:pt>
                <c:pt idx="18282">
                  <c:v>1.4102163207391898</c:v>
                </c:pt>
                <c:pt idx="18283">
                  <c:v>1.2922979968914889</c:v>
                </c:pt>
                <c:pt idx="18284">
                  <c:v>1.2649781519993162</c:v>
                </c:pt>
                <c:pt idx="18285">
                  <c:v>1.2753625582122818</c:v>
                </c:pt>
                <c:pt idx="18286">
                  <c:v>1.3815759959242762</c:v>
                </c:pt>
                <c:pt idx="18287">
                  <c:v>1.3502752948112333</c:v>
                </c:pt>
                <c:pt idx="18288">
                  <c:v>1.1430297103922935</c:v>
                </c:pt>
                <c:pt idx="18289">
                  <c:v>1.3433956341828956</c:v>
                </c:pt>
                <c:pt idx="18290">
                  <c:v>1.0694459057484504</c:v>
                </c:pt>
                <c:pt idx="18291">
                  <c:v>1.1733047286013103</c:v>
                </c:pt>
                <c:pt idx="18292">
                  <c:v>1.0337233048358858</c:v>
                </c:pt>
                <c:pt idx="18293">
                  <c:v>1.022853300671106</c:v>
                </c:pt>
                <c:pt idx="18294">
                  <c:v>1.0371465186804076</c:v>
                </c:pt>
                <c:pt idx="18295">
                  <c:v>1.1278798470605158</c:v>
                </c:pt>
                <c:pt idx="18296">
                  <c:v>1.4702611514809516</c:v>
                </c:pt>
                <c:pt idx="18297">
                  <c:v>1.2851334283021576</c:v>
                </c:pt>
                <c:pt idx="18298">
                  <c:v>2.4083575409754401</c:v>
                </c:pt>
                <c:pt idx="18299">
                  <c:v>1.4162856034049658</c:v>
                </c:pt>
                <c:pt idx="18300">
                  <c:v>1.3432680481818815</c:v>
                </c:pt>
                <c:pt idx="18301">
                  <c:v>1.3223377311732623</c:v>
                </c:pt>
                <c:pt idx="18302">
                  <c:v>1.3191655722298858</c:v>
                </c:pt>
                <c:pt idx="18303">
                  <c:v>1.3146976972104143</c:v>
                </c:pt>
                <c:pt idx="18304">
                  <c:v>1.3091921026083009</c:v>
                </c:pt>
                <c:pt idx="18305">
                  <c:v>1.3138072323407575</c:v>
                </c:pt>
                <c:pt idx="18306">
                  <c:v>1.3449553441661026</c:v>
                </c:pt>
                <c:pt idx="18307">
                  <c:v>1.3297097395024118</c:v>
                </c:pt>
                <c:pt idx="18308">
                  <c:v>1.4389062375097135</c:v>
                </c:pt>
                <c:pt idx="18309">
                  <c:v>1.3214910655595999</c:v>
                </c:pt>
                <c:pt idx="18310">
                  <c:v>1.284643576497182</c:v>
                </c:pt>
                <c:pt idx="18311">
                  <c:v>1.2721309468030289</c:v>
                </c:pt>
                <c:pt idx="18312">
                  <c:v>1.2732526025345878</c:v>
                </c:pt>
                <c:pt idx="18313">
                  <c:v>1.2842498346242281</c:v>
                </c:pt>
                <c:pt idx="18314">
                  <c:v>1.2979757708329358</c:v>
                </c:pt>
                <c:pt idx="18315">
                  <c:v>1.3866446704839586</c:v>
                </c:pt>
                <c:pt idx="18316">
                  <c:v>1.2419964887648927</c:v>
                </c:pt>
                <c:pt idx="18317">
                  <c:v>1.3510817292360278</c:v>
                </c:pt>
                <c:pt idx="18318">
                  <c:v>1.1674566586786155</c:v>
                </c:pt>
                <c:pt idx="18319">
                  <c:v>1.3059598615869303</c:v>
                </c:pt>
                <c:pt idx="18320">
                  <c:v>1.325355533294998</c:v>
                </c:pt>
                <c:pt idx="18321">
                  <c:v>1.2912385208814445</c:v>
                </c:pt>
                <c:pt idx="18322">
                  <c:v>1.0037227286519144</c:v>
                </c:pt>
                <c:pt idx="18323">
                  <c:v>0.96506386928492749</c:v>
                </c:pt>
                <c:pt idx="18324">
                  <c:v>0.95710878988915848</c:v>
                </c:pt>
                <c:pt idx="18325">
                  <c:v>0.9506246286336395</c:v>
                </c:pt>
                <c:pt idx="18326">
                  <c:v>0.95352629101525244</c:v>
                </c:pt>
                <c:pt idx="18327">
                  <c:v>0.96177042782327971</c:v>
                </c:pt>
                <c:pt idx="18328">
                  <c:v>0.96633996655853771</c:v>
                </c:pt>
                <c:pt idx="18329">
                  <c:v>1.0322804231408502</c:v>
                </c:pt>
                <c:pt idx="18330">
                  <c:v>1.1457998982256941</c:v>
                </c:pt>
                <c:pt idx="18331">
                  <c:v>1.0689843308395159</c:v>
                </c:pt>
                <c:pt idx="18332">
                  <c:v>1.0619216268418816</c:v>
                </c:pt>
                <c:pt idx="18333">
                  <c:v>1.0579755201086229</c:v>
                </c:pt>
                <c:pt idx="18334">
                  <c:v>1.044934574582556</c:v>
                </c:pt>
                <c:pt idx="18335">
                  <c:v>1.0387653724340198</c:v>
                </c:pt>
                <c:pt idx="18336">
                  <c:v>1.0290467204376079</c:v>
                </c:pt>
                <c:pt idx="18337">
                  <c:v>1.0475828600606403</c:v>
                </c:pt>
                <c:pt idx="18338">
                  <c:v>1.0517371870728878</c:v>
                </c:pt>
                <c:pt idx="18339">
                  <c:v>1.0394979424927788</c:v>
                </c:pt>
                <c:pt idx="18340">
                  <c:v>1.0424032776358798</c:v>
                </c:pt>
                <c:pt idx="18341">
                  <c:v>1.0487232878804758</c:v>
                </c:pt>
                <c:pt idx="18342">
                  <c:v>1.0417802308295359</c:v>
                </c:pt>
                <c:pt idx="18343">
                  <c:v>1.0334047599407057</c:v>
                </c:pt>
                <c:pt idx="18344">
                  <c:v>1.0338013816499556</c:v>
                </c:pt>
                <c:pt idx="18345">
                  <c:v>1.0372881826157461</c:v>
                </c:pt>
                <c:pt idx="18346">
                  <c:v>1.0283076674563441</c:v>
                </c:pt>
                <c:pt idx="18347">
                  <c:v>1.0294151344923901</c:v>
                </c:pt>
                <c:pt idx="18348">
                  <c:v>1.0513466778626597</c:v>
                </c:pt>
                <c:pt idx="18349">
                  <c:v>1.0560705003118274</c:v>
                </c:pt>
                <c:pt idx="18350">
                  <c:v>1.1641320245853986</c:v>
                </c:pt>
                <c:pt idx="18351">
                  <c:v>1.1060961399883977</c:v>
                </c:pt>
                <c:pt idx="18352">
                  <c:v>1.0654859772969001</c:v>
                </c:pt>
                <c:pt idx="18353">
                  <c:v>1.063368561389592</c:v>
                </c:pt>
                <c:pt idx="18354">
                  <c:v>1.0865093696074644</c:v>
                </c:pt>
                <c:pt idx="18355">
                  <c:v>1.0922467604511901</c:v>
                </c:pt>
                <c:pt idx="18356">
                  <c:v>1.0978877637846765</c:v>
                </c:pt>
                <c:pt idx="18357">
                  <c:v>1.2777749638769675</c:v>
                </c:pt>
                <c:pt idx="18358">
                  <c:v>1.1857758236014349</c:v>
                </c:pt>
                <c:pt idx="18359">
                  <c:v>1.1550151564903157</c:v>
                </c:pt>
                <c:pt idx="18360">
                  <c:v>1.288647727204649</c:v>
                </c:pt>
                <c:pt idx="18361">
                  <c:v>1.2047914989869772</c:v>
                </c:pt>
                <c:pt idx="18362">
                  <c:v>1.1411198891816421</c:v>
                </c:pt>
                <c:pt idx="18363">
                  <c:v>1.0659078273483453</c:v>
                </c:pt>
                <c:pt idx="18364">
                  <c:v>1.0680093915328335</c:v>
                </c:pt>
                <c:pt idx="18365">
                  <c:v>1.0764109743230108</c:v>
                </c:pt>
                <c:pt idx="18366">
                  <c:v>1.183895140391652</c:v>
                </c:pt>
                <c:pt idx="18367">
                  <c:v>1.1718758361325041</c:v>
                </c:pt>
                <c:pt idx="18368">
                  <c:v>1.1894540212681215</c:v>
                </c:pt>
                <c:pt idx="18369">
                  <c:v>1.1707458011148701</c:v>
                </c:pt>
                <c:pt idx="18370">
                  <c:v>1.2700761391784081</c:v>
                </c:pt>
                <c:pt idx="18371">
                  <c:v>1.1845252197759859</c:v>
                </c:pt>
                <c:pt idx="18372">
                  <c:v>1.1591596689415533</c:v>
                </c:pt>
                <c:pt idx="18373">
                  <c:v>1.1919736471542639</c:v>
                </c:pt>
                <c:pt idx="18374">
                  <c:v>1.2345627131376498</c:v>
                </c:pt>
                <c:pt idx="18375">
                  <c:v>1.2080296254418446</c:v>
                </c:pt>
                <c:pt idx="18376">
                  <c:v>1.1696132989972898</c:v>
                </c:pt>
                <c:pt idx="18377">
                  <c:v>1.1713185954328693</c:v>
                </c:pt>
                <c:pt idx="18378">
                  <c:v>1.1812059320750603</c:v>
                </c:pt>
                <c:pt idx="18379">
                  <c:v>1.3924736557370139</c:v>
                </c:pt>
                <c:pt idx="18380">
                  <c:v>1.3606863839179562</c:v>
                </c:pt>
                <c:pt idx="18381">
                  <c:v>1.3157383887723835</c:v>
                </c:pt>
                <c:pt idx="18382">
                  <c:v>1.2983968217182718</c:v>
                </c:pt>
                <c:pt idx="18383">
                  <c:v>1.2993749678054498</c:v>
                </c:pt>
                <c:pt idx="18384">
                  <c:v>1.3033388058196418</c:v>
                </c:pt>
                <c:pt idx="18385">
                  <c:v>1.3011002337996658</c:v>
                </c:pt>
                <c:pt idx="18386">
                  <c:v>1.2969544750336353</c:v>
                </c:pt>
                <c:pt idx="18387">
                  <c:v>1.2880668644476529</c:v>
                </c:pt>
                <c:pt idx="18388">
                  <c:v>1.2783723504200388</c:v>
                </c:pt>
                <c:pt idx="18389">
                  <c:v>1.269248279301386</c:v>
                </c:pt>
                <c:pt idx="18390">
                  <c:v>1.2670084129257966</c:v>
                </c:pt>
                <c:pt idx="18391">
                  <c:v>1.2716863766016773</c:v>
                </c:pt>
                <c:pt idx="18392">
                  <c:v>1.2755941176019097</c:v>
                </c:pt>
                <c:pt idx="18393">
                  <c:v>1.2838790779018296</c:v>
                </c:pt>
                <c:pt idx="18394">
                  <c:v>1.2625719659503665</c:v>
                </c:pt>
                <c:pt idx="18395">
                  <c:v>1.2351522601662155</c:v>
                </c:pt>
                <c:pt idx="18396">
                  <c:v>1.2088139275971872</c:v>
                </c:pt>
                <c:pt idx="18397">
                  <c:v>1.1666899888324924</c:v>
                </c:pt>
                <c:pt idx="18398">
                  <c:v>1.1391865589189711</c:v>
                </c:pt>
                <c:pt idx="18399">
                  <c:v>1.1141521030234787</c:v>
                </c:pt>
                <c:pt idx="18400">
                  <c:v>1.0991300246457174</c:v>
                </c:pt>
                <c:pt idx="18401">
                  <c:v>1.0773917415622798</c:v>
                </c:pt>
                <c:pt idx="18402">
                  <c:v>1.0696508562171572</c:v>
                </c:pt>
                <c:pt idx="18403">
                  <c:v>1.0539244805182788</c:v>
                </c:pt>
                <c:pt idx="18404">
                  <c:v>1.0346673539786406</c:v>
                </c:pt>
                <c:pt idx="18405">
                  <c:v>1.0207051947076524</c:v>
                </c:pt>
                <c:pt idx="18406">
                  <c:v>1.0141443773098424</c:v>
                </c:pt>
                <c:pt idx="18407">
                  <c:v>0.99569199173542378</c:v>
                </c:pt>
                <c:pt idx="18408">
                  <c:v>0.97227858186465399</c:v>
                </c:pt>
                <c:pt idx="18409">
                  <c:v>0.94059803438791445</c:v>
                </c:pt>
                <c:pt idx="18410">
                  <c:v>0.91595411954695749</c:v>
                </c:pt>
                <c:pt idx="18411">
                  <c:v>0.88615207834454413</c:v>
                </c:pt>
                <c:pt idx="18412">
                  <c:v>0.86515057377260118</c:v>
                </c:pt>
                <c:pt idx="18413">
                  <c:v>0.91719082351680936</c:v>
                </c:pt>
                <c:pt idx="18414">
                  <c:v>0.89548223049534037</c:v>
                </c:pt>
                <c:pt idx="18415">
                  <c:v>0.88472881036665663</c:v>
                </c:pt>
                <c:pt idx="18416">
                  <c:v>0.85221392655087158</c:v>
                </c:pt>
                <c:pt idx="18417">
                  <c:v>0.83589472352190963</c:v>
                </c:pt>
                <c:pt idx="18418">
                  <c:v>0.8241844755774056</c:v>
                </c:pt>
                <c:pt idx="18419">
                  <c:v>0.80904490708670362</c:v>
                </c:pt>
                <c:pt idx="18420">
                  <c:v>0.79662899979831514</c:v>
                </c:pt>
                <c:pt idx="18421">
                  <c:v>0.78267996015936214</c:v>
                </c:pt>
                <c:pt idx="18422">
                  <c:v>0.77001025669266165</c:v>
                </c:pt>
                <c:pt idx="18423">
                  <c:v>0.75898050069654299</c:v>
                </c:pt>
                <c:pt idx="18424">
                  <c:v>0.74748491576174236</c:v>
                </c:pt>
                <c:pt idx="18425">
                  <c:v>0.74274544498589656</c:v>
                </c:pt>
                <c:pt idx="18426">
                  <c:v>0.73213403788788223</c:v>
                </c:pt>
                <c:pt idx="18427">
                  <c:v>0.72371952873341983</c:v>
                </c:pt>
                <c:pt idx="18428">
                  <c:v>0.71521951355917712</c:v>
                </c:pt>
                <c:pt idx="18429">
                  <c:v>0.71125973261270681</c:v>
                </c:pt>
                <c:pt idx="18430">
                  <c:v>0.7097838295095088</c:v>
                </c:pt>
                <c:pt idx="18431">
                  <c:v>0.70327796805230858</c:v>
                </c:pt>
                <c:pt idx="18432">
                  <c:v>0.68052337001487095</c:v>
                </c:pt>
                <c:pt idx="18433">
                  <c:v>0.6733562754349427</c:v>
                </c:pt>
                <c:pt idx="18434">
                  <c:v>0.66005689572049264</c:v>
                </c:pt>
                <c:pt idx="18435">
                  <c:v>0.65290548729030085</c:v>
                </c:pt>
                <c:pt idx="18436">
                  <c:v>0.65003835149180134</c:v>
                </c:pt>
                <c:pt idx="18437">
                  <c:v>0.64903285348404205</c:v>
                </c:pt>
                <c:pt idx="18438">
                  <c:v>0.6481509865358368</c:v>
                </c:pt>
                <c:pt idx="18439">
                  <c:v>0.64984602129589553</c:v>
                </c:pt>
                <c:pt idx="18440">
                  <c:v>0.64963906329085008</c:v>
                </c:pt>
                <c:pt idx="18441">
                  <c:v>0.64851239747095757</c:v>
                </c:pt>
                <c:pt idx="18442">
                  <c:v>0.64684159389988383</c:v>
                </c:pt>
                <c:pt idx="18443">
                  <c:v>0.64646310096339921</c:v>
                </c:pt>
                <c:pt idx="18444">
                  <c:v>0.64384030130211545</c:v>
                </c:pt>
                <c:pt idx="18445">
                  <c:v>0.64395667482223629</c:v>
                </c:pt>
                <c:pt idx="18446">
                  <c:v>0.64173400151305449</c:v>
                </c:pt>
                <c:pt idx="18447">
                  <c:v>0.63987866022261985</c:v>
                </c:pt>
                <c:pt idx="18448">
                  <c:v>0.63712979033482164</c:v>
                </c:pt>
                <c:pt idx="18449">
                  <c:v>0.63467201688494324</c:v>
                </c:pt>
                <c:pt idx="18450">
                  <c:v>0.6348363718353135</c:v>
                </c:pt>
                <c:pt idx="18451">
                  <c:v>0.63125019404447569</c:v>
                </c:pt>
                <c:pt idx="18452">
                  <c:v>0.62792104441858221</c:v>
                </c:pt>
                <c:pt idx="18453">
                  <c:v>0.62516685264047045</c:v>
                </c:pt>
                <c:pt idx="18454">
                  <c:v>0.62354716200047822</c:v>
                </c:pt>
                <c:pt idx="18455">
                  <c:v>0.6199242320344388</c:v>
                </c:pt>
                <c:pt idx="18456">
                  <c:v>0.61722026625795368</c:v>
                </c:pt>
                <c:pt idx="18457">
                  <c:v>0.61423733298828365</c:v>
                </c:pt>
                <c:pt idx="18458">
                  <c:v>0.61000776841614135</c:v>
                </c:pt>
                <c:pt idx="18459">
                  <c:v>0.60769449937321562</c:v>
                </c:pt>
                <c:pt idx="18460">
                  <c:v>0.6040015890595577</c:v>
                </c:pt>
                <c:pt idx="18461">
                  <c:v>0.60058244031361352</c:v>
                </c:pt>
                <c:pt idx="18462">
                  <c:v>0.59758717161439956</c:v>
                </c:pt>
                <c:pt idx="18463">
                  <c:v>0.594583639787851</c:v>
                </c:pt>
                <c:pt idx="18464">
                  <c:v>0.59039407054210025</c:v>
                </c:pt>
                <c:pt idx="18465">
                  <c:v>0.58760114172095135</c:v>
                </c:pt>
                <c:pt idx="18466">
                  <c:v>0.5830303195190254</c:v>
                </c:pt>
                <c:pt idx="18467">
                  <c:v>0.57978549104331989</c:v>
                </c:pt>
                <c:pt idx="18468">
                  <c:v>0.57718886337531883</c:v>
                </c:pt>
                <c:pt idx="18469">
                  <c:v>0.57343734530140356</c:v>
                </c:pt>
                <c:pt idx="18470">
                  <c:v>0.56927544085198944</c:v>
                </c:pt>
                <c:pt idx="18471">
                  <c:v>0.5662418064016439</c:v>
                </c:pt>
                <c:pt idx="18472">
                  <c:v>0.56156149041959491</c:v>
                </c:pt>
                <c:pt idx="18473">
                  <c:v>0.55870997506599163</c:v>
                </c:pt>
                <c:pt idx="18474">
                  <c:v>0.5547347719736464</c:v>
                </c:pt>
                <c:pt idx="18475">
                  <c:v>0.5509564072728067</c:v>
                </c:pt>
                <c:pt idx="18476">
                  <c:v>0.54721536379254165</c:v>
                </c:pt>
                <c:pt idx="18477">
                  <c:v>0.54309012676244039</c:v>
                </c:pt>
                <c:pt idx="18478">
                  <c:v>0.53965681808481381</c:v>
                </c:pt>
                <c:pt idx="18479">
                  <c:v>0.5362180885029042</c:v>
                </c:pt>
                <c:pt idx="18480">
                  <c:v>0.53267481351804391</c:v>
                </c:pt>
                <c:pt idx="18481">
                  <c:v>0.58805551597509831</c:v>
                </c:pt>
                <c:pt idx="18482">
                  <c:v>0.5947373751430135</c:v>
                </c:pt>
                <c:pt idx="18483">
                  <c:v>0.59107885446289865</c:v>
                </c:pt>
                <c:pt idx="18484">
                  <c:v>0.58818102153969876</c:v>
                </c:pt>
                <c:pt idx="18485">
                  <c:v>0.58298232528356497</c:v>
                </c:pt>
                <c:pt idx="18486">
                  <c:v>0.57920632438255126</c:v>
                </c:pt>
                <c:pt idx="18487">
                  <c:v>0.57539909631218455</c:v>
                </c:pt>
                <c:pt idx="18488">
                  <c:v>0.57051383839222358</c:v>
                </c:pt>
                <c:pt idx="18489">
                  <c:v>0.56613185344163464</c:v>
                </c:pt>
                <c:pt idx="18490">
                  <c:v>0.56110540273821263</c:v>
                </c:pt>
                <c:pt idx="18491">
                  <c:v>0.5581114457268801</c:v>
                </c:pt>
                <c:pt idx="18492">
                  <c:v>0.55267379630884195</c:v>
                </c:pt>
                <c:pt idx="18493">
                  <c:v>0.54818997651859913</c:v>
                </c:pt>
                <c:pt idx="18494">
                  <c:v>0.54398779328573033</c:v>
                </c:pt>
                <c:pt idx="18495">
                  <c:v>0.54014407694874855</c:v>
                </c:pt>
                <c:pt idx="18496">
                  <c:v>0.53420924398224456</c:v>
                </c:pt>
                <c:pt idx="18497">
                  <c:v>0.53050837342660107</c:v>
                </c:pt>
                <c:pt idx="18498">
                  <c:v>0.52553185782482681</c:v>
                </c:pt>
                <c:pt idx="18499">
                  <c:v>0.52191612589674585</c:v>
                </c:pt>
                <c:pt idx="18500">
                  <c:v>0.51701526729873504</c:v>
                </c:pt>
                <c:pt idx="18501">
                  <c:v>0.51183582157571061</c:v>
                </c:pt>
                <c:pt idx="18502">
                  <c:v>0.50882811068685863</c:v>
                </c:pt>
                <c:pt idx="18503">
                  <c:v>0.50392920069428726</c:v>
                </c:pt>
                <c:pt idx="18504">
                  <c:v>0.49898768095746943</c:v>
                </c:pt>
                <c:pt idx="18505">
                  <c:v>0.49587194720366606</c:v>
                </c:pt>
                <c:pt idx="18506">
                  <c:v>0.49168929047222648</c:v>
                </c:pt>
                <c:pt idx="18507">
                  <c:v>0.48802622153243724</c:v>
                </c:pt>
                <c:pt idx="18508">
                  <c:v>0.48220150539128837</c:v>
                </c:pt>
                <c:pt idx="18509">
                  <c:v>0.47848530756784813</c:v>
                </c:pt>
                <c:pt idx="18510">
                  <c:v>0.47386238984493401</c:v>
                </c:pt>
                <c:pt idx="18511">
                  <c:v>0.47123522590745881</c:v>
                </c:pt>
                <c:pt idx="18512">
                  <c:v>0.46625053260740984</c:v>
                </c:pt>
                <c:pt idx="18513">
                  <c:v>0.74631725835816165</c:v>
                </c:pt>
                <c:pt idx="18514">
                  <c:v>0.68468040093539784</c:v>
                </c:pt>
                <c:pt idx="18515">
                  <c:v>0.53471397284260758</c:v>
                </c:pt>
                <c:pt idx="18516">
                  <c:v>0.50397106666439773</c:v>
                </c:pt>
                <c:pt idx="18517">
                  <c:v>0.4885244591612759</c:v>
                </c:pt>
                <c:pt idx="18518">
                  <c:v>0.47979180336185306</c:v>
                </c:pt>
                <c:pt idx="18519">
                  <c:v>0.47686766919680623</c:v>
                </c:pt>
                <c:pt idx="18520">
                  <c:v>0.47454155126422581</c:v>
                </c:pt>
                <c:pt idx="18521">
                  <c:v>0.46958640243022681</c:v>
                </c:pt>
                <c:pt idx="18522">
                  <c:v>0.68156469467252145</c:v>
                </c:pt>
                <c:pt idx="18523">
                  <c:v>0.59324244133627357</c:v>
                </c:pt>
                <c:pt idx="18524">
                  <c:v>0.59450952877241803</c:v>
                </c:pt>
                <c:pt idx="18525">
                  <c:v>0.59331257428524764</c:v>
                </c:pt>
                <c:pt idx="18526">
                  <c:v>0.59069272952536356</c:v>
                </c:pt>
                <c:pt idx="18527">
                  <c:v>0.58676013458396459</c:v>
                </c:pt>
                <c:pt idx="18528">
                  <c:v>0.58259807297346977</c:v>
                </c:pt>
                <c:pt idx="18529">
                  <c:v>0.58056770128118951</c:v>
                </c:pt>
                <c:pt idx="18530">
                  <c:v>0.57728404628750962</c:v>
                </c:pt>
                <c:pt idx="18531">
                  <c:v>0.57278806012695649</c:v>
                </c:pt>
                <c:pt idx="18532">
                  <c:v>2.2401739477781057</c:v>
                </c:pt>
                <c:pt idx="18533">
                  <c:v>1.2122820882208627</c:v>
                </c:pt>
                <c:pt idx="18534">
                  <c:v>0.92502950057921673</c:v>
                </c:pt>
                <c:pt idx="18535">
                  <c:v>0.87835125167834671</c:v>
                </c:pt>
                <c:pt idx="18536">
                  <c:v>0.86090267938328435</c:v>
                </c:pt>
                <c:pt idx="18537">
                  <c:v>0.85051323116283628</c:v>
                </c:pt>
                <c:pt idx="18538">
                  <c:v>0.84429279975660165</c:v>
                </c:pt>
                <c:pt idx="18539">
                  <c:v>0.83934299929476242</c:v>
                </c:pt>
                <c:pt idx="18540">
                  <c:v>0.83664077917937196</c:v>
                </c:pt>
                <c:pt idx="18541">
                  <c:v>0.83173232882873616</c:v>
                </c:pt>
                <c:pt idx="18542">
                  <c:v>1.6939525121189731</c:v>
                </c:pt>
                <c:pt idx="18543">
                  <c:v>1.7221784294812605</c:v>
                </c:pt>
                <c:pt idx="18544">
                  <c:v>1.4751772744813469</c:v>
                </c:pt>
                <c:pt idx="18545">
                  <c:v>1.325831390380376</c:v>
                </c:pt>
                <c:pt idx="18546">
                  <c:v>1.2742351519780368</c:v>
                </c:pt>
                <c:pt idx="18547">
                  <c:v>1.2507717782955659</c:v>
                </c:pt>
                <c:pt idx="18548">
                  <c:v>1.2358266073392157</c:v>
                </c:pt>
                <c:pt idx="18549">
                  <c:v>1.2183381635729782</c:v>
                </c:pt>
                <c:pt idx="18550">
                  <c:v>1.2086930630368182</c:v>
                </c:pt>
                <c:pt idx="18551">
                  <c:v>1.2020702481148038</c:v>
                </c:pt>
                <c:pt idx="18552">
                  <c:v>1.196785527266125</c:v>
                </c:pt>
                <c:pt idx="18553">
                  <c:v>1.1831960161146076</c:v>
                </c:pt>
                <c:pt idx="18554">
                  <c:v>1.1732492707888655</c:v>
                </c:pt>
                <c:pt idx="18555">
                  <c:v>1.1650148762762771</c:v>
                </c:pt>
                <c:pt idx="18556">
                  <c:v>1.1587807181646197</c:v>
                </c:pt>
                <c:pt idx="18557">
                  <c:v>1.1533209601503642</c:v>
                </c:pt>
                <c:pt idx="18558">
                  <c:v>1.400257119744694</c:v>
                </c:pt>
                <c:pt idx="18559">
                  <c:v>1.4901079585105501</c:v>
                </c:pt>
                <c:pt idx="18560">
                  <c:v>1.1283528887133931</c:v>
                </c:pt>
                <c:pt idx="18561">
                  <c:v>1.9530371355323386</c:v>
                </c:pt>
                <c:pt idx="18562">
                  <c:v>1.6501372132851182</c:v>
                </c:pt>
                <c:pt idx="18563">
                  <c:v>1.4358574664647101</c:v>
                </c:pt>
                <c:pt idx="18564">
                  <c:v>1.391879276688023</c:v>
                </c:pt>
                <c:pt idx="18565">
                  <c:v>1.3480863962948648</c:v>
                </c:pt>
                <c:pt idx="18566">
                  <c:v>1.449835457496494</c:v>
                </c:pt>
                <c:pt idx="18567">
                  <c:v>1.38446527119506</c:v>
                </c:pt>
                <c:pt idx="18568">
                  <c:v>1.241420708327446</c:v>
                </c:pt>
                <c:pt idx="18569">
                  <c:v>1.1704618101180628</c:v>
                </c:pt>
                <c:pt idx="18570">
                  <c:v>1.1330610144572719</c:v>
                </c:pt>
                <c:pt idx="18571">
                  <c:v>1.0988724314165346</c:v>
                </c:pt>
                <c:pt idx="18572">
                  <c:v>1.0727133328103002</c:v>
                </c:pt>
                <c:pt idx="18573">
                  <c:v>1.1086111563145535</c:v>
                </c:pt>
                <c:pt idx="18574">
                  <c:v>1.4452640824506608</c:v>
                </c:pt>
                <c:pt idx="18575">
                  <c:v>1.2435033409369798</c:v>
                </c:pt>
                <c:pt idx="18576">
                  <c:v>1.1680358690643895</c:v>
                </c:pt>
                <c:pt idx="18577">
                  <c:v>1.1320753776922263</c:v>
                </c:pt>
                <c:pt idx="18578">
                  <c:v>1.1080746602515261</c:v>
                </c:pt>
                <c:pt idx="18579">
                  <c:v>1.2120597297439861</c:v>
                </c:pt>
                <c:pt idx="18580">
                  <c:v>1.2031154770889758</c:v>
                </c:pt>
                <c:pt idx="18581">
                  <c:v>1.2040500303160462</c:v>
                </c:pt>
                <c:pt idx="18582">
                  <c:v>1.1688929383919315</c:v>
                </c:pt>
                <c:pt idx="18583">
                  <c:v>1.1439006979866773</c:v>
                </c:pt>
                <c:pt idx="18584">
                  <c:v>1.1234646300797753</c:v>
                </c:pt>
                <c:pt idx="18585">
                  <c:v>1.1045224798949513</c:v>
                </c:pt>
                <c:pt idx="18586">
                  <c:v>1.085486368521666</c:v>
                </c:pt>
                <c:pt idx="18587">
                  <c:v>1.067087590257493</c:v>
                </c:pt>
                <c:pt idx="18588">
                  <c:v>1.0500449582704838</c:v>
                </c:pt>
                <c:pt idx="18589">
                  <c:v>1.0384798018087933</c:v>
                </c:pt>
                <c:pt idx="18590">
                  <c:v>1.023991286968378</c:v>
                </c:pt>
                <c:pt idx="18591">
                  <c:v>1.0990596043571994</c:v>
                </c:pt>
                <c:pt idx="18592">
                  <c:v>1.0332669078755659</c:v>
                </c:pt>
                <c:pt idx="18593">
                  <c:v>1.0225641858991383</c:v>
                </c:pt>
                <c:pt idx="18594">
                  <c:v>0.99959683163802715</c:v>
                </c:pt>
                <c:pt idx="18595">
                  <c:v>0.98533209857994453</c:v>
                </c:pt>
                <c:pt idx="18596">
                  <c:v>0.9767226533835156</c:v>
                </c:pt>
                <c:pt idx="18597">
                  <c:v>0.96922611475691156</c:v>
                </c:pt>
                <c:pt idx="18598">
                  <c:v>0.96296795169498695</c:v>
                </c:pt>
                <c:pt idx="18599">
                  <c:v>1.0409852558036619</c:v>
                </c:pt>
                <c:pt idx="18600">
                  <c:v>1.1632311045541255</c:v>
                </c:pt>
                <c:pt idx="18601">
                  <c:v>1.1199831463244498</c:v>
                </c:pt>
                <c:pt idx="18602">
                  <c:v>1.1090932083736116</c:v>
                </c:pt>
                <c:pt idx="18603">
                  <c:v>1.0862999202178081</c:v>
                </c:pt>
                <c:pt idx="18604">
                  <c:v>1.2188196109101286</c:v>
                </c:pt>
                <c:pt idx="18605">
                  <c:v>1.186410747572425</c:v>
                </c:pt>
                <c:pt idx="18606">
                  <c:v>1.1110608398205051</c:v>
                </c:pt>
                <c:pt idx="18607">
                  <c:v>1.4787748066623199</c:v>
                </c:pt>
                <c:pt idx="18608">
                  <c:v>1.3561209517299508</c:v>
                </c:pt>
                <c:pt idx="18609">
                  <c:v>1.1029023516832221</c:v>
                </c:pt>
                <c:pt idx="18610">
                  <c:v>1.0251270131998658</c:v>
                </c:pt>
                <c:pt idx="18611">
                  <c:v>0.99729269494904949</c:v>
                </c:pt>
                <c:pt idx="18612">
                  <c:v>0.98673353450751489</c:v>
                </c:pt>
                <c:pt idx="18613">
                  <c:v>0.98435090630396838</c:v>
                </c:pt>
                <c:pt idx="18614">
                  <c:v>1.0286230043128939</c:v>
                </c:pt>
                <c:pt idx="18615">
                  <c:v>1.0169674064022762</c:v>
                </c:pt>
                <c:pt idx="18616">
                  <c:v>1.0141370953840592</c:v>
                </c:pt>
                <c:pt idx="18617">
                  <c:v>1.0166877812023825</c:v>
                </c:pt>
                <c:pt idx="18618">
                  <c:v>1.0262906066591471</c:v>
                </c:pt>
                <c:pt idx="18619">
                  <c:v>0.99540274758102865</c:v>
                </c:pt>
                <c:pt idx="18620">
                  <c:v>0.9762257050971147</c:v>
                </c:pt>
                <c:pt idx="18621">
                  <c:v>0.95829162014102565</c:v>
                </c:pt>
                <c:pt idx="18622">
                  <c:v>0.98935310268996157</c:v>
                </c:pt>
                <c:pt idx="18623">
                  <c:v>0.97125637097519302</c:v>
                </c:pt>
                <c:pt idx="18624">
                  <c:v>0.95757935358403334</c:v>
                </c:pt>
                <c:pt idx="18625">
                  <c:v>0.91081761979482367</c:v>
                </c:pt>
                <c:pt idx="18626">
                  <c:v>1.402562268612962</c:v>
                </c:pt>
                <c:pt idx="18627">
                  <c:v>1.2660772026956939</c:v>
                </c:pt>
                <c:pt idx="18628">
                  <c:v>1.3537509451681555</c:v>
                </c:pt>
                <c:pt idx="18629">
                  <c:v>1.4131857755097699</c:v>
                </c:pt>
                <c:pt idx="18630">
                  <c:v>1.109342609821278</c:v>
                </c:pt>
                <c:pt idx="18631">
                  <c:v>1.086396584167256</c:v>
                </c:pt>
                <c:pt idx="18632">
                  <c:v>1.5802130334119431</c:v>
                </c:pt>
                <c:pt idx="18633">
                  <c:v>1.107672951950738</c:v>
                </c:pt>
                <c:pt idx="18634">
                  <c:v>1.0442781841638993</c:v>
                </c:pt>
                <c:pt idx="18635">
                  <c:v>1.0529848129198518</c:v>
                </c:pt>
                <c:pt idx="18636">
                  <c:v>1.0498730146877584</c:v>
                </c:pt>
                <c:pt idx="18637">
                  <c:v>1.0432712028056621</c:v>
                </c:pt>
                <c:pt idx="18638">
                  <c:v>1.0410604864491078</c:v>
                </c:pt>
                <c:pt idx="18639">
                  <c:v>1.1104017049225401</c:v>
                </c:pt>
                <c:pt idx="18640">
                  <c:v>1.2415431958459338</c:v>
                </c:pt>
                <c:pt idx="18641">
                  <c:v>0.97606308352804994</c:v>
                </c:pt>
                <c:pt idx="18642">
                  <c:v>0.92683910997861951</c:v>
                </c:pt>
                <c:pt idx="18643">
                  <c:v>0.90670155714663914</c:v>
                </c:pt>
                <c:pt idx="18644">
                  <c:v>0.90217592885380993</c:v>
                </c:pt>
                <c:pt idx="18645">
                  <c:v>0.8987272638030106</c:v>
                </c:pt>
                <c:pt idx="18646">
                  <c:v>0.90506179166016132</c:v>
                </c:pt>
                <c:pt idx="18647">
                  <c:v>0.90528949841176143</c:v>
                </c:pt>
                <c:pt idx="18648">
                  <c:v>0.91253956756227739</c:v>
                </c:pt>
                <c:pt idx="18649">
                  <c:v>0.91684998576578924</c:v>
                </c:pt>
                <c:pt idx="18650">
                  <c:v>0.91276413428639069</c:v>
                </c:pt>
                <c:pt idx="18651">
                  <c:v>0.9096700870993446</c:v>
                </c:pt>
                <c:pt idx="18652">
                  <c:v>0.87810956401038465</c:v>
                </c:pt>
                <c:pt idx="18653">
                  <c:v>0.84990915852211679</c:v>
                </c:pt>
                <c:pt idx="18654">
                  <c:v>0.83447147752792261</c:v>
                </c:pt>
                <c:pt idx="18655">
                  <c:v>0.82084802487555664</c:v>
                </c:pt>
                <c:pt idx="18656">
                  <c:v>0.88055006934799718</c:v>
                </c:pt>
                <c:pt idx="18657">
                  <c:v>0.81340282175002265</c:v>
                </c:pt>
                <c:pt idx="18658">
                  <c:v>0.81197281656433884</c:v>
                </c:pt>
                <c:pt idx="18659">
                  <c:v>0.82555139320121751</c:v>
                </c:pt>
                <c:pt idx="18660">
                  <c:v>0.81942366492857099</c:v>
                </c:pt>
                <c:pt idx="18661">
                  <c:v>0.81756870756504718</c:v>
                </c:pt>
                <c:pt idx="18662">
                  <c:v>0.81846810061043851</c:v>
                </c:pt>
                <c:pt idx="18663">
                  <c:v>0.83017894886791921</c:v>
                </c:pt>
                <c:pt idx="18664">
                  <c:v>0.84427155944714261</c:v>
                </c:pt>
                <c:pt idx="18665">
                  <c:v>0.8417403929924927</c:v>
                </c:pt>
                <c:pt idx="18666">
                  <c:v>0.8788268563194146</c:v>
                </c:pt>
                <c:pt idx="18667">
                  <c:v>1.32998805984028</c:v>
                </c:pt>
                <c:pt idx="18668">
                  <c:v>1.1589960818865221</c:v>
                </c:pt>
                <c:pt idx="18669">
                  <c:v>1.0024108412412163</c:v>
                </c:pt>
                <c:pt idx="18670">
                  <c:v>1.0450582829996258</c:v>
                </c:pt>
                <c:pt idx="18671">
                  <c:v>1.159686851576414</c:v>
                </c:pt>
                <c:pt idx="18672">
                  <c:v>1.0033340442929737</c:v>
                </c:pt>
                <c:pt idx="18673">
                  <c:v>0.96731707533666456</c:v>
                </c:pt>
                <c:pt idx="18674">
                  <c:v>0.94390544551587663</c:v>
                </c:pt>
                <c:pt idx="18675">
                  <c:v>0.93203658559490965</c:v>
                </c:pt>
                <c:pt idx="18676">
                  <c:v>0.90265380227884295</c:v>
                </c:pt>
                <c:pt idx="18677">
                  <c:v>0.88197477910867772</c:v>
                </c:pt>
                <c:pt idx="18678">
                  <c:v>0.87124657354693813</c:v>
                </c:pt>
                <c:pt idx="18679">
                  <c:v>0.86641183184821269</c:v>
                </c:pt>
                <c:pt idx="18680">
                  <c:v>0.87287175494322988</c:v>
                </c:pt>
                <c:pt idx="18681">
                  <c:v>0.8789837174381615</c:v>
                </c:pt>
                <c:pt idx="18682">
                  <c:v>0.84846371359434092</c:v>
                </c:pt>
                <c:pt idx="18683">
                  <c:v>0.82328117371900034</c:v>
                </c:pt>
                <c:pt idx="18684">
                  <c:v>0.8128556362719318</c:v>
                </c:pt>
                <c:pt idx="18685">
                  <c:v>0.84644857038022769</c:v>
                </c:pt>
                <c:pt idx="18686">
                  <c:v>0.82092239070199957</c:v>
                </c:pt>
                <c:pt idx="18687">
                  <c:v>0.80638343857108563</c:v>
                </c:pt>
                <c:pt idx="18688">
                  <c:v>0.79525022712866977</c:v>
                </c:pt>
                <c:pt idx="18689">
                  <c:v>0.7906846115766526</c:v>
                </c:pt>
                <c:pt idx="18690">
                  <c:v>0.78541474542937817</c:v>
                </c:pt>
                <c:pt idx="18691">
                  <c:v>0.7877815699634132</c:v>
                </c:pt>
                <c:pt idx="18692">
                  <c:v>0.78264889798152248</c:v>
                </c:pt>
                <c:pt idx="18693">
                  <c:v>0.95379776093430668</c:v>
                </c:pt>
                <c:pt idx="18694">
                  <c:v>0.8718537675779916</c:v>
                </c:pt>
                <c:pt idx="18695">
                  <c:v>0.81733869483706656</c:v>
                </c:pt>
                <c:pt idx="18696">
                  <c:v>0.83848916178208832</c:v>
                </c:pt>
                <c:pt idx="18697">
                  <c:v>0.86401926382379535</c:v>
                </c:pt>
                <c:pt idx="18698">
                  <c:v>0.8475421796588487</c:v>
                </c:pt>
                <c:pt idx="18699">
                  <c:v>0.87773457483982165</c:v>
                </c:pt>
                <c:pt idx="18700">
                  <c:v>0.8252813424825729</c:v>
                </c:pt>
                <c:pt idx="18701">
                  <c:v>0.79437629698431689</c:v>
                </c:pt>
                <c:pt idx="18702">
                  <c:v>0.76831756821499353</c:v>
                </c:pt>
                <c:pt idx="18703">
                  <c:v>0.74847022200682178</c:v>
                </c:pt>
                <c:pt idx="18704">
                  <c:v>0.72909129959292873</c:v>
                </c:pt>
                <c:pt idx="18705">
                  <c:v>0.71378677364962162</c:v>
                </c:pt>
                <c:pt idx="18706">
                  <c:v>0.70509851324996964</c:v>
                </c:pt>
                <c:pt idx="18707">
                  <c:v>0.71609623659163568</c:v>
                </c:pt>
                <c:pt idx="18708">
                  <c:v>0.73029168105884934</c:v>
                </c:pt>
                <c:pt idx="18709">
                  <c:v>0.75569501507517212</c:v>
                </c:pt>
                <c:pt idx="18710">
                  <c:v>0.74443281942995854</c:v>
                </c:pt>
                <c:pt idx="18711">
                  <c:v>0.74386129610148422</c:v>
                </c:pt>
                <c:pt idx="18712">
                  <c:v>0.81041007573890156</c:v>
                </c:pt>
                <c:pt idx="18713">
                  <c:v>0.73438305177196139</c:v>
                </c:pt>
                <c:pt idx="18714">
                  <c:v>0.69762554697185364</c:v>
                </c:pt>
                <c:pt idx="18715">
                  <c:v>0.68220038003728856</c:v>
                </c:pt>
                <c:pt idx="18716">
                  <c:v>0.66892236267872274</c:v>
                </c:pt>
                <c:pt idx="18717">
                  <c:v>0.70801777827905998</c:v>
                </c:pt>
                <c:pt idx="18718">
                  <c:v>0.69628552575837677</c:v>
                </c:pt>
                <c:pt idx="18719">
                  <c:v>0.68516033504793628</c:v>
                </c:pt>
                <c:pt idx="18720">
                  <c:v>0.67974549594752198</c:v>
                </c:pt>
                <c:pt idx="18721">
                  <c:v>0.67271663496017198</c:v>
                </c:pt>
                <c:pt idx="18722">
                  <c:v>0.67622563821290294</c:v>
                </c:pt>
                <c:pt idx="18723">
                  <c:v>0.72686091153236521</c:v>
                </c:pt>
                <c:pt idx="18724">
                  <c:v>0.6936747642329244</c:v>
                </c:pt>
                <c:pt idx="18725">
                  <c:v>0.8251838248454455</c:v>
                </c:pt>
                <c:pt idx="18726">
                  <c:v>0.70488246391982223</c:v>
                </c:pt>
                <c:pt idx="18727">
                  <c:v>0.67205953671525265</c:v>
                </c:pt>
                <c:pt idx="18728">
                  <c:v>0.66322754050196586</c:v>
                </c:pt>
                <c:pt idx="18729">
                  <c:v>0.68120340275858449</c:v>
                </c:pt>
                <c:pt idx="18730">
                  <c:v>0.68423099843833268</c:v>
                </c:pt>
                <c:pt idx="18731">
                  <c:v>0.67533964642504474</c:v>
                </c:pt>
                <c:pt idx="18732">
                  <c:v>0.66240100696017179</c:v>
                </c:pt>
                <c:pt idx="18733">
                  <c:v>0.65697524141590979</c:v>
                </c:pt>
                <c:pt idx="18734">
                  <c:v>0.66848197014049882</c:v>
                </c:pt>
                <c:pt idx="18735">
                  <c:v>0.7009366120616527</c:v>
                </c:pt>
                <c:pt idx="18736">
                  <c:v>0.75278194680460764</c:v>
                </c:pt>
                <c:pt idx="18737">
                  <c:v>0.7012825157751994</c:v>
                </c:pt>
                <c:pt idx="18738">
                  <c:v>0.68905509858661695</c:v>
                </c:pt>
                <c:pt idx="18739">
                  <c:v>0.68390800691978748</c:v>
                </c:pt>
                <c:pt idx="18740">
                  <c:v>0.67955574156909482</c:v>
                </c:pt>
                <c:pt idx="18741">
                  <c:v>0.69722833935693906</c:v>
                </c:pt>
                <c:pt idx="18742">
                  <c:v>0.78925334683656256</c:v>
                </c:pt>
                <c:pt idx="18743">
                  <c:v>0.79888288388411677</c:v>
                </c:pt>
                <c:pt idx="18744">
                  <c:v>0.82472253968785625</c:v>
                </c:pt>
                <c:pt idx="18745">
                  <c:v>0.93925584250127625</c:v>
                </c:pt>
                <c:pt idx="18746">
                  <c:v>0.86518056309596858</c:v>
                </c:pt>
                <c:pt idx="18747">
                  <c:v>0.86393870789284954</c:v>
                </c:pt>
                <c:pt idx="18748">
                  <c:v>0.87314377492403572</c:v>
                </c:pt>
                <c:pt idx="18749">
                  <c:v>0.92772890344552716</c:v>
                </c:pt>
                <c:pt idx="18750">
                  <c:v>0.94005792215345663</c:v>
                </c:pt>
                <c:pt idx="18751">
                  <c:v>0.94494695344444535</c:v>
                </c:pt>
                <c:pt idx="18752">
                  <c:v>0.96879257436174415</c:v>
                </c:pt>
                <c:pt idx="18753">
                  <c:v>0.96499205823622403</c:v>
                </c:pt>
                <c:pt idx="18754">
                  <c:v>0.98898985509094706</c:v>
                </c:pt>
                <c:pt idx="18755">
                  <c:v>0.94344557581019661</c:v>
                </c:pt>
                <c:pt idx="18756">
                  <c:v>0.87937204086966458</c:v>
                </c:pt>
                <c:pt idx="18757">
                  <c:v>0.83101008366751583</c:v>
                </c:pt>
                <c:pt idx="18758">
                  <c:v>0.81517793134429073</c:v>
                </c:pt>
                <c:pt idx="18759">
                  <c:v>0.83227644962588765</c:v>
                </c:pt>
                <c:pt idx="18760">
                  <c:v>0.78851738378909075</c:v>
                </c:pt>
                <c:pt idx="18761">
                  <c:v>0.76926858325420222</c:v>
                </c:pt>
                <c:pt idx="18762">
                  <c:v>0.73965689338945684</c:v>
                </c:pt>
                <c:pt idx="18763">
                  <c:v>0.70826637589274777</c:v>
                </c:pt>
                <c:pt idx="18764">
                  <c:v>0.68077105276659788</c:v>
                </c:pt>
                <c:pt idx="18765">
                  <c:v>0.66030834461834664</c:v>
                </c:pt>
                <c:pt idx="18766">
                  <c:v>0.64193550202360772</c:v>
                </c:pt>
                <c:pt idx="18767">
                  <c:v>0.6286202496090415</c:v>
                </c:pt>
                <c:pt idx="18768">
                  <c:v>0.61398827435171033</c:v>
                </c:pt>
                <c:pt idx="18769">
                  <c:v>0.59557109593439139</c:v>
                </c:pt>
                <c:pt idx="18770">
                  <c:v>0.57666324298678573</c:v>
                </c:pt>
                <c:pt idx="18771">
                  <c:v>0.56393791265451843</c:v>
                </c:pt>
                <c:pt idx="18772">
                  <c:v>0.55467007402749369</c:v>
                </c:pt>
                <c:pt idx="18773">
                  <c:v>0.54220553471364652</c:v>
                </c:pt>
                <c:pt idx="18774">
                  <c:v>0.52962858179188044</c:v>
                </c:pt>
                <c:pt idx="18775">
                  <c:v>0.52387414904913443</c:v>
                </c:pt>
                <c:pt idx="18776">
                  <c:v>0.51746390417861843</c:v>
                </c:pt>
                <c:pt idx="18777">
                  <c:v>0.51099868215368205</c:v>
                </c:pt>
                <c:pt idx="18778">
                  <c:v>0.50482613630918161</c:v>
                </c:pt>
                <c:pt idx="18779">
                  <c:v>0.52952311645970063</c:v>
                </c:pt>
                <c:pt idx="18780">
                  <c:v>0.52490197532712568</c:v>
                </c:pt>
                <c:pt idx="18781">
                  <c:v>0.52507246915687367</c:v>
                </c:pt>
                <c:pt idx="18782">
                  <c:v>0.51485057233249865</c:v>
                </c:pt>
                <c:pt idx="18783">
                  <c:v>0.50566302582743328</c:v>
                </c:pt>
                <c:pt idx="18784">
                  <c:v>0.5062106666578281</c:v>
                </c:pt>
                <c:pt idx="18785">
                  <c:v>0.57694819321943502</c:v>
                </c:pt>
                <c:pt idx="18786">
                  <c:v>0.79073682545897273</c:v>
                </c:pt>
                <c:pt idx="18787">
                  <c:v>0.51050067777417762</c:v>
                </c:pt>
                <c:pt idx="18788">
                  <c:v>0.42830861309260593</c:v>
                </c:pt>
                <c:pt idx="18789">
                  <c:v>0.41660189149425908</c:v>
                </c:pt>
                <c:pt idx="18790">
                  <c:v>0.41811564850393679</c:v>
                </c:pt>
                <c:pt idx="18791">
                  <c:v>0.41261934663566385</c:v>
                </c:pt>
                <c:pt idx="18792">
                  <c:v>0.40636564301433636</c:v>
                </c:pt>
                <c:pt idx="18793">
                  <c:v>0.39787712991485719</c:v>
                </c:pt>
                <c:pt idx="18794">
                  <c:v>0.39297267008489351</c:v>
                </c:pt>
                <c:pt idx="18795">
                  <c:v>0.39243692451795975</c:v>
                </c:pt>
                <c:pt idx="18796">
                  <c:v>0.38864202324348585</c:v>
                </c:pt>
                <c:pt idx="18797">
                  <c:v>0.38483149402328742</c:v>
                </c:pt>
                <c:pt idx="18798">
                  <c:v>0.38156300634231188</c:v>
                </c:pt>
                <c:pt idx="18799">
                  <c:v>0.37837342494619036</c:v>
                </c:pt>
                <c:pt idx="18800">
                  <c:v>0.40554665152779762</c:v>
                </c:pt>
                <c:pt idx="18801">
                  <c:v>0.39146560229320515</c:v>
                </c:pt>
                <c:pt idx="18802">
                  <c:v>0.38833515240043426</c:v>
                </c:pt>
                <c:pt idx="18803">
                  <c:v>0.38644391094808223</c:v>
                </c:pt>
                <c:pt idx="18804">
                  <c:v>0.38353176638578407</c:v>
                </c:pt>
                <c:pt idx="18805">
                  <c:v>0.38026165227804481</c:v>
                </c:pt>
                <c:pt idx="18806">
                  <c:v>0.37829789997573132</c:v>
                </c:pt>
                <c:pt idx="18807">
                  <c:v>0.37500600622311986</c:v>
                </c:pt>
                <c:pt idx="18808">
                  <c:v>0.37176090672390638</c:v>
                </c:pt>
                <c:pt idx="18809">
                  <c:v>0.3727763871672517</c:v>
                </c:pt>
                <c:pt idx="18810">
                  <c:v>0.37550176818323588</c:v>
                </c:pt>
                <c:pt idx="18811">
                  <c:v>0.374712958453079</c:v>
                </c:pt>
                <c:pt idx="18812">
                  <c:v>0.37145849847896717</c:v>
                </c:pt>
                <c:pt idx="18813">
                  <c:v>0.36889533643183375</c:v>
                </c:pt>
                <c:pt idx="18814">
                  <c:v>0.36573826422151412</c:v>
                </c:pt>
                <c:pt idx="18815">
                  <c:v>0.36193344970479568</c:v>
                </c:pt>
                <c:pt idx="18816">
                  <c:v>0.36049218650626846</c:v>
                </c:pt>
                <c:pt idx="18817">
                  <c:v>0.35815207721548514</c:v>
                </c:pt>
                <c:pt idx="18818">
                  <c:v>0.35502226051509744</c:v>
                </c:pt>
                <c:pt idx="18819">
                  <c:v>0.35372704034662084</c:v>
                </c:pt>
                <c:pt idx="18820">
                  <c:v>0.35216868042898136</c:v>
                </c:pt>
                <c:pt idx="18821">
                  <c:v>0.3500501604618898</c:v>
                </c:pt>
                <c:pt idx="18822">
                  <c:v>0.34771706232244465</c:v>
                </c:pt>
                <c:pt idx="18823">
                  <c:v>0.34606592153734289</c:v>
                </c:pt>
                <c:pt idx="18824">
                  <c:v>0.34429058786415384</c:v>
                </c:pt>
                <c:pt idx="18825">
                  <c:v>0.3423965845119063</c:v>
                </c:pt>
                <c:pt idx="18826">
                  <c:v>0.34136141190135932</c:v>
                </c:pt>
                <c:pt idx="18827">
                  <c:v>0.33918849643588295</c:v>
                </c:pt>
                <c:pt idx="18828">
                  <c:v>0.33766455987410104</c:v>
                </c:pt>
                <c:pt idx="18829">
                  <c:v>0.33615881279189724</c:v>
                </c:pt>
                <c:pt idx="18830">
                  <c:v>0.334275157250841</c:v>
                </c:pt>
                <c:pt idx="18831">
                  <c:v>0.33236029487353824</c:v>
                </c:pt>
                <c:pt idx="18832">
                  <c:v>0.33085016163018993</c:v>
                </c:pt>
                <c:pt idx="18833">
                  <c:v>0.32918483718554847</c:v>
                </c:pt>
                <c:pt idx="18834">
                  <c:v>0.32727589207132485</c:v>
                </c:pt>
                <c:pt idx="18835">
                  <c:v>0.32551996823617951</c:v>
                </c:pt>
                <c:pt idx="18836">
                  <c:v>0.32399492979038147</c:v>
                </c:pt>
                <c:pt idx="18837">
                  <c:v>0.32187277493810401</c:v>
                </c:pt>
                <c:pt idx="18838">
                  <c:v>0.32022581922263055</c:v>
                </c:pt>
                <c:pt idx="18839">
                  <c:v>0.31899117629101631</c:v>
                </c:pt>
                <c:pt idx="18840">
                  <c:v>0.31747560243717982</c:v>
                </c:pt>
                <c:pt idx="18841">
                  <c:v>0.31576524599147832</c:v>
                </c:pt>
                <c:pt idx="18842">
                  <c:v>0.31370919567206562</c:v>
                </c:pt>
                <c:pt idx="18843">
                  <c:v>0.31251247314021563</c:v>
                </c:pt>
                <c:pt idx="18844">
                  <c:v>0.31058044033992654</c:v>
                </c:pt>
                <c:pt idx="18845">
                  <c:v>0.30883452507487991</c:v>
                </c:pt>
                <c:pt idx="18846">
                  <c:v>0.32012510357554591</c:v>
                </c:pt>
                <c:pt idx="18847">
                  <c:v>0.32127232082462903</c:v>
                </c:pt>
                <c:pt idx="18848">
                  <c:v>0.33215936772147875</c:v>
                </c:pt>
                <c:pt idx="18849">
                  <c:v>0.32863390556514288</c:v>
                </c:pt>
                <c:pt idx="18850">
                  <c:v>0.32648255883095822</c:v>
                </c:pt>
                <c:pt idx="18851">
                  <c:v>0.32453927006603084</c:v>
                </c:pt>
                <c:pt idx="18852">
                  <c:v>0.32245713226889083</c:v>
                </c:pt>
                <c:pt idx="18853">
                  <c:v>0.72541498682095906</c:v>
                </c:pt>
                <c:pt idx="18854">
                  <c:v>0.46482775725440539</c:v>
                </c:pt>
                <c:pt idx="18855">
                  <c:v>0.40957520344136639</c:v>
                </c:pt>
                <c:pt idx="18856">
                  <c:v>0.38948497614904615</c:v>
                </c:pt>
                <c:pt idx="18857">
                  <c:v>0.38625148272717186</c:v>
                </c:pt>
                <c:pt idx="18858">
                  <c:v>0.38352286409126557</c:v>
                </c:pt>
                <c:pt idx="18859">
                  <c:v>0.38069036804002182</c:v>
                </c:pt>
                <c:pt idx="18860">
                  <c:v>0.37806749006525225</c:v>
                </c:pt>
                <c:pt idx="18861">
                  <c:v>0.37547112939957533</c:v>
                </c:pt>
                <c:pt idx="18862">
                  <c:v>0.37287018945438366</c:v>
                </c:pt>
                <c:pt idx="18863">
                  <c:v>0.37108729563832432</c:v>
                </c:pt>
                <c:pt idx="18864">
                  <c:v>0.36894445098057982</c:v>
                </c:pt>
                <c:pt idx="18865">
                  <c:v>0.36689709951562288</c:v>
                </c:pt>
                <c:pt idx="18866">
                  <c:v>0.36523118879729854</c:v>
                </c:pt>
                <c:pt idx="18867">
                  <c:v>0.36338807083878244</c:v>
                </c:pt>
                <c:pt idx="18868">
                  <c:v>0.36124314762658466</c:v>
                </c:pt>
                <c:pt idx="18869">
                  <c:v>0.35908242856295824</c:v>
                </c:pt>
                <c:pt idx="18870">
                  <c:v>0.35697320677042732</c:v>
                </c:pt>
                <c:pt idx="18871">
                  <c:v>0.35531821144296366</c:v>
                </c:pt>
                <c:pt idx="18872">
                  <c:v>0.35294832994475051</c:v>
                </c:pt>
                <c:pt idx="18873">
                  <c:v>0.35070635831307012</c:v>
                </c:pt>
                <c:pt idx="18874">
                  <c:v>0.34873389326656401</c:v>
                </c:pt>
                <c:pt idx="18875">
                  <c:v>0.34626435679341644</c:v>
                </c:pt>
                <c:pt idx="18876">
                  <c:v>0.34449493058744773</c:v>
                </c:pt>
                <c:pt idx="18877">
                  <c:v>0.34205059724098713</c:v>
                </c:pt>
                <c:pt idx="18878">
                  <c:v>0.33985478604083819</c:v>
                </c:pt>
                <c:pt idx="18879">
                  <c:v>0.33737093592725137</c:v>
                </c:pt>
                <c:pt idx="18880">
                  <c:v>0.33555772277232382</c:v>
                </c:pt>
                <c:pt idx="18881">
                  <c:v>0.33295973039332638</c:v>
                </c:pt>
                <c:pt idx="18882">
                  <c:v>0.33136571852041657</c:v>
                </c:pt>
                <c:pt idx="18883">
                  <c:v>0.32924447553420666</c:v>
                </c:pt>
                <c:pt idx="18884">
                  <c:v>0.32691898832017086</c:v>
                </c:pt>
                <c:pt idx="18885">
                  <c:v>0.32483691621608957</c:v>
                </c:pt>
                <c:pt idx="18886">
                  <c:v>0.32254705503689052</c:v>
                </c:pt>
                <c:pt idx="18887">
                  <c:v>0.3204573502871938</c:v>
                </c:pt>
                <c:pt idx="18888">
                  <c:v>0.31773020145141151</c:v>
                </c:pt>
                <c:pt idx="18889">
                  <c:v>0.31568954802258181</c:v>
                </c:pt>
                <c:pt idx="18890">
                  <c:v>0.31390674791569051</c:v>
                </c:pt>
                <c:pt idx="18891">
                  <c:v>0.72682480065511657</c:v>
                </c:pt>
                <c:pt idx="18892">
                  <c:v>0.67963805095216112</c:v>
                </c:pt>
                <c:pt idx="18893">
                  <c:v>0.58442616281894788</c:v>
                </c:pt>
                <c:pt idx="18894">
                  <c:v>0.46351481691056895</c:v>
                </c:pt>
                <c:pt idx="18895">
                  <c:v>0.43090744904483985</c:v>
                </c:pt>
                <c:pt idx="18896">
                  <c:v>0.56495048387676516</c:v>
                </c:pt>
                <c:pt idx="18897">
                  <c:v>0.48241601351756275</c:v>
                </c:pt>
                <c:pt idx="18898">
                  <c:v>0.45720642297764463</c:v>
                </c:pt>
                <c:pt idx="18899">
                  <c:v>0.46307255788939838</c:v>
                </c:pt>
                <c:pt idx="18900">
                  <c:v>0.48339522885602293</c:v>
                </c:pt>
                <c:pt idx="18901">
                  <c:v>0.6135532836791826</c:v>
                </c:pt>
                <c:pt idx="18902">
                  <c:v>0.55039202693503453</c:v>
                </c:pt>
                <c:pt idx="18903">
                  <c:v>0.52482755375013013</c:v>
                </c:pt>
                <c:pt idx="18904">
                  <c:v>0.51123830452475449</c:v>
                </c:pt>
                <c:pt idx="18905">
                  <c:v>0.50242618789351756</c:v>
                </c:pt>
                <c:pt idx="18906">
                  <c:v>0.49555615584697332</c:v>
                </c:pt>
                <c:pt idx="18907">
                  <c:v>0.49213813677564738</c:v>
                </c:pt>
                <c:pt idx="18908">
                  <c:v>0.48732775762346614</c:v>
                </c:pt>
                <c:pt idx="18909">
                  <c:v>0.48564714088220284</c:v>
                </c:pt>
                <c:pt idx="18910">
                  <c:v>0.48548253156035426</c:v>
                </c:pt>
                <c:pt idx="18911">
                  <c:v>0.48470569551323961</c:v>
                </c:pt>
                <c:pt idx="18912">
                  <c:v>0.48451954156470373</c:v>
                </c:pt>
                <c:pt idx="18913">
                  <c:v>0.48560499788095712</c:v>
                </c:pt>
                <c:pt idx="18914">
                  <c:v>0.48977264089926537</c:v>
                </c:pt>
                <c:pt idx="18915">
                  <c:v>0.4984018075296478</c:v>
                </c:pt>
                <c:pt idx="18916">
                  <c:v>0.49789058760571087</c:v>
                </c:pt>
                <c:pt idx="18917">
                  <c:v>0.50125554744517564</c:v>
                </c:pt>
                <c:pt idx="18918">
                  <c:v>0.5088570288991886</c:v>
                </c:pt>
                <c:pt idx="18919">
                  <c:v>0.50433334412596698</c:v>
                </c:pt>
                <c:pt idx="18920">
                  <c:v>0.50191997741200844</c:v>
                </c:pt>
                <c:pt idx="18921">
                  <c:v>0.7380141924644229</c:v>
                </c:pt>
                <c:pt idx="18922">
                  <c:v>0.75690090897520601</c:v>
                </c:pt>
                <c:pt idx="18923">
                  <c:v>1.3960885989913201</c:v>
                </c:pt>
                <c:pt idx="18924">
                  <c:v>1.0916962690040859</c:v>
                </c:pt>
                <c:pt idx="18925">
                  <c:v>1.0019486792608778</c:v>
                </c:pt>
                <c:pt idx="18926">
                  <c:v>0.68989403503149616</c:v>
                </c:pt>
                <c:pt idx="18927">
                  <c:v>0.56430424637011334</c:v>
                </c:pt>
                <c:pt idx="18928">
                  <c:v>0.5243893721654076</c:v>
                </c:pt>
                <c:pt idx="18929">
                  <c:v>0.54307888296258566</c:v>
                </c:pt>
                <c:pt idx="18930">
                  <c:v>0.55981401357133564</c:v>
                </c:pt>
                <c:pt idx="18931">
                  <c:v>0.60955148005066151</c:v>
                </c:pt>
                <c:pt idx="18932">
                  <c:v>0.7514214658297419</c:v>
                </c:pt>
                <c:pt idx="18933">
                  <c:v>0.59987999084607269</c:v>
                </c:pt>
                <c:pt idx="18934">
                  <c:v>0.56686242389737296</c:v>
                </c:pt>
                <c:pt idx="18935">
                  <c:v>0.56707301990313763</c:v>
                </c:pt>
                <c:pt idx="18936">
                  <c:v>0.58176256117913239</c:v>
                </c:pt>
                <c:pt idx="18937">
                  <c:v>0.6080340779939537</c:v>
                </c:pt>
                <c:pt idx="18938">
                  <c:v>0.64043743863230163</c:v>
                </c:pt>
                <c:pt idx="18939">
                  <c:v>0.6274683801198716</c:v>
                </c:pt>
                <c:pt idx="18940">
                  <c:v>0.62522139297236567</c:v>
                </c:pt>
                <c:pt idx="18941">
                  <c:v>0.63065443831239221</c:v>
                </c:pt>
                <c:pt idx="18942">
                  <c:v>0.63518505809750658</c:v>
                </c:pt>
                <c:pt idx="18943">
                  <c:v>0.64292778013587981</c:v>
                </c:pt>
                <c:pt idx="18944">
                  <c:v>0.65159094431025066</c:v>
                </c:pt>
                <c:pt idx="18945">
                  <c:v>0.6573007512279746</c:v>
                </c:pt>
                <c:pt idx="18946">
                  <c:v>0.65629567373714781</c:v>
                </c:pt>
                <c:pt idx="18947">
                  <c:v>0.65556996937044154</c:v>
                </c:pt>
                <c:pt idx="18948">
                  <c:v>0.65693496499695458</c:v>
                </c:pt>
                <c:pt idx="18949">
                  <c:v>0.65901923346392044</c:v>
                </c:pt>
                <c:pt idx="18950">
                  <c:v>0.66636985641411683</c:v>
                </c:pt>
                <c:pt idx="18951">
                  <c:v>0.67588926629479773</c:v>
                </c:pt>
                <c:pt idx="18952">
                  <c:v>0.73630458781901476</c:v>
                </c:pt>
                <c:pt idx="18953">
                  <c:v>0.85531083730509183</c:v>
                </c:pt>
                <c:pt idx="18954">
                  <c:v>0.81182868130584762</c:v>
                </c:pt>
                <c:pt idx="18955">
                  <c:v>0.74021782443350992</c:v>
                </c:pt>
                <c:pt idx="18956">
                  <c:v>0.75303713402713635</c:v>
                </c:pt>
                <c:pt idx="18957">
                  <c:v>0.79085944120084362</c:v>
                </c:pt>
                <c:pt idx="18958">
                  <c:v>0.72588010065471764</c:v>
                </c:pt>
                <c:pt idx="18959">
                  <c:v>0.8179919261193056</c:v>
                </c:pt>
                <c:pt idx="18960">
                  <c:v>0.83062923482524165</c:v>
                </c:pt>
                <c:pt idx="18961">
                  <c:v>0.75777443717781356</c:v>
                </c:pt>
                <c:pt idx="18962">
                  <c:v>0.70573664438483363</c:v>
                </c:pt>
                <c:pt idx="18963">
                  <c:v>0.68262451125789558</c:v>
                </c:pt>
                <c:pt idx="18964">
                  <c:v>0.66942894707841583</c:v>
                </c:pt>
                <c:pt idx="18965">
                  <c:v>0.66031081490954036</c:v>
                </c:pt>
                <c:pt idx="18966">
                  <c:v>0.65268673358268436</c:v>
                </c:pt>
                <c:pt idx="18967">
                  <c:v>0.64607487295169153</c:v>
                </c:pt>
                <c:pt idx="18968">
                  <c:v>0.63940974182314403</c:v>
                </c:pt>
                <c:pt idx="18969">
                  <c:v>0.63347261945527666</c:v>
                </c:pt>
                <c:pt idx="18970">
                  <c:v>0.62758637687396257</c:v>
                </c:pt>
                <c:pt idx="18971">
                  <c:v>0.62120733426599462</c:v>
                </c:pt>
                <c:pt idx="18972">
                  <c:v>0.95521546488680009</c:v>
                </c:pt>
                <c:pt idx="18973">
                  <c:v>1.0624423708342405</c:v>
                </c:pt>
                <c:pt idx="18974">
                  <c:v>0.92446394711486957</c:v>
                </c:pt>
                <c:pt idx="18975">
                  <c:v>0.83762329717578621</c:v>
                </c:pt>
                <c:pt idx="18976">
                  <c:v>0.79951962755925432</c:v>
                </c:pt>
                <c:pt idx="18977">
                  <c:v>0.79725717133342189</c:v>
                </c:pt>
                <c:pt idx="18978">
                  <c:v>1.0725617294115481</c:v>
                </c:pt>
                <c:pt idx="18979">
                  <c:v>1.1085743447110641</c:v>
                </c:pt>
                <c:pt idx="18980">
                  <c:v>0.68254940004140563</c:v>
                </c:pt>
                <c:pt idx="18981">
                  <c:v>0.62874080453997006</c:v>
                </c:pt>
                <c:pt idx="18982">
                  <c:v>0.620639035199953</c:v>
                </c:pt>
                <c:pt idx="18983">
                  <c:v>0.63026149497189965</c:v>
                </c:pt>
                <c:pt idx="18984">
                  <c:v>0.65202666124177755</c:v>
                </c:pt>
                <c:pt idx="18985">
                  <c:v>0.69099051771920184</c:v>
                </c:pt>
                <c:pt idx="18986">
                  <c:v>0.70994788622979699</c:v>
                </c:pt>
                <c:pt idx="18987">
                  <c:v>0.72562879449366935</c:v>
                </c:pt>
                <c:pt idx="18988">
                  <c:v>0.7271099095379967</c:v>
                </c:pt>
                <c:pt idx="18989">
                  <c:v>0.75322973831897755</c:v>
                </c:pt>
                <c:pt idx="18990">
                  <c:v>0.77966111416088124</c:v>
                </c:pt>
                <c:pt idx="18991">
                  <c:v>0.99639691826676458</c:v>
                </c:pt>
                <c:pt idx="18992">
                  <c:v>1.0654063720532618</c:v>
                </c:pt>
                <c:pt idx="18993">
                  <c:v>0.78848903175988105</c:v>
                </c:pt>
                <c:pt idx="18994">
                  <c:v>0.79589589302095265</c:v>
                </c:pt>
                <c:pt idx="18995">
                  <c:v>0.79606182031555861</c:v>
                </c:pt>
                <c:pt idx="18996">
                  <c:v>0.84081232875111889</c:v>
                </c:pt>
                <c:pt idx="18997">
                  <c:v>0.81804781555106965</c:v>
                </c:pt>
                <c:pt idx="18998">
                  <c:v>0.77482250730530156</c:v>
                </c:pt>
                <c:pt idx="18999">
                  <c:v>0.89818644799772629</c:v>
                </c:pt>
                <c:pt idx="19000">
                  <c:v>0.85537567480064891</c:v>
                </c:pt>
                <c:pt idx="19001">
                  <c:v>0.84511537568358686</c:v>
                </c:pt>
                <c:pt idx="19002">
                  <c:v>0.85083959993975089</c:v>
                </c:pt>
                <c:pt idx="19003">
                  <c:v>0.87639620429217779</c:v>
                </c:pt>
                <c:pt idx="19004">
                  <c:v>0.89839730703218668</c:v>
                </c:pt>
                <c:pt idx="19005">
                  <c:v>0.90631017411755355</c:v>
                </c:pt>
                <c:pt idx="19006">
                  <c:v>0.90293070449152701</c:v>
                </c:pt>
                <c:pt idx="19007">
                  <c:v>0.90388749653587486</c:v>
                </c:pt>
                <c:pt idx="19008">
                  <c:v>0.92677709338100966</c:v>
                </c:pt>
                <c:pt idx="19009">
                  <c:v>1.0324997101714319</c:v>
                </c:pt>
                <c:pt idx="19010">
                  <c:v>1.0072037376615133</c:v>
                </c:pt>
                <c:pt idx="19011">
                  <c:v>0.96287708540043782</c:v>
                </c:pt>
                <c:pt idx="19012">
                  <c:v>0.93192582878306862</c:v>
                </c:pt>
                <c:pt idx="19013">
                  <c:v>0.9928214288124747</c:v>
                </c:pt>
                <c:pt idx="19014">
                  <c:v>0.88996668390146605</c:v>
                </c:pt>
                <c:pt idx="19015">
                  <c:v>0.89749311073361349</c:v>
                </c:pt>
                <c:pt idx="19016">
                  <c:v>0.83677159581714367</c:v>
                </c:pt>
                <c:pt idx="19017">
                  <c:v>0.84164613610220362</c:v>
                </c:pt>
                <c:pt idx="19018">
                  <c:v>0.8469214234861987</c:v>
                </c:pt>
                <c:pt idx="19019">
                  <c:v>0.84522377856611863</c:v>
                </c:pt>
                <c:pt idx="19020">
                  <c:v>0.88195259039502349</c:v>
                </c:pt>
                <c:pt idx="19021">
                  <c:v>0.92525891669635163</c:v>
                </c:pt>
                <c:pt idx="19022">
                  <c:v>0.93769222937522778</c:v>
                </c:pt>
                <c:pt idx="19023">
                  <c:v>0.95618900960460063</c:v>
                </c:pt>
                <c:pt idx="19024">
                  <c:v>0.99025155294625877</c:v>
                </c:pt>
                <c:pt idx="19025">
                  <c:v>1.0292131003230862</c:v>
                </c:pt>
                <c:pt idx="19026">
                  <c:v>1.0279637434133573</c:v>
                </c:pt>
                <c:pt idx="19027">
                  <c:v>0.99440638859736574</c:v>
                </c:pt>
                <c:pt idx="19028">
                  <c:v>2.5541104320826542</c:v>
                </c:pt>
                <c:pt idx="19029">
                  <c:v>1.3815367168584638</c:v>
                </c:pt>
                <c:pt idx="19030">
                  <c:v>1.0949503481466001</c:v>
                </c:pt>
                <c:pt idx="19031">
                  <c:v>1.0945405145452713</c:v>
                </c:pt>
                <c:pt idx="19032">
                  <c:v>1.0084672767827911</c:v>
                </c:pt>
                <c:pt idx="19033">
                  <c:v>0.99126685513125679</c:v>
                </c:pt>
                <c:pt idx="19034">
                  <c:v>1.0124203705757677</c:v>
                </c:pt>
                <c:pt idx="19035">
                  <c:v>0.96673755035428932</c:v>
                </c:pt>
                <c:pt idx="19036">
                  <c:v>0.93578328469630312</c:v>
                </c:pt>
                <c:pt idx="19037">
                  <c:v>0.91453842465838964</c:v>
                </c:pt>
                <c:pt idx="19038">
                  <c:v>0.90742563447406543</c:v>
                </c:pt>
                <c:pt idx="19039">
                  <c:v>0.89075476706906598</c:v>
                </c:pt>
                <c:pt idx="19040">
                  <c:v>0.89679645640645922</c:v>
                </c:pt>
                <c:pt idx="19041">
                  <c:v>0.90232709473794859</c:v>
                </c:pt>
                <c:pt idx="19042">
                  <c:v>0.8807807324059026</c:v>
                </c:pt>
                <c:pt idx="19043">
                  <c:v>0.89260758542957264</c:v>
                </c:pt>
                <c:pt idx="19044">
                  <c:v>0.88788210122004396</c:v>
                </c:pt>
                <c:pt idx="19045">
                  <c:v>0.89307120092197267</c:v>
                </c:pt>
                <c:pt idx="19046">
                  <c:v>0.90037606843107032</c:v>
                </c:pt>
                <c:pt idx="19047">
                  <c:v>0.91073508068892783</c:v>
                </c:pt>
                <c:pt idx="19048">
                  <c:v>0.8881413781805767</c:v>
                </c:pt>
                <c:pt idx="19049">
                  <c:v>0.85408623926107463</c:v>
                </c:pt>
                <c:pt idx="19050">
                  <c:v>0.83396109447400379</c:v>
                </c:pt>
                <c:pt idx="19051">
                  <c:v>0.87592764611513718</c:v>
                </c:pt>
                <c:pt idx="19052">
                  <c:v>0.92448573175604198</c:v>
                </c:pt>
                <c:pt idx="19053">
                  <c:v>0.90426857250939274</c:v>
                </c:pt>
                <c:pt idx="19054">
                  <c:v>0.86179922856718261</c:v>
                </c:pt>
                <c:pt idx="19055">
                  <c:v>0.86983783266068027</c:v>
                </c:pt>
                <c:pt idx="19056">
                  <c:v>0.91735678747372651</c:v>
                </c:pt>
                <c:pt idx="19057">
                  <c:v>0.86958205885412543</c:v>
                </c:pt>
                <c:pt idx="19058">
                  <c:v>0.84974219801290252</c:v>
                </c:pt>
                <c:pt idx="19059">
                  <c:v>0.87870405100511673</c:v>
                </c:pt>
                <c:pt idx="19060">
                  <c:v>0.88481088786486151</c:v>
                </c:pt>
                <c:pt idx="19061">
                  <c:v>0.86452303050808876</c:v>
                </c:pt>
                <c:pt idx="19062">
                  <c:v>0.85703252764306292</c:v>
                </c:pt>
                <c:pt idx="19063">
                  <c:v>0.83943991762180026</c:v>
                </c:pt>
                <c:pt idx="19064">
                  <c:v>0.87381330732136098</c:v>
                </c:pt>
                <c:pt idx="19065">
                  <c:v>0.90919948161611963</c:v>
                </c:pt>
                <c:pt idx="19066">
                  <c:v>0.9123909283648356</c:v>
                </c:pt>
                <c:pt idx="19067">
                  <c:v>0.82192671321616972</c:v>
                </c:pt>
                <c:pt idx="19068">
                  <c:v>0.71430327551096817</c:v>
                </c:pt>
                <c:pt idx="19069">
                  <c:v>0.68552176995580516</c:v>
                </c:pt>
                <c:pt idx="19070">
                  <c:v>0.70928096346418701</c:v>
                </c:pt>
                <c:pt idx="19071">
                  <c:v>0.72179684304799185</c:v>
                </c:pt>
                <c:pt idx="19072">
                  <c:v>0.71456128661101981</c:v>
                </c:pt>
                <c:pt idx="19073">
                  <c:v>0.7300698744559031</c:v>
                </c:pt>
                <c:pt idx="19074">
                  <c:v>0.75971421915374482</c:v>
                </c:pt>
                <c:pt idx="19075">
                  <c:v>0.74189220358357999</c:v>
                </c:pt>
                <c:pt idx="19076">
                  <c:v>0.71770415754911276</c:v>
                </c:pt>
                <c:pt idx="19077">
                  <c:v>0.7024021259040184</c:v>
                </c:pt>
                <c:pt idx="19078">
                  <c:v>0.69867338518349464</c:v>
                </c:pt>
                <c:pt idx="19079">
                  <c:v>0.69318366349850091</c:v>
                </c:pt>
                <c:pt idx="19080">
                  <c:v>0.69078850592022556</c:v>
                </c:pt>
                <c:pt idx="19081">
                  <c:v>0.68634131494117756</c:v>
                </c:pt>
                <c:pt idx="19082">
                  <c:v>0.68934560556252189</c:v>
                </c:pt>
                <c:pt idx="19083">
                  <c:v>0.70218036489190327</c:v>
                </c:pt>
                <c:pt idx="19084">
                  <c:v>0.70638090568984568</c:v>
                </c:pt>
                <c:pt idx="19085">
                  <c:v>0.70373141912673265</c:v>
                </c:pt>
                <c:pt idx="19086">
                  <c:v>0.7011417114109938</c:v>
                </c:pt>
                <c:pt idx="19087">
                  <c:v>0.70587607197327762</c:v>
                </c:pt>
                <c:pt idx="19088">
                  <c:v>0.72316279541121753</c:v>
                </c:pt>
                <c:pt idx="19089">
                  <c:v>0.73011409358717871</c:v>
                </c:pt>
                <c:pt idx="19090">
                  <c:v>0.77019614605378584</c:v>
                </c:pt>
                <c:pt idx="19091">
                  <c:v>0.7738259294853288</c:v>
                </c:pt>
                <c:pt idx="19092">
                  <c:v>0.7767834926461249</c:v>
                </c:pt>
                <c:pt idx="19093">
                  <c:v>0.79469318647769283</c:v>
                </c:pt>
                <c:pt idx="19094">
                  <c:v>0.7973636888114326</c:v>
                </c:pt>
                <c:pt idx="19095">
                  <c:v>0.82094065247723158</c:v>
                </c:pt>
                <c:pt idx="19096">
                  <c:v>0.86800798197030249</c:v>
                </c:pt>
                <c:pt idx="19097">
                  <c:v>0.91374684388581573</c:v>
                </c:pt>
                <c:pt idx="19098">
                  <c:v>0.88589458384894348</c:v>
                </c:pt>
                <c:pt idx="19099">
                  <c:v>0.85426763779700599</c:v>
                </c:pt>
                <c:pt idx="19100">
                  <c:v>0.82949452378010269</c:v>
                </c:pt>
                <c:pt idx="19101">
                  <c:v>0.8072234571536937</c:v>
                </c:pt>
                <c:pt idx="19102">
                  <c:v>0.77926736822671117</c:v>
                </c:pt>
                <c:pt idx="19103">
                  <c:v>0.75408794577805249</c:v>
                </c:pt>
                <c:pt idx="19104">
                  <c:v>0.7336225112073218</c:v>
                </c:pt>
                <c:pt idx="19105">
                  <c:v>0.71780807662934165</c:v>
                </c:pt>
                <c:pt idx="19106">
                  <c:v>0.70487818537837477</c:v>
                </c:pt>
                <c:pt idx="19107">
                  <c:v>0.69202953339109974</c:v>
                </c:pt>
                <c:pt idx="19108">
                  <c:v>0.67955618055325051</c:v>
                </c:pt>
                <c:pt idx="19109">
                  <c:v>0.70395176487975819</c:v>
                </c:pt>
                <c:pt idx="19110">
                  <c:v>0.70418246201528467</c:v>
                </c:pt>
                <c:pt idx="19111">
                  <c:v>0.7021590830000739</c:v>
                </c:pt>
                <c:pt idx="19112">
                  <c:v>0.84665588053176599</c:v>
                </c:pt>
                <c:pt idx="19113">
                  <c:v>0.84779094633475771</c:v>
                </c:pt>
                <c:pt idx="19114">
                  <c:v>0.83664198637938081</c:v>
                </c:pt>
                <c:pt idx="19115">
                  <c:v>0.95772743751118927</c:v>
                </c:pt>
                <c:pt idx="19116">
                  <c:v>1.0194285611084297</c:v>
                </c:pt>
                <c:pt idx="19117">
                  <c:v>1.0628072193401779</c:v>
                </c:pt>
                <c:pt idx="19118">
                  <c:v>1.0581838492301441</c:v>
                </c:pt>
                <c:pt idx="19119">
                  <c:v>0.96436509209929977</c:v>
                </c:pt>
                <c:pt idx="19120">
                  <c:v>0.92289135867468775</c:v>
                </c:pt>
                <c:pt idx="19121">
                  <c:v>0.96187851095653165</c:v>
                </c:pt>
                <c:pt idx="19122">
                  <c:v>0.94817442261995988</c:v>
                </c:pt>
                <c:pt idx="19123">
                  <c:v>0.94738355516739248</c:v>
                </c:pt>
                <c:pt idx="19124">
                  <c:v>0.99817381057625632</c:v>
                </c:pt>
                <c:pt idx="19125">
                  <c:v>0.93187136822254513</c:v>
                </c:pt>
                <c:pt idx="19126">
                  <c:v>0.88066783833285467</c:v>
                </c:pt>
                <c:pt idx="19127">
                  <c:v>0.79816390799716797</c:v>
                </c:pt>
                <c:pt idx="19128">
                  <c:v>0.61393472075687283</c:v>
                </c:pt>
                <c:pt idx="19129">
                  <c:v>0.52122269327112991</c:v>
                </c:pt>
                <c:pt idx="19130">
                  <c:v>0.48900271428756426</c:v>
                </c:pt>
                <c:pt idx="19131">
                  <c:v>0.47822850621816881</c:v>
                </c:pt>
                <c:pt idx="19132">
                  <c:v>0.46593261413371651</c:v>
                </c:pt>
                <c:pt idx="19133">
                  <c:v>0.45697547065397248</c:v>
                </c:pt>
                <c:pt idx="19134">
                  <c:v>0.45661207319209518</c:v>
                </c:pt>
                <c:pt idx="19135">
                  <c:v>0.45093595835242811</c:v>
                </c:pt>
                <c:pt idx="19136">
                  <c:v>0.44726682093323183</c:v>
                </c:pt>
                <c:pt idx="19137">
                  <c:v>0.44452423820888282</c:v>
                </c:pt>
                <c:pt idx="19138">
                  <c:v>0.43594809414181912</c:v>
                </c:pt>
                <c:pt idx="19139">
                  <c:v>0.43683995889519772</c:v>
                </c:pt>
                <c:pt idx="19140">
                  <c:v>0.42416409974276287</c:v>
                </c:pt>
                <c:pt idx="19141">
                  <c:v>0.41713666636068375</c:v>
                </c:pt>
                <c:pt idx="19142">
                  <c:v>0.40621933984360181</c:v>
                </c:pt>
                <c:pt idx="19143">
                  <c:v>0.39804109262526632</c:v>
                </c:pt>
                <c:pt idx="19144">
                  <c:v>0.5140982012652876</c:v>
                </c:pt>
                <c:pt idx="19145">
                  <c:v>0.50643262070378658</c:v>
                </c:pt>
                <c:pt idx="19146">
                  <c:v>0.50101241441128053</c:v>
                </c:pt>
                <c:pt idx="19147">
                  <c:v>0.49893999564949537</c:v>
                </c:pt>
                <c:pt idx="19148">
                  <c:v>0.48356585865593305</c:v>
                </c:pt>
                <c:pt idx="19149">
                  <c:v>0.48266953197909962</c:v>
                </c:pt>
                <c:pt idx="19150">
                  <c:v>0.469650446320105</c:v>
                </c:pt>
                <c:pt idx="19151">
                  <c:v>0.46356222587346385</c:v>
                </c:pt>
                <c:pt idx="19152">
                  <c:v>0.45184871010466737</c:v>
                </c:pt>
                <c:pt idx="19153">
                  <c:v>0.44635935811107574</c:v>
                </c:pt>
                <c:pt idx="19154">
                  <c:v>0.45135811532216036</c:v>
                </c:pt>
                <c:pt idx="19155">
                  <c:v>0.45078633955863928</c:v>
                </c:pt>
                <c:pt idx="19156">
                  <c:v>0.43971370896876288</c:v>
                </c:pt>
                <c:pt idx="19157">
                  <c:v>0.43699395739881441</c:v>
                </c:pt>
                <c:pt idx="19158">
                  <c:v>0.42474949614193525</c:v>
                </c:pt>
                <c:pt idx="19159">
                  <c:v>0.42251161329335785</c:v>
                </c:pt>
                <c:pt idx="19160">
                  <c:v>0.41121112338414112</c:v>
                </c:pt>
                <c:pt idx="19161">
                  <c:v>0.40423284743852589</c:v>
                </c:pt>
                <c:pt idx="19162">
                  <c:v>0.39432074768231529</c:v>
                </c:pt>
                <c:pt idx="19163">
                  <c:v>0.38994980377111038</c:v>
                </c:pt>
                <c:pt idx="19164">
                  <c:v>0.38771211312701676</c:v>
                </c:pt>
                <c:pt idx="19165">
                  <c:v>0.38380471208932054</c:v>
                </c:pt>
                <c:pt idx="19166">
                  <c:v>0.38795664377153732</c:v>
                </c:pt>
                <c:pt idx="19167">
                  <c:v>0.38649176941947827</c:v>
                </c:pt>
                <c:pt idx="19168">
                  <c:v>0.38724277624648884</c:v>
                </c:pt>
                <c:pt idx="19169">
                  <c:v>0.38409323671213969</c:v>
                </c:pt>
                <c:pt idx="19170">
                  <c:v>0.38195520260451848</c:v>
                </c:pt>
                <c:pt idx="19171">
                  <c:v>0.38012662768165562</c:v>
                </c:pt>
                <c:pt idx="19172">
                  <c:v>0.37682796904231086</c:v>
                </c:pt>
                <c:pt idx="19173">
                  <c:v>0.37364229255248038</c:v>
                </c:pt>
                <c:pt idx="19174">
                  <c:v>0.37282690007375197</c:v>
                </c:pt>
                <c:pt idx="19175">
                  <c:v>0.3719408234211774</c:v>
                </c:pt>
                <c:pt idx="19176">
                  <c:v>0.37091885955419274</c:v>
                </c:pt>
                <c:pt idx="19177">
                  <c:v>0.36471704951763534</c:v>
                </c:pt>
                <c:pt idx="19178">
                  <c:v>0.36470831182083385</c:v>
                </c:pt>
                <c:pt idx="19179">
                  <c:v>0.36269233810133006</c:v>
                </c:pt>
                <c:pt idx="19180">
                  <c:v>0.36182563428461934</c:v>
                </c:pt>
                <c:pt idx="19181">
                  <c:v>0.36011645707407025</c:v>
                </c:pt>
                <c:pt idx="19182">
                  <c:v>0.3555619235523948</c:v>
                </c:pt>
                <c:pt idx="19183">
                  <c:v>0.35611250028118568</c:v>
                </c:pt>
                <c:pt idx="19184">
                  <c:v>0.35449415901728348</c:v>
                </c:pt>
                <c:pt idx="19185">
                  <c:v>0.35258591505986087</c:v>
                </c:pt>
                <c:pt idx="19186">
                  <c:v>0.35096549035476116</c:v>
                </c:pt>
                <c:pt idx="19187">
                  <c:v>0.3497320714737171</c:v>
                </c:pt>
                <c:pt idx="19188">
                  <c:v>0.34715237160140588</c:v>
                </c:pt>
                <c:pt idx="19189">
                  <c:v>0.3446059007332668</c:v>
                </c:pt>
                <c:pt idx="19190">
                  <c:v>0.34328867714313382</c:v>
                </c:pt>
                <c:pt idx="19191">
                  <c:v>0.3408752516121798</c:v>
                </c:pt>
                <c:pt idx="19192">
                  <c:v>0.33967189416220528</c:v>
                </c:pt>
                <c:pt idx="19193">
                  <c:v>0.33720939288455737</c:v>
                </c:pt>
                <c:pt idx="19194">
                  <c:v>0.33596050538977634</c:v>
                </c:pt>
                <c:pt idx="19195">
                  <c:v>0.3335867050591137</c:v>
                </c:pt>
                <c:pt idx="19196">
                  <c:v>0.33290921934489143</c:v>
                </c:pt>
                <c:pt idx="19197">
                  <c:v>0.33046144856261084</c:v>
                </c:pt>
                <c:pt idx="19198">
                  <c:v>0.32893759605369188</c:v>
                </c:pt>
                <c:pt idx="19199">
                  <c:v>0.32569992604067782</c:v>
                </c:pt>
                <c:pt idx="19200">
                  <c:v>0.32415014148081828</c:v>
                </c:pt>
                <c:pt idx="19201">
                  <c:v>0.32271851997963535</c:v>
                </c:pt>
                <c:pt idx="19202">
                  <c:v>0.32069109769971382</c:v>
                </c:pt>
                <c:pt idx="19203">
                  <c:v>0.31887753152857656</c:v>
                </c:pt>
                <c:pt idx="19204">
                  <c:v>0.31646209027855143</c:v>
                </c:pt>
                <c:pt idx="19205">
                  <c:v>0.31509465434638112</c:v>
                </c:pt>
                <c:pt idx="19206">
                  <c:v>0.3144961790798686</c:v>
                </c:pt>
                <c:pt idx="19207">
                  <c:v>0.31218441577576944</c:v>
                </c:pt>
                <c:pt idx="19208">
                  <c:v>0.31018104859481832</c:v>
                </c:pt>
                <c:pt idx="19209">
                  <c:v>0.30895123698162341</c:v>
                </c:pt>
                <c:pt idx="19210">
                  <c:v>0.30621060518779136</c:v>
                </c:pt>
                <c:pt idx="19211">
                  <c:v>0.30444672868643541</c:v>
                </c:pt>
                <c:pt idx="19212">
                  <c:v>0.30285426003788213</c:v>
                </c:pt>
                <c:pt idx="19213">
                  <c:v>0.30100747627453234</c:v>
                </c:pt>
                <c:pt idx="19214">
                  <c:v>0.29886836641742937</c:v>
                </c:pt>
                <c:pt idx="19215">
                  <c:v>0.29684234641356144</c:v>
                </c:pt>
                <c:pt idx="19216">
                  <c:v>0.2970977466823907</c:v>
                </c:pt>
                <c:pt idx="19217">
                  <c:v>0.29332365412168931</c:v>
                </c:pt>
                <c:pt idx="19218">
                  <c:v>0.29090757674164636</c:v>
                </c:pt>
                <c:pt idx="19219">
                  <c:v>0.28961465223487376</c:v>
                </c:pt>
                <c:pt idx="19220">
                  <c:v>0.28887848169927266</c:v>
                </c:pt>
                <c:pt idx="19221">
                  <c:v>0.28569127076253464</c:v>
                </c:pt>
                <c:pt idx="19222">
                  <c:v>0.28538504268220438</c:v>
                </c:pt>
                <c:pt idx="19223">
                  <c:v>0.28350065182761236</c:v>
                </c:pt>
                <c:pt idx="19224">
                  <c:v>0.28063388395583888</c:v>
                </c:pt>
                <c:pt idx="19225">
                  <c:v>0.28048888997932403</c:v>
                </c:pt>
                <c:pt idx="19226">
                  <c:v>0.27950739858464141</c:v>
                </c:pt>
                <c:pt idx="19227">
                  <c:v>0.27459323022458321</c:v>
                </c:pt>
                <c:pt idx="19228">
                  <c:v>0.27378079828159646</c:v>
                </c:pt>
                <c:pt idx="19229">
                  <c:v>0.273105854332785</c:v>
                </c:pt>
                <c:pt idx="19230">
                  <c:v>0.27407923479614993</c:v>
                </c:pt>
                <c:pt idx="19231">
                  <c:v>0.29026837662667682</c:v>
                </c:pt>
                <c:pt idx="19232">
                  <c:v>0.27930377485704705</c:v>
                </c:pt>
                <c:pt idx="19233">
                  <c:v>0.27547902209958408</c:v>
                </c:pt>
                <c:pt idx="19234">
                  <c:v>0.27222468609580758</c:v>
                </c:pt>
                <c:pt idx="19235">
                  <c:v>0.27054283163030435</c:v>
                </c:pt>
                <c:pt idx="19236">
                  <c:v>0.27118758581111507</c:v>
                </c:pt>
                <c:pt idx="19237">
                  <c:v>0.27150807799780829</c:v>
                </c:pt>
                <c:pt idx="19238">
                  <c:v>0.27001873833682932</c:v>
                </c:pt>
                <c:pt idx="19239">
                  <c:v>0.26582017119125911</c:v>
                </c:pt>
                <c:pt idx="19240">
                  <c:v>0.26424080290953972</c:v>
                </c:pt>
                <c:pt idx="19241">
                  <c:v>0.264873259131295</c:v>
                </c:pt>
                <c:pt idx="19242">
                  <c:v>0.26260326569976788</c:v>
                </c:pt>
                <c:pt idx="19243">
                  <c:v>0.26183583036172525</c:v>
                </c:pt>
                <c:pt idx="19244">
                  <c:v>0.26048320879301884</c:v>
                </c:pt>
                <c:pt idx="19245">
                  <c:v>0.2595644636711063</c:v>
                </c:pt>
                <c:pt idx="19246">
                  <c:v>0.25744312990246532</c:v>
                </c:pt>
                <c:pt idx="19247">
                  <c:v>0.25467664434676185</c:v>
                </c:pt>
                <c:pt idx="19248">
                  <c:v>0.2570115613812689</c:v>
                </c:pt>
                <c:pt idx="19249">
                  <c:v>0.25613144838221313</c:v>
                </c:pt>
                <c:pt idx="19250">
                  <c:v>0.25513934359779356</c:v>
                </c:pt>
                <c:pt idx="19251">
                  <c:v>0.25290004062039723</c:v>
                </c:pt>
                <c:pt idx="19252">
                  <c:v>0.25296616015447126</c:v>
                </c:pt>
                <c:pt idx="19253">
                  <c:v>0.24770729859720444</c:v>
                </c:pt>
                <c:pt idx="19254">
                  <c:v>0.24764957926084225</c:v>
                </c:pt>
                <c:pt idx="19255">
                  <c:v>0.24842430056472337</c:v>
                </c:pt>
                <c:pt idx="19256">
                  <c:v>2.5651256905523199</c:v>
                </c:pt>
                <c:pt idx="19257">
                  <c:v>1.2093879653294453</c:v>
                </c:pt>
                <c:pt idx="19258">
                  <c:v>1.1502021574423382</c:v>
                </c:pt>
                <c:pt idx="19259">
                  <c:v>3.5321009717242386</c:v>
                </c:pt>
                <c:pt idx="19260">
                  <c:v>2.0232906457164055</c:v>
                </c:pt>
                <c:pt idx="19261">
                  <c:v>1.8474595832502387</c:v>
                </c:pt>
                <c:pt idx="19262">
                  <c:v>1.789190076180537</c:v>
                </c:pt>
                <c:pt idx="19263">
                  <c:v>1.7559085083369659</c:v>
                </c:pt>
                <c:pt idx="19264">
                  <c:v>1.7466752130548058</c:v>
                </c:pt>
                <c:pt idx="19265">
                  <c:v>1.733637826843454</c:v>
                </c:pt>
                <c:pt idx="19266">
                  <c:v>1.7191955991937287</c:v>
                </c:pt>
                <c:pt idx="19267">
                  <c:v>1.7068680145374502</c:v>
                </c:pt>
                <c:pt idx="19268">
                  <c:v>1.6946802427788481</c:v>
                </c:pt>
                <c:pt idx="19269">
                  <c:v>1.6842934665153171</c:v>
                </c:pt>
                <c:pt idx="19270">
                  <c:v>1.670392667948426</c:v>
                </c:pt>
                <c:pt idx="19271">
                  <c:v>1.6637792424823739</c:v>
                </c:pt>
                <c:pt idx="19272">
                  <c:v>1.6527362150686058</c:v>
                </c:pt>
                <c:pt idx="19273">
                  <c:v>1.6441859024591301</c:v>
                </c:pt>
                <c:pt idx="19274">
                  <c:v>1.6320393477393598</c:v>
                </c:pt>
                <c:pt idx="19275">
                  <c:v>1.6256353832884818</c:v>
                </c:pt>
                <c:pt idx="19276">
                  <c:v>1.6150271897154804</c:v>
                </c:pt>
                <c:pt idx="19277">
                  <c:v>1.6081609697919144</c:v>
                </c:pt>
                <c:pt idx="19278">
                  <c:v>1.5759787325425578</c:v>
                </c:pt>
                <c:pt idx="19279">
                  <c:v>1.5865254094826424</c:v>
                </c:pt>
                <c:pt idx="19280">
                  <c:v>1.5814125073166825</c:v>
                </c:pt>
                <c:pt idx="19281">
                  <c:v>1.5766875298711074</c:v>
                </c:pt>
                <c:pt idx="19282">
                  <c:v>1.5717025636411721</c:v>
                </c:pt>
                <c:pt idx="19283">
                  <c:v>1.5682803294396301</c:v>
                </c:pt>
                <c:pt idx="19284">
                  <c:v>1.5617454551868974</c:v>
                </c:pt>
                <c:pt idx="19285">
                  <c:v>1.5571345507753518</c:v>
                </c:pt>
                <c:pt idx="19286">
                  <c:v>1.5497335348113015</c:v>
                </c:pt>
                <c:pt idx="19287">
                  <c:v>1.5442224929909978</c:v>
                </c:pt>
                <c:pt idx="19288">
                  <c:v>1.5421920237350393</c:v>
                </c:pt>
                <c:pt idx="19289">
                  <c:v>1.5348201015245706</c:v>
                </c:pt>
                <c:pt idx="19290">
                  <c:v>1.5285824285668228</c:v>
                </c:pt>
                <c:pt idx="19291">
                  <c:v>1.5214592445741419</c:v>
                </c:pt>
                <c:pt idx="19292">
                  <c:v>1.5141257121998395</c:v>
                </c:pt>
                <c:pt idx="19293">
                  <c:v>1.5069749578800458</c:v>
                </c:pt>
                <c:pt idx="19294">
                  <c:v>3.0494548545745181</c:v>
                </c:pt>
                <c:pt idx="19295">
                  <c:v>2.3966855411794667</c:v>
                </c:pt>
                <c:pt idx="19296">
                  <c:v>1.906993095697691</c:v>
                </c:pt>
                <c:pt idx="19297">
                  <c:v>1.3767157311239344</c:v>
                </c:pt>
                <c:pt idx="19298">
                  <c:v>1.4949365421637519</c:v>
                </c:pt>
                <c:pt idx="19299">
                  <c:v>1.5852415458372997</c:v>
                </c:pt>
                <c:pt idx="19300">
                  <c:v>1.596003485412429</c:v>
                </c:pt>
                <c:pt idx="19301">
                  <c:v>1.5768010155018408</c:v>
                </c:pt>
                <c:pt idx="19302">
                  <c:v>1.6088699525404691</c:v>
                </c:pt>
                <c:pt idx="19303">
                  <c:v>1.6515286446341038</c:v>
                </c:pt>
                <c:pt idx="19304">
                  <c:v>1.6824774188500131</c:v>
                </c:pt>
                <c:pt idx="19305">
                  <c:v>1.7113590463088133</c:v>
                </c:pt>
                <c:pt idx="19306">
                  <c:v>2.3275925774785349</c:v>
                </c:pt>
                <c:pt idx="19307">
                  <c:v>2.1358034229882032</c:v>
                </c:pt>
                <c:pt idx="19308">
                  <c:v>2.0771400342022233</c:v>
                </c:pt>
                <c:pt idx="19309">
                  <c:v>2.0732015249606506</c:v>
                </c:pt>
                <c:pt idx="19310">
                  <c:v>2.0454232644299251</c:v>
                </c:pt>
                <c:pt idx="19311">
                  <c:v>2.0181889387051966</c:v>
                </c:pt>
                <c:pt idx="19312">
                  <c:v>2.1281769024055399</c:v>
                </c:pt>
                <c:pt idx="19313">
                  <c:v>2.0712067312775089</c:v>
                </c:pt>
                <c:pt idx="19314">
                  <c:v>2.0335129698088967</c:v>
                </c:pt>
                <c:pt idx="19315">
                  <c:v>2.0108445590317787</c:v>
                </c:pt>
                <c:pt idx="19316">
                  <c:v>1.991124960415499</c:v>
                </c:pt>
                <c:pt idx="19317">
                  <c:v>1.9761272295269443</c:v>
                </c:pt>
                <c:pt idx="19318">
                  <c:v>1.9623550656726123</c:v>
                </c:pt>
                <c:pt idx="19319">
                  <c:v>1.99722595723</c:v>
                </c:pt>
                <c:pt idx="19320">
                  <c:v>2.0065695220236988</c:v>
                </c:pt>
                <c:pt idx="19321">
                  <c:v>1.9940689501466886</c:v>
                </c:pt>
                <c:pt idx="19322">
                  <c:v>1.9773933213805261</c:v>
                </c:pt>
                <c:pt idx="19323">
                  <c:v>1.9676990527318066</c:v>
                </c:pt>
                <c:pt idx="19324">
                  <c:v>2.1452488550151623</c:v>
                </c:pt>
                <c:pt idx="19325">
                  <c:v>2.0688453537829847</c:v>
                </c:pt>
                <c:pt idx="19326">
                  <c:v>2.5803124495851546</c:v>
                </c:pt>
                <c:pt idx="19327">
                  <c:v>1.4937745919521666</c:v>
                </c:pt>
                <c:pt idx="19328">
                  <c:v>1.589977614711042</c:v>
                </c:pt>
                <c:pt idx="19329">
                  <c:v>1.4839149827620748</c:v>
                </c:pt>
                <c:pt idx="19330">
                  <c:v>1.4951221011418625</c:v>
                </c:pt>
                <c:pt idx="19331">
                  <c:v>1.5165058408605201</c:v>
                </c:pt>
                <c:pt idx="19332">
                  <c:v>1.7937554545428007</c:v>
                </c:pt>
                <c:pt idx="19333">
                  <c:v>1.6560735021361441</c:v>
                </c:pt>
                <c:pt idx="19334">
                  <c:v>1.8054008134402104</c:v>
                </c:pt>
                <c:pt idx="19335">
                  <c:v>1.6715409714139673</c:v>
                </c:pt>
                <c:pt idx="19336">
                  <c:v>1.6316878368195797</c:v>
                </c:pt>
                <c:pt idx="19337">
                  <c:v>1.6433456295436386</c:v>
                </c:pt>
                <c:pt idx="19338">
                  <c:v>1.6706317303662581</c:v>
                </c:pt>
                <c:pt idx="19339">
                  <c:v>1.7107729477986111</c:v>
                </c:pt>
                <c:pt idx="19340">
                  <c:v>1.7255667942949589</c:v>
                </c:pt>
                <c:pt idx="19341">
                  <c:v>1.675654042568542</c:v>
                </c:pt>
                <c:pt idx="19342">
                  <c:v>1.6797904885122155</c:v>
                </c:pt>
                <c:pt idx="19343">
                  <c:v>1.7129411495175617</c:v>
                </c:pt>
                <c:pt idx="19344">
                  <c:v>1.6603036697468221</c:v>
                </c:pt>
                <c:pt idx="19345">
                  <c:v>1.637120292782783</c:v>
                </c:pt>
                <c:pt idx="19346">
                  <c:v>1.6380192453589169</c:v>
                </c:pt>
                <c:pt idx="19347">
                  <c:v>1.6607823574504037</c:v>
                </c:pt>
                <c:pt idx="19348">
                  <c:v>1.7076388379215706</c:v>
                </c:pt>
                <c:pt idx="19349">
                  <c:v>1.7303325847328481</c:v>
                </c:pt>
                <c:pt idx="19350">
                  <c:v>1.9294831633405372</c:v>
                </c:pt>
                <c:pt idx="19351">
                  <c:v>1.8385183830744256</c:v>
                </c:pt>
                <c:pt idx="19352">
                  <c:v>1.634900245038263</c:v>
                </c:pt>
                <c:pt idx="19353">
                  <c:v>1.5503636278892539</c:v>
                </c:pt>
                <c:pt idx="19354">
                  <c:v>1.5221903021506538</c:v>
                </c:pt>
                <c:pt idx="19355">
                  <c:v>1.7794274995133115</c:v>
                </c:pt>
                <c:pt idx="19356">
                  <c:v>1.5396137077957759</c:v>
                </c:pt>
                <c:pt idx="19357">
                  <c:v>1.5218705781531392</c:v>
                </c:pt>
                <c:pt idx="19358">
                  <c:v>1.5564047694386689</c:v>
                </c:pt>
                <c:pt idx="19359">
                  <c:v>1.5865138188963681</c:v>
                </c:pt>
                <c:pt idx="19360">
                  <c:v>1.6111292200085714</c:v>
                </c:pt>
                <c:pt idx="19361">
                  <c:v>1.6402234616796265</c:v>
                </c:pt>
                <c:pt idx="19362">
                  <c:v>1.6213949015423097</c:v>
                </c:pt>
                <c:pt idx="19363">
                  <c:v>1.5901003571785688</c:v>
                </c:pt>
                <c:pt idx="19364">
                  <c:v>1.6103635158932901</c:v>
                </c:pt>
                <c:pt idx="19365">
                  <c:v>1.4336868021820699</c:v>
                </c:pt>
                <c:pt idx="19366">
                  <c:v>1.4047329730081908</c:v>
                </c:pt>
                <c:pt idx="19367">
                  <c:v>1.41969327323951</c:v>
                </c:pt>
                <c:pt idx="19368">
                  <c:v>1.4821640883313556</c:v>
                </c:pt>
                <c:pt idx="19369">
                  <c:v>1.5324661566237745</c:v>
                </c:pt>
                <c:pt idx="19370">
                  <c:v>1.4838672818495724</c:v>
                </c:pt>
                <c:pt idx="19371">
                  <c:v>1.4588256847241612</c:v>
                </c:pt>
                <c:pt idx="19372">
                  <c:v>1.4646854749775382</c:v>
                </c:pt>
                <c:pt idx="19373">
                  <c:v>1.4575196550649345</c:v>
                </c:pt>
                <c:pt idx="19374">
                  <c:v>1.421007148323157</c:v>
                </c:pt>
                <c:pt idx="19375">
                  <c:v>1.3656211725595584</c:v>
                </c:pt>
                <c:pt idx="19376">
                  <c:v>1.360257381088295</c:v>
                </c:pt>
                <c:pt idx="19377">
                  <c:v>1.3682722835016181</c:v>
                </c:pt>
                <c:pt idx="19378">
                  <c:v>1.4275491255074617</c:v>
                </c:pt>
                <c:pt idx="19379">
                  <c:v>1.3599842631636894</c:v>
                </c:pt>
                <c:pt idx="19380">
                  <c:v>1.355617740739419</c:v>
                </c:pt>
                <c:pt idx="19381">
                  <c:v>1.3666853614627483</c:v>
                </c:pt>
                <c:pt idx="19382">
                  <c:v>1.4955211955973251</c:v>
                </c:pt>
                <c:pt idx="19383">
                  <c:v>1.3451021699124783</c:v>
                </c:pt>
                <c:pt idx="19384">
                  <c:v>1.3102052318015063</c:v>
                </c:pt>
                <c:pt idx="19385">
                  <c:v>1.287520740810403</c:v>
                </c:pt>
                <c:pt idx="19386">
                  <c:v>1.2837434441152027</c:v>
                </c:pt>
                <c:pt idx="19387">
                  <c:v>1.2890921316832678</c:v>
                </c:pt>
                <c:pt idx="19388">
                  <c:v>1.305474766490925</c:v>
                </c:pt>
                <c:pt idx="19389">
                  <c:v>1.3130670308113321</c:v>
                </c:pt>
                <c:pt idx="19390">
                  <c:v>1.3207736785446638</c:v>
                </c:pt>
                <c:pt idx="19391">
                  <c:v>1.3329145422622888</c:v>
                </c:pt>
                <c:pt idx="19392">
                  <c:v>1.3489746613340858</c:v>
                </c:pt>
                <c:pt idx="19393">
                  <c:v>1.3801974295211883</c:v>
                </c:pt>
                <c:pt idx="19394">
                  <c:v>1.4505853943937541</c:v>
                </c:pt>
                <c:pt idx="19395">
                  <c:v>1.4535801062995397</c:v>
                </c:pt>
                <c:pt idx="19396">
                  <c:v>1.4572841894096598</c:v>
                </c:pt>
                <c:pt idx="19397">
                  <c:v>1.4482611416215421</c:v>
                </c:pt>
                <c:pt idx="19398">
                  <c:v>1.5800407401474399</c:v>
                </c:pt>
                <c:pt idx="19399">
                  <c:v>1.510813811007397</c:v>
                </c:pt>
                <c:pt idx="19400">
                  <c:v>1.3753221747227375</c:v>
                </c:pt>
                <c:pt idx="19401">
                  <c:v>1.4309667509842841</c:v>
                </c:pt>
                <c:pt idx="19402">
                  <c:v>1.3154376816599818</c:v>
                </c:pt>
                <c:pt idx="19403">
                  <c:v>1.2860057813366981</c:v>
                </c:pt>
                <c:pt idx="19404">
                  <c:v>1.2420727074825251</c:v>
                </c:pt>
                <c:pt idx="19405">
                  <c:v>1.2603868641868079</c:v>
                </c:pt>
                <c:pt idx="19406">
                  <c:v>1.2483041133812729</c:v>
                </c:pt>
                <c:pt idx="19407">
                  <c:v>1.2527371461368637</c:v>
                </c:pt>
                <c:pt idx="19408">
                  <c:v>1.27967478754453</c:v>
                </c:pt>
                <c:pt idx="19409">
                  <c:v>1.2991779796216079</c:v>
                </c:pt>
                <c:pt idx="19410">
                  <c:v>1.3219555287748281</c:v>
                </c:pt>
                <c:pt idx="19411">
                  <c:v>1.3300440241963727</c:v>
                </c:pt>
                <c:pt idx="19412">
                  <c:v>1.3430311299237692</c:v>
                </c:pt>
                <c:pt idx="19413">
                  <c:v>1.3569431850362261</c:v>
                </c:pt>
                <c:pt idx="19414">
                  <c:v>1.3800683597451979</c:v>
                </c:pt>
                <c:pt idx="19415">
                  <c:v>1.3772700279570707</c:v>
                </c:pt>
                <c:pt idx="19416">
                  <c:v>1.362922621147437</c:v>
                </c:pt>
                <c:pt idx="19417">
                  <c:v>1.356884699745033</c:v>
                </c:pt>
                <c:pt idx="19418">
                  <c:v>1.3570268189883619</c:v>
                </c:pt>
                <c:pt idx="19419">
                  <c:v>1.3457529276512092</c:v>
                </c:pt>
                <c:pt idx="19420">
                  <c:v>1.3490922231144924</c:v>
                </c:pt>
                <c:pt idx="19421">
                  <c:v>1.3525878094260706</c:v>
                </c:pt>
                <c:pt idx="19422">
                  <c:v>1.360407383737928</c:v>
                </c:pt>
                <c:pt idx="19423">
                  <c:v>1.3651612357138672</c:v>
                </c:pt>
                <c:pt idx="19424">
                  <c:v>1.4546812975687631</c:v>
                </c:pt>
                <c:pt idx="19425">
                  <c:v>1.4423506123482979</c:v>
                </c:pt>
                <c:pt idx="19426">
                  <c:v>1.2283391758277549</c:v>
                </c:pt>
                <c:pt idx="19427">
                  <c:v>1.2523101169203201</c:v>
                </c:pt>
                <c:pt idx="19428">
                  <c:v>1.3991607853763324</c:v>
                </c:pt>
                <c:pt idx="19429">
                  <c:v>1.3427137862079284</c:v>
                </c:pt>
                <c:pt idx="19430">
                  <c:v>1.1422419196488403</c:v>
                </c:pt>
                <c:pt idx="19431">
                  <c:v>1.114374709336962</c:v>
                </c:pt>
                <c:pt idx="19432">
                  <c:v>1.0969918548991038</c:v>
                </c:pt>
                <c:pt idx="19433">
                  <c:v>1.0928877217498754</c:v>
                </c:pt>
                <c:pt idx="19434">
                  <c:v>1.0952991250519357</c:v>
                </c:pt>
                <c:pt idx="19435">
                  <c:v>1.1154515168814381</c:v>
                </c:pt>
                <c:pt idx="19436">
                  <c:v>1.1736898819797081</c:v>
                </c:pt>
                <c:pt idx="19437">
                  <c:v>1.1992871012556714</c:v>
                </c:pt>
                <c:pt idx="19438">
                  <c:v>1.1933761613469673</c:v>
                </c:pt>
                <c:pt idx="19439">
                  <c:v>1.1981736569432802</c:v>
                </c:pt>
                <c:pt idx="19440">
                  <c:v>1.1868198744637541</c:v>
                </c:pt>
                <c:pt idx="19441">
                  <c:v>1.1801884444441801</c:v>
                </c:pt>
                <c:pt idx="19442">
                  <c:v>1.1890558989441651</c:v>
                </c:pt>
                <c:pt idx="19443">
                  <c:v>1.2106971110740798</c:v>
                </c:pt>
                <c:pt idx="19444">
                  <c:v>1.1928913976410316</c:v>
                </c:pt>
                <c:pt idx="19445">
                  <c:v>1.172051338459158</c:v>
                </c:pt>
                <c:pt idx="19446">
                  <c:v>1.1628192947054596</c:v>
                </c:pt>
                <c:pt idx="19447">
                  <c:v>1.1845623336675157</c:v>
                </c:pt>
                <c:pt idx="19448">
                  <c:v>1.1606497204223802</c:v>
                </c:pt>
                <c:pt idx="19449">
                  <c:v>1.1480734757960009</c:v>
                </c:pt>
                <c:pt idx="19450">
                  <c:v>1.1655941311071738</c:v>
                </c:pt>
                <c:pt idx="19451">
                  <c:v>1.1979712176822466</c:v>
                </c:pt>
                <c:pt idx="19452">
                  <c:v>1.2015268973146493</c:v>
                </c:pt>
                <c:pt idx="19453">
                  <c:v>1.1760036557726239</c:v>
                </c:pt>
                <c:pt idx="19454">
                  <c:v>1.1670622959774668</c:v>
                </c:pt>
                <c:pt idx="19455">
                  <c:v>1.158722173840846</c:v>
                </c:pt>
                <c:pt idx="19456">
                  <c:v>1.1488001922120039</c:v>
                </c:pt>
                <c:pt idx="19457">
                  <c:v>1.1503928923580327</c:v>
                </c:pt>
                <c:pt idx="19458">
                  <c:v>1.1548864948204443</c:v>
                </c:pt>
                <c:pt idx="19459">
                  <c:v>1.1655359577692337</c:v>
                </c:pt>
                <c:pt idx="19460">
                  <c:v>1.1782809403889221</c:v>
                </c:pt>
                <c:pt idx="19461">
                  <c:v>1.1885516595418861</c:v>
                </c:pt>
                <c:pt idx="19462">
                  <c:v>1.2265448710241016</c:v>
                </c:pt>
                <c:pt idx="19463">
                  <c:v>1.2539182344945838</c:v>
                </c:pt>
                <c:pt idx="19464">
                  <c:v>1.2334399241447185</c:v>
                </c:pt>
                <c:pt idx="19465">
                  <c:v>1.2832562137562629</c:v>
                </c:pt>
                <c:pt idx="19466">
                  <c:v>1.2745513207539521</c:v>
                </c:pt>
                <c:pt idx="19467">
                  <c:v>1.3054120735462102</c:v>
                </c:pt>
                <c:pt idx="19468">
                  <c:v>1.4039422240675716</c:v>
                </c:pt>
                <c:pt idx="19469">
                  <c:v>1.2931200274144636</c:v>
                </c:pt>
                <c:pt idx="19470">
                  <c:v>1.2543407942965461</c:v>
                </c:pt>
                <c:pt idx="19471">
                  <c:v>1.1820916354871578</c:v>
                </c:pt>
                <c:pt idx="19472">
                  <c:v>1.1848329887967533</c:v>
                </c:pt>
                <c:pt idx="19473">
                  <c:v>1.2225189750680541</c:v>
                </c:pt>
                <c:pt idx="19474">
                  <c:v>1.2809416784999434</c:v>
                </c:pt>
                <c:pt idx="19475">
                  <c:v>1.3300318003334759</c:v>
                </c:pt>
                <c:pt idx="19476">
                  <c:v>1.3823289259661622</c:v>
                </c:pt>
                <c:pt idx="19477">
                  <c:v>1.3969646613056119</c:v>
                </c:pt>
                <c:pt idx="19478">
                  <c:v>1.3650141947794872</c:v>
                </c:pt>
                <c:pt idx="19479">
                  <c:v>1.3099721762862426</c:v>
                </c:pt>
                <c:pt idx="19480">
                  <c:v>1.3032778781708181</c:v>
                </c:pt>
                <c:pt idx="19481">
                  <c:v>1.3121973644169203</c:v>
                </c:pt>
                <c:pt idx="19482">
                  <c:v>1.3203733203014001</c:v>
                </c:pt>
                <c:pt idx="19483">
                  <c:v>1.3098956233873498</c:v>
                </c:pt>
                <c:pt idx="19484">
                  <c:v>1.3015797317369642</c:v>
                </c:pt>
                <c:pt idx="19485">
                  <c:v>1.2938051630984013</c:v>
                </c:pt>
                <c:pt idx="19486">
                  <c:v>1.2719171984745652</c:v>
                </c:pt>
                <c:pt idx="19487">
                  <c:v>1.2180210983705333</c:v>
                </c:pt>
                <c:pt idx="19488">
                  <c:v>1.1644187504725101</c:v>
                </c:pt>
                <c:pt idx="19489">
                  <c:v>1.14465630154967</c:v>
                </c:pt>
                <c:pt idx="19490">
                  <c:v>1.1395190055671898</c:v>
                </c:pt>
                <c:pt idx="19491">
                  <c:v>1.1282150912860056</c:v>
                </c:pt>
                <c:pt idx="19492">
                  <c:v>1.1004084917268642</c:v>
                </c:pt>
                <c:pt idx="19493">
                  <c:v>1.0498688299827921</c:v>
                </c:pt>
                <c:pt idx="19494">
                  <c:v>1.0172970127604928</c:v>
                </c:pt>
                <c:pt idx="19495">
                  <c:v>1.0857479883583085</c:v>
                </c:pt>
                <c:pt idx="19496">
                  <c:v>1.0795978698678901</c:v>
                </c:pt>
                <c:pt idx="19497">
                  <c:v>0.85384931285449672</c:v>
                </c:pt>
                <c:pt idx="19498">
                  <c:v>0.77099637394399401</c:v>
                </c:pt>
                <c:pt idx="19499">
                  <c:v>0.76036885640103702</c:v>
                </c:pt>
                <c:pt idx="19500">
                  <c:v>0.85663615681547578</c:v>
                </c:pt>
                <c:pt idx="19501">
                  <c:v>0.76105382989625558</c:v>
                </c:pt>
                <c:pt idx="19502">
                  <c:v>0.75919764073770668</c:v>
                </c:pt>
                <c:pt idx="19503">
                  <c:v>0.77128003291424885</c:v>
                </c:pt>
                <c:pt idx="19504">
                  <c:v>0.80722488252654756</c:v>
                </c:pt>
                <c:pt idx="19505">
                  <c:v>0.8198583631051638</c:v>
                </c:pt>
                <c:pt idx="19506">
                  <c:v>0.83123067301805065</c:v>
                </c:pt>
                <c:pt idx="19507">
                  <c:v>0.96500594861457611</c:v>
                </c:pt>
                <c:pt idx="19508">
                  <c:v>0.6451246514361445</c:v>
                </c:pt>
                <c:pt idx="19509">
                  <c:v>0.55880485293490256</c:v>
                </c:pt>
                <c:pt idx="19510">
                  <c:v>0.56195358890447922</c:v>
                </c:pt>
                <c:pt idx="19511">
                  <c:v>0.59273814998230545</c:v>
                </c:pt>
                <c:pt idx="19512">
                  <c:v>0.67628037958185194</c:v>
                </c:pt>
                <c:pt idx="19513">
                  <c:v>0.70906419122269448</c:v>
                </c:pt>
                <c:pt idx="19514">
                  <c:v>0.70658486545804566</c:v>
                </c:pt>
                <c:pt idx="19515">
                  <c:v>0.70663312322250083</c:v>
                </c:pt>
                <c:pt idx="19516">
                  <c:v>0.71123905671739363</c:v>
                </c:pt>
                <c:pt idx="19517">
                  <c:v>0.71557721729002555</c:v>
                </c:pt>
                <c:pt idx="19518">
                  <c:v>0.72278269640529003</c:v>
                </c:pt>
                <c:pt idx="19519">
                  <c:v>0.71776836213875284</c:v>
                </c:pt>
                <c:pt idx="19520">
                  <c:v>0.71287837016295919</c:v>
                </c:pt>
                <c:pt idx="19521">
                  <c:v>0.71433239793238856</c:v>
                </c:pt>
                <c:pt idx="19522">
                  <c:v>0.70942416533921859</c:v>
                </c:pt>
                <c:pt idx="19523">
                  <c:v>0.70925175248019834</c:v>
                </c:pt>
                <c:pt idx="19524">
                  <c:v>0.71451827504927601</c:v>
                </c:pt>
                <c:pt idx="19525">
                  <c:v>0.71195554911808123</c:v>
                </c:pt>
                <c:pt idx="19526">
                  <c:v>0.70894574325268156</c:v>
                </c:pt>
                <c:pt idx="19527">
                  <c:v>0.70818017723224158</c:v>
                </c:pt>
                <c:pt idx="19528">
                  <c:v>0.70876987006422465</c:v>
                </c:pt>
                <c:pt idx="19529">
                  <c:v>0.71087388786960071</c:v>
                </c:pt>
                <c:pt idx="19530">
                  <c:v>0.7087471048584697</c:v>
                </c:pt>
                <c:pt idx="19531">
                  <c:v>0.70674128726597762</c:v>
                </c:pt>
                <c:pt idx="19532">
                  <c:v>0.70319732117145151</c:v>
                </c:pt>
                <c:pt idx="19533">
                  <c:v>0.69980948124587572</c:v>
                </c:pt>
                <c:pt idx="19534">
                  <c:v>0.6966529976734922</c:v>
                </c:pt>
                <c:pt idx="19535">
                  <c:v>0.69348044843394541</c:v>
                </c:pt>
                <c:pt idx="19536">
                  <c:v>0.69094110715017265</c:v>
                </c:pt>
                <c:pt idx="19537">
                  <c:v>0.68815759129295795</c:v>
                </c:pt>
                <c:pt idx="19538">
                  <c:v>0.68535662726007363</c:v>
                </c:pt>
                <c:pt idx="19539">
                  <c:v>0.682497582410443</c:v>
                </c:pt>
                <c:pt idx="19540">
                  <c:v>0.6802948479976505</c:v>
                </c:pt>
                <c:pt idx="19541">
                  <c:v>0.67835519883695539</c:v>
                </c:pt>
                <c:pt idx="19542">
                  <c:v>0.67829458608897375</c:v>
                </c:pt>
                <c:pt idx="19543">
                  <c:v>0.67616244126705627</c:v>
                </c:pt>
                <c:pt idx="19544">
                  <c:v>0.6736034090131876</c:v>
                </c:pt>
                <c:pt idx="19545">
                  <c:v>0.67420746381518615</c:v>
                </c:pt>
                <c:pt idx="19546">
                  <c:v>0.67150218719857313</c:v>
                </c:pt>
                <c:pt idx="19547">
                  <c:v>0.66907276659486625</c:v>
                </c:pt>
                <c:pt idx="19548">
                  <c:v>0.66684638358157489</c:v>
                </c:pt>
                <c:pt idx="19549">
                  <c:v>0.66446628435894028</c:v>
                </c:pt>
                <c:pt idx="19550">
                  <c:v>0.66196099323092161</c:v>
                </c:pt>
                <c:pt idx="19551">
                  <c:v>0.65964540858211718</c:v>
                </c:pt>
                <c:pt idx="19552">
                  <c:v>0.65759420201118657</c:v>
                </c:pt>
                <c:pt idx="19553">
                  <c:v>0.65542869931763981</c:v>
                </c:pt>
                <c:pt idx="19554">
                  <c:v>0.65361582441934585</c:v>
                </c:pt>
                <c:pt idx="19555">
                  <c:v>0.65145122147131884</c:v>
                </c:pt>
                <c:pt idx="19556">
                  <c:v>0.64880055415082616</c:v>
                </c:pt>
                <c:pt idx="19557">
                  <c:v>0.80463632284039921</c:v>
                </c:pt>
                <c:pt idx="19558">
                  <c:v>0.71844557139238163</c:v>
                </c:pt>
                <c:pt idx="19559">
                  <c:v>0.70695186952627165</c:v>
                </c:pt>
                <c:pt idx="19560">
                  <c:v>0.69946179644530582</c:v>
                </c:pt>
                <c:pt idx="19561">
                  <c:v>0.69271012903576556</c:v>
                </c:pt>
                <c:pt idx="19562">
                  <c:v>0.68679709852229565</c:v>
                </c:pt>
                <c:pt idx="19563">
                  <c:v>0.68154943153827674</c:v>
                </c:pt>
                <c:pt idx="19564">
                  <c:v>0.67641056131029176</c:v>
                </c:pt>
                <c:pt idx="19565">
                  <c:v>0.67626940595826768</c:v>
                </c:pt>
                <c:pt idx="19566">
                  <c:v>0.67674136870075663</c:v>
                </c:pt>
                <c:pt idx="19567">
                  <c:v>0.67431134841756868</c:v>
                </c:pt>
                <c:pt idx="19568">
                  <c:v>0.67068571498778995</c:v>
                </c:pt>
                <c:pt idx="19569">
                  <c:v>0.66724730928635667</c:v>
                </c:pt>
                <c:pt idx="19570">
                  <c:v>0.66517725399119276</c:v>
                </c:pt>
                <c:pt idx="19571">
                  <c:v>0.66384728344680222</c:v>
                </c:pt>
                <c:pt idx="19572">
                  <c:v>0.66156956510989962</c:v>
                </c:pt>
                <c:pt idx="19573">
                  <c:v>0.65817523757210583</c:v>
                </c:pt>
                <c:pt idx="19574">
                  <c:v>0.65597144004938679</c:v>
                </c:pt>
                <c:pt idx="19575">
                  <c:v>0.65387256688425854</c:v>
                </c:pt>
                <c:pt idx="19576">
                  <c:v>0.65165155978025169</c:v>
                </c:pt>
                <c:pt idx="19577">
                  <c:v>0.64887025888822414</c:v>
                </c:pt>
                <c:pt idx="19578">
                  <c:v>0.6449832157719726</c:v>
                </c:pt>
                <c:pt idx="19579">
                  <c:v>0.6424208465741893</c:v>
                </c:pt>
                <c:pt idx="19580">
                  <c:v>0.63942682209669588</c:v>
                </c:pt>
                <c:pt idx="19581">
                  <c:v>0.63566059870866898</c:v>
                </c:pt>
                <c:pt idx="19582">
                  <c:v>0.63253215438693933</c:v>
                </c:pt>
                <c:pt idx="19583">
                  <c:v>0.62864535575020764</c:v>
                </c:pt>
                <c:pt idx="19584">
                  <c:v>0.62556911703428564</c:v>
                </c:pt>
                <c:pt idx="19585">
                  <c:v>0.62336784734069983</c:v>
                </c:pt>
                <c:pt idx="19586">
                  <c:v>0.61990107459460175</c:v>
                </c:pt>
                <c:pt idx="19587">
                  <c:v>0.61631918471957825</c:v>
                </c:pt>
                <c:pt idx="19588">
                  <c:v>0.61268916092014269</c:v>
                </c:pt>
                <c:pt idx="19589">
                  <c:v>0.60779223220500556</c:v>
                </c:pt>
                <c:pt idx="19590">
                  <c:v>0.60444668967156101</c:v>
                </c:pt>
                <c:pt idx="19591">
                  <c:v>0.60059136521077761</c:v>
                </c:pt>
                <c:pt idx="19592">
                  <c:v>0.59613087498715256</c:v>
                </c:pt>
                <c:pt idx="19593">
                  <c:v>0.59208426979168027</c:v>
                </c:pt>
                <c:pt idx="19594">
                  <c:v>0.5878006710357726</c:v>
                </c:pt>
                <c:pt idx="19595">
                  <c:v>0.58334020838171818</c:v>
                </c:pt>
                <c:pt idx="19596">
                  <c:v>0.57968585147109086</c:v>
                </c:pt>
                <c:pt idx="19597">
                  <c:v>0.5760421251714255</c:v>
                </c:pt>
                <c:pt idx="19598">
                  <c:v>0.57172912954252064</c:v>
                </c:pt>
                <c:pt idx="19599">
                  <c:v>0.56772151537239079</c:v>
                </c:pt>
                <c:pt idx="19600">
                  <c:v>0.56329428464428233</c:v>
                </c:pt>
                <c:pt idx="19601">
                  <c:v>0.55849667612515763</c:v>
                </c:pt>
                <c:pt idx="19602">
                  <c:v>0.55417171925343933</c:v>
                </c:pt>
                <c:pt idx="19603">
                  <c:v>0.55044357135158162</c:v>
                </c:pt>
                <c:pt idx="19604">
                  <c:v>0.54487036977062453</c:v>
                </c:pt>
                <c:pt idx="19605">
                  <c:v>0.54126056528241329</c:v>
                </c:pt>
                <c:pt idx="19606">
                  <c:v>0.53740260642104021</c:v>
                </c:pt>
                <c:pt idx="19607">
                  <c:v>0.53287419557928761</c:v>
                </c:pt>
                <c:pt idx="19608">
                  <c:v>0.53084331747532665</c:v>
                </c:pt>
                <c:pt idx="19609">
                  <c:v>0.52726087071630856</c:v>
                </c:pt>
                <c:pt idx="19610">
                  <c:v>0.52261974992520199</c:v>
                </c:pt>
                <c:pt idx="19611">
                  <c:v>0.51884118826257564</c:v>
                </c:pt>
                <c:pt idx="19612">
                  <c:v>0.51447188433446467</c:v>
                </c:pt>
                <c:pt idx="19613">
                  <c:v>0.51113346331571752</c:v>
                </c:pt>
                <c:pt idx="19614">
                  <c:v>0.50647835299312383</c:v>
                </c:pt>
                <c:pt idx="19615">
                  <c:v>0.50280734409163075</c:v>
                </c:pt>
                <c:pt idx="19616">
                  <c:v>0.49827245114109847</c:v>
                </c:pt>
                <c:pt idx="19617">
                  <c:v>0.49461271432089016</c:v>
                </c:pt>
                <c:pt idx="19618">
                  <c:v>0.49035967882267639</c:v>
                </c:pt>
                <c:pt idx="19619">
                  <c:v>0.48649138879621556</c:v>
                </c:pt>
                <c:pt idx="19620">
                  <c:v>0.48222184172731258</c:v>
                </c:pt>
                <c:pt idx="19621">
                  <c:v>0.47806688392552865</c:v>
                </c:pt>
                <c:pt idx="19622">
                  <c:v>0.47423382132753739</c:v>
                </c:pt>
                <c:pt idx="19623">
                  <c:v>0.47091858698675843</c:v>
                </c:pt>
                <c:pt idx="19624">
                  <c:v>0.4658313721340378</c:v>
                </c:pt>
                <c:pt idx="19625">
                  <c:v>0.46228910052536626</c:v>
                </c:pt>
                <c:pt idx="19626">
                  <c:v>0.45753715650529325</c:v>
                </c:pt>
                <c:pt idx="19627">
                  <c:v>0.45374465733970082</c:v>
                </c:pt>
                <c:pt idx="19628">
                  <c:v>0.44950448252839875</c:v>
                </c:pt>
                <c:pt idx="19629">
                  <c:v>0.4456434917591533</c:v>
                </c:pt>
                <c:pt idx="19630">
                  <c:v>1.4600591291558243</c:v>
                </c:pt>
                <c:pt idx="19631">
                  <c:v>0.99565877624375065</c:v>
                </c:pt>
                <c:pt idx="19632">
                  <c:v>1.0772818901962691</c:v>
                </c:pt>
                <c:pt idx="19633">
                  <c:v>0.94629083081999099</c:v>
                </c:pt>
                <c:pt idx="19634">
                  <c:v>0.89148643392391957</c:v>
                </c:pt>
                <c:pt idx="19635">
                  <c:v>0.85924741520641013</c:v>
                </c:pt>
                <c:pt idx="19636">
                  <c:v>0.83651205169326559</c:v>
                </c:pt>
                <c:pt idx="19637">
                  <c:v>0.8186222249711147</c:v>
                </c:pt>
                <c:pt idx="19638">
                  <c:v>0.8071581092014215</c:v>
                </c:pt>
                <c:pt idx="19639">
                  <c:v>0.79623669894995686</c:v>
                </c:pt>
                <c:pt idx="19640">
                  <c:v>0.78596534827093856</c:v>
                </c:pt>
                <c:pt idx="19641">
                  <c:v>0.77679484495886686</c:v>
                </c:pt>
                <c:pt idx="19642">
                  <c:v>0.76844209993330514</c:v>
                </c:pt>
                <c:pt idx="19643">
                  <c:v>0.76160045035334756</c:v>
                </c:pt>
                <c:pt idx="19644">
                  <c:v>0.7556818962375409</c:v>
                </c:pt>
                <c:pt idx="19645">
                  <c:v>0.75281091116134424</c:v>
                </c:pt>
                <c:pt idx="19646">
                  <c:v>0.75441602862204549</c:v>
                </c:pt>
                <c:pt idx="19647">
                  <c:v>0.75789890721364495</c:v>
                </c:pt>
                <c:pt idx="19648">
                  <c:v>0.77143758938316054</c:v>
                </c:pt>
                <c:pt idx="19649">
                  <c:v>0.83743996111498153</c:v>
                </c:pt>
                <c:pt idx="19650">
                  <c:v>0.83351844998216063</c:v>
                </c:pt>
                <c:pt idx="19651">
                  <c:v>0.8296532194488786</c:v>
                </c:pt>
                <c:pt idx="19652">
                  <c:v>0.82604373952341326</c:v>
                </c:pt>
                <c:pt idx="19653">
                  <c:v>0.82264807569042631</c:v>
                </c:pt>
                <c:pt idx="19654">
                  <c:v>0.82158329745496139</c:v>
                </c:pt>
                <c:pt idx="19655">
                  <c:v>0.87868338150722458</c:v>
                </c:pt>
                <c:pt idx="19656">
                  <c:v>0.97733570765973665</c:v>
                </c:pt>
                <c:pt idx="19657">
                  <c:v>2.5499606719021091</c:v>
                </c:pt>
                <c:pt idx="19658">
                  <c:v>1.4808362284600398</c:v>
                </c:pt>
                <c:pt idx="19659">
                  <c:v>1.3233482944543158</c:v>
                </c:pt>
                <c:pt idx="19660">
                  <c:v>1.3828578023622735</c:v>
                </c:pt>
                <c:pt idx="19661">
                  <c:v>1.2175559513667933</c:v>
                </c:pt>
                <c:pt idx="19662">
                  <c:v>1.1949692003562844</c:v>
                </c:pt>
                <c:pt idx="19663">
                  <c:v>1.1314869289089304</c:v>
                </c:pt>
                <c:pt idx="19664">
                  <c:v>1.1089961875437337</c:v>
                </c:pt>
                <c:pt idx="19665">
                  <c:v>1.0965845728146204</c:v>
                </c:pt>
                <c:pt idx="19666">
                  <c:v>1.3839652901944406</c:v>
                </c:pt>
                <c:pt idx="19667">
                  <c:v>1.1847747028315081</c:v>
                </c:pt>
                <c:pt idx="19668">
                  <c:v>1.1299938604744266</c:v>
                </c:pt>
                <c:pt idx="19669">
                  <c:v>1.1083792705795408</c:v>
                </c:pt>
                <c:pt idx="19670">
                  <c:v>1.0908231133009878</c:v>
                </c:pt>
                <c:pt idx="19671">
                  <c:v>1.0726871436689027</c:v>
                </c:pt>
                <c:pt idx="19672">
                  <c:v>1.0551803725710915</c:v>
                </c:pt>
                <c:pt idx="19673">
                  <c:v>1.0438721496518208</c:v>
                </c:pt>
                <c:pt idx="19674">
                  <c:v>1.0354687363565855</c:v>
                </c:pt>
                <c:pt idx="19675">
                  <c:v>1.4093841281593829</c:v>
                </c:pt>
                <c:pt idx="19676">
                  <c:v>1.2067690326959273</c:v>
                </c:pt>
                <c:pt idx="19677">
                  <c:v>1.1667268973393448</c:v>
                </c:pt>
                <c:pt idx="19678">
                  <c:v>1.1393406364884244</c:v>
                </c:pt>
                <c:pt idx="19679">
                  <c:v>1.1280185965075957</c:v>
                </c:pt>
                <c:pt idx="19680">
                  <c:v>1.2428947124898604</c:v>
                </c:pt>
                <c:pt idx="19681">
                  <c:v>1.1871254240393041</c:v>
                </c:pt>
                <c:pt idx="19682">
                  <c:v>1.24374174236297</c:v>
                </c:pt>
                <c:pt idx="19683">
                  <c:v>1.1942220774898167</c:v>
                </c:pt>
                <c:pt idx="19684">
                  <c:v>1.1651689796305535</c:v>
                </c:pt>
                <c:pt idx="19685">
                  <c:v>1.1455670040213481</c:v>
                </c:pt>
                <c:pt idx="19686">
                  <c:v>1.1294634725522339</c:v>
                </c:pt>
                <c:pt idx="19687">
                  <c:v>1.1160123073358501</c:v>
                </c:pt>
                <c:pt idx="19688">
                  <c:v>1.1054643607678938</c:v>
                </c:pt>
                <c:pt idx="19689">
                  <c:v>1.303021787458654</c:v>
                </c:pt>
                <c:pt idx="19690">
                  <c:v>1.2505427357940866</c:v>
                </c:pt>
                <c:pt idx="19691">
                  <c:v>1.2001275109761165</c:v>
                </c:pt>
                <c:pt idx="19692">
                  <c:v>1.173741628810814</c:v>
                </c:pt>
                <c:pt idx="19693">
                  <c:v>1.1604891694257118</c:v>
                </c:pt>
                <c:pt idx="19694">
                  <c:v>1.1441321366864705</c:v>
                </c:pt>
                <c:pt idx="19695">
                  <c:v>1.1285294686799858</c:v>
                </c:pt>
                <c:pt idx="19696">
                  <c:v>1.1126506194724832</c:v>
                </c:pt>
                <c:pt idx="19697">
                  <c:v>1.4259568915972554</c:v>
                </c:pt>
                <c:pt idx="19698">
                  <c:v>1.214787305197105</c:v>
                </c:pt>
                <c:pt idx="19699">
                  <c:v>1.140654965437585</c:v>
                </c:pt>
                <c:pt idx="19700">
                  <c:v>1.1098166595917287</c:v>
                </c:pt>
                <c:pt idx="19701">
                  <c:v>1.1020212123899931</c:v>
                </c:pt>
                <c:pt idx="19702">
                  <c:v>1.0955642571324984</c:v>
                </c:pt>
                <c:pt idx="19703">
                  <c:v>1.0510473841188241</c:v>
                </c:pt>
                <c:pt idx="19704">
                  <c:v>1.0327712000590026</c:v>
                </c:pt>
                <c:pt idx="19705">
                  <c:v>1.0286501610996281</c:v>
                </c:pt>
                <c:pt idx="19706">
                  <c:v>1.0285397193828718</c:v>
                </c:pt>
                <c:pt idx="19707">
                  <c:v>1.0208969749071575</c:v>
                </c:pt>
                <c:pt idx="19708">
                  <c:v>1.034483136943801</c:v>
                </c:pt>
                <c:pt idx="19709">
                  <c:v>1.0329908163482882</c:v>
                </c:pt>
                <c:pt idx="19710">
                  <c:v>1.0497346735654027</c:v>
                </c:pt>
                <c:pt idx="19711">
                  <c:v>1.0343411208257365</c:v>
                </c:pt>
                <c:pt idx="19712">
                  <c:v>1.151032094271444</c:v>
                </c:pt>
                <c:pt idx="19713">
                  <c:v>1.136334409230058</c:v>
                </c:pt>
                <c:pt idx="19714">
                  <c:v>1.6747531492891321</c:v>
                </c:pt>
                <c:pt idx="19715">
                  <c:v>1.2424782378387851</c:v>
                </c:pt>
                <c:pt idx="19716">
                  <c:v>0.89976874519481798</c:v>
                </c:pt>
                <c:pt idx="19717">
                  <c:v>0.8521468658175867</c:v>
                </c:pt>
                <c:pt idx="19718">
                  <c:v>0.84951953839613703</c:v>
                </c:pt>
                <c:pt idx="19719">
                  <c:v>0.87190301147800675</c:v>
                </c:pt>
                <c:pt idx="19720">
                  <c:v>0.91227743014749185</c:v>
                </c:pt>
                <c:pt idx="19721">
                  <c:v>1.0235564773643482</c:v>
                </c:pt>
                <c:pt idx="19722">
                  <c:v>0.90792915137424091</c:v>
                </c:pt>
                <c:pt idx="19723">
                  <c:v>0.89229249173414449</c:v>
                </c:pt>
                <c:pt idx="19724">
                  <c:v>0.89919037533716228</c:v>
                </c:pt>
                <c:pt idx="19725">
                  <c:v>0.91159822451280781</c:v>
                </c:pt>
                <c:pt idx="19726">
                  <c:v>0.95381738082713619</c:v>
                </c:pt>
                <c:pt idx="19727">
                  <c:v>0.99972350706824498</c:v>
                </c:pt>
                <c:pt idx="19728">
                  <c:v>0.92686940655679273</c:v>
                </c:pt>
                <c:pt idx="19729">
                  <c:v>0.92719912858865361</c:v>
                </c:pt>
                <c:pt idx="19730">
                  <c:v>0.93823099798580534</c:v>
                </c:pt>
                <c:pt idx="19731">
                  <c:v>0.9549654774416646</c:v>
                </c:pt>
                <c:pt idx="19732">
                  <c:v>0.97334198976953568</c:v>
                </c:pt>
                <c:pt idx="19733">
                  <c:v>0.99255076666944098</c:v>
                </c:pt>
                <c:pt idx="19734">
                  <c:v>1.0081410224990677</c:v>
                </c:pt>
                <c:pt idx="19735">
                  <c:v>1.0201842320720254</c:v>
                </c:pt>
                <c:pt idx="19736">
                  <c:v>1.0217280693617781</c:v>
                </c:pt>
                <c:pt idx="19737">
                  <c:v>1.0815231906320932</c:v>
                </c:pt>
                <c:pt idx="19738">
                  <c:v>0.9815286699203114</c:v>
                </c:pt>
                <c:pt idx="19739">
                  <c:v>0.96360469044450781</c:v>
                </c:pt>
                <c:pt idx="19740">
                  <c:v>0.9665366673007082</c:v>
                </c:pt>
                <c:pt idx="19741">
                  <c:v>0.97284243017246863</c:v>
                </c:pt>
                <c:pt idx="19742">
                  <c:v>0.98420809235206119</c:v>
                </c:pt>
                <c:pt idx="19743">
                  <c:v>0.99934711226591533</c:v>
                </c:pt>
                <c:pt idx="19744">
                  <c:v>1.0103264964437895</c:v>
                </c:pt>
                <c:pt idx="19745">
                  <c:v>1.0010469064576766</c:v>
                </c:pt>
                <c:pt idx="19746">
                  <c:v>0.98705305949029554</c:v>
                </c:pt>
                <c:pt idx="19747">
                  <c:v>0.97170942216649614</c:v>
                </c:pt>
                <c:pt idx="19748">
                  <c:v>0.95570353212189396</c:v>
                </c:pt>
                <c:pt idx="19749">
                  <c:v>0.9402819190037528</c:v>
                </c:pt>
                <c:pt idx="19750">
                  <c:v>0.92517670238378114</c:v>
                </c:pt>
                <c:pt idx="19751">
                  <c:v>0.91141700738955345</c:v>
                </c:pt>
                <c:pt idx="19752">
                  <c:v>0.90804726183929441</c:v>
                </c:pt>
                <c:pt idx="19753">
                  <c:v>0.91887967343149712</c:v>
                </c:pt>
                <c:pt idx="19754">
                  <c:v>0.9191073024813966</c:v>
                </c:pt>
                <c:pt idx="19755">
                  <c:v>0.912315497628026</c:v>
                </c:pt>
                <c:pt idx="19756">
                  <c:v>0.9069341930521726</c:v>
                </c:pt>
                <c:pt idx="19757">
                  <c:v>0.94998058099511451</c:v>
                </c:pt>
                <c:pt idx="19758">
                  <c:v>1.0003021460037582</c:v>
                </c:pt>
                <c:pt idx="19759">
                  <c:v>1.048607806074036</c:v>
                </c:pt>
                <c:pt idx="19760">
                  <c:v>1.0512763326335168</c:v>
                </c:pt>
                <c:pt idx="19761">
                  <c:v>1.1413474319291901</c:v>
                </c:pt>
                <c:pt idx="19762">
                  <c:v>1.1292326420816319</c:v>
                </c:pt>
                <c:pt idx="19763">
                  <c:v>1.1198507439618941</c:v>
                </c:pt>
                <c:pt idx="19764">
                  <c:v>1.144192208250929</c:v>
                </c:pt>
                <c:pt idx="19765">
                  <c:v>1.1334480922400638</c:v>
                </c:pt>
                <c:pt idx="19766">
                  <c:v>1.1191508051809786</c:v>
                </c:pt>
                <c:pt idx="19767">
                  <c:v>1.1020609120957401</c:v>
                </c:pt>
                <c:pt idx="19768">
                  <c:v>1.0979640275345501</c:v>
                </c:pt>
                <c:pt idx="19769">
                  <c:v>1.1113658600846594</c:v>
                </c:pt>
                <c:pt idx="19770">
                  <c:v>1.496625034327502</c:v>
                </c:pt>
                <c:pt idx="19771">
                  <c:v>1.142372200598498</c:v>
                </c:pt>
                <c:pt idx="19772">
                  <c:v>1.0945418907477413</c:v>
                </c:pt>
                <c:pt idx="19773">
                  <c:v>1.0899842009737879</c:v>
                </c:pt>
                <c:pt idx="19774">
                  <c:v>1.2521507055088941</c:v>
                </c:pt>
                <c:pt idx="19775">
                  <c:v>1.1808644855359798</c:v>
                </c:pt>
                <c:pt idx="19776">
                  <c:v>1.1831859138017211</c:v>
                </c:pt>
                <c:pt idx="19777">
                  <c:v>1.1816899760641402</c:v>
                </c:pt>
                <c:pt idx="19778">
                  <c:v>1.1934363748960883</c:v>
                </c:pt>
                <c:pt idx="19779">
                  <c:v>1.1837152077963411</c:v>
                </c:pt>
                <c:pt idx="19780">
                  <c:v>1.1803494581795999</c:v>
                </c:pt>
                <c:pt idx="19781">
                  <c:v>1.181714706148592</c:v>
                </c:pt>
                <c:pt idx="19782">
                  <c:v>1.1913828652378942</c:v>
                </c:pt>
                <c:pt idx="19783">
                  <c:v>1.1984440497565523</c:v>
                </c:pt>
                <c:pt idx="19784">
                  <c:v>1.2360132012795146</c:v>
                </c:pt>
                <c:pt idx="19785">
                  <c:v>1.2878888726764952</c:v>
                </c:pt>
                <c:pt idx="19786">
                  <c:v>1.3160172466157303</c:v>
                </c:pt>
                <c:pt idx="19787">
                  <c:v>1.3819203692945794</c:v>
                </c:pt>
                <c:pt idx="19788">
                  <c:v>1.3573129181053625</c:v>
                </c:pt>
                <c:pt idx="19789">
                  <c:v>1.4723421953662121</c:v>
                </c:pt>
                <c:pt idx="19790">
                  <c:v>1.4028001728033459</c:v>
                </c:pt>
                <c:pt idx="19791">
                  <c:v>1.3592676275277895</c:v>
                </c:pt>
                <c:pt idx="19792">
                  <c:v>1.3190473785233847</c:v>
                </c:pt>
                <c:pt idx="19793">
                  <c:v>1.3180197604457371</c:v>
                </c:pt>
                <c:pt idx="19794">
                  <c:v>1.4205907733133878</c:v>
                </c:pt>
                <c:pt idx="19795">
                  <c:v>1.4257312208272668</c:v>
                </c:pt>
                <c:pt idx="19796">
                  <c:v>1.3999879761266887</c:v>
                </c:pt>
                <c:pt idx="19797">
                  <c:v>1.3772845282489801</c:v>
                </c:pt>
                <c:pt idx="19798">
                  <c:v>1.388789860138621</c:v>
                </c:pt>
                <c:pt idx="19799">
                  <c:v>1.4884372559236718</c:v>
                </c:pt>
                <c:pt idx="19800">
                  <c:v>1.4931602801135893</c:v>
                </c:pt>
                <c:pt idx="19801">
                  <c:v>1.4916928514849466</c:v>
                </c:pt>
                <c:pt idx="19802">
                  <c:v>1.4687657174095901</c:v>
                </c:pt>
                <c:pt idx="19803">
                  <c:v>1.4802754673365541</c:v>
                </c:pt>
                <c:pt idx="19804">
                  <c:v>1.5727322607469525</c:v>
                </c:pt>
                <c:pt idx="19805">
                  <c:v>1.5150769432130162</c:v>
                </c:pt>
                <c:pt idx="19806">
                  <c:v>1.4706202449557093</c:v>
                </c:pt>
                <c:pt idx="19807">
                  <c:v>1.4360002740298556</c:v>
                </c:pt>
                <c:pt idx="19808">
                  <c:v>1.4266575143266447</c:v>
                </c:pt>
                <c:pt idx="19809">
                  <c:v>1.4031404027302918</c:v>
                </c:pt>
                <c:pt idx="19810">
                  <c:v>1.3997033029832753</c:v>
                </c:pt>
                <c:pt idx="19811">
                  <c:v>1.3608097648064521</c:v>
                </c:pt>
                <c:pt idx="19812">
                  <c:v>1.3291045209607526</c:v>
                </c:pt>
                <c:pt idx="19813">
                  <c:v>1.3220604553478372</c:v>
                </c:pt>
                <c:pt idx="19814">
                  <c:v>1.3799507690311181</c:v>
                </c:pt>
                <c:pt idx="19815">
                  <c:v>1.3486745280460148</c:v>
                </c:pt>
                <c:pt idx="19816">
                  <c:v>1.323647748751928</c:v>
                </c:pt>
                <c:pt idx="19817">
                  <c:v>1.2992493004040397</c:v>
                </c:pt>
                <c:pt idx="19818">
                  <c:v>1.2924734933179798</c:v>
                </c:pt>
                <c:pt idx="19819">
                  <c:v>1.2753995203005817</c:v>
                </c:pt>
                <c:pt idx="19820">
                  <c:v>1.2923317699363961</c:v>
                </c:pt>
                <c:pt idx="19821">
                  <c:v>1.2428910013309598</c:v>
                </c:pt>
                <c:pt idx="19822">
                  <c:v>1.2244535262784255</c:v>
                </c:pt>
                <c:pt idx="19823">
                  <c:v>1.2335630192305858</c:v>
                </c:pt>
                <c:pt idx="19824">
                  <c:v>1.2491966561061738</c:v>
                </c:pt>
                <c:pt idx="19825">
                  <c:v>1.2615190270694694</c:v>
                </c:pt>
                <c:pt idx="19826">
                  <c:v>1.2683722686274359</c:v>
                </c:pt>
                <c:pt idx="19827">
                  <c:v>1.2453048449081894</c:v>
                </c:pt>
                <c:pt idx="19828">
                  <c:v>1.2117287924179849</c:v>
                </c:pt>
                <c:pt idx="19829">
                  <c:v>1.1607848198257111</c:v>
                </c:pt>
                <c:pt idx="19830">
                  <c:v>1.0919794333270918</c:v>
                </c:pt>
                <c:pt idx="19831">
                  <c:v>1.061038818985145</c:v>
                </c:pt>
                <c:pt idx="19832">
                  <c:v>1.0354820819990831</c:v>
                </c:pt>
                <c:pt idx="19833">
                  <c:v>1.013749984690804</c:v>
                </c:pt>
                <c:pt idx="19834">
                  <c:v>0.97851931948798931</c:v>
                </c:pt>
                <c:pt idx="19835">
                  <c:v>0.94288547110606713</c:v>
                </c:pt>
                <c:pt idx="19836">
                  <c:v>0.90868561033292761</c:v>
                </c:pt>
                <c:pt idx="19837">
                  <c:v>0.88088659950725956</c:v>
                </c:pt>
                <c:pt idx="19838">
                  <c:v>0.85702617829413164</c:v>
                </c:pt>
                <c:pt idx="19839">
                  <c:v>0.82861133454152869</c:v>
                </c:pt>
                <c:pt idx="19840">
                  <c:v>0.7988550049503087</c:v>
                </c:pt>
                <c:pt idx="19841">
                  <c:v>0.77169096013280092</c:v>
                </c:pt>
                <c:pt idx="19842">
                  <c:v>0.75220407363977593</c:v>
                </c:pt>
                <c:pt idx="19843">
                  <c:v>0.73016877165254068</c:v>
                </c:pt>
                <c:pt idx="19844">
                  <c:v>0.70575627318870349</c:v>
                </c:pt>
                <c:pt idx="19845">
                  <c:v>0.68074961272072021</c:v>
                </c:pt>
                <c:pt idx="19846">
                  <c:v>0.6609463174355289</c:v>
                </c:pt>
                <c:pt idx="19847">
                  <c:v>0.64154380960244195</c:v>
                </c:pt>
                <c:pt idx="19848">
                  <c:v>0.61996587285433202</c:v>
                </c:pt>
                <c:pt idx="19849">
                  <c:v>0.59594979496553413</c:v>
                </c:pt>
                <c:pt idx="19850">
                  <c:v>1.2477056467169978</c:v>
                </c:pt>
                <c:pt idx="19851">
                  <c:v>0.78695080722024668</c:v>
                </c:pt>
                <c:pt idx="19852">
                  <c:v>0.67861324893620867</c:v>
                </c:pt>
                <c:pt idx="19853">
                  <c:v>0.6276642624395653</c:v>
                </c:pt>
                <c:pt idx="19854">
                  <c:v>0.59442562254808773</c:v>
                </c:pt>
                <c:pt idx="19855">
                  <c:v>0.56933137516698906</c:v>
                </c:pt>
                <c:pt idx="19856">
                  <c:v>0.55128271448429933</c:v>
                </c:pt>
                <c:pt idx="19857">
                  <c:v>0.53513525502914494</c:v>
                </c:pt>
                <c:pt idx="19858">
                  <c:v>0.52265026100240297</c:v>
                </c:pt>
                <c:pt idx="19859">
                  <c:v>0.50966096409987494</c:v>
                </c:pt>
                <c:pt idx="19860">
                  <c:v>0.49563316164095056</c:v>
                </c:pt>
                <c:pt idx="19861">
                  <c:v>0.48076826495863073</c:v>
                </c:pt>
                <c:pt idx="19862">
                  <c:v>0.46637849617658306</c:v>
                </c:pt>
                <c:pt idx="19863">
                  <c:v>0.45150756601149805</c:v>
                </c:pt>
                <c:pt idx="19864">
                  <c:v>0.4376948375696304</c:v>
                </c:pt>
                <c:pt idx="19865">
                  <c:v>0.42389802974495522</c:v>
                </c:pt>
                <c:pt idx="19866">
                  <c:v>0.40960141512323051</c:v>
                </c:pt>
                <c:pt idx="19867">
                  <c:v>0.39579600102656998</c:v>
                </c:pt>
                <c:pt idx="19868">
                  <c:v>0.39313045446803574</c:v>
                </c:pt>
                <c:pt idx="19869">
                  <c:v>0.38418103903791034</c:v>
                </c:pt>
                <c:pt idx="19870">
                  <c:v>0.39091218510994785</c:v>
                </c:pt>
                <c:pt idx="19871">
                  <c:v>0.39367017724899445</c:v>
                </c:pt>
                <c:pt idx="19872">
                  <c:v>0.39483281747199955</c:v>
                </c:pt>
                <c:pt idx="19873">
                  <c:v>0.38437814234950829</c:v>
                </c:pt>
                <c:pt idx="19874">
                  <c:v>0.37211393093518097</c:v>
                </c:pt>
                <c:pt idx="19875">
                  <c:v>0.35954911947597151</c:v>
                </c:pt>
                <c:pt idx="19876">
                  <c:v>0.3470775191188139</c:v>
                </c:pt>
                <c:pt idx="19877">
                  <c:v>0.33638595462714654</c:v>
                </c:pt>
                <c:pt idx="19878">
                  <c:v>0.32512052693996746</c:v>
                </c:pt>
                <c:pt idx="19879">
                  <c:v>0.31330068697494334</c:v>
                </c:pt>
                <c:pt idx="19880">
                  <c:v>0.30207444867360461</c:v>
                </c:pt>
                <c:pt idx="19881">
                  <c:v>0.29467448528010137</c:v>
                </c:pt>
                <c:pt idx="19882">
                  <c:v>0.29894742693096932</c:v>
                </c:pt>
                <c:pt idx="19883">
                  <c:v>0.27981994297333335</c:v>
                </c:pt>
                <c:pt idx="19884">
                  <c:v>0.26432075379707054</c:v>
                </c:pt>
                <c:pt idx="19885">
                  <c:v>0.27950278137597023</c:v>
                </c:pt>
                <c:pt idx="19886">
                  <c:v>0.27235769173433838</c:v>
                </c:pt>
                <c:pt idx="19887">
                  <c:v>0.26029474786839679</c:v>
                </c:pt>
                <c:pt idx="19888">
                  <c:v>0.2503144577421168</c:v>
                </c:pt>
                <c:pt idx="19889">
                  <c:v>0.24114529960940864</c:v>
                </c:pt>
                <c:pt idx="19890">
                  <c:v>0.23271045155915149</c:v>
                </c:pt>
                <c:pt idx="19891">
                  <c:v>0.2212857306040607</c:v>
                </c:pt>
                <c:pt idx="19892">
                  <c:v>0.2747728083648473</c:v>
                </c:pt>
                <c:pt idx="19893">
                  <c:v>0.52877109928005961</c:v>
                </c:pt>
                <c:pt idx="19894">
                  <c:v>0.30272825299844525</c:v>
                </c:pt>
                <c:pt idx="19895">
                  <c:v>0.20395459003466671</c:v>
                </c:pt>
                <c:pt idx="19896">
                  <c:v>0.16074897630693691</c:v>
                </c:pt>
                <c:pt idx="19897">
                  <c:v>0.15723762138894429</c:v>
                </c:pt>
                <c:pt idx="19898">
                  <c:v>0.16351991385745646</c:v>
                </c:pt>
                <c:pt idx="19899">
                  <c:v>0.19018015568139093</c:v>
                </c:pt>
                <c:pt idx="19900">
                  <c:v>0.21661377999791293</c:v>
                </c:pt>
                <c:pt idx="19901">
                  <c:v>0.24370252471424014</c:v>
                </c:pt>
                <c:pt idx="19902">
                  <c:v>0.25180640834856732</c:v>
                </c:pt>
                <c:pt idx="19903">
                  <c:v>0.24659416086939745</c:v>
                </c:pt>
                <c:pt idx="19904">
                  <c:v>0.24086013901591696</c:v>
                </c:pt>
                <c:pt idx="19905">
                  <c:v>0.23451070937440924</c:v>
                </c:pt>
                <c:pt idx="19906">
                  <c:v>0.22784005874575466</c:v>
                </c:pt>
                <c:pt idx="19907">
                  <c:v>0.22205248070387099</c:v>
                </c:pt>
                <c:pt idx="19908">
                  <c:v>0.21600804798823112</c:v>
                </c:pt>
                <c:pt idx="19909">
                  <c:v>0.21015524977642336</c:v>
                </c:pt>
                <c:pt idx="19910">
                  <c:v>0.20439366967864192</c:v>
                </c:pt>
                <c:pt idx="19911">
                  <c:v>0.1990720184452387</c:v>
                </c:pt>
                <c:pt idx="19912">
                  <c:v>0.19422962410972414</c:v>
                </c:pt>
                <c:pt idx="19913">
                  <c:v>0.18940603512577012</c:v>
                </c:pt>
                <c:pt idx="19914">
                  <c:v>0.18544785699149469</c:v>
                </c:pt>
                <c:pt idx="19915">
                  <c:v>0.18158710710498074</c:v>
                </c:pt>
                <c:pt idx="19916">
                  <c:v>0.17793719156253623</c:v>
                </c:pt>
                <c:pt idx="19917">
                  <c:v>0.17734938269621459</c:v>
                </c:pt>
                <c:pt idx="19918">
                  <c:v>0.18736047202349207</c:v>
                </c:pt>
                <c:pt idx="19919">
                  <c:v>0.21105325574349346</c:v>
                </c:pt>
                <c:pt idx="19920">
                  <c:v>0.2503368308142303</c:v>
                </c:pt>
                <c:pt idx="19921">
                  <c:v>0.25424293903055228</c:v>
                </c:pt>
                <c:pt idx="19922">
                  <c:v>0.28147231417155116</c:v>
                </c:pt>
                <c:pt idx="19923">
                  <c:v>0.31447510649020882</c:v>
                </c:pt>
                <c:pt idx="19924">
                  <c:v>0.29659718418539793</c:v>
                </c:pt>
                <c:pt idx="19925">
                  <c:v>0.29657318457215098</c:v>
                </c:pt>
                <c:pt idx="19926">
                  <c:v>0.26718190023192656</c:v>
                </c:pt>
                <c:pt idx="19927">
                  <c:v>0.27959645844932729</c:v>
                </c:pt>
                <c:pt idx="19928">
                  <c:v>0.29262487494737377</c:v>
                </c:pt>
                <c:pt idx="19929">
                  <c:v>0.26360143357382199</c:v>
                </c:pt>
                <c:pt idx="19930">
                  <c:v>0.24592771249020981</c:v>
                </c:pt>
                <c:pt idx="19931">
                  <c:v>0.21477396523589742</c:v>
                </c:pt>
                <c:pt idx="19932">
                  <c:v>0.19963721598971118</c:v>
                </c:pt>
                <c:pt idx="19933">
                  <c:v>0.18921654489369344</c:v>
                </c:pt>
                <c:pt idx="19934">
                  <c:v>0.18244962274442209</c:v>
                </c:pt>
                <c:pt idx="19935">
                  <c:v>0.17799244793985791</c:v>
                </c:pt>
                <c:pt idx="19936">
                  <c:v>0.17481959619006202</c:v>
                </c:pt>
                <c:pt idx="19937">
                  <c:v>0.17262135704760151</c:v>
                </c:pt>
                <c:pt idx="19938">
                  <c:v>0.16442022783441371</c:v>
                </c:pt>
                <c:pt idx="19939">
                  <c:v>0.14284206842243402</c:v>
                </c:pt>
                <c:pt idx="19940">
                  <c:v>0.13460599915855567</c:v>
                </c:pt>
                <c:pt idx="19941">
                  <c:v>0.13235220593549921</c:v>
                </c:pt>
                <c:pt idx="19942">
                  <c:v>0.13077542639676645</c:v>
                </c:pt>
                <c:pt idx="19943">
                  <c:v>0.12999832130308372</c:v>
                </c:pt>
                <c:pt idx="19944">
                  <c:v>0.12908306969872038</c:v>
                </c:pt>
                <c:pt idx="19945">
                  <c:v>0.12825183915012678</c:v>
                </c:pt>
                <c:pt idx="19946">
                  <c:v>0.12792121107708609</c:v>
                </c:pt>
                <c:pt idx="19947">
                  <c:v>0.12833812240795325</c:v>
                </c:pt>
                <c:pt idx="19948">
                  <c:v>0.12851818186873817</c:v>
                </c:pt>
                <c:pt idx="19949">
                  <c:v>0.12874835017128081</c:v>
                </c:pt>
                <c:pt idx="19950">
                  <c:v>0.12940728861454209</c:v>
                </c:pt>
                <c:pt idx="19951">
                  <c:v>0.13065681255720921</c:v>
                </c:pt>
                <c:pt idx="19952">
                  <c:v>0.13150813126066629</c:v>
                </c:pt>
                <c:pt idx="19953">
                  <c:v>0.13458442739116241</c:v>
                </c:pt>
                <c:pt idx="19954">
                  <c:v>0.13496651744235871</c:v>
                </c:pt>
                <c:pt idx="19955">
                  <c:v>0.13664775902160795</c:v>
                </c:pt>
                <c:pt idx="19956">
                  <c:v>0.15650569193971034</c:v>
                </c:pt>
                <c:pt idx="19957">
                  <c:v>0.26626608143003977</c:v>
                </c:pt>
                <c:pt idx="19958">
                  <c:v>0.24641333621591446</c:v>
                </c:pt>
                <c:pt idx="19959">
                  <c:v>0.25808012621778181</c:v>
                </c:pt>
                <c:pt idx="19960">
                  <c:v>0.25408815717521632</c:v>
                </c:pt>
                <c:pt idx="19961">
                  <c:v>0.25357642450047518</c:v>
                </c:pt>
                <c:pt idx="19962">
                  <c:v>0.23895444144012346</c:v>
                </c:pt>
                <c:pt idx="19963">
                  <c:v>0.33258879821225201</c:v>
                </c:pt>
                <c:pt idx="19964">
                  <c:v>0.13916608734576194</c:v>
                </c:pt>
                <c:pt idx="19965">
                  <c:v>0.1258097847383727</c:v>
                </c:pt>
                <c:pt idx="19966">
                  <c:v>0.12093507333134002</c:v>
                </c:pt>
              </c:numCache>
            </c:numRef>
          </c:val>
        </c:ser>
        <c:marker val="1"/>
        <c:axId val="183077120"/>
        <c:axId val="49160576"/>
      </c:lineChart>
      <c:scatterChart>
        <c:scatterStyle val="lineMarker"/>
        <c:ser>
          <c:idx val="1"/>
          <c:order val="1"/>
          <c:tx>
            <c:v>Simulated NO3-N (mg/L)</c:v>
          </c:tx>
          <c:spPr>
            <a:ln w="28575">
              <a:noFill/>
            </a:ln>
          </c:spPr>
          <c:marker>
            <c:symbol val="diamond"/>
            <c:size val="5"/>
            <c:spPr>
              <a:ln w="3175" cap="rnd">
                <a:noFill/>
              </a:ln>
            </c:spPr>
          </c:marker>
          <c:xVal>
            <c:numRef>
              <c:f>'Karst Model'!$AI$8:$AI$19974</c:f>
              <c:numCache>
                <c:formatCode>m/d/yyyy</c:formatCode>
                <c:ptCount val="19967"/>
                <c:pt idx="0">
                  <c:v>23377</c:v>
                </c:pt>
                <c:pt idx="1">
                  <c:v>23378</c:v>
                </c:pt>
                <c:pt idx="2">
                  <c:v>23379</c:v>
                </c:pt>
                <c:pt idx="3">
                  <c:v>23380</c:v>
                </c:pt>
                <c:pt idx="4">
                  <c:v>23381</c:v>
                </c:pt>
                <c:pt idx="5">
                  <c:v>23382</c:v>
                </c:pt>
                <c:pt idx="6">
                  <c:v>23383</c:v>
                </c:pt>
                <c:pt idx="7">
                  <c:v>23384</c:v>
                </c:pt>
                <c:pt idx="8">
                  <c:v>23385</c:v>
                </c:pt>
                <c:pt idx="9">
                  <c:v>23386</c:v>
                </c:pt>
                <c:pt idx="10">
                  <c:v>23387</c:v>
                </c:pt>
                <c:pt idx="11">
                  <c:v>23388</c:v>
                </c:pt>
                <c:pt idx="12">
                  <c:v>23389</c:v>
                </c:pt>
                <c:pt idx="13">
                  <c:v>23390</c:v>
                </c:pt>
                <c:pt idx="14">
                  <c:v>23391</c:v>
                </c:pt>
                <c:pt idx="15">
                  <c:v>23392</c:v>
                </c:pt>
                <c:pt idx="16">
                  <c:v>23393</c:v>
                </c:pt>
                <c:pt idx="17">
                  <c:v>23394</c:v>
                </c:pt>
                <c:pt idx="18">
                  <c:v>23395</c:v>
                </c:pt>
                <c:pt idx="19">
                  <c:v>23396</c:v>
                </c:pt>
                <c:pt idx="20">
                  <c:v>23397</c:v>
                </c:pt>
                <c:pt idx="21">
                  <c:v>23398</c:v>
                </c:pt>
                <c:pt idx="22">
                  <c:v>23399</c:v>
                </c:pt>
                <c:pt idx="23">
                  <c:v>23400</c:v>
                </c:pt>
                <c:pt idx="24">
                  <c:v>23401</c:v>
                </c:pt>
                <c:pt idx="25">
                  <c:v>23402</c:v>
                </c:pt>
                <c:pt idx="26">
                  <c:v>23403</c:v>
                </c:pt>
                <c:pt idx="27">
                  <c:v>23404</c:v>
                </c:pt>
                <c:pt idx="28">
                  <c:v>23405</c:v>
                </c:pt>
                <c:pt idx="29">
                  <c:v>23406</c:v>
                </c:pt>
                <c:pt idx="30">
                  <c:v>23407</c:v>
                </c:pt>
                <c:pt idx="31">
                  <c:v>23408</c:v>
                </c:pt>
                <c:pt idx="32">
                  <c:v>23409</c:v>
                </c:pt>
                <c:pt idx="33">
                  <c:v>23410</c:v>
                </c:pt>
                <c:pt idx="34">
                  <c:v>23411</c:v>
                </c:pt>
                <c:pt idx="35">
                  <c:v>23412</c:v>
                </c:pt>
                <c:pt idx="36">
                  <c:v>23413</c:v>
                </c:pt>
                <c:pt idx="37">
                  <c:v>23414</c:v>
                </c:pt>
                <c:pt idx="38">
                  <c:v>23415</c:v>
                </c:pt>
                <c:pt idx="39">
                  <c:v>23416</c:v>
                </c:pt>
                <c:pt idx="40">
                  <c:v>23417</c:v>
                </c:pt>
                <c:pt idx="41">
                  <c:v>23418</c:v>
                </c:pt>
                <c:pt idx="42">
                  <c:v>23419</c:v>
                </c:pt>
                <c:pt idx="43">
                  <c:v>23420</c:v>
                </c:pt>
                <c:pt idx="44">
                  <c:v>23421</c:v>
                </c:pt>
                <c:pt idx="45">
                  <c:v>23422</c:v>
                </c:pt>
                <c:pt idx="46">
                  <c:v>23423</c:v>
                </c:pt>
                <c:pt idx="47">
                  <c:v>23424</c:v>
                </c:pt>
                <c:pt idx="48">
                  <c:v>23425</c:v>
                </c:pt>
                <c:pt idx="49">
                  <c:v>23426</c:v>
                </c:pt>
                <c:pt idx="50">
                  <c:v>23427</c:v>
                </c:pt>
                <c:pt idx="51">
                  <c:v>23428</c:v>
                </c:pt>
                <c:pt idx="52">
                  <c:v>23429</c:v>
                </c:pt>
                <c:pt idx="53">
                  <c:v>23430</c:v>
                </c:pt>
                <c:pt idx="54">
                  <c:v>23431</c:v>
                </c:pt>
                <c:pt idx="55">
                  <c:v>23432</c:v>
                </c:pt>
                <c:pt idx="56">
                  <c:v>23433</c:v>
                </c:pt>
                <c:pt idx="57">
                  <c:v>23434</c:v>
                </c:pt>
                <c:pt idx="58">
                  <c:v>23435</c:v>
                </c:pt>
                <c:pt idx="59">
                  <c:v>23436</c:v>
                </c:pt>
                <c:pt idx="60">
                  <c:v>23437</c:v>
                </c:pt>
                <c:pt idx="61">
                  <c:v>23438</c:v>
                </c:pt>
                <c:pt idx="62">
                  <c:v>23439</c:v>
                </c:pt>
                <c:pt idx="63">
                  <c:v>23440</c:v>
                </c:pt>
                <c:pt idx="64">
                  <c:v>23441</c:v>
                </c:pt>
                <c:pt idx="65">
                  <c:v>23442</c:v>
                </c:pt>
                <c:pt idx="66">
                  <c:v>23443</c:v>
                </c:pt>
                <c:pt idx="67">
                  <c:v>23444</c:v>
                </c:pt>
                <c:pt idx="68">
                  <c:v>23445</c:v>
                </c:pt>
                <c:pt idx="69">
                  <c:v>23446</c:v>
                </c:pt>
                <c:pt idx="70">
                  <c:v>23447</c:v>
                </c:pt>
                <c:pt idx="71">
                  <c:v>23448</c:v>
                </c:pt>
                <c:pt idx="72">
                  <c:v>23449</c:v>
                </c:pt>
                <c:pt idx="73">
                  <c:v>23450</c:v>
                </c:pt>
                <c:pt idx="74">
                  <c:v>23451</c:v>
                </c:pt>
                <c:pt idx="75">
                  <c:v>23452</c:v>
                </c:pt>
                <c:pt idx="76">
                  <c:v>23453</c:v>
                </c:pt>
                <c:pt idx="77">
                  <c:v>23454</c:v>
                </c:pt>
                <c:pt idx="78">
                  <c:v>23455</c:v>
                </c:pt>
                <c:pt idx="79">
                  <c:v>23456</c:v>
                </c:pt>
                <c:pt idx="80">
                  <c:v>23457</c:v>
                </c:pt>
                <c:pt idx="81">
                  <c:v>23458</c:v>
                </c:pt>
                <c:pt idx="82">
                  <c:v>23459</c:v>
                </c:pt>
                <c:pt idx="83">
                  <c:v>23460</c:v>
                </c:pt>
                <c:pt idx="84">
                  <c:v>23461</c:v>
                </c:pt>
                <c:pt idx="85">
                  <c:v>23462</c:v>
                </c:pt>
                <c:pt idx="86">
                  <c:v>23463</c:v>
                </c:pt>
                <c:pt idx="87">
                  <c:v>23464</c:v>
                </c:pt>
                <c:pt idx="88">
                  <c:v>23465</c:v>
                </c:pt>
                <c:pt idx="89">
                  <c:v>23466</c:v>
                </c:pt>
                <c:pt idx="90">
                  <c:v>23467</c:v>
                </c:pt>
                <c:pt idx="91">
                  <c:v>23468</c:v>
                </c:pt>
                <c:pt idx="92">
                  <c:v>23469</c:v>
                </c:pt>
                <c:pt idx="93">
                  <c:v>23470</c:v>
                </c:pt>
                <c:pt idx="94">
                  <c:v>23471</c:v>
                </c:pt>
                <c:pt idx="95">
                  <c:v>23472</c:v>
                </c:pt>
                <c:pt idx="96">
                  <c:v>23473</c:v>
                </c:pt>
                <c:pt idx="97">
                  <c:v>23474</c:v>
                </c:pt>
                <c:pt idx="98">
                  <c:v>23475</c:v>
                </c:pt>
                <c:pt idx="99">
                  <c:v>23476</c:v>
                </c:pt>
                <c:pt idx="100">
                  <c:v>23477</c:v>
                </c:pt>
                <c:pt idx="101">
                  <c:v>23478</c:v>
                </c:pt>
                <c:pt idx="102">
                  <c:v>23479</c:v>
                </c:pt>
                <c:pt idx="103">
                  <c:v>23480</c:v>
                </c:pt>
                <c:pt idx="104">
                  <c:v>23481</c:v>
                </c:pt>
                <c:pt idx="105">
                  <c:v>23482</c:v>
                </c:pt>
                <c:pt idx="106">
                  <c:v>23483</c:v>
                </c:pt>
                <c:pt idx="107">
                  <c:v>23484</c:v>
                </c:pt>
                <c:pt idx="108">
                  <c:v>23485</c:v>
                </c:pt>
                <c:pt idx="109">
                  <c:v>23486</c:v>
                </c:pt>
                <c:pt idx="110">
                  <c:v>23487</c:v>
                </c:pt>
                <c:pt idx="111">
                  <c:v>23488</c:v>
                </c:pt>
                <c:pt idx="112">
                  <c:v>23489</c:v>
                </c:pt>
                <c:pt idx="113">
                  <c:v>23490</c:v>
                </c:pt>
                <c:pt idx="114">
                  <c:v>23491</c:v>
                </c:pt>
                <c:pt idx="115">
                  <c:v>23492</c:v>
                </c:pt>
                <c:pt idx="116">
                  <c:v>23493</c:v>
                </c:pt>
                <c:pt idx="117">
                  <c:v>23494</c:v>
                </c:pt>
                <c:pt idx="118">
                  <c:v>23495</c:v>
                </c:pt>
                <c:pt idx="119">
                  <c:v>23496</c:v>
                </c:pt>
                <c:pt idx="120">
                  <c:v>23497</c:v>
                </c:pt>
                <c:pt idx="121">
                  <c:v>23498</c:v>
                </c:pt>
                <c:pt idx="122">
                  <c:v>23499</c:v>
                </c:pt>
                <c:pt idx="123">
                  <c:v>23500</c:v>
                </c:pt>
                <c:pt idx="124">
                  <c:v>23501</c:v>
                </c:pt>
                <c:pt idx="125">
                  <c:v>23502</c:v>
                </c:pt>
                <c:pt idx="126">
                  <c:v>23503</c:v>
                </c:pt>
                <c:pt idx="127">
                  <c:v>23504</c:v>
                </c:pt>
                <c:pt idx="128">
                  <c:v>23505</c:v>
                </c:pt>
                <c:pt idx="129">
                  <c:v>23506</c:v>
                </c:pt>
                <c:pt idx="130">
                  <c:v>23507</c:v>
                </c:pt>
                <c:pt idx="131">
                  <c:v>23508</c:v>
                </c:pt>
                <c:pt idx="132">
                  <c:v>23509</c:v>
                </c:pt>
                <c:pt idx="133">
                  <c:v>23510</c:v>
                </c:pt>
                <c:pt idx="134">
                  <c:v>23511</c:v>
                </c:pt>
                <c:pt idx="135">
                  <c:v>23512</c:v>
                </c:pt>
                <c:pt idx="136">
                  <c:v>23513</c:v>
                </c:pt>
                <c:pt idx="137">
                  <c:v>23514</c:v>
                </c:pt>
                <c:pt idx="138">
                  <c:v>23515</c:v>
                </c:pt>
                <c:pt idx="139">
                  <c:v>23516</c:v>
                </c:pt>
                <c:pt idx="140">
                  <c:v>23517</c:v>
                </c:pt>
                <c:pt idx="141">
                  <c:v>23518</c:v>
                </c:pt>
                <c:pt idx="142">
                  <c:v>23519</c:v>
                </c:pt>
                <c:pt idx="143">
                  <c:v>23520</c:v>
                </c:pt>
                <c:pt idx="144">
                  <c:v>23521</c:v>
                </c:pt>
                <c:pt idx="145">
                  <c:v>23522</c:v>
                </c:pt>
                <c:pt idx="146">
                  <c:v>23523</c:v>
                </c:pt>
                <c:pt idx="147">
                  <c:v>23524</c:v>
                </c:pt>
                <c:pt idx="148">
                  <c:v>23525</c:v>
                </c:pt>
                <c:pt idx="149">
                  <c:v>23526</c:v>
                </c:pt>
                <c:pt idx="150">
                  <c:v>23527</c:v>
                </c:pt>
                <c:pt idx="151">
                  <c:v>23528</c:v>
                </c:pt>
                <c:pt idx="152">
                  <c:v>23529</c:v>
                </c:pt>
                <c:pt idx="153">
                  <c:v>23530</c:v>
                </c:pt>
                <c:pt idx="154">
                  <c:v>23531</c:v>
                </c:pt>
                <c:pt idx="155">
                  <c:v>23532</c:v>
                </c:pt>
                <c:pt idx="156">
                  <c:v>23533</c:v>
                </c:pt>
                <c:pt idx="157">
                  <c:v>23534</c:v>
                </c:pt>
                <c:pt idx="158">
                  <c:v>23535</c:v>
                </c:pt>
                <c:pt idx="159">
                  <c:v>23536</c:v>
                </c:pt>
                <c:pt idx="160">
                  <c:v>23537</c:v>
                </c:pt>
                <c:pt idx="161">
                  <c:v>23538</c:v>
                </c:pt>
                <c:pt idx="162">
                  <c:v>23539</c:v>
                </c:pt>
                <c:pt idx="163">
                  <c:v>23540</c:v>
                </c:pt>
                <c:pt idx="164">
                  <c:v>23541</c:v>
                </c:pt>
                <c:pt idx="165">
                  <c:v>23542</c:v>
                </c:pt>
                <c:pt idx="166">
                  <c:v>23543</c:v>
                </c:pt>
                <c:pt idx="167">
                  <c:v>23544</c:v>
                </c:pt>
                <c:pt idx="168">
                  <c:v>23545</c:v>
                </c:pt>
                <c:pt idx="169">
                  <c:v>23546</c:v>
                </c:pt>
                <c:pt idx="170">
                  <c:v>23547</c:v>
                </c:pt>
                <c:pt idx="171">
                  <c:v>23548</c:v>
                </c:pt>
                <c:pt idx="172">
                  <c:v>23549</c:v>
                </c:pt>
                <c:pt idx="173">
                  <c:v>23550</c:v>
                </c:pt>
                <c:pt idx="174">
                  <c:v>23551</c:v>
                </c:pt>
                <c:pt idx="175">
                  <c:v>23552</c:v>
                </c:pt>
                <c:pt idx="176">
                  <c:v>23553</c:v>
                </c:pt>
                <c:pt idx="177">
                  <c:v>23554</c:v>
                </c:pt>
                <c:pt idx="178">
                  <c:v>23555</c:v>
                </c:pt>
                <c:pt idx="179">
                  <c:v>23556</c:v>
                </c:pt>
                <c:pt idx="180">
                  <c:v>23557</c:v>
                </c:pt>
                <c:pt idx="181">
                  <c:v>23558</c:v>
                </c:pt>
                <c:pt idx="182">
                  <c:v>23559</c:v>
                </c:pt>
                <c:pt idx="183">
                  <c:v>23560</c:v>
                </c:pt>
                <c:pt idx="184">
                  <c:v>23561</c:v>
                </c:pt>
                <c:pt idx="185">
                  <c:v>23562</c:v>
                </c:pt>
                <c:pt idx="186">
                  <c:v>23563</c:v>
                </c:pt>
                <c:pt idx="187">
                  <c:v>23564</c:v>
                </c:pt>
                <c:pt idx="188">
                  <c:v>23565</c:v>
                </c:pt>
                <c:pt idx="189">
                  <c:v>23566</c:v>
                </c:pt>
                <c:pt idx="190">
                  <c:v>23567</c:v>
                </c:pt>
                <c:pt idx="191">
                  <c:v>23568</c:v>
                </c:pt>
                <c:pt idx="192">
                  <c:v>23569</c:v>
                </c:pt>
                <c:pt idx="193">
                  <c:v>23570</c:v>
                </c:pt>
                <c:pt idx="194">
                  <c:v>23571</c:v>
                </c:pt>
                <c:pt idx="195">
                  <c:v>23572</c:v>
                </c:pt>
                <c:pt idx="196">
                  <c:v>23573</c:v>
                </c:pt>
                <c:pt idx="197">
                  <c:v>23574</c:v>
                </c:pt>
                <c:pt idx="198">
                  <c:v>23575</c:v>
                </c:pt>
                <c:pt idx="199">
                  <c:v>23576</c:v>
                </c:pt>
                <c:pt idx="200">
                  <c:v>23577</c:v>
                </c:pt>
                <c:pt idx="201">
                  <c:v>23578</c:v>
                </c:pt>
                <c:pt idx="202">
                  <c:v>23579</c:v>
                </c:pt>
                <c:pt idx="203">
                  <c:v>23580</c:v>
                </c:pt>
                <c:pt idx="204">
                  <c:v>23581</c:v>
                </c:pt>
                <c:pt idx="205">
                  <c:v>23582</c:v>
                </c:pt>
                <c:pt idx="206">
                  <c:v>23583</c:v>
                </c:pt>
                <c:pt idx="207">
                  <c:v>23584</c:v>
                </c:pt>
                <c:pt idx="208">
                  <c:v>23585</c:v>
                </c:pt>
                <c:pt idx="209">
                  <c:v>23586</c:v>
                </c:pt>
                <c:pt idx="210">
                  <c:v>23587</c:v>
                </c:pt>
                <c:pt idx="211">
                  <c:v>23588</c:v>
                </c:pt>
                <c:pt idx="212">
                  <c:v>23589</c:v>
                </c:pt>
                <c:pt idx="213">
                  <c:v>23590</c:v>
                </c:pt>
                <c:pt idx="214">
                  <c:v>23591</c:v>
                </c:pt>
                <c:pt idx="215">
                  <c:v>23592</c:v>
                </c:pt>
                <c:pt idx="216">
                  <c:v>23593</c:v>
                </c:pt>
                <c:pt idx="217">
                  <c:v>23594</c:v>
                </c:pt>
                <c:pt idx="218">
                  <c:v>23595</c:v>
                </c:pt>
                <c:pt idx="219">
                  <c:v>23596</c:v>
                </c:pt>
                <c:pt idx="220">
                  <c:v>23597</c:v>
                </c:pt>
                <c:pt idx="221">
                  <c:v>23598</c:v>
                </c:pt>
                <c:pt idx="222">
                  <c:v>23599</c:v>
                </c:pt>
                <c:pt idx="223">
                  <c:v>23600</c:v>
                </c:pt>
                <c:pt idx="224">
                  <c:v>23601</c:v>
                </c:pt>
                <c:pt idx="225">
                  <c:v>23602</c:v>
                </c:pt>
                <c:pt idx="226">
                  <c:v>23603</c:v>
                </c:pt>
                <c:pt idx="227">
                  <c:v>23604</c:v>
                </c:pt>
                <c:pt idx="228">
                  <c:v>23605</c:v>
                </c:pt>
                <c:pt idx="229">
                  <c:v>23606</c:v>
                </c:pt>
                <c:pt idx="230">
                  <c:v>23607</c:v>
                </c:pt>
                <c:pt idx="231">
                  <c:v>23608</c:v>
                </c:pt>
                <c:pt idx="232">
                  <c:v>23609</c:v>
                </c:pt>
                <c:pt idx="233">
                  <c:v>23610</c:v>
                </c:pt>
                <c:pt idx="234">
                  <c:v>23611</c:v>
                </c:pt>
                <c:pt idx="235">
                  <c:v>23612</c:v>
                </c:pt>
                <c:pt idx="236">
                  <c:v>23613</c:v>
                </c:pt>
                <c:pt idx="237">
                  <c:v>23614</c:v>
                </c:pt>
                <c:pt idx="238">
                  <c:v>23615</c:v>
                </c:pt>
                <c:pt idx="239">
                  <c:v>23616</c:v>
                </c:pt>
                <c:pt idx="240">
                  <c:v>23617</c:v>
                </c:pt>
                <c:pt idx="241">
                  <c:v>23618</c:v>
                </c:pt>
                <c:pt idx="242">
                  <c:v>23619</c:v>
                </c:pt>
                <c:pt idx="243">
                  <c:v>23620</c:v>
                </c:pt>
                <c:pt idx="244">
                  <c:v>23621</c:v>
                </c:pt>
                <c:pt idx="245">
                  <c:v>23622</c:v>
                </c:pt>
                <c:pt idx="246">
                  <c:v>23623</c:v>
                </c:pt>
                <c:pt idx="247">
                  <c:v>23624</c:v>
                </c:pt>
                <c:pt idx="248">
                  <c:v>23625</c:v>
                </c:pt>
                <c:pt idx="249">
                  <c:v>23626</c:v>
                </c:pt>
                <c:pt idx="250">
                  <c:v>23627</c:v>
                </c:pt>
                <c:pt idx="251">
                  <c:v>23628</c:v>
                </c:pt>
                <c:pt idx="252">
                  <c:v>23629</c:v>
                </c:pt>
                <c:pt idx="253">
                  <c:v>23630</c:v>
                </c:pt>
                <c:pt idx="254">
                  <c:v>23631</c:v>
                </c:pt>
                <c:pt idx="255">
                  <c:v>23632</c:v>
                </c:pt>
                <c:pt idx="256">
                  <c:v>23633</c:v>
                </c:pt>
                <c:pt idx="257">
                  <c:v>23634</c:v>
                </c:pt>
                <c:pt idx="258">
                  <c:v>23635</c:v>
                </c:pt>
                <c:pt idx="259">
                  <c:v>23636</c:v>
                </c:pt>
                <c:pt idx="260">
                  <c:v>23637</c:v>
                </c:pt>
                <c:pt idx="261">
                  <c:v>23638</c:v>
                </c:pt>
                <c:pt idx="262">
                  <c:v>23639</c:v>
                </c:pt>
                <c:pt idx="263">
                  <c:v>23640</c:v>
                </c:pt>
                <c:pt idx="264">
                  <c:v>23641</c:v>
                </c:pt>
                <c:pt idx="265">
                  <c:v>23642</c:v>
                </c:pt>
                <c:pt idx="266">
                  <c:v>23643</c:v>
                </c:pt>
                <c:pt idx="267">
                  <c:v>23644</c:v>
                </c:pt>
                <c:pt idx="268">
                  <c:v>23645</c:v>
                </c:pt>
                <c:pt idx="269">
                  <c:v>23646</c:v>
                </c:pt>
                <c:pt idx="270">
                  <c:v>23647</c:v>
                </c:pt>
                <c:pt idx="271">
                  <c:v>23648</c:v>
                </c:pt>
                <c:pt idx="272">
                  <c:v>23649</c:v>
                </c:pt>
                <c:pt idx="273">
                  <c:v>23650</c:v>
                </c:pt>
                <c:pt idx="274">
                  <c:v>23651</c:v>
                </c:pt>
                <c:pt idx="275">
                  <c:v>23652</c:v>
                </c:pt>
                <c:pt idx="276">
                  <c:v>23653</c:v>
                </c:pt>
                <c:pt idx="277">
                  <c:v>23654</c:v>
                </c:pt>
                <c:pt idx="278">
                  <c:v>23655</c:v>
                </c:pt>
                <c:pt idx="279">
                  <c:v>23656</c:v>
                </c:pt>
                <c:pt idx="280">
                  <c:v>23657</c:v>
                </c:pt>
                <c:pt idx="281">
                  <c:v>23658</c:v>
                </c:pt>
                <c:pt idx="282">
                  <c:v>23659</c:v>
                </c:pt>
                <c:pt idx="283">
                  <c:v>23660</c:v>
                </c:pt>
                <c:pt idx="284">
                  <c:v>23661</c:v>
                </c:pt>
                <c:pt idx="285">
                  <c:v>23662</c:v>
                </c:pt>
                <c:pt idx="286">
                  <c:v>23663</c:v>
                </c:pt>
                <c:pt idx="287">
                  <c:v>23664</c:v>
                </c:pt>
                <c:pt idx="288">
                  <c:v>23665</c:v>
                </c:pt>
                <c:pt idx="289">
                  <c:v>23666</c:v>
                </c:pt>
                <c:pt idx="290">
                  <c:v>23667</c:v>
                </c:pt>
                <c:pt idx="291">
                  <c:v>23668</c:v>
                </c:pt>
                <c:pt idx="292">
                  <c:v>23669</c:v>
                </c:pt>
                <c:pt idx="293">
                  <c:v>23670</c:v>
                </c:pt>
                <c:pt idx="294">
                  <c:v>23671</c:v>
                </c:pt>
                <c:pt idx="295">
                  <c:v>23672</c:v>
                </c:pt>
                <c:pt idx="296">
                  <c:v>23673</c:v>
                </c:pt>
                <c:pt idx="297">
                  <c:v>23674</c:v>
                </c:pt>
                <c:pt idx="298">
                  <c:v>23675</c:v>
                </c:pt>
                <c:pt idx="299">
                  <c:v>23676</c:v>
                </c:pt>
                <c:pt idx="300">
                  <c:v>23677</c:v>
                </c:pt>
                <c:pt idx="301">
                  <c:v>23678</c:v>
                </c:pt>
                <c:pt idx="302">
                  <c:v>23679</c:v>
                </c:pt>
                <c:pt idx="303">
                  <c:v>23680</c:v>
                </c:pt>
                <c:pt idx="304">
                  <c:v>23681</c:v>
                </c:pt>
                <c:pt idx="305">
                  <c:v>23682</c:v>
                </c:pt>
                <c:pt idx="306">
                  <c:v>23683</c:v>
                </c:pt>
                <c:pt idx="307">
                  <c:v>23684</c:v>
                </c:pt>
                <c:pt idx="308">
                  <c:v>23685</c:v>
                </c:pt>
                <c:pt idx="309">
                  <c:v>23686</c:v>
                </c:pt>
                <c:pt idx="310">
                  <c:v>23687</c:v>
                </c:pt>
                <c:pt idx="311">
                  <c:v>23688</c:v>
                </c:pt>
                <c:pt idx="312">
                  <c:v>23689</c:v>
                </c:pt>
                <c:pt idx="313">
                  <c:v>23690</c:v>
                </c:pt>
                <c:pt idx="314">
                  <c:v>23691</c:v>
                </c:pt>
                <c:pt idx="315">
                  <c:v>23692</c:v>
                </c:pt>
                <c:pt idx="316">
                  <c:v>23693</c:v>
                </c:pt>
                <c:pt idx="317">
                  <c:v>23694</c:v>
                </c:pt>
                <c:pt idx="318">
                  <c:v>23695</c:v>
                </c:pt>
                <c:pt idx="319">
                  <c:v>23696</c:v>
                </c:pt>
                <c:pt idx="320">
                  <c:v>23697</c:v>
                </c:pt>
                <c:pt idx="321">
                  <c:v>23698</c:v>
                </c:pt>
                <c:pt idx="322">
                  <c:v>23699</c:v>
                </c:pt>
                <c:pt idx="323">
                  <c:v>23700</c:v>
                </c:pt>
                <c:pt idx="324">
                  <c:v>23701</c:v>
                </c:pt>
                <c:pt idx="325">
                  <c:v>23702</c:v>
                </c:pt>
                <c:pt idx="326">
                  <c:v>23703</c:v>
                </c:pt>
                <c:pt idx="327">
                  <c:v>23704</c:v>
                </c:pt>
                <c:pt idx="328">
                  <c:v>23705</c:v>
                </c:pt>
                <c:pt idx="329">
                  <c:v>23706</c:v>
                </c:pt>
                <c:pt idx="330">
                  <c:v>23707</c:v>
                </c:pt>
                <c:pt idx="331">
                  <c:v>23708</c:v>
                </c:pt>
                <c:pt idx="332">
                  <c:v>23709</c:v>
                </c:pt>
                <c:pt idx="333">
                  <c:v>23710</c:v>
                </c:pt>
                <c:pt idx="334">
                  <c:v>23711</c:v>
                </c:pt>
                <c:pt idx="335">
                  <c:v>23712</c:v>
                </c:pt>
                <c:pt idx="336">
                  <c:v>23713</c:v>
                </c:pt>
                <c:pt idx="337">
                  <c:v>23714</c:v>
                </c:pt>
                <c:pt idx="338">
                  <c:v>23715</c:v>
                </c:pt>
                <c:pt idx="339">
                  <c:v>23716</c:v>
                </c:pt>
                <c:pt idx="340">
                  <c:v>23717</c:v>
                </c:pt>
                <c:pt idx="341">
                  <c:v>23718</c:v>
                </c:pt>
                <c:pt idx="342">
                  <c:v>23719</c:v>
                </c:pt>
                <c:pt idx="343">
                  <c:v>23720</c:v>
                </c:pt>
                <c:pt idx="344">
                  <c:v>23721</c:v>
                </c:pt>
                <c:pt idx="345">
                  <c:v>23722</c:v>
                </c:pt>
                <c:pt idx="346">
                  <c:v>23723</c:v>
                </c:pt>
                <c:pt idx="347">
                  <c:v>23724</c:v>
                </c:pt>
                <c:pt idx="348">
                  <c:v>23725</c:v>
                </c:pt>
                <c:pt idx="349">
                  <c:v>23726</c:v>
                </c:pt>
                <c:pt idx="350">
                  <c:v>23727</c:v>
                </c:pt>
                <c:pt idx="351">
                  <c:v>23728</c:v>
                </c:pt>
                <c:pt idx="352">
                  <c:v>23729</c:v>
                </c:pt>
                <c:pt idx="353">
                  <c:v>23730</c:v>
                </c:pt>
                <c:pt idx="354">
                  <c:v>23731</c:v>
                </c:pt>
                <c:pt idx="355">
                  <c:v>23732</c:v>
                </c:pt>
                <c:pt idx="356">
                  <c:v>23733</c:v>
                </c:pt>
                <c:pt idx="357">
                  <c:v>23734</c:v>
                </c:pt>
                <c:pt idx="358">
                  <c:v>23735</c:v>
                </c:pt>
                <c:pt idx="359">
                  <c:v>23736</c:v>
                </c:pt>
                <c:pt idx="360">
                  <c:v>23737</c:v>
                </c:pt>
                <c:pt idx="361">
                  <c:v>23738</c:v>
                </c:pt>
                <c:pt idx="362">
                  <c:v>23739</c:v>
                </c:pt>
                <c:pt idx="363">
                  <c:v>23740</c:v>
                </c:pt>
                <c:pt idx="364">
                  <c:v>23741</c:v>
                </c:pt>
                <c:pt idx="365">
                  <c:v>23742</c:v>
                </c:pt>
                <c:pt idx="366">
                  <c:v>23743</c:v>
                </c:pt>
                <c:pt idx="367">
                  <c:v>23744</c:v>
                </c:pt>
                <c:pt idx="368">
                  <c:v>23745</c:v>
                </c:pt>
                <c:pt idx="369">
                  <c:v>23746</c:v>
                </c:pt>
                <c:pt idx="370">
                  <c:v>23747</c:v>
                </c:pt>
                <c:pt idx="371">
                  <c:v>23748</c:v>
                </c:pt>
                <c:pt idx="372">
                  <c:v>23749</c:v>
                </c:pt>
                <c:pt idx="373">
                  <c:v>23750</c:v>
                </c:pt>
                <c:pt idx="374">
                  <c:v>23751</c:v>
                </c:pt>
                <c:pt idx="375">
                  <c:v>23752</c:v>
                </c:pt>
                <c:pt idx="376">
                  <c:v>23753</c:v>
                </c:pt>
                <c:pt idx="377">
                  <c:v>23754</c:v>
                </c:pt>
                <c:pt idx="378">
                  <c:v>23755</c:v>
                </c:pt>
                <c:pt idx="379">
                  <c:v>23756</c:v>
                </c:pt>
                <c:pt idx="380">
                  <c:v>23757</c:v>
                </c:pt>
                <c:pt idx="381">
                  <c:v>23758</c:v>
                </c:pt>
                <c:pt idx="382">
                  <c:v>23759</c:v>
                </c:pt>
                <c:pt idx="383">
                  <c:v>23760</c:v>
                </c:pt>
                <c:pt idx="384">
                  <c:v>23761</c:v>
                </c:pt>
                <c:pt idx="385">
                  <c:v>23762</c:v>
                </c:pt>
                <c:pt idx="386">
                  <c:v>23763</c:v>
                </c:pt>
                <c:pt idx="387">
                  <c:v>23764</c:v>
                </c:pt>
                <c:pt idx="388">
                  <c:v>23765</c:v>
                </c:pt>
                <c:pt idx="389">
                  <c:v>23766</c:v>
                </c:pt>
                <c:pt idx="390">
                  <c:v>23767</c:v>
                </c:pt>
                <c:pt idx="391">
                  <c:v>23768</c:v>
                </c:pt>
                <c:pt idx="392">
                  <c:v>23769</c:v>
                </c:pt>
                <c:pt idx="393">
                  <c:v>23770</c:v>
                </c:pt>
                <c:pt idx="394">
                  <c:v>23771</c:v>
                </c:pt>
                <c:pt idx="395">
                  <c:v>23772</c:v>
                </c:pt>
                <c:pt idx="396">
                  <c:v>23773</c:v>
                </c:pt>
                <c:pt idx="397">
                  <c:v>23774</c:v>
                </c:pt>
                <c:pt idx="398">
                  <c:v>23775</c:v>
                </c:pt>
                <c:pt idx="399">
                  <c:v>23776</c:v>
                </c:pt>
                <c:pt idx="400">
                  <c:v>23777</c:v>
                </c:pt>
                <c:pt idx="401">
                  <c:v>23778</c:v>
                </c:pt>
                <c:pt idx="402">
                  <c:v>23779</c:v>
                </c:pt>
                <c:pt idx="403">
                  <c:v>23780</c:v>
                </c:pt>
                <c:pt idx="404">
                  <c:v>23781</c:v>
                </c:pt>
                <c:pt idx="405">
                  <c:v>23782</c:v>
                </c:pt>
                <c:pt idx="406">
                  <c:v>23783</c:v>
                </c:pt>
                <c:pt idx="407">
                  <c:v>23784</c:v>
                </c:pt>
                <c:pt idx="408">
                  <c:v>23785</c:v>
                </c:pt>
                <c:pt idx="409">
                  <c:v>23786</c:v>
                </c:pt>
                <c:pt idx="410">
                  <c:v>23787</c:v>
                </c:pt>
                <c:pt idx="411">
                  <c:v>23788</c:v>
                </c:pt>
                <c:pt idx="412">
                  <c:v>23789</c:v>
                </c:pt>
                <c:pt idx="413">
                  <c:v>23790</c:v>
                </c:pt>
                <c:pt idx="414">
                  <c:v>23791</c:v>
                </c:pt>
                <c:pt idx="415">
                  <c:v>23792</c:v>
                </c:pt>
                <c:pt idx="416">
                  <c:v>23793</c:v>
                </c:pt>
                <c:pt idx="417">
                  <c:v>23794</c:v>
                </c:pt>
                <c:pt idx="418">
                  <c:v>23795</c:v>
                </c:pt>
                <c:pt idx="419">
                  <c:v>23796</c:v>
                </c:pt>
                <c:pt idx="420">
                  <c:v>23797</c:v>
                </c:pt>
                <c:pt idx="421">
                  <c:v>23798</c:v>
                </c:pt>
                <c:pt idx="422">
                  <c:v>23799</c:v>
                </c:pt>
                <c:pt idx="423">
                  <c:v>23800</c:v>
                </c:pt>
                <c:pt idx="424">
                  <c:v>23801</c:v>
                </c:pt>
                <c:pt idx="425">
                  <c:v>23802</c:v>
                </c:pt>
                <c:pt idx="426">
                  <c:v>23803</c:v>
                </c:pt>
                <c:pt idx="427">
                  <c:v>23804</c:v>
                </c:pt>
                <c:pt idx="428">
                  <c:v>23805</c:v>
                </c:pt>
                <c:pt idx="429">
                  <c:v>23806</c:v>
                </c:pt>
                <c:pt idx="430">
                  <c:v>23807</c:v>
                </c:pt>
                <c:pt idx="431">
                  <c:v>23808</c:v>
                </c:pt>
                <c:pt idx="432">
                  <c:v>23809</c:v>
                </c:pt>
                <c:pt idx="433">
                  <c:v>23810</c:v>
                </c:pt>
                <c:pt idx="434">
                  <c:v>23811</c:v>
                </c:pt>
                <c:pt idx="435">
                  <c:v>23812</c:v>
                </c:pt>
                <c:pt idx="436">
                  <c:v>23813</c:v>
                </c:pt>
                <c:pt idx="437">
                  <c:v>23814</c:v>
                </c:pt>
                <c:pt idx="438">
                  <c:v>23815</c:v>
                </c:pt>
                <c:pt idx="439">
                  <c:v>23816</c:v>
                </c:pt>
                <c:pt idx="440">
                  <c:v>23817</c:v>
                </c:pt>
                <c:pt idx="441">
                  <c:v>23818</c:v>
                </c:pt>
                <c:pt idx="442">
                  <c:v>23819</c:v>
                </c:pt>
                <c:pt idx="443">
                  <c:v>23820</c:v>
                </c:pt>
                <c:pt idx="444">
                  <c:v>23821</c:v>
                </c:pt>
                <c:pt idx="445">
                  <c:v>23822</c:v>
                </c:pt>
                <c:pt idx="446">
                  <c:v>23823</c:v>
                </c:pt>
                <c:pt idx="447">
                  <c:v>23824</c:v>
                </c:pt>
                <c:pt idx="448">
                  <c:v>23825</c:v>
                </c:pt>
                <c:pt idx="449">
                  <c:v>23826</c:v>
                </c:pt>
                <c:pt idx="450">
                  <c:v>23827</c:v>
                </c:pt>
                <c:pt idx="451">
                  <c:v>23828</c:v>
                </c:pt>
                <c:pt idx="452">
                  <c:v>23829</c:v>
                </c:pt>
                <c:pt idx="453">
                  <c:v>23830</c:v>
                </c:pt>
                <c:pt idx="454">
                  <c:v>23831</c:v>
                </c:pt>
                <c:pt idx="455">
                  <c:v>23832</c:v>
                </c:pt>
                <c:pt idx="456">
                  <c:v>23833</c:v>
                </c:pt>
                <c:pt idx="457">
                  <c:v>23834</c:v>
                </c:pt>
                <c:pt idx="458">
                  <c:v>23835</c:v>
                </c:pt>
                <c:pt idx="459">
                  <c:v>23836</c:v>
                </c:pt>
                <c:pt idx="460">
                  <c:v>23837</c:v>
                </c:pt>
                <c:pt idx="461">
                  <c:v>23838</c:v>
                </c:pt>
                <c:pt idx="462">
                  <c:v>23839</c:v>
                </c:pt>
                <c:pt idx="463">
                  <c:v>23840</c:v>
                </c:pt>
                <c:pt idx="464">
                  <c:v>23841</c:v>
                </c:pt>
                <c:pt idx="465">
                  <c:v>23842</c:v>
                </c:pt>
                <c:pt idx="466">
                  <c:v>23843</c:v>
                </c:pt>
                <c:pt idx="467">
                  <c:v>23844</c:v>
                </c:pt>
                <c:pt idx="468">
                  <c:v>23845</c:v>
                </c:pt>
                <c:pt idx="469">
                  <c:v>23846</c:v>
                </c:pt>
                <c:pt idx="470">
                  <c:v>23847</c:v>
                </c:pt>
                <c:pt idx="471">
                  <c:v>23848</c:v>
                </c:pt>
                <c:pt idx="472">
                  <c:v>23849</c:v>
                </c:pt>
                <c:pt idx="473">
                  <c:v>23850</c:v>
                </c:pt>
                <c:pt idx="474">
                  <c:v>23851</c:v>
                </c:pt>
                <c:pt idx="475">
                  <c:v>23852</c:v>
                </c:pt>
                <c:pt idx="476">
                  <c:v>23853</c:v>
                </c:pt>
                <c:pt idx="477">
                  <c:v>23854</c:v>
                </c:pt>
                <c:pt idx="478">
                  <c:v>23855</c:v>
                </c:pt>
                <c:pt idx="479">
                  <c:v>23856</c:v>
                </c:pt>
                <c:pt idx="480">
                  <c:v>23857</c:v>
                </c:pt>
                <c:pt idx="481">
                  <c:v>23858</c:v>
                </c:pt>
                <c:pt idx="482">
                  <c:v>23859</c:v>
                </c:pt>
                <c:pt idx="483">
                  <c:v>23860</c:v>
                </c:pt>
                <c:pt idx="484">
                  <c:v>23861</c:v>
                </c:pt>
                <c:pt idx="485">
                  <c:v>23862</c:v>
                </c:pt>
                <c:pt idx="486">
                  <c:v>23863</c:v>
                </c:pt>
                <c:pt idx="487">
                  <c:v>23864</c:v>
                </c:pt>
                <c:pt idx="488">
                  <c:v>23865</c:v>
                </c:pt>
                <c:pt idx="489">
                  <c:v>23866</c:v>
                </c:pt>
                <c:pt idx="490">
                  <c:v>23867</c:v>
                </c:pt>
                <c:pt idx="491">
                  <c:v>23868</c:v>
                </c:pt>
                <c:pt idx="492">
                  <c:v>23869</c:v>
                </c:pt>
                <c:pt idx="493">
                  <c:v>23870</c:v>
                </c:pt>
                <c:pt idx="494">
                  <c:v>23871</c:v>
                </c:pt>
                <c:pt idx="495">
                  <c:v>23872</c:v>
                </c:pt>
                <c:pt idx="496">
                  <c:v>23873</c:v>
                </c:pt>
                <c:pt idx="497">
                  <c:v>23874</c:v>
                </c:pt>
                <c:pt idx="498">
                  <c:v>23875</c:v>
                </c:pt>
                <c:pt idx="499">
                  <c:v>23876</c:v>
                </c:pt>
                <c:pt idx="500">
                  <c:v>23877</c:v>
                </c:pt>
                <c:pt idx="501">
                  <c:v>23878</c:v>
                </c:pt>
                <c:pt idx="502">
                  <c:v>23879</c:v>
                </c:pt>
                <c:pt idx="503">
                  <c:v>23880</c:v>
                </c:pt>
                <c:pt idx="504">
                  <c:v>23881</c:v>
                </c:pt>
                <c:pt idx="505">
                  <c:v>23882</c:v>
                </c:pt>
                <c:pt idx="506">
                  <c:v>23883</c:v>
                </c:pt>
                <c:pt idx="507">
                  <c:v>23884</c:v>
                </c:pt>
                <c:pt idx="508">
                  <c:v>23885</c:v>
                </c:pt>
                <c:pt idx="509">
                  <c:v>23886</c:v>
                </c:pt>
                <c:pt idx="510">
                  <c:v>23887</c:v>
                </c:pt>
                <c:pt idx="511">
                  <c:v>23888</c:v>
                </c:pt>
                <c:pt idx="512">
                  <c:v>23889</c:v>
                </c:pt>
                <c:pt idx="513">
                  <c:v>23890</c:v>
                </c:pt>
                <c:pt idx="514">
                  <c:v>23891</c:v>
                </c:pt>
                <c:pt idx="515">
                  <c:v>23892</c:v>
                </c:pt>
                <c:pt idx="516">
                  <c:v>23893</c:v>
                </c:pt>
                <c:pt idx="517">
                  <c:v>23894</c:v>
                </c:pt>
                <c:pt idx="518">
                  <c:v>23895</c:v>
                </c:pt>
                <c:pt idx="519">
                  <c:v>23896</c:v>
                </c:pt>
                <c:pt idx="520">
                  <c:v>23897</c:v>
                </c:pt>
                <c:pt idx="521">
                  <c:v>23898</c:v>
                </c:pt>
                <c:pt idx="522">
                  <c:v>23899</c:v>
                </c:pt>
                <c:pt idx="523">
                  <c:v>23900</c:v>
                </c:pt>
                <c:pt idx="524">
                  <c:v>23901</c:v>
                </c:pt>
                <c:pt idx="525">
                  <c:v>23902</c:v>
                </c:pt>
                <c:pt idx="526">
                  <c:v>23903</c:v>
                </c:pt>
                <c:pt idx="527">
                  <c:v>23904</c:v>
                </c:pt>
                <c:pt idx="528">
                  <c:v>23905</c:v>
                </c:pt>
                <c:pt idx="529">
                  <c:v>23906</c:v>
                </c:pt>
                <c:pt idx="530">
                  <c:v>23907</c:v>
                </c:pt>
                <c:pt idx="531">
                  <c:v>23908</c:v>
                </c:pt>
                <c:pt idx="532">
                  <c:v>23909</c:v>
                </c:pt>
                <c:pt idx="533">
                  <c:v>23910</c:v>
                </c:pt>
                <c:pt idx="534">
                  <c:v>23911</c:v>
                </c:pt>
                <c:pt idx="535">
                  <c:v>23912</c:v>
                </c:pt>
                <c:pt idx="536">
                  <c:v>23913</c:v>
                </c:pt>
                <c:pt idx="537">
                  <c:v>23914</c:v>
                </c:pt>
                <c:pt idx="538">
                  <c:v>23915</c:v>
                </c:pt>
                <c:pt idx="539">
                  <c:v>23916</c:v>
                </c:pt>
                <c:pt idx="540">
                  <c:v>23917</c:v>
                </c:pt>
                <c:pt idx="541">
                  <c:v>23918</c:v>
                </c:pt>
                <c:pt idx="542">
                  <c:v>23919</c:v>
                </c:pt>
                <c:pt idx="543">
                  <c:v>23920</c:v>
                </c:pt>
                <c:pt idx="544">
                  <c:v>23921</c:v>
                </c:pt>
                <c:pt idx="545">
                  <c:v>23922</c:v>
                </c:pt>
                <c:pt idx="546">
                  <c:v>23923</c:v>
                </c:pt>
                <c:pt idx="547">
                  <c:v>23924</c:v>
                </c:pt>
                <c:pt idx="548">
                  <c:v>23925</c:v>
                </c:pt>
                <c:pt idx="549">
                  <c:v>23926</c:v>
                </c:pt>
                <c:pt idx="550">
                  <c:v>23927</c:v>
                </c:pt>
                <c:pt idx="551">
                  <c:v>23928</c:v>
                </c:pt>
                <c:pt idx="552">
                  <c:v>23929</c:v>
                </c:pt>
                <c:pt idx="553">
                  <c:v>23930</c:v>
                </c:pt>
                <c:pt idx="554">
                  <c:v>23931</c:v>
                </c:pt>
                <c:pt idx="555">
                  <c:v>23932</c:v>
                </c:pt>
                <c:pt idx="556">
                  <c:v>23933</c:v>
                </c:pt>
                <c:pt idx="557">
                  <c:v>23934</c:v>
                </c:pt>
                <c:pt idx="558">
                  <c:v>23935</c:v>
                </c:pt>
                <c:pt idx="559">
                  <c:v>23936</c:v>
                </c:pt>
                <c:pt idx="560">
                  <c:v>23937</c:v>
                </c:pt>
                <c:pt idx="561">
                  <c:v>23938</c:v>
                </c:pt>
                <c:pt idx="562">
                  <c:v>23939</c:v>
                </c:pt>
                <c:pt idx="563">
                  <c:v>23940</c:v>
                </c:pt>
                <c:pt idx="564">
                  <c:v>23941</c:v>
                </c:pt>
                <c:pt idx="565">
                  <c:v>23942</c:v>
                </c:pt>
                <c:pt idx="566">
                  <c:v>23943</c:v>
                </c:pt>
                <c:pt idx="567">
                  <c:v>23944</c:v>
                </c:pt>
                <c:pt idx="568">
                  <c:v>23945</c:v>
                </c:pt>
                <c:pt idx="569">
                  <c:v>23946</c:v>
                </c:pt>
                <c:pt idx="570">
                  <c:v>23947</c:v>
                </c:pt>
                <c:pt idx="571">
                  <c:v>23948</c:v>
                </c:pt>
                <c:pt idx="572">
                  <c:v>23949</c:v>
                </c:pt>
                <c:pt idx="573">
                  <c:v>23950</c:v>
                </c:pt>
                <c:pt idx="574">
                  <c:v>23951</c:v>
                </c:pt>
                <c:pt idx="575">
                  <c:v>23952</c:v>
                </c:pt>
                <c:pt idx="576">
                  <c:v>23953</c:v>
                </c:pt>
                <c:pt idx="577">
                  <c:v>23954</c:v>
                </c:pt>
                <c:pt idx="578">
                  <c:v>23955</c:v>
                </c:pt>
                <c:pt idx="579">
                  <c:v>23956</c:v>
                </c:pt>
                <c:pt idx="580">
                  <c:v>23957</c:v>
                </c:pt>
                <c:pt idx="581">
                  <c:v>23958</c:v>
                </c:pt>
                <c:pt idx="582">
                  <c:v>23959</c:v>
                </c:pt>
                <c:pt idx="583">
                  <c:v>23960</c:v>
                </c:pt>
                <c:pt idx="584">
                  <c:v>23961</c:v>
                </c:pt>
                <c:pt idx="585">
                  <c:v>23962</c:v>
                </c:pt>
                <c:pt idx="586">
                  <c:v>23963</c:v>
                </c:pt>
                <c:pt idx="587">
                  <c:v>23964</c:v>
                </c:pt>
                <c:pt idx="588">
                  <c:v>23965</c:v>
                </c:pt>
                <c:pt idx="589">
                  <c:v>23966</c:v>
                </c:pt>
                <c:pt idx="590">
                  <c:v>23967</c:v>
                </c:pt>
                <c:pt idx="591">
                  <c:v>23968</c:v>
                </c:pt>
                <c:pt idx="592">
                  <c:v>23969</c:v>
                </c:pt>
                <c:pt idx="593">
                  <c:v>23970</c:v>
                </c:pt>
                <c:pt idx="594">
                  <c:v>23971</c:v>
                </c:pt>
                <c:pt idx="595">
                  <c:v>23972</c:v>
                </c:pt>
                <c:pt idx="596">
                  <c:v>23973</c:v>
                </c:pt>
                <c:pt idx="597">
                  <c:v>23974</c:v>
                </c:pt>
                <c:pt idx="598">
                  <c:v>23975</c:v>
                </c:pt>
                <c:pt idx="599">
                  <c:v>23976</c:v>
                </c:pt>
                <c:pt idx="600">
                  <c:v>23977</c:v>
                </c:pt>
                <c:pt idx="601">
                  <c:v>23978</c:v>
                </c:pt>
                <c:pt idx="602">
                  <c:v>23979</c:v>
                </c:pt>
                <c:pt idx="603">
                  <c:v>23980</c:v>
                </c:pt>
                <c:pt idx="604">
                  <c:v>23981</c:v>
                </c:pt>
                <c:pt idx="605">
                  <c:v>23982</c:v>
                </c:pt>
                <c:pt idx="606">
                  <c:v>23983</c:v>
                </c:pt>
                <c:pt idx="607">
                  <c:v>23984</c:v>
                </c:pt>
                <c:pt idx="608">
                  <c:v>23985</c:v>
                </c:pt>
                <c:pt idx="609">
                  <c:v>23986</c:v>
                </c:pt>
                <c:pt idx="610">
                  <c:v>23987</c:v>
                </c:pt>
                <c:pt idx="611">
                  <c:v>23988</c:v>
                </c:pt>
                <c:pt idx="612">
                  <c:v>23989</c:v>
                </c:pt>
                <c:pt idx="613">
                  <c:v>23990</c:v>
                </c:pt>
                <c:pt idx="614">
                  <c:v>23991</c:v>
                </c:pt>
                <c:pt idx="615">
                  <c:v>23992</c:v>
                </c:pt>
                <c:pt idx="616">
                  <c:v>23993</c:v>
                </c:pt>
                <c:pt idx="617">
                  <c:v>23994</c:v>
                </c:pt>
                <c:pt idx="618">
                  <c:v>23995</c:v>
                </c:pt>
                <c:pt idx="619">
                  <c:v>23996</c:v>
                </c:pt>
                <c:pt idx="620">
                  <c:v>23997</c:v>
                </c:pt>
                <c:pt idx="621">
                  <c:v>23998</c:v>
                </c:pt>
                <c:pt idx="622">
                  <c:v>23999</c:v>
                </c:pt>
                <c:pt idx="623">
                  <c:v>24000</c:v>
                </c:pt>
                <c:pt idx="624">
                  <c:v>24001</c:v>
                </c:pt>
                <c:pt idx="625">
                  <c:v>24002</c:v>
                </c:pt>
                <c:pt idx="626">
                  <c:v>24003</c:v>
                </c:pt>
                <c:pt idx="627">
                  <c:v>24004</c:v>
                </c:pt>
                <c:pt idx="628">
                  <c:v>24005</c:v>
                </c:pt>
                <c:pt idx="629">
                  <c:v>24006</c:v>
                </c:pt>
                <c:pt idx="630">
                  <c:v>24007</c:v>
                </c:pt>
                <c:pt idx="631">
                  <c:v>24008</c:v>
                </c:pt>
                <c:pt idx="632">
                  <c:v>24009</c:v>
                </c:pt>
                <c:pt idx="633">
                  <c:v>24010</c:v>
                </c:pt>
                <c:pt idx="634">
                  <c:v>24011</c:v>
                </c:pt>
                <c:pt idx="635">
                  <c:v>24012</c:v>
                </c:pt>
                <c:pt idx="636">
                  <c:v>24013</c:v>
                </c:pt>
                <c:pt idx="637">
                  <c:v>24014</c:v>
                </c:pt>
                <c:pt idx="638">
                  <c:v>24015</c:v>
                </c:pt>
                <c:pt idx="639">
                  <c:v>24016</c:v>
                </c:pt>
                <c:pt idx="640">
                  <c:v>24017</c:v>
                </c:pt>
                <c:pt idx="641">
                  <c:v>24018</c:v>
                </c:pt>
                <c:pt idx="642">
                  <c:v>24019</c:v>
                </c:pt>
                <c:pt idx="643">
                  <c:v>24020</c:v>
                </c:pt>
                <c:pt idx="644">
                  <c:v>24021</c:v>
                </c:pt>
                <c:pt idx="645">
                  <c:v>24022</c:v>
                </c:pt>
                <c:pt idx="646">
                  <c:v>24023</c:v>
                </c:pt>
                <c:pt idx="647">
                  <c:v>24024</c:v>
                </c:pt>
                <c:pt idx="648">
                  <c:v>24025</c:v>
                </c:pt>
                <c:pt idx="649">
                  <c:v>24026</c:v>
                </c:pt>
                <c:pt idx="650">
                  <c:v>24027</c:v>
                </c:pt>
                <c:pt idx="651">
                  <c:v>24028</c:v>
                </c:pt>
                <c:pt idx="652">
                  <c:v>24029</c:v>
                </c:pt>
                <c:pt idx="653">
                  <c:v>24030</c:v>
                </c:pt>
                <c:pt idx="654">
                  <c:v>24031</c:v>
                </c:pt>
                <c:pt idx="655">
                  <c:v>24032</c:v>
                </c:pt>
                <c:pt idx="656">
                  <c:v>24033</c:v>
                </c:pt>
                <c:pt idx="657">
                  <c:v>24034</c:v>
                </c:pt>
                <c:pt idx="658">
                  <c:v>24035</c:v>
                </c:pt>
                <c:pt idx="659">
                  <c:v>24036</c:v>
                </c:pt>
                <c:pt idx="660">
                  <c:v>24037</c:v>
                </c:pt>
                <c:pt idx="661">
                  <c:v>24038</c:v>
                </c:pt>
                <c:pt idx="662">
                  <c:v>24039</c:v>
                </c:pt>
                <c:pt idx="663">
                  <c:v>24040</c:v>
                </c:pt>
                <c:pt idx="664">
                  <c:v>24041</c:v>
                </c:pt>
                <c:pt idx="665">
                  <c:v>24042</c:v>
                </c:pt>
                <c:pt idx="666">
                  <c:v>24043</c:v>
                </c:pt>
                <c:pt idx="667">
                  <c:v>24044</c:v>
                </c:pt>
                <c:pt idx="668">
                  <c:v>24045</c:v>
                </c:pt>
                <c:pt idx="669">
                  <c:v>24046</c:v>
                </c:pt>
                <c:pt idx="670">
                  <c:v>24047</c:v>
                </c:pt>
                <c:pt idx="671">
                  <c:v>24048</c:v>
                </c:pt>
                <c:pt idx="672">
                  <c:v>24049</c:v>
                </c:pt>
                <c:pt idx="673">
                  <c:v>24050</c:v>
                </c:pt>
                <c:pt idx="674">
                  <c:v>24051</c:v>
                </c:pt>
                <c:pt idx="675">
                  <c:v>24052</c:v>
                </c:pt>
                <c:pt idx="676">
                  <c:v>24053</c:v>
                </c:pt>
                <c:pt idx="677">
                  <c:v>24054</c:v>
                </c:pt>
                <c:pt idx="678">
                  <c:v>24055</c:v>
                </c:pt>
                <c:pt idx="679">
                  <c:v>24056</c:v>
                </c:pt>
                <c:pt idx="680">
                  <c:v>24057</c:v>
                </c:pt>
                <c:pt idx="681">
                  <c:v>24058</c:v>
                </c:pt>
                <c:pt idx="682">
                  <c:v>24059</c:v>
                </c:pt>
                <c:pt idx="683">
                  <c:v>24060</c:v>
                </c:pt>
                <c:pt idx="684">
                  <c:v>24061</c:v>
                </c:pt>
                <c:pt idx="685">
                  <c:v>24062</c:v>
                </c:pt>
                <c:pt idx="686">
                  <c:v>24063</c:v>
                </c:pt>
                <c:pt idx="687">
                  <c:v>24064</c:v>
                </c:pt>
                <c:pt idx="688">
                  <c:v>24065</c:v>
                </c:pt>
                <c:pt idx="689">
                  <c:v>24066</c:v>
                </c:pt>
                <c:pt idx="690">
                  <c:v>24067</c:v>
                </c:pt>
                <c:pt idx="691">
                  <c:v>24068</c:v>
                </c:pt>
                <c:pt idx="692">
                  <c:v>24069</c:v>
                </c:pt>
                <c:pt idx="693">
                  <c:v>24070</c:v>
                </c:pt>
                <c:pt idx="694">
                  <c:v>24071</c:v>
                </c:pt>
                <c:pt idx="695">
                  <c:v>24072</c:v>
                </c:pt>
                <c:pt idx="696">
                  <c:v>24073</c:v>
                </c:pt>
                <c:pt idx="697">
                  <c:v>24074</c:v>
                </c:pt>
                <c:pt idx="698">
                  <c:v>24075</c:v>
                </c:pt>
                <c:pt idx="699">
                  <c:v>24076</c:v>
                </c:pt>
                <c:pt idx="700">
                  <c:v>24077</c:v>
                </c:pt>
                <c:pt idx="701">
                  <c:v>24078</c:v>
                </c:pt>
                <c:pt idx="702">
                  <c:v>24079</c:v>
                </c:pt>
                <c:pt idx="703">
                  <c:v>24080</c:v>
                </c:pt>
                <c:pt idx="704">
                  <c:v>24081</c:v>
                </c:pt>
                <c:pt idx="705">
                  <c:v>24082</c:v>
                </c:pt>
                <c:pt idx="706">
                  <c:v>24083</c:v>
                </c:pt>
                <c:pt idx="707">
                  <c:v>24084</c:v>
                </c:pt>
                <c:pt idx="708">
                  <c:v>24085</c:v>
                </c:pt>
                <c:pt idx="709">
                  <c:v>24086</c:v>
                </c:pt>
                <c:pt idx="710">
                  <c:v>24087</c:v>
                </c:pt>
                <c:pt idx="711">
                  <c:v>24088</c:v>
                </c:pt>
                <c:pt idx="712">
                  <c:v>24089</c:v>
                </c:pt>
                <c:pt idx="713">
                  <c:v>24090</c:v>
                </c:pt>
                <c:pt idx="714">
                  <c:v>24091</c:v>
                </c:pt>
                <c:pt idx="715">
                  <c:v>24092</c:v>
                </c:pt>
                <c:pt idx="716">
                  <c:v>24093</c:v>
                </c:pt>
                <c:pt idx="717">
                  <c:v>24094</c:v>
                </c:pt>
                <c:pt idx="718">
                  <c:v>24095</c:v>
                </c:pt>
                <c:pt idx="719">
                  <c:v>24096</c:v>
                </c:pt>
                <c:pt idx="720">
                  <c:v>24097</c:v>
                </c:pt>
                <c:pt idx="721">
                  <c:v>24098</c:v>
                </c:pt>
                <c:pt idx="722">
                  <c:v>24099</c:v>
                </c:pt>
                <c:pt idx="723">
                  <c:v>24100</c:v>
                </c:pt>
                <c:pt idx="724">
                  <c:v>24101</c:v>
                </c:pt>
                <c:pt idx="725">
                  <c:v>24102</c:v>
                </c:pt>
                <c:pt idx="726">
                  <c:v>24103</c:v>
                </c:pt>
                <c:pt idx="727">
                  <c:v>24104</c:v>
                </c:pt>
                <c:pt idx="728">
                  <c:v>24105</c:v>
                </c:pt>
                <c:pt idx="729">
                  <c:v>24106</c:v>
                </c:pt>
                <c:pt idx="730">
                  <c:v>24107</c:v>
                </c:pt>
                <c:pt idx="731">
                  <c:v>24108</c:v>
                </c:pt>
                <c:pt idx="732">
                  <c:v>24109</c:v>
                </c:pt>
                <c:pt idx="733">
                  <c:v>24110</c:v>
                </c:pt>
                <c:pt idx="734">
                  <c:v>24111</c:v>
                </c:pt>
                <c:pt idx="735">
                  <c:v>24112</c:v>
                </c:pt>
                <c:pt idx="736">
                  <c:v>24113</c:v>
                </c:pt>
                <c:pt idx="737">
                  <c:v>24114</c:v>
                </c:pt>
                <c:pt idx="738">
                  <c:v>24115</c:v>
                </c:pt>
                <c:pt idx="739">
                  <c:v>24116</c:v>
                </c:pt>
                <c:pt idx="740">
                  <c:v>24117</c:v>
                </c:pt>
                <c:pt idx="741">
                  <c:v>24118</c:v>
                </c:pt>
                <c:pt idx="742">
                  <c:v>24119</c:v>
                </c:pt>
                <c:pt idx="743">
                  <c:v>24120</c:v>
                </c:pt>
                <c:pt idx="744">
                  <c:v>24121</c:v>
                </c:pt>
                <c:pt idx="745">
                  <c:v>24122</c:v>
                </c:pt>
                <c:pt idx="746">
                  <c:v>24123</c:v>
                </c:pt>
                <c:pt idx="747">
                  <c:v>24124</c:v>
                </c:pt>
                <c:pt idx="748">
                  <c:v>24125</c:v>
                </c:pt>
                <c:pt idx="749">
                  <c:v>24126</c:v>
                </c:pt>
                <c:pt idx="750">
                  <c:v>24127</c:v>
                </c:pt>
                <c:pt idx="751">
                  <c:v>24128</c:v>
                </c:pt>
                <c:pt idx="752">
                  <c:v>24129</c:v>
                </c:pt>
                <c:pt idx="753">
                  <c:v>24130</c:v>
                </c:pt>
                <c:pt idx="754">
                  <c:v>24131</c:v>
                </c:pt>
                <c:pt idx="755">
                  <c:v>24132</c:v>
                </c:pt>
                <c:pt idx="756">
                  <c:v>24133</c:v>
                </c:pt>
                <c:pt idx="757">
                  <c:v>24134</c:v>
                </c:pt>
                <c:pt idx="758">
                  <c:v>24135</c:v>
                </c:pt>
                <c:pt idx="759">
                  <c:v>24136</c:v>
                </c:pt>
                <c:pt idx="760">
                  <c:v>24137</c:v>
                </c:pt>
                <c:pt idx="761">
                  <c:v>24138</c:v>
                </c:pt>
                <c:pt idx="762">
                  <c:v>24139</c:v>
                </c:pt>
                <c:pt idx="763">
                  <c:v>24140</c:v>
                </c:pt>
                <c:pt idx="764">
                  <c:v>24141</c:v>
                </c:pt>
                <c:pt idx="765">
                  <c:v>24142</c:v>
                </c:pt>
                <c:pt idx="766">
                  <c:v>24143</c:v>
                </c:pt>
                <c:pt idx="767">
                  <c:v>24144</c:v>
                </c:pt>
                <c:pt idx="768">
                  <c:v>24145</c:v>
                </c:pt>
                <c:pt idx="769">
                  <c:v>24146</c:v>
                </c:pt>
                <c:pt idx="770">
                  <c:v>24147</c:v>
                </c:pt>
                <c:pt idx="771">
                  <c:v>24148</c:v>
                </c:pt>
                <c:pt idx="772">
                  <c:v>24149</c:v>
                </c:pt>
                <c:pt idx="773">
                  <c:v>24150</c:v>
                </c:pt>
                <c:pt idx="774">
                  <c:v>24151</c:v>
                </c:pt>
                <c:pt idx="775">
                  <c:v>24152</c:v>
                </c:pt>
                <c:pt idx="776">
                  <c:v>24153</c:v>
                </c:pt>
                <c:pt idx="777">
                  <c:v>24154</c:v>
                </c:pt>
                <c:pt idx="778">
                  <c:v>24155</c:v>
                </c:pt>
                <c:pt idx="779">
                  <c:v>24156</c:v>
                </c:pt>
                <c:pt idx="780">
                  <c:v>24157</c:v>
                </c:pt>
                <c:pt idx="781">
                  <c:v>24158</c:v>
                </c:pt>
                <c:pt idx="782">
                  <c:v>24159</c:v>
                </c:pt>
                <c:pt idx="783">
                  <c:v>24160</c:v>
                </c:pt>
                <c:pt idx="784">
                  <c:v>24161</c:v>
                </c:pt>
                <c:pt idx="785">
                  <c:v>24162</c:v>
                </c:pt>
                <c:pt idx="786">
                  <c:v>24163</c:v>
                </c:pt>
                <c:pt idx="787">
                  <c:v>24164</c:v>
                </c:pt>
                <c:pt idx="788">
                  <c:v>24165</c:v>
                </c:pt>
                <c:pt idx="789">
                  <c:v>24166</c:v>
                </c:pt>
                <c:pt idx="790">
                  <c:v>24167</c:v>
                </c:pt>
                <c:pt idx="791">
                  <c:v>24168</c:v>
                </c:pt>
                <c:pt idx="792">
                  <c:v>24169</c:v>
                </c:pt>
                <c:pt idx="793">
                  <c:v>24170</c:v>
                </c:pt>
                <c:pt idx="794">
                  <c:v>24171</c:v>
                </c:pt>
                <c:pt idx="795">
                  <c:v>24172</c:v>
                </c:pt>
                <c:pt idx="796">
                  <c:v>24173</c:v>
                </c:pt>
                <c:pt idx="797">
                  <c:v>24174</c:v>
                </c:pt>
                <c:pt idx="798">
                  <c:v>24175</c:v>
                </c:pt>
                <c:pt idx="799">
                  <c:v>24176</c:v>
                </c:pt>
                <c:pt idx="800">
                  <c:v>24177</c:v>
                </c:pt>
                <c:pt idx="801">
                  <c:v>24178</c:v>
                </c:pt>
                <c:pt idx="802">
                  <c:v>24179</c:v>
                </c:pt>
                <c:pt idx="803">
                  <c:v>24180</c:v>
                </c:pt>
                <c:pt idx="804">
                  <c:v>24181</c:v>
                </c:pt>
                <c:pt idx="805">
                  <c:v>24182</c:v>
                </c:pt>
                <c:pt idx="806">
                  <c:v>24183</c:v>
                </c:pt>
                <c:pt idx="807">
                  <c:v>24184</c:v>
                </c:pt>
                <c:pt idx="808">
                  <c:v>24185</c:v>
                </c:pt>
                <c:pt idx="809">
                  <c:v>24186</c:v>
                </c:pt>
                <c:pt idx="810">
                  <c:v>24187</c:v>
                </c:pt>
                <c:pt idx="811">
                  <c:v>24188</c:v>
                </c:pt>
                <c:pt idx="812">
                  <c:v>24189</c:v>
                </c:pt>
                <c:pt idx="813">
                  <c:v>24190</c:v>
                </c:pt>
                <c:pt idx="814">
                  <c:v>24191</c:v>
                </c:pt>
                <c:pt idx="815">
                  <c:v>24192</c:v>
                </c:pt>
                <c:pt idx="816">
                  <c:v>24193</c:v>
                </c:pt>
                <c:pt idx="817">
                  <c:v>24194</c:v>
                </c:pt>
                <c:pt idx="818">
                  <c:v>24195</c:v>
                </c:pt>
                <c:pt idx="819">
                  <c:v>24196</c:v>
                </c:pt>
                <c:pt idx="820">
                  <c:v>24197</c:v>
                </c:pt>
                <c:pt idx="821">
                  <c:v>24198</c:v>
                </c:pt>
                <c:pt idx="822">
                  <c:v>24199</c:v>
                </c:pt>
                <c:pt idx="823">
                  <c:v>24200</c:v>
                </c:pt>
                <c:pt idx="824">
                  <c:v>24201</c:v>
                </c:pt>
                <c:pt idx="825">
                  <c:v>24202</c:v>
                </c:pt>
                <c:pt idx="826">
                  <c:v>24203</c:v>
                </c:pt>
                <c:pt idx="827">
                  <c:v>24204</c:v>
                </c:pt>
                <c:pt idx="828">
                  <c:v>24205</c:v>
                </c:pt>
                <c:pt idx="829">
                  <c:v>24206</c:v>
                </c:pt>
                <c:pt idx="830">
                  <c:v>24207</c:v>
                </c:pt>
                <c:pt idx="831">
                  <c:v>24208</c:v>
                </c:pt>
                <c:pt idx="832">
                  <c:v>24209</c:v>
                </c:pt>
                <c:pt idx="833">
                  <c:v>24210</c:v>
                </c:pt>
                <c:pt idx="834">
                  <c:v>24211</c:v>
                </c:pt>
                <c:pt idx="835">
                  <c:v>24212</c:v>
                </c:pt>
                <c:pt idx="836">
                  <c:v>24213</c:v>
                </c:pt>
                <c:pt idx="837">
                  <c:v>24214</c:v>
                </c:pt>
                <c:pt idx="838">
                  <c:v>24215</c:v>
                </c:pt>
                <c:pt idx="839">
                  <c:v>24216</c:v>
                </c:pt>
                <c:pt idx="840">
                  <c:v>24217</c:v>
                </c:pt>
                <c:pt idx="841">
                  <c:v>24218</c:v>
                </c:pt>
                <c:pt idx="842">
                  <c:v>24219</c:v>
                </c:pt>
                <c:pt idx="843">
                  <c:v>24220</c:v>
                </c:pt>
                <c:pt idx="844">
                  <c:v>24221</c:v>
                </c:pt>
                <c:pt idx="845">
                  <c:v>24222</c:v>
                </c:pt>
                <c:pt idx="846">
                  <c:v>24223</c:v>
                </c:pt>
                <c:pt idx="847">
                  <c:v>24224</c:v>
                </c:pt>
                <c:pt idx="848">
                  <c:v>24225</c:v>
                </c:pt>
                <c:pt idx="849">
                  <c:v>24226</c:v>
                </c:pt>
                <c:pt idx="850">
                  <c:v>24227</c:v>
                </c:pt>
                <c:pt idx="851">
                  <c:v>24228</c:v>
                </c:pt>
                <c:pt idx="852">
                  <c:v>24229</c:v>
                </c:pt>
                <c:pt idx="853">
                  <c:v>24230</c:v>
                </c:pt>
                <c:pt idx="854">
                  <c:v>24231</c:v>
                </c:pt>
                <c:pt idx="855">
                  <c:v>24232</c:v>
                </c:pt>
                <c:pt idx="856">
                  <c:v>24233</c:v>
                </c:pt>
                <c:pt idx="857">
                  <c:v>24234</c:v>
                </c:pt>
                <c:pt idx="858">
                  <c:v>24235</c:v>
                </c:pt>
                <c:pt idx="859">
                  <c:v>24236</c:v>
                </c:pt>
                <c:pt idx="860">
                  <c:v>24237</c:v>
                </c:pt>
                <c:pt idx="861">
                  <c:v>24238</c:v>
                </c:pt>
                <c:pt idx="862">
                  <c:v>24239</c:v>
                </c:pt>
                <c:pt idx="863">
                  <c:v>24240</c:v>
                </c:pt>
                <c:pt idx="864">
                  <c:v>24241</c:v>
                </c:pt>
                <c:pt idx="865">
                  <c:v>24242</c:v>
                </c:pt>
                <c:pt idx="866">
                  <c:v>24243</c:v>
                </c:pt>
                <c:pt idx="867">
                  <c:v>24244</c:v>
                </c:pt>
                <c:pt idx="868">
                  <c:v>24245</c:v>
                </c:pt>
                <c:pt idx="869">
                  <c:v>24246</c:v>
                </c:pt>
                <c:pt idx="870">
                  <c:v>24247</c:v>
                </c:pt>
                <c:pt idx="871">
                  <c:v>24248</c:v>
                </c:pt>
                <c:pt idx="872">
                  <c:v>24249</c:v>
                </c:pt>
                <c:pt idx="873">
                  <c:v>24250</c:v>
                </c:pt>
                <c:pt idx="874">
                  <c:v>24251</c:v>
                </c:pt>
                <c:pt idx="875">
                  <c:v>24252</c:v>
                </c:pt>
                <c:pt idx="876">
                  <c:v>24253</c:v>
                </c:pt>
                <c:pt idx="877">
                  <c:v>24254</c:v>
                </c:pt>
                <c:pt idx="878">
                  <c:v>24255</c:v>
                </c:pt>
                <c:pt idx="879">
                  <c:v>24256</c:v>
                </c:pt>
                <c:pt idx="880">
                  <c:v>24257</c:v>
                </c:pt>
                <c:pt idx="881">
                  <c:v>24258</c:v>
                </c:pt>
                <c:pt idx="882">
                  <c:v>24259</c:v>
                </c:pt>
                <c:pt idx="883">
                  <c:v>24260</c:v>
                </c:pt>
                <c:pt idx="884">
                  <c:v>24261</c:v>
                </c:pt>
                <c:pt idx="885">
                  <c:v>24262</c:v>
                </c:pt>
                <c:pt idx="886">
                  <c:v>24263</c:v>
                </c:pt>
                <c:pt idx="887">
                  <c:v>24264</c:v>
                </c:pt>
                <c:pt idx="888">
                  <c:v>24265</c:v>
                </c:pt>
                <c:pt idx="889">
                  <c:v>24266</c:v>
                </c:pt>
                <c:pt idx="890">
                  <c:v>24267</c:v>
                </c:pt>
                <c:pt idx="891">
                  <c:v>24268</c:v>
                </c:pt>
                <c:pt idx="892">
                  <c:v>24269</c:v>
                </c:pt>
                <c:pt idx="893">
                  <c:v>24270</c:v>
                </c:pt>
                <c:pt idx="894">
                  <c:v>24271</c:v>
                </c:pt>
                <c:pt idx="895">
                  <c:v>24272</c:v>
                </c:pt>
                <c:pt idx="896">
                  <c:v>24273</c:v>
                </c:pt>
                <c:pt idx="897">
                  <c:v>24274</c:v>
                </c:pt>
                <c:pt idx="898">
                  <c:v>24275</c:v>
                </c:pt>
                <c:pt idx="899">
                  <c:v>24276</c:v>
                </c:pt>
                <c:pt idx="900">
                  <c:v>24277</c:v>
                </c:pt>
                <c:pt idx="901">
                  <c:v>24278</c:v>
                </c:pt>
                <c:pt idx="902">
                  <c:v>24279</c:v>
                </c:pt>
                <c:pt idx="903">
                  <c:v>24280</c:v>
                </c:pt>
                <c:pt idx="904">
                  <c:v>24281</c:v>
                </c:pt>
                <c:pt idx="905">
                  <c:v>24282</c:v>
                </c:pt>
                <c:pt idx="906">
                  <c:v>24283</c:v>
                </c:pt>
                <c:pt idx="907">
                  <c:v>24284</c:v>
                </c:pt>
                <c:pt idx="908">
                  <c:v>24285</c:v>
                </c:pt>
                <c:pt idx="909">
                  <c:v>24286</c:v>
                </c:pt>
                <c:pt idx="910">
                  <c:v>24287</c:v>
                </c:pt>
                <c:pt idx="911">
                  <c:v>24288</c:v>
                </c:pt>
                <c:pt idx="912">
                  <c:v>24289</c:v>
                </c:pt>
                <c:pt idx="913">
                  <c:v>24290</c:v>
                </c:pt>
                <c:pt idx="914">
                  <c:v>24291</c:v>
                </c:pt>
                <c:pt idx="915">
                  <c:v>24292</c:v>
                </c:pt>
                <c:pt idx="916">
                  <c:v>24293</c:v>
                </c:pt>
                <c:pt idx="917">
                  <c:v>24294</c:v>
                </c:pt>
                <c:pt idx="918">
                  <c:v>24295</c:v>
                </c:pt>
                <c:pt idx="919">
                  <c:v>24296</c:v>
                </c:pt>
                <c:pt idx="920">
                  <c:v>24297</c:v>
                </c:pt>
                <c:pt idx="921">
                  <c:v>24298</c:v>
                </c:pt>
                <c:pt idx="922">
                  <c:v>24299</c:v>
                </c:pt>
                <c:pt idx="923">
                  <c:v>24300</c:v>
                </c:pt>
                <c:pt idx="924">
                  <c:v>24301</c:v>
                </c:pt>
                <c:pt idx="925">
                  <c:v>24302</c:v>
                </c:pt>
                <c:pt idx="926">
                  <c:v>24303</c:v>
                </c:pt>
                <c:pt idx="927">
                  <c:v>24304</c:v>
                </c:pt>
                <c:pt idx="928">
                  <c:v>24305</c:v>
                </c:pt>
                <c:pt idx="929">
                  <c:v>24306</c:v>
                </c:pt>
                <c:pt idx="930">
                  <c:v>24307</c:v>
                </c:pt>
                <c:pt idx="931">
                  <c:v>24308</c:v>
                </c:pt>
                <c:pt idx="932">
                  <c:v>24309</c:v>
                </c:pt>
                <c:pt idx="933">
                  <c:v>24310</c:v>
                </c:pt>
                <c:pt idx="934">
                  <c:v>24311</c:v>
                </c:pt>
                <c:pt idx="935">
                  <c:v>24312</c:v>
                </c:pt>
                <c:pt idx="936">
                  <c:v>24313</c:v>
                </c:pt>
                <c:pt idx="937">
                  <c:v>24314</c:v>
                </c:pt>
                <c:pt idx="938">
                  <c:v>24315</c:v>
                </c:pt>
                <c:pt idx="939">
                  <c:v>24316</c:v>
                </c:pt>
                <c:pt idx="940">
                  <c:v>24317</c:v>
                </c:pt>
                <c:pt idx="941">
                  <c:v>24318</c:v>
                </c:pt>
                <c:pt idx="942">
                  <c:v>24319</c:v>
                </c:pt>
                <c:pt idx="943">
                  <c:v>24320</c:v>
                </c:pt>
                <c:pt idx="944">
                  <c:v>24321</c:v>
                </c:pt>
                <c:pt idx="945">
                  <c:v>24322</c:v>
                </c:pt>
                <c:pt idx="946">
                  <c:v>24323</c:v>
                </c:pt>
                <c:pt idx="947">
                  <c:v>24324</c:v>
                </c:pt>
                <c:pt idx="948">
                  <c:v>24325</c:v>
                </c:pt>
                <c:pt idx="949">
                  <c:v>24326</c:v>
                </c:pt>
                <c:pt idx="950">
                  <c:v>24327</c:v>
                </c:pt>
                <c:pt idx="951">
                  <c:v>24328</c:v>
                </c:pt>
                <c:pt idx="952">
                  <c:v>24329</c:v>
                </c:pt>
                <c:pt idx="953">
                  <c:v>24330</c:v>
                </c:pt>
                <c:pt idx="954">
                  <c:v>24331</c:v>
                </c:pt>
                <c:pt idx="955">
                  <c:v>24332</c:v>
                </c:pt>
                <c:pt idx="956">
                  <c:v>24333</c:v>
                </c:pt>
                <c:pt idx="957">
                  <c:v>24334</c:v>
                </c:pt>
                <c:pt idx="958">
                  <c:v>24335</c:v>
                </c:pt>
                <c:pt idx="959">
                  <c:v>24336</c:v>
                </c:pt>
                <c:pt idx="960">
                  <c:v>24337</c:v>
                </c:pt>
                <c:pt idx="961">
                  <c:v>24338</c:v>
                </c:pt>
                <c:pt idx="962">
                  <c:v>24339</c:v>
                </c:pt>
                <c:pt idx="963">
                  <c:v>24340</c:v>
                </c:pt>
                <c:pt idx="964">
                  <c:v>24341</c:v>
                </c:pt>
                <c:pt idx="965">
                  <c:v>24342</c:v>
                </c:pt>
                <c:pt idx="966">
                  <c:v>24343</c:v>
                </c:pt>
                <c:pt idx="967">
                  <c:v>24344</c:v>
                </c:pt>
                <c:pt idx="968">
                  <c:v>24345</c:v>
                </c:pt>
                <c:pt idx="969">
                  <c:v>24346</c:v>
                </c:pt>
                <c:pt idx="970">
                  <c:v>24347</c:v>
                </c:pt>
                <c:pt idx="971">
                  <c:v>24348</c:v>
                </c:pt>
                <c:pt idx="972">
                  <c:v>24349</c:v>
                </c:pt>
                <c:pt idx="973">
                  <c:v>24350</c:v>
                </c:pt>
                <c:pt idx="974">
                  <c:v>24351</c:v>
                </c:pt>
                <c:pt idx="975">
                  <c:v>24352</c:v>
                </c:pt>
                <c:pt idx="976">
                  <c:v>24353</c:v>
                </c:pt>
                <c:pt idx="977">
                  <c:v>24354</c:v>
                </c:pt>
                <c:pt idx="978">
                  <c:v>24355</c:v>
                </c:pt>
                <c:pt idx="979">
                  <c:v>24356</c:v>
                </c:pt>
                <c:pt idx="980">
                  <c:v>24357</c:v>
                </c:pt>
                <c:pt idx="981">
                  <c:v>24358</c:v>
                </c:pt>
                <c:pt idx="982">
                  <c:v>24359</c:v>
                </c:pt>
                <c:pt idx="983">
                  <c:v>24360</c:v>
                </c:pt>
                <c:pt idx="984">
                  <c:v>24361</c:v>
                </c:pt>
                <c:pt idx="985">
                  <c:v>24362</c:v>
                </c:pt>
                <c:pt idx="986">
                  <c:v>24363</c:v>
                </c:pt>
                <c:pt idx="987">
                  <c:v>24364</c:v>
                </c:pt>
                <c:pt idx="988">
                  <c:v>24365</c:v>
                </c:pt>
                <c:pt idx="989">
                  <c:v>24366</c:v>
                </c:pt>
                <c:pt idx="990">
                  <c:v>24367</c:v>
                </c:pt>
                <c:pt idx="991">
                  <c:v>24368</c:v>
                </c:pt>
                <c:pt idx="992">
                  <c:v>24369</c:v>
                </c:pt>
                <c:pt idx="993">
                  <c:v>24370</c:v>
                </c:pt>
                <c:pt idx="994">
                  <c:v>24371</c:v>
                </c:pt>
                <c:pt idx="995">
                  <c:v>24372</c:v>
                </c:pt>
                <c:pt idx="996">
                  <c:v>24373</c:v>
                </c:pt>
                <c:pt idx="997">
                  <c:v>24374</c:v>
                </c:pt>
                <c:pt idx="998">
                  <c:v>24375</c:v>
                </c:pt>
                <c:pt idx="999">
                  <c:v>24376</c:v>
                </c:pt>
                <c:pt idx="1000">
                  <c:v>24377</c:v>
                </c:pt>
                <c:pt idx="1001">
                  <c:v>24378</c:v>
                </c:pt>
                <c:pt idx="1002">
                  <c:v>24379</c:v>
                </c:pt>
                <c:pt idx="1003">
                  <c:v>24380</c:v>
                </c:pt>
                <c:pt idx="1004">
                  <c:v>24381</c:v>
                </c:pt>
                <c:pt idx="1005">
                  <c:v>24382</c:v>
                </c:pt>
                <c:pt idx="1006">
                  <c:v>24383</c:v>
                </c:pt>
                <c:pt idx="1007">
                  <c:v>24384</c:v>
                </c:pt>
                <c:pt idx="1008">
                  <c:v>24385</c:v>
                </c:pt>
                <c:pt idx="1009">
                  <c:v>24386</c:v>
                </c:pt>
                <c:pt idx="1010">
                  <c:v>24387</c:v>
                </c:pt>
                <c:pt idx="1011">
                  <c:v>24388</c:v>
                </c:pt>
                <c:pt idx="1012">
                  <c:v>24389</c:v>
                </c:pt>
                <c:pt idx="1013">
                  <c:v>24390</c:v>
                </c:pt>
                <c:pt idx="1014">
                  <c:v>24391</c:v>
                </c:pt>
                <c:pt idx="1015">
                  <c:v>24392</c:v>
                </c:pt>
                <c:pt idx="1016">
                  <c:v>24393</c:v>
                </c:pt>
                <c:pt idx="1017">
                  <c:v>24394</c:v>
                </c:pt>
                <c:pt idx="1018">
                  <c:v>24395</c:v>
                </c:pt>
                <c:pt idx="1019">
                  <c:v>24396</c:v>
                </c:pt>
                <c:pt idx="1020">
                  <c:v>24397</c:v>
                </c:pt>
                <c:pt idx="1021">
                  <c:v>24398</c:v>
                </c:pt>
                <c:pt idx="1022">
                  <c:v>24399</c:v>
                </c:pt>
                <c:pt idx="1023">
                  <c:v>24400</c:v>
                </c:pt>
                <c:pt idx="1024">
                  <c:v>24401</c:v>
                </c:pt>
                <c:pt idx="1025">
                  <c:v>24402</c:v>
                </c:pt>
                <c:pt idx="1026">
                  <c:v>24403</c:v>
                </c:pt>
                <c:pt idx="1027">
                  <c:v>24404</c:v>
                </c:pt>
                <c:pt idx="1028">
                  <c:v>24405</c:v>
                </c:pt>
                <c:pt idx="1029">
                  <c:v>24406</c:v>
                </c:pt>
                <c:pt idx="1030">
                  <c:v>24407</c:v>
                </c:pt>
                <c:pt idx="1031">
                  <c:v>24408</c:v>
                </c:pt>
                <c:pt idx="1032">
                  <c:v>24409</c:v>
                </c:pt>
                <c:pt idx="1033">
                  <c:v>24410</c:v>
                </c:pt>
                <c:pt idx="1034">
                  <c:v>24411</c:v>
                </c:pt>
                <c:pt idx="1035">
                  <c:v>24412</c:v>
                </c:pt>
                <c:pt idx="1036">
                  <c:v>24413</c:v>
                </c:pt>
                <c:pt idx="1037">
                  <c:v>24414</c:v>
                </c:pt>
                <c:pt idx="1038">
                  <c:v>24415</c:v>
                </c:pt>
                <c:pt idx="1039">
                  <c:v>24416</c:v>
                </c:pt>
                <c:pt idx="1040">
                  <c:v>24417</c:v>
                </c:pt>
                <c:pt idx="1041">
                  <c:v>24418</c:v>
                </c:pt>
                <c:pt idx="1042">
                  <c:v>24419</c:v>
                </c:pt>
                <c:pt idx="1043">
                  <c:v>24420</c:v>
                </c:pt>
                <c:pt idx="1044">
                  <c:v>24421</c:v>
                </c:pt>
                <c:pt idx="1045">
                  <c:v>24422</c:v>
                </c:pt>
                <c:pt idx="1046">
                  <c:v>24423</c:v>
                </c:pt>
                <c:pt idx="1047">
                  <c:v>24424</c:v>
                </c:pt>
                <c:pt idx="1048">
                  <c:v>24425</c:v>
                </c:pt>
                <c:pt idx="1049">
                  <c:v>24426</c:v>
                </c:pt>
                <c:pt idx="1050">
                  <c:v>24427</c:v>
                </c:pt>
                <c:pt idx="1051">
                  <c:v>24428</c:v>
                </c:pt>
                <c:pt idx="1052">
                  <c:v>24429</c:v>
                </c:pt>
                <c:pt idx="1053">
                  <c:v>24430</c:v>
                </c:pt>
                <c:pt idx="1054">
                  <c:v>24431</c:v>
                </c:pt>
                <c:pt idx="1055">
                  <c:v>24432</c:v>
                </c:pt>
                <c:pt idx="1056">
                  <c:v>24433</c:v>
                </c:pt>
                <c:pt idx="1057">
                  <c:v>24434</c:v>
                </c:pt>
                <c:pt idx="1058">
                  <c:v>24435</c:v>
                </c:pt>
                <c:pt idx="1059">
                  <c:v>24436</c:v>
                </c:pt>
                <c:pt idx="1060">
                  <c:v>24437</c:v>
                </c:pt>
                <c:pt idx="1061">
                  <c:v>24438</c:v>
                </c:pt>
                <c:pt idx="1062">
                  <c:v>24439</c:v>
                </c:pt>
                <c:pt idx="1063">
                  <c:v>24440</c:v>
                </c:pt>
                <c:pt idx="1064">
                  <c:v>24441</c:v>
                </c:pt>
                <c:pt idx="1065">
                  <c:v>24442</c:v>
                </c:pt>
                <c:pt idx="1066">
                  <c:v>24443</c:v>
                </c:pt>
                <c:pt idx="1067">
                  <c:v>24444</c:v>
                </c:pt>
                <c:pt idx="1068">
                  <c:v>24445</c:v>
                </c:pt>
                <c:pt idx="1069">
                  <c:v>24446</c:v>
                </c:pt>
                <c:pt idx="1070">
                  <c:v>24447</c:v>
                </c:pt>
                <c:pt idx="1071">
                  <c:v>24448</c:v>
                </c:pt>
                <c:pt idx="1072">
                  <c:v>24449</c:v>
                </c:pt>
                <c:pt idx="1073">
                  <c:v>24450</c:v>
                </c:pt>
                <c:pt idx="1074">
                  <c:v>24451</c:v>
                </c:pt>
                <c:pt idx="1075">
                  <c:v>24452</c:v>
                </c:pt>
                <c:pt idx="1076">
                  <c:v>24453</c:v>
                </c:pt>
                <c:pt idx="1077">
                  <c:v>24454</c:v>
                </c:pt>
                <c:pt idx="1078">
                  <c:v>24455</c:v>
                </c:pt>
                <c:pt idx="1079">
                  <c:v>24456</c:v>
                </c:pt>
                <c:pt idx="1080">
                  <c:v>24457</c:v>
                </c:pt>
                <c:pt idx="1081">
                  <c:v>24458</c:v>
                </c:pt>
                <c:pt idx="1082">
                  <c:v>24459</c:v>
                </c:pt>
                <c:pt idx="1083">
                  <c:v>24460</c:v>
                </c:pt>
                <c:pt idx="1084">
                  <c:v>24461</c:v>
                </c:pt>
                <c:pt idx="1085">
                  <c:v>24462</c:v>
                </c:pt>
                <c:pt idx="1086">
                  <c:v>24463</c:v>
                </c:pt>
                <c:pt idx="1087">
                  <c:v>24464</c:v>
                </c:pt>
                <c:pt idx="1088">
                  <c:v>24465</c:v>
                </c:pt>
                <c:pt idx="1089">
                  <c:v>24466</c:v>
                </c:pt>
                <c:pt idx="1090">
                  <c:v>24467</c:v>
                </c:pt>
                <c:pt idx="1091">
                  <c:v>24468</c:v>
                </c:pt>
                <c:pt idx="1092">
                  <c:v>24469</c:v>
                </c:pt>
                <c:pt idx="1093">
                  <c:v>24470</c:v>
                </c:pt>
                <c:pt idx="1094">
                  <c:v>24471</c:v>
                </c:pt>
                <c:pt idx="1095">
                  <c:v>24472</c:v>
                </c:pt>
                <c:pt idx="1096">
                  <c:v>24473</c:v>
                </c:pt>
                <c:pt idx="1097">
                  <c:v>24474</c:v>
                </c:pt>
                <c:pt idx="1098">
                  <c:v>24475</c:v>
                </c:pt>
                <c:pt idx="1099">
                  <c:v>24476</c:v>
                </c:pt>
                <c:pt idx="1100">
                  <c:v>24477</c:v>
                </c:pt>
                <c:pt idx="1101">
                  <c:v>24478</c:v>
                </c:pt>
                <c:pt idx="1102">
                  <c:v>24479</c:v>
                </c:pt>
                <c:pt idx="1103">
                  <c:v>24480</c:v>
                </c:pt>
                <c:pt idx="1104">
                  <c:v>24481</c:v>
                </c:pt>
                <c:pt idx="1105">
                  <c:v>24482</c:v>
                </c:pt>
                <c:pt idx="1106">
                  <c:v>24483</c:v>
                </c:pt>
                <c:pt idx="1107">
                  <c:v>24484</c:v>
                </c:pt>
                <c:pt idx="1108">
                  <c:v>24485</c:v>
                </c:pt>
                <c:pt idx="1109">
                  <c:v>24486</c:v>
                </c:pt>
                <c:pt idx="1110">
                  <c:v>24487</c:v>
                </c:pt>
                <c:pt idx="1111">
                  <c:v>24488</c:v>
                </c:pt>
                <c:pt idx="1112">
                  <c:v>24489</c:v>
                </c:pt>
                <c:pt idx="1113">
                  <c:v>24490</c:v>
                </c:pt>
                <c:pt idx="1114">
                  <c:v>24491</c:v>
                </c:pt>
                <c:pt idx="1115">
                  <c:v>24492</c:v>
                </c:pt>
                <c:pt idx="1116">
                  <c:v>24493</c:v>
                </c:pt>
                <c:pt idx="1117">
                  <c:v>24494</c:v>
                </c:pt>
                <c:pt idx="1118">
                  <c:v>24495</c:v>
                </c:pt>
                <c:pt idx="1119">
                  <c:v>24496</c:v>
                </c:pt>
                <c:pt idx="1120">
                  <c:v>24497</c:v>
                </c:pt>
                <c:pt idx="1121">
                  <c:v>24498</c:v>
                </c:pt>
                <c:pt idx="1122">
                  <c:v>24499</c:v>
                </c:pt>
                <c:pt idx="1123">
                  <c:v>24500</c:v>
                </c:pt>
                <c:pt idx="1124">
                  <c:v>24501</c:v>
                </c:pt>
                <c:pt idx="1125">
                  <c:v>24502</c:v>
                </c:pt>
                <c:pt idx="1126">
                  <c:v>24503</c:v>
                </c:pt>
                <c:pt idx="1127">
                  <c:v>24504</c:v>
                </c:pt>
                <c:pt idx="1128">
                  <c:v>24505</c:v>
                </c:pt>
                <c:pt idx="1129">
                  <c:v>24506</c:v>
                </c:pt>
                <c:pt idx="1130">
                  <c:v>24507</c:v>
                </c:pt>
                <c:pt idx="1131">
                  <c:v>24508</c:v>
                </c:pt>
                <c:pt idx="1132">
                  <c:v>24509</c:v>
                </c:pt>
                <c:pt idx="1133">
                  <c:v>24510</c:v>
                </c:pt>
                <c:pt idx="1134">
                  <c:v>24511</c:v>
                </c:pt>
                <c:pt idx="1135">
                  <c:v>24512</c:v>
                </c:pt>
                <c:pt idx="1136">
                  <c:v>24513</c:v>
                </c:pt>
                <c:pt idx="1137">
                  <c:v>24514</c:v>
                </c:pt>
                <c:pt idx="1138">
                  <c:v>24515</c:v>
                </c:pt>
                <c:pt idx="1139">
                  <c:v>24516</c:v>
                </c:pt>
                <c:pt idx="1140">
                  <c:v>24517</c:v>
                </c:pt>
                <c:pt idx="1141">
                  <c:v>24518</c:v>
                </c:pt>
                <c:pt idx="1142">
                  <c:v>24519</c:v>
                </c:pt>
                <c:pt idx="1143">
                  <c:v>24520</c:v>
                </c:pt>
                <c:pt idx="1144">
                  <c:v>24521</c:v>
                </c:pt>
                <c:pt idx="1145">
                  <c:v>24522</c:v>
                </c:pt>
                <c:pt idx="1146">
                  <c:v>24523</c:v>
                </c:pt>
                <c:pt idx="1147">
                  <c:v>24524</c:v>
                </c:pt>
                <c:pt idx="1148">
                  <c:v>24525</c:v>
                </c:pt>
                <c:pt idx="1149">
                  <c:v>24526</c:v>
                </c:pt>
                <c:pt idx="1150">
                  <c:v>24527</c:v>
                </c:pt>
                <c:pt idx="1151">
                  <c:v>24528</c:v>
                </c:pt>
                <c:pt idx="1152">
                  <c:v>24529</c:v>
                </c:pt>
                <c:pt idx="1153">
                  <c:v>24530</c:v>
                </c:pt>
                <c:pt idx="1154">
                  <c:v>24531</c:v>
                </c:pt>
                <c:pt idx="1155">
                  <c:v>24532</c:v>
                </c:pt>
                <c:pt idx="1156">
                  <c:v>24533</c:v>
                </c:pt>
                <c:pt idx="1157">
                  <c:v>24534</c:v>
                </c:pt>
                <c:pt idx="1158">
                  <c:v>24535</c:v>
                </c:pt>
                <c:pt idx="1159">
                  <c:v>24536</c:v>
                </c:pt>
                <c:pt idx="1160">
                  <c:v>24537</c:v>
                </c:pt>
                <c:pt idx="1161">
                  <c:v>24538</c:v>
                </c:pt>
                <c:pt idx="1162">
                  <c:v>24539</c:v>
                </c:pt>
                <c:pt idx="1163">
                  <c:v>24540</c:v>
                </c:pt>
                <c:pt idx="1164">
                  <c:v>24541</c:v>
                </c:pt>
                <c:pt idx="1165">
                  <c:v>24542</c:v>
                </c:pt>
                <c:pt idx="1166">
                  <c:v>24543</c:v>
                </c:pt>
                <c:pt idx="1167">
                  <c:v>24544</c:v>
                </c:pt>
                <c:pt idx="1168">
                  <c:v>24545</c:v>
                </c:pt>
                <c:pt idx="1169">
                  <c:v>24546</c:v>
                </c:pt>
                <c:pt idx="1170">
                  <c:v>24547</c:v>
                </c:pt>
                <c:pt idx="1171">
                  <c:v>24548</c:v>
                </c:pt>
                <c:pt idx="1172">
                  <c:v>24549</c:v>
                </c:pt>
                <c:pt idx="1173">
                  <c:v>24550</c:v>
                </c:pt>
                <c:pt idx="1174">
                  <c:v>24551</c:v>
                </c:pt>
                <c:pt idx="1175">
                  <c:v>24552</c:v>
                </c:pt>
                <c:pt idx="1176">
                  <c:v>24553</c:v>
                </c:pt>
                <c:pt idx="1177">
                  <c:v>24554</c:v>
                </c:pt>
                <c:pt idx="1178">
                  <c:v>24555</c:v>
                </c:pt>
                <c:pt idx="1179">
                  <c:v>24556</c:v>
                </c:pt>
                <c:pt idx="1180">
                  <c:v>24557</c:v>
                </c:pt>
                <c:pt idx="1181">
                  <c:v>24558</c:v>
                </c:pt>
                <c:pt idx="1182">
                  <c:v>24559</c:v>
                </c:pt>
                <c:pt idx="1183">
                  <c:v>24560</c:v>
                </c:pt>
                <c:pt idx="1184">
                  <c:v>24561</c:v>
                </c:pt>
                <c:pt idx="1185">
                  <c:v>24562</c:v>
                </c:pt>
                <c:pt idx="1186">
                  <c:v>24563</c:v>
                </c:pt>
                <c:pt idx="1187">
                  <c:v>24564</c:v>
                </c:pt>
                <c:pt idx="1188">
                  <c:v>24565</c:v>
                </c:pt>
                <c:pt idx="1189">
                  <c:v>24566</c:v>
                </c:pt>
                <c:pt idx="1190">
                  <c:v>24567</c:v>
                </c:pt>
                <c:pt idx="1191">
                  <c:v>24568</c:v>
                </c:pt>
                <c:pt idx="1192">
                  <c:v>24569</c:v>
                </c:pt>
                <c:pt idx="1193">
                  <c:v>24570</c:v>
                </c:pt>
                <c:pt idx="1194">
                  <c:v>24571</c:v>
                </c:pt>
                <c:pt idx="1195">
                  <c:v>24572</c:v>
                </c:pt>
                <c:pt idx="1196">
                  <c:v>24573</c:v>
                </c:pt>
                <c:pt idx="1197">
                  <c:v>24574</c:v>
                </c:pt>
                <c:pt idx="1198">
                  <c:v>24575</c:v>
                </c:pt>
                <c:pt idx="1199">
                  <c:v>24576</c:v>
                </c:pt>
                <c:pt idx="1200">
                  <c:v>24577</c:v>
                </c:pt>
                <c:pt idx="1201">
                  <c:v>24578</c:v>
                </c:pt>
                <c:pt idx="1202">
                  <c:v>24579</c:v>
                </c:pt>
                <c:pt idx="1203">
                  <c:v>24580</c:v>
                </c:pt>
                <c:pt idx="1204">
                  <c:v>24581</c:v>
                </c:pt>
                <c:pt idx="1205">
                  <c:v>24582</c:v>
                </c:pt>
                <c:pt idx="1206">
                  <c:v>24583</c:v>
                </c:pt>
                <c:pt idx="1207">
                  <c:v>24584</c:v>
                </c:pt>
                <c:pt idx="1208">
                  <c:v>24585</c:v>
                </c:pt>
                <c:pt idx="1209">
                  <c:v>24586</c:v>
                </c:pt>
                <c:pt idx="1210">
                  <c:v>24587</c:v>
                </c:pt>
                <c:pt idx="1211">
                  <c:v>24588</c:v>
                </c:pt>
                <c:pt idx="1212">
                  <c:v>24589</c:v>
                </c:pt>
                <c:pt idx="1213">
                  <c:v>24590</c:v>
                </c:pt>
                <c:pt idx="1214">
                  <c:v>24591</c:v>
                </c:pt>
                <c:pt idx="1215">
                  <c:v>24592</c:v>
                </c:pt>
                <c:pt idx="1216">
                  <c:v>24593</c:v>
                </c:pt>
                <c:pt idx="1217">
                  <c:v>24594</c:v>
                </c:pt>
                <c:pt idx="1218">
                  <c:v>24595</c:v>
                </c:pt>
                <c:pt idx="1219">
                  <c:v>24596</c:v>
                </c:pt>
                <c:pt idx="1220">
                  <c:v>24597</c:v>
                </c:pt>
                <c:pt idx="1221">
                  <c:v>24598</c:v>
                </c:pt>
                <c:pt idx="1222">
                  <c:v>24599</c:v>
                </c:pt>
                <c:pt idx="1223">
                  <c:v>24600</c:v>
                </c:pt>
                <c:pt idx="1224">
                  <c:v>24601</c:v>
                </c:pt>
                <c:pt idx="1225">
                  <c:v>24602</c:v>
                </c:pt>
                <c:pt idx="1226">
                  <c:v>24603</c:v>
                </c:pt>
                <c:pt idx="1227">
                  <c:v>24604</c:v>
                </c:pt>
                <c:pt idx="1228">
                  <c:v>24605</c:v>
                </c:pt>
                <c:pt idx="1229">
                  <c:v>24606</c:v>
                </c:pt>
                <c:pt idx="1230">
                  <c:v>24607</c:v>
                </c:pt>
                <c:pt idx="1231">
                  <c:v>24608</c:v>
                </c:pt>
                <c:pt idx="1232">
                  <c:v>24609</c:v>
                </c:pt>
                <c:pt idx="1233">
                  <c:v>24610</c:v>
                </c:pt>
                <c:pt idx="1234">
                  <c:v>24611</c:v>
                </c:pt>
                <c:pt idx="1235">
                  <c:v>24612</c:v>
                </c:pt>
                <c:pt idx="1236">
                  <c:v>24613</c:v>
                </c:pt>
                <c:pt idx="1237">
                  <c:v>24614</c:v>
                </c:pt>
                <c:pt idx="1238">
                  <c:v>24615</c:v>
                </c:pt>
                <c:pt idx="1239">
                  <c:v>24616</c:v>
                </c:pt>
                <c:pt idx="1240">
                  <c:v>24617</c:v>
                </c:pt>
                <c:pt idx="1241">
                  <c:v>24618</c:v>
                </c:pt>
                <c:pt idx="1242">
                  <c:v>24619</c:v>
                </c:pt>
                <c:pt idx="1243">
                  <c:v>24620</c:v>
                </c:pt>
                <c:pt idx="1244">
                  <c:v>24621</c:v>
                </c:pt>
                <c:pt idx="1245">
                  <c:v>24622</c:v>
                </c:pt>
                <c:pt idx="1246">
                  <c:v>24623</c:v>
                </c:pt>
                <c:pt idx="1247">
                  <c:v>24624</c:v>
                </c:pt>
                <c:pt idx="1248">
                  <c:v>24625</c:v>
                </c:pt>
                <c:pt idx="1249">
                  <c:v>24626</c:v>
                </c:pt>
                <c:pt idx="1250">
                  <c:v>24627</c:v>
                </c:pt>
                <c:pt idx="1251">
                  <c:v>24628</c:v>
                </c:pt>
                <c:pt idx="1252">
                  <c:v>24629</c:v>
                </c:pt>
                <c:pt idx="1253">
                  <c:v>24630</c:v>
                </c:pt>
                <c:pt idx="1254">
                  <c:v>24631</c:v>
                </c:pt>
                <c:pt idx="1255">
                  <c:v>24632</c:v>
                </c:pt>
                <c:pt idx="1256">
                  <c:v>24633</c:v>
                </c:pt>
                <c:pt idx="1257">
                  <c:v>24634</c:v>
                </c:pt>
                <c:pt idx="1258">
                  <c:v>24635</c:v>
                </c:pt>
                <c:pt idx="1259">
                  <c:v>24636</c:v>
                </c:pt>
                <c:pt idx="1260">
                  <c:v>24637</c:v>
                </c:pt>
                <c:pt idx="1261">
                  <c:v>24638</c:v>
                </c:pt>
                <c:pt idx="1262">
                  <c:v>24639</c:v>
                </c:pt>
                <c:pt idx="1263">
                  <c:v>24640</c:v>
                </c:pt>
                <c:pt idx="1264">
                  <c:v>24641</c:v>
                </c:pt>
                <c:pt idx="1265">
                  <c:v>24642</c:v>
                </c:pt>
                <c:pt idx="1266">
                  <c:v>24643</c:v>
                </c:pt>
                <c:pt idx="1267">
                  <c:v>24644</c:v>
                </c:pt>
                <c:pt idx="1268">
                  <c:v>24645</c:v>
                </c:pt>
                <c:pt idx="1269">
                  <c:v>24646</c:v>
                </c:pt>
                <c:pt idx="1270">
                  <c:v>24647</c:v>
                </c:pt>
                <c:pt idx="1271">
                  <c:v>24648</c:v>
                </c:pt>
                <c:pt idx="1272">
                  <c:v>24649</c:v>
                </c:pt>
                <c:pt idx="1273">
                  <c:v>24650</c:v>
                </c:pt>
                <c:pt idx="1274">
                  <c:v>24651</c:v>
                </c:pt>
                <c:pt idx="1275">
                  <c:v>24652</c:v>
                </c:pt>
                <c:pt idx="1276">
                  <c:v>24653</c:v>
                </c:pt>
                <c:pt idx="1277">
                  <c:v>24654</c:v>
                </c:pt>
                <c:pt idx="1278">
                  <c:v>24655</c:v>
                </c:pt>
                <c:pt idx="1279">
                  <c:v>24656</c:v>
                </c:pt>
                <c:pt idx="1280">
                  <c:v>24657</c:v>
                </c:pt>
                <c:pt idx="1281">
                  <c:v>24658</c:v>
                </c:pt>
                <c:pt idx="1282">
                  <c:v>24659</c:v>
                </c:pt>
                <c:pt idx="1283">
                  <c:v>24660</c:v>
                </c:pt>
                <c:pt idx="1284">
                  <c:v>24661</c:v>
                </c:pt>
                <c:pt idx="1285">
                  <c:v>24662</c:v>
                </c:pt>
                <c:pt idx="1286">
                  <c:v>24663</c:v>
                </c:pt>
                <c:pt idx="1287">
                  <c:v>24664</c:v>
                </c:pt>
                <c:pt idx="1288">
                  <c:v>24665</c:v>
                </c:pt>
                <c:pt idx="1289">
                  <c:v>24666</c:v>
                </c:pt>
                <c:pt idx="1290">
                  <c:v>24667</c:v>
                </c:pt>
                <c:pt idx="1291">
                  <c:v>24668</c:v>
                </c:pt>
                <c:pt idx="1292">
                  <c:v>24669</c:v>
                </c:pt>
                <c:pt idx="1293">
                  <c:v>24670</c:v>
                </c:pt>
                <c:pt idx="1294">
                  <c:v>24671</c:v>
                </c:pt>
                <c:pt idx="1295">
                  <c:v>24672</c:v>
                </c:pt>
                <c:pt idx="1296">
                  <c:v>24673</c:v>
                </c:pt>
                <c:pt idx="1297">
                  <c:v>24674</c:v>
                </c:pt>
                <c:pt idx="1298">
                  <c:v>24675</c:v>
                </c:pt>
                <c:pt idx="1299">
                  <c:v>24676</c:v>
                </c:pt>
                <c:pt idx="1300">
                  <c:v>24677</c:v>
                </c:pt>
                <c:pt idx="1301">
                  <c:v>24678</c:v>
                </c:pt>
                <c:pt idx="1302">
                  <c:v>24679</c:v>
                </c:pt>
                <c:pt idx="1303">
                  <c:v>24680</c:v>
                </c:pt>
                <c:pt idx="1304">
                  <c:v>24681</c:v>
                </c:pt>
                <c:pt idx="1305">
                  <c:v>24682</c:v>
                </c:pt>
                <c:pt idx="1306">
                  <c:v>24683</c:v>
                </c:pt>
                <c:pt idx="1307">
                  <c:v>24684</c:v>
                </c:pt>
                <c:pt idx="1308">
                  <c:v>24685</c:v>
                </c:pt>
                <c:pt idx="1309">
                  <c:v>24686</c:v>
                </c:pt>
                <c:pt idx="1310">
                  <c:v>24687</c:v>
                </c:pt>
                <c:pt idx="1311">
                  <c:v>24688</c:v>
                </c:pt>
                <c:pt idx="1312">
                  <c:v>24689</c:v>
                </c:pt>
                <c:pt idx="1313">
                  <c:v>24690</c:v>
                </c:pt>
                <c:pt idx="1314">
                  <c:v>24691</c:v>
                </c:pt>
                <c:pt idx="1315">
                  <c:v>24692</c:v>
                </c:pt>
                <c:pt idx="1316">
                  <c:v>24693</c:v>
                </c:pt>
                <c:pt idx="1317">
                  <c:v>24694</c:v>
                </c:pt>
                <c:pt idx="1318">
                  <c:v>24695</c:v>
                </c:pt>
                <c:pt idx="1319">
                  <c:v>24696</c:v>
                </c:pt>
                <c:pt idx="1320">
                  <c:v>24697</c:v>
                </c:pt>
                <c:pt idx="1321">
                  <c:v>24698</c:v>
                </c:pt>
                <c:pt idx="1322">
                  <c:v>24699</c:v>
                </c:pt>
                <c:pt idx="1323">
                  <c:v>24700</c:v>
                </c:pt>
                <c:pt idx="1324">
                  <c:v>24701</c:v>
                </c:pt>
                <c:pt idx="1325">
                  <c:v>24702</c:v>
                </c:pt>
                <c:pt idx="1326">
                  <c:v>24703</c:v>
                </c:pt>
                <c:pt idx="1327">
                  <c:v>24704</c:v>
                </c:pt>
                <c:pt idx="1328">
                  <c:v>24705</c:v>
                </c:pt>
                <c:pt idx="1329">
                  <c:v>24706</c:v>
                </c:pt>
                <c:pt idx="1330">
                  <c:v>24707</c:v>
                </c:pt>
                <c:pt idx="1331">
                  <c:v>24708</c:v>
                </c:pt>
                <c:pt idx="1332">
                  <c:v>24709</c:v>
                </c:pt>
                <c:pt idx="1333">
                  <c:v>24710</c:v>
                </c:pt>
                <c:pt idx="1334">
                  <c:v>24711</c:v>
                </c:pt>
                <c:pt idx="1335">
                  <c:v>24712</c:v>
                </c:pt>
                <c:pt idx="1336">
                  <c:v>24713</c:v>
                </c:pt>
                <c:pt idx="1337">
                  <c:v>24714</c:v>
                </c:pt>
                <c:pt idx="1338">
                  <c:v>24715</c:v>
                </c:pt>
                <c:pt idx="1339">
                  <c:v>24716</c:v>
                </c:pt>
                <c:pt idx="1340">
                  <c:v>24717</c:v>
                </c:pt>
                <c:pt idx="1341">
                  <c:v>24718</c:v>
                </c:pt>
                <c:pt idx="1342">
                  <c:v>24719</c:v>
                </c:pt>
                <c:pt idx="1343">
                  <c:v>24720</c:v>
                </c:pt>
                <c:pt idx="1344">
                  <c:v>24721</c:v>
                </c:pt>
                <c:pt idx="1345">
                  <c:v>24722</c:v>
                </c:pt>
                <c:pt idx="1346">
                  <c:v>24723</c:v>
                </c:pt>
                <c:pt idx="1347">
                  <c:v>24724</c:v>
                </c:pt>
                <c:pt idx="1348">
                  <c:v>24725</c:v>
                </c:pt>
                <c:pt idx="1349">
                  <c:v>24726</c:v>
                </c:pt>
                <c:pt idx="1350">
                  <c:v>24727</c:v>
                </c:pt>
                <c:pt idx="1351">
                  <c:v>24728</c:v>
                </c:pt>
                <c:pt idx="1352">
                  <c:v>24729</c:v>
                </c:pt>
                <c:pt idx="1353">
                  <c:v>24730</c:v>
                </c:pt>
                <c:pt idx="1354">
                  <c:v>24731</c:v>
                </c:pt>
                <c:pt idx="1355">
                  <c:v>24732</c:v>
                </c:pt>
                <c:pt idx="1356">
                  <c:v>24733</c:v>
                </c:pt>
                <c:pt idx="1357">
                  <c:v>24734</c:v>
                </c:pt>
                <c:pt idx="1358">
                  <c:v>24735</c:v>
                </c:pt>
                <c:pt idx="1359">
                  <c:v>24736</c:v>
                </c:pt>
                <c:pt idx="1360">
                  <c:v>24737</c:v>
                </c:pt>
                <c:pt idx="1361">
                  <c:v>24738</c:v>
                </c:pt>
                <c:pt idx="1362">
                  <c:v>24739</c:v>
                </c:pt>
                <c:pt idx="1363">
                  <c:v>24740</c:v>
                </c:pt>
                <c:pt idx="1364">
                  <c:v>24741</c:v>
                </c:pt>
                <c:pt idx="1365">
                  <c:v>24742</c:v>
                </c:pt>
                <c:pt idx="1366">
                  <c:v>24743</c:v>
                </c:pt>
                <c:pt idx="1367">
                  <c:v>24744</c:v>
                </c:pt>
                <c:pt idx="1368">
                  <c:v>24745</c:v>
                </c:pt>
                <c:pt idx="1369">
                  <c:v>24746</c:v>
                </c:pt>
                <c:pt idx="1370">
                  <c:v>24747</c:v>
                </c:pt>
                <c:pt idx="1371">
                  <c:v>24748</c:v>
                </c:pt>
                <c:pt idx="1372">
                  <c:v>24749</c:v>
                </c:pt>
                <c:pt idx="1373">
                  <c:v>24750</c:v>
                </c:pt>
                <c:pt idx="1374">
                  <c:v>24751</c:v>
                </c:pt>
                <c:pt idx="1375">
                  <c:v>24752</c:v>
                </c:pt>
                <c:pt idx="1376">
                  <c:v>24753</c:v>
                </c:pt>
                <c:pt idx="1377">
                  <c:v>24754</c:v>
                </c:pt>
                <c:pt idx="1378">
                  <c:v>24755</c:v>
                </c:pt>
                <c:pt idx="1379">
                  <c:v>24756</c:v>
                </c:pt>
                <c:pt idx="1380">
                  <c:v>24757</c:v>
                </c:pt>
                <c:pt idx="1381">
                  <c:v>24758</c:v>
                </c:pt>
                <c:pt idx="1382">
                  <c:v>24759</c:v>
                </c:pt>
                <c:pt idx="1383">
                  <c:v>24760</c:v>
                </c:pt>
                <c:pt idx="1384">
                  <c:v>24761</c:v>
                </c:pt>
                <c:pt idx="1385">
                  <c:v>24762</c:v>
                </c:pt>
                <c:pt idx="1386">
                  <c:v>24763</c:v>
                </c:pt>
                <c:pt idx="1387">
                  <c:v>24764</c:v>
                </c:pt>
                <c:pt idx="1388">
                  <c:v>24765</c:v>
                </c:pt>
                <c:pt idx="1389">
                  <c:v>24766</c:v>
                </c:pt>
                <c:pt idx="1390">
                  <c:v>24767</c:v>
                </c:pt>
                <c:pt idx="1391">
                  <c:v>24768</c:v>
                </c:pt>
                <c:pt idx="1392">
                  <c:v>24769</c:v>
                </c:pt>
                <c:pt idx="1393">
                  <c:v>24770</c:v>
                </c:pt>
                <c:pt idx="1394">
                  <c:v>24771</c:v>
                </c:pt>
                <c:pt idx="1395">
                  <c:v>24772</c:v>
                </c:pt>
                <c:pt idx="1396">
                  <c:v>24773</c:v>
                </c:pt>
                <c:pt idx="1397">
                  <c:v>24774</c:v>
                </c:pt>
                <c:pt idx="1398">
                  <c:v>24775</c:v>
                </c:pt>
                <c:pt idx="1399">
                  <c:v>24776</c:v>
                </c:pt>
                <c:pt idx="1400">
                  <c:v>24777</c:v>
                </c:pt>
                <c:pt idx="1401">
                  <c:v>24778</c:v>
                </c:pt>
                <c:pt idx="1402">
                  <c:v>24779</c:v>
                </c:pt>
                <c:pt idx="1403">
                  <c:v>24780</c:v>
                </c:pt>
                <c:pt idx="1404">
                  <c:v>24781</c:v>
                </c:pt>
                <c:pt idx="1405">
                  <c:v>24782</c:v>
                </c:pt>
                <c:pt idx="1406">
                  <c:v>24783</c:v>
                </c:pt>
                <c:pt idx="1407">
                  <c:v>24784</c:v>
                </c:pt>
                <c:pt idx="1408">
                  <c:v>24785</c:v>
                </c:pt>
                <c:pt idx="1409">
                  <c:v>24786</c:v>
                </c:pt>
                <c:pt idx="1410">
                  <c:v>24787</c:v>
                </c:pt>
                <c:pt idx="1411">
                  <c:v>24788</c:v>
                </c:pt>
                <c:pt idx="1412">
                  <c:v>24789</c:v>
                </c:pt>
                <c:pt idx="1413">
                  <c:v>24790</c:v>
                </c:pt>
                <c:pt idx="1414">
                  <c:v>24791</c:v>
                </c:pt>
                <c:pt idx="1415">
                  <c:v>24792</c:v>
                </c:pt>
                <c:pt idx="1416">
                  <c:v>24793</c:v>
                </c:pt>
                <c:pt idx="1417">
                  <c:v>24794</c:v>
                </c:pt>
                <c:pt idx="1418">
                  <c:v>24795</c:v>
                </c:pt>
                <c:pt idx="1419">
                  <c:v>24796</c:v>
                </c:pt>
                <c:pt idx="1420">
                  <c:v>24797</c:v>
                </c:pt>
                <c:pt idx="1421">
                  <c:v>24798</c:v>
                </c:pt>
                <c:pt idx="1422">
                  <c:v>24799</c:v>
                </c:pt>
                <c:pt idx="1423">
                  <c:v>24800</c:v>
                </c:pt>
                <c:pt idx="1424">
                  <c:v>24801</c:v>
                </c:pt>
                <c:pt idx="1425">
                  <c:v>24802</c:v>
                </c:pt>
                <c:pt idx="1426">
                  <c:v>24803</c:v>
                </c:pt>
                <c:pt idx="1427">
                  <c:v>24804</c:v>
                </c:pt>
                <c:pt idx="1428">
                  <c:v>24805</c:v>
                </c:pt>
                <c:pt idx="1429">
                  <c:v>24806</c:v>
                </c:pt>
                <c:pt idx="1430">
                  <c:v>24807</c:v>
                </c:pt>
                <c:pt idx="1431">
                  <c:v>24808</c:v>
                </c:pt>
                <c:pt idx="1432">
                  <c:v>24809</c:v>
                </c:pt>
                <c:pt idx="1433">
                  <c:v>24810</c:v>
                </c:pt>
                <c:pt idx="1434">
                  <c:v>24811</c:v>
                </c:pt>
                <c:pt idx="1435">
                  <c:v>24812</c:v>
                </c:pt>
                <c:pt idx="1436">
                  <c:v>24813</c:v>
                </c:pt>
                <c:pt idx="1437">
                  <c:v>24814</c:v>
                </c:pt>
                <c:pt idx="1438">
                  <c:v>24815</c:v>
                </c:pt>
                <c:pt idx="1439">
                  <c:v>24816</c:v>
                </c:pt>
                <c:pt idx="1440">
                  <c:v>24817</c:v>
                </c:pt>
                <c:pt idx="1441">
                  <c:v>24818</c:v>
                </c:pt>
                <c:pt idx="1442">
                  <c:v>24819</c:v>
                </c:pt>
                <c:pt idx="1443">
                  <c:v>24820</c:v>
                </c:pt>
                <c:pt idx="1444">
                  <c:v>24821</c:v>
                </c:pt>
                <c:pt idx="1445">
                  <c:v>24822</c:v>
                </c:pt>
                <c:pt idx="1446">
                  <c:v>24823</c:v>
                </c:pt>
                <c:pt idx="1447">
                  <c:v>24824</c:v>
                </c:pt>
                <c:pt idx="1448">
                  <c:v>24825</c:v>
                </c:pt>
                <c:pt idx="1449">
                  <c:v>24826</c:v>
                </c:pt>
                <c:pt idx="1450">
                  <c:v>24827</c:v>
                </c:pt>
                <c:pt idx="1451">
                  <c:v>24828</c:v>
                </c:pt>
                <c:pt idx="1452">
                  <c:v>24829</c:v>
                </c:pt>
                <c:pt idx="1453">
                  <c:v>24830</c:v>
                </c:pt>
                <c:pt idx="1454">
                  <c:v>24831</c:v>
                </c:pt>
                <c:pt idx="1455">
                  <c:v>24832</c:v>
                </c:pt>
                <c:pt idx="1456">
                  <c:v>24833</c:v>
                </c:pt>
                <c:pt idx="1457">
                  <c:v>24834</c:v>
                </c:pt>
                <c:pt idx="1458">
                  <c:v>24835</c:v>
                </c:pt>
                <c:pt idx="1459">
                  <c:v>24836</c:v>
                </c:pt>
                <c:pt idx="1460">
                  <c:v>24837</c:v>
                </c:pt>
                <c:pt idx="1461">
                  <c:v>24838</c:v>
                </c:pt>
                <c:pt idx="1462">
                  <c:v>24839</c:v>
                </c:pt>
                <c:pt idx="1463">
                  <c:v>24840</c:v>
                </c:pt>
                <c:pt idx="1464">
                  <c:v>24841</c:v>
                </c:pt>
                <c:pt idx="1465">
                  <c:v>24842</c:v>
                </c:pt>
                <c:pt idx="1466">
                  <c:v>24843</c:v>
                </c:pt>
                <c:pt idx="1467">
                  <c:v>24844</c:v>
                </c:pt>
                <c:pt idx="1468">
                  <c:v>24845</c:v>
                </c:pt>
                <c:pt idx="1469">
                  <c:v>24846</c:v>
                </c:pt>
                <c:pt idx="1470">
                  <c:v>24847</c:v>
                </c:pt>
                <c:pt idx="1471">
                  <c:v>24848</c:v>
                </c:pt>
                <c:pt idx="1472">
                  <c:v>24849</c:v>
                </c:pt>
                <c:pt idx="1473">
                  <c:v>24850</c:v>
                </c:pt>
                <c:pt idx="1474">
                  <c:v>24851</c:v>
                </c:pt>
                <c:pt idx="1475">
                  <c:v>24852</c:v>
                </c:pt>
                <c:pt idx="1476">
                  <c:v>24853</c:v>
                </c:pt>
                <c:pt idx="1477">
                  <c:v>24854</c:v>
                </c:pt>
                <c:pt idx="1478">
                  <c:v>24855</c:v>
                </c:pt>
                <c:pt idx="1479">
                  <c:v>24856</c:v>
                </c:pt>
                <c:pt idx="1480">
                  <c:v>24857</c:v>
                </c:pt>
                <c:pt idx="1481">
                  <c:v>24858</c:v>
                </c:pt>
                <c:pt idx="1482">
                  <c:v>24859</c:v>
                </c:pt>
                <c:pt idx="1483">
                  <c:v>24860</c:v>
                </c:pt>
                <c:pt idx="1484">
                  <c:v>24861</c:v>
                </c:pt>
                <c:pt idx="1485">
                  <c:v>24862</c:v>
                </c:pt>
                <c:pt idx="1486">
                  <c:v>24863</c:v>
                </c:pt>
                <c:pt idx="1487">
                  <c:v>24864</c:v>
                </c:pt>
                <c:pt idx="1488">
                  <c:v>24865</c:v>
                </c:pt>
                <c:pt idx="1489">
                  <c:v>24866</c:v>
                </c:pt>
                <c:pt idx="1490">
                  <c:v>24867</c:v>
                </c:pt>
                <c:pt idx="1491">
                  <c:v>24868</c:v>
                </c:pt>
                <c:pt idx="1492">
                  <c:v>24869</c:v>
                </c:pt>
                <c:pt idx="1493">
                  <c:v>24870</c:v>
                </c:pt>
                <c:pt idx="1494">
                  <c:v>24871</c:v>
                </c:pt>
                <c:pt idx="1495">
                  <c:v>24872</c:v>
                </c:pt>
                <c:pt idx="1496">
                  <c:v>24873</c:v>
                </c:pt>
                <c:pt idx="1497">
                  <c:v>24874</c:v>
                </c:pt>
                <c:pt idx="1498">
                  <c:v>24875</c:v>
                </c:pt>
                <c:pt idx="1499">
                  <c:v>24876</c:v>
                </c:pt>
                <c:pt idx="1500">
                  <c:v>24877</c:v>
                </c:pt>
                <c:pt idx="1501">
                  <c:v>24878</c:v>
                </c:pt>
                <c:pt idx="1502">
                  <c:v>24879</c:v>
                </c:pt>
                <c:pt idx="1503">
                  <c:v>24880</c:v>
                </c:pt>
                <c:pt idx="1504">
                  <c:v>24881</c:v>
                </c:pt>
                <c:pt idx="1505">
                  <c:v>24882</c:v>
                </c:pt>
                <c:pt idx="1506">
                  <c:v>24883</c:v>
                </c:pt>
                <c:pt idx="1507">
                  <c:v>24884</c:v>
                </c:pt>
                <c:pt idx="1508">
                  <c:v>24885</c:v>
                </c:pt>
                <c:pt idx="1509">
                  <c:v>24886</c:v>
                </c:pt>
                <c:pt idx="1510">
                  <c:v>24887</c:v>
                </c:pt>
                <c:pt idx="1511">
                  <c:v>24888</c:v>
                </c:pt>
                <c:pt idx="1512">
                  <c:v>24889</c:v>
                </c:pt>
                <c:pt idx="1513">
                  <c:v>24890</c:v>
                </c:pt>
                <c:pt idx="1514">
                  <c:v>24891</c:v>
                </c:pt>
                <c:pt idx="1515">
                  <c:v>24892</c:v>
                </c:pt>
                <c:pt idx="1516">
                  <c:v>24893</c:v>
                </c:pt>
                <c:pt idx="1517">
                  <c:v>24894</c:v>
                </c:pt>
                <c:pt idx="1518">
                  <c:v>24895</c:v>
                </c:pt>
                <c:pt idx="1519">
                  <c:v>24896</c:v>
                </c:pt>
                <c:pt idx="1520">
                  <c:v>24897</c:v>
                </c:pt>
                <c:pt idx="1521">
                  <c:v>24898</c:v>
                </c:pt>
                <c:pt idx="1522">
                  <c:v>24899</c:v>
                </c:pt>
                <c:pt idx="1523">
                  <c:v>24900</c:v>
                </c:pt>
                <c:pt idx="1524">
                  <c:v>24901</c:v>
                </c:pt>
                <c:pt idx="1525">
                  <c:v>24902</c:v>
                </c:pt>
                <c:pt idx="1526">
                  <c:v>24903</c:v>
                </c:pt>
                <c:pt idx="1527">
                  <c:v>24904</c:v>
                </c:pt>
                <c:pt idx="1528">
                  <c:v>24905</c:v>
                </c:pt>
                <c:pt idx="1529">
                  <c:v>24906</c:v>
                </c:pt>
                <c:pt idx="1530">
                  <c:v>24907</c:v>
                </c:pt>
                <c:pt idx="1531">
                  <c:v>24908</c:v>
                </c:pt>
                <c:pt idx="1532">
                  <c:v>24909</c:v>
                </c:pt>
                <c:pt idx="1533">
                  <c:v>24910</c:v>
                </c:pt>
                <c:pt idx="1534">
                  <c:v>24911</c:v>
                </c:pt>
                <c:pt idx="1535">
                  <c:v>24912</c:v>
                </c:pt>
                <c:pt idx="1536">
                  <c:v>24913</c:v>
                </c:pt>
                <c:pt idx="1537">
                  <c:v>24914</c:v>
                </c:pt>
                <c:pt idx="1538">
                  <c:v>24915</c:v>
                </c:pt>
                <c:pt idx="1539">
                  <c:v>24916</c:v>
                </c:pt>
                <c:pt idx="1540">
                  <c:v>24917</c:v>
                </c:pt>
                <c:pt idx="1541">
                  <c:v>24918</c:v>
                </c:pt>
                <c:pt idx="1542">
                  <c:v>24919</c:v>
                </c:pt>
                <c:pt idx="1543">
                  <c:v>24920</c:v>
                </c:pt>
                <c:pt idx="1544">
                  <c:v>24921</c:v>
                </c:pt>
                <c:pt idx="1545">
                  <c:v>24922</c:v>
                </c:pt>
                <c:pt idx="1546">
                  <c:v>24923</c:v>
                </c:pt>
                <c:pt idx="1547">
                  <c:v>24924</c:v>
                </c:pt>
                <c:pt idx="1548">
                  <c:v>24925</c:v>
                </c:pt>
                <c:pt idx="1549">
                  <c:v>24926</c:v>
                </c:pt>
                <c:pt idx="1550">
                  <c:v>24927</c:v>
                </c:pt>
                <c:pt idx="1551">
                  <c:v>24928</c:v>
                </c:pt>
                <c:pt idx="1552">
                  <c:v>24929</c:v>
                </c:pt>
                <c:pt idx="1553">
                  <c:v>24930</c:v>
                </c:pt>
                <c:pt idx="1554">
                  <c:v>24931</c:v>
                </c:pt>
                <c:pt idx="1555">
                  <c:v>24932</c:v>
                </c:pt>
                <c:pt idx="1556">
                  <c:v>24933</c:v>
                </c:pt>
                <c:pt idx="1557">
                  <c:v>24934</c:v>
                </c:pt>
                <c:pt idx="1558">
                  <c:v>24935</c:v>
                </c:pt>
                <c:pt idx="1559">
                  <c:v>24936</c:v>
                </c:pt>
                <c:pt idx="1560">
                  <c:v>24937</c:v>
                </c:pt>
                <c:pt idx="1561">
                  <c:v>24938</c:v>
                </c:pt>
                <c:pt idx="1562">
                  <c:v>24939</c:v>
                </c:pt>
                <c:pt idx="1563">
                  <c:v>24940</c:v>
                </c:pt>
                <c:pt idx="1564">
                  <c:v>24941</c:v>
                </c:pt>
                <c:pt idx="1565">
                  <c:v>24942</c:v>
                </c:pt>
                <c:pt idx="1566">
                  <c:v>24943</c:v>
                </c:pt>
                <c:pt idx="1567">
                  <c:v>24944</c:v>
                </c:pt>
                <c:pt idx="1568">
                  <c:v>24945</c:v>
                </c:pt>
                <c:pt idx="1569">
                  <c:v>24946</c:v>
                </c:pt>
                <c:pt idx="1570">
                  <c:v>24947</c:v>
                </c:pt>
                <c:pt idx="1571">
                  <c:v>24948</c:v>
                </c:pt>
                <c:pt idx="1572">
                  <c:v>24949</c:v>
                </c:pt>
                <c:pt idx="1573">
                  <c:v>24950</c:v>
                </c:pt>
                <c:pt idx="1574">
                  <c:v>24951</c:v>
                </c:pt>
                <c:pt idx="1575">
                  <c:v>24952</c:v>
                </c:pt>
                <c:pt idx="1576">
                  <c:v>24953</c:v>
                </c:pt>
                <c:pt idx="1577">
                  <c:v>24954</c:v>
                </c:pt>
                <c:pt idx="1578">
                  <c:v>24955</c:v>
                </c:pt>
                <c:pt idx="1579">
                  <c:v>24956</c:v>
                </c:pt>
                <c:pt idx="1580">
                  <c:v>24957</c:v>
                </c:pt>
                <c:pt idx="1581">
                  <c:v>24958</c:v>
                </c:pt>
                <c:pt idx="1582">
                  <c:v>24959</c:v>
                </c:pt>
                <c:pt idx="1583">
                  <c:v>24960</c:v>
                </c:pt>
                <c:pt idx="1584">
                  <c:v>24961</c:v>
                </c:pt>
                <c:pt idx="1585">
                  <c:v>24962</c:v>
                </c:pt>
                <c:pt idx="1586">
                  <c:v>24963</c:v>
                </c:pt>
                <c:pt idx="1587">
                  <c:v>24964</c:v>
                </c:pt>
                <c:pt idx="1588">
                  <c:v>24965</c:v>
                </c:pt>
                <c:pt idx="1589">
                  <c:v>24966</c:v>
                </c:pt>
                <c:pt idx="1590">
                  <c:v>24967</c:v>
                </c:pt>
                <c:pt idx="1591">
                  <c:v>24968</c:v>
                </c:pt>
                <c:pt idx="1592">
                  <c:v>24969</c:v>
                </c:pt>
                <c:pt idx="1593">
                  <c:v>24970</c:v>
                </c:pt>
                <c:pt idx="1594">
                  <c:v>24971</c:v>
                </c:pt>
                <c:pt idx="1595">
                  <c:v>24972</c:v>
                </c:pt>
                <c:pt idx="1596">
                  <c:v>24973</c:v>
                </c:pt>
                <c:pt idx="1597">
                  <c:v>24974</c:v>
                </c:pt>
                <c:pt idx="1598">
                  <c:v>24975</c:v>
                </c:pt>
                <c:pt idx="1599">
                  <c:v>24976</c:v>
                </c:pt>
                <c:pt idx="1600">
                  <c:v>24977</c:v>
                </c:pt>
                <c:pt idx="1601">
                  <c:v>24978</c:v>
                </c:pt>
                <c:pt idx="1602">
                  <c:v>24979</c:v>
                </c:pt>
                <c:pt idx="1603">
                  <c:v>24980</c:v>
                </c:pt>
                <c:pt idx="1604">
                  <c:v>24981</c:v>
                </c:pt>
                <c:pt idx="1605">
                  <c:v>24982</c:v>
                </c:pt>
                <c:pt idx="1606">
                  <c:v>24983</c:v>
                </c:pt>
                <c:pt idx="1607">
                  <c:v>24984</c:v>
                </c:pt>
                <c:pt idx="1608">
                  <c:v>24985</c:v>
                </c:pt>
                <c:pt idx="1609">
                  <c:v>24986</c:v>
                </c:pt>
                <c:pt idx="1610">
                  <c:v>24987</c:v>
                </c:pt>
                <c:pt idx="1611">
                  <c:v>24988</c:v>
                </c:pt>
                <c:pt idx="1612">
                  <c:v>24989</c:v>
                </c:pt>
                <c:pt idx="1613">
                  <c:v>24990</c:v>
                </c:pt>
                <c:pt idx="1614">
                  <c:v>24991</c:v>
                </c:pt>
                <c:pt idx="1615">
                  <c:v>24992</c:v>
                </c:pt>
                <c:pt idx="1616">
                  <c:v>24993</c:v>
                </c:pt>
                <c:pt idx="1617">
                  <c:v>24994</c:v>
                </c:pt>
                <c:pt idx="1618">
                  <c:v>24995</c:v>
                </c:pt>
                <c:pt idx="1619">
                  <c:v>24996</c:v>
                </c:pt>
                <c:pt idx="1620">
                  <c:v>24997</c:v>
                </c:pt>
                <c:pt idx="1621">
                  <c:v>24998</c:v>
                </c:pt>
                <c:pt idx="1622">
                  <c:v>24999</c:v>
                </c:pt>
                <c:pt idx="1623">
                  <c:v>25000</c:v>
                </c:pt>
                <c:pt idx="1624">
                  <c:v>25001</c:v>
                </c:pt>
                <c:pt idx="1625">
                  <c:v>25002</c:v>
                </c:pt>
                <c:pt idx="1626">
                  <c:v>25003</c:v>
                </c:pt>
                <c:pt idx="1627">
                  <c:v>25004</c:v>
                </c:pt>
                <c:pt idx="1628">
                  <c:v>25005</c:v>
                </c:pt>
                <c:pt idx="1629">
                  <c:v>25006</c:v>
                </c:pt>
                <c:pt idx="1630">
                  <c:v>25007</c:v>
                </c:pt>
                <c:pt idx="1631">
                  <c:v>25008</c:v>
                </c:pt>
                <c:pt idx="1632">
                  <c:v>25009</c:v>
                </c:pt>
                <c:pt idx="1633">
                  <c:v>25010</c:v>
                </c:pt>
                <c:pt idx="1634">
                  <c:v>25011</c:v>
                </c:pt>
                <c:pt idx="1635">
                  <c:v>25012</c:v>
                </c:pt>
                <c:pt idx="1636">
                  <c:v>25013</c:v>
                </c:pt>
                <c:pt idx="1637">
                  <c:v>25014</c:v>
                </c:pt>
                <c:pt idx="1638">
                  <c:v>25015</c:v>
                </c:pt>
                <c:pt idx="1639">
                  <c:v>25016</c:v>
                </c:pt>
                <c:pt idx="1640">
                  <c:v>25017</c:v>
                </c:pt>
                <c:pt idx="1641">
                  <c:v>25018</c:v>
                </c:pt>
                <c:pt idx="1642">
                  <c:v>25019</c:v>
                </c:pt>
                <c:pt idx="1643">
                  <c:v>25020</c:v>
                </c:pt>
                <c:pt idx="1644">
                  <c:v>25021</c:v>
                </c:pt>
                <c:pt idx="1645">
                  <c:v>25022</c:v>
                </c:pt>
                <c:pt idx="1646">
                  <c:v>25023</c:v>
                </c:pt>
                <c:pt idx="1647">
                  <c:v>25024</c:v>
                </c:pt>
                <c:pt idx="1648">
                  <c:v>25025</c:v>
                </c:pt>
                <c:pt idx="1649">
                  <c:v>25026</c:v>
                </c:pt>
                <c:pt idx="1650">
                  <c:v>25027</c:v>
                </c:pt>
                <c:pt idx="1651">
                  <c:v>25028</c:v>
                </c:pt>
                <c:pt idx="1652">
                  <c:v>25029</c:v>
                </c:pt>
                <c:pt idx="1653">
                  <c:v>25030</c:v>
                </c:pt>
                <c:pt idx="1654">
                  <c:v>25031</c:v>
                </c:pt>
                <c:pt idx="1655">
                  <c:v>25032</c:v>
                </c:pt>
                <c:pt idx="1656">
                  <c:v>25033</c:v>
                </c:pt>
                <c:pt idx="1657">
                  <c:v>25034</c:v>
                </c:pt>
                <c:pt idx="1658">
                  <c:v>25035</c:v>
                </c:pt>
                <c:pt idx="1659">
                  <c:v>25036</c:v>
                </c:pt>
                <c:pt idx="1660">
                  <c:v>25037</c:v>
                </c:pt>
                <c:pt idx="1661">
                  <c:v>25038</c:v>
                </c:pt>
                <c:pt idx="1662">
                  <c:v>25039</c:v>
                </c:pt>
                <c:pt idx="1663">
                  <c:v>25040</c:v>
                </c:pt>
                <c:pt idx="1664">
                  <c:v>25041</c:v>
                </c:pt>
                <c:pt idx="1665">
                  <c:v>25042</c:v>
                </c:pt>
                <c:pt idx="1666">
                  <c:v>25043</c:v>
                </c:pt>
                <c:pt idx="1667">
                  <c:v>25044</c:v>
                </c:pt>
                <c:pt idx="1668">
                  <c:v>25045</c:v>
                </c:pt>
                <c:pt idx="1669">
                  <c:v>25046</c:v>
                </c:pt>
                <c:pt idx="1670">
                  <c:v>25047</c:v>
                </c:pt>
                <c:pt idx="1671">
                  <c:v>25048</c:v>
                </c:pt>
                <c:pt idx="1672">
                  <c:v>25049</c:v>
                </c:pt>
                <c:pt idx="1673">
                  <c:v>25050</c:v>
                </c:pt>
                <c:pt idx="1674">
                  <c:v>25051</c:v>
                </c:pt>
                <c:pt idx="1675">
                  <c:v>25052</c:v>
                </c:pt>
                <c:pt idx="1676">
                  <c:v>25053</c:v>
                </c:pt>
                <c:pt idx="1677">
                  <c:v>25054</c:v>
                </c:pt>
                <c:pt idx="1678">
                  <c:v>25055</c:v>
                </c:pt>
                <c:pt idx="1679">
                  <c:v>25056</c:v>
                </c:pt>
                <c:pt idx="1680">
                  <c:v>25057</c:v>
                </c:pt>
                <c:pt idx="1681">
                  <c:v>25058</c:v>
                </c:pt>
                <c:pt idx="1682">
                  <c:v>25059</c:v>
                </c:pt>
                <c:pt idx="1683">
                  <c:v>25060</c:v>
                </c:pt>
                <c:pt idx="1684">
                  <c:v>25061</c:v>
                </c:pt>
                <c:pt idx="1685">
                  <c:v>25062</c:v>
                </c:pt>
                <c:pt idx="1686">
                  <c:v>25063</c:v>
                </c:pt>
                <c:pt idx="1687">
                  <c:v>25064</c:v>
                </c:pt>
                <c:pt idx="1688">
                  <c:v>25065</c:v>
                </c:pt>
                <c:pt idx="1689">
                  <c:v>25066</c:v>
                </c:pt>
                <c:pt idx="1690">
                  <c:v>25067</c:v>
                </c:pt>
                <c:pt idx="1691">
                  <c:v>25068</c:v>
                </c:pt>
                <c:pt idx="1692">
                  <c:v>25069</c:v>
                </c:pt>
                <c:pt idx="1693">
                  <c:v>25070</c:v>
                </c:pt>
                <c:pt idx="1694">
                  <c:v>25071</c:v>
                </c:pt>
                <c:pt idx="1695">
                  <c:v>25072</c:v>
                </c:pt>
                <c:pt idx="1696">
                  <c:v>25073</c:v>
                </c:pt>
                <c:pt idx="1697">
                  <c:v>25074</c:v>
                </c:pt>
                <c:pt idx="1698">
                  <c:v>25075</c:v>
                </c:pt>
                <c:pt idx="1699">
                  <c:v>25076</c:v>
                </c:pt>
                <c:pt idx="1700">
                  <c:v>25077</c:v>
                </c:pt>
                <c:pt idx="1701">
                  <c:v>25078</c:v>
                </c:pt>
                <c:pt idx="1702">
                  <c:v>25079</c:v>
                </c:pt>
                <c:pt idx="1703">
                  <c:v>25080</c:v>
                </c:pt>
                <c:pt idx="1704">
                  <c:v>25081</c:v>
                </c:pt>
                <c:pt idx="1705">
                  <c:v>25082</c:v>
                </c:pt>
                <c:pt idx="1706">
                  <c:v>25083</c:v>
                </c:pt>
                <c:pt idx="1707">
                  <c:v>25084</c:v>
                </c:pt>
                <c:pt idx="1708">
                  <c:v>25085</c:v>
                </c:pt>
                <c:pt idx="1709">
                  <c:v>25086</c:v>
                </c:pt>
                <c:pt idx="1710">
                  <c:v>25087</c:v>
                </c:pt>
                <c:pt idx="1711">
                  <c:v>25088</c:v>
                </c:pt>
                <c:pt idx="1712">
                  <c:v>25089</c:v>
                </c:pt>
                <c:pt idx="1713">
                  <c:v>25090</c:v>
                </c:pt>
                <c:pt idx="1714">
                  <c:v>25091</c:v>
                </c:pt>
                <c:pt idx="1715">
                  <c:v>25092</c:v>
                </c:pt>
                <c:pt idx="1716">
                  <c:v>25093</c:v>
                </c:pt>
                <c:pt idx="1717">
                  <c:v>25094</c:v>
                </c:pt>
                <c:pt idx="1718">
                  <c:v>25095</c:v>
                </c:pt>
                <c:pt idx="1719">
                  <c:v>25096</c:v>
                </c:pt>
                <c:pt idx="1720">
                  <c:v>25097</c:v>
                </c:pt>
                <c:pt idx="1721">
                  <c:v>25098</c:v>
                </c:pt>
                <c:pt idx="1722">
                  <c:v>25099</c:v>
                </c:pt>
                <c:pt idx="1723">
                  <c:v>25100</c:v>
                </c:pt>
                <c:pt idx="1724">
                  <c:v>25101</c:v>
                </c:pt>
                <c:pt idx="1725">
                  <c:v>25102</c:v>
                </c:pt>
                <c:pt idx="1726">
                  <c:v>25103</c:v>
                </c:pt>
                <c:pt idx="1727">
                  <c:v>25104</c:v>
                </c:pt>
                <c:pt idx="1728">
                  <c:v>25105</c:v>
                </c:pt>
                <c:pt idx="1729">
                  <c:v>25106</c:v>
                </c:pt>
                <c:pt idx="1730">
                  <c:v>25107</c:v>
                </c:pt>
                <c:pt idx="1731">
                  <c:v>25108</c:v>
                </c:pt>
                <c:pt idx="1732">
                  <c:v>25109</c:v>
                </c:pt>
                <c:pt idx="1733">
                  <c:v>25110</c:v>
                </c:pt>
                <c:pt idx="1734">
                  <c:v>25111</c:v>
                </c:pt>
                <c:pt idx="1735">
                  <c:v>25112</c:v>
                </c:pt>
                <c:pt idx="1736">
                  <c:v>25113</c:v>
                </c:pt>
                <c:pt idx="1737">
                  <c:v>25114</c:v>
                </c:pt>
                <c:pt idx="1738">
                  <c:v>25115</c:v>
                </c:pt>
                <c:pt idx="1739">
                  <c:v>25116</c:v>
                </c:pt>
                <c:pt idx="1740">
                  <c:v>25117</c:v>
                </c:pt>
                <c:pt idx="1741">
                  <c:v>25118</c:v>
                </c:pt>
                <c:pt idx="1742">
                  <c:v>25119</c:v>
                </c:pt>
                <c:pt idx="1743">
                  <c:v>25120</c:v>
                </c:pt>
                <c:pt idx="1744">
                  <c:v>25121</c:v>
                </c:pt>
                <c:pt idx="1745">
                  <c:v>25122</c:v>
                </c:pt>
                <c:pt idx="1746">
                  <c:v>25123</c:v>
                </c:pt>
                <c:pt idx="1747">
                  <c:v>25124</c:v>
                </c:pt>
                <c:pt idx="1748">
                  <c:v>25125</c:v>
                </c:pt>
                <c:pt idx="1749">
                  <c:v>25126</c:v>
                </c:pt>
                <c:pt idx="1750">
                  <c:v>25127</c:v>
                </c:pt>
                <c:pt idx="1751">
                  <c:v>25128</c:v>
                </c:pt>
                <c:pt idx="1752">
                  <c:v>25129</c:v>
                </c:pt>
                <c:pt idx="1753">
                  <c:v>25130</c:v>
                </c:pt>
                <c:pt idx="1754">
                  <c:v>25131</c:v>
                </c:pt>
                <c:pt idx="1755">
                  <c:v>25132</c:v>
                </c:pt>
                <c:pt idx="1756">
                  <c:v>25133</c:v>
                </c:pt>
                <c:pt idx="1757">
                  <c:v>25134</c:v>
                </c:pt>
                <c:pt idx="1758">
                  <c:v>25135</c:v>
                </c:pt>
                <c:pt idx="1759">
                  <c:v>25136</c:v>
                </c:pt>
                <c:pt idx="1760">
                  <c:v>25137</c:v>
                </c:pt>
                <c:pt idx="1761">
                  <c:v>25138</c:v>
                </c:pt>
                <c:pt idx="1762">
                  <c:v>25139</c:v>
                </c:pt>
                <c:pt idx="1763">
                  <c:v>25140</c:v>
                </c:pt>
                <c:pt idx="1764">
                  <c:v>25141</c:v>
                </c:pt>
                <c:pt idx="1765">
                  <c:v>25142</c:v>
                </c:pt>
                <c:pt idx="1766">
                  <c:v>25143</c:v>
                </c:pt>
                <c:pt idx="1767">
                  <c:v>25144</c:v>
                </c:pt>
                <c:pt idx="1768">
                  <c:v>25145</c:v>
                </c:pt>
                <c:pt idx="1769">
                  <c:v>25146</c:v>
                </c:pt>
                <c:pt idx="1770">
                  <c:v>25147</c:v>
                </c:pt>
                <c:pt idx="1771">
                  <c:v>25148</c:v>
                </c:pt>
                <c:pt idx="1772">
                  <c:v>25149</c:v>
                </c:pt>
                <c:pt idx="1773">
                  <c:v>25150</c:v>
                </c:pt>
                <c:pt idx="1774">
                  <c:v>25151</c:v>
                </c:pt>
                <c:pt idx="1775">
                  <c:v>25152</c:v>
                </c:pt>
                <c:pt idx="1776">
                  <c:v>25153</c:v>
                </c:pt>
                <c:pt idx="1777">
                  <c:v>25154</c:v>
                </c:pt>
                <c:pt idx="1778">
                  <c:v>25155</c:v>
                </c:pt>
                <c:pt idx="1779">
                  <c:v>25156</c:v>
                </c:pt>
                <c:pt idx="1780">
                  <c:v>25157</c:v>
                </c:pt>
                <c:pt idx="1781">
                  <c:v>25158</c:v>
                </c:pt>
                <c:pt idx="1782">
                  <c:v>25159</c:v>
                </c:pt>
                <c:pt idx="1783">
                  <c:v>25160</c:v>
                </c:pt>
                <c:pt idx="1784">
                  <c:v>25161</c:v>
                </c:pt>
                <c:pt idx="1785">
                  <c:v>25162</c:v>
                </c:pt>
                <c:pt idx="1786">
                  <c:v>25163</c:v>
                </c:pt>
                <c:pt idx="1787">
                  <c:v>25164</c:v>
                </c:pt>
                <c:pt idx="1788">
                  <c:v>25165</c:v>
                </c:pt>
                <c:pt idx="1789">
                  <c:v>25166</c:v>
                </c:pt>
                <c:pt idx="1790">
                  <c:v>25167</c:v>
                </c:pt>
                <c:pt idx="1791">
                  <c:v>25168</c:v>
                </c:pt>
                <c:pt idx="1792">
                  <c:v>25169</c:v>
                </c:pt>
                <c:pt idx="1793">
                  <c:v>25170</c:v>
                </c:pt>
                <c:pt idx="1794">
                  <c:v>25171</c:v>
                </c:pt>
                <c:pt idx="1795">
                  <c:v>25172</c:v>
                </c:pt>
                <c:pt idx="1796">
                  <c:v>25173</c:v>
                </c:pt>
                <c:pt idx="1797">
                  <c:v>25174</c:v>
                </c:pt>
                <c:pt idx="1798">
                  <c:v>25175</c:v>
                </c:pt>
                <c:pt idx="1799">
                  <c:v>25176</c:v>
                </c:pt>
                <c:pt idx="1800">
                  <c:v>25177</c:v>
                </c:pt>
                <c:pt idx="1801">
                  <c:v>25178</c:v>
                </c:pt>
                <c:pt idx="1802">
                  <c:v>25179</c:v>
                </c:pt>
                <c:pt idx="1803">
                  <c:v>25180</c:v>
                </c:pt>
                <c:pt idx="1804">
                  <c:v>25181</c:v>
                </c:pt>
                <c:pt idx="1805">
                  <c:v>25182</c:v>
                </c:pt>
                <c:pt idx="1806">
                  <c:v>25183</c:v>
                </c:pt>
                <c:pt idx="1807">
                  <c:v>25184</c:v>
                </c:pt>
                <c:pt idx="1808">
                  <c:v>25185</c:v>
                </c:pt>
                <c:pt idx="1809">
                  <c:v>25186</c:v>
                </c:pt>
                <c:pt idx="1810">
                  <c:v>25187</c:v>
                </c:pt>
                <c:pt idx="1811">
                  <c:v>25188</c:v>
                </c:pt>
                <c:pt idx="1812">
                  <c:v>25189</c:v>
                </c:pt>
                <c:pt idx="1813">
                  <c:v>25190</c:v>
                </c:pt>
                <c:pt idx="1814">
                  <c:v>25191</c:v>
                </c:pt>
                <c:pt idx="1815">
                  <c:v>25192</c:v>
                </c:pt>
                <c:pt idx="1816">
                  <c:v>25193</c:v>
                </c:pt>
                <c:pt idx="1817">
                  <c:v>25194</c:v>
                </c:pt>
                <c:pt idx="1818">
                  <c:v>25195</c:v>
                </c:pt>
                <c:pt idx="1819">
                  <c:v>25196</c:v>
                </c:pt>
                <c:pt idx="1820">
                  <c:v>25197</c:v>
                </c:pt>
                <c:pt idx="1821">
                  <c:v>25198</c:v>
                </c:pt>
                <c:pt idx="1822">
                  <c:v>25199</c:v>
                </c:pt>
                <c:pt idx="1823">
                  <c:v>25200</c:v>
                </c:pt>
                <c:pt idx="1824">
                  <c:v>25201</c:v>
                </c:pt>
                <c:pt idx="1825">
                  <c:v>25202</c:v>
                </c:pt>
                <c:pt idx="1826">
                  <c:v>25203</c:v>
                </c:pt>
                <c:pt idx="1827">
                  <c:v>25204</c:v>
                </c:pt>
                <c:pt idx="1828">
                  <c:v>25205</c:v>
                </c:pt>
                <c:pt idx="1829">
                  <c:v>25206</c:v>
                </c:pt>
                <c:pt idx="1830">
                  <c:v>25207</c:v>
                </c:pt>
                <c:pt idx="1831">
                  <c:v>25208</c:v>
                </c:pt>
                <c:pt idx="1832">
                  <c:v>25209</c:v>
                </c:pt>
                <c:pt idx="1833">
                  <c:v>25210</c:v>
                </c:pt>
                <c:pt idx="1834">
                  <c:v>25211</c:v>
                </c:pt>
                <c:pt idx="1835">
                  <c:v>25212</c:v>
                </c:pt>
                <c:pt idx="1836">
                  <c:v>25213</c:v>
                </c:pt>
                <c:pt idx="1837">
                  <c:v>25214</c:v>
                </c:pt>
                <c:pt idx="1838">
                  <c:v>25215</c:v>
                </c:pt>
                <c:pt idx="1839">
                  <c:v>25216</c:v>
                </c:pt>
                <c:pt idx="1840">
                  <c:v>25217</c:v>
                </c:pt>
                <c:pt idx="1841">
                  <c:v>25218</c:v>
                </c:pt>
                <c:pt idx="1842">
                  <c:v>25219</c:v>
                </c:pt>
                <c:pt idx="1843">
                  <c:v>25220</c:v>
                </c:pt>
                <c:pt idx="1844">
                  <c:v>25221</c:v>
                </c:pt>
                <c:pt idx="1845">
                  <c:v>25222</c:v>
                </c:pt>
                <c:pt idx="1846">
                  <c:v>25223</c:v>
                </c:pt>
                <c:pt idx="1847">
                  <c:v>25224</c:v>
                </c:pt>
                <c:pt idx="1848">
                  <c:v>25225</c:v>
                </c:pt>
                <c:pt idx="1849">
                  <c:v>25226</c:v>
                </c:pt>
                <c:pt idx="1850">
                  <c:v>25227</c:v>
                </c:pt>
                <c:pt idx="1851">
                  <c:v>25228</c:v>
                </c:pt>
                <c:pt idx="1852">
                  <c:v>25229</c:v>
                </c:pt>
                <c:pt idx="1853">
                  <c:v>25230</c:v>
                </c:pt>
                <c:pt idx="1854">
                  <c:v>25231</c:v>
                </c:pt>
                <c:pt idx="1855">
                  <c:v>25232</c:v>
                </c:pt>
                <c:pt idx="1856">
                  <c:v>25233</c:v>
                </c:pt>
                <c:pt idx="1857">
                  <c:v>25234</c:v>
                </c:pt>
                <c:pt idx="1858">
                  <c:v>25235</c:v>
                </c:pt>
                <c:pt idx="1859">
                  <c:v>25236</c:v>
                </c:pt>
                <c:pt idx="1860">
                  <c:v>25237</c:v>
                </c:pt>
                <c:pt idx="1861">
                  <c:v>25238</c:v>
                </c:pt>
                <c:pt idx="1862">
                  <c:v>25239</c:v>
                </c:pt>
                <c:pt idx="1863">
                  <c:v>25240</c:v>
                </c:pt>
                <c:pt idx="1864">
                  <c:v>25241</c:v>
                </c:pt>
                <c:pt idx="1865">
                  <c:v>25242</c:v>
                </c:pt>
                <c:pt idx="1866">
                  <c:v>25243</c:v>
                </c:pt>
                <c:pt idx="1867">
                  <c:v>25244</c:v>
                </c:pt>
                <c:pt idx="1868">
                  <c:v>25245</c:v>
                </c:pt>
                <c:pt idx="1869">
                  <c:v>25246</c:v>
                </c:pt>
                <c:pt idx="1870">
                  <c:v>25247</c:v>
                </c:pt>
                <c:pt idx="1871">
                  <c:v>25248</c:v>
                </c:pt>
                <c:pt idx="1872">
                  <c:v>25249</c:v>
                </c:pt>
                <c:pt idx="1873">
                  <c:v>25250</c:v>
                </c:pt>
                <c:pt idx="1874">
                  <c:v>25251</c:v>
                </c:pt>
                <c:pt idx="1875">
                  <c:v>25252</c:v>
                </c:pt>
                <c:pt idx="1876">
                  <c:v>25253</c:v>
                </c:pt>
                <c:pt idx="1877">
                  <c:v>25254</c:v>
                </c:pt>
                <c:pt idx="1878">
                  <c:v>25255</c:v>
                </c:pt>
                <c:pt idx="1879">
                  <c:v>25256</c:v>
                </c:pt>
                <c:pt idx="1880">
                  <c:v>25257</c:v>
                </c:pt>
                <c:pt idx="1881">
                  <c:v>25258</c:v>
                </c:pt>
                <c:pt idx="1882">
                  <c:v>25259</c:v>
                </c:pt>
                <c:pt idx="1883">
                  <c:v>25260</c:v>
                </c:pt>
                <c:pt idx="1884">
                  <c:v>25261</c:v>
                </c:pt>
                <c:pt idx="1885">
                  <c:v>25262</c:v>
                </c:pt>
                <c:pt idx="1886">
                  <c:v>25263</c:v>
                </c:pt>
                <c:pt idx="1887">
                  <c:v>25264</c:v>
                </c:pt>
                <c:pt idx="1888">
                  <c:v>25265</c:v>
                </c:pt>
                <c:pt idx="1889">
                  <c:v>25266</c:v>
                </c:pt>
                <c:pt idx="1890">
                  <c:v>25267</c:v>
                </c:pt>
                <c:pt idx="1891">
                  <c:v>25268</c:v>
                </c:pt>
                <c:pt idx="1892">
                  <c:v>25269</c:v>
                </c:pt>
                <c:pt idx="1893">
                  <c:v>25270</c:v>
                </c:pt>
                <c:pt idx="1894">
                  <c:v>25271</c:v>
                </c:pt>
                <c:pt idx="1895">
                  <c:v>25272</c:v>
                </c:pt>
                <c:pt idx="1896">
                  <c:v>25273</c:v>
                </c:pt>
                <c:pt idx="1897">
                  <c:v>25274</c:v>
                </c:pt>
                <c:pt idx="1898">
                  <c:v>25275</c:v>
                </c:pt>
                <c:pt idx="1899">
                  <c:v>25276</c:v>
                </c:pt>
                <c:pt idx="1900">
                  <c:v>25277</c:v>
                </c:pt>
                <c:pt idx="1901">
                  <c:v>25278</c:v>
                </c:pt>
                <c:pt idx="1902">
                  <c:v>25279</c:v>
                </c:pt>
                <c:pt idx="1903">
                  <c:v>25280</c:v>
                </c:pt>
                <c:pt idx="1904">
                  <c:v>25281</c:v>
                </c:pt>
                <c:pt idx="1905">
                  <c:v>25282</c:v>
                </c:pt>
                <c:pt idx="1906">
                  <c:v>25283</c:v>
                </c:pt>
                <c:pt idx="1907">
                  <c:v>25284</c:v>
                </c:pt>
                <c:pt idx="1908">
                  <c:v>25285</c:v>
                </c:pt>
                <c:pt idx="1909">
                  <c:v>25286</c:v>
                </c:pt>
                <c:pt idx="1910">
                  <c:v>25287</c:v>
                </c:pt>
                <c:pt idx="1911">
                  <c:v>25288</c:v>
                </c:pt>
                <c:pt idx="1912">
                  <c:v>25289</c:v>
                </c:pt>
                <c:pt idx="1913">
                  <c:v>25290</c:v>
                </c:pt>
                <c:pt idx="1914">
                  <c:v>25291</c:v>
                </c:pt>
                <c:pt idx="1915">
                  <c:v>25292</c:v>
                </c:pt>
                <c:pt idx="1916">
                  <c:v>25293</c:v>
                </c:pt>
                <c:pt idx="1917">
                  <c:v>25294</c:v>
                </c:pt>
                <c:pt idx="1918">
                  <c:v>25295</c:v>
                </c:pt>
                <c:pt idx="1919">
                  <c:v>25296</c:v>
                </c:pt>
                <c:pt idx="1920">
                  <c:v>25297</c:v>
                </c:pt>
                <c:pt idx="1921">
                  <c:v>25298</c:v>
                </c:pt>
                <c:pt idx="1922">
                  <c:v>25299</c:v>
                </c:pt>
                <c:pt idx="1923">
                  <c:v>25300</c:v>
                </c:pt>
                <c:pt idx="1924">
                  <c:v>25301</c:v>
                </c:pt>
                <c:pt idx="1925">
                  <c:v>25302</c:v>
                </c:pt>
                <c:pt idx="1926">
                  <c:v>25303</c:v>
                </c:pt>
                <c:pt idx="1927">
                  <c:v>25304</c:v>
                </c:pt>
                <c:pt idx="1928">
                  <c:v>25305</c:v>
                </c:pt>
                <c:pt idx="1929">
                  <c:v>25306</c:v>
                </c:pt>
                <c:pt idx="1930">
                  <c:v>25307</c:v>
                </c:pt>
                <c:pt idx="1931">
                  <c:v>25308</c:v>
                </c:pt>
                <c:pt idx="1932">
                  <c:v>25309</c:v>
                </c:pt>
                <c:pt idx="1933">
                  <c:v>25310</c:v>
                </c:pt>
                <c:pt idx="1934">
                  <c:v>25311</c:v>
                </c:pt>
                <c:pt idx="1935">
                  <c:v>25312</c:v>
                </c:pt>
                <c:pt idx="1936">
                  <c:v>25313</c:v>
                </c:pt>
                <c:pt idx="1937">
                  <c:v>25314</c:v>
                </c:pt>
                <c:pt idx="1938">
                  <c:v>25315</c:v>
                </c:pt>
                <c:pt idx="1939">
                  <c:v>25316</c:v>
                </c:pt>
                <c:pt idx="1940">
                  <c:v>25317</c:v>
                </c:pt>
                <c:pt idx="1941">
                  <c:v>25318</c:v>
                </c:pt>
                <c:pt idx="1942">
                  <c:v>25319</c:v>
                </c:pt>
                <c:pt idx="1943">
                  <c:v>25320</c:v>
                </c:pt>
                <c:pt idx="1944">
                  <c:v>25321</c:v>
                </c:pt>
                <c:pt idx="1945">
                  <c:v>25322</c:v>
                </c:pt>
                <c:pt idx="1946">
                  <c:v>25323</c:v>
                </c:pt>
                <c:pt idx="1947">
                  <c:v>25324</c:v>
                </c:pt>
                <c:pt idx="1948">
                  <c:v>25325</c:v>
                </c:pt>
                <c:pt idx="1949">
                  <c:v>25326</c:v>
                </c:pt>
                <c:pt idx="1950">
                  <c:v>25327</c:v>
                </c:pt>
                <c:pt idx="1951">
                  <c:v>25328</c:v>
                </c:pt>
                <c:pt idx="1952">
                  <c:v>25329</c:v>
                </c:pt>
                <c:pt idx="1953">
                  <c:v>25330</c:v>
                </c:pt>
                <c:pt idx="1954">
                  <c:v>25331</c:v>
                </c:pt>
                <c:pt idx="1955">
                  <c:v>25332</c:v>
                </c:pt>
                <c:pt idx="1956">
                  <c:v>25333</c:v>
                </c:pt>
                <c:pt idx="1957">
                  <c:v>25334</c:v>
                </c:pt>
                <c:pt idx="1958">
                  <c:v>25335</c:v>
                </c:pt>
                <c:pt idx="1959">
                  <c:v>25336</c:v>
                </c:pt>
                <c:pt idx="1960">
                  <c:v>25337</c:v>
                </c:pt>
                <c:pt idx="1961">
                  <c:v>25338</c:v>
                </c:pt>
                <c:pt idx="1962">
                  <c:v>25339</c:v>
                </c:pt>
                <c:pt idx="1963">
                  <c:v>25340</c:v>
                </c:pt>
                <c:pt idx="1964">
                  <c:v>25341</c:v>
                </c:pt>
                <c:pt idx="1965">
                  <c:v>25342</c:v>
                </c:pt>
                <c:pt idx="1966">
                  <c:v>25343</c:v>
                </c:pt>
                <c:pt idx="1967">
                  <c:v>25344</c:v>
                </c:pt>
                <c:pt idx="1968">
                  <c:v>25345</c:v>
                </c:pt>
                <c:pt idx="1969">
                  <c:v>25346</c:v>
                </c:pt>
                <c:pt idx="1970">
                  <c:v>25347</c:v>
                </c:pt>
                <c:pt idx="1971">
                  <c:v>25348</c:v>
                </c:pt>
                <c:pt idx="1972">
                  <c:v>25349</c:v>
                </c:pt>
                <c:pt idx="1973">
                  <c:v>25350</c:v>
                </c:pt>
                <c:pt idx="1974">
                  <c:v>25351</c:v>
                </c:pt>
                <c:pt idx="1975">
                  <c:v>25352</c:v>
                </c:pt>
                <c:pt idx="1976">
                  <c:v>25353</c:v>
                </c:pt>
                <c:pt idx="1977">
                  <c:v>25354</c:v>
                </c:pt>
                <c:pt idx="1978">
                  <c:v>25355</c:v>
                </c:pt>
                <c:pt idx="1979">
                  <c:v>25356</c:v>
                </c:pt>
                <c:pt idx="1980">
                  <c:v>25357</c:v>
                </c:pt>
                <c:pt idx="1981">
                  <c:v>25358</c:v>
                </c:pt>
                <c:pt idx="1982">
                  <c:v>25359</c:v>
                </c:pt>
                <c:pt idx="1983">
                  <c:v>25360</c:v>
                </c:pt>
                <c:pt idx="1984">
                  <c:v>25361</c:v>
                </c:pt>
                <c:pt idx="1985">
                  <c:v>25362</c:v>
                </c:pt>
                <c:pt idx="1986">
                  <c:v>25363</c:v>
                </c:pt>
                <c:pt idx="1987">
                  <c:v>25364</c:v>
                </c:pt>
                <c:pt idx="1988">
                  <c:v>25365</c:v>
                </c:pt>
                <c:pt idx="1989">
                  <c:v>25366</c:v>
                </c:pt>
                <c:pt idx="1990">
                  <c:v>25367</c:v>
                </c:pt>
                <c:pt idx="1991">
                  <c:v>25368</c:v>
                </c:pt>
                <c:pt idx="1992">
                  <c:v>25369</c:v>
                </c:pt>
                <c:pt idx="1993">
                  <c:v>25370</c:v>
                </c:pt>
                <c:pt idx="1994">
                  <c:v>25371</c:v>
                </c:pt>
                <c:pt idx="1995">
                  <c:v>25372</c:v>
                </c:pt>
                <c:pt idx="1996">
                  <c:v>25373</c:v>
                </c:pt>
                <c:pt idx="1997">
                  <c:v>25374</c:v>
                </c:pt>
                <c:pt idx="1998">
                  <c:v>25375</c:v>
                </c:pt>
                <c:pt idx="1999">
                  <c:v>25376</c:v>
                </c:pt>
                <c:pt idx="2000">
                  <c:v>25377</c:v>
                </c:pt>
                <c:pt idx="2001">
                  <c:v>25378</c:v>
                </c:pt>
                <c:pt idx="2002">
                  <c:v>25379</c:v>
                </c:pt>
                <c:pt idx="2003">
                  <c:v>25380</c:v>
                </c:pt>
                <c:pt idx="2004">
                  <c:v>25381</c:v>
                </c:pt>
                <c:pt idx="2005">
                  <c:v>25382</c:v>
                </c:pt>
                <c:pt idx="2006">
                  <c:v>25383</c:v>
                </c:pt>
                <c:pt idx="2007">
                  <c:v>25384</c:v>
                </c:pt>
                <c:pt idx="2008">
                  <c:v>25385</c:v>
                </c:pt>
                <c:pt idx="2009">
                  <c:v>25386</c:v>
                </c:pt>
                <c:pt idx="2010">
                  <c:v>25387</c:v>
                </c:pt>
                <c:pt idx="2011">
                  <c:v>25388</c:v>
                </c:pt>
                <c:pt idx="2012">
                  <c:v>25389</c:v>
                </c:pt>
                <c:pt idx="2013">
                  <c:v>25390</c:v>
                </c:pt>
                <c:pt idx="2014">
                  <c:v>25391</c:v>
                </c:pt>
                <c:pt idx="2015">
                  <c:v>25392</c:v>
                </c:pt>
                <c:pt idx="2016">
                  <c:v>25393</c:v>
                </c:pt>
                <c:pt idx="2017">
                  <c:v>25394</c:v>
                </c:pt>
                <c:pt idx="2018">
                  <c:v>25395</c:v>
                </c:pt>
                <c:pt idx="2019">
                  <c:v>25396</c:v>
                </c:pt>
                <c:pt idx="2020">
                  <c:v>25397</c:v>
                </c:pt>
                <c:pt idx="2021">
                  <c:v>25398</c:v>
                </c:pt>
                <c:pt idx="2022">
                  <c:v>25399</c:v>
                </c:pt>
                <c:pt idx="2023">
                  <c:v>25400</c:v>
                </c:pt>
                <c:pt idx="2024">
                  <c:v>25401</c:v>
                </c:pt>
                <c:pt idx="2025">
                  <c:v>25402</c:v>
                </c:pt>
                <c:pt idx="2026">
                  <c:v>25403</c:v>
                </c:pt>
                <c:pt idx="2027">
                  <c:v>25404</c:v>
                </c:pt>
                <c:pt idx="2028">
                  <c:v>25405</c:v>
                </c:pt>
                <c:pt idx="2029">
                  <c:v>25406</c:v>
                </c:pt>
                <c:pt idx="2030">
                  <c:v>25407</c:v>
                </c:pt>
                <c:pt idx="2031">
                  <c:v>25408</c:v>
                </c:pt>
                <c:pt idx="2032">
                  <c:v>25409</c:v>
                </c:pt>
                <c:pt idx="2033">
                  <c:v>25410</c:v>
                </c:pt>
                <c:pt idx="2034">
                  <c:v>25411</c:v>
                </c:pt>
                <c:pt idx="2035">
                  <c:v>25412</c:v>
                </c:pt>
                <c:pt idx="2036">
                  <c:v>25413</c:v>
                </c:pt>
                <c:pt idx="2037">
                  <c:v>25414</c:v>
                </c:pt>
                <c:pt idx="2038">
                  <c:v>25415</c:v>
                </c:pt>
                <c:pt idx="2039">
                  <c:v>25416</c:v>
                </c:pt>
                <c:pt idx="2040">
                  <c:v>25417</c:v>
                </c:pt>
                <c:pt idx="2041">
                  <c:v>25418</c:v>
                </c:pt>
                <c:pt idx="2042">
                  <c:v>25419</c:v>
                </c:pt>
                <c:pt idx="2043">
                  <c:v>25420</c:v>
                </c:pt>
                <c:pt idx="2044">
                  <c:v>25421</c:v>
                </c:pt>
                <c:pt idx="2045">
                  <c:v>25422</c:v>
                </c:pt>
                <c:pt idx="2046">
                  <c:v>25423</c:v>
                </c:pt>
                <c:pt idx="2047">
                  <c:v>25424</c:v>
                </c:pt>
                <c:pt idx="2048">
                  <c:v>25425</c:v>
                </c:pt>
                <c:pt idx="2049">
                  <c:v>25426</c:v>
                </c:pt>
                <c:pt idx="2050">
                  <c:v>25427</c:v>
                </c:pt>
                <c:pt idx="2051">
                  <c:v>25428</c:v>
                </c:pt>
                <c:pt idx="2052">
                  <c:v>25429</c:v>
                </c:pt>
                <c:pt idx="2053">
                  <c:v>25430</c:v>
                </c:pt>
                <c:pt idx="2054">
                  <c:v>25431</c:v>
                </c:pt>
                <c:pt idx="2055">
                  <c:v>25432</c:v>
                </c:pt>
                <c:pt idx="2056">
                  <c:v>25433</c:v>
                </c:pt>
                <c:pt idx="2057">
                  <c:v>25434</c:v>
                </c:pt>
                <c:pt idx="2058">
                  <c:v>25435</c:v>
                </c:pt>
                <c:pt idx="2059">
                  <c:v>25436</c:v>
                </c:pt>
                <c:pt idx="2060">
                  <c:v>25437</c:v>
                </c:pt>
                <c:pt idx="2061">
                  <c:v>25438</c:v>
                </c:pt>
                <c:pt idx="2062">
                  <c:v>25439</c:v>
                </c:pt>
                <c:pt idx="2063">
                  <c:v>25440</c:v>
                </c:pt>
                <c:pt idx="2064">
                  <c:v>25441</c:v>
                </c:pt>
                <c:pt idx="2065">
                  <c:v>25442</c:v>
                </c:pt>
                <c:pt idx="2066">
                  <c:v>25443</c:v>
                </c:pt>
                <c:pt idx="2067">
                  <c:v>25444</c:v>
                </c:pt>
                <c:pt idx="2068">
                  <c:v>25445</c:v>
                </c:pt>
                <c:pt idx="2069">
                  <c:v>25446</c:v>
                </c:pt>
                <c:pt idx="2070">
                  <c:v>25447</c:v>
                </c:pt>
                <c:pt idx="2071">
                  <c:v>25448</c:v>
                </c:pt>
                <c:pt idx="2072">
                  <c:v>25449</c:v>
                </c:pt>
                <c:pt idx="2073">
                  <c:v>25450</c:v>
                </c:pt>
                <c:pt idx="2074">
                  <c:v>25451</c:v>
                </c:pt>
                <c:pt idx="2075">
                  <c:v>25452</c:v>
                </c:pt>
                <c:pt idx="2076">
                  <c:v>25453</c:v>
                </c:pt>
                <c:pt idx="2077">
                  <c:v>25454</c:v>
                </c:pt>
                <c:pt idx="2078">
                  <c:v>25455</c:v>
                </c:pt>
                <c:pt idx="2079">
                  <c:v>25456</c:v>
                </c:pt>
                <c:pt idx="2080">
                  <c:v>25457</c:v>
                </c:pt>
                <c:pt idx="2081">
                  <c:v>25458</c:v>
                </c:pt>
                <c:pt idx="2082">
                  <c:v>25459</c:v>
                </c:pt>
                <c:pt idx="2083">
                  <c:v>25460</c:v>
                </c:pt>
                <c:pt idx="2084">
                  <c:v>25461</c:v>
                </c:pt>
                <c:pt idx="2085">
                  <c:v>25462</c:v>
                </c:pt>
                <c:pt idx="2086">
                  <c:v>25463</c:v>
                </c:pt>
                <c:pt idx="2087">
                  <c:v>25464</c:v>
                </c:pt>
                <c:pt idx="2088">
                  <c:v>25465</c:v>
                </c:pt>
                <c:pt idx="2089">
                  <c:v>25466</c:v>
                </c:pt>
                <c:pt idx="2090">
                  <c:v>25467</c:v>
                </c:pt>
                <c:pt idx="2091">
                  <c:v>25468</c:v>
                </c:pt>
                <c:pt idx="2092">
                  <c:v>25469</c:v>
                </c:pt>
                <c:pt idx="2093">
                  <c:v>25470</c:v>
                </c:pt>
                <c:pt idx="2094">
                  <c:v>25471</c:v>
                </c:pt>
                <c:pt idx="2095">
                  <c:v>25472</c:v>
                </c:pt>
                <c:pt idx="2096">
                  <c:v>25473</c:v>
                </c:pt>
                <c:pt idx="2097">
                  <c:v>25474</c:v>
                </c:pt>
                <c:pt idx="2098">
                  <c:v>25475</c:v>
                </c:pt>
                <c:pt idx="2099">
                  <c:v>25476</c:v>
                </c:pt>
                <c:pt idx="2100">
                  <c:v>25477</c:v>
                </c:pt>
                <c:pt idx="2101">
                  <c:v>25478</c:v>
                </c:pt>
                <c:pt idx="2102">
                  <c:v>25479</c:v>
                </c:pt>
                <c:pt idx="2103">
                  <c:v>25480</c:v>
                </c:pt>
                <c:pt idx="2104">
                  <c:v>25481</c:v>
                </c:pt>
                <c:pt idx="2105">
                  <c:v>25482</c:v>
                </c:pt>
                <c:pt idx="2106">
                  <c:v>25483</c:v>
                </c:pt>
                <c:pt idx="2107">
                  <c:v>25484</c:v>
                </c:pt>
                <c:pt idx="2108">
                  <c:v>25485</c:v>
                </c:pt>
                <c:pt idx="2109">
                  <c:v>25486</c:v>
                </c:pt>
                <c:pt idx="2110">
                  <c:v>25487</c:v>
                </c:pt>
                <c:pt idx="2111">
                  <c:v>25488</c:v>
                </c:pt>
                <c:pt idx="2112">
                  <c:v>25489</c:v>
                </c:pt>
                <c:pt idx="2113">
                  <c:v>25490</c:v>
                </c:pt>
                <c:pt idx="2114">
                  <c:v>25491</c:v>
                </c:pt>
                <c:pt idx="2115">
                  <c:v>25492</c:v>
                </c:pt>
                <c:pt idx="2116">
                  <c:v>25493</c:v>
                </c:pt>
                <c:pt idx="2117">
                  <c:v>25494</c:v>
                </c:pt>
                <c:pt idx="2118">
                  <c:v>25495</c:v>
                </c:pt>
                <c:pt idx="2119">
                  <c:v>25496</c:v>
                </c:pt>
                <c:pt idx="2120">
                  <c:v>25497</c:v>
                </c:pt>
                <c:pt idx="2121">
                  <c:v>25498</c:v>
                </c:pt>
                <c:pt idx="2122">
                  <c:v>25499</c:v>
                </c:pt>
                <c:pt idx="2123">
                  <c:v>25500</c:v>
                </c:pt>
                <c:pt idx="2124">
                  <c:v>25501</c:v>
                </c:pt>
                <c:pt idx="2125">
                  <c:v>25502</c:v>
                </c:pt>
                <c:pt idx="2126">
                  <c:v>25503</c:v>
                </c:pt>
                <c:pt idx="2127">
                  <c:v>25504</c:v>
                </c:pt>
                <c:pt idx="2128">
                  <c:v>25505</c:v>
                </c:pt>
                <c:pt idx="2129">
                  <c:v>25506</c:v>
                </c:pt>
                <c:pt idx="2130">
                  <c:v>25507</c:v>
                </c:pt>
                <c:pt idx="2131">
                  <c:v>25508</c:v>
                </c:pt>
                <c:pt idx="2132">
                  <c:v>25509</c:v>
                </c:pt>
                <c:pt idx="2133">
                  <c:v>25510</c:v>
                </c:pt>
                <c:pt idx="2134">
                  <c:v>25511</c:v>
                </c:pt>
                <c:pt idx="2135">
                  <c:v>25512</c:v>
                </c:pt>
                <c:pt idx="2136">
                  <c:v>25513</c:v>
                </c:pt>
                <c:pt idx="2137">
                  <c:v>25514</c:v>
                </c:pt>
                <c:pt idx="2138">
                  <c:v>25515</c:v>
                </c:pt>
                <c:pt idx="2139">
                  <c:v>25516</c:v>
                </c:pt>
                <c:pt idx="2140">
                  <c:v>25517</c:v>
                </c:pt>
                <c:pt idx="2141">
                  <c:v>25518</c:v>
                </c:pt>
                <c:pt idx="2142">
                  <c:v>25519</c:v>
                </c:pt>
                <c:pt idx="2143">
                  <c:v>25520</c:v>
                </c:pt>
                <c:pt idx="2144">
                  <c:v>25521</c:v>
                </c:pt>
                <c:pt idx="2145">
                  <c:v>25522</c:v>
                </c:pt>
                <c:pt idx="2146">
                  <c:v>25523</c:v>
                </c:pt>
                <c:pt idx="2147">
                  <c:v>25524</c:v>
                </c:pt>
                <c:pt idx="2148">
                  <c:v>25525</c:v>
                </c:pt>
                <c:pt idx="2149">
                  <c:v>25526</c:v>
                </c:pt>
                <c:pt idx="2150">
                  <c:v>25527</c:v>
                </c:pt>
                <c:pt idx="2151">
                  <c:v>25528</c:v>
                </c:pt>
                <c:pt idx="2152">
                  <c:v>25529</c:v>
                </c:pt>
                <c:pt idx="2153">
                  <c:v>25530</c:v>
                </c:pt>
                <c:pt idx="2154">
                  <c:v>25531</c:v>
                </c:pt>
                <c:pt idx="2155">
                  <c:v>25532</c:v>
                </c:pt>
                <c:pt idx="2156">
                  <c:v>25533</c:v>
                </c:pt>
                <c:pt idx="2157">
                  <c:v>25534</c:v>
                </c:pt>
                <c:pt idx="2158">
                  <c:v>25535</c:v>
                </c:pt>
                <c:pt idx="2159">
                  <c:v>25536</c:v>
                </c:pt>
                <c:pt idx="2160">
                  <c:v>25537</c:v>
                </c:pt>
                <c:pt idx="2161">
                  <c:v>25538</c:v>
                </c:pt>
                <c:pt idx="2162">
                  <c:v>25539</c:v>
                </c:pt>
                <c:pt idx="2163">
                  <c:v>25540</c:v>
                </c:pt>
                <c:pt idx="2164">
                  <c:v>25541</c:v>
                </c:pt>
                <c:pt idx="2165">
                  <c:v>25542</c:v>
                </c:pt>
                <c:pt idx="2166">
                  <c:v>25543</c:v>
                </c:pt>
                <c:pt idx="2167">
                  <c:v>25544</c:v>
                </c:pt>
                <c:pt idx="2168">
                  <c:v>25545</c:v>
                </c:pt>
                <c:pt idx="2169">
                  <c:v>25546</c:v>
                </c:pt>
                <c:pt idx="2170">
                  <c:v>25547</c:v>
                </c:pt>
                <c:pt idx="2171">
                  <c:v>25548</c:v>
                </c:pt>
                <c:pt idx="2172">
                  <c:v>25549</c:v>
                </c:pt>
                <c:pt idx="2173">
                  <c:v>25550</c:v>
                </c:pt>
                <c:pt idx="2174">
                  <c:v>25551</c:v>
                </c:pt>
                <c:pt idx="2175">
                  <c:v>25552</c:v>
                </c:pt>
                <c:pt idx="2176">
                  <c:v>25553</c:v>
                </c:pt>
                <c:pt idx="2177">
                  <c:v>25554</c:v>
                </c:pt>
                <c:pt idx="2178">
                  <c:v>25555</c:v>
                </c:pt>
                <c:pt idx="2179">
                  <c:v>25556</c:v>
                </c:pt>
                <c:pt idx="2180">
                  <c:v>25557</c:v>
                </c:pt>
                <c:pt idx="2181">
                  <c:v>25558</c:v>
                </c:pt>
                <c:pt idx="2182">
                  <c:v>25559</c:v>
                </c:pt>
                <c:pt idx="2183">
                  <c:v>25560</c:v>
                </c:pt>
                <c:pt idx="2184">
                  <c:v>25561</c:v>
                </c:pt>
                <c:pt idx="2185">
                  <c:v>25562</c:v>
                </c:pt>
                <c:pt idx="2186">
                  <c:v>25563</c:v>
                </c:pt>
                <c:pt idx="2187">
                  <c:v>25564</c:v>
                </c:pt>
                <c:pt idx="2188">
                  <c:v>25565</c:v>
                </c:pt>
                <c:pt idx="2189">
                  <c:v>25566</c:v>
                </c:pt>
                <c:pt idx="2190">
                  <c:v>25567</c:v>
                </c:pt>
                <c:pt idx="2191">
                  <c:v>25568</c:v>
                </c:pt>
                <c:pt idx="2192">
                  <c:v>25569</c:v>
                </c:pt>
                <c:pt idx="2193">
                  <c:v>25570</c:v>
                </c:pt>
                <c:pt idx="2194">
                  <c:v>25571</c:v>
                </c:pt>
                <c:pt idx="2195">
                  <c:v>25572</c:v>
                </c:pt>
                <c:pt idx="2196">
                  <c:v>25573</c:v>
                </c:pt>
                <c:pt idx="2197">
                  <c:v>25574</c:v>
                </c:pt>
                <c:pt idx="2198">
                  <c:v>25575</c:v>
                </c:pt>
                <c:pt idx="2199">
                  <c:v>25576</c:v>
                </c:pt>
                <c:pt idx="2200">
                  <c:v>25577</c:v>
                </c:pt>
                <c:pt idx="2201">
                  <c:v>25578</c:v>
                </c:pt>
                <c:pt idx="2202">
                  <c:v>25579</c:v>
                </c:pt>
                <c:pt idx="2203">
                  <c:v>25580</c:v>
                </c:pt>
                <c:pt idx="2204">
                  <c:v>25581</c:v>
                </c:pt>
                <c:pt idx="2205">
                  <c:v>25582</c:v>
                </c:pt>
                <c:pt idx="2206">
                  <c:v>25583</c:v>
                </c:pt>
                <c:pt idx="2207">
                  <c:v>25584</c:v>
                </c:pt>
                <c:pt idx="2208">
                  <c:v>25585</c:v>
                </c:pt>
                <c:pt idx="2209">
                  <c:v>25586</c:v>
                </c:pt>
                <c:pt idx="2210">
                  <c:v>25587</c:v>
                </c:pt>
                <c:pt idx="2211">
                  <c:v>25588</c:v>
                </c:pt>
                <c:pt idx="2212">
                  <c:v>25589</c:v>
                </c:pt>
                <c:pt idx="2213">
                  <c:v>25590</c:v>
                </c:pt>
                <c:pt idx="2214">
                  <c:v>25591</c:v>
                </c:pt>
                <c:pt idx="2215">
                  <c:v>25592</c:v>
                </c:pt>
                <c:pt idx="2216">
                  <c:v>25593</c:v>
                </c:pt>
                <c:pt idx="2217">
                  <c:v>25594</c:v>
                </c:pt>
                <c:pt idx="2218">
                  <c:v>25595</c:v>
                </c:pt>
                <c:pt idx="2219">
                  <c:v>25596</c:v>
                </c:pt>
                <c:pt idx="2220">
                  <c:v>25597</c:v>
                </c:pt>
                <c:pt idx="2221">
                  <c:v>25598</c:v>
                </c:pt>
                <c:pt idx="2222">
                  <c:v>25599</c:v>
                </c:pt>
                <c:pt idx="2223">
                  <c:v>25600</c:v>
                </c:pt>
                <c:pt idx="2224">
                  <c:v>25601</c:v>
                </c:pt>
                <c:pt idx="2225">
                  <c:v>25602</c:v>
                </c:pt>
                <c:pt idx="2226">
                  <c:v>25603</c:v>
                </c:pt>
                <c:pt idx="2227">
                  <c:v>25604</c:v>
                </c:pt>
                <c:pt idx="2228">
                  <c:v>25605</c:v>
                </c:pt>
                <c:pt idx="2229">
                  <c:v>25606</c:v>
                </c:pt>
                <c:pt idx="2230">
                  <c:v>25607</c:v>
                </c:pt>
                <c:pt idx="2231">
                  <c:v>25608</c:v>
                </c:pt>
                <c:pt idx="2232">
                  <c:v>25609</c:v>
                </c:pt>
                <c:pt idx="2233">
                  <c:v>25610</c:v>
                </c:pt>
                <c:pt idx="2234">
                  <c:v>25611</c:v>
                </c:pt>
                <c:pt idx="2235">
                  <c:v>25612</c:v>
                </c:pt>
                <c:pt idx="2236">
                  <c:v>25613</c:v>
                </c:pt>
                <c:pt idx="2237">
                  <c:v>25614</c:v>
                </c:pt>
                <c:pt idx="2238">
                  <c:v>25615</c:v>
                </c:pt>
                <c:pt idx="2239">
                  <c:v>25616</c:v>
                </c:pt>
                <c:pt idx="2240">
                  <c:v>25617</c:v>
                </c:pt>
                <c:pt idx="2241">
                  <c:v>25618</c:v>
                </c:pt>
                <c:pt idx="2242">
                  <c:v>25619</c:v>
                </c:pt>
                <c:pt idx="2243">
                  <c:v>25620</c:v>
                </c:pt>
                <c:pt idx="2244">
                  <c:v>25621</c:v>
                </c:pt>
                <c:pt idx="2245">
                  <c:v>25622</c:v>
                </c:pt>
                <c:pt idx="2246">
                  <c:v>25623</c:v>
                </c:pt>
                <c:pt idx="2247">
                  <c:v>25624</c:v>
                </c:pt>
                <c:pt idx="2248">
                  <c:v>25625</c:v>
                </c:pt>
                <c:pt idx="2249">
                  <c:v>25626</c:v>
                </c:pt>
                <c:pt idx="2250">
                  <c:v>25627</c:v>
                </c:pt>
                <c:pt idx="2251">
                  <c:v>25628</c:v>
                </c:pt>
                <c:pt idx="2252">
                  <c:v>25629</c:v>
                </c:pt>
                <c:pt idx="2253">
                  <c:v>25630</c:v>
                </c:pt>
                <c:pt idx="2254">
                  <c:v>25631</c:v>
                </c:pt>
                <c:pt idx="2255">
                  <c:v>25632</c:v>
                </c:pt>
                <c:pt idx="2256">
                  <c:v>25633</c:v>
                </c:pt>
                <c:pt idx="2257">
                  <c:v>25634</c:v>
                </c:pt>
                <c:pt idx="2258">
                  <c:v>25635</c:v>
                </c:pt>
                <c:pt idx="2259">
                  <c:v>25636</c:v>
                </c:pt>
                <c:pt idx="2260">
                  <c:v>25637</c:v>
                </c:pt>
                <c:pt idx="2261">
                  <c:v>25638</c:v>
                </c:pt>
                <c:pt idx="2262">
                  <c:v>25639</c:v>
                </c:pt>
                <c:pt idx="2263">
                  <c:v>25640</c:v>
                </c:pt>
                <c:pt idx="2264">
                  <c:v>25641</c:v>
                </c:pt>
                <c:pt idx="2265">
                  <c:v>25642</c:v>
                </c:pt>
                <c:pt idx="2266">
                  <c:v>25643</c:v>
                </c:pt>
                <c:pt idx="2267">
                  <c:v>25644</c:v>
                </c:pt>
                <c:pt idx="2268">
                  <c:v>25645</c:v>
                </c:pt>
                <c:pt idx="2269">
                  <c:v>25646</c:v>
                </c:pt>
                <c:pt idx="2270">
                  <c:v>25647</c:v>
                </c:pt>
                <c:pt idx="2271">
                  <c:v>25648</c:v>
                </c:pt>
                <c:pt idx="2272">
                  <c:v>25649</c:v>
                </c:pt>
                <c:pt idx="2273">
                  <c:v>25650</c:v>
                </c:pt>
                <c:pt idx="2274">
                  <c:v>25651</c:v>
                </c:pt>
                <c:pt idx="2275">
                  <c:v>25652</c:v>
                </c:pt>
                <c:pt idx="2276">
                  <c:v>25653</c:v>
                </c:pt>
                <c:pt idx="2277">
                  <c:v>25654</c:v>
                </c:pt>
                <c:pt idx="2278">
                  <c:v>25655</c:v>
                </c:pt>
                <c:pt idx="2279">
                  <c:v>25656</c:v>
                </c:pt>
                <c:pt idx="2280">
                  <c:v>25657</c:v>
                </c:pt>
                <c:pt idx="2281">
                  <c:v>25658</c:v>
                </c:pt>
                <c:pt idx="2282">
                  <c:v>25659</c:v>
                </c:pt>
                <c:pt idx="2283">
                  <c:v>25660</c:v>
                </c:pt>
                <c:pt idx="2284">
                  <c:v>25661</c:v>
                </c:pt>
                <c:pt idx="2285">
                  <c:v>25662</c:v>
                </c:pt>
                <c:pt idx="2286">
                  <c:v>25663</c:v>
                </c:pt>
                <c:pt idx="2287">
                  <c:v>25664</c:v>
                </c:pt>
                <c:pt idx="2288">
                  <c:v>25665</c:v>
                </c:pt>
                <c:pt idx="2289">
                  <c:v>25666</c:v>
                </c:pt>
                <c:pt idx="2290">
                  <c:v>25667</c:v>
                </c:pt>
                <c:pt idx="2291">
                  <c:v>25668</c:v>
                </c:pt>
                <c:pt idx="2292">
                  <c:v>25669</c:v>
                </c:pt>
                <c:pt idx="2293">
                  <c:v>25670</c:v>
                </c:pt>
                <c:pt idx="2294">
                  <c:v>25671</c:v>
                </c:pt>
                <c:pt idx="2295">
                  <c:v>25672</c:v>
                </c:pt>
                <c:pt idx="2296">
                  <c:v>25673</c:v>
                </c:pt>
                <c:pt idx="2297">
                  <c:v>25674</c:v>
                </c:pt>
                <c:pt idx="2298">
                  <c:v>25675</c:v>
                </c:pt>
                <c:pt idx="2299">
                  <c:v>25676</c:v>
                </c:pt>
                <c:pt idx="2300">
                  <c:v>25677</c:v>
                </c:pt>
                <c:pt idx="2301">
                  <c:v>25678</c:v>
                </c:pt>
                <c:pt idx="2302">
                  <c:v>25679</c:v>
                </c:pt>
                <c:pt idx="2303">
                  <c:v>25680</c:v>
                </c:pt>
                <c:pt idx="2304">
                  <c:v>25681</c:v>
                </c:pt>
                <c:pt idx="2305">
                  <c:v>25682</c:v>
                </c:pt>
                <c:pt idx="2306">
                  <c:v>25683</c:v>
                </c:pt>
                <c:pt idx="2307">
                  <c:v>25684</c:v>
                </c:pt>
                <c:pt idx="2308">
                  <c:v>25685</c:v>
                </c:pt>
                <c:pt idx="2309">
                  <c:v>25686</c:v>
                </c:pt>
                <c:pt idx="2310">
                  <c:v>25687</c:v>
                </c:pt>
                <c:pt idx="2311">
                  <c:v>25688</c:v>
                </c:pt>
                <c:pt idx="2312">
                  <c:v>25689</c:v>
                </c:pt>
                <c:pt idx="2313">
                  <c:v>25690</c:v>
                </c:pt>
                <c:pt idx="2314">
                  <c:v>25691</c:v>
                </c:pt>
                <c:pt idx="2315">
                  <c:v>25692</c:v>
                </c:pt>
                <c:pt idx="2316">
                  <c:v>25693</c:v>
                </c:pt>
                <c:pt idx="2317">
                  <c:v>25694</c:v>
                </c:pt>
                <c:pt idx="2318">
                  <c:v>25695</c:v>
                </c:pt>
                <c:pt idx="2319">
                  <c:v>25696</c:v>
                </c:pt>
                <c:pt idx="2320">
                  <c:v>25697</c:v>
                </c:pt>
                <c:pt idx="2321">
                  <c:v>25698</c:v>
                </c:pt>
                <c:pt idx="2322">
                  <c:v>25699</c:v>
                </c:pt>
                <c:pt idx="2323">
                  <c:v>25700</c:v>
                </c:pt>
                <c:pt idx="2324">
                  <c:v>25701</c:v>
                </c:pt>
                <c:pt idx="2325">
                  <c:v>25702</c:v>
                </c:pt>
                <c:pt idx="2326">
                  <c:v>25703</c:v>
                </c:pt>
                <c:pt idx="2327">
                  <c:v>25704</c:v>
                </c:pt>
                <c:pt idx="2328">
                  <c:v>25705</c:v>
                </c:pt>
                <c:pt idx="2329">
                  <c:v>25706</c:v>
                </c:pt>
                <c:pt idx="2330">
                  <c:v>25707</c:v>
                </c:pt>
                <c:pt idx="2331">
                  <c:v>25708</c:v>
                </c:pt>
                <c:pt idx="2332">
                  <c:v>25709</c:v>
                </c:pt>
                <c:pt idx="2333">
                  <c:v>25710</c:v>
                </c:pt>
                <c:pt idx="2334">
                  <c:v>25711</c:v>
                </c:pt>
                <c:pt idx="2335">
                  <c:v>25712</c:v>
                </c:pt>
                <c:pt idx="2336">
                  <c:v>25713</c:v>
                </c:pt>
                <c:pt idx="2337">
                  <c:v>25714</c:v>
                </c:pt>
                <c:pt idx="2338">
                  <c:v>25715</c:v>
                </c:pt>
                <c:pt idx="2339">
                  <c:v>25716</c:v>
                </c:pt>
                <c:pt idx="2340">
                  <c:v>25717</c:v>
                </c:pt>
                <c:pt idx="2341">
                  <c:v>25718</c:v>
                </c:pt>
                <c:pt idx="2342">
                  <c:v>25719</c:v>
                </c:pt>
                <c:pt idx="2343">
                  <c:v>25720</c:v>
                </c:pt>
                <c:pt idx="2344">
                  <c:v>25721</c:v>
                </c:pt>
                <c:pt idx="2345">
                  <c:v>25722</c:v>
                </c:pt>
                <c:pt idx="2346">
                  <c:v>25723</c:v>
                </c:pt>
                <c:pt idx="2347">
                  <c:v>25724</c:v>
                </c:pt>
                <c:pt idx="2348">
                  <c:v>25725</c:v>
                </c:pt>
                <c:pt idx="2349">
                  <c:v>25726</c:v>
                </c:pt>
                <c:pt idx="2350">
                  <c:v>25727</c:v>
                </c:pt>
                <c:pt idx="2351">
                  <c:v>25728</c:v>
                </c:pt>
                <c:pt idx="2352">
                  <c:v>25729</c:v>
                </c:pt>
                <c:pt idx="2353">
                  <c:v>25730</c:v>
                </c:pt>
                <c:pt idx="2354">
                  <c:v>25731</c:v>
                </c:pt>
                <c:pt idx="2355">
                  <c:v>25732</c:v>
                </c:pt>
                <c:pt idx="2356">
                  <c:v>25733</c:v>
                </c:pt>
                <c:pt idx="2357">
                  <c:v>25734</c:v>
                </c:pt>
                <c:pt idx="2358">
                  <c:v>25735</c:v>
                </c:pt>
                <c:pt idx="2359">
                  <c:v>25736</c:v>
                </c:pt>
                <c:pt idx="2360">
                  <c:v>25737</c:v>
                </c:pt>
                <c:pt idx="2361">
                  <c:v>25738</c:v>
                </c:pt>
                <c:pt idx="2362">
                  <c:v>25739</c:v>
                </c:pt>
                <c:pt idx="2363">
                  <c:v>25740</c:v>
                </c:pt>
                <c:pt idx="2364">
                  <c:v>25741</c:v>
                </c:pt>
                <c:pt idx="2365">
                  <c:v>25742</c:v>
                </c:pt>
                <c:pt idx="2366">
                  <c:v>25743</c:v>
                </c:pt>
                <c:pt idx="2367">
                  <c:v>25744</c:v>
                </c:pt>
                <c:pt idx="2368">
                  <c:v>25745</c:v>
                </c:pt>
                <c:pt idx="2369">
                  <c:v>25746</c:v>
                </c:pt>
                <c:pt idx="2370">
                  <c:v>25747</c:v>
                </c:pt>
                <c:pt idx="2371">
                  <c:v>25748</c:v>
                </c:pt>
                <c:pt idx="2372">
                  <c:v>25749</c:v>
                </c:pt>
                <c:pt idx="2373">
                  <c:v>25750</c:v>
                </c:pt>
                <c:pt idx="2374">
                  <c:v>25751</c:v>
                </c:pt>
                <c:pt idx="2375">
                  <c:v>25752</c:v>
                </c:pt>
                <c:pt idx="2376">
                  <c:v>25753</c:v>
                </c:pt>
                <c:pt idx="2377">
                  <c:v>25754</c:v>
                </c:pt>
                <c:pt idx="2378">
                  <c:v>25755</c:v>
                </c:pt>
                <c:pt idx="2379">
                  <c:v>25756</c:v>
                </c:pt>
                <c:pt idx="2380">
                  <c:v>25757</c:v>
                </c:pt>
                <c:pt idx="2381">
                  <c:v>25758</c:v>
                </c:pt>
                <c:pt idx="2382">
                  <c:v>25759</c:v>
                </c:pt>
                <c:pt idx="2383">
                  <c:v>25760</c:v>
                </c:pt>
                <c:pt idx="2384">
                  <c:v>25761</c:v>
                </c:pt>
                <c:pt idx="2385">
                  <c:v>25762</c:v>
                </c:pt>
                <c:pt idx="2386">
                  <c:v>25763</c:v>
                </c:pt>
                <c:pt idx="2387">
                  <c:v>25764</c:v>
                </c:pt>
                <c:pt idx="2388">
                  <c:v>25765</c:v>
                </c:pt>
                <c:pt idx="2389">
                  <c:v>25766</c:v>
                </c:pt>
                <c:pt idx="2390">
                  <c:v>25767</c:v>
                </c:pt>
                <c:pt idx="2391">
                  <c:v>25768</c:v>
                </c:pt>
                <c:pt idx="2392">
                  <c:v>25769</c:v>
                </c:pt>
                <c:pt idx="2393">
                  <c:v>25770</c:v>
                </c:pt>
                <c:pt idx="2394">
                  <c:v>25771</c:v>
                </c:pt>
                <c:pt idx="2395">
                  <c:v>25772</c:v>
                </c:pt>
                <c:pt idx="2396">
                  <c:v>25773</c:v>
                </c:pt>
                <c:pt idx="2397">
                  <c:v>25774</c:v>
                </c:pt>
                <c:pt idx="2398">
                  <c:v>25775</c:v>
                </c:pt>
                <c:pt idx="2399">
                  <c:v>25776</c:v>
                </c:pt>
                <c:pt idx="2400">
                  <c:v>25777</c:v>
                </c:pt>
                <c:pt idx="2401">
                  <c:v>25778</c:v>
                </c:pt>
                <c:pt idx="2402">
                  <c:v>25779</c:v>
                </c:pt>
                <c:pt idx="2403">
                  <c:v>25780</c:v>
                </c:pt>
                <c:pt idx="2404">
                  <c:v>25781</c:v>
                </c:pt>
                <c:pt idx="2405">
                  <c:v>25782</c:v>
                </c:pt>
                <c:pt idx="2406">
                  <c:v>25783</c:v>
                </c:pt>
                <c:pt idx="2407">
                  <c:v>25784</c:v>
                </c:pt>
                <c:pt idx="2408">
                  <c:v>25785</c:v>
                </c:pt>
                <c:pt idx="2409">
                  <c:v>25786</c:v>
                </c:pt>
                <c:pt idx="2410">
                  <c:v>25787</c:v>
                </c:pt>
                <c:pt idx="2411">
                  <c:v>25788</c:v>
                </c:pt>
                <c:pt idx="2412">
                  <c:v>25789</c:v>
                </c:pt>
                <c:pt idx="2413">
                  <c:v>25790</c:v>
                </c:pt>
                <c:pt idx="2414">
                  <c:v>25791</c:v>
                </c:pt>
                <c:pt idx="2415">
                  <c:v>25792</c:v>
                </c:pt>
                <c:pt idx="2416">
                  <c:v>25793</c:v>
                </c:pt>
                <c:pt idx="2417">
                  <c:v>25794</c:v>
                </c:pt>
                <c:pt idx="2418">
                  <c:v>25795</c:v>
                </c:pt>
                <c:pt idx="2419">
                  <c:v>25796</c:v>
                </c:pt>
                <c:pt idx="2420">
                  <c:v>25797</c:v>
                </c:pt>
                <c:pt idx="2421">
                  <c:v>25798</c:v>
                </c:pt>
                <c:pt idx="2422">
                  <c:v>25799</c:v>
                </c:pt>
                <c:pt idx="2423">
                  <c:v>25800</c:v>
                </c:pt>
                <c:pt idx="2424">
                  <c:v>25801</c:v>
                </c:pt>
                <c:pt idx="2425">
                  <c:v>25802</c:v>
                </c:pt>
                <c:pt idx="2426">
                  <c:v>25803</c:v>
                </c:pt>
                <c:pt idx="2427">
                  <c:v>25804</c:v>
                </c:pt>
                <c:pt idx="2428">
                  <c:v>25805</c:v>
                </c:pt>
                <c:pt idx="2429">
                  <c:v>25806</c:v>
                </c:pt>
                <c:pt idx="2430">
                  <c:v>25807</c:v>
                </c:pt>
                <c:pt idx="2431">
                  <c:v>25808</c:v>
                </c:pt>
                <c:pt idx="2432">
                  <c:v>25809</c:v>
                </c:pt>
                <c:pt idx="2433">
                  <c:v>25810</c:v>
                </c:pt>
                <c:pt idx="2434">
                  <c:v>25811</c:v>
                </c:pt>
                <c:pt idx="2435">
                  <c:v>25812</c:v>
                </c:pt>
                <c:pt idx="2436">
                  <c:v>25813</c:v>
                </c:pt>
                <c:pt idx="2437">
                  <c:v>25814</c:v>
                </c:pt>
                <c:pt idx="2438">
                  <c:v>25815</c:v>
                </c:pt>
                <c:pt idx="2439">
                  <c:v>25816</c:v>
                </c:pt>
                <c:pt idx="2440">
                  <c:v>25817</c:v>
                </c:pt>
                <c:pt idx="2441">
                  <c:v>25818</c:v>
                </c:pt>
                <c:pt idx="2442">
                  <c:v>25819</c:v>
                </c:pt>
                <c:pt idx="2443">
                  <c:v>25820</c:v>
                </c:pt>
                <c:pt idx="2444">
                  <c:v>25821</c:v>
                </c:pt>
                <c:pt idx="2445">
                  <c:v>25822</c:v>
                </c:pt>
                <c:pt idx="2446">
                  <c:v>25823</c:v>
                </c:pt>
                <c:pt idx="2447">
                  <c:v>25824</c:v>
                </c:pt>
                <c:pt idx="2448">
                  <c:v>25825</c:v>
                </c:pt>
                <c:pt idx="2449">
                  <c:v>25826</c:v>
                </c:pt>
                <c:pt idx="2450">
                  <c:v>25827</c:v>
                </c:pt>
                <c:pt idx="2451">
                  <c:v>25828</c:v>
                </c:pt>
                <c:pt idx="2452">
                  <c:v>25829</c:v>
                </c:pt>
                <c:pt idx="2453">
                  <c:v>25830</c:v>
                </c:pt>
                <c:pt idx="2454">
                  <c:v>25831</c:v>
                </c:pt>
                <c:pt idx="2455">
                  <c:v>25832</c:v>
                </c:pt>
                <c:pt idx="2456">
                  <c:v>25833</c:v>
                </c:pt>
                <c:pt idx="2457">
                  <c:v>25834</c:v>
                </c:pt>
                <c:pt idx="2458">
                  <c:v>25835</c:v>
                </c:pt>
                <c:pt idx="2459">
                  <c:v>25836</c:v>
                </c:pt>
                <c:pt idx="2460">
                  <c:v>25837</c:v>
                </c:pt>
                <c:pt idx="2461">
                  <c:v>25838</c:v>
                </c:pt>
                <c:pt idx="2462">
                  <c:v>25839</c:v>
                </c:pt>
                <c:pt idx="2463">
                  <c:v>25840</c:v>
                </c:pt>
                <c:pt idx="2464">
                  <c:v>25841</c:v>
                </c:pt>
                <c:pt idx="2465">
                  <c:v>25842</c:v>
                </c:pt>
                <c:pt idx="2466">
                  <c:v>25843</c:v>
                </c:pt>
                <c:pt idx="2467">
                  <c:v>25844</c:v>
                </c:pt>
                <c:pt idx="2468">
                  <c:v>25845</c:v>
                </c:pt>
                <c:pt idx="2469">
                  <c:v>25846</c:v>
                </c:pt>
                <c:pt idx="2470">
                  <c:v>25847</c:v>
                </c:pt>
                <c:pt idx="2471">
                  <c:v>25848</c:v>
                </c:pt>
                <c:pt idx="2472">
                  <c:v>25849</c:v>
                </c:pt>
                <c:pt idx="2473">
                  <c:v>25850</c:v>
                </c:pt>
                <c:pt idx="2474">
                  <c:v>25851</c:v>
                </c:pt>
                <c:pt idx="2475">
                  <c:v>25852</c:v>
                </c:pt>
                <c:pt idx="2476">
                  <c:v>25853</c:v>
                </c:pt>
                <c:pt idx="2477">
                  <c:v>25854</c:v>
                </c:pt>
                <c:pt idx="2478">
                  <c:v>25855</c:v>
                </c:pt>
                <c:pt idx="2479">
                  <c:v>25856</c:v>
                </c:pt>
                <c:pt idx="2480">
                  <c:v>25857</c:v>
                </c:pt>
                <c:pt idx="2481">
                  <c:v>25858</c:v>
                </c:pt>
                <c:pt idx="2482">
                  <c:v>25859</c:v>
                </c:pt>
                <c:pt idx="2483">
                  <c:v>25860</c:v>
                </c:pt>
                <c:pt idx="2484">
                  <c:v>25861</c:v>
                </c:pt>
                <c:pt idx="2485">
                  <c:v>25862</c:v>
                </c:pt>
                <c:pt idx="2486">
                  <c:v>25863</c:v>
                </c:pt>
                <c:pt idx="2487">
                  <c:v>25864</c:v>
                </c:pt>
                <c:pt idx="2488">
                  <c:v>25865</c:v>
                </c:pt>
                <c:pt idx="2489">
                  <c:v>25866</c:v>
                </c:pt>
                <c:pt idx="2490">
                  <c:v>25867</c:v>
                </c:pt>
                <c:pt idx="2491">
                  <c:v>25868</c:v>
                </c:pt>
                <c:pt idx="2492">
                  <c:v>25869</c:v>
                </c:pt>
                <c:pt idx="2493">
                  <c:v>25870</c:v>
                </c:pt>
                <c:pt idx="2494">
                  <c:v>25871</c:v>
                </c:pt>
                <c:pt idx="2495">
                  <c:v>25872</c:v>
                </c:pt>
                <c:pt idx="2496">
                  <c:v>25873</c:v>
                </c:pt>
                <c:pt idx="2497">
                  <c:v>25874</c:v>
                </c:pt>
                <c:pt idx="2498">
                  <c:v>25875</c:v>
                </c:pt>
                <c:pt idx="2499">
                  <c:v>25876</c:v>
                </c:pt>
                <c:pt idx="2500">
                  <c:v>25877</c:v>
                </c:pt>
                <c:pt idx="2501">
                  <c:v>25878</c:v>
                </c:pt>
                <c:pt idx="2502">
                  <c:v>25879</c:v>
                </c:pt>
                <c:pt idx="2503">
                  <c:v>25880</c:v>
                </c:pt>
                <c:pt idx="2504">
                  <c:v>25881</c:v>
                </c:pt>
                <c:pt idx="2505">
                  <c:v>25882</c:v>
                </c:pt>
                <c:pt idx="2506">
                  <c:v>25883</c:v>
                </c:pt>
                <c:pt idx="2507">
                  <c:v>25884</c:v>
                </c:pt>
                <c:pt idx="2508">
                  <c:v>25885</c:v>
                </c:pt>
                <c:pt idx="2509">
                  <c:v>25886</c:v>
                </c:pt>
                <c:pt idx="2510">
                  <c:v>25887</c:v>
                </c:pt>
                <c:pt idx="2511">
                  <c:v>25888</c:v>
                </c:pt>
                <c:pt idx="2512">
                  <c:v>25889</c:v>
                </c:pt>
                <c:pt idx="2513">
                  <c:v>25890</c:v>
                </c:pt>
                <c:pt idx="2514">
                  <c:v>25891</c:v>
                </c:pt>
                <c:pt idx="2515">
                  <c:v>25892</c:v>
                </c:pt>
                <c:pt idx="2516">
                  <c:v>25893</c:v>
                </c:pt>
                <c:pt idx="2517">
                  <c:v>25894</c:v>
                </c:pt>
                <c:pt idx="2518">
                  <c:v>25895</c:v>
                </c:pt>
                <c:pt idx="2519">
                  <c:v>25896</c:v>
                </c:pt>
                <c:pt idx="2520">
                  <c:v>25897</c:v>
                </c:pt>
                <c:pt idx="2521">
                  <c:v>25898</c:v>
                </c:pt>
                <c:pt idx="2522">
                  <c:v>25899</c:v>
                </c:pt>
                <c:pt idx="2523">
                  <c:v>25900</c:v>
                </c:pt>
                <c:pt idx="2524">
                  <c:v>25901</c:v>
                </c:pt>
                <c:pt idx="2525">
                  <c:v>25902</c:v>
                </c:pt>
                <c:pt idx="2526">
                  <c:v>25903</c:v>
                </c:pt>
                <c:pt idx="2527">
                  <c:v>25904</c:v>
                </c:pt>
                <c:pt idx="2528">
                  <c:v>25905</c:v>
                </c:pt>
                <c:pt idx="2529">
                  <c:v>25906</c:v>
                </c:pt>
                <c:pt idx="2530">
                  <c:v>25907</c:v>
                </c:pt>
                <c:pt idx="2531">
                  <c:v>25908</c:v>
                </c:pt>
                <c:pt idx="2532">
                  <c:v>25909</c:v>
                </c:pt>
                <c:pt idx="2533">
                  <c:v>25910</c:v>
                </c:pt>
                <c:pt idx="2534">
                  <c:v>25911</c:v>
                </c:pt>
                <c:pt idx="2535">
                  <c:v>25912</c:v>
                </c:pt>
                <c:pt idx="2536">
                  <c:v>25913</c:v>
                </c:pt>
                <c:pt idx="2537">
                  <c:v>25914</c:v>
                </c:pt>
                <c:pt idx="2538">
                  <c:v>25915</c:v>
                </c:pt>
                <c:pt idx="2539">
                  <c:v>25916</c:v>
                </c:pt>
                <c:pt idx="2540">
                  <c:v>25917</c:v>
                </c:pt>
                <c:pt idx="2541">
                  <c:v>25918</c:v>
                </c:pt>
                <c:pt idx="2542">
                  <c:v>25919</c:v>
                </c:pt>
                <c:pt idx="2543">
                  <c:v>25920</c:v>
                </c:pt>
                <c:pt idx="2544">
                  <c:v>25921</c:v>
                </c:pt>
                <c:pt idx="2545">
                  <c:v>25922</c:v>
                </c:pt>
                <c:pt idx="2546">
                  <c:v>25923</c:v>
                </c:pt>
                <c:pt idx="2547">
                  <c:v>25924</c:v>
                </c:pt>
                <c:pt idx="2548">
                  <c:v>25925</c:v>
                </c:pt>
                <c:pt idx="2549">
                  <c:v>25926</c:v>
                </c:pt>
                <c:pt idx="2550">
                  <c:v>25927</c:v>
                </c:pt>
                <c:pt idx="2551">
                  <c:v>25928</c:v>
                </c:pt>
                <c:pt idx="2552">
                  <c:v>25929</c:v>
                </c:pt>
                <c:pt idx="2553">
                  <c:v>25930</c:v>
                </c:pt>
                <c:pt idx="2554">
                  <c:v>25931</c:v>
                </c:pt>
                <c:pt idx="2555">
                  <c:v>25932</c:v>
                </c:pt>
                <c:pt idx="2556">
                  <c:v>25933</c:v>
                </c:pt>
                <c:pt idx="2557">
                  <c:v>25934</c:v>
                </c:pt>
                <c:pt idx="2558">
                  <c:v>25935</c:v>
                </c:pt>
                <c:pt idx="2559">
                  <c:v>25936</c:v>
                </c:pt>
                <c:pt idx="2560">
                  <c:v>25937</c:v>
                </c:pt>
                <c:pt idx="2561">
                  <c:v>25938</c:v>
                </c:pt>
                <c:pt idx="2562">
                  <c:v>25939</c:v>
                </c:pt>
                <c:pt idx="2563">
                  <c:v>25940</c:v>
                </c:pt>
                <c:pt idx="2564">
                  <c:v>25941</c:v>
                </c:pt>
                <c:pt idx="2565">
                  <c:v>25942</c:v>
                </c:pt>
                <c:pt idx="2566">
                  <c:v>25943</c:v>
                </c:pt>
                <c:pt idx="2567">
                  <c:v>25944</c:v>
                </c:pt>
                <c:pt idx="2568">
                  <c:v>25945</c:v>
                </c:pt>
                <c:pt idx="2569">
                  <c:v>25946</c:v>
                </c:pt>
                <c:pt idx="2570">
                  <c:v>25947</c:v>
                </c:pt>
                <c:pt idx="2571">
                  <c:v>25948</c:v>
                </c:pt>
                <c:pt idx="2572">
                  <c:v>25949</c:v>
                </c:pt>
                <c:pt idx="2573">
                  <c:v>25950</c:v>
                </c:pt>
                <c:pt idx="2574">
                  <c:v>25951</c:v>
                </c:pt>
                <c:pt idx="2575">
                  <c:v>25952</c:v>
                </c:pt>
                <c:pt idx="2576">
                  <c:v>25953</c:v>
                </c:pt>
                <c:pt idx="2577">
                  <c:v>25954</c:v>
                </c:pt>
                <c:pt idx="2578">
                  <c:v>25955</c:v>
                </c:pt>
                <c:pt idx="2579">
                  <c:v>25956</c:v>
                </c:pt>
                <c:pt idx="2580">
                  <c:v>25957</c:v>
                </c:pt>
                <c:pt idx="2581">
                  <c:v>25958</c:v>
                </c:pt>
                <c:pt idx="2582">
                  <c:v>25959</c:v>
                </c:pt>
                <c:pt idx="2583">
                  <c:v>25960</c:v>
                </c:pt>
                <c:pt idx="2584">
                  <c:v>25961</c:v>
                </c:pt>
                <c:pt idx="2585">
                  <c:v>25962</c:v>
                </c:pt>
                <c:pt idx="2586">
                  <c:v>25963</c:v>
                </c:pt>
                <c:pt idx="2587">
                  <c:v>25964</c:v>
                </c:pt>
                <c:pt idx="2588">
                  <c:v>25965</c:v>
                </c:pt>
                <c:pt idx="2589">
                  <c:v>25966</c:v>
                </c:pt>
                <c:pt idx="2590">
                  <c:v>25967</c:v>
                </c:pt>
                <c:pt idx="2591">
                  <c:v>25968</c:v>
                </c:pt>
                <c:pt idx="2592">
                  <c:v>25969</c:v>
                </c:pt>
                <c:pt idx="2593">
                  <c:v>25970</c:v>
                </c:pt>
                <c:pt idx="2594">
                  <c:v>25971</c:v>
                </c:pt>
                <c:pt idx="2595">
                  <c:v>25972</c:v>
                </c:pt>
                <c:pt idx="2596">
                  <c:v>25973</c:v>
                </c:pt>
                <c:pt idx="2597">
                  <c:v>25974</c:v>
                </c:pt>
                <c:pt idx="2598">
                  <c:v>25975</c:v>
                </c:pt>
                <c:pt idx="2599">
                  <c:v>25976</c:v>
                </c:pt>
                <c:pt idx="2600">
                  <c:v>25977</c:v>
                </c:pt>
                <c:pt idx="2601">
                  <c:v>25978</c:v>
                </c:pt>
                <c:pt idx="2602">
                  <c:v>25979</c:v>
                </c:pt>
                <c:pt idx="2603">
                  <c:v>25980</c:v>
                </c:pt>
                <c:pt idx="2604">
                  <c:v>25981</c:v>
                </c:pt>
                <c:pt idx="2605">
                  <c:v>25982</c:v>
                </c:pt>
                <c:pt idx="2606">
                  <c:v>25983</c:v>
                </c:pt>
                <c:pt idx="2607">
                  <c:v>25984</c:v>
                </c:pt>
                <c:pt idx="2608">
                  <c:v>25985</c:v>
                </c:pt>
                <c:pt idx="2609">
                  <c:v>25986</c:v>
                </c:pt>
                <c:pt idx="2610">
                  <c:v>25987</c:v>
                </c:pt>
                <c:pt idx="2611">
                  <c:v>25988</c:v>
                </c:pt>
                <c:pt idx="2612">
                  <c:v>25989</c:v>
                </c:pt>
                <c:pt idx="2613">
                  <c:v>25990</c:v>
                </c:pt>
                <c:pt idx="2614">
                  <c:v>25991</c:v>
                </c:pt>
                <c:pt idx="2615">
                  <c:v>25992</c:v>
                </c:pt>
                <c:pt idx="2616">
                  <c:v>25993</c:v>
                </c:pt>
                <c:pt idx="2617">
                  <c:v>25994</c:v>
                </c:pt>
                <c:pt idx="2618">
                  <c:v>25995</c:v>
                </c:pt>
                <c:pt idx="2619">
                  <c:v>25996</c:v>
                </c:pt>
                <c:pt idx="2620">
                  <c:v>25997</c:v>
                </c:pt>
                <c:pt idx="2621">
                  <c:v>25998</c:v>
                </c:pt>
                <c:pt idx="2622">
                  <c:v>25999</c:v>
                </c:pt>
                <c:pt idx="2623">
                  <c:v>26000</c:v>
                </c:pt>
                <c:pt idx="2624">
                  <c:v>26001</c:v>
                </c:pt>
                <c:pt idx="2625">
                  <c:v>26002</c:v>
                </c:pt>
                <c:pt idx="2626">
                  <c:v>26003</c:v>
                </c:pt>
                <c:pt idx="2627">
                  <c:v>26004</c:v>
                </c:pt>
                <c:pt idx="2628">
                  <c:v>26005</c:v>
                </c:pt>
                <c:pt idx="2629">
                  <c:v>26006</c:v>
                </c:pt>
                <c:pt idx="2630">
                  <c:v>26007</c:v>
                </c:pt>
                <c:pt idx="2631">
                  <c:v>26008</c:v>
                </c:pt>
                <c:pt idx="2632">
                  <c:v>26009</c:v>
                </c:pt>
                <c:pt idx="2633">
                  <c:v>26010</c:v>
                </c:pt>
                <c:pt idx="2634">
                  <c:v>26011</c:v>
                </c:pt>
                <c:pt idx="2635">
                  <c:v>26012</c:v>
                </c:pt>
                <c:pt idx="2636">
                  <c:v>26013</c:v>
                </c:pt>
                <c:pt idx="2637">
                  <c:v>26014</c:v>
                </c:pt>
                <c:pt idx="2638">
                  <c:v>26015</c:v>
                </c:pt>
                <c:pt idx="2639">
                  <c:v>26016</c:v>
                </c:pt>
                <c:pt idx="2640">
                  <c:v>26017</c:v>
                </c:pt>
                <c:pt idx="2641">
                  <c:v>26018</c:v>
                </c:pt>
                <c:pt idx="2642">
                  <c:v>26019</c:v>
                </c:pt>
                <c:pt idx="2643">
                  <c:v>26020</c:v>
                </c:pt>
                <c:pt idx="2644">
                  <c:v>26021</c:v>
                </c:pt>
                <c:pt idx="2645">
                  <c:v>26022</c:v>
                </c:pt>
                <c:pt idx="2646">
                  <c:v>26023</c:v>
                </c:pt>
                <c:pt idx="2647">
                  <c:v>26024</c:v>
                </c:pt>
                <c:pt idx="2648">
                  <c:v>26025</c:v>
                </c:pt>
                <c:pt idx="2649">
                  <c:v>26026</c:v>
                </c:pt>
                <c:pt idx="2650">
                  <c:v>26027</c:v>
                </c:pt>
                <c:pt idx="2651">
                  <c:v>26028</c:v>
                </c:pt>
                <c:pt idx="2652">
                  <c:v>26029</c:v>
                </c:pt>
                <c:pt idx="2653">
                  <c:v>26030</c:v>
                </c:pt>
                <c:pt idx="2654">
                  <c:v>26031</c:v>
                </c:pt>
                <c:pt idx="2655">
                  <c:v>26032</c:v>
                </c:pt>
                <c:pt idx="2656">
                  <c:v>26033</c:v>
                </c:pt>
                <c:pt idx="2657">
                  <c:v>26034</c:v>
                </c:pt>
                <c:pt idx="2658">
                  <c:v>26035</c:v>
                </c:pt>
                <c:pt idx="2659">
                  <c:v>26036</c:v>
                </c:pt>
                <c:pt idx="2660">
                  <c:v>26037</c:v>
                </c:pt>
                <c:pt idx="2661">
                  <c:v>26038</c:v>
                </c:pt>
                <c:pt idx="2662">
                  <c:v>26039</c:v>
                </c:pt>
                <c:pt idx="2663">
                  <c:v>26040</c:v>
                </c:pt>
                <c:pt idx="2664">
                  <c:v>26041</c:v>
                </c:pt>
                <c:pt idx="2665">
                  <c:v>26042</c:v>
                </c:pt>
                <c:pt idx="2666">
                  <c:v>26043</c:v>
                </c:pt>
                <c:pt idx="2667">
                  <c:v>26044</c:v>
                </c:pt>
                <c:pt idx="2668">
                  <c:v>26045</c:v>
                </c:pt>
                <c:pt idx="2669">
                  <c:v>26046</c:v>
                </c:pt>
                <c:pt idx="2670">
                  <c:v>26047</c:v>
                </c:pt>
                <c:pt idx="2671">
                  <c:v>26048</c:v>
                </c:pt>
                <c:pt idx="2672">
                  <c:v>26049</c:v>
                </c:pt>
                <c:pt idx="2673">
                  <c:v>26050</c:v>
                </c:pt>
                <c:pt idx="2674">
                  <c:v>26051</c:v>
                </c:pt>
                <c:pt idx="2675">
                  <c:v>26052</c:v>
                </c:pt>
                <c:pt idx="2676">
                  <c:v>26053</c:v>
                </c:pt>
                <c:pt idx="2677">
                  <c:v>26054</c:v>
                </c:pt>
                <c:pt idx="2678">
                  <c:v>26055</c:v>
                </c:pt>
                <c:pt idx="2679">
                  <c:v>26056</c:v>
                </c:pt>
                <c:pt idx="2680">
                  <c:v>26057</c:v>
                </c:pt>
                <c:pt idx="2681">
                  <c:v>26058</c:v>
                </c:pt>
                <c:pt idx="2682">
                  <c:v>26059</c:v>
                </c:pt>
                <c:pt idx="2683">
                  <c:v>26060</c:v>
                </c:pt>
                <c:pt idx="2684">
                  <c:v>26061</c:v>
                </c:pt>
                <c:pt idx="2685">
                  <c:v>26062</c:v>
                </c:pt>
                <c:pt idx="2686">
                  <c:v>26063</c:v>
                </c:pt>
                <c:pt idx="2687">
                  <c:v>26064</c:v>
                </c:pt>
                <c:pt idx="2688">
                  <c:v>26065</c:v>
                </c:pt>
                <c:pt idx="2689">
                  <c:v>26066</c:v>
                </c:pt>
                <c:pt idx="2690">
                  <c:v>26067</c:v>
                </c:pt>
                <c:pt idx="2691">
                  <c:v>26068</c:v>
                </c:pt>
                <c:pt idx="2692">
                  <c:v>26069</c:v>
                </c:pt>
                <c:pt idx="2693">
                  <c:v>26070</c:v>
                </c:pt>
                <c:pt idx="2694">
                  <c:v>26071</c:v>
                </c:pt>
                <c:pt idx="2695">
                  <c:v>26072</c:v>
                </c:pt>
                <c:pt idx="2696">
                  <c:v>26073</c:v>
                </c:pt>
                <c:pt idx="2697">
                  <c:v>26074</c:v>
                </c:pt>
                <c:pt idx="2698">
                  <c:v>26075</c:v>
                </c:pt>
                <c:pt idx="2699">
                  <c:v>26076</c:v>
                </c:pt>
                <c:pt idx="2700">
                  <c:v>26077</c:v>
                </c:pt>
                <c:pt idx="2701">
                  <c:v>26078</c:v>
                </c:pt>
                <c:pt idx="2702">
                  <c:v>26079</c:v>
                </c:pt>
                <c:pt idx="2703">
                  <c:v>26080</c:v>
                </c:pt>
                <c:pt idx="2704">
                  <c:v>26081</c:v>
                </c:pt>
                <c:pt idx="2705">
                  <c:v>26082</c:v>
                </c:pt>
                <c:pt idx="2706">
                  <c:v>26083</c:v>
                </c:pt>
                <c:pt idx="2707">
                  <c:v>26084</c:v>
                </c:pt>
                <c:pt idx="2708">
                  <c:v>26085</c:v>
                </c:pt>
                <c:pt idx="2709">
                  <c:v>26086</c:v>
                </c:pt>
                <c:pt idx="2710">
                  <c:v>26087</c:v>
                </c:pt>
                <c:pt idx="2711">
                  <c:v>26088</c:v>
                </c:pt>
                <c:pt idx="2712">
                  <c:v>26089</c:v>
                </c:pt>
                <c:pt idx="2713">
                  <c:v>26090</c:v>
                </c:pt>
                <c:pt idx="2714">
                  <c:v>26091</c:v>
                </c:pt>
                <c:pt idx="2715">
                  <c:v>26092</c:v>
                </c:pt>
                <c:pt idx="2716">
                  <c:v>26093</c:v>
                </c:pt>
                <c:pt idx="2717">
                  <c:v>26094</c:v>
                </c:pt>
                <c:pt idx="2718">
                  <c:v>26095</c:v>
                </c:pt>
                <c:pt idx="2719">
                  <c:v>26096</c:v>
                </c:pt>
                <c:pt idx="2720">
                  <c:v>26097</c:v>
                </c:pt>
                <c:pt idx="2721">
                  <c:v>26098</c:v>
                </c:pt>
                <c:pt idx="2722">
                  <c:v>26099</c:v>
                </c:pt>
                <c:pt idx="2723">
                  <c:v>26100</c:v>
                </c:pt>
                <c:pt idx="2724">
                  <c:v>26101</c:v>
                </c:pt>
                <c:pt idx="2725">
                  <c:v>26102</c:v>
                </c:pt>
                <c:pt idx="2726">
                  <c:v>26103</c:v>
                </c:pt>
                <c:pt idx="2727">
                  <c:v>26104</c:v>
                </c:pt>
                <c:pt idx="2728">
                  <c:v>26105</c:v>
                </c:pt>
                <c:pt idx="2729">
                  <c:v>26106</c:v>
                </c:pt>
                <c:pt idx="2730">
                  <c:v>26107</c:v>
                </c:pt>
                <c:pt idx="2731">
                  <c:v>26108</c:v>
                </c:pt>
                <c:pt idx="2732">
                  <c:v>26109</c:v>
                </c:pt>
                <c:pt idx="2733">
                  <c:v>26110</c:v>
                </c:pt>
                <c:pt idx="2734">
                  <c:v>26111</c:v>
                </c:pt>
                <c:pt idx="2735">
                  <c:v>26112</c:v>
                </c:pt>
                <c:pt idx="2736">
                  <c:v>26113</c:v>
                </c:pt>
                <c:pt idx="2737">
                  <c:v>26114</c:v>
                </c:pt>
                <c:pt idx="2738">
                  <c:v>26115</c:v>
                </c:pt>
                <c:pt idx="2739">
                  <c:v>26116</c:v>
                </c:pt>
                <c:pt idx="2740">
                  <c:v>26117</c:v>
                </c:pt>
                <c:pt idx="2741">
                  <c:v>26118</c:v>
                </c:pt>
                <c:pt idx="2742">
                  <c:v>26119</c:v>
                </c:pt>
                <c:pt idx="2743">
                  <c:v>26120</c:v>
                </c:pt>
                <c:pt idx="2744">
                  <c:v>26121</c:v>
                </c:pt>
                <c:pt idx="2745">
                  <c:v>26122</c:v>
                </c:pt>
                <c:pt idx="2746">
                  <c:v>26123</c:v>
                </c:pt>
                <c:pt idx="2747">
                  <c:v>26124</c:v>
                </c:pt>
                <c:pt idx="2748">
                  <c:v>26125</c:v>
                </c:pt>
                <c:pt idx="2749">
                  <c:v>26126</c:v>
                </c:pt>
                <c:pt idx="2750">
                  <c:v>26127</c:v>
                </c:pt>
                <c:pt idx="2751">
                  <c:v>26128</c:v>
                </c:pt>
                <c:pt idx="2752">
                  <c:v>26129</c:v>
                </c:pt>
                <c:pt idx="2753">
                  <c:v>26130</c:v>
                </c:pt>
                <c:pt idx="2754">
                  <c:v>26131</c:v>
                </c:pt>
                <c:pt idx="2755">
                  <c:v>26132</c:v>
                </c:pt>
                <c:pt idx="2756">
                  <c:v>26133</c:v>
                </c:pt>
                <c:pt idx="2757">
                  <c:v>26134</c:v>
                </c:pt>
                <c:pt idx="2758">
                  <c:v>26135</c:v>
                </c:pt>
                <c:pt idx="2759">
                  <c:v>26136</c:v>
                </c:pt>
                <c:pt idx="2760">
                  <c:v>26137</c:v>
                </c:pt>
                <c:pt idx="2761">
                  <c:v>26138</c:v>
                </c:pt>
                <c:pt idx="2762">
                  <c:v>26139</c:v>
                </c:pt>
                <c:pt idx="2763">
                  <c:v>26140</c:v>
                </c:pt>
                <c:pt idx="2764">
                  <c:v>26141</c:v>
                </c:pt>
                <c:pt idx="2765">
                  <c:v>26142</c:v>
                </c:pt>
                <c:pt idx="2766">
                  <c:v>26143</c:v>
                </c:pt>
                <c:pt idx="2767">
                  <c:v>26144</c:v>
                </c:pt>
                <c:pt idx="2768">
                  <c:v>26145</c:v>
                </c:pt>
                <c:pt idx="2769">
                  <c:v>26146</c:v>
                </c:pt>
                <c:pt idx="2770">
                  <c:v>26147</c:v>
                </c:pt>
                <c:pt idx="2771">
                  <c:v>26148</c:v>
                </c:pt>
                <c:pt idx="2772">
                  <c:v>26149</c:v>
                </c:pt>
                <c:pt idx="2773">
                  <c:v>26150</c:v>
                </c:pt>
                <c:pt idx="2774">
                  <c:v>26151</c:v>
                </c:pt>
                <c:pt idx="2775">
                  <c:v>26152</c:v>
                </c:pt>
                <c:pt idx="2776">
                  <c:v>26153</c:v>
                </c:pt>
                <c:pt idx="2777">
                  <c:v>26154</c:v>
                </c:pt>
                <c:pt idx="2778">
                  <c:v>26155</c:v>
                </c:pt>
                <c:pt idx="2779">
                  <c:v>26156</c:v>
                </c:pt>
                <c:pt idx="2780">
                  <c:v>26157</c:v>
                </c:pt>
                <c:pt idx="2781">
                  <c:v>26158</c:v>
                </c:pt>
                <c:pt idx="2782">
                  <c:v>26159</c:v>
                </c:pt>
                <c:pt idx="2783">
                  <c:v>26160</c:v>
                </c:pt>
                <c:pt idx="2784">
                  <c:v>26161</c:v>
                </c:pt>
                <c:pt idx="2785">
                  <c:v>26162</c:v>
                </c:pt>
                <c:pt idx="2786">
                  <c:v>26163</c:v>
                </c:pt>
                <c:pt idx="2787">
                  <c:v>26164</c:v>
                </c:pt>
                <c:pt idx="2788">
                  <c:v>26165</c:v>
                </c:pt>
                <c:pt idx="2789">
                  <c:v>26166</c:v>
                </c:pt>
                <c:pt idx="2790">
                  <c:v>26167</c:v>
                </c:pt>
                <c:pt idx="2791">
                  <c:v>26168</c:v>
                </c:pt>
                <c:pt idx="2792">
                  <c:v>26169</c:v>
                </c:pt>
                <c:pt idx="2793">
                  <c:v>26170</c:v>
                </c:pt>
                <c:pt idx="2794">
                  <c:v>26171</c:v>
                </c:pt>
                <c:pt idx="2795">
                  <c:v>26172</c:v>
                </c:pt>
                <c:pt idx="2796">
                  <c:v>26173</c:v>
                </c:pt>
                <c:pt idx="2797">
                  <c:v>26174</c:v>
                </c:pt>
                <c:pt idx="2798">
                  <c:v>26175</c:v>
                </c:pt>
                <c:pt idx="2799">
                  <c:v>26176</c:v>
                </c:pt>
                <c:pt idx="2800">
                  <c:v>26177</c:v>
                </c:pt>
                <c:pt idx="2801">
                  <c:v>26178</c:v>
                </c:pt>
                <c:pt idx="2802">
                  <c:v>26179</c:v>
                </c:pt>
                <c:pt idx="2803">
                  <c:v>26180</c:v>
                </c:pt>
                <c:pt idx="2804">
                  <c:v>26181</c:v>
                </c:pt>
                <c:pt idx="2805">
                  <c:v>26182</c:v>
                </c:pt>
                <c:pt idx="2806">
                  <c:v>26183</c:v>
                </c:pt>
                <c:pt idx="2807">
                  <c:v>26184</c:v>
                </c:pt>
                <c:pt idx="2808">
                  <c:v>26185</c:v>
                </c:pt>
                <c:pt idx="2809">
                  <c:v>26186</c:v>
                </c:pt>
                <c:pt idx="2810">
                  <c:v>26187</c:v>
                </c:pt>
                <c:pt idx="2811">
                  <c:v>26188</c:v>
                </c:pt>
                <c:pt idx="2812">
                  <c:v>26189</c:v>
                </c:pt>
                <c:pt idx="2813">
                  <c:v>26190</c:v>
                </c:pt>
                <c:pt idx="2814">
                  <c:v>26191</c:v>
                </c:pt>
                <c:pt idx="2815">
                  <c:v>26192</c:v>
                </c:pt>
                <c:pt idx="2816">
                  <c:v>26193</c:v>
                </c:pt>
                <c:pt idx="2817">
                  <c:v>26194</c:v>
                </c:pt>
                <c:pt idx="2818">
                  <c:v>26195</c:v>
                </c:pt>
                <c:pt idx="2819">
                  <c:v>26196</c:v>
                </c:pt>
                <c:pt idx="2820">
                  <c:v>26197</c:v>
                </c:pt>
                <c:pt idx="2821">
                  <c:v>26198</c:v>
                </c:pt>
                <c:pt idx="2822">
                  <c:v>26199</c:v>
                </c:pt>
                <c:pt idx="2823">
                  <c:v>26200</c:v>
                </c:pt>
                <c:pt idx="2824">
                  <c:v>26201</c:v>
                </c:pt>
                <c:pt idx="2825">
                  <c:v>26202</c:v>
                </c:pt>
                <c:pt idx="2826">
                  <c:v>26203</c:v>
                </c:pt>
                <c:pt idx="2827">
                  <c:v>26204</c:v>
                </c:pt>
                <c:pt idx="2828">
                  <c:v>26205</c:v>
                </c:pt>
                <c:pt idx="2829">
                  <c:v>26206</c:v>
                </c:pt>
                <c:pt idx="2830">
                  <c:v>26207</c:v>
                </c:pt>
                <c:pt idx="2831">
                  <c:v>26208</c:v>
                </c:pt>
                <c:pt idx="2832">
                  <c:v>26209</c:v>
                </c:pt>
                <c:pt idx="2833">
                  <c:v>26210</c:v>
                </c:pt>
                <c:pt idx="2834">
                  <c:v>26211</c:v>
                </c:pt>
                <c:pt idx="2835">
                  <c:v>26212</c:v>
                </c:pt>
                <c:pt idx="2836">
                  <c:v>26213</c:v>
                </c:pt>
                <c:pt idx="2837">
                  <c:v>26214</c:v>
                </c:pt>
                <c:pt idx="2838">
                  <c:v>26215</c:v>
                </c:pt>
                <c:pt idx="2839">
                  <c:v>26216</c:v>
                </c:pt>
                <c:pt idx="2840">
                  <c:v>26217</c:v>
                </c:pt>
                <c:pt idx="2841">
                  <c:v>26218</c:v>
                </c:pt>
                <c:pt idx="2842">
                  <c:v>26219</c:v>
                </c:pt>
                <c:pt idx="2843">
                  <c:v>26220</c:v>
                </c:pt>
                <c:pt idx="2844">
                  <c:v>26221</c:v>
                </c:pt>
                <c:pt idx="2845">
                  <c:v>26222</c:v>
                </c:pt>
                <c:pt idx="2846">
                  <c:v>26223</c:v>
                </c:pt>
                <c:pt idx="2847">
                  <c:v>26224</c:v>
                </c:pt>
                <c:pt idx="2848">
                  <c:v>26225</c:v>
                </c:pt>
                <c:pt idx="2849">
                  <c:v>26226</c:v>
                </c:pt>
                <c:pt idx="2850">
                  <c:v>26227</c:v>
                </c:pt>
                <c:pt idx="2851">
                  <c:v>26228</c:v>
                </c:pt>
                <c:pt idx="2852">
                  <c:v>26229</c:v>
                </c:pt>
                <c:pt idx="2853">
                  <c:v>26230</c:v>
                </c:pt>
                <c:pt idx="2854">
                  <c:v>26231</c:v>
                </c:pt>
                <c:pt idx="2855">
                  <c:v>26232</c:v>
                </c:pt>
                <c:pt idx="2856">
                  <c:v>26233</c:v>
                </c:pt>
                <c:pt idx="2857">
                  <c:v>26234</c:v>
                </c:pt>
                <c:pt idx="2858">
                  <c:v>26235</c:v>
                </c:pt>
                <c:pt idx="2859">
                  <c:v>26236</c:v>
                </c:pt>
                <c:pt idx="2860">
                  <c:v>26237</c:v>
                </c:pt>
                <c:pt idx="2861">
                  <c:v>26238</c:v>
                </c:pt>
                <c:pt idx="2862">
                  <c:v>26239</c:v>
                </c:pt>
                <c:pt idx="2863">
                  <c:v>26240</c:v>
                </c:pt>
                <c:pt idx="2864">
                  <c:v>26241</c:v>
                </c:pt>
                <c:pt idx="2865">
                  <c:v>26242</c:v>
                </c:pt>
                <c:pt idx="2866">
                  <c:v>26243</c:v>
                </c:pt>
                <c:pt idx="2867">
                  <c:v>26244</c:v>
                </c:pt>
                <c:pt idx="2868">
                  <c:v>26245</c:v>
                </c:pt>
                <c:pt idx="2869">
                  <c:v>26246</c:v>
                </c:pt>
                <c:pt idx="2870">
                  <c:v>26247</c:v>
                </c:pt>
                <c:pt idx="2871">
                  <c:v>26248</c:v>
                </c:pt>
                <c:pt idx="2872">
                  <c:v>26249</c:v>
                </c:pt>
                <c:pt idx="2873">
                  <c:v>26250</c:v>
                </c:pt>
                <c:pt idx="2874">
                  <c:v>26251</c:v>
                </c:pt>
                <c:pt idx="2875">
                  <c:v>26252</c:v>
                </c:pt>
                <c:pt idx="2876">
                  <c:v>26253</c:v>
                </c:pt>
                <c:pt idx="2877">
                  <c:v>26254</c:v>
                </c:pt>
                <c:pt idx="2878">
                  <c:v>26255</c:v>
                </c:pt>
                <c:pt idx="2879">
                  <c:v>26256</c:v>
                </c:pt>
                <c:pt idx="2880">
                  <c:v>26257</c:v>
                </c:pt>
                <c:pt idx="2881">
                  <c:v>26258</c:v>
                </c:pt>
                <c:pt idx="2882">
                  <c:v>26259</c:v>
                </c:pt>
                <c:pt idx="2883">
                  <c:v>26260</c:v>
                </c:pt>
                <c:pt idx="2884">
                  <c:v>26261</c:v>
                </c:pt>
                <c:pt idx="2885">
                  <c:v>26262</c:v>
                </c:pt>
                <c:pt idx="2886">
                  <c:v>26263</c:v>
                </c:pt>
                <c:pt idx="2887">
                  <c:v>26264</c:v>
                </c:pt>
                <c:pt idx="2888">
                  <c:v>26265</c:v>
                </c:pt>
                <c:pt idx="2889">
                  <c:v>26266</c:v>
                </c:pt>
                <c:pt idx="2890">
                  <c:v>26267</c:v>
                </c:pt>
                <c:pt idx="2891">
                  <c:v>26268</c:v>
                </c:pt>
                <c:pt idx="2892">
                  <c:v>26269</c:v>
                </c:pt>
                <c:pt idx="2893">
                  <c:v>26270</c:v>
                </c:pt>
                <c:pt idx="2894">
                  <c:v>26271</c:v>
                </c:pt>
                <c:pt idx="2895">
                  <c:v>26272</c:v>
                </c:pt>
                <c:pt idx="2896">
                  <c:v>26273</c:v>
                </c:pt>
                <c:pt idx="2897">
                  <c:v>26274</c:v>
                </c:pt>
                <c:pt idx="2898">
                  <c:v>26275</c:v>
                </c:pt>
                <c:pt idx="2899">
                  <c:v>26276</c:v>
                </c:pt>
                <c:pt idx="2900">
                  <c:v>26277</c:v>
                </c:pt>
                <c:pt idx="2901">
                  <c:v>26278</c:v>
                </c:pt>
                <c:pt idx="2902">
                  <c:v>26279</c:v>
                </c:pt>
                <c:pt idx="2903">
                  <c:v>26280</c:v>
                </c:pt>
                <c:pt idx="2904">
                  <c:v>26281</c:v>
                </c:pt>
                <c:pt idx="2905">
                  <c:v>26282</c:v>
                </c:pt>
                <c:pt idx="2906">
                  <c:v>26283</c:v>
                </c:pt>
                <c:pt idx="2907">
                  <c:v>26284</c:v>
                </c:pt>
                <c:pt idx="2908">
                  <c:v>26285</c:v>
                </c:pt>
                <c:pt idx="2909">
                  <c:v>26286</c:v>
                </c:pt>
                <c:pt idx="2910">
                  <c:v>26287</c:v>
                </c:pt>
                <c:pt idx="2911">
                  <c:v>26288</c:v>
                </c:pt>
                <c:pt idx="2912">
                  <c:v>26289</c:v>
                </c:pt>
                <c:pt idx="2913">
                  <c:v>26290</c:v>
                </c:pt>
                <c:pt idx="2914">
                  <c:v>26291</c:v>
                </c:pt>
                <c:pt idx="2915">
                  <c:v>26292</c:v>
                </c:pt>
                <c:pt idx="2916">
                  <c:v>26293</c:v>
                </c:pt>
                <c:pt idx="2917">
                  <c:v>26294</c:v>
                </c:pt>
                <c:pt idx="2918">
                  <c:v>26295</c:v>
                </c:pt>
                <c:pt idx="2919">
                  <c:v>26296</c:v>
                </c:pt>
                <c:pt idx="2920">
                  <c:v>26297</c:v>
                </c:pt>
                <c:pt idx="2921">
                  <c:v>26298</c:v>
                </c:pt>
                <c:pt idx="2922">
                  <c:v>26299</c:v>
                </c:pt>
                <c:pt idx="2923">
                  <c:v>26300</c:v>
                </c:pt>
                <c:pt idx="2924">
                  <c:v>26301</c:v>
                </c:pt>
                <c:pt idx="2925">
                  <c:v>26302</c:v>
                </c:pt>
                <c:pt idx="2926">
                  <c:v>26303</c:v>
                </c:pt>
                <c:pt idx="2927">
                  <c:v>26304</c:v>
                </c:pt>
                <c:pt idx="2928">
                  <c:v>26305</c:v>
                </c:pt>
                <c:pt idx="2929">
                  <c:v>26306</c:v>
                </c:pt>
                <c:pt idx="2930">
                  <c:v>26307</c:v>
                </c:pt>
                <c:pt idx="2931">
                  <c:v>26308</c:v>
                </c:pt>
                <c:pt idx="2932">
                  <c:v>26309</c:v>
                </c:pt>
                <c:pt idx="2933">
                  <c:v>26310</c:v>
                </c:pt>
                <c:pt idx="2934">
                  <c:v>26311</c:v>
                </c:pt>
                <c:pt idx="2935">
                  <c:v>26312</c:v>
                </c:pt>
                <c:pt idx="2936">
                  <c:v>26313</c:v>
                </c:pt>
                <c:pt idx="2937">
                  <c:v>26314</c:v>
                </c:pt>
                <c:pt idx="2938">
                  <c:v>26315</c:v>
                </c:pt>
                <c:pt idx="2939">
                  <c:v>26316</c:v>
                </c:pt>
                <c:pt idx="2940">
                  <c:v>26317</c:v>
                </c:pt>
                <c:pt idx="2941">
                  <c:v>26318</c:v>
                </c:pt>
                <c:pt idx="2942">
                  <c:v>26319</c:v>
                </c:pt>
                <c:pt idx="2943">
                  <c:v>26320</c:v>
                </c:pt>
                <c:pt idx="2944">
                  <c:v>26321</c:v>
                </c:pt>
                <c:pt idx="2945">
                  <c:v>26322</c:v>
                </c:pt>
                <c:pt idx="2946">
                  <c:v>26323</c:v>
                </c:pt>
                <c:pt idx="2947">
                  <c:v>26324</c:v>
                </c:pt>
                <c:pt idx="2948">
                  <c:v>26325</c:v>
                </c:pt>
                <c:pt idx="2949">
                  <c:v>26326</c:v>
                </c:pt>
                <c:pt idx="2950">
                  <c:v>26327</c:v>
                </c:pt>
                <c:pt idx="2951">
                  <c:v>26328</c:v>
                </c:pt>
                <c:pt idx="2952">
                  <c:v>26329</c:v>
                </c:pt>
                <c:pt idx="2953">
                  <c:v>26330</c:v>
                </c:pt>
                <c:pt idx="2954">
                  <c:v>26331</c:v>
                </c:pt>
                <c:pt idx="2955">
                  <c:v>26332</c:v>
                </c:pt>
                <c:pt idx="2956">
                  <c:v>26333</c:v>
                </c:pt>
                <c:pt idx="2957">
                  <c:v>26334</c:v>
                </c:pt>
                <c:pt idx="2958">
                  <c:v>26335</c:v>
                </c:pt>
                <c:pt idx="2959">
                  <c:v>26336</c:v>
                </c:pt>
                <c:pt idx="2960">
                  <c:v>26337</c:v>
                </c:pt>
                <c:pt idx="2961">
                  <c:v>26338</c:v>
                </c:pt>
                <c:pt idx="2962">
                  <c:v>26339</c:v>
                </c:pt>
                <c:pt idx="2963">
                  <c:v>26340</c:v>
                </c:pt>
                <c:pt idx="2964">
                  <c:v>26341</c:v>
                </c:pt>
                <c:pt idx="2965">
                  <c:v>26342</c:v>
                </c:pt>
                <c:pt idx="2966">
                  <c:v>26343</c:v>
                </c:pt>
                <c:pt idx="2967">
                  <c:v>26344</c:v>
                </c:pt>
                <c:pt idx="2968">
                  <c:v>26345</c:v>
                </c:pt>
                <c:pt idx="2969">
                  <c:v>26346</c:v>
                </c:pt>
                <c:pt idx="2970">
                  <c:v>26347</c:v>
                </c:pt>
                <c:pt idx="2971">
                  <c:v>26348</c:v>
                </c:pt>
                <c:pt idx="2972">
                  <c:v>26349</c:v>
                </c:pt>
                <c:pt idx="2973">
                  <c:v>26350</c:v>
                </c:pt>
                <c:pt idx="2974">
                  <c:v>26351</c:v>
                </c:pt>
                <c:pt idx="2975">
                  <c:v>26352</c:v>
                </c:pt>
                <c:pt idx="2976">
                  <c:v>26353</c:v>
                </c:pt>
                <c:pt idx="2977">
                  <c:v>26354</c:v>
                </c:pt>
                <c:pt idx="2978">
                  <c:v>26355</c:v>
                </c:pt>
                <c:pt idx="2979">
                  <c:v>26356</c:v>
                </c:pt>
                <c:pt idx="2980">
                  <c:v>26357</c:v>
                </c:pt>
                <c:pt idx="2981">
                  <c:v>26358</c:v>
                </c:pt>
                <c:pt idx="2982">
                  <c:v>26359</c:v>
                </c:pt>
                <c:pt idx="2983">
                  <c:v>26360</c:v>
                </c:pt>
                <c:pt idx="2984">
                  <c:v>26361</c:v>
                </c:pt>
                <c:pt idx="2985">
                  <c:v>26362</c:v>
                </c:pt>
                <c:pt idx="2986">
                  <c:v>26363</c:v>
                </c:pt>
                <c:pt idx="2987">
                  <c:v>26364</c:v>
                </c:pt>
                <c:pt idx="2988">
                  <c:v>26365</c:v>
                </c:pt>
                <c:pt idx="2989">
                  <c:v>26366</c:v>
                </c:pt>
                <c:pt idx="2990">
                  <c:v>26367</c:v>
                </c:pt>
                <c:pt idx="2991">
                  <c:v>26368</c:v>
                </c:pt>
                <c:pt idx="2992">
                  <c:v>26369</c:v>
                </c:pt>
                <c:pt idx="2993">
                  <c:v>26370</c:v>
                </c:pt>
                <c:pt idx="2994">
                  <c:v>26371</c:v>
                </c:pt>
                <c:pt idx="2995">
                  <c:v>26372</c:v>
                </c:pt>
                <c:pt idx="2996">
                  <c:v>26373</c:v>
                </c:pt>
                <c:pt idx="2997">
                  <c:v>26374</c:v>
                </c:pt>
                <c:pt idx="2998">
                  <c:v>26375</c:v>
                </c:pt>
                <c:pt idx="2999">
                  <c:v>26376</c:v>
                </c:pt>
                <c:pt idx="3000">
                  <c:v>26377</c:v>
                </c:pt>
                <c:pt idx="3001">
                  <c:v>26378</c:v>
                </c:pt>
                <c:pt idx="3002">
                  <c:v>26379</c:v>
                </c:pt>
                <c:pt idx="3003">
                  <c:v>26380</c:v>
                </c:pt>
                <c:pt idx="3004">
                  <c:v>26381</c:v>
                </c:pt>
                <c:pt idx="3005">
                  <c:v>26382</c:v>
                </c:pt>
                <c:pt idx="3006">
                  <c:v>26383</c:v>
                </c:pt>
                <c:pt idx="3007">
                  <c:v>26384</c:v>
                </c:pt>
                <c:pt idx="3008">
                  <c:v>26385</c:v>
                </c:pt>
                <c:pt idx="3009">
                  <c:v>26386</c:v>
                </c:pt>
                <c:pt idx="3010">
                  <c:v>26387</c:v>
                </c:pt>
                <c:pt idx="3011">
                  <c:v>26388</c:v>
                </c:pt>
                <c:pt idx="3012">
                  <c:v>26389</c:v>
                </c:pt>
                <c:pt idx="3013">
                  <c:v>26390</c:v>
                </c:pt>
                <c:pt idx="3014">
                  <c:v>26391</c:v>
                </c:pt>
                <c:pt idx="3015">
                  <c:v>26392</c:v>
                </c:pt>
                <c:pt idx="3016">
                  <c:v>26393</c:v>
                </c:pt>
                <c:pt idx="3017">
                  <c:v>26394</c:v>
                </c:pt>
                <c:pt idx="3018">
                  <c:v>26395</c:v>
                </c:pt>
                <c:pt idx="3019">
                  <c:v>26396</c:v>
                </c:pt>
                <c:pt idx="3020">
                  <c:v>26397</c:v>
                </c:pt>
                <c:pt idx="3021">
                  <c:v>26398</c:v>
                </c:pt>
                <c:pt idx="3022">
                  <c:v>26399</c:v>
                </c:pt>
                <c:pt idx="3023">
                  <c:v>26400</c:v>
                </c:pt>
                <c:pt idx="3024">
                  <c:v>26401</c:v>
                </c:pt>
                <c:pt idx="3025">
                  <c:v>26402</c:v>
                </c:pt>
                <c:pt idx="3026">
                  <c:v>26403</c:v>
                </c:pt>
                <c:pt idx="3027">
                  <c:v>26404</c:v>
                </c:pt>
                <c:pt idx="3028">
                  <c:v>26405</c:v>
                </c:pt>
                <c:pt idx="3029">
                  <c:v>26406</c:v>
                </c:pt>
                <c:pt idx="3030">
                  <c:v>26407</c:v>
                </c:pt>
                <c:pt idx="3031">
                  <c:v>26408</c:v>
                </c:pt>
                <c:pt idx="3032">
                  <c:v>26409</c:v>
                </c:pt>
                <c:pt idx="3033">
                  <c:v>26410</c:v>
                </c:pt>
                <c:pt idx="3034">
                  <c:v>26411</c:v>
                </c:pt>
                <c:pt idx="3035">
                  <c:v>26412</c:v>
                </c:pt>
                <c:pt idx="3036">
                  <c:v>26413</c:v>
                </c:pt>
                <c:pt idx="3037">
                  <c:v>26414</c:v>
                </c:pt>
                <c:pt idx="3038">
                  <c:v>26415</c:v>
                </c:pt>
                <c:pt idx="3039">
                  <c:v>26416</c:v>
                </c:pt>
                <c:pt idx="3040">
                  <c:v>26417</c:v>
                </c:pt>
                <c:pt idx="3041">
                  <c:v>26418</c:v>
                </c:pt>
                <c:pt idx="3042">
                  <c:v>26419</c:v>
                </c:pt>
                <c:pt idx="3043">
                  <c:v>26420</c:v>
                </c:pt>
                <c:pt idx="3044">
                  <c:v>26421</c:v>
                </c:pt>
                <c:pt idx="3045">
                  <c:v>26422</c:v>
                </c:pt>
                <c:pt idx="3046">
                  <c:v>26423</c:v>
                </c:pt>
                <c:pt idx="3047">
                  <c:v>26424</c:v>
                </c:pt>
                <c:pt idx="3048">
                  <c:v>26425</c:v>
                </c:pt>
                <c:pt idx="3049">
                  <c:v>26426</c:v>
                </c:pt>
                <c:pt idx="3050">
                  <c:v>26427</c:v>
                </c:pt>
                <c:pt idx="3051">
                  <c:v>26428</c:v>
                </c:pt>
                <c:pt idx="3052">
                  <c:v>26429</c:v>
                </c:pt>
                <c:pt idx="3053">
                  <c:v>26430</c:v>
                </c:pt>
                <c:pt idx="3054">
                  <c:v>26431</c:v>
                </c:pt>
                <c:pt idx="3055">
                  <c:v>26432</c:v>
                </c:pt>
                <c:pt idx="3056">
                  <c:v>26433</c:v>
                </c:pt>
                <c:pt idx="3057">
                  <c:v>26434</c:v>
                </c:pt>
                <c:pt idx="3058">
                  <c:v>26435</c:v>
                </c:pt>
                <c:pt idx="3059">
                  <c:v>26436</c:v>
                </c:pt>
                <c:pt idx="3060">
                  <c:v>26437</c:v>
                </c:pt>
                <c:pt idx="3061">
                  <c:v>26438</c:v>
                </c:pt>
                <c:pt idx="3062">
                  <c:v>26439</c:v>
                </c:pt>
                <c:pt idx="3063">
                  <c:v>26440</c:v>
                </c:pt>
                <c:pt idx="3064">
                  <c:v>26441</c:v>
                </c:pt>
                <c:pt idx="3065">
                  <c:v>26442</c:v>
                </c:pt>
                <c:pt idx="3066">
                  <c:v>26443</c:v>
                </c:pt>
                <c:pt idx="3067">
                  <c:v>26444</c:v>
                </c:pt>
                <c:pt idx="3068">
                  <c:v>26445</c:v>
                </c:pt>
                <c:pt idx="3069">
                  <c:v>26446</c:v>
                </c:pt>
                <c:pt idx="3070">
                  <c:v>26447</c:v>
                </c:pt>
                <c:pt idx="3071">
                  <c:v>26448</c:v>
                </c:pt>
                <c:pt idx="3072">
                  <c:v>26449</c:v>
                </c:pt>
                <c:pt idx="3073">
                  <c:v>26450</c:v>
                </c:pt>
                <c:pt idx="3074">
                  <c:v>26451</c:v>
                </c:pt>
                <c:pt idx="3075">
                  <c:v>26452</c:v>
                </c:pt>
                <c:pt idx="3076">
                  <c:v>26453</c:v>
                </c:pt>
                <c:pt idx="3077">
                  <c:v>26454</c:v>
                </c:pt>
                <c:pt idx="3078">
                  <c:v>26455</c:v>
                </c:pt>
                <c:pt idx="3079">
                  <c:v>26456</c:v>
                </c:pt>
                <c:pt idx="3080">
                  <c:v>26457</c:v>
                </c:pt>
                <c:pt idx="3081">
                  <c:v>26458</c:v>
                </c:pt>
                <c:pt idx="3082">
                  <c:v>26459</c:v>
                </c:pt>
                <c:pt idx="3083">
                  <c:v>26460</c:v>
                </c:pt>
                <c:pt idx="3084">
                  <c:v>26461</c:v>
                </c:pt>
                <c:pt idx="3085">
                  <c:v>26462</c:v>
                </c:pt>
                <c:pt idx="3086">
                  <c:v>26463</c:v>
                </c:pt>
                <c:pt idx="3087">
                  <c:v>26464</c:v>
                </c:pt>
                <c:pt idx="3088">
                  <c:v>26465</c:v>
                </c:pt>
                <c:pt idx="3089">
                  <c:v>26466</c:v>
                </c:pt>
                <c:pt idx="3090">
                  <c:v>26467</c:v>
                </c:pt>
                <c:pt idx="3091">
                  <c:v>26468</c:v>
                </c:pt>
                <c:pt idx="3092">
                  <c:v>26469</c:v>
                </c:pt>
                <c:pt idx="3093">
                  <c:v>26470</c:v>
                </c:pt>
                <c:pt idx="3094">
                  <c:v>26471</c:v>
                </c:pt>
                <c:pt idx="3095">
                  <c:v>26472</c:v>
                </c:pt>
                <c:pt idx="3096">
                  <c:v>26473</c:v>
                </c:pt>
                <c:pt idx="3097">
                  <c:v>26474</c:v>
                </c:pt>
                <c:pt idx="3098">
                  <c:v>26475</c:v>
                </c:pt>
                <c:pt idx="3099">
                  <c:v>26476</c:v>
                </c:pt>
                <c:pt idx="3100">
                  <c:v>26477</c:v>
                </c:pt>
                <c:pt idx="3101">
                  <c:v>26478</c:v>
                </c:pt>
                <c:pt idx="3102">
                  <c:v>26479</c:v>
                </c:pt>
                <c:pt idx="3103">
                  <c:v>26480</c:v>
                </c:pt>
                <c:pt idx="3104">
                  <c:v>26481</c:v>
                </c:pt>
                <c:pt idx="3105">
                  <c:v>26482</c:v>
                </c:pt>
                <c:pt idx="3106">
                  <c:v>26483</c:v>
                </c:pt>
                <c:pt idx="3107">
                  <c:v>26484</c:v>
                </c:pt>
                <c:pt idx="3108">
                  <c:v>26485</c:v>
                </c:pt>
                <c:pt idx="3109">
                  <c:v>26486</c:v>
                </c:pt>
                <c:pt idx="3110">
                  <c:v>26487</c:v>
                </c:pt>
                <c:pt idx="3111">
                  <c:v>26488</c:v>
                </c:pt>
                <c:pt idx="3112">
                  <c:v>26489</c:v>
                </c:pt>
                <c:pt idx="3113">
                  <c:v>26490</c:v>
                </c:pt>
                <c:pt idx="3114">
                  <c:v>26491</c:v>
                </c:pt>
                <c:pt idx="3115">
                  <c:v>26492</c:v>
                </c:pt>
                <c:pt idx="3116">
                  <c:v>26493</c:v>
                </c:pt>
                <c:pt idx="3117">
                  <c:v>26494</c:v>
                </c:pt>
                <c:pt idx="3118">
                  <c:v>26495</c:v>
                </c:pt>
                <c:pt idx="3119">
                  <c:v>26496</c:v>
                </c:pt>
                <c:pt idx="3120">
                  <c:v>26497</c:v>
                </c:pt>
                <c:pt idx="3121">
                  <c:v>26498</c:v>
                </c:pt>
                <c:pt idx="3122">
                  <c:v>26499</c:v>
                </c:pt>
                <c:pt idx="3123">
                  <c:v>26500</c:v>
                </c:pt>
                <c:pt idx="3124">
                  <c:v>26501</c:v>
                </c:pt>
                <c:pt idx="3125">
                  <c:v>26502</c:v>
                </c:pt>
                <c:pt idx="3126">
                  <c:v>26503</c:v>
                </c:pt>
                <c:pt idx="3127">
                  <c:v>26504</c:v>
                </c:pt>
                <c:pt idx="3128">
                  <c:v>26505</c:v>
                </c:pt>
                <c:pt idx="3129">
                  <c:v>26506</c:v>
                </c:pt>
                <c:pt idx="3130">
                  <c:v>26507</c:v>
                </c:pt>
                <c:pt idx="3131">
                  <c:v>26508</c:v>
                </c:pt>
                <c:pt idx="3132">
                  <c:v>26509</c:v>
                </c:pt>
                <c:pt idx="3133">
                  <c:v>26510</c:v>
                </c:pt>
                <c:pt idx="3134">
                  <c:v>26511</c:v>
                </c:pt>
                <c:pt idx="3135">
                  <c:v>26512</c:v>
                </c:pt>
                <c:pt idx="3136">
                  <c:v>26513</c:v>
                </c:pt>
                <c:pt idx="3137">
                  <c:v>26514</c:v>
                </c:pt>
                <c:pt idx="3138">
                  <c:v>26515</c:v>
                </c:pt>
                <c:pt idx="3139">
                  <c:v>26516</c:v>
                </c:pt>
                <c:pt idx="3140">
                  <c:v>26517</c:v>
                </c:pt>
                <c:pt idx="3141">
                  <c:v>26518</c:v>
                </c:pt>
                <c:pt idx="3142">
                  <c:v>26519</c:v>
                </c:pt>
                <c:pt idx="3143">
                  <c:v>26520</c:v>
                </c:pt>
                <c:pt idx="3144">
                  <c:v>26521</c:v>
                </c:pt>
                <c:pt idx="3145">
                  <c:v>26522</c:v>
                </c:pt>
                <c:pt idx="3146">
                  <c:v>26523</c:v>
                </c:pt>
                <c:pt idx="3147">
                  <c:v>26524</c:v>
                </c:pt>
                <c:pt idx="3148">
                  <c:v>26525</c:v>
                </c:pt>
                <c:pt idx="3149">
                  <c:v>26526</c:v>
                </c:pt>
                <c:pt idx="3150">
                  <c:v>26527</c:v>
                </c:pt>
                <c:pt idx="3151">
                  <c:v>26528</c:v>
                </c:pt>
                <c:pt idx="3152">
                  <c:v>26529</c:v>
                </c:pt>
                <c:pt idx="3153">
                  <c:v>26530</c:v>
                </c:pt>
                <c:pt idx="3154">
                  <c:v>26531</c:v>
                </c:pt>
                <c:pt idx="3155">
                  <c:v>26532</c:v>
                </c:pt>
                <c:pt idx="3156">
                  <c:v>26533</c:v>
                </c:pt>
                <c:pt idx="3157">
                  <c:v>26534</c:v>
                </c:pt>
                <c:pt idx="3158">
                  <c:v>26535</c:v>
                </c:pt>
                <c:pt idx="3159">
                  <c:v>26536</c:v>
                </c:pt>
                <c:pt idx="3160">
                  <c:v>26537</c:v>
                </c:pt>
                <c:pt idx="3161">
                  <c:v>26538</c:v>
                </c:pt>
                <c:pt idx="3162">
                  <c:v>26539</c:v>
                </c:pt>
                <c:pt idx="3163">
                  <c:v>26540</c:v>
                </c:pt>
                <c:pt idx="3164">
                  <c:v>26541</c:v>
                </c:pt>
                <c:pt idx="3165">
                  <c:v>26542</c:v>
                </c:pt>
                <c:pt idx="3166">
                  <c:v>26543</c:v>
                </c:pt>
                <c:pt idx="3167">
                  <c:v>26544</c:v>
                </c:pt>
                <c:pt idx="3168">
                  <c:v>26545</c:v>
                </c:pt>
                <c:pt idx="3169">
                  <c:v>26546</c:v>
                </c:pt>
                <c:pt idx="3170">
                  <c:v>26547</c:v>
                </c:pt>
                <c:pt idx="3171">
                  <c:v>26548</c:v>
                </c:pt>
                <c:pt idx="3172">
                  <c:v>26549</c:v>
                </c:pt>
                <c:pt idx="3173">
                  <c:v>26550</c:v>
                </c:pt>
                <c:pt idx="3174">
                  <c:v>26551</c:v>
                </c:pt>
                <c:pt idx="3175">
                  <c:v>26552</c:v>
                </c:pt>
                <c:pt idx="3176">
                  <c:v>26553</c:v>
                </c:pt>
                <c:pt idx="3177">
                  <c:v>26554</c:v>
                </c:pt>
                <c:pt idx="3178">
                  <c:v>26555</c:v>
                </c:pt>
                <c:pt idx="3179">
                  <c:v>26556</c:v>
                </c:pt>
                <c:pt idx="3180">
                  <c:v>26557</c:v>
                </c:pt>
                <c:pt idx="3181">
                  <c:v>26558</c:v>
                </c:pt>
                <c:pt idx="3182">
                  <c:v>26559</c:v>
                </c:pt>
                <c:pt idx="3183">
                  <c:v>26560</c:v>
                </c:pt>
                <c:pt idx="3184">
                  <c:v>26561</c:v>
                </c:pt>
                <c:pt idx="3185">
                  <c:v>26562</c:v>
                </c:pt>
                <c:pt idx="3186">
                  <c:v>26563</c:v>
                </c:pt>
                <c:pt idx="3187">
                  <c:v>26564</c:v>
                </c:pt>
                <c:pt idx="3188">
                  <c:v>26565</c:v>
                </c:pt>
                <c:pt idx="3189">
                  <c:v>26566</c:v>
                </c:pt>
                <c:pt idx="3190">
                  <c:v>26567</c:v>
                </c:pt>
                <c:pt idx="3191">
                  <c:v>26568</c:v>
                </c:pt>
                <c:pt idx="3192">
                  <c:v>26569</c:v>
                </c:pt>
                <c:pt idx="3193">
                  <c:v>26570</c:v>
                </c:pt>
                <c:pt idx="3194">
                  <c:v>26571</c:v>
                </c:pt>
                <c:pt idx="3195">
                  <c:v>26572</c:v>
                </c:pt>
                <c:pt idx="3196">
                  <c:v>26573</c:v>
                </c:pt>
                <c:pt idx="3197">
                  <c:v>26574</c:v>
                </c:pt>
                <c:pt idx="3198">
                  <c:v>26575</c:v>
                </c:pt>
                <c:pt idx="3199">
                  <c:v>26576</c:v>
                </c:pt>
                <c:pt idx="3200">
                  <c:v>26577</c:v>
                </c:pt>
                <c:pt idx="3201">
                  <c:v>26578</c:v>
                </c:pt>
                <c:pt idx="3202">
                  <c:v>26579</c:v>
                </c:pt>
                <c:pt idx="3203">
                  <c:v>26580</c:v>
                </c:pt>
                <c:pt idx="3204">
                  <c:v>26581</c:v>
                </c:pt>
                <c:pt idx="3205">
                  <c:v>26582</c:v>
                </c:pt>
                <c:pt idx="3206">
                  <c:v>26583</c:v>
                </c:pt>
                <c:pt idx="3207">
                  <c:v>26584</c:v>
                </c:pt>
                <c:pt idx="3208">
                  <c:v>26585</c:v>
                </c:pt>
                <c:pt idx="3209">
                  <c:v>26586</c:v>
                </c:pt>
                <c:pt idx="3210">
                  <c:v>26587</c:v>
                </c:pt>
                <c:pt idx="3211">
                  <c:v>26588</c:v>
                </c:pt>
                <c:pt idx="3212">
                  <c:v>26589</c:v>
                </c:pt>
                <c:pt idx="3213">
                  <c:v>26590</c:v>
                </c:pt>
                <c:pt idx="3214">
                  <c:v>26591</c:v>
                </c:pt>
                <c:pt idx="3215">
                  <c:v>26592</c:v>
                </c:pt>
                <c:pt idx="3216">
                  <c:v>26593</c:v>
                </c:pt>
                <c:pt idx="3217">
                  <c:v>26594</c:v>
                </c:pt>
                <c:pt idx="3218">
                  <c:v>26595</c:v>
                </c:pt>
                <c:pt idx="3219">
                  <c:v>26596</c:v>
                </c:pt>
                <c:pt idx="3220">
                  <c:v>26597</c:v>
                </c:pt>
                <c:pt idx="3221">
                  <c:v>26598</c:v>
                </c:pt>
                <c:pt idx="3222">
                  <c:v>26599</c:v>
                </c:pt>
                <c:pt idx="3223">
                  <c:v>26600</c:v>
                </c:pt>
                <c:pt idx="3224">
                  <c:v>26601</c:v>
                </c:pt>
                <c:pt idx="3225">
                  <c:v>26602</c:v>
                </c:pt>
                <c:pt idx="3226">
                  <c:v>26603</c:v>
                </c:pt>
                <c:pt idx="3227">
                  <c:v>26604</c:v>
                </c:pt>
                <c:pt idx="3228">
                  <c:v>26605</c:v>
                </c:pt>
                <c:pt idx="3229">
                  <c:v>26606</c:v>
                </c:pt>
                <c:pt idx="3230">
                  <c:v>26607</c:v>
                </c:pt>
                <c:pt idx="3231">
                  <c:v>26608</c:v>
                </c:pt>
                <c:pt idx="3232">
                  <c:v>26609</c:v>
                </c:pt>
                <c:pt idx="3233">
                  <c:v>26610</c:v>
                </c:pt>
                <c:pt idx="3234">
                  <c:v>26611</c:v>
                </c:pt>
                <c:pt idx="3235">
                  <c:v>26612</c:v>
                </c:pt>
                <c:pt idx="3236">
                  <c:v>26613</c:v>
                </c:pt>
                <c:pt idx="3237">
                  <c:v>26614</c:v>
                </c:pt>
                <c:pt idx="3238">
                  <c:v>26615</c:v>
                </c:pt>
                <c:pt idx="3239">
                  <c:v>26616</c:v>
                </c:pt>
                <c:pt idx="3240">
                  <c:v>26617</c:v>
                </c:pt>
                <c:pt idx="3241">
                  <c:v>26618</c:v>
                </c:pt>
                <c:pt idx="3242">
                  <c:v>26619</c:v>
                </c:pt>
                <c:pt idx="3243">
                  <c:v>26620</c:v>
                </c:pt>
                <c:pt idx="3244">
                  <c:v>26621</c:v>
                </c:pt>
                <c:pt idx="3245">
                  <c:v>26622</c:v>
                </c:pt>
                <c:pt idx="3246">
                  <c:v>26623</c:v>
                </c:pt>
                <c:pt idx="3247">
                  <c:v>26624</c:v>
                </c:pt>
                <c:pt idx="3248">
                  <c:v>26625</c:v>
                </c:pt>
                <c:pt idx="3249">
                  <c:v>26626</c:v>
                </c:pt>
                <c:pt idx="3250">
                  <c:v>26627</c:v>
                </c:pt>
                <c:pt idx="3251">
                  <c:v>26628</c:v>
                </c:pt>
                <c:pt idx="3252">
                  <c:v>26629</c:v>
                </c:pt>
                <c:pt idx="3253">
                  <c:v>26630</c:v>
                </c:pt>
                <c:pt idx="3254">
                  <c:v>26631</c:v>
                </c:pt>
                <c:pt idx="3255">
                  <c:v>26632</c:v>
                </c:pt>
                <c:pt idx="3256">
                  <c:v>26633</c:v>
                </c:pt>
                <c:pt idx="3257">
                  <c:v>26634</c:v>
                </c:pt>
                <c:pt idx="3258">
                  <c:v>26635</c:v>
                </c:pt>
                <c:pt idx="3259">
                  <c:v>26636</c:v>
                </c:pt>
                <c:pt idx="3260">
                  <c:v>26637</c:v>
                </c:pt>
                <c:pt idx="3261">
                  <c:v>26638</c:v>
                </c:pt>
                <c:pt idx="3262">
                  <c:v>26639</c:v>
                </c:pt>
                <c:pt idx="3263">
                  <c:v>26640</c:v>
                </c:pt>
                <c:pt idx="3264">
                  <c:v>26641</c:v>
                </c:pt>
                <c:pt idx="3265">
                  <c:v>26642</c:v>
                </c:pt>
                <c:pt idx="3266">
                  <c:v>26643</c:v>
                </c:pt>
                <c:pt idx="3267">
                  <c:v>26644</c:v>
                </c:pt>
                <c:pt idx="3268">
                  <c:v>26645</c:v>
                </c:pt>
                <c:pt idx="3269">
                  <c:v>26646</c:v>
                </c:pt>
                <c:pt idx="3270">
                  <c:v>26647</c:v>
                </c:pt>
                <c:pt idx="3271">
                  <c:v>26648</c:v>
                </c:pt>
                <c:pt idx="3272">
                  <c:v>26649</c:v>
                </c:pt>
                <c:pt idx="3273">
                  <c:v>26650</c:v>
                </c:pt>
                <c:pt idx="3274">
                  <c:v>26651</c:v>
                </c:pt>
                <c:pt idx="3275">
                  <c:v>26652</c:v>
                </c:pt>
                <c:pt idx="3276">
                  <c:v>26653</c:v>
                </c:pt>
                <c:pt idx="3277">
                  <c:v>26654</c:v>
                </c:pt>
                <c:pt idx="3278">
                  <c:v>26655</c:v>
                </c:pt>
                <c:pt idx="3279">
                  <c:v>26656</c:v>
                </c:pt>
                <c:pt idx="3280">
                  <c:v>26657</c:v>
                </c:pt>
                <c:pt idx="3281">
                  <c:v>26658</c:v>
                </c:pt>
                <c:pt idx="3282">
                  <c:v>26659</c:v>
                </c:pt>
                <c:pt idx="3283">
                  <c:v>26660</c:v>
                </c:pt>
                <c:pt idx="3284">
                  <c:v>26661</c:v>
                </c:pt>
                <c:pt idx="3285">
                  <c:v>26662</c:v>
                </c:pt>
                <c:pt idx="3286">
                  <c:v>26663</c:v>
                </c:pt>
                <c:pt idx="3287">
                  <c:v>26664</c:v>
                </c:pt>
                <c:pt idx="3288">
                  <c:v>26665</c:v>
                </c:pt>
                <c:pt idx="3289">
                  <c:v>26666</c:v>
                </c:pt>
                <c:pt idx="3290">
                  <c:v>26667</c:v>
                </c:pt>
                <c:pt idx="3291">
                  <c:v>26668</c:v>
                </c:pt>
                <c:pt idx="3292">
                  <c:v>26669</c:v>
                </c:pt>
                <c:pt idx="3293">
                  <c:v>26670</c:v>
                </c:pt>
                <c:pt idx="3294">
                  <c:v>26671</c:v>
                </c:pt>
                <c:pt idx="3295">
                  <c:v>26672</c:v>
                </c:pt>
                <c:pt idx="3296">
                  <c:v>26673</c:v>
                </c:pt>
                <c:pt idx="3297">
                  <c:v>26674</c:v>
                </c:pt>
                <c:pt idx="3298">
                  <c:v>26675</c:v>
                </c:pt>
                <c:pt idx="3299">
                  <c:v>26676</c:v>
                </c:pt>
                <c:pt idx="3300">
                  <c:v>26677</c:v>
                </c:pt>
                <c:pt idx="3301">
                  <c:v>26678</c:v>
                </c:pt>
                <c:pt idx="3302">
                  <c:v>26679</c:v>
                </c:pt>
                <c:pt idx="3303">
                  <c:v>26680</c:v>
                </c:pt>
                <c:pt idx="3304">
                  <c:v>26681</c:v>
                </c:pt>
                <c:pt idx="3305">
                  <c:v>26682</c:v>
                </c:pt>
                <c:pt idx="3306">
                  <c:v>26683</c:v>
                </c:pt>
                <c:pt idx="3307">
                  <c:v>26684</c:v>
                </c:pt>
                <c:pt idx="3308">
                  <c:v>26685</c:v>
                </c:pt>
                <c:pt idx="3309">
                  <c:v>26686</c:v>
                </c:pt>
                <c:pt idx="3310">
                  <c:v>26687</c:v>
                </c:pt>
                <c:pt idx="3311">
                  <c:v>26688</c:v>
                </c:pt>
                <c:pt idx="3312">
                  <c:v>26689</c:v>
                </c:pt>
                <c:pt idx="3313">
                  <c:v>26690</c:v>
                </c:pt>
                <c:pt idx="3314">
                  <c:v>26691</c:v>
                </c:pt>
                <c:pt idx="3315">
                  <c:v>26692</c:v>
                </c:pt>
                <c:pt idx="3316">
                  <c:v>26693</c:v>
                </c:pt>
                <c:pt idx="3317">
                  <c:v>26694</c:v>
                </c:pt>
                <c:pt idx="3318">
                  <c:v>26695</c:v>
                </c:pt>
                <c:pt idx="3319">
                  <c:v>26696</c:v>
                </c:pt>
                <c:pt idx="3320">
                  <c:v>26697</c:v>
                </c:pt>
                <c:pt idx="3321">
                  <c:v>26698</c:v>
                </c:pt>
                <c:pt idx="3322">
                  <c:v>26699</c:v>
                </c:pt>
                <c:pt idx="3323">
                  <c:v>26700</c:v>
                </c:pt>
                <c:pt idx="3324">
                  <c:v>26701</c:v>
                </c:pt>
                <c:pt idx="3325">
                  <c:v>26702</c:v>
                </c:pt>
                <c:pt idx="3326">
                  <c:v>26703</c:v>
                </c:pt>
                <c:pt idx="3327">
                  <c:v>26704</c:v>
                </c:pt>
                <c:pt idx="3328">
                  <c:v>26705</c:v>
                </c:pt>
                <c:pt idx="3329">
                  <c:v>26706</c:v>
                </c:pt>
                <c:pt idx="3330">
                  <c:v>26707</c:v>
                </c:pt>
                <c:pt idx="3331">
                  <c:v>26708</c:v>
                </c:pt>
                <c:pt idx="3332">
                  <c:v>26709</c:v>
                </c:pt>
                <c:pt idx="3333">
                  <c:v>26710</c:v>
                </c:pt>
                <c:pt idx="3334">
                  <c:v>26711</c:v>
                </c:pt>
                <c:pt idx="3335">
                  <c:v>26712</c:v>
                </c:pt>
                <c:pt idx="3336">
                  <c:v>26713</c:v>
                </c:pt>
                <c:pt idx="3337">
                  <c:v>26714</c:v>
                </c:pt>
                <c:pt idx="3338">
                  <c:v>26715</c:v>
                </c:pt>
                <c:pt idx="3339">
                  <c:v>26716</c:v>
                </c:pt>
                <c:pt idx="3340">
                  <c:v>26717</c:v>
                </c:pt>
                <c:pt idx="3341">
                  <c:v>26718</c:v>
                </c:pt>
                <c:pt idx="3342">
                  <c:v>26719</c:v>
                </c:pt>
                <c:pt idx="3343">
                  <c:v>26720</c:v>
                </c:pt>
                <c:pt idx="3344">
                  <c:v>26721</c:v>
                </c:pt>
                <c:pt idx="3345">
                  <c:v>26722</c:v>
                </c:pt>
                <c:pt idx="3346">
                  <c:v>26723</c:v>
                </c:pt>
                <c:pt idx="3347">
                  <c:v>26724</c:v>
                </c:pt>
                <c:pt idx="3348">
                  <c:v>26725</c:v>
                </c:pt>
                <c:pt idx="3349">
                  <c:v>26726</c:v>
                </c:pt>
                <c:pt idx="3350">
                  <c:v>26727</c:v>
                </c:pt>
                <c:pt idx="3351">
                  <c:v>26728</c:v>
                </c:pt>
                <c:pt idx="3352">
                  <c:v>26729</c:v>
                </c:pt>
                <c:pt idx="3353">
                  <c:v>26730</c:v>
                </c:pt>
                <c:pt idx="3354">
                  <c:v>26731</c:v>
                </c:pt>
                <c:pt idx="3355">
                  <c:v>26732</c:v>
                </c:pt>
                <c:pt idx="3356">
                  <c:v>26733</c:v>
                </c:pt>
                <c:pt idx="3357">
                  <c:v>26734</c:v>
                </c:pt>
                <c:pt idx="3358">
                  <c:v>26735</c:v>
                </c:pt>
                <c:pt idx="3359">
                  <c:v>26736</c:v>
                </c:pt>
                <c:pt idx="3360">
                  <c:v>26737</c:v>
                </c:pt>
                <c:pt idx="3361">
                  <c:v>26738</c:v>
                </c:pt>
                <c:pt idx="3362">
                  <c:v>26739</c:v>
                </c:pt>
                <c:pt idx="3363">
                  <c:v>26740</c:v>
                </c:pt>
                <c:pt idx="3364">
                  <c:v>26741</c:v>
                </c:pt>
                <c:pt idx="3365">
                  <c:v>26742</c:v>
                </c:pt>
                <c:pt idx="3366">
                  <c:v>26743</c:v>
                </c:pt>
                <c:pt idx="3367">
                  <c:v>26744</c:v>
                </c:pt>
                <c:pt idx="3368">
                  <c:v>26745</c:v>
                </c:pt>
                <c:pt idx="3369">
                  <c:v>26746</c:v>
                </c:pt>
                <c:pt idx="3370">
                  <c:v>26747</c:v>
                </c:pt>
                <c:pt idx="3371">
                  <c:v>26748</c:v>
                </c:pt>
                <c:pt idx="3372">
                  <c:v>26749</c:v>
                </c:pt>
                <c:pt idx="3373">
                  <c:v>26750</c:v>
                </c:pt>
                <c:pt idx="3374">
                  <c:v>26751</c:v>
                </c:pt>
                <c:pt idx="3375">
                  <c:v>26752</c:v>
                </c:pt>
                <c:pt idx="3376">
                  <c:v>26753</c:v>
                </c:pt>
                <c:pt idx="3377">
                  <c:v>26754</c:v>
                </c:pt>
                <c:pt idx="3378">
                  <c:v>26755</c:v>
                </c:pt>
                <c:pt idx="3379">
                  <c:v>26756</c:v>
                </c:pt>
                <c:pt idx="3380">
                  <c:v>26757</c:v>
                </c:pt>
                <c:pt idx="3381">
                  <c:v>26758</c:v>
                </c:pt>
                <c:pt idx="3382">
                  <c:v>26759</c:v>
                </c:pt>
                <c:pt idx="3383">
                  <c:v>26760</c:v>
                </c:pt>
                <c:pt idx="3384">
                  <c:v>26761</c:v>
                </c:pt>
                <c:pt idx="3385">
                  <c:v>26762</c:v>
                </c:pt>
                <c:pt idx="3386">
                  <c:v>26763</c:v>
                </c:pt>
                <c:pt idx="3387">
                  <c:v>26764</c:v>
                </c:pt>
                <c:pt idx="3388">
                  <c:v>26765</c:v>
                </c:pt>
                <c:pt idx="3389">
                  <c:v>26766</c:v>
                </c:pt>
                <c:pt idx="3390">
                  <c:v>26767</c:v>
                </c:pt>
                <c:pt idx="3391">
                  <c:v>26768</c:v>
                </c:pt>
                <c:pt idx="3392">
                  <c:v>26769</c:v>
                </c:pt>
                <c:pt idx="3393">
                  <c:v>26770</c:v>
                </c:pt>
                <c:pt idx="3394">
                  <c:v>26771</c:v>
                </c:pt>
                <c:pt idx="3395">
                  <c:v>26772</c:v>
                </c:pt>
                <c:pt idx="3396">
                  <c:v>26773</c:v>
                </c:pt>
                <c:pt idx="3397">
                  <c:v>26774</c:v>
                </c:pt>
                <c:pt idx="3398">
                  <c:v>26775</c:v>
                </c:pt>
                <c:pt idx="3399">
                  <c:v>26776</c:v>
                </c:pt>
                <c:pt idx="3400">
                  <c:v>26777</c:v>
                </c:pt>
                <c:pt idx="3401">
                  <c:v>26778</c:v>
                </c:pt>
                <c:pt idx="3402">
                  <c:v>26779</c:v>
                </c:pt>
                <c:pt idx="3403">
                  <c:v>26780</c:v>
                </c:pt>
                <c:pt idx="3404">
                  <c:v>26781</c:v>
                </c:pt>
                <c:pt idx="3405">
                  <c:v>26782</c:v>
                </c:pt>
                <c:pt idx="3406">
                  <c:v>26783</c:v>
                </c:pt>
                <c:pt idx="3407">
                  <c:v>26784</c:v>
                </c:pt>
                <c:pt idx="3408">
                  <c:v>26785</c:v>
                </c:pt>
                <c:pt idx="3409">
                  <c:v>26786</c:v>
                </c:pt>
                <c:pt idx="3410">
                  <c:v>26787</c:v>
                </c:pt>
                <c:pt idx="3411">
                  <c:v>26788</c:v>
                </c:pt>
                <c:pt idx="3412">
                  <c:v>26789</c:v>
                </c:pt>
                <c:pt idx="3413">
                  <c:v>26790</c:v>
                </c:pt>
                <c:pt idx="3414">
                  <c:v>26791</c:v>
                </c:pt>
                <c:pt idx="3415">
                  <c:v>26792</c:v>
                </c:pt>
                <c:pt idx="3416">
                  <c:v>26793</c:v>
                </c:pt>
                <c:pt idx="3417">
                  <c:v>26794</c:v>
                </c:pt>
                <c:pt idx="3418">
                  <c:v>26795</c:v>
                </c:pt>
                <c:pt idx="3419">
                  <c:v>26796</c:v>
                </c:pt>
                <c:pt idx="3420">
                  <c:v>26797</c:v>
                </c:pt>
                <c:pt idx="3421">
                  <c:v>26798</c:v>
                </c:pt>
                <c:pt idx="3422">
                  <c:v>26799</c:v>
                </c:pt>
                <c:pt idx="3423">
                  <c:v>26800</c:v>
                </c:pt>
                <c:pt idx="3424">
                  <c:v>26801</c:v>
                </c:pt>
                <c:pt idx="3425">
                  <c:v>26802</c:v>
                </c:pt>
                <c:pt idx="3426">
                  <c:v>26803</c:v>
                </c:pt>
                <c:pt idx="3427">
                  <c:v>26804</c:v>
                </c:pt>
                <c:pt idx="3428">
                  <c:v>26805</c:v>
                </c:pt>
                <c:pt idx="3429">
                  <c:v>26806</c:v>
                </c:pt>
                <c:pt idx="3430">
                  <c:v>26807</c:v>
                </c:pt>
                <c:pt idx="3431">
                  <c:v>26808</c:v>
                </c:pt>
                <c:pt idx="3432">
                  <c:v>26809</c:v>
                </c:pt>
                <c:pt idx="3433">
                  <c:v>26810</c:v>
                </c:pt>
                <c:pt idx="3434">
                  <c:v>26811</c:v>
                </c:pt>
                <c:pt idx="3435">
                  <c:v>26812</c:v>
                </c:pt>
                <c:pt idx="3436">
                  <c:v>26813</c:v>
                </c:pt>
                <c:pt idx="3437">
                  <c:v>26814</c:v>
                </c:pt>
                <c:pt idx="3438">
                  <c:v>26815</c:v>
                </c:pt>
                <c:pt idx="3439">
                  <c:v>26816</c:v>
                </c:pt>
                <c:pt idx="3440">
                  <c:v>26817</c:v>
                </c:pt>
                <c:pt idx="3441">
                  <c:v>26818</c:v>
                </c:pt>
                <c:pt idx="3442">
                  <c:v>26819</c:v>
                </c:pt>
                <c:pt idx="3443">
                  <c:v>26820</c:v>
                </c:pt>
                <c:pt idx="3444">
                  <c:v>26821</c:v>
                </c:pt>
                <c:pt idx="3445">
                  <c:v>26822</c:v>
                </c:pt>
                <c:pt idx="3446">
                  <c:v>26823</c:v>
                </c:pt>
                <c:pt idx="3447">
                  <c:v>26824</c:v>
                </c:pt>
                <c:pt idx="3448">
                  <c:v>26825</c:v>
                </c:pt>
                <c:pt idx="3449">
                  <c:v>26826</c:v>
                </c:pt>
                <c:pt idx="3450">
                  <c:v>26827</c:v>
                </c:pt>
                <c:pt idx="3451">
                  <c:v>26828</c:v>
                </c:pt>
                <c:pt idx="3452">
                  <c:v>26829</c:v>
                </c:pt>
                <c:pt idx="3453">
                  <c:v>26830</c:v>
                </c:pt>
                <c:pt idx="3454">
                  <c:v>26831</c:v>
                </c:pt>
                <c:pt idx="3455">
                  <c:v>26832</c:v>
                </c:pt>
                <c:pt idx="3456">
                  <c:v>26833</c:v>
                </c:pt>
                <c:pt idx="3457">
                  <c:v>26834</c:v>
                </c:pt>
                <c:pt idx="3458">
                  <c:v>26835</c:v>
                </c:pt>
                <c:pt idx="3459">
                  <c:v>26836</c:v>
                </c:pt>
                <c:pt idx="3460">
                  <c:v>26837</c:v>
                </c:pt>
                <c:pt idx="3461">
                  <c:v>26838</c:v>
                </c:pt>
                <c:pt idx="3462">
                  <c:v>26839</c:v>
                </c:pt>
                <c:pt idx="3463">
                  <c:v>26840</c:v>
                </c:pt>
                <c:pt idx="3464">
                  <c:v>26841</c:v>
                </c:pt>
                <c:pt idx="3465">
                  <c:v>26842</c:v>
                </c:pt>
                <c:pt idx="3466">
                  <c:v>26843</c:v>
                </c:pt>
                <c:pt idx="3467">
                  <c:v>26844</c:v>
                </c:pt>
                <c:pt idx="3468">
                  <c:v>26845</c:v>
                </c:pt>
                <c:pt idx="3469">
                  <c:v>26846</c:v>
                </c:pt>
                <c:pt idx="3470">
                  <c:v>26847</c:v>
                </c:pt>
                <c:pt idx="3471">
                  <c:v>26848</c:v>
                </c:pt>
                <c:pt idx="3472">
                  <c:v>26849</c:v>
                </c:pt>
                <c:pt idx="3473">
                  <c:v>26850</c:v>
                </c:pt>
                <c:pt idx="3474">
                  <c:v>26851</c:v>
                </c:pt>
                <c:pt idx="3475">
                  <c:v>26852</c:v>
                </c:pt>
                <c:pt idx="3476">
                  <c:v>26853</c:v>
                </c:pt>
                <c:pt idx="3477">
                  <c:v>26854</c:v>
                </c:pt>
                <c:pt idx="3478">
                  <c:v>26855</c:v>
                </c:pt>
                <c:pt idx="3479">
                  <c:v>26856</c:v>
                </c:pt>
                <c:pt idx="3480">
                  <c:v>26857</c:v>
                </c:pt>
                <c:pt idx="3481">
                  <c:v>26858</c:v>
                </c:pt>
                <c:pt idx="3482">
                  <c:v>26859</c:v>
                </c:pt>
                <c:pt idx="3483">
                  <c:v>26860</c:v>
                </c:pt>
                <c:pt idx="3484">
                  <c:v>26861</c:v>
                </c:pt>
                <c:pt idx="3485">
                  <c:v>26862</c:v>
                </c:pt>
                <c:pt idx="3486">
                  <c:v>26863</c:v>
                </c:pt>
                <c:pt idx="3487">
                  <c:v>26864</c:v>
                </c:pt>
                <c:pt idx="3488">
                  <c:v>26865</c:v>
                </c:pt>
                <c:pt idx="3489">
                  <c:v>26866</c:v>
                </c:pt>
                <c:pt idx="3490">
                  <c:v>26867</c:v>
                </c:pt>
                <c:pt idx="3491">
                  <c:v>26868</c:v>
                </c:pt>
                <c:pt idx="3492">
                  <c:v>26869</c:v>
                </c:pt>
                <c:pt idx="3493">
                  <c:v>26870</c:v>
                </c:pt>
                <c:pt idx="3494">
                  <c:v>26871</c:v>
                </c:pt>
                <c:pt idx="3495">
                  <c:v>26872</c:v>
                </c:pt>
                <c:pt idx="3496">
                  <c:v>26873</c:v>
                </c:pt>
                <c:pt idx="3497">
                  <c:v>26874</c:v>
                </c:pt>
                <c:pt idx="3498">
                  <c:v>26875</c:v>
                </c:pt>
                <c:pt idx="3499">
                  <c:v>26876</c:v>
                </c:pt>
                <c:pt idx="3500">
                  <c:v>26877</c:v>
                </c:pt>
                <c:pt idx="3501">
                  <c:v>26878</c:v>
                </c:pt>
                <c:pt idx="3502">
                  <c:v>26879</c:v>
                </c:pt>
                <c:pt idx="3503">
                  <c:v>26880</c:v>
                </c:pt>
                <c:pt idx="3504">
                  <c:v>26881</c:v>
                </c:pt>
                <c:pt idx="3505">
                  <c:v>26882</c:v>
                </c:pt>
                <c:pt idx="3506">
                  <c:v>26883</c:v>
                </c:pt>
                <c:pt idx="3507">
                  <c:v>26884</c:v>
                </c:pt>
                <c:pt idx="3508">
                  <c:v>26885</c:v>
                </c:pt>
                <c:pt idx="3509">
                  <c:v>26886</c:v>
                </c:pt>
                <c:pt idx="3510">
                  <c:v>26887</c:v>
                </c:pt>
                <c:pt idx="3511">
                  <c:v>26888</c:v>
                </c:pt>
                <c:pt idx="3512">
                  <c:v>26889</c:v>
                </c:pt>
                <c:pt idx="3513">
                  <c:v>26890</c:v>
                </c:pt>
                <c:pt idx="3514">
                  <c:v>26891</c:v>
                </c:pt>
                <c:pt idx="3515">
                  <c:v>26892</c:v>
                </c:pt>
                <c:pt idx="3516">
                  <c:v>26893</c:v>
                </c:pt>
                <c:pt idx="3517">
                  <c:v>26894</c:v>
                </c:pt>
                <c:pt idx="3518">
                  <c:v>26895</c:v>
                </c:pt>
                <c:pt idx="3519">
                  <c:v>26896</c:v>
                </c:pt>
                <c:pt idx="3520">
                  <c:v>26897</c:v>
                </c:pt>
                <c:pt idx="3521">
                  <c:v>26898</c:v>
                </c:pt>
                <c:pt idx="3522">
                  <c:v>26899</c:v>
                </c:pt>
                <c:pt idx="3523">
                  <c:v>26900</c:v>
                </c:pt>
                <c:pt idx="3524">
                  <c:v>26901</c:v>
                </c:pt>
                <c:pt idx="3525">
                  <c:v>26902</c:v>
                </c:pt>
                <c:pt idx="3526">
                  <c:v>26903</c:v>
                </c:pt>
                <c:pt idx="3527">
                  <c:v>26904</c:v>
                </c:pt>
                <c:pt idx="3528">
                  <c:v>26905</c:v>
                </c:pt>
                <c:pt idx="3529">
                  <c:v>26906</c:v>
                </c:pt>
                <c:pt idx="3530">
                  <c:v>26907</c:v>
                </c:pt>
                <c:pt idx="3531">
                  <c:v>26908</c:v>
                </c:pt>
                <c:pt idx="3532">
                  <c:v>26909</c:v>
                </c:pt>
                <c:pt idx="3533">
                  <c:v>26910</c:v>
                </c:pt>
                <c:pt idx="3534">
                  <c:v>26911</c:v>
                </c:pt>
                <c:pt idx="3535">
                  <c:v>26912</c:v>
                </c:pt>
                <c:pt idx="3536">
                  <c:v>26913</c:v>
                </c:pt>
                <c:pt idx="3537">
                  <c:v>26914</c:v>
                </c:pt>
                <c:pt idx="3538">
                  <c:v>26915</c:v>
                </c:pt>
                <c:pt idx="3539">
                  <c:v>26916</c:v>
                </c:pt>
                <c:pt idx="3540">
                  <c:v>26917</c:v>
                </c:pt>
                <c:pt idx="3541">
                  <c:v>26918</c:v>
                </c:pt>
                <c:pt idx="3542">
                  <c:v>26919</c:v>
                </c:pt>
                <c:pt idx="3543">
                  <c:v>26920</c:v>
                </c:pt>
                <c:pt idx="3544">
                  <c:v>26921</c:v>
                </c:pt>
                <c:pt idx="3545">
                  <c:v>26922</c:v>
                </c:pt>
                <c:pt idx="3546">
                  <c:v>26923</c:v>
                </c:pt>
                <c:pt idx="3547">
                  <c:v>26924</c:v>
                </c:pt>
                <c:pt idx="3548">
                  <c:v>26925</c:v>
                </c:pt>
                <c:pt idx="3549">
                  <c:v>26926</c:v>
                </c:pt>
                <c:pt idx="3550">
                  <c:v>26927</c:v>
                </c:pt>
                <c:pt idx="3551">
                  <c:v>26928</c:v>
                </c:pt>
                <c:pt idx="3552">
                  <c:v>26929</c:v>
                </c:pt>
                <c:pt idx="3553">
                  <c:v>26930</c:v>
                </c:pt>
                <c:pt idx="3554">
                  <c:v>26931</c:v>
                </c:pt>
                <c:pt idx="3555">
                  <c:v>26932</c:v>
                </c:pt>
                <c:pt idx="3556">
                  <c:v>26933</c:v>
                </c:pt>
                <c:pt idx="3557">
                  <c:v>26934</c:v>
                </c:pt>
                <c:pt idx="3558">
                  <c:v>26935</c:v>
                </c:pt>
                <c:pt idx="3559">
                  <c:v>26936</c:v>
                </c:pt>
                <c:pt idx="3560">
                  <c:v>26937</c:v>
                </c:pt>
                <c:pt idx="3561">
                  <c:v>26938</c:v>
                </c:pt>
                <c:pt idx="3562">
                  <c:v>26939</c:v>
                </c:pt>
                <c:pt idx="3563">
                  <c:v>26940</c:v>
                </c:pt>
                <c:pt idx="3564">
                  <c:v>26941</c:v>
                </c:pt>
                <c:pt idx="3565">
                  <c:v>26942</c:v>
                </c:pt>
                <c:pt idx="3566">
                  <c:v>26943</c:v>
                </c:pt>
                <c:pt idx="3567">
                  <c:v>26944</c:v>
                </c:pt>
                <c:pt idx="3568">
                  <c:v>26945</c:v>
                </c:pt>
                <c:pt idx="3569">
                  <c:v>26946</c:v>
                </c:pt>
                <c:pt idx="3570">
                  <c:v>26947</c:v>
                </c:pt>
                <c:pt idx="3571">
                  <c:v>26948</c:v>
                </c:pt>
                <c:pt idx="3572">
                  <c:v>26949</c:v>
                </c:pt>
                <c:pt idx="3573">
                  <c:v>26950</c:v>
                </c:pt>
                <c:pt idx="3574">
                  <c:v>26951</c:v>
                </c:pt>
                <c:pt idx="3575">
                  <c:v>26952</c:v>
                </c:pt>
                <c:pt idx="3576">
                  <c:v>26953</c:v>
                </c:pt>
                <c:pt idx="3577">
                  <c:v>26954</c:v>
                </c:pt>
                <c:pt idx="3578">
                  <c:v>26955</c:v>
                </c:pt>
                <c:pt idx="3579">
                  <c:v>26956</c:v>
                </c:pt>
                <c:pt idx="3580">
                  <c:v>26957</c:v>
                </c:pt>
                <c:pt idx="3581">
                  <c:v>26958</c:v>
                </c:pt>
                <c:pt idx="3582">
                  <c:v>26959</c:v>
                </c:pt>
                <c:pt idx="3583">
                  <c:v>26960</c:v>
                </c:pt>
                <c:pt idx="3584">
                  <c:v>26961</c:v>
                </c:pt>
                <c:pt idx="3585">
                  <c:v>26962</c:v>
                </c:pt>
                <c:pt idx="3586">
                  <c:v>26963</c:v>
                </c:pt>
                <c:pt idx="3587">
                  <c:v>26964</c:v>
                </c:pt>
                <c:pt idx="3588">
                  <c:v>26965</c:v>
                </c:pt>
                <c:pt idx="3589">
                  <c:v>26966</c:v>
                </c:pt>
                <c:pt idx="3590">
                  <c:v>26967</c:v>
                </c:pt>
                <c:pt idx="3591">
                  <c:v>26968</c:v>
                </c:pt>
                <c:pt idx="3592">
                  <c:v>26969</c:v>
                </c:pt>
                <c:pt idx="3593">
                  <c:v>26970</c:v>
                </c:pt>
                <c:pt idx="3594">
                  <c:v>26971</c:v>
                </c:pt>
                <c:pt idx="3595">
                  <c:v>26972</c:v>
                </c:pt>
                <c:pt idx="3596">
                  <c:v>26973</c:v>
                </c:pt>
                <c:pt idx="3597">
                  <c:v>26974</c:v>
                </c:pt>
                <c:pt idx="3598">
                  <c:v>26975</c:v>
                </c:pt>
                <c:pt idx="3599">
                  <c:v>26976</c:v>
                </c:pt>
                <c:pt idx="3600">
                  <c:v>26977</c:v>
                </c:pt>
                <c:pt idx="3601">
                  <c:v>26978</c:v>
                </c:pt>
                <c:pt idx="3602">
                  <c:v>26979</c:v>
                </c:pt>
                <c:pt idx="3603">
                  <c:v>26980</c:v>
                </c:pt>
                <c:pt idx="3604">
                  <c:v>26981</c:v>
                </c:pt>
                <c:pt idx="3605">
                  <c:v>26982</c:v>
                </c:pt>
                <c:pt idx="3606">
                  <c:v>26983</c:v>
                </c:pt>
                <c:pt idx="3607">
                  <c:v>26984</c:v>
                </c:pt>
                <c:pt idx="3608">
                  <c:v>26985</c:v>
                </c:pt>
                <c:pt idx="3609">
                  <c:v>26986</c:v>
                </c:pt>
                <c:pt idx="3610">
                  <c:v>26987</c:v>
                </c:pt>
                <c:pt idx="3611">
                  <c:v>26988</c:v>
                </c:pt>
                <c:pt idx="3612">
                  <c:v>26989</c:v>
                </c:pt>
                <c:pt idx="3613">
                  <c:v>26990</c:v>
                </c:pt>
                <c:pt idx="3614">
                  <c:v>26991</c:v>
                </c:pt>
                <c:pt idx="3615">
                  <c:v>26992</c:v>
                </c:pt>
                <c:pt idx="3616">
                  <c:v>26993</c:v>
                </c:pt>
                <c:pt idx="3617">
                  <c:v>26994</c:v>
                </c:pt>
                <c:pt idx="3618">
                  <c:v>26995</c:v>
                </c:pt>
                <c:pt idx="3619">
                  <c:v>26996</c:v>
                </c:pt>
                <c:pt idx="3620">
                  <c:v>26997</c:v>
                </c:pt>
                <c:pt idx="3621">
                  <c:v>26998</c:v>
                </c:pt>
                <c:pt idx="3622">
                  <c:v>26999</c:v>
                </c:pt>
                <c:pt idx="3623">
                  <c:v>27000</c:v>
                </c:pt>
                <c:pt idx="3624">
                  <c:v>27001</c:v>
                </c:pt>
                <c:pt idx="3625">
                  <c:v>27002</c:v>
                </c:pt>
                <c:pt idx="3626">
                  <c:v>27003</c:v>
                </c:pt>
                <c:pt idx="3627">
                  <c:v>27004</c:v>
                </c:pt>
                <c:pt idx="3628">
                  <c:v>27005</c:v>
                </c:pt>
                <c:pt idx="3629">
                  <c:v>27006</c:v>
                </c:pt>
                <c:pt idx="3630">
                  <c:v>27007</c:v>
                </c:pt>
                <c:pt idx="3631">
                  <c:v>27008</c:v>
                </c:pt>
                <c:pt idx="3632">
                  <c:v>27009</c:v>
                </c:pt>
                <c:pt idx="3633">
                  <c:v>27010</c:v>
                </c:pt>
                <c:pt idx="3634">
                  <c:v>27011</c:v>
                </c:pt>
                <c:pt idx="3635">
                  <c:v>27012</c:v>
                </c:pt>
                <c:pt idx="3636">
                  <c:v>27013</c:v>
                </c:pt>
                <c:pt idx="3637">
                  <c:v>27014</c:v>
                </c:pt>
                <c:pt idx="3638">
                  <c:v>27015</c:v>
                </c:pt>
                <c:pt idx="3639">
                  <c:v>27016</c:v>
                </c:pt>
                <c:pt idx="3640">
                  <c:v>27017</c:v>
                </c:pt>
                <c:pt idx="3641">
                  <c:v>27018</c:v>
                </c:pt>
                <c:pt idx="3642">
                  <c:v>27019</c:v>
                </c:pt>
                <c:pt idx="3643">
                  <c:v>27020</c:v>
                </c:pt>
                <c:pt idx="3644">
                  <c:v>27021</c:v>
                </c:pt>
                <c:pt idx="3645">
                  <c:v>27022</c:v>
                </c:pt>
                <c:pt idx="3646">
                  <c:v>27023</c:v>
                </c:pt>
                <c:pt idx="3647">
                  <c:v>27024</c:v>
                </c:pt>
                <c:pt idx="3648">
                  <c:v>27025</c:v>
                </c:pt>
                <c:pt idx="3649">
                  <c:v>27026</c:v>
                </c:pt>
                <c:pt idx="3650">
                  <c:v>27027</c:v>
                </c:pt>
                <c:pt idx="3651">
                  <c:v>27028</c:v>
                </c:pt>
                <c:pt idx="3652">
                  <c:v>27029</c:v>
                </c:pt>
                <c:pt idx="3653">
                  <c:v>27030</c:v>
                </c:pt>
                <c:pt idx="3654">
                  <c:v>27031</c:v>
                </c:pt>
                <c:pt idx="3655">
                  <c:v>27032</c:v>
                </c:pt>
                <c:pt idx="3656">
                  <c:v>27033</c:v>
                </c:pt>
                <c:pt idx="3657">
                  <c:v>27034</c:v>
                </c:pt>
                <c:pt idx="3658">
                  <c:v>27035</c:v>
                </c:pt>
                <c:pt idx="3659">
                  <c:v>27036</c:v>
                </c:pt>
                <c:pt idx="3660">
                  <c:v>27037</c:v>
                </c:pt>
                <c:pt idx="3661">
                  <c:v>27038</c:v>
                </c:pt>
                <c:pt idx="3662">
                  <c:v>27039</c:v>
                </c:pt>
                <c:pt idx="3663">
                  <c:v>27040</c:v>
                </c:pt>
                <c:pt idx="3664">
                  <c:v>27041</c:v>
                </c:pt>
                <c:pt idx="3665">
                  <c:v>27042</c:v>
                </c:pt>
                <c:pt idx="3666">
                  <c:v>27043</c:v>
                </c:pt>
                <c:pt idx="3667">
                  <c:v>27044</c:v>
                </c:pt>
                <c:pt idx="3668">
                  <c:v>27045</c:v>
                </c:pt>
                <c:pt idx="3669">
                  <c:v>27046</c:v>
                </c:pt>
                <c:pt idx="3670">
                  <c:v>27047</c:v>
                </c:pt>
                <c:pt idx="3671">
                  <c:v>27048</c:v>
                </c:pt>
                <c:pt idx="3672">
                  <c:v>27049</c:v>
                </c:pt>
                <c:pt idx="3673">
                  <c:v>27050</c:v>
                </c:pt>
                <c:pt idx="3674">
                  <c:v>27051</c:v>
                </c:pt>
                <c:pt idx="3675">
                  <c:v>27052</c:v>
                </c:pt>
                <c:pt idx="3676">
                  <c:v>27053</c:v>
                </c:pt>
                <c:pt idx="3677">
                  <c:v>27054</c:v>
                </c:pt>
                <c:pt idx="3678">
                  <c:v>27055</c:v>
                </c:pt>
                <c:pt idx="3679">
                  <c:v>27056</c:v>
                </c:pt>
                <c:pt idx="3680">
                  <c:v>27057</c:v>
                </c:pt>
                <c:pt idx="3681">
                  <c:v>27058</c:v>
                </c:pt>
                <c:pt idx="3682">
                  <c:v>27059</c:v>
                </c:pt>
                <c:pt idx="3683">
                  <c:v>27060</c:v>
                </c:pt>
                <c:pt idx="3684">
                  <c:v>27061</c:v>
                </c:pt>
                <c:pt idx="3685">
                  <c:v>27062</c:v>
                </c:pt>
                <c:pt idx="3686">
                  <c:v>27063</c:v>
                </c:pt>
                <c:pt idx="3687">
                  <c:v>27064</c:v>
                </c:pt>
                <c:pt idx="3688">
                  <c:v>27065</c:v>
                </c:pt>
                <c:pt idx="3689">
                  <c:v>27066</c:v>
                </c:pt>
                <c:pt idx="3690">
                  <c:v>27067</c:v>
                </c:pt>
                <c:pt idx="3691">
                  <c:v>27068</c:v>
                </c:pt>
                <c:pt idx="3692">
                  <c:v>27069</c:v>
                </c:pt>
                <c:pt idx="3693">
                  <c:v>27070</c:v>
                </c:pt>
                <c:pt idx="3694">
                  <c:v>27071</c:v>
                </c:pt>
                <c:pt idx="3695">
                  <c:v>27072</c:v>
                </c:pt>
                <c:pt idx="3696">
                  <c:v>27073</c:v>
                </c:pt>
                <c:pt idx="3697">
                  <c:v>27074</c:v>
                </c:pt>
                <c:pt idx="3698">
                  <c:v>27075</c:v>
                </c:pt>
                <c:pt idx="3699">
                  <c:v>27076</c:v>
                </c:pt>
                <c:pt idx="3700">
                  <c:v>27077</c:v>
                </c:pt>
                <c:pt idx="3701">
                  <c:v>27078</c:v>
                </c:pt>
                <c:pt idx="3702">
                  <c:v>27079</c:v>
                </c:pt>
                <c:pt idx="3703">
                  <c:v>27080</c:v>
                </c:pt>
                <c:pt idx="3704">
                  <c:v>27081</c:v>
                </c:pt>
                <c:pt idx="3705">
                  <c:v>27082</c:v>
                </c:pt>
                <c:pt idx="3706">
                  <c:v>27083</c:v>
                </c:pt>
                <c:pt idx="3707">
                  <c:v>27084</c:v>
                </c:pt>
                <c:pt idx="3708">
                  <c:v>27085</c:v>
                </c:pt>
                <c:pt idx="3709">
                  <c:v>27086</c:v>
                </c:pt>
                <c:pt idx="3710">
                  <c:v>27087</c:v>
                </c:pt>
                <c:pt idx="3711">
                  <c:v>27088</c:v>
                </c:pt>
                <c:pt idx="3712">
                  <c:v>27089</c:v>
                </c:pt>
                <c:pt idx="3713">
                  <c:v>27090</c:v>
                </c:pt>
                <c:pt idx="3714">
                  <c:v>27091</c:v>
                </c:pt>
                <c:pt idx="3715">
                  <c:v>27092</c:v>
                </c:pt>
                <c:pt idx="3716">
                  <c:v>27093</c:v>
                </c:pt>
                <c:pt idx="3717">
                  <c:v>27094</c:v>
                </c:pt>
                <c:pt idx="3718">
                  <c:v>27095</c:v>
                </c:pt>
                <c:pt idx="3719">
                  <c:v>27096</c:v>
                </c:pt>
                <c:pt idx="3720">
                  <c:v>27097</c:v>
                </c:pt>
                <c:pt idx="3721">
                  <c:v>27098</c:v>
                </c:pt>
                <c:pt idx="3722">
                  <c:v>27099</c:v>
                </c:pt>
                <c:pt idx="3723">
                  <c:v>27100</c:v>
                </c:pt>
                <c:pt idx="3724">
                  <c:v>27101</c:v>
                </c:pt>
                <c:pt idx="3725">
                  <c:v>27102</c:v>
                </c:pt>
                <c:pt idx="3726">
                  <c:v>27103</c:v>
                </c:pt>
                <c:pt idx="3727">
                  <c:v>27104</c:v>
                </c:pt>
                <c:pt idx="3728">
                  <c:v>27105</c:v>
                </c:pt>
                <c:pt idx="3729">
                  <c:v>27106</c:v>
                </c:pt>
                <c:pt idx="3730">
                  <c:v>27107</c:v>
                </c:pt>
                <c:pt idx="3731">
                  <c:v>27108</c:v>
                </c:pt>
                <c:pt idx="3732">
                  <c:v>27109</c:v>
                </c:pt>
                <c:pt idx="3733">
                  <c:v>27110</c:v>
                </c:pt>
                <c:pt idx="3734">
                  <c:v>27111</c:v>
                </c:pt>
                <c:pt idx="3735">
                  <c:v>27112</c:v>
                </c:pt>
                <c:pt idx="3736">
                  <c:v>27113</c:v>
                </c:pt>
                <c:pt idx="3737">
                  <c:v>27114</c:v>
                </c:pt>
                <c:pt idx="3738">
                  <c:v>27115</c:v>
                </c:pt>
                <c:pt idx="3739">
                  <c:v>27116</c:v>
                </c:pt>
                <c:pt idx="3740">
                  <c:v>27117</c:v>
                </c:pt>
                <c:pt idx="3741">
                  <c:v>27118</c:v>
                </c:pt>
                <c:pt idx="3742">
                  <c:v>27119</c:v>
                </c:pt>
                <c:pt idx="3743">
                  <c:v>27120</c:v>
                </c:pt>
                <c:pt idx="3744">
                  <c:v>27121</c:v>
                </c:pt>
                <c:pt idx="3745">
                  <c:v>27122</c:v>
                </c:pt>
                <c:pt idx="3746">
                  <c:v>27123</c:v>
                </c:pt>
                <c:pt idx="3747">
                  <c:v>27124</c:v>
                </c:pt>
                <c:pt idx="3748">
                  <c:v>27125</c:v>
                </c:pt>
                <c:pt idx="3749">
                  <c:v>27126</c:v>
                </c:pt>
                <c:pt idx="3750">
                  <c:v>27127</c:v>
                </c:pt>
                <c:pt idx="3751">
                  <c:v>27128</c:v>
                </c:pt>
                <c:pt idx="3752">
                  <c:v>27129</c:v>
                </c:pt>
                <c:pt idx="3753">
                  <c:v>27130</c:v>
                </c:pt>
                <c:pt idx="3754">
                  <c:v>27131</c:v>
                </c:pt>
                <c:pt idx="3755">
                  <c:v>27132</c:v>
                </c:pt>
                <c:pt idx="3756">
                  <c:v>27133</c:v>
                </c:pt>
                <c:pt idx="3757">
                  <c:v>27134</c:v>
                </c:pt>
                <c:pt idx="3758">
                  <c:v>27135</c:v>
                </c:pt>
                <c:pt idx="3759">
                  <c:v>27136</c:v>
                </c:pt>
                <c:pt idx="3760">
                  <c:v>27137</c:v>
                </c:pt>
                <c:pt idx="3761">
                  <c:v>27138</c:v>
                </c:pt>
                <c:pt idx="3762">
                  <c:v>27139</c:v>
                </c:pt>
                <c:pt idx="3763">
                  <c:v>27140</c:v>
                </c:pt>
                <c:pt idx="3764">
                  <c:v>27141</c:v>
                </c:pt>
                <c:pt idx="3765">
                  <c:v>27142</c:v>
                </c:pt>
                <c:pt idx="3766">
                  <c:v>27143</c:v>
                </c:pt>
                <c:pt idx="3767">
                  <c:v>27144</c:v>
                </c:pt>
                <c:pt idx="3768">
                  <c:v>27145</c:v>
                </c:pt>
                <c:pt idx="3769">
                  <c:v>27146</c:v>
                </c:pt>
                <c:pt idx="3770">
                  <c:v>27147</c:v>
                </c:pt>
                <c:pt idx="3771">
                  <c:v>27148</c:v>
                </c:pt>
                <c:pt idx="3772">
                  <c:v>27149</c:v>
                </c:pt>
                <c:pt idx="3773">
                  <c:v>27150</c:v>
                </c:pt>
                <c:pt idx="3774">
                  <c:v>27151</c:v>
                </c:pt>
                <c:pt idx="3775">
                  <c:v>27152</c:v>
                </c:pt>
                <c:pt idx="3776">
                  <c:v>27153</c:v>
                </c:pt>
                <c:pt idx="3777">
                  <c:v>27154</c:v>
                </c:pt>
                <c:pt idx="3778">
                  <c:v>27155</c:v>
                </c:pt>
                <c:pt idx="3779">
                  <c:v>27156</c:v>
                </c:pt>
                <c:pt idx="3780">
                  <c:v>27157</c:v>
                </c:pt>
                <c:pt idx="3781">
                  <c:v>27158</c:v>
                </c:pt>
                <c:pt idx="3782">
                  <c:v>27159</c:v>
                </c:pt>
                <c:pt idx="3783">
                  <c:v>27160</c:v>
                </c:pt>
                <c:pt idx="3784">
                  <c:v>27161</c:v>
                </c:pt>
                <c:pt idx="3785">
                  <c:v>27162</c:v>
                </c:pt>
                <c:pt idx="3786">
                  <c:v>27163</c:v>
                </c:pt>
                <c:pt idx="3787">
                  <c:v>27164</c:v>
                </c:pt>
                <c:pt idx="3788">
                  <c:v>27165</c:v>
                </c:pt>
                <c:pt idx="3789">
                  <c:v>27166</c:v>
                </c:pt>
                <c:pt idx="3790">
                  <c:v>27167</c:v>
                </c:pt>
                <c:pt idx="3791">
                  <c:v>27168</c:v>
                </c:pt>
                <c:pt idx="3792">
                  <c:v>27169</c:v>
                </c:pt>
                <c:pt idx="3793">
                  <c:v>27170</c:v>
                </c:pt>
                <c:pt idx="3794">
                  <c:v>27171</c:v>
                </c:pt>
                <c:pt idx="3795">
                  <c:v>27172</c:v>
                </c:pt>
                <c:pt idx="3796">
                  <c:v>27173</c:v>
                </c:pt>
                <c:pt idx="3797">
                  <c:v>27174</c:v>
                </c:pt>
                <c:pt idx="3798">
                  <c:v>27175</c:v>
                </c:pt>
                <c:pt idx="3799">
                  <c:v>27176</c:v>
                </c:pt>
                <c:pt idx="3800">
                  <c:v>27177</c:v>
                </c:pt>
                <c:pt idx="3801">
                  <c:v>27178</c:v>
                </c:pt>
                <c:pt idx="3802">
                  <c:v>27179</c:v>
                </c:pt>
                <c:pt idx="3803">
                  <c:v>27180</c:v>
                </c:pt>
                <c:pt idx="3804">
                  <c:v>27181</c:v>
                </c:pt>
                <c:pt idx="3805">
                  <c:v>27182</c:v>
                </c:pt>
                <c:pt idx="3806">
                  <c:v>27183</c:v>
                </c:pt>
                <c:pt idx="3807">
                  <c:v>27184</c:v>
                </c:pt>
                <c:pt idx="3808">
                  <c:v>27185</c:v>
                </c:pt>
                <c:pt idx="3809">
                  <c:v>27186</c:v>
                </c:pt>
                <c:pt idx="3810">
                  <c:v>27187</c:v>
                </c:pt>
                <c:pt idx="3811">
                  <c:v>27188</c:v>
                </c:pt>
                <c:pt idx="3812">
                  <c:v>27189</c:v>
                </c:pt>
                <c:pt idx="3813">
                  <c:v>27190</c:v>
                </c:pt>
                <c:pt idx="3814">
                  <c:v>27191</c:v>
                </c:pt>
                <c:pt idx="3815">
                  <c:v>27192</c:v>
                </c:pt>
                <c:pt idx="3816">
                  <c:v>27193</c:v>
                </c:pt>
                <c:pt idx="3817">
                  <c:v>27194</c:v>
                </c:pt>
                <c:pt idx="3818">
                  <c:v>27195</c:v>
                </c:pt>
                <c:pt idx="3819">
                  <c:v>27196</c:v>
                </c:pt>
                <c:pt idx="3820">
                  <c:v>27197</c:v>
                </c:pt>
                <c:pt idx="3821">
                  <c:v>27198</c:v>
                </c:pt>
                <c:pt idx="3822">
                  <c:v>27199</c:v>
                </c:pt>
                <c:pt idx="3823">
                  <c:v>27200</c:v>
                </c:pt>
                <c:pt idx="3824">
                  <c:v>27201</c:v>
                </c:pt>
                <c:pt idx="3825">
                  <c:v>27202</c:v>
                </c:pt>
                <c:pt idx="3826">
                  <c:v>27203</c:v>
                </c:pt>
                <c:pt idx="3827">
                  <c:v>27204</c:v>
                </c:pt>
                <c:pt idx="3828">
                  <c:v>27205</c:v>
                </c:pt>
                <c:pt idx="3829">
                  <c:v>27206</c:v>
                </c:pt>
                <c:pt idx="3830">
                  <c:v>27207</c:v>
                </c:pt>
                <c:pt idx="3831">
                  <c:v>27208</c:v>
                </c:pt>
                <c:pt idx="3832">
                  <c:v>27209</c:v>
                </c:pt>
                <c:pt idx="3833">
                  <c:v>27210</c:v>
                </c:pt>
                <c:pt idx="3834">
                  <c:v>27211</c:v>
                </c:pt>
                <c:pt idx="3835">
                  <c:v>27212</c:v>
                </c:pt>
                <c:pt idx="3836">
                  <c:v>27213</c:v>
                </c:pt>
                <c:pt idx="3837">
                  <c:v>27214</c:v>
                </c:pt>
                <c:pt idx="3838">
                  <c:v>27215</c:v>
                </c:pt>
                <c:pt idx="3839">
                  <c:v>27216</c:v>
                </c:pt>
                <c:pt idx="3840">
                  <c:v>27217</c:v>
                </c:pt>
                <c:pt idx="3841">
                  <c:v>27218</c:v>
                </c:pt>
                <c:pt idx="3842">
                  <c:v>27219</c:v>
                </c:pt>
                <c:pt idx="3843">
                  <c:v>27220</c:v>
                </c:pt>
                <c:pt idx="3844">
                  <c:v>27221</c:v>
                </c:pt>
                <c:pt idx="3845">
                  <c:v>27222</c:v>
                </c:pt>
                <c:pt idx="3846">
                  <c:v>27223</c:v>
                </c:pt>
                <c:pt idx="3847">
                  <c:v>27224</c:v>
                </c:pt>
                <c:pt idx="3848">
                  <c:v>27225</c:v>
                </c:pt>
                <c:pt idx="3849">
                  <c:v>27226</c:v>
                </c:pt>
                <c:pt idx="3850">
                  <c:v>27227</c:v>
                </c:pt>
                <c:pt idx="3851">
                  <c:v>27228</c:v>
                </c:pt>
                <c:pt idx="3852">
                  <c:v>27229</c:v>
                </c:pt>
                <c:pt idx="3853">
                  <c:v>27230</c:v>
                </c:pt>
                <c:pt idx="3854">
                  <c:v>27231</c:v>
                </c:pt>
                <c:pt idx="3855">
                  <c:v>27232</c:v>
                </c:pt>
                <c:pt idx="3856">
                  <c:v>27233</c:v>
                </c:pt>
                <c:pt idx="3857">
                  <c:v>27234</c:v>
                </c:pt>
                <c:pt idx="3858">
                  <c:v>27235</c:v>
                </c:pt>
                <c:pt idx="3859">
                  <c:v>27236</c:v>
                </c:pt>
                <c:pt idx="3860">
                  <c:v>27237</c:v>
                </c:pt>
                <c:pt idx="3861">
                  <c:v>27238</c:v>
                </c:pt>
                <c:pt idx="3862">
                  <c:v>27239</c:v>
                </c:pt>
                <c:pt idx="3863">
                  <c:v>27240</c:v>
                </c:pt>
                <c:pt idx="3864">
                  <c:v>27241</c:v>
                </c:pt>
                <c:pt idx="3865">
                  <c:v>27242</c:v>
                </c:pt>
                <c:pt idx="3866">
                  <c:v>27243</c:v>
                </c:pt>
                <c:pt idx="3867">
                  <c:v>27244</c:v>
                </c:pt>
                <c:pt idx="3868">
                  <c:v>27245</c:v>
                </c:pt>
                <c:pt idx="3869">
                  <c:v>27246</c:v>
                </c:pt>
                <c:pt idx="3870">
                  <c:v>27247</c:v>
                </c:pt>
                <c:pt idx="3871">
                  <c:v>27248</c:v>
                </c:pt>
                <c:pt idx="3872">
                  <c:v>27249</c:v>
                </c:pt>
                <c:pt idx="3873">
                  <c:v>27250</c:v>
                </c:pt>
                <c:pt idx="3874">
                  <c:v>27251</c:v>
                </c:pt>
                <c:pt idx="3875">
                  <c:v>27252</c:v>
                </c:pt>
                <c:pt idx="3876">
                  <c:v>27253</c:v>
                </c:pt>
                <c:pt idx="3877">
                  <c:v>27254</c:v>
                </c:pt>
                <c:pt idx="3878">
                  <c:v>27255</c:v>
                </c:pt>
                <c:pt idx="3879">
                  <c:v>27256</c:v>
                </c:pt>
                <c:pt idx="3880">
                  <c:v>27257</c:v>
                </c:pt>
                <c:pt idx="3881">
                  <c:v>27258</c:v>
                </c:pt>
                <c:pt idx="3882">
                  <c:v>27259</c:v>
                </c:pt>
                <c:pt idx="3883">
                  <c:v>27260</c:v>
                </c:pt>
                <c:pt idx="3884">
                  <c:v>27261</c:v>
                </c:pt>
                <c:pt idx="3885">
                  <c:v>27262</c:v>
                </c:pt>
                <c:pt idx="3886">
                  <c:v>27263</c:v>
                </c:pt>
                <c:pt idx="3887">
                  <c:v>27264</c:v>
                </c:pt>
                <c:pt idx="3888">
                  <c:v>27265</c:v>
                </c:pt>
                <c:pt idx="3889">
                  <c:v>27266</c:v>
                </c:pt>
                <c:pt idx="3890">
                  <c:v>27267</c:v>
                </c:pt>
                <c:pt idx="3891">
                  <c:v>27268</c:v>
                </c:pt>
                <c:pt idx="3892">
                  <c:v>27269</c:v>
                </c:pt>
                <c:pt idx="3893">
                  <c:v>27270</c:v>
                </c:pt>
                <c:pt idx="3894">
                  <c:v>27271</c:v>
                </c:pt>
                <c:pt idx="3895">
                  <c:v>27272</c:v>
                </c:pt>
                <c:pt idx="3896">
                  <c:v>27273</c:v>
                </c:pt>
                <c:pt idx="3897">
                  <c:v>27274</c:v>
                </c:pt>
                <c:pt idx="3898">
                  <c:v>27275</c:v>
                </c:pt>
                <c:pt idx="3899">
                  <c:v>27276</c:v>
                </c:pt>
                <c:pt idx="3900">
                  <c:v>27277</c:v>
                </c:pt>
                <c:pt idx="3901">
                  <c:v>27278</c:v>
                </c:pt>
                <c:pt idx="3902">
                  <c:v>27279</c:v>
                </c:pt>
                <c:pt idx="3903">
                  <c:v>27280</c:v>
                </c:pt>
                <c:pt idx="3904">
                  <c:v>27281</c:v>
                </c:pt>
                <c:pt idx="3905">
                  <c:v>27282</c:v>
                </c:pt>
                <c:pt idx="3906">
                  <c:v>27283</c:v>
                </c:pt>
                <c:pt idx="3907">
                  <c:v>27284</c:v>
                </c:pt>
                <c:pt idx="3908">
                  <c:v>27285</c:v>
                </c:pt>
                <c:pt idx="3909">
                  <c:v>27286</c:v>
                </c:pt>
                <c:pt idx="3910">
                  <c:v>27287</c:v>
                </c:pt>
                <c:pt idx="3911">
                  <c:v>27288</c:v>
                </c:pt>
                <c:pt idx="3912">
                  <c:v>27289</c:v>
                </c:pt>
                <c:pt idx="3913">
                  <c:v>27290</c:v>
                </c:pt>
                <c:pt idx="3914">
                  <c:v>27291</c:v>
                </c:pt>
                <c:pt idx="3915">
                  <c:v>27292</c:v>
                </c:pt>
                <c:pt idx="3916">
                  <c:v>27293</c:v>
                </c:pt>
                <c:pt idx="3917">
                  <c:v>27294</c:v>
                </c:pt>
                <c:pt idx="3918">
                  <c:v>27295</c:v>
                </c:pt>
                <c:pt idx="3919">
                  <c:v>27296</c:v>
                </c:pt>
                <c:pt idx="3920">
                  <c:v>27297</c:v>
                </c:pt>
                <c:pt idx="3921">
                  <c:v>27298</c:v>
                </c:pt>
                <c:pt idx="3922">
                  <c:v>27299</c:v>
                </c:pt>
                <c:pt idx="3923">
                  <c:v>27300</c:v>
                </c:pt>
                <c:pt idx="3924">
                  <c:v>27301</c:v>
                </c:pt>
                <c:pt idx="3925">
                  <c:v>27302</c:v>
                </c:pt>
                <c:pt idx="3926">
                  <c:v>27303</c:v>
                </c:pt>
                <c:pt idx="3927">
                  <c:v>27304</c:v>
                </c:pt>
                <c:pt idx="3928">
                  <c:v>27305</c:v>
                </c:pt>
                <c:pt idx="3929">
                  <c:v>27306</c:v>
                </c:pt>
                <c:pt idx="3930">
                  <c:v>27307</c:v>
                </c:pt>
                <c:pt idx="3931">
                  <c:v>27308</c:v>
                </c:pt>
                <c:pt idx="3932">
                  <c:v>27309</c:v>
                </c:pt>
                <c:pt idx="3933">
                  <c:v>27310</c:v>
                </c:pt>
                <c:pt idx="3934">
                  <c:v>27311</c:v>
                </c:pt>
                <c:pt idx="3935">
                  <c:v>27312</c:v>
                </c:pt>
                <c:pt idx="3936">
                  <c:v>27313</c:v>
                </c:pt>
                <c:pt idx="3937">
                  <c:v>27314</c:v>
                </c:pt>
                <c:pt idx="3938">
                  <c:v>27315</c:v>
                </c:pt>
                <c:pt idx="3939">
                  <c:v>27316</c:v>
                </c:pt>
                <c:pt idx="3940">
                  <c:v>27317</c:v>
                </c:pt>
                <c:pt idx="3941">
                  <c:v>27318</c:v>
                </c:pt>
                <c:pt idx="3942">
                  <c:v>27319</c:v>
                </c:pt>
                <c:pt idx="3943">
                  <c:v>27320</c:v>
                </c:pt>
                <c:pt idx="3944">
                  <c:v>27321</c:v>
                </c:pt>
                <c:pt idx="3945">
                  <c:v>27322</c:v>
                </c:pt>
                <c:pt idx="3946">
                  <c:v>27323</c:v>
                </c:pt>
                <c:pt idx="3947">
                  <c:v>27324</c:v>
                </c:pt>
                <c:pt idx="3948">
                  <c:v>27325</c:v>
                </c:pt>
                <c:pt idx="3949">
                  <c:v>27326</c:v>
                </c:pt>
                <c:pt idx="3950">
                  <c:v>27327</c:v>
                </c:pt>
                <c:pt idx="3951">
                  <c:v>27328</c:v>
                </c:pt>
                <c:pt idx="3952">
                  <c:v>27329</c:v>
                </c:pt>
                <c:pt idx="3953">
                  <c:v>27330</c:v>
                </c:pt>
                <c:pt idx="3954">
                  <c:v>27331</c:v>
                </c:pt>
                <c:pt idx="3955">
                  <c:v>27332</c:v>
                </c:pt>
                <c:pt idx="3956">
                  <c:v>27333</c:v>
                </c:pt>
                <c:pt idx="3957">
                  <c:v>27334</c:v>
                </c:pt>
                <c:pt idx="3958">
                  <c:v>27335</c:v>
                </c:pt>
                <c:pt idx="3959">
                  <c:v>27336</c:v>
                </c:pt>
                <c:pt idx="3960">
                  <c:v>27337</c:v>
                </c:pt>
                <c:pt idx="3961">
                  <c:v>27338</c:v>
                </c:pt>
                <c:pt idx="3962">
                  <c:v>27339</c:v>
                </c:pt>
                <c:pt idx="3963">
                  <c:v>27340</c:v>
                </c:pt>
                <c:pt idx="3964">
                  <c:v>27341</c:v>
                </c:pt>
                <c:pt idx="3965">
                  <c:v>27342</c:v>
                </c:pt>
                <c:pt idx="3966">
                  <c:v>27343</c:v>
                </c:pt>
                <c:pt idx="3967">
                  <c:v>27344</c:v>
                </c:pt>
                <c:pt idx="3968">
                  <c:v>27345</c:v>
                </c:pt>
                <c:pt idx="3969">
                  <c:v>27346</c:v>
                </c:pt>
                <c:pt idx="3970">
                  <c:v>27347</c:v>
                </c:pt>
                <c:pt idx="3971">
                  <c:v>27348</c:v>
                </c:pt>
                <c:pt idx="3972">
                  <c:v>27349</c:v>
                </c:pt>
                <c:pt idx="3973">
                  <c:v>27350</c:v>
                </c:pt>
                <c:pt idx="3974">
                  <c:v>27351</c:v>
                </c:pt>
                <c:pt idx="3975">
                  <c:v>27352</c:v>
                </c:pt>
                <c:pt idx="3976">
                  <c:v>27353</c:v>
                </c:pt>
                <c:pt idx="3977">
                  <c:v>27354</c:v>
                </c:pt>
                <c:pt idx="3978">
                  <c:v>27355</c:v>
                </c:pt>
                <c:pt idx="3979">
                  <c:v>27356</c:v>
                </c:pt>
                <c:pt idx="3980">
                  <c:v>27357</c:v>
                </c:pt>
                <c:pt idx="3981">
                  <c:v>27358</c:v>
                </c:pt>
                <c:pt idx="3982">
                  <c:v>27359</c:v>
                </c:pt>
                <c:pt idx="3983">
                  <c:v>27360</c:v>
                </c:pt>
                <c:pt idx="3984">
                  <c:v>27361</c:v>
                </c:pt>
                <c:pt idx="3985">
                  <c:v>27362</c:v>
                </c:pt>
                <c:pt idx="3986">
                  <c:v>27363</c:v>
                </c:pt>
                <c:pt idx="3987">
                  <c:v>27364</c:v>
                </c:pt>
                <c:pt idx="3988">
                  <c:v>27365</c:v>
                </c:pt>
                <c:pt idx="3989">
                  <c:v>27366</c:v>
                </c:pt>
                <c:pt idx="3990">
                  <c:v>27367</c:v>
                </c:pt>
                <c:pt idx="3991">
                  <c:v>27368</c:v>
                </c:pt>
                <c:pt idx="3992">
                  <c:v>27369</c:v>
                </c:pt>
                <c:pt idx="3993">
                  <c:v>27370</c:v>
                </c:pt>
                <c:pt idx="3994">
                  <c:v>27371</c:v>
                </c:pt>
                <c:pt idx="3995">
                  <c:v>27372</c:v>
                </c:pt>
                <c:pt idx="3996">
                  <c:v>27373</c:v>
                </c:pt>
                <c:pt idx="3997">
                  <c:v>27374</c:v>
                </c:pt>
                <c:pt idx="3998">
                  <c:v>27375</c:v>
                </c:pt>
                <c:pt idx="3999">
                  <c:v>27376</c:v>
                </c:pt>
                <c:pt idx="4000">
                  <c:v>27377</c:v>
                </c:pt>
                <c:pt idx="4001">
                  <c:v>27378</c:v>
                </c:pt>
                <c:pt idx="4002">
                  <c:v>27379</c:v>
                </c:pt>
                <c:pt idx="4003">
                  <c:v>27380</c:v>
                </c:pt>
                <c:pt idx="4004">
                  <c:v>27381</c:v>
                </c:pt>
                <c:pt idx="4005">
                  <c:v>27382</c:v>
                </c:pt>
                <c:pt idx="4006">
                  <c:v>27383</c:v>
                </c:pt>
                <c:pt idx="4007">
                  <c:v>27384</c:v>
                </c:pt>
                <c:pt idx="4008">
                  <c:v>27385</c:v>
                </c:pt>
                <c:pt idx="4009">
                  <c:v>27386</c:v>
                </c:pt>
                <c:pt idx="4010">
                  <c:v>27387</c:v>
                </c:pt>
                <c:pt idx="4011">
                  <c:v>27388</c:v>
                </c:pt>
                <c:pt idx="4012">
                  <c:v>27389</c:v>
                </c:pt>
                <c:pt idx="4013">
                  <c:v>27390</c:v>
                </c:pt>
                <c:pt idx="4014">
                  <c:v>27391</c:v>
                </c:pt>
                <c:pt idx="4015">
                  <c:v>27392</c:v>
                </c:pt>
                <c:pt idx="4016">
                  <c:v>27393</c:v>
                </c:pt>
                <c:pt idx="4017">
                  <c:v>27394</c:v>
                </c:pt>
                <c:pt idx="4018">
                  <c:v>27395</c:v>
                </c:pt>
                <c:pt idx="4019">
                  <c:v>27396</c:v>
                </c:pt>
                <c:pt idx="4020">
                  <c:v>27397</c:v>
                </c:pt>
                <c:pt idx="4021">
                  <c:v>27398</c:v>
                </c:pt>
                <c:pt idx="4022">
                  <c:v>27399</c:v>
                </c:pt>
                <c:pt idx="4023">
                  <c:v>27400</c:v>
                </c:pt>
                <c:pt idx="4024">
                  <c:v>27401</c:v>
                </c:pt>
                <c:pt idx="4025">
                  <c:v>27402</c:v>
                </c:pt>
                <c:pt idx="4026">
                  <c:v>27403</c:v>
                </c:pt>
                <c:pt idx="4027">
                  <c:v>27404</c:v>
                </c:pt>
                <c:pt idx="4028">
                  <c:v>27405</c:v>
                </c:pt>
                <c:pt idx="4029">
                  <c:v>27406</c:v>
                </c:pt>
                <c:pt idx="4030">
                  <c:v>27407</c:v>
                </c:pt>
                <c:pt idx="4031">
                  <c:v>27408</c:v>
                </c:pt>
                <c:pt idx="4032">
                  <c:v>27409</c:v>
                </c:pt>
                <c:pt idx="4033">
                  <c:v>27410</c:v>
                </c:pt>
                <c:pt idx="4034">
                  <c:v>27411</c:v>
                </c:pt>
                <c:pt idx="4035">
                  <c:v>27412</c:v>
                </c:pt>
                <c:pt idx="4036">
                  <c:v>27413</c:v>
                </c:pt>
                <c:pt idx="4037">
                  <c:v>27414</c:v>
                </c:pt>
                <c:pt idx="4038">
                  <c:v>27415</c:v>
                </c:pt>
                <c:pt idx="4039">
                  <c:v>27416</c:v>
                </c:pt>
                <c:pt idx="4040">
                  <c:v>27417</c:v>
                </c:pt>
                <c:pt idx="4041">
                  <c:v>27418</c:v>
                </c:pt>
                <c:pt idx="4042">
                  <c:v>27419</c:v>
                </c:pt>
                <c:pt idx="4043">
                  <c:v>27420</c:v>
                </c:pt>
                <c:pt idx="4044">
                  <c:v>27421</c:v>
                </c:pt>
                <c:pt idx="4045">
                  <c:v>27422</c:v>
                </c:pt>
                <c:pt idx="4046">
                  <c:v>27423</c:v>
                </c:pt>
                <c:pt idx="4047">
                  <c:v>27424</c:v>
                </c:pt>
                <c:pt idx="4048">
                  <c:v>27425</c:v>
                </c:pt>
                <c:pt idx="4049">
                  <c:v>27426</c:v>
                </c:pt>
                <c:pt idx="4050">
                  <c:v>27427</c:v>
                </c:pt>
                <c:pt idx="4051">
                  <c:v>27428</c:v>
                </c:pt>
                <c:pt idx="4052">
                  <c:v>27429</c:v>
                </c:pt>
                <c:pt idx="4053">
                  <c:v>27430</c:v>
                </c:pt>
                <c:pt idx="4054">
                  <c:v>27431</c:v>
                </c:pt>
                <c:pt idx="4055">
                  <c:v>27432</c:v>
                </c:pt>
                <c:pt idx="4056">
                  <c:v>27433</c:v>
                </c:pt>
                <c:pt idx="4057">
                  <c:v>27434</c:v>
                </c:pt>
                <c:pt idx="4058">
                  <c:v>27435</c:v>
                </c:pt>
                <c:pt idx="4059">
                  <c:v>27436</c:v>
                </c:pt>
                <c:pt idx="4060">
                  <c:v>27437</c:v>
                </c:pt>
                <c:pt idx="4061">
                  <c:v>27438</c:v>
                </c:pt>
                <c:pt idx="4062">
                  <c:v>27439</c:v>
                </c:pt>
                <c:pt idx="4063">
                  <c:v>27440</c:v>
                </c:pt>
                <c:pt idx="4064">
                  <c:v>27441</c:v>
                </c:pt>
                <c:pt idx="4065">
                  <c:v>27442</c:v>
                </c:pt>
                <c:pt idx="4066">
                  <c:v>27443</c:v>
                </c:pt>
                <c:pt idx="4067">
                  <c:v>27444</c:v>
                </c:pt>
                <c:pt idx="4068">
                  <c:v>27445</c:v>
                </c:pt>
                <c:pt idx="4069">
                  <c:v>27446</c:v>
                </c:pt>
                <c:pt idx="4070">
                  <c:v>27447</c:v>
                </c:pt>
                <c:pt idx="4071">
                  <c:v>27448</c:v>
                </c:pt>
                <c:pt idx="4072">
                  <c:v>27449</c:v>
                </c:pt>
                <c:pt idx="4073">
                  <c:v>27450</c:v>
                </c:pt>
                <c:pt idx="4074">
                  <c:v>27451</c:v>
                </c:pt>
                <c:pt idx="4075">
                  <c:v>27452</c:v>
                </c:pt>
                <c:pt idx="4076">
                  <c:v>27453</c:v>
                </c:pt>
                <c:pt idx="4077">
                  <c:v>27454</c:v>
                </c:pt>
                <c:pt idx="4078">
                  <c:v>27455</c:v>
                </c:pt>
                <c:pt idx="4079">
                  <c:v>27456</c:v>
                </c:pt>
                <c:pt idx="4080">
                  <c:v>27457</c:v>
                </c:pt>
                <c:pt idx="4081">
                  <c:v>27458</c:v>
                </c:pt>
                <c:pt idx="4082">
                  <c:v>27459</c:v>
                </c:pt>
                <c:pt idx="4083">
                  <c:v>27460</c:v>
                </c:pt>
                <c:pt idx="4084">
                  <c:v>27461</c:v>
                </c:pt>
                <c:pt idx="4085">
                  <c:v>27462</c:v>
                </c:pt>
                <c:pt idx="4086">
                  <c:v>27463</c:v>
                </c:pt>
                <c:pt idx="4087">
                  <c:v>27464</c:v>
                </c:pt>
                <c:pt idx="4088">
                  <c:v>27465</c:v>
                </c:pt>
                <c:pt idx="4089">
                  <c:v>27466</c:v>
                </c:pt>
                <c:pt idx="4090">
                  <c:v>27467</c:v>
                </c:pt>
                <c:pt idx="4091">
                  <c:v>27468</c:v>
                </c:pt>
                <c:pt idx="4092">
                  <c:v>27469</c:v>
                </c:pt>
                <c:pt idx="4093">
                  <c:v>27470</c:v>
                </c:pt>
                <c:pt idx="4094">
                  <c:v>27471</c:v>
                </c:pt>
                <c:pt idx="4095">
                  <c:v>27472</c:v>
                </c:pt>
                <c:pt idx="4096">
                  <c:v>27473</c:v>
                </c:pt>
                <c:pt idx="4097">
                  <c:v>27474</c:v>
                </c:pt>
                <c:pt idx="4098">
                  <c:v>27475</c:v>
                </c:pt>
                <c:pt idx="4099">
                  <c:v>27476</c:v>
                </c:pt>
                <c:pt idx="4100">
                  <c:v>27477</c:v>
                </c:pt>
                <c:pt idx="4101">
                  <c:v>27478</c:v>
                </c:pt>
                <c:pt idx="4102">
                  <c:v>27479</c:v>
                </c:pt>
                <c:pt idx="4103">
                  <c:v>27480</c:v>
                </c:pt>
                <c:pt idx="4104">
                  <c:v>27481</c:v>
                </c:pt>
                <c:pt idx="4105">
                  <c:v>27482</c:v>
                </c:pt>
                <c:pt idx="4106">
                  <c:v>27483</c:v>
                </c:pt>
                <c:pt idx="4107">
                  <c:v>27484</c:v>
                </c:pt>
                <c:pt idx="4108">
                  <c:v>27485</c:v>
                </c:pt>
                <c:pt idx="4109">
                  <c:v>27486</c:v>
                </c:pt>
                <c:pt idx="4110">
                  <c:v>27487</c:v>
                </c:pt>
                <c:pt idx="4111">
                  <c:v>27488</c:v>
                </c:pt>
                <c:pt idx="4112">
                  <c:v>27489</c:v>
                </c:pt>
                <c:pt idx="4113">
                  <c:v>27490</c:v>
                </c:pt>
                <c:pt idx="4114">
                  <c:v>27491</c:v>
                </c:pt>
                <c:pt idx="4115">
                  <c:v>27492</c:v>
                </c:pt>
                <c:pt idx="4116">
                  <c:v>27493</c:v>
                </c:pt>
                <c:pt idx="4117">
                  <c:v>27494</c:v>
                </c:pt>
                <c:pt idx="4118">
                  <c:v>27495</c:v>
                </c:pt>
                <c:pt idx="4119">
                  <c:v>27496</c:v>
                </c:pt>
                <c:pt idx="4120">
                  <c:v>27497</c:v>
                </c:pt>
                <c:pt idx="4121">
                  <c:v>27498</c:v>
                </c:pt>
                <c:pt idx="4122">
                  <c:v>27499</c:v>
                </c:pt>
                <c:pt idx="4123">
                  <c:v>27500</c:v>
                </c:pt>
                <c:pt idx="4124">
                  <c:v>27501</c:v>
                </c:pt>
                <c:pt idx="4125">
                  <c:v>27502</c:v>
                </c:pt>
                <c:pt idx="4126">
                  <c:v>27503</c:v>
                </c:pt>
                <c:pt idx="4127">
                  <c:v>27504</c:v>
                </c:pt>
                <c:pt idx="4128">
                  <c:v>27505</c:v>
                </c:pt>
                <c:pt idx="4129">
                  <c:v>27506</c:v>
                </c:pt>
                <c:pt idx="4130">
                  <c:v>27507</c:v>
                </c:pt>
                <c:pt idx="4131">
                  <c:v>27508</c:v>
                </c:pt>
                <c:pt idx="4132">
                  <c:v>27509</c:v>
                </c:pt>
                <c:pt idx="4133">
                  <c:v>27510</c:v>
                </c:pt>
                <c:pt idx="4134">
                  <c:v>27511</c:v>
                </c:pt>
                <c:pt idx="4135">
                  <c:v>27512</c:v>
                </c:pt>
                <c:pt idx="4136">
                  <c:v>27513</c:v>
                </c:pt>
                <c:pt idx="4137">
                  <c:v>27514</c:v>
                </c:pt>
                <c:pt idx="4138">
                  <c:v>27515</c:v>
                </c:pt>
                <c:pt idx="4139">
                  <c:v>27516</c:v>
                </c:pt>
                <c:pt idx="4140">
                  <c:v>27517</c:v>
                </c:pt>
                <c:pt idx="4141">
                  <c:v>27518</c:v>
                </c:pt>
                <c:pt idx="4142">
                  <c:v>27519</c:v>
                </c:pt>
                <c:pt idx="4143">
                  <c:v>27520</c:v>
                </c:pt>
                <c:pt idx="4144">
                  <c:v>27521</c:v>
                </c:pt>
                <c:pt idx="4145">
                  <c:v>27522</c:v>
                </c:pt>
                <c:pt idx="4146">
                  <c:v>27523</c:v>
                </c:pt>
                <c:pt idx="4147">
                  <c:v>27524</c:v>
                </c:pt>
                <c:pt idx="4148">
                  <c:v>27525</c:v>
                </c:pt>
                <c:pt idx="4149">
                  <c:v>27526</c:v>
                </c:pt>
                <c:pt idx="4150">
                  <c:v>27527</c:v>
                </c:pt>
                <c:pt idx="4151">
                  <c:v>27528</c:v>
                </c:pt>
                <c:pt idx="4152">
                  <c:v>27529</c:v>
                </c:pt>
                <c:pt idx="4153">
                  <c:v>27530</c:v>
                </c:pt>
                <c:pt idx="4154">
                  <c:v>27531</c:v>
                </c:pt>
                <c:pt idx="4155">
                  <c:v>27532</c:v>
                </c:pt>
                <c:pt idx="4156">
                  <c:v>27533</c:v>
                </c:pt>
                <c:pt idx="4157">
                  <c:v>27534</c:v>
                </c:pt>
                <c:pt idx="4158">
                  <c:v>27535</c:v>
                </c:pt>
                <c:pt idx="4159">
                  <c:v>27536</c:v>
                </c:pt>
                <c:pt idx="4160">
                  <c:v>27537</c:v>
                </c:pt>
                <c:pt idx="4161">
                  <c:v>27538</c:v>
                </c:pt>
                <c:pt idx="4162">
                  <c:v>27539</c:v>
                </c:pt>
                <c:pt idx="4163">
                  <c:v>27540</c:v>
                </c:pt>
                <c:pt idx="4164">
                  <c:v>27541</c:v>
                </c:pt>
                <c:pt idx="4165">
                  <c:v>27542</c:v>
                </c:pt>
                <c:pt idx="4166">
                  <c:v>27543</c:v>
                </c:pt>
                <c:pt idx="4167">
                  <c:v>27544</c:v>
                </c:pt>
                <c:pt idx="4168">
                  <c:v>27545</c:v>
                </c:pt>
                <c:pt idx="4169">
                  <c:v>27546</c:v>
                </c:pt>
                <c:pt idx="4170">
                  <c:v>27547</c:v>
                </c:pt>
                <c:pt idx="4171">
                  <c:v>27548</c:v>
                </c:pt>
                <c:pt idx="4172">
                  <c:v>27549</c:v>
                </c:pt>
                <c:pt idx="4173">
                  <c:v>27550</c:v>
                </c:pt>
                <c:pt idx="4174">
                  <c:v>27551</c:v>
                </c:pt>
                <c:pt idx="4175">
                  <c:v>27552</c:v>
                </c:pt>
                <c:pt idx="4176">
                  <c:v>27553</c:v>
                </c:pt>
                <c:pt idx="4177">
                  <c:v>27554</c:v>
                </c:pt>
                <c:pt idx="4178">
                  <c:v>27555</c:v>
                </c:pt>
                <c:pt idx="4179">
                  <c:v>27556</c:v>
                </c:pt>
                <c:pt idx="4180">
                  <c:v>27557</c:v>
                </c:pt>
                <c:pt idx="4181">
                  <c:v>27558</c:v>
                </c:pt>
                <c:pt idx="4182">
                  <c:v>27559</c:v>
                </c:pt>
                <c:pt idx="4183">
                  <c:v>27560</c:v>
                </c:pt>
                <c:pt idx="4184">
                  <c:v>27561</c:v>
                </c:pt>
                <c:pt idx="4185">
                  <c:v>27562</c:v>
                </c:pt>
                <c:pt idx="4186">
                  <c:v>27563</c:v>
                </c:pt>
                <c:pt idx="4187">
                  <c:v>27564</c:v>
                </c:pt>
                <c:pt idx="4188">
                  <c:v>27565</c:v>
                </c:pt>
                <c:pt idx="4189">
                  <c:v>27566</c:v>
                </c:pt>
                <c:pt idx="4190">
                  <c:v>27567</c:v>
                </c:pt>
                <c:pt idx="4191">
                  <c:v>27568</c:v>
                </c:pt>
                <c:pt idx="4192">
                  <c:v>27569</c:v>
                </c:pt>
                <c:pt idx="4193">
                  <c:v>27570</c:v>
                </c:pt>
                <c:pt idx="4194">
                  <c:v>27571</c:v>
                </c:pt>
                <c:pt idx="4195">
                  <c:v>27572</c:v>
                </c:pt>
                <c:pt idx="4196">
                  <c:v>27573</c:v>
                </c:pt>
                <c:pt idx="4197">
                  <c:v>27574</c:v>
                </c:pt>
                <c:pt idx="4198">
                  <c:v>27575</c:v>
                </c:pt>
                <c:pt idx="4199">
                  <c:v>27576</c:v>
                </c:pt>
                <c:pt idx="4200">
                  <c:v>27577</c:v>
                </c:pt>
                <c:pt idx="4201">
                  <c:v>27578</c:v>
                </c:pt>
                <c:pt idx="4202">
                  <c:v>27579</c:v>
                </c:pt>
                <c:pt idx="4203">
                  <c:v>27580</c:v>
                </c:pt>
                <c:pt idx="4204">
                  <c:v>27581</c:v>
                </c:pt>
                <c:pt idx="4205">
                  <c:v>27582</c:v>
                </c:pt>
                <c:pt idx="4206">
                  <c:v>27583</c:v>
                </c:pt>
                <c:pt idx="4207">
                  <c:v>27584</c:v>
                </c:pt>
                <c:pt idx="4208">
                  <c:v>27585</c:v>
                </c:pt>
                <c:pt idx="4209">
                  <c:v>27586</c:v>
                </c:pt>
                <c:pt idx="4210">
                  <c:v>27587</c:v>
                </c:pt>
                <c:pt idx="4211">
                  <c:v>27588</c:v>
                </c:pt>
                <c:pt idx="4212">
                  <c:v>27589</c:v>
                </c:pt>
                <c:pt idx="4213">
                  <c:v>27590</c:v>
                </c:pt>
                <c:pt idx="4214">
                  <c:v>27591</c:v>
                </c:pt>
                <c:pt idx="4215">
                  <c:v>27592</c:v>
                </c:pt>
                <c:pt idx="4216">
                  <c:v>27593</c:v>
                </c:pt>
                <c:pt idx="4217">
                  <c:v>27594</c:v>
                </c:pt>
                <c:pt idx="4218">
                  <c:v>27595</c:v>
                </c:pt>
                <c:pt idx="4219">
                  <c:v>27596</c:v>
                </c:pt>
                <c:pt idx="4220">
                  <c:v>27597</c:v>
                </c:pt>
                <c:pt idx="4221">
                  <c:v>27598</c:v>
                </c:pt>
                <c:pt idx="4222">
                  <c:v>27599</c:v>
                </c:pt>
                <c:pt idx="4223">
                  <c:v>27600</c:v>
                </c:pt>
                <c:pt idx="4224">
                  <c:v>27601</c:v>
                </c:pt>
                <c:pt idx="4225">
                  <c:v>27602</c:v>
                </c:pt>
                <c:pt idx="4226">
                  <c:v>27603</c:v>
                </c:pt>
                <c:pt idx="4227">
                  <c:v>27604</c:v>
                </c:pt>
                <c:pt idx="4228">
                  <c:v>27605</c:v>
                </c:pt>
                <c:pt idx="4229">
                  <c:v>27606</c:v>
                </c:pt>
                <c:pt idx="4230">
                  <c:v>27607</c:v>
                </c:pt>
                <c:pt idx="4231">
                  <c:v>27608</c:v>
                </c:pt>
                <c:pt idx="4232">
                  <c:v>27609</c:v>
                </c:pt>
                <c:pt idx="4233">
                  <c:v>27610</c:v>
                </c:pt>
                <c:pt idx="4234">
                  <c:v>27611</c:v>
                </c:pt>
                <c:pt idx="4235">
                  <c:v>27612</c:v>
                </c:pt>
                <c:pt idx="4236">
                  <c:v>27613</c:v>
                </c:pt>
                <c:pt idx="4237">
                  <c:v>27614</c:v>
                </c:pt>
                <c:pt idx="4238">
                  <c:v>27615</c:v>
                </c:pt>
                <c:pt idx="4239">
                  <c:v>27616</c:v>
                </c:pt>
                <c:pt idx="4240">
                  <c:v>27617</c:v>
                </c:pt>
                <c:pt idx="4241">
                  <c:v>27618</c:v>
                </c:pt>
                <c:pt idx="4242">
                  <c:v>27619</c:v>
                </c:pt>
                <c:pt idx="4243">
                  <c:v>27620</c:v>
                </c:pt>
                <c:pt idx="4244">
                  <c:v>27621</c:v>
                </c:pt>
                <c:pt idx="4245">
                  <c:v>27622</c:v>
                </c:pt>
                <c:pt idx="4246">
                  <c:v>27623</c:v>
                </c:pt>
                <c:pt idx="4247">
                  <c:v>27624</c:v>
                </c:pt>
                <c:pt idx="4248">
                  <c:v>27625</c:v>
                </c:pt>
                <c:pt idx="4249">
                  <c:v>27626</c:v>
                </c:pt>
                <c:pt idx="4250">
                  <c:v>27627</c:v>
                </c:pt>
                <c:pt idx="4251">
                  <c:v>27628</c:v>
                </c:pt>
                <c:pt idx="4252">
                  <c:v>27629</c:v>
                </c:pt>
                <c:pt idx="4253">
                  <c:v>27630</c:v>
                </c:pt>
                <c:pt idx="4254">
                  <c:v>27631</c:v>
                </c:pt>
                <c:pt idx="4255">
                  <c:v>27632</c:v>
                </c:pt>
                <c:pt idx="4256">
                  <c:v>27633</c:v>
                </c:pt>
                <c:pt idx="4257">
                  <c:v>27634</c:v>
                </c:pt>
                <c:pt idx="4258">
                  <c:v>27635</c:v>
                </c:pt>
                <c:pt idx="4259">
                  <c:v>27636</c:v>
                </c:pt>
                <c:pt idx="4260">
                  <c:v>27637</c:v>
                </c:pt>
                <c:pt idx="4261">
                  <c:v>27638</c:v>
                </c:pt>
                <c:pt idx="4262">
                  <c:v>27639</c:v>
                </c:pt>
                <c:pt idx="4263">
                  <c:v>27640</c:v>
                </c:pt>
                <c:pt idx="4264">
                  <c:v>27641</c:v>
                </c:pt>
                <c:pt idx="4265">
                  <c:v>27642</c:v>
                </c:pt>
                <c:pt idx="4266">
                  <c:v>27643</c:v>
                </c:pt>
                <c:pt idx="4267">
                  <c:v>27644</c:v>
                </c:pt>
                <c:pt idx="4268">
                  <c:v>27645</c:v>
                </c:pt>
                <c:pt idx="4269">
                  <c:v>27646</c:v>
                </c:pt>
                <c:pt idx="4270">
                  <c:v>27647</c:v>
                </c:pt>
                <c:pt idx="4271">
                  <c:v>27648</c:v>
                </c:pt>
                <c:pt idx="4272">
                  <c:v>27649</c:v>
                </c:pt>
                <c:pt idx="4273">
                  <c:v>27650</c:v>
                </c:pt>
                <c:pt idx="4274">
                  <c:v>27651</c:v>
                </c:pt>
                <c:pt idx="4275">
                  <c:v>27652</c:v>
                </c:pt>
                <c:pt idx="4276">
                  <c:v>27653</c:v>
                </c:pt>
                <c:pt idx="4277">
                  <c:v>27654</c:v>
                </c:pt>
                <c:pt idx="4278">
                  <c:v>27655</c:v>
                </c:pt>
                <c:pt idx="4279">
                  <c:v>27656</c:v>
                </c:pt>
                <c:pt idx="4280">
                  <c:v>27657</c:v>
                </c:pt>
                <c:pt idx="4281">
                  <c:v>27658</c:v>
                </c:pt>
                <c:pt idx="4282">
                  <c:v>27659</c:v>
                </c:pt>
                <c:pt idx="4283">
                  <c:v>27660</c:v>
                </c:pt>
                <c:pt idx="4284">
                  <c:v>27661</c:v>
                </c:pt>
                <c:pt idx="4285">
                  <c:v>27662</c:v>
                </c:pt>
                <c:pt idx="4286">
                  <c:v>27663</c:v>
                </c:pt>
                <c:pt idx="4287">
                  <c:v>27664</c:v>
                </c:pt>
                <c:pt idx="4288">
                  <c:v>27665</c:v>
                </c:pt>
                <c:pt idx="4289">
                  <c:v>27666</c:v>
                </c:pt>
                <c:pt idx="4290">
                  <c:v>27667</c:v>
                </c:pt>
                <c:pt idx="4291">
                  <c:v>27668</c:v>
                </c:pt>
                <c:pt idx="4292">
                  <c:v>27669</c:v>
                </c:pt>
                <c:pt idx="4293">
                  <c:v>27670</c:v>
                </c:pt>
                <c:pt idx="4294">
                  <c:v>27671</c:v>
                </c:pt>
                <c:pt idx="4295">
                  <c:v>27672</c:v>
                </c:pt>
                <c:pt idx="4296">
                  <c:v>27673</c:v>
                </c:pt>
                <c:pt idx="4297">
                  <c:v>27674</c:v>
                </c:pt>
                <c:pt idx="4298">
                  <c:v>27675</c:v>
                </c:pt>
                <c:pt idx="4299">
                  <c:v>27676</c:v>
                </c:pt>
                <c:pt idx="4300">
                  <c:v>27677</c:v>
                </c:pt>
                <c:pt idx="4301">
                  <c:v>27678</c:v>
                </c:pt>
                <c:pt idx="4302">
                  <c:v>27679</c:v>
                </c:pt>
                <c:pt idx="4303">
                  <c:v>27680</c:v>
                </c:pt>
                <c:pt idx="4304">
                  <c:v>27681</c:v>
                </c:pt>
                <c:pt idx="4305">
                  <c:v>27682</c:v>
                </c:pt>
                <c:pt idx="4306">
                  <c:v>27683</c:v>
                </c:pt>
                <c:pt idx="4307">
                  <c:v>27684</c:v>
                </c:pt>
                <c:pt idx="4308">
                  <c:v>27685</c:v>
                </c:pt>
                <c:pt idx="4309">
                  <c:v>27686</c:v>
                </c:pt>
                <c:pt idx="4310">
                  <c:v>27687</c:v>
                </c:pt>
                <c:pt idx="4311">
                  <c:v>27688</c:v>
                </c:pt>
                <c:pt idx="4312">
                  <c:v>27689</c:v>
                </c:pt>
                <c:pt idx="4313">
                  <c:v>27690</c:v>
                </c:pt>
                <c:pt idx="4314">
                  <c:v>27691</c:v>
                </c:pt>
                <c:pt idx="4315">
                  <c:v>27692</c:v>
                </c:pt>
                <c:pt idx="4316">
                  <c:v>27693</c:v>
                </c:pt>
                <c:pt idx="4317">
                  <c:v>27694</c:v>
                </c:pt>
                <c:pt idx="4318">
                  <c:v>27695</c:v>
                </c:pt>
                <c:pt idx="4319">
                  <c:v>27696</c:v>
                </c:pt>
                <c:pt idx="4320">
                  <c:v>27697</c:v>
                </c:pt>
                <c:pt idx="4321">
                  <c:v>27698</c:v>
                </c:pt>
                <c:pt idx="4322">
                  <c:v>27699</c:v>
                </c:pt>
                <c:pt idx="4323">
                  <c:v>27700</c:v>
                </c:pt>
                <c:pt idx="4324">
                  <c:v>27701</c:v>
                </c:pt>
                <c:pt idx="4325">
                  <c:v>27702</c:v>
                </c:pt>
                <c:pt idx="4326">
                  <c:v>27703</c:v>
                </c:pt>
                <c:pt idx="4327">
                  <c:v>27704</c:v>
                </c:pt>
                <c:pt idx="4328">
                  <c:v>27705</c:v>
                </c:pt>
                <c:pt idx="4329">
                  <c:v>27706</c:v>
                </c:pt>
                <c:pt idx="4330">
                  <c:v>27707</c:v>
                </c:pt>
                <c:pt idx="4331">
                  <c:v>27708</c:v>
                </c:pt>
                <c:pt idx="4332">
                  <c:v>27709</c:v>
                </c:pt>
                <c:pt idx="4333">
                  <c:v>27710</c:v>
                </c:pt>
                <c:pt idx="4334">
                  <c:v>27711</c:v>
                </c:pt>
                <c:pt idx="4335">
                  <c:v>27712</c:v>
                </c:pt>
                <c:pt idx="4336">
                  <c:v>27713</c:v>
                </c:pt>
                <c:pt idx="4337">
                  <c:v>27714</c:v>
                </c:pt>
                <c:pt idx="4338">
                  <c:v>27715</c:v>
                </c:pt>
                <c:pt idx="4339">
                  <c:v>27716</c:v>
                </c:pt>
                <c:pt idx="4340">
                  <c:v>27717</c:v>
                </c:pt>
                <c:pt idx="4341">
                  <c:v>27718</c:v>
                </c:pt>
                <c:pt idx="4342">
                  <c:v>27719</c:v>
                </c:pt>
                <c:pt idx="4343">
                  <c:v>27720</c:v>
                </c:pt>
                <c:pt idx="4344">
                  <c:v>27721</c:v>
                </c:pt>
                <c:pt idx="4345">
                  <c:v>27722</c:v>
                </c:pt>
                <c:pt idx="4346">
                  <c:v>27723</c:v>
                </c:pt>
                <c:pt idx="4347">
                  <c:v>27724</c:v>
                </c:pt>
                <c:pt idx="4348">
                  <c:v>27725</c:v>
                </c:pt>
                <c:pt idx="4349">
                  <c:v>27726</c:v>
                </c:pt>
                <c:pt idx="4350">
                  <c:v>27727</c:v>
                </c:pt>
                <c:pt idx="4351">
                  <c:v>27728</c:v>
                </c:pt>
                <c:pt idx="4352">
                  <c:v>27729</c:v>
                </c:pt>
                <c:pt idx="4353">
                  <c:v>27730</c:v>
                </c:pt>
                <c:pt idx="4354">
                  <c:v>27731</c:v>
                </c:pt>
                <c:pt idx="4355">
                  <c:v>27732</c:v>
                </c:pt>
                <c:pt idx="4356">
                  <c:v>27733</c:v>
                </c:pt>
                <c:pt idx="4357">
                  <c:v>27734</c:v>
                </c:pt>
                <c:pt idx="4358">
                  <c:v>27735</c:v>
                </c:pt>
                <c:pt idx="4359">
                  <c:v>27736</c:v>
                </c:pt>
                <c:pt idx="4360">
                  <c:v>27737</c:v>
                </c:pt>
                <c:pt idx="4361">
                  <c:v>27738</c:v>
                </c:pt>
                <c:pt idx="4362">
                  <c:v>27739</c:v>
                </c:pt>
                <c:pt idx="4363">
                  <c:v>27740</c:v>
                </c:pt>
                <c:pt idx="4364">
                  <c:v>27741</c:v>
                </c:pt>
                <c:pt idx="4365">
                  <c:v>27742</c:v>
                </c:pt>
                <c:pt idx="4366">
                  <c:v>27743</c:v>
                </c:pt>
                <c:pt idx="4367">
                  <c:v>27744</c:v>
                </c:pt>
                <c:pt idx="4368">
                  <c:v>27745</c:v>
                </c:pt>
                <c:pt idx="4369">
                  <c:v>27746</c:v>
                </c:pt>
                <c:pt idx="4370">
                  <c:v>27747</c:v>
                </c:pt>
                <c:pt idx="4371">
                  <c:v>27748</c:v>
                </c:pt>
                <c:pt idx="4372">
                  <c:v>27749</c:v>
                </c:pt>
                <c:pt idx="4373">
                  <c:v>27750</c:v>
                </c:pt>
                <c:pt idx="4374">
                  <c:v>27751</c:v>
                </c:pt>
                <c:pt idx="4375">
                  <c:v>27752</c:v>
                </c:pt>
                <c:pt idx="4376">
                  <c:v>27753</c:v>
                </c:pt>
                <c:pt idx="4377">
                  <c:v>27754</c:v>
                </c:pt>
                <c:pt idx="4378">
                  <c:v>27755</c:v>
                </c:pt>
                <c:pt idx="4379">
                  <c:v>27756</c:v>
                </c:pt>
                <c:pt idx="4380">
                  <c:v>27757</c:v>
                </c:pt>
                <c:pt idx="4381">
                  <c:v>27758</c:v>
                </c:pt>
                <c:pt idx="4382">
                  <c:v>27759</c:v>
                </c:pt>
                <c:pt idx="4383">
                  <c:v>27760</c:v>
                </c:pt>
                <c:pt idx="4384">
                  <c:v>27761</c:v>
                </c:pt>
                <c:pt idx="4385">
                  <c:v>27762</c:v>
                </c:pt>
                <c:pt idx="4386">
                  <c:v>27763</c:v>
                </c:pt>
                <c:pt idx="4387">
                  <c:v>27764</c:v>
                </c:pt>
                <c:pt idx="4388">
                  <c:v>27765</c:v>
                </c:pt>
                <c:pt idx="4389">
                  <c:v>27766</c:v>
                </c:pt>
                <c:pt idx="4390">
                  <c:v>27767</c:v>
                </c:pt>
                <c:pt idx="4391">
                  <c:v>27768</c:v>
                </c:pt>
                <c:pt idx="4392">
                  <c:v>27769</c:v>
                </c:pt>
                <c:pt idx="4393">
                  <c:v>27770</c:v>
                </c:pt>
                <c:pt idx="4394">
                  <c:v>27771</c:v>
                </c:pt>
                <c:pt idx="4395">
                  <c:v>27772</c:v>
                </c:pt>
                <c:pt idx="4396">
                  <c:v>27773</c:v>
                </c:pt>
                <c:pt idx="4397">
                  <c:v>27774</c:v>
                </c:pt>
                <c:pt idx="4398">
                  <c:v>27775</c:v>
                </c:pt>
                <c:pt idx="4399">
                  <c:v>27776</c:v>
                </c:pt>
                <c:pt idx="4400">
                  <c:v>27777</c:v>
                </c:pt>
                <c:pt idx="4401">
                  <c:v>27778</c:v>
                </c:pt>
                <c:pt idx="4402">
                  <c:v>27779</c:v>
                </c:pt>
                <c:pt idx="4403">
                  <c:v>27780</c:v>
                </c:pt>
                <c:pt idx="4404">
                  <c:v>27781</c:v>
                </c:pt>
                <c:pt idx="4405">
                  <c:v>27782</c:v>
                </c:pt>
                <c:pt idx="4406">
                  <c:v>27783</c:v>
                </c:pt>
                <c:pt idx="4407">
                  <c:v>27784</c:v>
                </c:pt>
                <c:pt idx="4408">
                  <c:v>27785</c:v>
                </c:pt>
                <c:pt idx="4409">
                  <c:v>27786</c:v>
                </c:pt>
                <c:pt idx="4410">
                  <c:v>27787</c:v>
                </c:pt>
                <c:pt idx="4411">
                  <c:v>27788</c:v>
                </c:pt>
                <c:pt idx="4412">
                  <c:v>27789</c:v>
                </c:pt>
                <c:pt idx="4413">
                  <c:v>27790</c:v>
                </c:pt>
                <c:pt idx="4414">
                  <c:v>27791</c:v>
                </c:pt>
                <c:pt idx="4415">
                  <c:v>27792</c:v>
                </c:pt>
                <c:pt idx="4416">
                  <c:v>27793</c:v>
                </c:pt>
                <c:pt idx="4417">
                  <c:v>27794</c:v>
                </c:pt>
                <c:pt idx="4418">
                  <c:v>27795</c:v>
                </c:pt>
                <c:pt idx="4419">
                  <c:v>27796</c:v>
                </c:pt>
                <c:pt idx="4420">
                  <c:v>27797</c:v>
                </c:pt>
                <c:pt idx="4421">
                  <c:v>27798</c:v>
                </c:pt>
                <c:pt idx="4422">
                  <c:v>27799</c:v>
                </c:pt>
                <c:pt idx="4423">
                  <c:v>27800</c:v>
                </c:pt>
                <c:pt idx="4424">
                  <c:v>27801</c:v>
                </c:pt>
                <c:pt idx="4425">
                  <c:v>27802</c:v>
                </c:pt>
                <c:pt idx="4426">
                  <c:v>27803</c:v>
                </c:pt>
                <c:pt idx="4427">
                  <c:v>27804</c:v>
                </c:pt>
                <c:pt idx="4428">
                  <c:v>27805</c:v>
                </c:pt>
                <c:pt idx="4429">
                  <c:v>27806</c:v>
                </c:pt>
                <c:pt idx="4430">
                  <c:v>27807</c:v>
                </c:pt>
                <c:pt idx="4431">
                  <c:v>27808</c:v>
                </c:pt>
                <c:pt idx="4432">
                  <c:v>27809</c:v>
                </c:pt>
                <c:pt idx="4433">
                  <c:v>27810</c:v>
                </c:pt>
                <c:pt idx="4434">
                  <c:v>27811</c:v>
                </c:pt>
                <c:pt idx="4435">
                  <c:v>27812</c:v>
                </c:pt>
                <c:pt idx="4436">
                  <c:v>27813</c:v>
                </c:pt>
                <c:pt idx="4437">
                  <c:v>27814</c:v>
                </c:pt>
                <c:pt idx="4438">
                  <c:v>27815</c:v>
                </c:pt>
                <c:pt idx="4439">
                  <c:v>27816</c:v>
                </c:pt>
                <c:pt idx="4440">
                  <c:v>27817</c:v>
                </c:pt>
                <c:pt idx="4441">
                  <c:v>27818</c:v>
                </c:pt>
                <c:pt idx="4442">
                  <c:v>27819</c:v>
                </c:pt>
                <c:pt idx="4443">
                  <c:v>27820</c:v>
                </c:pt>
                <c:pt idx="4444">
                  <c:v>27821</c:v>
                </c:pt>
                <c:pt idx="4445">
                  <c:v>27822</c:v>
                </c:pt>
                <c:pt idx="4446">
                  <c:v>27823</c:v>
                </c:pt>
                <c:pt idx="4447">
                  <c:v>27824</c:v>
                </c:pt>
                <c:pt idx="4448">
                  <c:v>27825</c:v>
                </c:pt>
                <c:pt idx="4449">
                  <c:v>27826</c:v>
                </c:pt>
                <c:pt idx="4450">
                  <c:v>27827</c:v>
                </c:pt>
                <c:pt idx="4451">
                  <c:v>27828</c:v>
                </c:pt>
                <c:pt idx="4452">
                  <c:v>27829</c:v>
                </c:pt>
                <c:pt idx="4453">
                  <c:v>27830</c:v>
                </c:pt>
                <c:pt idx="4454">
                  <c:v>27831</c:v>
                </c:pt>
                <c:pt idx="4455">
                  <c:v>27832</c:v>
                </c:pt>
                <c:pt idx="4456">
                  <c:v>27833</c:v>
                </c:pt>
                <c:pt idx="4457">
                  <c:v>27834</c:v>
                </c:pt>
                <c:pt idx="4458">
                  <c:v>27835</c:v>
                </c:pt>
                <c:pt idx="4459">
                  <c:v>27836</c:v>
                </c:pt>
                <c:pt idx="4460">
                  <c:v>27837</c:v>
                </c:pt>
                <c:pt idx="4461">
                  <c:v>27838</c:v>
                </c:pt>
                <c:pt idx="4462">
                  <c:v>27839</c:v>
                </c:pt>
                <c:pt idx="4463">
                  <c:v>27840</c:v>
                </c:pt>
                <c:pt idx="4464">
                  <c:v>27841</c:v>
                </c:pt>
                <c:pt idx="4465">
                  <c:v>27842</c:v>
                </c:pt>
                <c:pt idx="4466">
                  <c:v>27843</c:v>
                </c:pt>
                <c:pt idx="4467">
                  <c:v>27844</c:v>
                </c:pt>
                <c:pt idx="4468">
                  <c:v>27845</c:v>
                </c:pt>
                <c:pt idx="4469">
                  <c:v>27846</c:v>
                </c:pt>
                <c:pt idx="4470">
                  <c:v>27847</c:v>
                </c:pt>
                <c:pt idx="4471">
                  <c:v>27848</c:v>
                </c:pt>
                <c:pt idx="4472">
                  <c:v>27849</c:v>
                </c:pt>
                <c:pt idx="4473">
                  <c:v>27850</c:v>
                </c:pt>
                <c:pt idx="4474">
                  <c:v>27851</c:v>
                </c:pt>
                <c:pt idx="4475">
                  <c:v>27852</c:v>
                </c:pt>
                <c:pt idx="4476">
                  <c:v>27853</c:v>
                </c:pt>
                <c:pt idx="4477">
                  <c:v>27854</c:v>
                </c:pt>
                <c:pt idx="4478">
                  <c:v>27855</c:v>
                </c:pt>
                <c:pt idx="4479">
                  <c:v>27856</c:v>
                </c:pt>
                <c:pt idx="4480">
                  <c:v>27857</c:v>
                </c:pt>
                <c:pt idx="4481">
                  <c:v>27858</c:v>
                </c:pt>
                <c:pt idx="4482">
                  <c:v>27859</c:v>
                </c:pt>
                <c:pt idx="4483">
                  <c:v>27860</c:v>
                </c:pt>
                <c:pt idx="4484">
                  <c:v>27861</c:v>
                </c:pt>
                <c:pt idx="4485">
                  <c:v>27862</c:v>
                </c:pt>
                <c:pt idx="4486">
                  <c:v>27863</c:v>
                </c:pt>
                <c:pt idx="4487">
                  <c:v>27864</c:v>
                </c:pt>
                <c:pt idx="4488">
                  <c:v>27865</c:v>
                </c:pt>
                <c:pt idx="4489">
                  <c:v>27866</c:v>
                </c:pt>
                <c:pt idx="4490">
                  <c:v>27867</c:v>
                </c:pt>
                <c:pt idx="4491">
                  <c:v>27868</c:v>
                </c:pt>
                <c:pt idx="4492">
                  <c:v>27869</c:v>
                </c:pt>
                <c:pt idx="4493">
                  <c:v>27870</c:v>
                </c:pt>
                <c:pt idx="4494">
                  <c:v>27871</c:v>
                </c:pt>
                <c:pt idx="4495">
                  <c:v>27872</c:v>
                </c:pt>
                <c:pt idx="4496">
                  <c:v>27873</c:v>
                </c:pt>
                <c:pt idx="4497">
                  <c:v>27874</c:v>
                </c:pt>
                <c:pt idx="4498">
                  <c:v>27875</c:v>
                </c:pt>
                <c:pt idx="4499">
                  <c:v>27876</c:v>
                </c:pt>
                <c:pt idx="4500">
                  <c:v>27877</c:v>
                </c:pt>
                <c:pt idx="4501">
                  <c:v>27878</c:v>
                </c:pt>
                <c:pt idx="4502">
                  <c:v>27879</c:v>
                </c:pt>
                <c:pt idx="4503">
                  <c:v>27880</c:v>
                </c:pt>
                <c:pt idx="4504">
                  <c:v>27881</c:v>
                </c:pt>
                <c:pt idx="4505">
                  <c:v>27882</c:v>
                </c:pt>
                <c:pt idx="4506">
                  <c:v>27883</c:v>
                </c:pt>
                <c:pt idx="4507">
                  <c:v>27884</c:v>
                </c:pt>
                <c:pt idx="4508">
                  <c:v>27885</c:v>
                </c:pt>
                <c:pt idx="4509">
                  <c:v>27886</c:v>
                </c:pt>
                <c:pt idx="4510">
                  <c:v>27887</c:v>
                </c:pt>
                <c:pt idx="4511">
                  <c:v>27888</c:v>
                </c:pt>
                <c:pt idx="4512">
                  <c:v>27889</c:v>
                </c:pt>
                <c:pt idx="4513">
                  <c:v>27890</c:v>
                </c:pt>
                <c:pt idx="4514">
                  <c:v>27891</c:v>
                </c:pt>
                <c:pt idx="4515">
                  <c:v>27892</c:v>
                </c:pt>
                <c:pt idx="4516">
                  <c:v>27893</c:v>
                </c:pt>
                <c:pt idx="4517">
                  <c:v>27894</c:v>
                </c:pt>
                <c:pt idx="4518">
                  <c:v>27895</c:v>
                </c:pt>
                <c:pt idx="4519">
                  <c:v>27896</c:v>
                </c:pt>
                <c:pt idx="4520">
                  <c:v>27897</c:v>
                </c:pt>
                <c:pt idx="4521">
                  <c:v>27898</c:v>
                </c:pt>
                <c:pt idx="4522">
                  <c:v>27899</c:v>
                </c:pt>
                <c:pt idx="4523">
                  <c:v>27900</c:v>
                </c:pt>
                <c:pt idx="4524">
                  <c:v>27901</c:v>
                </c:pt>
                <c:pt idx="4525">
                  <c:v>27902</c:v>
                </c:pt>
                <c:pt idx="4526">
                  <c:v>27903</c:v>
                </c:pt>
                <c:pt idx="4527">
                  <c:v>27904</c:v>
                </c:pt>
                <c:pt idx="4528">
                  <c:v>27905</c:v>
                </c:pt>
                <c:pt idx="4529">
                  <c:v>27906</c:v>
                </c:pt>
                <c:pt idx="4530">
                  <c:v>27907</c:v>
                </c:pt>
                <c:pt idx="4531">
                  <c:v>27908</c:v>
                </c:pt>
                <c:pt idx="4532">
                  <c:v>27909</c:v>
                </c:pt>
                <c:pt idx="4533">
                  <c:v>27910</c:v>
                </c:pt>
                <c:pt idx="4534">
                  <c:v>27911</c:v>
                </c:pt>
                <c:pt idx="4535">
                  <c:v>27912</c:v>
                </c:pt>
                <c:pt idx="4536">
                  <c:v>27913</c:v>
                </c:pt>
                <c:pt idx="4537">
                  <c:v>27914</c:v>
                </c:pt>
                <c:pt idx="4538">
                  <c:v>27915</c:v>
                </c:pt>
                <c:pt idx="4539">
                  <c:v>27916</c:v>
                </c:pt>
                <c:pt idx="4540">
                  <c:v>27917</c:v>
                </c:pt>
                <c:pt idx="4541">
                  <c:v>27918</c:v>
                </c:pt>
                <c:pt idx="4542">
                  <c:v>27919</c:v>
                </c:pt>
                <c:pt idx="4543">
                  <c:v>27920</c:v>
                </c:pt>
                <c:pt idx="4544">
                  <c:v>27921</c:v>
                </c:pt>
                <c:pt idx="4545">
                  <c:v>27922</c:v>
                </c:pt>
                <c:pt idx="4546">
                  <c:v>27923</c:v>
                </c:pt>
                <c:pt idx="4547">
                  <c:v>27924</c:v>
                </c:pt>
                <c:pt idx="4548">
                  <c:v>27925</c:v>
                </c:pt>
                <c:pt idx="4549">
                  <c:v>27926</c:v>
                </c:pt>
                <c:pt idx="4550">
                  <c:v>27927</c:v>
                </c:pt>
                <c:pt idx="4551">
                  <c:v>27928</c:v>
                </c:pt>
                <c:pt idx="4552">
                  <c:v>27929</c:v>
                </c:pt>
                <c:pt idx="4553">
                  <c:v>27930</c:v>
                </c:pt>
                <c:pt idx="4554">
                  <c:v>27931</c:v>
                </c:pt>
                <c:pt idx="4555">
                  <c:v>27932</c:v>
                </c:pt>
                <c:pt idx="4556">
                  <c:v>27933</c:v>
                </c:pt>
                <c:pt idx="4557">
                  <c:v>27934</c:v>
                </c:pt>
                <c:pt idx="4558">
                  <c:v>27935</c:v>
                </c:pt>
                <c:pt idx="4559">
                  <c:v>27936</c:v>
                </c:pt>
                <c:pt idx="4560">
                  <c:v>27937</c:v>
                </c:pt>
                <c:pt idx="4561">
                  <c:v>27938</c:v>
                </c:pt>
                <c:pt idx="4562">
                  <c:v>27939</c:v>
                </c:pt>
                <c:pt idx="4563">
                  <c:v>27940</c:v>
                </c:pt>
                <c:pt idx="4564">
                  <c:v>27941</c:v>
                </c:pt>
                <c:pt idx="4565">
                  <c:v>27942</c:v>
                </c:pt>
                <c:pt idx="4566">
                  <c:v>27943</c:v>
                </c:pt>
                <c:pt idx="4567">
                  <c:v>27944</c:v>
                </c:pt>
                <c:pt idx="4568">
                  <c:v>27945</c:v>
                </c:pt>
                <c:pt idx="4569">
                  <c:v>27946</c:v>
                </c:pt>
                <c:pt idx="4570">
                  <c:v>27947</c:v>
                </c:pt>
                <c:pt idx="4571">
                  <c:v>27948</c:v>
                </c:pt>
                <c:pt idx="4572">
                  <c:v>27949</c:v>
                </c:pt>
                <c:pt idx="4573">
                  <c:v>27950</c:v>
                </c:pt>
                <c:pt idx="4574">
                  <c:v>27951</c:v>
                </c:pt>
                <c:pt idx="4575">
                  <c:v>27952</c:v>
                </c:pt>
                <c:pt idx="4576">
                  <c:v>27953</c:v>
                </c:pt>
                <c:pt idx="4577">
                  <c:v>27954</c:v>
                </c:pt>
                <c:pt idx="4578">
                  <c:v>27955</c:v>
                </c:pt>
                <c:pt idx="4579">
                  <c:v>27956</c:v>
                </c:pt>
                <c:pt idx="4580">
                  <c:v>27957</c:v>
                </c:pt>
                <c:pt idx="4581">
                  <c:v>27958</c:v>
                </c:pt>
                <c:pt idx="4582">
                  <c:v>27959</c:v>
                </c:pt>
                <c:pt idx="4583">
                  <c:v>27960</c:v>
                </c:pt>
                <c:pt idx="4584">
                  <c:v>27961</c:v>
                </c:pt>
                <c:pt idx="4585">
                  <c:v>27962</c:v>
                </c:pt>
                <c:pt idx="4586">
                  <c:v>27963</c:v>
                </c:pt>
                <c:pt idx="4587">
                  <c:v>27964</c:v>
                </c:pt>
                <c:pt idx="4588">
                  <c:v>27965</c:v>
                </c:pt>
                <c:pt idx="4589">
                  <c:v>27966</c:v>
                </c:pt>
                <c:pt idx="4590">
                  <c:v>27967</c:v>
                </c:pt>
                <c:pt idx="4591">
                  <c:v>27968</c:v>
                </c:pt>
                <c:pt idx="4592">
                  <c:v>27969</c:v>
                </c:pt>
                <c:pt idx="4593">
                  <c:v>27970</c:v>
                </c:pt>
                <c:pt idx="4594">
                  <c:v>27971</c:v>
                </c:pt>
                <c:pt idx="4595">
                  <c:v>27972</c:v>
                </c:pt>
                <c:pt idx="4596">
                  <c:v>27973</c:v>
                </c:pt>
                <c:pt idx="4597">
                  <c:v>27974</c:v>
                </c:pt>
                <c:pt idx="4598">
                  <c:v>27975</c:v>
                </c:pt>
                <c:pt idx="4599">
                  <c:v>27976</c:v>
                </c:pt>
                <c:pt idx="4600">
                  <c:v>27977</c:v>
                </c:pt>
                <c:pt idx="4601">
                  <c:v>27978</c:v>
                </c:pt>
                <c:pt idx="4602">
                  <c:v>27979</c:v>
                </c:pt>
                <c:pt idx="4603">
                  <c:v>27980</c:v>
                </c:pt>
                <c:pt idx="4604">
                  <c:v>27981</c:v>
                </c:pt>
                <c:pt idx="4605">
                  <c:v>27982</c:v>
                </c:pt>
                <c:pt idx="4606">
                  <c:v>27983</c:v>
                </c:pt>
                <c:pt idx="4607">
                  <c:v>27984</c:v>
                </c:pt>
                <c:pt idx="4608">
                  <c:v>27985</c:v>
                </c:pt>
                <c:pt idx="4609">
                  <c:v>27986</c:v>
                </c:pt>
                <c:pt idx="4610">
                  <c:v>27987</c:v>
                </c:pt>
                <c:pt idx="4611">
                  <c:v>27988</c:v>
                </c:pt>
                <c:pt idx="4612">
                  <c:v>27989</c:v>
                </c:pt>
                <c:pt idx="4613">
                  <c:v>27990</c:v>
                </c:pt>
                <c:pt idx="4614">
                  <c:v>27991</c:v>
                </c:pt>
                <c:pt idx="4615">
                  <c:v>27992</c:v>
                </c:pt>
                <c:pt idx="4616">
                  <c:v>27993</c:v>
                </c:pt>
                <c:pt idx="4617">
                  <c:v>27994</c:v>
                </c:pt>
                <c:pt idx="4618">
                  <c:v>27995</c:v>
                </c:pt>
                <c:pt idx="4619">
                  <c:v>27996</c:v>
                </c:pt>
                <c:pt idx="4620">
                  <c:v>27997</c:v>
                </c:pt>
                <c:pt idx="4621">
                  <c:v>27998</c:v>
                </c:pt>
                <c:pt idx="4622">
                  <c:v>27999</c:v>
                </c:pt>
                <c:pt idx="4623">
                  <c:v>28000</c:v>
                </c:pt>
                <c:pt idx="4624">
                  <c:v>28001</c:v>
                </c:pt>
                <c:pt idx="4625">
                  <c:v>28002</c:v>
                </c:pt>
                <c:pt idx="4626">
                  <c:v>28003</c:v>
                </c:pt>
                <c:pt idx="4627">
                  <c:v>28004</c:v>
                </c:pt>
                <c:pt idx="4628">
                  <c:v>28005</c:v>
                </c:pt>
                <c:pt idx="4629">
                  <c:v>28006</c:v>
                </c:pt>
                <c:pt idx="4630">
                  <c:v>28007</c:v>
                </c:pt>
                <c:pt idx="4631">
                  <c:v>28008</c:v>
                </c:pt>
                <c:pt idx="4632">
                  <c:v>28009</c:v>
                </c:pt>
                <c:pt idx="4633">
                  <c:v>28010</c:v>
                </c:pt>
                <c:pt idx="4634">
                  <c:v>28011</c:v>
                </c:pt>
                <c:pt idx="4635">
                  <c:v>28012</c:v>
                </c:pt>
                <c:pt idx="4636">
                  <c:v>28013</c:v>
                </c:pt>
                <c:pt idx="4637">
                  <c:v>28014</c:v>
                </c:pt>
                <c:pt idx="4638">
                  <c:v>28015</c:v>
                </c:pt>
                <c:pt idx="4639">
                  <c:v>28016</c:v>
                </c:pt>
                <c:pt idx="4640">
                  <c:v>28017</c:v>
                </c:pt>
                <c:pt idx="4641">
                  <c:v>28018</c:v>
                </c:pt>
                <c:pt idx="4642">
                  <c:v>28019</c:v>
                </c:pt>
                <c:pt idx="4643">
                  <c:v>28020</c:v>
                </c:pt>
                <c:pt idx="4644">
                  <c:v>28021</c:v>
                </c:pt>
                <c:pt idx="4645">
                  <c:v>28022</c:v>
                </c:pt>
                <c:pt idx="4646">
                  <c:v>28023</c:v>
                </c:pt>
                <c:pt idx="4647">
                  <c:v>28024</c:v>
                </c:pt>
                <c:pt idx="4648">
                  <c:v>28025</c:v>
                </c:pt>
                <c:pt idx="4649">
                  <c:v>28026</c:v>
                </c:pt>
                <c:pt idx="4650">
                  <c:v>28027</c:v>
                </c:pt>
                <c:pt idx="4651">
                  <c:v>28028</c:v>
                </c:pt>
                <c:pt idx="4652">
                  <c:v>28029</c:v>
                </c:pt>
                <c:pt idx="4653">
                  <c:v>28030</c:v>
                </c:pt>
                <c:pt idx="4654">
                  <c:v>28031</c:v>
                </c:pt>
                <c:pt idx="4655">
                  <c:v>28032</c:v>
                </c:pt>
                <c:pt idx="4656">
                  <c:v>28033</c:v>
                </c:pt>
                <c:pt idx="4657">
                  <c:v>28034</c:v>
                </c:pt>
                <c:pt idx="4658">
                  <c:v>28035</c:v>
                </c:pt>
                <c:pt idx="4659">
                  <c:v>28036</c:v>
                </c:pt>
                <c:pt idx="4660">
                  <c:v>28037</c:v>
                </c:pt>
                <c:pt idx="4661">
                  <c:v>28038</c:v>
                </c:pt>
                <c:pt idx="4662">
                  <c:v>28039</c:v>
                </c:pt>
                <c:pt idx="4663">
                  <c:v>28040</c:v>
                </c:pt>
                <c:pt idx="4664">
                  <c:v>28041</c:v>
                </c:pt>
                <c:pt idx="4665">
                  <c:v>28042</c:v>
                </c:pt>
                <c:pt idx="4666">
                  <c:v>28043</c:v>
                </c:pt>
                <c:pt idx="4667">
                  <c:v>28044</c:v>
                </c:pt>
                <c:pt idx="4668">
                  <c:v>28045</c:v>
                </c:pt>
                <c:pt idx="4669">
                  <c:v>28046</c:v>
                </c:pt>
                <c:pt idx="4670">
                  <c:v>28047</c:v>
                </c:pt>
                <c:pt idx="4671">
                  <c:v>28048</c:v>
                </c:pt>
                <c:pt idx="4672">
                  <c:v>28049</c:v>
                </c:pt>
                <c:pt idx="4673">
                  <c:v>28050</c:v>
                </c:pt>
                <c:pt idx="4674">
                  <c:v>28051</c:v>
                </c:pt>
                <c:pt idx="4675">
                  <c:v>28052</c:v>
                </c:pt>
                <c:pt idx="4676">
                  <c:v>28053</c:v>
                </c:pt>
                <c:pt idx="4677">
                  <c:v>28054</c:v>
                </c:pt>
                <c:pt idx="4678">
                  <c:v>28055</c:v>
                </c:pt>
                <c:pt idx="4679">
                  <c:v>28056</c:v>
                </c:pt>
                <c:pt idx="4680">
                  <c:v>28057</c:v>
                </c:pt>
                <c:pt idx="4681">
                  <c:v>28058</c:v>
                </c:pt>
                <c:pt idx="4682">
                  <c:v>28059</c:v>
                </c:pt>
                <c:pt idx="4683">
                  <c:v>28060</c:v>
                </c:pt>
                <c:pt idx="4684">
                  <c:v>28061</c:v>
                </c:pt>
                <c:pt idx="4685">
                  <c:v>28062</c:v>
                </c:pt>
                <c:pt idx="4686">
                  <c:v>28063</c:v>
                </c:pt>
                <c:pt idx="4687">
                  <c:v>28064</c:v>
                </c:pt>
                <c:pt idx="4688">
                  <c:v>28065</c:v>
                </c:pt>
                <c:pt idx="4689">
                  <c:v>28066</c:v>
                </c:pt>
                <c:pt idx="4690">
                  <c:v>28067</c:v>
                </c:pt>
                <c:pt idx="4691">
                  <c:v>28068</c:v>
                </c:pt>
                <c:pt idx="4692">
                  <c:v>28069</c:v>
                </c:pt>
                <c:pt idx="4693">
                  <c:v>28070</c:v>
                </c:pt>
                <c:pt idx="4694">
                  <c:v>28071</c:v>
                </c:pt>
                <c:pt idx="4695">
                  <c:v>28072</c:v>
                </c:pt>
                <c:pt idx="4696">
                  <c:v>28073</c:v>
                </c:pt>
                <c:pt idx="4697">
                  <c:v>28074</c:v>
                </c:pt>
                <c:pt idx="4698">
                  <c:v>28075</c:v>
                </c:pt>
                <c:pt idx="4699">
                  <c:v>28076</c:v>
                </c:pt>
                <c:pt idx="4700">
                  <c:v>28077</c:v>
                </c:pt>
                <c:pt idx="4701">
                  <c:v>28078</c:v>
                </c:pt>
                <c:pt idx="4702">
                  <c:v>28079</c:v>
                </c:pt>
                <c:pt idx="4703">
                  <c:v>28080</c:v>
                </c:pt>
                <c:pt idx="4704">
                  <c:v>28081</c:v>
                </c:pt>
                <c:pt idx="4705">
                  <c:v>28082</c:v>
                </c:pt>
                <c:pt idx="4706">
                  <c:v>28083</c:v>
                </c:pt>
                <c:pt idx="4707">
                  <c:v>28084</c:v>
                </c:pt>
                <c:pt idx="4708">
                  <c:v>28085</c:v>
                </c:pt>
                <c:pt idx="4709">
                  <c:v>28086</c:v>
                </c:pt>
                <c:pt idx="4710">
                  <c:v>28087</c:v>
                </c:pt>
                <c:pt idx="4711">
                  <c:v>28088</c:v>
                </c:pt>
                <c:pt idx="4712">
                  <c:v>28089</c:v>
                </c:pt>
                <c:pt idx="4713">
                  <c:v>28090</c:v>
                </c:pt>
                <c:pt idx="4714">
                  <c:v>28091</c:v>
                </c:pt>
                <c:pt idx="4715">
                  <c:v>28092</c:v>
                </c:pt>
                <c:pt idx="4716">
                  <c:v>28093</c:v>
                </c:pt>
                <c:pt idx="4717">
                  <c:v>28094</c:v>
                </c:pt>
                <c:pt idx="4718">
                  <c:v>28095</c:v>
                </c:pt>
                <c:pt idx="4719">
                  <c:v>28096</c:v>
                </c:pt>
                <c:pt idx="4720">
                  <c:v>28097</c:v>
                </c:pt>
                <c:pt idx="4721">
                  <c:v>28098</c:v>
                </c:pt>
                <c:pt idx="4722">
                  <c:v>28099</c:v>
                </c:pt>
                <c:pt idx="4723">
                  <c:v>28100</c:v>
                </c:pt>
                <c:pt idx="4724">
                  <c:v>28101</c:v>
                </c:pt>
                <c:pt idx="4725">
                  <c:v>28102</c:v>
                </c:pt>
                <c:pt idx="4726">
                  <c:v>28103</c:v>
                </c:pt>
                <c:pt idx="4727">
                  <c:v>28104</c:v>
                </c:pt>
                <c:pt idx="4728">
                  <c:v>28105</c:v>
                </c:pt>
                <c:pt idx="4729">
                  <c:v>28106</c:v>
                </c:pt>
                <c:pt idx="4730">
                  <c:v>28107</c:v>
                </c:pt>
                <c:pt idx="4731">
                  <c:v>28108</c:v>
                </c:pt>
                <c:pt idx="4732">
                  <c:v>28109</c:v>
                </c:pt>
                <c:pt idx="4733">
                  <c:v>28110</c:v>
                </c:pt>
                <c:pt idx="4734">
                  <c:v>28111</c:v>
                </c:pt>
                <c:pt idx="4735">
                  <c:v>28112</c:v>
                </c:pt>
                <c:pt idx="4736">
                  <c:v>28113</c:v>
                </c:pt>
                <c:pt idx="4737">
                  <c:v>28114</c:v>
                </c:pt>
                <c:pt idx="4738">
                  <c:v>28115</c:v>
                </c:pt>
                <c:pt idx="4739">
                  <c:v>28116</c:v>
                </c:pt>
                <c:pt idx="4740">
                  <c:v>28117</c:v>
                </c:pt>
                <c:pt idx="4741">
                  <c:v>28118</c:v>
                </c:pt>
                <c:pt idx="4742">
                  <c:v>28119</c:v>
                </c:pt>
                <c:pt idx="4743">
                  <c:v>28120</c:v>
                </c:pt>
                <c:pt idx="4744">
                  <c:v>28121</c:v>
                </c:pt>
                <c:pt idx="4745">
                  <c:v>28122</c:v>
                </c:pt>
                <c:pt idx="4746">
                  <c:v>28123</c:v>
                </c:pt>
                <c:pt idx="4747">
                  <c:v>28124</c:v>
                </c:pt>
                <c:pt idx="4748">
                  <c:v>28125</c:v>
                </c:pt>
                <c:pt idx="4749">
                  <c:v>28126</c:v>
                </c:pt>
                <c:pt idx="4750">
                  <c:v>28127</c:v>
                </c:pt>
                <c:pt idx="4751">
                  <c:v>28128</c:v>
                </c:pt>
                <c:pt idx="4752">
                  <c:v>28129</c:v>
                </c:pt>
                <c:pt idx="4753">
                  <c:v>28130</c:v>
                </c:pt>
                <c:pt idx="4754">
                  <c:v>28131</c:v>
                </c:pt>
                <c:pt idx="4755">
                  <c:v>28132</c:v>
                </c:pt>
                <c:pt idx="4756">
                  <c:v>28133</c:v>
                </c:pt>
                <c:pt idx="4757">
                  <c:v>28134</c:v>
                </c:pt>
                <c:pt idx="4758">
                  <c:v>28135</c:v>
                </c:pt>
                <c:pt idx="4759">
                  <c:v>28136</c:v>
                </c:pt>
                <c:pt idx="4760">
                  <c:v>28137</c:v>
                </c:pt>
                <c:pt idx="4761">
                  <c:v>28138</c:v>
                </c:pt>
                <c:pt idx="4762">
                  <c:v>28139</c:v>
                </c:pt>
                <c:pt idx="4763">
                  <c:v>28140</c:v>
                </c:pt>
                <c:pt idx="4764">
                  <c:v>28141</c:v>
                </c:pt>
                <c:pt idx="4765">
                  <c:v>28142</c:v>
                </c:pt>
                <c:pt idx="4766">
                  <c:v>28143</c:v>
                </c:pt>
                <c:pt idx="4767">
                  <c:v>28144</c:v>
                </c:pt>
                <c:pt idx="4768">
                  <c:v>28145</c:v>
                </c:pt>
                <c:pt idx="4769">
                  <c:v>28146</c:v>
                </c:pt>
                <c:pt idx="4770">
                  <c:v>28147</c:v>
                </c:pt>
                <c:pt idx="4771">
                  <c:v>28148</c:v>
                </c:pt>
                <c:pt idx="4772">
                  <c:v>28149</c:v>
                </c:pt>
                <c:pt idx="4773">
                  <c:v>28150</c:v>
                </c:pt>
                <c:pt idx="4774">
                  <c:v>28151</c:v>
                </c:pt>
                <c:pt idx="4775">
                  <c:v>28152</c:v>
                </c:pt>
                <c:pt idx="4776">
                  <c:v>28153</c:v>
                </c:pt>
                <c:pt idx="4777">
                  <c:v>28154</c:v>
                </c:pt>
                <c:pt idx="4778">
                  <c:v>28155</c:v>
                </c:pt>
                <c:pt idx="4779">
                  <c:v>28156</c:v>
                </c:pt>
                <c:pt idx="4780">
                  <c:v>28157</c:v>
                </c:pt>
                <c:pt idx="4781">
                  <c:v>28158</c:v>
                </c:pt>
                <c:pt idx="4782">
                  <c:v>28159</c:v>
                </c:pt>
                <c:pt idx="4783">
                  <c:v>28160</c:v>
                </c:pt>
                <c:pt idx="4784">
                  <c:v>28161</c:v>
                </c:pt>
                <c:pt idx="4785">
                  <c:v>28162</c:v>
                </c:pt>
                <c:pt idx="4786">
                  <c:v>28163</c:v>
                </c:pt>
                <c:pt idx="4787">
                  <c:v>28164</c:v>
                </c:pt>
                <c:pt idx="4788">
                  <c:v>28165</c:v>
                </c:pt>
                <c:pt idx="4789">
                  <c:v>28166</c:v>
                </c:pt>
                <c:pt idx="4790">
                  <c:v>28167</c:v>
                </c:pt>
                <c:pt idx="4791">
                  <c:v>28168</c:v>
                </c:pt>
                <c:pt idx="4792">
                  <c:v>28169</c:v>
                </c:pt>
                <c:pt idx="4793">
                  <c:v>28170</c:v>
                </c:pt>
                <c:pt idx="4794">
                  <c:v>28171</c:v>
                </c:pt>
                <c:pt idx="4795">
                  <c:v>28172</c:v>
                </c:pt>
                <c:pt idx="4796">
                  <c:v>28173</c:v>
                </c:pt>
                <c:pt idx="4797">
                  <c:v>28174</c:v>
                </c:pt>
                <c:pt idx="4798">
                  <c:v>28175</c:v>
                </c:pt>
                <c:pt idx="4799">
                  <c:v>28176</c:v>
                </c:pt>
                <c:pt idx="4800">
                  <c:v>28177</c:v>
                </c:pt>
                <c:pt idx="4801">
                  <c:v>28178</c:v>
                </c:pt>
                <c:pt idx="4802">
                  <c:v>28179</c:v>
                </c:pt>
                <c:pt idx="4803">
                  <c:v>28180</c:v>
                </c:pt>
                <c:pt idx="4804">
                  <c:v>28181</c:v>
                </c:pt>
                <c:pt idx="4805">
                  <c:v>28182</c:v>
                </c:pt>
                <c:pt idx="4806">
                  <c:v>28183</c:v>
                </c:pt>
                <c:pt idx="4807">
                  <c:v>28184</c:v>
                </c:pt>
                <c:pt idx="4808">
                  <c:v>28185</c:v>
                </c:pt>
                <c:pt idx="4809">
                  <c:v>28186</c:v>
                </c:pt>
                <c:pt idx="4810">
                  <c:v>28187</c:v>
                </c:pt>
                <c:pt idx="4811">
                  <c:v>28188</c:v>
                </c:pt>
                <c:pt idx="4812">
                  <c:v>28189</c:v>
                </c:pt>
                <c:pt idx="4813">
                  <c:v>28190</c:v>
                </c:pt>
                <c:pt idx="4814">
                  <c:v>28191</c:v>
                </c:pt>
                <c:pt idx="4815">
                  <c:v>28192</c:v>
                </c:pt>
                <c:pt idx="4816">
                  <c:v>28193</c:v>
                </c:pt>
                <c:pt idx="4817">
                  <c:v>28194</c:v>
                </c:pt>
                <c:pt idx="4818">
                  <c:v>28195</c:v>
                </c:pt>
                <c:pt idx="4819">
                  <c:v>28196</c:v>
                </c:pt>
                <c:pt idx="4820">
                  <c:v>28197</c:v>
                </c:pt>
                <c:pt idx="4821">
                  <c:v>28198</c:v>
                </c:pt>
                <c:pt idx="4822">
                  <c:v>28199</c:v>
                </c:pt>
                <c:pt idx="4823">
                  <c:v>28200</c:v>
                </c:pt>
                <c:pt idx="4824">
                  <c:v>28201</c:v>
                </c:pt>
                <c:pt idx="4825">
                  <c:v>28202</c:v>
                </c:pt>
                <c:pt idx="4826">
                  <c:v>28203</c:v>
                </c:pt>
                <c:pt idx="4827">
                  <c:v>28204</c:v>
                </c:pt>
                <c:pt idx="4828">
                  <c:v>28205</c:v>
                </c:pt>
                <c:pt idx="4829">
                  <c:v>28206</c:v>
                </c:pt>
                <c:pt idx="4830">
                  <c:v>28207</c:v>
                </c:pt>
                <c:pt idx="4831">
                  <c:v>28208</c:v>
                </c:pt>
                <c:pt idx="4832">
                  <c:v>28209</c:v>
                </c:pt>
                <c:pt idx="4833">
                  <c:v>28210</c:v>
                </c:pt>
                <c:pt idx="4834">
                  <c:v>28211</c:v>
                </c:pt>
                <c:pt idx="4835">
                  <c:v>28212</c:v>
                </c:pt>
                <c:pt idx="4836">
                  <c:v>28213</c:v>
                </c:pt>
                <c:pt idx="4837">
                  <c:v>28214</c:v>
                </c:pt>
                <c:pt idx="4838">
                  <c:v>28215</c:v>
                </c:pt>
                <c:pt idx="4839">
                  <c:v>28216</c:v>
                </c:pt>
                <c:pt idx="4840">
                  <c:v>28217</c:v>
                </c:pt>
                <c:pt idx="4841">
                  <c:v>28218</c:v>
                </c:pt>
                <c:pt idx="4842">
                  <c:v>28219</c:v>
                </c:pt>
                <c:pt idx="4843">
                  <c:v>28220</c:v>
                </c:pt>
                <c:pt idx="4844">
                  <c:v>28221</c:v>
                </c:pt>
                <c:pt idx="4845">
                  <c:v>28222</c:v>
                </c:pt>
                <c:pt idx="4846">
                  <c:v>28223</c:v>
                </c:pt>
                <c:pt idx="4847">
                  <c:v>28224</c:v>
                </c:pt>
                <c:pt idx="4848">
                  <c:v>28225</c:v>
                </c:pt>
                <c:pt idx="4849">
                  <c:v>28226</c:v>
                </c:pt>
                <c:pt idx="4850">
                  <c:v>28227</c:v>
                </c:pt>
                <c:pt idx="4851">
                  <c:v>28228</c:v>
                </c:pt>
                <c:pt idx="4852">
                  <c:v>28229</c:v>
                </c:pt>
                <c:pt idx="4853">
                  <c:v>28230</c:v>
                </c:pt>
                <c:pt idx="4854">
                  <c:v>28231</c:v>
                </c:pt>
                <c:pt idx="4855">
                  <c:v>28232</c:v>
                </c:pt>
                <c:pt idx="4856">
                  <c:v>28233</c:v>
                </c:pt>
                <c:pt idx="4857">
                  <c:v>28234</c:v>
                </c:pt>
                <c:pt idx="4858">
                  <c:v>28235</c:v>
                </c:pt>
                <c:pt idx="4859">
                  <c:v>28236</c:v>
                </c:pt>
                <c:pt idx="4860">
                  <c:v>28237</c:v>
                </c:pt>
                <c:pt idx="4861">
                  <c:v>28238</c:v>
                </c:pt>
                <c:pt idx="4862">
                  <c:v>28239</c:v>
                </c:pt>
                <c:pt idx="4863">
                  <c:v>28240</c:v>
                </c:pt>
                <c:pt idx="4864">
                  <c:v>28241</c:v>
                </c:pt>
                <c:pt idx="4865">
                  <c:v>28242</c:v>
                </c:pt>
                <c:pt idx="4866">
                  <c:v>28243</c:v>
                </c:pt>
                <c:pt idx="4867">
                  <c:v>28244</c:v>
                </c:pt>
                <c:pt idx="4868">
                  <c:v>28245</c:v>
                </c:pt>
                <c:pt idx="4869">
                  <c:v>28246</c:v>
                </c:pt>
                <c:pt idx="4870">
                  <c:v>28247</c:v>
                </c:pt>
                <c:pt idx="4871">
                  <c:v>28248</c:v>
                </c:pt>
                <c:pt idx="4872">
                  <c:v>28249</c:v>
                </c:pt>
                <c:pt idx="4873">
                  <c:v>28250</c:v>
                </c:pt>
                <c:pt idx="4874">
                  <c:v>28251</c:v>
                </c:pt>
                <c:pt idx="4875">
                  <c:v>28252</c:v>
                </c:pt>
                <c:pt idx="4876">
                  <c:v>28253</c:v>
                </c:pt>
                <c:pt idx="4877">
                  <c:v>28254</c:v>
                </c:pt>
                <c:pt idx="4878">
                  <c:v>28255</c:v>
                </c:pt>
                <c:pt idx="4879">
                  <c:v>28256</c:v>
                </c:pt>
                <c:pt idx="4880">
                  <c:v>28257</c:v>
                </c:pt>
                <c:pt idx="4881">
                  <c:v>28258</c:v>
                </c:pt>
                <c:pt idx="4882">
                  <c:v>28259</c:v>
                </c:pt>
                <c:pt idx="4883">
                  <c:v>28260</c:v>
                </c:pt>
                <c:pt idx="4884">
                  <c:v>28261</c:v>
                </c:pt>
                <c:pt idx="4885">
                  <c:v>28262</c:v>
                </c:pt>
                <c:pt idx="4886">
                  <c:v>28263</c:v>
                </c:pt>
                <c:pt idx="4887">
                  <c:v>28264</c:v>
                </c:pt>
                <c:pt idx="4888">
                  <c:v>28265</c:v>
                </c:pt>
                <c:pt idx="4889">
                  <c:v>28266</c:v>
                </c:pt>
                <c:pt idx="4890">
                  <c:v>28267</c:v>
                </c:pt>
                <c:pt idx="4891">
                  <c:v>28268</c:v>
                </c:pt>
                <c:pt idx="4892">
                  <c:v>28269</c:v>
                </c:pt>
                <c:pt idx="4893">
                  <c:v>28270</c:v>
                </c:pt>
                <c:pt idx="4894">
                  <c:v>28271</c:v>
                </c:pt>
                <c:pt idx="4895">
                  <c:v>28272</c:v>
                </c:pt>
                <c:pt idx="4896">
                  <c:v>28273</c:v>
                </c:pt>
                <c:pt idx="4897">
                  <c:v>28274</c:v>
                </c:pt>
                <c:pt idx="4898">
                  <c:v>28275</c:v>
                </c:pt>
                <c:pt idx="4899">
                  <c:v>28276</c:v>
                </c:pt>
                <c:pt idx="4900">
                  <c:v>28277</c:v>
                </c:pt>
                <c:pt idx="4901">
                  <c:v>28278</c:v>
                </c:pt>
                <c:pt idx="4902">
                  <c:v>28279</c:v>
                </c:pt>
                <c:pt idx="4903">
                  <c:v>28280</c:v>
                </c:pt>
                <c:pt idx="4904">
                  <c:v>28281</c:v>
                </c:pt>
                <c:pt idx="4905">
                  <c:v>28282</c:v>
                </c:pt>
                <c:pt idx="4906">
                  <c:v>28283</c:v>
                </c:pt>
                <c:pt idx="4907">
                  <c:v>28284</c:v>
                </c:pt>
                <c:pt idx="4908">
                  <c:v>28285</c:v>
                </c:pt>
                <c:pt idx="4909">
                  <c:v>28286</c:v>
                </c:pt>
                <c:pt idx="4910">
                  <c:v>28287</c:v>
                </c:pt>
                <c:pt idx="4911">
                  <c:v>28288</c:v>
                </c:pt>
                <c:pt idx="4912">
                  <c:v>28289</c:v>
                </c:pt>
                <c:pt idx="4913">
                  <c:v>28290</c:v>
                </c:pt>
                <c:pt idx="4914">
                  <c:v>28291</c:v>
                </c:pt>
                <c:pt idx="4915">
                  <c:v>28292</c:v>
                </c:pt>
                <c:pt idx="4916">
                  <c:v>28293</c:v>
                </c:pt>
                <c:pt idx="4917">
                  <c:v>28294</c:v>
                </c:pt>
                <c:pt idx="4918">
                  <c:v>28295</c:v>
                </c:pt>
                <c:pt idx="4919">
                  <c:v>28296</c:v>
                </c:pt>
                <c:pt idx="4920">
                  <c:v>28297</c:v>
                </c:pt>
                <c:pt idx="4921">
                  <c:v>28298</c:v>
                </c:pt>
                <c:pt idx="4922">
                  <c:v>28299</c:v>
                </c:pt>
                <c:pt idx="4923">
                  <c:v>28300</c:v>
                </c:pt>
                <c:pt idx="4924">
                  <c:v>28301</c:v>
                </c:pt>
                <c:pt idx="4925">
                  <c:v>28302</c:v>
                </c:pt>
                <c:pt idx="4926">
                  <c:v>28303</c:v>
                </c:pt>
                <c:pt idx="4927">
                  <c:v>28304</c:v>
                </c:pt>
                <c:pt idx="4928">
                  <c:v>28305</c:v>
                </c:pt>
                <c:pt idx="4929">
                  <c:v>28306</c:v>
                </c:pt>
                <c:pt idx="4930">
                  <c:v>28307</c:v>
                </c:pt>
                <c:pt idx="4931">
                  <c:v>28308</c:v>
                </c:pt>
                <c:pt idx="4932">
                  <c:v>28309</c:v>
                </c:pt>
                <c:pt idx="4933">
                  <c:v>28310</c:v>
                </c:pt>
                <c:pt idx="4934">
                  <c:v>28311</c:v>
                </c:pt>
                <c:pt idx="4935">
                  <c:v>28312</c:v>
                </c:pt>
                <c:pt idx="4936">
                  <c:v>28313</c:v>
                </c:pt>
                <c:pt idx="4937">
                  <c:v>28314</c:v>
                </c:pt>
                <c:pt idx="4938">
                  <c:v>28315</c:v>
                </c:pt>
                <c:pt idx="4939">
                  <c:v>28316</c:v>
                </c:pt>
                <c:pt idx="4940">
                  <c:v>28317</c:v>
                </c:pt>
                <c:pt idx="4941">
                  <c:v>28318</c:v>
                </c:pt>
                <c:pt idx="4942">
                  <c:v>28319</c:v>
                </c:pt>
                <c:pt idx="4943">
                  <c:v>28320</c:v>
                </c:pt>
                <c:pt idx="4944">
                  <c:v>28321</c:v>
                </c:pt>
                <c:pt idx="4945">
                  <c:v>28322</c:v>
                </c:pt>
                <c:pt idx="4946">
                  <c:v>28323</c:v>
                </c:pt>
                <c:pt idx="4947">
                  <c:v>28324</c:v>
                </c:pt>
                <c:pt idx="4948">
                  <c:v>28325</c:v>
                </c:pt>
                <c:pt idx="4949">
                  <c:v>28326</c:v>
                </c:pt>
                <c:pt idx="4950">
                  <c:v>28327</c:v>
                </c:pt>
                <c:pt idx="4951">
                  <c:v>28328</c:v>
                </c:pt>
                <c:pt idx="4952">
                  <c:v>28329</c:v>
                </c:pt>
                <c:pt idx="4953">
                  <c:v>28330</c:v>
                </c:pt>
                <c:pt idx="4954">
                  <c:v>28331</c:v>
                </c:pt>
                <c:pt idx="4955">
                  <c:v>28332</c:v>
                </c:pt>
                <c:pt idx="4956">
                  <c:v>28333</c:v>
                </c:pt>
                <c:pt idx="4957">
                  <c:v>28334</c:v>
                </c:pt>
                <c:pt idx="4958">
                  <c:v>28335</c:v>
                </c:pt>
                <c:pt idx="4959">
                  <c:v>28336</c:v>
                </c:pt>
                <c:pt idx="4960">
                  <c:v>28337</c:v>
                </c:pt>
                <c:pt idx="4961">
                  <c:v>28338</c:v>
                </c:pt>
                <c:pt idx="4962">
                  <c:v>28339</c:v>
                </c:pt>
                <c:pt idx="4963">
                  <c:v>28340</c:v>
                </c:pt>
                <c:pt idx="4964">
                  <c:v>28341</c:v>
                </c:pt>
                <c:pt idx="4965">
                  <c:v>28342</c:v>
                </c:pt>
                <c:pt idx="4966">
                  <c:v>28343</c:v>
                </c:pt>
                <c:pt idx="4967">
                  <c:v>28344</c:v>
                </c:pt>
                <c:pt idx="4968">
                  <c:v>28345</c:v>
                </c:pt>
                <c:pt idx="4969">
                  <c:v>28346</c:v>
                </c:pt>
                <c:pt idx="4970">
                  <c:v>28347</c:v>
                </c:pt>
                <c:pt idx="4971">
                  <c:v>28348</c:v>
                </c:pt>
                <c:pt idx="4972">
                  <c:v>28349</c:v>
                </c:pt>
                <c:pt idx="4973">
                  <c:v>28350</c:v>
                </c:pt>
                <c:pt idx="4974">
                  <c:v>28351</c:v>
                </c:pt>
                <c:pt idx="4975">
                  <c:v>28352</c:v>
                </c:pt>
                <c:pt idx="4976">
                  <c:v>28353</c:v>
                </c:pt>
                <c:pt idx="4977">
                  <c:v>28354</c:v>
                </c:pt>
                <c:pt idx="4978">
                  <c:v>28355</c:v>
                </c:pt>
                <c:pt idx="4979">
                  <c:v>28356</c:v>
                </c:pt>
                <c:pt idx="4980">
                  <c:v>28357</c:v>
                </c:pt>
                <c:pt idx="4981">
                  <c:v>28358</c:v>
                </c:pt>
                <c:pt idx="4982">
                  <c:v>28359</c:v>
                </c:pt>
                <c:pt idx="4983">
                  <c:v>28360</c:v>
                </c:pt>
                <c:pt idx="4984">
                  <c:v>28361</c:v>
                </c:pt>
                <c:pt idx="4985">
                  <c:v>28362</c:v>
                </c:pt>
                <c:pt idx="4986">
                  <c:v>28363</c:v>
                </c:pt>
                <c:pt idx="4987">
                  <c:v>28364</c:v>
                </c:pt>
                <c:pt idx="4988">
                  <c:v>28365</c:v>
                </c:pt>
                <c:pt idx="4989">
                  <c:v>28366</c:v>
                </c:pt>
                <c:pt idx="4990">
                  <c:v>28367</c:v>
                </c:pt>
                <c:pt idx="4991">
                  <c:v>28368</c:v>
                </c:pt>
                <c:pt idx="4992">
                  <c:v>28369</c:v>
                </c:pt>
                <c:pt idx="4993">
                  <c:v>28370</c:v>
                </c:pt>
                <c:pt idx="4994">
                  <c:v>28371</c:v>
                </c:pt>
                <c:pt idx="4995">
                  <c:v>28372</c:v>
                </c:pt>
                <c:pt idx="4996">
                  <c:v>28373</c:v>
                </c:pt>
                <c:pt idx="4997">
                  <c:v>28374</c:v>
                </c:pt>
                <c:pt idx="4998">
                  <c:v>28375</c:v>
                </c:pt>
                <c:pt idx="4999">
                  <c:v>28376</c:v>
                </c:pt>
                <c:pt idx="5000">
                  <c:v>28377</c:v>
                </c:pt>
                <c:pt idx="5001">
                  <c:v>28378</c:v>
                </c:pt>
                <c:pt idx="5002">
                  <c:v>28379</c:v>
                </c:pt>
                <c:pt idx="5003">
                  <c:v>28380</c:v>
                </c:pt>
                <c:pt idx="5004">
                  <c:v>28381</c:v>
                </c:pt>
                <c:pt idx="5005">
                  <c:v>28382</c:v>
                </c:pt>
                <c:pt idx="5006">
                  <c:v>28383</c:v>
                </c:pt>
                <c:pt idx="5007">
                  <c:v>28384</c:v>
                </c:pt>
                <c:pt idx="5008">
                  <c:v>28385</c:v>
                </c:pt>
                <c:pt idx="5009">
                  <c:v>28386</c:v>
                </c:pt>
                <c:pt idx="5010">
                  <c:v>28387</c:v>
                </c:pt>
                <c:pt idx="5011">
                  <c:v>28388</c:v>
                </c:pt>
                <c:pt idx="5012">
                  <c:v>28389</c:v>
                </c:pt>
                <c:pt idx="5013">
                  <c:v>28390</c:v>
                </c:pt>
                <c:pt idx="5014">
                  <c:v>28391</c:v>
                </c:pt>
                <c:pt idx="5015">
                  <c:v>28392</c:v>
                </c:pt>
                <c:pt idx="5016">
                  <c:v>28393</c:v>
                </c:pt>
                <c:pt idx="5017">
                  <c:v>28394</c:v>
                </c:pt>
                <c:pt idx="5018">
                  <c:v>28395</c:v>
                </c:pt>
                <c:pt idx="5019">
                  <c:v>28396</c:v>
                </c:pt>
                <c:pt idx="5020">
                  <c:v>28397</c:v>
                </c:pt>
                <c:pt idx="5021">
                  <c:v>28398</c:v>
                </c:pt>
                <c:pt idx="5022">
                  <c:v>28399</c:v>
                </c:pt>
                <c:pt idx="5023">
                  <c:v>28400</c:v>
                </c:pt>
                <c:pt idx="5024">
                  <c:v>28401</c:v>
                </c:pt>
                <c:pt idx="5025">
                  <c:v>28402</c:v>
                </c:pt>
                <c:pt idx="5026">
                  <c:v>28403</c:v>
                </c:pt>
                <c:pt idx="5027">
                  <c:v>28404</c:v>
                </c:pt>
                <c:pt idx="5028">
                  <c:v>28405</c:v>
                </c:pt>
                <c:pt idx="5029">
                  <c:v>28406</c:v>
                </c:pt>
                <c:pt idx="5030">
                  <c:v>28407</c:v>
                </c:pt>
                <c:pt idx="5031">
                  <c:v>28408</c:v>
                </c:pt>
                <c:pt idx="5032">
                  <c:v>28409</c:v>
                </c:pt>
                <c:pt idx="5033">
                  <c:v>28410</c:v>
                </c:pt>
                <c:pt idx="5034">
                  <c:v>28411</c:v>
                </c:pt>
                <c:pt idx="5035">
                  <c:v>28412</c:v>
                </c:pt>
                <c:pt idx="5036">
                  <c:v>28413</c:v>
                </c:pt>
                <c:pt idx="5037">
                  <c:v>28414</c:v>
                </c:pt>
                <c:pt idx="5038">
                  <c:v>28415</c:v>
                </c:pt>
                <c:pt idx="5039">
                  <c:v>28416</c:v>
                </c:pt>
                <c:pt idx="5040">
                  <c:v>28417</c:v>
                </c:pt>
                <c:pt idx="5041">
                  <c:v>28418</c:v>
                </c:pt>
                <c:pt idx="5042">
                  <c:v>28419</c:v>
                </c:pt>
                <c:pt idx="5043">
                  <c:v>28420</c:v>
                </c:pt>
                <c:pt idx="5044">
                  <c:v>28421</c:v>
                </c:pt>
                <c:pt idx="5045">
                  <c:v>28422</c:v>
                </c:pt>
                <c:pt idx="5046">
                  <c:v>28423</c:v>
                </c:pt>
                <c:pt idx="5047">
                  <c:v>28424</c:v>
                </c:pt>
                <c:pt idx="5048">
                  <c:v>28425</c:v>
                </c:pt>
                <c:pt idx="5049">
                  <c:v>28426</c:v>
                </c:pt>
                <c:pt idx="5050">
                  <c:v>28427</c:v>
                </c:pt>
                <c:pt idx="5051">
                  <c:v>28428</c:v>
                </c:pt>
                <c:pt idx="5052">
                  <c:v>28429</c:v>
                </c:pt>
                <c:pt idx="5053">
                  <c:v>28430</c:v>
                </c:pt>
                <c:pt idx="5054">
                  <c:v>28431</c:v>
                </c:pt>
                <c:pt idx="5055">
                  <c:v>28432</c:v>
                </c:pt>
                <c:pt idx="5056">
                  <c:v>28433</c:v>
                </c:pt>
                <c:pt idx="5057">
                  <c:v>28434</c:v>
                </c:pt>
                <c:pt idx="5058">
                  <c:v>28435</c:v>
                </c:pt>
                <c:pt idx="5059">
                  <c:v>28436</c:v>
                </c:pt>
                <c:pt idx="5060">
                  <c:v>28437</c:v>
                </c:pt>
                <c:pt idx="5061">
                  <c:v>28438</c:v>
                </c:pt>
                <c:pt idx="5062">
                  <c:v>28439</c:v>
                </c:pt>
                <c:pt idx="5063">
                  <c:v>28440</c:v>
                </c:pt>
                <c:pt idx="5064">
                  <c:v>28441</c:v>
                </c:pt>
                <c:pt idx="5065">
                  <c:v>28442</c:v>
                </c:pt>
                <c:pt idx="5066">
                  <c:v>28443</c:v>
                </c:pt>
                <c:pt idx="5067">
                  <c:v>28444</c:v>
                </c:pt>
                <c:pt idx="5068">
                  <c:v>28445</c:v>
                </c:pt>
                <c:pt idx="5069">
                  <c:v>28446</c:v>
                </c:pt>
                <c:pt idx="5070">
                  <c:v>28447</c:v>
                </c:pt>
                <c:pt idx="5071">
                  <c:v>28448</c:v>
                </c:pt>
                <c:pt idx="5072">
                  <c:v>28449</c:v>
                </c:pt>
                <c:pt idx="5073">
                  <c:v>28450</c:v>
                </c:pt>
                <c:pt idx="5074">
                  <c:v>28451</c:v>
                </c:pt>
                <c:pt idx="5075">
                  <c:v>28452</c:v>
                </c:pt>
                <c:pt idx="5076">
                  <c:v>28453</c:v>
                </c:pt>
                <c:pt idx="5077">
                  <c:v>28454</c:v>
                </c:pt>
                <c:pt idx="5078">
                  <c:v>28455</c:v>
                </c:pt>
                <c:pt idx="5079">
                  <c:v>28456</c:v>
                </c:pt>
                <c:pt idx="5080">
                  <c:v>28457</c:v>
                </c:pt>
                <c:pt idx="5081">
                  <c:v>28458</c:v>
                </c:pt>
                <c:pt idx="5082">
                  <c:v>28459</c:v>
                </c:pt>
                <c:pt idx="5083">
                  <c:v>28460</c:v>
                </c:pt>
                <c:pt idx="5084">
                  <c:v>28461</c:v>
                </c:pt>
                <c:pt idx="5085">
                  <c:v>28462</c:v>
                </c:pt>
                <c:pt idx="5086">
                  <c:v>28463</c:v>
                </c:pt>
                <c:pt idx="5087">
                  <c:v>28464</c:v>
                </c:pt>
                <c:pt idx="5088">
                  <c:v>28465</c:v>
                </c:pt>
                <c:pt idx="5089">
                  <c:v>28466</c:v>
                </c:pt>
                <c:pt idx="5090">
                  <c:v>28467</c:v>
                </c:pt>
                <c:pt idx="5091">
                  <c:v>28468</c:v>
                </c:pt>
                <c:pt idx="5092">
                  <c:v>28469</c:v>
                </c:pt>
                <c:pt idx="5093">
                  <c:v>28470</c:v>
                </c:pt>
                <c:pt idx="5094">
                  <c:v>28471</c:v>
                </c:pt>
                <c:pt idx="5095">
                  <c:v>28472</c:v>
                </c:pt>
                <c:pt idx="5096">
                  <c:v>28473</c:v>
                </c:pt>
                <c:pt idx="5097">
                  <c:v>28474</c:v>
                </c:pt>
                <c:pt idx="5098">
                  <c:v>28475</c:v>
                </c:pt>
                <c:pt idx="5099">
                  <c:v>28476</c:v>
                </c:pt>
                <c:pt idx="5100">
                  <c:v>28477</c:v>
                </c:pt>
                <c:pt idx="5101">
                  <c:v>28478</c:v>
                </c:pt>
                <c:pt idx="5102">
                  <c:v>28479</c:v>
                </c:pt>
                <c:pt idx="5103">
                  <c:v>28480</c:v>
                </c:pt>
                <c:pt idx="5104">
                  <c:v>28481</c:v>
                </c:pt>
                <c:pt idx="5105">
                  <c:v>28482</c:v>
                </c:pt>
                <c:pt idx="5106">
                  <c:v>28483</c:v>
                </c:pt>
                <c:pt idx="5107">
                  <c:v>28484</c:v>
                </c:pt>
                <c:pt idx="5108">
                  <c:v>28485</c:v>
                </c:pt>
                <c:pt idx="5109">
                  <c:v>28486</c:v>
                </c:pt>
                <c:pt idx="5110">
                  <c:v>28487</c:v>
                </c:pt>
                <c:pt idx="5111">
                  <c:v>28488</c:v>
                </c:pt>
                <c:pt idx="5112">
                  <c:v>28489</c:v>
                </c:pt>
                <c:pt idx="5113">
                  <c:v>28490</c:v>
                </c:pt>
                <c:pt idx="5114">
                  <c:v>28491</c:v>
                </c:pt>
                <c:pt idx="5115">
                  <c:v>28492</c:v>
                </c:pt>
                <c:pt idx="5116">
                  <c:v>28493</c:v>
                </c:pt>
                <c:pt idx="5117">
                  <c:v>28494</c:v>
                </c:pt>
                <c:pt idx="5118">
                  <c:v>28495</c:v>
                </c:pt>
                <c:pt idx="5119">
                  <c:v>28496</c:v>
                </c:pt>
                <c:pt idx="5120">
                  <c:v>28497</c:v>
                </c:pt>
                <c:pt idx="5121">
                  <c:v>28498</c:v>
                </c:pt>
                <c:pt idx="5122">
                  <c:v>28499</c:v>
                </c:pt>
                <c:pt idx="5123">
                  <c:v>28500</c:v>
                </c:pt>
                <c:pt idx="5124">
                  <c:v>28501</c:v>
                </c:pt>
                <c:pt idx="5125">
                  <c:v>28502</c:v>
                </c:pt>
                <c:pt idx="5126">
                  <c:v>28503</c:v>
                </c:pt>
                <c:pt idx="5127">
                  <c:v>28504</c:v>
                </c:pt>
                <c:pt idx="5128">
                  <c:v>28505</c:v>
                </c:pt>
                <c:pt idx="5129">
                  <c:v>28506</c:v>
                </c:pt>
                <c:pt idx="5130">
                  <c:v>28507</c:v>
                </c:pt>
                <c:pt idx="5131">
                  <c:v>28508</c:v>
                </c:pt>
                <c:pt idx="5132">
                  <c:v>28509</c:v>
                </c:pt>
                <c:pt idx="5133">
                  <c:v>28510</c:v>
                </c:pt>
                <c:pt idx="5134">
                  <c:v>28511</c:v>
                </c:pt>
                <c:pt idx="5135">
                  <c:v>28512</c:v>
                </c:pt>
                <c:pt idx="5136">
                  <c:v>28513</c:v>
                </c:pt>
                <c:pt idx="5137">
                  <c:v>28514</c:v>
                </c:pt>
                <c:pt idx="5138">
                  <c:v>28515</c:v>
                </c:pt>
                <c:pt idx="5139">
                  <c:v>28516</c:v>
                </c:pt>
                <c:pt idx="5140">
                  <c:v>28517</c:v>
                </c:pt>
                <c:pt idx="5141">
                  <c:v>28518</c:v>
                </c:pt>
                <c:pt idx="5142">
                  <c:v>28519</c:v>
                </c:pt>
                <c:pt idx="5143">
                  <c:v>28520</c:v>
                </c:pt>
                <c:pt idx="5144">
                  <c:v>28521</c:v>
                </c:pt>
                <c:pt idx="5145">
                  <c:v>28522</c:v>
                </c:pt>
                <c:pt idx="5146">
                  <c:v>28523</c:v>
                </c:pt>
                <c:pt idx="5147">
                  <c:v>28524</c:v>
                </c:pt>
                <c:pt idx="5148">
                  <c:v>28525</c:v>
                </c:pt>
                <c:pt idx="5149">
                  <c:v>28526</c:v>
                </c:pt>
                <c:pt idx="5150">
                  <c:v>28527</c:v>
                </c:pt>
                <c:pt idx="5151">
                  <c:v>28528</c:v>
                </c:pt>
                <c:pt idx="5152">
                  <c:v>28529</c:v>
                </c:pt>
                <c:pt idx="5153">
                  <c:v>28530</c:v>
                </c:pt>
                <c:pt idx="5154">
                  <c:v>28531</c:v>
                </c:pt>
                <c:pt idx="5155">
                  <c:v>28532</c:v>
                </c:pt>
                <c:pt idx="5156">
                  <c:v>28533</c:v>
                </c:pt>
                <c:pt idx="5157">
                  <c:v>28534</c:v>
                </c:pt>
                <c:pt idx="5158">
                  <c:v>28535</c:v>
                </c:pt>
                <c:pt idx="5159">
                  <c:v>28536</c:v>
                </c:pt>
                <c:pt idx="5160">
                  <c:v>28537</c:v>
                </c:pt>
                <c:pt idx="5161">
                  <c:v>28538</c:v>
                </c:pt>
                <c:pt idx="5162">
                  <c:v>28539</c:v>
                </c:pt>
                <c:pt idx="5163">
                  <c:v>28540</c:v>
                </c:pt>
                <c:pt idx="5164">
                  <c:v>28541</c:v>
                </c:pt>
                <c:pt idx="5165">
                  <c:v>28542</c:v>
                </c:pt>
                <c:pt idx="5166">
                  <c:v>28543</c:v>
                </c:pt>
                <c:pt idx="5167">
                  <c:v>28544</c:v>
                </c:pt>
                <c:pt idx="5168">
                  <c:v>28545</c:v>
                </c:pt>
                <c:pt idx="5169">
                  <c:v>28546</c:v>
                </c:pt>
                <c:pt idx="5170">
                  <c:v>28547</c:v>
                </c:pt>
                <c:pt idx="5171">
                  <c:v>28548</c:v>
                </c:pt>
                <c:pt idx="5172">
                  <c:v>28549</c:v>
                </c:pt>
                <c:pt idx="5173">
                  <c:v>28550</c:v>
                </c:pt>
                <c:pt idx="5174">
                  <c:v>28551</c:v>
                </c:pt>
                <c:pt idx="5175">
                  <c:v>28552</c:v>
                </c:pt>
                <c:pt idx="5176">
                  <c:v>28553</c:v>
                </c:pt>
                <c:pt idx="5177">
                  <c:v>28554</c:v>
                </c:pt>
                <c:pt idx="5178">
                  <c:v>28555</c:v>
                </c:pt>
                <c:pt idx="5179">
                  <c:v>28556</c:v>
                </c:pt>
                <c:pt idx="5180">
                  <c:v>28557</c:v>
                </c:pt>
                <c:pt idx="5181">
                  <c:v>28558</c:v>
                </c:pt>
                <c:pt idx="5182">
                  <c:v>28559</c:v>
                </c:pt>
                <c:pt idx="5183">
                  <c:v>28560</c:v>
                </c:pt>
                <c:pt idx="5184">
                  <c:v>28561</c:v>
                </c:pt>
                <c:pt idx="5185">
                  <c:v>28562</c:v>
                </c:pt>
                <c:pt idx="5186">
                  <c:v>28563</c:v>
                </c:pt>
                <c:pt idx="5187">
                  <c:v>28564</c:v>
                </c:pt>
                <c:pt idx="5188">
                  <c:v>28565</c:v>
                </c:pt>
                <c:pt idx="5189">
                  <c:v>28566</c:v>
                </c:pt>
                <c:pt idx="5190">
                  <c:v>28567</c:v>
                </c:pt>
                <c:pt idx="5191">
                  <c:v>28568</c:v>
                </c:pt>
                <c:pt idx="5192">
                  <c:v>28569</c:v>
                </c:pt>
                <c:pt idx="5193">
                  <c:v>28570</c:v>
                </c:pt>
                <c:pt idx="5194">
                  <c:v>28571</c:v>
                </c:pt>
                <c:pt idx="5195">
                  <c:v>28572</c:v>
                </c:pt>
                <c:pt idx="5196">
                  <c:v>28573</c:v>
                </c:pt>
                <c:pt idx="5197">
                  <c:v>28574</c:v>
                </c:pt>
                <c:pt idx="5198">
                  <c:v>28575</c:v>
                </c:pt>
                <c:pt idx="5199">
                  <c:v>28576</c:v>
                </c:pt>
                <c:pt idx="5200">
                  <c:v>28577</c:v>
                </c:pt>
                <c:pt idx="5201">
                  <c:v>28578</c:v>
                </c:pt>
                <c:pt idx="5202">
                  <c:v>28579</c:v>
                </c:pt>
                <c:pt idx="5203">
                  <c:v>28580</c:v>
                </c:pt>
                <c:pt idx="5204">
                  <c:v>28581</c:v>
                </c:pt>
                <c:pt idx="5205">
                  <c:v>28582</c:v>
                </c:pt>
                <c:pt idx="5206">
                  <c:v>28583</c:v>
                </c:pt>
                <c:pt idx="5207">
                  <c:v>28584</c:v>
                </c:pt>
                <c:pt idx="5208">
                  <c:v>28585</c:v>
                </c:pt>
                <c:pt idx="5209">
                  <c:v>28586</c:v>
                </c:pt>
                <c:pt idx="5210">
                  <c:v>28587</c:v>
                </c:pt>
                <c:pt idx="5211">
                  <c:v>28588</c:v>
                </c:pt>
                <c:pt idx="5212">
                  <c:v>28589</c:v>
                </c:pt>
                <c:pt idx="5213">
                  <c:v>28590</c:v>
                </c:pt>
                <c:pt idx="5214">
                  <c:v>28591</c:v>
                </c:pt>
                <c:pt idx="5215">
                  <c:v>28592</c:v>
                </c:pt>
                <c:pt idx="5216">
                  <c:v>28593</c:v>
                </c:pt>
                <c:pt idx="5217">
                  <c:v>28594</c:v>
                </c:pt>
                <c:pt idx="5218">
                  <c:v>28595</c:v>
                </c:pt>
                <c:pt idx="5219">
                  <c:v>28596</c:v>
                </c:pt>
                <c:pt idx="5220">
                  <c:v>28597</c:v>
                </c:pt>
                <c:pt idx="5221">
                  <c:v>28598</c:v>
                </c:pt>
                <c:pt idx="5222">
                  <c:v>28599</c:v>
                </c:pt>
                <c:pt idx="5223">
                  <c:v>28600</c:v>
                </c:pt>
                <c:pt idx="5224">
                  <c:v>28601</c:v>
                </c:pt>
                <c:pt idx="5225">
                  <c:v>28602</c:v>
                </c:pt>
                <c:pt idx="5226">
                  <c:v>28603</c:v>
                </c:pt>
                <c:pt idx="5227">
                  <c:v>28604</c:v>
                </c:pt>
                <c:pt idx="5228">
                  <c:v>28605</c:v>
                </c:pt>
                <c:pt idx="5229">
                  <c:v>28606</c:v>
                </c:pt>
                <c:pt idx="5230">
                  <c:v>28607</c:v>
                </c:pt>
                <c:pt idx="5231">
                  <c:v>28608</c:v>
                </c:pt>
                <c:pt idx="5232">
                  <c:v>28609</c:v>
                </c:pt>
                <c:pt idx="5233">
                  <c:v>28610</c:v>
                </c:pt>
                <c:pt idx="5234">
                  <c:v>28611</c:v>
                </c:pt>
                <c:pt idx="5235">
                  <c:v>28612</c:v>
                </c:pt>
                <c:pt idx="5236">
                  <c:v>28613</c:v>
                </c:pt>
                <c:pt idx="5237">
                  <c:v>28614</c:v>
                </c:pt>
                <c:pt idx="5238">
                  <c:v>28615</c:v>
                </c:pt>
                <c:pt idx="5239">
                  <c:v>28616</c:v>
                </c:pt>
                <c:pt idx="5240">
                  <c:v>28617</c:v>
                </c:pt>
                <c:pt idx="5241">
                  <c:v>28618</c:v>
                </c:pt>
                <c:pt idx="5242">
                  <c:v>28619</c:v>
                </c:pt>
                <c:pt idx="5243">
                  <c:v>28620</c:v>
                </c:pt>
                <c:pt idx="5244">
                  <c:v>28621</c:v>
                </c:pt>
                <c:pt idx="5245">
                  <c:v>28622</c:v>
                </c:pt>
                <c:pt idx="5246">
                  <c:v>28623</c:v>
                </c:pt>
                <c:pt idx="5247">
                  <c:v>28624</c:v>
                </c:pt>
                <c:pt idx="5248">
                  <c:v>28625</c:v>
                </c:pt>
                <c:pt idx="5249">
                  <c:v>28626</c:v>
                </c:pt>
                <c:pt idx="5250">
                  <c:v>28627</c:v>
                </c:pt>
                <c:pt idx="5251">
                  <c:v>28628</c:v>
                </c:pt>
                <c:pt idx="5252">
                  <c:v>28629</c:v>
                </c:pt>
                <c:pt idx="5253">
                  <c:v>28630</c:v>
                </c:pt>
                <c:pt idx="5254">
                  <c:v>28631</c:v>
                </c:pt>
                <c:pt idx="5255">
                  <c:v>28632</c:v>
                </c:pt>
                <c:pt idx="5256">
                  <c:v>28633</c:v>
                </c:pt>
                <c:pt idx="5257">
                  <c:v>28634</c:v>
                </c:pt>
                <c:pt idx="5258">
                  <c:v>28635</c:v>
                </c:pt>
                <c:pt idx="5259">
                  <c:v>28636</c:v>
                </c:pt>
                <c:pt idx="5260">
                  <c:v>28637</c:v>
                </c:pt>
                <c:pt idx="5261">
                  <c:v>28638</c:v>
                </c:pt>
                <c:pt idx="5262">
                  <c:v>28639</c:v>
                </c:pt>
                <c:pt idx="5263">
                  <c:v>28640</c:v>
                </c:pt>
                <c:pt idx="5264">
                  <c:v>28641</c:v>
                </c:pt>
                <c:pt idx="5265">
                  <c:v>28642</c:v>
                </c:pt>
                <c:pt idx="5266">
                  <c:v>28643</c:v>
                </c:pt>
                <c:pt idx="5267">
                  <c:v>28644</c:v>
                </c:pt>
                <c:pt idx="5268">
                  <c:v>28645</c:v>
                </c:pt>
                <c:pt idx="5269">
                  <c:v>28646</c:v>
                </c:pt>
                <c:pt idx="5270">
                  <c:v>28647</c:v>
                </c:pt>
                <c:pt idx="5271">
                  <c:v>28648</c:v>
                </c:pt>
                <c:pt idx="5272">
                  <c:v>28649</c:v>
                </c:pt>
                <c:pt idx="5273">
                  <c:v>28650</c:v>
                </c:pt>
                <c:pt idx="5274">
                  <c:v>28651</c:v>
                </c:pt>
                <c:pt idx="5275">
                  <c:v>28652</c:v>
                </c:pt>
                <c:pt idx="5276">
                  <c:v>28653</c:v>
                </c:pt>
                <c:pt idx="5277">
                  <c:v>28654</c:v>
                </c:pt>
                <c:pt idx="5278">
                  <c:v>28655</c:v>
                </c:pt>
                <c:pt idx="5279">
                  <c:v>28656</c:v>
                </c:pt>
                <c:pt idx="5280">
                  <c:v>28657</c:v>
                </c:pt>
                <c:pt idx="5281">
                  <c:v>28658</c:v>
                </c:pt>
                <c:pt idx="5282">
                  <c:v>28659</c:v>
                </c:pt>
                <c:pt idx="5283">
                  <c:v>28660</c:v>
                </c:pt>
                <c:pt idx="5284">
                  <c:v>28661</c:v>
                </c:pt>
                <c:pt idx="5285">
                  <c:v>28662</c:v>
                </c:pt>
                <c:pt idx="5286">
                  <c:v>28663</c:v>
                </c:pt>
                <c:pt idx="5287">
                  <c:v>28664</c:v>
                </c:pt>
                <c:pt idx="5288">
                  <c:v>28665</c:v>
                </c:pt>
                <c:pt idx="5289">
                  <c:v>28666</c:v>
                </c:pt>
                <c:pt idx="5290">
                  <c:v>28667</c:v>
                </c:pt>
                <c:pt idx="5291">
                  <c:v>28668</c:v>
                </c:pt>
                <c:pt idx="5292">
                  <c:v>28669</c:v>
                </c:pt>
                <c:pt idx="5293">
                  <c:v>28670</c:v>
                </c:pt>
                <c:pt idx="5294">
                  <c:v>28671</c:v>
                </c:pt>
                <c:pt idx="5295">
                  <c:v>28672</c:v>
                </c:pt>
                <c:pt idx="5296">
                  <c:v>28673</c:v>
                </c:pt>
                <c:pt idx="5297">
                  <c:v>28674</c:v>
                </c:pt>
                <c:pt idx="5298">
                  <c:v>28675</c:v>
                </c:pt>
                <c:pt idx="5299">
                  <c:v>28676</c:v>
                </c:pt>
                <c:pt idx="5300">
                  <c:v>28677</c:v>
                </c:pt>
                <c:pt idx="5301">
                  <c:v>28678</c:v>
                </c:pt>
                <c:pt idx="5302">
                  <c:v>28679</c:v>
                </c:pt>
                <c:pt idx="5303">
                  <c:v>28680</c:v>
                </c:pt>
                <c:pt idx="5304">
                  <c:v>28681</c:v>
                </c:pt>
                <c:pt idx="5305">
                  <c:v>28682</c:v>
                </c:pt>
                <c:pt idx="5306">
                  <c:v>28683</c:v>
                </c:pt>
                <c:pt idx="5307">
                  <c:v>28684</c:v>
                </c:pt>
                <c:pt idx="5308">
                  <c:v>28685</c:v>
                </c:pt>
                <c:pt idx="5309">
                  <c:v>28686</c:v>
                </c:pt>
                <c:pt idx="5310">
                  <c:v>28687</c:v>
                </c:pt>
                <c:pt idx="5311">
                  <c:v>28688</c:v>
                </c:pt>
                <c:pt idx="5312">
                  <c:v>28689</c:v>
                </c:pt>
                <c:pt idx="5313">
                  <c:v>28690</c:v>
                </c:pt>
                <c:pt idx="5314">
                  <c:v>28691</c:v>
                </c:pt>
                <c:pt idx="5315">
                  <c:v>28692</c:v>
                </c:pt>
                <c:pt idx="5316">
                  <c:v>28693</c:v>
                </c:pt>
                <c:pt idx="5317">
                  <c:v>28694</c:v>
                </c:pt>
                <c:pt idx="5318">
                  <c:v>28695</c:v>
                </c:pt>
                <c:pt idx="5319">
                  <c:v>28696</c:v>
                </c:pt>
                <c:pt idx="5320">
                  <c:v>28697</c:v>
                </c:pt>
                <c:pt idx="5321">
                  <c:v>28698</c:v>
                </c:pt>
                <c:pt idx="5322">
                  <c:v>28699</c:v>
                </c:pt>
                <c:pt idx="5323">
                  <c:v>28700</c:v>
                </c:pt>
                <c:pt idx="5324">
                  <c:v>28701</c:v>
                </c:pt>
                <c:pt idx="5325">
                  <c:v>28702</c:v>
                </c:pt>
                <c:pt idx="5326">
                  <c:v>28703</c:v>
                </c:pt>
                <c:pt idx="5327">
                  <c:v>28704</c:v>
                </c:pt>
                <c:pt idx="5328">
                  <c:v>28705</c:v>
                </c:pt>
                <c:pt idx="5329">
                  <c:v>28706</c:v>
                </c:pt>
                <c:pt idx="5330">
                  <c:v>28707</c:v>
                </c:pt>
                <c:pt idx="5331">
                  <c:v>28708</c:v>
                </c:pt>
                <c:pt idx="5332">
                  <c:v>28709</c:v>
                </c:pt>
                <c:pt idx="5333">
                  <c:v>28710</c:v>
                </c:pt>
                <c:pt idx="5334">
                  <c:v>28711</c:v>
                </c:pt>
                <c:pt idx="5335">
                  <c:v>28712</c:v>
                </c:pt>
                <c:pt idx="5336">
                  <c:v>28713</c:v>
                </c:pt>
                <c:pt idx="5337">
                  <c:v>28714</c:v>
                </c:pt>
                <c:pt idx="5338">
                  <c:v>28715</c:v>
                </c:pt>
                <c:pt idx="5339">
                  <c:v>28716</c:v>
                </c:pt>
                <c:pt idx="5340">
                  <c:v>28717</c:v>
                </c:pt>
                <c:pt idx="5341">
                  <c:v>28718</c:v>
                </c:pt>
                <c:pt idx="5342">
                  <c:v>28719</c:v>
                </c:pt>
                <c:pt idx="5343">
                  <c:v>28720</c:v>
                </c:pt>
                <c:pt idx="5344">
                  <c:v>28721</c:v>
                </c:pt>
                <c:pt idx="5345">
                  <c:v>28722</c:v>
                </c:pt>
                <c:pt idx="5346">
                  <c:v>28723</c:v>
                </c:pt>
                <c:pt idx="5347">
                  <c:v>28724</c:v>
                </c:pt>
                <c:pt idx="5348">
                  <c:v>28725</c:v>
                </c:pt>
                <c:pt idx="5349">
                  <c:v>28726</c:v>
                </c:pt>
                <c:pt idx="5350">
                  <c:v>28727</c:v>
                </c:pt>
                <c:pt idx="5351">
                  <c:v>28728</c:v>
                </c:pt>
                <c:pt idx="5352">
                  <c:v>28729</c:v>
                </c:pt>
                <c:pt idx="5353">
                  <c:v>28730</c:v>
                </c:pt>
                <c:pt idx="5354">
                  <c:v>28731</c:v>
                </c:pt>
                <c:pt idx="5355">
                  <c:v>28732</c:v>
                </c:pt>
                <c:pt idx="5356">
                  <c:v>28733</c:v>
                </c:pt>
                <c:pt idx="5357">
                  <c:v>28734</c:v>
                </c:pt>
                <c:pt idx="5358">
                  <c:v>28735</c:v>
                </c:pt>
                <c:pt idx="5359">
                  <c:v>28736</c:v>
                </c:pt>
                <c:pt idx="5360">
                  <c:v>28737</c:v>
                </c:pt>
                <c:pt idx="5361">
                  <c:v>28738</c:v>
                </c:pt>
                <c:pt idx="5362">
                  <c:v>28739</c:v>
                </c:pt>
                <c:pt idx="5363">
                  <c:v>28740</c:v>
                </c:pt>
                <c:pt idx="5364">
                  <c:v>28741</c:v>
                </c:pt>
                <c:pt idx="5365">
                  <c:v>28742</c:v>
                </c:pt>
                <c:pt idx="5366">
                  <c:v>28743</c:v>
                </c:pt>
                <c:pt idx="5367">
                  <c:v>28744</c:v>
                </c:pt>
                <c:pt idx="5368">
                  <c:v>28745</c:v>
                </c:pt>
                <c:pt idx="5369">
                  <c:v>28746</c:v>
                </c:pt>
                <c:pt idx="5370">
                  <c:v>28747</c:v>
                </c:pt>
                <c:pt idx="5371">
                  <c:v>28748</c:v>
                </c:pt>
                <c:pt idx="5372">
                  <c:v>28749</c:v>
                </c:pt>
                <c:pt idx="5373">
                  <c:v>28750</c:v>
                </c:pt>
                <c:pt idx="5374">
                  <c:v>28751</c:v>
                </c:pt>
                <c:pt idx="5375">
                  <c:v>28752</c:v>
                </c:pt>
                <c:pt idx="5376">
                  <c:v>28753</c:v>
                </c:pt>
                <c:pt idx="5377">
                  <c:v>28754</c:v>
                </c:pt>
                <c:pt idx="5378">
                  <c:v>28755</c:v>
                </c:pt>
                <c:pt idx="5379">
                  <c:v>28756</c:v>
                </c:pt>
                <c:pt idx="5380">
                  <c:v>28757</c:v>
                </c:pt>
                <c:pt idx="5381">
                  <c:v>28758</c:v>
                </c:pt>
                <c:pt idx="5382">
                  <c:v>28759</c:v>
                </c:pt>
                <c:pt idx="5383">
                  <c:v>28760</c:v>
                </c:pt>
                <c:pt idx="5384">
                  <c:v>28761</c:v>
                </c:pt>
                <c:pt idx="5385">
                  <c:v>28762</c:v>
                </c:pt>
                <c:pt idx="5386">
                  <c:v>28763</c:v>
                </c:pt>
                <c:pt idx="5387">
                  <c:v>28764</c:v>
                </c:pt>
                <c:pt idx="5388">
                  <c:v>28765</c:v>
                </c:pt>
                <c:pt idx="5389">
                  <c:v>28766</c:v>
                </c:pt>
                <c:pt idx="5390">
                  <c:v>28767</c:v>
                </c:pt>
                <c:pt idx="5391">
                  <c:v>28768</c:v>
                </c:pt>
                <c:pt idx="5392">
                  <c:v>28769</c:v>
                </c:pt>
                <c:pt idx="5393">
                  <c:v>28770</c:v>
                </c:pt>
                <c:pt idx="5394">
                  <c:v>28771</c:v>
                </c:pt>
                <c:pt idx="5395">
                  <c:v>28772</c:v>
                </c:pt>
                <c:pt idx="5396">
                  <c:v>28773</c:v>
                </c:pt>
                <c:pt idx="5397">
                  <c:v>28774</c:v>
                </c:pt>
                <c:pt idx="5398">
                  <c:v>28775</c:v>
                </c:pt>
                <c:pt idx="5399">
                  <c:v>28776</c:v>
                </c:pt>
                <c:pt idx="5400">
                  <c:v>28777</c:v>
                </c:pt>
                <c:pt idx="5401">
                  <c:v>28778</c:v>
                </c:pt>
                <c:pt idx="5402">
                  <c:v>28779</c:v>
                </c:pt>
                <c:pt idx="5403">
                  <c:v>28780</c:v>
                </c:pt>
                <c:pt idx="5404">
                  <c:v>28781</c:v>
                </c:pt>
                <c:pt idx="5405">
                  <c:v>28782</c:v>
                </c:pt>
                <c:pt idx="5406">
                  <c:v>28783</c:v>
                </c:pt>
                <c:pt idx="5407">
                  <c:v>28784</c:v>
                </c:pt>
                <c:pt idx="5408">
                  <c:v>28785</c:v>
                </c:pt>
                <c:pt idx="5409">
                  <c:v>28786</c:v>
                </c:pt>
                <c:pt idx="5410">
                  <c:v>28787</c:v>
                </c:pt>
                <c:pt idx="5411">
                  <c:v>28788</c:v>
                </c:pt>
                <c:pt idx="5412">
                  <c:v>28789</c:v>
                </c:pt>
                <c:pt idx="5413">
                  <c:v>28790</c:v>
                </c:pt>
                <c:pt idx="5414">
                  <c:v>28791</c:v>
                </c:pt>
                <c:pt idx="5415">
                  <c:v>28792</c:v>
                </c:pt>
                <c:pt idx="5416">
                  <c:v>28793</c:v>
                </c:pt>
                <c:pt idx="5417">
                  <c:v>28794</c:v>
                </c:pt>
                <c:pt idx="5418">
                  <c:v>28795</c:v>
                </c:pt>
                <c:pt idx="5419">
                  <c:v>28796</c:v>
                </c:pt>
                <c:pt idx="5420">
                  <c:v>28797</c:v>
                </c:pt>
                <c:pt idx="5421">
                  <c:v>28798</c:v>
                </c:pt>
                <c:pt idx="5422">
                  <c:v>28799</c:v>
                </c:pt>
                <c:pt idx="5423">
                  <c:v>28800</c:v>
                </c:pt>
                <c:pt idx="5424">
                  <c:v>28801</c:v>
                </c:pt>
                <c:pt idx="5425">
                  <c:v>28802</c:v>
                </c:pt>
                <c:pt idx="5426">
                  <c:v>28803</c:v>
                </c:pt>
                <c:pt idx="5427">
                  <c:v>28804</c:v>
                </c:pt>
                <c:pt idx="5428">
                  <c:v>28805</c:v>
                </c:pt>
                <c:pt idx="5429">
                  <c:v>28806</c:v>
                </c:pt>
                <c:pt idx="5430">
                  <c:v>28807</c:v>
                </c:pt>
                <c:pt idx="5431">
                  <c:v>28808</c:v>
                </c:pt>
                <c:pt idx="5432">
                  <c:v>28809</c:v>
                </c:pt>
                <c:pt idx="5433">
                  <c:v>28810</c:v>
                </c:pt>
                <c:pt idx="5434">
                  <c:v>28811</c:v>
                </c:pt>
                <c:pt idx="5435">
                  <c:v>28812</c:v>
                </c:pt>
                <c:pt idx="5436">
                  <c:v>28813</c:v>
                </c:pt>
                <c:pt idx="5437">
                  <c:v>28814</c:v>
                </c:pt>
                <c:pt idx="5438">
                  <c:v>28815</c:v>
                </c:pt>
                <c:pt idx="5439">
                  <c:v>28816</c:v>
                </c:pt>
                <c:pt idx="5440">
                  <c:v>28817</c:v>
                </c:pt>
                <c:pt idx="5441">
                  <c:v>28818</c:v>
                </c:pt>
                <c:pt idx="5442">
                  <c:v>28819</c:v>
                </c:pt>
                <c:pt idx="5443">
                  <c:v>28820</c:v>
                </c:pt>
                <c:pt idx="5444">
                  <c:v>28821</c:v>
                </c:pt>
                <c:pt idx="5445">
                  <c:v>28822</c:v>
                </c:pt>
                <c:pt idx="5446">
                  <c:v>28823</c:v>
                </c:pt>
                <c:pt idx="5447">
                  <c:v>28824</c:v>
                </c:pt>
                <c:pt idx="5448">
                  <c:v>28825</c:v>
                </c:pt>
                <c:pt idx="5449">
                  <c:v>28826</c:v>
                </c:pt>
                <c:pt idx="5450">
                  <c:v>28827</c:v>
                </c:pt>
                <c:pt idx="5451">
                  <c:v>28828</c:v>
                </c:pt>
                <c:pt idx="5452">
                  <c:v>28829</c:v>
                </c:pt>
                <c:pt idx="5453">
                  <c:v>28830</c:v>
                </c:pt>
                <c:pt idx="5454">
                  <c:v>28831</c:v>
                </c:pt>
                <c:pt idx="5455">
                  <c:v>28832</c:v>
                </c:pt>
                <c:pt idx="5456">
                  <c:v>28833</c:v>
                </c:pt>
                <c:pt idx="5457">
                  <c:v>28834</c:v>
                </c:pt>
                <c:pt idx="5458">
                  <c:v>28835</c:v>
                </c:pt>
                <c:pt idx="5459">
                  <c:v>28836</c:v>
                </c:pt>
                <c:pt idx="5460">
                  <c:v>28837</c:v>
                </c:pt>
                <c:pt idx="5461">
                  <c:v>28838</c:v>
                </c:pt>
                <c:pt idx="5462">
                  <c:v>28839</c:v>
                </c:pt>
                <c:pt idx="5463">
                  <c:v>28840</c:v>
                </c:pt>
                <c:pt idx="5464">
                  <c:v>28841</c:v>
                </c:pt>
                <c:pt idx="5465">
                  <c:v>28842</c:v>
                </c:pt>
                <c:pt idx="5466">
                  <c:v>28843</c:v>
                </c:pt>
                <c:pt idx="5467">
                  <c:v>28844</c:v>
                </c:pt>
                <c:pt idx="5468">
                  <c:v>28845</c:v>
                </c:pt>
                <c:pt idx="5469">
                  <c:v>28846</c:v>
                </c:pt>
                <c:pt idx="5470">
                  <c:v>28847</c:v>
                </c:pt>
                <c:pt idx="5471">
                  <c:v>28848</c:v>
                </c:pt>
                <c:pt idx="5472">
                  <c:v>28849</c:v>
                </c:pt>
                <c:pt idx="5473">
                  <c:v>28850</c:v>
                </c:pt>
                <c:pt idx="5474">
                  <c:v>28851</c:v>
                </c:pt>
                <c:pt idx="5475">
                  <c:v>28852</c:v>
                </c:pt>
                <c:pt idx="5476">
                  <c:v>28853</c:v>
                </c:pt>
                <c:pt idx="5477">
                  <c:v>28854</c:v>
                </c:pt>
                <c:pt idx="5478">
                  <c:v>28855</c:v>
                </c:pt>
                <c:pt idx="5479">
                  <c:v>28856</c:v>
                </c:pt>
                <c:pt idx="5480">
                  <c:v>28857</c:v>
                </c:pt>
                <c:pt idx="5481">
                  <c:v>28858</c:v>
                </c:pt>
                <c:pt idx="5482">
                  <c:v>28859</c:v>
                </c:pt>
                <c:pt idx="5483">
                  <c:v>28860</c:v>
                </c:pt>
                <c:pt idx="5484">
                  <c:v>28861</c:v>
                </c:pt>
                <c:pt idx="5485">
                  <c:v>28862</c:v>
                </c:pt>
                <c:pt idx="5486">
                  <c:v>28863</c:v>
                </c:pt>
                <c:pt idx="5487">
                  <c:v>28864</c:v>
                </c:pt>
                <c:pt idx="5488">
                  <c:v>28865</c:v>
                </c:pt>
                <c:pt idx="5489">
                  <c:v>28866</c:v>
                </c:pt>
                <c:pt idx="5490">
                  <c:v>28867</c:v>
                </c:pt>
                <c:pt idx="5491">
                  <c:v>28868</c:v>
                </c:pt>
                <c:pt idx="5492">
                  <c:v>28869</c:v>
                </c:pt>
                <c:pt idx="5493">
                  <c:v>28870</c:v>
                </c:pt>
                <c:pt idx="5494">
                  <c:v>28871</c:v>
                </c:pt>
                <c:pt idx="5495">
                  <c:v>28872</c:v>
                </c:pt>
                <c:pt idx="5496">
                  <c:v>28873</c:v>
                </c:pt>
                <c:pt idx="5497">
                  <c:v>28874</c:v>
                </c:pt>
                <c:pt idx="5498">
                  <c:v>28875</c:v>
                </c:pt>
                <c:pt idx="5499">
                  <c:v>28876</c:v>
                </c:pt>
                <c:pt idx="5500">
                  <c:v>28877</c:v>
                </c:pt>
                <c:pt idx="5501">
                  <c:v>28878</c:v>
                </c:pt>
                <c:pt idx="5502">
                  <c:v>28879</c:v>
                </c:pt>
                <c:pt idx="5503">
                  <c:v>28880</c:v>
                </c:pt>
                <c:pt idx="5504">
                  <c:v>28881</c:v>
                </c:pt>
                <c:pt idx="5505">
                  <c:v>28882</c:v>
                </c:pt>
                <c:pt idx="5506">
                  <c:v>28883</c:v>
                </c:pt>
                <c:pt idx="5507">
                  <c:v>28884</c:v>
                </c:pt>
                <c:pt idx="5508">
                  <c:v>28885</c:v>
                </c:pt>
                <c:pt idx="5509">
                  <c:v>28886</c:v>
                </c:pt>
                <c:pt idx="5510">
                  <c:v>28887</c:v>
                </c:pt>
                <c:pt idx="5511">
                  <c:v>28888</c:v>
                </c:pt>
                <c:pt idx="5512">
                  <c:v>28889</c:v>
                </c:pt>
                <c:pt idx="5513">
                  <c:v>28890</c:v>
                </c:pt>
                <c:pt idx="5514">
                  <c:v>28891</c:v>
                </c:pt>
                <c:pt idx="5515">
                  <c:v>28892</c:v>
                </c:pt>
                <c:pt idx="5516">
                  <c:v>28893</c:v>
                </c:pt>
                <c:pt idx="5517">
                  <c:v>28894</c:v>
                </c:pt>
                <c:pt idx="5518">
                  <c:v>28895</c:v>
                </c:pt>
                <c:pt idx="5519">
                  <c:v>28896</c:v>
                </c:pt>
                <c:pt idx="5520">
                  <c:v>28897</c:v>
                </c:pt>
                <c:pt idx="5521">
                  <c:v>28898</c:v>
                </c:pt>
                <c:pt idx="5522">
                  <c:v>28899</c:v>
                </c:pt>
                <c:pt idx="5523">
                  <c:v>28900</c:v>
                </c:pt>
                <c:pt idx="5524">
                  <c:v>28901</c:v>
                </c:pt>
                <c:pt idx="5525">
                  <c:v>28902</c:v>
                </c:pt>
                <c:pt idx="5526">
                  <c:v>28903</c:v>
                </c:pt>
                <c:pt idx="5527">
                  <c:v>28904</c:v>
                </c:pt>
                <c:pt idx="5528">
                  <c:v>28905</c:v>
                </c:pt>
                <c:pt idx="5529">
                  <c:v>28906</c:v>
                </c:pt>
                <c:pt idx="5530">
                  <c:v>28907</c:v>
                </c:pt>
                <c:pt idx="5531">
                  <c:v>28908</c:v>
                </c:pt>
                <c:pt idx="5532">
                  <c:v>28909</c:v>
                </c:pt>
                <c:pt idx="5533">
                  <c:v>28910</c:v>
                </c:pt>
                <c:pt idx="5534">
                  <c:v>28911</c:v>
                </c:pt>
                <c:pt idx="5535">
                  <c:v>28912</c:v>
                </c:pt>
                <c:pt idx="5536">
                  <c:v>28913</c:v>
                </c:pt>
                <c:pt idx="5537">
                  <c:v>28914</c:v>
                </c:pt>
                <c:pt idx="5538">
                  <c:v>28915</c:v>
                </c:pt>
                <c:pt idx="5539">
                  <c:v>28916</c:v>
                </c:pt>
                <c:pt idx="5540">
                  <c:v>28917</c:v>
                </c:pt>
                <c:pt idx="5541">
                  <c:v>28918</c:v>
                </c:pt>
                <c:pt idx="5542">
                  <c:v>28919</c:v>
                </c:pt>
                <c:pt idx="5543">
                  <c:v>28920</c:v>
                </c:pt>
                <c:pt idx="5544">
                  <c:v>28921</c:v>
                </c:pt>
                <c:pt idx="5545">
                  <c:v>28922</c:v>
                </c:pt>
                <c:pt idx="5546">
                  <c:v>28923</c:v>
                </c:pt>
                <c:pt idx="5547">
                  <c:v>28924</c:v>
                </c:pt>
                <c:pt idx="5548">
                  <c:v>28925</c:v>
                </c:pt>
                <c:pt idx="5549">
                  <c:v>28926</c:v>
                </c:pt>
                <c:pt idx="5550">
                  <c:v>28927</c:v>
                </c:pt>
                <c:pt idx="5551">
                  <c:v>28928</c:v>
                </c:pt>
                <c:pt idx="5552">
                  <c:v>28929</c:v>
                </c:pt>
                <c:pt idx="5553">
                  <c:v>28930</c:v>
                </c:pt>
                <c:pt idx="5554">
                  <c:v>28931</c:v>
                </c:pt>
                <c:pt idx="5555">
                  <c:v>28932</c:v>
                </c:pt>
                <c:pt idx="5556">
                  <c:v>28933</c:v>
                </c:pt>
                <c:pt idx="5557">
                  <c:v>28934</c:v>
                </c:pt>
                <c:pt idx="5558">
                  <c:v>28935</c:v>
                </c:pt>
                <c:pt idx="5559">
                  <c:v>28936</c:v>
                </c:pt>
                <c:pt idx="5560">
                  <c:v>28937</c:v>
                </c:pt>
                <c:pt idx="5561">
                  <c:v>28938</c:v>
                </c:pt>
                <c:pt idx="5562">
                  <c:v>28939</c:v>
                </c:pt>
                <c:pt idx="5563">
                  <c:v>28940</c:v>
                </c:pt>
                <c:pt idx="5564">
                  <c:v>28941</c:v>
                </c:pt>
                <c:pt idx="5565">
                  <c:v>28942</c:v>
                </c:pt>
                <c:pt idx="5566">
                  <c:v>28943</c:v>
                </c:pt>
                <c:pt idx="5567">
                  <c:v>28944</c:v>
                </c:pt>
                <c:pt idx="5568">
                  <c:v>28945</c:v>
                </c:pt>
                <c:pt idx="5569">
                  <c:v>28946</c:v>
                </c:pt>
                <c:pt idx="5570">
                  <c:v>28947</c:v>
                </c:pt>
                <c:pt idx="5571">
                  <c:v>28948</c:v>
                </c:pt>
                <c:pt idx="5572">
                  <c:v>28949</c:v>
                </c:pt>
                <c:pt idx="5573">
                  <c:v>28950</c:v>
                </c:pt>
                <c:pt idx="5574">
                  <c:v>28951</c:v>
                </c:pt>
                <c:pt idx="5575">
                  <c:v>28952</c:v>
                </c:pt>
                <c:pt idx="5576">
                  <c:v>28953</c:v>
                </c:pt>
                <c:pt idx="5577">
                  <c:v>28954</c:v>
                </c:pt>
                <c:pt idx="5578">
                  <c:v>28955</c:v>
                </c:pt>
                <c:pt idx="5579">
                  <c:v>28956</c:v>
                </c:pt>
                <c:pt idx="5580">
                  <c:v>28957</c:v>
                </c:pt>
                <c:pt idx="5581">
                  <c:v>28958</c:v>
                </c:pt>
                <c:pt idx="5582">
                  <c:v>28959</c:v>
                </c:pt>
                <c:pt idx="5583">
                  <c:v>28960</c:v>
                </c:pt>
                <c:pt idx="5584">
                  <c:v>28961</c:v>
                </c:pt>
                <c:pt idx="5585">
                  <c:v>28962</c:v>
                </c:pt>
                <c:pt idx="5586">
                  <c:v>28963</c:v>
                </c:pt>
                <c:pt idx="5587">
                  <c:v>28964</c:v>
                </c:pt>
                <c:pt idx="5588">
                  <c:v>28965</c:v>
                </c:pt>
                <c:pt idx="5589">
                  <c:v>28966</c:v>
                </c:pt>
                <c:pt idx="5590">
                  <c:v>28967</c:v>
                </c:pt>
                <c:pt idx="5591">
                  <c:v>28968</c:v>
                </c:pt>
                <c:pt idx="5592">
                  <c:v>28969</c:v>
                </c:pt>
                <c:pt idx="5593">
                  <c:v>28970</c:v>
                </c:pt>
                <c:pt idx="5594">
                  <c:v>28971</c:v>
                </c:pt>
                <c:pt idx="5595">
                  <c:v>28972</c:v>
                </c:pt>
                <c:pt idx="5596">
                  <c:v>28973</c:v>
                </c:pt>
                <c:pt idx="5597">
                  <c:v>28974</c:v>
                </c:pt>
                <c:pt idx="5598">
                  <c:v>28975</c:v>
                </c:pt>
                <c:pt idx="5599">
                  <c:v>28976</c:v>
                </c:pt>
                <c:pt idx="5600">
                  <c:v>28977</c:v>
                </c:pt>
                <c:pt idx="5601">
                  <c:v>28978</c:v>
                </c:pt>
                <c:pt idx="5602">
                  <c:v>28979</c:v>
                </c:pt>
                <c:pt idx="5603">
                  <c:v>28980</c:v>
                </c:pt>
                <c:pt idx="5604">
                  <c:v>28981</c:v>
                </c:pt>
                <c:pt idx="5605">
                  <c:v>28982</c:v>
                </c:pt>
                <c:pt idx="5606">
                  <c:v>28983</c:v>
                </c:pt>
                <c:pt idx="5607">
                  <c:v>28984</c:v>
                </c:pt>
                <c:pt idx="5608">
                  <c:v>28985</c:v>
                </c:pt>
                <c:pt idx="5609">
                  <c:v>28986</c:v>
                </c:pt>
                <c:pt idx="5610">
                  <c:v>28987</c:v>
                </c:pt>
                <c:pt idx="5611">
                  <c:v>28988</c:v>
                </c:pt>
                <c:pt idx="5612">
                  <c:v>28989</c:v>
                </c:pt>
                <c:pt idx="5613">
                  <c:v>28990</c:v>
                </c:pt>
                <c:pt idx="5614">
                  <c:v>28991</c:v>
                </c:pt>
                <c:pt idx="5615">
                  <c:v>28992</c:v>
                </c:pt>
                <c:pt idx="5616">
                  <c:v>28993</c:v>
                </c:pt>
                <c:pt idx="5617">
                  <c:v>28994</c:v>
                </c:pt>
                <c:pt idx="5618">
                  <c:v>28995</c:v>
                </c:pt>
                <c:pt idx="5619">
                  <c:v>28996</c:v>
                </c:pt>
                <c:pt idx="5620">
                  <c:v>28997</c:v>
                </c:pt>
                <c:pt idx="5621">
                  <c:v>28998</c:v>
                </c:pt>
                <c:pt idx="5622">
                  <c:v>28999</c:v>
                </c:pt>
                <c:pt idx="5623">
                  <c:v>29000</c:v>
                </c:pt>
                <c:pt idx="5624">
                  <c:v>29001</c:v>
                </c:pt>
                <c:pt idx="5625">
                  <c:v>29002</c:v>
                </c:pt>
                <c:pt idx="5626">
                  <c:v>29003</c:v>
                </c:pt>
                <c:pt idx="5627">
                  <c:v>29004</c:v>
                </c:pt>
                <c:pt idx="5628">
                  <c:v>29005</c:v>
                </c:pt>
                <c:pt idx="5629">
                  <c:v>29006</c:v>
                </c:pt>
                <c:pt idx="5630">
                  <c:v>29007</c:v>
                </c:pt>
                <c:pt idx="5631">
                  <c:v>29008</c:v>
                </c:pt>
                <c:pt idx="5632">
                  <c:v>29009</c:v>
                </c:pt>
                <c:pt idx="5633">
                  <c:v>29010</c:v>
                </c:pt>
                <c:pt idx="5634">
                  <c:v>29011</c:v>
                </c:pt>
                <c:pt idx="5635">
                  <c:v>29012</c:v>
                </c:pt>
                <c:pt idx="5636">
                  <c:v>29013</c:v>
                </c:pt>
                <c:pt idx="5637">
                  <c:v>29014</c:v>
                </c:pt>
                <c:pt idx="5638">
                  <c:v>29015</c:v>
                </c:pt>
                <c:pt idx="5639">
                  <c:v>29016</c:v>
                </c:pt>
                <c:pt idx="5640">
                  <c:v>29017</c:v>
                </c:pt>
                <c:pt idx="5641">
                  <c:v>29018</c:v>
                </c:pt>
                <c:pt idx="5642">
                  <c:v>29019</c:v>
                </c:pt>
                <c:pt idx="5643">
                  <c:v>29020</c:v>
                </c:pt>
                <c:pt idx="5644">
                  <c:v>29021</c:v>
                </c:pt>
                <c:pt idx="5645">
                  <c:v>29022</c:v>
                </c:pt>
                <c:pt idx="5646">
                  <c:v>29023</c:v>
                </c:pt>
                <c:pt idx="5647">
                  <c:v>29024</c:v>
                </c:pt>
                <c:pt idx="5648">
                  <c:v>29025</c:v>
                </c:pt>
                <c:pt idx="5649">
                  <c:v>29026</c:v>
                </c:pt>
                <c:pt idx="5650">
                  <c:v>29027</c:v>
                </c:pt>
                <c:pt idx="5651">
                  <c:v>29028</c:v>
                </c:pt>
                <c:pt idx="5652">
                  <c:v>29029</c:v>
                </c:pt>
                <c:pt idx="5653">
                  <c:v>29030</c:v>
                </c:pt>
                <c:pt idx="5654">
                  <c:v>29031</c:v>
                </c:pt>
                <c:pt idx="5655">
                  <c:v>29032</c:v>
                </c:pt>
                <c:pt idx="5656">
                  <c:v>29033</c:v>
                </c:pt>
                <c:pt idx="5657">
                  <c:v>29034</c:v>
                </c:pt>
                <c:pt idx="5658">
                  <c:v>29035</c:v>
                </c:pt>
                <c:pt idx="5659">
                  <c:v>29036</c:v>
                </c:pt>
                <c:pt idx="5660">
                  <c:v>29037</c:v>
                </c:pt>
                <c:pt idx="5661">
                  <c:v>29038</c:v>
                </c:pt>
                <c:pt idx="5662">
                  <c:v>29039</c:v>
                </c:pt>
                <c:pt idx="5663">
                  <c:v>29040</c:v>
                </c:pt>
                <c:pt idx="5664">
                  <c:v>29041</c:v>
                </c:pt>
                <c:pt idx="5665">
                  <c:v>29042</c:v>
                </c:pt>
                <c:pt idx="5666">
                  <c:v>29043</c:v>
                </c:pt>
                <c:pt idx="5667">
                  <c:v>29044</c:v>
                </c:pt>
                <c:pt idx="5668">
                  <c:v>29045</c:v>
                </c:pt>
                <c:pt idx="5669">
                  <c:v>29046</c:v>
                </c:pt>
                <c:pt idx="5670">
                  <c:v>29047</c:v>
                </c:pt>
                <c:pt idx="5671">
                  <c:v>29048</c:v>
                </c:pt>
                <c:pt idx="5672">
                  <c:v>29049</c:v>
                </c:pt>
                <c:pt idx="5673">
                  <c:v>29050</c:v>
                </c:pt>
                <c:pt idx="5674">
                  <c:v>29051</c:v>
                </c:pt>
                <c:pt idx="5675">
                  <c:v>29052</c:v>
                </c:pt>
                <c:pt idx="5676">
                  <c:v>29053</c:v>
                </c:pt>
                <c:pt idx="5677">
                  <c:v>29054</c:v>
                </c:pt>
                <c:pt idx="5678">
                  <c:v>29055</c:v>
                </c:pt>
                <c:pt idx="5679">
                  <c:v>29056</c:v>
                </c:pt>
                <c:pt idx="5680">
                  <c:v>29057</c:v>
                </c:pt>
                <c:pt idx="5681">
                  <c:v>29058</c:v>
                </c:pt>
                <c:pt idx="5682">
                  <c:v>29059</c:v>
                </c:pt>
                <c:pt idx="5683">
                  <c:v>29060</c:v>
                </c:pt>
                <c:pt idx="5684">
                  <c:v>29061</c:v>
                </c:pt>
                <c:pt idx="5685">
                  <c:v>29062</c:v>
                </c:pt>
                <c:pt idx="5686">
                  <c:v>29063</c:v>
                </c:pt>
                <c:pt idx="5687">
                  <c:v>29064</c:v>
                </c:pt>
                <c:pt idx="5688">
                  <c:v>29065</c:v>
                </c:pt>
                <c:pt idx="5689">
                  <c:v>29066</c:v>
                </c:pt>
                <c:pt idx="5690">
                  <c:v>29067</c:v>
                </c:pt>
                <c:pt idx="5691">
                  <c:v>29068</c:v>
                </c:pt>
                <c:pt idx="5692">
                  <c:v>29069</c:v>
                </c:pt>
                <c:pt idx="5693">
                  <c:v>29070</c:v>
                </c:pt>
                <c:pt idx="5694">
                  <c:v>29071</c:v>
                </c:pt>
                <c:pt idx="5695">
                  <c:v>29072</c:v>
                </c:pt>
                <c:pt idx="5696">
                  <c:v>29073</c:v>
                </c:pt>
                <c:pt idx="5697">
                  <c:v>29074</c:v>
                </c:pt>
                <c:pt idx="5698">
                  <c:v>29075</c:v>
                </c:pt>
                <c:pt idx="5699">
                  <c:v>29076</c:v>
                </c:pt>
                <c:pt idx="5700">
                  <c:v>29077</c:v>
                </c:pt>
                <c:pt idx="5701">
                  <c:v>29078</c:v>
                </c:pt>
                <c:pt idx="5702">
                  <c:v>29079</c:v>
                </c:pt>
                <c:pt idx="5703">
                  <c:v>29080</c:v>
                </c:pt>
                <c:pt idx="5704">
                  <c:v>29081</c:v>
                </c:pt>
                <c:pt idx="5705">
                  <c:v>29082</c:v>
                </c:pt>
                <c:pt idx="5706">
                  <c:v>29083</c:v>
                </c:pt>
                <c:pt idx="5707">
                  <c:v>29084</c:v>
                </c:pt>
                <c:pt idx="5708">
                  <c:v>29085</c:v>
                </c:pt>
                <c:pt idx="5709">
                  <c:v>29086</c:v>
                </c:pt>
                <c:pt idx="5710">
                  <c:v>29087</c:v>
                </c:pt>
                <c:pt idx="5711">
                  <c:v>29088</c:v>
                </c:pt>
                <c:pt idx="5712">
                  <c:v>29089</c:v>
                </c:pt>
                <c:pt idx="5713">
                  <c:v>29090</c:v>
                </c:pt>
                <c:pt idx="5714">
                  <c:v>29091</c:v>
                </c:pt>
                <c:pt idx="5715">
                  <c:v>29092</c:v>
                </c:pt>
                <c:pt idx="5716">
                  <c:v>29093</c:v>
                </c:pt>
                <c:pt idx="5717">
                  <c:v>29094</c:v>
                </c:pt>
                <c:pt idx="5718">
                  <c:v>29095</c:v>
                </c:pt>
                <c:pt idx="5719">
                  <c:v>29096</c:v>
                </c:pt>
                <c:pt idx="5720">
                  <c:v>29097</c:v>
                </c:pt>
                <c:pt idx="5721">
                  <c:v>29098</c:v>
                </c:pt>
                <c:pt idx="5722">
                  <c:v>29099</c:v>
                </c:pt>
                <c:pt idx="5723">
                  <c:v>29100</c:v>
                </c:pt>
                <c:pt idx="5724">
                  <c:v>29101</c:v>
                </c:pt>
                <c:pt idx="5725">
                  <c:v>29102</c:v>
                </c:pt>
                <c:pt idx="5726">
                  <c:v>29103</c:v>
                </c:pt>
                <c:pt idx="5727">
                  <c:v>29104</c:v>
                </c:pt>
                <c:pt idx="5728">
                  <c:v>29105</c:v>
                </c:pt>
                <c:pt idx="5729">
                  <c:v>29106</c:v>
                </c:pt>
                <c:pt idx="5730">
                  <c:v>29107</c:v>
                </c:pt>
                <c:pt idx="5731">
                  <c:v>29108</c:v>
                </c:pt>
                <c:pt idx="5732">
                  <c:v>29109</c:v>
                </c:pt>
                <c:pt idx="5733">
                  <c:v>29110</c:v>
                </c:pt>
                <c:pt idx="5734">
                  <c:v>29111</c:v>
                </c:pt>
                <c:pt idx="5735">
                  <c:v>29112</c:v>
                </c:pt>
                <c:pt idx="5736">
                  <c:v>29113</c:v>
                </c:pt>
                <c:pt idx="5737">
                  <c:v>29114</c:v>
                </c:pt>
                <c:pt idx="5738">
                  <c:v>29115</c:v>
                </c:pt>
                <c:pt idx="5739">
                  <c:v>29116</c:v>
                </c:pt>
                <c:pt idx="5740">
                  <c:v>29117</c:v>
                </c:pt>
                <c:pt idx="5741">
                  <c:v>29118</c:v>
                </c:pt>
                <c:pt idx="5742">
                  <c:v>29119</c:v>
                </c:pt>
                <c:pt idx="5743">
                  <c:v>29120</c:v>
                </c:pt>
                <c:pt idx="5744">
                  <c:v>29121</c:v>
                </c:pt>
                <c:pt idx="5745">
                  <c:v>29122</c:v>
                </c:pt>
                <c:pt idx="5746">
                  <c:v>29123</c:v>
                </c:pt>
                <c:pt idx="5747">
                  <c:v>29124</c:v>
                </c:pt>
                <c:pt idx="5748">
                  <c:v>29125</c:v>
                </c:pt>
                <c:pt idx="5749">
                  <c:v>29126</c:v>
                </c:pt>
                <c:pt idx="5750">
                  <c:v>29127</c:v>
                </c:pt>
                <c:pt idx="5751">
                  <c:v>29128</c:v>
                </c:pt>
                <c:pt idx="5752">
                  <c:v>29129</c:v>
                </c:pt>
                <c:pt idx="5753">
                  <c:v>29130</c:v>
                </c:pt>
                <c:pt idx="5754">
                  <c:v>29131</c:v>
                </c:pt>
                <c:pt idx="5755">
                  <c:v>29132</c:v>
                </c:pt>
                <c:pt idx="5756">
                  <c:v>29133</c:v>
                </c:pt>
                <c:pt idx="5757">
                  <c:v>29134</c:v>
                </c:pt>
                <c:pt idx="5758">
                  <c:v>29135</c:v>
                </c:pt>
                <c:pt idx="5759">
                  <c:v>29136</c:v>
                </c:pt>
                <c:pt idx="5760">
                  <c:v>29137</c:v>
                </c:pt>
                <c:pt idx="5761">
                  <c:v>29138</c:v>
                </c:pt>
                <c:pt idx="5762">
                  <c:v>29139</c:v>
                </c:pt>
                <c:pt idx="5763">
                  <c:v>29140</c:v>
                </c:pt>
                <c:pt idx="5764">
                  <c:v>29141</c:v>
                </c:pt>
                <c:pt idx="5765">
                  <c:v>29142</c:v>
                </c:pt>
                <c:pt idx="5766">
                  <c:v>29143</c:v>
                </c:pt>
                <c:pt idx="5767">
                  <c:v>29144</c:v>
                </c:pt>
                <c:pt idx="5768">
                  <c:v>29145</c:v>
                </c:pt>
                <c:pt idx="5769">
                  <c:v>29146</c:v>
                </c:pt>
                <c:pt idx="5770">
                  <c:v>29147</c:v>
                </c:pt>
                <c:pt idx="5771">
                  <c:v>29148</c:v>
                </c:pt>
                <c:pt idx="5772">
                  <c:v>29149</c:v>
                </c:pt>
                <c:pt idx="5773">
                  <c:v>29150</c:v>
                </c:pt>
                <c:pt idx="5774">
                  <c:v>29151</c:v>
                </c:pt>
                <c:pt idx="5775">
                  <c:v>29152</c:v>
                </c:pt>
                <c:pt idx="5776">
                  <c:v>29153</c:v>
                </c:pt>
                <c:pt idx="5777">
                  <c:v>29154</c:v>
                </c:pt>
                <c:pt idx="5778">
                  <c:v>29155</c:v>
                </c:pt>
                <c:pt idx="5779">
                  <c:v>29156</c:v>
                </c:pt>
                <c:pt idx="5780">
                  <c:v>29157</c:v>
                </c:pt>
                <c:pt idx="5781">
                  <c:v>29158</c:v>
                </c:pt>
                <c:pt idx="5782">
                  <c:v>29159</c:v>
                </c:pt>
                <c:pt idx="5783">
                  <c:v>29160</c:v>
                </c:pt>
                <c:pt idx="5784">
                  <c:v>29161</c:v>
                </c:pt>
                <c:pt idx="5785">
                  <c:v>29162</c:v>
                </c:pt>
                <c:pt idx="5786">
                  <c:v>29163</c:v>
                </c:pt>
                <c:pt idx="5787">
                  <c:v>29164</c:v>
                </c:pt>
                <c:pt idx="5788">
                  <c:v>29165</c:v>
                </c:pt>
                <c:pt idx="5789">
                  <c:v>29166</c:v>
                </c:pt>
                <c:pt idx="5790">
                  <c:v>29167</c:v>
                </c:pt>
                <c:pt idx="5791">
                  <c:v>29168</c:v>
                </c:pt>
                <c:pt idx="5792">
                  <c:v>29169</c:v>
                </c:pt>
                <c:pt idx="5793">
                  <c:v>29170</c:v>
                </c:pt>
                <c:pt idx="5794">
                  <c:v>29171</c:v>
                </c:pt>
                <c:pt idx="5795">
                  <c:v>29172</c:v>
                </c:pt>
                <c:pt idx="5796">
                  <c:v>29173</c:v>
                </c:pt>
                <c:pt idx="5797">
                  <c:v>29174</c:v>
                </c:pt>
                <c:pt idx="5798">
                  <c:v>29175</c:v>
                </c:pt>
                <c:pt idx="5799">
                  <c:v>29176</c:v>
                </c:pt>
                <c:pt idx="5800">
                  <c:v>29177</c:v>
                </c:pt>
                <c:pt idx="5801">
                  <c:v>29178</c:v>
                </c:pt>
                <c:pt idx="5802">
                  <c:v>29179</c:v>
                </c:pt>
                <c:pt idx="5803">
                  <c:v>29180</c:v>
                </c:pt>
                <c:pt idx="5804">
                  <c:v>29181</c:v>
                </c:pt>
                <c:pt idx="5805">
                  <c:v>29182</c:v>
                </c:pt>
                <c:pt idx="5806">
                  <c:v>29183</c:v>
                </c:pt>
                <c:pt idx="5807">
                  <c:v>29184</c:v>
                </c:pt>
                <c:pt idx="5808">
                  <c:v>29185</c:v>
                </c:pt>
                <c:pt idx="5809">
                  <c:v>29186</c:v>
                </c:pt>
                <c:pt idx="5810">
                  <c:v>29187</c:v>
                </c:pt>
                <c:pt idx="5811">
                  <c:v>29188</c:v>
                </c:pt>
                <c:pt idx="5812">
                  <c:v>29189</c:v>
                </c:pt>
                <c:pt idx="5813">
                  <c:v>29190</c:v>
                </c:pt>
                <c:pt idx="5814">
                  <c:v>29191</c:v>
                </c:pt>
                <c:pt idx="5815">
                  <c:v>29192</c:v>
                </c:pt>
                <c:pt idx="5816">
                  <c:v>29193</c:v>
                </c:pt>
                <c:pt idx="5817">
                  <c:v>29194</c:v>
                </c:pt>
                <c:pt idx="5818">
                  <c:v>29195</c:v>
                </c:pt>
                <c:pt idx="5819">
                  <c:v>29196</c:v>
                </c:pt>
                <c:pt idx="5820">
                  <c:v>29197</c:v>
                </c:pt>
                <c:pt idx="5821">
                  <c:v>29198</c:v>
                </c:pt>
                <c:pt idx="5822">
                  <c:v>29199</c:v>
                </c:pt>
                <c:pt idx="5823">
                  <c:v>29200</c:v>
                </c:pt>
                <c:pt idx="5824">
                  <c:v>29201</c:v>
                </c:pt>
                <c:pt idx="5825">
                  <c:v>29202</c:v>
                </c:pt>
                <c:pt idx="5826">
                  <c:v>29203</c:v>
                </c:pt>
                <c:pt idx="5827">
                  <c:v>29204</c:v>
                </c:pt>
                <c:pt idx="5828">
                  <c:v>29205</c:v>
                </c:pt>
                <c:pt idx="5829">
                  <c:v>29206</c:v>
                </c:pt>
                <c:pt idx="5830">
                  <c:v>29207</c:v>
                </c:pt>
                <c:pt idx="5831">
                  <c:v>29208</c:v>
                </c:pt>
                <c:pt idx="5832">
                  <c:v>29209</c:v>
                </c:pt>
                <c:pt idx="5833">
                  <c:v>29210</c:v>
                </c:pt>
                <c:pt idx="5834">
                  <c:v>29211</c:v>
                </c:pt>
                <c:pt idx="5835">
                  <c:v>29212</c:v>
                </c:pt>
                <c:pt idx="5836">
                  <c:v>29213</c:v>
                </c:pt>
                <c:pt idx="5837">
                  <c:v>29214</c:v>
                </c:pt>
                <c:pt idx="5838">
                  <c:v>29215</c:v>
                </c:pt>
                <c:pt idx="5839">
                  <c:v>29216</c:v>
                </c:pt>
                <c:pt idx="5840">
                  <c:v>29217</c:v>
                </c:pt>
                <c:pt idx="5841">
                  <c:v>29218</c:v>
                </c:pt>
                <c:pt idx="5842">
                  <c:v>29219</c:v>
                </c:pt>
                <c:pt idx="5843">
                  <c:v>29220</c:v>
                </c:pt>
                <c:pt idx="5844">
                  <c:v>29221</c:v>
                </c:pt>
                <c:pt idx="5845">
                  <c:v>29222</c:v>
                </c:pt>
                <c:pt idx="5846">
                  <c:v>29223</c:v>
                </c:pt>
                <c:pt idx="5847">
                  <c:v>29224</c:v>
                </c:pt>
                <c:pt idx="5848">
                  <c:v>29225</c:v>
                </c:pt>
                <c:pt idx="5849">
                  <c:v>29226</c:v>
                </c:pt>
                <c:pt idx="5850">
                  <c:v>29227</c:v>
                </c:pt>
                <c:pt idx="5851">
                  <c:v>29228</c:v>
                </c:pt>
                <c:pt idx="5852">
                  <c:v>29229</c:v>
                </c:pt>
                <c:pt idx="5853">
                  <c:v>29230</c:v>
                </c:pt>
                <c:pt idx="5854">
                  <c:v>29231</c:v>
                </c:pt>
                <c:pt idx="5855">
                  <c:v>29232</c:v>
                </c:pt>
                <c:pt idx="5856">
                  <c:v>29233</c:v>
                </c:pt>
                <c:pt idx="5857">
                  <c:v>29234</c:v>
                </c:pt>
                <c:pt idx="5858">
                  <c:v>29235</c:v>
                </c:pt>
                <c:pt idx="5859">
                  <c:v>29236</c:v>
                </c:pt>
                <c:pt idx="5860">
                  <c:v>29237</c:v>
                </c:pt>
                <c:pt idx="5861">
                  <c:v>29238</c:v>
                </c:pt>
                <c:pt idx="5862">
                  <c:v>29239</c:v>
                </c:pt>
                <c:pt idx="5863">
                  <c:v>29240</c:v>
                </c:pt>
                <c:pt idx="5864">
                  <c:v>29241</c:v>
                </c:pt>
                <c:pt idx="5865">
                  <c:v>29242</c:v>
                </c:pt>
                <c:pt idx="5866">
                  <c:v>29243</c:v>
                </c:pt>
                <c:pt idx="5867">
                  <c:v>29244</c:v>
                </c:pt>
                <c:pt idx="5868">
                  <c:v>29245</c:v>
                </c:pt>
                <c:pt idx="5869">
                  <c:v>29246</c:v>
                </c:pt>
                <c:pt idx="5870">
                  <c:v>29247</c:v>
                </c:pt>
                <c:pt idx="5871">
                  <c:v>29248</c:v>
                </c:pt>
                <c:pt idx="5872">
                  <c:v>29249</c:v>
                </c:pt>
                <c:pt idx="5873">
                  <c:v>29250</c:v>
                </c:pt>
                <c:pt idx="5874">
                  <c:v>29251</c:v>
                </c:pt>
                <c:pt idx="5875">
                  <c:v>29252</c:v>
                </c:pt>
                <c:pt idx="5876">
                  <c:v>29253</c:v>
                </c:pt>
                <c:pt idx="5877">
                  <c:v>29254</c:v>
                </c:pt>
                <c:pt idx="5878">
                  <c:v>29255</c:v>
                </c:pt>
                <c:pt idx="5879">
                  <c:v>29256</c:v>
                </c:pt>
                <c:pt idx="5880">
                  <c:v>29257</c:v>
                </c:pt>
                <c:pt idx="5881">
                  <c:v>29258</c:v>
                </c:pt>
                <c:pt idx="5882">
                  <c:v>29259</c:v>
                </c:pt>
                <c:pt idx="5883">
                  <c:v>29260</c:v>
                </c:pt>
                <c:pt idx="5884">
                  <c:v>29261</c:v>
                </c:pt>
                <c:pt idx="5885">
                  <c:v>29262</c:v>
                </c:pt>
                <c:pt idx="5886">
                  <c:v>29263</c:v>
                </c:pt>
                <c:pt idx="5887">
                  <c:v>29264</c:v>
                </c:pt>
                <c:pt idx="5888">
                  <c:v>29265</c:v>
                </c:pt>
                <c:pt idx="5889">
                  <c:v>29266</c:v>
                </c:pt>
                <c:pt idx="5890">
                  <c:v>29267</c:v>
                </c:pt>
                <c:pt idx="5891">
                  <c:v>29268</c:v>
                </c:pt>
                <c:pt idx="5892">
                  <c:v>29269</c:v>
                </c:pt>
                <c:pt idx="5893">
                  <c:v>29270</c:v>
                </c:pt>
                <c:pt idx="5894">
                  <c:v>29271</c:v>
                </c:pt>
                <c:pt idx="5895">
                  <c:v>29272</c:v>
                </c:pt>
                <c:pt idx="5896">
                  <c:v>29273</c:v>
                </c:pt>
                <c:pt idx="5897">
                  <c:v>29274</c:v>
                </c:pt>
                <c:pt idx="5898">
                  <c:v>29275</c:v>
                </c:pt>
                <c:pt idx="5899">
                  <c:v>29276</c:v>
                </c:pt>
                <c:pt idx="5900">
                  <c:v>29277</c:v>
                </c:pt>
                <c:pt idx="5901">
                  <c:v>29278</c:v>
                </c:pt>
                <c:pt idx="5902">
                  <c:v>29279</c:v>
                </c:pt>
                <c:pt idx="5903">
                  <c:v>29280</c:v>
                </c:pt>
                <c:pt idx="5904">
                  <c:v>29281</c:v>
                </c:pt>
                <c:pt idx="5905">
                  <c:v>29282</c:v>
                </c:pt>
                <c:pt idx="5906">
                  <c:v>29283</c:v>
                </c:pt>
                <c:pt idx="5907">
                  <c:v>29284</c:v>
                </c:pt>
                <c:pt idx="5908">
                  <c:v>29285</c:v>
                </c:pt>
                <c:pt idx="5909">
                  <c:v>29286</c:v>
                </c:pt>
                <c:pt idx="5910">
                  <c:v>29287</c:v>
                </c:pt>
                <c:pt idx="5911">
                  <c:v>29288</c:v>
                </c:pt>
                <c:pt idx="5912">
                  <c:v>29289</c:v>
                </c:pt>
                <c:pt idx="5913">
                  <c:v>29290</c:v>
                </c:pt>
                <c:pt idx="5914">
                  <c:v>29291</c:v>
                </c:pt>
                <c:pt idx="5915">
                  <c:v>29292</c:v>
                </c:pt>
                <c:pt idx="5916">
                  <c:v>29293</c:v>
                </c:pt>
                <c:pt idx="5917">
                  <c:v>29294</c:v>
                </c:pt>
                <c:pt idx="5918">
                  <c:v>29295</c:v>
                </c:pt>
                <c:pt idx="5919">
                  <c:v>29296</c:v>
                </c:pt>
                <c:pt idx="5920">
                  <c:v>29297</c:v>
                </c:pt>
                <c:pt idx="5921">
                  <c:v>29298</c:v>
                </c:pt>
                <c:pt idx="5922">
                  <c:v>29299</c:v>
                </c:pt>
                <c:pt idx="5923">
                  <c:v>29300</c:v>
                </c:pt>
                <c:pt idx="5924">
                  <c:v>29301</c:v>
                </c:pt>
                <c:pt idx="5925">
                  <c:v>29302</c:v>
                </c:pt>
                <c:pt idx="5926">
                  <c:v>29303</c:v>
                </c:pt>
                <c:pt idx="5927">
                  <c:v>29304</c:v>
                </c:pt>
                <c:pt idx="5928">
                  <c:v>29305</c:v>
                </c:pt>
                <c:pt idx="5929">
                  <c:v>29306</c:v>
                </c:pt>
                <c:pt idx="5930">
                  <c:v>29307</c:v>
                </c:pt>
                <c:pt idx="5931">
                  <c:v>29308</c:v>
                </c:pt>
                <c:pt idx="5932">
                  <c:v>29309</c:v>
                </c:pt>
                <c:pt idx="5933">
                  <c:v>29310</c:v>
                </c:pt>
                <c:pt idx="5934">
                  <c:v>29311</c:v>
                </c:pt>
                <c:pt idx="5935">
                  <c:v>29312</c:v>
                </c:pt>
                <c:pt idx="5936">
                  <c:v>29313</c:v>
                </c:pt>
                <c:pt idx="5937">
                  <c:v>29314</c:v>
                </c:pt>
                <c:pt idx="5938">
                  <c:v>29315</c:v>
                </c:pt>
                <c:pt idx="5939">
                  <c:v>29316</c:v>
                </c:pt>
                <c:pt idx="5940">
                  <c:v>29317</c:v>
                </c:pt>
                <c:pt idx="5941">
                  <c:v>29318</c:v>
                </c:pt>
                <c:pt idx="5942">
                  <c:v>29319</c:v>
                </c:pt>
                <c:pt idx="5943">
                  <c:v>29320</c:v>
                </c:pt>
                <c:pt idx="5944">
                  <c:v>29321</c:v>
                </c:pt>
                <c:pt idx="5945">
                  <c:v>29322</c:v>
                </c:pt>
                <c:pt idx="5946">
                  <c:v>29323</c:v>
                </c:pt>
                <c:pt idx="5947">
                  <c:v>29324</c:v>
                </c:pt>
                <c:pt idx="5948">
                  <c:v>29325</c:v>
                </c:pt>
                <c:pt idx="5949">
                  <c:v>29326</c:v>
                </c:pt>
                <c:pt idx="5950">
                  <c:v>29327</c:v>
                </c:pt>
                <c:pt idx="5951">
                  <c:v>29328</c:v>
                </c:pt>
                <c:pt idx="5952">
                  <c:v>29329</c:v>
                </c:pt>
                <c:pt idx="5953">
                  <c:v>29330</c:v>
                </c:pt>
                <c:pt idx="5954">
                  <c:v>29331</c:v>
                </c:pt>
                <c:pt idx="5955">
                  <c:v>29332</c:v>
                </c:pt>
                <c:pt idx="5956">
                  <c:v>29333</c:v>
                </c:pt>
                <c:pt idx="5957">
                  <c:v>29334</c:v>
                </c:pt>
                <c:pt idx="5958">
                  <c:v>29335</c:v>
                </c:pt>
                <c:pt idx="5959">
                  <c:v>29336</c:v>
                </c:pt>
                <c:pt idx="5960">
                  <c:v>29337</c:v>
                </c:pt>
                <c:pt idx="5961">
                  <c:v>29338</c:v>
                </c:pt>
                <c:pt idx="5962">
                  <c:v>29339</c:v>
                </c:pt>
                <c:pt idx="5963">
                  <c:v>29340</c:v>
                </c:pt>
                <c:pt idx="5964">
                  <c:v>29341</c:v>
                </c:pt>
                <c:pt idx="5965">
                  <c:v>29342</c:v>
                </c:pt>
                <c:pt idx="5966">
                  <c:v>29343</c:v>
                </c:pt>
                <c:pt idx="5967">
                  <c:v>29344</c:v>
                </c:pt>
                <c:pt idx="5968">
                  <c:v>29345</c:v>
                </c:pt>
                <c:pt idx="5969">
                  <c:v>29346</c:v>
                </c:pt>
                <c:pt idx="5970">
                  <c:v>29347</c:v>
                </c:pt>
                <c:pt idx="5971">
                  <c:v>29348</c:v>
                </c:pt>
                <c:pt idx="5972">
                  <c:v>29349</c:v>
                </c:pt>
                <c:pt idx="5973">
                  <c:v>29350</c:v>
                </c:pt>
                <c:pt idx="5974">
                  <c:v>29351</c:v>
                </c:pt>
                <c:pt idx="5975">
                  <c:v>29352</c:v>
                </c:pt>
                <c:pt idx="5976">
                  <c:v>29353</c:v>
                </c:pt>
                <c:pt idx="5977">
                  <c:v>29354</c:v>
                </c:pt>
                <c:pt idx="5978">
                  <c:v>29355</c:v>
                </c:pt>
                <c:pt idx="5979">
                  <c:v>29356</c:v>
                </c:pt>
                <c:pt idx="5980">
                  <c:v>29357</c:v>
                </c:pt>
                <c:pt idx="5981">
                  <c:v>29358</c:v>
                </c:pt>
                <c:pt idx="5982">
                  <c:v>29359</c:v>
                </c:pt>
                <c:pt idx="5983">
                  <c:v>29360</c:v>
                </c:pt>
                <c:pt idx="5984">
                  <c:v>29361</c:v>
                </c:pt>
                <c:pt idx="5985">
                  <c:v>29362</c:v>
                </c:pt>
                <c:pt idx="5986">
                  <c:v>29363</c:v>
                </c:pt>
                <c:pt idx="5987">
                  <c:v>29364</c:v>
                </c:pt>
                <c:pt idx="5988">
                  <c:v>29365</c:v>
                </c:pt>
                <c:pt idx="5989">
                  <c:v>29366</c:v>
                </c:pt>
                <c:pt idx="5990">
                  <c:v>29367</c:v>
                </c:pt>
                <c:pt idx="5991">
                  <c:v>29368</c:v>
                </c:pt>
                <c:pt idx="5992">
                  <c:v>29369</c:v>
                </c:pt>
                <c:pt idx="5993">
                  <c:v>29370</c:v>
                </c:pt>
                <c:pt idx="5994">
                  <c:v>29371</c:v>
                </c:pt>
                <c:pt idx="5995">
                  <c:v>29372</c:v>
                </c:pt>
                <c:pt idx="5996">
                  <c:v>29373</c:v>
                </c:pt>
                <c:pt idx="5997">
                  <c:v>29374</c:v>
                </c:pt>
                <c:pt idx="5998">
                  <c:v>29375</c:v>
                </c:pt>
                <c:pt idx="5999">
                  <c:v>29376</c:v>
                </c:pt>
                <c:pt idx="6000">
                  <c:v>29377</c:v>
                </c:pt>
                <c:pt idx="6001">
                  <c:v>29378</c:v>
                </c:pt>
                <c:pt idx="6002">
                  <c:v>29379</c:v>
                </c:pt>
                <c:pt idx="6003">
                  <c:v>29380</c:v>
                </c:pt>
                <c:pt idx="6004">
                  <c:v>29381</c:v>
                </c:pt>
                <c:pt idx="6005">
                  <c:v>29382</c:v>
                </c:pt>
                <c:pt idx="6006">
                  <c:v>29383</c:v>
                </c:pt>
                <c:pt idx="6007">
                  <c:v>29384</c:v>
                </c:pt>
                <c:pt idx="6008">
                  <c:v>29385</c:v>
                </c:pt>
                <c:pt idx="6009">
                  <c:v>29386</c:v>
                </c:pt>
                <c:pt idx="6010">
                  <c:v>29387</c:v>
                </c:pt>
                <c:pt idx="6011">
                  <c:v>29388</c:v>
                </c:pt>
                <c:pt idx="6012">
                  <c:v>29389</c:v>
                </c:pt>
                <c:pt idx="6013">
                  <c:v>29390</c:v>
                </c:pt>
                <c:pt idx="6014">
                  <c:v>29391</c:v>
                </c:pt>
                <c:pt idx="6015">
                  <c:v>29392</c:v>
                </c:pt>
                <c:pt idx="6016">
                  <c:v>29393</c:v>
                </c:pt>
                <c:pt idx="6017">
                  <c:v>29394</c:v>
                </c:pt>
                <c:pt idx="6018">
                  <c:v>29395</c:v>
                </c:pt>
                <c:pt idx="6019">
                  <c:v>29396</c:v>
                </c:pt>
                <c:pt idx="6020">
                  <c:v>29397</c:v>
                </c:pt>
                <c:pt idx="6021">
                  <c:v>29398</c:v>
                </c:pt>
                <c:pt idx="6022">
                  <c:v>29399</c:v>
                </c:pt>
                <c:pt idx="6023">
                  <c:v>29400</c:v>
                </c:pt>
                <c:pt idx="6024">
                  <c:v>29401</c:v>
                </c:pt>
                <c:pt idx="6025">
                  <c:v>29402</c:v>
                </c:pt>
                <c:pt idx="6026">
                  <c:v>29403</c:v>
                </c:pt>
                <c:pt idx="6027">
                  <c:v>29404</c:v>
                </c:pt>
                <c:pt idx="6028">
                  <c:v>29405</c:v>
                </c:pt>
                <c:pt idx="6029">
                  <c:v>29406</c:v>
                </c:pt>
                <c:pt idx="6030">
                  <c:v>29407</c:v>
                </c:pt>
                <c:pt idx="6031">
                  <c:v>29408</c:v>
                </c:pt>
                <c:pt idx="6032">
                  <c:v>29409</c:v>
                </c:pt>
                <c:pt idx="6033">
                  <c:v>29410</c:v>
                </c:pt>
                <c:pt idx="6034">
                  <c:v>29411</c:v>
                </c:pt>
                <c:pt idx="6035">
                  <c:v>29412</c:v>
                </c:pt>
                <c:pt idx="6036">
                  <c:v>29413</c:v>
                </c:pt>
                <c:pt idx="6037">
                  <c:v>29414</c:v>
                </c:pt>
                <c:pt idx="6038">
                  <c:v>29415</c:v>
                </c:pt>
                <c:pt idx="6039">
                  <c:v>29416</c:v>
                </c:pt>
                <c:pt idx="6040">
                  <c:v>29417</c:v>
                </c:pt>
                <c:pt idx="6041">
                  <c:v>29418</c:v>
                </c:pt>
                <c:pt idx="6042">
                  <c:v>29419</c:v>
                </c:pt>
                <c:pt idx="6043">
                  <c:v>29420</c:v>
                </c:pt>
                <c:pt idx="6044">
                  <c:v>29421</c:v>
                </c:pt>
                <c:pt idx="6045">
                  <c:v>29422</c:v>
                </c:pt>
                <c:pt idx="6046">
                  <c:v>29423</c:v>
                </c:pt>
                <c:pt idx="6047">
                  <c:v>29424</c:v>
                </c:pt>
                <c:pt idx="6048">
                  <c:v>29425</c:v>
                </c:pt>
                <c:pt idx="6049">
                  <c:v>29426</c:v>
                </c:pt>
                <c:pt idx="6050">
                  <c:v>29427</c:v>
                </c:pt>
                <c:pt idx="6051">
                  <c:v>29428</c:v>
                </c:pt>
                <c:pt idx="6052">
                  <c:v>29429</c:v>
                </c:pt>
                <c:pt idx="6053">
                  <c:v>29430</c:v>
                </c:pt>
                <c:pt idx="6054">
                  <c:v>29431</c:v>
                </c:pt>
                <c:pt idx="6055">
                  <c:v>29432</c:v>
                </c:pt>
                <c:pt idx="6056">
                  <c:v>29433</c:v>
                </c:pt>
                <c:pt idx="6057">
                  <c:v>29434</c:v>
                </c:pt>
                <c:pt idx="6058">
                  <c:v>29435</c:v>
                </c:pt>
                <c:pt idx="6059">
                  <c:v>29436</c:v>
                </c:pt>
                <c:pt idx="6060">
                  <c:v>29437</c:v>
                </c:pt>
                <c:pt idx="6061">
                  <c:v>29438</c:v>
                </c:pt>
                <c:pt idx="6062">
                  <c:v>29439</c:v>
                </c:pt>
                <c:pt idx="6063">
                  <c:v>29440</c:v>
                </c:pt>
                <c:pt idx="6064">
                  <c:v>29441</c:v>
                </c:pt>
                <c:pt idx="6065">
                  <c:v>29442</c:v>
                </c:pt>
                <c:pt idx="6066">
                  <c:v>29443</c:v>
                </c:pt>
                <c:pt idx="6067">
                  <c:v>29444</c:v>
                </c:pt>
                <c:pt idx="6068">
                  <c:v>29445</c:v>
                </c:pt>
                <c:pt idx="6069">
                  <c:v>29446</c:v>
                </c:pt>
                <c:pt idx="6070">
                  <c:v>29447</c:v>
                </c:pt>
                <c:pt idx="6071">
                  <c:v>29448</c:v>
                </c:pt>
                <c:pt idx="6072">
                  <c:v>29449</c:v>
                </c:pt>
                <c:pt idx="6073">
                  <c:v>29450</c:v>
                </c:pt>
                <c:pt idx="6074">
                  <c:v>29451</c:v>
                </c:pt>
                <c:pt idx="6075">
                  <c:v>29452</c:v>
                </c:pt>
                <c:pt idx="6076">
                  <c:v>29453</c:v>
                </c:pt>
                <c:pt idx="6077">
                  <c:v>29454</c:v>
                </c:pt>
                <c:pt idx="6078">
                  <c:v>29455</c:v>
                </c:pt>
                <c:pt idx="6079">
                  <c:v>29456</c:v>
                </c:pt>
                <c:pt idx="6080">
                  <c:v>29457</c:v>
                </c:pt>
                <c:pt idx="6081">
                  <c:v>29458</c:v>
                </c:pt>
                <c:pt idx="6082">
                  <c:v>29459</c:v>
                </c:pt>
                <c:pt idx="6083">
                  <c:v>29460</c:v>
                </c:pt>
                <c:pt idx="6084">
                  <c:v>29461</c:v>
                </c:pt>
                <c:pt idx="6085">
                  <c:v>29462</c:v>
                </c:pt>
                <c:pt idx="6086">
                  <c:v>29463</c:v>
                </c:pt>
                <c:pt idx="6087">
                  <c:v>29464</c:v>
                </c:pt>
                <c:pt idx="6088">
                  <c:v>29465</c:v>
                </c:pt>
                <c:pt idx="6089">
                  <c:v>29466</c:v>
                </c:pt>
                <c:pt idx="6090">
                  <c:v>29467</c:v>
                </c:pt>
                <c:pt idx="6091">
                  <c:v>29468</c:v>
                </c:pt>
                <c:pt idx="6092">
                  <c:v>29469</c:v>
                </c:pt>
                <c:pt idx="6093">
                  <c:v>29470</c:v>
                </c:pt>
                <c:pt idx="6094">
                  <c:v>29471</c:v>
                </c:pt>
                <c:pt idx="6095">
                  <c:v>29472</c:v>
                </c:pt>
                <c:pt idx="6096">
                  <c:v>29473</c:v>
                </c:pt>
                <c:pt idx="6097">
                  <c:v>29474</c:v>
                </c:pt>
                <c:pt idx="6098">
                  <c:v>29475</c:v>
                </c:pt>
                <c:pt idx="6099">
                  <c:v>29476</c:v>
                </c:pt>
                <c:pt idx="6100">
                  <c:v>29477</c:v>
                </c:pt>
                <c:pt idx="6101">
                  <c:v>29478</c:v>
                </c:pt>
                <c:pt idx="6102">
                  <c:v>29479</c:v>
                </c:pt>
                <c:pt idx="6103">
                  <c:v>29480</c:v>
                </c:pt>
                <c:pt idx="6104">
                  <c:v>29481</c:v>
                </c:pt>
                <c:pt idx="6105">
                  <c:v>29482</c:v>
                </c:pt>
                <c:pt idx="6106">
                  <c:v>29483</c:v>
                </c:pt>
                <c:pt idx="6107">
                  <c:v>29484</c:v>
                </c:pt>
                <c:pt idx="6108">
                  <c:v>29485</c:v>
                </c:pt>
                <c:pt idx="6109">
                  <c:v>29486</c:v>
                </c:pt>
                <c:pt idx="6110">
                  <c:v>29487</c:v>
                </c:pt>
                <c:pt idx="6111">
                  <c:v>29488</c:v>
                </c:pt>
                <c:pt idx="6112">
                  <c:v>29489</c:v>
                </c:pt>
                <c:pt idx="6113">
                  <c:v>29490</c:v>
                </c:pt>
                <c:pt idx="6114">
                  <c:v>29491</c:v>
                </c:pt>
                <c:pt idx="6115">
                  <c:v>29492</c:v>
                </c:pt>
                <c:pt idx="6116">
                  <c:v>29493</c:v>
                </c:pt>
                <c:pt idx="6117">
                  <c:v>29494</c:v>
                </c:pt>
                <c:pt idx="6118">
                  <c:v>29495</c:v>
                </c:pt>
                <c:pt idx="6119">
                  <c:v>29496</c:v>
                </c:pt>
                <c:pt idx="6120">
                  <c:v>29497</c:v>
                </c:pt>
                <c:pt idx="6121">
                  <c:v>29498</c:v>
                </c:pt>
                <c:pt idx="6122">
                  <c:v>29499</c:v>
                </c:pt>
                <c:pt idx="6123">
                  <c:v>29500</c:v>
                </c:pt>
                <c:pt idx="6124">
                  <c:v>29501</c:v>
                </c:pt>
                <c:pt idx="6125">
                  <c:v>29502</c:v>
                </c:pt>
                <c:pt idx="6126">
                  <c:v>29503</c:v>
                </c:pt>
                <c:pt idx="6127">
                  <c:v>29504</c:v>
                </c:pt>
                <c:pt idx="6128">
                  <c:v>29505</c:v>
                </c:pt>
                <c:pt idx="6129">
                  <c:v>29506</c:v>
                </c:pt>
                <c:pt idx="6130">
                  <c:v>29507</c:v>
                </c:pt>
                <c:pt idx="6131">
                  <c:v>29508</c:v>
                </c:pt>
                <c:pt idx="6132">
                  <c:v>29509</c:v>
                </c:pt>
                <c:pt idx="6133">
                  <c:v>29510</c:v>
                </c:pt>
                <c:pt idx="6134">
                  <c:v>29511</c:v>
                </c:pt>
                <c:pt idx="6135">
                  <c:v>29512</c:v>
                </c:pt>
                <c:pt idx="6136">
                  <c:v>29513</c:v>
                </c:pt>
                <c:pt idx="6137">
                  <c:v>29514</c:v>
                </c:pt>
                <c:pt idx="6138">
                  <c:v>29515</c:v>
                </c:pt>
                <c:pt idx="6139">
                  <c:v>29516</c:v>
                </c:pt>
                <c:pt idx="6140">
                  <c:v>29517</c:v>
                </c:pt>
                <c:pt idx="6141">
                  <c:v>29518</c:v>
                </c:pt>
                <c:pt idx="6142">
                  <c:v>29519</c:v>
                </c:pt>
                <c:pt idx="6143">
                  <c:v>29520</c:v>
                </c:pt>
                <c:pt idx="6144">
                  <c:v>29521</c:v>
                </c:pt>
                <c:pt idx="6145">
                  <c:v>29522</c:v>
                </c:pt>
                <c:pt idx="6146">
                  <c:v>29523</c:v>
                </c:pt>
                <c:pt idx="6147">
                  <c:v>29524</c:v>
                </c:pt>
                <c:pt idx="6148">
                  <c:v>29525</c:v>
                </c:pt>
                <c:pt idx="6149">
                  <c:v>29526</c:v>
                </c:pt>
                <c:pt idx="6150">
                  <c:v>29527</c:v>
                </c:pt>
                <c:pt idx="6151">
                  <c:v>29528</c:v>
                </c:pt>
                <c:pt idx="6152">
                  <c:v>29529</c:v>
                </c:pt>
                <c:pt idx="6153">
                  <c:v>29530</c:v>
                </c:pt>
                <c:pt idx="6154">
                  <c:v>29531</c:v>
                </c:pt>
                <c:pt idx="6155">
                  <c:v>29532</c:v>
                </c:pt>
                <c:pt idx="6156">
                  <c:v>29533</c:v>
                </c:pt>
                <c:pt idx="6157">
                  <c:v>29534</c:v>
                </c:pt>
                <c:pt idx="6158">
                  <c:v>29535</c:v>
                </c:pt>
                <c:pt idx="6159">
                  <c:v>29536</c:v>
                </c:pt>
                <c:pt idx="6160">
                  <c:v>29537</c:v>
                </c:pt>
                <c:pt idx="6161">
                  <c:v>29538</c:v>
                </c:pt>
                <c:pt idx="6162">
                  <c:v>29539</c:v>
                </c:pt>
                <c:pt idx="6163">
                  <c:v>29540</c:v>
                </c:pt>
                <c:pt idx="6164">
                  <c:v>29541</c:v>
                </c:pt>
                <c:pt idx="6165">
                  <c:v>29542</c:v>
                </c:pt>
                <c:pt idx="6166">
                  <c:v>29543</c:v>
                </c:pt>
                <c:pt idx="6167">
                  <c:v>29544</c:v>
                </c:pt>
                <c:pt idx="6168">
                  <c:v>29545</c:v>
                </c:pt>
                <c:pt idx="6169">
                  <c:v>29546</c:v>
                </c:pt>
                <c:pt idx="6170">
                  <c:v>29547</c:v>
                </c:pt>
                <c:pt idx="6171">
                  <c:v>29548</c:v>
                </c:pt>
                <c:pt idx="6172">
                  <c:v>29549</c:v>
                </c:pt>
                <c:pt idx="6173">
                  <c:v>29550</c:v>
                </c:pt>
                <c:pt idx="6174">
                  <c:v>29551</c:v>
                </c:pt>
                <c:pt idx="6175">
                  <c:v>29552</c:v>
                </c:pt>
                <c:pt idx="6176">
                  <c:v>29553</c:v>
                </c:pt>
                <c:pt idx="6177">
                  <c:v>29554</c:v>
                </c:pt>
                <c:pt idx="6178">
                  <c:v>29555</c:v>
                </c:pt>
                <c:pt idx="6179">
                  <c:v>29556</c:v>
                </c:pt>
                <c:pt idx="6180">
                  <c:v>29557</c:v>
                </c:pt>
                <c:pt idx="6181">
                  <c:v>29558</c:v>
                </c:pt>
                <c:pt idx="6182">
                  <c:v>29559</c:v>
                </c:pt>
                <c:pt idx="6183">
                  <c:v>29560</c:v>
                </c:pt>
                <c:pt idx="6184">
                  <c:v>29561</c:v>
                </c:pt>
                <c:pt idx="6185">
                  <c:v>29562</c:v>
                </c:pt>
                <c:pt idx="6186">
                  <c:v>29563</c:v>
                </c:pt>
                <c:pt idx="6187">
                  <c:v>29564</c:v>
                </c:pt>
                <c:pt idx="6188">
                  <c:v>29565</c:v>
                </c:pt>
                <c:pt idx="6189">
                  <c:v>29566</c:v>
                </c:pt>
                <c:pt idx="6190">
                  <c:v>29567</c:v>
                </c:pt>
                <c:pt idx="6191">
                  <c:v>29568</c:v>
                </c:pt>
                <c:pt idx="6192">
                  <c:v>29569</c:v>
                </c:pt>
                <c:pt idx="6193">
                  <c:v>29570</c:v>
                </c:pt>
                <c:pt idx="6194">
                  <c:v>29571</c:v>
                </c:pt>
                <c:pt idx="6195">
                  <c:v>29572</c:v>
                </c:pt>
                <c:pt idx="6196">
                  <c:v>29573</c:v>
                </c:pt>
                <c:pt idx="6197">
                  <c:v>29574</c:v>
                </c:pt>
                <c:pt idx="6198">
                  <c:v>29575</c:v>
                </c:pt>
                <c:pt idx="6199">
                  <c:v>29576</c:v>
                </c:pt>
                <c:pt idx="6200">
                  <c:v>29577</c:v>
                </c:pt>
                <c:pt idx="6201">
                  <c:v>29578</c:v>
                </c:pt>
                <c:pt idx="6202">
                  <c:v>29579</c:v>
                </c:pt>
                <c:pt idx="6203">
                  <c:v>29580</c:v>
                </c:pt>
                <c:pt idx="6204">
                  <c:v>29581</c:v>
                </c:pt>
                <c:pt idx="6205">
                  <c:v>29582</c:v>
                </c:pt>
                <c:pt idx="6206">
                  <c:v>29583</c:v>
                </c:pt>
                <c:pt idx="6207">
                  <c:v>29584</c:v>
                </c:pt>
                <c:pt idx="6208">
                  <c:v>29585</c:v>
                </c:pt>
                <c:pt idx="6209">
                  <c:v>29586</c:v>
                </c:pt>
                <c:pt idx="6210">
                  <c:v>29587</c:v>
                </c:pt>
                <c:pt idx="6211">
                  <c:v>29588</c:v>
                </c:pt>
                <c:pt idx="6212">
                  <c:v>29589</c:v>
                </c:pt>
                <c:pt idx="6213">
                  <c:v>29590</c:v>
                </c:pt>
                <c:pt idx="6214">
                  <c:v>29591</c:v>
                </c:pt>
                <c:pt idx="6215">
                  <c:v>29592</c:v>
                </c:pt>
                <c:pt idx="6216">
                  <c:v>29593</c:v>
                </c:pt>
                <c:pt idx="6217">
                  <c:v>29594</c:v>
                </c:pt>
                <c:pt idx="6218">
                  <c:v>29595</c:v>
                </c:pt>
                <c:pt idx="6219">
                  <c:v>29596</c:v>
                </c:pt>
                <c:pt idx="6220">
                  <c:v>29597</c:v>
                </c:pt>
                <c:pt idx="6221">
                  <c:v>29598</c:v>
                </c:pt>
                <c:pt idx="6222">
                  <c:v>29599</c:v>
                </c:pt>
                <c:pt idx="6223">
                  <c:v>29600</c:v>
                </c:pt>
                <c:pt idx="6224">
                  <c:v>29601</c:v>
                </c:pt>
                <c:pt idx="6225">
                  <c:v>29602</c:v>
                </c:pt>
                <c:pt idx="6226">
                  <c:v>29603</c:v>
                </c:pt>
                <c:pt idx="6227">
                  <c:v>29604</c:v>
                </c:pt>
                <c:pt idx="6228">
                  <c:v>29605</c:v>
                </c:pt>
                <c:pt idx="6229">
                  <c:v>29606</c:v>
                </c:pt>
                <c:pt idx="6230">
                  <c:v>29607</c:v>
                </c:pt>
                <c:pt idx="6231">
                  <c:v>29608</c:v>
                </c:pt>
                <c:pt idx="6232">
                  <c:v>29609</c:v>
                </c:pt>
                <c:pt idx="6233">
                  <c:v>29610</c:v>
                </c:pt>
                <c:pt idx="6234">
                  <c:v>29611</c:v>
                </c:pt>
                <c:pt idx="6235">
                  <c:v>29612</c:v>
                </c:pt>
                <c:pt idx="6236">
                  <c:v>29613</c:v>
                </c:pt>
                <c:pt idx="6237">
                  <c:v>29614</c:v>
                </c:pt>
                <c:pt idx="6238">
                  <c:v>29615</c:v>
                </c:pt>
                <c:pt idx="6239">
                  <c:v>29616</c:v>
                </c:pt>
                <c:pt idx="6240">
                  <c:v>29617</c:v>
                </c:pt>
                <c:pt idx="6241">
                  <c:v>29618</c:v>
                </c:pt>
                <c:pt idx="6242">
                  <c:v>29619</c:v>
                </c:pt>
                <c:pt idx="6243">
                  <c:v>29620</c:v>
                </c:pt>
                <c:pt idx="6244">
                  <c:v>29621</c:v>
                </c:pt>
                <c:pt idx="6245">
                  <c:v>29622</c:v>
                </c:pt>
                <c:pt idx="6246">
                  <c:v>29623</c:v>
                </c:pt>
                <c:pt idx="6247">
                  <c:v>29624</c:v>
                </c:pt>
                <c:pt idx="6248">
                  <c:v>29625</c:v>
                </c:pt>
                <c:pt idx="6249">
                  <c:v>29626</c:v>
                </c:pt>
                <c:pt idx="6250">
                  <c:v>29627</c:v>
                </c:pt>
                <c:pt idx="6251">
                  <c:v>29628</c:v>
                </c:pt>
                <c:pt idx="6252">
                  <c:v>29629</c:v>
                </c:pt>
                <c:pt idx="6253">
                  <c:v>29630</c:v>
                </c:pt>
                <c:pt idx="6254">
                  <c:v>29631</c:v>
                </c:pt>
                <c:pt idx="6255">
                  <c:v>29632</c:v>
                </c:pt>
                <c:pt idx="6256">
                  <c:v>29633</c:v>
                </c:pt>
                <c:pt idx="6257">
                  <c:v>29634</c:v>
                </c:pt>
                <c:pt idx="6258">
                  <c:v>29635</c:v>
                </c:pt>
                <c:pt idx="6259">
                  <c:v>29636</c:v>
                </c:pt>
                <c:pt idx="6260">
                  <c:v>29637</c:v>
                </c:pt>
                <c:pt idx="6261">
                  <c:v>29638</c:v>
                </c:pt>
                <c:pt idx="6262">
                  <c:v>29639</c:v>
                </c:pt>
                <c:pt idx="6263">
                  <c:v>29640</c:v>
                </c:pt>
                <c:pt idx="6264">
                  <c:v>29641</c:v>
                </c:pt>
                <c:pt idx="6265">
                  <c:v>29642</c:v>
                </c:pt>
                <c:pt idx="6266">
                  <c:v>29643</c:v>
                </c:pt>
                <c:pt idx="6267">
                  <c:v>29644</c:v>
                </c:pt>
                <c:pt idx="6268">
                  <c:v>29645</c:v>
                </c:pt>
                <c:pt idx="6269">
                  <c:v>29646</c:v>
                </c:pt>
                <c:pt idx="6270">
                  <c:v>29647</c:v>
                </c:pt>
                <c:pt idx="6271">
                  <c:v>29648</c:v>
                </c:pt>
                <c:pt idx="6272">
                  <c:v>29649</c:v>
                </c:pt>
                <c:pt idx="6273">
                  <c:v>29650</c:v>
                </c:pt>
                <c:pt idx="6274">
                  <c:v>29651</c:v>
                </c:pt>
                <c:pt idx="6275">
                  <c:v>29652</c:v>
                </c:pt>
                <c:pt idx="6276">
                  <c:v>29653</c:v>
                </c:pt>
                <c:pt idx="6277">
                  <c:v>29654</c:v>
                </c:pt>
                <c:pt idx="6278">
                  <c:v>29655</c:v>
                </c:pt>
                <c:pt idx="6279">
                  <c:v>29656</c:v>
                </c:pt>
                <c:pt idx="6280">
                  <c:v>29657</c:v>
                </c:pt>
                <c:pt idx="6281">
                  <c:v>29658</c:v>
                </c:pt>
                <c:pt idx="6282">
                  <c:v>29659</c:v>
                </c:pt>
                <c:pt idx="6283">
                  <c:v>29660</c:v>
                </c:pt>
                <c:pt idx="6284">
                  <c:v>29661</c:v>
                </c:pt>
                <c:pt idx="6285">
                  <c:v>29662</c:v>
                </c:pt>
                <c:pt idx="6286">
                  <c:v>29663</c:v>
                </c:pt>
                <c:pt idx="6287">
                  <c:v>29664</c:v>
                </c:pt>
                <c:pt idx="6288">
                  <c:v>29665</c:v>
                </c:pt>
                <c:pt idx="6289">
                  <c:v>29666</c:v>
                </c:pt>
                <c:pt idx="6290">
                  <c:v>29667</c:v>
                </c:pt>
                <c:pt idx="6291">
                  <c:v>29668</c:v>
                </c:pt>
                <c:pt idx="6292">
                  <c:v>29669</c:v>
                </c:pt>
                <c:pt idx="6293">
                  <c:v>29670</c:v>
                </c:pt>
                <c:pt idx="6294">
                  <c:v>29671</c:v>
                </c:pt>
                <c:pt idx="6295">
                  <c:v>29672</c:v>
                </c:pt>
                <c:pt idx="6296">
                  <c:v>29673</c:v>
                </c:pt>
                <c:pt idx="6297">
                  <c:v>29674</c:v>
                </c:pt>
                <c:pt idx="6298">
                  <c:v>29675</c:v>
                </c:pt>
                <c:pt idx="6299">
                  <c:v>29676</c:v>
                </c:pt>
                <c:pt idx="6300">
                  <c:v>29677</c:v>
                </c:pt>
                <c:pt idx="6301">
                  <c:v>29678</c:v>
                </c:pt>
                <c:pt idx="6302">
                  <c:v>29679</c:v>
                </c:pt>
                <c:pt idx="6303">
                  <c:v>29680</c:v>
                </c:pt>
                <c:pt idx="6304">
                  <c:v>29681</c:v>
                </c:pt>
                <c:pt idx="6305">
                  <c:v>29682</c:v>
                </c:pt>
                <c:pt idx="6306">
                  <c:v>29683</c:v>
                </c:pt>
                <c:pt idx="6307">
                  <c:v>29684</c:v>
                </c:pt>
                <c:pt idx="6308">
                  <c:v>29685</c:v>
                </c:pt>
                <c:pt idx="6309">
                  <c:v>29686</c:v>
                </c:pt>
                <c:pt idx="6310">
                  <c:v>29687</c:v>
                </c:pt>
                <c:pt idx="6311">
                  <c:v>29688</c:v>
                </c:pt>
                <c:pt idx="6312">
                  <c:v>29689</c:v>
                </c:pt>
                <c:pt idx="6313">
                  <c:v>29690</c:v>
                </c:pt>
                <c:pt idx="6314">
                  <c:v>29691</c:v>
                </c:pt>
                <c:pt idx="6315">
                  <c:v>29692</c:v>
                </c:pt>
                <c:pt idx="6316">
                  <c:v>29693</c:v>
                </c:pt>
                <c:pt idx="6317">
                  <c:v>29694</c:v>
                </c:pt>
                <c:pt idx="6318">
                  <c:v>29695</c:v>
                </c:pt>
                <c:pt idx="6319">
                  <c:v>29696</c:v>
                </c:pt>
                <c:pt idx="6320">
                  <c:v>29697</c:v>
                </c:pt>
                <c:pt idx="6321">
                  <c:v>29698</c:v>
                </c:pt>
                <c:pt idx="6322">
                  <c:v>29699</c:v>
                </c:pt>
                <c:pt idx="6323">
                  <c:v>29700</c:v>
                </c:pt>
                <c:pt idx="6324">
                  <c:v>29701</c:v>
                </c:pt>
                <c:pt idx="6325">
                  <c:v>29702</c:v>
                </c:pt>
                <c:pt idx="6326">
                  <c:v>29703</c:v>
                </c:pt>
                <c:pt idx="6327">
                  <c:v>29704</c:v>
                </c:pt>
                <c:pt idx="6328">
                  <c:v>29705</c:v>
                </c:pt>
                <c:pt idx="6329">
                  <c:v>29706</c:v>
                </c:pt>
                <c:pt idx="6330">
                  <c:v>29707</c:v>
                </c:pt>
                <c:pt idx="6331">
                  <c:v>29708</c:v>
                </c:pt>
                <c:pt idx="6332">
                  <c:v>29709</c:v>
                </c:pt>
                <c:pt idx="6333">
                  <c:v>29710</c:v>
                </c:pt>
                <c:pt idx="6334">
                  <c:v>29711</c:v>
                </c:pt>
                <c:pt idx="6335">
                  <c:v>29712</c:v>
                </c:pt>
                <c:pt idx="6336">
                  <c:v>29713</c:v>
                </c:pt>
                <c:pt idx="6337">
                  <c:v>29714</c:v>
                </c:pt>
                <c:pt idx="6338">
                  <c:v>29715</c:v>
                </c:pt>
                <c:pt idx="6339">
                  <c:v>29716</c:v>
                </c:pt>
                <c:pt idx="6340">
                  <c:v>29717</c:v>
                </c:pt>
                <c:pt idx="6341">
                  <c:v>29718</c:v>
                </c:pt>
                <c:pt idx="6342">
                  <c:v>29719</c:v>
                </c:pt>
                <c:pt idx="6343">
                  <c:v>29720</c:v>
                </c:pt>
                <c:pt idx="6344">
                  <c:v>29721</c:v>
                </c:pt>
                <c:pt idx="6345">
                  <c:v>29722</c:v>
                </c:pt>
                <c:pt idx="6346">
                  <c:v>29723</c:v>
                </c:pt>
                <c:pt idx="6347">
                  <c:v>29724</c:v>
                </c:pt>
                <c:pt idx="6348">
                  <c:v>29725</c:v>
                </c:pt>
                <c:pt idx="6349">
                  <c:v>29726</c:v>
                </c:pt>
                <c:pt idx="6350">
                  <c:v>29727</c:v>
                </c:pt>
                <c:pt idx="6351">
                  <c:v>29728</c:v>
                </c:pt>
                <c:pt idx="6352">
                  <c:v>29729</c:v>
                </c:pt>
                <c:pt idx="6353">
                  <c:v>29730</c:v>
                </c:pt>
                <c:pt idx="6354">
                  <c:v>29731</c:v>
                </c:pt>
                <c:pt idx="6355">
                  <c:v>29732</c:v>
                </c:pt>
                <c:pt idx="6356">
                  <c:v>29733</c:v>
                </c:pt>
                <c:pt idx="6357">
                  <c:v>29734</c:v>
                </c:pt>
                <c:pt idx="6358">
                  <c:v>29735</c:v>
                </c:pt>
                <c:pt idx="6359">
                  <c:v>29736</c:v>
                </c:pt>
                <c:pt idx="6360">
                  <c:v>29737</c:v>
                </c:pt>
                <c:pt idx="6361">
                  <c:v>29738</c:v>
                </c:pt>
                <c:pt idx="6362">
                  <c:v>29739</c:v>
                </c:pt>
                <c:pt idx="6363">
                  <c:v>29740</c:v>
                </c:pt>
                <c:pt idx="6364">
                  <c:v>29741</c:v>
                </c:pt>
                <c:pt idx="6365">
                  <c:v>29742</c:v>
                </c:pt>
                <c:pt idx="6366">
                  <c:v>29743</c:v>
                </c:pt>
                <c:pt idx="6367">
                  <c:v>29744</c:v>
                </c:pt>
                <c:pt idx="6368">
                  <c:v>29745</c:v>
                </c:pt>
                <c:pt idx="6369">
                  <c:v>29746</c:v>
                </c:pt>
                <c:pt idx="6370">
                  <c:v>29747</c:v>
                </c:pt>
                <c:pt idx="6371">
                  <c:v>29748</c:v>
                </c:pt>
                <c:pt idx="6372">
                  <c:v>29749</c:v>
                </c:pt>
                <c:pt idx="6373">
                  <c:v>29750</c:v>
                </c:pt>
                <c:pt idx="6374">
                  <c:v>29751</c:v>
                </c:pt>
                <c:pt idx="6375">
                  <c:v>29752</c:v>
                </c:pt>
                <c:pt idx="6376">
                  <c:v>29753</c:v>
                </c:pt>
                <c:pt idx="6377">
                  <c:v>29754</c:v>
                </c:pt>
                <c:pt idx="6378">
                  <c:v>29755</c:v>
                </c:pt>
                <c:pt idx="6379">
                  <c:v>29756</c:v>
                </c:pt>
                <c:pt idx="6380">
                  <c:v>29757</c:v>
                </c:pt>
                <c:pt idx="6381">
                  <c:v>29758</c:v>
                </c:pt>
                <c:pt idx="6382">
                  <c:v>29759</c:v>
                </c:pt>
                <c:pt idx="6383">
                  <c:v>29760</c:v>
                </c:pt>
                <c:pt idx="6384">
                  <c:v>29761</c:v>
                </c:pt>
                <c:pt idx="6385">
                  <c:v>29762</c:v>
                </c:pt>
                <c:pt idx="6386">
                  <c:v>29763</c:v>
                </c:pt>
                <c:pt idx="6387">
                  <c:v>29764</c:v>
                </c:pt>
                <c:pt idx="6388">
                  <c:v>29765</c:v>
                </c:pt>
                <c:pt idx="6389">
                  <c:v>29766</c:v>
                </c:pt>
                <c:pt idx="6390">
                  <c:v>29767</c:v>
                </c:pt>
                <c:pt idx="6391">
                  <c:v>29768</c:v>
                </c:pt>
                <c:pt idx="6392">
                  <c:v>29769</c:v>
                </c:pt>
                <c:pt idx="6393">
                  <c:v>29770</c:v>
                </c:pt>
                <c:pt idx="6394">
                  <c:v>29771</c:v>
                </c:pt>
                <c:pt idx="6395">
                  <c:v>29772</c:v>
                </c:pt>
                <c:pt idx="6396">
                  <c:v>29773</c:v>
                </c:pt>
                <c:pt idx="6397">
                  <c:v>29774</c:v>
                </c:pt>
                <c:pt idx="6398">
                  <c:v>29775</c:v>
                </c:pt>
                <c:pt idx="6399">
                  <c:v>29776</c:v>
                </c:pt>
                <c:pt idx="6400">
                  <c:v>29777</c:v>
                </c:pt>
                <c:pt idx="6401">
                  <c:v>29778</c:v>
                </c:pt>
                <c:pt idx="6402">
                  <c:v>29779</c:v>
                </c:pt>
                <c:pt idx="6403">
                  <c:v>29780</c:v>
                </c:pt>
                <c:pt idx="6404">
                  <c:v>29781</c:v>
                </c:pt>
                <c:pt idx="6405">
                  <c:v>29782</c:v>
                </c:pt>
                <c:pt idx="6406">
                  <c:v>29783</c:v>
                </c:pt>
                <c:pt idx="6407">
                  <c:v>29784</c:v>
                </c:pt>
                <c:pt idx="6408">
                  <c:v>29785</c:v>
                </c:pt>
                <c:pt idx="6409">
                  <c:v>29786</c:v>
                </c:pt>
                <c:pt idx="6410">
                  <c:v>29787</c:v>
                </c:pt>
                <c:pt idx="6411">
                  <c:v>29788</c:v>
                </c:pt>
                <c:pt idx="6412">
                  <c:v>29789</c:v>
                </c:pt>
                <c:pt idx="6413">
                  <c:v>29790</c:v>
                </c:pt>
                <c:pt idx="6414">
                  <c:v>29791</c:v>
                </c:pt>
                <c:pt idx="6415">
                  <c:v>29792</c:v>
                </c:pt>
                <c:pt idx="6416">
                  <c:v>29793</c:v>
                </c:pt>
                <c:pt idx="6417">
                  <c:v>29794</c:v>
                </c:pt>
                <c:pt idx="6418">
                  <c:v>29795</c:v>
                </c:pt>
                <c:pt idx="6419">
                  <c:v>29796</c:v>
                </c:pt>
                <c:pt idx="6420">
                  <c:v>29797</c:v>
                </c:pt>
                <c:pt idx="6421">
                  <c:v>29798</c:v>
                </c:pt>
                <c:pt idx="6422">
                  <c:v>29799</c:v>
                </c:pt>
                <c:pt idx="6423">
                  <c:v>29800</c:v>
                </c:pt>
                <c:pt idx="6424">
                  <c:v>29801</c:v>
                </c:pt>
                <c:pt idx="6425">
                  <c:v>29802</c:v>
                </c:pt>
                <c:pt idx="6426">
                  <c:v>29803</c:v>
                </c:pt>
                <c:pt idx="6427">
                  <c:v>29804</c:v>
                </c:pt>
                <c:pt idx="6428">
                  <c:v>29805</c:v>
                </c:pt>
                <c:pt idx="6429">
                  <c:v>29806</c:v>
                </c:pt>
                <c:pt idx="6430">
                  <c:v>29807</c:v>
                </c:pt>
                <c:pt idx="6431">
                  <c:v>29808</c:v>
                </c:pt>
                <c:pt idx="6432">
                  <c:v>29809</c:v>
                </c:pt>
                <c:pt idx="6433">
                  <c:v>29810</c:v>
                </c:pt>
                <c:pt idx="6434">
                  <c:v>29811</c:v>
                </c:pt>
                <c:pt idx="6435">
                  <c:v>29812</c:v>
                </c:pt>
                <c:pt idx="6436">
                  <c:v>29813</c:v>
                </c:pt>
                <c:pt idx="6437">
                  <c:v>29814</c:v>
                </c:pt>
                <c:pt idx="6438">
                  <c:v>29815</c:v>
                </c:pt>
                <c:pt idx="6439">
                  <c:v>29816</c:v>
                </c:pt>
                <c:pt idx="6440">
                  <c:v>29817</c:v>
                </c:pt>
                <c:pt idx="6441">
                  <c:v>29818</c:v>
                </c:pt>
                <c:pt idx="6442">
                  <c:v>29819</c:v>
                </c:pt>
                <c:pt idx="6443">
                  <c:v>29820</c:v>
                </c:pt>
                <c:pt idx="6444">
                  <c:v>29821</c:v>
                </c:pt>
                <c:pt idx="6445">
                  <c:v>29822</c:v>
                </c:pt>
                <c:pt idx="6446">
                  <c:v>29823</c:v>
                </c:pt>
                <c:pt idx="6447">
                  <c:v>29824</c:v>
                </c:pt>
                <c:pt idx="6448">
                  <c:v>29825</c:v>
                </c:pt>
                <c:pt idx="6449">
                  <c:v>29826</c:v>
                </c:pt>
                <c:pt idx="6450">
                  <c:v>29827</c:v>
                </c:pt>
                <c:pt idx="6451">
                  <c:v>29828</c:v>
                </c:pt>
                <c:pt idx="6452">
                  <c:v>29829</c:v>
                </c:pt>
                <c:pt idx="6453">
                  <c:v>29830</c:v>
                </c:pt>
                <c:pt idx="6454">
                  <c:v>29831</c:v>
                </c:pt>
                <c:pt idx="6455">
                  <c:v>29832</c:v>
                </c:pt>
                <c:pt idx="6456">
                  <c:v>29833</c:v>
                </c:pt>
                <c:pt idx="6457">
                  <c:v>29834</c:v>
                </c:pt>
                <c:pt idx="6458">
                  <c:v>29835</c:v>
                </c:pt>
                <c:pt idx="6459">
                  <c:v>29836</c:v>
                </c:pt>
                <c:pt idx="6460">
                  <c:v>29837</c:v>
                </c:pt>
                <c:pt idx="6461">
                  <c:v>29838</c:v>
                </c:pt>
                <c:pt idx="6462">
                  <c:v>29839</c:v>
                </c:pt>
                <c:pt idx="6463">
                  <c:v>29840</c:v>
                </c:pt>
                <c:pt idx="6464">
                  <c:v>29841</c:v>
                </c:pt>
                <c:pt idx="6465">
                  <c:v>29842</c:v>
                </c:pt>
                <c:pt idx="6466">
                  <c:v>29843</c:v>
                </c:pt>
                <c:pt idx="6467">
                  <c:v>29844</c:v>
                </c:pt>
                <c:pt idx="6468">
                  <c:v>29845</c:v>
                </c:pt>
                <c:pt idx="6469">
                  <c:v>29846</c:v>
                </c:pt>
                <c:pt idx="6470">
                  <c:v>29847</c:v>
                </c:pt>
                <c:pt idx="6471">
                  <c:v>29848</c:v>
                </c:pt>
                <c:pt idx="6472">
                  <c:v>29849</c:v>
                </c:pt>
                <c:pt idx="6473">
                  <c:v>29850</c:v>
                </c:pt>
                <c:pt idx="6474">
                  <c:v>29851</c:v>
                </c:pt>
                <c:pt idx="6475">
                  <c:v>29852</c:v>
                </c:pt>
                <c:pt idx="6476">
                  <c:v>29853</c:v>
                </c:pt>
                <c:pt idx="6477">
                  <c:v>29854</c:v>
                </c:pt>
                <c:pt idx="6478">
                  <c:v>29855</c:v>
                </c:pt>
                <c:pt idx="6479">
                  <c:v>29856</c:v>
                </c:pt>
                <c:pt idx="6480">
                  <c:v>29857</c:v>
                </c:pt>
                <c:pt idx="6481">
                  <c:v>29858</c:v>
                </c:pt>
                <c:pt idx="6482">
                  <c:v>29859</c:v>
                </c:pt>
                <c:pt idx="6483">
                  <c:v>29860</c:v>
                </c:pt>
                <c:pt idx="6484">
                  <c:v>29861</c:v>
                </c:pt>
                <c:pt idx="6485">
                  <c:v>29862</c:v>
                </c:pt>
                <c:pt idx="6486">
                  <c:v>29863</c:v>
                </c:pt>
                <c:pt idx="6487">
                  <c:v>29864</c:v>
                </c:pt>
                <c:pt idx="6488">
                  <c:v>29865</c:v>
                </c:pt>
                <c:pt idx="6489">
                  <c:v>29866</c:v>
                </c:pt>
                <c:pt idx="6490">
                  <c:v>29867</c:v>
                </c:pt>
                <c:pt idx="6491">
                  <c:v>29868</c:v>
                </c:pt>
                <c:pt idx="6492">
                  <c:v>29869</c:v>
                </c:pt>
                <c:pt idx="6493">
                  <c:v>29870</c:v>
                </c:pt>
                <c:pt idx="6494">
                  <c:v>29871</c:v>
                </c:pt>
                <c:pt idx="6495">
                  <c:v>29872</c:v>
                </c:pt>
                <c:pt idx="6496">
                  <c:v>29873</c:v>
                </c:pt>
                <c:pt idx="6497">
                  <c:v>29874</c:v>
                </c:pt>
                <c:pt idx="6498">
                  <c:v>29875</c:v>
                </c:pt>
                <c:pt idx="6499">
                  <c:v>29876</c:v>
                </c:pt>
                <c:pt idx="6500">
                  <c:v>29877</c:v>
                </c:pt>
                <c:pt idx="6501">
                  <c:v>29878</c:v>
                </c:pt>
                <c:pt idx="6502">
                  <c:v>29879</c:v>
                </c:pt>
                <c:pt idx="6503">
                  <c:v>29880</c:v>
                </c:pt>
                <c:pt idx="6504">
                  <c:v>29881</c:v>
                </c:pt>
                <c:pt idx="6505">
                  <c:v>29882</c:v>
                </c:pt>
                <c:pt idx="6506">
                  <c:v>29883</c:v>
                </c:pt>
                <c:pt idx="6507">
                  <c:v>29884</c:v>
                </c:pt>
                <c:pt idx="6508">
                  <c:v>29885</c:v>
                </c:pt>
                <c:pt idx="6509">
                  <c:v>29886</c:v>
                </c:pt>
                <c:pt idx="6510">
                  <c:v>29887</c:v>
                </c:pt>
                <c:pt idx="6511">
                  <c:v>29888</c:v>
                </c:pt>
                <c:pt idx="6512">
                  <c:v>29889</c:v>
                </c:pt>
                <c:pt idx="6513">
                  <c:v>29890</c:v>
                </c:pt>
                <c:pt idx="6514">
                  <c:v>29891</c:v>
                </c:pt>
                <c:pt idx="6515">
                  <c:v>29892</c:v>
                </c:pt>
                <c:pt idx="6516">
                  <c:v>29893</c:v>
                </c:pt>
                <c:pt idx="6517">
                  <c:v>29894</c:v>
                </c:pt>
                <c:pt idx="6518">
                  <c:v>29895</c:v>
                </c:pt>
                <c:pt idx="6519">
                  <c:v>29896</c:v>
                </c:pt>
                <c:pt idx="6520">
                  <c:v>29897</c:v>
                </c:pt>
                <c:pt idx="6521">
                  <c:v>29898</c:v>
                </c:pt>
                <c:pt idx="6522">
                  <c:v>29899</c:v>
                </c:pt>
                <c:pt idx="6523">
                  <c:v>29900</c:v>
                </c:pt>
                <c:pt idx="6524">
                  <c:v>29901</c:v>
                </c:pt>
                <c:pt idx="6525">
                  <c:v>29902</c:v>
                </c:pt>
                <c:pt idx="6526">
                  <c:v>29903</c:v>
                </c:pt>
                <c:pt idx="6527">
                  <c:v>29904</c:v>
                </c:pt>
                <c:pt idx="6528">
                  <c:v>29905</c:v>
                </c:pt>
                <c:pt idx="6529">
                  <c:v>29906</c:v>
                </c:pt>
                <c:pt idx="6530">
                  <c:v>29907</c:v>
                </c:pt>
                <c:pt idx="6531">
                  <c:v>29908</c:v>
                </c:pt>
                <c:pt idx="6532">
                  <c:v>29909</c:v>
                </c:pt>
                <c:pt idx="6533">
                  <c:v>29910</c:v>
                </c:pt>
                <c:pt idx="6534">
                  <c:v>29911</c:v>
                </c:pt>
                <c:pt idx="6535">
                  <c:v>29912</c:v>
                </c:pt>
                <c:pt idx="6536">
                  <c:v>29913</c:v>
                </c:pt>
                <c:pt idx="6537">
                  <c:v>29914</c:v>
                </c:pt>
                <c:pt idx="6538">
                  <c:v>29915</c:v>
                </c:pt>
                <c:pt idx="6539">
                  <c:v>29916</c:v>
                </c:pt>
                <c:pt idx="6540">
                  <c:v>29917</c:v>
                </c:pt>
                <c:pt idx="6541">
                  <c:v>29918</c:v>
                </c:pt>
                <c:pt idx="6542">
                  <c:v>29919</c:v>
                </c:pt>
                <c:pt idx="6543">
                  <c:v>29920</c:v>
                </c:pt>
                <c:pt idx="6544">
                  <c:v>29921</c:v>
                </c:pt>
                <c:pt idx="6545">
                  <c:v>29922</c:v>
                </c:pt>
                <c:pt idx="6546">
                  <c:v>29923</c:v>
                </c:pt>
                <c:pt idx="6547">
                  <c:v>29924</c:v>
                </c:pt>
                <c:pt idx="6548">
                  <c:v>29925</c:v>
                </c:pt>
                <c:pt idx="6549">
                  <c:v>29926</c:v>
                </c:pt>
                <c:pt idx="6550">
                  <c:v>29927</c:v>
                </c:pt>
                <c:pt idx="6551">
                  <c:v>29928</c:v>
                </c:pt>
                <c:pt idx="6552">
                  <c:v>29929</c:v>
                </c:pt>
                <c:pt idx="6553">
                  <c:v>29930</c:v>
                </c:pt>
                <c:pt idx="6554">
                  <c:v>29931</c:v>
                </c:pt>
                <c:pt idx="6555">
                  <c:v>29932</c:v>
                </c:pt>
                <c:pt idx="6556">
                  <c:v>29933</c:v>
                </c:pt>
                <c:pt idx="6557">
                  <c:v>29934</c:v>
                </c:pt>
                <c:pt idx="6558">
                  <c:v>29935</c:v>
                </c:pt>
                <c:pt idx="6559">
                  <c:v>29936</c:v>
                </c:pt>
                <c:pt idx="6560">
                  <c:v>29937</c:v>
                </c:pt>
                <c:pt idx="6561">
                  <c:v>29938</c:v>
                </c:pt>
                <c:pt idx="6562">
                  <c:v>29939</c:v>
                </c:pt>
                <c:pt idx="6563">
                  <c:v>29940</c:v>
                </c:pt>
                <c:pt idx="6564">
                  <c:v>29941</c:v>
                </c:pt>
                <c:pt idx="6565">
                  <c:v>29942</c:v>
                </c:pt>
                <c:pt idx="6566">
                  <c:v>29943</c:v>
                </c:pt>
                <c:pt idx="6567">
                  <c:v>29944</c:v>
                </c:pt>
                <c:pt idx="6568">
                  <c:v>29945</c:v>
                </c:pt>
                <c:pt idx="6569">
                  <c:v>29946</c:v>
                </c:pt>
                <c:pt idx="6570">
                  <c:v>29947</c:v>
                </c:pt>
                <c:pt idx="6571">
                  <c:v>29948</c:v>
                </c:pt>
                <c:pt idx="6572">
                  <c:v>29949</c:v>
                </c:pt>
                <c:pt idx="6573">
                  <c:v>29950</c:v>
                </c:pt>
                <c:pt idx="6574">
                  <c:v>29951</c:v>
                </c:pt>
                <c:pt idx="6575">
                  <c:v>29952</c:v>
                </c:pt>
                <c:pt idx="6576">
                  <c:v>29953</c:v>
                </c:pt>
                <c:pt idx="6577">
                  <c:v>29954</c:v>
                </c:pt>
                <c:pt idx="6578">
                  <c:v>29955</c:v>
                </c:pt>
                <c:pt idx="6579">
                  <c:v>29956</c:v>
                </c:pt>
                <c:pt idx="6580">
                  <c:v>29957</c:v>
                </c:pt>
                <c:pt idx="6581">
                  <c:v>29958</c:v>
                </c:pt>
                <c:pt idx="6582">
                  <c:v>29959</c:v>
                </c:pt>
                <c:pt idx="6583">
                  <c:v>29960</c:v>
                </c:pt>
                <c:pt idx="6584">
                  <c:v>29961</c:v>
                </c:pt>
                <c:pt idx="6585">
                  <c:v>29962</c:v>
                </c:pt>
                <c:pt idx="6586">
                  <c:v>29963</c:v>
                </c:pt>
                <c:pt idx="6587">
                  <c:v>29964</c:v>
                </c:pt>
                <c:pt idx="6588">
                  <c:v>29965</c:v>
                </c:pt>
                <c:pt idx="6589">
                  <c:v>29966</c:v>
                </c:pt>
                <c:pt idx="6590">
                  <c:v>29967</c:v>
                </c:pt>
                <c:pt idx="6591">
                  <c:v>29968</c:v>
                </c:pt>
                <c:pt idx="6592">
                  <c:v>29969</c:v>
                </c:pt>
                <c:pt idx="6593">
                  <c:v>29970</c:v>
                </c:pt>
                <c:pt idx="6594">
                  <c:v>29971</c:v>
                </c:pt>
                <c:pt idx="6595">
                  <c:v>29972</c:v>
                </c:pt>
                <c:pt idx="6596">
                  <c:v>29973</c:v>
                </c:pt>
                <c:pt idx="6597">
                  <c:v>29974</c:v>
                </c:pt>
                <c:pt idx="6598">
                  <c:v>29975</c:v>
                </c:pt>
                <c:pt idx="6599">
                  <c:v>29976</c:v>
                </c:pt>
                <c:pt idx="6600">
                  <c:v>29977</c:v>
                </c:pt>
                <c:pt idx="6601">
                  <c:v>29978</c:v>
                </c:pt>
                <c:pt idx="6602">
                  <c:v>29979</c:v>
                </c:pt>
                <c:pt idx="6603">
                  <c:v>29980</c:v>
                </c:pt>
                <c:pt idx="6604">
                  <c:v>29981</c:v>
                </c:pt>
                <c:pt idx="6605">
                  <c:v>29982</c:v>
                </c:pt>
                <c:pt idx="6606">
                  <c:v>29983</c:v>
                </c:pt>
                <c:pt idx="6607">
                  <c:v>29984</c:v>
                </c:pt>
                <c:pt idx="6608">
                  <c:v>29985</c:v>
                </c:pt>
                <c:pt idx="6609">
                  <c:v>29986</c:v>
                </c:pt>
                <c:pt idx="6610">
                  <c:v>29987</c:v>
                </c:pt>
                <c:pt idx="6611">
                  <c:v>29988</c:v>
                </c:pt>
                <c:pt idx="6612">
                  <c:v>29989</c:v>
                </c:pt>
                <c:pt idx="6613">
                  <c:v>29990</c:v>
                </c:pt>
                <c:pt idx="6614">
                  <c:v>29991</c:v>
                </c:pt>
                <c:pt idx="6615">
                  <c:v>29992</c:v>
                </c:pt>
                <c:pt idx="6616">
                  <c:v>29993</c:v>
                </c:pt>
                <c:pt idx="6617">
                  <c:v>29994</c:v>
                </c:pt>
                <c:pt idx="6618">
                  <c:v>29995</c:v>
                </c:pt>
                <c:pt idx="6619">
                  <c:v>29996</c:v>
                </c:pt>
                <c:pt idx="6620">
                  <c:v>29997</c:v>
                </c:pt>
                <c:pt idx="6621">
                  <c:v>29998</c:v>
                </c:pt>
                <c:pt idx="6622">
                  <c:v>29999</c:v>
                </c:pt>
                <c:pt idx="6623">
                  <c:v>30000</c:v>
                </c:pt>
                <c:pt idx="6624">
                  <c:v>30001</c:v>
                </c:pt>
                <c:pt idx="6625">
                  <c:v>30002</c:v>
                </c:pt>
                <c:pt idx="6626">
                  <c:v>30003</c:v>
                </c:pt>
                <c:pt idx="6627">
                  <c:v>30004</c:v>
                </c:pt>
                <c:pt idx="6628">
                  <c:v>30005</c:v>
                </c:pt>
                <c:pt idx="6629">
                  <c:v>30006</c:v>
                </c:pt>
                <c:pt idx="6630">
                  <c:v>30007</c:v>
                </c:pt>
                <c:pt idx="6631">
                  <c:v>30008</c:v>
                </c:pt>
                <c:pt idx="6632">
                  <c:v>30009</c:v>
                </c:pt>
                <c:pt idx="6633">
                  <c:v>30010</c:v>
                </c:pt>
                <c:pt idx="6634">
                  <c:v>30011</c:v>
                </c:pt>
                <c:pt idx="6635">
                  <c:v>30012</c:v>
                </c:pt>
                <c:pt idx="6636">
                  <c:v>30013</c:v>
                </c:pt>
                <c:pt idx="6637">
                  <c:v>30014</c:v>
                </c:pt>
                <c:pt idx="6638">
                  <c:v>30015</c:v>
                </c:pt>
                <c:pt idx="6639">
                  <c:v>30016</c:v>
                </c:pt>
                <c:pt idx="6640">
                  <c:v>30017</c:v>
                </c:pt>
                <c:pt idx="6641">
                  <c:v>30018</c:v>
                </c:pt>
                <c:pt idx="6642">
                  <c:v>30019</c:v>
                </c:pt>
                <c:pt idx="6643">
                  <c:v>30020</c:v>
                </c:pt>
                <c:pt idx="6644">
                  <c:v>30021</c:v>
                </c:pt>
                <c:pt idx="6645">
                  <c:v>30022</c:v>
                </c:pt>
                <c:pt idx="6646">
                  <c:v>30023</c:v>
                </c:pt>
                <c:pt idx="6647">
                  <c:v>30024</c:v>
                </c:pt>
                <c:pt idx="6648">
                  <c:v>30025</c:v>
                </c:pt>
                <c:pt idx="6649">
                  <c:v>30026</c:v>
                </c:pt>
                <c:pt idx="6650">
                  <c:v>30027</c:v>
                </c:pt>
                <c:pt idx="6651">
                  <c:v>30028</c:v>
                </c:pt>
                <c:pt idx="6652">
                  <c:v>30029</c:v>
                </c:pt>
                <c:pt idx="6653">
                  <c:v>30030</c:v>
                </c:pt>
                <c:pt idx="6654">
                  <c:v>30031</c:v>
                </c:pt>
                <c:pt idx="6655">
                  <c:v>30032</c:v>
                </c:pt>
                <c:pt idx="6656">
                  <c:v>30033</c:v>
                </c:pt>
                <c:pt idx="6657">
                  <c:v>30034</c:v>
                </c:pt>
                <c:pt idx="6658">
                  <c:v>30035</c:v>
                </c:pt>
                <c:pt idx="6659">
                  <c:v>30036</c:v>
                </c:pt>
                <c:pt idx="6660">
                  <c:v>30037</c:v>
                </c:pt>
                <c:pt idx="6661">
                  <c:v>30038</c:v>
                </c:pt>
                <c:pt idx="6662">
                  <c:v>30039</c:v>
                </c:pt>
                <c:pt idx="6663">
                  <c:v>30040</c:v>
                </c:pt>
                <c:pt idx="6664">
                  <c:v>30041</c:v>
                </c:pt>
                <c:pt idx="6665">
                  <c:v>30042</c:v>
                </c:pt>
                <c:pt idx="6666">
                  <c:v>30043</c:v>
                </c:pt>
                <c:pt idx="6667">
                  <c:v>30044</c:v>
                </c:pt>
                <c:pt idx="6668">
                  <c:v>30045</c:v>
                </c:pt>
                <c:pt idx="6669">
                  <c:v>30046</c:v>
                </c:pt>
                <c:pt idx="6670">
                  <c:v>30047</c:v>
                </c:pt>
                <c:pt idx="6671">
                  <c:v>30048</c:v>
                </c:pt>
                <c:pt idx="6672">
                  <c:v>30049</c:v>
                </c:pt>
                <c:pt idx="6673">
                  <c:v>30050</c:v>
                </c:pt>
                <c:pt idx="6674">
                  <c:v>30051</c:v>
                </c:pt>
                <c:pt idx="6675">
                  <c:v>30052</c:v>
                </c:pt>
                <c:pt idx="6676">
                  <c:v>30053</c:v>
                </c:pt>
                <c:pt idx="6677">
                  <c:v>30054</c:v>
                </c:pt>
                <c:pt idx="6678">
                  <c:v>30055</c:v>
                </c:pt>
                <c:pt idx="6679">
                  <c:v>30056</c:v>
                </c:pt>
                <c:pt idx="6680">
                  <c:v>30057</c:v>
                </c:pt>
                <c:pt idx="6681">
                  <c:v>30058</c:v>
                </c:pt>
                <c:pt idx="6682">
                  <c:v>30059</c:v>
                </c:pt>
                <c:pt idx="6683">
                  <c:v>30060</c:v>
                </c:pt>
                <c:pt idx="6684">
                  <c:v>30061</c:v>
                </c:pt>
                <c:pt idx="6685">
                  <c:v>30062</c:v>
                </c:pt>
                <c:pt idx="6686">
                  <c:v>30063</c:v>
                </c:pt>
                <c:pt idx="6687">
                  <c:v>30064</c:v>
                </c:pt>
                <c:pt idx="6688">
                  <c:v>30065</c:v>
                </c:pt>
                <c:pt idx="6689">
                  <c:v>30066</c:v>
                </c:pt>
                <c:pt idx="6690">
                  <c:v>30067</c:v>
                </c:pt>
                <c:pt idx="6691">
                  <c:v>30068</c:v>
                </c:pt>
                <c:pt idx="6692">
                  <c:v>30069</c:v>
                </c:pt>
                <c:pt idx="6693">
                  <c:v>30070</c:v>
                </c:pt>
                <c:pt idx="6694">
                  <c:v>30071</c:v>
                </c:pt>
                <c:pt idx="6695">
                  <c:v>30072</c:v>
                </c:pt>
                <c:pt idx="6696">
                  <c:v>30073</c:v>
                </c:pt>
                <c:pt idx="6697">
                  <c:v>30074</c:v>
                </c:pt>
                <c:pt idx="6698">
                  <c:v>30075</c:v>
                </c:pt>
                <c:pt idx="6699">
                  <c:v>30076</c:v>
                </c:pt>
                <c:pt idx="6700">
                  <c:v>30077</c:v>
                </c:pt>
                <c:pt idx="6701">
                  <c:v>30078</c:v>
                </c:pt>
                <c:pt idx="6702">
                  <c:v>30079</c:v>
                </c:pt>
                <c:pt idx="6703">
                  <c:v>30080</c:v>
                </c:pt>
                <c:pt idx="6704">
                  <c:v>30081</c:v>
                </c:pt>
                <c:pt idx="6705">
                  <c:v>30082</c:v>
                </c:pt>
                <c:pt idx="6706">
                  <c:v>30083</c:v>
                </c:pt>
                <c:pt idx="6707">
                  <c:v>30084</c:v>
                </c:pt>
                <c:pt idx="6708">
                  <c:v>30085</c:v>
                </c:pt>
                <c:pt idx="6709">
                  <c:v>30086</c:v>
                </c:pt>
                <c:pt idx="6710">
                  <c:v>30087</c:v>
                </c:pt>
                <c:pt idx="6711">
                  <c:v>30088</c:v>
                </c:pt>
                <c:pt idx="6712">
                  <c:v>30089</c:v>
                </c:pt>
                <c:pt idx="6713">
                  <c:v>30090</c:v>
                </c:pt>
                <c:pt idx="6714">
                  <c:v>30091</c:v>
                </c:pt>
                <c:pt idx="6715">
                  <c:v>30092</c:v>
                </c:pt>
                <c:pt idx="6716">
                  <c:v>30093</c:v>
                </c:pt>
                <c:pt idx="6717">
                  <c:v>30094</c:v>
                </c:pt>
                <c:pt idx="6718">
                  <c:v>30095</c:v>
                </c:pt>
                <c:pt idx="6719">
                  <c:v>30096</c:v>
                </c:pt>
                <c:pt idx="6720">
                  <c:v>30097</c:v>
                </c:pt>
                <c:pt idx="6721">
                  <c:v>30098</c:v>
                </c:pt>
                <c:pt idx="6722">
                  <c:v>30099</c:v>
                </c:pt>
                <c:pt idx="6723">
                  <c:v>30100</c:v>
                </c:pt>
                <c:pt idx="6724">
                  <c:v>30101</c:v>
                </c:pt>
                <c:pt idx="6725">
                  <c:v>30102</c:v>
                </c:pt>
                <c:pt idx="6726">
                  <c:v>30103</c:v>
                </c:pt>
                <c:pt idx="6727">
                  <c:v>30104</c:v>
                </c:pt>
                <c:pt idx="6728">
                  <c:v>30105</c:v>
                </c:pt>
                <c:pt idx="6729">
                  <c:v>30106</c:v>
                </c:pt>
                <c:pt idx="6730">
                  <c:v>30107</c:v>
                </c:pt>
                <c:pt idx="6731">
                  <c:v>30108</c:v>
                </c:pt>
                <c:pt idx="6732">
                  <c:v>30109</c:v>
                </c:pt>
                <c:pt idx="6733">
                  <c:v>30110</c:v>
                </c:pt>
                <c:pt idx="6734">
                  <c:v>30111</c:v>
                </c:pt>
                <c:pt idx="6735">
                  <c:v>30112</c:v>
                </c:pt>
                <c:pt idx="6736">
                  <c:v>30113</c:v>
                </c:pt>
                <c:pt idx="6737">
                  <c:v>30114</c:v>
                </c:pt>
                <c:pt idx="6738">
                  <c:v>30115</c:v>
                </c:pt>
                <c:pt idx="6739">
                  <c:v>30116</c:v>
                </c:pt>
                <c:pt idx="6740">
                  <c:v>30117</c:v>
                </c:pt>
                <c:pt idx="6741">
                  <c:v>30118</c:v>
                </c:pt>
                <c:pt idx="6742">
                  <c:v>30119</c:v>
                </c:pt>
                <c:pt idx="6743">
                  <c:v>30120</c:v>
                </c:pt>
                <c:pt idx="6744">
                  <c:v>30121</c:v>
                </c:pt>
                <c:pt idx="6745">
                  <c:v>30122</c:v>
                </c:pt>
                <c:pt idx="6746">
                  <c:v>30123</c:v>
                </c:pt>
                <c:pt idx="6747">
                  <c:v>30124</c:v>
                </c:pt>
                <c:pt idx="6748">
                  <c:v>30125</c:v>
                </c:pt>
                <c:pt idx="6749">
                  <c:v>30126</c:v>
                </c:pt>
                <c:pt idx="6750">
                  <c:v>30127</c:v>
                </c:pt>
                <c:pt idx="6751">
                  <c:v>30128</c:v>
                </c:pt>
                <c:pt idx="6752">
                  <c:v>30129</c:v>
                </c:pt>
                <c:pt idx="6753">
                  <c:v>30130</c:v>
                </c:pt>
                <c:pt idx="6754">
                  <c:v>30131</c:v>
                </c:pt>
                <c:pt idx="6755">
                  <c:v>30132</c:v>
                </c:pt>
                <c:pt idx="6756">
                  <c:v>30133</c:v>
                </c:pt>
                <c:pt idx="6757">
                  <c:v>30134</c:v>
                </c:pt>
                <c:pt idx="6758">
                  <c:v>30135</c:v>
                </c:pt>
                <c:pt idx="6759">
                  <c:v>30136</c:v>
                </c:pt>
                <c:pt idx="6760">
                  <c:v>30137</c:v>
                </c:pt>
                <c:pt idx="6761">
                  <c:v>30138</c:v>
                </c:pt>
                <c:pt idx="6762">
                  <c:v>30139</c:v>
                </c:pt>
                <c:pt idx="6763">
                  <c:v>30140</c:v>
                </c:pt>
                <c:pt idx="6764">
                  <c:v>30141</c:v>
                </c:pt>
                <c:pt idx="6765">
                  <c:v>30142</c:v>
                </c:pt>
                <c:pt idx="6766">
                  <c:v>30143</c:v>
                </c:pt>
                <c:pt idx="6767">
                  <c:v>30144</c:v>
                </c:pt>
                <c:pt idx="6768">
                  <c:v>30145</c:v>
                </c:pt>
                <c:pt idx="6769">
                  <c:v>30146</c:v>
                </c:pt>
                <c:pt idx="6770">
                  <c:v>30147</c:v>
                </c:pt>
                <c:pt idx="6771">
                  <c:v>30148</c:v>
                </c:pt>
                <c:pt idx="6772">
                  <c:v>30149</c:v>
                </c:pt>
                <c:pt idx="6773">
                  <c:v>30150</c:v>
                </c:pt>
                <c:pt idx="6774">
                  <c:v>30151</c:v>
                </c:pt>
                <c:pt idx="6775">
                  <c:v>30152</c:v>
                </c:pt>
                <c:pt idx="6776">
                  <c:v>30153</c:v>
                </c:pt>
                <c:pt idx="6777">
                  <c:v>30154</c:v>
                </c:pt>
                <c:pt idx="6778">
                  <c:v>30155</c:v>
                </c:pt>
                <c:pt idx="6779">
                  <c:v>30156</c:v>
                </c:pt>
                <c:pt idx="6780">
                  <c:v>30157</c:v>
                </c:pt>
                <c:pt idx="6781">
                  <c:v>30158</c:v>
                </c:pt>
                <c:pt idx="6782">
                  <c:v>30159</c:v>
                </c:pt>
                <c:pt idx="6783">
                  <c:v>30160</c:v>
                </c:pt>
                <c:pt idx="6784">
                  <c:v>30161</c:v>
                </c:pt>
                <c:pt idx="6785">
                  <c:v>30162</c:v>
                </c:pt>
                <c:pt idx="6786">
                  <c:v>30163</c:v>
                </c:pt>
                <c:pt idx="6787">
                  <c:v>30164</c:v>
                </c:pt>
                <c:pt idx="6788">
                  <c:v>30165</c:v>
                </c:pt>
                <c:pt idx="6789">
                  <c:v>30166</c:v>
                </c:pt>
                <c:pt idx="6790">
                  <c:v>30167</c:v>
                </c:pt>
                <c:pt idx="6791">
                  <c:v>30168</c:v>
                </c:pt>
                <c:pt idx="6792">
                  <c:v>30169</c:v>
                </c:pt>
                <c:pt idx="6793">
                  <c:v>30170</c:v>
                </c:pt>
                <c:pt idx="6794">
                  <c:v>30171</c:v>
                </c:pt>
                <c:pt idx="6795">
                  <c:v>30172</c:v>
                </c:pt>
                <c:pt idx="6796">
                  <c:v>30173</c:v>
                </c:pt>
                <c:pt idx="6797">
                  <c:v>30174</c:v>
                </c:pt>
                <c:pt idx="6798">
                  <c:v>30175</c:v>
                </c:pt>
                <c:pt idx="6799">
                  <c:v>30176</c:v>
                </c:pt>
                <c:pt idx="6800">
                  <c:v>30177</c:v>
                </c:pt>
                <c:pt idx="6801">
                  <c:v>30178</c:v>
                </c:pt>
                <c:pt idx="6802">
                  <c:v>30179</c:v>
                </c:pt>
                <c:pt idx="6803">
                  <c:v>30180</c:v>
                </c:pt>
                <c:pt idx="6804">
                  <c:v>30181</c:v>
                </c:pt>
                <c:pt idx="6805">
                  <c:v>30182</c:v>
                </c:pt>
                <c:pt idx="6806">
                  <c:v>30183</c:v>
                </c:pt>
                <c:pt idx="6807">
                  <c:v>30184</c:v>
                </c:pt>
                <c:pt idx="6808">
                  <c:v>30185</c:v>
                </c:pt>
                <c:pt idx="6809">
                  <c:v>30186</c:v>
                </c:pt>
                <c:pt idx="6810">
                  <c:v>30187</c:v>
                </c:pt>
                <c:pt idx="6811">
                  <c:v>30188</c:v>
                </c:pt>
                <c:pt idx="6812">
                  <c:v>30189</c:v>
                </c:pt>
                <c:pt idx="6813">
                  <c:v>30190</c:v>
                </c:pt>
                <c:pt idx="6814">
                  <c:v>30191</c:v>
                </c:pt>
                <c:pt idx="6815">
                  <c:v>30192</c:v>
                </c:pt>
                <c:pt idx="6816">
                  <c:v>30193</c:v>
                </c:pt>
                <c:pt idx="6817">
                  <c:v>30194</c:v>
                </c:pt>
                <c:pt idx="6818">
                  <c:v>30195</c:v>
                </c:pt>
                <c:pt idx="6819">
                  <c:v>30196</c:v>
                </c:pt>
                <c:pt idx="6820">
                  <c:v>30197</c:v>
                </c:pt>
                <c:pt idx="6821">
                  <c:v>30198</c:v>
                </c:pt>
                <c:pt idx="6822">
                  <c:v>30199</c:v>
                </c:pt>
                <c:pt idx="6823">
                  <c:v>30200</c:v>
                </c:pt>
                <c:pt idx="6824">
                  <c:v>30201</c:v>
                </c:pt>
                <c:pt idx="6825">
                  <c:v>30202</c:v>
                </c:pt>
                <c:pt idx="6826">
                  <c:v>30203</c:v>
                </c:pt>
                <c:pt idx="6827">
                  <c:v>30204</c:v>
                </c:pt>
                <c:pt idx="6828">
                  <c:v>30205</c:v>
                </c:pt>
                <c:pt idx="6829">
                  <c:v>30206</c:v>
                </c:pt>
                <c:pt idx="6830">
                  <c:v>30207</c:v>
                </c:pt>
                <c:pt idx="6831">
                  <c:v>30208</c:v>
                </c:pt>
                <c:pt idx="6832">
                  <c:v>30209</c:v>
                </c:pt>
                <c:pt idx="6833">
                  <c:v>30210</c:v>
                </c:pt>
                <c:pt idx="6834">
                  <c:v>30211</c:v>
                </c:pt>
                <c:pt idx="6835">
                  <c:v>30212</c:v>
                </c:pt>
                <c:pt idx="6836">
                  <c:v>30213</c:v>
                </c:pt>
                <c:pt idx="6837">
                  <c:v>30214</c:v>
                </c:pt>
                <c:pt idx="6838">
                  <c:v>30215</c:v>
                </c:pt>
                <c:pt idx="6839">
                  <c:v>30216</c:v>
                </c:pt>
                <c:pt idx="6840">
                  <c:v>30217</c:v>
                </c:pt>
                <c:pt idx="6841">
                  <c:v>30218</c:v>
                </c:pt>
                <c:pt idx="6842">
                  <c:v>30219</c:v>
                </c:pt>
                <c:pt idx="6843">
                  <c:v>30220</c:v>
                </c:pt>
                <c:pt idx="6844">
                  <c:v>30221</c:v>
                </c:pt>
                <c:pt idx="6845">
                  <c:v>30222</c:v>
                </c:pt>
                <c:pt idx="6846">
                  <c:v>30223</c:v>
                </c:pt>
                <c:pt idx="6847">
                  <c:v>30224</c:v>
                </c:pt>
                <c:pt idx="6848">
                  <c:v>30225</c:v>
                </c:pt>
                <c:pt idx="6849">
                  <c:v>30226</c:v>
                </c:pt>
                <c:pt idx="6850">
                  <c:v>30227</c:v>
                </c:pt>
                <c:pt idx="6851">
                  <c:v>30228</c:v>
                </c:pt>
                <c:pt idx="6852">
                  <c:v>30229</c:v>
                </c:pt>
                <c:pt idx="6853">
                  <c:v>30230</c:v>
                </c:pt>
                <c:pt idx="6854">
                  <c:v>30231</c:v>
                </c:pt>
                <c:pt idx="6855">
                  <c:v>30232</c:v>
                </c:pt>
                <c:pt idx="6856">
                  <c:v>30233</c:v>
                </c:pt>
                <c:pt idx="6857">
                  <c:v>30234</c:v>
                </c:pt>
                <c:pt idx="6858">
                  <c:v>30235</c:v>
                </c:pt>
                <c:pt idx="6859">
                  <c:v>30236</c:v>
                </c:pt>
                <c:pt idx="6860">
                  <c:v>30237</c:v>
                </c:pt>
                <c:pt idx="6861">
                  <c:v>30238</c:v>
                </c:pt>
                <c:pt idx="6862">
                  <c:v>30239</c:v>
                </c:pt>
                <c:pt idx="6863">
                  <c:v>30240</c:v>
                </c:pt>
                <c:pt idx="6864">
                  <c:v>30241</c:v>
                </c:pt>
                <c:pt idx="6865">
                  <c:v>30242</c:v>
                </c:pt>
                <c:pt idx="6866">
                  <c:v>30243</c:v>
                </c:pt>
                <c:pt idx="6867">
                  <c:v>30244</c:v>
                </c:pt>
                <c:pt idx="6868">
                  <c:v>30245</c:v>
                </c:pt>
                <c:pt idx="6869">
                  <c:v>30246</c:v>
                </c:pt>
                <c:pt idx="6870">
                  <c:v>30247</c:v>
                </c:pt>
                <c:pt idx="6871">
                  <c:v>30248</c:v>
                </c:pt>
                <c:pt idx="6872">
                  <c:v>30249</c:v>
                </c:pt>
                <c:pt idx="6873">
                  <c:v>30250</c:v>
                </c:pt>
                <c:pt idx="6874">
                  <c:v>30251</c:v>
                </c:pt>
                <c:pt idx="6875">
                  <c:v>30252</c:v>
                </c:pt>
                <c:pt idx="6876">
                  <c:v>30253</c:v>
                </c:pt>
                <c:pt idx="6877">
                  <c:v>30254</c:v>
                </c:pt>
                <c:pt idx="6878">
                  <c:v>30255</c:v>
                </c:pt>
                <c:pt idx="6879">
                  <c:v>30256</c:v>
                </c:pt>
                <c:pt idx="6880">
                  <c:v>30257</c:v>
                </c:pt>
                <c:pt idx="6881">
                  <c:v>30258</c:v>
                </c:pt>
                <c:pt idx="6882">
                  <c:v>30259</c:v>
                </c:pt>
                <c:pt idx="6883">
                  <c:v>30260</c:v>
                </c:pt>
                <c:pt idx="6884">
                  <c:v>30261</c:v>
                </c:pt>
                <c:pt idx="6885">
                  <c:v>30262</c:v>
                </c:pt>
                <c:pt idx="6886">
                  <c:v>30263</c:v>
                </c:pt>
                <c:pt idx="6887">
                  <c:v>30264</c:v>
                </c:pt>
                <c:pt idx="6888">
                  <c:v>30265</c:v>
                </c:pt>
                <c:pt idx="6889">
                  <c:v>30266</c:v>
                </c:pt>
                <c:pt idx="6890">
                  <c:v>30267</c:v>
                </c:pt>
                <c:pt idx="6891">
                  <c:v>30268</c:v>
                </c:pt>
                <c:pt idx="6892">
                  <c:v>30269</c:v>
                </c:pt>
                <c:pt idx="6893">
                  <c:v>30270</c:v>
                </c:pt>
                <c:pt idx="6894">
                  <c:v>30271</c:v>
                </c:pt>
                <c:pt idx="6895">
                  <c:v>30272</c:v>
                </c:pt>
                <c:pt idx="6896">
                  <c:v>30273</c:v>
                </c:pt>
                <c:pt idx="6897">
                  <c:v>30274</c:v>
                </c:pt>
                <c:pt idx="6898">
                  <c:v>30275</c:v>
                </c:pt>
                <c:pt idx="6899">
                  <c:v>30276</c:v>
                </c:pt>
                <c:pt idx="6900">
                  <c:v>30277</c:v>
                </c:pt>
                <c:pt idx="6901">
                  <c:v>30278</c:v>
                </c:pt>
                <c:pt idx="6902">
                  <c:v>30279</c:v>
                </c:pt>
                <c:pt idx="6903">
                  <c:v>30280</c:v>
                </c:pt>
                <c:pt idx="6904">
                  <c:v>30281</c:v>
                </c:pt>
                <c:pt idx="6905">
                  <c:v>30282</c:v>
                </c:pt>
                <c:pt idx="6906">
                  <c:v>30283</c:v>
                </c:pt>
                <c:pt idx="6907">
                  <c:v>30284</c:v>
                </c:pt>
                <c:pt idx="6908">
                  <c:v>30285</c:v>
                </c:pt>
                <c:pt idx="6909">
                  <c:v>30286</c:v>
                </c:pt>
                <c:pt idx="6910">
                  <c:v>30287</c:v>
                </c:pt>
                <c:pt idx="6911">
                  <c:v>30288</c:v>
                </c:pt>
                <c:pt idx="6912">
                  <c:v>30289</c:v>
                </c:pt>
                <c:pt idx="6913">
                  <c:v>30290</c:v>
                </c:pt>
                <c:pt idx="6914">
                  <c:v>30291</c:v>
                </c:pt>
                <c:pt idx="6915">
                  <c:v>30292</c:v>
                </c:pt>
                <c:pt idx="6916">
                  <c:v>30293</c:v>
                </c:pt>
                <c:pt idx="6917">
                  <c:v>30294</c:v>
                </c:pt>
                <c:pt idx="6918">
                  <c:v>30295</c:v>
                </c:pt>
                <c:pt idx="6919">
                  <c:v>30296</c:v>
                </c:pt>
                <c:pt idx="6920">
                  <c:v>30297</c:v>
                </c:pt>
                <c:pt idx="6921">
                  <c:v>30298</c:v>
                </c:pt>
                <c:pt idx="6922">
                  <c:v>30299</c:v>
                </c:pt>
                <c:pt idx="6923">
                  <c:v>30300</c:v>
                </c:pt>
                <c:pt idx="6924">
                  <c:v>30301</c:v>
                </c:pt>
                <c:pt idx="6925">
                  <c:v>30302</c:v>
                </c:pt>
                <c:pt idx="6926">
                  <c:v>30303</c:v>
                </c:pt>
                <c:pt idx="6927">
                  <c:v>30304</c:v>
                </c:pt>
                <c:pt idx="6928">
                  <c:v>30305</c:v>
                </c:pt>
                <c:pt idx="6929">
                  <c:v>30306</c:v>
                </c:pt>
                <c:pt idx="6930">
                  <c:v>30307</c:v>
                </c:pt>
                <c:pt idx="6931">
                  <c:v>30308</c:v>
                </c:pt>
                <c:pt idx="6932">
                  <c:v>30309</c:v>
                </c:pt>
                <c:pt idx="6933">
                  <c:v>30310</c:v>
                </c:pt>
                <c:pt idx="6934">
                  <c:v>30311</c:v>
                </c:pt>
                <c:pt idx="6935">
                  <c:v>30312</c:v>
                </c:pt>
                <c:pt idx="6936">
                  <c:v>30313</c:v>
                </c:pt>
                <c:pt idx="6937">
                  <c:v>30314</c:v>
                </c:pt>
                <c:pt idx="6938">
                  <c:v>30315</c:v>
                </c:pt>
                <c:pt idx="6939">
                  <c:v>30316</c:v>
                </c:pt>
                <c:pt idx="6940">
                  <c:v>30317</c:v>
                </c:pt>
                <c:pt idx="6941">
                  <c:v>30318</c:v>
                </c:pt>
                <c:pt idx="6942">
                  <c:v>30319</c:v>
                </c:pt>
                <c:pt idx="6943">
                  <c:v>30320</c:v>
                </c:pt>
                <c:pt idx="6944">
                  <c:v>30321</c:v>
                </c:pt>
                <c:pt idx="6945">
                  <c:v>30322</c:v>
                </c:pt>
                <c:pt idx="6946">
                  <c:v>30323</c:v>
                </c:pt>
                <c:pt idx="6947">
                  <c:v>30324</c:v>
                </c:pt>
                <c:pt idx="6948">
                  <c:v>30325</c:v>
                </c:pt>
                <c:pt idx="6949">
                  <c:v>30326</c:v>
                </c:pt>
                <c:pt idx="6950">
                  <c:v>30327</c:v>
                </c:pt>
                <c:pt idx="6951">
                  <c:v>30328</c:v>
                </c:pt>
                <c:pt idx="6952">
                  <c:v>30329</c:v>
                </c:pt>
                <c:pt idx="6953">
                  <c:v>30330</c:v>
                </c:pt>
                <c:pt idx="6954">
                  <c:v>30331</c:v>
                </c:pt>
                <c:pt idx="6955">
                  <c:v>30332</c:v>
                </c:pt>
                <c:pt idx="6956">
                  <c:v>30333</c:v>
                </c:pt>
                <c:pt idx="6957">
                  <c:v>30334</c:v>
                </c:pt>
                <c:pt idx="6958">
                  <c:v>30335</c:v>
                </c:pt>
                <c:pt idx="6959">
                  <c:v>30336</c:v>
                </c:pt>
                <c:pt idx="6960">
                  <c:v>30337</c:v>
                </c:pt>
                <c:pt idx="6961">
                  <c:v>30338</c:v>
                </c:pt>
                <c:pt idx="6962">
                  <c:v>30339</c:v>
                </c:pt>
                <c:pt idx="6963">
                  <c:v>30340</c:v>
                </c:pt>
                <c:pt idx="6964">
                  <c:v>30341</c:v>
                </c:pt>
                <c:pt idx="6965">
                  <c:v>30342</c:v>
                </c:pt>
                <c:pt idx="6966">
                  <c:v>30343</c:v>
                </c:pt>
                <c:pt idx="6967">
                  <c:v>30344</c:v>
                </c:pt>
                <c:pt idx="6968">
                  <c:v>30345</c:v>
                </c:pt>
                <c:pt idx="6969">
                  <c:v>30346</c:v>
                </c:pt>
                <c:pt idx="6970">
                  <c:v>30347</c:v>
                </c:pt>
                <c:pt idx="6971">
                  <c:v>30348</c:v>
                </c:pt>
                <c:pt idx="6972">
                  <c:v>30349</c:v>
                </c:pt>
                <c:pt idx="6973">
                  <c:v>30350</c:v>
                </c:pt>
                <c:pt idx="6974">
                  <c:v>30351</c:v>
                </c:pt>
                <c:pt idx="6975">
                  <c:v>30352</c:v>
                </c:pt>
                <c:pt idx="6976">
                  <c:v>30353</c:v>
                </c:pt>
                <c:pt idx="6977">
                  <c:v>30354</c:v>
                </c:pt>
                <c:pt idx="6978">
                  <c:v>30355</c:v>
                </c:pt>
                <c:pt idx="6979">
                  <c:v>30356</c:v>
                </c:pt>
                <c:pt idx="6980">
                  <c:v>30357</c:v>
                </c:pt>
                <c:pt idx="6981">
                  <c:v>30358</c:v>
                </c:pt>
                <c:pt idx="6982">
                  <c:v>30359</c:v>
                </c:pt>
                <c:pt idx="6983">
                  <c:v>30360</c:v>
                </c:pt>
                <c:pt idx="6984">
                  <c:v>30361</c:v>
                </c:pt>
                <c:pt idx="6985">
                  <c:v>30362</c:v>
                </c:pt>
                <c:pt idx="6986">
                  <c:v>30363</c:v>
                </c:pt>
                <c:pt idx="6987">
                  <c:v>30364</c:v>
                </c:pt>
                <c:pt idx="6988">
                  <c:v>30365</c:v>
                </c:pt>
                <c:pt idx="6989">
                  <c:v>30366</c:v>
                </c:pt>
                <c:pt idx="6990">
                  <c:v>30367</c:v>
                </c:pt>
                <c:pt idx="6991">
                  <c:v>30368</c:v>
                </c:pt>
                <c:pt idx="6992">
                  <c:v>30369</c:v>
                </c:pt>
                <c:pt idx="6993">
                  <c:v>30370</c:v>
                </c:pt>
                <c:pt idx="6994">
                  <c:v>30371</c:v>
                </c:pt>
                <c:pt idx="6995">
                  <c:v>30372</c:v>
                </c:pt>
                <c:pt idx="6996">
                  <c:v>30373</c:v>
                </c:pt>
                <c:pt idx="6997">
                  <c:v>30374</c:v>
                </c:pt>
                <c:pt idx="6998">
                  <c:v>30375</c:v>
                </c:pt>
                <c:pt idx="6999">
                  <c:v>30376</c:v>
                </c:pt>
                <c:pt idx="7000">
                  <c:v>30377</c:v>
                </c:pt>
                <c:pt idx="7001">
                  <c:v>30378</c:v>
                </c:pt>
                <c:pt idx="7002">
                  <c:v>30379</c:v>
                </c:pt>
                <c:pt idx="7003">
                  <c:v>30380</c:v>
                </c:pt>
                <c:pt idx="7004">
                  <c:v>30381</c:v>
                </c:pt>
                <c:pt idx="7005">
                  <c:v>30382</c:v>
                </c:pt>
                <c:pt idx="7006">
                  <c:v>30383</c:v>
                </c:pt>
                <c:pt idx="7007">
                  <c:v>30384</c:v>
                </c:pt>
                <c:pt idx="7008">
                  <c:v>30385</c:v>
                </c:pt>
                <c:pt idx="7009">
                  <c:v>30386</c:v>
                </c:pt>
                <c:pt idx="7010">
                  <c:v>30387</c:v>
                </c:pt>
                <c:pt idx="7011">
                  <c:v>30388</c:v>
                </c:pt>
                <c:pt idx="7012">
                  <c:v>30389</c:v>
                </c:pt>
                <c:pt idx="7013">
                  <c:v>30390</c:v>
                </c:pt>
                <c:pt idx="7014">
                  <c:v>30391</c:v>
                </c:pt>
                <c:pt idx="7015">
                  <c:v>30392</c:v>
                </c:pt>
                <c:pt idx="7016">
                  <c:v>30393</c:v>
                </c:pt>
                <c:pt idx="7017">
                  <c:v>30394</c:v>
                </c:pt>
                <c:pt idx="7018">
                  <c:v>30395</c:v>
                </c:pt>
                <c:pt idx="7019">
                  <c:v>30396</c:v>
                </c:pt>
                <c:pt idx="7020">
                  <c:v>30397</c:v>
                </c:pt>
                <c:pt idx="7021">
                  <c:v>30398</c:v>
                </c:pt>
                <c:pt idx="7022">
                  <c:v>30399</c:v>
                </c:pt>
                <c:pt idx="7023">
                  <c:v>30400</c:v>
                </c:pt>
                <c:pt idx="7024">
                  <c:v>30401</c:v>
                </c:pt>
                <c:pt idx="7025">
                  <c:v>30402</c:v>
                </c:pt>
                <c:pt idx="7026">
                  <c:v>30403</c:v>
                </c:pt>
                <c:pt idx="7027">
                  <c:v>30404</c:v>
                </c:pt>
                <c:pt idx="7028">
                  <c:v>30405</c:v>
                </c:pt>
                <c:pt idx="7029">
                  <c:v>30406</c:v>
                </c:pt>
                <c:pt idx="7030">
                  <c:v>30407</c:v>
                </c:pt>
                <c:pt idx="7031">
                  <c:v>30408</c:v>
                </c:pt>
                <c:pt idx="7032">
                  <c:v>30409</c:v>
                </c:pt>
                <c:pt idx="7033">
                  <c:v>30410</c:v>
                </c:pt>
                <c:pt idx="7034">
                  <c:v>30411</c:v>
                </c:pt>
                <c:pt idx="7035">
                  <c:v>30412</c:v>
                </c:pt>
                <c:pt idx="7036">
                  <c:v>30413</c:v>
                </c:pt>
                <c:pt idx="7037">
                  <c:v>30414</c:v>
                </c:pt>
                <c:pt idx="7038">
                  <c:v>30415</c:v>
                </c:pt>
                <c:pt idx="7039">
                  <c:v>30416</c:v>
                </c:pt>
                <c:pt idx="7040">
                  <c:v>30417</c:v>
                </c:pt>
                <c:pt idx="7041">
                  <c:v>30418</c:v>
                </c:pt>
                <c:pt idx="7042">
                  <c:v>30419</c:v>
                </c:pt>
                <c:pt idx="7043">
                  <c:v>30420</c:v>
                </c:pt>
                <c:pt idx="7044">
                  <c:v>30421</c:v>
                </c:pt>
                <c:pt idx="7045">
                  <c:v>30422</c:v>
                </c:pt>
                <c:pt idx="7046">
                  <c:v>30423</c:v>
                </c:pt>
                <c:pt idx="7047">
                  <c:v>30424</c:v>
                </c:pt>
                <c:pt idx="7048">
                  <c:v>30425</c:v>
                </c:pt>
                <c:pt idx="7049">
                  <c:v>30426</c:v>
                </c:pt>
                <c:pt idx="7050">
                  <c:v>30427</c:v>
                </c:pt>
                <c:pt idx="7051">
                  <c:v>30428</c:v>
                </c:pt>
                <c:pt idx="7052">
                  <c:v>30429</c:v>
                </c:pt>
                <c:pt idx="7053">
                  <c:v>30430</c:v>
                </c:pt>
                <c:pt idx="7054">
                  <c:v>30431</c:v>
                </c:pt>
                <c:pt idx="7055">
                  <c:v>30432</c:v>
                </c:pt>
                <c:pt idx="7056">
                  <c:v>30433</c:v>
                </c:pt>
                <c:pt idx="7057">
                  <c:v>30434</c:v>
                </c:pt>
                <c:pt idx="7058">
                  <c:v>30435</c:v>
                </c:pt>
                <c:pt idx="7059">
                  <c:v>30436</c:v>
                </c:pt>
                <c:pt idx="7060">
                  <c:v>30437</c:v>
                </c:pt>
                <c:pt idx="7061">
                  <c:v>30438</c:v>
                </c:pt>
                <c:pt idx="7062">
                  <c:v>30439</c:v>
                </c:pt>
                <c:pt idx="7063">
                  <c:v>30440</c:v>
                </c:pt>
                <c:pt idx="7064">
                  <c:v>30441</c:v>
                </c:pt>
                <c:pt idx="7065">
                  <c:v>30442</c:v>
                </c:pt>
                <c:pt idx="7066">
                  <c:v>30443</c:v>
                </c:pt>
                <c:pt idx="7067">
                  <c:v>30444</c:v>
                </c:pt>
                <c:pt idx="7068">
                  <c:v>30445</c:v>
                </c:pt>
                <c:pt idx="7069">
                  <c:v>30446</c:v>
                </c:pt>
                <c:pt idx="7070">
                  <c:v>30447</c:v>
                </c:pt>
                <c:pt idx="7071">
                  <c:v>30448</c:v>
                </c:pt>
                <c:pt idx="7072">
                  <c:v>30449</c:v>
                </c:pt>
                <c:pt idx="7073">
                  <c:v>30450</c:v>
                </c:pt>
                <c:pt idx="7074">
                  <c:v>30451</c:v>
                </c:pt>
                <c:pt idx="7075">
                  <c:v>30452</c:v>
                </c:pt>
                <c:pt idx="7076">
                  <c:v>30453</c:v>
                </c:pt>
                <c:pt idx="7077">
                  <c:v>30454</c:v>
                </c:pt>
                <c:pt idx="7078">
                  <c:v>30455</c:v>
                </c:pt>
                <c:pt idx="7079">
                  <c:v>30456</c:v>
                </c:pt>
                <c:pt idx="7080">
                  <c:v>30457</c:v>
                </c:pt>
                <c:pt idx="7081">
                  <c:v>30458</c:v>
                </c:pt>
                <c:pt idx="7082">
                  <c:v>30459</c:v>
                </c:pt>
                <c:pt idx="7083">
                  <c:v>30460</c:v>
                </c:pt>
                <c:pt idx="7084">
                  <c:v>30461</c:v>
                </c:pt>
                <c:pt idx="7085">
                  <c:v>30462</c:v>
                </c:pt>
                <c:pt idx="7086">
                  <c:v>30463</c:v>
                </c:pt>
                <c:pt idx="7087">
                  <c:v>30464</c:v>
                </c:pt>
                <c:pt idx="7088">
                  <c:v>30465</c:v>
                </c:pt>
                <c:pt idx="7089">
                  <c:v>30466</c:v>
                </c:pt>
                <c:pt idx="7090">
                  <c:v>30467</c:v>
                </c:pt>
                <c:pt idx="7091">
                  <c:v>30468</c:v>
                </c:pt>
                <c:pt idx="7092">
                  <c:v>30469</c:v>
                </c:pt>
                <c:pt idx="7093">
                  <c:v>30470</c:v>
                </c:pt>
                <c:pt idx="7094">
                  <c:v>30471</c:v>
                </c:pt>
                <c:pt idx="7095">
                  <c:v>30472</c:v>
                </c:pt>
                <c:pt idx="7096">
                  <c:v>30473</c:v>
                </c:pt>
                <c:pt idx="7097">
                  <c:v>30474</c:v>
                </c:pt>
                <c:pt idx="7098">
                  <c:v>30475</c:v>
                </c:pt>
                <c:pt idx="7099">
                  <c:v>30476</c:v>
                </c:pt>
                <c:pt idx="7100">
                  <c:v>30477</c:v>
                </c:pt>
                <c:pt idx="7101">
                  <c:v>30478</c:v>
                </c:pt>
                <c:pt idx="7102">
                  <c:v>30479</c:v>
                </c:pt>
                <c:pt idx="7103">
                  <c:v>30480</c:v>
                </c:pt>
                <c:pt idx="7104">
                  <c:v>30481</c:v>
                </c:pt>
                <c:pt idx="7105">
                  <c:v>30482</c:v>
                </c:pt>
                <c:pt idx="7106">
                  <c:v>30483</c:v>
                </c:pt>
                <c:pt idx="7107">
                  <c:v>30484</c:v>
                </c:pt>
                <c:pt idx="7108">
                  <c:v>30485</c:v>
                </c:pt>
                <c:pt idx="7109">
                  <c:v>30486</c:v>
                </c:pt>
                <c:pt idx="7110">
                  <c:v>30487</c:v>
                </c:pt>
                <c:pt idx="7111">
                  <c:v>30488</c:v>
                </c:pt>
                <c:pt idx="7112">
                  <c:v>30489</c:v>
                </c:pt>
                <c:pt idx="7113">
                  <c:v>30490</c:v>
                </c:pt>
                <c:pt idx="7114">
                  <c:v>30491</c:v>
                </c:pt>
                <c:pt idx="7115">
                  <c:v>30492</c:v>
                </c:pt>
                <c:pt idx="7116">
                  <c:v>30493</c:v>
                </c:pt>
                <c:pt idx="7117">
                  <c:v>30494</c:v>
                </c:pt>
                <c:pt idx="7118">
                  <c:v>30495</c:v>
                </c:pt>
                <c:pt idx="7119">
                  <c:v>30496</c:v>
                </c:pt>
                <c:pt idx="7120">
                  <c:v>30497</c:v>
                </c:pt>
                <c:pt idx="7121">
                  <c:v>30498</c:v>
                </c:pt>
                <c:pt idx="7122">
                  <c:v>30499</c:v>
                </c:pt>
                <c:pt idx="7123">
                  <c:v>30500</c:v>
                </c:pt>
                <c:pt idx="7124">
                  <c:v>30501</c:v>
                </c:pt>
                <c:pt idx="7125">
                  <c:v>30502</c:v>
                </c:pt>
                <c:pt idx="7126">
                  <c:v>30503</c:v>
                </c:pt>
                <c:pt idx="7127">
                  <c:v>30504</c:v>
                </c:pt>
                <c:pt idx="7128">
                  <c:v>30505</c:v>
                </c:pt>
                <c:pt idx="7129">
                  <c:v>30506</c:v>
                </c:pt>
                <c:pt idx="7130">
                  <c:v>30507</c:v>
                </c:pt>
                <c:pt idx="7131">
                  <c:v>30508</c:v>
                </c:pt>
                <c:pt idx="7132">
                  <c:v>30509</c:v>
                </c:pt>
                <c:pt idx="7133">
                  <c:v>30510</c:v>
                </c:pt>
                <c:pt idx="7134">
                  <c:v>30511</c:v>
                </c:pt>
                <c:pt idx="7135">
                  <c:v>30512</c:v>
                </c:pt>
                <c:pt idx="7136">
                  <c:v>30513</c:v>
                </c:pt>
                <c:pt idx="7137">
                  <c:v>30514</c:v>
                </c:pt>
                <c:pt idx="7138">
                  <c:v>30515</c:v>
                </c:pt>
                <c:pt idx="7139">
                  <c:v>30516</c:v>
                </c:pt>
                <c:pt idx="7140">
                  <c:v>30517</c:v>
                </c:pt>
                <c:pt idx="7141">
                  <c:v>30518</c:v>
                </c:pt>
                <c:pt idx="7142">
                  <c:v>30519</c:v>
                </c:pt>
                <c:pt idx="7143">
                  <c:v>30520</c:v>
                </c:pt>
                <c:pt idx="7144">
                  <c:v>30521</c:v>
                </c:pt>
                <c:pt idx="7145">
                  <c:v>30522</c:v>
                </c:pt>
                <c:pt idx="7146">
                  <c:v>30523</c:v>
                </c:pt>
                <c:pt idx="7147">
                  <c:v>30524</c:v>
                </c:pt>
                <c:pt idx="7148">
                  <c:v>30525</c:v>
                </c:pt>
                <c:pt idx="7149">
                  <c:v>30526</c:v>
                </c:pt>
                <c:pt idx="7150">
                  <c:v>30527</c:v>
                </c:pt>
                <c:pt idx="7151">
                  <c:v>30528</c:v>
                </c:pt>
                <c:pt idx="7152">
                  <c:v>30529</c:v>
                </c:pt>
                <c:pt idx="7153">
                  <c:v>30530</c:v>
                </c:pt>
                <c:pt idx="7154">
                  <c:v>30531</c:v>
                </c:pt>
                <c:pt idx="7155">
                  <c:v>30532</c:v>
                </c:pt>
                <c:pt idx="7156">
                  <c:v>30533</c:v>
                </c:pt>
                <c:pt idx="7157">
                  <c:v>30534</c:v>
                </c:pt>
                <c:pt idx="7158">
                  <c:v>30535</c:v>
                </c:pt>
                <c:pt idx="7159">
                  <c:v>30536</c:v>
                </c:pt>
                <c:pt idx="7160">
                  <c:v>30537</c:v>
                </c:pt>
                <c:pt idx="7161">
                  <c:v>30538</c:v>
                </c:pt>
                <c:pt idx="7162">
                  <c:v>30539</c:v>
                </c:pt>
                <c:pt idx="7163">
                  <c:v>30540</c:v>
                </c:pt>
                <c:pt idx="7164">
                  <c:v>30541</c:v>
                </c:pt>
                <c:pt idx="7165">
                  <c:v>30542</c:v>
                </c:pt>
                <c:pt idx="7166">
                  <c:v>30543</c:v>
                </c:pt>
                <c:pt idx="7167">
                  <c:v>30544</c:v>
                </c:pt>
                <c:pt idx="7168">
                  <c:v>30545</c:v>
                </c:pt>
                <c:pt idx="7169">
                  <c:v>30546</c:v>
                </c:pt>
                <c:pt idx="7170">
                  <c:v>30547</c:v>
                </c:pt>
                <c:pt idx="7171">
                  <c:v>30548</c:v>
                </c:pt>
                <c:pt idx="7172">
                  <c:v>30549</c:v>
                </c:pt>
                <c:pt idx="7173">
                  <c:v>30550</c:v>
                </c:pt>
                <c:pt idx="7174">
                  <c:v>30551</c:v>
                </c:pt>
                <c:pt idx="7175">
                  <c:v>30552</c:v>
                </c:pt>
                <c:pt idx="7176">
                  <c:v>30553</c:v>
                </c:pt>
                <c:pt idx="7177">
                  <c:v>30554</c:v>
                </c:pt>
                <c:pt idx="7178">
                  <c:v>30555</c:v>
                </c:pt>
                <c:pt idx="7179">
                  <c:v>30556</c:v>
                </c:pt>
                <c:pt idx="7180">
                  <c:v>30557</c:v>
                </c:pt>
                <c:pt idx="7181">
                  <c:v>30558</c:v>
                </c:pt>
                <c:pt idx="7182">
                  <c:v>30559</c:v>
                </c:pt>
                <c:pt idx="7183">
                  <c:v>30560</c:v>
                </c:pt>
                <c:pt idx="7184">
                  <c:v>30561</c:v>
                </c:pt>
                <c:pt idx="7185">
                  <c:v>30562</c:v>
                </c:pt>
                <c:pt idx="7186">
                  <c:v>30563</c:v>
                </c:pt>
                <c:pt idx="7187">
                  <c:v>30564</c:v>
                </c:pt>
                <c:pt idx="7188">
                  <c:v>30565</c:v>
                </c:pt>
                <c:pt idx="7189">
                  <c:v>30566</c:v>
                </c:pt>
                <c:pt idx="7190">
                  <c:v>30567</c:v>
                </c:pt>
                <c:pt idx="7191">
                  <c:v>30568</c:v>
                </c:pt>
                <c:pt idx="7192">
                  <c:v>30569</c:v>
                </c:pt>
                <c:pt idx="7193">
                  <c:v>30570</c:v>
                </c:pt>
                <c:pt idx="7194">
                  <c:v>30571</c:v>
                </c:pt>
                <c:pt idx="7195">
                  <c:v>30572</c:v>
                </c:pt>
                <c:pt idx="7196">
                  <c:v>30573</c:v>
                </c:pt>
                <c:pt idx="7197">
                  <c:v>30574</c:v>
                </c:pt>
                <c:pt idx="7198">
                  <c:v>30575</c:v>
                </c:pt>
                <c:pt idx="7199">
                  <c:v>30576</c:v>
                </c:pt>
                <c:pt idx="7200">
                  <c:v>30577</c:v>
                </c:pt>
                <c:pt idx="7201">
                  <c:v>30578</c:v>
                </c:pt>
                <c:pt idx="7202">
                  <c:v>30579</c:v>
                </c:pt>
                <c:pt idx="7203">
                  <c:v>30580</c:v>
                </c:pt>
                <c:pt idx="7204">
                  <c:v>30581</c:v>
                </c:pt>
                <c:pt idx="7205">
                  <c:v>30582</c:v>
                </c:pt>
                <c:pt idx="7206">
                  <c:v>30583</c:v>
                </c:pt>
                <c:pt idx="7207">
                  <c:v>30584</c:v>
                </c:pt>
                <c:pt idx="7208">
                  <c:v>30585</c:v>
                </c:pt>
                <c:pt idx="7209">
                  <c:v>30586</c:v>
                </c:pt>
                <c:pt idx="7210">
                  <c:v>30587</c:v>
                </c:pt>
                <c:pt idx="7211">
                  <c:v>30588</c:v>
                </c:pt>
                <c:pt idx="7212">
                  <c:v>30589</c:v>
                </c:pt>
                <c:pt idx="7213">
                  <c:v>30590</c:v>
                </c:pt>
                <c:pt idx="7214">
                  <c:v>30591</c:v>
                </c:pt>
                <c:pt idx="7215">
                  <c:v>30592</c:v>
                </c:pt>
                <c:pt idx="7216">
                  <c:v>30593</c:v>
                </c:pt>
                <c:pt idx="7217">
                  <c:v>30594</c:v>
                </c:pt>
                <c:pt idx="7218">
                  <c:v>30595</c:v>
                </c:pt>
                <c:pt idx="7219">
                  <c:v>30596</c:v>
                </c:pt>
                <c:pt idx="7220">
                  <c:v>30597</c:v>
                </c:pt>
                <c:pt idx="7221">
                  <c:v>30598</c:v>
                </c:pt>
                <c:pt idx="7222">
                  <c:v>30599</c:v>
                </c:pt>
                <c:pt idx="7223">
                  <c:v>30600</c:v>
                </c:pt>
                <c:pt idx="7224">
                  <c:v>30601</c:v>
                </c:pt>
                <c:pt idx="7225">
                  <c:v>30602</c:v>
                </c:pt>
                <c:pt idx="7226">
                  <c:v>30603</c:v>
                </c:pt>
                <c:pt idx="7227">
                  <c:v>30604</c:v>
                </c:pt>
                <c:pt idx="7228">
                  <c:v>30605</c:v>
                </c:pt>
                <c:pt idx="7229">
                  <c:v>30606</c:v>
                </c:pt>
                <c:pt idx="7230">
                  <c:v>30607</c:v>
                </c:pt>
                <c:pt idx="7231">
                  <c:v>30608</c:v>
                </c:pt>
                <c:pt idx="7232">
                  <c:v>30609</c:v>
                </c:pt>
                <c:pt idx="7233">
                  <c:v>30610</c:v>
                </c:pt>
                <c:pt idx="7234">
                  <c:v>30611</c:v>
                </c:pt>
                <c:pt idx="7235">
                  <c:v>30612</c:v>
                </c:pt>
                <c:pt idx="7236">
                  <c:v>30613</c:v>
                </c:pt>
                <c:pt idx="7237">
                  <c:v>30614</c:v>
                </c:pt>
                <c:pt idx="7238">
                  <c:v>30615</c:v>
                </c:pt>
                <c:pt idx="7239">
                  <c:v>30616</c:v>
                </c:pt>
                <c:pt idx="7240">
                  <c:v>30617</c:v>
                </c:pt>
                <c:pt idx="7241">
                  <c:v>30618</c:v>
                </c:pt>
                <c:pt idx="7242">
                  <c:v>30619</c:v>
                </c:pt>
                <c:pt idx="7243">
                  <c:v>30620</c:v>
                </c:pt>
                <c:pt idx="7244">
                  <c:v>30621</c:v>
                </c:pt>
                <c:pt idx="7245">
                  <c:v>30622</c:v>
                </c:pt>
                <c:pt idx="7246">
                  <c:v>30623</c:v>
                </c:pt>
                <c:pt idx="7247">
                  <c:v>30624</c:v>
                </c:pt>
                <c:pt idx="7248">
                  <c:v>30625</c:v>
                </c:pt>
                <c:pt idx="7249">
                  <c:v>30626</c:v>
                </c:pt>
                <c:pt idx="7250">
                  <c:v>30627</c:v>
                </c:pt>
                <c:pt idx="7251">
                  <c:v>30628</c:v>
                </c:pt>
                <c:pt idx="7252">
                  <c:v>30629</c:v>
                </c:pt>
                <c:pt idx="7253">
                  <c:v>30630</c:v>
                </c:pt>
                <c:pt idx="7254">
                  <c:v>30631</c:v>
                </c:pt>
                <c:pt idx="7255">
                  <c:v>30632</c:v>
                </c:pt>
                <c:pt idx="7256">
                  <c:v>30633</c:v>
                </c:pt>
                <c:pt idx="7257">
                  <c:v>30634</c:v>
                </c:pt>
                <c:pt idx="7258">
                  <c:v>30635</c:v>
                </c:pt>
                <c:pt idx="7259">
                  <c:v>30636</c:v>
                </c:pt>
                <c:pt idx="7260">
                  <c:v>30637</c:v>
                </c:pt>
                <c:pt idx="7261">
                  <c:v>30638</c:v>
                </c:pt>
                <c:pt idx="7262">
                  <c:v>30639</c:v>
                </c:pt>
                <c:pt idx="7263">
                  <c:v>30640</c:v>
                </c:pt>
                <c:pt idx="7264">
                  <c:v>30641</c:v>
                </c:pt>
                <c:pt idx="7265">
                  <c:v>30642</c:v>
                </c:pt>
                <c:pt idx="7266">
                  <c:v>30643</c:v>
                </c:pt>
                <c:pt idx="7267">
                  <c:v>30644</c:v>
                </c:pt>
                <c:pt idx="7268">
                  <c:v>30645</c:v>
                </c:pt>
                <c:pt idx="7269">
                  <c:v>30646</c:v>
                </c:pt>
                <c:pt idx="7270">
                  <c:v>30647</c:v>
                </c:pt>
                <c:pt idx="7271">
                  <c:v>30648</c:v>
                </c:pt>
                <c:pt idx="7272">
                  <c:v>30649</c:v>
                </c:pt>
                <c:pt idx="7273">
                  <c:v>30650</c:v>
                </c:pt>
                <c:pt idx="7274">
                  <c:v>30651</c:v>
                </c:pt>
                <c:pt idx="7275">
                  <c:v>30652</c:v>
                </c:pt>
                <c:pt idx="7276">
                  <c:v>30653</c:v>
                </c:pt>
                <c:pt idx="7277">
                  <c:v>30654</c:v>
                </c:pt>
                <c:pt idx="7278">
                  <c:v>30655</c:v>
                </c:pt>
                <c:pt idx="7279">
                  <c:v>30656</c:v>
                </c:pt>
                <c:pt idx="7280">
                  <c:v>30657</c:v>
                </c:pt>
                <c:pt idx="7281">
                  <c:v>30658</c:v>
                </c:pt>
                <c:pt idx="7282">
                  <c:v>30659</c:v>
                </c:pt>
                <c:pt idx="7283">
                  <c:v>30660</c:v>
                </c:pt>
                <c:pt idx="7284">
                  <c:v>30661</c:v>
                </c:pt>
                <c:pt idx="7285">
                  <c:v>30662</c:v>
                </c:pt>
                <c:pt idx="7286">
                  <c:v>30663</c:v>
                </c:pt>
                <c:pt idx="7287">
                  <c:v>30664</c:v>
                </c:pt>
                <c:pt idx="7288">
                  <c:v>30665</c:v>
                </c:pt>
                <c:pt idx="7289">
                  <c:v>30666</c:v>
                </c:pt>
                <c:pt idx="7290">
                  <c:v>30667</c:v>
                </c:pt>
                <c:pt idx="7291">
                  <c:v>30668</c:v>
                </c:pt>
                <c:pt idx="7292">
                  <c:v>30669</c:v>
                </c:pt>
                <c:pt idx="7293">
                  <c:v>30670</c:v>
                </c:pt>
                <c:pt idx="7294">
                  <c:v>30671</c:v>
                </c:pt>
                <c:pt idx="7295">
                  <c:v>30672</c:v>
                </c:pt>
                <c:pt idx="7296">
                  <c:v>30673</c:v>
                </c:pt>
                <c:pt idx="7297">
                  <c:v>30674</c:v>
                </c:pt>
                <c:pt idx="7298">
                  <c:v>30675</c:v>
                </c:pt>
                <c:pt idx="7299">
                  <c:v>30676</c:v>
                </c:pt>
                <c:pt idx="7300">
                  <c:v>30677</c:v>
                </c:pt>
                <c:pt idx="7301">
                  <c:v>30678</c:v>
                </c:pt>
                <c:pt idx="7302">
                  <c:v>30679</c:v>
                </c:pt>
                <c:pt idx="7303">
                  <c:v>30680</c:v>
                </c:pt>
                <c:pt idx="7304">
                  <c:v>30681</c:v>
                </c:pt>
                <c:pt idx="7305">
                  <c:v>30682</c:v>
                </c:pt>
                <c:pt idx="7306">
                  <c:v>30683</c:v>
                </c:pt>
                <c:pt idx="7307">
                  <c:v>30684</c:v>
                </c:pt>
                <c:pt idx="7308">
                  <c:v>30685</c:v>
                </c:pt>
                <c:pt idx="7309">
                  <c:v>30686</c:v>
                </c:pt>
                <c:pt idx="7310">
                  <c:v>30687</c:v>
                </c:pt>
                <c:pt idx="7311">
                  <c:v>30688</c:v>
                </c:pt>
                <c:pt idx="7312">
                  <c:v>30689</c:v>
                </c:pt>
                <c:pt idx="7313">
                  <c:v>30690</c:v>
                </c:pt>
                <c:pt idx="7314">
                  <c:v>30691</c:v>
                </c:pt>
                <c:pt idx="7315">
                  <c:v>30692</c:v>
                </c:pt>
                <c:pt idx="7316">
                  <c:v>30693</c:v>
                </c:pt>
                <c:pt idx="7317">
                  <c:v>30694</c:v>
                </c:pt>
                <c:pt idx="7318">
                  <c:v>30695</c:v>
                </c:pt>
                <c:pt idx="7319">
                  <c:v>30696</c:v>
                </c:pt>
                <c:pt idx="7320">
                  <c:v>30697</c:v>
                </c:pt>
                <c:pt idx="7321">
                  <c:v>30698</c:v>
                </c:pt>
                <c:pt idx="7322">
                  <c:v>30699</c:v>
                </c:pt>
                <c:pt idx="7323">
                  <c:v>30700</c:v>
                </c:pt>
                <c:pt idx="7324">
                  <c:v>30701</c:v>
                </c:pt>
                <c:pt idx="7325">
                  <c:v>30702</c:v>
                </c:pt>
                <c:pt idx="7326">
                  <c:v>30703</c:v>
                </c:pt>
                <c:pt idx="7327">
                  <c:v>30704</c:v>
                </c:pt>
                <c:pt idx="7328">
                  <c:v>30705</c:v>
                </c:pt>
                <c:pt idx="7329">
                  <c:v>30706</c:v>
                </c:pt>
                <c:pt idx="7330">
                  <c:v>30707</c:v>
                </c:pt>
                <c:pt idx="7331">
                  <c:v>30708</c:v>
                </c:pt>
                <c:pt idx="7332">
                  <c:v>30709</c:v>
                </c:pt>
                <c:pt idx="7333">
                  <c:v>30710</c:v>
                </c:pt>
                <c:pt idx="7334">
                  <c:v>30711</c:v>
                </c:pt>
                <c:pt idx="7335">
                  <c:v>30712</c:v>
                </c:pt>
                <c:pt idx="7336">
                  <c:v>30713</c:v>
                </c:pt>
                <c:pt idx="7337">
                  <c:v>30714</c:v>
                </c:pt>
                <c:pt idx="7338">
                  <c:v>30715</c:v>
                </c:pt>
                <c:pt idx="7339">
                  <c:v>30716</c:v>
                </c:pt>
                <c:pt idx="7340">
                  <c:v>30717</c:v>
                </c:pt>
                <c:pt idx="7341">
                  <c:v>30718</c:v>
                </c:pt>
                <c:pt idx="7342">
                  <c:v>30719</c:v>
                </c:pt>
                <c:pt idx="7343">
                  <c:v>30720</c:v>
                </c:pt>
                <c:pt idx="7344">
                  <c:v>30721</c:v>
                </c:pt>
                <c:pt idx="7345">
                  <c:v>30722</c:v>
                </c:pt>
                <c:pt idx="7346">
                  <c:v>30723</c:v>
                </c:pt>
                <c:pt idx="7347">
                  <c:v>30724</c:v>
                </c:pt>
                <c:pt idx="7348">
                  <c:v>30725</c:v>
                </c:pt>
                <c:pt idx="7349">
                  <c:v>30726</c:v>
                </c:pt>
                <c:pt idx="7350">
                  <c:v>30727</c:v>
                </c:pt>
                <c:pt idx="7351">
                  <c:v>30728</c:v>
                </c:pt>
                <c:pt idx="7352">
                  <c:v>30729</c:v>
                </c:pt>
                <c:pt idx="7353">
                  <c:v>30730</c:v>
                </c:pt>
                <c:pt idx="7354">
                  <c:v>30731</c:v>
                </c:pt>
                <c:pt idx="7355">
                  <c:v>30732</c:v>
                </c:pt>
                <c:pt idx="7356">
                  <c:v>30733</c:v>
                </c:pt>
                <c:pt idx="7357">
                  <c:v>30734</c:v>
                </c:pt>
                <c:pt idx="7358">
                  <c:v>30735</c:v>
                </c:pt>
                <c:pt idx="7359">
                  <c:v>30736</c:v>
                </c:pt>
                <c:pt idx="7360">
                  <c:v>30737</c:v>
                </c:pt>
                <c:pt idx="7361">
                  <c:v>30738</c:v>
                </c:pt>
                <c:pt idx="7362">
                  <c:v>30739</c:v>
                </c:pt>
                <c:pt idx="7363">
                  <c:v>30740</c:v>
                </c:pt>
                <c:pt idx="7364">
                  <c:v>30741</c:v>
                </c:pt>
                <c:pt idx="7365">
                  <c:v>30742</c:v>
                </c:pt>
                <c:pt idx="7366">
                  <c:v>30743</c:v>
                </c:pt>
                <c:pt idx="7367">
                  <c:v>30744</c:v>
                </c:pt>
                <c:pt idx="7368">
                  <c:v>30745</c:v>
                </c:pt>
                <c:pt idx="7369">
                  <c:v>30746</c:v>
                </c:pt>
                <c:pt idx="7370">
                  <c:v>30747</c:v>
                </c:pt>
                <c:pt idx="7371">
                  <c:v>30748</c:v>
                </c:pt>
                <c:pt idx="7372">
                  <c:v>30749</c:v>
                </c:pt>
                <c:pt idx="7373">
                  <c:v>30750</c:v>
                </c:pt>
                <c:pt idx="7374">
                  <c:v>30751</c:v>
                </c:pt>
                <c:pt idx="7375">
                  <c:v>30752</c:v>
                </c:pt>
                <c:pt idx="7376">
                  <c:v>30753</c:v>
                </c:pt>
                <c:pt idx="7377">
                  <c:v>30754</c:v>
                </c:pt>
                <c:pt idx="7378">
                  <c:v>30755</c:v>
                </c:pt>
                <c:pt idx="7379">
                  <c:v>30756</c:v>
                </c:pt>
                <c:pt idx="7380">
                  <c:v>30757</c:v>
                </c:pt>
                <c:pt idx="7381">
                  <c:v>30758</c:v>
                </c:pt>
                <c:pt idx="7382">
                  <c:v>30759</c:v>
                </c:pt>
                <c:pt idx="7383">
                  <c:v>30760</c:v>
                </c:pt>
                <c:pt idx="7384">
                  <c:v>30761</c:v>
                </c:pt>
                <c:pt idx="7385">
                  <c:v>30762</c:v>
                </c:pt>
                <c:pt idx="7386">
                  <c:v>30763</c:v>
                </c:pt>
                <c:pt idx="7387">
                  <c:v>30764</c:v>
                </c:pt>
                <c:pt idx="7388">
                  <c:v>30765</c:v>
                </c:pt>
                <c:pt idx="7389">
                  <c:v>30766</c:v>
                </c:pt>
                <c:pt idx="7390">
                  <c:v>30767</c:v>
                </c:pt>
                <c:pt idx="7391">
                  <c:v>30768</c:v>
                </c:pt>
                <c:pt idx="7392">
                  <c:v>30769</c:v>
                </c:pt>
                <c:pt idx="7393">
                  <c:v>30770</c:v>
                </c:pt>
                <c:pt idx="7394">
                  <c:v>30771</c:v>
                </c:pt>
                <c:pt idx="7395">
                  <c:v>30772</c:v>
                </c:pt>
                <c:pt idx="7396">
                  <c:v>30773</c:v>
                </c:pt>
                <c:pt idx="7397">
                  <c:v>30774</c:v>
                </c:pt>
                <c:pt idx="7398">
                  <c:v>30775</c:v>
                </c:pt>
                <c:pt idx="7399">
                  <c:v>30776</c:v>
                </c:pt>
                <c:pt idx="7400">
                  <c:v>30777</c:v>
                </c:pt>
                <c:pt idx="7401">
                  <c:v>30778</c:v>
                </c:pt>
                <c:pt idx="7402">
                  <c:v>30779</c:v>
                </c:pt>
                <c:pt idx="7403">
                  <c:v>30780</c:v>
                </c:pt>
                <c:pt idx="7404">
                  <c:v>30781</c:v>
                </c:pt>
                <c:pt idx="7405">
                  <c:v>30782</c:v>
                </c:pt>
                <c:pt idx="7406">
                  <c:v>30783</c:v>
                </c:pt>
                <c:pt idx="7407">
                  <c:v>30784</c:v>
                </c:pt>
                <c:pt idx="7408">
                  <c:v>30785</c:v>
                </c:pt>
                <c:pt idx="7409">
                  <c:v>30786</c:v>
                </c:pt>
                <c:pt idx="7410">
                  <c:v>30787</c:v>
                </c:pt>
                <c:pt idx="7411">
                  <c:v>30788</c:v>
                </c:pt>
                <c:pt idx="7412">
                  <c:v>30789</c:v>
                </c:pt>
                <c:pt idx="7413">
                  <c:v>30790</c:v>
                </c:pt>
                <c:pt idx="7414">
                  <c:v>30791</c:v>
                </c:pt>
                <c:pt idx="7415">
                  <c:v>30792</c:v>
                </c:pt>
                <c:pt idx="7416">
                  <c:v>30793</c:v>
                </c:pt>
                <c:pt idx="7417">
                  <c:v>30794</c:v>
                </c:pt>
                <c:pt idx="7418">
                  <c:v>30795</c:v>
                </c:pt>
                <c:pt idx="7419">
                  <c:v>30796</c:v>
                </c:pt>
                <c:pt idx="7420">
                  <c:v>30797</c:v>
                </c:pt>
                <c:pt idx="7421">
                  <c:v>30798</c:v>
                </c:pt>
                <c:pt idx="7422">
                  <c:v>30799</c:v>
                </c:pt>
                <c:pt idx="7423">
                  <c:v>30800</c:v>
                </c:pt>
                <c:pt idx="7424">
                  <c:v>30801</c:v>
                </c:pt>
                <c:pt idx="7425">
                  <c:v>30802</c:v>
                </c:pt>
                <c:pt idx="7426">
                  <c:v>30803</c:v>
                </c:pt>
                <c:pt idx="7427">
                  <c:v>30804</c:v>
                </c:pt>
                <c:pt idx="7428">
                  <c:v>30805</c:v>
                </c:pt>
                <c:pt idx="7429">
                  <c:v>30806</c:v>
                </c:pt>
                <c:pt idx="7430">
                  <c:v>30807</c:v>
                </c:pt>
                <c:pt idx="7431">
                  <c:v>30808</c:v>
                </c:pt>
                <c:pt idx="7432">
                  <c:v>30809</c:v>
                </c:pt>
                <c:pt idx="7433">
                  <c:v>30810</c:v>
                </c:pt>
                <c:pt idx="7434">
                  <c:v>30811</c:v>
                </c:pt>
                <c:pt idx="7435">
                  <c:v>30812</c:v>
                </c:pt>
                <c:pt idx="7436">
                  <c:v>30813</c:v>
                </c:pt>
                <c:pt idx="7437">
                  <c:v>30814</c:v>
                </c:pt>
                <c:pt idx="7438">
                  <c:v>30815</c:v>
                </c:pt>
                <c:pt idx="7439">
                  <c:v>30816</c:v>
                </c:pt>
                <c:pt idx="7440">
                  <c:v>30817</c:v>
                </c:pt>
                <c:pt idx="7441">
                  <c:v>30818</c:v>
                </c:pt>
                <c:pt idx="7442">
                  <c:v>30819</c:v>
                </c:pt>
                <c:pt idx="7443">
                  <c:v>30820</c:v>
                </c:pt>
                <c:pt idx="7444">
                  <c:v>30821</c:v>
                </c:pt>
                <c:pt idx="7445">
                  <c:v>30822</c:v>
                </c:pt>
                <c:pt idx="7446">
                  <c:v>30823</c:v>
                </c:pt>
                <c:pt idx="7447">
                  <c:v>30824</c:v>
                </c:pt>
                <c:pt idx="7448">
                  <c:v>30825</c:v>
                </c:pt>
                <c:pt idx="7449">
                  <c:v>30826</c:v>
                </c:pt>
                <c:pt idx="7450">
                  <c:v>30827</c:v>
                </c:pt>
                <c:pt idx="7451">
                  <c:v>30828</c:v>
                </c:pt>
                <c:pt idx="7452">
                  <c:v>30829</c:v>
                </c:pt>
                <c:pt idx="7453">
                  <c:v>30830</c:v>
                </c:pt>
                <c:pt idx="7454">
                  <c:v>30831</c:v>
                </c:pt>
                <c:pt idx="7455">
                  <c:v>30832</c:v>
                </c:pt>
                <c:pt idx="7456">
                  <c:v>30833</c:v>
                </c:pt>
                <c:pt idx="7457">
                  <c:v>30834</c:v>
                </c:pt>
                <c:pt idx="7458">
                  <c:v>30835</c:v>
                </c:pt>
                <c:pt idx="7459">
                  <c:v>30836</c:v>
                </c:pt>
                <c:pt idx="7460">
                  <c:v>30837</c:v>
                </c:pt>
                <c:pt idx="7461">
                  <c:v>30838</c:v>
                </c:pt>
                <c:pt idx="7462">
                  <c:v>30839</c:v>
                </c:pt>
                <c:pt idx="7463">
                  <c:v>30840</c:v>
                </c:pt>
                <c:pt idx="7464">
                  <c:v>30841</c:v>
                </c:pt>
                <c:pt idx="7465">
                  <c:v>30842</c:v>
                </c:pt>
                <c:pt idx="7466">
                  <c:v>30843</c:v>
                </c:pt>
                <c:pt idx="7467">
                  <c:v>30844</c:v>
                </c:pt>
                <c:pt idx="7468">
                  <c:v>30845</c:v>
                </c:pt>
                <c:pt idx="7469">
                  <c:v>30846</c:v>
                </c:pt>
                <c:pt idx="7470">
                  <c:v>30847</c:v>
                </c:pt>
                <c:pt idx="7471">
                  <c:v>30848</c:v>
                </c:pt>
                <c:pt idx="7472">
                  <c:v>30849</c:v>
                </c:pt>
                <c:pt idx="7473">
                  <c:v>30850</c:v>
                </c:pt>
                <c:pt idx="7474">
                  <c:v>30851</c:v>
                </c:pt>
                <c:pt idx="7475">
                  <c:v>30852</c:v>
                </c:pt>
                <c:pt idx="7476">
                  <c:v>30853</c:v>
                </c:pt>
                <c:pt idx="7477">
                  <c:v>30854</c:v>
                </c:pt>
                <c:pt idx="7478">
                  <c:v>30855</c:v>
                </c:pt>
                <c:pt idx="7479">
                  <c:v>30856</c:v>
                </c:pt>
                <c:pt idx="7480">
                  <c:v>30857</c:v>
                </c:pt>
                <c:pt idx="7481">
                  <c:v>30858</c:v>
                </c:pt>
                <c:pt idx="7482">
                  <c:v>30859</c:v>
                </c:pt>
                <c:pt idx="7483">
                  <c:v>30860</c:v>
                </c:pt>
                <c:pt idx="7484">
                  <c:v>30861</c:v>
                </c:pt>
                <c:pt idx="7485">
                  <c:v>30862</c:v>
                </c:pt>
                <c:pt idx="7486">
                  <c:v>30863</c:v>
                </c:pt>
                <c:pt idx="7487">
                  <c:v>30864</c:v>
                </c:pt>
                <c:pt idx="7488">
                  <c:v>30865</c:v>
                </c:pt>
                <c:pt idx="7489">
                  <c:v>30866</c:v>
                </c:pt>
                <c:pt idx="7490">
                  <c:v>30867</c:v>
                </c:pt>
                <c:pt idx="7491">
                  <c:v>30868</c:v>
                </c:pt>
                <c:pt idx="7492">
                  <c:v>30869</c:v>
                </c:pt>
                <c:pt idx="7493">
                  <c:v>30870</c:v>
                </c:pt>
                <c:pt idx="7494">
                  <c:v>30871</c:v>
                </c:pt>
                <c:pt idx="7495">
                  <c:v>30872</c:v>
                </c:pt>
                <c:pt idx="7496">
                  <c:v>30873</c:v>
                </c:pt>
                <c:pt idx="7497">
                  <c:v>30874</c:v>
                </c:pt>
                <c:pt idx="7498">
                  <c:v>30875</c:v>
                </c:pt>
                <c:pt idx="7499">
                  <c:v>30876</c:v>
                </c:pt>
                <c:pt idx="7500">
                  <c:v>30877</c:v>
                </c:pt>
                <c:pt idx="7501">
                  <c:v>30878</c:v>
                </c:pt>
                <c:pt idx="7502">
                  <c:v>30879</c:v>
                </c:pt>
                <c:pt idx="7503">
                  <c:v>30880</c:v>
                </c:pt>
                <c:pt idx="7504">
                  <c:v>30881</c:v>
                </c:pt>
                <c:pt idx="7505">
                  <c:v>30882</c:v>
                </c:pt>
                <c:pt idx="7506">
                  <c:v>30883</c:v>
                </c:pt>
                <c:pt idx="7507">
                  <c:v>30884</c:v>
                </c:pt>
                <c:pt idx="7508">
                  <c:v>30885</c:v>
                </c:pt>
                <c:pt idx="7509">
                  <c:v>30886</c:v>
                </c:pt>
                <c:pt idx="7510">
                  <c:v>30887</c:v>
                </c:pt>
                <c:pt idx="7511">
                  <c:v>30888</c:v>
                </c:pt>
                <c:pt idx="7512">
                  <c:v>30889</c:v>
                </c:pt>
                <c:pt idx="7513">
                  <c:v>30890</c:v>
                </c:pt>
                <c:pt idx="7514">
                  <c:v>30891</c:v>
                </c:pt>
                <c:pt idx="7515">
                  <c:v>30892</c:v>
                </c:pt>
                <c:pt idx="7516">
                  <c:v>30893</c:v>
                </c:pt>
                <c:pt idx="7517">
                  <c:v>30894</c:v>
                </c:pt>
                <c:pt idx="7518">
                  <c:v>30895</c:v>
                </c:pt>
                <c:pt idx="7519">
                  <c:v>30896</c:v>
                </c:pt>
                <c:pt idx="7520">
                  <c:v>30897</c:v>
                </c:pt>
                <c:pt idx="7521">
                  <c:v>30898</c:v>
                </c:pt>
                <c:pt idx="7522">
                  <c:v>30899</c:v>
                </c:pt>
                <c:pt idx="7523">
                  <c:v>30900</c:v>
                </c:pt>
                <c:pt idx="7524">
                  <c:v>30901</c:v>
                </c:pt>
                <c:pt idx="7525">
                  <c:v>30902</c:v>
                </c:pt>
                <c:pt idx="7526">
                  <c:v>30903</c:v>
                </c:pt>
                <c:pt idx="7527">
                  <c:v>30904</c:v>
                </c:pt>
                <c:pt idx="7528">
                  <c:v>30905</c:v>
                </c:pt>
                <c:pt idx="7529">
                  <c:v>30906</c:v>
                </c:pt>
                <c:pt idx="7530">
                  <c:v>30907</c:v>
                </c:pt>
                <c:pt idx="7531">
                  <c:v>30908</c:v>
                </c:pt>
                <c:pt idx="7532">
                  <c:v>30909</c:v>
                </c:pt>
                <c:pt idx="7533">
                  <c:v>30910</c:v>
                </c:pt>
                <c:pt idx="7534">
                  <c:v>30911</c:v>
                </c:pt>
                <c:pt idx="7535">
                  <c:v>30912</c:v>
                </c:pt>
                <c:pt idx="7536">
                  <c:v>30913</c:v>
                </c:pt>
                <c:pt idx="7537">
                  <c:v>30914</c:v>
                </c:pt>
                <c:pt idx="7538">
                  <c:v>30915</c:v>
                </c:pt>
                <c:pt idx="7539">
                  <c:v>30916</c:v>
                </c:pt>
                <c:pt idx="7540">
                  <c:v>30917</c:v>
                </c:pt>
                <c:pt idx="7541">
                  <c:v>30918</c:v>
                </c:pt>
                <c:pt idx="7542">
                  <c:v>30919</c:v>
                </c:pt>
                <c:pt idx="7543">
                  <c:v>30920</c:v>
                </c:pt>
                <c:pt idx="7544">
                  <c:v>30921</c:v>
                </c:pt>
                <c:pt idx="7545">
                  <c:v>30922</c:v>
                </c:pt>
                <c:pt idx="7546">
                  <c:v>30923</c:v>
                </c:pt>
                <c:pt idx="7547">
                  <c:v>30924</c:v>
                </c:pt>
                <c:pt idx="7548">
                  <c:v>30925</c:v>
                </c:pt>
                <c:pt idx="7549">
                  <c:v>30926</c:v>
                </c:pt>
                <c:pt idx="7550">
                  <c:v>30927</c:v>
                </c:pt>
                <c:pt idx="7551">
                  <c:v>30928</c:v>
                </c:pt>
                <c:pt idx="7552">
                  <c:v>30929</c:v>
                </c:pt>
                <c:pt idx="7553">
                  <c:v>30930</c:v>
                </c:pt>
                <c:pt idx="7554">
                  <c:v>30931</c:v>
                </c:pt>
                <c:pt idx="7555">
                  <c:v>30932</c:v>
                </c:pt>
                <c:pt idx="7556">
                  <c:v>30933</c:v>
                </c:pt>
                <c:pt idx="7557">
                  <c:v>30934</c:v>
                </c:pt>
                <c:pt idx="7558">
                  <c:v>30935</c:v>
                </c:pt>
                <c:pt idx="7559">
                  <c:v>30936</c:v>
                </c:pt>
                <c:pt idx="7560">
                  <c:v>30937</c:v>
                </c:pt>
                <c:pt idx="7561">
                  <c:v>30938</c:v>
                </c:pt>
                <c:pt idx="7562">
                  <c:v>30939</c:v>
                </c:pt>
                <c:pt idx="7563">
                  <c:v>30940</c:v>
                </c:pt>
                <c:pt idx="7564">
                  <c:v>30941</c:v>
                </c:pt>
                <c:pt idx="7565">
                  <c:v>30942</c:v>
                </c:pt>
                <c:pt idx="7566">
                  <c:v>30943</c:v>
                </c:pt>
                <c:pt idx="7567">
                  <c:v>30944</c:v>
                </c:pt>
                <c:pt idx="7568">
                  <c:v>30945</c:v>
                </c:pt>
                <c:pt idx="7569">
                  <c:v>30946</c:v>
                </c:pt>
                <c:pt idx="7570">
                  <c:v>30947</c:v>
                </c:pt>
                <c:pt idx="7571">
                  <c:v>30948</c:v>
                </c:pt>
                <c:pt idx="7572">
                  <c:v>30949</c:v>
                </c:pt>
                <c:pt idx="7573">
                  <c:v>30950</c:v>
                </c:pt>
                <c:pt idx="7574">
                  <c:v>30951</c:v>
                </c:pt>
                <c:pt idx="7575">
                  <c:v>30952</c:v>
                </c:pt>
                <c:pt idx="7576">
                  <c:v>30953</c:v>
                </c:pt>
                <c:pt idx="7577">
                  <c:v>30954</c:v>
                </c:pt>
                <c:pt idx="7578">
                  <c:v>30955</c:v>
                </c:pt>
                <c:pt idx="7579">
                  <c:v>30956</c:v>
                </c:pt>
                <c:pt idx="7580">
                  <c:v>30957</c:v>
                </c:pt>
                <c:pt idx="7581">
                  <c:v>30958</c:v>
                </c:pt>
                <c:pt idx="7582">
                  <c:v>30959</c:v>
                </c:pt>
                <c:pt idx="7583">
                  <c:v>30960</c:v>
                </c:pt>
                <c:pt idx="7584">
                  <c:v>30961</c:v>
                </c:pt>
                <c:pt idx="7585">
                  <c:v>30962</c:v>
                </c:pt>
                <c:pt idx="7586">
                  <c:v>30963</c:v>
                </c:pt>
                <c:pt idx="7587">
                  <c:v>30964</c:v>
                </c:pt>
                <c:pt idx="7588">
                  <c:v>30965</c:v>
                </c:pt>
                <c:pt idx="7589">
                  <c:v>30966</c:v>
                </c:pt>
                <c:pt idx="7590">
                  <c:v>30967</c:v>
                </c:pt>
                <c:pt idx="7591">
                  <c:v>30968</c:v>
                </c:pt>
                <c:pt idx="7592">
                  <c:v>30969</c:v>
                </c:pt>
                <c:pt idx="7593">
                  <c:v>30970</c:v>
                </c:pt>
                <c:pt idx="7594">
                  <c:v>30971</c:v>
                </c:pt>
                <c:pt idx="7595">
                  <c:v>30972</c:v>
                </c:pt>
                <c:pt idx="7596">
                  <c:v>30973</c:v>
                </c:pt>
                <c:pt idx="7597">
                  <c:v>30974</c:v>
                </c:pt>
                <c:pt idx="7598">
                  <c:v>30975</c:v>
                </c:pt>
                <c:pt idx="7599">
                  <c:v>30976</c:v>
                </c:pt>
                <c:pt idx="7600">
                  <c:v>30977</c:v>
                </c:pt>
                <c:pt idx="7601">
                  <c:v>30978</c:v>
                </c:pt>
                <c:pt idx="7602">
                  <c:v>30979</c:v>
                </c:pt>
                <c:pt idx="7603">
                  <c:v>30980</c:v>
                </c:pt>
                <c:pt idx="7604">
                  <c:v>30981</c:v>
                </c:pt>
                <c:pt idx="7605">
                  <c:v>30982</c:v>
                </c:pt>
                <c:pt idx="7606">
                  <c:v>30983</c:v>
                </c:pt>
                <c:pt idx="7607">
                  <c:v>30984</c:v>
                </c:pt>
                <c:pt idx="7608">
                  <c:v>30985</c:v>
                </c:pt>
                <c:pt idx="7609">
                  <c:v>30986</c:v>
                </c:pt>
                <c:pt idx="7610">
                  <c:v>30987</c:v>
                </c:pt>
                <c:pt idx="7611">
                  <c:v>30988</c:v>
                </c:pt>
                <c:pt idx="7612">
                  <c:v>30989</c:v>
                </c:pt>
                <c:pt idx="7613">
                  <c:v>30990</c:v>
                </c:pt>
                <c:pt idx="7614">
                  <c:v>30991</c:v>
                </c:pt>
                <c:pt idx="7615">
                  <c:v>30992</c:v>
                </c:pt>
                <c:pt idx="7616">
                  <c:v>30993</c:v>
                </c:pt>
                <c:pt idx="7617">
                  <c:v>30994</c:v>
                </c:pt>
                <c:pt idx="7618">
                  <c:v>30995</c:v>
                </c:pt>
                <c:pt idx="7619">
                  <c:v>30996</c:v>
                </c:pt>
                <c:pt idx="7620">
                  <c:v>30997</c:v>
                </c:pt>
                <c:pt idx="7621">
                  <c:v>30998</c:v>
                </c:pt>
                <c:pt idx="7622">
                  <c:v>30999</c:v>
                </c:pt>
                <c:pt idx="7623">
                  <c:v>31000</c:v>
                </c:pt>
                <c:pt idx="7624">
                  <c:v>31001</c:v>
                </c:pt>
                <c:pt idx="7625">
                  <c:v>31002</c:v>
                </c:pt>
                <c:pt idx="7626">
                  <c:v>31003</c:v>
                </c:pt>
                <c:pt idx="7627">
                  <c:v>31004</c:v>
                </c:pt>
                <c:pt idx="7628">
                  <c:v>31005</c:v>
                </c:pt>
                <c:pt idx="7629">
                  <c:v>31006</c:v>
                </c:pt>
                <c:pt idx="7630">
                  <c:v>31007</c:v>
                </c:pt>
                <c:pt idx="7631">
                  <c:v>31008</c:v>
                </c:pt>
                <c:pt idx="7632">
                  <c:v>31009</c:v>
                </c:pt>
                <c:pt idx="7633">
                  <c:v>31010</c:v>
                </c:pt>
                <c:pt idx="7634">
                  <c:v>31011</c:v>
                </c:pt>
                <c:pt idx="7635">
                  <c:v>31012</c:v>
                </c:pt>
                <c:pt idx="7636">
                  <c:v>31013</c:v>
                </c:pt>
                <c:pt idx="7637">
                  <c:v>31014</c:v>
                </c:pt>
                <c:pt idx="7638">
                  <c:v>31015</c:v>
                </c:pt>
                <c:pt idx="7639">
                  <c:v>31016</c:v>
                </c:pt>
                <c:pt idx="7640">
                  <c:v>31017</c:v>
                </c:pt>
                <c:pt idx="7641">
                  <c:v>31018</c:v>
                </c:pt>
                <c:pt idx="7642">
                  <c:v>31019</c:v>
                </c:pt>
                <c:pt idx="7643">
                  <c:v>31020</c:v>
                </c:pt>
                <c:pt idx="7644">
                  <c:v>31021</c:v>
                </c:pt>
                <c:pt idx="7645">
                  <c:v>31022</c:v>
                </c:pt>
                <c:pt idx="7646">
                  <c:v>31023</c:v>
                </c:pt>
                <c:pt idx="7647">
                  <c:v>31024</c:v>
                </c:pt>
                <c:pt idx="7648">
                  <c:v>31025</c:v>
                </c:pt>
                <c:pt idx="7649">
                  <c:v>31026</c:v>
                </c:pt>
                <c:pt idx="7650">
                  <c:v>31027</c:v>
                </c:pt>
                <c:pt idx="7651">
                  <c:v>31028</c:v>
                </c:pt>
                <c:pt idx="7652">
                  <c:v>31029</c:v>
                </c:pt>
                <c:pt idx="7653">
                  <c:v>31030</c:v>
                </c:pt>
                <c:pt idx="7654">
                  <c:v>31031</c:v>
                </c:pt>
                <c:pt idx="7655">
                  <c:v>31032</c:v>
                </c:pt>
                <c:pt idx="7656">
                  <c:v>31033</c:v>
                </c:pt>
                <c:pt idx="7657">
                  <c:v>31034</c:v>
                </c:pt>
                <c:pt idx="7658">
                  <c:v>31035</c:v>
                </c:pt>
                <c:pt idx="7659">
                  <c:v>31036</c:v>
                </c:pt>
                <c:pt idx="7660">
                  <c:v>31037</c:v>
                </c:pt>
                <c:pt idx="7661">
                  <c:v>31038</c:v>
                </c:pt>
                <c:pt idx="7662">
                  <c:v>31039</c:v>
                </c:pt>
                <c:pt idx="7663">
                  <c:v>31040</c:v>
                </c:pt>
                <c:pt idx="7664">
                  <c:v>31041</c:v>
                </c:pt>
                <c:pt idx="7665">
                  <c:v>31042</c:v>
                </c:pt>
                <c:pt idx="7666">
                  <c:v>31043</c:v>
                </c:pt>
                <c:pt idx="7667">
                  <c:v>31044</c:v>
                </c:pt>
                <c:pt idx="7668">
                  <c:v>31045</c:v>
                </c:pt>
                <c:pt idx="7669">
                  <c:v>31046</c:v>
                </c:pt>
                <c:pt idx="7670">
                  <c:v>31047</c:v>
                </c:pt>
                <c:pt idx="7671">
                  <c:v>31048</c:v>
                </c:pt>
                <c:pt idx="7672">
                  <c:v>31049</c:v>
                </c:pt>
                <c:pt idx="7673">
                  <c:v>31050</c:v>
                </c:pt>
                <c:pt idx="7674">
                  <c:v>31051</c:v>
                </c:pt>
                <c:pt idx="7675">
                  <c:v>31052</c:v>
                </c:pt>
                <c:pt idx="7676">
                  <c:v>31053</c:v>
                </c:pt>
                <c:pt idx="7677">
                  <c:v>31054</c:v>
                </c:pt>
                <c:pt idx="7678">
                  <c:v>31055</c:v>
                </c:pt>
                <c:pt idx="7679">
                  <c:v>31056</c:v>
                </c:pt>
                <c:pt idx="7680">
                  <c:v>31057</c:v>
                </c:pt>
                <c:pt idx="7681">
                  <c:v>31058</c:v>
                </c:pt>
                <c:pt idx="7682">
                  <c:v>31059</c:v>
                </c:pt>
                <c:pt idx="7683">
                  <c:v>31060</c:v>
                </c:pt>
                <c:pt idx="7684">
                  <c:v>31061</c:v>
                </c:pt>
                <c:pt idx="7685">
                  <c:v>31062</c:v>
                </c:pt>
                <c:pt idx="7686">
                  <c:v>31063</c:v>
                </c:pt>
                <c:pt idx="7687">
                  <c:v>31064</c:v>
                </c:pt>
                <c:pt idx="7688">
                  <c:v>31065</c:v>
                </c:pt>
                <c:pt idx="7689">
                  <c:v>31066</c:v>
                </c:pt>
                <c:pt idx="7690">
                  <c:v>31067</c:v>
                </c:pt>
                <c:pt idx="7691">
                  <c:v>31068</c:v>
                </c:pt>
                <c:pt idx="7692">
                  <c:v>31069</c:v>
                </c:pt>
                <c:pt idx="7693">
                  <c:v>31070</c:v>
                </c:pt>
                <c:pt idx="7694">
                  <c:v>31071</c:v>
                </c:pt>
                <c:pt idx="7695">
                  <c:v>31072</c:v>
                </c:pt>
                <c:pt idx="7696">
                  <c:v>31073</c:v>
                </c:pt>
                <c:pt idx="7697">
                  <c:v>31074</c:v>
                </c:pt>
                <c:pt idx="7698">
                  <c:v>31075</c:v>
                </c:pt>
                <c:pt idx="7699">
                  <c:v>31076</c:v>
                </c:pt>
                <c:pt idx="7700">
                  <c:v>31077</c:v>
                </c:pt>
                <c:pt idx="7701">
                  <c:v>31078</c:v>
                </c:pt>
                <c:pt idx="7702">
                  <c:v>31079</c:v>
                </c:pt>
                <c:pt idx="7703">
                  <c:v>31080</c:v>
                </c:pt>
                <c:pt idx="7704">
                  <c:v>31081</c:v>
                </c:pt>
                <c:pt idx="7705">
                  <c:v>31082</c:v>
                </c:pt>
                <c:pt idx="7706">
                  <c:v>31083</c:v>
                </c:pt>
                <c:pt idx="7707">
                  <c:v>31084</c:v>
                </c:pt>
                <c:pt idx="7708">
                  <c:v>31085</c:v>
                </c:pt>
                <c:pt idx="7709">
                  <c:v>31086</c:v>
                </c:pt>
                <c:pt idx="7710">
                  <c:v>31087</c:v>
                </c:pt>
                <c:pt idx="7711">
                  <c:v>31088</c:v>
                </c:pt>
                <c:pt idx="7712">
                  <c:v>31089</c:v>
                </c:pt>
                <c:pt idx="7713">
                  <c:v>31090</c:v>
                </c:pt>
                <c:pt idx="7714">
                  <c:v>31091</c:v>
                </c:pt>
                <c:pt idx="7715">
                  <c:v>31092</c:v>
                </c:pt>
                <c:pt idx="7716">
                  <c:v>31093</c:v>
                </c:pt>
                <c:pt idx="7717">
                  <c:v>31094</c:v>
                </c:pt>
                <c:pt idx="7718">
                  <c:v>31095</c:v>
                </c:pt>
                <c:pt idx="7719">
                  <c:v>31096</c:v>
                </c:pt>
                <c:pt idx="7720">
                  <c:v>31097</c:v>
                </c:pt>
                <c:pt idx="7721">
                  <c:v>31098</c:v>
                </c:pt>
                <c:pt idx="7722">
                  <c:v>31099</c:v>
                </c:pt>
                <c:pt idx="7723">
                  <c:v>31100</c:v>
                </c:pt>
                <c:pt idx="7724">
                  <c:v>31101</c:v>
                </c:pt>
                <c:pt idx="7725">
                  <c:v>31102</c:v>
                </c:pt>
                <c:pt idx="7726">
                  <c:v>31103</c:v>
                </c:pt>
                <c:pt idx="7727">
                  <c:v>31104</c:v>
                </c:pt>
                <c:pt idx="7728">
                  <c:v>31105</c:v>
                </c:pt>
                <c:pt idx="7729">
                  <c:v>31106</c:v>
                </c:pt>
                <c:pt idx="7730">
                  <c:v>31107</c:v>
                </c:pt>
                <c:pt idx="7731">
                  <c:v>31108</c:v>
                </c:pt>
                <c:pt idx="7732">
                  <c:v>31109</c:v>
                </c:pt>
                <c:pt idx="7733">
                  <c:v>31110</c:v>
                </c:pt>
                <c:pt idx="7734">
                  <c:v>31111</c:v>
                </c:pt>
                <c:pt idx="7735">
                  <c:v>31112</c:v>
                </c:pt>
                <c:pt idx="7736">
                  <c:v>31113</c:v>
                </c:pt>
                <c:pt idx="7737">
                  <c:v>31114</c:v>
                </c:pt>
                <c:pt idx="7738">
                  <c:v>31115</c:v>
                </c:pt>
                <c:pt idx="7739">
                  <c:v>31116</c:v>
                </c:pt>
                <c:pt idx="7740">
                  <c:v>31117</c:v>
                </c:pt>
                <c:pt idx="7741">
                  <c:v>31118</c:v>
                </c:pt>
                <c:pt idx="7742">
                  <c:v>31119</c:v>
                </c:pt>
                <c:pt idx="7743">
                  <c:v>31120</c:v>
                </c:pt>
                <c:pt idx="7744">
                  <c:v>31121</c:v>
                </c:pt>
                <c:pt idx="7745">
                  <c:v>31122</c:v>
                </c:pt>
                <c:pt idx="7746">
                  <c:v>31123</c:v>
                </c:pt>
                <c:pt idx="7747">
                  <c:v>31124</c:v>
                </c:pt>
                <c:pt idx="7748">
                  <c:v>31125</c:v>
                </c:pt>
                <c:pt idx="7749">
                  <c:v>31126</c:v>
                </c:pt>
                <c:pt idx="7750">
                  <c:v>31127</c:v>
                </c:pt>
                <c:pt idx="7751">
                  <c:v>31128</c:v>
                </c:pt>
                <c:pt idx="7752">
                  <c:v>31129</c:v>
                </c:pt>
                <c:pt idx="7753">
                  <c:v>31130</c:v>
                </c:pt>
                <c:pt idx="7754">
                  <c:v>31131</c:v>
                </c:pt>
                <c:pt idx="7755">
                  <c:v>31132</c:v>
                </c:pt>
                <c:pt idx="7756">
                  <c:v>31133</c:v>
                </c:pt>
                <c:pt idx="7757">
                  <c:v>31134</c:v>
                </c:pt>
                <c:pt idx="7758">
                  <c:v>31135</c:v>
                </c:pt>
                <c:pt idx="7759">
                  <c:v>31136</c:v>
                </c:pt>
                <c:pt idx="7760">
                  <c:v>31137</c:v>
                </c:pt>
                <c:pt idx="7761">
                  <c:v>31138</c:v>
                </c:pt>
                <c:pt idx="7762">
                  <c:v>31139</c:v>
                </c:pt>
                <c:pt idx="7763">
                  <c:v>31140</c:v>
                </c:pt>
                <c:pt idx="7764">
                  <c:v>31141</c:v>
                </c:pt>
                <c:pt idx="7765">
                  <c:v>31142</c:v>
                </c:pt>
                <c:pt idx="7766">
                  <c:v>31143</c:v>
                </c:pt>
                <c:pt idx="7767">
                  <c:v>31144</c:v>
                </c:pt>
                <c:pt idx="7768">
                  <c:v>31145</c:v>
                </c:pt>
                <c:pt idx="7769">
                  <c:v>31146</c:v>
                </c:pt>
                <c:pt idx="7770">
                  <c:v>31147</c:v>
                </c:pt>
                <c:pt idx="7771">
                  <c:v>31148</c:v>
                </c:pt>
                <c:pt idx="7772">
                  <c:v>31149</c:v>
                </c:pt>
                <c:pt idx="7773">
                  <c:v>31150</c:v>
                </c:pt>
                <c:pt idx="7774">
                  <c:v>31151</c:v>
                </c:pt>
                <c:pt idx="7775">
                  <c:v>31152</c:v>
                </c:pt>
                <c:pt idx="7776">
                  <c:v>31153</c:v>
                </c:pt>
                <c:pt idx="7777">
                  <c:v>31154</c:v>
                </c:pt>
                <c:pt idx="7778">
                  <c:v>31155</c:v>
                </c:pt>
                <c:pt idx="7779">
                  <c:v>31156</c:v>
                </c:pt>
                <c:pt idx="7780">
                  <c:v>31157</c:v>
                </c:pt>
                <c:pt idx="7781">
                  <c:v>31158</c:v>
                </c:pt>
                <c:pt idx="7782">
                  <c:v>31159</c:v>
                </c:pt>
                <c:pt idx="7783">
                  <c:v>31160</c:v>
                </c:pt>
                <c:pt idx="7784">
                  <c:v>31161</c:v>
                </c:pt>
                <c:pt idx="7785">
                  <c:v>31162</c:v>
                </c:pt>
                <c:pt idx="7786">
                  <c:v>31163</c:v>
                </c:pt>
                <c:pt idx="7787">
                  <c:v>31164</c:v>
                </c:pt>
                <c:pt idx="7788">
                  <c:v>31165</c:v>
                </c:pt>
                <c:pt idx="7789">
                  <c:v>31166</c:v>
                </c:pt>
                <c:pt idx="7790">
                  <c:v>31167</c:v>
                </c:pt>
                <c:pt idx="7791">
                  <c:v>31168</c:v>
                </c:pt>
                <c:pt idx="7792">
                  <c:v>31169</c:v>
                </c:pt>
                <c:pt idx="7793">
                  <c:v>31170</c:v>
                </c:pt>
                <c:pt idx="7794">
                  <c:v>31171</c:v>
                </c:pt>
                <c:pt idx="7795">
                  <c:v>31172</c:v>
                </c:pt>
                <c:pt idx="7796">
                  <c:v>31173</c:v>
                </c:pt>
                <c:pt idx="7797">
                  <c:v>31174</c:v>
                </c:pt>
                <c:pt idx="7798">
                  <c:v>31175</c:v>
                </c:pt>
                <c:pt idx="7799">
                  <c:v>31176</c:v>
                </c:pt>
                <c:pt idx="7800">
                  <c:v>31177</c:v>
                </c:pt>
                <c:pt idx="7801">
                  <c:v>31178</c:v>
                </c:pt>
                <c:pt idx="7802">
                  <c:v>31179</c:v>
                </c:pt>
                <c:pt idx="7803">
                  <c:v>31180</c:v>
                </c:pt>
                <c:pt idx="7804">
                  <c:v>31181</c:v>
                </c:pt>
                <c:pt idx="7805">
                  <c:v>31182</c:v>
                </c:pt>
                <c:pt idx="7806">
                  <c:v>31183</c:v>
                </c:pt>
                <c:pt idx="7807">
                  <c:v>31184</c:v>
                </c:pt>
                <c:pt idx="7808">
                  <c:v>31185</c:v>
                </c:pt>
                <c:pt idx="7809">
                  <c:v>31186</c:v>
                </c:pt>
                <c:pt idx="7810">
                  <c:v>31187</c:v>
                </c:pt>
                <c:pt idx="7811">
                  <c:v>31188</c:v>
                </c:pt>
                <c:pt idx="7812">
                  <c:v>31189</c:v>
                </c:pt>
                <c:pt idx="7813">
                  <c:v>31190</c:v>
                </c:pt>
                <c:pt idx="7814">
                  <c:v>31191</c:v>
                </c:pt>
                <c:pt idx="7815">
                  <c:v>31192</c:v>
                </c:pt>
                <c:pt idx="7816">
                  <c:v>31193</c:v>
                </c:pt>
                <c:pt idx="7817">
                  <c:v>31194</c:v>
                </c:pt>
                <c:pt idx="7818">
                  <c:v>31195</c:v>
                </c:pt>
                <c:pt idx="7819">
                  <c:v>31196</c:v>
                </c:pt>
                <c:pt idx="7820">
                  <c:v>31197</c:v>
                </c:pt>
                <c:pt idx="7821">
                  <c:v>31198</c:v>
                </c:pt>
                <c:pt idx="7822">
                  <c:v>31199</c:v>
                </c:pt>
                <c:pt idx="7823">
                  <c:v>31200</c:v>
                </c:pt>
                <c:pt idx="7824">
                  <c:v>31201</c:v>
                </c:pt>
                <c:pt idx="7825">
                  <c:v>31202</c:v>
                </c:pt>
                <c:pt idx="7826">
                  <c:v>31203</c:v>
                </c:pt>
                <c:pt idx="7827">
                  <c:v>31204</c:v>
                </c:pt>
                <c:pt idx="7828">
                  <c:v>31205</c:v>
                </c:pt>
                <c:pt idx="7829">
                  <c:v>31206</c:v>
                </c:pt>
                <c:pt idx="7830">
                  <c:v>31207</c:v>
                </c:pt>
                <c:pt idx="7831">
                  <c:v>31208</c:v>
                </c:pt>
                <c:pt idx="7832">
                  <c:v>31209</c:v>
                </c:pt>
                <c:pt idx="7833">
                  <c:v>31210</c:v>
                </c:pt>
                <c:pt idx="7834">
                  <c:v>31211</c:v>
                </c:pt>
                <c:pt idx="7835">
                  <c:v>31212</c:v>
                </c:pt>
                <c:pt idx="7836">
                  <c:v>31213</c:v>
                </c:pt>
                <c:pt idx="7837">
                  <c:v>31214</c:v>
                </c:pt>
                <c:pt idx="7838">
                  <c:v>31215</c:v>
                </c:pt>
                <c:pt idx="7839">
                  <c:v>31216</c:v>
                </c:pt>
                <c:pt idx="7840">
                  <c:v>31217</c:v>
                </c:pt>
                <c:pt idx="7841">
                  <c:v>31218</c:v>
                </c:pt>
                <c:pt idx="7842">
                  <c:v>31219</c:v>
                </c:pt>
                <c:pt idx="7843">
                  <c:v>31220</c:v>
                </c:pt>
                <c:pt idx="7844">
                  <c:v>31221</c:v>
                </c:pt>
                <c:pt idx="7845">
                  <c:v>31222</c:v>
                </c:pt>
                <c:pt idx="7846">
                  <c:v>31223</c:v>
                </c:pt>
                <c:pt idx="7847">
                  <c:v>31224</c:v>
                </c:pt>
                <c:pt idx="7848">
                  <c:v>31225</c:v>
                </c:pt>
                <c:pt idx="7849">
                  <c:v>31226</c:v>
                </c:pt>
                <c:pt idx="7850">
                  <c:v>31227</c:v>
                </c:pt>
                <c:pt idx="7851">
                  <c:v>31228</c:v>
                </c:pt>
                <c:pt idx="7852">
                  <c:v>31229</c:v>
                </c:pt>
                <c:pt idx="7853">
                  <c:v>31230</c:v>
                </c:pt>
                <c:pt idx="7854">
                  <c:v>31231</c:v>
                </c:pt>
                <c:pt idx="7855">
                  <c:v>31232</c:v>
                </c:pt>
                <c:pt idx="7856">
                  <c:v>31233</c:v>
                </c:pt>
                <c:pt idx="7857">
                  <c:v>31234</c:v>
                </c:pt>
                <c:pt idx="7858">
                  <c:v>31235</c:v>
                </c:pt>
                <c:pt idx="7859">
                  <c:v>31236</c:v>
                </c:pt>
                <c:pt idx="7860">
                  <c:v>31237</c:v>
                </c:pt>
                <c:pt idx="7861">
                  <c:v>31238</c:v>
                </c:pt>
                <c:pt idx="7862">
                  <c:v>31239</c:v>
                </c:pt>
                <c:pt idx="7863">
                  <c:v>31240</c:v>
                </c:pt>
                <c:pt idx="7864">
                  <c:v>31241</c:v>
                </c:pt>
                <c:pt idx="7865">
                  <c:v>31242</c:v>
                </c:pt>
                <c:pt idx="7866">
                  <c:v>31243</c:v>
                </c:pt>
                <c:pt idx="7867">
                  <c:v>31244</c:v>
                </c:pt>
                <c:pt idx="7868">
                  <c:v>31245</c:v>
                </c:pt>
                <c:pt idx="7869">
                  <c:v>31246</c:v>
                </c:pt>
                <c:pt idx="7870">
                  <c:v>31247</c:v>
                </c:pt>
                <c:pt idx="7871">
                  <c:v>31248</c:v>
                </c:pt>
                <c:pt idx="7872">
                  <c:v>31249</c:v>
                </c:pt>
                <c:pt idx="7873">
                  <c:v>31250</c:v>
                </c:pt>
                <c:pt idx="7874">
                  <c:v>31251</c:v>
                </c:pt>
                <c:pt idx="7875">
                  <c:v>31252</c:v>
                </c:pt>
                <c:pt idx="7876">
                  <c:v>31253</c:v>
                </c:pt>
                <c:pt idx="7877">
                  <c:v>31254</c:v>
                </c:pt>
                <c:pt idx="7878">
                  <c:v>31255</c:v>
                </c:pt>
                <c:pt idx="7879">
                  <c:v>31256</c:v>
                </c:pt>
                <c:pt idx="7880">
                  <c:v>31257</c:v>
                </c:pt>
                <c:pt idx="7881">
                  <c:v>31258</c:v>
                </c:pt>
                <c:pt idx="7882">
                  <c:v>31259</c:v>
                </c:pt>
                <c:pt idx="7883">
                  <c:v>31260</c:v>
                </c:pt>
                <c:pt idx="7884">
                  <c:v>31261</c:v>
                </c:pt>
                <c:pt idx="7885">
                  <c:v>31262</c:v>
                </c:pt>
                <c:pt idx="7886">
                  <c:v>31263</c:v>
                </c:pt>
                <c:pt idx="7887">
                  <c:v>31264</c:v>
                </c:pt>
                <c:pt idx="7888">
                  <c:v>31265</c:v>
                </c:pt>
                <c:pt idx="7889">
                  <c:v>31266</c:v>
                </c:pt>
                <c:pt idx="7890">
                  <c:v>31267</c:v>
                </c:pt>
                <c:pt idx="7891">
                  <c:v>31268</c:v>
                </c:pt>
                <c:pt idx="7892">
                  <c:v>31269</c:v>
                </c:pt>
                <c:pt idx="7893">
                  <c:v>31270</c:v>
                </c:pt>
                <c:pt idx="7894">
                  <c:v>31271</c:v>
                </c:pt>
                <c:pt idx="7895">
                  <c:v>31272</c:v>
                </c:pt>
                <c:pt idx="7896">
                  <c:v>31273</c:v>
                </c:pt>
                <c:pt idx="7897">
                  <c:v>31274</c:v>
                </c:pt>
                <c:pt idx="7898">
                  <c:v>31275</c:v>
                </c:pt>
                <c:pt idx="7899">
                  <c:v>31276</c:v>
                </c:pt>
                <c:pt idx="7900">
                  <c:v>31277</c:v>
                </c:pt>
                <c:pt idx="7901">
                  <c:v>31278</c:v>
                </c:pt>
                <c:pt idx="7902">
                  <c:v>31279</c:v>
                </c:pt>
                <c:pt idx="7903">
                  <c:v>31280</c:v>
                </c:pt>
                <c:pt idx="7904">
                  <c:v>31281</c:v>
                </c:pt>
                <c:pt idx="7905">
                  <c:v>31282</c:v>
                </c:pt>
                <c:pt idx="7906">
                  <c:v>31283</c:v>
                </c:pt>
                <c:pt idx="7907">
                  <c:v>31284</c:v>
                </c:pt>
                <c:pt idx="7908">
                  <c:v>31285</c:v>
                </c:pt>
                <c:pt idx="7909">
                  <c:v>31286</c:v>
                </c:pt>
                <c:pt idx="7910">
                  <c:v>31287</c:v>
                </c:pt>
                <c:pt idx="7911">
                  <c:v>31288</c:v>
                </c:pt>
                <c:pt idx="7912">
                  <c:v>31289</c:v>
                </c:pt>
                <c:pt idx="7913">
                  <c:v>31290</c:v>
                </c:pt>
                <c:pt idx="7914">
                  <c:v>31291</c:v>
                </c:pt>
                <c:pt idx="7915">
                  <c:v>31292</c:v>
                </c:pt>
                <c:pt idx="7916">
                  <c:v>31293</c:v>
                </c:pt>
                <c:pt idx="7917">
                  <c:v>31294</c:v>
                </c:pt>
                <c:pt idx="7918">
                  <c:v>31295</c:v>
                </c:pt>
                <c:pt idx="7919">
                  <c:v>31296</c:v>
                </c:pt>
                <c:pt idx="7920">
                  <c:v>31297</c:v>
                </c:pt>
                <c:pt idx="7921">
                  <c:v>31298</c:v>
                </c:pt>
                <c:pt idx="7922">
                  <c:v>31299</c:v>
                </c:pt>
                <c:pt idx="7923">
                  <c:v>31300</c:v>
                </c:pt>
                <c:pt idx="7924">
                  <c:v>31301</c:v>
                </c:pt>
                <c:pt idx="7925">
                  <c:v>31302</c:v>
                </c:pt>
                <c:pt idx="7926">
                  <c:v>31303</c:v>
                </c:pt>
                <c:pt idx="7927">
                  <c:v>31304</c:v>
                </c:pt>
                <c:pt idx="7928">
                  <c:v>31305</c:v>
                </c:pt>
                <c:pt idx="7929">
                  <c:v>31306</c:v>
                </c:pt>
                <c:pt idx="7930">
                  <c:v>31307</c:v>
                </c:pt>
                <c:pt idx="7931">
                  <c:v>31308</c:v>
                </c:pt>
                <c:pt idx="7932">
                  <c:v>31309</c:v>
                </c:pt>
                <c:pt idx="7933">
                  <c:v>31310</c:v>
                </c:pt>
                <c:pt idx="7934">
                  <c:v>31311</c:v>
                </c:pt>
                <c:pt idx="7935">
                  <c:v>31312</c:v>
                </c:pt>
                <c:pt idx="7936">
                  <c:v>31313</c:v>
                </c:pt>
                <c:pt idx="7937">
                  <c:v>31314</c:v>
                </c:pt>
                <c:pt idx="7938">
                  <c:v>31315</c:v>
                </c:pt>
                <c:pt idx="7939">
                  <c:v>31316</c:v>
                </c:pt>
                <c:pt idx="7940">
                  <c:v>31317</c:v>
                </c:pt>
                <c:pt idx="7941">
                  <c:v>31318</c:v>
                </c:pt>
                <c:pt idx="7942">
                  <c:v>31319</c:v>
                </c:pt>
                <c:pt idx="7943">
                  <c:v>31320</c:v>
                </c:pt>
                <c:pt idx="7944">
                  <c:v>31321</c:v>
                </c:pt>
                <c:pt idx="7945">
                  <c:v>31322</c:v>
                </c:pt>
                <c:pt idx="7946">
                  <c:v>31323</c:v>
                </c:pt>
                <c:pt idx="7947">
                  <c:v>31324</c:v>
                </c:pt>
                <c:pt idx="7948">
                  <c:v>31325</c:v>
                </c:pt>
                <c:pt idx="7949">
                  <c:v>31326</c:v>
                </c:pt>
                <c:pt idx="7950">
                  <c:v>31327</c:v>
                </c:pt>
                <c:pt idx="7951">
                  <c:v>31328</c:v>
                </c:pt>
                <c:pt idx="7952">
                  <c:v>31329</c:v>
                </c:pt>
                <c:pt idx="7953">
                  <c:v>31330</c:v>
                </c:pt>
                <c:pt idx="7954">
                  <c:v>31331</c:v>
                </c:pt>
                <c:pt idx="7955">
                  <c:v>31332</c:v>
                </c:pt>
                <c:pt idx="7956">
                  <c:v>31333</c:v>
                </c:pt>
                <c:pt idx="7957">
                  <c:v>31334</c:v>
                </c:pt>
                <c:pt idx="7958">
                  <c:v>31335</c:v>
                </c:pt>
                <c:pt idx="7959">
                  <c:v>31336</c:v>
                </c:pt>
                <c:pt idx="7960">
                  <c:v>31337</c:v>
                </c:pt>
                <c:pt idx="7961">
                  <c:v>31338</c:v>
                </c:pt>
                <c:pt idx="7962">
                  <c:v>31339</c:v>
                </c:pt>
                <c:pt idx="7963">
                  <c:v>31340</c:v>
                </c:pt>
                <c:pt idx="7964">
                  <c:v>31341</c:v>
                </c:pt>
                <c:pt idx="7965">
                  <c:v>31342</c:v>
                </c:pt>
                <c:pt idx="7966">
                  <c:v>31343</c:v>
                </c:pt>
                <c:pt idx="7967">
                  <c:v>31344</c:v>
                </c:pt>
                <c:pt idx="7968">
                  <c:v>31345</c:v>
                </c:pt>
                <c:pt idx="7969">
                  <c:v>31346</c:v>
                </c:pt>
                <c:pt idx="7970">
                  <c:v>31347</c:v>
                </c:pt>
                <c:pt idx="7971">
                  <c:v>31348</c:v>
                </c:pt>
                <c:pt idx="7972">
                  <c:v>31349</c:v>
                </c:pt>
                <c:pt idx="7973">
                  <c:v>31350</c:v>
                </c:pt>
                <c:pt idx="7974">
                  <c:v>31351</c:v>
                </c:pt>
                <c:pt idx="7975">
                  <c:v>31352</c:v>
                </c:pt>
                <c:pt idx="7976">
                  <c:v>31353</c:v>
                </c:pt>
                <c:pt idx="7977">
                  <c:v>31354</c:v>
                </c:pt>
                <c:pt idx="7978">
                  <c:v>31355</c:v>
                </c:pt>
                <c:pt idx="7979">
                  <c:v>31356</c:v>
                </c:pt>
                <c:pt idx="7980">
                  <c:v>31357</c:v>
                </c:pt>
                <c:pt idx="7981">
                  <c:v>31358</c:v>
                </c:pt>
                <c:pt idx="7982">
                  <c:v>31359</c:v>
                </c:pt>
                <c:pt idx="7983">
                  <c:v>31360</c:v>
                </c:pt>
                <c:pt idx="7984">
                  <c:v>31361</c:v>
                </c:pt>
                <c:pt idx="7985">
                  <c:v>31362</c:v>
                </c:pt>
                <c:pt idx="7986">
                  <c:v>31363</c:v>
                </c:pt>
                <c:pt idx="7987">
                  <c:v>31364</c:v>
                </c:pt>
                <c:pt idx="7988">
                  <c:v>31365</c:v>
                </c:pt>
                <c:pt idx="7989">
                  <c:v>31366</c:v>
                </c:pt>
                <c:pt idx="7990">
                  <c:v>31367</c:v>
                </c:pt>
                <c:pt idx="7991">
                  <c:v>31368</c:v>
                </c:pt>
                <c:pt idx="7992">
                  <c:v>31369</c:v>
                </c:pt>
                <c:pt idx="7993">
                  <c:v>31370</c:v>
                </c:pt>
                <c:pt idx="7994">
                  <c:v>31371</c:v>
                </c:pt>
                <c:pt idx="7995">
                  <c:v>31372</c:v>
                </c:pt>
                <c:pt idx="7996">
                  <c:v>31373</c:v>
                </c:pt>
                <c:pt idx="7997">
                  <c:v>31374</c:v>
                </c:pt>
                <c:pt idx="7998">
                  <c:v>31375</c:v>
                </c:pt>
                <c:pt idx="7999">
                  <c:v>31376</c:v>
                </c:pt>
                <c:pt idx="8000">
                  <c:v>31377</c:v>
                </c:pt>
                <c:pt idx="8001">
                  <c:v>31378</c:v>
                </c:pt>
                <c:pt idx="8002">
                  <c:v>31379</c:v>
                </c:pt>
                <c:pt idx="8003">
                  <c:v>31380</c:v>
                </c:pt>
                <c:pt idx="8004">
                  <c:v>31381</c:v>
                </c:pt>
                <c:pt idx="8005">
                  <c:v>31382</c:v>
                </c:pt>
                <c:pt idx="8006">
                  <c:v>31383</c:v>
                </c:pt>
                <c:pt idx="8007">
                  <c:v>31384</c:v>
                </c:pt>
                <c:pt idx="8008">
                  <c:v>31385</c:v>
                </c:pt>
                <c:pt idx="8009">
                  <c:v>31386</c:v>
                </c:pt>
                <c:pt idx="8010">
                  <c:v>31387</c:v>
                </c:pt>
                <c:pt idx="8011">
                  <c:v>31388</c:v>
                </c:pt>
                <c:pt idx="8012">
                  <c:v>31389</c:v>
                </c:pt>
                <c:pt idx="8013">
                  <c:v>31390</c:v>
                </c:pt>
                <c:pt idx="8014">
                  <c:v>31391</c:v>
                </c:pt>
                <c:pt idx="8015">
                  <c:v>31392</c:v>
                </c:pt>
                <c:pt idx="8016">
                  <c:v>31393</c:v>
                </c:pt>
                <c:pt idx="8017">
                  <c:v>31394</c:v>
                </c:pt>
                <c:pt idx="8018">
                  <c:v>31395</c:v>
                </c:pt>
                <c:pt idx="8019">
                  <c:v>31396</c:v>
                </c:pt>
                <c:pt idx="8020">
                  <c:v>31397</c:v>
                </c:pt>
                <c:pt idx="8021">
                  <c:v>31398</c:v>
                </c:pt>
                <c:pt idx="8022">
                  <c:v>31399</c:v>
                </c:pt>
                <c:pt idx="8023">
                  <c:v>31400</c:v>
                </c:pt>
                <c:pt idx="8024">
                  <c:v>31401</c:v>
                </c:pt>
                <c:pt idx="8025">
                  <c:v>31402</c:v>
                </c:pt>
                <c:pt idx="8026">
                  <c:v>31403</c:v>
                </c:pt>
                <c:pt idx="8027">
                  <c:v>31404</c:v>
                </c:pt>
                <c:pt idx="8028">
                  <c:v>31405</c:v>
                </c:pt>
                <c:pt idx="8029">
                  <c:v>31406</c:v>
                </c:pt>
                <c:pt idx="8030">
                  <c:v>31407</c:v>
                </c:pt>
                <c:pt idx="8031">
                  <c:v>31408</c:v>
                </c:pt>
                <c:pt idx="8032">
                  <c:v>31409</c:v>
                </c:pt>
                <c:pt idx="8033">
                  <c:v>31410</c:v>
                </c:pt>
                <c:pt idx="8034">
                  <c:v>31411</c:v>
                </c:pt>
                <c:pt idx="8035">
                  <c:v>31412</c:v>
                </c:pt>
                <c:pt idx="8036">
                  <c:v>31413</c:v>
                </c:pt>
                <c:pt idx="8037">
                  <c:v>31414</c:v>
                </c:pt>
                <c:pt idx="8038">
                  <c:v>31415</c:v>
                </c:pt>
                <c:pt idx="8039">
                  <c:v>31416</c:v>
                </c:pt>
                <c:pt idx="8040">
                  <c:v>31417</c:v>
                </c:pt>
                <c:pt idx="8041">
                  <c:v>31418</c:v>
                </c:pt>
                <c:pt idx="8042">
                  <c:v>31419</c:v>
                </c:pt>
                <c:pt idx="8043">
                  <c:v>31420</c:v>
                </c:pt>
                <c:pt idx="8044">
                  <c:v>31421</c:v>
                </c:pt>
                <c:pt idx="8045">
                  <c:v>31422</c:v>
                </c:pt>
                <c:pt idx="8046">
                  <c:v>31423</c:v>
                </c:pt>
                <c:pt idx="8047">
                  <c:v>31424</c:v>
                </c:pt>
                <c:pt idx="8048">
                  <c:v>31425</c:v>
                </c:pt>
                <c:pt idx="8049">
                  <c:v>31426</c:v>
                </c:pt>
                <c:pt idx="8050">
                  <c:v>31427</c:v>
                </c:pt>
                <c:pt idx="8051">
                  <c:v>31428</c:v>
                </c:pt>
                <c:pt idx="8052">
                  <c:v>31429</c:v>
                </c:pt>
                <c:pt idx="8053">
                  <c:v>31430</c:v>
                </c:pt>
                <c:pt idx="8054">
                  <c:v>31431</c:v>
                </c:pt>
                <c:pt idx="8055">
                  <c:v>31432</c:v>
                </c:pt>
                <c:pt idx="8056">
                  <c:v>31433</c:v>
                </c:pt>
                <c:pt idx="8057">
                  <c:v>31434</c:v>
                </c:pt>
                <c:pt idx="8058">
                  <c:v>31435</c:v>
                </c:pt>
                <c:pt idx="8059">
                  <c:v>31436</c:v>
                </c:pt>
                <c:pt idx="8060">
                  <c:v>31437</c:v>
                </c:pt>
                <c:pt idx="8061">
                  <c:v>31438</c:v>
                </c:pt>
                <c:pt idx="8062">
                  <c:v>31439</c:v>
                </c:pt>
                <c:pt idx="8063">
                  <c:v>31440</c:v>
                </c:pt>
                <c:pt idx="8064">
                  <c:v>31441</c:v>
                </c:pt>
                <c:pt idx="8065">
                  <c:v>31442</c:v>
                </c:pt>
                <c:pt idx="8066">
                  <c:v>31443</c:v>
                </c:pt>
                <c:pt idx="8067">
                  <c:v>31444</c:v>
                </c:pt>
                <c:pt idx="8068">
                  <c:v>31445</c:v>
                </c:pt>
                <c:pt idx="8069">
                  <c:v>31446</c:v>
                </c:pt>
                <c:pt idx="8070">
                  <c:v>31447</c:v>
                </c:pt>
                <c:pt idx="8071">
                  <c:v>31448</c:v>
                </c:pt>
                <c:pt idx="8072">
                  <c:v>31449</c:v>
                </c:pt>
                <c:pt idx="8073">
                  <c:v>31450</c:v>
                </c:pt>
                <c:pt idx="8074">
                  <c:v>31451</c:v>
                </c:pt>
                <c:pt idx="8075">
                  <c:v>31452</c:v>
                </c:pt>
                <c:pt idx="8076">
                  <c:v>31453</c:v>
                </c:pt>
                <c:pt idx="8077">
                  <c:v>31454</c:v>
                </c:pt>
                <c:pt idx="8078">
                  <c:v>31455</c:v>
                </c:pt>
                <c:pt idx="8079">
                  <c:v>31456</c:v>
                </c:pt>
                <c:pt idx="8080">
                  <c:v>31457</c:v>
                </c:pt>
                <c:pt idx="8081">
                  <c:v>31458</c:v>
                </c:pt>
                <c:pt idx="8082">
                  <c:v>31459</c:v>
                </c:pt>
                <c:pt idx="8083">
                  <c:v>31460</c:v>
                </c:pt>
                <c:pt idx="8084">
                  <c:v>31461</c:v>
                </c:pt>
                <c:pt idx="8085">
                  <c:v>31462</c:v>
                </c:pt>
                <c:pt idx="8086">
                  <c:v>31463</c:v>
                </c:pt>
                <c:pt idx="8087">
                  <c:v>31464</c:v>
                </c:pt>
                <c:pt idx="8088">
                  <c:v>31465</c:v>
                </c:pt>
                <c:pt idx="8089">
                  <c:v>31466</c:v>
                </c:pt>
                <c:pt idx="8090">
                  <c:v>31467</c:v>
                </c:pt>
                <c:pt idx="8091">
                  <c:v>31468</c:v>
                </c:pt>
                <c:pt idx="8092">
                  <c:v>31469</c:v>
                </c:pt>
                <c:pt idx="8093">
                  <c:v>31470</c:v>
                </c:pt>
                <c:pt idx="8094">
                  <c:v>31471</c:v>
                </c:pt>
                <c:pt idx="8095">
                  <c:v>31472</c:v>
                </c:pt>
                <c:pt idx="8096">
                  <c:v>31473</c:v>
                </c:pt>
                <c:pt idx="8097">
                  <c:v>31474</c:v>
                </c:pt>
                <c:pt idx="8098">
                  <c:v>31475</c:v>
                </c:pt>
                <c:pt idx="8099">
                  <c:v>31476</c:v>
                </c:pt>
                <c:pt idx="8100">
                  <c:v>31477</c:v>
                </c:pt>
                <c:pt idx="8101">
                  <c:v>31478</c:v>
                </c:pt>
                <c:pt idx="8102">
                  <c:v>31479</c:v>
                </c:pt>
                <c:pt idx="8103">
                  <c:v>31480</c:v>
                </c:pt>
                <c:pt idx="8104">
                  <c:v>31481</c:v>
                </c:pt>
                <c:pt idx="8105">
                  <c:v>31482</c:v>
                </c:pt>
                <c:pt idx="8106">
                  <c:v>31483</c:v>
                </c:pt>
                <c:pt idx="8107">
                  <c:v>31484</c:v>
                </c:pt>
                <c:pt idx="8108">
                  <c:v>31485</c:v>
                </c:pt>
                <c:pt idx="8109">
                  <c:v>31486</c:v>
                </c:pt>
                <c:pt idx="8110">
                  <c:v>31487</c:v>
                </c:pt>
                <c:pt idx="8111">
                  <c:v>31488</c:v>
                </c:pt>
                <c:pt idx="8112">
                  <c:v>31489</c:v>
                </c:pt>
                <c:pt idx="8113">
                  <c:v>31490</c:v>
                </c:pt>
                <c:pt idx="8114">
                  <c:v>31491</c:v>
                </c:pt>
                <c:pt idx="8115">
                  <c:v>31492</c:v>
                </c:pt>
                <c:pt idx="8116">
                  <c:v>31493</c:v>
                </c:pt>
                <c:pt idx="8117">
                  <c:v>31494</c:v>
                </c:pt>
                <c:pt idx="8118">
                  <c:v>31495</c:v>
                </c:pt>
                <c:pt idx="8119">
                  <c:v>31496</c:v>
                </c:pt>
                <c:pt idx="8120">
                  <c:v>31497</c:v>
                </c:pt>
                <c:pt idx="8121">
                  <c:v>31498</c:v>
                </c:pt>
                <c:pt idx="8122">
                  <c:v>31499</c:v>
                </c:pt>
                <c:pt idx="8123">
                  <c:v>31500</c:v>
                </c:pt>
                <c:pt idx="8124">
                  <c:v>31501</c:v>
                </c:pt>
                <c:pt idx="8125">
                  <c:v>31502</c:v>
                </c:pt>
                <c:pt idx="8126">
                  <c:v>31503</c:v>
                </c:pt>
                <c:pt idx="8127">
                  <c:v>31504</c:v>
                </c:pt>
                <c:pt idx="8128">
                  <c:v>31505</c:v>
                </c:pt>
                <c:pt idx="8129">
                  <c:v>31506</c:v>
                </c:pt>
                <c:pt idx="8130">
                  <c:v>31507</c:v>
                </c:pt>
                <c:pt idx="8131">
                  <c:v>31508</c:v>
                </c:pt>
                <c:pt idx="8132">
                  <c:v>31509</c:v>
                </c:pt>
                <c:pt idx="8133">
                  <c:v>31510</c:v>
                </c:pt>
                <c:pt idx="8134">
                  <c:v>31511</c:v>
                </c:pt>
                <c:pt idx="8135">
                  <c:v>31512</c:v>
                </c:pt>
                <c:pt idx="8136">
                  <c:v>31513</c:v>
                </c:pt>
                <c:pt idx="8137">
                  <c:v>31514</c:v>
                </c:pt>
                <c:pt idx="8138">
                  <c:v>31515</c:v>
                </c:pt>
                <c:pt idx="8139">
                  <c:v>31516</c:v>
                </c:pt>
                <c:pt idx="8140">
                  <c:v>31517</c:v>
                </c:pt>
                <c:pt idx="8141">
                  <c:v>31518</c:v>
                </c:pt>
                <c:pt idx="8142">
                  <c:v>31519</c:v>
                </c:pt>
                <c:pt idx="8143">
                  <c:v>31520</c:v>
                </c:pt>
                <c:pt idx="8144">
                  <c:v>31521</c:v>
                </c:pt>
                <c:pt idx="8145">
                  <c:v>31522</c:v>
                </c:pt>
                <c:pt idx="8146">
                  <c:v>31523</c:v>
                </c:pt>
                <c:pt idx="8147">
                  <c:v>31524</c:v>
                </c:pt>
                <c:pt idx="8148">
                  <c:v>31525</c:v>
                </c:pt>
                <c:pt idx="8149">
                  <c:v>31526</c:v>
                </c:pt>
                <c:pt idx="8150">
                  <c:v>31527</c:v>
                </c:pt>
                <c:pt idx="8151">
                  <c:v>31528</c:v>
                </c:pt>
                <c:pt idx="8152">
                  <c:v>31529</c:v>
                </c:pt>
                <c:pt idx="8153">
                  <c:v>31530</c:v>
                </c:pt>
                <c:pt idx="8154">
                  <c:v>31531</c:v>
                </c:pt>
                <c:pt idx="8155">
                  <c:v>31532</c:v>
                </c:pt>
                <c:pt idx="8156">
                  <c:v>31533</c:v>
                </c:pt>
                <c:pt idx="8157">
                  <c:v>31534</c:v>
                </c:pt>
                <c:pt idx="8158">
                  <c:v>31535</c:v>
                </c:pt>
                <c:pt idx="8159">
                  <c:v>31536</c:v>
                </c:pt>
                <c:pt idx="8160">
                  <c:v>31537</c:v>
                </c:pt>
                <c:pt idx="8161">
                  <c:v>31538</c:v>
                </c:pt>
                <c:pt idx="8162">
                  <c:v>31539</c:v>
                </c:pt>
                <c:pt idx="8163">
                  <c:v>31540</c:v>
                </c:pt>
                <c:pt idx="8164">
                  <c:v>31541</c:v>
                </c:pt>
                <c:pt idx="8165">
                  <c:v>31542</c:v>
                </c:pt>
                <c:pt idx="8166">
                  <c:v>31543</c:v>
                </c:pt>
                <c:pt idx="8167">
                  <c:v>31544</c:v>
                </c:pt>
                <c:pt idx="8168">
                  <c:v>31545</c:v>
                </c:pt>
                <c:pt idx="8169">
                  <c:v>31546</c:v>
                </c:pt>
                <c:pt idx="8170">
                  <c:v>31547</c:v>
                </c:pt>
                <c:pt idx="8171">
                  <c:v>31548</c:v>
                </c:pt>
                <c:pt idx="8172">
                  <c:v>31549</c:v>
                </c:pt>
                <c:pt idx="8173">
                  <c:v>31550</c:v>
                </c:pt>
                <c:pt idx="8174">
                  <c:v>31551</c:v>
                </c:pt>
                <c:pt idx="8175">
                  <c:v>31552</c:v>
                </c:pt>
                <c:pt idx="8176">
                  <c:v>31553</c:v>
                </c:pt>
                <c:pt idx="8177">
                  <c:v>31554</c:v>
                </c:pt>
                <c:pt idx="8178">
                  <c:v>31555</c:v>
                </c:pt>
                <c:pt idx="8179">
                  <c:v>31556</c:v>
                </c:pt>
                <c:pt idx="8180">
                  <c:v>31557</c:v>
                </c:pt>
                <c:pt idx="8181">
                  <c:v>31558</c:v>
                </c:pt>
                <c:pt idx="8182">
                  <c:v>31559</c:v>
                </c:pt>
                <c:pt idx="8183">
                  <c:v>31560</c:v>
                </c:pt>
                <c:pt idx="8184">
                  <c:v>31561</c:v>
                </c:pt>
                <c:pt idx="8185">
                  <c:v>31562</c:v>
                </c:pt>
                <c:pt idx="8186">
                  <c:v>31563</c:v>
                </c:pt>
                <c:pt idx="8187">
                  <c:v>31564</c:v>
                </c:pt>
                <c:pt idx="8188">
                  <c:v>31565</c:v>
                </c:pt>
                <c:pt idx="8189">
                  <c:v>31566</c:v>
                </c:pt>
                <c:pt idx="8190">
                  <c:v>31567</c:v>
                </c:pt>
                <c:pt idx="8191">
                  <c:v>31568</c:v>
                </c:pt>
                <c:pt idx="8192">
                  <c:v>31569</c:v>
                </c:pt>
                <c:pt idx="8193">
                  <c:v>31570</c:v>
                </c:pt>
                <c:pt idx="8194">
                  <c:v>31571</c:v>
                </c:pt>
                <c:pt idx="8195">
                  <c:v>31572</c:v>
                </c:pt>
                <c:pt idx="8196">
                  <c:v>31573</c:v>
                </c:pt>
                <c:pt idx="8197">
                  <c:v>31574</c:v>
                </c:pt>
                <c:pt idx="8198">
                  <c:v>31575</c:v>
                </c:pt>
                <c:pt idx="8199">
                  <c:v>31576</c:v>
                </c:pt>
                <c:pt idx="8200">
                  <c:v>31577</c:v>
                </c:pt>
                <c:pt idx="8201">
                  <c:v>31578</c:v>
                </c:pt>
                <c:pt idx="8202">
                  <c:v>31579</c:v>
                </c:pt>
                <c:pt idx="8203">
                  <c:v>31580</c:v>
                </c:pt>
                <c:pt idx="8204">
                  <c:v>31581</c:v>
                </c:pt>
                <c:pt idx="8205">
                  <c:v>31582</c:v>
                </c:pt>
                <c:pt idx="8206">
                  <c:v>31583</c:v>
                </c:pt>
                <c:pt idx="8207">
                  <c:v>31584</c:v>
                </c:pt>
                <c:pt idx="8208">
                  <c:v>31585</c:v>
                </c:pt>
                <c:pt idx="8209">
                  <c:v>31586</c:v>
                </c:pt>
                <c:pt idx="8210">
                  <c:v>31587</c:v>
                </c:pt>
                <c:pt idx="8211">
                  <c:v>31588</c:v>
                </c:pt>
                <c:pt idx="8212">
                  <c:v>31589</c:v>
                </c:pt>
                <c:pt idx="8213">
                  <c:v>31590</c:v>
                </c:pt>
                <c:pt idx="8214">
                  <c:v>31591</c:v>
                </c:pt>
                <c:pt idx="8215">
                  <c:v>31592</c:v>
                </c:pt>
                <c:pt idx="8216">
                  <c:v>31593</c:v>
                </c:pt>
                <c:pt idx="8217">
                  <c:v>31594</c:v>
                </c:pt>
                <c:pt idx="8218">
                  <c:v>31595</c:v>
                </c:pt>
                <c:pt idx="8219">
                  <c:v>31596</c:v>
                </c:pt>
                <c:pt idx="8220">
                  <c:v>31597</c:v>
                </c:pt>
                <c:pt idx="8221">
                  <c:v>31598</c:v>
                </c:pt>
                <c:pt idx="8222">
                  <c:v>31599</c:v>
                </c:pt>
                <c:pt idx="8223">
                  <c:v>31600</c:v>
                </c:pt>
                <c:pt idx="8224">
                  <c:v>31601</c:v>
                </c:pt>
                <c:pt idx="8225">
                  <c:v>31602</c:v>
                </c:pt>
                <c:pt idx="8226">
                  <c:v>31603</c:v>
                </c:pt>
                <c:pt idx="8227">
                  <c:v>31604</c:v>
                </c:pt>
                <c:pt idx="8228">
                  <c:v>31605</c:v>
                </c:pt>
                <c:pt idx="8229">
                  <c:v>31606</c:v>
                </c:pt>
                <c:pt idx="8230">
                  <c:v>31607</c:v>
                </c:pt>
                <c:pt idx="8231">
                  <c:v>31608</c:v>
                </c:pt>
                <c:pt idx="8232">
                  <c:v>31609</c:v>
                </c:pt>
                <c:pt idx="8233">
                  <c:v>31610</c:v>
                </c:pt>
                <c:pt idx="8234">
                  <c:v>31611</c:v>
                </c:pt>
                <c:pt idx="8235">
                  <c:v>31612</c:v>
                </c:pt>
                <c:pt idx="8236">
                  <c:v>31613</c:v>
                </c:pt>
                <c:pt idx="8237">
                  <c:v>31614</c:v>
                </c:pt>
                <c:pt idx="8238">
                  <c:v>31615</c:v>
                </c:pt>
                <c:pt idx="8239">
                  <c:v>31616</c:v>
                </c:pt>
                <c:pt idx="8240">
                  <c:v>31617</c:v>
                </c:pt>
                <c:pt idx="8241">
                  <c:v>31618</c:v>
                </c:pt>
                <c:pt idx="8242">
                  <c:v>31619</c:v>
                </c:pt>
                <c:pt idx="8243">
                  <c:v>31620</c:v>
                </c:pt>
                <c:pt idx="8244">
                  <c:v>31621</c:v>
                </c:pt>
                <c:pt idx="8245">
                  <c:v>31622</c:v>
                </c:pt>
                <c:pt idx="8246">
                  <c:v>31623</c:v>
                </c:pt>
                <c:pt idx="8247">
                  <c:v>31624</c:v>
                </c:pt>
                <c:pt idx="8248">
                  <c:v>31625</c:v>
                </c:pt>
                <c:pt idx="8249">
                  <c:v>31626</c:v>
                </c:pt>
                <c:pt idx="8250">
                  <c:v>31627</c:v>
                </c:pt>
                <c:pt idx="8251">
                  <c:v>31628</c:v>
                </c:pt>
                <c:pt idx="8252">
                  <c:v>31629</c:v>
                </c:pt>
                <c:pt idx="8253">
                  <c:v>31630</c:v>
                </c:pt>
                <c:pt idx="8254">
                  <c:v>31631</c:v>
                </c:pt>
                <c:pt idx="8255">
                  <c:v>31632</c:v>
                </c:pt>
                <c:pt idx="8256">
                  <c:v>31633</c:v>
                </c:pt>
                <c:pt idx="8257">
                  <c:v>31634</c:v>
                </c:pt>
                <c:pt idx="8258">
                  <c:v>31635</c:v>
                </c:pt>
                <c:pt idx="8259">
                  <c:v>31636</c:v>
                </c:pt>
                <c:pt idx="8260">
                  <c:v>31637</c:v>
                </c:pt>
                <c:pt idx="8261">
                  <c:v>31638</c:v>
                </c:pt>
                <c:pt idx="8262">
                  <c:v>31639</c:v>
                </c:pt>
                <c:pt idx="8263">
                  <c:v>31640</c:v>
                </c:pt>
                <c:pt idx="8264">
                  <c:v>31641</c:v>
                </c:pt>
                <c:pt idx="8265">
                  <c:v>31642</c:v>
                </c:pt>
                <c:pt idx="8266">
                  <c:v>31643</c:v>
                </c:pt>
                <c:pt idx="8267">
                  <c:v>31644</c:v>
                </c:pt>
                <c:pt idx="8268">
                  <c:v>31645</c:v>
                </c:pt>
                <c:pt idx="8269">
                  <c:v>31646</c:v>
                </c:pt>
                <c:pt idx="8270">
                  <c:v>31647</c:v>
                </c:pt>
                <c:pt idx="8271">
                  <c:v>31648</c:v>
                </c:pt>
                <c:pt idx="8272">
                  <c:v>31649</c:v>
                </c:pt>
                <c:pt idx="8273">
                  <c:v>31650</c:v>
                </c:pt>
                <c:pt idx="8274">
                  <c:v>31651</c:v>
                </c:pt>
                <c:pt idx="8275">
                  <c:v>31652</c:v>
                </c:pt>
                <c:pt idx="8276">
                  <c:v>31653</c:v>
                </c:pt>
                <c:pt idx="8277">
                  <c:v>31654</c:v>
                </c:pt>
                <c:pt idx="8278">
                  <c:v>31655</c:v>
                </c:pt>
                <c:pt idx="8279">
                  <c:v>31656</c:v>
                </c:pt>
                <c:pt idx="8280">
                  <c:v>31657</c:v>
                </c:pt>
                <c:pt idx="8281">
                  <c:v>31658</c:v>
                </c:pt>
                <c:pt idx="8282">
                  <c:v>31659</c:v>
                </c:pt>
                <c:pt idx="8283">
                  <c:v>31660</c:v>
                </c:pt>
                <c:pt idx="8284">
                  <c:v>31661</c:v>
                </c:pt>
                <c:pt idx="8285">
                  <c:v>31662</c:v>
                </c:pt>
                <c:pt idx="8286">
                  <c:v>31663</c:v>
                </c:pt>
                <c:pt idx="8287">
                  <c:v>31664</c:v>
                </c:pt>
                <c:pt idx="8288">
                  <c:v>31665</c:v>
                </c:pt>
                <c:pt idx="8289">
                  <c:v>31666</c:v>
                </c:pt>
                <c:pt idx="8290">
                  <c:v>31667</c:v>
                </c:pt>
                <c:pt idx="8291">
                  <c:v>31668</c:v>
                </c:pt>
                <c:pt idx="8292">
                  <c:v>31669</c:v>
                </c:pt>
                <c:pt idx="8293">
                  <c:v>31670</c:v>
                </c:pt>
                <c:pt idx="8294">
                  <c:v>31671</c:v>
                </c:pt>
                <c:pt idx="8295">
                  <c:v>31672</c:v>
                </c:pt>
                <c:pt idx="8296">
                  <c:v>31673</c:v>
                </c:pt>
                <c:pt idx="8297">
                  <c:v>31674</c:v>
                </c:pt>
                <c:pt idx="8298">
                  <c:v>31675</c:v>
                </c:pt>
                <c:pt idx="8299">
                  <c:v>31676</c:v>
                </c:pt>
                <c:pt idx="8300">
                  <c:v>31677</c:v>
                </c:pt>
                <c:pt idx="8301">
                  <c:v>31678</c:v>
                </c:pt>
                <c:pt idx="8302">
                  <c:v>31679</c:v>
                </c:pt>
                <c:pt idx="8303">
                  <c:v>31680</c:v>
                </c:pt>
                <c:pt idx="8304">
                  <c:v>31681</c:v>
                </c:pt>
                <c:pt idx="8305">
                  <c:v>31682</c:v>
                </c:pt>
                <c:pt idx="8306">
                  <c:v>31683</c:v>
                </c:pt>
                <c:pt idx="8307">
                  <c:v>31684</c:v>
                </c:pt>
                <c:pt idx="8308">
                  <c:v>31685</c:v>
                </c:pt>
                <c:pt idx="8309">
                  <c:v>31686</c:v>
                </c:pt>
                <c:pt idx="8310">
                  <c:v>31687</c:v>
                </c:pt>
                <c:pt idx="8311">
                  <c:v>31688</c:v>
                </c:pt>
                <c:pt idx="8312">
                  <c:v>31689</c:v>
                </c:pt>
                <c:pt idx="8313">
                  <c:v>31690</c:v>
                </c:pt>
                <c:pt idx="8314">
                  <c:v>31691</c:v>
                </c:pt>
                <c:pt idx="8315">
                  <c:v>31692</c:v>
                </c:pt>
                <c:pt idx="8316">
                  <c:v>31693</c:v>
                </c:pt>
                <c:pt idx="8317">
                  <c:v>31694</c:v>
                </c:pt>
                <c:pt idx="8318">
                  <c:v>31695</c:v>
                </c:pt>
                <c:pt idx="8319">
                  <c:v>31696</c:v>
                </c:pt>
                <c:pt idx="8320">
                  <c:v>31697</c:v>
                </c:pt>
                <c:pt idx="8321">
                  <c:v>31698</c:v>
                </c:pt>
                <c:pt idx="8322">
                  <c:v>31699</c:v>
                </c:pt>
                <c:pt idx="8323">
                  <c:v>31700</c:v>
                </c:pt>
                <c:pt idx="8324">
                  <c:v>31701</c:v>
                </c:pt>
                <c:pt idx="8325">
                  <c:v>31702</c:v>
                </c:pt>
                <c:pt idx="8326">
                  <c:v>31703</c:v>
                </c:pt>
                <c:pt idx="8327">
                  <c:v>31704</c:v>
                </c:pt>
                <c:pt idx="8328">
                  <c:v>31705</c:v>
                </c:pt>
                <c:pt idx="8329">
                  <c:v>31706</c:v>
                </c:pt>
                <c:pt idx="8330">
                  <c:v>31707</c:v>
                </c:pt>
                <c:pt idx="8331">
                  <c:v>31708</c:v>
                </c:pt>
                <c:pt idx="8332">
                  <c:v>31709</c:v>
                </c:pt>
                <c:pt idx="8333">
                  <c:v>31710</c:v>
                </c:pt>
                <c:pt idx="8334">
                  <c:v>31711</c:v>
                </c:pt>
                <c:pt idx="8335">
                  <c:v>31712</c:v>
                </c:pt>
                <c:pt idx="8336">
                  <c:v>31713</c:v>
                </c:pt>
                <c:pt idx="8337">
                  <c:v>31714</c:v>
                </c:pt>
                <c:pt idx="8338">
                  <c:v>31715</c:v>
                </c:pt>
                <c:pt idx="8339">
                  <c:v>31716</c:v>
                </c:pt>
                <c:pt idx="8340">
                  <c:v>31717</c:v>
                </c:pt>
                <c:pt idx="8341">
                  <c:v>31718</c:v>
                </c:pt>
                <c:pt idx="8342">
                  <c:v>31719</c:v>
                </c:pt>
                <c:pt idx="8343">
                  <c:v>31720</c:v>
                </c:pt>
                <c:pt idx="8344">
                  <c:v>31721</c:v>
                </c:pt>
                <c:pt idx="8345">
                  <c:v>31722</c:v>
                </c:pt>
                <c:pt idx="8346">
                  <c:v>31723</c:v>
                </c:pt>
                <c:pt idx="8347">
                  <c:v>31724</c:v>
                </c:pt>
                <c:pt idx="8348">
                  <c:v>31725</c:v>
                </c:pt>
                <c:pt idx="8349">
                  <c:v>31726</c:v>
                </c:pt>
                <c:pt idx="8350">
                  <c:v>31727</c:v>
                </c:pt>
                <c:pt idx="8351">
                  <c:v>31728</c:v>
                </c:pt>
                <c:pt idx="8352">
                  <c:v>31729</c:v>
                </c:pt>
                <c:pt idx="8353">
                  <c:v>31730</c:v>
                </c:pt>
                <c:pt idx="8354">
                  <c:v>31731</c:v>
                </c:pt>
                <c:pt idx="8355">
                  <c:v>31732</c:v>
                </c:pt>
                <c:pt idx="8356">
                  <c:v>31733</c:v>
                </c:pt>
                <c:pt idx="8357">
                  <c:v>31734</c:v>
                </c:pt>
                <c:pt idx="8358">
                  <c:v>31735</c:v>
                </c:pt>
                <c:pt idx="8359">
                  <c:v>31736</c:v>
                </c:pt>
                <c:pt idx="8360">
                  <c:v>31737</c:v>
                </c:pt>
                <c:pt idx="8361">
                  <c:v>31738</c:v>
                </c:pt>
                <c:pt idx="8362">
                  <c:v>31739</c:v>
                </c:pt>
                <c:pt idx="8363">
                  <c:v>31740</c:v>
                </c:pt>
                <c:pt idx="8364">
                  <c:v>31741</c:v>
                </c:pt>
                <c:pt idx="8365">
                  <c:v>31742</c:v>
                </c:pt>
                <c:pt idx="8366">
                  <c:v>31743</c:v>
                </c:pt>
                <c:pt idx="8367">
                  <c:v>31744</c:v>
                </c:pt>
                <c:pt idx="8368">
                  <c:v>31745</c:v>
                </c:pt>
                <c:pt idx="8369">
                  <c:v>31746</c:v>
                </c:pt>
                <c:pt idx="8370">
                  <c:v>31747</c:v>
                </c:pt>
                <c:pt idx="8371">
                  <c:v>31748</c:v>
                </c:pt>
                <c:pt idx="8372">
                  <c:v>31749</c:v>
                </c:pt>
                <c:pt idx="8373">
                  <c:v>31750</c:v>
                </c:pt>
                <c:pt idx="8374">
                  <c:v>31751</c:v>
                </c:pt>
                <c:pt idx="8375">
                  <c:v>31752</c:v>
                </c:pt>
                <c:pt idx="8376">
                  <c:v>31753</c:v>
                </c:pt>
                <c:pt idx="8377">
                  <c:v>31754</c:v>
                </c:pt>
                <c:pt idx="8378">
                  <c:v>31755</c:v>
                </c:pt>
                <c:pt idx="8379">
                  <c:v>31756</c:v>
                </c:pt>
                <c:pt idx="8380">
                  <c:v>31757</c:v>
                </c:pt>
                <c:pt idx="8381">
                  <c:v>31758</c:v>
                </c:pt>
                <c:pt idx="8382">
                  <c:v>31759</c:v>
                </c:pt>
                <c:pt idx="8383">
                  <c:v>31760</c:v>
                </c:pt>
                <c:pt idx="8384">
                  <c:v>31761</c:v>
                </c:pt>
                <c:pt idx="8385">
                  <c:v>31762</c:v>
                </c:pt>
                <c:pt idx="8386">
                  <c:v>31763</c:v>
                </c:pt>
                <c:pt idx="8387">
                  <c:v>31764</c:v>
                </c:pt>
                <c:pt idx="8388">
                  <c:v>31765</c:v>
                </c:pt>
                <c:pt idx="8389">
                  <c:v>31766</c:v>
                </c:pt>
                <c:pt idx="8390">
                  <c:v>31767</c:v>
                </c:pt>
                <c:pt idx="8391">
                  <c:v>31768</c:v>
                </c:pt>
                <c:pt idx="8392">
                  <c:v>31769</c:v>
                </c:pt>
                <c:pt idx="8393">
                  <c:v>31770</c:v>
                </c:pt>
                <c:pt idx="8394">
                  <c:v>31771</c:v>
                </c:pt>
                <c:pt idx="8395">
                  <c:v>31772</c:v>
                </c:pt>
                <c:pt idx="8396">
                  <c:v>31773</c:v>
                </c:pt>
                <c:pt idx="8397">
                  <c:v>31774</c:v>
                </c:pt>
                <c:pt idx="8398">
                  <c:v>31775</c:v>
                </c:pt>
                <c:pt idx="8399">
                  <c:v>31776</c:v>
                </c:pt>
                <c:pt idx="8400">
                  <c:v>31777</c:v>
                </c:pt>
                <c:pt idx="8401">
                  <c:v>31778</c:v>
                </c:pt>
                <c:pt idx="8402">
                  <c:v>31779</c:v>
                </c:pt>
                <c:pt idx="8403">
                  <c:v>31780</c:v>
                </c:pt>
                <c:pt idx="8404">
                  <c:v>31781</c:v>
                </c:pt>
                <c:pt idx="8405">
                  <c:v>31782</c:v>
                </c:pt>
                <c:pt idx="8406">
                  <c:v>31783</c:v>
                </c:pt>
                <c:pt idx="8407">
                  <c:v>31784</c:v>
                </c:pt>
                <c:pt idx="8408">
                  <c:v>31785</c:v>
                </c:pt>
                <c:pt idx="8409">
                  <c:v>31786</c:v>
                </c:pt>
                <c:pt idx="8410">
                  <c:v>31787</c:v>
                </c:pt>
                <c:pt idx="8411">
                  <c:v>31788</c:v>
                </c:pt>
                <c:pt idx="8412">
                  <c:v>31789</c:v>
                </c:pt>
                <c:pt idx="8413">
                  <c:v>31790</c:v>
                </c:pt>
                <c:pt idx="8414">
                  <c:v>31791</c:v>
                </c:pt>
                <c:pt idx="8415">
                  <c:v>31792</c:v>
                </c:pt>
                <c:pt idx="8416">
                  <c:v>31793</c:v>
                </c:pt>
                <c:pt idx="8417">
                  <c:v>31794</c:v>
                </c:pt>
                <c:pt idx="8418">
                  <c:v>31795</c:v>
                </c:pt>
                <c:pt idx="8419">
                  <c:v>31796</c:v>
                </c:pt>
                <c:pt idx="8420">
                  <c:v>31797</c:v>
                </c:pt>
                <c:pt idx="8421">
                  <c:v>31798</c:v>
                </c:pt>
                <c:pt idx="8422">
                  <c:v>31799</c:v>
                </c:pt>
                <c:pt idx="8423">
                  <c:v>31800</c:v>
                </c:pt>
                <c:pt idx="8424">
                  <c:v>31801</c:v>
                </c:pt>
                <c:pt idx="8425">
                  <c:v>31802</c:v>
                </c:pt>
                <c:pt idx="8426">
                  <c:v>31803</c:v>
                </c:pt>
                <c:pt idx="8427">
                  <c:v>31804</c:v>
                </c:pt>
                <c:pt idx="8428">
                  <c:v>31805</c:v>
                </c:pt>
                <c:pt idx="8429">
                  <c:v>31806</c:v>
                </c:pt>
                <c:pt idx="8430">
                  <c:v>31807</c:v>
                </c:pt>
                <c:pt idx="8431">
                  <c:v>31808</c:v>
                </c:pt>
                <c:pt idx="8432">
                  <c:v>31809</c:v>
                </c:pt>
                <c:pt idx="8433">
                  <c:v>31810</c:v>
                </c:pt>
                <c:pt idx="8434">
                  <c:v>31811</c:v>
                </c:pt>
                <c:pt idx="8435">
                  <c:v>31812</c:v>
                </c:pt>
                <c:pt idx="8436">
                  <c:v>31813</c:v>
                </c:pt>
                <c:pt idx="8437">
                  <c:v>31814</c:v>
                </c:pt>
                <c:pt idx="8438">
                  <c:v>31815</c:v>
                </c:pt>
                <c:pt idx="8439">
                  <c:v>31816</c:v>
                </c:pt>
                <c:pt idx="8440">
                  <c:v>31817</c:v>
                </c:pt>
                <c:pt idx="8441">
                  <c:v>31818</c:v>
                </c:pt>
                <c:pt idx="8442">
                  <c:v>31819</c:v>
                </c:pt>
                <c:pt idx="8443">
                  <c:v>31820</c:v>
                </c:pt>
                <c:pt idx="8444">
                  <c:v>31821</c:v>
                </c:pt>
                <c:pt idx="8445">
                  <c:v>31822</c:v>
                </c:pt>
                <c:pt idx="8446">
                  <c:v>31823</c:v>
                </c:pt>
                <c:pt idx="8447">
                  <c:v>31824</c:v>
                </c:pt>
                <c:pt idx="8448">
                  <c:v>31825</c:v>
                </c:pt>
                <c:pt idx="8449">
                  <c:v>31826</c:v>
                </c:pt>
                <c:pt idx="8450">
                  <c:v>31827</c:v>
                </c:pt>
                <c:pt idx="8451">
                  <c:v>31828</c:v>
                </c:pt>
                <c:pt idx="8452">
                  <c:v>31829</c:v>
                </c:pt>
                <c:pt idx="8453">
                  <c:v>31830</c:v>
                </c:pt>
                <c:pt idx="8454">
                  <c:v>31831</c:v>
                </c:pt>
                <c:pt idx="8455">
                  <c:v>31832</c:v>
                </c:pt>
                <c:pt idx="8456">
                  <c:v>31833</c:v>
                </c:pt>
                <c:pt idx="8457">
                  <c:v>31834</c:v>
                </c:pt>
                <c:pt idx="8458">
                  <c:v>31835</c:v>
                </c:pt>
                <c:pt idx="8459">
                  <c:v>31836</c:v>
                </c:pt>
                <c:pt idx="8460">
                  <c:v>31837</c:v>
                </c:pt>
                <c:pt idx="8461">
                  <c:v>31838</c:v>
                </c:pt>
                <c:pt idx="8462">
                  <c:v>31839</c:v>
                </c:pt>
                <c:pt idx="8463">
                  <c:v>31840</c:v>
                </c:pt>
                <c:pt idx="8464">
                  <c:v>31841</c:v>
                </c:pt>
                <c:pt idx="8465">
                  <c:v>31842</c:v>
                </c:pt>
                <c:pt idx="8466">
                  <c:v>31843</c:v>
                </c:pt>
                <c:pt idx="8467">
                  <c:v>31844</c:v>
                </c:pt>
                <c:pt idx="8468">
                  <c:v>31845</c:v>
                </c:pt>
                <c:pt idx="8469">
                  <c:v>31846</c:v>
                </c:pt>
                <c:pt idx="8470">
                  <c:v>31847</c:v>
                </c:pt>
                <c:pt idx="8471">
                  <c:v>31848</c:v>
                </c:pt>
                <c:pt idx="8472">
                  <c:v>31849</c:v>
                </c:pt>
                <c:pt idx="8473">
                  <c:v>31850</c:v>
                </c:pt>
                <c:pt idx="8474">
                  <c:v>31851</c:v>
                </c:pt>
                <c:pt idx="8475">
                  <c:v>31852</c:v>
                </c:pt>
                <c:pt idx="8476">
                  <c:v>31853</c:v>
                </c:pt>
                <c:pt idx="8477">
                  <c:v>31854</c:v>
                </c:pt>
                <c:pt idx="8478">
                  <c:v>31855</c:v>
                </c:pt>
                <c:pt idx="8479">
                  <c:v>31856</c:v>
                </c:pt>
                <c:pt idx="8480">
                  <c:v>31857</c:v>
                </c:pt>
                <c:pt idx="8481">
                  <c:v>31858</c:v>
                </c:pt>
                <c:pt idx="8482">
                  <c:v>31859</c:v>
                </c:pt>
                <c:pt idx="8483">
                  <c:v>31860</c:v>
                </c:pt>
                <c:pt idx="8484">
                  <c:v>31861</c:v>
                </c:pt>
                <c:pt idx="8485">
                  <c:v>31862</c:v>
                </c:pt>
                <c:pt idx="8486">
                  <c:v>31863</c:v>
                </c:pt>
                <c:pt idx="8487">
                  <c:v>31864</c:v>
                </c:pt>
                <c:pt idx="8488">
                  <c:v>31865</c:v>
                </c:pt>
                <c:pt idx="8489">
                  <c:v>31866</c:v>
                </c:pt>
                <c:pt idx="8490">
                  <c:v>31867</c:v>
                </c:pt>
                <c:pt idx="8491">
                  <c:v>31868</c:v>
                </c:pt>
                <c:pt idx="8492">
                  <c:v>31869</c:v>
                </c:pt>
                <c:pt idx="8493">
                  <c:v>31870</c:v>
                </c:pt>
                <c:pt idx="8494">
                  <c:v>31871</c:v>
                </c:pt>
                <c:pt idx="8495">
                  <c:v>31872</c:v>
                </c:pt>
                <c:pt idx="8496">
                  <c:v>31873</c:v>
                </c:pt>
                <c:pt idx="8497">
                  <c:v>31874</c:v>
                </c:pt>
                <c:pt idx="8498">
                  <c:v>31875</c:v>
                </c:pt>
                <c:pt idx="8499">
                  <c:v>31876</c:v>
                </c:pt>
                <c:pt idx="8500">
                  <c:v>31877</c:v>
                </c:pt>
                <c:pt idx="8501">
                  <c:v>31878</c:v>
                </c:pt>
                <c:pt idx="8502">
                  <c:v>31879</c:v>
                </c:pt>
                <c:pt idx="8503">
                  <c:v>31880</c:v>
                </c:pt>
                <c:pt idx="8504">
                  <c:v>31881</c:v>
                </c:pt>
                <c:pt idx="8505">
                  <c:v>31882</c:v>
                </c:pt>
                <c:pt idx="8506">
                  <c:v>31883</c:v>
                </c:pt>
                <c:pt idx="8507">
                  <c:v>31884</c:v>
                </c:pt>
                <c:pt idx="8508">
                  <c:v>31885</c:v>
                </c:pt>
                <c:pt idx="8509">
                  <c:v>31886</c:v>
                </c:pt>
                <c:pt idx="8510">
                  <c:v>31887</c:v>
                </c:pt>
                <c:pt idx="8511">
                  <c:v>31888</c:v>
                </c:pt>
                <c:pt idx="8512">
                  <c:v>31889</c:v>
                </c:pt>
                <c:pt idx="8513">
                  <c:v>31890</c:v>
                </c:pt>
                <c:pt idx="8514">
                  <c:v>31891</c:v>
                </c:pt>
                <c:pt idx="8515">
                  <c:v>31892</c:v>
                </c:pt>
                <c:pt idx="8516">
                  <c:v>31893</c:v>
                </c:pt>
                <c:pt idx="8517">
                  <c:v>31894</c:v>
                </c:pt>
                <c:pt idx="8518">
                  <c:v>31895</c:v>
                </c:pt>
                <c:pt idx="8519">
                  <c:v>31896</c:v>
                </c:pt>
                <c:pt idx="8520">
                  <c:v>31897</c:v>
                </c:pt>
                <c:pt idx="8521">
                  <c:v>31898</c:v>
                </c:pt>
                <c:pt idx="8522">
                  <c:v>31899</c:v>
                </c:pt>
                <c:pt idx="8523">
                  <c:v>31900</c:v>
                </c:pt>
                <c:pt idx="8524">
                  <c:v>31901</c:v>
                </c:pt>
                <c:pt idx="8525">
                  <c:v>31902</c:v>
                </c:pt>
                <c:pt idx="8526">
                  <c:v>31903</c:v>
                </c:pt>
                <c:pt idx="8527">
                  <c:v>31904</c:v>
                </c:pt>
                <c:pt idx="8528">
                  <c:v>31905</c:v>
                </c:pt>
                <c:pt idx="8529">
                  <c:v>31906</c:v>
                </c:pt>
                <c:pt idx="8530">
                  <c:v>31907</c:v>
                </c:pt>
                <c:pt idx="8531">
                  <c:v>31908</c:v>
                </c:pt>
                <c:pt idx="8532">
                  <c:v>31909</c:v>
                </c:pt>
                <c:pt idx="8533">
                  <c:v>31910</c:v>
                </c:pt>
                <c:pt idx="8534">
                  <c:v>31911</c:v>
                </c:pt>
                <c:pt idx="8535">
                  <c:v>31912</c:v>
                </c:pt>
                <c:pt idx="8536">
                  <c:v>31913</c:v>
                </c:pt>
                <c:pt idx="8537">
                  <c:v>31914</c:v>
                </c:pt>
                <c:pt idx="8538">
                  <c:v>31915</c:v>
                </c:pt>
                <c:pt idx="8539">
                  <c:v>31916</c:v>
                </c:pt>
                <c:pt idx="8540">
                  <c:v>31917</c:v>
                </c:pt>
                <c:pt idx="8541">
                  <c:v>31918</c:v>
                </c:pt>
                <c:pt idx="8542">
                  <c:v>31919</c:v>
                </c:pt>
                <c:pt idx="8543">
                  <c:v>31920</c:v>
                </c:pt>
                <c:pt idx="8544">
                  <c:v>31921</c:v>
                </c:pt>
                <c:pt idx="8545">
                  <c:v>31922</c:v>
                </c:pt>
                <c:pt idx="8546">
                  <c:v>31923</c:v>
                </c:pt>
                <c:pt idx="8547">
                  <c:v>31924</c:v>
                </c:pt>
                <c:pt idx="8548">
                  <c:v>31925</c:v>
                </c:pt>
                <c:pt idx="8549">
                  <c:v>31926</c:v>
                </c:pt>
                <c:pt idx="8550">
                  <c:v>31927</c:v>
                </c:pt>
                <c:pt idx="8551">
                  <c:v>31928</c:v>
                </c:pt>
                <c:pt idx="8552">
                  <c:v>31929</c:v>
                </c:pt>
                <c:pt idx="8553">
                  <c:v>31930</c:v>
                </c:pt>
                <c:pt idx="8554">
                  <c:v>31931</c:v>
                </c:pt>
                <c:pt idx="8555">
                  <c:v>31932</c:v>
                </c:pt>
                <c:pt idx="8556">
                  <c:v>31933</c:v>
                </c:pt>
                <c:pt idx="8557">
                  <c:v>31934</c:v>
                </c:pt>
                <c:pt idx="8558">
                  <c:v>31935</c:v>
                </c:pt>
                <c:pt idx="8559">
                  <c:v>31936</c:v>
                </c:pt>
                <c:pt idx="8560">
                  <c:v>31937</c:v>
                </c:pt>
                <c:pt idx="8561">
                  <c:v>31938</c:v>
                </c:pt>
                <c:pt idx="8562">
                  <c:v>31939</c:v>
                </c:pt>
                <c:pt idx="8563">
                  <c:v>31940</c:v>
                </c:pt>
                <c:pt idx="8564">
                  <c:v>31941</c:v>
                </c:pt>
                <c:pt idx="8565">
                  <c:v>31942</c:v>
                </c:pt>
                <c:pt idx="8566">
                  <c:v>31943</c:v>
                </c:pt>
                <c:pt idx="8567">
                  <c:v>31944</c:v>
                </c:pt>
                <c:pt idx="8568">
                  <c:v>31945</c:v>
                </c:pt>
                <c:pt idx="8569">
                  <c:v>31946</c:v>
                </c:pt>
                <c:pt idx="8570">
                  <c:v>31947</c:v>
                </c:pt>
                <c:pt idx="8571">
                  <c:v>31948</c:v>
                </c:pt>
                <c:pt idx="8572">
                  <c:v>31949</c:v>
                </c:pt>
                <c:pt idx="8573">
                  <c:v>31950</c:v>
                </c:pt>
                <c:pt idx="8574">
                  <c:v>31951</c:v>
                </c:pt>
                <c:pt idx="8575">
                  <c:v>31952</c:v>
                </c:pt>
                <c:pt idx="8576">
                  <c:v>31953</c:v>
                </c:pt>
                <c:pt idx="8577">
                  <c:v>31954</c:v>
                </c:pt>
                <c:pt idx="8578">
                  <c:v>31955</c:v>
                </c:pt>
                <c:pt idx="8579">
                  <c:v>31956</c:v>
                </c:pt>
                <c:pt idx="8580">
                  <c:v>31957</c:v>
                </c:pt>
                <c:pt idx="8581">
                  <c:v>31958</c:v>
                </c:pt>
                <c:pt idx="8582">
                  <c:v>31959</c:v>
                </c:pt>
                <c:pt idx="8583">
                  <c:v>31960</c:v>
                </c:pt>
                <c:pt idx="8584">
                  <c:v>31961</c:v>
                </c:pt>
                <c:pt idx="8585">
                  <c:v>31962</c:v>
                </c:pt>
                <c:pt idx="8586">
                  <c:v>31963</c:v>
                </c:pt>
                <c:pt idx="8587">
                  <c:v>31964</c:v>
                </c:pt>
                <c:pt idx="8588">
                  <c:v>31965</c:v>
                </c:pt>
                <c:pt idx="8589">
                  <c:v>31966</c:v>
                </c:pt>
                <c:pt idx="8590">
                  <c:v>31967</c:v>
                </c:pt>
                <c:pt idx="8591">
                  <c:v>31968</c:v>
                </c:pt>
                <c:pt idx="8592">
                  <c:v>31969</c:v>
                </c:pt>
                <c:pt idx="8593">
                  <c:v>31970</c:v>
                </c:pt>
                <c:pt idx="8594">
                  <c:v>31971</c:v>
                </c:pt>
                <c:pt idx="8595">
                  <c:v>31972</c:v>
                </c:pt>
                <c:pt idx="8596">
                  <c:v>31973</c:v>
                </c:pt>
                <c:pt idx="8597">
                  <c:v>31974</c:v>
                </c:pt>
                <c:pt idx="8598">
                  <c:v>31975</c:v>
                </c:pt>
                <c:pt idx="8599">
                  <c:v>31976</c:v>
                </c:pt>
                <c:pt idx="8600">
                  <c:v>31977</c:v>
                </c:pt>
                <c:pt idx="8601">
                  <c:v>31978</c:v>
                </c:pt>
                <c:pt idx="8602">
                  <c:v>31979</c:v>
                </c:pt>
                <c:pt idx="8603">
                  <c:v>31980</c:v>
                </c:pt>
                <c:pt idx="8604">
                  <c:v>31981</c:v>
                </c:pt>
                <c:pt idx="8605">
                  <c:v>31982</c:v>
                </c:pt>
                <c:pt idx="8606">
                  <c:v>31983</c:v>
                </c:pt>
                <c:pt idx="8607">
                  <c:v>31984</c:v>
                </c:pt>
                <c:pt idx="8608">
                  <c:v>31985</c:v>
                </c:pt>
                <c:pt idx="8609">
                  <c:v>31986</c:v>
                </c:pt>
                <c:pt idx="8610">
                  <c:v>31987</c:v>
                </c:pt>
                <c:pt idx="8611">
                  <c:v>31988</c:v>
                </c:pt>
                <c:pt idx="8612">
                  <c:v>31989</c:v>
                </c:pt>
                <c:pt idx="8613">
                  <c:v>31990</c:v>
                </c:pt>
                <c:pt idx="8614">
                  <c:v>31991</c:v>
                </c:pt>
                <c:pt idx="8615">
                  <c:v>31992</c:v>
                </c:pt>
                <c:pt idx="8616">
                  <c:v>31993</c:v>
                </c:pt>
                <c:pt idx="8617">
                  <c:v>31994</c:v>
                </c:pt>
                <c:pt idx="8618">
                  <c:v>31995</c:v>
                </c:pt>
                <c:pt idx="8619">
                  <c:v>31996</c:v>
                </c:pt>
                <c:pt idx="8620">
                  <c:v>31997</c:v>
                </c:pt>
                <c:pt idx="8621">
                  <c:v>31998</c:v>
                </c:pt>
                <c:pt idx="8622">
                  <c:v>31999</c:v>
                </c:pt>
                <c:pt idx="8623">
                  <c:v>32000</c:v>
                </c:pt>
                <c:pt idx="8624">
                  <c:v>32001</c:v>
                </c:pt>
                <c:pt idx="8625">
                  <c:v>32002</c:v>
                </c:pt>
                <c:pt idx="8626">
                  <c:v>32003</c:v>
                </c:pt>
                <c:pt idx="8627">
                  <c:v>32004</c:v>
                </c:pt>
                <c:pt idx="8628">
                  <c:v>32005</c:v>
                </c:pt>
                <c:pt idx="8629">
                  <c:v>32006</c:v>
                </c:pt>
                <c:pt idx="8630">
                  <c:v>32007</c:v>
                </c:pt>
                <c:pt idx="8631">
                  <c:v>32008</c:v>
                </c:pt>
                <c:pt idx="8632">
                  <c:v>32009</c:v>
                </c:pt>
                <c:pt idx="8633">
                  <c:v>32010</c:v>
                </c:pt>
                <c:pt idx="8634">
                  <c:v>32011</c:v>
                </c:pt>
                <c:pt idx="8635">
                  <c:v>32012</c:v>
                </c:pt>
                <c:pt idx="8636">
                  <c:v>32013</c:v>
                </c:pt>
                <c:pt idx="8637">
                  <c:v>32014</c:v>
                </c:pt>
                <c:pt idx="8638">
                  <c:v>32015</c:v>
                </c:pt>
                <c:pt idx="8639">
                  <c:v>32016</c:v>
                </c:pt>
                <c:pt idx="8640">
                  <c:v>32017</c:v>
                </c:pt>
                <c:pt idx="8641">
                  <c:v>32018</c:v>
                </c:pt>
                <c:pt idx="8642">
                  <c:v>32019</c:v>
                </c:pt>
                <c:pt idx="8643">
                  <c:v>32020</c:v>
                </c:pt>
                <c:pt idx="8644">
                  <c:v>32021</c:v>
                </c:pt>
                <c:pt idx="8645">
                  <c:v>32022</c:v>
                </c:pt>
                <c:pt idx="8646">
                  <c:v>32023</c:v>
                </c:pt>
                <c:pt idx="8647">
                  <c:v>32024</c:v>
                </c:pt>
                <c:pt idx="8648">
                  <c:v>32025</c:v>
                </c:pt>
                <c:pt idx="8649">
                  <c:v>32026</c:v>
                </c:pt>
                <c:pt idx="8650">
                  <c:v>32027</c:v>
                </c:pt>
                <c:pt idx="8651">
                  <c:v>32028</c:v>
                </c:pt>
                <c:pt idx="8652">
                  <c:v>32029</c:v>
                </c:pt>
                <c:pt idx="8653">
                  <c:v>32030</c:v>
                </c:pt>
                <c:pt idx="8654">
                  <c:v>32031</c:v>
                </c:pt>
                <c:pt idx="8655">
                  <c:v>32032</c:v>
                </c:pt>
                <c:pt idx="8656">
                  <c:v>32033</c:v>
                </c:pt>
                <c:pt idx="8657">
                  <c:v>32034</c:v>
                </c:pt>
                <c:pt idx="8658">
                  <c:v>32035</c:v>
                </c:pt>
                <c:pt idx="8659">
                  <c:v>32036</c:v>
                </c:pt>
                <c:pt idx="8660">
                  <c:v>32037</c:v>
                </c:pt>
                <c:pt idx="8661">
                  <c:v>32038</c:v>
                </c:pt>
                <c:pt idx="8662">
                  <c:v>32039</c:v>
                </c:pt>
                <c:pt idx="8663">
                  <c:v>32040</c:v>
                </c:pt>
                <c:pt idx="8664">
                  <c:v>32041</c:v>
                </c:pt>
                <c:pt idx="8665">
                  <c:v>32042</c:v>
                </c:pt>
                <c:pt idx="8666">
                  <c:v>32043</c:v>
                </c:pt>
                <c:pt idx="8667">
                  <c:v>32044</c:v>
                </c:pt>
                <c:pt idx="8668">
                  <c:v>32045</c:v>
                </c:pt>
                <c:pt idx="8669">
                  <c:v>32046</c:v>
                </c:pt>
                <c:pt idx="8670">
                  <c:v>32047</c:v>
                </c:pt>
                <c:pt idx="8671">
                  <c:v>32048</c:v>
                </c:pt>
                <c:pt idx="8672">
                  <c:v>32049</c:v>
                </c:pt>
                <c:pt idx="8673">
                  <c:v>32050</c:v>
                </c:pt>
                <c:pt idx="8674">
                  <c:v>32051</c:v>
                </c:pt>
                <c:pt idx="8675">
                  <c:v>32052</c:v>
                </c:pt>
                <c:pt idx="8676">
                  <c:v>32053</c:v>
                </c:pt>
                <c:pt idx="8677">
                  <c:v>32054</c:v>
                </c:pt>
                <c:pt idx="8678">
                  <c:v>32055</c:v>
                </c:pt>
                <c:pt idx="8679">
                  <c:v>32056</c:v>
                </c:pt>
                <c:pt idx="8680">
                  <c:v>32057</c:v>
                </c:pt>
                <c:pt idx="8681">
                  <c:v>32058</c:v>
                </c:pt>
                <c:pt idx="8682">
                  <c:v>32059</c:v>
                </c:pt>
                <c:pt idx="8683">
                  <c:v>32060</c:v>
                </c:pt>
                <c:pt idx="8684">
                  <c:v>32061</c:v>
                </c:pt>
                <c:pt idx="8685">
                  <c:v>32062</c:v>
                </c:pt>
                <c:pt idx="8686">
                  <c:v>32063</c:v>
                </c:pt>
                <c:pt idx="8687">
                  <c:v>32064</c:v>
                </c:pt>
                <c:pt idx="8688">
                  <c:v>32065</c:v>
                </c:pt>
                <c:pt idx="8689">
                  <c:v>32066</c:v>
                </c:pt>
                <c:pt idx="8690">
                  <c:v>32067</c:v>
                </c:pt>
                <c:pt idx="8691">
                  <c:v>32068</c:v>
                </c:pt>
                <c:pt idx="8692">
                  <c:v>32069</c:v>
                </c:pt>
                <c:pt idx="8693">
                  <c:v>32070</c:v>
                </c:pt>
                <c:pt idx="8694">
                  <c:v>32071</c:v>
                </c:pt>
                <c:pt idx="8695">
                  <c:v>32072</c:v>
                </c:pt>
                <c:pt idx="8696">
                  <c:v>32073</c:v>
                </c:pt>
                <c:pt idx="8697">
                  <c:v>32074</c:v>
                </c:pt>
                <c:pt idx="8698">
                  <c:v>32075</c:v>
                </c:pt>
                <c:pt idx="8699">
                  <c:v>32076</c:v>
                </c:pt>
                <c:pt idx="8700">
                  <c:v>32077</c:v>
                </c:pt>
                <c:pt idx="8701">
                  <c:v>32078</c:v>
                </c:pt>
                <c:pt idx="8702">
                  <c:v>32079</c:v>
                </c:pt>
                <c:pt idx="8703">
                  <c:v>32080</c:v>
                </c:pt>
                <c:pt idx="8704">
                  <c:v>32081</c:v>
                </c:pt>
                <c:pt idx="8705">
                  <c:v>32082</c:v>
                </c:pt>
                <c:pt idx="8706">
                  <c:v>32083</c:v>
                </c:pt>
                <c:pt idx="8707">
                  <c:v>32084</c:v>
                </c:pt>
                <c:pt idx="8708">
                  <c:v>32085</c:v>
                </c:pt>
                <c:pt idx="8709">
                  <c:v>32086</c:v>
                </c:pt>
                <c:pt idx="8710">
                  <c:v>32087</c:v>
                </c:pt>
                <c:pt idx="8711">
                  <c:v>32088</c:v>
                </c:pt>
                <c:pt idx="8712">
                  <c:v>32089</c:v>
                </c:pt>
                <c:pt idx="8713">
                  <c:v>32090</c:v>
                </c:pt>
                <c:pt idx="8714">
                  <c:v>32091</c:v>
                </c:pt>
                <c:pt idx="8715">
                  <c:v>32092</c:v>
                </c:pt>
                <c:pt idx="8716">
                  <c:v>32093</c:v>
                </c:pt>
                <c:pt idx="8717">
                  <c:v>32094</c:v>
                </c:pt>
                <c:pt idx="8718">
                  <c:v>32095</c:v>
                </c:pt>
                <c:pt idx="8719">
                  <c:v>32096</c:v>
                </c:pt>
                <c:pt idx="8720">
                  <c:v>32097</c:v>
                </c:pt>
                <c:pt idx="8721">
                  <c:v>32098</c:v>
                </c:pt>
                <c:pt idx="8722">
                  <c:v>32099</c:v>
                </c:pt>
                <c:pt idx="8723">
                  <c:v>32100</c:v>
                </c:pt>
                <c:pt idx="8724">
                  <c:v>32101</c:v>
                </c:pt>
                <c:pt idx="8725">
                  <c:v>32102</c:v>
                </c:pt>
                <c:pt idx="8726">
                  <c:v>32103</c:v>
                </c:pt>
                <c:pt idx="8727">
                  <c:v>32104</c:v>
                </c:pt>
                <c:pt idx="8728">
                  <c:v>32105</c:v>
                </c:pt>
                <c:pt idx="8729">
                  <c:v>32106</c:v>
                </c:pt>
                <c:pt idx="8730">
                  <c:v>32107</c:v>
                </c:pt>
                <c:pt idx="8731">
                  <c:v>32108</c:v>
                </c:pt>
                <c:pt idx="8732">
                  <c:v>32109</c:v>
                </c:pt>
                <c:pt idx="8733">
                  <c:v>32110</c:v>
                </c:pt>
                <c:pt idx="8734">
                  <c:v>32111</c:v>
                </c:pt>
                <c:pt idx="8735">
                  <c:v>32112</c:v>
                </c:pt>
                <c:pt idx="8736">
                  <c:v>32113</c:v>
                </c:pt>
                <c:pt idx="8737">
                  <c:v>32114</c:v>
                </c:pt>
                <c:pt idx="8738">
                  <c:v>32115</c:v>
                </c:pt>
                <c:pt idx="8739">
                  <c:v>32116</c:v>
                </c:pt>
                <c:pt idx="8740">
                  <c:v>32117</c:v>
                </c:pt>
                <c:pt idx="8741">
                  <c:v>32118</c:v>
                </c:pt>
                <c:pt idx="8742">
                  <c:v>32119</c:v>
                </c:pt>
                <c:pt idx="8743">
                  <c:v>32120</c:v>
                </c:pt>
                <c:pt idx="8744">
                  <c:v>32121</c:v>
                </c:pt>
                <c:pt idx="8745">
                  <c:v>32122</c:v>
                </c:pt>
                <c:pt idx="8746">
                  <c:v>32123</c:v>
                </c:pt>
                <c:pt idx="8747">
                  <c:v>32124</c:v>
                </c:pt>
                <c:pt idx="8748">
                  <c:v>32125</c:v>
                </c:pt>
                <c:pt idx="8749">
                  <c:v>32126</c:v>
                </c:pt>
                <c:pt idx="8750">
                  <c:v>32127</c:v>
                </c:pt>
                <c:pt idx="8751">
                  <c:v>32128</c:v>
                </c:pt>
                <c:pt idx="8752">
                  <c:v>32129</c:v>
                </c:pt>
                <c:pt idx="8753">
                  <c:v>32130</c:v>
                </c:pt>
                <c:pt idx="8754">
                  <c:v>32131</c:v>
                </c:pt>
                <c:pt idx="8755">
                  <c:v>32132</c:v>
                </c:pt>
                <c:pt idx="8756">
                  <c:v>32133</c:v>
                </c:pt>
                <c:pt idx="8757">
                  <c:v>32134</c:v>
                </c:pt>
                <c:pt idx="8758">
                  <c:v>32135</c:v>
                </c:pt>
                <c:pt idx="8759">
                  <c:v>32136</c:v>
                </c:pt>
                <c:pt idx="8760">
                  <c:v>32137</c:v>
                </c:pt>
                <c:pt idx="8761">
                  <c:v>32138</c:v>
                </c:pt>
                <c:pt idx="8762">
                  <c:v>32139</c:v>
                </c:pt>
                <c:pt idx="8763">
                  <c:v>32140</c:v>
                </c:pt>
                <c:pt idx="8764">
                  <c:v>32141</c:v>
                </c:pt>
                <c:pt idx="8765">
                  <c:v>32142</c:v>
                </c:pt>
                <c:pt idx="8766">
                  <c:v>32143</c:v>
                </c:pt>
                <c:pt idx="8767">
                  <c:v>32144</c:v>
                </c:pt>
                <c:pt idx="8768">
                  <c:v>32145</c:v>
                </c:pt>
                <c:pt idx="8769">
                  <c:v>32146</c:v>
                </c:pt>
                <c:pt idx="8770">
                  <c:v>32147</c:v>
                </c:pt>
                <c:pt idx="8771">
                  <c:v>32148</c:v>
                </c:pt>
                <c:pt idx="8772">
                  <c:v>32149</c:v>
                </c:pt>
                <c:pt idx="8773">
                  <c:v>32150</c:v>
                </c:pt>
                <c:pt idx="8774">
                  <c:v>32151</c:v>
                </c:pt>
                <c:pt idx="8775">
                  <c:v>32152</c:v>
                </c:pt>
                <c:pt idx="8776">
                  <c:v>32153</c:v>
                </c:pt>
                <c:pt idx="8777">
                  <c:v>32154</c:v>
                </c:pt>
                <c:pt idx="8778">
                  <c:v>32155</c:v>
                </c:pt>
                <c:pt idx="8779">
                  <c:v>32156</c:v>
                </c:pt>
                <c:pt idx="8780">
                  <c:v>32157</c:v>
                </c:pt>
                <c:pt idx="8781">
                  <c:v>32158</c:v>
                </c:pt>
                <c:pt idx="8782">
                  <c:v>32159</c:v>
                </c:pt>
                <c:pt idx="8783">
                  <c:v>32160</c:v>
                </c:pt>
                <c:pt idx="8784">
                  <c:v>32161</c:v>
                </c:pt>
                <c:pt idx="8785">
                  <c:v>32162</c:v>
                </c:pt>
                <c:pt idx="8786">
                  <c:v>32163</c:v>
                </c:pt>
                <c:pt idx="8787">
                  <c:v>32164</c:v>
                </c:pt>
                <c:pt idx="8788">
                  <c:v>32165</c:v>
                </c:pt>
                <c:pt idx="8789">
                  <c:v>32166</c:v>
                </c:pt>
                <c:pt idx="8790">
                  <c:v>32167</c:v>
                </c:pt>
                <c:pt idx="8791">
                  <c:v>32168</c:v>
                </c:pt>
                <c:pt idx="8792">
                  <c:v>32169</c:v>
                </c:pt>
                <c:pt idx="8793">
                  <c:v>32170</c:v>
                </c:pt>
                <c:pt idx="8794">
                  <c:v>32171</c:v>
                </c:pt>
                <c:pt idx="8795">
                  <c:v>32172</c:v>
                </c:pt>
                <c:pt idx="8796">
                  <c:v>32173</c:v>
                </c:pt>
                <c:pt idx="8797">
                  <c:v>32174</c:v>
                </c:pt>
                <c:pt idx="8798">
                  <c:v>32175</c:v>
                </c:pt>
                <c:pt idx="8799">
                  <c:v>32176</c:v>
                </c:pt>
                <c:pt idx="8800">
                  <c:v>32177</c:v>
                </c:pt>
                <c:pt idx="8801">
                  <c:v>32178</c:v>
                </c:pt>
                <c:pt idx="8802">
                  <c:v>32179</c:v>
                </c:pt>
                <c:pt idx="8803">
                  <c:v>32180</c:v>
                </c:pt>
                <c:pt idx="8804">
                  <c:v>32181</c:v>
                </c:pt>
                <c:pt idx="8805">
                  <c:v>32182</c:v>
                </c:pt>
                <c:pt idx="8806">
                  <c:v>32183</c:v>
                </c:pt>
                <c:pt idx="8807">
                  <c:v>32184</c:v>
                </c:pt>
                <c:pt idx="8808">
                  <c:v>32185</c:v>
                </c:pt>
                <c:pt idx="8809">
                  <c:v>32186</c:v>
                </c:pt>
                <c:pt idx="8810">
                  <c:v>32187</c:v>
                </c:pt>
                <c:pt idx="8811">
                  <c:v>32188</c:v>
                </c:pt>
                <c:pt idx="8812">
                  <c:v>32189</c:v>
                </c:pt>
                <c:pt idx="8813">
                  <c:v>32190</c:v>
                </c:pt>
                <c:pt idx="8814">
                  <c:v>32191</c:v>
                </c:pt>
                <c:pt idx="8815">
                  <c:v>32192</c:v>
                </c:pt>
                <c:pt idx="8816">
                  <c:v>32193</c:v>
                </c:pt>
                <c:pt idx="8817">
                  <c:v>32194</c:v>
                </c:pt>
                <c:pt idx="8818">
                  <c:v>32195</c:v>
                </c:pt>
                <c:pt idx="8819">
                  <c:v>32196</c:v>
                </c:pt>
                <c:pt idx="8820">
                  <c:v>32197</c:v>
                </c:pt>
                <c:pt idx="8821">
                  <c:v>32198</c:v>
                </c:pt>
                <c:pt idx="8822">
                  <c:v>32199</c:v>
                </c:pt>
                <c:pt idx="8823">
                  <c:v>32200</c:v>
                </c:pt>
                <c:pt idx="8824">
                  <c:v>32201</c:v>
                </c:pt>
                <c:pt idx="8825">
                  <c:v>32202</c:v>
                </c:pt>
                <c:pt idx="8826">
                  <c:v>32203</c:v>
                </c:pt>
                <c:pt idx="8827">
                  <c:v>32204</c:v>
                </c:pt>
                <c:pt idx="8828">
                  <c:v>32205</c:v>
                </c:pt>
                <c:pt idx="8829">
                  <c:v>32206</c:v>
                </c:pt>
                <c:pt idx="8830">
                  <c:v>32207</c:v>
                </c:pt>
                <c:pt idx="8831">
                  <c:v>32208</c:v>
                </c:pt>
                <c:pt idx="8832">
                  <c:v>32209</c:v>
                </c:pt>
                <c:pt idx="8833">
                  <c:v>32210</c:v>
                </c:pt>
                <c:pt idx="8834">
                  <c:v>32211</c:v>
                </c:pt>
                <c:pt idx="8835">
                  <c:v>32212</c:v>
                </c:pt>
                <c:pt idx="8836">
                  <c:v>32213</c:v>
                </c:pt>
                <c:pt idx="8837">
                  <c:v>32214</c:v>
                </c:pt>
                <c:pt idx="8838">
                  <c:v>32215</c:v>
                </c:pt>
                <c:pt idx="8839">
                  <c:v>32216</c:v>
                </c:pt>
                <c:pt idx="8840">
                  <c:v>32217</c:v>
                </c:pt>
                <c:pt idx="8841">
                  <c:v>32218</c:v>
                </c:pt>
                <c:pt idx="8842">
                  <c:v>32219</c:v>
                </c:pt>
                <c:pt idx="8843">
                  <c:v>32220</c:v>
                </c:pt>
                <c:pt idx="8844">
                  <c:v>32221</c:v>
                </c:pt>
                <c:pt idx="8845">
                  <c:v>32222</c:v>
                </c:pt>
                <c:pt idx="8846">
                  <c:v>32223</c:v>
                </c:pt>
                <c:pt idx="8847">
                  <c:v>32224</c:v>
                </c:pt>
                <c:pt idx="8848">
                  <c:v>32225</c:v>
                </c:pt>
                <c:pt idx="8849">
                  <c:v>32226</c:v>
                </c:pt>
                <c:pt idx="8850">
                  <c:v>32227</c:v>
                </c:pt>
                <c:pt idx="8851">
                  <c:v>32228</c:v>
                </c:pt>
                <c:pt idx="8852">
                  <c:v>32229</c:v>
                </c:pt>
                <c:pt idx="8853">
                  <c:v>32230</c:v>
                </c:pt>
                <c:pt idx="8854">
                  <c:v>32231</c:v>
                </c:pt>
                <c:pt idx="8855">
                  <c:v>32232</c:v>
                </c:pt>
                <c:pt idx="8856">
                  <c:v>32233</c:v>
                </c:pt>
                <c:pt idx="8857">
                  <c:v>32234</c:v>
                </c:pt>
                <c:pt idx="8858">
                  <c:v>32235</c:v>
                </c:pt>
                <c:pt idx="8859">
                  <c:v>32236</c:v>
                </c:pt>
                <c:pt idx="8860">
                  <c:v>32237</c:v>
                </c:pt>
                <c:pt idx="8861">
                  <c:v>32238</c:v>
                </c:pt>
                <c:pt idx="8862">
                  <c:v>32239</c:v>
                </c:pt>
                <c:pt idx="8863">
                  <c:v>32240</c:v>
                </c:pt>
                <c:pt idx="8864">
                  <c:v>32241</c:v>
                </c:pt>
                <c:pt idx="8865">
                  <c:v>32242</c:v>
                </c:pt>
                <c:pt idx="8866">
                  <c:v>32243</c:v>
                </c:pt>
                <c:pt idx="8867">
                  <c:v>32244</c:v>
                </c:pt>
                <c:pt idx="8868">
                  <c:v>32245</c:v>
                </c:pt>
                <c:pt idx="8869">
                  <c:v>32246</c:v>
                </c:pt>
                <c:pt idx="8870">
                  <c:v>32247</c:v>
                </c:pt>
                <c:pt idx="8871">
                  <c:v>32248</c:v>
                </c:pt>
                <c:pt idx="8872">
                  <c:v>32249</c:v>
                </c:pt>
                <c:pt idx="8873">
                  <c:v>32250</c:v>
                </c:pt>
                <c:pt idx="8874">
                  <c:v>32251</c:v>
                </c:pt>
                <c:pt idx="8875">
                  <c:v>32252</c:v>
                </c:pt>
                <c:pt idx="8876">
                  <c:v>32253</c:v>
                </c:pt>
                <c:pt idx="8877">
                  <c:v>32254</c:v>
                </c:pt>
                <c:pt idx="8878">
                  <c:v>32255</c:v>
                </c:pt>
                <c:pt idx="8879">
                  <c:v>32256</c:v>
                </c:pt>
                <c:pt idx="8880">
                  <c:v>32257</c:v>
                </c:pt>
                <c:pt idx="8881">
                  <c:v>32258</c:v>
                </c:pt>
                <c:pt idx="8882">
                  <c:v>32259</c:v>
                </c:pt>
                <c:pt idx="8883">
                  <c:v>32260</c:v>
                </c:pt>
                <c:pt idx="8884">
                  <c:v>32261</c:v>
                </c:pt>
                <c:pt idx="8885">
                  <c:v>32262</c:v>
                </c:pt>
                <c:pt idx="8886">
                  <c:v>32263</c:v>
                </c:pt>
                <c:pt idx="8887">
                  <c:v>32264</c:v>
                </c:pt>
                <c:pt idx="8888">
                  <c:v>32265</c:v>
                </c:pt>
                <c:pt idx="8889">
                  <c:v>32266</c:v>
                </c:pt>
                <c:pt idx="8890">
                  <c:v>32267</c:v>
                </c:pt>
                <c:pt idx="8891">
                  <c:v>32268</c:v>
                </c:pt>
                <c:pt idx="8892">
                  <c:v>32269</c:v>
                </c:pt>
                <c:pt idx="8893">
                  <c:v>32270</c:v>
                </c:pt>
                <c:pt idx="8894">
                  <c:v>32271</c:v>
                </c:pt>
                <c:pt idx="8895">
                  <c:v>32272</c:v>
                </c:pt>
                <c:pt idx="8896">
                  <c:v>32273</c:v>
                </c:pt>
                <c:pt idx="8897">
                  <c:v>32274</c:v>
                </c:pt>
                <c:pt idx="8898">
                  <c:v>32275</c:v>
                </c:pt>
                <c:pt idx="8899">
                  <c:v>32276</c:v>
                </c:pt>
                <c:pt idx="8900">
                  <c:v>32277</c:v>
                </c:pt>
                <c:pt idx="8901">
                  <c:v>32278</c:v>
                </c:pt>
                <c:pt idx="8902">
                  <c:v>32279</c:v>
                </c:pt>
                <c:pt idx="8903">
                  <c:v>32280</c:v>
                </c:pt>
                <c:pt idx="8904">
                  <c:v>32281</c:v>
                </c:pt>
                <c:pt idx="8905">
                  <c:v>32282</c:v>
                </c:pt>
                <c:pt idx="8906">
                  <c:v>32283</c:v>
                </c:pt>
                <c:pt idx="8907">
                  <c:v>32284</c:v>
                </c:pt>
                <c:pt idx="8908">
                  <c:v>32285</c:v>
                </c:pt>
                <c:pt idx="8909">
                  <c:v>32286</c:v>
                </c:pt>
                <c:pt idx="8910">
                  <c:v>32287</c:v>
                </c:pt>
                <c:pt idx="8911">
                  <c:v>32288</c:v>
                </c:pt>
                <c:pt idx="8912">
                  <c:v>32289</c:v>
                </c:pt>
                <c:pt idx="8913">
                  <c:v>32290</c:v>
                </c:pt>
                <c:pt idx="8914">
                  <c:v>32291</c:v>
                </c:pt>
                <c:pt idx="8915">
                  <c:v>32292</c:v>
                </c:pt>
                <c:pt idx="8916">
                  <c:v>32293</c:v>
                </c:pt>
                <c:pt idx="8917">
                  <c:v>32294</c:v>
                </c:pt>
                <c:pt idx="8918">
                  <c:v>32295</c:v>
                </c:pt>
                <c:pt idx="8919">
                  <c:v>32296</c:v>
                </c:pt>
                <c:pt idx="8920">
                  <c:v>32297</c:v>
                </c:pt>
                <c:pt idx="8921">
                  <c:v>32298</c:v>
                </c:pt>
                <c:pt idx="8922">
                  <c:v>32299</c:v>
                </c:pt>
                <c:pt idx="8923">
                  <c:v>32300</c:v>
                </c:pt>
                <c:pt idx="8924">
                  <c:v>32301</c:v>
                </c:pt>
                <c:pt idx="8925">
                  <c:v>32302</c:v>
                </c:pt>
                <c:pt idx="8926">
                  <c:v>32303</c:v>
                </c:pt>
                <c:pt idx="8927">
                  <c:v>32304</c:v>
                </c:pt>
                <c:pt idx="8928">
                  <c:v>32305</c:v>
                </c:pt>
                <c:pt idx="8929">
                  <c:v>32306</c:v>
                </c:pt>
                <c:pt idx="8930">
                  <c:v>32307</c:v>
                </c:pt>
                <c:pt idx="8931">
                  <c:v>32308</c:v>
                </c:pt>
                <c:pt idx="8932">
                  <c:v>32309</c:v>
                </c:pt>
                <c:pt idx="8933">
                  <c:v>32310</c:v>
                </c:pt>
                <c:pt idx="8934">
                  <c:v>32311</c:v>
                </c:pt>
                <c:pt idx="8935">
                  <c:v>32312</c:v>
                </c:pt>
                <c:pt idx="8936">
                  <c:v>32313</c:v>
                </c:pt>
                <c:pt idx="8937">
                  <c:v>32314</c:v>
                </c:pt>
                <c:pt idx="8938">
                  <c:v>32315</c:v>
                </c:pt>
                <c:pt idx="8939">
                  <c:v>32316</c:v>
                </c:pt>
                <c:pt idx="8940">
                  <c:v>32317</c:v>
                </c:pt>
                <c:pt idx="8941">
                  <c:v>32318</c:v>
                </c:pt>
                <c:pt idx="8942">
                  <c:v>32319</c:v>
                </c:pt>
                <c:pt idx="8943">
                  <c:v>32320</c:v>
                </c:pt>
                <c:pt idx="8944">
                  <c:v>32321</c:v>
                </c:pt>
                <c:pt idx="8945">
                  <c:v>32322</c:v>
                </c:pt>
                <c:pt idx="8946">
                  <c:v>32323</c:v>
                </c:pt>
                <c:pt idx="8947">
                  <c:v>32324</c:v>
                </c:pt>
                <c:pt idx="8948">
                  <c:v>32325</c:v>
                </c:pt>
                <c:pt idx="8949">
                  <c:v>32326</c:v>
                </c:pt>
                <c:pt idx="8950">
                  <c:v>32327</c:v>
                </c:pt>
                <c:pt idx="8951">
                  <c:v>32328</c:v>
                </c:pt>
                <c:pt idx="8952">
                  <c:v>32329</c:v>
                </c:pt>
                <c:pt idx="8953">
                  <c:v>32330</c:v>
                </c:pt>
                <c:pt idx="8954">
                  <c:v>32331</c:v>
                </c:pt>
                <c:pt idx="8955">
                  <c:v>32332</c:v>
                </c:pt>
                <c:pt idx="8956">
                  <c:v>32333</c:v>
                </c:pt>
                <c:pt idx="8957">
                  <c:v>32334</c:v>
                </c:pt>
                <c:pt idx="8958">
                  <c:v>32335</c:v>
                </c:pt>
                <c:pt idx="8959">
                  <c:v>32336</c:v>
                </c:pt>
                <c:pt idx="8960">
                  <c:v>32337</c:v>
                </c:pt>
                <c:pt idx="8961">
                  <c:v>32338</c:v>
                </c:pt>
                <c:pt idx="8962">
                  <c:v>32339</c:v>
                </c:pt>
                <c:pt idx="8963">
                  <c:v>32340</c:v>
                </c:pt>
                <c:pt idx="8964">
                  <c:v>32341</c:v>
                </c:pt>
                <c:pt idx="8965">
                  <c:v>32342</c:v>
                </c:pt>
                <c:pt idx="8966">
                  <c:v>32343</c:v>
                </c:pt>
                <c:pt idx="8967">
                  <c:v>32344</c:v>
                </c:pt>
                <c:pt idx="8968">
                  <c:v>32345</c:v>
                </c:pt>
                <c:pt idx="8969">
                  <c:v>32346</c:v>
                </c:pt>
                <c:pt idx="8970">
                  <c:v>32347</c:v>
                </c:pt>
                <c:pt idx="8971">
                  <c:v>32348</c:v>
                </c:pt>
                <c:pt idx="8972">
                  <c:v>32349</c:v>
                </c:pt>
                <c:pt idx="8973">
                  <c:v>32350</c:v>
                </c:pt>
                <c:pt idx="8974">
                  <c:v>32351</c:v>
                </c:pt>
                <c:pt idx="8975">
                  <c:v>32352</c:v>
                </c:pt>
                <c:pt idx="8976">
                  <c:v>32353</c:v>
                </c:pt>
                <c:pt idx="8977">
                  <c:v>32354</c:v>
                </c:pt>
                <c:pt idx="8978">
                  <c:v>32355</c:v>
                </c:pt>
                <c:pt idx="8979">
                  <c:v>32356</c:v>
                </c:pt>
                <c:pt idx="8980">
                  <c:v>32357</c:v>
                </c:pt>
                <c:pt idx="8981">
                  <c:v>32358</c:v>
                </c:pt>
                <c:pt idx="8982">
                  <c:v>32359</c:v>
                </c:pt>
                <c:pt idx="8983">
                  <c:v>32360</c:v>
                </c:pt>
                <c:pt idx="8984">
                  <c:v>32361</c:v>
                </c:pt>
                <c:pt idx="8985">
                  <c:v>32362</c:v>
                </c:pt>
                <c:pt idx="8986">
                  <c:v>32363</c:v>
                </c:pt>
                <c:pt idx="8987">
                  <c:v>32364</c:v>
                </c:pt>
                <c:pt idx="8988">
                  <c:v>32365</c:v>
                </c:pt>
                <c:pt idx="8989">
                  <c:v>32366</c:v>
                </c:pt>
                <c:pt idx="8990">
                  <c:v>32367</c:v>
                </c:pt>
                <c:pt idx="8991">
                  <c:v>32368</c:v>
                </c:pt>
                <c:pt idx="8992">
                  <c:v>32369</c:v>
                </c:pt>
                <c:pt idx="8993">
                  <c:v>32370</c:v>
                </c:pt>
                <c:pt idx="8994">
                  <c:v>32371</c:v>
                </c:pt>
                <c:pt idx="8995">
                  <c:v>32372</c:v>
                </c:pt>
                <c:pt idx="8996">
                  <c:v>32373</c:v>
                </c:pt>
                <c:pt idx="8997">
                  <c:v>32374</c:v>
                </c:pt>
                <c:pt idx="8998">
                  <c:v>32375</c:v>
                </c:pt>
                <c:pt idx="8999">
                  <c:v>32376</c:v>
                </c:pt>
                <c:pt idx="9000">
                  <c:v>32377</c:v>
                </c:pt>
                <c:pt idx="9001">
                  <c:v>32378</c:v>
                </c:pt>
                <c:pt idx="9002">
                  <c:v>32379</c:v>
                </c:pt>
                <c:pt idx="9003">
                  <c:v>32380</c:v>
                </c:pt>
                <c:pt idx="9004">
                  <c:v>32381</c:v>
                </c:pt>
                <c:pt idx="9005">
                  <c:v>32382</c:v>
                </c:pt>
                <c:pt idx="9006">
                  <c:v>32383</c:v>
                </c:pt>
                <c:pt idx="9007">
                  <c:v>32384</c:v>
                </c:pt>
                <c:pt idx="9008">
                  <c:v>32385</c:v>
                </c:pt>
                <c:pt idx="9009">
                  <c:v>32386</c:v>
                </c:pt>
                <c:pt idx="9010">
                  <c:v>32387</c:v>
                </c:pt>
                <c:pt idx="9011">
                  <c:v>32388</c:v>
                </c:pt>
                <c:pt idx="9012">
                  <c:v>32389</c:v>
                </c:pt>
                <c:pt idx="9013">
                  <c:v>32390</c:v>
                </c:pt>
                <c:pt idx="9014">
                  <c:v>32391</c:v>
                </c:pt>
                <c:pt idx="9015">
                  <c:v>32392</c:v>
                </c:pt>
                <c:pt idx="9016">
                  <c:v>32393</c:v>
                </c:pt>
                <c:pt idx="9017">
                  <c:v>32394</c:v>
                </c:pt>
                <c:pt idx="9018">
                  <c:v>32395</c:v>
                </c:pt>
                <c:pt idx="9019">
                  <c:v>32396</c:v>
                </c:pt>
                <c:pt idx="9020">
                  <c:v>32397</c:v>
                </c:pt>
                <c:pt idx="9021">
                  <c:v>32398</c:v>
                </c:pt>
                <c:pt idx="9022">
                  <c:v>32399</c:v>
                </c:pt>
                <c:pt idx="9023">
                  <c:v>32400</c:v>
                </c:pt>
                <c:pt idx="9024">
                  <c:v>32401</c:v>
                </c:pt>
                <c:pt idx="9025">
                  <c:v>32402</c:v>
                </c:pt>
                <c:pt idx="9026">
                  <c:v>32403</c:v>
                </c:pt>
                <c:pt idx="9027">
                  <c:v>32404</c:v>
                </c:pt>
                <c:pt idx="9028">
                  <c:v>32405</c:v>
                </c:pt>
                <c:pt idx="9029">
                  <c:v>32406</c:v>
                </c:pt>
                <c:pt idx="9030">
                  <c:v>32407</c:v>
                </c:pt>
                <c:pt idx="9031">
                  <c:v>32408</c:v>
                </c:pt>
                <c:pt idx="9032">
                  <c:v>32409</c:v>
                </c:pt>
                <c:pt idx="9033">
                  <c:v>32410</c:v>
                </c:pt>
                <c:pt idx="9034">
                  <c:v>32411</c:v>
                </c:pt>
                <c:pt idx="9035">
                  <c:v>32412</c:v>
                </c:pt>
                <c:pt idx="9036">
                  <c:v>32413</c:v>
                </c:pt>
                <c:pt idx="9037">
                  <c:v>32414</c:v>
                </c:pt>
                <c:pt idx="9038">
                  <c:v>32415</c:v>
                </c:pt>
                <c:pt idx="9039">
                  <c:v>32416</c:v>
                </c:pt>
                <c:pt idx="9040">
                  <c:v>32417</c:v>
                </c:pt>
                <c:pt idx="9041">
                  <c:v>32418</c:v>
                </c:pt>
                <c:pt idx="9042">
                  <c:v>32419</c:v>
                </c:pt>
                <c:pt idx="9043">
                  <c:v>32420</c:v>
                </c:pt>
                <c:pt idx="9044">
                  <c:v>32421</c:v>
                </c:pt>
                <c:pt idx="9045">
                  <c:v>32422</c:v>
                </c:pt>
                <c:pt idx="9046">
                  <c:v>32423</c:v>
                </c:pt>
                <c:pt idx="9047">
                  <c:v>32424</c:v>
                </c:pt>
                <c:pt idx="9048">
                  <c:v>32425</c:v>
                </c:pt>
                <c:pt idx="9049">
                  <c:v>32426</c:v>
                </c:pt>
                <c:pt idx="9050">
                  <c:v>32427</c:v>
                </c:pt>
                <c:pt idx="9051">
                  <c:v>32428</c:v>
                </c:pt>
                <c:pt idx="9052">
                  <c:v>32429</c:v>
                </c:pt>
                <c:pt idx="9053">
                  <c:v>32430</c:v>
                </c:pt>
                <c:pt idx="9054">
                  <c:v>32431</c:v>
                </c:pt>
                <c:pt idx="9055">
                  <c:v>32432</c:v>
                </c:pt>
                <c:pt idx="9056">
                  <c:v>32433</c:v>
                </c:pt>
                <c:pt idx="9057">
                  <c:v>32434</c:v>
                </c:pt>
                <c:pt idx="9058">
                  <c:v>32435</c:v>
                </c:pt>
                <c:pt idx="9059">
                  <c:v>32436</c:v>
                </c:pt>
                <c:pt idx="9060">
                  <c:v>32437</c:v>
                </c:pt>
                <c:pt idx="9061">
                  <c:v>32438</c:v>
                </c:pt>
                <c:pt idx="9062">
                  <c:v>32439</c:v>
                </c:pt>
                <c:pt idx="9063">
                  <c:v>32440</c:v>
                </c:pt>
                <c:pt idx="9064">
                  <c:v>32441</c:v>
                </c:pt>
                <c:pt idx="9065">
                  <c:v>32442</c:v>
                </c:pt>
                <c:pt idx="9066">
                  <c:v>32443</c:v>
                </c:pt>
                <c:pt idx="9067">
                  <c:v>32444</c:v>
                </c:pt>
                <c:pt idx="9068">
                  <c:v>32445</c:v>
                </c:pt>
                <c:pt idx="9069">
                  <c:v>32446</c:v>
                </c:pt>
                <c:pt idx="9070">
                  <c:v>32447</c:v>
                </c:pt>
                <c:pt idx="9071">
                  <c:v>32448</c:v>
                </c:pt>
                <c:pt idx="9072">
                  <c:v>32449</c:v>
                </c:pt>
                <c:pt idx="9073">
                  <c:v>32450</c:v>
                </c:pt>
                <c:pt idx="9074">
                  <c:v>32451</c:v>
                </c:pt>
                <c:pt idx="9075">
                  <c:v>32452</c:v>
                </c:pt>
                <c:pt idx="9076">
                  <c:v>32453</c:v>
                </c:pt>
                <c:pt idx="9077">
                  <c:v>32454</c:v>
                </c:pt>
                <c:pt idx="9078">
                  <c:v>32455</c:v>
                </c:pt>
                <c:pt idx="9079">
                  <c:v>32456</c:v>
                </c:pt>
                <c:pt idx="9080">
                  <c:v>32457</c:v>
                </c:pt>
                <c:pt idx="9081">
                  <c:v>32458</c:v>
                </c:pt>
                <c:pt idx="9082">
                  <c:v>32459</c:v>
                </c:pt>
                <c:pt idx="9083">
                  <c:v>32460</c:v>
                </c:pt>
                <c:pt idx="9084">
                  <c:v>32461</c:v>
                </c:pt>
                <c:pt idx="9085">
                  <c:v>32462</c:v>
                </c:pt>
                <c:pt idx="9086">
                  <c:v>32463</c:v>
                </c:pt>
                <c:pt idx="9087">
                  <c:v>32464</c:v>
                </c:pt>
                <c:pt idx="9088">
                  <c:v>32465</c:v>
                </c:pt>
                <c:pt idx="9089">
                  <c:v>32466</c:v>
                </c:pt>
                <c:pt idx="9090">
                  <c:v>32467</c:v>
                </c:pt>
                <c:pt idx="9091">
                  <c:v>32468</c:v>
                </c:pt>
                <c:pt idx="9092">
                  <c:v>32469</c:v>
                </c:pt>
                <c:pt idx="9093">
                  <c:v>32470</c:v>
                </c:pt>
                <c:pt idx="9094">
                  <c:v>32471</c:v>
                </c:pt>
                <c:pt idx="9095">
                  <c:v>32472</c:v>
                </c:pt>
                <c:pt idx="9096">
                  <c:v>32473</c:v>
                </c:pt>
                <c:pt idx="9097">
                  <c:v>32474</c:v>
                </c:pt>
                <c:pt idx="9098">
                  <c:v>32475</c:v>
                </c:pt>
                <c:pt idx="9099">
                  <c:v>32476</c:v>
                </c:pt>
                <c:pt idx="9100">
                  <c:v>32477</c:v>
                </c:pt>
                <c:pt idx="9101">
                  <c:v>32478</c:v>
                </c:pt>
                <c:pt idx="9102">
                  <c:v>32479</c:v>
                </c:pt>
                <c:pt idx="9103">
                  <c:v>32480</c:v>
                </c:pt>
                <c:pt idx="9104">
                  <c:v>32481</c:v>
                </c:pt>
                <c:pt idx="9105">
                  <c:v>32482</c:v>
                </c:pt>
                <c:pt idx="9106">
                  <c:v>32483</c:v>
                </c:pt>
                <c:pt idx="9107">
                  <c:v>32484</c:v>
                </c:pt>
                <c:pt idx="9108">
                  <c:v>32485</c:v>
                </c:pt>
                <c:pt idx="9109">
                  <c:v>32486</c:v>
                </c:pt>
                <c:pt idx="9110">
                  <c:v>32487</c:v>
                </c:pt>
                <c:pt idx="9111">
                  <c:v>32488</c:v>
                </c:pt>
                <c:pt idx="9112">
                  <c:v>32489</c:v>
                </c:pt>
                <c:pt idx="9113">
                  <c:v>32490</c:v>
                </c:pt>
                <c:pt idx="9114">
                  <c:v>32491</c:v>
                </c:pt>
                <c:pt idx="9115">
                  <c:v>32492</c:v>
                </c:pt>
                <c:pt idx="9116">
                  <c:v>32493</c:v>
                </c:pt>
                <c:pt idx="9117">
                  <c:v>32494</c:v>
                </c:pt>
                <c:pt idx="9118">
                  <c:v>32495</c:v>
                </c:pt>
                <c:pt idx="9119">
                  <c:v>32496</c:v>
                </c:pt>
                <c:pt idx="9120">
                  <c:v>32497</c:v>
                </c:pt>
                <c:pt idx="9121">
                  <c:v>32498</c:v>
                </c:pt>
                <c:pt idx="9122">
                  <c:v>32499</c:v>
                </c:pt>
                <c:pt idx="9123">
                  <c:v>32500</c:v>
                </c:pt>
                <c:pt idx="9124">
                  <c:v>32501</c:v>
                </c:pt>
                <c:pt idx="9125">
                  <c:v>32502</c:v>
                </c:pt>
                <c:pt idx="9126">
                  <c:v>32503</c:v>
                </c:pt>
                <c:pt idx="9127">
                  <c:v>32504</c:v>
                </c:pt>
                <c:pt idx="9128">
                  <c:v>32505</c:v>
                </c:pt>
                <c:pt idx="9129">
                  <c:v>32506</c:v>
                </c:pt>
                <c:pt idx="9130">
                  <c:v>32507</c:v>
                </c:pt>
                <c:pt idx="9131">
                  <c:v>32508</c:v>
                </c:pt>
                <c:pt idx="9132">
                  <c:v>32509</c:v>
                </c:pt>
                <c:pt idx="9133">
                  <c:v>32510</c:v>
                </c:pt>
                <c:pt idx="9134">
                  <c:v>32511</c:v>
                </c:pt>
                <c:pt idx="9135">
                  <c:v>32512</c:v>
                </c:pt>
                <c:pt idx="9136">
                  <c:v>32513</c:v>
                </c:pt>
                <c:pt idx="9137">
                  <c:v>32514</c:v>
                </c:pt>
                <c:pt idx="9138">
                  <c:v>32515</c:v>
                </c:pt>
                <c:pt idx="9139">
                  <c:v>32516</c:v>
                </c:pt>
                <c:pt idx="9140">
                  <c:v>32517</c:v>
                </c:pt>
                <c:pt idx="9141">
                  <c:v>32518</c:v>
                </c:pt>
                <c:pt idx="9142">
                  <c:v>32519</c:v>
                </c:pt>
                <c:pt idx="9143">
                  <c:v>32520</c:v>
                </c:pt>
                <c:pt idx="9144">
                  <c:v>32521</c:v>
                </c:pt>
                <c:pt idx="9145">
                  <c:v>32522</c:v>
                </c:pt>
                <c:pt idx="9146">
                  <c:v>32523</c:v>
                </c:pt>
                <c:pt idx="9147">
                  <c:v>32524</c:v>
                </c:pt>
                <c:pt idx="9148">
                  <c:v>32525</c:v>
                </c:pt>
                <c:pt idx="9149">
                  <c:v>32526</c:v>
                </c:pt>
                <c:pt idx="9150">
                  <c:v>32527</c:v>
                </c:pt>
                <c:pt idx="9151">
                  <c:v>32528</c:v>
                </c:pt>
                <c:pt idx="9152">
                  <c:v>32529</c:v>
                </c:pt>
                <c:pt idx="9153">
                  <c:v>32530</c:v>
                </c:pt>
                <c:pt idx="9154">
                  <c:v>32531</c:v>
                </c:pt>
                <c:pt idx="9155">
                  <c:v>32532</c:v>
                </c:pt>
                <c:pt idx="9156">
                  <c:v>32533</c:v>
                </c:pt>
                <c:pt idx="9157">
                  <c:v>32534</c:v>
                </c:pt>
                <c:pt idx="9158">
                  <c:v>32535</c:v>
                </c:pt>
                <c:pt idx="9159">
                  <c:v>32536</c:v>
                </c:pt>
                <c:pt idx="9160">
                  <c:v>32537</c:v>
                </c:pt>
                <c:pt idx="9161">
                  <c:v>32538</c:v>
                </c:pt>
                <c:pt idx="9162">
                  <c:v>32539</c:v>
                </c:pt>
                <c:pt idx="9163">
                  <c:v>32540</c:v>
                </c:pt>
                <c:pt idx="9164">
                  <c:v>32541</c:v>
                </c:pt>
                <c:pt idx="9165">
                  <c:v>32542</c:v>
                </c:pt>
                <c:pt idx="9166">
                  <c:v>32543</c:v>
                </c:pt>
                <c:pt idx="9167">
                  <c:v>32544</c:v>
                </c:pt>
                <c:pt idx="9168">
                  <c:v>32545</c:v>
                </c:pt>
                <c:pt idx="9169">
                  <c:v>32546</c:v>
                </c:pt>
                <c:pt idx="9170">
                  <c:v>32547</c:v>
                </c:pt>
                <c:pt idx="9171">
                  <c:v>32548</c:v>
                </c:pt>
                <c:pt idx="9172">
                  <c:v>32549</c:v>
                </c:pt>
                <c:pt idx="9173">
                  <c:v>32550</c:v>
                </c:pt>
                <c:pt idx="9174">
                  <c:v>32551</c:v>
                </c:pt>
                <c:pt idx="9175">
                  <c:v>32552</c:v>
                </c:pt>
                <c:pt idx="9176">
                  <c:v>32553</c:v>
                </c:pt>
                <c:pt idx="9177">
                  <c:v>32554</c:v>
                </c:pt>
                <c:pt idx="9178">
                  <c:v>32555</c:v>
                </c:pt>
                <c:pt idx="9179">
                  <c:v>32556</c:v>
                </c:pt>
                <c:pt idx="9180">
                  <c:v>32557</c:v>
                </c:pt>
                <c:pt idx="9181">
                  <c:v>32558</c:v>
                </c:pt>
                <c:pt idx="9182">
                  <c:v>32559</c:v>
                </c:pt>
                <c:pt idx="9183">
                  <c:v>32560</c:v>
                </c:pt>
                <c:pt idx="9184">
                  <c:v>32561</c:v>
                </c:pt>
                <c:pt idx="9185">
                  <c:v>32562</c:v>
                </c:pt>
                <c:pt idx="9186">
                  <c:v>32563</c:v>
                </c:pt>
                <c:pt idx="9187">
                  <c:v>32564</c:v>
                </c:pt>
                <c:pt idx="9188">
                  <c:v>32565</c:v>
                </c:pt>
                <c:pt idx="9189">
                  <c:v>32566</c:v>
                </c:pt>
                <c:pt idx="9190">
                  <c:v>32567</c:v>
                </c:pt>
                <c:pt idx="9191">
                  <c:v>32568</c:v>
                </c:pt>
                <c:pt idx="9192">
                  <c:v>32569</c:v>
                </c:pt>
                <c:pt idx="9193">
                  <c:v>32570</c:v>
                </c:pt>
                <c:pt idx="9194">
                  <c:v>32571</c:v>
                </c:pt>
                <c:pt idx="9195">
                  <c:v>32572</c:v>
                </c:pt>
                <c:pt idx="9196">
                  <c:v>32573</c:v>
                </c:pt>
                <c:pt idx="9197">
                  <c:v>32574</c:v>
                </c:pt>
                <c:pt idx="9198">
                  <c:v>32575</c:v>
                </c:pt>
                <c:pt idx="9199">
                  <c:v>32576</c:v>
                </c:pt>
                <c:pt idx="9200">
                  <c:v>32577</c:v>
                </c:pt>
                <c:pt idx="9201">
                  <c:v>32578</c:v>
                </c:pt>
                <c:pt idx="9202">
                  <c:v>32579</c:v>
                </c:pt>
                <c:pt idx="9203">
                  <c:v>32580</c:v>
                </c:pt>
                <c:pt idx="9204">
                  <c:v>32581</c:v>
                </c:pt>
                <c:pt idx="9205">
                  <c:v>32582</c:v>
                </c:pt>
                <c:pt idx="9206">
                  <c:v>32583</c:v>
                </c:pt>
                <c:pt idx="9207">
                  <c:v>32584</c:v>
                </c:pt>
                <c:pt idx="9208">
                  <c:v>32585</c:v>
                </c:pt>
                <c:pt idx="9209">
                  <c:v>32586</c:v>
                </c:pt>
                <c:pt idx="9210">
                  <c:v>32587</c:v>
                </c:pt>
                <c:pt idx="9211">
                  <c:v>32588</c:v>
                </c:pt>
                <c:pt idx="9212">
                  <c:v>32589</c:v>
                </c:pt>
                <c:pt idx="9213">
                  <c:v>32590</c:v>
                </c:pt>
                <c:pt idx="9214">
                  <c:v>32591</c:v>
                </c:pt>
                <c:pt idx="9215">
                  <c:v>32592</c:v>
                </c:pt>
                <c:pt idx="9216">
                  <c:v>32593</c:v>
                </c:pt>
                <c:pt idx="9217">
                  <c:v>32594</c:v>
                </c:pt>
                <c:pt idx="9218">
                  <c:v>32595</c:v>
                </c:pt>
                <c:pt idx="9219">
                  <c:v>32596</c:v>
                </c:pt>
                <c:pt idx="9220">
                  <c:v>32597</c:v>
                </c:pt>
                <c:pt idx="9221">
                  <c:v>32598</c:v>
                </c:pt>
                <c:pt idx="9222">
                  <c:v>32599</c:v>
                </c:pt>
                <c:pt idx="9223">
                  <c:v>32600</c:v>
                </c:pt>
                <c:pt idx="9224">
                  <c:v>32601</c:v>
                </c:pt>
                <c:pt idx="9225">
                  <c:v>32602</c:v>
                </c:pt>
                <c:pt idx="9226">
                  <c:v>32603</c:v>
                </c:pt>
                <c:pt idx="9227">
                  <c:v>32604</c:v>
                </c:pt>
                <c:pt idx="9228">
                  <c:v>32605</c:v>
                </c:pt>
                <c:pt idx="9229">
                  <c:v>32606</c:v>
                </c:pt>
                <c:pt idx="9230">
                  <c:v>32607</c:v>
                </c:pt>
                <c:pt idx="9231">
                  <c:v>32608</c:v>
                </c:pt>
                <c:pt idx="9232">
                  <c:v>32609</c:v>
                </c:pt>
                <c:pt idx="9233">
                  <c:v>32610</c:v>
                </c:pt>
                <c:pt idx="9234">
                  <c:v>32611</c:v>
                </c:pt>
                <c:pt idx="9235">
                  <c:v>32612</c:v>
                </c:pt>
                <c:pt idx="9236">
                  <c:v>32613</c:v>
                </c:pt>
                <c:pt idx="9237">
                  <c:v>32614</c:v>
                </c:pt>
                <c:pt idx="9238">
                  <c:v>32615</c:v>
                </c:pt>
                <c:pt idx="9239">
                  <c:v>32616</c:v>
                </c:pt>
                <c:pt idx="9240">
                  <c:v>32617</c:v>
                </c:pt>
                <c:pt idx="9241">
                  <c:v>32618</c:v>
                </c:pt>
                <c:pt idx="9242">
                  <c:v>32619</c:v>
                </c:pt>
                <c:pt idx="9243">
                  <c:v>32620</c:v>
                </c:pt>
                <c:pt idx="9244">
                  <c:v>32621</c:v>
                </c:pt>
                <c:pt idx="9245">
                  <c:v>32622</c:v>
                </c:pt>
                <c:pt idx="9246">
                  <c:v>32623</c:v>
                </c:pt>
                <c:pt idx="9247">
                  <c:v>32624</c:v>
                </c:pt>
                <c:pt idx="9248">
                  <c:v>32625</c:v>
                </c:pt>
                <c:pt idx="9249">
                  <c:v>32626</c:v>
                </c:pt>
                <c:pt idx="9250">
                  <c:v>32627</c:v>
                </c:pt>
                <c:pt idx="9251">
                  <c:v>32628</c:v>
                </c:pt>
                <c:pt idx="9252">
                  <c:v>32629</c:v>
                </c:pt>
                <c:pt idx="9253">
                  <c:v>32630</c:v>
                </c:pt>
                <c:pt idx="9254">
                  <c:v>32631</c:v>
                </c:pt>
                <c:pt idx="9255">
                  <c:v>32632</c:v>
                </c:pt>
                <c:pt idx="9256">
                  <c:v>32633</c:v>
                </c:pt>
                <c:pt idx="9257">
                  <c:v>32634</c:v>
                </c:pt>
                <c:pt idx="9258">
                  <c:v>32635</c:v>
                </c:pt>
                <c:pt idx="9259">
                  <c:v>32636</c:v>
                </c:pt>
                <c:pt idx="9260">
                  <c:v>32637</c:v>
                </c:pt>
                <c:pt idx="9261">
                  <c:v>32638</c:v>
                </c:pt>
                <c:pt idx="9262">
                  <c:v>32639</c:v>
                </c:pt>
                <c:pt idx="9263">
                  <c:v>32640</c:v>
                </c:pt>
                <c:pt idx="9264">
                  <c:v>32641</c:v>
                </c:pt>
                <c:pt idx="9265">
                  <c:v>32642</c:v>
                </c:pt>
                <c:pt idx="9266">
                  <c:v>32643</c:v>
                </c:pt>
                <c:pt idx="9267">
                  <c:v>32644</c:v>
                </c:pt>
                <c:pt idx="9268">
                  <c:v>32645</c:v>
                </c:pt>
                <c:pt idx="9269">
                  <c:v>32646</c:v>
                </c:pt>
                <c:pt idx="9270">
                  <c:v>32647</c:v>
                </c:pt>
                <c:pt idx="9271">
                  <c:v>32648</c:v>
                </c:pt>
                <c:pt idx="9272">
                  <c:v>32649</c:v>
                </c:pt>
                <c:pt idx="9273">
                  <c:v>32650</c:v>
                </c:pt>
                <c:pt idx="9274">
                  <c:v>32651</c:v>
                </c:pt>
                <c:pt idx="9275">
                  <c:v>32652</c:v>
                </c:pt>
                <c:pt idx="9276">
                  <c:v>32653</c:v>
                </c:pt>
                <c:pt idx="9277">
                  <c:v>32654</c:v>
                </c:pt>
                <c:pt idx="9278">
                  <c:v>32655</c:v>
                </c:pt>
                <c:pt idx="9279">
                  <c:v>32656</c:v>
                </c:pt>
                <c:pt idx="9280">
                  <c:v>32657</c:v>
                </c:pt>
                <c:pt idx="9281">
                  <c:v>32658</c:v>
                </c:pt>
                <c:pt idx="9282">
                  <c:v>32659</c:v>
                </c:pt>
                <c:pt idx="9283">
                  <c:v>32660</c:v>
                </c:pt>
                <c:pt idx="9284">
                  <c:v>32661</c:v>
                </c:pt>
                <c:pt idx="9285">
                  <c:v>32662</c:v>
                </c:pt>
                <c:pt idx="9286">
                  <c:v>32663</c:v>
                </c:pt>
                <c:pt idx="9287">
                  <c:v>32664</c:v>
                </c:pt>
                <c:pt idx="9288">
                  <c:v>32665</c:v>
                </c:pt>
                <c:pt idx="9289">
                  <c:v>32666</c:v>
                </c:pt>
                <c:pt idx="9290">
                  <c:v>32667</c:v>
                </c:pt>
                <c:pt idx="9291">
                  <c:v>32668</c:v>
                </c:pt>
                <c:pt idx="9292">
                  <c:v>32669</c:v>
                </c:pt>
                <c:pt idx="9293">
                  <c:v>32670</c:v>
                </c:pt>
                <c:pt idx="9294">
                  <c:v>32671</c:v>
                </c:pt>
                <c:pt idx="9295">
                  <c:v>32672</c:v>
                </c:pt>
                <c:pt idx="9296">
                  <c:v>32673</c:v>
                </c:pt>
                <c:pt idx="9297">
                  <c:v>32674</c:v>
                </c:pt>
                <c:pt idx="9298">
                  <c:v>32675</c:v>
                </c:pt>
                <c:pt idx="9299">
                  <c:v>32676</c:v>
                </c:pt>
                <c:pt idx="9300">
                  <c:v>32677</c:v>
                </c:pt>
                <c:pt idx="9301">
                  <c:v>32678</c:v>
                </c:pt>
                <c:pt idx="9302">
                  <c:v>32679</c:v>
                </c:pt>
                <c:pt idx="9303">
                  <c:v>32680</c:v>
                </c:pt>
                <c:pt idx="9304">
                  <c:v>32681</c:v>
                </c:pt>
                <c:pt idx="9305">
                  <c:v>32682</c:v>
                </c:pt>
                <c:pt idx="9306">
                  <c:v>32683</c:v>
                </c:pt>
                <c:pt idx="9307">
                  <c:v>32684</c:v>
                </c:pt>
                <c:pt idx="9308">
                  <c:v>32685</c:v>
                </c:pt>
                <c:pt idx="9309">
                  <c:v>32686</c:v>
                </c:pt>
                <c:pt idx="9310">
                  <c:v>32687</c:v>
                </c:pt>
                <c:pt idx="9311">
                  <c:v>32688</c:v>
                </c:pt>
                <c:pt idx="9312">
                  <c:v>32689</c:v>
                </c:pt>
                <c:pt idx="9313">
                  <c:v>32690</c:v>
                </c:pt>
                <c:pt idx="9314">
                  <c:v>32691</c:v>
                </c:pt>
                <c:pt idx="9315">
                  <c:v>32692</c:v>
                </c:pt>
                <c:pt idx="9316">
                  <c:v>32693</c:v>
                </c:pt>
                <c:pt idx="9317">
                  <c:v>32694</c:v>
                </c:pt>
                <c:pt idx="9318">
                  <c:v>32695</c:v>
                </c:pt>
                <c:pt idx="9319">
                  <c:v>32696</c:v>
                </c:pt>
                <c:pt idx="9320">
                  <c:v>32697</c:v>
                </c:pt>
                <c:pt idx="9321">
                  <c:v>32698</c:v>
                </c:pt>
                <c:pt idx="9322">
                  <c:v>32699</c:v>
                </c:pt>
                <c:pt idx="9323">
                  <c:v>32700</c:v>
                </c:pt>
                <c:pt idx="9324">
                  <c:v>32701</c:v>
                </c:pt>
                <c:pt idx="9325">
                  <c:v>32702</c:v>
                </c:pt>
                <c:pt idx="9326">
                  <c:v>32703</c:v>
                </c:pt>
                <c:pt idx="9327">
                  <c:v>32704</c:v>
                </c:pt>
                <c:pt idx="9328">
                  <c:v>32705</c:v>
                </c:pt>
                <c:pt idx="9329">
                  <c:v>32706</c:v>
                </c:pt>
                <c:pt idx="9330">
                  <c:v>32707</c:v>
                </c:pt>
                <c:pt idx="9331">
                  <c:v>32708</c:v>
                </c:pt>
                <c:pt idx="9332">
                  <c:v>32709</c:v>
                </c:pt>
                <c:pt idx="9333">
                  <c:v>32710</c:v>
                </c:pt>
                <c:pt idx="9334">
                  <c:v>32711</c:v>
                </c:pt>
                <c:pt idx="9335">
                  <c:v>32712</c:v>
                </c:pt>
                <c:pt idx="9336">
                  <c:v>32713</c:v>
                </c:pt>
                <c:pt idx="9337">
                  <c:v>32714</c:v>
                </c:pt>
                <c:pt idx="9338">
                  <c:v>32715</c:v>
                </c:pt>
                <c:pt idx="9339">
                  <c:v>32716</c:v>
                </c:pt>
                <c:pt idx="9340">
                  <c:v>32717</c:v>
                </c:pt>
                <c:pt idx="9341">
                  <c:v>32718</c:v>
                </c:pt>
                <c:pt idx="9342">
                  <c:v>32719</c:v>
                </c:pt>
                <c:pt idx="9343">
                  <c:v>32720</c:v>
                </c:pt>
                <c:pt idx="9344">
                  <c:v>32721</c:v>
                </c:pt>
                <c:pt idx="9345">
                  <c:v>32722</c:v>
                </c:pt>
                <c:pt idx="9346">
                  <c:v>32723</c:v>
                </c:pt>
                <c:pt idx="9347">
                  <c:v>32724</c:v>
                </c:pt>
                <c:pt idx="9348">
                  <c:v>32725</c:v>
                </c:pt>
                <c:pt idx="9349">
                  <c:v>32726</c:v>
                </c:pt>
                <c:pt idx="9350">
                  <c:v>32727</c:v>
                </c:pt>
                <c:pt idx="9351">
                  <c:v>32728</c:v>
                </c:pt>
                <c:pt idx="9352">
                  <c:v>32729</c:v>
                </c:pt>
                <c:pt idx="9353">
                  <c:v>32730</c:v>
                </c:pt>
                <c:pt idx="9354">
                  <c:v>32731</c:v>
                </c:pt>
                <c:pt idx="9355">
                  <c:v>32732</c:v>
                </c:pt>
                <c:pt idx="9356">
                  <c:v>32733</c:v>
                </c:pt>
                <c:pt idx="9357">
                  <c:v>32734</c:v>
                </c:pt>
                <c:pt idx="9358">
                  <c:v>32735</c:v>
                </c:pt>
                <c:pt idx="9359">
                  <c:v>32736</c:v>
                </c:pt>
                <c:pt idx="9360">
                  <c:v>32737</c:v>
                </c:pt>
                <c:pt idx="9361">
                  <c:v>32738</c:v>
                </c:pt>
                <c:pt idx="9362">
                  <c:v>32739</c:v>
                </c:pt>
                <c:pt idx="9363">
                  <c:v>32740</c:v>
                </c:pt>
                <c:pt idx="9364">
                  <c:v>32741</c:v>
                </c:pt>
                <c:pt idx="9365">
                  <c:v>32742</c:v>
                </c:pt>
                <c:pt idx="9366">
                  <c:v>32743</c:v>
                </c:pt>
                <c:pt idx="9367">
                  <c:v>32744</c:v>
                </c:pt>
                <c:pt idx="9368">
                  <c:v>32745</c:v>
                </c:pt>
                <c:pt idx="9369">
                  <c:v>32746</c:v>
                </c:pt>
                <c:pt idx="9370">
                  <c:v>32747</c:v>
                </c:pt>
                <c:pt idx="9371">
                  <c:v>32748</c:v>
                </c:pt>
                <c:pt idx="9372">
                  <c:v>32749</c:v>
                </c:pt>
                <c:pt idx="9373">
                  <c:v>32750</c:v>
                </c:pt>
                <c:pt idx="9374">
                  <c:v>32751</c:v>
                </c:pt>
                <c:pt idx="9375">
                  <c:v>32752</c:v>
                </c:pt>
                <c:pt idx="9376">
                  <c:v>32753</c:v>
                </c:pt>
                <c:pt idx="9377">
                  <c:v>32754</c:v>
                </c:pt>
                <c:pt idx="9378">
                  <c:v>32755</c:v>
                </c:pt>
                <c:pt idx="9379">
                  <c:v>32756</c:v>
                </c:pt>
                <c:pt idx="9380">
                  <c:v>32757</c:v>
                </c:pt>
                <c:pt idx="9381">
                  <c:v>32758</c:v>
                </c:pt>
                <c:pt idx="9382">
                  <c:v>32759</c:v>
                </c:pt>
                <c:pt idx="9383">
                  <c:v>32760</c:v>
                </c:pt>
                <c:pt idx="9384">
                  <c:v>32761</c:v>
                </c:pt>
                <c:pt idx="9385">
                  <c:v>32762</c:v>
                </c:pt>
                <c:pt idx="9386">
                  <c:v>32763</c:v>
                </c:pt>
                <c:pt idx="9387">
                  <c:v>32764</c:v>
                </c:pt>
                <c:pt idx="9388">
                  <c:v>32765</c:v>
                </c:pt>
                <c:pt idx="9389">
                  <c:v>32766</c:v>
                </c:pt>
                <c:pt idx="9390">
                  <c:v>32767</c:v>
                </c:pt>
                <c:pt idx="9391">
                  <c:v>32768</c:v>
                </c:pt>
                <c:pt idx="9392">
                  <c:v>32769</c:v>
                </c:pt>
                <c:pt idx="9393">
                  <c:v>32770</c:v>
                </c:pt>
                <c:pt idx="9394">
                  <c:v>32771</c:v>
                </c:pt>
                <c:pt idx="9395">
                  <c:v>32772</c:v>
                </c:pt>
                <c:pt idx="9396">
                  <c:v>32773</c:v>
                </c:pt>
                <c:pt idx="9397">
                  <c:v>32774</c:v>
                </c:pt>
                <c:pt idx="9398">
                  <c:v>32775</c:v>
                </c:pt>
                <c:pt idx="9399">
                  <c:v>32776</c:v>
                </c:pt>
                <c:pt idx="9400">
                  <c:v>32777</c:v>
                </c:pt>
                <c:pt idx="9401">
                  <c:v>32778</c:v>
                </c:pt>
                <c:pt idx="9402">
                  <c:v>32779</c:v>
                </c:pt>
                <c:pt idx="9403">
                  <c:v>32780</c:v>
                </c:pt>
                <c:pt idx="9404">
                  <c:v>32781</c:v>
                </c:pt>
                <c:pt idx="9405">
                  <c:v>32782</c:v>
                </c:pt>
                <c:pt idx="9406">
                  <c:v>32783</c:v>
                </c:pt>
                <c:pt idx="9407">
                  <c:v>32784</c:v>
                </c:pt>
                <c:pt idx="9408">
                  <c:v>32785</c:v>
                </c:pt>
                <c:pt idx="9409">
                  <c:v>32786</c:v>
                </c:pt>
                <c:pt idx="9410">
                  <c:v>32787</c:v>
                </c:pt>
                <c:pt idx="9411">
                  <c:v>32788</c:v>
                </c:pt>
                <c:pt idx="9412">
                  <c:v>32789</c:v>
                </c:pt>
                <c:pt idx="9413">
                  <c:v>32790</c:v>
                </c:pt>
                <c:pt idx="9414">
                  <c:v>32791</c:v>
                </c:pt>
                <c:pt idx="9415">
                  <c:v>32792</c:v>
                </c:pt>
                <c:pt idx="9416">
                  <c:v>32793</c:v>
                </c:pt>
                <c:pt idx="9417">
                  <c:v>32794</c:v>
                </c:pt>
                <c:pt idx="9418">
                  <c:v>32795</c:v>
                </c:pt>
                <c:pt idx="9419">
                  <c:v>32796</c:v>
                </c:pt>
                <c:pt idx="9420">
                  <c:v>32797</c:v>
                </c:pt>
                <c:pt idx="9421">
                  <c:v>32798</c:v>
                </c:pt>
                <c:pt idx="9422">
                  <c:v>32799</c:v>
                </c:pt>
                <c:pt idx="9423">
                  <c:v>32800</c:v>
                </c:pt>
                <c:pt idx="9424">
                  <c:v>32801</c:v>
                </c:pt>
                <c:pt idx="9425">
                  <c:v>32802</c:v>
                </c:pt>
                <c:pt idx="9426">
                  <c:v>32803</c:v>
                </c:pt>
                <c:pt idx="9427">
                  <c:v>32804</c:v>
                </c:pt>
                <c:pt idx="9428">
                  <c:v>32805</c:v>
                </c:pt>
                <c:pt idx="9429">
                  <c:v>32806</c:v>
                </c:pt>
                <c:pt idx="9430">
                  <c:v>32807</c:v>
                </c:pt>
                <c:pt idx="9431">
                  <c:v>32808</c:v>
                </c:pt>
                <c:pt idx="9432">
                  <c:v>32809</c:v>
                </c:pt>
                <c:pt idx="9433">
                  <c:v>32810</c:v>
                </c:pt>
                <c:pt idx="9434">
                  <c:v>32811</c:v>
                </c:pt>
                <c:pt idx="9435">
                  <c:v>32812</c:v>
                </c:pt>
                <c:pt idx="9436">
                  <c:v>32813</c:v>
                </c:pt>
                <c:pt idx="9437">
                  <c:v>32814</c:v>
                </c:pt>
                <c:pt idx="9438">
                  <c:v>32815</c:v>
                </c:pt>
                <c:pt idx="9439">
                  <c:v>32816</c:v>
                </c:pt>
                <c:pt idx="9440">
                  <c:v>32817</c:v>
                </c:pt>
                <c:pt idx="9441">
                  <c:v>32818</c:v>
                </c:pt>
                <c:pt idx="9442">
                  <c:v>32819</c:v>
                </c:pt>
                <c:pt idx="9443">
                  <c:v>32820</c:v>
                </c:pt>
                <c:pt idx="9444">
                  <c:v>32821</c:v>
                </c:pt>
                <c:pt idx="9445">
                  <c:v>32822</c:v>
                </c:pt>
                <c:pt idx="9446">
                  <c:v>32823</c:v>
                </c:pt>
                <c:pt idx="9447">
                  <c:v>32824</c:v>
                </c:pt>
                <c:pt idx="9448">
                  <c:v>32825</c:v>
                </c:pt>
                <c:pt idx="9449">
                  <c:v>32826</c:v>
                </c:pt>
                <c:pt idx="9450">
                  <c:v>32827</c:v>
                </c:pt>
                <c:pt idx="9451">
                  <c:v>32828</c:v>
                </c:pt>
                <c:pt idx="9452">
                  <c:v>32829</c:v>
                </c:pt>
                <c:pt idx="9453">
                  <c:v>32830</c:v>
                </c:pt>
                <c:pt idx="9454">
                  <c:v>32831</c:v>
                </c:pt>
                <c:pt idx="9455">
                  <c:v>32832</c:v>
                </c:pt>
                <c:pt idx="9456">
                  <c:v>32833</c:v>
                </c:pt>
                <c:pt idx="9457">
                  <c:v>32834</c:v>
                </c:pt>
                <c:pt idx="9458">
                  <c:v>32835</c:v>
                </c:pt>
                <c:pt idx="9459">
                  <c:v>32836</c:v>
                </c:pt>
                <c:pt idx="9460">
                  <c:v>32837</c:v>
                </c:pt>
                <c:pt idx="9461">
                  <c:v>32838</c:v>
                </c:pt>
                <c:pt idx="9462">
                  <c:v>32839</c:v>
                </c:pt>
                <c:pt idx="9463">
                  <c:v>32840</c:v>
                </c:pt>
                <c:pt idx="9464">
                  <c:v>32841</c:v>
                </c:pt>
                <c:pt idx="9465">
                  <c:v>32842</c:v>
                </c:pt>
                <c:pt idx="9466">
                  <c:v>32843</c:v>
                </c:pt>
                <c:pt idx="9467">
                  <c:v>32844</c:v>
                </c:pt>
                <c:pt idx="9468">
                  <c:v>32845</c:v>
                </c:pt>
                <c:pt idx="9469">
                  <c:v>32846</c:v>
                </c:pt>
                <c:pt idx="9470">
                  <c:v>32847</c:v>
                </c:pt>
                <c:pt idx="9471">
                  <c:v>32848</c:v>
                </c:pt>
                <c:pt idx="9472">
                  <c:v>32849</c:v>
                </c:pt>
                <c:pt idx="9473">
                  <c:v>32850</c:v>
                </c:pt>
                <c:pt idx="9474">
                  <c:v>32851</c:v>
                </c:pt>
                <c:pt idx="9475">
                  <c:v>32852</c:v>
                </c:pt>
                <c:pt idx="9476">
                  <c:v>32853</c:v>
                </c:pt>
                <c:pt idx="9477">
                  <c:v>32854</c:v>
                </c:pt>
                <c:pt idx="9478">
                  <c:v>32855</c:v>
                </c:pt>
                <c:pt idx="9479">
                  <c:v>32856</c:v>
                </c:pt>
                <c:pt idx="9480">
                  <c:v>32857</c:v>
                </c:pt>
                <c:pt idx="9481">
                  <c:v>32858</c:v>
                </c:pt>
                <c:pt idx="9482">
                  <c:v>32859</c:v>
                </c:pt>
                <c:pt idx="9483">
                  <c:v>32860</c:v>
                </c:pt>
                <c:pt idx="9484">
                  <c:v>32861</c:v>
                </c:pt>
                <c:pt idx="9485">
                  <c:v>32862</c:v>
                </c:pt>
                <c:pt idx="9486">
                  <c:v>32863</c:v>
                </c:pt>
                <c:pt idx="9487">
                  <c:v>32864</c:v>
                </c:pt>
                <c:pt idx="9488">
                  <c:v>32865</c:v>
                </c:pt>
                <c:pt idx="9489">
                  <c:v>32866</c:v>
                </c:pt>
                <c:pt idx="9490">
                  <c:v>32867</c:v>
                </c:pt>
                <c:pt idx="9491">
                  <c:v>32868</c:v>
                </c:pt>
                <c:pt idx="9492">
                  <c:v>32869</c:v>
                </c:pt>
                <c:pt idx="9493">
                  <c:v>32870</c:v>
                </c:pt>
                <c:pt idx="9494">
                  <c:v>32871</c:v>
                </c:pt>
                <c:pt idx="9495">
                  <c:v>32872</c:v>
                </c:pt>
                <c:pt idx="9496">
                  <c:v>32873</c:v>
                </c:pt>
                <c:pt idx="9497">
                  <c:v>32874</c:v>
                </c:pt>
                <c:pt idx="9498">
                  <c:v>32875</c:v>
                </c:pt>
                <c:pt idx="9499">
                  <c:v>32876</c:v>
                </c:pt>
                <c:pt idx="9500">
                  <c:v>32877</c:v>
                </c:pt>
                <c:pt idx="9501">
                  <c:v>32878</c:v>
                </c:pt>
                <c:pt idx="9502">
                  <c:v>32879</c:v>
                </c:pt>
                <c:pt idx="9503">
                  <c:v>32880</c:v>
                </c:pt>
                <c:pt idx="9504">
                  <c:v>32881</c:v>
                </c:pt>
                <c:pt idx="9505">
                  <c:v>32882</c:v>
                </c:pt>
                <c:pt idx="9506">
                  <c:v>32883</c:v>
                </c:pt>
                <c:pt idx="9507">
                  <c:v>32884</c:v>
                </c:pt>
                <c:pt idx="9508">
                  <c:v>32885</c:v>
                </c:pt>
                <c:pt idx="9509">
                  <c:v>32886</c:v>
                </c:pt>
                <c:pt idx="9510">
                  <c:v>32887</c:v>
                </c:pt>
                <c:pt idx="9511">
                  <c:v>32888</c:v>
                </c:pt>
                <c:pt idx="9512">
                  <c:v>32889</c:v>
                </c:pt>
                <c:pt idx="9513">
                  <c:v>32890</c:v>
                </c:pt>
                <c:pt idx="9514">
                  <c:v>32891</c:v>
                </c:pt>
                <c:pt idx="9515">
                  <c:v>32892</c:v>
                </c:pt>
                <c:pt idx="9516">
                  <c:v>32893</c:v>
                </c:pt>
                <c:pt idx="9517">
                  <c:v>32894</c:v>
                </c:pt>
                <c:pt idx="9518">
                  <c:v>32895</c:v>
                </c:pt>
                <c:pt idx="9519">
                  <c:v>32896</c:v>
                </c:pt>
                <c:pt idx="9520">
                  <c:v>32897</c:v>
                </c:pt>
                <c:pt idx="9521">
                  <c:v>32898</c:v>
                </c:pt>
                <c:pt idx="9522">
                  <c:v>32899</c:v>
                </c:pt>
                <c:pt idx="9523">
                  <c:v>32900</c:v>
                </c:pt>
                <c:pt idx="9524">
                  <c:v>32901</c:v>
                </c:pt>
                <c:pt idx="9525">
                  <c:v>32902</c:v>
                </c:pt>
                <c:pt idx="9526">
                  <c:v>32903</c:v>
                </c:pt>
                <c:pt idx="9527">
                  <c:v>32904</c:v>
                </c:pt>
                <c:pt idx="9528">
                  <c:v>32905</c:v>
                </c:pt>
                <c:pt idx="9529">
                  <c:v>32906</c:v>
                </c:pt>
                <c:pt idx="9530">
                  <c:v>32907</c:v>
                </c:pt>
                <c:pt idx="9531">
                  <c:v>32908</c:v>
                </c:pt>
                <c:pt idx="9532">
                  <c:v>32909</c:v>
                </c:pt>
                <c:pt idx="9533">
                  <c:v>32910</c:v>
                </c:pt>
                <c:pt idx="9534">
                  <c:v>32911</c:v>
                </c:pt>
                <c:pt idx="9535">
                  <c:v>32912</c:v>
                </c:pt>
                <c:pt idx="9536">
                  <c:v>32913</c:v>
                </c:pt>
                <c:pt idx="9537">
                  <c:v>32914</c:v>
                </c:pt>
                <c:pt idx="9538">
                  <c:v>32915</c:v>
                </c:pt>
                <c:pt idx="9539">
                  <c:v>32916</c:v>
                </c:pt>
                <c:pt idx="9540">
                  <c:v>32917</c:v>
                </c:pt>
                <c:pt idx="9541">
                  <c:v>32918</c:v>
                </c:pt>
                <c:pt idx="9542">
                  <c:v>32919</c:v>
                </c:pt>
                <c:pt idx="9543">
                  <c:v>32920</c:v>
                </c:pt>
                <c:pt idx="9544">
                  <c:v>32921</c:v>
                </c:pt>
                <c:pt idx="9545">
                  <c:v>32922</c:v>
                </c:pt>
                <c:pt idx="9546">
                  <c:v>32923</c:v>
                </c:pt>
                <c:pt idx="9547">
                  <c:v>32924</c:v>
                </c:pt>
                <c:pt idx="9548">
                  <c:v>32925</c:v>
                </c:pt>
                <c:pt idx="9549">
                  <c:v>32926</c:v>
                </c:pt>
                <c:pt idx="9550">
                  <c:v>32927</c:v>
                </c:pt>
                <c:pt idx="9551">
                  <c:v>32928</c:v>
                </c:pt>
                <c:pt idx="9552">
                  <c:v>32929</c:v>
                </c:pt>
                <c:pt idx="9553">
                  <c:v>32930</c:v>
                </c:pt>
                <c:pt idx="9554">
                  <c:v>32931</c:v>
                </c:pt>
                <c:pt idx="9555">
                  <c:v>32932</c:v>
                </c:pt>
                <c:pt idx="9556">
                  <c:v>32933</c:v>
                </c:pt>
                <c:pt idx="9557">
                  <c:v>32934</c:v>
                </c:pt>
                <c:pt idx="9558">
                  <c:v>32935</c:v>
                </c:pt>
                <c:pt idx="9559">
                  <c:v>32936</c:v>
                </c:pt>
                <c:pt idx="9560">
                  <c:v>32937</c:v>
                </c:pt>
                <c:pt idx="9561">
                  <c:v>32938</c:v>
                </c:pt>
                <c:pt idx="9562">
                  <c:v>32939</c:v>
                </c:pt>
                <c:pt idx="9563">
                  <c:v>32940</c:v>
                </c:pt>
                <c:pt idx="9564">
                  <c:v>32941</c:v>
                </c:pt>
                <c:pt idx="9565">
                  <c:v>32942</c:v>
                </c:pt>
                <c:pt idx="9566">
                  <c:v>32943</c:v>
                </c:pt>
                <c:pt idx="9567">
                  <c:v>32944</c:v>
                </c:pt>
                <c:pt idx="9568">
                  <c:v>32945</c:v>
                </c:pt>
                <c:pt idx="9569">
                  <c:v>32946</c:v>
                </c:pt>
                <c:pt idx="9570">
                  <c:v>32947</c:v>
                </c:pt>
                <c:pt idx="9571">
                  <c:v>32948</c:v>
                </c:pt>
                <c:pt idx="9572">
                  <c:v>32949</c:v>
                </c:pt>
                <c:pt idx="9573">
                  <c:v>32950</c:v>
                </c:pt>
                <c:pt idx="9574">
                  <c:v>32951</c:v>
                </c:pt>
                <c:pt idx="9575">
                  <c:v>32952</c:v>
                </c:pt>
                <c:pt idx="9576">
                  <c:v>32953</c:v>
                </c:pt>
                <c:pt idx="9577">
                  <c:v>32954</c:v>
                </c:pt>
                <c:pt idx="9578">
                  <c:v>32955</c:v>
                </c:pt>
                <c:pt idx="9579">
                  <c:v>32956</c:v>
                </c:pt>
                <c:pt idx="9580">
                  <c:v>32957</c:v>
                </c:pt>
                <c:pt idx="9581">
                  <c:v>32958</c:v>
                </c:pt>
                <c:pt idx="9582">
                  <c:v>32959</c:v>
                </c:pt>
                <c:pt idx="9583">
                  <c:v>32960</c:v>
                </c:pt>
                <c:pt idx="9584">
                  <c:v>32961</c:v>
                </c:pt>
                <c:pt idx="9585">
                  <c:v>32962</c:v>
                </c:pt>
                <c:pt idx="9586">
                  <c:v>32963</c:v>
                </c:pt>
                <c:pt idx="9587">
                  <c:v>32964</c:v>
                </c:pt>
                <c:pt idx="9588">
                  <c:v>32965</c:v>
                </c:pt>
                <c:pt idx="9589">
                  <c:v>32966</c:v>
                </c:pt>
                <c:pt idx="9590">
                  <c:v>32967</c:v>
                </c:pt>
                <c:pt idx="9591">
                  <c:v>32968</c:v>
                </c:pt>
                <c:pt idx="9592">
                  <c:v>32969</c:v>
                </c:pt>
                <c:pt idx="9593">
                  <c:v>32970</c:v>
                </c:pt>
                <c:pt idx="9594">
                  <c:v>32971</c:v>
                </c:pt>
                <c:pt idx="9595">
                  <c:v>32972</c:v>
                </c:pt>
                <c:pt idx="9596">
                  <c:v>32973</c:v>
                </c:pt>
                <c:pt idx="9597">
                  <c:v>32974</c:v>
                </c:pt>
                <c:pt idx="9598">
                  <c:v>32975</c:v>
                </c:pt>
                <c:pt idx="9599">
                  <c:v>32976</c:v>
                </c:pt>
                <c:pt idx="9600">
                  <c:v>32977</c:v>
                </c:pt>
                <c:pt idx="9601">
                  <c:v>32978</c:v>
                </c:pt>
                <c:pt idx="9602">
                  <c:v>32979</c:v>
                </c:pt>
                <c:pt idx="9603">
                  <c:v>32980</c:v>
                </c:pt>
                <c:pt idx="9604">
                  <c:v>32981</c:v>
                </c:pt>
                <c:pt idx="9605">
                  <c:v>32982</c:v>
                </c:pt>
                <c:pt idx="9606">
                  <c:v>32983</c:v>
                </c:pt>
                <c:pt idx="9607">
                  <c:v>32984</c:v>
                </c:pt>
                <c:pt idx="9608">
                  <c:v>32985</c:v>
                </c:pt>
                <c:pt idx="9609">
                  <c:v>32986</c:v>
                </c:pt>
                <c:pt idx="9610">
                  <c:v>32987</c:v>
                </c:pt>
                <c:pt idx="9611">
                  <c:v>32988</c:v>
                </c:pt>
                <c:pt idx="9612">
                  <c:v>32989</c:v>
                </c:pt>
                <c:pt idx="9613">
                  <c:v>32990</c:v>
                </c:pt>
                <c:pt idx="9614">
                  <c:v>32991</c:v>
                </c:pt>
                <c:pt idx="9615">
                  <c:v>32992</c:v>
                </c:pt>
                <c:pt idx="9616">
                  <c:v>32993</c:v>
                </c:pt>
                <c:pt idx="9617">
                  <c:v>32994</c:v>
                </c:pt>
                <c:pt idx="9618">
                  <c:v>32995</c:v>
                </c:pt>
                <c:pt idx="9619">
                  <c:v>32996</c:v>
                </c:pt>
                <c:pt idx="9620">
                  <c:v>32997</c:v>
                </c:pt>
                <c:pt idx="9621">
                  <c:v>32998</c:v>
                </c:pt>
                <c:pt idx="9622">
                  <c:v>32999</c:v>
                </c:pt>
                <c:pt idx="9623">
                  <c:v>33000</c:v>
                </c:pt>
                <c:pt idx="9624">
                  <c:v>33001</c:v>
                </c:pt>
                <c:pt idx="9625">
                  <c:v>33002</c:v>
                </c:pt>
                <c:pt idx="9626">
                  <c:v>33003</c:v>
                </c:pt>
                <c:pt idx="9627">
                  <c:v>33004</c:v>
                </c:pt>
                <c:pt idx="9628">
                  <c:v>33005</c:v>
                </c:pt>
                <c:pt idx="9629">
                  <c:v>33006</c:v>
                </c:pt>
                <c:pt idx="9630">
                  <c:v>33007</c:v>
                </c:pt>
                <c:pt idx="9631">
                  <c:v>33008</c:v>
                </c:pt>
                <c:pt idx="9632">
                  <c:v>33009</c:v>
                </c:pt>
                <c:pt idx="9633">
                  <c:v>33010</c:v>
                </c:pt>
                <c:pt idx="9634">
                  <c:v>33011</c:v>
                </c:pt>
                <c:pt idx="9635">
                  <c:v>33012</c:v>
                </c:pt>
                <c:pt idx="9636">
                  <c:v>33013</c:v>
                </c:pt>
                <c:pt idx="9637">
                  <c:v>33014</c:v>
                </c:pt>
                <c:pt idx="9638">
                  <c:v>33015</c:v>
                </c:pt>
                <c:pt idx="9639">
                  <c:v>33016</c:v>
                </c:pt>
                <c:pt idx="9640">
                  <c:v>33017</c:v>
                </c:pt>
                <c:pt idx="9641">
                  <c:v>33018</c:v>
                </c:pt>
                <c:pt idx="9642">
                  <c:v>33019</c:v>
                </c:pt>
                <c:pt idx="9643">
                  <c:v>33020</c:v>
                </c:pt>
                <c:pt idx="9644">
                  <c:v>33021</c:v>
                </c:pt>
                <c:pt idx="9645">
                  <c:v>33022</c:v>
                </c:pt>
                <c:pt idx="9646">
                  <c:v>33023</c:v>
                </c:pt>
                <c:pt idx="9647">
                  <c:v>33024</c:v>
                </c:pt>
                <c:pt idx="9648">
                  <c:v>33025</c:v>
                </c:pt>
                <c:pt idx="9649">
                  <c:v>33026</c:v>
                </c:pt>
                <c:pt idx="9650">
                  <c:v>33027</c:v>
                </c:pt>
                <c:pt idx="9651">
                  <c:v>33028</c:v>
                </c:pt>
                <c:pt idx="9652">
                  <c:v>33029</c:v>
                </c:pt>
                <c:pt idx="9653">
                  <c:v>33030</c:v>
                </c:pt>
                <c:pt idx="9654">
                  <c:v>33031</c:v>
                </c:pt>
                <c:pt idx="9655">
                  <c:v>33032</c:v>
                </c:pt>
                <c:pt idx="9656">
                  <c:v>33033</c:v>
                </c:pt>
                <c:pt idx="9657">
                  <c:v>33034</c:v>
                </c:pt>
                <c:pt idx="9658">
                  <c:v>33035</c:v>
                </c:pt>
                <c:pt idx="9659">
                  <c:v>33036</c:v>
                </c:pt>
                <c:pt idx="9660">
                  <c:v>33037</c:v>
                </c:pt>
                <c:pt idx="9661">
                  <c:v>33038</c:v>
                </c:pt>
                <c:pt idx="9662">
                  <c:v>33039</c:v>
                </c:pt>
                <c:pt idx="9663">
                  <c:v>33040</c:v>
                </c:pt>
                <c:pt idx="9664">
                  <c:v>33041</c:v>
                </c:pt>
                <c:pt idx="9665">
                  <c:v>33042</c:v>
                </c:pt>
                <c:pt idx="9666">
                  <c:v>33043</c:v>
                </c:pt>
                <c:pt idx="9667">
                  <c:v>33044</c:v>
                </c:pt>
                <c:pt idx="9668">
                  <c:v>33045</c:v>
                </c:pt>
                <c:pt idx="9669">
                  <c:v>33046</c:v>
                </c:pt>
                <c:pt idx="9670">
                  <c:v>33047</c:v>
                </c:pt>
                <c:pt idx="9671">
                  <c:v>33048</c:v>
                </c:pt>
                <c:pt idx="9672">
                  <c:v>33049</c:v>
                </c:pt>
                <c:pt idx="9673">
                  <c:v>33050</c:v>
                </c:pt>
                <c:pt idx="9674">
                  <c:v>33051</c:v>
                </c:pt>
                <c:pt idx="9675">
                  <c:v>33052</c:v>
                </c:pt>
                <c:pt idx="9676">
                  <c:v>33053</c:v>
                </c:pt>
                <c:pt idx="9677">
                  <c:v>33054</c:v>
                </c:pt>
                <c:pt idx="9678">
                  <c:v>33055</c:v>
                </c:pt>
                <c:pt idx="9679">
                  <c:v>33056</c:v>
                </c:pt>
                <c:pt idx="9680">
                  <c:v>33057</c:v>
                </c:pt>
                <c:pt idx="9681">
                  <c:v>33058</c:v>
                </c:pt>
                <c:pt idx="9682">
                  <c:v>33059</c:v>
                </c:pt>
                <c:pt idx="9683">
                  <c:v>33060</c:v>
                </c:pt>
                <c:pt idx="9684">
                  <c:v>33061</c:v>
                </c:pt>
                <c:pt idx="9685">
                  <c:v>33062</c:v>
                </c:pt>
                <c:pt idx="9686">
                  <c:v>33063</c:v>
                </c:pt>
                <c:pt idx="9687">
                  <c:v>33064</c:v>
                </c:pt>
                <c:pt idx="9688">
                  <c:v>33065</c:v>
                </c:pt>
                <c:pt idx="9689">
                  <c:v>33066</c:v>
                </c:pt>
                <c:pt idx="9690">
                  <c:v>33067</c:v>
                </c:pt>
                <c:pt idx="9691">
                  <c:v>33068</c:v>
                </c:pt>
                <c:pt idx="9692">
                  <c:v>33069</c:v>
                </c:pt>
                <c:pt idx="9693">
                  <c:v>33070</c:v>
                </c:pt>
                <c:pt idx="9694">
                  <c:v>33071</c:v>
                </c:pt>
                <c:pt idx="9695">
                  <c:v>33072</c:v>
                </c:pt>
                <c:pt idx="9696">
                  <c:v>33073</c:v>
                </c:pt>
                <c:pt idx="9697">
                  <c:v>33074</c:v>
                </c:pt>
                <c:pt idx="9698">
                  <c:v>33075</c:v>
                </c:pt>
                <c:pt idx="9699">
                  <c:v>33076</c:v>
                </c:pt>
                <c:pt idx="9700">
                  <c:v>33077</c:v>
                </c:pt>
                <c:pt idx="9701">
                  <c:v>33078</c:v>
                </c:pt>
                <c:pt idx="9702">
                  <c:v>33079</c:v>
                </c:pt>
                <c:pt idx="9703">
                  <c:v>33080</c:v>
                </c:pt>
                <c:pt idx="9704">
                  <c:v>33081</c:v>
                </c:pt>
                <c:pt idx="9705">
                  <c:v>33082</c:v>
                </c:pt>
                <c:pt idx="9706">
                  <c:v>33083</c:v>
                </c:pt>
                <c:pt idx="9707">
                  <c:v>33084</c:v>
                </c:pt>
                <c:pt idx="9708">
                  <c:v>33085</c:v>
                </c:pt>
                <c:pt idx="9709">
                  <c:v>33086</c:v>
                </c:pt>
                <c:pt idx="9710">
                  <c:v>33087</c:v>
                </c:pt>
                <c:pt idx="9711">
                  <c:v>33088</c:v>
                </c:pt>
                <c:pt idx="9712">
                  <c:v>33089</c:v>
                </c:pt>
                <c:pt idx="9713">
                  <c:v>33090</c:v>
                </c:pt>
                <c:pt idx="9714">
                  <c:v>33091</c:v>
                </c:pt>
                <c:pt idx="9715">
                  <c:v>33092</c:v>
                </c:pt>
                <c:pt idx="9716">
                  <c:v>33093</c:v>
                </c:pt>
                <c:pt idx="9717">
                  <c:v>33094</c:v>
                </c:pt>
                <c:pt idx="9718">
                  <c:v>33095</c:v>
                </c:pt>
                <c:pt idx="9719">
                  <c:v>33096</c:v>
                </c:pt>
                <c:pt idx="9720">
                  <c:v>33097</c:v>
                </c:pt>
                <c:pt idx="9721">
                  <c:v>33098</c:v>
                </c:pt>
                <c:pt idx="9722">
                  <c:v>33099</c:v>
                </c:pt>
                <c:pt idx="9723">
                  <c:v>33100</c:v>
                </c:pt>
                <c:pt idx="9724">
                  <c:v>33101</c:v>
                </c:pt>
                <c:pt idx="9725">
                  <c:v>33102</c:v>
                </c:pt>
                <c:pt idx="9726">
                  <c:v>33103</c:v>
                </c:pt>
                <c:pt idx="9727">
                  <c:v>33104</c:v>
                </c:pt>
                <c:pt idx="9728">
                  <c:v>33105</c:v>
                </c:pt>
                <c:pt idx="9729">
                  <c:v>33106</c:v>
                </c:pt>
                <c:pt idx="9730">
                  <c:v>33107</c:v>
                </c:pt>
                <c:pt idx="9731">
                  <c:v>33108</c:v>
                </c:pt>
                <c:pt idx="9732">
                  <c:v>33109</c:v>
                </c:pt>
                <c:pt idx="9733">
                  <c:v>33110</c:v>
                </c:pt>
                <c:pt idx="9734">
                  <c:v>33111</c:v>
                </c:pt>
                <c:pt idx="9735">
                  <c:v>33112</c:v>
                </c:pt>
                <c:pt idx="9736">
                  <c:v>33113</c:v>
                </c:pt>
                <c:pt idx="9737">
                  <c:v>33114</c:v>
                </c:pt>
                <c:pt idx="9738">
                  <c:v>33115</c:v>
                </c:pt>
                <c:pt idx="9739">
                  <c:v>33116</c:v>
                </c:pt>
                <c:pt idx="9740">
                  <c:v>33117</c:v>
                </c:pt>
                <c:pt idx="9741">
                  <c:v>33118</c:v>
                </c:pt>
                <c:pt idx="9742">
                  <c:v>33119</c:v>
                </c:pt>
                <c:pt idx="9743">
                  <c:v>33120</c:v>
                </c:pt>
                <c:pt idx="9744">
                  <c:v>33121</c:v>
                </c:pt>
                <c:pt idx="9745">
                  <c:v>33122</c:v>
                </c:pt>
                <c:pt idx="9746">
                  <c:v>33123</c:v>
                </c:pt>
                <c:pt idx="9747">
                  <c:v>33124</c:v>
                </c:pt>
                <c:pt idx="9748">
                  <c:v>33125</c:v>
                </c:pt>
                <c:pt idx="9749">
                  <c:v>33126</c:v>
                </c:pt>
                <c:pt idx="9750">
                  <c:v>33127</c:v>
                </c:pt>
                <c:pt idx="9751">
                  <c:v>33128</c:v>
                </c:pt>
                <c:pt idx="9752">
                  <c:v>33129</c:v>
                </c:pt>
                <c:pt idx="9753">
                  <c:v>33130</c:v>
                </c:pt>
                <c:pt idx="9754">
                  <c:v>33131</c:v>
                </c:pt>
                <c:pt idx="9755">
                  <c:v>33132</c:v>
                </c:pt>
                <c:pt idx="9756">
                  <c:v>33133</c:v>
                </c:pt>
                <c:pt idx="9757">
                  <c:v>33134</c:v>
                </c:pt>
                <c:pt idx="9758">
                  <c:v>33135</c:v>
                </c:pt>
                <c:pt idx="9759">
                  <c:v>33136</c:v>
                </c:pt>
                <c:pt idx="9760">
                  <c:v>33137</c:v>
                </c:pt>
                <c:pt idx="9761">
                  <c:v>33138</c:v>
                </c:pt>
                <c:pt idx="9762">
                  <c:v>33139</c:v>
                </c:pt>
                <c:pt idx="9763">
                  <c:v>33140</c:v>
                </c:pt>
                <c:pt idx="9764">
                  <c:v>33141</c:v>
                </c:pt>
                <c:pt idx="9765">
                  <c:v>33142</c:v>
                </c:pt>
                <c:pt idx="9766">
                  <c:v>33143</c:v>
                </c:pt>
                <c:pt idx="9767">
                  <c:v>33144</c:v>
                </c:pt>
                <c:pt idx="9768">
                  <c:v>33145</c:v>
                </c:pt>
                <c:pt idx="9769">
                  <c:v>33146</c:v>
                </c:pt>
                <c:pt idx="9770">
                  <c:v>33147</c:v>
                </c:pt>
                <c:pt idx="9771">
                  <c:v>33148</c:v>
                </c:pt>
                <c:pt idx="9772">
                  <c:v>33149</c:v>
                </c:pt>
                <c:pt idx="9773">
                  <c:v>33150</c:v>
                </c:pt>
                <c:pt idx="9774">
                  <c:v>33151</c:v>
                </c:pt>
                <c:pt idx="9775">
                  <c:v>33152</c:v>
                </c:pt>
                <c:pt idx="9776">
                  <c:v>33153</c:v>
                </c:pt>
                <c:pt idx="9777">
                  <c:v>33154</c:v>
                </c:pt>
                <c:pt idx="9778">
                  <c:v>33155</c:v>
                </c:pt>
                <c:pt idx="9779">
                  <c:v>33156</c:v>
                </c:pt>
                <c:pt idx="9780">
                  <c:v>33157</c:v>
                </c:pt>
                <c:pt idx="9781">
                  <c:v>33158</c:v>
                </c:pt>
                <c:pt idx="9782">
                  <c:v>33159</c:v>
                </c:pt>
                <c:pt idx="9783">
                  <c:v>33160</c:v>
                </c:pt>
                <c:pt idx="9784">
                  <c:v>33161</c:v>
                </c:pt>
                <c:pt idx="9785">
                  <c:v>33162</c:v>
                </c:pt>
                <c:pt idx="9786">
                  <c:v>33163</c:v>
                </c:pt>
                <c:pt idx="9787">
                  <c:v>33164</c:v>
                </c:pt>
                <c:pt idx="9788">
                  <c:v>33165</c:v>
                </c:pt>
                <c:pt idx="9789">
                  <c:v>33166</c:v>
                </c:pt>
                <c:pt idx="9790">
                  <c:v>33167</c:v>
                </c:pt>
                <c:pt idx="9791">
                  <c:v>33168</c:v>
                </c:pt>
                <c:pt idx="9792">
                  <c:v>33169</c:v>
                </c:pt>
                <c:pt idx="9793">
                  <c:v>33170</c:v>
                </c:pt>
                <c:pt idx="9794">
                  <c:v>33171</c:v>
                </c:pt>
                <c:pt idx="9795">
                  <c:v>33172</c:v>
                </c:pt>
                <c:pt idx="9796">
                  <c:v>33173</c:v>
                </c:pt>
                <c:pt idx="9797">
                  <c:v>33174</c:v>
                </c:pt>
                <c:pt idx="9798">
                  <c:v>33175</c:v>
                </c:pt>
                <c:pt idx="9799">
                  <c:v>33176</c:v>
                </c:pt>
                <c:pt idx="9800">
                  <c:v>33177</c:v>
                </c:pt>
                <c:pt idx="9801">
                  <c:v>33178</c:v>
                </c:pt>
                <c:pt idx="9802">
                  <c:v>33179</c:v>
                </c:pt>
                <c:pt idx="9803">
                  <c:v>33180</c:v>
                </c:pt>
                <c:pt idx="9804">
                  <c:v>33181</c:v>
                </c:pt>
                <c:pt idx="9805">
                  <c:v>33182</c:v>
                </c:pt>
                <c:pt idx="9806">
                  <c:v>33183</c:v>
                </c:pt>
                <c:pt idx="9807">
                  <c:v>33184</c:v>
                </c:pt>
                <c:pt idx="9808">
                  <c:v>33185</c:v>
                </c:pt>
                <c:pt idx="9809">
                  <c:v>33186</c:v>
                </c:pt>
                <c:pt idx="9810">
                  <c:v>33187</c:v>
                </c:pt>
                <c:pt idx="9811">
                  <c:v>33188</c:v>
                </c:pt>
                <c:pt idx="9812">
                  <c:v>33189</c:v>
                </c:pt>
                <c:pt idx="9813">
                  <c:v>33190</c:v>
                </c:pt>
                <c:pt idx="9814">
                  <c:v>33191</c:v>
                </c:pt>
                <c:pt idx="9815">
                  <c:v>33192</c:v>
                </c:pt>
                <c:pt idx="9816">
                  <c:v>33193</c:v>
                </c:pt>
                <c:pt idx="9817">
                  <c:v>33194</c:v>
                </c:pt>
                <c:pt idx="9818">
                  <c:v>33195</c:v>
                </c:pt>
                <c:pt idx="9819">
                  <c:v>33196</c:v>
                </c:pt>
                <c:pt idx="9820">
                  <c:v>33197</c:v>
                </c:pt>
                <c:pt idx="9821">
                  <c:v>33198</c:v>
                </c:pt>
                <c:pt idx="9822">
                  <c:v>33199</c:v>
                </c:pt>
                <c:pt idx="9823">
                  <c:v>33200</c:v>
                </c:pt>
                <c:pt idx="9824">
                  <c:v>33201</c:v>
                </c:pt>
                <c:pt idx="9825">
                  <c:v>33202</c:v>
                </c:pt>
                <c:pt idx="9826">
                  <c:v>33203</c:v>
                </c:pt>
                <c:pt idx="9827">
                  <c:v>33204</c:v>
                </c:pt>
                <c:pt idx="9828">
                  <c:v>33205</c:v>
                </c:pt>
                <c:pt idx="9829">
                  <c:v>33206</c:v>
                </c:pt>
                <c:pt idx="9830">
                  <c:v>33207</c:v>
                </c:pt>
                <c:pt idx="9831">
                  <c:v>33208</c:v>
                </c:pt>
                <c:pt idx="9832">
                  <c:v>33209</c:v>
                </c:pt>
                <c:pt idx="9833">
                  <c:v>33210</c:v>
                </c:pt>
                <c:pt idx="9834">
                  <c:v>33211</c:v>
                </c:pt>
                <c:pt idx="9835">
                  <c:v>33212</c:v>
                </c:pt>
                <c:pt idx="9836">
                  <c:v>33213</c:v>
                </c:pt>
                <c:pt idx="9837">
                  <c:v>33214</c:v>
                </c:pt>
                <c:pt idx="9838">
                  <c:v>33215</c:v>
                </c:pt>
                <c:pt idx="9839">
                  <c:v>33216</c:v>
                </c:pt>
                <c:pt idx="9840">
                  <c:v>33217</c:v>
                </c:pt>
                <c:pt idx="9841">
                  <c:v>33218</c:v>
                </c:pt>
                <c:pt idx="9842">
                  <c:v>33219</c:v>
                </c:pt>
                <c:pt idx="9843">
                  <c:v>33220</c:v>
                </c:pt>
                <c:pt idx="9844">
                  <c:v>33221</c:v>
                </c:pt>
                <c:pt idx="9845">
                  <c:v>33222</c:v>
                </c:pt>
                <c:pt idx="9846">
                  <c:v>33223</c:v>
                </c:pt>
                <c:pt idx="9847">
                  <c:v>33224</c:v>
                </c:pt>
                <c:pt idx="9848">
                  <c:v>33225</c:v>
                </c:pt>
                <c:pt idx="9849">
                  <c:v>33226</c:v>
                </c:pt>
                <c:pt idx="9850">
                  <c:v>33227</c:v>
                </c:pt>
                <c:pt idx="9851">
                  <c:v>33228</c:v>
                </c:pt>
                <c:pt idx="9852">
                  <c:v>33229</c:v>
                </c:pt>
                <c:pt idx="9853">
                  <c:v>33230</c:v>
                </c:pt>
                <c:pt idx="9854">
                  <c:v>33231</c:v>
                </c:pt>
                <c:pt idx="9855">
                  <c:v>33232</c:v>
                </c:pt>
                <c:pt idx="9856">
                  <c:v>33233</c:v>
                </c:pt>
                <c:pt idx="9857">
                  <c:v>33234</c:v>
                </c:pt>
                <c:pt idx="9858">
                  <c:v>33235</c:v>
                </c:pt>
                <c:pt idx="9859">
                  <c:v>33236</c:v>
                </c:pt>
                <c:pt idx="9860">
                  <c:v>33237</c:v>
                </c:pt>
                <c:pt idx="9861">
                  <c:v>33238</c:v>
                </c:pt>
                <c:pt idx="9862">
                  <c:v>33239</c:v>
                </c:pt>
                <c:pt idx="9863">
                  <c:v>33240</c:v>
                </c:pt>
                <c:pt idx="9864">
                  <c:v>33241</c:v>
                </c:pt>
                <c:pt idx="9865">
                  <c:v>33242</c:v>
                </c:pt>
                <c:pt idx="9866">
                  <c:v>33243</c:v>
                </c:pt>
                <c:pt idx="9867">
                  <c:v>33244</c:v>
                </c:pt>
                <c:pt idx="9868">
                  <c:v>33245</c:v>
                </c:pt>
                <c:pt idx="9869">
                  <c:v>33246</c:v>
                </c:pt>
                <c:pt idx="9870">
                  <c:v>33247</c:v>
                </c:pt>
                <c:pt idx="9871">
                  <c:v>33248</c:v>
                </c:pt>
                <c:pt idx="9872">
                  <c:v>33249</c:v>
                </c:pt>
                <c:pt idx="9873">
                  <c:v>33250</c:v>
                </c:pt>
                <c:pt idx="9874">
                  <c:v>33251</c:v>
                </c:pt>
                <c:pt idx="9875">
                  <c:v>33252</c:v>
                </c:pt>
                <c:pt idx="9876">
                  <c:v>33253</c:v>
                </c:pt>
                <c:pt idx="9877">
                  <c:v>33254</c:v>
                </c:pt>
                <c:pt idx="9878">
                  <c:v>33255</c:v>
                </c:pt>
                <c:pt idx="9879">
                  <c:v>33256</c:v>
                </c:pt>
                <c:pt idx="9880">
                  <c:v>33257</c:v>
                </c:pt>
                <c:pt idx="9881">
                  <c:v>33258</c:v>
                </c:pt>
                <c:pt idx="9882">
                  <c:v>33259</c:v>
                </c:pt>
                <c:pt idx="9883">
                  <c:v>33260</c:v>
                </c:pt>
                <c:pt idx="9884">
                  <c:v>33261</c:v>
                </c:pt>
                <c:pt idx="9885">
                  <c:v>33262</c:v>
                </c:pt>
                <c:pt idx="9886">
                  <c:v>33263</c:v>
                </c:pt>
                <c:pt idx="9887">
                  <c:v>33264</c:v>
                </c:pt>
                <c:pt idx="9888">
                  <c:v>33265</c:v>
                </c:pt>
                <c:pt idx="9889">
                  <c:v>33266</c:v>
                </c:pt>
                <c:pt idx="9890">
                  <c:v>33267</c:v>
                </c:pt>
                <c:pt idx="9891">
                  <c:v>33268</c:v>
                </c:pt>
                <c:pt idx="9892">
                  <c:v>33269</c:v>
                </c:pt>
                <c:pt idx="9893">
                  <c:v>33270</c:v>
                </c:pt>
                <c:pt idx="9894">
                  <c:v>33271</c:v>
                </c:pt>
                <c:pt idx="9895">
                  <c:v>33272</c:v>
                </c:pt>
                <c:pt idx="9896">
                  <c:v>33273</c:v>
                </c:pt>
                <c:pt idx="9897">
                  <c:v>33274</c:v>
                </c:pt>
                <c:pt idx="9898">
                  <c:v>33275</c:v>
                </c:pt>
                <c:pt idx="9899">
                  <c:v>33276</c:v>
                </c:pt>
                <c:pt idx="9900">
                  <c:v>33277</c:v>
                </c:pt>
                <c:pt idx="9901">
                  <c:v>33278</c:v>
                </c:pt>
                <c:pt idx="9902">
                  <c:v>33279</c:v>
                </c:pt>
                <c:pt idx="9903">
                  <c:v>33280</c:v>
                </c:pt>
                <c:pt idx="9904">
                  <c:v>33281</c:v>
                </c:pt>
                <c:pt idx="9905">
                  <c:v>33282</c:v>
                </c:pt>
                <c:pt idx="9906">
                  <c:v>33283</c:v>
                </c:pt>
                <c:pt idx="9907">
                  <c:v>33284</c:v>
                </c:pt>
                <c:pt idx="9908">
                  <c:v>33285</c:v>
                </c:pt>
                <c:pt idx="9909">
                  <c:v>33286</c:v>
                </c:pt>
                <c:pt idx="9910">
                  <c:v>33287</c:v>
                </c:pt>
                <c:pt idx="9911">
                  <c:v>33288</c:v>
                </c:pt>
                <c:pt idx="9912">
                  <c:v>33289</c:v>
                </c:pt>
                <c:pt idx="9913">
                  <c:v>33290</c:v>
                </c:pt>
                <c:pt idx="9914">
                  <c:v>33291</c:v>
                </c:pt>
                <c:pt idx="9915">
                  <c:v>33292</c:v>
                </c:pt>
                <c:pt idx="9916">
                  <c:v>33293</c:v>
                </c:pt>
                <c:pt idx="9917">
                  <c:v>33294</c:v>
                </c:pt>
                <c:pt idx="9918">
                  <c:v>33295</c:v>
                </c:pt>
                <c:pt idx="9919">
                  <c:v>33296</c:v>
                </c:pt>
                <c:pt idx="9920">
                  <c:v>33297</c:v>
                </c:pt>
                <c:pt idx="9921">
                  <c:v>33298</c:v>
                </c:pt>
                <c:pt idx="9922">
                  <c:v>33299</c:v>
                </c:pt>
                <c:pt idx="9923">
                  <c:v>33300</c:v>
                </c:pt>
                <c:pt idx="9924">
                  <c:v>33301</c:v>
                </c:pt>
                <c:pt idx="9925">
                  <c:v>33302</c:v>
                </c:pt>
                <c:pt idx="9926">
                  <c:v>33303</c:v>
                </c:pt>
                <c:pt idx="9927">
                  <c:v>33304</c:v>
                </c:pt>
                <c:pt idx="9928">
                  <c:v>33305</c:v>
                </c:pt>
                <c:pt idx="9929">
                  <c:v>33306</c:v>
                </c:pt>
                <c:pt idx="9930">
                  <c:v>33307</c:v>
                </c:pt>
                <c:pt idx="9931">
                  <c:v>33308</c:v>
                </c:pt>
                <c:pt idx="9932">
                  <c:v>33309</c:v>
                </c:pt>
                <c:pt idx="9933">
                  <c:v>33310</c:v>
                </c:pt>
                <c:pt idx="9934">
                  <c:v>33311</c:v>
                </c:pt>
                <c:pt idx="9935">
                  <c:v>33312</c:v>
                </c:pt>
                <c:pt idx="9936">
                  <c:v>33313</c:v>
                </c:pt>
                <c:pt idx="9937">
                  <c:v>33314</c:v>
                </c:pt>
                <c:pt idx="9938">
                  <c:v>33315</c:v>
                </c:pt>
                <c:pt idx="9939">
                  <c:v>33316</c:v>
                </c:pt>
                <c:pt idx="9940">
                  <c:v>33317</c:v>
                </c:pt>
                <c:pt idx="9941">
                  <c:v>33318</c:v>
                </c:pt>
                <c:pt idx="9942">
                  <c:v>33319</c:v>
                </c:pt>
                <c:pt idx="9943">
                  <c:v>33320</c:v>
                </c:pt>
                <c:pt idx="9944">
                  <c:v>33321</c:v>
                </c:pt>
                <c:pt idx="9945">
                  <c:v>33322</c:v>
                </c:pt>
                <c:pt idx="9946">
                  <c:v>33323</c:v>
                </c:pt>
                <c:pt idx="9947">
                  <c:v>33324</c:v>
                </c:pt>
                <c:pt idx="9948">
                  <c:v>33325</c:v>
                </c:pt>
                <c:pt idx="9949">
                  <c:v>33326</c:v>
                </c:pt>
                <c:pt idx="9950">
                  <c:v>33327</c:v>
                </c:pt>
                <c:pt idx="9951">
                  <c:v>33328</c:v>
                </c:pt>
                <c:pt idx="9952">
                  <c:v>33329</c:v>
                </c:pt>
                <c:pt idx="9953">
                  <c:v>33330</c:v>
                </c:pt>
                <c:pt idx="9954">
                  <c:v>33331</c:v>
                </c:pt>
                <c:pt idx="9955">
                  <c:v>33332</c:v>
                </c:pt>
                <c:pt idx="9956">
                  <c:v>33333</c:v>
                </c:pt>
                <c:pt idx="9957">
                  <c:v>33334</c:v>
                </c:pt>
                <c:pt idx="9958">
                  <c:v>33335</c:v>
                </c:pt>
                <c:pt idx="9959">
                  <c:v>33336</c:v>
                </c:pt>
                <c:pt idx="9960">
                  <c:v>33337</c:v>
                </c:pt>
                <c:pt idx="9961">
                  <c:v>33338</c:v>
                </c:pt>
                <c:pt idx="9962">
                  <c:v>33339</c:v>
                </c:pt>
                <c:pt idx="9963">
                  <c:v>33340</c:v>
                </c:pt>
                <c:pt idx="9964">
                  <c:v>33341</c:v>
                </c:pt>
                <c:pt idx="9965">
                  <c:v>33342</c:v>
                </c:pt>
                <c:pt idx="9966">
                  <c:v>33343</c:v>
                </c:pt>
                <c:pt idx="9967">
                  <c:v>33344</c:v>
                </c:pt>
                <c:pt idx="9968">
                  <c:v>33345</c:v>
                </c:pt>
                <c:pt idx="9969">
                  <c:v>33346</c:v>
                </c:pt>
                <c:pt idx="9970">
                  <c:v>33347</c:v>
                </c:pt>
                <c:pt idx="9971">
                  <c:v>33348</c:v>
                </c:pt>
                <c:pt idx="9972">
                  <c:v>33349</c:v>
                </c:pt>
                <c:pt idx="9973">
                  <c:v>33350</c:v>
                </c:pt>
                <c:pt idx="9974">
                  <c:v>33351</c:v>
                </c:pt>
                <c:pt idx="9975">
                  <c:v>33352</c:v>
                </c:pt>
                <c:pt idx="9976">
                  <c:v>33353</c:v>
                </c:pt>
                <c:pt idx="9977">
                  <c:v>33354</c:v>
                </c:pt>
                <c:pt idx="9978">
                  <c:v>33355</c:v>
                </c:pt>
                <c:pt idx="9979">
                  <c:v>33356</c:v>
                </c:pt>
                <c:pt idx="9980">
                  <c:v>33357</c:v>
                </c:pt>
                <c:pt idx="9981">
                  <c:v>33358</c:v>
                </c:pt>
                <c:pt idx="9982">
                  <c:v>33359</c:v>
                </c:pt>
                <c:pt idx="9983">
                  <c:v>33360</c:v>
                </c:pt>
                <c:pt idx="9984">
                  <c:v>33361</c:v>
                </c:pt>
                <c:pt idx="9985">
                  <c:v>33362</c:v>
                </c:pt>
                <c:pt idx="9986">
                  <c:v>33363</c:v>
                </c:pt>
                <c:pt idx="9987">
                  <c:v>33364</c:v>
                </c:pt>
                <c:pt idx="9988">
                  <c:v>33365</c:v>
                </c:pt>
                <c:pt idx="9989">
                  <c:v>33366</c:v>
                </c:pt>
                <c:pt idx="9990">
                  <c:v>33367</c:v>
                </c:pt>
                <c:pt idx="9991">
                  <c:v>33368</c:v>
                </c:pt>
                <c:pt idx="9992">
                  <c:v>33369</c:v>
                </c:pt>
                <c:pt idx="9993">
                  <c:v>33370</c:v>
                </c:pt>
                <c:pt idx="9994">
                  <c:v>33371</c:v>
                </c:pt>
                <c:pt idx="9995">
                  <c:v>33372</c:v>
                </c:pt>
                <c:pt idx="9996">
                  <c:v>33373</c:v>
                </c:pt>
                <c:pt idx="9997">
                  <c:v>33374</c:v>
                </c:pt>
                <c:pt idx="9998">
                  <c:v>33375</c:v>
                </c:pt>
                <c:pt idx="9999">
                  <c:v>33376</c:v>
                </c:pt>
                <c:pt idx="10000">
                  <c:v>33377</c:v>
                </c:pt>
                <c:pt idx="10001">
                  <c:v>33378</c:v>
                </c:pt>
                <c:pt idx="10002">
                  <c:v>33379</c:v>
                </c:pt>
                <c:pt idx="10003">
                  <c:v>33380</c:v>
                </c:pt>
                <c:pt idx="10004">
                  <c:v>33381</c:v>
                </c:pt>
                <c:pt idx="10005">
                  <c:v>33382</c:v>
                </c:pt>
                <c:pt idx="10006">
                  <c:v>33383</c:v>
                </c:pt>
                <c:pt idx="10007">
                  <c:v>33384</c:v>
                </c:pt>
                <c:pt idx="10008">
                  <c:v>33385</c:v>
                </c:pt>
                <c:pt idx="10009">
                  <c:v>33386</c:v>
                </c:pt>
                <c:pt idx="10010">
                  <c:v>33387</c:v>
                </c:pt>
                <c:pt idx="10011">
                  <c:v>33388</c:v>
                </c:pt>
                <c:pt idx="10012">
                  <c:v>33389</c:v>
                </c:pt>
                <c:pt idx="10013">
                  <c:v>33390</c:v>
                </c:pt>
                <c:pt idx="10014">
                  <c:v>33391</c:v>
                </c:pt>
                <c:pt idx="10015">
                  <c:v>33392</c:v>
                </c:pt>
                <c:pt idx="10016">
                  <c:v>33393</c:v>
                </c:pt>
                <c:pt idx="10017">
                  <c:v>33394</c:v>
                </c:pt>
                <c:pt idx="10018">
                  <c:v>33395</c:v>
                </c:pt>
                <c:pt idx="10019">
                  <c:v>33396</c:v>
                </c:pt>
                <c:pt idx="10020">
                  <c:v>33397</c:v>
                </c:pt>
                <c:pt idx="10021">
                  <c:v>33398</c:v>
                </c:pt>
                <c:pt idx="10022">
                  <c:v>33399</c:v>
                </c:pt>
                <c:pt idx="10023">
                  <c:v>33400</c:v>
                </c:pt>
                <c:pt idx="10024">
                  <c:v>33401</c:v>
                </c:pt>
                <c:pt idx="10025">
                  <c:v>33402</c:v>
                </c:pt>
                <c:pt idx="10026">
                  <c:v>33403</c:v>
                </c:pt>
                <c:pt idx="10027">
                  <c:v>33404</c:v>
                </c:pt>
                <c:pt idx="10028">
                  <c:v>33405</c:v>
                </c:pt>
                <c:pt idx="10029">
                  <c:v>33406</c:v>
                </c:pt>
                <c:pt idx="10030">
                  <c:v>33407</c:v>
                </c:pt>
                <c:pt idx="10031">
                  <c:v>33408</c:v>
                </c:pt>
                <c:pt idx="10032">
                  <c:v>33409</c:v>
                </c:pt>
                <c:pt idx="10033">
                  <c:v>33410</c:v>
                </c:pt>
                <c:pt idx="10034">
                  <c:v>33411</c:v>
                </c:pt>
                <c:pt idx="10035">
                  <c:v>33412</c:v>
                </c:pt>
                <c:pt idx="10036">
                  <c:v>33413</c:v>
                </c:pt>
                <c:pt idx="10037">
                  <c:v>33414</c:v>
                </c:pt>
                <c:pt idx="10038">
                  <c:v>33415</c:v>
                </c:pt>
                <c:pt idx="10039">
                  <c:v>33416</c:v>
                </c:pt>
                <c:pt idx="10040">
                  <c:v>33417</c:v>
                </c:pt>
                <c:pt idx="10041">
                  <c:v>33418</c:v>
                </c:pt>
                <c:pt idx="10042">
                  <c:v>33419</c:v>
                </c:pt>
                <c:pt idx="10043">
                  <c:v>33420</c:v>
                </c:pt>
                <c:pt idx="10044">
                  <c:v>33421</c:v>
                </c:pt>
                <c:pt idx="10045">
                  <c:v>33422</c:v>
                </c:pt>
                <c:pt idx="10046">
                  <c:v>33423</c:v>
                </c:pt>
                <c:pt idx="10047">
                  <c:v>33424</c:v>
                </c:pt>
                <c:pt idx="10048">
                  <c:v>33425</c:v>
                </c:pt>
                <c:pt idx="10049">
                  <c:v>33426</c:v>
                </c:pt>
                <c:pt idx="10050">
                  <c:v>33427</c:v>
                </c:pt>
                <c:pt idx="10051">
                  <c:v>33428</c:v>
                </c:pt>
                <c:pt idx="10052">
                  <c:v>33429</c:v>
                </c:pt>
                <c:pt idx="10053">
                  <c:v>33430</c:v>
                </c:pt>
                <c:pt idx="10054">
                  <c:v>33431</c:v>
                </c:pt>
                <c:pt idx="10055">
                  <c:v>33432</c:v>
                </c:pt>
                <c:pt idx="10056">
                  <c:v>33433</c:v>
                </c:pt>
                <c:pt idx="10057">
                  <c:v>33434</c:v>
                </c:pt>
                <c:pt idx="10058">
                  <c:v>33435</c:v>
                </c:pt>
                <c:pt idx="10059">
                  <c:v>33436</c:v>
                </c:pt>
                <c:pt idx="10060">
                  <c:v>33437</c:v>
                </c:pt>
                <c:pt idx="10061">
                  <c:v>33438</c:v>
                </c:pt>
                <c:pt idx="10062">
                  <c:v>33439</c:v>
                </c:pt>
                <c:pt idx="10063">
                  <c:v>33440</c:v>
                </c:pt>
                <c:pt idx="10064">
                  <c:v>33441</c:v>
                </c:pt>
                <c:pt idx="10065">
                  <c:v>33442</c:v>
                </c:pt>
                <c:pt idx="10066">
                  <c:v>33443</c:v>
                </c:pt>
                <c:pt idx="10067">
                  <c:v>33444</c:v>
                </c:pt>
                <c:pt idx="10068">
                  <c:v>33445</c:v>
                </c:pt>
                <c:pt idx="10069">
                  <c:v>33446</c:v>
                </c:pt>
                <c:pt idx="10070">
                  <c:v>33447</c:v>
                </c:pt>
                <c:pt idx="10071">
                  <c:v>33448</c:v>
                </c:pt>
                <c:pt idx="10072">
                  <c:v>33449</c:v>
                </c:pt>
                <c:pt idx="10073">
                  <c:v>33450</c:v>
                </c:pt>
                <c:pt idx="10074">
                  <c:v>33451</c:v>
                </c:pt>
                <c:pt idx="10075">
                  <c:v>33452</c:v>
                </c:pt>
                <c:pt idx="10076">
                  <c:v>33453</c:v>
                </c:pt>
                <c:pt idx="10077">
                  <c:v>33454</c:v>
                </c:pt>
                <c:pt idx="10078">
                  <c:v>33455</c:v>
                </c:pt>
                <c:pt idx="10079">
                  <c:v>33456</c:v>
                </c:pt>
                <c:pt idx="10080">
                  <c:v>33457</c:v>
                </c:pt>
                <c:pt idx="10081">
                  <c:v>33458</c:v>
                </c:pt>
                <c:pt idx="10082">
                  <c:v>33459</c:v>
                </c:pt>
                <c:pt idx="10083">
                  <c:v>33460</c:v>
                </c:pt>
                <c:pt idx="10084">
                  <c:v>33461</c:v>
                </c:pt>
                <c:pt idx="10085">
                  <c:v>33462</c:v>
                </c:pt>
                <c:pt idx="10086">
                  <c:v>33463</c:v>
                </c:pt>
                <c:pt idx="10087">
                  <c:v>33464</c:v>
                </c:pt>
                <c:pt idx="10088">
                  <c:v>33465</c:v>
                </c:pt>
                <c:pt idx="10089">
                  <c:v>33466</c:v>
                </c:pt>
                <c:pt idx="10090">
                  <c:v>33467</c:v>
                </c:pt>
                <c:pt idx="10091">
                  <c:v>33468</c:v>
                </c:pt>
                <c:pt idx="10092">
                  <c:v>33469</c:v>
                </c:pt>
                <c:pt idx="10093">
                  <c:v>33470</c:v>
                </c:pt>
                <c:pt idx="10094">
                  <c:v>33471</c:v>
                </c:pt>
                <c:pt idx="10095">
                  <c:v>33472</c:v>
                </c:pt>
                <c:pt idx="10096">
                  <c:v>33473</c:v>
                </c:pt>
                <c:pt idx="10097">
                  <c:v>33474</c:v>
                </c:pt>
                <c:pt idx="10098">
                  <c:v>33475</c:v>
                </c:pt>
                <c:pt idx="10099">
                  <c:v>33476</c:v>
                </c:pt>
                <c:pt idx="10100">
                  <c:v>33477</c:v>
                </c:pt>
                <c:pt idx="10101">
                  <c:v>33478</c:v>
                </c:pt>
                <c:pt idx="10102">
                  <c:v>33479</c:v>
                </c:pt>
                <c:pt idx="10103">
                  <c:v>33480</c:v>
                </c:pt>
                <c:pt idx="10104">
                  <c:v>33481</c:v>
                </c:pt>
                <c:pt idx="10105">
                  <c:v>33482</c:v>
                </c:pt>
                <c:pt idx="10106">
                  <c:v>33483</c:v>
                </c:pt>
                <c:pt idx="10107">
                  <c:v>33484</c:v>
                </c:pt>
                <c:pt idx="10108">
                  <c:v>33485</c:v>
                </c:pt>
                <c:pt idx="10109">
                  <c:v>33486</c:v>
                </c:pt>
                <c:pt idx="10110">
                  <c:v>33487</c:v>
                </c:pt>
                <c:pt idx="10111">
                  <c:v>33488</c:v>
                </c:pt>
                <c:pt idx="10112">
                  <c:v>33489</c:v>
                </c:pt>
                <c:pt idx="10113">
                  <c:v>33490</c:v>
                </c:pt>
                <c:pt idx="10114">
                  <c:v>33491</c:v>
                </c:pt>
                <c:pt idx="10115">
                  <c:v>33492</c:v>
                </c:pt>
                <c:pt idx="10116">
                  <c:v>33493</c:v>
                </c:pt>
                <c:pt idx="10117">
                  <c:v>33494</c:v>
                </c:pt>
                <c:pt idx="10118">
                  <c:v>33495</c:v>
                </c:pt>
                <c:pt idx="10119">
                  <c:v>33496</c:v>
                </c:pt>
                <c:pt idx="10120">
                  <c:v>33497</c:v>
                </c:pt>
                <c:pt idx="10121">
                  <c:v>33498</c:v>
                </c:pt>
                <c:pt idx="10122">
                  <c:v>33499</c:v>
                </c:pt>
                <c:pt idx="10123">
                  <c:v>33500</c:v>
                </c:pt>
                <c:pt idx="10124">
                  <c:v>33501</c:v>
                </c:pt>
                <c:pt idx="10125">
                  <c:v>33502</c:v>
                </c:pt>
                <c:pt idx="10126">
                  <c:v>33503</c:v>
                </c:pt>
                <c:pt idx="10127">
                  <c:v>33504</c:v>
                </c:pt>
                <c:pt idx="10128">
                  <c:v>33505</c:v>
                </c:pt>
                <c:pt idx="10129">
                  <c:v>33506</c:v>
                </c:pt>
                <c:pt idx="10130">
                  <c:v>33507</c:v>
                </c:pt>
                <c:pt idx="10131">
                  <c:v>33508</c:v>
                </c:pt>
                <c:pt idx="10132">
                  <c:v>33509</c:v>
                </c:pt>
                <c:pt idx="10133">
                  <c:v>33510</c:v>
                </c:pt>
                <c:pt idx="10134">
                  <c:v>33511</c:v>
                </c:pt>
                <c:pt idx="10135">
                  <c:v>33512</c:v>
                </c:pt>
                <c:pt idx="10136">
                  <c:v>33513</c:v>
                </c:pt>
                <c:pt idx="10137">
                  <c:v>33514</c:v>
                </c:pt>
                <c:pt idx="10138">
                  <c:v>33515</c:v>
                </c:pt>
                <c:pt idx="10139">
                  <c:v>33516</c:v>
                </c:pt>
                <c:pt idx="10140">
                  <c:v>33517</c:v>
                </c:pt>
                <c:pt idx="10141">
                  <c:v>33518</c:v>
                </c:pt>
                <c:pt idx="10142">
                  <c:v>33519</c:v>
                </c:pt>
                <c:pt idx="10143">
                  <c:v>33520</c:v>
                </c:pt>
                <c:pt idx="10144">
                  <c:v>33521</c:v>
                </c:pt>
                <c:pt idx="10145">
                  <c:v>33522</c:v>
                </c:pt>
                <c:pt idx="10146">
                  <c:v>33523</c:v>
                </c:pt>
                <c:pt idx="10147">
                  <c:v>33524</c:v>
                </c:pt>
                <c:pt idx="10148">
                  <c:v>33525</c:v>
                </c:pt>
                <c:pt idx="10149">
                  <c:v>33526</c:v>
                </c:pt>
                <c:pt idx="10150">
                  <c:v>33527</c:v>
                </c:pt>
                <c:pt idx="10151">
                  <c:v>33528</c:v>
                </c:pt>
                <c:pt idx="10152">
                  <c:v>33529</c:v>
                </c:pt>
                <c:pt idx="10153">
                  <c:v>33530</c:v>
                </c:pt>
                <c:pt idx="10154">
                  <c:v>33531</c:v>
                </c:pt>
                <c:pt idx="10155">
                  <c:v>33532</c:v>
                </c:pt>
                <c:pt idx="10156">
                  <c:v>33533</c:v>
                </c:pt>
                <c:pt idx="10157">
                  <c:v>33534</c:v>
                </c:pt>
                <c:pt idx="10158">
                  <c:v>33535</c:v>
                </c:pt>
                <c:pt idx="10159">
                  <c:v>33536</c:v>
                </c:pt>
                <c:pt idx="10160">
                  <c:v>33537</c:v>
                </c:pt>
                <c:pt idx="10161">
                  <c:v>33538</c:v>
                </c:pt>
                <c:pt idx="10162">
                  <c:v>33539</c:v>
                </c:pt>
                <c:pt idx="10163">
                  <c:v>33540</c:v>
                </c:pt>
                <c:pt idx="10164">
                  <c:v>33541</c:v>
                </c:pt>
                <c:pt idx="10165">
                  <c:v>33542</c:v>
                </c:pt>
                <c:pt idx="10166">
                  <c:v>33543</c:v>
                </c:pt>
                <c:pt idx="10167">
                  <c:v>33544</c:v>
                </c:pt>
                <c:pt idx="10168">
                  <c:v>33545</c:v>
                </c:pt>
                <c:pt idx="10169">
                  <c:v>33546</c:v>
                </c:pt>
                <c:pt idx="10170">
                  <c:v>33547</c:v>
                </c:pt>
                <c:pt idx="10171">
                  <c:v>33548</c:v>
                </c:pt>
                <c:pt idx="10172">
                  <c:v>33549</c:v>
                </c:pt>
                <c:pt idx="10173">
                  <c:v>33550</c:v>
                </c:pt>
                <c:pt idx="10174">
                  <c:v>33551</c:v>
                </c:pt>
                <c:pt idx="10175">
                  <c:v>33552</c:v>
                </c:pt>
                <c:pt idx="10176">
                  <c:v>33553</c:v>
                </c:pt>
                <c:pt idx="10177">
                  <c:v>33554</c:v>
                </c:pt>
                <c:pt idx="10178">
                  <c:v>33555</c:v>
                </c:pt>
                <c:pt idx="10179">
                  <c:v>33556</c:v>
                </c:pt>
                <c:pt idx="10180">
                  <c:v>33557</c:v>
                </c:pt>
                <c:pt idx="10181">
                  <c:v>33558</c:v>
                </c:pt>
                <c:pt idx="10182">
                  <c:v>33559</c:v>
                </c:pt>
                <c:pt idx="10183">
                  <c:v>33560</c:v>
                </c:pt>
                <c:pt idx="10184">
                  <c:v>33561</c:v>
                </c:pt>
                <c:pt idx="10185">
                  <c:v>33562</c:v>
                </c:pt>
                <c:pt idx="10186">
                  <c:v>33563</c:v>
                </c:pt>
                <c:pt idx="10187">
                  <c:v>33564</c:v>
                </c:pt>
                <c:pt idx="10188">
                  <c:v>33565</c:v>
                </c:pt>
                <c:pt idx="10189">
                  <c:v>33566</c:v>
                </c:pt>
                <c:pt idx="10190">
                  <c:v>33567</c:v>
                </c:pt>
                <c:pt idx="10191">
                  <c:v>33568</c:v>
                </c:pt>
                <c:pt idx="10192">
                  <c:v>33569</c:v>
                </c:pt>
                <c:pt idx="10193">
                  <c:v>33570</c:v>
                </c:pt>
                <c:pt idx="10194">
                  <c:v>33571</c:v>
                </c:pt>
                <c:pt idx="10195">
                  <c:v>33572</c:v>
                </c:pt>
                <c:pt idx="10196">
                  <c:v>33573</c:v>
                </c:pt>
                <c:pt idx="10197">
                  <c:v>33574</c:v>
                </c:pt>
                <c:pt idx="10198">
                  <c:v>33575</c:v>
                </c:pt>
                <c:pt idx="10199">
                  <c:v>33576</c:v>
                </c:pt>
                <c:pt idx="10200">
                  <c:v>33577</c:v>
                </c:pt>
                <c:pt idx="10201">
                  <c:v>33578</c:v>
                </c:pt>
                <c:pt idx="10202">
                  <c:v>33579</c:v>
                </c:pt>
                <c:pt idx="10203">
                  <c:v>33580</c:v>
                </c:pt>
                <c:pt idx="10204">
                  <c:v>33581</c:v>
                </c:pt>
                <c:pt idx="10205">
                  <c:v>33582</c:v>
                </c:pt>
                <c:pt idx="10206">
                  <c:v>33583</c:v>
                </c:pt>
                <c:pt idx="10207">
                  <c:v>33584</c:v>
                </c:pt>
                <c:pt idx="10208">
                  <c:v>33585</c:v>
                </c:pt>
                <c:pt idx="10209">
                  <c:v>33586</c:v>
                </c:pt>
                <c:pt idx="10210">
                  <c:v>33587</c:v>
                </c:pt>
                <c:pt idx="10211">
                  <c:v>33588</c:v>
                </c:pt>
                <c:pt idx="10212">
                  <c:v>33589</c:v>
                </c:pt>
                <c:pt idx="10213">
                  <c:v>33590</c:v>
                </c:pt>
                <c:pt idx="10214">
                  <c:v>33591</c:v>
                </c:pt>
                <c:pt idx="10215">
                  <c:v>33592</c:v>
                </c:pt>
                <c:pt idx="10216">
                  <c:v>33593</c:v>
                </c:pt>
                <c:pt idx="10217">
                  <c:v>33594</c:v>
                </c:pt>
                <c:pt idx="10218">
                  <c:v>33595</c:v>
                </c:pt>
                <c:pt idx="10219">
                  <c:v>33596</c:v>
                </c:pt>
                <c:pt idx="10220">
                  <c:v>33597</c:v>
                </c:pt>
                <c:pt idx="10221">
                  <c:v>33598</c:v>
                </c:pt>
                <c:pt idx="10222">
                  <c:v>33599</c:v>
                </c:pt>
                <c:pt idx="10223">
                  <c:v>33600</c:v>
                </c:pt>
                <c:pt idx="10224">
                  <c:v>33601</c:v>
                </c:pt>
                <c:pt idx="10225">
                  <c:v>33602</c:v>
                </c:pt>
                <c:pt idx="10226">
                  <c:v>33603</c:v>
                </c:pt>
                <c:pt idx="10227">
                  <c:v>33604</c:v>
                </c:pt>
                <c:pt idx="10228">
                  <c:v>33605</c:v>
                </c:pt>
                <c:pt idx="10229">
                  <c:v>33606</c:v>
                </c:pt>
                <c:pt idx="10230">
                  <c:v>33607</c:v>
                </c:pt>
                <c:pt idx="10231">
                  <c:v>33608</c:v>
                </c:pt>
                <c:pt idx="10232">
                  <c:v>33609</c:v>
                </c:pt>
                <c:pt idx="10233">
                  <c:v>33610</c:v>
                </c:pt>
                <c:pt idx="10234">
                  <c:v>33611</c:v>
                </c:pt>
                <c:pt idx="10235">
                  <c:v>33612</c:v>
                </c:pt>
                <c:pt idx="10236">
                  <c:v>33613</c:v>
                </c:pt>
                <c:pt idx="10237">
                  <c:v>33614</c:v>
                </c:pt>
                <c:pt idx="10238">
                  <c:v>33615</c:v>
                </c:pt>
                <c:pt idx="10239">
                  <c:v>33616</c:v>
                </c:pt>
                <c:pt idx="10240">
                  <c:v>33617</c:v>
                </c:pt>
                <c:pt idx="10241">
                  <c:v>33618</c:v>
                </c:pt>
                <c:pt idx="10242">
                  <c:v>33619</c:v>
                </c:pt>
                <c:pt idx="10243">
                  <c:v>33620</c:v>
                </c:pt>
                <c:pt idx="10244">
                  <c:v>33621</c:v>
                </c:pt>
                <c:pt idx="10245">
                  <c:v>33622</c:v>
                </c:pt>
                <c:pt idx="10246">
                  <c:v>33623</c:v>
                </c:pt>
                <c:pt idx="10247">
                  <c:v>33624</c:v>
                </c:pt>
                <c:pt idx="10248">
                  <c:v>33625</c:v>
                </c:pt>
                <c:pt idx="10249">
                  <c:v>33626</c:v>
                </c:pt>
                <c:pt idx="10250">
                  <c:v>33627</c:v>
                </c:pt>
                <c:pt idx="10251">
                  <c:v>33628</c:v>
                </c:pt>
                <c:pt idx="10252">
                  <c:v>33629</c:v>
                </c:pt>
                <c:pt idx="10253">
                  <c:v>33630</c:v>
                </c:pt>
                <c:pt idx="10254">
                  <c:v>33631</c:v>
                </c:pt>
                <c:pt idx="10255">
                  <c:v>33632</c:v>
                </c:pt>
                <c:pt idx="10256">
                  <c:v>33633</c:v>
                </c:pt>
                <c:pt idx="10257">
                  <c:v>33634</c:v>
                </c:pt>
                <c:pt idx="10258">
                  <c:v>33635</c:v>
                </c:pt>
                <c:pt idx="10259">
                  <c:v>33636</c:v>
                </c:pt>
                <c:pt idx="10260">
                  <c:v>33637</c:v>
                </c:pt>
                <c:pt idx="10261">
                  <c:v>33638</c:v>
                </c:pt>
                <c:pt idx="10262">
                  <c:v>33639</c:v>
                </c:pt>
                <c:pt idx="10263">
                  <c:v>33640</c:v>
                </c:pt>
                <c:pt idx="10264">
                  <c:v>33641</c:v>
                </c:pt>
                <c:pt idx="10265">
                  <c:v>33642</c:v>
                </c:pt>
                <c:pt idx="10266">
                  <c:v>33643</c:v>
                </c:pt>
                <c:pt idx="10267">
                  <c:v>33644</c:v>
                </c:pt>
                <c:pt idx="10268">
                  <c:v>33645</c:v>
                </c:pt>
                <c:pt idx="10269">
                  <c:v>33646</c:v>
                </c:pt>
                <c:pt idx="10270">
                  <c:v>33647</c:v>
                </c:pt>
                <c:pt idx="10271">
                  <c:v>33648</c:v>
                </c:pt>
                <c:pt idx="10272">
                  <c:v>33649</c:v>
                </c:pt>
                <c:pt idx="10273">
                  <c:v>33650</c:v>
                </c:pt>
                <c:pt idx="10274">
                  <c:v>33651</c:v>
                </c:pt>
                <c:pt idx="10275">
                  <c:v>33652</c:v>
                </c:pt>
                <c:pt idx="10276">
                  <c:v>33653</c:v>
                </c:pt>
                <c:pt idx="10277">
                  <c:v>33654</c:v>
                </c:pt>
                <c:pt idx="10278">
                  <c:v>33655</c:v>
                </c:pt>
                <c:pt idx="10279">
                  <c:v>33656</c:v>
                </c:pt>
                <c:pt idx="10280">
                  <c:v>33657</c:v>
                </c:pt>
                <c:pt idx="10281">
                  <c:v>33658</c:v>
                </c:pt>
                <c:pt idx="10282">
                  <c:v>33659</c:v>
                </c:pt>
                <c:pt idx="10283">
                  <c:v>33660</c:v>
                </c:pt>
                <c:pt idx="10284">
                  <c:v>33661</c:v>
                </c:pt>
                <c:pt idx="10285">
                  <c:v>33662</c:v>
                </c:pt>
                <c:pt idx="10286">
                  <c:v>33663</c:v>
                </c:pt>
                <c:pt idx="10287">
                  <c:v>33664</c:v>
                </c:pt>
                <c:pt idx="10288">
                  <c:v>33665</c:v>
                </c:pt>
                <c:pt idx="10289">
                  <c:v>33666</c:v>
                </c:pt>
                <c:pt idx="10290">
                  <c:v>33667</c:v>
                </c:pt>
                <c:pt idx="10291">
                  <c:v>33668</c:v>
                </c:pt>
                <c:pt idx="10292">
                  <c:v>33669</c:v>
                </c:pt>
                <c:pt idx="10293">
                  <c:v>33670</c:v>
                </c:pt>
                <c:pt idx="10294">
                  <c:v>33671</c:v>
                </c:pt>
                <c:pt idx="10295">
                  <c:v>33672</c:v>
                </c:pt>
                <c:pt idx="10296">
                  <c:v>33673</c:v>
                </c:pt>
                <c:pt idx="10297">
                  <c:v>33674</c:v>
                </c:pt>
                <c:pt idx="10298">
                  <c:v>33675</c:v>
                </c:pt>
                <c:pt idx="10299">
                  <c:v>33676</c:v>
                </c:pt>
                <c:pt idx="10300">
                  <c:v>33677</c:v>
                </c:pt>
                <c:pt idx="10301">
                  <c:v>33678</c:v>
                </c:pt>
                <c:pt idx="10302">
                  <c:v>33679</c:v>
                </c:pt>
                <c:pt idx="10303">
                  <c:v>33680</c:v>
                </c:pt>
                <c:pt idx="10304">
                  <c:v>33681</c:v>
                </c:pt>
                <c:pt idx="10305">
                  <c:v>33682</c:v>
                </c:pt>
                <c:pt idx="10306">
                  <c:v>33683</c:v>
                </c:pt>
                <c:pt idx="10307">
                  <c:v>33684</c:v>
                </c:pt>
                <c:pt idx="10308">
                  <c:v>33685</c:v>
                </c:pt>
                <c:pt idx="10309">
                  <c:v>33686</c:v>
                </c:pt>
                <c:pt idx="10310">
                  <c:v>33687</c:v>
                </c:pt>
                <c:pt idx="10311">
                  <c:v>33688</c:v>
                </c:pt>
                <c:pt idx="10312">
                  <c:v>33689</c:v>
                </c:pt>
                <c:pt idx="10313">
                  <c:v>33690</c:v>
                </c:pt>
                <c:pt idx="10314">
                  <c:v>33691</c:v>
                </c:pt>
                <c:pt idx="10315">
                  <c:v>33692</c:v>
                </c:pt>
                <c:pt idx="10316">
                  <c:v>33693</c:v>
                </c:pt>
                <c:pt idx="10317">
                  <c:v>33694</c:v>
                </c:pt>
                <c:pt idx="10318">
                  <c:v>33695</c:v>
                </c:pt>
                <c:pt idx="10319">
                  <c:v>33696</c:v>
                </c:pt>
                <c:pt idx="10320">
                  <c:v>33697</c:v>
                </c:pt>
                <c:pt idx="10321">
                  <c:v>33698</c:v>
                </c:pt>
                <c:pt idx="10322">
                  <c:v>33699</c:v>
                </c:pt>
                <c:pt idx="10323">
                  <c:v>33700</c:v>
                </c:pt>
                <c:pt idx="10324">
                  <c:v>33701</c:v>
                </c:pt>
                <c:pt idx="10325">
                  <c:v>33702</c:v>
                </c:pt>
                <c:pt idx="10326">
                  <c:v>33703</c:v>
                </c:pt>
                <c:pt idx="10327">
                  <c:v>33704</c:v>
                </c:pt>
                <c:pt idx="10328">
                  <c:v>33705</c:v>
                </c:pt>
                <c:pt idx="10329">
                  <c:v>33706</c:v>
                </c:pt>
                <c:pt idx="10330">
                  <c:v>33707</c:v>
                </c:pt>
                <c:pt idx="10331">
                  <c:v>33708</c:v>
                </c:pt>
                <c:pt idx="10332">
                  <c:v>33709</c:v>
                </c:pt>
                <c:pt idx="10333">
                  <c:v>33710</c:v>
                </c:pt>
                <c:pt idx="10334">
                  <c:v>33711</c:v>
                </c:pt>
                <c:pt idx="10335">
                  <c:v>33712</c:v>
                </c:pt>
                <c:pt idx="10336">
                  <c:v>33713</c:v>
                </c:pt>
                <c:pt idx="10337">
                  <c:v>33714</c:v>
                </c:pt>
                <c:pt idx="10338">
                  <c:v>33715</c:v>
                </c:pt>
                <c:pt idx="10339">
                  <c:v>33716</c:v>
                </c:pt>
                <c:pt idx="10340">
                  <c:v>33717</c:v>
                </c:pt>
                <c:pt idx="10341">
                  <c:v>33718</c:v>
                </c:pt>
                <c:pt idx="10342">
                  <c:v>33719</c:v>
                </c:pt>
                <c:pt idx="10343">
                  <c:v>33720</c:v>
                </c:pt>
                <c:pt idx="10344">
                  <c:v>33721</c:v>
                </c:pt>
                <c:pt idx="10345">
                  <c:v>33722</c:v>
                </c:pt>
                <c:pt idx="10346">
                  <c:v>33723</c:v>
                </c:pt>
                <c:pt idx="10347">
                  <c:v>33724</c:v>
                </c:pt>
                <c:pt idx="10348">
                  <c:v>33725</c:v>
                </c:pt>
                <c:pt idx="10349">
                  <c:v>33726</c:v>
                </c:pt>
                <c:pt idx="10350">
                  <c:v>33727</c:v>
                </c:pt>
                <c:pt idx="10351">
                  <c:v>33728</c:v>
                </c:pt>
                <c:pt idx="10352">
                  <c:v>33729</c:v>
                </c:pt>
                <c:pt idx="10353">
                  <c:v>33730</c:v>
                </c:pt>
                <c:pt idx="10354">
                  <c:v>33731</c:v>
                </c:pt>
                <c:pt idx="10355">
                  <c:v>33732</c:v>
                </c:pt>
                <c:pt idx="10356">
                  <c:v>33733</c:v>
                </c:pt>
                <c:pt idx="10357">
                  <c:v>33734</c:v>
                </c:pt>
                <c:pt idx="10358">
                  <c:v>33735</c:v>
                </c:pt>
                <c:pt idx="10359">
                  <c:v>33736</c:v>
                </c:pt>
                <c:pt idx="10360">
                  <c:v>33737</c:v>
                </c:pt>
                <c:pt idx="10361">
                  <c:v>33738</c:v>
                </c:pt>
                <c:pt idx="10362">
                  <c:v>33739</c:v>
                </c:pt>
                <c:pt idx="10363">
                  <c:v>33740</c:v>
                </c:pt>
                <c:pt idx="10364">
                  <c:v>33741</c:v>
                </c:pt>
                <c:pt idx="10365">
                  <c:v>33742</c:v>
                </c:pt>
                <c:pt idx="10366">
                  <c:v>33743</c:v>
                </c:pt>
                <c:pt idx="10367">
                  <c:v>33744</c:v>
                </c:pt>
                <c:pt idx="10368">
                  <c:v>33745</c:v>
                </c:pt>
                <c:pt idx="10369">
                  <c:v>33746</c:v>
                </c:pt>
                <c:pt idx="10370">
                  <c:v>33747</c:v>
                </c:pt>
                <c:pt idx="10371">
                  <c:v>33748</c:v>
                </c:pt>
                <c:pt idx="10372">
                  <c:v>33749</c:v>
                </c:pt>
                <c:pt idx="10373">
                  <c:v>33750</c:v>
                </c:pt>
                <c:pt idx="10374">
                  <c:v>33751</c:v>
                </c:pt>
                <c:pt idx="10375">
                  <c:v>33752</c:v>
                </c:pt>
                <c:pt idx="10376">
                  <c:v>33753</c:v>
                </c:pt>
                <c:pt idx="10377">
                  <c:v>33754</c:v>
                </c:pt>
                <c:pt idx="10378">
                  <c:v>33755</c:v>
                </c:pt>
                <c:pt idx="10379">
                  <c:v>33756</c:v>
                </c:pt>
                <c:pt idx="10380">
                  <c:v>33757</c:v>
                </c:pt>
                <c:pt idx="10381">
                  <c:v>33758</c:v>
                </c:pt>
                <c:pt idx="10382">
                  <c:v>33759</c:v>
                </c:pt>
                <c:pt idx="10383">
                  <c:v>33760</c:v>
                </c:pt>
                <c:pt idx="10384">
                  <c:v>33761</c:v>
                </c:pt>
                <c:pt idx="10385">
                  <c:v>33762</c:v>
                </c:pt>
                <c:pt idx="10386">
                  <c:v>33763</c:v>
                </c:pt>
                <c:pt idx="10387">
                  <c:v>33764</c:v>
                </c:pt>
                <c:pt idx="10388">
                  <c:v>33765</c:v>
                </c:pt>
                <c:pt idx="10389">
                  <c:v>33766</c:v>
                </c:pt>
                <c:pt idx="10390">
                  <c:v>33767</c:v>
                </c:pt>
                <c:pt idx="10391">
                  <c:v>33768</c:v>
                </c:pt>
                <c:pt idx="10392">
                  <c:v>33769</c:v>
                </c:pt>
                <c:pt idx="10393">
                  <c:v>33770</c:v>
                </c:pt>
                <c:pt idx="10394">
                  <c:v>33771</c:v>
                </c:pt>
                <c:pt idx="10395">
                  <c:v>33772</c:v>
                </c:pt>
                <c:pt idx="10396">
                  <c:v>33773</c:v>
                </c:pt>
                <c:pt idx="10397">
                  <c:v>33774</c:v>
                </c:pt>
                <c:pt idx="10398">
                  <c:v>33775</c:v>
                </c:pt>
                <c:pt idx="10399">
                  <c:v>33776</c:v>
                </c:pt>
                <c:pt idx="10400">
                  <c:v>33777</c:v>
                </c:pt>
                <c:pt idx="10401">
                  <c:v>33778</c:v>
                </c:pt>
                <c:pt idx="10402">
                  <c:v>33779</c:v>
                </c:pt>
                <c:pt idx="10403">
                  <c:v>33780</c:v>
                </c:pt>
                <c:pt idx="10404">
                  <c:v>33781</c:v>
                </c:pt>
                <c:pt idx="10405">
                  <c:v>33782</c:v>
                </c:pt>
                <c:pt idx="10406">
                  <c:v>33783</c:v>
                </c:pt>
                <c:pt idx="10407">
                  <c:v>33784</c:v>
                </c:pt>
                <c:pt idx="10408">
                  <c:v>33785</c:v>
                </c:pt>
                <c:pt idx="10409">
                  <c:v>33786</c:v>
                </c:pt>
                <c:pt idx="10410">
                  <c:v>33787</c:v>
                </c:pt>
                <c:pt idx="10411">
                  <c:v>33788</c:v>
                </c:pt>
                <c:pt idx="10412">
                  <c:v>33789</c:v>
                </c:pt>
                <c:pt idx="10413">
                  <c:v>33790</c:v>
                </c:pt>
                <c:pt idx="10414">
                  <c:v>33791</c:v>
                </c:pt>
                <c:pt idx="10415">
                  <c:v>33792</c:v>
                </c:pt>
                <c:pt idx="10416">
                  <c:v>33793</c:v>
                </c:pt>
                <c:pt idx="10417">
                  <c:v>33794</c:v>
                </c:pt>
                <c:pt idx="10418">
                  <c:v>33795</c:v>
                </c:pt>
                <c:pt idx="10419">
                  <c:v>33796</c:v>
                </c:pt>
                <c:pt idx="10420">
                  <c:v>33797</c:v>
                </c:pt>
                <c:pt idx="10421">
                  <c:v>33798</c:v>
                </c:pt>
                <c:pt idx="10422">
                  <c:v>33799</c:v>
                </c:pt>
                <c:pt idx="10423">
                  <c:v>33800</c:v>
                </c:pt>
                <c:pt idx="10424">
                  <c:v>33801</c:v>
                </c:pt>
                <c:pt idx="10425">
                  <c:v>33802</c:v>
                </c:pt>
                <c:pt idx="10426">
                  <c:v>33803</c:v>
                </c:pt>
                <c:pt idx="10427">
                  <c:v>33804</c:v>
                </c:pt>
                <c:pt idx="10428">
                  <c:v>33805</c:v>
                </c:pt>
                <c:pt idx="10429">
                  <c:v>33806</c:v>
                </c:pt>
                <c:pt idx="10430">
                  <c:v>33807</c:v>
                </c:pt>
                <c:pt idx="10431">
                  <c:v>33808</c:v>
                </c:pt>
                <c:pt idx="10432">
                  <c:v>33809</c:v>
                </c:pt>
                <c:pt idx="10433">
                  <c:v>33810</c:v>
                </c:pt>
                <c:pt idx="10434">
                  <c:v>33811</c:v>
                </c:pt>
                <c:pt idx="10435">
                  <c:v>33812</c:v>
                </c:pt>
                <c:pt idx="10436">
                  <c:v>33813</c:v>
                </c:pt>
                <c:pt idx="10437">
                  <c:v>33814</c:v>
                </c:pt>
                <c:pt idx="10438">
                  <c:v>33815</c:v>
                </c:pt>
                <c:pt idx="10439">
                  <c:v>33816</c:v>
                </c:pt>
                <c:pt idx="10440">
                  <c:v>33817</c:v>
                </c:pt>
                <c:pt idx="10441">
                  <c:v>33818</c:v>
                </c:pt>
                <c:pt idx="10442">
                  <c:v>33819</c:v>
                </c:pt>
                <c:pt idx="10443">
                  <c:v>33820</c:v>
                </c:pt>
                <c:pt idx="10444">
                  <c:v>33821</c:v>
                </c:pt>
                <c:pt idx="10445">
                  <c:v>33822</c:v>
                </c:pt>
                <c:pt idx="10446">
                  <c:v>33823</c:v>
                </c:pt>
                <c:pt idx="10447">
                  <c:v>33824</c:v>
                </c:pt>
                <c:pt idx="10448">
                  <c:v>33825</c:v>
                </c:pt>
                <c:pt idx="10449">
                  <c:v>33826</c:v>
                </c:pt>
                <c:pt idx="10450">
                  <c:v>33827</c:v>
                </c:pt>
                <c:pt idx="10451">
                  <c:v>33828</c:v>
                </c:pt>
                <c:pt idx="10452">
                  <c:v>33829</c:v>
                </c:pt>
                <c:pt idx="10453">
                  <c:v>33830</c:v>
                </c:pt>
                <c:pt idx="10454">
                  <c:v>33831</c:v>
                </c:pt>
                <c:pt idx="10455">
                  <c:v>33832</c:v>
                </c:pt>
                <c:pt idx="10456">
                  <c:v>33833</c:v>
                </c:pt>
                <c:pt idx="10457">
                  <c:v>33834</c:v>
                </c:pt>
                <c:pt idx="10458">
                  <c:v>33835</c:v>
                </c:pt>
                <c:pt idx="10459">
                  <c:v>33836</c:v>
                </c:pt>
                <c:pt idx="10460">
                  <c:v>33837</c:v>
                </c:pt>
                <c:pt idx="10461">
                  <c:v>33838</c:v>
                </c:pt>
                <c:pt idx="10462">
                  <c:v>33839</c:v>
                </c:pt>
                <c:pt idx="10463">
                  <c:v>33840</c:v>
                </c:pt>
                <c:pt idx="10464">
                  <c:v>33841</c:v>
                </c:pt>
                <c:pt idx="10465">
                  <c:v>33842</c:v>
                </c:pt>
                <c:pt idx="10466">
                  <c:v>33843</c:v>
                </c:pt>
                <c:pt idx="10467">
                  <c:v>33844</c:v>
                </c:pt>
                <c:pt idx="10468">
                  <c:v>33845</c:v>
                </c:pt>
                <c:pt idx="10469">
                  <c:v>33846</c:v>
                </c:pt>
                <c:pt idx="10470">
                  <c:v>33847</c:v>
                </c:pt>
                <c:pt idx="10471">
                  <c:v>33848</c:v>
                </c:pt>
                <c:pt idx="10472">
                  <c:v>33849</c:v>
                </c:pt>
                <c:pt idx="10473">
                  <c:v>33850</c:v>
                </c:pt>
                <c:pt idx="10474">
                  <c:v>33851</c:v>
                </c:pt>
                <c:pt idx="10475">
                  <c:v>33852</c:v>
                </c:pt>
                <c:pt idx="10476">
                  <c:v>33853</c:v>
                </c:pt>
                <c:pt idx="10477">
                  <c:v>33854</c:v>
                </c:pt>
                <c:pt idx="10478">
                  <c:v>33855</c:v>
                </c:pt>
                <c:pt idx="10479">
                  <c:v>33856</c:v>
                </c:pt>
                <c:pt idx="10480">
                  <c:v>33857</c:v>
                </c:pt>
                <c:pt idx="10481">
                  <c:v>33858</c:v>
                </c:pt>
                <c:pt idx="10482">
                  <c:v>33859</c:v>
                </c:pt>
                <c:pt idx="10483">
                  <c:v>33860</c:v>
                </c:pt>
                <c:pt idx="10484">
                  <c:v>33861</c:v>
                </c:pt>
                <c:pt idx="10485">
                  <c:v>33862</c:v>
                </c:pt>
                <c:pt idx="10486">
                  <c:v>33863</c:v>
                </c:pt>
                <c:pt idx="10487">
                  <c:v>33864</c:v>
                </c:pt>
                <c:pt idx="10488">
                  <c:v>33865</c:v>
                </c:pt>
                <c:pt idx="10489">
                  <c:v>33866</c:v>
                </c:pt>
                <c:pt idx="10490">
                  <c:v>33867</c:v>
                </c:pt>
                <c:pt idx="10491">
                  <c:v>33868</c:v>
                </c:pt>
                <c:pt idx="10492">
                  <c:v>33869</c:v>
                </c:pt>
                <c:pt idx="10493">
                  <c:v>33870</c:v>
                </c:pt>
                <c:pt idx="10494">
                  <c:v>33871</c:v>
                </c:pt>
                <c:pt idx="10495">
                  <c:v>33872</c:v>
                </c:pt>
                <c:pt idx="10496">
                  <c:v>33873</c:v>
                </c:pt>
                <c:pt idx="10497">
                  <c:v>33874</c:v>
                </c:pt>
                <c:pt idx="10498">
                  <c:v>33875</c:v>
                </c:pt>
                <c:pt idx="10499">
                  <c:v>33876</c:v>
                </c:pt>
                <c:pt idx="10500">
                  <c:v>33877</c:v>
                </c:pt>
                <c:pt idx="10501">
                  <c:v>33878</c:v>
                </c:pt>
                <c:pt idx="10502">
                  <c:v>33879</c:v>
                </c:pt>
                <c:pt idx="10503">
                  <c:v>33880</c:v>
                </c:pt>
                <c:pt idx="10504">
                  <c:v>33881</c:v>
                </c:pt>
                <c:pt idx="10505">
                  <c:v>33882</c:v>
                </c:pt>
                <c:pt idx="10506">
                  <c:v>33883</c:v>
                </c:pt>
                <c:pt idx="10507">
                  <c:v>33884</c:v>
                </c:pt>
                <c:pt idx="10508">
                  <c:v>33885</c:v>
                </c:pt>
                <c:pt idx="10509">
                  <c:v>33886</c:v>
                </c:pt>
                <c:pt idx="10510">
                  <c:v>33887</c:v>
                </c:pt>
                <c:pt idx="10511">
                  <c:v>33888</c:v>
                </c:pt>
                <c:pt idx="10512">
                  <c:v>33889</c:v>
                </c:pt>
                <c:pt idx="10513">
                  <c:v>33890</c:v>
                </c:pt>
                <c:pt idx="10514">
                  <c:v>33891</c:v>
                </c:pt>
                <c:pt idx="10515">
                  <c:v>33892</c:v>
                </c:pt>
                <c:pt idx="10516">
                  <c:v>33893</c:v>
                </c:pt>
                <c:pt idx="10517">
                  <c:v>33894</c:v>
                </c:pt>
                <c:pt idx="10518">
                  <c:v>33895</c:v>
                </c:pt>
                <c:pt idx="10519">
                  <c:v>33896</c:v>
                </c:pt>
                <c:pt idx="10520">
                  <c:v>33897</c:v>
                </c:pt>
                <c:pt idx="10521">
                  <c:v>33898</c:v>
                </c:pt>
                <c:pt idx="10522">
                  <c:v>33899</c:v>
                </c:pt>
                <c:pt idx="10523">
                  <c:v>33900</c:v>
                </c:pt>
                <c:pt idx="10524">
                  <c:v>33901</c:v>
                </c:pt>
                <c:pt idx="10525">
                  <c:v>33902</c:v>
                </c:pt>
                <c:pt idx="10526">
                  <c:v>33903</c:v>
                </c:pt>
                <c:pt idx="10527">
                  <c:v>33904</c:v>
                </c:pt>
                <c:pt idx="10528">
                  <c:v>33905</c:v>
                </c:pt>
                <c:pt idx="10529">
                  <c:v>33906</c:v>
                </c:pt>
                <c:pt idx="10530">
                  <c:v>33907</c:v>
                </c:pt>
                <c:pt idx="10531">
                  <c:v>33908</c:v>
                </c:pt>
                <c:pt idx="10532">
                  <c:v>33909</c:v>
                </c:pt>
                <c:pt idx="10533">
                  <c:v>33910</c:v>
                </c:pt>
                <c:pt idx="10534">
                  <c:v>33911</c:v>
                </c:pt>
                <c:pt idx="10535">
                  <c:v>33912</c:v>
                </c:pt>
                <c:pt idx="10536">
                  <c:v>33913</c:v>
                </c:pt>
                <c:pt idx="10537">
                  <c:v>33914</c:v>
                </c:pt>
                <c:pt idx="10538">
                  <c:v>33915</c:v>
                </c:pt>
                <c:pt idx="10539">
                  <c:v>33916</c:v>
                </c:pt>
                <c:pt idx="10540">
                  <c:v>33917</c:v>
                </c:pt>
                <c:pt idx="10541">
                  <c:v>33918</c:v>
                </c:pt>
                <c:pt idx="10542">
                  <c:v>33919</c:v>
                </c:pt>
                <c:pt idx="10543">
                  <c:v>33920</c:v>
                </c:pt>
                <c:pt idx="10544">
                  <c:v>33921</c:v>
                </c:pt>
                <c:pt idx="10545">
                  <c:v>33922</c:v>
                </c:pt>
                <c:pt idx="10546">
                  <c:v>33923</c:v>
                </c:pt>
                <c:pt idx="10547">
                  <c:v>33924</c:v>
                </c:pt>
                <c:pt idx="10548">
                  <c:v>33925</c:v>
                </c:pt>
                <c:pt idx="10549">
                  <c:v>33926</c:v>
                </c:pt>
                <c:pt idx="10550">
                  <c:v>33927</c:v>
                </c:pt>
                <c:pt idx="10551">
                  <c:v>33928</c:v>
                </c:pt>
                <c:pt idx="10552">
                  <c:v>33929</c:v>
                </c:pt>
                <c:pt idx="10553">
                  <c:v>33930</c:v>
                </c:pt>
                <c:pt idx="10554">
                  <c:v>33931</c:v>
                </c:pt>
                <c:pt idx="10555">
                  <c:v>33932</c:v>
                </c:pt>
                <c:pt idx="10556">
                  <c:v>33933</c:v>
                </c:pt>
                <c:pt idx="10557">
                  <c:v>33934</c:v>
                </c:pt>
                <c:pt idx="10558">
                  <c:v>33935</c:v>
                </c:pt>
                <c:pt idx="10559">
                  <c:v>33936</c:v>
                </c:pt>
                <c:pt idx="10560">
                  <c:v>33937</c:v>
                </c:pt>
                <c:pt idx="10561">
                  <c:v>33938</c:v>
                </c:pt>
                <c:pt idx="10562">
                  <c:v>33939</c:v>
                </c:pt>
                <c:pt idx="10563">
                  <c:v>33940</c:v>
                </c:pt>
                <c:pt idx="10564">
                  <c:v>33941</c:v>
                </c:pt>
                <c:pt idx="10565">
                  <c:v>33942</c:v>
                </c:pt>
                <c:pt idx="10566">
                  <c:v>33943</c:v>
                </c:pt>
                <c:pt idx="10567">
                  <c:v>33944</c:v>
                </c:pt>
                <c:pt idx="10568">
                  <c:v>33945</c:v>
                </c:pt>
                <c:pt idx="10569">
                  <c:v>33946</c:v>
                </c:pt>
                <c:pt idx="10570">
                  <c:v>33947</c:v>
                </c:pt>
                <c:pt idx="10571">
                  <c:v>33948</c:v>
                </c:pt>
                <c:pt idx="10572">
                  <c:v>33949</c:v>
                </c:pt>
                <c:pt idx="10573">
                  <c:v>33950</c:v>
                </c:pt>
                <c:pt idx="10574">
                  <c:v>33951</c:v>
                </c:pt>
                <c:pt idx="10575">
                  <c:v>33952</c:v>
                </c:pt>
                <c:pt idx="10576">
                  <c:v>33953</c:v>
                </c:pt>
                <c:pt idx="10577">
                  <c:v>33954</c:v>
                </c:pt>
                <c:pt idx="10578">
                  <c:v>33955</c:v>
                </c:pt>
                <c:pt idx="10579">
                  <c:v>33956</c:v>
                </c:pt>
                <c:pt idx="10580">
                  <c:v>33957</c:v>
                </c:pt>
                <c:pt idx="10581">
                  <c:v>33958</c:v>
                </c:pt>
                <c:pt idx="10582">
                  <c:v>33959</c:v>
                </c:pt>
                <c:pt idx="10583">
                  <c:v>33960</c:v>
                </c:pt>
                <c:pt idx="10584">
                  <c:v>33961</c:v>
                </c:pt>
                <c:pt idx="10585">
                  <c:v>33962</c:v>
                </c:pt>
                <c:pt idx="10586">
                  <c:v>33963</c:v>
                </c:pt>
                <c:pt idx="10587">
                  <c:v>33964</c:v>
                </c:pt>
                <c:pt idx="10588">
                  <c:v>33965</c:v>
                </c:pt>
                <c:pt idx="10589">
                  <c:v>33966</c:v>
                </c:pt>
                <c:pt idx="10590">
                  <c:v>33967</c:v>
                </c:pt>
                <c:pt idx="10591">
                  <c:v>33968</c:v>
                </c:pt>
                <c:pt idx="10592">
                  <c:v>33969</c:v>
                </c:pt>
                <c:pt idx="10593">
                  <c:v>33970</c:v>
                </c:pt>
                <c:pt idx="10594">
                  <c:v>33971</c:v>
                </c:pt>
                <c:pt idx="10595">
                  <c:v>33972</c:v>
                </c:pt>
                <c:pt idx="10596">
                  <c:v>33973</c:v>
                </c:pt>
                <c:pt idx="10597">
                  <c:v>33974</c:v>
                </c:pt>
                <c:pt idx="10598">
                  <c:v>33975</c:v>
                </c:pt>
                <c:pt idx="10599">
                  <c:v>33976</c:v>
                </c:pt>
                <c:pt idx="10600">
                  <c:v>33977</c:v>
                </c:pt>
                <c:pt idx="10601">
                  <c:v>33978</c:v>
                </c:pt>
                <c:pt idx="10602">
                  <c:v>33979</c:v>
                </c:pt>
                <c:pt idx="10603">
                  <c:v>33980</c:v>
                </c:pt>
                <c:pt idx="10604">
                  <c:v>33981</c:v>
                </c:pt>
                <c:pt idx="10605">
                  <c:v>33982</c:v>
                </c:pt>
                <c:pt idx="10606">
                  <c:v>33983</c:v>
                </c:pt>
                <c:pt idx="10607">
                  <c:v>33984</c:v>
                </c:pt>
                <c:pt idx="10608">
                  <c:v>33985</c:v>
                </c:pt>
                <c:pt idx="10609">
                  <c:v>33986</c:v>
                </c:pt>
                <c:pt idx="10610">
                  <c:v>33987</c:v>
                </c:pt>
                <c:pt idx="10611">
                  <c:v>33988</c:v>
                </c:pt>
                <c:pt idx="10612">
                  <c:v>33989</c:v>
                </c:pt>
                <c:pt idx="10613">
                  <c:v>33990</c:v>
                </c:pt>
                <c:pt idx="10614">
                  <c:v>33991</c:v>
                </c:pt>
                <c:pt idx="10615">
                  <c:v>33992</c:v>
                </c:pt>
                <c:pt idx="10616">
                  <c:v>33993</c:v>
                </c:pt>
                <c:pt idx="10617">
                  <c:v>33994</c:v>
                </c:pt>
                <c:pt idx="10618">
                  <c:v>33995</c:v>
                </c:pt>
                <c:pt idx="10619">
                  <c:v>33996</c:v>
                </c:pt>
                <c:pt idx="10620">
                  <c:v>33997</c:v>
                </c:pt>
                <c:pt idx="10621">
                  <c:v>33998</c:v>
                </c:pt>
                <c:pt idx="10622">
                  <c:v>33999</c:v>
                </c:pt>
                <c:pt idx="10623">
                  <c:v>34000</c:v>
                </c:pt>
                <c:pt idx="10624">
                  <c:v>34001</c:v>
                </c:pt>
                <c:pt idx="10625">
                  <c:v>34002</c:v>
                </c:pt>
                <c:pt idx="10626">
                  <c:v>34003</c:v>
                </c:pt>
                <c:pt idx="10627">
                  <c:v>34004</c:v>
                </c:pt>
                <c:pt idx="10628">
                  <c:v>34005</c:v>
                </c:pt>
                <c:pt idx="10629">
                  <c:v>34006</c:v>
                </c:pt>
                <c:pt idx="10630">
                  <c:v>34007</c:v>
                </c:pt>
                <c:pt idx="10631">
                  <c:v>34008</c:v>
                </c:pt>
                <c:pt idx="10632">
                  <c:v>34009</c:v>
                </c:pt>
                <c:pt idx="10633">
                  <c:v>34010</c:v>
                </c:pt>
                <c:pt idx="10634">
                  <c:v>34011</c:v>
                </c:pt>
                <c:pt idx="10635">
                  <c:v>34012</c:v>
                </c:pt>
                <c:pt idx="10636">
                  <c:v>34013</c:v>
                </c:pt>
                <c:pt idx="10637">
                  <c:v>34014</c:v>
                </c:pt>
                <c:pt idx="10638">
                  <c:v>34015</c:v>
                </c:pt>
                <c:pt idx="10639">
                  <c:v>34016</c:v>
                </c:pt>
                <c:pt idx="10640">
                  <c:v>34017</c:v>
                </c:pt>
                <c:pt idx="10641">
                  <c:v>34018</c:v>
                </c:pt>
                <c:pt idx="10642">
                  <c:v>34019</c:v>
                </c:pt>
                <c:pt idx="10643">
                  <c:v>34020</c:v>
                </c:pt>
                <c:pt idx="10644">
                  <c:v>34021</c:v>
                </c:pt>
                <c:pt idx="10645">
                  <c:v>34022</c:v>
                </c:pt>
                <c:pt idx="10646">
                  <c:v>34023</c:v>
                </c:pt>
                <c:pt idx="10647">
                  <c:v>34024</c:v>
                </c:pt>
                <c:pt idx="10648">
                  <c:v>34025</c:v>
                </c:pt>
                <c:pt idx="10649">
                  <c:v>34026</c:v>
                </c:pt>
                <c:pt idx="10650">
                  <c:v>34027</c:v>
                </c:pt>
                <c:pt idx="10651">
                  <c:v>34028</c:v>
                </c:pt>
                <c:pt idx="10652">
                  <c:v>34029</c:v>
                </c:pt>
                <c:pt idx="10653">
                  <c:v>34030</c:v>
                </c:pt>
                <c:pt idx="10654">
                  <c:v>34031</c:v>
                </c:pt>
                <c:pt idx="10655">
                  <c:v>34032</c:v>
                </c:pt>
                <c:pt idx="10656">
                  <c:v>34033</c:v>
                </c:pt>
                <c:pt idx="10657">
                  <c:v>34034</c:v>
                </c:pt>
                <c:pt idx="10658">
                  <c:v>34035</c:v>
                </c:pt>
                <c:pt idx="10659">
                  <c:v>34036</c:v>
                </c:pt>
                <c:pt idx="10660">
                  <c:v>34037</c:v>
                </c:pt>
                <c:pt idx="10661">
                  <c:v>34038</c:v>
                </c:pt>
                <c:pt idx="10662">
                  <c:v>34039</c:v>
                </c:pt>
                <c:pt idx="10663">
                  <c:v>34040</c:v>
                </c:pt>
                <c:pt idx="10664">
                  <c:v>34041</c:v>
                </c:pt>
                <c:pt idx="10665">
                  <c:v>34042</c:v>
                </c:pt>
                <c:pt idx="10666">
                  <c:v>34043</c:v>
                </c:pt>
                <c:pt idx="10667">
                  <c:v>34044</c:v>
                </c:pt>
                <c:pt idx="10668">
                  <c:v>34045</c:v>
                </c:pt>
                <c:pt idx="10669">
                  <c:v>34046</c:v>
                </c:pt>
                <c:pt idx="10670">
                  <c:v>34047</c:v>
                </c:pt>
                <c:pt idx="10671">
                  <c:v>34048</c:v>
                </c:pt>
                <c:pt idx="10672">
                  <c:v>34049</c:v>
                </c:pt>
                <c:pt idx="10673">
                  <c:v>34050</c:v>
                </c:pt>
                <c:pt idx="10674">
                  <c:v>34051</c:v>
                </c:pt>
                <c:pt idx="10675">
                  <c:v>34052</c:v>
                </c:pt>
                <c:pt idx="10676">
                  <c:v>34053</c:v>
                </c:pt>
                <c:pt idx="10677">
                  <c:v>34054</c:v>
                </c:pt>
                <c:pt idx="10678">
                  <c:v>34055</c:v>
                </c:pt>
                <c:pt idx="10679">
                  <c:v>34056</c:v>
                </c:pt>
                <c:pt idx="10680">
                  <c:v>34057</c:v>
                </c:pt>
                <c:pt idx="10681">
                  <c:v>34058</c:v>
                </c:pt>
                <c:pt idx="10682">
                  <c:v>34059</c:v>
                </c:pt>
                <c:pt idx="10683">
                  <c:v>34060</c:v>
                </c:pt>
                <c:pt idx="10684">
                  <c:v>34061</c:v>
                </c:pt>
                <c:pt idx="10685">
                  <c:v>34062</c:v>
                </c:pt>
                <c:pt idx="10686">
                  <c:v>34063</c:v>
                </c:pt>
                <c:pt idx="10687">
                  <c:v>34064</c:v>
                </c:pt>
                <c:pt idx="10688">
                  <c:v>34065</c:v>
                </c:pt>
                <c:pt idx="10689">
                  <c:v>34066</c:v>
                </c:pt>
                <c:pt idx="10690">
                  <c:v>34067</c:v>
                </c:pt>
                <c:pt idx="10691">
                  <c:v>34068</c:v>
                </c:pt>
                <c:pt idx="10692">
                  <c:v>34069</c:v>
                </c:pt>
                <c:pt idx="10693">
                  <c:v>34070</c:v>
                </c:pt>
                <c:pt idx="10694">
                  <c:v>34071</c:v>
                </c:pt>
                <c:pt idx="10695">
                  <c:v>34072</c:v>
                </c:pt>
                <c:pt idx="10696">
                  <c:v>34073</c:v>
                </c:pt>
                <c:pt idx="10697">
                  <c:v>34074</c:v>
                </c:pt>
                <c:pt idx="10698">
                  <c:v>34075</c:v>
                </c:pt>
                <c:pt idx="10699">
                  <c:v>34076</c:v>
                </c:pt>
                <c:pt idx="10700">
                  <c:v>34077</c:v>
                </c:pt>
                <c:pt idx="10701">
                  <c:v>34078</c:v>
                </c:pt>
                <c:pt idx="10702">
                  <c:v>34079</c:v>
                </c:pt>
                <c:pt idx="10703">
                  <c:v>34080</c:v>
                </c:pt>
                <c:pt idx="10704">
                  <c:v>34081</c:v>
                </c:pt>
                <c:pt idx="10705">
                  <c:v>34082</c:v>
                </c:pt>
                <c:pt idx="10706">
                  <c:v>34083</c:v>
                </c:pt>
                <c:pt idx="10707">
                  <c:v>34084</c:v>
                </c:pt>
                <c:pt idx="10708">
                  <c:v>34085</c:v>
                </c:pt>
                <c:pt idx="10709">
                  <c:v>34086</c:v>
                </c:pt>
                <c:pt idx="10710">
                  <c:v>34087</c:v>
                </c:pt>
                <c:pt idx="10711">
                  <c:v>34088</c:v>
                </c:pt>
                <c:pt idx="10712">
                  <c:v>34089</c:v>
                </c:pt>
                <c:pt idx="10713">
                  <c:v>34090</c:v>
                </c:pt>
                <c:pt idx="10714">
                  <c:v>34091</c:v>
                </c:pt>
                <c:pt idx="10715">
                  <c:v>34092</c:v>
                </c:pt>
                <c:pt idx="10716">
                  <c:v>34093</c:v>
                </c:pt>
                <c:pt idx="10717">
                  <c:v>34094</c:v>
                </c:pt>
                <c:pt idx="10718">
                  <c:v>34095</c:v>
                </c:pt>
                <c:pt idx="10719">
                  <c:v>34096</c:v>
                </c:pt>
                <c:pt idx="10720">
                  <c:v>34097</c:v>
                </c:pt>
                <c:pt idx="10721">
                  <c:v>34098</c:v>
                </c:pt>
                <c:pt idx="10722">
                  <c:v>34099</c:v>
                </c:pt>
                <c:pt idx="10723">
                  <c:v>34100</c:v>
                </c:pt>
                <c:pt idx="10724">
                  <c:v>34101</c:v>
                </c:pt>
                <c:pt idx="10725">
                  <c:v>34102</c:v>
                </c:pt>
                <c:pt idx="10726">
                  <c:v>34103</c:v>
                </c:pt>
                <c:pt idx="10727">
                  <c:v>34104</c:v>
                </c:pt>
                <c:pt idx="10728">
                  <c:v>34105</c:v>
                </c:pt>
                <c:pt idx="10729">
                  <c:v>34106</c:v>
                </c:pt>
                <c:pt idx="10730">
                  <c:v>34107</c:v>
                </c:pt>
                <c:pt idx="10731">
                  <c:v>34108</c:v>
                </c:pt>
                <c:pt idx="10732">
                  <c:v>34109</c:v>
                </c:pt>
                <c:pt idx="10733">
                  <c:v>34110</c:v>
                </c:pt>
                <c:pt idx="10734">
                  <c:v>34111</c:v>
                </c:pt>
                <c:pt idx="10735">
                  <c:v>34112</c:v>
                </c:pt>
                <c:pt idx="10736">
                  <c:v>34113</c:v>
                </c:pt>
                <c:pt idx="10737">
                  <c:v>34114</c:v>
                </c:pt>
                <c:pt idx="10738">
                  <c:v>34115</c:v>
                </c:pt>
                <c:pt idx="10739">
                  <c:v>34116</c:v>
                </c:pt>
                <c:pt idx="10740">
                  <c:v>34117</c:v>
                </c:pt>
                <c:pt idx="10741">
                  <c:v>34118</c:v>
                </c:pt>
                <c:pt idx="10742">
                  <c:v>34119</c:v>
                </c:pt>
                <c:pt idx="10743">
                  <c:v>34120</c:v>
                </c:pt>
                <c:pt idx="10744">
                  <c:v>34121</c:v>
                </c:pt>
                <c:pt idx="10745">
                  <c:v>34122</c:v>
                </c:pt>
                <c:pt idx="10746">
                  <c:v>34123</c:v>
                </c:pt>
                <c:pt idx="10747">
                  <c:v>34124</c:v>
                </c:pt>
                <c:pt idx="10748">
                  <c:v>34125</c:v>
                </c:pt>
                <c:pt idx="10749">
                  <c:v>34126</c:v>
                </c:pt>
                <c:pt idx="10750">
                  <c:v>34127</c:v>
                </c:pt>
                <c:pt idx="10751">
                  <c:v>34128</c:v>
                </c:pt>
                <c:pt idx="10752">
                  <c:v>34129</c:v>
                </c:pt>
                <c:pt idx="10753">
                  <c:v>34130</c:v>
                </c:pt>
                <c:pt idx="10754">
                  <c:v>34131</c:v>
                </c:pt>
                <c:pt idx="10755">
                  <c:v>34132</c:v>
                </c:pt>
                <c:pt idx="10756">
                  <c:v>34133</c:v>
                </c:pt>
                <c:pt idx="10757">
                  <c:v>34134</c:v>
                </c:pt>
                <c:pt idx="10758">
                  <c:v>34135</c:v>
                </c:pt>
                <c:pt idx="10759">
                  <c:v>34136</c:v>
                </c:pt>
                <c:pt idx="10760">
                  <c:v>34137</c:v>
                </c:pt>
                <c:pt idx="10761">
                  <c:v>34138</c:v>
                </c:pt>
                <c:pt idx="10762">
                  <c:v>34139</c:v>
                </c:pt>
                <c:pt idx="10763">
                  <c:v>34140</c:v>
                </c:pt>
                <c:pt idx="10764">
                  <c:v>34141</c:v>
                </c:pt>
                <c:pt idx="10765">
                  <c:v>34142</c:v>
                </c:pt>
                <c:pt idx="10766">
                  <c:v>34143</c:v>
                </c:pt>
                <c:pt idx="10767">
                  <c:v>34144</c:v>
                </c:pt>
                <c:pt idx="10768">
                  <c:v>34145</c:v>
                </c:pt>
                <c:pt idx="10769">
                  <c:v>34146</c:v>
                </c:pt>
                <c:pt idx="10770">
                  <c:v>34147</c:v>
                </c:pt>
                <c:pt idx="10771">
                  <c:v>34148</c:v>
                </c:pt>
                <c:pt idx="10772">
                  <c:v>34149</c:v>
                </c:pt>
                <c:pt idx="10773">
                  <c:v>34150</c:v>
                </c:pt>
                <c:pt idx="10774">
                  <c:v>34151</c:v>
                </c:pt>
                <c:pt idx="10775">
                  <c:v>34152</c:v>
                </c:pt>
                <c:pt idx="10776">
                  <c:v>34153</c:v>
                </c:pt>
                <c:pt idx="10777">
                  <c:v>34154</c:v>
                </c:pt>
                <c:pt idx="10778">
                  <c:v>34155</c:v>
                </c:pt>
                <c:pt idx="10779">
                  <c:v>34156</c:v>
                </c:pt>
                <c:pt idx="10780">
                  <c:v>34157</c:v>
                </c:pt>
                <c:pt idx="10781">
                  <c:v>34158</c:v>
                </c:pt>
                <c:pt idx="10782">
                  <c:v>34159</c:v>
                </c:pt>
                <c:pt idx="10783">
                  <c:v>34160</c:v>
                </c:pt>
                <c:pt idx="10784">
                  <c:v>34161</c:v>
                </c:pt>
                <c:pt idx="10785">
                  <c:v>34162</c:v>
                </c:pt>
                <c:pt idx="10786">
                  <c:v>34163</c:v>
                </c:pt>
                <c:pt idx="10787">
                  <c:v>34164</c:v>
                </c:pt>
                <c:pt idx="10788">
                  <c:v>34165</c:v>
                </c:pt>
                <c:pt idx="10789">
                  <c:v>34166</c:v>
                </c:pt>
                <c:pt idx="10790">
                  <c:v>34167</c:v>
                </c:pt>
                <c:pt idx="10791">
                  <c:v>34168</c:v>
                </c:pt>
                <c:pt idx="10792">
                  <c:v>34169</c:v>
                </c:pt>
                <c:pt idx="10793">
                  <c:v>34170</c:v>
                </c:pt>
                <c:pt idx="10794">
                  <c:v>34171</c:v>
                </c:pt>
                <c:pt idx="10795">
                  <c:v>34172</c:v>
                </c:pt>
                <c:pt idx="10796">
                  <c:v>34173</c:v>
                </c:pt>
                <c:pt idx="10797">
                  <c:v>34174</c:v>
                </c:pt>
                <c:pt idx="10798">
                  <c:v>34175</c:v>
                </c:pt>
                <c:pt idx="10799">
                  <c:v>34176</c:v>
                </c:pt>
                <c:pt idx="10800">
                  <c:v>34177</c:v>
                </c:pt>
                <c:pt idx="10801">
                  <c:v>34178</c:v>
                </c:pt>
                <c:pt idx="10802">
                  <c:v>34179</c:v>
                </c:pt>
                <c:pt idx="10803">
                  <c:v>34180</c:v>
                </c:pt>
                <c:pt idx="10804">
                  <c:v>34181</c:v>
                </c:pt>
                <c:pt idx="10805">
                  <c:v>34182</c:v>
                </c:pt>
                <c:pt idx="10806">
                  <c:v>34183</c:v>
                </c:pt>
                <c:pt idx="10807">
                  <c:v>34184</c:v>
                </c:pt>
                <c:pt idx="10808">
                  <c:v>34185</c:v>
                </c:pt>
                <c:pt idx="10809">
                  <c:v>34186</c:v>
                </c:pt>
                <c:pt idx="10810">
                  <c:v>34187</c:v>
                </c:pt>
                <c:pt idx="10811">
                  <c:v>34188</c:v>
                </c:pt>
                <c:pt idx="10812">
                  <c:v>34189</c:v>
                </c:pt>
                <c:pt idx="10813">
                  <c:v>34190</c:v>
                </c:pt>
                <c:pt idx="10814">
                  <c:v>34191</c:v>
                </c:pt>
                <c:pt idx="10815">
                  <c:v>34192</c:v>
                </c:pt>
                <c:pt idx="10816">
                  <c:v>34193</c:v>
                </c:pt>
                <c:pt idx="10817">
                  <c:v>34194</c:v>
                </c:pt>
                <c:pt idx="10818">
                  <c:v>34195</c:v>
                </c:pt>
                <c:pt idx="10819">
                  <c:v>34196</c:v>
                </c:pt>
                <c:pt idx="10820">
                  <c:v>34197</c:v>
                </c:pt>
                <c:pt idx="10821">
                  <c:v>34198</c:v>
                </c:pt>
                <c:pt idx="10822">
                  <c:v>34199</c:v>
                </c:pt>
                <c:pt idx="10823">
                  <c:v>34200</c:v>
                </c:pt>
                <c:pt idx="10824">
                  <c:v>34201</c:v>
                </c:pt>
                <c:pt idx="10825">
                  <c:v>34202</c:v>
                </c:pt>
                <c:pt idx="10826">
                  <c:v>34203</c:v>
                </c:pt>
                <c:pt idx="10827">
                  <c:v>34204</c:v>
                </c:pt>
                <c:pt idx="10828">
                  <c:v>34205</c:v>
                </c:pt>
                <c:pt idx="10829">
                  <c:v>34206</c:v>
                </c:pt>
                <c:pt idx="10830">
                  <c:v>34207</c:v>
                </c:pt>
                <c:pt idx="10831">
                  <c:v>34208</c:v>
                </c:pt>
                <c:pt idx="10832">
                  <c:v>34209</c:v>
                </c:pt>
                <c:pt idx="10833">
                  <c:v>34210</c:v>
                </c:pt>
                <c:pt idx="10834">
                  <c:v>34211</c:v>
                </c:pt>
                <c:pt idx="10835">
                  <c:v>34212</c:v>
                </c:pt>
                <c:pt idx="10836">
                  <c:v>34213</c:v>
                </c:pt>
                <c:pt idx="10837">
                  <c:v>34214</c:v>
                </c:pt>
                <c:pt idx="10838">
                  <c:v>34215</c:v>
                </c:pt>
                <c:pt idx="10839">
                  <c:v>34216</c:v>
                </c:pt>
                <c:pt idx="10840">
                  <c:v>34217</c:v>
                </c:pt>
                <c:pt idx="10841">
                  <c:v>34218</c:v>
                </c:pt>
                <c:pt idx="10842">
                  <c:v>34219</c:v>
                </c:pt>
                <c:pt idx="10843">
                  <c:v>34220</c:v>
                </c:pt>
                <c:pt idx="10844">
                  <c:v>34221</c:v>
                </c:pt>
                <c:pt idx="10845">
                  <c:v>34222</c:v>
                </c:pt>
                <c:pt idx="10846">
                  <c:v>34223</c:v>
                </c:pt>
                <c:pt idx="10847">
                  <c:v>34224</c:v>
                </c:pt>
                <c:pt idx="10848">
                  <c:v>34225</c:v>
                </c:pt>
                <c:pt idx="10849">
                  <c:v>34226</c:v>
                </c:pt>
                <c:pt idx="10850">
                  <c:v>34227</c:v>
                </c:pt>
                <c:pt idx="10851">
                  <c:v>34228</c:v>
                </c:pt>
                <c:pt idx="10852">
                  <c:v>34229</c:v>
                </c:pt>
                <c:pt idx="10853">
                  <c:v>34230</c:v>
                </c:pt>
                <c:pt idx="10854">
                  <c:v>34231</c:v>
                </c:pt>
                <c:pt idx="10855">
                  <c:v>34232</c:v>
                </c:pt>
                <c:pt idx="10856">
                  <c:v>34233</c:v>
                </c:pt>
                <c:pt idx="10857">
                  <c:v>34234</c:v>
                </c:pt>
                <c:pt idx="10858">
                  <c:v>34235</c:v>
                </c:pt>
                <c:pt idx="10859">
                  <c:v>34236</c:v>
                </c:pt>
                <c:pt idx="10860">
                  <c:v>34237</c:v>
                </c:pt>
                <c:pt idx="10861">
                  <c:v>34238</c:v>
                </c:pt>
                <c:pt idx="10862">
                  <c:v>34239</c:v>
                </c:pt>
                <c:pt idx="10863">
                  <c:v>34240</c:v>
                </c:pt>
                <c:pt idx="10864">
                  <c:v>34241</c:v>
                </c:pt>
                <c:pt idx="10865">
                  <c:v>34242</c:v>
                </c:pt>
                <c:pt idx="10866">
                  <c:v>34243</c:v>
                </c:pt>
                <c:pt idx="10867">
                  <c:v>34244</c:v>
                </c:pt>
                <c:pt idx="10868">
                  <c:v>34245</c:v>
                </c:pt>
                <c:pt idx="10869">
                  <c:v>34246</c:v>
                </c:pt>
                <c:pt idx="10870">
                  <c:v>34247</c:v>
                </c:pt>
                <c:pt idx="10871">
                  <c:v>34248</c:v>
                </c:pt>
                <c:pt idx="10872">
                  <c:v>34249</c:v>
                </c:pt>
                <c:pt idx="10873">
                  <c:v>34250</c:v>
                </c:pt>
                <c:pt idx="10874">
                  <c:v>34251</c:v>
                </c:pt>
                <c:pt idx="10875">
                  <c:v>34252</c:v>
                </c:pt>
                <c:pt idx="10876">
                  <c:v>34253</c:v>
                </c:pt>
                <c:pt idx="10877">
                  <c:v>34254</c:v>
                </c:pt>
                <c:pt idx="10878">
                  <c:v>34255</c:v>
                </c:pt>
                <c:pt idx="10879">
                  <c:v>34256</c:v>
                </c:pt>
                <c:pt idx="10880">
                  <c:v>34257</c:v>
                </c:pt>
                <c:pt idx="10881">
                  <c:v>34258</c:v>
                </c:pt>
                <c:pt idx="10882">
                  <c:v>34259</c:v>
                </c:pt>
                <c:pt idx="10883">
                  <c:v>34260</c:v>
                </c:pt>
                <c:pt idx="10884">
                  <c:v>34261</c:v>
                </c:pt>
                <c:pt idx="10885">
                  <c:v>34262</c:v>
                </c:pt>
                <c:pt idx="10886">
                  <c:v>34263</c:v>
                </c:pt>
                <c:pt idx="10887">
                  <c:v>34264</c:v>
                </c:pt>
                <c:pt idx="10888">
                  <c:v>34265</c:v>
                </c:pt>
                <c:pt idx="10889">
                  <c:v>34266</c:v>
                </c:pt>
                <c:pt idx="10890">
                  <c:v>34267</c:v>
                </c:pt>
                <c:pt idx="10891">
                  <c:v>34268</c:v>
                </c:pt>
                <c:pt idx="10892">
                  <c:v>34269</c:v>
                </c:pt>
                <c:pt idx="10893">
                  <c:v>34270</c:v>
                </c:pt>
                <c:pt idx="10894">
                  <c:v>34271</c:v>
                </c:pt>
                <c:pt idx="10895">
                  <c:v>34272</c:v>
                </c:pt>
                <c:pt idx="10896">
                  <c:v>34273</c:v>
                </c:pt>
                <c:pt idx="10897">
                  <c:v>34274</c:v>
                </c:pt>
                <c:pt idx="10898">
                  <c:v>34275</c:v>
                </c:pt>
                <c:pt idx="10899">
                  <c:v>34276</c:v>
                </c:pt>
                <c:pt idx="10900">
                  <c:v>34277</c:v>
                </c:pt>
                <c:pt idx="10901">
                  <c:v>34278</c:v>
                </c:pt>
                <c:pt idx="10902">
                  <c:v>34279</c:v>
                </c:pt>
                <c:pt idx="10903">
                  <c:v>34280</c:v>
                </c:pt>
                <c:pt idx="10904">
                  <c:v>34281</c:v>
                </c:pt>
                <c:pt idx="10905">
                  <c:v>34282</c:v>
                </c:pt>
                <c:pt idx="10906">
                  <c:v>34283</c:v>
                </c:pt>
                <c:pt idx="10907">
                  <c:v>34284</c:v>
                </c:pt>
                <c:pt idx="10908">
                  <c:v>34285</c:v>
                </c:pt>
                <c:pt idx="10909">
                  <c:v>34286</c:v>
                </c:pt>
                <c:pt idx="10910">
                  <c:v>34287</c:v>
                </c:pt>
                <c:pt idx="10911">
                  <c:v>34288</c:v>
                </c:pt>
                <c:pt idx="10912">
                  <c:v>34289</c:v>
                </c:pt>
                <c:pt idx="10913">
                  <c:v>34290</c:v>
                </c:pt>
                <c:pt idx="10914">
                  <c:v>34291</c:v>
                </c:pt>
                <c:pt idx="10915">
                  <c:v>34292</c:v>
                </c:pt>
                <c:pt idx="10916">
                  <c:v>34293</c:v>
                </c:pt>
                <c:pt idx="10917">
                  <c:v>34294</c:v>
                </c:pt>
                <c:pt idx="10918">
                  <c:v>34295</c:v>
                </c:pt>
                <c:pt idx="10919">
                  <c:v>34296</c:v>
                </c:pt>
                <c:pt idx="10920">
                  <c:v>34297</c:v>
                </c:pt>
                <c:pt idx="10921">
                  <c:v>34298</c:v>
                </c:pt>
                <c:pt idx="10922">
                  <c:v>34299</c:v>
                </c:pt>
                <c:pt idx="10923">
                  <c:v>34300</c:v>
                </c:pt>
                <c:pt idx="10924">
                  <c:v>34301</c:v>
                </c:pt>
                <c:pt idx="10925">
                  <c:v>34302</c:v>
                </c:pt>
                <c:pt idx="10926">
                  <c:v>34303</c:v>
                </c:pt>
                <c:pt idx="10927">
                  <c:v>34304</c:v>
                </c:pt>
                <c:pt idx="10928">
                  <c:v>34305</c:v>
                </c:pt>
                <c:pt idx="10929">
                  <c:v>34306</c:v>
                </c:pt>
                <c:pt idx="10930">
                  <c:v>34307</c:v>
                </c:pt>
                <c:pt idx="10931">
                  <c:v>34308</c:v>
                </c:pt>
                <c:pt idx="10932">
                  <c:v>34309</c:v>
                </c:pt>
                <c:pt idx="10933">
                  <c:v>34310</c:v>
                </c:pt>
                <c:pt idx="10934">
                  <c:v>34311</c:v>
                </c:pt>
                <c:pt idx="10935">
                  <c:v>34312</c:v>
                </c:pt>
                <c:pt idx="10936">
                  <c:v>34313</c:v>
                </c:pt>
                <c:pt idx="10937">
                  <c:v>34314</c:v>
                </c:pt>
                <c:pt idx="10938">
                  <c:v>34315</c:v>
                </c:pt>
                <c:pt idx="10939">
                  <c:v>34316</c:v>
                </c:pt>
                <c:pt idx="10940">
                  <c:v>34317</c:v>
                </c:pt>
                <c:pt idx="10941">
                  <c:v>34318</c:v>
                </c:pt>
                <c:pt idx="10942">
                  <c:v>34319</c:v>
                </c:pt>
                <c:pt idx="10943">
                  <c:v>34320</c:v>
                </c:pt>
                <c:pt idx="10944">
                  <c:v>34321</c:v>
                </c:pt>
                <c:pt idx="10945">
                  <c:v>34322</c:v>
                </c:pt>
                <c:pt idx="10946">
                  <c:v>34323</c:v>
                </c:pt>
                <c:pt idx="10947">
                  <c:v>34324</c:v>
                </c:pt>
                <c:pt idx="10948">
                  <c:v>34325</c:v>
                </c:pt>
                <c:pt idx="10949">
                  <c:v>34326</c:v>
                </c:pt>
                <c:pt idx="10950">
                  <c:v>34327</c:v>
                </c:pt>
                <c:pt idx="10951">
                  <c:v>34328</c:v>
                </c:pt>
                <c:pt idx="10952">
                  <c:v>34329</c:v>
                </c:pt>
                <c:pt idx="10953">
                  <c:v>34330</c:v>
                </c:pt>
                <c:pt idx="10954">
                  <c:v>34331</c:v>
                </c:pt>
                <c:pt idx="10955">
                  <c:v>34332</c:v>
                </c:pt>
                <c:pt idx="10956">
                  <c:v>34333</c:v>
                </c:pt>
                <c:pt idx="10957">
                  <c:v>34334</c:v>
                </c:pt>
                <c:pt idx="10958">
                  <c:v>34335</c:v>
                </c:pt>
                <c:pt idx="10959">
                  <c:v>34336</c:v>
                </c:pt>
                <c:pt idx="10960">
                  <c:v>34337</c:v>
                </c:pt>
                <c:pt idx="10961">
                  <c:v>34338</c:v>
                </c:pt>
                <c:pt idx="10962">
                  <c:v>34339</c:v>
                </c:pt>
                <c:pt idx="10963">
                  <c:v>34340</c:v>
                </c:pt>
                <c:pt idx="10964">
                  <c:v>34341</c:v>
                </c:pt>
                <c:pt idx="10965">
                  <c:v>34342</c:v>
                </c:pt>
                <c:pt idx="10966">
                  <c:v>34343</c:v>
                </c:pt>
                <c:pt idx="10967">
                  <c:v>34344</c:v>
                </c:pt>
                <c:pt idx="10968">
                  <c:v>34345</c:v>
                </c:pt>
                <c:pt idx="10969">
                  <c:v>34346</c:v>
                </c:pt>
                <c:pt idx="10970">
                  <c:v>34347</c:v>
                </c:pt>
                <c:pt idx="10971">
                  <c:v>34348</c:v>
                </c:pt>
                <c:pt idx="10972">
                  <c:v>34349</c:v>
                </c:pt>
                <c:pt idx="10973">
                  <c:v>34350</c:v>
                </c:pt>
                <c:pt idx="10974">
                  <c:v>34351</c:v>
                </c:pt>
                <c:pt idx="10975">
                  <c:v>34352</c:v>
                </c:pt>
                <c:pt idx="10976">
                  <c:v>34353</c:v>
                </c:pt>
                <c:pt idx="10977">
                  <c:v>34354</c:v>
                </c:pt>
                <c:pt idx="10978">
                  <c:v>34355</c:v>
                </c:pt>
                <c:pt idx="10979">
                  <c:v>34356</c:v>
                </c:pt>
                <c:pt idx="10980">
                  <c:v>34357</c:v>
                </c:pt>
                <c:pt idx="10981">
                  <c:v>34358</c:v>
                </c:pt>
                <c:pt idx="10982">
                  <c:v>34359</c:v>
                </c:pt>
                <c:pt idx="10983">
                  <c:v>34360</c:v>
                </c:pt>
                <c:pt idx="10984">
                  <c:v>34361</c:v>
                </c:pt>
                <c:pt idx="10985">
                  <c:v>34362</c:v>
                </c:pt>
                <c:pt idx="10986">
                  <c:v>34363</c:v>
                </c:pt>
                <c:pt idx="10987">
                  <c:v>34364</c:v>
                </c:pt>
                <c:pt idx="10988">
                  <c:v>34365</c:v>
                </c:pt>
                <c:pt idx="10989">
                  <c:v>34366</c:v>
                </c:pt>
                <c:pt idx="10990">
                  <c:v>34367</c:v>
                </c:pt>
                <c:pt idx="10991">
                  <c:v>34368</c:v>
                </c:pt>
                <c:pt idx="10992">
                  <c:v>34369</c:v>
                </c:pt>
                <c:pt idx="10993">
                  <c:v>34370</c:v>
                </c:pt>
                <c:pt idx="10994">
                  <c:v>34371</c:v>
                </c:pt>
                <c:pt idx="10995">
                  <c:v>34372</c:v>
                </c:pt>
                <c:pt idx="10996">
                  <c:v>34373</c:v>
                </c:pt>
                <c:pt idx="10997">
                  <c:v>34374</c:v>
                </c:pt>
                <c:pt idx="10998">
                  <c:v>34375</c:v>
                </c:pt>
                <c:pt idx="10999">
                  <c:v>34376</c:v>
                </c:pt>
                <c:pt idx="11000">
                  <c:v>34377</c:v>
                </c:pt>
                <c:pt idx="11001">
                  <c:v>34378</c:v>
                </c:pt>
                <c:pt idx="11002">
                  <c:v>34379</c:v>
                </c:pt>
                <c:pt idx="11003">
                  <c:v>34380</c:v>
                </c:pt>
                <c:pt idx="11004">
                  <c:v>34381</c:v>
                </c:pt>
                <c:pt idx="11005">
                  <c:v>34382</c:v>
                </c:pt>
                <c:pt idx="11006">
                  <c:v>34383</c:v>
                </c:pt>
                <c:pt idx="11007">
                  <c:v>34384</c:v>
                </c:pt>
                <c:pt idx="11008">
                  <c:v>34385</c:v>
                </c:pt>
                <c:pt idx="11009">
                  <c:v>34386</c:v>
                </c:pt>
                <c:pt idx="11010">
                  <c:v>34387</c:v>
                </c:pt>
                <c:pt idx="11011">
                  <c:v>34388</c:v>
                </c:pt>
                <c:pt idx="11012">
                  <c:v>34389</c:v>
                </c:pt>
                <c:pt idx="11013">
                  <c:v>34390</c:v>
                </c:pt>
                <c:pt idx="11014">
                  <c:v>34391</c:v>
                </c:pt>
                <c:pt idx="11015">
                  <c:v>34392</c:v>
                </c:pt>
                <c:pt idx="11016">
                  <c:v>34393</c:v>
                </c:pt>
                <c:pt idx="11017">
                  <c:v>34394</c:v>
                </c:pt>
                <c:pt idx="11018">
                  <c:v>34395</c:v>
                </c:pt>
                <c:pt idx="11019">
                  <c:v>34396</c:v>
                </c:pt>
                <c:pt idx="11020">
                  <c:v>34397</c:v>
                </c:pt>
                <c:pt idx="11021">
                  <c:v>34398</c:v>
                </c:pt>
                <c:pt idx="11022">
                  <c:v>34399</c:v>
                </c:pt>
                <c:pt idx="11023">
                  <c:v>34400</c:v>
                </c:pt>
                <c:pt idx="11024">
                  <c:v>34401</c:v>
                </c:pt>
                <c:pt idx="11025">
                  <c:v>34402</c:v>
                </c:pt>
                <c:pt idx="11026">
                  <c:v>34403</c:v>
                </c:pt>
                <c:pt idx="11027">
                  <c:v>34404</c:v>
                </c:pt>
                <c:pt idx="11028">
                  <c:v>34405</c:v>
                </c:pt>
                <c:pt idx="11029">
                  <c:v>34406</c:v>
                </c:pt>
                <c:pt idx="11030">
                  <c:v>34407</c:v>
                </c:pt>
                <c:pt idx="11031">
                  <c:v>34408</c:v>
                </c:pt>
                <c:pt idx="11032">
                  <c:v>34409</c:v>
                </c:pt>
                <c:pt idx="11033">
                  <c:v>34410</c:v>
                </c:pt>
                <c:pt idx="11034">
                  <c:v>34411</c:v>
                </c:pt>
                <c:pt idx="11035">
                  <c:v>34412</c:v>
                </c:pt>
                <c:pt idx="11036">
                  <c:v>34413</c:v>
                </c:pt>
                <c:pt idx="11037">
                  <c:v>34414</c:v>
                </c:pt>
                <c:pt idx="11038">
                  <c:v>34415</c:v>
                </c:pt>
                <c:pt idx="11039">
                  <c:v>34416</c:v>
                </c:pt>
                <c:pt idx="11040">
                  <c:v>34417</c:v>
                </c:pt>
                <c:pt idx="11041">
                  <c:v>34418</c:v>
                </c:pt>
                <c:pt idx="11042">
                  <c:v>34419</c:v>
                </c:pt>
                <c:pt idx="11043">
                  <c:v>34420</c:v>
                </c:pt>
                <c:pt idx="11044">
                  <c:v>34421</c:v>
                </c:pt>
                <c:pt idx="11045">
                  <c:v>34422</c:v>
                </c:pt>
                <c:pt idx="11046">
                  <c:v>34423</c:v>
                </c:pt>
                <c:pt idx="11047">
                  <c:v>34424</c:v>
                </c:pt>
                <c:pt idx="11048">
                  <c:v>34425</c:v>
                </c:pt>
                <c:pt idx="11049">
                  <c:v>34426</c:v>
                </c:pt>
                <c:pt idx="11050">
                  <c:v>34427</c:v>
                </c:pt>
                <c:pt idx="11051">
                  <c:v>34428</c:v>
                </c:pt>
                <c:pt idx="11052">
                  <c:v>34429</c:v>
                </c:pt>
                <c:pt idx="11053">
                  <c:v>34430</c:v>
                </c:pt>
                <c:pt idx="11054">
                  <c:v>34431</c:v>
                </c:pt>
                <c:pt idx="11055">
                  <c:v>34432</c:v>
                </c:pt>
                <c:pt idx="11056">
                  <c:v>34433</c:v>
                </c:pt>
                <c:pt idx="11057">
                  <c:v>34434</c:v>
                </c:pt>
                <c:pt idx="11058">
                  <c:v>34435</c:v>
                </c:pt>
                <c:pt idx="11059">
                  <c:v>34436</c:v>
                </c:pt>
                <c:pt idx="11060">
                  <c:v>34437</c:v>
                </c:pt>
                <c:pt idx="11061">
                  <c:v>34438</c:v>
                </c:pt>
                <c:pt idx="11062">
                  <c:v>34439</c:v>
                </c:pt>
                <c:pt idx="11063">
                  <c:v>34440</c:v>
                </c:pt>
                <c:pt idx="11064">
                  <c:v>34441</c:v>
                </c:pt>
                <c:pt idx="11065">
                  <c:v>34442</c:v>
                </c:pt>
                <c:pt idx="11066">
                  <c:v>34443</c:v>
                </c:pt>
                <c:pt idx="11067">
                  <c:v>34444</c:v>
                </c:pt>
                <c:pt idx="11068">
                  <c:v>34445</c:v>
                </c:pt>
                <c:pt idx="11069">
                  <c:v>34446</c:v>
                </c:pt>
                <c:pt idx="11070">
                  <c:v>34447</c:v>
                </c:pt>
                <c:pt idx="11071">
                  <c:v>34448</c:v>
                </c:pt>
                <c:pt idx="11072">
                  <c:v>34449</c:v>
                </c:pt>
                <c:pt idx="11073">
                  <c:v>34450</c:v>
                </c:pt>
                <c:pt idx="11074">
                  <c:v>34451</c:v>
                </c:pt>
                <c:pt idx="11075">
                  <c:v>34452</c:v>
                </c:pt>
                <c:pt idx="11076">
                  <c:v>34453</c:v>
                </c:pt>
                <c:pt idx="11077">
                  <c:v>34454</c:v>
                </c:pt>
                <c:pt idx="11078">
                  <c:v>34455</c:v>
                </c:pt>
                <c:pt idx="11079">
                  <c:v>34456</c:v>
                </c:pt>
                <c:pt idx="11080">
                  <c:v>34457</c:v>
                </c:pt>
                <c:pt idx="11081">
                  <c:v>34458</c:v>
                </c:pt>
                <c:pt idx="11082">
                  <c:v>34459</c:v>
                </c:pt>
                <c:pt idx="11083">
                  <c:v>34460</c:v>
                </c:pt>
                <c:pt idx="11084">
                  <c:v>34461</c:v>
                </c:pt>
                <c:pt idx="11085">
                  <c:v>34462</c:v>
                </c:pt>
                <c:pt idx="11086">
                  <c:v>34463</c:v>
                </c:pt>
                <c:pt idx="11087">
                  <c:v>34464</c:v>
                </c:pt>
                <c:pt idx="11088">
                  <c:v>34465</c:v>
                </c:pt>
                <c:pt idx="11089">
                  <c:v>34466</c:v>
                </c:pt>
                <c:pt idx="11090">
                  <c:v>34467</c:v>
                </c:pt>
                <c:pt idx="11091">
                  <c:v>34468</c:v>
                </c:pt>
                <c:pt idx="11092">
                  <c:v>34469</c:v>
                </c:pt>
                <c:pt idx="11093">
                  <c:v>34470</c:v>
                </c:pt>
                <c:pt idx="11094">
                  <c:v>34471</c:v>
                </c:pt>
                <c:pt idx="11095">
                  <c:v>34472</c:v>
                </c:pt>
                <c:pt idx="11096">
                  <c:v>34473</c:v>
                </c:pt>
                <c:pt idx="11097">
                  <c:v>34474</c:v>
                </c:pt>
                <c:pt idx="11098">
                  <c:v>34475</c:v>
                </c:pt>
                <c:pt idx="11099">
                  <c:v>34476</c:v>
                </c:pt>
                <c:pt idx="11100">
                  <c:v>34477</c:v>
                </c:pt>
                <c:pt idx="11101">
                  <c:v>34478</c:v>
                </c:pt>
                <c:pt idx="11102">
                  <c:v>34479</c:v>
                </c:pt>
                <c:pt idx="11103">
                  <c:v>34480</c:v>
                </c:pt>
                <c:pt idx="11104">
                  <c:v>34481</c:v>
                </c:pt>
                <c:pt idx="11105">
                  <c:v>34482</c:v>
                </c:pt>
                <c:pt idx="11106">
                  <c:v>34483</c:v>
                </c:pt>
                <c:pt idx="11107">
                  <c:v>34484</c:v>
                </c:pt>
                <c:pt idx="11108">
                  <c:v>34485</c:v>
                </c:pt>
                <c:pt idx="11109">
                  <c:v>34486</c:v>
                </c:pt>
                <c:pt idx="11110">
                  <c:v>34487</c:v>
                </c:pt>
                <c:pt idx="11111">
                  <c:v>34488</c:v>
                </c:pt>
                <c:pt idx="11112">
                  <c:v>34489</c:v>
                </c:pt>
                <c:pt idx="11113">
                  <c:v>34490</c:v>
                </c:pt>
                <c:pt idx="11114">
                  <c:v>34491</c:v>
                </c:pt>
                <c:pt idx="11115">
                  <c:v>34492</c:v>
                </c:pt>
                <c:pt idx="11116">
                  <c:v>34493</c:v>
                </c:pt>
                <c:pt idx="11117">
                  <c:v>34494</c:v>
                </c:pt>
                <c:pt idx="11118">
                  <c:v>34495</c:v>
                </c:pt>
                <c:pt idx="11119">
                  <c:v>34496</c:v>
                </c:pt>
                <c:pt idx="11120">
                  <c:v>34497</c:v>
                </c:pt>
                <c:pt idx="11121">
                  <c:v>34498</c:v>
                </c:pt>
                <c:pt idx="11122">
                  <c:v>34499</c:v>
                </c:pt>
                <c:pt idx="11123">
                  <c:v>34500</c:v>
                </c:pt>
                <c:pt idx="11124">
                  <c:v>34501</c:v>
                </c:pt>
                <c:pt idx="11125">
                  <c:v>34502</c:v>
                </c:pt>
                <c:pt idx="11126">
                  <c:v>34503</c:v>
                </c:pt>
                <c:pt idx="11127">
                  <c:v>34504</c:v>
                </c:pt>
                <c:pt idx="11128">
                  <c:v>34505</c:v>
                </c:pt>
                <c:pt idx="11129">
                  <c:v>34506</c:v>
                </c:pt>
                <c:pt idx="11130">
                  <c:v>34507</c:v>
                </c:pt>
                <c:pt idx="11131">
                  <c:v>34508</c:v>
                </c:pt>
                <c:pt idx="11132">
                  <c:v>34509</c:v>
                </c:pt>
                <c:pt idx="11133">
                  <c:v>34510</c:v>
                </c:pt>
                <c:pt idx="11134">
                  <c:v>34511</c:v>
                </c:pt>
                <c:pt idx="11135">
                  <c:v>34512</c:v>
                </c:pt>
                <c:pt idx="11136">
                  <c:v>34513</c:v>
                </c:pt>
                <c:pt idx="11137">
                  <c:v>34514</c:v>
                </c:pt>
                <c:pt idx="11138">
                  <c:v>34515</c:v>
                </c:pt>
                <c:pt idx="11139">
                  <c:v>34516</c:v>
                </c:pt>
                <c:pt idx="11140">
                  <c:v>34517</c:v>
                </c:pt>
                <c:pt idx="11141">
                  <c:v>34518</c:v>
                </c:pt>
                <c:pt idx="11142">
                  <c:v>34519</c:v>
                </c:pt>
                <c:pt idx="11143">
                  <c:v>34520</c:v>
                </c:pt>
                <c:pt idx="11144">
                  <c:v>34521</c:v>
                </c:pt>
                <c:pt idx="11145">
                  <c:v>34522</c:v>
                </c:pt>
                <c:pt idx="11146">
                  <c:v>34523</c:v>
                </c:pt>
                <c:pt idx="11147">
                  <c:v>34524</c:v>
                </c:pt>
                <c:pt idx="11148">
                  <c:v>34525</c:v>
                </c:pt>
                <c:pt idx="11149">
                  <c:v>34526</c:v>
                </c:pt>
                <c:pt idx="11150">
                  <c:v>34527</c:v>
                </c:pt>
                <c:pt idx="11151">
                  <c:v>34528</c:v>
                </c:pt>
                <c:pt idx="11152">
                  <c:v>34529</c:v>
                </c:pt>
                <c:pt idx="11153">
                  <c:v>34530</c:v>
                </c:pt>
                <c:pt idx="11154">
                  <c:v>34531</c:v>
                </c:pt>
                <c:pt idx="11155">
                  <c:v>34532</c:v>
                </c:pt>
                <c:pt idx="11156">
                  <c:v>34533</c:v>
                </c:pt>
                <c:pt idx="11157">
                  <c:v>34534</c:v>
                </c:pt>
                <c:pt idx="11158">
                  <c:v>34535</c:v>
                </c:pt>
                <c:pt idx="11159">
                  <c:v>34536</c:v>
                </c:pt>
                <c:pt idx="11160">
                  <c:v>34537</c:v>
                </c:pt>
                <c:pt idx="11161">
                  <c:v>34538</c:v>
                </c:pt>
                <c:pt idx="11162">
                  <c:v>34539</c:v>
                </c:pt>
                <c:pt idx="11163">
                  <c:v>34540</c:v>
                </c:pt>
                <c:pt idx="11164">
                  <c:v>34541</c:v>
                </c:pt>
                <c:pt idx="11165">
                  <c:v>34542</c:v>
                </c:pt>
                <c:pt idx="11166">
                  <c:v>34543</c:v>
                </c:pt>
                <c:pt idx="11167">
                  <c:v>34544</c:v>
                </c:pt>
                <c:pt idx="11168">
                  <c:v>34545</c:v>
                </c:pt>
                <c:pt idx="11169">
                  <c:v>34546</c:v>
                </c:pt>
                <c:pt idx="11170">
                  <c:v>34547</c:v>
                </c:pt>
                <c:pt idx="11171">
                  <c:v>34548</c:v>
                </c:pt>
                <c:pt idx="11172">
                  <c:v>34549</c:v>
                </c:pt>
                <c:pt idx="11173">
                  <c:v>34550</c:v>
                </c:pt>
                <c:pt idx="11174">
                  <c:v>34551</c:v>
                </c:pt>
                <c:pt idx="11175">
                  <c:v>34552</c:v>
                </c:pt>
                <c:pt idx="11176">
                  <c:v>34553</c:v>
                </c:pt>
                <c:pt idx="11177">
                  <c:v>34554</c:v>
                </c:pt>
                <c:pt idx="11178">
                  <c:v>34555</c:v>
                </c:pt>
                <c:pt idx="11179">
                  <c:v>34556</c:v>
                </c:pt>
                <c:pt idx="11180">
                  <c:v>34557</c:v>
                </c:pt>
                <c:pt idx="11181">
                  <c:v>34558</c:v>
                </c:pt>
                <c:pt idx="11182">
                  <c:v>34559</c:v>
                </c:pt>
                <c:pt idx="11183">
                  <c:v>34560</c:v>
                </c:pt>
                <c:pt idx="11184">
                  <c:v>34561</c:v>
                </c:pt>
                <c:pt idx="11185">
                  <c:v>34562</c:v>
                </c:pt>
                <c:pt idx="11186">
                  <c:v>34563</c:v>
                </c:pt>
                <c:pt idx="11187">
                  <c:v>34564</c:v>
                </c:pt>
                <c:pt idx="11188">
                  <c:v>34565</c:v>
                </c:pt>
                <c:pt idx="11189">
                  <c:v>34566</c:v>
                </c:pt>
                <c:pt idx="11190">
                  <c:v>34567</c:v>
                </c:pt>
                <c:pt idx="11191">
                  <c:v>34568</c:v>
                </c:pt>
                <c:pt idx="11192">
                  <c:v>34569</c:v>
                </c:pt>
                <c:pt idx="11193">
                  <c:v>34570</c:v>
                </c:pt>
                <c:pt idx="11194">
                  <c:v>34571</c:v>
                </c:pt>
                <c:pt idx="11195">
                  <c:v>34572</c:v>
                </c:pt>
                <c:pt idx="11196">
                  <c:v>34573</c:v>
                </c:pt>
                <c:pt idx="11197">
                  <c:v>34574</c:v>
                </c:pt>
                <c:pt idx="11198">
                  <c:v>34575</c:v>
                </c:pt>
                <c:pt idx="11199">
                  <c:v>34576</c:v>
                </c:pt>
                <c:pt idx="11200">
                  <c:v>34577</c:v>
                </c:pt>
                <c:pt idx="11201">
                  <c:v>34578</c:v>
                </c:pt>
                <c:pt idx="11202">
                  <c:v>34579</c:v>
                </c:pt>
                <c:pt idx="11203">
                  <c:v>34580</c:v>
                </c:pt>
                <c:pt idx="11204">
                  <c:v>34581</c:v>
                </c:pt>
                <c:pt idx="11205">
                  <c:v>34582</c:v>
                </c:pt>
                <c:pt idx="11206">
                  <c:v>34583</c:v>
                </c:pt>
                <c:pt idx="11207">
                  <c:v>34584</c:v>
                </c:pt>
                <c:pt idx="11208">
                  <c:v>34585</c:v>
                </c:pt>
                <c:pt idx="11209">
                  <c:v>34586</c:v>
                </c:pt>
                <c:pt idx="11210">
                  <c:v>34587</c:v>
                </c:pt>
                <c:pt idx="11211">
                  <c:v>34588</c:v>
                </c:pt>
                <c:pt idx="11212">
                  <c:v>34589</c:v>
                </c:pt>
                <c:pt idx="11213">
                  <c:v>34590</c:v>
                </c:pt>
                <c:pt idx="11214">
                  <c:v>34591</c:v>
                </c:pt>
                <c:pt idx="11215">
                  <c:v>34592</c:v>
                </c:pt>
                <c:pt idx="11216">
                  <c:v>34593</c:v>
                </c:pt>
                <c:pt idx="11217">
                  <c:v>34594</c:v>
                </c:pt>
                <c:pt idx="11218">
                  <c:v>34595</c:v>
                </c:pt>
                <c:pt idx="11219">
                  <c:v>34596</c:v>
                </c:pt>
                <c:pt idx="11220">
                  <c:v>34597</c:v>
                </c:pt>
                <c:pt idx="11221">
                  <c:v>34598</c:v>
                </c:pt>
                <c:pt idx="11222">
                  <c:v>34599</c:v>
                </c:pt>
                <c:pt idx="11223">
                  <c:v>34600</c:v>
                </c:pt>
                <c:pt idx="11224">
                  <c:v>34601</c:v>
                </c:pt>
                <c:pt idx="11225">
                  <c:v>34602</c:v>
                </c:pt>
                <c:pt idx="11226">
                  <c:v>34603</c:v>
                </c:pt>
                <c:pt idx="11227">
                  <c:v>34604</c:v>
                </c:pt>
                <c:pt idx="11228">
                  <c:v>34605</c:v>
                </c:pt>
                <c:pt idx="11229">
                  <c:v>34606</c:v>
                </c:pt>
                <c:pt idx="11230">
                  <c:v>34607</c:v>
                </c:pt>
                <c:pt idx="11231">
                  <c:v>34608</c:v>
                </c:pt>
                <c:pt idx="11232">
                  <c:v>34609</c:v>
                </c:pt>
                <c:pt idx="11233">
                  <c:v>34610</c:v>
                </c:pt>
                <c:pt idx="11234">
                  <c:v>34611</c:v>
                </c:pt>
                <c:pt idx="11235">
                  <c:v>34612</c:v>
                </c:pt>
                <c:pt idx="11236">
                  <c:v>34613</c:v>
                </c:pt>
                <c:pt idx="11237">
                  <c:v>34614</c:v>
                </c:pt>
                <c:pt idx="11238">
                  <c:v>34615</c:v>
                </c:pt>
                <c:pt idx="11239">
                  <c:v>34616</c:v>
                </c:pt>
                <c:pt idx="11240">
                  <c:v>34617</c:v>
                </c:pt>
                <c:pt idx="11241">
                  <c:v>34618</c:v>
                </c:pt>
                <c:pt idx="11242">
                  <c:v>34619</c:v>
                </c:pt>
                <c:pt idx="11243">
                  <c:v>34620</c:v>
                </c:pt>
                <c:pt idx="11244">
                  <c:v>34621</c:v>
                </c:pt>
                <c:pt idx="11245">
                  <c:v>34622</c:v>
                </c:pt>
                <c:pt idx="11246">
                  <c:v>34623</c:v>
                </c:pt>
                <c:pt idx="11247">
                  <c:v>34624</c:v>
                </c:pt>
                <c:pt idx="11248">
                  <c:v>34625</c:v>
                </c:pt>
                <c:pt idx="11249">
                  <c:v>34626</c:v>
                </c:pt>
                <c:pt idx="11250">
                  <c:v>34627</c:v>
                </c:pt>
                <c:pt idx="11251">
                  <c:v>34628</c:v>
                </c:pt>
                <c:pt idx="11252">
                  <c:v>34629</c:v>
                </c:pt>
                <c:pt idx="11253">
                  <c:v>34630</c:v>
                </c:pt>
                <c:pt idx="11254">
                  <c:v>34631</c:v>
                </c:pt>
                <c:pt idx="11255">
                  <c:v>34632</c:v>
                </c:pt>
                <c:pt idx="11256">
                  <c:v>34633</c:v>
                </c:pt>
                <c:pt idx="11257">
                  <c:v>34634</c:v>
                </c:pt>
                <c:pt idx="11258">
                  <c:v>34635</c:v>
                </c:pt>
                <c:pt idx="11259">
                  <c:v>34636</c:v>
                </c:pt>
                <c:pt idx="11260">
                  <c:v>34637</c:v>
                </c:pt>
                <c:pt idx="11261">
                  <c:v>34638</c:v>
                </c:pt>
                <c:pt idx="11262">
                  <c:v>34639</c:v>
                </c:pt>
                <c:pt idx="11263">
                  <c:v>34640</c:v>
                </c:pt>
                <c:pt idx="11264">
                  <c:v>34641</c:v>
                </c:pt>
                <c:pt idx="11265">
                  <c:v>34642</c:v>
                </c:pt>
                <c:pt idx="11266">
                  <c:v>34643</c:v>
                </c:pt>
                <c:pt idx="11267">
                  <c:v>34644</c:v>
                </c:pt>
                <c:pt idx="11268">
                  <c:v>34645</c:v>
                </c:pt>
                <c:pt idx="11269">
                  <c:v>34646</c:v>
                </c:pt>
                <c:pt idx="11270">
                  <c:v>34647</c:v>
                </c:pt>
                <c:pt idx="11271">
                  <c:v>34648</c:v>
                </c:pt>
                <c:pt idx="11272">
                  <c:v>34649</c:v>
                </c:pt>
                <c:pt idx="11273">
                  <c:v>34650</c:v>
                </c:pt>
                <c:pt idx="11274">
                  <c:v>34651</c:v>
                </c:pt>
                <c:pt idx="11275">
                  <c:v>34652</c:v>
                </c:pt>
                <c:pt idx="11276">
                  <c:v>34653</c:v>
                </c:pt>
                <c:pt idx="11277">
                  <c:v>34654</c:v>
                </c:pt>
                <c:pt idx="11278">
                  <c:v>34655</c:v>
                </c:pt>
                <c:pt idx="11279">
                  <c:v>34656</c:v>
                </c:pt>
                <c:pt idx="11280">
                  <c:v>34657</c:v>
                </c:pt>
                <c:pt idx="11281">
                  <c:v>34658</c:v>
                </c:pt>
                <c:pt idx="11282">
                  <c:v>34659</c:v>
                </c:pt>
                <c:pt idx="11283">
                  <c:v>34660</c:v>
                </c:pt>
                <c:pt idx="11284">
                  <c:v>34661</c:v>
                </c:pt>
                <c:pt idx="11285">
                  <c:v>34662</c:v>
                </c:pt>
                <c:pt idx="11286">
                  <c:v>34663</c:v>
                </c:pt>
                <c:pt idx="11287">
                  <c:v>34664</c:v>
                </c:pt>
                <c:pt idx="11288">
                  <c:v>34665</c:v>
                </c:pt>
                <c:pt idx="11289">
                  <c:v>34666</c:v>
                </c:pt>
                <c:pt idx="11290">
                  <c:v>34667</c:v>
                </c:pt>
                <c:pt idx="11291">
                  <c:v>34668</c:v>
                </c:pt>
                <c:pt idx="11292">
                  <c:v>34669</c:v>
                </c:pt>
                <c:pt idx="11293">
                  <c:v>34670</c:v>
                </c:pt>
                <c:pt idx="11294">
                  <c:v>34671</c:v>
                </c:pt>
                <c:pt idx="11295">
                  <c:v>34672</c:v>
                </c:pt>
                <c:pt idx="11296">
                  <c:v>34673</c:v>
                </c:pt>
                <c:pt idx="11297">
                  <c:v>34674</c:v>
                </c:pt>
                <c:pt idx="11298">
                  <c:v>34675</c:v>
                </c:pt>
                <c:pt idx="11299">
                  <c:v>34676</c:v>
                </c:pt>
                <c:pt idx="11300">
                  <c:v>34677</c:v>
                </c:pt>
                <c:pt idx="11301">
                  <c:v>34678</c:v>
                </c:pt>
                <c:pt idx="11302">
                  <c:v>34679</c:v>
                </c:pt>
                <c:pt idx="11303">
                  <c:v>34680</c:v>
                </c:pt>
                <c:pt idx="11304">
                  <c:v>34681</c:v>
                </c:pt>
                <c:pt idx="11305">
                  <c:v>34682</c:v>
                </c:pt>
                <c:pt idx="11306">
                  <c:v>34683</c:v>
                </c:pt>
                <c:pt idx="11307">
                  <c:v>34684</c:v>
                </c:pt>
                <c:pt idx="11308">
                  <c:v>34685</c:v>
                </c:pt>
                <c:pt idx="11309">
                  <c:v>34686</c:v>
                </c:pt>
                <c:pt idx="11310">
                  <c:v>34687</c:v>
                </c:pt>
                <c:pt idx="11311">
                  <c:v>34688</c:v>
                </c:pt>
                <c:pt idx="11312">
                  <c:v>34689</c:v>
                </c:pt>
                <c:pt idx="11313">
                  <c:v>34690</c:v>
                </c:pt>
                <c:pt idx="11314">
                  <c:v>34691</c:v>
                </c:pt>
                <c:pt idx="11315">
                  <c:v>34692</c:v>
                </c:pt>
                <c:pt idx="11316">
                  <c:v>34693</c:v>
                </c:pt>
                <c:pt idx="11317">
                  <c:v>34694</c:v>
                </c:pt>
                <c:pt idx="11318">
                  <c:v>34695</c:v>
                </c:pt>
                <c:pt idx="11319">
                  <c:v>34696</c:v>
                </c:pt>
                <c:pt idx="11320">
                  <c:v>34697</c:v>
                </c:pt>
                <c:pt idx="11321">
                  <c:v>34698</c:v>
                </c:pt>
                <c:pt idx="11322">
                  <c:v>34699</c:v>
                </c:pt>
                <c:pt idx="11323">
                  <c:v>34700</c:v>
                </c:pt>
                <c:pt idx="11324">
                  <c:v>34701</c:v>
                </c:pt>
                <c:pt idx="11325">
                  <c:v>34702</c:v>
                </c:pt>
                <c:pt idx="11326">
                  <c:v>34703</c:v>
                </c:pt>
                <c:pt idx="11327">
                  <c:v>34704</c:v>
                </c:pt>
                <c:pt idx="11328">
                  <c:v>34705</c:v>
                </c:pt>
                <c:pt idx="11329">
                  <c:v>34706</c:v>
                </c:pt>
                <c:pt idx="11330">
                  <c:v>34707</c:v>
                </c:pt>
                <c:pt idx="11331">
                  <c:v>34708</c:v>
                </c:pt>
                <c:pt idx="11332">
                  <c:v>34709</c:v>
                </c:pt>
                <c:pt idx="11333">
                  <c:v>34710</c:v>
                </c:pt>
                <c:pt idx="11334">
                  <c:v>34711</c:v>
                </c:pt>
                <c:pt idx="11335">
                  <c:v>34712</c:v>
                </c:pt>
                <c:pt idx="11336">
                  <c:v>34713</c:v>
                </c:pt>
                <c:pt idx="11337">
                  <c:v>34714</c:v>
                </c:pt>
                <c:pt idx="11338">
                  <c:v>34715</c:v>
                </c:pt>
                <c:pt idx="11339">
                  <c:v>34716</c:v>
                </c:pt>
                <c:pt idx="11340">
                  <c:v>34717</c:v>
                </c:pt>
                <c:pt idx="11341">
                  <c:v>34718</c:v>
                </c:pt>
                <c:pt idx="11342">
                  <c:v>34719</c:v>
                </c:pt>
                <c:pt idx="11343">
                  <c:v>34720</c:v>
                </c:pt>
                <c:pt idx="11344">
                  <c:v>34721</c:v>
                </c:pt>
                <c:pt idx="11345">
                  <c:v>34722</c:v>
                </c:pt>
                <c:pt idx="11346">
                  <c:v>34723</c:v>
                </c:pt>
                <c:pt idx="11347">
                  <c:v>34724</c:v>
                </c:pt>
                <c:pt idx="11348">
                  <c:v>34725</c:v>
                </c:pt>
                <c:pt idx="11349">
                  <c:v>34726</c:v>
                </c:pt>
                <c:pt idx="11350">
                  <c:v>34727</c:v>
                </c:pt>
                <c:pt idx="11351">
                  <c:v>34728</c:v>
                </c:pt>
                <c:pt idx="11352">
                  <c:v>34729</c:v>
                </c:pt>
                <c:pt idx="11353">
                  <c:v>34730</c:v>
                </c:pt>
                <c:pt idx="11354">
                  <c:v>34731</c:v>
                </c:pt>
                <c:pt idx="11355">
                  <c:v>34732</c:v>
                </c:pt>
                <c:pt idx="11356">
                  <c:v>34733</c:v>
                </c:pt>
                <c:pt idx="11357">
                  <c:v>34734</c:v>
                </c:pt>
                <c:pt idx="11358">
                  <c:v>34735</c:v>
                </c:pt>
                <c:pt idx="11359">
                  <c:v>34736</c:v>
                </c:pt>
                <c:pt idx="11360">
                  <c:v>34737</c:v>
                </c:pt>
                <c:pt idx="11361">
                  <c:v>34738</c:v>
                </c:pt>
                <c:pt idx="11362">
                  <c:v>34739</c:v>
                </c:pt>
                <c:pt idx="11363">
                  <c:v>34740</c:v>
                </c:pt>
                <c:pt idx="11364">
                  <c:v>34741</c:v>
                </c:pt>
                <c:pt idx="11365">
                  <c:v>34742</c:v>
                </c:pt>
                <c:pt idx="11366">
                  <c:v>34743</c:v>
                </c:pt>
                <c:pt idx="11367">
                  <c:v>34744</c:v>
                </c:pt>
                <c:pt idx="11368">
                  <c:v>34745</c:v>
                </c:pt>
                <c:pt idx="11369">
                  <c:v>34746</c:v>
                </c:pt>
                <c:pt idx="11370">
                  <c:v>34747</c:v>
                </c:pt>
                <c:pt idx="11371">
                  <c:v>34748</c:v>
                </c:pt>
                <c:pt idx="11372">
                  <c:v>34749</c:v>
                </c:pt>
                <c:pt idx="11373">
                  <c:v>34750</c:v>
                </c:pt>
                <c:pt idx="11374">
                  <c:v>34751</c:v>
                </c:pt>
                <c:pt idx="11375">
                  <c:v>34752</c:v>
                </c:pt>
                <c:pt idx="11376">
                  <c:v>34753</c:v>
                </c:pt>
                <c:pt idx="11377">
                  <c:v>34754</c:v>
                </c:pt>
                <c:pt idx="11378">
                  <c:v>34755</c:v>
                </c:pt>
                <c:pt idx="11379">
                  <c:v>34756</c:v>
                </c:pt>
                <c:pt idx="11380">
                  <c:v>34757</c:v>
                </c:pt>
                <c:pt idx="11381">
                  <c:v>34758</c:v>
                </c:pt>
                <c:pt idx="11382">
                  <c:v>34759</c:v>
                </c:pt>
                <c:pt idx="11383">
                  <c:v>34760</c:v>
                </c:pt>
                <c:pt idx="11384">
                  <c:v>34761</c:v>
                </c:pt>
                <c:pt idx="11385">
                  <c:v>34762</c:v>
                </c:pt>
                <c:pt idx="11386">
                  <c:v>34763</c:v>
                </c:pt>
                <c:pt idx="11387">
                  <c:v>34764</c:v>
                </c:pt>
                <c:pt idx="11388">
                  <c:v>34765</c:v>
                </c:pt>
                <c:pt idx="11389">
                  <c:v>34766</c:v>
                </c:pt>
                <c:pt idx="11390">
                  <c:v>34767</c:v>
                </c:pt>
                <c:pt idx="11391">
                  <c:v>34768</c:v>
                </c:pt>
                <c:pt idx="11392">
                  <c:v>34769</c:v>
                </c:pt>
                <c:pt idx="11393">
                  <c:v>34770</c:v>
                </c:pt>
                <c:pt idx="11394">
                  <c:v>34771</c:v>
                </c:pt>
                <c:pt idx="11395">
                  <c:v>34772</c:v>
                </c:pt>
                <c:pt idx="11396">
                  <c:v>34773</c:v>
                </c:pt>
                <c:pt idx="11397">
                  <c:v>34774</c:v>
                </c:pt>
                <c:pt idx="11398">
                  <c:v>34775</c:v>
                </c:pt>
                <c:pt idx="11399">
                  <c:v>34776</c:v>
                </c:pt>
                <c:pt idx="11400">
                  <c:v>34777</c:v>
                </c:pt>
                <c:pt idx="11401">
                  <c:v>34778</c:v>
                </c:pt>
                <c:pt idx="11402">
                  <c:v>34779</c:v>
                </c:pt>
                <c:pt idx="11403">
                  <c:v>34780</c:v>
                </c:pt>
                <c:pt idx="11404">
                  <c:v>34781</c:v>
                </c:pt>
                <c:pt idx="11405">
                  <c:v>34782</c:v>
                </c:pt>
                <c:pt idx="11406">
                  <c:v>34783</c:v>
                </c:pt>
                <c:pt idx="11407">
                  <c:v>34784</c:v>
                </c:pt>
                <c:pt idx="11408">
                  <c:v>34785</c:v>
                </c:pt>
                <c:pt idx="11409">
                  <c:v>34786</c:v>
                </c:pt>
                <c:pt idx="11410">
                  <c:v>34787</c:v>
                </c:pt>
                <c:pt idx="11411">
                  <c:v>34788</c:v>
                </c:pt>
                <c:pt idx="11412">
                  <c:v>34789</c:v>
                </c:pt>
                <c:pt idx="11413">
                  <c:v>34790</c:v>
                </c:pt>
                <c:pt idx="11414">
                  <c:v>34791</c:v>
                </c:pt>
                <c:pt idx="11415">
                  <c:v>34792</c:v>
                </c:pt>
                <c:pt idx="11416">
                  <c:v>34793</c:v>
                </c:pt>
                <c:pt idx="11417">
                  <c:v>34794</c:v>
                </c:pt>
                <c:pt idx="11418">
                  <c:v>34795</c:v>
                </c:pt>
                <c:pt idx="11419">
                  <c:v>34796</c:v>
                </c:pt>
                <c:pt idx="11420">
                  <c:v>34797</c:v>
                </c:pt>
                <c:pt idx="11421">
                  <c:v>34798</c:v>
                </c:pt>
                <c:pt idx="11422">
                  <c:v>34799</c:v>
                </c:pt>
                <c:pt idx="11423">
                  <c:v>34800</c:v>
                </c:pt>
                <c:pt idx="11424">
                  <c:v>34801</c:v>
                </c:pt>
                <c:pt idx="11425">
                  <c:v>34802</c:v>
                </c:pt>
                <c:pt idx="11426">
                  <c:v>34803</c:v>
                </c:pt>
                <c:pt idx="11427">
                  <c:v>34804</c:v>
                </c:pt>
                <c:pt idx="11428">
                  <c:v>34805</c:v>
                </c:pt>
                <c:pt idx="11429">
                  <c:v>34806</c:v>
                </c:pt>
                <c:pt idx="11430">
                  <c:v>34807</c:v>
                </c:pt>
                <c:pt idx="11431">
                  <c:v>34808</c:v>
                </c:pt>
                <c:pt idx="11432">
                  <c:v>34809</c:v>
                </c:pt>
                <c:pt idx="11433">
                  <c:v>34810</c:v>
                </c:pt>
                <c:pt idx="11434">
                  <c:v>34811</c:v>
                </c:pt>
                <c:pt idx="11435">
                  <c:v>34812</c:v>
                </c:pt>
                <c:pt idx="11436">
                  <c:v>34813</c:v>
                </c:pt>
                <c:pt idx="11437">
                  <c:v>34814</c:v>
                </c:pt>
                <c:pt idx="11438">
                  <c:v>34815</c:v>
                </c:pt>
                <c:pt idx="11439">
                  <c:v>34816</c:v>
                </c:pt>
                <c:pt idx="11440">
                  <c:v>34817</c:v>
                </c:pt>
                <c:pt idx="11441">
                  <c:v>34818</c:v>
                </c:pt>
                <c:pt idx="11442">
                  <c:v>34819</c:v>
                </c:pt>
                <c:pt idx="11443">
                  <c:v>34820</c:v>
                </c:pt>
                <c:pt idx="11444">
                  <c:v>34821</c:v>
                </c:pt>
                <c:pt idx="11445">
                  <c:v>34822</c:v>
                </c:pt>
                <c:pt idx="11446">
                  <c:v>34823</c:v>
                </c:pt>
                <c:pt idx="11447">
                  <c:v>34824</c:v>
                </c:pt>
                <c:pt idx="11448">
                  <c:v>34825</c:v>
                </c:pt>
                <c:pt idx="11449">
                  <c:v>34826</c:v>
                </c:pt>
                <c:pt idx="11450">
                  <c:v>34827</c:v>
                </c:pt>
                <c:pt idx="11451">
                  <c:v>34828</c:v>
                </c:pt>
                <c:pt idx="11452">
                  <c:v>34829</c:v>
                </c:pt>
                <c:pt idx="11453">
                  <c:v>34830</c:v>
                </c:pt>
                <c:pt idx="11454">
                  <c:v>34831</c:v>
                </c:pt>
                <c:pt idx="11455">
                  <c:v>34832</c:v>
                </c:pt>
                <c:pt idx="11456">
                  <c:v>34833</c:v>
                </c:pt>
                <c:pt idx="11457">
                  <c:v>34834</c:v>
                </c:pt>
                <c:pt idx="11458">
                  <c:v>34835</c:v>
                </c:pt>
                <c:pt idx="11459">
                  <c:v>34836</c:v>
                </c:pt>
                <c:pt idx="11460">
                  <c:v>34837</c:v>
                </c:pt>
                <c:pt idx="11461">
                  <c:v>34838</c:v>
                </c:pt>
                <c:pt idx="11462">
                  <c:v>34839</c:v>
                </c:pt>
                <c:pt idx="11463">
                  <c:v>34840</c:v>
                </c:pt>
                <c:pt idx="11464">
                  <c:v>34841</c:v>
                </c:pt>
                <c:pt idx="11465">
                  <c:v>34842</c:v>
                </c:pt>
                <c:pt idx="11466">
                  <c:v>34843</c:v>
                </c:pt>
                <c:pt idx="11467">
                  <c:v>34844</c:v>
                </c:pt>
                <c:pt idx="11468">
                  <c:v>34845</c:v>
                </c:pt>
                <c:pt idx="11469">
                  <c:v>34846</c:v>
                </c:pt>
                <c:pt idx="11470">
                  <c:v>34847</c:v>
                </c:pt>
                <c:pt idx="11471">
                  <c:v>34848</c:v>
                </c:pt>
                <c:pt idx="11472">
                  <c:v>34849</c:v>
                </c:pt>
                <c:pt idx="11473">
                  <c:v>34850</c:v>
                </c:pt>
                <c:pt idx="11474">
                  <c:v>34851</c:v>
                </c:pt>
                <c:pt idx="11475">
                  <c:v>34852</c:v>
                </c:pt>
                <c:pt idx="11476">
                  <c:v>34853</c:v>
                </c:pt>
                <c:pt idx="11477">
                  <c:v>34854</c:v>
                </c:pt>
                <c:pt idx="11478">
                  <c:v>34855</c:v>
                </c:pt>
                <c:pt idx="11479">
                  <c:v>34856</c:v>
                </c:pt>
                <c:pt idx="11480">
                  <c:v>34857</c:v>
                </c:pt>
                <c:pt idx="11481">
                  <c:v>34858</c:v>
                </c:pt>
                <c:pt idx="11482">
                  <c:v>34859</c:v>
                </c:pt>
                <c:pt idx="11483">
                  <c:v>34860</c:v>
                </c:pt>
                <c:pt idx="11484">
                  <c:v>34861</c:v>
                </c:pt>
                <c:pt idx="11485">
                  <c:v>34862</c:v>
                </c:pt>
                <c:pt idx="11486">
                  <c:v>34863</c:v>
                </c:pt>
                <c:pt idx="11487">
                  <c:v>34864</c:v>
                </c:pt>
                <c:pt idx="11488">
                  <c:v>34865</c:v>
                </c:pt>
                <c:pt idx="11489">
                  <c:v>34866</c:v>
                </c:pt>
                <c:pt idx="11490">
                  <c:v>34867</c:v>
                </c:pt>
                <c:pt idx="11491">
                  <c:v>34868</c:v>
                </c:pt>
                <c:pt idx="11492">
                  <c:v>34869</c:v>
                </c:pt>
                <c:pt idx="11493">
                  <c:v>34870</c:v>
                </c:pt>
                <c:pt idx="11494">
                  <c:v>34871</c:v>
                </c:pt>
                <c:pt idx="11495">
                  <c:v>34872</c:v>
                </c:pt>
                <c:pt idx="11496">
                  <c:v>34873</c:v>
                </c:pt>
                <c:pt idx="11497">
                  <c:v>34874</c:v>
                </c:pt>
                <c:pt idx="11498">
                  <c:v>34875</c:v>
                </c:pt>
                <c:pt idx="11499">
                  <c:v>34876</c:v>
                </c:pt>
                <c:pt idx="11500">
                  <c:v>34877</c:v>
                </c:pt>
                <c:pt idx="11501">
                  <c:v>34878</c:v>
                </c:pt>
                <c:pt idx="11502">
                  <c:v>34879</c:v>
                </c:pt>
                <c:pt idx="11503">
                  <c:v>34880</c:v>
                </c:pt>
                <c:pt idx="11504">
                  <c:v>34881</c:v>
                </c:pt>
                <c:pt idx="11505">
                  <c:v>34882</c:v>
                </c:pt>
                <c:pt idx="11506">
                  <c:v>34883</c:v>
                </c:pt>
                <c:pt idx="11507">
                  <c:v>34884</c:v>
                </c:pt>
                <c:pt idx="11508">
                  <c:v>34885</c:v>
                </c:pt>
                <c:pt idx="11509">
                  <c:v>34886</c:v>
                </c:pt>
                <c:pt idx="11510">
                  <c:v>34887</c:v>
                </c:pt>
                <c:pt idx="11511">
                  <c:v>34888</c:v>
                </c:pt>
                <c:pt idx="11512">
                  <c:v>34889</c:v>
                </c:pt>
                <c:pt idx="11513">
                  <c:v>34890</c:v>
                </c:pt>
                <c:pt idx="11514">
                  <c:v>34891</c:v>
                </c:pt>
                <c:pt idx="11515">
                  <c:v>34892</c:v>
                </c:pt>
                <c:pt idx="11516">
                  <c:v>34893</c:v>
                </c:pt>
                <c:pt idx="11517">
                  <c:v>34894</c:v>
                </c:pt>
                <c:pt idx="11518">
                  <c:v>34895</c:v>
                </c:pt>
                <c:pt idx="11519">
                  <c:v>34896</c:v>
                </c:pt>
                <c:pt idx="11520">
                  <c:v>34897</c:v>
                </c:pt>
                <c:pt idx="11521">
                  <c:v>34898</c:v>
                </c:pt>
                <c:pt idx="11522">
                  <c:v>34899</c:v>
                </c:pt>
                <c:pt idx="11523">
                  <c:v>34900</c:v>
                </c:pt>
                <c:pt idx="11524">
                  <c:v>34901</c:v>
                </c:pt>
                <c:pt idx="11525">
                  <c:v>34902</c:v>
                </c:pt>
                <c:pt idx="11526">
                  <c:v>34903</c:v>
                </c:pt>
                <c:pt idx="11527">
                  <c:v>34904</c:v>
                </c:pt>
                <c:pt idx="11528">
                  <c:v>34905</c:v>
                </c:pt>
                <c:pt idx="11529">
                  <c:v>34906</c:v>
                </c:pt>
                <c:pt idx="11530">
                  <c:v>34907</c:v>
                </c:pt>
                <c:pt idx="11531">
                  <c:v>34908</c:v>
                </c:pt>
                <c:pt idx="11532">
                  <c:v>34909</c:v>
                </c:pt>
                <c:pt idx="11533">
                  <c:v>34910</c:v>
                </c:pt>
                <c:pt idx="11534">
                  <c:v>34911</c:v>
                </c:pt>
                <c:pt idx="11535">
                  <c:v>34912</c:v>
                </c:pt>
                <c:pt idx="11536">
                  <c:v>34913</c:v>
                </c:pt>
                <c:pt idx="11537">
                  <c:v>34914</c:v>
                </c:pt>
                <c:pt idx="11538">
                  <c:v>34915</c:v>
                </c:pt>
                <c:pt idx="11539">
                  <c:v>34916</c:v>
                </c:pt>
                <c:pt idx="11540">
                  <c:v>34917</c:v>
                </c:pt>
                <c:pt idx="11541">
                  <c:v>34918</c:v>
                </c:pt>
                <c:pt idx="11542">
                  <c:v>34919</c:v>
                </c:pt>
                <c:pt idx="11543">
                  <c:v>34920</c:v>
                </c:pt>
                <c:pt idx="11544">
                  <c:v>34921</c:v>
                </c:pt>
                <c:pt idx="11545">
                  <c:v>34922</c:v>
                </c:pt>
                <c:pt idx="11546">
                  <c:v>34923</c:v>
                </c:pt>
                <c:pt idx="11547">
                  <c:v>34924</c:v>
                </c:pt>
                <c:pt idx="11548">
                  <c:v>34925</c:v>
                </c:pt>
                <c:pt idx="11549">
                  <c:v>34926</c:v>
                </c:pt>
                <c:pt idx="11550">
                  <c:v>34927</c:v>
                </c:pt>
                <c:pt idx="11551">
                  <c:v>34928</c:v>
                </c:pt>
                <c:pt idx="11552">
                  <c:v>34929</c:v>
                </c:pt>
                <c:pt idx="11553">
                  <c:v>34930</c:v>
                </c:pt>
                <c:pt idx="11554">
                  <c:v>34931</c:v>
                </c:pt>
                <c:pt idx="11555">
                  <c:v>34932</c:v>
                </c:pt>
                <c:pt idx="11556">
                  <c:v>34933</c:v>
                </c:pt>
                <c:pt idx="11557">
                  <c:v>34934</c:v>
                </c:pt>
                <c:pt idx="11558">
                  <c:v>34935</c:v>
                </c:pt>
                <c:pt idx="11559">
                  <c:v>34936</c:v>
                </c:pt>
                <c:pt idx="11560">
                  <c:v>34937</c:v>
                </c:pt>
                <c:pt idx="11561">
                  <c:v>34938</c:v>
                </c:pt>
                <c:pt idx="11562">
                  <c:v>34939</c:v>
                </c:pt>
                <c:pt idx="11563">
                  <c:v>34940</c:v>
                </c:pt>
                <c:pt idx="11564">
                  <c:v>34941</c:v>
                </c:pt>
                <c:pt idx="11565">
                  <c:v>34942</c:v>
                </c:pt>
                <c:pt idx="11566">
                  <c:v>34943</c:v>
                </c:pt>
                <c:pt idx="11567">
                  <c:v>34944</c:v>
                </c:pt>
                <c:pt idx="11568">
                  <c:v>34945</c:v>
                </c:pt>
                <c:pt idx="11569">
                  <c:v>34946</c:v>
                </c:pt>
                <c:pt idx="11570">
                  <c:v>34947</c:v>
                </c:pt>
                <c:pt idx="11571">
                  <c:v>34948</c:v>
                </c:pt>
                <c:pt idx="11572">
                  <c:v>34949</c:v>
                </c:pt>
                <c:pt idx="11573">
                  <c:v>34950</c:v>
                </c:pt>
                <c:pt idx="11574">
                  <c:v>34951</c:v>
                </c:pt>
                <c:pt idx="11575">
                  <c:v>34952</c:v>
                </c:pt>
                <c:pt idx="11576">
                  <c:v>34953</c:v>
                </c:pt>
                <c:pt idx="11577">
                  <c:v>34954</c:v>
                </c:pt>
                <c:pt idx="11578">
                  <c:v>34955</c:v>
                </c:pt>
                <c:pt idx="11579">
                  <c:v>34956</c:v>
                </c:pt>
                <c:pt idx="11580">
                  <c:v>34957</c:v>
                </c:pt>
                <c:pt idx="11581">
                  <c:v>34958</c:v>
                </c:pt>
                <c:pt idx="11582">
                  <c:v>34959</c:v>
                </c:pt>
                <c:pt idx="11583">
                  <c:v>34960</c:v>
                </c:pt>
                <c:pt idx="11584">
                  <c:v>34961</c:v>
                </c:pt>
                <c:pt idx="11585">
                  <c:v>34962</c:v>
                </c:pt>
                <c:pt idx="11586">
                  <c:v>34963</c:v>
                </c:pt>
                <c:pt idx="11587">
                  <c:v>34964</c:v>
                </c:pt>
                <c:pt idx="11588">
                  <c:v>34965</c:v>
                </c:pt>
                <c:pt idx="11589">
                  <c:v>34966</c:v>
                </c:pt>
                <c:pt idx="11590">
                  <c:v>34967</c:v>
                </c:pt>
                <c:pt idx="11591">
                  <c:v>34968</c:v>
                </c:pt>
                <c:pt idx="11592">
                  <c:v>34969</c:v>
                </c:pt>
                <c:pt idx="11593">
                  <c:v>34970</c:v>
                </c:pt>
                <c:pt idx="11594">
                  <c:v>34971</c:v>
                </c:pt>
                <c:pt idx="11595">
                  <c:v>34972</c:v>
                </c:pt>
                <c:pt idx="11596">
                  <c:v>34973</c:v>
                </c:pt>
                <c:pt idx="11597">
                  <c:v>34974</c:v>
                </c:pt>
                <c:pt idx="11598">
                  <c:v>34975</c:v>
                </c:pt>
                <c:pt idx="11599">
                  <c:v>34976</c:v>
                </c:pt>
                <c:pt idx="11600">
                  <c:v>34977</c:v>
                </c:pt>
                <c:pt idx="11601">
                  <c:v>34978</c:v>
                </c:pt>
                <c:pt idx="11602">
                  <c:v>34979</c:v>
                </c:pt>
                <c:pt idx="11603">
                  <c:v>34980</c:v>
                </c:pt>
                <c:pt idx="11604">
                  <c:v>34981</c:v>
                </c:pt>
                <c:pt idx="11605">
                  <c:v>34982</c:v>
                </c:pt>
                <c:pt idx="11606">
                  <c:v>34983</c:v>
                </c:pt>
                <c:pt idx="11607">
                  <c:v>34984</c:v>
                </c:pt>
                <c:pt idx="11608">
                  <c:v>34985</c:v>
                </c:pt>
                <c:pt idx="11609">
                  <c:v>34986</c:v>
                </c:pt>
                <c:pt idx="11610">
                  <c:v>34987</c:v>
                </c:pt>
                <c:pt idx="11611">
                  <c:v>34988</c:v>
                </c:pt>
                <c:pt idx="11612">
                  <c:v>34989</c:v>
                </c:pt>
                <c:pt idx="11613">
                  <c:v>34990</c:v>
                </c:pt>
                <c:pt idx="11614">
                  <c:v>34991</c:v>
                </c:pt>
                <c:pt idx="11615">
                  <c:v>34992</c:v>
                </c:pt>
                <c:pt idx="11616">
                  <c:v>34993</c:v>
                </c:pt>
                <c:pt idx="11617">
                  <c:v>34994</c:v>
                </c:pt>
                <c:pt idx="11618">
                  <c:v>34995</c:v>
                </c:pt>
                <c:pt idx="11619">
                  <c:v>34996</c:v>
                </c:pt>
                <c:pt idx="11620">
                  <c:v>34997</c:v>
                </c:pt>
                <c:pt idx="11621">
                  <c:v>34998</c:v>
                </c:pt>
                <c:pt idx="11622">
                  <c:v>34999</c:v>
                </c:pt>
                <c:pt idx="11623">
                  <c:v>35000</c:v>
                </c:pt>
                <c:pt idx="11624">
                  <c:v>35001</c:v>
                </c:pt>
                <c:pt idx="11625">
                  <c:v>35002</c:v>
                </c:pt>
                <c:pt idx="11626">
                  <c:v>35003</c:v>
                </c:pt>
                <c:pt idx="11627">
                  <c:v>35004</c:v>
                </c:pt>
                <c:pt idx="11628">
                  <c:v>35005</c:v>
                </c:pt>
                <c:pt idx="11629">
                  <c:v>35006</c:v>
                </c:pt>
                <c:pt idx="11630">
                  <c:v>35007</c:v>
                </c:pt>
                <c:pt idx="11631">
                  <c:v>35008</c:v>
                </c:pt>
                <c:pt idx="11632">
                  <c:v>35009</c:v>
                </c:pt>
                <c:pt idx="11633">
                  <c:v>35010</c:v>
                </c:pt>
                <c:pt idx="11634">
                  <c:v>35011</c:v>
                </c:pt>
                <c:pt idx="11635">
                  <c:v>35012</c:v>
                </c:pt>
                <c:pt idx="11636">
                  <c:v>35013</c:v>
                </c:pt>
                <c:pt idx="11637">
                  <c:v>35014</c:v>
                </c:pt>
                <c:pt idx="11638">
                  <c:v>35015</c:v>
                </c:pt>
                <c:pt idx="11639">
                  <c:v>35016</c:v>
                </c:pt>
                <c:pt idx="11640">
                  <c:v>35017</c:v>
                </c:pt>
                <c:pt idx="11641">
                  <c:v>35018</c:v>
                </c:pt>
                <c:pt idx="11642">
                  <c:v>35019</c:v>
                </c:pt>
                <c:pt idx="11643">
                  <c:v>35020</c:v>
                </c:pt>
                <c:pt idx="11644">
                  <c:v>35021</c:v>
                </c:pt>
                <c:pt idx="11645">
                  <c:v>35022</c:v>
                </c:pt>
                <c:pt idx="11646">
                  <c:v>35023</c:v>
                </c:pt>
                <c:pt idx="11647">
                  <c:v>35024</c:v>
                </c:pt>
                <c:pt idx="11648">
                  <c:v>35025</c:v>
                </c:pt>
                <c:pt idx="11649">
                  <c:v>35026</c:v>
                </c:pt>
                <c:pt idx="11650">
                  <c:v>35027</c:v>
                </c:pt>
                <c:pt idx="11651">
                  <c:v>35028</c:v>
                </c:pt>
                <c:pt idx="11652">
                  <c:v>35029</c:v>
                </c:pt>
                <c:pt idx="11653">
                  <c:v>35030</c:v>
                </c:pt>
                <c:pt idx="11654">
                  <c:v>35031</c:v>
                </c:pt>
                <c:pt idx="11655">
                  <c:v>35032</c:v>
                </c:pt>
                <c:pt idx="11656">
                  <c:v>35033</c:v>
                </c:pt>
                <c:pt idx="11657">
                  <c:v>35034</c:v>
                </c:pt>
                <c:pt idx="11658">
                  <c:v>35035</c:v>
                </c:pt>
                <c:pt idx="11659">
                  <c:v>35036</c:v>
                </c:pt>
                <c:pt idx="11660">
                  <c:v>35037</c:v>
                </c:pt>
                <c:pt idx="11661">
                  <c:v>35038</c:v>
                </c:pt>
                <c:pt idx="11662">
                  <c:v>35039</c:v>
                </c:pt>
                <c:pt idx="11663">
                  <c:v>35040</c:v>
                </c:pt>
                <c:pt idx="11664">
                  <c:v>35041</c:v>
                </c:pt>
                <c:pt idx="11665">
                  <c:v>35042</c:v>
                </c:pt>
                <c:pt idx="11666">
                  <c:v>35043</c:v>
                </c:pt>
                <c:pt idx="11667">
                  <c:v>35044</c:v>
                </c:pt>
                <c:pt idx="11668">
                  <c:v>35045</c:v>
                </c:pt>
                <c:pt idx="11669">
                  <c:v>35046</c:v>
                </c:pt>
                <c:pt idx="11670">
                  <c:v>35047</c:v>
                </c:pt>
                <c:pt idx="11671">
                  <c:v>35048</c:v>
                </c:pt>
                <c:pt idx="11672">
                  <c:v>35049</c:v>
                </c:pt>
                <c:pt idx="11673">
                  <c:v>35050</c:v>
                </c:pt>
                <c:pt idx="11674">
                  <c:v>35051</c:v>
                </c:pt>
                <c:pt idx="11675">
                  <c:v>35052</c:v>
                </c:pt>
                <c:pt idx="11676">
                  <c:v>35053</c:v>
                </c:pt>
                <c:pt idx="11677">
                  <c:v>35054</c:v>
                </c:pt>
                <c:pt idx="11678">
                  <c:v>35055</c:v>
                </c:pt>
                <c:pt idx="11679">
                  <c:v>35056</c:v>
                </c:pt>
                <c:pt idx="11680">
                  <c:v>35057</c:v>
                </c:pt>
                <c:pt idx="11681">
                  <c:v>35058</c:v>
                </c:pt>
                <c:pt idx="11682">
                  <c:v>35059</c:v>
                </c:pt>
                <c:pt idx="11683">
                  <c:v>35060</c:v>
                </c:pt>
                <c:pt idx="11684">
                  <c:v>35061</c:v>
                </c:pt>
                <c:pt idx="11685">
                  <c:v>35062</c:v>
                </c:pt>
                <c:pt idx="11686">
                  <c:v>35063</c:v>
                </c:pt>
                <c:pt idx="11687">
                  <c:v>35064</c:v>
                </c:pt>
                <c:pt idx="11688">
                  <c:v>35065</c:v>
                </c:pt>
                <c:pt idx="11689">
                  <c:v>35066</c:v>
                </c:pt>
                <c:pt idx="11690">
                  <c:v>35067</c:v>
                </c:pt>
                <c:pt idx="11691">
                  <c:v>35068</c:v>
                </c:pt>
                <c:pt idx="11692">
                  <c:v>35069</c:v>
                </c:pt>
                <c:pt idx="11693">
                  <c:v>35070</c:v>
                </c:pt>
                <c:pt idx="11694">
                  <c:v>35071</c:v>
                </c:pt>
                <c:pt idx="11695">
                  <c:v>35072</c:v>
                </c:pt>
                <c:pt idx="11696">
                  <c:v>35073</c:v>
                </c:pt>
                <c:pt idx="11697">
                  <c:v>35074</c:v>
                </c:pt>
                <c:pt idx="11698">
                  <c:v>35075</c:v>
                </c:pt>
                <c:pt idx="11699">
                  <c:v>35076</c:v>
                </c:pt>
                <c:pt idx="11700">
                  <c:v>35077</c:v>
                </c:pt>
                <c:pt idx="11701">
                  <c:v>35078</c:v>
                </c:pt>
                <c:pt idx="11702">
                  <c:v>35079</c:v>
                </c:pt>
                <c:pt idx="11703">
                  <c:v>35080</c:v>
                </c:pt>
                <c:pt idx="11704">
                  <c:v>35081</c:v>
                </c:pt>
                <c:pt idx="11705">
                  <c:v>35082</c:v>
                </c:pt>
                <c:pt idx="11706">
                  <c:v>35083</c:v>
                </c:pt>
                <c:pt idx="11707">
                  <c:v>35084</c:v>
                </c:pt>
                <c:pt idx="11708">
                  <c:v>35085</c:v>
                </c:pt>
                <c:pt idx="11709">
                  <c:v>35086</c:v>
                </c:pt>
                <c:pt idx="11710">
                  <c:v>35087</c:v>
                </c:pt>
                <c:pt idx="11711">
                  <c:v>35088</c:v>
                </c:pt>
                <c:pt idx="11712">
                  <c:v>35089</c:v>
                </c:pt>
                <c:pt idx="11713">
                  <c:v>35090</c:v>
                </c:pt>
                <c:pt idx="11714">
                  <c:v>35091</c:v>
                </c:pt>
                <c:pt idx="11715">
                  <c:v>35092</c:v>
                </c:pt>
                <c:pt idx="11716">
                  <c:v>35093</c:v>
                </c:pt>
                <c:pt idx="11717">
                  <c:v>35094</c:v>
                </c:pt>
                <c:pt idx="11718">
                  <c:v>35095</c:v>
                </c:pt>
                <c:pt idx="11719">
                  <c:v>35096</c:v>
                </c:pt>
                <c:pt idx="11720">
                  <c:v>35097</c:v>
                </c:pt>
                <c:pt idx="11721">
                  <c:v>35098</c:v>
                </c:pt>
                <c:pt idx="11722">
                  <c:v>35099</c:v>
                </c:pt>
                <c:pt idx="11723">
                  <c:v>35100</c:v>
                </c:pt>
                <c:pt idx="11724">
                  <c:v>35101</c:v>
                </c:pt>
                <c:pt idx="11725">
                  <c:v>35102</c:v>
                </c:pt>
                <c:pt idx="11726">
                  <c:v>35103</c:v>
                </c:pt>
                <c:pt idx="11727">
                  <c:v>35104</c:v>
                </c:pt>
                <c:pt idx="11728">
                  <c:v>35105</c:v>
                </c:pt>
                <c:pt idx="11729">
                  <c:v>35106</c:v>
                </c:pt>
                <c:pt idx="11730">
                  <c:v>35107</c:v>
                </c:pt>
                <c:pt idx="11731">
                  <c:v>35108</c:v>
                </c:pt>
                <c:pt idx="11732">
                  <c:v>35109</c:v>
                </c:pt>
                <c:pt idx="11733">
                  <c:v>35110</c:v>
                </c:pt>
                <c:pt idx="11734">
                  <c:v>35111</c:v>
                </c:pt>
                <c:pt idx="11735">
                  <c:v>35112</c:v>
                </c:pt>
                <c:pt idx="11736">
                  <c:v>35113</c:v>
                </c:pt>
                <c:pt idx="11737">
                  <c:v>35114</c:v>
                </c:pt>
                <c:pt idx="11738">
                  <c:v>35115</c:v>
                </c:pt>
                <c:pt idx="11739">
                  <c:v>35116</c:v>
                </c:pt>
                <c:pt idx="11740">
                  <c:v>35117</c:v>
                </c:pt>
                <c:pt idx="11741">
                  <c:v>35118</c:v>
                </c:pt>
                <c:pt idx="11742">
                  <c:v>35119</c:v>
                </c:pt>
                <c:pt idx="11743">
                  <c:v>35120</c:v>
                </c:pt>
                <c:pt idx="11744">
                  <c:v>35121</c:v>
                </c:pt>
                <c:pt idx="11745">
                  <c:v>35122</c:v>
                </c:pt>
                <c:pt idx="11746">
                  <c:v>35123</c:v>
                </c:pt>
                <c:pt idx="11747">
                  <c:v>35124</c:v>
                </c:pt>
                <c:pt idx="11748">
                  <c:v>35125</c:v>
                </c:pt>
                <c:pt idx="11749">
                  <c:v>35126</c:v>
                </c:pt>
                <c:pt idx="11750">
                  <c:v>35127</c:v>
                </c:pt>
                <c:pt idx="11751">
                  <c:v>35128</c:v>
                </c:pt>
                <c:pt idx="11752">
                  <c:v>35129</c:v>
                </c:pt>
                <c:pt idx="11753">
                  <c:v>35130</c:v>
                </c:pt>
                <c:pt idx="11754">
                  <c:v>35131</c:v>
                </c:pt>
                <c:pt idx="11755">
                  <c:v>35132</c:v>
                </c:pt>
                <c:pt idx="11756">
                  <c:v>35133</c:v>
                </c:pt>
                <c:pt idx="11757">
                  <c:v>35134</c:v>
                </c:pt>
                <c:pt idx="11758">
                  <c:v>35135</c:v>
                </c:pt>
                <c:pt idx="11759">
                  <c:v>35136</c:v>
                </c:pt>
                <c:pt idx="11760">
                  <c:v>35137</c:v>
                </c:pt>
                <c:pt idx="11761">
                  <c:v>35138</c:v>
                </c:pt>
                <c:pt idx="11762">
                  <c:v>35139</c:v>
                </c:pt>
                <c:pt idx="11763">
                  <c:v>35140</c:v>
                </c:pt>
                <c:pt idx="11764">
                  <c:v>35141</c:v>
                </c:pt>
                <c:pt idx="11765">
                  <c:v>35142</c:v>
                </c:pt>
                <c:pt idx="11766">
                  <c:v>35143</c:v>
                </c:pt>
                <c:pt idx="11767">
                  <c:v>35144</c:v>
                </c:pt>
                <c:pt idx="11768">
                  <c:v>35145</c:v>
                </c:pt>
                <c:pt idx="11769">
                  <c:v>35146</c:v>
                </c:pt>
                <c:pt idx="11770">
                  <c:v>35147</c:v>
                </c:pt>
                <c:pt idx="11771">
                  <c:v>35148</c:v>
                </c:pt>
                <c:pt idx="11772">
                  <c:v>35149</c:v>
                </c:pt>
                <c:pt idx="11773">
                  <c:v>35150</c:v>
                </c:pt>
                <c:pt idx="11774">
                  <c:v>35151</c:v>
                </c:pt>
                <c:pt idx="11775">
                  <c:v>35152</c:v>
                </c:pt>
                <c:pt idx="11776">
                  <c:v>35153</c:v>
                </c:pt>
                <c:pt idx="11777">
                  <c:v>35154</c:v>
                </c:pt>
                <c:pt idx="11778">
                  <c:v>35155</c:v>
                </c:pt>
                <c:pt idx="11779">
                  <c:v>35156</c:v>
                </c:pt>
                <c:pt idx="11780">
                  <c:v>35157</c:v>
                </c:pt>
                <c:pt idx="11781">
                  <c:v>35158</c:v>
                </c:pt>
                <c:pt idx="11782">
                  <c:v>35159</c:v>
                </c:pt>
                <c:pt idx="11783">
                  <c:v>35160</c:v>
                </c:pt>
                <c:pt idx="11784">
                  <c:v>35161</c:v>
                </c:pt>
                <c:pt idx="11785">
                  <c:v>35162</c:v>
                </c:pt>
                <c:pt idx="11786">
                  <c:v>35163</c:v>
                </c:pt>
                <c:pt idx="11787">
                  <c:v>35164</c:v>
                </c:pt>
                <c:pt idx="11788">
                  <c:v>35165</c:v>
                </c:pt>
                <c:pt idx="11789">
                  <c:v>35166</c:v>
                </c:pt>
                <c:pt idx="11790">
                  <c:v>35167</c:v>
                </c:pt>
                <c:pt idx="11791">
                  <c:v>35168</c:v>
                </c:pt>
                <c:pt idx="11792">
                  <c:v>35169</c:v>
                </c:pt>
                <c:pt idx="11793">
                  <c:v>35170</c:v>
                </c:pt>
                <c:pt idx="11794">
                  <c:v>35171</c:v>
                </c:pt>
                <c:pt idx="11795">
                  <c:v>35172</c:v>
                </c:pt>
                <c:pt idx="11796">
                  <c:v>35173</c:v>
                </c:pt>
                <c:pt idx="11797">
                  <c:v>35174</c:v>
                </c:pt>
                <c:pt idx="11798">
                  <c:v>35175</c:v>
                </c:pt>
                <c:pt idx="11799">
                  <c:v>35176</c:v>
                </c:pt>
                <c:pt idx="11800">
                  <c:v>35177</c:v>
                </c:pt>
                <c:pt idx="11801">
                  <c:v>35178</c:v>
                </c:pt>
                <c:pt idx="11802">
                  <c:v>35179</c:v>
                </c:pt>
                <c:pt idx="11803">
                  <c:v>35180</c:v>
                </c:pt>
                <c:pt idx="11804">
                  <c:v>35181</c:v>
                </c:pt>
                <c:pt idx="11805">
                  <c:v>35182</c:v>
                </c:pt>
                <c:pt idx="11806">
                  <c:v>35183</c:v>
                </c:pt>
                <c:pt idx="11807">
                  <c:v>35184</c:v>
                </c:pt>
                <c:pt idx="11808">
                  <c:v>35185</c:v>
                </c:pt>
                <c:pt idx="11809">
                  <c:v>35186</c:v>
                </c:pt>
                <c:pt idx="11810">
                  <c:v>35187</c:v>
                </c:pt>
                <c:pt idx="11811">
                  <c:v>35188</c:v>
                </c:pt>
                <c:pt idx="11812">
                  <c:v>35189</c:v>
                </c:pt>
                <c:pt idx="11813">
                  <c:v>35190</c:v>
                </c:pt>
                <c:pt idx="11814">
                  <c:v>35191</c:v>
                </c:pt>
                <c:pt idx="11815">
                  <c:v>35192</c:v>
                </c:pt>
                <c:pt idx="11816">
                  <c:v>35193</c:v>
                </c:pt>
                <c:pt idx="11817">
                  <c:v>35194</c:v>
                </c:pt>
                <c:pt idx="11818">
                  <c:v>35195</c:v>
                </c:pt>
                <c:pt idx="11819">
                  <c:v>35196</c:v>
                </c:pt>
                <c:pt idx="11820">
                  <c:v>35197</c:v>
                </c:pt>
                <c:pt idx="11821">
                  <c:v>35198</c:v>
                </c:pt>
                <c:pt idx="11822">
                  <c:v>35199</c:v>
                </c:pt>
                <c:pt idx="11823">
                  <c:v>35200</c:v>
                </c:pt>
                <c:pt idx="11824">
                  <c:v>35201</c:v>
                </c:pt>
                <c:pt idx="11825">
                  <c:v>35202</c:v>
                </c:pt>
                <c:pt idx="11826">
                  <c:v>35203</c:v>
                </c:pt>
                <c:pt idx="11827">
                  <c:v>35204</c:v>
                </c:pt>
                <c:pt idx="11828">
                  <c:v>35205</c:v>
                </c:pt>
                <c:pt idx="11829">
                  <c:v>35206</c:v>
                </c:pt>
                <c:pt idx="11830">
                  <c:v>35207</c:v>
                </c:pt>
                <c:pt idx="11831">
                  <c:v>35208</c:v>
                </c:pt>
                <c:pt idx="11832">
                  <c:v>35209</c:v>
                </c:pt>
                <c:pt idx="11833">
                  <c:v>35210</c:v>
                </c:pt>
                <c:pt idx="11834">
                  <c:v>35211</c:v>
                </c:pt>
                <c:pt idx="11835">
                  <c:v>35212</c:v>
                </c:pt>
                <c:pt idx="11836">
                  <c:v>35213</c:v>
                </c:pt>
                <c:pt idx="11837">
                  <c:v>35214</c:v>
                </c:pt>
                <c:pt idx="11838">
                  <c:v>35215</c:v>
                </c:pt>
                <c:pt idx="11839">
                  <c:v>35216</c:v>
                </c:pt>
                <c:pt idx="11840">
                  <c:v>35217</c:v>
                </c:pt>
                <c:pt idx="11841">
                  <c:v>35218</c:v>
                </c:pt>
                <c:pt idx="11842">
                  <c:v>35219</c:v>
                </c:pt>
                <c:pt idx="11843">
                  <c:v>35220</c:v>
                </c:pt>
                <c:pt idx="11844">
                  <c:v>35221</c:v>
                </c:pt>
                <c:pt idx="11845">
                  <c:v>35222</c:v>
                </c:pt>
                <c:pt idx="11846">
                  <c:v>35223</c:v>
                </c:pt>
                <c:pt idx="11847">
                  <c:v>35224</c:v>
                </c:pt>
                <c:pt idx="11848">
                  <c:v>35225</c:v>
                </c:pt>
                <c:pt idx="11849">
                  <c:v>35226</c:v>
                </c:pt>
                <c:pt idx="11850">
                  <c:v>35227</c:v>
                </c:pt>
                <c:pt idx="11851">
                  <c:v>35228</c:v>
                </c:pt>
                <c:pt idx="11852">
                  <c:v>35229</c:v>
                </c:pt>
                <c:pt idx="11853">
                  <c:v>35230</c:v>
                </c:pt>
                <c:pt idx="11854">
                  <c:v>35231</c:v>
                </c:pt>
                <c:pt idx="11855">
                  <c:v>35232</c:v>
                </c:pt>
                <c:pt idx="11856">
                  <c:v>35233</c:v>
                </c:pt>
                <c:pt idx="11857">
                  <c:v>35234</c:v>
                </c:pt>
                <c:pt idx="11858">
                  <c:v>35235</c:v>
                </c:pt>
                <c:pt idx="11859">
                  <c:v>35236</c:v>
                </c:pt>
                <c:pt idx="11860">
                  <c:v>35237</c:v>
                </c:pt>
                <c:pt idx="11861">
                  <c:v>35238</c:v>
                </c:pt>
                <c:pt idx="11862">
                  <c:v>35239</c:v>
                </c:pt>
                <c:pt idx="11863">
                  <c:v>35240</c:v>
                </c:pt>
                <c:pt idx="11864">
                  <c:v>35241</c:v>
                </c:pt>
                <c:pt idx="11865">
                  <c:v>35242</c:v>
                </c:pt>
                <c:pt idx="11866">
                  <c:v>35243</c:v>
                </c:pt>
                <c:pt idx="11867">
                  <c:v>35244</c:v>
                </c:pt>
                <c:pt idx="11868">
                  <c:v>35245</c:v>
                </c:pt>
                <c:pt idx="11869">
                  <c:v>35246</c:v>
                </c:pt>
                <c:pt idx="11870">
                  <c:v>35247</c:v>
                </c:pt>
                <c:pt idx="11871">
                  <c:v>35248</c:v>
                </c:pt>
                <c:pt idx="11872">
                  <c:v>35249</c:v>
                </c:pt>
                <c:pt idx="11873">
                  <c:v>35250</c:v>
                </c:pt>
                <c:pt idx="11874">
                  <c:v>35251</c:v>
                </c:pt>
                <c:pt idx="11875">
                  <c:v>35252</c:v>
                </c:pt>
                <c:pt idx="11876">
                  <c:v>35253</c:v>
                </c:pt>
                <c:pt idx="11877">
                  <c:v>35254</c:v>
                </c:pt>
                <c:pt idx="11878">
                  <c:v>35255</c:v>
                </c:pt>
                <c:pt idx="11879">
                  <c:v>35256</c:v>
                </c:pt>
                <c:pt idx="11880">
                  <c:v>35257</c:v>
                </c:pt>
                <c:pt idx="11881">
                  <c:v>35258</c:v>
                </c:pt>
                <c:pt idx="11882">
                  <c:v>35259</c:v>
                </c:pt>
                <c:pt idx="11883">
                  <c:v>35260</c:v>
                </c:pt>
                <c:pt idx="11884">
                  <c:v>35261</c:v>
                </c:pt>
                <c:pt idx="11885">
                  <c:v>35262</c:v>
                </c:pt>
                <c:pt idx="11886">
                  <c:v>35263</c:v>
                </c:pt>
                <c:pt idx="11887">
                  <c:v>35264</c:v>
                </c:pt>
                <c:pt idx="11888">
                  <c:v>35265</c:v>
                </c:pt>
                <c:pt idx="11889">
                  <c:v>35266</c:v>
                </c:pt>
                <c:pt idx="11890">
                  <c:v>35267</c:v>
                </c:pt>
                <c:pt idx="11891">
                  <c:v>35268</c:v>
                </c:pt>
                <c:pt idx="11892">
                  <c:v>35269</c:v>
                </c:pt>
                <c:pt idx="11893">
                  <c:v>35270</c:v>
                </c:pt>
                <c:pt idx="11894">
                  <c:v>35271</c:v>
                </c:pt>
                <c:pt idx="11895">
                  <c:v>35272</c:v>
                </c:pt>
                <c:pt idx="11896">
                  <c:v>35273</c:v>
                </c:pt>
                <c:pt idx="11897">
                  <c:v>35274</c:v>
                </c:pt>
                <c:pt idx="11898">
                  <c:v>35275</c:v>
                </c:pt>
                <c:pt idx="11899">
                  <c:v>35276</c:v>
                </c:pt>
                <c:pt idx="11900">
                  <c:v>35277</c:v>
                </c:pt>
                <c:pt idx="11901">
                  <c:v>35278</c:v>
                </c:pt>
                <c:pt idx="11902">
                  <c:v>35279</c:v>
                </c:pt>
                <c:pt idx="11903">
                  <c:v>35280</c:v>
                </c:pt>
                <c:pt idx="11904">
                  <c:v>35281</c:v>
                </c:pt>
                <c:pt idx="11905">
                  <c:v>35282</c:v>
                </c:pt>
                <c:pt idx="11906">
                  <c:v>35283</c:v>
                </c:pt>
                <c:pt idx="11907">
                  <c:v>35284</c:v>
                </c:pt>
                <c:pt idx="11908">
                  <c:v>35285</c:v>
                </c:pt>
                <c:pt idx="11909">
                  <c:v>35286</c:v>
                </c:pt>
                <c:pt idx="11910">
                  <c:v>35287</c:v>
                </c:pt>
                <c:pt idx="11911">
                  <c:v>35288</c:v>
                </c:pt>
                <c:pt idx="11912">
                  <c:v>35289</c:v>
                </c:pt>
                <c:pt idx="11913">
                  <c:v>35290</c:v>
                </c:pt>
                <c:pt idx="11914">
                  <c:v>35291</c:v>
                </c:pt>
                <c:pt idx="11915">
                  <c:v>35292</c:v>
                </c:pt>
                <c:pt idx="11916">
                  <c:v>35293</c:v>
                </c:pt>
                <c:pt idx="11917">
                  <c:v>35294</c:v>
                </c:pt>
                <c:pt idx="11918">
                  <c:v>35295</c:v>
                </c:pt>
                <c:pt idx="11919">
                  <c:v>35296</c:v>
                </c:pt>
                <c:pt idx="11920">
                  <c:v>35297</c:v>
                </c:pt>
                <c:pt idx="11921">
                  <c:v>35298</c:v>
                </c:pt>
                <c:pt idx="11922">
                  <c:v>35299</c:v>
                </c:pt>
                <c:pt idx="11923">
                  <c:v>35300</c:v>
                </c:pt>
                <c:pt idx="11924">
                  <c:v>35301</c:v>
                </c:pt>
                <c:pt idx="11925">
                  <c:v>35302</c:v>
                </c:pt>
                <c:pt idx="11926">
                  <c:v>35303</c:v>
                </c:pt>
                <c:pt idx="11927">
                  <c:v>35304</c:v>
                </c:pt>
                <c:pt idx="11928">
                  <c:v>35305</c:v>
                </c:pt>
                <c:pt idx="11929">
                  <c:v>35306</c:v>
                </c:pt>
                <c:pt idx="11930">
                  <c:v>35307</c:v>
                </c:pt>
                <c:pt idx="11931">
                  <c:v>35308</c:v>
                </c:pt>
                <c:pt idx="11932">
                  <c:v>35309</c:v>
                </c:pt>
                <c:pt idx="11933">
                  <c:v>35310</c:v>
                </c:pt>
                <c:pt idx="11934">
                  <c:v>35311</c:v>
                </c:pt>
                <c:pt idx="11935">
                  <c:v>35312</c:v>
                </c:pt>
                <c:pt idx="11936">
                  <c:v>35313</c:v>
                </c:pt>
                <c:pt idx="11937">
                  <c:v>35314</c:v>
                </c:pt>
                <c:pt idx="11938">
                  <c:v>35315</c:v>
                </c:pt>
                <c:pt idx="11939">
                  <c:v>35316</c:v>
                </c:pt>
                <c:pt idx="11940">
                  <c:v>35317</c:v>
                </c:pt>
                <c:pt idx="11941">
                  <c:v>35318</c:v>
                </c:pt>
                <c:pt idx="11942">
                  <c:v>35319</c:v>
                </c:pt>
                <c:pt idx="11943">
                  <c:v>35320</c:v>
                </c:pt>
                <c:pt idx="11944">
                  <c:v>35321</c:v>
                </c:pt>
                <c:pt idx="11945">
                  <c:v>35322</c:v>
                </c:pt>
                <c:pt idx="11946">
                  <c:v>35323</c:v>
                </c:pt>
                <c:pt idx="11947">
                  <c:v>35324</c:v>
                </c:pt>
                <c:pt idx="11948">
                  <c:v>35325</c:v>
                </c:pt>
                <c:pt idx="11949">
                  <c:v>35326</c:v>
                </c:pt>
                <c:pt idx="11950">
                  <c:v>35327</c:v>
                </c:pt>
                <c:pt idx="11951">
                  <c:v>35328</c:v>
                </c:pt>
                <c:pt idx="11952">
                  <c:v>35329</c:v>
                </c:pt>
                <c:pt idx="11953">
                  <c:v>35330</c:v>
                </c:pt>
                <c:pt idx="11954">
                  <c:v>35331</c:v>
                </c:pt>
                <c:pt idx="11955">
                  <c:v>35332</c:v>
                </c:pt>
                <c:pt idx="11956">
                  <c:v>35333</c:v>
                </c:pt>
                <c:pt idx="11957">
                  <c:v>35334</c:v>
                </c:pt>
                <c:pt idx="11958">
                  <c:v>35335</c:v>
                </c:pt>
                <c:pt idx="11959">
                  <c:v>35336</c:v>
                </c:pt>
                <c:pt idx="11960">
                  <c:v>35337</c:v>
                </c:pt>
                <c:pt idx="11961">
                  <c:v>35338</c:v>
                </c:pt>
                <c:pt idx="11962">
                  <c:v>35339</c:v>
                </c:pt>
                <c:pt idx="11963">
                  <c:v>35340</c:v>
                </c:pt>
                <c:pt idx="11964">
                  <c:v>35341</c:v>
                </c:pt>
                <c:pt idx="11965">
                  <c:v>35342</c:v>
                </c:pt>
                <c:pt idx="11966">
                  <c:v>35343</c:v>
                </c:pt>
                <c:pt idx="11967">
                  <c:v>35344</c:v>
                </c:pt>
                <c:pt idx="11968">
                  <c:v>35345</c:v>
                </c:pt>
                <c:pt idx="11969">
                  <c:v>35346</c:v>
                </c:pt>
                <c:pt idx="11970">
                  <c:v>35347</c:v>
                </c:pt>
                <c:pt idx="11971">
                  <c:v>35348</c:v>
                </c:pt>
                <c:pt idx="11972">
                  <c:v>35349</c:v>
                </c:pt>
                <c:pt idx="11973">
                  <c:v>35350</c:v>
                </c:pt>
                <c:pt idx="11974">
                  <c:v>35351</c:v>
                </c:pt>
                <c:pt idx="11975">
                  <c:v>35352</c:v>
                </c:pt>
                <c:pt idx="11976">
                  <c:v>35353</c:v>
                </c:pt>
                <c:pt idx="11977">
                  <c:v>35354</c:v>
                </c:pt>
                <c:pt idx="11978">
                  <c:v>35355</c:v>
                </c:pt>
                <c:pt idx="11979">
                  <c:v>35356</c:v>
                </c:pt>
                <c:pt idx="11980">
                  <c:v>35357</c:v>
                </c:pt>
                <c:pt idx="11981">
                  <c:v>35358</c:v>
                </c:pt>
                <c:pt idx="11982">
                  <c:v>35359</c:v>
                </c:pt>
                <c:pt idx="11983">
                  <c:v>35360</c:v>
                </c:pt>
                <c:pt idx="11984">
                  <c:v>35361</c:v>
                </c:pt>
                <c:pt idx="11985">
                  <c:v>35362</c:v>
                </c:pt>
                <c:pt idx="11986">
                  <c:v>35363</c:v>
                </c:pt>
                <c:pt idx="11987">
                  <c:v>35364</c:v>
                </c:pt>
                <c:pt idx="11988">
                  <c:v>35365</c:v>
                </c:pt>
                <c:pt idx="11989">
                  <c:v>35366</c:v>
                </c:pt>
                <c:pt idx="11990">
                  <c:v>35367</c:v>
                </c:pt>
                <c:pt idx="11991">
                  <c:v>35368</c:v>
                </c:pt>
                <c:pt idx="11992">
                  <c:v>35369</c:v>
                </c:pt>
                <c:pt idx="11993">
                  <c:v>35370</c:v>
                </c:pt>
                <c:pt idx="11994">
                  <c:v>35371</c:v>
                </c:pt>
                <c:pt idx="11995">
                  <c:v>35372</c:v>
                </c:pt>
                <c:pt idx="11996">
                  <c:v>35373</c:v>
                </c:pt>
                <c:pt idx="11997">
                  <c:v>35374</c:v>
                </c:pt>
                <c:pt idx="11998">
                  <c:v>35375</c:v>
                </c:pt>
                <c:pt idx="11999">
                  <c:v>35376</c:v>
                </c:pt>
                <c:pt idx="12000">
                  <c:v>35377</c:v>
                </c:pt>
                <c:pt idx="12001">
                  <c:v>35378</c:v>
                </c:pt>
                <c:pt idx="12002">
                  <c:v>35379</c:v>
                </c:pt>
                <c:pt idx="12003">
                  <c:v>35380</c:v>
                </c:pt>
                <c:pt idx="12004">
                  <c:v>35381</c:v>
                </c:pt>
                <c:pt idx="12005">
                  <c:v>35382</c:v>
                </c:pt>
                <c:pt idx="12006">
                  <c:v>35383</c:v>
                </c:pt>
                <c:pt idx="12007">
                  <c:v>35384</c:v>
                </c:pt>
                <c:pt idx="12008">
                  <c:v>35385</c:v>
                </c:pt>
                <c:pt idx="12009">
                  <c:v>35386</c:v>
                </c:pt>
                <c:pt idx="12010">
                  <c:v>35387</c:v>
                </c:pt>
                <c:pt idx="12011">
                  <c:v>35388</c:v>
                </c:pt>
                <c:pt idx="12012">
                  <c:v>35389</c:v>
                </c:pt>
                <c:pt idx="12013">
                  <c:v>35390</c:v>
                </c:pt>
                <c:pt idx="12014">
                  <c:v>35391</c:v>
                </c:pt>
                <c:pt idx="12015">
                  <c:v>35392</c:v>
                </c:pt>
                <c:pt idx="12016">
                  <c:v>35393</c:v>
                </c:pt>
                <c:pt idx="12017">
                  <c:v>35394</c:v>
                </c:pt>
                <c:pt idx="12018">
                  <c:v>35395</c:v>
                </c:pt>
                <c:pt idx="12019">
                  <c:v>35396</c:v>
                </c:pt>
                <c:pt idx="12020">
                  <c:v>35397</c:v>
                </c:pt>
                <c:pt idx="12021">
                  <c:v>35398</c:v>
                </c:pt>
                <c:pt idx="12022">
                  <c:v>35399</c:v>
                </c:pt>
                <c:pt idx="12023">
                  <c:v>35400</c:v>
                </c:pt>
                <c:pt idx="12024">
                  <c:v>35401</c:v>
                </c:pt>
                <c:pt idx="12025">
                  <c:v>35402</c:v>
                </c:pt>
                <c:pt idx="12026">
                  <c:v>35403</c:v>
                </c:pt>
                <c:pt idx="12027">
                  <c:v>35404</c:v>
                </c:pt>
                <c:pt idx="12028">
                  <c:v>35405</c:v>
                </c:pt>
                <c:pt idx="12029">
                  <c:v>35406</c:v>
                </c:pt>
                <c:pt idx="12030">
                  <c:v>35407</c:v>
                </c:pt>
                <c:pt idx="12031">
                  <c:v>35408</c:v>
                </c:pt>
                <c:pt idx="12032">
                  <c:v>35409</c:v>
                </c:pt>
                <c:pt idx="12033">
                  <c:v>35410</c:v>
                </c:pt>
                <c:pt idx="12034">
                  <c:v>35411</c:v>
                </c:pt>
                <c:pt idx="12035">
                  <c:v>35412</c:v>
                </c:pt>
                <c:pt idx="12036">
                  <c:v>35413</c:v>
                </c:pt>
                <c:pt idx="12037">
                  <c:v>35414</c:v>
                </c:pt>
                <c:pt idx="12038">
                  <c:v>35415</c:v>
                </c:pt>
                <c:pt idx="12039">
                  <c:v>35416</c:v>
                </c:pt>
                <c:pt idx="12040">
                  <c:v>35417</c:v>
                </c:pt>
                <c:pt idx="12041">
                  <c:v>35418</c:v>
                </c:pt>
                <c:pt idx="12042">
                  <c:v>35419</c:v>
                </c:pt>
                <c:pt idx="12043">
                  <c:v>35420</c:v>
                </c:pt>
                <c:pt idx="12044">
                  <c:v>35421</c:v>
                </c:pt>
                <c:pt idx="12045">
                  <c:v>35422</c:v>
                </c:pt>
                <c:pt idx="12046">
                  <c:v>35423</c:v>
                </c:pt>
                <c:pt idx="12047">
                  <c:v>35424</c:v>
                </c:pt>
                <c:pt idx="12048">
                  <c:v>35425</c:v>
                </c:pt>
                <c:pt idx="12049">
                  <c:v>35426</c:v>
                </c:pt>
                <c:pt idx="12050">
                  <c:v>35427</c:v>
                </c:pt>
                <c:pt idx="12051">
                  <c:v>35428</c:v>
                </c:pt>
                <c:pt idx="12052">
                  <c:v>35429</c:v>
                </c:pt>
                <c:pt idx="12053">
                  <c:v>35430</c:v>
                </c:pt>
                <c:pt idx="12054">
                  <c:v>35431</c:v>
                </c:pt>
                <c:pt idx="12055">
                  <c:v>35432</c:v>
                </c:pt>
                <c:pt idx="12056">
                  <c:v>35433</c:v>
                </c:pt>
                <c:pt idx="12057">
                  <c:v>35434</c:v>
                </c:pt>
                <c:pt idx="12058">
                  <c:v>35435</c:v>
                </c:pt>
                <c:pt idx="12059">
                  <c:v>35436</c:v>
                </c:pt>
                <c:pt idx="12060">
                  <c:v>35437</c:v>
                </c:pt>
                <c:pt idx="12061">
                  <c:v>35438</c:v>
                </c:pt>
                <c:pt idx="12062">
                  <c:v>35439</c:v>
                </c:pt>
                <c:pt idx="12063">
                  <c:v>35440</c:v>
                </c:pt>
                <c:pt idx="12064">
                  <c:v>35441</c:v>
                </c:pt>
                <c:pt idx="12065">
                  <c:v>35442</c:v>
                </c:pt>
                <c:pt idx="12066">
                  <c:v>35443</c:v>
                </c:pt>
                <c:pt idx="12067">
                  <c:v>35444</c:v>
                </c:pt>
                <c:pt idx="12068">
                  <c:v>35445</c:v>
                </c:pt>
                <c:pt idx="12069">
                  <c:v>35446</c:v>
                </c:pt>
                <c:pt idx="12070">
                  <c:v>35447</c:v>
                </c:pt>
                <c:pt idx="12071">
                  <c:v>35448</c:v>
                </c:pt>
                <c:pt idx="12072">
                  <c:v>35449</c:v>
                </c:pt>
                <c:pt idx="12073">
                  <c:v>35450</c:v>
                </c:pt>
                <c:pt idx="12074">
                  <c:v>35451</c:v>
                </c:pt>
                <c:pt idx="12075">
                  <c:v>35452</c:v>
                </c:pt>
                <c:pt idx="12076">
                  <c:v>35453</c:v>
                </c:pt>
                <c:pt idx="12077">
                  <c:v>35454</c:v>
                </c:pt>
                <c:pt idx="12078">
                  <c:v>35455</c:v>
                </c:pt>
                <c:pt idx="12079">
                  <c:v>35456</c:v>
                </c:pt>
                <c:pt idx="12080">
                  <c:v>35457</c:v>
                </c:pt>
                <c:pt idx="12081">
                  <c:v>35458</c:v>
                </c:pt>
                <c:pt idx="12082">
                  <c:v>35459</c:v>
                </c:pt>
                <c:pt idx="12083">
                  <c:v>35460</c:v>
                </c:pt>
                <c:pt idx="12084">
                  <c:v>35461</c:v>
                </c:pt>
                <c:pt idx="12085">
                  <c:v>35462</c:v>
                </c:pt>
                <c:pt idx="12086">
                  <c:v>35463</c:v>
                </c:pt>
                <c:pt idx="12087">
                  <c:v>35464</c:v>
                </c:pt>
                <c:pt idx="12088">
                  <c:v>35465</c:v>
                </c:pt>
                <c:pt idx="12089">
                  <c:v>35466</c:v>
                </c:pt>
                <c:pt idx="12090">
                  <c:v>35467</c:v>
                </c:pt>
                <c:pt idx="12091">
                  <c:v>35468</c:v>
                </c:pt>
                <c:pt idx="12092">
                  <c:v>35469</c:v>
                </c:pt>
                <c:pt idx="12093">
                  <c:v>35470</c:v>
                </c:pt>
                <c:pt idx="12094">
                  <c:v>35471</c:v>
                </c:pt>
                <c:pt idx="12095">
                  <c:v>35472</c:v>
                </c:pt>
                <c:pt idx="12096">
                  <c:v>35473</c:v>
                </c:pt>
                <c:pt idx="12097">
                  <c:v>35474</c:v>
                </c:pt>
                <c:pt idx="12098">
                  <c:v>35475</c:v>
                </c:pt>
                <c:pt idx="12099">
                  <c:v>35476</c:v>
                </c:pt>
                <c:pt idx="12100">
                  <c:v>35477</c:v>
                </c:pt>
                <c:pt idx="12101">
                  <c:v>35478</c:v>
                </c:pt>
                <c:pt idx="12102">
                  <c:v>35479</c:v>
                </c:pt>
                <c:pt idx="12103">
                  <c:v>35480</c:v>
                </c:pt>
                <c:pt idx="12104">
                  <c:v>35481</c:v>
                </c:pt>
                <c:pt idx="12105">
                  <c:v>35482</c:v>
                </c:pt>
                <c:pt idx="12106">
                  <c:v>35483</c:v>
                </c:pt>
                <c:pt idx="12107">
                  <c:v>35484</c:v>
                </c:pt>
                <c:pt idx="12108">
                  <c:v>35485</c:v>
                </c:pt>
                <c:pt idx="12109">
                  <c:v>35486</c:v>
                </c:pt>
                <c:pt idx="12110">
                  <c:v>35487</c:v>
                </c:pt>
                <c:pt idx="12111">
                  <c:v>35488</c:v>
                </c:pt>
                <c:pt idx="12112">
                  <c:v>35489</c:v>
                </c:pt>
                <c:pt idx="12113">
                  <c:v>35490</c:v>
                </c:pt>
                <c:pt idx="12114">
                  <c:v>35491</c:v>
                </c:pt>
                <c:pt idx="12115">
                  <c:v>35492</c:v>
                </c:pt>
                <c:pt idx="12116">
                  <c:v>35493</c:v>
                </c:pt>
                <c:pt idx="12117">
                  <c:v>35494</c:v>
                </c:pt>
                <c:pt idx="12118">
                  <c:v>35495</c:v>
                </c:pt>
                <c:pt idx="12119">
                  <c:v>35496</c:v>
                </c:pt>
                <c:pt idx="12120">
                  <c:v>35497</c:v>
                </c:pt>
                <c:pt idx="12121">
                  <c:v>35498</c:v>
                </c:pt>
                <c:pt idx="12122">
                  <c:v>35499</c:v>
                </c:pt>
                <c:pt idx="12123">
                  <c:v>35500</c:v>
                </c:pt>
                <c:pt idx="12124">
                  <c:v>35501</c:v>
                </c:pt>
                <c:pt idx="12125">
                  <c:v>35502</c:v>
                </c:pt>
                <c:pt idx="12126">
                  <c:v>35503</c:v>
                </c:pt>
                <c:pt idx="12127">
                  <c:v>35504</c:v>
                </c:pt>
                <c:pt idx="12128">
                  <c:v>35505</c:v>
                </c:pt>
                <c:pt idx="12129">
                  <c:v>35506</c:v>
                </c:pt>
                <c:pt idx="12130">
                  <c:v>35507</c:v>
                </c:pt>
                <c:pt idx="12131">
                  <c:v>35508</c:v>
                </c:pt>
                <c:pt idx="12132">
                  <c:v>35509</c:v>
                </c:pt>
                <c:pt idx="12133">
                  <c:v>35510</c:v>
                </c:pt>
                <c:pt idx="12134">
                  <c:v>35511</c:v>
                </c:pt>
                <c:pt idx="12135">
                  <c:v>35512</c:v>
                </c:pt>
                <c:pt idx="12136">
                  <c:v>35513</c:v>
                </c:pt>
                <c:pt idx="12137">
                  <c:v>35514</c:v>
                </c:pt>
                <c:pt idx="12138">
                  <c:v>35515</c:v>
                </c:pt>
                <c:pt idx="12139">
                  <c:v>35516</c:v>
                </c:pt>
                <c:pt idx="12140">
                  <c:v>35517</c:v>
                </c:pt>
                <c:pt idx="12141">
                  <c:v>35518</c:v>
                </c:pt>
                <c:pt idx="12142">
                  <c:v>35519</c:v>
                </c:pt>
                <c:pt idx="12143">
                  <c:v>35520</c:v>
                </c:pt>
                <c:pt idx="12144">
                  <c:v>35521</c:v>
                </c:pt>
                <c:pt idx="12145">
                  <c:v>35522</c:v>
                </c:pt>
                <c:pt idx="12146">
                  <c:v>35523</c:v>
                </c:pt>
                <c:pt idx="12147">
                  <c:v>35524</c:v>
                </c:pt>
                <c:pt idx="12148">
                  <c:v>35525</c:v>
                </c:pt>
                <c:pt idx="12149">
                  <c:v>35526</c:v>
                </c:pt>
                <c:pt idx="12150">
                  <c:v>35527</c:v>
                </c:pt>
                <c:pt idx="12151">
                  <c:v>35528</c:v>
                </c:pt>
                <c:pt idx="12152">
                  <c:v>35529</c:v>
                </c:pt>
                <c:pt idx="12153">
                  <c:v>35530</c:v>
                </c:pt>
                <c:pt idx="12154">
                  <c:v>35531</c:v>
                </c:pt>
                <c:pt idx="12155">
                  <c:v>35532</c:v>
                </c:pt>
                <c:pt idx="12156">
                  <c:v>35533</c:v>
                </c:pt>
                <c:pt idx="12157">
                  <c:v>35534</c:v>
                </c:pt>
                <c:pt idx="12158">
                  <c:v>35535</c:v>
                </c:pt>
                <c:pt idx="12159">
                  <c:v>35536</c:v>
                </c:pt>
                <c:pt idx="12160">
                  <c:v>35537</c:v>
                </c:pt>
                <c:pt idx="12161">
                  <c:v>35538</c:v>
                </c:pt>
                <c:pt idx="12162">
                  <c:v>35539</c:v>
                </c:pt>
                <c:pt idx="12163">
                  <c:v>35540</c:v>
                </c:pt>
                <c:pt idx="12164">
                  <c:v>35541</c:v>
                </c:pt>
                <c:pt idx="12165">
                  <c:v>35542</c:v>
                </c:pt>
                <c:pt idx="12166">
                  <c:v>35543</c:v>
                </c:pt>
                <c:pt idx="12167">
                  <c:v>35544</c:v>
                </c:pt>
                <c:pt idx="12168">
                  <c:v>35545</c:v>
                </c:pt>
                <c:pt idx="12169">
                  <c:v>35546</c:v>
                </c:pt>
                <c:pt idx="12170">
                  <c:v>35547</c:v>
                </c:pt>
                <c:pt idx="12171">
                  <c:v>35548</c:v>
                </c:pt>
                <c:pt idx="12172">
                  <c:v>35549</c:v>
                </c:pt>
                <c:pt idx="12173">
                  <c:v>35550</c:v>
                </c:pt>
                <c:pt idx="12174">
                  <c:v>35551</c:v>
                </c:pt>
                <c:pt idx="12175">
                  <c:v>35552</c:v>
                </c:pt>
                <c:pt idx="12176">
                  <c:v>35553</c:v>
                </c:pt>
                <c:pt idx="12177">
                  <c:v>35554</c:v>
                </c:pt>
                <c:pt idx="12178">
                  <c:v>35555</c:v>
                </c:pt>
                <c:pt idx="12179">
                  <c:v>35556</c:v>
                </c:pt>
                <c:pt idx="12180">
                  <c:v>35557</c:v>
                </c:pt>
                <c:pt idx="12181">
                  <c:v>35558</c:v>
                </c:pt>
                <c:pt idx="12182">
                  <c:v>35559</c:v>
                </c:pt>
                <c:pt idx="12183">
                  <c:v>35560</c:v>
                </c:pt>
                <c:pt idx="12184">
                  <c:v>35561</c:v>
                </c:pt>
                <c:pt idx="12185">
                  <c:v>35562</c:v>
                </c:pt>
                <c:pt idx="12186">
                  <c:v>35563</c:v>
                </c:pt>
                <c:pt idx="12187">
                  <c:v>35564</c:v>
                </c:pt>
                <c:pt idx="12188">
                  <c:v>35565</c:v>
                </c:pt>
                <c:pt idx="12189">
                  <c:v>35566</c:v>
                </c:pt>
                <c:pt idx="12190">
                  <c:v>35567</c:v>
                </c:pt>
                <c:pt idx="12191">
                  <c:v>35568</c:v>
                </c:pt>
                <c:pt idx="12192">
                  <c:v>35569</c:v>
                </c:pt>
                <c:pt idx="12193">
                  <c:v>35570</c:v>
                </c:pt>
                <c:pt idx="12194">
                  <c:v>35571</c:v>
                </c:pt>
                <c:pt idx="12195">
                  <c:v>35572</c:v>
                </c:pt>
                <c:pt idx="12196">
                  <c:v>35573</c:v>
                </c:pt>
                <c:pt idx="12197">
                  <c:v>35574</c:v>
                </c:pt>
                <c:pt idx="12198">
                  <c:v>35575</c:v>
                </c:pt>
                <c:pt idx="12199">
                  <c:v>35576</c:v>
                </c:pt>
                <c:pt idx="12200">
                  <c:v>35577</c:v>
                </c:pt>
                <c:pt idx="12201">
                  <c:v>35578</c:v>
                </c:pt>
                <c:pt idx="12202">
                  <c:v>35579</c:v>
                </c:pt>
                <c:pt idx="12203">
                  <c:v>35580</c:v>
                </c:pt>
                <c:pt idx="12204">
                  <c:v>35581</c:v>
                </c:pt>
                <c:pt idx="12205">
                  <c:v>35582</c:v>
                </c:pt>
                <c:pt idx="12206">
                  <c:v>35583</c:v>
                </c:pt>
                <c:pt idx="12207">
                  <c:v>35584</c:v>
                </c:pt>
                <c:pt idx="12208">
                  <c:v>35585</c:v>
                </c:pt>
                <c:pt idx="12209">
                  <c:v>35586</c:v>
                </c:pt>
                <c:pt idx="12210">
                  <c:v>35587</c:v>
                </c:pt>
                <c:pt idx="12211">
                  <c:v>35588</c:v>
                </c:pt>
                <c:pt idx="12212">
                  <c:v>35589</c:v>
                </c:pt>
                <c:pt idx="12213">
                  <c:v>35590</c:v>
                </c:pt>
                <c:pt idx="12214">
                  <c:v>35591</c:v>
                </c:pt>
                <c:pt idx="12215">
                  <c:v>35592</c:v>
                </c:pt>
                <c:pt idx="12216">
                  <c:v>35593</c:v>
                </c:pt>
                <c:pt idx="12217">
                  <c:v>35594</c:v>
                </c:pt>
                <c:pt idx="12218">
                  <c:v>35595</c:v>
                </c:pt>
                <c:pt idx="12219">
                  <c:v>35596</c:v>
                </c:pt>
                <c:pt idx="12220">
                  <c:v>35597</c:v>
                </c:pt>
                <c:pt idx="12221">
                  <c:v>35598</c:v>
                </c:pt>
                <c:pt idx="12222">
                  <c:v>35599</c:v>
                </c:pt>
                <c:pt idx="12223">
                  <c:v>35600</c:v>
                </c:pt>
                <c:pt idx="12224">
                  <c:v>35601</c:v>
                </c:pt>
                <c:pt idx="12225">
                  <c:v>35602</c:v>
                </c:pt>
                <c:pt idx="12226">
                  <c:v>35603</c:v>
                </c:pt>
                <c:pt idx="12227">
                  <c:v>35604</c:v>
                </c:pt>
                <c:pt idx="12228">
                  <c:v>35605</c:v>
                </c:pt>
                <c:pt idx="12229">
                  <c:v>35606</c:v>
                </c:pt>
                <c:pt idx="12230">
                  <c:v>35607</c:v>
                </c:pt>
                <c:pt idx="12231">
                  <c:v>35608</c:v>
                </c:pt>
                <c:pt idx="12232">
                  <c:v>35609</c:v>
                </c:pt>
                <c:pt idx="12233">
                  <c:v>35610</c:v>
                </c:pt>
                <c:pt idx="12234">
                  <c:v>35611</c:v>
                </c:pt>
                <c:pt idx="12235">
                  <c:v>35612</c:v>
                </c:pt>
                <c:pt idx="12236">
                  <c:v>35613</c:v>
                </c:pt>
                <c:pt idx="12237">
                  <c:v>35614</c:v>
                </c:pt>
                <c:pt idx="12238">
                  <c:v>35615</c:v>
                </c:pt>
                <c:pt idx="12239">
                  <c:v>35616</c:v>
                </c:pt>
                <c:pt idx="12240">
                  <c:v>35617</c:v>
                </c:pt>
                <c:pt idx="12241">
                  <c:v>35618</c:v>
                </c:pt>
                <c:pt idx="12242">
                  <c:v>35619</c:v>
                </c:pt>
                <c:pt idx="12243">
                  <c:v>35620</c:v>
                </c:pt>
                <c:pt idx="12244">
                  <c:v>35621</c:v>
                </c:pt>
                <c:pt idx="12245">
                  <c:v>35622</c:v>
                </c:pt>
                <c:pt idx="12246">
                  <c:v>35623</c:v>
                </c:pt>
                <c:pt idx="12247">
                  <c:v>35624</c:v>
                </c:pt>
                <c:pt idx="12248">
                  <c:v>35625</c:v>
                </c:pt>
                <c:pt idx="12249">
                  <c:v>35626</c:v>
                </c:pt>
                <c:pt idx="12250">
                  <c:v>35627</c:v>
                </c:pt>
                <c:pt idx="12251">
                  <c:v>35628</c:v>
                </c:pt>
                <c:pt idx="12252">
                  <c:v>35629</c:v>
                </c:pt>
                <c:pt idx="12253">
                  <c:v>35630</c:v>
                </c:pt>
                <c:pt idx="12254">
                  <c:v>35631</c:v>
                </c:pt>
                <c:pt idx="12255">
                  <c:v>35632</c:v>
                </c:pt>
                <c:pt idx="12256">
                  <c:v>35633</c:v>
                </c:pt>
                <c:pt idx="12257">
                  <c:v>35634</c:v>
                </c:pt>
                <c:pt idx="12258">
                  <c:v>35635</c:v>
                </c:pt>
                <c:pt idx="12259">
                  <c:v>35636</c:v>
                </c:pt>
                <c:pt idx="12260">
                  <c:v>35637</c:v>
                </c:pt>
                <c:pt idx="12261">
                  <c:v>35638</c:v>
                </c:pt>
                <c:pt idx="12262">
                  <c:v>35639</c:v>
                </c:pt>
                <c:pt idx="12263">
                  <c:v>35640</c:v>
                </c:pt>
                <c:pt idx="12264">
                  <c:v>35641</c:v>
                </c:pt>
                <c:pt idx="12265">
                  <c:v>35642</c:v>
                </c:pt>
                <c:pt idx="12266">
                  <c:v>35643</c:v>
                </c:pt>
                <c:pt idx="12267">
                  <c:v>35644</c:v>
                </c:pt>
                <c:pt idx="12268">
                  <c:v>35645</c:v>
                </c:pt>
                <c:pt idx="12269">
                  <c:v>35646</c:v>
                </c:pt>
                <c:pt idx="12270">
                  <c:v>35647</c:v>
                </c:pt>
                <c:pt idx="12271">
                  <c:v>35648</c:v>
                </c:pt>
                <c:pt idx="12272">
                  <c:v>35649</c:v>
                </c:pt>
                <c:pt idx="12273">
                  <c:v>35650</c:v>
                </c:pt>
                <c:pt idx="12274">
                  <c:v>35651</c:v>
                </c:pt>
                <c:pt idx="12275">
                  <c:v>35652</c:v>
                </c:pt>
                <c:pt idx="12276">
                  <c:v>35653</c:v>
                </c:pt>
                <c:pt idx="12277">
                  <c:v>35654</c:v>
                </c:pt>
                <c:pt idx="12278">
                  <c:v>35655</c:v>
                </c:pt>
                <c:pt idx="12279">
                  <c:v>35656</c:v>
                </c:pt>
                <c:pt idx="12280">
                  <c:v>35657</c:v>
                </c:pt>
                <c:pt idx="12281">
                  <c:v>35658</c:v>
                </c:pt>
                <c:pt idx="12282">
                  <c:v>35659</c:v>
                </c:pt>
                <c:pt idx="12283">
                  <c:v>35660</c:v>
                </c:pt>
                <c:pt idx="12284">
                  <c:v>35661</c:v>
                </c:pt>
                <c:pt idx="12285">
                  <c:v>35662</c:v>
                </c:pt>
                <c:pt idx="12286">
                  <c:v>35663</c:v>
                </c:pt>
                <c:pt idx="12287">
                  <c:v>35664</c:v>
                </c:pt>
                <c:pt idx="12288">
                  <c:v>35665</c:v>
                </c:pt>
                <c:pt idx="12289">
                  <c:v>35666</c:v>
                </c:pt>
                <c:pt idx="12290">
                  <c:v>35667</c:v>
                </c:pt>
                <c:pt idx="12291">
                  <c:v>35668</c:v>
                </c:pt>
                <c:pt idx="12292">
                  <c:v>35669</c:v>
                </c:pt>
                <c:pt idx="12293">
                  <c:v>35670</c:v>
                </c:pt>
                <c:pt idx="12294">
                  <c:v>35671</c:v>
                </c:pt>
                <c:pt idx="12295">
                  <c:v>35672</c:v>
                </c:pt>
                <c:pt idx="12296">
                  <c:v>35673</c:v>
                </c:pt>
                <c:pt idx="12297">
                  <c:v>35674</c:v>
                </c:pt>
                <c:pt idx="12298">
                  <c:v>35675</c:v>
                </c:pt>
                <c:pt idx="12299">
                  <c:v>35676</c:v>
                </c:pt>
                <c:pt idx="12300">
                  <c:v>35677</c:v>
                </c:pt>
                <c:pt idx="12301">
                  <c:v>35678</c:v>
                </c:pt>
                <c:pt idx="12302">
                  <c:v>35679</c:v>
                </c:pt>
                <c:pt idx="12303">
                  <c:v>35680</c:v>
                </c:pt>
                <c:pt idx="12304">
                  <c:v>35681</c:v>
                </c:pt>
                <c:pt idx="12305">
                  <c:v>35682</c:v>
                </c:pt>
                <c:pt idx="12306">
                  <c:v>35683</c:v>
                </c:pt>
                <c:pt idx="12307">
                  <c:v>35684</c:v>
                </c:pt>
                <c:pt idx="12308">
                  <c:v>35685</c:v>
                </c:pt>
                <c:pt idx="12309">
                  <c:v>35686</c:v>
                </c:pt>
                <c:pt idx="12310">
                  <c:v>35687</c:v>
                </c:pt>
                <c:pt idx="12311">
                  <c:v>35688</c:v>
                </c:pt>
                <c:pt idx="12312">
                  <c:v>35689</c:v>
                </c:pt>
                <c:pt idx="12313">
                  <c:v>35690</c:v>
                </c:pt>
                <c:pt idx="12314">
                  <c:v>35691</c:v>
                </c:pt>
                <c:pt idx="12315">
                  <c:v>35692</c:v>
                </c:pt>
                <c:pt idx="12316">
                  <c:v>35693</c:v>
                </c:pt>
                <c:pt idx="12317">
                  <c:v>35694</c:v>
                </c:pt>
                <c:pt idx="12318">
                  <c:v>35695</c:v>
                </c:pt>
                <c:pt idx="12319">
                  <c:v>35696</c:v>
                </c:pt>
                <c:pt idx="12320">
                  <c:v>35697</c:v>
                </c:pt>
                <c:pt idx="12321">
                  <c:v>35698</c:v>
                </c:pt>
                <c:pt idx="12322">
                  <c:v>35699</c:v>
                </c:pt>
                <c:pt idx="12323">
                  <c:v>35700</c:v>
                </c:pt>
                <c:pt idx="12324">
                  <c:v>35701</c:v>
                </c:pt>
                <c:pt idx="12325">
                  <c:v>35702</c:v>
                </c:pt>
                <c:pt idx="12326">
                  <c:v>35703</c:v>
                </c:pt>
                <c:pt idx="12327">
                  <c:v>35704</c:v>
                </c:pt>
                <c:pt idx="12328">
                  <c:v>35705</c:v>
                </c:pt>
                <c:pt idx="12329">
                  <c:v>35706</c:v>
                </c:pt>
                <c:pt idx="12330">
                  <c:v>35707</c:v>
                </c:pt>
                <c:pt idx="12331">
                  <c:v>35708</c:v>
                </c:pt>
                <c:pt idx="12332">
                  <c:v>35709</c:v>
                </c:pt>
                <c:pt idx="12333">
                  <c:v>35710</c:v>
                </c:pt>
                <c:pt idx="12334">
                  <c:v>35711</c:v>
                </c:pt>
                <c:pt idx="12335">
                  <c:v>35712</c:v>
                </c:pt>
                <c:pt idx="12336">
                  <c:v>35713</c:v>
                </c:pt>
                <c:pt idx="12337">
                  <c:v>35714</c:v>
                </c:pt>
                <c:pt idx="12338">
                  <c:v>35715</c:v>
                </c:pt>
                <c:pt idx="12339">
                  <c:v>35716</c:v>
                </c:pt>
                <c:pt idx="12340">
                  <c:v>35717</c:v>
                </c:pt>
                <c:pt idx="12341">
                  <c:v>35718</c:v>
                </c:pt>
                <c:pt idx="12342">
                  <c:v>35719</c:v>
                </c:pt>
                <c:pt idx="12343">
                  <c:v>35720</c:v>
                </c:pt>
                <c:pt idx="12344">
                  <c:v>35721</c:v>
                </c:pt>
                <c:pt idx="12345">
                  <c:v>35722</c:v>
                </c:pt>
                <c:pt idx="12346">
                  <c:v>35723</c:v>
                </c:pt>
                <c:pt idx="12347">
                  <c:v>35724</c:v>
                </c:pt>
                <c:pt idx="12348">
                  <c:v>35725</c:v>
                </c:pt>
                <c:pt idx="12349">
                  <c:v>35726</c:v>
                </c:pt>
                <c:pt idx="12350">
                  <c:v>35727</c:v>
                </c:pt>
                <c:pt idx="12351">
                  <c:v>35728</c:v>
                </c:pt>
                <c:pt idx="12352">
                  <c:v>35729</c:v>
                </c:pt>
                <c:pt idx="12353">
                  <c:v>35730</c:v>
                </c:pt>
                <c:pt idx="12354">
                  <c:v>35731</c:v>
                </c:pt>
                <c:pt idx="12355">
                  <c:v>35732</c:v>
                </c:pt>
                <c:pt idx="12356">
                  <c:v>35733</c:v>
                </c:pt>
                <c:pt idx="12357">
                  <c:v>35734</c:v>
                </c:pt>
                <c:pt idx="12358">
                  <c:v>35735</c:v>
                </c:pt>
                <c:pt idx="12359">
                  <c:v>35736</c:v>
                </c:pt>
                <c:pt idx="12360">
                  <c:v>35737</c:v>
                </c:pt>
                <c:pt idx="12361">
                  <c:v>35738</c:v>
                </c:pt>
                <c:pt idx="12362">
                  <c:v>35739</c:v>
                </c:pt>
                <c:pt idx="12363">
                  <c:v>35740</c:v>
                </c:pt>
                <c:pt idx="12364">
                  <c:v>35741</c:v>
                </c:pt>
                <c:pt idx="12365">
                  <c:v>35742</c:v>
                </c:pt>
                <c:pt idx="12366">
                  <c:v>35743</c:v>
                </c:pt>
                <c:pt idx="12367">
                  <c:v>35744</c:v>
                </c:pt>
                <c:pt idx="12368">
                  <c:v>35745</c:v>
                </c:pt>
                <c:pt idx="12369">
                  <c:v>35746</c:v>
                </c:pt>
                <c:pt idx="12370">
                  <c:v>35747</c:v>
                </c:pt>
                <c:pt idx="12371">
                  <c:v>35748</c:v>
                </c:pt>
                <c:pt idx="12372">
                  <c:v>35749</c:v>
                </c:pt>
                <c:pt idx="12373">
                  <c:v>35750</c:v>
                </c:pt>
                <c:pt idx="12374">
                  <c:v>35751</c:v>
                </c:pt>
                <c:pt idx="12375">
                  <c:v>35752</c:v>
                </c:pt>
                <c:pt idx="12376">
                  <c:v>35753</c:v>
                </c:pt>
                <c:pt idx="12377">
                  <c:v>35754</c:v>
                </c:pt>
                <c:pt idx="12378">
                  <c:v>35755</c:v>
                </c:pt>
                <c:pt idx="12379">
                  <c:v>35756</c:v>
                </c:pt>
                <c:pt idx="12380">
                  <c:v>35757</c:v>
                </c:pt>
                <c:pt idx="12381">
                  <c:v>35758</c:v>
                </c:pt>
                <c:pt idx="12382">
                  <c:v>35759</c:v>
                </c:pt>
                <c:pt idx="12383">
                  <c:v>35760</c:v>
                </c:pt>
                <c:pt idx="12384">
                  <c:v>35761</c:v>
                </c:pt>
                <c:pt idx="12385">
                  <c:v>35762</c:v>
                </c:pt>
                <c:pt idx="12386">
                  <c:v>35763</c:v>
                </c:pt>
                <c:pt idx="12387">
                  <c:v>35764</c:v>
                </c:pt>
                <c:pt idx="12388">
                  <c:v>35765</c:v>
                </c:pt>
                <c:pt idx="12389">
                  <c:v>35766</c:v>
                </c:pt>
                <c:pt idx="12390">
                  <c:v>35767</c:v>
                </c:pt>
                <c:pt idx="12391">
                  <c:v>35768</c:v>
                </c:pt>
                <c:pt idx="12392">
                  <c:v>35769</c:v>
                </c:pt>
                <c:pt idx="12393">
                  <c:v>35770</c:v>
                </c:pt>
                <c:pt idx="12394">
                  <c:v>35771</c:v>
                </c:pt>
                <c:pt idx="12395">
                  <c:v>35772</c:v>
                </c:pt>
                <c:pt idx="12396">
                  <c:v>35773</c:v>
                </c:pt>
                <c:pt idx="12397">
                  <c:v>35774</c:v>
                </c:pt>
                <c:pt idx="12398">
                  <c:v>35775</c:v>
                </c:pt>
                <c:pt idx="12399">
                  <c:v>35776</c:v>
                </c:pt>
                <c:pt idx="12400">
                  <c:v>35777</c:v>
                </c:pt>
                <c:pt idx="12401">
                  <c:v>35778</c:v>
                </c:pt>
                <c:pt idx="12402">
                  <c:v>35779</c:v>
                </c:pt>
                <c:pt idx="12403">
                  <c:v>35780</c:v>
                </c:pt>
                <c:pt idx="12404">
                  <c:v>35781</c:v>
                </c:pt>
                <c:pt idx="12405">
                  <c:v>35782</c:v>
                </c:pt>
                <c:pt idx="12406">
                  <c:v>35783</c:v>
                </c:pt>
                <c:pt idx="12407">
                  <c:v>35784</c:v>
                </c:pt>
                <c:pt idx="12408">
                  <c:v>35785</c:v>
                </c:pt>
                <c:pt idx="12409">
                  <c:v>35786</c:v>
                </c:pt>
                <c:pt idx="12410">
                  <c:v>35787</c:v>
                </c:pt>
                <c:pt idx="12411">
                  <c:v>35788</c:v>
                </c:pt>
                <c:pt idx="12412">
                  <c:v>35789</c:v>
                </c:pt>
                <c:pt idx="12413">
                  <c:v>35790</c:v>
                </c:pt>
                <c:pt idx="12414">
                  <c:v>35791</c:v>
                </c:pt>
                <c:pt idx="12415">
                  <c:v>35792</c:v>
                </c:pt>
                <c:pt idx="12416">
                  <c:v>35793</c:v>
                </c:pt>
                <c:pt idx="12417">
                  <c:v>35794</c:v>
                </c:pt>
                <c:pt idx="12418">
                  <c:v>35795</c:v>
                </c:pt>
                <c:pt idx="12419">
                  <c:v>35796</c:v>
                </c:pt>
                <c:pt idx="12420">
                  <c:v>35797</c:v>
                </c:pt>
                <c:pt idx="12421">
                  <c:v>35798</c:v>
                </c:pt>
                <c:pt idx="12422">
                  <c:v>35799</c:v>
                </c:pt>
                <c:pt idx="12423">
                  <c:v>35800</c:v>
                </c:pt>
                <c:pt idx="12424">
                  <c:v>35801</c:v>
                </c:pt>
                <c:pt idx="12425">
                  <c:v>35802</c:v>
                </c:pt>
                <c:pt idx="12426">
                  <c:v>35803</c:v>
                </c:pt>
                <c:pt idx="12427">
                  <c:v>35804</c:v>
                </c:pt>
                <c:pt idx="12428">
                  <c:v>35805</c:v>
                </c:pt>
                <c:pt idx="12429">
                  <c:v>35806</c:v>
                </c:pt>
                <c:pt idx="12430">
                  <c:v>35807</c:v>
                </c:pt>
                <c:pt idx="12431">
                  <c:v>35808</c:v>
                </c:pt>
                <c:pt idx="12432">
                  <c:v>35809</c:v>
                </c:pt>
                <c:pt idx="12433">
                  <c:v>35810</c:v>
                </c:pt>
                <c:pt idx="12434">
                  <c:v>35811</c:v>
                </c:pt>
                <c:pt idx="12435">
                  <c:v>35812</c:v>
                </c:pt>
                <c:pt idx="12436">
                  <c:v>35813</c:v>
                </c:pt>
                <c:pt idx="12437">
                  <c:v>35814</c:v>
                </c:pt>
                <c:pt idx="12438">
                  <c:v>35815</c:v>
                </c:pt>
                <c:pt idx="12439">
                  <c:v>35816</c:v>
                </c:pt>
                <c:pt idx="12440">
                  <c:v>35817</c:v>
                </c:pt>
                <c:pt idx="12441">
                  <c:v>35818</c:v>
                </c:pt>
                <c:pt idx="12442">
                  <c:v>35819</c:v>
                </c:pt>
                <c:pt idx="12443">
                  <c:v>35820</c:v>
                </c:pt>
                <c:pt idx="12444">
                  <c:v>35821</c:v>
                </c:pt>
                <c:pt idx="12445">
                  <c:v>35822</c:v>
                </c:pt>
                <c:pt idx="12446">
                  <c:v>35823</c:v>
                </c:pt>
                <c:pt idx="12447">
                  <c:v>35824</c:v>
                </c:pt>
                <c:pt idx="12448">
                  <c:v>35825</c:v>
                </c:pt>
                <c:pt idx="12449">
                  <c:v>35826</c:v>
                </c:pt>
                <c:pt idx="12450">
                  <c:v>35827</c:v>
                </c:pt>
                <c:pt idx="12451">
                  <c:v>35828</c:v>
                </c:pt>
                <c:pt idx="12452">
                  <c:v>35829</c:v>
                </c:pt>
                <c:pt idx="12453">
                  <c:v>35830</c:v>
                </c:pt>
                <c:pt idx="12454">
                  <c:v>35831</c:v>
                </c:pt>
                <c:pt idx="12455">
                  <c:v>35832</c:v>
                </c:pt>
                <c:pt idx="12456">
                  <c:v>35833</c:v>
                </c:pt>
                <c:pt idx="12457">
                  <c:v>35834</c:v>
                </c:pt>
                <c:pt idx="12458">
                  <c:v>35835</c:v>
                </c:pt>
                <c:pt idx="12459">
                  <c:v>35836</c:v>
                </c:pt>
                <c:pt idx="12460">
                  <c:v>35837</c:v>
                </c:pt>
                <c:pt idx="12461">
                  <c:v>35838</c:v>
                </c:pt>
                <c:pt idx="12462">
                  <c:v>35839</c:v>
                </c:pt>
                <c:pt idx="12463">
                  <c:v>35840</c:v>
                </c:pt>
                <c:pt idx="12464">
                  <c:v>35841</c:v>
                </c:pt>
                <c:pt idx="12465">
                  <c:v>35842</c:v>
                </c:pt>
                <c:pt idx="12466">
                  <c:v>35843</c:v>
                </c:pt>
                <c:pt idx="12467">
                  <c:v>35844</c:v>
                </c:pt>
                <c:pt idx="12468">
                  <c:v>35845</c:v>
                </c:pt>
                <c:pt idx="12469">
                  <c:v>35846</c:v>
                </c:pt>
                <c:pt idx="12470">
                  <c:v>35847</c:v>
                </c:pt>
                <c:pt idx="12471">
                  <c:v>35848</c:v>
                </c:pt>
                <c:pt idx="12472">
                  <c:v>35849</c:v>
                </c:pt>
                <c:pt idx="12473">
                  <c:v>35850</c:v>
                </c:pt>
                <c:pt idx="12474">
                  <c:v>35851</c:v>
                </c:pt>
                <c:pt idx="12475">
                  <c:v>35852</c:v>
                </c:pt>
                <c:pt idx="12476">
                  <c:v>35853</c:v>
                </c:pt>
                <c:pt idx="12477">
                  <c:v>35854</c:v>
                </c:pt>
                <c:pt idx="12478">
                  <c:v>35855</c:v>
                </c:pt>
                <c:pt idx="12479">
                  <c:v>35856</c:v>
                </c:pt>
                <c:pt idx="12480">
                  <c:v>35857</c:v>
                </c:pt>
                <c:pt idx="12481">
                  <c:v>35858</c:v>
                </c:pt>
                <c:pt idx="12482">
                  <c:v>35859</c:v>
                </c:pt>
                <c:pt idx="12483">
                  <c:v>35860</c:v>
                </c:pt>
                <c:pt idx="12484">
                  <c:v>35861</c:v>
                </c:pt>
                <c:pt idx="12485">
                  <c:v>35862</c:v>
                </c:pt>
                <c:pt idx="12486">
                  <c:v>35863</c:v>
                </c:pt>
                <c:pt idx="12487">
                  <c:v>35864</c:v>
                </c:pt>
                <c:pt idx="12488">
                  <c:v>35865</c:v>
                </c:pt>
                <c:pt idx="12489">
                  <c:v>35866</c:v>
                </c:pt>
                <c:pt idx="12490">
                  <c:v>35867</c:v>
                </c:pt>
                <c:pt idx="12491">
                  <c:v>35868</c:v>
                </c:pt>
                <c:pt idx="12492">
                  <c:v>35869</c:v>
                </c:pt>
                <c:pt idx="12493">
                  <c:v>35870</c:v>
                </c:pt>
                <c:pt idx="12494">
                  <c:v>35871</c:v>
                </c:pt>
                <c:pt idx="12495">
                  <c:v>35872</c:v>
                </c:pt>
                <c:pt idx="12496">
                  <c:v>35873</c:v>
                </c:pt>
                <c:pt idx="12497">
                  <c:v>35874</c:v>
                </c:pt>
                <c:pt idx="12498">
                  <c:v>35875</c:v>
                </c:pt>
                <c:pt idx="12499">
                  <c:v>35876</c:v>
                </c:pt>
                <c:pt idx="12500">
                  <c:v>35877</c:v>
                </c:pt>
                <c:pt idx="12501">
                  <c:v>35878</c:v>
                </c:pt>
                <c:pt idx="12502">
                  <c:v>35879</c:v>
                </c:pt>
                <c:pt idx="12503">
                  <c:v>35880</c:v>
                </c:pt>
                <c:pt idx="12504">
                  <c:v>35881</c:v>
                </c:pt>
                <c:pt idx="12505">
                  <c:v>35882</c:v>
                </c:pt>
                <c:pt idx="12506">
                  <c:v>35883</c:v>
                </c:pt>
                <c:pt idx="12507">
                  <c:v>35884</c:v>
                </c:pt>
                <c:pt idx="12508">
                  <c:v>35885</c:v>
                </c:pt>
                <c:pt idx="12509">
                  <c:v>35886</c:v>
                </c:pt>
                <c:pt idx="12510">
                  <c:v>35887</c:v>
                </c:pt>
                <c:pt idx="12511">
                  <c:v>35888</c:v>
                </c:pt>
                <c:pt idx="12512">
                  <c:v>35889</c:v>
                </c:pt>
                <c:pt idx="12513">
                  <c:v>35890</c:v>
                </c:pt>
                <c:pt idx="12514">
                  <c:v>35891</c:v>
                </c:pt>
                <c:pt idx="12515">
                  <c:v>35892</c:v>
                </c:pt>
                <c:pt idx="12516">
                  <c:v>35893</c:v>
                </c:pt>
                <c:pt idx="12517">
                  <c:v>35894</c:v>
                </c:pt>
                <c:pt idx="12518">
                  <c:v>35895</c:v>
                </c:pt>
                <c:pt idx="12519">
                  <c:v>35896</c:v>
                </c:pt>
                <c:pt idx="12520">
                  <c:v>35897</c:v>
                </c:pt>
                <c:pt idx="12521">
                  <c:v>35898</c:v>
                </c:pt>
                <c:pt idx="12522">
                  <c:v>35899</c:v>
                </c:pt>
                <c:pt idx="12523">
                  <c:v>35900</c:v>
                </c:pt>
                <c:pt idx="12524">
                  <c:v>35901</c:v>
                </c:pt>
                <c:pt idx="12525">
                  <c:v>35902</c:v>
                </c:pt>
                <c:pt idx="12526">
                  <c:v>35903</c:v>
                </c:pt>
                <c:pt idx="12527">
                  <c:v>35904</c:v>
                </c:pt>
                <c:pt idx="12528">
                  <c:v>35905</c:v>
                </c:pt>
                <c:pt idx="12529">
                  <c:v>35906</c:v>
                </c:pt>
                <c:pt idx="12530">
                  <c:v>35907</c:v>
                </c:pt>
                <c:pt idx="12531">
                  <c:v>35908</c:v>
                </c:pt>
                <c:pt idx="12532">
                  <c:v>35909</c:v>
                </c:pt>
                <c:pt idx="12533">
                  <c:v>35910</c:v>
                </c:pt>
                <c:pt idx="12534">
                  <c:v>35911</c:v>
                </c:pt>
                <c:pt idx="12535">
                  <c:v>35912</c:v>
                </c:pt>
                <c:pt idx="12536">
                  <c:v>35913</c:v>
                </c:pt>
                <c:pt idx="12537">
                  <c:v>35914</c:v>
                </c:pt>
                <c:pt idx="12538">
                  <c:v>35915</c:v>
                </c:pt>
                <c:pt idx="12539">
                  <c:v>35916</c:v>
                </c:pt>
                <c:pt idx="12540">
                  <c:v>35917</c:v>
                </c:pt>
                <c:pt idx="12541">
                  <c:v>35918</c:v>
                </c:pt>
                <c:pt idx="12542">
                  <c:v>35919</c:v>
                </c:pt>
                <c:pt idx="12543">
                  <c:v>35920</c:v>
                </c:pt>
                <c:pt idx="12544">
                  <c:v>35921</c:v>
                </c:pt>
                <c:pt idx="12545">
                  <c:v>35922</c:v>
                </c:pt>
                <c:pt idx="12546">
                  <c:v>35923</c:v>
                </c:pt>
                <c:pt idx="12547">
                  <c:v>35924</c:v>
                </c:pt>
                <c:pt idx="12548">
                  <c:v>35925</c:v>
                </c:pt>
                <c:pt idx="12549">
                  <c:v>35926</c:v>
                </c:pt>
                <c:pt idx="12550">
                  <c:v>35927</c:v>
                </c:pt>
                <c:pt idx="12551">
                  <c:v>35928</c:v>
                </c:pt>
                <c:pt idx="12552">
                  <c:v>35929</c:v>
                </c:pt>
                <c:pt idx="12553">
                  <c:v>35930</c:v>
                </c:pt>
                <c:pt idx="12554">
                  <c:v>35931</c:v>
                </c:pt>
                <c:pt idx="12555">
                  <c:v>35932</c:v>
                </c:pt>
                <c:pt idx="12556">
                  <c:v>35933</c:v>
                </c:pt>
                <c:pt idx="12557">
                  <c:v>35934</c:v>
                </c:pt>
                <c:pt idx="12558">
                  <c:v>35935</c:v>
                </c:pt>
                <c:pt idx="12559">
                  <c:v>35936</c:v>
                </c:pt>
                <c:pt idx="12560">
                  <c:v>35937</c:v>
                </c:pt>
                <c:pt idx="12561">
                  <c:v>35938</c:v>
                </c:pt>
                <c:pt idx="12562">
                  <c:v>35939</c:v>
                </c:pt>
                <c:pt idx="12563">
                  <c:v>35940</c:v>
                </c:pt>
                <c:pt idx="12564">
                  <c:v>35941</c:v>
                </c:pt>
                <c:pt idx="12565">
                  <c:v>35942</c:v>
                </c:pt>
                <c:pt idx="12566">
                  <c:v>35943</c:v>
                </c:pt>
                <c:pt idx="12567">
                  <c:v>35944</c:v>
                </c:pt>
                <c:pt idx="12568">
                  <c:v>35945</c:v>
                </c:pt>
                <c:pt idx="12569">
                  <c:v>35946</c:v>
                </c:pt>
                <c:pt idx="12570">
                  <c:v>35947</c:v>
                </c:pt>
                <c:pt idx="12571">
                  <c:v>35948</c:v>
                </c:pt>
                <c:pt idx="12572">
                  <c:v>35949</c:v>
                </c:pt>
                <c:pt idx="12573">
                  <c:v>35950</c:v>
                </c:pt>
                <c:pt idx="12574">
                  <c:v>35951</c:v>
                </c:pt>
                <c:pt idx="12575">
                  <c:v>35952</c:v>
                </c:pt>
                <c:pt idx="12576">
                  <c:v>35953</c:v>
                </c:pt>
                <c:pt idx="12577">
                  <c:v>35954</c:v>
                </c:pt>
                <c:pt idx="12578">
                  <c:v>35955</c:v>
                </c:pt>
                <c:pt idx="12579">
                  <c:v>35956</c:v>
                </c:pt>
                <c:pt idx="12580">
                  <c:v>35957</c:v>
                </c:pt>
                <c:pt idx="12581">
                  <c:v>35958</c:v>
                </c:pt>
                <c:pt idx="12582">
                  <c:v>35959</c:v>
                </c:pt>
                <c:pt idx="12583">
                  <c:v>35960</c:v>
                </c:pt>
                <c:pt idx="12584">
                  <c:v>35961</c:v>
                </c:pt>
                <c:pt idx="12585">
                  <c:v>35962</c:v>
                </c:pt>
                <c:pt idx="12586">
                  <c:v>35963</c:v>
                </c:pt>
                <c:pt idx="12587">
                  <c:v>35964</c:v>
                </c:pt>
                <c:pt idx="12588">
                  <c:v>35965</c:v>
                </c:pt>
                <c:pt idx="12589">
                  <c:v>35966</c:v>
                </c:pt>
                <c:pt idx="12590">
                  <c:v>35967</c:v>
                </c:pt>
                <c:pt idx="12591">
                  <c:v>35968</c:v>
                </c:pt>
                <c:pt idx="12592">
                  <c:v>35969</c:v>
                </c:pt>
                <c:pt idx="12593">
                  <c:v>35970</c:v>
                </c:pt>
                <c:pt idx="12594">
                  <c:v>35971</c:v>
                </c:pt>
                <c:pt idx="12595">
                  <c:v>35972</c:v>
                </c:pt>
                <c:pt idx="12596">
                  <c:v>35973</c:v>
                </c:pt>
                <c:pt idx="12597">
                  <c:v>35974</c:v>
                </c:pt>
                <c:pt idx="12598">
                  <c:v>35975</c:v>
                </c:pt>
                <c:pt idx="12599">
                  <c:v>35976</c:v>
                </c:pt>
                <c:pt idx="12600">
                  <c:v>35977</c:v>
                </c:pt>
                <c:pt idx="12601">
                  <c:v>35978</c:v>
                </c:pt>
                <c:pt idx="12602">
                  <c:v>35979</c:v>
                </c:pt>
                <c:pt idx="12603">
                  <c:v>35980</c:v>
                </c:pt>
                <c:pt idx="12604">
                  <c:v>35981</c:v>
                </c:pt>
                <c:pt idx="12605">
                  <c:v>35982</c:v>
                </c:pt>
                <c:pt idx="12606">
                  <c:v>35983</c:v>
                </c:pt>
                <c:pt idx="12607">
                  <c:v>35984</c:v>
                </c:pt>
                <c:pt idx="12608">
                  <c:v>35985</c:v>
                </c:pt>
                <c:pt idx="12609">
                  <c:v>35986</c:v>
                </c:pt>
                <c:pt idx="12610">
                  <c:v>35987</c:v>
                </c:pt>
                <c:pt idx="12611">
                  <c:v>35988</c:v>
                </c:pt>
                <c:pt idx="12612">
                  <c:v>35989</c:v>
                </c:pt>
                <c:pt idx="12613">
                  <c:v>35990</c:v>
                </c:pt>
                <c:pt idx="12614">
                  <c:v>35991</c:v>
                </c:pt>
                <c:pt idx="12615">
                  <c:v>35992</c:v>
                </c:pt>
                <c:pt idx="12616">
                  <c:v>35993</c:v>
                </c:pt>
                <c:pt idx="12617">
                  <c:v>35994</c:v>
                </c:pt>
                <c:pt idx="12618">
                  <c:v>35995</c:v>
                </c:pt>
                <c:pt idx="12619">
                  <c:v>35996</c:v>
                </c:pt>
                <c:pt idx="12620">
                  <c:v>35997</c:v>
                </c:pt>
                <c:pt idx="12621">
                  <c:v>35998</c:v>
                </c:pt>
                <c:pt idx="12622">
                  <c:v>35999</c:v>
                </c:pt>
                <c:pt idx="12623">
                  <c:v>36000</c:v>
                </c:pt>
                <c:pt idx="12624">
                  <c:v>36001</c:v>
                </c:pt>
                <c:pt idx="12625">
                  <c:v>36002</c:v>
                </c:pt>
                <c:pt idx="12626">
                  <c:v>36003</c:v>
                </c:pt>
                <c:pt idx="12627">
                  <c:v>36004</c:v>
                </c:pt>
                <c:pt idx="12628">
                  <c:v>36005</c:v>
                </c:pt>
                <c:pt idx="12629">
                  <c:v>36006</c:v>
                </c:pt>
                <c:pt idx="12630">
                  <c:v>36007</c:v>
                </c:pt>
                <c:pt idx="12631">
                  <c:v>36008</c:v>
                </c:pt>
                <c:pt idx="12632">
                  <c:v>36009</c:v>
                </c:pt>
                <c:pt idx="12633">
                  <c:v>36010</c:v>
                </c:pt>
                <c:pt idx="12634">
                  <c:v>36011</c:v>
                </c:pt>
                <c:pt idx="12635">
                  <c:v>36012</c:v>
                </c:pt>
                <c:pt idx="12636">
                  <c:v>36013</c:v>
                </c:pt>
                <c:pt idx="12637">
                  <c:v>36014</c:v>
                </c:pt>
                <c:pt idx="12638">
                  <c:v>36015</c:v>
                </c:pt>
                <c:pt idx="12639">
                  <c:v>36016</c:v>
                </c:pt>
                <c:pt idx="12640">
                  <c:v>36017</c:v>
                </c:pt>
                <c:pt idx="12641">
                  <c:v>36018</c:v>
                </c:pt>
                <c:pt idx="12642">
                  <c:v>36019</c:v>
                </c:pt>
                <c:pt idx="12643">
                  <c:v>36020</c:v>
                </c:pt>
                <c:pt idx="12644">
                  <c:v>36021</c:v>
                </c:pt>
                <c:pt idx="12645">
                  <c:v>36022</c:v>
                </c:pt>
                <c:pt idx="12646">
                  <c:v>36023</c:v>
                </c:pt>
                <c:pt idx="12647">
                  <c:v>36024</c:v>
                </c:pt>
                <c:pt idx="12648">
                  <c:v>36025</c:v>
                </c:pt>
                <c:pt idx="12649">
                  <c:v>36026</c:v>
                </c:pt>
                <c:pt idx="12650">
                  <c:v>36027</c:v>
                </c:pt>
                <c:pt idx="12651">
                  <c:v>36028</c:v>
                </c:pt>
                <c:pt idx="12652">
                  <c:v>36029</c:v>
                </c:pt>
                <c:pt idx="12653">
                  <c:v>36030</c:v>
                </c:pt>
                <c:pt idx="12654">
                  <c:v>36031</c:v>
                </c:pt>
                <c:pt idx="12655">
                  <c:v>36032</c:v>
                </c:pt>
                <c:pt idx="12656">
                  <c:v>36033</c:v>
                </c:pt>
                <c:pt idx="12657">
                  <c:v>36034</c:v>
                </c:pt>
                <c:pt idx="12658">
                  <c:v>36035</c:v>
                </c:pt>
                <c:pt idx="12659">
                  <c:v>36036</c:v>
                </c:pt>
                <c:pt idx="12660">
                  <c:v>36037</c:v>
                </c:pt>
                <c:pt idx="12661">
                  <c:v>36038</c:v>
                </c:pt>
                <c:pt idx="12662">
                  <c:v>36039</c:v>
                </c:pt>
                <c:pt idx="12663">
                  <c:v>36040</c:v>
                </c:pt>
                <c:pt idx="12664">
                  <c:v>36041</c:v>
                </c:pt>
                <c:pt idx="12665">
                  <c:v>36042</c:v>
                </c:pt>
                <c:pt idx="12666">
                  <c:v>36043</c:v>
                </c:pt>
                <c:pt idx="12667">
                  <c:v>36044</c:v>
                </c:pt>
                <c:pt idx="12668">
                  <c:v>36045</c:v>
                </c:pt>
                <c:pt idx="12669">
                  <c:v>36046</c:v>
                </c:pt>
                <c:pt idx="12670">
                  <c:v>36047</c:v>
                </c:pt>
                <c:pt idx="12671">
                  <c:v>36048</c:v>
                </c:pt>
                <c:pt idx="12672">
                  <c:v>36049</c:v>
                </c:pt>
                <c:pt idx="12673">
                  <c:v>36050</c:v>
                </c:pt>
                <c:pt idx="12674">
                  <c:v>36051</c:v>
                </c:pt>
                <c:pt idx="12675">
                  <c:v>36052</c:v>
                </c:pt>
                <c:pt idx="12676">
                  <c:v>36053</c:v>
                </c:pt>
                <c:pt idx="12677">
                  <c:v>36054</c:v>
                </c:pt>
                <c:pt idx="12678">
                  <c:v>36055</c:v>
                </c:pt>
                <c:pt idx="12679">
                  <c:v>36056</c:v>
                </c:pt>
                <c:pt idx="12680">
                  <c:v>36057</c:v>
                </c:pt>
                <c:pt idx="12681">
                  <c:v>36058</c:v>
                </c:pt>
                <c:pt idx="12682">
                  <c:v>36059</c:v>
                </c:pt>
                <c:pt idx="12683">
                  <c:v>36060</c:v>
                </c:pt>
                <c:pt idx="12684">
                  <c:v>36061</c:v>
                </c:pt>
                <c:pt idx="12685">
                  <c:v>36062</c:v>
                </c:pt>
                <c:pt idx="12686">
                  <c:v>36063</c:v>
                </c:pt>
                <c:pt idx="12687">
                  <c:v>36064</c:v>
                </c:pt>
                <c:pt idx="12688">
                  <c:v>36065</c:v>
                </c:pt>
                <c:pt idx="12689">
                  <c:v>36066</c:v>
                </c:pt>
                <c:pt idx="12690">
                  <c:v>36067</c:v>
                </c:pt>
                <c:pt idx="12691">
                  <c:v>36068</c:v>
                </c:pt>
                <c:pt idx="12692">
                  <c:v>36069</c:v>
                </c:pt>
                <c:pt idx="12693">
                  <c:v>36070</c:v>
                </c:pt>
                <c:pt idx="12694">
                  <c:v>36071</c:v>
                </c:pt>
                <c:pt idx="12695">
                  <c:v>36072</c:v>
                </c:pt>
                <c:pt idx="12696">
                  <c:v>36073</c:v>
                </c:pt>
                <c:pt idx="12697">
                  <c:v>36074</c:v>
                </c:pt>
                <c:pt idx="12698">
                  <c:v>36075</c:v>
                </c:pt>
                <c:pt idx="12699">
                  <c:v>36076</c:v>
                </c:pt>
                <c:pt idx="12700">
                  <c:v>36077</c:v>
                </c:pt>
                <c:pt idx="12701">
                  <c:v>36078</c:v>
                </c:pt>
                <c:pt idx="12702">
                  <c:v>36079</c:v>
                </c:pt>
                <c:pt idx="12703">
                  <c:v>36080</c:v>
                </c:pt>
                <c:pt idx="12704">
                  <c:v>36081</c:v>
                </c:pt>
                <c:pt idx="12705">
                  <c:v>36082</c:v>
                </c:pt>
                <c:pt idx="12706">
                  <c:v>36083</c:v>
                </c:pt>
                <c:pt idx="12707">
                  <c:v>36084</c:v>
                </c:pt>
                <c:pt idx="12708">
                  <c:v>36085</c:v>
                </c:pt>
                <c:pt idx="12709">
                  <c:v>36086</c:v>
                </c:pt>
                <c:pt idx="12710">
                  <c:v>36087</c:v>
                </c:pt>
                <c:pt idx="12711">
                  <c:v>36088</c:v>
                </c:pt>
                <c:pt idx="12712">
                  <c:v>36089</c:v>
                </c:pt>
                <c:pt idx="12713">
                  <c:v>36090</c:v>
                </c:pt>
                <c:pt idx="12714">
                  <c:v>36091</c:v>
                </c:pt>
                <c:pt idx="12715">
                  <c:v>36092</c:v>
                </c:pt>
                <c:pt idx="12716">
                  <c:v>36093</c:v>
                </c:pt>
                <c:pt idx="12717">
                  <c:v>36094</c:v>
                </c:pt>
                <c:pt idx="12718">
                  <c:v>36095</c:v>
                </c:pt>
                <c:pt idx="12719">
                  <c:v>36096</c:v>
                </c:pt>
                <c:pt idx="12720">
                  <c:v>36097</c:v>
                </c:pt>
                <c:pt idx="12721">
                  <c:v>36098</c:v>
                </c:pt>
                <c:pt idx="12722">
                  <c:v>36099</c:v>
                </c:pt>
                <c:pt idx="12723">
                  <c:v>36100</c:v>
                </c:pt>
                <c:pt idx="12724">
                  <c:v>36101</c:v>
                </c:pt>
                <c:pt idx="12725">
                  <c:v>36102</c:v>
                </c:pt>
                <c:pt idx="12726">
                  <c:v>36103</c:v>
                </c:pt>
                <c:pt idx="12727">
                  <c:v>36104</c:v>
                </c:pt>
                <c:pt idx="12728">
                  <c:v>36105</c:v>
                </c:pt>
                <c:pt idx="12729">
                  <c:v>36106</c:v>
                </c:pt>
                <c:pt idx="12730">
                  <c:v>36107</c:v>
                </c:pt>
                <c:pt idx="12731">
                  <c:v>36108</c:v>
                </c:pt>
                <c:pt idx="12732">
                  <c:v>36109</c:v>
                </c:pt>
                <c:pt idx="12733">
                  <c:v>36110</c:v>
                </c:pt>
                <c:pt idx="12734">
                  <c:v>36111</c:v>
                </c:pt>
                <c:pt idx="12735">
                  <c:v>36112</c:v>
                </c:pt>
                <c:pt idx="12736">
                  <c:v>36113</c:v>
                </c:pt>
                <c:pt idx="12737">
                  <c:v>36114</c:v>
                </c:pt>
                <c:pt idx="12738">
                  <c:v>36115</c:v>
                </c:pt>
                <c:pt idx="12739">
                  <c:v>36116</c:v>
                </c:pt>
                <c:pt idx="12740">
                  <c:v>36117</c:v>
                </c:pt>
                <c:pt idx="12741">
                  <c:v>36118</c:v>
                </c:pt>
                <c:pt idx="12742">
                  <c:v>36119</c:v>
                </c:pt>
                <c:pt idx="12743">
                  <c:v>36120</c:v>
                </c:pt>
                <c:pt idx="12744">
                  <c:v>36121</c:v>
                </c:pt>
                <c:pt idx="12745">
                  <c:v>36122</c:v>
                </c:pt>
                <c:pt idx="12746">
                  <c:v>36123</c:v>
                </c:pt>
                <c:pt idx="12747">
                  <c:v>36124</c:v>
                </c:pt>
                <c:pt idx="12748">
                  <c:v>36125</c:v>
                </c:pt>
                <c:pt idx="12749">
                  <c:v>36126</c:v>
                </c:pt>
                <c:pt idx="12750">
                  <c:v>36127</c:v>
                </c:pt>
                <c:pt idx="12751">
                  <c:v>36128</c:v>
                </c:pt>
                <c:pt idx="12752">
                  <c:v>36129</c:v>
                </c:pt>
                <c:pt idx="12753">
                  <c:v>36130</c:v>
                </c:pt>
                <c:pt idx="12754">
                  <c:v>36131</c:v>
                </c:pt>
                <c:pt idx="12755">
                  <c:v>36132</c:v>
                </c:pt>
                <c:pt idx="12756">
                  <c:v>36133</c:v>
                </c:pt>
                <c:pt idx="12757">
                  <c:v>36134</c:v>
                </c:pt>
                <c:pt idx="12758">
                  <c:v>36135</c:v>
                </c:pt>
                <c:pt idx="12759">
                  <c:v>36136</c:v>
                </c:pt>
                <c:pt idx="12760">
                  <c:v>36137</c:v>
                </c:pt>
                <c:pt idx="12761">
                  <c:v>36138</c:v>
                </c:pt>
                <c:pt idx="12762">
                  <c:v>36139</c:v>
                </c:pt>
                <c:pt idx="12763">
                  <c:v>36140</c:v>
                </c:pt>
                <c:pt idx="12764">
                  <c:v>36141</c:v>
                </c:pt>
                <c:pt idx="12765">
                  <c:v>36142</c:v>
                </c:pt>
                <c:pt idx="12766">
                  <c:v>36143</c:v>
                </c:pt>
                <c:pt idx="12767">
                  <c:v>36144</c:v>
                </c:pt>
                <c:pt idx="12768">
                  <c:v>36145</c:v>
                </c:pt>
                <c:pt idx="12769">
                  <c:v>36146</c:v>
                </c:pt>
                <c:pt idx="12770">
                  <c:v>36147</c:v>
                </c:pt>
                <c:pt idx="12771">
                  <c:v>36148</c:v>
                </c:pt>
                <c:pt idx="12772">
                  <c:v>36149</c:v>
                </c:pt>
                <c:pt idx="12773">
                  <c:v>36150</c:v>
                </c:pt>
                <c:pt idx="12774">
                  <c:v>36151</c:v>
                </c:pt>
                <c:pt idx="12775">
                  <c:v>36152</c:v>
                </c:pt>
                <c:pt idx="12776">
                  <c:v>36153</c:v>
                </c:pt>
                <c:pt idx="12777">
                  <c:v>36154</c:v>
                </c:pt>
                <c:pt idx="12778">
                  <c:v>36155</c:v>
                </c:pt>
                <c:pt idx="12779">
                  <c:v>36156</c:v>
                </c:pt>
                <c:pt idx="12780">
                  <c:v>36157</c:v>
                </c:pt>
                <c:pt idx="12781">
                  <c:v>36158</c:v>
                </c:pt>
                <c:pt idx="12782">
                  <c:v>36159</c:v>
                </c:pt>
                <c:pt idx="12783">
                  <c:v>36160</c:v>
                </c:pt>
                <c:pt idx="12784">
                  <c:v>36161</c:v>
                </c:pt>
                <c:pt idx="12785">
                  <c:v>36162</c:v>
                </c:pt>
                <c:pt idx="12786">
                  <c:v>36163</c:v>
                </c:pt>
                <c:pt idx="12787">
                  <c:v>36164</c:v>
                </c:pt>
                <c:pt idx="12788">
                  <c:v>36165</c:v>
                </c:pt>
                <c:pt idx="12789">
                  <c:v>36166</c:v>
                </c:pt>
                <c:pt idx="12790">
                  <c:v>36167</c:v>
                </c:pt>
                <c:pt idx="12791">
                  <c:v>36168</c:v>
                </c:pt>
                <c:pt idx="12792">
                  <c:v>36169</c:v>
                </c:pt>
                <c:pt idx="12793">
                  <c:v>36170</c:v>
                </c:pt>
                <c:pt idx="12794">
                  <c:v>36171</c:v>
                </c:pt>
                <c:pt idx="12795">
                  <c:v>36172</c:v>
                </c:pt>
                <c:pt idx="12796">
                  <c:v>36173</c:v>
                </c:pt>
                <c:pt idx="12797">
                  <c:v>36174</c:v>
                </c:pt>
                <c:pt idx="12798">
                  <c:v>36175</c:v>
                </c:pt>
                <c:pt idx="12799">
                  <c:v>36176</c:v>
                </c:pt>
                <c:pt idx="12800">
                  <c:v>36177</c:v>
                </c:pt>
                <c:pt idx="12801">
                  <c:v>36178</c:v>
                </c:pt>
                <c:pt idx="12802">
                  <c:v>36179</c:v>
                </c:pt>
                <c:pt idx="12803">
                  <c:v>36180</c:v>
                </c:pt>
                <c:pt idx="12804">
                  <c:v>36181</c:v>
                </c:pt>
                <c:pt idx="12805">
                  <c:v>36182</c:v>
                </c:pt>
                <c:pt idx="12806">
                  <c:v>36183</c:v>
                </c:pt>
                <c:pt idx="12807">
                  <c:v>36184</c:v>
                </c:pt>
                <c:pt idx="12808">
                  <c:v>36185</c:v>
                </c:pt>
                <c:pt idx="12809">
                  <c:v>36186</c:v>
                </c:pt>
                <c:pt idx="12810">
                  <c:v>36187</c:v>
                </c:pt>
                <c:pt idx="12811">
                  <c:v>36188</c:v>
                </c:pt>
                <c:pt idx="12812">
                  <c:v>36189</c:v>
                </c:pt>
                <c:pt idx="12813">
                  <c:v>36190</c:v>
                </c:pt>
                <c:pt idx="12814">
                  <c:v>36191</c:v>
                </c:pt>
                <c:pt idx="12815">
                  <c:v>36192</c:v>
                </c:pt>
                <c:pt idx="12816">
                  <c:v>36193</c:v>
                </c:pt>
                <c:pt idx="12817">
                  <c:v>36194</c:v>
                </c:pt>
                <c:pt idx="12818">
                  <c:v>36195</c:v>
                </c:pt>
                <c:pt idx="12819">
                  <c:v>36196</c:v>
                </c:pt>
                <c:pt idx="12820">
                  <c:v>36197</c:v>
                </c:pt>
                <c:pt idx="12821">
                  <c:v>36198</c:v>
                </c:pt>
                <c:pt idx="12822">
                  <c:v>36199</c:v>
                </c:pt>
                <c:pt idx="12823">
                  <c:v>36200</c:v>
                </c:pt>
                <c:pt idx="12824">
                  <c:v>36201</c:v>
                </c:pt>
                <c:pt idx="12825">
                  <c:v>36202</c:v>
                </c:pt>
                <c:pt idx="12826">
                  <c:v>36203</c:v>
                </c:pt>
                <c:pt idx="12827">
                  <c:v>36204</c:v>
                </c:pt>
                <c:pt idx="12828">
                  <c:v>36205</c:v>
                </c:pt>
                <c:pt idx="12829">
                  <c:v>36206</c:v>
                </c:pt>
                <c:pt idx="12830">
                  <c:v>36207</c:v>
                </c:pt>
                <c:pt idx="12831">
                  <c:v>36208</c:v>
                </c:pt>
                <c:pt idx="12832">
                  <c:v>36209</c:v>
                </c:pt>
                <c:pt idx="12833">
                  <c:v>36210</c:v>
                </c:pt>
                <c:pt idx="12834">
                  <c:v>36211</c:v>
                </c:pt>
                <c:pt idx="12835">
                  <c:v>36212</c:v>
                </c:pt>
                <c:pt idx="12836">
                  <c:v>36213</c:v>
                </c:pt>
                <c:pt idx="12837">
                  <c:v>36214</c:v>
                </c:pt>
                <c:pt idx="12838">
                  <c:v>36215</c:v>
                </c:pt>
                <c:pt idx="12839">
                  <c:v>36216</c:v>
                </c:pt>
                <c:pt idx="12840">
                  <c:v>36217</c:v>
                </c:pt>
                <c:pt idx="12841">
                  <c:v>36218</c:v>
                </c:pt>
                <c:pt idx="12842">
                  <c:v>36219</c:v>
                </c:pt>
                <c:pt idx="12843">
                  <c:v>36220</c:v>
                </c:pt>
                <c:pt idx="12844">
                  <c:v>36221</c:v>
                </c:pt>
                <c:pt idx="12845">
                  <c:v>36222</c:v>
                </c:pt>
                <c:pt idx="12846">
                  <c:v>36223</c:v>
                </c:pt>
                <c:pt idx="12847">
                  <c:v>36224</c:v>
                </c:pt>
                <c:pt idx="12848">
                  <c:v>36225</c:v>
                </c:pt>
                <c:pt idx="12849">
                  <c:v>36226</c:v>
                </c:pt>
                <c:pt idx="12850">
                  <c:v>36227</c:v>
                </c:pt>
                <c:pt idx="12851">
                  <c:v>36228</c:v>
                </c:pt>
                <c:pt idx="12852">
                  <c:v>36229</c:v>
                </c:pt>
                <c:pt idx="12853">
                  <c:v>36230</c:v>
                </c:pt>
                <c:pt idx="12854">
                  <c:v>36231</c:v>
                </c:pt>
                <c:pt idx="12855">
                  <c:v>36232</c:v>
                </c:pt>
                <c:pt idx="12856">
                  <c:v>36233</c:v>
                </c:pt>
                <c:pt idx="12857">
                  <c:v>36234</c:v>
                </c:pt>
                <c:pt idx="12858">
                  <c:v>36235</c:v>
                </c:pt>
                <c:pt idx="12859">
                  <c:v>36236</c:v>
                </c:pt>
                <c:pt idx="12860">
                  <c:v>36237</c:v>
                </c:pt>
                <c:pt idx="12861">
                  <c:v>36238</c:v>
                </c:pt>
                <c:pt idx="12862">
                  <c:v>36239</c:v>
                </c:pt>
                <c:pt idx="12863">
                  <c:v>36240</c:v>
                </c:pt>
                <c:pt idx="12864">
                  <c:v>36241</c:v>
                </c:pt>
                <c:pt idx="12865">
                  <c:v>36242</c:v>
                </c:pt>
                <c:pt idx="12866">
                  <c:v>36243</c:v>
                </c:pt>
                <c:pt idx="12867">
                  <c:v>36244</c:v>
                </c:pt>
                <c:pt idx="12868">
                  <c:v>36245</c:v>
                </c:pt>
                <c:pt idx="12869">
                  <c:v>36246</c:v>
                </c:pt>
                <c:pt idx="12870">
                  <c:v>36247</c:v>
                </c:pt>
                <c:pt idx="12871">
                  <c:v>36248</c:v>
                </c:pt>
                <c:pt idx="12872">
                  <c:v>36249</c:v>
                </c:pt>
                <c:pt idx="12873">
                  <c:v>36250</c:v>
                </c:pt>
                <c:pt idx="12874">
                  <c:v>36251</c:v>
                </c:pt>
                <c:pt idx="12875">
                  <c:v>36252</c:v>
                </c:pt>
                <c:pt idx="12876">
                  <c:v>36253</c:v>
                </c:pt>
                <c:pt idx="12877">
                  <c:v>36254</c:v>
                </c:pt>
                <c:pt idx="12878">
                  <c:v>36255</c:v>
                </c:pt>
                <c:pt idx="12879">
                  <c:v>36256</c:v>
                </c:pt>
                <c:pt idx="12880">
                  <c:v>36257</c:v>
                </c:pt>
                <c:pt idx="12881">
                  <c:v>36258</c:v>
                </c:pt>
                <c:pt idx="12882">
                  <c:v>36259</c:v>
                </c:pt>
                <c:pt idx="12883">
                  <c:v>36260</c:v>
                </c:pt>
                <c:pt idx="12884">
                  <c:v>36261</c:v>
                </c:pt>
                <c:pt idx="12885">
                  <c:v>36262</c:v>
                </c:pt>
                <c:pt idx="12886">
                  <c:v>36263</c:v>
                </c:pt>
                <c:pt idx="12887">
                  <c:v>36264</c:v>
                </c:pt>
                <c:pt idx="12888">
                  <c:v>36265</c:v>
                </c:pt>
                <c:pt idx="12889">
                  <c:v>36266</c:v>
                </c:pt>
                <c:pt idx="12890">
                  <c:v>36267</c:v>
                </c:pt>
                <c:pt idx="12891">
                  <c:v>36268</c:v>
                </c:pt>
                <c:pt idx="12892">
                  <c:v>36269</c:v>
                </c:pt>
                <c:pt idx="12893">
                  <c:v>36270</c:v>
                </c:pt>
                <c:pt idx="12894">
                  <c:v>36271</c:v>
                </c:pt>
                <c:pt idx="12895">
                  <c:v>36272</c:v>
                </c:pt>
                <c:pt idx="12896">
                  <c:v>36273</c:v>
                </c:pt>
                <c:pt idx="12897">
                  <c:v>36274</c:v>
                </c:pt>
                <c:pt idx="12898">
                  <c:v>36275</c:v>
                </c:pt>
                <c:pt idx="12899">
                  <c:v>36276</c:v>
                </c:pt>
                <c:pt idx="12900">
                  <c:v>36277</c:v>
                </c:pt>
                <c:pt idx="12901">
                  <c:v>36278</c:v>
                </c:pt>
                <c:pt idx="12902">
                  <c:v>36279</c:v>
                </c:pt>
                <c:pt idx="12903">
                  <c:v>36280</c:v>
                </c:pt>
                <c:pt idx="12904">
                  <c:v>36281</c:v>
                </c:pt>
                <c:pt idx="12905">
                  <c:v>36282</c:v>
                </c:pt>
                <c:pt idx="12906">
                  <c:v>36283</c:v>
                </c:pt>
                <c:pt idx="12907">
                  <c:v>36284</c:v>
                </c:pt>
                <c:pt idx="12908">
                  <c:v>36285</c:v>
                </c:pt>
                <c:pt idx="12909">
                  <c:v>36286</c:v>
                </c:pt>
                <c:pt idx="12910">
                  <c:v>36287</c:v>
                </c:pt>
                <c:pt idx="12911">
                  <c:v>36288</c:v>
                </c:pt>
                <c:pt idx="12912">
                  <c:v>36289</c:v>
                </c:pt>
                <c:pt idx="12913">
                  <c:v>36290</c:v>
                </c:pt>
                <c:pt idx="12914">
                  <c:v>36291</c:v>
                </c:pt>
                <c:pt idx="12915">
                  <c:v>36292</c:v>
                </c:pt>
                <c:pt idx="12916">
                  <c:v>36293</c:v>
                </c:pt>
                <c:pt idx="12917">
                  <c:v>36294</c:v>
                </c:pt>
                <c:pt idx="12918">
                  <c:v>36295</c:v>
                </c:pt>
                <c:pt idx="12919">
                  <c:v>36296</c:v>
                </c:pt>
                <c:pt idx="12920">
                  <c:v>36297</c:v>
                </c:pt>
                <c:pt idx="12921">
                  <c:v>36298</c:v>
                </c:pt>
                <c:pt idx="12922">
                  <c:v>36299</c:v>
                </c:pt>
                <c:pt idx="12923">
                  <c:v>36300</c:v>
                </c:pt>
                <c:pt idx="12924">
                  <c:v>36301</c:v>
                </c:pt>
                <c:pt idx="12925">
                  <c:v>36302</c:v>
                </c:pt>
                <c:pt idx="12926">
                  <c:v>36303</c:v>
                </c:pt>
                <c:pt idx="12927">
                  <c:v>36304</c:v>
                </c:pt>
                <c:pt idx="12928">
                  <c:v>36305</c:v>
                </c:pt>
                <c:pt idx="12929">
                  <c:v>36306</c:v>
                </c:pt>
                <c:pt idx="12930">
                  <c:v>36307</c:v>
                </c:pt>
                <c:pt idx="12931">
                  <c:v>36308</c:v>
                </c:pt>
                <c:pt idx="12932">
                  <c:v>36309</c:v>
                </c:pt>
                <c:pt idx="12933">
                  <c:v>36310</c:v>
                </c:pt>
                <c:pt idx="12934">
                  <c:v>36311</c:v>
                </c:pt>
                <c:pt idx="12935">
                  <c:v>36312</c:v>
                </c:pt>
                <c:pt idx="12936">
                  <c:v>36313</c:v>
                </c:pt>
                <c:pt idx="12937">
                  <c:v>36314</c:v>
                </c:pt>
                <c:pt idx="12938">
                  <c:v>36315</c:v>
                </c:pt>
                <c:pt idx="12939">
                  <c:v>36316</c:v>
                </c:pt>
                <c:pt idx="12940">
                  <c:v>36317</c:v>
                </c:pt>
                <c:pt idx="12941">
                  <c:v>36318</c:v>
                </c:pt>
                <c:pt idx="12942">
                  <c:v>36319</c:v>
                </c:pt>
                <c:pt idx="12943">
                  <c:v>36320</c:v>
                </c:pt>
                <c:pt idx="12944">
                  <c:v>36321</c:v>
                </c:pt>
                <c:pt idx="12945">
                  <c:v>36322</c:v>
                </c:pt>
                <c:pt idx="12946">
                  <c:v>36323</c:v>
                </c:pt>
                <c:pt idx="12947">
                  <c:v>36324</c:v>
                </c:pt>
                <c:pt idx="12948">
                  <c:v>36325</c:v>
                </c:pt>
                <c:pt idx="12949">
                  <c:v>36326</c:v>
                </c:pt>
                <c:pt idx="12950">
                  <c:v>36327</c:v>
                </c:pt>
                <c:pt idx="12951">
                  <c:v>36328</c:v>
                </c:pt>
                <c:pt idx="12952">
                  <c:v>36329</c:v>
                </c:pt>
                <c:pt idx="12953">
                  <c:v>36330</c:v>
                </c:pt>
                <c:pt idx="12954">
                  <c:v>36331</c:v>
                </c:pt>
                <c:pt idx="12955">
                  <c:v>36332</c:v>
                </c:pt>
                <c:pt idx="12956">
                  <c:v>36333</c:v>
                </c:pt>
                <c:pt idx="12957">
                  <c:v>36334</c:v>
                </c:pt>
                <c:pt idx="12958">
                  <c:v>36335</c:v>
                </c:pt>
                <c:pt idx="12959">
                  <c:v>36336</c:v>
                </c:pt>
                <c:pt idx="12960">
                  <c:v>36337</c:v>
                </c:pt>
                <c:pt idx="12961">
                  <c:v>36338</c:v>
                </c:pt>
                <c:pt idx="12962">
                  <c:v>36339</c:v>
                </c:pt>
                <c:pt idx="12963">
                  <c:v>36340</c:v>
                </c:pt>
                <c:pt idx="12964">
                  <c:v>36341</c:v>
                </c:pt>
                <c:pt idx="12965">
                  <c:v>36342</c:v>
                </c:pt>
                <c:pt idx="12966">
                  <c:v>36343</c:v>
                </c:pt>
                <c:pt idx="12967">
                  <c:v>36344</c:v>
                </c:pt>
                <c:pt idx="12968">
                  <c:v>36345</c:v>
                </c:pt>
                <c:pt idx="12969">
                  <c:v>36346</c:v>
                </c:pt>
                <c:pt idx="12970">
                  <c:v>36347</c:v>
                </c:pt>
                <c:pt idx="12971">
                  <c:v>36348</c:v>
                </c:pt>
                <c:pt idx="12972">
                  <c:v>36349</c:v>
                </c:pt>
                <c:pt idx="12973">
                  <c:v>36350</c:v>
                </c:pt>
                <c:pt idx="12974">
                  <c:v>36351</c:v>
                </c:pt>
                <c:pt idx="12975">
                  <c:v>36352</c:v>
                </c:pt>
                <c:pt idx="12976">
                  <c:v>36353</c:v>
                </c:pt>
                <c:pt idx="12977">
                  <c:v>36354</c:v>
                </c:pt>
                <c:pt idx="12978">
                  <c:v>36355</c:v>
                </c:pt>
                <c:pt idx="12979">
                  <c:v>36356</c:v>
                </c:pt>
                <c:pt idx="12980">
                  <c:v>36357</c:v>
                </c:pt>
                <c:pt idx="12981">
                  <c:v>36358</c:v>
                </c:pt>
                <c:pt idx="12982">
                  <c:v>36359</c:v>
                </c:pt>
                <c:pt idx="12983">
                  <c:v>36360</c:v>
                </c:pt>
                <c:pt idx="12984">
                  <c:v>36361</c:v>
                </c:pt>
                <c:pt idx="12985">
                  <c:v>36362</c:v>
                </c:pt>
                <c:pt idx="12986">
                  <c:v>36363</c:v>
                </c:pt>
                <c:pt idx="12987">
                  <c:v>36364</c:v>
                </c:pt>
                <c:pt idx="12988">
                  <c:v>36365</c:v>
                </c:pt>
                <c:pt idx="12989">
                  <c:v>36366</c:v>
                </c:pt>
                <c:pt idx="12990">
                  <c:v>36367</c:v>
                </c:pt>
                <c:pt idx="12991">
                  <c:v>36368</c:v>
                </c:pt>
                <c:pt idx="12992">
                  <c:v>36369</c:v>
                </c:pt>
                <c:pt idx="12993">
                  <c:v>36370</c:v>
                </c:pt>
                <c:pt idx="12994">
                  <c:v>36371</c:v>
                </c:pt>
                <c:pt idx="12995">
                  <c:v>36372</c:v>
                </c:pt>
                <c:pt idx="12996">
                  <c:v>36373</c:v>
                </c:pt>
                <c:pt idx="12997">
                  <c:v>36374</c:v>
                </c:pt>
                <c:pt idx="12998">
                  <c:v>36375</c:v>
                </c:pt>
                <c:pt idx="12999">
                  <c:v>36376</c:v>
                </c:pt>
                <c:pt idx="13000">
                  <c:v>36377</c:v>
                </c:pt>
                <c:pt idx="13001">
                  <c:v>36378</c:v>
                </c:pt>
                <c:pt idx="13002">
                  <c:v>36379</c:v>
                </c:pt>
                <c:pt idx="13003">
                  <c:v>36380</c:v>
                </c:pt>
                <c:pt idx="13004">
                  <c:v>36381</c:v>
                </c:pt>
                <c:pt idx="13005">
                  <c:v>36382</c:v>
                </c:pt>
                <c:pt idx="13006">
                  <c:v>36383</c:v>
                </c:pt>
                <c:pt idx="13007">
                  <c:v>36384</c:v>
                </c:pt>
                <c:pt idx="13008">
                  <c:v>36385</c:v>
                </c:pt>
                <c:pt idx="13009">
                  <c:v>36386</c:v>
                </c:pt>
                <c:pt idx="13010">
                  <c:v>36387</c:v>
                </c:pt>
                <c:pt idx="13011">
                  <c:v>36388</c:v>
                </c:pt>
                <c:pt idx="13012">
                  <c:v>36389</c:v>
                </c:pt>
                <c:pt idx="13013">
                  <c:v>36390</c:v>
                </c:pt>
                <c:pt idx="13014">
                  <c:v>36391</c:v>
                </c:pt>
                <c:pt idx="13015">
                  <c:v>36392</c:v>
                </c:pt>
                <c:pt idx="13016">
                  <c:v>36393</c:v>
                </c:pt>
                <c:pt idx="13017">
                  <c:v>36394</c:v>
                </c:pt>
                <c:pt idx="13018">
                  <c:v>36395</c:v>
                </c:pt>
                <c:pt idx="13019">
                  <c:v>36396</c:v>
                </c:pt>
                <c:pt idx="13020">
                  <c:v>36397</c:v>
                </c:pt>
                <c:pt idx="13021">
                  <c:v>36398</c:v>
                </c:pt>
                <c:pt idx="13022">
                  <c:v>36399</c:v>
                </c:pt>
                <c:pt idx="13023">
                  <c:v>36400</c:v>
                </c:pt>
                <c:pt idx="13024">
                  <c:v>36401</c:v>
                </c:pt>
                <c:pt idx="13025">
                  <c:v>36402</c:v>
                </c:pt>
                <c:pt idx="13026">
                  <c:v>36403</c:v>
                </c:pt>
                <c:pt idx="13027">
                  <c:v>36404</c:v>
                </c:pt>
                <c:pt idx="13028">
                  <c:v>36405</c:v>
                </c:pt>
                <c:pt idx="13029">
                  <c:v>36406</c:v>
                </c:pt>
                <c:pt idx="13030">
                  <c:v>36407</c:v>
                </c:pt>
                <c:pt idx="13031">
                  <c:v>36408</c:v>
                </c:pt>
                <c:pt idx="13032">
                  <c:v>36409</c:v>
                </c:pt>
                <c:pt idx="13033">
                  <c:v>36410</c:v>
                </c:pt>
                <c:pt idx="13034">
                  <c:v>36411</c:v>
                </c:pt>
                <c:pt idx="13035">
                  <c:v>36412</c:v>
                </c:pt>
                <c:pt idx="13036">
                  <c:v>36413</c:v>
                </c:pt>
                <c:pt idx="13037">
                  <c:v>36414</c:v>
                </c:pt>
                <c:pt idx="13038">
                  <c:v>36415</c:v>
                </c:pt>
                <c:pt idx="13039">
                  <c:v>36416</c:v>
                </c:pt>
                <c:pt idx="13040">
                  <c:v>36417</c:v>
                </c:pt>
                <c:pt idx="13041">
                  <c:v>36418</c:v>
                </c:pt>
                <c:pt idx="13042">
                  <c:v>36419</c:v>
                </c:pt>
                <c:pt idx="13043">
                  <c:v>36420</c:v>
                </c:pt>
                <c:pt idx="13044">
                  <c:v>36421</c:v>
                </c:pt>
                <c:pt idx="13045">
                  <c:v>36422</c:v>
                </c:pt>
                <c:pt idx="13046">
                  <c:v>36423</c:v>
                </c:pt>
                <c:pt idx="13047">
                  <c:v>36424</c:v>
                </c:pt>
                <c:pt idx="13048">
                  <c:v>36425</c:v>
                </c:pt>
                <c:pt idx="13049">
                  <c:v>36426</c:v>
                </c:pt>
                <c:pt idx="13050">
                  <c:v>36427</c:v>
                </c:pt>
                <c:pt idx="13051">
                  <c:v>36428</c:v>
                </c:pt>
                <c:pt idx="13052">
                  <c:v>36429</c:v>
                </c:pt>
                <c:pt idx="13053">
                  <c:v>36430</c:v>
                </c:pt>
                <c:pt idx="13054">
                  <c:v>36431</c:v>
                </c:pt>
                <c:pt idx="13055">
                  <c:v>36432</c:v>
                </c:pt>
                <c:pt idx="13056">
                  <c:v>36433</c:v>
                </c:pt>
                <c:pt idx="13057">
                  <c:v>36434</c:v>
                </c:pt>
                <c:pt idx="13058">
                  <c:v>36435</c:v>
                </c:pt>
                <c:pt idx="13059">
                  <c:v>36436</c:v>
                </c:pt>
                <c:pt idx="13060">
                  <c:v>36437</c:v>
                </c:pt>
                <c:pt idx="13061">
                  <c:v>36438</c:v>
                </c:pt>
                <c:pt idx="13062">
                  <c:v>36439</c:v>
                </c:pt>
                <c:pt idx="13063">
                  <c:v>36440</c:v>
                </c:pt>
                <c:pt idx="13064">
                  <c:v>36441</c:v>
                </c:pt>
                <c:pt idx="13065">
                  <c:v>36442</c:v>
                </c:pt>
                <c:pt idx="13066">
                  <c:v>36443</c:v>
                </c:pt>
                <c:pt idx="13067">
                  <c:v>36444</c:v>
                </c:pt>
                <c:pt idx="13068">
                  <c:v>36445</c:v>
                </c:pt>
                <c:pt idx="13069">
                  <c:v>36446</c:v>
                </c:pt>
                <c:pt idx="13070">
                  <c:v>36447</c:v>
                </c:pt>
                <c:pt idx="13071">
                  <c:v>36448</c:v>
                </c:pt>
                <c:pt idx="13072">
                  <c:v>36449</c:v>
                </c:pt>
                <c:pt idx="13073">
                  <c:v>36450</c:v>
                </c:pt>
                <c:pt idx="13074">
                  <c:v>36451</c:v>
                </c:pt>
                <c:pt idx="13075">
                  <c:v>36452</c:v>
                </c:pt>
                <c:pt idx="13076">
                  <c:v>36453</c:v>
                </c:pt>
                <c:pt idx="13077">
                  <c:v>36454</c:v>
                </c:pt>
                <c:pt idx="13078">
                  <c:v>36455</c:v>
                </c:pt>
                <c:pt idx="13079">
                  <c:v>36456</c:v>
                </c:pt>
                <c:pt idx="13080">
                  <c:v>36457</c:v>
                </c:pt>
                <c:pt idx="13081">
                  <c:v>36458</c:v>
                </c:pt>
                <c:pt idx="13082">
                  <c:v>36459</c:v>
                </c:pt>
                <c:pt idx="13083">
                  <c:v>36460</c:v>
                </c:pt>
                <c:pt idx="13084">
                  <c:v>36461</c:v>
                </c:pt>
                <c:pt idx="13085">
                  <c:v>36462</c:v>
                </c:pt>
                <c:pt idx="13086">
                  <c:v>36463</c:v>
                </c:pt>
                <c:pt idx="13087">
                  <c:v>36464</c:v>
                </c:pt>
                <c:pt idx="13088">
                  <c:v>36465</c:v>
                </c:pt>
                <c:pt idx="13089">
                  <c:v>36466</c:v>
                </c:pt>
                <c:pt idx="13090">
                  <c:v>36467</c:v>
                </c:pt>
                <c:pt idx="13091">
                  <c:v>36468</c:v>
                </c:pt>
                <c:pt idx="13092">
                  <c:v>36469</c:v>
                </c:pt>
                <c:pt idx="13093">
                  <c:v>36470</c:v>
                </c:pt>
                <c:pt idx="13094">
                  <c:v>36471</c:v>
                </c:pt>
                <c:pt idx="13095">
                  <c:v>36472</c:v>
                </c:pt>
                <c:pt idx="13096">
                  <c:v>36473</c:v>
                </c:pt>
                <c:pt idx="13097">
                  <c:v>36474</c:v>
                </c:pt>
                <c:pt idx="13098">
                  <c:v>36475</c:v>
                </c:pt>
                <c:pt idx="13099">
                  <c:v>36476</c:v>
                </c:pt>
                <c:pt idx="13100">
                  <c:v>36477</c:v>
                </c:pt>
                <c:pt idx="13101">
                  <c:v>36478</c:v>
                </c:pt>
                <c:pt idx="13102">
                  <c:v>36479</c:v>
                </c:pt>
                <c:pt idx="13103">
                  <c:v>36480</c:v>
                </c:pt>
                <c:pt idx="13104">
                  <c:v>36481</c:v>
                </c:pt>
                <c:pt idx="13105">
                  <c:v>36482</c:v>
                </c:pt>
                <c:pt idx="13106">
                  <c:v>36483</c:v>
                </c:pt>
                <c:pt idx="13107">
                  <c:v>36484</c:v>
                </c:pt>
                <c:pt idx="13108">
                  <c:v>36485</c:v>
                </c:pt>
                <c:pt idx="13109">
                  <c:v>36486</c:v>
                </c:pt>
                <c:pt idx="13110">
                  <c:v>36487</c:v>
                </c:pt>
                <c:pt idx="13111">
                  <c:v>36488</c:v>
                </c:pt>
                <c:pt idx="13112">
                  <c:v>36489</c:v>
                </c:pt>
                <c:pt idx="13113">
                  <c:v>36490</c:v>
                </c:pt>
                <c:pt idx="13114">
                  <c:v>36491</c:v>
                </c:pt>
                <c:pt idx="13115">
                  <c:v>36492</c:v>
                </c:pt>
                <c:pt idx="13116">
                  <c:v>36493</c:v>
                </c:pt>
                <c:pt idx="13117">
                  <c:v>36494</c:v>
                </c:pt>
                <c:pt idx="13118">
                  <c:v>36495</c:v>
                </c:pt>
                <c:pt idx="13119">
                  <c:v>36496</c:v>
                </c:pt>
                <c:pt idx="13120">
                  <c:v>36497</c:v>
                </c:pt>
                <c:pt idx="13121">
                  <c:v>36498</c:v>
                </c:pt>
                <c:pt idx="13122">
                  <c:v>36499</c:v>
                </c:pt>
                <c:pt idx="13123">
                  <c:v>36500</c:v>
                </c:pt>
                <c:pt idx="13124">
                  <c:v>36501</c:v>
                </c:pt>
                <c:pt idx="13125">
                  <c:v>36502</c:v>
                </c:pt>
                <c:pt idx="13126">
                  <c:v>36503</c:v>
                </c:pt>
                <c:pt idx="13127">
                  <c:v>36504</c:v>
                </c:pt>
                <c:pt idx="13128">
                  <c:v>36505</c:v>
                </c:pt>
                <c:pt idx="13129">
                  <c:v>36506</c:v>
                </c:pt>
                <c:pt idx="13130">
                  <c:v>36507</c:v>
                </c:pt>
                <c:pt idx="13131">
                  <c:v>36508</c:v>
                </c:pt>
                <c:pt idx="13132">
                  <c:v>36509</c:v>
                </c:pt>
                <c:pt idx="13133">
                  <c:v>36510</c:v>
                </c:pt>
                <c:pt idx="13134">
                  <c:v>36511</c:v>
                </c:pt>
                <c:pt idx="13135">
                  <c:v>36512</c:v>
                </c:pt>
                <c:pt idx="13136">
                  <c:v>36513</c:v>
                </c:pt>
                <c:pt idx="13137">
                  <c:v>36514</c:v>
                </c:pt>
                <c:pt idx="13138">
                  <c:v>36515</c:v>
                </c:pt>
                <c:pt idx="13139">
                  <c:v>36516</c:v>
                </c:pt>
                <c:pt idx="13140">
                  <c:v>36517</c:v>
                </c:pt>
                <c:pt idx="13141">
                  <c:v>36518</c:v>
                </c:pt>
                <c:pt idx="13142">
                  <c:v>36519</c:v>
                </c:pt>
                <c:pt idx="13143">
                  <c:v>36520</c:v>
                </c:pt>
                <c:pt idx="13144">
                  <c:v>36521</c:v>
                </c:pt>
                <c:pt idx="13145">
                  <c:v>36522</c:v>
                </c:pt>
                <c:pt idx="13146">
                  <c:v>36523</c:v>
                </c:pt>
                <c:pt idx="13147">
                  <c:v>36524</c:v>
                </c:pt>
                <c:pt idx="13148">
                  <c:v>36525</c:v>
                </c:pt>
                <c:pt idx="13149">
                  <c:v>36526</c:v>
                </c:pt>
                <c:pt idx="13150">
                  <c:v>36527</c:v>
                </c:pt>
                <c:pt idx="13151">
                  <c:v>36528</c:v>
                </c:pt>
                <c:pt idx="13152">
                  <c:v>36529</c:v>
                </c:pt>
                <c:pt idx="13153">
                  <c:v>36530</c:v>
                </c:pt>
                <c:pt idx="13154">
                  <c:v>36531</c:v>
                </c:pt>
                <c:pt idx="13155">
                  <c:v>36532</c:v>
                </c:pt>
                <c:pt idx="13156">
                  <c:v>36533</c:v>
                </c:pt>
                <c:pt idx="13157">
                  <c:v>36534</c:v>
                </c:pt>
                <c:pt idx="13158">
                  <c:v>36535</c:v>
                </c:pt>
                <c:pt idx="13159">
                  <c:v>36536</c:v>
                </c:pt>
                <c:pt idx="13160">
                  <c:v>36537</c:v>
                </c:pt>
                <c:pt idx="13161">
                  <c:v>36538</c:v>
                </c:pt>
                <c:pt idx="13162">
                  <c:v>36539</c:v>
                </c:pt>
                <c:pt idx="13163">
                  <c:v>36540</c:v>
                </c:pt>
                <c:pt idx="13164">
                  <c:v>36541</c:v>
                </c:pt>
                <c:pt idx="13165">
                  <c:v>36542</c:v>
                </c:pt>
                <c:pt idx="13166">
                  <c:v>36543</c:v>
                </c:pt>
                <c:pt idx="13167">
                  <c:v>36544</c:v>
                </c:pt>
                <c:pt idx="13168">
                  <c:v>36545</c:v>
                </c:pt>
                <c:pt idx="13169">
                  <c:v>36546</c:v>
                </c:pt>
                <c:pt idx="13170">
                  <c:v>36547</c:v>
                </c:pt>
                <c:pt idx="13171">
                  <c:v>36548</c:v>
                </c:pt>
                <c:pt idx="13172">
                  <c:v>36549</c:v>
                </c:pt>
                <c:pt idx="13173">
                  <c:v>36550</c:v>
                </c:pt>
                <c:pt idx="13174">
                  <c:v>36551</c:v>
                </c:pt>
                <c:pt idx="13175">
                  <c:v>36552</c:v>
                </c:pt>
                <c:pt idx="13176">
                  <c:v>36553</c:v>
                </c:pt>
                <c:pt idx="13177">
                  <c:v>36554</c:v>
                </c:pt>
                <c:pt idx="13178">
                  <c:v>36555</c:v>
                </c:pt>
                <c:pt idx="13179">
                  <c:v>36556</c:v>
                </c:pt>
                <c:pt idx="13180">
                  <c:v>36557</c:v>
                </c:pt>
                <c:pt idx="13181">
                  <c:v>36558</c:v>
                </c:pt>
                <c:pt idx="13182">
                  <c:v>36559</c:v>
                </c:pt>
                <c:pt idx="13183">
                  <c:v>36560</c:v>
                </c:pt>
                <c:pt idx="13184">
                  <c:v>36561</c:v>
                </c:pt>
                <c:pt idx="13185">
                  <c:v>36562</c:v>
                </c:pt>
                <c:pt idx="13186">
                  <c:v>36563</c:v>
                </c:pt>
                <c:pt idx="13187">
                  <c:v>36564</c:v>
                </c:pt>
                <c:pt idx="13188">
                  <c:v>36565</c:v>
                </c:pt>
                <c:pt idx="13189">
                  <c:v>36566</c:v>
                </c:pt>
                <c:pt idx="13190">
                  <c:v>36567</c:v>
                </c:pt>
                <c:pt idx="13191">
                  <c:v>36568</c:v>
                </c:pt>
                <c:pt idx="13192">
                  <c:v>36569</c:v>
                </c:pt>
                <c:pt idx="13193">
                  <c:v>36570</c:v>
                </c:pt>
                <c:pt idx="13194">
                  <c:v>36571</c:v>
                </c:pt>
                <c:pt idx="13195">
                  <c:v>36572</c:v>
                </c:pt>
                <c:pt idx="13196">
                  <c:v>36573</c:v>
                </c:pt>
                <c:pt idx="13197">
                  <c:v>36574</c:v>
                </c:pt>
                <c:pt idx="13198">
                  <c:v>36575</c:v>
                </c:pt>
                <c:pt idx="13199">
                  <c:v>36576</c:v>
                </c:pt>
                <c:pt idx="13200">
                  <c:v>36577</c:v>
                </c:pt>
                <c:pt idx="13201">
                  <c:v>36578</c:v>
                </c:pt>
                <c:pt idx="13202">
                  <c:v>36579</c:v>
                </c:pt>
                <c:pt idx="13203">
                  <c:v>36580</c:v>
                </c:pt>
                <c:pt idx="13204">
                  <c:v>36581</c:v>
                </c:pt>
                <c:pt idx="13205">
                  <c:v>36582</c:v>
                </c:pt>
                <c:pt idx="13206">
                  <c:v>36583</c:v>
                </c:pt>
                <c:pt idx="13207">
                  <c:v>36584</c:v>
                </c:pt>
                <c:pt idx="13208">
                  <c:v>36585</c:v>
                </c:pt>
                <c:pt idx="13209">
                  <c:v>36586</c:v>
                </c:pt>
                <c:pt idx="13210">
                  <c:v>36587</c:v>
                </c:pt>
                <c:pt idx="13211">
                  <c:v>36588</c:v>
                </c:pt>
                <c:pt idx="13212">
                  <c:v>36589</c:v>
                </c:pt>
                <c:pt idx="13213">
                  <c:v>36590</c:v>
                </c:pt>
                <c:pt idx="13214">
                  <c:v>36591</c:v>
                </c:pt>
                <c:pt idx="13215">
                  <c:v>36592</c:v>
                </c:pt>
                <c:pt idx="13216">
                  <c:v>36593</c:v>
                </c:pt>
                <c:pt idx="13217">
                  <c:v>36594</c:v>
                </c:pt>
                <c:pt idx="13218">
                  <c:v>36595</c:v>
                </c:pt>
                <c:pt idx="13219">
                  <c:v>36596</c:v>
                </c:pt>
                <c:pt idx="13220">
                  <c:v>36597</c:v>
                </c:pt>
                <c:pt idx="13221">
                  <c:v>36598</c:v>
                </c:pt>
                <c:pt idx="13222">
                  <c:v>36599</c:v>
                </c:pt>
                <c:pt idx="13223">
                  <c:v>36600</c:v>
                </c:pt>
                <c:pt idx="13224">
                  <c:v>36601</c:v>
                </c:pt>
                <c:pt idx="13225">
                  <c:v>36602</c:v>
                </c:pt>
                <c:pt idx="13226">
                  <c:v>36603</c:v>
                </c:pt>
                <c:pt idx="13227">
                  <c:v>36604</c:v>
                </c:pt>
                <c:pt idx="13228">
                  <c:v>36605</c:v>
                </c:pt>
                <c:pt idx="13229">
                  <c:v>36606</c:v>
                </c:pt>
                <c:pt idx="13230">
                  <c:v>36607</c:v>
                </c:pt>
                <c:pt idx="13231">
                  <c:v>36608</c:v>
                </c:pt>
                <c:pt idx="13232">
                  <c:v>36609</c:v>
                </c:pt>
                <c:pt idx="13233">
                  <c:v>36610</c:v>
                </c:pt>
                <c:pt idx="13234">
                  <c:v>36611</c:v>
                </c:pt>
                <c:pt idx="13235">
                  <c:v>36612</c:v>
                </c:pt>
                <c:pt idx="13236">
                  <c:v>36613</c:v>
                </c:pt>
                <c:pt idx="13237">
                  <c:v>36614</c:v>
                </c:pt>
                <c:pt idx="13238">
                  <c:v>36615</c:v>
                </c:pt>
                <c:pt idx="13239">
                  <c:v>36616</c:v>
                </c:pt>
                <c:pt idx="13240">
                  <c:v>36617</c:v>
                </c:pt>
                <c:pt idx="13241">
                  <c:v>36618</c:v>
                </c:pt>
                <c:pt idx="13242">
                  <c:v>36619</c:v>
                </c:pt>
                <c:pt idx="13243">
                  <c:v>36620</c:v>
                </c:pt>
                <c:pt idx="13244">
                  <c:v>36621</c:v>
                </c:pt>
                <c:pt idx="13245">
                  <c:v>36622</c:v>
                </c:pt>
                <c:pt idx="13246">
                  <c:v>36623</c:v>
                </c:pt>
                <c:pt idx="13247">
                  <c:v>36624</c:v>
                </c:pt>
                <c:pt idx="13248">
                  <c:v>36625</c:v>
                </c:pt>
                <c:pt idx="13249">
                  <c:v>36626</c:v>
                </c:pt>
                <c:pt idx="13250">
                  <c:v>36627</c:v>
                </c:pt>
                <c:pt idx="13251">
                  <c:v>36628</c:v>
                </c:pt>
                <c:pt idx="13252">
                  <c:v>36629</c:v>
                </c:pt>
                <c:pt idx="13253">
                  <c:v>36630</c:v>
                </c:pt>
                <c:pt idx="13254">
                  <c:v>36631</c:v>
                </c:pt>
                <c:pt idx="13255">
                  <c:v>36632</c:v>
                </c:pt>
                <c:pt idx="13256">
                  <c:v>36633</c:v>
                </c:pt>
                <c:pt idx="13257">
                  <c:v>36634</c:v>
                </c:pt>
                <c:pt idx="13258">
                  <c:v>36635</c:v>
                </c:pt>
                <c:pt idx="13259">
                  <c:v>36636</c:v>
                </c:pt>
                <c:pt idx="13260">
                  <c:v>36637</c:v>
                </c:pt>
                <c:pt idx="13261">
                  <c:v>36638</c:v>
                </c:pt>
                <c:pt idx="13262">
                  <c:v>36639</c:v>
                </c:pt>
                <c:pt idx="13263">
                  <c:v>36640</c:v>
                </c:pt>
                <c:pt idx="13264">
                  <c:v>36641</c:v>
                </c:pt>
                <c:pt idx="13265">
                  <c:v>36642</c:v>
                </c:pt>
                <c:pt idx="13266">
                  <c:v>36643</c:v>
                </c:pt>
                <c:pt idx="13267">
                  <c:v>36644</c:v>
                </c:pt>
                <c:pt idx="13268">
                  <c:v>36645</c:v>
                </c:pt>
                <c:pt idx="13269">
                  <c:v>36646</c:v>
                </c:pt>
                <c:pt idx="13270">
                  <c:v>36647</c:v>
                </c:pt>
                <c:pt idx="13271">
                  <c:v>36648</c:v>
                </c:pt>
                <c:pt idx="13272">
                  <c:v>36649</c:v>
                </c:pt>
                <c:pt idx="13273">
                  <c:v>36650</c:v>
                </c:pt>
                <c:pt idx="13274">
                  <c:v>36651</c:v>
                </c:pt>
                <c:pt idx="13275">
                  <c:v>36652</c:v>
                </c:pt>
                <c:pt idx="13276">
                  <c:v>36653</c:v>
                </c:pt>
                <c:pt idx="13277">
                  <c:v>36654</c:v>
                </c:pt>
                <c:pt idx="13278">
                  <c:v>36655</c:v>
                </c:pt>
                <c:pt idx="13279">
                  <c:v>36656</c:v>
                </c:pt>
                <c:pt idx="13280">
                  <c:v>36657</c:v>
                </c:pt>
                <c:pt idx="13281">
                  <c:v>36658</c:v>
                </c:pt>
                <c:pt idx="13282">
                  <c:v>36659</c:v>
                </c:pt>
                <c:pt idx="13283">
                  <c:v>36660</c:v>
                </c:pt>
                <c:pt idx="13284">
                  <c:v>36661</c:v>
                </c:pt>
                <c:pt idx="13285">
                  <c:v>36662</c:v>
                </c:pt>
                <c:pt idx="13286">
                  <c:v>36663</c:v>
                </c:pt>
                <c:pt idx="13287">
                  <c:v>36664</c:v>
                </c:pt>
                <c:pt idx="13288">
                  <c:v>36665</c:v>
                </c:pt>
                <c:pt idx="13289">
                  <c:v>36666</c:v>
                </c:pt>
                <c:pt idx="13290">
                  <c:v>36667</c:v>
                </c:pt>
                <c:pt idx="13291">
                  <c:v>36668</c:v>
                </c:pt>
                <c:pt idx="13292">
                  <c:v>36669</c:v>
                </c:pt>
                <c:pt idx="13293">
                  <c:v>36670</c:v>
                </c:pt>
                <c:pt idx="13294">
                  <c:v>36671</c:v>
                </c:pt>
                <c:pt idx="13295">
                  <c:v>36672</c:v>
                </c:pt>
                <c:pt idx="13296">
                  <c:v>36673</c:v>
                </c:pt>
                <c:pt idx="13297">
                  <c:v>36674</c:v>
                </c:pt>
                <c:pt idx="13298">
                  <c:v>36675</c:v>
                </c:pt>
                <c:pt idx="13299">
                  <c:v>36676</c:v>
                </c:pt>
                <c:pt idx="13300">
                  <c:v>36677</c:v>
                </c:pt>
                <c:pt idx="13301">
                  <c:v>36678</c:v>
                </c:pt>
                <c:pt idx="13302">
                  <c:v>36679</c:v>
                </c:pt>
                <c:pt idx="13303">
                  <c:v>36680</c:v>
                </c:pt>
                <c:pt idx="13304">
                  <c:v>36681</c:v>
                </c:pt>
                <c:pt idx="13305">
                  <c:v>36682</c:v>
                </c:pt>
                <c:pt idx="13306">
                  <c:v>36683</c:v>
                </c:pt>
                <c:pt idx="13307">
                  <c:v>36684</c:v>
                </c:pt>
                <c:pt idx="13308">
                  <c:v>36685</c:v>
                </c:pt>
                <c:pt idx="13309">
                  <c:v>36686</c:v>
                </c:pt>
                <c:pt idx="13310">
                  <c:v>36687</c:v>
                </c:pt>
                <c:pt idx="13311">
                  <c:v>36688</c:v>
                </c:pt>
                <c:pt idx="13312">
                  <c:v>36689</c:v>
                </c:pt>
                <c:pt idx="13313">
                  <c:v>36690</c:v>
                </c:pt>
                <c:pt idx="13314">
                  <c:v>36691</c:v>
                </c:pt>
                <c:pt idx="13315">
                  <c:v>36692</c:v>
                </c:pt>
                <c:pt idx="13316">
                  <c:v>36693</c:v>
                </c:pt>
                <c:pt idx="13317">
                  <c:v>36694</c:v>
                </c:pt>
                <c:pt idx="13318">
                  <c:v>36695</c:v>
                </c:pt>
                <c:pt idx="13319">
                  <c:v>36696</c:v>
                </c:pt>
                <c:pt idx="13320">
                  <c:v>36697</c:v>
                </c:pt>
                <c:pt idx="13321">
                  <c:v>36698</c:v>
                </c:pt>
                <c:pt idx="13322">
                  <c:v>36699</c:v>
                </c:pt>
                <c:pt idx="13323">
                  <c:v>36700</c:v>
                </c:pt>
                <c:pt idx="13324">
                  <c:v>36701</c:v>
                </c:pt>
                <c:pt idx="13325">
                  <c:v>36702</c:v>
                </c:pt>
                <c:pt idx="13326">
                  <c:v>36703</c:v>
                </c:pt>
                <c:pt idx="13327">
                  <c:v>36704</c:v>
                </c:pt>
                <c:pt idx="13328">
                  <c:v>36705</c:v>
                </c:pt>
                <c:pt idx="13329">
                  <c:v>36706</c:v>
                </c:pt>
                <c:pt idx="13330">
                  <c:v>36707</c:v>
                </c:pt>
                <c:pt idx="13331">
                  <c:v>36708</c:v>
                </c:pt>
                <c:pt idx="13332">
                  <c:v>36709</c:v>
                </c:pt>
                <c:pt idx="13333">
                  <c:v>36710</c:v>
                </c:pt>
                <c:pt idx="13334">
                  <c:v>36711</c:v>
                </c:pt>
                <c:pt idx="13335">
                  <c:v>36712</c:v>
                </c:pt>
                <c:pt idx="13336">
                  <c:v>36713</c:v>
                </c:pt>
                <c:pt idx="13337">
                  <c:v>36714</c:v>
                </c:pt>
                <c:pt idx="13338">
                  <c:v>36715</c:v>
                </c:pt>
                <c:pt idx="13339">
                  <c:v>36716</c:v>
                </c:pt>
                <c:pt idx="13340">
                  <c:v>36717</c:v>
                </c:pt>
                <c:pt idx="13341">
                  <c:v>36718</c:v>
                </c:pt>
                <c:pt idx="13342">
                  <c:v>36719</c:v>
                </c:pt>
                <c:pt idx="13343">
                  <c:v>36720</c:v>
                </c:pt>
                <c:pt idx="13344">
                  <c:v>36721</c:v>
                </c:pt>
                <c:pt idx="13345">
                  <c:v>36722</c:v>
                </c:pt>
                <c:pt idx="13346">
                  <c:v>36723</c:v>
                </c:pt>
                <c:pt idx="13347">
                  <c:v>36724</c:v>
                </c:pt>
                <c:pt idx="13348">
                  <c:v>36725</c:v>
                </c:pt>
                <c:pt idx="13349">
                  <c:v>36726</c:v>
                </c:pt>
                <c:pt idx="13350">
                  <c:v>36727</c:v>
                </c:pt>
                <c:pt idx="13351">
                  <c:v>36728</c:v>
                </c:pt>
                <c:pt idx="13352">
                  <c:v>36729</c:v>
                </c:pt>
                <c:pt idx="13353">
                  <c:v>36730</c:v>
                </c:pt>
                <c:pt idx="13354">
                  <c:v>36731</c:v>
                </c:pt>
                <c:pt idx="13355">
                  <c:v>36732</c:v>
                </c:pt>
                <c:pt idx="13356">
                  <c:v>36733</c:v>
                </c:pt>
                <c:pt idx="13357">
                  <c:v>36734</c:v>
                </c:pt>
                <c:pt idx="13358">
                  <c:v>36735</c:v>
                </c:pt>
                <c:pt idx="13359">
                  <c:v>36736</c:v>
                </c:pt>
                <c:pt idx="13360">
                  <c:v>36737</c:v>
                </c:pt>
                <c:pt idx="13361">
                  <c:v>36738</c:v>
                </c:pt>
                <c:pt idx="13362">
                  <c:v>36739</c:v>
                </c:pt>
                <c:pt idx="13363">
                  <c:v>36740</c:v>
                </c:pt>
                <c:pt idx="13364">
                  <c:v>36741</c:v>
                </c:pt>
                <c:pt idx="13365">
                  <c:v>36742</c:v>
                </c:pt>
                <c:pt idx="13366">
                  <c:v>36743</c:v>
                </c:pt>
                <c:pt idx="13367">
                  <c:v>36744</c:v>
                </c:pt>
                <c:pt idx="13368">
                  <c:v>36745</c:v>
                </c:pt>
                <c:pt idx="13369">
                  <c:v>36746</c:v>
                </c:pt>
                <c:pt idx="13370">
                  <c:v>36747</c:v>
                </c:pt>
                <c:pt idx="13371">
                  <c:v>36748</c:v>
                </c:pt>
                <c:pt idx="13372">
                  <c:v>36749</c:v>
                </c:pt>
                <c:pt idx="13373">
                  <c:v>36750</c:v>
                </c:pt>
                <c:pt idx="13374">
                  <c:v>36751</c:v>
                </c:pt>
                <c:pt idx="13375">
                  <c:v>36752</c:v>
                </c:pt>
                <c:pt idx="13376">
                  <c:v>36753</c:v>
                </c:pt>
                <c:pt idx="13377">
                  <c:v>36754</c:v>
                </c:pt>
                <c:pt idx="13378">
                  <c:v>36755</c:v>
                </c:pt>
                <c:pt idx="13379">
                  <c:v>36756</c:v>
                </c:pt>
                <c:pt idx="13380">
                  <c:v>36757</c:v>
                </c:pt>
                <c:pt idx="13381">
                  <c:v>36758</c:v>
                </c:pt>
                <c:pt idx="13382">
                  <c:v>36759</c:v>
                </c:pt>
                <c:pt idx="13383">
                  <c:v>36760</c:v>
                </c:pt>
                <c:pt idx="13384">
                  <c:v>36761</c:v>
                </c:pt>
                <c:pt idx="13385">
                  <c:v>36762</c:v>
                </c:pt>
                <c:pt idx="13386">
                  <c:v>36763</c:v>
                </c:pt>
                <c:pt idx="13387">
                  <c:v>36764</c:v>
                </c:pt>
                <c:pt idx="13388">
                  <c:v>36765</c:v>
                </c:pt>
                <c:pt idx="13389">
                  <c:v>36766</c:v>
                </c:pt>
                <c:pt idx="13390">
                  <c:v>36767</c:v>
                </c:pt>
                <c:pt idx="13391">
                  <c:v>36768</c:v>
                </c:pt>
                <c:pt idx="13392">
                  <c:v>36769</c:v>
                </c:pt>
                <c:pt idx="13393">
                  <c:v>36770</c:v>
                </c:pt>
                <c:pt idx="13394">
                  <c:v>36771</c:v>
                </c:pt>
                <c:pt idx="13395">
                  <c:v>36772</c:v>
                </c:pt>
                <c:pt idx="13396">
                  <c:v>36773</c:v>
                </c:pt>
                <c:pt idx="13397">
                  <c:v>36774</c:v>
                </c:pt>
                <c:pt idx="13398">
                  <c:v>36775</c:v>
                </c:pt>
                <c:pt idx="13399">
                  <c:v>36776</c:v>
                </c:pt>
                <c:pt idx="13400">
                  <c:v>36777</c:v>
                </c:pt>
                <c:pt idx="13401">
                  <c:v>36778</c:v>
                </c:pt>
                <c:pt idx="13402">
                  <c:v>36779</c:v>
                </c:pt>
                <c:pt idx="13403">
                  <c:v>36780</c:v>
                </c:pt>
                <c:pt idx="13404">
                  <c:v>36781</c:v>
                </c:pt>
                <c:pt idx="13405">
                  <c:v>36782</c:v>
                </c:pt>
                <c:pt idx="13406">
                  <c:v>36783</c:v>
                </c:pt>
                <c:pt idx="13407">
                  <c:v>36784</c:v>
                </c:pt>
                <c:pt idx="13408">
                  <c:v>36785</c:v>
                </c:pt>
                <c:pt idx="13409">
                  <c:v>36786</c:v>
                </c:pt>
                <c:pt idx="13410">
                  <c:v>36787</c:v>
                </c:pt>
                <c:pt idx="13411">
                  <c:v>36788</c:v>
                </c:pt>
                <c:pt idx="13412">
                  <c:v>36789</c:v>
                </c:pt>
                <c:pt idx="13413">
                  <c:v>36790</c:v>
                </c:pt>
                <c:pt idx="13414">
                  <c:v>36791</c:v>
                </c:pt>
                <c:pt idx="13415">
                  <c:v>36792</c:v>
                </c:pt>
                <c:pt idx="13416">
                  <c:v>36793</c:v>
                </c:pt>
                <c:pt idx="13417">
                  <c:v>36794</c:v>
                </c:pt>
                <c:pt idx="13418">
                  <c:v>36795</c:v>
                </c:pt>
                <c:pt idx="13419">
                  <c:v>36796</c:v>
                </c:pt>
                <c:pt idx="13420">
                  <c:v>36797</c:v>
                </c:pt>
                <c:pt idx="13421">
                  <c:v>36798</c:v>
                </c:pt>
                <c:pt idx="13422">
                  <c:v>36799</c:v>
                </c:pt>
                <c:pt idx="13423">
                  <c:v>36800</c:v>
                </c:pt>
                <c:pt idx="13424">
                  <c:v>36801</c:v>
                </c:pt>
                <c:pt idx="13425">
                  <c:v>36802</c:v>
                </c:pt>
                <c:pt idx="13426">
                  <c:v>36803</c:v>
                </c:pt>
                <c:pt idx="13427">
                  <c:v>36804</c:v>
                </c:pt>
                <c:pt idx="13428">
                  <c:v>36805</c:v>
                </c:pt>
                <c:pt idx="13429">
                  <c:v>36806</c:v>
                </c:pt>
                <c:pt idx="13430">
                  <c:v>36807</c:v>
                </c:pt>
                <c:pt idx="13431">
                  <c:v>36808</c:v>
                </c:pt>
                <c:pt idx="13432">
                  <c:v>36809</c:v>
                </c:pt>
                <c:pt idx="13433">
                  <c:v>36810</c:v>
                </c:pt>
                <c:pt idx="13434">
                  <c:v>36811</c:v>
                </c:pt>
                <c:pt idx="13435">
                  <c:v>36812</c:v>
                </c:pt>
                <c:pt idx="13436">
                  <c:v>36813</c:v>
                </c:pt>
                <c:pt idx="13437">
                  <c:v>36814</c:v>
                </c:pt>
                <c:pt idx="13438">
                  <c:v>36815</c:v>
                </c:pt>
                <c:pt idx="13439">
                  <c:v>36816</c:v>
                </c:pt>
                <c:pt idx="13440">
                  <c:v>36817</c:v>
                </c:pt>
                <c:pt idx="13441">
                  <c:v>36818</c:v>
                </c:pt>
                <c:pt idx="13442">
                  <c:v>36819</c:v>
                </c:pt>
                <c:pt idx="13443">
                  <c:v>36820</c:v>
                </c:pt>
                <c:pt idx="13444">
                  <c:v>36821</c:v>
                </c:pt>
                <c:pt idx="13445">
                  <c:v>36822</c:v>
                </c:pt>
                <c:pt idx="13446">
                  <c:v>36823</c:v>
                </c:pt>
                <c:pt idx="13447">
                  <c:v>36824</c:v>
                </c:pt>
                <c:pt idx="13448">
                  <c:v>36825</c:v>
                </c:pt>
                <c:pt idx="13449">
                  <c:v>36826</c:v>
                </c:pt>
                <c:pt idx="13450">
                  <c:v>36827</c:v>
                </c:pt>
                <c:pt idx="13451">
                  <c:v>36828</c:v>
                </c:pt>
                <c:pt idx="13452">
                  <c:v>36829</c:v>
                </c:pt>
                <c:pt idx="13453">
                  <c:v>36830</c:v>
                </c:pt>
                <c:pt idx="13454">
                  <c:v>36831</c:v>
                </c:pt>
                <c:pt idx="13455">
                  <c:v>36832</c:v>
                </c:pt>
                <c:pt idx="13456">
                  <c:v>36833</c:v>
                </c:pt>
                <c:pt idx="13457">
                  <c:v>36834</c:v>
                </c:pt>
                <c:pt idx="13458">
                  <c:v>36835</c:v>
                </c:pt>
                <c:pt idx="13459">
                  <c:v>36836</c:v>
                </c:pt>
                <c:pt idx="13460">
                  <c:v>36837</c:v>
                </c:pt>
                <c:pt idx="13461">
                  <c:v>36838</c:v>
                </c:pt>
                <c:pt idx="13462">
                  <c:v>36839</c:v>
                </c:pt>
                <c:pt idx="13463">
                  <c:v>36840</c:v>
                </c:pt>
                <c:pt idx="13464">
                  <c:v>36841</c:v>
                </c:pt>
                <c:pt idx="13465">
                  <c:v>36842</c:v>
                </c:pt>
                <c:pt idx="13466">
                  <c:v>36843</c:v>
                </c:pt>
                <c:pt idx="13467">
                  <c:v>36844</c:v>
                </c:pt>
                <c:pt idx="13468">
                  <c:v>36845</c:v>
                </c:pt>
                <c:pt idx="13469">
                  <c:v>36846</c:v>
                </c:pt>
                <c:pt idx="13470">
                  <c:v>36847</c:v>
                </c:pt>
                <c:pt idx="13471">
                  <c:v>36848</c:v>
                </c:pt>
                <c:pt idx="13472">
                  <c:v>36849</c:v>
                </c:pt>
                <c:pt idx="13473">
                  <c:v>36850</c:v>
                </c:pt>
                <c:pt idx="13474">
                  <c:v>36851</c:v>
                </c:pt>
                <c:pt idx="13475">
                  <c:v>36852</c:v>
                </c:pt>
                <c:pt idx="13476">
                  <c:v>36853</c:v>
                </c:pt>
                <c:pt idx="13477">
                  <c:v>36854</c:v>
                </c:pt>
                <c:pt idx="13478">
                  <c:v>36855</c:v>
                </c:pt>
                <c:pt idx="13479">
                  <c:v>36856</c:v>
                </c:pt>
                <c:pt idx="13480">
                  <c:v>36857</c:v>
                </c:pt>
                <c:pt idx="13481">
                  <c:v>36858</c:v>
                </c:pt>
                <c:pt idx="13482">
                  <c:v>36859</c:v>
                </c:pt>
                <c:pt idx="13483">
                  <c:v>36860</c:v>
                </c:pt>
                <c:pt idx="13484">
                  <c:v>36861</c:v>
                </c:pt>
                <c:pt idx="13485">
                  <c:v>36862</c:v>
                </c:pt>
                <c:pt idx="13486">
                  <c:v>36863</c:v>
                </c:pt>
                <c:pt idx="13487">
                  <c:v>36864</c:v>
                </c:pt>
                <c:pt idx="13488">
                  <c:v>36865</c:v>
                </c:pt>
                <c:pt idx="13489">
                  <c:v>36866</c:v>
                </c:pt>
                <c:pt idx="13490">
                  <c:v>36867</c:v>
                </c:pt>
                <c:pt idx="13491">
                  <c:v>36868</c:v>
                </c:pt>
                <c:pt idx="13492">
                  <c:v>36869</c:v>
                </c:pt>
                <c:pt idx="13493">
                  <c:v>36870</c:v>
                </c:pt>
                <c:pt idx="13494">
                  <c:v>36871</c:v>
                </c:pt>
                <c:pt idx="13495">
                  <c:v>36872</c:v>
                </c:pt>
                <c:pt idx="13496">
                  <c:v>36873</c:v>
                </c:pt>
                <c:pt idx="13497">
                  <c:v>36874</c:v>
                </c:pt>
                <c:pt idx="13498">
                  <c:v>36875</c:v>
                </c:pt>
                <c:pt idx="13499">
                  <c:v>36876</c:v>
                </c:pt>
                <c:pt idx="13500">
                  <c:v>36877</c:v>
                </c:pt>
                <c:pt idx="13501">
                  <c:v>36878</c:v>
                </c:pt>
                <c:pt idx="13502">
                  <c:v>36879</c:v>
                </c:pt>
                <c:pt idx="13503">
                  <c:v>36880</c:v>
                </c:pt>
                <c:pt idx="13504">
                  <c:v>36881</c:v>
                </c:pt>
                <c:pt idx="13505">
                  <c:v>36882</c:v>
                </c:pt>
                <c:pt idx="13506">
                  <c:v>36883</c:v>
                </c:pt>
                <c:pt idx="13507">
                  <c:v>36884</c:v>
                </c:pt>
                <c:pt idx="13508">
                  <c:v>36885</c:v>
                </c:pt>
                <c:pt idx="13509">
                  <c:v>36886</c:v>
                </c:pt>
                <c:pt idx="13510">
                  <c:v>36887</c:v>
                </c:pt>
                <c:pt idx="13511">
                  <c:v>36888</c:v>
                </c:pt>
                <c:pt idx="13512">
                  <c:v>36889</c:v>
                </c:pt>
                <c:pt idx="13513">
                  <c:v>36890</c:v>
                </c:pt>
                <c:pt idx="13514">
                  <c:v>36891</c:v>
                </c:pt>
                <c:pt idx="13515">
                  <c:v>36892</c:v>
                </c:pt>
                <c:pt idx="13516">
                  <c:v>36893</c:v>
                </c:pt>
                <c:pt idx="13517">
                  <c:v>36894</c:v>
                </c:pt>
                <c:pt idx="13518">
                  <c:v>36895</c:v>
                </c:pt>
                <c:pt idx="13519">
                  <c:v>36896</c:v>
                </c:pt>
                <c:pt idx="13520">
                  <c:v>36897</c:v>
                </c:pt>
                <c:pt idx="13521">
                  <c:v>36898</c:v>
                </c:pt>
                <c:pt idx="13522">
                  <c:v>36899</c:v>
                </c:pt>
                <c:pt idx="13523">
                  <c:v>36900</c:v>
                </c:pt>
                <c:pt idx="13524">
                  <c:v>36901</c:v>
                </c:pt>
                <c:pt idx="13525">
                  <c:v>36902</c:v>
                </c:pt>
                <c:pt idx="13526">
                  <c:v>36903</c:v>
                </c:pt>
                <c:pt idx="13527">
                  <c:v>36904</c:v>
                </c:pt>
                <c:pt idx="13528">
                  <c:v>36905</c:v>
                </c:pt>
                <c:pt idx="13529">
                  <c:v>36906</c:v>
                </c:pt>
                <c:pt idx="13530">
                  <c:v>36907</c:v>
                </c:pt>
                <c:pt idx="13531">
                  <c:v>36908</c:v>
                </c:pt>
                <c:pt idx="13532">
                  <c:v>36909</c:v>
                </c:pt>
                <c:pt idx="13533">
                  <c:v>36910</c:v>
                </c:pt>
                <c:pt idx="13534">
                  <c:v>36911</c:v>
                </c:pt>
                <c:pt idx="13535">
                  <c:v>36912</c:v>
                </c:pt>
                <c:pt idx="13536">
                  <c:v>36913</c:v>
                </c:pt>
                <c:pt idx="13537">
                  <c:v>36914</c:v>
                </c:pt>
                <c:pt idx="13538">
                  <c:v>36915</c:v>
                </c:pt>
                <c:pt idx="13539">
                  <c:v>36916</c:v>
                </c:pt>
                <c:pt idx="13540">
                  <c:v>36917</c:v>
                </c:pt>
                <c:pt idx="13541">
                  <c:v>36918</c:v>
                </c:pt>
                <c:pt idx="13542">
                  <c:v>36919</c:v>
                </c:pt>
                <c:pt idx="13543">
                  <c:v>36920</c:v>
                </c:pt>
                <c:pt idx="13544">
                  <c:v>36921</c:v>
                </c:pt>
                <c:pt idx="13545">
                  <c:v>36922</c:v>
                </c:pt>
                <c:pt idx="13546">
                  <c:v>36923</c:v>
                </c:pt>
                <c:pt idx="13547">
                  <c:v>36924</c:v>
                </c:pt>
                <c:pt idx="13548">
                  <c:v>36925</c:v>
                </c:pt>
                <c:pt idx="13549">
                  <c:v>36926</c:v>
                </c:pt>
                <c:pt idx="13550">
                  <c:v>36927</c:v>
                </c:pt>
                <c:pt idx="13551">
                  <c:v>36928</c:v>
                </c:pt>
                <c:pt idx="13552">
                  <c:v>36929</c:v>
                </c:pt>
                <c:pt idx="13553">
                  <c:v>36930</c:v>
                </c:pt>
                <c:pt idx="13554">
                  <c:v>36931</c:v>
                </c:pt>
                <c:pt idx="13555">
                  <c:v>36932</c:v>
                </c:pt>
                <c:pt idx="13556">
                  <c:v>36933</c:v>
                </c:pt>
                <c:pt idx="13557">
                  <c:v>36934</c:v>
                </c:pt>
                <c:pt idx="13558">
                  <c:v>36935</c:v>
                </c:pt>
                <c:pt idx="13559">
                  <c:v>36936</c:v>
                </c:pt>
                <c:pt idx="13560">
                  <c:v>36937</c:v>
                </c:pt>
                <c:pt idx="13561">
                  <c:v>36938</c:v>
                </c:pt>
                <c:pt idx="13562">
                  <c:v>36939</c:v>
                </c:pt>
                <c:pt idx="13563">
                  <c:v>36940</c:v>
                </c:pt>
                <c:pt idx="13564">
                  <c:v>36941</c:v>
                </c:pt>
                <c:pt idx="13565">
                  <c:v>36942</c:v>
                </c:pt>
                <c:pt idx="13566">
                  <c:v>36943</c:v>
                </c:pt>
                <c:pt idx="13567">
                  <c:v>36944</c:v>
                </c:pt>
                <c:pt idx="13568">
                  <c:v>36945</c:v>
                </c:pt>
                <c:pt idx="13569">
                  <c:v>36946</c:v>
                </c:pt>
                <c:pt idx="13570">
                  <c:v>36947</c:v>
                </c:pt>
                <c:pt idx="13571">
                  <c:v>36948</c:v>
                </c:pt>
                <c:pt idx="13572">
                  <c:v>36949</c:v>
                </c:pt>
                <c:pt idx="13573">
                  <c:v>36950</c:v>
                </c:pt>
                <c:pt idx="13574">
                  <c:v>36951</c:v>
                </c:pt>
                <c:pt idx="13575">
                  <c:v>36952</c:v>
                </c:pt>
                <c:pt idx="13576">
                  <c:v>36953</c:v>
                </c:pt>
                <c:pt idx="13577">
                  <c:v>36954</c:v>
                </c:pt>
                <c:pt idx="13578">
                  <c:v>36955</c:v>
                </c:pt>
                <c:pt idx="13579">
                  <c:v>36956</c:v>
                </c:pt>
                <c:pt idx="13580">
                  <c:v>36957</c:v>
                </c:pt>
                <c:pt idx="13581">
                  <c:v>36958</c:v>
                </c:pt>
                <c:pt idx="13582">
                  <c:v>36959</c:v>
                </c:pt>
                <c:pt idx="13583">
                  <c:v>36960</c:v>
                </c:pt>
                <c:pt idx="13584">
                  <c:v>36961</c:v>
                </c:pt>
                <c:pt idx="13585">
                  <c:v>36962</c:v>
                </c:pt>
                <c:pt idx="13586">
                  <c:v>36963</c:v>
                </c:pt>
                <c:pt idx="13587">
                  <c:v>36964</c:v>
                </c:pt>
                <c:pt idx="13588">
                  <c:v>36965</c:v>
                </c:pt>
                <c:pt idx="13589">
                  <c:v>36966</c:v>
                </c:pt>
                <c:pt idx="13590">
                  <c:v>36967</c:v>
                </c:pt>
                <c:pt idx="13591">
                  <c:v>36968</c:v>
                </c:pt>
                <c:pt idx="13592">
                  <c:v>36969</c:v>
                </c:pt>
                <c:pt idx="13593">
                  <c:v>36970</c:v>
                </c:pt>
                <c:pt idx="13594">
                  <c:v>36971</c:v>
                </c:pt>
                <c:pt idx="13595">
                  <c:v>36972</c:v>
                </c:pt>
                <c:pt idx="13596">
                  <c:v>36973</c:v>
                </c:pt>
                <c:pt idx="13597">
                  <c:v>36974</c:v>
                </c:pt>
                <c:pt idx="13598">
                  <c:v>36975</c:v>
                </c:pt>
                <c:pt idx="13599">
                  <c:v>36976</c:v>
                </c:pt>
                <c:pt idx="13600">
                  <c:v>36977</c:v>
                </c:pt>
                <c:pt idx="13601">
                  <c:v>36978</c:v>
                </c:pt>
                <c:pt idx="13602">
                  <c:v>36979</c:v>
                </c:pt>
                <c:pt idx="13603">
                  <c:v>36980</c:v>
                </c:pt>
                <c:pt idx="13604">
                  <c:v>36981</c:v>
                </c:pt>
                <c:pt idx="13605">
                  <c:v>36982</c:v>
                </c:pt>
                <c:pt idx="13606">
                  <c:v>36983</c:v>
                </c:pt>
                <c:pt idx="13607">
                  <c:v>36984</c:v>
                </c:pt>
                <c:pt idx="13608">
                  <c:v>36985</c:v>
                </c:pt>
                <c:pt idx="13609">
                  <c:v>36986</c:v>
                </c:pt>
                <c:pt idx="13610">
                  <c:v>36987</c:v>
                </c:pt>
                <c:pt idx="13611">
                  <c:v>36988</c:v>
                </c:pt>
                <c:pt idx="13612">
                  <c:v>36989</c:v>
                </c:pt>
                <c:pt idx="13613">
                  <c:v>36990</c:v>
                </c:pt>
                <c:pt idx="13614">
                  <c:v>36991</c:v>
                </c:pt>
                <c:pt idx="13615">
                  <c:v>36992</c:v>
                </c:pt>
                <c:pt idx="13616">
                  <c:v>36993</c:v>
                </c:pt>
                <c:pt idx="13617">
                  <c:v>36994</c:v>
                </c:pt>
                <c:pt idx="13618">
                  <c:v>36995</c:v>
                </c:pt>
                <c:pt idx="13619">
                  <c:v>36996</c:v>
                </c:pt>
                <c:pt idx="13620">
                  <c:v>36997</c:v>
                </c:pt>
                <c:pt idx="13621">
                  <c:v>36998</c:v>
                </c:pt>
                <c:pt idx="13622">
                  <c:v>36999</c:v>
                </c:pt>
                <c:pt idx="13623">
                  <c:v>37000</c:v>
                </c:pt>
                <c:pt idx="13624">
                  <c:v>37001</c:v>
                </c:pt>
                <c:pt idx="13625">
                  <c:v>37002</c:v>
                </c:pt>
                <c:pt idx="13626">
                  <c:v>37003</c:v>
                </c:pt>
                <c:pt idx="13627">
                  <c:v>37004</c:v>
                </c:pt>
                <c:pt idx="13628">
                  <c:v>37005</c:v>
                </c:pt>
                <c:pt idx="13629">
                  <c:v>37006</c:v>
                </c:pt>
                <c:pt idx="13630">
                  <c:v>37007</c:v>
                </c:pt>
                <c:pt idx="13631">
                  <c:v>37008</c:v>
                </c:pt>
                <c:pt idx="13632">
                  <c:v>37009</c:v>
                </c:pt>
                <c:pt idx="13633">
                  <c:v>37010</c:v>
                </c:pt>
                <c:pt idx="13634">
                  <c:v>37011</c:v>
                </c:pt>
                <c:pt idx="13635">
                  <c:v>37012</c:v>
                </c:pt>
                <c:pt idx="13636">
                  <c:v>37013</c:v>
                </c:pt>
                <c:pt idx="13637">
                  <c:v>37014</c:v>
                </c:pt>
                <c:pt idx="13638">
                  <c:v>37015</c:v>
                </c:pt>
                <c:pt idx="13639">
                  <c:v>37016</c:v>
                </c:pt>
                <c:pt idx="13640">
                  <c:v>37017</c:v>
                </c:pt>
                <c:pt idx="13641">
                  <c:v>37018</c:v>
                </c:pt>
                <c:pt idx="13642">
                  <c:v>37019</c:v>
                </c:pt>
                <c:pt idx="13643">
                  <c:v>37020</c:v>
                </c:pt>
                <c:pt idx="13644">
                  <c:v>37021</c:v>
                </c:pt>
                <c:pt idx="13645">
                  <c:v>37022</c:v>
                </c:pt>
                <c:pt idx="13646">
                  <c:v>37023</c:v>
                </c:pt>
                <c:pt idx="13647">
                  <c:v>37024</c:v>
                </c:pt>
                <c:pt idx="13648">
                  <c:v>37025</c:v>
                </c:pt>
                <c:pt idx="13649">
                  <c:v>37026</c:v>
                </c:pt>
                <c:pt idx="13650">
                  <c:v>37027</c:v>
                </c:pt>
                <c:pt idx="13651">
                  <c:v>37028</c:v>
                </c:pt>
                <c:pt idx="13652">
                  <c:v>37029</c:v>
                </c:pt>
                <c:pt idx="13653">
                  <c:v>37030</c:v>
                </c:pt>
                <c:pt idx="13654">
                  <c:v>37031</c:v>
                </c:pt>
                <c:pt idx="13655">
                  <c:v>37032</c:v>
                </c:pt>
                <c:pt idx="13656">
                  <c:v>37033</c:v>
                </c:pt>
                <c:pt idx="13657">
                  <c:v>37034</c:v>
                </c:pt>
                <c:pt idx="13658">
                  <c:v>37035</c:v>
                </c:pt>
                <c:pt idx="13659">
                  <c:v>37036</c:v>
                </c:pt>
                <c:pt idx="13660">
                  <c:v>37037</c:v>
                </c:pt>
                <c:pt idx="13661">
                  <c:v>37038</c:v>
                </c:pt>
                <c:pt idx="13662">
                  <c:v>37039</c:v>
                </c:pt>
                <c:pt idx="13663">
                  <c:v>37040</c:v>
                </c:pt>
                <c:pt idx="13664">
                  <c:v>37041</c:v>
                </c:pt>
                <c:pt idx="13665">
                  <c:v>37042</c:v>
                </c:pt>
                <c:pt idx="13666">
                  <c:v>37043</c:v>
                </c:pt>
                <c:pt idx="13667">
                  <c:v>37044</c:v>
                </c:pt>
                <c:pt idx="13668">
                  <c:v>37045</c:v>
                </c:pt>
                <c:pt idx="13669">
                  <c:v>37046</c:v>
                </c:pt>
                <c:pt idx="13670">
                  <c:v>37047</c:v>
                </c:pt>
                <c:pt idx="13671">
                  <c:v>37048</c:v>
                </c:pt>
                <c:pt idx="13672">
                  <c:v>37049</c:v>
                </c:pt>
                <c:pt idx="13673">
                  <c:v>37050</c:v>
                </c:pt>
                <c:pt idx="13674">
                  <c:v>37051</c:v>
                </c:pt>
                <c:pt idx="13675">
                  <c:v>37052</c:v>
                </c:pt>
                <c:pt idx="13676">
                  <c:v>37053</c:v>
                </c:pt>
                <c:pt idx="13677">
                  <c:v>37054</c:v>
                </c:pt>
                <c:pt idx="13678">
                  <c:v>37055</c:v>
                </c:pt>
                <c:pt idx="13679">
                  <c:v>37056</c:v>
                </c:pt>
                <c:pt idx="13680">
                  <c:v>37057</c:v>
                </c:pt>
                <c:pt idx="13681">
                  <c:v>37058</c:v>
                </c:pt>
                <c:pt idx="13682">
                  <c:v>37059</c:v>
                </c:pt>
                <c:pt idx="13683">
                  <c:v>37060</c:v>
                </c:pt>
                <c:pt idx="13684">
                  <c:v>37061</c:v>
                </c:pt>
                <c:pt idx="13685">
                  <c:v>37062</c:v>
                </c:pt>
                <c:pt idx="13686">
                  <c:v>37063</c:v>
                </c:pt>
                <c:pt idx="13687">
                  <c:v>37064</c:v>
                </c:pt>
                <c:pt idx="13688">
                  <c:v>37065</c:v>
                </c:pt>
                <c:pt idx="13689">
                  <c:v>37066</c:v>
                </c:pt>
                <c:pt idx="13690">
                  <c:v>37067</c:v>
                </c:pt>
                <c:pt idx="13691">
                  <c:v>37068</c:v>
                </c:pt>
                <c:pt idx="13692">
                  <c:v>37069</c:v>
                </c:pt>
                <c:pt idx="13693">
                  <c:v>37070</c:v>
                </c:pt>
                <c:pt idx="13694">
                  <c:v>37071</c:v>
                </c:pt>
                <c:pt idx="13695">
                  <c:v>37072</c:v>
                </c:pt>
                <c:pt idx="13696">
                  <c:v>37073</c:v>
                </c:pt>
                <c:pt idx="13697">
                  <c:v>37074</c:v>
                </c:pt>
                <c:pt idx="13698">
                  <c:v>37075</c:v>
                </c:pt>
                <c:pt idx="13699">
                  <c:v>37076</c:v>
                </c:pt>
                <c:pt idx="13700">
                  <c:v>37077</c:v>
                </c:pt>
                <c:pt idx="13701">
                  <c:v>37078</c:v>
                </c:pt>
                <c:pt idx="13702">
                  <c:v>37079</c:v>
                </c:pt>
                <c:pt idx="13703">
                  <c:v>37080</c:v>
                </c:pt>
                <c:pt idx="13704">
                  <c:v>37081</c:v>
                </c:pt>
                <c:pt idx="13705">
                  <c:v>37082</c:v>
                </c:pt>
                <c:pt idx="13706">
                  <c:v>37083</c:v>
                </c:pt>
                <c:pt idx="13707">
                  <c:v>37084</c:v>
                </c:pt>
                <c:pt idx="13708">
                  <c:v>37085</c:v>
                </c:pt>
                <c:pt idx="13709">
                  <c:v>37086</c:v>
                </c:pt>
                <c:pt idx="13710">
                  <c:v>37087</c:v>
                </c:pt>
                <c:pt idx="13711">
                  <c:v>37088</c:v>
                </c:pt>
                <c:pt idx="13712">
                  <c:v>37089</c:v>
                </c:pt>
                <c:pt idx="13713">
                  <c:v>37090</c:v>
                </c:pt>
                <c:pt idx="13714">
                  <c:v>37091</c:v>
                </c:pt>
                <c:pt idx="13715">
                  <c:v>37092</c:v>
                </c:pt>
                <c:pt idx="13716">
                  <c:v>37093</c:v>
                </c:pt>
                <c:pt idx="13717">
                  <c:v>37094</c:v>
                </c:pt>
                <c:pt idx="13718">
                  <c:v>37095</c:v>
                </c:pt>
                <c:pt idx="13719">
                  <c:v>37096</c:v>
                </c:pt>
                <c:pt idx="13720">
                  <c:v>37097</c:v>
                </c:pt>
                <c:pt idx="13721">
                  <c:v>37098</c:v>
                </c:pt>
                <c:pt idx="13722">
                  <c:v>37099</c:v>
                </c:pt>
                <c:pt idx="13723">
                  <c:v>37100</c:v>
                </c:pt>
                <c:pt idx="13724">
                  <c:v>37101</c:v>
                </c:pt>
                <c:pt idx="13725">
                  <c:v>37102</c:v>
                </c:pt>
                <c:pt idx="13726">
                  <c:v>37103</c:v>
                </c:pt>
                <c:pt idx="13727">
                  <c:v>37104</c:v>
                </c:pt>
                <c:pt idx="13728">
                  <c:v>37105</c:v>
                </c:pt>
                <c:pt idx="13729">
                  <c:v>37106</c:v>
                </c:pt>
                <c:pt idx="13730">
                  <c:v>37107</c:v>
                </c:pt>
                <c:pt idx="13731">
                  <c:v>37108</c:v>
                </c:pt>
                <c:pt idx="13732">
                  <c:v>37109</c:v>
                </c:pt>
                <c:pt idx="13733">
                  <c:v>37110</c:v>
                </c:pt>
                <c:pt idx="13734">
                  <c:v>37111</c:v>
                </c:pt>
                <c:pt idx="13735">
                  <c:v>37112</c:v>
                </c:pt>
                <c:pt idx="13736">
                  <c:v>37113</c:v>
                </c:pt>
                <c:pt idx="13737">
                  <c:v>37114</c:v>
                </c:pt>
                <c:pt idx="13738">
                  <c:v>37115</c:v>
                </c:pt>
                <c:pt idx="13739">
                  <c:v>37116</c:v>
                </c:pt>
                <c:pt idx="13740">
                  <c:v>37117</c:v>
                </c:pt>
                <c:pt idx="13741">
                  <c:v>37118</c:v>
                </c:pt>
                <c:pt idx="13742">
                  <c:v>37119</c:v>
                </c:pt>
                <c:pt idx="13743">
                  <c:v>37120</c:v>
                </c:pt>
                <c:pt idx="13744">
                  <c:v>37121</c:v>
                </c:pt>
                <c:pt idx="13745">
                  <c:v>37122</c:v>
                </c:pt>
                <c:pt idx="13746">
                  <c:v>37123</c:v>
                </c:pt>
                <c:pt idx="13747">
                  <c:v>37124</c:v>
                </c:pt>
                <c:pt idx="13748">
                  <c:v>37125</c:v>
                </c:pt>
                <c:pt idx="13749">
                  <c:v>37126</c:v>
                </c:pt>
                <c:pt idx="13750">
                  <c:v>37127</c:v>
                </c:pt>
                <c:pt idx="13751">
                  <c:v>37128</c:v>
                </c:pt>
                <c:pt idx="13752">
                  <c:v>37129</c:v>
                </c:pt>
                <c:pt idx="13753">
                  <c:v>37130</c:v>
                </c:pt>
                <c:pt idx="13754">
                  <c:v>37131</c:v>
                </c:pt>
                <c:pt idx="13755">
                  <c:v>37132</c:v>
                </c:pt>
                <c:pt idx="13756">
                  <c:v>37133</c:v>
                </c:pt>
                <c:pt idx="13757">
                  <c:v>37134</c:v>
                </c:pt>
                <c:pt idx="13758">
                  <c:v>37135</c:v>
                </c:pt>
                <c:pt idx="13759">
                  <c:v>37136</c:v>
                </c:pt>
                <c:pt idx="13760">
                  <c:v>37137</c:v>
                </c:pt>
                <c:pt idx="13761">
                  <c:v>37138</c:v>
                </c:pt>
                <c:pt idx="13762">
                  <c:v>37139</c:v>
                </c:pt>
                <c:pt idx="13763">
                  <c:v>37140</c:v>
                </c:pt>
                <c:pt idx="13764">
                  <c:v>37141</c:v>
                </c:pt>
                <c:pt idx="13765">
                  <c:v>37142</c:v>
                </c:pt>
                <c:pt idx="13766">
                  <c:v>37143</c:v>
                </c:pt>
                <c:pt idx="13767">
                  <c:v>37144</c:v>
                </c:pt>
                <c:pt idx="13768">
                  <c:v>37145</c:v>
                </c:pt>
                <c:pt idx="13769">
                  <c:v>37146</c:v>
                </c:pt>
                <c:pt idx="13770">
                  <c:v>37147</c:v>
                </c:pt>
                <c:pt idx="13771">
                  <c:v>37148</c:v>
                </c:pt>
                <c:pt idx="13772">
                  <c:v>37149</c:v>
                </c:pt>
                <c:pt idx="13773">
                  <c:v>37150</c:v>
                </c:pt>
                <c:pt idx="13774">
                  <c:v>37151</c:v>
                </c:pt>
                <c:pt idx="13775">
                  <c:v>37152</c:v>
                </c:pt>
                <c:pt idx="13776">
                  <c:v>37153</c:v>
                </c:pt>
                <c:pt idx="13777">
                  <c:v>37154</c:v>
                </c:pt>
                <c:pt idx="13778">
                  <c:v>37155</c:v>
                </c:pt>
                <c:pt idx="13779">
                  <c:v>37156</c:v>
                </c:pt>
                <c:pt idx="13780">
                  <c:v>37157</c:v>
                </c:pt>
                <c:pt idx="13781">
                  <c:v>37158</c:v>
                </c:pt>
                <c:pt idx="13782">
                  <c:v>37159</c:v>
                </c:pt>
                <c:pt idx="13783">
                  <c:v>37160</c:v>
                </c:pt>
                <c:pt idx="13784">
                  <c:v>37161</c:v>
                </c:pt>
                <c:pt idx="13785">
                  <c:v>37162</c:v>
                </c:pt>
                <c:pt idx="13786">
                  <c:v>37163</c:v>
                </c:pt>
                <c:pt idx="13787">
                  <c:v>37164</c:v>
                </c:pt>
                <c:pt idx="13788">
                  <c:v>37165</c:v>
                </c:pt>
                <c:pt idx="13789">
                  <c:v>37166</c:v>
                </c:pt>
                <c:pt idx="13790">
                  <c:v>37167</c:v>
                </c:pt>
                <c:pt idx="13791">
                  <c:v>37168</c:v>
                </c:pt>
                <c:pt idx="13792">
                  <c:v>37169</c:v>
                </c:pt>
                <c:pt idx="13793">
                  <c:v>37170</c:v>
                </c:pt>
                <c:pt idx="13794">
                  <c:v>37171</c:v>
                </c:pt>
                <c:pt idx="13795">
                  <c:v>37172</c:v>
                </c:pt>
                <c:pt idx="13796">
                  <c:v>37173</c:v>
                </c:pt>
                <c:pt idx="13797">
                  <c:v>37174</c:v>
                </c:pt>
                <c:pt idx="13798">
                  <c:v>37175</c:v>
                </c:pt>
                <c:pt idx="13799">
                  <c:v>37176</c:v>
                </c:pt>
                <c:pt idx="13800">
                  <c:v>37177</c:v>
                </c:pt>
                <c:pt idx="13801">
                  <c:v>37178</c:v>
                </c:pt>
                <c:pt idx="13802">
                  <c:v>37179</c:v>
                </c:pt>
                <c:pt idx="13803">
                  <c:v>37180</c:v>
                </c:pt>
                <c:pt idx="13804">
                  <c:v>37181</c:v>
                </c:pt>
                <c:pt idx="13805">
                  <c:v>37182</c:v>
                </c:pt>
                <c:pt idx="13806">
                  <c:v>37183</c:v>
                </c:pt>
                <c:pt idx="13807">
                  <c:v>37184</c:v>
                </c:pt>
                <c:pt idx="13808">
                  <c:v>37185</c:v>
                </c:pt>
                <c:pt idx="13809">
                  <c:v>37186</c:v>
                </c:pt>
                <c:pt idx="13810">
                  <c:v>37187</c:v>
                </c:pt>
                <c:pt idx="13811">
                  <c:v>37188</c:v>
                </c:pt>
                <c:pt idx="13812">
                  <c:v>37189</c:v>
                </c:pt>
                <c:pt idx="13813">
                  <c:v>37190</c:v>
                </c:pt>
                <c:pt idx="13814">
                  <c:v>37191</c:v>
                </c:pt>
                <c:pt idx="13815">
                  <c:v>37192</c:v>
                </c:pt>
                <c:pt idx="13816">
                  <c:v>37193</c:v>
                </c:pt>
                <c:pt idx="13817">
                  <c:v>37194</c:v>
                </c:pt>
                <c:pt idx="13818">
                  <c:v>37195</c:v>
                </c:pt>
                <c:pt idx="13819">
                  <c:v>37196</c:v>
                </c:pt>
                <c:pt idx="13820">
                  <c:v>37197</c:v>
                </c:pt>
                <c:pt idx="13821">
                  <c:v>37198</c:v>
                </c:pt>
                <c:pt idx="13822">
                  <c:v>37199</c:v>
                </c:pt>
                <c:pt idx="13823">
                  <c:v>37200</c:v>
                </c:pt>
                <c:pt idx="13824">
                  <c:v>37201</c:v>
                </c:pt>
                <c:pt idx="13825">
                  <c:v>37202</c:v>
                </c:pt>
                <c:pt idx="13826">
                  <c:v>37203</c:v>
                </c:pt>
                <c:pt idx="13827">
                  <c:v>37204</c:v>
                </c:pt>
                <c:pt idx="13828">
                  <c:v>37205</c:v>
                </c:pt>
                <c:pt idx="13829">
                  <c:v>37206</c:v>
                </c:pt>
                <c:pt idx="13830">
                  <c:v>37207</c:v>
                </c:pt>
                <c:pt idx="13831">
                  <c:v>37208</c:v>
                </c:pt>
                <c:pt idx="13832">
                  <c:v>37209</c:v>
                </c:pt>
                <c:pt idx="13833">
                  <c:v>37210</c:v>
                </c:pt>
                <c:pt idx="13834">
                  <c:v>37211</c:v>
                </c:pt>
                <c:pt idx="13835">
                  <c:v>37212</c:v>
                </c:pt>
                <c:pt idx="13836">
                  <c:v>37213</c:v>
                </c:pt>
                <c:pt idx="13837">
                  <c:v>37214</c:v>
                </c:pt>
                <c:pt idx="13838">
                  <c:v>37215</c:v>
                </c:pt>
                <c:pt idx="13839">
                  <c:v>37216</c:v>
                </c:pt>
                <c:pt idx="13840">
                  <c:v>37217</c:v>
                </c:pt>
                <c:pt idx="13841">
                  <c:v>37218</c:v>
                </c:pt>
                <c:pt idx="13842">
                  <c:v>37219</c:v>
                </c:pt>
                <c:pt idx="13843">
                  <c:v>37220</c:v>
                </c:pt>
                <c:pt idx="13844">
                  <c:v>37221</c:v>
                </c:pt>
                <c:pt idx="13845">
                  <c:v>37222</c:v>
                </c:pt>
                <c:pt idx="13846">
                  <c:v>37223</c:v>
                </c:pt>
                <c:pt idx="13847">
                  <c:v>37224</c:v>
                </c:pt>
                <c:pt idx="13848">
                  <c:v>37225</c:v>
                </c:pt>
                <c:pt idx="13849">
                  <c:v>37226</c:v>
                </c:pt>
                <c:pt idx="13850">
                  <c:v>37227</c:v>
                </c:pt>
                <c:pt idx="13851">
                  <c:v>37228</c:v>
                </c:pt>
                <c:pt idx="13852">
                  <c:v>37229</c:v>
                </c:pt>
                <c:pt idx="13853">
                  <c:v>37230</c:v>
                </c:pt>
                <c:pt idx="13854">
                  <c:v>37231</c:v>
                </c:pt>
                <c:pt idx="13855">
                  <c:v>37232</c:v>
                </c:pt>
                <c:pt idx="13856">
                  <c:v>37233</c:v>
                </c:pt>
                <c:pt idx="13857">
                  <c:v>37234</c:v>
                </c:pt>
                <c:pt idx="13858">
                  <c:v>37235</c:v>
                </c:pt>
                <c:pt idx="13859">
                  <c:v>37236</c:v>
                </c:pt>
                <c:pt idx="13860">
                  <c:v>37237</c:v>
                </c:pt>
                <c:pt idx="13861">
                  <c:v>37238</c:v>
                </c:pt>
                <c:pt idx="13862">
                  <c:v>37239</c:v>
                </c:pt>
                <c:pt idx="13863">
                  <c:v>37240</c:v>
                </c:pt>
                <c:pt idx="13864">
                  <c:v>37241</c:v>
                </c:pt>
                <c:pt idx="13865">
                  <c:v>37242</c:v>
                </c:pt>
                <c:pt idx="13866">
                  <c:v>37243</c:v>
                </c:pt>
                <c:pt idx="13867">
                  <c:v>37244</c:v>
                </c:pt>
                <c:pt idx="13868">
                  <c:v>37245</c:v>
                </c:pt>
                <c:pt idx="13869">
                  <c:v>37246</c:v>
                </c:pt>
                <c:pt idx="13870">
                  <c:v>37247</c:v>
                </c:pt>
                <c:pt idx="13871">
                  <c:v>37248</c:v>
                </c:pt>
                <c:pt idx="13872">
                  <c:v>37249</c:v>
                </c:pt>
                <c:pt idx="13873">
                  <c:v>37250</c:v>
                </c:pt>
                <c:pt idx="13874">
                  <c:v>37251</c:v>
                </c:pt>
                <c:pt idx="13875">
                  <c:v>37252</c:v>
                </c:pt>
                <c:pt idx="13876">
                  <c:v>37253</c:v>
                </c:pt>
                <c:pt idx="13877">
                  <c:v>37254</c:v>
                </c:pt>
                <c:pt idx="13878">
                  <c:v>37255</c:v>
                </c:pt>
                <c:pt idx="13879">
                  <c:v>37256</c:v>
                </c:pt>
                <c:pt idx="13880">
                  <c:v>37257</c:v>
                </c:pt>
                <c:pt idx="13881">
                  <c:v>37258</c:v>
                </c:pt>
                <c:pt idx="13882">
                  <c:v>37259</c:v>
                </c:pt>
                <c:pt idx="13883">
                  <c:v>37260</c:v>
                </c:pt>
                <c:pt idx="13884">
                  <c:v>37261</c:v>
                </c:pt>
                <c:pt idx="13885">
                  <c:v>37262</c:v>
                </c:pt>
                <c:pt idx="13886">
                  <c:v>37263</c:v>
                </c:pt>
                <c:pt idx="13887">
                  <c:v>37264</c:v>
                </c:pt>
                <c:pt idx="13888">
                  <c:v>37265</c:v>
                </c:pt>
                <c:pt idx="13889">
                  <c:v>37266</c:v>
                </c:pt>
                <c:pt idx="13890">
                  <c:v>37267</c:v>
                </c:pt>
                <c:pt idx="13891">
                  <c:v>37268</c:v>
                </c:pt>
                <c:pt idx="13892">
                  <c:v>37269</c:v>
                </c:pt>
                <c:pt idx="13893">
                  <c:v>37270</c:v>
                </c:pt>
                <c:pt idx="13894">
                  <c:v>37271</c:v>
                </c:pt>
                <c:pt idx="13895">
                  <c:v>37272</c:v>
                </c:pt>
                <c:pt idx="13896">
                  <c:v>37273</c:v>
                </c:pt>
                <c:pt idx="13897">
                  <c:v>37274</c:v>
                </c:pt>
                <c:pt idx="13898">
                  <c:v>37275</c:v>
                </c:pt>
                <c:pt idx="13899">
                  <c:v>37276</c:v>
                </c:pt>
                <c:pt idx="13900">
                  <c:v>37277</c:v>
                </c:pt>
                <c:pt idx="13901">
                  <c:v>37278</c:v>
                </c:pt>
                <c:pt idx="13902">
                  <c:v>37279</c:v>
                </c:pt>
                <c:pt idx="13903">
                  <c:v>37280</c:v>
                </c:pt>
                <c:pt idx="13904">
                  <c:v>37281</c:v>
                </c:pt>
                <c:pt idx="13905">
                  <c:v>37282</c:v>
                </c:pt>
                <c:pt idx="13906">
                  <c:v>37283</c:v>
                </c:pt>
                <c:pt idx="13907">
                  <c:v>37284</c:v>
                </c:pt>
                <c:pt idx="13908">
                  <c:v>37285</c:v>
                </c:pt>
                <c:pt idx="13909">
                  <c:v>37286</c:v>
                </c:pt>
                <c:pt idx="13910">
                  <c:v>37287</c:v>
                </c:pt>
                <c:pt idx="13911">
                  <c:v>37288</c:v>
                </c:pt>
                <c:pt idx="13912">
                  <c:v>37289</c:v>
                </c:pt>
                <c:pt idx="13913">
                  <c:v>37290</c:v>
                </c:pt>
                <c:pt idx="13914">
                  <c:v>37291</c:v>
                </c:pt>
                <c:pt idx="13915">
                  <c:v>37292</c:v>
                </c:pt>
                <c:pt idx="13916">
                  <c:v>37293</c:v>
                </c:pt>
                <c:pt idx="13917">
                  <c:v>37294</c:v>
                </c:pt>
                <c:pt idx="13918">
                  <c:v>37295</c:v>
                </c:pt>
                <c:pt idx="13919">
                  <c:v>37296</c:v>
                </c:pt>
                <c:pt idx="13920">
                  <c:v>37297</c:v>
                </c:pt>
                <c:pt idx="13921">
                  <c:v>37298</c:v>
                </c:pt>
                <c:pt idx="13922">
                  <c:v>37299</c:v>
                </c:pt>
                <c:pt idx="13923">
                  <c:v>37300</c:v>
                </c:pt>
                <c:pt idx="13924">
                  <c:v>37301</c:v>
                </c:pt>
                <c:pt idx="13925">
                  <c:v>37302</c:v>
                </c:pt>
                <c:pt idx="13926">
                  <c:v>37303</c:v>
                </c:pt>
                <c:pt idx="13927">
                  <c:v>37304</c:v>
                </c:pt>
                <c:pt idx="13928">
                  <c:v>37305</c:v>
                </c:pt>
                <c:pt idx="13929">
                  <c:v>37306</c:v>
                </c:pt>
                <c:pt idx="13930">
                  <c:v>37307</c:v>
                </c:pt>
                <c:pt idx="13931">
                  <c:v>37308</c:v>
                </c:pt>
                <c:pt idx="13932">
                  <c:v>37309</c:v>
                </c:pt>
                <c:pt idx="13933">
                  <c:v>37310</c:v>
                </c:pt>
                <c:pt idx="13934">
                  <c:v>37311</c:v>
                </c:pt>
                <c:pt idx="13935">
                  <c:v>37312</c:v>
                </c:pt>
                <c:pt idx="13936">
                  <c:v>37313</c:v>
                </c:pt>
                <c:pt idx="13937">
                  <c:v>37314</c:v>
                </c:pt>
                <c:pt idx="13938">
                  <c:v>37315</c:v>
                </c:pt>
                <c:pt idx="13939">
                  <c:v>37316</c:v>
                </c:pt>
                <c:pt idx="13940">
                  <c:v>37317</c:v>
                </c:pt>
                <c:pt idx="13941">
                  <c:v>37318</c:v>
                </c:pt>
                <c:pt idx="13942">
                  <c:v>37319</c:v>
                </c:pt>
                <c:pt idx="13943">
                  <c:v>37320</c:v>
                </c:pt>
                <c:pt idx="13944">
                  <c:v>37321</c:v>
                </c:pt>
                <c:pt idx="13945">
                  <c:v>37322</c:v>
                </c:pt>
                <c:pt idx="13946">
                  <c:v>37323</c:v>
                </c:pt>
                <c:pt idx="13947">
                  <c:v>37324</c:v>
                </c:pt>
                <c:pt idx="13948">
                  <c:v>37325</c:v>
                </c:pt>
                <c:pt idx="13949">
                  <c:v>37326</c:v>
                </c:pt>
                <c:pt idx="13950">
                  <c:v>37327</c:v>
                </c:pt>
                <c:pt idx="13951">
                  <c:v>37328</c:v>
                </c:pt>
                <c:pt idx="13952">
                  <c:v>37329</c:v>
                </c:pt>
                <c:pt idx="13953">
                  <c:v>37330</c:v>
                </c:pt>
                <c:pt idx="13954">
                  <c:v>37331</c:v>
                </c:pt>
                <c:pt idx="13955">
                  <c:v>37332</c:v>
                </c:pt>
                <c:pt idx="13956">
                  <c:v>37333</c:v>
                </c:pt>
                <c:pt idx="13957">
                  <c:v>37334</c:v>
                </c:pt>
                <c:pt idx="13958">
                  <c:v>37335</c:v>
                </c:pt>
                <c:pt idx="13959">
                  <c:v>37336</c:v>
                </c:pt>
                <c:pt idx="13960">
                  <c:v>37337</c:v>
                </c:pt>
                <c:pt idx="13961">
                  <c:v>37338</c:v>
                </c:pt>
                <c:pt idx="13962">
                  <c:v>37339</c:v>
                </c:pt>
                <c:pt idx="13963">
                  <c:v>37340</c:v>
                </c:pt>
                <c:pt idx="13964">
                  <c:v>37341</c:v>
                </c:pt>
                <c:pt idx="13965">
                  <c:v>37342</c:v>
                </c:pt>
                <c:pt idx="13966">
                  <c:v>37343</c:v>
                </c:pt>
                <c:pt idx="13967">
                  <c:v>37344</c:v>
                </c:pt>
                <c:pt idx="13968">
                  <c:v>37345</c:v>
                </c:pt>
                <c:pt idx="13969">
                  <c:v>37346</c:v>
                </c:pt>
                <c:pt idx="13970">
                  <c:v>37347</c:v>
                </c:pt>
                <c:pt idx="13971">
                  <c:v>37348</c:v>
                </c:pt>
                <c:pt idx="13972">
                  <c:v>37349</c:v>
                </c:pt>
                <c:pt idx="13973">
                  <c:v>37350</c:v>
                </c:pt>
                <c:pt idx="13974">
                  <c:v>37351</c:v>
                </c:pt>
                <c:pt idx="13975">
                  <c:v>37352</c:v>
                </c:pt>
                <c:pt idx="13976">
                  <c:v>37353</c:v>
                </c:pt>
                <c:pt idx="13977">
                  <c:v>37354</c:v>
                </c:pt>
                <c:pt idx="13978">
                  <c:v>37355</c:v>
                </c:pt>
                <c:pt idx="13979">
                  <c:v>37356</c:v>
                </c:pt>
                <c:pt idx="13980">
                  <c:v>37357</c:v>
                </c:pt>
                <c:pt idx="13981">
                  <c:v>37358</c:v>
                </c:pt>
                <c:pt idx="13982">
                  <c:v>37359</c:v>
                </c:pt>
                <c:pt idx="13983">
                  <c:v>37360</c:v>
                </c:pt>
                <c:pt idx="13984">
                  <c:v>37361</c:v>
                </c:pt>
                <c:pt idx="13985">
                  <c:v>37362</c:v>
                </c:pt>
                <c:pt idx="13986">
                  <c:v>37363</c:v>
                </c:pt>
                <c:pt idx="13987">
                  <c:v>37364</c:v>
                </c:pt>
                <c:pt idx="13988">
                  <c:v>37365</c:v>
                </c:pt>
                <c:pt idx="13989">
                  <c:v>37366</c:v>
                </c:pt>
                <c:pt idx="13990">
                  <c:v>37367</c:v>
                </c:pt>
                <c:pt idx="13991">
                  <c:v>37368</c:v>
                </c:pt>
                <c:pt idx="13992">
                  <c:v>37369</c:v>
                </c:pt>
                <c:pt idx="13993">
                  <c:v>37370</c:v>
                </c:pt>
                <c:pt idx="13994">
                  <c:v>37371</c:v>
                </c:pt>
                <c:pt idx="13995">
                  <c:v>37372</c:v>
                </c:pt>
                <c:pt idx="13996">
                  <c:v>37373</c:v>
                </c:pt>
                <c:pt idx="13997">
                  <c:v>37374</c:v>
                </c:pt>
                <c:pt idx="13998">
                  <c:v>37375</c:v>
                </c:pt>
                <c:pt idx="13999">
                  <c:v>37376</c:v>
                </c:pt>
                <c:pt idx="14000">
                  <c:v>37377</c:v>
                </c:pt>
                <c:pt idx="14001">
                  <c:v>37378</c:v>
                </c:pt>
                <c:pt idx="14002">
                  <c:v>37379</c:v>
                </c:pt>
                <c:pt idx="14003">
                  <c:v>37380</c:v>
                </c:pt>
                <c:pt idx="14004">
                  <c:v>37381</c:v>
                </c:pt>
                <c:pt idx="14005">
                  <c:v>37382</c:v>
                </c:pt>
                <c:pt idx="14006">
                  <c:v>37383</c:v>
                </c:pt>
                <c:pt idx="14007">
                  <c:v>37384</c:v>
                </c:pt>
                <c:pt idx="14008">
                  <c:v>37385</c:v>
                </c:pt>
                <c:pt idx="14009">
                  <c:v>37386</c:v>
                </c:pt>
                <c:pt idx="14010">
                  <c:v>37387</c:v>
                </c:pt>
                <c:pt idx="14011">
                  <c:v>37388</c:v>
                </c:pt>
                <c:pt idx="14012">
                  <c:v>37389</c:v>
                </c:pt>
                <c:pt idx="14013">
                  <c:v>37390</c:v>
                </c:pt>
                <c:pt idx="14014">
                  <c:v>37391</c:v>
                </c:pt>
                <c:pt idx="14015">
                  <c:v>37392</c:v>
                </c:pt>
                <c:pt idx="14016">
                  <c:v>37393</c:v>
                </c:pt>
                <c:pt idx="14017">
                  <c:v>37394</c:v>
                </c:pt>
                <c:pt idx="14018">
                  <c:v>37395</c:v>
                </c:pt>
                <c:pt idx="14019">
                  <c:v>37396</c:v>
                </c:pt>
                <c:pt idx="14020">
                  <c:v>37397</c:v>
                </c:pt>
                <c:pt idx="14021">
                  <c:v>37398</c:v>
                </c:pt>
                <c:pt idx="14022">
                  <c:v>37399</c:v>
                </c:pt>
                <c:pt idx="14023">
                  <c:v>37400</c:v>
                </c:pt>
                <c:pt idx="14024">
                  <c:v>37401</c:v>
                </c:pt>
                <c:pt idx="14025">
                  <c:v>37402</c:v>
                </c:pt>
                <c:pt idx="14026">
                  <c:v>37403</c:v>
                </c:pt>
                <c:pt idx="14027">
                  <c:v>37404</c:v>
                </c:pt>
                <c:pt idx="14028">
                  <c:v>37405</c:v>
                </c:pt>
                <c:pt idx="14029">
                  <c:v>37406</c:v>
                </c:pt>
                <c:pt idx="14030">
                  <c:v>37407</c:v>
                </c:pt>
                <c:pt idx="14031">
                  <c:v>37408</c:v>
                </c:pt>
                <c:pt idx="14032">
                  <c:v>37409</c:v>
                </c:pt>
                <c:pt idx="14033">
                  <c:v>37410</c:v>
                </c:pt>
                <c:pt idx="14034">
                  <c:v>37411</c:v>
                </c:pt>
                <c:pt idx="14035">
                  <c:v>37412</c:v>
                </c:pt>
                <c:pt idx="14036">
                  <c:v>37413</c:v>
                </c:pt>
                <c:pt idx="14037">
                  <c:v>37414</c:v>
                </c:pt>
                <c:pt idx="14038">
                  <c:v>37415</c:v>
                </c:pt>
                <c:pt idx="14039">
                  <c:v>37416</c:v>
                </c:pt>
                <c:pt idx="14040">
                  <c:v>37417</c:v>
                </c:pt>
                <c:pt idx="14041">
                  <c:v>37418</c:v>
                </c:pt>
                <c:pt idx="14042">
                  <c:v>37419</c:v>
                </c:pt>
                <c:pt idx="14043">
                  <c:v>37420</c:v>
                </c:pt>
                <c:pt idx="14044">
                  <c:v>37421</c:v>
                </c:pt>
                <c:pt idx="14045">
                  <c:v>37422</c:v>
                </c:pt>
                <c:pt idx="14046">
                  <c:v>37423</c:v>
                </c:pt>
                <c:pt idx="14047">
                  <c:v>37424</c:v>
                </c:pt>
                <c:pt idx="14048">
                  <c:v>37425</c:v>
                </c:pt>
                <c:pt idx="14049">
                  <c:v>37426</c:v>
                </c:pt>
                <c:pt idx="14050">
                  <c:v>37427</c:v>
                </c:pt>
                <c:pt idx="14051">
                  <c:v>37428</c:v>
                </c:pt>
                <c:pt idx="14052">
                  <c:v>37429</c:v>
                </c:pt>
                <c:pt idx="14053">
                  <c:v>37430</c:v>
                </c:pt>
                <c:pt idx="14054">
                  <c:v>37431</c:v>
                </c:pt>
                <c:pt idx="14055">
                  <c:v>37432</c:v>
                </c:pt>
                <c:pt idx="14056">
                  <c:v>37433</c:v>
                </c:pt>
                <c:pt idx="14057">
                  <c:v>37434</c:v>
                </c:pt>
                <c:pt idx="14058">
                  <c:v>37435</c:v>
                </c:pt>
                <c:pt idx="14059">
                  <c:v>37436</c:v>
                </c:pt>
                <c:pt idx="14060">
                  <c:v>37437</c:v>
                </c:pt>
                <c:pt idx="14061">
                  <c:v>37438</c:v>
                </c:pt>
                <c:pt idx="14062">
                  <c:v>37439</c:v>
                </c:pt>
                <c:pt idx="14063">
                  <c:v>37440</c:v>
                </c:pt>
                <c:pt idx="14064">
                  <c:v>37441</c:v>
                </c:pt>
                <c:pt idx="14065">
                  <c:v>37442</c:v>
                </c:pt>
                <c:pt idx="14066">
                  <c:v>37443</c:v>
                </c:pt>
                <c:pt idx="14067">
                  <c:v>37444</c:v>
                </c:pt>
                <c:pt idx="14068">
                  <c:v>37445</c:v>
                </c:pt>
                <c:pt idx="14069">
                  <c:v>37446</c:v>
                </c:pt>
                <c:pt idx="14070">
                  <c:v>37447</c:v>
                </c:pt>
                <c:pt idx="14071">
                  <c:v>37448</c:v>
                </c:pt>
                <c:pt idx="14072">
                  <c:v>37449</c:v>
                </c:pt>
                <c:pt idx="14073">
                  <c:v>37450</c:v>
                </c:pt>
                <c:pt idx="14074">
                  <c:v>37451</c:v>
                </c:pt>
                <c:pt idx="14075">
                  <c:v>37452</c:v>
                </c:pt>
                <c:pt idx="14076">
                  <c:v>37453</c:v>
                </c:pt>
                <c:pt idx="14077">
                  <c:v>37454</c:v>
                </c:pt>
                <c:pt idx="14078">
                  <c:v>37455</c:v>
                </c:pt>
                <c:pt idx="14079">
                  <c:v>37456</c:v>
                </c:pt>
                <c:pt idx="14080">
                  <c:v>37457</c:v>
                </c:pt>
                <c:pt idx="14081">
                  <c:v>37458</c:v>
                </c:pt>
                <c:pt idx="14082">
                  <c:v>37459</c:v>
                </c:pt>
                <c:pt idx="14083">
                  <c:v>37460</c:v>
                </c:pt>
                <c:pt idx="14084">
                  <c:v>37461</c:v>
                </c:pt>
                <c:pt idx="14085">
                  <c:v>37462</c:v>
                </c:pt>
                <c:pt idx="14086">
                  <c:v>37463</c:v>
                </c:pt>
                <c:pt idx="14087">
                  <c:v>37464</c:v>
                </c:pt>
                <c:pt idx="14088">
                  <c:v>37465</c:v>
                </c:pt>
                <c:pt idx="14089">
                  <c:v>37466</c:v>
                </c:pt>
                <c:pt idx="14090">
                  <c:v>37467</c:v>
                </c:pt>
                <c:pt idx="14091">
                  <c:v>37468</c:v>
                </c:pt>
                <c:pt idx="14092">
                  <c:v>37469</c:v>
                </c:pt>
                <c:pt idx="14093">
                  <c:v>37470</c:v>
                </c:pt>
                <c:pt idx="14094">
                  <c:v>37471</c:v>
                </c:pt>
                <c:pt idx="14095">
                  <c:v>37472</c:v>
                </c:pt>
                <c:pt idx="14096">
                  <c:v>37473</c:v>
                </c:pt>
                <c:pt idx="14097">
                  <c:v>37474</c:v>
                </c:pt>
                <c:pt idx="14098">
                  <c:v>37475</c:v>
                </c:pt>
                <c:pt idx="14099">
                  <c:v>37476</c:v>
                </c:pt>
                <c:pt idx="14100">
                  <c:v>37477</c:v>
                </c:pt>
                <c:pt idx="14101">
                  <c:v>37478</c:v>
                </c:pt>
                <c:pt idx="14102">
                  <c:v>37479</c:v>
                </c:pt>
                <c:pt idx="14103">
                  <c:v>37480</c:v>
                </c:pt>
                <c:pt idx="14104">
                  <c:v>37481</c:v>
                </c:pt>
                <c:pt idx="14105">
                  <c:v>37482</c:v>
                </c:pt>
                <c:pt idx="14106">
                  <c:v>37483</c:v>
                </c:pt>
                <c:pt idx="14107">
                  <c:v>37484</c:v>
                </c:pt>
                <c:pt idx="14108">
                  <c:v>37485</c:v>
                </c:pt>
                <c:pt idx="14109">
                  <c:v>37486</c:v>
                </c:pt>
                <c:pt idx="14110">
                  <c:v>37487</c:v>
                </c:pt>
                <c:pt idx="14111">
                  <c:v>37488</c:v>
                </c:pt>
                <c:pt idx="14112">
                  <c:v>37489</c:v>
                </c:pt>
                <c:pt idx="14113">
                  <c:v>37490</c:v>
                </c:pt>
                <c:pt idx="14114">
                  <c:v>37491</c:v>
                </c:pt>
                <c:pt idx="14115">
                  <c:v>37492</c:v>
                </c:pt>
                <c:pt idx="14116">
                  <c:v>37493</c:v>
                </c:pt>
                <c:pt idx="14117">
                  <c:v>37494</c:v>
                </c:pt>
                <c:pt idx="14118">
                  <c:v>37495</c:v>
                </c:pt>
                <c:pt idx="14119">
                  <c:v>37496</c:v>
                </c:pt>
                <c:pt idx="14120">
                  <c:v>37497</c:v>
                </c:pt>
                <c:pt idx="14121">
                  <c:v>37498</c:v>
                </c:pt>
                <c:pt idx="14122">
                  <c:v>37499</c:v>
                </c:pt>
                <c:pt idx="14123">
                  <c:v>37500</c:v>
                </c:pt>
                <c:pt idx="14124">
                  <c:v>37501</c:v>
                </c:pt>
                <c:pt idx="14125">
                  <c:v>37502</c:v>
                </c:pt>
                <c:pt idx="14126">
                  <c:v>37503</c:v>
                </c:pt>
                <c:pt idx="14127">
                  <c:v>37504</c:v>
                </c:pt>
                <c:pt idx="14128">
                  <c:v>37505</c:v>
                </c:pt>
                <c:pt idx="14129">
                  <c:v>37506</c:v>
                </c:pt>
                <c:pt idx="14130">
                  <c:v>37507</c:v>
                </c:pt>
                <c:pt idx="14131">
                  <c:v>37508</c:v>
                </c:pt>
                <c:pt idx="14132">
                  <c:v>37509</c:v>
                </c:pt>
                <c:pt idx="14133">
                  <c:v>37510</c:v>
                </c:pt>
                <c:pt idx="14134">
                  <c:v>37511</c:v>
                </c:pt>
                <c:pt idx="14135">
                  <c:v>37512</c:v>
                </c:pt>
                <c:pt idx="14136">
                  <c:v>37513</c:v>
                </c:pt>
                <c:pt idx="14137">
                  <c:v>37514</c:v>
                </c:pt>
                <c:pt idx="14138">
                  <c:v>37515</c:v>
                </c:pt>
                <c:pt idx="14139">
                  <c:v>37516</c:v>
                </c:pt>
                <c:pt idx="14140">
                  <c:v>37517</c:v>
                </c:pt>
                <c:pt idx="14141">
                  <c:v>37518</c:v>
                </c:pt>
                <c:pt idx="14142">
                  <c:v>37519</c:v>
                </c:pt>
                <c:pt idx="14143">
                  <c:v>37520</c:v>
                </c:pt>
                <c:pt idx="14144">
                  <c:v>37521</c:v>
                </c:pt>
                <c:pt idx="14145">
                  <c:v>37522</c:v>
                </c:pt>
                <c:pt idx="14146">
                  <c:v>37523</c:v>
                </c:pt>
                <c:pt idx="14147">
                  <c:v>37524</c:v>
                </c:pt>
                <c:pt idx="14148">
                  <c:v>37525</c:v>
                </c:pt>
                <c:pt idx="14149">
                  <c:v>37526</c:v>
                </c:pt>
                <c:pt idx="14150">
                  <c:v>37527</c:v>
                </c:pt>
                <c:pt idx="14151">
                  <c:v>37528</c:v>
                </c:pt>
                <c:pt idx="14152">
                  <c:v>37529</c:v>
                </c:pt>
                <c:pt idx="14153">
                  <c:v>37530</c:v>
                </c:pt>
                <c:pt idx="14154">
                  <c:v>37531</c:v>
                </c:pt>
                <c:pt idx="14155">
                  <c:v>37532</c:v>
                </c:pt>
                <c:pt idx="14156">
                  <c:v>37533</c:v>
                </c:pt>
                <c:pt idx="14157">
                  <c:v>37534</c:v>
                </c:pt>
                <c:pt idx="14158">
                  <c:v>37535</c:v>
                </c:pt>
                <c:pt idx="14159">
                  <c:v>37536</c:v>
                </c:pt>
                <c:pt idx="14160">
                  <c:v>37537</c:v>
                </c:pt>
                <c:pt idx="14161">
                  <c:v>37538</c:v>
                </c:pt>
                <c:pt idx="14162">
                  <c:v>37539</c:v>
                </c:pt>
                <c:pt idx="14163">
                  <c:v>37540</c:v>
                </c:pt>
                <c:pt idx="14164">
                  <c:v>37541</c:v>
                </c:pt>
                <c:pt idx="14165">
                  <c:v>37542</c:v>
                </c:pt>
                <c:pt idx="14166">
                  <c:v>37543</c:v>
                </c:pt>
                <c:pt idx="14167">
                  <c:v>37544</c:v>
                </c:pt>
                <c:pt idx="14168">
                  <c:v>37545</c:v>
                </c:pt>
                <c:pt idx="14169">
                  <c:v>37546</c:v>
                </c:pt>
                <c:pt idx="14170">
                  <c:v>37547</c:v>
                </c:pt>
                <c:pt idx="14171">
                  <c:v>37548</c:v>
                </c:pt>
                <c:pt idx="14172">
                  <c:v>37549</c:v>
                </c:pt>
                <c:pt idx="14173">
                  <c:v>37550</c:v>
                </c:pt>
                <c:pt idx="14174">
                  <c:v>37551</c:v>
                </c:pt>
                <c:pt idx="14175">
                  <c:v>37552</c:v>
                </c:pt>
                <c:pt idx="14176">
                  <c:v>37553</c:v>
                </c:pt>
                <c:pt idx="14177">
                  <c:v>37554</c:v>
                </c:pt>
                <c:pt idx="14178">
                  <c:v>37555</c:v>
                </c:pt>
                <c:pt idx="14179">
                  <c:v>37556</c:v>
                </c:pt>
                <c:pt idx="14180">
                  <c:v>37557</c:v>
                </c:pt>
                <c:pt idx="14181">
                  <c:v>37558</c:v>
                </c:pt>
                <c:pt idx="14182">
                  <c:v>37559</c:v>
                </c:pt>
                <c:pt idx="14183">
                  <c:v>37560</c:v>
                </c:pt>
                <c:pt idx="14184">
                  <c:v>37561</c:v>
                </c:pt>
                <c:pt idx="14185">
                  <c:v>37562</c:v>
                </c:pt>
                <c:pt idx="14186">
                  <c:v>37563</c:v>
                </c:pt>
                <c:pt idx="14187">
                  <c:v>37564</c:v>
                </c:pt>
                <c:pt idx="14188">
                  <c:v>37565</c:v>
                </c:pt>
                <c:pt idx="14189">
                  <c:v>37566</c:v>
                </c:pt>
                <c:pt idx="14190">
                  <c:v>37567</c:v>
                </c:pt>
                <c:pt idx="14191">
                  <c:v>37568</c:v>
                </c:pt>
                <c:pt idx="14192">
                  <c:v>37569</c:v>
                </c:pt>
                <c:pt idx="14193">
                  <c:v>37570</c:v>
                </c:pt>
                <c:pt idx="14194">
                  <c:v>37571</c:v>
                </c:pt>
                <c:pt idx="14195">
                  <c:v>37572</c:v>
                </c:pt>
                <c:pt idx="14196">
                  <c:v>37573</c:v>
                </c:pt>
                <c:pt idx="14197">
                  <c:v>37574</c:v>
                </c:pt>
                <c:pt idx="14198">
                  <c:v>37575</c:v>
                </c:pt>
                <c:pt idx="14199">
                  <c:v>37576</c:v>
                </c:pt>
                <c:pt idx="14200">
                  <c:v>37577</c:v>
                </c:pt>
                <c:pt idx="14201">
                  <c:v>37578</c:v>
                </c:pt>
                <c:pt idx="14202">
                  <c:v>37579</c:v>
                </c:pt>
                <c:pt idx="14203">
                  <c:v>37580</c:v>
                </c:pt>
                <c:pt idx="14204">
                  <c:v>37581</c:v>
                </c:pt>
                <c:pt idx="14205">
                  <c:v>37582</c:v>
                </c:pt>
                <c:pt idx="14206">
                  <c:v>37583</c:v>
                </c:pt>
                <c:pt idx="14207">
                  <c:v>37584</c:v>
                </c:pt>
                <c:pt idx="14208">
                  <c:v>37585</c:v>
                </c:pt>
                <c:pt idx="14209">
                  <c:v>37586</c:v>
                </c:pt>
                <c:pt idx="14210">
                  <c:v>37587</c:v>
                </c:pt>
                <c:pt idx="14211">
                  <c:v>37588</c:v>
                </c:pt>
                <c:pt idx="14212">
                  <c:v>37589</c:v>
                </c:pt>
                <c:pt idx="14213">
                  <c:v>37590</c:v>
                </c:pt>
                <c:pt idx="14214">
                  <c:v>37591</c:v>
                </c:pt>
                <c:pt idx="14215">
                  <c:v>37592</c:v>
                </c:pt>
                <c:pt idx="14216">
                  <c:v>37593</c:v>
                </c:pt>
                <c:pt idx="14217">
                  <c:v>37594</c:v>
                </c:pt>
                <c:pt idx="14218">
                  <c:v>37595</c:v>
                </c:pt>
                <c:pt idx="14219">
                  <c:v>37596</c:v>
                </c:pt>
                <c:pt idx="14220">
                  <c:v>37597</c:v>
                </c:pt>
                <c:pt idx="14221">
                  <c:v>37598</c:v>
                </c:pt>
                <c:pt idx="14222">
                  <c:v>37599</c:v>
                </c:pt>
                <c:pt idx="14223">
                  <c:v>37600</c:v>
                </c:pt>
                <c:pt idx="14224">
                  <c:v>37601</c:v>
                </c:pt>
                <c:pt idx="14225">
                  <c:v>37602</c:v>
                </c:pt>
                <c:pt idx="14226">
                  <c:v>37603</c:v>
                </c:pt>
                <c:pt idx="14227">
                  <c:v>37604</c:v>
                </c:pt>
                <c:pt idx="14228">
                  <c:v>37605</c:v>
                </c:pt>
                <c:pt idx="14229">
                  <c:v>37606</c:v>
                </c:pt>
                <c:pt idx="14230">
                  <c:v>37607</c:v>
                </c:pt>
                <c:pt idx="14231">
                  <c:v>37608</c:v>
                </c:pt>
                <c:pt idx="14232">
                  <c:v>37609</c:v>
                </c:pt>
                <c:pt idx="14233">
                  <c:v>37610</c:v>
                </c:pt>
                <c:pt idx="14234">
                  <c:v>37611</c:v>
                </c:pt>
                <c:pt idx="14235">
                  <c:v>37612</c:v>
                </c:pt>
                <c:pt idx="14236">
                  <c:v>37613</c:v>
                </c:pt>
                <c:pt idx="14237">
                  <c:v>37614</c:v>
                </c:pt>
                <c:pt idx="14238">
                  <c:v>37615</c:v>
                </c:pt>
                <c:pt idx="14239">
                  <c:v>37616</c:v>
                </c:pt>
                <c:pt idx="14240">
                  <c:v>37617</c:v>
                </c:pt>
                <c:pt idx="14241">
                  <c:v>37618</c:v>
                </c:pt>
                <c:pt idx="14242">
                  <c:v>37619</c:v>
                </c:pt>
                <c:pt idx="14243">
                  <c:v>37620</c:v>
                </c:pt>
                <c:pt idx="14244">
                  <c:v>37621</c:v>
                </c:pt>
                <c:pt idx="14245">
                  <c:v>37622</c:v>
                </c:pt>
                <c:pt idx="14246">
                  <c:v>37623</c:v>
                </c:pt>
                <c:pt idx="14247">
                  <c:v>37624</c:v>
                </c:pt>
                <c:pt idx="14248">
                  <c:v>37625</c:v>
                </c:pt>
                <c:pt idx="14249">
                  <c:v>37626</c:v>
                </c:pt>
                <c:pt idx="14250">
                  <c:v>37627</c:v>
                </c:pt>
                <c:pt idx="14251">
                  <c:v>37628</c:v>
                </c:pt>
                <c:pt idx="14252">
                  <c:v>37629</c:v>
                </c:pt>
                <c:pt idx="14253">
                  <c:v>37630</c:v>
                </c:pt>
                <c:pt idx="14254">
                  <c:v>37631</c:v>
                </c:pt>
                <c:pt idx="14255">
                  <c:v>37632</c:v>
                </c:pt>
                <c:pt idx="14256">
                  <c:v>37633</c:v>
                </c:pt>
                <c:pt idx="14257">
                  <c:v>37634</c:v>
                </c:pt>
                <c:pt idx="14258">
                  <c:v>37635</c:v>
                </c:pt>
                <c:pt idx="14259">
                  <c:v>37636</c:v>
                </c:pt>
                <c:pt idx="14260">
                  <c:v>37637</c:v>
                </c:pt>
                <c:pt idx="14261">
                  <c:v>37638</c:v>
                </c:pt>
                <c:pt idx="14262">
                  <c:v>37639</c:v>
                </c:pt>
                <c:pt idx="14263">
                  <c:v>37640</c:v>
                </c:pt>
                <c:pt idx="14264">
                  <c:v>37641</c:v>
                </c:pt>
                <c:pt idx="14265">
                  <c:v>37642</c:v>
                </c:pt>
                <c:pt idx="14266">
                  <c:v>37643</c:v>
                </c:pt>
                <c:pt idx="14267">
                  <c:v>37644</c:v>
                </c:pt>
                <c:pt idx="14268">
                  <c:v>37645</c:v>
                </c:pt>
                <c:pt idx="14269">
                  <c:v>37646</c:v>
                </c:pt>
                <c:pt idx="14270">
                  <c:v>37647</c:v>
                </c:pt>
                <c:pt idx="14271">
                  <c:v>37648</c:v>
                </c:pt>
                <c:pt idx="14272">
                  <c:v>37649</c:v>
                </c:pt>
                <c:pt idx="14273">
                  <c:v>37650</c:v>
                </c:pt>
                <c:pt idx="14274">
                  <c:v>37651</c:v>
                </c:pt>
                <c:pt idx="14275">
                  <c:v>37652</c:v>
                </c:pt>
                <c:pt idx="14276">
                  <c:v>37653</c:v>
                </c:pt>
                <c:pt idx="14277">
                  <c:v>37654</c:v>
                </c:pt>
                <c:pt idx="14278">
                  <c:v>37655</c:v>
                </c:pt>
                <c:pt idx="14279">
                  <c:v>37656</c:v>
                </c:pt>
                <c:pt idx="14280">
                  <c:v>37657</c:v>
                </c:pt>
                <c:pt idx="14281">
                  <c:v>37658</c:v>
                </c:pt>
                <c:pt idx="14282">
                  <c:v>37659</c:v>
                </c:pt>
                <c:pt idx="14283">
                  <c:v>37660</c:v>
                </c:pt>
                <c:pt idx="14284">
                  <c:v>37661</c:v>
                </c:pt>
                <c:pt idx="14285">
                  <c:v>37662</c:v>
                </c:pt>
                <c:pt idx="14286">
                  <c:v>37663</c:v>
                </c:pt>
                <c:pt idx="14287">
                  <c:v>37664</c:v>
                </c:pt>
                <c:pt idx="14288">
                  <c:v>37665</c:v>
                </c:pt>
                <c:pt idx="14289">
                  <c:v>37666</c:v>
                </c:pt>
                <c:pt idx="14290">
                  <c:v>37667</c:v>
                </c:pt>
                <c:pt idx="14291">
                  <c:v>37668</c:v>
                </c:pt>
                <c:pt idx="14292">
                  <c:v>37669</c:v>
                </c:pt>
                <c:pt idx="14293">
                  <c:v>37670</c:v>
                </c:pt>
                <c:pt idx="14294">
                  <c:v>37671</c:v>
                </c:pt>
                <c:pt idx="14295">
                  <c:v>37672</c:v>
                </c:pt>
                <c:pt idx="14296">
                  <c:v>37673</c:v>
                </c:pt>
                <c:pt idx="14297">
                  <c:v>37674</c:v>
                </c:pt>
                <c:pt idx="14298">
                  <c:v>37675</c:v>
                </c:pt>
                <c:pt idx="14299">
                  <c:v>37676</c:v>
                </c:pt>
                <c:pt idx="14300">
                  <c:v>37677</c:v>
                </c:pt>
                <c:pt idx="14301">
                  <c:v>37678</c:v>
                </c:pt>
                <c:pt idx="14302">
                  <c:v>37679</c:v>
                </c:pt>
                <c:pt idx="14303">
                  <c:v>37680</c:v>
                </c:pt>
                <c:pt idx="14304">
                  <c:v>37681</c:v>
                </c:pt>
                <c:pt idx="14305">
                  <c:v>37682</c:v>
                </c:pt>
                <c:pt idx="14306">
                  <c:v>37683</c:v>
                </c:pt>
                <c:pt idx="14307">
                  <c:v>37684</c:v>
                </c:pt>
                <c:pt idx="14308">
                  <c:v>37685</c:v>
                </c:pt>
                <c:pt idx="14309">
                  <c:v>37686</c:v>
                </c:pt>
                <c:pt idx="14310">
                  <c:v>37687</c:v>
                </c:pt>
                <c:pt idx="14311">
                  <c:v>37688</c:v>
                </c:pt>
                <c:pt idx="14312">
                  <c:v>37689</c:v>
                </c:pt>
                <c:pt idx="14313">
                  <c:v>37690</c:v>
                </c:pt>
                <c:pt idx="14314">
                  <c:v>37691</c:v>
                </c:pt>
                <c:pt idx="14315">
                  <c:v>37692</c:v>
                </c:pt>
                <c:pt idx="14316">
                  <c:v>37693</c:v>
                </c:pt>
                <c:pt idx="14317">
                  <c:v>37694</c:v>
                </c:pt>
                <c:pt idx="14318">
                  <c:v>37695</c:v>
                </c:pt>
                <c:pt idx="14319">
                  <c:v>37696</c:v>
                </c:pt>
                <c:pt idx="14320">
                  <c:v>37697</c:v>
                </c:pt>
                <c:pt idx="14321">
                  <c:v>37698</c:v>
                </c:pt>
                <c:pt idx="14322">
                  <c:v>37699</c:v>
                </c:pt>
                <c:pt idx="14323">
                  <c:v>37700</c:v>
                </c:pt>
                <c:pt idx="14324">
                  <c:v>37701</c:v>
                </c:pt>
                <c:pt idx="14325">
                  <c:v>37702</c:v>
                </c:pt>
                <c:pt idx="14326">
                  <c:v>37703</c:v>
                </c:pt>
                <c:pt idx="14327">
                  <c:v>37704</c:v>
                </c:pt>
                <c:pt idx="14328">
                  <c:v>37705</c:v>
                </c:pt>
                <c:pt idx="14329">
                  <c:v>37706</c:v>
                </c:pt>
                <c:pt idx="14330">
                  <c:v>37707</c:v>
                </c:pt>
                <c:pt idx="14331">
                  <c:v>37708</c:v>
                </c:pt>
                <c:pt idx="14332">
                  <c:v>37709</c:v>
                </c:pt>
                <c:pt idx="14333">
                  <c:v>37710</c:v>
                </c:pt>
                <c:pt idx="14334">
                  <c:v>37711</c:v>
                </c:pt>
                <c:pt idx="14335">
                  <c:v>37712</c:v>
                </c:pt>
                <c:pt idx="14336">
                  <c:v>37713</c:v>
                </c:pt>
                <c:pt idx="14337">
                  <c:v>37714</c:v>
                </c:pt>
                <c:pt idx="14338">
                  <c:v>37715</c:v>
                </c:pt>
                <c:pt idx="14339">
                  <c:v>37716</c:v>
                </c:pt>
                <c:pt idx="14340">
                  <c:v>37717</c:v>
                </c:pt>
                <c:pt idx="14341">
                  <c:v>37718</c:v>
                </c:pt>
                <c:pt idx="14342">
                  <c:v>37719</c:v>
                </c:pt>
                <c:pt idx="14343">
                  <c:v>37720</c:v>
                </c:pt>
                <c:pt idx="14344">
                  <c:v>37721</c:v>
                </c:pt>
                <c:pt idx="14345">
                  <c:v>37722</c:v>
                </c:pt>
                <c:pt idx="14346">
                  <c:v>37723</c:v>
                </c:pt>
                <c:pt idx="14347">
                  <c:v>37724</c:v>
                </c:pt>
                <c:pt idx="14348">
                  <c:v>37725</c:v>
                </c:pt>
                <c:pt idx="14349">
                  <c:v>37726</c:v>
                </c:pt>
                <c:pt idx="14350">
                  <c:v>37727</c:v>
                </c:pt>
                <c:pt idx="14351">
                  <c:v>37728</c:v>
                </c:pt>
                <c:pt idx="14352">
                  <c:v>37729</c:v>
                </c:pt>
                <c:pt idx="14353">
                  <c:v>37730</c:v>
                </c:pt>
                <c:pt idx="14354">
                  <c:v>37731</c:v>
                </c:pt>
                <c:pt idx="14355">
                  <c:v>37732</c:v>
                </c:pt>
                <c:pt idx="14356">
                  <c:v>37733</c:v>
                </c:pt>
                <c:pt idx="14357">
                  <c:v>37734</c:v>
                </c:pt>
                <c:pt idx="14358">
                  <c:v>37735</c:v>
                </c:pt>
                <c:pt idx="14359">
                  <c:v>37736</c:v>
                </c:pt>
                <c:pt idx="14360">
                  <c:v>37737</c:v>
                </c:pt>
                <c:pt idx="14361">
                  <c:v>37738</c:v>
                </c:pt>
                <c:pt idx="14362">
                  <c:v>37739</c:v>
                </c:pt>
                <c:pt idx="14363">
                  <c:v>37740</c:v>
                </c:pt>
                <c:pt idx="14364">
                  <c:v>37741</c:v>
                </c:pt>
                <c:pt idx="14365">
                  <c:v>37742</c:v>
                </c:pt>
                <c:pt idx="14366">
                  <c:v>37743</c:v>
                </c:pt>
                <c:pt idx="14367">
                  <c:v>37744</c:v>
                </c:pt>
                <c:pt idx="14368">
                  <c:v>37745</c:v>
                </c:pt>
                <c:pt idx="14369">
                  <c:v>37746</c:v>
                </c:pt>
                <c:pt idx="14370">
                  <c:v>37747</c:v>
                </c:pt>
                <c:pt idx="14371">
                  <c:v>37748</c:v>
                </c:pt>
                <c:pt idx="14372">
                  <c:v>37749</c:v>
                </c:pt>
                <c:pt idx="14373">
                  <c:v>37750</c:v>
                </c:pt>
                <c:pt idx="14374">
                  <c:v>37751</c:v>
                </c:pt>
                <c:pt idx="14375">
                  <c:v>37752</c:v>
                </c:pt>
                <c:pt idx="14376">
                  <c:v>37753</c:v>
                </c:pt>
                <c:pt idx="14377">
                  <c:v>37754</c:v>
                </c:pt>
                <c:pt idx="14378">
                  <c:v>37755</c:v>
                </c:pt>
                <c:pt idx="14379">
                  <c:v>37756</c:v>
                </c:pt>
                <c:pt idx="14380">
                  <c:v>37757</c:v>
                </c:pt>
                <c:pt idx="14381">
                  <c:v>37758</c:v>
                </c:pt>
                <c:pt idx="14382">
                  <c:v>37759</c:v>
                </c:pt>
                <c:pt idx="14383">
                  <c:v>37760</c:v>
                </c:pt>
                <c:pt idx="14384">
                  <c:v>37761</c:v>
                </c:pt>
                <c:pt idx="14385">
                  <c:v>37762</c:v>
                </c:pt>
                <c:pt idx="14386">
                  <c:v>37763</c:v>
                </c:pt>
                <c:pt idx="14387">
                  <c:v>37764</c:v>
                </c:pt>
                <c:pt idx="14388">
                  <c:v>37765</c:v>
                </c:pt>
                <c:pt idx="14389">
                  <c:v>37766</c:v>
                </c:pt>
                <c:pt idx="14390">
                  <c:v>37767</c:v>
                </c:pt>
                <c:pt idx="14391">
                  <c:v>37768</c:v>
                </c:pt>
                <c:pt idx="14392">
                  <c:v>37769</c:v>
                </c:pt>
                <c:pt idx="14393">
                  <c:v>37770</c:v>
                </c:pt>
                <c:pt idx="14394">
                  <c:v>37771</c:v>
                </c:pt>
                <c:pt idx="14395">
                  <c:v>37772</c:v>
                </c:pt>
                <c:pt idx="14396">
                  <c:v>37773</c:v>
                </c:pt>
                <c:pt idx="14397">
                  <c:v>37774</c:v>
                </c:pt>
                <c:pt idx="14398">
                  <c:v>37775</c:v>
                </c:pt>
                <c:pt idx="14399">
                  <c:v>37776</c:v>
                </c:pt>
                <c:pt idx="14400">
                  <c:v>37777</c:v>
                </c:pt>
                <c:pt idx="14401">
                  <c:v>37778</c:v>
                </c:pt>
                <c:pt idx="14402">
                  <c:v>37779</c:v>
                </c:pt>
                <c:pt idx="14403">
                  <c:v>37780</c:v>
                </c:pt>
                <c:pt idx="14404">
                  <c:v>37781</c:v>
                </c:pt>
                <c:pt idx="14405">
                  <c:v>37782</c:v>
                </c:pt>
                <c:pt idx="14406">
                  <c:v>37783</c:v>
                </c:pt>
                <c:pt idx="14407">
                  <c:v>37784</c:v>
                </c:pt>
                <c:pt idx="14408">
                  <c:v>37785</c:v>
                </c:pt>
                <c:pt idx="14409">
                  <c:v>37786</c:v>
                </c:pt>
                <c:pt idx="14410">
                  <c:v>37787</c:v>
                </c:pt>
                <c:pt idx="14411">
                  <c:v>37788</c:v>
                </c:pt>
                <c:pt idx="14412">
                  <c:v>37789</c:v>
                </c:pt>
                <c:pt idx="14413">
                  <c:v>37790</c:v>
                </c:pt>
                <c:pt idx="14414">
                  <c:v>37791</c:v>
                </c:pt>
                <c:pt idx="14415">
                  <c:v>37792</c:v>
                </c:pt>
                <c:pt idx="14416">
                  <c:v>37793</c:v>
                </c:pt>
                <c:pt idx="14417">
                  <c:v>37794</c:v>
                </c:pt>
                <c:pt idx="14418">
                  <c:v>37795</c:v>
                </c:pt>
                <c:pt idx="14419">
                  <c:v>37796</c:v>
                </c:pt>
                <c:pt idx="14420">
                  <c:v>37797</c:v>
                </c:pt>
                <c:pt idx="14421">
                  <c:v>37798</c:v>
                </c:pt>
                <c:pt idx="14422">
                  <c:v>37799</c:v>
                </c:pt>
                <c:pt idx="14423">
                  <c:v>37800</c:v>
                </c:pt>
                <c:pt idx="14424">
                  <c:v>37801</c:v>
                </c:pt>
                <c:pt idx="14425">
                  <c:v>37802</c:v>
                </c:pt>
                <c:pt idx="14426">
                  <c:v>37803</c:v>
                </c:pt>
                <c:pt idx="14427">
                  <c:v>37804</c:v>
                </c:pt>
                <c:pt idx="14428">
                  <c:v>37805</c:v>
                </c:pt>
                <c:pt idx="14429">
                  <c:v>37806</c:v>
                </c:pt>
                <c:pt idx="14430">
                  <c:v>37807</c:v>
                </c:pt>
                <c:pt idx="14431">
                  <c:v>37808</c:v>
                </c:pt>
                <c:pt idx="14432">
                  <c:v>37809</c:v>
                </c:pt>
                <c:pt idx="14433">
                  <c:v>37810</c:v>
                </c:pt>
                <c:pt idx="14434">
                  <c:v>37811</c:v>
                </c:pt>
                <c:pt idx="14435">
                  <c:v>37812</c:v>
                </c:pt>
                <c:pt idx="14436">
                  <c:v>37813</c:v>
                </c:pt>
                <c:pt idx="14437">
                  <c:v>37814</c:v>
                </c:pt>
                <c:pt idx="14438">
                  <c:v>37815</c:v>
                </c:pt>
                <c:pt idx="14439">
                  <c:v>37816</c:v>
                </c:pt>
                <c:pt idx="14440">
                  <c:v>37817</c:v>
                </c:pt>
                <c:pt idx="14441">
                  <c:v>37818</c:v>
                </c:pt>
                <c:pt idx="14442">
                  <c:v>37819</c:v>
                </c:pt>
                <c:pt idx="14443">
                  <c:v>37820</c:v>
                </c:pt>
                <c:pt idx="14444">
                  <c:v>37821</c:v>
                </c:pt>
                <c:pt idx="14445">
                  <c:v>37822</c:v>
                </c:pt>
                <c:pt idx="14446">
                  <c:v>37823</c:v>
                </c:pt>
                <c:pt idx="14447">
                  <c:v>37824</c:v>
                </c:pt>
                <c:pt idx="14448">
                  <c:v>37825</c:v>
                </c:pt>
                <c:pt idx="14449">
                  <c:v>37826</c:v>
                </c:pt>
                <c:pt idx="14450">
                  <c:v>37827</c:v>
                </c:pt>
                <c:pt idx="14451">
                  <c:v>37828</c:v>
                </c:pt>
                <c:pt idx="14452">
                  <c:v>37829</c:v>
                </c:pt>
                <c:pt idx="14453">
                  <c:v>37830</c:v>
                </c:pt>
                <c:pt idx="14454">
                  <c:v>37831</c:v>
                </c:pt>
                <c:pt idx="14455">
                  <c:v>37832</c:v>
                </c:pt>
                <c:pt idx="14456">
                  <c:v>37833</c:v>
                </c:pt>
                <c:pt idx="14457">
                  <c:v>37834</c:v>
                </c:pt>
                <c:pt idx="14458">
                  <c:v>37835</c:v>
                </c:pt>
                <c:pt idx="14459">
                  <c:v>37836</c:v>
                </c:pt>
                <c:pt idx="14460">
                  <c:v>37837</c:v>
                </c:pt>
                <c:pt idx="14461">
                  <c:v>37838</c:v>
                </c:pt>
                <c:pt idx="14462">
                  <c:v>37839</c:v>
                </c:pt>
                <c:pt idx="14463">
                  <c:v>37840</c:v>
                </c:pt>
                <c:pt idx="14464">
                  <c:v>37841</c:v>
                </c:pt>
                <c:pt idx="14465">
                  <c:v>37842</c:v>
                </c:pt>
                <c:pt idx="14466">
                  <c:v>37843</c:v>
                </c:pt>
                <c:pt idx="14467">
                  <c:v>37844</c:v>
                </c:pt>
                <c:pt idx="14468">
                  <c:v>37845</c:v>
                </c:pt>
                <c:pt idx="14469">
                  <c:v>37846</c:v>
                </c:pt>
                <c:pt idx="14470">
                  <c:v>37847</c:v>
                </c:pt>
                <c:pt idx="14471">
                  <c:v>37848</c:v>
                </c:pt>
                <c:pt idx="14472">
                  <c:v>37849</c:v>
                </c:pt>
                <c:pt idx="14473">
                  <c:v>37850</c:v>
                </c:pt>
                <c:pt idx="14474">
                  <c:v>37851</c:v>
                </c:pt>
                <c:pt idx="14475">
                  <c:v>37852</c:v>
                </c:pt>
                <c:pt idx="14476">
                  <c:v>37853</c:v>
                </c:pt>
                <c:pt idx="14477">
                  <c:v>37854</c:v>
                </c:pt>
                <c:pt idx="14478">
                  <c:v>37855</c:v>
                </c:pt>
                <c:pt idx="14479">
                  <c:v>37856</c:v>
                </c:pt>
                <c:pt idx="14480">
                  <c:v>37857</c:v>
                </c:pt>
                <c:pt idx="14481">
                  <c:v>37858</c:v>
                </c:pt>
                <c:pt idx="14482">
                  <c:v>37859</c:v>
                </c:pt>
                <c:pt idx="14483">
                  <c:v>37860</c:v>
                </c:pt>
                <c:pt idx="14484">
                  <c:v>37861</c:v>
                </c:pt>
                <c:pt idx="14485">
                  <c:v>37862</c:v>
                </c:pt>
                <c:pt idx="14486">
                  <c:v>37863</c:v>
                </c:pt>
                <c:pt idx="14487">
                  <c:v>37864</c:v>
                </c:pt>
                <c:pt idx="14488">
                  <c:v>37865</c:v>
                </c:pt>
                <c:pt idx="14489">
                  <c:v>37866</c:v>
                </c:pt>
                <c:pt idx="14490">
                  <c:v>37867</c:v>
                </c:pt>
                <c:pt idx="14491">
                  <c:v>37868</c:v>
                </c:pt>
                <c:pt idx="14492">
                  <c:v>37869</c:v>
                </c:pt>
                <c:pt idx="14493">
                  <c:v>37870</c:v>
                </c:pt>
                <c:pt idx="14494">
                  <c:v>37871</c:v>
                </c:pt>
                <c:pt idx="14495">
                  <c:v>37872</c:v>
                </c:pt>
                <c:pt idx="14496">
                  <c:v>37873</c:v>
                </c:pt>
                <c:pt idx="14497">
                  <c:v>37874</c:v>
                </c:pt>
                <c:pt idx="14498">
                  <c:v>37875</c:v>
                </c:pt>
                <c:pt idx="14499">
                  <c:v>37876</c:v>
                </c:pt>
                <c:pt idx="14500">
                  <c:v>37877</c:v>
                </c:pt>
                <c:pt idx="14501">
                  <c:v>37878</c:v>
                </c:pt>
                <c:pt idx="14502">
                  <c:v>37879</c:v>
                </c:pt>
                <c:pt idx="14503">
                  <c:v>37880</c:v>
                </c:pt>
                <c:pt idx="14504">
                  <c:v>37881</c:v>
                </c:pt>
                <c:pt idx="14505">
                  <c:v>37882</c:v>
                </c:pt>
                <c:pt idx="14506">
                  <c:v>37883</c:v>
                </c:pt>
                <c:pt idx="14507">
                  <c:v>37884</c:v>
                </c:pt>
                <c:pt idx="14508">
                  <c:v>37885</c:v>
                </c:pt>
                <c:pt idx="14509">
                  <c:v>37886</c:v>
                </c:pt>
                <c:pt idx="14510">
                  <c:v>37887</c:v>
                </c:pt>
                <c:pt idx="14511">
                  <c:v>37888</c:v>
                </c:pt>
                <c:pt idx="14512">
                  <c:v>37889</c:v>
                </c:pt>
                <c:pt idx="14513">
                  <c:v>37890</c:v>
                </c:pt>
                <c:pt idx="14514">
                  <c:v>37891</c:v>
                </c:pt>
                <c:pt idx="14515">
                  <c:v>37892</c:v>
                </c:pt>
                <c:pt idx="14516">
                  <c:v>37893</c:v>
                </c:pt>
                <c:pt idx="14517">
                  <c:v>37894</c:v>
                </c:pt>
                <c:pt idx="14518">
                  <c:v>37895</c:v>
                </c:pt>
                <c:pt idx="14519">
                  <c:v>37896</c:v>
                </c:pt>
                <c:pt idx="14520">
                  <c:v>37897</c:v>
                </c:pt>
                <c:pt idx="14521">
                  <c:v>37898</c:v>
                </c:pt>
                <c:pt idx="14522">
                  <c:v>37899</c:v>
                </c:pt>
                <c:pt idx="14523">
                  <c:v>37900</c:v>
                </c:pt>
                <c:pt idx="14524">
                  <c:v>37901</c:v>
                </c:pt>
                <c:pt idx="14525">
                  <c:v>37902</c:v>
                </c:pt>
                <c:pt idx="14526">
                  <c:v>37903</c:v>
                </c:pt>
                <c:pt idx="14527">
                  <c:v>37904</c:v>
                </c:pt>
                <c:pt idx="14528">
                  <c:v>37905</c:v>
                </c:pt>
                <c:pt idx="14529">
                  <c:v>37906</c:v>
                </c:pt>
                <c:pt idx="14530">
                  <c:v>37907</c:v>
                </c:pt>
                <c:pt idx="14531">
                  <c:v>37908</c:v>
                </c:pt>
                <c:pt idx="14532">
                  <c:v>37909</c:v>
                </c:pt>
                <c:pt idx="14533">
                  <c:v>37910</c:v>
                </c:pt>
                <c:pt idx="14534">
                  <c:v>37911</c:v>
                </c:pt>
                <c:pt idx="14535">
                  <c:v>37912</c:v>
                </c:pt>
                <c:pt idx="14536">
                  <c:v>37913</c:v>
                </c:pt>
                <c:pt idx="14537">
                  <c:v>37914</c:v>
                </c:pt>
                <c:pt idx="14538">
                  <c:v>37915</c:v>
                </c:pt>
                <c:pt idx="14539">
                  <c:v>37916</c:v>
                </c:pt>
                <c:pt idx="14540">
                  <c:v>37917</c:v>
                </c:pt>
                <c:pt idx="14541">
                  <c:v>37918</c:v>
                </c:pt>
                <c:pt idx="14542">
                  <c:v>37919</c:v>
                </c:pt>
                <c:pt idx="14543">
                  <c:v>37920</c:v>
                </c:pt>
                <c:pt idx="14544">
                  <c:v>37921</c:v>
                </c:pt>
                <c:pt idx="14545">
                  <c:v>37922</c:v>
                </c:pt>
                <c:pt idx="14546">
                  <c:v>37923</c:v>
                </c:pt>
                <c:pt idx="14547">
                  <c:v>37924</c:v>
                </c:pt>
                <c:pt idx="14548">
                  <c:v>37925</c:v>
                </c:pt>
                <c:pt idx="14549">
                  <c:v>37926</c:v>
                </c:pt>
                <c:pt idx="14550">
                  <c:v>37927</c:v>
                </c:pt>
                <c:pt idx="14551">
                  <c:v>37928</c:v>
                </c:pt>
                <c:pt idx="14552">
                  <c:v>37929</c:v>
                </c:pt>
                <c:pt idx="14553">
                  <c:v>37930</c:v>
                </c:pt>
                <c:pt idx="14554">
                  <c:v>37931</c:v>
                </c:pt>
                <c:pt idx="14555">
                  <c:v>37932</c:v>
                </c:pt>
                <c:pt idx="14556">
                  <c:v>37933</c:v>
                </c:pt>
                <c:pt idx="14557">
                  <c:v>37934</c:v>
                </c:pt>
                <c:pt idx="14558">
                  <c:v>37935</c:v>
                </c:pt>
                <c:pt idx="14559">
                  <c:v>37936</c:v>
                </c:pt>
                <c:pt idx="14560">
                  <c:v>37937</c:v>
                </c:pt>
                <c:pt idx="14561">
                  <c:v>37938</c:v>
                </c:pt>
                <c:pt idx="14562">
                  <c:v>37939</c:v>
                </c:pt>
                <c:pt idx="14563">
                  <c:v>37940</c:v>
                </c:pt>
                <c:pt idx="14564">
                  <c:v>37941</c:v>
                </c:pt>
                <c:pt idx="14565">
                  <c:v>37942</c:v>
                </c:pt>
                <c:pt idx="14566">
                  <c:v>37943</c:v>
                </c:pt>
                <c:pt idx="14567">
                  <c:v>37944</c:v>
                </c:pt>
                <c:pt idx="14568">
                  <c:v>37945</c:v>
                </c:pt>
                <c:pt idx="14569">
                  <c:v>37946</c:v>
                </c:pt>
                <c:pt idx="14570">
                  <c:v>37947</c:v>
                </c:pt>
                <c:pt idx="14571">
                  <c:v>37948</c:v>
                </c:pt>
                <c:pt idx="14572">
                  <c:v>37949</c:v>
                </c:pt>
                <c:pt idx="14573">
                  <c:v>37950</c:v>
                </c:pt>
                <c:pt idx="14574">
                  <c:v>37951</c:v>
                </c:pt>
                <c:pt idx="14575">
                  <c:v>37952</c:v>
                </c:pt>
                <c:pt idx="14576">
                  <c:v>37953</c:v>
                </c:pt>
                <c:pt idx="14577">
                  <c:v>37954</c:v>
                </c:pt>
                <c:pt idx="14578">
                  <c:v>37955</c:v>
                </c:pt>
                <c:pt idx="14579">
                  <c:v>37956</c:v>
                </c:pt>
                <c:pt idx="14580">
                  <c:v>37957</c:v>
                </c:pt>
                <c:pt idx="14581">
                  <c:v>37958</c:v>
                </c:pt>
                <c:pt idx="14582">
                  <c:v>37959</c:v>
                </c:pt>
                <c:pt idx="14583">
                  <c:v>37960</c:v>
                </c:pt>
                <c:pt idx="14584">
                  <c:v>37961</c:v>
                </c:pt>
                <c:pt idx="14585">
                  <c:v>37962</c:v>
                </c:pt>
                <c:pt idx="14586">
                  <c:v>37963</c:v>
                </c:pt>
                <c:pt idx="14587">
                  <c:v>37964</c:v>
                </c:pt>
                <c:pt idx="14588">
                  <c:v>37965</c:v>
                </c:pt>
                <c:pt idx="14589">
                  <c:v>37966</c:v>
                </c:pt>
                <c:pt idx="14590">
                  <c:v>37967</c:v>
                </c:pt>
                <c:pt idx="14591">
                  <c:v>37968</c:v>
                </c:pt>
                <c:pt idx="14592">
                  <c:v>37969</c:v>
                </c:pt>
                <c:pt idx="14593">
                  <c:v>37970</c:v>
                </c:pt>
                <c:pt idx="14594">
                  <c:v>37971</c:v>
                </c:pt>
                <c:pt idx="14595">
                  <c:v>37972</c:v>
                </c:pt>
                <c:pt idx="14596">
                  <c:v>37973</c:v>
                </c:pt>
                <c:pt idx="14597">
                  <c:v>37974</c:v>
                </c:pt>
                <c:pt idx="14598">
                  <c:v>37975</c:v>
                </c:pt>
                <c:pt idx="14599">
                  <c:v>37976</c:v>
                </c:pt>
                <c:pt idx="14600">
                  <c:v>37977</c:v>
                </c:pt>
                <c:pt idx="14601">
                  <c:v>37978</c:v>
                </c:pt>
                <c:pt idx="14602">
                  <c:v>37979</c:v>
                </c:pt>
                <c:pt idx="14603">
                  <c:v>37980</c:v>
                </c:pt>
                <c:pt idx="14604">
                  <c:v>37981</c:v>
                </c:pt>
                <c:pt idx="14605">
                  <c:v>37982</c:v>
                </c:pt>
                <c:pt idx="14606">
                  <c:v>37983</c:v>
                </c:pt>
                <c:pt idx="14607">
                  <c:v>37984</c:v>
                </c:pt>
                <c:pt idx="14608">
                  <c:v>37985</c:v>
                </c:pt>
                <c:pt idx="14609">
                  <c:v>37986</c:v>
                </c:pt>
                <c:pt idx="14610">
                  <c:v>37987</c:v>
                </c:pt>
                <c:pt idx="14611">
                  <c:v>37988</c:v>
                </c:pt>
                <c:pt idx="14612">
                  <c:v>37989</c:v>
                </c:pt>
                <c:pt idx="14613">
                  <c:v>37990</c:v>
                </c:pt>
                <c:pt idx="14614">
                  <c:v>37991</c:v>
                </c:pt>
                <c:pt idx="14615">
                  <c:v>37992</c:v>
                </c:pt>
                <c:pt idx="14616">
                  <c:v>37993</c:v>
                </c:pt>
                <c:pt idx="14617">
                  <c:v>37994</c:v>
                </c:pt>
                <c:pt idx="14618">
                  <c:v>37995</c:v>
                </c:pt>
                <c:pt idx="14619">
                  <c:v>37996</c:v>
                </c:pt>
                <c:pt idx="14620">
                  <c:v>37997</c:v>
                </c:pt>
                <c:pt idx="14621">
                  <c:v>37998</c:v>
                </c:pt>
                <c:pt idx="14622">
                  <c:v>37999</c:v>
                </c:pt>
                <c:pt idx="14623">
                  <c:v>38000</c:v>
                </c:pt>
                <c:pt idx="14624">
                  <c:v>38001</c:v>
                </c:pt>
                <c:pt idx="14625">
                  <c:v>38002</c:v>
                </c:pt>
                <c:pt idx="14626">
                  <c:v>38003</c:v>
                </c:pt>
                <c:pt idx="14627">
                  <c:v>38004</c:v>
                </c:pt>
                <c:pt idx="14628">
                  <c:v>38005</c:v>
                </c:pt>
                <c:pt idx="14629">
                  <c:v>38006</c:v>
                </c:pt>
                <c:pt idx="14630">
                  <c:v>38007</c:v>
                </c:pt>
                <c:pt idx="14631">
                  <c:v>38008</c:v>
                </c:pt>
                <c:pt idx="14632">
                  <c:v>38009</c:v>
                </c:pt>
                <c:pt idx="14633">
                  <c:v>38010</c:v>
                </c:pt>
                <c:pt idx="14634">
                  <c:v>38011</c:v>
                </c:pt>
                <c:pt idx="14635">
                  <c:v>38012</c:v>
                </c:pt>
                <c:pt idx="14636">
                  <c:v>38013</c:v>
                </c:pt>
                <c:pt idx="14637">
                  <c:v>38014</c:v>
                </c:pt>
                <c:pt idx="14638">
                  <c:v>38015</c:v>
                </c:pt>
                <c:pt idx="14639">
                  <c:v>38016</c:v>
                </c:pt>
                <c:pt idx="14640">
                  <c:v>38017</c:v>
                </c:pt>
                <c:pt idx="14641">
                  <c:v>38018</c:v>
                </c:pt>
                <c:pt idx="14642">
                  <c:v>38019</c:v>
                </c:pt>
                <c:pt idx="14643">
                  <c:v>38020</c:v>
                </c:pt>
                <c:pt idx="14644">
                  <c:v>38021</c:v>
                </c:pt>
                <c:pt idx="14645">
                  <c:v>38022</c:v>
                </c:pt>
                <c:pt idx="14646">
                  <c:v>38023</c:v>
                </c:pt>
                <c:pt idx="14647">
                  <c:v>38024</c:v>
                </c:pt>
                <c:pt idx="14648">
                  <c:v>38025</c:v>
                </c:pt>
                <c:pt idx="14649">
                  <c:v>38026</c:v>
                </c:pt>
                <c:pt idx="14650">
                  <c:v>38027</c:v>
                </c:pt>
                <c:pt idx="14651">
                  <c:v>38028</c:v>
                </c:pt>
                <c:pt idx="14652">
                  <c:v>38029</c:v>
                </c:pt>
                <c:pt idx="14653">
                  <c:v>38030</c:v>
                </c:pt>
                <c:pt idx="14654">
                  <c:v>38031</c:v>
                </c:pt>
                <c:pt idx="14655">
                  <c:v>38032</c:v>
                </c:pt>
                <c:pt idx="14656">
                  <c:v>38033</c:v>
                </c:pt>
                <c:pt idx="14657">
                  <c:v>38034</c:v>
                </c:pt>
                <c:pt idx="14658">
                  <c:v>38035</c:v>
                </c:pt>
                <c:pt idx="14659">
                  <c:v>38036</c:v>
                </c:pt>
                <c:pt idx="14660">
                  <c:v>38037</c:v>
                </c:pt>
                <c:pt idx="14661">
                  <c:v>38038</c:v>
                </c:pt>
                <c:pt idx="14662">
                  <c:v>38039</c:v>
                </c:pt>
                <c:pt idx="14663">
                  <c:v>38040</c:v>
                </c:pt>
                <c:pt idx="14664">
                  <c:v>38041</c:v>
                </c:pt>
                <c:pt idx="14665">
                  <c:v>38042</c:v>
                </c:pt>
                <c:pt idx="14666">
                  <c:v>38043</c:v>
                </c:pt>
                <c:pt idx="14667">
                  <c:v>38044</c:v>
                </c:pt>
                <c:pt idx="14668">
                  <c:v>38045</c:v>
                </c:pt>
                <c:pt idx="14669">
                  <c:v>38046</c:v>
                </c:pt>
                <c:pt idx="14670">
                  <c:v>38047</c:v>
                </c:pt>
                <c:pt idx="14671">
                  <c:v>38048</c:v>
                </c:pt>
                <c:pt idx="14672">
                  <c:v>38049</c:v>
                </c:pt>
                <c:pt idx="14673">
                  <c:v>38050</c:v>
                </c:pt>
                <c:pt idx="14674">
                  <c:v>38051</c:v>
                </c:pt>
                <c:pt idx="14675">
                  <c:v>38052</c:v>
                </c:pt>
                <c:pt idx="14676">
                  <c:v>38053</c:v>
                </c:pt>
                <c:pt idx="14677">
                  <c:v>38054</c:v>
                </c:pt>
                <c:pt idx="14678">
                  <c:v>38055</c:v>
                </c:pt>
                <c:pt idx="14679">
                  <c:v>38056</c:v>
                </c:pt>
                <c:pt idx="14680">
                  <c:v>38057</c:v>
                </c:pt>
                <c:pt idx="14681">
                  <c:v>38058</c:v>
                </c:pt>
                <c:pt idx="14682">
                  <c:v>38059</c:v>
                </c:pt>
                <c:pt idx="14683">
                  <c:v>38060</c:v>
                </c:pt>
                <c:pt idx="14684">
                  <c:v>38061</c:v>
                </c:pt>
                <c:pt idx="14685">
                  <c:v>38062</c:v>
                </c:pt>
                <c:pt idx="14686">
                  <c:v>38063</c:v>
                </c:pt>
                <c:pt idx="14687">
                  <c:v>38064</c:v>
                </c:pt>
                <c:pt idx="14688">
                  <c:v>38065</c:v>
                </c:pt>
                <c:pt idx="14689">
                  <c:v>38066</c:v>
                </c:pt>
                <c:pt idx="14690">
                  <c:v>38067</c:v>
                </c:pt>
                <c:pt idx="14691">
                  <c:v>38068</c:v>
                </c:pt>
                <c:pt idx="14692">
                  <c:v>38069</c:v>
                </c:pt>
                <c:pt idx="14693">
                  <c:v>38070</c:v>
                </c:pt>
                <c:pt idx="14694">
                  <c:v>38071</c:v>
                </c:pt>
                <c:pt idx="14695">
                  <c:v>38072</c:v>
                </c:pt>
                <c:pt idx="14696">
                  <c:v>38073</c:v>
                </c:pt>
                <c:pt idx="14697">
                  <c:v>38074</c:v>
                </c:pt>
                <c:pt idx="14698">
                  <c:v>38075</c:v>
                </c:pt>
                <c:pt idx="14699">
                  <c:v>38076</c:v>
                </c:pt>
                <c:pt idx="14700">
                  <c:v>38077</c:v>
                </c:pt>
                <c:pt idx="14701">
                  <c:v>38078</c:v>
                </c:pt>
                <c:pt idx="14702">
                  <c:v>38079</c:v>
                </c:pt>
                <c:pt idx="14703">
                  <c:v>38080</c:v>
                </c:pt>
                <c:pt idx="14704">
                  <c:v>38081</c:v>
                </c:pt>
                <c:pt idx="14705">
                  <c:v>38082</c:v>
                </c:pt>
                <c:pt idx="14706">
                  <c:v>38083</c:v>
                </c:pt>
                <c:pt idx="14707">
                  <c:v>38084</c:v>
                </c:pt>
                <c:pt idx="14708">
                  <c:v>38085</c:v>
                </c:pt>
                <c:pt idx="14709">
                  <c:v>38086</c:v>
                </c:pt>
                <c:pt idx="14710">
                  <c:v>38087</c:v>
                </c:pt>
                <c:pt idx="14711">
                  <c:v>38088</c:v>
                </c:pt>
                <c:pt idx="14712">
                  <c:v>38089</c:v>
                </c:pt>
                <c:pt idx="14713">
                  <c:v>38090</c:v>
                </c:pt>
                <c:pt idx="14714">
                  <c:v>38091</c:v>
                </c:pt>
                <c:pt idx="14715">
                  <c:v>38092</c:v>
                </c:pt>
                <c:pt idx="14716">
                  <c:v>38093</c:v>
                </c:pt>
                <c:pt idx="14717">
                  <c:v>38094</c:v>
                </c:pt>
                <c:pt idx="14718">
                  <c:v>38095</c:v>
                </c:pt>
                <c:pt idx="14719">
                  <c:v>38096</c:v>
                </c:pt>
                <c:pt idx="14720">
                  <c:v>38097</c:v>
                </c:pt>
                <c:pt idx="14721">
                  <c:v>38098</c:v>
                </c:pt>
                <c:pt idx="14722">
                  <c:v>38099</c:v>
                </c:pt>
                <c:pt idx="14723">
                  <c:v>38100</c:v>
                </c:pt>
                <c:pt idx="14724">
                  <c:v>38101</c:v>
                </c:pt>
                <c:pt idx="14725">
                  <c:v>38102</c:v>
                </c:pt>
                <c:pt idx="14726">
                  <c:v>38103</c:v>
                </c:pt>
                <c:pt idx="14727">
                  <c:v>38104</c:v>
                </c:pt>
                <c:pt idx="14728">
                  <c:v>38105</c:v>
                </c:pt>
                <c:pt idx="14729">
                  <c:v>38106</c:v>
                </c:pt>
                <c:pt idx="14730">
                  <c:v>38107</c:v>
                </c:pt>
                <c:pt idx="14731">
                  <c:v>38108</c:v>
                </c:pt>
                <c:pt idx="14732">
                  <c:v>38109</c:v>
                </c:pt>
                <c:pt idx="14733">
                  <c:v>38110</c:v>
                </c:pt>
                <c:pt idx="14734">
                  <c:v>38111</c:v>
                </c:pt>
                <c:pt idx="14735">
                  <c:v>38112</c:v>
                </c:pt>
                <c:pt idx="14736">
                  <c:v>38113</c:v>
                </c:pt>
                <c:pt idx="14737">
                  <c:v>38114</c:v>
                </c:pt>
                <c:pt idx="14738">
                  <c:v>38115</c:v>
                </c:pt>
                <c:pt idx="14739">
                  <c:v>38116</c:v>
                </c:pt>
                <c:pt idx="14740">
                  <c:v>38117</c:v>
                </c:pt>
                <c:pt idx="14741">
                  <c:v>38118</c:v>
                </c:pt>
                <c:pt idx="14742">
                  <c:v>38119</c:v>
                </c:pt>
                <c:pt idx="14743">
                  <c:v>38120</c:v>
                </c:pt>
                <c:pt idx="14744">
                  <c:v>38121</c:v>
                </c:pt>
                <c:pt idx="14745">
                  <c:v>38122</c:v>
                </c:pt>
                <c:pt idx="14746">
                  <c:v>38123</c:v>
                </c:pt>
                <c:pt idx="14747">
                  <c:v>38124</c:v>
                </c:pt>
                <c:pt idx="14748">
                  <c:v>38125</c:v>
                </c:pt>
                <c:pt idx="14749">
                  <c:v>38126</c:v>
                </c:pt>
                <c:pt idx="14750">
                  <c:v>38127</c:v>
                </c:pt>
                <c:pt idx="14751">
                  <c:v>38128</c:v>
                </c:pt>
                <c:pt idx="14752">
                  <c:v>38129</c:v>
                </c:pt>
                <c:pt idx="14753">
                  <c:v>38130</c:v>
                </c:pt>
                <c:pt idx="14754">
                  <c:v>38131</c:v>
                </c:pt>
                <c:pt idx="14755">
                  <c:v>38132</c:v>
                </c:pt>
                <c:pt idx="14756">
                  <c:v>38133</c:v>
                </c:pt>
                <c:pt idx="14757">
                  <c:v>38134</c:v>
                </c:pt>
                <c:pt idx="14758">
                  <c:v>38135</c:v>
                </c:pt>
                <c:pt idx="14759">
                  <c:v>38136</c:v>
                </c:pt>
                <c:pt idx="14760">
                  <c:v>38137</c:v>
                </c:pt>
                <c:pt idx="14761">
                  <c:v>38138</c:v>
                </c:pt>
                <c:pt idx="14762">
                  <c:v>38139</c:v>
                </c:pt>
                <c:pt idx="14763">
                  <c:v>38140</c:v>
                </c:pt>
                <c:pt idx="14764">
                  <c:v>38141</c:v>
                </c:pt>
                <c:pt idx="14765">
                  <c:v>38142</c:v>
                </c:pt>
                <c:pt idx="14766">
                  <c:v>38143</c:v>
                </c:pt>
                <c:pt idx="14767">
                  <c:v>38144</c:v>
                </c:pt>
                <c:pt idx="14768">
                  <c:v>38145</c:v>
                </c:pt>
                <c:pt idx="14769">
                  <c:v>38146</c:v>
                </c:pt>
                <c:pt idx="14770">
                  <c:v>38147</c:v>
                </c:pt>
                <c:pt idx="14771">
                  <c:v>38148</c:v>
                </c:pt>
                <c:pt idx="14772">
                  <c:v>38149</c:v>
                </c:pt>
                <c:pt idx="14773">
                  <c:v>38150</c:v>
                </c:pt>
                <c:pt idx="14774">
                  <c:v>38151</c:v>
                </c:pt>
                <c:pt idx="14775">
                  <c:v>38152</c:v>
                </c:pt>
                <c:pt idx="14776">
                  <c:v>38153</c:v>
                </c:pt>
                <c:pt idx="14777">
                  <c:v>38154</c:v>
                </c:pt>
                <c:pt idx="14778">
                  <c:v>38155</c:v>
                </c:pt>
                <c:pt idx="14779">
                  <c:v>38156</c:v>
                </c:pt>
                <c:pt idx="14780">
                  <c:v>38157</c:v>
                </c:pt>
                <c:pt idx="14781">
                  <c:v>38158</c:v>
                </c:pt>
                <c:pt idx="14782">
                  <c:v>38159</c:v>
                </c:pt>
                <c:pt idx="14783">
                  <c:v>38160</c:v>
                </c:pt>
                <c:pt idx="14784">
                  <c:v>38161</c:v>
                </c:pt>
                <c:pt idx="14785">
                  <c:v>38162</c:v>
                </c:pt>
                <c:pt idx="14786">
                  <c:v>38163</c:v>
                </c:pt>
                <c:pt idx="14787">
                  <c:v>38164</c:v>
                </c:pt>
                <c:pt idx="14788">
                  <c:v>38165</c:v>
                </c:pt>
                <c:pt idx="14789">
                  <c:v>38166</c:v>
                </c:pt>
                <c:pt idx="14790">
                  <c:v>38167</c:v>
                </c:pt>
                <c:pt idx="14791">
                  <c:v>38168</c:v>
                </c:pt>
                <c:pt idx="14792">
                  <c:v>38169</c:v>
                </c:pt>
                <c:pt idx="14793">
                  <c:v>38170</c:v>
                </c:pt>
                <c:pt idx="14794">
                  <c:v>38171</c:v>
                </c:pt>
                <c:pt idx="14795">
                  <c:v>38172</c:v>
                </c:pt>
                <c:pt idx="14796">
                  <c:v>38173</c:v>
                </c:pt>
                <c:pt idx="14797">
                  <c:v>38174</c:v>
                </c:pt>
                <c:pt idx="14798">
                  <c:v>38175</c:v>
                </c:pt>
                <c:pt idx="14799">
                  <c:v>38176</c:v>
                </c:pt>
                <c:pt idx="14800">
                  <c:v>38177</c:v>
                </c:pt>
                <c:pt idx="14801">
                  <c:v>38178</c:v>
                </c:pt>
                <c:pt idx="14802">
                  <c:v>38179</c:v>
                </c:pt>
                <c:pt idx="14803">
                  <c:v>38180</c:v>
                </c:pt>
                <c:pt idx="14804">
                  <c:v>38181</c:v>
                </c:pt>
                <c:pt idx="14805">
                  <c:v>38182</c:v>
                </c:pt>
                <c:pt idx="14806">
                  <c:v>38183</c:v>
                </c:pt>
                <c:pt idx="14807">
                  <c:v>38184</c:v>
                </c:pt>
                <c:pt idx="14808">
                  <c:v>38185</c:v>
                </c:pt>
                <c:pt idx="14809">
                  <c:v>38186</c:v>
                </c:pt>
                <c:pt idx="14810">
                  <c:v>38187</c:v>
                </c:pt>
                <c:pt idx="14811">
                  <c:v>38188</c:v>
                </c:pt>
                <c:pt idx="14812">
                  <c:v>38189</c:v>
                </c:pt>
                <c:pt idx="14813">
                  <c:v>38190</c:v>
                </c:pt>
                <c:pt idx="14814">
                  <c:v>38191</c:v>
                </c:pt>
                <c:pt idx="14815">
                  <c:v>38192</c:v>
                </c:pt>
                <c:pt idx="14816">
                  <c:v>38193</c:v>
                </c:pt>
                <c:pt idx="14817">
                  <c:v>38194</c:v>
                </c:pt>
                <c:pt idx="14818">
                  <c:v>38195</c:v>
                </c:pt>
                <c:pt idx="14819">
                  <c:v>38196</c:v>
                </c:pt>
                <c:pt idx="14820">
                  <c:v>38197</c:v>
                </c:pt>
                <c:pt idx="14821">
                  <c:v>38198</c:v>
                </c:pt>
                <c:pt idx="14822">
                  <c:v>38199</c:v>
                </c:pt>
                <c:pt idx="14823">
                  <c:v>38200</c:v>
                </c:pt>
                <c:pt idx="14824">
                  <c:v>38201</c:v>
                </c:pt>
                <c:pt idx="14825">
                  <c:v>38202</c:v>
                </c:pt>
                <c:pt idx="14826">
                  <c:v>38203</c:v>
                </c:pt>
                <c:pt idx="14827">
                  <c:v>38204</c:v>
                </c:pt>
                <c:pt idx="14828">
                  <c:v>38205</c:v>
                </c:pt>
                <c:pt idx="14829">
                  <c:v>38206</c:v>
                </c:pt>
                <c:pt idx="14830">
                  <c:v>38207</c:v>
                </c:pt>
                <c:pt idx="14831">
                  <c:v>38208</c:v>
                </c:pt>
                <c:pt idx="14832">
                  <c:v>38209</c:v>
                </c:pt>
                <c:pt idx="14833">
                  <c:v>38210</c:v>
                </c:pt>
                <c:pt idx="14834">
                  <c:v>38211</c:v>
                </c:pt>
                <c:pt idx="14835">
                  <c:v>38212</c:v>
                </c:pt>
                <c:pt idx="14836">
                  <c:v>38213</c:v>
                </c:pt>
                <c:pt idx="14837">
                  <c:v>38214</c:v>
                </c:pt>
                <c:pt idx="14838">
                  <c:v>38215</c:v>
                </c:pt>
                <c:pt idx="14839">
                  <c:v>38216</c:v>
                </c:pt>
                <c:pt idx="14840">
                  <c:v>38217</c:v>
                </c:pt>
                <c:pt idx="14841">
                  <c:v>38218</c:v>
                </c:pt>
                <c:pt idx="14842">
                  <c:v>38219</c:v>
                </c:pt>
                <c:pt idx="14843">
                  <c:v>38220</c:v>
                </c:pt>
                <c:pt idx="14844">
                  <c:v>38221</c:v>
                </c:pt>
                <c:pt idx="14845">
                  <c:v>38222</c:v>
                </c:pt>
                <c:pt idx="14846">
                  <c:v>38223</c:v>
                </c:pt>
                <c:pt idx="14847">
                  <c:v>38224</c:v>
                </c:pt>
                <c:pt idx="14848">
                  <c:v>38225</c:v>
                </c:pt>
                <c:pt idx="14849">
                  <c:v>38226</c:v>
                </c:pt>
                <c:pt idx="14850">
                  <c:v>38227</c:v>
                </c:pt>
                <c:pt idx="14851">
                  <c:v>38228</c:v>
                </c:pt>
                <c:pt idx="14852">
                  <c:v>38229</c:v>
                </c:pt>
                <c:pt idx="14853">
                  <c:v>38230</c:v>
                </c:pt>
                <c:pt idx="14854">
                  <c:v>38231</c:v>
                </c:pt>
                <c:pt idx="14855">
                  <c:v>38232</c:v>
                </c:pt>
                <c:pt idx="14856">
                  <c:v>38233</c:v>
                </c:pt>
                <c:pt idx="14857">
                  <c:v>38234</c:v>
                </c:pt>
                <c:pt idx="14858">
                  <c:v>38235</c:v>
                </c:pt>
                <c:pt idx="14859">
                  <c:v>38236</c:v>
                </c:pt>
                <c:pt idx="14860">
                  <c:v>38237</c:v>
                </c:pt>
                <c:pt idx="14861">
                  <c:v>38238</c:v>
                </c:pt>
                <c:pt idx="14862">
                  <c:v>38239</c:v>
                </c:pt>
                <c:pt idx="14863">
                  <c:v>38240</c:v>
                </c:pt>
                <c:pt idx="14864">
                  <c:v>38241</c:v>
                </c:pt>
                <c:pt idx="14865">
                  <c:v>38242</c:v>
                </c:pt>
                <c:pt idx="14866">
                  <c:v>38243</c:v>
                </c:pt>
                <c:pt idx="14867">
                  <c:v>38244</c:v>
                </c:pt>
                <c:pt idx="14868">
                  <c:v>38245</c:v>
                </c:pt>
                <c:pt idx="14869">
                  <c:v>38246</c:v>
                </c:pt>
                <c:pt idx="14870">
                  <c:v>38247</c:v>
                </c:pt>
                <c:pt idx="14871">
                  <c:v>38248</c:v>
                </c:pt>
                <c:pt idx="14872">
                  <c:v>38249</c:v>
                </c:pt>
                <c:pt idx="14873">
                  <c:v>38250</c:v>
                </c:pt>
                <c:pt idx="14874">
                  <c:v>38251</c:v>
                </c:pt>
                <c:pt idx="14875">
                  <c:v>38252</c:v>
                </c:pt>
                <c:pt idx="14876">
                  <c:v>38253</c:v>
                </c:pt>
                <c:pt idx="14877">
                  <c:v>38254</c:v>
                </c:pt>
                <c:pt idx="14878">
                  <c:v>38255</c:v>
                </c:pt>
                <c:pt idx="14879">
                  <c:v>38256</c:v>
                </c:pt>
                <c:pt idx="14880">
                  <c:v>38257</c:v>
                </c:pt>
                <c:pt idx="14881">
                  <c:v>38258</c:v>
                </c:pt>
                <c:pt idx="14882">
                  <c:v>38259</c:v>
                </c:pt>
                <c:pt idx="14883">
                  <c:v>38260</c:v>
                </c:pt>
                <c:pt idx="14884">
                  <c:v>38261</c:v>
                </c:pt>
                <c:pt idx="14885">
                  <c:v>38262</c:v>
                </c:pt>
                <c:pt idx="14886">
                  <c:v>38263</c:v>
                </c:pt>
                <c:pt idx="14887">
                  <c:v>38264</c:v>
                </c:pt>
                <c:pt idx="14888">
                  <c:v>38265</c:v>
                </c:pt>
                <c:pt idx="14889">
                  <c:v>38266</c:v>
                </c:pt>
                <c:pt idx="14890">
                  <c:v>38267</c:v>
                </c:pt>
                <c:pt idx="14891">
                  <c:v>38268</c:v>
                </c:pt>
                <c:pt idx="14892">
                  <c:v>38269</c:v>
                </c:pt>
                <c:pt idx="14893">
                  <c:v>38270</c:v>
                </c:pt>
                <c:pt idx="14894">
                  <c:v>38271</c:v>
                </c:pt>
                <c:pt idx="14895">
                  <c:v>38272</c:v>
                </c:pt>
                <c:pt idx="14896">
                  <c:v>38273</c:v>
                </c:pt>
                <c:pt idx="14897">
                  <c:v>38274</c:v>
                </c:pt>
                <c:pt idx="14898">
                  <c:v>38275</c:v>
                </c:pt>
                <c:pt idx="14899">
                  <c:v>38276</c:v>
                </c:pt>
                <c:pt idx="14900">
                  <c:v>38277</c:v>
                </c:pt>
                <c:pt idx="14901">
                  <c:v>38278</c:v>
                </c:pt>
                <c:pt idx="14902">
                  <c:v>38279</c:v>
                </c:pt>
                <c:pt idx="14903">
                  <c:v>38280</c:v>
                </c:pt>
                <c:pt idx="14904">
                  <c:v>38281</c:v>
                </c:pt>
                <c:pt idx="14905">
                  <c:v>38282</c:v>
                </c:pt>
                <c:pt idx="14906">
                  <c:v>38283</c:v>
                </c:pt>
                <c:pt idx="14907">
                  <c:v>38284</c:v>
                </c:pt>
                <c:pt idx="14908">
                  <c:v>38285</c:v>
                </c:pt>
                <c:pt idx="14909">
                  <c:v>38286</c:v>
                </c:pt>
                <c:pt idx="14910">
                  <c:v>38287</c:v>
                </c:pt>
                <c:pt idx="14911">
                  <c:v>38288</c:v>
                </c:pt>
                <c:pt idx="14912">
                  <c:v>38289</c:v>
                </c:pt>
                <c:pt idx="14913">
                  <c:v>38290</c:v>
                </c:pt>
                <c:pt idx="14914">
                  <c:v>38291</c:v>
                </c:pt>
                <c:pt idx="14915">
                  <c:v>38292</c:v>
                </c:pt>
                <c:pt idx="14916">
                  <c:v>38293</c:v>
                </c:pt>
                <c:pt idx="14917">
                  <c:v>38294</c:v>
                </c:pt>
                <c:pt idx="14918">
                  <c:v>38295</c:v>
                </c:pt>
                <c:pt idx="14919">
                  <c:v>38296</c:v>
                </c:pt>
                <c:pt idx="14920">
                  <c:v>38297</c:v>
                </c:pt>
                <c:pt idx="14921">
                  <c:v>38298</c:v>
                </c:pt>
                <c:pt idx="14922">
                  <c:v>38299</c:v>
                </c:pt>
                <c:pt idx="14923">
                  <c:v>38300</c:v>
                </c:pt>
                <c:pt idx="14924">
                  <c:v>38301</c:v>
                </c:pt>
                <c:pt idx="14925">
                  <c:v>38302</c:v>
                </c:pt>
                <c:pt idx="14926">
                  <c:v>38303</c:v>
                </c:pt>
                <c:pt idx="14927">
                  <c:v>38304</c:v>
                </c:pt>
                <c:pt idx="14928">
                  <c:v>38305</c:v>
                </c:pt>
                <c:pt idx="14929">
                  <c:v>38306</c:v>
                </c:pt>
                <c:pt idx="14930">
                  <c:v>38307</c:v>
                </c:pt>
                <c:pt idx="14931">
                  <c:v>38308</c:v>
                </c:pt>
                <c:pt idx="14932">
                  <c:v>38309</c:v>
                </c:pt>
                <c:pt idx="14933">
                  <c:v>38310</c:v>
                </c:pt>
                <c:pt idx="14934">
                  <c:v>38311</c:v>
                </c:pt>
                <c:pt idx="14935">
                  <c:v>38312</c:v>
                </c:pt>
                <c:pt idx="14936">
                  <c:v>38313</c:v>
                </c:pt>
                <c:pt idx="14937">
                  <c:v>38314</c:v>
                </c:pt>
                <c:pt idx="14938">
                  <c:v>38315</c:v>
                </c:pt>
                <c:pt idx="14939">
                  <c:v>38316</c:v>
                </c:pt>
                <c:pt idx="14940">
                  <c:v>38317</c:v>
                </c:pt>
                <c:pt idx="14941">
                  <c:v>38318</c:v>
                </c:pt>
                <c:pt idx="14942">
                  <c:v>38319</c:v>
                </c:pt>
                <c:pt idx="14943">
                  <c:v>38320</c:v>
                </c:pt>
                <c:pt idx="14944">
                  <c:v>38321</c:v>
                </c:pt>
                <c:pt idx="14945">
                  <c:v>38322</c:v>
                </c:pt>
                <c:pt idx="14946">
                  <c:v>38323</c:v>
                </c:pt>
                <c:pt idx="14947">
                  <c:v>38324</c:v>
                </c:pt>
                <c:pt idx="14948">
                  <c:v>38325</c:v>
                </c:pt>
                <c:pt idx="14949">
                  <c:v>38326</c:v>
                </c:pt>
                <c:pt idx="14950">
                  <c:v>38327</c:v>
                </c:pt>
                <c:pt idx="14951">
                  <c:v>38328</c:v>
                </c:pt>
                <c:pt idx="14952">
                  <c:v>38329</c:v>
                </c:pt>
                <c:pt idx="14953">
                  <c:v>38330</c:v>
                </c:pt>
                <c:pt idx="14954">
                  <c:v>38331</c:v>
                </c:pt>
                <c:pt idx="14955">
                  <c:v>38332</c:v>
                </c:pt>
                <c:pt idx="14956">
                  <c:v>38333</c:v>
                </c:pt>
                <c:pt idx="14957">
                  <c:v>38334</c:v>
                </c:pt>
                <c:pt idx="14958">
                  <c:v>38335</c:v>
                </c:pt>
                <c:pt idx="14959">
                  <c:v>38336</c:v>
                </c:pt>
                <c:pt idx="14960">
                  <c:v>38337</c:v>
                </c:pt>
                <c:pt idx="14961">
                  <c:v>38338</c:v>
                </c:pt>
                <c:pt idx="14962">
                  <c:v>38339</c:v>
                </c:pt>
                <c:pt idx="14963">
                  <c:v>38340</c:v>
                </c:pt>
                <c:pt idx="14964">
                  <c:v>38341</c:v>
                </c:pt>
                <c:pt idx="14965">
                  <c:v>38342</c:v>
                </c:pt>
                <c:pt idx="14966">
                  <c:v>38343</c:v>
                </c:pt>
                <c:pt idx="14967">
                  <c:v>38344</c:v>
                </c:pt>
                <c:pt idx="14968">
                  <c:v>38345</c:v>
                </c:pt>
                <c:pt idx="14969">
                  <c:v>38346</c:v>
                </c:pt>
                <c:pt idx="14970">
                  <c:v>38347</c:v>
                </c:pt>
                <c:pt idx="14971">
                  <c:v>38348</c:v>
                </c:pt>
                <c:pt idx="14972">
                  <c:v>38349</c:v>
                </c:pt>
                <c:pt idx="14973">
                  <c:v>38350</c:v>
                </c:pt>
                <c:pt idx="14974">
                  <c:v>38351</c:v>
                </c:pt>
                <c:pt idx="14975">
                  <c:v>38352</c:v>
                </c:pt>
                <c:pt idx="14976">
                  <c:v>38353</c:v>
                </c:pt>
                <c:pt idx="14977">
                  <c:v>38354</c:v>
                </c:pt>
                <c:pt idx="14978">
                  <c:v>38355</c:v>
                </c:pt>
                <c:pt idx="14979">
                  <c:v>38356</c:v>
                </c:pt>
                <c:pt idx="14980">
                  <c:v>38357</c:v>
                </c:pt>
                <c:pt idx="14981">
                  <c:v>38358</c:v>
                </c:pt>
                <c:pt idx="14982">
                  <c:v>38359</c:v>
                </c:pt>
                <c:pt idx="14983">
                  <c:v>38360</c:v>
                </c:pt>
                <c:pt idx="14984">
                  <c:v>38361</c:v>
                </c:pt>
                <c:pt idx="14985">
                  <c:v>38362</c:v>
                </c:pt>
                <c:pt idx="14986">
                  <c:v>38363</c:v>
                </c:pt>
                <c:pt idx="14987">
                  <c:v>38364</c:v>
                </c:pt>
                <c:pt idx="14988">
                  <c:v>38365</c:v>
                </c:pt>
                <c:pt idx="14989">
                  <c:v>38366</c:v>
                </c:pt>
                <c:pt idx="14990">
                  <c:v>38367</c:v>
                </c:pt>
                <c:pt idx="14991">
                  <c:v>38368</c:v>
                </c:pt>
                <c:pt idx="14992">
                  <c:v>38369</c:v>
                </c:pt>
                <c:pt idx="14993">
                  <c:v>38370</c:v>
                </c:pt>
                <c:pt idx="14994">
                  <c:v>38371</c:v>
                </c:pt>
                <c:pt idx="14995">
                  <c:v>38372</c:v>
                </c:pt>
                <c:pt idx="14996">
                  <c:v>38373</c:v>
                </c:pt>
                <c:pt idx="14997">
                  <c:v>38374</c:v>
                </c:pt>
                <c:pt idx="14998">
                  <c:v>38375</c:v>
                </c:pt>
                <c:pt idx="14999">
                  <c:v>38376</c:v>
                </c:pt>
                <c:pt idx="15000">
                  <c:v>38377</c:v>
                </c:pt>
                <c:pt idx="15001">
                  <c:v>38378</c:v>
                </c:pt>
                <c:pt idx="15002">
                  <c:v>38379</c:v>
                </c:pt>
                <c:pt idx="15003">
                  <c:v>38380</c:v>
                </c:pt>
                <c:pt idx="15004">
                  <c:v>38381</c:v>
                </c:pt>
                <c:pt idx="15005">
                  <c:v>38382</c:v>
                </c:pt>
                <c:pt idx="15006">
                  <c:v>38383</c:v>
                </c:pt>
                <c:pt idx="15007">
                  <c:v>38384</c:v>
                </c:pt>
                <c:pt idx="15008">
                  <c:v>38385</c:v>
                </c:pt>
                <c:pt idx="15009">
                  <c:v>38386</c:v>
                </c:pt>
                <c:pt idx="15010">
                  <c:v>38387</c:v>
                </c:pt>
                <c:pt idx="15011">
                  <c:v>38388</c:v>
                </c:pt>
                <c:pt idx="15012">
                  <c:v>38389</c:v>
                </c:pt>
                <c:pt idx="15013">
                  <c:v>38390</c:v>
                </c:pt>
                <c:pt idx="15014">
                  <c:v>38391</c:v>
                </c:pt>
                <c:pt idx="15015">
                  <c:v>38392</c:v>
                </c:pt>
                <c:pt idx="15016">
                  <c:v>38393</c:v>
                </c:pt>
                <c:pt idx="15017">
                  <c:v>38394</c:v>
                </c:pt>
                <c:pt idx="15018">
                  <c:v>38395</c:v>
                </c:pt>
                <c:pt idx="15019">
                  <c:v>38396</c:v>
                </c:pt>
                <c:pt idx="15020">
                  <c:v>38397</c:v>
                </c:pt>
                <c:pt idx="15021">
                  <c:v>38398</c:v>
                </c:pt>
                <c:pt idx="15022">
                  <c:v>38399</c:v>
                </c:pt>
                <c:pt idx="15023">
                  <c:v>38400</c:v>
                </c:pt>
                <c:pt idx="15024">
                  <c:v>38401</c:v>
                </c:pt>
                <c:pt idx="15025">
                  <c:v>38402</c:v>
                </c:pt>
                <c:pt idx="15026">
                  <c:v>38403</c:v>
                </c:pt>
                <c:pt idx="15027">
                  <c:v>38404</c:v>
                </c:pt>
                <c:pt idx="15028">
                  <c:v>38405</c:v>
                </c:pt>
                <c:pt idx="15029">
                  <c:v>38406</c:v>
                </c:pt>
                <c:pt idx="15030">
                  <c:v>38407</c:v>
                </c:pt>
                <c:pt idx="15031">
                  <c:v>38408</c:v>
                </c:pt>
                <c:pt idx="15032">
                  <c:v>38409</c:v>
                </c:pt>
                <c:pt idx="15033">
                  <c:v>38410</c:v>
                </c:pt>
                <c:pt idx="15034">
                  <c:v>38411</c:v>
                </c:pt>
                <c:pt idx="15035">
                  <c:v>38412</c:v>
                </c:pt>
                <c:pt idx="15036">
                  <c:v>38413</c:v>
                </c:pt>
                <c:pt idx="15037">
                  <c:v>38414</c:v>
                </c:pt>
                <c:pt idx="15038">
                  <c:v>38415</c:v>
                </c:pt>
                <c:pt idx="15039">
                  <c:v>38416</c:v>
                </c:pt>
                <c:pt idx="15040">
                  <c:v>38417</c:v>
                </c:pt>
                <c:pt idx="15041">
                  <c:v>38418</c:v>
                </c:pt>
                <c:pt idx="15042">
                  <c:v>38419</c:v>
                </c:pt>
                <c:pt idx="15043">
                  <c:v>38420</c:v>
                </c:pt>
                <c:pt idx="15044">
                  <c:v>38421</c:v>
                </c:pt>
                <c:pt idx="15045">
                  <c:v>38422</c:v>
                </c:pt>
                <c:pt idx="15046">
                  <c:v>38423</c:v>
                </c:pt>
                <c:pt idx="15047">
                  <c:v>38424</c:v>
                </c:pt>
                <c:pt idx="15048">
                  <c:v>38425</c:v>
                </c:pt>
                <c:pt idx="15049">
                  <c:v>38426</c:v>
                </c:pt>
                <c:pt idx="15050">
                  <c:v>38427</c:v>
                </c:pt>
                <c:pt idx="15051">
                  <c:v>38428</c:v>
                </c:pt>
                <c:pt idx="15052">
                  <c:v>38429</c:v>
                </c:pt>
                <c:pt idx="15053">
                  <c:v>38430</c:v>
                </c:pt>
                <c:pt idx="15054">
                  <c:v>38431</c:v>
                </c:pt>
                <c:pt idx="15055">
                  <c:v>38432</c:v>
                </c:pt>
                <c:pt idx="15056">
                  <c:v>38433</c:v>
                </c:pt>
                <c:pt idx="15057">
                  <c:v>38434</c:v>
                </c:pt>
                <c:pt idx="15058">
                  <c:v>38435</c:v>
                </c:pt>
                <c:pt idx="15059">
                  <c:v>38436</c:v>
                </c:pt>
                <c:pt idx="15060">
                  <c:v>38437</c:v>
                </c:pt>
                <c:pt idx="15061">
                  <c:v>38438</c:v>
                </c:pt>
                <c:pt idx="15062">
                  <c:v>38439</c:v>
                </c:pt>
                <c:pt idx="15063">
                  <c:v>38440</c:v>
                </c:pt>
                <c:pt idx="15064">
                  <c:v>38441</c:v>
                </c:pt>
                <c:pt idx="15065">
                  <c:v>38442</c:v>
                </c:pt>
                <c:pt idx="15066">
                  <c:v>38443</c:v>
                </c:pt>
                <c:pt idx="15067">
                  <c:v>38444</c:v>
                </c:pt>
                <c:pt idx="15068">
                  <c:v>38445</c:v>
                </c:pt>
                <c:pt idx="15069">
                  <c:v>38446</c:v>
                </c:pt>
                <c:pt idx="15070">
                  <c:v>38447</c:v>
                </c:pt>
                <c:pt idx="15071">
                  <c:v>38448</c:v>
                </c:pt>
                <c:pt idx="15072">
                  <c:v>38449</c:v>
                </c:pt>
                <c:pt idx="15073">
                  <c:v>38450</c:v>
                </c:pt>
                <c:pt idx="15074">
                  <c:v>38451</c:v>
                </c:pt>
                <c:pt idx="15075">
                  <c:v>38452</c:v>
                </c:pt>
                <c:pt idx="15076">
                  <c:v>38453</c:v>
                </c:pt>
                <c:pt idx="15077">
                  <c:v>38454</c:v>
                </c:pt>
                <c:pt idx="15078">
                  <c:v>38455</c:v>
                </c:pt>
                <c:pt idx="15079">
                  <c:v>38456</c:v>
                </c:pt>
                <c:pt idx="15080">
                  <c:v>38457</c:v>
                </c:pt>
                <c:pt idx="15081">
                  <c:v>38458</c:v>
                </c:pt>
                <c:pt idx="15082">
                  <c:v>38459</c:v>
                </c:pt>
                <c:pt idx="15083">
                  <c:v>38460</c:v>
                </c:pt>
                <c:pt idx="15084">
                  <c:v>38461</c:v>
                </c:pt>
                <c:pt idx="15085">
                  <c:v>38462</c:v>
                </c:pt>
                <c:pt idx="15086">
                  <c:v>38463</c:v>
                </c:pt>
                <c:pt idx="15087">
                  <c:v>38464</c:v>
                </c:pt>
                <c:pt idx="15088">
                  <c:v>38465</c:v>
                </c:pt>
                <c:pt idx="15089">
                  <c:v>38466</c:v>
                </c:pt>
                <c:pt idx="15090">
                  <c:v>38467</c:v>
                </c:pt>
                <c:pt idx="15091">
                  <c:v>38468</c:v>
                </c:pt>
                <c:pt idx="15092">
                  <c:v>38469</c:v>
                </c:pt>
                <c:pt idx="15093">
                  <c:v>38470</c:v>
                </c:pt>
                <c:pt idx="15094">
                  <c:v>38471</c:v>
                </c:pt>
                <c:pt idx="15095">
                  <c:v>38472</c:v>
                </c:pt>
                <c:pt idx="15096">
                  <c:v>38473</c:v>
                </c:pt>
                <c:pt idx="15097">
                  <c:v>38474</c:v>
                </c:pt>
                <c:pt idx="15098">
                  <c:v>38475</c:v>
                </c:pt>
                <c:pt idx="15099">
                  <c:v>38476</c:v>
                </c:pt>
                <c:pt idx="15100">
                  <c:v>38477</c:v>
                </c:pt>
                <c:pt idx="15101">
                  <c:v>38478</c:v>
                </c:pt>
                <c:pt idx="15102">
                  <c:v>38479</c:v>
                </c:pt>
                <c:pt idx="15103">
                  <c:v>38480</c:v>
                </c:pt>
                <c:pt idx="15104">
                  <c:v>38481</c:v>
                </c:pt>
                <c:pt idx="15105">
                  <c:v>38482</c:v>
                </c:pt>
                <c:pt idx="15106">
                  <c:v>38483</c:v>
                </c:pt>
                <c:pt idx="15107">
                  <c:v>38484</c:v>
                </c:pt>
                <c:pt idx="15108">
                  <c:v>38485</c:v>
                </c:pt>
                <c:pt idx="15109">
                  <c:v>38486</c:v>
                </c:pt>
                <c:pt idx="15110">
                  <c:v>38487</c:v>
                </c:pt>
                <c:pt idx="15111">
                  <c:v>38488</c:v>
                </c:pt>
                <c:pt idx="15112">
                  <c:v>38489</c:v>
                </c:pt>
                <c:pt idx="15113">
                  <c:v>38490</c:v>
                </c:pt>
                <c:pt idx="15114">
                  <c:v>38491</c:v>
                </c:pt>
                <c:pt idx="15115">
                  <c:v>38492</c:v>
                </c:pt>
                <c:pt idx="15116">
                  <c:v>38493</c:v>
                </c:pt>
                <c:pt idx="15117">
                  <c:v>38494</c:v>
                </c:pt>
                <c:pt idx="15118">
                  <c:v>38495</c:v>
                </c:pt>
                <c:pt idx="15119">
                  <c:v>38496</c:v>
                </c:pt>
                <c:pt idx="15120">
                  <c:v>38497</c:v>
                </c:pt>
                <c:pt idx="15121">
                  <c:v>38498</c:v>
                </c:pt>
                <c:pt idx="15122">
                  <c:v>38499</c:v>
                </c:pt>
                <c:pt idx="15123">
                  <c:v>38500</c:v>
                </c:pt>
                <c:pt idx="15124">
                  <c:v>38501</c:v>
                </c:pt>
                <c:pt idx="15125">
                  <c:v>38502</c:v>
                </c:pt>
                <c:pt idx="15126">
                  <c:v>38503</c:v>
                </c:pt>
                <c:pt idx="15127">
                  <c:v>38504</c:v>
                </c:pt>
                <c:pt idx="15128">
                  <c:v>38505</c:v>
                </c:pt>
                <c:pt idx="15129">
                  <c:v>38506</c:v>
                </c:pt>
                <c:pt idx="15130">
                  <c:v>38507</c:v>
                </c:pt>
                <c:pt idx="15131">
                  <c:v>38508</c:v>
                </c:pt>
                <c:pt idx="15132">
                  <c:v>38509</c:v>
                </c:pt>
                <c:pt idx="15133">
                  <c:v>38510</c:v>
                </c:pt>
                <c:pt idx="15134">
                  <c:v>38511</c:v>
                </c:pt>
                <c:pt idx="15135">
                  <c:v>38512</c:v>
                </c:pt>
                <c:pt idx="15136">
                  <c:v>38513</c:v>
                </c:pt>
                <c:pt idx="15137">
                  <c:v>38514</c:v>
                </c:pt>
                <c:pt idx="15138">
                  <c:v>38515</c:v>
                </c:pt>
                <c:pt idx="15139">
                  <c:v>38516</c:v>
                </c:pt>
                <c:pt idx="15140">
                  <c:v>38517</c:v>
                </c:pt>
                <c:pt idx="15141">
                  <c:v>38518</c:v>
                </c:pt>
                <c:pt idx="15142">
                  <c:v>38519</c:v>
                </c:pt>
                <c:pt idx="15143">
                  <c:v>38520</c:v>
                </c:pt>
                <c:pt idx="15144">
                  <c:v>38521</c:v>
                </c:pt>
                <c:pt idx="15145">
                  <c:v>38522</c:v>
                </c:pt>
                <c:pt idx="15146">
                  <c:v>38523</c:v>
                </c:pt>
                <c:pt idx="15147">
                  <c:v>38524</c:v>
                </c:pt>
                <c:pt idx="15148">
                  <c:v>38525</c:v>
                </c:pt>
                <c:pt idx="15149">
                  <c:v>38526</c:v>
                </c:pt>
                <c:pt idx="15150">
                  <c:v>38527</c:v>
                </c:pt>
                <c:pt idx="15151">
                  <c:v>38528</c:v>
                </c:pt>
                <c:pt idx="15152">
                  <c:v>38529</c:v>
                </c:pt>
                <c:pt idx="15153">
                  <c:v>38530</c:v>
                </c:pt>
                <c:pt idx="15154">
                  <c:v>38531</c:v>
                </c:pt>
                <c:pt idx="15155">
                  <c:v>38532</c:v>
                </c:pt>
                <c:pt idx="15156">
                  <c:v>38533</c:v>
                </c:pt>
                <c:pt idx="15157">
                  <c:v>38534</c:v>
                </c:pt>
                <c:pt idx="15158">
                  <c:v>38535</c:v>
                </c:pt>
                <c:pt idx="15159">
                  <c:v>38536</c:v>
                </c:pt>
                <c:pt idx="15160">
                  <c:v>38537</c:v>
                </c:pt>
                <c:pt idx="15161">
                  <c:v>38538</c:v>
                </c:pt>
                <c:pt idx="15162">
                  <c:v>38539</c:v>
                </c:pt>
                <c:pt idx="15163">
                  <c:v>38540</c:v>
                </c:pt>
                <c:pt idx="15164">
                  <c:v>38541</c:v>
                </c:pt>
                <c:pt idx="15165">
                  <c:v>38542</c:v>
                </c:pt>
                <c:pt idx="15166">
                  <c:v>38543</c:v>
                </c:pt>
                <c:pt idx="15167">
                  <c:v>38544</c:v>
                </c:pt>
                <c:pt idx="15168">
                  <c:v>38545</c:v>
                </c:pt>
                <c:pt idx="15169">
                  <c:v>38546</c:v>
                </c:pt>
                <c:pt idx="15170">
                  <c:v>38547</c:v>
                </c:pt>
                <c:pt idx="15171">
                  <c:v>38548</c:v>
                </c:pt>
                <c:pt idx="15172">
                  <c:v>38549</c:v>
                </c:pt>
                <c:pt idx="15173">
                  <c:v>38550</c:v>
                </c:pt>
                <c:pt idx="15174">
                  <c:v>38551</c:v>
                </c:pt>
                <c:pt idx="15175">
                  <c:v>38552</c:v>
                </c:pt>
                <c:pt idx="15176">
                  <c:v>38553</c:v>
                </c:pt>
                <c:pt idx="15177">
                  <c:v>38554</c:v>
                </c:pt>
                <c:pt idx="15178">
                  <c:v>38555</c:v>
                </c:pt>
                <c:pt idx="15179">
                  <c:v>38556</c:v>
                </c:pt>
                <c:pt idx="15180">
                  <c:v>38557</c:v>
                </c:pt>
                <c:pt idx="15181">
                  <c:v>38558</c:v>
                </c:pt>
                <c:pt idx="15182">
                  <c:v>38559</c:v>
                </c:pt>
                <c:pt idx="15183">
                  <c:v>38560</c:v>
                </c:pt>
                <c:pt idx="15184">
                  <c:v>38561</c:v>
                </c:pt>
                <c:pt idx="15185">
                  <c:v>38562</c:v>
                </c:pt>
                <c:pt idx="15186">
                  <c:v>38563</c:v>
                </c:pt>
                <c:pt idx="15187">
                  <c:v>38564</c:v>
                </c:pt>
                <c:pt idx="15188">
                  <c:v>38565</c:v>
                </c:pt>
                <c:pt idx="15189">
                  <c:v>38566</c:v>
                </c:pt>
                <c:pt idx="15190">
                  <c:v>38567</c:v>
                </c:pt>
                <c:pt idx="15191">
                  <c:v>38568</c:v>
                </c:pt>
                <c:pt idx="15192">
                  <c:v>38569</c:v>
                </c:pt>
                <c:pt idx="15193">
                  <c:v>38570</c:v>
                </c:pt>
                <c:pt idx="15194">
                  <c:v>38571</c:v>
                </c:pt>
                <c:pt idx="15195">
                  <c:v>38572</c:v>
                </c:pt>
                <c:pt idx="15196">
                  <c:v>38573</c:v>
                </c:pt>
                <c:pt idx="15197">
                  <c:v>38574</c:v>
                </c:pt>
                <c:pt idx="15198">
                  <c:v>38575</c:v>
                </c:pt>
                <c:pt idx="15199">
                  <c:v>38576</c:v>
                </c:pt>
                <c:pt idx="15200">
                  <c:v>38577</c:v>
                </c:pt>
                <c:pt idx="15201">
                  <c:v>38578</c:v>
                </c:pt>
                <c:pt idx="15202">
                  <c:v>38579</c:v>
                </c:pt>
                <c:pt idx="15203">
                  <c:v>38580</c:v>
                </c:pt>
                <c:pt idx="15204">
                  <c:v>38581</c:v>
                </c:pt>
                <c:pt idx="15205">
                  <c:v>38582</c:v>
                </c:pt>
                <c:pt idx="15206">
                  <c:v>38583</c:v>
                </c:pt>
                <c:pt idx="15207">
                  <c:v>38584</c:v>
                </c:pt>
                <c:pt idx="15208">
                  <c:v>38585</c:v>
                </c:pt>
                <c:pt idx="15209">
                  <c:v>38586</c:v>
                </c:pt>
                <c:pt idx="15210">
                  <c:v>38587</c:v>
                </c:pt>
                <c:pt idx="15211">
                  <c:v>38588</c:v>
                </c:pt>
                <c:pt idx="15212">
                  <c:v>38589</c:v>
                </c:pt>
                <c:pt idx="15213">
                  <c:v>38590</c:v>
                </c:pt>
                <c:pt idx="15214">
                  <c:v>38591</c:v>
                </c:pt>
                <c:pt idx="15215">
                  <c:v>38592</c:v>
                </c:pt>
                <c:pt idx="15216">
                  <c:v>38593</c:v>
                </c:pt>
                <c:pt idx="15217">
                  <c:v>38594</c:v>
                </c:pt>
                <c:pt idx="15218">
                  <c:v>38595</c:v>
                </c:pt>
                <c:pt idx="15219">
                  <c:v>38596</c:v>
                </c:pt>
                <c:pt idx="15220">
                  <c:v>38597</c:v>
                </c:pt>
                <c:pt idx="15221">
                  <c:v>38598</c:v>
                </c:pt>
                <c:pt idx="15222">
                  <c:v>38599</c:v>
                </c:pt>
                <c:pt idx="15223">
                  <c:v>38600</c:v>
                </c:pt>
                <c:pt idx="15224">
                  <c:v>38601</c:v>
                </c:pt>
                <c:pt idx="15225">
                  <c:v>38602</c:v>
                </c:pt>
                <c:pt idx="15226">
                  <c:v>38603</c:v>
                </c:pt>
                <c:pt idx="15227">
                  <c:v>38604</c:v>
                </c:pt>
                <c:pt idx="15228">
                  <c:v>38605</c:v>
                </c:pt>
                <c:pt idx="15229">
                  <c:v>38606</c:v>
                </c:pt>
                <c:pt idx="15230">
                  <c:v>38607</c:v>
                </c:pt>
                <c:pt idx="15231">
                  <c:v>38608</c:v>
                </c:pt>
                <c:pt idx="15232">
                  <c:v>38609</c:v>
                </c:pt>
                <c:pt idx="15233">
                  <c:v>38610</c:v>
                </c:pt>
                <c:pt idx="15234">
                  <c:v>38611</c:v>
                </c:pt>
                <c:pt idx="15235">
                  <c:v>38612</c:v>
                </c:pt>
                <c:pt idx="15236">
                  <c:v>38613</c:v>
                </c:pt>
                <c:pt idx="15237">
                  <c:v>38614</c:v>
                </c:pt>
                <c:pt idx="15238">
                  <c:v>38615</c:v>
                </c:pt>
                <c:pt idx="15239">
                  <c:v>38616</c:v>
                </c:pt>
                <c:pt idx="15240">
                  <c:v>38617</c:v>
                </c:pt>
                <c:pt idx="15241">
                  <c:v>38618</c:v>
                </c:pt>
                <c:pt idx="15242">
                  <c:v>38619</c:v>
                </c:pt>
                <c:pt idx="15243">
                  <c:v>38620</c:v>
                </c:pt>
                <c:pt idx="15244">
                  <c:v>38621</c:v>
                </c:pt>
                <c:pt idx="15245">
                  <c:v>38622</c:v>
                </c:pt>
                <c:pt idx="15246">
                  <c:v>38623</c:v>
                </c:pt>
                <c:pt idx="15247">
                  <c:v>38624</c:v>
                </c:pt>
                <c:pt idx="15248">
                  <c:v>38625</c:v>
                </c:pt>
                <c:pt idx="15249">
                  <c:v>38626</c:v>
                </c:pt>
                <c:pt idx="15250">
                  <c:v>38627</c:v>
                </c:pt>
                <c:pt idx="15251">
                  <c:v>38628</c:v>
                </c:pt>
                <c:pt idx="15252">
                  <c:v>38629</c:v>
                </c:pt>
                <c:pt idx="15253">
                  <c:v>38630</c:v>
                </c:pt>
                <c:pt idx="15254">
                  <c:v>38631</c:v>
                </c:pt>
                <c:pt idx="15255">
                  <c:v>38632</c:v>
                </c:pt>
                <c:pt idx="15256">
                  <c:v>38633</c:v>
                </c:pt>
                <c:pt idx="15257">
                  <c:v>38634</c:v>
                </c:pt>
                <c:pt idx="15258">
                  <c:v>38635</c:v>
                </c:pt>
                <c:pt idx="15259">
                  <c:v>38636</c:v>
                </c:pt>
                <c:pt idx="15260">
                  <c:v>38637</c:v>
                </c:pt>
                <c:pt idx="15261">
                  <c:v>38638</c:v>
                </c:pt>
                <c:pt idx="15262">
                  <c:v>38639</c:v>
                </c:pt>
                <c:pt idx="15263">
                  <c:v>38640</c:v>
                </c:pt>
                <c:pt idx="15264">
                  <c:v>38641</c:v>
                </c:pt>
                <c:pt idx="15265">
                  <c:v>38642</c:v>
                </c:pt>
                <c:pt idx="15266">
                  <c:v>38643</c:v>
                </c:pt>
                <c:pt idx="15267">
                  <c:v>38644</c:v>
                </c:pt>
                <c:pt idx="15268">
                  <c:v>38645</c:v>
                </c:pt>
                <c:pt idx="15269">
                  <c:v>38646</c:v>
                </c:pt>
                <c:pt idx="15270">
                  <c:v>38647</c:v>
                </c:pt>
                <c:pt idx="15271">
                  <c:v>38648</c:v>
                </c:pt>
                <c:pt idx="15272">
                  <c:v>38649</c:v>
                </c:pt>
                <c:pt idx="15273">
                  <c:v>38650</c:v>
                </c:pt>
                <c:pt idx="15274">
                  <c:v>38651</c:v>
                </c:pt>
                <c:pt idx="15275">
                  <c:v>38652</c:v>
                </c:pt>
                <c:pt idx="15276">
                  <c:v>38653</c:v>
                </c:pt>
                <c:pt idx="15277">
                  <c:v>38654</c:v>
                </c:pt>
                <c:pt idx="15278">
                  <c:v>38655</c:v>
                </c:pt>
                <c:pt idx="15279">
                  <c:v>38656</c:v>
                </c:pt>
                <c:pt idx="15280">
                  <c:v>38657</c:v>
                </c:pt>
                <c:pt idx="15281">
                  <c:v>38658</c:v>
                </c:pt>
                <c:pt idx="15282">
                  <c:v>38659</c:v>
                </c:pt>
                <c:pt idx="15283">
                  <c:v>38660</c:v>
                </c:pt>
                <c:pt idx="15284">
                  <c:v>38661</c:v>
                </c:pt>
                <c:pt idx="15285">
                  <c:v>38662</c:v>
                </c:pt>
                <c:pt idx="15286">
                  <c:v>38663</c:v>
                </c:pt>
                <c:pt idx="15287">
                  <c:v>38664</c:v>
                </c:pt>
                <c:pt idx="15288">
                  <c:v>38665</c:v>
                </c:pt>
                <c:pt idx="15289">
                  <c:v>38666</c:v>
                </c:pt>
                <c:pt idx="15290">
                  <c:v>38667</c:v>
                </c:pt>
                <c:pt idx="15291">
                  <c:v>38668</c:v>
                </c:pt>
                <c:pt idx="15292">
                  <c:v>38669</c:v>
                </c:pt>
                <c:pt idx="15293">
                  <c:v>38670</c:v>
                </c:pt>
                <c:pt idx="15294">
                  <c:v>38671</c:v>
                </c:pt>
                <c:pt idx="15295">
                  <c:v>38672</c:v>
                </c:pt>
                <c:pt idx="15296">
                  <c:v>38673</c:v>
                </c:pt>
                <c:pt idx="15297">
                  <c:v>38674</c:v>
                </c:pt>
                <c:pt idx="15298">
                  <c:v>38675</c:v>
                </c:pt>
                <c:pt idx="15299">
                  <c:v>38676</c:v>
                </c:pt>
                <c:pt idx="15300">
                  <c:v>38677</c:v>
                </c:pt>
                <c:pt idx="15301">
                  <c:v>38678</c:v>
                </c:pt>
                <c:pt idx="15302">
                  <c:v>38679</c:v>
                </c:pt>
                <c:pt idx="15303">
                  <c:v>38680</c:v>
                </c:pt>
                <c:pt idx="15304">
                  <c:v>38681</c:v>
                </c:pt>
                <c:pt idx="15305">
                  <c:v>38682</c:v>
                </c:pt>
                <c:pt idx="15306">
                  <c:v>38683</c:v>
                </c:pt>
                <c:pt idx="15307">
                  <c:v>38684</c:v>
                </c:pt>
                <c:pt idx="15308">
                  <c:v>38685</c:v>
                </c:pt>
                <c:pt idx="15309">
                  <c:v>38686</c:v>
                </c:pt>
                <c:pt idx="15310">
                  <c:v>38687</c:v>
                </c:pt>
                <c:pt idx="15311">
                  <c:v>38688</c:v>
                </c:pt>
                <c:pt idx="15312">
                  <c:v>38689</c:v>
                </c:pt>
                <c:pt idx="15313">
                  <c:v>38690</c:v>
                </c:pt>
                <c:pt idx="15314">
                  <c:v>38691</c:v>
                </c:pt>
                <c:pt idx="15315">
                  <c:v>38692</c:v>
                </c:pt>
                <c:pt idx="15316">
                  <c:v>38693</c:v>
                </c:pt>
                <c:pt idx="15317">
                  <c:v>38694</c:v>
                </c:pt>
                <c:pt idx="15318">
                  <c:v>38695</c:v>
                </c:pt>
                <c:pt idx="15319">
                  <c:v>38696</c:v>
                </c:pt>
                <c:pt idx="15320">
                  <c:v>38697</c:v>
                </c:pt>
                <c:pt idx="15321">
                  <c:v>38698</c:v>
                </c:pt>
                <c:pt idx="15322">
                  <c:v>38699</c:v>
                </c:pt>
                <c:pt idx="15323">
                  <c:v>38700</c:v>
                </c:pt>
                <c:pt idx="15324">
                  <c:v>38701</c:v>
                </c:pt>
                <c:pt idx="15325">
                  <c:v>38702</c:v>
                </c:pt>
                <c:pt idx="15326">
                  <c:v>38703</c:v>
                </c:pt>
                <c:pt idx="15327">
                  <c:v>38704</c:v>
                </c:pt>
                <c:pt idx="15328">
                  <c:v>38705</c:v>
                </c:pt>
                <c:pt idx="15329">
                  <c:v>38706</c:v>
                </c:pt>
                <c:pt idx="15330">
                  <c:v>38707</c:v>
                </c:pt>
                <c:pt idx="15331">
                  <c:v>38708</c:v>
                </c:pt>
                <c:pt idx="15332">
                  <c:v>38709</c:v>
                </c:pt>
                <c:pt idx="15333">
                  <c:v>38710</c:v>
                </c:pt>
                <c:pt idx="15334">
                  <c:v>38711</c:v>
                </c:pt>
                <c:pt idx="15335">
                  <c:v>38712</c:v>
                </c:pt>
                <c:pt idx="15336">
                  <c:v>38713</c:v>
                </c:pt>
                <c:pt idx="15337">
                  <c:v>38714</c:v>
                </c:pt>
                <c:pt idx="15338">
                  <c:v>38715</c:v>
                </c:pt>
                <c:pt idx="15339">
                  <c:v>38716</c:v>
                </c:pt>
                <c:pt idx="15340">
                  <c:v>38717</c:v>
                </c:pt>
                <c:pt idx="15341">
                  <c:v>38718</c:v>
                </c:pt>
                <c:pt idx="15342">
                  <c:v>38719</c:v>
                </c:pt>
                <c:pt idx="15343">
                  <c:v>38720</c:v>
                </c:pt>
                <c:pt idx="15344">
                  <c:v>38721</c:v>
                </c:pt>
                <c:pt idx="15345">
                  <c:v>38722</c:v>
                </c:pt>
                <c:pt idx="15346">
                  <c:v>38723</c:v>
                </c:pt>
                <c:pt idx="15347">
                  <c:v>38724</c:v>
                </c:pt>
                <c:pt idx="15348">
                  <c:v>38725</c:v>
                </c:pt>
                <c:pt idx="15349">
                  <c:v>38726</c:v>
                </c:pt>
                <c:pt idx="15350">
                  <c:v>38727</c:v>
                </c:pt>
                <c:pt idx="15351">
                  <c:v>38728</c:v>
                </c:pt>
                <c:pt idx="15352">
                  <c:v>38729</c:v>
                </c:pt>
                <c:pt idx="15353">
                  <c:v>38730</c:v>
                </c:pt>
                <c:pt idx="15354">
                  <c:v>38731</c:v>
                </c:pt>
                <c:pt idx="15355">
                  <c:v>38732</c:v>
                </c:pt>
                <c:pt idx="15356">
                  <c:v>38733</c:v>
                </c:pt>
                <c:pt idx="15357">
                  <c:v>38734</c:v>
                </c:pt>
                <c:pt idx="15358">
                  <c:v>38735</c:v>
                </c:pt>
                <c:pt idx="15359">
                  <c:v>38736</c:v>
                </c:pt>
                <c:pt idx="15360">
                  <c:v>38737</c:v>
                </c:pt>
                <c:pt idx="15361">
                  <c:v>38738</c:v>
                </c:pt>
                <c:pt idx="15362">
                  <c:v>38739</c:v>
                </c:pt>
                <c:pt idx="15363">
                  <c:v>38740</c:v>
                </c:pt>
                <c:pt idx="15364">
                  <c:v>38741</c:v>
                </c:pt>
                <c:pt idx="15365">
                  <c:v>38742</c:v>
                </c:pt>
                <c:pt idx="15366">
                  <c:v>38743</c:v>
                </c:pt>
                <c:pt idx="15367">
                  <c:v>38744</c:v>
                </c:pt>
                <c:pt idx="15368">
                  <c:v>38745</c:v>
                </c:pt>
                <c:pt idx="15369">
                  <c:v>38746</c:v>
                </c:pt>
                <c:pt idx="15370">
                  <c:v>38747</c:v>
                </c:pt>
                <c:pt idx="15371">
                  <c:v>38748</c:v>
                </c:pt>
                <c:pt idx="15372">
                  <c:v>38749</c:v>
                </c:pt>
                <c:pt idx="15373">
                  <c:v>38750</c:v>
                </c:pt>
                <c:pt idx="15374">
                  <c:v>38751</c:v>
                </c:pt>
                <c:pt idx="15375">
                  <c:v>38752</c:v>
                </c:pt>
                <c:pt idx="15376">
                  <c:v>38753</c:v>
                </c:pt>
                <c:pt idx="15377">
                  <c:v>38754</c:v>
                </c:pt>
                <c:pt idx="15378">
                  <c:v>38755</c:v>
                </c:pt>
                <c:pt idx="15379">
                  <c:v>38756</c:v>
                </c:pt>
                <c:pt idx="15380">
                  <c:v>38757</c:v>
                </c:pt>
                <c:pt idx="15381">
                  <c:v>38758</c:v>
                </c:pt>
                <c:pt idx="15382">
                  <c:v>38759</c:v>
                </c:pt>
                <c:pt idx="15383">
                  <c:v>38760</c:v>
                </c:pt>
                <c:pt idx="15384">
                  <c:v>38761</c:v>
                </c:pt>
                <c:pt idx="15385">
                  <c:v>38762</c:v>
                </c:pt>
                <c:pt idx="15386">
                  <c:v>38763</c:v>
                </c:pt>
                <c:pt idx="15387">
                  <c:v>38764</c:v>
                </c:pt>
                <c:pt idx="15388">
                  <c:v>38765</c:v>
                </c:pt>
                <c:pt idx="15389">
                  <c:v>38766</c:v>
                </c:pt>
                <c:pt idx="15390">
                  <c:v>38767</c:v>
                </c:pt>
                <c:pt idx="15391">
                  <c:v>38768</c:v>
                </c:pt>
                <c:pt idx="15392">
                  <c:v>38769</c:v>
                </c:pt>
                <c:pt idx="15393">
                  <c:v>38770</c:v>
                </c:pt>
                <c:pt idx="15394">
                  <c:v>38771</c:v>
                </c:pt>
                <c:pt idx="15395">
                  <c:v>38772</c:v>
                </c:pt>
                <c:pt idx="15396">
                  <c:v>38773</c:v>
                </c:pt>
                <c:pt idx="15397">
                  <c:v>38774</c:v>
                </c:pt>
                <c:pt idx="15398">
                  <c:v>38775</c:v>
                </c:pt>
                <c:pt idx="15399">
                  <c:v>38776</c:v>
                </c:pt>
                <c:pt idx="15400">
                  <c:v>38777</c:v>
                </c:pt>
                <c:pt idx="15401">
                  <c:v>38778</c:v>
                </c:pt>
                <c:pt idx="15402">
                  <c:v>38779</c:v>
                </c:pt>
                <c:pt idx="15403">
                  <c:v>38780</c:v>
                </c:pt>
                <c:pt idx="15404">
                  <c:v>38781</c:v>
                </c:pt>
                <c:pt idx="15405">
                  <c:v>38782</c:v>
                </c:pt>
                <c:pt idx="15406">
                  <c:v>38783</c:v>
                </c:pt>
                <c:pt idx="15407">
                  <c:v>38784</c:v>
                </c:pt>
                <c:pt idx="15408">
                  <c:v>38785</c:v>
                </c:pt>
                <c:pt idx="15409">
                  <c:v>38786</c:v>
                </c:pt>
                <c:pt idx="15410">
                  <c:v>38787</c:v>
                </c:pt>
                <c:pt idx="15411">
                  <c:v>38788</c:v>
                </c:pt>
                <c:pt idx="15412">
                  <c:v>38789</c:v>
                </c:pt>
                <c:pt idx="15413">
                  <c:v>38790</c:v>
                </c:pt>
                <c:pt idx="15414">
                  <c:v>38791</c:v>
                </c:pt>
                <c:pt idx="15415">
                  <c:v>38792</c:v>
                </c:pt>
                <c:pt idx="15416">
                  <c:v>38793</c:v>
                </c:pt>
                <c:pt idx="15417">
                  <c:v>38794</c:v>
                </c:pt>
                <c:pt idx="15418">
                  <c:v>38795</c:v>
                </c:pt>
                <c:pt idx="15419">
                  <c:v>38796</c:v>
                </c:pt>
                <c:pt idx="15420">
                  <c:v>38797</c:v>
                </c:pt>
                <c:pt idx="15421">
                  <c:v>38798</c:v>
                </c:pt>
                <c:pt idx="15422">
                  <c:v>38799</c:v>
                </c:pt>
                <c:pt idx="15423">
                  <c:v>38800</c:v>
                </c:pt>
                <c:pt idx="15424">
                  <c:v>38801</c:v>
                </c:pt>
                <c:pt idx="15425">
                  <c:v>38802</c:v>
                </c:pt>
                <c:pt idx="15426">
                  <c:v>38803</c:v>
                </c:pt>
                <c:pt idx="15427">
                  <c:v>38804</c:v>
                </c:pt>
                <c:pt idx="15428">
                  <c:v>38805</c:v>
                </c:pt>
                <c:pt idx="15429">
                  <c:v>38806</c:v>
                </c:pt>
                <c:pt idx="15430">
                  <c:v>38807</c:v>
                </c:pt>
                <c:pt idx="15431">
                  <c:v>38808</c:v>
                </c:pt>
                <c:pt idx="15432">
                  <c:v>38809</c:v>
                </c:pt>
                <c:pt idx="15433">
                  <c:v>38810</c:v>
                </c:pt>
                <c:pt idx="15434">
                  <c:v>38811</c:v>
                </c:pt>
                <c:pt idx="15435">
                  <c:v>38812</c:v>
                </c:pt>
                <c:pt idx="15436">
                  <c:v>38813</c:v>
                </c:pt>
                <c:pt idx="15437">
                  <c:v>38814</c:v>
                </c:pt>
                <c:pt idx="15438">
                  <c:v>38815</c:v>
                </c:pt>
                <c:pt idx="15439">
                  <c:v>38816</c:v>
                </c:pt>
                <c:pt idx="15440">
                  <c:v>38817</c:v>
                </c:pt>
                <c:pt idx="15441">
                  <c:v>38818</c:v>
                </c:pt>
                <c:pt idx="15442">
                  <c:v>38819</c:v>
                </c:pt>
                <c:pt idx="15443">
                  <c:v>38820</c:v>
                </c:pt>
                <c:pt idx="15444">
                  <c:v>38821</c:v>
                </c:pt>
                <c:pt idx="15445">
                  <c:v>38822</c:v>
                </c:pt>
                <c:pt idx="15446">
                  <c:v>38823</c:v>
                </c:pt>
                <c:pt idx="15447">
                  <c:v>38824</c:v>
                </c:pt>
                <c:pt idx="15448">
                  <c:v>38825</c:v>
                </c:pt>
                <c:pt idx="15449">
                  <c:v>38826</c:v>
                </c:pt>
                <c:pt idx="15450">
                  <c:v>38827</c:v>
                </c:pt>
                <c:pt idx="15451">
                  <c:v>38828</c:v>
                </c:pt>
                <c:pt idx="15452">
                  <c:v>38829</c:v>
                </c:pt>
                <c:pt idx="15453">
                  <c:v>38830</c:v>
                </c:pt>
                <c:pt idx="15454">
                  <c:v>38831</c:v>
                </c:pt>
                <c:pt idx="15455">
                  <c:v>38832</c:v>
                </c:pt>
                <c:pt idx="15456">
                  <c:v>38833</c:v>
                </c:pt>
                <c:pt idx="15457">
                  <c:v>38834</c:v>
                </c:pt>
                <c:pt idx="15458">
                  <c:v>38835</c:v>
                </c:pt>
                <c:pt idx="15459">
                  <c:v>38836</c:v>
                </c:pt>
                <c:pt idx="15460">
                  <c:v>38837</c:v>
                </c:pt>
                <c:pt idx="15461">
                  <c:v>38838</c:v>
                </c:pt>
                <c:pt idx="15462">
                  <c:v>38839</c:v>
                </c:pt>
                <c:pt idx="15463">
                  <c:v>38840</c:v>
                </c:pt>
                <c:pt idx="15464">
                  <c:v>38841</c:v>
                </c:pt>
                <c:pt idx="15465">
                  <c:v>38842</c:v>
                </c:pt>
                <c:pt idx="15466">
                  <c:v>38843</c:v>
                </c:pt>
                <c:pt idx="15467">
                  <c:v>38844</c:v>
                </c:pt>
                <c:pt idx="15468">
                  <c:v>38845</c:v>
                </c:pt>
                <c:pt idx="15469">
                  <c:v>38846</c:v>
                </c:pt>
                <c:pt idx="15470">
                  <c:v>38847</c:v>
                </c:pt>
                <c:pt idx="15471">
                  <c:v>38848</c:v>
                </c:pt>
                <c:pt idx="15472">
                  <c:v>38849</c:v>
                </c:pt>
                <c:pt idx="15473">
                  <c:v>38850</c:v>
                </c:pt>
                <c:pt idx="15474">
                  <c:v>38851</c:v>
                </c:pt>
                <c:pt idx="15475">
                  <c:v>38852</c:v>
                </c:pt>
                <c:pt idx="15476">
                  <c:v>38853</c:v>
                </c:pt>
                <c:pt idx="15477">
                  <c:v>38854</c:v>
                </c:pt>
                <c:pt idx="15478">
                  <c:v>38855</c:v>
                </c:pt>
                <c:pt idx="15479">
                  <c:v>38856</c:v>
                </c:pt>
                <c:pt idx="15480">
                  <c:v>38857</c:v>
                </c:pt>
                <c:pt idx="15481">
                  <c:v>38858</c:v>
                </c:pt>
                <c:pt idx="15482">
                  <c:v>38859</c:v>
                </c:pt>
                <c:pt idx="15483">
                  <c:v>38860</c:v>
                </c:pt>
                <c:pt idx="15484">
                  <c:v>38861</c:v>
                </c:pt>
                <c:pt idx="15485">
                  <c:v>38862</c:v>
                </c:pt>
                <c:pt idx="15486">
                  <c:v>38863</c:v>
                </c:pt>
                <c:pt idx="15487">
                  <c:v>38864</c:v>
                </c:pt>
                <c:pt idx="15488">
                  <c:v>38865</c:v>
                </c:pt>
                <c:pt idx="15489">
                  <c:v>38866</c:v>
                </c:pt>
                <c:pt idx="15490">
                  <c:v>38867</c:v>
                </c:pt>
                <c:pt idx="15491">
                  <c:v>38868</c:v>
                </c:pt>
                <c:pt idx="15492">
                  <c:v>38869</c:v>
                </c:pt>
                <c:pt idx="15493">
                  <c:v>38870</c:v>
                </c:pt>
                <c:pt idx="15494">
                  <c:v>38871</c:v>
                </c:pt>
                <c:pt idx="15495">
                  <c:v>38872</c:v>
                </c:pt>
                <c:pt idx="15496">
                  <c:v>38873</c:v>
                </c:pt>
                <c:pt idx="15497">
                  <c:v>38874</c:v>
                </c:pt>
                <c:pt idx="15498">
                  <c:v>38875</c:v>
                </c:pt>
                <c:pt idx="15499">
                  <c:v>38876</c:v>
                </c:pt>
                <c:pt idx="15500">
                  <c:v>38877</c:v>
                </c:pt>
                <c:pt idx="15501">
                  <c:v>38878</c:v>
                </c:pt>
                <c:pt idx="15502">
                  <c:v>38879</c:v>
                </c:pt>
                <c:pt idx="15503">
                  <c:v>38880</c:v>
                </c:pt>
                <c:pt idx="15504">
                  <c:v>38881</c:v>
                </c:pt>
                <c:pt idx="15505">
                  <c:v>38882</c:v>
                </c:pt>
                <c:pt idx="15506">
                  <c:v>38883</c:v>
                </c:pt>
                <c:pt idx="15507">
                  <c:v>38884</c:v>
                </c:pt>
                <c:pt idx="15508">
                  <c:v>38885</c:v>
                </c:pt>
                <c:pt idx="15509">
                  <c:v>38886</c:v>
                </c:pt>
                <c:pt idx="15510">
                  <c:v>38887</c:v>
                </c:pt>
                <c:pt idx="15511">
                  <c:v>38888</c:v>
                </c:pt>
                <c:pt idx="15512">
                  <c:v>38889</c:v>
                </c:pt>
                <c:pt idx="15513">
                  <c:v>38890</c:v>
                </c:pt>
                <c:pt idx="15514">
                  <c:v>38891</c:v>
                </c:pt>
                <c:pt idx="15515">
                  <c:v>38892</c:v>
                </c:pt>
                <c:pt idx="15516">
                  <c:v>38893</c:v>
                </c:pt>
                <c:pt idx="15517">
                  <c:v>38894</c:v>
                </c:pt>
                <c:pt idx="15518">
                  <c:v>38895</c:v>
                </c:pt>
                <c:pt idx="15519">
                  <c:v>38896</c:v>
                </c:pt>
                <c:pt idx="15520">
                  <c:v>38897</c:v>
                </c:pt>
                <c:pt idx="15521">
                  <c:v>38898</c:v>
                </c:pt>
                <c:pt idx="15522">
                  <c:v>38899</c:v>
                </c:pt>
                <c:pt idx="15523">
                  <c:v>38900</c:v>
                </c:pt>
                <c:pt idx="15524">
                  <c:v>38901</c:v>
                </c:pt>
                <c:pt idx="15525">
                  <c:v>38902</c:v>
                </c:pt>
                <c:pt idx="15526">
                  <c:v>38903</c:v>
                </c:pt>
                <c:pt idx="15527">
                  <c:v>38904</c:v>
                </c:pt>
                <c:pt idx="15528">
                  <c:v>38905</c:v>
                </c:pt>
                <c:pt idx="15529">
                  <c:v>38906</c:v>
                </c:pt>
                <c:pt idx="15530">
                  <c:v>38907</c:v>
                </c:pt>
                <c:pt idx="15531">
                  <c:v>38908</c:v>
                </c:pt>
                <c:pt idx="15532">
                  <c:v>38909</c:v>
                </c:pt>
                <c:pt idx="15533">
                  <c:v>38910</c:v>
                </c:pt>
                <c:pt idx="15534">
                  <c:v>38911</c:v>
                </c:pt>
                <c:pt idx="15535">
                  <c:v>38912</c:v>
                </c:pt>
                <c:pt idx="15536">
                  <c:v>38913</c:v>
                </c:pt>
                <c:pt idx="15537">
                  <c:v>38914</c:v>
                </c:pt>
                <c:pt idx="15538">
                  <c:v>38915</c:v>
                </c:pt>
                <c:pt idx="15539">
                  <c:v>38916</c:v>
                </c:pt>
                <c:pt idx="15540">
                  <c:v>38917</c:v>
                </c:pt>
                <c:pt idx="15541">
                  <c:v>38918</c:v>
                </c:pt>
                <c:pt idx="15542">
                  <c:v>38919</c:v>
                </c:pt>
                <c:pt idx="15543">
                  <c:v>38920</c:v>
                </c:pt>
                <c:pt idx="15544">
                  <c:v>38921</c:v>
                </c:pt>
                <c:pt idx="15545">
                  <c:v>38922</c:v>
                </c:pt>
                <c:pt idx="15546">
                  <c:v>38923</c:v>
                </c:pt>
                <c:pt idx="15547">
                  <c:v>38924</c:v>
                </c:pt>
                <c:pt idx="15548">
                  <c:v>38925</c:v>
                </c:pt>
                <c:pt idx="15549">
                  <c:v>38926</c:v>
                </c:pt>
                <c:pt idx="15550">
                  <c:v>38927</c:v>
                </c:pt>
                <c:pt idx="15551">
                  <c:v>38928</c:v>
                </c:pt>
                <c:pt idx="15552">
                  <c:v>38929</c:v>
                </c:pt>
                <c:pt idx="15553">
                  <c:v>38930</c:v>
                </c:pt>
                <c:pt idx="15554">
                  <c:v>38931</c:v>
                </c:pt>
                <c:pt idx="15555">
                  <c:v>38932</c:v>
                </c:pt>
                <c:pt idx="15556">
                  <c:v>38933</c:v>
                </c:pt>
                <c:pt idx="15557">
                  <c:v>38934</c:v>
                </c:pt>
                <c:pt idx="15558">
                  <c:v>38935</c:v>
                </c:pt>
                <c:pt idx="15559">
                  <c:v>38936</c:v>
                </c:pt>
                <c:pt idx="15560">
                  <c:v>38937</c:v>
                </c:pt>
                <c:pt idx="15561">
                  <c:v>38938</c:v>
                </c:pt>
                <c:pt idx="15562">
                  <c:v>38939</c:v>
                </c:pt>
                <c:pt idx="15563">
                  <c:v>38940</c:v>
                </c:pt>
                <c:pt idx="15564">
                  <c:v>38941</c:v>
                </c:pt>
                <c:pt idx="15565">
                  <c:v>38942</c:v>
                </c:pt>
                <c:pt idx="15566">
                  <c:v>38943</c:v>
                </c:pt>
                <c:pt idx="15567">
                  <c:v>38944</c:v>
                </c:pt>
                <c:pt idx="15568">
                  <c:v>38945</c:v>
                </c:pt>
                <c:pt idx="15569">
                  <c:v>38946</c:v>
                </c:pt>
                <c:pt idx="15570">
                  <c:v>38947</c:v>
                </c:pt>
                <c:pt idx="15571">
                  <c:v>38948</c:v>
                </c:pt>
                <c:pt idx="15572">
                  <c:v>38949</c:v>
                </c:pt>
                <c:pt idx="15573">
                  <c:v>38950</c:v>
                </c:pt>
                <c:pt idx="15574">
                  <c:v>38951</c:v>
                </c:pt>
                <c:pt idx="15575">
                  <c:v>38952</c:v>
                </c:pt>
                <c:pt idx="15576">
                  <c:v>38953</c:v>
                </c:pt>
                <c:pt idx="15577">
                  <c:v>38954</c:v>
                </c:pt>
                <c:pt idx="15578">
                  <c:v>38955</c:v>
                </c:pt>
                <c:pt idx="15579">
                  <c:v>38956</c:v>
                </c:pt>
                <c:pt idx="15580">
                  <c:v>38957</c:v>
                </c:pt>
                <c:pt idx="15581">
                  <c:v>38958</c:v>
                </c:pt>
                <c:pt idx="15582">
                  <c:v>38959</c:v>
                </c:pt>
                <c:pt idx="15583">
                  <c:v>38960</c:v>
                </c:pt>
                <c:pt idx="15584">
                  <c:v>38961</c:v>
                </c:pt>
                <c:pt idx="15585">
                  <c:v>38962</c:v>
                </c:pt>
                <c:pt idx="15586">
                  <c:v>38963</c:v>
                </c:pt>
                <c:pt idx="15587">
                  <c:v>38964</c:v>
                </c:pt>
                <c:pt idx="15588">
                  <c:v>38965</c:v>
                </c:pt>
                <c:pt idx="15589">
                  <c:v>38966</c:v>
                </c:pt>
                <c:pt idx="15590">
                  <c:v>38967</c:v>
                </c:pt>
                <c:pt idx="15591">
                  <c:v>38968</c:v>
                </c:pt>
                <c:pt idx="15592">
                  <c:v>38969</c:v>
                </c:pt>
                <c:pt idx="15593">
                  <c:v>38970</c:v>
                </c:pt>
                <c:pt idx="15594">
                  <c:v>38971</c:v>
                </c:pt>
                <c:pt idx="15595">
                  <c:v>38972</c:v>
                </c:pt>
                <c:pt idx="15596">
                  <c:v>38973</c:v>
                </c:pt>
                <c:pt idx="15597">
                  <c:v>38974</c:v>
                </c:pt>
                <c:pt idx="15598">
                  <c:v>38975</c:v>
                </c:pt>
                <c:pt idx="15599">
                  <c:v>38976</c:v>
                </c:pt>
                <c:pt idx="15600">
                  <c:v>38977</c:v>
                </c:pt>
                <c:pt idx="15601">
                  <c:v>38978</c:v>
                </c:pt>
                <c:pt idx="15602">
                  <c:v>38979</c:v>
                </c:pt>
                <c:pt idx="15603">
                  <c:v>38980</c:v>
                </c:pt>
                <c:pt idx="15604">
                  <c:v>38981</c:v>
                </c:pt>
                <c:pt idx="15605">
                  <c:v>38982</c:v>
                </c:pt>
                <c:pt idx="15606">
                  <c:v>38983</c:v>
                </c:pt>
                <c:pt idx="15607">
                  <c:v>38984</c:v>
                </c:pt>
                <c:pt idx="15608">
                  <c:v>38985</c:v>
                </c:pt>
                <c:pt idx="15609">
                  <c:v>38986</c:v>
                </c:pt>
                <c:pt idx="15610">
                  <c:v>38987</c:v>
                </c:pt>
                <c:pt idx="15611">
                  <c:v>38988</c:v>
                </c:pt>
                <c:pt idx="15612">
                  <c:v>38989</c:v>
                </c:pt>
                <c:pt idx="15613">
                  <c:v>38990</c:v>
                </c:pt>
                <c:pt idx="15614">
                  <c:v>38991</c:v>
                </c:pt>
                <c:pt idx="15615">
                  <c:v>38992</c:v>
                </c:pt>
                <c:pt idx="15616">
                  <c:v>38993</c:v>
                </c:pt>
                <c:pt idx="15617">
                  <c:v>38994</c:v>
                </c:pt>
                <c:pt idx="15618">
                  <c:v>38995</c:v>
                </c:pt>
                <c:pt idx="15619">
                  <c:v>38996</c:v>
                </c:pt>
                <c:pt idx="15620">
                  <c:v>38997</c:v>
                </c:pt>
                <c:pt idx="15621">
                  <c:v>38998</c:v>
                </c:pt>
                <c:pt idx="15622">
                  <c:v>38999</c:v>
                </c:pt>
                <c:pt idx="15623">
                  <c:v>39000</c:v>
                </c:pt>
                <c:pt idx="15624">
                  <c:v>39001</c:v>
                </c:pt>
                <c:pt idx="15625">
                  <c:v>39002</c:v>
                </c:pt>
                <c:pt idx="15626">
                  <c:v>39003</c:v>
                </c:pt>
                <c:pt idx="15627">
                  <c:v>39004</c:v>
                </c:pt>
                <c:pt idx="15628">
                  <c:v>39005</c:v>
                </c:pt>
                <c:pt idx="15629">
                  <c:v>39006</c:v>
                </c:pt>
                <c:pt idx="15630">
                  <c:v>39007</c:v>
                </c:pt>
                <c:pt idx="15631">
                  <c:v>39008</c:v>
                </c:pt>
                <c:pt idx="15632">
                  <c:v>39009</c:v>
                </c:pt>
                <c:pt idx="15633">
                  <c:v>39010</c:v>
                </c:pt>
                <c:pt idx="15634">
                  <c:v>39011</c:v>
                </c:pt>
                <c:pt idx="15635">
                  <c:v>39012</c:v>
                </c:pt>
                <c:pt idx="15636">
                  <c:v>39013</c:v>
                </c:pt>
                <c:pt idx="15637">
                  <c:v>39014</c:v>
                </c:pt>
                <c:pt idx="15638">
                  <c:v>39015</c:v>
                </c:pt>
                <c:pt idx="15639">
                  <c:v>39016</c:v>
                </c:pt>
                <c:pt idx="15640">
                  <c:v>39017</c:v>
                </c:pt>
                <c:pt idx="15641">
                  <c:v>39018</c:v>
                </c:pt>
                <c:pt idx="15642">
                  <c:v>39019</c:v>
                </c:pt>
                <c:pt idx="15643">
                  <c:v>39020</c:v>
                </c:pt>
                <c:pt idx="15644">
                  <c:v>39021</c:v>
                </c:pt>
                <c:pt idx="15645">
                  <c:v>39022</c:v>
                </c:pt>
                <c:pt idx="15646">
                  <c:v>39023</c:v>
                </c:pt>
                <c:pt idx="15647">
                  <c:v>39024</c:v>
                </c:pt>
                <c:pt idx="15648">
                  <c:v>39025</c:v>
                </c:pt>
                <c:pt idx="15649">
                  <c:v>39026</c:v>
                </c:pt>
                <c:pt idx="15650">
                  <c:v>39027</c:v>
                </c:pt>
                <c:pt idx="15651">
                  <c:v>39028</c:v>
                </c:pt>
                <c:pt idx="15652">
                  <c:v>39029</c:v>
                </c:pt>
                <c:pt idx="15653">
                  <c:v>39030</c:v>
                </c:pt>
                <c:pt idx="15654">
                  <c:v>39031</c:v>
                </c:pt>
                <c:pt idx="15655">
                  <c:v>39032</c:v>
                </c:pt>
                <c:pt idx="15656">
                  <c:v>39033</c:v>
                </c:pt>
                <c:pt idx="15657">
                  <c:v>39034</c:v>
                </c:pt>
                <c:pt idx="15658">
                  <c:v>39035</c:v>
                </c:pt>
                <c:pt idx="15659">
                  <c:v>39036</c:v>
                </c:pt>
                <c:pt idx="15660">
                  <c:v>39037</c:v>
                </c:pt>
                <c:pt idx="15661">
                  <c:v>39038</c:v>
                </c:pt>
                <c:pt idx="15662">
                  <c:v>39039</c:v>
                </c:pt>
                <c:pt idx="15663">
                  <c:v>39040</c:v>
                </c:pt>
                <c:pt idx="15664">
                  <c:v>39041</c:v>
                </c:pt>
                <c:pt idx="15665">
                  <c:v>39042</c:v>
                </c:pt>
                <c:pt idx="15666">
                  <c:v>39043</c:v>
                </c:pt>
                <c:pt idx="15667">
                  <c:v>39044</c:v>
                </c:pt>
                <c:pt idx="15668">
                  <c:v>39045</c:v>
                </c:pt>
                <c:pt idx="15669">
                  <c:v>39046</c:v>
                </c:pt>
                <c:pt idx="15670">
                  <c:v>39047</c:v>
                </c:pt>
                <c:pt idx="15671">
                  <c:v>39048</c:v>
                </c:pt>
                <c:pt idx="15672">
                  <c:v>39049</c:v>
                </c:pt>
                <c:pt idx="15673">
                  <c:v>39050</c:v>
                </c:pt>
                <c:pt idx="15674">
                  <c:v>39051</c:v>
                </c:pt>
                <c:pt idx="15675">
                  <c:v>39052</c:v>
                </c:pt>
                <c:pt idx="15676">
                  <c:v>39053</c:v>
                </c:pt>
                <c:pt idx="15677">
                  <c:v>39054</c:v>
                </c:pt>
                <c:pt idx="15678">
                  <c:v>39055</c:v>
                </c:pt>
                <c:pt idx="15679">
                  <c:v>39056</c:v>
                </c:pt>
                <c:pt idx="15680">
                  <c:v>39057</c:v>
                </c:pt>
                <c:pt idx="15681">
                  <c:v>39058</c:v>
                </c:pt>
                <c:pt idx="15682">
                  <c:v>39059</c:v>
                </c:pt>
                <c:pt idx="15683">
                  <c:v>39060</c:v>
                </c:pt>
                <c:pt idx="15684">
                  <c:v>39061</c:v>
                </c:pt>
                <c:pt idx="15685">
                  <c:v>39062</c:v>
                </c:pt>
                <c:pt idx="15686">
                  <c:v>39063</c:v>
                </c:pt>
                <c:pt idx="15687">
                  <c:v>39064</c:v>
                </c:pt>
                <c:pt idx="15688">
                  <c:v>39065</c:v>
                </c:pt>
                <c:pt idx="15689">
                  <c:v>39066</c:v>
                </c:pt>
                <c:pt idx="15690">
                  <c:v>39067</c:v>
                </c:pt>
                <c:pt idx="15691">
                  <c:v>39068</c:v>
                </c:pt>
                <c:pt idx="15692">
                  <c:v>39069</c:v>
                </c:pt>
                <c:pt idx="15693">
                  <c:v>39070</c:v>
                </c:pt>
                <c:pt idx="15694">
                  <c:v>39071</c:v>
                </c:pt>
                <c:pt idx="15695">
                  <c:v>39072</c:v>
                </c:pt>
                <c:pt idx="15696">
                  <c:v>39073</c:v>
                </c:pt>
                <c:pt idx="15697">
                  <c:v>39074</c:v>
                </c:pt>
                <c:pt idx="15698">
                  <c:v>39075</c:v>
                </c:pt>
                <c:pt idx="15699">
                  <c:v>39076</c:v>
                </c:pt>
                <c:pt idx="15700">
                  <c:v>39077</c:v>
                </c:pt>
                <c:pt idx="15701">
                  <c:v>39078</c:v>
                </c:pt>
                <c:pt idx="15702">
                  <c:v>39079</c:v>
                </c:pt>
                <c:pt idx="15703">
                  <c:v>39080</c:v>
                </c:pt>
                <c:pt idx="15704">
                  <c:v>39081</c:v>
                </c:pt>
                <c:pt idx="15705">
                  <c:v>39082</c:v>
                </c:pt>
                <c:pt idx="15706">
                  <c:v>39083</c:v>
                </c:pt>
                <c:pt idx="15707">
                  <c:v>39084</c:v>
                </c:pt>
                <c:pt idx="15708">
                  <c:v>39085</c:v>
                </c:pt>
                <c:pt idx="15709">
                  <c:v>39086</c:v>
                </c:pt>
                <c:pt idx="15710">
                  <c:v>39087</c:v>
                </c:pt>
                <c:pt idx="15711">
                  <c:v>39088</c:v>
                </c:pt>
                <c:pt idx="15712">
                  <c:v>39089</c:v>
                </c:pt>
                <c:pt idx="15713">
                  <c:v>39090</c:v>
                </c:pt>
                <c:pt idx="15714">
                  <c:v>39091</c:v>
                </c:pt>
                <c:pt idx="15715">
                  <c:v>39092</c:v>
                </c:pt>
                <c:pt idx="15716">
                  <c:v>39093</c:v>
                </c:pt>
                <c:pt idx="15717">
                  <c:v>39094</c:v>
                </c:pt>
                <c:pt idx="15718">
                  <c:v>39095</c:v>
                </c:pt>
                <c:pt idx="15719">
                  <c:v>39096</c:v>
                </c:pt>
                <c:pt idx="15720">
                  <c:v>39097</c:v>
                </c:pt>
                <c:pt idx="15721">
                  <c:v>39098</c:v>
                </c:pt>
                <c:pt idx="15722">
                  <c:v>39099</c:v>
                </c:pt>
                <c:pt idx="15723">
                  <c:v>39100</c:v>
                </c:pt>
                <c:pt idx="15724">
                  <c:v>39101</c:v>
                </c:pt>
                <c:pt idx="15725">
                  <c:v>39102</c:v>
                </c:pt>
                <c:pt idx="15726">
                  <c:v>39103</c:v>
                </c:pt>
                <c:pt idx="15727">
                  <c:v>39104</c:v>
                </c:pt>
                <c:pt idx="15728">
                  <c:v>39105</c:v>
                </c:pt>
                <c:pt idx="15729">
                  <c:v>39106</c:v>
                </c:pt>
                <c:pt idx="15730">
                  <c:v>39107</c:v>
                </c:pt>
                <c:pt idx="15731">
                  <c:v>39108</c:v>
                </c:pt>
                <c:pt idx="15732">
                  <c:v>39109</c:v>
                </c:pt>
                <c:pt idx="15733">
                  <c:v>39110</c:v>
                </c:pt>
                <c:pt idx="15734">
                  <c:v>39111</c:v>
                </c:pt>
                <c:pt idx="15735">
                  <c:v>39112</c:v>
                </c:pt>
                <c:pt idx="15736">
                  <c:v>39113</c:v>
                </c:pt>
                <c:pt idx="15737">
                  <c:v>39114</c:v>
                </c:pt>
                <c:pt idx="15738">
                  <c:v>39115</c:v>
                </c:pt>
                <c:pt idx="15739">
                  <c:v>39116</c:v>
                </c:pt>
                <c:pt idx="15740">
                  <c:v>39117</c:v>
                </c:pt>
                <c:pt idx="15741">
                  <c:v>39118</c:v>
                </c:pt>
                <c:pt idx="15742">
                  <c:v>39119</c:v>
                </c:pt>
                <c:pt idx="15743">
                  <c:v>39120</c:v>
                </c:pt>
                <c:pt idx="15744">
                  <c:v>39121</c:v>
                </c:pt>
                <c:pt idx="15745">
                  <c:v>39122</c:v>
                </c:pt>
                <c:pt idx="15746">
                  <c:v>39123</c:v>
                </c:pt>
                <c:pt idx="15747">
                  <c:v>39124</c:v>
                </c:pt>
                <c:pt idx="15748">
                  <c:v>39125</c:v>
                </c:pt>
                <c:pt idx="15749">
                  <c:v>39126</c:v>
                </c:pt>
                <c:pt idx="15750">
                  <c:v>39127</c:v>
                </c:pt>
                <c:pt idx="15751">
                  <c:v>39128</c:v>
                </c:pt>
                <c:pt idx="15752">
                  <c:v>39129</c:v>
                </c:pt>
                <c:pt idx="15753">
                  <c:v>39130</c:v>
                </c:pt>
                <c:pt idx="15754">
                  <c:v>39131</c:v>
                </c:pt>
                <c:pt idx="15755">
                  <c:v>39132</c:v>
                </c:pt>
                <c:pt idx="15756">
                  <c:v>39133</c:v>
                </c:pt>
                <c:pt idx="15757">
                  <c:v>39134</c:v>
                </c:pt>
                <c:pt idx="15758">
                  <c:v>39135</c:v>
                </c:pt>
                <c:pt idx="15759">
                  <c:v>39136</c:v>
                </c:pt>
                <c:pt idx="15760">
                  <c:v>39137</c:v>
                </c:pt>
                <c:pt idx="15761">
                  <c:v>39138</c:v>
                </c:pt>
                <c:pt idx="15762">
                  <c:v>39139</c:v>
                </c:pt>
                <c:pt idx="15763">
                  <c:v>39140</c:v>
                </c:pt>
                <c:pt idx="15764">
                  <c:v>39141</c:v>
                </c:pt>
                <c:pt idx="15765">
                  <c:v>39142</c:v>
                </c:pt>
                <c:pt idx="15766">
                  <c:v>39143</c:v>
                </c:pt>
                <c:pt idx="15767">
                  <c:v>39144</c:v>
                </c:pt>
                <c:pt idx="15768">
                  <c:v>39145</c:v>
                </c:pt>
                <c:pt idx="15769">
                  <c:v>39146</c:v>
                </c:pt>
                <c:pt idx="15770">
                  <c:v>39147</c:v>
                </c:pt>
                <c:pt idx="15771">
                  <c:v>39148</c:v>
                </c:pt>
                <c:pt idx="15772">
                  <c:v>39149</c:v>
                </c:pt>
                <c:pt idx="15773">
                  <c:v>39150</c:v>
                </c:pt>
                <c:pt idx="15774">
                  <c:v>39151</c:v>
                </c:pt>
                <c:pt idx="15775">
                  <c:v>39152</c:v>
                </c:pt>
                <c:pt idx="15776">
                  <c:v>39153</c:v>
                </c:pt>
                <c:pt idx="15777">
                  <c:v>39154</c:v>
                </c:pt>
                <c:pt idx="15778">
                  <c:v>39155</c:v>
                </c:pt>
                <c:pt idx="15779">
                  <c:v>39156</c:v>
                </c:pt>
                <c:pt idx="15780">
                  <c:v>39157</c:v>
                </c:pt>
                <c:pt idx="15781">
                  <c:v>39158</c:v>
                </c:pt>
                <c:pt idx="15782">
                  <c:v>39159</c:v>
                </c:pt>
                <c:pt idx="15783">
                  <c:v>39160</c:v>
                </c:pt>
                <c:pt idx="15784">
                  <c:v>39161</c:v>
                </c:pt>
                <c:pt idx="15785">
                  <c:v>39162</c:v>
                </c:pt>
                <c:pt idx="15786">
                  <c:v>39163</c:v>
                </c:pt>
                <c:pt idx="15787">
                  <c:v>39164</c:v>
                </c:pt>
                <c:pt idx="15788">
                  <c:v>39165</c:v>
                </c:pt>
                <c:pt idx="15789">
                  <c:v>39166</c:v>
                </c:pt>
                <c:pt idx="15790">
                  <c:v>39167</c:v>
                </c:pt>
                <c:pt idx="15791">
                  <c:v>39168</c:v>
                </c:pt>
                <c:pt idx="15792">
                  <c:v>39169</c:v>
                </c:pt>
                <c:pt idx="15793">
                  <c:v>39170</c:v>
                </c:pt>
                <c:pt idx="15794">
                  <c:v>39171</c:v>
                </c:pt>
                <c:pt idx="15795">
                  <c:v>39172</c:v>
                </c:pt>
                <c:pt idx="15796">
                  <c:v>39173</c:v>
                </c:pt>
                <c:pt idx="15797">
                  <c:v>39174</c:v>
                </c:pt>
                <c:pt idx="15798">
                  <c:v>39175</c:v>
                </c:pt>
                <c:pt idx="15799">
                  <c:v>39176</c:v>
                </c:pt>
                <c:pt idx="15800">
                  <c:v>39177</c:v>
                </c:pt>
                <c:pt idx="15801">
                  <c:v>39178</c:v>
                </c:pt>
                <c:pt idx="15802">
                  <c:v>39179</c:v>
                </c:pt>
                <c:pt idx="15803">
                  <c:v>39180</c:v>
                </c:pt>
                <c:pt idx="15804">
                  <c:v>39181</c:v>
                </c:pt>
                <c:pt idx="15805">
                  <c:v>39182</c:v>
                </c:pt>
                <c:pt idx="15806">
                  <c:v>39183</c:v>
                </c:pt>
                <c:pt idx="15807">
                  <c:v>39184</c:v>
                </c:pt>
                <c:pt idx="15808">
                  <c:v>39185</c:v>
                </c:pt>
                <c:pt idx="15809">
                  <c:v>39186</c:v>
                </c:pt>
                <c:pt idx="15810">
                  <c:v>39187</c:v>
                </c:pt>
                <c:pt idx="15811">
                  <c:v>39188</c:v>
                </c:pt>
                <c:pt idx="15812">
                  <c:v>39189</c:v>
                </c:pt>
                <c:pt idx="15813">
                  <c:v>39190</c:v>
                </c:pt>
                <c:pt idx="15814">
                  <c:v>39191</c:v>
                </c:pt>
                <c:pt idx="15815">
                  <c:v>39192</c:v>
                </c:pt>
                <c:pt idx="15816">
                  <c:v>39193</c:v>
                </c:pt>
                <c:pt idx="15817">
                  <c:v>39194</c:v>
                </c:pt>
                <c:pt idx="15818">
                  <c:v>39195</c:v>
                </c:pt>
                <c:pt idx="15819">
                  <c:v>39196</c:v>
                </c:pt>
                <c:pt idx="15820">
                  <c:v>39197</c:v>
                </c:pt>
                <c:pt idx="15821">
                  <c:v>39198</c:v>
                </c:pt>
                <c:pt idx="15822">
                  <c:v>39199</c:v>
                </c:pt>
                <c:pt idx="15823">
                  <c:v>39200</c:v>
                </c:pt>
                <c:pt idx="15824">
                  <c:v>39201</c:v>
                </c:pt>
                <c:pt idx="15825">
                  <c:v>39202</c:v>
                </c:pt>
                <c:pt idx="15826">
                  <c:v>39203</c:v>
                </c:pt>
                <c:pt idx="15827">
                  <c:v>39204</c:v>
                </c:pt>
                <c:pt idx="15828">
                  <c:v>39205</c:v>
                </c:pt>
                <c:pt idx="15829">
                  <c:v>39206</c:v>
                </c:pt>
                <c:pt idx="15830">
                  <c:v>39207</c:v>
                </c:pt>
                <c:pt idx="15831">
                  <c:v>39208</c:v>
                </c:pt>
                <c:pt idx="15832">
                  <c:v>39209</c:v>
                </c:pt>
                <c:pt idx="15833">
                  <c:v>39210</c:v>
                </c:pt>
                <c:pt idx="15834">
                  <c:v>39211</c:v>
                </c:pt>
                <c:pt idx="15835">
                  <c:v>39212</c:v>
                </c:pt>
                <c:pt idx="15836">
                  <c:v>39213</c:v>
                </c:pt>
                <c:pt idx="15837">
                  <c:v>39214</c:v>
                </c:pt>
                <c:pt idx="15838">
                  <c:v>39215</c:v>
                </c:pt>
                <c:pt idx="15839">
                  <c:v>39216</c:v>
                </c:pt>
                <c:pt idx="15840">
                  <c:v>39217</c:v>
                </c:pt>
                <c:pt idx="15841">
                  <c:v>39218</c:v>
                </c:pt>
                <c:pt idx="15842">
                  <c:v>39219</c:v>
                </c:pt>
                <c:pt idx="15843">
                  <c:v>39220</c:v>
                </c:pt>
                <c:pt idx="15844">
                  <c:v>39221</c:v>
                </c:pt>
                <c:pt idx="15845">
                  <c:v>39222</c:v>
                </c:pt>
                <c:pt idx="15846">
                  <c:v>39223</c:v>
                </c:pt>
                <c:pt idx="15847">
                  <c:v>39224</c:v>
                </c:pt>
                <c:pt idx="15848">
                  <c:v>39225</c:v>
                </c:pt>
                <c:pt idx="15849">
                  <c:v>39226</c:v>
                </c:pt>
                <c:pt idx="15850">
                  <c:v>39227</c:v>
                </c:pt>
                <c:pt idx="15851">
                  <c:v>39228</c:v>
                </c:pt>
                <c:pt idx="15852">
                  <c:v>39229</c:v>
                </c:pt>
                <c:pt idx="15853">
                  <c:v>39230</c:v>
                </c:pt>
                <c:pt idx="15854">
                  <c:v>39231</c:v>
                </c:pt>
                <c:pt idx="15855">
                  <c:v>39232</c:v>
                </c:pt>
                <c:pt idx="15856">
                  <c:v>39233</c:v>
                </c:pt>
                <c:pt idx="15857">
                  <c:v>39234</c:v>
                </c:pt>
                <c:pt idx="15858">
                  <c:v>39235</c:v>
                </c:pt>
                <c:pt idx="15859">
                  <c:v>39236</c:v>
                </c:pt>
                <c:pt idx="15860">
                  <c:v>39237</c:v>
                </c:pt>
                <c:pt idx="15861">
                  <c:v>39238</c:v>
                </c:pt>
                <c:pt idx="15862">
                  <c:v>39239</c:v>
                </c:pt>
                <c:pt idx="15863">
                  <c:v>39240</c:v>
                </c:pt>
                <c:pt idx="15864">
                  <c:v>39241</c:v>
                </c:pt>
                <c:pt idx="15865">
                  <c:v>39242</c:v>
                </c:pt>
                <c:pt idx="15866">
                  <c:v>39243</c:v>
                </c:pt>
                <c:pt idx="15867">
                  <c:v>39244</c:v>
                </c:pt>
                <c:pt idx="15868">
                  <c:v>39245</c:v>
                </c:pt>
                <c:pt idx="15869">
                  <c:v>39246</c:v>
                </c:pt>
                <c:pt idx="15870">
                  <c:v>39247</c:v>
                </c:pt>
                <c:pt idx="15871">
                  <c:v>39248</c:v>
                </c:pt>
                <c:pt idx="15872">
                  <c:v>39249</c:v>
                </c:pt>
                <c:pt idx="15873">
                  <c:v>39250</c:v>
                </c:pt>
                <c:pt idx="15874">
                  <c:v>39251</c:v>
                </c:pt>
                <c:pt idx="15875">
                  <c:v>39252</c:v>
                </c:pt>
                <c:pt idx="15876">
                  <c:v>39253</c:v>
                </c:pt>
                <c:pt idx="15877">
                  <c:v>39254</c:v>
                </c:pt>
                <c:pt idx="15878">
                  <c:v>39255</c:v>
                </c:pt>
                <c:pt idx="15879">
                  <c:v>39256</c:v>
                </c:pt>
                <c:pt idx="15880">
                  <c:v>39257</c:v>
                </c:pt>
                <c:pt idx="15881">
                  <c:v>39258</c:v>
                </c:pt>
                <c:pt idx="15882">
                  <c:v>39259</c:v>
                </c:pt>
                <c:pt idx="15883">
                  <c:v>39260</c:v>
                </c:pt>
                <c:pt idx="15884">
                  <c:v>39261</c:v>
                </c:pt>
                <c:pt idx="15885">
                  <c:v>39262</c:v>
                </c:pt>
                <c:pt idx="15886">
                  <c:v>39263</c:v>
                </c:pt>
                <c:pt idx="15887">
                  <c:v>39264</c:v>
                </c:pt>
                <c:pt idx="15888">
                  <c:v>39265</c:v>
                </c:pt>
                <c:pt idx="15889">
                  <c:v>39266</c:v>
                </c:pt>
                <c:pt idx="15890">
                  <c:v>39267</c:v>
                </c:pt>
                <c:pt idx="15891">
                  <c:v>39268</c:v>
                </c:pt>
                <c:pt idx="15892">
                  <c:v>39269</c:v>
                </c:pt>
                <c:pt idx="15893">
                  <c:v>39270</c:v>
                </c:pt>
                <c:pt idx="15894">
                  <c:v>39271</c:v>
                </c:pt>
                <c:pt idx="15895">
                  <c:v>39272</c:v>
                </c:pt>
                <c:pt idx="15896">
                  <c:v>39273</c:v>
                </c:pt>
                <c:pt idx="15897">
                  <c:v>39274</c:v>
                </c:pt>
                <c:pt idx="15898">
                  <c:v>39275</c:v>
                </c:pt>
                <c:pt idx="15899">
                  <c:v>39276</c:v>
                </c:pt>
                <c:pt idx="15900">
                  <c:v>39277</c:v>
                </c:pt>
                <c:pt idx="15901">
                  <c:v>39278</c:v>
                </c:pt>
                <c:pt idx="15902">
                  <c:v>39279</c:v>
                </c:pt>
                <c:pt idx="15903">
                  <c:v>39280</c:v>
                </c:pt>
                <c:pt idx="15904">
                  <c:v>39281</c:v>
                </c:pt>
                <c:pt idx="15905">
                  <c:v>39282</c:v>
                </c:pt>
                <c:pt idx="15906">
                  <c:v>39283</c:v>
                </c:pt>
                <c:pt idx="15907">
                  <c:v>39284</c:v>
                </c:pt>
                <c:pt idx="15908">
                  <c:v>39285</c:v>
                </c:pt>
                <c:pt idx="15909">
                  <c:v>39286</c:v>
                </c:pt>
                <c:pt idx="15910">
                  <c:v>39287</c:v>
                </c:pt>
                <c:pt idx="15911">
                  <c:v>39288</c:v>
                </c:pt>
                <c:pt idx="15912">
                  <c:v>39289</c:v>
                </c:pt>
                <c:pt idx="15913">
                  <c:v>39290</c:v>
                </c:pt>
                <c:pt idx="15914">
                  <c:v>39291</c:v>
                </c:pt>
                <c:pt idx="15915">
                  <c:v>39292</c:v>
                </c:pt>
                <c:pt idx="15916">
                  <c:v>39293</c:v>
                </c:pt>
                <c:pt idx="15917">
                  <c:v>39294</c:v>
                </c:pt>
                <c:pt idx="15918">
                  <c:v>39295</c:v>
                </c:pt>
                <c:pt idx="15919">
                  <c:v>39296</c:v>
                </c:pt>
                <c:pt idx="15920">
                  <c:v>39297</c:v>
                </c:pt>
                <c:pt idx="15921">
                  <c:v>39298</c:v>
                </c:pt>
                <c:pt idx="15922">
                  <c:v>39299</c:v>
                </c:pt>
                <c:pt idx="15923">
                  <c:v>39300</c:v>
                </c:pt>
                <c:pt idx="15924">
                  <c:v>39301</c:v>
                </c:pt>
                <c:pt idx="15925">
                  <c:v>39302</c:v>
                </c:pt>
                <c:pt idx="15926">
                  <c:v>39303</c:v>
                </c:pt>
                <c:pt idx="15927">
                  <c:v>39304</c:v>
                </c:pt>
                <c:pt idx="15928">
                  <c:v>39305</c:v>
                </c:pt>
                <c:pt idx="15929">
                  <c:v>39306</c:v>
                </c:pt>
                <c:pt idx="15930">
                  <c:v>39307</c:v>
                </c:pt>
                <c:pt idx="15931">
                  <c:v>39308</c:v>
                </c:pt>
                <c:pt idx="15932">
                  <c:v>39309</c:v>
                </c:pt>
                <c:pt idx="15933">
                  <c:v>39310</c:v>
                </c:pt>
                <c:pt idx="15934">
                  <c:v>39311</c:v>
                </c:pt>
                <c:pt idx="15935">
                  <c:v>39312</c:v>
                </c:pt>
                <c:pt idx="15936">
                  <c:v>39313</c:v>
                </c:pt>
                <c:pt idx="15937">
                  <c:v>39314</c:v>
                </c:pt>
                <c:pt idx="15938">
                  <c:v>39315</c:v>
                </c:pt>
                <c:pt idx="15939">
                  <c:v>39316</c:v>
                </c:pt>
                <c:pt idx="15940">
                  <c:v>39317</c:v>
                </c:pt>
                <c:pt idx="15941">
                  <c:v>39318</c:v>
                </c:pt>
                <c:pt idx="15942">
                  <c:v>39319</c:v>
                </c:pt>
                <c:pt idx="15943">
                  <c:v>39320</c:v>
                </c:pt>
                <c:pt idx="15944">
                  <c:v>39321</c:v>
                </c:pt>
                <c:pt idx="15945">
                  <c:v>39322</c:v>
                </c:pt>
                <c:pt idx="15946">
                  <c:v>39323</c:v>
                </c:pt>
                <c:pt idx="15947">
                  <c:v>39324</c:v>
                </c:pt>
                <c:pt idx="15948">
                  <c:v>39325</c:v>
                </c:pt>
                <c:pt idx="15949">
                  <c:v>39326</c:v>
                </c:pt>
                <c:pt idx="15950">
                  <c:v>39327</c:v>
                </c:pt>
                <c:pt idx="15951">
                  <c:v>39328</c:v>
                </c:pt>
                <c:pt idx="15952">
                  <c:v>39329</c:v>
                </c:pt>
                <c:pt idx="15953">
                  <c:v>39330</c:v>
                </c:pt>
                <c:pt idx="15954">
                  <c:v>39331</c:v>
                </c:pt>
                <c:pt idx="15955">
                  <c:v>39332</c:v>
                </c:pt>
                <c:pt idx="15956">
                  <c:v>39333</c:v>
                </c:pt>
                <c:pt idx="15957">
                  <c:v>39334</c:v>
                </c:pt>
                <c:pt idx="15958">
                  <c:v>39335</c:v>
                </c:pt>
                <c:pt idx="15959">
                  <c:v>39336</c:v>
                </c:pt>
                <c:pt idx="15960">
                  <c:v>39337</c:v>
                </c:pt>
                <c:pt idx="15961">
                  <c:v>39338</c:v>
                </c:pt>
                <c:pt idx="15962">
                  <c:v>39339</c:v>
                </c:pt>
                <c:pt idx="15963">
                  <c:v>39340</c:v>
                </c:pt>
                <c:pt idx="15964">
                  <c:v>39341</c:v>
                </c:pt>
                <c:pt idx="15965">
                  <c:v>39342</c:v>
                </c:pt>
                <c:pt idx="15966">
                  <c:v>39343</c:v>
                </c:pt>
                <c:pt idx="15967">
                  <c:v>39344</c:v>
                </c:pt>
                <c:pt idx="15968">
                  <c:v>39345</c:v>
                </c:pt>
                <c:pt idx="15969">
                  <c:v>39346</c:v>
                </c:pt>
                <c:pt idx="15970">
                  <c:v>39347</c:v>
                </c:pt>
                <c:pt idx="15971">
                  <c:v>39348</c:v>
                </c:pt>
                <c:pt idx="15972">
                  <c:v>39349</c:v>
                </c:pt>
                <c:pt idx="15973">
                  <c:v>39350</c:v>
                </c:pt>
                <c:pt idx="15974">
                  <c:v>39351</c:v>
                </c:pt>
                <c:pt idx="15975">
                  <c:v>39352</c:v>
                </c:pt>
                <c:pt idx="15976">
                  <c:v>39353</c:v>
                </c:pt>
                <c:pt idx="15977">
                  <c:v>39354</c:v>
                </c:pt>
                <c:pt idx="15978">
                  <c:v>39355</c:v>
                </c:pt>
                <c:pt idx="15979">
                  <c:v>39356</c:v>
                </c:pt>
                <c:pt idx="15980">
                  <c:v>39357</c:v>
                </c:pt>
                <c:pt idx="15981">
                  <c:v>39358</c:v>
                </c:pt>
                <c:pt idx="15982">
                  <c:v>39359</c:v>
                </c:pt>
                <c:pt idx="15983">
                  <c:v>39360</c:v>
                </c:pt>
                <c:pt idx="15984">
                  <c:v>39361</c:v>
                </c:pt>
                <c:pt idx="15985">
                  <c:v>39362</c:v>
                </c:pt>
                <c:pt idx="15986">
                  <c:v>39363</c:v>
                </c:pt>
                <c:pt idx="15987">
                  <c:v>39364</c:v>
                </c:pt>
                <c:pt idx="15988">
                  <c:v>39365</c:v>
                </c:pt>
                <c:pt idx="15989">
                  <c:v>39366</c:v>
                </c:pt>
                <c:pt idx="15990">
                  <c:v>39367</c:v>
                </c:pt>
                <c:pt idx="15991">
                  <c:v>39368</c:v>
                </c:pt>
                <c:pt idx="15992">
                  <c:v>39369</c:v>
                </c:pt>
                <c:pt idx="15993">
                  <c:v>39370</c:v>
                </c:pt>
                <c:pt idx="15994">
                  <c:v>39371</c:v>
                </c:pt>
                <c:pt idx="15995">
                  <c:v>39372</c:v>
                </c:pt>
                <c:pt idx="15996">
                  <c:v>39373</c:v>
                </c:pt>
                <c:pt idx="15997">
                  <c:v>39374</c:v>
                </c:pt>
                <c:pt idx="15998">
                  <c:v>39375</c:v>
                </c:pt>
                <c:pt idx="15999">
                  <c:v>39376</c:v>
                </c:pt>
                <c:pt idx="16000">
                  <c:v>39377</c:v>
                </c:pt>
                <c:pt idx="16001">
                  <c:v>39378</c:v>
                </c:pt>
                <c:pt idx="16002">
                  <c:v>39379</c:v>
                </c:pt>
                <c:pt idx="16003">
                  <c:v>39380</c:v>
                </c:pt>
                <c:pt idx="16004">
                  <c:v>39381</c:v>
                </c:pt>
                <c:pt idx="16005">
                  <c:v>39382</c:v>
                </c:pt>
                <c:pt idx="16006">
                  <c:v>39383</c:v>
                </c:pt>
                <c:pt idx="16007">
                  <c:v>39384</c:v>
                </c:pt>
                <c:pt idx="16008">
                  <c:v>39385</c:v>
                </c:pt>
                <c:pt idx="16009">
                  <c:v>39386</c:v>
                </c:pt>
                <c:pt idx="16010">
                  <c:v>39387</c:v>
                </c:pt>
                <c:pt idx="16011">
                  <c:v>39388</c:v>
                </c:pt>
                <c:pt idx="16012">
                  <c:v>39389</c:v>
                </c:pt>
                <c:pt idx="16013">
                  <c:v>39390</c:v>
                </c:pt>
                <c:pt idx="16014">
                  <c:v>39391</c:v>
                </c:pt>
                <c:pt idx="16015">
                  <c:v>39392</c:v>
                </c:pt>
                <c:pt idx="16016">
                  <c:v>39393</c:v>
                </c:pt>
                <c:pt idx="16017">
                  <c:v>39394</c:v>
                </c:pt>
                <c:pt idx="16018">
                  <c:v>39395</c:v>
                </c:pt>
                <c:pt idx="16019">
                  <c:v>39396</c:v>
                </c:pt>
                <c:pt idx="16020">
                  <c:v>39397</c:v>
                </c:pt>
                <c:pt idx="16021">
                  <c:v>39398</c:v>
                </c:pt>
                <c:pt idx="16022">
                  <c:v>39399</c:v>
                </c:pt>
                <c:pt idx="16023">
                  <c:v>39400</c:v>
                </c:pt>
                <c:pt idx="16024">
                  <c:v>39401</c:v>
                </c:pt>
                <c:pt idx="16025">
                  <c:v>39402</c:v>
                </c:pt>
                <c:pt idx="16026">
                  <c:v>39403</c:v>
                </c:pt>
                <c:pt idx="16027">
                  <c:v>39404</c:v>
                </c:pt>
                <c:pt idx="16028">
                  <c:v>39405</c:v>
                </c:pt>
                <c:pt idx="16029">
                  <c:v>39406</c:v>
                </c:pt>
                <c:pt idx="16030">
                  <c:v>39407</c:v>
                </c:pt>
                <c:pt idx="16031">
                  <c:v>39408</c:v>
                </c:pt>
                <c:pt idx="16032">
                  <c:v>39409</c:v>
                </c:pt>
                <c:pt idx="16033">
                  <c:v>39410</c:v>
                </c:pt>
                <c:pt idx="16034">
                  <c:v>39411</c:v>
                </c:pt>
                <c:pt idx="16035">
                  <c:v>39412</c:v>
                </c:pt>
                <c:pt idx="16036">
                  <c:v>39413</c:v>
                </c:pt>
                <c:pt idx="16037">
                  <c:v>39414</c:v>
                </c:pt>
                <c:pt idx="16038">
                  <c:v>39415</c:v>
                </c:pt>
                <c:pt idx="16039">
                  <c:v>39416</c:v>
                </c:pt>
                <c:pt idx="16040">
                  <c:v>39417</c:v>
                </c:pt>
                <c:pt idx="16041">
                  <c:v>39418</c:v>
                </c:pt>
                <c:pt idx="16042">
                  <c:v>39419</c:v>
                </c:pt>
                <c:pt idx="16043">
                  <c:v>39420</c:v>
                </c:pt>
                <c:pt idx="16044">
                  <c:v>39421</c:v>
                </c:pt>
                <c:pt idx="16045">
                  <c:v>39422</c:v>
                </c:pt>
                <c:pt idx="16046">
                  <c:v>39423</c:v>
                </c:pt>
                <c:pt idx="16047">
                  <c:v>39424</c:v>
                </c:pt>
                <c:pt idx="16048">
                  <c:v>39425</c:v>
                </c:pt>
                <c:pt idx="16049">
                  <c:v>39426</c:v>
                </c:pt>
                <c:pt idx="16050">
                  <c:v>39427</c:v>
                </c:pt>
                <c:pt idx="16051">
                  <c:v>39428</c:v>
                </c:pt>
                <c:pt idx="16052">
                  <c:v>39429</c:v>
                </c:pt>
                <c:pt idx="16053">
                  <c:v>39430</c:v>
                </c:pt>
                <c:pt idx="16054">
                  <c:v>39431</c:v>
                </c:pt>
                <c:pt idx="16055">
                  <c:v>39432</c:v>
                </c:pt>
                <c:pt idx="16056">
                  <c:v>39433</c:v>
                </c:pt>
                <c:pt idx="16057">
                  <c:v>39434</c:v>
                </c:pt>
                <c:pt idx="16058">
                  <c:v>39435</c:v>
                </c:pt>
                <c:pt idx="16059">
                  <c:v>39436</c:v>
                </c:pt>
                <c:pt idx="16060">
                  <c:v>39437</c:v>
                </c:pt>
                <c:pt idx="16061">
                  <c:v>39438</c:v>
                </c:pt>
                <c:pt idx="16062">
                  <c:v>39439</c:v>
                </c:pt>
                <c:pt idx="16063">
                  <c:v>39440</c:v>
                </c:pt>
                <c:pt idx="16064">
                  <c:v>39441</c:v>
                </c:pt>
                <c:pt idx="16065">
                  <c:v>39442</c:v>
                </c:pt>
                <c:pt idx="16066">
                  <c:v>39443</c:v>
                </c:pt>
                <c:pt idx="16067">
                  <c:v>39444</c:v>
                </c:pt>
                <c:pt idx="16068">
                  <c:v>39445</c:v>
                </c:pt>
                <c:pt idx="16069">
                  <c:v>39446</c:v>
                </c:pt>
                <c:pt idx="16070">
                  <c:v>39447</c:v>
                </c:pt>
                <c:pt idx="16071">
                  <c:v>39448</c:v>
                </c:pt>
                <c:pt idx="16072">
                  <c:v>39449</c:v>
                </c:pt>
                <c:pt idx="16073">
                  <c:v>39450</c:v>
                </c:pt>
                <c:pt idx="16074">
                  <c:v>39451</c:v>
                </c:pt>
                <c:pt idx="16075">
                  <c:v>39452</c:v>
                </c:pt>
                <c:pt idx="16076">
                  <c:v>39453</c:v>
                </c:pt>
                <c:pt idx="16077">
                  <c:v>39454</c:v>
                </c:pt>
                <c:pt idx="16078">
                  <c:v>39455</c:v>
                </c:pt>
                <c:pt idx="16079">
                  <c:v>39456</c:v>
                </c:pt>
                <c:pt idx="16080">
                  <c:v>39457</c:v>
                </c:pt>
                <c:pt idx="16081">
                  <c:v>39458</c:v>
                </c:pt>
                <c:pt idx="16082">
                  <c:v>39459</c:v>
                </c:pt>
                <c:pt idx="16083">
                  <c:v>39460</c:v>
                </c:pt>
                <c:pt idx="16084">
                  <c:v>39461</c:v>
                </c:pt>
                <c:pt idx="16085">
                  <c:v>39462</c:v>
                </c:pt>
                <c:pt idx="16086">
                  <c:v>39463</c:v>
                </c:pt>
                <c:pt idx="16087">
                  <c:v>39464</c:v>
                </c:pt>
                <c:pt idx="16088">
                  <c:v>39465</c:v>
                </c:pt>
                <c:pt idx="16089">
                  <c:v>39466</c:v>
                </c:pt>
                <c:pt idx="16090">
                  <c:v>39467</c:v>
                </c:pt>
                <c:pt idx="16091">
                  <c:v>39468</c:v>
                </c:pt>
                <c:pt idx="16092">
                  <c:v>39469</c:v>
                </c:pt>
                <c:pt idx="16093">
                  <c:v>39470</c:v>
                </c:pt>
                <c:pt idx="16094">
                  <c:v>39471</c:v>
                </c:pt>
                <c:pt idx="16095">
                  <c:v>39472</c:v>
                </c:pt>
                <c:pt idx="16096">
                  <c:v>39473</c:v>
                </c:pt>
                <c:pt idx="16097">
                  <c:v>39474</c:v>
                </c:pt>
                <c:pt idx="16098">
                  <c:v>39475</c:v>
                </c:pt>
                <c:pt idx="16099">
                  <c:v>39476</c:v>
                </c:pt>
                <c:pt idx="16100">
                  <c:v>39477</c:v>
                </c:pt>
                <c:pt idx="16101">
                  <c:v>39478</c:v>
                </c:pt>
                <c:pt idx="16102">
                  <c:v>39479</c:v>
                </c:pt>
                <c:pt idx="16103">
                  <c:v>39480</c:v>
                </c:pt>
                <c:pt idx="16104">
                  <c:v>39481</c:v>
                </c:pt>
                <c:pt idx="16105">
                  <c:v>39482</c:v>
                </c:pt>
                <c:pt idx="16106">
                  <c:v>39483</c:v>
                </c:pt>
                <c:pt idx="16107">
                  <c:v>39484</c:v>
                </c:pt>
                <c:pt idx="16108">
                  <c:v>39485</c:v>
                </c:pt>
                <c:pt idx="16109">
                  <c:v>39486</c:v>
                </c:pt>
                <c:pt idx="16110">
                  <c:v>39487</c:v>
                </c:pt>
                <c:pt idx="16111">
                  <c:v>39488</c:v>
                </c:pt>
                <c:pt idx="16112">
                  <c:v>39489</c:v>
                </c:pt>
                <c:pt idx="16113">
                  <c:v>39490</c:v>
                </c:pt>
                <c:pt idx="16114">
                  <c:v>39491</c:v>
                </c:pt>
                <c:pt idx="16115">
                  <c:v>39492</c:v>
                </c:pt>
                <c:pt idx="16116">
                  <c:v>39493</c:v>
                </c:pt>
                <c:pt idx="16117">
                  <c:v>39494</c:v>
                </c:pt>
                <c:pt idx="16118">
                  <c:v>39495</c:v>
                </c:pt>
                <c:pt idx="16119">
                  <c:v>39496</c:v>
                </c:pt>
                <c:pt idx="16120">
                  <c:v>39497</c:v>
                </c:pt>
                <c:pt idx="16121">
                  <c:v>39498</c:v>
                </c:pt>
                <c:pt idx="16122">
                  <c:v>39499</c:v>
                </c:pt>
                <c:pt idx="16123">
                  <c:v>39500</c:v>
                </c:pt>
                <c:pt idx="16124">
                  <c:v>39501</c:v>
                </c:pt>
                <c:pt idx="16125">
                  <c:v>39502</c:v>
                </c:pt>
                <c:pt idx="16126">
                  <c:v>39503</c:v>
                </c:pt>
                <c:pt idx="16127">
                  <c:v>39504</c:v>
                </c:pt>
                <c:pt idx="16128">
                  <c:v>39505</c:v>
                </c:pt>
                <c:pt idx="16129">
                  <c:v>39506</c:v>
                </c:pt>
                <c:pt idx="16130">
                  <c:v>39507</c:v>
                </c:pt>
                <c:pt idx="16131">
                  <c:v>39508</c:v>
                </c:pt>
                <c:pt idx="16132">
                  <c:v>39509</c:v>
                </c:pt>
                <c:pt idx="16133">
                  <c:v>39510</c:v>
                </c:pt>
                <c:pt idx="16134">
                  <c:v>39511</c:v>
                </c:pt>
                <c:pt idx="16135">
                  <c:v>39512</c:v>
                </c:pt>
                <c:pt idx="16136">
                  <c:v>39513</c:v>
                </c:pt>
                <c:pt idx="16137">
                  <c:v>39514</c:v>
                </c:pt>
                <c:pt idx="16138">
                  <c:v>39515</c:v>
                </c:pt>
                <c:pt idx="16139">
                  <c:v>39516</c:v>
                </c:pt>
                <c:pt idx="16140">
                  <c:v>39517</c:v>
                </c:pt>
                <c:pt idx="16141">
                  <c:v>39518</c:v>
                </c:pt>
                <c:pt idx="16142">
                  <c:v>39519</c:v>
                </c:pt>
                <c:pt idx="16143">
                  <c:v>39520</c:v>
                </c:pt>
                <c:pt idx="16144">
                  <c:v>39521</c:v>
                </c:pt>
                <c:pt idx="16145">
                  <c:v>39522</c:v>
                </c:pt>
                <c:pt idx="16146">
                  <c:v>39523</c:v>
                </c:pt>
                <c:pt idx="16147">
                  <c:v>39524</c:v>
                </c:pt>
                <c:pt idx="16148">
                  <c:v>39525</c:v>
                </c:pt>
                <c:pt idx="16149">
                  <c:v>39526</c:v>
                </c:pt>
                <c:pt idx="16150">
                  <c:v>39527</c:v>
                </c:pt>
                <c:pt idx="16151">
                  <c:v>39528</c:v>
                </c:pt>
                <c:pt idx="16152">
                  <c:v>39529</c:v>
                </c:pt>
                <c:pt idx="16153">
                  <c:v>39530</c:v>
                </c:pt>
                <c:pt idx="16154">
                  <c:v>39531</c:v>
                </c:pt>
                <c:pt idx="16155">
                  <c:v>39532</c:v>
                </c:pt>
                <c:pt idx="16156">
                  <c:v>39533</c:v>
                </c:pt>
                <c:pt idx="16157">
                  <c:v>39534</c:v>
                </c:pt>
                <c:pt idx="16158">
                  <c:v>39535</c:v>
                </c:pt>
                <c:pt idx="16159">
                  <c:v>39536</c:v>
                </c:pt>
                <c:pt idx="16160">
                  <c:v>39537</c:v>
                </c:pt>
                <c:pt idx="16161">
                  <c:v>39538</c:v>
                </c:pt>
                <c:pt idx="16162">
                  <c:v>39539</c:v>
                </c:pt>
                <c:pt idx="16163">
                  <c:v>39540</c:v>
                </c:pt>
                <c:pt idx="16164">
                  <c:v>39541</c:v>
                </c:pt>
                <c:pt idx="16165">
                  <c:v>39542</c:v>
                </c:pt>
                <c:pt idx="16166">
                  <c:v>39543</c:v>
                </c:pt>
                <c:pt idx="16167">
                  <c:v>39544</c:v>
                </c:pt>
                <c:pt idx="16168">
                  <c:v>39545</c:v>
                </c:pt>
                <c:pt idx="16169">
                  <c:v>39546</c:v>
                </c:pt>
                <c:pt idx="16170">
                  <c:v>39547</c:v>
                </c:pt>
                <c:pt idx="16171">
                  <c:v>39548</c:v>
                </c:pt>
                <c:pt idx="16172">
                  <c:v>39549</c:v>
                </c:pt>
                <c:pt idx="16173">
                  <c:v>39550</c:v>
                </c:pt>
                <c:pt idx="16174">
                  <c:v>39551</c:v>
                </c:pt>
                <c:pt idx="16175">
                  <c:v>39552</c:v>
                </c:pt>
                <c:pt idx="16176">
                  <c:v>39553</c:v>
                </c:pt>
                <c:pt idx="16177">
                  <c:v>39554</c:v>
                </c:pt>
                <c:pt idx="16178">
                  <c:v>39555</c:v>
                </c:pt>
                <c:pt idx="16179">
                  <c:v>39556</c:v>
                </c:pt>
                <c:pt idx="16180">
                  <c:v>39557</c:v>
                </c:pt>
                <c:pt idx="16181">
                  <c:v>39558</c:v>
                </c:pt>
                <c:pt idx="16182">
                  <c:v>39559</c:v>
                </c:pt>
                <c:pt idx="16183">
                  <c:v>39560</c:v>
                </c:pt>
                <c:pt idx="16184">
                  <c:v>39561</c:v>
                </c:pt>
                <c:pt idx="16185">
                  <c:v>39562</c:v>
                </c:pt>
                <c:pt idx="16186">
                  <c:v>39563</c:v>
                </c:pt>
                <c:pt idx="16187">
                  <c:v>39564</c:v>
                </c:pt>
                <c:pt idx="16188">
                  <c:v>39565</c:v>
                </c:pt>
                <c:pt idx="16189">
                  <c:v>39566</c:v>
                </c:pt>
                <c:pt idx="16190">
                  <c:v>39567</c:v>
                </c:pt>
                <c:pt idx="16191">
                  <c:v>39568</c:v>
                </c:pt>
                <c:pt idx="16192">
                  <c:v>39569</c:v>
                </c:pt>
                <c:pt idx="16193">
                  <c:v>39570</c:v>
                </c:pt>
                <c:pt idx="16194">
                  <c:v>39571</c:v>
                </c:pt>
                <c:pt idx="16195">
                  <c:v>39572</c:v>
                </c:pt>
                <c:pt idx="16196">
                  <c:v>39573</c:v>
                </c:pt>
                <c:pt idx="16197">
                  <c:v>39574</c:v>
                </c:pt>
                <c:pt idx="16198">
                  <c:v>39575</c:v>
                </c:pt>
                <c:pt idx="16199">
                  <c:v>39576</c:v>
                </c:pt>
                <c:pt idx="16200">
                  <c:v>39577</c:v>
                </c:pt>
                <c:pt idx="16201">
                  <c:v>39578</c:v>
                </c:pt>
                <c:pt idx="16202">
                  <c:v>39579</c:v>
                </c:pt>
                <c:pt idx="16203">
                  <c:v>39580</c:v>
                </c:pt>
                <c:pt idx="16204">
                  <c:v>39581</c:v>
                </c:pt>
                <c:pt idx="16205">
                  <c:v>39582</c:v>
                </c:pt>
                <c:pt idx="16206">
                  <c:v>39583</c:v>
                </c:pt>
                <c:pt idx="16207">
                  <c:v>39584</c:v>
                </c:pt>
                <c:pt idx="16208">
                  <c:v>39585</c:v>
                </c:pt>
                <c:pt idx="16209">
                  <c:v>39586</c:v>
                </c:pt>
                <c:pt idx="16210">
                  <c:v>39587</c:v>
                </c:pt>
                <c:pt idx="16211">
                  <c:v>39588</c:v>
                </c:pt>
                <c:pt idx="16212">
                  <c:v>39589</c:v>
                </c:pt>
                <c:pt idx="16213">
                  <c:v>39590</c:v>
                </c:pt>
                <c:pt idx="16214">
                  <c:v>39591</c:v>
                </c:pt>
                <c:pt idx="16215">
                  <c:v>39592</c:v>
                </c:pt>
                <c:pt idx="16216">
                  <c:v>39593</c:v>
                </c:pt>
                <c:pt idx="16217">
                  <c:v>39594</c:v>
                </c:pt>
                <c:pt idx="16218">
                  <c:v>39595</c:v>
                </c:pt>
                <c:pt idx="16219">
                  <c:v>39596</c:v>
                </c:pt>
                <c:pt idx="16220">
                  <c:v>39597</c:v>
                </c:pt>
                <c:pt idx="16221">
                  <c:v>39598</c:v>
                </c:pt>
                <c:pt idx="16222">
                  <c:v>39599</c:v>
                </c:pt>
                <c:pt idx="16223">
                  <c:v>39600</c:v>
                </c:pt>
                <c:pt idx="16224">
                  <c:v>39601</c:v>
                </c:pt>
                <c:pt idx="16225">
                  <c:v>39602</c:v>
                </c:pt>
                <c:pt idx="16226">
                  <c:v>39603</c:v>
                </c:pt>
                <c:pt idx="16227">
                  <c:v>39604</c:v>
                </c:pt>
                <c:pt idx="16228">
                  <c:v>39605</c:v>
                </c:pt>
                <c:pt idx="16229">
                  <c:v>39606</c:v>
                </c:pt>
                <c:pt idx="16230">
                  <c:v>39607</c:v>
                </c:pt>
                <c:pt idx="16231">
                  <c:v>39608</c:v>
                </c:pt>
                <c:pt idx="16232">
                  <c:v>39609</c:v>
                </c:pt>
                <c:pt idx="16233">
                  <c:v>39610</c:v>
                </c:pt>
                <c:pt idx="16234">
                  <c:v>39611</c:v>
                </c:pt>
                <c:pt idx="16235">
                  <c:v>39612</c:v>
                </c:pt>
                <c:pt idx="16236">
                  <c:v>39613</c:v>
                </c:pt>
                <c:pt idx="16237">
                  <c:v>39614</c:v>
                </c:pt>
                <c:pt idx="16238">
                  <c:v>39615</c:v>
                </c:pt>
                <c:pt idx="16239">
                  <c:v>39616</c:v>
                </c:pt>
                <c:pt idx="16240">
                  <c:v>39617</c:v>
                </c:pt>
                <c:pt idx="16241">
                  <c:v>39618</c:v>
                </c:pt>
                <c:pt idx="16242">
                  <c:v>39619</c:v>
                </c:pt>
                <c:pt idx="16243">
                  <c:v>39620</c:v>
                </c:pt>
                <c:pt idx="16244">
                  <c:v>39621</c:v>
                </c:pt>
                <c:pt idx="16245">
                  <c:v>39622</c:v>
                </c:pt>
                <c:pt idx="16246">
                  <c:v>39623</c:v>
                </c:pt>
                <c:pt idx="16247">
                  <c:v>39624</c:v>
                </c:pt>
                <c:pt idx="16248">
                  <c:v>39625</c:v>
                </c:pt>
                <c:pt idx="16249">
                  <c:v>39626</c:v>
                </c:pt>
                <c:pt idx="16250">
                  <c:v>39627</c:v>
                </c:pt>
                <c:pt idx="16251">
                  <c:v>39628</c:v>
                </c:pt>
                <c:pt idx="16252">
                  <c:v>39629</c:v>
                </c:pt>
                <c:pt idx="16253">
                  <c:v>39630</c:v>
                </c:pt>
                <c:pt idx="16254">
                  <c:v>39631</c:v>
                </c:pt>
                <c:pt idx="16255">
                  <c:v>39632</c:v>
                </c:pt>
                <c:pt idx="16256">
                  <c:v>39633</c:v>
                </c:pt>
                <c:pt idx="16257">
                  <c:v>39634</c:v>
                </c:pt>
                <c:pt idx="16258">
                  <c:v>39635</c:v>
                </c:pt>
                <c:pt idx="16259">
                  <c:v>39636</c:v>
                </c:pt>
                <c:pt idx="16260">
                  <c:v>39637</c:v>
                </c:pt>
                <c:pt idx="16261">
                  <c:v>39638</c:v>
                </c:pt>
                <c:pt idx="16262">
                  <c:v>39639</c:v>
                </c:pt>
                <c:pt idx="16263">
                  <c:v>39640</c:v>
                </c:pt>
                <c:pt idx="16264">
                  <c:v>39641</c:v>
                </c:pt>
                <c:pt idx="16265">
                  <c:v>39642</c:v>
                </c:pt>
                <c:pt idx="16266">
                  <c:v>39643</c:v>
                </c:pt>
                <c:pt idx="16267">
                  <c:v>39644</c:v>
                </c:pt>
                <c:pt idx="16268">
                  <c:v>39645</c:v>
                </c:pt>
                <c:pt idx="16269">
                  <c:v>39646</c:v>
                </c:pt>
                <c:pt idx="16270">
                  <c:v>39647</c:v>
                </c:pt>
                <c:pt idx="16271">
                  <c:v>39648</c:v>
                </c:pt>
                <c:pt idx="16272">
                  <c:v>39649</c:v>
                </c:pt>
                <c:pt idx="16273">
                  <c:v>39650</c:v>
                </c:pt>
                <c:pt idx="16274">
                  <c:v>39651</c:v>
                </c:pt>
                <c:pt idx="16275">
                  <c:v>39652</c:v>
                </c:pt>
                <c:pt idx="16276">
                  <c:v>39653</c:v>
                </c:pt>
                <c:pt idx="16277">
                  <c:v>39654</c:v>
                </c:pt>
                <c:pt idx="16278">
                  <c:v>39655</c:v>
                </c:pt>
                <c:pt idx="16279">
                  <c:v>39656</c:v>
                </c:pt>
                <c:pt idx="16280">
                  <c:v>39657</c:v>
                </c:pt>
                <c:pt idx="16281">
                  <c:v>39658</c:v>
                </c:pt>
                <c:pt idx="16282">
                  <c:v>39659</c:v>
                </c:pt>
                <c:pt idx="16283">
                  <c:v>39660</c:v>
                </c:pt>
                <c:pt idx="16284">
                  <c:v>39661</c:v>
                </c:pt>
                <c:pt idx="16285">
                  <c:v>39662</c:v>
                </c:pt>
                <c:pt idx="16286">
                  <c:v>39663</c:v>
                </c:pt>
                <c:pt idx="16287">
                  <c:v>39664</c:v>
                </c:pt>
                <c:pt idx="16288">
                  <c:v>39665</c:v>
                </c:pt>
                <c:pt idx="16289">
                  <c:v>39666</c:v>
                </c:pt>
                <c:pt idx="16290">
                  <c:v>39667</c:v>
                </c:pt>
                <c:pt idx="16291">
                  <c:v>39668</c:v>
                </c:pt>
                <c:pt idx="16292">
                  <c:v>39669</c:v>
                </c:pt>
                <c:pt idx="16293">
                  <c:v>39670</c:v>
                </c:pt>
                <c:pt idx="16294">
                  <c:v>39671</c:v>
                </c:pt>
                <c:pt idx="16295">
                  <c:v>39672</c:v>
                </c:pt>
                <c:pt idx="16296">
                  <c:v>39673</c:v>
                </c:pt>
                <c:pt idx="16297">
                  <c:v>39674</c:v>
                </c:pt>
                <c:pt idx="16298">
                  <c:v>39675</c:v>
                </c:pt>
                <c:pt idx="16299">
                  <c:v>39676</c:v>
                </c:pt>
                <c:pt idx="16300">
                  <c:v>39677</c:v>
                </c:pt>
                <c:pt idx="16301">
                  <c:v>39678</c:v>
                </c:pt>
                <c:pt idx="16302">
                  <c:v>39679</c:v>
                </c:pt>
                <c:pt idx="16303">
                  <c:v>39680</c:v>
                </c:pt>
                <c:pt idx="16304">
                  <c:v>39681</c:v>
                </c:pt>
                <c:pt idx="16305">
                  <c:v>39682</c:v>
                </c:pt>
                <c:pt idx="16306">
                  <c:v>39683</c:v>
                </c:pt>
                <c:pt idx="16307">
                  <c:v>39684</c:v>
                </c:pt>
                <c:pt idx="16308">
                  <c:v>39685</c:v>
                </c:pt>
                <c:pt idx="16309">
                  <c:v>39686</c:v>
                </c:pt>
                <c:pt idx="16310">
                  <c:v>39687</c:v>
                </c:pt>
                <c:pt idx="16311">
                  <c:v>39688</c:v>
                </c:pt>
                <c:pt idx="16312">
                  <c:v>39689</c:v>
                </c:pt>
                <c:pt idx="16313">
                  <c:v>39690</c:v>
                </c:pt>
                <c:pt idx="16314">
                  <c:v>39691</c:v>
                </c:pt>
                <c:pt idx="16315">
                  <c:v>39692</c:v>
                </c:pt>
                <c:pt idx="16316">
                  <c:v>39693</c:v>
                </c:pt>
                <c:pt idx="16317">
                  <c:v>39694</c:v>
                </c:pt>
                <c:pt idx="16318">
                  <c:v>39695</c:v>
                </c:pt>
                <c:pt idx="16319">
                  <c:v>39696</c:v>
                </c:pt>
                <c:pt idx="16320">
                  <c:v>39697</c:v>
                </c:pt>
                <c:pt idx="16321">
                  <c:v>39698</c:v>
                </c:pt>
                <c:pt idx="16322">
                  <c:v>39699</c:v>
                </c:pt>
                <c:pt idx="16323">
                  <c:v>39700</c:v>
                </c:pt>
                <c:pt idx="16324">
                  <c:v>39701</c:v>
                </c:pt>
                <c:pt idx="16325">
                  <c:v>39702</c:v>
                </c:pt>
                <c:pt idx="16326">
                  <c:v>39703</c:v>
                </c:pt>
                <c:pt idx="16327">
                  <c:v>39704</c:v>
                </c:pt>
                <c:pt idx="16328">
                  <c:v>39705</c:v>
                </c:pt>
                <c:pt idx="16329">
                  <c:v>39706</c:v>
                </c:pt>
                <c:pt idx="16330">
                  <c:v>39707</c:v>
                </c:pt>
                <c:pt idx="16331">
                  <c:v>39708</c:v>
                </c:pt>
                <c:pt idx="16332">
                  <c:v>39709</c:v>
                </c:pt>
                <c:pt idx="16333">
                  <c:v>39710</c:v>
                </c:pt>
                <c:pt idx="16334">
                  <c:v>39711</c:v>
                </c:pt>
                <c:pt idx="16335">
                  <c:v>39712</c:v>
                </c:pt>
                <c:pt idx="16336">
                  <c:v>39713</c:v>
                </c:pt>
                <c:pt idx="16337">
                  <c:v>39714</c:v>
                </c:pt>
                <c:pt idx="16338">
                  <c:v>39715</c:v>
                </c:pt>
                <c:pt idx="16339">
                  <c:v>39716</c:v>
                </c:pt>
                <c:pt idx="16340">
                  <c:v>39717</c:v>
                </c:pt>
                <c:pt idx="16341">
                  <c:v>39718</c:v>
                </c:pt>
                <c:pt idx="16342">
                  <c:v>39719</c:v>
                </c:pt>
                <c:pt idx="16343">
                  <c:v>39720</c:v>
                </c:pt>
                <c:pt idx="16344">
                  <c:v>39721</c:v>
                </c:pt>
                <c:pt idx="16345">
                  <c:v>39722</c:v>
                </c:pt>
                <c:pt idx="16346">
                  <c:v>39723</c:v>
                </c:pt>
                <c:pt idx="16347">
                  <c:v>39724</c:v>
                </c:pt>
                <c:pt idx="16348">
                  <c:v>39725</c:v>
                </c:pt>
                <c:pt idx="16349">
                  <c:v>39726</c:v>
                </c:pt>
                <c:pt idx="16350">
                  <c:v>39727</c:v>
                </c:pt>
                <c:pt idx="16351">
                  <c:v>39728</c:v>
                </c:pt>
                <c:pt idx="16352">
                  <c:v>39729</c:v>
                </c:pt>
                <c:pt idx="16353">
                  <c:v>39730</c:v>
                </c:pt>
                <c:pt idx="16354">
                  <c:v>39731</c:v>
                </c:pt>
                <c:pt idx="16355">
                  <c:v>39732</c:v>
                </c:pt>
                <c:pt idx="16356">
                  <c:v>39733</c:v>
                </c:pt>
                <c:pt idx="16357">
                  <c:v>39734</c:v>
                </c:pt>
                <c:pt idx="16358">
                  <c:v>39735</c:v>
                </c:pt>
                <c:pt idx="16359">
                  <c:v>39736</c:v>
                </c:pt>
                <c:pt idx="16360">
                  <c:v>39737</c:v>
                </c:pt>
                <c:pt idx="16361">
                  <c:v>39738</c:v>
                </c:pt>
                <c:pt idx="16362">
                  <c:v>39739</c:v>
                </c:pt>
                <c:pt idx="16363">
                  <c:v>39740</c:v>
                </c:pt>
                <c:pt idx="16364">
                  <c:v>39741</c:v>
                </c:pt>
                <c:pt idx="16365">
                  <c:v>39742</c:v>
                </c:pt>
                <c:pt idx="16366">
                  <c:v>39743</c:v>
                </c:pt>
                <c:pt idx="16367">
                  <c:v>39744</c:v>
                </c:pt>
                <c:pt idx="16368">
                  <c:v>39745</c:v>
                </c:pt>
                <c:pt idx="16369">
                  <c:v>39746</c:v>
                </c:pt>
                <c:pt idx="16370">
                  <c:v>39747</c:v>
                </c:pt>
                <c:pt idx="16371">
                  <c:v>39748</c:v>
                </c:pt>
                <c:pt idx="16372">
                  <c:v>39749</c:v>
                </c:pt>
                <c:pt idx="16373">
                  <c:v>39750</c:v>
                </c:pt>
                <c:pt idx="16374">
                  <c:v>39751</c:v>
                </c:pt>
                <c:pt idx="16375">
                  <c:v>39752</c:v>
                </c:pt>
                <c:pt idx="16376">
                  <c:v>39753</c:v>
                </c:pt>
                <c:pt idx="16377">
                  <c:v>39754</c:v>
                </c:pt>
                <c:pt idx="16378">
                  <c:v>39755</c:v>
                </c:pt>
                <c:pt idx="16379">
                  <c:v>39756</c:v>
                </c:pt>
                <c:pt idx="16380">
                  <c:v>39757</c:v>
                </c:pt>
                <c:pt idx="16381">
                  <c:v>39758</c:v>
                </c:pt>
                <c:pt idx="16382">
                  <c:v>39759</c:v>
                </c:pt>
                <c:pt idx="16383">
                  <c:v>39760</c:v>
                </c:pt>
                <c:pt idx="16384">
                  <c:v>39761</c:v>
                </c:pt>
                <c:pt idx="16385">
                  <c:v>39762</c:v>
                </c:pt>
                <c:pt idx="16386">
                  <c:v>39763</c:v>
                </c:pt>
                <c:pt idx="16387">
                  <c:v>39764</c:v>
                </c:pt>
                <c:pt idx="16388">
                  <c:v>39765</c:v>
                </c:pt>
                <c:pt idx="16389">
                  <c:v>39766</c:v>
                </c:pt>
                <c:pt idx="16390">
                  <c:v>39767</c:v>
                </c:pt>
                <c:pt idx="16391">
                  <c:v>39768</c:v>
                </c:pt>
                <c:pt idx="16392">
                  <c:v>39769</c:v>
                </c:pt>
                <c:pt idx="16393">
                  <c:v>39770</c:v>
                </c:pt>
                <c:pt idx="16394">
                  <c:v>39771</c:v>
                </c:pt>
                <c:pt idx="16395">
                  <c:v>39772</c:v>
                </c:pt>
                <c:pt idx="16396">
                  <c:v>39773</c:v>
                </c:pt>
                <c:pt idx="16397">
                  <c:v>39774</c:v>
                </c:pt>
                <c:pt idx="16398">
                  <c:v>39775</c:v>
                </c:pt>
                <c:pt idx="16399">
                  <c:v>39776</c:v>
                </c:pt>
                <c:pt idx="16400">
                  <c:v>39777</c:v>
                </c:pt>
                <c:pt idx="16401">
                  <c:v>39778</c:v>
                </c:pt>
                <c:pt idx="16402">
                  <c:v>39779</c:v>
                </c:pt>
                <c:pt idx="16403">
                  <c:v>39780</c:v>
                </c:pt>
                <c:pt idx="16404">
                  <c:v>39781</c:v>
                </c:pt>
                <c:pt idx="16405">
                  <c:v>39782</c:v>
                </c:pt>
                <c:pt idx="16406">
                  <c:v>39783</c:v>
                </c:pt>
                <c:pt idx="16407">
                  <c:v>39784</c:v>
                </c:pt>
                <c:pt idx="16408">
                  <c:v>39785</c:v>
                </c:pt>
                <c:pt idx="16409">
                  <c:v>39786</c:v>
                </c:pt>
                <c:pt idx="16410">
                  <c:v>39787</c:v>
                </c:pt>
                <c:pt idx="16411">
                  <c:v>39788</c:v>
                </c:pt>
                <c:pt idx="16412">
                  <c:v>39789</c:v>
                </c:pt>
                <c:pt idx="16413">
                  <c:v>39790</c:v>
                </c:pt>
                <c:pt idx="16414">
                  <c:v>39791</c:v>
                </c:pt>
                <c:pt idx="16415">
                  <c:v>39792</c:v>
                </c:pt>
                <c:pt idx="16416">
                  <c:v>39793</c:v>
                </c:pt>
                <c:pt idx="16417">
                  <c:v>39794</c:v>
                </c:pt>
                <c:pt idx="16418">
                  <c:v>39795</c:v>
                </c:pt>
                <c:pt idx="16419">
                  <c:v>39796</c:v>
                </c:pt>
                <c:pt idx="16420">
                  <c:v>39797</c:v>
                </c:pt>
                <c:pt idx="16421">
                  <c:v>39798</c:v>
                </c:pt>
                <c:pt idx="16422">
                  <c:v>39799</c:v>
                </c:pt>
                <c:pt idx="16423">
                  <c:v>39800</c:v>
                </c:pt>
                <c:pt idx="16424">
                  <c:v>39801</c:v>
                </c:pt>
                <c:pt idx="16425">
                  <c:v>39802</c:v>
                </c:pt>
                <c:pt idx="16426">
                  <c:v>39803</c:v>
                </c:pt>
                <c:pt idx="16427">
                  <c:v>39804</c:v>
                </c:pt>
                <c:pt idx="16428">
                  <c:v>39805</c:v>
                </c:pt>
                <c:pt idx="16429">
                  <c:v>39806</c:v>
                </c:pt>
                <c:pt idx="16430">
                  <c:v>39807</c:v>
                </c:pt>
                <c:pt idx="16431">
                  <c:v>39808</c:v>
                </c:pt>
                <c:pt idx="16432">
                  <c:v>39809</c:v>
                </c:pt>
                <c:pt idx="16433">
                  <c:v>39810</c:v>
                </c:pt>
                <c:pt idx="16434">
                  <c:v>39811</c:v>
                </c:pt>
                <c:pt idx="16435">
                  <c:v>39812</c:v>
                </c:pt>
                <c:pt idx="16436">
                  <c:v>39813</c:v>
                </c:pt>
                <c:pt idx="16437">
                  <c:v>39814</c:v>
                </c:pt>
                <c:pt idx="16438">
                  <c:v>39815</c:v>
                </c:pt>
                <c:pt idx="16439">
                  <c:v>39816</c:v>
                </c:pt>
                <c:pt idx="16440">
                  <c:v>39817</c:v>
                </c:pt>
                <c:pt idx="16441">
                  <c:v>39818</c:v>
                </c:pt>
                <c:pt idx="16442">
                  <c:v>39819</c:v>
                </c:pt>
                <c:pt idx="16443">
                  <c:v>39820</c:v>
                </c:pt>
                <c:pt idx="16444">
                  <c:v>39821</c:v>
                </c:pt>
                <c:pt idx="16445">
                  <c:v>39822</c:v>
                </c:pt>
                <c:pt idx="16446">
                  <c:v>39823</c:v>
                </c:pt>
                <c:pt idx="16447">
                  <c:v>39824</c:v>
                </c:pt>
                <c:pt idx="16448">
                  <c:v>39825</c:v>
                </c:pt>
                <c:pt idx="16449">
                  <c:v>39826</c:v>
                </c:pt>
                <c:pt idx="16450">
                  <c:v>39827</c:v>
                </c:pt>
                <c:pt idx="16451">
                  <c:v>39828</c:v>
                </c:pt>
                <c:pt idx="16452">
                  <c:v>39829</c:v>
                </c:pt>
                <c:pt idx="16453">
                  <c:v>39830</c:v>
                </c:pt>
                <c:pt idx="16454">
                  <c:v>39831</c:v>
                </c:pt>
                <c:pt idx="16455">
                  <c:v>39832</c:v>
                </c:pt>
                <c:pt idx="16456">
                  <c:v>39833</c:v>
                </c:pt>
                <c:pt idx="16457">
                  <c:v>39834</c:v>
                </c:pt>
                <c:pt idx="16458">
                  <c:v>39835</c:v>
                </c:pt>
                <c:pt idx="16459">
                  <c:v>39836</c:v>
                </c:pt>
                <c:pt idx="16460">
                  <c:v>39837</c:v>
                </c:pt>
                <c:pt idx="16461">
                  <c:v>39838</c:v>
                </c:pt>
                <c:pt idx="16462">
                  <c:v>39839</c:v>
                </c:pt>
                <c:pt idx="16463">
                  <c:v>39840</c:v>
                </c:pt>
                <c:pt idx="16464">
                  <c:v>39841</c:v>
                </c:pt>
                <c:pt idx="16465">
                  <c:v>39842</c:v>
                </c:pt>
                <c:pt idx="16466">
                  <c:v>39843</c:v>
                </c:pt>
                <c:pt idx="16467">
                  <c:v>39844</c:v>
                </c:pt>
                <c:pt idx="16468">
                  <c:v>39845</c:v>
                </c:pt>
                <c:pt idx="16469">
                  <c:v>39846</c:v>
                </c:pt>
                <c:pt idx="16470">
                  <c:v>39847</c:v>
                </c:pt>
                <c:pt idx="16471">
                  <c:v>39848</c:v>
                </c:pt>
                <c:pt idx="16472">
                  <c:v>39849</c:v>
                </c:pt>
                <c:pt idx="16473">
                  <c:v>39850</c:v>
                </c:pt>
                <c:pt idx="16474">
                  <c:v>39851</c:v>
                </c:pt>
                <c:pt idx="16475">
                  <c:v>39852</c:v>
                </c:pt>
                <c:pt idx="16476">
                  <c:v>39853</c:v>
                </c:pt>
                <c:pt idx="16477">
                  <c:v>39854</c:v>
                </c:pt>
                <c:pt idx="16478">
                  <c:v>39855</c:v>
                </c:pt>
                <c:pt idx="16479">
                  <c:v>39856</c:v>
                </c:pt>
                <c:pt idx="16480">
                  <c:v>39857</c:v>
                </c:pt>
                <c:pt idx="16481">
                  <c:v>39858</c:v>
                </c:pt>
                <c:pt idx="16482">
                  <c:v>39859</c:v>
                </c:pt>
                <c:pt idx="16483">
                  <c:v>39860</c:v>
                </c:pt>
                <c:pt idx="16484">
                  <c:v>39861</c:v>
                </c:pt>
                <c:pt idx="16485">
                  <c:v>39862</c:v>
                </c:pt>
                <c:pt idx="16486">
                  <c:v>39863</c:v>
                </c:pt>
                <c:pt idx="16487">
                  <c:v>39864</c:v>
                </c:pt>
                <c:pt idx="16488">
                  <c:v>39865</c:v>
                </c:pt>
                <c:pt idx="16489">
                  <c:v>39866</c:v>
                </c:pt>
                <c:pt idx="16490">
                  <c:v>39867</c:v>
                </c:pt>
                <c:pt idx="16491">
                  <c:v>39868</c:v>
                </c:pt>
                <c:pt idx="16492">
                  <c:v>39869</c:v>
                </c:pt>
                <c:pt idx="16493">
                  <c:v>39870</c:v>
                </c:pt>
                <c:pt idx="16494">
                  <c:v>39871</c:v>
                </c:pt>
                <c:pt idx="16495">
                  <c:v>39872</c:v>
                </c:pt>
                <c:pt idx="16496">
                  <c:v>39873</c:v>
                </c:pt>
                <c:pt idx="16497">
                  <c:v>39874</c:v>
                </c:pt>
                <c:pt idx="16498">
                  <c:v>39875</c:v>
                </c:pt>
                <c:pt idx="16499">
                  <c:v>39876</c:v>
                </c:pt>
                <c:pt idx="16500">
                  <c:v>39877</c:v>
                </c:pt>
                <c:pt idx="16501">
                  <c:v>39878</c:v>
                </c:pt>
                <c:pt idx="16502">
                  <c:v>39879</c:v>
                </c:pt>
                <c:pt idx="16503">
                  <c:v>39880</c:v>
                </c:pt>
                <c:pt idx="16504">
                  <c:v>39881</c:v>
                </c:pt>
                <c:pt idx="16505">
                  <c:v>39882</c:v>
                </c:pt>
                <c:pt idx="16506">
                  <c:v>39883</c:v>
                </c:pt>
                <c:pt idx="16507">
                  <c:v>39884</c:v>
                </c:pt>
                <c:pt idx="16508">
                  <c:v>39885</c:v>
                </c:pt>
                <c:pt idx="16509">
                  <c:v>39886</c:v>
                </c:pt>
                <c:pt idx="16510">
                  <c:v>39887</c:v>
                </c:pt>
                <c:pt idx="16511">
                  <c:v>39888</c:v>
                </c:pt>
                <c:pt idx="16512">
                  <c:v>39889</c:v>
                </c:pt>
                <c:pt idx="16513">
                  <c:v>39890</c:v>
                </c:pt>
                <c:pt idx="16514">
                  <c:v>39891</c:v>
                </c:pt>
                <c:pt idx="16515">
                  <c:v>39892</c:v>
                </c:pt>
                <c:pt idx="16516">
                  <c:v>39893</c:v>
                </c:pt>
                <c:pt idx="16517">
                  <c:v>39894</c:v>
                </c:pt>
                <c:pt idx="16518">
                  <c:v>39895</c:v>
                </c:pt>
                <c:pt idx="16519">
                  <c:v>39896</c:v>
                </c:pt>
                <c:pt idx="16520">
                  <c:v>39897</c:v>
                </c:pt>
                <c:pt idx="16521">
                  <c:v>39898</c:v>
                </c:pt>
                <c:pt idx="16522">
                  <c:v>39899</c:v>
                </c:pt>
                <c:pt idx="16523">
                  <c:v>39900</c:v>
                </c:pt>
                <c:pt idx="16524">
                  <c:v>39901</c:v>
                </c:pt>
                <c:pt idx="16525">
                  <c:v>39902</c:v>
                </c:pt>
                <c:pt idx="16526">
                  <c:v>39903</c:v>
                </c:pt>
                <c:pt idx="16527">
                  <c:v>39904</c:v>
                </c:pt>
                <c:pt idx="16528">
                  <c:v>39905</c:v>
                </c:pt>
                <c:pt idx="16529">
                  <c:v>39906</c:v>
                </c:pt>
                <c:pt idx="16530">
                  <c:v>39907</c:v>
                </c:pt>
                <c:pt idx="16531">
                  <c:v>39908</c:v>
                </c:pt>
                <c:pt idx="16532">
                  <c:v>39909</c:v>
                </c:pt>
                <c:pt idx="16533">
                  <c:v>39910</c:v>
                </c:pt>
                <c:pt idx="16534">
                  <c:v>39911</c:v>
                </c:pt>
                <c:pt idx="16535">
                  <c:v>39912</c:v>
                </c:pt>
                <c:pt idx="16536">
                  <c:v>39913</c:v>
                </c:pt>
                <c:pt idx="16537">
                  <c:v>39914</c:v>
                </c:pt>
                <c:pt idx="16538">
                  <c:v>39915</c:v>
                </c:pt>
                <c:pt idx="16539">
                  <c:v>39916</c:v>
                </c:pt>
                <c:pt idx="16540">
                  <c:v>39917</c:v>
                </c:pt>
                <c:pt idx="16541">
                  <c:v>39918</c:v>
                </c:pt>
                <c:pt idx="16542">
                  <c:v>39919</c:v>
                </c:pt>
                <c:pt idx="16543">
                  <c:v>39920</c:v>
                </c:pt>
                <c:pt idx="16544">
                  <c:v>39921</c:v>
                </c:pt>
                <c:pt idx="16545">
                  <c:v>39922</c:v>
                </c:pt>
                <c:pt idx="16546">
                  <c:v>39923</c:v>
                </c:pt>
                <c:pt idx="16547">
                  <c:v>39924</c:v>
                </c:pt>
                <c:pt idx="16548">
                  <c:v>39925</c:v>
                </c:pt>
                <c:pt idx="16549">
                  <c:v>39926</c:v>
                </c:pt>
                <c:pt idx="16550">
                  <c:v>39927</c:v>
                </c:pt>
                <c:pt idx="16551">
                  <c:v>39928</c:v>
                </c:pt>
                <c:pt idx="16552">
                  <c:v>39929</c:v>
                </c:pt>
                <c:pt idx="16553">
                  <c:v>39930</c:v>
                </c:pt>
                <c:pt idx="16554">
                  <c:v>39931</c:v>
                </c:pt>
                <c:pt idx="16555">
                  <c:v>39932</c:v>
                </c:pt>
                <c:pt idx="16556">
                  <c:v>39933</c:v>
                </c:pt>
                <c:pt idx="16557">
                  <c:v>39934</c:v>
                </c:pt>
                <c:pt idx="16558">
                  <c:v>39935</c:v>
                </c:pt>
                <c:pt idx="16559">
                  <c:v>39936</c:v>
                </c:pt>
                <c:pt idx="16560">
                  <c:v>39937</c:v>
                </c:pt>
                <c:pt idx="16561">
                  <c:v>39938</c:v>
                </c:pt>
                <c:pt idx="16562">
                  <c:v>39939</c:v>
                </c:pt>
                <c:pt idx="16563">
                  <c:v>39940</c:v>
                </c:pt>
                <c:pt idx="16564">
                  <c:v>39941</c:v>
                </c:pt>
                <c:pt idx="16565">
                  <c:v>39942</c:v>
                </c:pt>
                <c:pt idx="16566">
                  <c:v>39943</c:v>
                </c:pt>
                <c:pt idx="16567">
                  <c:v>39944</c:v>
                </c:pt>
                <c:pt idx="16568">
                  <c:v>39945</c:v>
                </c:pt>
                <c:pt idx="16569">
                  <c:v>39946</c:v>
                </c:pt>
                <c:pt idx="16570">
                  <c:v>39947</c:v>
                </c:pt>
                <c:pt idx="16571">
                  <c:v>39948</c:v>
                </c:pt>
                <c:pt idx="16572">
                  <c:v>39949</c:v>
                </c:pt>
                <c:pt idx="16573">
                  <c:v>39950</c:v>
                </c:pt>
                <c:pt idx="16574">
                  <c:v>39951</c:v>
                </c:pt>
                <c:pt idx="16575">
                  <c:v>39952</c:v>
                </c:pt>
                <c:pt idx="16576">
                  <c:v>39953</c:v>
                </c:pt>
                <c:pt idx="16577">
                  <c:v>39954</c:v>
                </c:pt>
                <c:pt idx="16578">
                  <c:v>39955</c:v>
                </c:pt>
                <c:pt idx="16579">
                  <c:v>39956</c:v>
                </c:pt>
                <c:pt idx="16580">
                  <c:v>39957</c:v>
                </c:pt>
                <c:pt idx="16581">
                  <c:v>39958</c:v>
                </c:pt>
                <c:pt idx="16582">
                  <c:v>39959</c:v>
                </c:pt>
                <c:pt idx="16583">
                  <c:v>39960</c:v>
                </c:pt>
                <c:pt idx="16584">
                  <c:v>39961</c:v>
                </c:pt>
                <c:pt idx="16585">
                  <c:v>39962</c:v>
                </c:pt>
                <c:pt idx="16586">
                  <c:v>39963</c:v>
                </c:pt>
                <c:pt idx="16587">
                  <c:v>39964</c:v>
                </c:pt>
                <c:pt idx="16588">
                  <c:v>39965</c:v>
                </c:pt>
                <c:pt idx="16589">
                  <c:v>39966</c:v>
                </c:pt>
                <c:pt idx="16590">
                  <c:v>39967</c:v>
                </c:pt>
                <c:pt idx="16591">
                  <c:v>39968</c:v>
                </c:pt>
                <c:pt idx="16592">
                  <c:v>39969</c:v>
                </c:pt>
                <c:pt idx="16593">
                  <c:v>39970</c:v>
                </c:pt>
                <c:pt idx="16594">
                  <c:v>39971</c:v>
                </c:pt>
                <c:pt idx="16595">
                  <c:v>39972</c:v>
                </c:pt>
                <c:pt idx="16596">
                  <c:v>39973</c:v>
                </c:pt>
                <c:pt idx="16597">
                  <c:v>39974</c:v>
                </c:pt>
                <c:pt idx="16598">
                  <c:v>39975</c:v>
                </c:pt>
                <c:pt idx="16599">
                  <c:v>39976</c:v>
                </c:pt>
                <c:pt idx="16600">
                  <c:v>39977</c:v>
                </c:pt>
                <c:pt idx="16601">
                  <c:v>39978</c:v>
                </c:pt>
                <c:pt idx="16602">
                  <c:v>39979</c:v>
                </c:pt>
                <c:pt idx="16603">
                  <c:v>39980</c:v>
                </c:pt>
                <c:pt idx="16604">
                  <c:v>39981</c:v>
                </c:pt>
                <c:pt idx="16605">
                  <c:v>39982</c:v>
                </c:pt>
                <c:pt idx="16606">
                  <c:v>39983</c:v>
                </c:pt>
                <c:pt idx="16607">
                  <c:v>39984</c:v>
                </c:pt>
                <c:pt idx="16608">
                  <c:v>39985</c:v>
                </c:pt>
                <c:pt idx="16609">
                  <c:v>39986</c:v>
                </c:pt>
                <c:pt idx="16610">
                  <c:v>39987</c:v>
                </c:pt>
                <c:pt idx="16611">
                  <c:v>39988</c:v>
                </c:pt>
                <c:pt idx="16612">
                  <c:v>39989</c:v>
                </c:pt>
                <c:pt idx="16613">
                  <c:v>39990</c:v>
                </c:pt>
                <c:pt idx="16614">
                  <c:v>39991</c:v>
                </c:pt>
                <c:pt idx="16615">
                  <c:v>39992</c:v>
                </c:pt>
                <c:pt idx="16616">
                  <c:v>39993</c:v>
                </c:pt>
                <c:pt idx="16617">
                  <c:v>39994</c:v>
                </c:pt>
                <c:pt idx="16618">
                  <c:v>39995</c:v>
                </c:pt>
                <c:pt idx="16619">
                  <c:v>39996</c:v>
                </c:pt>
                <c:pt idx="16620">
                  <c:v>39997</c:v>
                </c:pt>
                <c:pt idx="16621">
                  <c:v>39998</c:v>
                </c:pt>
                <c:pt idx="16622">
                  <c:v>39999</c:v>
                </c:pt>
                <c:pt idx="16623">
                  <c:v>40000</c:v>
                </c:pt>
                <c:pt idx="16624">
                  <c:v>40001</c:v>
                </c:pt>
                <c:pt idx="16625">
                  <c:v>40002</c:v>
                </c:pt>
                <c:pt idx="16626">
                  <c:v>40003</c:v>
                </c:pt>
                <c:pt idx="16627">
                  <c:v>40004</c:v>
                </c:pt>
                <c:pt idx="16628">
                  <c:v>40005</c:v>
                </c:pt>
                <c:pt idx="16629">
                  <c:v>40006</c:v>
                </c:pt>
                <c:pt idx="16630">
                  <c:v>40007</c:v>
                </c:pt>
                <c:pt idx="16631">
                  <c:v>40008</c:v>
                </c:pt>
                <c:pt idx="16632">
                  <c:v>40009</c:v>
                </c:pt>
                <c:pt idx="16633">
                  <c:v>40010</c:v>
                </c:pt>
                <c:pt idx="16634">
                  <c:v>40011</c:v>
                </c:pt>
                <c:pt idx="16635">
                  <c:v>40012</c:v>
                </c:pt>
                <c:pt idx="16636">
                  <c:v>40013</c:v>
                </c:pt>
                <c:pt idx="16637">
                  <c:v>40014</c:v>
                </c:pt>
                <c:pt idx="16638">
                  <c:v>40015</c:v>
                </c:pt>
                <c:pt idx="16639">
                  <c:v>40016</c:v>
                </c:pt>
                <c:pt idx="16640">
                  <c:v>40017</c:v>
                </c:pt>
                <c:pt idx="16641">
                  <c:v>40018</c:v>
                </c:pt>
                <c:pt idx="16642">
                  <c:v>40019</c:v>
                </c:pt>
                <c:pt idx="16643">
                  <c:v>40020</c:v>
                </c:pt>
                <c:pt idx="16644">
                  <c:v>40021</c:v>
                </c:pt>
                <c:pt idx="16645">
                  <c:v>40022</c:v>
                </c:pt>
                <c:pt idx="16646">
                  <c:v>40023</c:v>
                </c:pt>
                <c:pt idx="16647">
                  <c:v>40024</c:v>
                </c:pt>
                <c:pt idx="16648">
                  <c:v>40025</c:v>
                </c:pt>
                <c:pt idx="16649">
                  <c:v>40026</c:v>
                </c:pt>
                <c:pt idx="16650">
                  <c:v>40027</c:v>
                </c:pt>
                <c:pt idx="16651">
                  <c:v>40028</c:v>
                </c:pt>
                <c:pt idx="16652">
                  <c:v>40029</c:v>
                </c:pt>
                <c:pt idx="16653">
                  <c:v>40030</c:v>
                </c:pt>
                <c:pt idx="16654">
                  <c:v>40031</c:v>
                </c:pt>
                <c:pt idx="16655">
                  <c:v>40032</c:v>
                </c:pt>
                <c:pt idx="16656">
                  <c:v>40033</c:v>
                </c:pt>
                <c:pt idx="16657">
                  <c:v>40034</c:v>
                </c:pt>
                <c:pt idx="16658">
                  <c:v>40035</c:v>
                </c:pt>
                <c:pt idx="16659">
                  <c:v>40036</c:v>
                </c:pt>
                <c:pt idx="16660">
                  <c:v>40037</c:v>
                </c:pt>
                <c:pt idx="16661">
                  <c:v>40038</c:v>
                </c:pt>
                <c:pt idx="16662">
                  <c:v>40039</c:v>
                </c:pt>
                <c:pt idx="16663">
                  <c:v>40040</c:v>
                </c:pt>
                <c:pt idx="16664">
                  <c:v>40041</c:v>
                </c:pt>
                <c:pt idx="16665">
                  <c:v>40042</c:v>
                </c:pt>
                <c:pt idx="16666">
                  <c:v>40043</c:v>
                </c:pt>
                <c:pt idx="16667">
                  <c:v>40044</c:v>
                </c:pt>
                <c:pt idx="16668">
                  <c:v>40045</c:v>
                </c:pt>
                <c:pt idx="16669">
                  <c:v>40046</c:v>
                </c:pt>
                <c:pt idx="16670">
                  <c:v>40047</c:v>
                </c:pt>
                <c:pt idx="16671">
                  <c:v>40048</c:v>
                </c:pt>
                <c:pt idx="16672">
                  <c:v>40049</c:v>
                </c:pt>
                <c:pt idx="16673">
                  <c:v>40050</c:v>
                </c:pt>
                <c:pt idx="16674">
                  <c:v>40051</c:v>
                </c:pt>
                <c:pt idx="16675">
                  <c:v>40052</c:v>
                </c:pt>
                <c:pt idx="16676">
                  <c:v>40053</c:v>
                </c:pt>
                <c:pt idx="16677">
                  <c:v>40054</c:v>
                </c:pt>
                <c:pt idx="16678">
                  <c:v>40055</c:v>
                </c:pt>
                <c:pt idx="16679">
                  <c:v>40056</c:v>
                </c:pt>
                <c:pt idx="16680">
                  <c:v>40057</c:v>
                </c:pt>
                <c:pt idx="16681">
                  <c:v>40058</c:v>
                </c:pt>
                <c:pt idx="16682">
                  <c:v>40059</c:v>
                </c:pt>
                <c:pt idx="16683">
                  <c:v>40060</c:v>
                </c:pt>
                <c:pt idx="16684">
                  <c:v>40061</c:v>
                </c:pt>
                <c:pt idx="16685">
                  <c:v>40062</c:v>
                </c:pt>
                <c:pt idx="16686">
                  <c:v>40063</c:v>
                </c:pt>
                <c:pt idx="16687">
                  <c:v>40064</c:v>
                </c:pt>
                <c:pt idx="16688">
                  <c:v>40065</c:v>
                </c:pt>
                <c:pt idx="16689">
                  <c:v>40066</c:v>
                </c:pt>
                <c:pt idx="16690">
                  <c:v>40067</c:v>
                </c:pt>
                <c:pt idx="16691">
                  <c:v>40068</c:v>
                </c:pt>
                <c:pt idx="16692">
                  <c:v>40069</c:v>
                </c:pt>
                <c:pt idx="16693">
                  <c:v>40070</c:v>
                </c:pt>
                <c:pt idx="16694">
                  <c:v>40071</c:v>
                </c:pt>
                <c:pt idx="16695">
                  <c:v>40072</c:v>
                </c:pt>
                <c:pt idx="16696">
                  <c:v>40073</c:v>
                </c:pt>
                <c:pt idx="16697">
                  <c:v>40074</c:v>
                </c:pt>
                <c:pt idx="16698">
                  <c:v>40075</c:v>
                </c:pt>
                <c:pt idx="16699">
                  <c:v>40076</c:v>
                </c:pt>
                <c:pt idx="16700">
                  <c:v>40077</c:v>
                </c:pt>
                <c:pt idx="16701">
                  <c:v>40078</c:v>
                </c:pt>
                <c:pt idx="16702">
                  <c:v>40079</c:v>
                </c:pt>
                <c:pt idx="16703">
                  <c:v>40080</c:v>
                </c:pt>
                <c:pt idx="16704">
                  <c:v>40081</c:v>
                </c:pt>
                <c:pt idx="16705">
                  <c:v>40082</c:v>
                </c:pt>
                <c:pt idx="16706">
                  <c:v>40083</c:v>
                </c:pt>
                <c:pt idx="16707">
                  <c:v>40084</c:v>
                </c:pt>
                <c:pt idx="16708">
                  <c:v>40085</c:v>
                </c:pt>
                <c:pt idx="16709">
                  <c:v>40086</c:v>
                </c:pt>
                <c:pt idx="16710">
                  <c:v>40087</c:v>
                </c:pt>
                <c:pt idx="16711">
                  <c:v>40088</c:v>
                </c:pt>
                <c:pt idx="16712">
                  <c:v>40089</c:v>
                </c:pt>
                <c:pt idx="16713">
                  <c:v>40090</c:v>
                </c:pt>
                <c:pt idx="16714">
                  <c:v>40091</c:v>
                </c:pt>
                <c:pt idx="16715">
                  <c:v>40092</c:v>
                </c:pt>
                <c:pt idx="16716">
                  <c:v>40093</c:v>
                </c:pt>
                <c:pt idx="16717">
                  <c:v>40094</c:v>
                </c:pt>
                <c:pt idx="16718">
                  <c:v>40095</c:v>
                </c:pt>
                <c:pt idx="16719">
                  <c:v>40096</c:v>
                </c:pt>
                <c:pt idx="16720">
                  <c:v>40097</c:v>
                </c:pt>
                <c:pt idx="16721">
                  <c:v>40098</c:v>
                </c:pt>
                <c:pt idx="16722">
                  <c:v>40099</c:v>
                </c:pt>
                <c:pt idx="16723">
                  <c:v>40100</c:v>
                </c:pt>
                <c:pt idx="16724">
                  <c:v>40101</c:v>
                </c:pt>
                <c:pt idx="16725">
                  <c:v>40102</c:v>
                </c:pt>
                <c:pt idx="16726">
                  <c:v>40103</c:v>
                </c:pt>
                <c:pt idx="16727">
                  <c:v>40104</c:v>
                </c:pt>
                <c:pt idx="16728">
                  <c:v>40105</c:v>
                </c:pt>
                <c:pt idx="16729">
                  <c:v>40106</c:v>
                </c:pt>
                <c:pt idx="16730">
                  <c:v>40107</c:v>
                </c:pt>
                <c:pt idx="16731">
                  <c:v>40108</c:v>
                </c:pt>
                <c:pt idx="16732">
                  <c:v>40109</c:v>
                </c:pt>
                <c:pt idx="16733">
                  <c:v>40110</c:v>
                </c:pt>
                <c:pt idx="16734">
                  <c:v>40111</c:v>
                </c:pt>
                <c:pt idx="16735">
                  <c:v>40112</c:v>
                </c:pt>
                <c:pt idx="16736">
                  <c:v>40113</c:v>
                </c:pt>
                <c:pt idx="16737">
                  <c:v>40114</c:v>
                </c:pt>
                <c:pt idx="16738">
                  <c:v>40115</c:v>
                </c:pt>
                <c:pt idx="16739">
                  <c:v>40116</c:v>
                </c:pt>
                <c:pt idx="16740">
                  <c:v>40117</c:v>
                </c:pt>
                <c:pt idx="16741">
                  <c:v>40118</c:v>
                </c:pt>
                <c:pt idx="16742">
                  <c:v>40119</c:v>
                </c:pt>
                <c:pt idx="16743">
                  <c:v>40120</c:v>
                </c:pt>
                <c:pt idx="16744">
                  <c:v>40121</c:v>
                </c:pt>
                <c:pt idx="16745">
                  <c:v>40122</c:v>
                </c:pt>
                <c:pt idx="16746">
                  <c:v>40123</c:v>
                </c:pt>
                <c:pt idx="16747">
                  <c:v>40124</c:v>
                </c:pt>
                <c:pt idx="16748">
                  <c:v>40125</c:v>
                </c:pt>
                <c:pt idx="16749">
                  <c:v>40126</c:v>
                </c:pt>
                <c:pt idx="16750">
                  <c:v>40127</c:v>
                </c:pt>
                <c:pt idx="16751">
                  <c:v>40128</c:v>
                </c:pt>
                <c:pt idx="16752">
                  <c:v>40129</c:v>
                </c:pt>
                <c:pt idx="16753">
                  <c:v>40130</c:v>
                </c:pt>
                <c:pt idx="16754">
                  <c:v>40131</c:v>
                </c:pt>
                <c:pt idx="16755">
                  <c:v>40132</c:v>
                </c:pt>
                <c:pt idx="16756">
                  <c:v>40133</c:v>
                </c:pt>
                <c:pt idx="16757">
                  <c:v>40134</c:v>
                </c:pt>
                <c:pt idx="16758">
                  <c:v>40135</c:v>
                </c:pt>
                <c:pt idx="16759">
                  <c:v>40136</c:v>
                </c:pt>
                <c:pt idx="16760">
                  <c:v>40137</c:v>
                </c:pt>
                <c:pt idx="16761">
                  <c:v>40138</c:v>
                </c:pt>
                <c:pt idx="16762">
                  <c:v>40139</c:v>
                </c:pt>
                <c:pt idx="16763">
                  <c:v>40140</c:v>
                </c:pt>
                <c:pt idx="16764">
                  <c:v>40141</c:v>
                </c:pt>
                <c:pt idx="16765">
                  <c:v>40142</c:v>
                </c:pt>
                <c:pt idx="16766">
                  <c:v>40143</c:v>
                </c:pt>
                <c:pt idx="16767">
                  <c:v>40144</c:v>
                </c:pt>
                <c:pt idx="16768">
                  <c:v>40145</c:v>
                </c:pt>
                <c:pt idx="16769">
                  <c:v>40146</c:v>
                </c:pt>
                <c:pt idx="16770">
                  <c:v>40147</c:v>
                </c:pt>
                <c:pt idx="16771">
                  <c:v>40148</c:v>
                </c:pt>
                <c:pt idx="16772">
                  <c:v>40149</c:v>
                </c:pt>
                <c:pt idx="16773">
                  <c:v>40150</c:v>
                </c:pt>
                <c:pt idx="16774">
                  <c:v>40151</c:v>
                </c:pt>
                <c:pt idx="16775">
                  <c:v>40152</c:v>
                </c:pt>
                <c:pt idx="16776">
                  <c:v>40153</c:v>
                </c:pt>
                <c:pt idx="16777">
                  <c:v>40154</c:v>
                </c:pt>
                <c:pt idx="16778">
                  <c:v>40155</c:v>
                </c:pt>
                <c:pt idx="16779">
                  <c:v>40156</c:v>
                </c:pt>
                <c:pt idx="16780">
                  <c:v>40157</c:v>
                </c:pt>
                <c:pt idx="16781">
                  <c:v>40158</c:v>
                </c:pt>
                <c:pt idx="16782">
                  <c:v>40159</c:v>
                </c:pt>
                <c:pt idx="16783">
                  <c:v>40160</c:v>
                </c:pt>
                <c:pt idx="16784">
                  <c:v>40161</c:v>
                </c:pt>
                <c:pt idx="16785">
                  <c:v>40162</c:v>
                </c:pt>
                <c:pt idx="16786">
                  <c:v>40163</c:v>
                </c:pt>
                <c:pt idx="16787">
                  <c:v>40164</c:v>
                </c:pt>
                <c:pt idx="16788">
                  <c:v>40165</c:v>
                </c:pt>
                <c:pt idx="16789">
                  <c:v>40166</c:v>
                </c:pt>
                <c:pt idx="16790">
                  <c:v>40167</c:v>
                </c:pt>
                <c:pt idx="16791">
                  <c:v>40168</c:v>
                </c:pt>
                <c:pt idx="16792">
                  <c:v>40169</c:v>
                </c:pt>
                <c:pt idx="16793">
                  <c:v>40170</c:v>
                </c:pt>
                <c:pt idx="16794">
                  <c:v>40171</c:v>
                </c:pt>
                <c:pt idx="16795">
                  <c:v>40172</c:v>
                </c:pt>
                <c:pt idx="16796">
                  <c:v>40173</c:v>
                </c:pt>
                <c:pt idx="16797">
                  <c:v>40174</c:v>
                </c:pt>
                <c:pt idx="16798">
                  <c:v>40175</c:v>
                </c:pt>
                <c:pt idx="16799">
                  <c:v>40176</c:v>
                </c:pt>
                <c:pt idx="16800">
                  <c:v>40177</c:v>
                </c:pt>
                <c:pt idx="16801">
                  <c:v>40178</c:v>
                </c:pt>
                <c:pt idx="16802">
                  <c:v>40179</c:v>
                </c:pt>
                <c:pt idx="16803">
                  <c:v>40180</c:v>
                </c:pt>
                <c:pt idx="16804">
                  <c:v>40181</c:v>
                </c:pt>
                <c:pt idx="16805">
                  <c:v>40182</c:v>
                </c:pt>
                <c:pt idx="16806">
                  <c:v>40183</c:v>
                </c:pt>
                <c:pt idx="16807">
                  <c:v>40184</c:v>
                </c:pt>
                <c:pt idx="16808">
                  <c:v>40185</c:v>
                </c:pt>
                <c:pt idx="16809">
                  <c:v>40186</c:v>
                </c:pt>
                <c:pt idx="16810">
                  <c:v>40187</c:v>
                </c:pt>
                <c:pt idx="16811">
                  <c:v>40188</c:v>
                </c:pt>
                <c:pt idx="16812">
                  <c:v>40189</c:v>
                </c:pt>
                <c:pt idx="16813">
                  <c:v>40190</c:v>
                </c:pt>
                <c:pt idx="16814">
                  <c:v>40191</c:v>
                </c:pt>
                <c:pt idx="16815">
                  <c:v>40192</c:v>
                </c:pt>
                <c:pt idx="16816">
                  <c:v>40193</c:v>
                </c:pt>
                <c:pt idx="16817">
                  <c:v>40194</c:v>
                </c:pt>
                <c:pt idx="16818">
                  <c:v>40195</c:v>
                </c:pt>
                <c:pt idx="16819">
                  <c:v>40196</c:v>
                </c:pt>
                <c:pt idx="16820">
                  <c:v>40197</c:v>
                </c:pt>
                <c:pt idx="16821">
                  <c:v>40198</c:v>
                </c:pt>
                <c:pt idx="16822">
                  <c:v>40199</c:v>
                </c:pt>
                <c:pt idx="16823">
                  <c:v>40200</c:v>
                </c:pt>
                <c:pt idx="16824">
                  <c:v>40201</c:v>
                </c:pt>
                <c:pt idx="16825">
                  <c:v>40202</c:v>
                </c:pt>
                <c:pt idx="16826">
                  <c:v>40203</c:v>
                </c:pt>
                <c:pt idx="16827">
                  <c:v>40204</c:v>
                </c:pt>
                <c:pt idx="16828">
                  <c:v>40205</c:v>
                </c:pt>
                <c:pt idx="16829">
                  <c:v>40206</c:v>
                </c:pt>
                <c:pt idx="16830">
                  <c:v>40207</c:v>
                </c:pt>
                <c:pt idx="16831">
                  <c:v>40208</c:v>
                </c:pt>
                <c:pt idx="16832">
                  <c:v>40209</c:v>
                </c:pt>
                <c:pt idx="16833">
                  <c:v>40210</c:v>
                </c:pt>
                <c:pt idx="16834">
                  <c:v>40211</c:v>
                </c:pt>
                <c:pt idx="16835">
                  <c:v>40212</c:v>
                </c:pt>
                <c:pt idx="16836">
                  <c:v>40213</c:v>
                </c:pt>
                <c:pt idx="16837">
                  <c:v>40214</c:v>
                </c:pt>
                <c:pt idx="16838">
                  <c:v>40215</c:v>
                </c:pt>
                <c:pt idx="16839">
                  <c:v>40216</c:v>
                </c:pt>
                <c:pt idx="16840">
                  <c:v>40217</c:v>
                </c:pt>
                <c:pt idx="16841">
                  <c:v>40218</c:v>
                </c:pt>
                <c:pt idx="16842">
                  <c:v>40219</c:v>
                </c:pt>
                <c:pt idx="16843">
                  <c:v>40220</c:v>
                </c:pt>
                <c:pt idx="16844">
                  <c:v>40221</c:v>
                </c:pt>
                <c:pt idx="16845">
                  <c:v>40222</c:v>
                </c:pt>
                <c:pt idx="16846">
                  <c:v>40223</c:v>
                </c:pt>
                <c:pt idx="16847">
                  <c:v>40224</c:v>
                </c:pt>
                <c:pt idx="16848">
                  <c:v>40225</c:v>
                </c:pt>
                <c:pt idx="16849">
                  <c:v>40226</c:v>
                </c:pt>
                <c:pt idx="16850">
                  <c:v>40227</c:v>
                </c:pt>
                <c:pt idx="16851">
                  <c:v>40228</c:v>
                </c:pt>
                <c:pt idx="16852">
                  <c:v>40229</c:v>
                </c:pt>
                <c:pt idx="16853">
                  <c:v>40230</c:v>
                </c:pt>
                <c:pt idx="16854">
                  <c:v>40231</c:v>
                </c:pt>
                <c:pt idx="16855">
                  <c:v>40232</c:v>
                </c:pt>
                <c:pt idx="16856">
                  <c:v>40233</c:v>
                </c:pt>
                <c:pt idx="16857">
                  <c:v>40234</c:v>
                </c:pt>
                <c:pt idx="16858">
                  <c:v>40235</c:v>
                </c:pt>
                <c:pt idx="16859">
                  <c:v>40236</c:v>
                </c:pt>
                <c:pt idx="16860">
                  <c:v>40237</c:v>
                </c:pt>
                <c:pt idx="16861">
                  <c:v>40238</c:v>
                </c:pt>
                <c:pt idx="16862">
                  <c:v>40239</c:v>
                </c:pt>
                <c:pt idx="16863">
                  <c:v>40240</c:v>
                </c:pt>
                <c:pt idx="16864">
                  <c:v>40241</c:v>
                </c:pt>
                <c:pt idx="16865">
                  <c:v>40242</c:v>
                </c:pt>
                <c:pt idx="16866">
                  <c:v>40243</c:v>
                </c:pt>
                <c:pt idx="16867">
                  <c:v>40244</c:v>
                </c:pt>
                <c:pt idx="16868">
                  <c:v>40245</c:v>
                </c:pt>
                <c:pt idx="16869">
                  <c:v>40246</c:v>
                </c:pt>
                <c:pt idx="16870">
                  <c:v>40247</c:v>
                </c:pt>
                <c:pt idx="16871">
                  <c:v>40248</c:v>
                </c:pt>
                <c:pt idx="16872">
                  <c:v>40249</c:v>
                </c:pt>
                <c:pt idx="16873">
                  <c:v>40250</c:v>
                </c:pt>
                <c:pt idx="16874">
                  <c:v>40251</c:v>
                </c:pt>
                <c:pt idx="16875">
                  <c:v>40252</c:v>
                </c:pt>
                <c:pt idx="16876">
                  <c:v>40253</c:v>
                </c:pt>
                <c:pt idx="16877">
                  <c:v>40254</c:v>
                </c:pt>
                <c:pt idx="16878">
                  <c:v>40255</c:v>
                </c:pt>
                <c:pt idx="16879">
                  <c:v>40256</c:v>
                </c:pt>
                <c:pt idx="16880">
                  <c:v>40257</c:v>
                </c:pt>
                <c:pt idx="16881">
                  <c:v>40258</c:v>
                </c:pt>
                <c:pt idx="16882">
                  <c:v>40259</c:v>
                </c:pt>
                <c:pt idx="16883">
                  <c:v>40260</c:v>
                </c:pt>
                <c:pt idx="16884">
                  <c:v>40261</c:v>
                </c:pt>
                <c:pt idx="16885">
                  <c:v>40262</c:v>
                </c:pt>
                <c:pt idx="16886">
                  <c:v>40263</c:v>
                </c:pt>
                <c:pt idx="16887">
                  <c:v>40264</c:v>
                </c:pt>
                <c:pt idx="16888">
                  <c:v>40265</c:v>
                </c:pt>
                <c:pt idx="16889">
                  <c:v>40266</c:v>
                </c:pt>
                <c:pt idx="16890">
                  <c:v>40267</c:v>
                </c:pt>
                <c:pt idx="16891">
                  <c:v>40268</c:v>
                </c:pt>
                <c:pt idx="16892">
                  <c:v>40269</c:v>
                </c:pt>
                <c:pt idx="16893">
                  <c:v>40270</c:v>
                </c:pt>
                <c:pt idx="16894">
                  <c:v>40271</c:v>
                </c:pt>
                <c:pt idx="16895">
                  <c:v>40272</c:v>
                </c:pt>
                <c:pt idx="16896">
                  <c:v>40273</c:v>
                </c:pt>
                <c:pt idx="16897">
                  <c:v>40274</c:v>
                </c:pt>
                <c:pt idx="16898">
                  <c:v>40275</c:v>
                </c:pt>
                <c:pt idx="16899">
                  <c:v>40276</c:v>
                </c:pt>
                <c:pt idx="16900">
                  <c:v>40277</c:v>
                </c:pt>
                <c:pt idx="16901">
                  <c:v>40278</c:v>
                </c:pt>
                <c:pt idx="16902">
                  <c:v>40279</c:v>
                </c:pt>
                <c:pt idx="16903">
                  <c:v>40280</c:v>
                </c:pt>
                <c:pt idx="16904">
                  <c:v>40281</c:v>
                </c:pt>
                <c:pt idx="16905">
                  <c:v>40282</c:v>
                </c:pt>
                <c:pt idx="16906">
                  <c:v>40283</c:v>
                </c:pt>
                <c:pt idx="16907">
                  <c:v>40284</c:v>
                </c:pt>
                <c:pt idx="16908">
                  <c:v>40285</c:v>
                </c:pt>
                <c:pt idx="16909">
                  <c:v>40286</c:v>
                </c:pt>
                <c:pt idx="16910">
                  <c:v>40287</c:v>
                </c:pt>
                <c:pt idx="16911">
                  <c:v>40288</c:v>
                </c:pt>
                <c:pt idx="16912">
                  <c:v>40289</c:v>
                </c:pt>
                <c:pt idx="16913">
                  <c:v>40290</c:v>
                </c:pt>
                <c:pt idx="16914">
                  <c:v>40291</c:v>
                </c:pt>
                <c:pt idx="16915">
                  <c:v>40292</c:v>
                </c:pt>
                <c:pt idx="16916">
                  <c:v>40293</c:v>
                </c:pt>
                <c:pt idx="16917">
                  <c:v>40294</c:v>
                </c:pt>
                <c:pt idx="16918">
                  <c:v>40295</c:v>
                </c:pt>
                <c:pt idx="16919">
                  <c:v>40296</c:v>
                </c:pt>
                <c:pt idx="16920">
                  <c:v>40297</c:v>
                </c:pt>
                <c:pt idx="16921">
                  <c:v>40298</c:v>
                </c:pt>
                <c:pt idx="16922">
                  <c:v>40299</c:v>
                </c:pt>
                <c:pt idx="16923">
                  <c:v>40300</c:v>
                </c:pt>
                <c:pt idx="16924">
                  <c:v>40301</c:v>
                </c:pt>
                <c:pt idx="16925">
                  <c:v>40302</c:v>
                </c:pt>
                <c:pt idx="16926">
                  <c:v>40303</c:v>
                </c:pt>
                <c:pt idx="16927">
                  <c:v>40304</c:v>
                </c:pt>
                <c:pt idx="16928">
                  <c:v>40305</c:v>
                </c:pt>
                <c:pt idx="16929">
                  <c:v>40306</c:v>
                </c:pt>
                <c:pt idx="16930">
                  <c:v>40307</c:v>
                </c:pt>
                <c:pt idx="16931">
                  <c:v>40308</c:v>
                </c:pt>
                <c:pt idx="16932">
                  <c:v>40309</c:v>
                </c:pt>
                <c:pt idx="16933">
                  <c:v>40310</c:v>
                </c:pt>
                <c:pt idx="16934">
                  <c:v>40311</c:v>
                </c:pt>
                <c:pt idx="16935">
                  <c:v>40312</c:v>
                </c:pt>
                <c:pt idx="16936">
                  <c:v>40313</c:v>
                </c:pt>
                <c:pt idx="16937">
                  <c:v>40314</c:v>
                </c:pt>
                <c:pt idx="16938">
                  <c:v>40315</c:v>
                </c:pt>
                <c:pt idx="16939">
                  <c:v>40316</c:v>
                </c:pt>
                <c:pt idx="16940">
                  <c:v>40317</c:v>
                </c:pt>
                <c:pt idx="16941">
                  <c:v>40318</c:v>
                </c:pt>
                <c:pt idx="16942">
                  <c:v>40319</c:v>
                </c:pt>
                <c:pt idx="16943">
                  <c:v>40320</c:v>
                </c:pt>
                <c:pt idx="16944">
                  <c:v>40321</c:v>
                </c:pt>
                <c:pt idx="16945">
                  <c:v>40322</c:v>
                </c:pt>
                <c:pt idx="16946">
                  <c:v>40323</c:v>
                </c:pt>
                <c:pt idx="16947">
                  <c:v>40324</c:v>
                </c:pt>
                <c:pt idx="16948">
                  <c:v>40325</c:v>
                </c:pt>
                <c:pt idx="16949">
                  <c:v>40326</c:v>
                </c:pt>
                <c:pt idx="16950">
                  <c:v>40327</c:v>
                </c:pt>
                <c:pt idx="16951">
                  <c:v>40328</c:v>
                </c:pt>
                <c:pt idx="16952">
                  <c:v>40329</c:v>
                </c:pt>
                <c:pt idx="16953">
                  <c:v>40330</c:v>
                </c:pt>
                <c:pt idx="16954">
                  <c:v>40331</c:v>
                </c:pt>
                <c:pt idx="16955">
                  <c:v>40332</c:v>
                </c:pt>
                <c:pt idx="16956">
                  <c:v>40333</c:v>
                </c:pt>
                <c:pt idx="16957">
                  <c:v>40334</c:v>
                </c:pt>
                <c:pt idx="16958">
                  <c:v>40335</c:v>
                </c:pt>
                <c:pt idx="16959">
                  <c:v>40336</c:v>
                </c:pt>
                <c:pt idx="16960">
                  <c:v>40337</c:v>
                </c:pt>
                <c:pt idx="16961">
                  <c:v>40338</c:v>
                </c:pt>
                <c:pt idx="16962">
                  <c:v>40339</c:v>
                </c:pt>
                <c:pt idx="16963">
                  <c:v>40340</c:v>
                </c:pt>
                <c:pt idx="16964">
                  <c:v>40341</c:v>
                </c:pt>
                <c:pt idx="16965">
                  <c:v>40342</c:v>
                </c:pt>
                <c:pt idx="16966">
                  <c:v>40343</c:v>
                </c:pt>
                <c:pt idx="16967">
                  <c:v>40344</c:v>
                </c:pt>
                <c:pt idx="16968">
                  <c:v>40345</c:v>
                </c:pt>
                <c:pt idx="16969">
                  <c:v>40346</c:v>
                </c:pt>
                <c:pt idx="16970">
                  <c:v>40347</c:v>
                </c:pt>
                <c:pt idx="16971">
                  <c:v>40348</c:v>
                </c:pt>
                <c:pt idx="16972">
                  <c:v>40349</c:v>
                </c:pt>
                <c:pt idx="16973">
                  <c:v>40350</c:v>
                </c:pt>
                <c:pt idx="16974">
                  <c:v>40351</c:v>
                </c:pt>
                <c:pt idx="16975">
                  <c:v>40352</c:v>
                </c:pt>
                <c:pt idx="16976">
                  <c:v>40353</c:v>
                </c:pt>
                <c:pt idx="16977">
                  <c:v>40354</c:v>
                </c:pt>
                <c:pt idx="16978">
                  <c:v>40355</c:v>
                </c:pt>
                <c:pt idx="16979">
                  <c:v>40356</c:v>
                </c:pt>
                <c:pt idx="16980">
                  <c:v>40357</c:v>
                </c:pt>
                <c:pt idx="16981">
                  <c:v>40358</c:v>
                </c:pt>
                <c:pt idx="16982">
                  <c:v>40359</c:v>
                </c:pt>
                <c:pt idx="16983">
                  <c:v>40360</c:v>
                </c:pt>
                <c:pt idx="16984">
                  <c:v>40361</c:v>
                </c:pt>
                <c:pt idx="16985">
                  <c:v>40362</c:v>
                </c:pt>
                <c:pt idx="16986">
                  <c:v>40363</c:v>
                </c:pt>
                <c:pt idx="16987">
                  <c:v>40364</c:v>
                </c:pt>
                <c:pt idx="16988">
                  <c:v>40365</c:v>
                </c:pt>
                <c:pt idx="16989">
                  <c:v>40366</c:v>
                </c:pt>
                <c:pt idx="16990">
                  <c:v>40367</c:v>
                </c:pt>
                <c:pt idx="16991">
                  <c:v>40368</c:v>
                </c:pt>
                <c:pt idx="16992">
                  <c:v>40369</c:v>
                </c:pt>
                <c:pt idx="16993">
                  <c:v>40370</c:v>
                </c:pt>
                <c:pt idx="16994">
                  <c:v>40371</c:v>
                </c:pt>
                <c:pt idx="16995">
                  <c:v>40372</c:v>
                </c:pt>
                <c:pt idx="16996">
                  <c:v>40373</c:v>
                </c:pt>
                <c:pt idx="16997">
                  <c:v>40374</c:v>
                </c:pt>
                <c:pt idx="16998">
                  <c:v>40375</c:v>
                </c:pt>
                <c:pt idx="16999">
                  <c:v>40376</c:v>
                </c:pt>
                <c:pt idx="17000">
                  <c:v>40377</c:v>
                </c:pt>
                <c:pt idx="17001">
                  <c:v>40378</c:v>
                </c:pt>
                <c:pt idx="17002">
                  <c:v>40379</c:v>
                </c:pt>
                <c:pt idx="17003">
                  <c:v>40380</c:v>
                </c:pt>
                <c:pt idx="17004">
                  <c:v>40381</c:v>
                </c:pt>
                <c:pt idx="17005">
                  <c:v>40382</c:v>
                </c:pt>
                <c:pt idx="17006">
                  <c:v>40383</c:v>
                </c:pt>
                <c:pt idx="17007">
                  <c:v>40384</c:v>
                </c:pt>
                <c:pt idx="17008">
                  <c:v>40385</c:v>
                </c:pt>
                <c:pt idx="17009">
                  <c:v>40386</c:v>
                </c:pt>
                <c:pt idx="17010">
                  <c:v>40387</c:v>
                </c:pt>
                <c:pt idx="17011">
                  <c:v>40388</c:v>
                </c:pt>
                <c:pt idx="17012">
                  <c:v>40389</c:v>
                </c:pt>
                <c:pt idx="17013">
                  <c:v>40390</c:v>
                </c:pt>
                <c:pt idx="17014">
                  <c:v>40391</c:v>
                </c:pt>
                <c:pt idx="17015">
                  <c:v>40392</c:v>
                </c:pt>
                <c:pt idx="17016">
                  <c:v>40393</c:v>
                </c:pt>
                <c:pt idx="17017">
                  <c:v>40394</c:v>
                </c:pt>
                <c:pt idx="17018">
                  <c:v>40395</c:v>
                </c:pt>
                <c:pt idx="17019">
                  <c:v>40396</c:v>
                </c:pt>
                <c:pt idx="17020">
                  <c:v>40397</c:v>
                </c:pt>
                <c:pt idx="17021">
                  <c:v>40398</c:v>
                </c:pt>
                <c:pt idx="17022">
                  <c:v>40399</c:v>
                </c:pt>
                <c:pt idx="17023">
                  <c:v>40400</c:v>
                </c:pt>
                <c:pt idx="17024">
                  <c:v>40401</c:v>
                </c:pt>
                <c:pt idx="17025">
                  <c:v>40402</c:v>
                </c:pt>
                <c:pt idx="17026">
                  <c:v>40403</c:v>
                </c:pt>
                <c:pt idx="17027">
                  <c:v>40404</c:v>
                </c:pt>
                <c:pt idx="17028">
                  <c:v>40405</c:v>
                </c:pt>
                <c:pt idx="17029">
                  <c:v>40406</c:v>
                </c:pt>
                <c:pt idx="17030">
                  <c:v>40407</c:v>
                </c:pt>
                <c:pt idx="17031">
                  <c:v>40408</c:v>
                </c:pt>
                <c:pt idx="17032">
                  <c:v>40409</c:v>
                </c:pt>
                <c:pt idx="17033">
                  <c:v>40410</c:v>
                </c:pt>
                <c:pt idx="17034">
                  <c:v>40411</c:v>
                </c:pt>
                <c:pt idx="17035">
                  <c:v>40412</c:v>
                </c:pt>
                <c:pt idx="17036">
                  <c:v>40413</c:v>
                </c:pt>
                <c:pt idx="17037">
                  <c:v>40414</c:v>
                </c:pt>
                <c:pt idx="17038">
                  <c:v>40415</c:v>
                </c:pt>
                <c:pt idx="17039">
                  <c:v>40416</c:v>
                </c:pt>
                <c:pt idx="17040">
                  <c:v>40417</c:v>
                </c:pt>
                <c:pt idx="17041">
                  <c:v>40418</c:v>
                </c:pt>
                <c:pt idx="17042">
                  <c:v>40419</c:v>
                </c:pt>
                <c:pt idx="17043">
                  <c:v>40420</c:v>
                </c:pt>
                <c:pt idx="17044">
                  <c:v>40421</c:v>
                </c:pt>
                <c:pt idx="17045">
                  <c:v>40422</c:v>
                </c:pt>
                <c:pt idx="17046">
                  <c:v>40423</c:v>
                </c:pt>
                <c:pt idx="17047">
                  <c:v>40424</c:v>
                </c:pt>
                <c:pt idx="17048">
                  <c:v>40425</c:v>
                </c:pt>
                <c:pt idx="17049">
                  <c:v>40426</c:v>
                </c:pt>
                <c:pt idx="17050">
                  <c:v>40427</c:v>
                </c:pt>
                <c:pt idx="17051">
                  <c:v>40428</c:v>
                </c:pt>
                <c:pt idx="17052">
                  <c:v>40429</c:v>
                </c:pt>
                <c:pt idx="17053">
                  <c:v>40430</c:v>
                </c:pt>
                <c:pt idx="17054">
                  <c:v>40431</c:v>
                </c:pt>
                <c:pt idx="17055">
                  <c:v>40432</c:v>
                </c:pt>
                <c:pt idx="17056">
                  <c:v>40433</c:v>
                </c:pt>
                <c:pt idx="17057">
                  <c:v>40434</c:v>
                </c:pt>
                <c:pt idx="17058">
                  <c:v>40435</c:v>
                </c:pt>
                <c:pt idx="17059">
                  <c:v>40436</c:v>
                </c:pt>
                <c:pt idx="17060">
                  <c:v>40437</c:v>
                </c:pt>
                <c:pt idx="17061">
                  <c:v>40438</c:v>
                </c:pt>
                <c:pt idx="17062">
                  <c:v>40439</c:v>
                </c:pt>
                <c:pt idx="17063">
                  <c:v>40440</c:v>
                </c:pt>
                <c:pt idx="17064">
                  <c:v>40441</c:v>
                </c:pt>
                <c:pt idx="17065">
                  <c:v>40442</c:v>
                </c:pt>
                <c:pt idx="17066">
                  <c:v>40443</c:v>
                </c:pt>
                <c:pt idx="17067">
                  <c:v>40444</c:v>
                </c:pt>
                <c:pt idx="17068">
                  <c:v>40445</c:v>
                </c:pt>
                <c:pt idx="17069">
                  <c:v>40446</c:v>
                </c:pt>
                <c:pt idx="17070">
                  <c:v>40447</c:v>
                </c:pt>
                <c:pt idx="17071">
                  <c:v>40448</c:v>
                </c:pt>
                <c:pt idx="17072">
                  <c:v>40449</c:v>
                </c:pt>
                <c:pt idx="17073">
                  <c:v>40450</c:v>
                </c:pt>
                <c:pt idx="17074">
                  <c:v>40451</c:v>
                </c:pt>
                <c:pt idx="17075">
                  <c:v>40452</c:v>
                </c:pt>
                <c:pt idx="17076">
                  <c:v>40453</c:v>
                </c:pt>
                <c:pt idx="17077">
                  <c:v>40454</c:v>
                </c:pt>
                <c:pt idx="17078">
                  <c:v>40455</c:v>
                </c:pt>
                <c:pt idx="17079">
                  <c:v>40456</c:v>
                </c:pt>
                <c:pt idx="17080">
                  <c:v>40457</c:v>
                </c:pt>
                <c:pt idx="17081">
                  <c:v>40458</c:v>
                </c:pt>
                <c:pt idx="17082">
                  <c:v>40459</c:v>
                </c:pt>
                <c:pt idx="17083">
                  <c:v>40460</c:v>
                </c:pt>
                <c:pt idx="17084">
                  <c:v>40461</c:v>
                </c:pt>
                <c:pt idx="17085">
                  <c:v>40462</c:v>
                </c:pt>
                <c:pt idx="17086">
                  <c:v>40463</c:v>
                </c:pt>
                <c:pt idx="17087">
                  <c:v>40464</c:v>
                </c:pt>
                <c:pt idx="17088">
                  <c:v>40465</c:v>
                </c:pt>
                <c:pt idx="17089">
                  <c:v>40466</c:v>
                </c:pt>
                <c:pt idx="17090">
                  <c:v>40467</c:v>
                </c:pt>
                <c:pt idx="17091">
                  <c:v>40468</c:v>
                </c:pt>
                <c:pt idx="17092">
                  <c:v>40469</c:v>
                </c:pt>
                <c:pt idx="17093">
                  <c:v>40470</c:v>
                </c:pt>
                <c:pt idx="17094">
                  <c:v>40471</c:v>
                </c:pt>
                <c:pt idx="17095">
                  <c:v>40472</c:v>
                </c:pt>
                <c:pt idx="17096">
                  <c:v>40473</c:v>
                </c:pt>
                <c:pt idx="17097">
                  <c:v>40474</c:v>
                </c:pt>
                <c:pt idx="17098">
                  <c:v>40475</c:v>
                </c:pt>
                <c:pt idx="17099">
                  <c:v>40476</c:v>
                </c:pt>
                <c:pt idx="17100">
                  <c:v>40477</c:v>
                </c:pt>
                <c:pt idx="17101">
                  <c:v>40478</c:v>
                </c:pt>
                <c:pt idx="17102">
                  <c:v>40479</c:v>
                </c:pt>
                <c:pt idx="17103">
                  <c:v>40480</c:v>
                </c:pt>
                <c:pt idx="17104">
                  <c:v>40481</c:v>
                </c:pt>
                <c:pt idx="17105">
                  <c:v>40482</c:v>
                </c:pt>
                <c:pt idx="17106">
                  <c:v>40483</c:v>
                </c:pt>
                <c:pt idx="17107">
                  <c:v>40484</c:v>
                </c:pt>
                <c:pt idx="17108">
                  <c:v>40485</c:v>
                </c:pt>
                <c:pt idx="17109">
                  <c:v>40486</c:v>
                </c:pt>
                <c:pt idx="17110">
                  <c:v>40487</c:v>
                </c:pt>
                <c:pt idx="17111">
                  <c:v>40488</c:v>
                </c:pt>
                <c:pt idx="17112">
                  <c:v>40489</c:v>
                </c:pt>
                <c:pt idx="17113">
                  <c:v>40490</c:v>
                </c:pt>
                <c:pt idx="17114">
                  <c:v>40491</c:v>
                </c:pt>
                <c:pt idx="17115">
                  <c:v>40492</c:v>
                </c:pt>
                <c:pt idx="17116">
                  <c:v>40493</c:v>
                </c:pt>
                <c:pt idx="17117">
                  <c:v>40494</c:v>
                </c:pt>
                <c:pt idx="17118">
                  <c:v>40495</c:v>
                </c:pt>
                <c:pt idx="17119">
                  <c:v>40496</c:v>
                </c:pt>
                <c:pt idx="17120">
                  <c:v>40497</c:v>
                </c:pt>
                <c:pt idx="17121">
                  <c:v>40498</c:v>
                </c:pt>
                <c:pt idx="17122">
                  <c:v>40499</c:v>
                </c:pt>
                <c:pt idx="17123">
                  <c:v>40500</c:v>
                </c:pt>
                <c:pt idx="17124">
                  <c:v>40501</c:v>
                </c:pt>
                <c:pt idx="17125">
                  <c:v>40502</c:v>
                </c:pt>
                <c:pt idx="17126">
                  <c:v>40503</c:v>
                </c:pt>
                <c:pt idx="17127">
                  <c:v>40504</c:v>
                </c:pt>
                <c:pt idx="17128">
                  <c:v>40505</c:v>
                </c:pt>
                <c:pt idx="17129">
                  <c:v>40506</c:v>
                </c:pt>
                <c:pt idx="17130">
                  <c:v>40507</c:v>
                </c:pt>
                <c:pt idx="17131">
                  <c:v>40508</c:v>
                </c:pt>
                <c:pt idx="17132">
                  <c:v>40509</c:v>
                </c:pt>
                <c:pt idx="17133">
                  <c:v>40510</c:v>
                </c:pt>
                <c:pt idx="17134">
                  <c:v>40511</c:v>
                </c:pt>
                <c:pt idx="17135">
                  <c:v>40512</c:v>
                </c:pt>
                <c:pt idx="17136">
                  <c:v>40513</c:v>
                </c:pt>
                <c:pt idx="17137">
                  <c:v>40514</c:v>
                </c:pt>
                <c:pt idx="17138">
                  <c:v>40515</c:v>
                </c:pt>
                <c:pt idx="17139">
                  <c:v>40516</c:v>
                </c:pt>
                <c:pt idx="17140">
                  <c:v>40517</c:v>
                </c:pt>
                <c:pt idx="17141">
                  <c:v>40518</c:v>
                </c:pt>
                <c:pt idx="17142">
                  <c:v>40519</c:v>
                </c:pt>
                <c:pt idx="17143">
                  <c:v>40520</c:v>
                </c:pt>
                <c:pt idx="17144">
                  <c:v>40521</c:v>
                </c:pt>
                <c:pt idx="17145">
                  <c:v>40522</c:v>
                </c:pt>
                <c:pt idx="17146">
                  <c:v>40523</c:v>
                </c:pt>
                <c:pt idx="17147">
                  <c:v>40524</c:v>
                </c:pt>
                <c:pt idx="17148">
                  <c:v>40525</c:v>
                </c:pt>
                <c:pt idx="17149">
                  <c:v>40526</c:v>
                </c:pt>
                <c:pt idx="17150">
                  <c:v>40527</c:v>
                </c:pt>
                <c:pt idx="17151">
                  <c:v>40528</c:v>
                </c:pt>
                <c:pt idx="17152">
                  <c:v>40529</c:v>
                </c:pt>
                <c:pt idx="17153">
                  <c:v>40530</c:v>
                </c:pt>
                <c:pt idx="17154">
                  <c:v>40531</c:v>
                </c:pt>
                <c:pt idx="17155">
                  <c:v>40532</c:v>
                </c:pt>
                <c:pt idx="17156">
                  <c:v>40533</c:v>
                </c:pt>
                <c:pt idx="17157">
                  <c:v>40534</c:v>
                </c:pt>
                <c:pt idx="17158">
                  <c:v>40535</c:v>
                </c:pt>
                <c:pt idx="17159">
                  <c:v>40536</c:v>
                </c:pt>
                <c:pt idx="17160">
                  <c:v>40537</c:v>
                </c:pt>
                <c:pt idx="17161">
                  <c:v>40538</c:v>
                </c:pt>
                <c:pt idx="17162">
                  <c:v>40539</c:v>
                </c:pt>
                <c:pt idx="17163">
                  <c:v>40540</c:v>
                </c:pt>
                <c:pt idx="17164">
                  <c:v>40541</c:v>
                </c:pt>
                <c:pt idx="17165">
                  <c:v>40542</c:v>
                </c:pt>
                <c:pt idx="17166">
                  <c:v>40543</c:v>
                </c:pt>
                <c:pt idx="17167">
                  <c:v>40544</c:v>
                </c:pt>
                <c:pt idx="17168">
                  <c:v>40545</c:v>
                </c:pt>
                <c:pt idx="17169">
                  <c:v>40546</c:v>
                </c:pt>
                <c:pt idx="17170">
                  <c:v>40547</c:v>
                </c:pt>
                <c:pt idx="17171">
                  <c:v>40548</c:v>
                </c:pt>
                <c:pt idx="17172">
                  <c:v>40549</c:v>
                </c:pt>
                <c:pt idx="17173">
                  <c:v>40550</c:v>
                </c:pt>
                <c:pt idx="17174">
                  <c:v>40551</c:v>
                </c:pt>
                <c:pt idx="17175">
                  <c:v>40552</c:v>
                </c:pt>
                <c:pt idx="17176">
                  <c:v>40553</c:v>
                </c:pt>
                <c:pt idx="17177">
                  <c:v>40554</c:v>
                </c:pt>
                <c:pt idx="17178">
                  <c:v>40555</c:v>
                </c:pt>
                <c:pt idx="17179">
                  <c:v>40556</c:v>
                </c:pt>
                <c:pt idx="17180">
                  <c:v>40557</c:v>
                </c:pt>
                <c:pt idx="17181">
                  <c:v>40558</c:v>
                </c:pt>
                <c:pt idx="17182">
                  <c:v>40559</c:v>
                </c:pt>
                <c:pt idx="17183">
                  <c:v>40560</c:v>
                </c:pt>
                <c:pt idx="17184">
                  <c:v>40561</c:v>
                </c:pt>
                <c:pt idx="17185">
                  <c:v>40562</c:v>
                </c:pt>
                <c:pt idx="17186">
                  <c:v>40563</c:v>
                </c:pt>
                <c:pt idx="17187">
                  <c:v>40564</c:v>
                </c:pt>
                <c:pt idx="17188">
                  <c:v>40565</c:v>
                </c:pt>
                <c:pt idx="17189">
                  <c:v>40566</c:v>
                </c:pt>
                <c:pt idx="17190">
                  <c:v>40567</c:v>
                </c:pt>
                <c:pt idx="17191">
                  <c:v>40568</c:v>
                </c:pt>
                <c:pt idx="17192">
                  <c:v>40569</c:v>
                </c:pt>
                <c:pt idx="17193">
                  <c:v>40570</c:v>
                </c:pt>
                <c:pt idx="17194">
                  <c:v>40571</c:v>
                </c:pt>
                <c:pt idx="17195">
                  <c:v>40572</c:v>
                </c:pt>
                <c:pt idx="17196">
                  <c:v>40573</c:v>
                </c:pt>
                <c:pt idx="17197">
                  <c:v>40574</c:v>
                </c:pt>
                <c:pt idx="17198">
                  <c:v>40575</c:v>
                </c:pt>
                <c:pt idx="17199">
                  <c:v>40576</c:v>
                </c:pt>
                <c:pt idx="17200">
                  <c:v>40577</c:v>
                </c:pt>
                <c:pt idx="17201">
                  <c:v>40578</c:v>
                </c:pt>
                <c:pt idx="17202">
                  <c:v>40579</c:v>
                </c:pt>
                <c:pt idx="17203">
                  <c:v>40580</c:v>
                </c:pt>
                <c:pt idx="17204">
                  <c:v>40581</c:v>
                </c:pt>
                <c:pt idx="17205">
                  <c:v>40582</c:v>
                </c:pt>
                <c:pt idx="17206">
                  <c:v>40583</c:v>
                </c:pt>
                <c:pt idx="17207">
                  <c:v>40584</c:v>
                </c:pt>
                <c:pt idx="17208">
                  <c:v>40585</c:v>
                </c:pt>
                <c:pt idx="17209">
                  <c:v>40586</c:v>
                </c:pt>
                <c:pt idx="17210">
                  <c:v>40587</c:v>
                </c:pt>
                <c:pt idx="17211">
                  <c:v>40588</c:v>
                </c:pt>
                <c:pt idx="17212">
                  <c:v>40589</c:v>
                </c:pt>
                <c:pt idx="17213">
                  <c:v>40590</c:v>
                </c:pt>
                <c:pt idx="17214">
                  <c:v>40591</c:v>
                </c:pt>
                <c:pt idx="17215">
                  <c:v>40592</c:v>
                </c:pt>
                <c:pt idx="17216">
                  <c:v>40593</c:v>
                </c:pt>
                <c:pt idx="17217">
                  <c:v>40594</c:v>
                </c:pt>
                <c:pt idx="17218">
                  <c:v>40595</c:v>
                </c:pt>
                <c:pt idx="17219">
                  <c:v>40596</c:v>
                </c:pt>
                <c:pt idx="17220">
                  <c:v>40597</c:v>
                </c:pt>
                <c:pt idx="17221">
                  <c:v>40598</c:v>
                </c:pt>
                <c:pt idx="17222">
                  <c:v>40599</c:v>
                </c:pt>
                <c:pt idx="17223">
                  <c:v>40600</c:v>
                </c:pt>
                <c:pt idx="17224">
                  <c:v>40601</c:v>
                </c:pt>
                <c:pt idx="17225">
                  <c:v>40602</c:v>
                </c:pt>
                <c:pt idx="17226">
                  <c:v>40603</c:v>
                </c:pt>
                <c:pt idx="17227">
                  <c:v>40604</c:v>
                </c:pt>
                <c:pt idx="17228">
                  <c:v>40605</c:v>
                </c:pt>
                <c:pt idx="17229">
                  <c:v>40606</c:v>
                </c:pt>
                <c:pt idx="17230">
                  <c:v>40607</c:v>
                </c:pt>
                <c:pt idx="17231">
                  <c:v>40608</c:v>
                </c:pt>
                <c:pt idx="17232">
                  <c:v>40609</c:v>
                </c:pt>
                <c:pt idx="17233">
                  <c:v>40610</c:v>
                </c:pt>
                <c:pt idx="17234">
                  <c:v>40611</c:v>
                </c:pt>
                <c:pt idx="17235">
                  <c:v>40612</c:v>
                </c:pt>
                <c:pt idx="17236">
                  <c:v>40613</c:v>
                </c:pt>
                <c:pt idx="17237">
                  <c:v>40614</c:v>
                </c:pt>
                <c:pt idx="17238">
                  <c:v>40615</c:v>
                </c:pt>
                <c:pt idx="17239">
                  <c:v>40616</c:v>
                </c:pt>
                <c:pt idx="17240">
                  <c:v>40617</c:v>
                </c:pt>
                <c:pt idx="17241">
                  <c:v>40618</c:v>
                </c:pt>
                <c:pt idx="17242">
                  <c:v>40619</c:v>
                </c:pt>
                <c:pt idx="17243">
                  <c:v>40620</c:v>
                </c:pt>
                <c:pt idx="17244">
                  <c:v>40621</c:v>
                </c:pt>
                <c:pt idx="17245">
                  <c:v>40622</c:v>
                </c:pt>
                <c:pt idx="17246">
                  <c:v>40623</c:v>
                </c:pt>
                <c:pt idx="17247">
                  <c:v>40624</c:v>
                </c:pt>
                <c:pt idx="17248">
                  <c:v>40625</c:v>
                </c:pt>
                <c:pt idx="17249">
                  <c:v>40626</c:v>
                </c:pt>
                <c:pt idx="17250">
                  <c:v>40627</c:v>
                </c:pt>
                <c:pt idx="17251">
                  <c:v>40628</c:v>
                </c:pt>
                <c:pt idx="17252">
                  <c:v>40629</c:v>
                </c:pt>
                <c:pt idx="17253">
                  <c:v>40630</c:v>
                </c:pt>
                <c:pt idx="17254">
                  <c:v>40631</c:v>
                </c:pt>
                <c:pt idx="17255">
                  <c:v>40632</c:v>
                </c:pt>
                <c:pt idx="17256">
                  <c:v>40633</c:v>
                </c:pt>
                <c:pt idx="17257">
                  <c:v>40634</c:v>
                </c:pt>
                <c:pt idx="17258">
                  <c:v>40635</c:v>
                </c:pt>
                <c:pt idx="17259">
                  <c:v>40636</c:v>
                </c:pt>
                <c:pt idx="17260">
                  <c:v>40637</c:v>
                </c:pt>
                <c:pt idx="17261">
                  <c:v>40638</c:v>
                </c:pt>
                <c:pt idx="17262">
                  <c:v>40639</c:v>
                </c:pt>
                <c:pt idx="17263">
                  <c:v>40640</c:v>
                </c:pt>
                <c:pt idx="17264">
                  <c:v>40641</c:v>
                </c:pt>
                <c:pt idx="17265">
                  <c:v>40642</c:v>
                </c:pt>
                <c:pt idx="17266">
                  <c:v>40643</c:v>
                </c:pt>
                <c:pt idx="17267">
                  <c:v>40644</c:v>
                </c:pt>
                <c:pt idx="17268">
                  <c:v>40645</c:v>
                </c:pt>
                <c:pt idx="17269">
                  <c:v>40646</c:v>
                </c:pt>
                <c:pt idx="17270">
                  <c:v>40647</c:v>
                </c:pt>
                <c:pt idx="17271">
                  <c:v>40648</c:v>
                </c:pt>
                <c:pt idx="17272">
                  <c:v>40649</c:v>
                </c:pt>
                <c:pt idx="17273">
                  <c:v>40650</c:v>
                </c:pt>
                <c:pt idx="17274">
                  <c:v>40651</c:v>
                </c:pt>
                <c:pt idx="17275">
                  <c:v>40652</c:v>
                </c:pt>
                <c:pt idx="17276">
                  <c:v>40653</c:v>
                </c:pt>
                <c:pt idx="17277">
                  <c:v>40654</c:v>
                </c:pt>
                <c:pt idx="17278">
                  <c:v>40655</c:v>
                </c:pt>
                <c:pt idx="17279">
                  <c:v>40656</c:v>
                </c:pt>
                <c:pt idx="17280">
                  <c:v>40657</c:v>
                </c:pt>
                <c:pt idx="17281">
                  <c:v>40658</c:v>
                </c:pt>
                <c:pt idx="17282">
                  <c:v>40659</c:v>
                </c:pt>
                <c:pt idx="17283">
                  <c:v>40660</c:v>
                </c:pt>
                <c:pt idx="17284">
                  <c:v>40661</c:v>
                </c:pt>
                <c:pt idx="17285">
                  <c:v>40662</c:v>
                </c:pt>
                <c:pt idx="17286">
                  <c:v>40663</c:v>
                </c:pt>
                <c:pt idx="17287">
                  <c:v>40664</c:v>
                </c:pt>
                <c:pt idx="17288">
                  <c:v>40665</c:v>
                </c:pt>
                <c:pt idx="17289">
                  <c:v>40666</c:v>
                </c:pt>
                <c:pt idx="17290">
                  <c:v>40667</c:v>
                </c:pt>
                <c:pt idx="17291">
                  <c:v>40668</c:v>
                </c:pt>
                <c:pt idx="17292">
                  <c:v>40669</c:v>
                </c:pt>
                <c:pt idx="17293">
                  <c:v>40670</c:v>
                </c:pt>
                <c:pt idx="17294">
                  <c:v>40671</c:v>
                </c:pt>
                <c:pt idx="17295">
                  <c:v>40672</c:v>
                </c:pt>
                <c:pt idx="17296">
                  <c:v>40673</c:v>
                </c:pt>
                <c:pt idx="17297">
                  <c:v>40674</c:v>
                </c:pt>
                <c:pt idx="17298">
                  <c:v>40675</c:v>
                </c:pt>
                <c:pt idx="17299">
                  <c:v>40676</c:v>
                </c:pt>
                <c:pt idx="17300">
                  <c:v>40677</c:v>
                </c:pt>
                <c:pt idx="17301">
                  <c:v>40678</c:v>
                </c:pt>
                <c:pt idx="17302">
                  <c:v>40679</c:v>
                </c:pt>
                <c:pt idx="17303">
                  <c:v>40680</c:v>
                </c:pt>
                <c:pt idx="17304">
                  <c:v>40681</c:v>
                </c:pt>
                <c:pt idx="17305">
                  <c:v>40682</c:v>
                </c:pt>
                <c:pt idx="17306">
                  <c:v>40683</c:v>
                </c:pt>
                <c:pt idx="17307">
                  <c:v>40684</c:v>
                </c:pt>
                <c:pt idx="17308">
                  <c:v>40685</c:v>
                </c:pt>
                <c:pt idx="17309">
                  <c:v>40686</c:v>
                </c:pt>
                <c:pt idx="17310">
                  <c:v>40687</c:v>
                </c:pt>
                <c:pt idx="17311">
                  <c:v>40688</c:v>
                </c:pt>
                <c:pt idx="17312">
                  <c:v>40689</c:v>
                </c:pt>
                <c:pt idx="17313">
                  <c:v>40690</c:v>
                </c:pt>
                <c:pt idx="17314">
                  <c:v>40691</c:v>
                </c:pt>
                <c:pt idx="17315">
                  <c:v>40692</c:v>
                </c:pt>
                <c:pt idx="17316">
                  <c:v>40693</c:v>
                </c:pt>
                <c:pt idx="17317">
                  <c:v>40694</c:v>
                </c:pt>
                <c:pt idx="17318">
                  <c:v>40695</c:v>
                </c:pt>
                <c:pt idx="17319">
                  <c:v>40696</c:v>
                </c:pt>
                <c:pt idx="17320">
                  <c:v>40697</c:v>
                </c:pt>
                <c:pt idx="17321">
                  <c:v>40698</c:v>
                </c:pt>
                <c:pt idx="17322">
                  <c:v>40699</c:v>
                </c:pt>
                <c:pt idx="17323">
                  <c:v>40700</c:v>
                </c:pt>
                <c:pt idx="17324">
                  <c:v>40701</c:v>
                </c:pt>
                <c:pt idx="17325">
                  <c:v>40702</c:v>
                </c:pt>
                <c:pt idx="17326">
                  <c:v>40703</c:v>
                </c:pt>
                <c:pt idx="17327">
                  <c:v>40704</c:v>
                </c:pt>
                <c:pt idx="17328">
                  <c:v>40705</c:v>
                </c:pt>
                <c:pt idx="17329">
                  <c:v>40706</c:v>
                </c:pt>
                <c:pt idx="17330">
                  <c:v>40707</c:v>
                </c:pt>
                <c:pt idx="17331">
                  <c:v>40708</c:v>
                </c:pt>
                <c:pt idx="17332">
                  <c:v>40709</c:v>
                </c:pt>
                <c:pt idx="17333">
                  <c:v>40710</c:v>
                </c:pt>
                <c:pt idx="17334">
                  <c:v>40711</c:v>
                </c:pt>
                <c:pt idx="17335">
                  <c:v>40712</c:v>
                </c:pt>
                <c:pt idx="17336">
                  <c:v>40713</c:v>
                </c:pt>
                <c:pt idx="17337">
                  <c:v>40714</c:v>
                </c:pt>
                <c:pt idx="17338">
                  <c:v>40715</c:v>
                </c:pt>
                <c:pt idx="17339">
                  <c:v>40716</c:v>
                </c:pt>
                <c:pt idx="17340">
                  <c:v>40717</c:v>
                </c:pt>
                <c:pt idx="17341">
                  <c:v>40718</c:v>
                </c:pt>
                <c:pt idx="17342">
                  <c:v>40719</c:v>
                </c:pt>
                <c:pt idx="17343">
                  <c:v>40720</c:v>
                </c:pt>
                <c:pt idx="17344">
                  <c:v>40721</c:v>
                </c:pt>
                <c:pt idx="17345">
                  <c:v>40722</c:v>
                </c:pt>
                <c:pt idx="17346">
                  <c:v>40723</c:v>
                </c:pt>
                <c:pt idx="17347">
                  <c:v>40724</c:v>
                </c:pt>
                <c:pt idx="17348">
                  <c:v>40725</c:v>
                </c:pt>
                <c:pt idx="17349">
                  <c:v>40726</c:v>
                </c:pt>
                <c:pt idx="17350">
                  <c:v>40727</c:v>
                </c:pt>
                <c:pt idx="17351">
                  <c:v>40728</c:v>
                </c:pt>
                <c:pt idx="17352">
                  <c:v>40729</c:v>
                </c:pt>
                <c:pt idx="17353">
                  <c:v>40730</c:v>
                </c:pt>
                <c:pt idx="17354">
                  <c:v>40731</c:v>
                </c:pt>
                <c:pt idx="17355">
                  <c:v>40732</c:v>
                </c:pt>
                <c:pt idx="17356">
                  <c:v>40733</c:v>
                </c:pt>
                <c:pt idx="17357">
                  <c:v>40734</c:v>
                </c:pt>
                <c:pt idx="17358">
                  <c:v>40735</c:v>
                </c:pt>
                <c:pt idx="17359">
                  <c:v>40736</c:v>
                </c:pt>
                <c:pt idx="17360">
                  <c:v>40737</c:v>
                </c:pt>
                <c:pt idx="17361">
                  <c:v>40738</c:v>
                </c:pt>
                <c:pt idx="17362">
                  <c:v>40739</c:v>
                </c:pt>
                <c:pt idx="17363">
                  <c:v>40740</c:v>
                </c:pt>
                <c:pt idx="17364">
                  <c:v>40741</c:v>
                </c:pt>
                <c:pt idx="17365">
                  <c:v>40742</c:v>
                </c:pt>
                <c:pt idx="17366">
                  <c:v>40743</c:v>
                </c:pt>
                <c:pt idx="17367">
                  <c:v>40744</c:v>
                </c:pt>
                <c:pt idx="17368">
                  <c:v>40745</c:v>
                </c:pt>
                <c:pt idx="17369">
                  <c:v>40746</c:v>
                </c:pt>
                <c:pt idx="17370">
                  <c:v>40747</c:v>
                </c:pt>
                <c:pt idx="17371">
                  <c:v>40748</c:v>
                </c:pt>
                <c:pt idx="17372">
                  <c:v>40749</c:v>
                </c:pt>
                <c:pt idx="17373">
                  <c:v>40750</c:v>
                </c:pt>
                <c:pt idx="17374">
                  <c:v>40751</c:v>
                </c:pt>
                <c:pt idx="17375">
                  <c:v>40752</c:v>
                </c:pt>
                <c:pt idx="17376">
                  <c:v>40753</c:v>
                </c:pt>
                <c:pt idx="17377">
                  <c:v>40754</c:v>
                </c:pt>
                <c:pt idx="17378">
                  <c:v>40755</c:v>
                </c:pt>
                <c:pt idx="17379">
                  <c:v>40756</c:v>
                </c:pt>
                <c:pt idx="17380">
                  <c:v>40757</c:v>
                </c:pt>
                <c:pt idx="17381">
                  <c:v>40758</c:v>
                </c:pt>
                <c:pt idx="17382">
                  <c:v>40759</c:v>
                </c:pt>
                <c:pt idx="17383">
                  <c:v>40760</c:v>
                </c:pt>
                <c:pt idx="17384">
                  <c:v>40761</c:v>
                </c:pt>
                <c:pt idx="17385">
                  <c:v>40762</c:v>
                </c:pt>
                <c:pt idx="17386">
                  <c:v>40763</c:v>
                </c:pt>
                <c:pt idx="17387">
                  <c:v>40764</c:v>
                </c:pt>
                <c:pt idx="17388">
                  <c:v>40765</c:v>
                </c:pt>
                <c:pt idx="17389">
                  <c:v>40766</c:v>
                </c:pt>
                <c:pt idx="17390">
                  <c:v>40767</c:v>
                </c:pt>
                <c:pt idx="17391">
                  <c:v>40768</c:v>
                </c:pt>
                <c:pt idx="17392">
                  <c:v>40769</c:v>
                </c:pt>
                <c:pt idx="17393">
                  <c:v>40770</c:v>
                </c:pt>
                <c:pt idx="17394">
                  <c:v>40771</c:v>
                </c:pt>
                <c:pt idx="17395">
                  <c:v>40772</c:v>
                </c:pt>
                <c:pt idx="17396">
                  <c:v>40773</c:v>
                </c:pt>
                <c:pt idx="17397">
                  <c:v>40774</c:v>
                </c:pt>
                <c:pt idx="17398">
                  <c:v>40775</c:v>
                </c:pt>
                <c:pt idx="17399">
                  <c:v>40776</c:v>
                </c:pt>
                <c:pt idx="17400">
                  <c:v>40777</c:v>
                </c:pt>
                <c:pt idx="17401">
                  <c:v>40778</c:v>
                </c:pt>
                <c:pt idx="17402">
                  <c:v>40779</c:v>
                </c:pt>
                <c:pt idx="17403">
                  <c:v>40780</c:v>
                </c:pt>
                <c:pt idx="17404">
                  <c:v>40781</c:v>
                </c:pt>
                <c:pt idx="17405">
                  <c:v>40782</c:v>
                </c:pt>
                <c:pt idx="17406">
                  <c:v>40783</c:v>
                </c:pt>
                <c:pt idx="17407">
                  <c:v>40784</c:v>
                </c:pt>
                <c:pt idx="17408">
                  <c:v>40785</c:v>
                </c:pt>
                <c:pt idx="17409">
                  <c:v>40786</c:v>
                </c:pt>
                <c:pt idx="17410">
                  <c:v>40787</c:v>
                </c:pt>
                <c:pt idx="17411">
                  <c:v>40788</c:v>
                </c:pt>
                <c:pt idx="17412">
                  <c:v>40789</c:v>
                </c:pt>
                <c:pt idx="17413">
                  <c:v>40790</c:v>
                </c:pt>
                <c:pt idx="17414">
                  <c:v>40791</c:v>
                </c:pt>
                <c:pt idx="17415">
                  <c:v>40792</c:v>
                </c:pt>
                <c:pt idx="17416">
                  <c:v>40793</c:v>
                </c:pt>
                <c:pt idx="17417">
                  <c:v>40794</c:v>
                </c:pt>
                <c:pt idx="17418">
                  <c:v>40795</c:v>
                </c:pt>
                <c:pt idx="17419">
                  <c:v>40796</c:v>
                </c:pt>
                <c:pt idx="17420">
                  <c:v>40797</c:v>
                </c:pt>
                <c:pt idx="17421">
                  <c:v>40798</c:v>
                </c:pt>
                <c:pt idx="17422">
                  <c:v>40799</c:v>
                </c:pt>
                <c:pt idx="17423">
                  <c:v>40800</c:v>
                </c:pt>
                <c:pt idx="17424">
                  <c:v>40801</c:v>
                </c:pt>
                <c:pt idx="17425">
                  <c:v>40802</c:v>
                </c:pt>
                <c:pt idx="17426">
                  <c:v>40803</c:v>
                </c:pt>
                <c:pt idx="17427">
                  <c:v>40804</c:v>
                </c:pt>
                <c:pt idx="17428">
                  <c:v>40805</c:v>
                </c:pt>
                <c:pt idx="17429">
                  <c:v>40806</c:v>
                </c:pt>
                <c:pt idx="17430">
                  <c:v>40807</c:v>
                </c:pt>
                <c:pt idx="17431">
                  <c:v>40808</c:v>
                </c:pt>
                <c:pt idx="17432">
                  <c:v>40809</c:v>
                </c:pt>
                <c:pt idx="17433">
                  <c:v>40810</c:v>
                </c:pt>
                <c:pt idx="17434">
                  <c:v>40811</c:v>
                </c:pt>
                <c:pt idx="17435">
                  <c:v>40812</c:v>
                </c:pt>
                <c:pt idx="17436">
                  <c:v>40813</c:v>
                </c:pt>
                <c:pt idx="17437">
                  <c:v>40814</c:v>
                </c:pt>
                <c:pt idx="17438">
                  <c:v>40815</c:v>
                </c:pt>
                <c:pt idx="17439">
                  <c:v>40816</c:v>
                </c:pt>
                <c:pt idx="17440">
                  <c:v>40817</c:v>
                </c:pt>
                <c:pt idx="17441">
                  <c:v>40818</c:v>
                </c:pt>
                <c:pt idx="17442">
                  <c:v>40819</c:v>
                </c:pt>
                <c:pt idx="17443">
                  <c:v>40820</c:v>
                </c:pt>
                <c:pt idx="17444">
                  <c:v>40821</c:v>
                </c:pt>
                <c:pt idx="17445">
                  <c:v>40822</c:v>
                </c:pt>
                <c:pt idx="17446">
                  <c:v>40823</c:v>
                </c:pt>
                <c:pt idx="17447">
                  <c:v>40824</c:v>
                </c:pt>
                <c:pt idx="17448">
                  <c:v>40825</c:v>
                </c:pt>
                <c:pt idx="17449">
                  <c:v>40826</c:v>
                </c:pt>
                <c:pt idx="17450">
                  <c:v>40827</c:v>
                </c:pt>
                <c:pt idx="17451">
                  <c:v>40828</c:v>
                </c:pt>
                <c:pt idx="17452">
                  <c:v>40829</c:v>
                </c:pt>
                <c:pt idx="17453">
                  <c:v>40830</c:v>
                </c:pt>
                <c:pt idx="17454">
                  <c:v>40831</c:v>
                </c:pt>
                <c:pt idx="17455">
                  <c:v>40832</c:v>
                </c:pt>
                <c:pt idx="17456">
                  <c:v>40833</c:v>
                </c:pt>
                <c:pt idx="17457">
                  <c:v>40834</c:v>
                </c:pt>
                <c:pt idx="17458">
                  <c:v>40835</c:v>
                </c:pt>
                <c:pt idx="17459">
                  <c:v>40836</c:v>
                </c:pt>
                <c:pt idx="17460">
                  <c:v>40837</c:v>
                </c:pt>
                <c:pt idx="17461">
                  <c:v>40838</c:v>
                </c:pt>
                <c:pt idx="17462">
                  <c:v>40839</c:v>
                </c:pt>
                <c:pt idx="17463">
                  <c:v>40840</c:v>
                </c:pt>
                <c:pt idx="17464">
                  <c:v>40841</c:v>
                </c:pt>
                <c:pt idx="17465">
                  <c:v>40842</c:v>
                </c:pt>
                <c:pt idx="17466">
                  <c:v>40843</c:v>
                </c:pt>
                <c:pt idx="17467">
                  <c:v>40844</c:v>
                </c:pt>
                <c:pt idx="17468">
                  <c:v>40845</c:v>
                </c:pt>
                <c:pt idx="17469">
                  <c:v>40846</c:v>
                </c:pt>
                <c:pt idx="17470">
                  <c:v>40847</c:v>
                </c:pt>
                <c:pt idx="17471">
                  <c:v>40848</c:v>
                </c:pt>
                <c:pt idx="17472">
                  <c:v>40849</c:v>
                </c:pt>
                <c:pt idx="17473">
                  <c:v>40850</c:v>
                </c:pt>
                <c:pt idx="17474">
                  <c:v>40851</c:v>
                </c:pt>
                <c:pt idx="17475">
                  <c:v>40852</c:v>
                </c:pt>
                <c:pt idx="17476">
                  <c:v>40853</c:v>
                </c:pt>
                <c:pt idx="17477">
                  <c:v>40854</c:v>
                </c:pt>
                <c:pt idx="17478">
                  <c:v>40855</c:v>
                </c:pt>
                <c:pt idx="17479">
                  <c:v>40856</c:v>
                </c:pt>
                <c:pt idx="17480">
                  <c:v>40857</c:v>
                </c:pt>
                <c:pt idx="17481">
                  <c:v>40858</c:v>
                </c:pt>
                <c:pt idx="17482">
                  <c:v>40859</c:v>
                </c:pt>
                <c:pt idx="17483">
                  <c:v>40860</c:v>
                </c:pt>
                <c:pt idx="17484">
                  <c:v>40861</c:v>
                </c:pt>
                <c:pt idx="17485">
                  <c:v>40862</c:v>
                </c:pt>
                <c:pt idx="17486">
                  <c:v>40863</c:v>
                </c:pt>
                <c:pt idx="17487">
                  <c:v>40864</c:v>
                </c:pt>
                <c:pt idx="17488">
                  <c:v>40865</c:v>
                </c:pt>
                <c:pt idx="17489">
                  <c:v>40866</c:v>
                </c:pt>
                <c:pt idx="17490">
                  <c:v>40867</c:v>
                </c:pt>
                <c:pt idx="17491">
                  <c:v>40868</c:v>
                </c:pt>
                <c:pt idx="17492">
                  <c:v>40869</c:v>
                </c:pt>
                <c:pt idx="17493">
                  <c:v>40870</c:v>
                </c:pt>
                <c:pt idx="17494">
                  <c:v>40871</c:v>
                </c:pt>
                <c:pt idx="17495">
                  <c:v>40872</c:v>
                </c:pt>
                <c:pt idx="17496">
                  <c:v>40873</c:v>
                </c:pt>
                <c:pt idx="17497">
                  <c:v>40874</c:v>
                </c:pt>
                <c:pt idx="17498">
                  <c:v>40875</c:v>
                </c:pt>
                <c:pt idx="17499">
                  <c:v>40876</c:v>
                </c:pt>
                <c:pt idx="17500">
                  <c:v>40877</c:v>
                </c:pt>
                <c:pt idx="17501">
                  <c:v>40878</c:v>
                </c:pt>
                <c:pt idx="17502">
                  <c:v>40879</c:v>
                </c:pt>
                <c:pt idx="17503">
                  <c:v>40880</c:v>
                </c:pt>
                <c:pt idx="17504">
                  <c:v>40881</c:v>
                </c:pt>
                <c:pt idx="17505">
                  <c:v>40882</c:v>
                </c:pt>
                <c:pt idx="17506">
                  <c:v>40883</c:v>
                </c:pt>
                <c:pt idx="17507">
                  <c:v>40884</c:v>
                </c:pt>
                <c:pt idx="17508">
                  <c:v>40885</c:v>
                </c:pt>
                <c:pt idx="17509">
                  <c:v>40886</c:v>
                </c:pt>
                <c:pt idx="17510">
                  <c:v>40887</c:v>
                </c:pt>
                <c:pt idx="17511">
                  <c:v>40888</c:v>
                </c:pt>
                <c:pt idx="17512">
                  <c:v>40889</c:v>
                </c:pt>
                <c:pt idx="17513">
                  <c:v>40890</c:v>
                </c:pt>
                <c:pt idx="17514">
                  <c:v>40891</c:v>
                </c:pt>
                <c:pt idx="17515">
                  <c:v>40892</c:v>
                </c:pt>
                <c:pt idx="17516">
                  <c:v>40893</c:v>
                </c:pt>
                <c:pt idx="17517">
                  <c:v>40894</c:v>
                </c:pt>
                <c:pt idx="17518">
                  <c:v>40895</c:v>
                </c:pt>
                <c:pt idx="17519">
                  <c:v>40896</c:v>
                </c:pt>
                <c:pt idx="17520">
                  <c:v>40897</c:v>
                </c:pt>
                <c:pt idx="17521">
                  <c:v>40898</c:v>
                </c:pt>
                <c:pt idx="17522">
                  <c:v>40899</c:v>
                </c:pt>
                <c:pt idx="17523">
                  <c:v>40900</c:v>
                </c:pt>
                <c:pt idx="17524">
                  <c:v>40901</c:v>
                </c:pt>
                <c:pt idx="17525">
                  <c:v>40902</c:v>
                </c:pt>
                <c:pt idx="17526">
                  <c:v>40903</c:v>
                </c:pt>
                <c:pt idx="17527">
                  <c:v>40904</c:v>
                </c:pt>
                <c:pt idx="17528">
                  <c:v>40905</c:v>
                </c:pt>
                <c:pt idx="17529">
                  <c:v>40906</c:v>
                </c:pt>
                <c:pt idx="17530">
                  <c:v>40907</c:v>
                </c:pt>
                <c:pt idx="17531">
                  <c:v>40908</c:v>
                </c:pt>
                <c:pt idx="17532">
                  <c:v>40909</c:v>
                </c:pt>
                <c:pt idx="17533">
                  <c:v>40910</c:v>
                </c:pt>
                <c:pt idx="17534">
                  <c:v>40911</c:v>
                </c:pt>
                <c:pt idx="17535">
                  <c:v>40912</c:v>
                </c:pt>
                <c:pt idx="17536">
                  <c:v>40913</c:v>
                </c:pt>
                <c:pt idx="17537">
                  <c:v>40914</c:v>
                </c:pt>
                <c:pt idx="17538">
                  <c:v>40915</c:v>
                </c:pt>
                <c:pt idx="17539">
                  <c:v>40916</c:v>
                </c:pt>
                <c:pt idx="17540">
                  <c:v>40917</c:v>
                </c:pt>
                <c:pt idx="17541">
                  <c:v>40918</c:v>
                </c:pt>
                <c:pt idx="17542">
                  <c:v>40919</c:v>
                </c:pt>
                <c:pt idx="17543">
                  <c:v>40920</c:v>
                </c:pt>
                <c:pt idx="17544">
                  <c:v>40921</c:v>
                </c:pt>
                <c:pt idx="17545">
                  <c:v>40922</c:v>
                </c:pt>
                <c:pt idx="17546">
                  <c:v>40923</c:v>
                </c:pt>
                <c:pt idx="17547">
                  <c:v>40924</c:v>
                </c:pt>
                <c:pt idx="17548">
                  <c:v>40925</c:v>
                </c:pt>
                <c:pt idx="17549">
                  <c:v>40926</c:v>
                </c:pt>
                <c:pt idx="17550">
                  <c:v>40927</c:v>
                </c:pt>
                <c:pt idx="17551">
                  <c:v>40928</c:v>
                </c:pt>
                <c:pt idx="17552">
                  <c:v>40929</c:v>
                </c:pt>
                <c:pt idx="17553">
                  <c:v>40930</c:v>
                </c:pt>
                <c:pt idx="17554">
                  <c:v>40931</c:v>
                </c:pt>
                <c:pt idx="17555">
                  <c:v>40932</c:v>
                </c:pt>
                <c:pt idx="17556">
                  <c:v>40933</c:v>
                </c:pt>
                <c:pt idx="17557">
                  <c:v>40934</c:v>
                </c:pt>
                <c:pt idx="17558">
                  <c:v>40935</c:v>
                </c:pt>
                <c:pt idx="17559">
                  <c:v>40936</c:v>
                </c:pt>
                <c:pt idx="17560">
                  <c:v>40937</c:v>
                </c:pt>
                <c:pt idx="17561">
                  <c:v>40938</c:v>
                </c:pt>
                <c:pt idx="17562">
                  <c:v>40939</c:v>
                </c:pt>
                <c:pt idx="17563">
                  <c:v>40940</c:v>
                </c:pt>
                <c:pt idx="17564">
                  <c:v>40941</c:v>
                </c:pt>
                <c:pt idx="17565">
                  <c:v>40942</c:v>
                </c:pt>
                <c:pt idx="17566">
                  <c:v>40943</c:v>
                </c:pt>
                <c:pt idx="17567">
                  <c:v>40944</c:v>
                </c:pt>
                <c:pt idx="17568">
                  <c:v>40945</c:v>
                </c:pt>
                <c:pt idx="17569">
                  <c:v>40946</c:v>
                </c:pt>
                <c:pt idx="17570">
                  <c:v>40947</c:v>
                </c:pt>
                <c:pt idx="17571">
                  <c:v>40948</c:v>
                </c:pt>
                <c:pt idx="17572">
                  <c:v>40949</c:v>
                </c:pt>
                <c:pt idx="17573">
                  <c:v>40950</c:v>
                </c:pt>
                <c:pt idx="17574">
                  <c:v>40951</c:v>
                </c:pt>
                <c:pt idx="17575">
                  <c:v>40952</c:v>
                </c:pt>
                <c:pt idx="17576">
                  <c:v>40953</c:v>
                </c:pt>
                <c:pt idx="17577">
                  <c:v>40954</c:v>
                </c:pt>
                <c:pt idx="17578">
                  <c:v>40955</c:v>
                </c:pt>
                <c:pt idx="17579">
                  <c:v>40956</c:v>
                </c:pt>
                <c:pt idx="17580">
                  <c:v>40957</c:v>
                </c:pt>
                <c:pt idx="17581">
                  <c:v>40958</c:v>
                </c:pt>
                <c:pt idx="17582">
                  <c:v>40959</c:v>
                </c:pt>
                <c:pt idx="17583">
                  <c:v>40960</c:v>
                </c:pt>
                <c:pt idx="17584">
                  <c:v>40961</c:v>
                </c:pt>
                <c:pt idx="17585">
                  <c:v>40962</c:v>
                </c:pt>
                <c:pt idx="17586">
                  <c:v>40963</c:v>
                </c:pt>
                <c:pt idx="17587">
                  <c:v>40964</c:v>
                </c:pt>
                <c:pt idx="17588">
                  <c:v>40965</c:v>
                </c:pt>
                <c:pt idx="17589">
                  <c:v>40966</c:v>
                </c:pt>
                <c:pt idx="17590">
                  <c:v>40967</c:v>
                </c:pt>
                <c:pt idx="17591">
                  <c:v>40968</c:v>
                </c:pt>
                <c:pt idx="17592">
                  <c:v>40969</c:v>
                </c:pt>
                <c:pt idx="17593">
                  <c:v>40970</c:v>
                </c:pt>
                <c:pt idx="17594">
                  <c:v>40971</c:v>
                </c:pt>
                <c:pt idx="17595">
                  <c:v>40972</c:v>
                </c:pt>
                <c:pt idx="17596">
                  <c:v>40973</c:v>
                </c:pt>
                <c:pt idx="17597">
                  <c:v>40974</c:v>
                </c:pt>
                <c:pt idx="17598">
                  <c:v>40975</c:v>
                </c:pt>
                <c:pt idx="17599">
                  <c:v>40976</c:v>
                </c:pt>
                <c:pt idx="17600">
                  <c:v>40977</c:v>
                </c:pt>
                <c:pt idx="17601">
                  <c:v>40978</c:v>
                </c:pt>
                <c:pt idx="17602">
                  <c:v>40979</c:v>
                </c:pt>
                <c:pt idx="17603">
                  <c:v>40980</c:v>
                </c:pt>
                <c:pt idx="17604">
                  <c:v>40981</c:v>
                </c:pt>
                <c:pt idx="17605">
                  <c:v>40982</c:v>
                </c:pt>
                <c:pt idx="17606">
                  <c:v>40983</c:v>
                </c:pt>
                <c:pt idx="17607">
                  <c:v>40984</c:v>
                </c:pt>
                <c:pt idx="17608">
                  <c:v>40985</c:v>
                </c:pt>
                <c:pt idx="17609">
                  <c:v>40986</c:v>
                </c:pt>
                <c:pt idx="17610">
                  <c:v>40987</c:v>
                </c:pt>
                <c:pt idx="17611">
                  <c:v>40988</c:v>
                </c:pt>
                <c:pt idx="17612">
                  <c:v>40989</c:v>
                </c:pt>
                <c:pt idx="17613">
                  <c:v>40990</c:v>
                </c:pt>
                <c:pt idx="17614">
                  <c:v>40991</c:v>
                </c:pt>
                <c:pt idx="17615">
                  <c:v>40992</c:v>
                </c:pt>
                <c:pt idx="17616">
                  <c:v>40993</c:v>
                </c:pt>
                <c:pt idx="17617">
                  <c:v>40994</c:v>
                </c:pt>
                <c:pt idx="17618">
                  <c:v>40995</c:v>
                </c:pt>
                <c:pt idx="17619">
                  <c:v>40996</c:v>
                </c:pt>
                <c:pt idx="17620">
                  <c:v>40997</c:v>
                </c:pt>
                <c:pt idx="17621">
                  <c:v>40998</c:v>
                </c:pt>
                <c:pt idx="17622">
                  <c:v>40999</c:v>
                </c:pt>
                <c:pt idx="17623">
                  <c:v>41000</c:v>
                </c:pt>
                <c:pt idx="17624">
                  <c:v>41001</c:v>
                </c:pt>
                <c:pt idx="17625">
                  <c:v>41002</c:v>
                </c:pt>
                <c:pt idx="17626">
                  <c:v>41003</c:v>
                </c:pt>
                <c:pt idx="17627">
                  <c:v>41004</c:v>
                </c:pt>
                <c:pt idx="17628">
                  <c:v>41005</c:v>
                </c:pt>
                <c:pt idx="17629">
                  <c:v>41006</c:v>
                </c:pt>
                <c:pt idx="17630">
                  <c:v>41007</c:v>
                </c:pt>
                <c:pt idx="17631">
                  <c:v>41008</c:v>
                </c:pt>
                <c:pt idx="17632">
                  <c:v>41009</c:v>
                </c:pt>
                <c:pt idx="17633">
                  <c:v>41010</c:v>
                </c:pt>
                <c:pt idx="17634">
                  <c:v>41011</c:v>
                </c:pt>
                <c:pt idx="17635">
                  <c:v>41012</c:v>
                </c:pt>
                <c:pt idx="17636">
                  <c:v>41013</c:v>
                </c:pt>
                <c:pt idx="17637">
                  <c:v>41014</c:v>
                </c:pt>
                <c:pt idx="17638">
                  <c:v>41015</c:v>
                </c:pt>
                <c:pt idx="17639">
                  <c:v>41016</c:v>
                </c:pt>
                <c:pt idx="17640">
                  <c:v>41017</c:v>
                </c:pt>
                <c:pt idx="17641">
                  <c:v>41018</c:v>
                </c:pt>
                <c:pt idx="17642">
                  <c:v>41019</c:v>
                </c:pt>
                <c:pt idx="17643">
                  <c:v>41020</c:v>
                </c:pt>
                <c:pt idx="17644">
                  <c:v>41021</c:v>
                </c:pt>
                <c:pt idx="17645">
                  <c:v>41022</c:v>
                </c:pt>
                <c:pt idx="17646">
                  <c:v>41023</c:v>
                </c:pt>
                <c:pt idx="17647">
                  <c:v>41024</c:v>
                </c:pt>
                <c:pt idx="17648">
                  <c:v>41025</c:v>
                </c:pt>
                <c:pt idx="17649">
                  <c:v>41026</c:v>
                </c:pt>
                <c:pt idx="17650">
                  <c:v>41027</c:v>
                </c:pt>
                <c:pt idx="17651">
                  <c:v>41028</c:v>
                </c:pt>
                <c:pt idx="17652">
                  <c:v>41029</c:v>
                </c:pt>
                <c:pt idx="17653">
                  <c:v>41030</c:v>
                </c:pt>
                <c:pt idx="17654">
                  <c:v>41031</c:v>
                </c:pt>
                <c:pt idx="17655">
                  <c:v>41032</c:v>
                </c:pt>
                <c:pt idx="17656">
                  <c:v>41033</c:v>
                </c:pt>
                <c:pt idx="17657">
                  <c:v>41034</c:v>
                </c:pt>
                <c:pt idx="17658">
                  <c:v>41035</c:v>
                </c:pt>
                <c:pt idx="17659">
                  <c:v>41036</c:v>
                </c:pt>
                <c:pt idx="17660">
                  <c:v>41037</c:v>
                </c:pt>
                <c:pt idx="17661">
                  <c:v>41038</c:v>
                </c:pt>
                <c:pt idx="17662">
                  <c:v>41039</c:v>
                </c:pt>
                <c:pt idx="17663">
                  <c:v>41040</c:v>
                </c:pt>
                <c:pt idx="17664">
                  <c:v>41041</c:v>
                </c:pt>
                <c:pt idx="17665">
                  <c:v>41042</c:v>
                </c:pt>
                <c:pt idx="17666">
                  <c:v>41043</c:v>
                </c:pt>
                <c:pt idx="17667">
                  <c:v>41044</c:v>
                </c:pt>
                <c:pt idx="17668">
                  <c:v>41045</c:v>
                </c:pt>
                <c:pt idx="17669">
                  <c:v>41046</c:v>
                </c:pt>
                <c:pt idx="17670">
                  <c:v>41047</c:v>
                </c:pt>
                <c:pt idx="17671">
                  <c:v>41048</c:v>
                </c:pt>
                <c:pt idx="17672">
                  <c:v>41049</c:v>
                </c:pt>
                <c:pt idx="17673">
                  <c:v>41050</c:v>
                </c:pt>
                <c:pt idx="17674">
                  <c:v>41051</c:v>
                </c:pt>
                <c:pt idx="17675">
                  <c:v>41052</c:v>
                </c:pt>
                <c:pt idx="17676">
                  <c:v>41053</c:v>
                </c:pt>
                <c:pt idx="17677">
                  <c:v>41054</c:v>
                </c:pt>
                <c:pt idx="17678">
                  <c:v>41055</c:v>
                </c:pt>
                <c:pt idx="17679">
                  <c:v>41056</c:v>
                </c:pt>
                <c:pt idx="17680">
                  <c:v>41057</c:v>
                </c:pt>
                <c:pt idx="17681">
                  <c:v>41058</c:v>
                </c:pt>
                <c:pt idx="17682">
                  <c:v>41059</c:v>
                </c:pt>
                <c:pt idx="17683">
                  <c:v>41060</c:v>
                </c:pt>
                <c:pt idx="17684">
                  <c:v>41061</c:v>
                </c:pt>
                <c:pt idx="17685">
                  <c:v>41062</c:v>
                </c:pt>
                <c:pt idx="17686">
                  <c:v>41063</c:v>
                </c:pt>
                <c:pt idx="17687">
                  <c:v>41064</c:v>
                </c:pt>
                <c:pt idx="17688">
                  <c:v>41065</c:v>
                </c:pt>
                <c:pt idx="17689">
                  <c:v>41066</c:v>
                </c:pt>
                <c:pt idx="17690">
                  <c:v>41067</c:v>
                </c:pt>
                <c:pt idx="17691">
                  <c:v>41068</c:v>
                </c:pt>
                <c:pt idx="17692">
                  <c:v>41069</c:v>
                </c:pt>
                <c:pt idx="17693">
                  <c:v>41070</c:v>
                </c:pt>
                <c:pt idx="17694">
                  <c:v>41071</c:v>
                </c:pt>
                <c:pt idx="17695">
                  <c:v>41072</c:v>
                </c:pt>
                <c:pt idx="17696">
                  <c:v>41073</c:v>
                </c:pt>
                <c:pt idx="17697">
                  <c:v>41074</c:v>
                </c:pt>
                <c:pt idx="17698">
                  <c:v>41075</c:v>
                </c:pt>
                <c:pt idx="17699">
                  <c:v>41076</c:v>
                </c:pt>
                <c:pt idx="17700">
                  <c:v>41077</c:v>
                </c:pt>
                <c:pt idx="17701">
                  <c:v>41078</c:v>
                </c:pt>
                <c:pt idx="17702">
                  <c:v>41079</c:v>
                </c:pt>
                <c:pt idx="17703">
                  <c:v>41080</c:v>
                </c:pt>
                <c:pt idx="17704">
                  <c:v>41081</c:v>
                </c:pt>
                <c:pt idx="17705">
                  <c:v>41082</c:v>
                </c:pt>
                <c:pt idx="17706">
                  <c:v>41083</c:v>
                </c:pt>
                <c:pt idx="17707">
                  <c:v>41084</c:v>
                </c:pt>
                <c:pt idx="17708">
                  <c:v>41085</c:v>
                </c:pt>
                <c:pt idx="17709">
                  <c:v>41086</c:v>
                </c:pt>
                <c:pt idx="17710">
                  <c:v>41087</c:v>
                </c:pt>
                <c:pt idx="17711">
                  <c:v>41088</c:v>
                </c:pt>
                <c:pt idx="17712">
                  <c:v>41089</c:v>
                </c:pt>
                <c:pt idx="17713">
                  <c:v>41090</c:v>
                </c:pt>
                <c:pt idx="17714">
                  <c:v>41091</c:v>
                </c:pt>
                <c:pt idx="17715">
                  <c:v>41092</c:v>
                </c:pt>
                <c:pt idx="17716">
                  <c:v>41093</c:v>
                </c:pt>
                <c:pt idx="17717">
                  <c:v>41094</c:v>
                </c:pt>
                <c:pt idx="17718">
                  <c:v>41095</c:v>
                </c:pt>
                <c:pt idx="17719">
                  <c:v>41096</c:v>
                </c:pt>
                <c:pt idx="17720">
                  <c:v>41097</c:v>
                </c:pt>
                <c:pt idx="17721">
                  <c:v>41098</c:v>
                </c:pt>
                <c:pt idx="17722">
                  <c:v>41099</c:v>
                </c:pt>
                <c:pt idx="17723">
                  <c:v>41100</c:v>
                </c:pt>
                <c:pt idx="17724">
                  <c:v>41101</c:v>
                </c:pt>
                <c:pt idx="17725">
                  <c:v>41102</c:v>
                </c:pt>
                <c:pt idx="17726">
                  <c:v>41103</c:v>
                </c:pt>
                <c:pt idx="17727">
                  <c:v>41104</c:v>
                </c:pt>
                <c:pt idx="17728">
                  <c:v>41105</c:v>
                </c:pt>
                <c:pt idx="17729">
                  <c:v>41106</c:v>
                </c:pt>
                <c:pt idx="17730">
                  <c:v>41107</c:v>
                </c:pt>
                <c:pt idx="17731">
                  <c:v>41108</c:v>
                </c:pt>
                <c:pt idx="17732">
                  <c:v>41109</c:v>
                </c:pt>
                <c:pt idx="17733">
                  <c:v>41110</c:v>
                </c:pt>
                <c:pt idx="17734">
                  <c:v>41111</c:v>
                </c:pt>
                <c:pt idx="17735">
                  <c:v>41112</c:v>
                </c:pt>
                <c:pt idx="17736">
                  <c:v>41113</c:v>
                </c:pt>
                <c:pt idx="17737">
                  <c:v>41114</c:v>
                </c:pt>
                <c:pt idx="17738">
                  <c:v>41115</c:v>
                </c:pt>
                <c:pt idx="17739">
                  <c:v>41116</c:v>
                </c:pt>
                <c:pt idx="17740">
                  <c:v>41117</c:v>
                </c:pt>
                <c:pt idx="17741">
                  <c:v>41118</c:v>
                </c:pt>
                <c:pt idx="17742">
                  <c:v>41119</c:v>
                </c:pt>
                <c:pt idx="17743">
                  <c:v>41120</c:v>
                </c:pt>
                <c:pt idx="17744">
                  <c:v>41121</c:v>
                </c:pt>
                <c:pt idx="17745">
                  <c:v>41122</c:v>
                </c:pt>
                <c:pt idx="17746">
                  <c:v>41123</c:v>
                </c:pt>
                <c:pt idx="17747">
                  <c:v>41124</c:v>
                </c:pt>
                <c:pt idx="17748">
                  <c:v>41125</c:v>
                </c:pt>
                <c:pt idx="17749">
                  <c:v>41126</c:v>
                </c:pt>
                <c:pt idx="17750">
                  <c:v>41127</c:v>
                </c:pt>
                <c:pt idx="17751">
                  <c:v>41128</c:v>
                </c:pt>
                <c:pt idx="17752">
                  <c:v>41129</c:v>
                </c:pt>
                <c:pt idx="17753">
                  <c:v>41130</c:v>
                </c:pt>
                <c:pt idx="17754">
                  <c:v>41131</c:v>
                </c:pt>
                <c:pt idx="17755">
                  <c:v>41132</c:v>
                </c:pt>
                <c:pt idx="17756">
                  <c:v>41133</c:v>
                </c:pt>
                <c:pt idx="17757">
                  <c:v>41134</c:v>
                </c:pt>
                <c:pt idx="17758">
                  <c:v>41135</c:v>
                </c:pt>
                <c:pt idx="17759">
                  <c:v>41136</c:v>
                </c:pt>
                <c:pt idx="17760">
                  <c:v>41137</c:v>
                </c:pt>
                <c:pt idx="17761">
                  <c:v>41138</c:v>
                </c:pt>
                <c:pt idx="17762">
                  <c:v>41139</c:v>
                </c:pt>
                <c:pt idx="17763">
                  <c:v>41140</c:v>
                </c:pt>
                <c:pt idx="17764">
                  <c:v>41141</c:v>
                </c:pt>
                <c:pt idx="17765">
                  <c:v>41142</c:v>
                </c:pt>
                <c:pt idx="17766">
                  <c:v>41143</c:v>
                </c:pt>
                <c:pt idx="17767">
                  <c:v>41144</c:v>
                </c:pt>
                <c:pt idx="17768">
                  <c:v>41145</c:v>
                </c:pt>
                <c:pt idx="17769">
                  <c:v>41146</c:v>
                </c:pt>
                <c:pt idx="17770">
                  <c:v>41147</c:v>
                </c:pt>
                <c:pt idx="17771">
                  <c:v>41148</c:v>
                </c:pt>
                <c:pt idx="17772">
                  <c:v>41149</c:v>
                </c:pt>
                <c:pt idx="17773">
                  <c:v>41150</c:v>
                </c:pt>
                <c:pt idx="17774">
                  <c:v>41151</c:v>
                </c:pt>
                <c:pt idx="17775">
                  <c:v>41152</c:v>
                </c:pt>
                <c:pt idx="17776">
                  <c:v>41153</c:v>
                </c:pt>
                <c:pt idx="17777">
                  <c:v>41154</c:v>
                </c:pt>
                <c:pt idx="17778">
                  <c:v>41155</c:v>
                </c:pt>
                <c:pt idx="17779">
                  <c:v>41156</c:v>
                </c:pt>
                <c:pt idx="17780">
                  <c:v>41157</c:v>
                </c:pt>
                <c:pt idx="17781">
                  <c:v>41158</c:v>
                </c:pt>
                <c:pt idx="17782">
                  <c:v>41159</c:v>
                </c:pt>
                <c:pt idx="17783">
                  <c:v>41160</c:v>
                </c:pt>
                <c:pt idx="17784">
                  <c:v>41161</c:v>
                </c:pt>
                <c:pt idx="17785">
                  <c:v>41162</c:v>
                </c:pt>
                <c:pt idx="17786">
                  <c:v>41163</c:v>
                </c:pt>
                <c:pt idx="17787">
                  <c:v>41164</c:v>
                </c:pt>
                <c:pt idx="17788">
                  <c:v>41165</c:v>
                </c:pt>
                <c:pt idx="17789">
                  <c:v>41166</c:v>
                </c:pt>
                <c:pt idx="17790">
                  <c:v>41167</c:v>
                </c:pt>
                <c:pt idx="17791">
                  <c:v>41168</c:v>
                </c:pt>
                <c:pt idx="17792">
                  <c:v>41169</c:v>
                </c:pt>
                <c:pt idx="17793">
                  <c:v>41170</c:v>
                </c:pt>
                <c:pt idx="17794">
                  <c:v>41171</c:v>
                </c:pt>
                <c:pt idx="17795">
                  <c:v>41172</c:v>
                </c:pt>
                <c:pt idx="17796">
                  <c:v>41173</c:v>
                </c:pt>
                <c:pt idx="17797">
                  <c:v>41174</c:v>
                </c:pt>
                <c:pt idx="17798">
                  <c:v>41175</c:v>
                </c:pt>
                <c:pt idx="17799">
                  <c:v>41176</c:v>
                </c:pt>
                <c:pt idx="17800">
                  <c:v>41177</c:v>
                </c:pt>
                <c:pt idx="17801">
                  <c:v>41178</c:v>
                </c:pt>
                <c:pt idx="17802">
                  <c:v>41179</c:v>
                </c:pt>
                <c:pt idx="17803">
                  <c:v>41180</c:v>
                </c:pt>
                <c:pt idx="17804">
                  <c:v>41181</c:v>
                </c:pt>
                <c:pt idx="17805">
                  <c:v>41182</c:v>
                </c:pt>
                <c:pt idx="17806">
                  <c:v>41183</c:v>
                </c:pt>
                <c:pt idx="17807">
                  <c:v>41184</c:v>
                </c:pt>
                <c:pt idx="17808">
                  <c:v>41185</c:v>
                </c:pt>
                <c:pt idx="17809">
                  <c:v>41186</c:v>
                </c:pt>
                <c:pt idx="17810">
                  <c:v>41187</c:v>
                </c:pt>
                <c:pt idx="17811">
                  <c:v>41188</c:v>
                </c:pt>
                <c:pt idx="17812">
                  <c:v>41189</c:v>
                </c:pt>
                <c:pt idx="17813">
                  <c:v>41190</c:v>
                </c:pt>
                <c:pt idx="17814">
                  <c:v>41191</c:v>
                </c:pt>
                <c:pt idx="17815">
                  <c:v>41192</c:v>
                </c:pt>
                <c:pt idx="17816">
                  <c:v>41193</c:v>
                </c:pt>
                <c:pt idx="17817">
                  <c:v>41194</c:v>
                </c:pt>
                <c:pt idx="17818">
                  <c:v>41195</c:v>
                </c:pt>
                <c:pt idx="17819">
                  <c:v>41196</c:v>
                </c:pt>
                <c:pt idx="17820">
                  <c:v>41197</c:v>
                </c:pt>
                <c:pt idx="17821">
                  <c:v>41198</c:v>
                </c:pt>
                <c:pt idx="17822">
                  <c:v>41199</c:v>
                </c:pt>
                <c:pt idx="17823">
                  <c:v>41200</c:v>
                </c:pt>
                <c:pt idx="17824">
                  <c:v>41201</c:v>
                </c:pt>
                <c:pt idx="17825">
                  <c:v>41202</c:v>
                </c:pt>
                <c:pt idx="17826">
                  <c:v>41203</c:v>
                </c:pt>
                <c:pt idx="17827">
                  <c:v>41204</c:v>
                </c:pt>
                <c:pt idx="17828">
                  <c:v>41205</c:v>
                </c:pt>
                <c:pt idx="17829">
                  <c:v>41206</c:v>
                </c:pt>
                <c:pt idx="17830">
                  <c:v>41207</c:v>
                </c:pt>
                <c:pt idx="17831">
                  <c:v>41208</c:v>
                </c:pt>
                <c:pt idx="17832">
                  <c:v>41209</c:v>
                </c:pt>
                <c:pt idx="17833">
                  <c:v>41210</c:v>
                </c:pt>
                <c:pt idx="17834">
                  <c:v>41211</c:v>
                </c:pt>
                <c:pt idx="17835">
                  <c:v>41212</c:v>
                </c:pt>
                <c:pt idx="17836">
                  <c:v>41213</c:v>
                </c:pt>
                <c:pt idx="17837">
                  <c:v>41214</c:v>
                </c:pt>
                <c:pt idx="17838">
                  <c:v>41215</c:v>
                </c:pt>
                <c:pt idx="17839">
                  <c:v>41216</c:v>
                </c:pt>
                <c:pt idx="17840">
                  <c:v>41217</c:v>
                </c:pt>
                <c:pt idx="17841">
                  <c:v>41218</c:v>
                </c:pt>
                <c:pt idx="17842">
                  <c:v>41219</c:v>
                </c:pt>
                <c:pt idx="17843">
                  <c:v>41220</c:v>
                </c:pt>
                <c:pt idx="17844">
                  <c:v>41221</c:v>
                </c:pt>
                <c:pt idx="17845">
                  <c:v>41222</c:v>
                </c:pt>
                <c:pt idx="17846">
                  <c:v>41223</c:v>
                </c:pt>
                <c:pt idx="17847">
                  <c:v>41224</c:v>
                </c:pt>
                <c:pt idx="17848">
                  <c:v>41225</c:v>
                </c:pt>
                <c:pt idx="17849">
                  <c:v>41226</c:v>
                </c:pt>
                <c:pt idx="17850">
                  <c:v>41227</c:v>
                </c:pt>
                <c:pt idx="17851">
                  <c:v>41228</c:v>
                </c:pt>
                <c:pt idx="17852">
                  <c:v>41229</c:v>
                </c:pt>
                <c:pt idx="17853">
                  <c:v>41230</c:v>
                </c:pt>
                <c:pt idx="17854">
                  <c:v>41231</c:v>
                </c:pt>
                <c:pt idx="17855">
                  <c:v>41232</c:v>
                </c:pt>
                <c:pt idx="17856">
                  <c:v>41233</c:v>
                </c:pt>
                <c:pt idx="17857">
                  <c:v>41234</c:v>
                </c:pt>
                <c:pt idx="17858">
                  <c:v>41235</c:v>
                </c:pt>
                <c:pt idx="17859">
                  <c:v>41236</c:v>
                </c:pt>
                <c:pt idx="17860">
                  <c:v>41237</c:v>
                </c:pt>
                <c:pt idx="17861">
                  <c:v>41238</c:v>
                </c:pt>
                <c:pt idx="17862">
                  <c:v>41239</c:v>
                </c:pt>
                <c:pt idx="17863">
                  <c:v>41240</c:v>
                </c:pt>
                <c:pt idx="17864">
                  <c:v>41241</c:v>
                </c:pt>
                <c:pt idx="17865">
                  <c:v>41242</c:v>
                </c:pt>
                <c:pt idx="17866">
                  <c:v>41243</c:v>
                </c:pt>
                <c:pt idx="17867">
                  <c:v>41244</c:v>
                </c:pt>
                <c:pt idx="17868">
                  <c:v>41245</c:v>
                </c:pt>
                <c:pt idx="17869">
                  <c:v>41246</c:v>
                </c:pt>
                <c:pt idx="17870">
                  <c:v>41247</c:v>
                </c:pt>
                <c:pt idx="17871">
                  <c:v>41248</c:v>
                </c:pt>
                <c:pt idx="17872">
                  <c:v>41249</c:v>
                </c:pt>
                <c:pt idx="17873">
                  <c:v>41250</c:v>
                </c:pt>
                <c:pt idx="17874">
                  <c:v>41251</c:v>
                </c:pt>
                <c:pt idx="17875">
                  <c:v>41252</c:v>
                </c:pt>
                <c:pt idx="17876">
                  <c:v>41253</c:v>
                </c:pt>
                <c:pt idx="17877">
                  <c:v>41254</c:v>
                </c:pt>
                <c:pt idx="17878">
                  <c:v>41255</c:v>
                </c:pt>
                <c:pt idx="17879">
                  <c:v>41256</c:v>
                </c:pt>
                <c:pt idx="17880">
                  <c:v>41257</c:v>
                </c:pt>
                <c:pt idx="17881">
                  <c:v>41258</c:v>
                </c:pt>
                <c:pt idx="17882">
                  <c:v>41259</c:v>
                </c:pt>
                <c:pt idx="17883">
                  <c:v>41260</c:v>
                </c:pt>
                <c:pt idx="17884">
                  <c:v>41261</c:v>
                </c:pt>
                <c:pt idx="17885">
                  <c:v>41262</c:v>
                </c:pt>
                <c:pt idx="17886">
                  <c:v>41263</c:v>
                </c:pt>
                <c:pt idx="17887">
                  <c:v>41264</c:v>
                </c:pt>
                <c:pt idx="17888">
                  <c:v>41265</c:v>
                </c:pt>
                <c:pt idx="17889">
                  <c:v>41266</c:v>
                </c:pt>
                <c:pt idx="17890">
                  <c:v>41267</c:v>
                </c:pt>
                <c:pt idx="17891">
                  <c:v>41268</c:v>
                </c:pt>
                <c:pt idx="17892">
                  <c:v>41269</c:v>
                </c:pt>
                <c:pt idx="17893">
                  <c:v>41270</c:v>
                </c:pt>
                <c:pt idx="17894">
                  <c:v>41271</c:v>
                </c:pt>
                <c:pt idx="17895">
                  <c:v>41272</c:v>
                </c:pt>
                <c:pt idx="17896">
                  <c:v>41273</c:v>
                </c:pt>
                <c:pt idx="17897">
                  <c:v>41274</c:v>
                </c:pt>
                <c:pt idx="17898">
                  <c:v>41275</c:v>
                </c:pt>
                <c:pt idx="17899">
                  <c:v>41276</c:v>
                </c:pt>
                <c:pt idx="17900">
                  <c:v>41277</c:v>
                </c:pt>
                <c:pt idx="17901">
                  <c:v>41278</c:v>
                </c:pt>
                <c:pt idx="17902">
                  <c:v>41279</c:v>
                </c:pt>
                <c:pt idx="17903">
                  <c:v>41280</c:v>
                </c:pt>
                <c:pt idx="17904">
                  <c:v>41281</c:v>
                </c:pt>
                <c:pt idx="17905">
                  <c:v>41282</c:v>
                </c:pt>
                <c:pt idx="17906">
                  <c:v>41283</c:v>
                </c:pt>
                <c:pt idx="17907">
                  <c:v>41284</c:v>
                </c:pt>
                <c:pt idx="17908">
                  <c:v>41285</c:v>
                </c:pt>
                <c:pt idx="17909">
                  <c:v>41286</c:v>
                </c:pt>
                <c:pt idx="17910">
                  <c:v>41287</c:v>
                </c:pt>
                <c:pt idx="17911">
                  <c:v>41288</c:v>
                </c:pt>
                <c:pt idx="17912">
                  <c:v>41289</c:v>
                </c:pt>
                <c:pt idx="17913">
                  <c:v>41290</c:v>
                </c:pt>
                <c:pt idx="17914">
                  <c:v>41291</c:v>
                </c:pt>
                <c:pt idx="17915">
                  <c:v>41292</c:v>
                </c:pt>
                <c:pt idx="17916">
                  <c:v>41293</c:v>
                </c:pt>
                <c:pt idx="17917">
                  <c:v>41294</c:v>
                </c:pt>
                <c:pt idx="17918">
                  <c:v>41295</c:v>
                </c:pt>
                <c:pt idx="17919">
                  <c:v>41296</c:v>
                </c:pt>
                <c:pt idx="17920">
                  <c:v>41297</c:v>
                </c:pt>
                <c:pt idx="17921">
                  <c:v>41298</c:v>
                </c:pt>
                <c:pt idx="17922">
                  <c:v>41299</c:v>
                </c:pt>
                <c:pt idx="17923">
                  <c:v>41300</c:v>
                </c:pt>
                <c:pt idx="17924">
                  <c:v>41301</c:v>
                </c:pt>
                <c:pt idx="17925">
                  <c:v>41302</c:v>
                </c:pt>
                <c:pt idx="17926">
                  <c:v>41303</c:v>
                </c:pt>
                <c:pt idx="17927">
                  <c:v>41304</c:v>
                </c:pt>
                <c:pt idx="17928">
                  <c:v>41305</c:v>
                </c:pt>
                <c:pt idx="17929">
                  <c:v>41306</c:v>
                </c:pt>
                <c:pt idx="17930">
                  <c:v>41307</c:v>
                </c:pt>
                <c:pt idx="17931">
                  <c:v>41308</c:v>
                </c:pt>
                <c:pt idx="17932">
                  <c:v>41309</c:v>
                </c:pt>
                <c:pt idx="17933">
                  <c:v>41310</c:v>
                </c:pt>
                <c:pt idx="17934">
                  <c:v>41311</c:v>
                </c:pt>
                <c:pt idx="17935">
                  <c:v>41312</c:v>
                </c:pt>
                <c:pt idx="17936">
                  <c:v>41313</c:v>
                </c:pt>
                <c:pt idx="17937">
                  <c:v>41314</c:v>
                </c:pt>
                <c:pt idx="17938">
                  <c:v>41315</c:v>
                </c:pt>
                <c:pt idx="17939">
                  <c:v>41316</c:v>
                </c:pt>
                <c:pt idx="17940">
                  <c:v>41317</c:v>
                </c:pt>
                <c:pt idx="17941">
                  <c:v>41318</c:v>
                </c:pt>
                <c:pt idx="17942">
                  <c:v>41319</c:v>
                </c:pt>
                <c:pt idx="17943">
                  <c:v>41320</c:v>
                </c:pt>
                <c:pt idx="17944">
                  <c:v>41321</c:v>
                </c:pt>
                <c:pt idx="17945">
                  <c:v>41322</c:v>
                </c:pt>
                <c:pt idx="17946">
                  <c:v>41323</c:v>
                </c:pt>
                <c:pt idx="17947">
                  <c:v>41324</c:v>
                </c:pt>
                <c:pt idx="17948">
                  <c:v>41325</c:v>
                </c:pt>
                <c:pt idx="17949">
                  <c:v>41326</c:v>
                </c:pt>
                <c:pt idx="17950">
                  <c:v>41327</c:v>
                </c:pt>
                <c:pt idx="17951">
                  <c:v>41328</c:v>
                </c:pt>
                <c:pt idx="17952">
                  <c:v>41329</c:v>
                </c:pt>
                <c:pt idx="17953">
                  <c:v>41330</c:v>
                </c:pt>
                <c:pt idx="17954">
                  <c:v>41331</c:v>
                </c:pt>
                <c:pt idx="17955">
                  <c:v>41332</c:v>
                </c:pt>
                <c:pt idx="17956">
                  <c:v>41333</c:v>
                </c:pt>
                <c:pt idx="17957">
                  <c:v>41334</c:v>
                </c:pt>
                <c:pt idx="17958">
                  <c:v>41335</c:v>
                </c:pt>
                <c:pt idx="17959">
                  <c:v>41336</c:v>
                </c:pt>
                <c:pt idx="17960">
                  <c:v>41337</c:v>
                </c:pt>
                <c:pt idx="17961">
                  <c:v>41338</c:v>
                </c:pt>
                <c:pt idx="17962">
                  <c:v>41339</c:v>
                </c:pt>
                <c:pt idx="17963">
                  <c:v>41340</c:v>
                </c:pt>
                <c:pt idx="17964">
                  <c:v>41341</c:v>
                </c:pt>
                <c:pt idx="17965">
                  <c:v>41342</c:v>
                </c:pt>
                <c:pt idx="17966">
                  <c:v>41343</c:v>
                </c:pt>
                <c:pt idx="17967">
                  <c:v>41344</c:v>
                </c:pt>
                <c:pt idx="17968">
                  <c:v>41345</c:v>
                </c:pt>
                <c:pt idx="17969">
                  <c:v>41346</c:v>
                </c:pt>
                <c:pt idx="17970">
                  <c:v>41347</c:v>
                </c:pt>
                <c:pt idx="17971">
                  <c:v>41348</c:v>
                </c:pt>
                <c:pt idx="17972">
                  <c:v>41349</c:v>
                </c:pt>
                <c:pt idx="17973">
                  <c:v>41350</c:v>
                </c:pt>
                <c:pt idx="17974">
                  <c:v>41351</c:v>
                </c:pt>
                <c:pt idx="17975">
                  <c:v>41352</c:v>
                </c:pt>
                <c:pt idx="17976">
                  <c:v>41353</c:v>
                </c:pt>
                <c:pt idx="17977">
                  <c:v>41354</c:v>
                </c:pt>
                <c:pt idx="17978">
                  <c:v>41355</c:v>
                </c:pt>
                <c:pt idx="17979">
                  <c:v>41356</c:v>
                </c:pt>
                <c:pt idx="17980">
                  <c:v>41357</c:v>
                </c:pt>
                <c:pt idx="17981">
                  <c:v>41358</c:v>
                </c:pt>
                <c:pt idx="17982">
                  <c:v>41359</c:v>
                </c:pt>
                <c:pt idx="17983">
                  <c:v>41360</c:v>
                </c:pt>
                <c:pt idx="17984">
                  <c:v>41361</c:v>
                </c:pt>
                <c:pt idx="17985">
                  <c:v>41362</c:v>
                </c:pt>
                <c:pt idx="17986">
                  <c:v>41363</c:v>
                </c:pt>
                <c:pt idx="17987">
                  <c:v>41364</c:v>
                </c:pt>
                <c:pt idx="17988">
                  <c:v>41365</c:v>
                </c:pt>
                <c:pt idx="17989">
                  <c:v>41366</c:v>
                </c:pt>
                <c:pt idx="17990">
                  <c:v>41367</c:v>
                </c:pt>
                <c:pt idx="17991">
                  <c:v>41368</c:v>
                </c:pt>
                <c:pt idx="17992">
                  <c:v>41369</c:v>
                </c:pt>
                <c:pt idx="17993">
                  <c:v>41370</c:v>
                </c:pt>
                <c:pt idx="17994">
                  <c:v>41371</c:v>
                </c:pt>
                <c:pt idx="17995">
                  <c:v>41372</c:v>
                </c:pt>
                <c:pt idx="17996">
                  <c:v>41373</c:v>
                </c:pt>
                <c:pt idx="17997">
                  <c:v>41374</c:v>
                </c:pt>
                <c:pt idx="17998">
                  <c:v>41375</c:v>
                </c:pt>
                <c:pt idx="17999">
                  <c:v>41376</c:v>
                </c:pt>
                <c:pt idx="18000">
                  <c:v>41377</c:v>
                </c:pt>
                <c:pt idx="18001">
                  <c:v>41378</c:v>
                </c:pt>
                <c:pt idx="18002">
                  <c:v>41379</c:v>
                </c:pt>
                <c:pt idx="18003">
                  <c:v>41380</c:v>
                </c:pt>
                <c:pt idx="18004">
                  <c:v>41381</c:v>
                </c:pt>
                <c:pt idx="18005">
                  <c:v>41382</c:v>
                </c:pt>
                <c:pt idx="18006">
                  <c:v>41383</c:v>
                </c:pt>
                <c:pt idx="18007">
                  <c:v>41384</c:v>
                </c:pt>
                <c:pt idx="18008">
                  <c:v>41385</c:v>
                </c:pt>
                <c:pt idx="18009">
                  <c:v>41386</c:v>
                </c:pt>
                <c:pt idx="18010">
                  <c:v>41387</c:v>
                </c:pt>
                <c:pt idx="18011">
                  <c:v>41388</c:v>
                </c:pt>
                <c:pt idx="18012">
                  <c:v>41389</c:v>
                </c:pt>
                <c:pt idx="18013">
                  <c:v>41390</c:v>
                </c:pt>
                <c:pt idx="18014">
                  <c:v>41391</c:v>
                </c:pt>
                <c:pt idx="18015">
                  <c:v>41392</c:v>
                </c:pt>
                <c:pt idx="18016">
                  <c:v>41393</c:v>
                </c:pt>
                <c:pt idx="18017">
                  <c:v>41394</c:v>
                </c:pt>
                <c:pt idx="18018">
                  <c:v>41395</c:v>
                </c:pt>
                <c:pt idx="18019">
                  <c:v>41396</c:v>
                </c:pt>
                <c:pt idx="18020">
                  <c:v>41397</c:v>
                </c:pt>
                <c:pt idx="18021">
                  <c:v>41398</c:v>
                </c:pt>
                <c:pt idx="18022">
                  <c:v>41399</c:v>
                </c:pt>
                <c:pt idx="18023">
                  <c:v>41400</c:v>
                </c:pt>
                <c:pt idx="18024">
                  <c:v>41401</c:v>
                </c:pt>
                <c:pt idx="18025">
                  <c:v>41402</c:v>
                </c:pt>
                <c:pt idx="18026">
                  <c:v>41403</c:v>
                </c:pt>
                <c:pt idx="18027">
                  <c:v>41404</c:v>
                </c:pt>
                <c:pt idx="18028">
                  <c:v>41405</c:v>
                </c:pt>
                <c:pt idx="18029">
                  <c:v>41406</c:v>
                </c:pt>
                <c:pt idx="18030">
                  <c:v>41407</c:v>
                </c:pt>
                <c:pt idx="18031">
                  <c:v>41408</c:v>
                </c:pt>
                <c:pt idx="18032">
                  <c:v>41409</c:v>
                </c:pt>
                <c:pt idx="18033">
                  <c:v>41410</c:v>
                </c:pt>
                <c:pt idx="18034">
                  <c:v>41411</c:v>
                </c:pt>
                <c:pt idx="18035">
                  <c:v>41412</c:v>
                </c:pt>
                <c:pt idx="18036">
                  <c:v>41413</c:v>
                </c:pt>
                <c:pt idx="18037">
                  <c:v>41414</c:v>
                </c:pt>
                <c:pt idx="18038">
                  <c:v>41415</c:v>
                </c:pt>
                <c:pt idx="18039">
                  <c:v>41416</c:v>
                </c:pt>
                <c:pt idx="18040">
                  <c:v>41417</c:v>
                </c:pt>
                <c:pt idx="18041">
                  <c:v>41418</c:v>
                </c:pt>
                <c:pt idx="18042">
                  <c:v>41419</c:v>
                </c:pt>
                <c:pt idx="18043">
                  <c:v>41420</c:v>
                </c:pt>
                <c:pt idx="18044">
                  <c:v>41421</c:v>
                </c:pt>
                <c:pt idx="18045">
                  <c:v>41422</c:v>
                </c:pt>
                <c:pt idx="18046">
                  <c:v>41423</c:v>
                </c:pt>
                <c:pt idx="18047">
                  <c:v>41424</c:v>
                </c:pt>
                <c:pt idx="18048">
                  <c:v>41425</c:v>
                </c:pt>
                <c:pt idx="18049">
                  <c:v>41426</c:v>
                </c:pt>
                <c:pt idx="18050">
                  <c:v>41427</c:v>
                </c:pt>
                <c:pt idx="18051">
                  <c:v>41428</c:v>
                </c:pt>
                <c:pt idx="18052">
                  <c:v>41429</c:v>
                </c:pt>
                <c:pt idx="18053">
                  <c:v>41430</c:v>
                </c:pt>
                <c:pt idx="18054">
                  <c:v>41431</c:v>
                </c:pt>
                <c:pt idx="18055">
                  <c:v>41432</c:v>
                </c:pt>
                <c:pt idx="18056">
                  <c:v>41433</c:v>
                </c:pt>
                <c:pt idx="18057">
                  <c:v>41434</c:v>
                </c:pt>
                <c:pt idx="18058">
                  <c:v>41435</c:v>
                </c:pt>
                <c:pt idx="18059">
                  <c:v>41436</c:v>
                </c:pt>
                <c:pt idx="18060">
                  <c:v>41437</c:v>
                </c:pt>
                <c:pt idx="18061">
                  <c:v>41438</c:v>
                </c:pt>
                <c:pt idx="18062">
                  <c:v>41439</c:v>
                </c:pt>
                <c:pt idx="18063">
                  <c:v>41440</c:v>
                </c:pt>
                <c:pt idx="18064">
                  <c:v>41441</c:v>
                </c:pt>
                <c:pt idx="18065">
                  <c:v>41442</c:v>
                </c:pt>
                <c:pt idx="18066">
                  <c:v>41443</c:v>
                </c:pt>
                <c:pt idx="18067">
                  <c:v>41444</c:v>
                </c:pt>
                <c:pt idx="18068">
                  <c:v>41445</c:v>
                </c:pt>
                <c:pt idx="18069">
                  <c:v>41446</c:v>
                </c:pt>
                <c:pt idx="18070">
                  <c:v>41447</c:v>
                </c:pt>
                <c:pt idx="18071">
                  <c:v>41448</c:v>
                </c:pt>
                <c:pt idx="18072">
                  <c:v>41449</c:v>
                </c:pt>
                <c:pt idx="18073">
                  <c:v>41450</c:v>
                </c:pt>
                <c:pt idx="18074">
                  <c:v>41451</c:v>
                </c:pt>
                <c:pt idx="18075">
                  <c:v>41452</c:v>
                </c:pt>
                <c:pt idx="18076">
                  <c:v>41453</c:v>
                </c:pt>
                <c:pt idx="18077">
                  <c:v>41454</c:v>
                </c:pt>
                <c:pt idx="18078">
                  <c:v>41455</c:v>
                </c:pt>
                <c:pt idx="18079">
                  <c:v>41456</c:v>
                </c:pt>
                <c:pt idx="18080">
                  <c:v>41457</c:v>
                </c:pt>
                <c:pt idx="18081">
                  <c:v>41458</c:v>
                </c:pt>
                <c:pt idx="18082">
                  <c:v>41459</c:v>
                </c:pt>
                <c:pt idx="18083">
                  <c:v>41460</c:v>
                </c:pt>
                <c:pt idx="18084">
                  <c:v>41461</c:v>
                </c:pt>
                <c:pt idx="18085">
                  <c:v>41462</c:v>
                </c:pt>
                <c:pt idx="18086">
                  <c:v>41463</c:v>
                </c:pt>
                <c:pt idx="18087">
                  <c:v>41464</c:v>
                </c:pt>
                <c:pt idx="18088">
                  <c:v>41465</c:v>
                </c:pt>
                <c:pt idx="18089">
                  <c:v>41466</c:v>
                </c:pt>
                <c:pt idx="18090">
                  <c:v>41467</c:v>
                </c:pt>
                <c:pt idx="18091">
                  <c:v>41468</c:v>
                </c:pt>
                <c:pt idx="18092">
                  <c:v>41469</c:v>
                </c:pt>
                <c:pt idx="18093">
                  <c:v>41470</c:v>
                </c:pt>
                <c:pt idx="18094">
                  <c:v>41471</c:v>
                </c:pt>
                <c:pt idx="18095">
                  <c:v>41472</c:v>
                </c:pt>
                <c:pt idx="18096">
                  <c:v>41473</c:v>
                </c:pt>
                <c:pt idx="18097">
                  <c:v>41474</c:v>
                </c:pt>
                <c:pt idx="18098">
                  <c:v>41475</c:v>
                </c:pt>
                <c:pt idx="18099">
                  <c:v>41476</c:v>
                </c:pt>
                <c:pt idx="18100">
                  <c:v>41477</c:v>
                </c:pt>
                <c:pt idx="18101">
                  <c:v>41478</c:v>
                </c:pt>
                <c:pt idx="18102">
                  <c:v>41479</c:v>
                </c:pt>
                <c:pt idx="18103">
                  <c:v>41480</c:v>
                </c:pt>
                <c:pt idx="18104">
                  <c:v>41481</c:v>
                </c:pt>
                <c:pt idx="18105">
                  <c:v>41482</c:v>
                </c:pt>
                <c:pt idx="18106">
                  <c:v>41483</c:v>
                </c:pt>
                <c:pt idx="18107">
                  <c:v>41484</c:v>
                </c:pt>
                <c:pt idx="18108">
                  <c:v>41485</c:v>
                </c:pt>
                <c:pt idx="18109">
                  <c:v>41486</c:v>
                </c:pt>
                <c:pt idx="18110">
                  <c:v>41487</c:v>
                </c:pt>
                <c:pt idx="18111">
                  <c:v>41488</c:v>
                </c:pt>
                <c:pt idx="18112">
                  <c:v>41489</c:v>
                </c:pt>
                <c:pt idx="18113">
                  <c:v>41490</c:v>
                </c:pt>
                <c:pt idx="18114">
                  <c:v>41491</c:v>
                </c:pt>
                <c:pt idx="18115">
                  <c:v>41492</c:v>
                </c:pt>
                <c:pt idx="18116">
                  <c:v>41493</c:v>
                </c:pt>
                <c:pt idx="18117">
                  <c:v>41494</c:v>
                </c:pt>
                <c:pt idx="18118">
                  <c:v>41495</c:v>
                </c:pt>
                <c:pt idx="18119">
                  <c:v>41496</c:v>
                </c:pt>
                <c:pt idx="18120">
                  <c:v>41497</c:v>
                </c:pt>
                <c:pt idx="18121">
                  <c:v>41498</c:v>
                </c:pt>
                <c:pt idx="18122">
                  <c:v>41499</c:v>
                </c:pt>
                <c:pt idx="18123">
                  <c:v>41500</c:v>
                </c:pt>
                <c:pt idx="18124">
                  <c:v>41501</c:v>
                </c:pt>
                <c:pt idx="18125">
                  <c:v>41502</c:v>
                </c:pt>
                <c:pt idx="18126">
                  <c:v>41503</c:v>
                </c:pt>
                <c:pt idx="18127">
                  <c:v>41504</c:v>
                </c:pt>
                <c:pt idx="18128">
                  <c:v>41505</c:v>
                </c:pt>
                <c:pt idx="18129">
                  <c:v>41506</c:v>
                </c:pt>
                <c:pt idx="18130">
                  <c:v>41507</c:v>
                </c:pt>
                <c:pt idx="18131">
                  <c:v>41508</c:v>
                </c:pt>
                <c:pt idx="18132">
                  <c:v>41509</c:v>
                </c:pt>
                <c:pt idx="18133">
                  <c:v>41510</c:v>
                </c:pt>
                <c:pt idx="18134">
                  <c:v>41511</c:v>
                </c:pt>
                <c:pt idx="18135">
                  <c:v>41512</c:v>
                </c:pt>
                <c:pt idx="18136">
                  <c:v>41513</c:v>
                </c:pt>
                <c:pt idx="18137">
                  <c:v>41514</c:v>
                </c:pt>
                <c:pt idx="18138">
                  <c:v>41515</c:v>
                </c:pt>
                <c:pt idx="18139">
                  <c:v>41516</c:v>
                </c:pt>
                <c:pt idx="18140">
                  <c:v>41517</c:v>
                </c:pt>
                <c:pt idx="18141">
                  <c:v>41518</c:v>
                </c:pt>
                <c:pt idx="18142">
                  <c:v>41519</c:v>
                </c:pt>
                <c:pt idx="18143">
                  <c:v>41520</c:v>
                </c:pt>
                <c:pt idx="18144">
                  <c:v>41521</c:v>
                </c:pt>
                <c:pt idx="18145">
                  <c:v>41522</c:v>
                </c:pt>
                <c:pt idx="18146">
                  <c:v>41523</c:v>
                </c:pt>
                <c:pt idx="18147">
                  <c:v>41524</c:v>
                </c:pt>
                <c:pt idx="18148">
                  <c:v>41525</c:v>
                </c:pt>
                <c:pt idx="18149">
                  <c:v>41526</c:v>
                </c:pt>
                <c:pt idx="18150">
                  <c:v>41527</c:v>
                </c:pt>
                <c:pt idx="18151">
                  <c:v>41528</c:v>
                </c:pt>
                <c:pt idx="18152">
                  <c:v>41529</c:v>
                </c:pt>
                <c:pt idx="18153">
                  <c:v>41530</c:v>
                </c:pt>
                <c:pt idx="18154">
                  <c:v>41531</c:v>
                </c:pt>
                <c:pt idx="18155">
                  <c:v>41532</c:v>
                </c:pt>
                <c:pt idx="18156">
                  <c:v>41533</c:v>
                </c:pt>
                <c:pt idx="18157">
                  <c:v>41534</c:v>
                </c:pt>
                <c:pt idx="18158">
                  <c:v>41535</c:v>
                </c:pt>
                <c:pt idx="18159">
                  <c:v>41536</c:v>
                </c:pt>
                <c:pt idx="18160">
                  <c:v>41537</c:v>
                </c:pt>
                <c:pt idx="18161">
                  <c:v>41538</c:v>
                </c:pt>
                <c:pt idx="18162">
                  <c:v>41539</c:v>
                </c:pt>
                <c:pt idx="18163">
                  <c:v>41540</c:v>
                </c:pt>
                <c:pt idx="18164">
                  <c:v>41541</c:v>
                </c:pt>
                <c:pt idx="18165">
                  <c:v>41542</c:v>
                </c:pt>
                <c:pt idx="18166">
                  <c:v>41543</c:v>
                </c:pt>
                <c:pt idx="18167">
                  <c:v>41544</c:v>
                </c:pt>
                <c:pt idx="18168">
                  <c:v>41545</c:v>
                </c:pt>
                <c:pt idx="18169">
                  <c:v>41546</c:v>
                </c:pt>
                <c:pt idx="18170">
                  <c:v>41547</c:v>
                </c:pt>
                <c:pt idx="18171">
                  <c:v>41548</c:v>
                </c:pt>
                <c:pt idx="18172">
                  <c:v>41549</c:v>
                </c:pt>
                <c:pt idx="18173">
                  <c:v>41550</c:v>
                </c:pt>
                <c:pt idx="18174">
                  <c:v>41551</c:v>
                </c:pt>
                <c:pt idx="18175">
                  <c:v>41552</c:v>
                </c:pt>
                <c:pt idx="18176">
                  <c:v>41553</c:v>
                </c:pt>
                <c:pt idx="18177">
                  <c:v>41554</c:v>
                </c:pt>
                <c:pt idx="18178">
                  <c:v>41555</c:v>
                </c:pt>
                <c:pt idx="18179">
                  <c:v>41556</c:v>
                </c:pt>
                <c:pt idx="18180">
                  <c:v>41557</c:v>
                </c:pt>
                <c:pt idx="18181">
                  <c:v>41558</c:v>
                </c:pt>
                <c:pt idx="18182">
                  <c:v>41559</c:v>
                </c:pt>
                <c:pt idx="18183">
                  <c:v>41560</c:v>
                </c:pt>
                <c:pt idx="18184">
                  <c:v>41561</c:v>
                </c:pt>
                <c:pt idx="18185">
                  <c:v>41562</c:v>
                </c:pt>
                <c:pt idx="18186">
                  <c:v>41563</c:v>
                </c:pt>
                <c:pt idx="18187">
                  <c:v>41564</c:v>
                </c:pt>
                <c:pt idx="18188">
                  <c:v>41565</c:v>
                </c:pt>
                <c:pt idx="18189">
                  <c:v>41566</c:v>
                </c:pt>
                <c:pt idx="18190">
                  <c:v>41567</c:v>
                </c:pt>
                <c:pt idx="18191">
                  <c:v>41568</c:v>
                </c:pt>
                <c:pt idx="18192">
                  <c:v>41569</c:v>
                </c:pt>
                <c:pt idx="18193">
                  <c:v>41570</c:v>
                </c:pt>
                <c:pt idx="18194">
                  <c:v>41571</c:v>
                </c:pt>
                <c:pt idx="18195">
                  <c:v>41572</c:v>
                </c:pt>
                <c:pt idx="18196">
                  <c:v>41573</c:v>
                </c:pt>
                <c:pt idx="18197">
                  <c:v>41574</c:v>
                </c:pt>
                <c:pt idx="18198">
                  <c:v>41575</c:v>
                </c:pt>
                <c:pt idx="18199">
                  <c:v>41576</c:v>
                </c:pt>
                <c:pt idx="18200">
                  <c:v>41577</c:v>
                </c:pt>
                <c:pt idx="18201">
                  <c:v>41578</c:v>
                </c:pt>
                <c:pt idx="18202">
                  <c:v>41579</c:v>
                </c:pt>
                <c:pt idx="18203">
                  <c:v>41580</c:v>
                </c:pt>
                <c:pt idx="18204">
                  <c:v>41581</c:v>
                </c:pt>
                <c:pt idx="18205">
                  <c:v>41582</c:v>
                </c:pt>
                <c:pt idx="18206">
                  <c:v>41583</c:v>
                </c:pt>
                <c:pt idx="18207">
                  <c:v>41584</c:v>
                </c:pt>
                <c:pt idx="18208">
                  <c:v>41585</c:v>
                </c:pt>
                <c:pt idx="18209">
                  <c:v>41586</c:v>
                </c:pt>
                <c:pt idx="18210">
                  <c:v>41587</c:v>
                </c:pt>
                <c:pt idx="18211">
                  <c:v>41588</c:v>
                </c:pt>
                <c:pt idx="18212">
                  <c:v>41589</c:v>
                </c:pt>
                <c:pt idx="18213">
                  <c:v>41590</c:v>
                </c:pt>
                <c:pt idx="18214">
                  <c:v>41591</c:v>
                </c:pt>
                <c:pt idx="18215">
                  <c:v>41592</c:v>
                </c:pt>
                <c:pt idx="18216">
                  <c:v>41593</c:v>
                </c:pt>
                <c:pt idx="18217">
                  <c:v>41594</c:v>
                </c:pt>
                <c:pt idx="18218">
                  <c:v>41595</c:v>
                </c:pt>
                <c:pt idx="18219">
                  <c:v>41596</c:v>
                </c:pt>
                <c:pt idx="18220">
                  <c:v>41597</c:v>
                </c:pt>
                <c:pt idx="18221">
                  <c:v>41598</c:v>
                </c:pt>
                <c:pt idx="18222">
                  <c:v>41599</c:v>
                </c:pt>
                <c:pt idx="18223">
                  <c:v>41600</c:v>
                </c:pt>
                <c:pt idx="18224">
                  <c:v>41601</c:v>
                </c:pt>
                <c:pt idx="18225">
                  <c:v>41602</c:v>
                </c:pt>
                <c:pt idx="18226">
                  <c:v>41603</c:v>
                </c:pt>
                <c:pt idx="18227">
                  <c:v>41604</c:v>
                </c:pt>
                <c:pt idx="18228">
                  <c:v>41605</c:v>
                </c:pt>
                <c:pt idx="18229">
                  <c:v>41606</c:v>
                </c:pt>
                <c:pt idx="18230">
                  <c:v>41607</c:v>
                </c:pt>
                <c:pt idx="18231">
                  <c:v>41608</c:v>
                </c:pt>
                <c:pt idx="18232">
                  <c:v>41609</c:v>
                </c:pt>
                <c:pt idx="18233">
                  <c:v>41610</c:v>
                </c:pt>
                <c:pt idx="18234">
                  <c:v>41611</c:v>
                </c:pt>
                <c:pt idx="18235">
                  <c:v>41612</c:v>
                </c:pt>
                <c:pt idx="18236">
                  <c:v>41613</c:v>
                </c:pt>
                <c:pt idx="18237">
                  <c:v>41614</c:v>
                </c:pt>
                <c:pt idx="18238">
                  <c:v>41615</c:v>
                </c:pt>
                <c:pt idx="18239">
                  <c:v>41616</c:v>
                </c:pt>
                <c:pt idx="18240">
                  <c:v>41617</c:v>
                </c:pt>
                <c:pt idx="18241">
                  <c:v>41618</c:v>
                </c:pt>
                <c:pt idx="18242">
                  <c:v>41619</c:v>
                </c:pt>
                <c:pt idx="18243">
                  <c:v>41620</c:v>
                </c:pt>
                <c:pt idx="18244">
                  <c:v>41621</c:v>
                </c:pt>
                <c:pt idx="18245">
                  <c:v>41622</c:v>
                </c:pt>
                <c:pt idx="18246">
                  <c:v>41623</c:v>
                </c:pt>
                <c:pt idx="18247">
                  <c:v>41624</c:v>
                </c:pt>
                <c:pt idx="18248">
                  <c:v>41625</c:v>
                </c:pt>
                <c:pt idx="18249">
                  <c:v>41626</c:v>
                </c:pt>
                <c:pt idx="18250">
                  <c:v>41627</c:v>
                </c:pt>
                <c:pt idx="18251">
                  <c:v>41628</c:v>
                </c:pt>
                <c:pt idx="18252">
                  <c:v>41629</c:v>
                </c:pt>
                <c:pt idx="18253">
                  <c:v>41630</c:v>
                </c:pt>
                <c:pt idx="18254">
                  <c:v>41631</c:v>
                </c:pt>
                <c:pt idx="18255">
                  <c:v>41632</c:v>
                </c:pt>
                <c:pt idx="18256">
                  <c:v>41633</c:v>
                </c:pt>
                <c:pt idx="18257">
                  <c:v>41634</c:v>
                </c:pt>
                <c:pt idx="18258">
                  <c:v>41635</c:v>
                </c:pt>
                <c:pt idx="18259">
                  <c:v>41636</c:v>
                </c:pt>
                <c:pt idx="18260">
                  <c:v>41637</c:v>
                </c:pt>
                <c:pt idx="18261">
                  <c:v>41638</c:v>
                </c:pt>
                <c:pt idx="18262">
                  <c:v>41639</c:v>
                </c:pt>
                <c:pt idx="18263">
                  <c:v>41640</c:v>
                </c:pt>
                <c:pt idx="18264">
                  <c:v>41641</c:v>
                </c:pt>
                <c:pt idx="18265">
                  <c:v>41642</c:v>
                </c:pt>
                <c:pt idx="18266">
                  <c:v>41643</c:v>
                </c:pt>
                <c:pt idx="18267">
                  <c:v>41644</c:v>
                </c:pt>
                <c:pt idx="18268">
                  <c:v>41645</c:v>
                </c:pt>
                <c:pt idx="18269">
                  <c:v>41646</c:v>
                </c:pt>
                <c:pt idx="18270">
                  <c:v>41647</c:v>
                </c:pt>
                <c:pt idx="18271">
                  <c:v>41648</c:v>
                </c:pt>
                <c:pt idx="18272">
                  <c:v>41649</c:v>
                </c:pt>
                <c:pt idx="18273">
                  <c:v>41650</c:v>
                </c:pt>
                <c:pt idx="18274">
                  <c:v>41651</c:v>
                </c:pt>
                <c:pt idx="18275">
                  <c:v>41652</c:v>
                </c:pt>
                <c:pt idx="18276">
                  <c:v>41653</c:v>
                </c:pt>
                <c:pt idx="18277">
                  <c:v>41654</c:v>
                </c:pt>
                <c:pt idx="18278">
                  <c:v>41655</c:v>
                </c:pt>
                <c:pt idx="18279">
                  <c:v>41656</c:v>
                </c:pt>
                <c:pt idx="18280">
                  <c:v>41657</c:v>
                </c:pt>
                <c:pt idx="18281">
                  <c:v>41658</c:v>
                </c:pt>
                <c:pt idx="18282">
                  <c:v>41659</c:v>
                </c:pt>
                <c:pt idx="18283">
                  <c:v>41660</c:v>
                </c:pt>
                <c:pt idx="18284">
                  <c:v>41661</c:v>
                </c:pt>
                <c:pt idx="18285">
                  <c:v>41662</c:v>
                </c:pt>
                <c:pt idx="18286">
                  <c:v>41663</c:v>
                </c:pt>
                <c:pt idx="18287">
                  <c:v>41664</c:v>
                </c:pt>
                <c:pt idx="18288">
                  <c:v>41665</c:v>
                </c:pt>
                <c:pt idx="18289">
                  <c:v>41666</c:v>
                </c:pt>
                <c:pt idx="18290">
                  <c:v>41667</c:v>
                </c:pt>
                <c:pt idx="18291">
                  <c:v>41668</c:v>
                </c:pt>
                <c:pt idx="18292">
                  <c:v>41669</c:v>
                </c:pt>
                <c:pt idx="18293">
                  <c:v>41670</c:v>
                </c:pt>
                <c:pt idx="18294">
                  <c:v>41671</c:v>
                </c:pt>
                <c:pt idx="18295">
                  <c:v>41672</c:v>
                </c:pt>
                <c:pt idx="18296">
                  <c:v>41673</c:v>
                </c:pt>
                <c:pt idx="18297">
                  <c:v>41674</c:v>
                </c:pt>
                <c:pt idx="18298">
                  <c:v>41675</c:v>
                </c:pt>
                <c:pt idx="18299">
                  <c:v>41676</c:v>
                </c:pt>
                <c:pt idx="18300">
                  <c:v>41677</c:v>
                </c:pt>
                <c:pt idx="18301">
                  <c:v>41678</c:v>
                </c:pt>
                <c:pt idx="18302">
                  <c:v>41679</c:v>
                </c:pt>
                <c:pt idx="18303">
                  <c:v>41680</c:v>
                </c:pt>
                <c:pt idx="18304">
                  <c:v>41681</c:v>
                </c:pt>
                <c:pt idx="18305">
                  <c:v>41682</c:v>
                </c:pt>
                <c:pt idx="18306">
                  <c:v>41683</c:v>
                </c:pt>
                <c:pt idx="18307">
                  <c:v>41684</c:v>
                </c:pt>
                <c:pt idx="18308">
                  <c:v>41685</c:v>
                </c:pt>
                <c:pt idx="18309">
                  <c:v>41686</c:v>
                </c:pt>
                <c:pt idx="18310">
                  <c:v>41687</c:v>
                </c:pt>
                <c:pt idx="18311">
                  <c:v>41688</c:v>
                </c:pt>
                <c:pt idx="18312">
                  <c:v>41689</c:v>
                </c:pt>
                <c:pt idx="18313">
                  <c:v>41690</c:v>
                </c:pt>
                <c:pt idx="18314">
                  <c:v>41691</c:v>
                </c:pt>
                <c:pt idx="18315">
                  <c:v>41692</c:v>
                </c:pt>
                <c:pt idx="18316">
                  <c:v>41693</c:v>
                </c:pt>
                <c:pt idx="18317">
                  <c:v>41694</c:v>
                </c:pt>
                <c:pt idx="18318">
                  <c:v>41695</c:v>
                </c:pt>
                <c:pt idx="18319">
                  <c:v>41696</c:v>
                </c:pt>
                <c:pt idx="18320">
                  <c:v>41697</c:v>
                </c:pt>
                <c:pt idx="18321">
                  <c:v>41698</c:v>
                </c:pt>
                <c:pt idx="18322">
                  <c:v>41699</c:v>
                </c:pt>
                <c:pt idx="18323">
                  <c:v>41700</c:v>
                </c:pt>
                <c:pt idx="18324">
                  <c:v>41701</c:v>
                </c:pt>
                <c:pt idx="18325">
                  <c:v>41702</c:v>
                </c:pt>
                <c:pt idx="18326">
                  <c:v>41703</c:v>
                </c:pt>
                <c:pt idx="18327">
                  <c:v>41704</c:v>
                </c:pt>
                <c:pt idx="18328">
                  <c:v>41705</c:v>
                </c:pt>
                <c:pt idx="18329">
                  <c:v>41706</c:v>
                </c:pt>
                <c:pt idx="18330">
                  <c:v>41707</c:v>
                </c:pt>
                <c:pt idx="18331">
                  <c:v>41708</c:v>
                </c:pt>
                <c:pt idx="18332">
                  <c:v>41709</c:v>
                </c:pt>
                <c:pt idx="18333">
                  <c:v>41710</c:v>
                </c:pt>
                <c:pt idx="18334">
                  <c:v>41711</c:v>
                </c:pt>
                <c:pt idx="18335">
                  <c:v>41712</c:v>
                </c:pt>
                <c:pt idx="18336">
                  <c:v>41713</c:v>
                </c:pt>
                <c:pt idx="18337">
                  <c:v>41714</c:v>
                </c:pt>
                <c:pt idx="18338">
                  <c:v>41715</c:v>
                </c:pt>
                <c:pt idx="18339">
                  <c:v>41716</c:v>
                </c:pt>
                <c:pt idx="18340">
                  <c:v>41717</c:v>
                </c:pt>
                <c:pt idx="18341">
                  <c:v>41718</c:v>
                </c:pt>
                <c:pt idx="18342">
                  <c:v>41719</c:v>
                </c:pt>
                <c:pt idx="18343">
                  <c:v>41720</c:v>
                </c:pt>
                <c:pt idx="18344">
                  <c:v>41721</c:v>
                </c:pt>
                <c:pt idx="18345">
                  <c:v>41722</c:v>
                </c:pt>
                <c:pt idx="18346">
                  <c:v>41723</c:v>
                </c:pt>
                <c:pt idx="18347">
                  <c:v>41724</c:v>
                </c:pt>
                <c:pt idx="18348">
                  <c:v>41725</c:v>
                </c:pt>
                <c:pt idx="18349">
                  <c:v>41726</c:v>
                </c:pt>
                <c:pt idx="18350">
                  <c:v>41727</c:v>
                </c:pt>
                <c:pt idx="18351">
                  <c:v>41728</c:v>
                </c:pt>
                <c:pt idx="18352">
                  <c:v>41729</c:v>
                </c:pt>
                <c:pt idx="18353">
                  <c:v>41730</c:v>
                </c:pt>
                <c:pt idx="18354">
                  <c:v>41731</c:v>
                </c:pt>
                <c:pt idx="18355">
                  <c:v>41732</c:v>
                </c:pt>
                <c:pt idx="18356">
                  <c:v>41733</c:v>
                </c:pt>
                <c:pt idx="18357">
                  <c:v>41734</c:v>
                </c:pt>
                <c:pt idx="18358">
                  <c:v>41735</c:v>
                </c:pt>
                <c:pt idx="18359">
                  <c:v>41736</c:v>
                </c:pt>
                <c:pt idx="18360">
                  <c:v>41737</c:v>
                </c:pt>
                <c:pt idx="18361">
                  <c:v>41738</c:v>
                </c:pt>
                <c:pt idx="18362">
                  <c:v>41739</c:v>
                </c:pt>
                <c:pt idx="18363">
                  <c:v>41740</c:v>
                </c:pt>
                <c:pt idx="18364">
                  <c:v>41741</c:v>
                </c:pt>
                <c:pt idx="18365">
                  <c:v>41742</c:v>
                </c:pt>
                <c:pt idx="18366">
                  <c:v>41743</c:v>
                </c:pt>
                <c:pt idx="18367">
                  <c:v>41744</c:v>
                </c:pt>
                <c:pt idx="18368">
                  <c:v>41745</c:v>
                </c:pt>
                <c:pt idx="18369">
                  <c:v>41746</c:v>
                </c:pt>
                <c:pt idx="18370">
                  <c:v>41747</c:v>
                </c:pt>
                <c:pt idx="18371">
                  <c:v>41748</c:v>
                </c:pt>
                <c:pt idx="18372">
                  <c:v>41749</c:v>
                </c:pt>
                <c:pt idx="18373">
                  <c:v>41750</c:v>
                </c:pt>
                <c:pt idx="18374">
                  <c:v>41751</c:v>
                </c:pt>
                <c:pt idx="18375">
                  <c:v>41752</c:v>
                </c:pt>
                <c:pt idx="18376">
                  <c:v>41753</c:v>
                </c:pt>
                <c:pt idx="18377">
                  <c:v>41754</c:v>
                </c:pt>
                <c:pt idx="18378">
                  <c:v>41755</c:v>
                </c:pt>
                <c:pt idx="18379">
                  <c:v>41756</c:v>
                </c:pt>
                <c:pt idx="18380">
                  <c:v>41757</c:v>
                </c:pt>
                <c:pt idx="18381">
                  <c:v>41758</c:v>
                </c:pt>
                <c:pt idx="18382">
                  <c:v>41759</c:v>
                </c:pt>
                <c:pt idx="18383">
                  <c:v>41760</c:v>
                </c:pt>
                <c:pt idx="18384">
                  <c:v>41761</c:v>
                </c:pt>
                <c:pt idx="18385">
                  <c:v>41762</c:v>
                </c:pt>
                <c:pt idx="18386">
                  <c:v>41763</c:v>
                </c:pt>
                <c:pt idx="18387">
                  <c:v>41764</c:v>
                </c:pt>
                <c:pt idx="18388">
                  <c:v>41765</c:v>
                </c:pt>
                <c:pt idx="18389">
                  <c:v>41766</c:v>
                </c:pt>
                <c:pt idx="18390">
                  <c:v>41767</c:v>
                </c:pt>
                <c:pt idx="18391">
                  <c:v>41768</c:v>
                </c:pt>
                <c:pt idx="18392">
                  <c:v>41769</c:v>
                </c:pt>
                <c:pt idx="18393">
                  <c:v>41770</c:v>
                </c:pt>
                <c:pt idx="18394">
                  <c:v>41771</c:v>
                </c:pt>
                <c:pt idx="18395">
                  <c:v>41772</c:v>
                </c:pt>
                <c:pt idx="18396">
                  <c:v>41773</c:v>
                </c:pt>
                <c:pt idx="18397">
                  <c:v>41774</c:v>
                </c:pt>
                <c:pt idx="18398">
                  <c:v>41775</c:v>
                </c:pt>
                <c:pt idx="18399">
                  <c:v>41776</c:v>
                </c:pt>
                <c:pt idx="18400">
                  <c:v>41777</c:v>
                </c:pt>
                <c:pt idx="18401">
                  <c:v>41778</c:v>
                </c:pt>
                <c:pt idx="18402">
                  <c:v>41779</c:v>
                </c:pt>
                <c:pt idx="18403">
                  <c:v>41780</c:v>
                </c:pt>
                <c:pt idx="18404">
                  <c:v>41781</c:v>
                </c:pt>
                <c:pt idx="18405">
                  <c:v>41782</c:v>
                </c:pt>
                <c:pt idx="18406">
                  <c:v>41783</c:v>
                </c:pt>
                <c:pt idx="18407">
                  <c:v>41784</c:v>
                </c:pt>
                <c:pt idx="18408">
                  <c:v>41785</c:v>
                </c:pt>
                <c:pt idx="18409">
                  <c:v>41786</c:v>
                </c:pt>
                <c:pt idx="18410">
                  <c:v>41787</c:v>
                </c:pt>
                <c:pt idx="18411">
                  <c:v>41788</c:v>
                </c:pt>
                <c:pt idx="18412">
                  <c:v>41789</c:v>
                </c:pt>
                <c:pt idx="18413">
                  <c:v>41790</c:v>
                </c:pt>
                <c:pt idx="18414">
                  <c:v>41791</c:v>
                </c:pt>
                <c:pt idx="18415">
                  <c:v>41792</c:v>
                </c:pt>
                <c:pt idx="18416">
                  <c:v>41793</c:v>
                </c:pt>
                <c:pt idx="18417">
                  <c:v>41794</c:v>
                </c:pt>
                <c:pt idx="18418">
                  <c:v>41795</c:v>
                </c:pt>
                <c:pt idx="18419">
                  <c:v>41796</c:v>
                </c:pt>
                <c:pt idx="18420">
                  <c:v>41797</c:v>
                </c:pt>
                <c:pt idx="18421">
                  <c:v>41798</c:v>
                </c:pt>
                <c:pt idx="18422">
                  <c:v>41799</c:v>
                </c:pt>
                <c:pt idx="18423">
                  <c:v>41800</c:v>
                </c:pt>
                <c:pt idx="18424">
                  <c:v>41801</c:v>
                </c:pt>
                <c:pt idx="18425">
                  <c:v>41802</c:v>
                </c:pt>
                <c:pt idx="18426">
                  <c:v>41803</c:v>
                </c:pt>
                <c:pt idx="18427">
                  <c:v>41804</c:v>
                </c:pt>
                <c:pt idx="18428">
                  <c:v>41805</c:v>
                </c:pt>
                <c:pt idx="18429">
                  <c:v>41806</c:v>
                </c:pt>
                <c:pt idx="18430">
                  <c:v>41807</c:v>
                </c:pt>
                <c:pt idx="18431">
                  <c:v>41808</c:v>
                </c:pt>
                <c:pt idx="18432">
                  <c:v>41809</c:v>
                </c:pt>
                <c:pt idx="18433">
                  <c:v>41810</c:v>
                </c:pt>
                <c:pt idx="18434">
                  <c:v>41811</c:v>
                </c:pt>
                <c:pt idx="18435">
                  <c:v>41812</c:v>
                </c:pt>
                <c:pt idx="18436">
                  <c:v>41813</c:v>
                </c:pt>
                <c:pt idx="18437">
                  <c:v>41814</c:v>
                </c:pt>
                <c:pt idx="18438">
                  <c:v>41815</c:v>
                </c:pt>
                <c:pt idx="18439">
                  <c:v>41816</c:v>
                </c:pt>
                <c:pt idx="18440">
                  <c:v>41817</c:v>
                </c:pt>
                <c:pt idx="18441">
                  <c:v>41818</c:v>
                </c:pt>
                <c:pt idx="18442">
                  <c:v>41819</c:v>
                </c:pt>
                <c:pt idx="18443">
                  <c:v>41820</c:v>
                </c:pt>
                <c:pt idx="18444">
                  <c:v>41821</c:v>
                </c:pt>
                <c:pt idx="18445">
                  <c:v>41822</c:v>
                </c:pt>
                <c:pt idx="18446">
                  <c:v>41823</c:v>
                </c:pt>
                <c:pt idx="18447">
                  <c:v>41824</c:v>
                </c:pt>
                <c:pt idx="18448">
                  <c:v>41825</c:v>
                </c:pt>
                <c:pt idx="18449">
                  <c:v>41826</c:v>
                </c:pt>
                <c:pt idx="18450">
                  <c:v>41827</c:v>
                </c:pt>
                <c:pt idx="18451">
                  <c:v>41828</c:v>
                </c:pt>
                <c:pt idx="18452">
                  <c:v>41829</c:v>
                </c:pt>
                <c:pt idx="18453">
                  <c:v>41830</c:v>
                </c:pt>
                <c:pt idx="18454">
                  <c:v>41831</c:v>
                </c:pt>
                <c:pt idx="18455">
                  <c:v>41832</c:v>
                </c:pt>
                <c:pt idx="18456">
                  <c:v>41833</c:v>
                </c:pt>
                <c:pt idx="18457">
                  <c:v>41834</c:v>
                </c:pt>
                <c:pt idx="18458">
                  <c:v>41835</c:v>
                </c:pt>
                <c:pt idx="18459">
                  <c:v>41836</c:v>
                </c:pt>
                <c:pt idx="18460">
                  <c:v>41837</c:v>
                </c:pt>
                <c:pt idx="18461">
                  <c:v>41838</c:v>
                </c:pt>
                <c:pt idx="18462">
                  <c:v>41839</c:v>
                </c:pt>
                <c:pt idx="18463">
                  <c:v>41840</c:v>
                </c:pt>
                <c:pt idx="18464">
                  <c:v>41841</c:v>
                </c:pt>
                <c:pt idx="18465">
                  <c:v>41842</c:v>
                </c:pt>
                <c:pt idx="18466">
                  <c:v>41843</c:v>
                </c:pt>
                <c:pt idx="18467">
                  <c:v>41844</c:v>
                </c:pt>
                <c:pt idx="18468">
                  <c:v>41845</c:v>
                </c:pt>
                <c:pt idx="18469">
                  <c:v>41846</c:v>
                </c:pt>
                <c:pt idx="18470">
                  <c:v>41847</c:v>
                </c:pt>
                <c:pt idx="18471">
                  <c:v>41848</c:v>
                </c:pt>
                <c:pt idx="18472">
                  <c:v>41849</c:v>
                </c:pt>
                <c:pt idx="18473">
                  <c:v>41850</c:v>
                </c:pt>
                <c:pt idx="18474">
                  <c:v>41851</c:v>
                </c:pt>
                <c:pt idx="18475">
                  <c:v>41852</c:v>
                </c:pt>
                <c:pt idx="18476">
                  <c:v>41853</c:v>
                </c:pt>
                <c:pt idx="18477">
                  <c:v>41854</c:v>
                </c:pt>
                <c:pt idx="18478">
                  <c:v>41855</c:v>
                </c:pt>
                <c:pt idx="18479">
                  <c:v>41856</c:v>
                </c:pt>
                <c:pt idx="18480">
                  <c:v>41857</c:v>
                </c:pt>
                <c:pt idx="18481">
                  <c:v>41858</c:v>
                </c:pt>
                <c:pt idx="18482">
                  <c:v>41859</c:v>
                </c:pt>
                <c:pt idx="18483">
                  <c:v>41860</c:v>
                </c:pt>
                <c:pt idx="18484">
                  <c:v>41861</c:v>
                </c:pt>
                <c:pt idx="18485">
                  <c:v>41862</c:v>
                </c:pt>
                <c:pt idx="18486">
                  <c:v>41863</c:v>
                </c:pt>
                <c:pt idx="18487">
                  <c:v>41864</c:v>
                </c:pt>
                <c:pt idx="18488">
                  <c:v>41865</c:v>
                </c:pt>
                <c:pt idx="18489">
                  <c:v>41866</c:v>
                </c:pt>
                <c:pt idx="18490">
                  <c:v>41867</c:v>
                </c:pt>
                <c:pt idx="18491">
                  <c:v>41868</c:v>
                </c:pt>
                <c:pt idx="18492">
                  <c:v>41869</c:v>
                </c:pt>
                <c:pt idx="18493">
                  <c:v>41870</c:v>
                </c:pt>
                <c:pt idx="18494">
                  <c:v>41871</c:v>
                </c:pt>
                <c:pt idx="18495">
                  <c:v>41872</c:v>
                </c:pt>
                <c:pt idx="18496">
                  <c:v>41873</c:v>
                </c:pt>
                <c:pt idx="18497">
                  <c:v>41874</c:v>
                </c:pt>
                <c:pt idx="18498">
                  <c:v>41875</c:v>
                </c:pt>
                <c:pt idx="18499">
                  <c:v>41876</c:v>
                </c:pt>
                <c:pt idx="18500">
                  <c:v>41877</c:v>
                </c:pt>
                <c:pt idx="18501">
                  <c:v>41878</c:v>
                </c:pt>
                <c:pt idx="18502">
                  <c:v>41879</c:v>
                </c:pt>
                <c:pt idx="18503">
                  <c:v>41880</c:v>
                </c:pt>
                <c:pt idx="18504">
                  <c:v>41881</c:v>
                </c:pt>
                <c:pt idx="18505">
                  <c:v>41882</c:v>
                </c:pt>
                <c:pt idx="18506">
                  <c:v>41883</c:v>
                </c:pt>
                <c:pt idx="18507">
                  <c:v>41884</c:v>
                </c:pt>
                <c:pt idx="18508">
                  <c:v>41885</c:v>
                </c:pt>
                <c:pt idx="18509">
                  <c:v>41886</c:v>
                </c:pt>
                <c:pt idx="18510">
                  <c:v>41887</c:v>
                </c:pt>
                <c:pt idx="18511">
                  <c:v>41888</c:v>
                </c:pt>
                <c:pt idx="18512">
                  <c:v>41889</c:v>
                </c:pt>
                <c:pt idx="18513">
                  <c:v>41890</c:v>
                </c:pt>
                <c:pt idx="18514">
                  <c:v>41891</c:v>
                </c:pt>
                <c:pt idx="18515">
                  <c:v>41892</c:v>
                </c:pt>
                <c:pt idx="18516">
                  <c:v>41893</c:v>
                </c:pt>
                <c:pt idx="18517">
                  <c:v>41894</c:v>
                </c:pt>
                <c:pt idx="18518">
                  <c:v>41895</c:v>
                </c:pt>
                <c:pt idx="18519">
                  <c:v>41896</c:v>
                </c:pt>
                <c:pt idx="18520">
                  <c:v>41897</c:v>
                </c:pt>
                <c:pt idx="18521">
                  <c:v>41898</c:v>
                </c:pt>
                <c:pt idx="18522">
                  <c:v>41899</c:v>
                </c:pt>
                <c:pt idx="18523">
                  <c:v>41900</c:v>
                </c:pt>
                <c:pt idx="18524">
                  <c:v>41901</c:v>
                </c:pt>
                <c:pt idx="18525">
                  <c:v>41902</c:v>
                </c:pt>
                <c:pt idx="18526">
                  <c:v>41903</c:v>
                </c:pt>
                <c:pt idx="18527">
                  <c:v>41904</c:v>
                </c:pt>
                <c:pt idx="18528">
                  <c:v>41905</c:v>
                </c:pt>
                <c:pt idx="18529">
                  <c:v>41906</c:v>
                </c:pt>
                <c:pt idx="18530">
                  <c:v>41907</c:v>
                </c:pt>
                <c:pt idx="18531">
                  <c:v>41908</c:v>
                </c:pt>
                <c:pt idx="18532">
                  <c:v>41909</c:v>
                </c:pt>
                <c:pt idx="18533">
                  <c:v>41910</c:v>
                </c:pt>
                <c:pt idx="18534">
                  <c:v>41911</c:v>
                </c:pt>
                <c:pt idx="18535">
                  <c:v>41912</c:v>
                </c:pt>
                <c:pt idx="18536">
                  <c:v>41913</c:v>
                </c:pt>
                <c:pt idx="18537">
                  <c:v>41914</c:v>
                </c:pt>
                <c:pt idx="18538">
                  <c:v>41915</c:v>
                </c:pt>
                <c:pt idx="18539">
                  <c:v>41916</c:v>
                </c:pt>
                <c:pt idx="18540">
                  <c:v>41917</c:v>
                </c:pt>
                <c:pt idx="18541">
                  <c:v>41918</c:v>
                </c:pt>
                <c:pt idx="18542">
                  <c:v>41919</c:v>
                </c:pt>
                <c:pt idx="18543">
                  <c:v>41920</c:v>
                </c:pt>
                <c:pt idx="18544">
                  <c:v>41921</c:v>
                </c:pt>
                <c:pt idx="18545">
                  <c:v>41922</c:v>
                </c:pt>
                <c:pt idx="18546">
                  <c:v>41923</c:v>
                </c:pt>
                <c:pt idx="18547">
                  <c:v>41924</c:v>
                </c:pt>
                <c:pt idx="18548">
                  <c:v>41925</c:v>
                </c:pt>
                <c:pt idx="18549">
                  <c:v>41926</c:v>
                </c:pt>
                <c:pt idx="18550">
                  <c:v>41927</c:v>
                </c:pt>
                <c:pt idx="18551">
                  <c:v>41928</c:v>
                </c:pt>
                <c:pt idx="18552">
                  <c:v>41929</c:v>
                </c:pt>
                <c:pt idx="18553">
                  <c:v>41930</c:v>
                </c:pt>
                <c:pt idx="18554">
                  <c:v>41931</c:v>
                </c:pt>
                <c:pt idx="18555">
                  <c:v>41932</c:v>
                </c:pt>
                <c:pt idx="18556">
                  <c:v>41933</c:v>
                </c:pt>
                <c:pt idx="18557">
                  <c:v>41934</c:v>
                </c:pt>
                <c:pt idx="18558">
                  <c:v>41935</c:v>
                </c:pt>
                <c:pt idx="18559">
                  <c:v>41936</c:v>
                </c:pt>
                <c:pt idx="18560">
                  <c:v>41937</c:v>
                </c:pt>
                <c:pt idx="18561">
                  <c:v>41938</c:v>
                </c:pt>
                <c:pt idx="18562">
                  <c:v>41939</c:v>
                </c:pt>
                <c:pt idx="18563">
                  <c:v>41940</c:v>
                </c:pt>
                <c:pt idx="18564">
                  <c:v>41941</c:v>
                </c:pt>
                <c:pt idx="18565">
                  <c:v>41942</c:v>
                </c:pt>
                <c:pt idx="18566">
                  <c:v>41943</c:v>
                </c:pt>
                <c:pt idx="18567">
                  <c:v>41944</c:v>
                </c:pt>
                <c:pt idx="18568">
                  <c:v>41945</c:v>
                </c:pt>
                <c:pt idx="18569">
                  <c:v>41946</c:v>
                </c:pt>
                <c:pt idx="18570">
                  <c:v>41947</c:v>
                </c:pt>
                <c:pt idx="18571">
                  <c:v>41948</c:v>
                </c:pt>
                <c:pt idx="18572">
                  <c:v>41949</c:v>
                </c:pt>
                <c:pt idx="18573">
                  <c:v>41950</c:v>
                </c:pt>
                <c:pt idx="18574">
                  <c:v>41951</c:v>
                </c:pt>
                <c:pt idx="18575">
                  <c:v>41952</c:v>
                </c:pt>
                <c:pt idx="18576">
                  <c:v>41953</c:v>
                </c:pt>
                <c:pt idx="18577">
                  <c:v>41954</c:v>
                </c:pt>
                <c:pt idx="18578">
                  <c:v>41955</c:v>
                </c:pt>
                <c:pt idx="18579">
                  <c:v>41956</c:v>
                </c:pt>
                <c:pt idx="18580">
                  <c:v>41957</c:v>
                </c:pt>
                <c:pt idx="18581">
                  <c:v>41958</c:v>
                </c:pt>
                <c:pt idx="18582">
                  <c:v>41959</c:v>
                </c:pt>
                <c:pt idx="18583">
                  <c:v>41960</c:v>
                </c:pt>
                <c:pt idx="18584">
                  <c:v>41961</c:v>
                </c:pt>
                <c:pt idx="18585">
                  <c:v>41962</c:v>
                </c:pt>
                <c:pt idx="18586">
                  <c:v>41963</c:v>
                </c:pt>
                <c:pt idx="18587">
                  <c:v>41964</c:v>
                </c:pt>
                <c:pt idx="18588">
                  <c:v>41965</c:v>
                </c:pt>
                <c:pt idx="18589">
                  <c:v>41966</c:v>
                </c:pt>
                <c:pt idx="18590">
                  <c:v>41967</c:v>
                </c:pt>
                <c:pt idx="18591">
                  <c:v>41968</c:v>
                </c:pt>
                <c:pt idx="18592">
                  <c:v>41969</c:v>
                </c:pt>
                <c:pt idx="18593">
                  <c:v>41970</c:v>
                </c:pt>
                <c:pt idx="18594">
                  <c:v>41971</c:v>
                </c:pt>
                <c:pt idx="18595">
                  <c:v>41972</c:v>
                </c:pt>
                <c:pt idx="18596">
                  <c:v>41973</c:v>
                </c:pt>
                <c:pt idx="18597">
                  <c:v>41974</c:v>
                </c:pt>
                <c:pt idx="18598">
                  <c:v>41975</c:v>
                </c:pt>
                <c:pt idx="18599">
                  <c:v>41976</c:v>
                </c:pt>
                <c:pt idx="18600">
                  <c:v>41977</c:v>
                </c:pt>
                <c:pt idx="18601">
                  <c:v>41978</c:v>
                </c:pt>
                <c:pt idx="18602">
                  <c:v>41979</c:v>
                </c:pt>
                <c:pt idx="18603">
                  <c:v>41980</c:v>
                </c:pt>
                <c:pt idx="18604">
                  <c:v>41981</c:v>
                </c:pt>
                <c:pt idx="18605">
                  <c:v>41982</c:v>
                </c:pt>
                <c:pt idx="18606">
                  <c:v>41983</c:v>
                </c:pt>
                <c:pt idx="18607">
                  <c:v>41984</c:v>
                </c:pt>
                <c:pt idx="18608">
                  <c:v>41985</c:v>
                </c:pt>
                <c:pt idx="18609">
                  <c:v>41986</c:v>
                </c:pt>
                <c:pt idx="18610">
                  <c:v>41987</c:v>
                </c:pt>
                <c:pt idx="18611">
                  <c:v>41988</c:v>
                </c:pt>
                <c:pt idx="18612">
                  <c:v>41989</c:v>
                </c:pt>
                <c:pt idx="18613">
                  <c:v>41990</c:v>
                </c:pt>
                <c:pt idx="18614">
                  <c:v>41991</c:v>
                </c:pt>
                <c:pt idx="18615">
                  <c:v>41992</c:v>
                </c:pt>
                <c:pt idx="18616">
                  <c:v>41993</c:v>
                </c:pt>
                <c:pt idx="18617">
                  <c:v>41994</c:v>
                </c:pt>
                <c:pt idx="18618">
                  <c:v>41995</c:v>
                </c:pt>
                <c:pt idx="18619">
                  <c:v>41996</c:v>
                </c:pt>
                <c:pt idx="18620">
                  <c:v>41997</c:v>
                </c:pt>
                <c:pt idx="18621">
                  <c:v>41998</c:v>
                </c:pt>
                <c:pt idx="18622">
                  <c:v>41999</c:v>
                </c:pt>
                <c:pt idx="18623">
                  <c:v>42000</c:v>
                </c:pt>
                <c:pt idx="18624">
                  <c:v>42001</c:v>
                </c:pt>
                <c:pt idx="18625">
                  <c:v>42002</c:v>
                </c:pt>
                <c:pt idx="18626">
                  <c:v>42003</c:v>
                </c:pt>
                <c:pt idx="18627">
                  <c:v>42004</c:v>
                </c:pt>
                <c:pt idx="18628">
                  <c:v>42005</c:v>
                </c:pt>
                <c:pt idx="18629">
                  <c:v>42006</c:v>
                </c:pt>
                <c:pt idx="18630">
                  <c:v>42007</c:v>
                </c:pt>
                <c:pt idx="18631">
                  <c:v>42008</c:v>
                </c:pt>
                <c:pt idx="18632">
                  <c:v>42009</c:v>
                </c:pt>
                <c:pt idx="18633">
                  <c:v>42010</c:v>
                </c:pt>
                <c:pt idx="18634">
                  <c:v>42011</c:v>
                </c:pt>
                <c:pt idx="18635">
                  <c:v>42012</c:v>
                </c:pt>
                <c:pt idx="18636">
                  <c:v>42013</c:v>
                </c:pt>
                <c:pt idx="18637">
                  <c:v>42014</c:v>
                </c:pt>
                <c:pt idx="18638">
                  <c:v>42015</c:v>
                </c:pt>
                <c:pt idx="18639">
                  <c:v>42016</c:v>
                </c:pt>
                <c:pt idx="18640">
                  <c:v>42017</c:v>
                </c:pt>
                <c:pt idx="18641">
                  <c:v>42018</c:v>
                </c:pt>
                <c:pt idx="18642">
                  <c:v>42019</c:v>
                </c:pt>
                <c:pt idx="18643">
                  <c:v>42020</c:v>
                </c:pt>
                <c:pt idx="18644">
                  <c:v>42021</c:v>
                </c:pt>
                <c:pt idx="18645">
                  <c:v>42022</c:v>
                </c:pt>
                <c:pt idx="18646">
                  <c:v>42023</c:v>
                </c:pt>
                <c:pt idx="18647">
                  <c:v>42024</c:v>
                </c:pt>
                <c:pt idx="18648">
                  <c:v>42025</c:v>
                </c:pt>
                <c:pt idx="18649">
                  <c:v>42026</c:v>
                </c:pt>
                <c:pt idx="18650">
                  <c:v>42027</c:v>
                </c:pt>
                <c:pt idx="18651">
                  <c:v>42028</c:v>
                </c:pt>
                <c:pt idx="18652">
                  <c:v>42029</c:v>
                </c:pt>
                <c:pt idx="18653">
                  <c:v>42030</c:v>
                </c:pt>
                <c:pt idx="18654">
                  <c:v>42031</c:v>
                </c:pt>
                <c:pt idx="18655">
                  <c:v>42032</c:v>
                </c:pt>
                <c:pt idx="18656">
                  <c:v>42033</c:v>
                </c:pt>
                <c:pt idx="18657">
                  <c:v>42034</c:v>
                </c:pt>
                <c:pt idx="18658">
                  <c:v>42035</c:v>
                </c:pt>
                <c:pt idx="18659">
                  <c:v>42036</c:v>
                </c:pt>
                <c:pt idx="18660">
                  <c:v>42037</c:v>
                </c:pt>
                <c:pt idx="18661">
                  <c:v>42038</c:v>
                </c:pt>
                <c:pt idx="18662">
                  <c:v>42039</c:v>
                </c:pt>
                <c:pt idx="18663">
                  <c:v>42040</c:v>
                </c:pt>
                <c:pt idx="18664">
                  <c:v>42041</c:v>
                </c:pt>
                <c:pt idx="18665">
                  <c:v>42042</c:v>
                </c:pt>
                <c:pt idx="18666">
                  <c:v>42043</c:v>
                </c:pt>
                <c:pt idx="18667">
                  <c:v>42044</c:v>
                </c:pt>
                <c:pt idx="18668">
                  <c:v>42045</c:v>
                </c:pt>
                <c:pt idx="18669">
                  <c:v>42046</c:v>
                </c:pt>
                <c:pt idx="18670">
                  <c:v>42047</c:v>
                </c:pt>
                <c:pt idx="18671">
                  <c:v>42048</c:v>
                </c:pt>
                <c:pt idx="18672">
                  <c:v>42049</c:v>
                </c:pt>
                <c:pt idx="18673">
                  <c:v>42050</c:v>
                </c:pt>
                <c:pt idx="18674">
                  <c:v>42051</c:v>
                </c:pt>
                <c:pt idx="18675">
                  <c:v>42052</c:v>
                </c:pt>
                <c:pt idx="18676">
                  <c:v>42053</c:v>
                </c:pt>
                <c:pt idx="18677">
                  <c:v>42054</c:v>
                </c:pt>
                <c:pt idx="18678">
                  <c:v>42055</c:v>
                </c:pt>
                <c:pt idx="18679">
                  <c:v>42056</c:v>
                </c:pt>
                <c:pt idx="18680">
                  <c:v>42057</c:v>
                </c:pt>
                <c:pt idx="18681">
                  <c:v>42058</c:v>
                </c:pt>
                <c:pt idx="18682">
                  <c:v>42059</c:v>
                </c:pt>
                <c:pt idx="18683">
                  <c:v>42060</c:v>
                </c:pt>
                <c:pt idx="18684">
                  <c:v>42061</c:v>
                </c:pt>
                <c:pt idx="18685">
                  <c:v>42062</c:v>
                </c:pt>
                <c:pt idx="18686">
                  <c:v>42063</c:v>
                </c:pt>
                <c:pt idx="18687">
                  <c:v>42064</c:v>
                </c:pt>
                <c:pt idx="18688">
                  <c:v>42065</c:v>
                </c:pt>
                <c:pt idx="18689">
                  <c:v>42066</c:v>
                </c:pt>
                <c:pt idx="18690">
                  <c:v>42067</c:v>
                </c:pt>
                <c:pt idx="18691">
                  <c:v>42068</c:v>
                </c:pt>
                <c:pt idx="18692">
                  <c:v>42069</c:v>
                </c:pt>
                <c:pt idx="18693">
                  <c:v>42070</c:v>
                </c:pt>
                <c:pt idx="18694">
                  <c:v>42071</c:v>
                </c:pt>
                <c:pt idx="18695">
                  <c:v>42072</c:v>
                </c:pt>
                <c:pt idx="18696">
                  <c:v>42073</c:v>
                </c:pt>
                <c:pt idx="18697">
                  <c:v>42074</c:v>
                </c:pt>
                <c:pt idx="18698">
                  <c:v>42075</c:v>
                </c:pt>
                <c:pt idx="18699">
                  <c:v>42076</c:v>
                </c:pt>
                <c:pt idx="18700">
                  <c:v>42077</c:v>
                </c:pt>
                <c:pt idx="18701">
                  <c:v>42078</c:v>
                </c:pt>
                <c:pt idx="18702">
                  <c:v>42079</c:v>
                </c:pt>
                <c:pt idx="18703">
                  <c:v>42080</c:v>
                </c:pt>
                <c:pt idx="18704">
                  <c:v>42081</c:v>
                </c:pt>
                <c:pt idx="18705">
                  <c:v>42082</c:v>
                </c:pt>
                <c:pt idx="18706">
                  <c:v>42083</c:v>
                </c:pt>
                <c:pt idx="18707">
                  <c:v>42084</c:v>
                </c:pt>
                <c:pt idx="18708">
                  <c:v>42085</c:v>
                </c:pt>
                <c:pt idx="18709">
                  <c:v>42086</c:v>
                </c:pt>
                <c:pt idx="18710">
                  <c:v>42087</c:v>
                </c:pt>
                <c:pt idx="18711">
                  <c:v>42088</c:v>
                </c:pt>
                <c:pt idx="18712">
                  <c:v>42089</c:v>
                </c:pt>
                <c:pt idx="18713">
                  <c:v>42090</c:v>
                </c:pt>
                <c:pt idx="18714">
                  <c:v>42091</c:v>
                </c:pt>
                <c:pt idx="18715">
                  <c:v>42092</c:v>
                </c:pt>
                <c:pt idx="18716">
                  <c:v>42093</c:v>
                </c:pt>
                <c:pt idx="18717">
                  <c:v>42094</c:v>
                </c:pt>
                <c:pt idx="18718">
                  <c:v>42095</c:v>
                </c:pt>
                <c:pt idx="18719">
                  <c:v>42096</c:v>
                </c:pt>
                <c:pt idx="18720">
                  <c:v>42097</c:v>
                </c:pt>
                <c:pt idx="18721">
                  <c:v>42098</c:v>
                </c:pt>
                <c:pt idx="18722">
                  <c:v>42099</c:v>
                </c:pt>
                <c:pt idx="18723">
                  <c:v>42100</c:v>
                </c:pt>
                <c:pt idx="18724">
                  <c:v>42101</c:v>
                </c:pt>
                <c:pt idx="18725">
                  <c:v>42102</c:v>
                </c:pt>
                <c:pt idx="18726">
                  <c:v>42103</c:v>
                </c:pt>
                <c:pt idx="18727">
                  <c:v>42104</c:v>
                </c:pt>
                <c:pt idx="18728">
                  <c:v>42105</c:v>
                </c:pt>
                <c:pt idx="18729">
                  <c:v>42106</c:v>
                </c:pt>
                <c:pt idx="18730">
                  <c:v>42107</c:v>
                </c:pt>
                <c:pt idx="18731">
                  <c:v>42108</c:v>
                </c:pt>
                <c:pt idx="18732">
                  <c:v>42109</c:v>
                </c:pt>
                <c:pt idx="18733">
                  <c:v>42110</c:v>
                </c:pt>
                <c:pt idx="18734">
                  <c:v>42111</c:v>
                </c:pt>
                <c:pt idx="18735">
                  <c:v>42112</c:v>
                </c:pt>
                <c:pt idx="18736">
                  <c:v>42113</c:v>
                </c:pt>
                <c:pt idx="18737">
                  <c:v>42114</c:v>
                </c:pt>
                <c:pt idx="18738">
                  <c:v>42115</c:v>
                </c:pt>
                <c:pt idx="18739">
                  <c:v>42116</c:v>
                </c:pt>
                <c:pt idx="18740">
                  <c:v>42117</c:v>
                </c:pt>
                <c:pt idx="18741">
                  <c:v>42118</c:v>
                </c:pt>
                <c:pt idx="18742">
                  <c:v>42119</c:v>
                </c:pt>
                <c:pt idx="18743">
                  <c:v>42120</c:v>
                </c:pt>
                <c:pt idx="18744">
                  <c:v>42121</c:v>
                </c:pt>
                <c:pt idx="18745">
                  <c:v>42122</c:v>
                </c:pt>
                <c:pt idx="18746">
                  <c:v>42123</c:v>
                </c:pt>
                <c:pt idx="18747">
                  <c:v>42124</c:v>
                </c:pt>
                <c:pt idx="18748">
                  <c:v>42125</c:v>
                </c:pt>
                <c:pt idx="18749">
                  <c:v>42126</c:v>
                </c:pt>
                <c:pt idx="18750">
                  <c:v>42127</c:v>
                </c:pt>
                <c:pt idx="18751">
                  <c:v>42128</c:v>
                </c:pt>
                <c:pt idx="18752">
                  <c:v>42129</c:v>
                </c:pt>
                <c:pt idx="18753">
                  <c:v>42130</c:v>
                </c:pt>
                <c:pt idx="18754">
                  <c:v>42131</c:v>
                </c:pt>
                <c:pt idx="18755">
                  <c:v>42132</c:v>
                </c:pt>
                <c:pt idx="18756">
                  <c:v>42133</c:v>
                </c:pt>
                <c:pt idx="18757">
                  <c:v>42134</c:v>
                </c:pt>
                <c:pt idx="18758">
                  <c:v>42135</c:v>
                </c:pt>
                <c:pt idx="18759">
                  <c:v>42136</c:v>
                </c:pt>
                <c:pt idx="18760">
                  <c:v>42137</c:v>
                </c:pt>
                <c:pt idx="18761">
                  <c:v>42138</c:v>
                </c:pt>
                <c:pt idx="18762">
                  <c:v>42139</c:v>
                </c:pt>
                <c:pt idx="18763">
                  <c:v>42140</c:v>
                </c:pt>
                <c:pt idx="18764">
                  <c:v>42141</c:v>
                </c:pt>
                <c:pt idx="18765">
                  <c:v>42142</c:v>
                </c:pt>
                <c:pt idx="18766">
                  <c:v>42143</c:v>
                </c:pt>
                <c:pt idx="18767">
                  <c:v>42144</c:v>
                </c:pt>
                <c:pt idx="18768">
                  <c:v>42145</c:v>
                </c:pt>
                <c:pt idx="18769">
                  <c:v>42146</c:v>
                </c:pt>
                <c:pt idx="18770">
                  <c:v>42147</c:v>
                </c:pt>
                <c:pt idx="18771">
                  <c:v>42148</c:v>
                </c:pt>
                <c:pt idx="18772">
                  <c:v>42149</c:v>
                </c:pt>
                <c:pt idx="18773">
                  <c:v>42150</c:v>
                </c:pt>
                <c:pt idx="18774">
                  <c:v>42151</c:v>
                </c:pt>
                <c:pt idx="18775">
                  <c:v>42152</c:v>
                </c:pt>
                <c:pt idx="18776">
                  <c:v>42153</c:v>
                </c:pt>
                <c:pt idx="18777">
                  <c:v>42154</c:v>
                </c:pt>
                <c:pt idx="18778">
                  <c:v>42155</c:v>
                </c:pt>
                <c:pt idx="18779">
                  <c:v>42156</c:v>
                </c:pt>
                <c:pt idx="18780">
                  <c:v>42157</c:v>
                </c:pt>
                <c:pt idx="18781">
                  <c:v>42158</c:v>
                </c:pt>
                <c:pt idx="18782">
                  <c:v>42159</c:v>
                </c:pt>
                <c:pt idx="18783">
                  <c:v>42160</c:v>
                </c:pt>
                <c:pt idx="18784">
                  <c:v>42161</c:v>
                </c:pt>
                <c:pt idx="18785">
                  <c:v>42162</c:v>
                </c:pt>
                <c:pt idx="18786">
                  <c:v>42163</c:v>
                </c:pt>
                <c:pt idx="18787">
                  <c:v>42164</c:v>
                </c:pt>
                <c:pt idx="18788">
                  <c:v>42165</c:v>
                </c:pt>
                <c:pt idx="18789">
                  <c:v>42166</c:v>
                </c:pt>
                <c:pt idx="18790">
                  <c:v>42167</c:v>
                </c:pt>
                <c:pt idx="18791">
                  <c:v>42168</c:v>
                </c:pt>
                <c:pt idx="18792">
                  <c:v>42169</c:v>
                </c:pt>
                <c:pt idx="18793">
                  <c:v>42170</c:v>
                </c:pt>
                <c:pt idx="18794">
                  <c:v>42171</c:v>
                </c:pt>
                <c:pt idx="18795">
                  <c:v>42172</c:v>
                </c:pt>
                <c:pt idx="18796">
                  <c:v>42173</c:v>
                </c:pt>
                <c:pt idx="18797">
                  <c:v>42174</c:v>
                </c:pt>
                <c:pt idx="18798">
                  <c:v>42175</c:v>
                </c:pt>
                <c:pt idx="18799">
                  <c:v>42176</c:v>
                </c:pt>
                <c:pt idx="18800">
                  <c:v>42177</c:v>
                </c:pt>
                <c:pt idx="18801">
                  <c:v>42178</c:v>
                </c:pt>
                <c:pt idx="18802">
                  <c:v>42179</c:v>
                </c:pt>
                <c:pt idx="18803">
                  <c:v>42180</c:v>
                </c:pt>
                <c:pt idx="18804">
                  <c:v>42181</c:v>
                </c:pt>
                <c:pt idx="18805">
                  <c:v>42182</c:v>
                </c:pt>
                <c:pt idx="18806">
                  <c:v>42183</c:v>
                </c:pt>
                <c:pt idx="18807">
                  <c:v>42184</c:v>
                </c:pt>
                <c:pt idx="18808">
                  <c:v>42185</c:v>
                </c:pt>
                <c:pt idx="18809">
                  <c:v>42186</c:v>
                </c:pt>
                <c:pt idx="18810">
                  <c:v>42187</c:v>
                </c:pt>
                <c:pt idx="18811">
                  <c:v>42188</c:v>
                </c:pt>
                <c:pt idx="18812">
                  <c:v>42189</c:v>
                </c:pt>
                <c:pt idx="18813">
                  <c:v>42190</c:v>
                </c:pt>
                <c:pt idx="18814">
                  <c:v>42191</c:v>
                </c:pt>
                <c:pt idx="18815">
                  <c:v>42192</c:v>
                </c:pt>
                <c:pt idx="18816">
                  <c:v>42193</c:v>
                </c:pt>
                <c:pt idx="18817">
                  <c:v>42194</c:v>
                </c:pt>
                <c:pt idx="18818">
                  <c:v>42195</c:v>
                </c:pt>
                <c:pt idx="18819">
                  <c:v>42196</c:v>
                </c:pt>
                <c:pt idx="18820">
                  <c:v>42197</c:v>
                </c:pt>
                <c:pt idx="18821">
                  <c:v>42198</c:v>
                </c:pt>
                <c:pt idx="18822">
                  <c:v>42199</c:v>
                </c:pt>
                <c:pt idx="18823">
                  <c:v>42200</c:v>
                </c:pt>
                <c:pt idx="18824">
                  <c:v>42201</c:v>
                </c:pt>
                <c:pt idx="18825">
                  <c:v>42202</c:v>
                </c:pt>
                <c:pt idx="18826">
                  <c:v>42203</c:v>
                </c:pt>
                <c:pt idx="18827">
                  <c:v>42204</c:v>
                </c:pt>
                <c:pt idx="18828">
                  <c:v>42205</c:v>
                </c:pt>
                <c:pt idx="18829">
                  <c:v>42206</c:v>
                </c:pt>
                <c:pt idx="18830">
                  <c:v>42207</c:v>
                </c:pt>
                <c:pt idx="18831">
                  <c:v>42208</c:v>
                </c:pt>
                <c:pt idx="18832">
                  <c:v>42209</c:v>
                </c:pt>
                <c:pt idx="18833">
                  <c:v>42210</c:v>
                </c:pt>
                <c:pt idx="18834">
                  <c:v>42211</c:v>
                </c:pt>
                <c:pt idx="18835">
                  <c:v>42212</c:v>
                </c:pt>
                <c:pt idx="18836">
                  <c:v>42213</c:v>
                </c:pt>
                <c:pt idx="18837">
                  <c:v>42214</c:v>
                </c:pt>
                <c:pt idx="18838">
                  <c:v>42215</c:v>
                </c:pt>
                <c:pt idx="18839">
                  <c:v>42216</c:v>
                </c:pt>
                <c:pt idx="18840">
                  <c:v>42217</c:v>
                </c:pt>
                <c:pt idx="18841">
                  <c:v>42218</c:v>
                </c:pt>
                <c:pt idx="18842">
                  <c:v>42219</c:v>
                </c:pt>
                <c:pt idx="18843">
                  <c:v>42220</c:v>
                </c:pt>
                <c:pt idx="18844">
                  <c:v>42221</c:v>
                </c:pt>
                <c:pt idx="18845">
                  <c:v>42222</c:v>
                </c:pt>
                <c:pt idx="18846">
                  <c:v>42223</c:v>
                </c:pt>
                <c:pt idx="18847">
                  <c:v>42224</c:v>
                </c:pt>
                <c:pt idx="18848">
                  <c:v>42225</c:v>
                </c:pt>
                <c:pt idx="18849">
                  <c:v>42226</c:v>
                </c:pt>
                <c:pt idx="18850">
                  <c:v>42227</c:v>
                </c:pt>
                <c:pt idx="18851">
                  <c:v>42228</c:v>
                </c:pt>
                <c:pt idx="18852">
                  <c:v>42229</c:v>
                </c:pt>
                <c:pt idx="18853">
                  <c:v>42230</c:v>
                </c:pt>
                <c:pt idx="18854">
                  <c:v>42231</c:v>
                </c:pt>
                <c:pt idx="18855">
                  <c:v>42232</c:v>
                </c:pt>
                <c:pt idx="18856">
                  <c:v>42233</c:v>
                </c:pt>
                <c:pt idx="18857">
                  <c:v>42234</c:v>
                </c:pt>
                <c:pt idx="18858">
                  <c:v>42235</c:v>
                </c:pt>
                <c:pt idx="18859">
                  <c:v>42236</c:v>
                </c:pt>
                <c:pt idx="18860">
                  <c:v>42237</c:v>
                </c:pt>
                <c:pt idx="18861">
                  <c:v>42238</c:v>
                </c:pt>
                <c:pt idx="18862">
                  <c:v>42239</c:v>
                </c:pt>
                <c:pt idx="18863">
                  <c:v>42240</c:v>
                </c:pt>
                <c:pt idx="18864">
                  <c:v>42241</c:v>
                </c:pt>
                <c:pt idx="18865">
                  <c:v>42242</c:v>
                </c:pt>
                <c:pt idx="18866">
                  <c:v>42243</c:v>
                </c:pt>
                <c:pt idx="18867">
                  <c:v>42244</c:v>
                </c:pt>
                <c:pt idx="18868">
                  <c:v>42245</c:v>
                </c:pt>
                <c:pt idx="18869">
                  <c:v>42246</c:v>
                </c:pt>
                <c:pt idx="18870">
                  <c:v>42247</c:v>
                </c:pt>
                <c:pt idx="18871">
                  <c:v>42248</c:v>
                </c:pt>
                <c:pt idx="18872">
                  <c:v>42249</c:v>
                </c:pt>
                <c:pt idx="18873">
                  <c:v>42250</c:v>
                </c:pt>
                <c:pt idx="18874">
                  <c:v>42251</c:v>
                </c:pt>
                <c:pt idx="18875">
                  <c:v>42252</c:v>
                </c:pt>
                <c:pt idx="18876">
                  <c:v>42253</c:v>
                </c:pt>
                <c:pt idx="18877">
                  <c:v>42254</c:v>
                </c:pt>
                <c:pt idx="18878">
                  <c:v>42255</c:v>
                </c:pt>
                <c:pt idx="18879">
                  <c:v>42256</c:v>
                </c:pt>
                <c:pt idx="18880">
                  <c:v>42257</c:v>
                </c:pt>
                <c:pt idx="18881">
                  <c:v>42258</c:v>
                </c:pt>
                <c:pt idx="18882">
                  <c:v>42259</c:v>
                </c:pt>
                <c:pt idx="18883">
                  <c:v>42260</c:v>
                </c:pt>
                <c:pt idx="18884">
                  <c:v>42261</c:v>
                </c:pt>
                <c:pt idx="18885">
                  <c:v>42262</c:v>
                </c:pt>
                <c:pt idx="18886">
                  <c:v>42263</c:v>
                </c:pt>
                <c:pt idx="18887">
                  <c:v>42264</c:v>
                </c:pt>
                <c:pt idx="18888">
                  <c:v>42265</c:v>
                </c:pt>
                <c:pt idx="18889">
                  <c:v>42266</c:v>
                </c:pt>
                <c:pt idx="18890">
                  <c:v>42267</c:v>
                </c:pt>
                <c:pt idx="18891">
                  <c:v>42268</c:v>
                </c:pt>
                <c:pt idx="18892">
                  <c:v>42269</c:v>
                </c:pt>
                <c:pt idx="18893">
                  <c:v>42270</c:v>
                </c:pt>
                <c:pt idx="18894">
                  <c:v>42271</c:v>
                </c:pt>
                <c:pt idx="18895">
                  <c:v>42272</c:v>
                </c:pt>
                <c:pt idx="18896">
                  <c:v>42273</c:v>
                </c:pt>
                <c:pt idx="18897">
                  <c:v>42274</c:v>
                </c:pt>
                <c:pt idx="18898">
                  <c:v>42275</c:v>
                </c:pt>
                <c:pt idx="18899">
                  <c:v>42276</c:v>
                </c:pt>
                <c:pt idx="18900">
                  <c:v>42277</c:v>
                </c:pt>
                <c:pt idx="18901">
                  <c:v>42278</c:v>
                </c:pt>
                <c:pt idx="18902">
                  <c:v>42279</c:v>
                </c:pt>
                <c:pt idx="18903">
                  <c:v>42280</c:v>
                </c:pt>
                <c:pt idx="18904">
                  <c:v>42281</c:v>
                </c:pt>
                <c:pt idx="18905">
                  <c:v>42282</c:v>
                </c:pt>
                <c:pt idx="18906">
                  <c:v>42283</c:v>
                </c:pt>
                <c:pt idx="18907">
                  <c:v>42284</c:v>
                </c:pt>
                <c:pt idx="18908">
                  <c:v>42285</c:v>
                </c:pt>
                <c:pt idx="18909">
                  <c:v>42286</c:v>
                </c:pt>
                <c:pt idx="18910">
                  <c:v>42287</c:v>
                </c:pt>
                <c:pt idx="18911">
                  <c:v>42288</c:v>
                </c:pt>
                <c:pt idx="18912">
                  <c:v>42289</c:v>
                </c:pt>
                <c:pt idx="18913">
                  <c:v>42290</c:v>
                </c:pt>
                <c:pt idx="18914">
                  <c:v>42291</c:v>
                </c:pt>
                <c:pt idx="18915">
                  <c:v>42292</c:v>
                </c:pt>
                <c:pt idx="18916">
                  <c:v>42293</c:v>
                </c:pt>
                <c:pt idx="18917">
                  <c:v>42294</c:v>
                </c:pt>
                <c:pt idx="18918">
                  <c:v>42295</c:v>
                </c:pt>
                <c:pt idx="18919">
                  <c:v>42296</c:v>
                </c:pt>
                <c:pt idx="18920">
                  <c:v>42297</c:v>
                </c:pt>
                <c:pt idx="18921">
                  <c:v>42298</c:v>
                </c:pt>
                <c:pt idx="18922">
                  <c:v>42299</c:v>
                </c:pt>
                <c:pt idx="18923">
                  <c:v>42300</c:v>
                </c:pt>
                <c:pt idx="18924">
                  <c:v>42301</c:v>
                </c:pt>
                <c:pt idx="18925">
                  <c:v>42302</c:v>
                </c:pt>
                <c:pt idx="18926">
                  <c:v>42303</c:v>
                </c:pt>
                <c:pt idx="18927">
                  <c:v>42304</c:v>
                </c:pt>
                <c:pt idx="18928">
                  <c:v>42305</c:v>
                </c:pt>
                <c:pt idx="18929">
                  <c:v>42306</c:v>
                </c:pt>
                <c:pt idx="18930">
                  <c:v>42307</c:v>
                </c:pt>
                <c:pt idx="18931">
                  <c:v>42308</c:v>
                </c:pt>
                <c:pt idx="18932">
                  <c:v>42309</c:v>
                </c:pt>
                <c:pt idx="18933">
                  <c:v>42310</c:v>
                </c:pt>
                <c:pt idx="18934">
                  <c:v>42311</c:v>
                </c:pt>
                <c:pt idx="18935">
                  <c:v>42312</c:v>
                </c:pt>
                <c:pt idx="18936">
                  <c:v>42313</c:v>
                </c:pt>
                <c:pt idx="18937">
                  <c:v>42314</c:v>
                </c:pt>
                <c:pt idx="18938">
                  <c:v>42315</c:v>
                </c:pt>
                <c:pt idx="18939">
                  <c:v>42316</c:v>
                </c:pt>
                <c:pt idx="18940">
                  <c:v>42317</c:v>
                </c:pt>
                <c:pt idx="18941">
                  <c:v>42318</c:v>
                </c:pt>
                <c:pt idx="18942">
                  <c:v>42319</c:v>
                </c:pt>
                <c:pt idx="18943">
                  <c:v>42320</c:v>
                </c:pt>
                <c:pt idx="18944">
                  <c:v>42321</c:v>
                </c:pt>
                <c:pt idx="18945">
                  <c:v>42322</c:v>
                </c:pt>
                <c:pt idx="18946">
                  <c:v>42323</c:v>
                </c:pt>
                <c:pt idx="18947">
                  <c:v>42324</c:v>
                </c:pt>
                <c:pt idx="18948">
                  <c:v>42325</c:v>
                </c:pt>
                <c:pt idx="18949">
                  <c:v>42326</c:v>
                </c:pt>
                <c:pt idx="18950">
                  <c:v>42327</c:v>
                </c:pt>
                <c:pt idx="18951">
                  <c:v>42328</c:v>
                </c:pt>
                <c:pt idx="18952">
                  <c:v>42329</c:v>
                </c:pt>
                <c:pt idx="18953">
                  <c:v>42330</c:v>
                </c:pt>
                <c:pt idx="18954">
                  <c:v>42331</c:v>
                </c:pt>
                <c:pt idx="18955">
                  <c:v>42332</c:v>
                </c:pt>
                <c:pt idx="18956">
                  <c:v>42333</c:v>
                </c:pt>
                <c:pt idx="18957">
                  <c:v>42334</c:v>
                </c:pt>
                <c:pt idx="18958">
                  <c:v>42335</c:v>
                </c:pt>
                <c:pt idx="18959">
                  <c:v>42336</c:v>
                </c:pt>
                <c:pt idx="18960">
                  <c:v>42337</c:v>
                </c:pt>
                <c:pt idx="18961">
                  <c:v>42338</c:v>
                </c:pt>
                <c:pt idx="18962">
                  <c:v>42339</c:v>
                </c:pt>
                <c:pt idx="18963">
                  <c:v>42340</c:v>
                </c:pt>
                <c:pt idx="18964">
                  <c:v>42341</c:v>
                </c:pt>
                <c:pt idx="18965">
                  <c:v>42342</c:v>
                </c:pt>
                <c:pt idx="18966">
                  <c:v>42343</c:v>
                </c:pt>
                <c:pt idx="18967">
                  <c:v>42344</c:v>
                </c:pt>
                <c:pt idx="18968">
                  <c:v>42345</c:v>
                </c:pt>
                <c:pt idx="18969">
                  <c:v>42346</c:v>
                </c:pt>
                <c:pt idx="18970">
                  <c:v>42347</c:v>
                </c:pt>
                <c:pt idx="18971">
                  <c:v>42348</c:v>
                </c:pt>
                <c:pt idx="18972">
                  <c:v>42349</c:v>
                </c:pt>
                <c:pt idx="18973">
                  <c:v>42350</c:v>
                </c:pt>
                <c:pt idx="18974">
                  <c:v>42351</c:v>
                </c:pt>
                <c:pt idx="18975">
                  <c:v>42352</c:v>
                </c:pt>
                <c:pt idx="18976">
                  <c:v>42353</c:v>
                </c:pt>
                <c:pt idx="18977">
                  <c:v>42354</c:v>
                </c:pt>
                <c:pt idx="18978">
                  <c:v>42355</c:v>
                </c:pt>
                <c:pt idx="18979">
                  <c:v>42356</c:v>
                </c:pt>
                <c:pt idx="18980">
                  <c:v>42357</c:v>
                </c:pt>
                <c:pt idx="18981">
                  <c:v>42358</c:v>
                </c:pt>
                <c:pt idx="18982">
                  <c:v>42359</c:v>
                </c:pt>
                <c:pt idx="18983">
                  <c:v>42360</c:v>
                </c:pt>
                <c:pt idx="18984">
                  <c:v>42361</c:v>
                </c:pt>
                <c:pt idx="18985">
                  <c:v>42362</c:v>
                </c:pt>
                <c:pt idx="18986">
                  <c:v>42363</c:v>
                </c:pt>
                <c:pt idx="18987">
                  <c:v>42364</c:v>
                </c:pt>
                <c:pt idx="18988">
                  <c:v>42365</c:v>
                </c:pt>
                <c:pt idx="18989">
                  <c:v>42366</c:v>
                </c:pt>
                <c:pt idx="18990">
                  <c:v>42367</c:v>
                </c:pt>
                <c:pt idx="18991">
                  <c:v>42368</c:v>
                </c:pt>
                <c:pt idx="18992">
                  <c:v>42369</c:v>
                </c:pt>
                <c:pt idx="18993">
                  <c:v>42370</c:v>
                </c:pt>
                <c:pt idx="18994">
                  <c:v>42371</c:v>
                </c:pt>
                <c:pt idx="18995">
                  <c:v>42372</c:v>
                </c:pt>
                <c:pt idx="18996">
                  <c:v>42373</c:v>
                </c:pt>
                <c:pt idx="18997">
                  <c:v>42374</c:v>
                </c:pt>
                <c:pt idx="18998">
                  <c:v>42375</c:v>
                </c:pt>
                <c:pt idx="18999">
                  <c:v>42376</c:v>
                </c:pt>
                <c:pt idx="19000">
                  <c:v>42377</c:v>
                </c:pt>
                <c:pt idx="19001">
                  <c:v>42378</c:v>
                </c:pt>
                <c:pt idx="19002">
                  <c:v>42379</c:v>
                </c:pt>
                <c:pt idx="19003">
                  <c:v>42380</c:v>
                </c:pt>
                <c:pt idx="19004">
                  <c:v>42381</c:v>
                </c:pt>
                <c:pt idx="19005">
                  <c:v>42382</c:v>
                </c:pt>
                <c:pt idx="19006">
                  <c:v>42383</c:v>
                </c:pt>
                <c:pt idx="19007">
                  <c:v>42384</c:v>
                </c:pt>
                <c:pt idx="19008">
                  <c:v>42385</c:v>
                </c:pt>
                <c:pt idx="19009">
                  <c:v>42386</c:v>
                </c:pt>
                <c:pt idx="19010">
                  <c:v>42387</c:v>
                </c:pt>
                <c:pt idx="19011">
                  <c:v>42388</c:v>
                </c:pt>
                <c:pt idx="19012">
                  <c:v>42389</c:v>
                </c:pt>
                <c:pt idx="19013">
                  <c:v>42390</c:v>
                </c:pt>
                <c:pt idx="19014">
                  <c:v>42391</c:v>
                </c:pt>
                <c:pt idx="19015">
                  <c:v>42392</c:v>
                </c:pt>
                <c:pt idx="19016">
                  <c:v>42393</c:v>
                </c:pt>
                <c:pt idx="19017">
                  <c:v>42394</c:v>
                </c:pt>
                <c:pt idx="19018">
                  <c:v>42395</c:v>
                </c:pt>
                <c:pt idx="19019">
                  <c:v>42396</c:v>
                </c:pt>
                <c:pt idx="19020">
                  <c:v>42397</c:v>
                </c:pt>
                <c:pt idx="19021">
                  <c:v>42398</c:v>
                </c:pt>
                <c:pt idx="19022">
                  <c:v>42399</c:v>
                </c:pt>
                <c:pt idx="19023">
                  <c:v>42400</c:v>
                </c:pt>
                <c:pt idx="19024">
                  <c:v>42401</c:v>
                </c:pt>
                <c:pt idx="19025">
                  <c:v>42402</c:v>
                </c:pt>
                <c:pt idx="19026">
                  <c:v>42403</c:v>
                </c:pt>
                <c:pt idx="19027">
                  <c:v>42404</c:v>
                </c:pt>
                <c:pt idx="19028">
                  <c:v>42405</c:v>
                </c:pt>
                <c:pt idx="19029">
                  <c:v>42406</c:v>
                </c:pt>
                <c:pt idx="19030">
                  <c:v>42407</c:v>
                </c:pt>
                <c:pt idx="19031">
                  <c:v>42408</c:v>
                </c:pt>
                <c:pt idx="19032">
                  <c:v>42409</c:v>
                </c:pt>
                <c:pt idx="19033">
                  <c:v>42410</c:v>
                </c:pt>
                <c:pt idx="19034">
                  <c:v>42411</c:v>
                </c:pt>
                <c:pt idx="19035">
                  <c:v>42412</c:v>
                </c:pt>
                <c:pt idx="19036">
                  <c:v>42413</c:v>
                </c:pt>
                <c:pt idx="19037">
                  <c:v>42414</c:v>
                </c:pt>
                <c:pt idx="19038">
                  <c:v>42415</c:v>
                </c:pt>
                <c:pt idx="19039">
                  <c:v>42416</c:v>
                </c:pt>
                <c:pt idx="19040">
                  <c:v>42417</c:v>
                </c:pt>
                <c:pt idx="19041">
                  <c:v>42418</c:v>
                </c:pt>
                <c:pt idx="19042">
                  <c:v>42419</c:v>
                </c:pt>
                <c:pt idx="19043">
                  <c:v>42420</c:v>
                </c:pt>
                <c:pt idx="19044">
                  <c:v>42421</c:v>
                </c:pt>
                <c:pt idx="19045">
                  <c:v>42422</c:v>
                </c:pt>
                <c:pt idx="19046">
                  <c:v>42423</c:v>
                </c:pt>
                <c:pt idx="19047">
                  <c:v>42424</c:v>
                </c:pt>
                <c:pt idx="19048">
                  <c:v>42425</c:v>
                </c:pt>
                <c:pt idx="19049">
                  <c:v>42426</c:v>
                </c:pt>
                <c:pt idx="19050">
                  <c:v>42427</c:v>
                </c:pt>
                <c:pt idx="19051">
                  <c:v>42428</c:v>
                </c:pt>
                <c:pt idx="19052">
                  <c:v>42429</c:v>
                </c:pt>
                <c:pt idx="19053">
                  <c:v>42430</c:v>
                </c:pt>
                <c:pt idx="19054">
                  <c:v>42431</c:v>
                </c:pt>
                <c:pt idx="19055">
                  <c:v>42432</c:v>
                </c:pt>
                <c:pt idx="19056">
                  <c:v>42433</c:v>
                </c:pt>
                <c:pt idx="19057">
                  <c:v>42434</c:v>
                </c:pt>
                <c:pt idx="19058">
                  <c:v>42435</c:v>
                </c:pt>
                <c:pt idx="19059">
                  <c:v>42436</c:v>
                </c:pt>
                <c:pt idx="19060">
                  <c:v>42437</c:v>
                </c:pt>
                <c:pt idx="19061">
                  <c:v>42438</c:v>
                </c:pt>
                <c:pt idx="19062">
                  <c:v>42439</c:v>
                </c:pt>
                <c:pt idx="19063">
                  <c:v>42440</c:v>
                </c:pt>
                <c:pt idx="19064">
                  <c:v>42441</c:v>
                </c:pt>
                <c:pt idx="19065">
                  <c:v>42442</c:v>
                </c:pt>
                <c:pt idx="19066">
                  <c:v>42443</c:v>
                </c:pt>
                <c:pt idx="19067">
                  <c:v>42444</c:v>
                </c:pt>
                <c:pt idx="19068">
                  <c:v>42445</c:v>
                </c:pt>
                <c:pt idx="19069">
                  <c:v>42446</c:v>
                </c:pt>
                <c:pt idx="19070">
                  <c:v>42447</c:v>
                </c:pt>
                <c:pt idx="19071">
                  <c:v>42448</c:v>
                </c:pt>
                <c:pt idx="19072">
                  <c:v>42449</c:v>
                </c:pt>
                <c:pt idx="19073">
                  <c:v>42450</c:v>
                </c:pt>
                <c:pt idx="19074">
                  <c:v>42451</c:v>
                </c:pt>
                <c:pt idx="19075">
                  <c:v>42452</c:v>
                </c:pt>
                <c:pt idx="19076">
                  <c:v>42453</c:v>
                </c:pt>
                <c:pt idx="19077">
                  <c:v>42454</c:v>
                </c:pt>
                <c:pt idx="19078">
                  <c:v>42455</c:v>
                </c:pt>
                <c:pt idx="19079">
                  <c:v>42456</c:v>
                </c:pt>
                <c:pt idx="19080">
                  <c:v>42457</c:v>
                </c:pt>
                <c:pt idx="19081">
                  <c:v>42458</c:v>
                </c:pt>
                <c:pt idx="19082">
                  <c:v>42459</c:v>
                </c:pt>
                <c:pt idx="19083">
                  <c:v>42460</c:v>
                </c:pt>
                <c:pt idx="19084">
                  <c:v>42461</c:v>
                </c:pt>
                <c:pt idx="19085">
                  <c:v>42462</c:v>
                </c:pt>
                <c:pt idx="19086">
                  <c:v>42463</c:v>
                </c:pt>
                <c:pt idx="19087">
                  <c:v>42464</c:v>
                </c:pt>
                <c:pt idx="19088">
                  <c:v>42465</c:v>
                </c:pt>
                <c:pt idx="19089">
                  <c:v>42466</c:v>
                </c:pt>
                <c:pt idx="19090">
                  <c:v>42467</c:v>
                </c:pt>
                <c:pt idx="19091">
                  <c:v>42468</c:v>
                </c:pt>
                <c:pt idx="19092">
                  <c:v>42469</c:v>
                </c:pt>
                <c:pt idx="19093">
                  <c:v>42470</c:v>
                </c:pt>
                <c:pt idx="19094">
                  <c:v>42471</c:v>
                </c:pt>
                <c:pt idx="19095">
                  <c:v>42472</c:v>
                </c:pt>
                <c:pt idx="19096">
                  <c:v>42473</c:v>
                </c:pt>
                <c:pt idx="19097">
                  <c:v>42474</c:v>
                </c:pt>
                <c:pt idx="19098">
                  <c:v>42475</c:v>
                </c:pt>
                <c:pt idx="19099">
                  <c:v>42476</c:v>
                </c:pt>
                <c:pt idx="19100">
                  <c:v>42477</c:v>
                </c:pt>
                <c:pt idx="19101">
                  <c:v>42478</c:v>
                </c:pt>
                <c:pt idx="19102">
                  <c:v>42479</c:v>
                </c:pt>
                <c:pt idx="19103">
                  <c:v>42480</c:v>
                </c:pt>
                <c:pt idx="19104">
                  <c:v>42481</c:v>
                </c:pt>
                <c:pt idx="19105">
                  <c:v>42482</c:v>
                </c:pt>
                <c:pt idx="19106">
                  <c:v>42483</c:v>
                </c:pt>
                <c:pt idx="19107">
                  <c:v>42484</c:v>
                </c:pt>
                <c:pt idx="19108">
                  <c:v>42485</c:v>
                </c:pt>
                <c:pt idx="19109">
                  <c:v>42486</c:v>
                </c:pt>
                <c:pt idx="19110">
                  <c:v>42487</c:v>
                </c:pt>
                <c:pt idx="19111">
                  <c:v>42488</c:v>
                </c:pt>
                <c:pt idx="19112">
                  <c:v>42489</c:v>
                </c:pt>
                <c:pt idx="19113">
                  <c:v>42490</c:v>
                </c:pt>
                <c:pt idx="19114">
                  <c:v>42491</c:v>
                </c:pt>
                <c:pt idx="19115">
                  <c:v>42492</c:v>
                </c:pt>
                <c:pt idx="19116">
                  <c:v>42493</c:v>
                </c:pt>
                <c:pt idx="19117">
                  <c:v>42494</c:v>
                </c:pt>
                <c:pt idx="19118">
                  <c:v>42495</c:v>
                </c:pt>
                <c:pt idx="19119">
                  <c:v>42496</c:v>
                </c:pt>
                <c:pt idx="19120">
                  <c:v>42497</c:v>
                </c:pt>
                <c:pt idx="19121">
                  <c:v>42498</c:v>
                </c:pt>
                <c:pt idx="19122">
                  <c:v>42499</c:v>
                </c:pt>
                <c:pt idx="19123">
                  <c:v>42500</c:v>
                </c:pt>
                <c:pt idx="19124">
                  <c:v>42501</c:v>
                </c:pt>
                <c:pt idx="19125">
                  <c:v>42502</c:v>
                </c:pt>
                <c:pt idx="19126">
                  <c:v>42503</c:v>
                </c:pt>
                <c:pt idx="19127">
                  <c:v>42504</c:v>
                </c:pt>
                <c:pt idx="19128">
                  <c:v>42505</c:v>
                </c:pt>
                <c:pt idx="19129">
                  <c:v>42506</c:v>
                </c:pt>
                <c:pt idx="19130">
                  <c:v>42507</c:v>
                </c:pt>
                <c:pt idx="19131">
                  <c:v>42508</c:v>
                </c:pt>
                <c:pt idx="19132">
                  <c:v>42509</c:v>
                </c:pt>
                <c:pt idx="19133">
                  <c:v>42510</c:v>
                </c:pt>
                <c:pt idx="19134">
                  <c:v>42511</c:v>
                </c:pt>
                <c:pt idx="19135">
                  <c:v>42512</c:v>
                </c:pt>
                <c:pt idx="19136">
                  <c:v>42513</c:v>
                </c:pt>
                <c:pt idx="19137">
                  <c:v>42514</c:v>
                </c:pt>
                <c:pt idx="19138">
                  <c:v>42515</c:v>
                </c:pt>
                <c:pt idx="19139">
                  <c:v>42516</c:v>
                </c:pt>
                <c:pt idx="19140">
                  <c:v>42517</c:v>
                </c:pt>
                <c:pt idx="19141">
                  <c:v>42518</c:v>
                </c:pt>
                <c:pt idx="19142">
                  <c:v>42519</c:v>
                </c:pt>
                <c:pt idx="19143">
                  <c:v>42520</c:v>
                </c:pt>
                <c:pt idx="19144">
                  <c:v>42521</c:v>
                </c:pt>
                <c:pt idx="19145">
                  <c:v>42522</c:v>
                </c:pt>
                <c:pt idx="19146">
                  <c:v>42523</c:v>
                </c:pt>
                <c:pt idx="19147">
                  <c:v>42524</c:v>
                </c:pt>
                <c:pt idx="19148">
                  <c:v>42525</c:v>
                </c:pt>
                <c:pt idx="19149">
                  <c:v>42526</c:v>
                </c:pt>
                <c:pt idx="19150">
                  <c:v>42527</c:v>
                </c:pt>
                <c:pt idx="19151">
                  <c:v>42528</c:v>
                </c:pt>
                <c:pt idx="19152">
                  <c:v>42529</c:v>
                </c:pt>
                <c:pt idx="19153">
                  <c:v>42530</c:v>
                </c:pt>
                <c:pt idx="19154">
                  <c:v>42531</c:v>
                </c:pt>
                <c:pt idx="19155">
                  <c:v>42532</c:v>
                </c:pt>
                <c:pt idx="19156">
                  <c:v>42533</c:v>
                </c:pt>
                <c:pt idx="19157">
                  <c:v>42534</c:v>
                </c:pt>
                <c:pt idx="19158">
                  <c:v>42535</c:v>
                </c:pt>
                <c:pt idx="19159">
                  <c:v>42536</c:v>
                </c:pt>
                <c:pt idx="19160">
                  <c:v>42537</c:v>
                </c:pt>
                <c:pt idx="19161">
                  <c:v>42538</c:v>
                </c:pt>
                <c:pt idx="19162">
                  <c:v>42539</c:v>
                </c:pt>
                <c:pt idx="19163">
                  <c:v>42540</c:v>
                </c:pt>
                <c:pt idx="19164">
                  <c:v>42541</c:v>
                </c:pt>
                <c:pt idx="19165">
                  <c:v>42542</c:v>
                </c:pt>
                <c:pt idx="19166">
                  <c:v>42543</c:v>
                </c:pt>
                <c:pt idx="19167">
                  <c:v>42544</c:v>
                </c:pt>
                <c:pt idx="19168">
                  <c:v>42545</c:v>
                </c:pt>
                <c:pt idx="19169">
                  <c:v>42546</c:v>
                </c:pt>
                <c:pt idx="19170">
                  <c:v>42547</c:v>
                </c:pt>
                <c:pt idx="19171">
                  <c:v>42548</c:v>
                </c:pt>
                <c:pt idx="19172">
                  <c:v>42549</c:v>
                </c:pt>
                <c:pt idx="19173">
                  <c:v>42550</c:v>
                </c:pt>
                <c:pt idx="19174">
                  <c:v>42551</c:v>
                </c:pt>
                <c:pt idx="19175">
                  <c:v>42552</c:v>
                </c:pt>
                <c:pt idx="19176">
                  <c:v>42553</c:v>
                </c:pt>
                <c:pt idx="19177">
                  <c:v>42554</c:v>
                </c:pt>
                <c:pt idx="19178">
                  <c:v>42555</c:v>
                </c:pt>
                <c:pt idx="19179">
                  <c:v>42556</c:v>
                </c:pt>
                <c:pt idx="19180">
                  <c:v>42557</c:v>
                </c:pt>
                <c:pt idx="19181">
                  <c:v>42558</c:v>
                </c:pt>
                <c:pt idx="19182">
                  <c:v>42559</c:v>
                </c:pt>
                <c:pt idx="19183">
                  <c:v>42560</c:v>
                </c:pt>
                <c:pt idx="19184">
                  <c:v>42561</c:v>
                </c:pt>
                <c:pt idx="19185">
                  <c:v>42562</c:v>
                </c:pt>
                <c:pt idx="19186">
                  <c:v>42563</c:v>
                </c:pt>
                <c:pt idx="19187">
                  <c:v>42564</c:v>
                </c:pt>
                <c:pt idx="19188">
                  <c:v>42565</c:v>
                </c:pt>
                <c:pt idx="19189">
                  <c:v>42566</c:v>
                </c:pt>
                <c:pt idx="19190">
                  <c:v>42567</c:v>
                </c:pt>
                <c:pt idx="19191">
                  <c:v>42568</c:v>
                </c:pt>
                <c:pt idx="19192">
                  <c:v>42569</c:v>
                </c:pt>
                <c:pt idx="19193">
                  <c:v>42570</c:v>
                </c:pt>
                <c:pt idx="19194">
                  <c:v>42571</c:v>
                </c:pt>
                <c:pt idx="19195">
                  <c:v>42572</c:v>
                </c:pt>
                <c:pt idx="19196">
                  <c:v>42573</c:v>
                </c:pt>
                <c:pt idx="19197">
                  <c:v>42574</c:v>
                </c:pt>
                <c:pt idx="19198">
                  <c:v>42575</c:v>
                </c:pt>
                <c:pt idx="19199">
                  <c:v>42576</c:v>
                </c:pt>
                <c:pt idx="19200">
                  <c:v>42577</c:v>
                </c:pt>
                <c:pt idx="19201">
                  <c:v>42578</c:v>
                </c:pt>
                <c:pt idx="19202">
                  <c:v>42579</c:v>
                </c:pt>
                <c:pt idx="19203">
                  <c:v>42580</c:v>
                </c:pt>
                <c:pt idx="19204">
                  <c:v>42581</c:v>
                </c:pt>
                <c:pt idx="19205">
                  <c:v>42582</c:v>
                </c:pt>
                <c:pt idx="19206">
                  <c:v>42583</c:v>
                </c:pt>
                <c:pt idx="19207">
                  <c:v>42584</c:v>
                </c:pt>
                <c:pt idx="19208">
                  <c:v>42585</c:v>
                </c:pt>
                <c:pt idx="19209">
                  <c:v>42586</c:v>
                </c:pt>
                <c:pt idx="19210">
                  <c:v>42587</c:v>
                </c:pt>
                <c:pt idx="19211">
                  <c:v>42588</c:v>
                </c:pt>
                <c:pt idx="19212">
                  <c:v>42589</c:v>
                </c:pt>
                <c:pt idx="19213">
                  <c:v>42590</c:v>
                </c:pt>
                <c:pt idx="19214">
                  <c:v>42591</c:v>
                </c:pt>
                <c:pt idx="19215">
                  <c:v>42592</c:v>
                </c:pt>
                <c:pt idx="19216">
                  <c:v>42593</c:v>
                </c:pt>
                <c:pt idx="19217">
                  <c:v>42594</c:v>
                </c:pt>
                <c:pt idx="19218">
                  <c:v>42595</c:v>
                </c:pt>
                <c:pt idx="19219">
                  <c:v>42596</c:v>
                </c:pt>
                <c:pt idx="19220">
                  <c:v>42597</c:v>
                </c:pt>
                <c:pt idx="19221">
                  <c:v>42598</c:v>
                </c:pt>
                <c:pt idx="19222">
                  <c:v>42599</c:v>
                </c:pt>
                <c:pt idx="19223">
                  <c:v>42600</c:v>
                </c:pt>
                <c:pt idx="19224">
                  <c:v>42601</c:v>
                </c:pt>
                <c:pt idx="19225">
                  <c:v>42602</c:v>
                </c:pt>
                <c:pt idx="19226">
                  <c:v>42603</c:v>
                </c:pt>
                <c:pt idx="19227">
                  <c:v>42604</c:v>
                </c:pt>
                <c:pt idx="19228">
                  <c:v>42605</c:v>
                </c:pt>
                <c:pt idx="19229">
                  <c:v>42606</c:v>
                </c:pt>
                <c:pt idx="19230">
                  <c:v>42607</c:v>
                </c:pt>
                <c:pt idx="19231">
                  <c:v>42608</c:v>
                </c:pt>
                <c:pt idx="19232">
                  <c:v>42609</c:v>
                </c:pt>
                <c:pt idx="19233">
                  <c:v>42610</c:v>
                </c:pt>
                <c:pt idx="19234">
                  <c:v>42611</c:v>
                </c:pt>
                <c:pt idx="19235">
                  <c:v>42612</c:v>
                </c:pt>
                <c:pt idx="19236">
                  <c:v>42613</c:v>
                </c:pt>
                <c:pt idx="19237">
                  <c:v>42614</c:v>
                </c:pt>
                <c:pt idx="19238">
                  <c:v>42615</c:v>
                </c:pt>
                <c:pt idx="19239">
                  <c:v>42616</c:v>
                </c:pt>
                <c:pt idx="19240">
                  <c:v>42617</c:v>
                </c:pt>
                <c:pt idx="19241">
                  <c:v>42618</c:v>
                </c:pt>
                <c:pt idx="19242">
                  <c:v>42619</c:v>
                </c:pt>
                <c:pt idx="19243">
                  <c:v>42620</c:v>
                </c:pt>
                <c:pt idx="19244">
                  <c:v>42621</c:v>
                </c:pt>
                <c:pt idx="19245">
                  <c:v>42622</c:v>
                </c:pt>
                <c:pt idx="19246">
                  <c:v>42623</c:v>
                </c:pt>
                <c:pt idx="19247">
                  <c:v>42624</c:v>
                </c:pt>
                <c:pt idx="19248">
                  <c:v>42625</c:v>
                </c:pt>
                <c:pt idx="19249">
                  <c:v>42626</c:v>
                </c:pt>
                <c:pt idx="19250">
                  <c:v>42627</c:v>
                </c:pt>
                <c:pt idx="19251">
                  <c:v>42628</c:v>
                </c:pt>
                <c:pt idx="19252">
                  <c:v>42629</c:v>
                </c:pt>
                <c:pt idx="19253">
                  <c:v>42630</c:v>
                </c:pt>
                <c:pt idx="19254">
                  <c:v>42631</c:v>
                </c:pt>
                <c:pt idx="19255">
                  <c:v>42632</c:v>
                </c:pt>
                <c:pt idx="19256">
                  <c:v>42633</c:v>
                </c:pt>
                <c:pt idx="19257">
                  <c:v>42634</c:v>
                </c:pt>
                <c:pt idx="19258">
                  <c:v>42635</c:v>
                </c:pt>
                <c:pt idx="19259">
                  <c:v>42636</c:v>
                </c:pt>
                <c:pt idx="19260">
                  <c:v>42637</c:v>
                </c:pt>
                <c:pt idx="19261">
                  <c:v>42638</c:v>
                </c:pt>
                <c:pt idx="19262">
                  <c:v>42639</c:v>
                </c:pt>
                <c:pt idx="19263">
                  <c:v>42640</c:v>
                </c:pt>
                <c:pt idx="19264">
                  <c:v>42641</c:v>
                </c:pt>
                <c:pt idx="19265">
                  <c:v>42642</c:v>
                </c:pt>
                <c:pt idx="19266">
                  <c:v>42643</c:v>
                </c:pt>
                <c:pt idx="19267">
                  <c:v>42644</c:v>
                </c:pt>
                <c:pt idx="19268">
                  <c:v>42645</c:v>
                </c:pt>
                <c:pt idx="19269">
                  <c:v>42646</c:v>
                </c:pt>
                <c:pt idx="19270">
                  <c:v>42647</c:v>
                </c:pt>
                <c:pt idx="19271">
                  <c:v>42648</c:v>
                </c:pt>
                <c:pt idx="19272">
                  <c:v>42649</c:v>
                </c:pt>
                <c:pt idx="19273">
                  <c:v>42650</c:v>
                </c:pt>
                <c:pt idx="19274">
                  <c:v>42651</c:v>
                </c:pt>
                <c:pt idx="19275">
                  <c:v>42652</c:v>
                </c:pt>
                <c:pt idx="19276">
                  <c:v>42653</c:v>
                </c:pt>
                <c:pt idx="19277">
                  <c:v>42654</c:v>
                </c:pt>
                <c:pt idx="19278">
                  <c:v>42655</c:v>
                </c:pt>
                <c:pt idx="19279">
                  <c:v>42656</c:v>
                </c:pt>
                <c:pt idx="19280">
                  <c:v>42657</c:v>
                </c:pt>
                <c:pt idx="19281">
                  <c:v>42658</c:v>
                </c:pt>
                <c:pt idx="19282">
                  <c:v>42659</c:v>
                </c:pt>
                <c:pt idx="19283">
                  <c:v>42660</c:v>
                </c:pt>
                <c:pt idx="19284">
                  <c:v>42661</c:v>
                </c:pt>
                <c:pt idx="19285">
                  <c:v>42662</c:v>
                </c:pt>
                <c:pt idx="19286">
                  <c:v>42663</c:v>
                </c:pt>
                <c:pt idx="19287">
                  <c:v>42664</c:v>
                </c:pt>
                <c:pt idx="19288">
                  <c:v>42665</c:v>
                </c:pt>
                <c:pt idx="19289">
                  <c:v>42666</c:v>
                </c:pt>
                <c:pt idx="19290">
                  <c:v>42667</c:v>
                </c:pt>
                <c:pt idx="19291">
                  <c:v>42668</c:v>
                </c:pt>
                <c:pt idx="19292">
                  <c:v>42669</c:v>
                </c:pt>
                <c:pt idx="19293">
                  <c:v>42670</c:v>
                </c:pt>
                <c:pt idx="19294">
                  <c:v>42671</c:v>
                </c:pt>
                <c:pt idx="19295">
                  <c:v>42672</c:v>
                </c:pt>
                <c:pt idx="19296">
                  <c:v>42673</c:v>
                </c:pt>
                <c:pt idx="19297">
                  <c:v>42674</c:v>
                </c:pt>
                <c:pt idx="19298">
                  <c:v>42675</c:v>
                </c:pt>
                <c:pt idx="19299">
                  <c:v>42676</c:v>
                </c:pt>
                <c:pt idx="19300">
                  <c:v>42677</c:v>
                </c:pt>
                <c:pt idx="19301">
                  <c:v>42678</c:v>
                </c:pt>
                <c:pt idx="19302">
                  <c:v>42679</c:v>
                </c:pt>
                <c:pt idx="19303">
                  <c:v>42680</c:v>
                </c:pt>
                <c:pt idx="19304">
                  <c:v>42681</c:v>
                </c:pt>
                <c:pt idx="19305">
                  <c:v>42682</c:v>
                </c:pt>
                <c:pt idx="19306">
                  <c:v>42683</c:v>
                </c:pt>
                <c:pt idx="19307">
                  <c:v>42684</c:v>
                </c:pt>
                <c:pt idx="19308">
                  <c:v>42685</c:v>
                </c:pt>
                <c:pt idx="19309">
                  <c:v>42686</c:v>
                </c:pt>
                <c:pt idx="19310">
                  <c:v>42687</c:v>
                </c:pt>
                <c:pt idx="19311">
                  <c:v>42688</c:v>
                </c:pt>
                <c:pt idx="19312">
                  <c:v>42689</c:v>
                </c:pt>
                <c:pt idx="19313">
                  <c:v>42690</c:v>
                </c:pt>
                <c:pt idx="19314">
                  <c:v>42691</c:v>
                </c:pt>
                <c:pt idx="19315">
                  <c:v>42692</c:v>
                </c:pt>
                <c:pt idx="19316">
                  <c:v>42693</c:v>
                </c:pt>
                <c:pt idx="19317">
                  <c:v>42694</c:v>
                </c:pt>
                <c:pt idx="19318">
                  <c:v>42695</c:v>
                </c:pt>
                <c:pt idx="19319">
                  <c:v>42696</c:v>
                </c:pt>
                <c:pt idx="19320">
                  <c:v>42697</c:v>
                </c:pt>
                <c:pt idx="19321">
                  <c:v>42698</c:v>
                </c:pt>
                <c:pt idx="19322">
                  <c:v>42699</c:v>
                </c:pt>
                <c:pt idx="19323">
                  <c:v>42700</c:v>
                </c:pt>
                <c:pt idx="19324">
                  <c:v>42701</c:v>
                </c:pt>
                <c:pt idx="19325">
                  <c:v>42702</c:v>
                </c:pt>
                <c:pt idx="19326">
                  <c:v>42703</c:v>
                </c:pt>
                <c:pt idx="19327">
                  <c:v>42704</c:v>
                </c:pt>
                <c:pt idx="19328">
                  <c:v>42705</c:v>
                </c:pt>
                <c:pt idx="19329">
                  <c:v>42706</c:v>
                </c:pt>
                <c:pt idx="19330">
                  <c:v>42707</c:v>
                </c:pt>
                <c:pt idx="19331">
                  <c:v>42708</c:v>
                </c:pt>
                <c:pt idx="19332">
                  <c:v>42709</c:v>
                </c:pt>
                <c:pt idx="19333">
                  <c:v>42710</c:v>
                </c:pt>
                <c:pt idx="19334">
                  <c:v>42711</c:v>
                </c:pt>
                <c:pt idx="19335">
                  <c:v>42712</c:v>
                </c:pt>
                <c:pt idx="19336">
                  <c:v>42713</c:v>
                </c:pt>
                <c:pt idx="19337">
                  <c:v>42714</c:v>
                </c:pt>
                <c:pt idx="19338">
                  <c:v>42715</c:v>
                </c:pt>
                <c:pt idx="19339">
                  <c:v>42716</c:v>
                </c:pt>
                <c:pt idx="19340">
                  <c:v>42717</c:v>
                </c:pt>
                <c:pt idx="19341">
                  <c:v>42718</c:v>
                </c:pt>
                <c:pt idx="19342">
                  <c:v>42719</c:v>
                </c:pt>
                <c:pt idx="19343">
                  <c:v>42720</c:v>
                </c:pt>
                <c:pt idx="19344">
                  <c:v>42721</c:v>
                </c:pt>
                <c:pt idx="19345">
                  <c:v>42722</c:v>
                </c:pt>
                <c:pt idx="19346">
                  <c:v>42723</c:v>
                </c:pt>
                <c:pt idx="19347">
                  <c:v>42724</c:v>
                </c:pt>
                <c:pt idx="19348">
                  <c:v>42725</c:v>
                </c:pt>
                <c:pt idx="19349">
                  <c:v>42726</c:v>
                </c:pt>
                <c:pt idx="19350">
                  <c:v>42727</c:v>
                </c:pt>
                <c:pt idx="19351">
                  <c:v>42728</c:v>
                </c:pt>
                <c:pt idx="19352">
                  <c:v>42729</c:v>
                </c:pt>
                <c:pt idx="19353">
                  <c:v>42730</c:v>
                </c:pt>
                <c:pt idx="19354">
                  <c:v>42731</c:v>
                </c:pt>
                <c:pt idx="19355">
                  <c:v>42732</c:v>
                </c:pt>
                <c:pt idx="19356">
                  <c:v>42733</c:v>
                </c:pt>
                <c:pt idx="19357">
                  <c:v>42734</c:v>
                </c:pt>
                <c:pt idx="19358">
                  <c:v>42735</c:v>
                </c:pt>
                <c:pt idx="19359">
                  <c:v>42736</c:v>
                </c:pt>
                <c:pt idx="19360">
                  <c:v>42737</c:v>
                </c:pt>
                <c:pt idx="19361">
                  <c:v>42738</c:v>
                </c:pt>
                <c:pt idx="19362">
                  <c:v>42739</c:v>
                </c:pt>
                <c:pt idx="19363">
                  <c:v>42740</c:v>
                </c:pt>
                <c:pt idx="19364">
                  <c:v>42741</c:v>
                </c:pt>
                <c:pt idx="19365">
                  <c:v>42742</c:v>
                </c:pt>
                <c:pt idx="19366">
                  <c:v>42743</c:v>
                </c:pt>
                <c:pt idx="19367">
                  <c:v>42744</c:v>
                </c:pt>
                <c:pt idx="19368">
                  <c:v>42745</c:v>
                </c:pt>
                <c:pt idx="19369">
                  <c:v>42746</c:v>
                </c:pt>
                <c:pt idx="19370">
                  <c:v>42747</c:v>
                </c:pt>
                <c:pt idx="19371">
                  <c:v>42748</c:v>
                </c:pt>
                <c:pt idx="19372">
                  <c:v>42749</c:v>
                </c:pt>
                <c:pt idx="19373">
                  <c:v>42750</c:v>
                </c:pt>
                <c:pt idx="19374">
                  <c:v>42751</c:v>
                </c:pt>
                <c:pt idx="19375">
                  <c:v>42752</c:v>
                </c:pt>
                <c:pt idx="19376">
                  <c:v>42753</c:v>
                </c:pt>
                <c:pt idx="19377">
                  <c:v>42754</c:v>
                </c:pt>
                <c:pt idx="19378">
                  <c:v>42755</c:v>
                </c:pt>
                <c:pt idx="19379">
                  <c:v>42756</c:v>
                </c:pt>
                <c:pt idx="19380">
                  <c:v>42757</c:v>
                </c:pt>
                <c:pt idx="19381">
                  <c:v>42758</c:v>
                </c:pt>
                <c:pt idx="19382">
                  <c:v>42759</c:v>
                </c:pt>
                <c:pt idx="19383">
                  <c:v>42760</c:v>
                </c:pt>
                <c:pt idx="19384">
                  <c:v>42761</c:v>
                </c:pt>
                <c:pt idx="19385">
                  <c:v>42762</c:v>
                </c:pt>
                <c:pt idx="19386">
                  <c:v>42763</c:v>
                </c:pt>
                <c:pt idx="19387">
                  <c:v>42764</c:v>
                </c:pt>
                <c:pt idx="19388">
                  <c:v>42765</c:v>
                </c:pt>
                <c:pt idx="19389">
                  <c:v>42766</c:v>
                </c:pt>
                <c:pt idx="19390">
                  <c:v>42767</c:v>
                </c:pt>
                <c:pt idx="19391">
                  <c:v>42768</c:v>
                </c:pt>
                <c:pt idx="19392">
                  <c:v>42769</c:v>
                </c:pt>
                <c:pt idx="19393">
                  <c:v>42770</c:v>
                </c:pt>
                <c:pt idx="19394">
                  <c:v>42771</c:v>
                </c:pt>
                <c:pt idx="19395">
                  <c:v>42772</c:v>
                </c:pt>
                <c:pt idx="19396">
                  <c:v>42773</c:v>
                </c:pt>
                <c:pt idx="19397">
                  <c:v>42774</c:v>
                </c:pt>
                <c:pt idx="19398">
                  <c:v>42775</c:v>
                </c:pt>
                <c:pt idx="19399">
                  <c:v>42776</c:v>
                </c:pt>
                <c:pt idx="19400">
                  <c:v>42777</c:v>
                </c:pt>
                <c:pt idx="19401">
                  <c:v>42778</c:v>
                </c:pt>
                <c:pt idx="19402">
                  <c:v>42779</c:v>
                </c:pt>
                <c:pt idx="19403">
                  <c:v>42780</c:v>
                </c:pt>
                <c:pt idx="19404">
                  <c:v>42781</c:v>
                </c:pt>
                <c:pt idx="19405">
                  <c:v>42782</c:v>
                </c:pt>
                <c:pt idx="19406">
                  <c:v>42783</c:v>
                </c:pt>
                <c:pt idx="19407">
                  <c:v>42784</c:v>
                </c:pt>
                <c:pt idx="19408">
                  <c:v>42785</c:v>
                </c:pt>
                <c:pt idx="19409">
                  <c:v>42786</c:v>
                </c:pt>
                <c:pt idx="19410">
                  <c:v>42787</c:v>
                </c:pt>
                <c:pt idx="19411">
                  <c:v>42788</c:v>
                </c:pt>
                <c:pt idx="19412">
                  <c:v>42789</c:v>
                </c:pt>
                <c:pt idx="19413">
                  <c:v>42790</c:v>
                </c:pt>
                <c:pt idx="19414">
                  <c:v>42791</c:v>
                </c:pt>
                <c:pt idx="19415">
                  <c:v>42792</c:v>
                </c:pt>
                <c:pt idx="19416">
                  <c:v>42793</c:v>
                </c:pt>
                <c:pt idx="19417">
                  <c:v>42794</c:v>
                </c:pt>
                <c:pt idx="19418">
                  <c:v>42795</c:v>
                </c:pt>
                <c:pt idx="19419">
                  <c:v>42796</c:v>
                </c:pt>
                <c:pt idx="19420">
                  <c:v>42797</c:v>
                </c:pt>
                <c:pt idx="19421">
                  <c:v>42798</c:v>
                </c:pt>
                <c:pt idx="19422">
                  <c:v>42799</c:v>
                </c:pt>
                <c:pt idx="19423">
                  <c:v>42800</c:v>
                </c:pt>
                <c:pt idx="19424">
                  <c:v>42801</c:v>
                </c:pt>
                <c:pt idx="19425">
                  <c:v>42802</c:v>
                </c:pt>
                <c:pt idx="19426">
                  <c:v>42803</c:v>
                </c:pt>
                <c:pt idx="19427">
                  <c:v>42804</c:v>
                </c:pt>
                <c:pt idx="19428">
                  <c:v>42805</c:v>
                </c:pt>
                <c:pt idx="19429">
                  <c:v>42806</c:v>
                </c:pt>
                <c:pt idx="19430">
                  <c:v>42807</c:v>
                </c:pt>
                <c:pt idx="19431">
                  <c:v>42808</c:v>
                </c:pt>
                <c:pt idx="19432">
                  <c:v>42809</c:v>
                </c:pt>
                <c:pt idx="19433">
                  <c:v>42810</c:v>
                </c:pt>
                <c:pt idx="19434">
                  <c:v>42811</c:v>
                </c:pt>
                <c:pt idx="19435">
                  <c:v>42812</c:v>
                </c:pt>
                <c:pt idx="19436">
                  <c:v>42813</c:v>
                </c:pt>
                <c:pt idx="19437">
                  <c:v>42814</c:v>
                </c:pt>
                <c:pt idx="19438">
                  <c:v>42815</c:v>
                </c:pt>
                <c:pt idx="19439">
                  <c:v>42816</c:v>
                </c:pt>
                <c:pt idx="19440">
                  <c:v>42817</c:v>
                </c:pt>
                <c:pt idx="19441">
                  <c:v>42818</c:v>
                </c:pt>
                <c:pt idx="19442">
                  <c:v>42819</c:v>
                </c:pt>
                <c:pt idx="19443">
                  <c:v>42820</c:v>
                </c:pt>
                <c:pt idx="19444">
                  <c:v>42821</c:v>
                </c:pt>
                <c:pt idx="19445">
                  <c:v>42822</c:v>
                </c:pt>
                <c:pt idx="19446">
                  <c:v>42823</c:v>
                </c:pt>
                <c:pt idx="19447">
                  <c:v>42824</c:v>
                </c:pt>
                <c:pt idx="19448">
                  <c:v>42825</c:v>
                </c:pt>
                <c:pt idx="19449">
                  <c:v>42826</c:v>
                </c:pt>
                <c:pt idx="19450">
                  <c:v>42827</c:v>
                </c:pt>
                <c:pt idx="19451">
                  <c:v>42828</c:v>
                </c:pt>
                <c:pt idx="19452">
                  <c:v>42829</c:v>
                </c:pt>
                <c:pt idx="19453">
                  <c:v>42830</c:v>
                </c:pt>
                <c:pt idx="19454">
                  <c:v>42831</c:v>
                </c:pt>
                <c:pt idx="19455">
                  <c:v>42832</c:v>
                </c:pt>
                <c:pt idx="19456">
                  <c:v>42833</c:v>
                </c:pt>
                <c:pt idx="19457">
                  <c:v>42834</c:v>
                </c:pt>
                <c:pt idx="19458">
                  <c:v>42835</c:v>
                </c:pt>
                <c:pt idx="19459">
                  <c:v>42836</c:v>
                </c:pt>
                <c:pt idx="19460">
                  <c:v>42837</c:v>
                </c:pt>
                <c:pt idx="19461">
                  <c:v>42838</c:v>
                </c:pt>
                <c:pt idx="19462">
                  <c:v>42839</c:v>
                </c:pt>
                <c:pt idx="19463">
                  <c:v>42840</c:v>
                </c:pt>
                <c:pt idx="19464">
                  <c:v>42841</c:v>
                </c:pt>
                <c:pt idx="19465">
                  <c:v>42842</c:v>
                </c:pt>
                <c:pt idx="19466">
                  <c:v>42843</c:v>
                </c:pt>
                <c:pt idx="19467">
                  <c:v>42844</c:v>
                </c:pt>
                <c:pt idx="19468">
                  <c:v>42845</c:v>
                </c:pt>
                <c:pt idx="19469">
                  <c:v>42846</c:v>
                </c:pt>
                <c:pt idx="19470">
                  <c:v>42847</c:v>
                </c:pt>
                <c:pt idx="19471">
                  <c:v>42848</c:v>
                </c:pt>
                <c:pt idx="19472">
                  <c:v>42849</c:v>
                </c:pt>
                <c:pt idx="19473">
                  <c:v>42850</c:v>
                </c:pt>
                <c:pt idx="19474">
                  <c:v>42851</c:v>
                </c:pt>
                <c:pt idx="19475">
                  <c:v>42852</c:v>
                </c:pt>
                <c:pt idx="19476">
                  <c:v>42853</c:v>
                </c:pt>
                <c:pt idx="19477">
                  <c:v>42854</c:v>
                </c:pt>
                <c:pt idx="19478">
                  <c:v>42855</c:v>
                </c:pt>
                <c:pt idx="19479">
                  <c:v>42856</c:v>
                </c:pt>
                <c:pt idx="19480">
                  <c:v>42857</c:v>
                </c:pt>
                <c:pt idx="19481">
                  <c:v>42858</c:v>
                </c:pt>
                <c:pt idx="19482">
                  <c:v>42859</c:v>
                </c:pt>
                <c:pt idx="19483">
                  <c:v>42860</c:v>
                </c:pt>
                <c:pt idx="19484">
                  <c:v>42861</c:v>
                </c:pt>
                <c:pt idx="19485">
                  <c:v>42862</c:v>
                </c:pt>
                <c:pt idx="19486">
                  <c:v>42863</c:v>
                </c:pt>
                <c:pt idx="19487">
                  <c:v>42864</c:v>
                </c:pt>
                <c:pt idx="19488">
                  <c:v>42865</c:v>
                </c:pt>
                <c:pt idx="19489">
                  <c:v>42866</c:v>
                </c:pt>
                <c:pt idx="19490">
                  <c:v>42867</c:v>
                </c:pt>
                <c:pt idx="19491">
                  <c:v>42868</c:v>
                </c:pt>
                <c:pt idx="19492">
                  <c:v>42869</c:v>
                </c:pt>
                <c:pt idx="19493">
                  <c:v>42870</c:v>
                </c:pt>
                <c:pt idx="19494">
                  <c:v>42871</c:v>
                </c:pt>
                <c:pt idx="19495">
                  <c:v>42872</c:v>
                </c:pt>
                <c:pt idx="19496">
                  <c:v>42873</c:v>
                </c:pt>
                <c:pt idx="19497">
                  <c:v>42874</c:v>
                </c:pt>
                <c:pt idx="19498">
                  <c:v>42875</c:v>
                </c:pt>
                <c:pt idx="19499">
                  <c:v>42876</c:v>
                </c:pt>
                <c:pt idx="19500">
                  <c:v>42877</c:v>
                </c:pt>
                <c:pt idx="19501">
                  <c:v>42878</c:v>
                </c:pt>
                <c:pt idx="19502">
                  <c:v>42879</c:v>
                </c:pt>
                <c:pt idx="19503">
                  <c:v>42880</c:v>
                </c:pt>
                <c:pt idx="19504">
                  <c:v>42881</c:v>
                </c:pt>
                <c:pt idx="19505">
                  <c:v>42882</c:v>
                </c:pt>
                <c:pt idx="19506">
                  <c:v>42883</c:v>
                </c:pt>
                <c:pt idx="19507">
                  <c:v>42884</c:v>
                </c:pt>
                <c:pt idx="19508">
                  <c:v>42885</c:v>
                </c:pt>
                <c:pt idx="19509">
                  <c:v>42886</c:v>
                </c:pt>
                <c:pt idx="19510">
                  <c:v>42887</c:v>
                </c:pt>
                <c:pt idx="19511">
                  <c:v>42888</c:v>
                </c:pt>
                <c:pt idx="19512">
                  <c:v>42889</c:v>
                </c:pt>
                <c:pt idx="19513">
                  <c:v>42890</c:v>
                </c:pt>
                <c:pt idx="19514">
                  <c:v>42891</c:v>
                </c:pt>
                <c:pt idx="19515">
                  <c:v>42892</c:v>
                </c:pt>
                <c:pt idx="19516">
                  <c:v>42893</c:v>
                </c:pt>
                <c:pt idx="19517">
                  <c:v>42894</c:v>
                </c:pt>
                <c:pt idx="19518">
                  <c:v>42895</c:v>
                </c:pt>
                <c:pt idx="19519">
                  <c:v>42896</c:v>
                </c:pt>
                <c:pt idx="19520">
                  <c:v>42897</c:v>
                </c:pt>
                <c:pt idx="19521">
                  <c:v>42898</c:v>
                </c:pt>
                <c:pt idx="19522">
                  <c:v>42899</c:v>
                </c:pt>
                <c:pt idx="19523">
                  <c:v>42900</c:v>
                </c:pt>
                <c:pt idx="19524">
                  <c:v>42901</c:v>
                </c:pt>
                <c:pt idx="19525">
                  <c:v>42902</c:v>
                </c:pt>
                <c:pt idx="19526">
                  <c:v>42903</c:v>
                </c:pt>
                <c:pt idx="19527">
                  <c:v>42904</c:v>
                </c:pt>
                <c:pt idx="19528">
                  <c:v>42905</c:v>
                </c:pt>
                <c:pt idx="19529">
                  <c:v>42906</c:v>
                </c:pt>
                <c:pt idx="19530">
                  <c:v>42907</c:v>
                </c:pt>
                <c:pt idx="19531">
                  <c:v>42908</c:v>
                </c:pt>
                <c:pt idx="19532">
                  <c:v>42909</c:v>
                </c:pt>
                <c:pt idx="19533">
                  <c:v>42910</c:v>
                </c:pt>
                <c:pt idx="19534">
                  <c:v>42911</c:v>
                </c:pt>
                <c:pt idx="19535">
                  <c:v>42912</c:v>
                </c:pt>
                <c:pt idx="19536">
                  <c:v>42913</c:v>
                </c:pt>
                <c:pt idx="19537">
                  <c:v>42914</c:v>
                </c:pt>
                <c:pt idx="19538">
                  <c:v>42915</c:v>
                </c:pt>
                <c:pt idx="19539">
                  <c:v>42916</c:v>
                </c:pt>
                <c:pt idx="19540">
                  <c:v>42917</c:v>
                </c:pt>
                <c:pt idx="19541">
                  <c:v>42918</c:v>
                </c:pt>
                <c:pt idx="19542">
                  <c:v>42919</c:v>
                </c:pt>
                <c:pt idx="19543">
                  <c:v>42920</c:v>
                </c:pt>
                <c:pt idx="19544">
                  <c:v>42921</c:v>
                </c:pt>
                <c:pt idx="19545">
                  <c:v>42922</c:v>
                </c:pt>
                <c:pt idx="19546">
                  <c:v>42923</c:v>
                </c:pt>
                <c:pt idx="19547">
                  <c:v>42924</c:v>
                </c:pt>
                <c:pt idx="19548">
                  <c:v>42925</c:v>
                </c:pt>
                <c:pt idx="19549">
                  <c:v>42926</c:v>
                </c:pt>
                <c:pt idx="19550">
                  <c:v>42927</c:v>
                </c:pt>
                <c:pt idx="19551">
                  <c:v>42928</c:v>
                </c:pt>
                <c:pt idx="19552">
                  <c:v>42929</c:v>
                </c:pt>
                <c:pt idx="19553">
                  <c:v>42930</c:v>
                </c:pt>
                <c:pt idx="19554">
                  <c:v>42931</c:v>
                </c:pt>
                <c:pt idx="19555">
                  <c:v>42932</c:v>
                </c:pt>
                <c:pt idx="19556">
                  <c:v>42933</c:v>
                </c:pt>
                <c:pt idx="19557">
                  <c:v>42934</c:v>
                </c:pt>
                <c:pt idx="19558">
                  <c:v>42935</c:v>
                </c:pt>
                <c:pt idx="19559">
                  <c:v>42936</c:v>
                </c:pt>
                <c:pt idx="19560">
                  <c:v>42937</c:v>
                </c:pt>
                <c:pt idx="19561">
                  <c:v>42938</c:v>
                </c:pt>
                <c:pt idx="19562">
                  <c:v>42939</c:v>
                </c:pt>
                <c:pt idx="19563">
                  <c:v>42940</c:v>
                </c:pt>
                <c:pt idx="19564">
                  <c:v>42941</c:v>
                </c:pt>
                <c:pt idx="19565">
                  <c:v>42942</c:v>
                </c:pt>
                <c:pt idx="19566">
                  <c:v>42943</c:v>
                </c:pt>
                <c:pt idx="19567">
                  <c:v>42944</c:v>
                </c:pt>
                <c:pt idx="19568">
                  <c:v>42945</c:v>
                </c:pt>
                <c:pt idx="19569">
                  <c:v>42946</c:v>
                </c:pt>
                <c:pt idx="19570">
                  <c:v>42947</c:v>
                </c:pt>
                <c:pt idx="19571">
                  <c:v>42948</c:v>
                </c:pt>
                <c:pt idx="19572">
                  <c:v>42949</c:v>
                </c:pt>
                <c:pt idx="19573">
                  <c:v>42950</c:v>
                </c:pt>
                <c:pt idx="19574">
                  <c:v>42951</c:v>
                </c:pt>
                <c:pt idx="19575">
                  <c:v>42952</c:v>
                </c:pt>
                <c:pt idx="19576">
                  <c:v>42953</c:v>
                </c:pt>
                <c:pt idx="19577">
                  <c:v>42954</c:v>
                </c:pt>
                <c:pt idx="19578">
                  <c:v>42955</c:v>
                </c:pt>
                <c:pt idx="19579">
                  <c:v>42956</c:v>
                </c:pt>
                <c:pt idx="19580">
                  <c:v>42957</c:v>
                </c:pt>
                <c:pt idx="19581">
                  <c:v>42958</c:v>
                </c:pt>
                <c:pt idx="19582">
                  <c:v>42959</c:v>
                </c:pt>
                <c:pt idx="19583">
                  <c:v>42960</c:v>
                </c:pt>
                <c:pt idx="19584">
                  <c:v>42961</c:v>
                </c:pt>
                <c:pt idx="19585">
                  <c:v>42962</c:v>
                </c:pt>
                <c:pt idx="19586">
                  <c:v>42963</c:v>
                </c:pt>
                <c:pt idx="19587">
                  <c:v>42964</c:v>
                </c:pt>
                <c:pt idx="19588">
                  <c:v>42965</c:v>
                </c:pt>
                <c:pt idx="19589">
                  <c:v>42966</c:v>
                </c:pt>
                <c:pt idx="19590">
                  <c:v>42967</c:v>
                </c:pt>
                <c:pt idx="19591">
                  <c:v>42968</c:v>
                </c:pt>
                <c:pt idx="19592">
                  <c:v>42969</c:v>
                </c:pt>
                <c:pt idx="19593">
                  <c:v>42970</c:v>
                </c:pt>
                <c:pt idx="19594">
                  <c:v>42971</c:v>
                </c:pt>
                <c:pt idx="19595">
                  <c:v>42972</c:v>
                </c:pt>
                <c:pt idx="19596">
                  <c:v>42973</c:v>
                </c:pt>
                <c:pt idx="19597">
                  <c:v>42974</c:v>
                </c:pt>
                <c:pt idx="19598">
                  <c:v>42975</c:v>
                </c:pt>
                <c:pt idx="19599">
                  <c:v>42976</c:v>
                </c:pt>
                <c:pt idx="19600">
                  <c:v>42977</c:v>
                </c:pt>
                <c:pt idx="19601">
                  <c:v>42978</c:v>
                </c:pt>
                <c:pt idx="19602">
                  <c:v>42979</c:v>
                </c:pt>
                <c:pt idx="19603">
                  <c:v>42980</c:v>
                </c:pt>
                <c:pt idx="19604">
                  <c:v>42981</c:v>
                </c:pt>
                <c:pt idx="19605">
                  <c:v>42982</c:v>
                </c:pt>
                <c:pt idx="19606">
                  <c:v>42983</c:v>
                </c:pt>
                <c:pt idx="19607">
                  <c:v>42984</c:v>
                </c:pt>
                <c:pt idx="19608">
                  <c:v>42985</c:v>
                </c:pt>
                <c:pt idx="19609">
                  <c:v>42986</c:v>
                </c:pt>
                <c:pt idx="19610">
                  <c:v>42987</c:v>
                </c:pt>
                <c:pt idx="19611">
                  <c:v>42988</c:v>
                </c:pt>
                <c:pt idx="19612">
                  <c:v>42989</c:v>
                </c:pt>
                <c:pt idx="19613">
                  <c:v>42990</c:v>
                </c:pt>
                <c:pt idx="19614">
                  <c:v>42991</c:v>
                </c:pt>
                <c:pt idx="19615">
                  <c:v>42992</c:v>
                </c:pt>
                <c:pt idx="19616">
                  <c:v>42993</c:v>
                </c:pt>
                <c:pt idx="19617">
                  <c:v>42994</c:v>
                </c:pt>
                <c:pt idx="19618">
                  <c:v>42995</c:v>
                </c:pt>
                <c:pt idx="19619">
                  <c:v>42996</c:v>
                </c:pt>
                <c:pt idx="19620">
                  <c:v>42997</c:v>
                </c:pt>
                <c:pt idx="19621">
                  <c:v>42998</c:v>
                </c:pt>
                <c:pt idx="19622">
                  <c:v>42999</c:v>
                </c:pt>
                <c:pt idx="19623">
                  <c:v>43000</c:v>
                </c:pt>
                <c:pt idx="19624">
                  <c:v>43001</c:v>
                </c:pt>
                <c:pt idx="19625">
                  <c:v>43002</c:v>
                </c:pt>
                <c:pt idx="19626">
                  <c:v>43003</c:v>
                </c:pt>
                <c:pt idx="19627">
                  <c:v>43004</c:v>
                </c:pt>
                <c:pt idx="19628">
                  <c:v>43005</c:v>
                </c:pt>
                <c:pt idx="19629">
                  <c:v>43006</c:v>
                </c:pt>
                <c:pt idx="19630">
                  <c:v>43007</c:v>
                </c:pt>
                <c:pt idx="19631">
                  <c:v>43008</c:v>
                </c:pt>
                <c:pt idx="19632">
                  <c:v>43009</c:v>
                </c:pt>
                <c:pt idx="19633">
                  <c:v>43010</c:v>
                </c:pt>
                <c:pt idx="19634">
                  <c:v>43011</c:v>
                </c:pt>
                <c:pt idx="19635">
                  <c:v>43012</c:v>
                </c:pt>
                <c:pt idx="19636">
                  <c:v>43013</c:v>
                </c:pt>
                <c:pt idx="19637">
                  <c:v>43014</c:v>
                </c:pt>
                <c:pt idx="19638">
                  <c:v>43015</c:v>
                </c:pt>
                <c:pt idx="19639">
                  <c:v>43016</c:v>
                </c:pt>
                <c:pt idx="19640">
                  <c:v>43017</c:v>
                </c:pt>
                <c:pt idx="19641">
                  <c:v>43018</c:v>
                </c:pt>
                <c:pt idx="19642">
                  <c:v>43019</c:v>
                </c:pt>
                <c:pt idx="19643">
                  <c:v>43020</c:v>
                </c:pt>
                <c:pt idx="19644">
                  <c:v>43021</c:v>
                </c:pt>
                <c:pt idx="19645">
                  <c:v>43022</c:v>
                </c:pt>
                <c:pt idx="19646">
                  <c:v>43023</c:v>
                </c:pt>
                <c:pt idx="19647">
                  <c:v>43024</c:v>
                </c:pt>
                <c:pt idx="19648">
                  <c:v>43025</c:v>
                </c:pt>
                <c:pt idx="19649">
                  <c:v>43026</c:v>
                </c:pt>
                <c:pt idx="19650">
                  <c:v>43027</c:v>
                </c:pt>
                <c:pt idx="19651">
                  <c:v>43028</c:v>
                </c:pt>
                <c:pt idx="19652">
                  <c:v>43029</c:v>
                </c:pt>
                <c:pt idx="19653">
                  <c:v>43030</c:v>
                </c:pt>
                <c:pt idx="19654">
                  <c:v>43031</c:v>
                </c:pt>
                <c:pt idx="19655">
                  <c:v>43032</c:v>
                </c:pt>
                <c:pt idx="19656">
                  <c:v>43033</c:v>
                </c:pt>
                <c:pt idx="19657">
                  <c:v>43034</c:v>
                </c:pt>
                <c:pt idx="19658">
                  <c:v>43035</c:v>
                </c:pt>
                <c:pt idx="19659">
                  <c:v>43036</c:v>
                </c:pt>
                <c:pt idx="19660">
                  <c:v>43037</c:v>
                </c:pt>
                <c:pt idx="19661">
                  <c:v>43038</c:v>
                </c:pt>
                <c:pt idx="19662">
                  <c:v>43039</c:v>
                </c:pt>
                <c:pt idx="19663">
                  <c:v>43040</c:v>
                </c:pt>
                <c:pt idx="19664">
                  <c:v>43041</c:v>
                </c:pt>
                <c:pt idx="19665">
                  <c:v>43042</c:v>
                </c:pt>
                <c:pt idx="19666">
                  <c:v>43043</c:v>
                </c:pt>
                <c:pt idx="19667">
                  <c:v>43044</c:v>
                </c:pt>
                <c:pt idx="19668">
                  <c:v>43045</c:v>
                </c:pt>
                <c:pt idx="19669">
                  <c:v>43046</c:v>
                </c:pt>
                <c:pt idx="19670">
                  <c:v>43047</c:v>
                </c:pt>
                <c:pt idx="19671">
                  <c:v>43048</c:v>
                </c:pt>
                <c:pt idx="19672">
                  <c:v>43049</c:v>
                </c:pt>
                <c:pt idx="19673">
                  <c:v>43050</c:v>
                </c:pt>
                <c:pt idx="19674">
                  <c:v>43051</c:v>
                </c:pt>
                <c:pt idx="19675">
                  <c:v>43052</c:v>
                </c:pt>
                <c:pt idx="19676">
                  <c:v>43053</c:v>
                </c:pt>
                <c:pt idx="19677">
                  <c:v>43054</c:v>
                </c:pt>
                <c:pt idx="19678">
                  <c:v>43055</c:v>
                </c:pt>
                <c:pt idx="19679">
                  <c:v>43056</c:v>
                </c:pt>
                <c:pt idx="19680">
                  <c:v>43057</c:v>
                </c:pt>
                <c:pt idx="19681">
                  <c:v>43058</c:v>
                </c:pt>
                <c:pt idx="19682">
                  <c:v>43059</c:v>
                </c:pt>
                <c:pt idx="19683">
                  <c:v>43060</c:v>
                </c:pt>
                <c:pt idx="19684">
                  <c:v>43061</c:v>
                </c:pt>
                <c:pt idx="19685">
                  <c:v>43062</c:v>
                </c:pt>
                <c:pt idx="19686">
                  <c:v>43063</c:v>
                </c:pt>
                <c:pt idx="19687">
                  <c:v>43064</c:v>
                </c:pt>
                <c:pt idx="19688">
                  <c:v>43065</c:v>
                </c:pt>
                <c:pt idx="19689">
                  <c:v>43066</c:v>
                </c:pt>
                <c:pt idx="19690">
                  <c:v>43067</c:v>
                </c:pt>
                <c:pt idx="19691">
                  <c:v>43068</c:v>
                </c:pt>
                <c:pt idx="19692">
                  <c:v>43069</c:v>
                </c:pt>
                <c:pt idx="19693">
                  <c:v>43070</c:v>
                </c:pt>
                <c:pt idx="19694">
                  <c:v>43071</c:v>
                </c:pt>
                <c:pt idx="19695">
                  <c:v>43072</c:v>
                </c:pt>
                <c:pt idx="19696">
                  <c:v>43073</c:v>
                </c:pt>
                <c:pt idx="19697">
                  <c:v>43074</c:v>
                </c:pt>
                <c:pt idx="19698">
                  <c:v>43075</c:v>
                </c:pt>
                <c:pt idx="19699">
                  <c:v>43076</c:v>
                </c:pt>
                <c:pt idx="19700">
                  <c:v>43077</c:v>
                </c:pt>
                <c:pt idx="19701">
                  <c:v>43078</c:v>
                </c:pt>
                <c:pt idx="19702">
                  <c:v>43079</c:v>
                </c:pt>
                <c:pt idx="19703">
                  <c:v>43080</c:v>
                </c:pt>
                <c:pt idx="19704">
                  <c:v>43081</c:v>
                </c:pt>
                <c:pt idx="19705">
                  <c:v>43082</c:v>
                </c:pt>
                <c:pt idx="19706">
                  <c:v>43083</c:v>
                </c:pt>
                <c:pt idx="19707">
                  <c:v>43084</c:v>
                </c:pt>
                <c:pt idx="19708">
                  <c:v>43085</c:v>
                </c:pt>
                <c:pt idx="19709">
                  <c:v>43086</c:v>
                </c:pt>
                <c:pt idx="19710">
                  <c:v>43087</c:v>
                </c:pt>
                <c:pt idx="19711">
                  <c:v>43088</c:v>
                </c:pt>
                <c:pt idx="19712">
                  <c:v>43089</c:v>
                </c:pt>
                <c:pt idx="19713">
                  <c:v>43090</c:v>
                </c:pt>
                <c:pt idx="19714">
                  <c:v>43091</c:v>
                </c:pt>
                <c:pt idx="19715">
                  <c:v>43092</c:v>
                </c:pt>
                <c:pt idx="19716">
                  <c:v>43093</c:v>
                </c:pt>
                <c:pt idx="19717">
                  <c:v>43094</c:v>
                </c:pt>
                <c:pt idx="19718">
                  <c:v>43095</c:v>
                </c:pt>
                <c:pt idx="19719">
                  <c:v>43096</c:v>
                </c:pt>
                <c:pt idx="19720">
                  <c:v>43097</c:v>
                </c:pt>
                <c:pt idx="19721">
                  <c:v>43098</c:v>
                </c:pt>
                <c:pt idx="19722">
                  <c:v>43099</c:v>
                </c:pt>
                <c:pt idx="19723">
                  <c:v>43100</c:v>
                </c:pt>
                <c:pt idx="19724">
                  <c:v>43101</c:v>
                </c:pt>
                <c:pt idx="19725">
                  <c:v>43102</c:v>
                </c:pt>
                <c:pt idx="19726">
                  <c:v>43103</c:v>
                </c:pt>
                <c:pt idx="19727">
                  <c:v>43104</c:v>
                </c:pt>
                <c:pt idx="19728">
                  <c:v>43105</c:v>
                </c:pt>
                <c:pt idx="19729">
                  <c:v>43106</c:v>
                </c:pt>
                <c:pt idx="19730">
                  <c:v>43107</c:v>
                </c:pt>
                <c:pt idx="19731">
                  <c:v>43108</c:v>
                </c:pt>
                <c:pt idx="19732">
                  <c:v>43109</c:v>
                </c:pt>
                <c:pt idx="19733">
                  <c:v>43110</c:v>
                </c:pt>
                <c:pt idx="19734">
                  <c:v>43111</c:v>
                </c:pt>
                <c:pt idx="19735">
                  <c:v>43112</c:v>
                </c:pt>
                <c:pt idx="19736">
                  <c:v>43113</c:v>
                </c:pt>
                <c:pt idx="19737">
                  <c:v>43114</c:v>
                </c:pt>
                <c:pt idx="19738">
                  <c:v>43115</c:v>
                </c:pt>
                <c:pt idx="19739">
                  <c:v>43116</c:v>
                </c:pt>
                <c:pt idx="19740">
                  <c:v>43117</c:v>
                </c:pt>
                <c:pt idx="19741">
                  <c:v>43118</c:v>
                </c:pt>
                <c:pt idx="19742">
                  <c:v>43119</c:v>
                </c:pt>
                <c:pt idx="19743">
                  <c:v>43120</c:v>
                </c:pt>
                <c:pt idx="19744">
                  <c:v>43121</c:v>
                </c:pt>
                <c:pt idx="19745">
                  <c:v>43122</c:v>
                </c:pt>
                <c:pt idx="19746">
                  <c:v>43123</c:v>
                </c:pt>
                <c:pt idx="19747">
                  <c:v>43124</c:v>
                </c:pt>
                <c:pt idx="19748">
                  <c:v>43125</c:v>
                </c:pt>
                <c:pt idx="19749">
                  <c:v>43126</c:v>
                </c:pt>
                <c:pt idx="19750">
                  <c:v>43127</c:v>
                </c:pt>
                <c:pt idx="19751">
                  <c:v>43128</c:v>
                </c:pt>
                <c:pt idx="19752">
                  <c:v>43129</c:v>
                </c:pt>
                <c:pt idx="19753">
                  <c:v>43130</c:v>
                </c:pt>
                <c:pt idx="19754">
                  <c:v>43131</c:v>
                </c:pt>
                <c:pt idx="19755">
                  <c:v>43132</c:v>
                </c:pt>
                <c:pt idx="19756">
                  <c:v>43133</c:v>
                </c:pt>
                <c:pt idx="19757">
                  <c:v>43134</c:v>
                </c:pt>
                <c:pt idx="19758">
                  <c:v>43135</c:v>
                </c:pt>
                <c:pt idx="19759">
                  <c:v>43136</c:v>
                </c:pt>
                <c:pt idx="19760">
                  <c:v>43137</c:v>
                </c:pt>
                <c:pt idx="19761">
                  <c:v>43138</c:v>
                </c:pt>
                <c:pt idx="19762">
                  <c:v>43139</c:v>
                </c:pt>
                <c:pt idx="19763">
                  <c:v>43140</c:v>
                </c:pt>
                <c:pt idx="19764">
                  <c:v>43141</c:v>
                </c:pt>
                <c:pt idx="19765">
                  <c:v>43142</c:v>
                </c:pt>
                <c:pt idx="19766">
                  <c:v>43143</c:v>
                </c:pt>
                <c:pt idx="19767">
                  <c:v>43144</c:v>
                </c:pt>
                <c:pt idx="19768">
                  <c:v>43145</c:v>
                </c:pt>
                <c:pt idx="19769">
                  <c:v>43146</c:v>
                </c:pt>
                <c:pt idx="19770">
                  <c:v>43147</c:v>
                </c:pt>
                <c:pt idx="19771">
                  <c:v>43148</c:v>
                </c:pt>
                <c:pt idx="19772">
                  <c:v>43149</c:v>
                </c:pt>
                <c:pt idx="19773">
                  <c:v>43150</c:v>
                </c:pt>
                <c:pt idx="19774">
                  <c:v>43151</c:v>
                </c:pt>
                <c:pt idx="19775">
                  <c:v>43152</c:v>
                </c:pt>
                <c:pt idx="19776">
                  <c:v>43153</c:v>
                </c:pt>
                <c:pt idx="19777">
                  <c:v>43154</c:v>
                </c:pt>
                <c:pt idx="19778">
                  <c:v>43155</c:v>
                </c:pt>
                <c:pt idx="19779">
                  <c:v>43156</c:v>
                </c:pt>
                <c:pt idx="19780">
                  <c:v>43157</c:v>
                </c:pt>
                <c:pt idx="19781">
                  <c:v>43158</c:v>
                </c:pt>
                <c:pt idx="19782">
                  <c:v>43159</c:v>
                </c:pt>
                <c:pt idx="19783">
                  <c:v>43160</c:v>
                </c:pt>
                <c:pt idx="19784">
                  <c:v>43161</c:v>
                </c:pt>
                <c:pt idx="19785">
                  <c:v>43162</c:v>
                </c:pt>
                <c:pt idx="19786">
                  <c:v>43163</c:v>
                </c:pt>
                <c:pt idx="19787">
                  <c:v>43164</c:v>
                </c:pt>
                <c:pt idx="19788">
                  <c:v>43165</c:v>
                </c:pt>
                <c:pt idx="19789">
                  <c:v>43166</c:v>
                </c:pt>
                <c:pt idx="19790">
                  <c:v>43167</c:v>
                </c:pt>
                <c:pt idx="19791">
                  <c:v>43168</c:v>
                </c:pt>
                <c:pt idx="19792">
                  <c:v>43169</c:v>
                </c:pt>
                <c:pt idx="19793">
                  <c:v>43170</c:v>
                </c:pt>
                <c:pt idx="19794">
                  <c:v>43171</c:v>
                </c:pt>
                <c:pt idx="19795">
                  <c:v>43172</c:v>
                </c:pt>
                <c:pt idx="19796">
                  <c:v>43173</c:v>
                </c:pt>
                <c:pt idx="19797">
                  <c:v>43174</c:v>
                </c:pt>
                <c:pt idx="19798">
                  <c:v>43175</c:v>
                </c:pt>
                <c:pt idx="19799">
                  <c:v>43176</c:v>
                </c:pt>
                <c:pt idx="19800">
                  <c:v>43177</c:v>
                </c:pt>
                <c:pt idx="19801">
                  <c:v>43178</c:v>
                </c:pt>
                <c:pt idx="19802">
                  <c:v>43179</c:v>
                </c:pt>
                <c:pt idx="19803">
                  <c:v>43180</c:v>
                </c:pt>
                <c:pt idx="19804">
                  <c:v>43181</c:v>
                </c:pt>
                <c:pt idx="19805">
                  <c:v>43182</c:v>
                </c:pt>
                <c:pt idx="19806">
                  <c:v>43183</c:v>
                </c:pt>
                <c:pt idx="19807">
                  <c:v>43184</c:v>
                </c:pt>
                <c:pt idx="19808">
                  <c:v>43185</c:v>
                </c:pt>
                <c:pt idx="19809">
                  <c:v>43186</c:v>
                </c:pt>
                <c:pt idx="19810">
                  <c:v>43187</c:v>
                </c:pt>
                <c:pt idx="19811">
                  <c:v>43188</c:v>
                </c:pt>
                <c:pt idx="19812">
                  <c:v>43189</c:v>
                </c:pt>
                <c:pt idx="19813">
                  <c:v>43190</c:v>
                </c:pt>
                <c:pt idx="19814">
                  <c:v>43191</c:v>
                </c:pt>
                <c:pt idx="19815">
                  <c:v>43192</c:v>
                </c:pt>
                <c:pt idx="19816">
                  <c:v>43193</c:v>
                </c:pt>
                <c:pt idx="19817">
                  <c:v>43194</c:v>
                </c:pt>
                <c:pt idx="19818">
                  <c:v>43195</c:v>
                </c:pt>
                <c:pt idx="19819">
                  <c:v>43196</c:v>
                </c:pt>
                <c:pt idx="19820">
                  <c:v>43197</c:v>
                </c:pt>
                <c:pt idx="19821">
                  <c:v>43198</c:v>
                </c:pt>
                <c:pt idx="19822">
                  <c:v>43199</c:v>
                </c:pt>
                <c:pt idx="19823">
                  <c:v>43200</c:v>
                </c:pt>
                <c:pt idx="19824">
                  <c:v>43201</c:v>
                </c:pt>
                <c:pt idx="19825">
                  <c:v>43202</c:v>
                </c:pt>
                <c:pt idx="19826">
                  <c:v>43203</c:v>
                </c:pt>
                <c:pt idx="19827">
                  <c:v>43204</c:v>
                </c:pt>
                <c:pt idx="19828">
                  <c:v>43205</c:v>
                </c:pt>
                <c:pt idx="19829">
                  <c:v>43206</c:v>
                </c:pt>
                <c:pt idx="19830">
                  <c:v>43207</c:v>
                </c:pt>
                <c:pt idx="19831">
                  <c:v>43208</c:v>
                </c:pt>
                <c:pt idx="19832">
                  <c:v>43209</c:v>
                </c:pt>
                <c:pt idx="19833">
                  <c:v>43210</c:v>
                </c:pt>
                <c:pt idx="19834">
                  <c:v>43211</c:v>
                </c:pt>
                <c:pt idx="19835">
                  <c:v>43212</c:v>
                </c:pt>
                <c:pt idx="19836">
                  <c:v>43213</c:v>
                </c:pt>
                <c:pt idx="19837">
                  <c:v>43214</c:v>
                </c:pt>
                <c:pt idx="19838">
                  <c:v>43215</c:v>
                </c:pt>
                <c:pt idx="19839">
                  <c:v>43216</c:v>
                </c:pt>
                <c:pt idx="19840">
                  <c:v>43217</c:v>
                </c:pt>
                <c:pt idx="19841">
                  <c:v>43218</c:v>
                </c:pt>
                <c:pt idx="19842">
                  <c:v>43219</c:v>
                </c:pt>
                <c:pt idx="19843">
                  <c:v>43220</c:v>
                </c:pt>
                <c:pt idx="19844">
                  <c:v>43221</c:v>
                </c:pt>
                <c:pt idx="19845">
                  <c:v>43222</c:v>
                </c:pt>
                <c:pt idx="19846">
                  <c:v>43223</c:v>
                </c:pt>
                <c:pt idx="19847">
                  <c:v>43224</c:v>
                </c:pt>
                <c:pt idx="19848">
                  <c:v>43225</c:v>
                </c:pt>
                <c:pt idx="19849">
                  <c:v>43226</c:v>
                </c:pt>
                <c:pt idx="19850">
                  <c:v>43227</c:v>
                </c:pt>
                <c:pt idx="19851">
                  <c:v>43228</c:v>
                </c:pt>
                <c:pt idx="19852">
                  <c:v>43229</c:v>
                </c:pt>
                <c:pt idx="19853">
                  <c:v>43230</c:v>
                </c:pt>
                <c:pt idx="19854">
                  <c:v>43231</c:v>
                </c:pt>
                <c:pt idx="19855">
                  <c:v>43232</c:v>
                </c:pt>
                <c:pt idx="19856">
                  <c:v>43233</c:v>
                </c:pt>
                <c:pt idx="19857">
                  <c:v>43234</c:v>
                </c:pt>
                <c:pt idx="19858">
                  <c:v>43235</c:v>
                </c:pt>
                <c:pt idx="19859">
                  <c:v>43236</c:v>
                </c:pt>
                <c:pt idx="19860">
                  <c:v>43237</c:v>
                </c:pt>
                <c:pt idx="19861">
                  <c:v>43238</c:v>
                </c:pt>
                <c:pt idx="19862">
                  <c:v>43239</c:v>
                </c:pt>
                <c:pt idx="19863">
                  <c:v>43240</c:v>
                </c:pt>
                <c:pt idx="19864">
                  <c:v>43241</c:v>
                </c:pt>
                <c:pt idx="19865">
                  <c:v>43242</c:v>
                </c:pt>
                <c:pt idx="19866">
                  <c:v>43243</c:v>
                </c:pt>
                <c:pt idx="19867">
                  <c:v>43244</c:v>
                </c:pt>
                <c:pt idx="19868">
                  <c:v>43245</c:v>
                </c:pt>
                <c:pt idx="19869">
                  <c:v>43246</c:v>
                </c:pt>
                <c:pt idx="19870">
                  <c:v>43247</c:v>
                </c:pt>
                <c:pt idx="19871">
                  <c:v>43248</c:v>
                </c:pt>
                <c:pt idx="19872">
                  <c:v>43249</c:v>
                </c:pt>
                <c:pt idx="19873">
                  <c:v>43250</c:v>
                </c:pt>
                <c:pt idx="19874">
                  <c:v>43251</c:v>
                </c:pt>
                <c:pt idx="19875">
                  <c:v>43252</c:v>
                </c:pt>
                <c:pt idx="19876">
                  <c:v>43253</c:v>
                </c:pt>
                <c:pt idx="19877">
                  <c:v>43254</c:v>
                </c:pt>
                <c:pt idx="19878">
                  <c:v>43255</c:v>
                </c:pt>
                <c:pt idx="19879">
                  <c:v>43256</c:v>
                </c:pt>
                <c:pt idx="19880">
                  <c:v>43257</c:v>
                </c:pt>
                <c:pt idx="19881">
                  <c:v>43258</c:v>
                </c:pt>
                <c:pt idx="19882">
                  <c:v>43259</c:v>
                </c:pt>
                <c:pt idx="19883">
                  <c:v>43260</c:v>
                </c:pt>
                <c:pt idx="19884">
                  <c:v>43261</c:v>
                </c:pt>
                <c:pt idx="19885">
                  <c:v>43262</c:v>
                </c:pt>
                <c:pt idx="19886">
                  <c:v>43263</c:v>
                </c:pt>
                <c:pt idx="19887">
                  <c:v>43264</c:v>
                </c:pt>
                <c:pt idx="19888">
                  <c:v>43265</c:v>
                </c:pt>
                <c:pt idx="19889">
                  <c:v>43266</c:v>
                </c:pt>
                <c:pt idx="19890">
                  <c:v>43267</c:v>
                </c:pt>
                <c:pt idx="19891">
                  <c:v>43268</c:v>
                </c:pt>
                <c:pt idx="19892">
                  <c:v>43269</c:v>
                </c:pt>
                <c:pt idx="19893">
                  <c:v>43270</c:v>
                </c:pt>
                <c:pt idx="19894">
                  <c:v>43271</c:v>
                </c:pt>
                <c:pt idx="19895">
                  <c:v>43272</c:v>
                </c:pt>
                <c:pt idx="19896">
                  <c:v>43273</c:v>
                </c:pt>
                <c:pt idx="19897">
                  <c:v>43274</c:v>
                </c:pt>
                <c:pt idx="19898">
                  <c:v>43275</c:v>
                </c:pt>
                <c:pt idx="19899">
                  <c:v>43276</c:v>
                </c:pt>
                <c:pt idx="19900">
                  <c:v>43277</c:v>
                </c:pt>
                <c:pt idx="19901">
                  <c:v>43278</c:v>
                </c:pt>
                <c:pt idx="19902">
                  <c:v>43279</c:v>
                </c:pt>
                <c:pt idx="19903">
                  <c:v>43280</c:v>
                </c:pt>
                <c:pt idx="19904">
                  <c:v>43281</c:v>
                </c:pt>
                <c:pt idx="19905">
                  <c:v>43282</c:v>
                </c:pt>
                <c:pt idx="19906">
                  <c:v>43283</c:v>
                </c:pt>
                <c:pt idx="19907">
                  <c:v>43284</c:v>
                </c:pt>
                <c:pt idx="19908">
                  <c:v>43285</c:v>
                </c:pt>
                <c:pt idx="19909">
                  <c:v>43286</c:v>
                </c:pt>
                <c:pt idx="19910">
                  <c:v>43287</c:v>
                </c:pt>
                <c:pt idx="19911">
                  <c:v>43288</c:v>
                </c:pt>
                <c:pt idx="19912">
                  <c:v>43289</c:v>
                </c:pt>
                <c:pt idx="19913">
                  <c:v>43290</c:v>
                </c:pt>
                <c:pt idx="19914">
                  <c:v>43291</c:v>
                </c:pt>
                <c:pt idx="19915">
                  <c:v>43292</c:v>
                </c:pt>
                <c:pt idx="19916">
                  <c:v>43293</c:v>
                </c:pt>
                <c:pt idx="19917">
                  <c:v>43294</c:v>
                </c:pt>
                <c:pt idx="19918">
                  <c:v>43295</c:v>
                </c:pt>
                <c:pt idx="19919">
                  <c:v>43296</c:v>
                </c:pt>
                <c:pt idx="19920">
                  <c:v>43297</c:v>
                </c:pt>
                <c:pt idx="19921">
                  <c:v>43298</c:v>
                </c:pt>
                <c:pt idx="19922">
                  <c:v>43299</c:v>
                </c:pt>
                <c:pt idx="19923">
                  <c:v>43300</c:v>
                </c:pt>
                <c:pt idx="19924">
                  <c:v>43301</c:v>
                </c:pt>
                <c:pt idx="19925">
                  <c:v>43302</c:v>
                </c:pt>
                <c:pt idx="19926">
                  <c:v>43303</c:v>
                </c:pt>
                <c:pt idx="19927">
                  <c:v>43304</c:v>
                </c:pt>
                <c:pt idx="19928">
                  <c:v>43305</c:v>
                </c:pt>
                <c:pt idx="19929">
                  <c:v>43306</c:v>
                </c:pt>
                <c:pt idx="19930">
                  <c:v>43307</c:v>
                </c:pt>
                <c:pt idx="19931">
                  <c:v>43308</c:v>
                </c:pt>
                <c:pt idx="19932">
                  <c:v>43309</c:v>
                </c:pt>
                <c:pt idx="19933">
                  <c:v>43310</c:v>
                </c:pt>
                <c:pt idx="19934">
                  <c:v>43311</c:v>
                </c:pt>
                <c:pt idx="19935">
                  <c:v>43312</c:v>
                </c:pt>
                <c:pt idx="19936">
                  <c:v>43313</c:v>
                </c:pt>
                <c:pt idx="19937">
                  <c:v>43314</c:v>
                </c:pt>
                <c:pt idx="19938">
                  <c:v>43315</c:v>
                </c:pt>
                <c:pt idx="19939">
                  <c:v>43316</c:v>
                </c:pt>
                <c:pt idx="19940">
                  <c:v>43317</c:v>
                </c:pt>
                <c:pt idx="19941">
                  <c:v>43318</c:v>
                </c:pt>
                <c:pt idx="19942">
                  <c:v>43319</c:v>
                </c:pt>
                <c:pt idx="19943">
                  <c:v>43320</c:v>
                </c:pt>
                <c:pt idx="19944">
                  <c:v>43321</c:v>
                </c:pt>
                <c:pt idx="19945">
                  <c:v>43322</c:v>
                </c:pt>
                <c:pt idx="19946">
                  <c:v>43323</c:v>
                </c:pt>
                <c:pt idx="19947">
                  <c:v>43324</c:v>
                </c:pt>
                <c:pt idx="19948">
                  <c:v>43325</c:v>
                </c:pt>
                <c:pt idx="19949">
                  <c:v>43326</c:v>
                </c:pt>
                <c:pt idx="19950">
                  <c:v>43327</c:v>
                </c:pt>
                <c:pt idx="19951">
                  <c:v>43328</c:v>
                </c:pt>
                <c:pt idx="19952">
                  <c:v>43329</c:v>
                </c:pt>
                <c:pt idx="19953">
                  <c:v>43330</c:v>
                </c:pt>
                <c:pt idx="19954">
                  <c:v>43331</c:v>
                </c:pt>
                <c:pt idx="19955">
                  <c:v>43332</c:v>
                </c:pt>
                <c:pt idx="19956">
                  <c:v>43333</c:v>
                </c:pt>
                <c:pt idx="19957">
                  <c:v>43334</c:v>
                </c:pt>
                <c:pt idx="19958">
                  <c:v>43335</c:v>
                </c:pt>
                <c:pt idx="19959">
                  <c:v>43336</c:v>
                </c:pt>
                <c:pt idx="19960">
                  <c:v>43337</c:v>
                </c:pt>
                <c:pt idx="19961">
                  <c:v>43338</c:v>
                </c:pt>
                <c:pt idx="19962">
                  <c:v>43339</c:v>
                </c:pt>
                <c:pt idx="19963">
                  <c:v>43340</c:v>
                </c:pt>
                <c:pt idx="19964">
                  <c:v>43341</c:v>
                </c:pt>
                <c:pt idx="19965">
                  <c:v>43342</c:v>
                </c:pt>
                <c:pt idx="19966">
                  <c:v>43343</c:v>
                </c:pt>
              </c:numCache>
            </c:numRef>
          </c:xVal>
          <c:yVal>
            <c:numRef>
              <c:f>'Karst Chemistry'!$J$8:$J$19974</c:f>
              <c:numCache>
                <c:formatCode>General</c:formatCode>
                <c:ptCount val="19967"/>
                <c:pt idx="15891">
                  <c:v>0.9</c:v>
                </c:pt>
                <c:pt idx="15946">
                  <c:v>1</c:v>
                </c:pt>
                <c:pt idx="15983">
                  <c:v>0.5</c:v>
                </c:pt>
                <c:pt idx="16003">
                  <c:v>1.24</c:v>
                </c:pt>
                <c:pt idx="16004">
                  <c:v>1.1599999999999981</c:v>
                </c:pt>
                <c:pt idx="16005">
                  <c:v>1.1599999999999981</c:v>
                </c:pt>
                <c:pt idx="16006">
                  <c:v>1.1299999999999979</c:v>
                </c:pt>
                <c:pt idx="16007">
                  <c:v>1.1399999999999979</c:v>
                </c:pt>
                <c:pt idx="16008">
                  <c:v>1.1299999999999979</c:v>
                </c:pt>
                <c:pt idx="16009">
                  <c:v>1.1499999999999981</c:v>
                </c:pt>
                <c:pt idx="16010">
                  <c:v>1.1800000000000017</c:v>
                </c:pt>
                <c:pt idx="16011">
                  <c:v>1.21</c:v>
                </c:pt>
                <c:pt idx="16012">
                  <c:v>1.29</c:v>
                </c:pt>
                <c:pt idx="16013">
                  <c:v>1.35</c:v>
                </c:pt>
                <c:pt idx="16014">
                  <c:v>1.3800000000000001</c:v>
                </c:pt>
                <c:pt idx="16015">
                  <c:v>1.3800000000000001</c:v>
                </c:pt>
                <c:pt idx="16016">
                  <c:v>1.44</c:v>
                </c:pt>
                <c:pt idx="16017">
                  <c:v>1.4</c:v>
                </c:pt>
                <c:pt idx="16018">
                  <c:v>1.34</c:v>
                </c:pt>
                <c:pt idx="16019">
                  <c:v>1.34</c:v>
                </c:pt>
                <c:pt idx="16020">
                  <c:v>1.42</c:v>
                </c:pt>
                <c:pt idx="16021">
                  <c:v>1.34</c:v>
                </c:pt>
                <c:pt idx="16022">
                  <c:v>1.28</c:v>
                </c:pt>
                <c:pt idx="16023">
                  <c:v>1.26</c:v>
                </c:pt>
                <c:pt idx="16024">
                  <c:v>1.22</c:v>
                </c:pt>
                <c:pt idx="16025">
                  <c:v>1.22</c:v>
                </c:pt>
                <c:pt idx="16026">
                  <c:v>1.32</c:v>
                </c:pt>
                <c:pt idx="16027">
                  <c:v>1.37</c:v>
                </c:pt>
                <c:pt idx="16028">
                  <c:v>1.34</c:v>
                </c:pt>
                <c:pt idx="16029">
                  <c:v>1.28</c:v>
                </c:pt>
                <c:pt idx="16030">
                  <c:v>1.3</c:v>
                </c:pt>
                <c:pt idx="16031">
                  <c:v>1.29</c:v>
                </c:pt>
                <c:pt idx="16032">
                  <c:v>1.28</c:v>
                </c:pt>
                <c:pt idx="16033">
                  <c:v>1.26</c:v>
                </c:pt>
                <c:pt idx="16034">
                  <c:v>1.28</c:v>
                </c:pt>
                <c:pt idx="16035">
                  <c:v>1.31</c:v>
                </c:pt>
                <c:pt idx="16036">
                  <c:v>1.29</c:v>
                </c:pt>
                <c:pt idx="16037">
                  <c:v>1.28</c:v>
                </c:pt>
                <c:pt idx="16038">
                  <c:v>1.31</c:v>
                </c:pt>
                <c:pt idx="16039">
                  <c:v>1.3</c:v>
                </c:pt>
                <c:pt idx="16040">
                  <c:v>1.29</c:v>
                </c:pt>
                <c:pt idx="16041">
                  <c:v>1.3</c:v>
                </c:pt>
                <c:pt idx="16042">
                  <c:v>1.32</c:v>
                </c:pt>
                <c:pt idx="16043">
                  <c:v>1.34</c:v>
                </c:pt>
                <c:pt idx="16046">
                  <c:v>1.9400000000000017</c:v>
                </c:pt>
                <c:pt idx="16047">
                  <c:v>1.35</c:v>
                </c:pt>
                <c:pt idx="16048">
                  <c:v>1.24</c:v>
                </c:pt>
                <c:pt idx="16049">
                  <c:v>1.1800000000000017</c:v>
                </c:pt>
                <c:pt idx="16050">
                  <c:v>1.3</c:v>
                </c:pt>
                <c:pt idx="16051">
                  <c:v>1.28</c:v>
                </c:pt>
                <c:pt idx="16052">
                  <c:v>1.1700000000000017</c:v>
                </c:pt>
                <c:pt idx="16053">
                  <c:v>1.0900000000000001</c:v>
                </c:pt>
                <c:pt idx="16054">
                  <c:v>1.52</c:v>
                </c:pt>
                <c:pt idx="16055">
                  <c:v>1.72</c:v>
                </c:pt>
                <c:pt idx="16056">
                  <c:v>1.72</c:v>
                </c:pt>
                <c:pt idx="16057">
                  <c:v>1.81</c:v>
                </c:pt>
                <c:pt idx="16058">
                  <c:v>2.74</c:v>
                </c:pt>
                <c:pt idx="16064">
                  <c:v>1.84</c:v>
                </c:pt>
                <c:pt idx="16065">
                  <c:v>1.8800000000000001</c:v>
                </c:pt>
                <c:pt idx="16066">
                  <c:v>1.9200000000000017</c:v>
                </c:pt>
                <c:pt idx="16067">
                  <c:v>1.9400000000000017</c:v>
                </c:pt>
                <c:pt idx="16068">
                  <c:v>1.9800000000000018</c:v>
                </c:pt>
                <c:pt idx="16074">
                  <c:v>1.6300000000000001</c:v>
                </c:pt>
                <c:pt idx="16075">
                  <c:v>1.6</c:v>
                </c:pt>
                <c:pt idx="16078">
                  <c:v>1.59</c:v>
                </c:pt>
                <c:pt idx="16079">
                  <c:v>1.6700000000000017</c:v>
                </c:pt>
                <c:pt idx="16080">
                  <c:v>1.72</c:v>
                </c:pt>
                <c:pt idx="16081">
                  <c:v>1.74</c:v>
                </c:pt>
                <c:pt idx="16082">
                  <c:v>1.78</c:v>
                </c:pt>
                <c:pt idx="16083">
                  <c:v>1.71</c:v>
                </c:pt>
                <c:pt idx="16084">
                  <c:v>1.6700000000000017</c:v>
                </c:pt>
                <c:pt idx="16085">
                  <c:v>1.6600000000000001</c:v>
                </c:pt>
                <c:pt idx="16086">
                  <c:v>1.6500000000000001</c:v>
                </c:pt>
                <c:pt idx="16087">
                  <c:v>1.6700000000000017</c:v>
                </c:pt>
                <c:pt idx="16088">
                  <c:v>1.72</c:v>
                </c:pt>
                <c:pt idx="16089">
                  <c:v>1.73</c:v>
                </c:pt>
                <c:pt idx="16090">
                  <c:v>1.7</c:v>
                </c:pt>
                <c:pt idx="16091">
                  <c:v>1.6400000000000001</c:v>
                </c:pt>
                <c:pt idx="16092">
                  <c:v>1.6400000000000001</c:v>
                </c:pt>
                <c:pt idx="16093">
                  <c:v>1.6300000000000001</c:v>
                </c:pt>
                <c:pt idx="16094">
                  <c:v>1.58</c:v>
                </c:pt>
                <c:pt idx="16095">
                  <c:v>1.73</c:v>
                </c:pt>
                <c:pt idx="16096">
                  <c:v>1.9200000000000017</c:v>
                </c:pt>
                <c:pt idx="16099">
                  <c:v>1.1000000000000001</c:v>
                </c:pt>
                <c:pt idx="16100">
                  <c:v>1.23</c:v>
                </c:pt>
                <c:pt idx="16101">
                  <c:v>1.55</c:v>
                </c:pt>
                <c:pt idx="16102">
                  <c:v>1.71</c:v>
                </c:pt>
                <c:pt idx="16103">
                  <c:v>1.73</c:v>
                </c:pt>
                <c:pt idx="16104">
                  <c:v>1.76</c:v>
                </c:pt>
                <c:pt idx="16105">
                  <c:v>1.79</c:v>
                </c:pt>
                <c:pt idx="16106">
                  <c:v>1.79</c:v>
                </c:pt>
                <c:pt idx="16107">
                  <c:v>1.73</c:v>
                </c:pt>
                <c:pt idx="16108">
                  <c:v>1.6900000000000017</c:v>
                </c:pt>
                <c:pt idx="16109">
                  <c:v>1.6400000000000001</c:v>
                </c:pt>
                <c:pt idx="16117">
                  <c:v>1.08</c:v>
                </c:pt>
                <c:pt idx="16118">
                  <c:v>1.23</c:v>
                </c:pt>
                <c:pt idx="16119">
                  <c:v>1.9600000000000017</c:v>
                </c:pt>
                <c:pt idx="16121">
                  <c:v>1.9500000000000017</c:v>
                </c:pt>
                <c:pt idx="16122">
                  <c:v>1.9200000000000017</c:v>
                </c:pt>
                <c:pt idx="16123">
                  <c:v>1.86</c:v>
                </c:pt>
                <c:pt idx="16124">
                  <c:v>1.58</c:v>
                </c:pt>
                <c:pt idx="16125">
                  <c:v>1.32</c:v>
                </c:pt>
                <c:pt idx="16126">
                  <c:v>1.25</c:v>
                </c:pt>
                <c:pt idx="16127">
                  <c:v>1.23</c:v>
                </c:pt>
                <c:pt idx="16191">
                  <c:v>0.86000000000000065</c:v>
                </c:pt>
                <c:pt idx="16192">
                  <c:v>0.92</c:v>
                </c:pt>
                <c:pt idx="16193">
                  <c:v>0.97000000000000064</c:v>
                </c:pt>
                <c:pt idx="16194">
                  <c:v>0.9</c:v>
                </c:pt>
                <c:pt idx="16195">
                  <c:v>0.91</c:v>
                </c:pt>
                <c:pt idx="16196">
                  <c:v>0.9</c:v>
                </c:pt>
                <c:pt idx="16197">
                  <c:v>0.91</c:v>
                </c:pt>
                <c:pt idx="16198">
                  <c:v>0.86000000000000065</c:v>
                </c:pt>
                <c:pt idx="16199">
                  <c:v>0.85000000000000064</c:v>
                </c:pt>
                <c:pt idx="16200">
                  <c:v>0.89</c:v>
                </c:pt>
                <c:pt idx="16201">
                  <c:v>0.87000000000000088</c:v>
                </c:pt>
                <c:pt idx="16202">
                  <c:v>0.85000000000000064</c:v>
                </c:pt>
                <c:pt idx="16203">
                  <c:v>0.88</c:v>
                </c:pt>
                <c:pt idx="16204">
                  <c:v>0.9</c:v>
                </c:pt>
                <c:pt idx="16205">
                  <c:v>0.9</c:v>
                </c:pt>
                <c:pt idx="16206">
                  <c:v>0.87000000000000088</c:v>
                </c:pt>
                <c:pt idx="16207">
                  <c:v>0.83000000000000063</c:v>
                </c:pt>
                <c:pt idx="16208">
                  <c:v>0.81</c:v>
                </c:pt>
                <c:pt idx="16209">
                  <c:v>0.85000000000000064</c:v>
                </c:pt>
                <c:pt idx="16210">
                  <c:v>0.87000000000000088</c:v>
                </c:pt>
                <c:pt idx="16211">
                  <c:v>0.86000000000000065</c:v>
                </c:pt>
                <c:pt idx="16212">
                  <c:v>0.86000000000000065</c:v>
                </c:pt>
                <c:pt idx="16213">
                  <c:v>0.89</c:v>
                </c:pt>
                <c:pt idx="16214">
                  <c:v>0.89</c:v>
                </c:pt>
                <c:pt idx="16604">
                  <c:v>0.76000000000000101</c:v>
                </c:pt>
                <c:pt idx="16607">
                  <c:v>0.71000000000000063</c:v>
                </c:pt>
                <c:pt idx="16608">
                  <c:v>0.69000000000000061</c:v>
                </c:pt>
                <c:pt idx="16609">
                  <c:v>0.69000000000000061</c:v>
                </c:pt>
                <c:pt idx="16610">
                  <c:v>0.68</c:v>
                </c:pt>
                <c:pt idx="16611">
                  <c:v>0.66000000000000114</c:v>
                </c:pt>
                <c:pt idx="16613">
                  <c:v>0.66000000000000114</c:v>
                </c:pt>
                <c:pt idx="16614">
                  <c:v>0.64000000000000101</c:v>
                </c:pt>
                <c:pt idx="16615">
                  <c:v>0.630000000000001</c:v>
                </c:pt>
                <c:pt idx="16616">
                  <c:v>0.65000000000000113</c:v>
                </c:pt>
                <c:pt idx="16617">
                  <c:v>0.67000000000000115</c:v>
                </c:pt>
                <c:pt idx="16618">
                  <c:v>0.65000000000000113</c:v>
                </c:pt>
                <c:pt idx="16619">
                  <c:v>0.630000000000001</c:v>
                </c:pt>
                <c:pt idx="16620">
                  <c:v>0.65000000000000113</c:v>
                </c:pt>
                <c:pt idx="16621">
                  <c:v>0.65000000000000113</c:v>
                </c:pt>
                <c:pt idx="16622">
                  <c:v>0.65000000000000113</c:v>
                </c:pt>
                <c:pt idx="16623">
                  <c:v>0.69000000000000061</c:v>
                </c:pt>
                <c:pt idx="16624">
                  <c:v>0.70000000000000062</c:v>
                </c:pt>
                <c:pt idx="16625">
                  <c:v>0.67000000000000115</c:v>
                </c:pt>
                <c:pt idx="16626">
                  <c:v>0.70000000000000062</c:v>
                </c:pt>
                <c:pt idx="16627">
                  <c:v>0.74000000000000088</c:v>
                </c:pt>
                <c:pt idx="16628">
                  <c:v>0.74000000000000088</c:v>
                </c:pt>
                <c:pt idx="16629">
                  <c:v>0.73000000000000065</c:v>
                </c:pt>
                <c:pt idx="16630">
                  <c:v>0.77000000000000102</c:v>
                </c:pt>
                <c:pt idx="16631">
                  <c:v>0.79</c:v>
                </c:pt>
                <c:pt idx="16632">
                  <c:v>0.81</c:v>
                </c:pt>
                <c:pt idx="16633">
                  <c:v>0.85000000000000064</c:v>
                </c:pt>
                <c:pt idx="16634">
                  <c:v>0.84000000000000064</c:v>
                </c:pt>
                <c:pt idx="16635">
                  <c:v>0.84000000000000064</c:v>
                </c:pt>
                <c:pt idx="16636">
                  <c:v>0.83000000000000063</c:v>
                </c:pt>
                <c:pt idx="16637">
                  <c:v>0.81</c:v>
                </c:pt>
                <c:pt idx="16638">
                  <c:v>0.85000000000000064</c:v>
                </c:pt>
                <c:pt idx="16639">
                  <c:v>0.88</c:v>
                </c:pt>
                <c:pt idx="16640">
                  <c:v>0.83000000000000063</c:v>
                </c:pt>
                <c:pt idx="16641">
                  <c:v>0.79</c:v>
                </c:pt>
                <c:pt idx="16642">
                  <c:v>0.84000000000000064</c:v>
                </c:pt>
                <c:pt idx="16643">
                  <c:v>0.86000000000000065</c:v>
                </c:pt>
                <c:pt idx="16644">
                  <c:v>0.85000000000000064</c:v>
                </c:pt>
                <c:pt idx="16645">
                  <c:v>0.84000000000000064</c:v>
                </c:pt>
                <c:pt idx="16646">
                  <c:v>0.98</c:v>
                </c:pt>
                <c:pt idx="16647">
                  <c:v>1.1200000000000001</c:v>
                </c:pt>
                <c:pt idx="16648">
                  <c:v>0.93</c:v>
                </c:pt>
                <c:pt idx="16649">
                  <c:v>0.78</c:v>
                </c:pt>
                <c:pt idx="16651">
                  <c:v>0.71000000000000063</c:v>
                </c:pt>
                <c:pt idx="16652">
                  <c:v>0.70000000000000062</c:v>
                </c:pt>
                <c:pt idx="16664">
                  <c:v>0.750000000000001</c:v>
                </c:pt>
                <c:pt idx="16665">
                  <c:v>0.71000000000000063</c:v>
                </c:pt>
                <c:pt idx="16666">
                  <c:v>0.74000000000000088</c:v>
                </c:pt>
                <c:pt idx="16667">
                  <c:v>0.8</c:v>
                </c:pt>
                <c:pt idx="16668">
                  <c:v>0.83000000000000063</c:v>
                </c:pt>
                <c:pt idx="16669">
                  <c:v>0.8</c:v>
                </c:pt>
                <c:pt idx="16670">
                  <c:v>0.87000000000000088</c:v>
                </c:pt>
                <c:pt idx="16671">
                  <c:v>0.91</c:v>
                </c:pt>
                <c:pt idx="16672">
                  <c:v>0.93</c:v>
                </c:pt>
                <c:pt idx="16673">
                  <c:v>0.91</c:v>
                </c:pt>
                <c:pt idx="16674">
                  <c:v>1</c:v>
                </c:pt>
                <c:pt idx="16675">
                  <c:v>1</c:v>
                </c:pt>
                <c:pt idx="16676">
                  <c:v>1.06</c:v>
                </c:pt>
                <c:pt idx="16677">
                  <c:v>1.1100000000000001</c:v>
                </c:pt>
                <c:pt idx="16678">
                  <c:v>1.1599999999999981</c:v>
                </c:pt>
                <c:pt idx="16679">
                  <c:v>1.1200000000000001</c:v>
                </c:pt>
                <c:pt idx="16680">
                  <c:v>1.1100000000000001</c:v>
                </c:pt>
                <c:pt idx="16681">
                  <c:v>1.07</c:v>
                </c:pt>
                <c:pt idx="16682">
                  <c:v>1.1299999999999979</c:v>
                </c:pt>
                <c:pt idx="16683">
                  <c:v>1.1700000000000017</c:v>
                </c:pt>
                <c:pt idx="16684">
                  <c:v>1.1800000000000017</c:v>
                </c:pt>
                <c:pt idx="16685">
                  <c:v>1.1499999999999981</c:v>
                </c:pt>
                <c:pt idx="16686">
                  <c:v>1.2</c:v>
                </c:pt>
                <c:pt idx="16687">
                  <c:v>1.24</c:v>
                </c:pt>
                <c:pt idx="16688">
                  <c:v>1.59</c:v>
                </c:pt>
                <c:pt idx="16689">
                  <c:v>1.57</c:v>
                </c:pt>
                <c:pt idx="16690">
                  <c:v>1.3900000000000001</c:v>
                </c:pt>
                <c:pt idx="16691">
                  <c:v>1.1299999999999979</c:v>
                </c:pt>
                <c:pt idx="16692">
                  <c:v>1.03</c:v>
                </c:pt>
                <c:pt idx="16693">
                  <c:v>1.02</c:v>
                </c:pt>
                <c:pt idx="16694">
                  <c:v>0.94000000000000061</c:v>
                </c:pt>
                <c:pt idx="16695">
                  <c:v>1.04</c:v>
                </c:pt>
                <c:pt idx="16696">
                  <c:v>1.1499999999999981</c:v>
                </c:pt>
                <c:pt idx="16697">
                  <c:v>1.0900000000000001</c:v>
                </c:pt>
                <c:pt idx="16698">
                  <c:v>1.07</c:v>
                </c:pt>
                <c:pt idx="16699">
                  <c:v>1.1200000000000001</c:v>
                </c:pt>
                <c:pt idx="16700">
                  <c:v>1.28</c:v>
                </c:pt>
                <c:pt idx="16701">
                  <c:v>1.34</c:v>
                </c:pt>
                <c:pt idx="16702">
                  <c:v>1.33</c:v>
                </c:pt>
                <c:pt idx="16703">
                  <c:v>1.35</c:v>
                </c:pt>
                <c:pt idx="16704">
                  <c:v>1.27</c:v>
                </c:pt>
                <c:pt idx="16705">
                  <c:v>1.1399999999999979</c:v>
                </c:pt>
                <c:pt idx="16706">
                  <c:v>1.1200000000000001</c:v>
                </c:pt>
                <c:pt idx="16707">
                  <c:v>1.1800000000000017</c:v>
                </c:pt>
                <c:pt idx="16708">
                  <c:v>1.07</c:v>
                </c:pt>
                <c:pt idx="16709">
                  <c:v>1.1100000000000001</c:v>
                </c:pt>
                <c:pt idx="16710">
                  <c:v>0.92</c:v>
                </c:pt>
                <c:pt idx="16711">
                  <c:v>0.9</c:v>
                </c:pt>
                <c:pt idx="16712">
                  <c:v>0.89</c:v>
                </c:pt>
                <c:pt idx="16713">
                  <c:v>0.92</c:v>
                </c:pt>
                <c:pt idx="16714">
                  <c:v>0.98</c:v>
                </c:pt>
                <c:pt idx="16715">
                  <c:v>1.32</c:v>
                </c:pt>
                <c:pt idx="16716">
                  <c:v>0.96000000000000063</c:v>
                </c:pt>
                <c:pt idx="16717">
                  <c:v>0.94000000000000061</c:v>
                </c:pt>
                <c:pt idx="16718">
                  <c:v>0.98</c:v>
                </c:pt>
                <c:pt idx="16719">
                  <c:v>1</c:v>
                </c:pt>
                <c:pt idx="16720">
                  <c:v>1.06</c:v>
                </c:pt>
                <c:pt idx="16722">
                  <c:v>1.08</c:v>
                </c:pt>
                <c:pt idx="16723">
                  <c:v>0.93</c:v>
                </c:pt>
                <c:pt idx="16724">
                  <c:v>0.59</c:v>
                </c:pt>
                <c:pt idx="16725">
                  <c:v>0.43000000000000038</c:v>
                </c:pt>
                <c:pt idx="16726">
                  <c:v>0.60000000000000064</c:v>
                </c:pt>
                <c:pt idx="16734">
                  <c:v>2.2400000000000002</c:v>
                </c:pt>
                <c:pt idx="16735">
                  <c:v>1.71</c:v>
                </c:pt>
                <c:pt idx="16736">
                  <c:v>1.08</c:v>
                </c:pt>
                <c:pt idx="16737">
                  <c:v>0.95000000000000062</c:v>
                </c:pt>
                <c:pt idx="16738">
                  <c:v>1.9100000000000001</c:v>
                </c:pt>
                <c:pt idx="16739">
                  <c:v>1.1900000000000017</c:v>
                </c:pt>
                <c:pt idx="16740">
                  <c:v>0.97000000000000064</c:v>
                </c:pt>
                <c:pt idx="16741">
                  <c:v>1.04</c:v>
                </c:pt>
                <c:pt idx="16742">
                  <c:v>1.1000000000000001</c:v>
                </c:pt>
                <c:pt idx="16743">
                  <c:v>1.08</c:v>
                </c:pt>
                <c:pt idx="16744">
                  <c:v>0.94000000000000061</c:v>
                </c:pt>
                <c:pt idx="16745">
                  <c:v>0.94000000000000061</c:v>
                </c:pt>
                <c:pt idx="16746">
                  <c:v>0.99</c:v>
                </c:pt>
                <c:pt idx="16747">
                  <c:v>1.01</c:v>
                </c:pt>
                <c:pt idx="16748">
                  <c:v>0.96000000000000063</c:v>
                </c:pt>
                <c:pt idx="16749">
                  <c:v>1.28</c:v>
                </c:pt>
                <c:pt idx="16750">
                  <c:v>1.28</c:v>
                </c:pt>
                <c:pt idx="16751">
                  <c:v>1.42</c:v>
                </c:pt>
                <c:pt idx="16752">
                  <c:v>1.1200000000000001</c:v>
                </c:pt>
                <c:pt idx="16753">
                  <c:v>1.07</c:v>
                </c:pt>
                <c:pt idx="16754">
                  <c:v>1.04</c:v>
                </c:pt>
                <c:pt idx="16755">
                  <c:v>1.03</c:v>
                </c:pt>
                <c:pt idx="16756">
                  <c:v>1.04</c:v>
                </c:pt>
                <c:pt idx="16757">
                  <c:v>1.03</c:v>
                </c:pt>
                <c:pt idx="16758">
                  <c:v>1.06</c:v>
                </c:pt>
                <c:pt idx="16759">
                  <c:v>1.08</c:v>
                </c:pt>
                <c:pt idx="16760">
                  <c:v>1.1000000000000001</c:v>
                </c:pt>
                <c:pt idx="16761">
                  <c:v>1.1200000000000001</c:v>
                </c:pt>
                <c:pt idx="16762">
                  <c:v>1.1700000000000017</c:v>
                </c:pt>
                <c:pt idx="16763">
                  <c:v>1.23</c:v>
                </c:pt>
                <c:pt idx="16764">
                  <c:v>1.6300000000000001</c:v>
                </c:pt>
                <c:pt idx="16765">
                  <c:v>1.76</c:v>
                </c:pt>
                <c:pt idx="16766">
                  <c:v>1.76</c:v>
                </c:pt>
                <c:pt idx="16767">
                  <c:v>1.6600000000000001</c:v>
                </c:pt>
                <c:pt idx="16768">
                  <c:v>1.61</c:v>
                </c:pt>
                <c:pt idx="16769">
                  <c:v>1.57</c:v>
                </c:pt>
                <c:pt idx="16770">
                  <c:v>1.52</c:v>
                </c:pt>
                <c:pt idx="16771">
                  <c:v>1.6</c:v>
                </c:pt>
                <c:pt idx="16772">
                  <c:v>1.76</c:v>
                </c:pt>
                <c:pt idx="16773">
                  <c:v>1.76</c:v>
                </c:pt>
                <c:pt idx="16774">
                  <c:v>1.6900000000000017</c:v>
                </c:pt>
                <c:pt idx="16775">
                  <c:v>1.6400000000000001</c:v>
                </c:pt>
                <c:pt idx="16776">
                  <c:v>1.78</c:v>
                </c:pt>
                <c:pt idx="16777">
                  <c:v>1.75</c:v>
                </c:pt>
                <c:pt idx="16778">
                  <c:v>1.35</c:v>
                </c:pt>
                <c:pt idx="16779">
                  <c:v>1.1900000000000017</c:v>
                </c:pt>
                <c:pt idx="16780">
                  <c:v>1.1299999999999979</c:v>
                </c:pt>
                <c:pt idx="16781">
                  <c:v>1.1700000000000017</c:v>
                </c:pt>
                <c:pt idx="16782">
                  <c:v>1.29</c:v>
                </c:pt>
                <c:pt idx="16783">
                  <c:v>1.37</c:v>
                </c:pt>
                <c:pt idx="16785">
                  <c:v>1.3</c:v>
                </c:pt>
                <c:pt idx="16786">
                  <c:v>1.31</c:v>
                </c:pt>
                <c:pt idx="16787">
                  <c:v>1.74</c:v>
                </c:pt>
                <c:pt idx="16788">
                  <c:v>1.9600000000000017</c:v>
                </c:pt>
                <c:pt idx="16789">
                  <c:v>1.8</c:v>
                </c:pt>
                <c:pt idx="16795">
                  <c:v>1.41</c:v>
                </c:pt>
                <c:pt idx="16796">
                  <c:v>1.26</c:v>
                </c:pt>
                <c:pt idx="16797">
                  <c:v>1.27</c:v>
                </c:pt>
                <c:pt idx="16798">
                  <c:v>1.32</c:v>
                </c:pt>
                <c:pt idx="16799">
                  <c:v>1.41</c:v>
                </c:pt>
                <c:pt idx="16800">
                  <c:v>1.47</c:v>
                </c:pt>
                <c:pt idx="16801">
                  <c:v>1.3900000000000001</c:v>
                </c:pt>
                <c:pt idx="16802">
                  <c:v>1.35</c:v>
                </c:pt>
                <c:pt idx="16803">
                  <c:v>1.28</c:v>
                </c:pt>
                <c:pt idx="16804">
                  <c:v>1.31</c:v>
                </c:pt>
                <c:pt idx="16805">
                  <c:v>1.42</c:v>
                </c:pt>
                <c:pt idx="16806">
                  <c:v>1.53</c:v>
                </c:pt>
                <c:pt idx="16807">
                  <c:v>1.6500000000000001</c:v>
                </c:pt>
                <c:pt idx="16808">
                  <c:v>1.61</c:v>
                </c:pt>
                <c:pt idx="16809">
                  <c:v>1.6500000000000001</c:v>
                </c:pt>
                <c:pt idx="16810">
                  <c:v>1.6700000000000017</c:v>
                </c:pt>
                <c:pt idx="16811">
                  <c:v>1.6600000000000001</c:v>
                </c:pt>
                <c:pt idx="16812">
                  <c:v>1.6500000000000001</c:v>
                </c:pt>
                <c:pt idx="16813">
                  <c:v>1.74</c:v>
                </c:pt>
                <c:pt idx="16814">
                  <c:v>1.76</c:v>
                </c:pt>
                <c:pt idx="16816">
                  <c:v>1.81</c:v>
                </c:pt>
                <c:pt idx="16817">
                  <c:v>1.78</c:v>
                </c:pt>
                <c:pt idx="16818">
                  <c:v>1.82</c:v>
                </c:pt>
                <c:pt idx="16819">
                  <c:v>3.56</c:v>
                </c:pt>
                <c:pt idx="16820">
                  <c:v>3.72</c:v>
                </c:pt>
                <c:pt idx="16821">
                  <c:v>2.09</c:v>
                </c:pt>
                <c:pt idx="16822">
                  <c:v>1.8800000000000001</c:v>
                </c:pt>
                <c:pt idx="16823">
                  <c:v>2.1</c:v>
                </c:pt>
                <c:pt idx="16824">
                  <c:v>2.66</c:v>
                </c:pt>
                <c:pt idx="16825">
                  <c:v>2.94</c:v>
                </c:pt>
                <c:pt idx="16826">
                  <c:v>5.8199999999999985</c:v>
                </c:pt>
                <c:pt idx="16827">
                  <c:v>4.54</c:v>
                </c:pt>
                <c:pt idx="16828">
                  <c:v>4.03</c:v>
                </c:pt>
                <c:pt idx="16832">
                  <c:v>3.3899999999999997</c:v>
                </c:pt>
                <c:pt idx="16833">
                  <c:v>3.01</c:v>
                </c:pt>
                <c:pt idx="16834">
                  <c:v>2.44</c:v>
                </c:pt>
                <c:pt idx="16835">
                  <c:v>2.4499999999999997</c:v>
                </c:pt>
                <c:pt idx="16836">
                  <c:v>2.09</c:v>
                </c:pt>
                <c:pt idx="16840">
                  <c:v>1.9000000000000001</c:v>
                </c:pt>
                <c:pt idx="16841">
                  <c:v>1.82</c:v>
                </c:pt>
                <c:pt idx="16842">
                  <c:v>1.6500000000000001</c:v>
                </c:pt>
                <c:pt idx="16843">
                  <c:v>1.46</c:v>
                </c:pt>
                <c:pt idx="16844">
                  <c:v>1.3</c:v>
                </c:pt>
                <c:pt idx="16845">
                  <c:v>1.1800000000000017</c:v>
                </c:pt>
                <c:pt idx="16846">
                  <c:v>1.1499999999999981</c:v>
                </c:pt>
                <c:pt idx="16847">
                  <c:v>1.1499999999999981</c:v>
                </c:pt>
                <c:pt idx="16848">
                  <c:v>1.1800000000000017</c:v>
                </c:pt>
                <c:pt idx="16849">
                  <c:v>1.1800000000000017</c:v>
                </c:pt>
                <c:pt idx="16851">
                  <c:v>1.0900000000000001</c:v>
                </c:pt>
                <c:pt idx="16852">
                  <c:v>1</c:v>
                </c:pt>
                <c:pt idx="16853">
                  <c:v>0.92</c:v>
                </c:pt>
                <c:pt idx="16854">
                  <c:v>0.91</c:v>
                </c:pt>
                <c:pt idx="16855">
                  <c:v>0.96000000000000063</c:v>
                </c:pt>
                <c:pt idx="16856">
                  <c:v>1.01</c:v>
                </c:pt>
                <c:pt idx="16857">
                  <c:v>1.04</c:v>
                </c:pt>
                <c:pt idx="16858">
                  <c:v>1.1100000000000001</c:v>
                </c:pt>
                <c:pt idx="16859">
                  <c:v>1.1800000000000017</c:v>
                </c:pt>
                <c:pt idx="16860">
                  <c:v>1.25</c:v>
                </c:pt>
                <c:pt idx="16861">
                  <c:v>1.3</c:v>
                </c:pt>
                <c:pt idx="16878">
                  <c:v>0.71000000000000063</c:v>
                </c:pt>
                <c:pt idx="16891">
                  <c:v>0.45</c:v>
                </c:pt>
                <c:pt idx="16892">
                  <c:v>0.69000000000000061</c:v>
                </c:pt>
                <c:pt idx="16893">
                  <c:v>0.66000000000000114</c:v>
                </c:pt>
                <c:pt idx="16894">
                  <c:v>0.630000000000001</c:v>
                </c:pt>
                <c:pt idx="16895">
                  <c:v>0.65000000000000113</c:v>
                </c:pt>
                <c:pt idx="16896">
                  <c:v>0.66000000000000114</c:v>
                </c:pt>
                <c:pt idx="16897">
                  <c:v>0.67000000000000115</c:v>
                </c:pt>
                <c:pt idx="16898">
                  <c:v>0.62000000000000088</c:v>
                </c:pt>
                <c:pt idx="16899">
                  <c:v>0.61000000000000065</c:v>
                </c:pt>
                <c:pt idx="16900">
                  <c:v>0.66000000000000114</c:v>
                </c:pt>
                <c:pt idx="16901">
                  <c:v>0.750000000000001</c:v>
                </c:pt>
                <c:pt idx="16902">
                  <c:v>0.76000000000000101</c:v>
                </c:pt>
                <c:pt idx="16903">
                  <c:v>0.74000000000000088</c:v>
                </c:pt>
                <c:pt idx="16904">
                  <c:v>0.72000000000000064</c:v>
                </c:pt>
                <c:pt idx="16905">
                  <c:v>0.70000000000000062</c:v>
                </c:pt>
                <c:pt idx="16906">
                  <c:v>0.630000000000001</c:v>
                </c:pt>
                <c:pt idx="16907">
                  <c:v>0.60000000000000064</c:v>
                </c:pt>
                <c:pt idx="16908">
                  <c:v>0.56999999999999995</c:v>
                </c:pt>
                <c:pt idx="16909">
                  <c:v>0.55000000000000004</c:v>
                </c:pt>
                <c:pt idx="16910">
                  <c:v>0.54</c:v>
                </c:pt>
                <c:pt idx="16911">
                  <c:v>0.55000000000000004</c:v>
                </c:pt>
                <c:pt idx="16912">
                  <c:v>0.55000000000000004</c:v>
                </c:pt>
                <c:pt idx="16913">
                  <c:v>0.55000000000000004</c:v>
                </c:pt>
                <c:pt idx="16914">
                  <c:v>0.56999999999999995</c:v>
                </c:pt>
                <c:pt idx="16915">
                  <c:v>0.630000000000001</c:v>
                </c:pt>
                <c:pt idx="16916">
                  <c:v>0.60000000000000064</c:v>
                </c:pt>
                <c:pt idx="16917">
                  <c:v>0.61000000000000065</c:v>
                </c:pt>
                <c:pt idx="16918">
                  <c:v>0.58000000000000007</c:v>
                </c:pt>
                <c:pt idx="16919">
                  <c:v>0.58000000000000007</c:v>
                </c:pt>
                <c:pt idx="16920">
                  <c:v>0.59</c:v>
                </c:pt>
                <c:pt idx="16921">
                  <c:v>0.64000000000000101</c:v>
                </c:pt>
                <c:pt idx="16922">
                  <c:v>0.630000000000001</c:v>
                </c:pt>
                <c:pt idx="16923">
                  <c:v>0.72000000000000064</c:v>
                </c:pt>
                <c:pt idx="16924">
                  <c:v>0.78</c:v>
                </c:pt>
                <c:pt idx="16925">
                  <c:v>0.78</c:v>
                </c:pt>
                <c:pt idx="16926">
                  <c:v>0.8</c:v>
                </c:pt>
                <c:pt idx="16927">
                  <c:v>0.83000000000000063</c:v>
                </c:pt>
                <c:pt idx="16928">
                  <c:v>0.78</c:v>
                </c:pt>
                <c:pt idx="16929">
                  <c:v>0.76000000000000101</c:v>
                </c:pt>
                <c:pt idx="16930">
                  <c:v>0.750000000000001</c:v>
                </c:pt>
                <c:pt idx="16931">
                  <c:v>0.71000000000000063</c:v>
                </c:pt>
                <c:pt idx="16932">
                  <c:v>0.81</c:v>
                </c:pt>
                <c:pt idx="16933">
                  <c:v>0.87000000000000088</c:v>
                </c:pt>
                <c:pt idx="16934">
                  <c:v>0.89</c:v>
                </c:pt>
                <c:pt idx="16935">
                  <c:v>0.84000000000000064</c:v>
                </c:pt>
                <c:pt idx="16936">
                  <c:v>0.83000000000000063</c:v>
                </c:pt>
                <c:pt idx="16937">
                  <c:v>0.750000000000001</c:v>
                </c:pt>
                <c:pt idx="16938">
                  <c:v>0.71000000000000063</c:v>
                </c:pt>
                <c:pt idx="16939">
                  <c:v>0.71000000000000063</c:v>
                </c:pt>
                <c:pt idx="16940">
                  <c:v>0.71000000000000063</c:v>
                </c:pt>
                <c:pt idx="16941">
                  <c:v>0.65000000000000113</c:v>
                </c:pt>
                <c:pt idx="16942">
                  <c:v>0.68</c:v>
                </c:pt>
                <c:pt idx="16943">
                  <c:v>0.95000000000000062</c:v>
                </c:pt>
                <c:pt idx="16944">
                  <c:v>0.91</c:v>
                </c:pt>
                <c:pt idx="16945">
                  <c:v>0.83000000000000063</c:v>
                </c:pt>
                <c:pt idx="16946">
                  <c:v>0.79</c:v>
                </c:pt>
                <c:pt idx="16947">
                  <c:v>0.8</c:v>
                </c:pt>
                <c:pt idx="16948">
                  <c:v>0.81</c:v>
                </c:pt>
                <c:pt idx="16949">
                  <c:v>0.77000000000000102</c:v>
                </c:pt>
                <c:pt idx="16950">
                  <c:v>0.83000000000000063</c:v>
                </c:pt>
                <c:pt idx="16951">
                  <c:v>0.86000000000000065</c:v>
                </c:pt>
                <c:pt idx="16952">
                  <c:v>0.9</c:v>
                </c:pt>
                <c:pt idx="16953">
                  <c:v>0.98</c:v>
                </c:pt>
                <c:pt idx="16954">
                  <c:v>1.06</c:v>
                </c:pt>
                <c:pt idx="16955">
                  <c:v>1.05</c:v>
                </c:pt>
                <c:pt idx="16956">
                  <c:v>1.1399999999999979</c:v>
                </c:pt>
                <c:pt idx="16957">
                  <c:v>1.24</c:v>
                </c:pt>
                <c:pt idx="16967">
                  <c:v>1.1499999999999981</c:v>
                </c:pt>
                <c:pt idx="16968">
                  <c:v>1.1299999999999979</c:v>
                </c:pt>
                <c:pt idx="16969">
                  <c:v>0.98</c:v>
                </c:pt>
                <c:pt idx="16970">
                  <c:v>0.95000000000000062</c:v>
                </c:pt>
                <c:pt idx="16971">
                  <c:v>0.83000000000000063</c:v>
                </c:pt>
                <c:pt idx="16972">
                  <c:v>0.78</c:v>
                </c:pt>
                <c:pt idx="16973">
                  <c:v>0.81</c:v>
                </c:pt>
                <c:pt idx="16983">
                  <c:v>1.03</c:v>
                </c:pt>
                <c:pt idx="16984">
                  <c:v>0.99</c:v>
                </c:pt>
                <c:pt idx="16985">
                  <c:v>1.03</c:v>
                </c:pt>
                <c:pt idx="16986">
                  <c:v>0.94000000000000061</c:v>
                </c:pt>
                <c:pt idx="16987">
                  <c:v>0.8</c:v>
                </c:pt>
                <c:pt idx="16988">
                  <c:v>0.77000000000000102</c:v>
                </c:pt>
                <c:pt idx="16989">
                  <c:v>0.750000000000001</c:v>
                </c:pt>
                <c:pt idx="16990">
                  <c:v>0.73000000000000065</c:v>
                </c:pt>
                <c:pt idx="16991">
                  <c:v>0.74000000000000088</c:v>
                </c:pt>
                <c:pt idx="16992">
                  <c:v>0.72000000000000064</c:v>
                </c:pt>
                <c:pt idx="16993">
                  <c:v>0.69000000000000061</c:v>
                </c:pt>
                <c:pt idx="16994">
                  <c:v>0.66000000000000114</c:v>
                </c:pt>
                <c:pt idx="16995">
                  <c:v>0.67000000000000115</c:v>
                </c:pt>
                <c:pt idx="16996">
                  <c:v>0.65000000000000113</c:v>
                </c:pt>
                <c:pt idx="16997">
                  <c:v>0.630000000000001</c:v>
                </c:pt>
                <c:pt idx="16998">
                  <c:v>0.62000000000000088</c:v>
                </c:pt>
                <c:pt idx="16999">
                  <c:v>0.62000000000000088</c:v>
                </c:pt>
                <c:pt idx="17001">
                  <c:v>0.54</c:v>
                </c:pt>
                <c:pt idx="17002">
                  <c:v>0.53</c:v>
                </c:pt>
                <c:pt idx="17008">
                  <c:v>0.51</c:v>
                </c:pt>
                <c:pt idx="17009">
                  <c:v>0.47000000000000008</c:v>
                </c:pt>
                <c:pt idx="17010">
                  <c:v>0.51</c:v>
                </c:pt>
                <c:pt idx="17011">
                  <c:v>0.48000000000000032</c:v>
                </c:pt>
                <c:pt idx="17012">
                  <c:v>0.53</c:v>
                </c:pt>
                <c:pt idx="17013">
                  <c:v>0.52</c:v>
                </c:pt>
                <c:pt idx="17014">
                  <c:v>0.56999999999999995</c:v>
                </c:pt>
                <c:pt idx="17015">
                  <c:v>0.58000000000000007</c:v>
                </c:pt>
                <c:pt idx="17016">
                  <c:v>0.54</c:v>
                </c:pt>
                <c:pt idx="17017">
                  <c:v>0.49000000000000032</c:v>
                </c:pt>
                <c:pt idx="17018">
                  <c:v>0.41000000000000031</c:v>
                </c:pt>
                <c:pt idx="17019">
                  <c:v>0.49000000000000032</c:v>
                </c:pt>
                <c:pt idx="17039">
                  <c:v>0.19096900000000025</c:v>
                </c:pt>
                <c:pt idx="17925">
                  <c:v>0.79</c:v>
                </c:pt>
                <c:pt idx="17943">
                  <c:v>0.82000000000000062</c:v>
                </c:pt>
                <c:pt idx="17984">
                  <c:v>0.4</c:v>
                </c:pt>
                <c:pt idx="18010">
                  <c:v>0.60000000000000064</c:v>
                </c:pt>
                <c:pt idx="18033">
                  <c:v>0.82000000000000062</c:v>
                </c:pt>
                <c:pt idx="18062">
                  <c:v>1.1700000000000017</c:v>
                </c:pt>
                <c:pt idx="18097">
                  <c:v>0.5</c:v>
                </c:pt>
                <c:pt idx="18156">
                  <c:v>1.9000000000000001</c:v>
                </c:pt>
                <c:pt idx="18296">
                  <c:v>0.62000000000000088</c:v>
                </c:pt>
                <c:pt idx="18342">
                  <c:v>0.54</c:v>
                </c:pt>
                <c:pt idx="18418">
                  <c:v>0.60000000000000064</c:v>
                </c:pt>
                <c:pt idx="18551">
                  <c:v>0.53</c:v>
                </c:pt>
                <c:pt idx="18594">
                  <c:v>0.36000000000000032</c:v>
                </c:pt>
                <c:pt idx="18613">
                  <c:v>0.45</c:v>
                </c:pt>
                <c:pt idx="18685">
                  <c:v>0.87000000000000088</c:v>
                </c:pt>
                <c:pt idx="18746">
                  <c:v>0.4</c:v>
                </c:pt>
                <c:pt idx="18926">
                  <c:v>0.56000000000000005</c:v>
                </c:pt>
                <c:pt idx="19035">
                  <c:v>0.72000000000000064</c:v>
                </c:pt>
                <c:pt idx="19040">
                  <c:v>0.29000000000000031</c:v>
                </c:pt>
                <c:pt idx="19082">
                  <c:v>0.38800000000000051</c:v>
                </c:pt>
                <c:pt idx="19104">
                  <c:v>0.41000000000000031</c:v>
                </c:pt>
                <c:pt idx="19182">
                  <c:v>0.59</c:v>
                </c:pt>
                <c:pt idx="19238">
                  <c:v>0.59</c:v>
                </c:pt>
                <c:pt idx="19306">
                  <c:v>0.5</c:v>
                </c:pt>
                <c:pt idx="19329">
                  <c:v>4.2699999999999996</c:v>
                </c:pt>
                <c:pt idx="19392">
                  <c:v>0.97000000000000064</c:v>
                </c:pt>
                <c:pt idx="19549">
                  <c:v>0.72000000000000064</c:v>
                </c:pt>
                <c:pt idx="19642">
                  <c:v>1.41</c:v>
                </c:pt>
                <c:pt idx="19696">
                  <c:v>0.77000000000000102</c:v>
                </c:pt>
                <c:pt idx="19762">
                  <c:v>0.58899999999999997</c:v>
                </c:pt>
                <c:pt idx="19808">
                  <c:v>0.44800000000000001</c:v>
                </c:pt>
                <c:pt idx="19930">
                  <c:v>0.74800000000000089</c:v>
                </c:pt>
              </c:numCache>
            </c:numRef>
          </c:yVal>
        </c:ser>
        <c:axId val="183077120"/>
        <c:axId val="49160576"/>
      </c:scatterChart>
      <c:dateAx>
        <c:axId val="183077120"/>
        <c:scaling>
          <c:orientation val="minMax"/>
        </c:scaling>
        <c:axPos val="b"/>
        <c:minorGridlines/>
        <c:numFmt formatCode="yyyy" sourceLinked="0"/>
        <c:tickLblPos val="nextTo"/>
        <c:crossAx val="49160576"/>
        <c:crosses val="autoZero"/>
        <c:auto val="1"/>
        <c:lblOffset val="100"/>
        <c:baseTimeUnit val="days"/>
      </c:dateAx>
      <c:valAx>
        <c:axId val="49160576"/>
        <c:scaling>
          <c:orientation val="minMax"/>
        </c:scaling>
        <c:axPos val="l"/>
        <c:majorGridlines/>
        <c:numFmt formatCode="General" sourceLinked="1"/>
        <c:tickLblPos val="nextTo"/>
        <c:crossAx val="183077120"/>
        <c:crosses val="autoZero"/>
        <c:crossBetween val="between"/>
      </c:valAx>
    </c:plotArea>
    <c:legend>
      <c:legendPos val="b"/>
      <c:layout>
        <c:manualLayout>
          <c:xMode val="edge"/>
          <c:yMode val="edge"/>
          <c:x val="4.442200850143186E-2"/>
          <c:y val="0.1795300254381077"/>
          <c:w val="0.39746758243234176"/>
          <c:h val="6.4204173594187397E-2"/>
        </c:manualLayout>
      </c:layout>
    </c:legend>
    <c:plotVisOnly val="1"/>
    <c:dispBlanksAs val="gap"/>
  </c:chart>
  <c:spPr>
    <a:solidFill>
      <a:schemeClr val="bg1"/>
    </a:solidFill>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autoTitleDeleted val="1"/>
    <c:plotArea>
      <c:layout/>
      <c:lineChart>
        <c:grouping val="standard"/>
        <c:ser>
          <c:idx val="0"/>
          <c:order val="0"/>
          <c:tx>
            <c:v>Simulated NO3-N (mg/L)</c:v>
          </c:tx>
          <c:marker>
            <c:symbol val="none"/>
          </c:marker>
          <c:cat>
            <c:numRef>
              <c:f>'Karst Model'!$AI$16000:$AI$19974</c:f>
              <c:numCache>
                <c:formatCode>m/d/yyyy</c:formatCode>
                <c:ptCount val="3975"/>
                <c:pt idx="0">
                  <c:v>39369</c:v>
                </c:pt>
                <c:pt idx="1">
                  <c:v>39370</c:v>
                </c:pt>
                <c:pt idx="2">
                  <c:v>39371</c:v>
                </c:pt>
                <c:pt idx="3">
                  <c:v>39372</c:v>
                </c:pt>
                <c:pt idx="4">
                  <c:v>39373</c:v>
                </c:pt>
                <c:pt idx="5">
                  <c:v>39374</c:v>
                </c:pt>
                <c:pt idx="6">
                  <c:v>39375</c:v>
                </c:pt>
                <c:pt idx="7">
                  <c:v>39376</c:v>
                </c:pt>
                <c:pt idx="8">
                  <c:v>39377</c:v>
                </c:pt>
                <c:pt idx="9">
                  <c:v>39378</c:v>
                </c:pt>
                <c:pt idx="10">
                  <c:v>39379</c:v>
                </c:pt>
                <c:pt idx="11">
                  <c:v>39380</c:v>
                </c:pt>
                <c:pt idx="12">
                  <c:v>39381</c:v>
                </c:pt>
                <c:pt idx="13">
                  <c:v>39382</c:v>
                </c:pt>
                <c:pt idx="14">
                  <c:v>39383</c:v>
                </c:pt>
                <c:pt idx="15">
                  <c:v>39384</c:v>
                </c:pt>
                <c:pt idx="16">
                  <c:v>39385</c:v>
                </c:pt>
                <c:pt idx="17">
                  <c:v>39386</c:v>
                </c:pt>
                <c:pt idx="18">
                  <c:v>39387</c:v>
                </c:pt>
                <c:pt idx="19">
                  <c:v>39388</c:v>
                </c:pt>
                <c:pt idx="20">
                  <c:v>39389</c:v>
                </c:pt>
                <c:pt idx="21">
                  <c:v>39390</c:v>
                </c:pt>
                <c:pt idx="22">
                  <c:v>39391</c:v>
                </c:pt>
                <c:pt idx="23">
                  <c:v>39392</c:v>
                </c:pt>
                <c:pt idx="24">
                  <c:v>39393</c:v>
                </c:pt>
                <c:pt idx="25">
                  <c:v>39394</c:v>
                </c:pt>
                <c:pt idx="26">
                  <c:v>39395</c:v>
                </c:pt>
                <c:pt idx="27">
                  <c:v>39396</c:v>
                </c:pt>
                <c:pt idx="28">
                  <c:v>39397</c:v>
                </c:pt>
                <c:pt idx="29">
                  <c:v>39398</c:v>
                </c:pt>
                <c:pt idx="30">
                  <c:v>39399</c:v>
                </c:pt>
                <c:pt idx="31">
                  <c:v>39400</c:v>
                </c:pt>
                <c:pt idx="32">
                  <c:v>39401</c:v>
                </c:pt>
                <c:pt idx="33">
                  <c:v>39402</c:v>
                </c:pt>
                <c:pt idx="34">
                  <c:v>39403</c:v>
                </c:pt>
                <c:pt idx="35">
                  <c:v>39404</c:v>
                </c:pt>
                <c:pt idx="36">
                  <c:v>39405</c:v>
                </c:pt>
                <c:pt idx="37">
                  <c:v>39406</c:v>
                </c:pt>
                <c:pt idx="38">
                  <c:v>39407</c:v>
                </c:pt>
                <c:pt idx="39">
                  <c:v>39408</c:v>
                </c:pt>
                <c:pt idx="40">
                  <c:v>39409</c:v>
                </c:pt>
                <c:pt idx="41">
                  <c:v>39410</c:v>
                </c:pt>
                <c:pt idx="42">
                  <c:v>39411</c:v>
                </c:pt>
                <c:pt idx="43">
                  <c:v>39412</c:v>
                </c:pt>
                <c:pt idx="44">
                  <c:v>39413</c:v>
                </c:pt>
                <c:pt idx="45">
                  <c:v>39414</c:v>
                </c:pt>
                <c:pt idx="46">
                  <c:v>39415</c:v>
                </c:pt>
                <c:pt idx="47">
                  <c:v>39416</c:v>
                </c:pt>
                <c:pt idx="48">
                  <c:v>39417</c:v>
                </c:pt>
                <c:pt idx="49">
                  <c:v>39418</c:v>
                </c:pt>
                <c:pt idx="50">
                  <c:v>39419</c:v>
                </c:pt>
                <c:pt idx="51">
                  <c:v>39420</c:v>
                </c:pt>
                <c:pt idx="52">
                  <c:v>39421</c:v>
                </c:pt>
                <c:pt idx="53">
                  <c:v>39422</c:v>
                </c:pt>
                <c:pt idx="54">
                  <c:v>39423</c:v>
                </c:pt>
                <c:pt idx="55">
                  <c:v>39424</c:v>
                </c:pt>
                <c:pt idx="56">
                  <c:v>39425</c:v>
                </c:pt>
                <c:pt idx="57">
                  <c:v>39426</c:v>
                </c:pt>
                <c:pt idx="58">
                  <c:v>39427</c:v>
                </c:pt>
                <c:pt idx="59">
                  <c:v>39428</c:v>
                </c:pt>
                <c:pt idx="60">
                  <c:v>39429</c:v>
                </c:pt>
                <c:pt idx="61">
                  <c:v>39430</c:v>
                </c:pt>
                <c:pt idx="62">
                  <c:v>39431</c:v>
                </c:pt>
                <c:pt idx="63">
                  <c:v>39432</c:v>
                </c:pt>
                <c:pt idx="64">
                  <c:v>39433</c:v>
                </c:pt>
                <c:pt idx="65">
                  <c:v>39434</c:v>
                </c:pt>
                <c:pt idx="66">
                  <c:v>39435</c:v>
                </c:pt>
                <c:pt idx="67">
                  <c:v>39436</c:v>
                </c:pt>
                <c:pt idx="68">
                  <c:v>39437</c:v>
                </c:pt>
                <c:pt idx="69">
                  <c:v>39438</c:v>
                </c:pt>
                <c:pt idx="70">
                  <c:v>39439</c:v>
                </c:pt>
                <c:pt idx="71">
                  <c:v>39440</c:v>
                </c:pt>
                <c:pt idx="72">
                  <c:v>39441</c:v>
                </c:pt>
                <c:pt idx="73">
                  <c:v>39442</c:v>
                </c:pt>
                <c:pt idx="74">
                  <c:v>39443</c:v>
                </c:pt>
                <c:pt idx="75">
                  <c:v>39444</c:v>
                </c:pt>
                <c:pt idx="76">
                  <c:v>39445</c:v>
                </c:pt>
                <c:pt idx="77">
                  <c:v>39446</c:v>
                </c:pt>
                <c:pt idx="78">
                  <c:v>39447</c:v>
                </c:pt>
                <c:pt idx="79">
                  <c:v>39448</c:v>
                </c:pt>
                <c:pt idx="80">
                  <c:v>39449</c:v>
                </c:pt>
                <c:pt idx="81">
                  <c:v>39450</c:v>
                </c:pt>
                <c:pt idx="82">
                  <c:v>39451</c:v>
                </c:pt>
                <c:pt idx="83">
                  <c:v>39452</c:v>
                </c:pt>
                <c:pt idx="84">
                  <c:v>39453</c:v>
                </c:pt>
                <c:pt idx="85">
                  <c:v>39454</c:v>
                </c:pt>
                <c:pt idx="86">
                  <c:v>39455</c:v>
                </c:pt>
                <c:pt idx="87">
                  <c:v>39456</c:v>
                </c:pt>
                <c:pt idx="88">
                  <c:v>39457</c:v>
                </c:pt>
                <c:pt idx="89">
                  <c:v>39458</c:v>
                </c:pt>
                <c:pt idx="90">
                  <c:v>39459</c:v>
                </c:pt>
                <c:pt idx="91">
                  <c:v>39460</c:v>
                </c:pt>
                <c:pt idx="92">
                  <c:v>39461</c:v>
                </c:pt>
                <c:pt idx="93">
                  <c:v>39462</c:v>
                </c:pt>
                <c:pt idx="94">
                  <c:v>39463</c:v>
                </c:pt>
                <c:pt idx="95">
                  <c:v>39464</c:v>
                </c:pt>
                <c:pt idx="96">
                  <c:v>39465</c:v>
                </c:pt>
                <c:pt idx="97">
                  <c:v>39466</c:v>
                </c:pt>
                <c:pt idx="98">
                  <c:v>39467</c:v>
                </c:pt>
                <c:pt idx="99">
                  <c:v>39468</c:v>
                </c:pt>
                <c:pt idx="100">
                  <c:v>39469</c:v>
                </c:pt>
                <c:pt idx="101">
                  <c:v>39470</c:v>
                </c:pt>
                <c:pt idx="102">
                  <c:v>39471</c:v>
                </c:pt>
                <c:pt idx="103">
                  <c:v>39472</c:v>
                </c:pt>
                <c:pt idx="104">
                  <c:v>39473</c:v>
                </c:pt>
                <c:pt idx="105">
                  <c:v>39474</c:v>
                </c:pt>
                <c:pt idx="106">
                  <c:v>39475</c:v>
                </c:pt>
                <c:pt idx="107">
                  <c:v>39476</c:v>
                </c:pt>
                <c:pt idx="108">
                  <c:v>39477</c:v>
                </c:pt>
                <c:pt idx="109">
                  <c:v>39478</c:v>
                </c:pt>
                <c:pt idx="110">
                  <c:v>39479</c:v>
                </c:pt>
                <c:pt idx="111">
                  <c:v>39480</c:v>
                </c:pt>
                <c:pt idx="112">
                  <c:v>39481</c:v>
                </c:pt>
                <c:pt idx="113">
                  <c:v>39482</c:v>
                </c:pt>
                <c:pt idx="114">
                  <c:v>39483</c:v>
                </c:pt>
                <c:pt idx="115">
                  <c:v>39484</c:v>
                </c:pt>
                <c:pt idx="116">
                  <c:v>39485</c:v>
                </c:pt>
                <c:pt idx="117">
                  <c:v>39486</c:v>
                </c:pt>
                <c:pt idx="118">
                  <c:v>39487</c:v>
                </c:pt>
                <c:pt idx="119">
                  <c:v>39488</c:v>
                </c:pt>
                <c:pt idx="120">
                  <c:v>39489</c:v>
                </c:pt>
                <c:pt idx="121">
                  <c:v>39490</c:v>
                </c:pt>
                <c:pt idx="122">
                  <c:v>39491</c:v>
                </c:pt>
                <c:pt idx="123">
                  <c:v>39492</c:v>
                </c:pt>
                <c:pt idx="124">
                  <c:v>39493</c:v>
                </c:pt>
                <c:pt idx="125">
                  <c:v>39494</c:v>
                </c:pt>
                <c:pt idx="126">
                  <c:v>39495</c:v>
                </c:pt>
                <c:pt idx="127">
                  <c:v>39496</c:v>
                </c:pt>
                <c:pt idx="128">
                  <c:v>39497</c:v>
                </c:pt>
                <c:pt idx="129">
                  <c:v>39498</c:v>
                </c:pt>
                <c:pt idx="130">
                  <c:v>39499</c:v>
                </c:pt>
                <c:pt idx="131">
                  <c:v>39500</c:v>
                </c:pt>
                <c:pt idx="132">
                  <c:v>39501</c:v>
                </c:pt>
                <c:pt idx="133">
                  <c:v>39502</c:v>
                </c:pt>
                <c:pt idx="134">
                  <c:v>39503</c:v>
                </c:pt>
                <c:pt idx="135">
                  <c:v>39504</c:v>
                </c:pt>
                <c:pt idx="136">
                  <c:v>39505</c:v>
                </c:pt>
                <c:pt idx="137">
                  <c:v>39506</c:v>
                </c:pt>
                <c:pt idx="138">
                  <c:v>39507</c:v>
                </c:pt>
                <c:pt idx="139">
                  <c:v>39508</c:v>
                </c:pt>
                <c:pt idx="140">
                  <c:v>39509</c:v>
                </c:pt>
                <c:pt idx="141">
                  <c:v>39510</c:v>
                </c:pt>
                <c:pt idx="142">
                  <c:v>39511</c:v>
                </c:pt>
                <c:pt idx="143">
                  <c:v>39512</c:v>
                </c:pt>
                <c:pt idx="144">
                  <c:v>39513</c:v>
                </c:pt>
                <c:pt idx="145">
                  <c:v>39514</c:v>
                </c:pt>
                <c:pt idx="146">
                  <c:v>39515</c:v>
                </c:pt>
                <c:pt idx="147">
                  <c:v>39516</c:v>
                </c:pt>
                <c:pt idx="148">
                  <c:v>39517</c:v>
                </c:pt>
                <c:pt idx="149">
                  <c:v>39518</c:v>
                </c:pt>
                <c:pt idx="150">
                  <c:v>39519</c:v>
                </c:pt>
                <c:pt idx="151">
                  <c:v>39520</c:v>
                </c:pt>
                <c:pt idx="152">
                  <c:v>39521</c:v>
                </c:pt>
                <c:pt idx="153">
                  <c:v>39522</c:v>
                </c:pt>
                <c:pt idx="154">
                  <c:v>39523</c:v>
                </c:pt>
                <c:pt idx="155">
                  <c:v>39524</c:v>
                </c:pt>
                <c:pt idx="156">
                  <c:v>39525</c:v>
                </c:pt>
                <c:pt idx="157">
                  <c:v>39526</c:v>
                </c:pt>
                <c:pt idx="158">
                  <c:v>39527</c:v>
                </c:pt>
                <c:pt idx="159">
                  <c:v>39528</c:v>
                </c:pt>
                <c:pt idx="160">
                  <c:v>39529</c:v>
                </c:pt>
                <c:pt idx="161">
                  <c:v>39530</c:v>
                </c:pt>
                <c:pt idx="162">
                  <c:v>39531</c:v>
                </c:pt>
                <c:pt idx="163">
                  <c:v>39532</c:v>
                </c:pt>
                <c:pt idx="164">
                  <c:v>39533</c:v>
                </c:pt>
                <c:pt idx="165">
                  <c:v>39534</c:v>
                </c:pt>
                <c:pt idx="166">
                  <c:v>39535</c:v>
                </c:pt>
                <c:pt idx="167">
                  <c:v>39536</c:v>
                </c:pt>
                <c:pt idx="168">
                  <c:v>39537</c:v>
                </c:pt>
                <c:pt idx="169">
                  <c:v>39538</c:v>
                </c:pt>
                <c:pt idx="170">
                  <c:v>39539</c:v>
                </c:pt>
                <c:pt idx="171">
                  <c:v>39540</c:v>
                </c:pt>
                <c:pt idx="172">
                  <c:v>39541</c:v>
                </c:pt>
                <c:pt idx="173">
                  <c:v>39542</c:v>
                </c:pt>
                <c:pt idx="174">
                  <c:v>39543</c:v>
                </c:pt>
                <c:pt idx="175">
                  <c:v>39544</c:v>
                </c:pt>
                <c:pt idx="176">
                  <c:v>39545</c:v>
                </c:pt>
                <c:pt idx="177">
                  <c:v>39546</c:v>
                </c:pt>
                <c:pt idx="178">
                  <c:v>39547</c:v>
                </c:pt>
                <c:pt idx="179">
                  <c:v>39548</c:v>
                </c:pt>
                <c:pt idx="180">
                  <c:v>39549</c:v>
                </c:pt>
                <c:pt idx="181">
                  <c:v>39550</c:v>
                </c:pt>
                <c:pt idx="182">
                  <c:v>39551</c:v>
                </c:pt>
                <c:pt idx="183">
                  <c:v>39552</c:v>
                </c:pt>
                <c:pt idx="184">
                  <c:v>39553</c:v>
                </c:pt>
                <c:pt idx="185">
                  <c:v>39554</c:v>
                </c:pt>
                <c:pt idx="186">
                  <c:v>39555</c:v>
                </c:pt>
                <c:pt idx="187">
                  <c:v>39556</c:v>
                </c:pt>
                <c:pt idx="188">
                  <c:v>39557</c:v>
                </c:pt>
                <c:pt idx="189">
                  <c:v>39558</c:v>
                </c:pt>
                <c:pt idx="190">
                  <c:v>39559</c:v>
                </c:pt>
                <c:pt idx="191">
                  <c:v>39560</c:v>
                </c:pt>
                <c:pt idx="192">
                  <c:v>39561</c:v>
                </c:pt>
                <c:pt idx="193">
                  <c:v>39562</c:v>
                </c:pt>
                <c:pt idx="194">
                  <c:v>39563</c:v>
                </c:pt>
                <c:pt idx="195">
                  <c:v>39564</c:v>
                </c:pt>
                <c:pt idx="196">
                  <c:v>39565</c:v>
                </c:pt>
                <c:pt idx="197">
                  <c:v>39566</c:v>
                </c:pt>
                <c:pt idx="198">
                  <c:v>39567</c:v>
                </c:pt>
                <c:pt idx="199">
                  <c:v>39568</c:v>
                </c:pt>
                <c:pt idx="200">
                  <c:v>39569</c:v>
                </c:pt>
                <c:pt idx="201">
                  <c:v>39570</c:v>
                </c:pt>
                <c:pt idx="202">
                  <c:v>39571</c:v>
                </c:pt>
                <c:pt idx="203">
                  <c:v>39572</c:v>
                </c:pt>
                <c:pt idx="204">
                  <c:v>39573</c:v>
                </c:pt>
                <c:pt idx="205">
                  <c:v>39574</c:v>
                </c:pt>
                <c:pt idx="206">
                  <c:v>39575</c:v>
                </c:pt>
                <c:pt idx="207">
                  <c:v>39576</c:v>
                </c:pt>
                <c:pt idx="208">
                  <c:v>39577</c:v>
                </c:pt>
                <c:pt idx="209">
                  <c:v>39578</c:v>
                </c:pt>
                <c:pt idx="210">
                  <c:v>39579</c:v>
                </c:pt>
                <c:pt idx="211">
                  <c:v>39580</c:v>
                </c:pt>
                <c:pt idx="212">
                  <c:v>39581</c:v>
                </c:pt>
                <c:pt idx="213">
                  <c:v>39582</c:v>
                </c:pt>
                <c:pt idx="214">
                  <c:v>39583</c:v>
                </c:pt>
                <c:pt idx="215">
                  <c:v>39584</c:v>
                </c:pt>
                <c:pt idx="216">
                  <c:v>39585</c:v>
                </c:pt>
                <c:pt idx="217">
                  <c:v>39586</c:v>
                </c:pt>
                <c:pt idx="218">
                  <c:v>39587</c:v>
                </c:pt>
                <c:pt idx="219">
                  <c:v>39588</c:v>
                </c:pt>
                <c:pt idx="220">
                  <c:v>39589</c:v>
                </c:pt>
                <c:pt idx="221">
                  <c:v>39590</c:v>
                </c:pt>
                <c:pt idx="222">
                  <c:v>39591</c:v>
                </c:pt>
                <c:pt idx="223">
                  <c:v>39592</c:v>
                </c:pt>
                <c:pt idx="224">
                  <c:v>39593</c:v>
                </c:pt>
                <c:pt idx="225">
                  <c:v>39594</c:v>
                </c:pt>
                <c:pt idx="226">
                  <c:v>39595</c:v>
                </c:pt>
                <c:pt idx="227">
                  <c:v>39596</c:v>
                </c:pt>
                <c:pt idx="228">
                  <c:v>39597</c:v>
                </c:pt>
                <c:pt idx="229">
                  <c:v>39598</c:v>
                </c:pt>
                <c:pt idx="230">
                  <c:v>39599</c:v>
                </c:pt>
                <c:pt idx="231">
                  <c:v>39600</c:v>
                </c:pt>
                <c:pt idx="232">
                  <c:v>39601</c:v>
                </c:pt>
                <c:pt idx="233">
                  <c:v>39602</c:v>
                </c:pt>
                <c:pt idx="234">
                  <c:v>39603</c:v>
                </c:pt>
                <c:pt idx="235">
                  <c:v>39604</c:v>
                </c:pt>
                <c:pt idx="236">
                  <c:v>39605</c:v>
                </c:pt>
                <c:pt idx="237">
                  <c:v>39606</c:v>
                </c:pt>
                <c:pt idx="238">
                  <c:v>39607</c:v>
                </c:pt>
                <c:pt idx="239">
                  <c:v>39608</c:v>
                </c:pt>
                <c:pt idx="240">
                  <c:v>39609</c:v>
                </c:pt>
                <c:pt idx="241">
                  <c:v>39610</c:v>
                </c:pt>
                <c:pt idx="242">
                  <c:v>39611</c:v>
                </c:pt>
                <c:pt idx="243">
                  <c:v>39612</c:v>
                </c:pt>
                <c:pt idx="244">
                  <c:v>39613</c:v>
                </c:pt>
                <c:pt idx="245">
                  <c:v>39614</c:v>
                </c:pt>
                <c:pt idx="246">
                  <c:v>39615</c:v>
                </c:pt>
                <c:pt idx="247">
                  <c:v>39616</c:v>
                </c:pt>
                <c:pt idx="248">
                  <c:v>39617</c:v>
                </c:pt>
                <c:pt idx="249">
                  <c:v>39618</c:v>
                </c:pt>
                <c:pt idx="250">
                  <c:v>39619</c:v>
                </c:pt>
                <c:pt idx="251">
                  <c:v>39620</c:v>
                </c:pt>
                <c:pt idx="252">
                  <c:v>39621</c:v>
                </c:pt>
                <c:pt idx="253">
                  <c:v>39622</c:v>
                </c:pt>
                <c:pt idx="254">
                  <c:v>39623</c:v>
                </c:pt>
                <c:pt idx="255">
                  <c:v>39624</c:v>
                </c:pt>
                <c:pt idx="256">
                  <c:v>39625</c:v>
                </c:pt>
                <c:pt idx="257">
                  <c:v>39626</c:v>
                </c:pt>
                <c:pt idx="258">
                  <c:v>39627</c:v>
                </c:pt>
                <c:pt idx="259">
                  <c:v>39628</c:v>
                </c:pt>
                <c:pt idx="260">
                  <c:v>39629</c:v>
                </c:pt>
                <c:pt idx="261">
                  <c:v>39630</c:v>
                </c:pt>
                <c:pt idx="262">
                  <c:v>39631</c:v>
                </c:pt>
                <c:pt idx="263">
                  <c:v>39632</c:v>
                </c:pt>
                <c:pt idx="264">
                  <c:v>39633</c:v>
                </c:pt>
                <c:pt idx="265">
                  <c:v>39634</c:v>
                </c:pt>
                <c:pt idx="266">
                  <c:v>39635</c:v>
                </c:pt>
                <c:pt idx="267">
                  <c:v>39636</c:v>
                </c:pt>
                <c:pt idx="268">
                  <c:v>39637</c:v>
                </c:pt>
                <c:pt idx="269">
                  <c:v>39638</c:v>
                </c:pt>
                <c:pt idx="270">
                  <c:v>39639</c:v>
                </c:pt>
                <c:pt idx="271">
                  <c:v>39640</c:v>
                </c:pt>
                <c:pt idx="272">
                  <c:v>39641</c:v>
                </c:pt>
                <c:pt idx="273">
                  <c:v>39642</c:v>
                </c:pt>
                <c:pt idx="274">
                  <c:v>39643</c:v>
                </c:pt>
                <c:pt idx="275">
                  <c:v>39644</c:v>
                </c:pt>
                <c:pt idx="276">
                  <c:v>39645</c:v>
                </c:pt>
                <c:pt idx="277">
                  <c:v>39646</c:v>
                </c:pt>
                <c:pt idx="278">
                  <c:v>39647</c:v>
                </c:pt>
                <c:pt idx="279">
                  <c:v>39648</c:v>
                </c:pt>
                <c:pt idx="280">
                  <c:v>39649</c:v>
                </c:pt>
                <c:pt idx="281">
                  <c:v>39650</c:v>
                </c:pt>
                <c:pt idx="282">
                  <c:v>39651</c:v>
                </c:pt>
                <c:pt idx="283">
                  <c:v>39652</c:v>
                </c:pt>
                <c:pt idx="284">
                  <c:v>39653</c:v>
                </c:pt>
                <c:pt idx="285">
                  <c:v>39654</c:v>
                </c:pt>
                <c:pt idx="286">
                  <c:v>39655</c:v>
                </c:pt>
                <c:pt idx="287">
                  <c:v>39656</c:v>
                </c:pt>
                <c:pt idx="288">
                  <c:v>39657</c:v>
                </c:pt>
                <c:pt idx="289">
                  <c:v>39658</c:v>
                </c:pt>
                <c:pt idx="290">
                  <c:v>39659</c:v>
                </c:pt>
                <c:pt idx="291">
                  <c:v>39660</c:v>
                </c:pt>
                <c:pt idx="292">
                  <c:v>39661</c:v>
                </c:pt>
                <c:pt idx="293">
                  <c:v>39662</c:v>
                </c:pt>
                <c:pt idx="294">
                  <c:v>39663</c:v>
                </c:pt>
                <c:pt idx="295">
                  <c:v>39664</c:v>
                </c:pt>
                <c:pt idx="296">
                  <c:v>39665</c:v>
                </c:pt>
                <c:pt idx="297">
                  <c:v>39666</c:v>
                </c:pt>
                <c:pt idx="298">
                  <c:v>39667</c:v>
                </c:pt>
                <c:pt idx="299">
                  <c:v>39668</c:v>
                </c:pt>
                <c:pt idx="300">
                  <c:v>39669</c:v>
                </c:pt>
                <c:pt idx="301">
                  <c:v>39670</c:v>
                </c:pt>
                <c:pt idx="302">
                  <c:v>39671</c:v>
                </c:pt>
                <c:pt idx="303">
                  <c:v>39672</c:v>
                </c:pt>
                <c:pt idx="304">
                  <c:v>39673</c:v>
                </c:pt>
                <c:pt idx="305">
                  <c:v>39674</c:v>
                </c:pt>
                <c:pt idx="306">
                  <c:v>39675</c:v>
                </c:pt>
                <c:pt idx="307">
                  <c:v>39676</c:v>
                </c:pt>
                <c:pt idx="308">
                  <c:v>39677</c:v>
                </c:pt>
                <c:pt idx="309">
                  <c:v>39678</c:v>
                </c:pt>
                <c:pt idx="310">
                  <c:v>39679</c:v>
                </c:pt>
                <c:pt idx="311">
                  <c:v>39680</c:v>
                </c:pt>
                <c:pt idx="312">
                  <c:v>39681</c:v>
                </c:pt>
                <c:pt idx="313">
                  <c:v>39682</c:v>
                </c:pt>
                <c:pt idx="314">
                  <c:v>39683</c:v>
                </c:pt>
                <c:pt idx="315">
                  <c:v>39684</c:v>
                </c:pt>
                <c:pt idx="316">
                  <c:v>39685</c:v>
                </c:pt>
                <c:pt idx="317">
                  <c:v>39686</c:v>
                </c:pt>
                <c:pt idx="318">
                  <c:v>39687</c:v>
                </c:pt>
                <c:pt idx="319">
                  <c:v>39688</c:v>
                </c:pt>
                <c:pt idx="320">
                  <c:v>39689</c:v>
                </c:pt>
                <c:pt idx="321">
                  <c:v>39690</c:v>
                </c:pt>
                <c:pt idx="322">
                  <c:v>39691</c:v>
                </c:pt>
                <c:pt idx="323">
                  <c:v>39692</c:v>
                </c:pt>
                <c:pt idx="324">
                  <c:v>39693</c:v>
                </c:pt>
                <c:pt idx="325">
                  <c:v>39694</c:v>
                </c:pt>
                <c:pt idx="326">
                  <c:v>39695</c:v>
                </c:pt>
                <c:pt idx="327">
                  <c:v>39696</c:v>
                </c:pt>
                <c:pt idx="328">
                  <c:v>39697</c:v>
                </c:pt>
                <c:pt idx="329">
                  <c:v>39698</c:v>
                </c:pt>
                <c:pt idx="330">
                  <c:v>39699</c:v>
                </c:pt>
                <c:pt idx="331">
                  <c:v>39700</c:v>
                </c:pt>
                <c:pt idx="332">
                  <c:v>39701</c:v>
                </c:pt>
                <c:pt idx="333">
                  <c:v>39702</c:v>
                </c:pt>
                <c:pt idx="334">
                  <c:v>39703</c:v>
                </c:pt>
                <c:pt idx="335">
                  <c:v>39704</c:v>
                </c:pt>
                <c:pt idx="336">
                  <c:v>39705</c:v>
                </c:pt>
                <c:pt idx="337">
                  <c:v>39706</c:v>
                </c:pt>
                <c:pt idx="338">
                  <c:v>39707</c:v>
                </c:pt>
                <c:pt idx="339">
                  <c:v>39708</c:v>
                </c:pt>
                <c:pt idx="340">
                  <c:v>39709</c:v>
                </c:pt>
                <c:pt idx="341">
                  <c:v>39710</c:v>
                </c:pt>
                <c:pt idx="342">
                  <c:v>39711</c:v>
                </c:pt>
                <c:pt idx="343">
                  <c:v>39712</c:v>
                </c:pt>
                <c:pt idx="344">
                  <c:v>39713</c:v>
                </c:pt>
                <c:pt idx="345">
                  <c:v>39714</c:v>
                </c:pt>
                <c:pt idx="346">
                  <c:v>39715</c:v>
                </c:pt>
                <c:pt idx="347">
                  <c:v>39716</c:v>
                </c:pt>
                <c:pt idx="348">
                  <c:v>39717</c:v>
                </c:pt>
                <c:pt idx="349">
                  <c:v>39718</c:v>
                </c:pt>
                <c:pt idx="350">
                  <c:v>39719</c:v>
                </c:pt>
                <c:pt idx="351">
                  <c:v>39720</c:v>
                </c:pt>
                <c:pt idx="352">
                  <c:v>39721</c:v>
                </c:pt>
                <c:pt idx="353">
                  <c:v>39722</c:v>
                </c:pt>
                <c:pt idx="354">
                  <c:v>39723</c:v>
                </c:pt>
                <c:pt idx="355">
                  <c:v>39724</c:v>
                </c:pt>
                <c:pt idx="356">
                  <c:v>39725</c:v>
                </c:pt>
                <c:pt idx="357">
                  <c:v>39726</c:v>
                </c:pt>
                <c:pt idx="358">
                  <c:v>39727</c:v>
                </c:pt>
                <c:pt idx="359">
                  <c:v>39728</c:v>
                </c:pt>
                <c:pt idx="360">
                  <c:v>39729</c:v>
                </c:pt>
                <c:pt idx="361">
                  <c:v>39730</c:v>
                </c:pt>
                <c:pt idx="362">
                  <c:v>39731</c:v>
                </c:pt>
                <c:pt idx="363">
                  <c:v>39732</c:v>
                </c:pt>
                <c:pt idx="364">
                  <c:v>39733</c:v>
                </c:pt>
                <c:pt idx="365">
                  <c:v>39734</c:v>
                </c:pt>
                <c:pt idx="366">
                  <c:v>39735</c:v>
                </c:pt>
                <c:pt idx="367">
                  <c:v>39736</c:v>
                </c:pt>
                <c:pt idx="368">
                  <c:v>39737</c:v>
                </c:pt>
                <c:pt idx="369">
                  <c:v>39738</c:v>
                </c:pt>
                <c:pt idx="370">
                  <c:v>39739</c:v>
                </c:pt>
                <c:pt idx="371">
                  <c:v>39740</c:v>
                </c:pt>
                <c:pt idx="372">
                  <c:v>39741</c:v>
                </c:pt>
                <c:pt idx="373">
                  <c:v>39742</c:v>
                </c:pt>
                <c:pt idx="374">
                  <c:v>39743</c:v>
                </c:pt>
                <c:pt idx="375">
                  <c:v>39744</c:v>
                </c:pt>
                <c:pt idx="376">
                  <c:v>39745</c:v>
                </c:pt>
                <c:pt idx="377">
                  <c:v>39746</c:v>
                </c:pt>
                <c:pt idx="378">
                  <c:v>39747</c:v>
                </c:pt>
                <c:pt idx="379">
                  <c:v>39748</c:v>
                </c:pt>
                <c:pt idx="380">
                  <c:v>39749</c:v>
                </c:pt>
                <c:pt idx="381">
                  <c:v>39750</c:v>
                </c:pt>
                <c:pt idx="382">
                  <c:v>39751</c:v>
                </c:pt>
                <c:pt idx="383">
                  <c:v>39752</c:v>
                </c:pt>
                <c:pt idx="384">
                  <c:v>39753</c:v>
                </c:pt>
                <c:pt idx="385">
                  <c:v>39754</c:v>
                </c:pt>
                <c:pt idx="386">
                  <c:v>39755</c:v>
                </c:pt>
                <c:pt idx="387">
                  <c:v>39756</c:v>
                </c:pt>
                <c:pt idx="388">
                  <c:v>39757</c:v>
                </c:pt>
                <c:pt idx="389">
                  <c:v>39758</c:v>
                </c:pt>
                <c:pt idx="390">
                  <c:v>39759</c:v>
                </c:pt>
                <c:pt idx="391">
                  <c:v>39760</c:v>
                </c:pt>
                <c:pt idx="392">
                  <c:v>39761</c:v>
                </c:pt>
                <c:pt idx="393">
                  <c:v>39762</c:v>
                </c:pt>
                <c:pt idx="394">
                  <c:v>39763</c:v>
                </c:pt>
                <c:pt idx="395">
                  <c:v>39764</c:v>
                </c:pt>
                <c:pt idx="396">
                  <c:v>39765</c:v>
                </c:pt>
                <c:pt idx="397">
                  <c:v>39766</c:v>
                </c:pt>
                <c:pt idx="398">
                  <c:v>39767</c:v>
                </c:pt>
                <c:pt idx="399">
                  <c:v>39768</c:v>
                </c:pt>
                <c:pt idx="400">
                  <c:v>39769</c:v>
                </c:pt>
                <c:pt idx="401">
                  <c:v>39770</c:v>
                </c:pt>
                <c:pt idx="402">
                  <c:v>39771</c:v>
                </c:pt>
                <c:pt idx="403">
                  <c:v>39772</c:v>
                </c:pt>
                <c:pt idx="404">
                  <c:v>39773</c:v>
                </c:pt>
                <c:pt idx="405">
                  <c:v>39774</c:v>
                </c:pt>
                <c:pt idx="406">
                  <c:v>39775</c:v>
                </c:pt>
                <c:pt idx="407">
                  <c:v>39776</c:v>
                </c:pt>
                <c:pt idx="408">
                  <c:v>39777</c:v>
                </c:pt>
                <c:pt idx="409">
                  <c:v>39778</c:v>
                </c:pt>
                <c:pt idx="410">
                  <c:v>39779</c:v>
                </c:pt>
                <c:pt idx="411">
                  <c:v>39780</c:v>
                </c:pt>
                <c:pt idx="412">
                  <c:v>39781</c:v>
                </c:pt>
                <c:pt idx="413">
                  <c:v>39782</c:v>
                </c:pt>
                <c:pt idx="414">
                  <c:v>39783</c:v>
                </c:pt>
                <c:pt idx="415">
                  <c:v>39784</c:v>
                </c:pt>
                <c:pt idx="416">
                  <c:v>39785</c:v>
                </c:pt>
                <c:pt idx="417">
                  <c:v>39786</c:v>
                </c:pt>
                <c:pt idx="418">
                  <c:v>39787</c:v>
                </c:pt>
                <c:pt idx="419">
                  <c:v>39788</c:v>
                </c:pt>
                <c:pt idx="420">
                  <c:v>39789</c:v>
                </c:pt>
                <c:pt idx="421">
                  <c:v>39790</c:v>
                </c:pt>
                <c:pt idx="422">
                  <c:v>39791</c:v>
                </c:pt>
                <c:pt idx="423">
                  <c:v>39792</c:v>
                </c:pt>
                <c:pt idx="424">
                  <c:v>39793</c:v>
                </c:pt>
                <c:pt idx="425">
                  <c:v>39794</c:v>
                </c:pt>
                <c:pt idx="426">
                  <c:v>39795</c:v>
                </c:pt>
                <c:pt idx="427">
                  <c:v>39796</c:v>
                </c:pt>
                <c:pt idx="428">
                  <c:v>39797</c:v>
                </c:pt>
                <c:pt idx="429">
                  <c:v>39798</c:v>
                </c:pt>
                <c:pt idx="430">
                  <c:v>39799</c:v>
                </c:pt>
                <c:pt idx="431">
                  <c:v>39800</c:v>
                </c:pt>
                <c:pt idx="432">
                  <c:v>39801</c:v>
                </c:pt>
                <c:pt idx="433">
                  <c:v>39802</c:v>
                </c:pt>
                <c:pt idx="434">
                  <c:v>39803</c:v>
                </c:pt>
                <c:pt idx="435">
                  <c:v>39804</c:v>
                </c:pt>
                <c:pt idx="436">
                  <c:v>39805</c:v>
                </c:pt>
                <c:pt idx="437">
                  <c:v>39806</c:v>
                </c:pt>
                <c:pt idx="438">
                  <c:v>39807</c:v>
                </c:pt>
                <c:pt idx="439">
                  <c:v>39808</c:v>
                </c:pt>
                <c:pt idx="440">
                  <c:v>39809</c:v>
                </c:pt>
                <c:pt idx="441">
                  <c:v>39810</c:v>
                </c:pt>
                <c:pt idx="442">
                  <c:v>39811</c:v>
                </c:pt>
                <c:pt idx="443">
                  <c:v>39812</c:v>
                </c:pt>
                <c:pt idx="444">
                  <c:v>39813</c:v>
                </c:pt>
                <c:pt idx="445">
                  <c:v>39814</c:v>
                </c:pt>
                <c:pt idx="446">
                  <c:v>39815</c:v>
                </c:pt>
                <c:pt idx="447">
                  <c:v>39816</c:v>
                </c:pt>
                <c:pt idx="448">
                  <c:v>39817</c:v>
                </c:pt>
                <c:pt idx="449">
                  <c:v>39818</c:v>
                </c:pt>
                <c:pt idx="450">
                  <c:v>39819</c:v>
                </c:pt>
                <c:pt idx="451">
                  <c:v>39820</c:v>
                </c:pt>
                <c:pt idx="452">
                  <c:v>39821</c:v>
                </c:pt>
                <c:pt idx="453">
                  <c:v>39822</c:v>
                </c:pt>
                <c:pt idx="454">
                  <c:v>39823</c:v>
                </c:pt>
                <c:pt idx="455">
                  <c:v>39824</c:v>
                </c:pt>
                <c:pt idx="456">
                  <c:v>39825</c:v>
                </c:pt>
                <c:pt idx="457">
                  <c:v>39826</c:v>
                </c:pt>
                <c:pt idx="458">
                  <c:v>39827</c:v>
                </c:pt>
                <c:pt idx="459">
                  <c:v>39828</c:v>
                </c:pt>
                <c:pt idx="460">
                  <c:v>39829</c:v>
                </c:pt>
                <c:pt idx="461">
                  <c:v>39830</c:v>
                </c:pt>
                <c:pt idx="462">
                  <c:v>39831</c:v>
                </c:pt>
                <c:pt idx="463">
                  <c:v>39832</c:v>
                </c:pt>
                <c:pt idx="464">
                  <c:v>39833</c:v>
                </c:pt>
                <c:pt idx="465">
                  <c:v>39834</c:v>
                </c:pt>
                <c:pt idx="466">
                  <c:v>39835</c:v>
                </c:pt>
                <c:pt idx="467">
                  <c:v>39836</c:v>
                </c:pt>
                <c:pt idx="468">
                  <c:v>39837</c:v>
                </c:pt>
                <c:pt idx="469">
                  <c:v>39838</c:v>
                </c:pt>
                <c:pt idx="470">
                  <c:v>39839</c:v>
                </c:pt>
                <c:pt idx="471">
                  <c:v>39840</c:v>
                </c:pt>
                <c:pt idx="472">
                  <c:v>39841</c:v>
                </c:pt>
                <c:pt idx="473">
                  <c:v>39842</c:v>
                </c:pt>
                <c:pt idx="474">
                  <c:v>39843</c:v>
                </c:pt>
                <c:pt idx="475">
                  <c:v>39844</c:v>
                </c:pt>
                <c:pt idx="476">
                  <c:v>39845</c:v>
                </c:pt>
                <c:pt idx="477">
                  <c:v>39846</c:v>
                </c:pt>
                <c:pt idx="478">
                  <c:v>39847</c:v>
                </c:pt>
                <c:pt idx="479">
                  <c:v>39848</c:v>
                </c:pt>
                <c:pt idx="480">
                  <c:v>39849</c:v>
                </c:pt>
                <c:pt idx="481">
                  <c:v>39850</c:v>
                </c:pt>
                <c:pt idx="482">
                  <c:v>39851</c:v>
                </c:pt>
                <c:pt idx="483">
                  <c:v>39852</c:v>
                </c:pt>
                <c:pt idx="484">
                  <c:v>39853</c:v>
                </c:pt>
                <c:pt idx="485">
                  <c:v>39854</c:v>
                </c:pt>
                <c:pt idx="486">
                  <c:v>39855</c:v>
                </c:pt>
                <c:pt idx="487">
                  <c:v>39856</c:v>
                </c:pt>
                <c:pt idx="488">
                  <c:v>39857</c:v>
                </c:pt>
                <c:pt idx="489">
                  <c:v>39858</c:v>
                </c:pt>
                <c:pt idx="490">
                  <c:v>39859</c:v>
                </c:pt>
                <c:pt idx="491">
                  <c:v>39860</c:v>
                </c:pt>
                <c:pt idx="492">
                  <c:v>39861</c:v>
                </c:pt>
                <c:pt idx="493">
                  <c:v>39862</c:v>
                </c:pt>
                <c:pt idx="494">
                  <c:v>39863</c:v>
                </c:pt>
                <c:pt idx="495">
                  <c:v>39864</c:v>
                </c:pt>
                <c:pt idx="496">
                  <c:v>39865</c:v>
                </c:pt>
                <c:pt idx="497">
                  <c:v>39866</c:v>
                </c:pt>
                <c:pt idx="498">
                  <c:v>39867</c:v>
                </c:pt>
                <c:pt idx="499">
                  <c:v>39868</c:v>
                </c:pt>
                <c:pt idx="500">
                  <c:v>39869</c:v>
                </c:pt>
                <c:pt idx="501">
                  <c:v>39870</c:v>
                </c:pt>
                <c:pt idx="502">
                  <c:v>39871</c:v>
                </c:pt>
                <c:pt idx="503">
                  <c:v>39872</c:v>
                </c:pt>
                <c:pt idx="504">
                  <c:v>39873</c:v>
                </c:pt>
                <c:pt idx="505">
                  <c:v>39874</c:v>
                </c:pt>
                <c:pt idx="506">
                  <c:v>39875</c:v>
                </c:pt>
                <c:pt idx="507">
                  <c:v>39876</c:v>
                </c:pt>
                <c:pt idx="508">
                  <c:v>39877</c:v>
                </c:pt>
                <c:pt idx="509">
                  <c:v>39878</c:v>
                </c:pt>
                <c:pt idx="510">
                  <c:v>39879</c:v>
                </c:pt>
                <c:pt idx="511">
                  <c:v>39880</c:v>
                </c:pt>
                <c:pt idx="512">
                  <c:v>39881</c:v>
                </c:pt>
                <c:pt idx="513">
                  <c:v>39882</c:v>
                </c:pt>
                <c:pt idx="514">
                  <c:v>39883</c:v>
                </c:pt>
                <c:pt idx="515">
                  <c:v>39884</c:v>
                </c:pt>
                <c:pt idx="516">
                  <c:v>39885</c:v>
                </c:pt>
                <c:pt idx="517">
                  <c:v>39886</c:v>
                </c:pt>
                <c:pt idx="518">
                  <c:v>39887</c:v>
                </c:pt>
                <c:pt idx="519">
                  <c:v>39888</c:v>
                </c:pt>
                <c:pt idx="520">
                  <c:v>39889</c:v>
                </c:pt>
                <c:pt idx="521">
                  <c:v>39890</c:v>
                </c:pt>
                <c:pt idx="522">
                  <c:v>39891</c:v>
                </c:pt>
                <c:pt idx="523">
                  <c:v>39892</c:v>
                </c:pt>
                <c:pt idx="524">
                  <c:v>39893</c:v>
                </c:pt>
                <c:pt idx="525">
                  <c:v>39894</c:v>
                </c:pt>
                <c:pt idx="526">
                  <c:v>39895</c:v>
                </c:pt>
                <c:pt idx="527">
                  <c:v>39896</c:v>
                </c:pt>
                <c:pt idx="528">
                  <c:v>39897</c:v>
                </c:pt>
                <c:pt idx="529">
                  <c:v>39898</c:v>
                </c:pt>
                <c:pt idx="530">
                  <c:v>39899</c:v>
                </c:pt>
                <c:pt idx="531">
                  <c:v>39900</c:v>
                </c:pt>
                <c:pt idx="532">
                  <c:v>39901</c:v>
                </c:pt>
                <c:pt idx="533">
                  <c:v>39902</c:v>
                </c:pt>
                <c:pt idx="534">
                  <c:v>39903</c:v>
                </c:pt>
                <c:pt idx="535">
                  <c:v>39904</c:v>
                </c:pt>
                <c:pt idx="536">
                  <c:v>39905</c:v>
                </c:pt>
                <c:pt idx="537">
                  <c:v>39906</c:v>
                </c:pt>
                <c:pt idx="538">
                  <c:v>39907</c:v>
                </c:pt>
                <c:pt idx="539">
                  <c:v>39908</c:v>
                </c:pt>
                <c:pt idx="540">
                  <c:v>39909</c:v>
                </c:pt>
                <c:pt idx="541">
                  <c:v>39910</c:v>
                </c:pt>
                <c:pt idx="542">
                  <c:v>39911</c:v>
                </c:pt>
                <c:pt idx="543">
                  <c:v>39912</c:v>
                </c:pt>
                <c:pt idx="544">
                  <c:v>39913</c:v>
                </c:pt>
                <c:pt idx="545">
                  <c:v>39914</c:v>
                </c:pt>
                <c:pt idx="546">
                  <c:v>39915</c:v>
                </c:pt>
                <c:pt idx="547">
                  <c:v>39916</c:v>
                </c:pt>
                <c:pt idx="548">
                  <c:v>39917</c:v>
                </c:pt>
                <c:pt idx="549">
                  <c:v>39918</c:v>
                </c:pt>
                <c:pt idx="550">
                  <c:v>39919</c:v>
                </c:pt>
                <c:pt idx="551">
                  <c:v>39920</c:v>
                </c:pt>
                <c:pt idx="552">
                  <c:v>39921</c:v>
                </c:pt>
                <c:pt idx="553">
                  <c:v>39922</c:v>
                </c:pt>
                <c:pt idx="554">
                  <c:v>39923</c:v>
                </c:pt>
                <c:pt idx="555">
                  <c:v>39924</c:v>
                </c:pt>
                <c:pt idx="556">
                  <c:v>39925</c:v>
                </c:pt>
                <c:pt idx="557">
                  <c:v>39926</c:v>
                </c:pt>
                <c:pt idx="558">
                  <c:v>39927</c:v>
                </c:pt>
                <c:pt idx="559">
                  <c:v>39928</c:v>
                </c:pt>
                <c:pt idx="560">
                  <c:v>39929</c:v>
                </c:pt>
                <c:pt idx="561">
                  <c:v>39930</c:v>
                </c:pt>
                <c:pt idx="562">
                  <c:v>39931</c:v>
                </c:pt>
                <c:pt idx="563">
                  <c:v>39932</c:v>
                </c:pt>
                <c:pt idx="564">
                  <c:v>39933</c:v>
                </c:pt>
                <c:pt idx="565">
                  <c:v>39934</c:v>
                </c:pt>
                <c:pt idx="566">
                  <c:v>39935</c:v>
                </c:pt>
                <c:pt idx="567">
                  <c:v>39936</c:v>
                </c:pt>
                <c:pt idx="568">
                  <c:v>39937</c:v>
                </c:pt>
                <c:pt idx="569">
                  <c:v>39938</c:v>
                </c:pt>
                <c:pt idx="570">
                  <c:v>39939</c:v>
                </c:pt>
                <c:pt idx="571">
                  <c:v>39940</c:v>
                </c:pt>
                <c:pt idx="572">
                  <c:v>39941</c:v>
                </c:pt>
                <c:pt idx="573">
                  <c:v>39942</c:v>
                </c:pt>
                <c:pt idx="574">
                  <c:v>39943</c:v>
                </c:pt>
                <c:pt idx="575">
                  <c:v>39944</c:v>
                </c:pt>
                <c:pt idx="576">
                  <c:v>39945</c:v>
                </c:pt>
                <c:pt idx="577">
                  <c:v>39946</c:v>
                </c:pt>
                <c:pt idx="578">
                  <c:v>39947</c:v>
                </c:pt>
                <c:pt idx="579">
                  <c:v>39948</c:v>
                </c:pt>
                <c:pt idx="580">
                  <c:v>39949</c:v>
                </c:pt>
                <c:pt idx="581">
                  <c:v>39950</c:v>
                </c:pt>
                <c:pt idx="582">
                  <c:v>39951</c:v>
                </c:pt>
                <c:pt idx="583">
                  <c:v>39952</c:v>
                </c:pt>
                <c:pt idx="584">
                  <c:v>39953</c:v>
                </c:pt>
                <c:pt idx="585">
                  <c:v>39954</c:v>
                </c:pt>
                <c:pt idx="586">
                  <c:v>39955</c:v>
                </c:pt>
                <c:pt idx="587">
                  <c:v>39956</c:v>
                </c:pt>
                <c:pt idx="588">
                  <c:v>39957</c:v>
                </c:pt>
                <c:pt idx="589">
                  <c:v>39958</c:v>
                </c:pt>
                <c:pt idx="590">
                  <c:v>39959</c:v>
                </c:pt>
                <c:pt idx="591">
                  <c:v>39960</c:v>
                </c:pt>
                <c:pt idx="592">
                  <c:v>39961</c:v>
                </c:pt>
                <c:pt idx="593">
                  <c:v>39962</c:v>
                </c:pt>
                <c:pt idx="594">
                  <c:v>39963</c:v>
                </c:pt>
                <c:pt idx="595">
                  <c:v>39964</c:v>
                </c:pt>
                <c:pt idx="596">
                  <c:v>39965</c:v>
                </c:pt>
                <c:pt idx="597">
                  <c:v>39966</c:v>
                </c:pt>
                <c:pt idx="598">
                  <c:v>39967</c:v>
                </c:pt>
                <c:pt idx="599">
                  <c:v>39968</c:v>
                </c:pt>
                <c:pt idx="600">
                  <c:v>39969</c:v>
                </c:pt>
                <c:pt idx="601">
                  <c:v>39970</c:v>
                </c:pt>
                <c:pt idx="602">
                  <c:v>39971</c:v>
                </c:pt>
                <c:pt idx="603">
                  <c:v>39972</c:v>
                </c:pt>
                <c:pt idx="604">
                  <c:v>39973</c:v>
                </c:pt>
                <c:pt idx="605">
                  <c:v>39974</c:v>
                </c:pt>
                <c:pt idx="606">
                  <c:v>39975</c:v>
                </c:pt>
                <c:pt idx="607">
                  <c:v>39976</c:v>
                </c:pt>
                <c:pt idx="608">
                  <c:v>39977</c:v>
                </c:pt>
                <c:pt idx="609">
                  <c:v>39978</c:v>
                </c:pt>
                <c:pt idx="610">
                  <c:v>39979</c:v>
                </c:pt>
                <c:pt idx="611">
                  <c:v>39980</c:v>
                </c:pt>
                <c:pt idx="612">
                  <c:v>39981</c:v>
                </c:pt>
                <c:pt idx="613">
                  <c:v>39982</c:v>
                </c:pt>
                <c:pt idx="614">
                  <c:v>39983</c:v>
                </c:pt>
                <c:pt idx="615">
                  <c:v>39984</c:v>
                </c:pt>
                <c:pt idx="616">
                  <c:v>39985</c:v>
                </c:pt>
                <c:pt idx="617">
                  <c:v>39986</c:v>
                </c:pt>
                <c:pt idx="618">
                  <c:v>39987</c:v>
                </c:pt>
                <c:pt idx="619">
                  <c:v>39988</c:v>
                </c:pt>
                <c:pt idx="620">
                  <c:v>39989</c:v>
                </c:pt>
                <c:pt idx="621">
                  <c:v>39990</c:v>
                </c:pt>
                <c:pt idx="622">
                  <c:v>39991</c:v>
                </c:pt>
                <c:pt idx="623">
                  <c:v>39992</c:v>
                </c:pt>
                <c:pt idx="624">
                  <c:v>39993</c:v>
                </c:pt>
                <c:pt idx="625">
                  <c:v>39994</c:v>
                </c:pt>
                <c:pt idx="626">
                  <c:v>39995</c:v>
                </c:pt>
                <c:pt idx="627">
                  <c:v>39996</c:v>
                </c:pt>
                <c:pt idx="628">
                  <c:v>39997</c:v>
                </c:pt>
                <c:pt idx="629">
                  <c:v>39998</c:v>
                </c:pt>
                <c:pt idx="630">
                  <c:v>39999</c:v>
                </c:pt>
                <c:pt idx="631">
                  <c:v>40000</c:v>
                </c:pt>
                <c:pt idx="632">
                  <c:v>40001</c:v>
                </c:pt>
                <c:pt idx="633">
                  <c:v>40002</c:v>
                </c:pt>
                <c:pt idx="634">
                  <c:v>40003</c:v>
                </c:pt>
                <c:pt idx="635">
                  <c:v>40004</c:v>
                </c:pt>
                <c:pt idx="636">
                  <c:v>40005</c:v>
                </c:pt>
                <c:pt idx="637">
                  <c:v>40006</c:v>
                </c:pt>
                <c:pt idx="638">
                  <c:v>40007</c:v>
                </c:pt>
                <c:pt idx="639">
                  <c:v>40008</c:v>
                </c:pt>
                <c:pt idx="640">
                  <c:v>40009</c:v>
                </c:pt>
                <c:pt idx="641">
                  <c:v>40010</c:v>
                </c:pt>
                <c:pt idx="642">
                  <c:v>40011</c:v>
                </c:pt>
                <c:pt idx="643">
                  <c:v>40012</c:v>
                </c:pt>
                <c:pt idx="644">
                  <c:v>40013</c:v>
                </c:pt>
                <c:pt idx="645">
                  <c:v>40014</c:v>
                </c:pt>
                <c:pt idx="646">
                  <c:v>40015</c:v>
                </c:pt>
                <c:pt idx="647">
                  <c:v>40016</c:v>
                </c:pt>
                <c:pt idx="648">
                  <c:v>40017</c:v>
                </c:pt>
                <c:pt idx="649">
                  <c:v>40018</c:v>
                </c:pt>
                <c:pt idx="650">
                  <c:v>40019</c:v>
                </c:pt>
                <c:pt idx="651">
                  <c:v>40020</c:v>
                </c:pt>
                <c:pt idx="652">
                  <c:v>40021</c:v>
                </c:pt>
                <c:pt idx="653">
                  <c:v>40022</c:v>
                </c:pt>
                <c:pt idx="654">
                  <c:v>40023</c:v>
                </c:pt>
                <c:pt idx="655">
                  <c:v>40024</c:v>
                </c:pt>
                <c:pt idx="656">
                  <c:v>40025</c:v>
                </c:pt>
                <c:pt idx="657">
                  <c:v>40026</c:v>
                </c:pt>
                <c:pt idx="658">
                  <c:v>40027</c:v>
                </c:pt>
                <c:pt idx="659">
                  <c:v>40028</c:v>
                </c:pt>
                <c:pt idx="660">
                  <c:v>40029</c:v>
                </c:pt>
                <c:pt idx="661">
                  <c:v>40030</c:v>
                </c:pt>
                <c:pt idx="662">
                  <c:v>40031</c:v>
                </c:pt>
                <c:pt idx="663">
                  <c:v>40032</c:v>
                </c:pt>
                <c:pt idx="664">
                  <c:v>40033</c:v>
                </c:pt>
                <c:pt idx="665">
                  <c:v>40034</c:v>
                </c:pt>
                <c:pt idx="666">
                  <c:v>40035</c:v>
                </c:pt>
                <c:pt idx="667">
                  <c:v>40036</c:v>
                </c:pt>
                <c:pt idx="668">
                  <c:v>40037</c:v>
                </c:pt>
                <c:pt idx="669">
                  <c:v>40038</c:v>
                </c:pt>
                <c:pt idx="670">
                  <c:v>40039</c:v>
                </c:pt>
                <c:pt idx="671">
                  <c:v>40040</c:v>
                </c:pt>
                <c:pt idx="672">
                  <c:v>40041</c:v>
                </c:pt>
                <c:pt idx="673">
                  <c:v>40042</c:v>
                </c:pt>
                <c:pt idx="674">
                  <c:v>40043</c:v>
                </c:pt>
                <c:pt idx="675">
                  <c:v>40044</c:v>
                </c:pt>
                <c:pt idx="676">
                  <c:v>40045</c:v>
                </c:pt>
                <c:pt idx="677">
                  <c:v>40046</c:v>
                </c:pt>
                <c:pt idx="678">
                  <c:v>40047</c:v>
                </c:pt>
                <c:pt idx="679">
                  <c:v>40048</c:v>
                </c:pt>
                <c:pt idx="680">
                  <c:v>40049</c:v>
                </c:pt>
                <c:pt idx="681">
                  <c:v>40050</c:v>
                </c:pt>
                <c:pt idx="682">
                  <c:v>40051</c:v>
                </c:pt>
                <c:pt idx="683">
                  <c:v>40052</c:v>
                </c:pt>
                <c:pt idx="684">
                  <c:v>40053</c:v>
                </c:pt>
                <c:pt idx="685">
                  <c:v>40054</c:v>
                </c:pt>
                <c:pt idx="686">
                  <c:v>40055</c:v>
                </c:pt>
                <c:pt idx="687">
                  <c:v>40056</c:v>
                </c:pt>
                <c:pt idx="688">
                  <c:v>40057</c:v>
                </c:pt>
                <c:pt idx="689">
                  <c:v>40058</c:v>
                </c:pt>
                <c:pt idx="690">
                  <c:v>40059</c:v>
                </c:pt>
                <c:pt idx="691">
                  <c:v>40060</c:v>
                </c:pt>
                <c:pt idx="692">
                  <c:v>40061</c:v>
                </c:pt>
                <c:pt idx="693">
                  <c:v>40062</c:v>
                </c:pt>
                <c:pt idx="694">
                  <c:v>40063</c:v>
                </c:pt>
                <c:pt idx="695">
                  <c:v>40064</c:v>
                </c:pt>
                <c:pt idx="696">
                  <c:v>40065</c:v>
                </c:pt>
                <c:pt idx="697">
                  <c:v>40066</c:v>
                </c:pt>
                <c:pt idx="698">
                  <c:v>40067</c:v>
                </c:pt>
                <c:pt idx="699">
                  <c:v>40068</c:v>
                </c:pt>
                <c:pt idx="700">
                  <c:v>40069</c:v>
                </c:pt>
                <c:pt idx="701">
                  <c:v>40070</c:v>
                </c:pt>
                <c:pt idx="702">
                  <c:v>40071</c:v>
                </c:pt>
                <c:pt idx="703">
                  <c:v>40072</c:v>
                </c:pt>
                <c:pt idx="704">
                  <c:v>40073</c:v>
                </c:pt>
                <c:pt idx="705">
                  <c:v>40074</c:v>
                </c:pt>
                <c:pt idx="706">
                  <c:v>40075</c:v>
                </c:pt>
                <c:pt idx="707">
                  <c:v>40076</c:v>
                </c:pt>
                <c:pt idx="708">
                  <c:v>40077</c:v>
                </c:pt>
                <c:pt idx="709">
                  <c:v>40078</c:v>
                </c:pt>
                <c:pt idx="710">
                  <c:v>40079</c:v>
                </c:pt>
                <c:pt idx="711">
                  <c:v>40080</c:v>
                </c:pt>
                <c:pt idx="712">
                  <c:v>40081</c:v>
                </c:pt>
                <c:pt idx="713">
                  <c:v>40082</c:v>
                </c:pt>
                <c:pt idx="714">
                  <c:v>40083</c:v>
                </c:pt>
                <c:pt idx="715">
                  <c:v>40084</c:v>
                </c:pt>
                <c:pt idx="716">
                  <c:v>40085</c:v>
                </c:pt>
                <c:pt idx="717">
                  <c:v>40086</c:v>
                </c:pt>
                <c:pt idx="718">
                  <c:v>40087</c:v>
                </c:pt>
                <c:pt idx="719">
                  <c:v>40088</c:v>
                </c:pt>
                <c:pt idx="720">
                  <c:v>40089</c:v>
                </c:pt>
                <c:pt idx="721">
                  <c:v>40090</c:v>
                </c:pt>
                <c:pt idx="722">
                  <c:v>40091</c:v>
                </c:pt>
                <c:pt idx="723">
                  <c:v>40092</c:v>
                </c:pt>
                <c:pt idx="724">
                  <c:v>40093</c:v>
                </c:pt>
                <c:pt idx="725">
                  <c:v>40094</c:v>
                </c:pt>
                <c:pt idx="726">
                  <c:v>40095</c:v>
                </c:pt>
                <c:pt idx="727">
                  <c:v>40096</c:v>
                </c:pt>
                <c:pt idx="728">
                  <c:v>40097</c:v>
                </c:pt>
                <c:pt idx="729">
                  <c:v>40098</c:v>
                </c:pt>
                <c:pt idx="730">
                  <c:v>40099</c:v>
                </c:pt>
                <c:pt idx="731">
                  <c:v>40100</c:v>
                </c:pt>
                <c:pt idx="732">
                  <c:v>40101</c:v>
                </c:pt>
                <c:pt idx="733">
                  <c:v>40102</c:v>
                </c:pt>
                <c:pt idx="734">
                  <c:v>40103</c:v>
                </c:pt>
                <c:pt idx="735">
                  <c:v>40104</c:v>
                </c:pt>
                <c:pt idx="736">
                  <c:v>40105</c:v>
                </c:pt>
                <c:pt idx="737">
                  <c:v>40106</c:v>
                </c:pt>
                <c:pt idx="738">
                  <c:v>40107</c:v>
                </c:pt>
                <c:pt idx="739">
                  <c:v>40108</c:v>
                </c:pt>
                <c:pt idx="740">
                  <c:v>40109</c:v>
                </c:pt>
                <c:pt idx="741">
                  <c:v>40110</c:v>
                </c:pt>
                <c:pt idx="742">
                  <c:v>40111</c:v>
                </c:pt>
                <c:pt idx="743">
                  <c:v>40112</c:v>
                </c:pt>
                <c:pt idx="744">
                  <c:v>40113</c:v>
                </c:pt>
                <c:pt idx="745">
                  <c:v>40114</c:v>
                </c:pt>
                <c:pt idx="746">
                  <c:v>40115</c:v>
                </c:pt>
                <c:pt idx="747">
                  <c:v>40116</c:v>
                </c:pt>
                <c:pt idx="748">
                  <c:v>40117</c:v>
                </c:pt>
                <c:pt idx="749">
                  <c:v>40118</c:v>
                </c:pt>
                <c:pt idx="750">
                  <c:v>40119</c:v>
                </c:pt>
                <c:pt idx="751">
                  <c:v>40120</c:v>
                </c:pt>
                <c:pt idx="752">
                  <c:v>40121</c:v>
                </c:pt>
                <c:pt idx="753">
                  <c:v>40122</c:v>
                </c:pt>
                <c:pt idx="754">
                  <c:v>40123</c:v>
                </c:pt>
                <c:pt idx="755">
                  <c:v>40124</c:v>
                </c:pt>
                <c:pt idx="756">
                  <c:v>40125</c:v>
                </c:pt>
                <c:pt idx="757">
                  <c:v>40126</c:v>
                </c:pt>
                <c:pt idx="758">
                  <c:v>40127</c:v>
                </c:pt>
                <c:pt idx="759">
                  <c:v>40128</c:v>
                </c:pt>
                <c:pt idx="760">
                  <c:v>40129</c:v>
                </c:pt>
                <c:pt idx="761">
                  <c:v>40130</c:v>
                </c:pt>
                <c:pt idx="762">
                  <c:v>40131</c:v>
                </c:pt>
                <c:pt idx="763">
                  <c:v>40132</c:v>
                </c:pt>
                <c:pt idx="764">
                  <c:v>40133</c:v>
                </c:pt>
                <c:pt idx="765">
                  <c:v>40134</c:v>
                </c:pt>
                <c:pt idx="766">
                  <c:v>40135</c:v>
                </c:pt>
                <c:pt idx="767">
                  <c:v>40136</c:v>
                </c:pt>
                <c:pt idx="768">
                  <c:v>40137</c:v>
                </c:pt>
                <c:pt idx="769">
                  <c:v>40138</c:v>
                </c:pt>
                <c:pt idx="770">
                  <c:v>40139</c:v>
                </c:pt>
                <c:pt idx="771">
                  <c:v>40140</c:v>
                </c:pt>
                <c:pt idx="772">
                  <c:v>40141</c:v>
                </c:pt>
                <c:pt idx="773">
                  <c:v>40142</c:v>
                </c:pt>
                <c:pt idx="774">
                  <c:v>40143</c:v>
                </c:pt>
                <c:pt idx="775">
                  <c:v>40144</c:v>
                </c:pt>
                <c:pt idx="776">
                  <c:v>40145</c:v>
                </c:pt>
                <c:pt idx="777">
                  <c:v>40146</c:v>
                </c:pt>
                <c:pt idx="778">
                  <c:v>40147</c:v>
                </c:pt>
                <c:pt idx="779">
                  <c:v>40148</c:v>
                </c:pt>
                <c:pt idx="780">
                  <c:v>40149</c:v>
                </c:pt>
                <c:pt idx="781">
                  <c:v>40150</c:v>
                </c:pt>
                <c:pt idx="782">
                  <c:v>40151</c:v>
                </c:pt>
                <c:pt idx="783">
                  <c:v>40152</c:v>
                </c:pt>
                <c:pt idx="784">
                  <c:v>40153</c:v>
                </c:pt>
                <c:pt idx="785">
                  <c:v>40154</c:v>
                </c:pt>
                <c:pt idx="786">
                  <c:v>40155</c:v>
                </c:pt>
                <c:pt idx="787">
                  <c:v>40156</c:v>
                </c:pt>
                <c:pt idx="788">
                  <c:v>40157</c:v>
                </c:pt>
                <c:pt idx="789">
                  <c:v>40158</c:v>
                </c:pt>
                <c:pt idx="790">
                  <c:v>40159</c:v>
                </c:pt>
                <c:pt idx="791">
                  <c:v>40160</c:v>
                </c:pt>
                <c:pt idx="792">
                  <c:v>40161</c:v>
                </c:pt>
                <c:pt idx="793">
                  <c:v>40162</c:v>
                </c:pt>
                <c:pt idx="794">
                  <c:v>40163</c:v>
                </c:pt>
                <c:pt idx="795">
                  <c:v>40164</c:v>
                </c:pt>
                <c:pt idx="796">
                  <c:v>40165</c:v>
                </c:pt>
                <c:pt idx="797">
                  <c:v>40166</c:v>
                </c:pt>
                <c:pt idx="798">
                  <c:v>40167</c:v>
                </c:pt>
                <c:pt idx="799">
                  <c:v>40168</c:v>
                </c:pt>
                <c:pt idx="800">
                  <c:v>40169</c:v>
                </c:pt>
                <c:pt idx="801">
                  <c:v>40170</c:v>
                </c:pt>
                <c:pt idx="802">
                  <c:v>40171</c:v>
                </c:pt>
                <c:pt idx="803">
                  <c:v>40172</c:v>
                </c:pt>
                <c:pt idx="804">
                  <c:v>40173</c:v>
                </c:pt>
                <c:pt idx="805">
                  <c:v>40174</c:v>
                </c:pt>
                <c:pt idx="806">
                  <c:v>40175</c:v>
                </c:pt>
                <c:pt idx="807">
                  <c:v>40176</c:v>
                </c:pt>
                <c:pt idx="808">
                  <c:v>40177</c:v>
                </c:pt>
                <c:pt idx="809">
                  <c:v>40178</c:v>
                </c:pt>
                <c:pt idx="810">
                  <c:v>40179</c:v>
                </c:pt>
                <c:pt idx="811">
                  <c:v>40180</c:v>
                </c:pt>
                <c:pt idx="812">
                  <c:v>40181</c:v>
                </c:pt>
                <c:pt idx="813">
                  <c:v>40182</c:v>
                </c:pt>
                <c:pt idx="814">
                  <c:v>40183</c:v>
                </c:pt>
                <c:pt idx="815">
                  <c:v>40184</c:v>
                </c:pt>
                <c:pt idx="816">
                  <c:v>40185</c:v>
                </c:pt>
                <c:pt idx="817">
                  <c:v>40186</c:v>
                </c:pt>
                <c:pt idx="818">
                  <c:v>40187</c:v>
                </c:pt>
                <c:pt idx="819">
                  <c:v>40188</c:v>
                </c:pt>
                <c:pt idx="820">
                  <c:v>40189</c:v>
                </c:pt>
                <c:pt idx="821">
                  <c:v>40190</c:v>
                </c:pt>
                <c:pt idx="822">
                  <c:v>40191</c:v>
                </c:pt>
                <c:pt idx="823">
                  <c:v>40192</c:v>
                </c:pt>
                <c:pt idx="824">
                  <c:v>40193</c:v>
                </c:pt>
                <c:pt idx="825">
                  <c:v>40194</c:v>
                </c:pt>
                <c:pt idx="826">
                  <c:v>40195</c:v>
                </c:pt>
                <c:pt idx="827">
                  <c:v>40196</c:v>
                </c:pt>
                <c:pt idx="828">
                  <c:v>40197</c:v>
                </c:pt>
                <c:pt idx="829">
                  <c:v>40198</c:v>
                </c:pt>
                <c:pt idx="830">
                  <c:v>40199</c:v>
                </c:pt>
                <c:pt idx="831">
                  <c:v>40200</c:v>
                </c:pt>
                <c:pt idx="832">
                  <c:v>40201</c:v>
                </c:pt>
                <c:pt idx="833">
                  <c:v>40202</c:v>
                </c:pt>
                <c:pt idx="834">
                  <c:v>40203</c:v>
                </c:pt>
                <c:pt idx="835">
                  <c:v>40204</c:v>
                </c:pt>
                <c:pt idx="836">
                  <c:v>40205</c:v>
                </c:pt>
                <c:pt idx="837">
                  <c:v>40206</c:v>
                </c:pt>
                <c:pt idx="838">
                  <c:v>40207</c:v>
                </c:pt>
                <c:pt idx="839">
                  <c:v>40208</c:v>
                </c:pt>
                <c:pt idx="840">
                  <c:v>40209</c:v>
                </c:pt>
                <c:pt idx="841">
                  <c:v>40210</c:v>
                </c:pt>
                <c:pt idx="842">
                  <c:v>40211</c:v>
                </c:pt>
                <c:pt idx="843">
                  <c:v>40212</c:v>
                </c:pt>
                <c:pt idx="844">
                  <c:v>40213</c:v>
                </c:pt>
                <c:pt idx="845">
                  <c:v>40214</c:v>
                </c:pt>
                <c:pt idx="846">
                  <c:v>40215</c:v>
                </c:pt>
                <c:pt idx="847">
                  <c:v>40216</c:v>
                </c:pt>
                <c:pt idx="848">
                  <c:v>40217</c:v>
                </c:pt>
                <c:pt idx="849">
                  <c:v>40218</c:v>
                </c:pt>
                <c:pt idx="850">
                  <c:v>40219</c:v>
                </c:pt>
                <c:pt idx="851">
                  <c:v>40220</c:v>
                </c:pt>
                <c:pt idx="852">
                  <c:v>40221</c:v>
                </c:pt>
                <c:pt idx="853">
                  <c:v>40222</c:v>
                </c:pt>
                <c:pt idx="854">
                  <c:v>40223</c:v>
                </c:pt>
                <c:pt idx="855">
                  <c:v>40224</c:v>
                </c:pt>
                <c:pt idx="856">
                  <c:v>40225</c:v>
                </c:pt>
                <c:pt idx="857">
                  <c:v>40226</c:v>
                </c:pt>
                <c:pt idx="858">
                  <c:v>40227</c:v>
                </c:pt>
                <c:pt idx="859">
                  <c:v>40228</c:v>
                </c:pt>
                <c:pt idx="860">
                  <c:v>40229</c:v>
                </c:pt>
                <c:pt idx="861">
                  <c:v>40230</c:v>
                </c:pt>
                <c:pt idx="862">
                  <c:v>40231</c:v>
                </c:pt>
                <c:pt idx="863">
                  <c:v>40232</c:v>
                </c:pt>
                <c:pt idx="864">
                  <c:v>40233</c:v>
                </c:pt>
                <c:pt idx="865">
                  <c:v>40234</c:v>
                </c:pt>
                <c:pt idx="866">
                  <c:v>40235</c:v>
                </c:pt>
                <c:pt idx="867">
                  <c:v>40236</c:v>
                </c:pt>
                <c:pt idx="868">
                  <c:v>40237</c:v>
                </c:pt>
                <c:pt idx="869">
                  <c:v>40238</c:v>
                </c:pt>
                <c:pt idx="870">
                  <c:v>40239</c:v>
                </c:pt>
                <c:pt idx="871">
                  <c:v>40240</c:v>
                </c:pt>
                <c:pt idx="872">
                  <c:v>40241</c:v>
                </c:pt>
                <c:pt idx="873">
                  <c:v>40242</c:v>
                </c:pt>
                <c:pt idx="874">
                  <c:v>40243</c:v>
                </c:pt>
                <c:pt idx="875">
                  <c:v>40244</c:v>
                </c:pt>
                <c:pt idx="876">
                  <c:v>40245</c:v>
                </c:pt>
                <c:pt idx="877">
                  <c:v>40246</c:v>
                </c:pt>
                <c:pt idx="878">
                  <c:v>40247</c:v>
                </c:pt>
                <c:pt idx="879">
                  <c:v>40248</c:v>
                </c:pt>
                <c:pt idx="880">
                  <c:v>40249</c:v>
                </c:pt>
                <c:pt idx="881">
                  <c:v>40250</c:v>
                </c:pt>
                <c:pt idx="882">
                  <c:v>40251</c:v>
                </c:pt>
                <c:pt idx="883">
                  <c:v>40252</c:v>
                </c:pt>
                <c:pt idx="884">
                  <c:v>40253</c:v>
                </c:pt>
                <c:pt idx="885">
                  <c:v>40254</c:v>
                </c:pt>
                <c:pt idx="886">
                  <c:v>40255</c:v>
                </c:pt>
                <c:pt idx="887">
                  <c:v>40256</c:v>
                </c:pt>
                <c:pt idx="888">
                  <c:v>40257</c:v>
                </c:pt>
                <c:pt idx="889">
                  <c:v>40258</c:v>
                </c:pt>
                <c:pt idx="890">
                  <c:v>40259</c:v>
                </c:pt>
                <c:pt idx="891">
                  <c:v>40260</c:v>
                </c:pt>
                <c:pt idx="892">
                  <c:v>40261</c:v>
                </c:pt>
                <c:pt idx="893">
                  <c:v>40262</c:v>
                </c:pt>
                <c:pt idx="894">
                  <c:v>40263</c:v>
                </c:pt>
                <c:pt idx="895">
                  <c:v>40264</c:v>
                </c:pt>
                <c:pt idx="896">
                  <c:v>40265</c:v>
                </c:pt>
                <c:pt idx="897">
                  <c:v>40266</c:v>
                </c:pt>
                <c:pt idx="898">
                  <c:v>40267</c:v>
                </c:pt>
                <c:pt idx="899">
                  <c:v>40268</c:v>
                </c:pt>
                <c:pt idx="900">
                  <c:v>40269</c:v>
                </c:pt>
                <c:pt idx="901">
                  <c:v>40270</c:v>
                </c:pt>
                <c:pt idx="902">
                  <c:v>40271</c:v>
                </c:pt>
                <c:pt idx="903">
                  <c:v>40272</c:v>
                </c:pt>
                <c:pt idx="904">
                  <c:v>40273</c:v>
                </c:pt>
                <c:pt idx="905">
                  <c:v>40274</c:v>
                </c:pt>
                <c:pt idx="906">
                  <c:v>40275</c:v>
                </c:pt>
                <c:pt idx="907">
                  <c:v>40276</c:v>
                </c:pt>
                <c:pt idx="908">
                  <c:v>40277</c:v>
                </c:pt>
                <c:pt idx="909">
                  <c:v>40278</c:v>
                </c:pt>
                <c:pt idx="910">
                  <c:v>40279</c:v>
                </c:pt>
                <c:pt idx="911">
                  <c:v>40280</c:v>
                </c:pt>
                <c:pt idx="912">
                  <c:v>40281</c:v>
                </c:pt>
                <c:pt idx="913">
                  <c:v>40282</c:v>
                </c:pt>
                <c:pt idx="914">
                  <c:v>40283</c:v>
                </c:pt>
                <c:pt idx="915">
                  <c:v>40284</c:v>
                </c:pt>
                <c:pt idx="916">
                  <c:v>40285</c:v>
                </c:pt>
                <c:pt idx="917">
                  <c:v>40286</c:v>
                </c:pt>
                <c:pt idx="918">
                  <c:v>40287</c:v>
                </c:pt>
                <c:pt idx="919">
                  <c:v>40288</c:v>
                </c:pt>
                <c:pt idx="920">
                  <c:v>40289</c:v>
                </c:pt>
                <c:pt idx="921">
                  <c:v>40290</c:v>
                </c:pt>
                <c:pt idx="922">
                  <c:v>40291</c:v>
                </c:pt>
                <c:pt idx="923">
                  <c:v>40292</c:v>
                </c:pt>
                <c:pt idx="924">
                  <c:v>40293</c:v>
                </c:pt>
                <c:pt idx="925">
                  <c:v>40294</c:v>
                </c:pt>
                <c:pt idx="926">
                  <c:v>40295</c:v>
                </c:pt>
                <c:pt idx="927">
                  <c:v>40296</c:v>
                </c:pt>
                <c:pt idx="928">
                  <c:v>40297</c:v>
                </c:pt>
                <c:pt idx="929">
                  <c:v>40298</c:v>
                </c:pt>
                <c:pt idx="930">
                  <c:v>40299</c:v>
                </c:pt>
                <c:pt idx="931">
                  <c:v>40300</c:v>
                </c:pt>
                <c:pt idx="932">
                  <c:v>40301</c:v>
                </c:pt>
                <c:pt idx="933">
                  <c:v>40302</c:v>
                </c:pt>
                <c:pt idx="934">
                  <c:v>40303</c:v>
                </c:pt>
                <c:pt idx="935">
                  <c:v>40304</c:v>
                </c:pt>
                <c:pt idx="936">
                  <c:v>40305</c:v>
                </c:pt>
                <c:pt idx="937">
                  <c:v>40306</c:v>
                </c:pt>
                <c:pt idx="938">
                  <c:v>40307</c:v>
                </c:pt>
                <c:pt idx="939">
                  <c:v>40308</c:v>
                </c:pt>
                <c:pt idx="940">
                  <c:v>40309</c:v>
                </c:pt>
                <c:pt idx="941">
                  <c:v>40310</c:v>
                </c:pt>
                <c:pt idx="942">
                  <c:v>40311</c:v>
                </c:pt>
                <c:pt idx="943">
                  <c:v>40312</c:v>
                </c:pt>
                <c:pt idx="944">
                  <c:v>40313</c:v>
                </c:pt>
                <c:pt idx="945">
                  <c:v>40314</c:v>
                </c:pt>
                <c:pt idx="946">
                  <c:v>40315</c:v>
                </c:pt>
                <c:pt idx="947">
                  <c:v>40316</c:v>
                </c:pt>
                <c:pt idx="948">
                  <c:v>40317</c:v>
                </c:pt>
                <c:pt idx="949">
                  <c:v>40318</c:v>
                </c:pt>
                <c:pt idx="950">
                  <c:v>40319</c:v>
                </c:pt>
                <c:pt idx="951">
                  <c:v>40320</c:v>
                </c:pt>
                <c:pt idx="952">
                  <c:v>40321</c:v>
                </c:pt>
                <c:pt idx="953">
                  <c:v>40322</c:v>
                </c:pt>
                <c:pt idx="954">
                  <c:v>40323</c:v>
                </c:pt>
                <c:pt idx="955">
                  <c:v>40324</c:v>
                </c:pt>
                <c:pt idx="956">
                  <c:v>40325</c:v>
                </c:pt>
                <c:pt idx="957">
                  <c:v>40326</c:v>
                </c:pt>
                <c:pt idx="958">
                  <c:v>40327</c:v>
                </c:pt>
                <c:pt idx="959">
                  <c:v>40328</c:v>
                </c:pt>
                <c:pt idx="960">
                  <c:v>40329</c:v>
                </c:pt>
                <c:pt idx="961">
                  <c:v>40330</c:v>
                </c:pt>
                <c:pt idx="962">
                  <c:v>40331</c:v>
                </c:pt>
                <c:pt idx="963">
                  <c:v>40332</c:v>
                </c:pt>
                <c:pt idx="964">
                  <c:v>40333</c:v>
                </c:pt>
                <c:pt idx="965">
                  <c:v>40334</c:v>
                </c:pt>
                <c:pt idx="966">
                  <c:v>40335</c:v>
                </c:pt>
                <c:pt idx="967">
                  <c:v>40336</c:v>
                </c:pt>
                <c:pt idx="968">
                  <c:v>40337</c:v>
                </c:pt>
                <c:pt idx="969">
                  <c:v>40338</c:v>
                </c:pt>
                <c:pt idx="970">
                  <c:v>40339</c:v>
                </c:pt>
                <c:pt idx="971">
                  <c:v>40340</c:v>
                </c:pt>
                <c:pt idx="972">
                  <c:v>40341</c:v>
                </c:pt>
                <c:pt idx="973">
                  <c:v>40342</c:v>
                </c:pt>
                <c:pt idx="974">
                  <c:v>40343</c:v>
                </c:pt>
                <c:pt idx="975">
                  <c:v>40344</c:v>
                </c:pt>
                <c:pt idx="976">
                  <c:v>40345</c:v>
                </c:pt>
                <c:pt idx="977">
                  <c:v>40346</c:v>
                </c:pt>
                <c:pt idx="978">
                  <c:v>40347</c:v>
                </c:pt>
                <c:pt idx="979">
                  <c:v>40348</c:v>
                </c:pt>
                <c:pt idx="980">
                  <c:v>40349</c:v>
                </c:pt>
                <c:pt idx="981">
                  <c:v>40350</c:v>
                </c:pt>
                <c:pt idx="982">
                  <c:v>40351</c:v>
                </c:pt>
                <c:pt idx="983">
                  <c:v>40352</c:v>
                </c:pt>
                <c:pt idx="984">
                  <c:v>40353</c:v>
                </c:pt>
                <c:pt idx="985">
                  <c:v>40354</c:v>
                </c:pt>
                <c:pt idx="986">
                  <c:v>40355</c:v>
                </c:pt>
                <c:pt idx="987">
                  <c:v>40356</c:v>
                </c:pt>
                <c:pt idx="988">
                  <c:v>40357</c:v>
                </c:pt>
                <c:pt idx="989">
                  <c:v>40358</c:v>
                </c:pt>
                <c:pt idx="990">
                  <c:v>40359</c:v>
                </c:pt>
                <c:pt idx="991">
                  <c:v>40360</c:v>
                </c:pt>
                <c:pt idx="992">
                  <c:v>40361</c:v>
                </c:pt>
                <c:pt idx="993">
                  <c:v>40362</c:v>
                </c:pt>
                <c:pt idx="994">
                  <c:v>40363</c:v>
                </c:pt>
                <c:pt idx="995">
                  <c:v>40364</c:v>
                </c:pt>
                <c:pt idx="996">
                  <c:v>40365</c:v>
                </c:pt>
                <c:pt idx="997">
                  <c:v>40366</c:v>
                </c:pt>
                <c:pt idx="998">
                  <c:v>40367</c:v>
                </c:pt>
                <c:pt idx="999">
                  <c:v>40368</c:v>
                </c:pt>
                <c:pt idx="1000">
                  <c:v>40369</c:v>
                </c:pt>
                <c:pt idx="1001">
                  <c:v>40370</c:v>
                </c:pt>
                <c:pt idx="1002">
                  <c:v>40371</c:v>
                </c:pt>
                <c:pt idx="1003">
                  <c:v>40372</c:v>
                </c:pt>
                <c:pt idx="1004">
                  <c:v>40373</c:v>
                </c:pt>
                <c:pt idx="1005">
                  <c:v>40374</c:v>
                </c:pt>
                <c:pt idx="1006">
                  <c:v>40375</c:v>
                </c:pt>
                <c:pt idx="1007">
                  <c:v>40376</c:v>
                </c:pt>
                <c:pt idx="1008">
                  <c:v>40377</c:v>
                </c:pt>
                <c:pt idx="1009">
                  <c:v>40378</c:v>
                </c:pt>
                <c:pt idx="1010">
                  <c:v>40379</c:v>
                </c:pt>
                <c:pt idx="1011">
                  <c:v>40380</c:v>
                </c:pt>
                <c:pt idx="1012">
                  <c:v>40381</c:v>
                </c:pt>
                <c:pt idx="1013">
                  <c:v>40382</c:v>
                </c:pt>
                <c:pt idx="1014">
                  <c:v>40383</c:v>
                </c:pt>
                <c:pt idx="1015">
                  <c:v>40384</c:v>
                </c:pt>
                <c:pt idx="1016">
                  <c:v>40385</c:v>
                </c:pt>
                <c:pt idx="1017">
                  <c:v>40386</c:v>
                </c:pt>
                <c:pt idx="1018">
                  <c:v>40387</c:v>
                </c:pt>
                <c:pt idx="1019">
                  <c:v>40388</c:v>
                </c:pt>
                <c:pt idx="1020">
                  <c:v>40389</c:v>
                </c:pt>
                <c:pt idx="1021">
                  <c:v>40390</c:v>
                </c:pt>
                <c:pt idx="1022">
                  <c:v>40391</c:v>
                </c:pt>
                <c:pt idx="1023">
                  <c:v>40392</c:v>
                </c:pt>
                <c:pt idx="1024">
                  <c:v>40393</c:v>
                </c:pt>
                <c:pt idx="1025">
                  <c:v>40394</c:v>
                </c:pt>
                <c:pt idx="1026">
                  <c:v>40395</c:v>
                </c:pt>
                <c:pt idx="1027">
                  <c:v>40396</c:v>
                </c:pt>
                <c:pt idx="1028">
                  <c:v>40397</c:v>
                </c:pt>
                <c:pt idx="1029">
                  <c:v>40398</c:v>
                </c:pt>
                <c:pt idx="1030">
                  <c:v>40399</c:v>
                </c:pt>
                <c:pt idx="1031">
                  <c:v>40400</c:v>
                </c:pt>
                <c:pt idx="1032">
                  <c:v>40401</c:v>
                </c:pt>
                <c:pt idx="1033">
                  <c:v>40402</c:v>
                </c:pt>
                <c:pt idx="1034">
                  <c:v>40403</c:v>
                </c:pt>
                <c:pt idx="1035">
                  <c:v>40404</c:v>
                </c:pt>
                <c:pt idx="1036">
                  <c:v>40405</c:v>
                </c:pt>
                <c:pt idx="1037">
                  <c:v>40406</c:v>
                </c:pt>
                <c:pt idx="1038">
                  <c:v>40407</c:v>
                </c:pt>
                <c:pt idx="1039">
                  <c:v>40408</c:v>
                </c:pt>
                <c:pt idx="1040">
                  <c:v>40409</c:v>
                </c:pt>
                <c:pt idx="1041">
                  <c:v>40410</c:v>
                </c:pt>
                <c:pt idx="1042">
                  <c:v>40411</c:v>
                </c:pt>
                <c:pt idx="1043">
                  <c:v>40412</c:v>
                </c:pt>
                <c:pt idx="1044">
                  <c:v>40413</c:v>
                </c:pt>
                <c:pt idx="1045">
                  <c:v>40414</c:v>
                </c:pt>
                <c:pt idx="1046">
                  <c:v>40415</c:v>
                </c:pt>
                <c:pt idx="1047">
                  <c:v>40416</c:v>
                </c:pt>
                <c:pt idx="1048">
                  <c:v>40417</c:v>
                </c:pt>
                <c:pt idx="1049">
                  <c:v>40418</c:v>
                </c:pt>
                <c:pt idx="1050">
                  <c:v>40419</c:v>
                </c:pt>
                <c:pt idx="1051">
                  <c:v>40420</c:v>
                </c:pt>
                <c:pt idx="1052">
                  <c:v>40421</c:v>
                </c:pt>
                <c:pt idx="1053">
                  <c:v>40422</c:v>
                </c:pt>
                <c:pt idx="1054">
                  <c:v>40423</c:v>
                </c:pt>
                <c:pt idx="1055">
                  <c:v>40424</c:v>
                </c:pt>
                <c:pt idx="1056">
                  <c:v>40425</c:v>
                </c:pt>
                <c:pt idx="1057">
                  <c:v>40426</c:v>
                </c:pt>
                <c:pt idx="1058">
                  <c:v>40427</c:v>
                </c:pt>
                <c:pt idx="1059">
                  <c:v>40428</c:v>
                </c:pt>
                <c:pt idx="1060">
                  <c:v>40429</c:v>
                </c:pt>
                <c:pt idx="1061">
                  <c:v>40430</c:v>
                </c:pt>
                <c:pt idx="1062">
                  <c:v>40431</c:v>
                </c:pt>
                <c:pt idx="1063">
                  <c:v>40432</c:v>
                </c:pt>
                <c:pt idx="1064">
                  <c:v>40433</c:v>
                </c:pt>
                <c:pt idx="1065">
                  <c:v>40434</c:v>
                </c:pt>
                <c:pt idx="1066">
                  <c:v>40435</c:v>
                </c:pt>
                <c:pt idx="1067">
                  <c:v>40436</c:v>
                </c:pt>
                <c:pt idx="1068">
                  <c:v>40437</c:v>
                </c:pt>
                <c:pt idx="1069">
                  <c:v>40438</c:v>
                </c:pt>
                <c:pt idx="1070">
                  <c:v>40439</c:v>
                </c:pt>
                <c:pt idx="1071">
                  <c:v>40440</c:v>
                </c:pt>
                <c:pt idx="1072">
                  <c:v>40441</c:v>
                </c:pt>
                <c:pt idx="1073">
                  <c:v>40442</c:v>
                </c:pt>
                <c:pt idx="1074">
                  <c:v>40443</c:v>
                </c:pt>
                <c:pt idx="1075">
                  <c:v>40444</c:v>
                </c:pt>
                <c:pt idx="1076">
                  <c:v>40445</c:v>
                </c:pt>
                <c:pt idx="1077">
                  <c:v>40446</c:v>
                </c:pt>
                <c:pt idx="1078">
                  <c:v>40447</c:v>
                </c:pt>
                <c:pt idx="1079">
                  <c:v>40448</c:v>
                </c:pt>
                <c:pt idx="1080">
                  <c:v>40449</c:v>
                </c:pt>
                <c:pt idx="1081">
                  <c:v>40450</c:v>
                </c:pt>
                <c:pt idx="1082">
                  <c:v>40451</c:v>
                </c:pt>
                <c:pt idx="1083">
                  <c:v>40452</c:v>
                </c:pt>
                <c:pt idx="1084">
                  <c:v>40453</c:v>
                </c:pt>
                <c:pt idx="1085">
                  <c:v>40454</c:v>
                </c:pt>
                <c:pt idx="1086">
                  <c:v>40455</c:v>
                </c:pt>
                <c:pt idx="1087">
                  <c:v>40456</c:v>
                </c:pt>
                <c:pt idx="1088">
                  <c:v>40457</c:v>
                </c:pt>
                <c:pt idx="1089">
                  <c:v>40458</c:v>
                </c:pt>
                <c:pt idx="1090">
                  <c:v>40459</c:v>
                </c:pt>
                <c:pt idx="1091">
                  <c:v>40460</c:v>
                </c:pt>
                <c:pt idx="1092">
                  <c:v>40461</c:v>
                </c:pt>
                <c:pt idx="1093">
                  <c:v>40462</c:v>
                </c:pt>
                <c:pt idx="1094">
                  <c:v>40463</c:v>
                </c:pt>
                <c:pt idx="1095">
                  <c:v>40464</c:v>
                </c:pt>
                <c:pt idx="1096">
                  <c:v>40465</c:v>
                </c:pt>
                <c:pt idx="1097">
                  <c:v>40466</c:v>
                </c:pt>
                <c:pt idx="1098">
                  <c:v>40467</c:v>
                </c:pt>
                <c:pt idx="1099">
                  <c:v>40468</c:v>
                </c:pt>
                <c:pt idx="1100">
                  <c:v>40469</c:v>
                </c:pt>
                <c:pt idx="1101">
                  <c:v>40470</c:v>
                </c:pt>
                <c:pt idx="1102">
                  <c:v>40471</c:v>
                </c:pt>
                <c:pt idx="1103">
                  <c:v>40472</c:v>
                </c:pt>
                <c:pt idx="1104">
                  <c:v>40473</c:v>
                </c:pt>
                <c:pt idx="1105">
                  <c:v>40474</c:v>
                </c:pt>
                <c:pt idx="1106">
                  <c:v>40475</c:v>
                </c:pt>
                <c:pt idx="1107">
                  <c:v>40476</c:v>
                </c:pt>
                <c:pt idx="1108">
                  <c:v>40477</c:v>
                </c:pt>
                <c:pt idx="1109">
                  <c:v>40478</c:v>
                </c:pt>
                <c:pt idx="1110">
                  <c:v>40479</c:v>
                </c:pt>
                <c:pt idx="1111">
                  <c:v>40480</c:v>
                </c:pt>
                <c:pt idx="1112">
                  <c:v>40481</c:v>
                </c:pt>
                <c:pt idx="1113">
                  <c:v>40482</c:v>
                </c:pt>
                <c:pt idx="1114">
                  <c:v>40483</c:v>
                </c:pt>
                <c:pt idx="1115">
                  <c:v>40484</c:v>
                </c:pt>
                <c:pt idx="1116">
                  <c:v>40485</c:v>
                </c:pt>
                <c:pt idx="1117">
                  <c:v>40486</c:v>
                </c:pt>
                <c:pt idx="1118">
                  <c:v>40487</c:v>
                </c:pt>
                <c:pt idx="1119">
                  <c:v>40488</c:v>
                </c:pt>
                <c:pt idx="1120">
                  <c:v>40489</c:v>
                </c:pt>
                <c:pt idx="1121">
                  <c:v>40490</c:v>
                </c:pt>
                <c:pt idx="1122">
                  <c:v>40491</c:v>
                </c:pt>
                <c:pt idx="1123">
                  <c:v>40492</c:v>
                </c:pt>
                <c:pt idx="1124">
                  <c:v>40493</c:v>
                </c:pt>
                <c:pt idx="1125">
                  <c:v>40494</c:v>
                </c:pt>
                <c:pt idx="1126">
                  <c:v>40495</c:v>
                </c:pt>
                <c:pt idx="1127">
                  <c:v>40496</c:v>
                </c:pt>
                <c:pt idx="1128">
                  <c:v>40497</c:v>
                </c:pt>
                <c:pt idx="1129">
                  <c:v>40498</c:v>
                </c:pt>
                <c:pt idx="1130">
                  <c:v>40499</c:v>
                </c:pt>
                <c:pt idx="1131">
                  <c:v>40500</c:v>
                </c:pt>
                <c:pt idx="1132">
                  <c:v>40501</c:v>
                </c:pt>
                <c:pt idx="1133">
                  <c:v>40502</c:v>
                </c:pt>
                <c:pt idx="1134">
                  <c:v>40503</c:v>
                </c:pt>
                <c:pt idx="1135">
                  <c:v>40504</c:v>
                </c:pt>
                <c:pt idx="1136">
                  <c:v>40505</c:v>
                </c:pt>
                <c:pt idx="1137">
                  <c:v>40506</c:v>
                </c:pt>
                <c:pt idx="1138">
                  <c:v>40507</c:v>
                </c:pt>
                <c:pt idx="1139">
                  <c:v>40508</c:v>
                </c:pt>
                <c:pt idx="1140">
                  <c:v>40509</c:v>
                </c:pt>
                <c:pt idx="1141">
                  <c:v>40510</c:v>
                </c:pt>
                <c:pt idx="1142">
                  <c:v>40511</c:v>
                </c:pt>
                <c:pt idx="1143">
                  <c:v>40512</c:v>
                </c:pt>
                <c:pt idx="1144">
                  <c:v>40513</c:v>
                </c:pt>
                <c:pt idx="1145">
                  <c:v>40514</c:v>
                </c:pt>
                <c:pt idx="1146">
                  <c:v>40515</c:v>
                </c:pt>
                <c:pt idx="1147">
                  <c:v>40516</c:v>
                </c:pt>
                <c:pt idx="1148">
                  <c:v>40517</c:v>
                </c:pt>
                <c:pt idx="1149">
                  <c:v>40518</c:v>
                </c:pt>
                <c:pt idx="1150">
                  <c:v>40519</c:v>
                </c:pt>
                <c:pt idx="1151">
                  <c:v>40520</c:v>
                </c:pt>
                <c:pt idx="1152">
                  <c:v>40521</c:v>
                </c:pt>
                <c:pt idx="1153">
                  <c:v>40522</c:v>
                </c:pt>
                <c:pt idx="1154">
                  <c:v>40523</c:v>
                </c:pt>
                <c:pt idx="1155">
                  <c:v>40524</c:v>
                </c:pt>
                <c:pt idx="1156">
                  <c:v>40525</c:v>
                </c:pt>
                <c:pt idx="1157">
                  <c:v>40526</c:v>
                </c:pt>
                <c:pt idx="1158">
                  <c:v>40527</c:v>
                </c:pt>
                <c:pt idx="1159">
                  <c:v>40528</c:v>
                </c:pt>
                <c:pt idx="1160">
                  <c:v>40529</c:v>
                </c:pt>
                <c:pt idx="1161">
                  <c:v>40530</c:v>
                </c:pt>
                <c:pt idx="1162">
                  <c:v>40531</c:v>
                </c:pt>
                <c:pt idx="1163">
                  <c:v>40532</c:v>
                </c:pt>
                <c:pt idx="1164">
                  <c:v>40533</c:v>
                </c:pt>
                <c:pt idx="1165">
                  <c:v>40534</c:v>
                </c:pt>
                <c:pt idx="1166">
                  <c:v>40535</c:v>
                </c:pt>
                <c:pt idx="1167">
                  <c:v>40536</c:v>
                </c:pt>
                <c:pt idx="1168">
                  <c:v>40537</c:v>
                </c:pt>
                <c:pt idx="1169">
                  <c:v>40538</c:v>
                </c:pt>
                <c:pt idx="1170">
                  <c:v>40539</c:v>
                </c:pt>
                <c:pt idx="1171">
                  <c:v>40540</c:v>
                </c:pt>
                <c:pt idx="1172">
                  <c:v>40541</c:v>
                </c:pt>
                <c:pt idx="1173">
                  <c:v>40542</c:v>
                </c:pt>
                <c:pt idx="1174">
                  <c:v>40543</c:v>
                </c:pt>
                <c:pt idx="1175">
                  <c:v>40544</c:v>
                </c:pt>
                <c:pt idx="1176">
                  <c:v>40545</c:v>
                </c:pt>
                <c:pt idx="1177">
                  <c:v>40546</c:v>
                </c:pt>
                <c:pt idx="1178">
                  <c:v>40547</c:v>
                </c:pt>
                <c:pt idx="1179">
                  <c:v>40548</c:v>
                </c:pt>
                <c:pt idx="1180">
                  <c:v>40549</c:v>
                </c:pt>
                <c:pt idx="1181">
                  <c:v>40550</c:v>
                </c:pt>
                <c:pt idx="1182">
                  <c:v>40551</c:v>
                </c:pt>
                <c:pt idx="1183">
                  <c:v>40552</c:v>
                </c:pt>
                <c:pt idx="1184">
                  <c:v>40553</c:v>
                </c:pt>
                <c:pt idx="1185">
                  <c:v>40554</c:v>
                </c:pt>
                <c:pt idx="1186">
                  <c:v>40555</c:v>
                </c:pt>
                <c:pt idx="1187">
                  <c:v>40556</c:v>
                </c:pt>
                <c:pt idx="1188">
                  <c:v>40557</c:v>
                </c:pt>
                <c:pt idx="1189">
                  <c:v>40558</c:v>
                </c:pt>
                <c:pt idx="1190">
                  <c:v>40559</c:v>
                </c:pt>
                <c:pt idx="1191">
                  <c:v>40560</c:v>
                </c:pt>
                <c:pt idx="1192">
                  <c:v>40561</c:v>
                </c:pt>
                <c:pt idx="1193">
                  <c:v>40562</c:v>
                </c:pt>
                <c:pt idx="1194">
                  <c:v>40563</c:v>
                </c:pt>
                <c:pt idx="1195">
                  <c:v>40564</c:v>
                </c:pt>
                <c:pt idx="1196">
                  <c:v>40565</c:v>
                </c:pt>
                <c:pt idx="1197">
                  <c:v>40566</c:v>
                </c:pt>
                <c:pt idx="1198">
                  <c:v>40567</c:v>
                </c:pt>
                <c:pt idx="1199">
                  <c:v>40568</c:v>
                </c:pt>
                <c:pt idx="1200">
                  <c:v>40569</c:v>
                </c:pt>
                <c:pt idx="1201">
                  <c:v>40570</c:v>
                </c:pt>
                <c:pt idx="1202">
                  <c:v>40571</c:v>
                </c:pt>
                <c:pt idx="1203">
                  <c:v>40572</c:v>
                </c:pt>
                <c:pt idx="1204">
                  <c:v>40573</c:v>
                </c:pt>
                <c:pt idx="1205">
                  <c:v>40574</c:v>
                </c:pt>
                <c:pt idx="1206">
                  <c:v>40575</c:v>
                </c:pt>
                <c:pt idx="1207">
                  <c:v>40576</c:v>
                </c:pt>
                <c:pt idx="1208">
                  <c:v>40577</c:v>
                </c:pt>
                <c:pt idx="1209">
                  <c:v>40578</c:v>
                </c:pt>
                <c:pt idx="1210">
                  <c:v>40579</c:v>
                </c:pt>
                <c:pt idx="1211">
                  <c:v>40580</c:v>
                </c:pt>
                <c:pt idx="1212">
                  <c:v>40581</c:v>
                </c:pt>
                <c:pt idx="1213">
                  <c:v>40582</c:v>
                </c:pt>
                <c:pt idx="1214">
                  <c:v>40583</c:v>
                </c:pt>
                <c:pt idx="1215">
                  <c:v>40584</c:v>
                </c:pt>
                <c:pt idx="1216">
                  <c:v>40585</c:v>
                </c:pt>
                <c:pt idx="1217">
                  <c:v>40586</c:v>
                </c:pt>
                <c:pt idx="1218">
                  <c:v>40587</c:v>
                </c:pt>
                <c:pt idx="1219">
                  <c:v>40588</c:v>
                </c:pt>
                <c:pt idx="1220">
                  <c:v>40589</c:v>
                </c:pt>
                <c:pt idx="1221">
                  <c:v>40590</c:v>
                </c:pt>
                <c:pt idx="1222">
                  <c:v>40591</c:v>
                </c:pt>
                <c:pt idx="1223">
                  <c:v>40592</c:v>
                </c:pt>
                <c:pt idx="1224">
                  <c:v>40593</c:v>
                </c:pt>
                <c:pt idx="1225">
                  <c:v>40594</c:v>
                </c:pt>
                <c:pt idx="1226">
                  <c:v>40595</c:v>
                </c:pt>
                <c:pt idx="1227">
                  <c:v>40596</c:v>
                </c:pt>
                <c:pt idx="1228">
                  <c:v>40597</c:v>
                </c:pt>
                <c:pt idx="1229">
                  <c:v>40598</c:v>
                </c:pt>
                <c:pt idx="1230">
                  <c:v>40599</c:v>
                </c:pt>
                <c:pt idx="1231">
                  <c:v>40600</c:v>
                </c:pt>
                <c:pt idx="1232">
                  <c:v>40601</c:v>
                </c:pt>
                <c:pt idx="1233">
                  <c:v>40602</c:v>
                </c:pt>
                <c:pt idx="1234">
                  <c:v>40603</c:v>
                </c:pt>
                <c:pt idx="1235">
                  <c:v>40604</c:v>
                </c:pt>
                <c:pt idx="1236">
                  <c:v>40605</c:v>
                </c:pt>
                <c:pt idx="1237">
                  <c:v>40606</c:v>
                </c:pt>
                <c:pt idx="1238">
                  <c:v>40607</c:v>
                </c:pt>
                <c:pt idx="1239">
                  <c:v>40608</c:v>
                </c:pt>
                <c:pt idx="1240">
                  <c:v>40609</c:v>
                </c:pt>
                <c:pt idx="1241">
                  <c:v>40610</c:v>
                </c:pt>
                <c:pt idx="1242">
                  <c:v>40611</c:v>
                </c:pt>
                <c:pt idx="1243">
                  <c:v>40612</c:v>
                </c:pt>
                <c:pt idx="1244">
                  <c:v>40613</c:v>
                </c:pt>
                <c:pt idx="1245">
                  <c:v>40614</c:v>
                </c:pt>
                <c:pt idx="1246">
                  <c:v>40615</c:v>
                </c:pt>
                <c:pt idx="1247">
                  <c:v>40616</c:v>
                </c:pt>
                <c:pt idx="1248">
                  <c:v>40617</c:v>
                </c:pt>
                <c:pt idx="1249">
                  <c:v>40618</c:v>
                </c:pt>
                <c:pt idx="1250">
                  <c:v>40619</c:v>
                </c:pt>
                <c:pt idx="1251">
                  <c:v>40620</c:v>
                </c:pt>
                <c:pt idx="1252">
                  <c:v>40621</c:v>
                </c:pt>
                <c:pt idx="1253">
                  <c:v>40622</c:v>
                </c:pt>
                <c:pt idx="1254">
                  <c:v>40623</c:v>
                </c:pt>
                <c:pt idx="1255">
                  <c:v>40624</c:v>
                </c:pt>
                <c:pt idx="1256">
                  <c:v>40625</c:v>
                </c:pt>
                <c:pt idx="1257">
                  <c:v>40626</c:v>
                </c:pt>
                <c:pt idx="1258">
                  <c:v>40627</c:v>
                </c:pt>
                <c:pt idx="1259">
                  <c:v>40628</c:v>
                </c:pt>
                <c:pt idx="1260">
                  <c:v>40629</c:v>
                </c:pt>
                <c:pt idx="1261">
                  <c:v>40630</c:v>
                </c:pt>
                <c:pt idx="1262">
                  <c:v>40631</c:v>
                </c:pt>
                <c:pt idx="1263">
                  <c:v>40632</c:v>
                </c:pt>
                <c:pt idx="1264">
                  <c:v>40633</c:v>
                </c:pt>
                <c:pt idx="1265">
                  <c:v>40634</c:v>
                </c:pt>
                <c:pt idx="1266">
                  <c:v>40635</c:v>
                </c:pt>
                <c:pt idx="1267">
                  <c:v>40636</c:v>
                </c:pt>
                <c:pt idx="1268">
                  <c:v>40637</c:v>
                </c:pt>
                <c:pt idx="1269">
                  <c:v>40638</c:v>
                </c:pt>
                <c:pt idx="1270">
                  <c:v>40639</c:v>
                </c:pt>
                <c:pt idx="1271">
                  <c:v>40640</c:v>
                </c:pt>
                <c:pt idx="1272">
                  <c:v>40641</c:v>
                </c:pt>
                <c:pt idx="1273">
                  <c:v>40642</c:v>
                </c:pt>
                <c:pt idx="1274">
                  <c:v>40643</c:v>
                </c:pt>
                <c:pt idx="1275">
                  <c:v>40644</c:v>
                </c:pt>
                <c:pt idx="1276">
                  <c:v>40645</c:v>
                </c:pt>
                <c:pt idx="1277">
                  <c:v>40646</c:v>
                </c:pt>
                <c:pt idx="1278">
                  <c:v>40647</c:v>
                </c:pt>
                <c:pt idx="1279">
                  <c:v>40648</c:v>
                </c:pt>
                <c:pt idx="1280">
                  <c:v>40649</c:v>
                </c:pt>
                <c:pt idx="1281">
                  <c:v>40650</c:v>
                </c:pt>
                <c:pt idx="1282">
                  <c:v>40651</c:v>
                </c:pt>
                <c:pt idx="1283">
                  <c:v>40652</c:v>
                </c:pt>
                <c:pt idx="1284">
                  <c:v>40653</c:v>
                </c:pt>
                <c:pt idx="1285">
                  <c:v>40654</c:v>
                </c:pt>
                <c:pt idx="1286">
                  <c:v>40655</c:v>
                </c:pt>
                <c:pt idx="1287">
                  <c:v>40656</c:v>
                </c:pt>
                <c:pt idx="1288">
                  <c:v>40657</c:v>
                </c:pt>
                <c:pt idx="1289">
                  <c:v>40658</c:v>
                </c:pt>
                <c:pt idx="1290">
                  <c:v>40659</c:v>
                </c:pt>
                <c:pt idx="1291">
                  <c:v>40660</c:v>
                </c:pt>
                <c:pt idx="1292">
                  <c:v>40661</c:v>
                </c:pt>
                <c:pt idx="1293">
                  <c:v>40662</c:v>
                </c:pt>
                <c:pt idx="1294">
                  <c:v>40663</c:v>
                </c:pt>
                <c:pt idx="1295">
                  <c:v>40664</c:v>
                </c:pt>
                <c:pt idx="1296">
                  <c:v>40665</c:v>
                </c:pt>
                <c:pt idx="1297">
                  <c:v>40666</c:v>
                </c:pt>
                <c:pt idx="1298">
                  <c:v>40667</c:v>
                </c:pt>
                <c:pt idx="1299">
                  <c:v>40668</c:v>
                </c:pt>
                <c:pt idx="1300">
                  <c:v>40669</c:v>
                </c:pt>
                <c:pt idx="1301">
                  <c:v>40670</c:v>
                </c:pt>
                <c:pt idx="1302">
                  <c:v>40671</c:v>
                </c:pt>
                <c:pt idx="1303">
                  <c:v>40672</c:v>
                </c:pt>
                <c:pt idx="1304">
                  <c:v>40673</c:v>
                </c:pt>
                <c:pt idx="1305">
                  <c:v>40674</c:v>
                </c:pt>
                <c:pt idx="1306">
                  <c:v>40675</c:v>
                </c:pt>
                <c:pt idx="1307">
                  <c:v>40676</c:v>
                </c:pt>
                <c:pt idx="1308">
                  <c:v>40677</c:v>
                </c:pt>
                <c:pt idx="1309">
                  <c:v>40678</c:v>
                </c:pt>
                <c:pt idx="1310">
                  <c:v>40679</c:v>
                </c:pt>
                <c:pt idx="1311">
                  <c:v>40680</c:v>
                </c:pt>
                <c:pt idx="1312">
                  <c:v>40681</c:v>
                </c:pt>
                <c:pt idx="1313">
                  <c:v>40682</c:v>
                </c:pt>
                <c:pt idx="1314">
                  <c:v>40683</c:v>
                </c:pt>
                <c:pt idx="1315">
                  <c:v>40684</c:v>
                </c:pt>
                <c:pt idx="1316">
                  <c:v>40685</c:v>
                </c:pt>
                <c:pt idx="1317">
                  <c:v>40686</c:v>
                </c:pt>
                <c:pt idx="1318">
                  <c:v>40687</c:v>
                </c:pt>
                <c:pt idx="1319">
                  <c:v>40688</c:v>
                </c:pt>
                <c:pt idx="1320">
                  <c:v>40689</c:v>
                </c:pt>
                <c:pt idx="1321">
                  <c:v>40690</c:v>
                </c:pt>
                <c:pt idx="1322">
                  <c:v>40691</c:v>
                </c:pt>
                <c:pt idx="1323">
                  <c:v>40692</c:v>
                </c:pt>
                <c:pt idx="1324">
                  <c:v>40693</c:v>
                </c:pt>
                <c:pt idx="1325">
                  <c:v>40694</c:v>
                </c:pt>
                <c:pt idx="1326">
                  <c:v>40695</c:v>
                </c:pt>
                <c:pt idx="1327">
                  <c:v>40696</c:v>
                </c:pt>
                <c:pt idx="1328">
                  <c:v>40697</c:v>
                </c:pt>
                <c:pt idx="1329">
                  <c:v>40698</c:v>
                </c:pt>
                <c:pt idx="1330">
                  <c:v>40699</c:v>
                </c:pt>
                <c:pt idx="1331">
                  <c:v>40700</c:v>
                </c:pt>
                <c:pt idx="1332">
                  <c:v>40701</c:v>
                </c:pt>
                <c:pt idx="1333">
                  <c:v>40702</c:v>
                </c:pt>
                <c:pt idx="1334">
                  <c:v>40703</c:v>
                </c:pt>
                <c:pt idx="1335">
                  <c:v>40704</c:v>
                </c:pt>
                <c:pt idx="1336">
                  <c:v>40705</c:v>
                </c:pt>
                <c:pt idx="1337">
                  <c:v>40706</c:v>
                </c:pt>
                <c:pt idx="1338">
                  <c:v>40707</c:v>
                </c:pt>
                <c:pt idx="1339">
                  <c:v>40708</c:v>
                </c:pt>
                <c:pt idx="1340">
                  <c:v>40709</c:v>
                </c:pt>
                <c:pt idx="1341">
                  <c:v>40710</c:v>
                </c:pt>
                <c:pt idx="1342">
                  <c:v>40711</c:v>
                </c:pt>
                <c:pt idx="1343">
                  <c:v>40712</c:v>
                </c:pt>
                <c:pt idx="1344">
                  <c:v>40713</c:v>
                </c:pt>
                <c:pt idx="1345">
                  <c:v>40714</c:v>
                </c:pt>
                <c:pt idx="1346">
                  <c:v>40715</c:v>
                </c:pt>
                <c:pt idx="1347">
                  <c:v>40716</c:v>
                </c:pt>
                <c:pt idx="1348">
                  <c:v>40717</c:v>
                </c:pt>
                <c:pt idx="1349">
                  <c:v>40718</c:v>
                </c:pt>
                <c:pt idx="1350">
                  <c:v>40719</c:v>
                </c:pt>
                <c:pt idx="1351">
                  <c:v>40720</c:v>
                </c:pt>
                <c:pt idx="1352">
                  <c:v>40721</c:v>
                </c:pt>
                <c:pt idx="1353">
                  <c:v>40722</c:v>
                </c:pt>
                <c:pt idx="1354">
                  <c:v>40723</c:v>
                </c:pt>
                <c:pt idx="1355">
                  <c:v>40724</c:v>
                </c:pt>
                <c:pt idx="1356">
                  <c:v>40725</c:v>
                </c:pt>
                <c:pt idx="1357">
                  <c:v>40726</c:v>
                </c:pt>
                <c:pt idx="1358">
                  <c:v>40727</c:v>
                </c:pt>
                <c:pt idx="1359">
                  <c:v>40728</c:v>
                </c:pt>
                <c:pt idx="1360">
                  <c:v>40729</c:v>
                </c:pt>
                <c:pt idx="1361">
                  <c:v>40730</c:v>
                </c:pt>
                <c:pt idx="1362">
                  <c:v>40731</c:v>
                </c:pt>
                <c:pt idx="1363">
                  <c:v>40732</c:v>
                </c:pt>
                <c:pt idx="1364">
                  <c:v>40733</c:v>
                </c:pt>
                <c:pt idx="1365">
                  <c:v>40734</c:v>
                </c:pt>
                <c:pt idx="1366">
                  <c:v>40735</c:v>
                </c:pt>
                <c:pt idx="1367">
                  <c:v>40736</c:v>
                </c:pt>
                <c:pt idx="1368">
                  <c:v>40737</c:v>
                </c:pt>
                <c:pt idx="1369">
                  <c:v>40738</c:v>
                </c:pt>
                <c:pt idx="1370">
                  <c:v>40739</c:v>
                </c:pt>
                <c:pt idx="1371">
                  <c:v>40740</c:v>
                </c:pt>
                <c:pt idx="1372">
                  <c:v>40741</c:v>
                </c:pt>
                <c:pt idx="1373">
                  <c:v>40742</c:v>
                </c:pt>
                <c:pt idx="1374">
                  <c:v>40743</c:v>
                </c:pt>
                <c:pt idx="1375">
                  <c:v>40744</c:v>
                </c:pt>
                <c:pt idx="1376">
                  <c:v>40745</c:v>
                </c:pt>
                <c:pt idx="1377">
                  <c:v>40746</c:v>
                </c:pt>
                <c:pt idx="1378">
                  <c:v>40747</c:v>
                </c:pt>
                <c:pt idx="1379">
                  <c:v>40748</c:v>
                </c:pt>
                <c:pt idx="1380">
                  <c:v>40749</c:v>
                </c:pt>
                <c:pt idx="1381">
                  <c:v>40750</c:v>
                </c:pt>
                <c:pt idx="1382">
                  <c:v>40751</c:v>
                </c:pt>
                <c:pt idx="1383">
                  <c:v>40752</c:v>
                </c:pt>
                <c:pt idx="1384">
                  <c:v>40753</c:v>
                </c:pt>
                <c:pt idx="1385">
                  <c:v>40754</c:v>
                </c:pt>
                <c:pt idx="1386">
                  <c:v>40755</c:v>
                </c:pt>
                <c:pt idx="1387">
                  <c:v>40756</c:v>
                </c:pt>
                <c:pt idx="1388">
                  <c:v>40757</c:v>
                </c:pt>
                <c:pt idx="1389">
                  <c:v>40758</c:v>
                </c:pt>
                <c:pt idx="1390">
                  <c:v>40759</c:v>
                </c:pt>
                <c:pt idx="1391">
                  <c:v>40760</c:v>
                </c:pt>
                <c:pt idx="1392">
                  <c:v>40761</c:v>
                </c:pt>
                <c:pt idx="1393">
                  <c:v>40762</c:v>
                </c:pt>
                <c:pt idx="1394">
                  <c:v>40763</c:v>
                </c:pt>
                <c:pt idx="1395">
                  <c:v>40764</c:v>
                </c:pt>
                <c:pt idx="1396">
                  <c:v>40765</c:v>
                </c:pt>
                <c:pt idx="1397">
                  <c:v>40766</c:v>
                </c:pt>
                <c:pt idx="1398">
                  <c:v>40767</c:v>
                </c:pt>
                <c:pt idx="1399">
                  <c:v>40768</c:v>
                </c:pt>
                <c:pt idx="1400">
                  <c:v>40769</c:v>
                </c:pt>
                <c:pt idx="1401">
                  <c:v>40770</c:v>
                </c:pt>
                <c:pt idx="1402">
                  <c:v>40771</c:v>
                </c:pt>
                <c:pt idx="1403">
                  <c:v>40772</c:v>
                </c:pt>
                <c:pt idx="1404">
                  <c:v>40773</c:v>
                </c:pt>
                <c:pt idx="1405">
                  <c:v>40774</c:v>
                </c:pt>
                <c:pt idx="1406">
                  <c:v>40775</c:v>
                </c:pt>
                <c:pt idx="1407">
                  <c:v>40776</c:v>
                </c:pt>
                <c:pt idx="1408">
                  <c:v>40777</c:v>
                </c:pt>
                <c:pt idx="1409">
                  <c:v>40778</c:v>
                </c:pt>
                <c:pt idx="1410">
                  <c:v>40779</c:v>
                </c:pt>
                <c:pt idx="1411">
                  <c:v>40780</c:v>
                </c:pt>
                <c:pt idx="1412">
                  <c:v>40781</c:v>
                </c:pt>
                <c:pt idx="1413">
                  <c:v>40782</c:v>
                </c:pt>
                <c:pt idx="1414">
                  <c:v>40783</c:v>
                </c:pt>
                <c:pt idx="1415">
                  <c:v>40784</c:v>
                </c:pt>
                <c:pt idx="1416">
                  <c:v>40785</c:v>
                </c:pt>
                <c:pt idx="1417">
                  <c:v>40786</c:v>
                </c:pt>
                <c:pt idx="1418">
                  <c:v>40787</c:v>
                </c:pt>
                <c:pt idx="1419">
                  <c:v>40788</c:v>
                </c:pt>
                <c:pt idx="1420">
                  <c:v>40789</c:v>
                </c:pt>
                <c:pt idx="1421">
                  <c:v>40790</c:v>
                </c:pt>
                <c:pt idx="1422">
                  <c:v>40791</c:v>
                </c:pt>
                <c:pt idx="1423">
                  <c:v>40792</c:v>
                </c:pt>
                <c:pt idx="1424">
                  <c:v>40793</c:v>
                </c:pt>
                <c:pt idx="1425">
                  <c:v>40794</c:v>
                </c:pt>
                <c:pt idx="1426">
                  <c:v>40795</c:v>
                </c:pt>
                <c:pt idx="1427">
                  <c:v>40796</c:v>
                </c:pt>
                <c:pt idx="1428">
                  <c:v>40797</c:v>
                </c:pt>
                <c:pt idx="1429">
                  <c:v>40798</c:v>
                </c:pt>
                <c:pt idx="1430">
                  <c:v>40799</c:v>
                </c:pt>
                <c:pt idx="1431">
                  <c:v>40800</c:v>
                </c:pt>
                <c:pt idx="1432">
                  <c:v>40801</c:v>
                </c:pt>
                <c:pt idx="1433">
                  <c:v>40802</c:v>
                </c:pt>
                <c:pt idx="1434">
                  <c:v>40803</c:v>
                </c:pt>
                <c:pt idx="1435">
                  <c:v>40804</c:v>
                </c:pt>
                <c:pt idx="1436">
                  <c:v>40805</c:v>
                </c:pt>
                <c:pt idx="1437">
                  <c:v>40806</c:v>
                </c:pt>
                <c:pt idx="1438">
                  <c:v>40807</c:v>
                </c:pt>
                <c:pt idx="1439">
                  <c:v>40808</c:v>
                </c:pt>
                <c:pt idx="1440">
                  <c:v>40809</c:v>
                </c:pt>
                <c:pt idx="1441">
                  <c:v>40810</c:v>
                </c:pt>
                <c:pt idx="1442">
                  <c:v>40811</c:v>
                </c:pt>
                <c:pt idx="1443">
                  <c:v>40812</c:v>
                </c:pt>
                <c:pt idx="1444">
                  <c:v>40813</c:v>
                </c:pt>
                <c:pt idx="1445">
                  <c:v>40814</c:v>
                </c:pt>
                <c:pt idx="1446">
                  <c:v>40815</c:v>
                </c:pt>
                <c:pt idx="1447">
                  <c:v>40816</c:v>
                </c:pt>
                <c:pt idx="1448">
                  <c:v>40817</c:v>
                </c:pt>
                <c:pt idx="1449">
                  <c:v>40818</c:v>
                </c:pt>
                <c:pt idx="1450">
                  <c:v>40819</c:v>
                </c:pt>
                <c:pt idx="1451">
                  <c:v>40820</c:v>
                </c:pt>
                <c:pt idx="1452">
                  <c:v>40821</c:v>
                </c:pt>
                <c:pt idx="1453">
                  <c:v>40822</c:v>
                </c:pt>
                <c:pt idx="1454">
                  <c:v>40823</c:v>
                </c:pt>
                <c:pt idx="1455">
                  <c:v>40824</c:v>
                </c:pt>
                <c:pt idx="1456">
                  <c:v>40825</c:v>
                </c:pt>
                <c:pt idx="1457">
                  <c:v>40826</c:v>
                </c:pt>
                <c:pt idx="1458">
                  <c:v>40827</c:v>
                </c:pt>
                <c:pt idx="1459">
                  <c:v>40828</c:v>
                </c:pt>
                <c:pt idx="1460">
                  <c:v>40829</c:v>
                </c:pt>
                <c:pt idx="1461">
                  <c:v>40830</c:v>
                </c:pt>
                <c:pt idx="1462">
                  <c:v>40831</c:v>
                </c:pt>
                <c:pt idx="1463">
                  <c:v>40832</c:v>
                </c:pt>
                <c:pt idx="1464">
                  <c:v>40833</c:v>
                </c:pt>
                <c:pt idx="1465">
                  <c:v>40834</c:v>
                </c:pt>
                <c:pt idx="1466">
                  <c:v>40835</c:v>
                </c:pt>
                <c:pt idx="1467">
                  <c:v>40836</c:v>
                </c:pt>
                <c:pt idx="1468">
                  <c:v>40837</c:v>
                </c:pt>
                <c:pt idx="1469">
                  <c:v>40838</c:v>
                </c:pt>
                <c:pt idx="1470">
                  <c:v>40839</c:v>
                </c:pt>
                <c:pt idx="1471">
                  <c:v>40840</c:v>
                </c:pt>
                <c:pt idx="1472">
                  <c:v>40841</c:v>
                </c:pt>
                <c:pt idx="1473">
                  <c:v>40842</c:v>
                </c:pt>
                <c:pt idx="1474">
                  <c:v>40843</c:v>
                </c:pt>
                <c:pt idx="1475">
                  <c:v>40844</c:v>
                </c:pt>
                <c:pt idx="1476">
                  <c:v>40845</c:v>
                </c:pt>
                <c:pt idx="1477">
                  <c:v>40846</c:v>
                </c:pt>
                <c:pt idx="1478">
                  <c:v>40847</c:v>
                </c:pt>
                <c:pt idx="1479">
                  <c:v>40848</c:v>
                </c:pt>
                <c:pt idx="1480">
                  <c:v>40849</c:v>
                </c:pt>
                <c:pt idx="1481">
                  <c:v>40850</c:v>
                </c:pt>
                <c:pt idx="1482">
                  <c:v>40851</c:v>
                </c:pt>
                <c:pt idx="1483">
                  <c:v>40852</c:v>
                </c:pt>
                <c:pt idx="1484">
                  <c:v>40853</c:v>
                </c:pt>
                <c:pt idx="1485">
                  <c:v>40854</c:v>
                </c:pt>
                <c:pt idx="1486">
                  <c:v>40855</c:v>
                </c:pt>
                <c:pt idx="1487">
                  <c:v>40856</c:v>
                </c:pt>
                <c:pt idx="1488">
                  <c:v>40857</c:v>
                </c:pt>
                <c:pt idx="1489">
                  <c:v>40858</c:v>
                </c:pt>
                <c:pt idx="1490">
                  <c:v>40859</c:v>
                </c:pt>
                <c:pt idx="1491">
                  <c:v>40860</c:v>
                </c:pt>
                <c:pt idx="1492">
                  <c:v>40861</c:v>
                </c:pt>
                <c:pt idx="1493">
                  <c:v>40862</c:v>
                </c:pt>
                <c:pt idx="1494">
                  <c:v>40863</c:v>
                </c:pt>
                <c:pt idx="1495">
                  <c:v>40864</c:v>
                </c:pt>
                <c:pt idx="1496">
                  <c:v>40865</c:v>
                </c:pt>
                <c:pt idx="1497">
                  <c:v>40866</c:v>
                </c:pt>
                <c:pt idx="1498">
                  <c:v>40867</c:v>
                </c:pt>
                <c:pt idx="1499">
                  <c:v>40868</c:v>
                </c:pt>
                <c:pt idx="1500">
                  <c:v>40869</c:v>
                </c:pt>
                <c:pt idx="1501">
                  <c:v>40870</c:v>
                </c:pt>
                <c:pt idx="1502">
                  <c:v>40871</c:v>
                </c:pt>
                <c:pt idx="1503">
                  <c:v>40872</c:v>
                </c:pt>
                <c:pt idx="1504">
                  <c:v>40873</c:v>
                </c:pt>
                <c:pt idx="1505">
                  <c:v>40874</c:v>
                </c:pt>
                <c:pt idx="1506">
                  <c:v>40875</c:v>
                </c:pt>
                <c:pt idx="1507">
                  <c:v>40876</c:v>
                </c:pt>
                <c:pt idx="1508">
                  <c:v>40877</c:v>
                </c:pt>
                <c:pt idx="1509">
                  <c:v>40878</c:v>
                </c:pt>
                <c:pt idx="1510">
                  <c:v>40879</c:v>
                </c:pt>
                <c:pt idx="1511">
                  <c:v>40880</c:v>
                </c:pt>
                <c:pt idx="1512">
                  <c:v>40881</c:v>
                </c:pt>
                <c:pt idx="1513">
                  <c:v>40882</c:v>
                </c:pt>
                <c:pt idx="1514">
                  <c:v>40883</c:v>
                </c:pt>
                <c:pt idx="1515">
                  <c:v>40884</c:v>
                </c:pt>
                <c:pt idx="1516">
                  <c:v>40885</c:v>
                </c:pt>
                <c:pt idx="1517">
                  <c:v>40886</c:v>
                </c:pt>
                <c:pt idx="1518">
                  <c:v>40887</c:v>
                </c:pt>
                <c:pt idx="1519">
                  <c:v>40888</c:v>
                </c:pt>
                <c:pt idx="1520">
                  <c:v>40889</c:v>
                </c:pt>
                <c:pt idx="1521">
                  <c:v>40890</c:v>
                </c:pt>
                <c:pt idx="1522">
                  <c:v>40891</c:v>
                </c:pt>
                <c:pt idx="1523">
                  <c:v>40892</c:v>
                </c:pt>
                <c:pt idx="1524">
                  <c:v>40893</c:v>
                </c:pt>
                <c:pt idx="1525">
                  <c:v>40894</c:v>
                </c:pt>
                <c:pt idx="1526">
                  <c:v>40895</c:v>
                </c:pt>
                <c:pt idx="1527">
                  <c:v>40896</c:v>
                </c:pt>
                <c:pt idx="1528">
                  <c:v>40897</c:v>
                </c:pt>
                <c:pt idx="1529">
                  <c:v>40898</c:v>
                </c:pt>
                <c:pt idx="1530">
                  <c:v>40899</c:v>
                </c:pt>
                <c:pt idx="1531">
                  <c:v>40900</c:v>
                </c:pt>
                <c:pt idx="1532">
                  <c:v>40901</c:v>
                </c:pt>
                <c:pt idx="1533">
                  <c:v>40902</c:v>
                </c:pt>
                <c:pt idx="1534">
                  <c:v>40903</c:v>
                </c:pt>
                <c:pt idx="1535">
                  <c:v>40904</c:v>
                </c:pt>
                <c:pt idx="1536">
                  <c:v>40905</c:v>
                </c:pt>
                <c:pt idx="1537">
                  <c:v>40906</c:v>
                </c:pt>
                <c:pt idx="1538">
                  <c:v>40907</c:v>
                </c:pt>
                <c:pt idx="1539">
                  <c:v>40908</c:v>
                </c:pt>
                <c:pt idx="1540">
                  <c:v>40909</c:v>
                </c:pt>
                <c:pt idx="1541">
                  <c:v>40910</c:v>
                </c:pt>
                <c:pt idx="1542">
                  <c:v>40911</c:v>
                </c:pt>
                <c:pt idx="1543">
                  <c:v>40912</c:v>
                </c:pt>
                <c:pt idx="1544">
                  <c:v>40913</c:v>
                </c:pt>
                <c:pt idx="1545">
                  <c:v>40914</c:v>
                </c:pt>
                <c:pt idx="1546">
                  <c:v>40915</c:v>
                </c:pt>
                <c:pt idx="1547">
                  <c:v>40916</c:v>
                </c:pt>
                <c:pt idx="1548">
                  <c:v>40917</c:v>
                </c:pt>
                <c:pt idx="1549">
                  <c:v>40918</c:v>
                </c:pt>
                <c:pt idx="1550">
                  <c:v>40919</c:v>
                </c:pt>
                <c:pt idx="1551">
                  <c:v>40920</c:v>
                </c:pt>
                <c:pt idx="1552">
                  <c:v>40921</c:v>
                </c:pt>
                <c:pt idx="1553">
                  <c:v>40922</c:v>
                </c:pt>
                <c:pt idx="1554">
                  <c:v>40923</c:v>
                </c:pt>
                <c:pt idx="1555">
                  <c:v>40924</c:v>
                </c:pt>
                <c:pt idx="1556">
                  <c:v>40925</c:v>
                </c:pt>
                <c:pt idx="1557">
                  <c:v>40926</c:v>
                </c:pt>
                <c:pt idx="1558">
                  <c:v>40927</c:v>
                </c:pt>
                <c:pt idx="1559">
                  <c:v>40928</c:v>
                </c:pt>
                <c:pt idx="1560">
                  <c:v>40929</c:v>
                </c:pt>
                <c:pt idx="1561">
                  <c:v>40930</c:v>
                </c:pt>
                <c:pt idx="1562">
                  <c:v>40931</c:v>
                </c:pt>
                <c:pt idx="1563">
                  <c:v>40932</c:v>
                </c:pt>
                <c:pt idx="1564">
                  <c:v>40933</c:v>
                </c:pt>
                <c:pt idx="1565">
                  <c:v>40934</c:v>
                </c:pt>
                <c:pt idx="1566">
                  <c:v>40935</c:v>
                </c:pt>
                <c:pt idx="1567">
                  <c:v>40936</c:v>
                </c:pt>
                <c:pt idx="1568">
                  <c:v>40937</c:v>
                </c:pt>
                <c:pt idx="1569">
                  <c:v>40938</c:v>
                </c:pt>
                <c:pt idx="1570">
                  <c:v>40939</c:v>
                </c:pt>
                <c:pt idx="1571">
                  <c:v>40940</c:v>
                </c:pt>
                <c:pt idx="1572">
                  <c:v>40941</c:v>
                </c:pt>
                <c:pt idx="1573">
                  <c:v>40942</c:v>
                </c:pt>
                <c:pt idx="1574">
                  <c:v>40943</c:v>
                </c:pt>
                <c:pt idx="1575">
                  <c:v>40944</c:v>
                </c:pt>
                <c:pt idx="1576">
                  <c:v>40945</c:v>
                </c:pt>
                <c:pt idx="1577">
                  <c:v>40946</c:v>
                </c:pt>
                <c:pt idx="1578">
                  <c:v>40947</c:v>
                </c:pt>
                <c:pt idx="1579">
                  <c:v>40948</c:v>
                </c:pt>
                <c:pt idx="1580">
                  <c:v>40949</c:v>
                </c:pt>
                <c:pt idx="1581">
                  <c:v>40950</c:v>
                </c:pt>
                <c:pt idx="1582">
                  <c:v>40951</c:v>
                </c:pt>
                <c:pt idx="1583">
                  <c:v>40952</c:v>
                </c:pt>
                <c:pt idx="1584">
                  <c:v>40953</c:v>
                </c:pt>
                <c:pt idx="1585">
                  <c:v>40954</c:v>
                </c:pt>
                <c:pt idx="1586">
                  <c:v>40955</c:v>
                </c:pt>
                <c:pt idx="1587">
                  <c:v>40956</c:v>
                </c:pt>
                <c:pt idx="1588">
                  <c:v>40957</c:v>
                </c:pt>
                <c:pt idx="1589">
                  <c:v>40958</c:v>
                </c:pt>
                <c:pt idx="1590">
                  <c:v>40959</c:v>
                </c:pt>
                <c:pt idx="1591">
                  <c:v>40960</c:v>
                </c:pt>
                <c:pt idx="1592">
                  <c:v>40961</c:v>
                </c:pt>
                <c:pt idx="1593">
                  <c:v>40962</c:v>
                </c:pt>
                <c:pt idx="1594">
                  <c:v>40963</c:v>
                </c:pt>
                <c:pt idx="1595">
                  <c:v>40964</c:v>
                </c:pt>
                <c:pt idx="1596">
                  <c:v>40965</c:v>
                </c:pt>
                <c:pt idx="1597">
                  <c:v>40966</c:v>
                </c:pt>
                <c:pt idx="1598">
                  <c:v>40967</c:v>
                </c:pt>
                <c:pt idx="1599">
                  <c:v>40968</c:v>
                </c:pt>
                <c:pt idx="1600">
                  <c:v>40969</c:v>
                </c:pt>
                <c:pt idx="1601">
                  <c:v>40970</c:v>
                </c:pt>
                <c:pt idx="1602">
                  <c:v>40971</c:v>
                </c:pt>
                <c:pt idx="1603">
                  <c:v>40972</c:v>
                </c:pt>
                <c:pt idx="1604">
                  <c:v>40973</c:v>
                </c:pt>
                <c:pt idx="1605">
                  <c:v>40974</c:v>
                </c:pt>
                <c:pt idx="1606">
                  <c:v>40975</c:v>
                </c:pt>
                <c:pt idx="1607">
                  <c:v>40976</c:v>
                </c:pt>
                <c:pt idx="1608">
                  <c:v>40977</c:v>
                </c:pt>
                <c:pt idx="1609">
                  <c:v>40978</c:v>
                </c:pt>
                <c:pt idx="1610">
                  <c:v>40979</c:v>
                </c:pt>
                <c:pt idx="1611">
                  <c:v>40980</c:v>
                </c:pt>
                <c:pt idx="1612">
                  <c:v>40981</c:v>
                </c:pt>
                <c:pt idx="1613">
                  <c:v>40982</c:v>
                </c:pt>
                <c:pt idx="1614">
                  <c:v>40983</c:v>
                </c:pt>
                <c:pt idx="1615">
                  <c:v>40984</c:v>
                </c:pt>
                <c:pt idx="1616">
                  <c:v>40985</c:v>
                </c:pt>
                <c:pt idx="1617">
                  <c:v>40986</c:v>
                </c:pt>
                <c:pt idx="1618">
                  <c:v>40987</c:v>
                </c:pt>
                <c:pt idx="1619">
                  <c:v>40988</c:v>
                </c:pt>
                <c:pt idx="1620">
                  <c:v>40989</c:v>
                </c:pt>
                <c:pt idx="1621">
                  <c:v>40990</c:v>
                </c:pt>
                <c:pt idx="1622">
                  <c:v>40991</c:v>
                </c:pt>
                <c:pt idx="1623">
                  <c:v>40992</c:v>
                </c:pt>
                <c:pt idx="1624">
                  <c:v>40993</c:v>
                </c:pt>
                <c:pt idx="1625">
                  <c:v>40994</c:v>
                </c:pt>
                <c:pt idx="1626">
                  <c:v>40995</c:v>
                </c:pt>
                <c:pt idx="1627">
                  <c:v>40996</c:v>
                </c:pt>
                <c:pt idx="1628">
                  <c:v>40997</c:v>
                </c:pt>
                <c:pt idx="1629">
                  <c:v>40998</c:v>
                </c:pt>
                <c:pt idx="1630">
                  <c:v>40999</c:v>
                </c:pt>
                <c:pt idx="1631">
                  <c:v>41000</c:v>
                </c:pt>
                <c:pt idx="1632">
                  <c:v>41001</c:v>
                </c:pt>
                <c:pt idx="1633">
                  <c:v>41002</c:v>
                </c:pt>
                <c:pt idx="1634">
                  <c:v>41003</c:v>
                </c:pt>
                <c:pt idx="1635">
                  <c:v>41004</c:v>
                </c:pt>
                <c:pt idx="1636">
                  <c:v>41005</c:v>
                </c:pt>
                <c:pt idx="1637">
                  <c:v>41006</c:v>
                </c:pt>
                <c:pt idx="1638">
                  <c:v>41007</c:v>
                </c:pt>
                <c:pt idx="1639">
                  <c:v>41008</c:v>
                </c:pt>
                <c:pt idx="1640">
                  <c:v>41009</c:v>
                </c:pt>
                <c:pt idx="1641">
                  <c:v>41010</c:v>
                </c:pt>
                <c:pt idx="1642">
                  <c:v>41011</c:v>
                </c:pt>
                <c:pt idx="1643">
                  <c:v>41012</c:v>
                </c:pt>
                <c:pt idx="1644">
                  <c:v>41013</c:v>
                </c:pt>
                <c:pt idx="1645">
                  <c:v>41014</c:v>
                </c:pt>
                <c:pt idx="1646">
                  <c:v>41015</c:v>
                </c:pt>
                <c:pt idx="1647">
                  <c:v>41016</c:v>
                </c:pt>
                <c:pt idx="1648">
                  <c:v>41017</c:v>
                </c:pt>
                <c:pt idx="1649">
                  <c:v>41018</c:v>
                </c:pt>
                <c:pt idx="1650">
                  <c:v>41019</c:v>
                </c:pt>
                <c:pt idx="1651">
                  <c:v>41020</c:v>
                </c:pt>
                <c:pt idx="1652">
                  <c:v>41021</c:v>
                </c:pt>
                <c:pt idx="1653">
                  <c:v>41022</c:v>
                </c:pt>
                <c:pt idx="1654">
                  <c:v>41023</c:v>
                </c:pt>
                <c:pt idx="1655">
                  <c:v>41024</c:v>
                </c:pt>
                <c:pt idx="1656">
                  <c:v>41025</c:v>
                </c:pt>
                <c:pt idx="1657">
                  <c:v>41026</c:v>
                </c:pt>
                <c:pt idx="1658">
                  <c:v>41027</c:v>
                </c:pt>
                <c:pt idx="1659">
                  <c:v>41028</c:v>
                </c:pt>
                <c:pt idx="1660">
                  <c:v>41029</c:v>
                </c:pt>
                <c:pt idx="1661">
                  <c:v>41030</c:v>
                </c:pt>
                <c:pt idx="1662">
                  <c:v>41031</c:v>
                </c:pt>
                <c:pt idx="1663">
                  <c:v>41032</c:v>
                </c:pt>
                <c:pt idx="1664">
                  <c:v>41033</c:v>
                </c:pt>
                <c:pt idx="1665">
                  <c:v>41034</c:v>
                </c:pt>
                <c:pt idx="1666">
                  <c:v>41035</c:v>
                </c:pt>
                <c:pt idx="1667">
                  <c:v>41036</c:v>
                </c:pt>
                <c:pt idx="1668">
                  <c:v>41037</c:v>
                </c:pt>
                <c:pt idx="1669">
                  <c:v>41038</c:v>
                </c:pt>
                <c:pt idx="1670">
                  <c:v>41039</c:v>
                </c:pt>
                <c:pt idx="1671">
                  <c:v>41040</c:v>
                </c:pt>
                <c:pt idx="1672">
                  <c:v>41041</c:v>
                </c:pt>
                <c:pt idx="1673">
                  <c:v>41042</c:v>
                </c:pt>
                <c:pt idx="1674">
                  <c:v>41043</c:v>
                </c:pt>
                <c:pt idx="1675">
                  <c:v>41044</c:v>
                </c:pt>
                <c:pt idx="1676">
                  <c:v>41045</c:v>
                </c:pt>
                <c:pt idx="1677">
                  <c:v>41046</c:v>
                </c:pt>
                <c:pt idx="1678">
                  <c:v>41047</c:v>
                </c:pt>
                <c:pt idx="1679">
                  <c:v>41048</c:v>
                </c:pt>
                <c:pt idx="1680">
                  <c:v>41049</c:v>
                </c:pt>
                <c:pt idx="1681">
                  <c:v>41050</c:v>
                </c:pt>
                <c:pt idx="1682">
                  <c:v>41051</c:v>
                </c:pt>
                <c:pt idx="1683">
                  <c:v>41052</c:v>
                </c:pt>
                <c:pt idx="1684">
                  <c:v>41053</c:v>
                </c:pt>
                <c:pt idx="1685">
                  <c:v>41054</c:v>
                </c:pt>
                <c:pt idx="1686">
                  <c:v>41055</c:v>
                </c:pt>
                <c:pt idx="1687">
                  <c:v>41056</c:v>
                </c:pt>
                <c:pt idx="1688">
                  <c:v>41057</c:v>
                </c:pt>
                <c:pt idx="1689">
                  <c:v>41058</c:v>
                </c:pt>
                <c:pt idx="1690">
                  <c:v>41059</c:v>
                </c:pt>
                <c:pt idx="1691">
                  <c:v>41060</c:v>
                </c:pt>
                <c:pt idx="1692">
                  <c:v>41061</c:v>
                </c:pt>
                <c:pt idx="1693">
                  <c:v>41062</c:v>
                </c:pt>
                <c:pt idx="1694">
                  <c:v>41063</c:v>
                </c:pt>
                <c:pt idx="1695">
                  <c:v>41064</c:v>
                </c:pt>
                <c:pt idx="1696">
                  <c:v>41065</c:v>
                </c:pt>
                <c:pt idx="1697">
                  <c:v>41066</c:v>
                </c:pt>
                <c:pt idx="1698">
                  <c:v>41067</c:v>
                </c:pt>
                <c:pt idx="1699">
                  <c:v>41068</c:v>
                </c:pt>
                <c:pt idx="1700">
                  <c:v>41069</c:v>
                </c:pt>
                <c:pt idx="1701">
                  <c:v>41070</c:v>
                </c:pt>
                <c:pt idx="1702">
                  <c:v>41071</c:v>
                </c:pt>
                <c:pt idx="1703">
                  <c:v>41072</c:v>
                </c:pt>
                <c:pt idx="1704">
                  <c:v>41073</c:v>
                </c:pt>
                <c:pt idx="1705">
                  <c:v>41074</c:v>
                </c:pt>
                <c:pt idx="1706">
                  <c:v>41075</c:v>
                </c:pt>
                <c:pt idx="1707">
                  <c:v>41076</c:v>
                </c:pt>
                <c:pt idx="1708">
                  <c:v>41077</c:v>
                </c:pt>
                <c:pt idx="1709">
                  <c:v>41078</c:v>
                </c:pt>
                <c:pt idx="1710">
                  <c:v>41079</c:v>
                </c:pt>
                <c:pt idx="1711">
                  <c:v>41080</c:v>
                </c:pt>
                <c:pt idx="1712">
                  <c:v>41081</c:v>
                </c:pt>
                <c:pt idx="1713">
                  <c:v>41082</c:v>
                </c:pt>
                <c:pt idx="1714">
                  <c:v>41083</c:v>
                </c:pt>
                <c:pt idx="1715">
                  <c:v>41084</c:v>
                </c:pt>
                <c:pt idx="1716">
                  <c:v>41085</c:v>
                </c:pt>
                <c:pt idx="1717">
                  <c:v>41086</c:v>
                </c:pt>
                <c:pt idx="1718">
                  <c:v>41087</c:v>
                </c:pt>
                <c:pt idx="1719">
                  <c:v>41088</c:v>
                </c:pt>
                <c:pt idx="1720">
                  <c:v>41089</c:v>
                </c:pt>
                <c:pt idx="1721">
                  <c:v>41090</c:v>
                </c:pt>
                <c:pt idx="1722">
                  <c:v>41091</c:v>
                </c:pt>
                <c:pt idx="1723">
                  <c:v>41092</c:v>
                </c:pt>
                <c:pt idx="1724">
                  <c:v>41093</c:v>
                </c:pt>
                <c:pt idx="1725">
                  <c:v>41094</c:v>
                </c:pt>
                <c:pt idx="1726">
                  <c:v>41095</c:v>
                </c:pt>
                <c:pt idx="1727">
                  <c:v>41096</c:v>
                </c:pt>
                <c:pt idx="1728">
                  <c:v>41097</c:v>
                </c:pt>
                <c:pt idx="1729">
                  <c:v>41098</c:v>
                </c:pt>
                <c:pt idx="1730">
                  <c:v>41099</c:v>
                </c:pt>
                <c:pt idx="1731">
                  <c:v>41100</c:v>
                </c:pt>
                <c:pt idx="1732">
                  <c:v>41101</c:v>
                </c:pt>
                <c:pt idx="1733">
                  <c:v>41102</c:v>
                </c:pt>
                <c:pt idx="1734">
                  <c:v>41103</c:v>
                </c:pt>
                <c:pt idx="1735">
                  <c:v>41104</c:v>
                </c:pt>
                <c:pt idx="1736">
                  <c:v>41105</c:v>
                </c:pt>
                <c:pt idx="1737">
                  <c:v>41106</c:v>
                </c:pt>
                <c:pt idx="1738">
                  <c:v>41107</c:v>
                </c:pt>
                <c:pt idx="1739">
                  <c:v>41108</c:v>
                </c:pt>
                <c:pt idx="1740">
                  <c:v>41109</c:v>
                </c:pt>
                <c:pt idx="1741">
                  <c:v>41110</c:v>
                </c:pt>
                <c:pt idx="1742">
                  <c:v>41111</c:v>
                </c:pt>
                <c:pt idx="1743">
                  <c:v>41112</c:v>
                </c:pt>
                <c:pt idx="1744">
                  <c:v>41113</c:v>
                </c:pt>
                <c:pt idx="1745">
                  <c:v>41114</c:v>
                </c:pt>
                <c:pt idx="1746">
                  <c:v>41115</c:v>
                </c:pt>
                <c:pt idx="1747">
                  <c:v>41116</c:v>
                </c:pt>
                <c:pt idx="1748">
                  <c:v>41117</c:v>
                </c:pt>
                <c:pt idx="1749">
                  <c:v>41118</c:v>
                </c:pt>
                <c:pt idx="1750">
                  <c:v>41119</c:v>
                </c:pt>
                <c:pt idx="1751">
                  <c:v>41120</c:v>
                </c:pt>
                <c:pt idx="1752">
                  <c:v>41121</c:v>
                </c:pt>
                <c:pt idx="1753">
                  <c:v>41122</c:v>
                </c:pt>
                <c:pt idx="1754">
                  <c:v>41123</c:v>
                </c:pt>
                <c:pt idx="1755">
                  <c:v>41124</c:v>
                </c:pt>
                <c:pt idx="1756">
                  <c:v>41125</c:v>
                </c:pt>
                <c:pt idx="1757">
                  <c:v>41126</c:v>
                </c:pt>
                <c:pt idx="1758">
                  <c:v>41127</c:v>
                </c:pt>
                <c:pt idx="1759">
                  <c:v>41128</c:v>
                </c:pt>
                <c:pt idx="1760">
                  <c:v>41129</c:v>
                </c:pt>
                <c:pt idx="1761">
                  <c:v>41130</c:v>
                </c:pt>
                <c:pt idx="1762">
                  <c:v>41131</c:v>
                </c:pt>
                <c:pt idx="1763">
                  <c:v>41132</c:v>
                </c:pt>
                <c:pt idx="1764">
                  <c:v>41133</c:v>
                </c:pt>
                <c:pt idx="1765">
                  <c:v>41134</c:v>
                </c:pt>
                <c:pt idx="1766">
                  <c:v>41135</c:v>
                </c:pt>
                <c:pt idx="1767">
                  <c:v>41136</c:v>
                </c:pt>
                <c:pt idx="1768">
                  <c:v>41137</c:v>
                </c:pt>
                <c:pt idx="1769">
                  <c:v>41138</c:v>
                </c:pt>
                <c:pt idx="1770">
                  <c:v>41139</c:v>
                </c:pt>
                <c:pt idx="1771">
                  <c:v>41140</c:v>
                </c:pt>
                <c:pt idx="1772">
                  <c:v>41141</c:v>
                </c:pt>
                <c:pt idx="1773">
                  <c:v>41142</c:v>
                </c:pt>
                <c:pt idx="1774">
                  <c:v>41143</c:v>
                </c:pt>
                <c:pt idx="1775">
                  <c:v>41144</c:v>
                </c:pt>
                <c:pt idx="1776">
                  <c:v>41145</c:v>
                </c:pt>
                <c:pt idx="1777">
                  <c:v>41146</c:v>
                </c:pt>
                <c:pt idx="1778">
                  <c:v>41147</c:v>
                </c:pt>
                <c:pt idx="1779">
                  <c:v>41148</c:v>
                </c:pt>
                <c:pt idx="1780">
                  <c:v>41149</c:v>
                </c:pt>
                <c:pt idx="1781">
                  <c:v>41150</c:v>
                </c:pt>
                <c:pt idx="1782">
                  <c:v>41151</c:v>
                </c:pt>
                <c:pt idx="1783">
                  <c:v>41152</c:v>
                </c:pt>
                <c:pt idx="1784">
                  <c:v>41153</c:v>
                </c:pt>
                <c:pt idx="1785">
                  <c:v>41154</c:v>
                </c:pt>
                <c:pt idx="1786">
                  <c:v>41155</c:v>
                </c:pt>
                <c:pt idx="1787">
                  <c:v>41156</c:v>
                </c:pt>
                <c:pt idx="1788">
                  <c:v>41157</c:v>
                </c:pt>
                <c:pt idx="1789">
                  <c:v>41158</c:v>
                </c:pt>
                <c:pt idx="1790">
                  <c:v>41159</c:v>
                </c:pt>
                <c:pt idx="1791">
                  <c:v>41160</c:v>
                </c:pt>
                <c:pt idx="1792">
                  <c:v>41161</c:v>
                </c:pt>
                <c:pt idx="1793">
                  <c:v>41162</c:v>
                </c:pt>
                <c:pt idx="1794">
                  <c:v>41163</c:v>
                </c:pt>
                <c:pt idx="1795">
                  <c:v>41164</c:v>
                </c:pt>
                <c:pt idx="1796">
                  <c:v>41165</c:v>
                </c:pt>
                <c:pt idx="1797">
                  <c:v>41166</c:v>
                </c:pt>
                <c:pt idx="1798">
                  <c:v>41167</c:v>
                </c:pt>
                <c:pt idx="1799">
                  <c:v>41168</c:v>
                </c:pt>
                <c:pt idx="1800">
                  <c:v>41169</c:v>
                </c:pt>
                <c:pt idx="1801">
                  <c:v>41170</c:v>
                </c:pt>
                <c:pt idx="1802">
                  <c:v>41171</c:v>
                </c:pt>
                <c:pt idx="1803">
                  <c:v>41172</c:v>
                </c:pt>
                <c:pt idx="1804">
                  <c:v>41173</c:v>
                </c:pt>
                <c:pt idx="1805">
                  <c:v>41174</c:v>
                </c:pt>
                <c:pt idx="1806">
                  <c:v>41175</c:v>
                </c:pt>
                <c:pt idx="1807">
                  <c:v>41176</c:v>
                </c:pt>
                <c:pt idx="1808">
                  <c:v>41177</c:v>
                </c:pt>
                <c:pt idx="1809">
                  <c:v>41178</c:v>
                </c:pt>
                <c:pt idx="1810">
                  <c:v>41179</c:v>
                </c:pt>
                <c:pt idx="1811">
                  <c:v>41180</c:v>
                </c:pt>
                <c:pt idx="1812">
                  <c:v>41181</c:v>
                </c:pt>
                <c:pt idx="1813">
                  <c:v>41182</c:v>
                </c:pt>
                <c:pt idx="1814">
                  <c:v>41183</c:v>
                </c:pt>
                <c:pt idx="1815">
                  <c:v>41184</c:v>
                </c:pt>
                <c:pt idx="1816">
                  <c:v>41185</c:v>
                </c:pt>
                <c:pt idx="1817">
                  <c:v>41186</c:v>
                </c:pt>
                <c:pt idx="1818">
                  <c:v>41187</c:v>
                </c:pt>
                <c:pt idx="1819">
                  <c:v>41188</c:v>
                </c:pt>
                <c:pt idx="1820">
                  <c:v>41189</c:v>
                </c:pt>
                <c:pt idx="1821">
                  <c:v>41190</c:v>
                </c:pt>
                <c:pt idx="1822">
                  <c:v>41191</c:v>
                </c:pt>
                <c:pt idx="1823">
                  <c:v>41192</c:v>
                </c:pt>
                <c:pt idx="1824">
                  <c:v>41193</c:v>
                </c:pt>
                <c:pt idx="1825">
                  <c:v>41194</c:v>
                </c:pt>
                <c:pt idx="1826">
                  <c:v>41195</c:v>
                </c:pt>
                <c:pt idx="1827">
                  <c:v>41196</c:v>
                </c:pt>
                <c:pt idx="1828">
                  <c:v>41197</c:v>
                </c:pt>
                <c:pt idx="1829">
                  <c:v>41198</c:v>
                </c:pt>
                <c:pt idx="1830">
                  <c:v>41199</c:v>
                </c:pt>
                <c:pt idx="1831">
                  <c:v>41200</c:v>
                </c:pt>
                <c:pt idx="1832">
                  <c:v>41201</c:v>
                </c:pt>
                <c:pt idx="1833">
                  <c:v>41202</c:v>
                </c:pt>
                <c:pt idx="1834">
                  <c:v>41203</c:v>
                </c:pt>
                <c:pt idx="1835">
                  <c:v>41204</c:v>
                </c:pt>
                <c:pt idx="1836">
                  <c:v>41205</c:v>
                </c:pt>
                <c:pt idx="1837">
                  <c:v>41206</c:v>
                </c:pt>
                <c:pt idx="1838">
                  <c:v>41207</c:v>
                </c:pt>
                <c:pt idx="1839">
                  <c:v>41208</c:v>
                </c:pt>
                <c:pt idx="1840">
                  <c:v>41209</c:v>
                </c:pt>
                <c:pt idx="1841">
                  <c:v>41210</c:v>
                </c:pt>
                <c:pt idx="1842">
                  <c:v>41211</c:v>
                </c:pt>
                <c:pt idx="1843">
                  <c:v>41212</c:v>
                </c:pt>
                <c:pt idx="1844">
                  <c:v>41213</c:v>
                </c:pt>
                <c:pt idx="1845">
                  <c:v>41214</c:v>
                </c:pt>
                <c:pt idx="1846">
                  <c:v>41215</c:v>
                </c:pt>
                <c:pt idx="1847">
                  <c:v>41216</c:v>
                </c:pt>
                <c:pt idx="1848">
                  <c:v>41217</c:v>
                </c:pt>
                <c:pt idx="1849">
                  <c:v>41218</c:v>
                </c:pt>
                <c:pt idx="1850">
                  <c:v>41219</c:v>
                </c:pt>
                <c:pt idx="1851">
                  <c:v>41220</c:v>
                </c:pt>
                <c:pt idx="1852">
                  <c:v>41221</c:v>
                </c:pt>
                <c:pt idx="1853">
                  <c:v>41222</c:v>
                </c:pt>
                <c:pt idx="1854">
                  <c:v>41223</c:v>
                </c:pt>
                <c:pt idx="1855">
                  <c:v>41224</c:v>
                </c:pt>
                <c:pt idx="1856">
                  <c:v>41225</c:v>
                </c:pt>
                <c:pt idx="1857">
                  <c:v>41226</c:v>
                </c:pt>
                <c:pt idx="1858">
                  <c:v>41227</c:v>
                </c:pt>
                <c:pt idx="1859">
                  <c:v>41228</c:v>
                </c:pt>
                <c:pt idx="1860">
                  <c:v>41229</c:v>
                </c:pt>
                <c:pt idx="1861">
                  <c:v>41230</c:v>
                </c:pt>
                <c:pt idx="1862">
                  <c:v>41231</c:v>
                </c:pt>
                <c:pt idx="1863">
                  <c:v>41232</c:v>
                </c:pt>
                <c:pt idx="1864">
                  <c:v>41233</c:v>
                </c:pt>
                <c:pt idx="1865">
                  <c:v>41234</c:v>
                </c:pt>
                <c:pt idx="1866">
                  <c:v>41235</c:v>
                </c:pt>
                <c:pt idx="1867">
                  <c:v>41236</c:v>
                </c:pt>
                <c:pt idx="1868">
                  <c:v>41237</c:v>
                </c:pt>
                <c:pt idx="1869">
                  <c:v>41238</c:v>
                </c:pt>
                <c:pt idx="1870">
                  <c:v>41239</c:v>
                </c:pt>
                <c:pt idx="1871">
                  <c:v>41240</c:v>
                </c:pt>
                <c:pt idx="1872">
                  <c:v>41241</c:v>
                </c:pt>
                <c:pt idx="1873">
                  <c:v>41242</c:v>
                </c:pt>
                <c:pt idx="1874">
                  <c:v>41243</c:v>
                </c:pt>
                <c:pt idx="1875">
                  <c:v>41244</c:v>
                </c:pt>
                <c:pt idx="1876">
                  <c:v>41245</c:v>
                </c:pt>
                <c:pt idx="1877">
                  <c:v>41246</c:v>
                </c:pt>
                <c:pt idx="1878">
                  <c:v>41247</c:v>
                </c:pt>
                <c:pt idx="1879">
                  <c:v>41248</c:v>
                </c:pt>
                <c:pt idx="1880">
                  <c:v>41249</c:v>
                </c:pt>
                <c:pt idx="1881">
                  <c:v>41250</c:v>
                </c:pt>
                <c:pt idx="1882">
                  <c:v>41251</c:v>
                </c:pt>
                <c:pt idx="1883">
                  <c:v>41252</c:v>
                </c:pt>
                <c:pt idx="1884">
                  <c:v>41253</c:v>
                </c:pt>
                <c:pt idx="1885">
                  <c:v>41254</c:v>
                </c:pt>
                <c:pt idx="1886">
                  <c:v>41255</c:v>
                </c:pt>
                <c:pt idx="1887">
                  <c:v>41256</c:v>
                </c:pt>
                <c:pt idx="1888">
                  <c:v>41257</c:v>
                </c:pt>
                <c:pt idx="1889">
                  <c:v>41258</c:v>
                </c:pt>
                <c:pt idx="1890">
                  <c:v>41259</c:v>
                </c:pt>
                <c:pt idx="1891">
                  <c:v>41260</c:v>
                </c:pt>
                <c:pt idx="1892">
                  <c:v>41261</c:v>
                </c:pt>
                <c:pt idx="1893">
                  <c:v>41262</c:v>
                </c:pt>
                <c:pt idx="1894">
                  <c:v>41263</c:v>
                </c:pt>
                <c:pt idx="1895">
                  <c:v>41264</c:v>
                </c:pt>
                <c:pt idx="1896">
                  <c:v>41265</c:v>
                </c:pt>
                <c:pt idx="1897">
                  <c:v>41266</c:v>
                </c:pt>
                <c:pt idx="1898">
                  <c:v>41267</c:v>
                </c:pt>
                <c:pt idx="1899">
                  <c:v>41268</c:v>
                </c:pt>
                <c:pt idx="1900">
                  <c:v>41269</c:v>
                </c:pt>
                <c:pt idx="1901">
                  <c:v>41270</c:v>
                </c:pt>
                <c:pt idx="1902">
                  <c:v>41271</c:v>
                </c:pt>
                <c:pt idx="1903">
                  <c:v>41272</c:v>
                </c:pt>
                <c:pt idx="1904">
                  <c:v>41273</c:v>
                </c:pt>
                <c:pt idx="1905">
                  <c:v>41274</c:v>
                </c:pt>
                <c:pt idx="1906">
                  <c:v>41275</c:v>
                </c:pt>
                <c:pt idx="1907">
                  <c:v>41276</c:v>
                </c:pt>
                <c:pt idx="1908">
                  <c:v>41277</c:v>
                </c:pt>
                <c:pt idx="1909">
                  <c:v>41278</c:v>
                </c:pt>
                <c:pt idx="1910">
                  <c:v>41279</c:v>
                </c:pt>
                <c:pt idx="1911">
                  <c:v>41280</c:v>
                </c:pt>
                <c:pt idx="1912">
                  <c:v>41281</c:v>
                </c:pt>
                <c:pt idx="1913">
                  <c:v>41282</c:v>
                </c:pt>
                <c:pt idx="1914">
                  <c:v>41283</c:v>
                </c:pt>
                <c:pt idx="1915">
                  <c:v>41284</c:v>
                </c:pt>
                <c:pt idx="1916">
                  <c:v>41285</c:v>
                </c:pt>
                <c:pt idx="1917">
                  <c:v>41286</c:v>
                </c:pt>
                <c:pt idx="1918">
                  <c:v>41287</c:v>
                </c:pt>
                <c:pt idx="1919">
                  <c:v>41288</c:v>
                </c:pt>
                <c:pt idx="1920">
                  <c:v>41289</c:v>
                </c:pt>
                <c:pt idx="1921">
                  <c:v>41290</c:v>
                </c:pt>
                <c:pt idx="1922">
                  <c:v>41291</c:v>
                </c:pt>
                <c:pt idx="1923">
                  <c:v>41292</c:v>
                </c:pt>
                <c:pt idx="1924">
                  <c:v>41293</c:v>
                </c:pt>
                <c:pt idx="1925">
                  <c:v>41294</c:v>
                </c:pt>
                <c:pt idx="1926">
                  <c:v>41295</c:v>
                </c:pt>
                <c:pt idx="1927">
                  <c:v>41296</c:v>
                </c:pt>
                <c:pt idx="1928">
                  <c:v>41297</c:v>
                </c:pt>
                <c:pt idx="1929">
                  <c:v>41298</c:v>
                </c:pt>
                <c:pt idx="1930">
                  <c:v>41299</c:v>
                </c:pt>
                <c:pt idx="1931">
                  <c:v>41300</c:v>
                </c:pt>
                <c:pt idx="1932">
                  <c:v>41301</c:v>
                </c:pt>
                <c:pt idx="1933">
                  <c:v>41302</c:v>
                </c:pt>
                <c:pt idx="1934">
                  <c:v>41303</c:v>
                </c:pt>
                <c:pt idx="1935">
                  <c:v>41304</c:v>
                </c:pt>
                <c:pt idx="1936">
                  <c:v>41305</c:v>
                </c:pt>
                <c:pt idx="1937">
                  <c:v>41306</c:v>
                </c:pt>
                <c:pt idx="1938">
                  <c:v>41307</c:v>
                </c:pt>
                <c:pt idx="1939">
                  <c:v>41308</c:v>
                </c:pt>
                <c:pt idx="1940">
                  <c:v>41309</c:v>
                </c:pt>
                <c:pt idx="1941">
                  <c:v>41310</c:v>
                </c:pt>
                <c:pt idx="1942">
                  <c:v>41311</c:v>
                </c:pt>
                <c:pt idx="1943">
                  <c:v>41312</c:v>
                </c:pt>
                <c:pt idx="1944">
                  <c:v>41313</c:v>
                </c:pt>
                <c:pt idx="1945">
                  <c:v>41314</c:v>
                </c:pt>
                <c:pt idx="1946">
                  <c:v>41315</c:v>
                </c:pt>
                <c:pt idx="1947">
                  <c:v>41316</c:v>
                </c:pt>
                <c:pt idx="1948">
                  <c:v>41317</c:v>
                </c:pt>
                <c:pt idx="1949">
                  <c:v>41318</c:v>
                </c:pt>
                <c:pt idx="1950">
                  <c:v>41319</c:v>
                </c:pt>
                <c:pt idx="1951">
                  <c:v>41320</c:v>
                </c:pt>
                <c:pt idx="1952">
                  <c:v>41321</c:v>
                </c:pt>
                <c:pt idx="1953">
                  <c:v>41322</c:v>
                </c:pt>
                <c:pt idx="1954">
                  <c:v>41323</c:v>
                </c:pt>
                <c:pt idx="1955">
                  <c:v>41324</c:v>
                </c:pt>
                <c:pt idx="1956">
                  <c:v>41325</c:v>
                </c:pt>
                <c:pt idx="1957">
                  <c:v>41326</c:v>
                </c:pt>
                <c:pt idx="1958">
                  <c:v>41327</c:v>
                </c:pt>
                <c:pt idx="1959">
                  <c:v>41328</c:v>
                </c:pt>
                <c:pt idx="1960">
                  <c:v>41329</c:v>
                </c:pt>
                <c:pt idx="1961">
                  <c:v>41330</c:v>
                </c:pt>
                <c:pt idx="1962">
                  <c:v>41331</c:v>
                </c:pt>
                <c:pt idx="1963">
                  <c:v>41332</c:v>
                </c:pt>
                <c:pt idx="1964">
                  <c:v>41333</c:v>
                </c:pt>
                <c:pt idx="1965">
                  <c:v>41334</c:v>
                </c:pt>
                <c:pt idx="1966">
                  <c:v>41335</c:v>
                </c:pt>
                <c:pt idx="1967">
                  <c:v>41336</c:v>
                </c:pt>
                <c:pt idx="1968">
                  <c:v>41337</c:v>
                </c:pt>
                <c:pt idx="1969">
                  <c:v>41338</c:v>
                </c:pt>
                <c:pt idx="1970">
                  <c:v>41339</c:v>
                </c:pt>
                <c:pt idx="1971">
                  <c:v>41340</c:v>
                </c:pt>
                <c:pt idx="1972">
                  <c:v>41341</c:v>
                </c:pt>
                <c:pt idx="1973">
                  <c:v>41342</c:v>
                </c:pt>
                <c:pt idx="1974">
                  <c:v>41343</c:v>
                </c:pt>
                <c:pt idx="1975">
                  <c:v>41344</c:v>
                </c:pt>
                <c:pt idx="1976">
                  <c:v>41345</c:v>
                </c:pt>
                <c:pt idx="1977">
                  <c:v>41346</c:v>
                </c:pt>
                <c:pt idx="1978">
                  <c:v>41347</c:v>
                </c:pt>
                <c:pt idx="1979">
                  <c:v>41348</c:v>
                </c:pt>
                <c:pt idx="1980">
                  <c:v>41349</c:v>
                </c:pt>
                <c:pt idx="1981">
                  <c:v>41350</c:v>
                </c:pt>
                <c:pt idx="1982">
                  <c:v>41351</c:v>
                </c:pt>
                <c:pt idx="1983">
                  <c:v>41352</c:v>
                </c:pt>
                <c:pt idx="1984">
                  <c:v>41353</c:v>
                </c:pt>
                <c:pt idx="1985">
                  <c:v>41354</c:v>
                </c:pt>
                <c:pt idx="1986">
                  <c:v>41355</c:v>
                </c:pt>
                <c:pt idx="1987">
                  <c:v>41356</c:v>
                </c:pt>
                <c:pt idx="1988">
                  <c:v>41357</c:v>
                </c:pt>
                <c:pt idx="1989">
                  <c:v>41358</c:v>
                </c:pt>
                <c:pt idx="1990">
                  <c:v>41359</c:v>
                </c:pt>
                <c:pt idx="1991">
                  <c:v>41360</c:v>
                </c:pt>
                <c:pt idx="1992">
                  <c:v>41361</c:v>
                </c:pt>
                <c:pt idx="1993">
                  <c:v>41362</c:v>
                </c:pt>
                <c:pt idx="1994">
                  <c:v>41363</c:v>
                </c:pt>
                <c:pt idx="1995">
                  <c:v>41364</c:v>
                </c:pt>
                <c:pt idx="1996">
                  <c:v>41365</c:v>
                </c:pt>
                <c:pt idx="1997">
                  <c:v>41366</c:v>
                </c:pt>
                <c:pt idx="1998">
                  <c:v>41367</c:v>
                </c:pt>
                <c:pt idx="1999">
                  <c:v>41368</c:v>
                </c:pt>
                <c:pt idx="2000">
                  <c:v>41369</c:v>
                </c:pt>
                <c:pt idx="2001">
                  <c:v>41370</c:v>
                </c:pt>
                <c:pt idx="2002">
                  <c:v>41371</c:v>
                </c:pt>
                <c:pt idx="2003">
                  <c:v>41372</c:v>
                </c:pt>
                <c:pt idx="2004">
                  <c:v>41373</c:v>
                </c:pt>
                <c:pt idx="2005">
                  <c:v>41374</c:v>
                </c:pt>
                <c:pt idx="2006">
                  <c:v>41375</c:v>
                </c:pt>
                <c:pt idx="2007">
                  <c:v>41376</c:v>
                </c:pt>
                <c:pt idx="2008">
                  <c:v>41377</c:v>
                </c:pt>
                <c:pt idx="2009">
                  <c:v>41378</c:v>
                </c:pt>
                <c:pt idx="2010">
                  <c:v>41379</c:v>
                </c:pt>
                <c:pt idx="2011">
                  <c:v>41380</c:v>
                </c:pt>
                <c:pt idx="2012">
                  <c:v>41381</c:v>
                </c:pt>
                <c:pt idx="2013">
                  <c:v>41382</c:v>
                </c:pt>
                <c:pt idx="2014">
                  <c:v>41383</c:v>
                </c:pt>
                <c:pt idx="2015">
                  <c:v>41384</c:v>
                </c:pt>
                <c:pt idx="2016">
                  <c:v>41385</c:v>
                </c:pt>
                <c:pt idx="2017">
                  <c:v>41386</c:v>
                </c:pt>
                <c:pt idx="2018">
                  <c:v>41387</c:v>
                </c:pt>
                <c:pt idx="2019">
                  <c:v>41388</c:v>
                </c:pt>
                <c:pt idx="2020">
                  <c:v>41389</c:v>
                </c:pt>
                <c:pt idx="2021">
                  <c:v>41390</c:v>
                </c:pt>
                <c:pt idx="2022">
                  <c:v>41391</c:v>
                </c:pt>
                <c:pt idx="2023">
                  <c:v>41392</c:v>
                </c:pt>
                <c:pt idx="2024">
                  <c:v>41393</c:v>
                </c:pt>
                <c:pt idx="2025">
                  <c:v>41394</c:v>
                </c:pt>
                <c:pt idx="2026">
                  <c:v>41395</c:v>
                </c:pt>
                <c:pt idx="2027">
                  <c:v>41396</c:v>
                </c:pt>
                <c:pt idx="2028">
                  <c:v>41397</c:v>
                </c:pt>
                <c:pt idx="2029">
                  <c:v>41398</c:v>
                </c:pt>
                <c:pt idx="2030">
                  <c:v>41399</c:v>
                </c:pt>
                <c:pt idx="2031">
                  <c:v>41400</c:v>
                </c:pt>
                <c:pt idx="2032">
                  <c:v>41401</c:v>
                </c:pt>
                <c:pt idx="2033">
                  <c:v>41402</c:v>
                </c:pt>
                <c:pt idx="2034">
                  <c:v>41403</c:v>
                </c:pt>
                <c:pt idx="2035">
                  <c:v>41404</c:v>
                </c:pt>
                <c:pt idx="2036">
                  <c:v>41405</c:v>
                </c:pt>
                <c:pt idx="2037">
                  <c:v>41406</c:v>
                </c:pt>
                <c:pt idx="2038">
                  <c:v>41407</c:v>
                </c:pt>
                <c:pt idx="2039">
                  <c:v>41408</c:v>
                </c:pt>
                <c:pt idx="2040">
                  <c:v>41409</c:v>
                </c:pt>
                <c:pt idx="2041">
                  <c:v>41410</c:v>
                </c:pt>
                <c:pt idx="2042">
                  <c:v>41411</c:v>
                </c:pt>
                <c:pt idx="2043">
                  <c:v>41412</c:v>
                </c:pt>
                <c:pt idx="2044">
                  <c:v>41413</c:v>
                </c:pt>
                <c:pt idx="2045">
                  <c:v>41414</c:v>
                </c:pt>
                <c:pt idx="2046">
                  <c:v>41415</c:v>
                </c:pt>
                <c:pt idx="2047">
                  <c:v>41416</c:v>
                </c:pt>
                <c:pt idx="2048">
                  <c:v>41417</c:v>
                </c:pt>
                <c:pt idx="2049">
                  <c:v>41418</c:v>
                </c:pt>
                <c:pt idx="2050">
                  <c:v>41419</c:v>
                </c:pt>
                <c:pt idx="2051">
                  <c:v>41420</c:v>
                </c:pt>
                <c:pt idx="2052">
                  <c:v>41421</c:v>
                </c:pt>
                <c:pt idx="2053">
                  <c:v>41422</c:v>
                </c:pt>
                <c:pt idx="2054">
                  <c:v>41423</c:v>
                </c:pt>
                <c:pt idx="2055">
                  <c:v>41424</c:v>
                </c:pt>
                <c:pt idx="2056">
                  <c:v>41425</c:v>
                </c:pt>
                <c:pt idx="2057">
                  <c:v>41426</c:v>
                </c:pt>
                <c:pt idx="2058">
                  <c:v>41427</c:v>
                </c:pt>
                <c:pt idx="2059">
                  <c:v>41428</c:v>
                </c:pt>
                <c:pt idx="2060">
                  <c:v>41429</c:v>
                </c:pt>
                <c:pt idx="2061">
                  <c:v>41430</c:v>
                </c:pt>
                <c:pt idx="2062">
                  <c:v>41431</c:v>
                </c:pt>
                <c:pt idx="2063">
                  <c:v>41432</c:v>
                </c:pt>
                <c:pt idx="2064">
                  <c:v>41433</c:v>
                </c:pt>
                <c:pt idx="2065">
                  <c:v>41434</c:v>
                </c:pt>
                <c:pt idx="2066">
                  <c:v>41435</c:v>
                </c:pt>
                <c:pt idx="2067">
                  <c:v>41436</c:v>
                </c:pt>
                <c:pt idx="2068">
                  <c:v>41437</c:v>
                </c:pt>
                <c:pt idx="2069">
                  <c:v>41438</c:v>
                </c:pt>
                <c:pt idx="2070">
                  <c:v>41439</c:v>
                </c:pt>
                <c:pt idx="2071">
                  <c:v>41440</c:v>
                </c:pt>
                <c:pt idx="2072">
                  <c:v>41441</c:v>
                </c:pt>
                <c:pt idx="2073">
                  <c:v>41442</c:v>
                </c:pt>
                <c:pt idx="2074">
                  <c:v>41443</c:v>
                </c:pt>
                <c:pt idx="2075">
                  <c:v>41444</c:v>
                </c:pt>
                <c:pt idx="2076">
                  <c:v>41445</c:v>
                </c:pt>
                <c:pt idx="2077">
                  <c:v>41446</c:v>
                </c:pt>
                <c:pt idx="2078">
                  <c:v>41447</c:v>
                </c:pt>
                <c:pt idx="2079">
                  <c:v>41448</c:v>
                </c:pt>
                <c:pt idx="2080">
                  <c:v>41449</c:v>
                </c:pt>
                <c:pt idx="2081">
                  <c:v>41450</c:v>
                </c:pt>
                <c:pt idx="2082">
                  <c:v>41451</c:v>
                </c:pt>
                <c:pt idx="2083">
                  <c:v>41452</c:v>
                </c:pt>
                <c:pt idx="2084">
                  <c:v>41453</c:v>
                </c:pt>
                <c:pt idx="2085">
                  <c:v>41454</c:v>
                </c:pt>
                <c:pt idx="2086">
                  <c:v>41455</c:v>
                </c:pt>
                <c:pt idx="2087">
                  <c:v>41456</c:v>
                </c:pt>
                <c:pt idx="2088">
                  <c:v>41457</c:v>
                </c:pt>
                <c:pt idx="2089">
                  <c:v>41458</c:v>
                </c:pt>
                <c:pt idx="2090">
                  <c:v>41459</c:v>
                </c:pt>
                <c:pt idx="2091">
                  <c:v>41460</c:v>
                </c:pt>
                <c:pt idx="2092">
                  <c:v>41461</c:v>
                </c:pt>
                <c:pt idx="2093">
                  <c:v>41462</c:v>
                </c:pt>
                <c:pt idx="2094">
                  <c:v>41463</c:v>
                </c:pt>
                <c:pt idx="2095">
                  <c:v>41464</c:v>
                </c:pt>
                <c:pt idx="2096">
                  <c:v>41465</c:v>
                </c:pt>
                <c:pt idx="2097">
                  <c:v>41466</c:v>
                </c:pt>
                <c:pt idx="2098">
                  <c:v>41467</c:v>
                </c:pt>
                <c:pt idx="2099">
                  <c:v>41468</c:v>
                </c:pt>
                <c:pt idx="2100">
                  <c:v>41469</c:v>
                </c:pt>
                <c:pt idx="2101">
                  <c:v>41470</c:v>
                </c:pt>
                <c:pt idx="2102">
                  <c:v>41471</c:v>
                </c:pt>
                <c:pt idx="2103">
                  <c:v>41472</c:v>
                </c:pt>
                <c:pt idx="2104">
                  <c:v>41473</c:v>
                </c:pt>
                <c:pt idx="2105">
                  <c:v>41474</c:v>
                </c:pt>
                <c:pt idx="2106">
                  <c:v>41475</c:v>
                </c:pt>
                <c:pt idx="2107">
                  <c:v>41476</c:v>
                </c:pt>
                <c:pt idx="2108">
                  <c:v>41477</c:v>
                </c:pt>
                <c:pt idx="2109">
                  <c:v>41478</c:v>
                </c:pt>
                <c:pt idx="2110">
                  <c:v>41479</c:v>
                </c:pt>
                <c:pt idx="2111">
                  <c:v>41480</c:v>
                </c:pt>
                <c:pt idx="2112">
                  <c:v>41481</c:v>
                </c:pt>
                <c:pt idx="2113">
                  <c:v>41482</c:v>
                </c:pt>
                <c:pt idx="2114">
                  <c:v>41483</c:v>
                </c:pt>
                <c:pt idx="2115">
                  <c:v>41484</c:v>
                </c:pt>
                <c:pt idx="2116">
                  <c:v>41485</c:v>
                </c:pt>
                <c:pt idx="2117">
                  <c:v>41486</c:v>
                </c:pt>
                <c:pt idx="2118">
                  <c:v>41487</c:v>
                </c:pt>
                <c:pt idx="2119">
                  <c:v>41488</c:v>
                </c:pt>
                <c:pt idx="2120">
                  <c:v>41489</c:v>
                </c:pt>
                <c:pt idx="2121">
                  <c:v>41490</c:v>
                </c:pt>
                <c:pt idx="2122">
                  <c:v>41491</c:v>
                </c:pt>
                <c:pt idx="2123">
                  <c:v>41492</c:v>
                </c:pt>
                <c:pt idx="2124">
                  <c:v>41493</c:v>
                </c:pt>
                <c:pt idx="2125">
                  <c:v>41494</c:v>
                </c:pt>
                <c:pt idx="2126">
                  <c:v>41495</c:v>
                </c:pt>
                <c:pt idx="2127">
                  <c:v>41496</c:v>
                </c:pt>
                <c:pt idx="2128">
                  <c:v>41497</c:v>
                </c:pt>
                <c:pt idx="2129">
                  <c:v>41498</c:v>
                </c:pt>
                <c:pt idx="2130">
                  <c:v>41499</c:v>
                </c:pt>
                <c:pt idx="2131">
                  <c:v>41500</c:v>
                </c:pt>
                <c:pt idx="2132">
                  <c:v>41501</c:v>
                </c:pt>
                <c:pt idx="2133">
                  <c:v>41502</c:v>
                </c:pt>
                <c:pt idx="2134">
                  <c:v>41503</c:v>
                </c:pt>
                <c:pt idx="2135">
                  <c:v>41504</c:v>
                </c:pt>
                <c:pt idx="2136">
                  <c:v>41505</c:v>
                </c:pt>
                <c:pt idx="2137">
                  <c:v>41506</c:v>
                </c:pt>
                <c:pt idx="2138">
                  <c:v>41507</c:v>
                </c:pt>
                <c:pt idx="2139">
                  <c:v>41508</c:v>
                </c:pt>
                <c:pt idx="2140">
                  <c:v>41509</c:v>
                </c:pt>
                <c:pt idx="2141">
                  <c:v>41510</c:v>
                </c:pt>
                <c:pt idx="2142">
                  <c:v>41511</c:v>
                </c:pt>
                <c:pt idx="2143">
                  <c:v>41512</c:v>
                </c:pt>
                <c:pt idx="2144">
                  <c:v>41513</c:v>
                </c:pt>
                <c:pt idx="2145">
                  <c:v>41514</c:v>
                </c:pt>
                <c:pt idx="2146">
                  <c:v>41515</c:v>
                </c:pt>
                <c:pt idx="2147">
                  <c:v>41516</c:v>
                </c:pt>
                <c:pt idx="2148">
                  <c:v>41517</c:v>
                </c:pt>
                <c:pt idx="2149">
                  <c:v>41518</c:v>
                </c:pt>
                <c:pt idx="2150">
                  <c:v>41519</c:v>
                </c:pt>
                <c:pt idx="2151">
                  <c:v>41520</c:v>
                </c:pt>
                <c:pt idx="2152">
                  <c:v>41521</c:v>
                </c:pt>
                <c:pt idx="2153">
                  <c:v>41522</c:v>
                </c:pt>
                <c:pt idx="2154">
                  <c:v>41523</c:v>
                </c:pt>
                <c:pt idx="2155">
                  <c:v>41524</c:v>
                </c:pt>
                <c:pt idx="2156">
                  <c:v>41525</c:v>
                </c:pt>
                <c:pt idx="2157">
                  <c:v>41526</c:v>
                </c:pt>
                <c:pt idx="2158">
                  <c:v>41527</c:v>
                </c:pt>
                <c:pt idx="2159">
                  <c:v>41528</c:v>
                </c:pt>
                <c:pt idx="2160">
                  <c:v>41529</c:v>
                </c:pt>
                <c:pt idx="2161">
                  <c:v>41530</c:v>
                </c:pt>
                <c:pt idx="2162">
                  <c:v>41531</c:v>
                </c:pt>
                <c:pt idx="2163">
                  <c:v>41532</c:v>
                </c:pt>
                <c:pt idx="2164">
                  <c:v>41533</c:v>
                </c:pt>
                <c:pt idx="2165">
                  <c:v>41534</c:v>
                </c:pt>
                <c:pt idx="2166">
                  <c:v>41535</c:v>
                </c:pt>
                <c:pt idx="2167">
                  <c:v>41536</c:v>
                </c:pt>
                <c:pt idx="2168">
                  <c:v>41537</c:v>
                </c:pt>
                <c:pt idx="2169">
                  <c:v>41538</c:v>
                </c:pt>
                <c:pt idx="2170">
                  <c:v>41539</c:v>
                </c:pt>
                <c:pt idx="2171">
                  <c:v>41540</c:v>
                </c:pt>
                <c:pt idx="2172">
                  <c:v>41541</c:v>
                </c:pt>
                <c:pt idx="2173">
                  <c:v>41542</c:v>
                </c:pt>
                <c:pt idx="2174">
                  <c:v>41543</c:v>
                </c:pt>
                <c:pt idx="2175">
                  <c:v>41544</c:v>
                </c:pt>
                <c:pt idx="2176">
                  <c:v>41545</c:v>
                </c:pt>
                <c:pt idx="2177">
                  <c:v>41546</c:v>
                </c:pt>
                <c:pt idx="2178">
                  <c:v>41547</c:v>
                </c:pt>
                <c:pt idx="2179">
                  <c:v>41548</c:v>
                </c:pt>
                <c:pt idx="2180">
                  <c:v>41549</c:v>
                </c:pt>
                <c:pt idx="2181">
                  <c:v>41550</c:v>
                </c:pt>
                <c:pt idx="2182">
                  <c:v>41551</c:v>
                </c:pt>
                <c:pt idx="2183">
                  <c:v>41552</c:v>
                </c:pt>
                <c:pt idx="2184">
                  <c:v>41553</c:v>
                </c:pt>
                <c:pt idx="2185">
                  <c:v>41554</c:v>
                </c:pt>
                <c:pt idx="2186">
                  <c:v>41555</c:v>
                </c:pt>
                <c:pt idx="2187">
                  <c:v>41556</c:v>
                </c:pt>
                <c:pt idx="2188">
                  <c:v>41557</c:v>
                </c:pt>
                <c:pt idx="2189">
                  <c:v>41558</c:v>
                </c:pt>
                <c:pt idx="2190">
                  <c:v>41559</c:v>
                </c:pt>
                <c:pt idx="2191">
                  <c:v>41560</c:v>
                </c:pt>
                <c:pt idx="2192">
                  <c:v>41561</c:v>
                </c:pt>
                <c:pt idx="2193">
                  <c:v>41562</c:v>
                </c:pt>
                <c:pt idx="2194">
                  <c:v>41563</c:v>
                </c:pt>
                <c:pt idx="2195">
                  <c:v>41564</c:v>
                </c:pt>
                <c:pt idx="2196">
                  <c:v>41565</c:v>
                </c:pt>
                <c:pt idx="2197">
                  <c:v>41566</c:v>
                </c:pt>
                <c:pt idx="2198">
                  <c:v>41567</c:v>
                </c:pt>
                <c:pt idx="2199">
                  <c:v>41568</c:v>
                </c:pt>
                <c:pt idx="2200">
                  <c:v>41569</c:v>
                </c:pt>
                <c:pt idx="2201">
                  <c:v>41570</c:v>
                </c:pt>
                <c:pt idx="2202">
                  <c:v>41571</c:v>
                </c:pt>
                <c:pt idx="2203">
                  <c:v>41572</c:v>
                </c:pt>
                <c:pt idx="2204">
                  <c:v>41573</c:v>
                </c:pt>
                <c:pt idx="2205">
                  <c:v>41574</c:v>
                </c:pt>
                <c:pt idx="2206">
                  <c:v>41575</c:v>
                </c:pt>
                <c:pt idx="2207">
                  <c:v>41576</c:v>
                </c:pt>
                <c:pt idx="2208">
                  <c:v>41577</c:v>
                </c:pt>
                <c:pt idx="2209">
                  <c:v>41578</c:v>
                </c:pt>
                <c:pt idx="2210">
                  <c:v>41579</c:v>
                </c:pt>
                <c:pt idx="2211">
                  <c:v>41580</c:v>
                </c:pt>
                <c:pt idx="2212">
                  <c:v>41581</c:v>
                </c:pt>
                <c:pt idx="2213">
                  <c:v>41582</c:v>
                </c:pt>
                <c:pt idx="2214">
                  <c:v>41583</c:v>
                </c:pt>
                <c:pt idx="2215">
                  <c:v>41584</c:v>
                </c:pt>
                <c:pt idx="2216">
                  <c:v>41585</c:v>
                </c:pt>
                <c:pt idx="2217">
                  <c:v>41586</c:v>
                </c:pt>
                <c:pt idx="2218">
                  <c:v>41587</c:v>
                </c:pt>
                <c:pt idx="2219">
                  <c:v>41588</c:v>
                </c:pt>
                <c:pt idx="2220">
                  <c:v>41589</c:v>
                </c:pt>
                <c:pt idx="2221">
                  <c:v>41590</c:v>
                </c:pt>
                <c:pt idx="2222">
                  <c:v>41591</c:v>
                </c:pt>
                <c:pt idx="2223">
                  <c:v>41592</c:v>
                </c:pt>
                <c:pt idx="2224">
                  <c:v>41593</c:v>
                </c:pt>
                <c:pt idx="2225">
                  <c:v>41594</c:v>
                </c:pt>
                <c:pt idx="2226">
                  <c:v>41595</c:v>
                </c:pt>
                <c:pt idx="2227">
                  <c:v>41596</c:v>
                </c:pt>
                <c:pt idx="2228">
                  <c:v>41597</c:v>
                </c:pt>
                <c:pt idx="2229">
                  <c:v>41598</c:v>
                </c:pt>
                <c:pt idx="2230">
                  <c:v>41599</c:v>
                </c:pt>
                <c:pt idx="2231">
                  <c:v>41600</c:v>
                </c:pt>
                <c:pt idx="2232">
                  <c:v>41601</c:v>
                </c:pt>
                <c:pt idx="2233">
                  <c:v>41602</c:v>
                </c:pt>
                <c:pt idx="2234">
                  <c:v>41603</c:v>
                </c:pt>
                <c:pt idx="2235">
                  <c:v>41604</c:v>
                </c:pt>
                <c:pt idx="2236">
                  <c:v>41605</c:v>
                </c:pt>
                <c:pt idx="2237">
                  <c:v>41606</c:v>
                </c:pt>
                <c:pt idx="2238">
                  <c:v>41607</c:v>
                </c:pt>
                <c:pt idx="2239">
                  <c:v>41608</c:v>
                </c:pt>
                <c:pt idx="2240">
                  <c:v>41609</c:v>
                </c:pt>
                <c:pt idx="2241">
                  <c:v>41610</c:v>
                </c:pt>
                <c:pt idx="2242">
                  <c:v>41611</c:v>
                </c:pt>
                <c:pt idx="2243">
                  <c:v>41612</c:v>
                </c:pt>
                <c:pt idx="2244">
                  <c:v>41613</c:v>
                </c:pt>
                <c:pt idx="2245">
                  <c:v>41614</c:v>
                </c:pt>
                <c:pt idx="2246">
                  <c:v>41615</c:v>
                </c:pt>
                <c:pt idx="2247">
                  <c:v>41616</c:v>
                </c:pt>
                <c:pt idx="2248">
                  <c:v>41617</c:v>
                </c:pt>
                <c:pt idx="2249">
                  <c:v>41618</c:v>
                </c:pt>
                <c:pt idx="2250">
                  <c:v>41619</c:v>
                </c:pt>
                <c:pt idx="2251">
                  <c:v>41620</c:v>
                </c:pt>
                <c:pt idx="2252">
                  <c:v>41621</c:v>
                </c:pt>
                <c:pt idx="2253">
                  <c:v>41622</c:v>
                </c:pt>
                <c:pt idx="2254">
                  <c:v>41623</c:v>
                </c:pt>
                <c:pt idx="2255">
                  <c:v>41624</c:v>
                </c:pt>
                <c:pt idx="2256">
                  <c:v>41625</c:v>
                </c:pt>
                <c:pt idx="2257">
                  <c:v>41626</c:v>
                </c:pt>
                <c:pt idx="2258">
                  <c:v>41627</c:v>
                </c:pt>
                <c:pt idx="2259">
                  <c:v>41628</c:v>
                </c:pt>
                <c:pt idx="2260">
                  <c:v>41629</c:v>
                </c:pt>
                <c:pt idx="2261">
                  <c:v>41630</c:v>
                </c:pt>
                <c:pt idx="2262">
                  <c:v>41631</c:v>
                </c:pt>
                <c:pt idx="2263">
                  <c:v>41632</c:v>
                </c:pt>
                <c:pt idx="2264">
                  <c:v>41633</c:v>
                </c:pt>
                <c:pt idx="2265">
                  <c:v>41634</c:v>
                </c:pt>
                <c:pt idx="2266">
                  <c:v>41635</c:v>
                </c:pt>
                <c:pt idx="2267">
                  <c:v>41636</c:v>
                </c:pt>
                <c:pt idx="2268">
                  <c:v>41637</c:v>
                </c:pt>
                <c:pt idx="2269">
                  <c:v>41638</c:v>
                </c:pt>
                <c:pt idx="2270">
                  <c:v>41639</c:v>
                </c:pt>
                <c:pt idx="2271">
                  <c:v>41640</c:v>
                </c:pt>
                <c:pt idx="2272">
                  <c:v>41641</c:v>
                </c:pt>
                <c:pt idx="2273">
                  <c:v>41642</c:v>
                </c:pt>
                <c:pt idx="2274">
                  <c:v>41643</c:v>
                </c:pt>
                <c:pt idx="2275">
                  <c:v>41644</c:v>
                </c:pt>
                <c:pt idx="2276">
                  <c:v>41645</c:v>
                </c:pt>
                <c:pt idx="2277">
                  <c:v>41646</c:v>
                </c:pt>
                <c:pt idx="2278">
                  <c:v>41647</c:v>
                </c:pt>
                <c:pt idx="2279">
                  <c:v>41648</c:v>
                </c:pt>
                <c:pt idx="2280">
                  <c:v>41649</c:v>
                </c:pt>
                <c:pt idx="2281">
                  <c:v>41650</c:v>
                </c:pt>
                <c:pt idx="2282">
                  <c:v>41651</c:v>
                </c:pt>
                <c:pt idx="2283">
                  <c:v>41652</c:v>
                </c:pt>
                <c:pt idx="2284">
                  <c:v>41653</c:v>
                </c:pt>
                <c:pt idx="2285">
                  <c:v>41654</c:v>
                </c:pt>
                <c:pt idx="2286">
                  <c:v>41655</c:v>
                </c:pt>
                <c:pt idx="2287">
                  <c:v>41656</c:v>
                </c:pt>
                <c:pt idx="2288">
                  <c:v>41657</c:v>
                </c:pt>
                <c:pt idx="2289">
                  <c:v>41658</c:v>
                </c:pt>
                <c:pt idx="2290">
                  <c:v>41659</c:v>
                </c:pt>
                <c:pt idx="2291">
                  <c:v>41660</c:v>
                </c:pt>
                <c:pt idx="2292">
                  <c:v>41661</c:v>
                </c:pt>
                <c:pt idx="2293">
                  <c:v>41662</c:v>
                </c:pt>
                <c:pt idx="2294">
                  <c:v>41663</c:v>
                </c:pt>
                <c:pt idx="2295">
                  <c:v>41664</c:v>
                </c:pt>
                <c:pt idx="2296">
                  <c:v>41665</c:v>
                </c:pt>
                <c:pt idx="2297">
                  <c:v>41666</c:v>
                </c:pt>
                <c:pt idx="2298">
                  <c:v>41667</c:v>
                </c:pt>
                <c:pt idx="2299">
                  <c:v>41668</c:v>
                </c:pt>
                <c:pt idx="2300">
                  <c:v>41669</c:v>
                </c:pt>
                <c:pt idx="2301">
                  <c:v>41670</c:v>
                </c:pt>
                <c:pt idx="2302">
                  <c:v>41671</c:v>
                </c:pt>
                <c:pt idx="2303">
                  <c:v>41672</c:v>
                </c:pt>
                <c:pt idx="2304">
                  <c:v>41673</c:v>
                </c:pt>
                <c:pt idx="2305">
                  <c:v>41674</c:v>
                </c:pt>
                <c:pt idx="2306">
                  <c:v>41675</c:v>
                </c:pt>
                <c:pt idx="2307">
                  <c:v>41676</c:v>
                </c:pt>
                <c:pt idx="2308">
                  <c:v>41677</c:v>
                </c:pt>
                <c:pt idx="2309">
                  <c:v>41678</c:v>
                </c:pt>
                <c:pt idx="2310">
                  <c:v>41679</c:v>
                </c:pt>
                <c:pt idx="2311">
                  <c:v>41680</c:v>
                </c:pt>
                <c:pt idx="2312">
                  <c:v>41681</c:v>
                </c:pt>
                <c:pt idx="2313">
                  <c:v>41682</c:v>
                </c:pt>
                <c:pt idx="2314">
                  <c:v>41683</c:v>
                </c:pt>
                <c:pt idx="2315">
                  <c:v>41684</c:v>
                </c:pt>
                <c:pt idx="2316">
                  <c:v>41685</c:v>
                </c:pt>
                <c:pt idx="2317">
                  <c:v>41686</c:v>
                </c:pt>
                <c:pt idx="2318">
                  <c:v>41687</c:v>
                </c:pt>
                <c:pt idx="2319">
                  <c:v>41688</c:v>
                </c:pt>
                <c:pt idx="2320">
                  <c:v>41689</c:v>
                </c:pt>
                <c:pt idx="2321">
                  <c:v>41690</c:v>
                </c:pt>
                <c:pt idx="2322">
                  <c:v>41691</c:v>
                </c:pt>
                <c:pt idx="2323">
                  <c:v>41692</c:v>
                </c:pt>
                <c:pt idx="2324">
                  <c:v>41693</c:v>
                </c:pt>
                <c:pt idx="2325">
                  <c:v>41694</c:v>
                </c:pt>
                <c:pt idx="2326">
                  <c:v>41695</c:v>
                </c:pt>
                <c:pt idx="2327">
                  <c:v>41696</c:v>
                </c:pt>
                <c:pt idx="2328">
                  <c:v>41697</c:v>
                </c:pt>
                <c:pt idx="2329">
                  <c:v>41698</c:v>
                </c:pt>
                <c:pt idx="2330">
                  <c:v>41699</c:v>
                </c:pt>
                <c:pt idx="2331">
                  <c:v>41700</c:v>
                </c:pt>
                <c:pt idx="2332">
                  <c:v>41701</c:v>
                </c:pt>
                <c:pt idx="2333">
                  <c:v>41702</c:v>
                </c:pt>
                <c:pt idx="2334">
                  <c:v>41703</c:v>
                </c:pt>
                <c:pt idx="2335">
                  <c:v>41704</c:v>
                </c:pt>
                <c:pt idx="2336">
                  <c:v>41705</c:v>
                </c:pt>
                <c:pt idx="2337">
                  <c:v>41706</c:v>
                </c:pt>
                <c:pt idx="2338">
                  <c:v>41707</c:v>
                </c:pt>
                <c:pt idx="2339">
                  <c:v>41708</c:v>
                </c:pt>
                <c:pt idx="2340">
                  <c:v>41709</c:v>
                </c:pt>
                <c:pt idx="2341">
                  <c:v>41710</c:v>
                </c:pt>
                <c:pt idx="2342">
                  <c:v>41711</c:v>
                </c:pt>
                <c:pt idx="2343">
                  <c:v>41712</c:v>
                </c:pt>
                <c:pt idx="2344">
                  <c:v>41713</c:v>
                </c:pt>
                <c:pt idx="2345">
                  <c:v>41714</c:v>
                </c:pt>
                <c:pt idx="2346">
                  <c:v>41715</c:v>
                </c:pt>
                <c:pt idx="2347">
                  <c:v>41716</c:v>
                </c:pt>
                <c:pt idx="2348">
                  <c:v>41717</c:v>
                </c:pt>
                <c:pt idx="2349">
                  <c:v>41718</c:v>
                </c:pt>
                <c:pt idx="2350">
                  <c:v>41719</c:v>
                </c:pt>
                <c:pt idx="2351">
                  <c:v>41720</c:v>
                </c:pt>
                <c:pt idx="2352">
                  <c:v>41721</c:v>
                </c:pt>
                <c:pt idx="2353">
                  <c:v>41722</c:v>
                </c:pt>
                <c:pt idx="2354">
                  <c:v>41723</c:v>
                </c:pt>
                <c:pt idx="2355">
                  <c:v>41724</c:v>
                </c:pt>
                <c:pt idx="2356">
                  <c:v>41725</c:v>
                </c:pt>
                <c:pt idx="2357">
                  <c:v>41726</c:v>
                </c:pt>
                <c:pt idx="2358">
                  <c:v>41727</c:v>
                </c:pt>
                <c:pt idx="2359">
                  <c:v>41728</c:v>
                </c:pt>
                <c:pt idx="2360">
                  <c:v>41729</c:v>
                </c:pt>
                <c:pt idx="2361">
                  <c:v>41730</c:v>
                </c:pt>
                <c:pt idx="2362">
                  <c:v>41731</c:v>
                </c:pt>
                <c:pt idx="2363">
                  <c:v>41732</c:v>
                </c:pt>
                <c:pt idx="2364">
                  <c:v>41733</c:v>
                </c:pt>
                <c:pt idx="2365">
                  <c:v>41734</c:v>
                </c:pt>
                <c:pt idx="2366">
                  <c:v>41735</c:v>
                </c:pt>
                <c:pt idx="2367">
                  <c:v>41736</c:v>
                </c:pt>
                <c:pt idx="2368">
                  <c:v>41737</c:v>
                </c:pt>
                <c:pt idx="2369">
                  <c:v>41738</c:v>
                </c:pt>
                <c:pt idx="2370">
                  <c:v>41739</c:v>
                </c:pt>
                <c:pt idx="2371">
                  <c:v>41740</c:v>
                </c:pt>
                <c:pt idx="2372">
                  <c:v>41741</c:v>
                </c:pt>
                <c:pt idx="2373">
                  <c:v>41742</c:v>
                </c:pt>
                <c:pt idx="2374">
                  <c:v>41743</c:v>
                </c:pt>
                <c:pt idx="2375">
                  <c:v>41744</c:v>
                </c:pt>
                <c:pt idx="2376">
                  <c:v>41745</c:v>
                </c:pt>
                <c:pt idx="2377">
                  <c:v>41746</c:v>
                </c:pt>
                <c:pt idx="2378">
                  <c:v>41747</c:v>
                </c:pt>
                <c:pt idx="2379">
                  <c:v>41748</c:v>
                </c:pt>
                <c:pt idx="2380">
                  <c:v>41749</c:v>
                </c:pt>
                <c:pt idx="2381">
                  <c:v>41750</c:v>
                </c:pt>
                <c:pt idx="2382">
                  <c:v>41751</c:v>
                </c:pt>
                <c:pt idx="2383">
                  <c:v>41752</c:v>
                </c:pt>
                <c:pt idx="2384">
                  <c:v>41753</c:v>
                </c:pt>
                <c:pt idx="2385">
                  <c:v>41754</c:v>
                </c:pt>
                <c:pt idx="2386">
                  <c:v>41755</c:v>
                </c:pt>
                <c:pt idx="2387">
                  <c:v>41756</c:v>
                </c:pt>
                <c:pt idx="2388">
                  <c:v>41757</c:v>
                </c:pt>
                <c:pt idx="2389">
                  <c:v>41758</c:v>
                </c:pt>
                <c:pt idx="2390">
                  <c:v>41759</c:v>
                </c:pt>
                <c:pt idx="2391">
                  <c:v>41760</c:v>
                </c:pt>
                <c:pt idx="2392">
                  <c:v>41761</c:v>
                </c:pt>
                <c:pt idx="2393">
                  <c:v>41762</c:v>
                </c:pt>
                <c:pt idx="2394">
                  <c:v>41763</c:v>
                </c:pt>
                <c:pt idx="2395">
                  <c:v>41764</c:v>
                </c:pt>
                <c:pt idx="2396">
                  <c:v>41765</c:v>
                </c:pt>
                <c:pt idx="2397">
                  <c:v>41766</c:v>
                </c:pt>
                <c:pt idx="2398">
                  <c:v>41767</c:v>
                </c:pt>
                <c:pt idx="2399">
                  <c:v>41768</c:v>
                </c:pt>
                <c:pt idx="2400">
                  <c:v>41769</c:v>
                </c:pt>
                <c:pt idx="2401">
                  <c:v>41770</c:v>
                </c:pt>
                <c:pt idx="2402">
                  <c:v>41771</c:v>
                </c:pt>
                <c:pt idx="2403">
                  <c:v>41772</c:v>
                </c:pt>
                <c:pt idx="2404">
                  <c:v>41773</c:v>
                </c:pt>
                <c:pt idx="2405">
                  <c:v>41774</c:v>
                </c:pt>
                <c:pt idx="2406">
                  <c:v>41775</c:v>
                </c:pt>
                <c:pt idx="2407">
                  <c:v>41776</c:v>
                </c:pt>
                <c:pt idx="2408">
                  <c:v>41777</c:v>
                </c:pt>
                <c:pt idx="2409">
                  <c:v>41778</c:v>
                </c:pt>
                <c:pt idx="2410">
                  <c:v>41779</c:v>
                </c:pt>
                <c:pt idx="2411">
                  <c:v>41780</c:v>
                </c:pt>
                <c:pt idx="2412">
                  <c:v>41781</c:v>
                </c:pt>
                <c:pt idx="2413">
                  <c:v>41782</c:v>
                </c:pt>
                <c:pt idx="2414">
                  <c:v>41783</c:v>
                </c:pt>
                <c:pt idx="2415">
                  <c:v>41784</c:v>
                </c:pt>
                <c:pt idx="2416">
                  <c:v>41785</c:v>
                </c:pt>
                <c:pt idx="2417">
                  <c:v>41786</c:v>
                </c:pt>
                <c:pt idx="2418">
                  <c:v>41787</c:v>
                </c:pt>
                <c:pt idx="2419">
                  <c:v>41788</c:v>
                </c:pt>
                <c:pt idx="2420">
                  <c:v>41789</c:v>
                </c:pt>
                <c:pt idx="2421">
                  <c:v>41790</c:v>
                </c:pt>
                <c:pt idx="2422">
                  <c:v>41791</c:v>
                </c:pt>
                <c:pt idx="2423">
                  <c:v>41792</c:v>
                </c:pt>
                <c:pt idx="2424">
                  <c:v>41793</c:v>
                </c:pt>
                <c:pt idx="2425">
                  <c:v>41794</c:v>
                </c:pt>
                <c:pt idx="2426">
                  <c:v>41795</c:v>
                </c:pt>
                <c:pt idx="2427">
                  <c:v>41796</c:v>
                </c:pt>
                <c:pt idx="2428">
                  <c:v>41797</c:v>
                </c:pt>
                <c:pt idx="2429">
                  <c:v>41798</c:v>
                </c:pt>
                <c:pt idx="2430">
                  <c:v>41799</c:v>
                </c:pt>
                <c:pt idx="2431">
                  <c:v>41800</c:v>
                </c:pt>
                <c:pt idx="2432">
                  <c:v>41801</c:v>
                </c:pt>
                <c:pt idx="2433">
                  <c:v>41802</c:v>
                </c:pt>
                <c:pt idx="2434">
                  <c:v>41803</c:v>
                </c:pt>
                <c:pt idx="2435">
                  <c:v>41804</c:v>
                </c:pt>
                <c:pt idx="2436">
                  <c:v>41805</c:v>
                </c:pt>
                <c:pt idx="2437">
                  <c:v>41806</c:v>
                </c:pt>
                <c:pt idx="2438">
                  <c:v>41807</c:v>
                </c:pt>
                <c:pt idx="2439">
                  <c:v>41808</c:v>
                </c:pt>
                <c:pt idx="2440">
                  <c:v>41809</c:v>
                </c:pt>
                <c:pt idx="2441">
                  <c:v>41810</c:v>
                </c:pt>
                <c:pt idx="2442">
                  <c:v>41811</c:v>
                </c:pt>
                <c:pt idx="2443">
                  <c:v>41812</c:v>
                </c:pt>
                <c:pt idx="2444">
                  <c:v>41813</c:v>
                </c:pt>
                <c:pt idx="2445">
                  <c:v>41814</c:v>
                </c:pt>
                <c:pt idx="2446">
                  <c:v>41815</c:v>
                </c:pt>
                <c:pt idx="2447">
                  <c:v>41816</c:v>
                </c:pt>
                <c:pt idx="2448">
                  <c:v>41817</c:v>
                </c:pt>
                <c:pt idx="2449">
                  <c:v>41818</c:v>
                </c:pt>
                <c:pt idx="2450">
                  <c:v>41819</c:v>
                </c:pt>
                <c:pt idx="2451">
                  <c:v>41820</c:v>
                </c:pt>
                <c:pt idx="2452">
                  <c:v>41821</c:v>
                </c:pt>
                <c:pt idx="2453">
                  <c:v>41822</c:v>
                </c:pt>
                <c:pt idx="2454">
                  <c:v>41823</c:v>
                </c:pt>
                <c:pt idx="2455">
                  <c:v>41824</c:v>
                </c:pt>
                <c:pt idx="2456">
                  <c:v>41825</c:v>
                </c:pt>
                <c:pt idx="2457">
                  <c:v>41826</c:v>
                </c:pt>
                <c:pt idx="2458">
                  <c:v>41827</c:v>
                </c:pt>
                <c:pt idx="2459">
                  <c:v>41828</c:v>
                </c:pt>
                <c:pt idx="2460">
                  <c:v>41829</c:v>
                </c:pt>
                <c:pt idx="2461">
                  <c:v>41830</c:v>
                </c:pt>
                <c:pt idx="2462">
                  <c:v>41831</c:v>
                </c:pt>
                <c:pt idx="2463">
                  <c:v>41832</c:v>
                </c:pt>
                <c:pt idx="2464">
                  <c:v>41833</c:v>
                </c:pt>
                <c:pt idx="2465">
                  <c:v>41834</c:v>
                </c:pt>
                <c:pt idx="2466">
                  <c:v>41835</c:v>
                </c:pt>
                <c:pt idx="2467">
                  <c:v>41836</c:v>
                </c:pt>
                <c:pt idx="2468">
                  <c:v>41837</c:v>
                </c:pt>
                <c:pt idx="2469">
                  <c:v>41838</c:v>
                </c:pt>
                <c:pt idx="2470">
                  <c:v>41839</c:v>
                </c:pt>
                <c:pt idx="2471">
                  <c:v>41840</c:v>
                </c:pt>
                <c:pt idx="2472">
                  <c:v>41841</c:v>
                </c:pt>
                <c:pt idx="2473">
                  <c:v>41842</c:v>
                </c:pt>
                <c:pt idx="2474">
                  <c:v>41843</c:v>
                </c:pt>
                <c:pt idx="2475">
                  <c:v>41844</c:v>
                </c:pt>
                <c:pt idx="2476">
                  <c:v>41845</c:v>
                </c:pt>
                <c:pt idx="2477">
                  <c:v>41846</c:v>
                </c:pt>
                <c:pt idx="2478">
                  <c:v>41847</c:v>
                </c:pt>
                <c:pt idx="2479">
                  <c:v>41848</c:v>
                </c:pt>
                <c:pt idx="2480">
                  <c:v>41849</c:v>
                </c:pt>
                <c:pt idx="2481">
                  <c:v>41850</c:v>
                </c:pt>
                <c:pt idx="2482">
                  <c:v>41851</c:v>
                </c:pt>
                <c:pt idx="2483">
                  <c:v>41852</c:v>
                </c:pt>
                <c:pt idx="2484">
                  <c:v>41853</c:v>
                </c:pt>
                <c:pt idx="2485">
                  <c:v>41854</c:v>
                </c:pt>
                <c:pt idx="2486">
                  <c:v>41855</c:v>
                </c:pt>
                <c:pt idx="2487">
                  <c:v>41856</c:v>
                </c:pt>
                <c:pt idx="2488">
                  <c:v>41857</c:v>
                </c:pt>
                <c:pt idx="2489">
                  <c:v>41858</c:v>
                </c:pt>
                <c:pt idx="2490">
                  <c:v>41859</c:v>
                </c:pt>
                <c:pt idx="2491">
                  <c:v>41860</c:v>
                </c:pt>
                <c:pt idx="2492">
                  <c:v>41861</c:v>
                </c:pt>
                <c:pt idx="2493">
                  <c:v>41862</c:v>
                </c:pt>
                <c:pt idx="2494">
                  <c:v>41863</c:v>
                </c:pt>
                <c:pt idx="2495">
                  <c:v>41864</c:v>
                </c:pt>
                <c:pt idx="2496">
                  <c:v>41865</c:v>
                </c:pt>
                <c:pt idx="2497">
                  <c:v>41866</c:v>
                </c:pt>
                <c:pt idx="2498">
                  <c:v>41867</c:v>
                </c:pt>
                <c:pt idx="2499">
                  <c:v>41868</c:v>
                </c:pt>
                <c:pt idx="2500">
                  <c:v>41869</c:v>
                </c:pt>
                <c:pt idx="2501">
                  <c:v>41870</c:v>
                </c:pt>
                <c:pt idx="2502">
                  <c:v>41871</c:v>
                </c:pt>
                <c:pt idx="2503">
                  <c:v>41872</c:v>
                </c:pt>
                <c:pt idx="2504">
                  <c:v>41873</c:v>
                </c:pt>
                <c:pt idx="2505">
                  <c:v>41874</c:v>
                </c:pt>
                <c:pt idx="2506">
                  <c:v>41875</c:v>
                </c:pt>
                <c:pt idx="2507">
                  <c:v>41876</c:v>
                </c:pt>
                <c:pt idx="2508">
                  <c:v>41877</c:v>
                </c:pt>
                <c:pt idx="2509">
                  <c:v>41878</c:v>
                </c:pt>
                <c:pt idx="2510">
                  <c:v>41879</c:v>
                </c:pt>
                <c:pt idx="2511">
                  <c:v>41880</c:v>
                </c:pt>
                <c:pt idx="2512">
                  <c:v>41881</c:v>
                </c:pt>
                <c:pt idx="2513">
                  <c:v>41882</c:v>
                </c:pt>
                <c:pt idx="2514">
                  <c:v>41883</c:v>
                </c:pt>
                <c:pt idx="2515">
                  <c:v>41884</c:v>
                </c:pt>
                <c:pt idx="2516">
                  <c:v>41885</c:v>
                </c:pt>
                <c:pt idx="2517">
                  <c:v>41886</c:v>
                </c:pt>
                <c:pt idx="2518">
                  <c:v>41887</c:v>
                </c:pt>
                <c:pt idx="2519">
                  <c:v>41888</c:v>
                </c:pt>
                <c:pt idx="2520">
                  <c:v>41889</c:v>
                </c:pt>
                <c:pt idx="2521">
                  <c:v>41890</c:v>
                </c:pt>
                <c:pt idx="2522">
                  <c:v>41891</c:v>
                </c:pt>
                <c:pt idx="2523">
                  <c:v>41892</c:v>
                </c:pt>
                <c:pt idx="2524">
                  <c:v>41893</c:v>
                </c:pt>
                <c:pt idx="2525">
                  <c:v>41894</c:v>
                </c:pt>
                <c:pt idx="2526">
                  <c:v>41895</c:v>
                </c:pt>
                <c:pt idx="2527">
                  <c:v>41896</c:v>
                </c:pt>
                <c:pt idx="2528">
                  <c:v>41897</c:v>
                </c:pt>
                <c:pt idx="2529">
                  <c:v>41898</c:v>
                </c:pt>
                <c:pt idx="2530">
                  <c:v>41899</c:v>
                </c:pt>
                <c:pt idx="2531">
                  <c:v>41900</c:v>
                </c:pt>
                <c:pt idx="2532">
                  <c:v>41901</c:v>
                </c:pt>
                <c:pt idx="2533">
                  <c:v>41902</c:v>
                </c:pt>
                <c:pt idx="2534">
                  <c:v>41903</c:v>
                </c:pt>
                <c:pt idx="2535">
                  <c:v>41904</c:v>
                </c:pt>
                <c:pt idx="2536">
                  <c:v>41905</c:v>
                </c:pt>
                <c:pt idx="2537">
                  <c:v>41906</c:v>
                </c:pt>
                <c:pt idx="2538">
                  <c:v>41907</c:v>
                </c:pt>
                <c:pt idx="2539">
                  <c:v>41908</c:v>
                </c:pt>
                <c:pt idx="2540">
                  <c:v>41909</c:v>
                </c:pt>
                <c:pt idx="2541">
                  <c:v>41910</c:v>
                </c:pt>
                <c:pt idx="2542">
                  <c:v>41911</c:v>
                </c:pt>
                <c:pt idx="2543">
                  <c:v>41912</c:v>
                </c:pt>
                <c:pt idx="2544">
                  <c:v>41913</c:v>
                </c:pt>
                <c:pt idx="2545">
                  <c:v>41914</c:v>
                </c:pt>
                <c:pt idx="2546">
                  <c:v>41915</c:v>
                </c:pt>
                <c:pt idx="2547">
                  <c:v>41916</c:v>
                </c:pt>
                <c:pt idx="2548">
                  <c:v>41917</c:v>
                </c:pt>
                <c:pt idx="2549">
                  <c:v>41918</c:v>
                </c:pt>
                <c:pt idx="2550">
                  <c:v>41919</c:v>
                </c:pt>
                <c:pt idx="2551">
                  <c:v>41920</c:v>
                </c:pt>
                <c:pt idx="2552">
                  <c:v>41921</c:v>
                </c:pt>
                <c:pt idx="2553">
                  <c:v>41922</c:v>
                </c:pt>
                <c:pt idx="2554">
                  <c:v>41923</c:v>
                </c:pt>
                <c:pt idx="2555">
                  <c:v>41924</c:v>
                </c:pt>
                <c:pt idx="2556">
                  <c:v>41925</c:v>
                </c:pt>
                <c:pt idx="2557">
                  <c:v>41926</c:v>
                </c:pt>
                <c:pt idx="2558">
                  <c:v>41927</c:v>
                </c:pt>
                <c:pt idx="2559">
                  <c:v>41928</c:v>
                </c:pt>
                <c:pt idx="2560">
                  <c:v>41929</c:v>
                </c:pt>
                <c:pt idx="2561">
                  <c:v>41930</c:v>
                </c:pt>
                <c:pt idx="2562">
                  <c:v>41931</c:v>
                </c:pt>
                <c:pt idx="2563">
                  <c:v>41932</c:v>
                </c:pt>
                <c:pt idx="2564">
                  <c:v>41933</c:v>
                </c:pt>
                <c:pt idx="2565">
                  <c:v>41934</c:v>
                </c:pt>
                <c:pt idx="2566">
                  <c:v>41935</c:v>
                </c:pt>
                <c:pt idx="2567">
                  <c:v>41936</c:v>
                </c:pt>
                <c:pt idx="2568">
                  <c:v>41937</c:v>
                </c:pt>
                <c:pt idx="2569">
                  <c:v>41938</c:v>
                </c:pt>
                <c:pt idx="2570">
                  <c:v>41939</c:v>
                </c:pt>
                <c:pt idx="2571">
                  <c:v>41940</c:v>
                </c:pt>
                <c:pt idx="2572">
                  <c:v>41941</c:v>
                </c:pt>
                <c:pt idx="2573">
                  <c:v>41942</c:v>
                </c:pt>
                <c:pt idx="2574">
                  <c:v>41943</c:v>
                </c:pt>
                <c:pt idx="2575">
                  <c:v>41944</c:v>
                </c:pt>
                <c:pt idx="2576">
                  <c:v>41945</c:v>
                </c:pt>
                <c:pt idx="2577">
                  <c:v>41946</c:v>
                </c:pt>
                <c:pt idx="2578">
                  <c:v>41947</c:v>
                </c:pt>
                <c:pt idx="2579">
                  <c:v>41948</c:v>
                </c:pt>
                <c:pt idx="2580">
                  <c:v>41949</c:v>
                </c:pt>
                <c:pt idx="2581">
                  <c:v>41950</c:v>
                </c:pt>
                <c:pt idx="2582">
                  <c:v>41951</c:v>
                </c:pt>
                <c:pt idx="2583">
                  <c:v>41952</c:v>
                </c:pt>
                <c:pt idx="2584">
                  <c:v>41953</c:v>
                </c:pt>
                <c:pt idx="2585">
                  <c:v>41954</c:v>
                </c:pt>
                <c:pt idx="2586">
                  <c:v>41955</c:v>
                </c:pt>
                <c:pt idx="2587">
                  <c:v>41956</c:v>
                </c:pt>
                <c:pt idx="2588">
                  <c:v>41957</c:v>
                </c:pt>
                <c:pt idx="2589">
                  <c:v>41958</c:v>
                </c:pt>
                <c:pt idx="2590">
                  <c:v>41959</c:v>
                </c:pt>
                <c:pt idx="2591">
                  <c:v>41960</c:v>
                </c:pt>
                <c:pt idx="2592">
                  <c:v>41961</c:v>
                </c:pt>
                <c:pt idx="2593">
                  <c:v>41962</c:v>
                </c:pt>
                <c:pt idx="2594">
                  <c:v>41963</c:v>
                </c:pt>
                <c:pt idx="2595">
                  <c:v>41964</c:v>
                </c:pt>
                <c:pt idx="2596">
                  <c:v>41965</c:v>
                </c:pt>
                <c:pt idx="2597">
                  <c:v>41966</c:v>
                </c:pt>
                <c:pt idx="2598">
                  <c:v>41967</c:v>
                </c:pt>
                <c:pt idx="2599">
                  <c:v>41968</c:v>
                </c:pt>
                <c:pt idx="2600">
                  <c:v>41969</c:v>
                </c:pt>
                <c:pt idx="2601">
                  <c:v>41970</c:v>
                </c:pt>
                <c:pt idx="2602">
                  <c:v>41971</c:v>
                </c:pt>
                <c:pt idx="2603">
                  <c:v>41972</c:v>
                </c:pt>
                <c:pt idx="2604">
                  <c:v>41973</c:v>
                </c:pt>
                <c:pt idx="2605">
                  <c:v>41974</c:v>
                </c:pt>
                <c:pt idx="2606">
                  <c:v>41975</c:v>
                </c:pt>
                <c:pt idx="2607">
                  <c:v>41976</c:v>
                </c:pt>
                <c:pt idx="2608">
                  <c:v>41977</c:v>
                </c:pt>
                <c:pt idx="2609">
                  <c:v>41978</c:v>
                </c:pt>
                <c:pt idx="2610">
                  <c:v>41979</c:v>
                </c:pt>
                <c:pt idx="2611">
                  <c:v>41980</c:v>
                </c:pt>
                <c:pt idx="2612">
                  <c:v>41981</c:v>
                </c:pt>
                <c:pt idx="2613">
                  <c:v>41982</c:v>
                </c:pt>
                <c:pt idx="2614">
                  <c:v>41983</c:v>
                </c:pt>
                <c:pt idx="2615">
                  <c:v>41984</c:v>
                </c:pt>
                <c:pt idx="2616">
                  <c:v>41985</c:v>
                </c:pt>
                <c:pt idx="2617">
                  <c:v>41986</c:v>
                </c:pt>
                <c:pt idx="2618">
                  <c:v>41987</c:v>
                </c:pt>
                <c:pt idx="2619">
                  <c:v>41988</c:v>
                </c:pt>
                <c:pt idx="2620">
                  <c:v>41989</c:v>
                </c:pt>
                <c:pt idx="2621">
                  <c:v>41990</c:v>
                </c:pt>
                <c:pt idx="2622">
                  <c:v>41991</c:v>
                </c:pt>
                <c:pt idx="2623">
                  <c:v>41992</c:v>
                </c:pt>
                <c:pt idx="2624">
                  <c:v>41993</c:v>
                </c:pt>
                <c:pt idx="2625">
                  <c:v>41994</c:v>
                </c:pt>
                <c:pt idx="2626">
                  <c:v>41995</c:v>
                </c:pt>
                <c:pt idx="2627">
                  <c:v>41996</c:v>
                </c:pt>
                <c:pt idx="2628">
                  <c:v>41997</c:v>
                </c:pt>
                <c:pt idx="2629">
                  <c:v>41998</c:v>
                </c:pt>
                <c:pt idx="2630">
                  <c:v>41999</c:v>
                </c:pt>
                <c:pt idx="2631">
                  <c:v>42000</c:v>
                </c:pt>
                <c:pt idx="2632">
                  <c:v>42001</c:v>
                </c:pt>
                <c:pt idx="2633">
                  <c:v>42002</c:v>
                </c:pt>
                <c:pt idx="2634">
                  <c:v>42003</c:v>
                </c:pt>
                <c:pt idx="2635">
                  <c:v>42004</c:v>
                </c:pt>
                <c:pt idx="2636">
                  <c:v>42005</c:v>
                </c:pt>
                <c:pt idx="2637">
                  <c:v>42006</c:v>
                </c:pt>
                <c:pt idx="2638">
                  <c:v>42007</c:v>
                </c:pt>
                <c:pt idx="2639">
                  <c:v>42008</c:v>
                </c:pt>
                <c:pt idx="2640">
                  <c:v>42009</c:v>
                </c:pt>
                <c:pt idx="2641">
                  <c:v>42010</c:v>
                </c:pt>
                <c:pt idx="2642">
                  <c:v>42011</c:v>
                </c:pt>
                <c:pt idx="2643">
                  <c:v>42012</c:v>
                </c:pt>
                <c:pt idx="2644">
                  <c:v>42013</c:v>
                </c:pt>
                <c:pt idx="2645">
                  <c:v>42014</c:v>
                </c:pt>
                <c:pt idx="2646">
                  <c:v>42015</c:v>
                </c:pt>
                <c:pt idx="2647">
                  <c:v>42016</c:v>
                </c:pt>
                <c:pt idx="2648">
                  <c:v>42017</c:v>
                </c:pt>
                <c:pt idx="2649">
                  <c:v>42018</c:v>
                </c:pt>
                <c:pt idx="2650">
                  <c:v>42019</c:v>
                </c:pt>
                <c:pt idx="2651">
                  <c:v>42020</c:v>
                </c:pt>
                <c:pt idx="2652">
                  <c:v>42021</c:v>
                </c:pt>
                <c:pt idx="2653">
                  <c:v>42022</c:v>
                </c:pt>
                <c:pt idx="2654">
                  <c:v>42023</c:v>
                </c:pt>
                <c:pt idx="2655">
                  <c:v>42024</c:v>
                </c:pt>
                <c:pt idx="2656">
                  <c:v>42025</c:v>
                </c:pt>
                <c:pt idx="2657">
                  <c:v>42026</c:v>
                </c:pt>
                <c:pt idx="2658">
                  <c:v>42027</c:v>
                </c:pt>
                <c:pt idx="2659">
                  <c:v>42028</c:v>
                </c:pt>
                <c:pt idx="2660">
                  <c:v>42029</c:v>
                </c:pt>
                <c:pt idx="2661">
                  <c:v>42030</c:v>
                </c:pt>
                <c:pt idx="2662">
                  <c:v>42031</c:v>
                </c:pt>
                <c:pt idx="2663">
                  <c:v>42032</c:v>
                </c:pt>
                <c:pt idx="2664">
                  <c:v>42033</c:v>
                </c:pt>
                <c:pt idx="2665">
                  <c:v>42034</c:v>
                </c:pt>
                <c:pt idx="2666">
                  <c:v>42035</c:v>
                </c:pt>
                <c:pt idx="2667">
                  <c:v>42036</c:v>
                </c:pt>
                <c:pt idx="2668">
                  <c:v>42037</c:v>
                </c:pt>
                <c:pt idx="2669">
                  <c:v>42038</c:v>
                </c:pt>
                <c:pt idx="2670">
                  <c:v>42039</c:v>
                </c:pt>
                <c:pt idx="2671">
                  <c:v>42040</c:v>
                </c:pt>
                <c:pt idx="2672">
                  <c:v>42041</c:v>
                </c:pt>
                <c:pt idx="2673">
                  <c:v>42042</c:v>
                </c:pt>
                <c:pt idx="2674">
                  <c:v>42043</c:v>
                </c:pt>
                <c:pt idx="2675">
                  <c:v>42044</c:v>
                </c:pt>
                <c:pt idx="2676">
                  <c:v>42045</c:v>
                </c:pt>
                <c:pt idx="2677">
                  <c:v>42046</c:v>
                </c:pt>
                <c:pt idx="2678">
                  <c:v>42047</c:v>
                </c:pt>
                <c:pt idx="2679">
                  <c:v>42048</c:v>
                </c:pt>
                <c:pt idx="2680">
                  <c:v>42049</c:v>
                </c:pt>
                <c:pt idx="2681">
                  <c:v>42050</c:v>
                </c:pt>
                <c:pt idx="2682">
                  <c:v>42051</c:v>
                </c:pt>
                <c:pt idx="2683">
                  <c:v>42052</c:v>
                </c:pt>
                <c:pt idx="2684">
                  <c:v>42053</c:v>
                </c:pt>
                <c:pt idx="2685">
                  <c:v>42054</c:v>
                </c:pt>
                <c:pt idx="2686">
                  <c:v>42055</c:v>
                </c:pt>
                <c:pt idx="2687">
                  <c:v>42056</c:v>
                </c:pt>
                <c:pt idx="2688">
                  <c:v>42057</c:v>
                </c:pt>
                <c:pt idx="2689">
                  <c:v>42058</c:v>
                </c:pt>
                <c:pt idx="2690">
                  <c:v>42059</c:v>
                </c:pt>
                <c:pt idx="2691">
                  <c:v>42060</c:v>
                </c:pt>
                <c:pt idx="2692">
                  <c:v>42061</c:v>
                </c:pt>
                <c:pt idx="2693">
                  <c:v>42062</c:v>
                </c:pt>
                <c:pt idx="2694">
                  <c:v>42063</c:v>
                </c:pt>
                <c:pt idx="2695">
                  <c:v>42064</c:v>
                </c:pt>
                <c:pt idx="2696">
                  <c:v>42065</c:v>
                </c:pt>
                <c:pt idx="2697">
                  <c:v>42066</c:v>
                </c:pt>
                <c:pt idx="2698">
                  <c:v>42067</c:v>
                </c:pt>
                <c:pt idx="2699">
                  <c:v>42068</c:v>
                </c:pt>
                <c:pt idx="2700">
                  <c:v>42069</c:v>
                </c:pt>
                <c:pt idx="2701">
                  <c:v>42070</c:v>
                </c:pt>
                <c:pt idx="2702">
                  <c:v>42071</c:v>
                </c:pt>
                <c:pt idx="2703">
                  <c:v>42072</c:v>
                </c:pt>
                <c:pt idx="2704">
                  <c:v>42073</c:v>
                </c:pt>
                <c:pt idx="2705">
                  <c:v>42074</c:v>
                </c:pt>
                <c:pt idx="2706">
                  <c:v>42075</c:v>
                </c:pt>
                <c:pt idx="2707">
                  <c:v>42076</c:v>
                </c:pt>
                <c:pt idx="2708">
                  <c:v>42077</c:v>
                </c:pt>
                <c:pt idx="2709">
                  <c:v>42078</c:v>
                </c:pt>
                <c:pt idx="2710">
                  <c:v>42079</c:v>
                </c:pt>
                <c:pt idx="2711">
                  <c:v>42080</c:v>
                </c:pt>
                <c:pt idx="2712">
                  <c:v>42081</c:v>
                </c:pt>
                <c:pt idx="2713">
                  <c:v>42082</c:v>
                </c:pt>
                <c:pt idx="2714">
                  <c:v>42083</c:v>
                </c:pt>
                <c:pt idx="2715">
                  <c:v>42084</c:v>
                </c:pt>
                <c:pt idx="2716">
                  <c:v>42085</c:v>
                </c:pt>
                <c:pt idx="2717">
                  <c:v>42086</c:v>
                </c:pt>
                <c:pt idx="2718">
                  <c:v>42087</c:v>
                </c:pt>
                <c:pt idx="2719">
                  <c:v>42088</c:v>
                </c:pt>
                <c:pt idx="2720">
                  <c:v>42089</c:v>
                </c:pt>
                <c:pt idx="2721">
                  <c:v>42090</c:v>
                </c:pt>
                <c:pt idx="2722">
                  <c:v>42091</c:v>
                </c:pt>
                <c:pt idx="2723">
                  <c:v>42092</c:v>
                </c:pt>
                <c:pt idx="2724">
                  <c:v>42093</c:v>
                </c:pt>
                <c:pt idx="2725">
                  <c:v>42094</c:v>
                </c:pt>
                <c:pt idx="2726">
                  <c:v>42095</c:v>
                </c:pt>
                <c:pt idx="2727">
                  <c:v>42096</c:v>
                </c:pt>
                <c:pt idx="2728">
                  <c:v>42097</c:v>
                </c:pt>
                <c:pt idx="2729">
                  <c:v>42098</c:v>
                </c:pt>
                <c:pt idx="2730">
                  <c:v>42099</c:v>
                </c:pt>
                <c:pt idx="2731">
                  <c:v>42100</c:v>
                </c:pt>
                <c:pt idx="2732">
                  <c:v>42101</c:v>
                </c:pt>
                <c:pt idx="2733">
                  <c:v>42102</c:v>
                </c:pt>
                <c:pt idx="2734">
                  <c:v>42103</c:v>
                </c:pt>
                <c:pt idx="2735">
                  <c:v>42104</c:v>
                </c:pt>
                <c:pt idx="2736">
                  <c:v>42105</c:v>
                </c:pt>
                <c:pt idx="2737">
                  <c:v>42106</c:v>
                </c:pt>
                <c:pt idx="2738">
                  <c:v>42107</c:v>
                </c:pt>
                <c:pt idx="2739">
                  <c:v>42108</c:v>
                </c:pt>
                <c:pt idx="2740">
                  <c:v>42109</c:v>
                </c:pt>
                <c:pt idx="2741">
                  <c:v>42110</c:v>
                </c:pt>
                <c:pt idx="2742">
                  <c:v>42111</c:v>
                </c:pt>
                <c:pt idx="2743">
                  <c:v>42112</c:v>
                </c:pt>
                <c:pt idx="2744">
                  <c:v>42113</c:v>
                </c:pt>
                <c:pt idx="2745">
                  <c:v>42114</c:v>
                </c:pt>
                <c:pt idx="2746">
                  <c:v>42115</c:v>
                </c:pt>
                <c:pt idx="2747">
                  <c:v>42116</c:v>
                </c:pt>
                <c:pt idx="2748">
                  <c:v>42117</c:v>
                </c:pt>
                <c:pt idx="2749">
                  <c:v>42118</c:v>
                </c:pt>
                <c:pt idx="2750">
                  <c:v>42119</c:v>
                </c:pt>
                <c:pt idx="2751">
                  <c:v>42120</c:v>
                </c:pt>
                <c:pt idx="2752">
                  <c:v>42121</c:v>
                </c:pt>
                <c:pt idx="2753">
                  <c:v>42122</c:v>
                </c:pt>
                <c:pt idx="2754">
                  <c:v>42123</c:v>
                </c:pt>
                <c:pt idx="2755">
                  <c:v>42124</c:v>
                </c:pt>
                <c:pt idx="2756">
                  <c:v>42125</c:v>
                </c:pt>
                <c:pt idx="2757">
                  <c:v>42126</c:v>
                </c:pt>
                <c:pt idx="2758">
                  <c:v>42127</c:v>
                </c:pt>
                <c:pt idx="2759">
                  <c:v>42128</c:v>
                </c:pt>
                <c:pt idx="2760">
                  <c:v>42129</c:v>
                </c:pt>
                <c:pt idx="2761">
                  <c:v>42130</c:v>
                </c:pt>
                <c:pt idx="2762">
                  <c:v>42131</c:v>
                </c:pt>
                <c:pt idx="2763">
                  <c:v>42132</c:v>
                </c:pt>
                <c:pt idx="2764">
                  <c:v>42133</c:v>
                </c:pt>
                <c:pt idx="2765">
                  <c:v>42134</c:v>
                </c:pt>
                <c:pt idx="2766">
                  <c:v>42135</c:v>
                </c:pt>
                <c:pt idx="2767">
                  <c:v>42136</c:v>
                </c:pt>
                <c:pt idx="2768">
                  <c:v>42137</c:v>
                </c:pt>
                <c:pt idx="2769">
                  <c:v>42138</c:v>
                </c:pt>
                <c:pt idx="2770">
                  <c:v>42139</c:v>
                </c:pt>
                <c:pt idx="2771">
                  <c:v>42140</c:v>
                </c:pt>
                <c:pt idx="2772">
                  <c:v>42141</c:v>
                </c:pt>
                <c:pt idx="2773">
                  <c:v>42142</c:v>
                </c:pt>
                <c:pt idx="2774">
                  <c:v>42143</c:v>
                </c:pt>
                <c:pt idx="2775">
                  <c:v>42144</c:v>
                </c:pt>
                <c:pt idx="2776">
                  <c:v>42145</c:v>
                </c:pt>
                <c:pt idx="2777">
                  <c:v>42146</c:v>
                </c:pt>
                <c:pt idx="2778">
                  <c:v>42147</c:v>
                </c:pt>
                <c:pt idx="2779">
                  <c:v>42148</c:v>
                </c:pt>
                <c:pt idx="2780">
                  <c:v>42149</c:v>
                </c:pt>
                <c:pt idx="2781">
                  <c:v>42150</c:v>
                </c:pt>
                <c:pt idx="2782">
                  <c:v>42151</c:v>
                </c:pt>
                <c:pt idx="2783">
                  <c:v>42152</c:v>
                </c:pt>
                <c:pt idx="2784">
                  <c:v>42153</c:v>
                </c:pt>
                <c:pt idx="2785">
                  <c:v>42154</c:v>
                </c:pt>
                <c:pt idx="2786">
                  <c:v>42155</c:v>
                </c:pt>
                <c:pt idx="2787">
                  <c:v>42156</c:v>
                </c:pt>
                <c:pt idx="2788">
                  <c:v>42157</c:v>
                </c:pt>
                <c:pt idx="2789">
                  <c:v>42158</c:v>
                </c:pt>
                <c:pt idx="2790">
                  <c:v>42159</c:v>
                </c:pt>
                <c:pt idx="2791">
                  <c:v>42160</c:v>
                </c:pt>
                <c:pt idx="2792">
                  <c:v>42161</c:v>
                </c:pt>
                <c:pt idx="2793">
                  <c:v>42162</c:v>
                </c:pt>
                <c:pt idx="2794">
                  <c:v>42163</c:v>
                </c:pt>
                <c:pt idx="2795">
                  <c:v>42164</c:v>
                </c:pt>
                <c:pt idx="2796">
                  <c:v>42165</c:v>
                </c:pt>
                <c:pt idx="2797">
                  <c:v>42166</c:v>
                </c:pt>
                <c:pt idx="2798">
                  <c:v>42167</c:v>
                </c:pt>
                <c:pt idx="2799">
                  <c:v>42168</c:v>
                </c:pt>
                <c:pt idx="2800">
                  <c:v>42169</c:v>
                </c:pt>
                <c:pt idx="2801">
                  <c:v>42170</c:v>
                </c:pt>
                <c:pt idx="2802">
                  <c:v>42171</c:v>
                </c:pt>
                <c:pt idx="2803">
                  <c:v>42172</c:v>
                </c:pt>
                <c:pt idx="2804">
                  <c:v>42173</c:v>
                </c:pt>
                <c:pt idx="2805">
                  <c:v>42174</c:v>
                </c:pt>
                <c:pt idx="2806">
                  <c:v>42175</c:v>
                </c:pt>
                <c:pt idx="2807">
                  <c:v>42176</c:v>
                </c:pt>
                <c:pt idx="2808">
                  <c:v>42177</c:v>
                </c:pt>
                <c:pt idx="2809">
                  <c:v>42178</c:v>
                </c:pt>
                <c:pt idx="2810">
                  <c:v>42179</c:v>
                </c:pt>
                <c:pt idx="2811">
                  <c:v>42180</c:v>
                </c:pt>
                <c:pt idx="2812">
                  <c:v>42181</c:v>
                </c:pt>
                <c:pt idx="2813">
                  <c:v>42182</c:v>
                </c:pt>
                <c:pt idx="2814">
                  <c:v>42183</c:v>
                </c:pt>
                <c:pt idx="2815">
                  <c:v>42184</c:v>
                </c:pt>
                <c:pt idx="2816">
                  <c:v>42185</c:v>
                </c:pt>
                <c:pt idx="2817">
                  <c:v>42186</c:v>
                </c:pt>
                <c:pt idx="2818">
                  <c:v>42187</c:v>
                </c:pt>
                <c:pt idx="2819">
                  <c:v>42188</c:v>
                </c:pt>
                <c:pt idx="2820">
                  <c:v>42189</c:v>
                </c:pt>
                <c:pt idx="2821">
                  <c:v>42190</c:v>
                </c:pt>
                <c:pt idx="2822">
                  <c:v>42191</c:v>
                </c:pt>
                <c:pt idx="2823">
                  <c:v>42192</c:v>
                </c:pt>
                <c:pt idx="2824">
                  <c:v>42193</c:v>
                </c:pt>
                <c:pt idx="2825">
                  <c:v>42194</c:v>
                </c:pt>
                <c:pt idx="2826">
                  <c:v>42195</c:v>
                </c:pt>
                <c:pt idx="2827">
                  <c:v>42196</c:v>
                </c:pt>
                <c:pt idx="2828">
                  <c:v>42197</c:v>
                </c:pt>
                <c:pt idx="2829">
                  <c:v>42198</c:v>
                </c:pt>
                <c:pt idx="2830">
                  <c:v>42199</c:v>
                </c:pt>
                <c:pt idx="2831">
                  <c:v>42200</c:v>
                </c:pt>
                <c:pt idx="2832">
                  <c:v>42201</c:v>
                </c:pt>
                <c:pt idx="2833">
                  <c:v>42202</c:v>
                </c:pt>
                <c:pt idx="2834">
                  <c:v>42203</c:v>
                </c:pt>
                <c:pt idx="2835">
                  <c:v>42204</c:v>
                </c:pt>
                <c:pt idx="2836">
                  <c:v>42205</c:v>
                </c:pt>
                <c:pt idx="2837">
                  <c:v>42206</c:v>
                </c:pt>
                <c:pt idx="2838">
                  <c:v>42207</c:v>
                </c:pt>
                <c:pt idx="2839">
                  <c:v>42208</c:v>
                </c:pt>
                <c:pt idx="2840">
                  <c:v>42209</c:v>
                </c:pt>
                <c:pt idx="2841">
                  <c:v>42210</c:v>
                </c:pt>
                <c:pt idx="2842">
                  <c:v>42211</c:v>
                </c:pt>
                <c:pt idx="2843">
                  <c:v>42212</c:v>
                </c:pt>
                <c:pt idx="2844">
                  <c:v>42213</c:v>
                </c:pt>
                <c:pt idx="2845">
                  <c:v>42214</c:v>
                </c:pt>
                <c:pt idx="2846">
                  <c:v>42215</c:v>
                </c:pt>
                <c:pt idx="2847">
                  <c:v>42216</c:v>
                </c:pt>
                <c:pt idx="2848">
                  <c:v>42217</c:v>
                </c:pt>
                <c:pt idx="2849">
                  <c:v>42218</c:v>
                </c:pt>
                <c:pt idx="2850">
                  <c:v>42219</c:v>
                </c:pt>
                <c:pt idx="2851">
                  <c:v>42220</c:v>
                </c:pt>
                <c:pt idx="2852">
                  <c:v>42221</c:v>
                </c:pt>
                <c:pt idx="2853">
                  <c:v>42222</c:v>
                </c:pt>
                <c:pt idx="2854">
                  <c:v>42223</c:v>
                </c:pt>
                <c:pt idx="2855">
                  <c:v>42224</c:v>
                </c:pt>
                <c:pt idx="2856">
                  <c:v>42225</c:v>
                </c:pt>
                <c:pt idx="2857">
                  <c:v>42226</c:v>
                </c:pt>
                <c:pt idx="2858">
                  <c:v>42227</c:v>
                </c:pt>
                <c:pt idx="2859">
                  <c:v>42228</c:v>
                </c:pt>
                <c:pt idx="2860">
                  <c:v>42229</c:v>
                </c:pt>
                <c:pt idx="2861">
                  <c:v>42230</c:v>
                </c:pt>
                <c:pt idx="2862">
                  <c:v>42231</c:v>
                </c:pt>
                <c:pt idx="2863">
                  <c:v>42232</c:v>
                </c:pt>
                <c:pt idx="2864">
                  <c:v>42233</c:v>
                </c:pt>
                <c:pt idx="2865">
                  <c:v>42234</c:v>
                </c:pt>
                <c:pt idx="2866">
                  <c:v>42235</c:v>
                </c:pt>
                <c:pt idx="2867">
                  <c:v>42236</c:v>
                </c:pt>
                <c:pt idx="2868">
                  <c:v>42237</c:v>
                </c:pt>
                <c:pt idx="2869">
                  <c:v>42238</c:v>
                </c:pt>
                <c:pt idx="2870">
                  <c:v>42239</c:v>
                </c:pt>
                <c:pt idx="2871">
                  <c:v>42240</c:v>
                </c:pt>
                <c:pt idx="2872">
                  <c:v>42241</c:v>
                </c:pt>
                <c:pt idx="2873">
                  <c:v>42242</c:v>
                </c:pt>
                <c:pt idx="2874">
                  <c:v>42243</c:v>
                </c:pt>
                <c:pt idx="2875">
                  <c:v>42244</c:v>
                </c:pt>
                <c:pt idx="2876">
                  <c:v>42245</c:v>
                </c:pt>
                <c:pt idx="2877">
                  <c:v>42246</c:v>
                </c:pt>
                <c:pt idx="2878">
                  <c:v>42247</c:v>
                </c:pt>
                <c:pt idx="2879">
                  <c:v>42248</c:v>
                </c:pt>
                <c:pt idx="2880">
                  <c:v>42249</c:v>
                </c:pt>
                <c:pt idx="2881">
                  <c:v>42250</c:v>
                </c:pt>
                <c:pt idx="2882">
                  <c:v>42251</c:v>
                </c:pt>
                <c:pt idx="2883">
                  <c:v>42252</c:v>
                </c:pt>
                <c:pt idx="2884">
                  <c:v>42253</c:v>
                </c:pt>
                <c:pt idx="2885">
                  <c:v>42254</c:v>
                </c:pt>
                <c:pt idx="2886">
                  <c:v>42255</c:v>
                </c:pt>
                <c:pt idx="2887">
                  <c:v>42256</c:v>
                </c:pt>
                <c:pt idx="2888">
                  <c:v>42257</c:v>
                </c:pt>
                <c:pt idx="2889">
                  <c:v>42258</c:v>
                </c:pt>
                <c:pt idx="2890">
                  <c:v>42259</c:v>
                </c:pt>
                <c:pt idx="2891">
                  <c:v>42260</c:v>
                </c:pt>
                <c:pt idx="2892">
                  <c:v>42261</c:v>
                </c:pt>
                <c:pt idx="2893">
                  <c:v>42262</c:v>
                </c:pt>
                <c:pt idx="2894">
                  <c:v>42263</c:v>
                </c:pt>
                <c:pt idx="2895">
                  <c:v>42264</c:v>
                </c:pt>
                <c:pt idx="2896">
                  <c:v>42265</c:v>
                </c:pt>
                <c:pt idx="2897">
                  <c:v>42266</c:v>
                </c:pt>
                <c:pt idx="2898">
                  <c:v>42267</c:v>
                </c:pt>
                <c:pt idx="2899">
                  <c:v>42268</c:v>
                </c:pt>
                <c:pt idx="2900">
                  <c:v>42269</c:v>
                </c:pt>
                <c:pt idx="2901">
                  <c:v>42270</c:v>
                </c:pt>
                <c:pt idx="2902">
                  <c:v>42271</c:v>
                </c:pt>
                <c:pt idx="2903">
                  <c:v>42272</c:v>
                </c:pt>
                <c:pt idx="2904">
                  <c:v>42273</c:v>
                </c:pt>
                <c:pt idx="2905">
                  <c:v>42274</c:v>
                </c:pt>
                <c:pt idx="2906">
                  <c:v>42275</c:v>
                </c:pt>
                <c:pt idx="2907">
                  <c:v>42276</c:v>
                </c:pt>
                <c:pt idx="2908">
                  <c:v>42277</c:v>
                </c:pt>
                <c:pt idx="2909">
                  <c:v>42278</c:v>
                </c:pt>
                <c:pt idx="2910">
                  <c:v>42279</c:v>
                </c:pt>
                <c:pt idx="2911">
                  <c:v>42280</c:v>
                </c:pt>
                <c:pt idx="2912">
                  <c:v>42281</c:v>
                </c:pt>
                <c:pt idx="2913">
                  <c:v>42282</c:v>
                </c:pt>
                <c:pt idx="2914">
                  <c:v>42283</c:v>
                </c:pt>
                <c:pt idx="2915">
                  <c:v>42284</c:v>
                </c:pt>
                <c:pt idx="2916">
                  <c:v>42285</c:v>
                </c:pt>
                <c:pt idx="2917">
                  <c:v>42286</c:v>
                </c:pt>
                <c:pt idx="2918">
                  <c:v>42287</c:v>
                </c:pt>
                <c:pt idx="2919">
                  <c:v>42288</c:v>
                </c:pt>
                <c:pt idx="2920">
                  <c:v>42289</c:v>
                </c:pt>
                <c:pt idx="2921">
                  <c:v>42290</c:v>
                </c:pt>
                <c:pt idx="2922">
                  <c:v>42291</c:v>
                </c:pt>
                <c:pt idx="2923">
                  <c:v>42292</c:v>
                </c:pt>
                <c:pt idx="2924">
                  <c:v>42293</c:v>
                </c:pt>
                <c:pt idx="2925">
                  <c:v>42294</c:v>
                </c:pt>
                <c:pt idx="2926">
                  <c:v>42295</c:v>
                </c:pt>
                <c:pt idx="2927">
                  <c:v>42296</c:v>
                </c:pt>
                <c:pt idx="2928">
                  <c:v>42297</c:v>
                </c:pt>
                <c:pt idx="2929">
                  <c:v>42298</c:v>
                </c:pt>
                <c:pt idx="2930">
                  <c:v>42299</c:v>
                </c:pt>
                <c:pt idx="2931">
                  <c:v>42300</c:v>
                </c:pt>
                <c:pt idx="2932">
                  <c:v>42301</c:v>
                </c:pt>
                <c:pt idx="2933">
                  <c:v>42302</c:v>
                </c:pt>
                <c:pt idx="2934">
                  <c:v>42303</c:v>
                </c:pt>
                <c:pt idx="2935">
                  <c:v>42304</c:v>
                </c:pt>
                <c:pt idx="2936">
                  <c:v>42305</c:v>
                </c:pt>
                <c:pt idx="2937">
                  <c:v>42306</c:v>
                </c:pt>
                <c:pt idx="2938">
                  <c:v>42307</c:v>
                </c:pt>
                <c:pt idx="2939">
                  <c:v>42308</c:v>
                </c:pt>
                <c:pt idx="2940">
                  <c:v>42309</c:v>
                </c:pt>
                <c:pt idx="2941">
                  <c:v>42310</c:v>
                </c:pt>
                <c:pt idx="2942">
                  <c:v>42311</c:v>
                </c:pt>
                <c:pt idx="2943">
                  <c:v>42312</c:v>
                </c:pt>
                <c:pt idx="2944">
                  <c:v>42313</c:v>
                </c:pt>
                <c:pt idx="2945">
                  <c:v>42314</c:v>
                </c:pt>
                <c:pt idx="2946">
                  <c:v>42315</c:v>
                </c:pt>
                <c:pt idx="2947">
                  <c:v>42316</c:v>
                </c:pt>
                <c:pt idx="2948">
                  <c:v>42317</c:v>
                </c:pt>
                <c:pt idx="2949">
                  <c:v>42318</c:v>
                </c:pt>
                <c:pt idx="2950">
                  <c:v>42319</c:v>
                </c:pt>
                <c:pt idx="2951">
                  <c:v>42320</c:v>
                </c:pt>
                <c:pt idx="2952">
                  <c:v>42321</c:v>
                </c:pt>
                <c:pt idx="2953">
                  <c:v>42322</c:v>
                </c:pt>
                <c:pt idx="2954">
                  <c:v>42323</c:v>
                </c:pt>
                <c:pt idx="2955">
                  <c:v>42324</c:v>
                </c:pt>
                <c:pt idx="2956">
                  <c:v>42325</c:v>
                </c:pt>
                <c:pt idx="2957">
                  <c:v>42326</c:v>
                </c:pt>
                <c:pt idx="2958">
                  <c:v>42327</c:v>
                </c:pt>
                <c:pt idx="2959">
                  <c:v>42328</c:v>
                </c:pt>
                <c:pt idx="2960">
                  <c:v>42329</c:v>
                </c:pt>
                <c:pt idx="2961">
                  <c:v>42330</c:v>
                </c:pt>
                <c:pt idx="2962">
                  <c:v>42331</c:v>
                </c:pt>
                <c:pt idx="2963">
                  <c:v>42332</c:v>
                </c:pt>
                <c:pt idx="2964">
                  <c:v>42333</c:v>
                </c:pt>
                <c:pt idx="2965">
                  <c:v>42334</c:v>
                </c:pt>
                <c:pt idx="2966">
                  <c:v>42335</c:v>
                </c:pt>
                <c:pt idx="2967">
                  <c:v>42336</c:v>
                </c:pt>
                <c:pt idx="2968">
                  <c:v>42337</c:v>
                </c:pt>
                <c:pt idx="2969">
                  <c:v>42338</c:v>
                </c:pt>
                <c:pt idx="2970">
                  <c:v>42339</c:v>
                </c:pt>
                <c:pt idx="2971">
                  <c:v>42340</c:v>
                </c:pt>
                <c:pt idx="2972">
                  <c:v>42341</c:v>
                </c:pt>
                <c:pt idx="2973">
                  <c:v>42342</c:v>
                </c:pt>
                <c:pt idx="2974">
                  <c:v>42343</c:v>
                </c:pt>
                <c:pt idx="2975">
                  <c:v>42344</c:v>
                </c:pt>
                <c:pt idx="2976">
                  <c:v>42345</c:v>
                </c:pt>
                <c:pt idx="2977">
                  <c:v>42346</c:v>
                </c:pt>
                <c:pt idx="2978">
                  <c:v>42347</c:v>
                </c:pt>
                <c:pt idx="2979">
                  <c:v>42348</c:v>
                </c:pt>
                <c:pt idx="2980">
                  <c:v>42349</c:v>
                </c:pt>
                <c:pt idx="2981">
                  <c:v>42350</c:v>
                </c:pt>
                <c:pt idx="2982">
                  <c:v>42351</c:v>
                </c:pt>
                <c:pt idx="2983">
                  <c:v>42352</c:v>
                </c:pt>
                <c:pt idx="2984">
                  <c:v>42353</c:v>
                </c:pt>
                <c:pt idx="2985">
                  <c:v>42354</c:v>
                </c:pt>
                <c:pt idx="2986">
                  <c:v>42355</c:v>
                </c:pt>
                <c:pt idx="2987">
                  <c:v>42356</c:v>
                </c:pt>
                <c:pt idx="2988">
                  <c:v>42357</c:v>
                </c:pt>
                <c:pt idx="2989">
                  <c:v>42358</c:v>
                </c:pt>
                <c:pt idx="2990">
                  <c:v>42359</c:v>
                </c:pt>
                <c:pt idx="2991">
                  <c:v>42360</c:v>
                </c:pt>
                <c:pt idx="2992">
                  <c:v>42361</c:v>
                </c:pt>
                <c:pt idx="2993">
                  <c:v>42362</c:v>
                </c:pt>
                <c:pt idx="2994">
                  <c:v>42363</c:v>
                </c:pt>
                <c:pt idx="2995">
                  <c:v>42364</c:v>
                </c:pt>
                <c:pt idx="2996">
                  <c:v>42365</c:v>
                </c:pt>
                <c:pt idx="2997">
                  <c:v>42366</c:v>
                </c:pt>
                <c:pt idx="2998">
                  <c:v>42367</c:v>
                </c:pt>
                <c:pt idx="2999">
                  <c:v>42368</c:v>
                </c:pt>
                <c:pt idx="3000">
                  <c:v>42369</c:v>
                </c:pt>
                <c:pt idx="3001">
                  <c:v>42370</c:v>
                </c:pt>
                <c:pt idx="3002">
                  <c:v>42371</c:v>
                </c:pt>
                <c:pt idx="3003">
                  <c:v>42372</c:v>
                </c:pt>
                <c:pt idx="3004">
                  <c:v>42373</c:v>
                </c:pt>
                <c:pt idx="3005">
                  <c:v>42374</c:v>
                </c:pt>
                <c:pt idx="3006">
                  <c:v>42375</c:v>
                </c:pt>
                <c:pt idx="3007">
                  <c:v>42376</c:v>
                </c:pt>
                <c:pt idx="3008">
                  <c:v>42377</c:v>
                </c:pt>
                <c:pt idx="3009">
                  <c:v>42378</c:v>
                </c:pt>
                <c:pt idx="3010">
                  <c:v>42379</c:v>
                </c:pt>
                <c:pt idx="3011">
                  <c:v>42380</c:v>
                </c:pt>
                <c:pt idx="3012">
                  <c:v>42381</c:v>
                </c:pt>
                <c:pt idx="3013">
                  <c:v>42382</c:v>
                </c:pt>
                <c:pt idx="3014">
                  <c:v>42383</c:v>
                </c:pt>
                <c:pt idx="3015">
                  <c:v>42384</c:v>
                </c:pt>
                <c:pt idx="3016">
                  <c:v>42385</c:v>
                </c:pt>
                <c:pt idx="3017">
                  <c:v>42386</c:v>
                </c:pt>
                <c:pt idx="3018">
                  <c:v>42387</c:v>
                </c:pt>
                <c:pt idx="3019">
                  <c:v>42388</c:v>
                </c:pt>
                <c:pt idx="3020">
                  <c:v>42389</c:v>
                </c:pt>
                <c:pt idx="3021">
                  <c:v>42390</c:v>
                </c:pt>
                <c:pt idx="3022">
                  <c:v>42391</c:v>
                </c:pt>
                <c:pt idx="3023">
                  <c:v>42392</c:v>
                </c:pt>
                <c:pt idx="3024">
                  <c:v>42393</c:v>
                </c:pt>
                <c:pt idx="3025">
                  <c:v>42394</c:v>
                </c:pt>
                <c:pt idx="3026">
                  <c:v>42395</c:v>
                </c:pt>
                <c:pt idx="3027">
                  <c:v>42396</c:v>
                </c:pt>
                <c:pt idx="3028">
                  <c:v>42397</c:v>
                </c:pt>
                <c:pt idx="3029">
                  <c:v>42398</c:v>
                </c:pt>
                <c:pt idx="3030">
                  <c:v>42399</c:v>
                </c:pt>
                <c:pt idx="3031">
                  <c:v>42400</c:v>
                </c:pt>
                <c:pt idx="3032">
                  <c:v>42401</c:v>
                </c:pt>
                <c:pt idx="3033">
                  <c:v>42402</c:v>
                </c:pt>
                <c:pt idx="3034">
                  <c:v>42403</c:v>
                </c:pt>
                <c:pt idx="3035">
                  <c:v>42404</c:v>
                </c:pt>
                <c:pt idx="3036">
                  <c:v>42405</c:v>
                </c:pt>
                <c:pt idx="3037">
                  <c:v>42406</c:v>
                </c:pt>
                <c:pt idx="3038">
                  <c:v>42407</c:v>
                </c:pt>
                <c:pt idx="3039">
                  <c:v>42408</c:v>
                </c:pt>
                <c:pt idx="3040">
                  <c:v>42409</c:v>
                </c:pt>
                <c:pt idx="3041">
                  <c:v>42410</c:v>
                </c:pt>
                <c:pt idx="3042">
                  <c:v>42411</c:v>
                </c:pt>
                <c:pt idx="3043">
                  <c:v>42412</c:v>
                </c:pt>
                <c:pt idx="3044">
                  <c:v>42413</c:v>
                </c:pt>
                <c:pt idx="3045">
                  <c:v>42414</c:v>
                </c:pt>
                <c:pt idx="3046">
                  <c:v>42415</c:v>
                </c:pt>
                <c:pt idx="3047">
                  <c:v>42416</c:v>
                </c:pt>
                <c:pt idx="3048">
                  <c:v>42417</c:v>
                </c:pt>
                <c:pt idx="3049">
                  <c:v>42418</c:v>
                </c:pt>
                <c:pt idx="3050">
                  <c:v>42419</c:v>
                </c:pt>
                <c:pt idx="3051">
                  <c:v>42420</c:v>
                </c:pt>
                <c:pt idx="3052">
                  <c:v>42421</c:v>
                </c:pt>
                <c:pt idx="3053">
                  <c:v>42422</c:v>
                </c:pt>
                <c:pt idx="3054">
                  <c:v>42423</c:v>
                </c:pt>
                <c:pt idx="3055">
                  <c:v>42424</c:v>
                </c:pt>
                <c:pt idx="3056">
                  <c:v>42425</c:v>
                </c:pt>
                <c:pt idx="3057">
                  <c:v>42426</c:v>
                </c:pt>
                <c:pt idx="3058">
                  <c:v>42427</c:v>
                </c:pt>
                <c:pt idx="3059">
                  <c:v>42428</c:v>
                </c:pt>
                <c:pt idx="3060">
                  <c:v>42429</c:v>
                </c:pt>
                <c:pt idx="3061">
                  <c:v>42430</c:v>
                </c:pt>
                <c:pt idx="3062">
                  <c:v>42431</c:v>
                </c:pt>
                <c:pt idx="3063">
                  <c:v>42432</c:v>
                </c:pt>
                <c:pt idx="3064">
                  <c:v>42433</c:v>
                </c:pt>
                <c:pt idx="3065">
                  <c:v>42434</c:v>
                </c:pt>
                <c:pt idx="3066">
                  <c:v>42435</c:v>
                </c:pt>
                <c:pt idx="3067">
                  <c:v>42436</c:v>
                </c:pt>
                <c:pt idx="3068">
                  <c:v>42437</c:v>
                </c:pt>
                <c:pt idx="3069">
                  <c:v>42438</c:v>
                </c:pt>
                <c:pt idx="3070">
                  <c:v>42439</c:v>
                </c:pt>
                <c:pt idx="3071">
                  <c:v>42440</c:v>
                </c:pt>
                <c:pt idx="3072">
                  <c:v>42441</c:v>
                </c:pt>
                <c:pt idx="3073">
                  <c:v>42442</c:v>
                </c:pt>
                <c:pt idx="3074">
                  <c:v>42443</c:v>
                </c:pt>
                <c:pt idx="3075">
                  <c:v>42444</c:v>
                </c:pt>
                <c:pt idx="3076">
                  <c:v>42445</c:v>
                </c:pt>
                <c:pt idx="3077">
                  <c:v>42446</c:v>
                </c:pt>
                <c:pt idx="3078">
                  <c:v>42447</c:v>
                </c:pt>
                <c:pt idx="3079">
                  <c:v>42448</c:v>
                </c:pt>
                <c:pt idx="3080">
                  <c:v>42449</c:v>
                </c:pt>
                <c:pt idx="3081">
                  <c:v>42450</c:v>
                </c:pt>
                <c:pt idx="3082">
                  <c:v>42451</c:v>
                </c:pt>
                <c:pt idx="3083">
                  <c:v>42452</c:v>
                </c:pt>
                <c:pt idx="3084">
                  <c:v>42453</c:v>
                </c:pt>
                <c:pt idx="3085">
                  <c:v>42454</c:v>
                </c:pt>
                <c:pt idx="3086">
                  <c:v>42455</c:v>
                </c:pt>
                <c:pt idx="3087">
                  <c:v>42456</c:v>
                </c:pt>
                <c:pt idx="3088">
                  <c:v>42457</c:v>
                </c:pt>
                <c:pt idx="3089">
                  <c:v>42458</c:v>
                </c:pt>
                <c:pt idx="3090">
                  <c:v>42459</c:v>
                </c:pt>
                <c:pt idx="3091">
                  <c:v>42460</c:v>
                </c:pt>
                <c:pt idx="3092">
                  <c:v>42461</c:v>
                </c:pt>
                <c:pt idx="3093">
                  <c:v>42462</c:v>
                </c:pt>
                <c:pt idx="3094">
                  <c:v>42463</c:v>
                </c:pt>
                <c:pt idx="3095">
                  <c:v>42464</c:v>
                </c:pt>
                <c:pt idx="3096">
                  <c:v>42465</c:v>
                </c:pt>
                <c:pt idx="3097">
                  <c:v>42466</c:v>
                </c:pt>
                <c:pt idx="3098">
                  <c:v>42467</c:v>
                </c:pt>
                <c:pt idx="3099">
                  <c:v>42468</c:v>
                </c:pt>
                <c:pt idx="3100">
                  <c:v>42469</c:v>
                </c:pt>
                <c:pt idx="3101">
                  <c:v>42470</c:v>
                </c:pt>
                <c:pt idx="3102">
                  <c:v>42471</c:v>
                </c:pt>
                <c:pt idx="3103">
                  <c:v>42472</c:v>
                </c:pt>
                <c:pt idx="3104">
                  <c:v>42473</c:v>
                </c:pt>
                <c:pt idx="3105">
                  <c:v>42474</c:v>
                </c:pt>
                <c:pt idx="3106">
                  <c:v>42475</c:v>
                </c:pt>
                <c:pt idx="3107">
                  <c:v>42476</c:v>
                </c:pt>
                <c:pt idx="3108">
                  <c:v>42477</c:v>
                </c:pt>
                <c:pt idx="3109">
                  <c:v>42478</c:v>
                </c:pt>
                <c:pt idx="3110">
                  <c:v>42479</c:v>
                </c:pt>
                <c:pt idx="3111">
                  <c:v>42480</c:v>
                </c:pt>
                <c:pt idx="3112">
                  <c:v>42481</c:v>
                </c:pt>
                <c:pt idx="3113">
                  <c:v>42482</c:v>
                </c:pt>
                <c:pt idx="3114">
                  <c:v>42483</c:v>
                </c:pt>
                <c:pt idx="3115">
                  <c:v>42484</c:v>
                </c:pt>
                <c:pt idx="3116">
                  <c:v>42485</c:v>
                </c:pt>
                <c:pt idx="3117">
                  <c:v>42486</c:v>
                </c:pt>
                <c:pt idx="3118">
                  <c:v>42487</c:v>
                </c:pt>
                <c:pt idx="3119">
                  <c:v>42488</c:v>
                </c:pt>
                <c:pt idx="3120">
                  <c:v>42489</c:v>
                </c:pt>
                <c:pt idx="3121">
                  <c:v>42490</c:v>
                </c:pt>
                <c:pt idx="3122">
                  <c:v>42491</c:v>
                </c:pt>
                <c:pt idx="3123">
                  <c:v>42492</c:v>
                </c:pt>
                <c:pt idx="3124">
                  <c:v>42493</c:v>
                </c:pt>
                <c:pt idx="3125">
                  <c:v>42494</c:v>
                </c:pt>
                <c:pt idx="3126">
                  <c:v>42495</c:v>
                </c:pt>
                <c:pt idx="3127">
                  <c:v>42496</c:v>
                </c:pt>
                <c:pt idx="3128">
                  <c:v>42497</c:v>
                </c:pt>
                <c:pt idx="3129">
                  <c:v>42498</c:v>
                </c:pt>
                <c:pt idx="3130">
                  <c:v>42499</c:v>
                </c:pt>
                <c:pt idx="3131">
                  <c:v>42500</c:v>
                </c:pt>
                <c:pt idx="3132">
                  <c:v>42501</c:v>
                </c:pt>
                <c:pt idx="3133">
                  <c:v>42502</c:v>
                </c:pt>
                <c:pt idx="3134">
                  <c:v>42503</c:v>
                </c:pt>
                <c:pt idx="3135">
                  <c:v>42504</c:v>
                </c:pt>
                <c:pt idx="3136">
                  <c:v>42505</c:v>
                </c:pt>
                <c:pt idx="3137">
                  <c:v>42506</c:v>
                </c:pt>
                <c:pt idx="3138">
                  <c:v>42507</c:v>
                </c:pt>
                <c:pt idx="3139">
                  <c:v>42508</c:v>
                </c:pt>
                <c:pt idx="3140">
                  <c:v>42509</c:v>
                </c:pt>
                <c:pt idx="3141">
                  <c:v>42510</c:v>
                </c:pt>
                <c:pt idx="3142">
                  <c:v>42511</c:v>
                </c:pt>
                <c:pt idx="3143">
                  <c:v>42512</c:v>
                </c:pt>
                <c:pt idx="3144">
                  <c:v>42513</c:v>
                </c:pt>
                <c:pt idx="3145">
                  <c:v>42514</c:v>
                </c:pt>
                <c:pt idx="3146">
                  <c:v>42515</c:v>
                </c:pt>
                <c:pt idx="3147">
                  <c:v>42516</c:v>
                </c:pt>
                <c:pt idx="3148">
                  <c:v>42517</c:v>
                </c:pt>
                <c:pt idx="3149">
                  <c:v>42518</c:v>
                </c:pt>
                <c:pt idx="3150">
                  <c:v>42519</c:v>
                </c:pt>
                <c:pt idx="3151">
                  <c:v>42520</c:v>
                </c:pt>
                <c:pt idx="3152">
                  <c:v>42521</c:v>
                </c:pt>
                <c:pt idx="3153">
                  <c:v>42522</c:v>
                </c:pt>
                <c:pt idx="3154">
                  <c:v>42523</c:v>
                </c:pt>
                <c:pt idx="3155">
                  <c:v>42524</c:v>
                </c:pt>
                <c:pt idx="3156">
                  <c:v>42525</c:v>
                </c:pt>
                <c:pt idx="3157">
                  <c:v>42526</c:v>
                </c:pt>
                <c:pt idx="3158">
                  <c:v>42527</c:v>
                </c:pt>
                <c:pt idx="3159">
                  <c:v>42528</c:v>
                </c:pt>
                <c:pt idx="3160">
                  <c:v>42529</c:v>
                </c:pt>
                <c:pt idx="3161">
                  <c:v>42530</c:v>
                </c:pt>
                <c:pt idx="3162">
                  <c:v>42531</c:v>
                </c:pt>
                <c:pt idx="3163">
                  <c:v>42532</c:v>
                </c:pt>
                <c:pt idx="3164">
                  <c:v>42533</c:v>
                </c:pt>
                <c:pt idx="3165">
                  <c:v>42534</c:v>
                </c:pt>
                <c:pt idx="3166">
                  <c:v>42535</c:v>
                </c:pt>
                <c:pt idx="3167">
                  <c:v>42536</c:v>
                </c:pt>
                <c:pt idx="3168">
                  <c:v>42537</c:v>
                </c:pt>
                <c:pt idx="3169">
                  <c:v>42538</c:v>
                </c:pt>
                <c:pt idx="3170">
                  <c:v>42539</c:v>
                </c:pt>
                <c:pt idx="3171">
                  <c:v>42540</c:v>
                </c:pt>
                <c:pt idx="3172">
                  <c:v>42541</c:v>
                </c:pt>
                <c:pt idx="3173">
                  <c:v>42542</c:v>
                </c:pt>
                <c:pt idx="3174">
                  <c:v>42543</c:v>
                </c:pt>
                <c:pt idx="3175">
                  <c:v>42544</c:v>
                </c:pt>
                <c:pt idx="3176">
                  <c:v>42545</c:v>
                </c:pt>
                <c:pt idx="3177">
                  <c:v>42546</c:v>
                </c:pt>
                <c:pt idx="3178">
                  <c:v>42547</c:v>
                </c:pt>
                <c:pt idx="3179">
                  <c:v>42548</c:v>
                </c:pt>
                <c:pt idx="3180">
                  <c:v>42549</c:v>
                </c:pt>
                <c:pt idx="3181">
                  <c:v>42550</c:v>
                </c:pt>
                <c:pt idx="3182">
                  <c:v>42551</c:v>
                </c:pt>
                <c:pt idx="3183">
                  <c:v>42552</c:v>
                </c:pt>
                <c:pt idx="3184">
                  <c:v>42553</c:v>
                </c:pt>
                <c:pt idx="3185">
                  <c:v>42554</c:v>
                </c:pt>
                <c:pt idx="3186">
                  <c:v>42555</c:v>
                </c:pt>
                <c:pt idx="3187">
                  <c:v>42556</c:v>
                </c:pt>
                <c:pt idx="3188">
                  <c:v>42557</c:v>
                </c:pt>
                <c:pt idx="3189">
                  <c:v>42558</c:v>
                </c:pt>
                <c:pt idx="3190">
                  <c:v>42559</c:v>
                </c:pt>
                <c:pt idx="3191">
                  <c:v>42560</c:v>
                </c:pt>
                <c:pt idx="3192">
                  <c:v>42561</c:v>
                </c:pt>
                <c:pt idx="3193">
                  <c:v>42562</c:v>
                </c:pt>
                <c:pt idx="3194">
                  <c:v>42563</c:v>
                </c:pt>
                <c:pt idx="3195">
                  <c:v>42564</c:v>
                </c:pt>
                <c:pt idx="3196">
                  <c:v>42565</c:v>
                </c:pt>
                <c:pt idx="3197">
                  <c:v>42566</c:v>
                </c:pt>
                <c:pt idx="3198">
                  <c:v>42567</c:v>
                </c:pt>
                <c:pt idx="3199">
                  <c:v>42568</c:v>
                </c:pt>
                <c:pt idx="3200">
                  <c:v>42569</c:v>
                </c:pt>
                <c:pt idx="3201">
                  <c:v>42570</c:v>
                </c:pt>
                <c:pt idx="3202">
                  <c:v>42571</c:v>
                </c:pt>
                <c:pt idx="3203">
                  <c:v>42572</c:v>
                </c:pt>
                <c:pt idx="3204">
                  <c:v>42573</c:v>
                </c:pt>
                <c:pt idx="3205">
                  <c:v>42574</c:v>
                </c:pt>
                <c:pt idx="3206">
                  <c:v>42575</c:v>
                </c:pt>
                <c:pt idx="3207">
                  <c:v>42576</c:v>
                </c:pt>
                <c:pt idx="3208">
                  <c:v>42577</c:v>
                </c:pt>
                <c:pt idx="3209">
                  <c:v>42578</c:v>
                </c:pt>
                <c:pt idx="3210">
                  <c:v>42579</c:v>
                </c:pt>
                <c:pt idx="3211">
                  <c:v>42580</c:v>
                </c:pt>
                <c:pt idx="3212">
                  <c:v>42581</c:v>
                </c:pt>
                <c:pt idx="3213">
                  <c:v>42582</c:v>
                </c:pt>
                <c:pt idx="3214">
                  <c:v>42583</c:v>
                </c:pt>
                <c:pt idx="3215">
                  <c:v>42584</c:v>
                </c:pt>
                <c:pt idx="3216">
                  <c:v>42585</c:v>
                </c:pt>
                <c:pt idx="3217">
                  <c:v>42586</c:v>
                </c:pt>
                <c:pt idx="3218">
                  <c:v>42587</c:v>
                </c:pt>
                <c:pt idx="3219">
                  <c:v>42588</c:v>
                </c:pt>
                <c:pt idx="3220">
                  <c:v>42589</c:v>
                </c:pt>
                <c:pt idx="3221">
                  <c:v>42590</c:v>
                </c:pt>
                <c:pt idx="3222">
                  <c:v>42591</c:v>
                </c:pt>
                <c:pt idx="3223">
                  <c:v>42592</c:v>
                </c:pt>
                <c:pt idx="3224">
                  <c:v>42593</c:v>
                </c:pt>
                <c:pt idx="3225">
                  <c:v>42594</c:v>
                </c:pt>
                <c:pt idx="3226">
                  <c:v>42595</c:v>
                </c:pt>
                <c:pt idx="3227">
                  <c:v>42596</c:v>
                </c:pt>
                <c:pt idx="3228">
                  <c:v>42597</c:v>
                </c:pt>
                <c:pt idx="3229">
                  <c:v>42598</c:v>
                </c:pt>
                <c:pt idx="3230">
                  <c:v>42599</c:v>
                </c:pt>
                <c:pt idx="3231">
                  <c:v>42600</c:v>
                </c:pt>
                <c:pt idx="3232">
                  <c:v>42601</c:v>
                </c:pt>
                <c:pt idx="3233">
                  <c:v>42602</c:v>
                </c:pt>
                <c:pt idx="3234">
                  <c:v>42603</c:v>
                </c:pt>
                <c:pt idx="3235">
                  <c:v>42604</c:v>
                </c:pt>
                <c:pt idx="3236">
                  <c:v>42605</c:v>
                </c:pt>
                <c:pt idx="3237">
                  <c:v>42606</c:v>
                </c:pt>
                <c:pt idx="3238">
                  <c:v>42607</c:v>
                </c:pt>
                <c:pt idx="3239">
                  <c:v>42608</c:v>
                </c:pt>
                <c:pt idx="3240">
                  <c:v>42609</c:v>
                </c:pt>
                <c:pt idx="3241">
                  <c:v>42610</c:v>
                </c:pt>
                <c:pt idx="3242">
                  <c:v>42611</c:v>
                </c:pt>
                <c:pt idx="3243">
                  <c:v>42612</c:v>
                </c:pt>
                <c:pt idx="3244">
                  <c:v>42613</c:v>
                </c:pt>
                <c:pt idx="3245">
                  <c:v>42614</c:v>
                </c:pt>
                <c:pt idx="3246">
                  <c:v>42615</c:v>
                </c:pt>
                <c:pt idx="3247">
                  <c:v>42616</c:v>
                </c:pt>
                <c:pt idx="3248">
                  <c:v>42617</c:v>
                </c:pt>
                <c:pt idx="3249">
                  <c:v>42618</c:v>
                </c:pt>
                <c:pt idx="3250">
                  <c:v>42619</c:v>
                </c:pt>
                <c:pt idx="3251">
                  <c:v>42620</c:v>
                </c:pt>
                <c:pt idx="3252">
                  <c:v>42621</c:v>
                </c:pt>
                <c:pt idx="3253">
                  <c:v>42622</c:v>
                </c:pt>
                <c:pt idx="3254">
                  <c:v>42623</c:v>
                </c:pt>
                <c:pt idx="3255">
                  <c:v>42624</c:v>
                </c:pt>
                <c:pt idx="3256">
                  <c:v>42625</c:v>
                </c:pt>
                <c:pt idx="3257">
                  <c:v>42626</c:v>
                </c:pt>
                <c:pt idx="3258">
                  <c:v>42627</c:v>
                </c:pt>
                <c:pt idx="3259">
                  <c:v>42628</c:v>
                </c:pt>
                <c:pt idx="3260">
                  <c:v>42629</c:v>
                </c:pt>
                <c:pt idx="3261">
                  <c:v>42630</c:v>
                </c:pt>
                <c:pt idx="3262">
                  <c:v>42631</c:v>
                </c:pt>
                <c:pt idx="3263">
                  <c:v>42632</c:v>
                </c:pt>
                <c:pt idx="3264">
                  <c:v>42633</c:v>
                </c:pt>
                <c:pt idx="3265">
                  <c:v>42634</c:v>
                </c:pt>
                <c:pt idx="3266">
                  <c:v>42635</c:v>
                </c:pt>
                <c:pt idx="3267">
                  <c:v>42636</c:v>
                </c:pt>
                <c:pt idx="3268">
                  <c:v>42637</c:v>
                </c:pt>
                <c:pt idx="3269">
                  <c:v>42638</c:v>
                </c:pt>
                <c:pt idx="3270">
                  <c:v>42639</c:v>
                </c:pt>
                <c:pt idx="3271">
                  <c:v>42640</c:v>
                </c:pt>
                <c:pt idx="3272">
                  <c:v>42641</c:v>
                </c:pt>
                <c:pt idx="3273">
                  <c:v>42642</c:v>
                </c:pt>
                <c:pt idx="3274">
                  <c:v>42643</c:v>
                </c:pt>
                <c:pt idx="3275">
                  <c:v>42644</c:v>
                </c:pt>
                <c:pt idx="3276">
                  <c:v>42645</c:v>
                </c:pt>
                <c:pt idx="3277">
                  <c:v>42646</c:v>
                </c:pt>
                <c:pt idx="3278">
                  <c:v>42647</c:v>
                </c:pt>
                <c:pt idx="3279">
                  <c:v>42648</c:v>
                </c:pt>
                <c:pt idx="3280">
                  <c:v>42649</c:v>
                </c:pt>
                <c:pt idx="3281">
                  <c:v>42650</c:v>
                </c:pt>
                <c:pt idx="3282">
                  <c:v>42651</c:v>
                </c:pt>
                <c:pt idx="3283">
                  <c:v>42652</c:v>
                </c:pt>
                <c:pt idx="3284">
                  <c:v>42653</c:v>
                </c:pt>
                <c:pt idx="3285">
                  <c:v>42654</c:v>
                </c:pt>
                <c:pt idx="3286">
                  <c:v>42655</c:v>
                </c:pt>
                <c:pt idx="3287">
                  <c:v>42656</c:v>
                </c:pt>
                <c:pt idx="3288">
                  <c:v>42657</c:v>
                </c:pt>
                <c:pt idx="3289">
                  <c:v>42658</c:v>
                </c:pt>
                <c:pt idx="3290">
                  <c:v>42659</c:v>
                </c:pt>
                <c:pt idx="3291">
                  <c:v>42660</c:v>
                </c:pt>
                <c:pt idx="3292">
                  <c:v>42661</c:v>
                </c:pt>
                <c:pt idx="3293">
                  <c:v>42662</c:v>
                </c:pt>
                <c:pt idx="3294">
                  <c:v>42663</c:v>
                </c:pt>
                <c:pt idx="3295">
                  <c:v>42664</c:v>
                </c:pt>
                <c:pt idx="3296">
                  <c:v>42665</c:v>
                </c:pt>
                <c:pt idx="3297">
                  <c:v>42666</c:v>
                </c:pt>
                <c:pt idx="3298">
                  <c:v>42667</c:v>
                </c:pt>
                <c:pt idx="3299">
                  <c:v>42668</c:v>
                </c:pt>
                <c:pt idx="3300">
                  <c:v>42669</c:v>
                </c:pt>
                <c:pt idx="3301">
                  <c:v>42670</c:v>
                </c:pt>
                <c:pt idx="3302">
                  <c:v>42671</c:v>
                </c:pt>
                <c:pt idx="3303">
                  <c:v>42672</c:v>
                </c:pt>
                <c:pt idx="3304">
                  <c:v>42673</c:v>
                </c:pt>
                <c:pt idx="3305">
                  <c:v>42674</c:v>
                </c:pt>
                <c:pt idx="3306">
                  <c:v>42675</c:v>
                </c:pt>
                <c:pt idx="3307">
                  <c:v>42676</c:v>
                </c:pt>
                <c:pt idx="3308">
                  <c:v>42677</c:v>
                </c:pt>
                <c:pt idx="3309">
                  <c:v>42678</c:v>
                </c:pt>
                <c:pt idx="3310">
                  <c:v>42679</c:v>
                </c:pt>
                <c:pt idx="3311">
                  <c:v>42680</c:v>
                </c:pt>
                <c:pt idx="3312">
                  <c:v>42681</c:v>
                </c:pt>
                <c:pt idx="3313">
                  <c:v>42682</c:v>
                </c:pt>
                <c:pt idx="3314">
                  <c:v>42683</c:v>
                </c:pt>
                <c:pt idx="3315">
                  <c:v>42684</c:v>
                </c:pt>
                <c:pt idx="3316">
                  <c:v>42685</c:v>
                </c:pt>
                <c:pt idx="3317">
                  <c:v>42686</c:v>
                </c:pt>
                <c:pt idx="3318">
                  <c:v>42687</c:v>
                </c:pt>
                <c:pt idx="3319">
                  <c:v>42688</c:v>
                </c:pt>
                <c:pt idx="3320">
                  <c:v>42689</c:v>
                </c:pt>
                <c:pt idx="3321">
                  <c:v>42690</c:v>
                </c:pt>
                <c:pt idx="3322">
                  <c:v>42691</c:v>
                </c:pt>
                <c:pt idx="3323">
                  <c:v>42692</c:v>
                </c:pt>
                <c:pt idx="3324">
                  <c:v>42693</c:v>
                </c:pt>
                <c:pt idx="3325">
                  <c:v>42694</c:v>
                </c:pt>
                <c:pt idx="3326">
                  <c:v>42695</c:v>
                </c:pt>
                <c:pt idx="3327">
                  <c:v>42696</c:v>
                </c:pt>
                <c:pt idx="3328">
                  <c:v>42697</c:v>
                </c:pt>
                <c:pt idx="3329">
                  <c:v>42698</c:v>
                </c:pt>
                <c:pt idx="3330">
                  <c:v>42699</c:v>
                </c:pt>
                <c:pt idx="3331">
                  <c:v>42700</c:v>
                </c:pt>
                <c:pt idx="3332">
                  <c:v>42701</c:v>
                </c:pt>
                <c:pt idx="3333">
                  <c:v>42702</c:v>
                </c:pt>
                <c:pt idx="3334">
                  <c:v>42703</c:v>
                </c:pt>
                <c:pt idx="3335">
                  <c:v>42704</c:v>
                </c:pt>
                <c:pt idx="3336">
                  <c:v>42705</c:v>
                </c:pt>
                <c:pt idx="3337">
                  <c:v>42706</c:v>
                </c:pt>
                <c:pt idx="3338">
                  <c:v>42707</c:v>
                </c:pt>
                <c:pt idx="3339">
                  <c:v>42708</c:v>
                </c:pt>
                <c:pt idx="3340">
                  <c:v>42709</c:v>
                </c:pt>
                <c:pt idx="3341">
                  <c:v>42710</c:v>
                </c:pt>
                <c:pt idx="3342">
                  <c:v>42711</c:v>
                </c:pt>
                <c:pt idx="3343">
                  <c:v>42712</c:v>
                </c:pt>
                <c:pt idx="3344">
                  <c:v>42713</c:v>
                </c:pt>
                <c:pt idx="3345">
                  <c:v>42714</c:v>
                </c:pt>
                <c:pt idx="3346">
                  <c:v>42715</c:v>
                </c:pt>
                <c:pt idx="3347">
                  <c:v>42716</c:v>
                </c:pt>
                <c:pt idx="3348">
                  <c:v>42717</c:v>
                </c:pt>
                <c:pt idx="3349">
                  <c:v>42718</c:v>
                </c:pt>
                <c:pt idx="3350">
                  <c:v>42719</c:v>
                </c:pt>
                <c:pt idx="3351">
                  <c:v>42720</c:v>
                </c:pt>
                <c:pt idx="3352">
                  <c:v>42721</c:v>
                </c:pt>
                <c:pt idx="3353">
                  <c:v>42722</c:v>
                </c:pt>
                <c:pt idx="3354">
                  <c:v>42723</c:v>
                </c:pt>
                <c:pt idx="3355">
                  <c:v>42724</c:v>
                </c:pt>
                <c:pt idx="3356">
                  <c:v>42725</c:v>
                </c:pt>
                <c:pt idx="3357">
                  <c:v>42726</c:v>
                </c:pt>
                <c:pt idx="3358">
                  <c:v>42727</c:v>
                </c:pt>
                <c:pt idx="3359">
                  <c:v>42728</c:v>
                </c:pt>
                <c:pt idx="3360">
                  <c:v>42729</c:v>
                </c:pt>
                <c:pt idx="3361">
                  <c:v>42730</c:v>
                </c:pt>
                <c:pt idx="3362">
                  <c:v>42731</c:v>
                </c:pt>
                <c:pt idx="3363">
                  <c:v>42732</c:v>
                </c:pt>
                <c:pt idx="3364">
                  <c:v>42733</c:v>
                </c:pt>
                <c:pt idx="3365">
                  <c:v>42734</c:v>
                </c:pt>
                <c:pt idx="3366">
                  <c:v>42735</c:v>
                </c:pt>
                <c:pt idx="3367">
                  <c:v>42736</c:v>
                </c:pt>
                <c:pt idx="3368">
                  <c:v>42737</c:v>
                </c:pt>
                <c:pt idx="3369">
                  <c:v>42738</c:v>
                </c:pt>
                <c:pt idx="3370">
                  <c:v>42739</c:v>
                </c:pt>
                <c:pt idx="3371">
                  <c:v>42740</c:v>
                </c:pt>
                <c:pt idx="3372">
                  <c:v>42741</c:v>
                </c:pt>
                <c:pt idx="3373">
                  <c:v>42742</c:v>
                </c:pt>
                <c:pt idx="3374">
                  <c:v>42743</c:v>
                </c:pt>
                <c:pt idx="3375">
                  <c:v>42744</c:v>
                </c:pt>
                <c:pt idx="3376">
                  <c:v>42745</c:v>
                </c:pt>
                <c:pt idx="3377">
                  <c:v>42746</c:v>
                </c:pt>
                <c:pt idx="3378">
                  <c:v>42747</c:v>
                </c:pt>
                <c:pt idx="3379">
                  <c:v>42748</c:v>
                </c:pt>
                <c:pt idx="3380">
                  <c:v>42749</c:v>
                </c:pt>
                <c:pt idx="3381">
                  <c:v>42750</c:v>
                </c:pt>
                <c:pt idx="3382">
                  <c:v>42751</c:v>
                </c:pt>
                <c:pt idx="3383">
                  <c:v>42752</c:v>
                </c:pt>
                <c:pt idx="3384">
                  <c:v>42753</c:v>
                </c:pt>
                <c:pt idx="3385">
                  <c:v>42754</c:v>
                </c:pt>
                <c:pt idx="3386">
                  <c:v>42755</c:v>
                </c:pt>
                <c:pt idx="3387">
                  <c:v>42756</c:v>
                </c:pt>
                <c:pt idx="3388">
                  <c:v>42757</c:v>
                </c:pt>
                <c:pt idx="3389">
                  <c:v>42758</c:v>
                </c:pt>
                <c:pt idx="3390">
                  <c:v>42759</c:v>
                </c:pt>
                <c:pt idx="3391">
                  <c:v>42760</c:v>
                </c:pt>
                <c:pt idx="3392">
                  <c:v>42761</c:v>
                </c:pt>
                <c:pt idx="3393">
                  <c:v>42762</c:v>
                </c:pt>
                <c:pt idx="3394">
                  <c:v>42763</c:v>
                </c:pt>
                <c:pt idx="3395">
                  <c:v>42764</c:v>
                </c:pt>
                <c:pt idx="3396">
                  <c:v>42765</c:v>
                </c:pt>
                <c:pt idx="3397">
                  <c:v>42766</c:v>
                </c:pt>
                <c:pt idx="3398">
                  <c:v>42767</c:v>
                </c:pt>
                <c:pt idx="3399">
                  <c:v>42768</c:v>
                </c:pt>
                <c:pt idx="3400">
                  <c:v>42769</c:v>
                </c:pt>
                <c:pt idx="3401">
                  <c:v>42770</c:v>
                </c:pt>
                <c:pt idx="3402">
                  <c:v>42771</c:v>
                </c:pt>
                <c:pt idx="3403">
                  <c:v>42772</c:v>
                </c:pt>
                <c:pt idx="3404">
                  <c:v>42773</c:v>
                </c:pt>
                <c:pt idx="3405">
                  <c:v>42774</c:v>
                </c:pt>
                <c:pt idx="3406">
                  <c:v>42775</c:v>
                </c:pt>
                <c:pt idx="3407">
                  <c:v>42776</c:v>
                </c:pt>
                <c:pt idx="3408">
                  <c:v>42777</c:v>
                </c:pt>
                <c:pt idx="3409">
                  <c:v>42778</c:v>
                </c:pt>
                <c:pt idx="3410">
                  <c:v>42779</c:v>
                </c:pt>
                <c:pt idx="3411">
                  <c:v>42780</c:v>
                </c:pt>
                <c:pt idx="3412">
                  <c:v>42781</c:v>
                </c:pt>
                <c:pt idx="3413">
                  <c:v>42782</c:v>
                </c:pt>
                <c:pt idx="3414">
                  <c:v>42783</c:v>
                </c:pt>
                <c:pt idx="3415">
                  <c:v>42784</c:v>
                </c:pt>
                <c:pt idx="3416">
                  <c:v>42785</c:v>
                </c:pt>
                <c:pt idx="3417">
                  <c:v>42786</c:v>
                </c:pt>
                <c:pt idx="3418">
                  <c:v>42787</c:v>
                </c:pt>
                <c:pt idx="3419">
                  <c:v>42788</c:v>
                </c:pt>
                <c:pt idx="3420">
                  <c:v>42789</c:v>
                </c:pt>
                <c:pt idx="3421">
                  <c:v>42790</c:v>
                </c:pt>
                <c:pt idx="3422">
                  <c:v>42791</c:v>
                </c:pt>
                <c:pt idx="3423">
                  <c:v>42792</c:v>
                </c:pt>
                <c:pt idx="3424">
                  <c:v>42793</c:v>
                </c:pt>
                <c:pt idx="3425">
                  <c:v>42794</c:v>
                </c:pt>
                <c:pt idx="3426">
                  <c:v>42795</c:v>
                </c:pt>
                <c:pt idx="3427">
                  <c:v>42796</c:v>
                </c:pt>
                <c:pt idx="3428">
                  <c:v>42797</c:v>
                </c:pt>
                <c:pt idx="3429">
                  <c:v>42798</c:v>
                </c:pt>
                <c:pt idx="3430">
                  <c:v>42799</c:v>
                </c:pt>
                <c:pt idx="3431">
                  <c:v>42800</c:v>
                </c:pt>
                <c:pt idx="3432">
                  <c:v>42801</c:v>
                </c:pt>
                <c:pt idx="3433">
                  <c:v>42802</c:v>
                </c:pt>
                <c:pt idx="3434">
                  <c:v>42803</c:v>
                </c:pt>
                <c:pt idx="3435">
                  <c:v>42804</c:v>
                </c:pt>
                <c:pt idx="3436">
                  <c:v>42805</c:v>
                </c:pt>
                <c:pt idx="3437">
                  <c:v>42806</c:v>
                </c:pt>
                <c:pt idx="3438">
                  <c:v>42807</c:v>
                </c:pt>
                <c:pt idx="3439">
                  <c:v>42808</c:v>
                </c:pt>
                <c:pt idx="3440">
                  <c:v>42809</c:v>
                </c:pt>
                <c:pt idx="3441">
                  <c:v>42810</c:v>
                </c:pt>
                <c:pt idx="3442">
                  <c:v>42811</c:v>
                </c:pt>
                <c:pt idx="3443">
                  <c:v>42812</c:v>
                </c:pt>
                <c:pt idx="3444">
                  <c:v>42813</c:v>
                </c:pt>
                <c:pt idx="3445">
                  <c:v>42814</c:v>
                </c:pt>
                <c:pt idx="3446">
                  <c:v>42815</c:v>
                </c:pt>
                <c:pt idx="3447">
                  <c:v>42816</c:v>
                </c:pt>
                <c:pt idx="3448">
                  <c:v>42817</c:v>
                </c:pt>
                <c:pt idx="3449">
                  <c:v>42818</c:v>
                </c:pt>
                <c:pt idx="3450">
                  <c:v>42819</c:v>
                </c:pt>
                <c:pt idx="3451">
                  <c:v>42820</c:v>
                </c:pt>
                <c:pt idx="3452">
                  <c:v>42821</c:v>
                </c:pt>
                <c:pt idx="3453">
                  <c:v>42822</c:v>
                </c:pt>
                <c:pt idx="3454">
                  <c:v>42823</c:v>
                </c:pt>
                <c:pt idx="3455">
                  <c:v>42824</c:v>
                </c:pt>
                <c:pt idx="3456">
                  <c:v>42825</c:v>
                </c:pt>
                <c:pt idx="3457">
                  <c:v>42826</c:v>
                </c:pt>
                <c:pt idx="3458">
                  <c:v>42827</c:v>
                </c:pt>
                <c:pt idx="3459">
                  <c:v>42828</c:v>
                </c:pt>
                <c:pt idx="3460">
                  <c:v>42829</c:v>
                </c:pt>
                <c:pt idx="3461">
                  <c:v>42830</c:v>
                </c:pt>
                <c:pt idx="3462">
                  <c:v>42831</c:v>
                </c:pt>
                <c:pt idx="3463">
                  <c:v>42832</c:v>
                </c:pt>
                <c:pt idx="3464">
                  <c:v>42833</c:v>
                </c:pt>
                <c:pt idx="3465">
                  <c:v>42834</c:v>
                </c:pt>
                <c:pt idx="3466">
                  <c:v>42835</c:v>
                </c:pt>
                <c:pt idx="3467">
                  <c:v>42836</c:v>
                </c:pt>
                <c:pt idx="3468">
                  <c:v>42837</c:v>
                </c:pt>
                <c:pt idx="3469">
                  <c:v>42838</c:v>
                </c:pt>
                <c:pt idx="3470">
                  <c:v>42839</c:v>
                </c:pt>
                <c:pt idx="3471">
                  <c:v>42840</c:v>
                </c:pt>
                <c:pt idx="3472">
                  <c:v>42841</c:v>
                </c:pt>
                <c:pt idx="3473">
                  <c:v>42842</c:v>
                </c:pt>
                <c:pt idx="3474">
                  <c:v>42843</c:v>
                </c:pt>
                <c:pt idx="3475">
                  <c:v>42844</c:v>
                </c:pt>
                <c:pt idx="3476">
                  <c:v>42845</c:v>
                </c:pt>
                <c:pt idx="3477">
                  <c:v>42846</c:v>
                </c:pt>
                <c:pt idx="3478">
                  <c:v>42847</c:v>
                </c:pt>
                <c:pt idx="3479">
                  <c:v>42848</c:v>
                </c:pt>
                <c:pt idx="3480">
                  <c:v>42849</c:v>
                </c:pt>
                <c:pt idx="3481">
                  <c:v>42850</c:v>
                </c:pt>
                <c:pt idx="3482">
                  <c:v>42851</c:v>
                </c:pt>
                <c:pt idx="3483">
                  <c:v>42852</c:v>
                </c:pt>
                <c:pt idx="3484">
                  <c:v>42853</c:v>
                </c:pt>
                <c:pt idx="3485">
                  <c:v>42854</c:v>
                </c:pt>
                <c:pt idx="3486">
                  <c:v>42855</c:v>
                </c:pt>
                <c:pt idx="3487">
                  <c:v>42856</c:v>
                </c:pt>
                <c:pt idx="3488">
                  <c:v>42857</c:v>
                </c:pt>
                <c:pt idx="3489">
                  <c:v>42858</c:v>
                </c:pt>
                <c:pt idx="3490">
                  <c:v>42859</c:v>
                </c:pt>
                <c:pt idx="3491">
                  <c:v>42860</c:v>
                </c:pt>
                <c:pt idx="3492">
                  <c:v>42861</c:v>
                </c:pt>
                <c:pt idx="3493">
                  <c:v>42862</c:v>
                </c:pt>
                <c:pt idx="3494">
                  <c:v>42863</c:v>
                </c:pt>
                <c:pt idx="3495">
                  <c:v>42864</c:v>
                </c:pt>
                <c:pt idx="3496">
                  <c:v>42865</c:v>
                </c:pt>
                <c:pt idx="3497">
                  <c:v>42866</c:v>
                </c:pt>
                <c:pt idx="3498">
                  <c:v>42867</c:v>
                </c:pt>
                <c:pt idx="3499">
                  <c:v>42868</c:v>
                </c:pt>
                <c:pt idx="3500">
                  <c:v>42869</c:v>
                </c:pt>
                <c:pt idx="3501">
                  <c:v>42870</c:v>
                </c:pt>
                <c:pt idx="3502">
                  <c:v>42871</c:v>
                </c:pt>
                <c:pt idx="3503">
                  <c:v>42872</c:v>
                </c:pt>
                <c:pt idx="3504">
                  <c:v>42873</c:v>
                </c:pt>
                <c:pt idx="3505">
                  <c:v>42874</c:v>
                </c:pt>
                <c:pt idx="3506">
                  <c:v>42875</c:v>
                </c:pt>
                <c:pt idx="3507">
                  <c:v>42876</c:v>
                </c:pt>
                <c:pt idx="3508">
                  <c:v>42877</c:v>
                </c:pt>
                <c:pt idx="3509">
                  <c:v>42878</c:v>
                </c:pt>
                <c:pt idx="3510">
                  <c:v>42879</c:v>
                </c:pt>
                <c:pt idx="3511">
                  <c:v>42880</c:v>
                </c:pt>
                <c:pt idx="3512">
                  <c:v>42881</c:v>
                </c:pt>
                <c:pt idx="3513">
                  <c:v>42882</c:v>
                </c:pt>
                <c:pt idx="3514">
                  <c:v>42883</c:v>
                </c:pt>
                <c:pt idx="3515">
                  <c:v>42884</c:v>
                </c:pt>
                <c:pt idx="3516">
                  <c:v>42885</c:v>
                </c:pt>
                <c:pt idx="3517">
                  <c:v>42886</c:v>
                </c:pt>
                <c:pt idx="3518">
                  <c:v>42887</c:v>
                </c:pt>
                <c:pt idx="3519">
                  <c:v>42888</c:v>
                </c:pt>
                <c:pt idx="3520">
                  <c:v>42889</c:v>
                </c:pt>
                <c:pt idx="3521">
                  <c:v>42890</c:v>
                </c:pt>
                <c:pt idx="3522">
                  <c:v>42891</c:v>
                </c:pt>
                <c:pt idx="3523">
                  <c:v>42892</c:v>
                </c:pt>
                <c:pt idx="3524">
                  <c:v>42893</c:v>
                </c:pt>
                <c:pt idx="3525">
                  <c:v>42894</c:v>
                </c:pt>
                <c:pt idx="3526">
                  <c:v>42895</c:v>
                </c:pt>
                <c:pt idx="3527">
                  <c:v>42896</c:v>
                </c:pt>
                <c:pt idx="3528">
                  <c:v>42897</c:v>
                </c:pt>
                <c:pt idx="3529">
                  <c:v>42898</c:v>
                </c:pt>
                <c:pt idx="3530">
                  <c:v>42899</c:v>
                </c:pt>
                <c:pt idx="3531">
                  <c:v>42900</c:v>
                </c:pt>
                <c:pt idx="3532">
                  <c:v>42901</c:v>
                </c:pt>
                <c:pt idx="3533">
                  <c:v>42902</c:v>
                </c:pt>
                <c:pt idx="3534">
                  <c:v>42903</c:v>
                </c:pt>
                <c:pt idx="3535">
                  <c:v>42904</c:v>
                </c:pt>
                <c:pt idx="3536">
                  <c:v>42905</c:v>
                </c:pt>
                <c:pt idx="3537">
                  <c:v>42906</c:v>
                </c:pt>
                <c:pt idx="3538">
                  <c:v>42907</c:v>
                </c:pt>
                <c:pt idx="3539">
                  <c:v>42908</c:v>
                </c:pt>
                <c:pt idx="3540">
                  <c:v>42909</c:v>
                </c:pt>
                <c:pt idx="3541">
                  <c:v>42910</c:v>
                </c:pt>
                <c:pt idx="3542">
                  <c:v>42911</c:v>
                </c:pt>
                <c:pt idx="3543">
                  <c:v>42912</c:v>
                </c:pt>
                <c:pt idx="3544">
                  <c:v>42913</c:v>
                </c:pt>
                <c:pt idx="3545">
                  <c:v>42914</c:v>
                </c:pt>
                <c:pt idx="3546">
                  <c:v>42915</c:v>
                </c:pt>
                <c:pt idx="3547">
                  <c:v>42916</c:v>
                </c:pt>
                <c:pt idx="3548">
                  <c:v>42917</c:v>
                </c:pt>
                <c:pt idx="3549">
                  <c:v>42918</c:v>
                </c:pt>
                <c:pt idx="3550">
                  <c:v>42919</c:v>
                </c:pt>
                <c:pt idx="3551">
                  <c:v>42920</c:v>
                </c:pt>
                <c:pt idx="3552">
                  <c:v>42921</c:v>
                </c:pt>
                <c:pt idx="3553">
                  <c:v>42922</c:v>
                </c:pt>
                <c:pt idx="3554">
                  <c:v>42923</c:v>
                </c:pt>
                <c:pt idx="3555">
                  <c:v>42924</c:v>
                </c:pt>
                <c:pt idx="3556">
                  <c:v>42925</c:v>
                </c:pt>
                <c:pt idx="3557">
                  <c:v>42926</c:v>
                </c:pt>
                <c:pt idx="3558">
                  <c:v>42927</c:v>
                </c:pt>
                <c:pt idx="3559">
                  <c:v>42928</c:v>
                </c:pt>
                <c:pt idx="3560">
                  <c:v>42929</c:v>
                </c:pt>
                <c:pt idx="3561">
                  <c:v>42930</c:v>
                </c:pt>
                <c:pt idx="3562">
                  <c:v>42931</c:v>
                </c:pt>
                <c:pt idx="3563">
                  <c:v>42932</c:v>
                </c:pt>
                <c:pt idx="3564">
                  <c:v>42933</c:v>
                </c:pt>
                <c:pt idx="3565">
                  <c:v>42934</c:v>
                </c:pt>
                <c:pt idx="3566">
                  <c:v>42935</c:v>
                </c:pt>
                <c:pt idx="3567">
                  <c:v>42936</c:v>
                </c:pt>
                <c:pt idx="3568">
                  <c:v>42937</c:v>
                </c:pt>
                <c:pt idx="3569">
                  <c:v>42938</c:v>
                </c:pt>
                <c:pt idx="3570">
                  <c:v>42939</c:v>
                </c:pt>
                <c:pt idx="3571">
                  <c:v>42940</c:v>
                </c:pt>
                <c:pt idx="3572">
                  <c:v>42941</c:v>
                </c:pt>
                <c:pt idx="3573">
                  <c:v>42942</c:v>
                </c:pt>
                <c:pt idx="3574">
                  <c:v>42943</c:v>
                </c:pt>
                <c:pt idx="3575">
                  <c:v>42944</c:v>
                </c:pt>
                <c:pt idx="3576">
                  <c:v>42945</c:v>
                </c:pt>
                <c:pt idx="3577">
                  <c:v>42946</c:v>
                </c:pt>
                <c:pt idx="3578">
                  <c:v>42947</c:v>
                </c:pt>
                <c:pt idx="3579">
                  <c:v>42948</c:v>
                </c:pt>
                <c:pt idx="3580">
                  <c:v>42949</c:v>
                </c:pt>
                <c:pt idx="3581">
                  <c:v>42950</c:v>
                </c:pt>
                <c:pt idx="3582">
                  <c:v>42951</c:v>
                </c:pt>
                <c:pt idx="3583">
                  <c:v>42952</c:v>
                </c:pt>
                <c:pt idx="3584">
                  <c:v>42953</c:v>
                </c:pt>
                <c:pt idx="3585">
                  <c:v>42954</c:v>
                </c:pt>
                <c:pt idx="3586">
                  <c:v>42955</c:v>
                </c:pt>
                <c:pt idx="3587">
                  <c:v>42956</c:v>
                </c:pt>
                <c:pt idx="3588">
                  <c:v>42957</c:v>
                </c:pt>
                <c:pt idx="3589">
                  <c:v>42958</c:v>
                </c:pt>
                <c:pt idx="3590">
                  <c:v>42959</c:v>
                </c:pt>
                <c:pt idx="3591">
                  <c:v>42960</c:v>
                </c:pt>
                <c:pt idx="3592">
                  <c:v>42961</c:v>
                </c:pt>
                <c:pt idx="3593">
                  <c:v>42962</c:v>
                </c:pt>
                <c:pt idx="3594">
                  <c:v>42963</c:v>
                </c:pt>
                <c:pt idx="3595">
                  <c:v>42964</c:v>
                </c:pt>
                <c:pt idx="3596">
                  <c:v>42965</c:v>
                </c:pt>
                <c:pt idx="3597">
                  <c:v>42966</c:v>
                </c:pt>
                <c:pt idx="3598">
                  <c:v>42967</c:v>
                </c:pt>
                <c:pt idx="3599">
                  <c:v>42968</c:v>
                </c:pt>
                <c:pt idx="3600">
                  <c:v>42969</c:v>
                </c:pt>
                <c:pt idx="3601">
                  <c:v>42970</c:v>
                </c:pt>
                <c:pt idx="3602">
                  <c:v>42971</c:v>
                </c:pt>
                <c:pt idx="3603">
                  <c:v>42972</c:v>
                </c:pt>
                <c:pt idx="3604">
                  <c:v>42973</c:v>
                </c:pt>
                <c:pt idx="3605">
                  <c:v>42974</c:v>
                </c:pt>
                <c:pt idx="3606">
                  <c:v>42975</c:v>
                </c:pt>
                <c:pt idx="3607">
                  <c:v>42976</c:v>
                </c:pt>
                <c:pt idx="3608">
                  <c:v>42977</c:v>
                </c:pt>
                <c:pt idx="3609">
                  <c:v>42978</c:v>
                </c:pt>
                <c:pt idx="3610">
                  <c:v>42979</c:v>
                </c:pt>
                <c:pt idx="3611">
                  <c:v>42980</c:v>
                </c:pt>
                <c:pt idx="3612">
                  <c:v>42981</c:v>
                </c:pt>
                <c:pt idx="3613">
                  <c:v>42982</c:v>
                </c:pt>
                <c:pt idx="3614">
                  <c:v>42983</c:v>
                </c:pt>
                <c:pt idx="3615">
                  <c:v>42984</c:v>
                </c:pt>
                <c:pt idx="3616">
                  <c:v>42985</c:v>
                </c:pt>
                <c:pt idx="3617">
                  <c:v>42986</c:v>
                </c:pt>
                <c:pt idx="3618">
                  <c:v>42987</c:v>
                </c:pt>
                <c:pt idx="3619">
                  <c:v>42988</c:v>
                </c:pt>
                <c:pt idx="3620">
                  <c:v>42989</c:v>
                </c:pt>
                <c:pt idx="3621">
                  <c:v>42990</c:v>
                </c:pt>
                <c:pt idx="3622">
                  <c:v>42991</c:v>
                </c:pt>
                <c:pt idx="3623">
                  <c:v>42992</c:v>
                </c:pt>
                <c:pt idx="3624">
                  <c:v>42993</c:v>
                </c:pt>
                <c:pt idx="3625">
                  <c:v>42994</c:v>
                </c:pt>
                <c:pt idx="3626">
                  <c:v>42995</c:v>
                </c:pt>
                <c:pt idx="3627">
                  <c:v>42996</c:v>
                </c:pt>
                <c:pt idx="3628">
                  <c:v>42997</c:v>
                </c:pt>
                <c:pt idx="3629">
                  <c:v>42998</c:v>
                </c:pt>
                <c:pt idx="3630">
                  <c:v>42999</c:v>
                </c:pt>
                <c:pt idx="3631">
                  <c:v>43000</c:v>
                </c:pt>
                <c:pt idx="3632">
                  <c:v>43001</c:v>
                </c:pt>
                <c:pt idx="3633">
                  <c:v>43002</c:v>
                </c:pt>
                <c:pt idx="3634">
                  <c:v>43003</c:v>
                </c:pt>
                <c:pt idx="3635">
                  <c:v>43004</c:v>
                </c:pt>
                <c:pt idx="3636">
                  <c:v>43005</c:v>
                </c:pt>
                <c:pt idx="3637">
                  <c:v>43006</c:v>
                </c:pt>
                <c:pt idx="3638">
                  <c:v>43007</c:v>
                </c:pt>
                <c:pt idx="3639">
                  <c:v>43008</c:v>
                </c:pt>
                <c:pt idx="3640">
                  <c:v>43009</c:v>
                </c:pt>
                <c:pt idx="3641">
                  <c:v>43010</c:v>
                </c:pt>
                <c:pt idx="3642">
                  <c:v>43011</c:v>
                </c:pt>
                <c:pt idx="3643">
                  <c:v>43012</c:v>
                </c:pt>
                <c:pt idx="3644">
                  <c:v>43013</c:v>
                </c:pt>
                <c:pt idx="3645">
                  <c:v>43014</c:v>
                </c:pt>
                <c:pt idx="3646">
                  <c:v>43015</c:v>
                </c:pt>
                <c:pt idx="3647">
                  <c:v>43016</c:v>
                </c:pt>
                <c:pt idx="3648">
                  <c:v>43017</c:v>
                </c:pt>
                <c:pt idx="3649">
                  <c:v>43018</c:v>
                </c:pt>
                <c:pt idx="3650">
                  <c:v>43019</c:v>
                </c:pt>
                <c:pt idx="3651">
                  <c:v>43020</c:v>
                </c:pt>
                <c:pt idx="3652">
                  <c:v>43021</c:v>
                </c:pt>
                <c:pt idx="3653">
                  <c:v>43022</c:v>
                </c:pt>
                <c:pt idx="3654">
                  <c:v>43023</c:v>
                </c:pt>
                <c:pt idx="3655">
                  <c:v>43024</c:v>
                </c:pt>
                <c:pt idx="3656">
                  <c:v>43025</c:v>
                </c:pt>
                <c:pt idx="3657">
                  <c:v>43026</c:v>
                </c:pt>
                <c:pt idx="3658">
                  <c:v>43027</c:v>
                </c:pt>
                <c:pt idx="3659">
                  <c:v>43028</c:v>
                </c:pt>
                <c:pt idx="3660">
                  <c:v>43029</c:v>
                </c:pt>
                <c:pt idx="3661">
                  <c:v>43030</c:v>
                </c:pt>
                <c:pt idx="3662">
                  <c:v>43031</c:v>
                </c:pt>
                <c:pt idx="3663">
                  <c:v>43032</c:v>
                </c:pt>
                <c:pt idx="3664">
                  <c:v>43033</c:v>
                </c:pt>
                <c:pt idx="3665">
                  <c:v>43034</c:v>
                </c:pt>
                <c:pt idx="3666">
                  <c:v>43035</c:v>
                </c:pt>
                <c:pt idx="3667">
                  <c:v>43036</c:v>
                </c:pt>
                <c:pt idx="3668">
                  <c:v>43037</c:v>
                </c:pt>
                <c:pt idx="3669">
                  <c:v>43038</c:v>
                </c:pt>
                <c:pt idx="3670">
                  <c:v>43039</c:v>
                </c:pt>
                <c:pt idx="3671">
                  <c:v>43040</c:v>
                </c:pt>
                <c:pt idx="3672">
                  <c:v>43041</c:v>
                </c:pt>
                <c:pt idx="3673">
                  <c:v>43042</c:v>
                </c:pt>
                <c:pt idx="3674">
                  <c:v>43043</c:v>
                </c:pt>
                <c:pt idx="3675">
                  <c:v>43044</c:v>
                </c:pt>
                <c:pt idx="3676">
                  <c:v>43045</c:v>
                </c:pt>
                <c:pt idx="3677">
                  <c:v>43046</c:v>
                </c:pt>
                <c:pt idx="3678">
                  <c:v>43047</c:v>
                </c:pt>
                <c:pt idx="3679">
                  <c:v>43048</c:v>
                </c:pt>
                <c:pt idx="3680">
                  <c:v>43049</c:v>
                </c:pt>
                <c:pt idx="3681">
                  <c:v>43050</c:v>
                </c:pt>
                <c:pt idx="3682">
                  <c:v>43051</c:v>
                </c:pt>
                <c:pt idx="3683">
                  <c:v>43052</c:v>
                </c:pt>
                <c:pt idx="3684">
                  <c:v>43053</c:v>
                </c:pt>
                <c:pt idx="3685">
                  <c:v>43054</c:v>
                </c:pt>
                <c:pt idx="3686">
                  <c:v>43055</c:v>
                </c:pt>
                <c:pt idx="3687">
                  <c:v>43056</c:v>
                </c:pt>
                <c:pt idx="3688">
                  <c:v>43057</c:v>
                </c:pt>
                <c:pt idx="3689">
                  <c:v>43058</c:v>
                </c:pt>
                <c:pt idx="3690">
                  <c:v>43059</c:v>
                </c:pt>
                <c:pt idx="3691">
                  <c:v>43060</c:v>
                </c:pt>
                <c:pt idx="3692">
                  <c:v>43061</c:v>
                </c:pt>
                <c:pt idx="3693">
                  <c:v>43062</c:v>
                </c:pt>
                <c:pt idx="3694">
                  <c:v>43063</c:v>
                </c:pt>
                <c:pt idx="3695">
                  <c:v>43064</c:v>
                </c:pt>
                <c:pt idx="3696">
                  <c:v>43065</c:v>
                </c:pt>
                <c:pt idx="3697">
                  <c:v>43066</c:v>
                </c:pt>
                <c:pt idx="3698">
                  <c:v>43067</c:v>
                </c:pt>
                <c:pt idx="3699">
                  <c:v>43068</c:v>
                </c:pt>
                <c:pt idx="3700">
                  <c:v>43069</c:v>
                </c:pt>
                <c:pt idx="3701">
                  <c:v>43070</c:v>
                </c:pt>
                <c:pt idx="3702">
                  <c:v>43071</c:v>
                </c:pt>
                <c:pt idx="3703">
                  <c:v>43072</c:v>
                </c:pt>
                <c:pt idx="3704">
                  <c:v>43073</c:v>
                </c:pt>
                <c:pt idx="3705">
                  <c:v>43074</c:v>
                </c:pt>
                <c:pt idx="3706">
                  <c:v>43075</c:v>
                </c:pt>
                <c:pt idx="3707">
                  <c:v>43076</c:v>
                </c:pt>
                <c:pt idx="3708">
                  <c:v>43077</c:v>
                </c:pt>
                <c:pt idx="3709">
                  <c:v>43078</c:v>
                </c:pt>
                <c:pt idx="3710">
                  <c:v>43079</c:v>
                </c:pt>
                <c:pt idx="3711">
                  <c:v>43080</c:v>
                </c:pt>
                <c:pt idx="3712">
                  <c:v>43081</c:v>
                </c:pt>
                <c:pt idx="3713">
                  <c:v>43082</c:v>
                </c:pt>
                <c:pt idx="3714">
                  <c:v>43083</c:v>
                </c:pt>
                <c:pt idx="3715">
                  <c:v>43084</c:v>
                </c:pt>
                <c:pt idx="3716">
                  <c:v>43085</c:v>
                </c:pt>
                <c:pt idx="3717">
                  <c:v>43086</c:v>
                </c:pt>
                <c:pt idx="3718">
                  <c:v>43087</c:v>
                </c:pt>
                <c:pt idx="3719">
                  <c:v>43088</c:v>
                </c:pt>
                <c:pt idx="3720">
                  <c:v>43089</c:v>
                </c:pt>
                <c:pt idx="3721">
                  <c:v>43090</c:v>
                </c:pt>
                <c:pt idx="3722">
                  <c:v>43091</c:v>
                </c:pt>
                <c:pt idx="3723">
                  <c:v>43092</c:v>
                </c:pt>
                <c:pt idx="3724">
                  <c:v>43093</c:v>
                </c:pt>
                <c:pt idx="3725">
                  <c:v>43094</c:v>
                </c:pt>
                <c:pt idx="3726">
                  <c:v>43095</c:v>
                </c:pt>
                <c:pt idx="3727">
                  <c:v>43096</c:v>
                </c:pt>
                <c:pt idx="3728">
                  <c:v>43097</c:v>
                </c:pt>
                <c:pt idx="3729">
                  <c:v>43098</c:v>
                </c:pt>
                <c:pt idx="3730">
                  <c:v>43099</c:v>
                </c:pt>
                <c:pt idx="3731">
                  <c:v>43100</c:v>
                </c:pt>
                <c:pt idx="3732">
                  <c:v>43101</c:v>
                </c:pt>
                <c:pt idx="3733">
                  <c:v>43102</c:v>
                </c:pt>
                <c:pt idx="3734">
                  <c:v>43103</c:v>
                </c:pt>
                <c:pt idx="3735">
                  <c:v>43104</c:v>
                </c:pt>
                <c:pt idx="3736">
                  <c:v>43105</c:v>
                </c:pt>
                <c:pt idx="3737">
                  <c:v>43106</c:v>
                </c:pt>
                <c:pt idx="3738">
                  <c:v>43107</c:v>
                </c:pt>
                <c:pt idx="3739">
                  <c:v>43108</c:v>
                </c:pt>
                <c:pt idx="3740">
                  <c:v>43109</c:v>
                </c:pt>
                <c:pt idx="3741">
                  <c:v>43110</c:v>
                </c:pt>
                <c:pt idx="3742">
                  <c:v>43111</c:v>
                </c:pt>
                <c:pt idx="3743">
                  <c:v>43112</c:v>
                </c:pt>
                <c:pt idx="3744">
                  <c:v>43113</c:v>
                </c:pt>
                <c:pt idx="3745">
                  <c:v>43114</c:v>
                </c:pt>
                <c:pt idx="3746">
                  <c:v>43115</c:v>
                </c:pt>
                <c:pt idx="3747">
                  <c:v>43116</c:v>
                </c:pt>
                <c:pt idx="3748">
                  <c:v>43117</c:v>
                </c:pt>
                <c:pt idx="3749">
                  <c:v>43118</c:v>
                </c:pt>
                <c:pt idx="3750">
                  <c:v>43119</c:v>
                </c:pt>
                <c:pt idx="3751">
                  <c:v>43120</c:v>
                </c:pt>
                <c:pt idx="3752">
                  <c:v>43121</c:v>
                </c:pt>
                <c:pt idx="3753">
                  <c:v>43122</c:v>
                </c:pt>
                <c:pt idx="3754">
                  <c:v>43123</c:v>
                </c:pt>
                <c:pt idx="3755">
                  <c:v>43124</c:v>
                </c:pt>
                <c:pt idx="3756">
                  <c:v>43125</c:v>
                </c:pt>
                <c:pt idx="3757">
                  <c:v>43126</c:v>
                </c:pt>
                <c:pt idx="3758">
                  <c:v>43127</c:v>
                </c:pt>
                <c:pt idx="3759">
                  <c:v>43128</c:v>
                </c:pt>
                <c:pt idx="3760">
                  <c:v>43129</c:v>
                </c:pt>
                <c:pt idx="3761">
                  <c:v>43130</c:v>
                </c:pt>
                <c:pt idx="3762">
                  <c:v>43131</c:v>
                </c:pt>
                <c:pt idx="3763">
                  <c:v>43132</c:v>
                </c:pt>
                <c:pt idx="3764">
                  <c:v>43133</c:v>
                </c:pt>
                <c:pt idx="3765">
                  <c:v>43134</c:v>
                </c:pt>
                <c:pt idx="3766">
                  <c:v>43135</c:v>
                </c:pt>
                <c:pt idx="3767">
                  <c:v>43136</c:v>
                </c:pt>
                <c:pt idx="3768">
                  <c:v>43137</c:v>
                </c:pt>
                <c:pt idx="3769">
                  <c:v>43138</c:v>
                </c:pt>
                <c:pt idx="3770">
                  <c:v>43139</c:v>
                </c:pt>
                <c:pt idx="3771">
                  <c:v>43140</c:v>
                </c:pt>
                <c:pt idx="3772">
                  <c:v>43141</c:v>
                </c:pt>
                <c:pt idx="3773">
                  <c:v>43142</c:v>
                </c:pt>
                <c:pt idx="3774">
                  <c:v>43143</c:v>
                </c:pt>
                <c:pt idx="3775">
                  <c:v>43144</c:v>
                </c:pt>
                <c:pt idx="3776">
                  <c:v>43145</c:v>
                </c:pt>
                <c:pt idx="3777">
                  <c:v>43146</c:v>
                </c:pt>
                <c:pt idx="3778">
                  <c:v>43147</c:v>
                </c:pt>
                <c:pt idx="3779">
                  <c:v>43148</c:v>
                </c:pt>
                <c:pt idx="3780">
                  <c:v>43149</c:v>
                </c:pt>
                <c:pt idx="3781">
                  <c:v>43150</c:v>
                </c:pt>
                <c:pt idx="3782">
                  <c:v>43151</c:v>
                </c:pt>
                <c:pt idx="3783">
                  <c:v>43152</c:v>
                </c:pt>
                <c:pt idx="3784">
                  <c:v>43153</c:v>
                </c:pt>
                <c:pt idx="3785">
                  <c:v>43154</c:v>
                </c:pt>
                <c:pt idx="3786">
                  <c:v>43155</c:v>
                </c:pt>
                <c:pt idx="3787">
                  <c:v>43156</c:v>
                </c:pt>
                <c:pt idx="3788">
                  <c:v>43157</c:v>
                </c:pt>
                <c:pt idx="3789">
                  <c:v>43158</c:v>
                </c:pt>
                <c:pt idx="3790">
                  <c:v>43159</c:v>
                </c:pt>
                <c:pt idx="3791">
                  <c:v>43160</c:v>
                </c:pt>
                <c:pt idx="3792">
                  <c:v>43161</c:v>
                </c:pt>
                <c:pt idx="3793">
                  <c:v>43162</c:v>
                </c:pt>
                <c:pt idx="3794">
                  <c:v>43163</c:v>
                </c:pt>
                <c:pt idx="3795">
                  <c:v>43164</c:v>
                </c:pt>
                <c:pt idx="3796">
                  <c:v>43165</c:v>
                </c:pt>
                <c:pt idx="3797">
                  <c:v>43166</c:v>
                </c:pt>
                <c:pt idx="3798">
                  <c:v>43167</c:v>
                </c:pt>
                <c:pt idx="3799">
                  <c:v>43168</c:v>
                </c:pt>
                <c:pt idx="3800">
                  <c:v>43169</c:v>
                </c:pt>
                <c:pt idx="3801">
                  <c:v>43170</c:v>
                </c:pt>
                <c:pt idx="3802">
                  <c:v>43171</c:v>
                </c:pt>
                <c:pt idx="3803">
                  <c:v>43172</c:v>
                </c:pt>
                <c:pt idx="3804">
                  <c:v>43173</c:v>
                </c:pt>
                <c:pt idx="3805">
                  <c:v>43174</c:v>
                </c:pt>
                <c:pt idx="3806">
                  <c:v>43175</c:v>
                </c:pt>
                <c:pt idx="3807">
                  <c:v>43176</c:v>
                </c:pt>
                <c:pt idx="3808">
                  <c:v>43177</c:v>
                </c:pt>
                <c:pt idx="3809">
                  <c:v>43178</c:v>
                </c:pt>
                <c:pt idx="3810">
                  <c:v>43179</c:v>
                </c:pt>
                <c:pt idx="3811">
                  <c:v>43180</c:v>
                </c:pt>
                <c:pt idx="3812">
                  <c:v>43181</c:v>
                </c:pt>
                <c:pt idx="3813">
                  <c:v>43182</c:v>
                </c:pt>
                <c:pt idx="3814">
                  <c:v>43183</c:v>
                </c:pt>
                <c:pt idx="3815">
                  <c:v>43184</c:v>
                </c:pt>
                <c:pt idx="3816">
                  <c:v>43185</c:v>
                </c:pt>
                <c:pt idx="3817">
                  <c:v>43186</c:v>
                </c:pt>
                <c:pt idx="3818">
                  <c:v>43187</c:v>
                </c:pt>
                <c:pt idx="3819">
                  <c:v>43188</c:v>
                </c:pt>
                <c:pt idx="3820">
                  <c:v>43189</c:v>
                </c:pt>
                <c:pt idx="3821">
                  <c:v>43190</c:v>
                </c:pt>
                <c:pt idx="3822">
                  <c:v>43191</c:v>
                </c:pt>
                <c:pt idx="3823">
                  <c:v>43192</c:v>
                </c:pt>
                <c:pt idx="3824">
                  <c:v>43193</c:v>
                </c:pt>
                <c:pt idx="3825">
                  <c:v>43194</c:v>
                </c:pt>
                <c:pt idx="3826">
                  <c:v>43195</c:v>
                </c:pt>
                <c:pt idx="3827">
                  <c:v>43196</c:v>
                </c:pt>
                <c:pt idx="3828">
                  <c:v>43197</c:v>
                </c:pt>
                <c:pt idx="3829">
                  <c:v>43198</c:v>
                </c:pt>
                <c:pt idx="3830">
                  <c:v>43199</c:v>
                </c:pt>
                <c:pt idx="3831">
                  <c:v>43200</c:v>
                </c:pt>
                <c:pt idx="3832">
                  <c:v>43201</c:v>
                </c:pt>
                <c:pt idx="3833">
                  <c:v>43202</c:v>
                </c:pt>
                <c:pt idx="3834">
                  <c:v>43203</c:v>
                </c:pt>
                <c:pt idx="3835">
                  <c:v>43204</c:v>
                </c:pt>
                <c:pt idx="3836">
                  <c:v>43205</c:v>
                </c:pt>
                <c:pt idx="3837">
                  <c:v>43206</c:v>
                </c:pt>
                <c:pt idx="3838">
                  <c:v>43207</c:v>
                </c:pt>
                <c:pt idx="3839">
                  <c:v>43208</c:v>
                </c:pt>
                <c:pt idx="3840">
                  <c:v>43209</c:v>
                </c:pt>
                <c:pt idx="3841">
                  <c:v>43210</c:v>
                </c:pt>
                <c:pt idx="3842">
                  <c:v>43211</c:v>
                </c:pt>
                <c:pt idx="3843">
                  <c:v>43212</c:v>
                </c:pt>
                <c:pt idx="3844">
                  <c:v>43213</c:v>
                </c:pt>
                <c:pt idx="3845">
                  <c:v>43214</c:v>
                </c:pt>
                <c:pt idx="3846">
                  <c:v>43215</c:v>
                </c:pt>
                <c:pt idx="3847">
                  <c:v>43216</c:v>
                </c:pt>
                <c:pt idx="3848">
                  <c:v>43217</c:v>
                </c:pt>
                <c:pt idx="3849">
                  <c:v>43218</c:v>
                </c:pt>
                <c:pt idx="3850">
                  <c:v>43219</c:v>
                </c:pt>
                <c:pt idx="3851">
                  <c:v>43220</c:v>
                </c:pt>
                <c:pt idx="3852">
                  <c:v>43221</c:v>
                </c:pt>
                <c:pt idx="3853">
                  <c:v>43222</c:v>
                </c:pt>
                <c:pt idx="3854">
                  <c:v>43223</c:v>
                </c:pt>
                <c:pt idx="3855">
                  <c:v>43224</c:v>
                </c:pt>
                <c:pt idx="3856">
                  <c:v>43225</c:v>
                </c:pt>
                <c:pt idx="3857">
                  <c:v>43226</c:v>
                </c:pt>
                <c:pt idx="3858">
                  <c:v>43227</c:v>
                </c:pt>
                <c:pt idx="3859">
                  <c:v>43228</c:v>
                </c:pt>
                <c:pt idx="3860">
                  <c:v>43229</c:v>
                </c:pt>
                <c:pt idx="3861">
                  <c:v>43230</c:v>
                </c:pt>
                <c:pt idx="3862">
                  <c:v>43231</c:v>
                </c:pt>
                <c:pt idx="3863">
                  <c:v>43232</c:v>
                </c:pt>
                <c:pt idx="3864">
                  <c:v>43233</c:v>
                </c:pt>
                <c:pt idx="3865">
                  <c:v>43234</c:v>
                </c:pt>
                <c:pt idx="3866">
                  <c:v>43235</c:v>
                </c:pt>
                <c:pt idx="3867">
                  <c:v>43236</c:v>
                </c:pt>
                <c:pt idx="3868">
                  <c:v>43237</c:v>
                </c:pt>
                <c:pt idx="3869">
                  <c:v>43238</c:v>
                </c:pt>
                <c:pt idx="3870">
                  <c:v>43239</c:v>
                </c:pt>
                <c:pt idx="3871">
                  <c:v>43240</c:v>
                </c:pt>
                <c:pt idx="3872">
                  <c:v>43241</c:v>
                </c:pt>
                <c:pt idx="3873">
                  <c:v>43242</c:v>
                </c:pt>
                <c:pt idx="3874">
                  <c:v>43243</c:v>
                </c:pt>
                <c:pt idx="3875">
                  <c:v>43244</c:v>
                </c:pt>
                <c:pt idx="3876">
                  <c:v>43245</c:v>
                </c:pt>
                <c:pt idx="3877">
                  <c:v>43246</c:v>
                </c:pt>
                <c:pt idx="3878">
                  <c:v>43247</c:v>
                </c:pt>
                <c:pt idx="3879">
                  <c:v>43248</c:v>
                </c:pt>
                <c:pt idx="3880">
                  <c:v>43249</c:v>
                </c:pt>
                <c:pt idx="3881">
                  <c:v>43250</c:v>
                </c:pt>
                <c:pt idx="3882">
                  <c:v>43251</c:v>
                </c:pt>
                <c:pt idx="3883">
                  <c:v>43252</c:v>
                </c:pt>
                <c:pt idx="3884">
                  <c:v>43253</c:v>
                </c:pt>
                <c:pt idx="3885">
                  <c:v>43254</c:v>
                </c:pt>
                <c:pt idx="3886">
                  <c:v>43255</c:v>
                </c:pt>
                <c:pt idx="3887">
                  <c:v>43256</c:v>
                </c:pt>
                <c:pt idx="3888">
                  <c:v>43257</c:v>
                </c:pt>
                <c:pt idx="3889">
                  <c:v>43258</c:v>
                </c:pt>
                <c:pt idx="3890">
                  <c:v>43259</c:v>
                </c:pt>
                <c:pt idx="3891">
                  <c:v>43260</c:v>
                </c:pt>
                <c:pt idx="3892">
                  <c:v>43261</c:v>
                </c:pt>
                <c:pt idx="3893">
                  <c:v>43262</c:v>
                </c:pt>
                <c:pt idx="3894">
                  <c:v>43263</c:v>
                </c:pt>
                <c:pt idx="3895">
                  <c:v>43264</c:v>
                </c:pt>
                <c:pt idx="3896">
                  <c:v>43265</c:v>
                </c:pt>
                <c:pt idx="3897">
                  <c:v>43266</c:v>
                </c:pt>
                <c:pt idx="3898">
                  <c:v>43267</c:v>
                </c:pt>
                <c:pt idx="3899">
                  <c:v>43268</c:v>
                </c:pt>
                <c:pt idx="3900">
                  <c:v>43269</c:v>
                </c:pt>
                <c:pt idx="3901">
                  <c:v>43270</c:v>
                </c:pt>
                <c:pt idx="3902">
                  <c:v>43271</c:v>
                </c:pt>
                <c:pt idx="3903">
                  <c:v>43272</c:v>
                </c:pt>
                <c:pt idx="3904">
                  <c:v>43273</c:v>
                </c:pt>
                <c:pt idx="3905">
                  <c:v>43274</c:v>
                </c:pt>
                <c:pt idx="3906">
                  <c:v>43275</c:v>
                </c:pt>
                <c:pt idx="3907">
                  <c:v>43276</c:v>
                </c:pt>
                <c:pt idx="3908">
                  <c:v>43277</c:v>
                </c:pt>
                <c:pt idx="3909">
                  <c:v>43278</c:v>
                </c:pt>
                <c:pt idx="3910">
                  <c:v>43279</c:v>
                </c:pt>
                <c:pt idx="3911">
                  <c:v>43280</c:v>
                </c:pt>
                <c:pt idx="3912">
                  <c:v>43281</c:v>
                </c:pt>
                <c:pt idx="3913">
                  <c:v>43282</c:v>
                </c:pt>
                <c:pt idx="3914">
                  <c:v>43283</c:v>
                </c:pt>
                <c:pt idx="3915">
                  <c:v>43284</c:v>
                </c:pt>
                <c:pt idx="3916">
                  <c:v>43285</c:v>
                </c:pt>
                <c:pt idx="3917">
                  <c:v>43286</c:v>
                </c:pt>
                <c:pt idx="3918">
                  <c:v>43287</c:v>
                </c:pt>
                <c:pt idx="3919">
                  <c:v>43288</c:v>
                </c:pt>
                <c:pt idx="3920">
                  <c:v>43289</c:v>
                </c:pt>
                <c:pt idx="3921">
                  <c:v>43290</c:v>
                </c:pt>
                <c:pt idx="3922">
                  <c:v>43291</c:v>
                </c:pt>
                <c:pt idx="3923">
                  <c:v>43292</c:v>
                </c:pt>
                <c:pt idx="3924">
                  <c:v>43293</c:v>
                </c:pt>
                <c:pt idx="3925">
                  <c:v>43294</c:v>
                </c:pt>
                <c:pt idx="3926">
                  <c:v>43295</c:v>
                </c:pt>
                <c:pt idx="3927">
                  <c:v>43296</c:v>
                </c:pt>
                <c:pt idx="3928">
                  <c:v>43297</c:v>
                </c:pt>
                <c:pt idx="3929">
                  <c:v>43298</c:v>
                </c:pt>
                <c:pt idx="3930">
                  <c:v>43299</c:v>
                </c:pt>
                <c:pt idx="3931">
                  <c:v>43300</c:v>
                </c:pt>
                <c:pt idx="3932">
                  <c:v>43301</c:v>
                </c:pt>
                <c:pt idx="3933">
                  <c:v>43302</c:v>
                </c:pt>
                <c:pt idx="3934">
                  <c:v>43303</c:v>
                </c:pt>
                <c:pt idx="3935">
                  <c:v>43304</c:v>
                </c:pt>
                <c:pt idx="3936">
                  <c:v>43305</c:v>
                </c:pt>
                <c:pt idx="3937">
                  <c:v>43306</c:v>
                </c:pt>
                <c:pt idx="3938">
                  <c:v>43307</c:v>
                </c:pt>
                <c:pt idx="3939">
                  <c:v>43308</c:v>
                </c:pt>
                <c:pt idx="3940">
                  <c:v>43309</c:v>
                </c:pt>
                <c:pt idx="3941">
                  <c:v>43310</c:v>
                </c:pt>
                <c:pt idx="3942">
                  <c:v>43311</c:v>
                </c:pt>
                <c:pt idx="3943">
                  <c:v>43312</c:v>
                </c:pt>
                <c:pt idx="3944">
                  <c:v>43313</c:v>
                </c:pt>
                <c:pt idx="3945">
                  <c:v>43314</c:v>
                </c:pt>
                <c:pt idx="3946">
                  <c:v>43315</c:v>
                </c:pt>
                <c:pt idx="3947">
                  <c:v>43316</c:v>
                </c:pt>
                <c:pt idx="3948">
                  <c:v>43317</c:v>
                </c:pt>
                <c:pt idx="3949">
                  <c:v>43318</c:v>
                </c:pt>
                <c:pt idx="3950">
                  <c:v>43319</c:v>
                </c:pt>
                <c:pt idx="3951">
                  <c:v>43320</c:v>
                </c:pt>
                <c:pt idx="3952">
                  <c:v>43321</c:v>
                </c:pt>
                <c:pt idx="3953">
                  <c:v>43322</c:v>
                </c:pt>
                <c:pt idx="3954">
                  <c:v>43323</c:v>
                </c:pt>
                <c:pt idx="3955">
                  <c:v>43324</c:v>
                </c:pt>
                <c:pt idx="3956">
                  <c:v>43325</c:v>
                </c:pt>
                <c:pt idx="3957">
                  <c:v>43326</c:v>
                </c:pt>
                <c:pt idx="3958">
                  <c:v>43327</c:v>
                </c:pt>
                <c:pt idx="3959">
                  <c:v>43328</c:v>
                </c:pt>
                <c:pt idx="3960">
                  <c:v>43329</c:v>
                </c:pt>
                <c:pt idx="3961">
                  <c:v>43330</c:v>
                </c:pt>
                <c:pt idx="3962">
                  <c:v>43331</c:v>
                </c:pt>
                <c:pt idx="3963">
                  <c:v>43332</c:v>
                </c:pt>
                <c:pt idx="3964">
                  <c:v>43333</c:v>
                </c:pt>
                <c:pt idx="3965">
                  <c:v>43334</c:v>
                </c:pt>
                <c:pt idx="3966">
                  <c:v>43335</c:v>
                </c:pt>
                <c:pt idx="3967">
                  <c:v>43336</c:v>
                </c:pt>
                <c:pt idx="3968">
                  <c:v>43337</c:v>
                </c:pt>
                <c:pt idx="3969">
                  <c:v>43338</c:v>
                </c:pt>
                <c:pt idx="3970">
                  <c:v>43339</c:v>
                </c:pt>
                <c:pt idx="3971">
                  <c:v>43340</c:v>
                </c:pt>
                <c:pt idx="3972">
                  <c:v>43341</c:v>
                </c:pt>
                <c:pt idx="3973">
                  <c:v>43342</c:v>
                </c:pt>
                <c:pt idx="3974">
                  <c:v>43343</c:v>
                </c:pt>
              </c:numCache>
            </c:numRef>
          </c:cat>
          <c:val>
            <c:numRef>
              <c:f>'Karst Model'!$AS$16000:$AS$19974</c:f>
              <c:numCache>
                <c:formatCode>General</c:formatCode>
                <c:ptCount val="3975"/>
                <c:pt idx="0">
                  <c:v>3.2321434403743794</c:v>
                </c:pt>
                <c:pt idx="1">
                  <c:v>2.0175138673158952</c:v>
                </c:pt>
                <c:pt idx="2">
                  <c:v>1.5214983604936256</c:v>
                </c:pt>
                <c:pt idx="3">
                  <c:v>1.3987332683587761</c:v>
                </c:pt>
                <c:pt idx="4">
                  <c:v>1.3519931775776131</c:v>
                </c:pt>
                <c:pt idx="5">
                  <c:v>1.6272579827756961</c:v>
                </c:pt>
                <c:pt idx="6">
                  <c:v>1.5594585742482925</c:v>
                </c:pt>
                <c:pt idx="7">
                  <c:v>1.4441236509835018</c:v>
                </c:pt>
                <c:pt idx="8">
                  <c:v>1.3843078833249107</c:v>
                </c:pt>
                <c:pt idx="9">
                  <c:v>1.3278374211645945</c:v>
                </c:pt>
                <c:pt idx="10">
                  <c:v>1.3037367117106518</c:v>
                </c:pt>
                <c:pt idx="11">
                  <c:v>1.2475351009494156</c:v>
                </c:pt>
                <c:pt idx="12">
                  <c:v>1.2174215941938964</c:v>
                </c:pt>
                <c:pt idx="13">
                  <c:v>1.2039037937592203</c:v>
                </c:pt>
                <c:pt idx="14">
                  <c:v>1.1948756057904704</c:v>
                </c:pt>
                <c:pt idx="15">
                  <c:v>1.1874140523718235</c:v>
                </c:pt>
                <c:pt idx="16">
                  <c:v>1.1799164977714278</c:v>
                </c:pt>
                <c:pt idx="17">
                  <c:v>1.1738704945680021</c:v>
                </c:pt>
                <c:pt idx="18">
                  <c:v>1.164425523881069</c:v>
                </c:pt>
                <c:pt idx="19">
                  <c:v>1.1559066056153875</c:v>
                </c:pt>
                <c:pt idx="20">
                  <c:v>1.1462652473666031</c:v>
                </c:pt>
                <c:pt idx="21">
                  <c:v>1.1289493901522598</c:v>
                </c:pt>
                <c:pt idx="22">
                  <c:v>1.3625686586076955</c:v>
                </c:pt>
                <c:pt idx="23">
                  <c:v>1.3301860980496976</c:v>
                </c:pt>
                <c:pt idx="24">
                  <c:v>1.4218588862556318</c:v>
                </c:pt>
                <c:pt idx="25">
                  <c:v>1.3162078235450161</c:v>
                </c:pt>
                <c:pt idx="26">
                  <c:v>1.2804110875411838</c:v>
                </c:pt>
                <c:pt idx="27">
                  <c:v>1.2628223834918879</c:v>
                </c:pt>
                <c:pt idx="28">
                  <c:v>1.2227402879976339</c:v>
                </c:pt>
                <c:pt idx="29">
                  <c:v>1.1888273655688861</c:v>
                </c:pt>
                <c:pt idx="30">
                  <c:v>1.1840121432765205</c:v>
                </c:pt>
                <c:pt idx="31">
                  <c:v>1.2042424432977707</c:v>
                </c:pt>
                <c:pt idx="32">
                  <c:v>1.1625959001923731</c:v>
                </c:pt>
                <c:pt idx="33">
                  <c:v>1.1264821047204121</c:v>
                </c:pt>
                <c:pt idx="34">
                  <c:v>1.4431121650561227</c:v>
                </c:pt>
                <c:pt idx="35">
                  <c:v>1.5130918715946278</c:v>
                </c:pt>
                <c:pt idx="36">
                  <c:v>1.4270053875984516</c:v>
                </c:pt>
                <c:pt idx="37">
                  <c:v>1.3374522055112161</c:v>
                </c:pt>
                <c:pt idx="38">
                  <c:v>1.2923870022764541</c:v>
                </c:pt>
                <c:pt idx="39">
                  <c:v>1.2709550171702109</c:v>
                </c:pt>
                <c:pt idx="40">
                  <c:v>1.2565152818383365</c:v>
                </c:pt>
                <c:pt idx="41">
                  <c:v>1.2451594012759826</c:v>
                </c:pt>
                <c:pt idx="42">
                  <c:v>1.236496250194371</c:v>
                </c:pt>
                <c:pt idx="43">
                  <c:v>1.2323009163383101</c:v>
                </c:pt>
                <c:pt idx="44">
                  <c:v>1.2627380376359314</c:v>
                </c:pt>
                <c:pt idx="45">
                  <c:v>1.2698605408902837</c:v>
                </c:pt>
                <c:pt idx="46">
                  <c:v>1.2771825416111129</c:v>
                </c:pt>
                <c:pt idx="47">
                  <c:v>1.2955670436936875</c:v>
                </c:pt>
                <c:pt idx="48">
                  <c:v>1.2475429179677535</c:v>
                </c:pt>
                <c:pt idx="49">
                  <c:v>1.1588336501673178</c:v>
                </c:pt>
                <c:pt idx="50">
                  <c:v>1.207672451331151</c:v>
                </c:pt>
                <c:pt idx="51">
                  <c:v>1.2732416441825698</c:v>
                </c:pt>
                <c:pt idx="52">
                  <c:v>1.6527625239031223</c:v>
                </c:pt>
                <c:pt idx="53">
                  <c:v>1.5018190795157671</c:v>
                </c:pt>
                <c:pt idx="54">
                  <c:v>1.3786490994563501</c:v>
                </c:pt>
                <c:pt idx="55">
                  <c:v>1.3215228476677878</c:v>
                </c:pt>
                <c:pt idx="56">
                  <c:v>1.2460010855201218</c:v>
                </c:pt>
                <c:pt idx="57">
                  <c:v>1.1357461558991893</c:v>
                </c:pt>
                <c:pt idx="58">
                  <c:v>1.1890200886461151</c:v>
                </c:pt>
                <c:pt idx="59">
                  <c:v>1.3154191542334419</c:v>
                </c:pt>
                <c:pt idx="60">
                  <c:v>1.3094141375503208</c:v>
                </c:pt>
                <c:pt idx="61">
                  <c:v>1.3358621245547921</c:v>
                </c:pt>
                <c:pt idx="62">
                  <c:v>1.3406047934262206</c:v>
                </c:pt>
                <c:pt idx="63">
                  <c:v>1.3380793461108904</c:v>
                </c:pt>
                <c:pt idx="64">
                  <c:v>1.3403857640502204</c:v>
                </c:pt>
                <c:pt idx="65">
                  <c:v>1.5489635039815601</c:v>
                </c:pt>
                <c:pt idx="66">
                  <c:v>1.5238082483871787</c:v>
                </c:pt>
                <c:pt idx="67">
                  <c:v>1.5154038178298106</c:v>
                </c:pt>
                <c:pt idx="68">
                  <c:v>1.4603865229486068</c:v>
                </c:pt>
                <c:pt idx="69">
                  <c:v>1.4363700967324478</c:v>
                </c:pt>
                <c:pt idx="70">
                  <c:v>1.406456059410502</c:v>
                </c:pt>
                <c:pt idx="71">
                  <c:v>1.3669866851564234</c:v>
                </c:pt>
                <c:pt idx="72">
                  <c:v>1.3147329212512791</c:v>
                </c:pt>
                <c:pt idx="73">
                  <c:v>1.694765567224312</c:v>
                </c:pt>
                <c:pt idx="74">
                  <c:v>1.1526275005597606</c:v>
                </c:pt>
                <c:pt idx="75">
                  <c:v>1.1288235073580433</c:v>
                </c:pt>
                <c:pt idx="76">
                  <c:v>1.0054178508346612</c:v>
                </c:pt>
                <c:pt idx="77">
                  <c:v>1.0333568825602408</c:v>
                </c:pt>
                <c:pt idx="78">
                  <c:v>0.98822863998345378</c:v>
                </c:pt>
                <c:pt idx="79">
                  <c:v>0.97095852166010521</c:v>
                </c:pt>
                <c:pt idx="80">
                  <c:v>0.97025712424061628</c:v>
                </c:pt>
                <c:pt idx="81">
                  <c:v>0.99209049238996005</c:v>
                </c:pt>
                <c:pt idx="82">
                  <c:v>1.0152119193325184</c:v>
                </c:pt>
                <c:pt idx="83">
                  <c:v>1.0413335697767465</c:v>
                </c:pt>
                <c:pt idx="84">
                  <c:v>1.0369888282403541</c:v>
                </c:pt>
                <c:pt idx="85">
                  <c:v>1.049953194677766</c:v>
                </c:pt>
                <c:pt idx="86">
                  <c:v>1.1434048207346499</c:v>
                </c:pt>
                <c:pt idx="87">
                  <c:v>1.1127019284625261</c:v>
                </c:pt>
                <c:pt idx="88">
                  <c:v>1.0819010591298976</c:v>
                </c:pt>
                <c:pt idx="89">
                  <c:v>1.0784146994940218</c:v>
                </c:pt>
                <c:pt idx="90">
                  <c:v>1.0819657848896036</c:v>
                </c:pt>
                <c:pt idx="91">
                  <c:v>1.0737148782684218</c:v>
                </c:pt>
                <c:pt idx="92">
                  <c:v>1.0919113995888332</c:v>
                </c:pt>
                <c:pt idx="93">
                  <c:v>1.116426273982835</c:v>
                </c:pt>
                <c:pt idx="94">
                  <c:v>1.0952768403470199</c:v>
                </c:pt>
                <c:pt idx="95">
                  <c:v>1.1039893536179233</c:v>
                </c:pt>
                <c:pt idx="96">
                  <c:v>1.1751182246968921</c:v>
                </c:pt>
                <c:pt idx="97">
                  <c:v>1.1488859492667869</c:v>
                </c:pt>
                <c:pt idx="98">
                  <c:v>1.06661068975982</c:v>
                </c:pt>
                <c:pt idx="99">
                  <c:v>1.0528227083403758</c:v>
                </c:pt>
                <c:pt idx="100">
                  <c:v>1.0575833580450018</c:v>
                </c:pt>
                <c:pt idx="101">
                  <c:v>1.1499936100624701</c:v>
                </c:pt>
                <c:pt idx="102">
                  <c:v>1.0930771596664985</c:v>
                </c:pt>
                <c:pt idx="103">
                  <c:v>0.86575201195959883</c:v>
                </c:pt>
                <c:pt idx="104">
                  <c:v>0.80730157824044513</c:v>
                </c:pt>
                <c:pt idx="105">
                  <c:v>0.81308105521337604</c:v>
                </c:pt>
                <c:pt idx="106">
                  <c:v>0.83298674984779009</c:v>
                </c:pt>
                <c:pt idx="107">
                  <c:v>0.86256287922485109</c:v>
                </c:pt>
                <c:pt idx="108">
                  <c:v>0.90141888371875056</c:v>
                </c:pt>
                <c:pt idx="109">
                  <c:v>0.93212823025963465</c:v>
                </c:pt>
                <c:pt idx="110">
                  <c:v>0.92439900754000393</c:v>
                </c:pt>
                <c:pt idx="111">
                  <c:v>0.92770889676891122</c:v>
                </c:pt>
                <c:pt idx="112">
                  <c:v>0.93578630663388851</c:v>
                </c:pt>
                <c:pt idx="113">
                  <c:v>0.93363200171039318</c:v>
                </c:pt>
                <c:pt idx="114">
                  <c:v>0.95492453539204769</c:v>
                </c:pt>
                <c:pt idx="115">
                  <c:v>1.0077564607839227</c:v>
                </c:pt>
                <c:pt idx="116">
                  <c:v>1.1723513692677063</c:v>
                </c:pt>
                <c:pt idx="117">
                  <c:v>1.2046752472377806</c:v>
                </c:pt>
                <c:pt idx="118">
                  <c:v>1.1759423611261461</c:v>
                </c:pt>
                <c:pt idx="119">
                  <c:v>1.2561977082903566</c:v>
                </c:pt>
                <c:pt idx="120">
                  <c:v>1.0119705540587303</c:v>
                </c:pt>
                <c:pt idx="121">
                  <c:v>0.97176480628420048</c:v>
                </c:pt>
                <c:pt idx="122">
                  <c:v>0.96516832237589723</c:v>
                </c:pt>
                <c:pt idx="123">
                  <c:v>0.97077706379013984</c:v>
                </c:pt>
                <c:pt idx="124">
                  <c:v>1.1541380274308441</c:v>
                </c:pt>
                <c:pt idx="125">
                  <c:v>1.0008602132332398</c:v>
                </c:pt>
                <c:pt idx="126">
                  <c:v>0.98205531444150362</c:v>
                </c:pt>
                <c:pt idx="127">
                  <c:v>0.98572703298469899</c:v>
                </c:pt>
                <c:pt idx="128">
                  <c:v>1.0113239855659404</c:v>
                </c:pt>
                <c:pt idx="129">
                  <c:v>1.001531466751423</c:v>
                </c:pt>
                <c:pt idx="130">
                  <c:v>1.0004027880370354</c:v>
                </c:pt>
                <c:pt idx="131">
                  <c:v>0.97935851742545865</c:v>
                </c:pt>
                <c:pt idx="132">
                  <c:v>0.97072489681897112</c:v>
                </c:pt>
                <c:pt idx="133">
                  <c:v>0.96693867090949426</c:v>
                </c:pt>
                <c:pt idx="134">
                  <c:v>0.94510715323984162</c:v>
                </c:pt>
                <c:pt idx="135">
                  <c:v>0.94095410525443179</c:v>
                </c:pt>
                <c:pt idx="136">
                  <c:v>0.93095440545875463</c:v>
                </c:pt>
                <c:pt idx="137">
                  <c:v>0.90414682430820603</c:v>
                </c:pt>
                <c:pt idx="138">
                  <c:v>0.89314299120133656</c:v>
                </c:pt>
                <c:pt idx="139">
                  <c:v>0.8875465125893508</c:v>
                </c:pt>
                <c:pt idx="140">
                  <c:v>0.89064546658596078</c:v>
                </c:pt>
                <c:pt idx="141">
                  <c:v>0.89857547468067411</c:v>
                </c:pt>
                <c:pt idx="142">
                  <c:v>0.87407502729336051</c:v>
                </c:pt>
                <c:pt idx="143">
                  <c:v>0.84747390678974877</c:v>
                </c:pt>
                <c:pt idx="144">
                  <c:v>0.84110632561509868</c:v>
                </c:pt>
                <c:pt idx="145">
                  <c:v>0.8223538567233567</c:v>
                </c:pt>
                <c:pt idx="146">
                  <c:v>0.80295877777224056</c:v>
                </c:pt>
                <c:pt idx="147">
                  <c:v>0.80139240654806265</c:v>
                </c:pt>
                <c:pt idx="148">
                  <c:v>0.7958315953984656</c:v>
                </c:pt>
                <c:pt idx="149">
                  <c:v>0.8203439531285025</c:v>
                </c:pt>
                <c:pt idx="150">
                  <c:v>0.813792465816505</c:v>
                </c:pt>
                <c:pt idx="151">
                  <c:v>0.79796557956518033</c:v>
                </c:pt>
                <c:pt idx="152">
                  <c:v>0.7862233178732807</c:v>
                </c:pt>
                <c:pt idx="153">
                  <c:v>0.78898085681274155</c:v>
                </c:pt>
                <c:pt idx="154">
                  <c:v>0.78159547637603821</c:v>
                </c:pt>
                <c:pt idx="155">
                  <c:v>0.80505320981534756</c:v>
                </c:pt>
                <c:pt idx="156">
                  <c:v>0.78933013864752721</c:v>
                </c:pt>
                <c:pt idx="157">
                  <c:v>0.83394338271408863</c:v>
                </c:pt>
                <c:pt idx="158">
                  <c:v>0.91297988720360401</c:v>
                </c:pt>
                <c:pt idx="159">
                  <c:v>0.89798653791664218</c:v>
                </c:pt>
                <c:pt idx="160">
                  <c:v>0.92657460732279395</c:v>
                </c:pt>
                <c:pt idx="161">
                  <c:v>0.9762005915325187</c:v>
                </c:pt>
                <c:pt idx="162">
                  <c:v>0.93710418319594158</c:v>
                </c:pt>
                <c:pt idx="163">
                  <c:v>0.86188038558300373</c:v>
                </c:pt>
                <c:pt idx="164">
                  <c:v>0.84483077285348218</c:v>
                </c:pt>
                <c:pt idx="165">
                  <c:v>1.1080792973397529</c:v>
                </c:pt>
                <c:pt idx="166">
                  <c:v>0.93784388087672399</c:v>
                </c:pt>
                <c:pt idx="167">
                  <c:v>0.80239705142840256</c:v>
                </c:pt>
                <c:pt idx="168">
                  <c:v>0.75425995267070334</c:v>
                </c:pt>
                <c:pt idx="169">
                  <c:v>0.73038899905864452</c:v>
                </c:pt>
                <c:pt idx="170">
                  <c:v>0.78539461609639161</c:v>
                </c:pt>
                <c:pt idx="171">
                  <c:v>0.74042352916086351</c:v>
                </c:pt>
                <c:pt idx="172">
                  <c:v>0.72798810850494289</c:v>
                </c:pt>
                <c:pt idx="173">
                  <c:v>0.76112003383025661</c:v>
                </c:pt>
                <c:pt idx="174">
                  <c:v>0.77324292207704115</c:v>
                </c:pt>
                <c:pt idx="175">
                  <c:v>0.70870008892261427</c:v>
                </c:pt>
                <c:pt idx="176">
                  <c:v>0.68151676061006261</c:v>
                </c:pt>
                <c:pt idx="177">
                  <c:v>0.69477161893797823</c:v>
                </c:pt>
                <c:pt idx="178">
                  <c:v>0.72486180680621271</c:v>
                </c:pt>
                <c:pt idx="179">
                  <c:v>0.72136872662760854</c:v>
                </c:pt>
                <c:pt idx="180">
                  <c:v>0.77717701854282051</c:v>
                </c:pt>
                <c:pt idx="181">
                  <c:v>0.86289377361982156</c:v>
                </c:pt>
                <c:pt idx="182">
                  <c:v>0.85677759808223819</c:v>
                </c:pt>
                <c:pt idx="183">
                  <c:v>0.83463520726792195</c:v>
                </c:pt>
                <c:pt idx="184">
                  <c:v>0.76252430569922869</c:v>
                </c:pt>
                <c:pt idx="185">
                  <c:v>0.72669092538442426</c:v>
                </c:pt>
                <c:pt idx="186">
                  <c:v>0.72539518705130768</c:v>
                </c:pt>
                <c:pt idx="187">
                  <c:v>0.72626206266303261</c:v>
                </c:pt>
                <c:pt idx="188">
                  <c:v>0.72881494611611564</c:v>
                </c:pt>
                <c:pt idx="189">
                  <c:v>0.74479595388131026</c:v>
                </c:pt>
                <c:pt idx="190">
                  <c:v>0.76663188545593564</c:v>
                </c:pt>
                <c:pt idx="191">
                  <c:v>0.72910445077418573</c:v>
                </c:pt>
                <c:pt idx="192">
                  <c:v>0.68026626470265028</c:v>
                </c:pt>
                <c:pt idx="193">
                  <c:v>0.66321691802385763</c:v>
                </c:pt>
                <c:pt idx="194">
                  <c:v>0.65525254083113349</c:v>
                </c:pt>
                <c:pt idx="195">
                  <c:v>0.68393762946307413</c:v>
                </c:pt>
                <c:pt idx="196">
                  <c:v>0.67617299101219663</c:v>
                </c:pt>
                <c:pt idx="197">
                  <c:v>0.77989853320970715</c:v>
                </c:pt>
                <c:pt idx="198">
                  <c:v>0.76266226322298969</c:v>
                </c:pt>
                <c:pt idx="199">
                  <c:v>0.76866676672816603</c:v>
                </c:pt>
                <c:pt idx="200">
                  <c:v>0.7565347863785008</c:v>
                </c:pt>
                <c:pt idx="201">
                  <c:v>0.74593367415103862</c:v>
                </c:pt>
                <c:pt idx="202">
                  <c:v>0.7224563832027584</c:v>
                </c:pt>
                <c:pt idx="203">
                  <c:v>0.70765763122326875</c:v>
                </c:pt>
                <c:pt idx="204">
                  <c:v>0.70394888048129156</c:v>
                </c:pt>
                <c:pt idx="205">
                  <c:v>0.73235780487155733</c:v>
                </c:pt>
                <c:pt idx="206">
                  <c:v>0.74181300682575668</c:v>
                </c:pt>
                <c:pt idx="207">
                  <c:v>0.73347980088308995</c:v>
                </c:pt>
                <c:pt idx="208">
                  <c:v>0.73385728225785762</c:v>
                </c:pt>
                <c:pt idx="209">
                  <c:v>0.72637502905129181</c:v>
                </c:pt>
                <c:pt idx="210">
                  <c:v>0.71404937435702065</c:v>
                </c:pt>
                <c:pt idx="211">
                  <c:v>0.69525730705336486</c:v>
                </c:pt>
                <c:pt idx="212">
                  <c:v>0.69152120574468268</c:v>
                </c:pt>
                <c:pt idx="213">
                  <c:v>0.68076994538257374</c:v>
                </c:pt>
                <c:pt idx="214">
                  <c:v>0.67441419169227534</c:v>
                </c:pt>
                <c:pt idx="215">
                  <c:v>0.67136295779566557</c:v>
                </c:pt>
                <c:pt idx="216">
                  <c:v>0.66078326000718735</c:v>
                </c:pt>
                <c:pt idx="217">
                  <c:v>0.65230100213130648</c:v>
                </c:pt>
                <c:pt idx="218">
                  <c:v>0.63854365124148182</c:v>
                </c:pt>
                <c:pt idx="219">
                  <c:v>0.61575564775293101</c:v>
                </c:pt>
                <c:pt idx="220">
                  <c:v>0.6172554231794799</c:v>
                </c:pt>
                <c:pt idx="221">
                  <c:v>0.60376689807526329</c:v>
                </c:pt>
                <c:pt idx="222">
                  <c:v>0.60316647617488572</c:v>
                </c:pt>
                <c:pt idx="223">
                  <c:v>0.59339627010980711</c:v>
                </c:pt>
                <c:pt idx="224">
                  <c:v>0.58701733653836419</c:v>
                </c:pt>
                <c:pt idx="225">
                  <c:v>0.57746452171751661</c:v>
                </c:pt>
                <c:pt idx="226">
                  <c:v>0.56922982196775951</c:v>
                </c:pt>
                <c:pt idx="227">
                  <c:v>0.56105871818996822</c:v>
                </c:pt>
                <c:pt idx="228">
                  <c:v>0.55278585507654665</c:v>
                </c:pt>
                <c:pt idx="229">
                  <c:v>0.54629094642937959</c:v>
                </c:pt>
                <c:pt idx="230">
                  <c:v>0.58227376026679556</c:v>
                </c:pt>
                <c:pt idx="231">
                  <c:v>0.59623119686105719</c:v>
                </c:pt>
                <c:pt idx="232">
                  <c:v>0.5964728177834987</c:v>
                </c:pt>
                <c:pt idx="233">
                  <c:v>0.59026434243160986</c:v>
                </c:pt>
                <c:pt idx="234">
                  <c:v>0.58354041095213049</c:v>
                </c:pt>
                <c:pt idx="235">
                  <c:v>0.57763596777739679</c:v>
                </c:pt>
                <c:pt idx="236">
                  <c:v>0.57338059104783456</c:v>
                </c:pt>
                <c:pt idx="237">
                  <c:v>0.56638161804493492</c:v>
                </c:pt>
                <c:pt idx="238">
                  <c:v>0.56334958360034815</c:v>
                </c:pt>
                <c:pt idx="239">
                  <c:v>0.55725367808375825</c:v>
                </c:pt>
                <c:pt idx="240">
                  <c:v>0.55463485234221965</c:v>
                </c:pt>
                <c:pt idx="241">
                  <c:v>0.5486188309879485</c:v>
                </c:pt>
                <c:pt idx="242">
                  <c:v>0.54247981458294914</c:v>
                </c:pt>
                <c:pt idx="243">
                  <c:v>0.53685621262123462</c:v>
                </c:pt>
                <c:pt idx="244">
                  <c:v>0.5359000471132096</c:v>
                </c:pt>
                <c:pt idx="245">
                  <c:v>0.530566159883054</c:v>
                </c:pt>
                <c:pt idx="246">
                  <c:v>0.5294511954971054</c:v>
                </c:pt>
                <c:pt idx="247">
                  <c:v>0.52630087639037471</c:v>
                </c:pt>
                <c:pt idx="248">
                  <c:v>0.52538908210334068</c:v>
                </c:pt>
                <c:pt idx="249">
                  <c:v>0.52354593307667685</c:v>
                </c:pt>
                <c:pt idx="250">
                  <c:v>0.52379483819043293</c:v>
                </c:pt>
                <c:pt idx="251">
                  <c:v>0.51971243511665188</c:v>
                </c:pt>
                <c:pt idx="252">
                  <c:v>0.51868690917940941</c:v>
                </c:pt>
                <c:pt idx="253">
                  <c:v>0.51745849316044423</c:v>
                </c:pt>
                <c:pt idx="254">
                  <c:v>0.51567798742993587</c:v>
                </c:pt>
                <c:pt idx="255">
                  <c:v>0.51447437190512946</c:v>
                </c:pt>
                <c:pt idx="256">
                  <c:v>0.51331713598948858</c:v>
                </c:pt>
                <c:pt idx="257">
                  <c:v>0.51132410901744207</c:v>
                </c:pt>
                <c:pt idx="258">
                  <c:v>0.51010799205403823</c:v>
                </c:pt>
                <c:pt idx="259">
                  <c:v>0.5081330675562622</c:v>
                </c:pt>
                <c:pt idx="260">
                  <c:v>0.50676715567232056</c:v>
                </c:pt>
                <c:pt idx="261">
                  <c:v>0.50475081791388676</c:v>
                </c:pt>
                <c:pt idx="262">
                  <c:v>0.50405203967125556</c:v>
                </c:pt>
                <c:pt idx="263">
                  <c:v>0.50200681043339956</c:v>
                </c:pt>
                <c:pt idx="264">
                  <c:v>0.5003233447812917</c:v>
                </c:pt>
                <c:pt idx="265">
                  <c:v>0.49740316208370888</c:v>
                </c:pt>
                <c:pt idx="266">
                  <c:v>0.4967123223501268</c:v>
                </c:pt>
                <c:pt idx="267">
                  <c:v>0.49470765686444862</c:v>
                </c:pt>
                <c:pt idx="268">
                  <c:v>0.49225161962693476</c:v>
                </c:pt>
                <c:pt idx="269">
                  <c:v>0.49064989549894938</c:v>
                </c:pt>
                <c:pt idx="270">
                  <c:v>0.48835622460354239</c:v>
                </c:pt>
                <c:pt idx="271">
                  <c:v>0.48670657260655531</c:v>
                </c:pt>
                <c:pt idx="272">
                  <c:v>0.48438519045515582</c:v>
                </c:pt>
                <c:pt idx="273">
                  <c:v>0.48285468712215196</c:v>
                </c:pt>
                <c:pt idx="274">
                  <c:v>0.47987672961975469</c:v>
                </c:pt>
                <c:pt idx="275">
                  <c:v>0.47804989513219931</c:v>
                </c:pt>
                <c:pt idx="276">
                  <c:v>0.47623753448537298</c:v>
                </c:pt>
                <c:pt idx="277">
                  <c:v>0.47395877909203643</c:v>
                </c:pt>
                <c:pt idx="278">
                  <c:v>0.47152731166163681</c:v>
                </c:pt>
                <c:pt idx="279">
                  <c:v>0.46981663325684275</c:v>
                </c:pt>
                <c:pt idx="280">
                  <c:v>0.46684616415978836</c:v>
                </c:pt>
                <c:pt idx="281">
                  <c:v>0.46430075442025082</c:v>
                </c:pt>
                <c:pt idx="282">
                  <c:v>0.46210835618027218</c:v>
                </c:pt>
                <c:pt idx="283">
                  <c:v>0.45986080353318498</c:v>
                </c:pt>
                <c:pt idx="284">
                  <c:v>0.45797101393594836</c:v>
                </c:pt>
                <c:pt idx="285">
                  <c:v>0.45553641720035981</c:v>
                </c:pt>
                <c:pt idx="286">
                  <c:v>0.45331794691495603</c:v>
                </c:pt>
                <c:pt idx="287">
                  <c:v>0.45041929446395684</c:v>
                </c:pt>
                <c:pt idx="288">
                  <c:v>0.44866235968829626</c:v>
                </c:pt>
                <c:pt idx="289">
                  <c:v>0.44601188393911012</c:v>
                </c:pt>
                <c:pt idx="290">
                  <c:v>0.44446771632636434</c:v>
                </c:pt>
                <c:pt idx="291">
                  <c:v>0.441723211679037</c:v>
                </c:pt>
                <c:pt idx="292">
                  <c:v>0.43935456375312376</c:v>
                </c:pt>
                <c:pt idx="293">
                  <c:v>0.43683401951370748</c:v>
                </c:pt>
                <c:pt idx="294">
                  <c:v>0.43424923974257507</c:v>
                </c:pt>
                <c:pt idx="295">
                  <c:v>0.43168317483493934</c:v>
                </c:pt>
                <c:pt idx="296">
                  <c:v>0.43015721431863885</c:v>
                </c:pt>
                <c:pt idx="297">
                  <c:v>0.42725577100085538</c:v>
                </c:pt>
                <c:pt idx="298">
                  <c:v>0.42440998466938973</c:v>
                </c:pt>
                <c:pt idx="299">
                  <c:v>0.42235630412262265</c:v>
                </c:pt>
                <c:pt idx="300">
                  <c:v>0.41984511483994535</c:v>
                </c:pt>
                <c:pt idx="301">
                  <c:v>0.41729205717416085</c:v>
                </c:pt>
                <c:pt idx="302">
                  <c:v>0.4140983009139928</c:v>
                </c:pt>
                <c:pt idx="303">
                  <c:v>0.4118955599653108</c:v>
                </c:pt>
                <c:pt idx="304">
                  <c:v>0.41038032579833839</c:v>
                </c:pt>
                <c:pt idx="305">
                  <c:v>0.40627542296784835</c:v>
                </c:pt>
                <c:pt idx="306">
                  <c:v>0.40451184626176084</c:v>
                </c:pt>
                <c:pt idx="307">
                  <c:v>0.40167676302519617</c:v>
                </c:pt>
                <c:pt idx="308">
                  <c:v>0.39882312859565966</c:v>
                </c:pt>
                <c:pt idx="309">
                  <c:v>0.39651623740225944</c:v>
                </c:pt>
                <c:pt idx="310">
                  <c:v>0.39537248860253255</c:v>
                </c:pt>
                <c:pt idx="311">
                  <c:v>0.39444412502587617</c:v>
                </c:pt>
                <c:pt idx="312">
                  <c:v>0.38870959726070436</c:v>
                </c:pt>
                <c:pt idx="313">
                  <c:v>0.38689701961803197</c:v>
                </c:pt>
                <c:pt idx="314">
                  <c:v>0.38394870784803314</c:v>
                </c:pt>
                <c:pt idx="315">
                  <c:v>0.38223688534886197</c:v>
                </c:pt>
                <c:pt idx="316">
                  <c:v>0.37877034937171566</c:v>
                </c:pt>
                <c:pt idx="317">
                  <c:v>0.37738817126025398</c:v>
                </c:pt>
                <c:pt idx="318">
                  <c:v>0.37349830352521002</c:v>
                </c:pt>
                <c:pt idx="319">
                  <c:v>0.37123186347652659</c:v>
                </c:pt>
                <c:pt idx="320">
                  <c:v>0.36924321276835276</c:v>
                </c:pt>
                <c:pt idx="321">
                  <c:v>0.36614760667629875</c:v>
                </c:pt>
                <c:pt idx="322">
                  <c:v>0.36445368437263115</c:v>
                </c:pt>
                <c:pt idx="323">
                  <c:v>0.36203380154066672</c:v>
                </c:pt>
                <c:pt idx="324">
                  <c:v>0.36010256962047493</c:v>
                </c:pt>
                <c:pt idx="325">
                  <c:v>0.35679844475813138</c:v>
                </c:pt>
                <c:pt idx="326">
                  <c:v>0.35402295962406666</c:v>
                </c:pt>
                <c:pt idx="327">
                  <c:v>0.35088124632107431</c:v>
                </c:pt>
                <c:pt idx="328">
                  <c:v>0.34891346202192458</c:v>
                </c:pt>
                <c:pt idx="329">
                  <c:v>0.34656202379435636</c:v>
                </c:pt>
                <c:pt idx="330">
                  <c:v>0.34410805722655202</c:v>
                </c:pt>
                <c:pt idx="331">
                  <c:v>0.34243708837115472</c:v>
                </c:pt>
                <c:pt idx="332">
                  <c:v>0.34006203103321642</c:v>
                </c:pt>
                <c:pt idx="333">
                  <c:v>0.3376581571674615</c:v>
                </c:pt>
                <c:pt idx="334">
                  <c:v>0.33388927631871596</c:v>
                </c:pt>
                <c:pt idx="335">
                  <c:v>0.33277268105144386</c:v>
                </c:pt>
                <c:pt idx="336">
                  <c:v>0.33006343593381404</c:v>
                </c:pt>
                <c:pt idx="337">
                  <c:v>0.32670202025224093</c:v>
                </c:pt>
                <c:pt idx="338">
                  <c:v>0.32604549300667113</c:v>
                </c:pt>
                <c:pt idx="339">
                  <c:v>0.32152017964830387</c:v>
                </c:pt>
                <c:pt idx="340">
                  <c:v>0.31990503523912445</c:v>
                </c:pt>
                <c:pt idx="341">
                  <c:v>2.0994430696431641</c:v>
                </c:pt>
                <c:pt idx="342">
                  <c:v>2.3036569224656143</c:v>
                </c:pt>
                <c:pt idx="343">
                  <c:v>2.3559754414330767</c:v>
                </c:pt>
                <c:pt idx="344">
                  <c:v>1.5394475230647524</c:v>
                </c:pt>
                <c:pt idx="345">
                  <c:v>1.3633981584949106</c:v>
                </c:pt>
                <c:pt idx="346">
                  <c:v>1.3126924195205221</c:v>
                </c:pt>
                <c:pt idx="347">
                  <c:v>1.2934078629940806</c:v>
                </c:pt>
                <c:pt idx="348">
                  <c:v>1.2916312674792778</c:v>
                </c:pt>
                <c:pt idx="349">
                  <c:v>1.3866788846495981</c:v>
                </c:pt>
                <c:pt idx="350">
                  <c:v>1.3994944361234918</c:v>
                </c:pt>
                <c:pt idx="351">
                  <c:v>1.3904299954160702</c:v>
                </c:pt>
                <c:pt idx="352">
                  <c:v>1.382401020078442</c:v>
                </c:pt>
                <c:pt idx="353">
                  <c:v>1.3738340138254674</c:v>
                </c:pt>
                <c:pt idx="354">
                  <c:v>1.3662961507931695</c:v>
                </c:pt>
                <c:pt idx="355">
                  <c:v>1.3589577848521741</c:v>
                </c:pt>
                <c:pt idx="356">
                  <c:v>1.3517702332653958</c:v>
                </c:pt>
                <c:pt idx="357">
                  <c:v>1.3436413467676238</c:v>
                </c:pt>
                <c:pt idx="358">
                  <c:v>1.3369897512579798</c:v>
                </c:pt>
                <c:pt idx="359">
                  <c:v>1.3120362215360482</c:v>
                </c:pt>
                <c:pt idx="360">
                  <c:v>1.30921376214859</c:v>
                </c:pt>
                <c:pt idx="361">
                  <c:v>1.3044160025126317</c:v>
                </c:pt>
                <c:pt idx="362">
                  <c:v>1.2992272721791656</c:v>
                </c:pt>
                <c:pt idx="363">
                  <c:v>1.3131309851910862</c:v>
                </c:pt>
                <c:pt idx="364">
                  <c:v>2.0651995375345686</c:v>
                </c:pt>
                <c:pt idx="365">
                  <c:v>1.617783555411709</c:v>
                </c:pt>
                <c:pt idx="366">
                  <c:v>1.5726143139103339</c:v>
                </c:pt>
                <c:pt idx="367">
                  <c:v>1.425204625724257</c:v>
                </c:pt>
                <c:pt idx="368">
                  <c:v>1.3763666264876389</c:v>
                </c:pt>
                <c:pt idx="369">
                  <c:v>1.3537428479829359</c:v>
                </c:pt>
                <c:pt idx="370">
                  <c:v>1.3435260533017086</c:v>
                </c:pt>
                <c:pt idx="371">
                  <c:v>1.3346328299357093</c:v>
                </c:pt>
                <c:pt idx="372">
                  <c:v>1.3283205313528723</c:v>
                </c:pt>
                <c:pt idx="373">
                  <c:v>1.3230072705243088</c:v>
                </c:pt>
                <c:pt idx="374">
                  <c:v>1.317486320002105</c:v>
                </c:pt>
                <c:pt idx="375">
                  <c:v>1.3115496829172342</c:v>
                </c:pt>
                <c:pt idx="376">
                  <c:v>1.3073303924225392</c:v>
                </c:pt>
                <c:pt idx="377">
                  <c:v>1.3023662192217882</c:v>
                </c:pt>
                <c:pt idx="378">
                  <c:v>1.2957906262792038</c:v>
                </c:pt>
                <c:pt idx="379">
                  <c:v>1.2883149639265412</c:v>
                </c:pt>
                <c:pt idx="380">
                  <c:v>1.2853568385467176</c:v>
                </c:pt>
                <c:pt idx="381">
                  <c:v>1.2803847265566051</c:v>
                </c:pt>
                <c:pt idx="382">
                  <c:v>1.2770273824711826</c:v>
                </c:pt>
                <c:pt idx="383">
                  <c:v>1.2749116043669524</c:v>
                </c:pt>
                <c:pt idx="384">
                  <c:v>1.2695747391072758</c:v>
                </c:pt>
                <c:pt idx="385">
                  <c:v>1.2667531140032318</c:v>
                </c:pt>
                <c:pt idx="386">
                  <c:v>1.2612716422649615</c:v>
                </c:pt>
                <c:pt idx="387">
                  <c:v>1.2555037752832328</c:v>
                </c:pt>
                <c:pt idx="388">
                  <c:v>1.2503937598163946</c:v>
                </c:pt>
                <c:pt idx="389">
                  <c:v>1.2446630189939518</c:v>
                </c:pt>
                <c:pt idx="390">
                  <c:v>1.240129825912655</c:v>
                </c:pt>
                <c:pt idx="391">
                  <c:v>1.2370429906451592</c:v>
                </c:pt>
                <c:pt idx="392">
                  <c:v>1.2483833628582601</c:v>
                </c:pt>
                <c:pt idx="393">
                  <c:v>1.300683054473128</c:v>
                </c:pt>
                <c:pt idx="394">
                  <c:v>1.4082464936184578</c:v>
                </c:pt>
                <c:pt idx="395">
                  <c:v>1.3863282282416449</c:v>
                </c:pt>
                <c:pt idx="396">
                  <c:v>1.3752770438233521</c:v>
                </c:pt>
                <c:pt idx="397">
                  <c:v>1.3679934986370939</c:v>
                </c:pt>
                <c:pt idx="398">
                  <c:v>1.370764444945574</c:v>
                </c:pt>
                <c:pt idx="399">
                  <c:v>2.6706369023310752</c:v>
                </c:pt>
                <c:pt idx="400">
                  <c:v>2.2136934054868997</c:v>
                </c:pt>
                <c:pt idx="401">
                  <c:v>1.6310622160163615</c:v>
                </c:pt>
                <c:pt idx="402">
                  <c:v>1.4048288605083579</c:v>
                </c:pt>
                <c:pt idx="403">
                  <c:v>1.4772029609132584</c:v>
                </c:pt>
                <c:pt idx="404">
                  <c:v>1.6300109757453243</c:v>
                </c:pt>
                <c:pt idx="405">
                  <c:v>1.4780696009974101</c:v>
                </c:pt>
                <c:pt idx="406">
                  <c:v>1.5179509464793699</c:v>
                </c:pt>
                <c:pt idx="407">
                  <c:v>1.5294194684902969</c:v>
                </c:pt>
                <c:pt idx="408">
                  <c:v>1.4679771688782961</c:v>
                </c:pt>
                <c:pt idx="409">
                  <c:v>1.4440191592456846</c:v>
                </c:pt>
                <c:pt idx="410">
                  <c:v>1.4310579694137424</c:v>
                </c:pt>
                <c:pt idx="411">
                  <c:v>1.4210184207244492</c:v>
                </c:pt>
                <c:pt idx="412">
                  <c:v>1.4305887136302311</c:v>
                </c:pt>
                <c:pt idx="413">
                  <c:v>1.4133588248571964</c:v>
                </c:pt>
                <c:pt idx="414">
                  <c:v>1.4011728909622514</c:v>
                </c:pt>
                <c:pt idx="415">
                  <c:v>1.3922871038921085</c:v>
                </c:pt>
                <c:pt idx="416">
                  <c:v>1.3858619339976208</c:v>
                </c:pt>
                <c:pt idx="417">
                  <c:v>1.3780881124497486</c:v>
                </c:pt>
                <c:pt idx="418">
                  <c:v>1.4043499604743233</c:v>
                </c:pt>
                <c:pt idx="419">
                  <c:v>1.4656130705867343</c:v>
                </c:pt>
                <c:pt idx="420">
                  <c:v>2.3374076877567878</c:v>
                </c:pt>
                <c:pt idx="421">
                  <c:v>2.1409351029642152</c:v>
                </c:pt>
                <c:pt idx="422">
                  <c:v>2.0526330279738527</c:v>
                </c:pt>
                <c:pt idx="423">
                  <c:v>2.0254608002332177</c:v>
                </c:pt>
                <c:pt idx="424">
                  <c:v>2.137406323820167</c:v>
                </c:pt>
                <c:pt idx="425">
                  <c:v>2.5872355542613903</c:v>
                </c:pt>
                <c:pt idx="426">
                  <c:v>2.1752859529200888</c:v>
                </c:pt>
                <c:pt idx="427">
                  <c:v>2.0128775962549628</c:v>
                </c:pt>
                <c:pt idx="428">
                  <c:v>1.9318867005423799</c:v>
                </c:pt>
                <c:pt idx="429">
                  <c:v>1.8959546849610247</c:v>
                </c:pt>
                <c:pt idx="430">
                  <c:v>1.877000283989253</c:v>
                </c:pt>
                <c:pt idx="431">
                  <c:v>1.854791231761572</c:v>
                </c:pt>
                <c:pt idx="432">
                  <c:v>1.8541398555685582</c:v>
                </c:pt>
                <c:pt idx="433">
                  <c:v>2.0349209847348249</c:v>
                </c:pt>
                <c:pt idx="434">
                  <c:v>1.5474959172862646</c:v>
                </c:pt>
                <c:pt idx="435">
                  <c:v>1.3459045495250697</c:v>
                </c:pt>
                <c:pt idx="436">
                  <c:v>1.4379850318660661</c:v>
                </c:pt>
                <c:pt idx="437">
                  <c:v>1.3666480760233801</c:v>
                </c:pt>
                <c:pt idx="438">
                  <c:v>1.341982561768758</c:v>
                </c:pt>
                <c:pt idx="439">
                  <c:v>1.2725069433143239</c:v>
                </c:pt>
                <c:pt idx="440">
                  <c:v>1.541978443777847</c:v>
                </c:pt>
                <c:pt idx="441">
                  <c:v>1.7083081105927667</c:v>
                </c:pt>
                <c:pt idx="442">
                  <c:v>1.7417449167396521</c:v>
                </c:pt>
                <c:pt idx="443">
                  <c:v>1.6142464037325381</c:v>
                </c:pt>
                <c:pt idx="444">
                  <c:v>1.5211216930491993</c:v>
                </c:pt>
                <c:pt idx="445">
                  <c:v>1.4952285380501338</c:v>
                </c:pt>
                <c:pt idx="446">
                  <c:v>1.4976689200215401</c:v>
                </c:pt>
                <c:pt idx="447">
                  <c:v>1.6181089737955912</c:v>
                </c:pt>
                <c:pt idx="448">
                  <c:v>1.4391750895496558</c:v>
                </c:pt>
                <c:pt idx="449">
                  <c:v>1.410934945155071</c:v>
                </c:pt>
                <c:pt idx="450">
                  <c:v>1.4733771288136861</c:v>
                </c:pt>
                <c:pt idx="451">
                  <c:v>1.4371755111151066</c:v>
                </c:pt>
                <c:pt idx="452">
                  <c:v>1.5391422354797804</c:v>
                </c:pt>
                <c:pt idx="453">
                  <c:v>1.4283631400194092</c:v>
                </c:pt>
                <c:pt idx="454">
                  <c:v>1.5274704933152632</c:v>
                </c:pt>
                <c:pt idx="455">
                  <c:v>1.4486965688703495</c:v>
                </c:pt>
                <c:pt idx="456">
                  <c:v>1.39242102606455</c:v>
                </c:pt>
                <c:pt idx="457">
                  <c:v>1.3968545319350123</c:v>
                </c:pt>
                <c:pt idx="458">
                  <c:v>1.3816240895083858</c:v>
                </c:pt>
                <c:pt idx="459">
                  <c:v>1.3471288517379512</c:v>
                </c:pt>
                <c:pt idx="460">
                  <c:v>1.3285073362719961</c:v>
                </c:pt>
                <c:pt idx="461">
                  <c:v>1.3061227874238535</c:v>
                </c:pt>
                <c:pt idx="462">
                  <c:v>1.2902335809602123</c:v>
                </c:pt>
                <c:pt idx="463">
                  <c:v>1.2816517465508759</c:v>
                </c:pt>
                <c:pt idx="464">
                  <c:v>1.3458682391140464</c:v>
                </c:pt>
                <c:pt idx="465">
                  <c:v>1.2448689840859624</c:v>
                </c:pt>
                <c:pt idx="466">
                  <c:v>1.2273668364375758</c:v>
                </c:pt>
                <c:pt idx="467">
                  <c:v>1.1846655257542518</c:v>
                </c:pt>
                <c:pt idx="468">
                  <c:v>1.173530790062085</c:v>
                </c:pt>
                <c:pt idx="469">
                  <c:v>1.1906156940565964</c:v>
                </c:pt>
                <c:pt idx="470">
                  <c:v>1.1801533109077842</c:v>
                </c:pt>
                <c:pt idx="471">
                  <c:v>1.1736729111485886</c:v>
                </c:pt>
                <c:pt idx="472">
                  <c:v>1.1945031115223044</c:v>
                </c:pt>
                <c:pt idx="473">
                  <c:v>1.1805728975880703</c:v>
                </c:pt>
                <c:pt idx="474">
                  <c:v>1.2004611429943466</c:v>
                </c:pt>
                <c:pt idx="475">
                  <c:v>1.2082919836764778</c:v>
                </c:pt>
                <c:pt idx="476">
                  <c:v>1.1994274672491518</c:v>
                </c:pt>
                <c:pt idx="477">
                  <c:v>1.1103557965127349</c:v>
                </c:pt>
                <c:pt idx="478">
                  <c:v>1.0806580950650835</c:v>
                </c:pt>
                <c:pt idx="479">
                  <c:v>1.199140745342175</c:v>
                </c:pt>
                <c:pt idx="480">
                  <c:v>1.3649117488460321</c:v>
                </c:pt>
                <c:pt idx="481">
                  <c:v>1.0642748290827426</c:v>
                </c:pt>
                <c:pt idx="482">
                  <c:v>1.0434052337166135</c:v>
                </c:pt>
                <c:pt idx="483">
                  <c:v>1.0385216812752678</c:v>
                </c:pt>
                <c:pt idx="484">
                  <c:v>1.0492362927010264</c:v>
                </c:pt>
                <c:pt idx="485">
                  <c:v>1.0491763785872688</c:v>
                </c:pt>
                <c:pt idx="486">
                  <c:v>1.3159640370763248</c:v>
                </c:pt>
                <c:pt idx="487">
                  <c:v>1.0750889733490863</c:v>
                </c:pt>
                <c:pt idx="488">
                  <c:v>1.0203140238361681</c:v>
                </c:pt>
                <c:pt idx="489">
                  <c:v>1.0180369092138521</c:v>
                </c:pt>
                <c:pt idx="490">
                  <c:v>1.0231509366089122</c:v>
                </c:pt>
                <c:pt idx="491">
                  <c:v>1.0539237170904672</c:v>
                </c:pt>
                <c:pt idx="492">
                  <c:v>1.0797441505960108</c:v>
                </c:pt>
                <c:pt idx="493">
                  <c:v>1.0831585765237137</c:v>
                </c:pt>
                <c:pt idx="494">
                  <c:v>1.0631519685698567</c:v>
                </c:pt>
                <c:pt idx="495">
                  <c:v>1.0592455060003847</c:v>
                </c:pt>
                <c:pt idx="496">
                  <c:v>1.0530102614718901</c:v>
                </c:pt>
                <c:pt idx="497">
                  <c:v>1.1327504857443011</c:v>
                </c:pt>
                <c:pt idx="498">
                  <c:v>1.1914479040599337</c:v>
                </c:pt>
                <c:pt idx="499">
                  <c:v>1.136675713250596</c:v>
                </c:pt>
                <c:pt idx="500">
                  <c:v>1.0636813395220293</c:v>
                </c:pt>
                <c:pt idx="501">
                  <c:v>0.98878143679626029</c:v>
                </c:pt>
                <c:pt idx="502">
                  <c:v>0.95312798042502134</c:v>
                </c:pt>
                <c:pt idx="503">
                  <c:v>0.93486690475151357</c:v>
                </c:pt>
                <c:pt idx="504">
                  <c:v>0.93152025829747764</c:v>
                </c:pt>
                <c:pt idx="505">
                  <c:v>0.94123846704040104</c:v>
                </c:pt>
                <c:pt idx="506">
                  <c:v>0.9542777887738495</c:v>
                </c:pt>
                <c:pt idx="507">
                  <c:v>0.93912020205357527</c:v>
                </c:pt>
                <c:pt idx="508">
                  <c:v>0.98121863602940762</c:v>
                </c:pt>
                <c:pt idx="509">
                  <c:v>0.90888621557610805</c:v>
                </c:pt>
                <c:pt idx="510">
                  <c:v>0.89620871008657499</c:v>
                </c:pt>
                <c:pt idx="511">
                  <c:v>0.90048372221601858</c:v>
                </c:pt>
                <c:pt idx="512">
                  <c:v>0.90100608578571451</c:v>
                </c:pt>
                <c:pt idx="513">
                  <c:v>0.89178587996622449</c:v>
                </c:pt>
                <c:pt idx="514">
                  <c:v>0.88290904589715336</c:v>
                </c:pt>
                <c:pt idx="515">
                  <c:v>0.87609853558826578</c:v>
                </c:pt>
                <c:pt idx="516">
                  <c:v>0.95960222126381856</c:v>
                </c:pt>
                <c:pt idx="517">
                  <c:v>0.92414662150573568</c:v>
                </c:pt>
                <c:pt idx="518">
                  <c:v>0.9183062342583217</c:v>
                </c:pt>
                <c:pt idx="519">
                  <c:v>0.90126975631939665</c:v>
                </c:pt>
                <c:pt idx="520">
                  <c:v>0.89550427235138064</c:v>
                </c:pt>
                <c:pt idx="521">
                  <c:v>0.88316963951653304</c:v>
                </c:pt>
                <c:pt idx="522">
                  <c:v>0.89348875964716756</c:v>
                </c:pt>
                <c:pt idx="523">
                  <c:v>0.90660599473299397</c:v>
                </c:pt>
                <c:pt idx="524">
                  <c:v>0.88935420147303923</c:v>
                </c:pt>
                <c:pt idx="525">
                  <c:v>0.87257161701722574</c:v>
                </c:pt>
                <c:pt idx="526">
                  <c:v>0.85569925178852513</c:v>
                </c:pt>
                <c:pt idx="527">
                  <c:v>0.91299426381315263</c:v>
                </c:pt>
                <c:pt idx="528">
                  <c:v>0.84595111123283961</c:v>
                </c:pt>
                <c:pt idx="529">
                  <c:v>0.85756164921302813</c:v>
                </c:pt>
                <c:pt idx="530">
                  <c:v>0.88374291509255942</c:v>
                </c:pt>
                <c:pt idx="531">
                  <c:v>1.0347741542846172</c:v>
                </c:pt>
                <c:pt idx="532">
                  <c:v>0.8422289623973106</c:v>
                </c:pt>
                <c:pt idx="533">
                  <c:v>0.79238570697175348</c:v>
                </c:pt>
                <c:pt idx="534">
                  <c:v>0.7767342404604296</c:v>
                </c:pt>
                <c:pt idx="535">
                  <c:v>0.79198647009234036</c:v>
                </c:pt>
                <c:pt idx="536">
                  <c:v>0.81002736176944357</c:v>
                </c:pt>
                <c:pt idx="537">
                  <c:v>0.84229097086644389</c:v>
                </c:pt>
                <c:pt idx="538">
                  <c:v>0.8603005419070584</c:v>
                </c:pt>
                <c:pt idx="539">
                  <c:v>0.94116804887006678</c:v>
                </c:pt>
                <c:pt idx="540">
                  <c:v>0.86000154366887582</c:v>
                </c:pt>
                <c:pt idx="541">
                  <c:v>0.84157790457601267</c:v>
                </c:pt>
                <c:pt idx="542">
                  <c:v>0.82672929089936065</c:v>
                </c:pt>
                <c:pt idx="543">
                  <c:v>0.81986952048439143</c:v>
                </c:pt>
                <c:pt idx="544">
                  <c:v>0.8329819380539677</c:v>
                </c:pt>
                <c:pt idx="545">
                  <c:v>0.84636382484428119</c:v>
                </c:pt>
                <c:pt idx="546">
                  <c:v>0.85848893453307473</c:v>
                </c:pt>
                <c:pt idx="547">
                  <c:v>0.86420830749729693</c:v>
                </c:pt>
                <c:pt idx="548">
                  <c:v>0.86894144928553385</c:v>
                </c:pt>
                <c:pt idx="549">
                  <c:v>0.84793161797264771</c:v>
                </c:pt>
                <c:pt idx="550">
                  <c:v>0.83162382789668865</c:v>
                </c:pt>
                <c:pt idx="551">
                  <c:v>0.8186828056107206</c:v>
                </c:pt>
                <c:pt idx="552">
                  <c:v>0.80744510341212783</c:v>
                </c:pt>
                <c:pt idx="553">
                  <c:v>0.82296071384891523</c:v>
                </c:pt>
                <c:pt idx="554">
                  <c:v>0.8116872209767757</c:v>
                </c:pt>
                <c:pt idx="555">
                  <c:v>0.82897199413389011</c:v>
                </c:pt>
                <c:pt idx="556">
                  <c:v>0.83170158606105205</c:v>
                </c:pt>
                <c:pt idx="557">
                  <c:v>0.84448725543258063</c:v>
                </c:pt>
                <c:pt idx="558">
                  <c:v>0.85117415508746341</c:v>
                </c:pt>
                <c:pt idx="559">
                  <c:v>0.84597103967511866</c:v>
                </c:pt>
                <c:pt idx="560">
                  <c:v>1.4760691737798493</c:v>
                </c:pt>
                <c:pt idx="561">
                  <c:v>0.87208516947719061</c:v>
                </c:pt>
                <c:pt idx="562">
                  <c:v>0.80926032534802106</c:v>
                </c:pt>
                <c:pt idx="563">
                  <c:v>0.80507539416300722</c:v>
                </c:pt>
                <c:pt idx="564">
                  <c:v>0.84363469553922454</c:v>
                </c:pt>
                <c:pt idx="565">
                  <c:v>0.84798770234834064</c:v>
                </c:pt>
                <c:pt idx="566">
                  <c:v>0.8602912986118445</c:v>
                </c:pt>
                <c:pt idx="567">
                  <c:v>0.87412419372850159</c:v>
                </c:pt>
                <c:pt idx="568">
                  <c:v>1.7150307894655792</c:v>
                </c:pt>
                <c:pt idx="569">
                  <c:v>1.0479761835684438</c:v>
                </c:pt>
                <c:pt idx="570">
                  <c:v>0.8770376176371395</c:v>
                </c:pt>
                <c:pt idx="571">
                  <c:v>0.82172184173464824</c:v>
                </c:pt>
                <c:pt idx="572">
                  <c:v>0.79500186411541274</c:v>
                </c:pt>
                <c:pt idx="573">
                  <c:v>0.75939358394736356</c:v>
                </c:pt>
                <c:pt idx="574">
                  <c:v>0.7411409474948486</c:v>
                </c:pt>
                <c:pt idx="575">
                  <c:v>0.72912814871344811</c:v>
                </c:pt>
                <c:pt idx="576">
                  <c:v>0.71910528874306323</c:v>
                </c:pt>
                <c:pt idx="577">
                  <c:v>0.71081470955769943</c:v>
                </c:pt>
                <c:pt idx="578">
                  <c:v>0.70577501533147491</c:v>
                </c:pt>
                <c:pt idx="579">
                  <c:v>0.6983907238567284</c:v>
                </c:pt>
                <c:pt idx="580">
                  <c:v>0.68626881801754902</c:v>
                </c:pt>
                <c:pt idx="581">
                  <c:v>0.67521221126832365</c:v>
                </c:pt>
                <c:pt idx="582">
                  <c:v>0.66464013801820543</c:v>
                </c:pt>
                <c:pt idx="583">
                  <c:v>0.6505468797951286</c:v>
                </c:pt>
                <c:pt idx="584">
                  <c:v>0.63315051405533063</c:v>
                </c:pt>
                <c:pt idx="585">
                  <c:v>0.6206505783326387</c:v>
                </c:pt>
                <c:pt idx="586">
                  <c:v>0.62988927714031573</c:v>
                </c:pt>
                <c:pt idx="587">
                  <c:v>0.63996162744084384</c:v>
                </c:pt>
                <c:pt idx="588">
                  <c:v>0.63255045754684358</c:v>
                </c:pt>
                <c:pt idx="589">
                  <c:v>0.62364043270215086</c:v>
                </c:pt>
                <c:pt idx="590">
                  <c:v>0.61661810628841862</c:v>
                </c:pt>
                <c:pt idx="591">
                  <c:v>0.60861287852275714</c:v>
                </c:pt>
                <c:pt idx="592">
                  <c:v>0.60232785709835612</c:v>
                </c:pt>
                <c:pt idx="593">
                  <c:v>0.59470074768418224</c:v>
                </c:pt>
                <c:pt idx="594">
                  <c:v>0.58900509699879355</c:v>
                </c:pt>
                <c:pt idx="595">
                  <c:v>0.58135742300657645</c:v>
                </c:pt>
                <c:pt idx="596">
                  <c:v>0.57656063541086455</c:v>
                </c:pt>
                <c:pt idx="597">
                  <c:v>0.59816496059659918</c:v>
                </c:pt>
                <c:pt idx="598">
                  <c:v>0.6136963900614647</c:v>
                </c:pt>
                <c:pt idx="599">
                  <c:v>0.6078013290289187</c:v>
                </c:pt>
                <c:pt idx="600">
                  <c:v>0.60678346920669091</c:v>
                </c:pt>
                <c:pt idx="601">
                  <c:v>0.6041690475057867</c:v>
                </c:pt>
                <c:pt idx="602">
                  <c:v>0.60143920180290489</c:v>
                </c:pt>
                <c:pt idx="603">
                  <c:v>0.59963539714197955</c:v>
                </c:pt>
                <c:pt idx="604">
                  <c:v>0.59187040587029049</c:v>
                </c:pt>
                <c:pt idx="605">
                  <c:v>0.58538233035279763</c:v>
                </c:pt>
                <c:pt idx="606">
                  <c:v>0.5791188298719725</c:v>
                </c:pt>
                <c:pt idx="607">
                  <c:v>0.57356748056971651</c:v>
                </c:pt>
                <c:pt idx="608">
                  <c:v>0.56779520649706339</c:v>
                </c:pt>
                <c:pt idx="609">
                  <c:v>0.56264607899649055</c:v>
                </c:pt>
                <c:pt idx="610">
                  <c:v>0.55774018590526253</c:v>
                </c:pt>
                <c:pt idx="611">
                  <c:v>0.5533298012412986</c:v>
                </c:pt>
                <c:pt idx="612">
                  <c:v>0.55064328013888486</c:v>
                </c:pt>
                <c:pt idx="613">
                  <c:v>0.54643131311880844</c:v>
                </c:pt>
                <c:pt idx="614">
                  <c:v>0.54179926748204532</c:v>
                </c:pt>
                <c:pt idx="615">
                  <c:v>0.53927399762644113</c:v>
                </c:pt>
                <c:pt idx="616">
                  <c:v>0.53661726086501849</c:v>
                </c:pt>
                <c:pt idx="617">
                  <c:v>0.53368417589046147</c:v>
                </c:pt>
                <c:pt idx="618">
                  <c:v>0.53073202126038532</c:v>
                </c:pt>
                <c:pt idx="619">
                  <c:v>0.52813467423898564</c:v>
                </c:pt>
                <c:pt idx="620">
                  <c:v>0.5254493568887697</c:v>
                </c:pt>
                <c:pt idx="621">
                  <c:v>0.5225630576180349</c:v>
                </c:pt>
                <c:pt idx="622">
                  <c:v>0.52013192520254659</c:v>
                </c:pt>
                <c:pt idx="623">
                  <c:v>0.5176006733007521</c:v>
                </c:pt>
                <c:pt idx="624">
                  <c:v>0.51503056971538397</c:v>
                </c:pt>
                <c:pt idx="625">
                  <c:v>0.51250699706762648</c:v>
                </c:pt>
                <c:pt idx="626">
                  <c:v>0.51031056633050709</c:v>
                </c:pt>
                <c:pt idx="627">
                  <c:v>0.5071201221778423</c:v>
                </c:pt>
                <c:pt idx="628">
                  <c:v>0.50467344940036052</c:v>
                </c:pt>
                <c:pt idx="629">
                  <c:v>0.50218528563235165</c:v>
                </c:pt>
                <c:pt idx="630">
                  <c:v>0.49948341538379687</c:v>
                </c:pt>
                <c:pt idx="631">
                  <c:v>0.4964432622466165</c:v>
                </c:pt>
                <c:pt idx="632">
                  <c:v>0.49375502655927328</c:v>
                </c:pt>
                <c:pt idx="633">
                  <c:v>0.49057268455637237</c:v>
                </c:pt>
                <c:pt idx="634">
                  <c:v>0.48805234348539805</c:v>
                </c:pt>
                <c:pt idx="635">
                  <c:v>0.48483516785395886</c:v>
                </c:pt>
                <c:pt idx="636">
                  <c:v>0.48251647119907159</c:v>
                </c:pt>
                <c:pt idx="637">
                  <c:v>0.47953802169343401</c:v>
                </c:pt>
                <c:pt idx="638">
                  <c:v>0.47627178200960202</c:v>
                </c:pt>
                <c:pt idx="639">
                  <c:v>0.47348003034622038</c:v>
                </c:pt>
                <c:pt idx="640">
                  <c:v>0.47103745717732526</c:v>
                </c:pt>
                <c:pt idx="641">
                  <c:v>0.46815374900951484</c:v>
                </c:pt>
                <c:pt idx="642">
                  <c:v>0.46518981276741944</c:v>
                </c:pt>
                <c:pt idx="643">
                  <c:v>0.46193646312910341</c:v>
                </c:pt>
                <c:pt idx="644">
                  <c:v>0.45912056993738726</c:v>
                </c:pt>
                <c:pt idx="645">
                  <c:v>0.45573907652426127</c:v>
                </c:pt>
                <c:pt idx="646">
                  <c:v>0.45289151203995137</c:v>
                </c:pt>
                <c:pt idx="647">
                  <c:v>0.45024362737442181</c:v>
                </c:pt>
                <c:pt idx="648">
                  <c:v>0.44660034892893324</c:v>
                </c:pt>
                <c:pt idx="649">
                  <c:v>0.44416110725857066</c:v>
                </c:pt>
                <c:pt idx="650">
                  <c:v>0.44164480552309021</c:v>
                </c:pt>
                <c:pt idx="651">
                  <c:v>0.43869341961227432</c:v>
                </c:pt>
                <c:pt idx="652">
                  <c:v>0.43449041983903425</c:v>
                </c:pt>
                <c:pt idx="653">
                  <c:v>0.43082712562580994</c:v>
                </c:pt>
                <c:pt idx="654">
                  <c:v>0.42811759513883296</c:v>
                </c:pt>
                <c:pt idx="655">
                  <c:v>0.42509525129174031</c:v>
                </c:pt>
                <c:pt idx="656">
                  <c:v>0.4225521972806689</c:v>
                </c:pt>
                <c:pt idx="657">
                  <c:v>0.41970486626559228</c:v>
                </c:pt>
                <c:pt idx="658">
                  <c:v>0.4156953202490638</c:v>
                </c:pt>
                <c:pt idx="659">
                  <c:v>0.41298576203195325</c:v>
                </c:pt>
                <c:pt idx="660">
                  <c:v>0.40981866137133094</c:v>
                </c:pt>
                <c:pt idx="661">
                  <c:v>0.40733002593691231</c:v>
                </c:pt>
                <c:pt idx="662">
                  <c:v>0.4030465122593519</c:v>
                </c:pt>
                <c:pt idx="663">
                  <c:v>0.40002178060497973</c:v>
                </c:pt>
                <c:pt idx="664">
                  <c:v>0.39741506267550952</c:v>
                </c:pt>
                <c:pt idx="665">
                  <c:v>0.39435845233735439</c:v>
                </c:pt>
                <c:pt idx="666">
                  <c:v>0.39088566443149353</c:v>
                </c:pt>
                <c:pt idx="667">
                  <c:v>0.38858416042544347</c:v>
                </c:pt>
                <c:pt idx="668">
                  <c:v>0.38507788372473351</c:v>
                </c:pt>
                <c:pt idx="669">
                  <c:v>0.3819104103670633</c:v>
                </c:pt>
                <c:pt idx="670">
                  <c:v>0.37840772275231732</c:v>
                </c:pt>
                <c:pt idx="671">
                  <c:v>0.37508721983694215</c:v>
                </c:pt>
                <c:pt idx="672">
                  <c:v>0.37286523595650017</c:v>
                </c:pt>
                <c:pt idx="673">
                  <c:v>0.36893953954319275</c:v>
                </c:pt>
                <c:pt idx="674">
                  <c:v>0.36530485410657682</c:v>
                </c:pt>
                <c:pt idx="675">
                  <c:v>0.36302946261482005</c:v>
                </c:pt>
                <c:pt idx="676">
                  <c:v>0.36046033024345464</c:v>
                </c:pt>
                <c:pt idx="677">
                  <c:v>0.35710327336908304</c:v>
                </c:pt>
                <c:pt idx="678">
                  <c:v>0.35410855141949432</c:v>
                </c:pt>
                <c:pt idx="679">
                  <c:v>0.35084334445207493</c:v>
                </c:pt>
                <c:pt idx="680">
                  <c:v>0.34795044514349288</c:v>
                </c:pt>
                <c:pt idx="681">
                  <c:v>0.34445682073612149</c:v>
                </c:pt>
                <c:pt idx="682">
                  <c:v>0.34128185180996884</c:v>
                </c:pt>
                <c:pt idx="683">
                  <c:v>0.33784399546658739</c:v>
                </c:pt>
                <c:pt idx="684">
                  <c:v>0.33667075438597893</c:v>
                </c:pt>
                <c:pt idx="685">
                  <c:v>0.33201690437874176</c:v>
                </c:pt>
                <c:pt idx="686">
                  <c:v>0.33021365192609758</c:v>
                </c:pt>
                <c:pt idx="687">
                  <c:v>0.32732344376413952</c:v>
                </c:pt>
                <c:pt idx="688">
                  <c:v>0.32460072770755544</c:v>
                </c:pt>
                <c:pt idx="689">
                  <c:v>0.32033442235805992</c:v>
                </c:pt>
                <c:pt idx="690">
                  <c:v>0.31817073066491885</c:v>
                </c:pt>
                <c:pt idx="691">
                  <c:v>0.31642522252544636</c:v>
                </c:pt>
                <c:pt idx="692">
                  <c:v>1.4815849922500688</c:v>
                </c:pt>
                <c:pt idx="693">
                  <c:v>1.5243592551656695</c:v>
                </c:pt>
                <c:pt idx="694">
                  <c:v>1.747952708850526</c:v>
                </c:pt>
                <c:pt idx="695">
                  <c:v>1.6791149147148021</c:v>
                </c:pt>
                <c:pt idx="696">
                  <c:v>1.0272851602864361</c:v>
                </c:pt>
                <c:pt idx="697">
                  <c:v>1.47656080665003</c:v>
                </c:pt>
                <c:pt idx="698">
                  <c:v>1.3125910511695318</c:v>
                </c:pt>
                <c:pt idx="699">
                  <c:v>1.0321758909509613</c:v>
                </c:pt>
                <c:pt idx="700">
                  <c:v>0.92565092717236641</c:v>
                </c:pt>
                <c:pt idx="701">
                  <c:v>0.89033551968119762</c:v>
                </c:pt>
                <c:pt idx="702">
                  <c:v>0.87328882260705065</c:v>
                </c:pt>
                <c:pt idx="703">
                  <c:v>0.86269016829671163</c:v>
                </c:pt>
                <c:pt idx="704">
                  <c:v>0.85378327407852184</c:v>
                </c:pt>
                <c:pt idx="705">
                  <c:v>0.84797613038906305</c:v>
                </c:pt>
                <c:pt idx="706">
                  <c:v>0.84424730976490547</c:v>
                </c:pt>
                <c:pt idx="707">
                  <c:v>0.84027670549067168</c:v>
                </c:pt>
                <c:pt idx="708">
                  <c:v>0.82405662774015553</c:v>
                </c:pt>
                <c:pt idx="709">
                  <c:v>0.82250755941506049</c:v>
                </c:pt>
                <c:pt idx="710">
                  <c:v>0.81746638893728507</c:v>
                </c:pt>
                <c:pt idx="711">
                  <c:v>0.8146357003723248</c:v>
                </c:pt>
                <c:pt idx="712">
                  <c:v>0.80928629065093749</c:v>
                </c:pt>
                <c:pt idx="713">
                  <c:v>0.80501909179120257</c:v>
                </c:pt>
                <c:pt idx="714">
                  <c:v>0.80161933009000663</c:v>
                </c:pt>
                <c:pt idx="715">
                  <c:v>0.79781160131604267</c:v>
                </c:pt>
                <c:pt idx="716">
                  <c:v>0.79271167080296356</c:v>
                </c:pt>
                <c:pt idx="717">
                  <c:v>0.78944306082558291</c:v>
                </c:pt>
                <c:pt idx="718">
                  <c:v>0.78466122666648375</c:v>
                </c:pt>
                <c:pt idx="719">
                  <c:v>0.78069149286820905</c:v>
                </c:pt>
                <c:pt idx="720">
                  <c:v>0.77759131515139224</c:v>
                </c:pt>
                <c:pt idx="721">
                  <c:v>0.77240520161513249</c:v>
                </c:pt>
                <c:pt idx="722">
                  <c:v>0.76876116372262127</c:v>
                </c:pt>
                <c:pt idx="723">
                  <c:v>0.76344559071166707</c:v>
                </c:pt>
                <c:pt idx="724">
                  <c:v>0.75890193945595763</c:v>
                </c:pt>
                <c:pt idx="725">
                  <c:v>0.75492226480019764</c:v>
                </c:pt>
                <c:pt idx="726">
                  <c:v>0.75177618477864228</c:v>
                </c:pt>
                <c:pt idx="727">
                  <c:v>1.1959238527213978</c:v>
                </c:pt>
                <c:pt idx="728">
                  <c:v>1.0989057830551239</c:v>
                </c:pt>
                <c:pt idx="729">
                  <c:v>1.0892799049776289</c:v>
                </c:pt>
                <c:pt idx="730">
                  <c:v>1.0770089562875607</c:v>
                </c:pt>
                <c:pt idx="731">
                  <c:v>1.0671480190456224</c:v>
                </c:pt>
                <c:pt idx="732">
                  <c:v>1.0546723775160991</c:v>
                </c:pt>
                <c:pt idx="733">
                  <c:v>1.0429233719402924</c:v>
                </c:pt>
                <c:pt idx="734">
                  <c:v>1.1376508934633021</c:v>
                </c:pt>
                <c:pt idx="735">
                  <c:v>1.0762415359340649</c:v>
                </c:pt>
                <c:pt idx="736">
                  <c:v>1.0467840460223574</c:v>
                </c:pt>
                <c:pt idx="737">
                  <c:v>1.0343283635587701</c:v>
                </c:pt>
                <c:pt idx="738">
                  <c:v>1.0235783920318338</c:v>
                </c:pt>
                <c:pt idx="739">
                  <c:v>1.0029637102746458</c:v>
                </c:pt>
                <c:pt idx="740">
                  <c:v>0.9909706874237586</c:v>
                </c:pt>
                <c:pt idx="741">
                  <c:v>1.360763912507893</c:v>
                </c:pt>
                <c:pt idx="742">
                  <c:v>1.3508326332186</c:v>
                </c:pt>
                <c:pt idx="743">
                  <c:v>0.72173959724658365</c:v>
                </c:pt>
                <c:pt idx="744">
                  <c:v>1.5162047865427057</c:v>
                </c:pt>
                <c:pt idx="745">
                  <c:v>1.9983542231867673</c:v>
                </c:pt>
                <c:pt idx="746">
                  <c:v>0.82735472581771963</c:v>
                </c:pt>
                <c:pt idx="747">
                  <c:v>0.89709192924953562</c:v>
                </c:pt>
                <c:pt idx="748">
                  <c:v>1.2094243867732024</c:v>
                </c:pt>
                <c:pt idx="749">
                  <c:v>1.0775507737176753</c:v>
                </c:pt>
                <c:pt idx="750">
                  <c:v>0.98735762077353639</c:v>
                </c:pt>
                <c:pt idx="751">
                  <c:v>0.98725029210254767</c:v>
                </c:pt>
                <c:pt idx="752">
                  <c:v>1.007772409913998</c:v>
                </c:pt>
                <c:pt idx="753">
                  <c:v>0.98498189882617382</c:v>
                </c:pt>
                <c:pt idx="754">
                  <c:v>0.97106481296614622</c:v>
                </c:pt>
                <c:pt idx="755">
                  <c:v>0.9570680745650938</c:v>
                </c:pt>
                <c:pt idx="756">
                  <c:v>1.1738205979536218</c:v>
                </c:pt>
                <c:pt idx="757">
                  <c:v>1.060140068630324</c:v>
                </c:pt>
                <c:pt idx="758">
                  <c:v>1.0539647176913947</c:v>
                </c:pt>
                <c:pt idx="759">
                  <c:v>1.0387724155459999</c:v>
                </c:pt>
                <c:pt idx="760">
                  <c:v>1.0345261830316135</c:v>
                </c:pt>
                <c:pt idx="761">
                  <c:v>1.0205190153892798</c:v>
                </c:pt>
                <c:pt idx="762">
                  <c:v>1.0060755457445623</c:v>
                </c:pt>
                <c:pt idx="763">
                  <c:v>0.99536538046152057</c:v>
                </c:pt>
                <c:pt idx="764">
                  <c:v>0.9826970103683188</c:v>
                </c:pt>
                <c:pt idx="765">
                  <c:v>0.9744066586887784</c:v>
                </c:pt>
                <c:pt idx="766">
                  <c:v>0.96579774707088129</c:v>
                </c:pt>
                <c:pt idx="767">
                  <c:v>0.95911722948689671</c:v>
                </c:pt>
                <c:pt idx="768">
                  <c:v>0.9530288155199178</c:v>
                </c:pt>
                <c:pt idx="769">
                  <c:v>0.94731964853828032</c:v>
                </c:pt>
                <c:pt idx="770">
                  <c:v>0.94272049438950634</c:v>
                </c:pt>
                <c:pt idx="771">
                  <c:v>0.93865821188225718</c:v>
                </c:pt>
                <c:pt idx="772">
                  <c:v>1.1476449511682461</c:v>
                </c:pt>
                <c:pt idx="773">
                  <c:v>1.1334766188814172</c:v>
                </c:pt>
                <c:pt idx="774">
                  <c:v>1.1166996208073676</c:v>
                </c:pt>
                <c:pt idx="775">
                  <c:v>1.1316221036293532</c:v>
                </c:pt>
                <c:pt idx="776">
                  <c:v>1.1308406633352861</c:v>
                </c:pt>
                <c:pt idx="777">
                  <c:v>1.1203455189162204</c:v>
                </c:pt>
                <c:pt idx="778">
                  <c:v>1.1152424653076001</c:v>
                </c:pt>
                <c:pt idx="779">
                  <c:v>1.2411447475492814</c:v>
                </c:pt>
                <c:pt idx="780">
                  <c:v>1.188323338290002</c:v>
                </c:pt>
                <c:pt idx="781">
                  <c:v>1.1366544184538021</c:v>
                </c:pt>
                <c:pt idx="782">
                  <c:v>1.0425442651864878</c:v>
                </c:pt>
                <c:pt idx="783">
                  <c:v>1.0920238290856321</c:v>
                </c:pt>
                <c:pt idx="784">
                  <c:v>1.0184724515083201</c:v>
                </c:pt>
                <c:pt idx="785">
                  <c:v>0.98489811276504069</c:v>
                </c:pt>
                <c:pt idx="786">
                  <c:v>0.96157280523859689</c:v>
                </c:pt>
                <c:pt idx="787">
                  <c:v>0.94068035678424822</c:v>
                </c:pt>
                <c:pt idx="788">
                  <c:v>0.93256846881135913</c:v>
                </c:pt>
                <c:pt idx="789">
                  <c:v>0.92949541260736757</c:v>
                </c:pt>
                <c:pt idx="790">
                  <c:v>0.87608647709273002</c:v>
                </c:pt>
                <c:pt idx="791">
                  <c:v>0.86626035569693616</c:v>
                </c:pt>
                <c:pt idx="792">
                  <c:v>0.85355312547410522</c:v>
                </c:pt>
                <c:pt idx="793">
                  <c:v>0.83960960794480433</c:v>
                </c:pt>
                <c:pt idx="794">
                  <c:v>0.83588224474587203</c:v>
                </c:pt>
                <c:pt idx="795">
                  <c:v>0.84026979707909111</c:v>
                </c:pt>
                <c:pt idx="796">
                  <c:v>0.83742277521399777</c:v>
                </c:pt>
                <c:pt idx="797">
                  <c:v>0.83949074369449961</c:v>
                </c:pt>
                <c:pt idx="798">
                  <c:v>0.85979260497224508</c:v>
                </c:pt>
                <c:pt idx="799">
                  <c:v>0.86161368136821581</c:v>
                </c:pt>
                <c:pt idx="800">
                  <c:v>0.85336340102962649</c:v>
                </c:pt>
                <c:pt idx="801">
                  <c:v>0.84935784300639861</c:v>
                </c:pt>
                <c:pt idx="802">
                  <c:v>0.86503371701317155</c:v>
                </c:pt>
                <c:pt idx="803">
                  <c:v>0.87978996387853936</c:v>
                </c:pt>
                <c:pt idx="804">
                  <c:v>0.88180924426585883</c:v>
                </c:pt>
                <c:pt idx="805">
                  <c:v>0.87372144448396971</c:v>
                </c:pt>
                <c:pt idx="806">
                  <c:v>0.8653764303435012</c:v>
                </c:pt>
                <c:pt idx="807">
                  <c:v>0.85878734387892997</c:v>
                </c:pt>
                <c:pt idx="808">
                  <c:v>0.86285493141198255</c:v>
                </c:pt>
                <c:pt idx="809">
                  <c:v>0.87171809261547584</c:v>
                </c:pt>
                <c:pt idx="810">
                  <c:v>0.87822429574241068</c:v>
                </c:pt>
                <c:pt idx="811">
                  <c:v>0.89864563146035858</c:v>
                </c:pt>
                <c:pt idx="812">
                  <c:v>0.9062981344087867</c:v>
                </c:pt>
                <c:pt idx="813">
                  <c:v>0.97643404142980561</c:v>
                </c:pt>
                <c:pt idx="814">
                  <c:v>0.98414929826420461</c:v>
                </c:pt>
                <c:pt idx="815">
                  <c:v>1.1191057602211183</c:v>
                </c:pt>
                <c:pt idx="816">
                  <c:v>1.1134534628413364</c:v>
                </c:pt>
                <c:pt idx="817">
                  <c:v>1.1405666869922428</c:v>
                </c:pt>
                <c:pt idx="818">
                  <c:v>1.3482015985404439</c:v>
                </c:pt>
                <c:pt idx="819">
                  <c:v>1.2129368209541318</c:v>
                </c:pt>
                <c:pt idx="820">
                  <c:v>1.2902034125134778</c:v>
                </c:pt>
                <c:pt idx="821">
                  <c:v>1.210164731688764</c:v>
                </c:pt>
                <c:pt idx="822">
                  <c:v>1.1176705733855221</c:v>
                </c:pt>
                <c:pt idx="823">
                  <c:v>1.4327428178065502</c:v>
                </c:pt>
                <c:pt idx="824">
                  <c:v>1.2057922939876693</c:v>
                </c:pt>
                <c:pt idx="825">
                  <c:v>1.1231651649421219</c:v>
                </c:pt>
                <c:pt idx="826">
                  <c:v>1.2520818540199172</c:v>
                </c:pt>
                <c:pt idx="827">
                  <c:v>1.1954310030727631</c:v>
                </c:pt>
                <c:pt idx="828">
                  <c:v>1.078468095921683</c:v>
                </c:pt>
                <c:pt idx="829">
                  <c:v>1.0294751825272779</c:v>
                </c:pt>
                <c:pt idx="830">
                  <c:v>1.0223859132514901</c:v>
                </c:pt>
                <c:pt idx="831">
                  <c:v>1.1398208082145358</c:v>
                </c:pt>
                <c:pt idx="832">
                  <c:v>1.0038436180320496</c:v>
                </c:pt>
                <c:pt idx="833">
                  <c:v>1.1013153743253981</c:v>
                </c:pt>
                <c:pt idx="834">
                  <c:v>1.009079120561494</c:v>
                </c:pt>
                <c:pt idx="835">
                  <c:v>0.9395258662202326</c:v>
                </c:pt>
                <c:pt idx="836">
                  <c:v>0.94333409604538565</c:v>
                </c:pt>
                <c:pt idx="837">
                  <c:v>0.92827829508426241</c:v>
                </c:pt>
                <c:pt idx="838">
                  <c:v>0.91755610025453127</c:v>
                </c:pt>
                <c:pt idx="839">
                  <c:v>1.0857548432006274</c:v>
                </c:pt>
                <c:pt idx="840">
                  <c:v>0.94744041231235865</c:v>
                </c:pt>
                <c:pt idx="841">
                  <c:v>0.92659367938603043</c:v>
                </c:pt>
                <c:pt idx="842">
                  <c:v>0.91446537102435133</c:v>
                </c:pt>
                <c:pt idx="843">
                  <c:v>0.93034784086780653</c:v>
                </c:pt>
                <c:pt idx="844">
                  <c:v>0.92049087045611311</c:v>
                </c:pt>
                <c:pt idx="845">
                  <c:v>0.92329101952450965</c:v>
                </c:pt>
                <c:pt idx="846">
                  <c:v>0.91284576263036465</c:v>
                </c:pt>
                <c:pt idx="847">
                  <c:v>1.1084998934578678</c:v>
                </c:pt>
                <c:pt idx="848">
                  <c:v>0.93919482109930763</c:v>
                </c:pt>
                <c:pt idx="849">
                  <c:v>0.88818444525377682</c:v>
                </c:pt>
                <c:pt idx="850">
                  <c:v>0.88069798997334159</c:v>
                </c:pt>
                <c:pt idx="851">
                  <c:v>0.86947603738810009</c:v>
                </c:pt>
                <c:pt idx="852">
                  <c:v>0.95342758723104859</c:v>
                </c:pt>
                <c:pt idx="853">
                  <c:v>1.032678911447052</c:v>
                </c:pt>
                <c:pt idx="854">
                  <c:v>0.89467219284878075</c:v>
                </c:pt>
                <c:pt idx="855">
                  <c:v>0.85972017769634912</c:v>
                </c:pt>
                <c:pt idx="856">
                  <c:v>0.85233993749549086</c:v>
                </c:pt>
                <c:pt idx="857">
                  <c:v>0.86716519224053135</c:v>
                </c:pt>
                <c:pt idx="858">
                  <c:v>0.86686244048037664</c:v>
                </c:pt>
                <c:pt idx="859">
                  <c:v>0.86806861256433965</c:v>
                </c:pt>
                <c:pt idx="860">
                  <c:v>0.9106194330247227</c:v>
                </c:pt>
                <c:pt idx="861">
                  <c:v>0.88476533017215642</c:v>
                </c:pt>
                <c:pt idx="862">
                  <c:v>0.90769860203332164</c:v>
                </c:pt>
                <c:pt idx="863">
                  <c:v>0.92894190116830611</c:v>
                </c:pt>
                <c:pt idx="864">
                  <c:v>0.89565877751571465</c:v>
                </c:pt>
                <c:pt idx="865">
                  <c:v>0.90607255500932149</c:v>
                </c:pt>
                <c:pt idx="866">
                  <c:v>0.86869973579894399</c:v>
                </c:pt>
                <c:pt idx="867">
                  <c:v>0.848182286059875</c:v>
                </c:pt>
                <c:pt idx="868">
                  <c:v>0.83618759855341263</c:v>
                </c:pt>
                <c:pt idx="869">
                  <c:v>0.86097955084159372</c:v>
                </c:pt>
                <c:pt idx="870">
                  <c:v>0.84150543404749678</c:v>
                </c:pt>
                <c:pt idx="871">
                  <c:v>0.82319970185340863</c:v>
                </c:pt>
                <c:pt idx="872">
                  <c:v>0.81476491536059581</c:v>
                </c:pt>
                <c:pt idx="873">
                  <c:v>0.79796096142556427</c:v>
                </c:pt>
                <c:pt idx="874">
                  <c:v>0.94140647479603556</c:v>
                </c:pt>
                <c:pt idx="875">
                  <c:v>0.87060971742094806</c:v>
                </c:pt>
                <c:pt idx="876">
                  <c:v>0.81386947484858574</c:v>
                </c:pt>
                <c:pt idx="877">
                  <c:v>0.78913950737266247</c:v>
                </c:pt>
                <c:pt idx="878">
                  <c:v>0.78006530776107152</c:v>
                </c:pt>
                <c:pt idx="879">
                  <c:v>0.7778003972855857</c:v>
                </c:pt>
                <c:pt idx="880">
                  <c:v>0.77034913722206755</c:v>
                </c:pt>
                <c:pt idx="881">
                  <c:v>0.75870739902125739</c:v>
                </c:pt>
                <c:pt idx="882">
                  <c:v>0.97149407523251763</c:v>
                </c:pt>
                <c:pt idx="883">
                  <c:v>0.82401939120919665</c:v>
                </c:pt>
                <c:pt idx="884">
                  <c:v>0.79679316376614318</c:v>
                </c:pt>
                <c:pt idx="885">
                  <c:v>0.78297108536655002</c:v>
                </c:pt>
                <c:pt idx="886">
                  <c:v>0.76841707886390154</c:v>
                </c:pt>
                <c:pt idx="887">
                  <c:v>0.75763465608200831</c:v>
                </c:pt>
                <c:pt idx="888">
                  <c:v>0.78161690775678239</c:v>
                </c:pt>
                <c:pt idx="889">
                  <c:v>0.78580674513054616</c:v>
                </c:pt>
                <c:pt idx="890">
                  <c:v>0.77849489885912426</c:v>
                </c:pt>
                <c:pt idx="891">
                  <c:v>0.79164647783212294</c:v>
                </c:pt>
                <c:pt idx="892">
                  <c:v>0.80117717600076566</c:v>
                </c:pt>
                <c:pt idx="893">
                  <c:v>0.78493095162793058</c:v>
                </c:pt>
                <c:pt idx="894">
                  <c:v>0.77804223721727384</c:v>
                </c:pt>
                <c:pt idx="895">
                  <c:v>0.77246172016120951</c:v>
                </c:pt>
                <c:pt idx="896">
                  <c:v>0.766014986222884</c:v>
                </c:pt>
                <c:pt idx="897">
                  <c:v>0.77555674655117901</c:v>
                </c:pt>
                <c:pt idx="898">
                  <c:v>0.77360483848760453</c:v>
                </c:pt>
                <c:pt idx="899">
                  <c:v>0.76408060227724361</c:v>
                </c:pt>
                <c:pt idx="900">
                  <c:v>0.75230886168014621</c:v>
                </c:pt>
                <c:pt idx="901">
                  <c:v>0.73969250758186056</c:v>
                </c:pt>
                <c:pt idx="902">
                  <c:v>0.7393338950666084</c:v>
                </c:pt>
                <c:pt idx="903">
                  <c:v>0.72766995497863562</c:v>
                </c:pt>
                <c:pt idx="904">
                  <c:v>0.71814334350513764</c:v>
                </c:pt>
                <c:pt idx="905">
                  <c:v>0.74518556918127554</c:v>
                </c:pt>
                <c:pt idx="906">
                  <c:v>0.79773797228167564</c:v>
                </c:pt>
                <c:pt idx="907">
                  <c:v>0.84087476055335963</c:v>
                </c:pt>
                <c:pt idx="908">
                  <c:v>0.86032017890624457</c:v>
                </c:pt>
                <c:pt idx="909">
                  <c:v>0.83301874324263459</c:v>
                </c:pt>
                <c:pt idx="910">
                  <c:v>0.79313070154091758</c:v>
                </c:pt>
                <c:pt idx="911">
                  <c:v>0.75509836200112679</c:v>
                </c:pt>
                <c:pt idx="912">
                  <c:v>0.7348829911106125</c:v>
                </c:pt>
                <c:pt idx="913">
                  <c:v>0.71937388232338328</c:v>
                </c:pt>
                <c:pt idx="914">
                  <c:v>0.72086686730499672</c:v>
                </c:pt>
                <c:pt idx="915">
                  <c:v>0.72152016868885371</c:v>
                </c:pt>
                <c:pt idx="916">
                  <c:v>0.72491931577641355</c:v>
                </c:pt>
                <c:pt idx="917">
                  <c:v>0.88346599252981983</c:v>
                </c:pt>
                <c:pt idx="918">
                  <c:v>0.77892300733098263</c:v>
                </c:pt>
                <c:pt idx="919">
                  <c:v>0.7384864141864137</c:v>
                </c:pt>
                <c:pt idx="920">
                  <c:v>0.71967923315525095</c:v>
                </c:pt>
                <c:pt idx="921">
                  <c:v>0.70912280481954204</c:v>
                </c:pt>
                <c:pt idx="922">
                  <c:v>0.69975992002553467</c:v>
                </c:pt>
                <c:pt idx="923">
                  <c:v>0.70491454800875553</c:v>
                </c:pt>
                <c:pt idx="924">
                  <c:v>0.71790260352000324</c:v>
                </c:pt>
                <c:pt idx="925">
                  <c:v>0.71921967921779162</c:v>
                </c:pt>
                <c:pt idx="926">
                  <c:v>0.82244312518081708</c:v>
                </c:pt>
                <c:pt idx="927">
                  <c:v>0.81019928502984895</c:v>
                </c:pt>
                <c:pt idx="928">
                  <c:v>0.79869414871030053</c:v>
                </c:pt>
                <c:pt idx="929">
                  <c:v>0.98777520175161637</c:v>
                </c:pt>
                <c:pt idx="930">
                  <c:v>0.95301904053120545</c:v>
                </c:pt>
                <c:pt idx="931">
                  <c:v>0.92871889354080894</c:v>
                </c:pt>
                <c:pt idx="932">
                  <c:v>1.0547735236995501</c:v>
                </c:pt>
                <c:pt idx="933">
                  <c:v>1.0375050648806321</c:v>
                </c:pt>
                <c:pt idx="934">
                  <c:v>1.0894105345557021</c:v>
                </c:pt>
                <c:pt idx="935">
                  <c:v>1.0999051043322881</c:v>
                </c:pt>
                <c:pt idx="936">
                  <c:v>1.130828127454337</c:v>
                </c:pt>
                <c:pt idx="937">
                  <c:v>1.1143578740449198</c:v>
                </c:pt>
                <c:pt idx="938">
                  <c:v>1.1390056939902642</c:v>
                </c:pt>
                <c:pt idx="939">
                  <c:v>1.134190257362355</c:v>
                </c:pt>
                <c:pt idx="940">
                  <c:v>1.1402299470488162</c:v>
                </c:pt>
                <c:pt idx="941">
                  <c:v>1.1232561642132366</c:v>
                </c:pt>
                <c:pt idx="942">
                  <c:v>1.1203014585732411</c:v>
                </c:pt>
                <c:pt idx="943">
                  <c:v>1.1144940413895679</c:v>
                </c:pt>
                <c:pt idx="944">
                  <c:v>1.076498874890452</c:v>
                </c:pt>
                <c:pt idx="945">
                  <c:v>1.0520753523754618</c:v>
                </c:pt>
                <c:pt idx="946">
                  <c:v>1.0118582755420018</c:v>
                </c:pt>
                <c:pt idx="947">
                  <c:v>0.98679141276812099</c:v>
                </c:pt>
                <c:pt idx="948">
                  <c:v>0.96685554999297929</c:v>
                </c:pt>
                <c:pt idx="949">
                  <c:v>0.91433824037503519</c:v>
                </c:pt>
                <c:pt idx="950">
                  <c:v>0.8648196027171916</c:v>
                </c:pt>
                <c:pt idx="951">
                  <c:v>0.74873148592480865</c:v>
                </c:pt>
                <c:pt idx="952">
                  <c:v>0.69377550935965093</c:v>
                </c:pt>
                <c:pt idx="953">
                  <c:v>0.68470259745304562</c:v>
                </c:pt>
                <c:pt idx="954">
                  <c:v>0.66815845312023925</c:v>
                </c:pt>
                <c:pt idx="955">
                  <c:v>0.65971482497985345</c:v>
                </c:pt>
                <c:pt idx="956">
                  <c:v>0.64987882961906784</c:v>
                </c:pt>
                <c:pt idx="957">
                  <c:v>0.64185575719250798</c:v>
                </c:pt>
                <c:pt idx="958">
                  <c:v>0.63366383085532874</c:v>
                </c:pt>
                <c:pt idx="959">
                  <c:v>0.62789140875687233</c:v>
                </c:pt>
                <c:pt idx="960">
                  <c:v>0.6097850697369871</c:v>
                </c:pt>
                <c:pt idx="961">
                  <c:v>0.605139022758861</c:v>
                </c:pt>
                <c:pt idx="962">
                  <c:v>0.66841672466638968</c:v>
                </c:pt>
                <c:pt idx="963">
                  <c:v>0.65699892724629194</c:v>
                </c:pt>
                <c:pt idx="964">
                  <c:v>0.63471908012013356</c:v>
                </c:pt>
                <c:pt idx="965">
                  <c:v>0.60988048581696785</c:v>
                </c:pt>
                <c:pt idx="966">
                  <c:v>0.58552241084064582</c:v>
                </c:pt>
                <c:pt idx="967">
                  <c:v>0.57498874742419581</c:v>
                </c:pt>
                <c:pt idx="968">
                  <c:v>0.56680637121041377</c:v>
                </c:pt>
                <c:pt idx="969">
                  <c:v>0.55481471021042261</c:v>
                </c:pt>
                <c:pt idx="970">
                  <c:v>0.54709449615610395</c:v>
                </c:pt>
                <c:pt idx="971">
                  <c:v>0.53358995831638689</c:v>
                </c:pt>
                <c:pt idx="972">
                  <c:v>0.52647600788227811</c:v>
                </c:pt>
                <c:pt idx="973">
                  <c:v>0.51514142987076939</c:v>
                </c:pt>
                <c:pt idx="974">
                  <c:v>0.50759921350577286</c:v>
                </c:pt>
                <c:pt idx="975">
                  <c:v>0.50056158217055458</c:v>
                </c:pt>
                <c:pt idx="976">
                  <c:v>0.49352320811379535</c:v>
                </c:pt>
                <c:pt idx="977">
                  <c:v>0.48519195787464398</c:v>
                </c:pt>
                <c:pt idx="978">
                  <c:v>0.47822929468247632</c:v>
                </c:pt>
                <c:pt idx="979">
                  <c:v>0.47584021024972739</c:v>
                </c:pt>
                <c:pt idx="980">
                  <c:v>0.47282124083190896</c:v>
                </c:pt>
                <c:pt idx="981">
                  <c:v>0.46948128961033758</c:v>
                </c:pt>
                <c:pt idx="982">
                  <c:v>0.46666822125223101</c:v>
                </c:pt>
                <c:pt idx="983">
                  <c:v>0.46403354841041028</c:v>
                </c:pt>
                <c:pt idx="984">
                  <c:v>0.45942326248089232</c:v>
                </c:pt>
                <c:pt idx="985">
                  <c:v>0.45826540907059177</c:v>
                </c:pt>
                <c:pt idx="986">
                  <c:v>0.45570461190022932</c:v>
                </c:pt>
                <c:pt idx="987">
                  <c:v>0.45183253166414067</c:v>
                </c:pt>
                <c:pt idx="988">
                  <c:v>0.44868570524701135</c:v>
                </c:pt>
                <c:pt idx="989">
                  <c:v>0.44692040896649732</c:v>
                </c:pt>
                <c:pt idx="990">
                  <c:v>0.44335248837557389</c:v>
                </c:pt>
                <c:pt idx="991">
                  <c:v>0.44101240210801756</c:v>
                </c:pt>
                <c:pt idx="992">
                  <c:v>0.43937064263209197</c:v>
                </c:pt>
                <c:pt idx="993">
                  <c:v>0.43642445901984778</c:v>
                </c:pt>
                <c:pt idx="994">
                  <c:v>0.43258202824568037</c:v>
                </c:pt>
                <c:pt idx="995">
                  <c:v>0.43026010580772583</c:v>
                </c:pt>
                <c:pt idx="996">
                  <c:v>0.42676642908043172</c:v>
                </c:pt>
                <c:pt idx="997">
                  <c:v>0.42386452091610088</c:v>
                </c:pt>
                <c:pt idx="998">
                  <c:v>0.42220336947021048</c:v>
                </c:pt>
                <c:pt idx="999">
                  <c:v>0.41765106404556357</c:v>
                </c:pt>
                <c:pt idx="1000">
                  <c:v>0.41564017094484945</c:v>
                </c:pt>
                <c:pt idx="1001">
                  <c:v>0.4129915746679188</c:v>
                </c:pt>
                <c:pt idx="1002">
                  <c:v>0.40837045141609507</c:v>
                </c:pt>
                <c:pt idx="1003">
                  <c:v>0.40578206982443937</c:v>
                </c:pt>
                <c:pt idx="1004">
                  <c:v>0.40242304659403111</c:v>
                </c:pt>
                <c:pt idx="1005">
                  <c:v>0.39904832559905051</c:v>
                </c:pt>
                <c:pt idx="1006">
                  <c:v>0.39780245760081495</c:v>
                </c:pt>
                <c:pt idx="1007">
                  <c:v>0.39478898859709544</c:v>
                </c:pt>
                <c:pt idx="1008">
                  <c:v>0.38990400018635285</c:v>
                </c:pt>
                <c:pt idx="1009">
                  <c:v>0.38859955856651029</c:v>
                </c:pt>
                <c:pt idx="1010">
                  <c:v>0.38601093258215774</c:v>
                </c:pt>
                <c:pt idx="1011">
                  <c:v>0.38213818234917174</c:v>
                </c:pt>
                <c:pt idx="1012">
                  <c:v>0.37901391270709001</c:v>
                </c:pt>
                <c:pt idx="1013">
                  <c:v>0.37622815000206655</c:v>
                </c:pt>
                <c:pt idx="1014">
                  <c:v>0.37271707014835531</c:v>
                </c:pt>
                <c:pt idx="1015">
                  <c:v>0.37101107371033731</c:v>
                </c:pt>
                <c:pt idx="1016">
                  <c:v>0.36789327799080329</c:v>
                </c:pt>
                <c:pt idx="1017">
                  <c:v>0.36401862015018682</c:v>
                </c:pt>
                <c:pt idx="1018">
                  <c:v>0.36113354457863273</c:v>
                </c:pt>
                <c:pt idx="1019">
                  <c:v>0.3582010072826885</c:v>
                </c:pt>
                <c:pt idx="1020">
                  <c:v>0.35547929603496536</c:v>
                </c:pt>
                <c:pt idx="1021">
                  <c:v>0.35431282611840736</c:v>
                </c:pt>
                <c:pt idx="1022">
                  <c:v>0.3515516238571233</c:v>
                </c:pt>
                <c:pt idx="1023">
                  <c:v>0.34764197893075338</c:v>
                </c:pt>
                <c:pt idx="1024">
                  <c:v>0.3450794323892809</c:v>
                </c:pt>
                <c:pt idx="1025">
                  <c:v>0.3407871042956323</c:v>
                </c:pt>
                <c:pt idx="1026">
                  <c:v>0.33796836286377629</c:v>
                </c:pt>
                <c:pt idx="1027">
                  <c:v>0.33515679479611782</c:v>
                </c:pt>
                <c:pt idx="1028">
                  <c:v>0.33156937818820437</c:v>
                </c:pt>
                <c:pt idx="1029">
                  <c:v>0.33005649266419196</c:v>
                </c:pt>
                <c:pt idx="1030">
                  <c:v>0.32815571562432078</c:v>
                </c:pt>
                <c:pt idx="1031">
                  <c:v>0.3228220240906457</c:v>
                </c:pt>
                <c:pt idx="1032">
                  <c:v>0.3209533792324169</c:v>
                </c:pt>
                <c:pt idx="1033">
                  <c:v>0.31924404502104131</c:v>
                </c:pt>
                <c:pt idx="1034">
                  <c:v>0.31642753349271685</c:v>
                </c:pt>
                <c:pt idx="1035">
                  <c:v>0.31392119442668431</c:v>
                </c:pt>
                <c:pt idx="1036">
                  <c:v>0.31073918211940782</c:v>
                </c:pt>
                <c:pt idx="1037">
                  <c:v>0.30781659160535546</c:v>
                </c:pt>
                <c:pt idx="1038">
                  <c:v>0.30648906664236741</c:v>
                </c:pt>
                <c:pt idx="1039">
                  <c:v>0.30256978787343425</c:v>
                </c:pt>
                <c:pt idx="1040">
                  <c:v>0.29730778827914517</c:v>
                </c:pt>
                <c:pt idx="1041">
                  <c:v>0.29630011039771115</c:v>
                </c:pt>
                <c:pt idx="1042">
                  <c:v>0.29330459702874406</c:v>
                </c:pt>
                <c:pt idx="1043">
                  <c:v>0.29136243800348388</c:v>
                </c:pt>
                <c:pt idx="1044">
                  <c:v>0.28867500449856925</c:v>
                </c:pt>
                <c:pt idx="1045">
                  <c:v>0.28697771849740589</c:v>
                </c:pt>
                <c:pt idx="1046">
                  <c:v>0.28532688702908926</c:v>
                </c:pt>
                <c:pt idx="1047">
                  <c:v>0.28270047354832734</c:v>
                </c:pt>
                <c:pt idx="1048">
                  <c:v>0.28120475365463682</c:v>
                </c:pt>
                <c:pt idx="1049">
                  <c:v>0.27760663373746641</c:v>
                </c:pt>
                <c:pt idx="1050">
                  <c:v>0.27547500717862378</c:v>
                </c:pt>
                <c:pt idx="1051">
                  <c:v>0.27461501553331974</c:v>
                </c:pt>
                <c:pt idx="1052">
                  <c:v>0.26978600475196285</c:v>
                </c:pt>
                <c:pt idx="1053">
                  <c:v>0.26845031804883068</c:v>
                </c:pt>
                <c:pt idx="1054">
                  <c:v>0.26730304716253683</c:v>
                </c:pt>
                <c:pt idx="1055">
                  <c:v>0.26665312066905117</c:v>
                </c:pt>
                <c:pt idx="1056">
                  <c:v>0.26840134954908135</c:v>
                </c:pt>
                <c:pt idx="1057">
                  <c:v>0.26137102542103124</c:v>
                </c:pt>
                <c:pt idx="1058">
                  <c:v>0.25770470284427288</c:v>
                </c:pt>
                <c:pt idx="1059">
                  <c:v>0.25506385331214482</c:v>
                </c:pt>
                <c:pt idx="1060">
                  <c:v>0.25606503144859033</c:v>
                </c:pt>
                <c:pt idx="1061">
                  <c:v>0.25342807027689052</c:v>
                </c:pt>
                <c:pt idx="1062">
                  <c:v>0.24992827224290931</c:v>
                </c:pt>
                <c:pt idx="1063">
                  <c:v>0.24805349656827047</c:v>
                </c:pt>
                <c:pt idx="1064">
                  <c:v>0.24582540713737674</c:v>
                </c:pt>
                <c:pt idx="1065">
                  <c:v>0.24405810149303594</c:v>
                </c:pt>
                <c:pt idx="1066">
                  <c:v>0.2453842534335319</c:v>
                </c:pt>
                <c:pt idx="1067">
                  <c:v>0.24603051919634691</c:v>
                </c:pt>
                <c:pt idx="1068">
                  <c:v>0.24777658307930842</c:v>
                </c:pt>
                <c:pt idx="1069">
                  <c:v>0.2403338056374584</c:v>
                </c:pt>
                <c:pt idx="1070">
                  <c:v>0.2387115513625867</c:v>
                </c:pt>
                <c:pt idx="1071">
                  <c:v>0.24464895440044246</c:v>
                </c:pt>
                <c:pt idx="1072">
                  <c:v>0.23851878246506575</c:v>
                </c:pt>
                <c:pt idx="1073">
                  <c:v>1.1678616059009108</c:v>
                </c:pt>
                <c:pt idx="1074">
                  <c:v>1.1422619034432575</c:v>
                </c:pt>
                <c:pt idx="1075">
                  <c:v>1.1392768622268081</c:v>
                </c:pt>
                <c:pt idx="1076">
                  <c:v>1.1149611387377802</c:v>
                </c:pt>
                <c:pt idx="1077">
                  <c:v>1.1025429689151089</c:v>
                </c:pt>
                <c:pt idx="1078">
                  <c:v>1.0895062717641748</c:v>
                </c:pt>
                <c:pt idx="1079">
                  <c:v>1.0776529664062129</c:v>
                </c:pt>
                <c:pt idx="1080">
                  <c:v>1.3942749977934599</c:v>
                </c:pt>
                <c:pt idx="1081">
                  <c:v>1.371990731990844</c:v>
                </c:pt>
                <c:pt idx="1082">
                  <c:v>1.4995810387131179</c:v>
                </c:pt>
                <c:pt idx="1083">
                  <c:v>2.5233078329392202</c:v>
                </c:pt>
                <c:pt idx="1084">
                  <c:v>1.7480063032727133</c:v>
                </c:pt>
                <c:pt idx="1085">
                  <c:v>1.2563913352383458</c:v>
                </c:pt>
                <c:pt idx="1086">
                  <c:v>1.2499933347199617</c:v>
                </c:pt>
                <c:pt idx="1087">
                  <c:v>1.3583968551720158</c:v>
                </c:pt>
                <c:pt idx="1088">
                  <c:v>1.8181124624744507</c:v>
                </c:pt>
                <c:pt idx="1089">
                  <c:v>3.4564226802391325</c:v>
                </c:pt>
                <c:pt idx="1090">
                  <c:v>2.2204150493683272</c:v>
                </c:pt>
                <c:pt idx="1091">
                  <c:v>2.2794322000864802</c:v>
                </c:pt>
                <c:pt idx="1092">
                  <c:v>2.2044408022455952</c:v>
                </c:pt>
                <c:pt idx="1093">
                  <c:v>2.1849544626627551</c:v>
                </c:pt>
                <c:pt idx="1094">
                  <c:v>2.1658498751486528</c:v>
                </c:pt>
                <c:pt idx="1095">
                  <c:v>2.1764529110001325</c:v>
                </c:pt>
                <c:pt idx="1096">
                  <c:v>2.1557116739365476</c:v>
                </c:pt>
                <c:pt idx="1097">
                  <c:v>2.1505212049198601</c:v>
                </c:pt>
                <c:pt idx="1098">
                  <c:v>2.4411676105545648</c:v>
                </c:pt>
                <c:pt idx="1099">
                  <c:v>2.243353776919788</c:v>
                </c:pt>
                <c:pt idx="1100">
                  <c:v>2.3552277415842253</c:v>
                </c:pt>
                <c:pt idx="1101">
                  <c:v>2.1359498121291427</c:v>
                </c:pt>
                <c:pt idx="1102">
                  <c:v>2.1498574466745985</c:v>
                </c:pt>
                <c:pt idx="1103">
                  <c:v>2.110917252035343</c:v>
                </c:pt>
                <c:pt idx="1104">
                  <c:v>2.2096558937874526</c:v>
                </c:pt>
                <c:pt idx="1105">
                  <c:v>2.1342172072001002</c:v>
                </c:pt>
                <c:pt idx="1106">
                  <c:v>2.0857022549312418</c:v>
                </c:pt>
                <c:pt idx="1107">
                  <c:v>2.0541782133921735</c:v>
                </c:pt>
                <c:pt idx="1108">
                  <c:v>2.0814189130772967</c:v>
                </c:pt>
                <c:pt idx="1109">
                  <c:v>2.8854748033937927</c:v>
                </c:pt>
                <c:pt idx="1110">
                  <c:v>2.1354657099658128</c:v>
                </c:pt>
                <c:pt idx="1111">
                  <c:v>1.9452520369300947</c:v>
                </c:pt>
                <c:pt idx="1112">
                  <c:v>1.8595885153387341</c:v>
                </c:pt>
                <c:pt idx="1113">
                  <c:v>1.8247056608776515</c:v>
                </c:pt>
                <c:pt idx="1114">
                  <c:v>1.8051392440535892</c:v>
                </c:pt>
                <c:pt idx="1115">
                  <c:v>1.7931041636895977</c:v>
                </c:pt>
                <c:pt idx="1116">
                  <c:v>2.0078645822473358</c:v>
                </c:pt>
                <c:pt idx="1117">
                  <c:v>1.978780318770454</c:v>
                </c:pt>
                <c:pt idx="1118">
                  <c:v>1.9552349017297661</c:v>
                </c:pt>
                <c:pt idx="1119">
                  <c:v>2.1284076321859842</c:v>
                </c:pt>
                <c:pt idx="1120">
                  <c:v>2.0302772731335037</c:v>
                </c:pt>
                <c:pt idx="1121">
                  <c:v>1.9880523147545452</c:v>
                </c:pt>
                <c:pt idx="1122">
                  <c:v>1.9687724184066036</c:v>
                </c:pt>
                <c:pt idx="1123">
                  <c:v>1.9468218720472719</c:v>
                </c:pt>
                <c:pt idx="1124">
                  <c:v>1.9284441913331161</c:v>
                </c:pt>
                <c:pt idx="1125">
                  <c:v>2.1368066373348169</c:v>
                </c:pt>
                <c:pt idx="1126">
                  <c:v>1.973685833446434</c:v>
                </c:pt>
                <c:pt idx="1127">
                  <c:v>1.96553586518546</c:v>
                </c:pt>
                <c:pt idx="1128">
                  <c:v>1.8944680831267908</c:v>
                </c:pt>
                <c:pt idx="1129">
                  <c:v>1.8214437173667899</c:v>
                </c:pt>
                <c:pt idx="1130">
                  <c:v>1.7752606719380939</c:v>
                </c:pt>
                <c:pt idx="1131">
                  <c:v>1.7527872729116041</c:v>
                </c:pt>
                <c:pt idx="1132">
                  <c:v>1.7385733083859074</c:v>
                </c:pt>
                <c:pt idx="1133">
                  <c:v>1.7201148942399038</c:v>
                </c:pt>
                <c:pt idx="1134">
                  <c:v>1.7147338414898898</c:v>
                </c:pt>
                <c:pt idx="1135">
                  <c:v>1.7129554302054735</c:v>
                </c:pt>
                <c:pt idx="1136">
                  <c:v>1.7089553043001144</c:v>
                </c:pt>
                <c:pt idx="1137">
                  <c:v>1.8291516329464408</c:v>
                </c:pt>
                <c:pt idx="1138">
                  <c:v>1.8050298467890842</c:v>
                </c:pt>
                <c:pt idx="1139">
                  <c:v>1.7760591421803067</c:v>
                </c:pt>
                <c:pt idx="1140">
                  <c:v>1.7746766109554606</c:v>
                </c:pt>
                <c:pt idx="1141">
                  <c:v>1.7723278131704658</c:v>
                </c:pt>
                <c:pt idx="1142">
                  <c:v>1.7613831431967251</c:v>
                </c:pt>
                <c:pt idx="1143">
                  <c:v>1.7644700151926718</c:v>
                </c:pt>
                <c:pt idx="1144">
                  <c:v>1.8813554699259125</c:v>
                </c:pt>
                <c:pt idx="1145">
                  <c:v>1.928924029658452</c:v>
                </c:pt>
                <c:pt idx="1146">
                  <c:v>2.0705957771880592</c:v>
                </c:pt>
                <c:pt idx="1147">
                  <c:v>2.1291296183911812</c:v>
                </c:pt>
                <c:pt idx="1148">
                  <c:v>2.1063179355098587</c:v>
                </c:pt>
                <c:pt idx="1149">
                  <c:v>2.0933336808370093</c:v>
                </c:pt>
                <c:pt idx="1150">
                  <c:v>1.6276913173218266</c:v>
                </c:pt>
                <c:pt idx="1151">
                  <c:v>1.7089982766852398</c:v>
                </c:pt>
                <c:pt idx="1152">
                  <c:v>1.6515041538342612</c:v>
                </c:pt>
                <c:pt idx="1153">
                  <c:v>2.0588852804079396</c:v>
                </c:pt>
                <c:pt idx="1154">
                  <c:v>2.0205282460762213</c:v>
                </c:pt>
                <c:pt idx="1155">
                  <c:v>2.0698129498550863</c:v>
                </c:pt>
                <c:pt idx="1156">
                  <c:v>1.9276728399248728</c:v>
                </c:pt>
                <c:pt idx="1157">
                  <c:v>1.8154362179355812</c:v>
                </c:pt>
                <c:pt idx="1158">
                  <c:v>1.8139732773267319</c:v>
                </c:pt>
                <c:pt idx="1159">
                  <c:v>1.7945728163728007</c:v>
                </c:pt>
                <c:pt idx="1160">
                  <c:v>1.6223317087872229</c:v>
                </c:pt>
                <c:pt idx="1161">
                  <c:v>1.5482894040180641</c:v>
                </c:pt>
                <c:pt idx="1162">
                  <c:v>1.5538971641906902</c:v>
                </c:pt>
                <c:pt idx="1163">
                  <c:v>1.6508044624643172</c:v>
                </c:pt>
                <c:pt idx="1164">
                  <c:v>1.6891961546127681</c:v>
                </c:pt>
                <c:pt idx="1165">
                  <c:v>1.7054458725350996</c:v>
                </c:pt>
                <c:pt idx="1166">
                  <c:v>1.7119664072182557</c:v>
                </c:pt>
                <c:pt idx="1167">
                  <c:v>1.7679598741095484</c:v>
                </c:pt>
                <c:pt idx="1168">
                  <c:v>1.8840968770813662</c:v>
                </c:pt>
                <c:pt idx="1169">
                  <c:v>1.8055299832565246</c:v>
                </c:pt>
                <c:pt idx="1170">
                  <c:v>1.6544420797478305</c:v>
                </c:pt>
                <c:pt idx="1171">
                  <c:v>1.9649075265444316</c:v>
                </c:pt>
                <c:pt idx="1172">
                  <c:v>1.7619280634542358</c:v>
                </c:pt>
                <c:pt idx="1173">
                  <c:v>1.7405669933770438</c:v>
                </c:pt>
                <c:pt idx="1174">
                  <c:v>1.7605681449853001</c:v>
                </c:pt>
                <c:pt idx="1175">
                  <c:v>1.8517604263984926</c:v>
                </c:pt>
                <c:pt idx="1176">
                  <c:v>1.814718711639361</c:v>
                </c:pt>
                <c:pt idx="1177">
                  <c:v>1.7945028452203857</c:v>
                </c:pt>
                <c:pt idx="1178">
                  <c:v>1.6977238082445538</c:v>
                </c:pt>
                <c:pt idx="1179">
                  <c:v>1.8519552378253115</c:v>
                </c:pt>
                <c:pt idx="1180">
                  <c:v>1.8309598787996002</c:v>
                </c:pt>
                <c:pt idx="1181">
                  <c:v>1.9714008605479145</c:v>
                </c:pt>
                <c:pt idx="1182">
                  <c:v>1.7997195459711628</c:v>
                </c:pt>
                <c:pt idx="1183">
                  <c:v>1.6072718731186535</c:v>
                </c:pt>
                <c:pt idx="1184">
                  <c:v>1.5522523157344619</c:v>
                </c:pt>
                <c:pt idx="1185">
                  <c:v>1.538433822344893</c:v>
                </c:pt>
                <c:pt idx="1186">
                  <c:v>1.5664897774366093</c:v>
                </c:pt>
                <c:pt idx="1187">
                  <c:v>1.5780414860670815</c:v>
                </c:pt>
                <c:pt idx="1188">
                  <c:v>1.6183944660238723</c:v>
                </c:pt>
                <c:pt idx="1189">
                  <c:v>1.6899959069168358</c:v>
                </c:pt>
                <c:pt idx="1190">
                  <c:v>1.5555143928680197</c:v>
                </c:pt>
                <c:pt idx="1191">
                  <c:v>1.3783261930577713</c:v>
                </c:pt>
                <c:pt idx="1192">
                  <c:v>1.3367406860004059</c:v>
                </c:pt>
                <c:pt idx="1193">
                  <c:v>1.6291961577668024</c:v>
                </c:pt>
                <c:pt idx="1194">
                  <c:v>1.3222192048622243</c:v>
                </c:pt>
                <c:pt idx="1195">
                  <c:v>1.2752456414063011</c:v>
                </c:pt>
                <c:pt idx="1196">
                  <c:v>1.2649586592924476</c:v>
                </c:pt>
                <c:pt idx="1197">
                  <c:v>1.2504736797545664</c:v>
                </c:pt>
                <c:pt idx="1198">
                  <c:v>1.2852827278769381</c:v>
                </c:pt>
                <c:pt idx="1199">
                  <c:v>1.4136596660961898</c:v>
                </c:pt>
                <c:pt idx="1200">
                  <c:v>1.2248403274726392</c:v>
                </c:pt>
                <c:pt idx="1201">
                  <c:v>1.1637554175570759</c:v>
                </c:pt>
                <c:pt idx="1202">
                  <c:v>1.1776560623555081</c:v>
                </c:pt>
                <c:pt idx="1203">
                  <c:v>1.1837974214757525</c:v>
                </c:pt>
                <c:pt idx="1204">
                  <c:v>1.1996855977971719</c:v>
                </c:pt>
                <c:pt idx="1205">
                  <c:v>1.2315223503756028</c:v>
                </c:pt>
                <c:pt idx="1206">
                  <c:v>1.2815458817740553</c:v>
                </c:pt>
                <c:pt idx="1207">
                  <c:v>1.321242343620052</c:v>
                </c:pt>
                <c:pt idx="1208">
                  <c:v>1.4078197322182118</c:v>
                </c:pt>
                <c:pt idx="1209">
                  <c:v>1.3476954975486182</c:v>
                </c:pt>
                <c:pt idx="1210">
                  <c:v>1.8828763272581299</c:v>
                </c:pt>
                <c:pt idx="1211">
                  <c:v>1.4328016777607118</c:v>
                </c:pt>
                <c:pt idx="1212">
                  <c:v>1.2971175042982703</c:v>
                </c:pt>
                <c:pt idx="1213">
                  <c:v>1.238982888473054</c:v>
                </c:pt>
                <c:pt idx="1214">
                  <c:v>1.2266684481055699</c:v>
                </c:pt>
                <c:pt idx="1215">
                  <c:v>1.4434462131163335</c:v>
                </c:pt>
                <c:pt idx="1216">
                  <c:v>1.2472493988523676</c:v>
                </c:pt>
                <c:pt idx="1217">
                  <c:v>1.2285517192243378</c:v>
                </c:pt>
                <c:pt idx="1218">
                  <c:v>1.2214780180573497</c:v>
                </c:pt>
                <c:pt idx="1219">
                  <c:v>1.2971187753779478</c:v>
                </c:pt>
                <c:pt idx="1220">
                  <c:v>1.3752007972954317</c:v>
                </c:pt>
                <c:pt idx="1221">
                  <c:v>1.3788250819752541</c:v>
                </c:pt>
                <c:pt idx="1222">
                  <c:v>1.3894303045776111</c:v>
                </c:pt>
                <c:pt idx="1223">
                  <c:v>1.3410945773836818</c:v>
                </c:pt>
                <c:pt idx="1224">
                  <c:v>1.1265727346283188</c:v>
                </c:pt>
                <c:pt idx="1225">
                  <c:v>1.0727265788969809</c:v>
                </c:pt>
                <c:pt idx="1226">
                  <c:v>1.0653483473310319</c:v>
                </c:pt>
                <c:pt idx="1227">
                  <c:v>1.0825567331731949</c:v>
                </c:pt>
                <c:pt idx="1228">
                  <c:v>1.0894531799349281</c:v>
                </c:pt>
                <c:pt idx="1229">
                  <c:v>1.1388511617379244</c:v>
                </c:pt>
                <c:pt idx="1230">
                  <c:v>1.1458064882059658</c:v>
                </c:pt>
                <c:pt idx="1231">
                  <c:v>1.312018624647505</c:v>
                </c:pt>
                <c:pt idx="1232">
                  <c:v>1.3985010423387041</c:v>
                </c:pt>
                <c:pt idx="1233">
                  <c:v>1.2313796659869698</c:v>
                </c:pt>
                <c:pt idx="1234">
                  <c:v>1.1854771221536242</c:v>
                </c:pt>
                <c:pt idx="1235">
                  <c:v>1.1644384934530623</c:v>
                </c:pt>
                <c:pt idx="1236">
                  <c:v>1.1614406324346798</c:v>
                </c:pt>
                <c:pt idx="1237">
                  <c:v>1.1656865625376966</c:v>
                </c:pt>
                <c:pt idx="1238">
                  <c:v>1.1761044760206225</c:v>
                </c:pt>
                <c:pt idx="1239">
                  <c:v>1.1802486976880757</c:v>
                </c:pt>
                <c:pt idx="1240">
                  <c:v>1.1897293805843296</c:v>
                </c:pt>
                <c:pt idx="1241">
                  <c:v>1.2197784389870592</c:v>
                </c:pt>
                <c:pt idx="1242">
                  <c:v>1.1933372361845163</c:v>
                </c:pt>
                <c:pt idx="1243">
                  <c:v>1.1764226593482405</c:v>
                </c:pt>
                <c:pt idx="1244">
                  <c:v>1.1700445039992293</c:v>
                </c:pt>
                <c:pt idx="1245">
                  <c:v>1.2326992104499535</c:v>
                </c:pt>
                <c:pt idx="1246">
                  <c:v>1.0342762148525153</c:v>
                </c:pt>
                <c:pt idx="1247">
                  <c:v>0.98651036842610729</c:v>
                </c:pt>
                <c:pt idx="1248">
                  <c:v>0.97846339738637667</c:v>
                </c:pt>
                <c:pt idx="1249">
                  <c:v>0.97331066764057184</c:v>
                </c:pt>
                <c:pt idx="1250">
                  <c:v>0.98020195838994051</c:v>
                </c:pt>
                <c:pt idx="1251">
                  <c:v>0.99923892866709951</c:v>
                </c:pt>
                <c:pt idx="1252">
                  <c:v>1.0110712584237458</c:v>
                </c:pt>
                <c:pt idx="1253">
                  <c:v>1.1586768830180401</c:v>
                </c:pt>
                <c:pt idx="1254">
                  <c:v>1.0844287098649597</c:v>
                </c:pt>
                <c:pt idx="1255">
                  <c:v>1.0914690816709818</c:v>
                </c:pt>
                <c:pt idx="1256">
                  <c:v>1.1069501223322369</c:v>
                </c:pt>
                <c:pt idx="1257">
                  <c:v>1.129288396678866</c:v>
                </c:pt>
                <c:pt idx="1258">
                  <c:v>0.93488160546385701</c:v>
                </c:pt>
                <c:pt idx="1259">
                  <c:v>0.89700409125144243</c:v>
                </c:pt>
                <c:pt idx="1260">
                  <c:v>0.88644594118813513</c:v>
                </c:pt>
                <c:pt idx="1261">
                  <c:v>0.89413150893708748</c:v>
                </c:pt>
                <c:pt idx="1262">
                  <c:v>1.0322527336469511</c:v>
                </c:pt>
                <c:pt idx="1263">
                  <c:v>0.91105090166671232</c:v>
                </c:pt>
                <c:pt idx="1264">
                  <c:v>0.90253359053461857</c:v>
                </c:pt>
                <c:pt idx="1265">
                  <c:v>0.91826893594025383</c:v>
                </c:pt>
                <c:pt idx="1266">
                  <c:v>0.95947724482596153</c:v>
                </c:pt>
                <c:pt idx="1267">
                  <c:v>0.94691331839810255</c:v>
                </c:pt>
                <c:pt idx="1268">
                  <c:v>0.94985128860350621</c:v>
                </c:pt>
                <c:pt idx="1269">
                  <c:v>0.96964778867498702</c:v>
                </c:pt>
                <c:pt idx="1270">
                  <c:v>0.98166459045082299</c:v>
                </c:pt>
                <c:pt idx="1271">
                  <c:v>0.97081365042020162</c:v>
                </c:pt>
                <c:pt idx="1272">
                  <c:v>1.0414589268373846</c:v>
                </c:pt>
                <c:pt idx="1273">
                  <c:v>1.0451958637696799</c:v>
                </c:pt>
                <c:pt idx="1274">
                  <c:v>1.0121334159130475</c:v>
                </c:pt>
                <c:pt idx="1275">
                  <c:v>0.95065887376362046</c:v>
                </c:pt>
                <c:pt idx="1276">
                  <c:v>0.92008057421226452</c:v>
                </c:pt>
                <c:pt idx="1277">
                  <c:v>0.92193335810262611</c:v>
                </c:pt>
                <c:pt idx="1278">
                  <c:v>0.93596377354865123</c:v>
                </c:pt>
                <c:pt idx="1279">
                  <c:v>0.951078855208917</c:v>
                </c:pt>
                <c:pt idx="1280">
                  <c:v>0.97968827490999033</c:v>
                </c:pt>
                <c:pt idx="1281">
                  <c:v>1.0632082883154661</c:v>
                </c:pt>
                <c:pt idx="1282">
                  <c:v>1.001874639794869</c:v>
                </c:pt>
                <c:pt idx="1283">
                  <c:v>1.0790332316384377</c:v>
                </c:pt>
                <c:pt idx="1284">
                  <c:v>0.91898923992808423</c:v>
                </c:pt>
                <c:pt idx="1285">
                  <c:v>0.85806176239146892</c:v>
                </c:pt>
                <c:pt idx="1286">
                  <c:v>0.84527342743378731</c:v>
                </c:pt>
                <c:pt idx="1287">
                  <c:v>0.85073944083246322</c:v>
                </c:pt>
                <c:pt idx="1288">
                  <c:v>0.86979319326557347</c:v>
                </c:pt>
                <c:pt idx="1289">
                  <c:v>0.88717353449093528</c:v>
                </c:pt>
                <c:pt idx="1290">
                  <c:v>0.92128514406296813</c:v>
                </c:pt>
                <c:pt idx="1291">
                  <c:v>1.0598881331680081</c:v>
                </c:pt>
                <c:pt idx="1292">
                  <c:v>1.1843108916639478</c:v>
                </c:pt>
                <c:pt idx="1293">
                  <c:v>1.1295901676037281</c:v>
                </c:pt>
                <c:pt idx="1294">
                  <c:v>1.1247682753179977</c:v>
                </c:pt>
                <c:pt idx="1295">
                  <c:v>1.2145553324682481</c:v>
                </c:pt>
                <c:pt idx="1296">
                  <c:v>1.281297896751163</c:v>
                </c:pt>
                <c:pt idx="1297">
                  <c:v>1.2322907666077767</c:v>
                </c:pt>
                <c:pt idx="1298">
                  <c:v>1.0895522848918966</c:v>
                </c:pt>
                <c:pt idx="1299">
                  <c:v>1.0386292901805565</c:v>
                </c:pt>
                <c:pt idx="1300">
                  <c:v>1.0297628842178055</c:v>
                </c:pt>
                <c:pt idx="1301">
                  <c:v>1.0286750525641257</c:v>
                </c:pt>
                <c:pt idx="1302">
                  <c:v>1.0852929354826006</c:v>
                </c:pt>
                <c:pt idx="1303">
                  <c:v>1.1108775046725989</c:v>
                </c:pt>
                <c:pt idx="1304">
                  <c:v>1.133786516714216</c:v>
                </c:pt>
                <c:pt idx="1305">
                  <c:v>1.0584131875032743</c:v>
                </c:pt>
                <c:pt idx="1306">
                  <c:v>1.0133396293629795</c:v>
                </c:pt>
                <c:pt idx="1307">
                  <c:v>1.0118052618656819</c:v>
                </c:pt>
                <c:pt idx="1308">
                  <c:v>1.026446693785841</c:v>
                </c:pt>
                <c:pt idx="1309">
                  <c:v>1.0339081177356906</c:v>
                </c:pt>
                <c:pt idx="1310">
                  <c:v>1.0061368719327721</c:v>
                </c:pt>
                <c:pt idx="1311">
                  <c:v>0.9893354096257595</c:v>
                </c:pt>
                <c:pt idx="1312">
                  <c:v>1.0708809484731421</c:v>
                </c:pt>
                <c:pt idx="1313">
                  <c:v>1.0144443885498318</c:v>
                </c:pt>
                <c:pt idx="1314">
                  <c:v>0.85522097635790983</c:v>
                </c:pt>
                <c:pt idx="1315">
                  <c:v>0.82308155319357512</c:v>
                </c:pt>
                <c:pt idx="1316">
                  <c:v>0.82722905987172568</c:v>
                </c:pt>
                <c:pt idx="1317">
                  <c:v>0.85516520446593469</c:v>
                </c:pt>
                <c:pt idx="1318">
                  <c:v>0.87114482631740686</c:v>
                </c:pt>
                <c:pt idx="1319">
                  <c:v>0.87050289160461269</c:v>
                </c:pt>
                <c:pt idx="1320">
                  <c:v>0.88098422409230726</c:v>
                </c:pt>
                <c:pt idx="1321">
                  <c:v>0.89907278311550143</c:v>
                </c:pt>
                <c:pt idx="1322">
                  <c:v>0.85124078015585325</c:v>
                </c:pt>
                <c:pt idx="1323">
                  <c:v>0.84855054462722757</c:v>
                </c:pt>
                <c:pt idx="1324">
                  <c:v>0.84261667284356057</c:v>
                </c:pt>
                <c:pt idx="1325">
                  <c:v>0.82017012850220949</c:v>
                </c:pt>
                <c:pt idx="1326">
                  <c:v>0.8101908508739557</c:v>
                </c:pt>
                <c:pt idx="1327">
                  <c:v>0.82351076411690227</c:v>
                </c:pt>
                <c:pt idx="1328">
                  <c:v>0.81139101630924892</c:v>
                </c:pt>
                <c:pt idx="1329">
                  <c:v>0.79726970916499551</c:v>
                </c:pt>
                <c:pt idx="1330">
                  <c:v>0.78033961799200169</c:v>
                </c:pt>
                <c:pt idx="1331">
                  <c:v>0.86733516806829669</c:v>
                </c:pt>
                <c:pt idx="1332">
                  <c:v>0.86068881775023864</c:v>
                </c:pt>
                <c:pt idx="1333">
                  <c:v>0.7746783315442326</c:v>
                </c:pt>
                <c:pt idx="1334">
                  <c:v>0.73453022340586993</c:v>
                </c:pt>
                <c:pt idx="1335">
                  <c:v>0.72053876429607067</c:v>
                </c:pt>
                <c:pt idx="1336">
                  <c:v>0.70548995906431722</c:v>
                </c:pt>
                <c:pt idx="1337">
                  <c:v>0.69295033456561095</c:v>
                </c:pt>
                <c:pt idx="1338">
                  <c:v>0.68249439021338365</c:v>
                </c:pt>
                <c:pt idx="1339">
                  <c:v>0.67298351620280672</c:v>
                </c:pt>
                <c:pt idx="1340">
                  <c:v>0.66492891872999083</c:v>
                </c:pt>
                <c:pt idx="1341">
                  <c:v>0.65957168947650791</c:v>
                </c:pt>
                <c:pt idx="1342">
                  <c:v>0.65248125718601035</c:v>
                </c:pt>
                <c:pt idx="1343">
                  <c:v>0.64547590537263788</c:v>
                </c:pt>
                <c:pt idx="1344">
                  <c:v>0.63952110883896507</c:v>
                </c:pt>
                <c:pt idx="1345">
                  <c:v>0.63444773251634978</c:v>
                </c:pt>
                <c:pt idx="1346">
                  <c:v>0.62934551596348864</c:v>
                </c:pt>
                <c:pt idx="1347">
                  <c:v>0.62346003136116901</c:v>
                </c:pt>
                <c:pt idx="1348">
                  <c:v>0.61812123991635504</c:v>
                </c:pt>
                <c:pt idx="1349">
                  <c:v>0.61290006977203859</c:v>
                </c:pt>
                <c:pt idx="1350">
                  <c:v>0.60882753103496923</c:v>
                </c:pt>
                <c:pt idx="1351">
                  <c:v>0.60665536002394294</c:v>
                </c:pt>
                <c:pt idx="1352">
                  <c:v>0.6073848615962949</c:v>
                </c:pt>
                <c:pt idx="1353">
                  <c:v>0.60397263976144389</c:v>
                </c:pt>
                <c:pt idx="1354">
                  <c:v>0.60075416228808876</c:v>
                </c:pt>
                <c:pt idx="1355">
                  <c:v>0.59782832165712452</c:v>
                </c:pt>
                <c:pt idx="1356">
                  <c:v>0.59716835899299481</c:v>
                </c:pt>
                <c:pt idx="1357">
                  <c:v>0.59490538491814426</c:v>
                </c:pt>
                <c:pt idx="1358">
                  <c:v>0.59278996308470067</c:v>
                </c:pt>
                <c:pt idx="1359">
                  <c:v>0.59065441155917708</c:v>
                </c:pt>
                <c:pt idx="1360">
                  <c:v>0.58848627986658852</c:v>
                </c:pt>
                <c:pt idx="1361">
                  <c:v>0.58670210737125428</c:v>
                </c:pt>
                <c:pt idx="1362">
                  <c:v>0.5849890273167756</c:v>
                </c:pt>
                <c:pt idx="1363">
                  <c:v>0.58528129914731297</c:v>
                </c:pt>
                <c:pt idx="1364">
                  <c:v>0.58433138711805532</c:v>
                </c:pt>
                <c:pt idx="1365">
                  <c:v>0.58292856592973719</c:v>
                </c:pt>
                <c:pt idx="1366">
                  <c:v>0.58248280022305543</c:v>
                </c:pt>
                <c:pt idx="1367">
                  <c:v>0.58244396163341838</c:v>
                </c:pt>
                <c:pt idx="1368">
                  <c:v>0.5814676122525736</c:v>
                </c:pt>
                <c:pt idx="1369">
                  <c:v>0.58094636943329259</c:v>
                </c:pt>
                <c:pt idx="1370">
                  <c:v>0.58037571610009664</c:v>
                </c:pt>
                <c:pt idx="1371">
                  <c:v>0.57806074352192849</c:v>
                </c:pt>
                <c:pt idx="1372">
                  <c:v>0.57744659970969459</c:v>
                </c:pt>
                <c:pt idx="1373">
                  <c:v>0.57658020998821158</c:v>
                </c:pt>
                <c:pt idx="1374">
                  <c:v>0.57492547817534123</c:v>
                </c:pt>
                <c:pt idx="1375">
                  <c:v>0.57375967495153668</c:v>
                </c:pt>
                <c:pt idx="1376">
                  <c:v>0.57274476402675967</c:v>
                </c:pt>
                <c:pt idx="1377">
                  <c:v>0.571164206554717</c:v>
                </c:pt>
                <c:pt idx="1378">
                  <c:v>0.56943637670323655</c:v>
                </c:pt>
                <c:pt idx="1379">
                  <c:v>0.56765597636038956</c:v>
                </c:pt>
                <c:pt idx="1380">
                  <c:v>0.566840848095709</c:v>
                </c:pt>
                <c:pt idx="1381">
                  <c:v>0.56493023147516364</c:v>
                </c:pt>
                <c:pt idx="1382">
                  <c:v>0.56327433829872764</c:v>
                </c:pt>
                <c:pt idx="1383">
                  <c:v>0.56170471886649864</c:v>
                </c:pt>
                <c:pt idx="1384">
                  <c:v>0.55939808395436952</c:v>
                </c:pt>
                <c:pt idx="1385">
                  <c:v>0.55771693900531727</c:v>
                </c:pt>
                <c:pt idx="1386">
                  <c:v>0.55581672490546585</c:v>
                </c:pt>
                <c:pt idx="1387">
                  <c:v>0.55403274730137742</c:v>
                </c:pt>
                <c:pt idx="1388">
                  <c:v>0.55276951485311088</c:v>
                </c:pt>
                <c:pt idx="1389">
                  <c:v>0.5498900637897558</c:v>
                </c:pt>
                <c:pt idx="1390">
                  <c:v>0.5482723438638395</c:v>
                </c:pt>
                <c:pt idx="1391">
                  <c:v>0.5459640147953817</c:v>
                </c:pt>
                <c:pt idx="1392">
                  <c:v>0.54443281655405562</c:v>
                </c:pt>
                <c:pt idx="1393">
                  <c:v>0.54160395173286158</c:v>
                </c:pt>
                <c:pt idx="1394">
                  <c:v>0.53960361396258316</c:v>
                </c:pt>
                <c:pt idx="1395">
                  <c:v>0.53762637618021913</c:v>
                </c:pt>
                <c:pt idx="1396">
                  <c:v>0.53511652300012058</c:v>
                </c:pt>
                <c:pt idx="1397">
                  <c:v>0.53296090392921858</c:v>
                </c:pt>
                <c:pt idx="1398">
                  <c:v>0.53065802953402263</c:v>
                </c:pt>
                <c:pt idx="1399">
                  <c:v>0.52818557026910162</c:v>
                </c:pt>
                <c:pt idx="1400">
                  <c:v>0.52571173046883413</c:v>
                </c:pt>
                <c:pt idx="1401">
                  <c:v>0.5231915064576419</c:v>
                </c:pt>
                <c:pt idx="1402">
                  <c:v>0.5207703753483397</c:v>
                </c:pt>
                <c:pt idx="1403">
                  <c:v>0.51848587759930165</c:v>
                </c:pt>
                <c:pt idx="1404">
                  <c:v>0.51614559877758492</c:v>
                </c:pt>
                <c:pt idx="1405">
                  <c:v>0.51395419612586812</c:v>
                </c:pt>
                <c:pt idx="1406">
                  <c:v>0.51102979036596397</c:v>
                </c:pt>
                <c:pt idx="1407">
                  <c:v>0.50865817515192258</c:v>
                </c:pt>
                <c:pt idx="1408">
                  <c:v>0.50681954760508163</c:v>
                </c:pt>
                <c:pt idx="1409">
                  <c:v>0.50406368981529015</c:v>
                </c:pt>
                <c:pt idx="1410">
                  <c:v>0.50098705548239386</c:v>
                </c:pt>
                <c:pt idx="1411">
                  <c:v>0.49831940027535843</c:v>
                </c:pt>
                <c:pt idx="1412">
                  <c:v>0.49606476621991069</c:v>
                </c:pt>
                <c:pt idx="1413">
                  <c:v>0.49361571009976574</c:v>
                </c:pt>
                <c:pt idx="1414">
                  <c:v>0.49134003461851589</c:v>
                </c:pt>
                <c:pt idx="1415">
                  <c:v>0.48877303652225351</c:v>
                </c:pt>
                <c:pt idx="1416">
                  <c:v>0.48704342022009617</c:v>
                </c:pt>
                <c:pt idx="1417">
                  <c:v>0.4839119633935472</c:v>
                </c:pt>
                <c:pt idx="1418">
                  <c:v>0.48058299245035491</c:v>
                </c:pt>
                <c:pt idx="1419">
                  <c:v>0.47792203492902574</c:v>
                </c:pt>
                <c:pt idx="1420">
                  <c:v>0.47586308734433103</c:v>
                </c:pt>
                <c:pt idx="1421">
                  <c:v>0.47291987111046002</c:v>
                </c:pt>
                <c:pt idx="1422">
                  <c:v>0.46961180051418061</c:v>
                </c:pt>
                <c:pt idx="1423">
                  <c:v>0.46778514084039674</c:v>
                </c:pt>
                <c:pt idx="1424">
                  <c:v>0.46477045171449011</c:v>
                </c:pt>
                <c:pt idx="1425">
                  <c:v>0.46172841854305557</c:v>
                </c:pt>
                <c:pt idx="1426">
                  <c:v>0.45990691143274914</c:v>
                </c:pt>
                <c:pt idx="1427">
                  <c:v>0.45679304587268876</c:v>
                </c:pt>
                <c:pt idx="1428">
                  <c:v>0.4541931663832926</c:v>
                </c:pt>
                <c:pt idx="1429">
                  <c:v>0.45198784393305208</c:v>
                </c:pt>
                <c:pt idx="1430">
                  <c:v>0.45030211216342231</c:v>
                </c:pt>
                <c:pt idx="1431">
                  <c:v>0.69323819837032952</c:v>
                </c:pt>
                <c:pt idx="1432">
                  <c:v>0.67233226300552895</c:v>
                </c:pt>
                <c:pt idx="1433">
                  <c:v>0.6693625093223684</c:v>
                </c:pt>
                <c:pt idx="1434">
                  <c:v>0.66484531456050788</c:v>
                </c:pt>
                <c:pt idx="1435">
                  <c:v>0.65980688878910365</c:v>
                </c:pt>
                <c:pt idx="1436">
                  <c:v>0.65536736295436759</c:v>
                </c:pt>
                <c:pt idx="1437">
                  <c:v>0.64740216575947052</c:v>
                </c:pt>
                <c:pt idx="1438">
                  <c:v>1.97146842169446</c:v>
                </c:pt>
                <c:pt idx="1439">
                  <c:v>1.0764056212342401</c:v>
                </c:pt>
                <c:pt idx="1440">
                  <c:v>0.89360541624682899</c:v>
                </c:pt>
                <c:pt idx="1441">
                  <c:v>0.8511145926976037</c:v>
                </c:pt>
                <c:pt idx="1442">
                  <c:v>0.83366203829047258</c:v>
                </c:pt>
                <c:pt idx="1443">
                  <c:v>0.82838322136405818</c:v>
                </c:pt>
                <c:pt idx="1444">
                  <c:v>0.82535777177061487</c:v>
                </c:pt>
                <c:pt idx="1445">
                  <c:v>0.82139759124527845</c:v>
                </c:pt>
                <c:pt idx="1446">
                  <c:v>0.90901389257228771</c:v>
                </c:pt>
                <c:pt idx="1447">
                  <c:v>1.1696715412377641</c:v>
                </c:pt>
                <c:pt idx="1448">
                  <c:v>1.8785316824693976</c:v>
                </c:pt>
                <c:pt idx="1449">
                  <c:v>1.0488040549255457</c:v>
                </c:pt>
                <c:pt idx="1450">
                  <c:v>0.82689981444678806</c:v>
                </c:pt>
                <c:pt idx="1451">
                  <c:v>0.7691628645758386</c:v>
                </c:pt>
                <c:pt idx="1452">
                  <c:v>0.74620958953294136</c:v>
                </c:pt>
                <c:pt idx="1453">
                  <c:v>0.7777338725492432</c:v>
                </c:pt>
                <c:pt idx="1454">
                  <c:v>0.94145056580711872</c:v>
                </c:pt>
                <c:pt idx="1455">
                  <c:v>1.1810487014808237</c:v>
                </c:pt>
                <c:pt idx="1456">
                  <c:v>1.0017670110779588</c:v>
                </c:pt>
                <c:pt idx="1457">
                  <c:v>1.3200994706473899</c:v>
                </c:pt>
                <c:pt idx="1458">
                  <c:v>0.94065979378618636</c:v>
                </c:pt>
                <c:pt idx="1459">
                  <c:v>0.94520929254732944</c:v>
                </c:pt>
                <c:pt idx="1460">
                  <c:v>0.87093666481932352</c:v>
                </c:pt>
                <c:pt idx="1461">
                  <c:v>0.8410603456836605</c:v>
                </c:pt>
                <c:pt idx="1462">
                  <c:v>0.9426431159850307</c:v>
                </c:pt>
                <c:pt idx="1463">
                  <c:v>1.1593614874179974</c:v>
                </c:pt>
                <c:pt idx="1464">
                  <c:v>1.146827283526304</c:v>
                </c:pt>
                <c:pt idx="1465">
                  <c:v>1.0490291064210757</c:v>
                </c:pt>
                <c:pt idx="1466">
                  <c:v>0.97077386622072703</c:v>
                </c:pt>
                <c:pt idx="1467">
                  <c:v>0.92164710323073362</c:v>
                </c:pt>
                <c:pt idx="1468">
                  <c:v>0.89570827386526808</c:v>
                </c:pt>
                <c:pt idx="1469">
                  <c:v>0.87134198586748779</c:v>
                </c:pt>
                <c:pt idx="1470">
                  <c:v>0.85798050950376303</c:v>
                </c:pt>
                <c:pt idx="1471">
                  <c:v>0.91719742734131982</c:v>
                </c:pt>
                <c:pt idx="1472">
                  <c:v>0.93338856916788149</c:v>
                </c:pt>
                <c:pt idx="1473">
                  <c:v>0.92234772676745747</c:v>
                </c:pt>
                <c:pt idx="1474">
                  <c:v>0.91518605139097753</c:v>
                </c:pt>
                <c:pt idx="1475">
                  <c:v>0.91128066715668621</c:v>
                </c:pt>
                <c:pt idx="1476">
                  <c:v>0.90694384653068971</c:v>
                </c:pt>
                <c:pt idx="1477">
                  <c:v>0.89952447415521053</c:v>
                </c:pt>
                <c:pt idx="1478">
                  <c:v>0.8807869250427337</c:v>
                </c:pt>
                <c:pt idx="1479">
                  <c:v>0.88874615411173441</c:v>
                </c:pt>
                <c:pt idx="1480">
                  <c:v>0.89476565071127689</c:v>
                </c:pt>
                <c:pt idx="1481">
                  <c:v>0.90782079677630045</c:v>
                </c:pt>
                <c:pt idx="1482">
                  <c:v>1.0661498065138106</c:v>
                </c:pt>
                <c:pt idx="1483">
                  <c:v>1.2173381831449523</c:v>
                </c:pt>
                <c:pt idx="1484">
                  <c:v>1.2019227311202199</c:v>
                </c:pt>
                <c:pt idx="1485">
                  <c:v>1.1036382785418226</c:v>
                </c:pt>
                <c:pt idx="1486">
                  <c:v>1.0715689046638981</c:v>
                </c:pt>
                <c:pt idx="1487">
                  <c:v>1.0733810914838442</c:v>
                </c:pt>
                <c:pt idx="1488">
                  <c:v>1.080797973577954</c:v>
                </c:pt>
                <c:pt idx="1489">
                  <c:v>1.0961332532521102</c:v>
                </c:pt>
                <c:pt idx="1490">
                  <c:v>1.0901174363542365</c:v>
                </c:pt>
                <c:pt idx="1491">
                  <c:v>1.5683513982230644</c:v>
                </c:pt>
                <c:pt idx="1492">
                  <c:v>1.1737484517066901</c:v>
                </c:pt>
                <c:pt idx="1493">
                  <c:v>1.1365076401904572</c:v>
                </c:pt>
                <c:pt idx="1494">
                  <c:v>1.0646283371780898</c:v>
                </c:pt>
                <c:pt idx="1495">
                  <c:v>1.0743563149818272</c:v>
                </c:pt>
                <c:pt idx="1496">
                  <c:v>1.0748399483552122</c:v>
                </c:pt>
                <c:pt idx="1497">
                  <c:v>1.0513806328247364</c:v>
                </c:pt>
                <c:pt idx="1498">
                  <c:v>1.0343912176752212</c:v>
                </c:pt>
                <c:pt idx="1499">
                  <c:v>1.0104694128228782</c:v>
                </c:pt>
                <c:pt idx="1500">
                  <c:v>0.98845109741544512</c:v>
                </c:pt>
                <c:pt idx="1501">
                  <c:v>0.97191180463807225</c:v>
                </c:pt>
                <c:pt idx="1502">
                  <c:v>0.95331394074717457</c:v>
                </c:pt>
                <c:pt idx="1503">
                  <c:v>0.93435923956260969</c:v>
                </c:pt>
                <c:pt idx="1504">
                  <c:v>0.91784649862545264</c:v>
                </c:pt>
                <c:pt idx="1505">
                  <c:v>0.9032146883643023</c:v>
                </c:pt>
                <c:pt idx="1506">
                  <c:v>0.92735483196462198</c:v>
                </c:pt>
                <c:pt idx="1507">
                  <c:v>0.91352701296104333</c:v>
                </c:pt>
                <c:pt idx="1508">
                  <c:v>0.90855748666181779</c:v>
                </c:pt>
                <c:pt idx="1509">
                  <c:v>0.89584654588650758</c:v>
                </c:pt>
                <c:pt idx="1510">
                  <c:v>0.88376694067085848</c:v>
                </c:pt>
                <c:pt idx="1511">
                  <c:v>0.87587801739594273</c:v>
                </c:pt>
                <c:pt idx="1512">
                  <c:v>0.87594324744989061</c:v>
                </c:pt>
                <c:pt idx="1513">
                  <c:v>0.88202579719193241</c:v>
                </c:pt>
                <c:pt idx="1514">
                  <c:v>0.88882278483123722</c:v>
                </c:pt>
                <c:pt idx="1515">
                  <c:v>1.105303604430846</c:v>
                </c:pt>
                <c:pt idx="1516">
                  <c:v>0.98349801511009061</c:v>
                </c:pt>
                <c:pt idx="1517">
                  <c:v>0.9703798517694846</c:v>
                </c:pt>
                <c:pt idx="1518">
                  <c:v>0.95294827772277524</c:v>
                </c:pt>
                <c:pt idx="1519">
                  <c:v>1.0204543809362181</c:v>
                </c:pt>
                <c:pt idx="1520">
                  <c:v>1.0395319320249754</c:v>
                </c:pt>
                <c:pt idx="1521">
                  <c:v>1.6285567796435481</c:v>
                </c:pt>
                <c:pt idx="1522">
                  <c:v>1.2344179584998842</c:v>
                </c:pt>
                <c:pt idx="1523">
                  <c:v>1.0869326468945408</c:v>
                </c:pt>
                <c:pt idx="1524">
                  <c:v>1.0349268308285517</c:v>
                </c:pt>
                <c:pt idx="1525">
                  <c:v>1.0102803460734673</c:v>
                </c:pt>
                <c:pt idx="1526">
                  <c:v>0.98905938156417861</c:v>
                </c:pt>
                <c:pt idx="1527">
                  <c:v>0.99120943806019568</c:v>
                </c:pt>
                <c:pt idx="1528">
                  <c:v>1.0197762886261161</c:v>
                </c:pt>
                <c:pt idx="1529">
                  <c:v>1.1072970698304361</c:v>
                </c:pt>
                <c:pt idx="1530">
                  <c:v>1.2058834367542959</c:v>
                </c:pt>
                <c:pt idx="1531">
                  <c:v>0.992010765304845</c:v>
                </c:pt>
                <c:pt idx="1532">
                  <c:v>0.9723193860624717</c:v>
                </c:pt>
                <c:pt idx="1533">
                  <c:v>0.99443991220564631</c:v>
                </c:pt>
                <c:pt idx="1534">
                  <c:v>0.91365387350825777</c:v>
                </c:pt>
                <c:pt idx="1535">
                  <c:v>0.90752190671330468</c:v>
                </c:pt>
                <c:pt idx="1536">
                  <c:v>0.90305900066131362</c:v>
                </c:pt>
                <c:pt idx="1537">
                  <c:v>0.90347871935314261</c:v>
                </c:pt>
                <c:pt idx="1538">
                  <c:v>0.96649887737743434</c:v>
                </c:pt>
                <c:pt idx="1539">
                  <c:v>0.93278537031793218</c:v>
                </c:pt>
                <c:pt idx="1540">
                  <c:v>0.90839585642990284</c:v>
                </c:pt>
                <c:pt idx="1541">
                  <c:v>0.8990229122423079</c:v>
                </c:pt>
                <c:pt idx="1542">
                  <c:v>0.88222551533594651</c:v>
                </c:pt>
                <c:pt idx="1543">
                  <c:v>0.87690154754706384</c:v>
                </c:pt>
                <c:pt idx="1544">
                  <c:v>0.88622658767823126</c:v>
                </c:pt>
                <c:pt idx="1545">
                  <c:v>1.0464891296510967</c:v>
                </c:pt>
                <c:pt idx="1546">
                  <c:v>0.93483639932635565</c:v>
                </c:pt>
                <c:pt idx="1547">
                  <c:v>0.87836170871029418</c:v>
                </c:pt>
                <c:pt idx="1548">
                  <c:v>0.88881376664896428</c:v>
                </c:pt>
                <c:pt idx="1549">
                  <c:v>0.98187343512383563</c:v>
                </c:pt>
                <c:pt idx="1550">
                  <c:v>0.94002838023313362</c:v>
                </c:pt>
                <c:pt idx="1551">
                  <c:v>0.93889069481487308</c:v>
                </c:pt>
                <c:pt idx="1552">
                  <c:v>0.91173991723866465</c:v>
                </c:pt>
                <c:pt idx="1553">
                  <c:v>0.90746472875140261</c:v>
                </c:pt>
                <c:pt idx="1554">
                  <c:v>0.88918029445129332</c:v>
                </c:pt>
                <c:pt idx="1555">
                  <c:v>0.86314757710486656</c:v>
                </c:pt>
                <c:pt idx="1556">
                  <c:v>0.84226602711929976</c:v>
                </c:pt>
                <c:pt idx="1557">
                  <c:v>0.83109811661580357</c:v>
                </c:pt>
                <c:pt idx="1558">
                  <c:v>0.81842368207950233</c:v>
                </c:pt>
                <c:pt idx="1559">
                  <c:v>0.84341261380868005</c:v>
                </c:pt>
                <c:pt idx="1560">
                  <c:v>0.89379554391418881</c:v>
                </c:pt>
                <c:pt idx="1561">
                  <c:v>0.83864373894890265</c:v>
                </c:pt>
                <c:pt idx="1562">
                  <c:v>0.85076952571864717</c:v>
                </c:pt>
                <c:pt idx="1563">
                  <c:v>0.92012422153750761</c:v>
                </c:pt>
                <c:pt idx="1564">
                  <c:v>0.85998291160528295</c:v>
                </c:pt>
                <c:pt idx="1565">
                  <c:v>0.8704779023283844</c:v>
                </c:pt>
                <c:pt idx="1566">
                  <c:v>0.83697035172561929</c:v>
                </c:pt>
                <c:pt idx="1567">
                  <c:v>0.81687226634774623</c:v>
                </c:pt>
                <c:pt idx="1568">
                  <c:v>0.91368467682083065</c:v>
                </c:pt>
                <c:pt idx="1569">
                  <c:v>0.85629591244184755</c:v>
                </c:pt>
                <c:pt idx="1570">
                  <c:v>0.80169715310849465</c:v>
                </c:pt>
                <c:pt idx="1571">
                  <c:v>0.78943067937955935</c:v>
                </c:pt>
                <c:pt idx="1572">
                  <c:v>0.89260593603271865</c:v>
                </c:pt>
                <c:pt idx="1573">
                  <c:v>0.82242856805215458</c:v>
                </c:pt>
                <c:pt idx="1574">
                  <c:v>0.82665560799567595</c:v>
                </c:pt>
                <c:pt idx="1575">
                  <c:v>2.3861722215198387</c:v>
                </c:pt>
                <c:pt idx="1576">
                  <c:v>1.1258692659252656</c:v>
                </c:pt>
                <c:pt idx="1577">
                  <c:v>0.9366010839403266</c:v>
                </c:pt>
                <c:pt idx="1578">
                  <c:v>1.0238662751981462</c:v>
                </c:pt>
                <c:pt idx="1579">
                  <c:v>1.0223047408553356</c:v>
                </c:pt>
                <c:pt idx="1580">
                  <c:v>1.0130286819642598</c:v>
                </c:pt>
                <c:pt idx="1581">
                  <c:v>0.99913423269928126</c:v>
                </c:pt>
                <c:pt idx="1582">
                  <c:v>0.99649509348543963</c:v>
                </c:pt>
                <c:pt idx="1583">
                  <c:v>0.97281106295318465</c:v>
                </c:pt>
                <c:pt idx="1584">
                  <c:v>0.96097231206414868</c:v>
                </c:pt>
                <c:pt idx="1585">
                  <c:v>0.94697756276918288</c:v>
                </c:pt>
                <c:pt idx="1586">
                  <c:v>0.99967184575711932</c:v>
                </c:pt>
                <c:pt idx="1587">
                  <c:v>0.9647156107106527</c:v>
                </c:pt>
                <c:pt idx="1588">
                  <c:v>0.93106467984637753</c:v>
                </c:pt>
                <c:pt idx="1589">
                  <c:v>0.89252468990847655</c:v>
                </c:pt>
                <c:pt idx="1590">
                  <c:v>0.8572026706473006</c:v>
                </c:pt>
                <c:pt idx="1591">
                  <c:v>0.85174126134581885</c:v>
                </c:pt>
                <c:pt idx="1592">
                  <c:v>0.84283991067612163</c:v>
                </c:pt>
                <c:pt idx="1593">
                  <c:v>0.91590114606854423</c:v>
                </c:pt>
                <c:pt idx="1594">
                  <c:v>0.87567947446456362</c:v>
                </c:pt>
                <c:pt idx="1595">
                  <c:v>0.8499588285624825</c:v>
                </c:pt>
                <c:pt idx="1596">
                  <c:v>0.83158285097272466</c:v>
                </c:pt>
                <c:pt idx="1597">
                  <c:v>0.83260008034333921</c:v>
                </c:pt>
                <c:pt idx="1598">
                  <c:v>0.80962667053879456</c:v>
                </c:pt>
                <c:pt idx="1599">
                  <c:v>0.79127388072121296</c:v>
                </c:pt>
                <c:pt idx="1600">
                  <c:v>0.7686732881038375</c:v>
                </c:pt>
                <c:pt idx="1601">
                  <c:v>0.75710124795388256</c:v>
                </c:pt>
                <c:pt idx="1602">
                  <c:v>0.78078638072607365</c:v>
                </c:pt>
                <c:pt idx="1603">
                  <c:v>0.77109025544549703</c:v>
                </c:pt>
                <c:pt idx="1604">
                  <c:v>0.76771152182047764</c:v>
                </c:pt>
                <c:pt idx="1605">
                  <c:v>0.75227169819868456</c:v>
                </c:pt>
                <c:pt idx="1606">
                  <c:v>0.73812444429146662</c:v>
                </c:pt>
                <c:pt idx="1607">
                  <c:v>0.74679818725283864</c:v>
                </c:pt>
                <c:pt idx="1608">
                  <c:v>0.75064797950233364</c:v>
                </c:pt>
                <c:pt idx="1609">
                  <c:v>0.744393229587617</c:v>
                </c:pt>
                <c:pt idx="1610">
                  <c:v>0.87357285532108664</c:v>
                </c:pt>
                <c:pt idx="1611">
                  <c:v>0.9727403071474735</c:v>
                </c:pt>
                <c:pt idx="1612">
                  <c:v>0.95867077186381777</c:v>
                </c:pt>
                <c:pt idx="1613">
                  <c:v>0.81621520108192946</c:v>
                </c:pt>
                <c:pt idx="1614">
                  <c:v>0.7664313301543898</c:v>
                </c:pt>
                <c:pt idx="1615">
                  <c:v>0.74063518963780561</c:v>
                </c:pt>
                <c:pt idx="1616">
                  <c:v>0.72889170535853964</c:v>
                </c:pt>
                <c:pt idx="1617">
                  <c:v>0.72865198242094475</c:v>
                </c:pt>
                <c:pt idx="1618">
                  <c:v>0.71694093452655272</c:v>
                </c:pt>
                <c:pt idx="1619">
                  <c:v>0.71367596395014221</c:v>
                </c:pt>
                <c:pt idx="1620">
                  <c:v>0.72433063015995103</c:v>
                </c:pt>
                <c:pt idx="1621">
                  <c:v>0.70769494877593986</c:v>
                </c:pt>
                <c:pt idx="1622">
                  <c:v>0.68855195722205231</c:v>
                </c:pt>
                <c:pt idx="1623">
                  <c:v>0.68036783105383369</c:v>
                </c:pt>
                <c:pt idx="1624">
                  <c:v>0.67502354491987349</c:v>
                </c:pt>
                <c:pt idx="1625">
                  <c:v>0.67156561565550188</c:v>
                </c:pt>
                <c:pt idx="1626">
                  <c:v>0.66204421013591275</c:v>
                </c:pt>
                <c:pt idx="1627">
                  <c:v>0.66006074163897599</c:v>
                </c:pt>
                <c:pt idx="1628">
                  <c:v>0.65414940556157353</c:v>
                </c:pt>
                <c:pt idx="1629">
                  <c:v>0.66306320083730852</c:v>
                </c:pt>
                <c:pt idx="1630">
                  <c:v>0.66034949492946549</c:v>
                </c:pt>
                <c:pt idx="1631">
                  <c:v>0.66007907283937584</c:v>
                </c:pt>
                <c:pt idx="1632">
                  <c:v>0.6611480362417067</c:v>
                </c:pt>
                <c:pt idx="1633">
                  <c:v>0.6869691341380989</c:v>
                </c:pt>
                <c:pt idx="1634">
                  <c:v>0.75995709853764282</c:v>
                </c:pt>
                <c:pt idx="1635">
                  <c:v>0.87335404730297073</c:v>
                </c:pt>
                <c:pt idx="1636">
                  <c:v>0.89509584655450936</c:v>
                </c:pt>
                <c:pt idx="1637">
                  <c:v>0.88258912744413953</c:v>
                </c:pt>
                <c:pt idx="1638">
                  <c:v>0.89378873025478078</c:v>
                </c:pt>
                <c:pt idx="1639">
                  <c:v>0.77344858587164356</c:v>
                </c:pt>
                <c:pt idx="1640">
                  <c:v>0.7690147911224301</c:v>
                </c:pt>
                <c:pt idx="1641">
                  <c:v>0.74452635931666888</c:v>
                </c:pt>
                <c:pt idx="1642">
                  <c:v>0.75032930625702265</c:v>
                </c:pt>
                <c:pt idx="1643">
                  <c:v>0.77589692935857479</c:v>
                </c:pt>
                <c:pt idx="1644">
                  <c:v>0.78310127633204862</c:v>
                </c:pt>
                <c:pt idx="1645">
                  <c:v>0.71452682460424399</c:v>
                </c:pt>
                <c:pt idx="1646">
                  <c:v>0.71733449622531265</c:v>
                </c:pt>
                <c:pt idx="1647">
                  <c:v>0.75429431189716112</c:v>
                </c:pt>
                <c:pt idx="1648">
                  <c:v>0.69729942931872735</c:v>
                </c:pt>
                <c:pt idx="1649">
                  <c:v>0.6823715852035247</c:v>
                </c:pt>
                <c:pt idx="1650">
                  <c:v>0.70387403660318881</c:v>
                </c:pt>
                <c:pt idx="1651">
                  <c:v>0.67880013132450989</c:v>
                </c:pt>
                <c:pt idx="1652">
                  <c:v>0.66067163020650388</c:v>
                </c:pt>
                <c:pt idx="1653">
                  <c:v>0.66019176917116662</c:v>
                </c:pt>
                <c:pt idx="1654">
                  <c:v>0.71784190993295449</c:v>
                </c:pt>
                <c:pt idx="1655">
                  <c:v>0.7616769198550718</c:v>
                </c:pt>
                <c:pt idx="1656">
                  <c:v>0.73751297412178152</c:v>
                </c:pt>
                <c:pt idx="1657">
                  <c:v>0.72620013115176851</c:v>
                </c:pt>
                <c:pt idx="1658">
                  <c:v>0.70280469261935763</c:v>
                </c:pt>
                <c:pt idx="1659">
                  <c:v>0.707632499144075</c:v>
                </c:pt>
                <c:pt idx="1660">
                  <c:v>0.70412839604385213</c:v>
                </c:pt>
                <c:pt idx="1661">
                  <c:v>0.69940435432650361</c:v>
                </c:pt>
                <c:pt idx="1662">
                  <c:v>0.68148881825048546</c:v>
                </c:pt>
                <c:pt idx="1663">
                  <c:v>0.66909712913506103</c:v>
                </c:pt>
                <c:pt idx="1664">
                  <c:v>0.64102514186213544</c:v>
                </c:pt>
                <c:pt idx="1665">
                  <c:v>0.61822808405467689</c:v>
                </c:pt>
                <c:pt idx="1666">
                  <c:v>0.59914747334334162</c:v>
                </c:pt>
                <c:pt idx="1667">
                  <c:v>0.58570620456534506</c:v>
                </c:pt>
                <c:pt idx="1668">
                  <c:v>0.57685655237394462</c:v>
                </c:pt>
                <c:pt idx="1669">
                  <c:v>0.55848133546317591</c:v>
                </c:pt>
                <c:pt idx="1670">
                  <c:v>0.5456681681515354</c:v>
                </c:pt>
                <c:pt idx="1671">
                  <c:v>0.52931720628681167</c:v>
                </c:pt>
                <c:pt idx="1672">
                  <c:v>0.51946072327065584</c:v>
                </c:pt>
                <c:pt idx="1673">
                  <c:v>0.50869015655976679</c:v>
                </c:pt>
                <c:pt idx="1674">
                  <c:v>0.49303953576676662</c:v>
                </c:pt>
                <c:pt idx="1675">
                  <c:v>0.47653410996959211</c:v>
                </c:pt>
                <c:pt idx="1676">
                  <c:v>0.46594850561636908</c:v>
                </c:pt>
                <c:pt idx="1677">
                  <c:v>0.45764078350795984</c:v>
                </c:pt>
                <c:pt idx="1678">
                  <c:v>0.44919892122828481</c:v>
                </c:pt>
                <c:pt idx="1679">
                  <c:v>0.44238573793561892</c:v>
                </c:pt>
                <c:pt idx="1680">
                  <c:v>0.43385598408345033</c:v>
                </c:pt>
                <c:pt idx="1681">
                  <c:v>0.42506442924242993</c:v>
                </c:pt>
                <c:pt idx="1682">
                  <c:v>0.41578953036025962</c:v>
                </c:pt>
                <c:pt idx="1683">
                  <c:v>0.40773910611542474</c:v>
                </c:pt>
                <c:pt idx="1684">
                  <c:v>0.40229124099259728</c:v>
                </c:pt>
                <c:pt idx="1685">
                  <c:v>0.39720681673982944</c:v>
                </c:pt>
                <c:pt idx="1686">
                  <c:v>0.39272996509674907</c:v>
                </c:pt>
                <c:pt idx="1687">
                  <c:v>0.38706245571206443</c:v>
                </c:pt>
                <c:pt idx="1688">
                  <c:v>0.3814099013862699</c:v>
                </c:pt>
                <c:pt idx="1689">
                  <c:v>0.37671467152492544</c:v>
                </c:pt>
                <c:pt idx="1690">
                  <c:v>0.37050414691224354</c:v>
                </c:pt>
                <c:pt idx="1691">
                  <c:v>0.38491707866217539</c:v>
                </c:pt>
                <c:pt idx="1692">
                  <c:v>0.38087049923116112</c:v>
                </c:pt>
                <c:pt idx="1693">
                  <c:v>0.38508227611170176</c:v>
                </c:pt>
                <c:pt idx="1694">
                  <c:v>0.37762125593123497</c:v>
                </c:pt>
                <c:pt idx="1695">
                  <c:v>0.37140754520698188</c:v>
                </c:pt>
                <c:pt idx="1696">
                  <c:v>0.36478468104488593</c:v>
                </c:pt>
                <c:pt idx="1697">
                  <c:v>0.35868465545637046</c:v>
                </c:pt>
                <c:pt idx="1698">
                  <c:v>0.35379634821072975</c:v>
                </c:pt>
                <c:pt idx="1699">
                  <c:v>0.34856540507618661</c:v>
                </c:pt>
                <c:pt idx="1700">
                  <c:v>0.34538643299830524</c:v>
                </c:pt>
                <c:pt idx="1701">
                  <c:v>0.33845941202938784</c:v>
                </c:pt>
                <c:pt idx="1702">
                  <c:v>0.33369398014834761</c:v>
                </c:pt>
                <c:pt idx="1703">
                  <c:v>0.33106557735998959</c:v>
                </c:pt>
                <c:pt idx="1704">
                  <c:v>0.32864542831398108</c:v>
                </c:pt>
                <c:pt idx="1705">
                  <c:v>0.32641960344729087</c:v>
                </c:pt>
                <c:pt idx="1706">
                  <c:v>0.32467399912439654</c:v>
                </c:pt>
                <c:pt idx="1707">
                  <c:v>0.32370250718965077</c:v>
                </c:pt>
                <c:pt idx="1708">
                  <c:v>0.32104789107917198</c:v>
                </c:pt>
                <c:pt idx="1709">
                  <c:v>0.31968492541963062</c:v>
                </c:pt>
                <c:pt idx="1710">
                  <c:v>0.31814728987990093</c:v>
                </c:pt>
                <c:pt idx="1711">
                  <c:v>0.31707112098493601</c:v>
                </c:pt>
                <c:pt idx="1712">
                  <c:v>0.31585081161349454</c:v>
                </c:pt>
                <c:pt idx="1713">
                  <c:v>0.31472209743491525</c:v>
                </c:pt>
                <c:pt idx="1714">
                  <c:v>0.31377743859294582</c:v>
                </c:pt>
                <c:pt idx="1715">
                  <c:v>0.3129401051711358</c:v>
                </c:pt>
                <c:pt idx="1716">
                  <c:v>0.3120397018113224</c:v>
                </c:pt>
                <c:pt idx="1717">
                  <c:v>0.31070746628319407</c:v>
                </c:pt>
                <c:pt idx="1718">
                  <c:v>0.30963541451870324</c:v>
                </c:pt>
                <c:pt idx="1719">
                  <c:v>0.30849453395068666</c:v>
                </c:pt>
                <c:pt idx="1720">
                  <c:v>0.30767263885190632</c:v>
                </c:pt>
                <c:pt idx="1721">
                  <c:v>0.30666508310954577</c:v>
                </c:pt>
                <c:pt idx="1722">
                  <c:v>0.30519042714772648</c:v>
                </c:pt>
                <c:pt idx="1723">
                  <c:v>0.30404274496998346</c:v>
                </c:pt>
                <c:pt idx="1724">
                  <c:v>0.3030649785502274</c:v>
                </c:pt>
                <c:pt idx="1725">
                  <c:v>0.30195096762262802</c:v>
                </c:pt>
                <c:pt idx="1726">
                  <c:v>0.30045914396766038</c:v>
                </c:pt>
                <c:pt idx="1727">
                  <c:v>0.29890274021531182</c:v>
                </c:pt>
                <c:pt idx="1728">
                  <c:v>0.29780378155536325</c:v>
                </c:pt>
                <c:pt idx="1729">
                  <c:v>0.29720165276630423</c:v>
                </c:pt>
                <c:pt idx="1730">
                  <c:v>0.29532724533424343</c:v>
                </c:pt>
                <c:pt idx="1731">
                  <c:v>0.29434704913056048</c:v>
                </c:pt>
                <c:pt idx="1732">
                  <c:v>0.29299621157027761</c:v>
                </c:pt>
                <c:pt idx="1733">
                  <c:v>0.29180569532048972</c:v>
                </c:pt>
                <c:pt idx="1734">
                  <c:v>0.29007565944209235</c:v>
                </c:pt>
                <c:pt idx="1735">
                  <c:v>0.28913505553384211</c:v>
                </c:pt>
                <c:pt idx="1736">
                  <c:v>0.28772483613435174</c:v>
                </c:pt>
                <c:pt idx="1737">
                  <c:v>0.28615777195823361</c:v>
                </c:pt>
                <c:pt idx="1738">
                  <c:v>0.28479642788027582</c:v>
                </c:pt>
                <c:pt idx="1739">
                  <c:v>0.28385753694159177</c:v>
                </c:pt>
                <c:pt idx="1740">
                  <c:v>0.28296836041166895</c:v>
                </c:pt>
                <c:pt idx="1741">
                  <c:v>0.28110578062136726</c:v>
                </c:pt>
                <c:pt idx="1742">
                  <c:v>0.27961090396626836</c:v>
                </c:pt>
                <c:pt idx="1743">
                  <c:v>0.27838805704572789</c:v>
                </c:pt>
                <c:pt idx="1744">
                  <c:v>0.27702950531207765</c:v>
                </c:pt>
                <c:pt idx="1745">
                  <c:v>0.27533425059309574</c:v>
                </c:pt>
                <c:pt idx="1746">
                  <c:v>0.27456824660728518</c:v>
                </c:pt>
                <c:pt idx="1747">
                  <c:v>0.27227378153420517</c:v>
                </c:pt>
                <c:pt idx="1748">
                  <c:v>0.27095785109646031</c:v>
                </c:pt>
                <c:pt idx="1749">
                  <c:v>0.2699711140717107</c:v>
                </c:pt>
                <c:pt idx="1750">
                  <c:v>0.26839477601039241</c:v>
                </c:pt>
                <c:pt idx="1751">
                  <c:v>0.26668353292277597</c:v>
                </c:pt>
                <c:pt idx="1752">
                  <c:v>0.26605104968679072</c:v>
                </c:pt>
                <c:pt idx="1753">
                  <c:v>0.26463959617374977</c:v>
                </c:pt>
                <c:pt idx="1754">
                  <c:v>0.26320153607263425</c:v>
                </c:pt>
                <c:pt idx="1755">
                  <c:v>0.26156620671780989</c:v>
                </c:pt>
                <c:pt idx="1756">
                  <c:v>0.25957714389046382</c:v>
                </c:pt>
                <c:pt idx="1757">
                  <c:v>0.25863215856538935</c:v>
                </c:pt>
                <c:pt idx="1758">
                  <c:v>0.25705468062885717</c:v>
                </c:pt>
                <c:pt idx="1759">
                  <c:v>0.2557042259036979</c:v>
                </c:pt>
                <c:pt idx="1760">
                  <c:v>0.25378693142217484</c:v>
                </c:pt>
                <c:pt idx="1761">
                  <c:v>0.25207634726906164</c:v>
                </c:pt>
                <c:pt idx="1762">
                  <c:v>0.25143871421156649</c:v>
                </c:pt>
                <c:pt idx="1763">
                  <c:v>0.24955818825465709</c:v>
                </c:pt>
                <c:pt idx="1764">
                  <c:v>0.24834883882324499</c:v>
                </c:pt>
                <c:pt idx="1765">
                  <c:v>0.24698271148919229</c:v>
                </c:pt>
                <c:pt idx="1766">
                  <c:v>0.24593723880446741</c:v>
                </c:pt>
                <c:pt idx="1767">
                  <c:v>0.24397219380422647</c:v>
                </c:pt>
                <c:pt idx="1768">
                  <c:v>0.24251091958789467</c:v>
                </c:pt>
                <c:pt idx="1769">
                  <c:v>0.24029306831993449</c:v>
                </c:pt>
                <c:pt idx="1770">
                  <c:v>0.23863647683567046</c:v>
                </c:pt>
                <c:pt idx="1771">
                  <c:v>0.23727115752127487</c:v>
                </c:pt>
                <c:pt idx="1772">
                  <c:v>0.23591003912615444</c:v>
                </c:pt>
                <c:pt idx="1773">
                  <c:v>0.23442316148897621</c:v>
                </c:pt>
                <c:pt idx="1774">
                  <c:v>0.23304525959081812</c:v>
                </c:pt>
                <c:pt idx="1775">
                  <c:v>0.23138750418666496</c:v>
                </c:pt>
                <c:pt idx="1776">
                  <c:v>0.2298567301160524</c:v>
                </c:pt>
                <c:pt idx="1777">
                  <c:v>0.22773225177824474</c:v>
                </c:pt>
                <c:pt idx="1778">
                  <c:v>0.22589276983259041</c:v>
                </c:pt>
                <c:pt idx="1779">
                  <c:v>0.22498821469889921</c:v>
                </c:pt>
                <c:pt idx="1780">
                  <c:v>0.22361063432048719</c:v>
                </c:pt>
                <c:pt idx="1781">
                  <c:v>0.22180432736409272</c:v>
                </c:pt>
                <c:pt idx="1782">
                  <c:v>0.22072639543579192</c:v>
                </c:pt>
                <c:pt idx="1783">
                  <c:v>0.21973235843583208</c:v>
                </c:pt>
                <c:pt idx="1784">
                  <c:v>0.21828181660688442</c:v>
                </c:pt>
                <c:pt idx="1785">
                  <c:v>0.21668311922314537</c:v>
                </c:pt>
                <c:pt idx="1786">
                  <c:v>0.21482445813624082</c:v>
                </c:pt>
                <c:pt idx="1787">
                  <c:v>0.21350525718656169</c:v>
                </c:pt>
                <c:pt idx="1788">
                  <c:v>0.2124950799931842</c:v>
                </c:pt>
                <c:pt idx="1789">
                  <c:v>0.21134369591623686</c:v>
                </c:pt>
                <c:pt idx="1790">
                  <c:v>0.20927934360473391</c:v>
                </c:pt>
                <c:pt idx="1791">
                  <c:v>0.20809442944865433</c:v>
                </c:pt>
                <c:pt idx="1792">
                  <c:v>0.20683167633934038</c:v>
                </c:pt>
                <c:pt idx="1793">
                  <c:v>0.20496193401244786</c:v>
                </c:pt>
                <c:pt idx="1794">
                  <c:v>0.20345726387992247</c:v>
                </c:pt>
                <c:pt idx="1795">
                  <c:v>0.20269890631297191</c:v>
                </c:pt>
                <c:pt idx="1796">
                  <c:v>0.20104865748620163</c:v>
                </c:pt>
                <c:pt idx="1797">
                  <c:v>0.19914287256620292</c:v>
                </c:pt>
                <c:pt idx="1798">
                  <c:v>0.19879832095443392</c:v>
                </c:pt>
                <c:pt idx="1799">
                  <c:v>0.20358154962233221</c:v>
                </c:pt>
                <c:pt idx="1800">
                  <c:v>0.22466405178753579</c:v>
                </c:pt>
                <c:pt idx="1801">
                  <c:v>0.22639197032367828</c:v>
                </c:pt>
                <c:pt idx="1802">
                  <c:v>0.22454269401529148</c:v>
                </c:pt>
                <c:pt idx="1803">
                  <c:v>0.2232233588875413</c:v>
                </c:pt>
                <c:pt idx="1804">
                  <c:v>0.22063592147151917</c:v>
                </c:pt>
                <c:pt idx="1805">
                  <c:v>0.21968622505339841</c:v>
                </c:pt>
                <c:pt idx="1806">
                  <c:v>0.2180477853504616</c:v>
                </c:pt>
                <c:pt idx="1807">
                  <c:v>0.21640437547839142</c:v>
                </c:pt>
                <c:pt idx="1808">
                  <c:v>0.21462463455919817</c:v>
                </c:pt>
                <c:pt idx="1809">
                  <c:v>0.21249011313807531</c:v>
                </c:pt>
                <c:pt idx="1810">
                  <c:v>0.21066438196233486</c:v>
                </c:pt>
                <c:pt idx="1811">
                  <c:v>0.20946633640971149</c:v>
                </c:pt>
                <c:pt idx="1812">
                  <c:v>0.20888946503386846</c:v>
                </c:pt>
                <c:pt idx="1813">
                  <c:v>0.20747514907077078</c:v>
                </c:pt>
                <c:pt idx="1814">
                  <c:v>0.20734965811688241</c:v>
                </c:pt>
                <c:pt idx="1815">
                  <c:v>0.20591556268805339</c:v>
                </c:pt>
                <c:pt idx="1816">
                  <c:v>0.20357238120451138</c:v>
                </c:pt>
                <c:pt idx="1817">
                  <c:v>0.20088846155795231</c:v>
                </c:pt>
                <c:pt idx="1818">
                  <c:v>0.20118135477910176</c:v>
                </c:pt>
                <c:pt idx="1819">
                  <c:v>0.21608810399729081</c:v>
                </c:pt>
                <c:pt idx="1820">
                  <c:v>0.21650343804982475</c:v>
                </c:pt>
                <c:pt idx="1821">
                  <c:v>1.7215288334354928</c:v>
                </c:pt>
                <c:pt idx="1822">
                  <c:v>2.2735593435521602</c:v>
                </c:pt>
                <c:pt idx="1823">
                  <c:v>1.2838384025499103</c:v>
                </c:pt>
                <c:pt idx="1824">
                  <c:v>1.1946376683542621</c:v>
                </c:pt>
                <c:pt idx="1825">
                  <c:v>1.1632655475745679</c:v>
                </c:pt>
                <c:pt idx="1826">
                  <c:v>1.1486889227146559</c:v>
                </c:pt>
                <c:pt idx="1827">
                  <c:v>1.1388726429444538</c:v>
                </c:pt>
                <c:pt idx="1828">
                  <c:v>1.1316133697272281</c:v>
                </c:pt>
                <c:pt idx="1829">
                  <c:v>1.1264599666650865</c:v>
                </c:pt>
                <c:pt idx="1830">
                  <c:v>1.1213512145060405</c:v>
                </c:pt>
                <c:pt idx="1831">
                  <c:v>1.1153518124721178</c:v>
                </c:pt>
                <c:pt idx="1832">
                  <c:v>1.1110230280702231</c:v>
                </c:pt>
                <c:pt idx="1833">
                  <c:v>1.1064234988592938</c:v>
                </c:pt>
                <c:pt idx="1834">
                  <c:v>1.3102903584604753</c:v>
                </c:pt>
                <c:pt idx="1835">
                  <c:v>1.569970717953703</c:v>
                </c:pt>
                <c:pt idx="1836">
                  <c:v>1.6007448952735857</c:v>
                </c:pt>
                <c:pt idx="1837">
                  <c:v>1.4572075491487604</c:v>
                </c:pt>
                <c:pt idx="1838">
                  <c:v>1.4208255330830324</c:v>
                </c:pt>
                <c:pt idx="1839">
                  <c:v>1.2749741261507561</c:v>
                </c:pt>
                <c:pt idx="1840">
                  <c:v>1.1849047586528418</c:v>
                </c:pt>
                <c:pt idx="1841">
                  <c:v>1.172525408227826</c:v>
                </c:pt>
                <c:pt idx="1842">
                  <c:v>1.1749662934569158</c:v>
                </c:pt>
                <c:pt idx="1843">
                  <c:v>1.2007278979785296</c:v>
                </c:pt>
                <c:pt idx="1844">
                  <c:v>1.2417853400157333</c:v>
                </c:pt>
                <c:pt idx="1845">
                  <c:v>1.2732052723855634</c:v>
                </c:pt>
                <c:pt idx="1846">
                  <c:v>1.2845590847352268</c:v>
                </c:pt>
                <c:pt idx="1847">
                  <c:v>1.2862623028298514</c:v>
                </c:pt>
                <c:pt idx="1848">
                  <c:v>1.2794438664045829</c:v>
                </c:pt>
                <c:pt idx="1849">
                  <c:v>1.2692340683256718</c:v>
                </c:pt>
                <c:pt idx="1850">
                  <c:v>1.2565856990050293</c:v>
                </c:pt>
                <c:pt idx="1851">
                  <c:v>1.3362887824734</c:v>
                </c:pt>
                <c:pt idx="1852">
                  <c:v>1.6740595092490831</c:v>
                </c:pt>
                <c:pt idx="1853">
                  <c:v>1.4526912263933718</c:v>
                </c:pt>
                <c:pt idx="1854">
                  <c:v>1.415119806791262</c:v>
                </c:pt>
                <c:pt idx="1855">
                  <c:v>1.3953578454983182</c:v>
                </c:pt>
                <c:pt idx="1856">
                  <c:v>1.3799429784526465</c:v>
                </c:pt>
                <c:pt idx="1857">
                  <c:v>1.3654617157850653</c:v>
                </c:pt>
                <c:pt idx="1858">
                  <c:v>1.3505061078949552</c:v>
                </c:pt>
                <c:pt idx="1859">
                  <c:v>1.3430202905522513</c:v>
                </c:pt>
                <c:pt idx="1860">
                  <c:v>1.844717625189447</c:v>
                </c:pt>
                <c:pt idx="1861">
                  <c:v>1.3552529035199503</c:v>
                </c:pt>
                <c:pt idx="1862">
                  <c:v>1.3822573853667552</c:v>
                </c:pt>
                <c:pt idx="1863">
                  <c:v>1.4218404872594563</c:v>
                </c:pt>
                <c:pt idx="1864">
                  <c:v>1.4340044012643236</c:v>
                </c:pt>
                <c:pt idx="1865">
                  <c:v>1.4318204600042224</c:v>
                </c:pt>
                <c:pt idx="1866">
                  <c:v>1.4983933854742564</c:v>
                </c:pt>
                <c:pt idx="1867">
                  <c:v>1.4238766257969138</c:v>
                </c:pt>
                <c:pt idx="1868">
                  <c:v>1.405776559696567</c:v>
                </c:pt>
                <c:pt idx="1869">
                  <c:v>1.3785341679419363</c:v>
                </c:pt>
                <c:pt idx="1870">
                  <c:v>1.3616795910773898</c:v>
                </c:pt>
                <c:pt idx="1871">
                  <c:v>1.35071720787036</c:v>
                </c:pt>
                <c:pt idx="1872">
                  <c:v>1.34389882516378</c:v>
                </c:pt>
                <c:pt idx="1873">
                  <c:v>1.3499612181527931</c:v>
                </c:pt>
                <c:pt idx="1874">
                  <c:v>1.3665636285258471</c:v>
                </c:pt>
                <c:pt idx="1875">
                  <c:v>1.4372274505174394</c:v>
                </c:pt>
                <c:pt idx="1876">
                  <c:v>1.4047522161951158</c:v>
                </c:pt>
                <c:pt idx="1877">
                  <c:v>1.4518288920322053</c:v>
                </c:pt>
                <c:pt idx="1878">
                  <c:v>1.3962404918299327</c:v>
                </c:pt>
                <c:pt idx="1879">
                  <c:v>1.3584272062674778</c:v>
                </c:pt>
                <c:pt idx="1880">
                  <c:v>1.2915502766729228</c:v>
                </c:pt>
                <c:pt idx="1881">
                  <c:v>1.241047270785524</c:v>
                </c:pt>
                <c:pt idx="1882">
                  <c:v>1.2430696999725264</c:v>
                </c:pt>
                <c:pt idx="1883">
                  <c:v>1.3114905591924755</c:v>
                </c:pt>
                <c:pt idx="1884">
                  <c:v>1.3516355548398389</c:v>
                </c:pt>
                <c:pt idx="1885">
                  <c:v>1.3584594281934341</c:v>
                </c:pt>
                <c:pt idx="1886">
                  <c:v>1.3013254014922746</c:v>
                </c:pt>
                <c:pt idx="1887">
                  <c:v>1.443471061128113</c:v>
                </c:pt>
                <c:pt idx="1888">
                  <c:v>1.3919425877349658</c:v>
                </c:pt>
                <c:pt idx="1889">
                  <c:v>1.2966289033680145</c:v>
                </c:pt>
                <c:pt idx="1890">
                  <c:v>1.2439282432882937</c:v>
                </c:pt>
                <c:pt idx="1891">
                  <c:v>1.2285041030130819</c:v>
                </c:pt>
                <c:pt idx="1892">
                  <c:v>1.1922863220494506</c:v>
                </c:pt>
                <c:pt idx="1893">
                  <c:v>1.2214991095272336</c:v>
                </c:pt>
                <c:pt idx="1894">
                  <c:v>1.2429523144766421</c:v>
                </c:pt>
                <c:pt idx="1895">
                  <c:v>1.1629136380018663</c:v>
                </c:pt>
                <c:pt idx="1896">
                  <c:v>1.1915147538260069</c:v>
                </c:pt>
                <c:pt idx="1897">
                  <c:v>1.2718026089958638</c:v>
                </c:pt>
                <c:pt idx="1898">
                  <c:v>1.2189995078762119</c:v>
                </c:pt>
                <c:pt idx="1899">
                  <c:v>1.1337886392258809</c:v>
                </c:pt>
                <c:pt idx="1900">
                  <c:v>1.1158398418578699</c:v>
                </c:pt>
                <c:pt idx="1901">
                  <c:v>1.0824091417152621</c:v>
                </c:pt>
                <c:pt idx="1902">
                  <c:v>1.4282032576448396</c:v>
                </c:pt>
                <c:pt idx="1903">
                  <c:v>1.1081461776414401</c:v>
                </c:pt>
                <c:pt idx="1904">
                  <c:v>1.0530340313967042</c:v>
                </c:pt>
                <c:pt idx="1905">
                  <c:v>1.144214976914592</c:v>
                </c:pt>
                <c:pt idx="1906">
                  <c:v>1.1754882251713041</c:v>
                </c:pt>
                <c:pt idx="1907">
                  <c:v>1.0802256522085558</c:v>
                </c:pt>
                <c:pt idx="1908">
                  <c:v>1.024000549214934</c:v>
                </c:pt>
                <c:pt idx="1909">
                  <c:v>1.0131215643509113</c:v>
                </c:pt>
                <c:pt idx="1910">
                  <c:v>0.98578014074967657</c:v>
                </c:pt>
                <c:pt idx="1911">
                  <c:v>1.1976349193870637</c:v>
                </c:pt>
                <c:pt idx="1912">
                  <c:v>1.0302865863309907</c:v>
                </c:pt>
                <c:pt idx="1913">
                  <c:v>0.98616885313573155</c:v>
                </c:pt>
                <c:pt idx="1914">
                  <c:v>0.98781621536837094</c:v>
                </c:pt>
                <c:pt idx="1915">
                  <c:v>0.95796933414033225</c:v>
                </c:pt>
                <c:pt idx="1916">
                  <c:v>0.963843573303797</c:v>
                </c:pt>
                <c:pt idx="1917">
                  <c:v>0.95310311023509964</c:v>
                </c:pt>
                <c:pt idx="1918">
                  <c:v>0.94399930575255953</c:v>
                </c:pt>
                <c:pt idx="1919">
                  <c:v>0.93995506668668072</c:v>
                </c:pt>
                <c:pt idx="1920">
                  <c:v>0.94694296909597153</c:v>
                </c:pt>
                <c:pt idx="1921">
                  <c:v>0.97492907967553066</c:v>
                </c:pt>
                <c:pt idx="1922">
                  <c:v>0.99338988987038157</c:v>
                </c:pt>
                <c:pt idx="1923">
                  <c:v>0.96890733655101391</c:v>
                </c:pt>
                <c:pt idx="1924">
                  <c:v>0.92926790665573344</c:v>
                </c:pt>
                <c:pt idx="1925">
                  <c:v>0.92213203301433944</c:v>
                </c:pt>
                <c:pt idx="1926">
                  <c:v>0.9108218447519344</c:v>
                </c:pt>
                <c:pt idx="1927">
                  <c:v>0.90044164553907347</c:v>
                </c:pt>
                <c:pt idx="1928">
                  <c:v>0.89306161180940424</c:v>
                </c:pt>
                <c:pt idx="1929">
                  <c:v>0.90760492918918378</c:v>
                </c:pt>
                <c:pt idx="1930">
                  <c:v>0.9120793987001361</c:v>
                </c:pt>
                <c:pt idx="1931">
                  <c:v>0.90690948799457471</c:v>
                </c:pt>
                <c:pt idx="1932">
                  <c:v>0.90378723871350364</c:v>
                </c:pt>
                <c:pt idx="1933">
                  <c:v>0.89579692141658163</c:v>
                </c:pt>
                <c:pt idx="1934">
                  <c:v>0.90317525436362256</c:v>
                </c:pt>
                <c:pt idx="1935">
                  <c:v>0.92946733178799601</c:v>
                </c:pt>
                <c:pt idx="1936">
                  <c:v>0.89777180590054662</c:v>
                </c:pt>
                <c:pt idx="1937">
                  <c:v>0.93315827165813503</c:v>
                </c:pt>
                <c:pt idx="1938">
                  <c:v>0.88279767182487601</c:v>
                </c:pt>
                <c:pt idx="1939">
                  <c:v>0.86724397829976063</c:v>
                </c:pt>
                <c:pt idx="1940">
                  <c:v>0.86072202246784169</c:v>
                </c:pt>
                <c:pt idx="1941">
                  <c:v>2.7811003097805154</c:v>
                </c:pt>
                <c:pt idx="1942">
                  <c:v>1.0787364508735393</c:v>
                </c:pt>
                <c:pt idx="1943">
                  <c:v>0.96596650309672949</c:v>
                </c:pt>
                <c:pt idx="1944">
                  <c:v>0.93733252034355796</c:v>
                </c:pt>
                <c:pt idx="1945">
                  <c:v>0.92040728510224579</c:v>
                </c:pt>
                <c:pt idx="1946">
                  <c:v>0.9143126032619775</c:v>
                </c:pt>
                <c:pt idx="1947">
                  <c:v>0.91394249693962093</c:v>
                </c:pt>
                <c:pt idx="1948">
                  <c:v>0.90094867118135002</c:v>
                </c:pt>
                <c:pt idx="1949">
                  <c:v>1.1779358081404319</c:v>
                </c:pt>
                <c:pt idx="1950">
                  <c:v>1.1782153960286383</c:v>
                </c:pt>
                <c:pt idx="1951">
                  <c:v>1.0245082927266924</c:v>
                </c:pt>
                <c:pt idx="1952">
                  <c:v>1.1642129810745827</c:v>
                </c:pt>
                <c:pt idx="1953">
                  <c:v>1.1194729655105427</c:v>
                </c:pt>
                <c:pt idx="1954">
                  <c:v>0.99996230351044657</c:v>
                </c:pt>
                <c:pt idx="1955">
                  <c:v>0.96471499918157777</c:v>
                </c:pt>
                <c:pt idx="1956">
                  <c:v>0.94887707379917685</c:v>
                </c:pt>
                <c:pt idx="1957">
                  <c:v>0.94301100379972369</c:v>
                </c:pt>
                <c:pt idx="1958">
                  <c:v>0.93244086137090809</c:v>
                </c:pt>
                <c:pt idx="1959">
                  <c:v>0.91904512109055814</c:v>
                </c:pt>
                <c:pt idx="1960">
                  <c:v>0.91395848205150165</c:v>
                </c:pt>
                <c:pt idx="1961">
                  <c:v>0.9056183435392976</c:v>
                </c:pt>
                <c:pt idx="1962">
                  <c:v>0.89124918959744459</c:v>
                </c:pt>
                <c:pt idx="1963">
                  <c:v>0.87809242667120602</c:v>
                </c:pt>
                <c:pt idx="1964">
                  <c:v>0.86629212131225308</c:v>
                </c:pt>
                <c:pt idx="1965">
                  <c:v>0.8563763369906966</c:v>
                </c:pt>
                <c:pt idx="1966">
                  <c:v>0.92362021194148181</c:v>
                </c:pt>
                <c:pt idx="1967">
                  <c:v>0.9676296658978577</c:v>
                </c:pt>
                <c:pt idx="1968">
                  <c:v>0.85179344060545026</c:v>
                </c:pt>
                <c:pt idx="1969">
                  <c:v>0.82629757880762578</c:v>
                </c:pt>
                <c:pt idx="1970">
                  <c:v>0.81762369089373665</c:v>
                </c:pt>
                <c:pt idx="1971">
                  <c:v>0.83254705055685763</c:v>
                </c:pt>
                <c:pt idx="1972">
                  <c:v>0.83104793821918654</c:v>
                </c:pt>
                <c:pt idx="1973">
                  <c:v>0.84099814396684869</c:v>
                </c:pt>
                <c:pt idx="1974">
                  <c:v>0.84989382941582392</c:v>
                </c:pt>
                <c:pt idx="1975">
                  <c:v>0.84449755356370027</c:v>
                </c:pt>
                <c:pt idx="1976">
                  <c:v>0.81424050340190068</c:v>
                </c:pt>
                <c:pt idx="1977">
                  <c:v>0.80148401191487983</c:v>
                </c:pt>
                <c:pt idx="1978">
                  <c:v>0.8547621935377866</c:v>
                </c:pt>
                <c:pt idx="1979">
                  <c:v>0.80833310876512743</c:v>
                </c:pt>
                <c:pt idx="1980">
                  <c:v>0.78100874087536143</c:v>
                </c:pt>
                <c:pt idx="1981">
                  <c:v>0.764661954220201</c:v>
                </c:pt>
                <c:pt idx="1982">
                  <c:v>0.75197785198672762</c:v>
                </c:pt>
                <c:pt idx="1983">
                  <c:v>0.77275527681483858</c:v>
                </c:pt>
                <c:pt idx="1984">
                  <c:v>0.78711262644284208</c:v>
                </c:pt>
                <c:pt idx="1985">
                  <c:v>0.78634449213316593</c:v>
                </c:pt>
                <c:pt idx="1986">
                  <c:v>0.76094187742351083</c:v>
                </c:pt>
                <c:pt idx="1987">
                  <c:v>0.74764028630945634</c:v>
                </c:pt>
                <c:pt idx="1988">
                  <c:v>0.75748728726344594</c:v>
                </c:pt>
                <c:pt idx="1989">
                  <c:v>0.78745081087221658</c:v>
                </c:pt>
                <c:pt idx="1990">
                  <c:v>0.76231682411554569</c:v>
                </c:pt>
                <c:pt idx="1991">
                  <c:v>0.76738118008050804</c:v>
                </c:pt>
                <c:pt idx="1992">
                  <c:v>0.7843027240400724</c:v>
                </c:pt>
                <c:pt idx="1993">
                  <c:v>0.80610484488833367</c:v>
                </c:pt>
                <c:pt idx="1994">
                  <c:v>0.85882151238622073</c:v>
                </c:pt>
                <c:pt idx="1995">
                  <c:v>0.84713457042590001</c:v>
                </c:pt>
                <c:pt idx="1996">
                  <c:v>0.85622813914815965</c:v>
                </c:pt>
                <c:pt idx="1997">
                  <c:v>0.9286647826368567</c:v>
                </c:pt>
                <c:pt idx="1998">
                  <c:v>0.93120371458074824</c:v>
                </c:pt>
                <c:pt idx="1999">
                  <c:v>0.90554867450921384</c:v>
                </c:pt>
                <c:pt idx="2000">
                  <c:v>0.9513911885275308</c:v>
                </c:pt>
                <c:pt idx="2001">
                  <c:v>1.086986442428006</c:v>
                </c:pt>
                <c:pt idx="2002">
                  <c:v>1.0237683422500696</c:v>
                </c:pt>
                <c:pt idx="2003">
                  <c:v>0.90619098654410413</c:v>
                </c:pt>
                <c:pt idx="2004">
                  <c:v>0.85786270012608079</c:v>
                </c:pt>
                <c:pt idx="2005">
                  <c:v>0.85258056935391058</c:v>
                </c:pt>
                <c:pt idx="2006">
                  <c:v>0.8538290259189576</c:v>
                </c:pt>
                <c:pt idx="2007">
                  <c:v>0.84979021762146156</c:v>
                </c:pt>
                <c:pt idx="2008">
                  <c:v>0.84791022595779053</c:v>
                </c:pt>
                <c:pt idx="2009">
                  <c:v>0.8463084080956198</c:v>
                </c:pt>
                <c:pt idx="2010">
                  <c:v>0.83308963588683471</c:v>
                </c:pt>
                <c:pt idx="2011">
                  <c:v>0.81812898663598665</c:v>
                </c:pt>
                <c:pt idx="2012">
                  <c:v>0.79798688102911297</c:v>
                </c:pt>
                <c:pt idx="2013">
                  <c:v>0.78244186677789362</c:v>
                </c:pt>
                <c:pt idx="2014">
                  <c:v>0.76798959145638346</c:v>
                </c:pt>
                <c:pt idx="2015">
                  <c:v>0.75294806179925167</c:v>
                </c:pt>
                <c:pt idx="2016">
                  <c:v>0.74658106148032943</c:v>
                </c:pt>
                <c:pt idx="2017">
                  <c:v>0.75949343586110762</c:v>
                </c:pt>
                <c:pt idx="2018">
                  <c:v>0.76701409789271024</c:v>
                </c:pt>
                <c:pt idx="2019">
                  <c:v>0.76762426085561064</c:v>
                </c:pt>
                <c:pt idx="2020">
                  <c:v>0.76281707351930383</c:v>
                </c:pt>
                <c:pt idx="2021">
                  <c:v>0.75522144564142069</c:v>
                </c:pt>
                <c:pt idx="2022">
                  <c:v>0.75426719826423849</c:v>
                </c:pt>
                <c:pt idx="2023">
                  <c:v>0.75055858915936458</c:v>
                </c:pt>
                <c:pt idx="2024">
                  <c:v>0.74865466086799881</c:v>
                </c:pt>
                <c:pt idx="2025">
                  <c:v>0.77115287791601683</c:v>
                </c:pt>
                <c:pt idx="2026">
                  <c:v>0.78254331469392768</c:v>
                </c:pt>
                <c:pt idx="2027">
                  <c:v>0.75057178590423457</c:v>
                </c:pt>
                <c:pt idx="2028">
                  <c:v>0.76357186142671163</c:v>
                </c:pt>
                <c:pt idx="2029">
                  <c:v>0.76317703454046815</c:v>
                </c:pt>
                <c:pt idx="2030">
                  <c:v>0.7276201883407557</c:v>
                </c:pt>
                <c:pt idx="2031">
                  <c:v>0.74243020326733244</c:v>
                </c:pt>
                <c:pt idx="2032">
                  <c:v>0.73657030511752497</c:v>
                </c:pt>
                <c:pt idx="2033">
                  <c:v>0.75502829745930533</c:v>
                </c:pt>
                <c:pt idx="2034">
                  <c:v>0.82393318722176057</c:v>
                </c:pt>
                <c:pt idx="2035">
                  <c:v>0.71607855240244811</c:v>
                </c:pt>
                <c:pt idx="2036">
                  <c:v>0.64687835247215508</c:v>
                </c:pt>
                <c:pt idx="2037">
                  <c:v>0.61250360732772269</c:v>
                </c:pt>
                <c:pt idx="2038">
                  <c:v>0.66447223873709693</c:v>
                </c:pt>
                <c:pt idx="2039">
                  <c:v>0.62212638735786252</c:v>
                </c:pt>
                <c:pt idx="2040">
                  <c:v>0.60094405479925361</c:v>
                </c:pt>
                <c:pt idx="2041">
                  <c:v>0.58492490118720886</c:v>
                </c:pt>
                <c:pt idx="2042">
                  <c:v>0.56893759672417465</c:v>
                </c:pt>
                <c:pt idx="2043">
                  <c:v>0.55616354616597852</c:v>
                </c:pt>
                <c:pt idx="2044">
                  <c:v>0.54583163421098424</c:v>
                </c:pt>
                <c:pt idx="2045">
                  <c:v>0.53602107813402156</c:v>
                </c:pt>
                <c:pt idx="2046">
                  <c:v>0.52751578499240048</c:v>
                </c:pt>
                <c:pt idx="2047">
                  <c:v>0.5194193920774931</c:v>
                </c:pt>
                <c:pt idx="2048">
                  <c:v>0.51174522414764989</c:v>
                </c:pt>
                <c:pt idx="2049">
                  <c:v>0.50728829778821527</c:v>
                </c:pt>
                <c:pt idx="2050">
                  <c:v>0.50192929486987758</c:v>
                </c:pt>
                <c:pt idx="2051">
                  <c:v>0.49701362697478446</c:v>
                </c:pt>
                <c:pt idx="2052">
                  <c:v>0.49144163431468463</c:v>
                </c:pt>
                <c:pt idx="2053">
                  <c:v>0.48601386694154797</c:v>
                </c:pt>
                <c:pt idx="2054">
                  <c:v>0.48114204437265917</c:v>
                </c:pt>
                <c:pt idx="2055">
                  <c:v>0.4754721354976344</c:v>
                </c:pt>
                <c:pt idx="2056">
                  <c:v>0.46859898917135567</c:v>
                </c:pt>
                <c:pt idx="2057">
                  <c:v>0.4944492010039509</c:v>
                </c:pt>
                <c:pt idx="2058">
                  <c:v>0.49008687891232267</c:v>
                </c:pt>
                <c:pt idx="2059">
                  <c:v>0.48561837855140588</c:v>
                </c:pt>
                <c:pt idx="2060">
                  <c:v>0.48454444378772632</c:v>
                </c:pt>
                <c:pt idx="2061">
                  <c:v>0.48263773831200435</c:v>
                </c:pt>
                <c:pt idx="2062">
                  <c:v>0.48010212727406976</c:v>
                </c:pt>
                <c:pt idx="2063">
                  <c:v>0.47805751978029992</c:v>
                </c:pt>
                <c:pt idx="2064">
                  <c:v>0.47552607152217624</c:v>
                </c:pt>
                <c:pt idx="2065">
                  <c:v>0.47334935529702632</c:v>
                </c:pt>
                <c:pt idx="2066">
                  <c:v>0.47117948499500795</c:v>
                </c:pt>
                <c:pt idx="2067">
                  <c:v>0.46935604185756336</c:v>
                </c:pt>
                <c:pt idx="2068">
                  <c:v>0.47035720009139093</c:v>
                </c:pt>
                <c:pt idx="2069">
                  <c:v>0.46992461271573338</c:v>
                </c:pt>
                <c:pt idx="2070">
                  <c:v>0.46834899393013324</c:v>
                </c:pt>
                <c:pt idx="2071">
                  <c:v>0.46667267257746936</c:v>
                </c:pt>
                <c:pt idx="2072">
                  <c:v>0.4635068383895854</c:v>
                </c:pt>
                <c:pt idx="2073">
                  <c:v>0.4630082547382538</c:v>
                </c:pt>
                <c:pt idx="2074">
                  <c:v>0.46111000179016681</c:v>
                </c:pt>
                <c:pt idx="2075">
                  <c:v>0.46010682671054931</c:v>
                </c:pt>
                <c:pt idx="2076">
                  <c:v>0.45801074956598181</c:v>
                </c:pt>
                <c:pt idx="2077">
                  <c:v>0.45611854590329781</c:v>
                </c:pt>
                <c:pt idx="2078">
                  <c:v>0.45388169040405774</c:v>
                </c:pt>
                <c:pt idx="2079">
                  <c:v>0.45246969507442542</c:v>
                </c:pt>
                <c:pt idx="2080">
                  <c:v>0.45033846297189345</c:v>
                </c:pt>
                <c:pt idx="2081">
                  <c:v>0.44869994717746392</c:v>
                </c:pt>
                <c:pt idx="2082">
                  <c:v>0.4464583365818528</c:v>
                </c:pt>
                <c:pt idx="2083">
                  <c:v>0.44563961798694468</c:v>
                </c:pt>
                <c:pt idx="2084">
                  <c:v>0.44321292730701589</c:v>
                </c:pt>
                <c:pt idx="2085">
                  <c:v>0.44130541881638319</c:v>
                </c:pt>
                <c:pt idx="2086">
                  <c:v>0.43929474209139224</c:v>
                </c:pt>
                <c:pt idx="2087">
                  <c:v>0.43729625164218655</c:v>
                </c:pt>
                <c:pt idx="2088">
                  <c:v>0.43531496188198077</c:v>
                </c:pt>
                <c:pt idx="2089">
                  <c:v>0.43336084397814451</c:v>
                </c:pt>
                <c:pt idx="2090">
                  <c:v>0.43143443430899531</c:v>
                </c:pt>
                <c:pt idx="2091">
                  <c:v>0.42890654710326914</c:v>
                </c:pt>
                <c:pt idx="2092">
                  <c:v>0.42754691121334848</c:v>
                </c:pt>
                <c:pt idx="2093">
                  <c:v>0.4250812461627268</c:v>
                </c:pt>
                <c:pt idx="2094">
                  <c:v>0.42353143506809093</c:v>
                </c:pt>
                <c:pt idx="2095">
                  <c:v>0.42071162121147232</c:v>
                </c:pt>
                <c:pt idx="2096">
                  <c:v>0.41857717239904013</c:v>
                </c:pt>
                <c:pt idx="2097">
                  <c:v>0.41619342410650229</c:v>
                </c:pt>
                <c:pt idx="2098">
                  <c:v>0.41401354846504745</c:v>
                </c:pt>
                <c:pt idx="2099">
                  <c:v>0.41180162120153635</c:v>
                </c:pt>
                <c:pt idx="2100">
                  <c:v>0.40906593654643675</c:v>
                </c:pt>
                <c:pt idx="2101">
                  <c:v>0.40798478739633293</c:v>
                </c:pt>
                <c:pt idx="2102">
                  <c:v>0.40562839259714506</c:v>
                </c:pt>
                <c:pt idx="2103">
                  <c:v>0.40239258190018284</c:v>
                </c:pt>
                <c:pt idx="2104">
                  <c:v>0.40019949439425706</c:v>
                </c:pt>
                <c:pt idx="2105">
                  <c:v>0.39897907943027405</c:v>
                </c:pt>
                <c:pt idx="2106">
                  <c:v>0.39736409310131005</c:v>
                </c:pt>
                <c:pt idx="2107">
                  <c:v>0.39376699928041847</c:v>
                </c:pt>
                <c:pt idx="2108">
                  <c:v>0.3909765080679436</c:v>
                </c:pt>
                <c:pt idx="2109">
                  <c:v>0.38926977546742475</c:v>
                </c:pt>
                <c:pt idx="2110">
                  <c:v>0.38756143892428557</c:v>
                </c:pt>
                <c:pt idx="2111">
                  <c:v>0.38414962292515231</c:v>
                </c:pt>
                <c:pt idx="2112">
                  <c:v>0.38121832746861889</c:v>
                </c:pt>
                <c:pt idx="2113">
                  <c:v>0.37891778910626839</c:v>
                </c:pt>
                <c:pt idx="2114">
                  <c:v>0.37708019567647028</c:v>
                </c:pt>
                <c:pt idx="2115">
                  <c:v>0.37466306624241524</c:v>
                </c:pt>
                <c:pt idx="2116">
                  <c:v>0.37213776218774747</c:v>
                </c:pt>
                <c:pt idx="2117">
                  <c:v>0.36973192925838627</c:v>
                </c:pt>
                <c:pt idx="2118">
                  <c:v>0.36782581848217932</c:v>
                </c:pt>
                <c:pt idx="2119">
                  <c:v>0.36569889170423686</c:v>
                </c:pt>
                <c:pt idx="2120">
                  <c:v>0.36344536813073952</c:v>
                </c:pt>
                <c:pt idx="2121">
                  <c:v>0.3609246732475353</c:v>
                </c:pt>
                <c:pt idx="2122">
                  <c:v>0.35786779190943541</c:v>
                </c:pt>
                <c:pt idx="2123">
                  <c:v>0.35637642187574692</c:v>
                </c:pt>
                <c:pt idx="2124">
                  <c:v>0.35329695692751234</c:v>
                </c:pt>
                <c:pt idx="2125">
                  <c:v>0.38728004959261947</c:v>
                </c:pt>
                <c:pt idx="2126">
                  <c:v>0.38450381622289603</c:v>
                </c:pt>
                <c:pt idx="2127">
                  <c:v>0.38154599287479596</c:v>
                </c:pt>
                <c:pt idx="2128">
                  <c:v>0.37810390611960693</c:v>
                </c:pt>
                <c:pt idx="2129">
                  <c:v>0.37655055680569882</c:v>
                </c:pt>
                <c:pt idx="2130">
                  <c:v>0.37495324986856948</c:v>
                </c:pt>
                <c:pt idx="2131">
                  <c:v>0.37165548935216974</c:v>
                </c:pt>
                <c:pt idx="2132">
                  <c:v>0.3696878301116594</c:v>
                </c:pt>
                <c:pt idx="2133">
                  <c:v>0.36640387345175146</c:v>
                </c:pt>
                <c:pt idx="2134">
                  <c:v>0.36214883629266925</c:v>
                </c:pt>
                <c:pt idx="2135">
                  <c:v>0.35946001259820631</c:v>
                </c:pt>
                <c:pt idx="2136">
                  <c:v>0.35811532230609511</c:v>
                </c:pt>
                <c:pt idx="2137">
                  <c:v>0.35497040410053532</c:v>
                </c:pt>
                <c:pt idx="2138">
                  <c:v>0.35195048649430338</c:v>
                </c:pt>
                <c:pt idx="2139">
                  <c:v>0.35035935590425138</c:v>
                </c:pt>
                <c:pt idx="2140">
                  <c:v>0.34611322377250908</c:v>
                </c:pt>
                <c:pt idx="2141">
                  <c:v>0.34503702350809479</c:v>
                </c:pt>
                <c:pt idx="2142">
                  <c:v>0.34208500070985937</c:v>
                </c:pt>
                <c:pt idx="2143">
                  <c:v>0.33769296269489135</c:v>
                </c:pt>
                <c:pt idx="2144">
                  <c:v>0.33628587706757318</c:v>
                </c:pt>
                <c:pt idx="2145">
                  <c:v>0.33365845525020643</c:v>
                </c:pt>
                <c:pt idx="2146">
                  <c:v>0.33138594932267068</c:v>
                </c:pt>
                <c:pt idx="2147">
                  <c:v>0.32723389535068842</c:v>
                </c:pt>
                <c:pt idx="2148">
                  <c:v>0.32619548457675596</c:v>
                </c:pt>
                <c:pt idx="2149">
                  <c:v>0.32342478334299901</c:v>
                </c:pt>
                <c:pt idx="2150">
                  <c:v>0.32039088618857098</c:v>
                </c:pt>
                <c:pt idx="2151">
                  <c:v>0.31887141869428087</c:v>
                </c:pt>
                <c:pt idx="2152">
                  <c:v>0.31625381258356994</c:v>
                </c:pt>
                <c:pt idx="2153">
                  <c:v>0.3129518091575984</c:v>
                </c:pt>
                <c:pt idx="2154">
                  <c:v>0.31117655350802687</c:v>
                </c:pt>
                <c:pt idx="2155">
                  <c:v>0.30735829894834088</c:v>
                </c:pt>
                <c:pt idx="2156">
                  <c:v>0.30458166233100775</c:v>
                </c:pt>
                <c:pt idx="2157">
                  <c:v>0.30127035270424996</c:v>
                </c:pt>
                <c:pt idx="2158">
                  <c:v>0.30050687458747727</c:v>
                </c:pt>
                <c:pt idx="2159">
                  <c:v>0.29892856267311901</c:v>
                </c:pt>
                <c:pt idx="2160">
                  <c:v>0.2956278507985331</c:v>
                </c:pt>
                <c:pt idx="2161">
                  <c:v>0.29173194478946335</c:v>
                </c:pt>
                <c:pt idx="2162">
                  <c:v>0.2910331073403159</c:v>
                </c:pt>
                <c:pt idx="2163">
                  <c:v>0.29137905095688882</c:v>
                </c:pt>
                <c:pt idx="2164">
                  <c:v>2.0087156766153811</c:v>
                </c:pt>
                <c:pt idx="2165">
                  <c:v>1.0091665553849352</c:v>
                </c:pt>
                <c:pt idx="2166">
                  <c:v>1.0180167715339661</c:v>
                </c:pt>
                <c:pt idx="2167">
                  <c:v>1.0163620254972361</c:v>
                </c:pt>
                <c:pt idx="2168">
                  <c:v>0.99585251298822708</c:v>
                </c:pt>
                <c:pt idx="2169">
                  <c:v>0.97624309985957736</c:v>
                </c:pt>
                <c:pt idx="2170">
                  <c:v>0.96917028602961364</c:v>
                </c:pt>
                <c:pt idx="2171">
                  <c:v>0.96039973500139364</c:v>
                </c:pt>
                <c:pt idx="2172">
                  <c:v>0.95373776357455364</c:v>
                </c:pt>
                <c:pt idx="2173">
                  <c:v>0.9463262180952916</c:v>
                </c:pt>
                <c:pt idx="2174">
                  <c:v>0.9365308162188849</c:v>
                </c:pt>
                <c:pt idx="2175">
                  <c:v>0.93003734120421377</c:v>
                </c:pt>
                <c:pt idx="2176">
                  <c:v>0.92183741011871556</c:v>
                </c:pt>
                <c:pt idx="2177">
                  <c:v>0.9162811272931457</c:v>
                </c:pt>
                <c:pt idx="2178">
                  <c:v>0.90343274024636522</c:v>
                </c:pt>
                <c:pt idx="2179">
                  <c:v>0.89692356435750942</c:v>
                </c:pt>
                <c:pt idx="2180">
                  <c:v>0.8879720694815475</c:v>
                </c:pt>
                <c:pt idx="2181">
                  <c:v>0.8860575673619564</c:v>
                </c:pt>
                <c:pt idx="2182">
                  <c:v>0.94675966653069255</c:v>
                </c:pt>
                <c:pt idx="2183">
                  <c:v>0.93536577379453367</c:v>
                </c:pt>
                <c:pt idx="2184">
                  <c:v>0.92532668858243816</c:v>
                </c:pt>
                <c:pt idx="2185">
                  <c:v>0.91690439569405069</c:v>
                </c:pt>
                <c:pt idx="2186">
                  <c:v>0.90834942620994674</c:v>
                </c:pt>
                <c:pt idx="2187">
                  <c:v>0.89978548961433114</c:v>
                </c:pt>
                <c:pt idx="2188">
                  <c:v>0.8898624605299742</c:v>
                </c:pt>
                <c:pt idx="2189">
                  <c:v>0.88084742562803764</c:v>
                </c:pt>
                <c:pt idx="2190">
                  <c:v>0.87340769437293331</c:v>
                </c:pt>
                <c:pt idx="2191">
                  <c:v>0.86552211789587863</c:v>
                </c:pt>
                <c:pt idx="2192">
                  <c:v>0.85811085461698566</c:v>
                </c:pt>
                <c:pt idx="2193">
                  <c:v>0.85698404453702581</c:v>
                </c:pt>
                <c:pt idx="2194">
                  <c:v>0.86346020701808079</c:v>
                </c:pt>
                <c:pt idx="2195">
                  <c:v>1.8220357077979339</c:v>
                </c:pt>
                <c:pt idx="2196">
                  <c:v>1.0596886333328339</c:v>
                </c:pt>
                <c:pt idx="2197">
                  <c:v>1.0648483768992205</c:v>
                </c:pt>
                <c:pt idx="2198">
                  <c:v>1.0609553891564207</c:v>
                </c:pt>
                <c:pt idx="2199">
                  <c:v>1.0550265473914198</c:v>
                </c:pt>
                <c:pt idx="2200">
                  <c:v>1.0453387244461301</c:v>
                </c:pt>
                <c:pt idx="2201">
                  <c:v>1.0400482527790018</c:v>
                </c:pt>
                <c:pt idx="2202">
                  <c:v>1.0307416018005653</c:v>
                </c:pt>
                <c:pt idx="2203">
                  <c:v>1.0244581937533821</c:v>
                </c:pt>
                <c:pt idx="2204">
                  <c:v>1.0177096005816495</c:v>
                </c:pt>
                <c:pt idx="2205">
                  <c:v>1.0085075904289711</c:v>
                </c:pt>
                <c:pt idx="2206">
                  <c:v>1.0026306048204519</c:v>
                </c:pt>
                <c:pt idx="2207">
                  <c:v>1.0042893594512481</c:v>
                </c:pt>
                <c:pt idx="2208">
                  <c:v>0.9927147881062095</c:v>
                </c:pt>
                <c:pt idx="2209">
                  <c:v>0.99588632469559668</c:v>
                </c:pt>
                <c:pt idx="2210">
                  <c:v>0.98758202041570753</c:v>
                </c:pt>
                <c:pt idx="2211">
                  <c:v>0.98176811740323711</c:v>
                </c:pt>
                <c:pt idx="2212">
                  <c:v>0.97469813878692813</c:v>
                </c:pt>
                <c:pt idx="2213">
                  <c:v>0.96779437641715338</c:v>
                </c:pt>
                <c:pt idx="2214">
                  <c:v>1.9957515997895041</c:v>
                </c:pt>
                <c:pt idx="2215">
                  <c:v>2.5515705784158444</c:v>
                </c:pt>
                <c:pt idx="2216">
                  <c:v>2.8263927153947148</c:v>
                </c:pt>
                <c:pt idx="2217">
                  <c:v>1.8605039154669425</c:v>
                </c:pt>
                <c:pt idx="2218">
                  <c:v>1.7189818305346178</c:v>
                </c:pt>
                <c:pt idx="2219">
                  <c:v>1.6706770011323819</c:v>
                </c:pt>
                <c:pt idx="2220">
                  <c:v>1.64612094826815</c:v>
                </c:pt>
                <c:pt idx="2221">
                  <c:v>1.6311023103003839</c:v>
                </c:pt>
                <c:pt idx="2222">
                  <c:v>2.2035078804732193</c:v>
                </c:pt>
                <c:pt idx="2223">
                  <c:v>1.9332633301876136</c:v>
                </c:pt>
                <c:pt idx="2224">
                  <c:v>1.6339021856494778</c:v>
                </c:pt>
                <c:pt idx="2225">
                  <c:v>1.7409211113926575</c:v>
                </c:pt>
                <c:pt idx="2226">
                  <c:v>1.6232369286725201</c:v>
                </c:pt>
                <c:pt idx="2227">
                  <c:v>1.5417644761873073</c:v>
                </c:pt>
                <c:pt idx="2228">
                  <c:v>1.5192193393313667</c:v>
                </c:pt>
                <c:pt idx="2229">
                  <c:v>1.5446409708354687</c:v>
                </c:pt>
                <c:pt idx="2230">
                  <c:v>1.633432426878614</c:v>
                </c:pt>
                <c:pt idx="2231">
                  <c:v>1.6489004501443134</c:v>
                </c:pt>
                <c:pt idx="2232">
                  <c:v>1.6785391638032245</c:v>
                </c:pt>
                <c:pt idx="2233">
                  <c:v>1.6840128238036729</c:v>
                </c:pt>
                <c:pt idx="2234">
                  <c:v>1.709226816734583</c:v>
                </c:pt>
                <c:pt idx="2235">
                  <c:v>1.7252588065272121</c:v>
                </c:pt>
                <c:pt idx="2236">
                  <c:v>1.6874243686572019</c:v>
                </c:pt>
                <c:pt idx="2237">
                  <c:v>1.6522588629074579</c:v>
                </c:pt>
                <c:pt idx="2238">
                  <c:v>1.632401332560828</c:v>
                </c:pt>
                <c:pt idx="2239">
                  <c:v>1.7263120967070853</c:v>
                </c:pt>
                <c:pt idx="2240">
                  <c:v>1.7260148626805241</c:v>
                </c:pt>
                <c:pt idx="2241">
                  <c:v>1.5089861014520995</c:v>
                </c:pt>
                <c:pt idx="2242">
                  <c:v>1.4078928513854931</c:v>
                </c:pt>
                <c:pt idx="2243">
                  <c:v>1.5347683519687505</c:v>
                </c:pt>
                <c:pt idx="2244">
                  <c:v>1.4485272311761508</c:v>
                </c:pt>
                <c:pt idx="2245">
                  <c:v>1.4612781243240305</c:v>
                </c:pt>
                <c:pt idx="2246">
                  <c:v>1.7693068230902944</c:v>
                </c:pt>
                <c:pt idx="2247">
                  <c:v>1.5712372328920157</c:v>
                </c:pt>
                <c:pt idx="2248">
                  <c:v>1.5482825152602788</c:v>
                </c:pt>
                <c:pt idx="2249">
                  <c:v>1.5481398421937185</c:v>
                </c:pt>
                <c:pt idx="2250">
                  <c:v>1.537326959358571</c:v>
                </c:pt>
                <c:pt idx="2251">
                  <c:v>1.5630755120309279</c:v>
                </c:pt>
                <c:pt idx="2252">
                  <c:v>1.5918282245814959</c:v>
                </c:pt>
                <c:pt idx="2253">
                  <c:v>1.5947369470810495</c:v>
                </c:pt>
                <c:pt idx="2254">
                  <c:v>1.7616680098455515</c:v>
                </c:pt>
                <c:pt idx="2255">
                  <c:v>1.6334275474778019</c:v>
                </c:pt>
                <c:pt idx="2256">
                  <c:v>1.4324479559354146</c:v>
                </c:pt>
                <c:pt idx="2257">
                  <c:v>1.4529554989599458</c:v>
                </c:pt>
                <c:pt idx="2258">
                  <c:v>1.444883526412178</c:v>
                </c:pt>
                <c:pt idx="2259">
                  <c:v>1.3351716481990437</c:v>
                </c:pt>
                <c:pt idx="2260">
                  <c:v>1.293891058362413</c:v>
                </c:pt>
                <c:pt idx="2261">
                  <c:v>1.3203964001594612</c:v>
                </c:pt>
                <c:pt idx="2262">
                  <c:v>1.3611309352115923</c:v>
                </c:pt>
                <c:pt idx="2263">
                  <c:v>1.2670295599069488</c:v>
                </c:pt>
                <c:pt idx="2264">
                  <c:v>1.2077310094919458</c:v>
                </c:pt>
                <c:pt idx="2265">
                  <c:v>1.2058010651164337</c:v>
                </c:pt>
                <c:pt idx="2266">
                  <c:v>1.3169033146186233</c:v>
                </c:pt>
                <c:pt idx="2267">
                  <c:v>1.2599310814060776</c:v>
                </c:pt>
                <c:pt idx="2268">
                  <c:v>1.2595672228658974</c:v>
                </c:pt>
                <c:pt idx="2269">
                  <c:v>1.2584860955263095</c:v>
                </c:pt>
                <c:pt idx="2270">
                  <c:v>1.2607286280068817</c:v>
                </c:pt>
                <c:pt idx="2271">
                  <c:v>1.2972045527779517</c:v>
                </c:pt>
                <c:pt idx="2272">
                  <c:v>1.4425453487671918</c:v>
                </c:pt>
                <c:pt idx="2273">
                  <c:v>1.3708652196025126</c:v>
                </c:pt>
                <c:pt idx="2274">
                  <c:v>1.3592542410336932</c:v>
                </c:pt>
                <c:pt idx="2275">
                  <c:v>1.3525478972000664</c:v>
                </c:pt>
                <c:pt idx="2276">
                  <c:v>1.3515933646633</c:v>
                </c:pt>
                <c:pt idx="2277">
                  <c:v>1.3887992561260258</c:v>
                </c:pt>
                <c:pt idx="2278">
                  <c:v>1.4029513404904315</c:v>
                </c:pt>
                <c:pt idx="2279">
                  <c:v>1.3834011882299331</c:v>
                </c:pt>
                <c:pt idx="2280">
                  <c:v>1.379738027453812</c:v>
                </c:pt>
                <c:pt idx="2281">
                  <c:v>1.3617564482781968</c:v>
                </c:pt>
                <c:pt idx="2282">
                  <c:v>1.3472905873521135</c:v>
                </c:pt>
                <c:pt idx="2283">
                  <c:v>1.3745258854628404</c:v>
                </c:pt>
                <c:pt idx="2284">
                  <c:v>1.3592711044587447</c:v>
                </c:pt>
                <c:pt idx="2285">
                  <c:v>1.3475001379920419</c:v>
                </c:pt>
                <c:pt idx="2286">
                  <c:v>1.3646102849139661</c:v>
                </c:pt>
                <c:pt idx="2287">
                  <c:v>1.3610632991302938</c:v>
                </c:pt>
                <c:pt idx="2288">
                  <c:v>1.3663627635398807</c:v>
                </c:pt>
                <c:pt idx="2289">
                  <c:v>1.5567931244082553</c:v>
                </c:pt>
                <c:pt idx="2290">
                  <c:v>1.4102163207391898</c:v>
                </c:pt>
                <c:pt idx="2291">
                  <c:v>1.2922979968914889</c:v>
                </c:pt>
                <c:pt idx="2292">
                  <c:v>1.2649781519993162</c:v>
                </c:pt>
                <c:pt idx="2293">
                  <c:v>1.2753625582122818</c:v>
                </c:pt>
                <c:pt idx="2294">
                  <c:v>1.3815759959242762</c:v>
                </c:pt>
                <c:pt idx="2295">
                  <c:v>1.3502752948112333</c:v>
                </c:pt>
                <c:pt idx="2296">
                  <c:v>1.1430297103922935</c:v>
                </c:pt>
                <c:pt idx="2297">
                  <c:v>1.3433956341828956</c:v>
                </c:pt>
                <c:pt idx="2298">
                  <c:v>1.0694459057484504</c:v>
                </c:pt>
                <c:pt idx="2299">
                  <c:v>1.1733047286013103</c:v>
                </c:pt>
                <c:pt idx="2300">
                  <c:v>1.0337233048358858</c:v>
                </c:pt>
                <c:pt idx="2301">
                  <c:v>1.022853300671106</c:v>
                </c:pt>
                <c:pt idx="2302">
                  <c:v>1.0371465186804076</c:v>
                </c:pt>
                <c:pt idx="2303">
                  <c:v>1.1278798470605158</c:v>
                </c:pt>
                <c:pt idx="2304">
                  <c:v>1.4702611514809516</c:v>
                </c:pt>
                <c:pt idx="2305">
                  <c:v>1.2851334283021576</c:v>
                </c:pt>
                <c:pt idx="2306">
                  <c:v>2.4083575409754401</c:v>
                </c:pt>
                <c:pt idx="2307">
                  <c:v>1.4162856034049658</c:v>
                </c:pt>
                <c:pt idx="2308">
                  <c:v>1.3432680481818815</c:v>
                </c:pt>
                <c:pt idx="2309">
                  <c:v>1.3223377311732623</c:v>
                </c:pt>
                <c:pt idx="2310">
                  <c:v>1.3191655722298858</c:v>
                </c:pt>
                <c:pt idx="2311">
                  <c:v>1.3146976972104143</c:v>
                </c:pt>
                <c:pt idx="2312">
                  <c:v>1.3091921026083009</c:v>
                </c:pt>
                <c:pt idx="2313">
                  <c:v>1.3138072323407575</c:v>
                </c:pt>
                <c:pt idx="2314">
                  <c:v>1.3449553441661026</c:v>
                </c:pt>
                <c:pt idx="2315">
                  <c:v>1.3297097395024118</c:v>
                </c:pt>
                <c:pt idx="2316">
                  <c:v>1.4389062375097135</c:v>
                </c:pt>
                <c:pt idx="2317">
                  <c:v>1.3214910655595999</c:v>
                </c:pt>
                <c:pt idx="2318">
                  <c:v>1.284643576497182</c:v>
                </c:pt>
                <c:pt idx="2319">
                  <c:v>1.2721309468030289</c:v>
                </c:pt>
                <c:pt idx="2320">
                  <c:v>1.2732526025345878</c:v>
                </c:pt>
                <c:pt idx="2321">
                  <c:v>1.2842498346242281</c:v>
                </c:pt>
                <c:pt idx="2322">
                  <c:v>1.2979757708329358</c:v>
                </c:pt>
                <c:pt idx="2323">
                  <c:v>1.3866446704839586</c:v>
                </c:pt>
                <c:pt idx="2324">
                  <c:v>1.2419964887648927</c:v>
                </c:pt>
                <c:pt idx="2325">
                  <c:v>1.3510817292360278</c:v>
                </c:pt>
                <c:pt idx="2326">
                  <c:v>1.1674566586786155</c:v>
                </c:pt>
                <c:pt idx="2327">
                  <c:v>1.3059598615869303</c:v>
                </c:pt>
                <c:pt idx="2328">
                  <c:v>1.325355533294998</c:v>
                </c:pt>
                <c:pt idx="2329">
                  <c:v>1.2912385208814445</c:v>
                </c:pt>
                <c:pt idx="2330">
                  <c:v>1.0037227286519144</c:v>
                </c:pt>
                <c:pt idx="2331">
                  <c:v>0.96506386928492749</c:v>
                </c:pt>
                <c:pt idx="2332">
                  <c:v>0.95710878988915848</c:v>
                </c:pt>
                <c:pt idx="2333">
                  <c:v>0.9506246286336395</c:v>
                </c:pt>
                <c:pt idx="2334">
                  <c:v>0.95352629101525244</c:v>
                </c:pt>
                <c:pt idx="2335">
                  <c:v>0.96177042782327971</c:v>
                </c:pt>
                <c:pt idx="2336">
                  <c:v>0.96633996655853771</c:v>
                </c:pt>
                <c:pt idx="2337">
                  <c:v>1.0322804231408502</c:v>
                </c:pt>
                <c:pt idx="2338">
                  <c:v>1.1457998982256941</c:v>
                </c:pt>
                <c:pt idx="2339">
                  <c:v>1.0689843308395159</c:v>
                </c:pt>
                <c:pt idx="2340">
                  <c:v>1.0619216268418816</c:v>
                </c:pt>
                <c:pt idx="2341">
                  <c:v>1.0579755201086229</c:v>
                </c:pt>
                <c:pt idx="2342">
                  <c:v>1.044934574582556</c:v>
                </c:pt>
                <c:pt idx="2343">
                  <c:v>1.0387653724340198</c:v>
                </c:pt>
                <c:pt idx="2344">
                  <c:v>1.0290467204376079</c:v>
                </c:pt>
                <c:pt idx="2345">
                  <c:v>1.0475828600606403</c:v>
                </c:pt>
                <c:pt idx="2346">
                  <c:v>1.0517371870728878</c:v>
                </c:pt>
                <c:pt idx="2347">
                  <c:v>1.0394979424927788</c:v>
                </c:pt>
                <c:pt idx="2348">
                  <c:v>1.0424032776358798</c:v>
                </c:pt>
                <c:pt idx="2349">
                  <c:v>1.0487232878804758</c:v>
                </c:pt>
                <c:pt idx="2350">
                  <c:v>1.0417802308295359</c:v>
                </c:pt>
                <c:pt idx="2351">
                  <c:v>1.0334047599407057</c:v>
                </c:pt>
                <c:pt idx="2352">
                  <c:v>1.0338013816499556</c:v>
                </c:pt>
                <c:pt idx="2353">
                  <c:v>1.0372881826157461</c:v>
                </c:pt>
                <c:pt idx="2354">
                  <c:v>1.0283076674563441</c:v>
                </c:pt>
                <c:pt idx="2355">
                  <c:v>1.0294151344923901</c:v>
                </c:pt>
                <c:pt idx="2356">
                  <c:v>1.0513466778626597</c:v>
                </c:pt>
                <c:pt idx="2357">
                  <c:v>1.0560705003118274</c:v>
                </c:pt>
                <c:pt idx="2358">
                  <c:v>1.1641320245853986</c:v>
                </c:pt>
                <c:pt idx="2359">
                  <c:v>1.1060961399883977</c:v>
                </c:pt>
                <c:pt idx="2360">
                  <c:v>1.0654859772969001</c:v>
                </c:pt>
                <c:pt idx="2361">
                  <c:v>1.063368561389592</c:v>
                </c:pt>
                <c:pt idx="2362">
                  <c:v>1.0865093696074644</c:v>
                </c:pt>
                <c:pt idx="2363">
                  <c:v>1.0922467604511901</c:v>
                </c:pt>
                <c:pt idx="2364">
                  <c:v>1.0978877637846765</c:v>
                </c:pt>
                <c:pt idx="2365">
                  <c:v>1.2777749638769675</c:v>
                </c:pt>
                <c:pt idx="2366">
                  <c:v>1.1857758236014349</c:v>
                </c:pt>
                <c:pt idx="2367">
                  <c:v>1.1550151564903157</c:v>
                </c:pt>
                <c:pt idx="2368">
                  <c:v>1.288647727204649</c:v>
                </c:pt>
                <c:pt idx="2369">
                  <c:v>1.2047914989869772</c:v>
                </c:pt>
                <c:pt idx="2370">
                  <c:v>1.1411198891816421</c:v>
                </c:pt>
                <c:pt idx="2371">
                  <c:v>1.0659078273483453</c:v>
                </c:pt>
                <c:pt idx="2372">
                  <c:v>1.0680093915328335</c:v>
                </c:pt>
                <c:pt idx="2373">
                  <c:v>1.0764109743230108</c:v>
                </c:pt>
                <c:pt idx="2374">
                  <c:v>1.183895140391652</c:v>
                </c:pt>
                <c:pt idx="2375">
                  <c:v>1.1718758361325041</c:v>
                </c:pt>
                <c:pt idx="2376">
                  <c:v>1.1894540212681215</c:v>
                </c:pt>
                <c:pt idx="2377">
                  <c:v>1.1707458011148701</c:v>
                </c:pt>
                <c:pt idx="2378">
                  <c:v>1.2700761391784081</c:v>
                </c:pt>
                <c:pt idx="2379">
                  <c:v>1.1845252197759859</c:v>
                </c:pt>
                <c:pt idx="2380">
                  <c:v>1.1591596689415533</c:v>
                </c:pt>
                <c:pt idx="2381">
                  <c:v>1.1919736471542639</c:v>
                </c:pt>
                <c:pt idx="2382">
                  <c:v>1.2345627131376498</c:v>
                </c:pt>
                <c:pt idx="2383">
                  <c:v>1.2080296254418446</c:v>
                </c:pt>
                <c:pt idx="2384">
                  <c:v>1.1696132989972898</c:v>
                </c:pt>
                <c:pt idx="2385">
                  <c:v>1.1713185954328693</c:v>
                </c:pt>
                <c:pt idx="2386">
                  <c:v>1.1812059320750603</c:v>
                </c:pt>
                <c:pt idx="2387">
                  <c:v>1.3924736557370139</c:v>
                </c:pt>
                <c:pt idx="2388">
                  <c:v>1.3606863839179562</c:v>
                </c:pt>
                <c:pt idx="2389">
                  <c:v>1.3157383887723835</c:v>
                </c:pt>
                <c:pt idx="2390">
                  <c:v>1.2983968217182718</c:v>
                </c:pt>
                <c:pt idx="2391">
                  <c:v>1.2993749678054498</c:v>
                </c:pt>
                <c:pt idx="2392">
                  <c:v>1.3033388058196418</c:v>
                </c:pt>
                <c:pt idx="2393">
                  <c:v>1.3011002337996658</c:v>
                </c:pt>
                <c:pt idx="2394">
                  <c:v>1.2969544750336353</c:v>
                </c:pt>
                <c:pt idx="2395">
                  <c:v>1.2880668644476529</c:v>
                </c:pt>
                <c:pt idx="2396">
                  <c:v>1.2783723504200388</c:v>
                </c:pt>
                <c:pt idx="2397">
                  <c:v>1.269248279301386</c:v>
                </c:pt>
                <c:pt idx="2398">
                  <c:v>1.2670084129257966</c:v>
                </c:pt>
                <c:pt idx="2399">
                  <c:v>1.2716863766016773</c:v>
                </c:pt>
                <c:pt idx="2400">
                  <c:v>1.2755941176019097</c:v>
                </c:pt>
                <c:pt idx="2401">
                  <c:v>1.2838790779018296</c:v>
                </c:pt>
                <c:pt idx="2402">
                  <c:v>1.2625719659503665</c:v>
                </c:pt>
                <c:pt idx="2403">
                  <c:v>1.2351522601662155</c:v>
                </c:pt>
                <c:pt idx="2404">
                  <c:v>1.2088139275971872</c:v>
                </c:pt>
                <c:pt idx="2405">
                  <c:v>1.1666899888324924</c:v>
                </c:pt>
                <c:pt idx="2406">
                  <c:v>1.1391865589189711</c:v>
                </c:pt>
                <c:pt idx="2407">
                  <c:v>1.1141521030234787</c:v>
                </c:pt>
                <c:pt idx="2408">
                  <c:v>1.0991300246457174</c:v>
                </c:pt>
                <c:pt idx="2409">
                  <c:v>1.0773917415622798</c:v>
                </c:pt>
                <c:pt idx="2410">
                  <c:v>1.0696508562171572</c:v>
                </c:pt>
                <c:pt idx="2411">
                  <c:v>1.0539244805182788</c:v>
                </c:pt>
                <c:pt idx="2412">
                  <c:v>1.0346673539786406</c:v>
                </c:pt>
                <c:pt idx="2413">
                  <c:v>1.0207051947076524</c:v>
                </c:pt>
                <c:pt idx="2414">
                  <c:v>1.0141443773098424</c:v>
                </c:pt>
                <c:pt idx="2415">
                  <c:v>0.99569199173542378</c:v>
                </c:pt>
                <c:pt idx="2416">
                  <c:v>0.97227858186465399</c:v>
                </c:pt>
                <c:pt idx="2417">
                  <c:v>0.94059803438791445</c:v>
                </c:pt>
                <c:pt idx="2418">
                  <c:v>0.91595411954695749</c:v>
                </c:pt>
                <c:pt idx="2419">
                  <c:v>0.88615207834454413</c:v>
                </c:pt>
                <c:pt idx="2420">
                  <c:v>0.86515057377260118</c:v>
                </c:pt>
                <c:pt idx="2421">
                  <c:v>0.91719082351680936</c:v>
                </c:pt>
                <c:pt idx="2422">
                  <c:v>0.89548223049534037</c:v>
                </c:pt>
                <c:pt idx="2423">
                  <c:v>0.88472881036665663</c:v>
                </c:pt>
                <c:pt idx="2424">
                  <c:v>0.85221392655087158</c:v>
                </c:pt>
                <c:pt idx="2425">
                  <c:v>0.83589472352190963</c:v>
                </c:pt>
                <c:pt idx="2426">
                  <c:v>0.8241844755774056</c:v>
                </c:pt>
                <c:pt idx="2427">
                  <c:v>0.80904490708670362</c:v>
                </c:pt>
                <c:pt idx="2428">
                  <c:v>0.79662899979831514</c:v>
                </c:pt>
                <c:pt idx="2429">
                  <c:v>0.78267996015936214</c:v>
                </c:pt>
                <c:pt idx="2430">
                  <c:v>0.77001025669266165</c:v>
                </c:pt>
                <c:pt idx="2431">
                  <c:v>0.75898050069654299</c:v>
                </c:pt>
                <c:pt idx="2432">
                  <c:v>0.74748491576174236</c:v>
                </c:pt>
                <c:pt idx="2433">
                  <c:v>0.74274544498589656</c:v>
                </c:pt>
                <c:pt idx="2434">
                  <c:v>0.73213403788788223</c:v>
                </c:pt>
                <c:pt idx="2435">
                  <c:v>0.72371952873341983</c:v>
                </c:pt>
                <c:pt idx="2436">
                  <c:v>0.71521951355917712</c:v>
                </c:pt>
                <c:pt idx="2437">
                  <c:v>0.71125973261270681</c:v>
                </c:pt>
                <c:pt idx="2438">
                  <c:v>0.7097838295095088</c:v>
                </c:pt>
                <c:pt idx="2439">
                  <c:v>0.70327796805230858</c:v>
                </c:pt>
                <c:pt idx="2440">
                  <c:v>0.68052337001487095</c:v>
                </c:pt>
                <c:pt idx="2441">
                  <c:v>0.6733562754349427</c:v>
                </c:pt>
                <c:pt idx="2442">
                  <c:v>0.66005689572049264</c:v>
                </c:pt>
                <c:pt idx="2443">
                  <c:v>0.65290548729030085</c:v>
                </c:pt>
                <c:pt idx="2444">
                  <c:v>0.65003835149180134</c:v>
                </c:pt>
                <c:pt idx="2445">
                  <c:v>0.64903285348404205</c:v>
                </c:pt>
                <c:pt idx="2446">
                  <c:v>0.6481509865358368</c:v>
                </c:pt>
                <c:pt idx="2447">
                  <c:v>0.64984602129589553</c:v>
                </c:pt>
                <c:pt idx="2448">
                  <c:v>0.64963906329085008</c:v>
                </c:pt>
                <c:pt idx="2449">
                  <c:v>0.64851239747095757</c:v>
                </c:pt>
                <c:pt idx="2450">
                  <c:v>0.64684159389988383</c:v>
                </c:pt>
                <c:pt idx="2451">
                  <c:v>0.64646310096339921</c:v>
                </c:pt>
                <c:pt idx="2452">
                  <c:v>0.64384030130211545</c:v>
                </c:pt>
                <c:pt idx="2453">
                  <c:v>0.64395667482223629</c:v>
                </c:pt>
                <c:pt idx="2454">
                  <c:v>0.64173400151305449</c:v>
                </c:pt>
                <c:pt idx="2455">
                  <c:v>0.63987866022261985</c:v>
                </c:pt>
                <c:pt idx="2456">
                  <c:v>0.63712979033482164</c:v>
                </c:pt>
                <c:pt idx="2457">
                  <c:v>0.63467201688494324</c:v>
                </c:pt>
                <c:pt idx="2458">
                  <c:v>0.6348363718353135</c:v>
                </c:pt>
                <c:pt idx="2459">
                  <c:v>0.63125019404447569</c:v>
                </c:pt>
                <c:pt idx="2460">
                  <c:v>0.62792104441858221</c:v>
                </c:pt>
                <c:pt idx="2461">
                  <c:v>0.62516685264047045</c:v>
                </c:pt>
                <c:pt idx="2462">
                  <c:v>0.62354716200047822</c:v>
                </c:pt>
                <c:pt idx="2463">
                  <c:v>0.6199242320344388</c:v>
                </c:pt>
                <c:pt idx="2464">
                  <c:v>0.61722026625795368</c:v>
                </c:pt>
                <c:pt idx="2465">
                  <c:v>0.61423733298828365</c:v>
                </c:pt>
                <c:pt idx="2466">
                  <c:v>0.61000776841614135</c:v>
                </c:pt>
                <c:pt idx="2467">
                  <c:v>0.60769449937321562</c:v>
                </c:pt>
                <c:pt idx="2468">
                  <c:v>0.6040015890595577</c:v>
                </c:pt>
                <c:pt idx="2469">
                  <c:v>0.60058244031361352</c:v>
                </c:pt>
                <c:pt idx="2470">
                  <c:v>0.59758717161439956</c:v>
                </c:pt>
                <c:pt idx="2471">
                  <c:v>0.594583639787851</c:v>
                </c:pt>
                <c:pt idx="2472">
                  <c:v>0.59039407054210025</c:v>
                </c:pt>
                <c:pt idx="2473">
                  <c:v>0.58760114172095135</c:v>
                </c:pt>
                <c:pt idx="2474">
                  <c:v>0.5830303195190254</c:v>
                </c:pt>
                <c:pt idx="2475">
                  <c:v>0.57978549104331989</c:v>
                </c:pt>
                <c:pt idx="2476">
                  <c:v>0.57718886337531883</c:v>
                </c:pt>
                <c:pt idx="2477">
                  <c:v>0.57343734530140356</c:v>
                </c:pt>
                <c:pt idx="2478">
                  <c:v>0.56927544085198944</c:v>
                </c:pt>
                <c:pt idx="2479">
                  <c:v>0.5662418064016439</c:v>
                </c:pt>
                <c:pt idx="2480">
                  <c:v>0.56156149041959491</c:v>
                </c:pt>
                <c:pt idx="2481">
                  <c:v>0.55870997506599163</c:v>
                </c:pt>
                <c:pt idx="2482">
                  <c:v>0.5547347719736464</c:v>
                </c:pt>
                <c:pt idx="2483">
                  <c:v>0.5509564072728067</c:v>
                </c:pt>
                <c:pt idx="2484">
                  <c:v>0.54721536379254165</c:v>
                </c:pt>
                <c:pt idx="2485">
                  <c:v>0.54309012676244039</c:v>
                </c:pt>
                <c:pt idx="2486">
                  <c:v>0.53965681808481381</c:v>
                </c:pt>
                <c:pt idx="2487">
                  <c:v>0.5362180885029042</c:v>
                </c:pt>
                <c:pt idx="2488">
                  <c:v>0.53267481351804391</c:v>
                </c:pt>
                <c:pt idx="2489">
                  <c:v>0.58805551597509831</c:v>
                </c:pt>
                <c:pt idx="2490">
                  <c:v>0.5947373751430135</c:v>
                </c:pt>
                <c:pt idx="2491">
                  <c:v>0.59107885446289865</c:v>
                </c:pt>
                <c:pt idx="2492">
                  <c:v>0.58818102153969876</c:v>
                </c:pt>
                <c:pt idx="2493">
                  <c:v>0.58298232528356497</c:v>
                </c:pt>
                <c:pt idx="2494">
                  <c:v>0.57920632438255126</c:v>
                </c:pt>
                <c:pt idx="2495">
                  <c:v>0.57539909631218455</c:v>
                </c:pt>
                <c:pt idx="2496">
                  <c:v>0.57051383839222358</c:v>
                </c:pt>
                <c:pt idx="2497">
                  <c:v>0.56613185344163464</c:v>
                </c:pt>
                <c:pt idx="2498">
                  <c:v>0.56110540273821263</c:v>
                </c:pt>
                <c:pt idx="2499">
                  <c:v>0.5581114457268801</c:v>
                </c:pt>
                <c:pt idx="2500">
                  <c:v>0.55267379630884195</c:v>
                </c:pt>
                <c:pt idx="2501">
                  <c:v>0.54818997651859913</c:v>
                </c:pt>
                <c:pt idx="2502">
                  <c:v>0.54398779328573033</c:v>
                </c:pt>
                <c:pt idx="2503">
                  <c:v>0.54014407694874855</c:v>
                </c:pt>
                <c:pt idx="2504">
                  <c:v>0.53420924398224456</c:v>
                </c:pt>
                <c:pt idx="2505">
                  <c:v>0.53050837342660107</c:v>
                </c:pt>
                <c:pt idx="2506">
                  <c:v>0.52553185782482681</c:v>
                </c:pt>
                <c:pt idx="2507">
                  <c:v>0.52191612589674585</c:v>
                </c:pt>
                <c:pt idx="2508">
                  <c:v>0.51701526729873504</c:v>
                </c:pt>
                <c:pt idx="2509">
                  <c:v>0.51183582157571061</c:v>
                </c:pt>
                <c:pt idx="2510">
                  <c:v>0.50882811068685863</c:v>
                </c:pt>
                <c:pt idx="2511">
                  <c:v>0.50392920069428726</c:v>
                </c:pt>
                <c:pt idx="2512">
                  <c:v>0.49898768095746943</c:v>
                </c:pt>
                <c:pt idx="2513">
                  <c:v>0.49587194720366606</c:v>
                </c:pt>
                <c:pt idx="2514">
                  <c:v>0.49168929047222648</c:v>
                </c:pt>
                <c:pt idx="2515">
                  <c:v>0.48802622153243724</c:v>
                </c:pt>
                <c:pt idx="2516">
                  <c:v>0.48220150539128837</c:v>
                </c:pt>
                <c:pt idx="2517">
                  <c:v>0.47848530756784813</c:v>
                </c:pt>
                <c:pt idx="2518">
                  <c:v>0.47386238984493401</c:v>
                </c:pt>
                <c:pt idx="2519">
                  <c:v>0.47123522590745881</c:v>
                </c:pt>
                <c:pt idx="2520">
                  <c:v>0.46625053260740984</c:v>
                </c:pt>
                <c:pt idx="2521">
                  <c:v>0.74631725835816165</c:v>
                </c:pt>
                <c:pt idx="2522">
                  <c:v>0.68468040093539784</c:v>
                </c:pt>
                <c:pt idx="2523">
                  <c:v>0.53471397284260758</c:v>
                </c:pt>
                <c:pt idx="2524">
                  <c:v>0.50397106666439773</c:v>
                </c:pt>
                <c:pt idx="2525">
                  <c:v>0.4885244591612759</c:v>
                </c:pt>
                <c:pt idx="2526">
                  <c:v>0.47979180336185306</c:v>
                </c:pt>
                <c:pt idx="2527">
                  <c:v>0.47686766919680623</c:v>
                </c:pt>
                <c:pt idx="2528">
                  <c:v>0.47454155126422581</c:v>
                </c:pt>
                <c:pt idx="2529">
                  <c:v>0.46958640243022681</c:v>
                </c:pt>
                <c:pt idx="2530">
                  <c:v>0.68156469467252145</c:v>
                </c:pt>
                <c:pt idx="2531">
                  <c:v>0.59324244133627357</c:v>
                </c:pt>
                <c:pt idx="2532">
                  <c:v>0.59450952877241803</c:v>
                </c:pt>
                <c:pt idx="2533">
                  <c:v>0.59331257428524764</c:v>
                </c:pt>
                <c:pt idx="2534">
                  <c:v>0.59069272952536356</c:v>
                </c:pt>
                <c:pt idx="2535">
                  <c:v>0.58676013458396459</c:v>
                </c:pt>
                <c:pt idx="2536">
                  <c:v>0.58259807297346977</c:v>
                </c:pt>
                <c:pt idx="2537">
                  <c:v>0.58056770128118951</c:v>
                </c:pt>
                <c:pt idx="2538">
                  <c:v>0.57728404628750962</c:v>
                </c:pt>
                <c:pt idx="2539">
                  <c:v>0.57278806012695649</c:v>
                </c:pt>
                <c:pt idx="2540">
                  <c:v>2.2401739477781057</c:v>
                </c:pt>
                <c:pt idx="2541">
                  <c:v>1.2122820882208627</c:v>
                </c:pt>
                <c:pt idx="2542">
                  <c:v>0.92502950057921673</c:v>
                </c:pt>
                <c:pt idx="2543">
                  <c:v>0.87835125167834671</c:v>
                </c:pt>
                <c:pt idx="2544">
                  <c:v>0.86090267938328435</c:v>
                </c:pt>
                <c:pt idx="2545">
                  <c:v>0.85051323116283628</c:v>
                </c:pt>
                <c:pt idx="2546">
                  <c:v>0.84429279975660165</c:v>
                </c:pt>
                <c:pt idx="2547">
                  <c:v>0.83934299929476242</c:v>
                </c:pt>
                <c:pt idx="2548">
                  <c:v>0.83664077917937196</c:v>
                </c:pt>
                <c:pt idx="2549">
                  <c:v>0.83173232882873616</c:v>
                </c:pt>
                <c:pt idx="2550">
                  <c:v>1.6939525121189731</c:v>
                </c:pt>
                <c:pt idx="2551">
                  <c:v>1.7221784294812605</c:v>
                </c:pt>
                <c:pt idx="2552">
                  <c:v>1.4751772744813469</c:v>
                </c:pt>
                <c:pt idx="2553">
                  <c:v>1.325831390380376</c:v>
                </c:pt>
                <c:pt idx="2554">
                  <c:v>1.2742351519780368</c:v>
                </c:pt>
                <c:pt idx="2555">
                  <c:v>1.2507717782955659</c:v>
                </c:pt>
                <c:pt idx="2556">
                  <c:v>1.2358266073392157</c:v>
                </c:pt>
                <c:pt idx="2557">
                  <c:v>1.2183381635729782</c:v>
                </c:pt>
                <c:pt idx="2558">
                  <c:v>1.2086930630368182</c:v>
                </c:pt>
                <c:pt idx="2559">
                  <c:v>1.2020702481148038</c:v>
                </c:pt>
                <c:pt idx="2560">
                  <c:v>1.196785527266125</c:v>
                </c:pt>
                <c:pt idx="2561">
                  <c:v>1.1831960161146076</c:v>
                </c:pt>
                <c:pt idx="2562">
                  <c:v>1.1732492707888655</c:v>
                </c:pt>
                <c:pt idx="2563">
                  <c:v>1.1650148762762771</c:v>
                </c:pt>
                <c:pt idx="2564">
                  <c:v>1.1587807181646197</c:v>
                </c:pt>
                <c:pt idx="2565">
                  <c:v>1.1533209601503642</c:v>
                </c:pt>
                <c:pt idx="2566">
                  <c:v>1.400257119744694</c:v>
                </c:pt>
                <c:pt idx="2567">
                  <c:v>1.4901079585105501</c:v>
                </c:pt>
                <c:pt idx="2568">
                  <c:v>1.1283528887133931</c:v>
                </c:pt>
                <c:pt idx="2569">
                  <c:v>1.9530371355323386</c:v>
                </c:pt>
                <c:pt idx="2570">
                  <c:v>1.6501372132851182</c:v>
                </c:pt>
                <c:pt idx="2571">
                  <c:v>1.4358574664647101</c:v>
                </c:pt>
                <c:pt idx="2572">
                  <c:v>1.391879276688023</c:v>
                </c:pt>
                <c:pt idx="2573">
                  <c:v>1.3480863962948648</c:v>
                </c:pt>
                <c:pt idx="2574">
                  <c:v>1.449835457496494</c:v>
                </c:pt>
                <c:pt idx="2575">
                  <c:v>1.38446527119506</c:v>
                </c:pt>
                <c:pt idx="2576">
                  <c:v>1.241420708327446</c:v>
                </c:pt>
                <c:pt idx="2577">
                  <c:v>1.1704618101180628</c:v>
                </c:pt>
                <c:pt idx="2578">
                  <c:v>1.1330610144572719</c:v>
                </c:pt>
                <c:pt idx="2579">
                  <c:v>1.0988724314165346</c:v>
                </c:pt>
                <c:pt idx="2580">
                  <c:v>1.0727133328103002</c:v>
                </c:pt>
                <c:pt idx="2581">
                  <c:v>1.1086111563145535</c:v>
                </c:pt>
                <c:pt idx="2582">
                  <c:v>1.4452640824506608</c:v>
                </c:pt>
                <c:pt idx="2583">
                  <c:v>1.2435033409369798</c:v>
                </c:pt>
                <c:pt idx="2584">
                  <c:v>1.1680358690643895</c:v>
                </c:pt>
                <c:pt idx="2585">
                  <c:v>1.1320753776922263</c:v>
                </c:pt>
                <c:pt idx="2586">
                  <c:v>1.1080746602515261</c:v>
                </c:pt>
                <c:pt idx="2587">
                  <c:v>1.2120597297439861</c:v>
                </c:pt>
                <c:pt idx="2588">
                  <c:v>1.2031154770889758</c:v>
                </c:pt>
                <c:pt idx="2589">
                  <c:v>1.2040500303160462</c:v>
                </c:pt>
                <c:pt idx="2590">
                  <c:v>1.1688929383919315</c:v>
                </c:pt>
                <c:pt idx="2591">
                  <c:v>1.1439006979866773</c:v>
                </c:pt>
                <c:pt idx="2592">
                  <c:v>1.1234646300797753</c:v>
                </c:pt>
                <c:pt idx="2593">
                  <c:v>1.1045224798949513</c:v>
                </c:pt>
                <c:pt idx="2594">
                  <c:v>1.085486368521666</c:v>
                </c:pt>
                <c:pt idx="2595">
                  <c:v>1.067087590257493</c:v>
                </c:pt>
                <c:pt idx="2596">
                  <c:v>1.0500449582704838</c:v>
                </c:pt>
                <c:pt idx="2597">
                  <c:v>1.0384798018087933</c:v>
                </c:pt>
                <c:pt idx="2598">
                  <c:v>1.023991286968378</c:v>
                </c:pt>
                <c:pt idx="2599">
                  <c:v>1.0990596043571994</c:v>
                </c:pt>
                <c:pt idx="2600">
                  <c:v>1.0332669078755659</c:v>
                </c:pt>
                <c:pt idx="2601">
                  <c:v>1.0225641858991383</c:v>
                </c:pt>
                <c:pt idx="2602">
                  <c:v>0.99959683163802715</c:v>
                </c:pt>
                <c:pt idx="2603">
                  <c:v>0.98533209857994453</c:v>
                </c:pt>
                <c:pt idx="2604">
                  <c:v>0.9767226533835156</c:v>
                </c:pt>
                <c:pt idx="2605">
                  <c:v>0.96922611475691156</c:v>
                </c:pt>
                <c:pt idx="2606">
                  <c:v>0.96296795169498695</c:v>
                </c:pt>
                <c:pt idx="2607">
                  <c:v>1.0409852558036619</c:v>
                </c:pt>
                <c:pt idx="2608">
                  <c:v>1.1632311045541255</c:v>
                </c:pt>
                <c:pt idx="2609">
                  <c:v>1.1199831463244498</c:v>
                </c:pt>
                <c:pt idx="2610">
                  <c:v>1.1090932083736116</c:v>
                </c:pt>
                <c:pt idx="2611">
                  <c:v>1.0862999202178081</c:v>
                </c:pt>
                <c:pt idx="2612">
                  <c:v>1.2188196109101286</c:v>
                </c:pt>
                <c:pt idx="2613">
                  <c:v>1.186410747572425</c:v>
                </c:pt>
                <c:pt idx="2614">
                  <c:v>1.1110608398205051</c:v>
                </c:pt>
                <c:pt idx="2615">
                  <c:v>1.4787748066623199</c:v>
                </c:pt>
                <c:pt idx="2616">
                  <c:v>1.3561209517299508</c:v>
                </c:pt>
                <c:pt idx="2617">
                  <c:v>1.1029023516832221</c:v>
                </c:pt>
                <c:pt idx="2618">
                  <c:v>1.0251270131998658</c:v>
                </c:pt>
                <c:pt idx="2619">
                  <c:v>0.99729269494904949</c:v>
                </c:pt>
                <c:pt idx="2620">
                  <c:v>0.98673353450751489</c:v>
                </c:pt>
                <c:pt idx="2621">
                  <c:v>0.98435090630396838</c:v>
                </c:pt>
                <c:pt idx="2622">
                  <c:v>1.0286230043128939</c:v>
                </c:pt>
                <c:pt idx="2623">
                  <c:v>1.0169674064022762</c:v>
                </c:pt>
                <c:pt idx="2624">
                  <c:v>1.0141370953840592</c:v>
                </c:pt>
                <c:pt idx="2625">
                  <c:v>1.0166877812023825</c:v>
                </c:pt>
                <c:pt idx="2626">
                  <c:v>1.0262906066591471</c:v>
                </c:pt>
                <c:pt idx="2627">
                  <c:v>0.99540274758102865</c:v>
                </c:pt>
                <c:pt idx="2628">
                  <c:v>0.9762257050971147</c:v>
                </c:pt>
                <c:pt idx="2629">
                  <c:v>0.95829162014102565</c:v>
                </c:pt>
                <c:pt idx="2630">
                  <c:v>0.98935310268996157</c:v>
                </c:pt>
                <c:pt idx="2631">
                  <c:v>0.97125637097519302</c:v>
                </c:pt>
                <c:pt idx="2632">
                  <c:v>0.95757935358403334</c:v>
                </c:pt>
                <c:pt idx="2633">
                  <c:v>0.91081761979482367</c:v>
                </c:pt>
                <c:pt idx="2634">
                  <c:v>1.402562268612962</c:v>
                </c:pt>
                <c:pt idx="2635">
                  <c:v>1.2660772026956939</c:v>
                </c:pt>
                <c:pt idx="2636">
                  <c:v>1.3537509451681555</c:v>
                </c:pt>
                <c:pt idx="2637">
                  <c:v>1.4131857755097699</c:v>
                </c:pt>
                <c:pt idx="2638">
                  <c:v>1.109342609821278</c:v>
                </c:pt>
                <c:pt idx="2639">
                  <c:v>1.086396584167256</c:v>
                </c:pt>
                <c:pt idx="2640">
                  <c:v>1.5802130334119431</c:v>
                </c:pt>
                <c:pt idx="2641">
                  <c:v>1.107672951950738</c:v>
                </c:pt>
                <c:pt idx="2642">
                  <c:v>1.0442781841638993</c:v>
                </c:pt>
                <c:pt idx="2643">
                  <c:v>1.0529848129198518</c:v>
                </c:pt>
                <c:pt idx="2644">
                  <c:v>1.0498730146877584</c:v>
                </c:pt>
                <c:pt idx="2645">
                  <c:v>1.0432712028056621</c:v>
                </c:pt>
                <c:pt idx="2646">
                  <c:v>1.0410604864491078</c:v>
                </c:pt>
                <c:pt idx="2647">
                  <c:v>1.1104017049225401</c:v>
                </c:pt>
                <c:pt idx="2648">
                  <c:v>1.2415431958459338</c:v>
                </c:pt>
                <c:pt idx="2649">
                  <c:v>0.97606308352804994</c:v>
                </c:pt>
                <c:pt idx="2650">
                  <c:v>0.92683910997861951</c:v>
                </c:pt>
                <c:pt idx="2651">
                  <c:v>0.90670155714663914</c:v>
                </c:pt>
                <c:pt idx="2652">
                  <c:v>0.90217592885380993</c:v>
                </c:pt>
                <c:pt idx="2653">
                  <c:v>0.8987272638030106</c:v>
                </c:pt>
                <c:pt idx="2654">
                  <c:v>0.90506179166016132</c:v>
                </c:pt>
                <c:pt idx="2655">
                  <c:v>0.90528949841176143</c:v>
                </c:pt>
                <c:pt idx="2656">
                  <c:v>0.91253956756227739</c:v>
                </c:pt>
                <c:pt idx="2657">
                  <c:v>0.91684998576578924</c:v>
                </c:pt>
                <c:pt idx="2658">
                  <c:v>0.91276413428639069</c:v>
                </c:pt>
                <c:pt idx="2659">
                  <c:v>0.9096700870993446</c:v>
                </c:pt>
                <c:pt idx="2660">
                  <c:v>0.87810956401038465</c:v>
                </c:pt>
                <c:pt idx="2661">
                  <c:v>0.84990915852211679</c:v>
                </c:pt>
                <c:pt idx="2662">
                  <c:v>0.83447147752792261</c:v>
                </c:pt>
                <c:pt idx="2663">
                  <c:v>0.82084802487555664</c:v>
                </c:pt>
                <c:pt idx="2664">
                  <c:v>0.88055006934799718</c:v>
                </c:pt>
                <c:pt idx="2665">
                  <c:v>0.81340282175002265</c:v>
                </c:pt>
                <c:pt idx="2666">
                  <c:v>0.81197281656433884</c:v>
                </c:pt>
                <c:pt idx="2667">
                  <c:v>0.82555139320121751</c:v>
                </c:pt>
                <c:pt idx="2668">
                  <c:v>0.81942366492857099</c:v>
                </c:pt>
                <c:pt idx="2669">
                  <c:v>0.81756870756504718</c:v>
                </c:pt>
                <c:pt idx="2670">
                  <c:v>0.81846810061043851</c:v>
                </c:pt>
                <c:pt idx="2671">
                  <c:v>0.83017894886791921</c:v>
                </c:pt>
                <c:pt idx="2672">
                  <c:v>0.84427155944714261</c:v>
                </c:pt>
                <c:pt idx="2673">
                  <c:v>0.8417403929924927</c:v>
                </c:pt>
                <c:pt idx="2674">
                  <c:v>0.8788268563194146</c:v>
                </c:pt>
                <c:pt idx="2675">
                  <c:v>1.32998805984028</c:v>
                </c:pt>
                <c:pt idx="2676">
                  <c:v>1.1589960818865221</c:v>
                </c:pt>
                <c:pt idx="2677">
                  <c:v>1.0024108412412163</c:v>
                </c:pt>
                <c:pt idx="2678">
                  <c:v>1.0450582829996258</c:v>
                </c:pt>
                <c:pt idx="2679">
                  <c:v>1.159686851576414</c:v>
                </c:pt>
                <c:pt idx="2680">
                  <c:v>1.0033340442929737</c:v>
                </c:pt>
                <c:pt idx="2681">
                  <c:v>0.96731707533666456</c:v>
                </c:pt>
                <c:pt idx="2682">
                  <c:v>0.94390544551587663</c:v>
                </c:pt>
                <c:pt idx="2683">
                  <c:v>0.93203658559490965</c:v>
                </c:pt>
                <c:pt idx="2684">
                  <c:v>0.90265380227884295</c:v>
                </c:pt>
                <c:pt idx="2685">
                  <c:v>0.88197477910867772</c:v>
                </c:pt>
                <c:pt idx="2686">
                  <c:v>0.87124657354693813</c:v>
                </c:pt>
                <c:pt idx="2687">
                  <c:v>0.86641183184821269</c:v>
                </c:pt>
                <c:pt idx="2688">
                  <c:v>0.87287175494322988</c:v>
                </c:pt>
                <c:pt idx="2689">
                  <c:v>0.8789837174381615</c:v>
                </c:pt>
                <c:pt idx="2690">
                  <c:v>0.84846371359434092</c:v>
                </c:pt>
                <c:pt idx="2691">
                  <c:v>0.82328117371900034</c:v>
                </c:pt>
                <c:pt idx="2692">
                  <c:v>0.8128556362719318</c:v>
                </c:pt>
                <c:pt idx="2693">
                  <c:v>0.84644857038022769</c:v>
                </c:pt>
                <c:pt idx="2694">
                  <c:v>0.82092239070199957</c:v>
                </c:pt>
                <c:pt idx="2695">
                  <c:v>0.80638343857108563</c:v>
                </c:pt>
                <c:pt idx="2696">
                  <c:v>0.79525022712866977</c:v>
                </c:pt>
                <c:pt idx="2697">
                  <c:v>0.7906846115766526</c:v>
                </c:pt>
                <c:pt idx="2698">
                  <c:v>0.78541474542937817</c:v>
                </c:pt>
                <c:pt idx="2699">
                  <c:v>0.7877815699634132</c:v>
                </c:pt>
                <c:pt idx="2700">
                  <c:v>0.78264889798152248</c:v>
                </c:pt>
                <c:pt idx="2701">
                  <c:v>0.95379776093430668</c:v>
                </c:pt>
                <c:pt idx="2702">
                  <c:v>0.8718537675779916</c:v>
                </c:pt>
                <c:pt idx="2703">
                  <c:v>0.81733869483706656</c:v>
                </c:pt>
                <c:pt idx="2704">
                  <c:v>0.83848916178208832</c:v>
                </c:pt>
                <c:pt idx="2705">
                  <c:v>0.86401926382379535</c:v>
                </c:pt>
                <c:pt idx="2706">
                  <c:v>0.8475421796588487</c:v>
                </c:pt>
                <c:pt idx="2707">
                  <c:v>0.87773457483982165</c:v>
                </c:pt>
                <c:pt idx="2708">
                  <c:v>0.8252813424825729</c:v>
                </c:pt>
                <c:pt idx="2709">
                  <c:v>0.79437629698431689</c:v>
                </c:pt>
                <c:pt idx="2710">
                  <c:v>0.76831756821499353</c:v>
                </c:pt>
                <c:pt idx="2711">
                  <c:v>0.74847022200682178</c:v>
                </c:pt>
                <c:pt idx="2712">
                  <c:v>0.72909129959292873</c:v>
                </c:pt>
                <c:pt idx="2713">
                  <c:v>0.71378677364962162</c:v>
                </c:pt>
                <c:pt idx="2714">
                  <c:v>0.70509851324996964</c:v>
                </c:pt>
                <c:pt idx="2715">
                  <c:v>0.71609623659163568</c:v>
                </c:pt>
                <c:pt idx="2716">
                  <c:v>0.73029168105884934</c:v>
                </c:pt>
                <c:pt idx="2717">
                  <c:v>0.75569501507517212</c:v>
                </c:pt>
                <c:pt idx="2718">
                  <c:v>0.74443281942995854</c:v>
                </c:pt>
                <c:pt idx="2719">
                  <c:v>0.74386129610148422</c:v>
                </c:pt>
                <c:pt idx="2720">
                  <c:v>0.81041007573890156</c:v>
                </c:pt>
                <c:pt idx="2721">
                  <c:v>0.73438305177196139</c:v>
                </c:pt>
                <c:pt idx="2722">
                  <c:v>0.69762554697185364</c:v>
                </c:pt>
                <c:pt idx="2723">
                  <c:v>0.68220038003728856</c:v>
                </c:pt>
                <c:pt idx="2724">
                  <c:v>0.66892236267872274</c:v>
                </c:pt>
                <c:pt idx="2725">
                  <c:v>0.70801777827905998</c:v>
                </c:pt>
                <c:pt idx="2726">
                  <c:v>0.69628552575837677</c:v>
                </c:pt>
                <c:pt idx="2727">
                  <c:v>0.68516033504793628</c:v>
                </c:pt>
                <c:pt idx="2728">
                  <c:v>0.67974549594752198</c:v>
                </c:pt>
                <c:pt idx="2729">
                  <c:v>0.67271663496017198</c:v>
                </c:pt>
                <c:pt idx="2730">
                  <c:v>0.67622563821290294</c:v>
                </c:pt>
                <c:pt idx="2731">
                  <c:v>0.72686091153236521</c:v>
                </c:pt>
                <c:pt idx="2732">
                  <c:v>0.6936747642329244</c:v>
                </c:pt>
                <c:pt idx="2733">
                  <c:v>0.8251838248454455</c:v>
                </c:pt>
                <c:pt idx="2734">
                  <c:v>0.70488246391982223</c:v>
                </c:pt>
                <c:pt idx="2735">
                  <c:v>0.67205953671525265</c:v>
                </c:pt>
                <c:pt idx="2736">
                  <c:v>0.66322754050196586</c:v>
                </c:pt>
                <c:pt idx="2737">
                  <c:v>0.68120340275858449</c:v>
                </c:pt>
                <c:pt idx="2738">
                  <c:v>0.68423099843833268</c:v>
                </c:pt>
                <c:pt idx="2739">
                  <c:v>0.67533964642504474</c:v>
                </c:pt>
                <c:pt idx="2740">
                  <c:v>0.66240100696017179</c:v>
                </c:pt>
                <c:pt idx="2741">
                  <c:v>0.65697524141590979</c:v>
                </c:pt>
                <c:pt idx="2742">
                  <c:v>0.66848197014049882</c:v>
                </c:pt>
                <c:pt idx="2743">
                  <c:v>0.7009366120616527</c:v>
                </c:pt>
                <c:pt idx="2744">
                  <c:v>0.75278194680460764</c:v>
                </c:pt>
                <c:pt idx="2745">
                  <c:v>0.7012825157751994</c:v>
                </c:pt>
                <c:pt idx="2746">
                  <c:v>0.68905509858661695</c:v>
                </c:pt>
                <c:pt idx="2747">
                  <c:v>0.68390800691978748</c:v>
                </c:pt>
                <c:pt idx="2748">
                  <c:v>0.67955574156909482</c:v>
                </c:pt>
                <c:pt idx="2749">
                  <c:v>0.69722833935693906</c:v>
                </c:pt>
                <c:pt idx="2750">
                  <c:v>0.78925334683656256</c:v>
                </c:pt>
                <c:pt idx="2751">
                  <c:v>0.79888288388411677</c:v>
                </c:pt>
                <c:pt idx="2752">
                  <c:v>0.82472253968785625</c:v>
                </c:pt>
                <c:pt idx="2753">
                  <c:v>0.93925584250127625</c:v>
                </c:pt>
                <c:pt idx="2754">
                  <c:v>0.86518056309596858</c:v>
                </c:pt>
                <c:pt idx="2755">
                  <c:v>0.86393870789284954</c:v>
                </c:pt>
                <c:pt idx="2756">
                  <c:v>0.87314377492403572</c:v>
                </c:pt>
                <c:pt idx="2757">
                  <c:v>0.92772890344552716</c:v>
                </c:pt>
                <c:pt idx="2758">
                  <c:v>0.94005792215345663</c:v>
                </c:pt>
                <c:pt idx="2759">
                  <c:v>0.94494695344444535</c:v>
                </c:pt>
                <c:pt idx="2760">
                  <c:v>0.96879257436174415</c:v>
                </c:pt>
                <c:pt idx="2761">
                  <c:v>0.96499205823622403</c:v>
                </c:pt>
                <c:pt idx="2762">
                  <c:v>0.98898985509094706</c:v>
                </c:pt>
                <c:pt idx="2763">
                  <c:v>0.94344557581019661</c:v>
                </c:pt>
                <c:pt idx="2764">
                  <c:v>0.87937204086966458</c:v>
                </c:pt>
                <c:pt idx="2765">
                  <c:v>0.83101008366751583</c:v>
                </c:pt>
                <c:pt idx="2766">
                  <c:v>0.81517793134429073</c:v>
                </c:pt>
                <c:pt idx="2767">
                  <c:v>0.83227644962588765</c:v>
                </c:pt>
                <c:pt idx="2768">
                  <c:v>0.78851738378909075</c:v>
                </c:pt>
                <c:pt idx="2769">
                  <c:v>0.76926858325420222</c:v>
                </c:pt>
                <c:pt idx="2770">
                  <c:v>0.73965689338945684</c:v>
                </c:pt>
                <c:pt idx="2771">
                  <c:v>0.70826637589274777</c:v>
                </c:pt>
                <c:pt idx="2772">
                  <c:v>0.68077105276659788</c:v>
                </c:pt>
                <c:pt idx="2773">
                  <c:v>0.66030834461834664</c:v>
                </c:pt>
                <c:pt idx="2774">
                  <c:v>0.64193550202360772</c:v>
                </c:pt>
                <c:pt idx="2775">
                  <c:v>0.6286202496090415</c:v>
                </c:pt>
                <c:pt idx="2776">
                  <c:v>0.61398827435171033</c:v>
                </c:pt>
                <c:pt idx="2777">
                  <c:v>0.59557109593439139</c:v>
                </c:pt>
                <c:pt idx="2778">
                  <c:v>0.57666324298678573</c:v>
                </c:pt>
                <c:pt idx="2779">
                  <c:v>0.56393791265451843</c:v>
                </c:pt>
                <c:pt idx="2780">
                  <c:v>0.55467007402749369</c:v>
                </c:pt>
                <c:pt idx="2781">
                  <c:v>0.54220553471364652</c:v>
                </c:pt>
                <c:pt idx="2782">
                  <c:v>0.52962858179188044</c:v>
                </c:pt>
                <c:pt idx="2783">
                  <c:v>0.52387414904913443</c:v>
                </c:pt>
                <c:pt idx="2784">
                  <c:v>0.51746390417861843</c:v>
                </c:pt>
                <c:pt idx="2785">
                  <c:v>0.51099868215368205</c:v>
                </c:pt>
                <c:pt idx="2786">
                  <c:v>0.50482613630918161</c:v>
                </c:pt>
                <c:pt idx="2787">
                  <c:v>0.52952311645970063</c:v>
                </c:pt>
                <c:pt idx="2788">
                  <c:v>0.52490197532712568</c:v>
                </c:pt>
                <c:pt idx="2789">
                  <c:v>0.52507246915687367</c:v>
                </c:pt>
                <c:pt idx="2790">
                  <c:v>0.51485057233249865</c:v>
                </c:pt>
                <c:pt idx="2791">
                  <c:v>0.50566302582743328</c:v>
                </c:pt>
                <c:pt idx="2792">
                  <c:v>0.5062106666578281</c:v>
                </c:pt>
                <c:pt idx="2793">
                  <c:v>0.57694819321943502</c:v>
                </c:pt>
                <c:pt idx="2794">
                  <c:v>0.79073682545897273</c:v>
                </c:pt>
                <c:pt idx="2795">
                  <c:v>0.51050067777417762</c:v>
                </c:pt>
                <c:pt idx="2796">
                  <c:v>0.42830861309260593</c:v>
                </c:pt>
                <c:pt idx="2797">
                  <c:v>0.41660189149425908</c:v>
                </c:pt>
                <c:pt idx="2798">
                  <c:v>0.41811564850393679</c:v>
                </c:pt>
                <c:pt idx="2799">
                  <c:v>0.41261934663566385</c:v>
                </c:pt>
                <c:pt idx="2800">
                  <c:v>0.40636564301433636</c:v>
                </c:pt>
                <c:pt idx="2801">
                  <c:v>0.39787712991485719</c:v>
                </c:pt>
                <c:pt idx="2802">
                  <c:v>0.39297267008489351</c:v>
                </c:pt>
                <c:pt idx="2803">
                  <c:v>0.39243692451795975</c:v>
                </c:pt>
                <c:pt idx="2804">
                  <c:v>0.38864202324348585</c:v>
                </c:pt>
                <c:pt idx="2805">
                  <c:v>0.38483149402328742</c:v>
                </c:pt>
                <c:pt idx="2806">
                  <c:v>0.38156300634231188</c:v>
                </c:pt>
                <c:pt idx="2807">
                  <c:v>0.37837342494619036</c:v>
                </c:pt>
                <c:pt idx="2808">
                  <c:v>0.40554665152779762</c:v>
                </c:pt>
                <c:pt idx="2809">
                  <c:v>0.39146560229320515</c:v>
                </c:pt>
                <c:pt idx="2810">
                  <c:v>0.38833515240043426</c:v>
                </c:pt>
                <c:pt idx="2811">
                  <c:v>0.38644391094808223</c:v>
                </c:pt>
                <c:pt idx="2812">
                  <c:v>0.38353176638578407</c:v>
                </c:pt>
                <c:pt idx="2813">
                  <c:v>0.38026165227804481</c:v>
                </c:pt>
                <c:pt idx="2814">
                  <c:v>0.37829789997573132</c:v>
                </c:pt>
                <c:pt idx="2815">
                  <c:v>0.37500600622311986</c:v>
                </c:pt>
                <c:pt idx="2816">
                  <c:v>0.37176090672390638</c:v>
                </c:pt>
                <c:pt idx="2817">
                  <c:v>0.3727763871672517</c:v>
                </c:pt>
                <c:pt idx="2818">
                  <c:v>0.37550176818323588</c:v>
                </c:pt>
                <c:pt idx="2819">
                  <c:v>0.374712958453079</c:v>
                </c:pt>
                <c:pt idx="2820">
                  <c:v>0.37145849847896717</c:v>
                </c:pt>
                <c:pt idx="2821">
                  <c:v>0.36889533643183375</c:v>
                </c:pt>
                <c:pt idx="2822">
                  <c:v>0.36573826422151412</c:v>
                </c:pt>
                <c:pt idx="2823">
                  <c:v>0.36193344970479568</c:v>
                </c:pt>
                <c:pt idx="2824">
                  <c:v>0.36049218650626846</c:v>
                </c:pt>
                <c:pt idx="2825">
                  <c:v>0.35815207721548514</c:v>
                </c:pt>
                <c:pt idx="2826">
                  <c:v>0.35502226051509744</c:v>
                </c:pt>
                <c:pt idx="2827">
                  <c:v>0.35372704034662084</c:v>
                </c:pt>
                <c:pt idx="2828">
                  <c:v>0.35216868042898136</c:v>
                </c:pt>
                <c:pt idx="2829">
                  <c:v>0.3500501604618898</c:v>
                </c:pt>
                <c:pt idx="2830">
                  <c:v>0.34771706232244465</c:v>
                </c:pt>
                <c:pt idx="2831">
                  <c:v>0.34606592153734289</c:v>
                </c:pt>
                <c:pt idx="2832">
                  <c:v>0.34429058786415384</c:v>
                </c:pt>
                <c:pt idx="2833">
                  <c:v>0.3423965845119063</c:v>
                </c:pt>
                <c:pt idx="2834">
                  <c:v>0.34136141190135932</c:v>
                </c:pt>
                <c:pt idx="2835">
                  <c:v>0.33918849643588295</c:v>
                </c:pt>
                <c:pt idx="2836">
                  <c:v>0.33766455987410104</c:v>
                </c:pt>
                <c:pt idx="2837">
                  <c:v>0.33615881279189724</c:v>
                </c:pt>
                <c:pt idx="2838">
                  <c:v>0.334275157250841</c:v>
                </c:pt>
                <c:pt idx="2839">
                  <c:v>0.33236029487353824</c:v>
                </c:pt>
                <c:pt idx="2840">
                  <c:v>0.33085016163018993</c:v>
                </c:pt>
                <c:pt idx="2841">
                  <c:v>0.32918483718554847</c:v>
                </c:pt>
                <c:pt idx="2842">
                  <c:v>0.32727589207132485</c:v>
                </c:pt>
                <c:pt idx="2843">
                  <c:v>0.32551996823617951</c:v>
                </c:pt>
                <c:pt idx="2844">
                  <c:v>0.32399492979038147</c:v>
                </c:pt>
                <c:pt idx="2845">
                  <c:v>0.32187277493810401</c:v>
                </c:pt>
                <c:pt idx="2846">
                  <c:v>0.32022581922263055</c:v>
                </c:pt>
                <c:pt idx="2847">
                  <c:v>0.31899117629101631</c:v>
                </c:pt>
                <c:pt idx="2848">
                  <c:v>0.31747560243717982</c:v>
                </c:pt>
                <c:pt idx="2849">
                  <c:v>0.31576524599147832</c:v>
                </c:pt>
                <c:pt idx="2850">
                  <c:v>0.31370919567206562</c:v>
                </c:pt>
                <c:pt idx="2851">
                  <c:v>0.31251247314021563</c:v>
                </c:pt>
                <c:pt idx="2852">
                  <c:v>0.31058044033992654</c:v>
                </c:pt>
                <c:pt idx="2853">
                  <c:v>0.30883452507487991</c:v>
                </c:pt>
                <c:pt idx="2854">
                  <c:v>0.32012510357554591</c:v>
                </c:pt>
                <c:pt idx="2855">
                  <c:v>0.32127232082462903</c:v>
                </c:pt>
                <c:pt idx="2856">
                  <c:v>0.33215936772147875</c:v>
                </c:pt>
                <c:pt idx="2857">
                  <c:v>0.32863390556514288</c:v>
                </c:pt>
                <c:pt idx="2858">
                  <c:v>0.32648255883095822</c:v>
                </c:pt>
                <c:pt idx="2859">
                  <c:v>0.32453927006603084</c:v>
                </c:pt>
                <c:pt idx="2860">
                  <c:v>0.32245713226889083</c:v>
                </c:pt>
                <c:pt idx="2861">
                  <c:v>0.72541498682095906</c:v>
                </c:pt>
                <c:pt idx="2862">
                  <c:v>0.46482775725440539</c:v>
                </c:pt>
                <c:pt idx="2863">
                  <c:v>0.40957520344136639</c:v>
                </c:pt>
                <c:pt idx="2864">
                  <c:v>0.38948497614904615</c:v>
                </c:pt>
                <c:pt idx="2865">
                  <c:v>0.38625148272717186</c:v>
                </c:pt>
                <c:pt idx="2866">
                  <c:v>0.38352286409126557</c:v>
                </c:pt>
                <c:pt idx="2867">
                  <c:v>0.38069036804002182</c:v>
                </c:pt>
                <c:pt idx="2868">
                  <c:v>0.37806749006525225</c:v>
                </c:pt>
                <c:pt idx="2869">
                  <c:v>0.37547112939957533</c:v>
                </c:pt>
                <c:pt idx="2870">
                  <c:v>0.37287018945438366</c:v>
                </c:pt>
                <c:pt idx="2871">
                  <c:v>0.37108729563832432</c:v>
                </c:pt>
                <c:pt idx="2872">
                  <c:v>0.36894445098057982</c:v>
                </c:pt>
                <c:pt idx="2873">
                  <c:v>0.36689709951562288</c:v>
                </c:pt>
                <c:pt idx="2874">
                  <c:v>0.36523118879729854</c:v>
                </c:pt>
                <c:pt idx="2875">
                  <c:v>0.36338807083878244</c:v>
                </c:pt>
                <c:pt idx="2876">
                  <c:v>0.36124314762658466</c:v>
                </c:pt>
                <c:pt idx="2877">
                  <c:v>0.35908242856295824</c:v>
                </c:pt>
                <c:pt idx="2878">
                  <c:v>0.35697320677042732</c:v>
                </c:pt>
                <c:pt idx="2879">
                  <c:v>0.35531821144296366</c:v>
                </c:pt>
                <c:pt idx="2880">
                  <c:v>0.35294832994475051</c:v>
                </c:pt>
                <c:pt idx="2881">
                  <c:v>0.35070635831307012</c:v>
                </c:pt>
                <c:pt idx="2882">
                  <c:v>0.34873389326656401</c:v>
                </c:pt>
                <c:pt idx="2883">
                  <c:v>0.34626435679341644</c:v>
                </c:pt>
                <c:pt idx="2884">
                  <c:v>0.34449493058744773</c:v>
                </c:pt>
                <c:pt idx="2885">
                  <c:v>0.34205059724098713</c:v>
                </c:pt>
                <c:pt idx="2886">
                  <c:v>0.33985478604083819</c:v>
                </c:pt>
                <c:pt idx="2887">
                  <c:v>0.33737093592725137</c:v>
                </c:pt>
                <c:pt idx="2888">
                  <c:v>0.33555772277232382</c:v>
                </c:pt>
                <c:pt idx="2889">
                  <c:v>0.33295973039332638</c:v>
                </c:pt>
                <c:pt idx="2890">
                  <c:v>0.33136571852041657</c:v>
                </c:pt>
                <c:pt idx="2891">
                  <c:v>0.32924447553420666</c:v>
                </c:pt>
                <c:pt idx="2892">
                  <c:v>0.32691898832017086</c:v>
                </c:pt>
                <c:pt idx="2893">
                  <c:v>0.32483691621608957</c:v>
                </c:pt>
                <c:pt idx="2894">
                  <c:v>0.32254705503689052</c:v>
                </c:pt>
                <c:pt idx="2895">
                  <c:v>0.3204573502871938</c:v>
                </c:pt>
                <c:pt idx="2896">
                  <c:v>0.31773020145141151</c:v>
                </c:pt>
                <c:pt idx="2897">
                  <c:v>0.31568954802258181</c:v>
                </c:pt>
                <c:pt idx="2898">
                  <c:v>0.31390674791569051</c:v>
                </c:pt>
                <c:pt idx="2899">
                  <c:v>0.72682480065511657</c:v>
                </c:pt>
                <c:pt idx="2900">
                  <c:v>0.67963805095216112</c:v>
                </c:pt>
                <c:pt idx="2901">
                  <c:v>0.58442616281894788</c:v>
                </c:pt>
                <c:pt idx="2902">
                  <c:v>0.46351481691056895</c:v>
                </c:pt>
                <c:pt idx="2903">
                  <c:v>0.43090744904483985</c:v>
                </c:pt>
                <c:pt idx="2904">
                  <c:v>0.56495048387676516</c:v>
                </c:pt>
                <c:pt idx="2905">
                  <c:v>0.48241601351756275</c:v>
                </c:pt>
                <c:pt idx="2906">
                  <c:v>0.45720642297764463</c:v>
                </c:pt>
                <c:pt idx="2907">
                  <c:v>0.46307255788939838</c:v>
                </c:pt>
                <c:pt idx="2908">
                  <c:v>0.48339522885602293</c:v>
                </c:pt>
                <c:pt idx="2909">
                  <c:v>0.6135532836791826</c:v>
                </c:pt>
                <c:pt idx="2910">
                  <c:v>0.55039202693503453</c:v>
                </c:pt>
                <c:pt idx="2911">
                  <c:v>0.52482755375013013</c:v>
                </c:pt>
                <c:pt idx="2912">
                  <c:v>0.51123830452475449</c:v>
                </c:pt>
                <c:pt idx="2913">
                  <c:v>0.50242618789351756</c:v>
                </c:pt>
                <c:pt idx="2914">
                  <c:v>0.49555615584697332</c:v>
                </c:pt>
                <c:pt idx="2915">
                  <c:v>0.49213813677564738</c:v>
                </c:pt>
                <c:pt idx="2916">
                  <c:v>0.48732775762346614</c:v>
                </c:pt>
                <c:pt idx="2917">
                  <c:v>0.48564714088220284</c:v>
                </c:pt>
                <c:pt idx="2918">
                  <c:v>0.48548253156035426</c:v>
                </c:pt>
                <c:pt idx="2919">
                  <c:v>0.48470569551323961</c:v>
                </c:pt>
                <c:pt idx="2920">
                  <c:v>0.48451954156470373</c:v>
                </c:pt>
                <c:pt idx="2921">
                  <c:v>0.48560499788095712</c:v>
                </c:pt>
                <c:pt idx="2922">
                  <c:v>0.48977264089926537</c:v>
                </c:pt>
                <c:pt idx="2923">
                  <c:v>0.4984018075296478</c:v>
                </c:pt>
                <c:pt idx="2924">
                  <c:v>0.49789058760571087</c:v>
                </c:pt>
                <c:pt idx="2925">
                  <c:v>0.50125554744517564</c:v>
                </c:pt>
                <c:pt idx="2926">
                  <c:v>0.5088570288991886</c:v>
                </c:pt>
                <c:pt idx="2927">
                  <c:v>0.50433334412596698</c:v>
                </c:pt>
                <c:pt idx="2928">
                  <c:v>0.50191997741200844</c:v>
                </c:pt>
                <c:pt idx="2929">
                  <c:v>0.7380141924644229</c:v>
                </c:pt>
                <c:pt idx="2930">
                  <c:v>0.75690090897520601</c:v>
                </c:pt>
                <c:pt idx="2931">
                  <c:v>1.3960885989913201</c:v>
                </c:pt>
                <c:pt idx="2932">
                  <c:v>1.0916962690040859</c:v>
                </c:pt>
                <c:pt idx="2933">
                  <c:v>1.0019486792608778</c:v>
                </c:pt>
                <c:pt idx="2934">
                  <c:v>0.68989403503149616</c:v>
                </c:pt>
                <c:pt idx="2935">
                  <c:v>0.56430424637011334</c:v>
                </c:pt>
                <c:pt idx="2936">
                  <c:v>0.5243893721654076</c:v>
                </c:pt>
                <c:pt idx="2937">
                  <c:v>0.54307888296258566</c:v>
                </c:pt>
                <c:pt idx="2938">
                  <c:v>0.55981401357133564</c:v>
                </c:pt>
                <c:pt idx="2939">
                  <c:v>0.60955148005066151</c:v>
                </c:pt>
                <c:pt idx="2940">
                  <c:v>0.7514214658297419</c:v>
                </c:pt>
                <c:pt idx="2941">
                  <c:v>0.59987999084607269</c:v>
                </c:pt>
                <c:pt idx="2942">
                  <c:v>0.56686242389737296</c:v>
                </c:pt>
                <c:pt idx="2943">
                  <c:v>0.56707301990313763</c:v>
                </c:pt>
                <c:pt idx="2944">
                  <c:v>0.58176256117913239</c:v>
                </c:pt>
                <c:pt idx="2945">
                  <c:v>0.6080340779939537</c:v>
                </c:pt>
                <c:pt idx="2946">
                  <c:v>0.64043743863230163</c:v>
                </c:pt>
                <c:pt idx="2947">
                  <c:v>0.6274683801198716</c:v>
                </c:pt>
                <c:pt idx="2948">
                  <c:v>0.62522139297236567</c:v>
                </c:pt>
                <c:pt idx="2949">
                  <c:v>0.63065443831239221</c:v>
                </c:pt>
                <c:pt idx="2950">
                  <c:v>0.63518505809750658</c:v>
                </c:pt>
                <c:pt idx="2951">
                  <c:v>0.64292778013587981</c:v>
                </c:pt>
                <c:pt idx="2952">
                  <c:v>0.65159094431025066</c:v>
                </c:pt>
                <c:pt idx="2953">
                  <c:v>0.6573007512279746</c:v>
                </c:pt>
                <c:pt idx="2954">
                  <c:v>0.65629567373714781</c:v>
                </c:pt>
                <c:pt idx="2955">
                  <c:v>0.65556996937044154</c:v>
                </c:pt>
                <c:pt idx="2956">
                  <c:v>0.65693496499695458</c:v>
                </c:pt>
                <c:pt idx="2957">
                  <c:v>0.65901923346392044</c:v>
                </c:pt>
                <c:pt idx="2958">
                  <c:v>0.66636985641411683</c:v>
                </c:pt>
                <c:pt idx="2959">
                  <c:v>0.67588926629479773</c:v>
                </c:pt>
                <c:pt idx="2960">
                  <c:v>0.73630458781901476</c:v>
                </c:pt>
                <c:pt idx="2961">
                  <c:v>0.85531083730509183</c:v>
                </c:pt>
                <c:pt idx="2962">
                  <c:v>0.81182868130584762</c:v>
                </c:pt>
                <c:pt idx="2963">
                  <c:v>0.74021782443350992</c:v>
                </c:pt>
                <c:pt idx="2964">
                  <c:v>0.75303713402713635</c:v>
                </c:pt>
                <c:pt idx="2965">
                  <c:v>0.79085944120084362</c:v>
                </c:pt>
                <c:pt idx="2966">
                  <c:v>0.72588010065471764</c:v>
                </c:pt>
                <c:pt idx="2967">
                  <c:v>0.8179919261193056</c:v>
                </c:pt>
                <c:pt idx="2968">
                  <c:v>0.83062923482524165</c:v>
                </c:pt>
                <c:pt idx="2969">
                  <c:v>0.75777443717781356</c:v>
                </c:pt>
                <c:pt idx="2970">
                  <c:v>0.70573664438483363</c:v>
                </c:pt>
                <c:pt idx="2971">
                  <c:v>0.68262451125789558</c:v>
                </c:pt>
                <c:pt idx="2972">
                  <c:v>0.66942894707841583</c:v>
                </c:pt>
                <c:pt idx="2973">
                  <c:v>0.66031081490954036</c:v>
                </c:pt>
                <c:pt idx="2974">
                  <c:v>0.65268673358268436</c:v>
                </c:pt>
                <c:pt idx="2975">
                  <c:v>0.64607487295169153</c:v>
                </c:pt>
                <c:pt idx="2976">
                  <c:v>0.63940974182314403</c:v>
                </c:pt>
                <c:pt idx="2977">
                  <c:v>0.63347261945527666</c:v>
                </c:pt>
                <c:pt idx="2978">
                  <c:v>0.62758637687396257</c:v>
                </c:pt>
                <c:pt idx="2979">
                  <c:v>0.62120733426599462</c:v>
                </c:pt>
                <c:pt idx="2980">
                  <c:v>0.95521546488680009</c:v>
                </c:pt>
                <c:pt idx="2981">
                  <c:v>1.0624423708342405</c:v>
                </c:pt>
                <c:pt idx="2982">
                  <c:v>0.92446394711486957</c:v>
                </c:pt>
                <c:pt idx="2983">
                  <c:v>0.83762329717578621</c:v>
                </c:pt>
                <c:pt idx="2984">
                  <c:v>0.79951962755925432</c:v>
                </c:pt>
                <c:pt idx="2985">
                  <c:v>0.79725717133342189</c:v>
                </c:pt>
                <c:pt idx="2986">
                  <c:v>1.0725617294115481</c:v>
                </c:pt>
                <c:pt idx="2987">
                  <c:v>1.1085743447110641</c:v>
                </c:pt>
                <c:pt idx="2988">
                  <c:v>0.68254940004140563</c:v>
                </c:pt>
                <c:pt idx="2989">
                  <c:v>0.62874080453997006</c:v>
                </c:pt>
                <c:pt idx="2990">
                  <c:v>0.620639035199953</c:v>
                </c:pt>
                <c:pt idx="2991">
                  <c:v>0.63026149497189965</c:v>
                </c:pt>
                <c:pt idx="2992">
                  <c:v>0.65202666124177755</c:v>
                </c:pt>
                <c:pt idx="2993">
                  <c:v>0.69099051771920184</c:v>
                </c:pt>
                <c:pt idx="2994">
                  <c:v>0.70994788622979699</c:v>
                </c:pt>
                <c:pt idx="2995">
                  <c:v>0.72562879449366935</c:v>
                </c:pt>
                <c:pt idx="2996">
                  <c:v>0.7271099095379967</c:v>
                </c:pt>
                <c:pt idx="2997">
                  <c:v>0.75322973831897755</c:v>
                </c:pt>
                <c:pt idx="2998">
                  <c:v>0.77966111416088124</c:v>
                </c:pt>
                <c:pt idx="2999">
                  <c:v>0.99639691826676458</c:v>
                </c:pt>
                <c:pt idx="3000">
                  <c:v>1.0654063720532618</c:v>
                </c:pt>
                <c:pt idx="3001">
                  <c:v>0.78848903175988105</c:v>
                </c:pt>
                <c:pt idx="3002">
                  <c:v>0.79589589302095265</c:v>
                </c:pt>
                <c:pt idx="3003">
                  <c:v>0.79606182031555861</c:v>
                </c:pt>
                <c:pt idx="3004">
                  <c:v>0.84081232875111889</c:v>
                </c:pt>
                <c:pt idx="3005">
                  <c:v>0.81804781555106965</c:v>
                </c:pt>
                <c:pt idx="3006">
                  <c:v>0.77482250730530156</c:v>
                </c:pt>
                <c:pt idx="3007">
                  <c:v>0.89818644799772629</c:v>
                </c:pt>
                <c:pt idx="3008">
                  <c:v>0.85537567480064891</c:v>
                </c:pt>
                <c:pt idx="3009">
                  <c:v>0.84511537568358686</c:v>
                </c:pt>
                <c:pt idx="3010">
                  <c:v>0.85083959993975089</c:v>
                </c:pt>
                <c:pt idx="3011">
                  <c:v>0.87639620429217779</c:v>
                </c:pt>
                <c:pt idx="3012">
                  <c:v>0.89839730703218668</c:v>
                </c:pt>
                <c:pt idx="3013">
                  <c:v>0.90631017411755355</c:v>
                </c:pt>
                <c:pt idx="3014">
                  <c:v>0.90293070449152701</c:v>
                </c:pt>
                <c:pt idx="3015">
                  <c:v>0.90388749653587486</c:v>
                </c:pt>
                <c:pt idx="3016">
                  <c:v>0.92677709338100966</c:v>
                </c:pt>
                <c:pt idx="3017">
                  <c:v>1.0324997101714319</c:v>
                </c:pt>
                <c:pt idx="3018">
                  <c:v>1.0072037376615133</c:v>
                </c:pt>
                <c:pt idx="3019">
                  <c:v>0.96287708540043782</c:v>
                </c:pt>
                <c:pt idx="3020">
                  <c:v>0.93192582878306862</c:v>
                </c:pt>
                <c:pt idx="3021">
                  <c:v>0.9928214288124747</c:v>
                </c:pt>
                <c:pt idx="3022">
                  <c:v>0.88996668390146605</c:v>
                </c:pt>
                <c:pt idx="3023">
                  <c:v>0.89749311073361349</c:v>
                </c:pt>
                <c:pt idx="3024">
                  <c:v>0.83677159581714367</c:v>
                </c:pt>
                <c:pt idx="3025">
                  <c:v>0.84164613610220362</c:v>
                </c:pt>
                <c:pt idx="3026">
                  <c:v>0.8469214234861987</c:v>
                </c:pt>
                <c:pt idx="3027">
                  <c:v>0.84522377856611863</c:v>
                </c:pt>
                <c:pt idx="3028">
                  <c:v>0.88195259039502349</c:v>
                </c:pt>
                <c:pt idx="3029">
                  <c:v>0.92525891669635163</c:v>
                </c:pt>
                <c:pt idx="3030">
                  <c:v>0.93769222937522778</c:v>
                </c:pt>
                <c:pt idx="3031">
                  <c:v>0.95618900960460063</c:v>
                </c:pt>
                <c:pt idx="3032">
                  <c:v>0.99025155294625877</c:v>
                </c:pt>
                <c:pt idx="3033">
                  <c:v>1.0292131003230862</c:v>
                </c:pt>
                <c:pt idx="3034">
                  <c:v>1.0279637434133573</c:v>
                </c:pt>
                <c:pt idx="3035">
                  <c:v>0.99440638859736574</c:v>
                </c:pt>
                <c:pt idx="3036">
                  <c:v>2.5541104320826542</c:v>
                </c:pt>
                <c:pt idx="3037">
                  <c:v>1.3815367168584638</c:v>
                </c:pt>
                <c:pt idx="3038">
                  <c:v>1.0949503481466001</c:v>
                </c:pt>
                <c:pt idx="3039">
                  <c:v>1.0945405145452713</c:v>
                </c:pt>
                <c:pt idx="3040">
                  <c:v>1.0084672767827911</c:v>
                </c:pt>
                <c:pt idx="3041">
                  <c:v>0.99126685513125679</c:v>
                </c:pt>
                <c:pt idx="3042">
                  <c:v>1.0124203705757677</c:v>
                </c:pt>
                <c:pt idx="3043">
                  <c:v>0.96673755035428932</c:v>
                </c:pt>
                <c:pt idx="3044">
                  <c:v>0.93578328469630312</c:v>
                </c:pt>
                <c:pt idx="3045">
                  <c:v>0.91453842465838964</c:v>
                </c:pt>
                <c:pt idx="3046">
                  <c:v>0.90742563447406543</c:v>
                </c:pt>
                <c:pt idx="3047">
                  <c:v>0.89075476706906598</c:v>
                </c:pt>
                <c:pt idx="3048">
                  <c:v>0.89679645640645922</c:v>
                </c:pt>
                <c:pt idx="3049">
                  <c:v>0.90232709473794859</c:v>
                </c:pt>
                <c:pt idx="3050">
                  <c:v>0.8807807324059026</c:v>
                </c:pt>
                <c:pt idx="3051">
                  <c:v>0.89260758542957264</c:v>
                </c:pt>
                <c:pt idx="3052">
                  <c:v>0.88788210122004396</c:v>
                </c:pt>
                <c:pt idx="3053">
                  <c:v>0.89307120092197267</c:v>
                </c:pt>
                <c:pt idx="3054">
                  <c:v>0.90037606843107032</c:v>
                </c:pt>
                <c:pt idx="3055">
                  <c:v>0.91073508068892783</c:v>
                </c:pt>
                <c:pt idx="3056">
                  <c:v>0.8881413781805767</c:v>
                </c:pt>
                <c:pt idx="3057">
                  <c:v>0.85408623926107463</c:v>
                </c:pt>
                <c:pt idx="3058">
                  <c:v>0.83396109447400379</c:v>
                </c:pt>
                <c:pt idx="3059">
                  <c:v>0.87592764611513718</c:v>
                </c:pt>
                <c:pt idx="3060">
                  <c:v>0.92448573175604198</c:v>
                </c:pt>
                <c:pt idx="3061">
                  <c:v>0.90426857250939274</c:v>
                </c:pt>
                <c:pt idx="3062">
                  <c:v>0.86179922856718261</c:v>
                </c:pt>
                <c:pt idx="3063">
                  <c:v>0.86983783266068027</c:v>
                </c:pt>
                <c:pt idx="3064">
                  <c:v>0.91735678747372651</c:v>
                </c:pt>
                <c:pt idx="3065">
                  <c:v>0.86958205885412543</c:v>
                </c:pt>
                <c:pt idx="3066">
                  <c:v>0.84974219801290252</c:v>
                </c:pt>
                <c:pt idx="3067">
                  <c:v>0.87870405100511673</c:v>
                </c:pt>
                <c:pt idx="3068">
                  <c:v>0.88481088786486151</c:v>
                </c:pt>
                <c:pt idx="3069">
                  <c:v>0.86452303050808876</c:v>
                </c:pt>
                <c:pt idx="3070">
                  <c:v>0.85703252764306292</c:v>
                </c:pt>
                <c:pt idx="3071">
                  <c:v>0.83943991762180026</c:v>
                </c:pt>
                <c:pt idx="3072">
                  <c:v>0.87381330732136098</c:v>
                </c:pt>
                <c:pt idx="3073">
                  <c:v>0.90919948161611963</c:v>
                </c:pt>
                <c:pt idx="3074">
                  <c:v>0.9123909283648356</c:v>
                </c:pt>
                <c:pt idx="3075">
                  <c:v>0.82192671321616972</c:v>
                </c:pt>
                <c:pt idx="3076">
                  <c:v>0.71430327551096817</c:v>
                </c:pt>
                <c:pt idx="3077">
                  <c:v>0.68552176995580516</c:v>
                </c:pt>
                <c:pt idx="3078">
                  <c:v>0.70928096346418701</c:v>
                </c:pt>
                <c:pt idx="3079">
                  <c:v>0.72179684304799185</c:v>
                </c:pt>
                <c:pt idx="3080">
                  <c:v>0.71456128661101981</c:v>
                </c:pt>
                <c:pt idx="3081">
                  <c:v>0.7300698744559031</c:v>
                </c:pt>
                <c:pt idx="3082">
                  <c:v>0.75971421915374482</c:v>
                </c:pt>
                <c:pt idx="3083">
                  <c:v>0.74189220358357999</c:v>
                </c:pt>
                <c:pt idx="3084">
                  <c:v>0.71770415754911276</c:v>
                </c:pt>
                <c:pt idx="3085">
                  <c:v>0.7024021259040184</c:v>
                </c:pt>
                <c:pt idx="3086">
                  <c:v>0.69867338518349464</c:v>
                </c:pt>
                <c:pt idx="3087">
                  <c:v>0.69318366349850091</c:v>
                </c:pt>
                <c:pt idx="3088">
                  <c:v>0.69078850592022556</c:v>
                </c:pt>
                <c:pt idx="3089">
                  <c:v>0.68634131494117756</c:v>
                </c:pt>
                <c:pt idx="3090">
                  <c:v>0.68934560556252189</c:v>
                </c:pt>
                <c:pt idx="3091">
                  <c:v>0.70218036489190327</c:v>
                </c:pt>
                <c:pt idx="3092">
                  <c:v>0.70638090568984568</c:v>
                </c:pt>
                <c:pt idx="3093">
                  <c:v>0.70373141912673265</c:v>
                </c:pt>
                <c:pt idx="3094">
                  <c:v>0.7011417114109938</c:v>
                </c:pt>
                <c:pt idx="3095">
                  <c:v>0.70587607197327762</c:v>
                </c:pt>
                <c:pt idx="3096">
                  <c:v>0.72316279541121753</c:v>
                </c:pt>
                <c:pt idx="3097">
                  <c:v>0.73011409358717871</c:v>
                </c:pt>
                <c:pt idx="3098">
                  <c:v>0.77019614605378584</c:v>
                </c:pt>
                <c:pt idx="3099">
                  <c:v>0.7738259294853288</c:v>
                </c:pt>
                <c:pt idx="3100">
                  <c:v>0.7767834926461249</c:v>
                </c:pt>
                <c:pt idx="3101">
                  <c:v>0.79469318647769283</c:v>
                </c:pt>
                <c:pt idx="3102">
                  <c:v>0.7973636888114326</c:v>
                </c:pt>
                <c:pt idx="3103">
                  <c:v>0.82094065247723158</c:v>
                </c:pt>
                <c:pt idx="3104">
                  <c:v>0.86800798197030249</c:v>
                </c:pt>
                <c:pt idx="3105">
                  <c:v>0.91374684388581573</c:v>
                </c:pt>
                <c:pt idx="3106">
                  <c:v>0.88589458384894348</c:v>
                </c:pt>
                <c:pt idx="3107">
                  <c:v>0.85426763779700599</c:v>
                </c:pt>
                <c:pt idx="3108">
                  <c:v>0.82949452378010269</c:v>
                </c:pt>
                <c:pt idx="3109">
                  <c:v>0.8072234571536937</c:v>
                </c:pt>
                <c:pt idx="3110">
                  <c:v>0.77926736822671117</c:v>
                </c:pt>
                <c:pt idx="3111">
                  <c:v>0.75408794577805249</c:v>
                </c:pt>
                <c:pt idx="3112">
                  <c:v>0.7336225112073218</c:v>
                </c:pt>
                <c:pt idx="3113">
                  <c:v>0.71780807662934165</c:v>
                </c:pt>
                <c:pt idx="3114">
                  <c:v>0.70487818537837477</c:v>
                </c:pt>
                <c:pt idx="3115">
                  <c:v>0.69202953339109974</c:v>
                </c:pt>
                <c:pt idx="3116">
                  <c:v>0.67955618055325051</c:v>
                </c:pt>
                <c:pt idx="3117">
                  <c:v>0.70395176487975819</c:v>
                </c:pt>
                <c:pt idx="3118">
                  <c:v>0.70418246201528467</c:v>
                </c:pt>
                <c:pt idx="3119">
                  <c:v>0.7021590830000739</c:v>
                </c:pt>
                <c:pt idx="3120">
                  <c:v>0.84665588053176599</c:v>
                </c:pt>
                <c:pt idx="3121">
                  <c:v>0.84779094633475771</c:v>
                </c:pt>
                <c:pt idx="3122">
                  <c:v>0.83664198637938081</c:v>
                </c:pt>
                <c:pt idx="3123">
                  <c:v>0.95772743751118927</c:v>
                </c:pt>
                <c:pt idx="3124">
                  <c:v>1.0194285611084297</c:v>
                </c:pt>
                <c:pt idx="3125">
                  <c:v>1.0628072193401779</c:v>
                </c:pt>
                <c:pt idx="3126">
                  <c:v>1.0581838492301441</c:v>
                </c:pt>
                <c:pt idx="3127">
                  <c:v>0.96436509209929977</c:v>
                </c:pt>
                <c:pt idx="3128">
                  <c:v>0.92289135867468775</c:v>
                </c:pt>
                <c:pt idx="3129">
                  <c:v>0.96187851095653165</c:v>
                </c:pt>
                <c:pt idx="3130">
                  <c:v>0.94817442261995988</c:v>
                </c:pt>
                <c:pt idx="3131">
                  <c:v>0.94738355516739248</c:v>
                </c:pt>
                <c:pt idx="3132">
                  <c:v>0.99817381057625632</c:v>
                </c:pt>
                <c:pt idx="3133">
                  <c:v>0.93187136822254513</c:v>
                </c:pt>
                <c:pt idx="3134">
                  <c:v>0.88066783833285467</c:v>
                </c:pt>
                <c:pt idx="3135">
                  <c:v>0.79816390799716797</c:v>
                </c:pt>
                <c:pt idx="3136">
                  <c:v>0.61393472075687283</c:v>
                </c:pt>
                <c:pt idx="3137">
                  <c:v>0.52122269327112991</c:v>
                </c:pt>
                <c:pt idx="3138">
                  <c:v>0.48900271428756426</c:v>
                </c:pt>
                <c:pt idx="3139">
                  <c:v>0.47822850621816881</c:v>
                </c:pt>
                <c:pt idx="3140">
                  <c:v>0.46593261413371651</c:v>
                </c:pt>
                <c:pt idx="3141">
                  <c:v>0.45697547065397248</c:v>
                </c:pt>
                <c:pt idx="3142">
                  <c:v>0.45661207319209518</c:v>
                </c:pt>
                <c:pt idx="3143">
                  <c:v>0.45093595835242811</c:v>
                </c:pt>
                <c:pt idx="3144">
                  <c:v>0.44726682093323183</c:v>
                </c:pt>
                <c:pt idx="3145">
                  <c:v>0.44452423820888282</c:v>
                </c:pt>
                <c:pt idx="3146">
                  <c:v>0.43594809414181912</c:v>
                </c:pt>
                <c:pt idx="3147">
                  <c:v>0.43683995889519772</c:v>
                </c:pt>
                <c:pt idx="3148">
                  <c:v>0.42416409974276287</c:v>
                </c:pt>
                <c:pt idx="3149">
                  <c:v>0.41713666636068375</c:v>
                </c:pt>
                <c:pt idx="3150">
                  <c:v>0.40621933984360181</c:v>
                </c:pt>
                <c:pt idx="3151">
                  <c:v>0.39804109262526632</c:v>
                </c:pt>
                <c:pt idx="3152">
                  <c:v>0.5140982012652876</c:v>
                </c:pt>
                <c:pt idx="3153">
                  <c:v>0.50643262070378658</c:v>
                </c:pt>
                <c:pt idx="3154">
                  <c:v>0.50101241441128053</c:v>
                </c:pt>
                <c:pt idx="3155">
                  <c:v>0.49893999564949537</c:v>
                </c:pt>
                <c:pt idx="3156">
                  <c:v>0.48356585865593305</c:v>
                </c:pt>
                <c:pt idx="3157">
                  <c:v>0.48266953197909962</c:v>
                </c:pt>
                <c:pt idx="3158">
                  <c:v>0.469650446320105</c:v>
                </c:pt>
                <c:pt idx="3159">
                  <c:v>0.46356222587346385</c:v>
                </c:pt>
                <c:pt idx="3160">
                  <c:v>0.45184871010466737</c:v>
                </c:pt>
                <c:pt idx="3161">
                  <c:v>0.44635935811107574</c:v>
                </c:pt>
                <c:pt idx="3162">
                  <c:v>0.45135811532216036</c:v>
                </c:pt>
                <c:pt idx="3163">
                  <c:v>0.45078633955863928</c:v>
                </c:pt>
                <c:pt idx="3164">
                  <c:v>0.43971370896876288</c:v>
                </c:pt>
                <c:pt idx="3165">
                  <c:v>0.43699395739881441</c:v>
                </c:pt>
                <c:pt idx="3166">
                  <c:v>0.42474949614193525</c:v>
                </c:pt>
                <c:pt idx="3167">
                  <c:v>0.42251161329335785</c:v>
                </c:pt>
                <c:pt idx="3168">
                  <c:v>0.41121112338414112</c:v>
                </c:pt>
                <c:pt idx="3169">
                  <c:v>0.40423284743852589</c:v>
                </c:pt>
                <c:pt idx="3170">
                  <c:v>0.39432074768231529</c:v>
                </c:pt>
                <c:pt idx="3171">
                  <c:v>0.38994980377111038</c:v>
                </c:pt>
                <c:pt idx="3172">
                  <c:v>0.38771211312701676</c:v>
                </c:pt>
                <c:pt idx="3173">
                  <c:v>0.38380471208932054</c:v>
                </c:pt>
                <c:pt idx="3174">
                  <c:v>0.38795664377153732</c:v>
                </c:pt>
                <c:pt idx="3175">
                  <c:v>0.38649176941947827</c:v>
                </c:pt>
                <c:pt idx="3176">
                  <c:v>0.38724277624648884</c:v>
                </c:pt>
                <c:pt idx="3177">
                  <c:v>0.38409323671213969</c:v>
                </c:pt>
                <c:pt idx="3178">
                  <c:v>0.38195520260451848</c:v>
                </c:pt>
                <c:pt idx="3179">
                  <c:v>0.38012662768165562</c:v>
                </c:pt>
                <c:pt idx="3180">
                  <c:v>0.37682796904231086</c:v>
                </c:pt>
                <c:pt idx="3181">
                  <c:v>0.37364229255248038</c:v>
                </c:pt>
                <c:pt idx="3182">
                  <c:v>0.37282690007375197</c:v>
                </c:pt>
                <c:pt idx="3183">
                  <c:v>0.3719408234211774</c:v>
                </c:pt>
                <c:pt idx="3184">
                  <c:v>0.37091885955419274</c:v>
                </c:pt>
                <c:pt idx="3185">
                  <c:v>0.36471704951763534</c:v>
                </c:pt>
                <c:pt idx="3186">
                  <c:v>0.36470831182083385</c:v>
                </c:pt>
                <c:pt idx="3187">
                  <c:v>0.36269233810133006</c:v>
                </c:pt>
                <c:pt idx="3188">
                  <c:v>0.36182563428461934</c:v>
                </c:pt>
                <c:pt idx="3189">
                  <c:v>0.36011645707407025</c:v>
                </c:pt>
                <c:pt idx="3190">
                  <c:v>0.3555619235523948</c:v>
                </c:pt>
                <c:pt idx="3191">
                  <c:v>0.35611250028118568</c:v>
                </c:pt>
                <c:pt idx="3192">
                  <c:v>0.35449415901728348</c:v>
                </c:pt>
                <c:pt idx="3193">
                  <c:v>0.35258591505986087</c:v>
                </c:pt>
                <c:pt idx="3194">
                  <c:v>0.35096549035476116</c:v>
                </c:pt>
                <c:pt idx="3195">
                  <c:v>0.3497320714737171</c:v>
                </c:pt>
                <c:pt idx="3196">
                  <c:v>0.34715237160140588</c:v>
                </c:pt>
                <c:pt idx="3197">
                  <c:v>0.3446059007332668</c:v>
                </c:pt>
                <c:pt idx="3198">
                  <c:v>0.34328867714313382</c:v>
                </c:pt>
                <c:pt idx="3199">
                  <c:v>0.3408752516121798</c:v>
                </c:pt>
                <c:pt idx="3200">
                  <c:v>0.33967189416220528</c:v>
                </c:pt>
                <c:pt idx="3201">
                  <c:v>0.33720939288455737</c:v>
                </c:pt>
                <c:pt idx="3202">
                  <c:v>0.33596050538977634</c:v>
                </c:pt>
                <c:pt idx="3203">
                  <c:v>0.3335867050591137</c:v>
                </c:pt>
                <c:pt idx="3204">
                  <c:v>0.33290921934489143</c:v>
                </c:pt>
                <c:pt idx="3205">
                  <c:v>0.33046144856261084</c:v>
                </c:pt>
                <c:pt idx="3206">
                  <c:v>0.32893759605369188</c:v>
                </c:pt>
                <c:pt idx="3207">
                  <c:v>0.32569992604067782</c:v>
                </c:pt>
                <c:pt idx="3208">
                  <c:v>0.32415014148081828</c:v>
                </c:pt>
                <c:pt idx="3209">
                  <c:v>0.32271851997963535</c:v>
                </c:pt>
                <c:pt idx="3210">
                  <c:v>0.32069109769971382</c:v>
                </c:pt>
                <c:pt idx="3211">
                  <c:v>0.31887753152857656</c:v>
                </c:pt>
                <c:pt idx="3212">
                  <c:v>0.31646209027855143</c:v>
                </c:pt>
                <c:pt idx="3213">
                  <c:v>0.31509465434638112</c:v>
                </c:pt>
                <c:pt idx="3214">
                  <c:v>0.3144961790798686</c:v>
                </c:pt>
                <c:pt idx="3215">
                  <c:v>0.31218441577576944</c:v>
                </c:pt>
                <c:pt idx="3216">
                  <c:v>0.31018104859481832</c:v>
                </c:pt>
                <c:pt idx="3217">
                  <c:v>0.30895123698162341</c:v>
                </c:pt>
                <c:pt idx="3218">
                  <c:v>0.30621060518779136</c:v>
                </c:pt>
                <c:pt idx="3219">
                  <c:v>0.30444672868643541</c:v>
                </c:pt>
                <c:pt idx="3220">
                  <c:v>0.30285426003788213</c:v>
                </c:pt>
                <c:pt idx="3221">
                  <c:v>0.30100747627453234</c:v>
                </c:pt>
                <c:pt idx="3222">
                  <c:v>0.29886836641742937</c:v>
                </c:pt>
                <c:pt idx="3223">
                  <c:v>0.29684234641356144</c:v>
                </c:pt>
                <c:pt idx="3224">
                  <c:v>0.2970977466823907</c:v>
                </c:pt>
                <c:pt idx="3225">
                  <c:v>0.29332365412168931</c:v>
                </c:pt>
                <c:pt idx="3226">
                  <c:v>0.29090757674164636</c:v>
                </c:pt>
                <c:pt idx="3227">
                  <c:v>0.28961465223487376</c:v>
                </c:pt>
                <c:pt idx="3228">
                  <c:v>0.28887848169927266</c:v>
                </c:pt>
                <c:pt idx="3229">
                  <c:v>0.28569127076253464</c:v>
                </c:pt>
                <c:pt idx="3230">
                  <c:v>0.28538504268220438</c:v>
                </c:pt>
                <c:pt idx="3231">
                  <c:v>0.28350065182761236</c:v>
                </c:pt>
                <c:pt idx="3232">
                  <c:v>0.28063388395583888</c:v>
                </c:pt>
                <c:pt idx="3233">
                  <c:v>0.28048888997932403</c:v>
                </c:pt>
                <c:pt idx="3234">
                  <c:v>0.27950739858464141</c:v>
                </c:pt>
                <c:pt idx="3235">
                  <c:v>0.27459323022458321</c:v>
                </c:pt>
                <c:pt idx="3236">
                  <c:v>0.27378079828159646</c:v>
                </c:pt>
                <c:pt idx="3237">
                  <c:v>0.273105854332785</c:v>
                </c:pt>
                <c:pt idx="3238">
                  <c:v>0.27407923479614993</c:v>
                </c:pt>
                <c:pt idx="3239">
                  <c:v>0.29026837662667682</c:v>
                </c:pt>
                <c:pt idx="3240">
                  <c:v>0.27930377485704705</c:v>
                </c:pt>
                <c:pt idx="3241">
                  <c:v>0.27547902209958408</c:v>
                </c:pt>
                <c:pt idx="3242">
                  <c:v>0.27222468609580758</c:v>
                </c:pt>
                <c:pt idx="3243">
                  <c:v>0.27054283163030435</c:v>
                </c:pt>
                <c:pt idx="3244">
                  <c:v>0.27118758581111507</c:v>
                </c:pt>
                <c:pt idx="3245">
                  <c:v>0.27150807799780829</c:v>
                </c:pt>
                <c:pt idx="3246">
                  <c:v>0.27001873833682932</c:v>
                </c:pt>
                <c:pt idx="3247">
                  <c:v>0.26582017119125911</c:v>
                </c:pt>
                <c:pt idx="3248">
                  <c:v>0.26424080290953972</c:v>
                </c:pt>
                <c:pt idx="3249">
                  <c:v>0.264873259131295</c:v>
                </c:pt>
                <c:pt idx="3250">
                  <c:v>0.26260326569976788</c:v>
                </c:pt>
                <c:pt idx="3251">
                  <c:v>0.26183583036172525</c:v>
                </c:pt>
                <c:pt idx="3252">
                  <c:v>0.26048320879301884</c:v>
                </c:pt>
                <c:pt idx="3253">
                  <c:v>0.2595644636711063</c:v>
                </c:pt>
                <c:pt idx="3254">
                  <c:v>0.25744312990246532</c:v>
                </c:pt>
                <c:pt idx="3255">
                  <c:v>0.25467664434676185</c:v>
                </c:pt>
                <c:pt idx="3256">
                  <c:v>0.2570115613812689</c:v>
                </c:pt>
                <c:pt idx="3257">
                  <c:v>0.25613144838221313</c:v>
                </c:pt>
                <c:pt idx="3258">
                  <c:v>0.25513934359779356</c:v>
                </c:pt>
                <c:pt idx="3259">
                  <c:v>0.25290004062039723</c:v>
                </c:pt>
                <c:pt idx="3260">
                  <c:v>0.25296616015447126</c:v>
                </c:pt>
                <c:pt idx="3261">
                  <c:v>0.24770729859720444</c:v>
                </c:pt>
                <c:pt idx="3262">
                  <c:v>0.24764957926084225</c:v>
                </c:pt>
                <c:pt idx="3263">
                  <c:v>0.24842430056472337</c:v>
                </c:pt>
                <c:pt idx="3264">
                  <c:v>2.5651256905523199</c:v>
                </c:pt>
                <c:pt idx="3265">
                  <c:v>1.2093879653294453</c:v>
                </c:pt>
                <c:pt idx="3266">
                  <c:v>1.1502021574423382</c:v>
                </c:pt>
                <c:pt idx="3267">
                  <c:v>3.5321009717242386</c:v>
                </c:pt>
                <c:pt idx="3268">
                  <c:v>2.0232906457164055</c:v>
                </c:pt>
                <c:pt idx="3269">
                  <c:v>1.8474595832502387</c:v>
                </c:pt>
                <c:pt idx="3270">
                  <c:v>1.789190076180537</c:v>
                </c:pt>
                <c:pt idx="3271">
                  <c:v>1.7559085083369659</c:v>
                </c:pt>
                <c:pt idx="3272">
                  <c:v>1.7466752130548058</c:v>
                </c:pt>
                <c:pt idx="3273">
                  <c:v>1.733637826843454</c:v>
                </c:pt>
                <c:pt idx="3274">
                  <c:v>1.7191955991937287</c:v>
                </c:pt>
                <c:pt idx="3275">
                  <c:v>1.7068680145374502</c:v>
                </c:pt>
                <c:pt idx="3276">
                  <c:v>1.6946802427788481</c:v>
                </c:pt>
                <c:pt idx="3277">
                  <c:v>1.6842934665153171</c:v>
                </c:pt>
                <c:pt idx="3278">
                  <c:v>1.670392667948426</c:v>
                </c:pt>
                <c:pt idx="3279">
                  <c:v>1.6637792424823739</c:v>
                </c:pt>
                <c:pt idx="3280">
                  <c:v>1.6527362150686058</c:v>
                </c:pt>
                <c:pt idx="3281">
                  <c:v>1.6441859024591301</c:v>
                </c:pt>
                <c:pt idx="3282">
                  <c:v>1.6320393477393598</c:v>
                </c:pt>
                <c:pt idx="3283">
                  <c:v>1.6256353832884818</c:v>
                </c:pt>
                <c:pt idx="3284">
                  <c:v>1.6150271897154804</c:v>
                </c:pt>
                <c:pt idx="3285">
                  <c:v>1.6081609697919144</c:v>
                </c:pt>
                <c:pt idx="3286">
                  <c:v>1.5759787325425578</c:v>
                </c:pt>
                <c:pt idx="3287">
                  <c:v>1.5865254094826424</c:v>
                </c:pt>
                <c:pt idx="3288">
                  <c:v>1.5814125073166825</c:v>
                </c:pt>
                <c:pt idx="3289">
                  <c:v>1.5766875298711074</c:v>
                </c:pt>
                <c:pt idx="3290">
                  <c:v>1.5717025636411721</c:v>
                </c:pt>
                <c:pt idx="3291">
                  <c:v>1.5682803294396301</c:v>
                </c:pt>
                <c:pt idx="3292">
                  <c:v>1.5617454551868974</c:v>
                </c:pt>
                <c:pt idx="3293">
                  <c:v>1.5571345507753518</c:v>
                </c:pt>
                <c:pt idx="3294">
                  <c:v>1.5497335348113015</c:v>
                </c:pt>
                <c:pt idx="3295">
                  <c:v>1.5442224929909978</c:v>
                </c:pt>
                <c:pt idx="3296">
                  <c:v>1.5421920237350393</c:v>
                </c:pt>
                <c:pt idx="3297">
                  <c:v>1.5348201015245706</c:v>
                </c:pt>
                <c:pt idx="3298">
                  <c:v>1.5285824285668228</c:v>
                </c:pt>
                <c:pt idx="3299">
                  <c:v>1.5214592445741419</c:v>
                </c:pt>
                <c:pt idx="3300">
                  <c:v>1.5141257121998395</c:v>
                </c:pt>
                <c:pt idx="3301">
                  <c:v>1.5069749578800458</c:v>
                </c:pt>
                <c:pt idx="3302">
                  <c:v>3.0494548545745181</c:v>
                </c:pt>
                <c:pt idx="3303">
                  <c:v>2.3966855411794667</c:v>
                </c:pt>
                <c:pt idx="3304">
                  <c:v>1.906993095697691</c:v>
                </c:pt>
                <c:pt idx="3305">
                  <c:v>1.3767157311239344</c:v>
                </c:pt>
                <c:pt idx="3306">
                  <c:v>1.4949365421637519</c:v>
                </c:pt>
                <c:pt idx="3307">
                  <c:v>1.5852415458372997</c:v>
                </c:pt>
                <c:pt idx="3308">
                  <c:v>1.596003485412429</c:v>
                </c:pt>
                <c:pt idx="3309">
                  <c:v>1.5768010155018408</c:v>
                </c:pt>
                <c:pt idx="3310">
                  <c:v>1.6088699525404691</c:v>
                </c:pt>
                <c:pt idx="3311">
                  <c:v>1.6515286446341038</c:v>
                </c:pt>
                <c:pt idx="3312">
                  <c:v>1.6824774188500131</c:v>
                </c:pt>
                <c:pt idx="3313">
                  <c:v>1.7113590463088133</c:v>
                </c:pt>
                <c:pt idx="3314">
                  <c:v>2.3275925774785349</c:v>
                </c:pt>
                <c:pt idx="3315">
                  <c:v>2.1358034229882032</c:v>
                </c:pt>
                <c:pt idx="3316">
                  <c:v>2.0771400342022233</c:v>
                </c:pt>
                <c:pt idx="3317">
                  <c:v>2.0732015249606506</c:v>
                </c:pt>
                <c:pt idx="3318">
                  <c:v>2.0454232644299251</c:v>
                </c:pt>
                <c:pt idx="3319">
                  <c:v>2.0181889387051966</c:v>
                </c:pt>
                <c:pt idx="3320">
                  <c:v>2.1281769024055399</c:v>
                </c:pt>
                <c:pt idx="3321">
                  <c:v>2.0712067312775089</c:v>
                </c:pt>
                <c:pt idx="3322">
                  <c:v>2.0335129698088967</c:v>
                </c:pt>
                <c:pt idx="3323">
                  <c:v>2.0108445590317787</c:v>
                </c:pt>
                <c:pt idx="3324">
                  <c:v>1.991124960415499</c:v>
                </c:pt>
                <c:pt idx="3325">
                  <c:v>1.9761272295269443</c:v>
                </c:pt>
                <c:pt idx="3326">
                  <c:v>1.9623550656726123</c:v>
                </c:pt>
                <c:pt idx="3327">
                  <c:v>1.99722595723</c:v>
                </c:pt>
                <c:pt idx="3328">
                  <c:v>2.0065695220236988</c:v>
                </c:pt>
                <c:pt idx="3329">
                  <c:v>1.9940689501466886</c:v>
                </c:pt>
                <c:pt idx="3330">
                  <c:v>1.9773933213805261</c:v>
                </c:pt>
                <c:pt idx="3331">
                  <c:v>1.9676990527318066</c:v>
                </c:pt>
                <c:pt idx="3332">
                  <c:v>2.1452488550151623</c:v>
                </c:pt>
                <c:pt idx="3333">
                  <c:v>2.0688453537829847</c:v>
                </c:pt>
                <c:pt idx="3334">
                  <c:v>2.5803124495851546</c:v>
                </c:pt>
                <c:pt idx="3335">
                  <c:v>1.4937745919521666</c:v>
                </c:pt>
                <c:pt idx="3336">
                  <c:v>1.589977614711042</c:v>
                </c:pt>
                <c:pt idx="3337">
                  <c:v>1.4839149827620748</c:v>
                </c:pt>
                <c:pt idx="3338">
                  <c:v>1.4951221011418625</c:v>
                </c:pt>
                <c:pt idx="3339">
                  <c:v>1.5165058408605201</c:v>
                </c:pt>
                <c:pt idx="3340">
                  <c:v>1.7937554545428007</c:v>
                </c:pt>
                <c:pt idx="3341">
                  <c:v>1.6560735021361441</c:v>
                </c:pt>
                <c:pt idx="3342">
                  <c:v>1.8054008134402104</c:v>
                </c:pt>
                <c:pt idx="3343">
                  <c:v>1.6715409714139673</c:v>
                </c:pt>
                <c:pt idx="3344">
                  <c:v>1.6316878368195797</c:v>
                </c:pt>
                <c:pt idx="3345">
                  <c:v>1.6433456295436386</c:v>
                </c:pt>
                <c:pt idx="3346">
                  <c:v>1.6706317303662581</c:v>
                </c:pt>
                <c:pt idx="3347">
                  <c:v>1.7107729477986111</c:v>
                </c:pt>
                <c:pt idx="3348">
                  <c:v>1.7255667942949589</c:v>
                </c:pt>
                <c:pt idx="3349">
                  <c:v>1.675654042568542</c:v>
                </c:pt>
                <c:pt idx="3350">
                  <c:v>1.6797904885122155</c:v>
                </c:pt>
                <c:pt idx="3351">
                  <c:v>1.7129411495175617</c:v>
                </c:pt>
                <c:pt idx="3352">
                  <c:v>1.6603036697468221</c:v>
                </c:pt>
                <c:pt idx="3353">
                  <c:v>1.637120292782783</c:v>
                </c:pt>
                <c:pt idx="3354">
                  <c:v>1.6380192453589169</c:v>
                </c:pt>
                <c:pt idx="3355">
                  <c:v>1.6607823574504037</c:v>
                </c:pt>
                <c:pt idx="3356">
                  <c:v>1.7076388379215706</c:v>
                </c:pt>
                <c:pt idx="3357">
                  <c:v>1.7303325847328481</c:v>
                </c:pt>
                <c:pt idx="3358">
                  <c:v>1.9294831633405372</c:v>
                </c:pt>
                <c:pt idx="3359">
                  <c:v>1.8385183830744256</c:v>
                </c:pt>
                <c:pt idx="3360">
                  <c:v>1.634900245038263</c:v>
                </c:pt>
                <c:pt idx="3361">
                  <c:v>1.5503636278892539</c:v>
                </c:pt>
                <c:pt idx="3362">
                  <c:v>1.5221903021506538</c:v>
                </c:pt>
                <c:pt idx="3363">
                  <c:v>1.7794274995133115</c:v>
                </c:pt>
                <c:pt idx="3364">
                  <c:v>1.5396137077957759</c:v>
                </c:pt>
                <c:pt idx="3365">
                  <c:v>1.5218705781531392</c:v>
                </c:pt>
                <c:pt idx="3366">
                  <c:v>1.5564047694386689</c:v>
                </c:pt>
                <c:pt idx="3367">
                  <c:v>1.5865138188963681</c:v>
                </c:pt>
                <c:pt idx="3368">
                  <c:v>1.6111292200085714</c:v>
                </c:pt>
                <c:pt idx="3369">
                  <c:v>1.6402234616796265</c:v>
                </c:pt>
                <c:pt idx="3370">
                  <c:v>1.6213949015423097</c:v>
                </c:pt>
                <c:pt idx="3371">
                  <c:v>1.5901003571785688</c:v>
                </c:pt>
                <c:pt idx="3372">
                  <c:v>1.6103635158932901</c:v>
                </c:pt>
                <c:pt idx="3373">
                  <c:v>1.4336868021820699</c:v>
                </c:pt>
                <c:pt idx="3374">
                  <c:v>1.4047329730081908</c:v>
                </c:pt>
                <c:pt idx="3375">
                  <c:v>1.41969327323951</c:v>
                </c:pt>
                <c:pt idx="3376">
                  <c:v>1.4821640883313556</c:v>
                </c:pt>
                <c:pt idx="3377">
                  <c:v>1.5324661566237745</c:v>
                </c:pt>
                <c:pt idx="3378">
                  <c:v>1.4838672818495724</c:v>
                </c:pt>
                <c:pt idx="3379">
                  <c:v>1.4588256847241612</c:v>
                </c:pt>
                <c:pt idx="3380">
                  <c:v>1.4646854749775382</c:v>
                </c:pt>
                <c:pt idx="3381">
                  <c:v>1.4575196550649345</c:v>
                </c:pt>
                <c:pt idx="3382">
                  <c:v>1.421007148323157</c:v>
                </c:pt>
                <c:pt idx="3383">
                  <c:v>1.3656211725595584</c:v>
                </c:pt>
                <c:pt idx="3384">
                  <c:v>1.360257381088295</c:v>
                </c:pt>
                <c:pt idx="3385">
                  <c:v>1.3682722835016181</c:v>
                </c:pt>
                <c:pt idx="3386">
                  <c:v>1.4275491255074617</c:v>
                </c:pt>
                <c:pt idx="3387">
                  <c:v>1.3599842631636894</c:v>
                </c:pt>
                <c:pt idx="3388">
                  <c:v>1.355617740739419</c:v>
                </c:pt>
                <c:pt idx="3389">
                  <c:v>1.3666853614627483</c:v>
                </c:pt>
                <c:pt idx="3390">
                  <c:v>1.4955211955973251</c:v>
                </c:pt>
                <c:pt idx="3391">
                  <c:v>1.3451021699124783</c:v>
                </c:pt>
                <c:pt idx="3392">
                  <c:v>1.3102052318015063</c:v>
                </c:pt>
                <c:pt idx="3393">
                  <c:v>1.287520740810403</c:v>
                </c:pt>
                <c:pt idx="3394">
                  <c:v>1.2837434441152027</c:v>
                </c:pt>
                <c:pt idx="3395">
                  <c:v>1.2890921316832678</c:v>
                </c:pt>
                <c:pt idx="3396">
                  <c:v>1.305474766490925</c:v>
                </c:pt>
                <c:pt idx="3397">
                  <c:v>1.3130670308113321</c:v>
                </c:pt>
                <c:pt idx="3398">
                  <c:v>1.3207736785446638</c:v>
                </c:pt>
                <c:pt idx="3399">
                  <c:v>1.3329145422622888</c:v>
                </c:pt>
                <c:pt idx="3400">
                  <c:v>1.3489746613340858</c:v>
                </c:pt>
                <c:pt idx="3401">
                  <c:v>1.3801974295211883</c:v>
                </c:pt>
                <c:pt idx="3402">
                  <c:v>1.4505853943937541</c:v>
                </c:pt>
                <c:pt idx="3403">
                  <c:v>1.4535801062995397</c:v>
                </c:pt>
                <c:pt idx="3404">
                  <c:v>1.4572841894096598</c:v>
                </c:pt>
                <c:pt idx="3405">
                  <c:v>1.4482611416215421</c:v>
                </c:pt>
                <c:pt idx="3406">
                  <c:v>1.5800407401474399</c:v>
                </c:pt>
                <c:pt idx="3407">
                  <c:v>1.510813811007397</c:v>
                </c:pt>
                <c:pt idx="3408">
                  <c:v>1.3753221747227375</c:v>
                </c:pt>
                <c:pt idx="3409">
                  <c:v>1.4309667509842841</c:v>
                </c:pt>
                <c:pt idx="3410">
                  <c:v>1.3154376816599818</c:v>
                </c:pt>
                <c:pt idx="3411">
                  <c:v>1.2860057813366981</c:v>
                </c:pt>
                <c:pt idx="3412">
                  <c:v>1.2420727074825251</c:v>
                </c:pt>
                <c:pt idx="3413">
                  <c:v>1.2603868641868079</c:v>
                </c:pt>
                <c:pt idx="3414">
                  <c:v>1.2483041133812729</c:v>
                </c:pt>
                <c:pt idx="3415">
                  <c:v>1.2527371461368637</c:v>
                </c:pt>
                <c:pt idx="3416">
                  <c:v>1.27967478754453</c:v>
                </c:pt>
                <c:pt idx="3417">
                  <c:v>1.2991779796216079</c:v>
                </c:pt>
                <c:pt idx="3418">
                  <c:v>1.3219555287748281</c:v>
                </c:pt>
                <c:pt idx="3419">
                  <c:v>1.3300440241963727</c:v>
                </c:pt>
                <c:pt idx="3420">
                  <c:v>1.3430311299237692</c:v>
                </c:pt>
                <c:pt idx="3421">
                  <c:v>1.3569431850362261</c:v>
                </c:pt>
                <c:pt idx="3422">
                  <c:v>1.3800683597451979</c:v>
                </c:pt>
                <c:pt idx="3423">
                  <c:v>1.3772700279570707</c:v>
                </c:pt>
                <c:pt idx="3424">
                  <c:v>1.362922621147437</c:v>
                </c:pt>
                <c:pt idx="3425">
                  <c:v>1.356884699745033</c:v>
                </c:pt>
                <c:pt idx="3426">
                  <c:v>1.3570268189883619</c:v>
                </c:pt>
                <c:pt idx="3427">
                  <c:v>1.3457529276512092</c:v>
                </c:pt>
                <c:pt idx="3428">
                  <c:v>1.3490922231144924</c:v>
                </c:pt>
                <c:pt idx="3429">
                  <c:v>1.3525878094260706</c:v>
                </c:pt>
                <c:pt idx="3430">
                  <c:v>1.360407383737928</c:v>
                </c:pt>
                <c:pt idx="3431">
                  <c:v>1.3651612357138672</c:v>
                </c:pt>
                <c:pt idx="3432">
                  <c:v>1.4546812975687631</c:v>
                </c:pt>
                <c:pt idx="3433">
                  <c:v>1.4423506123482979</c:v>
                </c:pt>
                <c:pt idx="3434">
                  <c:v>1.2283391758277549</c:v>
                </c:pt>
                <c:pt idx="3435">
                  <c:v>1.2523101169203201</c:v>
                </c:pt>
                <c:pt idx="3436">
                  <c:v>1.3991607853763324</c:v>
                </c:pt>
                <c:pt idx="3437">
                  <c:v>1.3427137862079284</c:v>
                </c:pt>
                <c:pt idx="3438">
                  <c:v>1.1422419196488403</c:v>
                </c:pt>
                <c:pt idx="3439">
                  <c:v>1.114374709336962</c:v>
                </c:pt>
                <c:pt idx="3440">
                  <c:v>1.0969918548991038</c:v>
                </c:pt>
                <c:pt idx="3441">
                  <c:v>1.0928877217498754</c:v>
                </c:pt>
                <c:pt idx="3442">
                  <c:v>1.0952991250519357</c:v>
                </c:pt>
                <c:pt idx="3443">
                  <c:v>1.1154515168814381</c:v>
                </c:pt>
                <c:pt idx="3444">
                  <c:v>1.1736898819797081</c:v>
                </c:pt>
                <c:pt idx="3445">
                  <c:v>1.1992871012556714</c:v>
                </c:pt>
                <c:pt idx="3446">
                  <c:v>1.1933761613469673</c:v>
                </c:pt>
                <c:pt idx="3447">
                  <c:v>1.1981736569432802</c:v>
                </c:pt>
                <c:pt idx="3448">
                  <c:v>1.1868198744637541</c:v>
                </c:pt>
                <c:pt idx="3449">
                  <c:v>1.1801884444441801</c:v>
                </c:pt>
                <c:pt idx="3450">
                  <c:v>1.1890558989441651</c:v>
                </c:pt>
                <c:pt idx="3451">
                  <c:v>1.2106971110740798</c:v>
                </c:pt>
                <c:pt idx="3452">
                  <c:v>1.1928913976410316</c:v>
                </c:pt>
                <c:pt idx="3453">
                  <c:v>1.172051338459158</c:v>
                </c:pt>
                <c:pt idx="3454">
                  <c:v>1.1628192947054596</c:v>
                </c:pt>
                <c:pt idx="3455">
                  <c:v>1.1845623336675157</c:v>
                </c:pt>
                <c:pt idx="3456">
                  <c:v>1.1606497204223802</c:v>
                </c:pt>
                <c:pt idx="3457">
                  <c:v>1.1480734757960009</c:v>
                </c:pt>
                <c:pt idx="3458">
                  <c:v>1.1655941311071738</c:v>
                </c:pt>
                <c:pt idx="3459">
                  <c:v>1.1979712176822466</c:v>
                </c:pt>
                <c:pt idx="3460">
                  <c:v>1.2015268973146493</c:v>
                </c:pt>
                <c:pt idx="3461">
                  <c:v>1.1760036557726239</c:v>
                </c:pt>
                <c:pt idx="3462">
                  <c:v>1.1670622959774668</c:v>
                </c:pt>
                <c:pt idx="3463">
                  <c:v>1.158722173840846</c:v>
                </c:pt>
                <c:pt idx="3464">
                  <c:v>1.1488001922120039</c:v>
                </c:pt>
                <c:pt idx="3465">
                  <c:v>1.1503928923580327</c:v>
                </c:pt>
                <c:pt idx="3466">
                  <c:v>1.1548864948204443</c:v>
                </c:pt>
                <c:pt idx="3467">
                  <c:v>1.1655359577692337</c:v>
                </c:pt>
                <c:pt idx="3468">
                  <c:v>1.1782809403889221</c:v>
                </c:pt>
                <c:pt idx="3469">
                  <c:v>1.1885516595418861</c:v>
                </c:pt>
                <c:pt idx="3470">
                  <c:v>1.2265448710241016</c:v>
                </c:pt>
                <c:pt idx="3471">
                  <c:v>1.2539182344945838</c:v>
                </c:pt>
                <c:pt idx="3472">
                  <c:v>1.2334399241447185</c:v>
                </c:pt>
                <c:pt idx="3473">
                  <c:v>1.2832562137562629</c:v>
                </c:pt>
                <c:pt idx="3474">
                  <c:v>1.2745513207539521</c:v>
                </c:pt>
                <c:pt idx="3475">
                  <c:v>1.3054120735462102</c:v>
                </c:pt>
                <c:pt idx="3476">
                  <c:v>1.4039422240675716</c:v>
                </c:pt>
                <c:pt idx="3477">
                  <c:v>1.2931200274144636</c:v>
                </c:pt>
                <c:pt idx="3478">
                  <c:v>1.2543407942965461</c:v>
                </c:pt>
                <c:pt idx="3479">
                  <c:v>1.1820916354871578</c:v>
                </c:pt>
                <c:pt idx="3480">
                  <c:v>1.1848329887967533</c:v>
                </c:pt>
                <c:pt idx="3481">
                  <c:v>1.2225189750680541</c:v>
                </c:pt>
                <c:pt idx="3482">
                  <c:v>1.2809416784999434</c:v>
                </c:pt>
                <c:pt idx="3483">
                  <c:v>1.3300318003334759</c:v>
                </c:pt>
                <c:pt idx="3484">
                  <c:v>1.3823289259661622</c:v>
                </c:pt>
                <c:pt idx="3485">
                  <c:v>1.3969646613056119</c:v>
                </c:pt>
                <c:pt idx="3486">
                  <c:v>1.3650141947794872</c:v>
                </c:pt>
                <c:pt idx="3487">
                  <c:v>1.3099721762862426</c:v>
                </c:pt>
                <c:pt idx="3488">
                  <c:v>1.3032778781708181</c:v>
                </c:pt>
                <c:pt idx="3489">
                  <c:v>1.3121973644169203</c:v>
                </c:pt>
                <c:pt idx="3490">
                  <c:v>1.3203733203014001</c:v>
                </c:pt>
                <c:pt idx="3491">
                  <c:v>1.3098956233873498</c:v>
                </c:pt>
                <c:pt idx="3492">
                  <c:v>1.3015797317369642</c:v>
                </c:pt>
                <c:pt idx="3493">
                  <c:v>1.2938051630984013</c:v>
                </c:pt>
                <c:pt idx="3494">
                  <c:v>1.2719171984745652</c:v>
                </c:pt>
                <c:pt idx="3495">
                  <c:v>1.2180210983705333</c:v>
                </c:pt>
                <c:pt idx="3496">
                  <c:v>1.1644187504725101</c:v>
                </c:pt>
                <c:pt idx="3497">
                  <c:v>1.14465630154967</c:v>
                </c:pt>
                <c:pt idx="3498">
                  <c:v>1.1395190055671898</c:v>
                </c:pt>
                <c:pt idx="3499">
                  <c:v>1.1282150912860056</c:v>
                </c:pt>
                <c:pt idx="3500">
                  <c:v>1.1004084917268642</c:v>
                </c:pt>
                <c:pt idx="3501">
                  <c:v>1.0498688299827921</c:v>
                </c:pt>
                <c:pt idx="3502">
                  <c:v>1.0172970127604928</c:v>
                </c:pt>
                <c:pt idx="3503">
                  <c:v>1.0857479883583085</c:v>
                </c:pt>
                <c:pt idx="3504">
                  <c:v>1.0795978698678901</c:v>
                </c:pt>
                <c:pt idx="3505">
                  <c:v>0.85384931285449672</c:v>
                </c:pt>
                <c:pt idx="3506">
                  <c:v>0.77099637394399401</c:v>
                </c:pt>
                <c:pt idx="3507">
                  <c:v>0.76036885640103702</c:v>
                </c:pt>
                <c:pt idx="3508">
                  <c:v>0.85663615681547578</c:v>
                </c:pt>
                <c:pt idx="3509">
                  <c:v>0.76105382989625558</c:v>
                </c:pt>
                <c:pt idx="3510">
                  <c:v>0.75919764073770668</c:v>
                </c:pt>
                <c:pt idx="3511">
                  <c:v>0.77128003291424885</c:v>
                </c:pt>
                <c:pt idx="3512">
                  <c:v>0.80722488252654756</c:v>
                </c:pt>
                <c:pt idx="3513">
                  <c:v>0.8198583631051638</c:v>
                </c:pt>
                <c:pt idx="3514">
                  <c:v>0.83123067301805065</c:v>
                </c:pt>
                <c:pt idx="3515">
                  <c:v>0.96500594861457611</c:v>
                </c:pt>
                <c:pt idx="3516">
                  <c:v>0.6451246514361445</c:v>
                </c:pt>
                <c:pt idx="3517">
                  <c:v>0.55880485293490256</c:v>
                </c:pt>
                <c:pt idx="3518">
                  <c:v>0.56195358890447922</c:v>
                </c:pt>
                <c:pt idx="3519">
                  <c:v>0.59273814998230545</c:v>
                </c:pt>
                <c:pt idx="3520">
                  <c:v>0.67628037958185194</c:v>
                </c:pt>
                <c:pt idx="3521">
                  <c:v>0.70906419122269448</c:v>
                </c:pt>
                <c:pt idx="3522">
                  <c:v>0.70658486545804566</c:v>
                </c:pt>
                <c:pt idx="3523">
                  <c:v>0.70663312322250083</c:v>
                </c:pt>
                <c:pt idx="3524">
                  <c:v>0.71123905671739363</c:v>
                </c:pt>
                <c:pt idx="3525">
                  <c:v>0.71557721729002555</c:v>
                </c:pt>
                <c:pt idx="3526">
                  <c:v>0.72278269640529003</c:v>
                </c:pt>
                <c:pt idx="3527">
                  <c:v>0.71776836213875284</c:v>
                </c:pt>
                <c:pt idx="3528">
                  <c:v>0.71287837016295919</c:v>
                </c:pt>
                <c:pt idx="3529">
                  <c:v>0.71433239793238856</c:v>
                </c:pt>
                <c:pt idx="3530">
                  <c:v>0.70942416533921859</c:v>
                </c:pt>
                <c:pt idx="3531">
                  <c:v>0.70925175248019834</c:v>
                </c:pt>
                <c:pt idx="3532">
                  <c:v>0.71451827504927601</c:v>
                </c:pt>
                <c:pt idx="3533">
                  <c:v>0.71195554911808123</c:v>
                </c:pt>
                <c:pt idx="3534">
                  <c:v>0.70894574325268156</c:v>
                </c:pt>
                <c:pt idx="3535">
                  <c:v>0.70818017723224158</c:v>
                </c:pt>
                <c:pt idx="3536">
                  <c:v>0.70876987006422465</c:v>
                </c:pt>
                <c:pt idx="3537">
                  <c:v>0.71087388786960071</c:v>
                </c:pt>
                <c:pt idx="3538">
                  <c:v>0.7087471048584697</c:v>
                </c:pt>
                <c:pt idx="3539">
                  <c:v>0.70674128726597762</c:v>
                </c:pt>
                <c:pt idx="3540">
                  <c:v>0.70319732117145151</c:v>
                </c:pt>
                <c:pt idx="3541">
                  <c:v>0.69980948124587572</c:v>
                </c:pt>
                <c:pt idx="3542">
                  <c:v>0.6966529976734922</c:v>
                </c:pt>
                <c:pt idx="3543">
                  <c:v>0.69348044843394541</c:v>
                </c:pt>
                <c:pt idx="3544">
                  <c:v>0.69094110715017265</c:v>
                </c:pt>
                <c:pt idx="3545">
                  <c:v>0.68815759129295795</c:v>
                </c:pt>
                <c:pt idx="3546">
                  <c:v>0.68535662726007363</c:v>
                </c:pt>
                <c:pt idx="3547">
                  <c:v>0.682497582410443</c:v>
                </c:pt>
                <c:pt idx="3548">
                  <c:v>0.6802948479976505</c:v>
                </c:pt>
                <c:pt idx="3549">
                  <c:v>0.67835519883695539</c:v>
                </c:pt>
                <c:pt idx="3550">
                  <c:v>0.67829458608897375</c:v>
                </c:pt>
                <c:pt idx="3551">
                  <c:v>0.67616244126705627</c:v>
                </c:pt>
                <c:pt idx="3552">
                  <c:v>0.6736034090131876</c:v>
                </c:pt>
                <c:pt idx="3553">
                  <c:v>0.67420746381518615</c:v>
                </c:pt>
                <c:pt idx="3554">
                  <c:v>0.67150218719857313</c:v>
                </c:pt>
                <c:pt idx="3555">
                  <c:v>0.66907276659486625</c:v>
                </c:pt>
                <c:pt idx="3556">
                  <c:v>0.66684638358157489</c:v>
                </c:pt>
                <c:pt idx="3557">
                  <c:v>0.66446628435894028</c:v>
                </c:pt>
                <c:pt idx="3558">
                  <c:v>0.66196099323092161</c:v>
                </c:pt>
                <c:pt idx="3559">
                  <c:v>0.65964540858211718</c:v>
                </c:pt>
                <c:pt idx="3560">
                  <c:v>0.65759420201118657</c:v>
                </c:pt>
                <c:pt idx="3561">
                  <c:v>0.65542869931763981</c:v>
                </c:pt>
                <c:pt idx="3562">
                  <c:v>0.65361582441934585</c:v>
                </c:pt>
                <c:pt idx="3563">
                  <c:v>0.65145122147131884</c:v>
                </c:pt>
                <c:pt idx="3564">
                  <c:v>0.64880055415082616</c:v>
                </c:pt>
                <c:pt idx="3565">
                  <c:v>0.80463632284039921</c:v>
                </c:pt>
                <c:pt idx="3566">
                  <c:v>0.71844557139238163</c:v>
                </c:pt>
                <c:pt idx="3567">
                  <c:v>0.70695186952627165</c:v>
                </c:pt>
                <c:pt idx="3568">
                  <c:v>0.69946179644530582</c:v>
                </c:pt>
                <c:pt idx="3569">
                  <c:v>0.69271012903576556</c:v>
                </c:pt>
                <c:pt idx="3570">
                  <c:v>0.68679709852229565</c:v>
                </c:pt>
                <c:pt idx="3571">
                  <c:v>0.68154943153827674</c:v>
                </c:pt>
                <c:pt idx="3572">
                  <c:v>0.67641056131029176</c:v>
                </c:pt>
                <c:pt idx="3573">
                  <c:v>0.67626940595826768</c:v>
                </c:pt>
                <c:pt idx="3574">
                  <c:v>0.67674136870075663</c:v>
                </c:pt>
                <c:pt idx="3575">
                  <c:v>0.67431134841756868</c:v>
                </c:pt>
                <c:pt idx="3576">
                  <c:v>0.67068571498778995</c:v>
                </c:pt>
                <c:pt idx="3577">
                  <c:v>0.66724730928635667</c:v>
                </c:pt>
                <c:pt idx="3578">
                  <c:v>0.66517725399119276</c:v>
                </c:pt>
                <c:pt idx="3579">
                  <c:v>0.66384728344680222</c:v>
                </c:pt>
                <c:pt idx="3580">
                  <c:v>0.66156956510989962</c:v>
                </c:pt>
                <c:pt idx="3581">
                  <c:v>0.65817523757210583</c:v>
                </c:pt>
                <c:pt idx="3582">
                  <c:v>0.65597144004938679</c:v>
                </c:pt>
                <c:pt idx="3583">
                  <c:v>0.65387256688425854</c:v>
                </c:pt>
                <c:pt idx="3584">
                  <c:v>0.65165155978025169</c:v>
                </c:pt>
                <c:pt idx="3585">
                  <c:v>0.64887025888822414</c:v>
                </c:pt>
                <c:pt idx="3586">
                  <c:v>0.6449832157719726</c:v>
                </c:pt>
                <c:pt idx="3587">
                  <c:v>0.6424208465741893</c:v>
                </c:pt>
                <c:pt idx="3588">
                  <c:v>0.63942682209669588</c:v>
                </c:pt>
                <c:pt idx="3589">
                  <c:v>0.63566059870866898</c:v>
                </c:pt>
                <c:pt idx="3590">
                  <c:v>0.63253215438693933</c:v>
                </c:pt>
                <c:pt idx="3591">
                  <c:v>0.62864535575020764</c:v>
                </c:pt>
                <c:pt idx="3592">
                  <c:v>0.62556911703428564</c:v>
                </c:pt>
                <c:pt idx="3593">
                  <c:v>0.62336784734069983</c:v>
                </c:pt>
                <c:pt idx="3594">
                  <c:v>0.61990107459460175</c:v>
                </c:pt>
                <c:pt idx="3595">
                  <c:v>0.61631918471957825</c:v>
                </c:pt>
                <c:pt idx="3596">
                  <c:v>0.61268916092014269</c:v>
                </c:pt>
                <c:pt idx="3597">
                  <c:v>0.60779223220500556</c:v>
                </c:pt>
                <c:pt idx="3598">
                  <c:v>0.60444668967156101</c:v>
                </c:pt>
                <c:pt idx="3599">
                  <c:v>0.60059136521077761</c:v>
                </c:pt>
                <c:pt idx="3600">
                  <c:v>0.59613087498715256</c:v>
                </c:pt>
                <c:pt idx="3601">
                  <c:v>0.59208426979168027</c:v>
                </c:pt>
                <c:pt idx="3602">
                  <c:v>0.5878006710357726</c:v>
                </c:pt>
                <c:pt idx="3603">
                  <c:v>0.58334020838171818</c:v>
                </c:pt>
                <c:pt idx="3604">
                  <c:v>0.57968585147109086</c:v>
                </c:pt>
                <c:pt idx="3605">
                  <c:v>0.5760421251714255</c:v>
                </c:pt>
                <c:pt idx="3606">
                  <c:v>0.57172912954252064</c:v>
                </c:pt>
                <c:pt idx="3607">
                  <c:v>0.56772151537239079</c:v>
                </c:pt>
                <c:pt idx="3608">
                  <c:v>0.56329428464428233</c:v>
                </c:pt>
                <c:pt idx="3609">
                  <c:v>0.55849667612515763</c:v>
                </c:pt>
                <c:pt idx="3610">
                  <c:v>0.55417171925343933</c:v>
                </c:pt>
                <c:pt idx="3611">
                  <c:v>0.55044357135158162</c:v>
                </c:pt>
                <c:pt idx="3612">
                  <c:v>0.54487036977062453</c:v>
                </c:pt>
                <c:pt idx="3613">
                  <c:v>0.54126056528241329</c:v>
                </c:pt>
                <c:pt idx="3614">
                  <c:v>0.53740260642104021</c:v>
                </c:pt>
                <c:pt idx="3615">
                  <c:v>0.53287419557928761</c:v>
                </c:pt>
                <c:pt idx="3616">
                  <c:v>0.53084331747532665</c:v>
                </c:pt>
                <c:pt idx="3617">
                  <c:v>0.52726087071630856</c:v>
                </c:pt>
                <c:pt idx="3618">
                  <c:v>0.52261974992520199</c:v>
                </c:pt>
                <c:pt idx="3619">
                  <c:v>0.51884118826257564</c:v>
                </c:pt>
                <c:pt idx="3620">
                  <c:v>0.51447188433446467</c:v>
                </c:pt>
                <c:pt idx="3621">
                  <c:v>0.51113346331571752</c:v>
                </c:pt>
                <c:pt idx="3622">
                  <c:v>0.50647835299312383</c:v>
                </c:pt>
                <c:pt idx="3623">
                  <c:v>0.50280734409163075</c:v>
                </c:pt>
                <c:pt idx="3624">
                  <c:v>0.49827245114109847</c:v>
                </c:pt>
                <c:pt idx="3625">
                  <c:v>0.49461271432089016</c:v>
                </c:pt>
                <c:pt idx="3626">
                  <c:v>0.49035967882267639</c:v>
                </c:pt>
                <c:pt idx="3627">
                  <c:v>0.48649138879621556</c:v>
                </c:pt>
                <c:pt idx="3628">
                  <c:v>0.48222184172731258</c:v>
                </c:pt>
                <c:pt idx="3629">
                  <c:v>0.47806688392552865</c:v>
                </c:pt>
                <c:pt idx="3630">
                  <c:v>0.47423382132753739</c:v>
                </c:pt>
                <c:pt idx="3631">
                  <c:v>0.47091858698675843</c:v>
                </c:pt>
                <c:pt idx="3632">
                  <c:v>0.4658313721340378</c:v>
                </c:pt>
                <c:pt idx="3633">
                  <c:v>0.46228910052536626</c:v>
                </c:pt>
                <c:pt idx="3634">
                  <c:v>0.45753715650529325</c:v>
                </c:pt>
                <c:pt idx="3635">
                  <c:v>0.45374465733970082</c:v>
                </c:pt>
                <c:pt idx="3636">
                  <c:v>0.44950448252839875</c:v>
                </c:pt>
                <c:pt idx="3637">
                  <c:v>0.4456434917591533</c:v>
                </c:pt>
                <c:pt idx="3638">
                  <c:v>1.4600591291558243</c:v>
                </c:pt>
                <c:pt idx="3639">
                  <c:v>0.99565877624375065</c:v>
                </c:pt>
                <c:pt idx="3640">
                  <c:v>1.0772818901962691</c:v>
                </c:pt>
                <c:pt idx="3641">
                  <c:v>0.94629083081999099</c:v>
                </c:pt>
                <c:pt idx="3642">
                  <c:v>0.89148643392391957</c:v>
                </c:pt>
                <c:pt idx="3643">
                  <c:v>0.85924741520641013</c:v>
                </c:pt>
                <c:pt idx="3644">
                  <c:v>0.83651205169326559</c:v>
                </c:pt>
                <c:pt idx="3645">
                  <c:v>0.8186222249711147</c:v>
                </c:pt>
                <c:pt idx="3646">
                  <c:v>0.8071581092014215</c:v>
                </c:pt>
                <c:pt idx="3647">
                  <c:v>0.79623669894995686</c:v>
                </c:pt>
                <c:pt idx="3648">
                  <c:v>0.78596534827093856</c:v>
                </c:pt>
                <c:pt idx="3649">
                  <c:v>0.77679484495886686</c:v>
                </c:pt>
                <c:pt idx="3650">
                  <c:v>0.76844209993330514</c:v>
                </c:pt>
                <c:pt idx="3651">
                  <c:v>0.76160045035334756</c:v>
                </c:pt>
                <c:pt idx="3652">
                  <c:v>0.7556818962375409</c:v>
                </c:pt>
                <c:pt idx="3653">
                  <c:v>0.75281091116134424</c:v>
                </c:pt>
                <c:pt idx="3654">
                  <c:v>0.75441602862204549</c:v>
                </c:pt>
                <c:pt idx="3655">
                  <c:v>0.75789890721364495</c:v>
                </c:pt>
                <c:pt idx="3656">
                  <c:v>0.77143758938316054</c:v>
                </c:pt>
                <c:pt idx="3657">
                  <c:v>0.83743996111498153</c:v>
                </c:pt>
                <c:pt idx="3658">
                  <c:v>0.83351844998216063</c:v>
                </c:pt>
                <c:pt idx="3659">
                  <c:v>0.8296532194488786</c:v>
                </c:pt>
                <c:pt idx="3660">
                  <c:v>0.82604373952341326</c:v>
                </c:pt>
                <c:pt idx="3661">
                  <c:v>0.82264807569042631</c:v>
                </c:pt>
                <c:pt idx="3662">
                  <c:v>0.82158329745496139</c:v>
                </c:pt>
                <c:pt idx="3663">
                  <c:v>0.87868338150722458</c:v>
                </c:pt>
                <c:pt idx="3664">
                  <c:v>0.97733570765973665</c:v>
                </c:pt>
                <c:pt idx="3665">
                  <c:v>2.5499606719021091</c:v>
                </c:pt>
                <c:pt idx="3666">
                  <c:v>1.4808362284600398</c:v>
                </c:pt>
                <c:pt idx="3667">
                  <c:v>1.3233482944543158</c:v>
                </c:pt>
                <c:pt idx="3668">
                  <c:v>1.3828578023622735</c:v>
                </c:pt>
                <c:pt idx="3669">
                  <c:v>1.2175559513667933</c:v>
                </c:pt>
                <c:pt idx="3670">
                  <c:v>1.1949692003562844</c:v>
                </c:pt>
                <c:pt idx="3671">
                  <c:v>1.1314869289089304</c:v>
                </c:pt>
                <c:pt idx="3672">
                  <c:v>1.1089961875437337</c:v>
                </c:pt>
                <c:pt idx="3673">
                  <c:v>1.0965845728146204</c:v>
                </c:pt>
                <c:pt idx="3674">
                  <c:v>1.3839652901944406</c:v>
                </c:pt>
                <c:pt idx="3675">
                  <c:v>1.1847747028315081</c:v>
                </c:pt>
                <c:pt idx="3676">
                  <c:v>1.1299938604744266</c:v>
                </c:pt>
                <c:pt idx="3677">
                  <c:v>1.1083792705795408</c:v>
                </c:pt>
                <c:pt idx="3678">
                  <c:v>1.0908231133009878</c:v>
                </c:pt>
                <c:pt idx="3679">
                  <c:v>1.0726871436689027</c:v>
                </c:pt>
                <c:pt idx="3680">
                  <c:v>1.0551803725710915</c:v>
                </c:pt>
                <c:pt idx="3681">
                  <c:v>1.0438721496518208</c:v>
                </c:pt>
                <c:pt idx="3682">
                  <c:v>1.0354687363565855</c:v>
                </c:pt>
                <c:pt idx="3683">
                  <c:v>1.4093841281593829</c:v>
                </c:pt>
                <c:pt idx="3684">
                  <c:v>1.2067690326959273</c:v>
                </c:pt>
                <c:pt idx="3685">
                  <c:v>1.1667268973393448</c:v>
                </c:pt>
                <c:pt idx="3686">
                  <c:v>1.1393406364884244</c:v>
                </c:pt>
                <c:pt idx="3687">
                  <c:v>1.1280185965075957</c:v>
                </c:pt>
                <c:pt idx="3688">
                  <c:v>1.2428947124898604</c:v>
                </c:pt>
                <c:pt idx="3689">
                  <c:v>1.1871254240393041</c:v>
                </c:pt>
                <c:pt idx="3690">
                  <c:v>1.24374174236297</c:v>
                </c:pt>
                <c:pt idx="3691">
                  <c:v>1.1942220774898167</c:v>
                </c:pt>
                <c:pt idx="3692">
                  <c:v>1.1651689796305535</c:v>
                </c:pt>
                <c:pt idx="3693">
                  <c:v>1.1455670040213481</c:v>
                </c:pt>
                <c:pt idx="3694">
                  <c:v>1.1294634725522339</c:v>
                </c:pt>
                <c:pt idx="3695">
                  <c:v>1.1160123073358501</c:v>
                </c:pt>
                <c:pt idx="3696">
                  <c:v>1.1054643607678938</c:v>
                </c:pt>
                <c:pt idx="3697">
                  <c:v>1.303021787458654</c:v>
                </c:pt>
                <c:pt idx="3698">
                  <c:v>1.2505427357940866</c:v>
                </c:pt>
                <c:pt idx="3699">
                  <c:v>1.2001275109761165</c:v>
                </c:pt>
                <c:pt idx="3700">
                  <c:v>1.173741628810814</c:v>
                </c:pt>
                <c:pt idx="3701">
                  <c:v>1.1604891694257118</c:v>
                </c:pt>
                <c:pt idx="3702">
                  <c:v>1.1441321366864705</c:v>
                </c:pt>
                <c:pt idx="3703">
                  <c:v>1.1285294686799858</c:v>
                </c:pt>
                <c:pt idx="3704">
                  <c:v>1.1126506194724832</c:v>
                </c:pt>
                <c:pt idx="3705">
                  <c:v>1.4259568915972554</c:v>
                </c:pt>
                <c:pt idx="3706">
                  <c:v>1.214787305197105</c:v>
                </c:pt>
                <c:pt idx="3707">
                  <c:v>1.140654965437585</c:v>
                </c:pt>
                <c:pt idx="3708">
                  <c:v>1.1098166595917287</c:v>
                </c:pt>
                <c:pt idx="3709">
                  <c:v>1.1020212123899931</c:v>
                </c:pt>
                <c:pt idx="3710">
                  <c:v>1.0955642571324984</c:v>
                </c:pt>
                <c:pt idx="3711">
                  <c:v>1.0510473841188241</c:v>
                </c:pt>
                <c:pt idx="3712">
                  <c:v>1.0327712000590026</c:v>
                </c:pt>
                <c:pt idx="3713">
                  <c:v>1.0286501610996281</c:v>
                </c:pt>
                <c:pt idx="3714">
                  <c:v>1.0285397193828718</c:v>
                </c:pt>
                <c:pt idx="3715">
                  <c:v>1.0208969749071575</c:v>
                </c:pt>
                <c:pt idx="3716">
                  <c:v>1.034483136943801</c:v>
                </c:pt>
                <c:pt idx="3717">
                  <c:v>1.0329908163482882</c:v>
                </c:pt>
                <c:pt idx="3718">
                  <c:v>1.0497346735654027</c:v>
                </c:pt>
                <c:pt idx="3719">
                  <c:v>1.0343411208257365</c:v>
                </c:pt>
                <c:pt idx="3720">
                  <c:v>1.151032094271444</c:v>
                </c:pt>
                <c:pt idx="3721">
                  <c:v>1.136334409230058</c:v>
                </c:pt>
                <c:pt idx="3722">
                  <c:v>1.6747531492891321</c:v>
                </c:pt>
                <c:pt idx="3723">
                  <c:v>1.2424782378387851</c:v>
                </c:pt>
                <c:pt idx="3724">
                  <c:v>0.89976874519481798</c:v>
                </c:pt>
                <c:pt idx="3725">
                  <c:v>0.8521468658175867</c:v>
                </c:pt>
                <c:pt idx="3726">
                  <c:v>0.84951953839613703</c:v>
                </c:pt>
                <c:pt idx="3727">
                  <c:v>0.87190301147800675</c:v>
                </c:pt>
                <c:pt idx="3728">
                  <c:v>0.91227743014749185</c:v>
                </c:pt>
                <c:pt idx="3729">
                  <c:v>1.0235564773643482</c:v>
                </c:pt>
                <c:pt idx="3730">
                  <c:v>0.90792915137424091</c:v>
                </c:pt>
                <c:pt idx="3731">
                  <c:v>0.89229249173414449</c:v>
                </c:pt>
                <c:pt idx="3732">
                  <c:v>0.89919037533716228</c:v>
                </c:pt>
                <c:pt idx="3733">
                  <c:v>0.91159822451280781</c:v>
                </c:pt>
                <c:pt idx="3734">
                  <c:v>0.95381738082713619</c:v>
                </c:pt>
                <c:pt idx="3735">
                  <c:v>0.99972350706824498</c:v>
                </c:pt>
                <c:pt idx="3736">
                  <c:v>0.92686940655679273</c:v>
                </c:pt>
                <c:pt idx="3737">
                  <c:v>0.92719912858865361</c:v>
                </c:pt>
                <c:pt idx="3738">
                  <c:v>0.93823099798580534</c:v>
                </c:pt>
                <c:pt idx="3739">
                  <c:v>0.9549654774416646</c:v>
                </c:pt>
                <c:pt idx="3740">
                  <c:v>0.97334198976953568</c:v>
                </c:pt>
                <c:pt idx="3741">
                  <c:v>0.99255076666944098</c:v>
                </c:pt>
                <c:pt idx="3742">
                  <c:v>1.0081410224990677</c:v>
                </c:pt>
                <c:pt idx="3743">
                  <c:v>1.0201842320720254</c:v>
                </c:pt>
                <c:pt idx="3744">
                  <c:v>1.0217280693617781</c:v>
                </c:pt>
                <c:pt idx="3745">
                  <c:v>1.0815231906320932</c:v>
                </c:pt>
                <c:pt idx="3746">
                  <c:v>0.9815286699203114</c:v>
                </c:pt>
                <c:pt idx="3747">
                  <c:v>0.96360469044450781</c:v>
                </c:pt>
                <c:pt idx="3748">
                  <c:v>0.9665366673007082</c:v>
                </c:pt>
                <c:pt idx="3749">
                  <c:v>0.97284243017246863</c:v>
                </c:pt>
                <c:pt idx="3750">
                  <c:v>0.98420809235206119</c:v>
                </c:pt>
                <c:pt idx="3751">
                  <c:v>0.99934711226591533</c:v>
                </c:pt>
                <c:pt idx="3752">
                  <c:v>1.0103264964437895</c:v>
                </c:pt>
                <c:pt idx="3753">
                  <c:v>1.0010469064576766</c:v>
                </c:pt>
                <c:pt idx="3754">
                  <c:v>0.98705305949029554</c:v>
                </c:pt>
                <c:pt idx="3755">
                  <c:v>0.97170942216649614</c:v>
                </c:pt>
                <c:pt idx="3756">
                  <c:v>0.95570353212189396</c:v>
                </c:pt>
                <c:pt idx="3757">
                  <c:v>0.9402819190037528</c:v>
                </c:pt>
                <c:pt idx="3758">
                  <c:v>0.92517670238378114</c:v>
                </c:pt>
                <c:pt idx="3759">
                  <c:v>0.91141700738955345</c:v>
                </c:pt>
                <c:pt idx="3760">
                  <c:v>0.90804726183929441</c:v>
                </c:pt>
                <c:pt idx="3761">
                  <c:v>0.91887967343149712</c:v>
                </c:pt>
                <c:pt idx="3762">
                  <c:v>0.9191073024813966</c:v>
                </c:pt>
                <c:pt idx="3763">
                  <c:v>0.912315497628026</c:v>
                </c:pt>
                <c:pt idx="3764">
                  <c:v>0.9069341930521726</c:v>
                </c:pt>
                <c:pt idx="3765">
                  <c:v>0.94998058099511451</c:v>
                </c:pt>
                <c:pt idx="3766">
                  <c:v>1.0003021460037582</c:v>
                </c:pt>
                <c:pt idx="3767">
                  <c:v>1.048607806074036</c:v>
                </c:pt>
                <c:pt idx="3768">
                  <c:v>1.0512763326335168</c:v>
                </c:pt>
                <c:pt idx="3769">
                  <c:v>1.1413474319291901</c:v>
                </c:pt>
                <c:pt idx="3770">
                  <c:v>1.1292326420816319</c:v>
                </c:pt>
                <c:pt idx="3771">
                  <c:v>1.1198507439618941</c:v>
                </c:pt>
                <c:pt idx="3772">
                  <c:v>1.144192208250929</c:v>
                </c:pt>
                <c:pt idx="3773">
                  <c:v>1.1334480922400638</c:v>
                </c:pt>
                <c:pt idx="3774">
                  <c:v>1.1191508051809786</c:v>
                </c:pt>
                <c:pt idx="3775">
                  <c:v>1.1020609120957401</c:v>
                </c:pt>
                <c:pt idx="3776">
                  <c:v>1.0979640275345501</c:v>
                </c:pt>
                <c:pt idx="3777">
                  <c:v>1.1113658600846594</c:v>
                </c:pt>
                <c:pt idx="3778">
                  <c:v>1.496625034327502</c:v>
                </c:pt>
                <c:pt idx="3779">
                  <c:v>1.142372200598498</c:v>
                </c:pt>
                <c:pt idx="3780">
                  <c:v>1.0945418907477413</c:v>
                </c:pt>
                <c:pt idx="3781">
                  <c:v>1.0899842009737879</c:v>
                </c:pt>
                <c:pt idx="3782">
                  <c:v>1.2521507055088941</c:v>
                </c:pt>
                <c:pt idx="3783">
                  <c:v>1.1808644855359798</c:v>
                </c:pt>
                <c:pt idx="3784">
                  <c:v>1.1831859138017211</c:v>
                </c:pt>
                <c:pt idx="3785">
                  <c:v>1.1816899760641402</c:v>
                </c:pt>
                <c:pt idx="3786">
                  <c:v>1.1934363748960883</c:v>
                </c:pt>
                <c:pt idx="3787">
                  <c:v>1.1837152077963411</c:v>
                </c:pt>
                <c:pt idx="3788">
                  <c:v>1.1803494581795999</c:v>
                </c:pt>
                <c:pt idx="3789">
                  <c:v>1.181714706148592</c:v>
                </c:pt>
                <c:pt idx="3790">
                  <c:v>1.1913828652378942</c:v>
                </c:pt>
                <c:pt idx="3791">
                  <c:v>1.1984440497565523</c:v>
                </c:pt>
                <c:pt idx="3792">
                  <c:v>1.2360132012795146</c:v>
                </c:pt>
                <c:pt idx="3793">
                  <c:v>1.2878888726764952</c:v>
                </c:pt>
                <c:pt idx="3794">
                  <c:v>1.3160172466157303</c:v>
                </c:pt>
                <c:pt idx="3795">
                  <c:v>1.3819203692945794</c:v>
                </c:pt>
                <c:pt idx="3796">
                  <c:v>1.3573129181053625</c:v>
                </c:pt>
                <c:pt idx="3797">
                  <c:v>1.4723421953662121</c:v>
                </c:pt>
                <c:pt idx="3798">
                  <c:v>1.4028001728033459</c:v>
                </c:pt>
                <c:pt idx="3799">
                  <c:v>1.3592676275277895</c:v>
                </c:pt>
                <c:pt idx="3800">
                  <c:v>1.3190473785233847</c:v>
                </c:pt>
                <c:pt idx="3801">
                  <c:v>1.3180197604457371</c:v>
                </c:pt>
                <c:pt idx="3802">
                  <c:v>1.4205907733133878</c:v>
                </c:pt>
                <c:pt idx="3803">
                  <c:v>1.4257312208272668</c:v>
                </c:pt>
                <c:pt idx="3804">
                  <c:v>1.3999879761266887</c:v>
                </c:pt>
                <c:pt idx="3805">
                  <c:v>1.3772845282489801</c:v>
                </c:pt>
                <c:pt idx="3806">
                  <c:v>1.388789860138621</c:v>
                </c:pt>
                <c:pt idx="3807">
                  <c:v>1.4884372559236718</c:v>
                </c:pt>
                <c:pt idx="3808">
                  <c:v>1.4931602801135893</c:v>
                </c:pt>
                <c:pt idx="3809">
                  <c:v>1.4916928514849466</c:v>
                </c:pt>
                <c:pt idx="3810">
                  <c:v>1.4687657174095901</c:v>
                </c:pt>
                <c:pt idx="3811">
                  <c:v>1.4802754673365541</c:v>
                </c:pt>
                <c:pt idx="3812">
                  <c:v>1.5727322607469525</c:v>
                </c:pt>
                <c:pt idx="3813">
                  <c:v>1.5150769432130162</c:v>
                </c:pt>
                <c:pt idx="3814">
                  <c:v>1.4706202449557093</c:v>
                </c:pt>
                <c:pt idx="3815">
                  <c:v>1.4360002740298556</c:v>
                </c:pt>
                <c:pt idx="3816">
                  <c:v>1.4266575143266447</c:v>
                </c:pt>
                <c:pt idx="3817">
                  <c:v>1.4031404027302918</c:v>
                </c:pt>
                <c:pt idx="3818">
                  <c:v>1.3997033029832753</c:v>
                </c:pt>
                <c:pt idx="3819">
                  <c:v>1.3608097648064521</c:v>
                </c:pt>
                <c:pt idx="3820">
                  <c:v>1.3291045209607526</c:v>
                </c:pt>
                <c:pt idx="3821">
                  <c:v>1.3220604553478372</c:v>
                </c:pt>
                <c:pt idx="3822">
                  <c:v>1.3799507690311181</c:v>
                </c:pt>
                <c:pt idx="3823">
                  <c:v>1.3486745280460148</c:v>
                </c:pt>
                <c:pt idx="3824">
                  <c:v>1.323647748751928</c:v>
                </c:pt>
                <c:pt idx="3825">
                  <c:v>1.2992493004040397</c:v>
                </c:pt>
                <c:pt idx="3826">
                  <c:v>1.2924734933179798</c:v>
                </c:pt>
                <c:pt idx="3827">
                  <c:v>1.2753995203005817</c:v>
                </c:pt>
                <c:pt idx="3828">
                  <c:v>1.2923317699363961</c:v>
                </c:pt>
                <c:pt idx="3829">
                  <c:v>1.2428910013309598</c:v>
                </c:pt>
                <c:pt idx="3830">
                  <c:v>1.2244535262784255</c:v>
                </c:pt>
                <c:pt idx="3831">
                  <c:v>1.2335630192305858</c:v>
                </c:pt>
                <c:pt idx="3832">
                  <c:v>1.2491966561061738</c:v>
                </c:pt>
                <c:pt idx="3833">
                  <c:v>1.2615190270694694</c:v>
                </c:pt>
                <c:pt idx="3834">
                  <c:v>1.2683722686274359</c:v>
                </c:pt>
                <c:pt idx="3835">
                  <c:v>1.2453048449081894</c:v>
                </c:pt>
                <c:pt idx="3836">
                  <c:v>1.2117287924179849</c:v>
                </c:pt>
                <c:pt idx="3837">
                  <c:v>1.1607848198257111</c:v>
                </c:pt>
                <c:pt idx="3838">
                  <c:v>1.0919794333270918</c:v>
                </c:pt>
                <c:pt idx="3839">
                  <c:v>1.061038818985145</c:v>
                </c:pt>
                <c:pt idx="3840">
                  <c:v>1.0354820819990831</c:v>
                </c:pt>
                <c:pt idx="3841">
                  <c:v>1.013749984690804</c:v>
                </c:pt>
                <c:pt idx="3842">
                  <c:v>0.97851931948798931</c:v>
                </c:pt>
                <c:pt idx="3843">
                  <c:v>0.94288547110606713</c:v>
                </c:pt>
                <c:pt idx="3844">
                  <c:v>0.90868561033292761</c:v>
                </c:pt>
                <c:pt idx="3845">
                  <c:v>0.88088659950725956</c:v>
                </c:pt>
                <c:pt idx="3846">
                  <c:v>0.85702617829413164</c:v>
                </c:pt>
                <c:pt idx="3847">
                  <c:v>0.82861133454152869</c:v>
                </c:pt>
                <c:pt idx="3848">
                  <c:v>0.7988550049503087</c:v>
                </c:pt>
                <c:pt idx="3849">
                  <c:v>0.77169096013280092</c:v>
                </c:pt>
                <c:pt idx="3850">
                  <c:v>0.75220407363977593</c:v>
                </c:pt>
                <c:pt idx="3851">
                  <c:v>0.73016877165254068</c:v>
                </c:pt>
                <c:pt idx="3852">
                  <c:v>0.70575627318870349</c:v>
                </c:pt>
                <c:pt idx="3853">
                  <c:v>0.68074961272072021</c:v>
                </c:pt>
                <c:pt idx="3854">
                  <c:v>0.6609463174355289</c:v>
                </c:pt>
                <c:pt idx="3855">
                  <c:v>0.64154380960244195</c:v>
                </c:pt>
                <c:pt idx="3856">
                  <c:v>0.61996587285433202</c:v>
                </c:pt>
                <c:pt idx="3857">
                  <c:v>0.59594979496553413</c:v>
                </c:pt>
                <c:pt idx="3858">
                  <c:v>1.2477056467169978</c:v>
                </c:pt>
                <c:pt idx="3859">
                  <c:v>0.78695080722024668</c:v>
                </c:pt>
                <c:pt idx="3860">
                  <c:v>0.67861324893620867</c:v>
                </c:pt>
                <c:pt idx="3861">
                  <c:v>0.6276642624395653</c:v>
                </c:pt>
                <c:pt idx="3862">
                  <c:v>0.59442562254808773</c:v>
                </c:pt>
                <c:pt idx="3863">
                  <c:v>0.56933137516698906</c:v>
                </c:pt>
                <c:pt idx="3864">
                  <c:v>0.55128271448429933</c:v>
                </c:pt>
                <c:pt idx="3865">
                  <c:v>0.53513525502914494</c:v>
                </c:pt>
                <c:pt idx="3866">
                  <c:v>0.52265026100240297</c:v>
                </c:pt>
                <c:pt idx="3867">
                  <c:v>0.50966096409987494</c:v>
                </c:pt>
                <c:pt idx="3868">
                  <c:v>0.49563316164095056</c:v>
                </c:pt>
                <c:pt idx="3869">
                  <c:v>0.48076826495863073</c:v>
                </c:pt>
                <c:pt idx="3870">
                  <c:v>0.46637849617658306</c:v>
                </c:pt>
                <c:pt idx="3871">
                  <c:v>0.45150756601149805</c:v>
                </c:pt>
                <c:pt idx="3872">
                  <c:v>0.4376948375696304</c:v>
                </c:pt>
                <c:pt idx="3873">
                  <c:v>0.42389802974495522</c:v>
                </c:pt>
                <c:pt idx="3874">
                  <c:v>0.40960141512323051</c:v>
                </c:pt>
                <c:pt idx="3875">
                  <c:v>0.39579600102656998</c:v>
                </c:pt>
                <c:pt idx="3876">
                  <c:v>0.39313045446803574</c:v>
                </c:pt>
                <c:pt idx="3877">
                  <c:v>0.38418103903791034</c:v>
                </c:pt>
                <c:pt idx="3878">
                  <c:v>0.39091218510994785</c:v>
                </c:pt>
                <c:pt idx="3879">
                  <c:v>0.39367017724899445</c:v>
                </c:pt>
                <c:pt idx="3880">
                  <c:v>0.39483281747199955</c:v>
                </c:pt>
                <c:pt idx="3881">
                  <c:v>0.38437814234950829</c:v>
                </c:pt>
                <c:pt idx="3882">
                  <c:v>0.37211393093518097</c:v>
                </c:pt>
                <c:pt idx="3883">
                  <c:v>0.35954911947597151</c:v>
                </c:pt>
                <c:pt idx="3884">
                  <c:v>0.3470775191188139</c:v>
                </c:pt>
                <c:pt idx="3885">
                  <c:v>0.33638595462714654</c:v>
                </c:pt>
                <c:pt idx="3886">
                  <c:v>0.32512052693996746</c:v>
                </c:pt>
                <c:pt idx="3887">
                  <c:v>0.31330068697494334</c:v>
                </c:pt>
                <c:pt idx="3888">
                  <c:v>0.30207444867360461</c:v>
                </c:pt>
                <c:pt idx="3889">
                  <c:v>0.29467448528010137</c:v>
                </c:pt>
                <c:pt idx="3890">
                  <c:v>0.29894742693096932</c:v>
                </c:pt>
                <c:pt idx="3891">
                  <c:v>0.27981994297333335</c:v>
                </c:pt>
                <c:pt idx="3892">
                  <c:v>0.26432075379707054</c:v>
                </c:pt>
                <c:pt idx="3893">
                  <c:v>0.27950278137597023</c:v>
                </c:pt>
                <c:pt idx="3894">
                  <c:v>0.27235769173433838</c:v>
                </c:pt>
                <c:pt idx="3895">
                  <c:v>0.26029474786839679</c:v>
                </c:pt>
                <c:pt idx="3896">
                  <c:v>0.2503144577421168</c:v>
                </c:pt>
                <c:pt idx="3897">
                  <c:v>0.24114529960940864</c:v>
                </c:pt>
                <c:pt idx="3898">
                  <c:v>0.23271045155915149</c:v>
                </c:pt>
                <c:pt idx="3899">
                  <c:v>0.2212857306040607</c:v>
                </c:pt>
                <c:pt idx="3900">
                  <c:v>0.2747728083648473</c:v>
                </c:pt>
                <c:pt idx="3901">
                  <c:v>0.52877109928005961</c:v>
                </c:pt>
                <c:pt idx="3902">
                  <c:v>0.30272825299844525</c:v>
                </c:pt>
                <c:pt idx="3903">
                  <c:v>0.20395459003466671</c:v>
                </c:pt>
                <c:pt idx="3904">
                  <c:v>0.16074897630693691</c:v>
                </c:pt>
                <c:pt idx="3905">
                  <c:v>0.15723762138894429</c:v>
                </c:pt>
                <c:pt idx="3906">
                  <c:v>0.16351991385745646</c:v>
                </c:pt>
                <c:pt idx="3907">
                  <c:v>0.19018015568139093</c:v>
                </c:pt>
                <c:pt idx="3908">
                  <c:v>0.21661377999791293</c:v>
                </c:pt>
                <c:pt idx="3909">
                  <c:v>0.24370252471424014</c:v>
                </c:pt>
                <c:pt idx="3910">
                  <c:v>0.25180640834856732</c:v>
                </c:pt>
                <c:pt idx="3911">
                  <c:v>0.24659416086939745</c:v>
                </c:pt>
                <c:pt idx="3912">
                  <c:v>0.24086013901591696</c:v>
                </c:pt>
                <c:pt idx="3913">
                  <c:v>0.23451070937440924</c:v>
                </c:pt>
                <c:pt idx="3914">
                  <c:v>0.22784005874575466</c:v>
                </c:pt>
                <c:pt idx="3915">
                  <c:v>0.22205248070387099</c:v>
                </c:pt>
                <c:pt idx="3916">
                  <c:v>0.21600804798823112</c:v>
                </c:pt>
                <c:pt idx="3917">
                  <c:v>0.21015524977642336</c:v>
                </c:pt>
                <c:pt idx="3918">
                  <c:v>0.20439366967864192</c:v>
                </c:pt>
                <c:pt idx="3919">
                  <c:v>0.1990720184452387</c:v>
                </c:pt>
                <c:pt idx="3920">
                  <c:v>0.19422962410972414</c:v>
                </c:pt>
                <c:pt idx="3921">
                  <c:v>0.18940603512577012</c:v>
                </c:pt>
                <c:pt idx="3922">
                  <c:v>0.18544785699149469</c:v>
                </c:pt>
                <c:pt idx="3923">
                  <c:v>0.18158710710498074</c:v>
                </c:pt>
                <c:pt idx="3924">
                  <c:v>0.17793719156253623</c:v>
                </c:pt>
                <c:pt idx="3925">
                  <c:v>0.17734938269621459</c:v>
                </c:pt>
                <c:pt idx="3926">
                  <c:v>0.18736047202349207</c:v>
                </c:pt>
                <c:pt idx="3927">
                  <c:v>0.21105325574349346</c:v>
                </c:pt>
                <c:pt idx="3928">
                  <c:v>0.2503368308142303</c:v>
                </c:pt>
                <c:pt idx="3929">
                  <c:v>0.25424293903055228</c:v>
                </c:pt>
                <c:pt idx="3930">
                  <c:v>0.28147231417155116</c:v>
                </c:pt>
                <c:pt idx="3931">
                  <c:v>0.31447510649020882</c:v>
                </c:pt>
                <c:pt idx="3932">
                  <c:v>0.29659718418539793</c:v>
                </c:pt>
                <c:pt idx="3933">
                  <c:v>0.29657318457215098</c:v>
                </c:pt>
                <c:pt idx="3934">
                  <c:v>0.26718190023192656</c:v>
                </c:pt>
                <c:pt idx="3935">
                  <c:v>0.27959645844932729</c:v>
                </c:pt>
                <c:pt idx="3936">
                  <c:v>0.29262487494737377</c:v>
                </c:pt>
                <c:pt idx="3937">
                  <c:v>0.26360143357382199</c:v>
                </c:pt>
                <c:pt idx="3938">
                  <c:v>0.24592771249020981</c:v>
                </c:pt>
                <c:pt idx="3939">
                  <c:v>0.21477396523589742</c:v>
                </c:pt>
                <c:pt idx="3940">
                  <c:v>0.19963721598971118</c:v>
                </c:pt>
                <c:pt idx="3941">
                  <c:v>0.18921654489369344</c:v>
                </c:pt>
                <c:pt idx="3942">
                  <c:v>0.18244962274442209</c:v>
                </c:pt>
                <c:pt idx="3943">
                  <c:v>0.17799244793985791</c:v>
                </c:pt>
                <c:pt idx="3944">
                  <c:v>0.17481959619006202</c:v>
                </c:pt>
                <c:pt idx="3945">
                  <c:v>0.17262135704760151</c:v>
                </c:pt>
                <c:pt idx="3946">
                  <c:v>0.16442022783441371</c:v>
                </c:pt>
                <c:pt idx="3947">
                  <c:v>0.14284206842243402</c:v>
                </c:pt>
                <c:pt idx="3948">
                  <c:v>0.13460599915855567</c:v>
                </c:pt>
                <c:pt idx="3949">
                  <c:v>0.13235220593549921</c:v>
                </c:pt>
                <c:pt idx="3950">
                  <c:v>0.13077542639676645</c:v>
                </c:pt>
                <c:pt idx="3951">
                  <c:v>0.12999832130308372</c:v>
                </c:pt>
                <c:pt idx="3952">
                  <c:v>0.12908306969872038</c:v>
                </c:pt>
                <c:pt idx="3953">
                  <c:v>0.12825183915012678</c:v>
                </c:pt>
                <c:pt idx="3954">
                  <c:v>0.12792121107708609</c:v>
                </c:pt>
                <c:pt idx="3955">
                  <c:v>0.12833812240795325</c:v>
                </c:pt>
                <c:pt idx="3956">
                  <c:v>0.12851818186873817</c:v>
                </c:pt>
                <c:pt idx="3957">
                  <c:v>0.12874835017128081</c:v>
                </c:pt>
                <c:pt idx="3958">
                  <c:v>0.12940728861454209</c:v>
                </c:pt>
                <c:pt idx="3959">
                  <c:v>0.13065681255720921</c:v>
                </c:pt>
                <c:pt idx="3960">
                  <c:v>0.13150813126066629</c:v>
                </c:pt>
                <c:pt idx="3961">
                  <c:v>0.13458442739116241</c:v>
                </c:pt>
                <c:pt idx="3962">
                  <c:v>0.13496651744235871</c:v>
                </c:pt>
                <c:pt idx="3963">
                  <c:v>0.13664775902160795</c:v>
                </c:pt>
                <c:pt idx="3964">
                  <c:v>0.15650569193971034</c:v>
                </c:pt>
                <c:pt idx="3965">
                  <c:v>0.26626608143003977</c:v>
                </c:pt>
                <c:pt idx="3966">
                  <c:v>0.24641333621591446</c:v>
                </c:pt>
                <c:pt idx="3967">
                  <c:v>0.25808012621778181</c:v>
                </c:pt>
                <c:pt idx="3968">
                  <c:v>0.25408815717521632</c:v>
                </c:pt>
                <c:pt idx="3969">
                  <c:v>0.25357642450047518</c:v>
                </c:pt>
                <c:pt idx="3970">
                  <c:v>0.23895444144012346</c:v>
                </c:pt>
                <c:pt idx="3971">
                  <c:v>0.33258879821225201</c:v>
                </c:pt>
                <c:pt idx="3972">
                  <c:v>0.13916608734576194</c:v>
                </c:pt>
                <c:pt idx="3973">
                  <c:v>0.1258097847383727</c:v>
                </c:pt>
                <c:pt idx="3974">
                  <c:v>0.12093507333134002</c:v>
                </c:pt>
              </c:numCache>
            </c:numRef>
          </c:val>
        </c:ser>
        <c:marker val="1"/>
        <c:axId val="49186688"/>
        <c:axId val="49192960"/>
      </c:lineChart>
      <c:scatterChart>
        <c:scatterStyle val="lineMarker"/>
        <c:ser>
          <c:idx val="1"/>
          <c:order val="1"/>
          <c:tx>
            <c:v>Observed NO3-N (mg/L)</c:v>
          </c:tx>
          <c:spPr>
            <a:ln w="28575">
              <a:noFill/>
            </a:ln>
          </c:spPr>
          <c:marker>
            <c:symbol val="diamond"/>
            <c:size val="5"/>
            <c:spPr>
              <a:ln w="3175" cap="rnd">
                <a:noFill/>
              </a:ln>
            </c:spPr>
          </c:marker>
          <c:xVal>
            <c:numRef>
              <c:f>'Karst Model'!$AI$16000:$AI$19974</c:f>
              <c:numCache>
                <c:formatCode>m/d/yyyy</c:formatCode>
                <c:ptCount val="3975"/>
                <c:pt idx="0">
                  <c:v>39369</c:v>
                </c:pt>
                <c:pt idx="1">
                  <c:v>39370</c:v>
                </c:pt>
                <c:pt idx="2">
                  <c:v>39371</c:v>
                </c:pt>
                <c:pt idx="3">
                  <c:v>39372</c:v>
                </c:pt>
                <c:pt idx="4">
                  <c:v>39373</c:v>
                </c:pt>
                <c:pt idx="5">
                  <c:v>39374</c:v>
                </c:pt>
                <c:pt idx="6">
                  <c:v>39375</c:v>
                </c:pt>
                <c:pt idx="7">
                  <c:v>39376</c:v>
                </c:pt>
                <c:pt idx="8">
                  <c:v>39377</c:v>
                </c:pt>
                <c:pt idx="9">
                  <c:v>39378</c:v>
                </c:pt>
                <c:pt idx="10">
                  <c:v>39379</c:v>
                </c:pt>
                <c:pt idx="11">
                  <c:v>39380</c:v>
                </c:pt>
                <c:pt idx="12">
                  <c:v>39381</c:v>
                </c:pt>
                <c:pt idx="13">
                  <c:v>39382</c:v>
                </c:pt>
                <c:pt idx="14">
                  <c:v>39383</c:v>
                </c:pt>
                <c:pt idx="15">
                  <c:v>39384</c:v>
                </c:pt>
                <c:pt idx="16">
                  <c:v>39385</c:v>
                </c:pt>
                <c:pt idx="17">
                  <c:v>39386</c:v>
                </c:pt>
                <c:pt idx="18">
                  <c:v>39387</c:v>
                </c:pt>
                <c:pt idx="19">
                  <c:v>39388</c:v>
                </c:pt>
                <c:pt idx="20">
                  <c:v>39389</c:v>
                </c:pt>
                <c:pt idx="21">
                  <c:v>39390</c:v>
                </c:pt>
                <c:pt idx="22">
                  <c:v>39391</c:v>
                </c:pt>
                <c:pt idx="23">
                  <c:v>39392</c:v>
                </c:pt>
                <c:pt idx="24">
                  <c:v>39393</c:v>
                </c:pt>
                <c:pt idx="25">
                  <c:v>39394</c:v>
                </c:pt>
                <c:pt idx="26">
                  <c:v>39395</c:v>
                </c:pt>
                <c:pt idx="27">
                  <c:v>39396</c:v>
                </c:pt>
                <c:pt idx="28">
                  <c:v>39397</c:v>
                </c:pt>
                <c:pt idx="29">
                  <c:v>39398</c:v>
                </c:pt>
                <c:pt idx="30">
                  <c:v>39399</c:v>
                </c:pt>
                <c:pt idx="31">
                  <c:v>39400</c:v>
                </c:pt>
                <c:pt idx="32">
                  <c:v>39401</c:v>
                </c:pt>
                <c:pt idx="33">
                  <c:v>39402</c:v>
                </c:pt>
                <c:pt idx="34">
                  <c:v>39403</c:v>
                </c:pt>
                <c:pt idx="35">
                  <c:v>39404</c:v>
                </c:pt>
                <c:pt idx="36">
                  <c:v>39405</c:v>
                </c:pt>
                <c:pt idx="37">
                  <c:v>39406</c:v>
                </c:pt>
                <c:pt idx="38">
                  <c:v>39407</c:v>
                </c:pt>
                <c:pt idx="39">
                  <c:v>39408</c:v>
                </c:pt>
                <c:pt idx="40">
                  <c:v>39409</c:v>
                </c:pt>
                <c:pt idx="41">
                  <c:v>39410</c:v>
                </c:pt>
                <c:pt idx="42">
                  <c:v>39411</c:v>
                </c:pt>
                <c:pt idx="43">
                  <c:v>39412</c:v>
                </c:pt>
                <c:pt idx="44">
                  <c:v>39413</c:v>
                </c:pt>
                <c:pt idx="45">
                  <c:v>39414</c:v>
                </c:pt>
                <c:pt idx="46">
                  <c:v>39415</c:v>
                </c:pt>
                <c:pt idx="47">
                  <c:v>39416</c:v>
                </c:pt>
                <c:pt idx="48">
                  <c:v>39417</c:v>
                </c:pt>
                <c:pt idx="49">
                  <c:v>39418</c:v>
                </c:pt>
                <c:pt idx="50">
                  <c:v>39419</c:v>
                </c:pt>
                <c:pt idx="51">
                  <c:v>39420</c:v>
                </c:pt>
                <c:pt idx="52">
                  <c:v>39421</c:v>
                </c:pt>
                <c:pt idx="53">
                  <c:v>39422</c:v>
                </c:pt>
                <c:pt idx="54">
                  <c:v>39423</c:v>
                </c:pt>
                <c:pt idx="55">
                  <c:v>39424</c:v>
                </c:pt>
                <c:pt idx="56">
                  <c:v>39425</c:v>
                </c:pt>
                <c:pt idx="57">
                  <c:v>39426</c:v>
                </c:pt>
                <c:pt idx="58">
                  <c:v>39427</c:v>
                </c:pt>
                <c:pt idx="59">
                  <c:v>39428</c:v>
                </c:pt>
                <c:pt idx="60">
                  <c:v>39429</c:v>
                </c:pt>
                <c:pt idx="61">
                  <c:v>39430</c:v>
                </c:pt>
                <c:pt idx="62">
                  <c:v>39431</c:v>
                </c:pt>
                <c:pt idx="63">
                  <c:v>39432</c:v>
                </c:pt>
                <c:pt idx="64">
                  <c:v>39433</c:v>
                </c:pt>
                <c:pt idx="65">
                  <c:v>39434</c:v>
                </c:pt>
                <c:pt idx="66">
                  <c:v>39435</c:v>
                </c:pt>
                <c:pt idx="67">
                  <c:v>39436</c:v>
                </c:pt>
                <c:pt idx="68">
                  <c:v>39437</c:v>
                </c:pt>
                <c:pt idx="69">
                  <c:v>39438</c:v>
                </c:pt>
                <c:pt idx="70">
                  <c:v>39439</c:v>
                </c:pt>
                <c:pt idx="71">
                  <c:v>39440</c:v>
                </c:pt>
                <c:pt idx="72">
                  <c:v>39441</c:v>
                </c:pt>
                <c:pt idx="73">
                  <c:v>39442</c:v>
                </c:pt>
                <c:pt idx="74">
                  <c:v>39443</c:v>
                </c:pt>
                <c:pt idx="75">
                  <c:v>39444</c:v>
                </c:pt>
                <c:pt idx="76">
                  <c:v>39445</c:v>
                </c:pt>
                <c:pt idx="77">
                  <c:v>39446</c:v>
                </c:pt>
                <c:pt idx="78">
                  <c:v>39447</c:v>
                </c:pt>
                <c:pt idx="79">
                  <c:v>39448</c:v>
                </c:pt>
                <c:pt idx="80">
                  <c:v>39449</c:v>
                </c:pt>
                <c:pt idx="81">
                  <c:v>39450</c:v>
                </c:pt>
                <c:pt idx="82">
                  <c:v>39451</c:v>
                </c:pt>
                <c:pt idx="83">
                  <c:v>39452</c:v>
                </c:pt>
                <c:pt idx="84">
                  <c:v>39453</c:v>
                </c:pt>
                <c:pt idx="85">
                  <c:v>39454</c:v>
                </c:pt>
                <c:pt idx="86">
                  <c:v>39455</c:v>
                </c:pt>
                <c:pt idx="87">
                  <c:v>39456</c:v>
                </c:pt>
                <c:pt idx="88">
                  <c:v>39457</c:v>
                </c:pt>
                <c:pt idx="89">
                  <c:v>39458</c:v>
                </c:pt>
                <c:pt idx="90">
                  <c:v>39459</c:v>
                </c:pt>
                <c:pt idx="91">
                  <c:v>39460</c:v>
                </c:pt>
                <c:pt idx="92">
                  <c:v>39461</c:v>
                </c:pt>
                <c:pt idx="93">
                  <c:v>39462</c:v>
                </c:pt>
                <c:pt idx="94">
                  <c:v>39463</c:v>
                </c:pt>
                <c:pt idx="95">
                  <c:v>39464</c:v>
                </c:pt>
                <c:pt idx="96">
                  <c:v>39465</c:v>
                </c:pt>
                <c:pt idx="97">
                  <c:v>39466</c:v>
                </c:pt>
                <c:pt idx="98">
                  <c:v>39467</c:v>
                </c:pt>
                <c:pt idx="99">
                  <c:v>39468</c:v>
                </c:pt>
                <c:pt idx="100">
                  <c:v>39469</c:v>
                </c:pt>
                <c:pt idx="101">
                  <c:v>39470</c:v>
                </c:pt>
                <c:pt idx="102">
                  <c:v>39471</c:v>
                </c:pt>
                <c:pt idx="103">
                  <c:v>39472</c:v>
                </c:pt>
                <c:pt idx="104">
                  <c:v>39473</c:v>
                </c:pt>
                <c:pt idx="105">
                  <c:v>39474</c:v>
                </c:pt>
                <c:pt idx="106">
                  <c:v>39475</c:v>
                </c:pt>
                <c:pt idx="107">
                  <c:v>39476</c:v>
                </c:pt>
                <c:pt idx="108">
                  <c:v>39477</c:v>
                </c:pt>
                <c:pt idx="109">
                  <c:v>39478</c:v>
                </c:pt>
                <c:pt idx="110">
                  <c:v>39479</c:v>
                </c:pt>
                <c:pt idx="111">
                  <c:v>39480</c:v>
                </c:pt>
                <c:pt idx="112">
                  <c:v>39481</c:v>
                </c:pt>
                <c:pt idx="113">
                  <c:v>39482</c:v>
                </c:pt>
                <c:pt idx="114">
                  <c:v>39483</c:v>
                </c:pt>
                <c:pt idx="115">
                  <c:v>39484</c:v>
                </c:pt>
                <c:pt idx="116">
                  <c:v>39485</c:v>
                </c:pt>
                <c:pt idx="117">
                  <c:v>39486</c:v>
                </c:pt>
                <c:pt idx="118">
                  <c:v>39487</c:v>
                </c:pt>
                <c:pt idx="119">
                  <c:v>39488</c:v>
                </c:pt>
                <c:pt idx="120">
                  <c:v>39489</c:v>
                </c:pt>
                <c:pt idx="121">
                  <c:v>39490</c:v>
                </c:pt>
                <c:pt idx="122">
                  <c:v>39491</c:v>
                </c:pt>
                <c:pt idx="123">
                  <c:v>39492</c:v>
                </c:pt>
                <c:pt idx="124">
                  <c:v>39493</c:v>
                </c:pt>
                <c:pt idx="125">
                  <c:v>39494</c:v>
                </c:pt>
                <c:pt idx="126">
                  <c:v>39495</c:v>
                </c:pt>
                <c:pt idx="127">
                  <c:v>39496</c:v>
                </c:pt>
                <c:pt idx="128">
                  <c:v>39497</c:v>
                </c:pt>
                <c:pt idx="129">
                  <c:v>39498</c:v>
                </c:pt>
                <c:pt idx="130">
                  <c:v>39499</c:v>
                </c:pt>
                <c:pt idx="131">
                  <c:v>39500</c:v>
                </c:pt>
                <c:pt idx="132">
                  <c:v>39501</c:v>
                </c:pt>
                <c:pt idx="133">
                  <c:v>39502</c:v>
                </c:pt>
                <c:pt idx="134">
                  <c:v>39503</c:v>
                </c:pt>
                <c:pt idx="135">
                  <c:v>39504</c:v>
                </c:pt>
                <c:pt idx="136">
                  <c:v>39505</c:v>
                </c:pt>
                <c:pt idx="137">
                  <c:v>39506</c:v>
                </c:pt>
                <c:pt idx="138">
                  <c:v>39507</c:v>
                </c:pt>
                <c:pt idx="139">
                  <c:v>39508</c:v>
                </c:pt>
                <c:pt idx="140">
                  <c:v>39509</c:v>
                </c:pt>
                <c:pt idx="141">
                  <c:v>39510</c:v>
                </c:pt>
                <c:pt idx="142">
                  <c:v>39511</c:v>
                </c:pt>
                <c:pt idx="143">
                  <c:v>39512</c:v>
                </c:pt>
                <c:pt idx="144">
                  <c:v>39513</c:v>
                </c:pt>
                <c:pt idx="145">
                  <c:v>39514</c:v>
                </c:pt>
                <c:pt idx="146">
                  <c:v>39515</c:v>
                </c:pt>
                <c:pt idx="147">
                  <c:v>39516</c:v>
                </c:pt>
                <c:pt idx="148">
                  <c:v>39517</c:v>
                </c:pt>
                <c:pt idx="149">
                  <c:v>39518</c:v>
                </c:pt>
                <c:pt idx="150">
                  <c:v>39519</c:v>
                </c:pt>
                <c:pt idx="151">
                  <c:v>39520</c:v>
                </c:pt>
                <c:pt idx="152">
                  <c:v>39521</c:v>
                </c:pt>
                <c:pt idx="153">
                  <c:v>39522</c:v>
                </c:pt>
                <c:pt idx="154">
                  <c:v>39523</c:v>
                </c:pt>
                <c:pt idx="155">
                  <c:v>39524</c:v>
                </c:pt>
                <c:pt idx="156">
                  <c:v>39525</c:v>
                </c:pt>
                <c:pt idx="157">
                  <c:v>39526</c:v>
                </c:pt>
                <c:pt idx="158">
                  <c:v>39527</c:v>
                </c:pt>
                <c:pt idx="159">
                  <c:v>39528</c:v>
                </c:pt>
                <c:pt idx="160">
                  <c:v>39529</c:v>
                </c:pt>
                <c:pt idx="161">
                  <c:v>39530</c:v>
                </c:pt>
                <c:pt idx="162">
                  <c:v>39531</c:v>
                </c:pt>
                <c:pt idx="163">
                  <c:v>39532</c:v>
                </c:pt>
                <c:pt idx="164">
                  <c:v>39533</c:v>
                </c:pt>
                <c:pt idx="165">
                  <c:v>39534</c:v>
                </c:pt>
                <c:pt idx="166">
                  <c:v>39535</c:v>
                </c:pt>
                <c:pt idx="167">
                  <c:v>39536</c:v>
                </c:pt>
                <c:pt idx="168">
                  <c:v>39537</c:v>
                </c:pt>
                <c:pt idx="169">
                  <c:v>39538</c:v>
                </c:pt>
                <c:pt idx="170">
                  <c:v>39539</c:v>
                </c:pt>
                <c:pt idx="171">
                  <c:v>39540</c:v>
                </c:pt>
                <c:pt idx="172">
                  <c:v>39541</c:v>
                </c:pt>
                <c:pt idx="173">
                  <c:v>39542</c:v>
                </c:pt>
                <c:pt idx="174">
                  <c:v>39543</c:v>
                </c:pt>
                <c:pt idx="175">
                  <c:v>39544</c:v>
                </c:pt>
                <c:pt idx="176">
                  <c:v>39545</c:v>
                </c:pt>
                <c:pt idx="177">
                  <c:v>39546</c:v>
                </c:pt>
                <c:pt idx="178">
                  <c:v>39547</c:v>
                </c:pt>
                <c:pt idx="179">
                  <c:v>39548</c:v>
                </c:pt>
                <c:pt idx="180">
                  <c:v>39549</c:v>
                </c:pt>
                <c:pt idx="181">
                  <c:v>39550</c:v>
                </c:pt>
                <c:pt idx="182">
                  <c:v>39551</c:v>
                </c:pt>
                <c:pt idx="183">
                  <c:v>39552</c:v>
                </c:pt>
                <c:pt idx="184">
                  <c:v>39553</c:v>
                </c:pt>
                <c:pt idx="185">
                  <c:v>39554</c:v>
                </c:pt>
                <c:pt idx="186">
                  <c:v>39555</c:v>
                </c:pt>
                <c:pt idx="187">
                  <c:v>39556</c:v>
                </c:pt>
                <c:pt idx="188">
                  <c:v>39557</c:v>
                </c:pt>
                <c:pt idx="189">
                  <c:v>39558</c:v>
                </c:pt>
                <c:pt idx="190">
                  <c:v>39559</c:v>
                </c:pt>
                <c:pt idx="191">
                  <c:v>39560</c:v>
                </c:pt>
                <c:pt idx="192">
                  <c:v>39561</c:v>
                </c:pt>
                <c:pt idx="193">
                  <c:v>39562</c:v>
                </c:pt>
                <c:pt idx="194">
                  <c:v>39563</c:v>
                </c:pt>
                <c:pt idx="195">
                  <c:v>39564</c:v>
                </c:pt>
                <c:pt idx="196">
                  <c:v>39565</c:v>
                </c:pt>
                <c:pt idx="197">
                  <c:v>39566</c:v>
                </c:pt>
                <c:pt idx="198">
                  <c:v>39567</c:v>
                </c:pt>
                <c:pt idx="199">
                  <c:v>39568</c:v>
                </c:pt>
                <c:pt idx="200">
                  <c:v>39569</c:v>
                </c:pt>
                <c:pt idx="201">
                  <c:v>39570</c:v>
                </c:pt>
                <c:pt idx="202">
                  <c:v>39571</c:v>
                </c:pt>
                <c:pt idx="203">
                  <c:v>39572</c:v>
                </c:pt>
                <c:pt idx="204">
                  <c:v>39573</c:v>
                </c:pt>
                <c:pt idx="205">
                  <c:v>39574</c:v>
                </c:pt>
                <c:pt idx="206">
                  <c:v>39575</c:v>
                </c:pt>
                <c:pt idx="207">
                  <c:v>39576</c:v>
                </c:pt>
                <c:pt idx="208">
                  <c:v>39577</c:v>
                </c:pt>
                <c:pt idx="209">
                  <c:v>39578</c:v>
                </c:pt>
                <c:pt idx="210">
                  <c:v>39579</c:v>
                </c:pt>
                <c:pt idx="211">
                  <c:v>39580</c:v>
                </c:pt>
                <c:pt idx="212">
                  <c:v>39581</c:v>
                </c:pt>
                <c:pt idx="213">
                  <c:v>39582</c:v>
                </c:pt>
                <c:pt idx="214">
                  <c:v>39583</c:v>
                </c:pt>
                <c:pt idx="215">
                  <c:v>39584</c:v>
                </c:pt>
                <c:pt idx="216">
                  <c:v>39585</c:v>
                </c:pt>
                <c:pt idx="217">
                  <c:v>39586</c:v>
                </c:pt>
                <c:pt idx="218">
                  <c:v>39587</c:v>
                </c:pt>
                <c:pt idx="219">
                  <c:v>39588</c:v>
                </c:pt>
                <c:pt idx="220">
                  <c:v>39589</c:v>
                </c:pt>
                <c:pt idx="221">
                  <c:v>39590</c:v>
                </c:pt>
                <c:pt idx="222">
                  <c:v>39591</c:v>
                </c:pt>
                <c:pt idx="223">
                  <c:v>39592</c:v>
                </c:pt>
                <c:pt idx="224">
                  <c:v>39593</c:v>
                </c:pt>
                <c:pt idx="225">
                  <c:v>39594</c:v>
                </c:pt>
                <c:pt idx="226">
                  <c:v>39595</c:v>
                </c:pt>
                <c:pt idx="227">
                  <c:v>39596</c:v>
                </c:pt>
                <c:pt idx="228">
                  <c:v>39597</c:v>
                </c:pt>
                <c:pt idx="229">
                  <c:v>39598</c:v>
                </c:pt>
                <c:pt idx="230">
                  <c:v>39599</c:v>
                </c:pt>
                <c:pt idx="231">
                  <c:v>39600</c:v>
                </c:pt>
                <c:pt idx="232">
                  <c:v>39601</c:v>
                </c:pt>
                <c:pt idx="233">
                  <c:v>39602</c:v>
                </c:pt>
                <c:pt idx="234">
                  <c:v>39603</c:v>
                </c:pt>
                <c:pt idx="235">
                  <c:v>39604</c:v>
                </c:pt>
                <c:pt idx="236">
                  <c:v>39605</c:v>
                </c:pt>
                <c:pt idx="237">
                  <c:v>39606</c:v>
                </c:pt>
                <c:pt idx="238">
                  <c:v>39607</c:v>
                </c:pt>
                <c:pt idx="239">
                  <c:v>39608</c:v>
                </c:pt>
                <c:pt idx="240">
                  <c:v>39609</c:v>
                </c:pt>
                <c:pt idx="241">
                  <c:v>39610</c:v>
                </c:pt>
                <c:pt idx="242">
                  <c:v>39611</c:v>
                </c:pt>
                <c:pt idx="243">
                  <c:v>39612</c:v>
                </c:pt>
                <c:pt idx="244">
                  <c:v>39613</c:v>
                </c:pt>
                <c:pt idx="245">
                  <c:v>39614</c:v>
                </c:pt>
                <c:pt idx="246">
                  <c:v>39615</c:v>
                </c:pt>
                <c:pt idx="247">
                  <c:v>39616</c:v>
                </c:pt>
                <c:pt idx="248">
                  <c:v>39617</c:v>
                </c:pt>
                <c:pt idx="249">
                  <c:v>39618</c:v>
                </c:pt>
                <c:pt idx="250">
                  <c:v>39619</c:v>
                </c:pt>
                <c:pt idx="251">
                  <c:v>39620</c:v>
                </c:pt>
                <c:pt idx="252">
                  <c:v>39621</c:v>
                </c:pt>
                <c:pt idx="253">
                  <c:v>39622</c:v>
                </c:pt>
                <c:pt idx="254">
                  <c:v>39623</c:v>
                </c:pt>
                <c:pt idx="255">
                  <c:v>39624</c:v>
                </c:pt>
                <c:pt idx="256">
                  <c:v>39625</c:v>
                </c:pt>
                <c:pt idx="257">
                  <c:v>39626</c:v>
                </c:pt>
                <c:pt idx="258">
                  <c:v>39627</c:v>
                </c:pt>
                <c:pt idx="259">
                  <c:v>39628</c:v>
                </c:pt>
                <c:pt idx="260">
                  <c:v>39629</c:v>
                </c:pt>
                <c:pt idx="261">
                  <c:v>39630</c:v>
                </c:pt>
                <c:pt idx="262">
                  <c:v>39631</c:v>
                </c:pt>
                <c:pt idx="263">
                  <c:v>39632</c:v>
                </c:pt>
                <c:pt idx="264">
                  <c:v>39633</c:v>
                </c:pt>
                <c:pt idx="265">
                  <c:v>39634</c:v>
                </c:pt>
                <c:pt idx="266">
                  <c:v>39635</c:v>
                </c:pt>
                <c:pt idx="267">
                  <c:v>39636</c:v>
                </c:pt>
                <c:pt idx="268">
                  <c:v>39637</c:v>
                </c:pt>
                <c:pt idx="269">
                  <c:v>39638</c:v>
                </c:pt>
                <c:pt idx="270">
                  <c:v>39639</c:v>
                </c:pt>
                <c:pt idx="271">
                  <c:v>39640</c:v>
                </c:pt>
                <c:pt idx="272">
                  <c:v>39641</c:v>
                </c:pt>
                <c:pt idx="273">
                  <c:v>39642</c:v>
                </c:pt>
                <c:pt idx="274">
                  <c:v>39643</c:v>
                </c:pt>
                <c:pt idx="275">
                  <c:v>39644</c:v>
                </c:pt>
                <c:pt idx="276">
                  <c:v>39645</c:v>
                </c:pt>
                <c:pt idx="277">
                  <c:v>39646</c:v>
                </c:pt>
                <c:pt idx="278">
                  <c:v>39647</c:v>
                </c:pt>
                <c:pt idx="279">
                  <c:v>39648</c:v>
                </c:pt>
                <c:pt idx="280">
                  <c:v>39649</c:v>
                </c:pt>
                <c:pt idx="281">
                  <c:v>39650</c:v>
                </c:pt>
                <c:pt idx="282">
                  <c:v>39651</c:v>
                </c:pt>
                <c:pt idx="283">
                  <c:v>39652</c:v>
                </c:pt>
                <c:pt idx="284">
                  <c:v>39653</c:v>
                </c:pt>
                <c:pt idx="285">
                  <c:v>39654</c:v>
                </c:pt>
                <c:pt idx="286">
                  <c:v>39655</c:v>
                </c:pt>
                <c:pt idx="287">
                  <c:v>39656</c:v>
                </c:pt>
                <c:pt idx="288">
                  <c:v>39657</c:v>
                </c:pt>
                <c:pt idx="289">
                  <c:v>39658</c:v>
                </c:pt>
                <c:pt idx="290">
                  <c:v>39659</c:v>
                </c:pt>
                <c:pt idx="291">
                  <c:v>39660</c:v>
                </c:pt>
                <c:pt idx="292">
                  <c:v>39661</c:v>
                </c:pt>
                <c:pt idx="293">
                  <c:v>39662</c:v>
                </c:pt>
                <c:pt idx="294">
                  <c:v>39663</c:v>
                </c:pt>
                <c:pt idx="295">
                  <c:v>39664</c:v>
                </c:pt>
                <c:pt idx="296">
                  <c:v>39665</c:v>
                </c:pt>
                <c:pt idx="297">
                  <c:v>39666</c:v>
                </c:pt>
                <c:pt idx="298">
                  <c:v>39667</c:v>
                </c:pt>
                <c:pt idx="299">
                  <c:v>39668</c:v>
                </c:pt>
                <c:pt idx="300">
                  <c:v>39669</c:v>
                </c:pt>
                <c:pt idx="301">
                  <c:v>39670</c:v>
                </c:pt>
                <c:pt idx="302">
                  <c:v>39671</c:v>
                </c:pt>
                <c:pt idx="303">
                  <c:v>39672</c:v>
                </c:pt>
                <c:pt idx="304">
                  <c:v>39673</c:v>
                </c:pt>
                <c:pt idx="305">
                  <c:v>39674</c:v>
                </c:pt>
                <c:pt idx="306">
                  <c:v>39675</c:v>
                </c:pt>
                <c:pt idx="307">
                  <c:v>39676</c:v>
                </c:pt>
                <c:pt idx="308">
                  <c:v>39677</c:v>
                </c:pt>
                <c:pt idx="309">
                  <c:v>39678</c:v>
                </c:pt>
                <c:pt idx="310">
                  <c:v>39679</c:v>
                </c:pt>
                <c:pt idx="311">
                  <c:v>39680</c:v>
                </c:pt>
                <c:pt idx="312">
                  <c:v>39681</c:v>
                </c:pt>
                <c:pt idx="313">
                  <c:v>39682</c:v>
                </c:pt>
                <c:pt idx="314">
                  <c:v>39683</c:v>
                </c:pt>
                <c:pt idx="315">
                  <c:v>39684</c:v>
                </c:pt>
                <c:pt idx="316">
                  <c:v>39685</c:v>
                </c:pt>
                <c:pt idx="317">
                  <c:v>39686</c:v>
                </c:pt>
                <c:pt idx="318">
                  <c:v>39687</c:v>
                </c:pt>
                <c:pt idx="319">
                  <c:v>39688</c:v>
                </c:pt>
                <c:pt idx="320">
                  <c:v>39689</c:v>
                </c:pt>
                <c:pt idx="321">
                  <c:v>39690</c:v>
                </c:pt>
                <c:pt idx="322">
                  <c:v>39691</c:v>
                </c:pt>
                <c:pt idx="323">
                  <c:v>39692</c:v>
                </c:pt>
                <c:pt idx="324">
                  <c:v>39693</c:v>
                </c:pt>
                <c:pt idx="325">
                  <c:v>39694</c:v>
                </c:pt>
                <c:pt idx="326">
                  <c:v>39695</c:v>
                </c:pt>
                <c:pt idx="327">
                  <c:v>39696</c:v>
                </c:pt>
                <c:pt idx="328">
                  <c:v>39697</c:v>
                </c:pt>
                <c:pt idx="329">
                  <c:v>39698</c:v>
                </c:pt>
                <c:pt idx="330">
                  <c:v>39699</c:v>
                </c:pt>
                <c:pt idx="331">
                  <c:v>39700</c:v>
                </c:pt>
                <c:pt idx="332">
                  <c:v>39701</c:v>
                </c:pt>
                <c:pt idx="333">
                  <c:v>39702</c:v>
                </c:pt>
                <c:pt idx="334">
                  <c:v>39703</c:v>
                </c:pt>
                <c:pt idx="335">
                  <c:v>39704</c:v>
                </c:pt>
                <c:pt idx="336">
                  <c:v>39705</c:v>
                </c:pt>
                <c:pt idx="337">
                  <c:v>39706</c:v>
                </c:pt>
                <c:pt idx="338">
                  <c:v>39707</c:v>
                </c:pt>
                <c:pt idx="339">
                  <c:v>39708</c:v>
                </c:pt>
                <c:pt idx="340">
                  <c:v>39709</c:v>
                </c:pt>
                <c:pt idx="341">
                  <c:v>39710</c:v>
                </c:pt>
                <c:pt idx="342">
                  <c:v>39711</c:v>
                </c:pt>
                <c:pt idx="343">
                  <c:v>39712</c:v>
                </c:pt>
                <c:pt idx="344">
                  <c:v>39713</c:v>
                </c:pt>
                <c:pt idx="345">
                  <c:v>39714</c:v>
                </c:pt>
                <c:pt idx="346">
                  <c:v>39715</c:v>
                </c:pt>
                <c:pt idx="347">
                  <c:v>39716</c:v>
                </c:pt>
                <c:pt idx="348">
                  <c:v>39717</c:v>
                </c:pt>
                <c:pt idx="349">
                  <c:v>39718</c:v>
                </c:pt>
                <c:pt idx="350">
                  <c:v>39719</c:v>
                </c:pt>
                <c:pt idx="351">
                  <c:v>39720</c:v>
                </c:pt>
                <c:pt idx="352">
                  <c:v>39721</c:v>
                </c:pt>
                <c:pt idx="353">
                  <c:v>39722</c:v>
                </c:pt>
                <c:pt idx="354">
                  <c:v>39723</c:v>
                </c:pt>
                <c:pt idx="355">
                  <c:v>39724</c:v>
                </c:pt>
                <c:pt idx="356">
                  <c:v>39725</c:v>
                </c:pt>
                <c:pt idx="357">
                  <c:v>39726</c:v>
                </c:pt>
                <c:pt idx="358">
                  <c:v>39727</c:v>
                </c:pt>
                <c:pt idx="359">
                  <c:v>39728</c:v>
                </c:pt>
                <c:pt idx="360">
                  <c:v>39729</c:v>
                </c:pt>
                <c:pt idx="361">
                  <c:v>39730</c:v>
                </c:pt>
                <c:pt idx="362">
                  <c:v>39731</c:v>
                </c:pt>
                <c:pt idx="363">
                  <c:v>39732</c:v>
                </c:pt>
                <c:pt idx="364">
                  <c:v>39733</c:v>
                </c:pt>
                <c:pt idx="365">
                  <c:v>39734</c:v>
                </c:pt>
                <c:pt idx="366">
                  <c:v>39735</c:v>
                </c:pt>
                <c:pt idx="367">
                  <c:v>39736</c:v>
                </c:pt>
                <c:pt idx="368">
                  <c:v>39737</c:v>
                </c:pt>
                <c:pt idx="369">
                  <c:v>39738</c:v>
                </c:pt>
                <c:pt idx="370">
                  <c:v>39739</c:v>
                </c:pt>
                <c:pt idx="371">
                  <c:v>39740</c:v>
                </c:pt>
                <c:pt idx="372">
                  <c:v>39741</c:v>
                </c:pt>
                <c:pt idx="373">
                  <c:v>39742</c:v>
                </c:pt>
                <c:pt idx="374">
                  <c:v>39743</c:v>
                </c:pt>
                <c:pt idx="375">
                  <c:v>39744</c:v>
                </c:pt>
                <c:pt idx="376">
                  <c:v>39745</c:v>
                </c:pt>
                <c:pt idx="377">
                  <c:v>39746</c:v>
                </c:pt>
                <c:pt idx="378">
                  <c:v>39747</c:v>
                </c:pt>
                <c:pt idx="379">
                  <c:v>39748</c:v>
                </c:pt>
                <c:pt idx="380">
                  <c:v>39749</c:v>
                </c:pt>
                <c:pt idx="381">
                  <c:v>39750</c:v>
                </c:pt>
                <c:pt idx="382">
                  <c:v>39751</c:v>
                </c:pt>
                <c:pt idx="383">
                  <c:v>39752</c:v>
                </c:pt>
                <c:pt idx="384">
                  <c:v>39753</c:v>
                </c:pt>
                <c:pt idx="385">
                  <c:v>39754</c:v>
                </c:pt>
                <c:pt idx="386">
                  <c:v>39755</c:v>
                </c:pt>
                <c:pt idx="387">
                  <c:v>39756</c:v>
                </c:pt>
                <c:pt idx="388">
                  <c:v>39757</c:v>
                </c:pt>
                <c:pt idx="389">
                  <c:v>39758</c:v>
                </c:pt>
                <c:pt idx="390">
                  <c:v>39759</c:v>
                </c:pt>
                <c:pt idx="391">
                  <c:v>39760</c:v>
                </c:pt>
                <c:pt idx="392">
                  <c:v>39761</c:v>
                </c:pt>
                <c:pt idx="393">
                  <c:v>39762</c:v>
                </c:pt>
                <c:pt idx="394">
                  <c:v>39763</c:v>
                </c:pt>
                <c:pt idx="395">
                  <c:v>39764</c:v>
                </c:pt>
                <c:pt idx="396">
                  <c:v>39765</c:v>
                </c:pt>
                <c:pt idx="397">
                  <c:v>39766</c:v>
                </c:pt>
                <c:pt idx="398">
                  <c:v>39767</c:v>
                </c:pt>
                <c:pt idx="399">
                  <c:v>39768</c:v>
                </c:pt>
                <c:pt idx="400">
                  <c:v>39769</c:v>
                </c:pt>
                <c:pt idx="401">
                  <c:v>39770</c:v>
                </c:pt>
                <c:pt idx="402">
                  <c:v>39771</c:v>
                </c:pt>
                <c:pt idx="403">
                  <c:v>39772</c:v>
                </c:pt>
                <c:pt idx="404">
                  <c:v>39773</c:v>
                </c:pt>
                <c:pt idx="405">
                  <c:v>39774</c:v>
                </c:pt>
                <c:pt idx="406">
                  <c:v>39775</c:v>
                </c:pt>
                <c:pt idx="407">
                  <c:v>39776</c:v>
                </c:pt>
                <c:pt idx="408">
                  <c:v>39777</c:v>
                </c:pt>
                <c:pt idx="409">
                  <c:v>39778</c:v>
                </c:pt>
                <c:pt idx="410">
                  <c:v>39779</c:v>
                </c:pt>
                <c:pt idx="411">
                  <c:v>39780</c:v>
                </c:pt>
                <c:pt idx="412">
                  <c:v>39781</c:v>
                </c:pt>
                <c:pt idx="413">
                  <c:v>39782</c:v>
                </c:pt>
                <c:pt idx="414">
                  <c:v>39783</c:v>
                </c:pt>
                <c:pt idx="415">
                  <c:v>39784</c:v>
                </c:pt>
                <c:pt idx="416">
                  <c:v>39785</c:v>
                </c:pt>
                <c:pt idx="417">
                  <c:v>39786</c:v>
                </c:pt>
                <c:pt idx="418">
                  <c:v>39787</c:v>
                </c:pt>
                <c:pt idx="419">
                  <c:v>39788</c:v>
                </c:pt>
                <c:pt idx="420">
                  <c:v>39789</c:v>
                </c:pt>
                <c:pt idx="421">
                  <c:v>39790</c:v>
                </c:pt>
                <c:pt idx="422">
                  <c:v>39791</c:v>
                </c:pt>
                <c:pt idx="423">
                  <c:v>39792</c:v>
                </c:pt>
                <c:pt idx="424">
                  <c:v>39793</c:v>
                </c:pt>
                <c:pt idx="425">
                  <c:v>39794</c:v>
                </c:pt>
                <c:pt idx="426">
                  <c:v>39795</c:v>
                </c:pt>
                <c:pt idx="427">
                  <c:v>39796</c:v>
                </c:pt>
                <c:pt idx="428">
                  <c:v>39797</c:v>
                </c:pt>
                <c:pt idx="429">
                  <c:v>39798</c:v>
                </c:pt>
                <c:pt idx="430">
                  <c:v>39799</c:v>
                </c:pt>
                <c:pt idx="431">
                  <c:v>39800</c:v>
                </c:pt>
                <c:pt idx="432">
                  <c:v>39801</c:v>
                </c:pt>
                <c:pt idx="433">
                  <c:v>39802</c:v>
                </c:pt>
                <c:pt idx="434">
                  <c:v>39803</c:v>
                </c:pt>
                <c:pt idx="435">
                  <c:v>39804</c:v>
                </c:pt>
                <c:pt idx="436">
                  <c:v>39805</c:v>
                </c:pt>
                <c:pt idx="437">
                  <c:v>39806</c:v>
                </c:pt>
                <c:pt idx="438">
                  <c:v>39807</c:v>
                </c:pt>
                <c:pt idx="439">
                  <c:v>39808</c:v>
                </c:pt>
                <c:pt idx="440">
                  <c:v>39809</c:v>
                </c:pt>
                <c:pt idx="441">
                  <c:v>39810</c:v>
                </c:pt>
                <c:pt idx="442">
                  <c:v>39811</c:v>
                </c:pt>
                <c:pt idx="443">
                  <c:v>39812</c:v>
                </c:pt>
                <c:pt idx="444">
                  <c:v>39813</c:v>
                </c:pt>
                <c:pt idx="445">
                  <c:v>39814</c:v>
                </c:pt>
                <c:pt idx="446">
                  <c:v>39815</c:v>
                </c:pt>
                <c:pt idx="447">
                  <c:v>39816</c:v>
                </c:pt>
                <c:pt idx="448">
                  <c:v>39817</c:v>
                </c:pt>
                <c:pt idx="449">
                  <c:v>39818</c:v>
                </c:pt>
                <c:pt idx="450">
                  <c:v>39819</c:v>
                </c:pt>
                <c:pt idx="451">
                  <c:v>39820</c:v>
                </c:pt>
                <c:pt idx="452">
                  <c:v>39821</c:v>
                </c:pt>
                <c:pt idx="453">
                  <c:v>39822</c:v>
                </c:pt>
                <c:pt idx="454">
                  <c:v>39823</c:v>
                </c:pt>
                <c:pt idx="455">
                  <c:v>39824</c:v>
                </c:pt>
                <c:pt idx="456">
                  <c:v>39825</c:v>
                </c:pt>
                <c:pt idx="457">
                  <c:v>39826</c:v>
                </c:pt>
                <c:pt idx="458">
                  <c:v>39827</c:v>
                </c:pt>
                <c:pt idx="459">
                  <c:v>39828</c:v>
                </c:pt>
                <c:pt idx="460">
                  <c:v>39829</c:v>
                </c:pt>
                <c:pt idx="461">
                  <c:v>39830</c:v>
                </c:pt>
                <c:pt idx="462">
                  <c:v>39831</c:v>
                </c:pt>
                <c:pt idx="463">
                  <c:v>39832</c:v>
                </c:pt>
                <c:pt idx="464">
                  <c:v>39833</c:v>
                </c:pt>
                <c:pt idx="465">
                  <c:v>39834</c:v>
                </c:pt>
                <c:pt idx="466">
                  <c:v>39835</c:v>
                </c:pt>
                <c:pt idx="467">
                  <c:v>39836</c:v>
                </c:pt>
                <c:pt idx="468">
                  <c:v>39837</c:v>
                </c:pt>
                <c:pt idx="469">
                  <c:v>39838</c:v>
                </c:pt>
                <c:pt idx="470">
                  <c:v>39839</c:v>
                </c:pt>
                <c:pt idx="471">
                  <c:v>39840</c:v>
                </c:pt>
                <c:pt idx="472">
                  <c:v>39841</c:v>
                </c:pt>
                <c:pt idx="473">
                  <c:v>39842</c:v>
                </c:pt>
                <c:pt idx="474">
                  <c:v>39843</c:v>
                </c:pt>
                <c:pt idx="475">
                  <c:v>39844</c:v>
                </c:pt>
                <c:pt idx="476">
                  <c:v>39845</c:v>
                </c:pt>
                <c:pt idx="477">
                  <c:v>39846</c:v>
                </c:pt>
                <c:pt idx="478">
                  <c:v>39847</c:v>
                </c:pt>
                <c:pt idx="479">
                  <c:v>39848</c:v>
                </c:pt>
                <c:pt idx="480">
                  <c:v>39849</c:v>
                </c:pt>
                <c:pt idx="481">
                  <c:v>39850</c:v>
                </c:pt>
                <c:pt idx="482">
                  <c:v>39851</c:v>
                </c:pt>
                <c:pt idx="483">
                  <c:v>39852</c:v>
                </c:pt>
                <c:pt idx="484">
                  <c:v>39853</c:v>
                </c:pt>
                <c:pt idx="485">
                  <c:v>39854</c:v>
                </c:pt>
                <c:pt idx="486">
                  <c:v>39855</c:v>
                </c:pt>
                <c:pt idx="487">
                  <c:v>39856</c:v>
                </c:pt>
                <c:pt idx="488">
                  <c:v>39857</c:v>
                </c:pt>
                <c:pt idx="489">
                  <c:v>39858</c:v>
                </c:pt>
                <c:pt idx="490">
                  <c:v>39859</c:v>
                </c:pt>
                <c:pt idx="491">
                  <c:v>39860</c:v>
                </c:pt>
                <c:pt idx="492">
                  <c:v>39861</c:v>
                </c:pt>
                <c:pt idx="493">
                  <c:v>39862</c:v>
                </c:pt>
                <c:pt idx="494">
                  <c:v>39863</c:v>
                </c:pt>
                <c:pt idx="495">
                  <c:v>39864</c:v>
                </c:pt>
                <c:pt idx="496">
                  <c:v>39865</c:v>
                </c:pt>
                <c:pt idx="497">
                  <c:v>39866</c:v>
                </c:pt>
                <c:pt idx="498">
                  <c:v>39867</c:v>
                </c:pt>
                <c:pt idx="499">
                  <c:v>39868</c:v>
                </c:pt>
                <c:pt idx="500">
                  <c:v>39869</c:v>
                </c:pt>
                <c:pt idx="501">
                  <c:v>39870</c:v>
                </c:pt>
                <c:pt idx="502">
                  <c:v>39871</c:v>
                </c:pt>
                <c:pt idx="503">
                  <c:v>39872</c:v>
                </c:pt>
                <c:pt idx="504">
                  <c:v>39873</c:v>
                </c:pt>
                <c:pt idx="505">
                  <c:v>39874</c:v>
                </c:pt>
                <c:pt idx="506">
                  <c:v>39875</c:v>
                </c:pt>
                <c:pt idx="507">
                  <c:v>39876</c:v>
                </c:pt>
                <c:pt idx="508">
                  <c:v>39877</c:v>
                </c:pt>
                <c:pt idx="509">
                  <c:v>39878</c:v>
                </c:pt>
                <c:pt idx="510">
                  <c:v>39879</c:v>
                </c:pt>
                <c:pt idx="511">
                  <c:v>39880</c:v>
                </c:pt>
                <c:pt idx="512">
                  <c:v>39881</c:v>
                </c:pt>
                <c:pt idx="513">
                  <c:v>39882</c:v>
                </c:pt>
                <c:pt idx="514">
                  <c:v>39883</c:v>
                </c:pt>
                <c:pt idx="515">
                  <c:v>39884</c:v>
                </c:pt>
                <c:pt idx="516">
                  <c:v>39885</c:v>
                </c:pt>
                <c:pt idx="517">
                  <c:v>39886</c:v>
                </c:pt>
                <c:pt idx="518">
                  <c:v>39887</c:v>
                </c:pt>
                <c:pt idx="519">
                  <c:v>39888</c:v>
                </c:pt>
                <c:pt idx="520">
                  <c:v>39889</c:v>
                </c:pt>
                <c:pt idx="521">
                  <c:v>39890</c:v>
                </c:pt>
                <c:pt idx="522">
                  <c:v>39891</c:v>
                </c:pt>
                <c:pt idx="523">
                  <c:v>39892</c:v>
                </c:pt>
                <c:pt idx="524">
                  <c:v>39893</c:v>
                </c:pt>
                <c:pt idx="525">
                  <c:v>39894</c:v>
                </c:pt>
                <c:pt idx="526">
                  <c:v>39895</c:v>
                </c:pt>
                <c:pt idx="527">
                  <c:v>39896</c:v>
                </c:pt>
                <c:pt idx="528">
                  <c:v>39897</c:v>
                </c:pt>
                <c:pt idx="529">
                  <c:v>39898</c:v>
                </c:pt>
                <c:pt idx="530">
                  <c:v>39899</c:v>
                </c:pt>
                <c:pt idx="531">
                  <c:v>39900</c:v>
                </c:pt>
                <c:pt idx="532">
                  <c:v>39901</c:v>
                </c:pt>
                <c:pt idx="533">
                  <c:v>39902</c:v>
                </c:pt>
                <c:pt idx="534">
                  <c:v>39903</c:v>
                </c:pt>
                <c:pt idx="535">
                  <c:v>39904</c:v>
                </c:pt>
                <c:pt idx="536">
                  <c:v>39905</c:v>
                </c:pt>
                <c:pt idx="537">
                  <c:v>39906</c:v>
                </c:pt>
                <c:pt idx="538">
                  <c:v>39907</c:v>
                </c:pt>
                <c:pt idx="539">
                  <c:v>39908</c:v>
                </c:pt>
                <c:pt idx="540">
                  <c:v>39909</c:v>
                </c:pt>
                <c:pt idx="541">
                  <c:v>39910</c:v>
                </c:pt>
                <c:pt idx="542">
                  <c:v>39911</c:v>
                </c:pt>
                <c:pt idx="543">
                  <c:v>39912</c:v>
                </c:pt>
                <c:pt idx="544">
                  <c:v>39913</c:v>
                </c:pt>
                <c:pt idx="545">
                  <c:v>39914</c:v>
                </c:pt>
                <c:pt idx="546">
                  <c:v>39915</c:v>
                </c:pt>
                <c:pt idx="547">
                  <c:v>39916</c:v>
                </c:pt>
                <c:pt idx="548">
                  <c:v>39917</c:v>
                </c:pt>
                <c:pt idx="549">
                  <c:v>39918</c:v>
                </c:pt>
                <c:pt idx="550">
                  <c:v>39919</c:v>
                </c:pt>
                <c:pt idx="551">
                  <c:v>39920</c:v>
                </c:pt>
                <c:pt idx="552">
                  <c:v>39921</c:v>
                </c:pt>
                <c:pt idx="553">
                  <c:v>39922</c:v>
                </c:pt>
                <c:pt idx="554">
                  <c:v>39923</c:v>
                </c:pt>
                <c:pt idx="555">
                  <c:v>39924</c:v>
                </c:pt>
                <c:pt idx="556">
                  <c:v>39925</c:v>
                </c:pt>
                <c:pt idx="557">
                  <c:v>39926</c:v>
                </c:pt>
                <c:pt idx="558">
                  <c:v>39927</c:v>
                </c:pt>
                <c:pt idx="559">
                  <c:v>39928</c:v>
                </c:pt>
                <c:pt idx="560">
                  <c:v>39929</c:v>
                </c:pt>
                <c:pt idx="561">
                  <c:v>39930</c:v>
                </c:pt>
                <c:pt idx="562">
                  <c:v>39931</c:v>
                </c:pt>
                <c:pt idx="563">
                  <c:v>39932</c:v>
                </c:pt>
                <c:pt idx="564">
                  <c:v>39933</c:v>
                </c:pt>
                <c:pt idx="565">
                  <c:v>39934</c:v>
                </c:pt>
                <c:pt idx="566">
                  <c:v>39935</c:v>
                </c:pt>
                <c:pt idx="567">
                  <c:v>39936</c:v>
                </c:pt>
                <c:pt idx="568">
                  <c:v>39937</c:v>
                </c:pt>
                <c:pt idx="569">
                  <c:v>39938</c:v>
                </c:pt>
                <c:pt idx="570">
                  <c:v>39939</c:v>
                </c:pt>
                <c:pt idx="571">
                  <c:v>39940</c:v>
                </c:pt>
                <c:pt idx="572">
                  <c:v>39941</c:v>
                </c:pt>
                <c:pt idx="573">
                  <c:v>39942</c:v>
                </c:pt>
                <c:pt idx="574">
                  <c:v>39943</c:v>
                </c:pt>
                <c:pt idx="575">
                  <c:v>39944</c:v>
                </c:pt>
                <c:pt idx="576">
                  <c:v>39945</c:v>
                </c:pt>
                <c:pt idx="577">
                  <c:v>39946</c:v>
                </c:pt>
                <c:pt idx="578">
                  <c:v>39947</c:v>
                </c:pt>
                <c:pt idx="579">
                  <c:v>39948</c:v>
                </c:pt>
                <c:pt idx="580">
                  <c:v>39949</c:v>
                </c:pt>
                <c:pt idx="581">
                  <c:v>39950</c:v>
                </c:pt>
                <c:pt idx="582">
                  <c:v>39951</c:v>
                </c:pt>
                <c:pt idx="583">
                  <c:v>39952</c:v>
                </c:pt>
                <c:pt idx="584">
                  <c:v>39953</c:v>
                </c:pt>
                <c:pt idx="585">
                  <c:v>39954</c:v>
                </c:pt>
                <c:pt idx="586">
                  <c:v>39955</c:v>
                </c:pt>
                <c:pt idx="587">
                  <c:v>39956</c:v>
                </c:pt>
                <c:pt idx="588">
                  <c:v>39957</c:v>
                </c:pt>
                <c:pt idx="589">
                  <c:v>39958</c:v>
                </c:pt>
                <c:pt idx="590">
                  <c:v>39959</c:v>
                </c:pt>
                <c:pt idx="591">
                  <c:v>39960</c:v>
                </c:pt>
                <c:pt idx="592">
                  <c:v>39961</c:v>
                </c:pt>
                <c:pt idx="593">
                  <c:v>39962</c:v>
                </c:pt>
                <c:pt idx="594">
                  <c:v>39963</c:v>
                </c:pt>
                <c:pt idx="595">
                  <c:v>39964</c:v>
                </c:pt>
                <c:pt idx="596">
                  <c:v>39965</c:v>
                </c:pt>
                <c:pt idx="597">
                  <c:v>39966</c:v>
                </c:pt>
                <c:pt idx="598">
                  <c:v>39967</c:v>
                </c:pt>
                <c:pt idx="599">
                  <c:v>39968</c:v>
                </c:pt>
                <c:pt idx="600">
                  <c:v>39969</c:v>
                </c:pt>
                <c:pt idx="601">
                  <c:v>39970</c:v>
                </c:pt>
                <c:pt idx="602">
                  <c:v>39971</c:v>
                </c:pt>
                <c:pt idx="603">
                  <c:v>39972</c:v>
                </c:pt>
                <c:pt idx="604">
                  <c:v>39973</c:v>
                </c:pt>
                <c:pt idx="605">
                  <c:v>39974</c:v>
                </c:pt>
                <c:pt idx="606">
                  <c:v>39975</c:v>
                </c:pt>
                <c:pt idx="607">
                  <c:v>39976</c:v>
                </c:pt>
                <c:pt idx="608">
                  <c:v>39977</c:v>
                </c:pt>
                <c:pt idx="609">
                  <c:v>39978</c:v>
                </c:pt>
                <c:pt idx="610">
                  <c:v>39979</c:v>
                </c:pt>
                <c:pt idx="611">
                  <c:v>39980</c:v>
                </c:pt>
                <c:pt idx="612">
                  <c:v>39981</c:v>
                </c:pt>
                <c:pt idx="613">
                  <c:v>39982</c:v>
                </c:pt>
                <c:pt idx="614">
                  <c:v>39983</c:v>
                </c:pt>
                <c:pt idx="615">
                  <c:v>39984</c:v>
                </c:pt>
                <c:pt idx="616">
                  <c:v>39985</c:v>
                </c:pt>
                <c:pt idx="617">
                  <c:v>39986</c:v>
                </c:pt>
                <c:pt idx="618">
                  <c:v>39987</c:v>
                </c:pt>
                <c:pt idx="619">
                  <c:v>39988</c:v>
                </c:pt>
                <c:pt idx="620">
                  <c:v>39989</c:v>
                </c:pt>
                <c:pt idx="621">
                  <c:v>39990</c:v>
                </c:pt>
                <c:pt idx="622">
                  <c:v>39991</c:v>
                </c:pt>
                <c:pt idx="623">
                  <c:v>39992</c:v>
                </c:pt>
                <c:pt idx="624">
                  <c:v>39993</c:v>
                </c:pt>
                <c:pt idx="625">
                  <c:v>39994</c:v>
                </c:pt>
                <c:pt idx="626">
                  <c:v>39995</c:v>
                </c:pt>
                <c:pt idx="627">
                  <c:v>39996</c:v>
                </c:pt>
                <c:pt idx="628">
                  <c:v>39997</c:v>
                </c:pt>
                <c:pt idx="629">
                  <c:v>39998</c:v>
                </c:pt>
                <c:pt idx="630">
                  <c:v>39999</c:v>
                </c:pt>
                <c:pt idx="631">
                  <c:v>40000</c:v>
                </c:pt>
                <c:pt idx="632">
                  <c:v>40001</c:v>
                </c:pt>
                <c:pt idx="633">
                  <c:v>40002</c:v>
                </c:pt>
                <c:pt idx="634">
                  <c:v>40003</c:v>
                </c:pt>
                <c:pt idx="635">
                  <c:v>40004</c:v>
                </c:pt>
                <c:pt idx="636">
                  <c:v>40005</c:v>
                </c:pt>
                <c:pt idx="637">
                  <c:v>40006</c:v>
                </c:pt>
                <c:pt idx="638">
                  <c:v>40007</c:v>
                </c:pt>
                <c:pt idx="639">
                  <c:v>40008</c:v>
                </c:pt>
                <c:pt idx="640">
                  <c:v>40009</c:v>
                </c:pt>
                <c:pt idx="641">
                  <c:v>40010</c:v>
                </c:pt>
                <c:pt idx="642">
                  <c:v>40011</c:v>
                </c:pt>
                <c:pt idx="643">
                  <c:v>40012</c:v>
                </c:pt>
                <c:pt idx="644">
                  <c:v>40013</c:v>
                </c:pt>
                <c:pt idx="645">
                  <c:v>40014</c:v>
                </c:pt>
                <c:pt idx="646">
                  <c:v>40015</c:v>
                </c:pt>
                <c:pt idx="647">
                  <c:v>40016</c:v>
                </c:pt>
                <c:pt idx="648">
                  <c:v>40017</c:v>
                </c:pt>
                <c:pt idx="649">
                  <c:v>40018</c:v>
                </c:pt>
                <c:pt idx="650">
                  <c:v>40019</c:v>
                </c:pt>
                <c:pt idx="651">
                  <c:v>40020</c:v>
                </c:pt>
                <c:pt idx="652">
                  <c:v>40021</c:v>
                </c:pt>
                <c:pt idx="653">
                  <c:v>40022</c:v>
                </c:pt>
                <c:pt idx="654">
                  <c:v>40023</c:v>
                </c:pt>
                <c:pt idx="655">
                  <c:v>40024</c:v>
                </c:pt>
                <c:pt idx="656">
                  <c:v>40025</c:v>
                </c:pt>
                <c:pt idx="657">
                  <c:v>40026</c:v>
                </c:pt>
                <c:pt idx="658">
                  <c:v>40027</c:v>
                </c:pt>
                <c:pt idx="659">
                  <c:v>40028</c:v>
                </c:pt>
                <c:pt idx="660">
                  <c:v>40029</c:v>
                </c:pt>
                <c:pt idx="661">
                  <c:v>40030</c:v>
                </c:pt>
                <c:pt idx="662">
                  <c:v>40031</c:v>
                </c:pt>
                <c:pt idx="663">
                  <c:v>40032</c:v>
                </c:pt>
                <c:pt idx="664">
                  <c:v>40033</c:v>
                </c:pt>
                <c:pt idx="665">
                  <c:v>40034</c:v>
                </c:pt>
                <c:pt idx="666">
                  <c:v>40035</c:v>
                </c:pt>
                <c:pt idx="667">
                  <c:v>40036</c:v>
                </c:pt>
                <c:pt idx="668">
                  <c:v>40037</c:v>
                </c:pt>
                <c:pt idx="669">
                  <c:v>40038</c:v>
                </c:pt>
                <c:pt idx="670">
                  <c:v>40039</c:v>
                </c:pt>
                <c:pt idx="671">
                  <c:v>40040</c:v>
                </c:pt>
                <c:pt idx="672">
                  <c:v>40041</c:v>
                </c:pt>
                <c:pt idx="673">
                  <c:v>40042</c:v>
                </c:pt>
                <c:pt idx="674">
                  <c:v>40043</c:v>
                </c:pt>
                <c:pt idx="675">
                  <c:v>40044</c:v>
                </c:pt>
                <c:pt idx="676">
                  <c:v>40045</c:v>
                </c:pt>
                <c:pt idx="677">
                  <c:v>40046</c:v>
                </c:pt>
                <c:pt idx="678">
                  <c:v>40047</c:v>
                </c:pt>
                <c:pt idx="679">
                  <c:v>40048</c:v>
                </c:pt>
                <c:pt idx="680">
                  <c:v>40049</c:v>
                </c:pt>
                <c:pt idx="681">
                  <c:v>40050</c:v>
                </c:pt>
                <c:pt idx="682">
                  <c:v>40051</c:v>
                </c:pt>
                <c:pt idx="683">
                  <c:v>40052</c:v>
                </c:pt>
                <c:pt idx="684">
                  <c:v>40053</c:v>
                </c:pt>
                <c:pt idx="685">
                  <c:v>40054</c:v>
                </c:pt>
                <c:pt idx="686">
                  <c:v>40055</c:v>
                </c:pt>
                <c:pt idx="687">
                  <c:v>40056</c:v>
                </c:pt>
                <c:pt idx="688">
                  <c:v>40057</c:v>
                </c:pt>
                <c:pt idx="689">
                  <c:v>40058</c:v>
                </c:pt>
                <c:pt idx="690">
                  <c:v>40059</c:v>
                </c:pt>
                <c:pt idx="691">
                  <c:v>40060</c:v>
                </c:pt>
                <c:pt idx="692">
                  <c:v>40061</c:v>
                </c:pt>
                <c:pt idx="693">
                  <c:v>40062</c:v>
                </c:pt>
                <c:pt idx="694">
                  <c:v>40063</c:v>
                </c:pt>
                <c:pt idx="695">
                  <c:v>40064</c:v>
                </c:pt>
                <c:pt idx="696">
                  <c:v>40065</c:v>
                </c:pt>
                <c:pt idx="697">
                  <c:v>40066</c:v>
                </c:pt>
                <c:pt idx="698">
                  <c:v>40067</c:v>
                </c:pt>
                <c:pt idx="699">
                  <c:v>40068</c:v>
                </c:pt>
                <c:pt idx="700">
                  <c:v>40069</c:v>
                </c:pt>
                <c:pt idx="701">
                  <c:v>40070</c:v>
                </c:pt>
                <c:pt idx="702">
                  <c:v>40071</c:v>
                </c:pt>
                <c:pt idx="703">
                  <c:v>40072</c:v>
                </c:pt>
                <c:pt idx="704">
                  <c:v>40073</c:v>
                </c:pt>
                <c:pt idx="705">
                  <c:v>40074</c:v>
                </c:pt>
                <c:pt idx="706">
                  <c:v>40075</c:v>
                </c:pt>
                <c:pt idx="707">
                  <c:v>40076</c:v>
                </c:pt>
                <c:pt idx="708">
                  <c:v>40077</c:v>
                </c:pt>
                <c:pt idx="709">
                  <c:v>40078</c:v>
                </c:pt>
                <c:pt idx="710">
                  <c:v>40079</c:v>
                </c:pt>
                <c:pt idx="711">
                  <c:v>40080</c:v>
                </c:pt>
                <c:pt idx="712">
                  <c:v>40081</c:v>
                </c:pt>
                <c:pt idx="713">
                  <c:v>40082</c:v>
                </c:pt>
                <c:pt idx="714">
                  <c:v>40083</c:v>
                </c:pt>
                <c:pt idx="715">
                  <c:v>40084</c:v>
                </c:pt>
                <c:pt idx="716">
                  <c:v>40085</c:v>
                </c:pt>
                <c:pt idx="717">
                  <c:v>40086</c:v>
                </c:pt>
                <c:pt idx="718">
                  <c:v>40087</c:v>
                </c:pt>
                <c:pt idx="719">
                  <c:v>40088</c:v>
                </c:pt>
                <c:pt idx="720">
                  <c:v>40089</c:v>
                </c:pt>
                <c:pt idx="721">
                  <c:v>40090</c:v>
                </c:pt>
                <c:pt idx="722">
                  <c:v>40091</c:v>
                </c:pt>
                <c:pt idx="723">
                  <c:v>40092</c:v>
                </c:pt>
                <c:pt idx="724">
                  <c:v>40093</c:v>
                </c:pt>
                <c:pt idx="725">
                  <c:v>40094</c:v>
                </c:pt>
                <c:pt idx="726">
                  <c:v>40095</c:v>
                </c:pt>
                <c:pt idx="727">
                  <c:v>40096</c:v>
                </c:pt>
                <c:pt idx="728">
                  <c:v>40097</c:v>
                </c:pt>
                <c:pt idx="729">
                  <c:v>40098</c:v>
                </c:pt>
                <c:pt idx="730">
                  <c:v>40099</c:v>
                </c:pt>
                <c:pt idx="731">
                  <c:v>40100</c:v>
                </c:pt>
                <c:pt idx="732">
                  <c:v>40101</c:v>
                </c:pt>
                <c:pt idx="733">
                  <c:v>40102</c:v>
                </c:pt>
                <c:pt idx="734">
                  <c:v>40103</c:v>
                </c:pt>
                <c:pt idx="735">
                  <c:v>40104</c:v>
                </c:pt>
                <c:pt idx="736">
                  <c:v>40105</c:v>
                </c:pt>
                <c:pt idx="737">
                  <c:v>40106</c:v>
                </c:pt>
                <c:pt idx="738">
                  <c:v>40107</c:v>
                </c:pt>
                <c:pt idx="739">
                  <c:v>40108</c:v>
                </c:pt>
                <c:pt idx="740">
                  <c:v>40109</c:v>
                </c:pt>
                <c:pt idx="741">
                  <c:v>40110</c:v>
                </c:pt>
                <c:pt idx="742">
                  <c:v>40111</c:v>
                </c:pt>
                <c:pt idx="743">
                  <c:v>40112</c:v>
                </c:pt>
                <c:pt idx="744">
                  <c:v>40113</c:v>
                </c:pt>
                <c:pt idx="745">
                  <c:v>40114</c:v>
                </c:pt>
                <c:pt idx="746">
                  <c:v>40115</c:v>
                </c:pt>
                <c:pt idx="747">
                  <c:v>40116</c:v>
                </c:pt>
                <c:pt idx="748">
                  <c:v>40117</c:v>
                </c:pt>
                <c:pt idx="749">
                  <c:v>40118</c:v>
                </c:pt>
                <c:pt idx="750">
                  <c:v>40119</c:v>
                </c:pt>
                <c:pt idx="751">
                  <c:v>40120</c:v>
                </c:pt>
                <c:pt idx="752">
                  <c:v>40121</c:v>
                </c:pt>
                <c:pt idx="753">
                  <c:v>40122</c:v>
                </c:pt>
                <c:pt idx="754">
                  <c:v>40123</c:v>
                </c:pt>
                <c:pt idx="755">
                  <c:v>40124</c:v>
                </c:pt>
                <c:pt idx="756">
                  <c:v>40125</c:v>
                </c:pt>
                <c:pt idx="757">
                  <c:v>40126</c:v>
                </c:pt>
                <c:pt idx="758">
                  <c:v>40127</c:v>
                </c:pt>
                <c:pt idx="759">
                  <c:v>40128</c:v>
                </c:pt>
                <c:pt idx="760">
                  <c:v>40129</c:v>
                </c:pt>
                <c:pt idx="761">
                  <c:v>40130</c:v>
                </c:pt>
                <c:pt idx="762">
                  <c:v>40131</c:v>
                </c:pt>
                <c:pt idx="763">
                  <c:v>40132</c:v>
                </c:pt>
                <c:pt idx="764">
                  <c:v>40133</c:v>
                </c:pt>
                <c:pt idx="765">
                  <c:v>40134</c:v>
                </c:pt>
                <c:pt idx="766">
                  <c:v>40135</c:v>
                </c:pt>
                <c:pt idx="767">
                  <c:v>40136</c:v>
                </c:pt>
                <c:pt idx="768">
                  <c:v>40137</c:v>
                </c:pt>
                <c:pt idx="769">
                  <c:v>40138</c:v>
                </c:pt>
                <c:pt idx="770">
                  <c:v>40139</c:v>
                </c:pt>
                <c:pt idx="771">
                  <c:v>40140</c:v>
                </c:pt>
                <c:pt idx="772">
                  <c:v>40141</c:v>
                </c:pt>
                <c:pt idx="773">
                  <c:v>40142</c:v>
                </c:pt>
                <c:pt idx="774">
                  <c:v>40143</c:v>
                </c:pt>
                <c:pt idx="775">
                  <c:v>40144</c:v>
                </c:pt>
                <c:pt idx="776">
                  <c:v>40145</c:v>
                </c:pt>
                <c:pt idx="777">
                  <c:v>40146</c:v>
                </c:pt>
                <c:pt idx="778">
                  <c:v>40147</c:v>
                </c:pt>
                <c:pt idx="779">
                  <c:v>40148</c:v>
                </c:pt>
                <c:pt idx="780">
                  <c:v>40149</c:v>
                </c:pt>
                <c:pt idx="781">
                  <c:v>40150</c:v>
                </c:pt>
                <c:pt idx="782">
                  <c:v>40151</c:v>
                </c:pt>
                <c:pt idx="783">
                  <c:v>40152</c:v>
                </c:pt>
                <c:pt idx="784">
                  <c:v>40153</c:v>
                </c:pt>
                <c:pt idx="785">
                  <c:v>40154</c:v>
                </c:pt>
                <c:pt idx="786">
                  <c:v>40155</c:v>
                </c:pt>
                <c:pt idx="787">
                  <c:v>40156</c:v>
                </c:pt>
                <c:pt idx="788">
                  <c:v>40157</c:v>
                </c:pt>
                <c:pt idx="789">
                  <c:v>40158</c:v>
                </c:pt>
                <c:pt idx="790">
                  <c:v>40159</c:v>
                </c:pt>
                <c:pt idx="791">
                  <c:v>40160</c:v>
                </c:pt>
                <c:pt idx="792">
                  <c:v>40161</c:v>
                </c:pt>
                <c:pt idx="793">
                  <c:v>40162</c:v>
                </c:pt>
                <c:pt idx="794">
                  <c:v>40163</c:v>
                </c:pt>
                <c:pt idx="795">
                  <c:v>40164</c:v>
                </c:pt>
                <c:pt idx="796">
                  <c:v>40165</c:v>
                </c:pt>
                <c:pt idx="797">
                  <c:v>40166</c:v>
                </c:pt>
                <c:pt idx="798">
                  <c:v>40167</c:v>
                </c:pt>
                <c:pt idx="799">
                  <c:v>40168</c:v>
                </c:pt>
                <c:pt idx="800">
                  <c:v>40169</c:v>
                </c:pt>
                <c:pt idx="801">
                  <c:v>40170</c:v>
                </c:pt>
                <c:pt idx="802">
                  <c:v>40171</c:v>
                </c:pt>
                <c:pt idx="803">
                  <c:v>40172</c:v>
                </c:pt>
                <c:pt idx="804">
                  <c:v>40173</c:v>
                </c:pt>
                <c:pt idx="805">
                  <c:v>40174</c:v>
                </c:pt>
                <c:pt idx="806">
                  <c:v>40175</c:v>
                </c:pt>
                <c:pt idx="807">
                  <c:v>40176</c:v>
                </c:pt>
                <c:pt idx="808">
                  <c:v>40177</c:v>
                </c:pt>
                <c:pt idx="809">
                  <c:v>40178</c:v>
                </c:pt>
                <c:pt idx="810">
                  <c:v>40179</c:v>
                </c:pt>
                <c:pt idx="811">
                  <c:v>40180</c:v>
                </c:pt>
                <c:pt idx="812">
                  <c:v>40181</c:v>
                </c:pt>
                <c:pt idx="813">
                  <c:v>40182</c:v>
                </c:pt>
                <c:pt idx="814">
                  <c:v>40183</c:v>
                </c:pt>
                <c:pt idx="815">
                  <c:v>40184</c:v>
                </c:pt>
                <c:pt idx="816">
                  <c:v>40185</c:v>
                </c:pt>
                <c:pt idx="817">
                  <c:v>40186</c:v>
                </c:pt>
                <c:pt idx="818">
                  <c:v>40187</c:v>
                </c:pt>
                <c:pt idx="819">
                  <c:v>40188</c:v>
                </c:pt>
                <c:pt idx="820">
                  <c:v>40189</c:v>
                </c:pt>
                <c:pt idx="821">
                  <c:v>40190</c:v>
                </c:pt>
                <c:pt idx="822">
                  <c:v>40191</c:v>
                </c:pt>
                <c:pt idx="823">
                  <c:v>40192</c:v>
                </c:pt>
                <c:pt idx="824">
                  <c:v>40193</c:v>
                </c:pt>
                <c:pt idx="825">
                  <c:v>40194</c:v>
                </c:pt>
                <c:pt idx="826">
                  <c:v>40195</c:v>
                </c:pt>
                <c:pt idx="827">
                  <c:v>40196</c:v>
                </c:pt>
                <c:pt idx="828">
                  <c:v>40197</c:v>
                </c:pt>
                <c:pt idx="829">
                  <c:v>40198</c:v>
                </c:pt>
                <c:pt idx="830">
                  <c:v>40199</c:v>
                </c:pt>
                <c:pt idx="831">
                  <c:v>40200</c:v>
                </c:pt>
                <c:pt idx="832">
                  <c:v>40201</c:v>
                </c:pt>
                <c:pt idx="833">
                  <c:v>40202</c:v>
                </c:pt>
                <c:pt idx="834">
                  <c:v>40203</c:v>
                </c:pt>
                <c:pt idx="835">
                  <c:v>40204</c:v>
                </c:pt>
                <c:pt idx="836">
                  <c:v>40205</c:v>
                </c:pt>
                <c:pt idx="837">
                  <c:v>40206</c:v>
                </c:pt>
                <c:pt idx="838">
                  <c:v>40207</c:v>
                </c:pt>
                <c:pt idx="839">
                  <c:v>40208</c:v>
                </c:pt>
                <c:pt idx="840">
                  <c:v>40209</c:v>
                </c:pt>
                <c:pt idx="841">
                  <c:v>40210</c:v>
                </c:pt>
                <c:pt idx="842">
                  <c:v>40211</c:v>
                </c:pt>
                <c:pt idx="843">
                  <c:v>40212</c:v>
                </c:pt>
                <c:pt idx="844">
                  <c:v>40213</c:v>
                </c:pt>
                <c:pt idx="845">
                  <c:v>40214</c:v>
                </c:pt>
                <c:pt idx="846">
                  <c:v>40215</c:v>
                </c:pt>
                <c:pt idx="847">
                  <c:v>40216</c:v>
                </c:pt>
                <c:pt idx="848">
                  <c:v>40217</c:v>
                </c:pt>
                <c:pt idx="849">
                  <c:v>40218</c:v>
                </c:pt>
                <c:pt idx="850">
                  <c:v>40219</c:v>
                </c:pt>
                <c:pt idx="851">
                  <c:v>40220</c:v>
                </c:pt>
                <c:pt idx="852">
                  <c:v>40221</c:v>
                </c:pt>
                <c:pt idx="853">
                  <c:v>40222</c:v>
                </c:pt>
                <c:pt idx="854">
                  <c:v>40223</c:v>
                </c:pt>
                <c:pt idx="855">
                  <c:v>40224</c:v>
                </c:pt>
                <c:pt idx="856">
                  <c:v>40225</c:v>
                </c:pt>
                <c:pt idx="857">
                  <c:v>40226</c:v>
                </c:pt>
                <c:pt idx="858">
                  <c:v>40227</c:v>
                </c:pt>
                <c:pt idx="859">
                  <c:v>40228</c:v>
                </c:pt>
                <c:pt idx="860">
                  <c:v>40229</c:v>
                </c:pt>
                <c:pt idx="861">
                  <c:v>40230</c:v>
                </c:pt>
                <c:pt idx="862">
                  <c:v>40231</c:v>
                </c:pt>
                <c:pt idx="863">
                  <c:v>40232</c:v>
                </c:pt>
                <c:pt idx="864">
                  <c:v>40233</c:v>
                </c:pt>
                <c:pt idx="865">
                  <c:v>40234</c:v>
                </c:pt>
                <c:pt idx="866">
                  <c:v>40235</c:v>
                </c:pt>
                <c:pt idx="867">
                  <c:v>40236</c:v>
                </c:pt>
                <c:pt idx="868">
                  <c:v>40237</c:v>
                </c:pt>
                <c:pt idx="869">
                  <c:v>40238</c:v>
                </c:pt>
                <c:pt idx="870">
                  <c:v>40239</c:v>
                </c:pt>
                <c:pt idx="871">
                  <c:v>40240</c:v>
                </c:pt>
                <c:pt idx="872">
                  <c:v>40241</c:v>
                </c:pt>
                <c:pt idx="873">
                  <c:v>40242</c:v>
                </c:pt>
                <c:pt idx="874">
                  <c:v>40243</c:v>
                </c:pt>
                <c:pt idx="875">
                  <c:v>40244</c:v>
                </c:pt>
                <c:pt idx="876">
                  <c:v>40245</c:v>
                </c:pt>
                <c:pt idx="877">
                  <c:v>40246</c:v>
                </c:pt>
                <c:pt idx="878">
                  <c:v>40247</c:v>
                </c:pt>
                <c:pt idx="879">
                  <c:v>40248</c:v>
                </c:pt>
                <c:pt idx="880">
                  <c:v>40249</c:v>
                </c:pt>
                <c:pt idx="881">
                  <c:v>40250</c:v>
                </c:pt>
                <c:pt idx="882">
                  <c:v>40251</c:v>
                </c:pt>
                <c:pt idx="883">
                  <c:v>40252</c:v>
                </c:pt>
                <c:pt idx="884">
                  <c:v>40253</c:v>
                </c:pt>
                <c:pt idx="885">
                  <c:v>40254</c:v>
                </c:pt>
                <c:pt idx="886">
                  <c:v>40255</c:v>
                </c:pt>
                <c:pt idx="887">
                  <c:v>40256</c:v>
                </c:pt>
                <c:pt idx="888">
                  <c:v>40257</c:v>
                </c:pt>
                <c:pt idx="889">
                  <c:v>40258</c:v>
                </c:pt>
                <c:pt idx="890">
                  <c:v>40259</c:v>
                </c:pt>
                <c:pt idx="891">
                  <c:v>40260</c:v>
                </c:pt>
                <c:pt idx="892">
                  <c:v>40261</c:v>
                </c:pt>
                <c:pt idx="893">
                  <c:v>40262</c:v>
                </c:pt>
                <c:pt idx="894">
                  <c:v>40263</c:v>
                </c:pt>
                <c:pt idx="895">
                  <c:v>40264</c:v>
                </c:pt>
                <c:pt idx="896">
                  <c:v>40265</c:v>
                </c:pt>
                <c:pt idx="897">
                  <c:v>40266</c:v>
                </c:pt>
                <c:pt idx="898">
                  <c:v>40267</c:v>
                </c:pt>
                <c:pt idx="899">
                  <c:v>40268</c:v>
                </c:pt>
                <c:pt idx="900">
                  <c:v>40269</c:v>
                </c:pt>
                <c:pt idx="901">
                  <c:v>40270</c:v>
                </c:pt>
                <c:pt idx="902">
                  <c:v>40271</c:v>
                </c:pt>
                <c:pt idx="903">
                  <c:v>40272</c:v>
                </c:pt>
                <c:pt idx="904">
                  <c:v>40273</c:v>
                </c:pt>
                <c:pt idx="905">
                  <c:v>40274</c:v>
                </c:pt>
                <c:pt idx="906">
                  <c:v>40275</c:v>
                </c:pt>
                <c:pt idx="907">
                  <c:v>40276</c:v>
                </c:pt>
                <c:pt idx="908">
                  <c:v>40277</c:v>
                </c:pt>
                <c:pt idx="909">
                  <c:v>40278</c:v>
                </c:pt>
                <c:pt idx="910">
                  <c:v>40279</c:v>
                </c:pt>
                <c:pt idx="911">
                  <c:v>40280</c:v>
                </c:pt>
                <c:pt idx="912">
                  <c:v>40281</c:v>
                </c:pt>
                <c:pt idx="913">
                  <c:v>40282</c:v>
                </c:pt>
                <c:pt idx="914">
                  <c:v>40283</c:v>
                </c:pt>
                <c:pt idx="915">
                  <c:v>40284</c:v>
                </c:pt>
                <c:pt idx="916">
                  <c:v>40285</c:v>
                </c:pt>
                <c:pt idx="917">
                  <c:v>40286</c:v>
                </c:pt>
                <c:pt idx="918">
                  <c:v>40287</c:v>
                </c:pt>
                <c:pt idx="919">
                  <c:v>40288</c:v>
                </c:pt>
                <c:pt idx="920">
                  <c:v>40289</c:v>
                </c:pt>
                <c:pt idx="921">
                  <c:v>40290</c:v>
                </c:pt>
                <c:pt idx="922">
                  <c:v>40291</c:v>
                </c:pt>
                <c:pt idx="923">
                  <c:v>40292</c:v>
                </c:pt>
                <c:pt idx="924">
                  <c:v>40293</c:v>
                </c:pt>
                <c:pt idx="925">
                  <c:v>40294</c:v>
                </c:pt>
                <c:pt idx="926">
                  <c:v>40295</c:v>
                </c:pt>
                <c:pt idx="927">
                  <c:v>40296</c:v>
                </c:pt>
                <c:pt idx="928">
                  <c:v>40297</c:v>
                </c:pt>
                <c:pt idx="929">
                  <c:v>40298</c:v>
                </c:pt>
                <c:pt idx="930">
                  <c:v>40299</c:v>
                </c:pt>
                <c:pt idx="931">
                  <c:v>40300</c:v>
                </c:pt>
                <c:pt idx="932">
                  <c:v>40301</c:v>
                </c:pt>
                <c:pt idx="933">
                  <c:v>40302</c:v>
                </c:pt>
                <c:pt idx="934">
                  <c:v>40303</c:v>
                </c:pt>
                <c:pt idx="935">
                  <c:v>40304</c:v>
                </c:pt>
                <c:pt idx="936">
                  <c:v>40305</c:v>
                </c:pt>
                <c:pt idx="937">
                  <c:v>40306</c:v>
                </c:pt>
                <c:pt idx="938">
                  <c:v>40307</c:v>
                </c:pt>
                <c:pt idx="939">
                  <c:v>40308</c:v>
                </c:pt>
                <c:pt idx="940">
                  <c:v>40309</c:v>
                </c:pt>
                <c:pt idx="941">
                  <c:v>40310</c:v>
                </c:pt>
                <c:pt idx="942">
                  <c:v>40311</c:v>
                </c:pt>
                <c:pt idx="943">
                  <c:v>40312</c:v>
                </c:pt>
                <c:pt idx="944">
                  <c:v>40313</c:v>
                </c:pt>
                <c:pt idx="945">
                  <c:v>40314</c:v>
                </c:pt>
                <c:pt idx="946">
                  <c:v>40315</c:v>
                </c:pt>
                <c:pt idx="947">
                  <c:v>40316</c:v>
                </c:pt>
                <c:pt idx="948">
                  <c:v>40317</c:v>
                </c:pt>
                <c:pt idx="949">
                  <c:v>40318</c:v>
                </c:pt>
                <c:pt idx="950">
                  <c:v>40319</c:v>
                </c:pt>
                <c:pt idx="951">
                  <c:v>40320</c:v>
                </c:pt>
                <c:pt idx="952">
                  <c:v>40321</c:v>
                </c:pt>
                <c:pt idx="953">
                  <c:v>40322</c:v>
                </c:pt>
                <c:pt idx="954">
                  <c:v>40323</c:v>
                </c:pt>
                <c:pt idx="955">
                  <c:v>40324</c:v>
                </c:pt>
                <c:pt idx="956">
                  <c:v>40325</c:v>
                </c:pt>
                <c:pt idx="957">
                  <c:v>40326</c:v>
                </c:pt>
                <c:pt idx="958">
                  <c:v>40327</c:v>
                </c:pt>
                <c:pt idx="959">
                  <c:v>40328</c:v>
                </c:pt>
                <c:pt idx="960">
                  <c:v>40329</c:v>
                </c:pt>
                <c:pt idx="961">
                  <c:v>40330</c:v>
                </c:pt>
                <c:pt idx="962">
                  <c:v>40331</c:v>
                </c:pt>
                <c:pt idx="963">
                  <c:v>40332</c:v>
                </c:pt>
                <c:pt idx="964">
                  <c:v>40333</c:v>
                </c:pt>
                <c:pt idx="965">
                  <c:v>40334</c:v>
                </c:pt>
                <c:pt idx="966">
                  <c:v>40335</c:v>
                </c:pt>
                <c:pt idx="967">
                  <c:v>40336</c:v>
                </c:pt>
                <c:pt idx="968">
                  <c:v>40337</c:v>
                </c:pt>
                <c:pt idx="969">
                  <c:v>40338</c:v>
                </c:pt>
                <c:pt idx="970">
                  <c:v>40339</c:v>
                </c:pt>
                <c:pt idx="971">
                  <c:v>40340</c:v>
                </c:pt>
                <c:pt idx="972">
                  <c:v>40341</c:v>
                </c:pt>
                <c:pt idx="973">
                  <c:v>40342</c:v>
                </c:pt>
                <c:pt idx="974">
                  <c:v>40343</c:v>
                </c:pt>
                <c:pt idx="975">
                  <c:v>40344</c:v>
                </c:pt>
                <c:pt idx="976">
                  <c:v>40345</c:v>
                </c:pt>
                <c:pt idx="977">
                  <c:v>40346</c:v>
                </c:pt>
                <c:pt idx="978">
                  <c:v>40347</c:v>
                </c:pt>
                <c:pt idx="979">
                  <c:v>40348</c:v>
                </c:pt>
                <c:pt idx="980">
                  <c:v>40349</c:v>
                </c:pt>
                <c:pt idx="981">
                  <c:v>40350</c:v>
                </c:pt>
                <c:pt idx="982">
                  <c:v>40351</c:v>
                </c:pt>
                <c:pt idx="983">
                  <c:v>40352</c:v>
                </c:pt>
                <c:pt idx="984">
                  <c:v>40353</c:v>
                </c:pt>
                <c:pt idx="985">
                  <c:v>40354</c:v>
                </c:pt>
                <c:pt idx="986">
                  <c:v>40355</c:v>
                </c:pt>
                <c:pt idx="987">
                  <c:v>40356</c:v>
                </c:pt>
                <c:pt idx="988">
                  <c:v>40357</c:v>
                </c:pt>
                <c:pt idx="989">
                  <c:v>40358</c:v>
                </c:pt>
                <c:pt idx="990">
                  <c:v>40359</c:v>
                </c:pt>
                <c:pt idx="991">
                  <c:v>40360</c:v>
                </c:pt>
                <c:pt idx="992">
                  <c:v>40361</c:v>
                </c:pt>
                <c:pt idx="993">
                  <c:v>40362</c:v>
                </c:pt>
                <c:pt idx="994">
                  <c:v>40363</c:v>
                </c:pt>
                <c:pt idx="995">
                  <c:v>40364</c:v>
                </c:pt>
                <c:pt idx="996">
                  <c:v>40365</c:v>
                </c:pt>
                <c:pt idx="997">
                  <c:v>40366</c:v>
                </c:pt>
                <c:pt idx="998">
                  <c:v>40367</c:v>
                </c:pt>
                <c:pt idx="999">
                  <c:v>40368</c:v>
                </c:pt>
                <c:pt idx="1000">
                  <c:v>40369</c:v>
                </c:pt>
                <c:pt idx="1001">
                  <c:v>40370</c:v>
                </c:pt>
                <c:pt idx="1002">
                  <c:v>40371</c:v>
                </c:pt>
                <c:pt idx="1003">
                  <c:v>40372</c:v>
                </c:pt>
                <c:pt idx="1004">
                  <c:v>40373</c:v>
                </c:pt>
                <c:pt idx="1005">
                  <c:v>40374</c:v>
                </c:pt>
                <c:pt idx="1006">
                  <c:v>40375</c:v>
                </c:pt>
                <c:pt idx="1007">
                  <c:v>40376</c:v>
                </c:pt>
                <c:pt idx="1008">
                  <c:v>40377</c:v>
                </c:pt>
                <c:pt idx="1009">
                  <c:v>40378</c:v>
                </c:pt>
                <c:pt idx="1010">
                  <c:v>40379</c:v>
                </c:pt>
                <c:pt idx="1011">
                  <c:v>40380</c:v>
                </c:pt>
                <c:pt idx="1012">
                  <c:v>40381</c:v>
                </c:pt>
                <c:pt idx="1013">
                  <c:v>40382</c:v>
                </c:pt>
                <c:pt idx="1014">
                  <c:v>40383</c:v>
                </c:pt>
                <c:pt idx="1015">
                  <c:v>40384</c:v>
                </c:pt>
                <c:pt idx="1016">
                  <c:v>40385</c:v>
                </c:pt>
                <c:pt idx="1017">
                  <c:v>40386</c:v>
                </c:pt>
                <c:pt idx="1018">
                  <c:v>40387</c:v>
                </c:pt>
                <c:pt idx="1019">
                  <c:v>40388</c:v>
                </c:pt>
                <c:pt idx="1020">
                  <c:v>40389</c:v>
                </c:pt>
                <c:pt idx="1021">
                  <c:v>40390</c:v>
                </c:pt>
                <c:pt idx="1022">
                  <c:v>40391</c:v>
                </c:pt>
                <c:pt idx="1023">
                  <c:v>40392</c:v>
                </c:pt>
                <c:pt idx="1024">
                  <c:v>40393</c:v>
                </c:pt>
                <c:pt idx="1025">
                  <c:v>40394</c:v>
                </c:pt>
                <c:pt idx="1026">
                  <c:v>40395</c:v>
                </c:pt>
                <c:pt idx="1027">
                  <c:v>40396</c:v>
                </c:pt>
                <c:pt idx="1028">
                  <c:v>40397</c:v>
                </c:pt>
                <c:pt idx="1029">
                  <c:v>40398</c:v>
                </c:pt>
                <c:pt idx="1030">
                  <c:v>40399</c:v>
                </c:pt>
                <c:pt idx="1031">
                  <c:v>40400</c:v>
                </c:pt>
                <c:pt idx="1032">
                  <c:v>40401</c:v>
                </c:pt>
                <c:pt idx="1033">
                  <c:v>40402</c:v>
                </c:pt>
                <c:pt idx="1034">
                  <c:v>40403</c:v>
                </c:pt>
                <c:pt idx="1035">
                  <c:v>40404</c:v>
                </c:pt>
                <c:pt idx="1036">
                  <c:v>40405</c:v>
                </c:pt>
                <c:pt idx="1037">
                  <c:v>40406</c:v>
                </c:pt>
                <c:pt idx="1038">
                  <c:v>40407</c:v>
                </c:pt>
                <c:pt idx="1039">
                  <c:v>40408</c:v>
                </c:pt>
                <c:pt idx="1040">
                  <c:v>40409</c:v>
                </c:pt>
                <c:pt idx="1041">
                  <c:v>40410</c:v>
                </c:pt>
                <c:pt idx="1042">
                  <c:v>40411</c:v>
                </c:pt>
                <c:pt idx="1043">
                  <c:v>40412</c:v>
                </c:pt>
                <c:pt idx="1044">
                  <c:v>40413</c:v>
                </c:pt>
                <c:pt idx="1045">
                  <c:v>40414</c:v>
                </c:pt>
                <c:pt idx="1046">
                  <c:v>40415</c:v>
                </c:pt>
                <c:pt idx="1047">
                  <c:v>40416</c:v>
                </c:pt>
                <c:pt idx="1048">
                  <c:v>40417</c:v>
                </c:pt>
                <c:pt idx="1049">
                  <c:v>40418</c:v>
                </c:pt>
                <c:pt idx="1050">
                  <c:v>40419</c:v>
                </c:pt>
                <c:pt idx="1051">
                  <c:v>40420</c:v>
                </c:pt>
                <c:pt idx="1052">
                  <c:v>40421</c:v>
                </c:pt>
                <c:pt idx="1053">
                  <c:v>40422</c:v>
                </c:pt>
                <c:pt idx="1054">
                  <c:v>40423</c:v>
                </c:pt>
                <c:pt idx="1055">
                  <c:v>40424</c:v>
                </c:pt>
                <c:pt idx="1056">
                  <c:v>40425</c:v>
                </c:pt>
                <c:pt idx="1057">
                  <c:v>40426</c:v>
                </c:pt>
                <c:pt idx="1058">
                  <c:v>40427</c:v>
                </c:pt>
                <c:pt idx="1059">
                  <c:v>40428</c:v>
                </c:pt>
                <c:pt idx="1060">
                  <c:v>40429</c:v>
                </c:pt>
                <c:pt idx="1061">
                  <c:v>40430</c:v>
                </c:pt>
                <c:pt idx="1062">
                  <c:v>40431</c:v>
                </c:pt>
                <c:pt idx="1063">
                  <c:v>40432</c:v>
                </c:pt>
                <c:pt idx="1064">
                  <c:v>40433</c:v>
                </c:pt>
                <c:pt idx="1065">
                  <c:v>40434</c:v>
                </c:pt>
                <c:pt idx="1066">
                  <c:v>40435</c:v>
                </c:pt>
                <c:pt idx="1067">
                  <c:v>40436</c:v>
                </c:pt>
                <c:pt idx="1068">
                  <c:v>40437</c:v>
                </c:pt>
                <c:pt idx="1069">
                  <c:v>40438</c:v>
                </c:pt>
                <c:pt idx="1070">
                  <c:v>40439</c:v>
                </c:pt>
                <c:pt idx="1071">
                  <c:v>40440</c:v>
                </c:pt>
                <c:pt idx="1072">
                  <c:v>40441</c:v>
                </c:pt>
                <c:pt idx="1073">
                  <c:v>40442</c:v>
                </c:pt>
                <c:pt idx="1074">
                  <c:v>40443</c:v>
                </c:pt>
                <c:pt idx="1075">
                  <c:v>40444</c:v>
                </c:pt>
                <c:pt idx="1076">
                  <c:v>40445</c:v>
                </c:pt>
                <c:pt idx="1077">
                  <c:v>40446</c:v>
                </c:pt>
                <c:pt idx="1078">
                  <c:v>40447</c:v>
                </c:pt>
                <c:pt idx="1079">
                  <c:v>40448</c:v>
                </c:pt>
                <c:pt idx="1080">
                  <c:v>40449</c:v>
                </c:pt>
                <c:pt idx="1081">
                  <c:v>40450</c:v>
                </c:pt>
                <c:pt idx="1082">
                  <c:v>40451</c:v>
                </c:pt>
                <c:pt idx="1083">
                  <c:v>40452</c:v>
                </c:pt>
                <c:pt idx="1084">
                  <c:v>40453</c:v>
                </c:pt>
                <c:pt idx="1085">
                  <c:v>40454</c:v>
                </c:pt>
                <c:pt idx="1086">
                  <c:v>40455</c:v>
                </c:pt>
                <c:pt idx="1087">
                  <c:v>40456</c:v>
                </c:pt>
                <c:pt idx="1088">
                  <c:v>40457</c:v>
                </c:pt>
                <c:pt idx="1089">
                  <c:v>40458</c:v>
                </c:pt>
                <c:pt idx="1090">
                  <c:v>40459</c:v>
                </c:pt>
                <c:pt idx="1091">
                  <c:v>40460</c:v>
                </c:pt>
                <c:pt idx="1092">
                  <c:v>40461</c:v>
                </c:pt>
                <c:pt idx="1093">
                  <c:v>40462</c:v>
                </c:pt>
                <c:pt idx="1094">
                  <c:v>40463</c:v>
                </c:pt>
                <c:pt idx="1095">
                  <c:v>40464</c:v>
                </c:pt>
                <c:pt idx="1096">
                  <c:v>40465</c:v>
                </c:pt>
                <c:pt idx="1097">
                  <c:v>40466</c:v>
                </c:pt>
                <c:pt idx="1098">
                  <c:v>40467</c:v>
                </c:pt>
                <c:pt idx="1099">
                  <c:v>40468</c:v>
                </c:pt>
                <c:pt idx="1100">
                  <c:v>40469</c:v>
                </c:pt>
                <c:pt idx="1101">
                  <c:v>40470</c:v>
                </c:pt>
                <c:pt idx="1102">
                  <c:v>40471</c:v>
                </c:pt>
                <c:pt idx="1103">
                  <c:v>40472</c:v>
                </c:pt>
                <c:pt idx="1104">
                  <c:v>40473</c:v>
                </c:pt>
                <c:pt idx="1105">
                  <c:v>40474</c:v>
                </c:pt>
                <c:pt idx="1106">
                  <c:v>40475</c:v>
                </c:pt>
                <c:pt idx="1107">
                  <c:v>40476</c:v>
                </c:pt>
                <c:pt idx="1108">
                  <c:v>40477</c:v>
                </c:pt>
                <c:pt idx="1109">
                  <c:v>40478</c:v>
                </c:pt>
                <c:pt idx="1110">
                  <c:v>40479</c:v>
                </c:pt>
                <c:pt idx="1111">
                  <c:v>40480</c:v>
                </c:pt>
                <c:pt idx="1112">
                  <c:v>40481</c:v>
                </c:pt>
                <c:pt idx="1113">
                  <c:v>40482</c:v>
                </c:pt>
                <c:pt idx="1114">
                  <c:v>40483</c:v>
                </c:pt>
                <c:pt idx="1115">
                  <c:v>40484</c:v>
                </c:pt>
                <c:pt idx="1116">
                  <c:v>40485</c:v>
                </c:pt>
                <c:pt idx="1117">
                  <c:v>40486</c:v>
                </c:pt>
                <c:pt idx="1118">
                  <c:v>40487</c:v>
                </c:pt>
                <c:pt idx="1119">
                  <c:v>40488</c:v>
                </c:pt>
                <c:pt idx="1120">
                  <c:v>40489</c:v>
                </c:pt>
                <c:pt idx="1121">
                  <c:v>40490</c:v>
                </c:pt>
                <c:pt idx="1122">
                  <c:v>40491</c:v>
                </c:pt>
                <c:pt idx="1123">
                  <c:v>40492</c:v>
                </c:pt>
                <c:pt idx="1124">
                  <c:v>40493</c:v>
                </c:pt>
                <c:pt idx="1125">
                  <c:v>40494</c:v>
                </c:pt>
                <c:pt idx="1126">
                  <c:v>40495</c:v>
                </c:pt>
                <c:pt idx="1127">
                  <c:v>40496</c:v>
                </c:pt>
                <c:pt idx="1128">
                  <c:v>40497</c:v>
                </c:pt>
                <c:pt idx="1129">
                  <c:v>40498</c:v>
                </c:pt>
                <c:pt idx="1130">
                  <c:v>40499</c:v>
                </c:pt>
                <c:pt idx="1131">
                  <c:v>40500</c:v>
                </c:pt>
                <c:pt idx="1132">
                  <c:v>40501</c:v>
                </c:pt>
                <c:pt idx="1133">
                  <c:v>40502</c:v>
                </c:pt>
                <c:pt idx="1134">
                  <c:v>40503</c:v>
                </c:pt>
                <c:pt idx="1135">
                  <c:v>40504</c:v>
                </c:pt>
                <c:pt idx="1136">
                  <c:v>40505</c:v>
                </c:pt>
                <c:pt idx="1137">
                  <c:v>40506</c:v>
                </c:pt>
                <c:pt idx="1138">
                  <c:v>40507</c:v>
                </c:pt>
                <c:pt idx="1139">
                  <c:v>40508</c:v>
                </c:pt>
                <c:pt idx="1140">
                  <c:v>40509</c:v>
                </c:pt>
                <c:pt idx="1141">
                  <c:v>40510</c:v>
                </c:pt>
                <c:pt idx="1142">
                  <c:v>40511</c:v>
                </c:pt>
                <c:pt idx="1143">
                  <c:v>40512</c:v>
                </c:pt>
                <c:pt idx="1144">
                  <c:v>40513</c:v>
                </c:pt>
                <c:pt idx="1145">
                  <c:v>40514</c:v>
                </c:pt>
                <c:pt idx="1146">
                  <c:v>40515</c:v>
                </c:pt>
                <c:pt idx="1147">
                  <c:v>40516</c:v>
                </c:pt>
                <c:pt idx="1148">
                  <c:v>40517</c:v>
                </c:pt>
                <c:pt idx="1149">
                  <c:v>40518</c:v>
                </c:pt>
                <c:pt idx="1150">
                  <c:v>40519</c:v>
                </c:pt>
                <c:pt idx="1151">
                  <c:v>40520</c:v>
                </c:pt>
                <c:pt idx="1152">
                  <c:v>40521</c:v>
                </c:pt>
                <c:pt idx="1153">
                  <c:v>40522</c:v>
                </c:pt>
                <c:pt idx="1154">
                  <c:v>40523</c:v>
                </c:pt>
                <c:pt idx="1155">
                  <c:v>40524</c:v>
                </c:pt>
                <c:pt idx="1156">
                  <c:v>40525</c:v>
                </c:pt>
                <c:pt idx="1157">
                  <c:v>40526</c:v>
                </c:pt>
                <c:pt idx="1158">
                  <c:v>40527</c:v>
                </c:pt>
                <c:pt idx="1159">
                  <c:v>40528</c:v>
                </c:pt>
                <c:pt idx="1160">
                  <c:v>40529</c:v>
                </c:pt>
                <c:pt idx="1161">
                  <c:v>40530</c:v>
                </c:pt>
                <c:pt idx="1162">
                  <c:v>40531</c:v>
                </c:pt>
                <c:pt idx="1163">
                  <c:v>40532</c:v>
                </c:pt>
                <c:pt idx="1164">
                  <c:v>40533</c:v>
                </c:pt>
                <c:pt idx="1165">
                  <c:v>40534</c:v>
                </c:pt>
                <c:pt idx="1166">
                  <c:v>40535</c:v>
                </c:pt>
                <c:pt idx="1167">
                  <c:v>40536</c:v>
                </c:pt>
                <c:pt idx="1168">
                  <c:v>40537</c:v>
                </c:pt>
                <c:pt idx="1169">
                  <c:v>40538</c:v>
                </c:pt>
                <c:pt idx="1170">
                  <c:v>40539</c:v>
                </c:pt>
                <c:pt idx="1171">
                  <c:v>40540</c:v>
                </c:pt>
                <c:pt idx="1172">
                  <c:v>40541</c:v>
                </c:pt>
                <c:pt idx="1173">
                  <c:v>40542</c:v>
                </c:pt>
                <c:pt idx="1174">
                  <c:v>40543</c:v>
                </c:pt>
                <c:pt idx="1175">
                  <c:v>40544</c:v>
                </c:pt>
                <c:pt idx="1176">
                  <c:v>40545</c:v>
                </c:pt>
                <c:pt idx="1177">
                  <c:v>40546</c:v>
                </c:pt>
                <c:pt idx="1178">
                  <c:v>40547</c:v>
                </c:pt>
                <c:pt idx="1179">
                  <c:v>40548</c:v>
                </c:pt>
                <c:pt idx="1180">
                  <c:v>40549</c:v>
                </c:pt>
                <c:pt idx="1181">
                  <c:v>40550</c:v>
                </c:pt>
                <c:pt idx="1182">
                  <c:v>40551</c:v>
                </c:pt>
                <c:pt idx="1183">
                  <c:v>40552</c:v>
                </c:pt>
                <c:pt idx="1184">
                  <c:v>40553</c:v>
                </c:pt>
                <c:pt idx="1185">
                  <c:v>40554</c:v>
                </c:pt>
                <c:pt idx="1186">
                  <c:v>40555</c:v>
                </c:pt>
                <c:pt idx="1187">
                  <c:v>40556</c:v>
                </c:pt>
                <c:pt idx="1188">
                  <c:v>40557</c:v>
                </c:pt>
                <c:pt idx="1189">
                  <c:v>40558</c:v>
                </c:pt>
                <c:pt idx="1190">
                  <c:v>40559</c:v>
                </c:pt>
                <c:pt idx="1191">
                  <c:v>40560</c:v>
                </c:pt>
                <c:pt idx="1192">
                  <c:v>40561</c:v>
                </c:pt>
                <c:pt idx="1193">
                  <c:v>40562</c:v>
                </c:pt>
                <c:pt idx="1194">
                  <c:v>40563</c:v>
                </c:pt>
                <c:pt idx="1195">
                  <c:v>40564</c:v>
                </c:pt>
                <c:pt idx="1196">
                  <c:v>40565</c:v>
                </c:pt>
                <c:pt idx="1197">
                  <c:v>40566</c:v>
                </c:pt>
                <c:pt idx="1198">
                  <c:v>40567</c:v>
                </c:pt>
                <c:pt idx="1199">
                  <c:v>40568</c:v>
                </c:pt>
                <c:pt idx="1200">
                  <c:v>40569</c:v>
                </c:pt>
                <c:pt idx="1201">
                  <c:v>40570</c:v>
                </c:pt>
                <c:pt idx="1202">
                  <c:v>40571</c:v>
                </c:pt>
                <c:pt idx="1203">
                  <c:v>40572</c:v>
                </c:pt>
                <c:pt idx="1204">
                  <c:v>40573</c:v>
                </c:pt>
                <c:pt idx="1205">
                  <c:v>40574</c:v>
                </c:pt>
                <c:pt idx="1206">
                  <c:v>40575</c:v>
                </c:pt>
                <c:pt idx="1207">
                  <c:v>40576</c:v>
                </c:pt>
                <c:pt idx="1208">
                  <c:v>40577</c:v>
                </c:pt>
                <c:pt idx="1209">
                  <c:v>40578</c:v>
                </c:pt>
                <c:pt idx="1210">
                  <c:v>40579</c:v>
                </c:pt>
                <c:pt idx="1211">
                  <c:v>40580</c:v>
                </c:pt>
                <c:pt idx="1212">
                  <c:v>40581</c:v>
                </c:pt>
                <c:pt idx="1213">
                  <c:v>40582</c:v>
                </c:pt>
                <c:pt idx="1214">
                  <c:v>40583</c:v>
                </c:pt>
                <c:pt idx="1215">
                  <c:v>40584</c:v>
                </c:pt>
                <c:pt idx="1216">
                  <c:v>40585</c:v>
                </c:pt>
                <c:pt idx="1217">
                  <c:v>40586</c:v>
                </c:pt>
                <c:pt idx="1218">
                  <c:v>40587</c:v>
                </c:pt>
                <c:pt idx="1219">
                  <c:v>40588</c:v>
                </c:pt>
                <c:pt idx="1220">
                  <c:v>40589</c:v>
                </c:pt>
                <c:pt idx="1221">
                  <c:v>40590</c:v>
                </c:pt>
                <c:pt idx="1222">
                  <c:v>40591</c:v>
                </c:pt>
                <c:pt idx="1223">
                  <c:v>40592</c:v>
                </c:pt>
                <c:pt idx="1224">
                  <c:v>40593</c:v>
                </c:pt>
                <c:pt idx="1225">
                  <c:v>40594</c:v>
                </c:pt>
                <c:pt idx="1226">
                  <c:v>40595</c:v>
                </c:pt>
                <c:pt idx="1227">
                  <c:v>40596</c:v>
                </c:pt>
                <c:pt idx="1228">
                  <c:v>40597</c:v>
                </c:pt>
                <c:pt idx="1229">
                  <c:v>40598</c:v>
                </c:pt>
                <c:pt idx="1230">
                  <c:v>40599</c:v>
                </c:pt>
                <c:pt idx="1231">
                  <c:v>40600</c:v>
                </c:pt>
                <c:pt idx="1232">
                  <c:v>40601</c:v>
                </c:pt>
                <c:pt idx="1233">
                  <c:v>40602</c:v>
                </c:pt>
                <c:pt idx="1234">
                  <c:v>40603</c:v>
                </c:pt>
                <c:pt idx="1235">
                  <c:v>40604</c:v>
                </c:pt>
                <c:pt idx="1236">
                  <c:v>40605</c:v>
                </c:pt>
                <c:pt idx="1237">
                  <c:v>40606</c:v>
                </c:pt>
                <c:pt idx="1238">
                  <c:v>40607</c:v>
                </c:pt>
                <c:pt idx="1239">
                  <c:v>40608</c:v>
                </c:pt>
                <c:pt idx="1240">
                  <c:v>40609</c:v>
                </c:pt>
                <c:pt idx="1241">
                  <c:v>40610</c:v>
                </c:pt>
                <c:pt idx="1242">
                  <c:v>40611</c:v>
                </c:pt>
                <c:pt idx="1243">
                  <c:v>40612</c:v>
                </c:pt>
                <c:pt idx="1244">
                  <c:v>40613</c:v>
                </c:pt>
                <c:pt idx="1245">
                  <c:v>40614</c:v>
                </c:pt>
                <c:pt idx="1246">
                  <c:v>40615</c:v>
                </c:pt>
                <c:pt idx="1247">
                  <c:v>40616</c:v>
                </c:pt>
                <c:pt idx="1248">
                  <c:v>40617</c:v>
                </c:pt>
                <c:pt idx="1249">
                  <c:v>40618</c:v>
                </c:pt>
                <c:pt idx="1250">
                  <c:v>40619</c:v>
                </c:pt>
                <c:pt idx="1251">
                  <c:v>40620</c:v>
                </c:pt>
                <c:pt idx="1252">
                  <c:v>40621</c:v>
                </c:pt>
                <c:pt idx="1253">
                  <c:v>40622</c:v>
                </c:pt>
                <c:pt idx="1254">
                  <c:v>40623</c:v>
                </c:pt>
                <c:pt idx="1255">
                  <c:v>40624</c:v>
                </c:pt>
                <c:pt idx="1256">
                  <c:v>40625</c:v>
                </c:pt>
                <c:pt idx="1257">
                  <c:v>40626</c:v>
                </c:pt>
                <c:pt idx="1258">
                  <c:v>40627</c:v>
                </c:pt>
                <c:pt idx="1259">
                  <c:v>40628</c:v>
                </c:pt>
                <c:pt idx="1260">
                  <c:v>40629</c:v>
                </c:pt>
                <c:pt idx="1261">
                  <c:v>40630</c:v>
                </c:pt>
                <c:pt idx="1262">
                  <c:v>40631</c:v>
                </c:pt>
                <c:pt idx="1263">
                  <c:v>40632</c:v>
                </c:pt>
                <c:pt idx="1264">
                  <c:v>40633</c:v>
                </c:pt>
                <c:pt idx="1265">
                  <c:v>40634</c:v>
                </c:pt>
                <c:pt idx="1266">
                  <c:v>40635</c:v>
                </c:pt>
                <c:pt idx="1267">
                  <c:v>40636</c:v>
                </c:pt>
                <c:pt idx="1268">
                  <c:v>40637</c:v>
                </c:pt>
                <c:pt idx="1269">
                  <c:v>40638</c:v>
                </c:pt>
                <c:pt idx="1270">
                  <c:v>40639</c:v>
                </c:pt>
                <c:pt idx="1271">
                  <c:v>40640</c:v>
                </c:pt>
                <c:pt idx="1272">
                  <c:v>40641</c:v>
                </c:pt>
                <c:pt idx="1273">
                  <c:v>40642</c:v>
                </c:pt>
                <c:pt idx="1274">
                  <c:v>40643</c:v>
                </c:pt>
                <c:pt idx="1275">
                  <c:v>40644</c:v>
                </c:pt>
                <c:pt idx="1276">
                  <c:v>40645</c:v>
                </c:pt>
                <c:pt idx="1277">
                  <c:v>40646</c:v>
                </c:pt>
                <c:pt idx="1278">
                  <c:v>40647</c:v>
                </c:pt>
                <c:pt idx="1279">
                  <c:v>40648</c:v>
                </c:pt>
                <c:pt idx="1280">
                  <c:v>40649</c:v>
                </c:pt>
                <c:pt idx="1281">
                  <c:v>40650</c:v>
                </c:pt>
                <c:pt idx="1282">
                  <c:v>40651</c:v>
                </c:pt>
                <c:pt idx="1283">
                  <c:v>40652</c:v>
                </c:pt>
                <c:pt idx="1284">
                  <c:v>40653</c:v>
                </c:pt>
                <c:pt idx="1285">
                  <c:v>40654</c:v>
                </c:pt>
                <c:pt idx="1286">
                  <c:v>40655</c:v>
                </c:pt>
                <c:pt idx="1287">
                  <c:v>40656</c:v>
                </c:pt>
                <c:pt idx="1288">
                  <c:v>40657</c:v>
                </c:pt>
                <c:pt idx="1289">
                  <c:v>40658</c:v>
                </c:pt>
                <c:pt idx="1290">
                  <c:v>40659</c:v>
                </c:pt>
                <c:pt idx="1291">
                  <c:v>40660</c:v>
                </c:pt>
                <c:pt idx="1292">
                  <c:v>40661</c:v>
                </c:pt>
                <c:pt idx="1293">
                  <c:v>40662</c:v>
                </c:pt>
                <c:pt idx="1294">
                  <c:v>40663</c:v>
                </c:pt>
                <c:pt idx="1295">
                  <c:v>40664</c:v>
                </c:pt>
                <c:pt idx="1296">
                  <c:v>40665</c:v>
                </c:pt>
                <c:pt idx="1297">
                  <c:v>40666</c:v>
                </c:pt>
                <c:pt idx="1298">
                  <c:v>40667</c:v>
                </c:pt>
                <c:pt idx="1299">
                  <c:v>40668</c:v>
                </c:pt>
                <c:pt idx="1300">
                  <c:v>40669</c:v>
                </c:pt>
                <c:pt idx="1301">
                  <c:v>40670</c:v>
                </c:pt>
                <c:pt idx="1302">
                  <c:v>40671</c:v>
                </c:pt>
                <c:pt idx="1303">
                  <c:v>40672</c:v>
                </c:pt>
                <c:pt idx="1304">
                  <c:v>40673</c:v>
                </c:pt>
                <c:pt idx="1305">
                  <c:v>40674</c:v>
                </c:pt>
                <c:pt idx="1306">
                  <c:v>40675</c:v>
                </c:pt>
                <c:pt idx="1307">
                  <c:v>40676</c:v>
                </c:pt>
                <c:pt idx="1308">
                  <c:v>40677</c:v>
                </c:pt>
                <c:pt idx="1309">
                  <c:v>40678</c:v>
                </c:pt>
                <c:pt idx="1310">
                  <c:v>40679</c:v>
                </c:pt>
                <c:pt idx="1311">
                  <c:v>40680</c:v>
                </c:pt>
                <c:pt idx="1312">
                  <c:v>40681</c:v>
                </c:pt>
                <c:pt idx="1313">
                  <c:v>40682</c:v>
                </c:pt>
                <c:pt idx="1314">
                  <c:v>40683</c:v>
                </c:pt>
                <c:pt idx="1315">
                  <c:v>40684</c:v>
                </c:pt>
                <c:pt idx="1316">
                  <c:v>40685</c:v>
                </c:pt>
                <c:pt idx="1317">
                  <c:v>40686</c:v>
                </c:pt>
                <c:pt idx="1318">
                  <c:v>40687</c:v>
                </c:pt>
                <c:pt idx="1319">
                  <c:v>40688</c:v>
                </c:pt>
                <c:pt idx="1320">
                  <c:v>40689</c:v>
                </c:pt>
                <c:pt idx="1321">
                  <c:v>40690</c:v>
                </c:pt>
                <c:pt idx="1322">
                  <c:v>40691</c:v>
                </c:pt>
                <c:pt idx="1323">
                  <c:v>40692</c:v>
                </c:pt>
                <c:pt idx="1324">
                  <c:v>40693</c:v>
                </c:pt>
                <c:pt idx="1325">
                  <c:v>40694</c:v>
                </c:pt>
                <c:pt idx="1326">
                  <c:v>40695</c:v>
                </c:pt>
                <c:pt idx="1327">
                  <c:v>40696</c:v>
                </c:pt>
                <c:pt idx="1328">
                  <c:v>40697</c:v>
                </c:pt>
                <c:pt idx="1329">
                  <c:v>40698</c:v>
                </c:pt>
                <c:pt idx="1330">
                  <c:v>40699</c:v>
                </c:pt>
                <c:pt idx="1331">
                  <c:v>40700</c:v>
                </c:pt>
                <c:pt idx="1332">
                  <c:v>40701</c:v>
                </c:pt>
                <c:pt idx="1333">
                  <c:v>40702</c:v>
                </c:pt>
                <c:pt idx="1334">
                  <c:v>40703</c:v>
                </c:pt>
                <c:pt idx="1335">
                  <c:v>40704</c:v>
                </c:pt>
                <c:pt idx="1336">
                  <c:v>40705</c:v>
                </c:pt>
                <c:pt idx="1337">
                  <c:v>40706</c:v>
                </c:pt>
                <c:pt idx="1338">
                  <c:v>40707</c:v>
                </c:pt>
                <c:pt idx="1339">
                  <c:v>40708</c:v>
                </c:pt>
                <c:pt idx="1340">
                  <c:v>40709</c:v>
                </c:pt>
                <c:pt idx="1341">
                  <c:v>40710</c:v>
                </c:pt>
                <c:pt idx="1342">
                  <c:v>40711</c:v>
                </c:pt>
                <c:pt idx="1343">
                  <c:v>40712</c:v>
                </c:pt>
                <c:pt idx="1344">
                  <c:v>40713</c:v>
                </c:pt>
                <c:pt idx="1345">
                  <c:v>40714</c:v>
                </c:pt>
                <c:pt idx="1346">
                  <c:v>40715</c:v>
                </c:pt>
                <c:pt idx="1347">
                  <c:v>40716</c:v>
                </c:pt>
                <c:pt idx="1348">
                  <c:v>40717</c:v>
                </c:pt>
                <c:pt idx="1349">
                  <c:v>40718</c:v>
                </c:pt>
                <c:pt idx="1350">
                  <c:v>40719</c:v>
                </c:pt>
                <c:pt idx="1351">
                  <c:v>40720</c:v>
                </c:pt>
                <c:pt idx="1352">
                  <c:v>40721</c:v>
                </c:pt>
                <c:pt idx="1353">
                  <c:v>40722</c:v>
                </c:pt>
                <c:pt idx="1354">
                  <c:v>40723</c:v>
                </c:pt>
                <c:pt idx="1355">
                  <c:v>40724</c:v>
                </c:pt>
                <c:pt idx="1356">
                  <c:v>40725</c:v>
                </c:pt>
                <c:pt idx="1357">
                  <c:v>40726</c:v>
                </c:pt>
                <c:pt idx="1358">
                  <c:v>40727</c:v>
                </c:pt>
                <c:pt idx="1359">
                  <c:v>40728</c:v>
                </c:pt>
                <c:pt idx="1360">
                  <c:v>40729</c:v>
                </c:pt>
                <c:pt idx="1361">
                  <c:v>40730</c:v>
                </c:pt>
                <c:pt idx="1362">
                  <c:v>40731</c:v>
                </c:pt>
                <c:pt idx="1363">
                  <c:v>40732</c:v>
                </c:pt>
                <c:pt idx="1364">
                  <c:v>40733</c:v>
                </c:pt>
                <c:pt idx="1365">
                  <c:v>40734</c:v>
                </c:pt>
                <c:pt idx="1366">
                  <c:v>40735</c:v>
                </c:pt>
                <c:pt idx="1367">
                  <c:v>40736</c:v>
                </c:pt>
                <c:pt idx="1368">
                  <c:v>40737</c:v>
                </c:pt>
                <c:pt idx="1369">
                  <c:v>40738</c:v>
                </c:pt>
                <c:pt idx="1370">
                  <c:v>40739</c:v>
                </c:pt>
                <c:pt idx="1371">
                  <c:v>40740</c:v>
                </c:pt>
                <c:pt idx="1372">
                  <c:v>40741</c:v>
                </c:pt>
                <c:pt idx="1373">
                  <c:v>40742</c:v>
                </c:pt>
                <c:pt idx="1374">
                  <c:v>40743</c:v>
                </c:pt>
                <c:pt idx="1375">
                  <c:v>40744</c:v>
                </c:pt>
                <c:pt idx="1376">
                  <c:v>40745</c:v>
                </c:pt>
                <c:pt idx="1377">
                  <c:v>40746</c:v>
                </c:pt>
                <c:pt idx="1378">
                  <c:v>40747</c:v>
                </c:pt>
                <c:pt idx="1379">
                  <c:v>40748</c:v>
                </c:pt>
                <c:pt idx="1380">
                  <c:v>40749</c:v>
                </c:pt>
                <c:pt idx="1381">
                  <c:v>40750</c:v>
                </c:pt>
                <c:pt idx="1382">
                  <c:v>40751</c:v>
                </c:pt>
                <c:pt idx="1383">
                  <c:v>40752</c:v>
                </c:pt>
                <c:pt idx="1384">
                  <c:v>40753</c:v>
                </c:pt>
                <c:pt idx="1385">
                  <c:v>40754</c:v>
                </c:pt>
                <c:pt idx="1386">
                  <c:v>40755</c:v>
                </c:pt>
                <c:pt idx="1387">
                  <c:v>40756</c:v>
                </c:pt>
                <c:pt idx="1388">
                  <c:v>40757</c:v>
                </c:pt>
                <c:pt idx="1389">
                  <c:v>40758</c:v>
                </c:pt>
                <c:pt idx="1390">
                  <c:v>40759</c:v>
                </c:pt>
                <c:pt idx="1391">
                  <c:v>40760</c:v>
                </c:pt>
                <c:pt idx="1392">
                  <c:v>40761</c:v>
                </c:pt>
                <c:pt idx="1393">
                  <c:v>40762</c:v>
                </c:pt>
                <c:pt idx="1394">
                  <c:v>40763</c:v>
                </c:pt>
                <c:pt idx="1395">
                  <c:v>40764</c:v>
                </c:pt>
                <c:pt idx="1396">
                  <c:v>40765</c:v>
                </c:pt>
                <c:pt idx="1397">
                  <c:v>40766</c:v>
                </c:pt>
                <c:pt idx="1398">
                  <c:v>40767</c:v>
                </c:pt>
                <c:pt idx="1399">
                  <c:v>40768</c:v>
                </c:pt>
                <c:pt idx="1400">
                  <c:v>40769</c:v>
                </c:pt>
                <c:pt idx="1401">
                  <c:v>40770</c:v>
                </c:pt>
                <c:pt idx="1402">
                  <c:v>40771</c:v>
                </c:pt>
                <c:pt idx="1403">
                  <c:v>40772</c:v>
                </c:pt>
                <c:pt idx="1404">
                  <c:v>40773</c:v>
                </c:pt>
                <c:pt idx="1405">
                  <c:v>40774</c:v>
                </c:pt>
                <c:pt idx="1406">
                  <c:v>40775</c:v>
                </c:pt>
                <c:pt idx="1407">
                  <c:v>40776</c:v>
                </c:pt>
                <c:pt idx="1408">
                  <c:v>40777</c:v>
                </c:pt>
                <c:pt idx="1409">
                  <c:v>40778</c:v>
                </c:pt>
                <c:pt idx="1410">
                  <c:v>40779</c:v>
                </c:pt>
                <c:pt idx="1411">
                  <c:v>40780</c:v>
                </c:pt>
                <c:pt idx="1412">
                  <c:v>40781</c:v>
                </c:pt>
                <c:pt idx="1413">
                  <c:v>40782</c:v>
                </c:pt>
                <c:pt idx="1414">
                  <c:v>40783</c:v>
                </c:pt>
                <c:pt idx="1415">
                  <c:v>40784</c:v>
                </c:pt>
                <c:pt idx="1416">
                  <c:v>40785</c:v>
                </c:pt>
                <c:pt idx="1417">
                  <c:v>40786</c:v>
                </c:pt>
                <c:pt idx="1418">
                  <c:v>40787</c:v>
                </c:pt>
                <c:pt idx="1419">
                  <c:v>40788</c:v>
                </c:pt>
                <c:pt idx="1420">
                  <c:v>40789</c:v>
                </c:pt>
                <c:pt idx="1421">
                  <c:v>40790</c:v>
                </c:pt>
                <c:pt idx="1422">
                  <c:v>40791</c:v>
                </c:pt>
                <c:pt idx="1423">
                  <c:v>40792</c:v>
                </c:pt>
                <c:pt idx="1424">
                  <c:v>40793</c:v>
                </c:pt>
                <c:pt idx="1425">
                  <c:v>40794</c:v>
                </c:pt>
                <c:pt idx="1426">
                  <c:v>40795</c:v>
                </c:pt>
                <c:pt idx="1427">
                  <c:v>40796</c:v>
                </c:pt>
                <c:pt idx="1428">
                  <c:v>40797</c:v>
                </c:pt>
                <c:pt idx="1429">
                  <c:v>40798</c:v>
                </c:pt>
                <c:pt idx="1430">
                  <c:v>40799</c:v>
                </c:pt>
                <c:pt idx="1431">
                  <c:v>40800</c:v>
                </c:pt>
                <c:pt idx="1432">
                  <c:v>40801</c:v>
                </c:pt>
                <c:pt idx="1433">
                  <c:v>40802</c:v>
                </c:pt>
                <c:pt idx="1434">
                  <c:v>40803</c:v>
                </c:pt>
                <c:pt idx="1435">
                  <c:v>40804</c:v>
                </c:pt>
                <c:pt idx="1436">
                  <c:v>40805</c:v>
                </c:pt>
                <c:pt idx="1437">
                  <c:v>40806</c:v>
                </c:pt>
                <c:pt idx="1438">
                  <c:v>40807</c:v>
                </c:pt>
                <c:pt idx="1439">
                  <c:v>40808</c:v>
                </c:pt>
                <c:pt idx="1440">
                  <c:v>40809</c:v>
                </c:pt>
                <c:pt idx="1441">
                  <c:v>40810</c:v>
                </c:pt>
                <c:pt idx="1442">
                  <c:v>40811</c:v>
                </c:pt>
                <c:pt idx="1443">
                  <c:v>40812</c:v>
                </c:pt>
                <c:pt idx="1444">
                  <c:v>40813</c:v>
                </c:pt>
                <c:pt idx="1445">
                  <c:v>40814</c:v>
                </c:pt>
                <c:pt idx="1446">
                  <c:v>40815</c:v>
                </c:pt>
                <c:pt idx="1447">
                  <c:v>40816</c:v>
                </c:pt>
                <c:pt idx="1448">
                  <c:v>40817</c:v>
                </c:pt>
                <c:pt idx="1449">
                  <c:v>40818</c:v>
                </c:pt>
                <c:pt idx="1450">
                  <c:v>40819</c:v>
                </c:pt>
                <c:pt idx="1451">
                  <c:v>40820</c:v>
                </c:pt>
                <c:pt idx="1452">
                  <c:v>40821</c:v>
                </c:pt>
                <c:pt idx="1453">
                  <c:v>40822</c:v>
                </c:pt>
                <c:pt idx="1454">
                  <c:v>40823</c:v>
                </c:pt>
                <c:pt idx="1455">
                  <c:v>40824</c:v>
                </c:pt>
                <c:pt idx="1456">
                  <c:v>40825</c:v>
                </c:pt>
                <c:pt idx="1457">
                  <c:v>40826</c:v>
                </c:pt>
                <c:pt idx="1458">
                  <c:v>40827</c:v>
                </c:pt>
                <c:pt idx="1459">
                  <c:v>40828</c:v>
                </c:pt>
                <c:pt idx="1460">
                  <c:v>40829</c:v>
                </c:pt>
                <c:pt idx="1461">
                  <c:v>40830</c:v>
                </c:pt>
                <c:pt idx="1462">
                  <c:v>40831</c:v>
                </c:pt>
                <c:pt idx="1463">
                  <c:v>40832</c:v>
                </c:pt>
                <c:pt idx="1464">
                  <c:v>40833</c:v>
                </c:pt>
                <c:pt idx="1465">
                  <c:v>40834</c:v>
                </c:pt>
                <c:pt idx="1466">
                  <c:v>40835</c:v>
                </c:pt>
                <c:pt idx="1467">
                  <c:v>40836</c:v>
                </c:pt>
                <c:pt idx="1468">
                  <c:v>40837</c:v>
                </c:pt>
                <c:pt idx="1469">
                  <c:v>40838</c:v>
                </c:pt>
                <c:pt idx="1470">
                  <c:v>40839</c:v>
                </c:pt>
                <c:pt idx="1471">
                  <c:v>40840</c:v>
                </c:pt>
                <c:pt idx="1472">
                  <c:v>40841</c:v>
                </c:pt>
                <c:pt idx="1473">
                  <c:v>40842</c:v>
                </c:pt>
                <c:pt idx="1474">
                  <c:v>40843</c:v>
                </c:pt>
                <c:pt idx="1475">
                  <c:v>40844</c:v>
                </c:pt>
                <c:pt idx="1476">
                  <c:v>40845</c:v>
                </c:pt>
                <c:pt idx="1477">
                  <c:v>40846</c:v>
                </c:pt>
                <c:pt idx="1478">
                  <c:v>40847</c:v>
                </c:pt>
                <c:pt idx="1479">
                  <c:v>40848</c:v>
                </c:pt>
                <c:pt idx="1480">
                  <c:v>40849</c:v>
                </c:pt>
                <c:pt idx="1481">
                  <c:v>40850</c:v>
                </c:pt>
                <c:pt idx="1482">
                  <c:v>40851</c:v>
                </c:pt>
                <c:pt idx="1483">
                  <c:v>40852</c:v>
                </c:pt>
                <c:pt idx="1484">
                  <c:v>40853</c:v>
                </c:pt>
                <c:pt idx="1485">
                  <c:v>40854</c:v>
                </c:pt>
                <c:pt idx="1486">
                  <c:v>40855</c:v>
                </c:pt>
                <c:pt idx="1487">
                  <c:v>40856</c:v>
                </c:pt>
                <c:pt idx="1488">
                  <c:v>40857</c:v>
                </c:pt>
                <c:pt idx="1489">
                  <c:v>40858</c:v>
                </c:pt>
                <c:pt idx="1490">
                  <c:v>40859</c:v>
                </c:pt>
                <c:pt idx="1491">
                  <c:v>40860</c:v>
                </c:pt>
                <c:pt idx="1492">
                  <c:v>40861</c:v>
                </c:pt>
                <c:pt idx="1493">
                  <c:v>40862</c:v>
                </c:pt>
                <c:pt idx="1494">
                  <c:v>40863</c:v>
                </c:pt>
                <c:pt idx="1495">
                  <c:v>40864</c:v>
                </c:pt>
                <c:pt idx="1496">
                  <c:v>40865</c:v>
                </c:pt>
                <c:pt idx="1497">
                  <c:v>40866</c:v>
                </c:pt>
                <c:pt idx="1498">
                  <c:v>40867</c:v>
                </c:pt>
                <c:pt idx="1499">
                  <c:v>40868</c:v>
                </c:pt>
                <c:pt idx="1500">
                  <c:v>40869</c:v>
                </c:pt>
                <c:pt idx="1501">
                  <c:v>40870</c:v>
                </c:pt>
                <c:pt idx="1502">
                  <c:v>40871</c:v>
                </c:pt>
                <c:pt idx="1503">
                  <c:v>40872</c:v>
                </c:pt>
                <c:pt idx="1504">
                  <c:v>40873</c:v>
                </c:pt>
                <c:pt idx="1505">
                  <c:v>40874</c:v>
                </c:pt>
                <c:pt idx="1506">
                  <c:v>40875</c:v>
                </c:pt>
                <c:pt idx="1507">
                  <c:v>40876</c:v>
                </c:pt>
                <c:pt idx="1508">
                  <c:v>40877</c:v>
                </c:pt>
                <c:pt idx="1509">
                  <c:v>40878</c:v>
                </c:pt>
                <c:pt idx="1510">
                  <c:v>40879</c:v>
                </c:pt>
                <c:pt idx="1511">
                  <c:v>40880</c:v>
                </c:pt>
                <c:pt idx="1512">
                  <c:v>40881</c:v>
                </c:pt>
                <c:pt idx="1513">
                  <c:v>40882</c:v>
                </c:pt>
                <c:pt idx="1514">
                  <c:v>40883</c:v>
                </c:pt>
                <c:pt idx="1515">
                  <c:v>40884</c:v>
                </c:pt>
                <c:pt idx="1516">
                  <c:v>40885</c:v>
                </c:pt>
                <c:pt idx="1517">
                  <c:v>40886</c:v>
                </c:pt>
                <c:pt idx="1518">
                  <c:v>40887</c:v>
                </c:pt>
                <c:pt idx="1519">
                  <c:v>40888</c:v>
                </c:pt>
                <c:pt idx="1520">
                  <c:v>40889</c:v>
                </c:pt>
                <c:pt idx="1521">
                  <c:v>40890</c:v>
                </c:pt>
                <c:pt idx="1522">
                  <c:v>40891</c:v>
                </c:pt>
                <c:pt idx="1523">
                  <c:v>40892</c:v>
                </c:pt>
                <c:pt idx="1524">
                  <c:v>40893</c:v>
                </c:pt>
                <c:pt idx="1525">
                  <c:v>40894</c:v>
                </c:pt>
                <c:pt idx="1526">
                  <c:v>40895</c:v>
                </c:pt>
                <c:pt idx="1527">
                  <c:v>40896</c:v>
                </c:pt>
                <c:pt idx="1528">
                  <c:v>40897</c:v>
                </c:pt>
                <c:pt idx="1529">
                  <c:v>40898</c:v>
                </c:pt>
                <c:pt idx="1530">
                  <c:v>40899</c:v>
                </c:pt>
                <c:pt idx="1531">
                  <c:v>40900</c:v>
                </c:pt>
                <c:pt idx="1532">
                  <c:v>40901</c:v>
                </c:pt>
                <c:pt idx="1533">
                  <c:v>40902</c:v>
                </c:pt>
                <c:pt idx="1534">
                  <c:v>40903</c:v>
                </c:pt>
                <c:pt idx="1535">
                  <c:v>40904</c:v>
                </c:pt>
                <c:pt idx="1536">
                  <c:v>40905</c:v>
                </c:pt>
                <c:pt idx="1537">
                  <c:v>40906</c:v>
                </c:pt>
                <c:pt idx="1538">
                  <c:v>40907</c:v>
                </c:pt>
                <c:pt idx="1539">
                  <c:v>40908</c:v>
                </c:pt>
                <c:pt idx="1540">
                  <c:v>40909</c:v>
                </c:pt>
                <c:pt idx="1541">
                  <c:v>40910</c:v>
                </c:pt>
                <c:pt idx="1542">
                  <c:v>40911</c:v>
                </c:pt>
                <c:pt idx="1543">
                  <c:v>40912</c:v>
                </c:pt>
                <c:pt idx="1544">
                  <c:v>40913</c:v>
                </c:pt>
                <c:pt idx="1545">
                  <c:v>40914</c:v>
                </c:pt>
                <c:pt idx="1546">
                  <c:v>40915</c:v>
                </c:pt>
                <c:pt idx="1547">
                  <c:v>40916</c:v>
                </c:pt>
                <c:pt idx="1548">
                  <c:v>40917</c:v>
                </c:pt>
                <c:pt idx="1549">
                  <c:v>40918</c:v>
                </c:pt>
                <c:pt idx="1550">
                  <c:v>40919</c:v>
                </c:pt>
                <c:pt idx="1551">
                  <c:v>40920</c:v>
                </c:pt>
                <c:pt idx="1552">
                  <c:v>40921</c:v>
                </c:pt>
                <c:pt idx="1553">
                  <c:v>40922</c:v>
                </c:pt>
                <c:pt idx="1554">
                  <c:v>40923</c:v>
                </c:pt>
                <c:pt idx="1555">
                  <c:v>40924</c:v>
                </c:pt>
                <c:pt idx="1556">
                  <c:v>40925</c:v>
                </c:pt>
                <c:pt idx="1557">
                  <c:v>40926</c:v>
                </c:pt>
                <c:pt idx="1558">
                  <c:v>40927</c:v>
                </c:pt>
                <c:pt idx="1559">
                  <c:v>40928</c:v>
                </c:pt>
                <c:pt idx="1560">
                  <c:v>40929</c:v>
                </c:pt>
                <c:pt idx="1561">
                  <c:v>40930</c:v>
                </c:pt>
                <c:pt idx="1562">
                  <c:v>40931</c:v>
                </c:pt>
                <c:pt idx="1563">
                  <c:v>40932</c:v>
                </c:pt>
                <c:pt idx="1564">
                  <c:v>40933</c:v>
                </c:pt>
                <c:pt idx="1565">
                  <c:v>40934</c:v>
                </c:pt>
                <c:pt idx="1566">
                  <c:v>40935</c:v>
                </c:pt>
                <c:pt idx="1567">
                  <c:v>40936</c:v>
                </c:pt>
                <c:pt idx="1568">
                  <c:v>40937</c:v>
                </c:pt>
                <c:pt idx="1569">
                  <c:v>40938</c:v>
                </c:pt>
                <c:pt idx="1570">
                  <c:v>40939</c:v>
                </c:pt>
                <c:pt idx="1571">
                  <c:v>40940</c:v>
                </c:pt>
                <c:pt idx="1572">
                  <c:v>40941</c:v>
                </c:pt>
                <c:pt idx="1573">
                  <c:v>40942</c:v>
                </c:pt>
                <c:pt idx="1574">
                  <c:v>40943</c:v>
                </c:pt>
                <c:pt idx="1575">
                  <c:v>40944</c:v>
                </c:pt>
                <c:pt idx="1576">
                  <c:v>40945</c:v>
                </c:pt>
                <c:pt idx="1577">
                  <c:v>40946</c:v>
                </c:pt>
                <c:pt idx="1578">
                  <c:v>40947</c:v>
                </c:pt>
                <c:pt idx="1579">
                  <c:v>40948</c:v>
                </c:pt>
                <c:pt idx="1580">
                  <c:v>40949</c:v>
                </c:pt>
                <c:pt idx="1581">
                  <c:v>40950</c:v>
                </c:pt>
                <c:pt idx="1582">
                  <c:v>40951</c:v>
                </c:pt>
                <c:pt idx="1583">
                  <c:v>40952</c:v>
                </c:pt>
                <c:pt idx="1584">
                  <c:v>40953</c:v>
                </c:pt>
                <c:pt idx="1585">
                  <c:v>40954</c:v>
                </c:pt>
                <c:pt idx="1586">
                  <c:v>40955</c:v>
                </c:pt>
                <c:pt idx="1587">
                  <c:v>40956</c:v>
                </c:pt>
                <c:pt idx="1588">
                  <c:v>40957</c:v>
                </c:pt>
                <c:pt idx="1589">
                  <c:v>40958</c:v>
                </c:pt>
                <c:pt idx="1590">
                  <c:v>40959</c:v>
                </c:pt>
                <c:pt idx="1591">
                  <c:v>40960</c:v>
                </c:pt>
                <c:pt idx="1592">
                  <c:v>40961</c:v>
                </c:pt>
                <c:pt idx="1593">
                  <c:v>40962</c:v>
                </c:pt>
                <c:pt idx="1594">
                  <c:v>40963</c:v>
                </c:pt>
                <c:pt idx="1595">
                  <c:v>40964</c:v>
                </c:pt>
                <c:pt idx="1596">
                  <c:v>40965</c:v>
                </c:pt>
                <c:pt idx="1597">
                  <c:v>40966</c:v>
                </c:pt>
                <c:pt idx="1598">
                  <c:v>40967</c:v>
                </c:pt>
                <c:pt idx="1599">
                  <c:v>40968</c:v>
                </c:pt>
                <c:pt idx="1600">
                  <c:v>40969</c:v>
                </c:pt>
                <c:pt idx="1601">
                  <c:v>40970</c:v>
                </c:pt>
                <c:pt idx="1602">
                  <c:v>40971</c:v>
                </c:pt>
                <c:pt idx="1603">
                  <c:v>40972</c:v>
                </c:pt>
                <c:pt idx="1604">
                  <c:v>40973</c:v>
                </c:pt>
                <c:pt idx="1605">
                  <c:v>40974</c:v>
                </c:pt>
                <c:pt idx="1606">
                  <c:v>40975</c:v>
                </c:pt>
                <c:pt idx="1607">
                  <c:v>40976</c:v>
                </c:pt>
                <c:pt idx="1608">
                  <c:v>40977</c:v>
                </c:pt>
                <c:pt idx="1609">
                  <c:v>40978</c:v>
                </c:pt>
                <c:pt idx="1610">
                  <c:v>40979</c:v>
                </c:pt>
                <c:pt idx="1611">
                  <c:v>40980</c:v>
                </c:pt>
                <c:pt idx="1612">
                  <c:v>40981</c:v>
                </c:pt>
                <c:pt idx="1613">
                  <c:v>40982</c:v>
                </c:pt>
                <c:pt idx="1614">
                  <c:v>40983</c:v>
                </c:pt>
                <c:pt idx="1615">
                  <c:v>40984</c:v>
                </c:pt>
                <c:pt idx="1616">
                  <c:v>40985</c:v>
                </c:pt>
                <c:pt idx="1617">
                  <c:v>40986</c:v>
                </c:pt>
                <c:pt idx="1618">
                  <c:v>40987</c:v>
                </c:pt>
                <c:pt idx="1619">
                  <c:v>40988</c:v>
                </c:pt>
                <c:pt idx="1620">
                  <c:v>40989</c:v>
                </c:pt>
                <c:pt idx="1621">
                  <c:v>40990</c:v>
                </c:pt>
                <c:pt idx="1622">
                  <c:v>40991</c:v>
                </c:pt>
                <c:pt idx="1623">
                  <c:v>40992</c:v>
                </c:pt>
                <c:pt idx="1624">
                  <c:v>40993</c:v>
                </c:pt>
                <c:pt idx="1625">
                  <c:v>40994</c:v>
                </c:pt>
                <c:pt idx="1626">
                  <c:v>40995</c:v>
                </c:pt>
                <c:pt idx="1627">
                  <c:v>40996</c:v>
                </c:pt>
                <c:pt idx="1628">
                  <c:v>40997</c:v>
                </c:pt>
                <c:pt idx="1629">
                  <c:v>40998</c:v>
                </c:pt>
                <c:pt idx="1630">
                  <c:v>40999</c:v>
                </c:pt>
                <c:pt idx="1631">
                  <c:v>41000</c:v>
                </c:pt>
                <c:pt idx="1632">
                  <c:v>41001</c:v>
                </c:pt>
                <c:pt idx="1633">
                  <c:v>41002</c:v>
                </c:pt>
                <c:pt idx="1634">
                  <c:v>41003</c:v>
                </c:pt>
                <c:pt idx="1635">
                  <c:v>41004</c:v>
                </c:pt>
                <c:pt idx="1636">
                  <c:v>41005</c:v>
                </c:pt>
                <c:pt idx="1637">
                  <c:v>41006</c:v>
                </c:pt>
                <c:pt idx="1638">
                  <c:v>41007</c:v>
                </c:pt>
                <c:pt idx="1639">
                  <c:v>41008</c:v>
                </c:pt>
                <c:pt idx="1640">
                  <c:v>41009</c:v>
                </c:pt>
                <c:pt idx="1641">
                  <c:v>41010</c:v>
                </c:pt>
                <c:pt idx="1642">
                  <c:v>41011</c:v>
                </c:pt>
                <c:pt idx="1643">
                  <c:v>41012</c:v>
                </c:pt>
                <c:pt idx="1644">
                  <c:v>41013</c:v>
                </c:pt>
                <c:pt idx="1645">
                  <c:v>41014</c:v>
                </c:pt>
                <c:pt idx="1646">
                  <c:v>41015</c:v>
                </c:pt>
                <c:pt idx="1647">
                  <c:v>41016</c:v>
                </c:pt>
                <c:pt idx="1648">
                  <c:v>41017</c:v>
                </c:pt>
                <c:pt idx="1649">
                  <c:v>41018</c:v>
                </c:pt>
                <c:pt idx="1650">
                  <c:v>41019</c:v>
                </c:pt>
                <c:pt idx="1651">
                  <c:v>41020</c:v>
                </c:pt>
                <c:pt idx="1652">
                  <c:v>41021</c:v>
                </c:pt>
                <c:pt idx="1653">
                  <c:v>41022</c:v>
                </c:pt>
                <c:pt idx="1654">
                  <c:v>41023</c:v>
                </c:pt>
                <c:pt idx="1655">
                  <c:v>41024</c:v>
                </c:pt>
                <c:pt idx="1656">
                  <c:v>41025</c:v>
                </c:pt>
                <c:pt idx="1657">
                  <c:v>41026</c:v>
                </c:pt>
                <c:pt idx="1658">
                  <c:v>41027</c:v>
                </c:pt>
                <c:pt idx="1659">
                  <c:v>41028</c:v>
                </c:pt>
                <c:pt idx="1660">
                  <c:v>41029</c:v>
                </c:pt>
                <c:pt idx="1661">
                  <c:v>41030</c:v>
                </c:pt>
                <c:pt idx="1662">
                  <c:v>41031</c:v>
                </c:pt>
                <c:pt idx="1663">
                  <c:v>41032</c:v>
                </c:pt>
                <c:pt idx="1664">
                  <c:v>41033</c:v>
                </c:pt>
                <c:pt idx="1665">
                  <c:v>41034</c:v>
                </c:pt>
                <c:pt idx="1666">
                  <c:v>41035</c:v>
                </c:pt>
                <c:pt idx="1667">
                  <c:v>41036</c:v>
                </c:pt>
                <c:pt idx="1668">
                  <c:v>41037</c:v>
                </c:pt>
                <c:pt idx="1669">
                  <c:v>41038</c:v>
                </c:pt>
                <c:pt idx="1670">
                  <c:v>41039</c:v>
                </c:pt>
                <c:pt idx="1671">
                  <c:v>41040</c:v>
                </c:pt>
                <c:pt idx="1672">
                  <c:v>41041</c:v>
                </c:pt>
                <c:pt idx="1673">
                  <c:v>41042</c:v>
                </c:pt>
                <c:pt idx="1674">
                  <c:v>41043</c:v>
                </c:pt>
                <c:pt idx="1675">
                  <c:v>41044</c:v>
                </c:pt>
                <c:pt idx="1676">
                  <c:v>41045</c:v>
                </c:pt>
                <c:pt idx="1677">
                  <c:v>41046</c:v>
                </c:pt>
                <c:pt idx="1678">
                  <c:v>41047</c:v>
                </c:pt>
                <c:pt idx="1679">
                  <c:v>41048</c:v>
                </c:pt>
                <c:pt idx="1680">
                  <c:v>41049</c:v>
                </c:pt>
                <c:pt idx="1681">
                  <c:v>41050</c:v>
                </c:pt>
                <c:pt idx="1682">
                  <c:v>41051</c:v>
                </c:pt>
                <c:pt idx="1683">
                  <c:v>41052</c:v>
                </c:pt>
                <c:pt idx="1684">
                  <c:v>41053</c:v>
                </c:pt>
                <c:pt idx="1685">
                  <c:v>41054</c:v>
                </c:pt>
                <c:pt idx="1686">
                  <c:v>41055</c:v>
                </c:pt>
                <c:pt idx="1687">
                  <c:v>41056</c:v>
                </c:pt>
                <c:pt idx="1688">
                  <c:v>41057</c:v>
                </c:pt>
                <c:pt idx="1689">
                  <c:v>41058</c:v>
                </c:pt>
                <c:pt idx="1690">
                  <c:v>41059</c:v>
                </c:pt>
                <c:pt idx="1691">
                  <c:v>41060</c:v>
                </c:pt>
                <c:pt idx="1692">
                  <c:v>41061</c:v>
                </c:pt>
                <c:pt idx="1693">
                  <c:v>41062</c:v>
                </c:pt>
                <c:pt idx="1694">
                  <c:v>41063</c:v>
                </c:pt>
                <c:pt idx="1695">
                  <c:v>41064</c:v>
                </c:pt>
                <c:pt idx="1696">
                  <c:v>41065</c:v>
                </c:pt>
                <c:pt idx="1697">
                  <c:v>41066</c:v>
                </c:pt>
                <c:pt idx="1698">
                  <c:v>41067</c:v>
                </c:pt>
                <c:pt idx="1699">
                  <c:v>41068</c:v>
                </c:pt>
                <c:pt idx="1700">
                  <c:v>41069</c:v>
                </c:pt>
                <c:pt idx="1701">
                  <c:v>41070</c:v>
                </c:pt>
                <c:pt idx="1702">
                  <c:v>41071</c:v>
                </c:pt>
                <c:pt idx="1703">
                  <c:v>41072</c:v>
                </c:pt>
                <c:pt idx="1704">
                  <c:v>41073</c:v>
                </c:pt>
                <c:pt idx="1705">
                  <c:v>41074</c:v>
                </c:pt>
                <c:pt idx="1706">
                  <c:v>41075</c:v>
                </c:pt>
                <c:pt idx="1707">
                  <c:v>41076</c:v>
                </c:pt>
                <c:pt idx="1708">
                  <c:v>41077</c:v>
                </c:pt>
                <c:pt idx="1709">
                  <c:v>41078</c:v>
                </c:pt>
                <c:pt idx="1710">
                  <c:v>41079</c:v>
                </c:pt>
                <c:pt idx="1711">
                  <c:v>41080</c:v>
                </c:pt>
                <c:pt idx="1712">
                  <c:v>41081</c:v>
                </c:pt>
                <c:pt idx="1713">
                  <c:v>41082</c:v>
                </c:pt>
                <c:pt idx="1714">
                  <c:v>41083</c:v>
                </c:pt>
                <c:pt idx="1715">
                  <c:v>41084</c:v>
                </c:pt>
                <c:pt idx="1716">
                  <c:v>41085</c:v>
                </c:pt>
                <c:pt idx="1717">
                  <c:v>41086</c:v>
                </c:pt>
                <c:pt idx="1718">
                  <c:v>41087</c:v>
                </c:pt>
                <c:pt idx="1719">
                  <c:v>41088</c:v>
                </c:pt>
                <c:pt idx="1720">
                  <c:v>41089</c:v>
                </c:pt>
                <c:pt idx="1721">
                  <c:v>41090</c:v>
                </c:pt>
                <c:pt idx="1722">
                  <c:v>41091</c:v>
                </c:pt>
                <c:pt idx="1723">
                  <c:v>41092</c:v>
                </c:pt>
                <c:pt idx="1724">
                  <c:v>41093</c:v>
                </c:pt>
                <c:pt idx="1725">
                  <c:v>41094</c:v>
                </c:pt>
                <c:pt idx="1726">
                  <c:v>41095</c:v>
                </c:pt>
                <c:pt idx="1727">
                  <c:v>41096</c:v>
                </c:pt>
                <c:pt idx="1728">
                  <c:v>41097</c:v>
                </c:pt>
                <c:pt idx="1729">
                  <c:v>41098</c:v>
                </c:pt>
                <c:pt idx="1730">
                  <c:v>41099</c:v>
                </c:pt>
                <c:pt idx="1731">
                  <c:v>41100</c:v>
                </c:pt>
                <c:pt idx="1732">
                  <c:v>41101</c:v>
                </c:pt>
                <c:pt idx="1733">
                  <c:v>41102</c:v>
                </c:pt>
                <c:pt idx="1734">
                  <c:v>41103</c:v>
                </c:pt>
                <c:pt idx="1735">
                  <c:v>41104</c:v>
                </c:pt>
                <c:pt idx="1736">
                  <c:v>41105</c:v>
                </c:pt>
                <c:pt idx="1737">
                  <c:v>41106</c:v>
                </c:pt>
                <c:pt idx="1738">
                  <c:v>41107</c:v>
                </c:pt>
                <c:pt idx="1739">
                  <c:v>41108</c:v>
                </c:pt>
                <c:pt idx="1740">
                  <c:v>41109</c:v>
                </c:pt>
                <c:pt idx="1741">
                  <c:v>41110</c:v>
                </c:pt>
                <c:pt idx="1742">
                  <c:v>41111</c:v>
                </c:pt>
                <c:pt idx="1743">
                  <c:v>41112</c:v>
                </c:pt>
                <c:pt idx="1744">
                  <c:v>41113</c:v>
                </c:pt>
                <c:pt idx="1745">
                  <c:v>41114</c:v>
                </c:pt>
                <c:pt idx="1746">
                  <c:v>41115</c:v>
                </c:pt>
                <c:pt idx="1747">
                  <c:v>41116</c:v>
                </c:pt>
                <c:pt idx="1748">
                  <c:v>41117</c:v>
                </c:pt>
                <c:pt idx="1749">
                  <c:v>41118</c:v>
                </c:pt>
                <c:pt idx="1750">
                  <c:v>41119</c:v>
                </c:pt>
                <c:pt idx="1751">
                  <c:v>41120</c:v>
                </c:pt>
                <c:pt idx="1752">
                  <c:v>41121</c:v>
                </c:pt>
                <c:pt idx="1753">
                  <c:v>41122</c:v>
                </c:pt>
                <c:pt idx="1754">
                  <c:v>41123</c:v>
                </c:pt>
                <c:pt idx="1755">
                  <c:v>41124</c:v>
                </c:pt>
                <c:pt idx="1756">
                  <c:v>41125</c:v>
                </c:pt>
                <c:pt idx="1757">
                  <c:v>41126</c:v>
                </c:pt>
                <c:pt idx="1758">
                  <c:v>41127</c:v>
                </c:pt>
                <c:pt idx="1759">
                  <c:v>41128</c:v>
                </c:pt>
                <c:pt idx="1760">
                  <c:v>41129</c:v>
                </c:pt>
                <c:pt idx="1761">
                  <c:v>41130</c:v>
                </c:pt>
                <c:pt idx="1762">
                  <c:v>41131</c:v>
                </c:pt>
                <c:pt idx="1763">
                  <c:v>41132</c:v>
                </c:pt>
                <c:pt idx="1764">
                  <c:v>41133</c:v>
                </c:pt>
                <c:pt idx="1765">
                  <c:v>41134</c:v>
                </c:pt>
                <c:pt idx="1766">
                  <c:v>41135</c:v>
                </c:pt>
                <c:pt idx="1767">
                  <c:v>41136</c:v>
                </c:pt>
                <c:pt idx="1768">
                  <c:v>41137</c:v>
                </c:pt>
                <c:pt idx="1769">
                  <c:v>41138</c:v>
                </c:pt>
                <c:pt idx="1770">
                  <c:v>41139</c:v>
                </c:pt>
                <c:pt idx="1771">
                  <c:v>41140</c:v>
                </c:pt>
                <c:pt idx="1772">
                  <c:v>41141</c:v>
                </c:pt>
                <c:pt idx="1773">
                  <c:v>41142</c:v>
                </c:pt>
                <c:pt idx="1774">
                  <c:v>41143</c:v>
                </c:pt>
                <c:pt idx="1775">
                  <c:v>41144</c:v>
                </c:pt>
                <c:pt idx="1776">
                  <c:v>41145</c:v>
                </c:pt>
                <c:pt idx="1777">
                  <c:v>41146</c:v>
                </c:pt>
                <c:pt idx="1778">
                  <c:v>41147</c:v>
                </c:pt>
                <c:pt idx="1779">
                  <c:v>41148</c:v>
                </c:pt>
                <c:pt idx="1780">
                  <c:v>41149</c:v>
                </c:pt>
                <c:pt idx="1781">
                  <c:v>41150</c:v>
                </c:pt>
                <c:pt idx="1782">
                  <c:v>41151</c:v>
                </c:pt>
                <c:pt idx="1783">
                  <c:v>41152</c:v>
                </c:pt>
                <c:pt idx="1784">
                  <c:v>41153</c:v>
                </c:pt>
                <c:pt idx="1785">
                  <c:v>41154</c:v>
                </c:pt>
                <c:pt idx="1786">
                  <c:v>41155</c:v>
                </c:pt>
                <c:pt idx="1787">
                  <c:v>41156</c:v>
                </c:pt>
                <c:pt idx="1788">
                  <c:v>41157</c:v>
                </c:pt>
                <c:pt idx="1789">
                  <c:v>41158</c:v>
                </c:pt>
                <c:pt idx="1790">
                  <c:v>41159</c:v>
                </c:pt>
                <c:pt idx="1791">
                  <c:v>41160</c:v>
                </c:pt>
                <c:pt idx="1792">
                  <c:v>41161</c:v>
                </c:pt>
                <c:pt idx="1793">
                  <c:v>41162</c:v>
                </c:pt>
                <c:pt idx="1794">
                  <c:v>41163</c:v>
                </c:pt>
                <c:pt idx="1795">
                  <c:v>41164</c:v>
                </c:pt>
                <c:pt idx="1796">
                  <c:v>41165</c:v>
                </c:pt>
                <c:pt idx="1797">
                  <c:v>41166</c:v>
                </c:pt>
                <c:pt idx="1798">
                  <c:v>41167</c:v>
                </c:pt>
                <c:pt idx="1799">
                  <c:v>41168</c:v>
                </c:pt>
                <c:pt idx="1800">
                  <c:v>41169</c:v>
                </c:pt>
                <c:pt idx="1801">
                  <c:v>41170</c:v>
                </c:pt>
                <c:pt idx="1802">
                  <c:v>41171</c:v>
                </c:pt>
                <c:pt idx="1803">
                  <c:v>41172</c:v>
                </c:pt>
                <c:pt idx="1804">
                  <c:v>41173</c:v>
                </c:pt>
                <c:pt idx="1805">
                  <c:v>41174</c:v>
                </c:pt>
                <c:pt idx="1806">
                  <c:v>41175</c:v>
                </c:pt>
                <c:pt idx="1807">
                  <c:v>41176</c:v>
                </c:pt>
                <c:pt idx="1808">
                  <c:v>41177</c:v>
                </c:pt>
                <c:pt idx="1809">
                  <c:v>41178</c:v>
                </c:pt>
                <c:pt idx="1810">
                  <c:v>41179</c:v>
                </c:pt>
                <c:pt idx="1811">
                  <c:v>41180</c:v>
                </c:pt>
                <c:pt idx="1812">
                  <c:v>41181</c:v>
                </c:pt>
                <c:pt idx="1813">
                  <c:v>41182</c:v>
                </c:pt>
                <c:pt idx="1814">
                  <c:v>41183</c:v>
                </c:pt>
                <c:pt idx="1815">
                  <c:v>41184</c:v>
                </c:pt>
                <c:pt idx="1816">
                  <c:v>41185</c:v>
                </c:pt>
                <c:pt idx="1817">
                  <c:v>41186</c:v>
                </c:pt>
                <c:pt idx="1818">
                  <c:v>41187</c:v>
                </c:pt>
                <c:pt idx="1819">
                  <c:v>41188</c:v>
                </c:pt>
                <c:pt idx="1820">
                  <c:v>41189</c:v>
                </c:pt>
                <c:pt idx="1821">
                  <c:v>41190</c:v>
                </c:pt>
                <c:pt idx="1822">
                  <c:v>41191</c:v>
                </c:pt>
                <c:pt idx="1823">
                  <c:v>41192</c:v>
                </c:pt>
                <c:pt idx="1824">
                  <c:v>41193</c:v>
                </c:pt>
                <c:pt idx="1825">
                  <c:v>41194</c:v>
                </c:pt>
                <c:pt idx="1826">
                  <c:v>41195</c:v>
                </c:pt>
                <c:pt idx="1827">
                  <c:v>41196</c:v>
                </c:pt>
                <c:pt idx="1828">
                  <c:v>41197</c:v>
                </c:pt>
                <c:pt idx="1829">
                  <c:v>41198</c:v>
                </c:pt>
                <c:pt idx="1830">
                  <c:v>41199</c:v>
                </c:pt>
                <c:pt idx="1831">
                  <c:v>41200</c:v>
                </c:pt>
                <c:pt idx="1832">
                  <c:v>41201</c:v>
                </c:pt>
                <c:pt idx="1833">
                  <c:v>41202</c:v>
                </c:pt>
                <c:pt idx="1834">
                  <c:v>41203</c:v>
                </c:pt>
                <c:pt idx="1835">
                  <c:v>41204</c:v>
                </c:pt>
                <c:pt idx="1836">
                  <c:v>41205</c:v>
                </c:pt>
                <c:pt idx="1837">
                  <c:v>41206</c:v>
                </c:pt>
                <c:pt idx="1838">
                  <c:v>41207</c:v>
                </c:pt>
                <c:pt idx="1839">
                  <c:v>41208</c:v>
                </c:pt>
                <c:pt idx="1840">
                  <c:v>41209</c:v>
                </c:pt>
                <c:pt idx="1841">
                  <c:v>41210</c:v>
                </c:pt>
                <c:pt idx="1842">
                  <c:v>41211</c:v>
                </c:pt>
                <c:pt idx="1843">
                  <c:v>41212</c:v>
                </c:pt>
                <c:pt idx="1844">
                  <c:v>41213</c:v>
                </c:pt>
                <c:pt idx="1845">
                  <c:v>41214</c:v>
                </c:pt>
                <c:pt idx="1846">
                  <c:v>41215</c:v>
                </c:pt>
                <c:pt idx="1847">
                  <c:v>41216</c:v>
                </c:pt>
                <c:pt idx="1848">
                  <c:v>41217</c:v>
                </c:pt>
                <c:pt idx="1849">
                  <c:v>41218</c:v>
                </c:pt>
                <c:pt idx="1850">
                  <c:v>41219</c:v>
                </c:pt>
                <c:pt idx="1851">
                  <c:v>41220</c:v>
                </c:pt>
                <c:pt idx="1852">
                  <c:v>41221</c:v>
                </c:pt>
                <c:pt idx="1853">
                  <c:v>41222</c:v>
                </c:pt>
                <c:pt idx="1854">
                  <c:v>41223</c:v>
                </c:pt>
                <c:pt idx="1855">
                  <c:v>41224</c:v>
                </c:pt>
                <c:pt idx="1856">
                  <c:v>41225</c:v>
                </c:pt>
                <c:pt idx="1857">
                  <c:v>41226</c:v>
                </c:pt>
                <c:pt idx="1858">
                  <c:v>41227</c:v>
                </c:pt>
                <c:pt idx="1859">
                  <c:v>41228</c:v>
                </c:pt>
                <c:pt idx="1860">
                  <c:v>41229</c:v>
                </c:pt>
                <c:pt idx="1861">
                  <c:v>41230</c:v>
                </c:pt>
                <c:pt idx="1862">
                  <c:v>41231</c:v>
                </c:pt>
                <c:pt idx="1863">
                  <c:v>41232</c:v>
                </c:pt>
                <c:pt idx="1864">
                  <c:v>41233</c:v>
                </c:pt>
                <c:pt idx="1865">
                  <c:v>41234</c:v>
                </c:pt>
                <c:pt idx="1866">
                  <c:v>41235</c:v>
                </c:pt>
                <c:pt idx="1867">
                  <c:v>41236</c:v>
                </c:pt>
                <c:pt idx="1868">
                  <c:v>41237</c:v>
                </c:pt>
                <c:pt idx="1869">
                  <c:v>41238</c:v>
                </c:pt>
                <c:pt idx="1870">
                  <c:v>41239</c:v>
                </c:pt>
                <c:pt idx="1871">
                  <c:v>41240</c:v>
                </c:pt>
                <c:pt idx="1872">
                  <c:v>41241</c:v>
                </c:pt>
                <c:pt idx="1873">
                  <c:v>41242</c:v>
                </c:pt>
                <c:pt idx="1874">
                  <c:v>41243</c:v>
                </c:pt>
                <c:pt idx="1875">
                  <c:v>41244</c:v>
                </c:pt>
                <c:pt idx="1876">
                  <c:v>41245</c:v>
                </c:pt>
                <c:pt idx="1877">
                  <c:v>41246</c:v>
                </c:pt>
                <c:pt idx="1878">
                  <c:v>41247</c:v>
                </c:pt>
                <c:pt idx="1879">
                  <c:v>41248</c:v>
                </c:pt>
                <c:pt idx="1880">
                  <c:v>41249</c:v>
                </c:pt>
                <c:pt idx="1881">
                  <c:v>41250</c:v>
                </c:pt>
                <c:pt idx="1882">
                  <c:v>41251</c:v>
                </c:pt>
                <c:pt idx="1883">
                  <c:v>41252</c:v>
                </c:pt>
                <c:pt idx="1884">
                  <c:v>41253</c:v>
                </c:pt>
                <c:pt idx="1885">
                  <c:v>41254</c:v>
                </c:pt>
                <c:pt idx="1886">
                  <c:v>41255</c:v>
                </c:pt>
                <c:pt idx="1887">
                  <c:v>41256</c:v>
                </c:pt>
                <c:pt idx="1888">
                  <c:v>41257</c:v>
                </c:pt>
                <c:pt idx="1889">
                  <c:v>41258</c:v>
                </c:pt>
                <c:pt idx="1890">
                  <c:v>41259</c:v>
                </c:pt>
                <c:pt idx="1891">
                  <c:v>41260</c:v>
                </c:pt>
                <c:pt idx="1892">
                  <c:v>41261</c:v>
                </c:pt>
                <c:pt idx="1893">
                  <c:v>41262</c:v>
                </c:pt>
                <c:pt idx="1894">
                  <c:v>41263</c:v>
                </c:pt>
                <c:pt idx="1895">
                  <c:v>41264</c:v>
                </c:pt>
                <c:pt idx="1896">
                  <c:v>41265</c:v>
                </c:pt>
                <c:pt idx="1897">
                  <c:v>41266</c:v>
                </c:pt>
                <c:pt idx="1898">
                  <c:v>41267</c:v>
                </c:pt>
                <c:pt idx="1899">
                  <c:v>41268</c:v>
                </c:pt>
                <c:pt idx="1900">
                  <c:v>41269</c:v>
                </c:pt>
                <c:pt idx="1901">
                  <c:v>41270</c:v>
                </c:pt>
                <c:pt idx="1902">
                  <c:v>41271</c:v>
                </c:pt>
                <c:pt idx="1903">
                  <c:v>41272</c:v>
                </c:pt>
                <c:pt idx="1904">
                  <c:v>41273</c:v>
                </c:pt>
                <c:pt idx="1905">
                  <c:v>41274</c:v>
                </c:pt>
                <c:pt idx="1906">
                  <c:v>41275</c:v>
                </c:pt>
                <c:pt idx="1907">
                  <c:v>41276</c:v>
                </c:pt>
                <c:pt idx="1908">
                  <c:v>41277</c:v>
                </c:pt>
                <c:pt idx="1909">
                  <c:v>41278</c:v>
                </c:pt>
                <c:pt idx="1910">
                  <c:v>41279</c:v>
                </c:pt>
                <c:pt idx="1911">
                  <c:v>41280</c:v>
                </c:pt>
                <c:pt idx="1912">
                  <c:v>41281</c:v>
                </c:pt>
                <c:pt idx="1913">
                  <c:v>41282</c:v>
                </c:pt>
                <c:pt idx="1914">
                  <c:v>41283</c:v>
                </c:pt>
                <c:pt idx="1915">
                  <c:v>41284</c:v>
                </c:pt>
                <c:pt idx="1916">
                  <c:v>41285</c:v>
                </c:pt>
                <c:pt idx="1917">
                  <c:v>41286</c:v>
                </c:pt>
                <c:pt idx="1918">
                  <c:v>41287</c:v>
                </c:pt>
                <c:pt idx="1919">
                  <c:v>41288</c:v>
                </c:pt>
                <c:pt idx="1920">
                  <c:v>41289</c:v>
                </c:pt>
                <c:pt idx="1921">
                  <c:v>41290</c:v>
                </c:pt>
                <c:pt idx="1922">
                  <c:v>41291</c:v>
                </c:pt>
                <c:pt idx="1923">
                  <c:v>41292</c:v>
                </c:pt>
                <c:pt idx="1924">
                  <c:v>41293</c:v>
                </c:pt>
                <c:pt idx="1925">
                  <c:v>41294</c:v>
                </c:pt>
                <c:pt idx="1926">
                  <c:v>41295</c:v>
                </c:pt>
                <c:pt idx="1927">
                  <c:v>41296</c:v>
                </c:pt>
                <c:pt idx="1928">
                  <c:v>41297</c:v>
                </c:pt>
                <c:pt idx="1929">
                  <c:v>41298</c:v>
                </c:pt>
                <c:pt idx="1930">
                  <c:v>41299</c:v>
                </c:pt>
                <c:pt idx="1931">
                  <c:v>41300</c:v>
                </c:pt>
                <c:pt idx="1932">
                  <c:v>41301</c:v>
                </c:pt>
                <c:pt idx="1933">
                  <c:v>41302</c:v>
                </c:pt>
                <c:pt idx="1934">
                  <c:v>41303</c:v>
                </c:pt>
                <c:pt idx="1935">
                  <c:v>41304</c:v>
                </c:pt>
                <c:pt idx="1936">
                  <c:v>41305</c:v>
                </c:pt>
                <c:pt idx="1937">
                  <c:v>41306</c:v>
                </c:pt>
                <c:pt idx="1938">
                  <c:v>41307</c:v>
                </c:pt>
                <c:pt idx="1939">
                  <c:v>41308</c:v>
                </c:pt>
                <c:pt idx="1940">
                  <c:v>41309</c:v>
                </c:pt>
                <c:pt idx="1941">
                  <c:v>41310</c:v>
                </c:pt>
                <c:pt idx="1942">
                  <c:v>41311</c:v>
                </c:pt>
                <c:pt idx="1943">
                  <c:v>41312</c:v>
                </c:pt>
                <c:pt idx="1944">
                  <c:v>41313</c:v>
                </c:pt>
                <c:pt idx="1945">
                  <c:v>41314</c:v>
                </c:pt>
                <c:pt idx="1946">
                  <c:v>41315</c:v>
                </c:pt>
                <c:pt idx="1947">
                  <c:v>41316</c:v>
                </c:pt>
                <c:pt idx="1948">
                  <c:v>41317</c:v>
                </c:pt>
                <c:pt idx="1949">
                  <c:v>41318</c:v>
                </c:pt>
                <c:pt idx="1950">
                  <c:v>41319</c:v>
                </c:pt>
                <c:pt idx="1951">
                  <c:v>41320</c:v>
                </c:pt>
                <c:pt idx="1952">
                  <c:v>41321</c:v>
                </c:pt>
                <c:pt idx="1953">
                  <c:v>41322</c:v>
                </c:pt>
                <c:pt idx="1954">
                  <c:v>41323</c:v>
                </c:pt>
                <c:pt idx="1955">
                  <c:v>41324</c:v>
                </c:pt>
                <c:pt idx="1956">
                  <c:v>41325</c:v>
                </c:pt>
                <c:pt idx="1957">
                  <c:v>41326</c:v>
                </c:pt>
                <c:pt idx="1958">
                  <c:v>41327</c:v>
                </c:pt>
                <c:pt idx="1959">
                  <c:v>41328</c:v>
                </c:pt>
                <c:pt idx="1960">
                  <c:v>41329</c:v>
                </c:pt>
                <c:pt idx="1961">
                  <c:v>41330</c:v>
                </c:pt>
                <c:pt idx="1962">
                  <c:v>41331</c:v>
                </c:pt>
                <c:pt idx="1963">
                  <c:v>41332</c:v>
                </c:pt>
                <c:pt idx="1964">
                  <c:v>41333</c:v>
                </c:pt>
                <c:pt idx="1965">
                  <c:v>41334</c:v>
                </c:pt>
                <c:pt idx="1966">
                  <c:v>41335</c:v>
                </c:pt>
                <c:pt idx="1967">
                  <c:v>41336</c:v>
                </c:pt>
                <c:pt idx="1968">
                  <c:v>41337</c:v>
                </c:pt>
                <c:pt idx="1969">
                  <c:v>41338</c:v>
                </c:pt>
                <c:pt idx="1970">
                  <c:v>41339</c:v>
                </c:pt>
                <c:pt idx="1971">
                  <c:v>41340</c:v>
                </c:pt>
                <c:pt idx="1972">
                  <c:v>41341</c:v>
                </c:pt>
                <c:pt idx="1973">
                  <c:v>41342</c:v>
                </c:pt>
                <c:pt idx="1974">
                  <c:v>41343</c:v>
                </c:pt>
                <c:pt idx="1975">
                  <c:v>41344</c:v>
                </c:pt>
                <c:pt idx="1976">
                  <c:v>41345</c:v>
                </c:pt>
                <c:pt idx="1977">
                  <c:v>41346</c:v>
                </c:pt>
                <c:pt idx="1978">
                  <c:v>41347</c:v>
                </c:pt>
                <c:pt idx="1979">
                  <c:v>41348</c:v>
                </c:pt>
                <c:pt idx="1980">
                  <c:v>41349</c:v>
                </c:pt>
                <c:pt idx="1981">
                  <c:v>41350</c:v>
                </c:pt>
                <c:pt idx="1982">
                  <c:v>41351</c:v>
                </c:pt>
                <c:pt idx="1983">
                  <c:v>41352</c:v>
                </c:pt>
                <c:pt idx="1984">
                  <c:v>41353</c:v>
                </c:pt>
                <c:pt idx="1985">
                  <c:v>41354</c:v>
                </c:pt>
                <c:pt idx="1986">
                  <c:v>41355</c:v>
                </c:pt>
                <c:pt idx="1987">
                  <c:v>41356</c:v>
                </c:pt>
                <c:pt idx="1988">
                  <c:v>41357</c:v>
                </c:pt>
                <c:pt idx="1989">
                  <c:v>41358</c:v>
                </c:pt>
                <c:pt idx="1990">
                  <c:v>41359</c:v>
                </c:pt>
                <c:pt idx="1991">
                  <c:v>41360</c:v>
                </c:pt>
                <c:pt idx="1992">
                  <c:v>41361</c:v>
                </c:pt>
                <c:pt idx="1993">
                  <c:v>41362</c:v>
                </c:pt>
                <c:pt idx="1994">
                  <c:v>41363</c:v>
                </c:pt>
                <c:pt idx="1995">
                  <c:v>41364</c:v>
                </c:pt>
                <c:pt idx="1996">
                  <c:v>41365</c:v>
                </c:pt>
                <c:pt idx="1997">
                  <c:v>41366</c:v>
                </c:pt>
                <c:pt idx="1998">
                  <c:v>41367</c:v>
                </c:pt>
                <c:pt idx="1999">
                  <c:v>41368</c:v>
                </c:pt>
                <c:pt idx="2000">
                  <c:v>41369</c:v>
                </c:pt>
                <c:pt idx="2001">
                  <c:v>41370</c:v>
                </c:pt>
                <c:pt idx="2002">
                  <c:v>41371</c:v>
                </c:pt>
                <c:pt idx="2003">
                  <c:v>41372</c:v>
                </c:pt>
                <c:pt idx="2004">
                  <c:v>41373</c:v>
                </c:pt>
                <c:pt idx="2005">
                  <c:v>41374</c:v>
                </c:pt>
                <c:pt idx="2006">
                  <c:v>41375</c:v>
                </c:pt>
                <c:pt idx="2007">
                  <c:v>41376</c:v>
                </c:pt>
                <c:pt idx="2008">
                  <c:v>41377</c:v>
                </c:pt>
                <c:pt idx="2009">
                  <c:v>41378</c:v>
                </c:pt>
                <c:pt idx="2010">
                  <c:v>41379</c:v>
                </c:pt>
                <c:pt idx="2011">
                  <c:v>41380</c:v>
                </c:pt>
                <c:pt idx="2012">
                  <c:v>41381</c:v>
                </c:pt>
                <c:pt idx="2013">
                  <c:v>41382</c:v>
                </c:pt>
                <c:pt idx="2014">
                  <c:v>41383</c:v>
                </c:pt>
                <c:pt idx="2015">
                  <c:v>41384</c:v>
                </c:pt>
                <c:pt idx="2016">
                  <c:v>41385</c:v>
                </c:pt>
                <c:pt idx="2017">
                  <c:v>41386</c:v>
                </c:pt>
                <c:pt idx="2018">
                  <c:v>41387</c:v>
                </c:pt>
                <c:pt idx="2019">
                  <c:v>41388</c:v>
                </c:pt>
                <c:pt idx="2020">
                  <c:v>41389</c:v>
                </c:pt>
                <c:pt idx="2021">
                  <c:v>41390</c:v>
                </c:pt>
                <c:pt idx="2022">
                  <c:v>41391</c:v>
                </c:pt>
                <c:pt idx="2023">
                  <c:v>41392</c:v>
                </c:pt>
                <c:pt idx="2024">
                  <c:v>41393</c:v>
                </c:pt>
                <c:pt idx="2025">
                  <c:v>41394</c:v>
                </c:pt>
                <c:pt idx="2026">
                  <c:v>41395</c:v>
                </c:pt>
                <c:pt idx="2027">
                  <c:v>41396</c:v>
                </c:pt>
                <c:pt idx="2028">
                  <c:v>41397</c:v>
                </c:pt>
                <c:pt idx="2029">
                  <c:v>41398</c:v>
                </c:pt>
                <c:pt idx="2030">
                  <c:v>41399</c:v>
                </c:pt>
                <c:pt idx="2031">
                  <c:v>41400</c:v>
                </c:pt>
                <c:pt idx="2032">
                  <c:v>41401</c:v>
                </c:pt>
                <c:pt idx="2033">
                  <c:v>41402</c:v>
                </c:pt>
                <c:pt idx="2034">
                  <c:v>41403</c:v>
                </c:pt>
                <c:pt idx="2035">
                  <c:v>41404</c:v>
                </c:pt>
                <c:pt idx="2036">
                  <c:v>41405</c:v>
                </c:pt>
                <c:pt idx="2037">
                  <c:v>41406</c:v>
                </c:pt>
                <c:pt idx="2038">
                  <c:v>41407</c:v>
                </c:pt>
                <c:pt idx="2039">
                  <c:v>41408</c:v>
                </c:pt>
                <c:pt idx="2040">
                  <c:v>41409</c:v>
                </c:pt>
                <c:pt idx="2041">
                  <c:v>41410</c:v>
                </c:pt>
                <c:pt idx="2042">
                  <c:v>41411</c:v>
                </c:pt>
                <c:pt idx="2043">
                  <c:v>41412</c:v>
                </c:pt>
                <c:pt idx="2044">
                  <c:v>41413</c:v>
                </c:pt>
                <c:pt idx="2045">
                  <c:v>41414</c:v>
                </c:pt>
                <c:pt idx="2046">
                  <c:v>41415</c:v>
                </c:pt>
                <c:pt idx="2047">
                  <c:v>41416</c:v>
                </c:pt>
                <c:pt idx="2048">
                  <c:v>41417</c:v>
                </c:pt>
                <c:pt idx="2049">
                  <c:v>41418</c:v>
                </c:pt>
                <c:pt idx="2050">
                  <c:v>41419</c:v>
                </c:pt>
                <c:pt idx="2051">
                  <c:v>41420</c:v>
                </c:pt>
                <c:pt idx="2052">
                  <c:v>41421</c:v>
                </c:pt>
                <c:pt idx="2053">
                  <c:v>41422</c:v>
                </c:pt>
                <c:pt idx="2054">
                  <c:v>41423</c:v>
                </c:pt>
                <c:pt idx="2055">
                  <c:v>41424</c:v>
                </c:pt>
                <c:pt idx="2056">
                  <c:v>41425</c:v>
                </c:pt>
                <c:pt idx="2057">
                  <c:v>41426</c:v>
                </c:pt>
                <c:pt idx="2058">
                  <c:v>41427</c:v>
                </c:pt>
                <c:pt idx="2059">
                  <c:v>41428</c:v>
                </c:pt>
                <c:pt idx="2060">
                  <c:v>41429</c:v>
                </c:pt>
                <c:pt idx="2061">
                  <c:v>41430</c:v>
                </c:pt>
                <c:pt idx="2062">
                  <c:v>41431</c:v>
                </c:pt>
                <c:pt idx="2063">
                  <c:v>41432</c:v>
                </c:pt>
                <c:pt idx="2064">
                  <c:v>41433</c:v>
                </c:pt>
                <c:pt idx="2065">
                  <c:v>41434</c:v>
                </c:pt>
                <c:pt idx="2066">
                  <c:v>41435</c:v>
                </c:pt>
                <c:pt idx="2067">
                  <c:v>41436</c:v>
                </c:pt>
                <c:pt idx="2068">
                  <c:v>41437</c:v>
                </c:pt>
                <c:pt idx="2069">
                  <c:v>41438</c:v>
                </c:pt>
                <c:pt idx="2070">
                  <c:v>41439</c:v>
                </c:pt>
                <c:pt idx="2071">
                  <c:v>41440</c:v>
                </c:pt>
                <c:pt idx="2072">
                  <c:v>41441</c:v>
                </c:pt>
                <c:pt idx="2073">
                  <c:v>41442</c:v>
                </c:pt>
                <c:pt idx="2074">
                  <c:v>41443</c:v>
                </c:pt>
                <c:pt idx="2075">
                  <c:v>41444</c:v>
                </c:pt>
                <c:pt idx="2076">
                  <c:v>41445</c:v>
                </c:pt>
                <c:pt idx="2077">
                  <c:v>41446</c:v>
                </c:pt>
                <c:pt idx="2078">
                  <c:v>41447</c:v>
                </c:pt>
                <c:pt idx="2079">
                  <c:v>41448</c:v>
                </c:pt>
                <c:pt idx="2080">
                  <c:v>41449</c:v>
                </c:pt>
                <c:pt idx="2081">
                  <c:v>41450</c:v>
                </c:pt>
                <c:pt idx="2082">
                  <c:v>41451</c:v>
                </c:pt>
                <c:pt idx="2083">
                  <c:v>41452</c:v>
                </c:pt>
                <c:pt idx="2084">
                  <c:v>41453</c:v>
                </c:pt>
                <c:pt idx="2085">
                  <c:v>41454</c:v>
                </c:pt>
                <c:pt idx="2086">
                  <c:v>41455</c:v>
                </c:pt>
                <c:pt idx="2087">
                  <c:v>41456</c:v>
                </c:pt>
                <c:pt idx="2088">
                  <c:v>41457</c:v>
                </c:pt>
                <c:pt idx="2089">
                  <c:v>41458</c:v>
                </c:pt>
                <c:pt idx="2090">
                  <c:v>41459</c:v>
                </c:pt>
                <c:pt idx="2091">
                  <c:v>41460</c:v>
                </c:pt>
                <c:pt idx="2092">
                  <c:v>41461</c:v>
                </c:pt>
                <c:pt idx="2093">
                  <c:v>41462</c:v>
                </c:pt>
                <c:pt idx="2094">
                  <c:v>41463</c:v>
                </c:pt>
                <c:pt idx="2095">
                  <c:v>41464</c:v>
                </c:pt>
                <c:pt idx="2096">
                  <c:v>41465</c:v>
                </c:pt>
                <c:pt idx="2097">
                  <c:v>41466</c:v>
                </c:pt>
                <c:pt idx="2098">
                  <c:v>41467</c:v>
                </c:pt>
                <c:pt idx="2099">
                  <c:v>41468</c:v>
                </c:pt>
                <c:pt idx="2100">
                  <c:v>41469</c:v>
                </c:pt>
                <c:pt idx="2101">
                  <c:v>41470</c:v>
                </c:pt>
                <c:pt idx="2102">
                  <c:v>41471</c:v>
                </c:pt>
                <c:pt idx="2103">
                  <c:v>41472</c:v>
                </c:pt>
                <c:pt idx="2104">
                  <c:v>41473</c:v>
                </c:pt>
                <c:pt idx="2105">
                  <c:v>41474</c:v>
                </c:pt>
                <c:pt idx="2106">
                  <c:v>41475</c:v>
                </c:pt>
                <c:pt idx="2107">
                  <c:v>41476</c:v>
                </c:pt>
                <c:pt idx="2108">
                  <c:v>41477</c:v>
                </c:pt>
                <c:pt idx="2109">
                  <c:v>41478</c:v>
                </c:pt>
                <c:pt idx="2110">
                  <c:v>41479</c:v>
                </c:pt>
                <c:pt idx="2111">
                  <c:v>41480</c:v>
                </c:pt>
                <c:pt idx="2112">
                  <c:v>41481</c:v>
                </c:pt>
                <c:pt idx="2113">
                  <c:v>41482</c:v>
                </c:pt>
                <c:pt idx="2114">
                  <c:v>41483</c:v>
                </c:pt>
                <c:pt idx="2115">
                  <c:v>41484</c:v>
                </c:pt>
                <c:pt idx="2116">
                  <c:v>41485</c:v>
                </c:pt>
                <c:pt idx="2117">
                  <c:v>41486</c:v>
                </c:pt>
                <c:pt idx="2118">
                  <c:v>41487</c:v>
                </c:pt>
                <c:pt idx="2119">
                  <c:v>41488</c:v>
                </c:pt>
                <c:pt idx="2120">
                  <c:v>41489</c:v>
                </c:pt>
                <c:pt idx="2121">
                  <c:v>41490</c:v>
                </c:pt>
                <c:pt idx="2122">
                  <c:v>41491</c:v>
                </c:pt>
                <c:pt idx="2123">
                  <c:v>41492</c:v>
                </c:pt>
                <c:pt idx="2124">
                  <c:v>41493</c:v>
                </c:pt>
                <c:pt idx="2125">
                  <c:v>41494</c:v>
                </c:pt>
                <c:pt idx="2126">
                  <c:v>41495</c:v>
                </c:pt>
                <c:pt idx="2127">
                  <c:v>41496</c:v>
                </c:pt>
                <c:pt idx="2128">
                  <c:v>41497</c:v>
                </c:pt>
                <c:pt idx="2129">
                  <c:v>41498</c:v>
                </c:pt>
                <c:pt idx="2130">
                  <c:v>41499</c:v>
                </c:pt>
                <c:pt idx="2131">
                  <c:v>41500</c:v>
                </c:pt>
                <c:pt idx="2132">
                  <c:v>41501</c:v>
                </c:pt>
                <c:pt idx="2133">
                  <c:v>41502</c:v>
                </c:pt>
                <c:pt idx="2134">
                  <c:v>41503</c:v>
                </c:pt>
                <c:pt idx="2135">
                  <c:v>41504</c:v>
                </c:pt>
                <c:pt idx="2136">
                  <c:v>41505</c:v>
                </c:pt>
                <c:pt idx="2137">
                  <c:v>41506</c:v>
                </c:pt>
                <c:pt idx="2138">
                  <c:v>41507</c:v>
                </c:pt>
                <c:pt idx="2139">
                  <c:v>41508</c:v>
                </c:pt>
                <c:pt idx="2140">
                  <c:v>41509</c:v>
                </c:pt>
                <c:pt idx="2141">
                  <c:v>41510</c:v>
                </c:pt>
                <c:pt idx="2142">
                  <c:v>41511</c:v>
                </c:pt>
                <c:pt idx="2143">
                  <c:v>41512</c:v>
                </c:pt>
                <c:pt idx="2144">
                  <c:v>41513</c:v>
                </c:pt>
                <c:pt idx="2145">
                  <c:v>41514</c:v>
                </c:pt>
                <c:pt idx="2146">
                  <c:v>41515</c:v>
                </c:pt>
                <c:pt idx="2147">
                  <c:v>41516</c:v>
                </c:pt>
                <c:pt idx="2148">
                  <c:v>41517</c:v>
                </c:pt>
                <c:pt idx="2149">
                  <c:v>41518</c:v>
                </c:pt>
                <c:pt idx="2150">
                  <c:v>41519</c:v>
                </c:pt>
                <c:pt idx="2151">
                  <c:v>41520</c:v>
                </c:pt>
                <c:pt idx="2152">
                  <c:v>41521</c:v>
                </c:pt>
                <c:pt idx="2153">
                  <c:v>41522</c:v>
                </c:pt>
                <c:pt idx="2154">
                  <c:v>41523</c:v>
                </c:pt>
                <c:pt idx="2155">
                  <c:v>41524</c:v>
                </c:pt>
                <c:pt idx="2156">
                  <c:v>41525</c:v>
                </c:pt>
                <c:pt idx="2157">
                  <c:v>41526</c:v>
                </c:pt>
                <c:pt idx="2158">
                  <c:v>41527</c:v>
                </c:pt>
                <c:pt idx="2159">
                  <c:v>41528</c:v>
                </c:pt>
                <c:pt idx="2160">
                  <c:v>41529</c:v>
                </c:pt>
                <c:pt idx="2161">
                  <c:v>41530</c:v>
                </c:pt>
                <c:pt idx="2162">
                  <c:v>41531</c:v>
                </c:pt>
                <c:pt idx="2163">
                  <c:v>41532</c:v>
                </c:pt>
                <c:pt idx="2164">
                  <c:v>41533</c:v>
                </c:pt>
                <c:pt idx="2165">
                  <c:v>41534</c:v>
                </c:pt>
                <c:pt idx="2166">
                  <c:v>41535</c:v>
                </c:pt>
                <c:pt idx="2167">
                  <c:v>41536</c:v>
                </c:pt>
                <c:pt idx="2168">
                  <c:v>41537</c:v>
                </c:pt>
                <c:pt idx="2169">
                  <c:v>41538</c:v>
                </c:pt>
                <c:pt idx="2170">
                  <c:v>41539</c:v>
                </c:pt>
                <c:pt idx="2171">
                  <c:v>41540</c:v>
                </c:pt>
                <c:pt idx="2172">
                  <c:v>41541</c:v>
                </c:pt>
                <c:pt idx="2173">
                  <c:v>41542</c:v>
                </c:pt>
                <c:pt idx="2174">
                  <c:v>41543</c:v>
                </c:pt>
                <c:pt idx="2175">
                  <c:v>41544</c:v>
                </c:pt>
                <c:pt idx="2176">
                  <c:v>41545</c:v>
                </c:pt>
                <c:pt idx="2177">
                  <c:v>41546</c:v>
                </c:pt>
                <c:pt idx="2178">
                  <c:v>41547</c:v>
                </c:pt>
                <c:pt idx="2179">
                  <c:v>41548</c:v>
                </c:pt>
                <c:pt idx="2180">
                  <c:v>41549</c:v>
                </c:pt>
                <c:pt idx="2181">
                  <c:v>41550</c:v>
                </c:pt>
                <c:pt idx="2182">
                  <c:v>41551</c:v>
                </c:pt>
                <c:pt idx="2183">
                  <c:v>41552</c:v>
                </c:pt>
                <c:pt idx="2184">
                  <c:v>41553</c:v>
                </c:pt>
                <c:pt idx="2185">
                  <c:v>41554</c:v>
                </c:pt>
                <c:pt idx="2186">
                  <c:v>41555</c:v>
                </c:pt>
                <c:pt idx="2187">
                  <c:v>41556</c:v>
                </c:pt>
                <c:pt idx="2188">
                  <c:v>41557</c:v>
                </c:pt>
                <c:pt idx="2189">
                  <c:v>41558</c:v>
                </c:pt>
                <c:pt idx="2190">
                  <c:v>41559</c:v>
                </c:pt>
                <c:pt idx="2191">
                  <c:v>41560</c:v>
                </c:pt>
                <c:pt idx="2192">
                  <c:v>41561</c:v>
                </c:pt>
                <c:pt idx="2193">
                  <c:v>41562</c:v>
                </c:pt>
                <c:pt idx="2194">
                  <c:v>41563</c:v>
                </c:pt>
                <c:pt idx="2195">
                  <c:v>41564</c:v>
                </c:pt>
                <c:pt idx="2196">
                  <c:v>41565</c:v>
                </c:pt>
                <c:pt idx="2197">
                  <c:v>41566</c:v>
                </c:pt>
                <c:pt idx="2198">
                  <c:v>41567</c:v>
                </c:pt>
                <c:pt idx="2199">
                  <c:v>41568</c:v>
                </c:pt>
                <c:pt idx="2200">
                  <c:v>41569</c:v>
                </c:pt>
                <c:pt idx="2201">
                  <c:v>41570</c:v>
                </c:pt>
                <c:pt idx="2202">
                  <c:v>41571</c:v>
                </c:pt>
                <c:pt idx="2203">
                  <c:v>41572</c:v>
                </c:pt>
                <c:pt idx="2204">
                  <c:v>41573</c:v>
                </c:pt>
                <c:pt idx="2205">
                  <c:v>41574</c:v>
                </c:pt>
                <c:pt idx="2206">
                  <c:v>41575</c:v>
                </c:pt>
                <c:pt idx="2207">
                  <c:v>41576</c:v>
                </c:pt>
                <c:pt idx="2208">
                  <c:v>41577</c:v>
                </c:pt>
                <c:pt idx="2209">
                  <c:v>41578</c:v>
                </c:pt>
                <c:pt idx="2210">
                  <c:v>41579</c:v>
                </c:pt>
                <c:pt idx="2211">
                  <c:v>41580</c:v>
                </c:pt>
                <c:pt idx="2212">
                  <c:v>41581</c:v>
                </c:pt>
                <c:pt idx="2213">
                  <c:v>41582</c:v>
                </c:pt>
                <c:pt idx="2214">
                  <c:v>41583</c:v>
                </c:pt>
                <c:pt idx="2215">
                  <c:v>41584</c:v>
                </c:pt>
                <c:pt idx="2216">
                  <c:v>41585</c:v>
                </c:pt>
                <c:pt idx="2217">
                  <c:v>41586</c:v>
                </c:pt>
                <c:pt idx="2218">
                  <c:v>41587</c:v>
                </c:pt>
                <c:pt idx="2219">
                  <c:v>41588</c:v>
                </c:pt>
                <c:pt idx="2220">
                  <c:v>41589</c:v>
                </c:pt>
                <c:pt idx="2221">
                  <c:v>41590</c:v>
                </c:pt>
                <c:pt idx="2222">
                  <c:v>41591</c:v>
                </c:pt>
                <c:pt idx="2223">
                  <c:v>41592</c:v>
                </c:pt>
                <c:pt idx="2224">
                  <c:v>41593</c:v>
                </c:pt>
                <c:pt idx="2225">
                  <c:v>41594</c:v>
                </c:pt>
                <c:pt idx="2226">
                  <c:v>41595</c:v>
                </c:pt>
                <c:pt idx="2227">
                  <c:v>41596</c:v>
                </c:pt>
                <c:pt idx="2228">
                  <c:v>41597</c:v>
                </c:pt>
                <c:pt idx="2229">
                  <c:v>41598</c:v>
                </c:pt>
                <c:pt idx="2230">
                  <c:v>41599</c:v>
                </c:pt>
                <c:pt idx="2231">
                  <c:v>41600</c:v>
                </c:pt>
                <c:pt idx="2232">
                  <c:v>41601</c:v>
                </c:pt>
                <c:pt idx="2233">
                  <c:v>41602</c:v>
                </c:pt>
                <c:pt idx="2234">
                  <c:v>41603</c:v>
                </c:pt>
                <c:pt idx="2235">
                  <c:v>41604</c:v>
                </c:pt>
                <c:pt idx="2236">
                  <c:v>41605</c:v>
                </c:pt>
                <c:pt idx="2237">
                  <c:v>41606</c:v>
                </c:pt>
                <c:pt idx="2238">
                  <c:v>41607</c:v>
                </c:pt>
                <c:pt idx="2239">
                  <c:v>41608</c:v>
                </c:pt>
                <c:pt idx="2240">
                  <c:v>41609</c:v>
                </c:pt>
                <c:pt idx="2241">
                  <c:v>41610</c:v>
                </c:pt>
                <c:pt idx="2242">
                  <c:v>41611</c:v>
                </c:pt>
                <c:pt idx="2243">
                  <c:v>41612</c:v>
                </c:pt>
                <c:pt idx="2244">
                  <c:v>41613</c:v>
                </c:pt>
                <c:pt idx="2245">
                  <c:v>41614</c:v>
                </c:pt>
                <c:pt idx="2246">
                  <c:v>41615</c:v>
                </c:pt>
                <c:pt idx="2247">
                  <c:v>41616</c:v>
                </c:pt>
                <c:pt idx="2248">
                  <c:v>41617</c:v>
                </c:pt>
                <c:pt idx="2249">
                  <c:v>41618</c:v>
                </c:pt>
                <c:pt idx="2250">
                  <c:v>41619</c:v>
                </c:pt>
                <c:pt idx="2251">
                  <c:v>41620</c:v>
                </c:pt>
                <c:pt idx="2252">
                  <c:v>41621</c:v>
                </c:pt>
                <c:pt idx="2253">
                  <c:v>41622</c:v>
                </c:pt>
                <c:pt idx="2254">
                  <c:v>41623</c:v>
                </c:pt>
                <c:pt idx="2255">
                  <c:v>41624</c:v>
                </c:pt>
                <c:pt idx="2256">
                  <c:v>41625</c:v>
                </c:pt>
                <c:pt idx="2257">
                  <c:v>41626</c:v>
                </c:pt>
                <c:pt idx="2258">
                  <c:v>41627</c:v>
                </c:pt>
                <c:pt idx="2259">
                  <c:v>41628</c:v>
                </c:pt>
                <c:pt idx="2260">
                  <c:v>41629</c:v>
                </c:pt>
                <c:pt idx="2261">
                  <c:v>41630</c:v>
                </c:pt>
                <c:pt idx="2262">
                  <c:v>41631</c:v>
                </c:pt>
                <c:pt idx="2263">
                  <c:v>41632</c:v>
                </c:pt>
                <c:pt idx="2264">
                  <c:v>41633</c:v>
                </c:pt>
                <c:pt idx="2265">
                  <c:v>41634</c:v>
                </c:pt>
                <c:pt idx="2266">
                  <c:v>41635</c:v>
                </c:pt>
                <c:pt idx="2267">
                  <c:v>41636</c:v>
                </c:pt>
                <c:pt idx="2268">
                  <c:v>41637</c:v>
                </c:pt>
                <c:pt idx="2269">
                  <c:v>41638</c:v>
                </c:pt>
                <c:pt idx="2270">
                  <c:v>41639</c:v>
                </c:pt>
                <c:pt idx="2271">
                  <c:v>41640</c:v>
                </c:pt>
                <c:pt idx="2272">
                  <c:v>41641</c:v>
                </c:pt>
                <c:pt idx="2273">
                  <c:v>41642</c:v>
                </c:pt>
                <c:pt idx="2274">
                  <c:v>41643</c:v>
                </c:pt>
                <c:pt idx="2275">
                  <c:v>41644</c:v>
                </c:pt>
                <c:pt idx="2276">
                  <c:v>41645</c:v>
                </c:pt>
                <c:pt idx="2277">
                  <c:v>41646</c:v>
                </c:pt>
                <c:pt idx="2278">
                  <c:v>41647</c:v>
                </c:pt>
                <c:pt idx="2279">
                  <c:v>41648</c:v>
                </c:pt>
                <c:pt idx="2280">
                  <c:v>41649</c:v>
                </c:pt>
                <c:pt idx="2281">
                  <c:v>41650</c:v>
                </c:pt>
                <c:pt idx="2282">
                  <c:v>41651</c:v>
                </c:pt>
                <c:pt idx="2283">
                  <c:v>41652</c:v>
                </c:pt>
                <c:pt idx="2284">
                  <c:v>41653</c:v>
                </c:pt>
                <c:pt idx="2285">
                  <c:v>41654</c:v>
                </c:pt>
                <c:pt idx="2286">
                  <c:v>41655</c:v>
                </c:pt>
                <c:pt idx="2287">
                  <c:v>41656</c:v>
                </c:pt>
                <c:pt idx="2288">
                  <c:v>41657</c:v>
                </c:pt>
                <c:pt idx="2289">
                  <c:v>41658</c:v>
                </c:pt>
                <c:pt idx="2290">
                  <c:v>41659</c:v>
                </c:pt>
                <c:pt idx="2291">
                  <c:v>41660</c:v>
                </c:pt>
                <c:pt idx="2292">
                  <c:v>41661</c:v>
                </c:pt>
                <c:pt idx="2293">
                  <c:v>41662</c:v>
                </c:pt>
                <c:pt idx="2294">
                  <c:v>41663</c:v>
                </c:pt>
                <c:pt idx="2295">
                  <c:v>41664</c:v>
                </c:pt>
                <c:pt idx="2296">
                  <c:v>41665</c:v>
                </c:pt>
                <c:pt idx="2297">
                  <c:v>41666</c:v>
                </c:pt>
                <c:pt idx="2298">
                  <c:v>41667</c:v>
                </c:pt>
                <c:pt idx="2299">
                  <c:v>41668</c:v>
                </c:pt>
                <c:pt idx="2300">
                  <c:v>41669</c:v>
                </c:pt>
                <c:pt idx="2301">
                  <c:v>41670</c:v>
                </c:pt>
                <c:pt idx="2302">
                  <c:v>41671</c:v>
                </c:pt>
                <c:pt idx="2303">
                  <c:v>41672</c:v>
                </c:pt>
                <c:pt idx="2304">
                  <c:v>41673</c:v>
                </c:pt>
                <c:pt idx="2305">
                  <c:v>41674</c:v>
                </c:pt>
                <c:pt idx="2306">
                  <c:v>41675</c:v>
                </c:pt>
                <c:pt idx="2307">
                  <c:v>41676</c:v>
                </c:pt>
                <c:pt idx="2308">
                  <c:v>41677</c:v>
                </c:pt>
                <c:pt idx="2309">
                  <c:v>41678</c:v>
                </c:pt>
                <c:pt idx="2310">
                  <c:v>41679</c:v>
                </c:pt>
                <c:pt idx="2311">
                  <c:v>41680</c:v>
                </c:pt>
                <c:pt idx="2312">
                  <c:v>41681</c:v>
                </c:pt>
                <c:pt idx="2313">
                  <c:v>41682</c:v>
                </c:pt>
                <c:pt idx="2314">
                  <c:v>41683</c:v>
                </c:pt>
                <c:pt idx="2315">
                  <c:v>41684</c:v>
                </c:pt>
                <c:pt idx="2316">
                  <c:v>41685</c:v>
                </c:pt>
                <c:pt idx="2317">
                  <c:v>41686</c:v>
                </c:pt>
                <c:pt idx="2318">
                  <c:v>41687</c:v>
                </c:pt>
                <c:pt idx="2319">
                  <c:v>41688</c:v>
                </c:pt>
                <c:pt idx="2320">
                  <c:v>41689</c:v>
                </c:pt>
                <c:pt idx="2321">
                  <c:v>41690</c:v>
                </c:pt>
                <c:pt idx="2322">
                  <c:v>41691</c:v>
                </c:pt>
                <c:pt idx="2323">
                  <c:v>41692</c:v>
                </c:pt>
                <c:pt idx="2324">
                  <c:v>41693</c:v>
                </c:pt>
                <c:pt idx="2325">
                  <c:v>41694</c:v>
                </c:pt>
                <c:pt idx="2326">
                  <c:v>41695</c:v>
                </c:pt>
                <c:pt idx="2327">
                  <c:v>41696</c:v>
                </c:pt>
                <c:pt idx="2328">
                  <c:v>41697</c:v>
                </c:pt>
                <c:pt idx="2329">
                  <c:v>41698</c:v>
                </c:pt>
                <c:pt idx="2330">
                  <c:v>41699</c:v>
                </c:pt>
                <c:pt idx="2331">
                  <c:v>41700</c:v>
                </c:pt>
                <c:pt idx="2332">
                  <c:v>41701</c:v>
                </c:pt>
                <c:pt idx="2333">
                  <c:v>41702</c:v>
                </c:pt>
                <c:pt idx="2334">
                  <c:v>41703</c:v>
                </c:pt>
                <c:pt idx="2335">
                  <c:v>41704</c:v>
                </c:pt>
                <c:pt idx="2336">
                  <c:v>41705</c:v>
                </c:pt>
                <c:pt idx="2337">
                  <c:v>41706</c:v>
                </c:pt>
                <c:pt idx="2338">
                  <c:v>41707</c:v>
                </c:pt>
                <c:pt idx="2339">
                  <c:v>41708</c:v>
                </c:pt>
                <c:pt idx="2340">
                  <c:v>41709</c:v>
                </c:pt>
                <c:pt idx="2341">
                  <c:v>41710</c:v>
                </c:pt>
                <c:pt idx="2342">
                  <c:v>41711</c:v>
                </c:pt>
                <c:pt idx="2343">
                  <c:v>41712</c:v>
                </c:pt>
                <c:pt idx="2344">
                  <c:v>41713</c:v>
                </c:pt>
                <c:pt idx="2345">
                  <c:v>41714</c:v>
                </c:pt>
                <c:pt idx="2346">
                  <c:v>41715</c:v>
                </c:pt>
                <c:pt idx="2347">
                  <c:v>41716</c:v>
                </c:pt>
                <c:pt idx="2348">
                  <c:v>41717</c:v>
                </c:pt>
                <c:pt idx="2349">
                  <c:v>41718</c:v>
                </c:pt>
                <c:pt idx="2350">
                  <c:v>41719</c:v>
                </c:pt>
                <c:pt idx="2351">
                  <c:v>41720</c:v>
                </c:pt>
                <c:pt idx="2352">
                  <c:v>41721</c:v>
                </c:pt>
                <c:pt idx="2353">
                  <c:v>41722</c:v>
                </c:pt>
                <c:pt idx="2354">
                  <c:v>41723</c:v>
                </c:pt>
                <c:pt idx="2355">
                  <c:v>41724</c:v>
                </c:pt>
                <c:pt idx="2356">
                  <c:v>41725</c:v>
                </c:pt>
                <c:pt idx="2357">
                  <c:v>41726</c:v>
                </c:pt>
                <c:pt idx="2358">
                  <c:v>41727</c:v>
                </c:pt>
                <c:pt idx="2359">
                  <c:v>41728</c:v>
                </c:pt>
                <c:pt idx="2360">
                  <c:v>41729</c:v>
                </c:pt>
                <c:pt idx="2361">
                  <c:v>41730</c:v>
                </c:pt>
                <c:pt idx="2362">
                  <c:v>41731</c:v>
                </c:pt>
                <c:pt idx="2363">
                  <c:v>41732</c:v>
                </c:pt>
                <c:pt idx="2364">
                  <c:v>41733</c:v>
                </c:pt>
                <c:pt idx="2365">
                  <c:v>41734</c:v>
                </c:pt>
                <c:pt idx="2366">
                  <c:v>41735</c:v>
                </c:pt>
                <c:pt idx="2367">
                  <c:v>41736</c:v>
                </c:pt>
                <c:pt idx="2368">
                  <c:v>41737</c:v>
                </c:pt>
                <c:pt idx="2369">
                  <c:v>41738</c:v>
                </c:pt>
                <c:pt idx="2370">
                  <c:v>41739</c:v>
                </c:pt>
                <c:pt idx="2371">
                  <c:v>41740</c:v>
                </c:pt>
                <c:pt idx="2372">
                  <c:v>41741</c:v>
                </c:pt>
                <c:pt idx="2373">
                  <c:v>41742</c:v>
                </c:pt>
                <c:pt idx="2374">
                  <c:v>41743</c:v>
                </c:pt>
                <c:pt idx="2375">
                  <c:v>41744</c:v>
                </c:pt>
                <c:pt idx="2376">
                  <c:v>41745</c:v>
                </c:pt>
                <c:pt idx="2377">
                  <c:v>41746</c:v>
                </c:pt>
                <c:pt idx="2378">
                  <c:v>41747</c:v>
                </c:pt>
                <c:pt idx="2379">
                  <c:v>41748</c:v>
                </c:pt>
                <c:pt idx="2380">
                  <c:v>41749</c:v>
                </c:pt>
                <c:pt idx="2381">
                  <c:v>41750</c:v>
                </c:pt>
                <c:pt idx="2382">
                  <c:v>41751</c:v>
                </c:pt>
                <c:pt idx="2383">
                  <c:v>41752</c:v>
                </c:pt>
                <c:pt idx="2384">
                  <c:v>41753</c:v>
                </c:pt>
                <c:pt idx="2385">
                  <c:v>41754</c:v>
                </c:pt>
                <c:pt idx="2386">
                  <c:v>41755</c:v>
                </c:pt>
                <c:pt idx="2387">
                  <c:v>41756</c:v>
                </c:pt>
                <c:pt idx="2388">
                  <c:v>41757</c:v>
                </c:pt>
                <c:pt idx="2389">
                  <c:v>41758</c:v>
                </c:pt>
                <c:pt idx="2390">
                  <c:v>41759</c:v>
                </c:pt>
                <c:pt idx="2391">
                  <c:v>41760</c:v>
                </c:pt>
                <c:pt idx="2392">
                  <c:v>41761</c:v>
                </c:pt>
                <c:pt idx="2393">
                  <c:v>41762</c:v>
                </c:pt>
                <c:pt idx="2394">
                  <c:v>41763</c:v>
                </c:pt>
                <c:pt idx="2395">
                  <c:v>41764</c:v>
                </c:pt>
                <c:pt idx="2396">
                  <c:v>41765</c:v>
                </c:pt>
                <c:pt idx="2397">
                  <c:v>41766</c:v>
                </c:pt>
                <c:pt idx="2398">
                  <c:v>41767</c:v>
                </c:pt>
                <c:pt idx="2399">
                  <c:v>41768</c:v>
                </c:pt>
                <c:pt idx="2400">
                  <c:v>41769</c:v>
                </c:pt>
                <c:pt idx="2401">
                  <c:v>41770</c:v>
                </c:pt>
                <c:pt idx="2402">
                  <c:v>41771</c:v>
                </c:pt>
                <c:pt idx="2403">
                  <c:v>41772</c:v>
                </c:pt>
                <c:pt idx="2404">
                  <c:v>41773</c:v>
                </c:pt>
                <c:pt idx="2405">
                  <c:v>41774</c:v>
                </c:pt>
                <c:pt idx="2406">
                  <c:v>41775</c:v>
                </c:pt>
                <c:pt idx="2407">
                  <c:v>41776</c:v>
                </c:pt>
                <c:pt idx="2408">
                  <c:v>41777</c:v>
                </c:pt>
                <c:pt idx="2409">
                  <c:v>41778</c:v>
                </c:pt>
                <c:pt idx="2410">
                  <c:v>41779</c:v>
                </c:pt>
                <c:pt idx="2411">
                  <c:v>41780</c:v>
                </c:pt>
                <c:pt idx="2412">
                  <c:v>41781</c:v>
                </c:pt>
                <c:pt idx="2413">
                  <c:v>41782</c:v>
                </c:pt>
                <c:pt idx="2414">
                  <c:v>41783</c:v>
                </c:pt>
                <c:pt idx="2415">
                  <c:v>41784</c:v>
                </c:pt>
                <c:pt idx="2416">
                  <c:v>41785</c:v>
                </c:pt>
                <c:pt idx="2417">
                  <c:v>41786</c:v>
                </c:pt>
                <c:pt idx="2418">
                  <c:v>41787</c:v>
                </c:pt>
                <c:pt idx="2419">
                  <c:v>41788</c:v>
                </c:pt>
                <c:pt idx="2420">
                  <c:v>41789</c:v>
                </c:pt>
                <c:pt idx="2421">
                  <c:v>41790</c:v>
                </c:pt>
                <c:pt idx="2422">
                  <c:v>41791</c:v>
                </c:pt>
                <c:pt idx="2423">
                  <c:v>41792</c:v>
                </c:pt>
                <c:pt idx="2424">
                  <c:v>41793</c:v>
                </c:pt>
                <c:pt idx="2425">
                  <c:v>41794</c:v>
                </c:pt>
                <c:pt idx="2426">
                  <c:v>41795</c:v>
                </c:pt>
                <c:pt idx="2427">
                  <c:v>41796</c:v>
                </c:pt>
                <c:pt idx="2428">
                  <c:v>41797</c:v>
                </c:pt>
                <c:pt idx="2429">
                  <c:v>41798</c:v>
                </c:pt>
                <c:pt idx="2430">
                  <c:v>41799</c:v>
                </c:pt>
                <c:pt idx="2431">
                  <c:v>41800</c:v>
                </c:pt>
                <c:pt idx="2432">
                  <c:v>41801</c:v>
                </c:pt>
                <c:pt idx="2433">
                  <c:v>41802</c:v>
                </c:pt>
                <c:pt idx="2434">
                  <c:v>41803</c:v>
                </c:pt>
                <c:pt idx="2435">
                  <c:v>41804</c:v>
                </c:pt>
                <c:pt idx="2436">
                  <c:v>41805</c:v>
                </c:pt>
                <c:pt idx="2437">
                  <c:v>41806</c:v>
                </c:pt>
                <c:pt idx="2438">
                  <c:v>41807</c:v>
                </c:pt>
                <c:pt idx="2439">
                  <c:v>41808</c:v>
                </c:pt>
                <c:pt idx="2440">
                  <c:v>41809</c:v>
                </c:pt>
                <c:pt idx="2441">
                  <c:v>41810</c:v>
                </c:pt>
                <c:pt idx="2442">
                  <c:v>41811</c:v>
                </c:pt>
                <c:pt idx="2443">
                  <c:v>41812</c:v>
                </c:pt>
                <c:pt idx="2444">
                  <c:v>41813</c:v>
                </c:pt>
                <c:pt idx="2445">
                  <c:v>41814</c:v>
                </c:pt>
                <c:pt idx="2446">
                  <c:v>41815</c:v>
                </c:pt>
                <c:pt idx="2447">
                  <c:v>41816</c:v>
                </c:pt>
                <c:pt idx="2448">
                  <c:v>41817</c:v>
                </c:pt>
                <c:pt idx="2449">
                  <c:v>41818</c:v>
                </c:pt>
                <c:pt idx="2450">
                  <c:v>41819</c:v>
                </c:pt>
                <c:pt idx="2451">
                  <c:v>41820</c:v>
                </c:pt>
                <c:pt idx="2452">
                  <c:v>41821</c:v>
                </c:pt>
                <c:pt idx="2453">
                  <c:v>41822</c:v>
                </c:pt>
                <c:pt idx="2454">
                  <c:v>41823</c:v>
                </c:pt>
                <c:pt idx="2455">
                  <c:v>41824</c:v>
                </c:pt>
                <c:pt idx="2456">
                  <c:v>41825</c:v>
                </c:pt>
                <c:pt idx="2457">
                  <c:v>41826</c:v>
                </c:pt>
                <c:pt idx="2458">
                  <c:v>41827</c:v>
                </c:pt>
                <c:pt idx="2459">
                  <c:v>41828</c:v>
                </c:pt>
                <c:pt idx="2460">
                  <c:v>41829</c:v>
                </c:pt>
                <c:pt idx="2461">
                  <c:v>41830</c:v>
                </c:pt>
                <c:pt idx="2462">
                  <c:v>41831</c:v>
                </c:pt>
                <c:pt idx="2463">
                  <c:v>41832</c:v>
                </c:pt>
                <c:pt idx="2464">
                  <c:v>41833</c:v>
                </c:pt>
                <c:pt idx="2465">
                  <c:v>41834</c:v>
                </c:pt>
                <c:pt idx="2466">
                  <c:v>41835</c:v>
                </c:pt>
                <c:pt idx="2467">
                  <c:v>41836</c:v>
                </c:pt>
                <c:pt idx="2468">
                  <c:v>41837</c:v>
                </c:pt>
                <c:pt idx="2469">
                  <c:v>41838</c:v>
                </c:pt>
                <c:pt idx="2470">
                  <c:v>41839</c:v>
                </c:pt>
                <c:pt idx="2471">
                  <c:v>41840</c:v>
                </c:pt>
                <c:pt idx="2472">
                  <c:v>41841</c:v>
                </c:pt>
                <c:pt idx="2473">
                  <c:v>41842</c:v>
                </c:pt>
                <c:pt idx="2474">
                  <c:v>41843</c:v>
                </c:pt>
                <c:pt idx="2475">
                  <c:v>41844</c:v>
                </c:pt>
                <c:pt idx="2476">
                  <c:v>41845</c:v>
                </c:pt>
                <c:pt idx="2477">
                  <c:v>41846</c:v>
                </c:pt>
                <c:pt idx="2478">
                  <c:v>41847</c:v>
                </c:pt>
                <c:pt idx="2479">
                  <c:v>41848</c:v>
                </c:pt>
                <c:pt idx="2480">
                  <c:v>41849</c:v>
                </c:pt>
                <c:pt idx="2481">
                  <c:v>41850</c:v>
                </c:pt>
                <c:pt idx="2482">
                  <c:v>41851</c:v>
                </c:pt>
                <c:pt idx="2483">
                  <c:v>41852</c:v>
                </c:pt>
                <c:pt idx="2484">
                  <c:v>41853</c:v>
                </c:pt>
                <c:pt idx="2485">
                  <c:v>41854</c:v>
                </c:pt>
                <c:pt idx="2486">
                  <c:v>41855</c:v>
                </c:pt>
                <c:pt idx="2487">
                  <c:v>41856</c:v>
                </c:pt>
                <c:pt idx="2488">
                  <c:v>41857</c:v>
                </c:pt>
                <c:pt idx="2489">
                  <c:v>41858</c:v>
                </c:pt>
                <c:pt idx="2490">
                  <c:v>41859</c:v>
                </c:pt>
                <c:pt idx="2491">
                  <c:v>41860</c:v>
                </c:pt>
                <c:pt idx="2492">
                  <c:v>41861</c:v>
                </c:pt>
                <c:pt idx="2493">
                  <c:v>41862</c:v>
                </c:pt>
                <c:pt idx="2494">
                  <c:v>41863</c:v>
                </c:pt>
                <c:pt idx="2495">
                  <c:v>41864</c:v>
                </c:pt>
                <c:pt idx="2496">
                  <c:v>41865</c:v>
                </c:pt>
                <c:pt idx="2497">
                  <c:v>41866</c:v>
                </c:pt>
                <c:pt idx="2498">
                  <c:v>41867</c:v>
                </c:pt>
                <c:pt idx="2499">
                  <c:v>41868</c:v>
                </c:pt>
                <c:pt idx="2500">
                  <c:v>41869</c:v>
                </c:pt>
                <c:pt idx="2501">
                  <c:v>41870</c:v>
                </c:pt>
                <c:pt idx="2502">
                  <c:v>41871</c:v>
                </c:pt>
                <c:pt idx="2503">
                  <c:v>41872</c:v>
                </c:pt>
                <c:pt idx="2504">
                  <c:v>41873</c:v>
                </c:pt>
                <c:pt idx="2505">
                  <c:v>41874</c:v>
                </c:pt>
                <c:pt idx="2506">
                  <c:v>41875</c:v>
                </c:pt>
                <c:pt idx="2507">
                  <c:v>41876</c:v>
                </c:pt>
                <c:pt idx="2508">
                  <c:v>41877</c:v>
                </c:pt>
                <c:pt idx="2509">
                  <c:v>41878</c:v>
                </c:pt>
                <c:pt idx="2510">
                  <c:v>41879</c:v>
                </c:pt>
                <c:pt idx="2511">
                  <c:v>41880</c:v>
                </c:pt>
                <c:pt idx="2512">
                  <c:v>41881</c:v>
                </c:pt>
                <c:pt idx="2513">
                  <c:v>41882</c:v>
                </c:pt>
                <c:pt idx="2514">
                  <c:v>41883</c:v>
                </c:pt>
                <c:pt idx="2515">
                  <c:v>41884</c:v>
                </c:pt>
                <c:pt idx="2516">
                  <c:v>41885</c:v>
                </c:pt>
                <c:pt idx="2517">
                  <c:v>41886</c:v>
                </c:pt>
                <c:pt idx="2518">
                  <c:v>41887</c:v>
                </c:pt>
                <c:pt idx="2519">
                  <c:v>41888</c:v>
                </c:pt>
                <c:pt idx="2520">
                  <c:v>41889</c:v>
                </c:pt>
                <c:pt idx="2521">
                  <c:v>41890</c:v>
                </c:pt>
                <c:pt idx="2522">
                  <c:v>41891</c:v>
                </c:pt>
                <c:pt idx="2523">
                  <c:v>41892</c:v>
                </c:pt>
                <c:pt idx="2524">
                  <c:v>41893</c:v>
                </c:pt>
                <c:pt idx="2525">
                  <c:v>41894</c:v>
                </c:pt>
                <c:pt idx="2526">
                  <c:v>41895</c:v>
                </c:pt>
                <c:pt idx="2527">
                  <c:v>41896</c:v>
                </c:pt>
                <c:pt idx="2528">
                  <c:v>41897</c:v>
                </c:pt>
                <c:pt idx="2529">
                  <c:v>41898</c:v>
                </c:pt>
                <c:pt idx="2530">
                  <c:v>41899</c:v>
                </c:pt>
                <c:pt idx="2531">
                  <c:v>41900</c:v>
                </c:pt>
                <c:pt idx="2532">
                  <c:v>41901</c:v>
                </c:pt>
                <c:pt idx="2533">
                  <c:v>41902</c:v>
                </c:pt>
                <c:pt idx="2534">
                  <c:v>41903</c:v>
                </c:pt>
                <c:pt idx="2535">
                  <c:v>41904</c:v>
                </c:pt>
                <c:pt idx="2536">
                  <c:v>41905</c:v>
                </c:pt>
                <c:pt idx="2537">
                  <c:v>41906</c:v>
                </c:pt>
                <c:pt idx="2538">
                  <c:v>41907</c:v>
                </c:pt>
                <c:pt idx="2539">
                  <c:v>41908</c:v>
                </c:pt>
                <c:pt idx="2540">
                  <c:v>41909</c:v>
                </c:pt>
                <c:pt idx="2541">
                  <c:v>41910</c:v>
                </c:pt>
                <c:pt idx="2542">
                  <c:v>41911</c:v>
                </c:pt>
                <c:pt idx="2543">
                  <c:v>41912</c:v>
                </c:pt>
                <c:pt idx="2544">
                  <c:v>41913</c:v>
                </c:pt>
                <c:pt idx="2545">
                  <c:v>41914</c:v>
                </c:pt>
                <c:pt idx="2546">
                  <c:v>41915</c:v>
                </c:pt>
                <c:pt idx="2547">
                  <c:v>41916</c:v>
                </c:pt>
                <c:pt idx="2548">
                  <c:v>41917</c:v>
                </c:pt>
                <c:pt idx="2549">
                  <c:v>41918</c:v>
                </c:pt>
                <c:pt idx="2550">
                  <c:v>41919</c:v>
                </c:pt>
                <c:pt idx="2551">
                  <c:v>41920</c:v>
                </c:pt>
                <c:pt idx="2552">
                  <c:v>41921</c:v>
                </c:pt>
                <c:pt idx="2553">
                  <c:v>41922</c:v>
                </c:pt>
                <c:pt idx="2554">
                  <c:v>41923</c:v>
                </c:pt>
                <c:pt idx="2555">
                  <c:v>41924</c:v>
                </c:pt>
                <c:pt idx="2556">
                  <c:v>41925</c:v>
                </c:pt>
                <c:pt idx="2557">
                  <c:v>41926</c:v>
                </c:pt>
                <c:pt idx="2558">
                  <c:v>41927</c:v>
                </c:pt>
                <c:pt idx="2559">
                  <c:v>41928</c:v>
                </c:pt>
                <c:pt idx="2560">
                  <c:v>41929</c:v>
                </c:pt>
                <c:pt idx="2561">
                  <c:v>41930</c:v>
                </c:pt>
                <c:pt idx="2562">
                  <c:v>41931</c:v>
                </c:pt>
                <c:pt idx="2563">
                  <c:v>41932</c:v>
                </c:pt>
                <c:pt idx="2564">
                  <c:v>41933</c:v>
                </c:pt>
                <c:pt idx="2565">
                  <c:v>41934</c:v>
                </c:pt>
                <c:pt idx="2566">
                  <c:v>41935</c:v>
                </c:pt>
                <c:pt idx="2567">
                  <c:v>41936</c:v>
                </c:pt>
                <c:pt idx="2568">
                  <c:v>41937</c:v>
                </c:pt>
                <c:pt idx="2569">
                  <c:v>41938</c:v>
                </c:pt>
                <c:pt idx="2570">
                  <c:v>41939</c:v>
                </c:pt>
                <c:pt idx="2571">
                  <c:v>41940</c:v>
                </c:pt>
                <c:pt idx="2572">
                  <c:v>41941</c:v>
                </c:pt>
                <c:pt idx="2573">
                  <c:v>41942</c:v>
                </c:pt>
                <c:pt idx="2574">
                  <c:v>41943</c:v>
                </c:pt>
                <c:pt idx="2575">
                  <c:v>41944</c:v>
                </c:pt>
                <c:pt idx="2576">
                  <c:v>41945</c:v>
                </c:pt>
                <c:pt idx="2577">
                  <c:v>41946</c:v>
                </c:pt>
                <c:pt idx="2578">
                  <c:v>41947</c:v>
                </c:pt>
                <c:pt idx="2579">
                  <c:v>41948</c:v>
                </c:pt>
                <c:pt idx="2580">
                  <c:v>41949</c:v>
                </c:pt>
                <c:pt idx="2581">
                  <c:v>41950</c:v>
                </c:pt>
                <c:pt idx="2582">
                  <c:v>41951</c:v>
                </c:pt>
                <c:pt idx="2583">
                  <c:v>41952</c:v>
                </c:pt>
                <c:pt idx="2584">
                  <c:v>41953</c:v>
                </c:pt>
                <c:pt idx="2585">
                  <c:v>41954</c:v>
                </c:pt>
                <c:pt idx="2586">
                  <c:v>41955</c:v>
                </c:pt>
                <c:pt idx="2587">
                  <c:v>41956</c:v>
                </c:pt>
                <c:pt idx="2588">
                  <c:v>41957</c:v>
                </c:pt>
                <c:pt idx="2589">
                  <c:v>41958</c:v>
                </c:pt>
                <c:pt idx="2590">
                  <c:v>41959</c:v>
                </c:pt>
                <c:pt idx="2591">
                  <c:v>41960</c:v>
                </c:pt>
                <c:pt idx="2592">
                  <c:v>41961</c:v>
                </c:pt>
                <c:pt idx="2593">
                  <c:v>41962</c:v>
                </c:pt>
                <c:pt idx="2594">
                  <c:v>41963</c:v>
                </c:pt>
                <c:pt idx="2595">
                  <c:v>41964</c:v>
                </c:pt>
                <c:pt idx="2596">
                  <c:v>41965</c:v>
                </c:pt>
                <c:pt idx="2597">
                  <c:v>41966</c:v>
                </c:pt>
                <c:pt idx="2598">
                  <c:v>41967</c:v>
                </c:pt>
                <c:pt idx="2599">
                  <c:v>41968</c:v>
                </c:pt>
                <c:pt idx="2600">
                  <c:v>41969</c:v>
                </c:pt>
                <c:pt idx="2601">
                  <c:v>41970</c:v>
                </c:pt>
                <c:pt idx="2602">
                  <c:v>41971</c:v>
                </c:pt>
                <c:pt idx="2603">
                  <c:v>41972</c:v>
                </c:pt>
                <c:pt idx="2604">
                  <c:v>41973</c:v>
                </c:pt>
                <c:pt idx="2605">
                  <c:v>41974</c:v>
                </c:pt>
                <c:pt idx="2606">
                  <c:v>41975</c:v>
                </c:pt>
                <c:pt idx="2607">
                  <c:v>41976</c:v>
                </c:pt>
                <c:pt idx="2608">
                  <c:v>41977</c:v>
                </c:pt>
                <c:pt idx="2609">
                  <c:v>41978</c:v>
                </c:pt>
                <c:pt idx="2610">
                  <c:v>41979</c:v>
                </c:pt>
                <c:pt idx="2611">
                  <c:v>41980</c:v>
                </c:pt>
                <c:pt idx="2612">
                  <c:v>41981</c:v>
                </c:pt>
                <c:pt idx="2613">
                  <c:v>41982</c:v>
                </c:pt>
                <c:pt idx="2614">
                  <c:v>41983</c:v>
                </c:pt>
                <c:pt idx="2615">
                  <c:v>41984</c:v>
                </c:pt>
                <c:pt idx="2616">
                  <c:v>41985</c:v>
                </c:pt>
                <c:pt idx="2617">
                  <c:v>41986</c:v>
                </c:pt>
                <c:pt idx="2618">
                  <c:v>41987</c:v>
                </c:pt>
                <c:pt idx="2619">
                  <c:v>41988</c:v>
                </c:pt>
                <c:pt idx="2620">
                  <c:v>41989</c:v>
                </c:pt>
                <c:pt idx="2621">
                  <c:v>41990</c:v>
                </c:pt>
                <c:pt idx="2622">
                  <c:v>41991</c:v>
                </c:pt>
                <c:pt idx="2623">
                  <c:v>41992</c:v>
                </c:pt>
                <c:pt idx="2624">
                  <c:v>41993</c:v>
                </c:pt>
                <c:pt idx="2625">
                  <c:v>41994</c:v>
                </c:pt>
                <c:pt idx="2626">
                  <c:v>41995</c:v>
                </c:pt>
                <c:pt idx="2627">
                  <c:v>41996</c:v>
                </c:pt>
                <c:pt idx="2628">
                  <c:v>41997</c:v>
                </c:pt>
                <c:pt idx="2629">
                  <c:v>41998</c:v>
                </c:pt>
                <c:pt idx="2630">
                  <c:v>41999</c:v>
                </c:pt>
                <c:pt idx="2631">
                  <c:v>42000</c:v>
                </c:pt>
                <c:pt idx="2632">
                  <c:v>42001</c:v>
                </c:pt>
                <c:pt idx="2633">
                  <c:v>42002</c:v>
                </c:pt>
                <c:pt idx="2634">
                  <c:v>42003</c:v>
                </c:pt>
                <c:pt idx="2635">
                  <c:v>42004</c:v>
                </c:pt>
                <c:pt idx="2636">
                  <c:v>42005</c:v>
                </c:pt>
                <c:pt idx="2637">
                  <c:v>42006</c:v>
                </c:pt>
                <c:pt idx="2638">
                  <c:v>42007</c:v>
                </c:pt>
                <c:pt idx="2639">
                  <c:v>42008</c:v>
                </c:pt>
                <c:pt idx="2640">
                  <c:v>42009</c:v>
                </c:pt>
                <c:pt idx="2641">
                  <c:v>42010</c:v>
                </c:pt>
                <c:pt idx="2642">
                  <c:v>42011</c:v>
                </c:pt>
                <c:pt idx="2643">
                  <c:v>42012</c:v>
                </c:pt>
                <c:pt idx="2644">
                  <c:v>42013</c:v>
                </c:pt>
                <c:pt idx="2645">
                  <c:v>42014</c:v>
                </c:pt>
                <c:pt idx="2646">
                  <c:v>42015</c:v>
                </c:pt>
                <c:pt idx="2647">
                  <c:v>42016</c:v>
                </c:pt>
                <c:pt idx="2648">
                  <c:v>42017</c:v>
                </c:pt>
                <c:pt idx="2649">
                  <c:v>42018</c:v>
                </c:pt>
                <c:pt idx="2650">
                  <c:v>42019</c:v>
                </c:pt>
                <c:pt idx="2651">
                  <c:v>42020</c:v>
                </c:pt>
                <c:pt idx="2652">
                  <c:v>42021</c:v>
                </c:pt>
                <c:pt idx="2653">
                  <c:v>42022</c:v>
                </c:pt>
                <c:pt idx="2654">
                  <c:v>42023</c:v>
                </c:pt>
                <c:pt idx="2655">
                  <c:v>42024</c:v>
                </c:pt>
                <c:pt idx="2656">
                  <c:v>42025</c:v>
                </c:pt>
                <c:pt idx="2657">
                  <c:v>42026</c:v>
                </c:pt>
                <c:pt idx="2658">
                  <c:v>42027</c:v>
                </c:pt>
                <c:pt idx="2659">
                  <c:v>42028</c:v>
                </c:pt>
                <c:pt idx="2660">
                  <c:v>42029</c:v>
                </c:pt>
                <c:pt idx="2661">
                  <c:v>42030</c:v>
                </c:pt>
                <c:pt idx="2662">
                  <c:v>42031</c:v>
                </c:pt>
                <c:pt idx="2663">
                  <c:v>42032</c:v>
                </c:pt>
                <c:pt idx="2664">
                  <c:v>42033</c:v>
                </c:pt>
                <c:pt idx="2665">
                  <c:v>42034</c:v>
                </c:pt>
                <c:pt idx="2666">
                  <c:v>42035</c:v>
                </c:pt>
                <c:pt idx="2667">
                  <c:v>42036</c:v>
                </c:pt>
                <c:pt idx="2668">
                  <c:v>42037</c:v>
                </c:pt>
                <c:pt idx="2669">
                  <c:v>42038</c:v>
                </c:pt>
                <c:pt idx="2670">
                  <c:v>42039</c:v>
                </c:pt>
                <c:pt idx="2671">
                  <c:v>42040</c:v>
                </c:pt>
                <c:pt idx="2672">
                  <c:v>42041</c:v>
                </c:pt>
                <c:pt idx="2673">
                  <c:v>42042</c:v>
                </c:pt>
                <c:pt idx="2674">
                  <c:v>42043</c:v>
                </c:pt>
                <c:pt idx="2675">
                  <c:v>42044</c:v>
                </c:pt>
                <c:pt idx="2676">
                  <c:v>42045</c:v>
                </c:pt>
                <c:pt idx="2677">
                  <c:v>42046</c:v>
                </c:pt>
                <c:pt idx="2678">
                  <c:v>42047</c:v>
                </c:pt>
                <c:pt idx="2679">
                  <c:v>42048</c:v>
                </c:pt>
                <c:pt idx="2680">
                  <c:v>42049</c:v>
                </c:pt>
                <c:pt idx="2681">
                  <c:v>42050</c:v>
                </c:pt>
                <c:pt idx="2682">
                  <c:v>42051</c:v>
                </c:pt>
                <c:pt idx="2683">
                  <c:v>42052</c:v>
                </c:pt>
                <c:pt idx="2684">
                  <c:v>42053</c:v>
                </c:pt>
                <c:pt idx="2685">
                  <c:v>42054</c:v>
                </c:pt>
                <c:pt idx="2686">
                  <c:v>42055</c:v>
                </c:pt>
                <c:pt idx="2687">
                  <c:v>42056</c:v>
                </c:pt>
                <c:pt idx="2688">
                  <c:v>42057</c:v>
                </c:pt>
                <c:pt idx="2689">
                  <c:v>42058</c:v>
                </c:pt>
                <c:pt idx="2690">
                  <c:v>42059</c:v>
                </c:pt>
                <c:pt idx="2691">
                  <c:v>42060</c:v>
                </c:pt>
                <c:pt idx="2692">
                  <c:v>42061</c:v>
                </c:pt>
                <c:pt idx="2693">
                  <c:v>42062</c:v>
                </c:pt>
                <c:pt idx="2694">
                  <c:v>42063</c:v>
                </c:pt>
                <c:pt idx="2695">
                  <c:v>42064</c:v>
                </c:pt>
                <c:pt idx="2696">
                  <c:v>42065</c:v>
                </c:pt>
                <c:pt idx="2697">
                  <c:v>42066</c:v>
                </c:pt>
                <c:pt idx="2698">
                  <c:v>42067</c:v>
                </c:pt>
                <c:pt idx="2699">
                  <c:v>42068</c:v>
                </c:pt>
                <c:pt idx="2700">
                  <c:v>42069</c:v>
                </c:pt>
                <c:pt idx="2701">
                  <c:v>42070</c:v>
                </c:pt>
                <c:pt idx="2702">
                  <c:v>42071</c:v>
                </c:pt>
                <c:pt idx="2703">
                  <c:v>42072</c:v>
                </c:pt>
                <c:pt idx="2704">
                  <c:v>42073</c:v>
                </c:pt>
                <c:pt idx="2705">
                  <c:v>42074</c:v>
                </c:pt>
                <c:pt idx="2706">
                  <c:v>42075</c:v>
                </c:pt>
                <c:pt idx="2707">
                  <c:v>42076</c:v>
                </c:pt>
                <c:pt idx="2708">
                  <c:v>42077</c:v>
                </c:pt>
                <c:pt idx="2709">
                  <c:v>42078</c:v>
                </c:pt>
                <c:pt idx="2710">
                  <c:v>42079</c:v>
                </c:pt>
                <c:pt idx="2711">
                  <c:v>42080</c:v>
                </c:pt>
                <c:pt idx="2712">
                  <c:v>42081</c:v>
                </c:pt>
                <c:pt idx="2713">
                  <c:v>42082</c:v>
                </c:pt>
                <c:pt idx="2714">
                  <c:v>42083</c:v>
                </c:pt>
                <c:pt idx="2715">
                  <c:v>42084</c:v>
                </c:pt>
                <c:pt idx="2716">
                  <c:v>42085</c:v>
                </c:pt>
                <c:pt idx="2717">
                  <c:v>42086</c:v>
                </c:pt>
                <c:pt idx="2718">
                  <c:v>42087</c:v>
                </c:pt>
                <c:pt idx="2719">
                  <c:v>42088</c:v>
                </c:pt>
                <c:pt idx="2720">
                  <c:v>42089</c:v>
                </c:pt>
                <c:pt idx="2721">
                  <c:v>42090</c:v>
                </c:pt>
                <c:pt idx="2722">
                  <c:v>42091</c:v>
                </c:pt>
                <c:pt idx="2723">
                  <c:v>42092</c:v>
                </c:pt>
                <c:pt idx="2724">
                  <c:v>42093</c:v>
                </c:pt>
                <c:pt idx="2725">
                  <c:v>42094</c:v>
                </c:pt>
                <c:pt idx="2726">
                  <c:v>42095</c:v>
                </c:pt>
                <c:pt idx="2727">
                  <c:v>42096</c:v>
                </c:pt>
                <c:pt idx="2728">
                  <c:v>42097</c:v>
                </c:pt>
                <c:pt idx="2729">
                  <c:v>42098</c:v>
                </c:pt>
                <c:pt idx="2730">
                  <c:v>42099</c:v>
                </c:pt>
                <c:pt idx="2731">
                  <c:v>42100</c:v>
                </c:pt>
                <c:pt idx="2732">
                  <c:v>42101</c:v>
                </c:pt>
                <c:pt idx="2733">
                  <c:v>42102</c:v>
                </c:pt>
                <c:pt idx="2734">
                  <c:v>42103</c:v>
                </c:pt>
                <c:pt idx="2735">
                  <c:v>42104</c:v>
                </c:pt>
                <c:pt idx="2736">
                  <c:v>42105</c:v>
                </c:pt>
                <c:pt idx="2737">
                  <c:v>42106</c:v>
                </c:pt>
                <c:pt idx="2738">
                  <c:v>42107</c:v>
                </c:pt>
                <c:pt idx="2739">
                  <c:v>42108</c:v>
                </c:pt>
                <c:pt idx="2740">
                  <c:v>42109</c:v>
                </c:pt>
                <c:pt idx="2741">
                  <c:v>42110</c:v>
                </c:pt>
                <c:pt idx="2742">
                  <c:v>42111</c:v>
                </c:pt>
                <c:pt idx="2743">
                  <c:v>42112</c:v>
                </c:pt>
                <c:pt idx="2744">
                  <c:v>42113</c:v>
                </c:pt>
                <c:pt idx="2745">
                  <c:v>42114</c:v>
                </c:pt>
                <c:pt idx="2746">
                  <c:v>42115</c:v>
                </c:pt>
                <c:pt idx="2747">
                  <c:v>42116</c:v>
                </c:pt>
                <c:pt idx="2748">
                  <c:v>42117</c:v>
                </c:pt>
                <c:pt idx="2749">
                  <c:v>42118</c:v>
                </c:pt>
                <c:pt idx="2750">
                  <c:v>42119</c:v>
                </c:pt>
                <c:pt idx="2751">
                  <c:v>42120</c:v>
                </c:pt>
                <c:pt idx="2752">
                  <c:v>42121</c:v>
                </c:pt>
                <c:pt idx="2753">
                  <c:v>42122</c:v>
                </c:pt>
                <c:pt idx="2754">
                  <c:v>42123</c:v>
                </c:pt>
                <c:pt idx="2755">
                  <c:v>42124</c:v>
                </c:pt>
                <c:pt idx="2756">
                  <c:v>42125</c:v>
                </c:pt>
                <c:pt idx="2757">
                  <c:v>42126</c:v>
                </c:pt>
                <c:pt idx="2758">
                  <c:v>42127</c:v>
                </c:pt>
                <c:pt idx="2759">
                  <c:v>42128</c:v>
                </c:pt>
                <c:pt idx="2760">
                  <c:v>42129</c:v>
                </c:pt>
                <c:pt idx="2761">
                  <c:v>42130</c:v>
                </c:pt>
                <c:pt idx="2762">
                  <c:v>42131</c:v>
                </c:pt>
                <c:pt idx="2763">
                  <c:v>42132</c:v>
                </c:pt>
                <c:pt idx="2764">
                  <c:v>42133</c:v>
                </c:pt>
                <c:pt idx="2765">
                  <c:v>42134</c:v>
                </c:pt>
                <c:pt idx="2766">
                  <c:v>42135</c:v>
                </c:pt>
                <c:pt idx="2767">
                  <c:v>42136</c:v>
                </c:pt>
                <c:pt idx="2768">
                  <c:v>42137</c:v>
                </c:pt>
                <c:pt idx="2769">
                  <c:v>42138</c:v>
                </c:pt>
                <c:pt idx="2770">
                  <c:v>42139</c:v>
                </c:pt>
                <c:pt idx="2771">
                  <c:v>42140</c:v>
                </c:pt>
                <c:pt idx="2772">
                  <c:v>42141</c:v>
                </c:pt>
                <c:pt idx="2773">
                  <c:v>42142</c:v>
                </c:pt>
                <c:pt idx="2774">
                  <c:v>42143</c:v>
                </c:pt>
                <c:pt idx="2775">
                  <c:v>42144</c:v>
                </c:pt>
                <c:pt idx="2776">
                  <c:v>42145</c:v>
                </c:pt>
                <c:pt idx="2777">
                  <c:v>42146</c:v>
                </c:pt>
                <c:pt idx="2778">
                  <c:v>42147</c:v>
                </c:pt>
                <c:pt idx="2779">
                  <c:v>42148</c:v>
                </c:pt>
                <c:pt idx="2780">
                  <c:v>42149</c:v>
                </c:pt>
                <c:pt idx="2781">
                  <c:v>42150</c:v>
                </c:pt>
                <c:pt idx="2782">
                  <c:v>42151</c:v>
                </c:pt>
                <c:pt idx="2783">
                  <c:v>42152</c:v>
                </c:pt>
                <c:pt idx="2784">
                  <c:v>42153</c:v>
                </c:pt>
                <c:pt idx="2785">
                  <c:v>42154</c:v>
                </c:pt>
                <c:pt idx="2786">
                  <c:v>42155</c:v>
                </c:pt>
                <c:pt idx="2787">
                  <c:v>42156</c:v>
                </c:pt>
                <c:pt idx="2788">
                  <c:v>42157</c:v>
                </c:pt>
                <c:pt idx="2789">
                  <c:v>42158</c:v>
                </c:pt>
                <c:pt idx="2790">
                  <c:v>42159</c:v>
                </c:pt>
                <c:pt idx="2791">
                  <c:v>42160</c:v>
                </c:pt>
                <c:pt idx="2792">
                  <c:v>42161</c:v>
                </c:pt>
                <c:pt idx="2793">
                  <c:v>42162</c:v>
                </c:pt>
                <c:pt idx="2794">
                  <c:v>42163</c:v>
                </c:pt>
                <c:pt idx="2795">
                  <c:v>42164</c:v>
                </c:pt>
                <c:pt idx="2796">
                  <c:v>42165</c:v>
                </c:pt>
                <c:pt idx="2797">
                  <c:v>42166</c:v>
                </c:pt>
                <c:pt idx="2798">
                  <c:v>42167</c:v>
                </c:pt>
                <c:pt idx="2799">
                  <c:v>42168</c:v>
                </c:pt>
                <c:pt idx="2800">
                  <c:v>42169</c:v>
                </c:pt>
                <c:pt idx="2801">
                  <c:v>42170</c:v>
                </c:pt>
                <c:pt idx="2802">
                  <c:v>42171</c:v>
                </c:pt>
                <c:pt idx="2803">
                  <c:v>42172</c:v>
                </c:pt>
                <c:pt idx="2804">
                  <c:v>42173</c:v>
                </c:pt>
                <c:pt idx="2805">
                  <c:v>42174</c:v>
                </c:pt>
                <c:pt idx="2806">
                  <c:v>42175</c:v>
                </c:pt>
                <c:pt idx="2807">
                  <c:v>42176</c:v>
                </c:pt>
                <c:pt idx="2808">
                  <c:v>42177</c:v>
                </c:pt>
                <c:pt idx="2809">
                  <c:v>42178</c:v>
                </c:pt>
                <c:pt idx="2810">
                  <c:v>42179</c:v>
                </c:pt>
                <c:pt idx="2811">
                  <c:v>42180</c:v>
                </c:pt>
                <c:pt idx="2812">
                  <c:v>42181</c:v>
                </c:pt>
                <c:pt idx="2813">
                  <c:v>42182</c:v>
                </c:pt>
                <c:pt idx="2814">
                  <c:v>42183</c:v>
                </c:pt>
                <c:pt idx="2815">
                  <c:v>42184</c:v>
                </c:pt>
                <c:pt idx="2816">
                  <c:v>42185</c:v>
                </c:pt>
                <c:pt idx="2817">
                  <c:v>42186</c:v>
                </c:pt>
                <c:pt idx="2818">
                  <c:v>42187</c:v>
                </c:pt>
                <c:pt idx="2819">
                  <c:v>42188</c:v>
                </c:pt>
                <c:pt idx="2820">
                  <c:v>42189</c:v>
                </c:pt>
                <c:pt idx="2821">
                  <c:v>42190</c:v>
                </c:pt>
                <c:pt idx="2822">
                  <c:v>42191</c:v>
                </c:pt>
                <c:pt idx="2823">
                  <c:v>42192</c:v>
                </c:pt>
                <c:pt idx="2824">
                  <c:v>42193</c:v>
                </c:pt>
                <c:pt idx="2825">
                  <c:v>42194</c:v>
                </c:pt>
                <c:pt idx="2826">
                  <c:v>42195</c:v>
                </c:pt>
                <c:pt idx="2827">
                  <c:v>42196</c:v>
                </c:pt>
                <c:pt idx="2828">
                  <c:v>42197</c:v>
                </c:pt>
                <c:pt idx="2829">
                  <c:v>42198</c:v>
                </c:pt>
                <c:pt idx="2830">
                  <c:v>42199</c:v>
                </c:pt>
                <c:pt idx="2831">
                  <c:v>42200</c:v>
                </c:pt>
                <c:pt idx="2832">
                  <c:v>42201</c:v>
                </c:pt>
                <c:pt idx="2833">
                  <c:v>42202</c:v>
                </c:pt>
                <c:pt idx="2834">
                  <c:v>42203</c:v>
                </c:pt>
                <c:pt idx="2835">
                  <c:v>42204</c:v>
                </c:pt>
                <c:pt idx="2836">
                  <c:v>42205</c:v>
                </c:pt>
                <c:pt idx="2837">
                  <c:v>42206</c:v>
                </c:pt>
                <c:pt idx="2838">
                  <c:v>42207</c:v>
                </c:pt>
                <c:pt idx="2839">
                  <c:v>42208</c:v>
                </c:pt>
                <c:pt idx="2840">
                  <c:v>42209</c:v>
                </c:pt>
                <c:pt idx="2841">
                  <c:v>42210</c:v>
                </c:pt>
                <c:pt idx="2842">
                  <c:v>42211</c:v>
                </c:pt>
                <c:pt idx="2843">
                  <c:v>42212</c:v>
                </c:pt>
                <c:pt idx="2844">
                  <c:v>42213</c:v>
                </c:pt>
                <c:pt idx="2845">
                  <c:v>42214</c:v>
                </c:pt>
                <c:pt idx="2846">
                  <c:v>42215</c:v>
                </c:pt>
                <c:pt idx="2847">
                  <c:v>42216</c:v>
                </c:pt>
                <c:pt idx="2848">
                  <c:v>42217</c:v>
                </c:pt>
                <c:pt idx="2849">
                  <c:v>42218</c:v>
                </c:pt>
                <c:pt idx="2850">
                  <c:v>42219</c:v>
                </c:pt>
                <c:pt idx="2851">
                  <c:v>42220</c:v>
                </c:pt>
                <c:pt idx="2852">
                  <c:v>42221</c:v>
                </c:pt>
                <c:pt idx="2853">
                  <c:v>42222</c:v>
                </c:pt>
                <c:pt idx="2854">
                  <c:v>42223</c:v>
                </c:pt>
                <c:pt idx="2855">
                  <c:v>42224</c:v>
                </c:pt>
                <c:pt idx="2856">
                  <c:v>42225</c:v>
                </c:pt>
                <c:pt idx="2857">
                  <c:v>42226</c:v>
                </c:pt>
                <c:pt idx="2858">
                  <c:v>42227</c:v>
                </c:pt>
                <c:pt idx="2859">
                  <c:v>42228</c:v>
                </c:pt>
                <c:pt idx="2860">
                  <c:v>42229</c:v>
                </c:pt>
                <c:pt idx="2861">
                  <c:v>42230</c:v>
                </c:pt>
                <c:pt idx="2862">
                  <c:v>42231</c:v>
                </c:pt>
                <c:pt idx="2863">
                  <c:v>42232</c:v>
                </c:pt>
                <c:pt idx="2864">
                  <c:v>42233</c:v>
                </c:pt>
                <c:pt idx="2865">
                  <c:v>42234</c:v>
                </c:pt>
                <c:pt idx="2866">
                  <c:v>42235</c:v>
                </c:pt>
                <c:pt idx="2867">
                  <c:v>42236</c:v>
                </c:pt>
                <c:pt idx="2868">
                  <c:v>42237</c:v>
                </c:pt>
                <c:pt idx="2869">
                  <c:v>42238</c:v>
                </c:pt>
                <c:pt idx="2870">
                  <c:v>42239</c:v>
                </c:pt>
                <c:pt idx="2871">
                  <c:v>42240</c:v>
                </c:pt>
                <c:pt idx="2872">
                  <c:v>42241</c:v>
                </c:pt>
                <c:pt idx="2873">
                  <c:v>42242</c:v>
                </c:pt>
                <c:pt idx="2874">
                  <c:v>42243</c:v>
                </c:pt>
                <c:pt idx="2875">
                  <c:v>42244</c:v>
                </c:pt>
                <c:pt idx="2876">
                  <c:v>42245</c:v>
                </c:pt>
                <c:pt idx="2877">
                  <c:v>42246</c:v>
                </c:pt>
                <c:pt idx="2878">
                  <c:v>42247</c:v>
                </c:pt>
                <c:pt idx="2879">
                  <c:v>42248</c:v>
                </c:pt>
                <c:pt idx="2880">
                  <c:v>42249</c:v>
                </c:pt>
                <c:pt idx="2881">
                  <c:v>42250</c:v>
                </c:pt>
                <c:pt idx="2882">
                  <c:v>42251</c:v>
                </c:pt>
                <c:pt idx="2883">
                  <c:v>42252</c:v>
                </c:pt>
                <c:pt idx="2884">
                  <c:v>42253</c:v>
                </c:pt>
                <c:pt idx="2885">
                  <c:v>42254</c:v>
                </c:pt>
                <c:pt idx="2886">
                  <c:v>42255</c:v>
                </c:pt>
                <c:pt idx="2887">
                  <c:v>42256</c:v>
                </c:pt>
                <c:pt idx="2888">
                  <c:v>42257</c:v>
                </c:pt>
                <c:pt idx="2889">
                  <c:v>42258</c:v>
                </c:pt>
                <c:pt idx="2890">
                  <c:v>42259</c:v>
                </c:pt>
                <c:pt idx="2891">
                  <c:v>42260</c:v>
                </c:pt>
                <c:pt idx="2892">
                  <c:v>42261</c:v>
                </c:pt>
                <c:pt idx="2893">
                  <c:v>42262</c:v>
                </c:pt>
                <c:pt idx="2894">
                  <c:v>42263</c:v>
                </c:pt>
                <c:pt idx="2895">
                  <c:v>42264</c:v>
                </c:pt>
                <c:pt idx="2896">
                  <c:v>42265</c:v>
                </c:pt>
                <c:pt idx="2897">
                  <c:v>42266</c:v>
                </c:pt>
                <c:pt idx="2898">
                  <c:v>42267</c:v>
                </c:pt>
                <c:pt idx="2899">
                  <c:v>42268</c:v>
                </c:pt>
                <c:pt idx="2900">
                  <c:v>42269</c:v>
                </c:pt>
                <c:pt idx="2901">
                  <c:v>42270</c:v>
                </c:pt>
                <c:pt idx="2902">
                  <c:v>42271</c:v>
                </c:pt>
                <c:pt idx="2903">
                  <c:v>42272</c:v>
                </c:pt>
                <c:pt idx="2904">
                  <c:v>42273</c:v>
                </c:pt>
                <c:pt idx="2905">
                  <c:v>42274</c:v>
                </c:pt>
                <c:pt idx="2906">
                  <c:v>42275</c:v>
                </c:pt>
                <c:pt idx="2907">
                  <c:v>42276</c:v>
                </c:pt>
                <c:pt idx="2908">
                  <c:v>42277</c:v>
                </c:pt>
                <c:pt idx="2909">
                  <c:v>42278</c:v>
                </c:pt>
                <c:pt idx="2910">
                  <c:v>42279</c:v>
                </c:pt>
                <c:pt idx="2911">
                  <c:v>42280</c:v>
                </c:pt>
                <c:pt idx="2912">
                  <c:v>42281</c:v>
                </c:pt>
                <c:pt idx="2913">
                  <c:v>42282</c:v>
                </c:pt>
                <c:pt idx="2914">
                  <c:v>42283</c:v>
                </c:pt>
                <c:pt idx="2915">
                  <c:v>42284</c:v>
                </c:pt>
                <c:pt idx="2916">
                  <c:v>42285</c:v>
                </c:pt>
                <c:pt idx="2917">
                  <c:v>42286</c:v>
                </c:pt>
                <c:pt idx="2918">
                  <c:v>42287</c:v>
                </c:pt>
                <c:pt idx="2919">
                  <c:v>42288</c:v>
                </c:pt>
                <c:pt idx="2920">
                  <c:v>42289</c:v>
                </c:pt>
                <c:pt idx="2921">
                  <c:v>42290</c:v>
                </c:pt>
                <c:pt idx="2922">
                  <c:v>42291</c:v>
                </c:pt>
                <c:pt idx="2923">
                  <c:v>42292</c:v>
                </c:pt>
                <c:pt idx="2924">
                  <c:v>42293</c:v>
                </c:pt>
                <c:pt idx="2925">
                  <c:v>42294</c:v>
                </c:pt>
                <c:pt idx="2926">
                  <c:v>42295</c:v>
                </c:pt>
                <c:pt idx="2927">
                  <c:v>42296</c:v>
                </c:pt>
                <c:pt idx="2928">
                  <c:v>42297</c:v>
                </c:pt>
                <c:pt idx="2929">
                  <c:v>42298</c:v>
                </c:pt>
                <c:pt idx="2930">
                  <c:v>42299</c:v>
                </c:pt>
                <c:pt idx="2931">
                  <c:v>42300</c:v>
                </c:pt>
                <c:pt idx="2932">
                  <c:v>42301</c:v>
                </c:pt>
                <c:pt idx="2933">
                  <c:v>42302</c:v>
                </c:pt>
                <c:pt idx="2934">
                  <c:v>42303</c:v>
                </c:pt>
                <c:pt idx="2935">
                  <c:v>42304</c:v>
                </c:pt>
                <c:pt idx="2936">
                  <c:v>42305</c:v>
                </c:pt>
                <c:pt idx="2937">
                  <c:v>42306</c:v>
                </c:pt>
                <c:pt idx="2938">
                  <c:v>42307</c:v>
                </c:pt>
                <c:pt idx="2939">
                  <c:v>42308</c:v>
                </c:pt>
                <c:pt idx="2940">
                  <c:v>42309</c:v>
                </c:pt>
                <c:pt idx="2941">
                  <c:v>42310</c:v>
                </c:pt>
                <c:pt idx="2942">
                  <c:v>42311</c:v>
                </c:pt>
                <c:pt idx="2943">
                  <c:v>42312</c:v>
                </c:pt>
                <c:pt idx="2944">
                  <c:v>42313</c:v>
                </c:pt>
                <c:pt idx="2945">
                  <c:v>42314</c:v>
                </c:pt>
                <c:pt idx="2946">
                  <c:v>42315</c:v>
                </c:pt>
                <c:pt idx="2947">
                  <c:v>42316</c:v>
                </c:pt>
                <c:pt idx="2948">
                  <c:v>42317</c:v>
                </c:pt>
                <c:pt idx="2949">
                  <c:v>42318</c:v>
                </c:pt>
                <c:pt idx="2950">
                  <c:v>42319</c:v>
                </c:pt>
                <c:pt idx="2951">
                  <c:v>42320</c:v>
                </c:pt>
                <c:pt idx="2952">
                  <c:v>42321</c:v>
                </c:pt>
                <c:pt idx="2953">
                  <c:v>42322</c:v>
                </c:pt>
                <c:pt idx="2954">
                  <c:v>42323</c:v>
                </c:pt>
                <c:pt idx="2955">
                  <c:v>42324</c:v>
                </c:pt>
                <c:pt idx="2956">
                  <c:v>42325</c:v>
                </c:pt>
                <c:pt idx="2957">
                  <c:v>42326</c:v>
                </c:pt>
                <c:pt idx="2958">
                  <c:v>42327</c:v>
                </c:pt>
                <c:pt idx="2959">
                  <c:v>42328</c:v>
                </c:pt>
                <c:pt idx="2960">
                  <c:v>42329</c:v>
                </c:pt>
                <c:pt idx="2961">
                  <c:v>42330</c:v>
                </c:pt>
                <c:pt idx="2962">
                  <c:v>42331</c:v>
                </c:pt>
                <c:pt idx="2963">
                  <c:v>42332</c:v>
                </c:pt>
                <c:pt idx="2964">
                  <c:v>42333</c:v>
                </c:pt>
                <c:pt idx="2965">
                  <c:v>42334</c:v>
                </c:pt>
                <c:pt idx="2966">
                  <c:v>42335</c:v>
                </c:pt>
                <c:pt idx="2967">
                  <c:v>42336</c:v>
                </c:pt>
                <c:pt idx="2968">
                  <c:v>42337</c:v>
                </c:pt>
                <c:pt idx="2969">
                  <c:v>42338</c:v>
                </c:pt>
                <c:pt idx="2970">
                  <c:v>42339</c:v>
                </c:pt>
                <c:pt idx="2971">
                  <c:v>42340</c:v>
                </c:pt>
                <c:pt idx="2972">
                  <c:v>42341</c:v>
                </c:pt>
                <c:pt idx="2973">
                  <c:v>42342</c:v>
                </c:pt>
                <c:pt idx="2974">
                  <c:v>42343</c:v>
                </c:pt>
                <c:pt idx="2975">
                  <c:v>42344</c:v>
                </c:pt>
                <c:pt idx="2976">
                  <c:v>42345</c:v>
                </c:pt>
                <c:pt idx="2977">
                  <c:v>42346</c:v>
                </c:pt>
                <c:pt idx="2978">
                  <c:v>42347</c:v>
                </c:pt>
                <c:pt idx="2979">
                  <c:v>42348</c:v>
                </c:pt>
                <c:pt idx="2980">
                  <c:v>42349</c:v>
                </c:pt>
                <c:pt idx="2981">
                  <c:v>42350</c:v>
                </c:pt>
                <c:pt idx="2982">
                  <c:v>42351</c:v>
                </c:pt>
                <c:pt idx="2983">
                  <c:v>42352</c:v>
                </c:pt>
                <c:pt idx="2984">
                  <c:v>42353</c:v>
                </c:pt>
                <c:pt idx="2985">
                  <c:v>42354</c:v>
                </c:pt>
                <c:pt idx="2986">
                  <c:v>42355</c:v>
                </c:pt>
                <c:pt idx="2987">
                  <c:v>42356</c:v>
                </c:pt>
                <c:pt idx="2988">
                  <c:v>42357</c:v>
                </c:pt>
                <c:pt idx="2989">
                  <c:v>42358</c:v>
                </c:pt>
                <c:pt idx="2990">
                  <c:v>42359</c:v>
                </c:pt>
                <c:pt idx="2991">
                  <c:v>42360</c:v>
                </c:pt>
                <c:pt idx="2992">
                  <c:v>42361</c:v>
                </c:pt>
                <c:pt idx="2993">
                  <c:v>42362</c:v>
                </c:pt>
                <c:pt idx="2994">
                  <c:v>42363</c:v>
                </c:pt>
                <c:pt idx="2995">
                  <c:v>42364</c:v>
                </c:pt>
                <c:pt idx="2996">
                  <c:v>42365</c:v>
                </c:pt>
                <c:pt idx="2997">
                  <c:v>42366</c:v>
                </c:pt>
                <c:pt idx="2998">
                  <c:v>42367</c:v>
                </c:pt>
                <c:pt idx="2999">
                  <c:v>42368</c:v>
                </c:pt>
                <c:pt idx="3000">
                  <c:v>42369</c:v>
                </c:pt>
                <c:pt idx="3001">
                  <c:v>42370</c:v>
                </c:pt>
                <c:pt idx="3002">
                  <c:v>42371</c:v>
                </c:pt>
                <c:pt idx="3003">
                  <c:v>42372</c:v>
                </c:pt>
                <c:pt idx="3004">
                  <c:v>42373</c:v>
                </c:pt>
                <c:pt idx="3005">
                  <c:v>42374</c:v>
                </c:pt>
                <c:pt idx="3006">
                  <c:v>42375</c:v>
                </c:pt>
                <c:pt idx="3007">
                  <c:v>42376</c:v>
                </c:pt>
                <c:pt idx="3008">
                  <c:v>42377</c:v>
                </c:pt>
                <c:pt idx="3009">
                  <c:v>42378</c:v>
                </c:pt>
                <c:pt idx="3010">
                  <c:v>42379</c:v>
                </c:pt>
                <c:pt idx="3011">
                  <c:v>42380</c:v>
                </c:pt>
                <c:pt idx="3012">
                  <c:v>42381</c:v>
                </c:pt>
                <c:pt idx="3013">
                  <c:v>42382</c:v>
                </c:pt>
                <c:pt idx="3014">
                  <c:v>42383</c:v>
                </c:pt>
                <c:pt idx="3015">
                  <c:v>42384</c:v>
                </c:pt>
                <c:pt idx="3016">
                  <c:v>42385</c:v>
                </c:pt>
                <c:pt idx="3017">
                  <c:v>42386</c:v>
                </c:pt>
                <c:pt idx="3018">
                  <c:v>42387</c:v>
                </c:pt>
                <c:pt idx="3019">
                  <c:v>42388</c:v>
                </c:pt>
                <c:pt idx="3020">
                  <c:v>42389</c:v>
                </c:pt>
                <c:pt idx="3021">
                  <c:v>42390</c:v>
                </c:pt>
                <c:pt idx="3022">
                  <c:v>42391</c:v>
                </c:pt>
                <c:pt idx="3023">
                  <c:v>42392</c:v>
                </c:pt>
                <c:pt idx="3024">
                  <c:v>42393</c:v>
                </c:pt>
                <c:pt idx="3025">
                  <c:v>42394</c:v>
                </c:pt>
                <c:pt idx="3026">
                  <c:v>42395</c:v>
                </c:pt>
                <c:pt idx="3027">
                  <c:v>42396</c:v>
                </c:pt>
                <c:pt idx="3028">
                  <c:v>42397</c:v>
                </c:pt>
                <c:pt idx="3029">
                  <c:v>42398</c:v>
                </c:pt>
                <c:pt idx="3030">
                  <c:v>42399</c:v>
                </c:pt>
                <c:pt idx="3031">
                  <c:v>42400</c:v>
                </c:pt>
                <c:pt idx="3032">
                  <c:v>42401</c:v>
                </c:pt>
                <c:pt idx="3033">
                  <c:v>42402</c:v>
                </c:pt>
                <c:pt idx="3034">
                  <c:v>42403</c:v>
                </c:pt>
                <c:pt idx="3035">
                  <c:v>42404</c:v>
                </c:pt>
                <c:pt idx="3036">
                  <c:v>42405</c:v>
                </c:pt>
                <c:pt idx="3037">
                  <c:v>42406</c:v>
                </c:pt>
                <c:pt idx="3038">
                  <c:v>42407</c:v>
                </c:pt>
                <c:pt idx="3039">
                  <c:v>42408</c:v>
                </c:pt>
                <c:pt idx="3040">
                  <c:v>42409</c:v>
                </c:pt>
                <c:pt idx="3041">
                  <c:v>42410</c:v>
                </c:pt>
                <c:pt idx="3042">
                  <c:v>42411</c:v>
                </c:pt>
                <c:pt idx="3043">
                  <c:v>42412</c:v>
                </c:pt>
                <c:pt idx="3044">
                  <c:v>42413</c:v>
                </c:pt>
                <c:pt idx="3045">
                  <c:v>42414</c:v>
                </c:pt>
                <c:pt idx="3046">
                  <c:v>42415</c:v>
                </c:pt>
                <c:pt idx="3047">
                  <c:v>42416</c:v>
                </c:pt>
                <c:pt idx="3048">
                  <c:v>42417</c:v>
                </c:pt>
                <c:pt idx="3049">
                  <c:v>42418</c:v>
                </c:pt>
                <c:pt idx="3050">
                  <c:v>42419</c:v>
                </c:pt>
                <c:pt idx="3051">
                  <c:v>42420</c:v>
                </c:pt>
                <c:pt idx="3052">
                  <c:v>42421</c:v>
                </c:pt>
                <c:pt idx="3053">
                  <c:v>42422</c:v>
                </c:pt>
                <c:pt idx="3054">
                  <c:v>42423</c:v>
                </c:pt>
                <c:pt idx="3055">
                  <c:v>42424</c:v>
                </c:pt>
                <c:pt idx="3056">
                  <c:v>42425</c:v>
                </c:pt>
                <c:pt idx="3057">
                  <c:v>42426</c:v>
                </c:pt>
                <c:pt idx="3058">
                  <c:v>42427</c:v>
                </c:pt>
                <c:pt idx="3059">
                  <c:v>42428</c:v>
                </c:pt>
                <c:pt idx="3060">
                  <c:v>42429</c:v>
                </c:pt>
                <c:pt idx="3061">
                  <c:v>42430</c:v>
                </c:pt>
                <c:pt idx="3062">
                  <c:v>42431</c:v>
                </c:pt>
                <c:pt idx="3063">
                  <c:v>42432</c:v>
                </c:pt>
                <c:pt idx="3064">
                  <c:v>42433</c:v>
                </c:pt>
                <c:pt idx="3065">
                  <c:v>42434</c:v>
                </c:pt>
                <c:pt idx="3066">
                  <c:v>42435</c:v>
                </c:pt>
                <c:pt idx="3067">
                  <c:v>42436</c:v>
                </c:pt>
                <c:pt idx="3068">
                  <c:v>42437</c:v>
                </c:pt>
                <c:pt idx="3069">
                  <c:v>42438</c:v>
                </c:pt>
                <c:pt idx="3070">
                  <c:v>42439</c:v>
                </c:pt>
                <c:pt idx="3071">
                  <c:v>42440</c:v>
                </c:pt>
                <c:pt idx="3072">
                  <c:v>42441</c:v>
                </c:pt>
                <c:pt idx="3073">
                  <c:v>42442</c:v>
                </c:pt>
                <c:pt idx="3074">
                  <c:v>42443</c:v>
                </c:pt>
                <c:pt idx="3075">
                  <c:v>42444</c:v>
                </c:pt>
                <c:pt idx="3076">
                  <c:v>42445</c:v>
                </c:pt>
                <c:pt idx="3077">
                  <c:v>42446</c:v>
                </c:pt>
                <c:pt idx="3078">
                  <c:v>42447</c:v>
                </c:pt>
                <c:pt idx="3079">
                  <c:v>42448</c:v>
                </c:pt>
                <c:pt idx="3080">
                  <c:v>42449</c:v>
                </c:pt>
                <c:pt idx="3081">
                  <c:v>42450</c:v>
                </c:pt>
                <c:pt idx="3082">
                  <c:v>42451</c:v>
                </c:pt>
                <c:pt idx="3083">
                  <c:v>42452</c:v>
                </c:pt>
                <c:pt idx="3084">
                  <c:v>42453</c:v>
                </c:pt>
                <c:pt idx="3085">
                  <c:v>42454</c:v>
                </c:pt>
                <c:pt idx="3086">
                  <c:v>42455</c:v>
                </c:pt>
                <c:pt idx="3087">
                  <c:v>42456</c:v>
                </c:pt>
                <c:pt idx="3088">
                  <c:v>42457</c:v>
                </c:pt>
                <c:pt idx="3089">
                  <c:v>42458</c:v>
                </c:pt>
                <c:pt idx="3090">
                  <c:v>42459</c:v>
                </c:pt>
                <c:pt idx="3091">
                  <c:v>42460</c:v>
                </c:pt>
                <c:pt idx="3092">
                  <c:v>42461</c:v>
                </c:pt>
                <c:pt idx="3093">
                  <c:v>42462</c:v>
                </c:pt>
                <c:pt idx="3094">
                  <c:v>42463</c:v>
                </c:pt>
                <c:pt idx="3095">
                  <c:v>42464</c:v>
                </c:pt>
                <c:pt idx="3096">
                  <c:v>42465</c:v>
                </c:pt>
                <c:pt idx="3097">
                  <c:v>42466</c:v>
                </c:pt>
                <c:pt idx="3098">
                  <c:v>42467</c:v>
                </c:pt>
                <c:pt idx="3099">
                  <c:v>42468</c:v>
                </c:pt>
                <c:pt idx="3100">
                  <c:v>42469</c:v>
                </c:pt>
                <c:pt idx="3101">
                  <c:v>42470</c:v>
                </c:pt>
                <c:pt idx="3102">
                  <c:v>42471</c:v>
                </c:pt>
                <c:pt idx="3103">
                  <c:v>42472</c:v>
                </c:pt>
                <c:pt idx="3104">
                  <c:v>42473</c:v>
                </c:pt>
                <c:pt idx="3105">
                  <c:v>42474</c:v>
                </c:pt>
                <c:pt idx="3106">
                  <c:v>42475</c:v>
                </c:pt>
                <c:pt idx="3107">
                  <c:v>42476</c:v>
                </c:pt>
                <c:pt idx="3108">
                  <c:v>42477</c:v>
                </c:pt>
                <c:pt idx="3109">
                  <c:v>42478</c:v>
                </c:pt>
                <c:pt idx="3110">
                  <c:v>42479</c:v>
                </c:pt>
                <c:pt idx="3111">
                  <c:v>42480</c:v>
                </c:pt>
                <c:pt idx="3112">
                  <c:v>42481</c:v>
                </c:pt>
                <c:pt idx="3113">
                  <c:v>42482</c:v>
                </c:pt>
                <c:pt idx="3114">
                  <c:v>42483</c:v>
                </c:pt>
                <c:pt idx="3115">
                  <c:v>42484</c:v>
                </c:pt>
                <c:pt idx="3116">
                  <c:v>42485</c:v>
                </c:pt>
                <c:pt idx="3117">
                  <c:v>42486</c:v>
                </c:pt>
                <c:pt idx="3118">
                  <c:v>42487</c:v>
                </c:pt>
                <c:pt idx="3119">
                  <c:v>42488</c:v>
                </c:pt>
                <c:pt idx="3120">
                  <c:v>42489</c:v>
                </c:pt>
                <c:pt idx="3121">
                  <c:v>42490</c:v>
                </c:pt>
                <c:pt idx="3122">
                  <c:v>42491</c:v>
                </c:pt>
                <c:pt idx="3123">
                  <c:v>42492</c:v>
                </c:pt>
                <c:pt idx="3124">
                  <c:v>42493</c:v>
                </c:pt>
                <c:pt idx="3125">
                  <c:v>42494</c:v>
                </c:pt>
                <c:pt idx="3126">
                  <c:v>42495</c:v>
                </c:pt>
                <c:pt idx="3127">
                  <c:v>42496</c:v>
                </c:pt>
                <c:pt idx="3128">
                  <c:v>42497</c:v>
                </c:pt>
                <c:pt idx="3129">
                  <c:v>42498</c:v>
                </c:pt>
                <c:pt idx="3130">
                  <c:v>42499</c:v>
                </c:pt>
                <c:pt idx="3131">
                  <c:v>42500</c:v>
                </c:pt>
                <c:pt idx="3132">
                  <c:v>42501</c:v>
                </c:pt>
                <c:pt idx="3133">
                  <c:v>42502</c:v>
                </c:pt>
                <c:pt idx="3134">
                  <c:v>42503</c:v>
                </c:pt>
                <c:pt idx="3135">
                  <c:v>42504</c:v>
                </c:pt>
                <c:pt idx="3136">
                  <c:v>42505</c:v>
                </c:pt>
                <c:pt idx="3137">
                  <c:v>42506</c:v>
                </c:pt>
                <c:pt idx="3138">
                  <c:v>42507</c:v>
                </c:pt>
                <c:pt idx="3139">
                  <c:v>42508</c:v>
                </c:pt>
                <c:pt idx="3140">
                  <c:v>42509</c:v>
                </c:pt>
                <c:pt idx="3141">
                  <c:v>42510</c:v>
                </c:pt>
                <c:pt idx="3142">
                  <c:v>42511</c:v>
                </c:pt>
                <c:pt idx="3143">
                  <c:v>42512</c:v>
                </c:pt>
                <c:pt idx="3144">
                  <c:v>42513</c:v>
                </c:pt>
                <c:pt idx="3145">
                  <c:v>42514</c:v>
                </c:pt>
                <c:pt idx="3146">
                  <c:v>42515</c:v>
                </c:pt>
                <c:pt idx="3147">
                  <c:v>42516</c:v>
                </c:pt>
                <c:pt idx="3148">
                  <c:v>42517</c:v>
                </c:pt>
                <c:pt idx="3149">
                  <c:v>42518</c:v>
                </c:pt>
                <c:pt idx="3150">
                  <c:v>42519</c:v>
                </c:pt>
                <c:pt idx="3151">
                  <c:v>42520</c:v>
                </c:pt>
                <c:pt idx="3152">
                  <c:v>42521</c:v>
                </c:pt>
                <c:pt idx="3153">
                  <c:v>42522</c:v>
                </c:pt>
                <c:pt idx="3154">
                  <c:v>42523</c:v>
                </c:pt>
                <c:pt idx="3155">
                  <c:v>42524</c:v>
                </c:pt>
                <c:pt idx="3156">
                  <c:v>42525</c:v>
                </c:pt>
                <c:pt idx="3157">
                  <c:v>42526</c:v>
                </c:pt>
                <c:pt idx="3158">
                  <c:v>42527</c:v>
                </c:pt>
                <c:pt idx="3159">
                  <c:v>42528</c:v>
                </c:pt>
                <c:pt idx="3160">
                  <c:v>42529</c:v>
                </c:pt>
                <c:pt idx="3161">
                  <c:v>42530</c:v>
                </c:pt>
                <c:pt idx="3162">
                  <c:v>42531</c:v>
                </c:pt>
                <c:pt idx="3163">
                  <c:v>42532</c:v>
                </c:pt>
                <c:pt idx="3164">
                  <c:v>42533</c:v>
                </c:pt>
                <c:pt idx="3165">
                  <c:v>42534</c:v>
                </c:pt>
                <c:pt idx="3166">
                  <c:v>42535</c:v>
                </c:pt>
                <c:pt idx="3167">
                  <c:v>42536</c:v>
                </c:pt>
                <c:pt idx="3168">
                  <c:v>42537</c:v>
                </c:pt>
                <c:pt idx="3169">
                  <c:v>42538</c:v>
                </c:pt>
                <c:pt idx="3170">
                  <c:v>42539</c:v>
                </c:pt>
                <c:pt idx="3171">
                  <c:v>42540</c:v>
                </c:pt>
                <c:pt idx="3172">
                  <c:v>42541</c:v>
                </c:pt>
                <c:pt idx="3173">
                  <c:v>42542</c:v>
                </c:pt>
                <c:pt idx="3174">
                  <c:v>42543</c:v>
                </c:pt>
                <c:pt idx="3175">
                  <c:v>42544</c:v>
                </c:pt>
                <c:pt idx="3176">
                  <c:v>42545</c:v>
                </c:pt>
                <c:pt idx="3177">
                  <c:v>42546</c:v>
                </c:pt>
                <c:pt idx="3178">
                  <c:v>42547</c:v>
                </c:pt>
                <c:pt idx="3179">
                  <c:v>42548</c:v>
                </c:pt>
                <c:pt idx="3180">
                  <c:v>42549</c:v>
                </c:pt>
                <c:pt idx="3181">
                  <c:v>42550</c:v>
                </c:pt>
                <c:pt idx="3182">
                  <c:v>42551</c:v>
                </c:pt>
                <c:pt idx="3183">
                  <c:v>42552</c:v>
                </c:pt>
                <c:pt idx="3184">
                  <c:v>42553</c:v>
                </c:pt>
                <c:pt idx="3185">
                  <c:v>42554</c:v>
                </c:pt>
                <c:pt idx="3186">
                  <c:v>42555</c:v>
                </c:pt>
                <c:pt idx="3187">
                  <c:v>42556</c:v>
                </c:pt>
                <c:pt idx="3188">
                  <c:v>42557</c:v>
                </c:pt>
                <c:pt idx="3189">
                  <c:v>42558</c:v>
                </c:pt>
                <c:pt idx="3190">
                  <c:v>42559</c:v>
                </c:pt>
                <c:pt idx="3191">
                  <c:v>42560</c:v>
                </c:pt>
                <c:pt idx="3192">
                  <c:v>42561</c:v>
                </c:pt>
                <c:pt idx="3193">
                  <c:v>42562</c:v>
                </c:pt>
                <c:pt idx="3194">
                  <c:v>42563</c:v>
                </c:pt>
                <c:pt idx="3195">
                  <c:v>42564</c:v>
                </c:pt>
                <c:pt idx="3196">
                  <c:v>42565</c:v>
                </c:pt>
                <c:pt idx="3197">
                  <c:v>42566</c:v>
                </c:pt>
                <c:pt idx="3198">
                  <c:v>42567</c:v>
                </c:pt>
                <c:pt idx="3199">
                  <c:v>42568</c:v>
                </c:pt>
                <c:pt idx="3200">
                  <c:v>42569</c:v>
                </c:pt>
                <c:pt idx="3201">
                  <c:v>42570</c:v>
                </c:pt>
                <c:pt idx="3202">
                  <c:v>42571</c:v>
                </c:pt>
                <c:pt idx="3203">
                  <c:v>42572</c:v>
                </c:pt>
                <c:pt idx="3204">
                  <c:v>42573</c:v>
                </c:pt>
                <c:pt idx="3205">
                  <c:v>42574</c:v>
                </c:pt>
                <c:pt idx="3206">
                  <c:v>42575</c:v>
                </c:pt>
                <c:pt idx="3207">
                  <c:v>42576</c:v>
                </c:pt>
                <c:pt idx="3208">
                  <c:v>42577</c:v>
                </c:pt>
                <c:pt idx="3209">
                  <c:v>42578</c:v>
                </c:pt>
                <c:pt idx="3210">
                  <c:v>42579</c:v>
                </c:pt>
                <c:pt idx="3211">
                  <c:v>42580</c:v>
                </c:pt>
                <c:pt idx="3212">
                  <c:v>42581</c:v>
                </c:pt>
                <c:pt idx="3213">
                  <c:v>42582</c:v>
                </c:pt>
                <c:pt idx="3214">
                  <c:v>42583</c:v>
                </c:pt>
                <c:pt idx="3215">
                  <c:v>42584</c:v>
                </c:pt>
                <c:pt idx="3216">
                  <c:v>42585</c:v>
                </c:pt>
                <c:pt idx="3217">
                  <c:v>42586</c:v>
                </c:pt>
                <c:pt idx="3218">
                  <c:v>42587</c:v>
                </c:pt>
                <c:pt idx="3219">
                  <c:v>42588</c:v>
                </c:pt>
                <c:pt idx="3220">
                  <c:v>42589</c:v>
                </c:pt>
                <c:pt idx="3221">
                  <c:v>42590</c:v>
                </c:pt>
                <c:pt idx="3222">
                  <c:v>42591</c:v>
                </c:pt>
                <c:pt idx="3223">
                  <c:v>42592</c:v>
                </c:pt>
                <c:pt idx="3224">
                  <c:v>42593</c:v>
                </c:pt>
                <c:pt idx="3225">
                  <c:v>42594</c:v>
                </c:pt>
                <c:pt idx="3226">
                  <c:v>42595</c:v>
                </c:pt>
                <c:pt idx="3227">
                  <c:v>42596</c:v>
                </c:pt>
                <c:pt idx="3228">
                  <c:v>42597</c:v>
                </c:pt>
                <c:pt idx="3229">
                  <c:v>42598</c:v>
                </c:pt>
                <c:pt idx="3230">
                  <c:v>42599</c:v>
                </c:pt>
                <c:pt idx="3231">
                  <c:v>42600</c:v>
                </c:pt>
                <c:pt idx="3232">
                  <c:v>42601</c:v>
                </c:pt>
                <c:pt idx="3233">
                  <c:v>42602</c:v>
                </c:pt>
                <c:pt idx="3234">
                  <c:v>42603</c:v>
                </c:pt>
                <c:pt idx="3235">
                  <c:v>42604</c:v>
                </c:pt>
                <c:pt idx="3236">
                  <c:v>42605</c:v>
                </c:pt>
                <c:pt idx="3237">
                  <c:v>42606</c:v>
                </c:pt>
                <c:pt idx="3238">
                  <c:v>42607</c:v>
                </c:pt>
                <c:pt idx="3239">
                  <c:v>42608</c:v>
                </c:pt>
                <c:pt idx="3240">
                  <c:v>42609</c:v>
                </c:pt>
                <c:pt idx="3241">
                  <c:v>42610</c:v>
                </c:pt>
                <c:pt idx="3242">
                  <c:v>42611</c:v>
                </c:pt>
                <c:pt idx="3243">
                  <c:v>42612</c:v>
                </c:pt>
                <c:pt idx="3244">
                  <c:v>42613</c:v>
                </c:pt>
                <c:pt idx="3245">
                  <c:v>42614</c:v>
                </c:pt>
                <c:pt idx="3246">
                  <c:v>42615</c:v>
                </c:pt>
                <c:pt idx="3247">
                  <c:v>42616</c:v>
                </c:pt>
                <c:pt idx="3248">
                  <c:v>42617</c:v>
                </c:pt>
                <c:pt idx="3249">
                  <c:v>42618</c:v>
                </c:pt>
                <c:pt idx="3250">
                  <c:v>42619</c:v>
                </c:pt>
                <c:pt idx="3251">
                  <c:v>42620</c:v>
                </c:pt>
                <c:pt idx="3252">
                  <c:v>42621</c:v>
                </c:pt>
                <c:pt idx="3253">
                  <c:v>42622</c:v>
                </c:pt>
                <c:pt idx="3254">
                  <c:v>42623</c:v>
                </c:pt>
                <c:pt idx="3255">
                  <c:v>42624</c:v>
                </c:pt>
                <c:pt idx="3256">
                  <c:v>42625</c:v>
                </c:pt>
                <c:pt idx="3257">
                  <c:v>42626</c:v>
                </c:pt>
                <c:pt idx="3258">
                  <c:v>42627</c:v>
                </c:pt>
                <c:pt idx="3259">
                  <c:v>42628</c:v>
                </c:pt>
                <c:pt idx="3260">
                  <c:v>42629</c:v>
                </c:pt>
                <c:pt idx="3261">
                  <c:v>42630</c:v>
                </c:pt>
                <c:pt idx="3262">
                  <c:v>42631</c:v>
                </c:pt>
                <c:pt idx="3263">
                  <c:v>42632</c:v>
                </c:pt>
                <c:pt idx="3264">
                  <c:v>42633</c:v>
                </c:pt>
                <c:pt idx="3265">
                  <c:v>42634</c:v>
                </c:pt>
                <c:pt idx="3266">
                  <c:v>42635</c:v>
                </c:pt>
                <c:pt idx="3267">
                  <c:v>42636</c:v>
                </c:pt>
                <c:pt idx="3268">
                  <c:v>42637</c:v>
                </c:pt>
                <c:pt idx="3269">
                  <c:v>42638</c:v>
                </c:pt>
                <c:pt idx="3270">
                  <c:v>42639</c:v>
                </c:pt>
                <c:pt idx="3271">
                  <c:v>42640</c:v>
                </c:pt>
                <c:pt idx="3272">
                  <c:v>42641</c:v>
                </c:pt>
                <c:pt idx="3273">
                  <c:v>42642</c:v>
                </c:pt>
                <c:pt idx="3274">
                  <c:v>42643</c:v>
                </c:pt>
                <c:pt idx="3275">
                  <c:v>42644</c:v>
                </c:pt>
                <c:pt idx="3276">
                  <c:v>42645</c:v>
                </c:pt>
                <c:pt idx="3277">
                  <c:v>42646</c:v>
                </c:pt>
                <c:pt idx="3278">
                  <c:v>42647</c:v>
                </c:pt>
                <c:pt idx="3279">
                  <c:v>42648</c:v>
                </c:pt>
                <c:pt idx="3280">
                  <c:v>42649</c:v>
                </c:pt>
                <c:pt idx="3281">
                  <c:v>42650</c:v>
                </c:pt>
                <c:pt idx="3282">
                  <c:v>42651</c:v>
                </c:pt>
                <c:pt idx="3283">
                  <c:v>42652</c:v>
                </c:pt>
                <c:pt idx="3284">
                  <c:v>42653</c:v>
                </c:pt>
                <c:pt idx="3285">
                  <c:v>42654</c:v>
                </c:pt>
                <c:pt idx="3286">
                  <c:v>42655</c:v>
                </c:pt>
                <c:pt idx="3287">
                  <c:v>42656</c:v>
                </c:pt>
                <c:pt idx="3288">
                  <c:v>42657</c:v>
                </c:pt>
                <c:pt idx="3289">
                  <c:v>42658</c:v>
                </c:pt>
                <c:pt idx="3290">
                  <c:v>42659</c:v>
                </c:pt>
                <c:pt idx="3291">
                  <c:v>42660</c:v>
                </c:pt>
                <c:pt idx="3292">
                  <c:v>42661</c:v>
                </c:pt>
                <c:pt idx="3293">
                  <c:v>42662</c:v>
                </c:pt>
                <c:pt idx="3294">
                  <c:v>42663</c:v>
                </c:pt>
                <c:pt idx="3295">
                  <c:v>42664</c:v>
                </c:pt>
                <c:pt idx="3296">
                  <c:v>42665</c:v>
                </c:pt>
                <c:pt idx="3297">
                  <c:v>42666</c:v>
                </c:pt>
                <c:pt idx="3298">
                  <c:v>42667</c:v>
                </c:pt>
                <c:pt idx="3299">
                  <c:v>42668</c:v>
                </c:pt>
                <c:pt idx="3300">
                  <c:v>42669</c:v>
                </c:pt>
                <c:pt idx="3301">
                  <c:v>42670</c:v>
                </c:pt>
                <c:pt idx="3302">
                  <c:v>42671</c:v>
                </c:pt>
                <c:pt idx="3303">
                  <c:v>42672</c:v>
                </c:pt>
                <c:pt idx="3304">
                  <c:v>42673</c:v>
                </c:pt>
                <c:pt idx="3305">
                  <c:v>42674</c:v>
                </c:pt>
                <c:pt idx="3306">
                  <c:v>42675</c:v>
                </c:pt>
                <c:pt idx="3307">
                  <c:v>42676</c:v>
                </c:pt>
                <c:pt idx="3308">
                  <c:v>42677</c:v>
                </c:pt>
                <c:pt idx="3309">
                  <c:v>42678</c:v>
                </c:pt>
                <c:pt idx="3310">
                  <c:v>42679</c:v>
                </c:pt>
                <c:pt idx="3311">
                  <c:v>42680</c:v>
                </c:pt>
                <c:pt idx="3312">
                  <c:v>42681</c:v>
                </c:pt>
                <c:pt idx="3313">
                  <c:v>42682</c:v>
                </c:pt>
                <c:pt idx="3314">
                  <c:v>42683</c:v>
                </c:pt>
                <c:pt idx="3315">
                  <c:v>42684</c:v>
                </c:pt>
                <c:pt idx="3316">
                  <c:v>42685</c:v>
                </c:pt>
                <c:pt idx="3317">
                  <c:v>42686</c:v>
                </c:pt>
                <c:pt idx="3318">
                  <c:v>42687</c:v>
                </c:pt>
                <c:pt idx="3319">
                  <c:v>42688</c:v>
                </c:pt>
                <c:pt idx="3320">
                  <c:v>42689</c:v>
                </c:pt>
                <c:pt idx="3321">
                  <c:v>42690</c:v>
                </c:pt>
                <c:pt idx="3322">
                  <c:v>42691</c:v>
                </c:pt>
                <c:pt idx="3323">
                  <c:v>42692</c:v>
                </c:pt>
                <c:pt idx="3324">
                  <c:v>42693</c:v>
                </c:pt>
                <c:pt idx="3325">
                  <c:v>42694</c:v>
                </c:pt>
                <c:pt idx="3326">
                  <c:v>42695</c:v>
                </c:pt>
                <c:pt idx="3327">
                  <c:v>42696</c:v>
                </c:pt>
                <c:pt idx="3328">
                  <c:v>42697</c:v>
                </c:pt>
                <c:pt idx="3329">
                  <c:v>42698</c:v>
                </c:pt>
                <c:pt idx="3330">
                  <c:v>42699</c:v>
                </c:pt>
                <c:pt idx="3331">
                  <c:v>42700</c:v>
                </c:pt>
                <c:pt idx="3332">
                  <c:v>42701</c:v>
                </c:pt>
                <c:pt idx="3333">
                  <c:v>42702</c:v>
                </c:pt>
                <c:pt idx="3334">
                  <c:v>42703</c:v>
                </c:pt>
                <c:pt idx="3335">
                  <c:v>42704</c:v>
                </c:pt>
                <c:pt idx="3336">
                  <c:v>42705</c:v>
                </c:pt>
                <c:pt idx="3337">
                  <c:v>42706</c:v>
                </c:pt>
                <c:pt idx="3338">
                  <c:v>42707</c:v>
                </c:pt>
                <c:pt idx="3339">
                  <c:v>42708</c:v>
                </c:pt>
                <c:pt idx="3340">
                  <c:v>42709</c:v>
                </c:pt>
                <c:pt idx="3341">
                  <c:v>42710</c:v>
                </c:pt>
                <c:pt idx="3342">
                  <c:v>42711</c:v>
                </c:pt>
                <c:pt idx="3343">
                  <c:v>42712</c:v>
                </c:pt>
                <c:pt idx="3344">
                  <c:v>42713</c:v>
                </c:pt>
                <c:pt idx="3345">
                  <c:v>42714</c:v>
                </c:pt>
                <c:pt idx="3346">
                  <c:v>42715</c:v>
                </c:pt>
                <c:pt idx="3347">
                  <c:v>42716</c:v>
                </c:pt>
                <c:pt idx="3348">
                  <c:v>42717</c:v>
                </c:pt>
                <c:pt idx="3349">
                  <c:v>42718</c:v>
                </c:pt>
                <c:pt idx="3350">
                  <c:v>42719</c:v>
                </c:pt>
                <c:pt idx="3351">
                  <c:v>42720</c:v>
                </c:pt>
                <c:pt idx="3352">
                  <c:v>42721</c:v>
                </c:pt>
                <c:pt idx="3353">
                  <c:v>42722</c:v>
                </c:pt>
                <c:pt idx="3354">
                  <c:v>42723</c:v>
                </c:pt>
                <c:pt idx="3355">
                  <c:v>42724</c:v>
                </c:pt>
                <c:pt idx="3356">
                  <c:v>42725</c:v>
                </c:pt>
                <c:pt idx="3357">
                  <c:v>42726</c:v>
                </c:pt>
                <c:pt idx="3358">
                  <c:v>42727</c:v>
                </c:pt>
                <c:pt idx="3359">
                  <c:v>42728</c:v>
                </c:pt>
                <c:pt idx="3360">
                  <c:v>42729</c:v>
                </c:pt>
                <c:pt idx="3361">
                  <c:v>42730</c:v>
                </c:pt>
                <c:pt idx="3362">
                  <c:v>42731</c:v>
                </c:pt>
                <c:pt idx="3363">
                  <c:v>42732</c:v>
                </c:pt>
                <c:pt idx="3364">
                  <c:v>42733</c:v>
                </c:pt>
                <c:pt idx="3365">
                  <c:v>42734</c:v>
                </c:pt>
                <c:pt idx="3366">
                  <c:v>42735</c:v>
                </c:pt>
                <c:pt idx="3367">
                  <c:v>42736</c:v>
                </c:pt>
                <c:pt idx="3368">
                  <c:v>42737</c:v>
                </c:pt>
                <c:pt idx="3369">
                  <c:v>42738</c:v>
                </c:pt>
                <c:pt idx="3370">
                  <c:v>42739</c:v>
                </c:pt>
                <c:pt idx="3371">
                  <c:v>42740</c:v>
                </c:pt>
                <c:pt idx="3372">
                  <c:v>42741</c:v>
                </c:pt>
                <c:pt idx="3373">
                  <c:v>42742</c:v>
                </c:pt>
                <c:pt idx="3374">
                  <c:v>42743</c:v>
                </c:pt>
                <c:pt idx="3375">
                  <c:v>42744</c:v>
                </c:pt>
                <c:pt idx="3376">
                  <c:v>42745</c:v>
                </c:pt>
                <c:pt idx="3377">
                  <c:v>42746</c:v>
                </c:pt>
                <c:pt idx="3378">
                  <c:v>42747</c:v>
                </c:pt>
                <c:pt idx="3379">
                  <c:v>42748</c:v>
                </c:pt>
                <c:pt idx="3380">
                  <c:v>42749</c:v>
                </c:pt>
                <c:pt idx="3381">
                  <c:v>42750</c:v>
                </c:pt>
                <c:pt idx="3382">
                  <c:v>42751</c:v>
                </c:pt>
                <c:pt idx="3383">
                  <c:v>42752</c:v>
                </c:pt>
                <c:pt idx="3384">
                  <c:v>42753</c:v>
                </c:pt>
                <c:pt idx="3385">
                  <c:v>42754</c:v>
                </c:pt>
                <c:pt idx="3386">
                  <c:v>42755</c:v>
                </c:pt>
                <c:pt idx="3387">
                  <c:v>42756</c:v>
                </c:pt>
                <c:pt idx="3388">
                  <c:v>42757</c:v>
                </c:pt>
                <c:pt idx="3389">
                  <c:v>42758</c:v>
                </c:pt>
                <c:pt idx="3390">
                  <c:v>42759</c:v>
                </c:pt>
                <c:pt idx="3391">
                  <c:v>42760</c:v>
                </c:pt>
                <c:pt idx="3392">
                  <c:v>42761</c:v>
                </c:pt>
                <c:pt idx="3393">
                  <c:v>42762</c:v>
                </c:pt>
                <c:pt idx="3394">
                  <c:v>42763</c:v>
                </c:pt>
                <c:pt idx="3395">
                  <c:v>42764</c:v>
                </c:pt>
                <c:pt idx="3396">
                  <c:v>42765</c:v>
                </c:pt>
                <c:pt idx="3397">
                  <c:v>42766</c:v>
                </c:pt>
                <c:pt idx="3398">
                  <c:v>42767</c:v>
                </c:pt>
                <c:pt idx="3399">
                  <c:v>42768</c:v>
                </c:pt>
                <c:pt idx="3400">
                  <c:v>42769</c:v>
                </c:pt>
                <c:pt idx="3401">
                  <c:v>42770</c:v>
                </c:pt>
                <c:pt idx="3402">
                  <c:v>42771</c:v>
                </c:pt>
                <c:pt idx="3403">
                  <c:v>42772</c:v>
                </c:pt>
                <c:pt idx="3404">
                  <c:v>42773</c:v>
                </c:pt>
                <c:pt idx="3405">
                  <c:v>42774</c:v>
                </c:pt>
                <c:pt idx="3406">
                  <c:v>42775</c:v>
                </c:pt>
                <c:pt idx="3407">
                  <c:v>42776</c:v>
                </c:pt>
                <c:pt idx="3408">
                  <c:v>42777</c:v>
                </c:pt>
                <c:pt idx="3409">
                  <c:v>42778</c:v>
                </c:pt>
                <c:pt idx="3410">
                  <c:v>42779</c:v>
                </c:pt>
                <c:pt idx="3411">
                  <c:v>42780</c:v>
                </c:pt>
                <c:pt idx="3412">
                  <c:v>42781</c:v>
                </c:pt>
                <c:pt idx="3413">
                  <c:v>42782</c:v>
                </c:pt>
                <c:pt idx="3414">
                  <c:v>42783</c:v>
                </c:pt>
                <c:pt idx="3415">
                  <c:v>42784</c:v>
                </c:pt>
                <c:pt idx="3416">
                  <c:v>42785</c:v>
                </c:pt>
                <c:pt idx="3417">
                  <c:v>42786</c:v>
                </c:pt>
                <c:pt idx="3418">
                  <c:v>42787</c:v>
                </c:pt>
                <c:pt idx="3419">
                  <c:v>42788</c:v>
                </c:pt>
                <c:pt idx="3420">
                  <c:v>42789</c:v>
                </c:pt>
                <c:pt idx="3421">
                  <c:v>42790</c:v>
                </c:pt>
                <c:pt idx="3422">
                  <c:v>42791</c:v>
                </c:pt>
                <c:pt idx="3423">
                  <c:v>42792</c:v>
                </c:pt>
                <c:pt idx="3424">
                  <c:v>42793</c:v>
                </c:pt>
                <c:pt idx="3425">
                  <c:v>42794</c:v>
                </c:pt>
                <c:pt idx="3426">
                  <c:v>42795</c:v>
                </c:pt>
                <c:pt idx="3427">
                  <c:v>42796</c:v>
                </c:pt>
                <c:pt idx="3428">
                  <c:v>42797</c:v>
                </c:pt>
                <c:pt idx="3429">
                  <c:v>42798</c:v>
                </c:pt>
                <c:pt idx="3430">
                  <c:v>42799</c:v>
                </c:pt>
                <c:pt idx="3431">
                  <c:v>42800</c:v>
                </c:pt>
                <c:pt idx="3432">
                  <c:v>42801</c:v>
                </c:pt>
                <c:pt idx="3433">
                  <c:v>42802</c:v>
                </c:pt>
                <c:pt idx="3434">
                  <c:v>42803</c:v>
                </c:pt>
                <c:pt idx="3435">
                  <c:v>42804</c:v>
                </c:pt>
                <c:pt idx="3436">
                  <c:v>42805</c:v>
                </c:pt>
                <c:pt idx="3437">
                  <c:v>42806</c:v>
                </c:pt>
                <c:pt idx="3438">
                  <c:v>42807</c:v>
                </c:pt>
                <c:pt idx="3439">
                  <c:v>42808</c:v>
                </c:pt>
                <c:pt idx="3440">
                  <c:v>42809</c:v>
                </c:pt>
                <c:pt idx="3441">
                  <c:v>42810</c:v>
                </c:pt>
                <c:pt idx="3442">
                  <c:v>42811</c:v>
                </c:pt>
                <c:pt idx="3443">
                  <c:v>42812</c:v>
                </c:pt>
                <c:pt idx="3444">
                  <c:v>42813</c:v>
                </c:pt>
                <c:pt idx="3445">
                  <c:v>42814</c:v>
                </c:pt>
                <c:pt idx="3446">
                  <c:v>42815</c:v>
                </c:pt>
                <c:pt idx="3447">
                  <c:v>42816</c:v>
                </c:pt>
                <c:pt idx="3448">
                  <c:v>42817</c:v>
                </c:pt>
                <c:pt idx="3449">
                  <c:v>42818</c:v>
                </c:pt>
                <c:pt idx="3450">
                  <c:v>42819</c:v>
                </c:pt>
                <c:pt idx="3451">
                  <c:v>42820</c:v>
                </c:pt>
                <c:pt idx="3452">
                  <c:v>42821</c:v>
                </c:pt>
                <c:pt idx="3453">
                  <c:v>42822</c:v>
                </c:pt>
                <c:pt idx="3454">
                  <c:v>42823</c:v>
                </c:pt>
                <c:pt idx="3455">
                  <c:v>42824</c:v>
                </c:pt>
                <c:pt idx="3456">
                  <c:v>42825</c:v>
                </c:pt>
                <c:pt idx="3457">
                  <c:v>42826</c:v>
                </c:pt>
                <c:pt idx="3458">
                  <c:v>42827</c:v>
                </c:pt>
                <c:pt idx="3459">
                  <c:v>42828</c:v>
                </c:pt>
                <c:pt idx="3460">
                  <c:v>42829</c:v>
                </c:pt>
                <c:pt idx="3461">
                  <c:v>42830</c:v>
                </c:pt>
                <c:pt idx="3462">
                  <c:v>42831</c:v>
                </c:pt>
                <c:pt idx="3463">
                  <c:v>42832</c:v>
                </c:pt>
                <c:pt idx="3464">
                  <c:v>42833</c:v>
                </c:pt>
                <c:pt idx="3465">
                  <c:v>42834</c:v>
                </c:pt>
                <c:pt idx="3466">
                  <c:v>42835</c:v>
                </c:pt>
                <c:pt idx="3467">
                  <c:v>42836</c:v>
                </c:pt>
                <c:pt idx="3468">
                  <c:v>42837</c:v>
                </c:pt>
                <c:pt idx="3469">
                  <c:v>42838</c:v>
                </c:pt>
                <c:pt idx="3470">
                  <c:v>42839</c:v>
                </c:pt>
                <c:pt idx="3471">
                  <c:v>42840</c:v>
                </c:pt>
                <c:pt idx="3472">
                  <c:v>42841</c:v>
                </c:pt>
                <c:pt idx="3473">
                  <c:v>42842</c:v>
                </c:pt>
                <c:pt idx="3474">
                  <c:v>42843</c:v>
                </c:pt>
                <c:pt idx="3475">
                  <c:v>42844</c:v>
                </c:pt>
                <c:pt idx="3476">
                  <c:v>42845</c:v>
                </c:pt>
                <c:pt idx="3477">
                  <c:v>42846</c:v>
                </c:pt>
                <c:pt idx="3478">
                  <c:v>42847</c:v>
                </c:pt>
                <c:pt idx="3479">
                  <c:v>42848</c:v>
                </c:pt>
                <c:pt idx="3480">
                  <c:v>42849</c:v>
                </c:pt>
                <c:pt idx="3481">
                  <c:v>42850</c:v>
                </c:pt>
                <c:pt idx="3482">
                  <c:v>42851</c:v>
                </c:pt>
                <c:pt idx="3483">
                  <c:v>42852</c:v>
                </c:pt>
                <c:pt idx="3484">
                  <c:v>42853</c:v>
                </c:pt>
                <c:pt idx="3485">
                  <c:v>42854</c:v>
                </c:pt>
                <c:pt idx="3486">
                  <c:v>42855</c:v>
                </c:pt>
                <c:pt idx="3487">
                  <c:v>42856</c:v>
                </c:pt>
                <c:pt idx="3488">
                  <c:v>42857</c:v>
                </c:pt>
                <c:pt idx="3489">
                  <c:v>42858</c:v>
                </c:pt>
                <c:pt idx="3490">
                  <c:v>42859</c:v>
                </c:pt>
                <c:pt idx="3491">
                  <c:v>42860</c:v>
                </c:pt>
                <c:pt idx="3492">
                  <c:v>42861</c:v>
                </c:pt>
                <c:pt idx="3493">
                  <c:v>42862</c:v>
                </c:pt>
                <c:pt idx="3494">
                  <c:v>42863</c:v>
                </c:pt>
                <c:pt idx="3495">
                  <c:v>42864</c:v>
                </c:pt>
                <c:pt idx="3496">
                  <c:v>42865</c:v>
                </c:pt>
                <c:pt idx="3497">
                  <c:v>42866</c:v>
                </c:pt>
                <c:pt idx="3498">
                  <c:v>42867</c:v>
                </c:pt>
                <c:pt idx="3499">
                  <c:v>42868</c:v>
                </c:pt>
                <c:pt idx="3500">
                  <c:v>42869</c:v>
                </c:pt>
                <c:pt idx="3501">
                  <c:v>42870</c:v>
                </c:pt>
                <c:pt idx="3502">
                  <c:v>42871</c:v>
                </c:pt>
                <c:pt idx="3503">
                  <c:v>42872</c:v>
                </c:pt>
                <c:pt idx="3504">
                  <c:v>42873</c:v>
                </c:pt>
                <c:pt idx="3505">
                  <c:v>42874</c:v>
                </c:pt>
                <c:pt idx="3506">
                  <c:v>42875</c:v>
                </c:pt>
                <c:pt idx="3507">
                  <c:v>42876</c:v>
                </c:pt>
                <c:pt idx="3508">
                  <c:v>42877</c:v>
                </c:pt>
                <c:pt idx="3509">
                  <c:v>42878</c:v>
                </c:pt>
                <c:pt idx="3510">
                  <c:v>42879</c:v>
                </c:pt>
                <c:pt idx="3511">
                  <c:v>42880</c:v>
                </c:pt>
                <c:pt idx="3512">
                  <c:v>42881</c:v>
                </c:pt>
                <c:pt idx="3513">
                  <c:v>42882</c:v>
                </c:pt>
                <c:pt idx="3514">
                  <c:v>42883</c:v>
                </c:pt>
                <c:pt idx="3515">
                  <c:v>42884</c:v>
                </c:pt>
                <c:pt idx="3516">
                  <c:v>42885</c:v>
                </c:pt>
                <c:pt idx="3517">
                  <c:v>42886</c:v>
                </c:pt>
                <c:pt idx="3518">
                  <c:v>42887</c:v>
                </c:pt>
                <c:pt idx="3519">
                  <c:v>42888</c:v>
                </c:pt>
                <c:pt idx="3520">
                  <c:v>42889</c:v>
                </c:pt>
                <c:pt idx="3521">
                  <c:v>42890</c:v>
                </c:pt>
                <c:pt idx="3522">
                  <c:v>42891</c:v>
                </c:pt>
                <c:pt idx="3523">
                  <c:v>42892</c:v>
                </c:pt>
                <c:pt idx="3524">
                  <c:v>42893</c:v>
                </c:pt>
                <c:pt idx="3525">
                  <c:v>42894</c:v>
                </c:pt>
                <c:pt idx="3526">
                  <c:v>42895</c:v>
                </c:pt>
                <c:pt idx="3527">
                  <c:v>42896</c:v>
                </c:pt>
                <c:pt idx="3528">
                  <c:v>42897</c:v>
                </c:pt>
                <c:pt idx="3529">
                  <c:v>42898</c:v>
                </c:pt>
                <c:pt idx="3530">
                  <c:v>42899</c:v>
                </c:pt>
                <c:pt idx="3531">
                  <c:v>42900</c:v>
                </c:pt>
                <c:pt idx="3532">
                  <c:v>42901</c:v>
                </c:pt>
                <c:pt idx="3533">
                  <c:v>42902</c:v>
                </c:pt>
                <c:pt idx="3534">
                  <c:v>42903</c:v>
                </c:pt>
                <c:pt idx="3535">
                  <c:v>42904</c:v>
                </c:pt>
                <c:pt idx="3536">
                  <c:v>42905</c:v>
                </c:pt>
                <c:pt idx="3537">
                  <c:v>42906</c:v>
                </c:pt>
                <c:pt idx="3538">
                  <c:v>42907</c:v>
                </c:pt>
                <c:pt idx="3539">
                  <c:v>42908</c:v>
                </c:pt>
                <c:pt idx="3540">
                  <c:v>42909</c:v>
                </c:pt>
                <c:pt idx="3541">
                  <c:v>42910</c:v>
                </c:pt>
                <c:pt idx="3542">
                  <c:v>42911</c:v>
                </c:pt>
                <c:pt idx="3543">
                  <c:v>42912</c:v>
                </c:pt>
                <c:pt idx="3544">
                  <c:v>42913</c:v>
                </c:pt>
                <c:pt idx="3545">
                  <c:v>42914</c:v>
                </c:pt>
                <c:pt idx="3546">
                  <c:v>42915</c:v>
                </c:pt>
                <c:pt idx="3547">
                  <c:v>42916</c:v>
                </c:pt>
                <c:pt idx="3548">
                  <c:v>42917</c:v>
                </c:pt>
                <c:pt idx="3549">
                  <c:v>42918</c:v>
                </c:pt>
                <c:pt idx="3550">
                  <c:v>42919</c:v>
                </c:pt>
                <c:pt idx="3551">
                  <c:v>42920</c:v>
                </c:pt>
                <c:pt idx="3552">
                  <c:v>42921</c:v>
                </c:pt>
                <c:pt idx="3553">
                  <c:v>42922</c:v>
                </c:pt>
                <c:pt idx="3554">
                  <c:v>42923</c:v>
                </c:pt>
                <c:pt idx="3555">
                  <c:v>42924</c:v>
                </c:pt>
                <c:pt idx="3556">
                  <c:v>42925</c:v>
                </c:pt>
                <c:pt idx="3557">
                  <c:v>42926</c:v>
                </c:pt>
                <c:pt idx="3558">
                  <c:v>42927</c:v>
                </c:pt>
                <c:pt idx="3559">
                  <c:v>42928</c:v>
                </c:pt>
                <c:pt idx="3560">
                  <c:v>42929</c:v>
                </c:pt>
                <c:pt idx="3561">
                  <c:v>42930</c:v>
                </c:pt>
                <c:pt idx="3562">
                  <c:v>42931</c:v>
                </c:pt>
                <c:pt idx="3563">
                  <c:v>42932</c:v>
                </c:pt>
                <c:pt idx="3564">
                  <c:v>42933</c:v>
                </c:pt>
                <c:pt idx="3565">
                  <c:v>42934</c:v>
                </c:pt>
                <c:pt idx="3566">
                  <c:v>42935</c:v>
                </c:pt>
                <c:pt idx="3567">
                  <c:v>42936</c:v>
                </c:pt>
                <c:pt idx="3568">
                  <c:v>42937</c:v>
                </c:pt>
                <c:pt idx="3569">
                  <c:v>42938</c:v>
                </c:pt>
                <c:pt idx="3570">
                  <c:v>42939</c:v>
                </c:pt>
                <c:pt idx="3571">
                  <c:v>42940</c:v>
                </c:pt>
                <c:pt idx="3572">
                  <c:v>42941</c:v>
                </c:pt>
                <c:pt idx="3573">
                  <c:v>42942</c:v>
                </c:pt>
                <c:pt idx="3574">
                  <c:v>42943</c:v>
                </c:pt>
                <c:pt idx="3575">
                  <c:v>42944</c:v>
                </c:pt>
                <c:pt idx="3576">
                  <c:v>42945</c:v>
                </c:pt>
                <c:pt idx="3577">
                  <c:v>42946</c:v>
                </c:pt>
                <c:pt idx="3578">
                  <c:v>42947</c:v>
                </c:pt>
                <c:pt idx="3579">
                  <c:v>42948</c:v>
                </c:pt>
                <c:pt idx="3580">
                  <c:v>42949</c:v>
                </c:pt>
                <c:pt idx="3581">
                  <c:v>42950</c:v>
                </c:pt>
                <c:pt idx="3582">
                  <c:v>42951</c:v>
                </c:pt>
                <c:pt idx="3583">
                  <c:v>42952</c:v>
                </c:pt>
                <c:pt idx="3584">
                  <c:v>42953</c:v>
                </c:pt>
                <c:pt idx="3585">
                  <c:v>42954</c:v>
                </c:pt>
                <c:pt idx="3586">
                  <c:v>42955</c:v>
                </c:pt>
                <c:pt idx="3587">
                  <c:v>42956</c:v>
                </c:pt>
                <c:pt idx="3588">
                  <c:v>42957</c:v>
                </c:pt>
                <c:pt idx="3589">
                  <c:v>42958</c:v>
                </c:pt>
                <c:pt idx="3590">
                  <c:v>42959</c:v>
                </c:pt>
                <c:pt idx="3591">
                  <c:v>42960</c:v>
                </c:pt>
                <c:pt idx="3592">
                  <c:v>42961</c:v>
                </c:pt>
                <c:pt idx="3593">
                  <c:v>42962</c:v>
                </c:pt>
                <c:pt idx="3594">
                  <c:v>42963</c:v>
                </c:pt>
                <c:pt idx="3595">
                  <c:v>42964</c:v>
                </c:pt>
                <c:pt idx="3596">
                  <c:v>42965</c:v>
                </c:pt>
                <c:pt idx="3597">
                  <c:v>42966</c:v>
                </c:pt>
                <c:pt idx="3598">
                  <c:v>42967</c:v>
                </c:pt>
                <c:pt idx="3599">
                  <c:v>42968</c:v>
                </c:pt>
                <c:pt idx="3600">
                  <c:v>42969</c:v>
                </c:pt>
                <c:pt idx="3601">
                  <c:v>42970</c:v>
                </c:pt>
                <c:pt idx="3602">
                  <c:v>42971</c:v>
                </c:pt>
                <c:pt idx="3603">
                  <c:v>42972</c:v>
                </c:pt>
                <c:pt idx="3604">
                  <c:v>42973</c:v>
                </c:pt>
                <c:pt idx="3605">
                  <c:v>42974</c:v>
                </c:pt>
                <c:pt idx="3606">
                  <c:v>42975</c:v>
                </c:pt>
                <c:pt idx="3607">
                  <c:v>42976</c:v>
                </c:pt>
                <c:pt idx="3608">
                  <c:v>42977</c:v>
                </c:pt>
                <c:pt idx="3609">
                  <c:v>42978</c:v>
                </c:pt>
                <c:pt idx="3610">
                  <c:v>42979</c:v>
                </c:pt>
                <c:pt idx="3611">
                  <c:v>42980</c:v>
                </c:pt>
                <c:pt idx="3612">
                  <c:v>42981</c:v>
                </c:pt>
                <c:pt idx="3613">
                  <c:v>42982</c:v>
                </c:pt>
                <c:pt idx="3614">
                  <c:v>42983</c:v>
                </c:pt>
                <c:pt idx="3615">
                  <c:v>42984</c:v>
                </c:pt>
                <c:pt idx="3616">
                  <c:v>42985</c:v>
                </c:pt>
                <c:pt idx="3617">
                  <c:v>42986</c:v>
                </c:pt>
                <c:pt idx="3618">
                  <c:v>42987</c:v>
                </c:pt>
                <c:pt idx="3619">
                  <c:v>42988</c:v>
                </c:pt>
                <c:pt idx="3620">
                  <c:v>42989</c:v>
                </c:pt>
                <c:pt idx="3621">
                  <c:v>42990</c:v>
                </c:pt>
                <c:pt idx="3622">
                  <c:v>42991</c:v>
                </c:pt>
                <c:pt idx="3623">
                  <c:v>42992</c:v>
                </c:pt>
                <c:pt idx="3624">
                  <c:v>42993</c:v>
                </c:pt>
                <c:pt idx="3625">
                  <c:v>42994</c:v>
                </c:pt>
                <c:pt idx="3626">
                  <c:v>42995</c:v>
                </c:pt>
                <c:pt idx="3627">
                  <c:v>42996</c:v>
                </c:pt>
                <c:pt idx="3628">
                  <c:v>42997</c:v>
                </c:pt>
                <c:pt idx="3629">
                  <c:v>42998</c:v>
                </c:pt>
                <c:pt idx="3630">
                  <c:v>42999</c:v>
                </c:pt>
                <c:pt idx="3631">
                  <c:v>43000</c:v>
                </c:pt>
                <c:pt idx="3632">
                  <c:v>43001</c:v>
                </c:pt>
                <c:pt idx="3633">
                  <c:v>43002</c:v>
                </c:pt>
                <c:pt idx="3634">
                  <c:v>43003</c:v>
                </c:pt>
                <c:pt idx="3635">
                  <c:v>43004</c:v>
                </c:pt>
                <c:pt idx="3636">
                  <c:v>43005</c:v>
                </c:pt>
                <c:pt idx="3637">
                  <c:v>43006</c:v>
                </c:pt>
                <c:pt idx="3638">
                  <c:v>43007</c:v>
                </c:pt>
                <c:pt idx="3639">
                  <c:v>43008</c:v>
                </c:pt>
                <c:pt idx="3640">
                  <c:v>43009</c:v>
                </c:pt>
                <c:pt idx="3641">
                  <c:v>43010</c:v>
                </c:pt>
                <c:pt idx="3642">
                  <c:v>43011</c:v>
                </c:pt>
                <c:pt idx="3643">
                  <c:v>43012</c:v>
                </c:pt>
                <c:pt idx="3644">
                  <c:v>43013</c:v>
                </c:pt>
                <c:pt idx="3645">
                  <c:v>43014</c:v>
                </c:pt>
                <c:pt idx="3646">
                  <c:v>43015</c:v>
                </c:pt>
                <c:pt idx="3647">
                  <c:v>43016</c:v>
                </c:pt>
                <c:pt idx="3648">
                  <c:v>43017</c:v>
                </c:pt>
                <c:pt idx="3649">
                  <c:v>43018</c:v>
                </c:pt>
                <c:pt idx="3650">
                  <c:v>43019</c:v>
                </c:pt>
                <c:pt idx="3651">
                  <c:v>43020</c:v>
                </c:pt>
                <c:pt idx="3652">
                  <c:v>43021</c:v>
                </c:pt>
                <c:pt idx="3653">
                  <c:v>43022</c:v>
                </c:pt>
                <c:pt idx="3654">
                  <c:v>43023</c:v>
                </c:pt>
                <c:pt idx="3655">
                  <c:v>43024</c:v>
                </c:pt>
                <c:pt idx="3656">
                  <c:v>43025</c:v>
                </c:pt>
                <c:pt idx="3657">
                  <c:v>43026</c:v>
                </c:pt>
                <c:pt idx="3658">
                  <c:v>43027</c:v>
                </c:pt>
                <c:pt idx="3659">
                  <c:v>43028</c:v>
                </c:pt>
                <c:pt idx="3660">
                  <c:v>43029</c:v>
                </c:pt>
                <c:pt idx="3661">
                  <c:v>43030</c:v>
                </c:pt>
                <c:pt idx="3662">
                  <c:v>43031</c:v>
                </c:pt>
                <c:pt idx="3663">
                  <c:v>43032</c:v>
                </c:pt>
                <c:pt idx="3664">
                  <c:v>43033</c:v>
                </c:pt>
                <c:pt idx="3665">
                  <c:v>43034</c:v>
                </c:pt>
                <c:pt idx="3666">
                  <c:v>43035</c:v>
                </c:pt>
                <c:pt idx="3667">
                  <c:v>43036</c:v>
                </c:pt>
                <c:pt idx="3668">
                  <c:v>43037</c:v>
                </c:pt>
                <c:pt idx="3669">
                  <c:v>43038</c:v>
                </c:pt>
                <c:pt idx="3670">
                  <c:v>43039</c:v>
                </c:pt>
                <c:pt idx="3671">
                  <c:v>43040</c:v>
                </c:pt>
                <c:pt idx="3672">
                  <c:v>43041</c:v>
                </c:pt>
                <c:pt idx="3673">
                  <c:v>43042</c:v>
                </c:pt>
                <c:pt idx="3674">
                  <c:v>43043</c:v>
                </c:pt>
                <c:pt idx="3675">
                  <c:v>43044</c:v>
                </c:pt>
                <c:pt idx="3676">
                  <c:v>43045</c:v>
                </c:pt>
                <c:pt idx="3677">
                  <c:v>43046</c:v>
                </c:pt>
                <c:pt idx="3678">
                  <c:v>43047</c:v>
                </c:pt>
                <c:pt idx="3679">
                  <c:v>43048</c:v>
                </c:pt>
                <c:pt idx="3680">
                  <c:v>43049</c:v>
                </c:pt>
                <c:pt idx="3681">
                  <c:v>43050</c:v>
                </c:pt>
                <c:pt idx="3682">
                  <c:v>43051</c:v>
                </c:pt>
                <c:pt idx="3683">
                  <c:v>43052</c:v>
                </c:pt>
                <c:pt idx="3684">
                  <c:v>43053</c:v>
                </c:pt>
                <c:pt idx="3685">
                  <c:v>43054</c:v>
                </c:pt>
                <c:pt idx="3686">
                  <c:v>43055</c:v>
                </c:pt>
                <c:pt idx="3687">
                  <c:v>43056</c:v>
                </c:pt>
                <c:pt idx="3688">
                  <c:v>43057</c:v>
                </c:pt>
                <c:pt idx="3689">
                  <c:v>43058</c:v>
                </c:pt>
                <c:pt idx="3690">
                  <c:v>43059</c:v>
                </c:pt>
                <c:pt idx="3691">
                  <c:v>43060</c:v>
                </c:pt>
                <c:pt idx="3692">
                  <c:v>43061</c:v>
                </c:pt>
                <c:pt idx="3693">
                  <c:v>43062</c:v>
                </c:pt>
                <c:pt idx="3694">
                  <c:v>43063</c:v>
                </c:pt>
                <c:pt idx="3695">
                  <c:v>43064</c:v>
                </c:pt>
                <c:pt idx="3696">
                  <c:v>43065</c:v>
                </c:pt>
                <c:pt idx="3697">
                  <c:v>43066</c:v>
                </c:pt>
                <c:pt idx="3698">
                  <c:v>43067</c:v>
                </c:pt>
                <c:pt idx="3699">
                  <c:v>43068</c:v>
                </c:pt>
                <c:pt idx="3700">
                  <c:v>43069</c:v>
                </c:pt>
                <c:pt idx="3701">
                  <c:v>43070</c:v>
                </c:pt>
                <c:pt idx="3702">
                  <c:v>43071</c:v>
                </c:pt>
                <c:pt idx="3703">
                  <c:v>43072</c:v>
                </c:pt>
                <c:pt idx="3704">
                  <c:v>43073</c:v>
                </c:pt>
                <c:pt idx="3705">
                  <c:v>43074</c:v>
                </c:pt>
                <c:pt idx="3706">
                  <c:v>43075</c:v>
                </c:pt>
                <c:pt idx="3707">
                  <c:v>43076</c:v>
                </c:pt>
                <c:pt idx="3708">
                  <c:v>43077</c:v>
                </c:pt>
                <c:pt idx="3709">
                  <c:v>43078</c:v>
                </c:pt>
                <c:pt idx="3710">
                  <c:v>43079</c:v>
                </c:pt>
                <c:pt idx="3711">
                  <c:v>43080</c:v>
                </c:pt>
                <c:pt idx="3712">
                  <c:v>43081</c:v>
                </c:pt>
                <c:pt idx="3713">
                  <c:v>43082</c:v>
                </c:pt>
                <c:pt idx="3714">
                  <c:v>43083</c:v>
                </c:pt>
                <c:pt idx="3715">
                  <c:v>43084</c:v>
                </c:pt>
                <c:pt idx="3716">
                  <c:v>43085</c:v>
                </c:pt>
                <c:pt idx="3717">
                  <c:v>43086</c:v>
                </c:pt>
                <c:pt idx="3718">
                  <c:v>43087</c:v>
                </c:pt>
                <c:pt idx="3719">
                  <c:v>43088</c:v>
                </c:pt>
                <c:pt idx="3720">
                  <c:v>43089</c:v>
                </c:pt>
                <c:pt idx="3721">
                  <c:v>43090</c:v>
                </c:pt>
                <c:pt idx="3722">
                  <c:v>43091</c:v>
                </c:pt>
                <c:pt idx="3723">
                  <c:v>43092</c:v>
                </c:pt>
                <c:pt idx="3724">
                  <c:v>43093</c:v>
                </c:pt>
                <c:pt idx="3725">
                  <c:v>43094</c:v>
                </c:pt>
                <c:pt idx="3726">
                  <c:v>43095</c:v>
                </c:pt>
                <c:pt idx="3727">
                  <c:v>43096</c:v>
                </c:pt>
                <c:pt idx="3728">
                  <c:v>43097</c:v>
                </c:pt>
                <c:pt idx="3729">
                  <c:v>43098</c:v>
                </c:pt>
                <c:pt idx="3730">
                  <c:v>43099</c:v>
                </c:pt>
                <c:pt idx="3731">
                  <c:v>43100</c:v>
                </c:pt>
                <c:pt idx="3732">
                  <c:v>43101</c:v>
                </c:pt>
                <c:pt idx="3733">
                  <c:v>43102</c:v>
                </c:pt>
                <c:pt idx="3734">
                  <c:v>43103</c:v>
                </c:pt>
                <c:pt idx="3735">
                  <c:v>43104</c:v>
                </c:pt>
                <c:pt idx="3736">
                  <c:v>43105</c:v>
                </c:pt>
                <c:pt idx="3737">
                  <c:v>43106</c:v>
                </c:pt>
                <c:pt idx="3738">
                  <c:v>43107</c:v>
                </c:pt>
                <c:pt idx="3739">
                  <c:v>43108</c:v>
                </c:pt>
                <c:pt idx="3740">
                  <c:v>43109</c:v>
                </c:pt>
                <c:pt idx="3741">
                  <c:v>43110</c:v>
                </c:pt>
                <c:pt idx="3742">
                  <c:v>43111</c:v>
                </c:pt>
                <c:pt idx="3743">
                  <c:v>43112</c:v>
                </c:pt>
                <c:pt idx="3744">
                  <c:v>43113</c:v>
                </c:pt>
                <c:pt idx="3745">
                  <c:v>43114</c:v>
                </c:pt>
                <c:pt idx="3746">
                  <c:v>43115</c:v>
                </c:pt>
                <c:pt idx="3747">
                  <c:v>43116</c:v>
                </c:pt>
                <c:pt idx="3748">
                  <c:v>43117</c:v>
                </c:pt>
                <c:pt idx="3749">
                  <c:v>43118</c:v>
                </c:pt>
                <c:pt idx="3750">
                  <c:v>43119</c:v>
                </c:pt>
                <c:pt idx="3751">
                  <c:v>43120</c:v>
                </c:pt>
                <c:pt idx="3752">
                  <c:v>43121</c:v>
                </c:pt>
                <c:pt idx="3753">
                  <c:v>43122</c:v>
                </c:pt>
                <c:pt idx="3754">
                  <c:v>43123</c:v>
                </c:pt>
                <c:pt idx="3755">
                  <c:v>43124</c:v>
                </c:pt>
                <c:pt idx="3756">
                  <c:v>43125</c:v>
                </c:pt>
                <c:pt idx="3757">
                  <c:v>43126</c:v>
                </c:pt>
                <c:pt idx="3758">
                  <c:v>43127</c:v>
                </c:pt>
                <c:pt idx="3759">
                  <c:v>43128</c:v>
                </c:pt>
                <c:pt idx="3760">
                  <c:v>43129</c:v>
                </c:pt>
                <c:pt idx="3761">
                  <c:v>43130</c:v>
                </c:pt>
                <c:pt idx="3762">
                  <c:v>43131</c:v>
                </c:pt>
                <c:pt idx="3763">
                  <c:v>43132</c:v>
                </c:pt>
                <c:pt idx="3764">
                  <c:v>43133</c:v>
                </c:pt>
                <c:pt idx="3765">
                  <c:v>43134</c:v>
                </c:pt>
                <c:pt idx="3766">
                  <c:v>43135</c:v>
                </c:pt>
                <c:pt idx="3767">
                  <c:v>43136</c:v>
                </c:pt>
                <c:pt idx="3768">
                  <c:v>43137</c:v>
                </c:pt>
                <c:pt idx="3769">
                  <c:v>43138</c:v>
                </c:pt>
                <c:pt idx="3770">
                  <c:v>43139</c:v>
                </c:pt>
                <c:pt idx="3771">
                  <c:v>43140</c:v>
                </c:pt>
                <c:pt idx="3772">
                  <c:v>43141</c:v>
                </c:pt>
                <c:pt idx="3773">
                  <c:v>43142</c:v>
                </c:pt>
                <c:pt idx="3774">
                  <c:v>43143</c:v>
                </c:pt>
                <c:pt idx="3775">
                  <c:v>43144</c:v>
                </c:pt>
                <c:pt idx="3776">
                  <c:v>43145</c:v>
                </c:pt>
                <c:pt idx="3777">
                  <c:v>43146</c:v>
                </c:pt>
                <c:pt idx="3778">
                  <c:v>43147</c:v>
                </c:pt>
                <c:pt idx="3779">
                  <c:v>43148</c:v>
                </c:pt>
                <c:pt idx="3780">
                  <c:v>43149</c:v>
                </c:pt>
                <c:pt idx="3781">
                  <c:v>43150</c:v>
                </c:pt>
                <c:pt idx="3782">
                  <c:v>43151</c:v>
                </c:pt>
                <c:pt idx="3783">
                  <c:v>43152</c:v>
                </c:pt>
                <c:pt idx="3784">
                  <c:v>43153</c:v>
                </c:pt>
                <c:pt idx="3785">
                  <c:v>43154</c:v>
                </c:pt>
                <c:pt idx="3786">
                  <c:v>43155</c:v>
                </c:pt>
                <c:pt idx="3787">
                  <c:v>43156</c:v>
                </c:pt>
                <c:pt idx="3788">
                  <c:v>43157</c:v>
                </c:pt>
                <c:pt idx="3789">
                  <c:v>43158</c:v>
                </c:pt>
                <c:pt idx="3790">
                  <c:v>43159</c:v>
                </c:pt>
                <c:pt idx="3791">
                  <c:v>43160</c:v>
                </c:pt>
                <c:pt idx="3792">
                  <c:v>43161</c:v>
                </c:pt>
                <c:pt idx="3793">
                  <c:v>43162</c:v>
                </c:pt>
                <c:pt idx="3794">
                  <c:v>43163</c:v>
                </c:pt>
                <c:pt idx="3795">
                  <c:v>43164</c:v>
                </c:pt>
                <c:pt idx="3796">
                  <c:v>43165</c:v>
                </c:pt>
                <c:pt idx="3797">
                  <c:v>43166</c:v>
                </c:pt>
                <c:pt idx="3798">
                  <c:v>43167</c:v>
                </c:pt>
                <c:pt idx="3799">
                  <c:v>43168</c:v>
                </c:pt>
                <c:pt idx="3800">
                  <c:v>43169</c:v>
                </c:pt>
                <c:pt idx="3801">
                  <c:v>43170</c:v>
                </c:pt>
                <c:pt idx="3802">
                  <c:v>43171</c:v>
                </c:pt>
                <c:pt idx="3803">
                  <c:v>43172</c:v>
                </c:pt>
                <c:pt idx="3804">
                  <c:v>43173</c:v>
                </c:pt>
                <c:pt idx="3805">
                  <c:v>43174</c:v>
                </c:pt>
                <c:pt idx="3806">
                  <c:v>43175</c:v>
                </c:pt>
                <c:pt idx="3807">
                  <c:v>43176</c:v>
                </c:pt>
                <c:pt idx="3808">
                  <c:v>43177</c:v>
                </c:pt>
                <c:pt idx="3809">
                  <c:v>43178</c:v>
                </c:pt>
                <c:pt idx="3810">
                  <c:v>43179</c:v>
                </c:pt>
                <c:pt idx="3811">
                  <c:v>43180</c:v>
                </c:pt>
                <c:pt idx="3812">
                  <c:v>43181</c:v>
                </c:pt>
                <c:pt idx="3813">
                  <c:v>43182</c:v>
                </c:pt>
                <c:pt idx="3814">
                  <c:v>43183</c:v>
                </c:pt>
                <c:pt idx="3815">
                  <c:v>43184</c:v>
                </c:pt>
                <c:pt idx="3816">
                  <c:v>43185</c:v>
                </c:pt>
                <c:pt idx="3817">
                  <c:v>43186</c:v>
                </c:pt>
                <c:pt idx="3818">
                  <c:v>43187</c:v>
                </c:pt>
                <c:pt idx="3819">
                  <c:v>43188</c:v>
                </c:pt>
                <c:pt idx="3820">
                  <c:v>43189</c:v>
                </c:pt>
                <c:pt idx="3821">
                  <c:v>43190</c:v>
                </c:pt>
                <c:pt idx="3822">
                  <c:v>43191</c:v>
                </c:pt>
                <c:pt idx="3823">
                  <c:v>43192</c:v>
                </c:pt>
                <c:pt idx="3824">
                  <c:v>43193</c:v>
                </c:pt>
                <c:pt idx="3825">
                  <c:v>43194</c:v>
                </c:pt>
                <c:pt idx="3826">
                  <c:v>43195</c:v>
                </c:pt>
                <c:pt idx="3827">
                  <c:v>43196</c:v>
                </c:pt>
                <c:pt idx="3828">
                  <c:v>43197</c:v>
                </c:pt>
                <c:pt idx="3829">
                  <c:v>43198</c:v>
                </c:pt>
                <c:pt idx="3830">
                  <c:v>43199</c:v>
                </c:pt>
                <c:pt idx="3831">
                  <c:v>43200</c:v>
                </c:pt>
                <c:pt idx="3832">
                  <c:v>43201</c:v>
                </c:pt>
                <c:pt idx="3833">
                  <c:v>43202</c:v>
                </c:pt>
                <c:pt idx="3834">
                  <c:v>43203</c:v>
                </c:pt>
                <c:pt idx="3835">
                  <c:v>43204</c:v>
                </c:pt>
                <c:pt idx="3836">
                  <c:v>43205</c:v>
                </c:pt>
                <c:pt idx="3837">
                  <c:v>43206</c:v>
                </c:pt>
                <c:pt idx="3838">
                  <c:v>43207</c:v>
                </c:pt>
                <c:pt idx="3839">
                  <c:v>43208</c:v>
                </c:pt>
                <c:pt idx="3840">
                  <c:v>43209</c:v>
                </c:pt>
                <c:pt idx="3841">
                  <c:v>43210</c:v>
                </c:pt>
                <c:pt idx="3842">
                  <c:v>43211</c:v>
                </c:pt>
                <c:pt idx="3843">
                  <c:v>43212</c:v>
                </c:pt>
                <c:pt idx="3844">
                  <c:v>43213</c:v>
                </c:pt>
                <c:pt idx="3845">
                  <c:v>43214</c:v>
                </c:pt>
                <c:pt idx="3846">
                  <c:v>43215</c:v>
                </c:pt>
                <c:pt idx="3847">
                  <c:v>43216</c:v>
                </c:pt>
                <c:pt idx="3848">
                  <c:v>43217</c:v>
                </c:pt>
                <c:pt idx="3849">
                  <c:v>43218</c:v>
                </c:pt>
                <c:pt idx="3850">
                  <c:v>43219</c:v>
                </c:pt>
                <c:pt idx="3851">
                  <c:v>43220</c:v>
                </c:pt>
                <c:pt idx="3852">
                  <c:v>43221</c:v>
                </c:pt>
                <c:pt idx="3853">
                  <c:v>43222</c:v>
                </c:pt>
                <c:pt idx="3854">
                  <c:v>43223</c:v>
                </c:pt>
                <c:pt idx="3855">
                  <c:v>43224</c:v>
                </c:pt>
                <c:pt idx="3856">
                  <c:v>43225</c:v>
                </c:pt>
                <c:pt idx="3857">
                  <c:v>43226</c:v>
                </c:pt>
                <c:pt idx="3858">
                  <c:v>43227</c:v>
                </c:pt>
                <c:pt idx="3859">
                  <c:v>43228</c:v>
                </c:pt>
                <c:pt idx="3860">
                  <c:v>43229</c:v>
                </c:pt>
                <c:pt idx="3861">
                  <c:v>43230</c:v>
                </c:pt>
                <c:pt idx="3862">
                  <c:v>43231</c:v>
                </c:pt>
                <c:pt idx="3863">
                  <c:v>43232</c:v>
                </c:pt>
                <c:pt idx="3864">
                  <c:v>43233</c:v>
                </c:pt>
                <c:pt idx="3865">
                  <c:v>43234</c:v>
                </c:pt>
                <c:pt idx="3866">
                  <c:v>43235</c:v>
                </c:pt>
                <c:pt idx="3867">
                  <c:v>43236</c:v>
                </c:pt>
                <c:pt idx="3868">
                  <c:v>43237</c:v>
                </c:pt>
                <c:pt idx="3869">
                  <c:v>43238</c:v>
                </c:pt>
                <c:pt idx="3870">
                  <c:v>43239</c:v>
                </c:pt>
                <c:pt idx="3871">
                  <c:v>43240</c:v>
                </c:pt>
                <c:pt idx="3872">
                  <c:v>43241</c:v>
                </c:pt>
                <c:pt idx="3873">
                  <c:v>43242</c:v>
                </c:pt>
                <c:pt idx="3874">
                  <c:v>43243</c:v>
                </c:pt>
                <c:pt idx="3875">
                  <c:v>43244</c:v>
                </c:pt>
                <c:pt idx="3876">
                  <c:v>43245</c:v>
                </c:pt>
                <c:pt idx="3877">
                  <c:v>43246</c:v>
                </c:pt>
                <c:pt idx="3878">
                  <c:v>43247</c:v>
                </c:pt>
                <c:pt idx="3879">
                  <c:v>43248</c:v>
                </c:pt>
                <c:pt idx="3880">
                  <c:v>43249</c:v>
                </c:pt>
                <c:pt idx="3881">
                  <c:v>43250</c:v>
                </c:pt>
                <c:pt idx="3882">
                  <c:v>43251</c:v>
                </c:pt>
                <c:pt idx="3883">
                  <c:v>43252</c:v>
                </c:pt>
                <c:pt idx="3884">
                  <c:v>43253</c:v>
                </c:pt>
                <c:pt idx="3885">
                  <c:v>43254</c:v>
                </c:pt>
                <c:pt idx="3886">
                  <c:v>43255</c:v>
                </c:pt>
                <c:pt idx="3887">
                  <c:v>43256</c:v>
                </c:pt>
                <c:pt idx="3888">
                  <c:v>43257</c:v>
                </c:pt>
                <c:pt idx="3889">
                  <c:v>43258</c:v>
                </c:pt>
                <c:pt idx="3890">
                  <c:v>43259</c:v>
                </c:pt>
                <c:pt idx="3891">
                  <c:v>43260</c:v>
                </c:pt>
                <c:pt idx="3892">
                  <c:v>43261</c:v>
                </c:pt>
                <c:pt idx="3893">
                  <c:v>43262</c:v>
                </c:pt>
                <c:pt idx="3894">
                  <c:v>43263</c:v>
                </c:pt>
                <c:pt idx="3895">
                  <c:v>43264</c:v>
                </c:pt>
                <c:pt idx="3896">
                  <c:v>43265</c:v>
                </c:pt>
                <c:pt idx="3897">
                  <c:v>43266</c:v>
                </c:pt>
                <c:pt idx="3898">
                  <c:v>43267</c:v>
                </c:pt>
                <c:pt idx="3899">
                  <c:v>43268</c:v>
                </c:pt>
                <c:pt idx="3900">
                  <c:v>43269</c:v>
                </c:pt>
                <c:pt idx="3901">
                  <c:v>43270</c:v>
                </c:pt>
                <c:pt idx="3902">
                  <c:v>43271</c:v>
                </c:pt>
                <c:pt idx="3903">
                  <c:v>43272</c:v>
                </c:pt>
                <c:pt idx="3904">
                  <c:v>43273</c:v>
                </c:pt>
                <c:pt idx="3905">
                  <c:v>43274</c:v>
                </c:pt>
                <c:pt idx="3906">
                  <c:v>43275</c:v>
                </c:pt>
                <c:pt idx="3907">
                  <c:v>43276</c:v>
                </c:pt>
                <c:pt idx="3908">
                  <c:v>43277</c:v>
                </c:pt>
                <c:pt idx="3909">
                  <c:v>43278</c:v>
                </c:pt>
                <c:pt idx="3910">
                  <c:v>43279</c:v>
                </c:pt>
                <c:pt idx="3911">
                  <c:v>43280</c:v>
                </c:pt>
                <c:pt idx="3912">
                  <c:v>43281</c:v>
                </c:pt>
                <c:pt idx="3913">
                  <c:v>43282</c:v>
                </c:pt>
                <c:pt idx="3914">
                  <c:v>43283</c:v>
                </c:pt>
                <c:pt idx="3915">
                  <c:v>43284</c:v>
                </c:pt>
                <c:pt idx="3916">
                  <c:v>43285</c:v>
                </c:pt>
                <c:pt idx="3917">
                  <c:v>43286</c:v>
                </c:pt>
                <c:pt idx="3918">
                  <c:v>43287</c:v>
                </c:pt>
                <c:pt idx="3919">
                  <c:v>43288</c:v>
                </c:pt>
                <c:pt idx="3920">
                  <c:v>43289</c:v>
                </c:pt>
                <c:pt idx="3921">
                  <c:v>43290</c:v>
                </c:pt>
                <c:pt idx="3922">
                  <c:v>43291</c:v>
                </c:pt>
                <c:pt idx="3923">
                  <c:v>43292</c:v>
                </c:pt>
                <c:pt idx="3924">
                  <c:v>43293</c:v>
                </c:pt>
                <c:pt idx="3925">
                  <c:v>43294</c:v>
                </c:pt>
                <c:pt idx="3926">
                  <c:v>43295</c:v>
                </c:pt>
                <c:pt idx="3927">
                  <c:v>43296</c:v>
                </c:pt>
                <c:pt idx="3928">
                  <c:v>43297</c:v>
                </c:pt>
                <c:pt idx="3929">
                  <c:v>43298</c:v>
                </c:pt>
                <c:pt idx="3930">
                  <c:v>43299</c:v>
                </c:pt>
                <c:pt idx="3931">
                  <c:v>43300</c:v>
                </c:pt>
                <c:pt idx="3932">
                  <c:v>43301</c:v>
                </c:pt>
                <c:pt idx="3933">
                  <c:v>43302</c:v>
                </c:pt>
                <c:pt idx="3934">
                  <c:v>43303</c:v>
                </c:pt>
                <c:pt idx="3935">
                  <c:v>43304</c:v>
                </c:pt>
                <c:pt idx="3936">
                  <c:v>43305</c:v>
                </c:pt>
                <c:pt idx="3937">
                  <c:v>43306</c:v>
                </c:pt>
                <c:pt idx="3938">
                  <c:v>43307</c:v>
                </c:pt>
                <c:pt idx="3939">
                  <c:v>43308</c:v>
                </c:pt>
                <c:pt idx="3940">
                  <c:v>43309</c:v>
                </c:pt>
                <c:pt idx="3941">
                  <c:v>43310</c:v>
                </c:pt>
                <c:pt idx="3942">
                  <c:v>43311</c:v>
                </c:pt>
                <c:pt idx="3943">
                  <c:v>43312</c:v>
                </c:pt>
                <c:pt idx="3944">
                  <c:v>43313</c:v>
                </c:pt>
                <c:pt idx="3945">
                  <c:v>43314</c:v>
                </c:pt>
                <c:pt idx="3946">
                  <c:v>43315</c:v>
                </c:pt>
                <c:pt idx="3947">
                  <c:v>43316</c:v>
                </c:pt>
                <c:pt idx="3948">
                  <c:v>43317</c:v>
                </c:pt>
                <c:pt idx="3949">
                  <c:v>43318</c:v>
                </c:pt>
                <c:pt idx="3950">
                  <c:v>43319</c:v>
                </c:pt>
                <c:pt idx="3951">
                  <c:v>43320</c:v>
                </c:pt>
                <c:pt idx="3952">
                  <c:v>43321</c:v>
                </c:pt>
                <c:pt idx="3953">
                  <c:v>43322</c:v>
                </c:pt>
                <c:pt idx="3954">
                  <c:v>43323</c:v>
                </c:pt>
                <c:pt idx="3955">
                  <c:v>43324</c:v>
                </c:pt>
                <c:pt idx="3956">
                  <c:v>43325</c:v>
                </c:pt>
                <c:pt idx="3957">
                  <c:v>43326</c:v>
                </c:pt>
                <c:pt idx="3958">
                  <c:v>43327</c:v>
                </c:pt>
                <c:pt idx="3959">
                  <c:v>43328</c:v>
                </c:pt>
                <c:pt idx="3960">
                  <c:v>43329</c:v>
                </c:pt>
                <c:pt idx="3961">
                  <c:v>43330</c:v>
                </c:pt>
                <c:pt idx="3962">
                  <c:v>43331</c:v>
                </c:pt>
                <c:pt idx="3963">
                  <c:v>43332</c:v>
                </c:pt>
                <c:pt idx="3964">
                  <c:v>43333</c:v>
                </c:pt>
                <c:pt idx="3965">
                  <c:v>43334</c:v>
                </c:pt>
                <c:pt idx="3966">
                  <c:v>43335</c:v>
                </c:pt>
                <c:pt idx="3967">
                  <c:v>43336</c:v>
                </c:pt>
                <c:pt idx="3968">
                  <c:v>43337</c:v>
                </c:pt>
                <c:pt idx="3969">
                  <c:v>43338</c:v>
                </c:pt>
                <c:pt idx="3970">
                  <c:v>43339</c:v>
                </c:pt>
                <c:pt idx="3971">
                  <c:v>43340</c:v>
                </c:pt>
                <c:pt idx="3972">
                  <c:v>43341</c:v>
                </c:pt>
                <c:pt idx="3973">
                  <c:v>43342</c:v>
                </c:pt>
                <c:pt idx="3974">
                  <c:v>43343</c:v>
                </c:pt>
              </c:numCache>
            </c:numRef>
          </c:xVal>
          <c:yVal>
            <c:numRef>
              <c:f>'Karst Chemistry'!$J$16000:$J$19974</c:f>
              <c:numCache>
                <c:formatCode>General</c:formatCode>
                <c:ptCount val="3975"/>
                <c:pt idx="11">
                  <c:v>1.24</c:v>
                </c:pt>
                <c:pt idx="12">
                  <c:v>1.1599999999999981</c:v>
                </c:pt>
                <c:pt idx="13">
                  <c:v>1.1599999999999981</c:v>
                </c:pt>
                <c:pt idx="14">
                  <c:v>1.1299999999999979</c:v>
                </c:pt>
                <c:pt idx="15">
                  <c:v>1.1399999999999979</c:v>
                </c:pt>
                <c:pt idx="16">
                  <c:v>1.1299999999999979</c:v>
                </c:pt>
                <c:pt idx="17">
                  <c:v>1.1499999999999981</c:v>
                </c:pt>
                <c:pt idx="18">
                  <c:v>1.1800000000000017</c:v>
                </c:pt>
                <c:pt idx="19">
                  <c:v>1.21</c:v>
                </c:pt>
                <c:pt idx="20">
                  <c:v>1.29</c:v>
                </c:pt>
                <c:pt idx="21">
                  <c:v>1.35</c:v>
                </c:pt>
                <c:pt idx="22">
                  <c:v>1.3800000000000001</c:v>
                </c:pt>
                <c:pt idx="23">
                  <c:v>1.3800000000000001</c:v>
                </c:pt>
                <c:pt idx="24">
                  <c:v>1.44</c:v>
                </c:pt>
                <c:pt idx="25">
                  <c:v>1.4</c:v>
                </c:pt>
                <c:pt idx="26">
                  <c:v>1.34</c:v>
                </c:pt>
                <c:pt idx="27">
                  <c:v>1.34</c:v>
                </c:pt>
                <c:pt idx="28">
                  <c:v>1.42</c:v>
                </c:pt>
                <c:pt idx="29">
                  <c:v>1.34</c:v>
                </c:pt>
                <c:pt idx="30">
                  <c:v>1.28</c:v>
                </c:pt>
                <c:pt idx="31">
                  <c:v>1.26</c:v>
                </c:pt>
                <c:pt idx="32">
                  <c:v>1.22</c:v>
                </c:pt>
                <c:pt idx="33">
                  <c:v>1.22</c:v>
                </c:pt>
                <c:pt idx="34">
                  <c:v>1.32</c:v>
                </c:pt>
                <c:pt idx="35">
                  <c:v>1.37</c:v>
                </c:pt>
                <c:pt idx="36">
                  <c:v>1.34</c:v>
                </c:pt>
                <c:pt idx="37">
                  <c:v>1.28</c:v>
                </c:pt>
                <c:pt idx="38">
                  <c:v>1.3</c:v>
                </c:pt>
                <c:pt idx="39">
                  <c:v>1.29</c:v>
                </c:pt>
                <c:pt idx="40">
                  <c:v>1.28</c:v>
                </c:pt>
                <c:pt idx="41">
                  <c:v>1.26</c:v>
                </c:pt>
                <c:pt idx="42">
                  <c:v>1.28</c:v>
                </c:pt>
                <c:pt idx="43">
                  <c:v>1.31</c:v>
                </c:pt>
                <c:pt idx="44">
                  <c:v>1.29</c:v>
                </c:pt>
                <c:pt idx="45">
                  <c:v>1.28</c:v>
                </c:pt>
                <c:pt idx="46">
                  <c:v>1.31</c:v>
                </c:pt>
                <c:pt idx="47">
                  <c:v>1.3</c:v>
                </c:pt>
                <c:pt idx="48">
                  <c:v>1.29</c:v>
                </c:pt>
                <c:pt idx="49">
                  <c:v>1.3</c:v>
                </c:pt>
                <c:pt idx="50">
                  <c:v>1.32</c:v>
                </c:pt>
                <c:pt idx="51">
                  <c:v>1.34</c:v>
                </c:pt>
                <c:pt idx="54">
                  <c:v>1.9400000000000017</c:v>
                </c:pt>
                <c:pt idx="55">
                  <c:v>1.35</c:v>
                </c:pt>
                <c:pt idx="56">
                  <c:v>1.24</c:v>
                </c:pt>
                <c:pt idx="57">
                  <c:v>1.1800000000000017</c:v>
                </c:pt>
                <c:pt idx="58">
                  <c:v>1.3</c:v>
                </c:pt>
                <c:pt idx="59">
                  <c:v>1.28</c:v>
                </c:pt>
                <c:pt idx="60">
                  <c:v>1.1700000000000017</c:v>
                </c:pt>
                <c:pt idx="61">
                  <c:v>1.0900000000000001</c:v>
                </c:pt>
                <c:pt idx="62">
                  <c:v>1.52</c:v>
                </c:pt>
                <c:pt idx="63">
                  <c:v>1.72</c:v>
                </c:pt>
                <c:pt idx="64">
                  <c:v>1.72</c:v>
                </c:pt>
                <c:pt idx="65">
                  <c:v>1.81</c:v>
                </c:pt>
                <c:pt idx="66">
                  <c:v>2.74</c:v>
                </c:pt>
                <c:pt idx="72">
                  <c:v>1.84</c:v>
                </c:pt>
                <c:pt idx="73">
                  <c:v>1.8800000000000001</c:v>
                </c:pt>
                <c:pt idx="74">
                  <c:v>1.9200000000000017</c:v>
                </c:pt>
                <c:pt idx="75">
                  <c:v>1.9400000000000017</c:v>
                </c:pt>
                <c:pt idx="76">
                  <c:v>1.9800000000000018</c:v>
                </c:pt>
                <c:pt idx="82">
                  <c:v>1.6300000000000001</c:v>
                </c:pt>
                <c:pt idx="83">
                  <c:v>1.6</c:v>
                </c:pt>
                <c:pt idx="86">
                  <c:v>1.59</c:v>
                </c:pt>
                <c:pt idx="87">
                  <c:v>1.6700000000000017</c:v>
                </c:pt>
                <c:pt idx="88">
                  <c:v>1.72</c:v>
                </c:pt>
                <c:pt idx="89">
                  <c:v>1.74</c:v>
                </c:pt>
                <c:pt idx="90">
                  <c:v>1.78</c:v>
                </c:pt>
                <c:pt idx="91">
                  <c:v>1.71</c:v>
                </c:pt>
                <c:pt idx="92">
                  <c:v>1.6700000000000017</c:v>
                </c:pt>
                <c:pt idx="93">
                  <c:v>1.6600000000000001</c:v>
                </c:pt>
                <c:pt idx="94">
                  <c:v>1.6500000000000001</c:v>
                </c:pt>
                <c:pt idx="95">
                  <c:v>1.6700000000000017</c:v>
                </c:pt>
                <c:pt idx="96">
                  <c:v>1.72</c:v>
                </c:pt>
                <c:pt idx="97">
                  <c:v>1.73</c:v>
                </c:pt>
                <c:pt idx="98">
                  <c:v>1.7</c:v>
                </c:pt>
                <c:pt idx="99">
                  <c:v>1.6400000000000001</c:v>
                </c:pt>
                <c:pt idx="100">
                  <c:v>1.6400000000000001</c:v>
                </c:pt>
                <c:pt idx="101">
                  <c:v>1.6300000000000001</c:v>
                </c:pt>
                <c:pt idx="102">
                  <c:v>1.58</c:v>
                </c:pt>
                <c:pt idx="103">
                  <c:v>1.73</c:v>
                </c:pt>
                <c:pt idx="104">
                  <c:v>1.9200000000000017</c:v>
                </c:pt>
                <c:pt idx="107">
                  <c:v>1.1000000000000001</c:v>
                </c:pt>
                <c:pt idx="108">
                  <c:v>1.23</c:v>
                </c:pt>
                <c:pt idx="109">
                  <c:v>1.55</c:v>
                </c:pt>
                <c:pt idx="110">
                  <c:v>1.71</c:v>
                </c:pt>
                <c:pt idx="111">
                  <c:v>1.73</c:v>
                </c:pt>
                <c:pt idx="112">
                  <c:v>1.76</c:v>
                </c:pt>
                <c:pt idx="113">
                  <c:v>1.79</c:v>
                </c:pt>
                <c:pt idx="114">
                  <c:v>1.79</c:v>
                </c:pt>
                <c:pt idx="115">
                  <c:v>1.73</c:v>
                </c:pt>
                <c:pt idx="116">
                  <c:v>1.6900000000000017</c:v>
                </c:pt>
                <c:pt idx="117">
                  <c:v>1.6400000000000001</c:v>
                </c:pt>
                <c:pt idx="125">
                  <c:v>1.08</c:v>
                </c:pt>
                <c:pt idx="126">
                  <c:v>1.23</c:v>
                </c:pt>
                <c:pt idx="127">
                  <c:v>1.9600000000000017</c:v>
                </c:pt>
                <c:pt idx="129">
                  <c:v>1.9500000000000017</c:v>
                </c:pt>
                <c:pt idx="130">
                  <c:v>1.9200000000000017</c:v>
                </c:pt>
                <c:pt idx="131">
                  <c:v>1.86</c:v>
                </c:pt>
                <c:pt idx="132">
                  <c:v>1.58</c:v>
                </c:pt>
                <c:pt idx="133">
                  <c:v>1.32</c:v>
                </c:pt>
                <c:pt idx="134">
                  <c:v>1.25</c:v>
                </c:pt>
                <c:pt idx="135">
                  <c:v>1.23</c:v>
                </c:pt>
                <c:pt idx="199">
                  <c:v>0.86000000000000065</c:v>
                </c:pt>
                <c:pt idx="200">
                  <c:v>0.92</c:v>
                </c:pt>
                <c:pt idx="201">
                  <c:v>0.97000000000000064</c:v>
                </c:pt>
                <c:pt idx="202">
                  <c:v>0.9</c:v>
                </c:pt>
                <c:pt idx="203">
                  <c:v>0.91</c:v>
                </c:pt>
                <c:pt idx="204">
                  <c:v>0.9</c:v>
                </c:pt>
                <c:pt idx="205">
                  <c:v>0.91</c:v>
                </c:pt>
                <c:pt idx="206">
                  <c:v>0.86000000000000065</c:v>
                </c:pt>
                <c:pt idx="207">
                  <c:v>0.85000000000000064</c:v>
                </c:pt>
                <c:pt idx="208">
                  <c:v>0.89</c:v>
                </c:pt>
                <c:pt idx="209">
                  <c:v>0.87000000000000088</c:v>
                </c:pt>
                <c:pt idx="210">
                  <c:v>0.85000000000000064</c:v>
                </c:pt>
                <c:pt idx="211">
                  <c:v>0.88</c:v>
                </c:pt>
                <c:pt idx="212">
                  <c:v>0.9</c:v>
                </c:pt>
                <c:pt idx="213">
                  <c:v>0.9</c:v>
                </c:pt>
                <c:pt idx="214">
                  <c:v>0.87000000000000088</c:v>
                </c:pt>
                <c:pt idx="215">
                  <c:v>0.83000000000000063</c:v>
                </c:pt>
                <c:pt idx="216">
                  <c:v>0.81</c:v>
                </c:pt>
                <c:pt idx="217">
                  <c:v>0.85000000000000064</c:v>
                </c:pt>
                <c:pt idx="218">
                  <c:v>0.87000000000000088</c:v>
                </c:pt>
                <c:pt idx="219">
                  <c:v>0.86000000000000065</c:v>
                </c:pt>
                <c:pt idx="220">
                  <c:v>0.86000000000000065</c:v>
                </c:pt>
                <c:pt idx="221">
                  <c:v>0.89</c:v>
                </c:pt>
                <c:pt idx="222">
                  <c:v>0.89</c:v>
                </c:pt>
                <c:pt idx="612">
                  <c:v>0.76000000000000101</c:v>
                </c:pt>
                <c:pt idx="615">
                  <c:v>0.71000000000000063</c:v>
                </c:pt>
                <c:pt idx="616">
                  <c:v>0.69000000000000061</c:v>
                </c:pt>
                <c:pt idx="617">
                  <c:v>0.69000000000000061</c:v>
                </c:pt>
                <c:pt idx="618">
                  <c:v>0.68</c:v>
                </c:pt>
                <c:pt idx="619">
                  <c:v>0.66000000000000114</c:v>
                </c:pt>
                <c:pt idx="621">
                  <c:v>0.66000000000000114</c:v>
                </c:pt>
                <c:pt idx="622">
                  <c:v>0.64000000000000101</c:v>
                </c:pt>
                <c:pt idx="623">
                  <c:v>0.630000000000001</c:v>
                </c:pt>
                <c:pt idx="624">
                  <c:v>0.65000000000000113</c:v>
                </c:pt>
                <c:pt idx="625">
                  <c:v>0.67000000000000115</c:v>
                </c:pt>
                <c:pt idx="626">
                  <c:v>0.65000000000000113</c:v>
                </c:pt>
                <c:pt idx="627">
                  <c:v>0.630000000000001</c:v>
                </c:pt>
                <c:pt idx="628">
                  <c:v>0.65000000000000113</c:v>
                </c:pt>
                <c:pt idx="629">
                  <c:v>0.65000000000000113</c:v>
                </c:pt>
                <c:pt idx="630">
                  <c:v>0.65000000000000113</c:v>
                </c:pt>
                <c:pt idx="631">
                  <c:v>0.69000000000000061</c:v>
                </c:pt>
                <c:pt idx="632">
                  <c:v>0.70000000000000062</c:v>
                </c:pt>
                <c:pt idx="633">
                  <c:v>0.67000000000000115</c:v>
                </c:pt>
                <c:pt idx="634">
                  <c:v>0.70000000000000062</c:v>
                </c:pt>
                <c:pt idx="635">
                  <c:v>0.74000000000000088</c:v>
                </c:pt>
                <c:pt idx="636">
                  <c:v>0.74000000000000088</c:v>
                </c:pt>
                <c:pt idx="637">
                  <c:v>0.73000000000000065</c:v>
                </c:pt>
                <c:pt idx="638">
                  <c:v>0.77000000000000102</c:v>
                </c:pt>
                <c:pt idx="639">
                  <c:v>0.79</c:v>
                </c:pt>
                <c:pt idx="640">
                  <c:v>0.81</c:v>
                </c:pt>
                <c:pt idx="641">
                  <c:v>0.85000000000000064</c:v>
                </c:pt>
                <c:pt idx="642">
                  <c:v>0.84000000000000064</c:v>
                </c:pt>
                <c:pt idx="643">
                  <c:v>0.84000000000000064</c:v>
                </c:pt>
                <c:pt idx="644">
                  <c:v>0.83000000000000063</c:v>
                </c:pt>
                <c:pt idx="645">
                  <c:v>0.81</c:v>
                </c:pt>
                <c:pt idx="646">
                  <c:v>0.85000000000000064</c:v>
                </c:pt>
                <c:pt idx="647">
                  <c:v>0.88</c:v>
                </c:pt>
                <c:pt idx="648">
                  <c:v>0.83000000000000063</c:v>
                </c:pt>
                <c:pt idx="649">
                  <c:v>0.79</c:v>
                </c:pt>
                <c:pt idx="650">
                  <c:v>0.84000000000000064</c:v>
                </c:pt>
                <c:pt idx="651">
                  <c:v>0.86000000000000065</c:v>
                </c:pt>
                <c:pt idx="652">
                  <c:v>0.85000000000000064</c:v>
                </c:pt>
                <c:pt idx="653">
                  <c:v>0.84000000000000064</c:v>
                </c:pt>
                <c:pt idx="654">
                  <c:v>0.98</c:v>
                </c:pt>
                <c:pt idx="655">
                  <c:v>1.1200000000000001</c:v>
                </c:pt>
                <c:pt idx="656">
                  <c:v>0.93</c:v>
                </c:pt>
                <c:pt idx="657">
                  <c:v>0.78</c:v>
                </c:pt>
                <c:pt idx="659">
                  <c:v>0.71000000000000063</c:v>
                </c:pt>
                <c:pt idx="660">
                  <c:v>0.70000000000000062</c:v>
                </c:pt>
                <c:pt idx="672">
                  <c:v>0.750000000000001</c:v>
                </c:pt>
                <c:pt idx="673">
                  <c:v>0.71000000000000063</c:v>
                </c:pt>
                <c:pt idx="674">
                  <c:v>0.74000000000000088</c:v>
                </c:pt>
                <c:pt idx="675">
                  <c:v>0.8</c:v>
                </c:pt>
                <c:pt idx="676">
                  <c:v>0.83000000000000063</c:v>
                </c:pt>
                <c:pt idx="677">
                  <c:v>0.8</c:v>
                </c:pt>
                <c:pt idx="678">
                  <c:v>0.87000000000000088</c:v>
                </c:pt>
                <c:pt idx="679">
                  <c:v>0.91</c:v>
                </c:pt>
                <c:pt idx="680">
                  <c:v>0.93</c:v>
                </c:pt>
                <c:pt idx="681">
                  <c:v>0.91</c:v>
                </c:pt>
                <c:pt idx="682">
                  <c:v>1</c:v>
                </c:pt>
                <c:pt idx="683">
                  <c:v>1</c:v>
                </c:pt>
                <c:pt idx="684">
                  <c:v>1.06</c:v>
                </c:pt>
                <c:pt idx="685">
                  <c:v>1.1100000000000001</c:v>
                </c:pt>
                <c:pt idx="686">
                  <c:v>1.1599999999999981</c:v>
                </c:pt>
                <c:pt idx="687">
                  <c:v>1.1200000000000001</c:v>
                </c:pt>
                <c:pt idx="688">
                  <c:v>1.1100000000000001</c:v>
                </c:pt>
                <c:pt idx="689">
                  <c:v>1.07</c:v>
                </c:pt>
                <c:pt idx="690">
                  <c:v>1.1299999999999979</c:v>
                </c:pt>
                <c:pt idx="691">
                  <c:v>1.1700000000000017</c:v>
                </c:pt>
                <c:pt idx="692">
                  <c:v>1.1800000000000017</c:v>
                </c:pt>
                <c:pt idx="693">
                  <c:v>1.1499999999999981</c:v>
                </c:pt>
                <c:pt idx="694">
                  <c:v>1.2</c:v>
                </c:pt>
                <c:pt idx="695">
                  <c:v>1.24</c:v>
                </c:pt>
                <c:pt idx="696">
                  <c:v>1.59</c:v>
                </c:pt>
                <c:pt idx="697">
                  <c:v>1.57</c:v>
                </c:pt>
                <c:pt idx="698">
                  <c:v>1.3900000000000001</c:v>
                </c:pt>
                <c:pt idx="699">
                  <c:v>1.1299999999999979</c:v>
                </c:pt>
                <c:pt idx="700">
                  <c:v>1.03</c:v>
                </c:pt>
                <c:pt idx="701">
                  <c:v>1.02</c:v>
                </c:pt>
                <c:pt idx="702">
                  <c:v>0.94000000000000061</c:v>
                </c:pt>
                <c:pt idx="703">
                  <c:v>1.04</c:v>
                </c:pt>
                <c:pt idx="704">
                  <c:v>1.1499999999999981</c:v>
                </c:pt>
                <c:pt idx="705">
                  <c:v>1.0900000000000001</c:v>
                </c:pt>
                <c:pt idx="706">
                  <c:v>1.07</c:v>
                </c:pt>
                <c:pt idx="707">
                  <c:v>1.1200000000000001</c:v>
                </c:pt>
                <c:pt idx="708">
                  <c:v>1.28</c:v>
                </c:pt>
                <c:pt idx="709">
                  <c:v>1.34</c:v>
                </c:pt>
                <c:pt idx="710">
                  <c:v>1.33</c:v>
                </c:pt>
                <c:pt idx="711">
                  <c:v>1.35</c:v>
                </c:pt>
                <c:pt idx="712">
                  <c:v>1.27</c:v>
                </c:pt>
                <c:pt idx="713">
                  <c:v>1.1399999999999979</c:v>
                </c:pt>
                <c:pt idx="714">
                  <c:v>1.1200000000000001</c:v>
                </c:pt>
                <c:pt idx="715">
                  <c:v>1.1800000000000017</c:v>
                </c:pt>
                <c:pt idx="716">
                  <c:v>1.07</c:v>
                </c:pt>
                <c:pt idx="717">
                  <c:v>1.1100000000000001</c:v>
                </c:pt>
                <c:pt idx="718">
                  <c:v>0.92</c:v>
                </c:pt>
                <c:pt idx="719">
                  <c:v>0.9</c:v>
                </c:pt>
                <c:pt idx="720">
                  <c:v>0.89</c:v>
                </c:pt>
                <c:pt idx="721">
                  <c:v>0.92</c:v>
                </c:pt>
                <c:pt idx="722">
                  <c:v>0.98</c:v>
                </c:pt>
                <c:pt idx="723">
                  <c:v>1.32</c:v>
                </c:pt>
                <c:pt idx="724">
                  <c:v>0.96000000000000063</c:v>
                </c:pt>
                <c:pt idx="725">
                  <c:v>0.94000000000000061</c:v>
                </c:pt>
                <c:pt idx="726">
                  <c:v>0.98</c:v>
                </c:pt>
                <c:pt idx="727">
                  <c:v>1</c:v>
                </c:pt>
                <c:pt idx="728">
                  <c:v>1.06</c:v>
                </c:pt>
                <c:pt idx="730">
                  <c:v>1.08</c:v>
                </c:pt>
                <c:pt idx="731">
                  <c:v>0.93</c:v>
                </c:pt>
                <c:pt idx="732">
                  <c:v>0.59</c:v>
                </c:pt>
                <c:pt idx="733">
                  <c:v>0.43000000000000038</c:v>
                </c:pt>
                <c:pt idx="734">
                  <c:v>0.60000000000000064</c:v>
                </c:pt>
                <c:pt idx="742">
                  <c:v>2.2400000000000002</c:v>
                </c:pt>
                <c:pt idx="743">
                  <c:v>1.71</c:v>
                </c:pt>
                <c:pt idx="744">
                  <c:v>1.08</c:v>
                </c:pt>
                <c:pt idx="745">
                  <c:v>0.95000000000000062</c:v>
                </c:pt>
                <c:pt idx="746">
                  <c:v>1.9100000000000001</c:v>
                </c:pt>
                <c:pt idx="747">
                  <c:v>1.1900000000000017</c:v>
                </c:pt>
                <c:pt idx="748">
                  <c:v>0.97000000000000064</c:v>
                </c:pt>
                <c:pt idx="749">
                  <c:v>1.04</c:v>
                </c:pt>
                <c:pt idx="750">
                  <c:v>1.1000000000000001</c:v>
                </c:pt>
                <c:pt idx="751">
                  <c:v>1.08</c:v>
                </c:pt>
                <c:pt idx="752">
                  <c:v>0.94000000000000061</c:v>
                </c:pt>
                <c:pt idx="753">
                  <c:v>0.94000000000000061</c:v>
                </c:pt>
                <c:pt idx="754">
                  <c:v>0.99</c:v>
                </c:pt>
                <c:pt idx="755">
                  <c:v>1.01</c:v>
                </c:pt>
                <c:pt idx="756">
                  <c:v>0.96000000000000063</c:v>
                </c:pt>
                <c:pt idx="757">
                  <c:v>1.28</c:v>
                </c:pt>
                <c:pt idx="758">
                  <c:v>1.28</c:v>
                </c:pt>
                <c:pt idx="759">
                  <c:v>1.42</c:v>
                </c:pt>
                <c:pt idx="760">
                  <c:v>1.1200000000000001</c:v>
                </c:pt>
                <c:pt idx="761">
                  <c:v>1.07</c:v>
                </c:pt>
                <c:pt idx="762">
                  <c:v>1.04</c:v>
                </c:pt>
                <c:pt idx="763">
                  <c:v>1.03</c:v>
                </c:pt>
                <c:pt idx="764">
                  <c:v>1.04</c:v>
                </c:pt>
                <c:pt idx="765">
                  <c:v>1.03</c:v>
                </c:pt>
                <c:pt idx="766">
                  <c:v>1.06</c:v>
                </c:pt>
                <c:pt idx="767">
                  <c:v>1.08</c:v>
                </c:pt>
                <c:pt idx="768">
                  <c:v>1.1000000000000001</c:v>
                </c:pt>
                <c:pt idx="769">
                  <c:v>1.1200000000000001</c:v>
                </c:pt>
                <c:pt idx="770">
                  <c:v>1.1700000000000017</c:v>
                </c:pt>
                <c:pt idx="771">
                  <c:v>1.23</c:v>
                </c:pt>
                <c:pt idx="772">
                  <c:v>1.6300000000000001</c:v>
                </c:pt>
                <c:pt idx="773">
                  <c:v>1.76</c:v>
                </c:pt>
                <c:pt idx="774">
                  <c:v>1.76</c:v>
                </c:pt>
                <c:pt idx="775">
                  <c:v>1.6600000000000001</c:v>
                </c:pt>
                <c:pt idx="776">
                  <c:v>1.61</c:v>
                </c:pt>
                <c:pt idx="777">
                  <c:v>1.57</c:v>
                </c:pt>
                <c:pt idx="778">
                  <c:v>1.52</c:v>
                </c:pt>
                <c:pt idx="779">
                  <c:v>1.6</c:v>
                </c:pt>
                <c:pt idx="780">
                  <c:v>1.76</c:v>
                </c:pt>
                <c:pt idx="781">
                  <c:v>1.76</c:v>
                </c:pt>
                <c:pt idx="782">
                  <c:v>1.6900000000000017</c:v>
                </c:pt>
                <c:pt idx="783">
                  <c:v>1.6400000000000001</c:v>
                </c:pt>
                <c:pt idx="784">
                  <c:v>1.78</c:v>
                </c:pt>
                <c:pt idx="785">
                  <c:v>1.75</c:v>
                </c:pt>
                <c:pt idx="786">
                  <c:v>1.35</c:v>
                </c:pt>
                <c:pt idx="787">
                  <c:v>1.1900000000000017</c:v>
                </c:pt>
                <c:pt idx="788">
                  <c:v>1.1299999999999979</c:v>
                </c:pt>
                <c:pt idx="789">
                  <c:v>1.1700000000000017</c:v>
                </c:pt>
                <c:pt idx="790">
                  <c:v>1.29</c:v>
                </c:pt>
                <c:pt idx="791">
                  <c:v>1.37</c:v>
                </c:pt>
                <c:pt idx="793">
                  <c:v>1.3</c:v>
                </c:pt>
                <c:pt idx="794">
                  <c:v>1.31</c:v>
                </c:pt>
                <c:pt idx="795">
                  <c:v>1.74</c:v>
                </c:pt>
                <c:pt idx="796">
                  <c:v>1.9600000000000017</c:v>
                </c:pt>
                <c:pt idx="797">
                  <c:v>1.8</c:v>
                </c:pt>
                <c:pt idx="803">
                  <c:v>1.41</c:v>
                </c:pt>
                <c:pt idx="804">
                  <c:v>1.26</c:v>
                </c:pt>
                <c:pt idx="805">
                  <c:v>1.27</c:v>
                </c:pt>
                <c:pt idx="806">
                  <c:v>1.32</c:v>
                </c:pt>
                <c:pt idx="807">
                  <c:v>1.41</c:v>
                </c:pt>
                <c:pt idx="808">
                  <c:v>1.47</c:v>
                </c:pt>
                <c:pt idx="809">
                  <c:v>1.3900000000000001</c:v>
                </c:pt>
                <c:pt idx="810">
                  <c:v>1.35</c:v>
                </c:pt>
                <c:pt idx="811">
                  <c:v>1.28</c:v>
                </c:pt>
                <c:pt idx="812">
                  <c:v>1.31</c:v>
                </c:pt>
                <c:pt idx="813">
                  <c:v>1.42</c:v>
                </c:pt>
                <c:pt idx="814">
                  <c:v>1.53</c:v>
                </c:pt>
                <c:pt idx="815">
                  <c:v>1.6500000000000001</c:v>
                </c:pt>
                <c:pt idx="816">
                  <c:v>1.61</c:v>
                </c:pt>
                <c:pt idx="817">
                  <c:v>1.6500000000000001</c:v>
                </c:pt>
                <c:pt idx="818">
                  <c:v>1.6700000000000017</c:v>
                </c:pt>
                <c:pt idx="819">
                  <c:v>1.6600000000000001</c:v>
                </c:pt>
                <c:pt idx="820">
                  <c:v>1.6500000000000001</c:v>
                </c:pt>
                <c:pt idx="821">
                  <c:v>1.74</c:v>
                </c:pt>
                <c:pt idx="822">
                  <c:v>1.76</c:v>
                </c:pt>
                <c:pt idx="824">
                  <c:v>1.81</c:v>
                </c:pt>
                <c:pt idx="825">
                  <c:v>1.78</c:v>
                </c:pt>
                <c:pt idx="826">
                  <c:v>1.82</c:v>
                </c:pt>
                <c:pt idx="827">
                  <c:v>3.56</c:v>
                </c:pt>
                <c:pt idx="828">
                  <c:v>3.72</c:v>
                </c:pt>
                <c:pt idx="829">
                  <c:v>2.09</c:v>
                </c:pt>
                <c:pt idx="830">
                  <c:v>1.8800000000000001</c:v>
                </c:pt>
                <c:pt idx="831">
                  <c:v>2.1</c:v>
                </c:pt>
                <c:pt idx="832">
                  <c:v>2.66</c:v>
                </c:pt>
                <c:pt idx="833">
                  <c:v>2.94</c:v>
                </c:pt>
                <c:pt idx="834">
                  <c:v>5.8199999999999985</c:v>
                </c:pt>
                <c:pt idx="835">
                  <c:v>4.54</c:v>
                </c:pt>
                <c:pt idx="836">
                  <c:v>4.03</c:v>
                </c:pt>
                <c:pt idx="840">
                  <c:v>3.3899999999999997</c:v>
                </c:pt>
                <c:pt idx="841">
                  <c:v>3.01</c:v>
                </c:pt>
                <c:pt idx="842">
                  <c:v>2.44</c:v>
                </c:pt>
                <c:pt idx="843">
                  <c:v>2.4499999999999997</c:v>
                </c:pt>
                <c:pt idx="844">
                  <c:v>2.09</c:v>
                </c:pt>
                <c:pt idx="848">
                  <c:v>1.9000000000000001</c:v>
                </c:pt>
                <c:pt idx="849">
                  <c:v>1.82</c:v>
                </c:pt>
                <c:pt idx="850">
                  <c:v>1.6500000000000001</c:v>
                </c:pt>
                <c:pt idx="851">
                  <c:v>1.46</c:v>
                </c:pt>
                <c:pt idx="852">
                  <c:v>1.3</c:v>
                </c:pt>
                <c:pt idx="853">
                  <c:v>1.1800000000000017</c:v>
                </c:pt>
                <c:pt idx="854">
                  <c:v>1.1499999999999981</c:v>
                </c:pt>
                <c:pt idx="855">
                  <c:v>1.1499999999999981</c:v>
                </c:pt>
                <c:pt idx="856">
                  <c:v>1.1800000000000017</c:v>
                </c:pt>
                <c:pt idx="857">
                  <c:v>1.1800000000000017</c:v>
                </c:pt>
                <c:pt idx="859">
                  <c:v>1.0900000000000001</c:v>
                </c:pt>
                <c:pt idx="860">
                  <c:v>1</c:v>
                </c:pt>
                <c:pt idx="861">
                  <c:v>0.92</c:v>
                </c:pt>
                <c:pt idx="862">
                  <c:v>0.91</c:v>
                </c:pt>
                <c:pt idx="863">
                  <c:v>0.96000000000000063</c:v>
                </c:pt>
                <c:pt idx="864">
                  <c:v>1.01</c:v>
                </c:pt>
                <c:pt idx="865">
                  <c:v>1.04</c:v>
                </c:pt>
                <c:pt idx="866">
                  <c:v>1.1100000000000001</c:v>
                </c:pt>
                <c:pt idx="867">
                  <c:v>1.1800000000000017</c:v>
                </c:pt>
                <c:pt idx="868">
                  <c:v>1.25</c:v>
                </c:pt>
                <c:pt idx="869">
                  <c:v>1.3</c:v>
                </c:pt>
                <c:pt idx="886">
                  <c:v>0.71000000000000063</c:v>
                </c:pt>
                <c:pt idx="899">
                  <c:v>0.45</c:v>
                </c:pt>
                <c:pt idx="900">
                  <c:v>0.69000000000000061</c:v>
                </c:pt>
                <c:pt idx="901">
                  <c:v>0.66000000000000114</c:v>
                </c:pt>
                <c:pt idx="902">
                  <c:v>0.630000000000001</c:v>
                </c:pt>
                <c:pt idx="903">
                  <c:v>0.65000000000000113</c:v>
                </c:pt>
                <c:pt idx="904">
                  <c:v>0.66000000000000114</c:v>
                </c:pt>
                <c:pt idx="905">
                  <c:v>0.67000000000000115</c:v>
                </c:pt>
                <c:pt idx="906">
                  <c:v>0.62000000000000088</c:v>
                </c:pt>
                <c:pt idx="907">
                  <c:v>0.61000000000000065</c:v>
                </c:pt>
                <c:pt idx="908">
                  <c:v>0.66000000000000114</c:v>
                </c:pt>
                <c:pt idx="909">
                  <c:v>0.750000000000001</c:v>
                </c:pt>
                <c:pt idx="910">
                  <c:v>0.76000000000000101</c:v>
                </c:pt>
                <c:pt idx="911">
                  <c:v>0.74000000000000088</c:v>
                </c:pt>
                <c:pt idx="912">
                  <c:v>0.72000000000000064</c:v>
                </c:pt>
                <c:pt idx="913">
                  <c:v>0.70000000000000062</c:v>
                </c:pt>
                <c:pt idx="914">
                  <c:v>0.630000000000001</c:v>
                </c:pt>
                <c:pt idx="915">
                  <c:v>0.60000000000000064</c:v>
                </c:pt>
                <c:pt idx="916">
                  <c:v>0.56999999999999995</c:v>
                </c:pt>
                <c:pt idx="917">
                  <c:v>0.55000000000000004</c:v>
                </c:pt>
                <c:pt idx="918">
                  <c:v>0.54</c:v>
                </c:pt>
                <c:pt idx="919">
                  <c:v>0.55000000000000004</c:v>
                </c:pt>
                <c:pt idx="920">
                  <c:v>0.55000000000000004</c:v>
                </c:pt>
                <c:pt idx="921">
                  <c:v>0.55000000000000004</c:v>
                </c:pt>
                <c:pt idx="922">
                  <c:v>0.56999999999999995</c:v>
                </c:pt>
                <c:pt idx="923">
                  <c:v>0.630000000000001</c:v>
                </c:pt>
                <c:pt idx="924">
                  <c:v>0.60000000000000064</c:v>
                </c:pt>
                <c:pt idx="925">
                  <c:v>0.61000000000000065</c:v>
                </c:pt>
                <c:pt idx="926">
                  <c:v>0.58000000000000007</c:v>
                </c:pt>
                <c:pt idx="927">
                  <c:v>0.58000000000000007</c:v>
                </c:pt>
                <c:pt idx="928">
                  <c:v>0.59</c:v>
                </c:pt>
                <c:pt idx="929">
                  <c:v>0.64000000000000101</c:v>
                </c:pt>
                <c:pt idx="930">
                  <c:v>0.630000000000001</c:v>
                </c:pt>
                <c:pt idx="931">
                  <c:v>0.72000000000000064</c:v>
                </c:pt>
                <c:pt idx="932">
                  <c:v>0.78</c:v>
                </c:pt>
                <c:pt idx="933">
                  <c:v>0.78</c:v>
                </c:pt>
                <c:pt idx="934">
                  <c:v>0.8</c:v>
                </c:pt>
                <c:pt idx="935">
                  <c:v>0.83000000000000063</c:v>
                </c:pt>
                <c:pt idx="936">
                  <c:v>0.78</c:v>
                </c:pt>
                <c:pt idx="937">
                  <c:v>0.76000000000000101</c:v>
                </c:pt>
                <c:pt idx="938">
                  <c:v>0.750000000000001</c:v>
                </c:pt>
                <c:pt idx="939">
                  <c:v>0.71000000000000063</c:v>
                </c:pt>
                <c:pt idx="940">
                  <c:v>0.81</c:v>
                </c:pt>
                <c:pt idx="941">
                  <c:v>0.87000000000000088</c:v>
                </c:pt>
                <c:pt idx="942">
                  <c:v>0.89</c:v>
                </c:pt>
                <c:pt idx="943">
                  <c:v>0.84000000000000064</c:v>
                </c:pt>
                <c:pt idx="944">
                  <c:v>0.83000000000000063</c:v>
                </c:pt>
                <c:pt idx="945">
                  <c:v>0.750000000000001</c:v>
                </c:pt>
                <c:pt idx="946">
                  <c:v>0.71000000000000063</c:v>
                </c:pt>
                <c:pt idx="947">
                  <c:v>0.71000000000000063</c:v>
                </c:pt>
                <c:pt idx="948">
                  <c:v>0.71000000000000063</c:v>
                </c:pt>
                <c:pt idx="949">
                  <c:v>0.65000000000000113</c:v>
                </c:pt>
                <c:pt idx="950">
                  <c:v>0.68</c:v>
                </c:pt>
                <c:pt idx="951">
                  <c:v>0.95000000000000062</c:v>
                </c:pt>
                <c:pt idx="952">
                  <c:v>0.91</c:v>
                </c:pt>
                <c:pt idx="953">
                  <c:v>0.83000000000000063</c:v>
                </c:pt>
                <c:pt idx="954">
                  <c:v>0.79</c:v>
                </c:pt>
                <c:pt idx="955">
                  <c:v>0.8</c:v>
                </c:pt>
                <c:pt idx="956">
                  <c:v>0.81</c:v>
                </c:pt>
                <c:pt idx="957">
                  <c:v>0.77000000000000102</c:v>
                </c:pt>
                <c:pt idx="958">
                  <c:v>0.83000000000000063</c:v>
                </c:pt>
                <c:pt idx="959">
                  <c:v>0.86000000000000065</c:v>
                </c:pt>
                <c:pt idx="960">
                  <c:v>0.9</c:v>
                </c:pt>
                <c:pt idx="961">
                  <c:v>0.98</c:v>
                </c:pt>
                <c:pt idx="962">
                  <c:v>1.06</c:v>
                </c:pt>
                <c:pt idx="963">
                  <c:v>1.05</c:v>
                </c:pt>
                <c:pt idx="964">
                  <c:v>1.1399999999999979</c:v>
                </c:pt>
                <c:pt idx="965">
                  <c:v>1.24</c:v>
                </c:pt>
                <c:pt idx="975">
                  <c:v>1.1499999999999981</c:v>
                </c:pt>
                <c:pt idx="976">
                  <c:v>1.1299999999999979</c:v>
                </c:pt>
                <c:pt idx="977">
                  <c:v>0.98</c:v>
                </c:pt>
                <c:pt idx="978">
                  <c:v>0.95000000000000062</c:v>
                </c:pt>
                <c:pt idx="979">
                  <c:v>0.83000000000000063</c:v>
                </c:pt>
                <c:pt idx="980">
                  <c:v>0.78</c:v>
                </c:pt>
                <c:pt idx="981">
                  <c:v>0.81</c:v>
                </c:pt>
                <c:pt idx="991">
                  <c:v>1.03</c:v>
                </c:pt>
                <c:pt idx="992">
                  <c:v>0.99</c:v>
                </c:pt>
                <c:pt idx="993">
                  <c:v>1.03</c:v>
                </c:pt>
                <c:pt idx="994">
                  <c:v>0.94000000000000061</c:v>
                </c:pt>
                <c:pt idx="995">
                  <c:v>0.8</c:v>
                </c:pt>
                <c:pt idx="996">
                  <c:v>0.77000000000000102</c:v>
                </c:pt>
                <c:pt idx="997">
                  <c:v>0.750000000000001</c:v>
                </c:pt>
                <c:pt idx="998">
                  <c:v>0.73000000000000065</c:v>
                </c:pt>
                <c:pt idx="999">
                  <c:v>0.74000000000000088</c:v>
                </c:pt>
                <c:pt idx="1000">
                  <c:v>0.72000000000000064</c:v>
                </c:pt>
                <c:pt idx="1001">
                  <c:v>0.69000000000000061</c:v>
                </c:pt>
                <c:pt idx="1002">
                  <c:v>0.66000000000000114</c:v>
                </c:pt>
                <c:pt idx="1003">
                  <c:v>0.67000000000000115</c:v>
                </c:pt>
                <c:pt idx="1004">
                  <c:v>0.65000000000000113</c:v>
                </c:pt>
                <c:pt idx="1005">
                  <c:v>0.630000000000001</c:v>
                </c:pt>
                <c:pt idx="1006">
                  <c:v>0.62000000000000088</c:v>
                </c:pt>
                <c:pt idx="1007">
                  <c:v>0.62000000000000088</c:v>
                </c:pt>
                <c:pt idx="1009">
                  <c:v>0.54</c:v>
                </c:pt>
                <c:pt idx="1010">
                  <c:v>0.53</c:v>
                </c:pt>
                <c:pt idx="1016">
                  <c:v>0.51</c:v>
                </c:pt>
                <c:pt idx="1017">
                  <c:v>0.47000000000000008</c:v>
                </c:pt>
                <c:pt idx="1018">
                  <c:v>0.51</c:v>
                </c:pt>
                <c:pt idx="1019">
                  <c:v>0.48000000000000032</c:v>
                </c:pt>
                <c:pt idx="1020">
                  <c:v>0.53</c:v>
                </c:pt>
                <c:pt idx="1021">
                  <c:v>0.52</c:v>
                </c:pt>
                <c:pt idx="1022">
                  <c:v>0.56999999999999995</c:v>
                </c:pt>
                <c:pt idx="1023">
                  <c:v>0.58000000000000007</c:v>
                </c:pt>
                <c:pt idx="1024">
                  <c:v>0.54</c:v>
                </c:pt>
                <c:pt idx="1025">
                  <c:v>0.49000000000000032</c:v>
                </c:pt>
                <c:pt idx="1026">
                  <c:v>0.41000000000000031</c:v>
                </c:pt>
                <c:pt idx="1027">
                  <c:v>0.49000000000000032</c:v>
                </c:pt>
                <c:pt idx="1047">
                  <c:v>0.19096900000000025</c:v>
                </c:pt>
                <c:pt idx="1933">
                  <c:v>0.79</c:v>
                </c:pt>
                <c:pt idx="1951">
                  <c:v>0.82000000000000062</c:v>
                </c:pt>
                <c:pt idx="1992">
                  <c:v>0.4</c:v>
                </c:pt>
                <c:pt idx="2018">
                  <c:v>0.60000000000000064</c:v>
                </c:pt>
                <c:pt idx="2041">
                  <c:v>0.82000000000000062</c:v>
                </c:pt>
                <c:pt idx="2070">
                  <c:v>1.1700000000000017</c:v>
                </c:pt>
                <c:pt idx="2105">
                  <c:v>0.5</c:v>
                </c:pt>
                <c:pt idx="2164">
                  <c:v>1.9000000000000001</c:v>
                </c:pt>
                <c:pt idx="2304">
                  <c:v>0.62000000000000088</c:v>
                </c:pt>
                <c:pt idx="2350">
                  <c:v>0.54</c:v>
                </c:pt>
                <c:pt idx="2426">
                  <c:v>0.60000000000000064</c:v>
                </c:pt>
                <c:pt idx="2559">
                  <c:v>0.53</c:v>
                </c:pt>
                <c:pt idx="2602">
                  <c:v>0.36000000000000032</c:v>
                </c:pt>
                <c:pt idx="2621">
                  <c:v>0.45</c:v>
                </c:pt>
                <c:pt idx="2693">
                  <c:v>0.87000000000000088</c:v>
                </c:pt>
                <c:pt idx="2754">
                  <c:v>0.4</c:v>
                </c:pt>
                <c:pt idx="2934">
                  <c:v>0.56000000000000005</c:v>
                </c:pt>
                <c:pt idx="3043">
                  <c:v>0.72000000000000064</c:v>
                </c:pt>
                <c:pt idx="3048">
                  <c:v>0.29000000000000031</c:v>
                </c:pt>
                <c:pt idx="3090">
                  <c:v>0.38800000000000051</c:v>
                </c:pt>
                <c:pt idx="3112">
                  <c:v>0.41000000000000031</c:v>
                </c:pt>
                <c:pt idx="3190">
                  <c:v>0.59</c:v>
                </c:pt>
                <c:pt idx="3246">
                  <c:v>0.59</c:v>
                </c:pt>
                <c:pt idx="3314">
                  <c:v>0.5</c:v>
                </c:pt>
                <c:pt idx="3337">
                  <c:v>4.2699999999999996</c:v>
                </c:pt>
                <c:pt idx="3400">
                  <c:v>0.97000000000000064</c:v>
                </c:pt>
                <c:pt idx="3557">
                  <c:v>0.72000000000000064</c:v>
                </c:pt>
                <c:pt idx="3650">
                  <c:v>1.41</c:v>
                </c:pt>
                <c:pt idx="3704">
                  <c:v>0.77000000000000102</c:v>
                </c:pt>
                <c:pt idx="3770">
                  <c:v>0.58899999999999997</c:v>
                </c:pt>
                <c:pt idx="3816">
                  <c:v>0.44800000000000001</c:v>
                </c:pt>
                <c:pt idx="3938">
                  <c:v>0.74800000000000089</c:v>
                </c:pt>
              </c:numCache>
            </c:numRef>
          </c:yVal>
        </c:ser>
        <c:axId val="49186688"/>
        <c:axId val="49192960"/>
      </c:scatterChart>
      <c:dateAx>
        <c:axId val="49186688"/>
        <c:scaling>
          <c:orientation val="minMax"/>
          <c:min val="39814"/>
        </c:scaling>
        <c:axPos val="b"/>
        <c:numFmt formatCode="mm\-yyyy" sourceLinked="0"/>
        <c:tickLblPos val="nextTo"/>
        <c:crossAx val="49192960"/>
        <c:crosses val="autoZero"/>
        <c:auto val="1"/>
        <c:lblOffset val="100"/>
        <c:baseTimeUnit val="days"/>
      </c:dateAx>
      <c:valAx>
        <c:axId val="49192960"/>
        <c:scaling>
          <c:orientation val="minMax"/>
          <c:max val="6"/>
        </c:scaling>
        <c:axPos val="l"/>
        <c:majorGridlines/>
        <c:numFmt formatCode="General" sourceLinked="1"/>
        <c:tickLblPos val="nextTo"/>
        <c:crossAx val="49186688"/>
        <c:crosses val="autoZero"/>
        <c:crossBetween val="between"/>
      </c:valAx>
    </c:plotArea>
    <c:legend>
      <c:legendPos val="b"/>
      <c:layout/>
    </c:legend>
    <c:plotVisOnly val="1"/>
    <c:dispBlanksAs val="gap"/>
  </c:chart>
  <c:spPr>
    <a:noFill/>
  </c:sp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Karst NO3 (mg/L)</a:t>
            </a:r>
          </a:p>
        </c:rich>
      </c:tx>
      <c:layout/>
    </c:title>
    <c:plotArea>
      <c:layout/>
      <c:lineChart>
        <c:grouping val="standard"/>
        <c:ser>
          <c:idx val="0"/>
          <c:order val="0"/>
          <c:tx>
            <c:strRef>
              <c:f>'Karst Chemistry'!$H$3</c:f>
              <c:strCache>
                <c:ptCount val="1"/>
                <c:pt idx="0">
                  <c:v>Karst</c:v>
                </c:pt>
              </c:strCache>
            </c:strRef>
          </c:tx>
          <c:marker>
            <c:symbol val="none"/>
          </c:marker>
          <c:cat>
            <c:numRef>
              <c:f>'Karst Chemistry'!$A$8:$A$19974</c:f>
              <c:numCache>
                <c:formatCode>m/d/yyyy</c:formatCode>
                <c:ptCount val="19967"/>
                <c:pt idx="0">
                  <c:v>23377</c:v>
                </c:pt>
                <c:pt idx="1">
                  <c:v>23378</c:v>
                </c:pt>
                <c:pt idx="2">
                  <c:v>23379</c:v>
                </c:pt>
                <c:pt idx="3">
                  <c:v>23380</c:v>
                </c:pt>
                <c:pt idx="4">
                  <c:v>23381</c:v>
                </c:pt>
                <c:pt idx="5">
                  <c:v>23382</c:v>
                </c:pt>
                <c:pt idx="6">
                  <c:v>23383</c:v>
                </c:pt>
                <c:pt idx="7">
                  <c:v>23384</c:v>
                </c:pt>
                <c:pt idx="8">
                  <c:v>23385</c:v>
                </c:pt>
                <c:pt idx="9">
                  <c:v>23386</c:v>
                </c:pt>
                <c:pt idx="10">
                  <c:v>23387</c:v>
                </c:pt>
                <c:pt idx="11">
                  <c:v>23388</c:v>
                </c:pt>
                <c:pt idx="12">
                  <c:v>23389</c:v>
                </c:pt>
                <c:pt idx="13">
                  <c:v>23390</c:v>
                </c:pt>
                <c:pt idx="14">
                  <c:v>23391</c:v>
                </c:pt>
                <c:pt idx="15">
                  <c:v>23392</c:v>
                </c:pt>
                <c:pt idx="16">
                  <c:v>23393</c:v>
                </c:pt>
                <c:pt idx="17">
                  <c:v>23394</c:v>
                </c:pt>
                <c:pt idx="18">
                  <c:v>23395</c:v>
                </c:pt>
                <c:pt idx="19">
                  <c:v>23396</c:v>
                </c:pt>
                <c:pt idx="20">
                  <c:v>23397</c:v>
                </c:pt>
                <c:pt idx="21">
                  <c:v>23398</c:v>
                </c:pt>
                <c:pt idx="22">
                  <c:v>23399</c:v>
                </c:pt>
                <c:pt idx="23">
                  <c:v>23400</c:v>
                </c:pt>
                <c:pt idx="24">
                  <c:v>23401</c:v>
                </c:pt>
                <c:pt idx="25">
                  <c:v>23402</c:v>
                </c:pt>
                <c:pt idx="26">
                  <c:v>23403</c:v>
                </c:pt>
                <c:pt idx="27">
                  <c:v>23404</c:v>
                </c:pt>
                <c:pt idx="28">
                  <c:v>23405</c:v>
                </c:pt>
                <c:pt idx="29">
                  <c:v>23406</c:v>
                </c:pt>
                <c:pt idx="30">
                  <c:v>23407</c:v>
                </c:pt>
                <c:pt idx="31">
                  <c:v>23408</c:v>
                </c:pt>
                <c:pt idx="32">
                  <c:v>23409</c:v>
                </c:pt>
                <c:pt idx="33">
                  <c:v>23410</c:v>
                </c:pt>
                <c:pt idx="34">
                  <c:v>23411</c:v>
                </c:pt>
                <c:pt idx="35">
                  <c:v>23412</c:v>
                </c:pt>
                <c:pt idx="36">
                  <c:v>23413</c:v>
                </c:pt>
                <c:pt idx="37">
                  <c:v>23414</c:v>
                </c:pt>
                <c:pt idx="38">
                  <c:v>23415</c:v>
                </c:pt>
                <c:pt idx="39">
                  <c:v>23416</c:v>
                </c:pt>
                <c:pt idx="40">
                  <c:v>23417</c:v>
                </c:pt>
                <c:pt idx="41">
                  <c:v>23418</c:v>
                </c:pt>
                <c:pt idx="42">
                  <c:v>23419</c:v>
                </c:pt>
                <c:pt idx="43">
                  <c:v>23420</c:v>
                </c:pt>
                <c:pt idx="44">
                  <c:v>23421</c:v>
                </c:pt>
                <c:pt idx="45">
                  <c:v>23422</c:v>
                </c:pt>
                <c:pt idx="46">
                  <c:v>23423</c:v>
                </c:pt>
                <c:pt idx="47">
                  <c:v>23424</c:v>
                </c:pt>
                <c:pt idx="48">
                  <c:v>23425</c:v>
                </c:pt>
                <c:pt idx="49">
                  <c:v>23426</c:v>
                </c:pt>
                <c:pt idx="50">
                  <c:v>23427</c:v>
                </c:pt>
                <c:pt idx="51">
                  <c:v>23428</c:v>
                </c:pt>
                <c:pt idx="52">
                  <c:v>23429</c:v>
                </c:pt>
                <c:pt idx="53">
                  <c:v>23430</c:v>
                </c:pt>
                <c:pt idx="54">
                  <c:v>23431</c:v>
                </c:pt>
                <c:pt idx="55">
                  <c:v>23432</c:v>
                </c:pt>
                <c:pt idx="56">
                  <c:v>23433</c:v>
                </c:pt>
                <c:pt idx="57">
                  <c:v>23434</c:v>
                </c:pt>
                <c:pt idx="58">
                  <c:v>23435</c:v>
                </c:pt>
                <c:pt idx="59">
                  <c:v>23436</c:v>
                </c:pt>
                <c:pt idx="60">
                  <c:v>23437</c:v>
                </c:pt>
                <c:pt idx="61">
                  <c:v>23438</c:v>
                </c:pt>
                <c:pt idx="62">
                  <c:v>23439</c:v>
                </c:pt>
                <c:pt idx="63">
                  <c:v>23440</c:v>
                </c:pt>
                <c:pt idx="64">
                  <c:v>23441</c:v>
                </c:pt>
                <c:pt idx="65">
                  <c:v>23442</c:v>
                </c:pt>
                <c:pt idx="66">
                  <c:v>23443</c:v>
                </c:pt>
                <c:pt idx="67">
                  <c:v>23444</c:v>
                </c:pt>
                <c:pt idx="68">
                  <c:v>23445</c:v>
                </c:pt>
                <c:pt idx="69">
                  <c:v>23446</c:v>
                </c:pt>
                <c:pt idx="70">
                  <c:v>23447</c:v>
                </c:pt>
                <c:pt idx="71">
                  <c:v>23448</c:v>
                </c:pt>
                <c:pt idx="72">
                  <c:v>23449</c:v>
                </c:pt>
                <c:pt idx="73">
                  <c:v>23450</c:v>
                </c:pt>
                <c:pt idx="74">
                  <c:v>23451</c:v>
                </c:pt>
                <c:pt idx="75">
                  <c:v>23452</c:v>
                </c:pt>
                <c:pt idx="76">
                  <c:v>23453</c:v>
                </c:pt>
                <c:pt idx="77">
                  <c:v>23454</c:v>
                </c:pt>
                <c:pt idx="78">
                  <c:v>23455</c:v>
                </c:pt>
                <c:pt idx="79">
                  <c:v>23456</c:v>
                </c:pt>
                <c:pt idx="80">
                  <c:v>23457</c:v>
                </c:pt>
                <c:pt idx="81">
                  <c:v>23458</c:v>
                </c:pt>
                <c:pt idx="82">
                  <c:v>23459</c:v>
                </c:pt>
                <c:pt idx="83">
                  <c:v>23460</c:v>
                </c:pt>
                <c:pt idx="84">
                  <c:v>23461</c:v>
                </c:pt>
                <c:pt idx="85">
                  <c:v>23462</c:v>
                </c:pt>
                <c:pt idx="86">
                  <c:v>23463</c:v>
                </c:pt>
                <c:pt idx="87">
                  <c:v>23464</c:v>
                </c:pt>
                <c:pt idx="88">
                  <c:v>23465</c:v>
                </c:pt>
                <c:pt idx="89">
                  <c:v>23466</c:v>
                </c:pt>
                <c:pt idx="90">
                  <c:v>23467</c:v>
                </c:pt>
                <c:pt idx="91">
                  <c:v>23468</c:v>
                </c:pt>
                <c:pt idx="92">
                  <c:v>23469</c:v>
                </c:pt>
                <c:pt idx="93">
                  <c:v>23470</c:v>
                </c:pt>
                <c:pt idx="94">
                  <c:v>23471</c:v>
                </c:pt>
                <c:pt idx="95">
                  <c:v>23472</c:v>
                </c:pt>
                <c:pt idx="96">
                  <c:v>23473</c:v>
                </c:pt>
                <c:pt idx="97">
                  <c:v>23474</c:v>
                </c:pt>
                <c:pt idx="98">
                  <c:v>23475</c:v>
                </c:pt>
                <c:pt idx="99">
                  <c:v>23476</c:v>
                </c:pt>
                <c:pt idx="100">
                  <c:v>23477</c:v>
                </c:pt>
                <c:pt idx="101">
                  <c:v>23478</c:v>
                </c:pt>
                <c:pt idx="102">
                  <c:v>23479</c:v>
                </c:pt>
                <c:pt idx="103">
                  <c:v>23480</c:v>
                </c:pt>
                <c:pt idx="104">
                  <c:v>23481</c:v>
                </c:pt>
                <c:pt idx="105">
                  <c:v>23482</c:v>
                </c:pt>
                <c:pt idx="106">
                  <c:v>23483</c:v>
                </c:pt>
                <c:pt idx="107">
                  <c:v>23484</c:v>
                </c:pt>
                <c:pt idx="108">
                  <c:v>23485</c:v>
                </c:pt>
                <c:pt idx="109">
                  <c:v>23486</c:v>
                </c:pt>
                <c:pt idx="110">
                  <c:v>23487</c:v>
                </c:pt>
                <c:pt idx="111">
                  <c:v>23488</c:v>
                </c:pt>
                <c:pt idx="112">
                  <c:v>23489</c:v>
                </c:pt>
                <c:pt idx="113">
                  <c:v>23490</c:v>
                </c:pt>
                <c:pt idx="114">
                  <c:v>23491</c:v>
                </c:pt>
                <c:pt idx="115">
                  <c:v>23492</c:v>
                </c:pt>
                <c:pt idx="116">
                  <c:v>23493</c:v>
                </c:pt>
                <c:pt idx="117">
                  <c:v>23494</c:v>
                </c:pt>
                <c:pt idx="118">
                  <c:v>23495</c:v>
                </c:pt>
                <c:pt idx="119">
                  <c:v>23496</c:v>
                </c:pt>
                <c:pt idx="120">
                  <c:v>23497</c:v>
                </c:pt>
                <c:pt idx="121">
                  <c:v>23498</c:v>
                </c:pt>
                <c:pt idx="122">
                  <c:v>23499</c:v>
                </c:pt>
                <c:pt idx="123">
                  <c:v>23500</c:v>
                </c:pt>
                <c:pt idx="124">
                  <c:v>23501</c:v>
                </c:pt>
                <c:pt idx="125">
                  <c:v>23502</c:v>
                </c:pt>
                <c:pt idx="126">
                  <c:v>23503</c:v>
                </c:pt>
                <c:pt idx="127">
                  <c:v>23504</c:v>
                </c:pt>
                <c:pt idx="128">
                  <c:v>23505</c:v>
                </c:pt>
                <c:pt idx="129">
                  <c:v>23506</c:v>
                </c:pt>
                <c:pt idx="130">
                  <c:v>23507</c:v>
                </c:pt>
                <c:pt idx="131">
                  <c:v>23508</c:v>
                </c:pt>
                <c:pt idx="132">
                  <c:v>23509</c:v>
                </c:pt>
                <c:pt idx="133">
                  <c:v>23510</c:v>
                </c:pt>
                <c:pt idx="134">
                  <c:v>23511</c:v>
                </c:pt>
                <c:pt idx="135">
                  <c:v>23512</c:v>
                </c:pt>
                <c:pt idx="136">
                  <c:v>23513</c:v>
                </c:pt>
                <c:pt idx="137">
                  <c:v>23514</c:v>
                </c:pt>
                <c:pt idx="138">
                  <c:v>23515</c:v>
                </c:pt>
                <c:pt idx="139">
                  <c:v>23516</c:v>
                </c:pt>
                <c:pt idx="140">
                  <c:v>23517</c:v>
                </c:pt>
                <c:pt idx="141">
                  <c:v>23518</c:v>
                </c:pt>
                <c:pt idx="142">
                  <c:v>23519</c:v>
                </c:pt>
                <c:pt idx="143">
                  <c:v>23520</c:v>
                </c:pt>
                <c:pt idx="144">
                  <c:v>23521</c:v>
                </c:pt>
                <c:pt idx="145">
                  <c:v>23522</c:v>
                </c:pt>
                <c:pt idx="146">
                  <c:v>23523</c:v>
                </c:pt>
                <c:pt idx="147">
                  <c:v>23524</c:v>
                </c:pt>
                <c:pt idx="148">
                  <c:v>23525</c:v>
                </c:pt>
                <c:pt idx="149">
                  <c:v>23526</c:v>
                </c:pt>
                <c:pt idx="150">
                  <c:v>23527</c:v>
                </c:pt>
                <c:pt idx="151">
                  <c:v>23528</c:v>
                </c:pt>
                <c:pt idx="152">
                  <c:v>23529</c:v>
                </c:pt>
                <c:pt idx="153">
                  <c:v>23530</c:v>
                </c:pt>
                <c:pt idx="154">
                  <c:v>23531</c:v>
                </c:pt>
                <c:pt idx="155">
                  <c:v>23532</c:v>
                </c:pt>
                <c:pt idx="156">
                  <c:v>23533</c:v>
                </c:pt>
                <c:pt idx="157">
                  <c:v>23534</c:v>
                </c:pt>
                <c:pt idx="158">
                  <c:v>23535</c:v>
                </c:pt>
                <c:pt idx="159">
                  <c:v>23536</c:v>
                </c:pt>
                <c:pt idx="160">
                  <c:v>23537</c:v>
                </c:pt>
                <c:pt idx="161">
                  <c:v>23538</c:v>
                </c:pt>
                <c:pt idx="162">
                  <c:v>23539</c:v>
                </c:pt>
                <c:pt idx="163">
                  <c:v>23540</c:v>
                </c:pt>
                <c:pt idx="164">
                  <c:v>23541</c:v>
                </c:pt>
                <c:pt idx="165">
                  <c:v>23542</c:v>
                </c:pt>
                <c:pt idx="166">
                  <c:v>23543</c:v>
                </c:pt>
                <c:pt idx="167">
                  <c:v>23544</c:v>
                </c:pt>
                <c:pt idx="168">
                  <c:v>23545</c:v>
                </c:pt>
                <c:pt idx="169">
                  <c:v>23546</c:v>
                </c:pt>
                <c:pt idx="170">
                  <c:v>23547</c:v>
                </c:pt>
                <c:pt idx="171">
                  <c:v>23548</c:v>
                </c:pt>
                <c:pt idx="172">
                  <c:v>23549</c:v>
                </c:pt>
                <c:pt idx="173">
                  <c:v>23550</c:v>
                </c:pt>
                <c:pt idx="174">
                  <c:v>23551</c:v>
                </c:pt>
                <c:pt idx="175">
                  <c:v>23552</c:v>
                </c:pt>
                <c:pt idx="176">
                  <c:v>23553</c:v>
                </c:pt>
                <c:pt idx="177">
                  <c:v>23554</c:v>
                </c:pt>
                <c:pt idx="178">
                  <c:v>23555</c:v>
                </c:pt>
                <c:pt idx="179">
                  <c:v>23556</c:v>
                </c:pt>
                <c:pt idx="180">
                  <c:v>23557</c:v>
                </c:pt>
                <c:pt idx="181">
                  <c:v>23558</c:v>
                </c:pt>
                <c:pt idx="182">
                  <c:v>23559</c:v>
                </c:pt>
                <c:pt idx="183">
                  <c:v>23560</c:v>
                </c:pt>
                <c:pt idx="184">
                  <c:v>23561</c:v>
                </c:pt>
                <c:pt idx="185">
                  <c:v>23562</c:v>
                </c:pt>
                <c:pt idx="186">
                  <c:v>23563</c:v>
                </c:pt>
                <c:pt idx="187">
                  <c:v>23564</c:v>
                </c:pt>
                <c:pt idx="188">
                  <c:v>23565</c:v>
                </c:pt>
                <c:pt idx="189">
                  <c:v>23566</c:v>
                </c:pt>
                <c:pt idx="190">
                  <c:v>23567</c:v>
                </c:pt>
                <c:pt idx="191">
                  <c:v>23568</c:v>
                </c:pt>
                <c:pt idx="192">
                  <c:v>23569</c:v>
                </c:pt>
                <c:pt idx="193">
                  <c:v>23570</c:v>
                </c:pt>
                <c:pt idx="194">
                  <c:v>23571</c:v>
                </c:pt>
                <c:pt idx="195">
                  <c:v>23572</c:v>
                </c:pt>
                <c:pt idx="196">
                  <c:v>23573</c:v>
                </c:pt>
                <c:pt idx="197">
                  <c:v>23574</c:v>
                </c:pt>
                <c:pt idx="198">
                  <c:v>23575</c:v>
                </c:pt>
                <c:pt idx="199">
                  <c:v>23576</c:v>
                </c:pt>
                <c:pt idx="200">
                  <c:v>23577</c:v>
                </c:pt>
                <c:pt idx="201">
                  <c:v>23578</c:v>
                </c:pt>
                <c:pt idx="202">
                  <c:v>23579</c:v>
                </c:pt>
                <c:pt idx="203">
                  <c:v>23580</c:v>
                </c:pt>
                <c:pt idx="204">
                  <c:v>23581</c:v>
                </c:pt>
                <c:pt idx="205">
                  <c:v>23582</c:v>
                </c:pt>
                <c:pt idx="206">
                  <c:v>23583</c:v>
                </c:pt>
                <c:pt idx="207">
                  <c:v>23584</c:v>
                </c:pt>
                <c:pt idx="208">
                  <c:v>23585</c:v>
                </c:pt>
                <c:pt idx="209">
                  <c:v>23586</c:v>
                </c:pt>
                <c:pt idx="210">
                  <c:v>23587</c:v>
                </c:pt>
                <c:pt idx="211">
                  <c:v>23588</c:v>
                </c:pt>
                <c:pt idx="212">
                  <c:v>23589</c:v>
                </c:pt>
                <c:pt idx="213">
                  <c:v>23590</c:v>
                </c:pt>
                <c:pt idx="214">
                  <c:v>23591</c:v>
                </c:pt>
                <c:pt idx="215">
                  <c:v>23592</c:v>
                </c:pt>
                <c:pt idx="216">
                  <c:v>23593</c:v>
                </c:pt>
                <c:pt idx="217">
                  <c:v>23594</c:v>
                </c:pt>
                <c:pt idx="218">
                  <c:v>23595</c:v>
                </c:pt>
                <c:pt idx="219">
                  <c:v>23596</c:v>
                </c:pt>
                <c:pt idx="220">
                  <c:v>23597</c:v>
                </c:pt>
                <c:pt idx="221">
                  <c:v>23598</c:v>
                </c:pt>
                <c:pt idx="222">
                  <c:v>23599</c:v>
                </c:pt>
                <c:pt idx="223">
                  <c:v>23600</c:v>
                </c:pt>
                <c:pt idx="224">
                  <c:v>23601</c:v>
                </c:pt>
                <c:pt idx="225">
                  <c:v>23602</c:v>
                </c:pt>
                <c:pt idx="226">
                  <c:v>23603</c:v>
                </c:pt>
                <c:pt idx="227">
                  <c:v>23604</c:v>
                </c:pt>
                <c:pt idx="228">
                  <c:v>23605</c:v>
                </c:pt>
                <c:pt idx="229">
                  <c:v>23606</c:v>
                </c:pt>
                <c:pt idx="230">
                  <c:v>23607</c:v>
                </c:pt>
                <c:pt idx="231">
                  <c:v>23608</c:v>
                </c:pt>
                <c:pt idx="232">
                  <c:v>23609</c:v>
                </c:pt>
                <c:pt idx="233">
                  <c:v>23610</c:v>
                </c:pt>
                <c:pt idx="234">
                  <c:v>23611</c:v>
                </c:pt>
                <c:pt idx="235">
                  <c:v>23612</c:v>
                </c:pt>
                <c:pt idx="236">
                  <c:v>23613</c:v>
                </c:pt>
                <c:pt idx="237">
                  <c:v>23614</c:v>
                </c:pt>
                <c:pt idx="238">
                  <c:v>23615</c:v>
                </c:pt>
                <c:pt idx="239">
                  <c:v>23616</c:v>
                </c:pt>
                <c:pt idx="240">
                  <c:v>23617</c:v>
                </c:pt>
                <c:pt idx="241">
                  <c:v>23618</c:v>
                </c:pt>
                <c:pt idx="242">
                  <c:v>23619</c:v>
                </c:pt>
                <c:pt idx="243">
                  <c:v>23620</c:v>
                </c:pt>
                <c:pt idx="244">
                  <c:v>23621</c:v>
                </c:pt>
                <c:pt idx="245">
                  <c:v>23622</c:v>
                </c:pt>
                <c:pt idx="246">
                  <c:v>23623</c:v>
                </c:pt>
                <c:pt idx="247">
                  <c:v>23624</c:v>
                </c:pt>
                <c:pt idx="248">
                  <c:v>23625</c:v>
                </c:pt>
                <c:pt idx="249">
                  <c:v>23626</c:v>
                </c:pt>
                <c:pt idx="250">
                  <c:v>23627</c:v>
                </c:pt>
                <c:pt idx="251">
                  <c:v>23628</c:v>
                </c:pt>
                <c:pt idx="252">
                  <c:v>23629</c:v>
                </c:pt>
                <c:pt idx="253">
                  <c:v>23630</c:v>
                </c:pt>
                <c:pt idx="254">
                  <c:v>23631</c:v>
                </c:pt>
                <c:pt idx="255">
                  <c:v>23632</c:v>
                </c:pt>
                <c:pt idx="256">
                  <c:v>23633</c:v>
                </c:pt>
                <c:pt idx="257">
                  <c:v>23634</c:v>
                </c:pt>
                <c:pt idx="258">
                  <c:v>23635</c:v>
                </c:pt>
                <c:pt idx="259">
                  <c:v>23636</c:v>
                </c:pt>
                <c:pt idx="260">
                  <c:v>23637</c:v>
                </c:pt>
                <c:pt idx="261">
                  <c:v>23638</c:v>
                </c:pt>
                <c:pt idx="262">
                  <c:v>23639</c:v>
                </c:pt>
                <c:pt idx="263">
                  <c:v>23640</c:v>
                </c:pt>
                <c:pt idx="264">
                  <c:v>23641</c:v>
                </c:pt>
                <c:pt idx="265">
                  <c:v>23642</c:v>
                </c:pt>
                <c:pt idx="266">
                  <c:v>23643</c:v>
                </c:pt>
                <c:pt idx="267">
                  <c:v>23644</c:v>
                </c:pt>
                <c:pt idx="268">
                  <c:v>23645</c:v>
                </c:pt>
                <c:pt idx="269">
                  <c:v>23646</c:v>
                </c:pt>
                <c:pt idx="270">
                  <c:v>23647</c:v>
                </c:pt>
                <c:pt idx="271">
                  <c:v>23648</c:v>
                </c:pt>
                <c:pt idx="272">
                  <c:v>23649</c:v>
                </c:pt>
                <c:pt idx="273">
                  <c:v>23650</c:v>
                </c:pt>
                <c:pt idx="274">
                  <c:v>23651</c:v>
                </c:pt>
                <c:pt idx="275">
                  <c:v>23652</c:v>
                </c:pt>
                <c:pt idx="276">
                  <c:v>23653</c:v>
                </c:pt>
                <c:pt idx="277">
                  <c:v>23654</c:v>
                </c:pt>
                <c:pt idx="278">
                  <c:v>23655</c:v>
                </c:pt>
                <c:pt idx="279">
                  <c:v>23656</c:v>
                </c:pt>
                <c:pt idx="280">
                  <c:v>23657</c:v>
                </c:pt>
                <c:pt idx="281">
                  <c:v>23658</c:v>
                </c:pt>
                <c:pt idx="282">
                  <c:v>23659</c:v>
                </c:pt>
                <c:pt idx="283">
                  <c:v>23660</c:v>
                </c:pt>
                <c:pt idx="284">
                  <c:v>23661</c:v>
                </c:pt>
                <c:pt idx="285">
                  <c:v>23662</c:v>
                </c:pt>
                <c:pt idx="286">
                  <c:v>23663</c:v>
                </c:pt>
                <c:pt idx="287">
                  <c:v>23664</c:v>
                </c:pt>
                <c:pt idx="288">
                  <c:v>23665</c:v>
                </c:pt>
                <c:pt idx="289">
                  <c:v>23666</c:v>
                </c:pt>
                <c:pt idx="290">
                  <c:v>23667</c:v>
                </c:pt>
                <c:pt idx="291">
                  <c:v>23668</c:v>
                </c:pt>
                <c:pt idx="292">
                  <c:v>23669</c:v>
                </c:pt>
                <c:pt idx="293">
                  <c:v>23670</c:v>
                </c:pt>
                <c:pt idx="294">
                  <c:v>23671</c:v>
                </c:pt>
                <c:pt idx="295">
                  <c:v>23672</c:v>
                </c:pt>
                <c:pt idx="296">
                  <c:v>23673</c:v>
                </c:pt>
                <c:pt idx="297">
                  <c:v>23674</c:v>
                </c:pt>
                <c:pt idx="298">
                  <c:v>23675</c:v>
                </c:pt>
                <c:pt idx="299">
                  <c:v>23676</c:v>
                </c:pt>
                <c:pt idx="300">
                  <c:v>23677</c:v>
                </c:pt>
                <c:pt idx="301">
                  <c:v>23678</c:v>
                </c:pt>
                <c:pt idx="302">
                  <c:v>23679</c:v>
                </c:pt>
                <c:pt idx="303">
                  <c:v>23680</c:v>
                </c:pt>
                <c:pt idx="304">
                  <c:v>23681</c:v>
                </c:pt>
                <c:pt idx="305">
                  <c:v>23682</c:v>
                </c:pt>
                <c:pt idx="306">
                  <c:v>23683</c:v>
                </c:pt>
                <c:pt idx="307">
                  <c:v>23684</c:v>
                </c:pt>
                <c:pt idx="308">
                  <c:v>23685</c:v>
                </c:pt>
                <c:pt idx="309">
                  <c:v>23686</c:v>
                </c:pt>
                <c:pt idx="310">
                  <c:v>23687</c:v>
                </c:pt>
                <c:pt idx="311">
                  <c:v>23688</c:v>
                </c:pt>
                <c:pt idx="312">
                  <c:v>23689</c:v>
                </c:pt>
                <c:pt idx="313">
                  <c:v>23690</c:v>
                </c:pt>
                <c:pt idx="314">
                  <c:v>23691</c:v>
                </c:pt>
                <c:pt idx="315">
                  <c:v>23692</c:v>
                </c:pt>
                <c:pt idx="316">
                  <c:v>23693</c:v>
                </c:pt>
                <c:pt idx="317">
                  <c:v>23694</c:v>
                </c:pt>
                <c:pt idx="318">
                  <c:v>23695</c:v>
                </c:pt>
                <c:pt idx="319">
                  <c:v>23696</c:v>
                </c:pt>
                <c:pt idx="320">
                  <c:v>23697</c:v>
                </c:pt>
                <c:pt idx="321">
                  <c:v>23698</c:v>
                </c:pt>
                <c:pt idx="322">
                  <c:v>23699</c:v>
                </c:pt>
                <c:pt idx="323">
                  <c:v>23700</c:v>
                </c:pt>
                <c:pt idx="324">
                  <c:v>23701</c:v>
                </c:pt>
                <c:pt idx="325">
                  <c:v>23702</c:v>
                </c:pt>
                <c:pt idx="326">
                  <c:v>23703</c:v>
                </c:pt>
                <c:pt idx="327">
                  <c:v>23704</c:v>
                </c:pt>
                <c:pt idx="328">
                  <c:v>23705</c:v>
                </c:pt>
                <c:pt idx="329">
                  <c:v>23706</c:v>
                </c:pt>
                <c:pt idx="330">
                  <c:v>23707</c:v>
                </c:pt>
                <c:pt idx="331">
                  <c:v>23708</c:v>
                </c:pt>
                <c:pt idx="332">
                  <c:v>23709</c:v>
                </c:pt>
                <c:pt idx="333">
                  <c:v>23710</c:v>
                </c:pt>
                <c:pt idx="334">
                  <c:v>23711</c:v>
                </c:pt>
                <c:pt idx="335">
                  <c:v>23712</c:v>
                </c:pt>
                <c:pt idx="336">
                  <c:v>23713</c:v>
                </c:pt>
                <c:pt idx="337">
                  <c:v>23714</c:v>
                </c:pt>
                <c:pt idx="338">
                  <c:v>23715</c:v>
                </c:pt>
                <c:pt idx="339">
                  <c:v>23716</c:v>
                </c:pt>
                <c:pt idx="340">
                  <c:v>23717</c:v>
                </c:pt>
                <c:pt idx="341">
                  <c:v>23718</c:v>
                </c:pt>
                <c:pt idx="342">
                  <c:v>23719</c:v>
                </c:pt>
                <c:pt idx="343">
                  <c:v>23720</c:v>
                </c:pt>
                <c:pt idx="344">
                  <c:v>23721</c:v>
                </c:pt>
                <c:pt idx="345">
                  <c:v>23722</c:v>
                </c:pt>
                <c:pt idx="346">
                  <c:v>23723</c:v>
                </c:pt>
                <c:pt idx="347">
                  <c:v>23724</c:v>
                </c:pt>
                <c:pt idx="348">
                  <c:v>23725</c:v>
                </c:pt>
                <c:pt idx="349">
                  <c:v>23726</c:v>
                </c:pt>
                <c:pt idx="350">
                  <c:v>23727</c:v>
                </c:pt>
                <c:pt idx="351">
                  <c:v>23728</c:v>
                </c:pt>
                <c:pt idx="352">
                  <c:v>23729</c:v>
                </c:pt>
                <c:pt idx="353">
                  <c:v>23730</c:v>
                </c:pt>
                <c:pt idx="354">
                  <c:v>23731</c:v>
                </c:pt>
                <c:pt idx="355">
                  <c:v>23732</c:v>
                </c:pt>
                <c:pt idx="356">
                  <c:v>23733</c:v>
                </c:pt>
                <c:pt idx="357">
                  <c:v>23734</c:v>
                </c:pt>
                <c:pt idx="358">
                  <c:v>23735</c:v>
                </c:pt>
                <c:pt idx="359">
                  <c:v>23736</c:v>
                </c:pt>
                <c:pt idx="360">
                  <c:v>23737</c:v>
                </c:pt>
                <c:pt idx="361">
                  <c:v>23738</c:v>
                </c:pt>
                <c:pt idx="362">
                  <c:v>23739</c:v>
                </c:pt>
                <c:pt idx="363">
                  <c:v>23740</c:v>
                </c:pt>
                <c:pt idx="364">
                  <c:v>23741</c:v>
                </c:pt>
                <c:pt idx="365">
                  <c:v>23742</c:v>
                </c:pt>
                <c:pt idx="366">
                  <c:v>23743</c:v>
                </c:pt>
                <c:pt idx="367">
                  <c:v>23744</c:v>
                </c:pt>
                <c:pt idx="368">
                  <c:v>23745</c:v>
                </c:pt>
                <c:pt idx="369">
                  <c:v>23746</c:v>
                </c:pt>
                <c:pt idx="370">
                  <c:v>23747</c:v>
                </c:pt>
                <c:pt idx="371">
                  <c:v>23748</c:v>
                </c:pt>
                <c:pt idx="372">
                  <c:v>23749</c:v>
                </c:pt>
                <c:pt idx="373">
                  <c:v>23750</c:v>
                </c:pt>
                <c:pt idx="374">
                  <c:v>23751</c:v>
                </c:pt>
                <c:pt idx="375">
                  <c:v>23752</c:v>
                </c:pt>
                <c:pt idx="376">
                  <c:v>23753</c:v>
                </c:pt>
                <c:pt idx="377">
                  <c:v>23754</c:v>
                </c:pt>
                <c:pt idx="378">
                  <c:v>23755</c:v>
                </c:pt>
                <c:pt idx="379">
                  <c:v>23756</c:v>
                </c:pt>
                <c:pt idx="380">
                  <c:v>23757</c:v>
                </c:pt>
                <c:pt idx="381">
                  <c:v>23758</c:v>
                </c:pt>
                <c:pt idx="382">
                  <c:v>23759</c:v>
                </c:pt>
                <c:pt idx="383">
                  <c:v>23760</c:v>
                </c:pt>
                <c:pt idx="384">
                  <c:v>23761</c:v>
                </c:pt>
                <c:pt idx="385">
                  <c:v>23762</c:v>
                </c:pt>
                <c:pt idx="386">
                  <c:v>23763</c:v>
                </c:pt>
                <c:pt idx="387">
                  <c:v>23764</c:v>
                </c:pt>
                <c:pt idx="388">
                  <c:v>23765</c:v>
                </c:pt>
                <c:pt idx="389">
                  <c:v>23766</c:v>
                </c:pt>
                <c:pt idx="390">
                  <c:v>23767</c:v>
                </c:pt>
                <c:pt idx="391">
                  <c:v>23768</c:v>
                </c:pt>
                <c:pt idx="392">
                  <c:v>23769</c:v>
                </c:pt>
                <c:pt idx="393">
                  <c:v>23770</c:v>
                </c:pt>
                <c:pt idx="394">
                  <c:v>23771</c:v>
                </c:pt>
                <c:pt idx="395">
                  <c:v>23772</c:v>
                </c:pt>
                <c:pt idx="396">
                  <c:v>23773</c:v>
                </c:pt>
                <c:pt idx="397">
                  <c:v>23774</c:v>
                </c:pt>
                <c:pt idx="398">
                  <c:v>23775</c:v>
                </c:pt>
                <c:pt idx="399">
                  <c:v>23776</c:v>
                </c:pt>
                <c:pt idx="400">
                  <c:v>23777</c:v>
                </c:pt>
                <c:pt idx="401">
                  <c:v>23778</c:v>
                </c:pt>
                <c:pt idx="402">
                  <c:v>23779</c:v>
                </c:pt>
                <c:pt idx="403">
                  <c:v>23780</c:v>
                </c:pt>
                <c:pt idx="404">
                  <c:v>23781</c:v>
                </c:pt>
                <c:pt idx="405">
                  <c:v>23782</c:v>
                </c:pt>
                <c:pt idx="406">
                  <c:v>23783</c:v>
                </c:pt>
                <c:pt idx="407">
                  <c:v>23784</c:v>
                </c:pt>
                <c:pt idx="408">
                  <c:v>23785</c:v>
                </c:pt>
                <c:pt idx="409">
                  <c:v>23786</c:v>
                </c:pt>
                <c:pt idx="410">
                  <c:v>23787</c:v>
                </c:pt>
                <c:pt idx="411">
                  <c:v>23788</c:v>
                </c:pt>
                <c:pt idx="412">
                  <c:v>23789</c:v>
                </c:pt>
                <c:pt idx="413">
                  <c:v>23790</c:v>
                </c:pt>
                <c:pt idx="414">
                  <c:v>23791</c:v>
                </c:pt>
                <c:pt idx="415">
                  <c:v>23792</c:v>
                </c:pt>
                <c:pt idx="416">
                  <c:v>23793</c:v>
                </c:pt>
                <c:pt idx="417">
                  <c:v>23794</c:v>
                </c:pt>
                <c:pt idx="418">
                  <c:v>23795</c:v>
                </c:pt>
                <c:pt idx="419">
                  <c:v>23796</c:v>
                </c:pt>
                <c:pt idx="420">
                  <c:v>23797</c:v>
                </c:pt>
                <c:pt idx="421">
                  <c:v>23798</c:v>
                </c:pt>
                <c:pt idx="422">
                  <c:v>23799</c:v>
                </c:pt>
                <c:pt idx="423">
                  <c:v>23800</c:v>
                </c:pt>
                <c:pt idx="424">
                  <c:v>23801</c:v>
                </c:pt>
                <c:pt idx="425">
                  <c:v>23802</c:v>
                </c:pt>
                <c:pt idx="426">
                  <c:v>23803</c:v>
                </c:pt>
                <c:pt idx="427">
                  <c:v>23804</c:v>
                </c:pt>
                <c:pt idx="428">
                  <c:v>23805</c:v>
                </c:pt>
                <c:pt idx="429">
                  <c:v>23806</c:v>
                </c:pt>
                <c:pt idx="430">
                  <c:v>23807</c:v>
                </c:pt>
                <c:pt idx="431">
                  <c:v>23808</c:v>
                </c:pt>
                <c:pt idx="432">
                  <c:v>23809</c:v>
                </c:pt>
                <c:pt idx="433">
                  <c:v>23810</c:v>
                </c:pt>
                <c:pt idx="434">
                  <c:v>23811</c:v>
                </c:pt>
                <c:pt idx="435">
                  <c:v>23812</c:v>
                </c:pt>
                <c:pt idx="436">
                  <c:v>23813</c:v>
                </c:pt>
                <c:pt idx="437">
                  <c:v>23814</c:v>
                </c:pt>
                <c:pt idx="438">
                  <c:v>23815</c:v>
                </c:pt>
                <c:pt idx="439">
                  <c:v>23816</c:v>
                </c:pt>
                <c:pt idx="440">
                  <c:v>23817</c:v>
                </c:pt>
                <c:pt idx="441">
                  <c:v>23818</c:v>
                </c:pt>
                <c:pt idx="442">
                  <c:v>23819</c:v>
                </c:pt>
                <c:pt idx="443">
                  <c:v>23820</c:v>
                </c:pt>
                <c:pt idx="444">
                  <c:v>23821</c:v>
                </c:pt>
                <c:pt idx="445">
                  <c:v>23822</c:v>
                </c:pt>
                <c:pt idx="446">
                  <c:v>23823</c:v>
                </c:pt>
                <c:pt idx="447">
                  <c:v>23824</c:v>
                </c:pt>
                <c:pt idx="448">
                  <c:v>23825</c:v>
                </c:pt>
                <c:pt idx="449">
                  <c:v>23826</c:v>
                </c:pt>
                <c:pt idx="450">
                  <c:v>23827</c:v>
                </c:pt>
                <c:pt idx="451">
                  <c:v>23828</c:v>
                </c:pt>
                <c:pt idx="452">
                  <c:v>23829</c:v>
                </c:pt>
                <c:pt idx="453">
                  <c:v>23830</c:v>
                </c:pt>
                <c:pt idx="454">
                  <c:v>23831</c:v>
                </c:pt>
                <c:pt idx="455">
                  <c:v>23832</c:v>
                </c:pt>
                <c:pt idx="456">
                  <c:v>23833</c:v>
                </c:pt>
                <c:pt idx="457">
                  <c:v>23834</c:v>
                </c:pt>
                <c:pt idx="458">
                  <c:v>23835</c:v>
                </c:pt>
                <c:pt idx="459">
                  <c:v>23836</c:v>
                </c:pt>
                <c:pt idx="460">
                  <c:v>23837</c:v>
                </c:pt>
                <c:pt idx="461">
                  <c:v>23838</c:v>
                </c:pt>
                <c:pt idx="462">
                  <c:v>23839</c:v>
                </c:pt>
                <c:pt idx="463">
                  <c:v>23840</c:v>
                </c:pt>
                <c:pt idx="464">
                  <c:v>23841</c:v>
                </c:pt>
                <c:pt idx="465">
                  <c:v>23842</c:v>
                </c:pt>
                <c:pt idx="466">
                  <c:v>23843</c:v>
                </c:pt>
                <c:pt idx="467">
                  <c:v>23844</c:v>
                </c:pt>
                <c:pt idx="468">
                  <c:v>23845</c:v>
                </c:pt>
                <c:pt idx="469">
                  <c:v>23846</c:v>
                </c:pt>
                <c:pt idx="470">
                  <c:v>23847</c:v>
                </c:pt>
                <c:pt idx="471">
                  <c:v>23848</c:v>
                </c:pt>
                <c:pt idx="472">
                  <c:v>23849</c:v>
                </c:pt>
                <c:pt idx="473">
                  <c:v>23850</c:v>
                </c:pt>
                <c:pt idx="474">
                  <c:v>23851</c:v>
                </c:pt>
                <c:pt idx="475">
                  <c:v>23852</c:v>
                </c:pt>
                <c:pt idx="476">
                  <c:v>23853</c:v>
                </c:pt>
                <c:pt idx="477">
                  <c:v>23854</c:v>
                </c:pt>
                <c:pt idx="478">
                  <c:v>23855</c:v>
                </c:pt>
                <c:pt idx="479">
                  <c:v>23856</c:v>
                </c:pt>
                <c:pt idx="480">
                  <c:v>23857</c:v>
                </c:pt>
                <c:pt idx="481">
                  <c:v>23858</c:v>
                </c:pt>
                <c:pt idx="482">
                  <c:v>23859</c:v>
                </c:pt>
                <c:pt idx="483">
                  <c:v>23860</c:v>
                </c:pt>
                <c:pt idx="484">
                  <c:v>23861</c:v>
                </c:pt>
                <c:pt idx="485">
                  <c:v>23862</c:v>
                </c:pt>
                <c:pt idx="486">
                  <c:v>23863</c:v>
                </c:pt>
                <c:pt idx="487">
                  <c:v>23864</c:v>
                </c:pt>
                <c:pt idx="488">
                  <c:v>23865</c:v>
                </c:pt>
                <c:pt idx="489">
                  <c:v>23866</c:v>
                </c:pt>
                <c:pt idx="490">
                  <c:v>23867</c:v>
                </c:pt>
                <c:pt idx="491">
                  <c:v>23868</c:v>
                </c:pt>
                <c:pt idx="492">
                  <c:v>23869</c:v>
                </c:pt>
                <c:pt idx="493">
                  <c:v>23870</c:v>
                </c:pt>
                <c:pt idx="494">
                  <c:v>23871</c:v>
                </c:pt>
                <c:pt idx="495">
                  <c:v>23872</c:v>
                </c:pt>
                <c:pt idx="496">
                  <c:v>23873</c:v>
                </c:pt>
                <c:pt idx="497">
                  <c:v>23874</c:v>
                </c:pt>
                <c:pt idx="498">
                  <c:v>23875</c:v>
                </c:pt>
                <c:pt idx="499">
                  <c:v>23876</c:v>
                </c:pt>
                <c:pt idx="500">
                  <c:v>23877</c:v>
                </c:pt>
                <c:pt idx="501">
                  <c:v>23878</c:v>
                </c:pt>
                <c:pt idx="502">
                  <c:v>23879</c:v>
                </c:pt>
                <c:pt idx="503">
                  <c:v>23880</c:v>
                </c:pt>
                <c:pt idx="504">
                  <c:v>23881</c:v>
                </c:pt>
                <c:pt idx="505">
                  <c:v>23882</c:v>
                </c:pt>
                <c:pt idx="506">
                  <c:v>23883</c:v>
                </c:pt>
                <c:pt idx="507">
                  <c:v>23884</c:v>
                </c:pt>
                <c:pt idx="508">
                  <c:v>23885</c:v>
                </c:pt>
                <c:pt idx="509">
                  <c:v>23886</c:v>
                </c:pt>
                <c:pt idx="510">
                  <c:v>23887</c:v>
                </c:pt>
                <c:pt idx="511">
                  <c:v>23888</c:v>
                </c:pt>
                <c:pt idx="512">
                  <c:v>23889</c:v>
                </c:pt>
                <c:pt idx="513">
                  <c:v>23890</c:v>
                </c:pt>
                <c:pt idx="514">
                  <c:v>23891</c:v>
                </c:pt>
                <c:pt idx="515">
                  <c:v>23892</c:v>
                </c:pt>
                <c:pt idx="516">
                  <c:v>23893</c:v>
                </c:pt>
                <c:pt idx="517">
                  <c:v>23894</c:v>
                </c:pt>
                <c:pt idx="518">
                  <c:v>23895</c:v>
                </c:pt>
                <c:pt idx="519">
                  <c:v>23896</c:v>
                </c:pt>
                <c:pt idx="520">
                  <c:v>23897</c:v>
                </c:pt>
                <c:pt idx="521">
                  <c:v>23898</c:v>
                </c:pt>
                <c:pt idx="522">
                  <c:v>23899</c:v>
                </c:pt>
                <c:pt idx="523">
                  <c:v>23900</c:v>
                </c:pt>
                <c:pt idx="524">
                  <c:v>23901</c:v>
                </c:pt>
                <c:pt idx="525">
                  <c:v>23902</c:v>
                </c:pt>
                <c:pt idx="526">
                  <c:v>23903</c:v>
                </c:pt>
                <c:pt idx="527">
                  <c:v>23904</c:v>
                </c:pt>
                <c:pt idx="528">
                  <c:v>23905</c:v>
                </c:pt>
                <c:pt idx="529">
                  <c:v>23906</c:v>
                </c:pt>
                <c:pt idx="530">
                  <c:v>23907</c:v>
                </c:pt>
                <c:pt idx="531">
                  <c:v>23908</c:v>
                </c:pt>
                <c:pt idx="532">
                  <c:v>23909</c:v>
                </c:pt>
                <c:pt idx="533">
                  <c:v>23910</c:v>
                </c:pt>
                <c:pt idx="534">
                  <c:v>23911</c:v>
                </c:pt>
                <c:pt idx="535">
                  <c:v>23912</c:v>
                </c:pt>
                <c:pt idx="536">
                  <c:v>23913</c:v>
                </c:pt>
                <c:pt idx="537">
                  <c:v>23914</c:v>
                </c:pt>
                <c:pt idx="538">
                  <c:v>23915</c:v>
                </c:pt>
                <c:pt idx="539">
                  <c:v>23916</c:v>
                </c:pt>
                <c:pt idx="540">
                  <c:v>23917</c:v>
                </c:pt>
                <c:pt idx="541">
                  <c:v>23918</c:v>
                </c:pt>
                <c:pt idx="542">
                  <c:v>23919</c:v>
                </c:pt>
                <c:pt idx="543">
                  <c:v>23920</c:v>
                </c:pt>
                <c:pt idx="544">
                  <c:v>23921</c:v>
                </c:pt>
                <c:pt idx="545">
                  <c:v>23922</c:v>
                </c:pt>
                <c:pt idx="546">
                  <c:v>23923</c:v>
                </c:pt>
                <c:pt idx="547">
                  <c:v>23924</c:v>
                </c:pt>
                <c:pt idx="548">
                  <c:v>23925</c:v>
                </c:pt>
                <c:pt idx="549">
                  <c:v>23926</c:v>
                </c:pt>
                <c:pt idx="550">
                  <c:v>23927</c:v>
                </c:pt>
                <c:pt idx="551">
                  <c:v>23928</c:v>
                </c:pt>
                <c:pt idx="552">
                  <c:v>23929</c:v>
                </c:pt>
                <c:pt idx="553">
                  <c:v>23930</c:v>
                </c:pt>
                <c:pt idx="554">
                  <c:v>23931</c:v>
                </c:pt>
                <c:pt idx="555">
                  <c:v>23932</c:v>
                </c:pt>
                <c:pt idx="556">
                  <c:v>23933</c:v>
                </c:pt>
                <c:pt idx="557">
                  <c:v>23934</c:v>
                </c:pt>
                <c:pt idx="558">
                  <c:v>23935</c:v>
                </c:pt>
                <c:pt idx="559">
                  <c:v>23936</c:v>
                </c:pt>
                <c:pt idx="560">
                  <c:v>23937</c:v>
                </c:pt>
                <c:pt idx="561">
                  <c:v>23938</c:v>
                </c:pt>
                <c:pt idx="562">
                  <c:v>23939</c:v>
                </c:pt>
                <c:pt idx="563">
                  <c:v>23940</c:v>
                </c:pt>
                <c:pt idx="564">
                  <c:v>23941</c:v>
                </c:pt>
                <c:pt idx="565">
                  <c:v>23942</c:v>
                </c:pt>
                <c:pt idx="566">
                  <c:v>23943</c:v>
                </c:pt>
                <c:pt idx="567">
                  <c:v>23944</c:v>
                </c:pt>
                <c:pt idx="568">
                  <c:v>23945</c:v>
                </c:pt>
                <c:pt idx="569">
                  <c:v>23946</c:v>
                </c:pt>
                <c:pt idx="570">
                  <c:v>23947</c:v>
                </c:pt>
                <c:pt idx="571">
                  <c:v>23948</c:v>
                </c:pt>
                <c:pt idx="572">
                  <c:v>23949</c:v>
                </c:pt>
                <c:pt idx="573">
                  <c:v>23950</c:v>
                </c:pt>
                <c:pt idx="574">
                  <c:v>23951</c:v>
                </c:pt>
                <c:pt idx="575">
                  <c:v>23952</c:v>
                </c:pt>
                <c:pt idx="576">
                  <c:v>23953</c:v>
                </c:pt>
                <c:pt idx="577">
                  <c:v>23954</c:v>
                </c:pt>
                <c:pt idx="578">
                  <c:v>23955</c:v>
                </c:pt>
                <c:pt idx="579">
                  <c:v>23956</c:v>
                </c:pt>
                <c:pt idx="580">
                  <c:v>23957</c:v>
                </c:pt>
                <c:pt idx="581">
                  <c:v>23958</c:v>
                </c:pt>
                <c:pt idx="582">
                  <c:v>23959</c:v>
                </c:pt>
                <c:pt idx="583">
                  <c:v>23960</c:v>
                </c:pt>
                <c:pt idx="584">
                  <c:v>23961</c:v>
                </c:pt>
                <c:pt idx="585">
                  <c:v>23962</c:v>
                </c:pt>
                <c:pt idx="586">
                  <c:v>23963</c:v>
                </c:pt>
                <c:pt idx="587">
                  <c:v>23964</c:v>
                </c:pt>
                <c:pt idx="588">
                  <c:v>23965</c:v>
                </c:pt>
                <c:pt idx="589">
                  <c:v>23966</c:v>
                </c:pt>
                <c:pt idx="590">
                  <c:v>23967</c:v>
                </c:pt>
                <c:pt idx="591">
                  <c:v>23968</c:v>
                </c:pt>
                <c:pt idx="592">
                  <c:v>23969</c:v>
                </c:pt>
                <c:pt idx="593">
                  <c:v>23970</c:v>
                </c:pt>
                <c:pt idx="594">
                  <c:v>23971</c:v>
                </c:pt>
                <c:pt idx="595">
                  <c:v>23972</c:v>
                </c:pt>
                <c:pt idx="596">
                  <c:v>23973</c:v>
                </c:pt>
                <c:pt idx="597">
                  <c:v>23974</c:v>
                </c:pt>
                <c:pt idx="598">
                  <c:v>23975</c:v>
                </c:pt>
                <c:pt idx="599">
                  <c:v>23976</c:v>
                </c:pt>
                <c:pt idx="600">
                  <c:v>23977</c:v>
                </c:pt>
                <c:pt idx="601">
                  <c:v>23978</c:v>
                </c:pt>
                <c:pt idx="602">
                  <c:v>23979</c:v>
                </c:pt>
                <c:pt idx="603">
                  <c:v>23980</c:v>
                </c:pt>
                <c:pt idx="604">
                  <c:v>23981</c:v>
                </c:pt>
                <c:pt idx="605">
                  <c:v>23982</c:v>
                </c:pt>
                <c:pt idx="606">
                  <c:v>23983</c:v>
                </c:pt>
                <c:pt idx="607">
                  <c:v>23984</c:v>
                </c:pt>
                <c:pt idx="608">
                  <c:v>23985</c:v>
                </c:pt>
                <c:pt idx="609">
                  <c:v>23986</c:v>
                </c:pt>
                <c:pt idx="610">
                  <c:v>23987</c:v>
                </c:pt>
                <c:pt idx="611">
                  <c:v>23988</c:v>
                </c:pt>
                <c:pt idx="612">
                  <c:v>23989</c:v>
                </c:pt>
                <c:pt idx="613">
                  <c:v>23990</c:v>
                </c:pt>
                <c:pt idx="614">
                  <c:v>23991</c:v>
                </c:pt>
                <c:pt idx="615">
                  <c:v>23992</c:v>
                </c:pt>
                <c:pt idx="616">
                  <c:v>23993</c:v>
                </c:pt>
                <c:pt idx="617">
                  <c:v>23994</c:v>
                </c:pt>
                <c:pt idx="618">
                  <c:v>23995</c:v>
                </c:pt>
                <c:pt idx="619">
                  <c:v>23996</c:v>
                </c:pt>
                <c:pt idx="620">
                  <c:v>23997</c:v>
                </c:pt>
                <c:pt idx="621">
                  <c:v>23998</c:v>
                </c:pt>
                <c:pt idx="622">
                  <c:v>23999</c:v>
                </c:pt>
                <c:pt idx="623">
                  <c:v>24000</c:v>
                </c:pt>
                <c:pt idx="624">
                  <c:v>24001</c:v>
                </c:pt>
                <c:pt idx="625">
                  <c:v>24002</c:v>
                </c:pt>
                <c:pt idx="626">
                  <c:v>24003</c:v>
                </c:pt>
                <c:pt idx="627">
                  <c:v>24004</c:v>
                </c:pt>
                <c:pt idx="628">
                  <c:v>24005</c:v>
                </c:pt>
                <c:pt idx="629">
                  <c:v>24006</c:v>
                </c:pt>
                <c:pt idx="630">
                  <c:v>24007</c:v>
                </c:pt>
                <c:pt idx="631">
                  <c:v>24008</c:v>
                </c:pt>
                <c:pt idx="632">
                  <c:v>24009</c:v>
                </c:pt>
                <c:pt idx="633">
                  <c:v>24010</c:v>
                </c:pt>
                <c:pt idx="634">
                  <c:v>24011</c:v>
                </c:pt>
                <c:pt idx="635">
                  <c:v>24012</c:v>
                </c:pt>
                <c:pt idx="636">
                  <c:v>24013</c:v>
                </c:pt>
                <c:pt idx="637">
                  <c:v>24014</c:v>
                </c:pt>
                <c:pt idx="638">
                  <c:v>24015</c:v>
                </c:pt>
                <c:pt idx="639">
                  <c:v>24016</c:v>
                </c:pt>
                <c:pt idx="640">
                  <c:v>24017</c:v>
                </c:pt>
                <c:pt idx="641">
                  <c:v>24018</c:v>
                </c:pt>
                <c:pt idx="642">
                  <c:v>24019</c:v>
                </c:pt>
                <c:pt idx="643">
                  <c:v>24020</c:v>
                </c:pt>
                <c:pt idx="644">
                  <c:v>24021</c:v>
                </c:pt>
                <c:pt idx="645">
                  <c:v>24022</c:v>
                </c:pt>
                <c:pt idx="646">
                  <c:v>24023</c:v>
                </c:pt>
                <c:pt idx="647">
                  <c:v>24024</c:v>
                </c:pt>
                <c:pt idx="648">
                  <c:v>24025</c:v>
                </c:pt>
                <c:pt idx="649">
                  <c:v>24026</c:v>
                </c:pt>
                <c:pt idx="650">
                  <c:v>24027</c:v>
                </c:pt>
                <c:pt idx="651">
                  <c:v>24028</c:v>
                </c:pt>
                <c:pt idx="652">
                  <c:v>24029</c:v>
                </c:pt>
                <c:pt idx="653">
                  <c:v>24030</c:v>
                </c:pt>
                <c:pt idx="654">
                  <c:v>24031</c:v>
                </c:pt>
                <c:pt idx="655">
                  <c:v>24032</c:v>
                </c:pt>
                <c:pt idx="656">
                  <c:v>24033</c:v>
                </c:pt>
                <c:pt idx="657">
                  <c:v>24034</c:v>
                </c:pt>
                <c:pt idx="658">
                  <c:v>24035</c:v>
                </c:pt>
                <c:pt idx="659">
                  <c:v>24036</c:v>
                </c:pt>
                <c:pt idx="660">
                  <c:v>24037</c:v>
                </c:pt>
                <c:pt idx="661">
                  <c:v>24038</c:v>
                </c:pt>
                <c:pt idx="662">
                  <c:v>24039</c:v>
                </c:pt>
                <c:pt idx="663">
                  <c:v>24040</c:v>
                </c:pt>
                <c:pt idx="664">
                  <c:v>24041</c:v>
                </c:pt>
                <c:pt idx="665">
                  <c:v>24042</c:v>
                </c:pt>
                <c:pt idx="666">
                  <c:v>24043</c:v>
                </c:pt>
                <c:pt idx="667">
                  <c:v>24044</c:v>
                </c:pt>
                <c:pt idx="668">
                  <c:v>24045</c:v>
                </c:pt>
                <c:pt idx="669">
                  <c:v>24046</c:v>
                </c:pt>
                <c:pt idx="670">
                  <c:v>24047</c:v>
                </c:pt>
                <c:pt idx="671">
                  <c:v>24048</c:v>
                </c:pt>
                <c:pt idx="672">
                  <c:v>24049</c:v>
                </c:pt>
                <c:pt idx="673">
                  <c:v>24050</c:v>
                </c:pt>
                <c:pt idx="674">
                  <c:v>24051</c:v>
                </c:pt>
                <c:pt idx="675">
                  <c:v>24052</c:v>
                </c:pt>
                <c:pt idx="676">
                  <c:v>24053</c:v>
                </c:pt>
                <c:pt idx="677">
                  <c:v>24054</c:v>
                </c:pt>
                <c:pt idx="678">
                  <c:v>24055</c:v>
                </c:pt>
                <c:pt idx="679">
                  <c:v>24056</c:v>
                </c:pt>
                <c:pt idx="680">
                  <c:v>24057</c:v>
                </c:pt>
                <c:pt idx="681">
                  <c:v>24058</c:v>
                </c:pt>
                <c:pt idx="682">
                  <c:v>24059</c:v>
                </c:pt>
                <c:pt idx="683">
                  <c:v>24060</c:v>
                </c:pt>
                <c:pt idx="684">
                  <c:v>24061</c:v>
                </c:pt>
                <c:pt idx="685">
                  <c:v>24062</c:v>
                </c:pt>
                <c:pt idx="686">
                  <c:v>24063</c:v>
                </c:pt>
                <c:pt idx="687">
                  <c:v>24064</c:v>
                </c:pt>
                <c:pt idx="688">
                  <c:v>24065</c:v>
                </c:pt>
                <c:pt idx="689">
                  <c:v>24066</c:v>
                </c:pt>
                <c:pt idx="690">
                  <c:v>24067</c:v>
                </c:pt>
                <c:pt idx="691">
                  <c:v>24068</c:v>
                </c:pt>
                <c:pt idx="692">
                  <c:v>24069</c:v>
                </c:pt>
                <c:pt idx="693">
                  <c:v>24070</c:v>
                </c:pt>
                <c:pt idx="694">
                  <c:v>24071</c:v>
                </c:pt>
                <c:pt idx="695">
                  <c:v>24072</c:v>
                </c:pt>
                <c:pt idx="696">
                  <c:v>24073</c:v>
                </c:pt>
                <c:pt idx="697">
                  <c:v>24074</c:v>
                </c:pt>
                <c:pt idx="698">
                  <c:v>24075</c:v>
                </c:pt>
                <c:pt idx="699">
                  <c:v>24076</c:v>
                </c:pt>
                <c:pt idx="700">
                  <c:v>24077</c:v>
                </c:pt>
                <c:pt idx="701">
                  <c:v>24078</c:v>
                </c:pt>
                <c:pt idx="702">
                  <c:v>24079</c:v>
                </c:pt>
                <c:pt idx="703">
                  <c:v>24080</c:v>
                </c:pt>
                <c:pt idx="704">
                  <c:v>24081</c:v>
                </c:pt>
                <c:pt idx="705">
                  <c:v>24082</c:v>
                </c:pt>
                <c:pt idx="706">
                  <c:v>24083</c:v>
                </c:pt>
                <c:pt idx="707">
                  <c:v>24084</c:v>
                </c:pt>
                <c:pt idx="708">
                  <c:v>24085</c:v>
                </c:pt>
                <c:pt idx="709">
                  <c:v>24086</c:v>
                </c:pt>
                <c:pt idx="710">
                  <c:v>24087</c:v>
                </c:pt>
                <c:pt idx="711">
                  <c:v>24088</c:v>
                </c:pt>
                <c:pt idx="712">
                  <c:v>24089</c:v>
                </c:pt>
                <c:pt idx="713">
                  <c:v>24090</c:v>
                </c:pt>
                <c:pt idx="714">
                  <c:v>24091</c:v>
                </c:pt>
                <c:pt idx="715">
                  <c:v>24092</c:v>
                </c:pt>
                <c:pt idx="716">
                  <c:v>24093</c:v>
                </c:pt>
                <c:pt idx="717">
                  <c:v>24094</c:v>
                </c:pt>
                <c:pt idx="718">
                  <c:v>24095</c:v>
                </c:pt>
                <c:pt idx="719">
                  <c:v>24096</c:v>
                </c:pt>
                <c:pt idx="720">
                  <c:v>24097</c:v>
                </c:pt>
                <c:pt idx="721">
                  <c:v>24098</c:v>
                </c:pt>
                <c:pt idx="722">
                  <c:v>24099</c:v>
                </c:pt>
                <c:pt idx="723">
                  <c:v>24100</c:v>
                </c:pt>
                <c:pt idx="724">
                  <c:v>24101</c:v>
                </c:pt>
                <c:pt idx="725">
                  <c:v>24102</c:v>
                </c:pt>
                <c:pt idx="726">
                  <c:v>24103</c:v>
                </c:pt>
                <c:pt idx="727">
                  <c:v>24104</c:v>
                </c:pt>
                <c:pt idx="728">
                  <c:v>24105</c:v>
                </c:pt>
                <c:pt idx="729">
                  <c:v>24106</c:v>
                </c:pt>
                <c:pt idx="730">
                  <c:v>24107</c:v>
                </c:pt>
                <c:pt idx="731">
                  <c:v>24108</c:v>
                </c:pt>
                <c:pt idx="732">
                  <c:v>24109</c:v>
                </c:pt>
                <c:pt idx="733">
                  <c:v>24110</c:v>
                </c:pt>
                <c:pt idx="734">
                  <c:v>24111</c:v>
                </c:pt>
                <c:pt idx="735">
                  <c:v>24112</c:v>
                </c:pt>
                <c:pt idx="736">
                  <c:v>24113</c:v>
                </c:pt>
                <c:pt idx="737">
                  <c:v>24114</c:v>
                </c:pt>
                <c:pt idx="738">
                  <c:v>24115</c:v>
                </c:pt>
                <c:pt idx="739">
                  <c:v>24116</c:v>
                </c:pt>
                <c:pt idx="740">
                  <c:v>24117</c:v>
                </c:pt>
                <c:pt idx="741">
                  <c:v>24118</c:v>
                </c:pt>
                <c:pt idx="742">
                  <c:v>24119</c:v>
                </c:pt>
                <c:pt idx="743">
                  <c:v>24120</c:v>
                </c:pt>
                <c:pt idx="744">
                  <c:v>24121</c:v>
                </c:pt>
                <c:pt idx="745">
                  <c:v>24122</c:v>
                </c:pt>
                <c:pt idx="746">
                  <c:v>24123</c:v>
                </c:pt>
                <c:pt idx="747">
                  <c:v>24124</c:v>
                </c:pt>
                <c:pt idx="748">
                  <c:v>24125</c:v>
                </c:pt>
                <c:pt idx="749">
                  <c:v>24126</c:v>
                </c:pt>
                <c:pt idx="750">
                  <c:v>24127</c:v>
                </c:pt>
                <c:pt idx="751">
                  <c:v>24128</c:v>
                </c:pt>
                <c:pt idx="752">
                  <c:v>24129</c:v>
                </c:pt>
                <c:pt idx="753">
                  <c:v>24130</c:v>
                </c:pt>
                <c:pt idx="754">
                  <c:v>24131</c:v>
                </c:pt>
                <c:pt idx="755">
                  <c:v>24132</c:v>
                </c:pt>
                <c:pt idx="756">
                  <c:v>24133</c:v>
                </c:pt>
                <c:pt idx="757">
                  <c:v>24134</c:v>
                </c:pt>
                <c:pt idx="758">
                  <c:v>24135</c:v>
                </c:pt>
                <c:pt idx="759">
                  <c:v>24136</c:v>
                </c:pt>
                <c:pt idx="760">
                  <c:v>24137</c:v>
                </c:pt>
                <c:pt idx="761">
                  <c:v>24138</c:v>
                </c:pt>
                <c:pt idx="762">
                  <c:v>24139</c:v>
                </c:pt>
                <c:pt idx="763">
                  <c:v>24140</c:v>
                </c:pt>
                <c:pt idx="764">
                  <c:v>24141</c:v>
                </c:pt>
                <c:pt idx="765">
                  <c:v>24142</c:v>
                </c:pt>
                <c:pt idx="766">
                  <c:v>24143</c:v>
                </c:pt>
                <c:pt idx="767">
                  <c:v>24144</c:v>
                </c:pt>
                <c:pt idx="768">
                  <c:v>24145</c:v>
                </c:pt>
                <c:pt idx="769">
                  <c:v>24146</c:v>
                </c:pt>
                <c:pt idx="770">
                  <c:v>24147</c:v>
                </c:pt>
                <c:pt idx="771">
                  <c:v>24148</c:v>
                </c:pt>
                <c:pt idx="772">
                  <c:v>24149</c:v>
                </c:pt>
                <c:pt idx="773">
                  <c:v>24150</c:v>
                </c:pt>
                <c:pt idx="774">
                  <c:v>24151</c:v>
                </c:pt>
                <c:pt idx="775">
                  <c:v>24152</c:v>
                </c:pt>
                <c:pt idx="776">
                  <c:v>24153</c:v>
                </c:pt>
                <c:pt idx="777">
                  <c:v>24154</c:v>
                </c:pt>
                <c:pt idx="778">
                  <c:v>24155</c:v>
                </c:pt>
                <c:pt idx="779">
                  <c:v>24156</c:v>
                </c:pt>
                <c:pt idx="780">
                  <c:v>24157</c:v>
                </c:pt>
                <c:pt idx="781">
                  <c:v>24158</c:v>
                </c:pt>
                <c:pt idx="782">
                  <c:v>24159</c:v>
                </c:pt>
                <c:pt idx="783">
                  <c:v>24160</c:v>
                </c:pt>
                <c:pt idx="784">
                  <c:v>24161</c:v>
                </c:pt>
                <c:pt idx="785">
                  <c:v>24162</c:v>
                </c:pt>
                <c:pt idx="786">
                  <c:v>24163</c:v>
                </c:pt>
                <c:pt idx="787">
                  <c:v>24164</c:v>
                </c:pt>
                <c:pt idx="788">
                  <c:v>24165</c:v>
                </c:pt>
                <c:pt idx="789">
                  <c:v>24166</c:v>
                </c:pt>
                <c:pt idx="790">
                  <c:v>24167</c:v>
                </c:pt>
                <c:pt idx="791">
                  <c:v>24168</c:v>
                </c:pt>
                <c:pt idx="792">
                  <c:v>24169</c:v>
                </c:pt>
                <c:pt idx="793">
                  <c:v>24170</c:v>
                </c:pt>
                <c:pt idx="794">
                  <c:v>24171</c:v>
                </c:pt>
                <c:pt idx="795">
                  <c:v>24172</c:v>
                </c:pt>
                <c:pt idx="796">
                  <c:v>24173</c:v>
                </c:pt>
                <c:pt idx="797">
                  <c:v>24174</c:v>
                </c:pt>
                <c:pt idx="798">
                  <c:v>24175</c:v>
                </c:pt>
                <c:pt idx="799">
                  <c:v>24176</c:v>
                </c:pt>
                <c:pt idx="800">
                  <c:v>24177</c:v>
                </c:pt>
                <c:pt idx="801">
                  <c:v>24178</c:v>
                </c:pt>
                <c:pt idx="802">
                  <c:v>24179</c:v>
                </c:pt>
                <c:pt idx="803">
                  <c:v>24180</c:v>
                </c:pt>
                <c:pt idx="804">
                  <c:v>24181</c:v>
                </c:pt>
                <c:pt idx="805">
                  <c:v>24182</c:v>
                </c:pt>
                <c:pt idx="806">
                  <c:v>24183</c:v>
                </c:pt>
                <c:pt idx="807">
                  <c:v>24184</c:v>
                </c:pt>
                <c:pt idx="808">
                  <c:v>24185</c:v>
                </c:pt>
                <c:pt idx="809">
                  <c:v>24186</c:v>
                </c:pt>
                <c:pt idx="810">
                  <c:v>24187</c:v>
                </c:pt>
                <c:pt idx="811">
                  <c:v>24188</c:v>
                </c:pt>
                <c:pt idx="812">
                  <c:v>24189</c:v>
                </c:pt>
                <c:pt idx="813">
                  <c:v>24190</c:v>
                </c:pt>
                <c:pt idx="814">
                  <c:v>24191</c:v>
                </c:pt>
                <c:pt idx="815">
                  <c:v>24192</c:v>
                </c:pt>
                <c:pt idx="816">
                  <c:v>24193</c:v>
                </c:pt>
                <c:pt idx="817">
                  <c:v>24194</c:v>
                </c:pt>
                <c:pt idx="818">
                  <c:v>24195</c:v>
                </c:pt>
                <c:pt idx="819">
                  <c:v>24196</c:v>
                </c:pt>
                <c:pt idx="820">
                  <c:v>24197</c:v>
                </c:pt>
                <c:pt idx="821">
                  <c:v>24198</c:v>
                </c:pt>
                <c:pt idx="822">
                  <c:v>24199</c:v>
                </c:pt>
                <c:pt idx="823">
                  <c:v>24200</c:v>
                </c:pt>
                <c:pt idx="824">
                  <c:v>24201</c:v>
                </c:pt>
                <c:pt idx="825">
                  <c:v>24202</c:v>
                </c:pt>
                <c:pt idx="826">
                  <c:v>24203</c:v>
                </c:pt>
                <c:pt idx="827">
                  <c:v>24204</c:v>
                </c:pt>
                <c:pt idx="828">
                  <c:v>24205</c:v>
                </c:pt>
                <c:pt idx="829">
                  <c:v>24206</c:v>
                </c:pt>
                <c:pt idx="830">
                  <c:v>24207</c:v>
                </c:pt>
                <c:pt idx="831">
                  <c:v>24208</c:v>
                </c:pt>
                <c:pt idx="832">
                  <c:v>24209</c:v>
                </c:pt>
                <c:pt idx="833">
                  <c:v>24210</c:v>
                </c:pt>
                <c:pt idx="834">
                  <c:v>24211</c:v>
                </c:pt>
                <c:pt idx="835">
                  <c:v>24212</c:v>
                </c:pt>
                <c:pt idx="836">
                  <c:v>24213</c:v>
                </c:pt>
                <c:pt idx="837">
                  <c:v>24214</c:v>
                </c:pt>
                <c:pt idx="838">
                  <c:v>24215</c:v>
                </c:pt>
                <c:pt idx="839">
                  <c:v>24216</c:v>
                </c:pt>
                <c:pt idx="840">
                  <c:v>24217</c:v>
                </c:pt>
                <c:pt idx="841">
                  <c:v>24218</c:v>
                </c:pt>
                <c:pt idx="842">
                  <c:v>24219</c:v>
                </c:pt>
                <c:pt idx="843">
                  <c:v>24220</c:v>
                </c:pt>
                <c:pt idx="844">
                  <c:v>24221</c:v>
                </c:pt>
                <c:pt idx="845">
                  <c:v>24222</c:v>
                </c:pt>
                <c:pt idx="846">
                  <c:v>24223</c:v>
                </c:pt>
                <c:pt idx="847">
                  <c:v>24224</c:v>
                </c:pt>
                <c:pt idx="848">
                  <c:v>24225</c:v>
                </c:pt>
                <c:pt idx="849">
                  <c:v>24226</c:v>
                </c:pt>
                <c:pt idx="850">
                  <c:v>24227</c:v>
                </c:pt>
                <c:pt idx="851">
                  <c:v>24228</c:v>
                </c:pt>
                <c:pt idx="852">
                  <c:v>24229</c:v>
                </c:pt>
                <c:pt idx="853">
                  <c:v>24230</c:v>
                </c:pt>
                <c:pt idx="854">
                  <c:v>24231</c:v>
                </c:pt>
                <c:pt idx="855">
                  <c:v>24232</c:v>
                </c:pt>
                <c:pt idx="856">
                  <c:v>24233</c:v>
                </c:pt>
                <c:pt idx="857">
                  <c:v>24234</c:v>
                </c:pt>
                <c:pt idx="858">
                  <c:v>24235</c:v>
                </c:pt>
                <c:pt idx="859">
                  <c:v>24236</c:v>
                </c:pt>
                <c:pt idx="860">
                  <c:v>24237</c:v>
                </c:pt>
                <c:pt idx="861">
                  <c:v>24238</c:v>
                </c:pt>
                <c:pt idx="862">
                  <c:v>24239</c:v>
                </c:pt>
                <c:pt idx="863">
                  <c:v>24240</c:v>
                </c:pt>
                <c:pt idx="864">
                  <c:v>24241</c:v>
                </c:pt>
                <c:pt idx="865">
                  <c:v>24242</c:v>
                </c:pt>
                <c:pt idx="866">
                  <c:v>24243</c:v>
                </c:pt>
                <c:pt idx="867">
                  <c:v>24244</c:v>
                </c:pt>
                <c:pt idx="868">
                  <c:v>24245</c:v>
                </c:pt>
                <c:pt idx="869">
                  <c:v>24246</c:v>
                </c:pt>
                <c:pt idx="870">
                  <c:v>24247</c:v>
                </c:pt>
                <c:pt idx="871">
                  <c:v>24248</c:v>
                </c:pt>
                <c:pt idx="872">
                  <c:v>24249</c:v>
                </c:pt>
                <c:pt idx="873">
                  <c:v>24250</c:v>
                </c:pt>
                <c:pt idx="874">
                  <c:v>24251</c:v>
                </c:pt>
                <c:pt idx="875">
                  <c:v>24252</c:v>
                </c:pt>
                <c:pt idx="876">
                  <c:v>24253</c:v>
                </c:pt>
                <c:pt idx="877">
                  <c:v>24254</c:v>
                </c:pt>
                <c:pt idx="878">
                  <c:v>24255</c:v>
                </c:pt>
                <c:pt idx="879">
                  <c:v>24256</c:v>
                </c:pt>
                <c:pt idx="880">
                  <c:v>24257</c:v>
                </c:pt>
                <c:pt idx="881">
                  <c:v>24258</c:v>
                </c:pt>
                <c:pt idx="882">
                  <c:v>24259</c:v>
                </c:pt>
                <c:pt idx="883">
                  <c:v>24260</c:v>
                </c:pt>
                <c:pt idx="884">
                  <c:v>24261</c:v>
                </c:pt>
                <c:pt idx="885">
                  <c:v>24262</c:v>
                </c:pt>
                <c:pt idx="886">
                  <c:v>24263</c:v>
                </c:pt>
                <c:pt idx="887">
                  <c:v>24264</c:v>
                </c:pt>
                <c:pt idx="888">
                  <c:v>24265</c:v>
                </c:pt>
                <c:pt idx="889">
                  <c:v>24266</c:v>
                </c:pt>
                <c:pt idx="890">
                  <c:v>24267</c:v>
                </c:pt>
                <c:pt idx="891">
                  <c:v>24268</c:v>
                </c:pt>
                <c:pt idx="892">
                  <c:v>24269</c:v>
                </c:pt>
                <c:pt idx="893">
                  <c:v>24270</c:v>
                </c:pt>
                <c:pt idx="894">
                  <c:v>24271</c:v>
                </c:pt>
                <c:pt idx="895">
                  <c:v>24272</c:v>
                </c:pt>
                <c:pt idx="896">
                  <c:v>24273</c:v>
                </c:pt>
                <c:pt idx="897">
                  <c:v>24274</c:v>
                </c:pt>
                <c:pt idx="898">
                  <c:v>24275</c:v>
                </c:pt>
                <c:pt idx="899">
                  <c:v>24276</c:v>
                </c:pt>
                <c:pt idx="900">
                  <c:v>24277</c:v>
                </c:pt>
                <c:pt idx="901">
                  <c:v>24278</c:v>
                </c:pt>
                <c:pt idx="902">
                  <c:v>24279</c:v>
                </c:pt>
                <c:pt idx="903">
                  <c:v>24280</c:v>
                </c:pt>
                <c:pt idx="904">
                  <c:v>24281</c:v>
                </c:pt>
                <c:pt idx="905">
                  <c:v>24282</c:v>
                </c:pt>
                <c:pt idx="906">
                  <c:v>24283</c:v>
                </c:pt>
                <c:pt idx="907">
                  <c:v>24284</c:v>
                </c:pt>
                <c:pt idx="908">
                  <c:v>24285</c:v>
                </c:pt>
                <c:pt idx="909">
                  <c:v>24286</c:v>
                </c:pt>
                <c:pt idx="910">
                  <c:v>24287</c:v>
                </c:pt>
                <c:pt idx="911">
                  <c:v>24288</c:v>
                </c:pt>
                <c:pt idx="912">
                  <c:v>24289</c:v>
                </c:pt>
                <c:pt idx="913">
                  <c:v>24290</c:v>
                </c:pt>
                <c:pt idx="914">
                  <c:v>24291</c:v>
                </c:pt>
                <c:pt idx="915">
                  <c:v>24292</c:v>
                </c:pt>
                <c:pt idx="916">
                  <c:v>24293</c:v>
                </c:pt>
                <c:pt idx="917">
                  <c:v>24294</c:v>
                </c:pt>
                <c:pt idx="918">
                  <c:v>24295</c:v>
                </c:pt>
                <c:pt idx="919">
                  <c:v>24296</c:v>
                </c:pt>
                <c:pt idx="920">
                  <c:v>24297</c:v>
                </c:pt>
                <c:pt idx="921">
                  <c:v>24298</c:v>
                </c:pt>
                <c:pt idx="922">
                  <c:v>24299</c:v>
                </c:pt>
                <c:pt idx="923">
                  <c:v>24300</c:v>
                </c:pt>
                <c:pt idx="924">
                  <c:v>24301</c:v>
                </c:pt>
                <c:pt idx="925">
                  <c:v>24302</c:v>
                </c:pt>
                <c:pt idx="926">
                  <c:v>24303</c:v>
                </c:pt>
                <c:pt idx="927">
                  <c:v>24304</c:v>
                </c:pt>
                <c:pt idx="928">
                  <c:v>24305</c:v>
                </c:pt>
                <c:pt idx="929">
                  <c:v>24306</c:v>
                </c:pt>
                <c:pt idx="930">
                  <c:v>24307</c:v>
                </c:pt>
                <c:pt idx="931">
                  <c:v>24308</c:v>
                </c:pt>
                <c:pt idx="932">
                  <c:v>24309</c:v>
                </c:pt>
                <c:pt idx="933">
                  <c:v>24310</c:v>
                </c:pt>
                <c:pt idx="934">
                  <c:v>24311</c:v>
                </c:pt>
                <c:pt idx="935">
                  <c:v>24312</c:v>
                </c:pt>
                <c:pt idx="936">
                  <c:v>24313</c:v>
                </c:pt>
                <c:pt idx="937">
                  <c:v>24314</c:v>
                </c:pt>
                <c:pt idx="938">
                  <c:v>24315</c:v>
                </c:pt>
                <c:pt idx="939">
                  <c:v>24316</c:v>
                </c:pt>
                <c:pt idx="940">
                  <c:v>24317</c:v>
                </c:pt>
                <c:pt idx="941">
                  <c:v>24318</c:v>
                </c:pt>
                <c:pt idx="942">
                  <c:v>24319</c:v>
                </c:pt>
                <c:pt idx="943">
                  <c:v>24320</c:v>
                </c:pt>
                <c:pt idx="944">
                  <c:v>24321</c:v>
                </c:pt>
                <c:pt idx="945">
                  <c:v>24322</c:v>
                </c:pt>
                <c:pt idx="946">
                  <c:v>24323</c:v>
                </c:pt>
                <c:pt idx="947">
                  <c:v>24324</c:v>
                </c:pt>
                <c:pt idx="948">
                  <c:v>24325</c:v>
                </c:pt>
                <c:pt idx="949">
                  <c:v>24326</c:v>
                </c:pt>
                <c:pt idx="950">
                  <c:v>24327</c:v>
                </c:pt>
                <c:pt idx="951">
                  <c:v>24328</c:v>
                </c:pt>
                <c:pt idx="952">
                  <c:v>24329</c:v>
                </c:pt>
                <c:pt idx="953">
                  <c:v>24330</c:v>
                </c:pt>
                <c:pt idx="954">
                  <c:v>24331</c:v>
                </c:pt>
                <c:pt idx="955">
                  <c:v>24332</c:v>
                </c:pt>
                <c:pt idx="956">
                  <c:v>24333</c:v>
                </c:pt>
                <c:pt idx="957">
                  <c:v>24334</c:v>
                </c:pt>
                <c:pt idx="958">
                  <c:v>24335</c:v>
                </c:pt>
                <c:pt idx="959">
                  <c:v>24336</c:v>
                </c:pt>
                <c:pt idx="960">
                  <c:v>24337</c:v>
                </c:pt>
                <c:pt idx="961">
                  <c:v>24338</c:v>
                </c:pt>
                <c:pt idx="962">
                  <c:v>24339</c:v>
                </c:pt>
                <c:pt idx="963">
                  <c:v>24340</c:v>
                </c:pt>
                <c:pt idx="964">
                  <c:v>24341</c:v>
                </c:pt>
                <c:pt idx="965">
                  <c:v>24342</c:v>
                </c:pt>
                <c:pt idx="966">
                  <c:v>24343</c:v>
                </c:pt>
                <c:pt idx="967">
                  <c:v>24344</c:v>
                </c:pt>
                <c:pt idx="968">
                  <c:v>24345</c:v>
                </c:pt>
                <c:pt idx="969">
                  <c:v>24346</c:v>
                </c:pt>
                <c:pt idx="970">
                  <c:v>24347</c:v>
                </c:pt>
                <c:pt idx="971">
                  <c:v>24348</c:v>
                </c:pt>
                <c:pt idx="972">
                  <c:v>24349</c:v>
                </c:pt>
                <c:pt idx="973">
                  <c:v>24350</c:v>
                </c:pt>
                <c:pt idx="974">
                  <c:v>24351</c:v>
                </c:pt>
                <c:pt idx="975">
                  <c:v>24352</c:v>
                </c:pt>
                <c:pt idx="976">
                  <c:v>24353</c:v>
                </c:pt>
                <c:pt idx="977">
                  <c:v>24354</c:v>
                </c:pt>
                <c:pt idx="978">
                  <c:v>24355</c:v>
                </c:pt>
                <c:pt idx="979">
                  <c:v>24356</c:v>
                </c:pt>
                <c:pt idx="980">
                  <c:v>24357</c:v>
                </c:pt>
                <c:pt idx="981">
                  <c:v>24358</c:v>
                </c:pt>
                <c:pt idx="982">
                  <c:v>24359</c:v>
                </c:pt>
                <c:pt idx="983">
                  <c:v>24360</c:v>
                </c:pt>
                <c:pt idx="984">
                  <c:v>24361</c:v>
                </c:pt>
                <c:pt idx="985">
                  <c:v>24362</c:v>
                </c:pt>
                <c:pt idx="986">
                  <c:v>24363</c:v>
                </c:pt>
                <c:pt idx="987">
                  <c:v>24364</c:v>
                </c:pt>
                <c:pt idx="988">
                  <c:v>24365</c:v>
                </c:pt>
                <c:pt idx="989">
                  <c:v>24366</c:v>
                </c:pt>
                <c:pt idx="990">
                  <c:v>24367</c:v>
                </c:pt>
                <c:pt idx="991">
                  <c:v>24368</c:v>
                </c:pt>
                <c:pt idx="992">
                  <c:v>24369</c:v>
                </c:pt>
                <c:pt idx="993">
                  <c:v>24370</c:v>
                </c:pt>
                <c:pt idx="994">
                  <c:v>24371</c:v>
                </c:pt>
                <c:pt idx="995">
                  <c:v>24372</c:v>
                </c:pt>
                <c:pt idx="996">
                  <c:v>24373</c:v>
                </c:pt>
                <c:pt idx="997">
                  <c:v>24374</c:v>
                </c:pt>
                <c:pt idx="998">
                  <c:v>24375</c:v>
                </c:pt>
                <c:pt idx="999">
                  <c:v>24376</c:v>
                </c:pt>
                <c:pt idx="1000">
                  <c:v>24377</c:v>
                </c:pt>
                <c:pt idx="1001">
                  <c:v>24378</c:v>
                </c:pt>
                <c:pt idx="1002">
                  <c:v>24379</c:v>
                </c:pt>
                <c:pt idx="1003">
                  <c:v>24380</c:v>
                </c:pt>
                <c:pt idx="1004">
                  <c:v>24381</c:v>
                </c:pt>
                <c:pt idx="1005">
                  <c:v>24382</c:v>
                </c:pt>
                <c:pt idx="1006">
                  <c:v>24383</c:v>
                </c:pt>
                <c:pt idx="1007">
                  <c:v>24384</c:v>
                </c:pt>
                <c:pt idx="1008">
                  <c:v>24385</c:v>
                </c:pt>
                <c:pt idx="1009">
                  <c:v>24386</c:v>
                </c:pt>
                <c:pt idx="1010">
                  <c:v>24387</c:v>
                </c:pt>
                <c:pt idx="1011">
                  <c:v>24388</c:v>
                </c:pt>
                <c:pt idx="1012">
                  <c:v>24389</c:v>
                </c:pt>
                <c:pt idx="1013">
                  <c:v>24390</c:v>
                </c:pt>
                <c:pt idx="1014">
                  <c:v>24391</c:v>
                </c:pt>
                <c:pt idx="1015">
                  <c:v>24392</c:v>
                </c:pt>
                <c:pt idx="1016">
                  <c:v>24393</c:v>
                </c:pt>
                <c:pt idx="1017">
                  <c:v>24394</c:v>
                </c:pt>
                <c:pt idx="1018">
                  <c:v>24395</c:v>
                </c:pt>
                <c:pt idx="1019">
                  <c:v>24396</c:v>
                </c:pt>
                <c:pt idx="1020">
                  <c:v>24397</c:v>
                </c:pt>
                <c:pt idx="1021">
                  <c:v>24398</c:v>
                </c:pt>
                <c:pt idx="1022">
                  <c:v>24399</c:v>
                </c:pt>
                <c:pt idx="1023">
                  <c:v>24400</c:v>
                </c:pt>
                <c:pt idx="1024">
                  <c:v>24401</c:v>
                </c:pt>
                <c:pt idx="1025">
                  <c:v>24402</c:v>
                </c:pt>
                <c:pt idx="1026">
                  <c:v>24403</c:v>
                </c:pt>
                <c:pt idx="1027">
                  <c:v>24404</c:v>
                </c:pt>
                <c:pt idx="1028">
                  <c:v>24405</c:v>
                </c:pt>
                <c:pt idx="1029">
                  <c:v>24406</c:v>
                </c:pt>
                <c:pt idx="1030">
                  <c:v>24407</c:v>
                </c:pt>
                <c:pt idx="1031">
                  <c:v>24408</c:v>
                </c:pt>
                <c:pt idx="1032">
                  <c:v>24409</c:v>
                </c:pt>
                <c:pt idx="1033">
                  <c:v>24410</c:v>
                </c:pt>
                <c:pt idx="1034">
                  <c:v>24411</c:v>
                </c:pt>
                <c:pt idx="1035">
                  <c:v>24412</c:v>
                </c:pt>
                <c:pt idx="1036">
                  <c:v>24413</c:v>
                </c:pt>
                <c:pt idx="1037">
                  <c:v>24414</c:v>
                </c:pt>
                <c:pt idx="1038">
                  <c:v>24415</c:v>
                </c:pt>
                <c:pt idx="1039">
                  <c:v>24416</c:v>
                </c:pt>
                <c:pt idx="1040">
                  <c:v>24417</c:v>
                </c:pt>
                <c:pt idx="1041">
                  <c:v>24418</c:v>
                </c:pt>
                <c:pt idx="1042">
                  <c:v>24419</c:v>
                </c:pt>
                <c:pt idx="1043">
                  <c:v>24420</c:v>
                </c:pt>
                <c:pt idx="1044">
                  <c:v>24421</c:v>
                </c:pt>
                <c:pt idx="1045">
                  <c:v>24422</c:v>
                </c:pt>
                <c:pt idx="1046">
                  <c:v>24423</c:v>
                </c:pt>
                <c:pt idx="1047">
                  <c:v>24424</c:v>
                </c:pt>
                <c:pt idx="1048">
                  <c:v>24425</c:v>
                </c:pt>
                <c:pt idx="1049">
                  <c:v>24426</c:v>
                </c:pt>
                <c:pt idx="1050">
                  <c:v>24427</c:v>
                </c:pt>
                <c:pt idx="1051">
                  <c:v>24428</c:v>
                </c:pt>
                <c:pt idx="1052">
                  <c:v>24429</c:v>
                </c:pt>
                <c:pt idx="1053">
                  <c:v>24430</c:v>
                </c:pt>
                <c:pt idx="1054">
                  <c:v>24431</c:v>
                </c:pt>
                <c:pt idx="1055">
                  <c:v>24432</c:v>
                </c:pt>
                <c:pt idx="1056">
                  <c:v>24433</c:v>
                </c:pt>
                <c:pt idx="1057">
                  <c:v>24434</c:v>
                </c:pt>
                <c:pt idx="1058">
                  <c:v>24435</c:v>
                </c:pt>
                <c:pt idx="1059">
                  <c:v>24436</c:v>
                </c:pt>
                <c:pt idx="1060">
                  <c:v>24437</c:v>
                </c:pt>
                <c:pt idx="1061">
                  <c:v>24438</c:v>
                </c:pt>
                <c:pt idx="1062">
                  <c:v>24439</c:v>
                </c:pt>
                <c:pt idx="1063">
                  <c:v>24440</c:v>
                </c:pt>
                <c:pt idx="1064">
                  <c:v>24441</c:v>
                </c:pt>
                <c:pt idx="1065">
                  <c:v>24442</c:v>
                </c:pt>
                <c:pt idx="1066">
                  <c:v>24443</c:v>
                </c:pt>
                <c:pt idx="1067">
                  <c:v>24444</c:v>
                </c:pt>
                <c:pt idx="1068">
                  <c:v>24445</c:v>
                </c:pt>
                <c:pt idx="1069">
                  <c:v>24446</c:v>
                </c:pt>
                <c:pt idx="1070">
                  <c:v>24447</c:v>
                </c:pt>
                <c:pt idx="1071">
                  <c:v>24448</c:v>
                </c:pt>
                <c:pt idx="1072">
                  <c:v>24449</c:v>
                </c:pt>
                <c:pt idx="1073">
                  <c:v>24450</c:v>
                </c:pt>
                <c:pt idx="1074">
                  <c:v>24451</c:v>
                </c:pt>
                <c:pt idx="1075">
                  <c:v>24452</c:v>
                </c:pt>
                <c:pt idx="1076">
                  <c:v>24453</c:v>
                </c:pt>
                <c:pt idx="1077">
                  <c:v>24454</c:v>
                </c:pt>
                <c:pt idx="1078">
                  <c:v>24455</c:v>
                </c:pt>
                <c:pt idx="1079">
                  <c:v>24456</c:v>
                </c:pt>
                <c:pt idx="1080">
                  <c:v>24457</c:v>
                </c:pt>
                <c:pt idx="1081">
                  <c:v>24458</c:v>
                </c:pt>
                <c:pt idx="1082">
                  <c:v>24459</c:v>
                </c:pt>
                <c:pt idx="1083">
                  <c:v>24460</c:v>
                </c:pt>
                <c:pt idx="1084">
                  <c:v>24461</c:v>
                </c:pt>
                <c:pt idx="1085">
                  <c:v>24462</c:v>
                </c:pt>
                <c:pt idx="1086">
                  <c:v>24463</c:v>
                </c:pt>
                <c:pt idx="1087">
                  <c:v>24464</c:v>
                </c:pt>
                <c:pt idx="1088">
                  <c:v>24465</c:v>
                </c:pt>
                <c:pt idx="1089">
                  <c:v>24466</c:v>
                </c:pt>
                <c:pt idx="1090">
                  <c:v>24467</c:v>
                </c:pt>
                <c:pt idx="1091">
                  <c:v>24468</c:v>
                </c:pt>
                <c:pt idx="1092">
                  <c:v>24469</c:v>
                </c:pt>
                <c:pt idx="1093">
                  <c:v>24470</c:v>
                </c:pt>
                <c:pt idx="1094">
                  <c:v>24471</c:v>
                </c:pt>
                <c:pt idx="1095">
                  <c:v>24472</c:v>
                </c:pt>
                <c:pt idx="1096">
                  <c:v>24473</c:v>
                </c:pt>
                <c:pt idx="1097">
                  <c:v>24474</c:v>
                </c:pt>
                <c:pt idx="1098">
                  <c:v>24475</c:v>
                </c:pt>
                <c:pt idx="1099">
                  <c:v>24476</c:v>
                </c:pt>
                <c:pt idx="1100">
                  <c:v>24477</c:v>
                </c:pt>
                <c:pt idx="1101">
                  <c:v>24478</c:v>
                </c:pt>
                <c:pt idx="1102">
                  <c:v>24479</c:v>
                </c:pt>
                <c:pt idx="1103">
                  <c:v>24480</c:v>
                </c:pt>
                <c:pt idx="1104">
                  <c:v>24481</c:v>
                </c:pt>
                <c:pt idx="1105">
                  <c:v>24482</c:v>
                </c:pt>
                <c:pt idx="1106">
                  <c:v>24483</c:v>
                </c:pt>
                <c:pt idx="1107">
                  <c:v>24484</c:v>
                </c:pt>
                <c:pt idx="1108">
                  <c:v>24485</c:v>
                </c:pt>
                <c:pt idx="1109">
                  <c:v>24486</c:v>
                </c:pt>
                <c:pt idx="1110">
                  <c:v>24487</c:v>
                </c:pt>
                <c:pt idx="1111">
                  <c:v>24488</c:v>
                </c:pt>
                <c:pt idx="1112">
                  <c:v>24489</c:v>
                </c:pt>
                <c:pt idx="1113">
                  <c:v>24490</c:v>
                </c:pt>
                <c:pt idx="1114">
                  <c:v>24491</c:v>
                </c:pt>
                <c:pt idx="1115">
                  <c:v>24492</c:v>
                </c:pt>
                <c:pt idx="1116">
                  <c:v>24493</c:v>
                </c:pt>
                <c:pt idx="1117">
                  <c:v>24494</c:v>
                </c:pt>
                <c:pt idx="1118">
                  <c:v>24495</c:v>
                </c:pt>
                <c:pt idx="1119">
                  <c:v>24496</c:v>
                </c:pt>
                <c:pt idx="1120">
                  <c:v>24497</c:v>
                </c:pt>
                <c:pt idx="1121">
                  <c:v>24498</c:v>
                </c:pt>
                <c:pt idx="1122">
                  <c:v>24499</c:v>
                </c:pt>
                <c:pt idx="1123">
                  <c:v>24500</c:v>
                </c:pt>
                <c:pt idx="1124">
                  <c:v>24501</c:v>
                </c:pt>
                <c:pt idx="1125">
                  <c:v>24502</c:v>
                </c:pt>
                <c:pt idx="1126">
                  <c:v>24503</c:v>
                </c:pt>
                <c:pt idx="1127">
                  <c:v>24504</c:v>
                </c:pt>
                <c:pt idx="1128">
                  <c:v>24505</c:v>
                </c:pt>
                <c:pt idx="1129">
                  <c:v>24506</c:v>
                </c:pt>
                <c:pt idx="1130">
                  <c:v>24507</c:v>
                </c:pt>
                <c:pt idx="1131">
                  <c:v>24508</c:v>
                </c:pt>
                <c:pt idx="1132">
                  <c:v>24509</c:v>
                </c:pt>
                <c:pt idx="1133">
                  <c:v>24510</c:v>
                </c:pt>
                <c:pt idx="1134">
                  <c:v>24511</c:v>
                </c:pt>
                <c:pt idx="1135">
                  <c:v>24512</c:v>
                </c:pt>
                <c:pt idx="1136">
                  <c:v>24513</c:v>
                </c:pt>
                <c:pt idx="1137">
                  <c:v>24514</c:v>
                </c:pt>
                <c:pt idx="1138">
                  <c:v>24515</c:v>
                </c:pt>
                <c:pt idx="1139">
                  <c:v>24516</c:v>
                </c:pt>
                <c:pt idx="1140">
                  <c:v>24517</c:v>
                </c:pt>
                <c:pt idx="1141">
                  <c:v>24518</c:v>
                </c:pt>
                <c:pt idx="1142">
                  <c:v>24519</c:v>
                </c:pt>
                <c:pt idx="1143">
                  <c:v>24520</c:v>
                </c:pt>
                <c:pt idx="1144">
                  <c:v>24521</c:v>
                </c:pt>
                <c:pt idx="1145">
                  <c:v>24522</c:v>
                </c:pt>
                <c:pt idx="1146">
                  <c:v>24523</c:v>
                </c:pt>
                <c:pt idx="1147">
                  <c:v>24524</c:v>
                </c:pt>
                <c:pt idx="1148">
                  <c:v>24525</c:v>
                </c:pt>
                <c:pt idx="1149">
                  <c:v>24526</c:v>
                </c:pt>
                <c:pt idx="1150">
                  <c:v>24527</c:v>
                </c:pt>
                <c:pt idx="1151">
                  <c:v>24528</c:v>
                </c:pt>
                <c:pt idx="1152">
                  <c:v>24529</c:v>
                </c:pt>
                <c:pt idx="1153">
                  <c:v>24530</c:v>
                </c:pt>
                <c:pt idx="1154">
                  <c:v>24531</c:v>
                </c:pt>
                <c:pt idx="1155">
                  <c:v>24532</c:v>
                </c:pt>
                <c:pt idx="1156">
                  <c:v>24533</c:v>
                </c:pt>
                <c:pt idx="1157">
                  <c:v>24534</c:v>
                </c:pt>
                <c:pt idx="1158">
                  <c:v>24535</c:v>
                </c:pt>
                <c:pt idx="1159">
                  <c:v>24536</c:v>
                </c:pt>
                <c:pt idx="1160">
                  <c:v>24537</c:v>
                </c:pt>
                <c:pt idx="1161">
                  <c:v>24538</c:v>
                </c:pt>
                <c:pt idx="1162">
                  <c:v>24539</c:v>
                </c:pt>
                <c:pt idx="1163">
                  <c:v>24540</c:v>
                </c:pt>
                <c:pt idx="1164">
                  <c:v>24541</c:v>
                </c:pt>
                <c:pt idx="1165">
                  <c:v>24542</c:v>
                </c:pt>
                <c:pt idx="1166">
                  <c:v>24543</c:v>
                </c:pt>
                <c:pt idx="1167">
                  <c:v>24544</c:v>
                </c:pt>
                <c:pt idx="1168">
                  <c:v>24545</c:v>
                </c:pt>
                <c:pt idx="1169">
                  <c:v>24546</c:v>
                </c:pt>
                <c:pt idx="1170">
                  <c:v>24547</c:v>
                </c:pt>
                <c:pt idx="1171">
                  <c:v>24548</c:v>
                </c:pt>
                <c:pt idx="1172">
                  <c:v>24549</c:v>
                </c:pt>
                <c:pt idx="1173">
                  <c:v>24550</c:v>
                </c:pt>
                <c:pt idx="1174">
                  <c:v>24551</c:v>
                </c:pt>
                <c:pt idx="1175">
                  <c:v>24552</c:v>
                </c:pt>
                <c:pt idx="1176">
                  <c:v>24553</c:v>
                </c:pt>
                <c:pt idx="1177">
                  <c:v>24554</c:v>
                </c:pt>
                <c:pt idx="1178">
                  <c:v>24555</c:v>
                </c:pt>
                <c:pt idx="1179">
                  <c:v>24556</c:v>
                </c:pt>
                <c:pt idx="1180">
                  <c:v>24557</c:v>
                </c:pt>
                <c:pt idx="1181">
                  <c:v>24558</c:v>
                </c:pt>
                <c:pt idx="1182">
                  <c:v>24559</c:v>
                </c:pt>
                <c:pt idx="1183">
                  <c:v>24560</c:v>
                </c:pt>
                <c:pt idx="1184">
                  <c:v>24561</c:v>
                </c:pt>
                <c:pt idx="1185">
                  <c:v>24562</c:v>
                </c:pt>
                <c:pt idx="1186">
                  <c:v>24563</c:v>
                </c:pt>
                <c:pt idx="1187">
                  <c:v>24564</c:v>
                </c:pt>
                <c:pt idx="1188">
                  <c:v>24565</c:v>
                </c:pt>
                <c:pt idx="1189">
                  <c:v>24566</c:v>
                </c:pt>
                <c:pt idx="1190">
                  <c:v>24567</c:v>
                </c:pt>
                <c:pt idx="1191">
                  <c:v>24568</c:v>
                </c:pt>
                <c:pt idx="1192">
                  <c:v>24569</c:v>
                </c:pt>
                <c:pt idx="1193">
                  <c:v>24570</c:v>
                </c:pt>
                <c:pt idx="1194">
                  <c:v>24571</c:v>
                </c:pt>
                <c:pt idx="1195">
                  <c:v>24572</c:v>
                </c:pt>
                <c:pt idx="1196">
                  <c:v>24573</c:v>
                </c:pt>
                <c:pt idx="1197">
                  <c:v>24574</c:v>
                </c:pt>
                <c:pt idx="1198">
                  <c:v>24575</c:v>
                </c:pt>
                <c:pt idx="1199">
                  <c:v>24576</c:v>
                </c:pt>
                <c:pt idx="1200">
                  <c:v>24577</c:v>
                </c:pt>
                <c:pt idx="1201">
                  <c:v>24578</c:v>
                </c:pt>
                <c:pt idx="1202">
                  <c:v>24579</c:v>
                </c:pt>
                <c:pt idx="1203">
                  <c:v>24580</c:v>
                </c:pt>
                <c:pt idx="1204">
                  <c:v>24581</c:v>
                </c:pt>
                <c:pt idx="1205">
                  <c:v>24582</c:v>
                </c:pt>
                <c:pt idx="1206">
                  <c:v>24583</c:v>
                </c:pt>
                <c:pt idx="1207">
                  <c:v>24584</c:v>
                </c:pt>
                <c:pt idx="1208">
                  <c:v>24585</c:v>
                </c:pt>
                <c:pt idx="1209">
                  <c:v>24586</c:v>
                </c:pt>
                <c:pt idx="1210">
                  <c:v>24587</c:v>
                </c:pt>
                <c:pt idx="1211">
                  <c:v>24588</c:v>
                </c:pt>
                <c:pt idx="1212">
                  <c:v>24589</c:v>
                </c:pt>
                <c:pt idx="1213">
                  <c:v>24590</c:v>
                </c:pt>
                <c:pt idx="1214">
                  <c:v>24591</c:v>
                </c:pt>
                <c:pt idx="1215">
                  <c:v>24592</c:v>
                </c:pt>
                <c:pt idx="1216">
                  <c:v>24593</c:v>
                </c:pt>
                <c:pt idx="1217">
                  <c:v>24594</c:v>
                </c:pt>
                <c:pt idx="1218">
                  <c:v>24595</c:v>
                </c:pt>
                <c:pt idx="1219">
                  <c:v>24596</c:v>
                </c:pt>
                <c:pt idx="1220">
                  <c:v>24597</c:v>
                </c:pt>
                <c:pt idx="1221">
                  <c:v>24598</c:v>
                </c:pt>
                <c:pt idx="1222">
                  <c:v>24599</c:v>
                </c:pt>
                <c:pt idx="1223">
                  <c:v>24600</c:v>
                </c:pt>
                <c:pt idx="1224">
                  <c:v>24601</c:v>
                </c:pt>
                <c:pt idx="1225">
                  <c:v>24602</c:v>
                </c:pt>
                <c:pt idx="1226">
                  <c:v>24603</c:v>
                </c:pt>
                <c:pt idx="1227">
                  <c:v>24604</c:v>
                </c:pt>
                <c:pt idx="1228">
                  <c:v>24605</c:v>
                </c:pt>
                <c:pt idx="1229">
                  <c:v>24606</c:v>
                </c:pt>
                <c:pt idx="1230">
                  <c:v>24607</c:v>
                </c:pt>
                <c:pt idx="1231">
                  <c:v>24608</c:v>
                </c:pt>
                <c:pt idx="1232">
                  <c:v>24609</c:v>
                </c:pt>
                <c:pt idx="1233">
                  <c:v>24610</c:v>
                </c:pt>
                <c:pt idx="1234">
                  <c:v>24611</c:v>
                </c:pt>
                <c:pt idx="1235">
                  <c:v>24612</c:v>
                </c:pt>
                <c:pt idx="1236">
                  <c:v>24613</c:v>
                </c:pt>
                <c:pt idx="1237">
                  <c:v>24614</c:v>
                </c:pt>
                <c:pt idx="1238">
                  <c:v>24615</c:v>
                </c:pt>
                <c:pt idx="1239">
                  <c:v>24616</c:v>
                </c:pt>
                <c:pt idx="1240">
                  <c:v>24617</c:v>
                </c:pt>
                <c:pt idx="1241">
                  <c:v>24618</c:v>
                </c:pt>
                <c:pt idx="1242">
                  <c:v>24619</c:v>
                </c:pt>
                <c:pt idx="1243">
                  <c:v>24620</c:v>
                </c:pt>
                <c:pt idx="1244">
                  <c:v>24621</c:v>
                </c:pt>
                <c:pt idx="1245">
                  <c:v>24622</c:v>
                </c:pt>
                <c:pt idx="1246">
                  <c:v>24623</c:v>
                </c:pt>
                <c:pt idx="1247">
                  <c:v>24624</c:v>
                </c:pt>
                <c:pt idx="1248">
                  <c:v>24625</c:v>
                </c:pt>
                <c:pt idx="1249">
                  <c:v>24626</c:v>
                </c:pt>
                <c:pt idx="1250">
                  <c:v>24627</c:v>
                </c:pt>
                <c:pt idx="1251">
                  <c:v>24628</c:v>
                </c:pt>
                <c:pt idx="1252">
                  <c:v>24629</c:v>
                </c:pt>
                <c:pt idx="1253">
                  <c:v>24630</c:v>
                </c:pt>
                <c:pt idx="1254">
                  <c:v>24631</c:v>
                </c:pt>
                <c:pt idx="1255">
                  <c:v>24632</c:v>
                </c:pt>
                <c:pt idx="1256">
                  <c:v>24633</c:v>
                </c:pt>
                <c:pt idx="1257">
                  <c:v>24634</c:v>
                </c:pt>
                <c:pt idx="1258">
                  <c:v>24635</c:v>
                </c:pt>
                <c:pt idx="1259">
                  <c:v>24636</c:v>
                </c:pt>
                <c:pt idx="1260">
                  <c:v>24637</c:v>
                </c:pt>
                <c:pt idx="1261">
                  <c:v>24638</c:v>
                </c:pt>
                <c:pt idx="1262">
                  <c:v>24639</c:v>
                </c:pt>
                <c:pt idx="1263">
                  <c:v>24640</c:v>
                </c:pt>
                <c:pt idx="1264">
                  <c:v>24641</c:v>
                </c:pt>
                <c:pt idx="1265">
                  <c:v>24642</c:v>
                </c:pt>
                <c:pt idx="1266">
                  <c:v>24643</c:v>
                </c:pt>
                <c:pt idx="1267">
                  <c:v>24644</c:v>
                </c:pt>
                <c:pt idx="1268">
                  <c:v>24645</c:v>
                </c:pt>
                <c:pt idx="1269">
                  <c:v>24646</c:v>
                </c:pt>
                <c:pt idx="1270">
                  <c:v>24647</c:v>
                </c:pt>
                <c:pt idx="1271">
                  <c:v>24648</c:v>
                </c:pt>
                <c:pt idx="1272">
                  <c:v>24649</c:v>
                </c:pt>
                <c:pt idx="1273">
                  <c:v>24650</c:v>
                </c:pt>
                <c:pt idx="1274">
                  <c:v>24651</c:v>
                </c:pt>
                <c:pt idx="1275">
                  <c:v>24652</c:v>
                </c:pt>
                <c:pt idx="1276">
                  <c:v>24653</c:v>
                </c:pt>
                <c:pt idx="1277">
                  <c:v>24654</c:v>
                </c:pt>
                <c:pt idx="1278">
                  <c:v>24655</c:v>
                </c:pt>
                <c:pt idx="1279">
                  <c:v>24656</c:v>
                </c:pt>
                <c:pt idx="1280">
                  <c:v>24657</c:v>
                </c:pt>
                <c:pt idx="1281">
                  <c:v>24658</c:v>
                </c:pt>
                <c:pt idx="1282">
                  <c:v>24659</c:v>
                </c:pt>
                <c:pt idx="1283">
                  <c:v>24660</c:v>
                </c:pt>
                <c:pt idx="1284">
                  <c:v>24661</c:v>
                </c:pt>
                <c:pt idx="1285">
                  <c:v>24662</c:v>
                </c:pt>
                <c:pt idx="1286">
                  <c:v>24663</c:v>
                </c:pt>
                <c:pt idx="1287">
                  <c:v>24664</c:v>
                </c:pt>
                <c:pt idx="1288">
                  <c:v>24665</c:v>
                </c:pt>
                <c:pt idx="1289">
                  <c:v>24666</c:v>
                </c:pt>
                <c:pt idx="1290">
                  <c:v>24667</c:v>
                </c:pt>
                <c:pt idx="1291">
                  <c:v>24668</c:v>
                </c:pt>
                <c:pt idx="1292">
                  <c:v>24669</c:v>
                </c:pt>
                <c:pt idx="1293">
                  <c:v>24670</c:v>
                </c:pt>
                <c:pt idx="1294">
                  <c:v>24671</c:v>
                </c:pt>
                <c:pt idx="1295">
                  <c:v>24672</c:v>
                </c:pt>
                <c:pt idx="1296">
                  <c:v>24673</c:v>
                </c:pt>
                <c:pt idx="1297">
                  <c:v>24674</c:v>
                </c:pt>
                <c:pt idx="1298">
                  <c:v>24675</c:v>
                </c:pt>
                <c:pt idx="1299">
                  <c:v>24676</c:v>
                </c:pt>
                <c:pt idx="1300">
                  <c:v>24677</c:v>
                </c:pt>
                <c:pt idx="1301">
                  <c:v>24678</c:v>
                </c:pt>
                <c:pt idx="1302">
                  <c:v>24679</c:v>
                </c:pt>
                <c:pt idx="1303">
                  <c:v>24680</c:v>
                </c:pt>
                <c:pt idx="1304">
                  <c:v>24681</c:v>
                </c:pt>
                <c:pt idx="1305">
                  <c:v>24682</c:v>
                </c:pt>
                <c:pt idx="1306">
                  <c:v>24683</c:v>
                </c:pt>
                <c:pt idx="1307">
                  <c:v>24684</c:v>
                </c:pt>
                <c:pt idx="1308">
                  <c:v>24685</c:v>
                </c:pt>
                <c:pt idx="1309">
                  <c:v>24686</c:v>
                </c:pt>
                <c:pt idx="1310">
                  <c:v>24687</c:v>
                </c:pt>
                <c:pt idx="1311">
                  <c:v>24688</c:v>
                </c:pt>
                <c:pt idx="1312">
                  <c:v>24689</c:v>
                </c:pt>
                <c:pt idx="1313">
                  <c:v>24690</c:v>
                </c:pt>
                <c:pt idx="1314">
                  <c:v>24691</c:v>
                </c:pt>
                <c:pt idx="1315">
                  <c:v>24692</c:v>
                </c:pt>
                <c:pt idx="1316">
                  <c:v>24693</c:v>
                </c:pt>
                <c:pt idx="1317">
                  <c:v>24694</c:v>
                </c:pt>
                <c:pt idx="1318">
                  <c:v>24695</c:v>
                </c:pt>
                <c:pt idx="1319">
                  <c:v>24696</c:v>
                </c:pt>
                <c:pt idx="1320">
                  <c:v>24697</c:v>
                </c:pt>
                <c:pt idx="1321">
                  <c:v>24698</c:v>
                </c:pt>
                <c:pt idx="1322">
                  <c:v>24699</c:v>
                </c:pt>
                <c:pt idx="1323">
                  <c:v>24700</c:v>
                </c:pt>
                <c:pt idx="1324">
                  <c:v>24701</c:v>
                </c:pt>
                <c:pt idx="1325">
                  <c:v>24702</c:v>
                </c:pt>
                <c:pt idx="1326">
                  <c:v>24703</c:v>
                </c:pt>
                <c:pt idx="1327">
                  <c:v>24704</c:v>
                </c:pt>
                <c:pt idx="1328">
                  <c:v>24705</c:v>
                </c:pt>
                <c:pt idx="1329">
                  <c:v>24706</c:v>
                </c:pt>
                <c:pt idx="1330">
                  <c:v>24707</c:v>
                </c:pt>
                <c:pt idx="1331">
                  <c:v>24708</c:v>
                </c:pt>
                <c:pt idx="1332">
                  <c:v>24709</c:v>
                </c:pt>
                <c:pt idx="1333">
                  <c:v>24710</c:v>
                </c:pt>
                <c:pt idx="1334">
                  <c:v>24711</c:v>
                </c:pt>
                <c:pt idx="1335">
                  <c:v>24712</c:v>
                </c:pt>
                <c:pt idx="1336">
                  <c:v>24713</c:v>
                </c:pt>
                <c:pt idx="1337">
                  <c:v>24714</c:v>
                </c:pt>
                <c:pt idx="1338">
                  <c:v>24715</c:v>
                </c:pt>
                <c:pt idx="1339">
                  <c:v>24716</c:v>
                </c:pt>
                <c:pt idx="1340">
                  <c:v>24717</c:v>
                </c:pt>
                <c:pt idx="1341">
                  <c:v>24718</c:v>
                </c:pt>
                <c:pt idx="1342">
                  <c:v>24719</c:v>
                </c:pt>
                <c:pt idx="1343">
                  <c:v>24720</c:v>
                </c:pt>
                <c:pt idx="1344">
                  <c:v>24721</c:v>
                </c:pt>
                <c:pt idx="1345">
                  <c:v>24722</c:v>
                </c:pt>
                <c:pt idx="1346">
                  <c:v>24723</c:v>
                </c:pt>
                <c:pt idx="1347">
                  <c:v>24724</c:v>
                </c:pt>
                <c:pt idx="1348">
                  <c:v>24725</c:v>
                </c:pt>
                <c:pt idx="1349">
                  <c:v>24726</c:v>
                </c:pt>
                <c:pt idx="1350">
                  <c:v>24727</c:v>
                </c:pt>
                <c:pt idx="1351">
                  <c:v>24728</c:v>
                </c:pt>
                <c:pt idx="1352">
                  <c:v>24729</c:v>
                </c:pt>
                <c:pt idx="1353">
                  <c:v>24730</c:v>
                </c:pt>
                <c:pt idx="1354">
                  <c:v>24731</c:v>
                </c:pt>
                <c:pt idx="1355">
                  <c:v>24732</c:v>
                </c:pt>
                <c:pt idx="1356">
                  <c:v>24733</c:v>
                </c:pt>
                <c:pt idx="1357">
                  <c:v>24734</c:v>
                </c:pt>
                <c:pt idx="1358">
                  <c:v>24735</c:v>
                </c:pt>
                <c:pt idx="1359">
                  <c:v>24736</c:v>
                </c:pt>
                <c:pt idx="1360">
                  <c:v>24737</c:v>
                </c:pt>
                <c:pt idx="1361">
                  <c:v>24738</c:v>
                </c:pt>
                <c:pt idx="1362">
                  <c:v>24739</c:v>
                </c:pt>
                <c:pt idx="1363">
                  <c:v>24740</c:v>
                </c:pt>
                <c:pt idx="1364">
                  <c:v>24741</c:v>
                </c:pt>
                <c:pt idx="1365">
                  <c:v>24742</c:v>
                </c:pt>
                <c:pt idx="1366">
                  <c:v>24743</c:v>
                </c:pt>
                <c:pt idx="1367">
                  <c:v>24744</c:v>
                </c:pt>
                <c:pt idx="1368">
                  <c:v>24745</c:v>
                </c:pt>
                <c:pt idx="1369">
                  <c:v>24746</c:v>
                </c:pt>
                <c:pt idx="1370">
                  <c:v>24747</c:v>
                </c:pt>
                <c:pt idx="1371">
                  <c:v>24748</c:v>
                </c:pt>
                <c:pt idx="1372">
                  <c:v>24749</c:v>
                </c:pt>
                <c:pt idx="1373">
                  <c:v>24750</c:v>
                </c:pt>
                <c:pt idx="1374">
                  <c:v>24751</c:v>
                </c:pt>
                <c:pt idx="1375">
                  <c:v>24752</c:v>
                </c:pt>
                <c:pt idx="1376">
                  <c:v>24753</c:v>
                </c:pt>
                <c:pt idx="1377">
                  <c:v>24754</c:v>
                </c:pt>
                <c:pt idx="1378">
                  <c:v>24755</c:v>
                </c:pt>
                <c:pt idx="1379">
                  <c:v>24756</c:v>
                </c:pt>
                <c:pt idx="1380">
                  <c:v>24757</c:v>
                </c:pt>
                <c:pt idx="1381">
                  <c:v>24758</c:v>
                </c:pt>
                <c:pt idx="1382">
                  <c:v>24759</c:v>
                </c:pt>
                <c:pt idx="1383">
                  <c:v>24760</c:v>
                </c:pt>
                <c:pt idx="1384">
                  <c:v>24761</c:v>
                </c:pt>
                <c:pt idx="1385">
                  <c:v>24762</c:v>
                </c:pt>
                <c:pt idx="1386">
                  <c:v>24763</c:v>
                </c:pt>
                <c:pt idx="1387">
                  <c:v>24764</c:v>
                </c:pt>
                <c:pt idx="1388">
                  <c:v>24765</c:v>
                </c:pt>
                <c:pt idx="1389">
                  <c:v>24766</c:v>
                </c:pt>
                <c:pt idx="1390">
                  <c:v>24767</c:v>
                </c:pt>
                <c:pt idx="1391">
                  <c:v>24768</c:v>
                </c:pt>
                <c:pt idx="1392">
                  <c:v>24769</c:v>
                </c:pt>
                <c:pt idx="1393">
                  <c:v>24770</c:v>
                </c:pt>
                <c:pt idx="1394">
                  <c:v>24771</c:v>
                </c:pt>
                <c:pt idx="1395">
                  <c:v>24772</c:v>
                </c:pt>
                <c:pt idx="1396">
                  <c:v>24773</c:v>
                </c:pt>
                <c:pt idx="1397">
                  <c:v>24774</c:v>
                </c:pt>
                <c:pt idx="1398">
                  <c:v>24775</c:v>
                </c:pt>
                <c:pt idx="1399">
                  <c:v>24776</c:v>
                </c:pt>
                <c:pt idx="1400">
                  <c:v>24777</c:v>
                </c:pt>
                <c:pt idx="1401">
                  <c:v>24778</c:v>
                </c:pt>
                <c:pt idx="1402">
                  <c:v>24779</c:v>
                </c:pt>
                <c:pt idx="1403">
                  <c:v>24780</c:v>
                </c:pt>
                <c:pt idx="1404">
                  <c:v>24781</c:v>
                </c:pt>
                <c:pt idx="1405">
                  <c:v>24782</c:v>
                </c:pt>
                <c:pt idx="1406">
                  <c:v>24783</c:v>
                </c:pt>
                <c:pt idx="1407">
                  <c:v>24784</c:v>
                </c:pt>
                <c:pt idx="1408">
                  <c:v>24785</c:v>
                </c:pt>
                <c:pt idx="1409">
                  <c:v>24786</c:v>
                </c:pt>
                <c:pt idx="1410">
                  <c:v>24787</c:v>
                </c:pt>
                <c:pt idx="1411">
                  <c:v>24788</c:v>
                </c:pt>
                <c:pt idx="1412">
                  <c:v>24789</c:v>
                </c:pt>
                <c:pt idx="1413">
                  <c:v>24790</c:v>
                </c:pt>
                <c:pt idx="1414">
                  <c:v>24791</c:v>
                </c:pt>
                <c:pt idx="1415">
                  <c:v>24792</c:v>
                </c:pt>
                <c:pt idx="1416">
                  <c:v>24793</c:v>
                </c:pt>
                <c:pt idx="1417">
                  <c:v>24794</c:v>
                </c:pt>
                <c:pt idx="1418">
                  <c:v>24795</c:v>
                </c:pt>
                <c:pt idx="1419">
                  <c:v>24796</c:v>
                </c:pt>
                <c:pt idx="1420">
                  <c:v>24797</c:v>
                </c:pt>
                <c:pt idx="1421">
                  <c:v>24798</c:v>
                </c:pt>
                <c:pt idx="1422">
                  <c:v>24799</c:v>
                </c:pt>
                <c:pt idx="1423">
                  <c:v>24800</c:v>
                </c:pt>
                <c:pt idx="1424">
                  <c:v>24801</c:v>
                </c:pt>
                <c:pt idx="1425">
                  <c:v>24802</c:v>
                </c:pt>
                <c:pt idx="1426">
                  <c:v>24803</c:v>
                </c:pt>
                <c:pt idx="1427">
                  <c:v>24804</c:v>
                </c:pt>
                <c:pt idx="1428">
                  <c:v>24805</c:v>
                </c:pt>
                <c:pt idx="1429">
                  <c:v>24806</c:v>
                </c:pt>
                <c:pt idx="1430">
                  <c:v>24807</c:v>
                </c:pt>
                <c:pt idx="1431">
                  <c:v>24808</c:v>
                </c:pt>
                <c:pt idx="1432">
                  <c:v>24809</c:v>
                </c:pt>
                <c:pt idx="1433">
                  <c:v>24810</c:v>
                </c:pt>
                <c:pt idx="1434">
                  <c:v>24811</c:v>
                </c:pt>
                <c:pt idx="1435">
                  <c:v>24812</c:v>
                </c:pt>
                <c:pt idx="1436">
                  <c:v>24813</c:v>
                </c:pt>
                <c:pt idx="1437">
                  <c:v>24814</c:v>
                </c:pt>
                <c:pt idx="1438">
                  <c:v>24815</c:v>
                </c:pt>
                <c:pt idx="1439">
                  <c:v>24816</c:v>
                </c:pt>
                <c:pt idx="1440">
                  <c:v>24817</c:v>
                </c:pt>
                <c:pt idx="1441">
                  <c:v>24818</c:v>
                </c:pt>
                <c:pt idx="1442">
                  <c:v>24819</c:v>
                </c:pt>
                <c:pt idx="1443">
                  <c:v>24820</c:v>
                </c:pt>
                <c:pt idx="1444">
                  <c:v>24821</c:v>
                </c:pt>
                <c:pt idx="1445">
                  <c:v>24822</c:v>
                </c:pt>
                <c:pt idx="1446">
                  <c:v>24823</c:v>
                </c:pt>
                <c:pt idx="1447">
                  <c:v>24824</c:v>
                </c:pt>
                <c:pt idx="1448">
                  <c:v>24825</c:v>
                </c:pt>
                <c:pt idx="1449">
                  <c:v>24826</c:v>
                </c:pt>
                <c:pt idx="1450">
                  <c:v>24827</c:v>
                </c:pt>
                <c:pt idx="1451">
                  <c:v>24828</c:v>
                </c:pt>
                <c:pt idx="1452">
                  <c:v>24829</c:v>
                </c:pt>
                <c:pt idx="1453">
                  <c:v>24830</c:v>
                </c:pt>
                <c:pt idx="1454">
                  <c:v>24831</c:v>
                </c:pt>
                <c:pt idx="1455">
                  <c:v>24832</c:v>
                </c:pt>
                <c:pt idx="1456">
                  <c:v>24833</c:v>
                </c:pt>
                <c:pt idx="1457">
                  <c:v>24834</c:v>
                </c:pt>
                <c:pt idx="1458">
                  <c:v>24835</c:v>
                </c:pt>
                <c:pt idx="1459">
                  <c:v>24836</c:v>
                </c:pt>
                <c:pt idx="1460">
                  <c:v>24837</c:v>
                </c:pt>
                <c:pt idx="1461">
                  <c:v>24838</c:v>
                </c:pt>
                <c:pt idx="1462">
                  <c:v>24839</c:v>
                </c:pt>
                <c:pt idx="1463">
                  <c:v>24840</c:v>
                </c:pt>
                <c:pt idx="1464">
                  <c:v>24841</c:v>
                </c:pt>
                <c:pt idx="1465">
                  <c:v>24842</c:v>
                </c:pt>
                <c:pt idx="1466">
                  <c:v>24843</c:v>
                </c:pt>
                <c:pt idx="1467">
                  <c:v>24844</c:v>
                </c:pt>
                <c:pt idx="1468">
                  <c:v>24845</c:v>
                </c:pt>
                <c:pt idx="1469">
                  <c:v>24846</c:v>
                </c:pt>
                <c:pt idx="1470">
                  <c:v>24847</c:v>
                </c:pt>
                <c:pt idx="1471">
                  <c:v>24848</c:v>
                </c:pt>
                <c:pt idx="1472">
                  <c:v>24849</c:v>
                </c:pt>
                <c:pt idx="1473">
                  <c:v>24850</c:v>
                </c:pt>
                <c:pt idx="1474">
                  <c:v>24851</c:v>
                </c:pt>
                <c:pt idx="1475">
                  <c:v>24852</c:v>
                </c:pt>
                <c:pt idx="1476">
                  <c:v>24853</c:v>
                </c:pt>
                <c:pt idx="1477">
                  <c:v>24854</c:v>
                </c:pt>
                <c:pt idx="1478">
                  <c:v>24855</c:v>
                </c:pt>
                <c:pt idx="1479">
                  <c:v>24856</c:v>
                </c:pt>
                <c:pt idx="1480">
                  <c:v>24857</c:v>
                </c:pt>
                <c:pt idx="1481">
                  <c:v>24858</c:v>
                </c:pt>
                <c:pt idx="1482">
                  <c:v>24859</c:v>
                </c:pt>
                <c:pt idx="1483">
                  <c:v>24860</c:v>
                </c:pt>
                <c:pt idx="1484">
                  <c:v>24861</c:v>
                </c:pt>
                <c:pt idx="1485">
                  <c:v>24862</c:v>
                </c:pt>
                <c:pt idx="1486">
                  <c:v>24863</c:v>
                </c:pt>
                <c:pt idx="1487">
                  <c:v>24864</c:v>
                </c:pt>
                <c:pt idx="1488">
                  <c:v>24865</c:v>
                </c:pt>
                <c:pt idx="1489">
                  <c:v>24866</c:v>
                </c:pt>
                <c:pt idx="1490">
                  <c:v>24867</c:v>
                </c:pt>
                <c:pt idx="1491">
                  <c:v>24868</c:v>
                </c:pt>
                <c:pt idx="1492">
                  <c:v>24869</c:v>
                </c:pt>
                <c:pt idx="1493">
                  <c:v>24870</c:v>
                </c:pt>
                <c:pt idx="1494">
                  <c:v>24871</c:v>
                </c:pt>
                <c:pt idx="1495">
                  <c:v>24872</c:v>
                </c:pt>
                <c:pt idx="1496">
                  <c:v>24873</c:v>
                </c:pt>
                <c:pt idx="1497">
                  <c:v>24874</c:v>
                </c:pt>
                <c:pt idx="1498">
                  <c:v>24875</c:v>
                </c:pt>
                <c:pt idx="1499">
                  <c:v>24876</c:v>
                </c:pt>
                <c:pt idx="1500">
                  <c:v>24877</c:v>
                </c:pt>
                <c:pt idx="1501">
                  <c:v>24878</c:v>
                </c:pt>
                <c:pt idx="1502">
                  <c:v>24879</c:v>
                </c:pt>
                <c:pt idx="1503">
                  <c:v>24880</c:v>
                </c:pt>
                <c:pt idx="1504">
                  <c:v>24881</c:v>
                </c:pt>
                <c:pt idx="1505">
                  <c:v>24882</c:v>
                </c:pt>
                <c:pt idx="1506">
                  <c:v>24883</c:v>
                </c:pt>
                <c:pt idx="1507">
                  <c:v>24884</c:v>
                </c:pt>
                <c:pt idx="1508">
                  <c:v>24885</c:v>
                </c:pt>
                <c:pt idx="1509">
                  <c:v>24886</c:v>
                </c:pt>
                <c:pt idx="1510">
                  <c:v>24887</c:v>
                </c:pt>
                <c:pt idx="1511">
                  <c:v>24888</c:v>
                </c:pt>
                <c:pt idx="1512">
                  <c:v>24889</c:v>
                </c:pt>
                <c:pt idx="1513">
                  <c:v>24890</c:v>
                </c:pt>
                <c:pt idx="1514">
                  <c:v>24891</c:v>
                </c:pt>
                <c:pt idx="1515">
                  <c:v>24892</c:v>
                </c:pt>
                <c:pt idx="1516">
                  <c:v>24893</c:v>
                </c:pt>
                <c:pt idx="1517">
                  <c:v>24894</c:v>
                </c:pt>
                <c:pt idx="1518">
                  <c:v>24895</c:v>
                </c:pt>
                <c:pt idx="1519">
                  <c:v>24896</c:v>
                </c:pt>
                <c:pt idx="1520">
                  <c:v>24897</c:v>
                </c:pt>
                <c:pt idx="1521">
                  <c:v>24898</c:v>
                </c:pt>
                <c:pt idx="1522">
                  <c:v>24899</c:v>
                </c:pt>
                <c:pt idx="1523">
                  <c:v>24900</c:v>
                </c:pt>
                <c:pt idx="1524">
                  <c:v>24901</c:v>
                </c:pt>
                <c:pt idx="1525">
                  <c:v>24902</c:v>
                </c:pt>
                <c:pt idx="1526">
                  <c:v>24903</c:v>
                </c:pt>
                <c:pt idx="1527">
                  <c:v>24904</c:v>
                </c:pt>
                <c:pt idx="1528">
                  <c:v>24905</c:v>
                </c:pt>
                <c:pt idx="1529">
                  <c:v>24906</c:v>
                </c:pt>
                <c:pt idx="1530">
                  <c:v>24907</c:v>
                </c:pt>
                <c:pt idx="1531">
                  <c:v>24908</c:v>
                </c:pt>
                <c:pt idx="1532">
                  <c:v>24909</c:v>
                </c:pt>
                <c:pt idx="1533">
                  <c:v>24910</c:v>
                </c:pt>
                <c:pt idx="1534">
                  <c:v>24911</c:v>
                </c:pt>
                <c:pt idx="1535">
                  <c:v>24912</c:v>
                </c:pt>
                <c:pt idx="1536">
                  <c:v>24913</c:v>
                </c:pt>
                <c:pt idx="1537">
                  <c:v>24914</c:v>
                </c:pt>
                <c:pt idx="1538">
                  <c:v>24915</c:v>
                </c:pt>
                <c:pt idx="1539">
                  <c:v>24916</c:v>
                </c:pt>
                <c:pt idx="1540">
                  <c:v>24917</c:v>
                </c:pt>
                <c:pt idx="1541">
                  <c:v>24918</c:v>
                </c:pt>
                <c:pt idx="1542">
                  <c:v>24919</c:v>
                </c:pt>
                <c:pt idx="1543">
                  <c:v>24920</c:v>
                </c:pt>
                <c:pt idx="1544">
                  <c:v>24921</c:v>
                </c:pt>
                <c:pt idx="1545">
                  <c:v>24922</c:v>
                </c:pt>
                <c:pt idx="1546">
                  <c:v>24923</c:v>
                </c:pt>
                <c:pt idx="1547">
                  <c:v>24924</c:v>
                </c:pt>
                <c:pt idx="1548">
                  <c:v>24925</c:v>
                </c:pt>
                <c:pt idx="1549">
                  <c:v>24926</c:v>
                </c:pt>
                <c:pt idx="1550">
                  <c:v>24927</c:v>
                </c:pt>
                <c:pt idx="1551">
                  <c:v>24928</c:v>
                </c:pt>
                <c:pt idx="1552">
                  <c:v>24929</c:v>
                </c:pt>
                <c:pt idx="1553">
                  <c:v>24930</c:v>
                </c:pt>
                <c:pt idx="1554">
                  <c:v>24931</c:v>
                </c:pt>
                <c:pt idx="1555">
                  <c:v>24932</c:v>
                </c:pt>
                <c:pt idx="1556">
                  <c:v>24933</c:v>
                </c:pt>
                <c:pt idx="1557">
                  <c:v>24934</c:v>
                </c:pt>
                <c:pt idx="1558">
                  <c:v>24935</c:v>
                </c:pt>
                <c:pt idx="1559">
                  <c:v>24936</c:v>
                </c:pt>
                <c:pt idx="1560">
                  <c:v>24937</c:v>
                </c:pt>
                <c:pt idx="1561">
                  <c:v>24938</c:v>
                </c:pt>
                <c:pt idx="1562">
                  <c:v>24939</c:v>
                </c:pt>
                <c:pt idx="1563">
                  <c:v>24940</c:v>
                </c:pt>
                <c:pt idx="1564">
                  <c:v>24941</c:v>
                </c:pt>
                <c:pt idx="1565">
                  <c:v>24942</c:v>
                </c:pt>
                <c:pt idx="1566">
                  <c:v>24943</c:v>
                </c:pt>
                <c:pt idx="1567">
                  <c:v>24944</c:v>
                </c:pt>
                <c:pt idx="1568">
                  <c:v>24945</c:v>
                </c:pt>
                <c:pt idx="1569">
                  <c:v>24946</c:v>
                </c:pt>
                <c:pt idx="1570">
                  <c:v>24947</c:v>
                </c:pt>
                <c:pt idx="1571">
                  <c:v>24948</c:v>
                </c:pt>
                <c:pt idx="1572">
                  <c:v>24949</c:v>
                </c:pt>
                <c:pt idx="1573">
                  <c:v>24950</c:v>
                </c:pt>
                <c:pt idx="1574">
                  <c:v>24951</c:v>
                </c:pt>
                <c:pt idx="1575">
                  <c:v>24952</c:v>
                </c:pt>
                <c:pt idx="1576">
                  <c:v>24953</c:v>
                </c:pt>
                <c:pt idx="1577">
                  <c:v>24954</c:v>
                </c:pt>
                <c:pt idx="1578">
                  <c:v>24955</c:v>
                </c:pt>
                <c:pt idx="1579">
                  <c:v>24956</c:v>
                </c:pt>
                <c:pt idx="1580">
                  <c:v>24957</c:v>
                </c:pt>
                <c:pt idx="1581">
                  <c:v>24958</c:v>
                </c:pt>
                <c:pt idx="1582">
                  <c:v>24959</c:v>
                </c:pt>
                <c:pt idx="1583">
                  <c:v>24960</c:v>
                </c:pt>
                <c:pt idx="1584">
                  <c:v>24961</c:v>
                </c:pt>
                <c:pt idx="1585">
                  <c:v>24962</c:v>
                </c:pt>
                <c:pt idx="1586">
                  <c:v>24963</c:v>
                </c:pt>
                <c:pt idx="1587">
                  <c:v>24964</c:v>
                </c:pt>
                <c:pt idx="1588">
                  <c:v>24965</c:v>
                </c:pt>
                <c:pt idx="1589">
                  <c:v>24966</c:v>
                </c:pt>
                <c:pt idx="1590">
                  <c:v>24967</c:v>
                </c:pt>
                <c:pt idx="1591">
                  <c:v>24968</c:v>
                </c:pt>
                <c:pt idx="1592">
                  <c:v>24969</c:v>
                </c:pt>
                <c:pt idx="1593">
                  <c:v>24970</c:v>
                </c:pt>
                <c:pt idx="1594">
                  <c:v>24971</c:v>
                </c:pt>
                <c:pt idx="1595">
                  <c:v>24972</c:v>
                </c:pt>
                <c:pt idx="1596">
                  <c:v>24973</c:v>
                </c:pt>
                <c:pt idx="1597">
                  <c:v>24974</c:v>
                </c:pt>
                <c:pt idx="1598">
                  <c:v>24975</c:v>
                </c:pt>
                <c:pt idx="1599">
                  <c:v>24976</c:v>
                </c:pt>
                <c:pt idx="1600">
                  <c:v>24977</c:v>
                </c:pt>
                <c:pt idx="1601">
                  <c:v>24978</c:v>
                </c:pt>
                <c:pt idx="1602">
                  <c:v>24979</c:v>
                </c:pt>
                <c:pt idx="1603">
                  <c:v>24980</c:v>
                </c:pt>
                <c:pt idx="1604">
                  <c:v>24981</c:v>
                </c:pt>
                <c:pt idx="1605">
                  <c:v>24982</c:v>
                </c:pt>
                <c:pt idx="1606">
                  <c:v>24983</c:v>
                </c:pt>
                <c:pt idx="1607">
                  <c:v>24984</c:v>
                </c:pt>
                <c:pt idx="1608">
                  <c:v>24985</c:v>
                </c:pt>
                <c:pt idx="1609">
                  <c:v>24986</c:v>
                </c:pt>
                <c:pt idx="1610">
                  <c:v>24987</c:v>
                </c:pt>
                <c:pt idx="1611">
                  <c:v>24988</c:v>
                </c:pt>
                <c:pt idx="1612">
                  <c:v>24989</c:v>
                </c:pt>
                <c:pt idx="1613">
                  <c:v>24990</c:v>
                </c:pt>
                <c:pt idx="1614">
                  <c:v>24991</c:v>
                </c:pt>
                <c:pt idx="1615">
                  <c:v>24992</c:v>
                </c:pt>
                <c:pt idx="1616">
                  <c:v>24993</c:v>
                </c:pt>
                <c:pt idx="1617">
                  <c:v>24994</c:v>
                </c:pt>
                <c:pt idx="1618">
                  <c:v>24995</c:v>
                </c:pt>
                <c:pt idx="1619">
                  <c:v>24996</c:v>
                </c:pt>
                <c:pt idx="1620">
                  <c:v>24997</c:v>
                </c:pt>
                <c:pt idx="1621">
                  <c:v>24998</c:v>
                </c:pt>
                <c:pt idx="1622">
                  <c:v>24999</c:v>
                </c:pt>
                <c:pt idx="1623">
                  <c:v>25000</c:v>
                </c:pt>
                <c:pt idx="1624">
                  <c:v>25001</c:v>
                </c:pt>
                <c:pt idx="1625">
                  <c:v>25002</c:v>
                </c:pt>
                <c:pt idx="1626">
                  <c:v>25003</c:v>
                </c:pt>
                <c:pt idx="1627">
                  <c:v>25004</c:v>
                </c:pt>
                <c:pt idx="1628">
                  <c:v>25005</c:v>
                </c:pt>
                <c:pt idx="1629">
                  <c:v>25006</c:v>
                </c:pt>
                <c:pt idx="1630">
                  <c:v>25007</c:v>
                </c:pt>
                <c:pt idx="1631">
                  <c:v>25008</c:v>
                </c:pt>
                <c:pt idx="1632">
                  <c:v>25009</c:v>
                </c:pt>
                <c:pt idx="1633">
                  <c:v>25010</c:v>
                </c:pt>
                <c:pt idx="1634">
                  <c:v>25011</c:v>
                </c:pt>
                <c:pt idx="1635">
                  <c:v>25012</c:v>
                </c:pt>
                <c:pt idx="1636">
                  <c:v>25013</c:v>
                </c:pt>
                <c:pt idx="1637">
                  <c:v>25014</c:v>
                </c:pt>
                <c:pt idx="1638">
                  <c:v>25015</c:v>
                </c:pt>
                <c:pt idx="1639">
                  <c:v>25016</c:v>
                </c:pt>
                <c:pt idx="1640">
                  <c:v>25017</c:v>
                </c:pt>
                <c:pt idx="1641">
                  <c:v>25018</c:v>
                </c:pt>
                <c:pt idx="1642">
                  <c:v>25019</c:v>
                </c:pt>
                <c:pt idx="1643">
                  <c:v>25020</c:v>
                </c:pt>
                <c:pt idx="1644">
                  <c:v>25021</c:v>
                </c:pt>
                <c:pt idx="1645">
                  <c:v>25022</c:v>
                </c:pt>
                <c:pt idx="1646">
                  <c:v>25023</c:v>
                </c:pt>
                <c:pt idx="1647">
                  <c:v>25024</c:v>
                </c:pt>
                <c:pt idx="1648">
                  <c:v>25025</c:v>
                </c:pt>
                <c:pt idx="1649">
                  <c:v>25026</c:v>
                </c:pt>
                <c:pt idx="1650">
                  <c:v>25027</c:v>
                </c:pt>
                <c:pt idx="1651">
                  <c:v>25028</c:v>
                </c:pt>
                <c:pt idx="1652">
                  <c:v>25029</c:v>
                </c:pt>
                <c:pt idx="1653">
                  <c:v>25030</c:v>
                </c:pt>
                <c:pt idx="1654">
                  <c:v>25031</c:v>
                </c:pt>
                <c:pt idx="1655">
                  <c:v>25032</c:v>
                </c:pt>
                <c:pt idx="1656">
                  <c:v>25033</c:v>
                </c:pt>
                <c:pt idx="1657">
                  <c:v>25034</c:v>
                </c:pt>
                <c:pt idx="1658">
                  <c:v>25035</c:v>
                </c:pt>
                <c:pt idx="1659">
                  <c:v>25036</c:v>
                </c:pt>
                <c:pt idx="1660">
                  <c:v>25037</c:v>
                </c:pt>
                <c:pt idx="1661">
                  <c:v>25038</c:v>
                </c:pt>
                <c:pt idx="1662">
                  <c:v>25039</c:v>
                </c:pt>
                <c:pt idx="1663">
                  <c:v>25040</c:v>
                </c:pt>
                <c:pt idx="1664">
                  <c:v>25041</c:v>
                </c:pt>
                <c:pt idx="1665">
                  <c:v>25042</c:v>
                </c:pt>
                <c:pt idx="1666">
                  <c:v>25043</c:v>
                </c:pt>
                <c:pt idx="1667">
                  <c:v>25044</c:v>
                </c:pt>
                <c:pt idx="1668">
                  <c:v>25045</c:v>
                </c:pt>
                <c:pt idx="1669">
                  <c:v>25046</c:v>
                </c:pt>
                <c:pt idx="1670">
                  <c:v>25047</c:v>
                </c:pt>
                <c:pt idx="1671">
                  <c:v>25048</c:v>
                </c:pt>
                <c:pt idx="1672">
                  <c:v>25049</c:v>
                </c:pt>
                <c:pt idx="1673">
                  <c:v>25050</c:v>
                </c:pt>
                <c:pt idx="1674">
                  <c:v>25051</c:v>
                </c:pt>
                <c:pt idx="1675">
                  <c:v>25052</c:v>
                </c:pt>
                <c:pt idx="1676">
                  <c:v>25053</c:v>
                </c:pt>
                <c:pt idx="1677">
                  <c:v>25054</c:v>
                </c:pt>
                <c:pt idx="1678">
                  <c:v>25055</c:v>
                </c:pt>
                <c:pt idx="1679">
                  <c:v>25056</c:v>
                </c:pt>
                <c:pt idx="1680">
                  <c:v>25057</c:v>
                </c:pt>
                <c:pt idx="1681">
                  <c:v>25058</c:v>
                </c:pt>
                <c:pt idx="1682">
                  <c:v>25059</c:v>
                </c:pt>
                <c:pt idx="1683">
                  <c:v>25060</c:v>
                </c:pt>
                <c:pt idx="1684">
                  <c:v>25061</c:v>
                </c:pt>
                <c:pt idx="1685">
                  <c:v>25062</c:v>
                </c:pt>
                <c:pt idx="1686">
                  <c:v>25063</c:v>
                </c:pt>
                <c:pt idx="1687">
                  <c:v>25064</c:v>
                </c:pt>
                <c:pt idx="1688">
                  <c:v>25065</c:v>
                </c:pt>
                <c:pt idx="1689">
                  <c:v>25066</c:v>
                </c:pt>
                <c:pt idx="1690">
                  <c:v>25067</c:v>
                </c:pt>
                <c:pt idx="1691">
                  <c:v>25068</c:v>
                </c:pt>
                <c:pt idx="1692">
                  <c:v>25069</c:v>
                </c:pt>
                <c:pt idx="1693">
                  <c:v>25070</c:v>
                </c:pt>
                <c:pt idx="1694">
                  <c:v>25071</c:v>
                </c:pt>
                <c:pt idx="1695">
                  <c:v>25072</c:v>
                </c:pt>
                <c:pt idx="1696">
                  <c:v>25073</c:v>
                </c:pt>
                <c:pt idx="1697">
                  <c:v>25074</c:v>
                </c:pt>
                <c:pt idx="1698">
                  <c:v>25075</c:v>
                </c:pt>
                <c:pt idx="1699">
                  <c:v>25076</c:v>
                </c:pt>
                <c:pt idx="1700">
                  <c:v>25077</c:v>
                </c:pt>
                <c:pt idx="1701">
                  <c:v>25078</c:v>
                </c:pt>
                <c:pt idx="1702">
                  <c:v>25079</c:v>
                </c:pt>
                <c:pt idx="1703">
                  <c:v>25080</c:v>
                </c:pt>
                <c:pt idx="1704">
                  <c:v>25081</c:v>
                </c:pt>
                <c:pt idx="1705">
                  <c:v>25082</c:v>
                </c:pt>
                <c:pt idx="1706">
                  <c:v>25083</c:v>
                </c:pt>
                <c:pt idx="1707">
                  <c:v>25084</c:v>
                </c:pt>
                <c:pt idx="1708">
                  <c:v>25085</c:v>
                </c:pt>
                <c:pt idx="1709">
                  <c:v>25086</c:v>
                </c:pt>
                <c:pt idx="1710">
                  <c:v>25087</c:v>
                </c:pt>
                <c:pt idx="1711">
                  <c:v>25088</c:v>
                </c:pt>
                <c:pt idx="1712">
                  <c:v>25089</c:v>
                </c:pt>
                <c:pt idx="1713">
                  <c:v>25090</c:v>
                </c:pt>
                <c:pt idx="1714">
                  <c:v>25091</c:v>
                </c:pt>
                <c:pt idx="1715">
                  <c:v>25092</c:v>
                </c:pt>
                <c:pt idx="1716">
                  <c:v>25093</c:v>
                </c:pt>
                <c:pt idx="1717">
                  <c:v>25094</c:v>
                </c:pt>
                <c:pt idx="1718">
                  <c:v>25095</c:v>
                </c:pt>
                <c:pt idx="1719">
                  <c:v>25096</c:v>
                </c:pt>
                <c:pt idx="1720">
                  <c:v>25097</c:v>
                </c:pt>
                <c:pt idx="1721">
                  <c:v>25098</c:v>
                </c:pt>
                <c:pt idx="1722">
                  <c:v>25099</c:v>
                </c:pt>
                <c:pt idx="1723">
                  <c:v>25100</c:v>
                </c:pt>
                <c:pt idx="1724">
                  <c:v>25101</c:v>
                </c:pt>
                <c:pt idx="1725">
                  <c:v>25102</c:v>
                </c:pt>
                <c:pt idx="1726">
                  <c:v>25103</c:v>
                </c:pt>
                <c:pt idx="1727">
                  <c:v>25104</c:v>
                </c:pt>
                <c:pt idx="1728">
                  <c:v>25105</c:v>
                </c:pt>
                <c:pt idx="1729">
                  <c:v>25106</c:v>
                </c:pt>
                <c:pt idx="1730">
                  <c:v>25107</c:v>
                </c:pt>
                <c:pt idx="1731">
                  <c:v>25108</c:v>
                </c:pt>
                <c:pt idx="1732">
                  <c:v>25109</c:v>
                </c:pt>
                <c:pt idx="1733">
                  <c:v>25110</c:v>
                </c:pt>
                <c:pt idx="1734">
                  <c:v>25111</c:v>
                </c:pt>
                <c:pt idx="1735">
                  <c:v>25112</c:v>
                </c:pt>
                <c:pt idx="1736">
                  <c:v>25113</c:v>
                </c:pt>
                <c:pt idx="1737">
                  <c:v>25114</c:v>
                </c:pt>
                <c:pt idx="1738">
                  <c:v>25115</c:v>
                </c:pt>
                <c:pt idx="1739">
                  <c:v>25116</c:v>
                </c:pt>
                <c:pt idx="1740">
                  <c:v>25117</c:v>
                </c:pt>
                <c:pt idx="1741">
                  <c:v>25118</c:v>
                </c:pt>
                <c:pt idx="1742">
                  <c:v>25119</c:v>
                </c:pt>
                <c:pt idx="1743">
                  <c:v>25120</c:v>
                </c:pt>
                <c:pt idx="1744">
                  <c:v>25121</c:v>
                </c:pt>
                <c:pt idx="1745">
                  <c:v>25122</c:v>
                </c:pt>
                <c:pt idx="1746">
                  <c:v>25123</c:v>
                </c:pt>
                <c:pt idx="1747">
                  <c:v>25124</c:v>
                </c:pt>
                <c:pt idx="1748">
                  <c:v>25125</c:v>
                </c:pt>
                <c:pt idx="1749">
                  <c:v>25126</c:v>
                </c:pt>
                <c:pt idx="1750">
                  <c:v>25127</c:v>
                </c:pt>
                <c:pt idx="1751">
                  <c:v>25128</c:v>
                </c:pt>
                <c:pt idx="1752">
                  <c:v>25129</c:v>
                </c:pt>
                <c:pt idx="1753">
                  <c:v>25130</c:v>
                </c:pt>
                <c:pt idx="1754">
                  <c:v>25131</c:v>
                </c:pt>
                <c:pt idx="1755">
                  <c:v>25132</c:v>
                </c:pt>
                <c:pt idx="1756">
                  <c:v>25133</c:v>
                </c:pt>
                <c:pt idx="1757">
                  <c:v>25134</c:v>
                </c:pt>
                <c:pt idx="1758">
                  <c:v>25135</c:v>
                </c:pt>
                <c:pt idx="1759">
                  <c:v>25136</c:v>
                </c:pt>
                <c:pt idx="1760">
                  <c:v>25137</c:v>
                </c:pt>
                <c:pt idx="1761">
                  <c:v>25138</c:v>
                </c:pt>
                <c:pt idx="1762">
                  <c:v>25139</c:v>
                </c:pt>
                <c:pt idx="1763">
                  <c:v>25140</c:v>
                </c:pt>
                <c:pt idx="1764">
                  <c:v>25141</c:v>
                </c:pt>
                <c:pt idx="1765">
                  <c:v>25142</c:v>
                </c:pt>
                <c:pt idx="1766">
                  <c:v>25143</c:v>
                </c:pt>
                <c:pt idx="1767">
                  <c:v>25144</c:v>
                </c:pt>
                <c:pt idx="1768">
                  <c:v>25145</c:v>
                </c:pt>
                <c:pt idx="1769">
                  <c:v>25146</c:v>
                </c:pt>
                <c:pt idx="1770">
                  <c:v>25147</c:v>
                </c:pt>
                <c:pt idx="1771">
                  <c:v>25148</c:v>
                </c:pt>
                <c:pt idx="1772">
                  <c:v>25149</c:v>
                </c:pt>
                <c:pt idx="1773">
                  <c:v>25150</c:v>
                </c:pt>
                <c:pt idx="1774">
                  <c:v>25151</c:v>
                </c:pt>
                <c:pt idx="1775">
                  <c:v>25152</c:v>
                </c:pt>
                <c:pt idx="1776">
                  <c:v>25153</c:v>
                </c:pt>
                <c:pt idx="1777">
                  <c:v>25154</c:v>
                </c:pt>
                <c:pt idx="1778">
                  <c:v>25155</c:v>
                </c:pt>
                <c:pt idx="1779">
                  <c:v>25156</c:v>
                </c:pt>
                <c:pt idx="1780">
                  <c:v>25157</c:v>
                </c:pt>
                <c:pt idx="1781">
                  <c:v>25158</c:v>
                </c:pt>
                <c:pt idx="1782">
                  <c:v>25159</c:v>
                </c:pt>
                <c:pt idx="1783">
                  <c:v>25160</c:v>
                </c:pt>
                <c:pt idx="1784">
                  <c:v>25161</c:v>
                </c:pt>
                <c:pt idx="1785">
                  <c:v>25162</c:v>
                </c:pt>
                <c:pt idx="1786">
                  <c:v>25163</c:v>
                </c:pt>
                <c:pt idx="1787">
                  <c:v>25164</c:v>
                </c:pt>
                <c:pt idx="1788">
                  <c:v>25165</c:v>
                </c:pt>
                <c:pt idx="1789">
                  <c:v>25166</c:v>
                </c:pt>
                <c:pt idx="1790">
                  <c:v>25167</c:v>
                </c:pt>
                <c:pt idx="1791">
                  <c:v>25168</c:v>
                </c:pt>
                <c:pt idx="1792">
                  <c:v>25169</c:v>
                </c:pt>
                <c:pt idx="1793">
                  <c:v>25170</c:v>
                </c:pt>
                <c:pt idx="1794">
                  <c:v>25171</c:v>
                </c:pt>
                <c:pt idx="1795">
                  <c:v>25172</c:v>
                </c:pt>
                <c:pt idx="1796">
                  <c:v>25173</c:v>
                </c:pt>
                <c:pt idx="1797">
                  <c:v>25174</c:v>
                </c:pt>
                <c:pt idx="1798">
                  <c:v>25175</c:v>
                </c:pt>
                <c:pt idx="1799">
                  <c:v>25176</c:v>
                </c:pt>
                <c:pt idx="1800">
                  <c:v>25177</c:v>
                </c:pt>
                <c:pt idx="1801">
                  <c:v>25178</c:v>
                </c:pt>
                <c:pt idx="1802">
                  <c:v>25179</c:v>
                </c:pt>
                <c:pt idx="1803">
                  <c:v>25180</c:v>
                </c:pt>
                <c:pt idx="1804">
                  <c:v>25181</c:v>
                </c:pt>
                <c:pt idx="1805">
                  <c:v>25182</c:v>
                </c:pt>
                <c:pt idx="1806">
                  <c:v>25183</c:v>
                </c:pt>
                <c:pt idx="1807">
                  <c:v>25184</c:v>
                </c:pt>
                <c:pt idx="1808">
                  <c:v>25185</c:v>
                </c:pt>
                <c:pt idx="1809">
                  <c:v>25186</c:v>
                </c:pt>
                <c:pt idx="1810">
                  <c:v>25187</c:v>
                </c:pt>
                <c:pt idx="1811">
                  <c:v>25188</c:v>
                </c:pt>
                <c:pt idx="1812">
                  <c:v>25189</c:v>
                </c:pt>
                <c:pt idx="1813">
                  <c:v>25190</c:v>
                </c:pt>
                <c:pt idx="1814">
                  <c:v>25191</c:v>
                </c:pt>
                <c:pt idx="1815">
                  <c:v>25192</c:v>
                </c:pt>
                <c:pt idx="1816">
                  <c:v>25193</c:v>
                </c:pt>
                <c:pt idx="1817">
                  <c:v>25194</c:v>
                </c:pt>
                <c:pt idx="1818">
                  <c:v>25195</c:v>
                </c:pt>
                <c:pt idx="1819">
                  <c:v>25196</c:v>
                </c:pt>
                <c:pt idx="1820">
                  <c:v>25197</c:v>
                </c:pt>
                <c:pt idx="1821">
                  <c:v>25198</c:v>
                </c:pt>
                <c:pt idx="1822">
                  <c:v>25199</c:v>
                </c:pt>
                <c:pt idx="1823">
                  <c:v>25200</c:v>
                </c:pt>
                <c:pt idx="1824">
                  <c:v>25201</c:v>
                </c:pt>
                <c:pt idx="1825">
                  <c:v>25202</c:v>
                </c:pt>
                <c:pt idx="1826">
                  <c:v>25203</c:v>
                </c:pt>
                <c:pt idx="1827">
                  <c:v>25204</c:v>
                </c:pt>
                <c:pt idx="1828">
                  <c:v>25205</c:v>
                </c:pt>
                <c:pt idx="1829">
                  <c:v>25206</c:v>
                </c:pt>
                <c:pt idx="1830">
                  <c:v>25207</c:v>
                </c:pt>
                <c:pt idx="1831">
                  <c:v>25208</c:v>
                </c:pt>
                <c:pt idx="1832">
                  <c:v>25209</c:v>
                </c:pt>
                <c:pt idx="1833">
                  <c:v>25210</c:v>
                </c:pt>
                <c:pt idx="1834">
                  <c:v>25211</c:v>
                </c:pt>
                <c:pt idx="1835">
                  <c:v>25212</c:v>
                </c:pt>
                <c:pt idx="1836">
                  <c:v>25213</c:v>
                </c:pt>
                <c:pt idx="1837">
                  <c:v>25214</c:v>
                </c:pt>
                <c:pt idx="1838">
                  <c:v>25215</c:v>
                </c:pt>
                <c:pt idx="1839">
                  <c:v>25216</c:v>
                </c:pt>
                <c:pt idx="1840">
                  <c:v>25217</c:v>
                </c:pt>
                <c:pt idx="1841">
                  <c:v>25218</c:v>
                </c:pt>
                <c:pt idx="1842">
                  <c:v>25219</c:v>
                </c:pt>
                <c:pt idx="1843">
                  <c:v>25220</c:v>
                </c:pt>
                <c:pt idx="1844">
                  <c:v>25221</c:v>
                </c:pt>
                <c:pt idx="1845">
                  <c:v>25222</c:v>
                </c:pt>
                <c:pt idx="1846">
                  <c:v>25223</c:v>
                </c:pt>
                <c:pt idx="1847">
                  <c:v>25224</c:v>
                </c:pt>
                <c:pt idx="1848">
                  <c:v>25225</c:v>
                </c:pt>
                <c:pt idx="1849">
                  <c:v>25226</c:v>
                </c:pt>
                <c:pt idx="1850">
                  <c:v>25227</c:v>
                </c:pt>
                <c:pt idx="1851">
                  <c:v>25228</c:v>
                </c:pt>
                <c:pt idx="1852">
                  <c:v>25229</c:v>
                </c:pt>
                <c:pt idx="1853">
                  <c:v>25230</c:v>
                </c:pt>
                <c:pt idx="1854">
                  <c:v>25231</c:v>
                </c:pt>
                <c:pt idx="1855">
                  <c:v>25232</c:v>
                </c:pt>
                <c:pt idx="1856">
                  <c:v>25233</c:v>
                </c:pt>
                <c:pt idx="1857">
                  <c:v>25234</c:v>
                </c:pt>
                <c:pt idx="1858">
                  <c:v>25235</c:v>
                </c:pt>
                <c:pt idx="1859">
                  <c:v>25236</c:v>
                </c:pt>
                <c:pt idx="1860">
                  <c:v>25237</c:v>
                </c:pt>
                <c:pt idx="1861">
                  <c:v>25238</c:v>
                </c:pt>
                <c:pt idx="1862">
                  <c:v>25239</c:v>
                </c:pt>
                <c:pt idx="1863">
                  <c:v>25240</c:v>
                </c:pt>
                <c:pt idx="1864">
                  <c:v>25241</c:v>
                </c:pt>
                <c:pt idx="1865">
                  <c:v>25242</c:v>
                </c:pt>
                <c:pt idx="1866">
                  <c:v>25243</c:v>
                </c:pt>
                <c:pt idx="1867">
                  <c:v>25244</c:v>
                </c:pt>
                <c:pt idx="1868">
                  <c:v>25245</c:v>
                </c:pt>
                <c:pt idx="1869">
                  <c:v>25246</c:v>
                </c:pt>
                <c:pt idx="1870">
                  <c:v>25247</c:v>
                </c:pt>
                <c:pt idx="1871">
                  <c:v>25248</c:v>
                </c:pt>
                <c:pt idx="1872">
                  <c:v>25249</c:v>
                </c:pt>
                <c:pt idx="1873">
                  <c:v>25250</c:v>
                </c:pt>
                <c:pt idx="1874">
                  <c:v>25251</c:v>
                </c:pt>
                <c:pt idx="1875">
                  <c:v>25252</c:v>
                </c:pt>
                <c:pt idx="1876">
                  <c:v>25253</c:v>
                </c:pt>
                <c:pt idx="1877">
                  <c:v>25254</c:v>
                </c:pt>
                <c:pt idx="1878">
                  <c:v>25255</c:v>
                </c:pt>
                <c:pt idx="1879">
                  <c:v>25256</c:v>
                </c:pt>
                <c:pt idx="1880">
                  <c:v>25257</c:v>
                </c:pt>
                <c:pt idx="1881">
                  <c:v>25258</c:v>
                </c:pt>
                <c:pt idx="1882">
                  <c:v>25259</c:v>
                </c:pt>
                <c:pt idx="1883">
                  <c:v>25260</c:v>
                </c:pt>
                <c:pt idx="1884">
                  <c:v>25261</c:v>
                </c:pt>
                <c:pt idx="1885">
                  <c:v>25262</c:v>
                </c:pt>
                <c:pt idx="1886">
                  <c:v>25263</c:v>
                </c:pt>
                <c:pt idx="1887">
                  <c:v>25264</c:v>
                </c:pt>
                <c:pt idx="1888">
                  <c:v>25265</c:v>
                </c:pt>
                <c:pt idx="1889">
                  <c:v>25266</c:v>
                </c:pt>
                <c:pt idx="1890">
                  <c:v>25267</c:v>
                </c:pt>
                <c:pt idx="1891">
                  <c:v>25268</c:v>
                </c:pt>
                <c:pt idx="1892">
                  <c:v>25269</c:v>
                </c:pt>
                <c:pt idx="1893">
                  <c:v>25270</c:v>
                </c:pt>
                <c:pt idx="1894">
                  <c:v>25271</c:v>
                </c:pt>
                <c:pt idx="1895">
                  <c:v>25272</c:v>
                </c:pt>
                <c:pt idx="1896">
                  <c:v>25273</c:v>
                </c:pt>
                <c:pt idx="1897">
                  <c:v>25274</c:v>
                </c:pt>
                <c:pt idx="1898">
                  <c:v>25275</c:v>
                </c:pt>
                <c:pt idx="1899">
                  <c:v>25276</c:v>
                </c:pt>
                <c:pt idx="1900">
                  <c:v>25277</c:v>
                </c:pt>
                <c:pt idx="1901">
                  <c:v>25278</c:v>
                </c:pt>
                <c:pt idx="1902">
                  <c:v>25279</c:v>
                </c:pt>
                <c:pt idx="1903">
                  <c:v>25280</c:v>
                </c:pt>
                <c:pt idx="1904">
                  <c:v>25281</c:v>
                </c:pt>
                <c:pt idx="1905">
                  <c:v>25282</c:v>
                </c:pt>
                <c:pt idx="1906">
                  <c:v>25283</c:v>
                </c:pt>
                <c:pt idx="1907">
                  <c:v>25284</c:v>
                </c:pt>
                <c:pt idx="1908">
                  <c:v>25285</c:v>
                </c:pt>
                <c:pt idx="1909">
                  <c:v>25286</c:v>
                </c:pt>
                <c:pt idx="1910">
                  <c:v>25287</c:v>
                </c:pt>
                <c:pt idx="1911">
                  <c:v>25288</c:v>
                </c:pt>
                <c:pt idx="1912">
                  <c:v>25289</c:v>
                </c:pt>
                <c:pt idx="1913">
                  <c:v>25290</c:v>
                </c:pt>
                <c:pt idx="1914">
                  <c:v>25291</c:v>
                </c:pt>
                <c:pt idx="1915">
                  <c:v>25292</c:v>
                </c:pt>
                <c:pt idx="1916">
                  <c:v>25293</c:v>
                </c:pt>
                <c:pt idx="1917">
                  <c:v>25294</c:v>
                </c:pt>
                <c:pt idx="1918">
                  <c:v>25295</c:v>
                </c:pt>
                <c:pt idx="1919">
                  <c:v>25296</c:v>
                </c:pt>
                <c:pt idx="1920">
                  <c:v>25297</c:v>
                </c:pt>
                <c:pt idx="1921">
                  <c:v>25298</c:v>
                </c:pt>
                <c:pt idx="1922">
                  <c:v>25299</c:v>
                </c:pt>
                <c:pt idx="1923">
                  <c:v>25300</c:v>
                </c:pt>
                <c:pt idx="1924">
                  <c:v>25301</c:v>
                </c:pt>
                <c:pt idx="1925">
                  <c:v>25302</c:v>
                </c:pt>
                <c:pt idx="1926">
                  <c:v>25303</c:v>
                </c:pt>
                <c:pt idx="1927">
                  <c:v>25304</c:v>
                </c:pt>
                <c:pt idx="1928">
                  <c:v>25305</c:v>
                </c:pt>
                <c:pt idx="1929">
                  <c:v>25306</c:v>
                </c:pt>
                <c:pt idx="1930">
                  <c:v>25307</c:v>
                </c:pt>
                <c:pt idx="1931">
                  <c:v>25308</c:v>
                </c:pt>
                <c:pt idx="1932">
                  <c:v>25309</c:v>
                </c:pt>
                <c:pt idx="1933">
                  <c:v>25310</c:v>
                </c:pt>
                <c:pt idx="1934">
                  <c:v>25311</c:v>
                </c:pt>
                <c:pt idx="1935">
                  <c:v>25312</c:v>
                </c:pt>
                <c:pt idx="1936">
                  <c:v>25313</c:v>
                </c:pt>
                <c:pt idx="1937">
                  <c:v>25314</c:v>
                </c:pt>
                <c:pt idx="1938">
                  <c:v>25315</c:v>
                </c:pt>
                <c:pt idx="1939">
                  <c:v>25316</c:v>
                </c:pt>
                <c:pt idx="1940">
                  <c:v>25317</c:v>
                </c:pt>
                <c:pt idx="1941">
                  <c:v>25318</c:v>
                </c:pt>
                <c:pt idx="1942">
                  <c:v>25319</c:v>
                </c:pt>
                <c:pt idx="1943">
                  <c:v>25320</c:v>
                </c:pt>
                <c:pt idx="1944">
                  <c:v>25321</c:v>
                </c:pt>
                <c:pt idx="1945">
                  <c:v>25322</c:v>
                </c:pt>
                <c:pt idx="1946">
                  <c:v>25323</c:v>
                </c:pt>
                <c:pt idx="1947">
                  <c:v>25324</c:v>
                </c:pt>
                <c:pt idx="1948">
                  <c:v>25325</c:v>
                </c:pt>
                <c:pt idx="1949">
                  <c:v>25326</c:v>
                </c:pt>
                <c:pt idx="1950">
                  <c:v>25327</c:v>
                </c:pt>
                <c:pt idx="1951">
                  <c:v>25328</c:v>
                </c:pt>
                <c:pt idx="1952">
                  <c:v>25329</c:v>
                </c:pt>
                <c:pt idx="1953">
                  <c:v>25330</c:v>
                </c:pt>
                <c:pt idx="1954">
                  <c:v>25331</c:v>
                </c:pt>
                <c:pt idx="1955">
                  <c:v>25332</c:v>
                </c:pt>
                <c:pt idx="1956">
                  <c:v>25333</c:v>
                </c:pt>
                <c:pt idx="1957">
                  <c:v>25334</c:v>
                </c:pt>
                <c:pt idx="1958">
                  <c:v>25335</c:v>
                </c:pt>
                <c:pt idx="1959">
                  <c:v>25336</c:v>
                </c:pt>
                <c:pt idx="1960">
                  <c:v>25337</c:v>
                </c:pt>
                <c:pt idx="1961">
                  <c:v>25338</c:v>
                </c:pt>
                <c:pt idx="1962">
                  <c:v>25339</c:v>
                </c:pt>
                <c:pt idx="1963">
                  <c:v>25340</c:v>
                </c:pt>
                <c:pt idx="1964">
                  <c:v>25341</c:v>
                </c:pt>
                <c:pt idx="1965">
                  <c:v>25342</c:v>
                </c:pt>
                <c:pt idx="1966">
                  <c:v>25343</c:v>
                </c:pt>
                <c:pt idx="1967">
                  <c:v>25344</c:v>
                </c:pt>
                <c:pt idx="1968">
                  <c:v>25345</c:v>
                </c:pt>
                <c:pt idx="1969">
                  <c:v>25346</c:v>
                </c:pt>
                <c:pt idx="1970">
                  <c:v>25347</c:v>
                </c:pt>
                <c:pt idx="1971">
                  <c:v>25348</c:v>
                </c:pt>
                <c:pt idx="1972">
                  <c:v>25349</c:v>
                </c:pt>
                <c:pt idx="1973">
                  <c:v>25350</c:v>
                </c:pt>
                <c:pt idx="1974">
                  <c:v>25351</c:v>
                </c:pt>
                <c:pt idx="1975">
                  <c:v>25352</c:v>
                </c:pt>
                <c:pt idx="1976">
                  <c:v>25353</c:v>
                </c:pt>
                <c:pt idx="1977">
                  <c:v>25354</c:v>
                </c:pt>
                <c:pt idx="1978">
                  <c:v>25355</c:v>
                </c:pt>
                <c:pt idx="1979">
                  <c:v>25356</c:v>
                </c:pt>
                <c:pt idx="1980">
                  <c:v>25357</c:v>
                </c:pt>
                <c:pt idx="1981">
                  <c:v>25358</c:v>
                </c:pt>
                <c:pt idx="1982">
                  <c:v>25359</c:v>
                </c:pt>
                <c:pt idx="1983">
                  <c:v>25360</c:v>
                </c:pt>
                <c:pt idx="1984">
                  <c:v>25361</c:v>
                </c:pt>
                <c:pt idx="1985">
                  <c:v>25362</c:v>
                </c:pt>
                <c:pt idx="1986">
                  <c:v>25363</c:v>
                </c:pt>
                <c:pt idx="1987">
                  <c:v>25364</c:v>
                </c:pt>
                <c:pt idx="1988">
                  <c:v>25365</c:v>
                </c:pt>
                <c:pt idx="1989">
                  <c:v>25366</c:v>
                </c:pt>
                <c:pt idx="1990">
                  <c:v>25367</c:v>
                </c:pt>
                <c:pt idx="1991">
                  <c:v>25368</c:v>
                </c:pt>
                <c:pt idx="1992">
                  <c:v>25369</c:v>
                </c:pt>
                <c:pt idx="1993">
                  <c:v>25370</c:v>
                </c:pt>
                <c:pt idx="1994">
                  <c:v>25371</c:v>
                </c:pt>
                <c:pt idx="1995">
                  <c:v>25372</c:v>
                </c:pt>
                <c:pt idx="1996">
                  <c:v>25373</c:v>
                </c:pt>
                <c:pt idx="1997">
                  <c:v>25374</c:v>
                </c:pt>
                <c:pt idx="1998">
                  <c:v>25375</c:v>
                </c:pt>
                <c:pt idx="1999">
                  <c:v>25376</c:v>
                </c:pt>
                <c:pt idx="2000">
                  <c:v>25377</c:v>
                </c:pt>
                <c:pt idx="2001">
                  <c:v>25378</c:v>
                </c:pt>
                <c:pt idx="2002">
                  <c:v>25379</c:v>
                </c:pt>
                <c:pt idx="2003">
                  <c:v>25380</c:v>
                </c:pt>
                <c:pt idx="2004">
                  <c:v>25381</c:v>
                </c:pt>
                <c:pt idx="2005">
                  <c:v>25382</c:v>
                </c:pt>
                <c:pt idx="2006">
                  <c:v>25383</c:v>
                </c:pt>
                <c:pt idx="2007">
                  <c:v>25384</c:v>
                </c:pt>
                <c:pt idx="2008">
                  <c:v>25385</c:v>
                </c:pt>
                <c:pt idx="2009">
                  <c:v>25386</c:v>
                </c:pt>
                <c:pt idx="2010">
                  <c:v>25387</c:v>
                </c:pt>
                <c:pt idx="2011">
                  <c:v>25388</c:v>
                </c:pt>
                <c:pt idx="2012">
                  <c:v>25389</c:v>
                </c:pt>
                <c:pt idx="2013">
                  <c:v>25390</c:v>
                </c:pt>
                <c:pt idx="2014">
                  <c:v>25391</c:v>
                </c:pt>
                <c:pt idx="2015">
                  <c:v>25392</c:v>
                </c:pt>
                <c:pt idx="2016">
                  <c:v>25393</c:v>
                </c:pt>
                <c:pt idx="2017">
                  <c:v>25394</c:v>
                </c:pt>
                <c:pt idx="2018">
                  <c:v>25395</c:v>
                </c:pt>
                <c:pt idx="2019">
                  <c:v>25396</c:v>
                </c:pt>
                <c:pt idx="2020">
                  <c:v>25397</c:v>
                </c:pt>
                <c:pt idx="2021">
                  <c:v>25398</c:v>
                </c:pt>
                <c:pt idx="2022">
                  <c:v>25399</c:v>
                </c:pt>
                <c:pt idx="2023">
                  <c:v>25400</c:v>
                </c:pt>
                <c:pt idx="2024">
                  <c:v>25401</c:v>
                </c:pt>
                <c:pt idx="2025">
                  <c:v>25402</c:v>
                </c:pt>
                <c:pt idx="2026">
                  <c:v>25403</c:v>
                </c:pt>
                <c:pt idx="2027">
                  <c:v>25404</c:v>
                </c:pt>
                <c:pt idx="2028">
                  <c:v>25405</c:v>
                </c:pt>
                <c:pt idx="2029">
                  <c:v>25406</c:v>
                </c:pt>
                <c:pt idx="2030">
                  <c:v>25407</c:v>
                </c:pt>
                <c:pt idx="2031">
                  <c:v>25408</c:v>
                </c:pt>
                <c:pt idx="2032">
                  <c:v>25409</c:v>
                </c:pt>
                <c:pt idx="2033">
                  <c:v>25410</c:v>
                </c:pt>
                <c:pt idx="2034">
                  <c:v>25411</c:v>
                </c:pt>
                <c:pt idx="2035">
                  <c:v>25412</c:v>
                </c:pt>
                <c:pt idx="2036">
                  <c:v>25413</c:v>
                </c:pt>
                <c:pt idx="2037">
                  <c:v>25414</c:v>
                </c:pt>
                <c:pt idx="2038">
                  <c:v>25415</c:v>
                </c:pt>
                <c:pt idx="2039">
                  <c:v>25416</c:v>
                </c:pt>
                <c:pt idx="2040">
                  <c:v>25417</c:v>
                </c:pt>
                <c:pt idx="2041">
                  <c:v>25418</c:v>
                </c:pt>
                <c:pt idx="2042">
                  <c:v>25419</c:v>
                </c:pt>
                <c:pt idx="2043">
                  <c:v>25420</c:v>
                </c:pt>
                <c:pt idx="2044">
                  <c:v>25421</c:v>
                </c:pt>
                <c:pt idx="2045">
                  <c:v>25422</c:v>
                </c:pt>
                <c:pt idx="2046">
                  <c:v>25423</c:v>
                </c:pt>
                <c:pt idx="2047">
                  <c:v>25424</c:v>
                </c:pt>
                <c:pt idx="2048">
                  <c:v>25425</c:v>
                </c:pt>
                <c:pt idx="2049">
                  <c:v>25426</c:v>
                </c:pt>
                <c:pt idx="2050">
                  <c:v>25427</c:v>
                </c:pt>
                <c:pt idx="2051">
                  <c:v>25428</c:v>
                </c:pt>
                <c:pt idx="2052">
                  <c:v>25429</c:v>
                </c:pt>
                <c:pt idx="2053">
                  <c:v>25430</c:v>
                </c:pt>
                <c:pt idx="2054">
                  <c:v>25431</c:v>
                </c:pt>
                <c:pt idx="2055">
                  <c:v>25432</c:v>
                </c:pt>
                <c:pt idx="2056">
                  <c:v>25433</c:v>
                </c:pt>
                <c:pt idx="2057">
                  <c:v>25434</c:v>
                </c:pt>
                <c:pt idx="2058">
                  <c:v>25435</c:v>
                </c:pt>
                <c:pt idx="2059">
                  <c:v>25436</c:v>
                </c:pt>
                <c:pt idx="2060">
                  <c:v>25437</c:v>
                </c:pt>
                <c:pt idx="2061">
                  <c:v>25438</c:v>
                </c:pt>
                <c:pt idx="2062">
                  <c:v>25439</c:v>
                </c:pt>
                <c:pt idx="2063">
                  <c:v>25440</c:v>
                </c:pt>
                <c:pt idx="2064">
                  <c:v>25441</c:v>
                </c:pt>
                <c:pt idx="2065">
                  <c:v>25442</c:v>
                </c:pt>
                <c:pt idx="2066">
                  <c:v>25443</c:v>
                </c:pt>
                <c:pt idx="2067">
                  <c:v>25444</c:v>
                </c:pt>
                <c:pt idx="2068">
                  <c:v>25445</c:v>
                </c:pt>
                <c:pt idx="2069">
                  <c:v>25446</c:v>
                </c:pt>
                <c:pt idx="2070">
                  <c:v>25447</c:v>
                </c:pt>
                <c:pt idx="2071">
                  <c:v>25448</c:v>
                </c:pt>
                <c:pt idx="2072">
                  <c:v>25449</c:v>
                </c:pt>
                <c:pt idx="2073">
                  <c:v>25450</c:v>
                </c:pt>
                <c:pt idx="2074">
                  <c:v>25451</c:v>
                </c:pt>
                <c:pt idx="2075">
                  <c:v>25452</c:v>
                </c:pt>
                <c:pt idx="2076">
                  <c:v>25453</c:v>
                </c:pt>
                <c:pt idx="2077">
                  <c:v>25454</c:v>
                </c:pt>
                <c:pt idx="2078">
                  <c:v>25455</c:v>
                </c:pt>
                <c:pt idx="2079">
                  <c:v>25456</c:v>
                </c:pt>
                <c:pt idx="2080">
                  <c:v>25457</c:v>
                </c:pt>
                <c:pt idx="2081">
                  <c:v>25458</c:v>
                </c:pt>
                <c:pt idx="2082">
                  <c:v>25459</c:v>
                </c:pt>
                <c:pt idx="2083">
                  <c:v>25460</c:v>
                </c:pt>
                <c:pt idx="2084">
                  <c:v>25461</c:v>
                </c:pt>
                <c:pt idx="2085">
                  <c:v>25462</c:v>
                </c:pt>
                <c:pt idx="2086">
                  <c:v>25463</c:v>
                </c:pt>
                <c:pt idx="2087">
                  <c:v>25464</c:v>
                </c:pt>
                <c:pt idx="2088">
                  <c:v>25465</c:v>
                </c:pt>
                <c:pt idx="2089">
                  <c:v>25466</c:v>
                </c:pt>
                <c:pt idx="2090">
                  <c:v>25467</c:v>
                </c:pt>
                <c:pt idx="2091">
                  <c:v>25468</c:v>
                </c:pt>
                <c:pt idx="2092">
                  <c:v>25469</c:v>
                </c:pt>
                <c:pt idx="2093">
                  <c:v>25470</c:v>
                </c:pt>
                <c:pt idx="2094">
                  <c:v>25471</c:v>
                </c:pt>
                <c:pt idx="2095">
                  <c:v>25472</c:v>
                </c:pt>
                <c:pt idx="2096">
                  <c:v>25473</c:v>
                </c:pt>
                <c:pt idx="2097">
                  <c:v>25474</c:v>
                </c:pt>
                <c:pt idx="2098">
                  <c:v>25475</c:v>
                </c:pt>
                <c:pt idx="2099">
                  <c:v>25476</c:v>
                </c:pt>
                <c:pt idx="2100">
                  <c:v>25477</c:v>
                </c:pt>
                <c:pt idx="2101">
                  <c:v>25478</c:v>
                </c:pt>
                <c:pt idx="2102">
                  <c:v>25479</c:v>
                </c:pt>
                <c:pt idx="2103">
                  <c:v>25480</c:v>
                </c:pt>
                <c:pt idx="2104">
                  <c:v>25481</c:v>
                </c:pt>
                <c:pt idx="2105">
                  <c:v>25482</c:v>
                </c:pt>
                <c:pt idx="2106">
                  <c:v>25483</c:v>
                </c:pt>
                <c:pt idx="2107">
                  <c:v>25484</c:v>
                </c:pt>
                <c:pt idx="2108">
                  <c:v>25485</c:v>
                </c:pt>
                <c:pt idx="2109">
                  <c:v>25486</c:v>
                </c:pt>
                <c:pt idx="2110">
                  <c:v>25487</c:v>
                </c:pt>
                <c:pt idx="2111">
                  <c:v>25488</c:v>
                </c:pt>
                <c:pt idx="2112">
                  <c:v>25489</c:v>
                </c:pt>
                <c:pt idx="2113">
                  <c:v>25490</c:v>
                </c:pt>
                <c:pt idx="2114">
                  <c:v>25491</c:v>
                </c:pt>
                <c:pt idx="2115">
                  <c:v>25492</c:v>
                </c:pt>
                <c:pt idx="2116">
                  <c:v>25493</c:v>
                </c:pt>
                <c:pt idx="2117">
                  <c:v>25494</c:v>
                </c:pt>
                <c:pt idx="2118">
                  <c:v>25495</c:v>
                </c:pt>
                <c:pt idx="2119">
                  <c:v>25496</c:v>
                </c:pt>
                <c:pt idx="2120">
                  <c:v>25497</c:v>
                </c:pt>
                <c:pt idx="2121">
                  <c:v>25498</c:v>
                </c:pt>
                <c:pt idx="2122">
                  <c:v>25499</c:v>
                </c:pt>
                <c:pt idx="2123">
                  <c:v>25500</c:v>
                </c:pt>
                <c:pt idx="2124">
                  <c:v>25501</c:v>
                </c:pt>
                <c:pt idx="2125">
                  <c:v>25502</c:v>
                </c:pt>
                <c:pt idx="2126">
                  <c:v>25503</c:v>
                </c:pt>
                <c:pt idx="2127">
                  <c:v>25504</c:v>
                </c:pt>
                <c:pt idx="2128">
                  <c:v>25505</c:v>
                </c:pt>
                <c:pt idx="2129">
                  <c:v>25506</c:v>
                </c:pt>
                <c:pt idx="2130">
                  <c:v>25507</c:v>
                </c:pt>
                <c:pt idx="2131">
                  <c:v>25508</c:v>
                </c:pt>
                <c:pt idx="2132">
                  <c:v>25509</c:v>
                </c:pt>
                <c:pt idx="2133">
                  <c:v>25510</c:v>
                </c:pt>
                <c:pt idx="2134">
                  <c:v>25511</c:v>
                </c:pt>
                <c:pt idx="2135">
                  <c:v>25512</c:v>
                </c:pt>
                <c:pt idx="2136">
                  <c:v>25513</c:v>
                </c:pt>
                <c:pt idx="2137">
                  <c:v>25514</c:v>
                </c:pt>
                <c:pt idx="2138">
                  <c:v>25515</c:v>
                </c:pt>
                <c:pt idx="2139">
                  <c:v>25516</c:v>
                </c:pt>
                <c:pt idx="2140">
                  <c:v>25517</c:v>
                </c:pt>
                <c:pt idx="2141">
                  <c:v>25518</c:v>
                </c:pt>
                <c:pt idx="2142">
                  <c:v>25519</c:v>
                </c:pt>
                <c:pt idx="2143">
                  <c:v>25520</c:v>
                </c:pt>
                <c:pt idx="2144">
                  <c:v>25521</c:v>
                </c:pt>
                <c:pt idx="2145">
                  <c:v>25522</c:v>
                </c:pt>
                <c:pt idx="2146">
                  <c:v>25523</c:v>
                </c:pt>
                <c:pt idx="2147">
                  <c:v>25524</c:v>
                </c:pt>
                <c:pt idx="2148">
                  <c:v>25525</c:v>
                </c:pt>
                <c:pt idx="2149">
                  <c:v>25526</c:v>
                </c:pt>
                <c:pt idx="2150">
                  <c:v>25527</c:v>
                </c:pt>
                <c:pt idx="2151">
                  <c:v>25528</c:v>
                </c:pt>
                <c:pt idx="2152">
                  <c:v>25529</c:v>
                </c:pt>
                <c:pt idx="2153">
                  <c:v>25530</c:v>
                </c:pt>
                <c:pt idx="2154">
                  <c:v>25531</c:v>
                </c:pt>
                <c:pt idx="2155">
                  <c:v>25532</c:v>
                </c:pt>
                <c:pt idx="2156">
                  <c:v>25533</c:v>
                </c:pt>
                <c:pt idx="2157">
                  <c:v>25534</c:v>
                </c:pt>
                <c:pt idx="2158">
                  <c:v>25535</c:v>
                </c:pt>
                <c:pt idx="2159">
                  <c:v>25536</c:v>
                </c:pt>
                <c:pt idx="2160">
                  <c:v>25537</c:v>
                </c:pt>
                <c:pt idx="2161">
                  <c:v>25538</c:v>
                </c:pt>
                <c:pt idx="2162">
                  <c:v>25539</c:v>
                </c:pt>
                <c:pt idx="2163">
                  <c:v>25540</c:v>
                </c:pt>
                <c:pt idx="2164">
                  <c:v>25541</c:v>
                </c:pt>
                <c:pt idx="2165">
                  <c:v>25542</c:v>
                </c:pt>
                <c:pt idx="2166">
                  <c:v>25543</c:v>
                </c:pt>
                <c:pt idx="2167">
                  <c:v>25544</c:v>
                </c:pt>
                <c:pt idx="2168">
                  <c:v>25545</c:v>
                </c:pt>
                <c:pt idx="2169">
                  <c:v>25546</c:v>
                </c:pt>
                <c:pt idx="2170">
                  <c:v>25547</c:v>
                </c:pt>
                <c:pt idx="2171">
                  <c:v>25548</c:v>
                </c:pt>
                <c:pt idx="2172">
                  <c:v>25549</c:v>
                </c:pt>
                <c:pt idx="2173">
                  <c:v>25550</c:v>
                </c:pt>
                <c:pt idx="2174">
                  <c:v>25551</c:v>
                </c:pt>
                <c:pt idx="2175">
                  <c:v>25552</c:v>
                </c:pt>
                <c:pt idx="2176">
                  <c:v>25553</c:v>
                </c:pt>
                <c:pt idx="2177">
                  <c:v>25554</c:v>
                </c:pt>
                <c:pt idx="2178">
                  <c:v>25555</c:v>
                </c:pt>
                <c:pt idx="2179">
                  <c:v>25556</c:v>
                </c:pt>
                <c:pt idx="2180">
                  <c:v>25557</c:v>
                </c:pt>
                <c:pt idx="2181">
                  <c:v>25558</c:v>
                </c:pt>
                <c:pt idx="2182">
                  <c:v>25559</c:v>
                </c:pt>
                <c:pt idx="2183">
                  <c:v>25560</c:v>
                </c:pt>
                <c:pt idx="2184">
                  <c:v>25561</c:v>
                </c:pt>
                <c:pt idx="2185">
                  <c:v>25562</c:v>
                </c:pt>
                <c:pt idx="2186">
                  <c:v>25563</c:v>
                </c:pt>
                <c:pt idx="2187">
                  <c:v>25564</c:v>
                </c:pt>
                <c:pt idx="2188">
                  <c:v>25565</c:v>
                </c:pt>
                <c:pt idx="2189">
                  <c:v>25566</c:v>
                </c:pt>
                <c:pt idx="2190">
                  <c:v>25567</c:v>
                </c:pt>
                <c:pt idx="2191">
                  <c:v>25568</c:v>
                </c:pt>
                <c:pt idx="2192">
                  <c:v>25569</c:v>
                </c:pt>
                <c:pt idx="2193">
                  <c:v>25570</c:v>
                </c:pt>
                <c:pt idx="2194">
                  <c:v>25571</c:v>
                </c:pt>
                <c:pt idx="2195">
                  <c:v>25572</c:v>
                </c:pt>
                <c:pt idx="2196">
                  <c:v>25573</c:v>
                </c:pt>
                <c:pt idx="2197">
                  <c:v>25574</c:v>
                </c:pt>
                <c:pt idx="2198">
                  <c:v>25575</c:v>
                </c:pt>
                <c:pt idx="2199">
                  <c:v>25576</c:v>
                </c:pt>
                <c:pt idx="2200">
                  <c:v>25577</c:v>
                </c:pt>
                <c:pt idx="2201">
                  <c:v>25578</c:v>
                </c:pt>
                <c:pt idx="2202">
                  <c:v>25579</c:v>
                </c:pt>
                <c:pt idx="2203">
                  <c:v>25580</c:v>
                </c:pt>
                <c:pt idx="2204">
                  <c:v>25581</c:v>
                </c:pt>
                <c:pt idx="2205">
                  <c:v>25582</c:v>
                </c:pt>
                <c:pt idx="2206">
                  <c:v>25583</c:v>
                </c:pt>
                <c:pt idx="2207">
                  <c:v>25584</c:v>
                </c:pt>
                <c:pt idx="2208">
                  <c:v>25585</c:v>
                </c:pt>
                <c:pt idx="2209">
                  <c:v>25586</c:v>
                </c:pt>
                <c:pt idx="2210">
                  <c:v>25587</c:v>
                </c:pt>
                <c:pt idx="2211">
                  <c:v>25588</c:v>
                </c:pt>
                <c:pt idx="2212">
                  <c:v>25589</c:v>
                </c:pt>
                <c:pt idx="2213">
                  <c:v>25590</c:v>
                </c:pt>
                <c:pt idx="2214">
                  <c:v>25591</c:v>
                </c:pt>
                <c:pt idx="2215">
                  <c:v>25592</c:v>
                </c:pt>
                <c:pt idx="2216">
                  <c:v>25593</c:v>
                </c:pt>
                <c:pt idx="2217">
                  <c:v>25594</c:v>
                </c:pt>
                <c:pt idx="2218">
                  <c:v>25595</c:v>
                </c:pt>
                <c:pt idx="2219">
                  <c:v>25596</c:v>
                </c:pt>
                <c:pt idx="2220">
                  <c:v>25597</c:v>
                </c:pt>
                <c:pt idx="2221">
                  <c:v>25598</c:v>
                </c:pt>
                <c:pt idx="2222">
                  <c:v>25599</c:v>
                </c:pt>
                <c:pt idx="2223">
                  <c:v>25600</c:v>
                </c:pt>
                <c:pt idx="2224">
                  <c:v>25601</c:v>
                </c:pt>
                <c:pt idx="2225">
                  <c:v>25602</c:v>
                </c:pt>
                <c:pt idx="2226">
                  <c:v>25603</c:v>
                </c:pt>
                <c:pt idx="2227">
                  <c:v>25604</c:v>
                </c:pt>
                <c:pt idx="2228">
                  <c:v>25605</c:v>
                </c:pt>
                <c:pt idx="2229">
                  <c:v>25606</c:v>
                </c:pt>
                <c:pt idx="2230">
                  <c:v>25607</c:v>
                </c:pt>
                <c:pt idx="2231">
                  <c:v>25608</c:v>
                </c:pt>
                <c:pt idx="2232">
                  <c:v>25609</c:v>
                </c:pt>
                <c:pt idx="2233">
                  <c:v>25610</c:v>
                </c:pt>
                <c:pt idx="2234">
                  <c:v>25611</c:v>
                </c:pt>
                <c:pt idx="2235">
                  <c:v>25612</c:v>
                </c:pt>
                <c:pt idx="2236">
                  <c:v>25613</c:v>
                </c:pt>
                <c:pt idx="2237">
                  <c:v>25614</c:v>
                </c:pt>
                <c:pt idx="2238">
                  <c:v>25615</c:v>
                </c:pt>
                <c:pt idx="2239">
                  <c:v>25616</c:v>
                </c:pt>
                <c:pt idx="2240">
                  <c:v>25617</c:v>
                </c:pt>
                <c:pt idx="2241">
                  <c:v>25618</c:v>
                </c:pt>
                <c:pt idx="2242">
                  <c:v>25619</c:v>
                </c:pt>
                <c:pt idx="2243">
                  <c:v>25620</c:v>
                </c:pt>
                <c:pt idx="2244">
                  <c:v>25621</c:v>
                </c:pt>
                <c:pt idx="2245">
                  <c:v>25622</c:v>
                </c:pt>
                <c:pt idx="2246">
                  <c:v>25623</c:v>
                </c:pt>
                <c:pt idx="2247">
                  <c:v>25624</c:v>
                </c:pt>
                <c:pt idx="2248">
                  <c:v>25625</c:v>
                </c:pt>
                <c:pt idx="2249">
                  <c:v>25626</c:v>
                </c:pt>
                <c:pt idx="2250">
                  <c:v>25627</c:v>
                </c:pt>
                <c:pt idx="2251">
                  <c:v>25628</c:v>
                </c:pt>
                <c:pt idx="2252">
                  <c:v>25629</c:v>
                </c:pt>
                <c:pt idx="2253">
                  <c:v>25630</c:v>
                </c:pt>
                <c:pt idx="2254">
                  <c:v>25631</c:v>
                </c:pt>
                <c:pt idx="2255">
                  <c:v>25632</c:v>
                </c:pt>
                <c:pt idx="2256">
                  <c:v>25633</c:v>
                </c:pt>
                <c:pt idx="2257">
                  <c:v>25634</c:v>
                </c:pt>
                <c:pt idx="2258">
                  <c:v>25635</c:v>
                </c:pt>
                <c:pt idx="2259">
                  <c:v>25636</c:v>
                </c:pt>
                <c:pt idx="2260">
                  <c:v>25637</c:v>
                </c:pt>
                <c:pt idx="2261">
                  <c:v>25638</c:v>
                </c:pt>
                <c:pt idx="2262">
                  <c:v>25639</c:v>
                </c:pt>
                <c:pt idx="2263">
                  <c:v>25640</c:v>
                </c:pt>
                <c:pt idx="2264">
                  <c:v>25641</c:v>
                </c:pt>
                <c:pt idx="2265">
                  <c:v>25642</c:v>
                </c:pt>
                <c:pt idx="2266">
                  <c:v>25643</c:v>
                </c:pt>
                <c:pt idx="2267">
                  <c:v>25644</c:v>
                </c:pt>
                <c:pt idx="2268">
                  <c:v>25645</c:v>
                </c:pt>
                <c:pt idx="2269">
                  <c:v>25646</c:v>
                </c:pt>
                <c:pt idx="2270">
                  <c:v>25647</c:v>
                </c:pt>
                <c:pt idx="2271">
                  <c:v>25648</c:v>
                </c:pt>
                <c:pt idx="2272">
                  <c:v>25649</c:v>
                </c:pt>
                <c:pt idx="2273">
                  <c:v>25650</c:v>
                </c:pt>
                <c:pt idx="2274">
                  <c:v>25651</c:v>
                </c:pt>
                <c:pt idx="2275">
                  <c:v>25652</c:v>
                </c:pt>
                <c:pt idx="2276">
                  <c:v>25653</c:v>
                </c:pt>
                <c:pt idx="2277">
                  <c:v>25654</c:v>
                </c:pt>
                <c:pt idx="2278">
                  <c:v>25655</c:v>
                </c:pt>
                <c:pt idx="2279">
                  <c:v>25656</c:v>
                </c:pt>
                <c:pt idx="2280">
                  <c:v>25657</c:v>
                </c:pt>
                <c:pt idx="2281">
                  <c:v>25658</c:v>
                </c:pt>
                <c:pt idx="2282">
                  <c:v>25659</c:v>
                </c:pt>
                <c:pt idx="2283">
                  <c:v>25660</c:v>
                </c:pt>
                <c:pt idx="2284">
                  <c:v>25661</c:v>
                </c:pt>
                <c:pt idx="2285">
                  <c:v>25662</c:v>
                </c:pt>
                <c:pt idx="2286">
                  <c:v>25663</c:v>
                </c:pt>
                <c:pt idx="2287">
                  <c:v>25664</c:v>
                </c:pt>
                <c:pt idx="2288">
                  <c:v>25665</c:v>
                </c:pt>
                <c:pt idx="2289">
                  <c:v>25666</c:v>
                </c:pt>
                <c:pt idx="2290">
                  <c:v>25667</c:v>
                </c:pt>
                <c:pt idx="2291">
                  <c:v>25668</c:v>
                </c:pt>
                <c:pt idx="2292">
                  <c:v>25669</c:v>
                </c:pt>
                <c:pt idx="2293">
                  <c:v>25670</c:v>
                </c:pt>
                <c:pt idx="2294">
                  <c:v>25671</c:v>
                </c:pt>
                <c:pt idx="2295">
                  <c:v>25672</c:v>
                </c:pt>
                <c:pt idx="2296">
                  <c:v>25673</c:v>
                </c:pt>
                <c:pt idx="2297">
                  <c:v>25674</c:v>
                </c:pt>
                <c:pt idx="2298">
                  <c:v>25675</c:v>
                </c:pt>
                <c:pt idx="2299">
                  <c:v>25676</c:v>
                </c:pt>
                <c:pt idx="2300">
                  <c:v>25677</c:v>
                </c:pt>
                <c:pt idx="2301">
                  <c:v>25678</c:v>
                </c:pt>
                <c:pt idx="2302">
                  <c:v>25679</c:v>
                </c:pt>
                <c:pt idx="2303">
                  <c:v>25680</c:v>
                </c:pt>
                <c:pt idx="2304">
                  <c:v>25681</c:v>
                </c:pt>
                <c:pt idx="2305">
                  <c:v>25682</c:v>
                </c:pt>
                <c:pt idx="2306">
                  <c:v>25683</c:v>
                </c:pt>
                <c:pt idx="2307">
                  <c:v>25684</c:v>
                </c:pt>
                <c:pt idx="2308">
                  <c:v>25685</c:v>
                </c:pt>
                <c:pt idx="2309">
                  <c:v>25686</c:v>
                </c:pt>
                <c:pt idx="2310">
                  <c:v>25687</c:v>
                </c:pt>
                <c:pt idx="2311">
                  <c:v>25688</c:v>
                </c:pt>
                <c:pt idx="2312">
                  <c:v>25689</c:v>
                </c:pt>
                <c:pt idx="2313">
                  <c:v>25690</c:v>
                </c:pt>
                <c:pt idx="2314">
                  <c:v>25691</c:v>
                </c:pt>
                <c:pt idx="2315">
                  <c:v>25692</c:v>
                </c:pt>
                <c:pt idx="2316">
                  <c:v>25693</c:v>
                </c:pt>
                <c:pt idx="2317">
                  <c:v>25694</c:v>
                </c:pt>
                <c:pt idx="2318">
                  <c:v>25695</c:v>
                </c:pt>
                <c:pt idx="2319">
                  <c:v>25696</c:v>
                </c:pt>
                <c:pt idx="2320">
                  <c:v>25697</c:v>
                </c:pt>
                <c:pt idx="2321">
                  <c:v>25698</c:v>
                </c:pt>
                <c:pt idx="2322">
                  <c:v>25699</c:v>
                </c:pt>
                <c:pt idx="2323">
                  <c:v>25700</c:v>
                </c:pt>
                <c:pt idx="2324">
                  <c:v>25701</c:v>
                </c:pt>
                <c:pt idx="2325">
                  <c:v>25702</c:v>
                </c:pt>
                <c:pt idx="2326">
                  <c:v>25703</c:v>
                </c:pt>
                <c:pt idx="2327">
                  <c:v>25704</c:v>
                </c:pt>
                <c:pt idx="2328">
                  <c:v>25705</c:v>
                </c:pt>
                <c:pt idx="2329">
                  <c:v>25706</c:v>
                </c:pt>
                <c:pt idx="2330">
                  <c:v>25707</c:v>
                </c:pt>
                <c:pt idx="2331">
                  <c:v>25708</c:v>
                </c:pt>
                <c:pt idx="2332">
                  <c:v>25709</c:v>
                </c:pt>
                <c:pt idx="2333">
                  <c:v>25710</c:v>
                </c:pt>
                <c:pt idx="2334">
                  <c:v>25711</c:v>
                </c:pt>
                <c:pt idx="2335">
                  <c:v>25712</c:v>
                </c:pt>
                <c:pt idx="2336">
                  <c:v>25713</c:v>
                </c:pt>
                <c:pt idx="2337">
                  <c:v>25714</c:v>
                </c:pt>
                <c:pt idx="2338">
                  <c:v>25715</c:v>
                </c:pt>
                <c:pt idx="2339">
                  <c:v>25716</c:v>
                </c:pt>
                <c:pt idx="2340">
                  <c:v>25717</c:v>
                </c:pt>
                <c:pt idx="2341">
                  <c:v>25718</c:v>
                </c:pt>
                <c:pt idx="2342">
                  <c:v>25719</c:v>
                </c:pt>
                <c:pt idx="2343">
                  <c:v>25720</c:v>
                </c:pt>
                <c:pt idx="2344">
                  <c:v>25721</c:v>
                </c:pt>
                <c:pt idx="2345">
                  <c:v>25722</c:v>
                </c:pt>
                <c:pt idx="2346">
                  <c:v>25723</c:v>
                </c:pt>
                <c:pt idx="2347">
                  <c:v>25724</c:v>
                </c:pt>
                <c:pt idx="2348">
                  <c:v>25725</c:v>
                </c:pt>
                <c:pt idx="2349">
                  <c:v>25726</c:v>
                </c:pt>
                <c:pt idx="2350">
                  <c:v>25727</c:v>
                </c:pt>
                <c:pt idx="2351">
                  <c:v>25728</c:v>
                </c:pt>
                <c:pt idx="2352">
                  <c:v>25729</c:v>
                </c:pt>
                <c:pt idx="2353">
                  <c:v>25730</c:v>
                </c:pt>
                <c:pt idx="2354">
                  <c:v>25731</c:v>
                </c:pt>
                <c:pt idx="2355">
                  <c:v>25732</c:v>
                </c:pt>
                <c:pt idx="2356">
                  <c:v>25733</c:v>
                </c:pt>
                <c:pt idx="2357">
                  <c:v>25734</c:v>
                </c:pt>
                <c:pt idx="2358">
                  <c:v>25735</c:v>
                </c:pt>
                <c:pt idx="2359">
                  <c:v>25736</c:v>
                </c:pt>
                <c:pt idx="2360">
                  <c:v>25737</c:v>
                </c:pt>
                <c:pt idx="2361">
                  <c:v>25738</c:v>
                </c:pt>
                <c:pt idx="2362">
                  <c:v>25739</c:v>
                </c:pt>
                <c:pt idx="2363">
                  <c:v>25740</c:v>
                </c:pt>
                <c:pt idx="2364">
                  <c:v>25741</c:v>
                </c:pt>
                <c:pt idx="2365">
                  <c:v>25742</c:v>
                </c:pt>
                <c:pt idx="2366">
                  <c:v>25743</c:v>
                </c:pt>
                <c:pt idx="2367">
                  <c:v>25744</c:v>
                </c:pt>
                <c:pt idx="2368">
                  <c:v>25745</c:v>
                </c:pt>
                <c:pt idx="2369">
                  <c:v>25746</c:v>
                </c:pt>
                <c:pt idx="2370">
                  <c:v>25747</c:v>
                </c:pt>
                <c:pt idx="2371">
                  <c:v>25748</c:v>
                </c:pt>
                <c:pt idx="2372">
                  <c:v>25749</c:v>
                </c:pt>
                <c:pt idx="2373">
                  <c:v>25750</c:v>
                </c:pt>
                <c:pt idx="2374">
                  <c:v>25751</c:v>
                </c:pt>
                <c:pt idx="2375">
                  <c:v>25752</c:v>
                </c:pt>
                <c:pt idx="2376">
                  <c:v>25753</c:v>
                </c:pt>
                <c:pt idx="2377">
                  <c:v>25754</c:v>
                </c:pt>
                <c:pt idx="2378">
                  <c:v>25755</c:v>
                </c:pt>
                <c:pt idx="2379">
                  <c:v>25756</c:v>
                </c:pt>
                <c:pt idx="2380">
                  <c:v>25757</c:v>
                </c:pt>
                <c:pt idx="2381">
                  <c:v>25758</c:v>
                </c:pt>
                <c:pt idx="2382">
                  <c:v>25759</c:v>
                </c:pt>
                <c:pt idx="2383">
                  <c:v>25760</c:v>
                </c:pt>
                <c:pt idx="2384">
                  <c:v>25761</c:v>
                </c:pt>
                <c:pt idx="2385">
                  <c:v>25762</c:v>
                </c:pt>
                <c:pt idx="2386">
                  <c:v>25763</c:v>
                </c:pt>
                <c:pt idx="2387">
                  <c:v>25764</c:v>
                </c:pt>
                <c:pt idx="2388">
                  <c:v>25765</c:v>
                </c:pt>
                <c:pt idx="2389">
                  <c:v>25766</c:v>
                </c:pt>
                <c:pt idx="2390">
                  <c:v>25767</c:v>
                </c:pt>
                <c:pt idx="2391">
                  <c:v>25768</c:v>
                </c:pt>
                <c:pt idx="2392">
                  <c:v>25769</c:v>
                </c:pt>
                <c:pt idx="2393">
                  <c:v>25770</c:v>
                </c:pt>
                <c:pt idx="2394">
                  <c:v>25771</c:v>
                </c:pt>
                <c:pt idx="2395">
                  <c:v>25772</c:v>
                </c:pt>
                <c:pt idx="2396">
                  <c:v>25773</c:v>
                </c:pt>
                <c:pt idx="2397">
                  <c:v>25774</c:v>
                </c:pt>
                <c:pt idx="2398">
                  <c:v>25775</c:v>
                </c:pt>
                <c:pt idx="2399">
                  <c:v>25776</c:v>
                </c:pt>
                <c:pt idx="2400">
                  <c:v>25777</c:v>
                </c:pt>
                <c:pt idx="2401">
                  <c:v>25778</c:v>
                </c:pt>
                <c:pt idx="2402">
                  <c:v>25779</c:v>
                </c:pt>
                <c:pt idx="2403">
                  <c:v>25780</c:v>
                </c:pt>
                <c:pt idx="2404">
                  <c:v>25781</c:v>
                </c:pt>
                <c:pt idx="2405">
                  <c:v>25782</c:v>
                </c:pt>
                <c:pt idx="2406">
                  <c:v>25783</c:v>
                </c:pt>
                <c:pt idx="2407">
                  <c:v>25784</c:v>
                </c:pt>
                <c:pt idx="2408">
                  <c:v>25785</c:v>
                </c:pt>
                <c:pt idx="2409">
                  <c:v>25786</c:v>
                </c:pt>
                <c:pt idx="2410">
                  <c:v>25787</c:v>
                </c:pt>
                <c:pt idx="2411">
                  <c:v>25788</c:v>
                </c:pt>
                <c:pt idx="2412">
                  <c:v>25789</c:v>
                </c:pt>
                <c:pt idx="2413">
                  <c:v>25790</c:v>
                </c:pt>
                <c:pt idx="2414">
                  <c:v>25791</c:v>
                </c:pt>
                <c:pt idx="2415">
                  <c:v>25792</c:v>
                </c:pt>
                <c:pt idx="2416">
                  <c:v>25793</c:v>
                </c:pt>
                <c:pt idx="2417">
                  <c:v>25794</c:v>
                </c:pt>
                <c:pt idx="2418">
                  <c:v>25795</c:v>
                </c:pt>
                <c:pt idx="2419">
                  <c:v>25796</c:v>
                </c:pt>
                <c:pt idx="2420">
                  <c:v>25797</c:v>
                </c:pt>
                <c:pt idx="2421">
                  <c:v>25798</c:v>
                </c:pt>
                <c:pt idx="2422">
                  <c:v>25799</c:v>
                </c:pt>
                <c:pt idx="2423">
                  <c:v>25800</c:v>
                </c:pt>
                <c:pt idx="2424">
                  <c:v>25801</c:v>
                </c:pt>
                <c:pt idx="2425">
                  <c:v>25802</c:v>
                </c:pt>
                <c:pt idx="2426">
                  <c:v>25803</c:v>
                </c:pt>
                <c:pt idx="2427">
                  <c:v>25804</c:v>
                </c:pt>
                <c:pt idx="2428">
                  <c:v>25805</c:v>
                </c:pt>
                <c:pt idx="2429">
                  <c:v>25806</c:v>
                </c:pt>
                <c:pt idx="2430">
                  <c:v>25807</c:v>
                </c:pt>
                <c:pt idx="2431">
                  <c:v>25808</c:v>
                </c:pt>
                <c:pt idx="2432">
                  <c:v>25809</c:v>
                </c:pt>
                <c:pt idx="2433">
                  <c:v>25810</c:v>
                </c:pt>
                <c:pt idx="2434">
                  <c:v>25811</c:v>
                </c:pt>
                <c:pt idx="2435">
                  <c:v>25812</c:v>
                </c:pt>
                <c:pt idx="2436">
                  <c:v>25813</c:v>
                </c:pt>
                <c:pt idx="2437">
                  <c:v>25814</c:v>
                </c:pt>
                <c:pt idx="2438">
                  <c:v>25815</c:v>
                </c:pt>
                <c:pt idx="2439">
                  <c:v>25816</c:v>
                </c:pt>
                <c:pt idx="2440">
                  <c:v>25817</c:v>
                </c:pt>
                <c:pt idx="2441">
                  <c:v>25818</c:v>
                </c:pt>
                <c:pt idx="2442">
                  <c:v>25819</c:v>
                </c:pt>
                <c:pt idx="2443">
                  <c:v>25820</c:v>
                </c:pt>
                <c:pt idx="2444">
                  <c:v>25821</c:v>
                </c:pt>
                <c:pt idx="2445">
                  <c:v>25822</c:v>
                </c:pt>
                <c:pt idx="2446">
                  <c:v>25823</c:v>
                </c:pt>
                <c:pt idx="2447">
                  <c:v>25824</c:v>
                </c:pt>
                <c:pt idx="2448">
                  <c:v>25825</c:v>
                </c:pt>
                <c:pt idx="2449">
                  <c:v>25826</c:v>
                </c:pt>
                <c:pt idx="2450">
                  <c:v>25827</c:v>
                </c:pt>
                <c:pt idx="2451">
                  <c:v>25828</c:v>
                </c:pt>
                <c:pt idx="2452">
                  <c:v>25829</c:v>
                </c:pt>
                <c:pt idx="2453">
                  <c:v>25830</c:v>
                </c:pt>
                <c:pt idx="2454">
                  <c:v>25831</c:v>
                </c:pt>
                <c:pt idx="2455">
                  <c:v>25832</c:v>
                </c:pt>
                <c:pt idx="2456">
                  <c:v>25833</c:v>
                </c:pt>
                <c:pt idx="2457">
                  <c:v>25834</c:v>
                </c:pt>
                <c:pt idx="2458">
                  <c:v>25835</c:v>
                </c:pt>
                <c:pt idx="2459">
                  <c:v>25836</c:v>
                </c:pt>
                <c:pt idx="2460">
                  <c:v>25837</c:v>
                </c:pt>
                <c:pt idx="2461">
                  <c:v>25838</c:v>
                </c:pt>
                <c:pt idx="2462">
                  <c:v>25839</c:v>
                </c:pt>
                <c:pt idx="2463">
                  <c:v>25840</c:v>
                </c:pt>
                <c:pt idx="2464">
                  <c:v>25841</c:v>
                </c:pt>
                <c:pt idx="2465">
                  <c:v>25842</c:v>
                </c:pt>
                <c:pt idx="2466">
                  <c:v>25843</c:v>
                </c:pt>
                <c:pt idx="2467">
                  <c:v>25844</c:v>
                </c:pt>
                <c:pt idx="2468">
                  <c:v>25845</c:v>
                </c:pt>
                <c:pt idx="2469">
                  <c:v>25846</c:v>
                </c:pt>
                <c:pt idx="2470">
                  <c:v>25847</c:v>
                </c:pt>
                <c:pt idx="2471">
                  <c:v>25848</c:v>
                </c:pt>
                <c:pt idx="2472">
                  <c:v>25849</c:v>
                </c:pt>
                <c:pt idx="2473">
                  <c:v>25850</c:v>
                </c:pt>
                <c:pt idx="2474">
                  <c:v>25851</c:v>
                </c:pt>
                <c:pt idx="2475">
                  <c:v>25852</c:v>
                </c:pt>
                <c:pt idx="2476">
                  <c:v>25853</c:v>
                </c:pt>
                <c:pt idx="2477">
                  <c:v>25854</c:v>
                </c:pt>
                <c:pt idx="2478">
                  <c:v>25855</c:v>
                </c:pt>
                <c:pt idx="2479">
                  <c:v>25856</c:v>
                </c:pt>
                <c:pt idx="2480">
                  <c:v>25857</c:v>
                </c:pt>
                <c:pt idx="2481">
                  <c:v>25858</c:v>
                </c:pt>
                <c:pt idx="2482">
                  <c:v>25859</c:v>
                </c:pt>
                <c:pt idx="2483">
                  <c:v>25860</c:v>
                </c:pt>
                <c:pt idx="2484">
                  <c:v>25861</c:v>
                </c:pt>
                <c:pt idx="2485">
                  <c:v>25862</c:v>
                </c:pt>
                <c:pt idx="2486">
                  <c:v>25863</c:v>
                </c:pt>
                <c:pt idx="2487">
                  <c:v>25864</c:v>
                </c:pt>
                <c:pt idx="2488">
                  <c:v>25865</c:v>
                </c:pt>
                <c:pt idx="2489">
                  <c:v>25866</c:v>
                </c:pt>
                <c:pt idx="2490">
                  <c:v>25867</c:v>
                </c:pt>
                <c:pt idx="2491">
                  <c:v>25868</c:v>
                </c:pt>
                <c:pt idx="2492">
                  <c:v>25869</c:v>
                </c:pt>
                <c:pt idx="2493">
                  <c:v>25870</c:v>
                </c:pt>
                <c:pt idx="2494">
                  <c:v>25871</c:v>
                </c:pt>
                <c:pt idx="2495">
                  <c:v>25872</c:v>
                </c:pt>
                <c:pt idx="2496">
                  <c:v>25873</c:v>
                </c:pt>
                <c:pt idx="2497">
                  <c:v>25874</c:v>
                </c:pt>
                <c:pt idx="2498">
                  <c:v>25875</c:v>
                </c:pt>
                <c:pt idx="2499">
                  <c:v>25876</c:v>
                </c:pt>
                <c:pt idx="2500">
                  <c:v>25877</c:v>
                </c:pt>
                <c:pt idx="2501">
                  <c:v>25878</c:v>
                </c:pt>
                <c:pt idx="2502">
                  <c:v>25879</c:v>
                </c:pt>
                <c:pt idx="2503">
                  <c:v>25880</c:v>
                </c:pt>
                <c:pt idx="2504">
                  <c:v>25881</c:v>
                </c:pt>
                <c:pt idx="2505">
                  <c:v>25882</c:v>
                </c:pt>
                <c:pt idx="2506">
                  <c:v>25883</c:v>
                </c:pt>
                <c:pt idx="2507">
                  <c:v>25884</c:v>
                </c:pt>
                <c:pt idx="2508">
                  <c:v>25885</c:v>
                </c:pt>
                <c:pt idx="2509">
                  <c:v>25886</c:v>
                </c:pt>
                <c:pt idx="2510">
                  <c:v>25887</c:v>
                </c:pt>
                <c:pt idx="2511">
                  <c:v>25888</c:v>
                </c:pt>
                <c:pt idx="2512">
                  <c:v>25889</c:v>
                </c:pt>
                <c:pt idx="2513">
                  <c:v>25890</c:v>
                </c:pt>
                <c:pt idx="2514">
                  <c:v>25891</c:v>
                </c:pt>
                <c:pt idx="2515">
                  <c:v>25892</c:v>
                </c:pt>
                <c:pt idx="2516">
                  <c:v>25893</c:v>
                </c:pt>
                <c:pt idx="2517">
                  <c:v>25894</c:v>
                </c:pt>
                <c:pt idx="2518">
                  <c:v>25895</c:v>
                </c:pt>
                <c:pt idx="2519">
                  <c:v>25896</c:v>
                </c:pt>
                <c:pt idx="2520">
                  <c:v>25897</c:v>
                </c:pt>
                <c:pt idx="2521">
                  <c:v>25898</c:v>
                </c:pt>
                <c:pt idx="2522">
                  <c:v>25899</c:v>
                </c:pt>
                <c:pt idx="2523">
                  <c:v>25900</c:v>
                </c:pt>
                <c:pt idx="2524">
                  <c:v>25901</c:v>
                </c:pt>
                <c:pt idx="2525">
                  <c:v>25902</c:v>
                </c:pt>
                <c:pt idx="2526">
                  <c:v>25903</c:v>
                </c:pt>
                <c:pt idx="2527">
                  <c:v>25904</c:v>
                </c:pt>
                <c:pt idx="2528">
                  <c:v>25905</c:v>
                </c:pt>
                <c:pt idx="2529">
                  <c:v>25906</c:v>
                </c:pt>
                <c:pt idx="2530">
                  <c:v>25907</c:v>
                </c:pt>
                <c:pt idx="2531">
                  <c:v>25908</c:v>
                </c:pt>
                <c:pt idx="2532">
                  <c:v>25909</c:v>
                </c:pt>
                <c:pt idx="2533">
                  <c:v>25910</c:v>
                </c:pt>
                <c:pt idx="2534">
                  <c:v>25911</c:v>
                </c:pt>
                <c:pt idx="2535">
                  <c:v>25912</c:v>
                </c:pt>
                <c:pt idx="2536">
                  <c:v>25913</c:v>
                </c:pt>
                <c:pt idx="2537">
                  <c:v>25914</c:v>
                </c:pt>
                <c:pt idx="2538">
                  <c:v>25915</c:v>
                </c:pt>
                <c:pt idx="2539">
                  <c:v>25916</c:v>
                </c:pt>
                <c:pt idx="2540">
                  <c:v>25917</c:v>
                </c:pt>
                <c:pt idx="2541">
                  <c:v>25918</c:v>
                </c:pt>
                <c:pt idx="2542">
                  <c:v>25919</c:v>
                </c:pt>
                <c:pt idx="2543">
                  <c:v>25920</c:v>
                </c:pt>
                <c:pt idx="2544">
                  <c:v>25921</c:v>
                </c:pt>
                <c:pt idx="2545">
                  <c:v>25922</c:v>
                </c:pt>
                <c:pt idx="2546">
                  <c:v>25923</c:v>
                </c:pt>
                <c:pt idx="2547">
                  <c:v>25924</c:v>
                </c:pt>
                <c:pt idx="2548">
                  <c:v>25925</c:v>
                </c:pt>
                <c:pt idx="2549">
                  <c:v>25926</c:v>
                </c:pt>
                <c:pt idx="2550">
                  <c:v>25927</c:v>
                </c:pt>
                <c:pt idx="2551">
                  <c:v>25928</c:v>
                </c:pt>
                <c:pt idx="2552">
                  <c:v>25929</c:v>
                </c:pt>
                <c:pt idx="2553">
                  <c:v>25930</c:v>
                </c:pt>
                <c:pt idx="2554">
                  <c:v>25931</c:v>
                </c:pt>
                <c:pt idx="2555">
                  <c:v>25932</c:v>
                </c:pt>
                <c:pt idx="2556">
                  <c:v>25933</c:v>
                </c:pt>
                <c:pt idx="2557">
                  <c:v>25934</c:v>
                </c:pt>
                <c:pt idx="2558">
                  <c:v>25935</c:v>
                </c:pt>
                <c:pt idx="2559">
                  <c:v>25936</c:v>
                </c:pt>
                <c:pt idx="2560">
                  <c:v>25937</c:v>
                </c:pt>
                <c:pt idx="2561">
                  <c:v>25938</c:v>
                </c:pt>
                <c:pt idx="2562">
                  <c:v>25939</c:v>
                </c:pt>
                <c:pt idx="2563">
                  <c:v>25940</c:v>
                </c:pt>
                <c:pt idx="2564">
                  <c:v>25941</c:v>
                </c:pt>
                <c:pt idx="2565">
                  <c:v>25942</c:v>
                </c:pt>
                <c:pt idx="2566">
                  <c:v>25943</c:v>
                </c:pt>
                <c:pt idx="2567">
                  <c:v>25944</c:v>
                </c:pt>
                <c:pt idx="2568">
                  <c:v>25945</c:v>
                </c:pt>
                <c:pt idx="2569">
                  <c:v>25946</c:v>
                </c:pt>
                <c:pt idx="2570">
                  <c:v>25947</c:v>
                </c:pt>
                <c:pt idx="2571">
                  <c:v>25948</c:v>
                </c:pt>
                <c:pt idx="2572">
                  <c:v>25949</c:v>
                </c:pt>
                <c:pt idx="2573">
                  <c:v>25950</c:v>
                </c:pt>
                <c:pt idx="2574">
                  <c:v>25951</c:v>
                </c:pt>
                <c:pt idx="2575">
                  <c:v>25952</c:v>
                </c:pt>
                <c:pt idx="2576">
                  <c:v>25953</c:v>
                </c:pt>
                <c:pt idx="2577">
                  <c:v>25954</c:v>
                </c:pt>
                <c:pt idx="2578">
                  <c:v>25955</c:v>
                </c:pt>
                <c:pt idx="2579">
                  <c:v>25956</c:v>
                </c:pt>
                <c:pt idx="2580">
                  <c:v>25957</c:v>
                </c:pt>
                <c:pt idx="2581">
                  <c:v>25958</c:v>
                </c:pt>
                <c:pt idx="2582">
                  <c:v>25959</c:v>
                </c:pt>
                <c:pt idx="2583">
                  <c:v>25960</c:v>
                </c:pt>
                <c:pt idx="2584">
                  <c:v>25961</c:v>
                </c:pt>
                <c:pt idx="2585">
                  <c:v>25962</c:v>
                </c:pt>
                <c:pt idx="2586">
                  <c:v>25963</c:v>
                </c:pt>
                <c:pt idx="2587">
                  <c:v>25964</c:v>
                </c:pt>
                <c:pt idx="2588">
                  <c:v>25965</c:v>
                </c:pt>
                <c:pt idx="2589">
                  <c:v>25966</c:v>
                </c:pt>
                <c:pt idx="2590">
                  <c:v>25967</c:v>
                </c:pt>
                <c:pt idx="2591">
                  <c:v>25968</c:v>
                </c:pt>
                <c:pt idx="2592">
                  <c:v>25969</c:v>
                </c:pt>
                <c:pt idx="2593">
                  <c:v>25970</c:v>
                </c:pt>
                <c:pt idx="2594">
                  <c:v>25971</c:v>
                </c:pt>
                <c:pt idx="2595">
                  <c:v>25972</c:v>
                </c:pt>
                <c:pt idx="2596">
                  <c:v>25973</c:v>
                </c:pt>
                <c:pt idx="2597">
                  <c:v>25974</c:v>
                </c:pt>
                <c:pt idx="2598">
                  <c:v>25975</c:v>
                </c:pt>
                <c:pt idx="2599">
                  <c:v>25976</c:v>
                </c:pt>
                <c:pt idx="2600">
                  <c:v>25977</c:v>
                </c:pt>
                <c:pt idx="2601">
                  <c:v>25978</c:v>
                </c:pt>
                <c:pt idx="2602">
                  <c:v>25979</c:v>
                </c:pt>
                <c:pt idx="2603">
                  <c:v>25980</c:v>
                </c:pt>
                <c:pt idx="2604">
                  <c:v>25981</c:v>
                </c:pt>
                <c:pt idx="2605">
                  <c:v>25982</c:v>
                </c:pt>
                <c:pt idx="2606">
                  <c:v>25983</c:v>
                </c:pt>
                <c:pt idx="2607">
                  <c:v>25984</c:v>
                </c:pt>
                <c:pt idx="2608">
                  <c:v>25985</c:v>
                </c:pt>
                <c:pt idx="2609">
                  <c:v>25986</c:v>
                </c:pt>
                <c:pt idx="2610">
                  <c:v>25987</c:v>
                </c:pt>
                <c:pt idx="2611">
                  <c:v>25988</c:v>
                </c:pt>
                <c:pt idx="2612">
                  <c:v>25989</c:v>
                </c:pt>
                <c:pt idx="2613">
                  <c:v>25990</c:v>
                </c:pt>
                <c:pt idx="2614">
                  <c:v>25991</c:v>
                </c:pt>
                <c:pt idx="2615">
                  <c:v>25992</c:v>
                </c:pt>
                <c:pt idx="2616">
                  <c:v>25993</c:v>
                </c:pt>
                <c:pt idx="2617">
                  <c:v>25994</c:v>
                </c:pt>
                <c:pt idx="2618">
                  <c:v>25995</c:v>
                </c:pt>
                <c:pt idx="2619">
                  <c:v>25996</c:v>
                </c:pt>
                <c:pt idx="2620">
                  <c:v>25997</c:v>
                </c:pt>
                <c:pt idx="2621">
                  <c:v>25998</c:v>
                </c:pt>
                <c:pt idx="2622">
                  <c:v>25999</c:v>
                </c:pt>
                <c:pt idx="2623">
                  <c:v>26000</c:v>
                </c:pt>
                <c:pt idx="2624">
                  <c:v>26001</c:v>
                </c:pt>
                <c:pt idx="2625">
                  <c:v>26002</c:v>
                </c:pt>
                <c:pt idx="2626">
                  <c:v>26003</c:v>
                </c:pt>
                <c:pt idx="2627">
                  <c:v>26004</c:v>
                </c:pt>
                <c:pt idx="2628">
                  <c:v>26005</c:v>
                </c:pt>
                <c:pt idx="2629">
                  <c:v>26006</c:v>
                </c:pt>
                <c:pt idx="2630">
                  <c:v>26007</c:v>
                </c:pt>
                <c:pt idx="2631">
                  <c:v>26008</c:v>
                </c:pt>
                <c:pt idx="2632">
                  <c:v>26009</c:v>
                </c:pt>
                <c:pt idx="2633">
                  <c:v>26010</c:v>
                </c:pt>
                <c:pt idx="2634">
                  <c:v>26011</c:v>
                </c:pt>
                <c:pt idx="2635">
                  <c:v>26012</c:v>
                </c:pt>
                <c:pt idx="2636">
                  <c:v>26013</c:v>
                </c:pt>
                <c:pt idx="2637">
                  <c:v>26014</c:v>
                </c:pt>
                <c:pt idx="2638">
                  <c:v>26015</c:v>
                </c:pt>
                <c:pt idx="2639">
                  <c:v>26016</c:v>
                </c:pt>
                <c:pt idx="2640">
                  <c:v>26017</c:v>
                </c:pt>
                <c:pt idx="2641">
                  <c:v>26018</c:v>
                </c:pt>
                <c:pt idx="2642">
                  <c:v>26019</c:v>
                </c:pt>
                <c:pt idx="2643">
                  <c:v>26020</c:v>
                </c:pt>
                <c:pt idx="2644">
                  <c:v>26021</c:v>
                </c:pt>
                <c:pt idx="2645">
                  <c:v>26022</c:v>
                </c:pt>
                <c:pt idx="2646">
                  <c:v>26023</c:v>
                </c:pt>
                <c:pt idx="2647">
                  <c:v>26024</c:v>
                </c:pt>
                <c:pt idx="2648">
                  <c:v>26025</c:v>
                </c:pt>
                <c:pt idx="2649">
                  <c:v>26026</c:v>
                </c:pt>
                <c:pt idx="2650">
                  <c:v>26027</c:v>
                </c:pt>
                <c:pt idx="2651">
                  <c:v>26028</c:v>
                </c:pt>
                <c:pt idx="2652">
                  <c:v>26029</c:v>
                </c:pt>
                <c:pt idx="2653">
                  <c:v>26030</c:v>
                </c:pt>
                <c:pt idx="2654">
                  <c:v>26031</c:v>
                </c:pt>
                <c:pt idx="2655">
                  <c:v>26032</c:v>
                </c:pt>
                <c:pt idx="2656">
                  <c:v>26033</c:v>
                </c:pt>
                <c:pt idx="2657">
                  <c:v>26034</c:v>
                </c:pt>
                <c:pt idx="2658">
                  <c:v>26035</c:v>
                </c:pt>
                <c:pt idx="2659">
                  <c:v>26036</c:v>
                </c:pt>
                <c:pt idx="2660">
                  <c:v>26037</c:v>
                </c:pt>
                <c:pt idx="2661">
                  <c:v>26038</c:v>
                </c:pt>
                <c:pt idx="2662">
                  <c:v>26039</c:v>
                </c:pt>
                <c:pt idx="2663">
                  <c:v>26040</c:v>
                </c:pt>
                <c:pt idx="2664">
                  <c:v>26041</c:v>
                </c:pt>
                <c:pt idx="2665">
                  <c:v>26042</c:v>
                </c:pt>
                <c:pt idx="2666">
                  <c:v>26043</c:v>
                </c:pt>
                <c:pt idx="2667">
                  <c:v>26044</c:v>
                </c:pt>
                <c:pt idx="2668">
                  <c:v>26045</c:v>
                </c:pt>
                <c:pt idx="2669">
                  <c:v>26046</c:v>
                </c:pt>
                <c:pt idx="2670">
                  <c:v>26047</c:v>
                </c:pt>
                <c:pt idx="2671">
                  <c:v>26048</c:v>
                </c:pt>
                <c:pt idx="2672">
                  <c:v>26049</c:v>
                </c:pt>
                <c:pt idx="2673">
                  <c:v>26050</c:v>
                </c:pt>
                <c:pt idx="2674">
                  <c:v>26051</c:v>
                </c:pt>
                <c:pt idx="2675">
                  <c:v>26052</c:v>
                </c:pt>
                <c:pt idx="2676">
                  <c:v>26053</c:v>
                </c:pt>
                <c:pt idx="2677">
                  <c:v>26054</c:v>
                </c:pt>
                <c:pt idx="2678">
                  <c:v>26055</c:v>
                </c:pt>
                <c:pt idx="2679">
                  <c:v>26056</c:v>
                </c:pt>
                <c:pt idx="2680">
                  <c:v>26057</c:v>
                </c:pt>
                <c:pt idx="2681">
                  <c:v>26058</c:v>
                </c:pt>
                <c:pt idx="2682">
                  <c:v>26059</c:v>
                </c:pt>
                <c:pt idx="2683">
                  <c:v>26060</c:v>
                </c:pt>
                <c:pt idx="2684">
                  <c:v>26061</c:v>
                </c:pt>
                <c:pt idx="2685">
                  <c:v>26062</c:v>
                </c:pt>
                <c:pt idx="2686">
                  <c:v>26063</c:v>
                </c:pt>
                <c:pt idx="2687">
                  <c:v>26064</c:v>
                </c:pt>
                <c:pt idx="2688">
                  <c:v>26065</c:v>
                </c:pt>
                <c:pt idx="2689">
                  <c:v>26066</c:v>
                </c:pt>
                <c:pt idx="2690">
                  <c:v>26067</c:v>
                </c:pt>
                <c:pt idx="2691">
                  <c:v>26068</c:v>
                </c:pt>
                <c:pt idx="2692">
                  <c:v>26069</c:v>
                </c:pt>
                <c:pt idx="2693">
                  <c:v>26070</c:v>
                </c:pt>
                <c:pt idx="2694">
                  <c:v>26071</c:v>
                </c:pt>
                <c:pt idx="2695">
                  <c:v>26072</c:v>
                </c:pt>
                <c:pt idx="2696">
                  <c:v>26073</c:v>
                </c:pt>
                <c:pt idx="2697">
                  <c:v>26074</c:v>
                </c:pt>
                <c:pt idx="2698">
                  <c:v>26075</c:v>
                </c:pt>
                <c:pt idx="2699">
                  <c:v>26076</c:v>
                </c:pt>
                <c:pt idx="2700">
                  <c:v>26077</c:v>
                </c:pt>
                <c:pt idx="2701">
                  <c:v>26078</c:v>
                </c:pt>
                <c:pt idx="2702">
                  <c:v>26079</c:v>
                </c:pt>
                <c:pt idx="2703">
                  <c:v>26080</c:v>
                </c:pt>
                <c:pt idx="2704">
                  <c:v>26081</c:v>
                </c:pt>
                <c:pt idx="2705">
                  <c:v>26082</c:v>
                </c:pt>
                <c:pt idx="2706">
                  <c:v>26083</c:v>
                </c:pt>
                <c:pt idx="2707">
                  <c:v>26084</c:v>
                </c:pt>
                <c:pt idx="2708">
                  <c:v>26085</c:v>
                </c:pt>
                <c:pt idx="2709">
                  <c:v>26086</c:v>
                </c:pt>
                <c:pt idx="2710">
                  <c:v>26087</c:v>
                </c:pt>
                <c:pt idx="2711">
                  <c:v>26088</c:v>
                </c:pt>
                <c:pt idx="2712">
                  <c:v>26089</c:v>
                </c:pt>
                <c:pt idx="2713">
                  <c:v>26090</c:v>
                </c:pt>
                <c:pt idx="2714">
                  <c:v>26091</c:v>
                </c:pt>
                <c:pt idx="2715">
                  <c:v>26092</c:v>
                </c:pt>
                <c:pt idx="2716">
                  <c:v>26093</c:v>
                </c:pt>
                <c:pt idx="2717">
                  <c:v>26094</c:v>
                </c:pt>
                <c:pt idx="2718">
                  <c:v>26095</c:v>
                </c:pt>
                <c:pt idx="2719">
                  <c:v>26096</c:v>
                </c:pt>
                <c:pt idx="2720">
                  <c:v>26097</c:v>
                </c:pt>
                <c:pt idx="2721">
                  <c:v>26098</c:v>
                </c:pt>
                <c:pt idx="2722">
                  <c:v>26099</c:v>
                </c:pt>
                <c:pt idx="2723">
                  <c:v>26100</c:v>
                </c:pt>
                <c:pt idx="2724">
                  <c:v>26101</c:v>
                </c:pt>
                <c:pt idx="2725">
                  <c:v>26102</c:v>
                </c:pt>
                <c:pt idx="2726">
                  <c:v>26103</c:v>
                </c:pt>
                <c:pt idx="2727">
                  <c:v>26104</c:v>
                </c:pt>
                <c:pt idx="2728">
                  <c:v>26105</c:v>
                </c:pt>
                <c:pt idx="2729">
                  <c:v>26106</c:v>
                </c:pt>
                <c:pt idx="2730">
                  <c:v>26107</c:v>
                </c:pt>
                <c:pt idx="2731">
                  <c:v>26108</c:v>
                </c:pt>
                <c:pt idx="2732">
                  <c:v>26109</c:v>
                </c:pt>
                <c:pt idx="2733">
                  <c:v>26110</c:v>
                </c:pt>
                <c:pt idx="2734">
                  <c:v>26111</c:v>
                </c:pt>
                <c:pt idx="2735">
                  <c:v>26112</c:v>
                </c:pt>
                <c:pt idx="2736">
                  <c:v>26113</c:v>
                </c:pt>
                <c:pt idx="2737">
                  <c:v>26114</c:v>
                </c:pt>
                <c:pt idx="2738">
                  <c:v>26115</c:v>
                </c:pt>
                <c:pt idx="2739">
                  <c:v>26116</c:v>
                </c:pt>
                <c:pt idx="2740">
                  <c:v>26117</c:v>
                </c:pt>
                <c:pt idx="2741">
                  <c:v>26118</c:v>
                </c:pt>
                <c:pt idx="2742">
                  <c:v>26119</c:v>
                </c:pt>
                <c:pt idx="2743">
                  <c:v>26120</c:v>
                </c:pt>
                <c:pt idx="2744">
                  <c:v>26121</c:v>
                </c:pt>
                <c:pt idx="2745">
                  <c:v>26122</c:v>
                </c:pt>
                <c:pt idx="2746">
                  <c:v>26123</c:v>
                </c:pt>
                <c:pt idx="2747">
                  <c:v>26124</c:v>
                </c:pt>
                <c:pt idx="2748">
                  <c:v>26125</c:v>
                </c:pt>
                <c:pt idx="2749">
                  <c:v>26126</c:v>
                </c:pt>
                <c:pt idx="2750">
                  <c:v>26127</c:v>
                </c:pt>
                <c:pt idx="2751">
                  <c:v>26128</c:v>
                </c:pt>
                <c:pt idx="2752">
                  <c:v>26129</c:v>
                </c:pt>
                <c:pt idx="2753">
                  <c:v>26130</c:v>
                </c:pt>
                <c:pt idx="2754">
                  <c:v>26131</c:v>
                </c:pt>
                <c:pt idx="2755">
                  <c:v>26132</c:v>
                </c:pt>
                <c:pt idx="2756">
                  <c:v>26133</c:v>
                </c:pt>
                <c:pt idx="2757">
                  <c:v>26134</c:v>
                </c:pt>
                <c:pt idx="2758">
                  <c:v>26135</c:v>
                </c:pt>
                <c:pt idx="2759">
                  <c:v>26136</c:v>
                </c:pt>
                <c:pt idx="2760">
                  <c:v>26137</c:v>
                </c:pt>
                <c:pt idx="2761">
                  <c:v>26138</c:v>
                </c:pt>
                <c:pt idx="2762">
                  <c:v>26139</c:v>
                </c:pt>
                <c:pt idx="2763">
                  <c:v>26140</c:v>
                </c:pt>
                <c:pt idx="2764">
                  <c:v>26141</c:v>
                </c:pt>
                <c:pt idx="2765">
                  <c:v>26142</c:v>
                </c:pt>
                <c:pt idx="2766">
                  <c:v>26143</c:v>
                </c:pt>
                <c:pt idx="2767">
                  <c:v>26144</c:v>
                </c:pt>
                <c:pt idx="2768">
                  <c:v>26145</c:v>
                </c:pt>
                <c:pt idx="2769">
                  <c:v>26146</c:v>
                </c:pt>
                <c:pt idx="2770">
                  <c:v>26147</c:v>
                </c:pt>
                <c:pt idx="2771">
                  <c:v>26148</c:v>
                </c:pt>
                <c:pt idx="2772">
                  <c:v>26149</c:v>
                </c:pt>
                <c:pt idx="2773">
                  <c:v>26150</c:v>
                </c:pt>
                <c:pt idx="2774">
                  <c:v>26151</c:v>
                </c:pt>
                <c:pt idx="2775">
                  <c:v>26152</c:v>
                </c:pt>
                <c:pt idx="2776">
                  <c:v>26153</c:v>
                </c:pt>
                <c:pt idx="2777">
                  <c:v>26154</c:v>
                </c:pt>
                <c:pt idx="2778">
                  <c:v>26155</c:v>
                </c:pt>
                <c:pt idx="2779">
                  <c:v>26156</c:v>
                </c:pt>
                <c:pt idx="2780">
                  <c:v>26157</c:v>
                </c:pt>
                <c:pt idx="2781">
                  <c:v>26158</c:v>
                </c:pt>
                <c:pt idx="2782">
                  <c:v>26159</c:v>
                </c:pt>
                <c:pt idx="2783">
                  <c:v>26160</c:v>
                </c:pt>
                <c:pt idx="2784">
                  <c:v>26161</c:v>
                </c:pt>
                <c:pt idx="2785">
                  <c:v>26162</c:v>
                </c:pt>
                <c:pt idx="2786">
                  <c:v>26163</c:v>
                </c:pt>
                <c:pt idx="2787">
                  <c:v>26164</c:v>
                </c:pt>
                <c:pt idx="2788">
                  <c:v>26165</c:v>
                </c:pt>
                <c:pt idx="2789">
                  <c:v>26166</c:v>
                </c:pt>
                <c:pt idx="2790">
                  <c:v>26167</c:v>
                </c:pt>
                <c:pt idx="2791">
                  <c:v>26168</c:v>
                </c:pt>
                <c:pt idx="2792">
                  <c:v>26169</c:v>
                </c:pt>
                <c:pt idx="2793">
                  <c:v>26170</c:v>
                </c:pt>
                <c:pt idx="2794">
                  <c:v>26171</c:v>
                </c:pt>
                <c:pt idx="2795">
                  <c:v>26172</c:v>
                </c:pt>
                <c:pt idx="2796">
                  <c:v>26173</c:v>
                </c:pt>
                <c:pt idx="2797">
                  <c:v>26174</c:v>
                </c:pt>
                <c:pt idx="2798">
                  <c:v>26175</c:v>
                </c:pt>
                <c:pt idx="2799">
                  <c:v>26176</c:v>
                </c:pt>
                <c:pt idx="2800">
                  <c:v>26177</c:v>
                </c:pt>
                <c:pt idx="2801">
                  <c:v>26178</c:v>
                </c:pt>
                <c:pt idx="2802">
                  <c:v>26179</c:v>
                </c:pt>
                <c:pt idx="2803">
                  <c:v>26180</c:v>
                </c:pt>
                <c:pt idx="2804">
                  <c:v>26181</c:v>
                </c:pt>
                <c:pt idx="2805">
                  <c:v>26182</c:v>
                </c:pt>
                <c:pt idx="2806">
                  <c:v>26183</c:v>
                </c:pt>
                <c:pt idx="2807">
                  <c:v>26184</c:v>
                </c:pt>
                <c:pt idx="2808">
                  <c:v>26185</c:v>
                </c:pt>
                <c:pt idx="2809">
                  <c:v>26186</c:v>
                </c:pt>
                <c:pt idx="2810">
                  <c:v>26187</c:v>
                </c:pt>
                <c:pt idx="2811">
                  <c:v>26188</c:v>
                </c:pt>
                <c:pt idx="2812">
                  <c:v>26189</c:v>
                </c:pt>
                <c:pt idx="2813">
                  <c:v>26190</c:v>
                </c:pt>
                <c:pt idx="2814">
                  <c:v>26191</c:v>
                </c:pt>
                <c:pt idx="2815">
                  <c:v>26192</c:v>
                </c:pt>
                <c:pt idx="2816">
                  <c:v>26193</c:v>
                </c:pt>
                <c:pt idx="2817">
                  <c:v>26194</c:v>
                </c:pt>
                <c:pt idx="2818">
                  <c:v>26195</c:v>
                </c:pt>
                <c:pt idx="2819">
                  <c:v>26196</c:v>
                </c:pt>
                <c:pt idx="2820">
                  <c:v>26197</c:v>
                </c:pt>
                <c:pt idx="2821">
                  <c:v>26198</c:v>
                </c:pt>
                <c:pt idx="2822">
                  <c:v>26199</c:v>
                </c:pt>
                <c:pt idx="2823">
                  <c:v>26200</c:v>
                </c:pt>
                <c:pt idx="2824">
                  <c:v>26201</c:v>
                </c:pt>
                <c:pt idx="2825">
                  <c:v>26202</c:v>
                </c:pt>
                <c:pt idx="2826">
                  <c:v>26203</c:v>
                </c:pt>
                <c:pt idx="2827">
                  <c:v>26204</c:v>
                </c:pt>
                <c:pt idx="2828">
                  <c:v>26205</c:v>
                </c:pt>
                <c:pt idx="2829">
                  <c:v>26206</c:v>
                </c:pt>
                <c:pt idx="2830">
                  <c:v>26207</c:v>
                </c:pt>
                <c:pt idx="2831">
                  <c:v>26208</c:v>
                </c:pt>
                <c:pt idx="2832">
                  <c:v>26209</c:v>
                </c:pt>
                <c:pt idx="2833">
                  <c:v>26210</c:v>
                </c:pt>
                <c:pt idx="2834">
                  <c:v>26211</c:v>
                </c:pt>
                <c:pt idx="2835">
                  <c:v>26212</c:v>
                </c:pt>
                <c:pt idx="2836">
                  <c:v>26213</c:v>
                </c:pt>
                <c:pt idx="2837">
                  <c:v>26214</c:v>
                </c:pt>
                <c:pt idx="2838">
                  <c:v>26215</c:v>
                </c:pt>
                <c:pt idx="2839">
                  <c:v>26216</c:v>
                </c:pt>
                <c:pt idx="2840">
                  <c:v>26217</c:v>
                </c:pt>
                <c:pt idx="2841">
                  <c:v>26218</c:v>
                </c:pt>
                <c:pt idx="2842">
                  <c:v>26219</c:v>
                </c:pt>
                <c:pt idx="2843">
                  <c:v>26220</c:v>
                </c:pt>
                <c:pt idx="2844">
                  <c:v>26221</c:v>
                </c:pt>
                <c:pt idx="2845">
                  <c:v>26222</c:v>
                </c:pt>
                <c:pt idx="2846">
                  <c:v>26223</c:v>
                </c:pt>
                <c:pt idx="2847">
                  <c:v>26224</c:v>
                </c:pt>
                <c:pt idx="2848">
                  <c:v>26225</c:v>
                </c:pt>
                <c:pt idx="2849">
                  <c:v>26226</c:v>
                </c:pt>
                <c:pt idx="2850">
                  <c:v>26227</c:v>
                </c:pt>
                <c:pt idx="2851">
                  <c:v>26228</c:v>
                </c:pt>
                <c:pt idx="2852">
                  <c:v>26229</c:v>
                </c:pt>
                <c:pt idx="2853">
                  <c:v>26230</c:v>
                </c:pt>
                <c:pt idx="2854">
                  <c:v>26231</c:v>
                </c:pt>
                <c:pt idx="2855">
                  <c:v>26232</c:v>
                </c:pt>
                <c:pt idx="2856">
                  <c:v>26233</c:v>
                </c:pt>
                <c:pt idx="2857">
                  <c:v>26234</c:v>
                </c:pt>
                <c:pt idx="2858">
                  <c:v>26235</c:v>
                </c:pt>
                <c:pt idx="2859">
                  <c:v>26236</c:v>
                </c:pt>
                <c:pt idx="2860">
                  <c:v>26237</c:v>
                </c:pt>
                <c:pt idx="2861">
                  <c:v>26238</c:v>
                </c:pt>
                <c:pt idx="2862">
                  <c:v>26239</c:v>
                </c:pt>
                <c:pt idx="2863">
                  <c:v>26240</c:v>
                </c:pt>
                <c:pt idx="2864">
                  <c:v>26241</c:v>
                </c:pt>
                <c:pt idx="2865">
                  <c:v>26242</c:v>
                </c:pt>
                <c:pt idx="2866">
                  <c:v>26243</c:v>
                </c:pt>
                <c:pt idx="2867">
                  <c:v>26244</c:v>
                </c:pt>
                <c:pt idx="2868">
                  <c:v>26245</c:v>
                </c:pt>
                <c:pt idx="2869">
                  <c:v>26246</c:v>
                </c:pt>
                <c:pt idx="2870">
                  <c:v>26247</c:v>
                </c:pt>
                <c:pt idx="2871">
                  <c:v>26248</c:v>
                </c:pt>
                <c:pt idx="2872">
                  <c:v>26249</c:v>
                </c:pt>
                <c:pt idx="2873">
                  <c:v>26250</c:v>
                </c:pt>
                <c:pt idx="2874">
                  <c:v>26251</c:v>
                </c:pt>
                <c:pt idx="2875">
                  <c:v>26252</c:v>
                </c:pt>
                <c:pt idx="2876">
                  <c:v>26253</c:v>
                </c:pt>
                <c:pt idx="2877">
                  <c:v>26254</c:v>
                </c:pt>
                <c:pt idx="2878">
                  <c:v>26255</c:v>
                </c:pt>
                <c:pt idx="2879">
                  <c:v>26256</c:v>
                </c:pt>
                <c:pt idx="2880">
                  <c:v>26257</c:v>
                </c:pt>
                <c:pt idx="2881">
                  <c:v>26258</c:v>
                </c:pt>
                <c:pt idx="2882">
                  <c:v>26259</c:v>
                </c:pt>
                <c:pt idx="2883">
                  <c:v>26260</c:v>
                </c:pt>
                <c:pt idx="2884">
                  <c:v>26261</c:v>
                </c:pt>
                <c:pt idx="2885">
                  <c:v>26262</c:v>
                </c:pt>
                <c:pt idx="2886">
                  <c:v>26263</c:v>
                </c:pt>
                <c:pt idx="2887">
                  <c:v>26264</c:v>
                </c:pt>
                <c:pt idx="2888">
                  <c:v>26265</c:v>
                </c:pt>
                <c:pt idx="2889">
                  <c:v>26266</c:v>
                </c:pt>
                <c:pt idx="2890">
                  <c:v>26267</c:v>
                </c:pt>
                <c:pt idx="2891">
                  <c:v>26268</c:v>
                </c:pt>
                <c:pt idx="2892">
                  <c:v>26269</c:v>
                </c:pt>
                <c:pt idx="2893">
                  <c:v>26270</c:v>
                </c:pt>
                <c:pt idx="2894">
                  <c:v>26271</c:v>
                </c:pt>
                <c:pt idx="2895">
                  <c:v>26272</c:v>
                </c:pt>
                <c:pt idx="2896">
                  <c:v>26273</c:v>
                </c:pt>
                <c:pt idx="2897">
                  <c:v>26274</c:v>
                </c:pt>
                <c:pt idx="2898">
                  <c:v>26275</c:v>
                </c:pt>
                <c:pt idx="2899">
                  <c:v>26276</c:v>
                </c:pt>
                <c:pt idx="2900">
                  <c:v>26277</c:v>
                </c:pt>
                <c:pt idx="2901">
                  <c:v>26278</c:v>
                </c:pt>
                <c:pt idx="2902">
                  <c:v>26279</c:v>
                </c:pt>
                <c:pt idx="2903">
                  <c:v>26280</c:v>
                </c:pt>
                <c:pt idx="2904">
                  <c:v>26281</c:v>
                </c:pt>
                <c:pt idx="2905">
                  <c:v>26282</c:v>
                </c:pt>
                <c:pt idx="2906">
                  <c:v>26283</c:v>
                </c:pt>
                <c:pt idx="2907">
                  <c:v>26284</c:v>
                </c:pt>
                <c:pt idx="2908">
                  <c:v>26285</c:v>
                </c:pt>
                <c:pt idx="2909">
                  <c:v>26286</c:v>
                </c:pt>
                <c:pt idx="2910">
                  <c:v>26287</c:v>
                </c:pt>
                <c:pt idx="2911">
                  <c:v>26288</c:v>
                </c:pt>
                <c:pt idx="2912">
                  <c:v>26289</c:v>
                </c:pt>
                <c:pt idx="2913">
                  <c:v>26290</c:v>
                </c:pt>
                <c:pt idx="2914">
                  <c:v>26291</c:v>
                </c:pt>
                <c:pt idx="2915">
                  <c:v>26292</c:v>
                </c:pt>
                <c:pt idx="2916">
                  <c:v>26293</c:v>
                </c:pt>
                <c:pt idx="2917">
                  <c:v>26294</c:v>
                </c:pt>
                <c:pt idx="2918">
                  <c:v>26295</c:v>
                </c:pt>
                <c:pt idx="2919">
                  <c:v>26296</c:v>
                </c:pt>
                <c:pt idx="2920">
                  <c:v>26297</c:v>
                </c:pt>
                <c:pt idx="2921">
                  <c:v>26298</c:v>
                </c:pt>
                <c:pt idx="2922">
                  <c:v>26299</c:v>
                </c:pt>
                <c:pt idx="2923">
                  <c:v>26300</c:v>
                </c:pt>
                <c:pt idx="2924">
                  <c:v>26301</c:v>
                </c:pt>
                <c:pt idx="2925">
                  <c:v>26302</c:v>
                </c:pt>
                <c:pt idx="2926">
                  <c:v>26303</c:v>
                </c:pt>
                <c:pt idx="2927">
                  <c:v>26304</c:v>
                </c:pt>
                <c:pt idx="2928">
                  <c:v>26305</c:v>
                </c:pt>
                <c:pt idx="2929">
                  <c:v>26306</c:v>
                </c:pt>
                <c:pt idx="2930">
                  <c:v>26307</c:v>
                </c:pt>
                <c:pt idx="2931">
                  <c:v>26308</c:v>
                </c:pt>
                <c:pt idx="2932">
                  <c:v>26309</c:v>
                </c:pt>
                <c:pt idx="2933">
                  <c:v>26310</c:v>
                </c:pt>
                <c:pt idx="2934">
                  <c:v>26311</c:v>
                </c:pt>
                <c:pt idx="2935">
                  <c:v>26312</c:v>
                </c:pt>
                <c:pt idx="2936">
                  <c:v>26313</c:v>
                </c:pt>
                <c:pt idx="2937">
                  <c:v>26314</c:v>
                </c:pt>
                <c:pt idx="2938">
                  <c:v>26315</c:v>
                </c:pt>
                <c:pt idx="2939">
                  <c:v>26316</c:v>
                </c:pt>
                <c:pt idx="2940">
                  <c:v>26317</c:v>
                </c:pt>
                <c:pt idx="2941">
                  <c:v>26318</c:v>
                </c:pt>
                <c:pt idx="2942">
                  <c:v>26319</c:v>
                </c:pt>
                <c:pt idx="2943">
                  <c:v>26320</c:v>
                </c:pt>
                <c:pt idx="2944">
                  <c:v>26321</c:v>
                </c:pt>
                <c:pt idx="2945">
                  <c:v>26322</c:v>
                </c:pt>
                <c:pt idx="2946">
                  <c:v>26323</c:v>
                </c:pt>
                <c:pt idx="2947">
                  <c:v>26324</c:v>
                </c:pt>
                <c:pt idx="2948">
                  <c:v>26325</c:v>
                </c:pt>
                <c:pt idx="2949">
                  <c:v>26326</c:v>
                </c:pt>
                <c:pt idx="2950">
                  <c:v>26327</c:v>
                </c:pt>
                <c:pt idx="2951">
                  <c:v>26328</c:v>
                </c:pt>
                <c:pt idx="2952">
                  <c:v>26329</c:v>
                </c:pt>
                <c:pt idx="2953">
                  <c:v>26330</c:v>
                </c:pt>
                <c:pt idx="2954">
                  <c:v>26331</c:v>
                </c:pt>
                <c:pt idx="2955">
                  <c:v>26332</c:v>
                </c:pt>
                <c:pt idx="2956">
                  <c:v>26333</c:v>
                </c:pt>
                <c:pt idx="2957">
                  <c:v>26334</c:v>
                </c:pt>
                <c:pt idx="2958">
                  <c:v>26335</c:v>
                </c:pt>
                <c:pt idx="2959">
                  <c:v>26336</c:v>
                </c:pt>
                <c:pt idx="2960">
                  <c:v>26337</c:v>
                </c:pt>
                <c:pt idx="2961">
                  <c:v>26338</c:v>
                </c:pt>
                <c:pt idx="2962">
                  <c:v>26339</c:v>
                </c:pt>
                <c:pt idx="2963">
                  <c:v>26340</c:v>
                </c:pt>
                <c:pt idx="2964">
                  <c:v>26341</c:v>
                </c:pt>
                <c:pt idx="2965">
                  <c:v>26342</c:v>
                </c:pt>
                <c:pt idx="2966">
                  <c:v>26343</c:v>
                </c:pt>
                <c:pt idx="2967">
                  <c:v>26344</c:v>
                </c:pt>
                <c:pt idx="2968">
                  <c:v>26345</c:v>
                </c:pt>
                <c:pt idx="2969">
                  <c:v>26346</c:v>
                </c:pt>
                <c:pt idx="2970">
                  <c:v>26347</c:v>
                </c:pt>
                <c:pt idx="2971">
                  <c:v>26348</c:v>
                </c:pt>
                <c:pt idx="2972">
                  <c:v>26349</c:v>
                </c:pt>
                <c:pt idx="2973">
                  <c:v>26350</c:v>
                </c:pt>
                <c:pt idx="2974">
                  <c:v>26351</c:v>
                </c:pt>
                <c:pt idx="2975">
                  <c:v>26352</c:v>
                </c:pt>
                <c:pt idx="2976">
                  <c:v>26353</c:v>
                </c:pt>
                <c:pt idx="2977">
                  <c:v>26354</c:v>
                </c:pt>
                <c:pt idx="2978">
                  <c:v>26355</c:v>
                </c:pt>
                <c:pt idx="2979">
                  <c:v>26356</c:v>
                </c:pt>
                <c:pt idx="2980">
                  <c:v>26357</c:v>
                </c:pt>
                <c:pt idx="2981">
                  <c:v>26358</c:v>
                </c:pt>
                <c:pt idx="2982">
                  <c:v>26359</c:v>
                </c:pt>
                <c:pt idx="2983">
                  <c:v>26360</c:v>
                </c:pt>
                <c:pt idx="2984">
                  <c:v>26361</c:v>
                </c:pt>
                <c:pt idx="2985">
                  <c:v>26362</c:v>
                </c:pt>
                <c:pt idx="2986">
                  <c:v>26363</c:v>
                </c:pt>
                <c:pt idx="2987">
                  <c:v>26364</c:v>
                </c:pt>
                <c:pt idx="2988">
                  <c:v>26365</c:v>
                </c:pt>
                <c:pt idx="2989">
                  <c:v>26366</c:v>
                </c:pt>
                <c:pt idx="2990">
                  <c:v>26367</c:v>
                </c:pt>
                <c:pt idx="2991">
                  <c:v>26368</c:v>
                </c:pt>
                <c:pt idx="2992">
                  <c:v>26369</c:v>
                </c:pt>
                <c:pt idx="2993">
                  <c:v>26370</c:v>
                </c:pt>
                <c:pt idx="2994">
                  <c:v>26371</c:v>
                </c:pt>
                <c:pt idx="2995">
                  <c:v>26372</c:v>
                </c:pt>
                <c:pt idx="2996">
                  <c:v>26373</c:v>
                </c:pt>
                <c:pt idx="2997">
                  <c:v>26374</c:v>
                </c:pt>
                <c:pt idx="2998">
                  <c:v>26375</c:v>
                </c:pt>
                <c:pt idx="2999">
                  <c:v>26376</c:v>
                </c:pt>
                <c:pt idx="3000">
                  <c:v>26377</c:v>
                </c:pt>
                <c:pt idx="3001">
                  <c:v>26378</c:v>
                </c:pt>
                <c:pt idx="3002">
                  <c:v>26379</c:v>
                </c:pt>
                <c:pt idx="3003">
                  <c:v>26380</c:v>
                </c:pt>
                <c:pt idx="3004">
                  <c:v>26381</c:v>
                </c:pt>
                <c:pt idx="3005">
                  <c:v>26382</c:v>
                </c:pt>
                <c:pt idx="3006">
                  <c:v>26383</c:v>
                </c:pt>
                <c:pt idx="3007">
                  <c:v>26384</c:v>
                </c:pt>
                <c:pt idx="3008">
                  <c:v>26385</c:v>
                </c:pt>
                <c:pt idx="3009">
                  <c:v>26386</c:v>
                </c:pt>
                <c:pt idx="3010">
                  <c:v>26387</c:v>
                </c:pt>
                <c:pt idx="3011">
                  <c:v>26388</c:v>
                </c:pt>
                <c:pt idx="3012">
                  <c:v>26389</c:v>
                </c:pt>
                <c:pt idx="3013">
                  <c:v>26390</c:v>
                </c:pt>
                <c:pt idx="3014">
                  <c:v>26391</c:v>
                </c:pt>
                <c:pt idx="3015">
                  <c:v>26392</c:v>
                </c:pt>
                <c:pt idx="3016">
                  <c:v>26393</c:v>
                </c:pt>
                <c:pt idx="3017">
                  <c:v>26394</c:v>
                </c:pt>
                <c:pt idx="3018">
                  <c:v>26395</c:v>
                </c:pt>
                <c:pt idx="3019">
                  <c:v>26396</c:v>
                </c:pt>
                <c:pt idx="3020">
                  <c:v>26397</c:v>
                </c:pt>
                <c:pt idx="3021">
                  <c:v>26398</c:v>
                </c:pt>
                <c:pt idx="3022">
                  <c:v>26399</c:v>
                </c:pt>
                <c:pt idx="3023">
                  <c:v>26400</c:v>
                </c:pt>
                <c:pt idx="3024">
                  <c:v>26401</c:v>
                </c:pt>
                <c:pt idx="3025">
                  <c:v>26402</c:v>
                </c:pt>
                <c:pt idx="3026">
                  <c:v>26403</c:v>
                </c:pt>
                <c:pt idx="3027">
                  <c:v>26404</c:v>
                </c:pt>
                <c:pt idx="3028">
                  <c:v>26405</c:v>
                </c:pt>
                <c:pt idx="3029">
                  <c:v>26406</c:v>
                </c:pt>
                <c:pt idx="3030">
                  <c:v>26407</c:v>
                </c:pt>
                <c:pt idx="3031">
                  <c:v>26408</c:v>
                </c:pt>
                <c:pt idx="3032">
                  <c:v>26409</c:v>
                </c:pt>
                <c:pt idx="3033">
                  <c:v>26410</c:v>
                </c:pt>
                <c:pt idx="3034">
                  <c:v>26411</c:v>
                </c:pt>
                <c:pt idx="3035">
                  <c:v>26412</c:v>
                </c:pt>
                <c:pt idx="3036">
                  <c:v>26413</c:v>
                </c:pt>
                <c:pt idx="3037">
                  <c:v>26414</c:v>
                </c:pt>
                <c:pt idx="3038">
                  <c:v>26415</c:v>
                </c:pt>
                <c:pt idx="3039">
                  <c:v>26416</c:v>
                </c:pt>
                <c:pt idx="3040">
                  <c:v>26417</c:v>
                </c:pt>
                <c:pt idx="3041">
                  <c:v>26418</c:v>
                </c:pt>
                <c:pt idx="3042">
                  <c:v>26419</c:v>
                </c:pt>
                <c:pt idx="3043">
                  <c:v>26420</c:v>
                </c:pt>
                <c:pt idx="3044">
                  <c:v>26421</c:v>
                </c:pt>
                <c:pt idx="3045">
                  <c:v>26422</c:v>
                </c:pt>
                <c:pt idx="3046">
                  <c:v>26423</c:v>
                </c:pt>
                <c:pt idx="3047">
                  <c:v>26424</c:v>
                </c:pt>
                <c:pt idx="3048">
                  <c:v>26425</c:v>
                </c:pt>
                <c:pt idx="3049">
                  <c:v>26426</c:v>
                </c:pt>
                <c:pt idx="3050">
                  <c:v>26427</c:v>
                </c:pt>
                <c:pt idx="3051">
                  <c:v>26428</c:v>
                </c:pt>
                <c:pt idx="3052">
                  <c:v>26429</c:v>
                </c:pt>
                <c:pt idx="3053">
                  <c:v>26430</c:v>
                </c:pt>
                <c:pt idx="3054">
                  <c:v>26431</c:v>
                </c:pt>
                <c:pt idx="3055">
                  <c:v>26432</c:v>
                </c:pt>
                <c:pt idx="3056">
                  <c:v>26433</c:v>
                </c:pt>
                <c:pt idx="3057">
                  <c:v>26434</c:v>
                </c:pt>
                <c:pt idx="3058">
                  <c:v>26435</c:v>
                </c:pt>
                <c:pt idx="3059">
                  <c:v>26436</c:v>
                </c:pt>
                <c:pt idx="3060">
                  <c:v>26437</c:v>
                </c:pt>
                <c:pt idx="3061">
                  <c:v>26438</c:v>
                </c:pt>
                <c:pt idx="3062">
                  <c:v>26439</c:v>
                </c:pt>
                <c:pt idx="3063">
                  <c:v>26440</c:v>
                </c:pt>
                <c:pt idx="3064">
                  <c:v>26441</c:v>
                </c:pt>
                <c:pt idx="3065">
                  <c:v>26442</c:v>
                </c:pt>
                <c:pt idx="3066">
                  <c:v>26443</c:v>
                </c:pt>
                <c:pt idx="3067">
                  <c:v>26444</c:v>
                </c:pt>
                <c:pt idx="3068">
                  <c:v>26445</c:v>
                </c:pt>
                <c:pt idx="3069">
                  <c:v>26446</c:v>
                </c:pt>
                <c:pt idx="3070">
                  <c:v>26447</c:v>
                </c:pt>
                <c:pt idx="3071">
                  <c:v>26448</c:v>
                </c:pt>
                <c:pt idx="3072">
                  <c:v>26449</c:v>
                </c:pt>
                <c:pt idx="3073">
                  <c:v>26450</c:v>
                </c:pt>
                <c:pt idx="3074">
                  <c:v>26451</c:v>
                </c:pt>
                <c:pt idx="3075">
                  <c:v>26452</c:v>
                </c:pt>
                <c:pt idx="3076">
                  <c:v>26453</c:v>
                </c:pt>
                <c:pt idx="3077">
                  <c:v>26454</c:v>
                </c:pt>
                <c:pt idx="3078">
                  <c:v>26455</c:v>
                </c:pt>
                <c:pt idx="3079">
                  <c:v>26456</c:v>
                </c:pt>
                <c:pt idx="3080">
                  <c:v>26457</c:v>
                </c:pt>
                <c:pt idx="3081">
                  <c:v>26458</c:v>
                </c:pt>
                <c:pt idx="3082">
                  <c:v>26459</c:v>
                </c:pt>
                <c:pt idx="3083">
                  <c:v>26460</c:v>
                </c:pt>
                <c:pt idx="3084">
                  <c:v>26461</c:v>
                </c:pt>
                <c:pt idx="3085">
                  <c:v>26462</c:v>
                </c:pt>
                <c:pt idx="3086">
                  <c:v>26463</c:v>
                </c:pt>
                <c:pt idx="3087">
                  <c:v>26464</c:v>
                </c:pt>
                <c:pt idx="3088">
                  <c:v>26465</c:v>
                </c:pt>
                <c:pt idx="3089">
                  <c:v>26466</c:v>
                </c:pt>
                <c:pt idx="3090">
                  <c:v>26467</c:v>
                </c:pt>
                <c:pt idx="3091">
                  <c:v>26468</c:v>
                </c:pt>
                <c:pt idx="3092">
                  <c:v>26469</c:v>
                </c:pt>
                <c:pt idx="3093">
                  <c:v>26470</c:v>
                </c:pt>
                <c:pt idx="3094">
                  <c:v>26471</c:v>
                </c:pt>
                <c:pt idx="3095">
                  <c:v>26472</c:v>
                </c:pt>
                <c:pt idx="3096">
                  <c:v>26473</c:v>
                </c:pt>
                <c:pt idx="3097">
                  <c:v>26474</c:v>
                </c:pt>
                <c:pt idx="3098">
                  <c:v>26475</c:v>
                </c:pt>
                <c:pt idx="3099">
                  <c:v>26476</c:v>
                </c:pt>
                <c:pt idx="3100">
                  <c:v>26477</c:v>
                </c:pt>
                <c:pt idx="3101">
                  <c:v>26478</c:v>
                </c:pt>
                <c:pt idx="3102">
                  <c:v>26479</c:v>
                </c:pt>
                <c:pt idx="3103">
                  <c:v>26480</c:v>
                </c:pt>
                <c:pt idx="3104">
                  <c:v>26481</c:v>
                </c:pt>
                <c:pt idx="3105">
                  <c:v>26482</c:v>
                </c:pt>
                <c:pt idx="3106">
                  <c:v>26483</c:v>
                </c:pt>
                <c:pt idx="3107">
                  <c:v>26484</c:v>
                </c:pt>
                <c:pt idx="3108">
                  <c:v>26485</c:v>
                </c:pt>
                <c:pt idx="3109">
                  <c:v>26486</c:v>
                </c:pt>
                <c:pt idx="3110">
                  <c:v>26487</c:v>
                </c:pt>
                <c:pt idx="3111">
                  <c:v>26488</c:v>
                </c:pt>
                <c:pt idx="3112">
                  <c:v>26489</c:v>
                </c:pt>
                <c:pt idx="3113">
                  <c:v>26490</c:v>
                </c:pt>
                <c:pt idx="3114">
                  <c:v>26491</c:v>
                </c:pt>
                <c:pt idx="3115">
                  <c:v>26492</c:v>
                </c:pt>
                <c:pt idx="3116">
                  <c:v>26493</c:v>
                </c:pt>
                <c:pt idx="3117">
                  <c:v>26494</c:v>
                </c:pt>
                <c:pt idx="3118">
                  <c:v>26495</c:v>
                </c:pt>
                <c:pt idx="3119">
                  <c:v>26496</c:v>
                </c:pt>
                <c:pt idx="3120">
                  <c:v>26497</c:v>
                </c:pt>
                <c:pt idx="3121">
                  <c:v>26498</c:v>
                </c:pt>
                <c:pt idx="3122">
                  <c:v>26499</c:v>
                </c:pt>
                <c:pt idx="3123">
                  <c:v>26500</c:v>
                </c:pt>
                <c:pt idx="3124">
                  <c:v>26501</c:v>
                </c:pt>
                <c:pt idx="3125">
                  <c:v>26502</c:v>
                </c:pt>
                <c:pt idx="3126">
                  <c:v>26503</c:v>
                </c:pt>
                <c:pt idx="3127">
                  <c:v>26504</c:v>
                </c:pt>
                <c:pt idx="3128">
                  <c:v>26505</c:v>
                </c:pt>
                <c:pt idx="3129">
                  <c:v>26506</c:v>
                </c:pt>
                <c:pt idx="3130">
                  <c:v>26507</c:v>
                </c:pt>
                <c:pt idx="3131">
                  <c:v>26508</c:v>
                </c:pt>
                <c:pt idx="3132">
                  <c:v>26509</c:v>
                </c:pt>
                <c:pt idx="3133">
                  <c:v>26510</c:v>
                </c:pt>
                <c:pt idx="3134">
                  <c:v>26511</c:v>
                </c:pt>
                <c:pt idx="3135">
                  <c:v>26512</c:v>
                </c:pt>
                <c:pt idx="3136">
                  <c:v>26513</c:v>
                </c:pt>
                <c:pt idx="3137">
                  <c:v>26514</c:v>
                </c:pt>
                <c:pt idx="3138">
                  <c:v>26515</c:v>
                </c:pt>
                <c:pt idx="3139">
                  <c:v>26516</c:v>
                </c:pt>
                <c:pt idx="3140">
                  <c:v>26517</c:v>
                </c:pt>
                <c:pt idx="3141">
                  <c:v>26518</c:v>
                </c:pt>
                <c:pt idx="3142">
                  <c:v>26519</c:v>
                </c:pt>
                <c:pt idx="3143">
                  <c:v>26520</c:v>
                </c:pt>
                <c:pt idx="3144">
                  <c:v>26521</c:v>
                </c:pt>
                <c:pt idx="3145">
                  <c:v>26522</c:v>
                </c:pt>
                <c:pt idx="3146">
                  <c:v>26523</c:v>
                </c:pt>
                <c:pt idx="3147">
                  <c:v>26524</c:v>
                </c:pt>
                <c:pt idx="3148">
                  <c:v>26525</c:v>
                </c:pt>
                <c:pt idx="3149">
                  <c:v>26526</c:v>
                </c:pt>
                <c:pt idx="3150">
                  <c:v>26527</c:v>
                </c:pt>
                <c:pt idx="3151">
                  <c:v>26528</c:v>
                </c:pt>
                <c:pt idx="3152">
                  <c:v>26529</c:v>
                </c:pt>
                <c:pt idx="3153">
                  <c:v>26530</c:v>
                </c:pt>
                <c:pt idx="3154">
                  <c:v>26531</c:v>
                </c:pt>
                <c:pt idx="3155">
                  <c:v>26532</c:v>
                </c:pt>
                <c:pt idx="3156">
                  <c:v>26533</c:v>
                </c:pt>
                <c:pt idx="3157">
                  <c:v>26534</c:v>
                </c:pt>
                <c:pt idx="3158">
                  <c:v>26535</c:v>
                </c:pt>
                <c:pt idx="3159">
                  <c:v>26536</c:v>
                </c:pt>
                <c:pt idx="3160">
                  <c:v>26537</c:v>
                </c:pt>
                <c:pt idx="3161">
                  <c:v>26538</c:v>
                </c:pt>
                <c:pt idx="3162">
                  <c:v>26539</c:v>
                </c:pt>
                <c:pt idx="3163">
                  <c:v>26540</c:v>
                </c:pt>
                <c:pt idx="3164">
                  <c:v>26541</c:v>
                </c:pt>
                <c:pt idx="3165">
                  <c:v>26542</c:v>
                </c:pt>
                <c:pt idx="3166">
                  <c:v>26543</c:v>
                </c:pt>
                <c:pt idx="3167">
                  <c:v>26544</c:v>
                </c:pt>
                <c:pt idx="3168">
                  <c:v>26545</c:v>
                </c:pt>
                <c:pt idx="3169">
                  <c:v>26546</c:v>
                </c:pt>
                <c:pt idx="3170">
                  <c:v>26547</c:v>
                </c:pt>
                <c:pt idx="3171">
                  <c:v>26548</c:v>
                </c:pt>
                <c:pt idx="3172">
                  <c:v>26549</c:v>
                </c:pt>
                <c:pt idx="3173">
                  <c:v>26550</c:v>
                </c:pt>
                <c:pt idx="3174">
                  <c:v>26551</c:v>
                </c:pt>
                <c:pt idx="3175">
                  <c:v>26552</c:v>
                </c:pt>
                <c:pt idx="3176">
                  <c:v>26553</c:v>
                </c:pt>
                <c:pt idx="3177">
                  <c:v>26554</c:v>
                </c:pt>
                <c:pt idx="3178">
                  <c:v>26555</c:v>
                </c:pt>
                <c:pt idx="3179">
                  <c:v>26556</c:v>
                </c:pt>
                <c:pt idx="3180">
                  <c:v>26557</c:v>
                </c:pt>
                <c:pt idx="3181">
                  <c:v>26558</c:v>
                </c:pt>
                <c:pt idx="3182">
                  <c:v>26559</c:v>
                </c:pt>
                <c:pt idx="3183">
                  <c:v>26560</c:v>
                </c:pt>
                <c:pt idx="3184">
                  <c:v>26561</c:v>
                </c:pt>
                <c:pt idx="3185">
                  <c:v>26562</c:v>
                </c:pt>
                <c:pt idx="3186">
                  <c:v>26563</c:v>
                </c:pt>
                <c:pt idx="3187">
                  <c:v>26564</c:v>
                </c:pt>
                <c:pt idx="3188">
                  <c:v>26565</c:v>
                </c:pt>
                <c:pt idx="3189">
                  <c:v>26566</c:v>
                </c:pt>
                <c:pt idx="3190">
                  <c:v>26567</c:v>
                </c:pt>
                <c:pt idx="3191">
                  <c:v>26568</c:v>
                </c:pt>
                <c:pt idx="3192">
                  <c:v>26569</c:v>
                </c:pt>
                <c:pt idx="3193">
                  <c:v>26570</c:v>
                </c:pt>
                <c:pt idx="3194">
                  <c:v>26571</c:v>
                </c:pt>
                <c:pt idx="3195">
                  <c:v>26572</c:v>
                </c:pt>
                <c:pt idx="3196">
                  <c:v>26573</c:v>
                </c:pt>
                <c:pt idx="3197">
                  <c:v>26574</c:v>
                </c:pt>
                <c:pt idx="3198">
                  <c:v>26575</c:v>
                </c:pt>
                <c:pt idx="3199">
                  <c:v>26576</c:v>
                </c:pt>
                <c:pt idx="3200">
                  <c:v>26577</c:v>
                </c:pt>
                <c:pt idx="3201">
                  <c:v>26578</c:v>
                </c:pt>
                <c:pt idx="3202">
                  <c:v>26579</c:v>
                </c:pt>
                <c:pt idx="3203">
                  <c:v>26580</c:v>
                </c:pt>
                <c:pt idx="3204">
                  <c:v>26581</c:v>
                </c:pt>
                <c:pt idx="3205">
                  <c:v>26582</c:v>
                </c:pt>
                <c:pt idx="3206">
                  <c:v>26583</c:v>
                </c:pt>
                <c:pt idx="3207">
                  <c:v>26584</c:v>
                </c:pt>
                <c:pt idx="3208">
                  <c:v>26585</c:v>
                </c:pt>
                <c:pt idx="3209">
                  <c:v>26586</c:v>
                </c:pt>
                <c:pt idx="3210">
                  <c:v>26587</c:v>
                </c:pt>
                <c:pt idx="3211">
                  <c:v>26588</c:v>
                </c:pt>
                <c:pt idx="3212">
                  <c:v>26589</c:v>
                </c:pt>
                <c:pt idx="3213">
                  <c:v>26590</c:v>
                </c:pt>
                <c:pt idx="3214">
                  <c:v>26591</c:v>
                </c:pt>
                <c:pt idx="3215">
                  <c:v>26592</c:v>
                </c:pt>
                <c:pt idx="3216">
                  <c:v>26593</c:v>
                </c:pt>
                <c:pt idx="3217">
                  <c:v>26594</c:v>
                </c:pt>
                <c:pt idx="3218">
                  <c:v>26595</c:v>
                </c:pt>
                <c:pt idx="3219">
                  <c:v>26596</c:v>
                </c:pt>
                <c:pt idx="3220">
                  <c:v>26597</c:v>
                </c:pt>
                <c:pt idx="3221">
                  <c:v>26598</c:v>
                </c:pt>
                <c:pt idx="3222">
                  <c:v>26599</c:v>
                </c:pt>
                <c:pt idx="3223">
                  <c:v>26600</c:v>
                </c:pt>
                <c:pt idx="3224">
                  <c:v>26601</c:v>
                </c:pt>
                <c:pt idx="3225">
                  <c:v>26602</c:v>
                </c:pt>
                <c:pt idx="3226">
                  <c:v>26603</c:v>
                </c:pt>
                <c:pt idx="3227">
                  <c:v>26604</c:v>
                </c:pt>
                <c:pt idx="3228">
                  <c:v>26605</c:v>
                </c:pt>
                <c:pt idx="3229">
                  <c:v>26606</c:v>
                </c:pt>
                <c:pt idx="3230">
                  <c:v>26607</c:v>
                </c:pt>
                <c:pt idx="3231">
                  <c:v>26608</c:v>
                </c:pt>
                <c:pt idx="3232">
                  <c:v>26609</c:v>
                </c:pt>
                <c:pt idx="3233">
                  <c:v>26610</c:v>
                </c:pt>
                <c:pt idx="3234">
                  <c:v>26611</c:v>
                </c:pt>
                <c:pt idx="3235">
                  <c:v>26612</c:v>
                </c:pt>
                <c:pt idx="3236">
                  <c:v>26613</c:v>
                </c:pt>
                <c:pt idx="3237">
                  <c:v>26614</c:v>
                </c:pt>
                <c:pt idx="3238">
                  <c:v>26615</c:v>
                </c:pt>
                <c:pt idx="3239">
                  <c:v>26616</c:v>
                </c:pt>
                <c:pt idx="3240">
                  <c:v>26617</c:v>
                </c:pt>
                <c:pt idx="3241">
                  <c:v>26618</c:v>
                </c:pt>
                <c:pt idx="3242">
                  <c:v>26619</c:v>
                </c:pt>
                <c:pt idx="3243">
                  <c:v>26620</c:v>
                </c:pt>
                <c:pt idx="3244">
                  <c:v>26621</c:v>
                </c:pt>
                <c:pt idx="3245">
                  <c:v>26622</c:v>
                </c:pt>
                <c:pt idx="3246">
                  <c:v>26623</c:v>
                </c:pt>
                <c:pt idx="3247">
                  <c:v>26624</c:v>
                </c:pt>
                <c:pt idx="3248">
                  <c:v>26625</c:v>
                </c:pt>
                <c:pt idx="3249">
                  <c:v>26626</c:v>
                </c:pt>
                <c:pt idx="3250">
                  <c:v>26627</c:v>
                </c:pt>
                <c:pt idx="3251">
                  <c:v>26628</c:v>
                </c:pt>
                <c:pt idx="3252">
                  <c:v>26629</c:v>
                </c:pt>
                <c:pt idx="3253">
                  <c:v>26630</c:v>
                </c:pt>
                <c:pt idx="3254">
                  <c:v>26631</c:v>
                </c:pt>
                <c:pt idx="3255">
                  <c:v>26632</c:v>
                </c:pt>
                <c:pt idx="3256">
                  <c:v>26633</c:v>
                </c:pt>
                <c:pt idx="3257">
                  <c:v>26634</c:v>
                </c:pt>
                <c:pt idx="3258">
                  <c:v>26635</c:v>
                </c:pt>
                <c:pt idx="3259">
                  <c:v>26636</c:v>
                </c:pt>
                <c:pt idx="3260">
                  <c:v>26637</c:v>
                </c:pt>
                <c:pt idx="3261">
                  <c:v>26638</c:v>
                </c:pt>
                <c:pt idx="3262">
                  <c:v>26639</c:v>
                </c:pt>
                <c:pt idx="3263">
                  <c:v>26640</c:v>
                </c:pt>
                <c:pt idx="3264">
                  <c:v>26641</c:v>
                </c:pt>
                <c:pt idx="3265">
                  <c:v>26642</c:v>
                </c:pt>
                <c:pt idx="3266">
                  <c:v>26643</c:v>
                </c:pt>
                <c:pt idx="3267">
                  <c:v>26644</c:v>
                </c:pt>
                <c:pt idx="3268">
                  <c:v>26645</c:v>
                </c:pt>
                <c:pt idx="3269">
                  <c:v>26646</c:v>
                </c:pt>
                <c:pt idx="3270">
                  <c:v>26647</c:v>
                </c:pt>
                <c:pt idx="3271">
                  <c:v>26648</c:v>
                </c:pt>
                <c:pt idx="3272">
                  <c:v>26649</c:v>
                </c:pt>
                <c:pt idx="3273">
                  <c:v>26650</c:v>
                </c:pt>
                <c:pt idx="3274">
                  <c:v>26651</c:v>
                </c:pt>
                <c:pt idx="3275">
                  <c:v>26652</c:v>
                </c:pt>
                <c:pt idx="3276">
                  <c:v>26653</c:v>
                </c:pt>
                <c:pt idx="3277">
                  <c:v>26654</c:v>
                </c:pt>
                <c:pt idx="3278">
                  <c:v>26655</c:v>
                </c:pt>
                <c:pt idx="3279">
                  <c:v>26656</c:v>
                </c:pt>
                <c:pt idx="3280">
                  <c:v>26657</c:v>
                </c:pt>
                <c:pt idx="3281">
                  <c:v>26658</c:v>
                </c:pt>
                <c:pt idx="3282">
                  <c:v>26659</c:v>
                </c:pt>
                <c:pt idx="3283">
                  <c:v>26660</c:v>
                </c:pt>
                <c:pt idx="3284">
                  <c:v>26661</c:v>
                </c:pt>
                <c:pt idx="3285">
                  <c:v>26662</c:v>
                </c:pt>
                <c:pt idx="3286">
                  <c:v>26663</c:v>
                </c:pt>
                <c:pt idx="3287">
                  <c:v>26664</c:v>
                </c:pt>
                <c:pt idx="3288">
                  <c:v>26665</c:v>
                </c:pt>
                <c:pt idx="3289">
                  <c:v>26666</c:v>
                </c:pt>
                <c:pt idx="3290">
                  <c:v>26667</c:v>
                </c:pt>
                <c:pt idx="3291">
                  <c:v>26668</c:v>
                </c:pt>
                <c:pt idx="3292">
                  <c:v>26669</c:v>
                </c:pt>
                <c:pt idx="3293">
                  <c:v>26670</c:v>
                </c:pt>
                <c:pt idx="3294">
                  <c:v>26671</c:v>
                </c:pt>
                <c:pt idx="3295">
                  <c:v>26672</c:v>
                </c:pt>
                <c:pt idx="3296">
                  <c:v>26673</c:v>
                </c:pt>
                <c:pt idx="3297">
                  <c:v>26674</c:v>
                </c:pt>
                <c:pt idx="3298">
                  <c:v>26675</c:v>
                </c:pt>
                <c:pt idx="3299">
                  <c:v>26676</c:v>
                </c:pt>
                <c:pt idx="3300">
                  <c:v>26677</c:v>
                </c:pt>
                <c:pt idx="3301">
                  <c:v>26678</c:v>
                </c:pt>
                <c:pt idx="3302">
                  <c:v>26679</c:v>
                </c:pt>
                <c:pt idx="3303">
                  <c:v>26680</c:v>
                </c:pt>
                <c:pt idx="3304">
                  <c:v>26681</c:v>
                </c:pt>
                <c:pt idx="3305">
                  <c:v>26682</c:v>
                </c:pt>
                <c:pt idx="3306">
                  <c:v>26683</c:v>
                </c:pt>
                <c:pt idx="3307">
                  <c:v>26684</c:v>
                </c:pt>
                <c:pt idx="3308">
                  <c:v>26685</c:v>
                </c:pt>
                <c:pt idx="3309">
                  <c:v>26686</c:v>
                </c:pt>
                <c:pt idx="3310">
                  <c:v>26687</c:v>
                </c:pt>
                <c:pt idx="3311">
                  <c:v>26688</c:v>
                </c:pt>
                <c:pt idx="3312">
                  <c:v>26689</c:v>
                </c:pt>
                <c:pt idx="3313">
                  <c:v>26690</c:v>
                </c:pt>
                <c:pt idx="3314">
                  <c:v>26691</c:v>
                </c:pt>
                <c:pt idx="3315">
                  <c:v>26692</c:v>
                </c:pt>
                <c:pt idx="3316">
                  <c:v>26693</c:v>
                </c:pt>
                <c:pt idx="3317">
                  <c:v>26694</c:v>
                </c:pt>
                <c:pt idx="3318">
                  <c:v>26695</c:v>
                </c:pt>
                <c:pt idx="3319">
                  <c:v>26696</c:v>
                </c:pt>
                <c:pt idx="3320">
                  <c:v>26697</c:v>
                </c:pt>
                <c:pt idx="3321">
                  <c:v>26698</c:v>
                </c:pt>
                <c:pt idx="3322">
                  <c:v>26699</c:v>
                </c:pt>
                <c:pt idx="3323">
                  <c:v>26700</c:v>
                </c:pt>
                <c:pt idx="3324">
                  <c:v>26701</c:v>
                </c:pt>
                <c:pt idx="3325">
                  <c:v>26702</c:v>
                </c:pt>
                <c:pt idx="3326">
                  <c:v>26703</c:v>
                </c:pt>
                <c:pt idx="3327">
                  <c:v>26704</c:v>
                </c:pt>
                <c:pt idx="3328">
                  <c:v>26705</c:v>
                </c:pt>
                <c:pt idx="3329">
                  <c:v>26706</c:v>
                </c:pt>
                <c:pt idx="3330">
                  <c:v>26707</c:v>
                </c:pt>
                <c:pt idx="3331">
                  <c:v>26708</c:v>
                </c:pt>
                <c:pt idx="3332">
                  <c:v>26709</c:v>
                </c:pt>
                <c:pt idx="3333">
                  <c:v>26710</c:v>
                </c:pt>
                <c:pt idx="3334">
                  <c:v>26711</c:v>
                </c:pt>
                <c:pt idx="3335">
                  <c:v>26712</c:v>
                </c:pt>
                <c:pt idx="3336">
                  <c:v>26713</c:v>
                </c:pt>
                <c:pt idx="3337">
                  <c:v>26714</c:v>
                </c:pt>
                <c:pt idx="3338">
                  <c:v>26715</c:v>
                </c:pt>
                <c:pt idx="3339">
                  <c:v>26716</c:v>
                </c:pt>
                <c:pt idx="3340">
                  <c:v>26717</c:v>
                </c:pt>
                <c:pt idx="3341">
                  <c:v>26718</c:v>
                </c:pt>
                <c:pt idx="3342">
                  <c:v>26719</c:v>
                </c:pt>
                <c:pt idx="3343">
                  <c:v>26720</c:v>
                </c:pt>
                <c:pt idx="3344">
                  <c:v>26721</c:v>
                </c:pt>
                <c:pt idx="3345">
                  <c:v>26722</c:v>
                </c:pt>
                <c:pt idx="3346">
                  <c:v>26723</c:v>
                </c:pt>
                <c:pt idx="3347">
                  <c:v>26724</c:v>
                </c:pt>
                <c:pt idx="3348">
                  <c:v>26725</c:v>
                </c:pt>
                <c:pt idx="3349">
                  <c:v>26726</c:v>
                </c:pt>
                <c:pt idx="3350">
                  <c:v>26727</c:v>
                </c:pt>
                <c:pt idx="3351">
                  <c:v>26728</c:v>
                </c:pt>
                <c:pt idx="3352">
                  <c:v>26729</c:v>
                </c:pt>
                <c:pt idx="3353">
                  <c:v>26730</c:v>
                </c:pt>
                <c:pt idx="3354">
                  <c:v>26731</c:v>
                </c:pt>
                <c:pt idx="3355">
                  <c:v>26732</c:v>
                </c:pt>
                <c:pt idx="3356">
                  <c:v>26733</c:v>
                </c:pt>
                <c:pt idx="3357">
                  <c:v>26734</c:v>
                </c:pt>
                <c:pt idx="3358">
                  <c:v>26735</c:v>
                </c:pt>
                <c:pt idx="3359">
                  <c:v>26736</c:v>
                </c:pt>
                <c:pt idx="3360">
                  <c:v>26737</c:v>
                </c:pt>
                <c:pt idx="3361">
                  <c:v>26738</c:v>
                </c:pt>
                <c:pt idx="3362">
                  <c:v>26739</c:v>
                </c:pt>
                <c:pt idx="3363">
                  <c:v>26740</c:v>
                </c:pt>
                <c:pt idx="3364">
                  <c:v>26741</c:v>
                </c:pt>
                <c:pt idx="3365">
                  <c:v>26742</c:v>
                </c:pt>
                <c:pt idx="3366">
                  <c:v>26743</c:v>
                </c:pt>
                <c:pt idx="3367">
                  <c:v>26744</c:v>
                </c:pt>
                <c:pt idx="3368">
                  <c:v>26745</c:v>
                </c:pt>
                <c:pt idx="3369">
                  <c:v>26746</c:v>
                </c:pt>
                <c:pt idx="3370">
                  <c:v>26747</c:v>
                </c:pt>
                <c:pt idx="3371">
                  <c:v>26748</c:v>
                </c:pt>
                <c:pt idx="3372">
                  <c:v>26749</c:v>
                </c:pt>
                <c:pt idx="3373">
                  <c:v>26750</c:v>
                </c:pt>
                <c:pt idx="3374">
                  <c:v>26751</c:v>
                </c:pt>
                <c:pt idx="3375">
                  <c:v>26752</c:v>
                </c:pt>
                <c:pt idx="3376">
                  <c:v>26753</c:v>
                </c:pt>
                <c:pt idx="3377">
                  <c:v>26754</c:v>
                </c:pt>
                <c:pt idx="3378">
                  <c:v>26755</c:v>
                </c:pt>
                <c:pt idx="3379">
                  <c:v>26756</c:v>
                </c:pt>
                <c:pt idx="3380">
                  <c:v>26757</c:v>
                </c:pt>
                <c:pt idx="3381">
                  <c:v>26758</c:v>
                </c:pt>
                <c:pt idx="3382">
                  <c:v>26759</c:v>
                </c:pt>
                <c:pt idx="3383">
                  <c:v>26760</c:v>
                </c:pt>
                <c:pt idx="3384">
                  <c:v>26761</c:v>
                </c:pt>
                <c:pt idx="3385">
                  <c:v>26762</c:v>
                </c:pt>
                <c:pt idx="3386">
                  <c:v>26763</c:v>
                </c:pt>
                <c:pt idx="3387">
                  <c:v>26764</c:v>
                </c:pt>
                <c:pt idx="3388">
                  <c:v>26765</c:v>
                </c:pt>
                <c:pt idx="3389">
                  <c:v>26766</c:v>
                </c:pt>
                <c:pt idx="3390">
                  <c:v>26767</c:v>
                </c:pt>
                <c:pt idx="3391">
                  <c:v>26768</c:v>
                </c:pt>
                <c:pt idx="3392">
                  <c:v>26769</c:v>
                </c:pt>
                <c:pt idx="3393">
                  <c:v>26770</c:v>
                </c:pt>
                <c:pt idx="3394">
                  <c:v>26771</c:v>
                </c:pt>
                <c:pt idx="3395">
                  <c:v>26772</c:v>
                </c:pt>
                <c:pt idx="3396">
                  <c:v>26773</c:v>
                </c:pt>
                <c:pt idx="3397">
                  <c:v>26774</c:v>
                </c:pt>
                <c:pt idx="3398">
                  <c:v>26775</c:v>
                </c:pt>
                <c:pt idx="3399">
                  <c:v>26776</c:v>
                </c:pt>
                <c:pt idx="3400">
                  <c:v>26777</c:v>
                </c:pt>
                <c:pt idx="3401">
                  <c:v>26778</c:v>
                </c:pt>
                <c:pt idx="3402">
                  <c:v>26779</c:v>
                </c:pt>
                <c:pt idx="3403">
                  <c:v>26780</c:v>
                </c:pt>
                <c:pt idx="3404">
                  <c:v>26781</c:v>
                </c:pt>
                <c:pt idx="3405">
                  <c:v>26782</c:v>
                </c:pt>
                <c:pt idx="3406">
                  <c:v>26783</c:v>
                </c:pt>
                <c:pt idx="3407">
                  <c:v>26784</c:v>
                </c:pt>
                <c:pt idx="3408">
                  <c:v>26785</c:v>
                </c:pt>
                <c:pt idx="3409">
                  <c:v>26786</c:v>
                </c:pt>
                <c:pt idx="3410">
                  <c:v>26787</c:v>
                </c:pt>
                <c:pt idx="3411">
                  <c:v>26788</c:v>
                </c:pt>
                <c:pt idx="3412">
                  <c:v>26789</c:v>
                </c:pt>
                <c:pt idx="3413">
                  <c:v>26790</c:v>
                </c:pt>
                <c:pt idx="3414">
                  <c:v>26791</c:v>
                </c:pt>
                <c:pt idx="3415">
                  <c:v>26792</c:v>
                </c:pt>
                <c:pt idx="3416">
                  <c:v>26793</c:v>
                </c:pt>
                <c:pt idx="3417">
                  <c:v>26794</c:v>
                </c:pt>
                <c:pt idx="3418">
                  <c:v>26795</c:v>
                </c:pt>
                <c:pt idx="3419">
                  <c:v>26796</c:v>
                </c:pt>
                <c:pt idx="3420">
                  <c:v>26797</c:v>
                </c:pt>
                <c:pt idx="3421">
                  <c:v>26798</c:v>
                </c:pt>
                <c:pt idx="3422">
                  <c:v>26799</c:v>
                </c:pt>
                <c:pt idx="3423">
                  <c:v>26800</c:v>
                </c:pt>
                <c:pt idx="3424">
                  <c:v>26801</c:v>
                </c:pt>
                <c:pt idx="3425">
                  <c:v>26802</c:v>
                </c:pt>
                <c:pt idx="3426">
                  <c:v>26803</c:v>
                </c:pt>
                <c:pt idx="3427">
                  <c:v>26804</c:v>
                </c:pt>
                <c:pt idx="3428">
                  <c:v>26805</c:v>
                </c:pt>
                <c:pt idx="3429">
                  <c:v>26806</c:v>
                </c:pt>
                <c:pt idx="3430">
                  <c:v>26807</c:v>
                </c:pt>
                <c:pt idx="3431">
                  <c:v>26808</c:v>
                </c:pt>
                <c:pt idx="3432">
                  <c:v>26809</c:v>
                </c:pt>
                <c:pt idx="3433">
                  <c:v>26810</c:v>
                </c:pt>
                <c:pt idx="3434">
                  <c:v>26811</c:v>
                </c:pt>
                <c:pt idx="3435">
                  <c:v>26812</c:v>
                </c:pt>
                <c:pt idx="3436">
                  <c:v>26813</c:v>
                </c:pt>
                <c:pt idx="3437">
                  <c:v>26814</c:v>
                </c:pt>
                <c:pt idx="3438">
                  <c:v>26815</c:v>
                </c:pt>
                <c:pt idx="3439">
                  <c:v>26816</c:v>
                </c:pt>
                <c:pt idx="3440">
                  <c:v>26817</c:v>
                </c:pt>
                <c:pt idx="3441">
                  <c:v>26818</c:v>
                </c:pt>
                <c:pt idx="3442">
                  <c:v>26819</c:v>
                </c:pt>
                <c:pt idx="3443">
                  <c:v>26820</c:v>
                </c:pt>
                <c:pt idx="3444">
                  <c:v>26821</c:v>
                </c:pt>
                <c:pt idx="3445">
                  <c:v>26822</c:v>
                </c:pt>
                <c:pt idx="3446">
                  <c:v>26823</c:v>
                </c:pt>
                <c:pt idx="3447">
                  <c:v>26824</c:v>
                </c:pt>
                <c:pt idx="3448">
                  <c:v>26825</c:v>
                </c:pt>
                <c:pt idx="3449">
                  <c:v>26826</c:v>
                </c:pt>
                <c:pt idx="3450">
                  <c:v>26827</c:v>
                </c:pt>
                <c:pt idx="3451">
                  <c:v>26828</c:v>
                </c:pt>
                <c:pt idx="3452">
                  <c:v>26829</c:v>
                </c:pt>
                <c:pt idx="3453">
                  <c:v>26830</c:v>
                </c:pt>
                <c:pt idx="3454">
                  <c:v>26831</c:v>
                </c:pt>
                <c:pt idx="3455">
                  <c:v>26832</c:v>
                </c:pt>
                <c:pt idx="3456">
                  <c:v>26833</c:v>
                </c:pt>
                <c:pt idx="3457">
                  <c:v>26834</c:v>
                </c:pt>
                <c:pt idx="3458">
                  <c:v>26835</c:v>
                </c:pt>
                <c:pt idx="3459">
                  <c:v>26836</c:v>
                </c:pt>
                <c:pt idx="3460">
                  <c:v>26837</c:v>
                </c:pt>
                <c:pt idx="3461">
                  <c:v>26838</c:v>
                </c:pt>
                <c:pt idx="3462">
                  <c:v>26839</c:v>
                </c:pt>
                <c:pt idx="3463">
                  <c:v>26840</c:v>
                </c:pt>
                <c:pt idx="3464">
                  <c:v>26841</c:v>
                </c:pt>
                <c:pt idx="3465">
                  <c:v>26842</c:v>
                </c:pt>
                <c:pt idx="3466">
                  <c:v>26843</c:v>
                </c:pt>
                <c:pt idx="3467">
                  <c:v>26844</c:v>
                </c:pt>
                <c:pt idx="3468">
                  <c:v>26845</c:v>
                </c:pt>
                <c:pt idx="3469">
                  <c:v>26846</c:v>
                </c:pt>
                <c:pt idx="3470">
                  <c:v>26847</c:v>
                </c:pt>
                <c:pt idx="3471">
                  <c:v>26848</c:v>
                </c:pt>
                <c:pt idx="3472">
                  <c:v>26849</c:v>
                </c:pt>
                <c:pt idx="3473">
                  <c:v>26850</c:v>
                </c:pt>
                <c:pt idx="3474">
                  <c:v>26851</c:v>
                </c:pt>
                <c:pt idx="3475">
                  <c:v>26852</c:v>
                </c:pt>
                <c:pt idx="3476">
                  <c:v>26853</c:v>
                </c:pt>
                <c:pt idx="3477">
                  <c:v>26854</c:v>
                </c:pt>
                <c:pt idx="3478">
                  <c:v>26855</c:v>
                </c:pt>
                <c:pt idx="3479">
                  <c:v>26856</c:v>
                </c:pt>
                <c:pt idx="3480">
                  <c:v>26857</c:v>
                </c:pt>
                <c:pt idx="3481">
                  <c:v>26858</c:v>
                </c:pt>
                <c:pt idx="3482">
                  <c:v>26859</c:v>
                </c:pt>
                <c:pt idx="3483">
                  <c:v>26860</c:v>
                </c:pt>
                <c:pt idx="3484">
                  <c:v>26861</c:v>
                </c:pt>
                <c:pt idx="3485">
                  <c:v>26862</c:v>
                </c:pt>
                <c:pt idx="3486">
                  <c:v>26863</c:v>
                </c:pt>
                <c:pt idx="3487">
                  <c:v>26864</c:v>
                </c:pt>
                <c:pt idx="3488">
                  <c:v>26865</c:v>
                </c:pt>
                <c:pt idx="3489">
                  <c:v>26866</c:v>
                </c:pt>
                <c:pt idx="3490">
                  <c:v>26867</c:v>
                </c:pt>
                <c:pt idx="3491">
                  <c:v>26868</c:v>
                </c:pt>
                <c:pt idx="3492">
                  <c:v>26869</c:v>
                </c:pt>
                <c:pt idx="3493">
                  <c:v>26870</c:v>
                </c:pt>
                <c:pt idx="3494">
                  <c:v>26871</c:v>
                </c:pt>
                <c:pt idx="3495">
                  <c:v>26872</c:v>
                </c:pt>
                <c:pt idx="3496">
                  <c:v>26873</c:v>
                </c:pt>
                <c:pt idx="3497">
                  <c:v>26874</c:v>
                </c:pt>
                <c:pt idx="3498">
                  <c:v>26875</c:v>
                </c:pt>
                <c:pt idx="3499">
                  <c:v>26876</c:v>
                </c:pt>
                <c:pt idx="3500">
                  <c:v>26877</c:v>
                </c:pt>
                <c:pt idx="3501">
                  <c:v>26878</c:v>
                </c:pt>
                <c:pt idx="3502">
                  <c:v>26879</c:v>
                </c:pt>
                <c:pt idx="3503">
                  <c:v>26880</c:v>
                </c:pt>
                <c:pt idx="3504">
                  <c:v>26881</c:v>
                </c:pt>
                <c:pt idx="3505">
                  <c:v>26882</c:v>
                </c:pt>
                <c:pt idx="3506">
                  <c:v>26883</c:v>
                </c:pt>
                <c:pt idx="3507">
                  <c:v>26884</c:v>
                </c:pt>
                <c:pt idx="3508">
                  <c:v>26885</c:v>
                </c:pt>
                <c:pt idx="3509">
                  <c:v>26886</c:v>
                </c:pt>
                <c:pt idx="3510">
                  <c:v>26887</c:v>
                </c:pt>
                <c:pt idx="3511">
                  <c:v>26888</c:v>
                </c:pt>
                <c:pt idx="3512">
                  <c:v>26889</c:v>
                </c:pt>
                <c:pt idx="3513">
                  <c:v>26890</c:v>
                </c:pt>
                <c:pt idx="3514">
                  <c:v>26891</c:v>
                </c:pt>
                <c:pt idx="3515">
                  <c:v>26892</c:v>
                </c:pt>
                <c:pt idx="3516">
                  <c:v>26893</c:v>
                </c:pt>
                <c:pt idx="3517">
                  <c:v>26894</c:v>
                </c:pt>
                <c:pt idx="3518">
                  <c:v>26895</c:v>
                </c:pt>
                <c:pt idx="3519">
                  <c:v>26896</c:v>
                </c:pt>
                <c:pt idx="3520">
                  <c:v>26897</c:v>
                </c:pt>
                <c:pt idx="3521">
                  <c:v>26898</c:v>
                </c:pt>
                <c:pt idx="3522">
                  <c:v>26899</c:v>
                </c:pt>
                <c:pt idx="3523">
                  <c:v>26900</c:v>
                </c:pt>
                <c:pt idx="3524">
                  <c:v>26901</c:v>
                </c:pt>
                <c:pt idx="3525">
                  <c:v>26902</c:v>
                </c:pt>
                <c:pt idx="3526">
                  <c:v>26903</c:v>
                </c:pt>
                <c:pt idx="3527">
                  <c:v>26904</c:v>
                </c:pt>
                <c:pt idx="3528">
                  <c:v>26905</c:v>
                </c:pt>
                <c:pt idx="3529">
                  <c:v>26906</c:v>
                </c:pt>
                <c:pt idx="3530">
                  <c:v>26907</c:v>
                </c:pt>
                <c:pt idx="3531">
                  <c:v>26908</c:v>
                </c:pt>
                <c:pt idx="3532">
                  <c:v>26909</c:v>
                </c:pt>
                <c:pt idx="3533">
                  <c:v>26910</c:v>
                </c:pt>
                <c:pt idx="3534">
                  <c:v>26911</c:v>
                </c:pt>
                <c:pt idx="3535">
                  <c:v>26912</c:v>
                </c:pt>
                <c:pt idx="3536">
                  <c:v>26913</c:v>
                </c:pt>
                <c:pt idx="3537">
                  <c:v>26914</c:v>
                </c:pt>
                <c:pt idx="3538">
                  <c:v>26915</c:v>
                </c:pt>
                <c:pt idx="3539">
                  <c:v>26916</c:v>
                </c:pt>
                <c:pt idx="3540">
                  <c:v>26917</c:v>
                </c:pt>
                <c:pt idx="3541">
                  <c:v>26918</c:v>
                </c:pt>
                <c:pt idx="3542">
                  <c:v>26919</c:v>
                </c:pt>
                <c:pt idx="3543">
                  <c:v>26920</c:v>
                </c:pt>
                <c:pt idx="3544">
                  <c:v>26921</c:v>
                </c:pt>
                <c:pt idx="3545">
                  <c:v>26922</c:v>
                </c:pt>
                <c:pt idx="3546">
                  <c:v>26923</c:v>
                </c:pt>
                <c:pt idx="3547">
                  <c:v>26924</c:v>
                </c:pt>
                <c:pt idx="3548">
                  <c:v>26925</c:v>
                </c:pt>
                <c:pt idx="3549">
                  <c:v>26926</c:v>
                </c:pt>
                <c:pt idx="3550">
                  <c:v>26927</c:v>
                </c:pt>
                <c:pt idx="3551">
                  <c:v>26928</c:v>
                </c:pt>
                <c:pt idx="3552">
                  <c:v>26929</c:v>
                </c:pt>
                <c:pt idx="3553">
                  <c:v>26930</c:v>
                </c:pt>
                <c:pt idx="3554">
                  <c:v>26931</c:v>
                </c:pt>
                <c:pt idx="3555">
                  <c:v>26932</c:v>
                </c:pt>
                <c:pt idx="3556">
                  <c:v>26933</c:v>
                </c:pt>
                <c:pt idx="3557">
                  <c:v>26934</c:v>
                </c:pt>
                <c:pt idx="3558">
                  <c:v>26935</c:v>
                </c:pt>
                <c:pt idx="3559">
                  <c:v>26936</c:v>
                </c:pt>
                <c:pt idx="3560">
                  <c:v>26937</c:v>
                </c:pt>
                <c:pt idx="3561">
                  <c:v>26938</c:v>
                </c:pt>
                <c:pt idx="3562">
                  <c:v>26939</c:v>
                </c:pt>
                <c:pt idx="3563">
                  <c:v>26940</c:v>
                </c:pt>
                <c:pt idx="3564">
                  <c:v>26941</c:v>
                </c:pt>
                <c:pt idx="3565">
                  <c:v>26942</c:v>
                </c:pt>
                <c:pt idx="3566">
                  <c:v>26943</c:v>
                </c:pt>
                <c:pt idx="3567">
                  <c:v>26944</c:v>
                </c:pt>
                <c:pt idx="3568">
                  <c:v>26945</c:v>
                </c:pt>
                <c:pt idx="3569">
                  <c:v>26946</c:v>
                </c:pt>
                <c:pt idx="3570">
                  <c:v>26947</c:v>
                </c:pt>
                <c:pt idx="3571">
                  <c:v>26948</c:v>
                </c:pt>
                <c:pt idx="3572">
                  <c:v>26949</c:v>
                </c:pt>
                <c:pt idx="3573">
                  <c:v>26950</c:v>
                </c:pt>
                <c:pt idx="3574">
                  <c:v>26951</c:v>
                </c:pt>
                <c:pt idx="3575">
                  <c:v>26952</c:v>
                </c:pt>
                <c:pt idx="3576">
                  <c:v>26953</c:v>
                </c:pt>
                <c:pt idx="3577">
                  <c:v>26954</c:v>
                </c:pt>
                <c:pt idx="3578">
                  <c:v>26955</c:v>
                </c:pt>
                <c:pt idx="3579">
                  <c:v>26956</c:v>
                </c:pt>
                <c:pt idx="3580">
                  <c:v>26957</c:v>
                </c:pt>
                <c:pt idx="3581">
                  <c:v>26958</c:v>
                </c:pt>
                <c:pt idx="3582">
                  <c:v>26959</c:v>
                </c:pt>
                <c:pt idx="3583">
                  <c:v>26960</c:v>
                </c:pt>
                <c:pt idx="3584">
                  <c:v>26961</c:v>
                </c:pt>
                <c:pt idx="3585">
                  <c:v>26962</c:v>
                </c:pt>
                <c:pt idx="3586">
                  <c:v>26963</c:v>
                </c:pt>
                <c:pt idx="3587">
                  <c:v>26964</c:v>
                </c:pt>
                <c:pt idx="3588">
                  <c:v>26965</c:v>
                </c:pt>
                <c:pt idx="3589">
                  <c:v>26966</c:v>
                </c:pt>
                <c:pt idx="3590">
                  <c:v>26967</c:v>
                </c:pt>
                <c:pt idx="3591">
                  <c:v>26968</c:v>
                </c:pt>
                <c:pt idx="3592">
                  <c:v>26969</c:v>
                </c:pt>
                <c:pt idx="3593">
                  <c:v>26970</c:v>
                </c:pt>
                <c:pt idx="3594">
                  <c:v>26971</c:v>
                </c:pt>
                <c:pt idx="3595">
                  <c:v>26972</c:v>
                </c:pt>
                <c:pt idx="3596">
                  <c:v>26973</c:v>
                </c:pt>
                <c:pt idx="3597">
                  <c:v>26974</c:v>
                </c:pt>
                <c:pt idx="3598">
                  <c:v>26975</c:v>
                </c:pt>
                <c:pt idx="3599">
                  <c:v>26976</c:v>
                </c:pt>
                <c:pt idx="3600">
                  <c:v>26977</c:v>
                </c:pt>
                <c:pt idx="3601">
                  <c:v>26978</c:v>
                </c:pt>
                <c:pt idx="3602">
                  <c:v>26979</c:v>
                </c:pt>
                <c:pt idx="3603">
                  <c:v>26980</c:v>
                </c:pt>
                <c:pt idx="3604">
                  <c:v>26981</c:v>
                </c:pt>
                <c:pt idx="3605">
                  <c:v>26982</c:v>
                </c:pt>
                <c:pt idx="3606">
                  <c:v>26983</c:v>
                </c:pt>
                <c:pt idx="3607">
                  <c:v>26984</c:v>
                </c:pt>
                <c:pt idx="3608">
                  <c:v>26985</c:v>
                </c:pt>
                <c:pt idx="3609">
                  <c:v>26986</c:v>
                </c:pt>
                <c:pt idx="3610">
                  <c:v>26987</c:v>
                </c:pt>
                <c:pt idx="3611">
                  <c:v>26988</c:v>
                </c:pt>
                <c:pt idx="3612">
                  <c:v>26989</c:v>
                </c:pt>
                <c:pt idx="3613">
                  <c:v>26990</c:v>
                </c:pt>
                <c:pt idx="3614">
                  <c:v>26991</c:v>
                </c:pt>
                <c:pt idx="3615">
                  <c:v>26992</c:v>
                </c:pt>
                <c:pt idx="3616">
                  <c:v>26993</c:v>
                </c:pt>
                <c:pt idx="3617">
                  <c:v>26994</c:v>
                </c:pt>
                <c:pt idx="3618">
                  <c:v>26995</c:v>
                </c:pt>
                <c:pt idx="3619">
                  <c:v>26996</c:v>
                </c:pt>
                <c:pt idx="3620">
                  <c:v>26997</c:v>
                </c:pt>
                <c:pt idx="3621">
                  <c:v>26998</c:v>
                </c:pt>
                <c:pt idx="3622">
                  <c:v>26999</c:v>
                </c:pt>
                <c:pt idx="3623">
                  <c:v>27000</c:v>
                </c:pt>
                <c:pt idx="3624">
                  <c:v>27001</c:v>
                </c:pt>
                <c:pt idx="3625">
                  <c:v>27002</c:v>
                </c:pt>
                <c:pt idx="3626">
                  <c:v>27003</c:v>
                </c:pt>
                <c:pt idx="3627">
                  <c:v>27004</c:v>
                </c:pt>
                <c:pt idx="3628">
                  <c:v>27005</c:v>
                </c:pt>
                <c:pt idx="3629">
                  <c:v>27006</c:v>
                </c:pt>
                <c:pt idx="3630">
                  <c:v>27007</c:v>
                </c:pt>
                <c:pt idx="3631">
                  <c:v>27008</c:v>
                </c:pt>
                <c:pt idx="3632">
                  <c:v>27009</c:v>
                </c:pt>
                <c:pt idx="3633">
                  <c:v>27010</c:v>
                </c:pt>
                <c:pt idx="3634">
                  <c:v>27011</c:v>
                </c:pt>
                <c:pt idx="3635">
                  <c:v>27012</c:v>
                </c:pt>
                <c:pt idx="3636">
                  <c:v>27013</c:v>
                </c:pt>
                <c:pt idx="3637">
                  <c:v>27014</c:v>
                </c:pt>
                <c:pt idx="3638">
                  <c:v>27015</c:v>
                </c:pt>
                <c:pt idx="3639">
                  <c:v>27016</c:v>
                </c:pt>
                <c:pt idx="3640">
                  <c:v>27017</c:v>
                </c:pt>
                <c:pt idx="3641">
                  <c:v>27018</c:v>
                </c:pt>
                <c:pt idx="3642">
                  <c:v>27019</c:v>
                </c:pt>
                <c:pt idx="3643">
                  <c:v>27020</c:v>
                </c:pt>
                <c:pt idx="3644">
                  <c:v>27021</c:v>
                </c:pt>
                <c:pt idx="3645">
                  <c:v>27022</c:v>
                </c:pt>
                <c:pt idx="3646">
                  <c:v>27023</c:v>
                </c:pt>
                <c:pt idx="3647">
                  <c:v>27024</c:v>
                </c:pt>
                <c:pt idx="3648">
                  <c:v>27025</c:v>
                </c:pt>
                <c:pt idx="3649">
                  <c:v>27026</c:v>
                </c:pt>
                <c:pt idx="3650">
                  <c:v>27027</c:v>
                </c:pt>
                <c:pt idx="3651">
                  <c:v>27028</c:v>
                </c:pt>
                <c:pt idx="3652">
                  <c:v>27029</c:v>
                </c:pt>
                <c:pt idx="3653">
                  <c:v>27030</c:v>
                </c:pt>
                <c:pt idx="3654">
                  <c:v>27031</c:v>
                </c:pt>
                <c:pt idx="3655">
                  <c:v>27032</c:v>
                </c:pt>
                <c:pt idx="3656">
                  <c:v>27033</c:v>
                </c:pt>
                <c:pt idx="3657">
                  <c:v>27034</c:v>
                </c:pt>
                <c:pt idx="3658">
                  <c:v>27035</c:v>
                </c:pt>
                <c:pt idx="3659">
                  <c:v>27036</c:v>
                </c:pt>
                <c:pt idx="3660">
                  <c:v>27037</c:v>
                </c:pt>
                <c:pt idx="3661">
                  <c:v>27038</c:v>
                </c:pt>
                <c:pt idx="3662">
                  <c:v>27039</c:v>
                </c:pt>
                <c:pt idx="3663">
                  <c:v>27040</c:v>
                </c:pt>
                <c:pt idx="3664">
                  <c:v>27041</c:v>
                </c:pt>
                <c:pt idx="3665">
                  <c:v>27042</c:v>
                </c:pt>
                <c:pt idx="3666">
                  <c:v>27043</c:v>
                </c:pt>
                <c:pt idx="3667">
                  <c:v>27044</c:v>
                </c:pt>
                <c:pt idx="3668">
                  <c:v>27045</c:v>
                </c:pt>
                <c:pt idx="3669">
                  <c:v>27046</c:v>
                </c:pt>
                <c:pt idx="3670">
                  <c:v>27047</c:v>
                </c:pt>
                <c:pt idx="3671">
                  <c:v>27048</c:v>
                </c:pt>
                <c:pt idx="3672">
                  <c:v>27049</c:v>
                </c:pt>
                <c:pt idx="3673">
                  <c:v>27050</c:v>
                </c:pt>
                <c:pt idx="3674">
                  <c:v>27051</c:v>
                </c:pt>
                <c:pt idx="3675">
                  <c:v>27052</c:v>
                </c:pt>
                <c:pt idx="3676">
                  <c:v>27053</c:v>
                </c:pt>
                <c:pt idx="3677">
                  <c:v>27054</c:v>
                </c:pt>
                <c:pt idx="3678">
                  <c:v>27055</c:v>
                </c:pt>
                <c:pt idx="3679">
                  <c:v>27056</c:v>
                </c:pt>
                <c:pt idx="3680">
                  <c:v>27057</c:v>
                </c:pt>
                <c:pt idx="3681">
                  <c:v>27058</c:v>
                </c:pt>
                <c:pt idx="3682">
                  <c:v>27059</c:v>
                </c:pt>
                <c:pt idx="3683">
                  <c:v>27060</c:v>
                </c:pt>
                <c:pt idx="3684">
                  <c:v>27061</c:v>
                </c:pt>
                <c:pt idx="3685">
                  <c:v>27062</c:v>
                </c:pt>
                <c:pt idx="3686">
                  <c:v>27063</c:v>
                </c:pt>
                <c:pt idx="3687">
                  <c:v>27064</c:v>
                </c:pt>
                <c:pt idx="3688">
                  <c:v>27065</c:v>
                </c:pt>
                <c:pt idx="3689">
                  <c:v>27066</c:v>
                </c:pt>
                <c:pt idx="3690">
                  <c:v>27067</c:v>
                </c:pt>
                <c:pt idx="3691">
                  <c:v>27068</c:v>
                </c:pt>
                <c:pt idx="3692">
                  <c:v>27069</c:v>
                </c:pt>
                <c:pt idx="3693">
                  <c:v>27070</c:v>
                </c:pt>
                <c:pt idx="3694">
                  <c:v>27071</c:v>
                </c:pt>
                <c:pt idx="3695">
                  <c:v>27072</c:v>
                </c:pt>
                <c:pt idx="3696">
                  <c:v>27073</c:v>
                </c:pt>
                <c:pt idx="3697">
                  <c:v>27074</c:v>
                </c:pt>
                <c:pt idx="3698">
                  <c:v>27075</c:v>
                </c:pt>
                <c:pt idx="3699">
                  <c:v>27076</c:v>
                </c:pt>
                <c:pt idx="3700">
                  <c:v>27077</c:v>
                </c:pt>
                <c:pt idx="3701">
                  <c:v>27078</c:v>
                </c:pt>
                <c:pt idx="3702">
                  <c:v>27079</c:v>
                </c:pt>
                <c:pt idx="3703">
                  <c:v>27080</c:v>
                </c:pt>
                <c:pt idx="3704">
                  <c:v>27081</c:v>
                </c:pt>
                <c:pt idx="3705">
                  <c:v>27082</c:v>
                </c:pt>
                <c:pt idx="3706">
                  <c:v>27083</c:v>
                </c:pt>
                <c:pt idx="3707">
                  <c:v>27084</c:v>
                </c:pt>
                <c:pt idx="3708">
                  <c:v>27085</c:v>
                </c:pt>
                <c:pt idx="3709">
                  <c:v>27086</c:v>
                </c:pt>
                <c:pt idx="3710">
                  <c:v>27087</c:v>
                </c:pt>
                <c:pt idx="3711">
                  <c:v>27088</c:v>
                </c:pt>
                <c:pt idx="3712">
                  <c:v>27089</c:v>
                </c:pt>
                <c:pt idx="3713">
                  <c:v>27090</c:v>
                </c:pt>
                <c:pt idx="3714">
                  <c:v>27091</c:v>
                </c:pt>
                <c:pt idx="3715">
                  <c:v>27092</c:v>
                </c:pt>
                <c:pt idx="3716">
                  <c:v>27093</c:v>
                </c:pt>
                <c:pt idx="3717">
                  <c:v>27094</c:v>
                </c:pt>
                <c:pt idx="3718">
                  <c:v>27095</c:v>
                </c:pt>
                <c:pt idx="3719">
                  <c:v>27096</c:v>
                </c:pt>
                <c:pt idx="3720">
                  <c:v>27097</c:v>
                </c:pt>
                <c:pt idx="3721">
                  <c:v>27098</c:v>
                </c:pt>
                <c:pt idx="3722">
                  <c:v>27099</c:v>
                </c:pt>
                <c:pt idx="3723">
                  <c:v>27100</c:v>
                </c:pt>
                <c:pt idx="3724">
                  <c:v>27101</c:v>
                </c:pt>
                <c:pt idx="3725">
                  <c:v>27102</c:v>
                </c:pt>
                <c:pt idx="3726">
                  <c:v>27103</c:v>
                </c:pt>
                <c:pt idx="3727">
                  <c:v>27104</c:v>
                </c:pt>
                <c:pt idx="3728">
                  <c:v>27105</c:v>
                </c:pt>
                <c:pt idx="3729">
                  <c:v>27106</c:v>
                </c:pt>
                <c:pt idx="3730">
                  <c:v>27107</c:v>
                </c:pt>
                <c:pt idx="3731">
                  <c:v>27108</c:v>
                </c:pt>
                <c:pt idx="3732">
                  <c:v>27109</c:v>
                </c:pt>
                <c:pt idx="3733">
                  <c:v>27110</c:v>
                </c:pt>
                <c:pt idx="3734">
                  <c:v>27111</c:v>
                </c:pt>
                <c:pt idx="3735">
                  <c:v>27112</c:v>
                </c:pt>
                <c:pt idx="3736">
                  <c:v>27113</c:v>
                </c:pt>
                <c:pt idx="3737">
                  <c:v>27114</c:v>
                </c:pt>
                <c:pt idx="3738">
                  <c:v>27115</c:v>
                </c:pt>
                <c:pt idx="3739">
                  <c:v>27116</c:v>
                </c:pt>
                <c:pt idx="3740">
                  <c:v>27117</c:v>
                </c:pt>
                <c:pt idx="3741">
                  <c:v>27118</c:v>
                </c:pt>
                <c:pt idx="3742">
                  <c:v>27119</c:v>
                </c:pt>
                <c:pt idx="3743">
                  <c:v>27120</c:v>
                </c:pt>
                <c:pt idx="3744">
                  <c:v>27121</c:v>
                </c:pt>
                <c:pt idx="3745">
                  <c:v>27122</c:v>
                </c:pt>
                <c:pt idx="3746">
                  <c:v>27123</c:v>
                </c:pt>
                <c:pt idx="3747">
                  <c:v>27124</c:v>
                </c:pt>
                <c:pt idx="3748">
                  <c:v>27125</c:v>
                </c:pt>
                <c:pt idx="3749">
                  <c:v>27126</c:v>
                </c:pt>
                <c:pt idx="3750">
                  <c:v>27127</c:v>
                </c:pt>
                <c:pt idx="3751">
                  <c:v>27128</c:v>
                </c:pt>
                <c:pt idx="3752">
                  <c:v>27129</c:v>
                </c:pt>
                <c:pt idx="3753">
                  <c:v>27130</c:v>
                </c:pt>
                <c:pt idx="3754">
                  <c:v>27131</c:v>
                </c:pt>
                <c:pt idx="3755">
                  <c:v>27132</c:v>
                </c:pt>
                <c:pt idx="3756">
                  <c:v>27133</c:v>
                </c:pt>
                <c:pt idx="3757">
                  <c:v>27134</c:v>
                </c:pt>
                <c:pt idx="3758">
                  <c:v>27135</c:v>
                </c:pt>
                <c:pt idx="3759">
                  <c:v>27136</c:v>
                </c:pt>
                <c:pt idx="3760">
                  <c:v>27137</c:v>
                </c:pt>
                <c:pt idx="3761">
                  <c:v>27138</c:v>
                </c:pt>
                <c:pt idx="3762">
                  <c:v>27139</c:v>
                </c:pt>
                <c:pt idx="3763">
                  <c:v>27140</c:v>
                </c:pt>
                <c:pt idx="3764">
                  <c:v>27141</c:v>
                </c:pt>
                <c:pt idx="3765">
                  <c:v>27142</c:v>
                </c:pt>
                <c:pt idx="3766">
                  <c:v>27143</c:v>
                </c:pt>
                <c:pt idx="3767">
                  <c:v>27144</c:v>
                </c:pt>
                <c:pt idx="3768">
                  <c:v>27145</c:v>
                </c:pt>
                <c:pt idx="3769">
                  <c:v>27146</c:v>
                </c:pt>
                <c:pt idx="3770">
                  <c:v>27147</c:v>
                </c:pt>
                <c:pt idx="3771">
                  <c:v>27148</c:v>
                </c:pt>
                <c:pt idx="3772">
                  <c:v>27149</c:v>
                </c:pt>
                <c:pt idx="3773">
                  <c:v>27150</c:v>
                </c:pt>
                <c:pt idx="3774">
                  <c:v>27151</c:v>
                </c:pt>
                <c:pt idx="3775">
                  <c:v>27152</c:v>
                </c:pt>
                <c:pt idx="3776">
                  <c:v>27153</c:v>
                </c:pt>
                <c:pt idx="3777">
                  <c:v>27154</c:v>
                </c:pt>
                <c:pt idx="3778">
                  <c:v>27155</c:v>
                </c:pt>
                <c:pt idx="3779">
                  <c:v>27156</c:v>
                </c:pt>
                <c:pt idx="3780">
                  <c:v>27157</c:v>
                </c:pt>
                <c:pt idx="3781">
                  <c:v>27158</c:v>
                </c:pt>
                <c:pt idx="3782">
                  <c:v>27159</c:v>
                </c:pt>
                <c:pt idx="3783">
                  <c:v>27160</c:v>
                </c:pt>
                <c:pt idx="3784">
                  <c:v>27161</c:v>
                </c:pt>
                <c:pt idx="3785">
                  <c:v>27162</c:v>
                </c:pt>
                <c:pt idx="3786">
                  <c:v>27163</c:v>
                </c:pt>
                <c:pt idx="3787">
                  <c:v>27164</c:v>
                </c:pt>
                <c:pt idx="3788">
                  <c:v>27165</c:v>
                </c:pt>
                <c:pt idx="3789">
                  <c:v>27166</c:v>
                </c:pt>
                <c:pt idx="3790">
                  <c:v>27167</c:v>
                </c:pt>
                <c:pt idx="3791">
                  <c:v>27168</c:v>
                </c:pt>
                <c:pt idx="3792">
                  <c:v>27169</c:v>
                </c:pt>
                <c:pt idx="3793">
                  <c:v>27170</c:v>
                </c:pt>
                <c:pt idx="3794">
                  <c:v>27171</c:v>
                </c:pt>
                <c:pt idx="3795">
                  <c:v>27172</c:v>
                </c:pt>
                <c:pt idx="3796">
                  <c:v>27173</c:v>
                </c:pt>
                <c:pt idx="3797">
                  <c:v>27174</c:v>
                </c:pt>
                <c:pt idx="3798">
                  <c:v>27175</c:v>
                </c:pt>
                <c:pt idx="3799">
                  <c:v>27176</c:v>
                </c:pt>
                <c:pt idx="3800">
                  <c:v>27177</c:v>
                </c:pt>
                <c:pt idx="3801">
                  <c:v>27178</c:v>
                </c:pt>
                <c:pt idx="3802">
                  <c:v>27179</c:v>
                </c:pt>
                <c:pt idx="3803">
                  <c:v>27180</c:v>
                </c:pt>
                <c:pt idx="3804">
                  <c:v>27181</c:v>
                </c:pt>
                <c:pt idx="3805">
                  <c:v>27182</c:v>
                </c:pt>
                <c:pt idx="3806">
                  <c:v>27183</c:v>
                </c:pt>
                <c:pt idx="3807">
                  <c:v>27184</c:v>
                </c:pt>
                <c:pt idx="3808">
                  <c:v>27185</c:v>
                </c:pt>
                <c:pt idx="3809">
                  <c:v>27186</c:v>
                </c:pt>
                <c:pt idx="3810">
                  <c:v>27187</c:v>
                </c:pt>
                <c:pt idx="3811">
                  <c:v>27188</c:v>
                </c:pt>
                <c:pt idx="3812">
                  <c:v>27189</c:v>
                </c:pt>
                <c:pt idx="3813">
                  <c:v>27190</c:v>
                </c:pt>
                <c:pt idx="3814">
                  <c:v>27191</c:v>
                </c:pt>
                <c:pt idx="3815">
                  <c:v>27192</c:v>
                </c:pt>
                <c:pt idx="3816">
                  <c:v>27193</c:v>
                </c:pt>
                <c:pt idx="3817">
                  <c:v>27194</c:v>
                </c:pt>
                <c:pt idx="3818">
                  <c:v>27195</c:v>
                </c:pt>
                <c:pt idx="3819">
                  <c:v>27196</c:v>
                </c:pt>
                <c:pt idx="3820">
                  <c:v>27197</c:v>
                </c:pt>
                <c:pt idx="3821">
                  <c:v>27198</c:v>
                </c:pt>
                <c:pt idx="3822">
                  <c:v>27199</c:v>
                </c:pt>
                <c:pt idx="3823">
                  <c:v>27200</c:v>
                </c:pt>
                <c:pt idx="3824">
                  <c:v>27201</c:v>
                </c:pt>
                <c:pt idx="3825">
                  <c:v>27202</c:v>
                </c:pt>
                <c:pt idx="3826">
                  <c:v>27203</c:v>
                </c:pt>
                <c:pt idx="3827">
                  <c:v>27204</c:v>
                </c:pt>
                <c:pt idx="3828">
                  <c:v>27205</c:v>
                </c:pt>
                <c:pt idx="3829">
                  <c:v>27206</c:v>
                </c:pt>
                <c:pt idx="3830">
                  <c:v>27207</c:v>
                </c:pt>
                <c:pt idx="3831">
                  <c:v>27208</c:v>
                </c:pt>
                <c:pt idx="3832">
                  <c:v>27209</c:v>
                </c:pt>
                <c:pt idx="3833">
                  <c:v>27210</c:v>
                </c:pt>
                <c:pt idx="3834">
                  <c:v>27211</c:v>
                </c:pt>
                <c:pt idx="3835">
                  <c:v>27212</c:v>
                </c:pt>
                <c:pt idx="3836">
                  <c:v>27213</c:v>
                </c:pt>
                <c:pt idx="3837">
                  <c:v>27214</c:v>
                </c:pt>
                <c:pt idx="3838">
                  <c:v>27215</c:v>
                </c:pt>
                <c:pt idx="3839">
                  <c:v>27216</c:v>
                </c:pt>
                <c:pt idx="3840">
                  <c:v>27217</c:v>
                </c:pt>
                <c:pt idx="3841">
                  <c:v>27218</c:v>
                </c:pt>
                <c:pt idx="3842">
                  <c:v>27219</c:v>
                </c:pt>
                <c:pt idx="3843">
                  <c:v>27220</c:v>
                </c:pt>
                <c:pt idx="3844">
                  <c:v>27221</c:v>
                </c:pt>
                <c:pt idx="3845">
                  <c:v>27222</c:v>
                </c:pt>
                <c:pt idx="3846">
                  <c:v>27223</c:v>
                </c:pt>
                <c:pt idx="3847">
                  <c:v>27224</c:v>
                </c:pt>
                <c:pt idx="3848">
                  <c:v>27225</c:v>
                </c:pt>
                <c:pt idx="3849">
                  <c:v>27226</c:v>
                </c:pt>
                <c:pt idx="3850">
                  <c:v>27227</c:v>
                </c:pt>
                <c:pt idx="3851">
                  <c:v>27228</c:v>
                </c:pt>
                <c:pt idx="3852">
                  <c:v>27229</c:v>
                </c:pt>
                <c:pt idx="3853">
                  <c:v>27230</c:v>
                </c:pt>
                <c:pt idx="3854">
                  <c:v>27231</c:v>
                </c:pt>
                <c:pt idx="3855">
                  <c:v>27232</c:v>
                </c:pt>
                <c:pt idx="3856">
                  <c:v>27233</c:v>
                </c:pt>
                <c:pt idx="3857">
                  <c:v>27234</c:v>
                </c:pt>
                <c:pt idx="3858">
                  <c:v>27235</c:v>
                </c:pt>
                <c:pt idx="3859">
                  <c:v>27236</c:v>
                </c:pt>
                <c:pt idx="3860">
                  <c:v>27237</c:v>
                </c:pt>
                <c:pt idx="3861">
                  <c:v>27238</c:v>
                </c:pt>
                <c:pt idx="3862">
                  <c:v>27239</c:v>
                </c:pt>
                <c:pt idx="3863">
                  <c:v>27240</c:v>
                </c:pt>
                <c:pt idx="3864">
                  <c:v>27241</c:v>
                </c:pt>
                <c:pt idx="3865">
                  <c:v>27242</c:v>
                </c:pt>
                <c:pt idx="3866">
                  <c:v>27243</c:v>
                </c:pt>
                <c:pt idx="3867">
                  <c:v>27244</c:v>
                </c:pt>
                <c:pt idx="3868">
                  <c:v>27245</c:v>
                </c:pt>
                <c:pt idx="3869">
                  <c:v>27246</c:v>
                </c:pt>
                <c:pt idx="3870">
                  <c:v>27247</c:v>
                </c:pt>
                <c:pt idx="3871">
                  <c:v>27248</c:v>
                </c:pt>
                <c:pt idx="3872">
                  <c:v>27249</c:v>
                </c:pt>
                <c:pt idx="3873">
                  <c:v>27250</c:v>
                </c:pt>
                <c:pt idx="3874">
                  <c:v>27251</c:v>
                </c:pt>
                <c:pt idx="3875">
                  <c:v>27252</c:v>
                </c:pt>
                <c:pt idx="3876">
                  <c:v>27253</c:v>
                </c:pt>
                <c:pt idx="3877">
                  <c:v>27254</c:v>
                </c:pt>
                <c:pt idx="3878">
                  <c:v>27255</c:v>
                </c:pt>
                <c:pt idx="3879">
                  <c:v>27256</c:v>
                </c:pt>
                <c:pt idx="3880">
                  <c:v>27257</c:v>
                </c:pt>
                <c:pt idx="3881">
                  <c:v>27258</c:v>
                </c:pt>
                <c:pt idx="3882">
                  <c:v>27259</c:v>
                </c:pt>
                <c:pt idx="3883">
                  <c:v>27260</c:v>
                </c:pt>
                <c:pt idx="3884">
                  <c:v>27261</c:v>
                </c:pt>
                <c:pt idx="3885">
                  <c:v>27262</c:v>
                </c:pt>
                <c:pt idx="3886">
                  <c:v>27263</c:v>
                </c:pt>
                <c:pt idx="3887">
                  <c:v>27264</c:v>
                </c:pt>
                <c:pt idx="3888">
                  <c:v>27265</c:v>
                </c:pt>
                <c:pt idx="3889">
                  <c:v>27266</c:v>
                </c:pt>
                <c:pt idx="3890">
                  <c:v>27267</c:v>
                </c:pt>
                <c:pt idx="3891">
                  <c:v>27268</c:v>
                </c:pt>
                <c:pt idx="3892">
                  <c:v>27269</c:v>
                </c:pt>
                <c:pt idx="3893">
                  <c:v>27270</c:v>
                </c:pt>
                <c:pt idx="3894">
                  <c:v>27271</c:v>
                </c:pt>
                <c:pt idx="3895">
                  <c:v>27272</c:v>
                </c:pt>
                <c:pt idx="3896">
                  <c:v>27273</c:v>
                </c:pt>
                <c:pt idx="3897">
                  <c:v>27274</c:v>
                </c:pt>
                <c:pt idx="3898">
                  <c:v>27275</c:v>
                </c:pt>
                <c:pt idx="3899">
                  <c:v>27276</c:v>
                </c:pt>
                <c:pt idx="3900">
                  <c:v>27277</c:v>
                </c:pt>
                <c:pt idx="3901">
                  <c:v>27278</c:v>
                </c:pt>
                <c:pt idx="3902">
                  <c:v>27279</c:v>
                </c:pt>
                <c:pt idx="3903">
                  <c:v>27280</c:v>
                </c:pt>
                <c:pt idx="3904">
                  <c:v>27281</c:v>
                </c:pt>
                <c:pt idx="3905">
                  <c:v>27282</c:v>
                </c:pt>
                <c:pt idx="3906">
                  <c:v>27283</c:v>
                </c:pt>
                <c:pt idx="3907">
                  <c:v>27284</c:v>
                </c:pt>
                <c:pt idx="3908">
                  <c:v>27285</c:v>
                </c:pt>
                <c:pt idx="3909">
                  <c:v>27286</c:v>
                </c:pt>
                <c:pt idx="3910">
                  <c:v>27287</c:v>
                </c:pt>
                <c:pt idx="3911">
                  <c:v>27288</c:v>
                </c:pt>
                <c:pt idx="3912">
                  <c:v>27289</c:v>
                </c:pt>
                <c:pt idx="3913">
                  <c:v>27290</c:v>
                </c:pt>
                <c:pt idx="3914">
                  <c:v>27291</c:v>
                </c:pt>
                <c:pt idx="3915">
                  <c:v>27292</c:v>
                </c:pt>
                <c:pt idx="3916">
                  <c:v>27293</c:v>
                </c:pt>
                <c:pt idx="3917">
                  <c:v>27294</c:v>
                </c:pt>
                <c:pt idx="3918">
                  <c:v>27295</c:v>
                </c:pt>
                <c:pt idx="3919">
                  <c:v>27296</c:v>
                </c:pt>
                <c:pt idx="3920">
                  <c:v>27297</c:v>
                </c:pt>
                <c:pt idx="3921">
                  <c:v>27298</c:v>
                </c:pt>
                <c:pt idx="3922">
                  <c:v>27299</c:v>
                </c:pt>
                <c:pt idx="3923">
                  <c:v>27300</c:v>
                </c:pt>
                <c:pt idx="3924">
                  <c:v>27301</c:v>
                </c:pt>
                <c:pt idx="3925">
                  <c:v>27302</c:v>
                </c:pt>
                <c:pt idx="3926">
                  <c:v>27303</c:v>
                </c:pt>
                <c:pt idx="3927">
                  <c:v>27304</c:v>
                </c:pt>
                <c:pt idx="3928">
                  <c:v>27305</c:v>
                </c:pt>
                <c:pt idx="3929">
                  <c:v>27306</c:v>
                </c:pt>
                <c:pt idx="3930">
                  <c:v>27307</c:v>
                </c:pt>
                <c:pt idx="3931">
                  <c:v>27308</c:v>
                </c:pt>
                <c:pt idx="3932">
                  <c:v>27309</c:v>
                </c:pt>
                <c:pt idx="3933">
                  <c:v>27310</c:v>
                </c:pt>
                <c:pt idx="3934">
                  <c:v>27311</c:v>
                </c:pt>
                <c:pt idx="3935">
                  <c:v>27312</c:v>
                </c:pt>
                <c:pt idx="3936">
                  <c:v>27313</c:v>
                </c:pt>
                <c:pt idx="3937">
                  <c:v>27314</c:v>
                </c:pt>
                <c:pt idx="3938">
                  <c:v>27315</c:v>
                </c:pt>
                <c:pt idx="3939">
                  <c:v>27316</c:v>
                </c:pt>
                <c:pt idx="3940">
                  <c:v>27317</c:v>
                </c:pt>
                <c:pt idx="3941">
                  <c:v>27318</c:v>
                </c:pt>
                <c:pt idx="3942">
                  <c:v>27319</c:v>
                </c:pt>
                <c:pt idx="3943">
                  <c:v>27320</c:v>
                </c:pt>
                <c:pt idx="3944">
                  <c:v>27321</c:v>
                </c:pt>
                <c:pt idx="3945">
                  <c:v>27322</c:v>
                </c:pt>
                <c:pt idx="3946">
                  <c:v>27323</c:v>
                </c:pt>
                <c:pt idx="3947">
                  <c:v>27324</c:v>
                </c:pt>
                <c:pt idx="3948">
                  <c:v>27325</c:v>
                </c:pt>
                <c:pt idx="3949">
                  <c:v>27326</c:v>
                </c:pt>
                <c:pt idx="3950">
                  <c:v>27327</c:v>
                </c:pt>
                <c:pt idx="3951">
                  <c:v>27328</c:v>
                </c:pt>
                <c:pt idx="3952">
                  <c:v>27329</c:v>
                </c:pt>
                <c:pt idx="3953">
                  <c:v>27330</c:v>
                </c:pt>
                <c:pt idx="3954">
                  <c:v>27331</c:v>
                </c:pt>
                <c:pt idx="3955">
                  <c:v>27332</c:v>
                </c:pt>
                <c:pt idx="3956">
                  <c:v>27333</c:v>
                </c:pt>
                <c:pt idx="3957">
                  <c:v>27334</c:v>
                </c:pt>
                <c:pt idx="3958">
                  <c:v>27335</c:v>
                </c:pt>
                <c:pt idx="3959">
                  <c:v>27336</c:v>
                </c:pt>
                <c:pt idx="3960">
                  <c:v>27337</c:v>
                </c:pt>
                <c:pt idx="3961">
                  <c:v>27338</c:v>
                </c:pt>
                <c:pt idx="3962">
                  <c:v>27339</c:v>
                </c:pt>
                <c:pt idx="3963">
                  <c:v>27340</c:v>
                </c:pt>
                <c:pt idx="3964">
                  <c:v>27341</c:v>
                </c:pt>
                <c:pt idx="3965">
                  <c:v>27342</c:v>
                </c:pt>
                <c:pt idx="3966">
                  <c:v>27343</c:v>
                </c:pt>
                <c:pt idx="3967">
                  <c:v>27344</c:v>
                </c:pt>
                <c:pt idx="3968">
                  <c:v>27345</c:v>
                </c:pt>
                <c:pt idx="3969">
                  <c:v>27346</c:v>
                </c:pt>
                <c:pt idx="3970">
                  <c:v>27347</c:v>
                </c:pt>
                <c:pt idx="3971">
                  <c:v>27348</c:v>
                </c:pt>
                <c:pt idx="3972">
                  <c:v>27349</c:v>
                </c:pt>
                <c:pt idx="3973">
                  <c:v>27350</c:v>
                </c:pt>
                <c:pt idx="3974">
                  <c:v>27351</c:v>
                </c:pt>
                <c:pt idx="3975">
                  <c:v>27352</c:v>
                </c:pt>
                <c:pt idx="3976">
                  <c:v>27353</c:v>
                </c:pt>
                <c:pt idx="3977">
                  <c:v>27354</c:v>
                </c:pt>
                <c:pt idx="3978">
                  <c:v>27355</c:v>
                </c:pt>
                <c:pt idx="3979">
                  <c:v>27356</c:v>
                </c:pt>
                <c:pt idx="3980">
                  <c:v>27357</c:v>
                </c:pt>
                <c:pt idx="3981">
                  <c:v>27358</c:v>
                </c:pt>
                <c:pt idx="3982">
                  <c:v>27359</c:v>
                </c:pt>
                <c:pt idx="3983">
                  <c:v>27360</c:v>
                </c:pt>
                <c:pt idx="3984">
                  <c:v>27361</c:v>
                </c:pt>
                <c:pt idx="3985">
                  <c:v>27362</c:v>
                </c:pt>
                <c:pt idx="3986">
                  <c:v>27363</c:v>
                </c:pt>
                <c:pt idx="3987">
                  <c:v>27364</c:v>
                </c:pt>
                <c:pt idx="3988">
                  <c:v>27365</c:v>
                </c:pt>
                <c:pt idx="3989">
                  <c:v>27366</c:v>
                </c:pt>
                <c:pt idx="3990">
                  <c:v>27367</c:v>
                </c:pt>
                <c:pt idx="3991">
                  <c:v>27368</c:v>
                </c:pt>
                <c:pt idx="3992">
                  <c:v>27369</c:v>
                </c:pt>
                <c:pt idx="3993">
                  <c:v>27370</c:v>
                </c:pt>
                <c:pt idx="3994">
                  <c:v>27371</c:v>
                </c:pt>
                <c:pt idx="3995">
                  <c:v>27372</c:v>
                </c:pt>
                <c:pt idx="3996">
                  <c:v>27373</c:v>
                </c:pt>
                <c:pt idx="3997">
                  <c:v>27374</c:v>
                </c:pt>
                <c:pt idx="3998">
                  <c:v>27375</c:v>
                </c:pt>
                <c:pt idx="3999">
                  <c:v>27376</c:v>
                </c:pt>
                <c:pt idx="4000">
                  <c:v>27377</c:v>
                </c:pt>
                <c:pt idx="4001">
                  <c:v>27378</c:v>
                </c:pt>
                <c:pt idx="4002">
                  <c:v>27379</c:v>
                </c:pt>
                <c:pt idx="4003">
                  <c:v>27380</c:v>
                </c:pt>
                <c:pt idx="4004">
                  <c:v>27381</c:v>
                </c:pt>
                <c:pt idx="4005">
                  <c:v>27382</c:v>
                </c:pt>
                <c:pt idx="4006">
                  <c:v>27383</c:v>
                </c:pt>
                <c:pt idx="4007">
                  <c:v>27384</c:v>
                </c:pt>
                <c:pt idx="4008">
                  <c:v>27385</c:v>
                </c:pt>
                <c:pt idx="4009">
                  <c:v>27386</c:v>
                </c:pt>
                <c:pt idx="4010">
                  <c:v>27387</c:v>
                </c:pt>
                <c:pt idx="4011">
                  <c:v>27388</c:v>
                </c:pt>
                <c:pt idx="4012">
                  <c:v>27389</c:v>
                </c:pt>
                <c:pt idx="4013">
                  <c:v>27390</c:v>
                </c:pt>
                <c:pt idx="4014">
                  <c:v>27391</c:v>
                </c:pt>
                <c:pt idx="4015">
                  <c:v>27392</c:v>
                </c:pt>
                <c:pt idx="4016">
                  <c:v>27393</c:v>
                </c:pt>
                <c:pt idx="4017">
                  <c:v>27394</c:v>
                </c:pt>
                <c:pt idx="4018">
                  <c:v>27395</c:v>
                </c:pt>
                <c:pt idx="4019">
                  <c:v>27396</c:v>
                </c:pt>
                <c:pt idx="4020">
                  <c:v>27397</c:v>
                </c:pt>
                <c:pt idx="4021">
                  <c:v>27398</c:v>
                </c:pt>
                <c:pt idx="4022">
                  <c:v>27399</c:v>
                </c:pt>
                <c:pt idx="4023">
                  <c:v>27400</c:v>
                </c:pt>
                <c:pt idx="4024">
                  <c:v>27401</c:v>
                </c:pt>
                <c:pt idx="4025">
                  <c:v>27402</c:v>
                </c:pt>
                <c:pt idx="4026">
                  <c:v>27403</c:v>
                </c:pt>
                <c:pt idx="4027">
                  <c:v>27404</c:v>
                </c:pt>
                <c:pt idx="4028">
                  <c:v>27405</c:v>
                </c:pt>
                <c:pt idx="4029">
                  <c:v>27406</c:v>
                </c:pt>
                <c:pt idx="4030">
                  <c:v>27407</c:v>
                </c:pt>
                <c:pt idx="4031">
                  <c:v>27408</c:v>
                </c:pt>
                <c:pt idx="4032">
                  <c:v>27409</c:v>
                </c:pt>
                <c:pt idx="4033">
                  <c:v>27410</c:v>
                </c:pt>
                <c:pt idx="4034">
                  <c:v>27411</c:v>
                </c:pt>
                <c:pt idx="4035">
                  <c:v>27412</c:v>
                </c:pt>
                <c:pt idx="4036">
                  <c:v>27413</c:v>
                </c:pt>
                <c:pt idx="4037">
                  <c:v>27414</c:v>
                </c:pt>
                <c:pt idx="4038">
                  <c:v>27415</c:v>
                </c:pt>
                <c:pt idx="4039">
                  <c:v>27416</c:v>
                </c:pt>
                <c:pt idx="4040">
                  <c:v>27417</c:v>
                </c:pt>
                <c:pt idx="4041">
                  <c:v>27418</c:v>
                </c:pt>
                <c:pt idx="4042">
                  <c:v>27419</c:v>
                </c:pt>
                <c:pt idx="4043">
                  <c:v>27420</c:v>
                </c:pt>
                <c:pt idx="4044">
                  <c:v>27421</c:v>
                </c:pt>
                <c:pt idx="4045">
                  <c:v>27422</c:v>
                </c:pt>
                <c:pt idx="4046">
                  <c:v>27423</c:v>
                </c:pt>
                <c:pt idx="4047">
                  <c:v>27424</c:v>
                </c:pt>
                <c:pt idx="4048">
                  <c:v>27425</c:v>
                </c:pt>
                <c:pt idx="4049">
                  <c:v>27426</c:v>
                </c:pt>
                <c:pt idx="4050">
                  <c:v>27427</c:v>
                </c:pt>
                <c:pt idx="4051">
                  <c:v>27428</c:v>
                </c:pt>
                <c:pt idx="4052">
                  <c:v>27429</c:v>
                </c:pt>
                <c:pt idx="4053">
                  <c:v>27430</c:v>
                </c:pt>
                <c:pt idx="4054">
                  <c:v>27431</c:v>
                </c:pt>
                <c:pt idx="4055">
                  <c:v>27432</c:v>
                </c:pt>
                <c:pt idx="4056">
                  <c:v>27433</c:v>
                </c:pt>
                <c:pt idx="4057">
                  <c:v>27434</c:v>
                </c:pt>
                <c:pt idx="4058">
                  <c:v>27435</c:v>
                </c:pt>
                <c:pt idx="4059">
                  <c:v>27436</c:v>
                </c:pt>
                <c:pt idx="4060">
                  <c:v>27437</c:v>
                </c:pt>
                <c:pt idx="4061">
                  <c:v>27438</c:v>
                </c:pt>
                <c:pt idx="4062">
                  <c:v>27439</c:v>
                </c:pt>
                <c:pt idx="4063">
                  <c:v>27440</c:v>
                </c:pt>
                <c:pt idx="4064">
                  <c:v>27441</c:v>
                </c:pt>
                <c:pt idx="4065">
                  <c:v>27442</c:v>
                </c:pt>
                <c:pt idx="4066">
                  <c:v>27443</c:v>
                </c:pt>
                <c:pt idx="4067">
                  <c:v>27444</c:v>
                </c:pt>
                <c:pt idx="4068">
                  <c:v>27445</c:v>
                </c:pt>
                <c:pt idx="4069">
                  <c:v>27446</c:v>
                </c:pt>
                <c:pt idx="4070">
                  <c:v>27447</c:v>
                </c:pt>
                <c:pt idx="4071">
                  <c:v>27448</c:v>
                </c:pt>
                <c:pt idx="4072">
                  <c:v>27449</c:v>
                </c:pt>
                <c:pt idx="4073">
                  <c:v>27450</c:v>
                </c:pt>
                <c:pt idx="4074">
                  <c:v>27451</c:v>
                </c:pt>
                <c:pt idx="4075">
                  <c:v>27452</c:v>
                </c:pt>
                <c:pt idx="4076">
                  <c:v>27453</c:v>
                </c:pt>
                <c:pt idx="4077">
                  <c:v>27454</c:v>
                </c:pt>
                <c:pt idx="4078">
                  <c:v>27455</c:v>
                </c:pt>
                <c:pt idx="4079">
                  <c:v>27456</c:v>
                </c:pt>
                <c:pt idx="4080">
                  <c:v>27457</c:v>
                </c:pt>
                <c:pt idx="4081">
                  <c:v>27458</c:v>
                </c:pt>
                <c:pt idx="4082">
                  <c:v>27459</c:v>
                </c:pt>
                <c:pt idx="4083">
                  <c:v>27460</c:v>
                </c:pt>
                <c:pt idx="4084">
                  <c:v>27461</c:v>
                </c:pt>
                <c:pt idx="4085">
                  <c:v>27462</c:v>
                </c:pt>
                <c:pt idx="4086">
                  <c:v>27463</c:v>
                </c:pt>
                <c:pt idx="4087">
                  <c:v>27464</c:v>
                </c:pt>
                <c:pt idx="4088">
                  <c:v>27465</c:v>
                </c:pt>
                <c:pt idx="4089">
                  <c:v>27466</c:v>
                </c:pt>
                <c:pt idx="4090">
                  <c:v>27467</c:v>
                </c:pt>
                <c:pt idx="4091">
                  <c:v>27468</c:v>
                </c:pt>
                <c:pt idx="4092">
                  <c:v>27469</c:v>
                </c:pt>
                <c:pt idx="4093">
                  <c:v>27470</c:v>
                </c:pt>
                <c:pt idx="4094">
                  <c:v>27471</c:v>
                </c:pt>
                <c:pt idx="4095">
                  <c:v>27472</c:v>
                </c:pt>
                <c:pt idx="4096">
                  <c:v>27473</c:v>
                </c:pt>
                <c:pt idx="4097">
                  <c:v>27474</c:v>
                </c:pt>
                <c:pt idx="4098">
                  <c:v>27475</c:v>
                </c:pt>
                <c:pt idx="4099">
                  <c:v>27476</c:v>
                </c:pt>
                <c:pt idx="4100">
                  <c:v>27477</c:v>
                </c:pt>
                <c:pt idx="4101">
                  <c:v>27478</c:v>
                </c:pt>
                <c:pt idx="4102">
                  <c:v>27479</c:v>
                </c:pt>
                <c:pt idx="4103">
                  <c:v>27480</c:v>
                </c:pt>
                <c:pt idx="4104">
                  <c:v>27481</c:v>
                </c:pt>
                <c:pt idx="4105">
                  <c:v>27482</c:v>
                </c:pt>
                <c:pt idx="4106">
                  <c:v>27483</c:v>
                </c:pt>
                <c:pt idx="4107">
                  <c:v>27484</c:v>
                </c:pt>
                <c:pt idx="4108">
                  <c:v>27485</c:v>
                </c:pt>
                <c:pt idx="4109">
                  <c:v>27486</c:v>
                </c:pt>
                <c:pt idx="4110">
                  <c:v>27487</c:v>
                </c:pt>
                <c:pt idx="4111">
                  <c:v>27488</c:v>
                </c:pt>
                <c:pt idx="4112">
                  <c:v>27489</c:v>
                </c:pt>
                <c:pt idx="4113">
                  <c:v>27490</c:v>
                </c:pt>
                <c:pt idx="4114">
                  <c:v>27491</c:v>
                </c:pt>
                <c:pt idx="4115">
                  <c:v>27492</c:v>
                </c:pt>
                <c:pt idx="4116">
                  <c:v>27493</c:v>
                </c:pt>
                <c:pt idx="4117">
                  <c:v>27494</c:v>
                </c:pt>
                <c:pt idx="4118">
                  <c:v>27495</c:v>
                </c:pt>
                <c:pt idx="4119">
                  <c:v>27496</c:v>
                </c:pt>
                <c:pt idx="4120">
                  <c:v>27497</c:v>
                </c:pt>
                <c:pt idx="4121">
                  <c:v>27498</c:v>
                </c:pt>
                <c:pt idx="4122">
                  <c:v>27499</c:v>
                </c:pt>
                <c:pt idx="4123">
                  <c:v>27500</c:v>
                </c:pt>
                <c:pt idx="4124">
                  <c:v>27501</c:v>
                </c:pt>
                <c:pt idx="4125">
                  <c:v>27502</c:v>
                </c:pt>
                <c:pt idx="4126">
                  <c:v>27503</c:v>
                </c:pt>
                <c:pt idx="4127">
                  <c:v>27504</c:v>
                </c:pt>
                <c:pt idx="4128">
                  <c:v>27505</c:v>
                </c:pt>
                <c:pt idx="4129">
                  <c:v>27506</c:v>
                </c:pt>
                <c:pt idx="4130">
                  <c:v>27507</c:v>
                </c:pt>
                <c:pt idx="4131">
                  <c:v>27508</c:v>
                </c:pt>
                <c:pt idx="4132">
                  <c:v>27509</c:v>
                </c:pt>
                <c:pt idx="4133">
                  <c:v>27510</c:v>
                </c:pt>
                <c:pt idx="4134">
                  <c:v>27511</c:v>
                </c:pt>
                <c:pt idx="4135">
                  <c:v>27512</c:v>
                </c:pt>
                <c:pt idx="4136">
                  <c:v>27513</c:v>
                </c:pt>
                <c:pt idx="4137">
                  <c:v>27514</c:v>
                </c:pt>
                <c:pt idx="4138">
                  <c:v>27515</c:v>
                </c:pt>
                <c:pt idx="4139">
                  <c:v>27516</c:v>
                </c:pt>
                <c:pt idx="4140">
                  <c:v>27517</c:v>
                </c:pt>
                <c:pt idx="4141">
                  <c:v>27518</c:v>
                </c:pt>
                <c:pt idx="4142">
                  <c:v>27519</c:v>
                </c:pt>
                <c:pt idx="4143">
                  <c:v>27520</c:v>
                </c:pt>
                <c:pt idx="4144">
                  <c:v>27521</c:v>
                </c:pt>
                <c:pt idx="4145">
                  <c:v>27522</c:v>
                </c:pt>
                <c:pt idx="4146">
                  <c:v>27523</c:v>
                </c:pt>
                <c:pt idx="4147">
                  <c:v>27524</c:v>
                </c:pt>
                <c:pt idx="4148">
                  <c:v>27525</c:v>
                </c:pt>
                <c:pt idx="4149">
                  <c:v>27526</c:v>
                </c:pt>
                <c:pt idx="4150">
                  <c:v>27527</c:v>
                </c:pt>
                <c:pt idx="4151">
                  <c:v>27528</c:v>
                </c:pt>
                <c:pt idx="4152">
                  <c:v>27529</c:v>
                </c:pt>
                <c:pt idx="4153">
                  <c:v>27530</c:v>
                </c:pt>
                <c:pt idx="4154">
                  <c:v>27531</c:v>
                </c:pt>
                <c:pt idx="4155">
                  <c:v>27532</c:v>
                </c:pt>
                <c:pt idx="4156">
                  <c:v>27533</c:v>
                </c:pt>
                <c:pt idx="4157">
                  <c:v>27534</c:v>
                </c:pt>
                <c:pt idx="4158">
                  <c:v>27535</c:v>
                </c:pt>
                <c:pt idx="4159">
                  <c:v>27536</c:v>
                </c:pt>
                <c:pt idx="4160">
                  <c:v>27537</c:v>
                </c:pt>
                <c:pt idx="4161">
                  <c:v>27538</c:v>
                </c:pt>
                <c:pt idx="4162">
                  <c:v>27539</c:v>
                </c:pt>
                <c:pt idx="4163">
                  <c:v>27540</c:v>
                </c:pt>
                <c:pt idx="4164">
                  <c:v>27541</c:v>
                </c:pt>
                <c:pt idx="4165">
                  <c:v>27542</c:v>
                </c:pt>
                <c:pt idx="4166">
                  <c:v>27543</c:v>
                </c:pt>
                <c:pt idx="4167">
                  <c:v>27544</c:v>
                </c:pt>
                <c:pt idx="4168">
                  <c:v>27545</c:v>
                </c:pt>
                <c:pt idx="4169">
                  <c:v>27546</c:v>
                </c:pt>
                <c:pt idx="4170">
                  <c:v>27547</c:v>
                </c:pt>
                <c:pt idx="4171">
                  <c:v>27548</c:v>
                </c:pt>
                <c:pt idx="4172">
                  <c:v>27549</c:v>
                </c:pt>
                <c:pt idx="4173">
                  <c:v>27550</c:v>
                </c:pt>
                <c:pt idx="4174">
                  <c:v>27551</c:v>
                </c:pt>
                <c:pt idx="4175">
                  <c:v>27552</c:v>
                </c:pt>
                <c:pt idx="4176">
                  <c:v>27553</c:v>
                </c:pt>
                <c:pt idx="4177">
                  <c:v>27554</c:v>
                </c:pt>
                <c:pt idx="4178">
                  <c:v>27555</c:v>
                </c:pt>
                <c:pt idx="4179">
                  <c:v>27556</c:v>
                </c:pt>
                <c:pt idx="4180">
                  <c:v>27557</c:v>
                </c:pt>
                <c:pt idx="4181">
                  <c:v>27558</c:v>
                </c:pt>
                <c:pt idx="4182">
                  <c:v>27559</c:v>
                </c:pt>
                <c:pt idx="4183">
                  <c:v>27560</c:v>
                </c:pt>
                <c:pt idx="4184">
                  <c:v>27561</c:v>
                </c:pt>
                <c:pt idx="4185">
                  <c:v>27562</c:v>
                </c:pt>
                <c:pt idx="4186">
                  <c:v>27563</c:v>
                </c:pt>
                <c:pt idx="4187">
                  <c:v>27564</c:v>
                </c:pt>
                <c:pt idx="4188">
                  <c:v>27565</c:v>
                </c:pt>
                <c:pt idx="4189">
                  <c:v>27566</c:v>
                </c:pt>
                <c:pt idx="4190">
                  <c:v>27567</c:v>
                </c:pt>
                <c:pt idx="4191">
                  <c:v>27568</c:v>
                </c:pt>
                <c:pt idx="4192">
                  <c:v>27569</c:v>
                </c:pt>
                <c:pt idx="4193">
                  <c:v>27570</c:v>
                </c:pt>
                <c:pt idx="4194">
                  <c:v>27571</c:v>
                </c:pt>
                <c:pt idx="4195">
                  <c:v>27572</c:v>
                </c:pt>
                <c:pt idx="4196">
                  <c:v>27573</c:v>
                </c:pt>
                <c:pt idx="4197">
                  <c:v>27574</c:v>
                </c:pt>
                <c:pt idx="4198">
                  <c:v>27575</c:v>
                </c:pt>
                <c:pt idx="4199">
                  <c:v>27576</c:v>
                </c:pt>
                <c:pt idx="4200">
                  <c:v>27577</c:v>
                </c:pt>
                <c:pt idx="4201">
                  <c:v>27578</c:v>
                </c:pt>
                <c:pt idx="4202">
                  <c:v>27579</c:v>
                </c:pt>
                <c:pt idx="4203">
                  <c:v>27580</c:v>
                </c:pt>
                <c:pt idx="4204">
                  <c:v>27581</c:v>
                </c:pt>
                <c:pt idx="4205">
                  <c:v>27582</c:v>
                </c:pt>
                <c:pt idx="4206">
                  <c:v>27583</c:v>
                </c:pt>
                <c:pt idx="4207">
                  <c:v>27584</c:v>
                </c:pt>
                <c:pt idx="4208">
                  <c:v>27585</c:v>
                </c:pt>
                <c:pt idx="4209">
                  <c:v>27586</c:v>
                </c:pt>
                <c:pt idx="4210">
                  <c:v>27587</c:v>
                </c:pt>
                <c:pt idx="4211">
                  <c:v>27588</c:v>
                </c:pt>
                <c:pt idx="4212">
                  <c:v>27589</c:v>
                </c:pt>
                <c:pt idx="4213">
                  <c:v>27590</c:v>
                </c:pt>
                <c:pt idx="4214">
                  <c:v>27591</c:v>
                </c:pt>
                <c:pt idx="4215">
                  <c:v>27592</c:v>
                </c:pt>
                <c:pt idx="4216">
                  <c:v>27593</c:v>
                </c:pt>
                <c:pt idx="4217">
                  <c:v>27594</c:v>
                </c:pt>
                <c:pt idx="4218">
                  <c:v>27595</c:v>
                </c:pt>
                <c:pt idx="4219">
                  <c:v>27596</c:v>
                </c:pt>
                <c:pt idx="4220">
                  <c:v>27597</c:v>
                </c:pt>
                <c:pt idx="4221">
                  <c:v>27598</c:v>
                </c:pt>
                <c:pt idx="4222">
                  <c:v>27599</c:v>
                </c:pt>
                <c:pt idx="4223">
                  <c:v>27600</c:v>
                </c:pt>
                <c:pt idx="4224">
                  <c:v>27601</c:v>
                </c:pt>
                <c:pt idx="4225">
                  <c:v>27602</c:v>
                </c:pt>
                <c:pt idx="4226">
                  <c:v>27603</c:v>
                </c:pt>
                <c:pt idx="4227">
                  <c:v>27604</c:v>
                </c:pt>
                <c:pt idx="4228">
                  <c:v>27605</c:v>
                </c:pt>
                <c:pt idx="4229">
                  <c:v>27606</c:v>
                </c:pt>
                <c:pt idx="4230">
                  <c:v>27607</c:v>
                </c:pt>
                <c:pt idx="4231">
                  <c:v>27608</c:v>
                </c:pt>
                <c:pt idx="4232">
                  <c:v>27609</c:v>
                </c:pt>
                <c:pt idx="4233">
                  <c:v>27610</c:v>
                </c:pt>
                <c:pt idx="4234">
                  <c:v>27611</c:v>
                </c:pt>
                <c:pt idx="4235">
                  <c:v>27612</c:v>
                </c:pt>
                <c:pt idx="4236">
                  <c:v>27613</c:v>
                </c:pt>
                <c:pt idx="4237">
                  <c:v>27614</c:v>
                </c:pt>
                <c:pt idx="4238">
                  <c:v>27615</c:v>
                </c:pt>
                <c:pt idx="4239">
                  <c:v>27616</c:v>
                </c:pt>
                <c:pt idx="4240">
                  <c:v>27617</c:v>
                </c:pt>
                <c:pt idx="4241">
                  <c:v>27618</c:v>
                </c:pt>
                <c:pt idx="4242">
                  <c:v>27619</c:v>
                </c:pt>
                <c:pt idx="4243">
                  <c:v>27620</c:v>
                </c:pt>
                <c:pt idx="4244">
                  <c:v>27621</c:v>
                </c:pt>
                <c:pt idx="4245">
                  <c:v>27622</c:v>
                </c:pt>
                <c:pt idx="4246">
                  <c:v>27623</c:v>
                </c:pt>
                <c:pt idx="4247">
                  <c:v>27624</c:v>
                </c:pt>
                <c:pt idx="4248">
                  <c:v>27625</c:v>
                </c:pt>
                <c:pt idx="4249">
                  <c:v>27626</c:v>
                </c:pt>
                <c:pt idx="4250">
                  <c:v>27627</c:v>
                </c:pt>
                <c:pt idx="4251">
                  <c:v>27628</c:v>
                </c:pt>
                <c:pt idx="4252">
                  <c:v>27629</c:v>
                </c:pt>
                <c:pt idx="4253">
                  <c:v>27630</c:v>
                </c:pt>
                <c:pt idx="4254">
                  <c:v>27631</c:v>
                </c:pt>
                <c:pt idx="4255">
                  <c:v>27632</c:v>
                </c:pt>
                <c:pt idx="4256">
                  <c:v>27633</c:v>
                </c:pt>
                <c:pt idx="4257">
                  <c:v>27634</c:v>
                </c:pt>
                <c:pt idx="4258">
                  <c:v>27635</c:v>
                </c:pt>
                <c:pt idx="4259">
                  <c:v>27636</c:v>
                </c:pt>
                <c:pt idx="4260">
                  <c:v>27637</c:v>
                </c:pt>
                <c:pt idx="4261">
                  <c:v>27638</c:v>
                </c:pt>
                <c:pt idx="4262">
                  <c:v>27639</c:v>
                </c:pt>
                <c:pt idx="4263">
                  <c:v>27640</c:v>
                </c:pt>
                <c:pt idx="4264">
                  <c:v>27641</c:v>
                </c:pt>
                <c:pt idx="4265">
                  <c:v>27642</c:v>
                </c:pt>
                <c:pt idx="4266">
                  <c:v>27643</c:v>
                </c:pt>
                <c:pt idx="4267">
                  <c:v>27644</c:v>
                </c:pt>
                <c:pt idx="4268">
                  <c:v>27645</c:v>
                </c:pt>
                <c:pt idx="4269">
                  <c:v>27646</c:v>
                </c:pt>
                <c:pt idx="4270">
                  <c:v>27647</c:v>
                </c:pt>
                <c:pt idx="4271">
                  <c:v>27648</c:v>
                </c:pt>
                <c:pt idx="4272">
                  <c:v>27649</c:v>
                </c:pt>
                <c:pt idx="4273">
                  <c:v>27650</c:v>
                </c:pt>
                <c:pt idx="4274">
                  <c:v>27651</c:v>
                </c:pt>
                <c:pt idx="4275">
                  <c:v>27652</c:v>
                </c:pt>
                <c:pt idx="4276">
                  <c:v>27653</c:v>
                </c:pt>
                <c:pt idx="4277">
                  <c:v>27654</c:v>
                </c:pt>
                <c:pt idx="4278">
                  <c:v>27655</c:v>
                </c:pt>
                <c:pt idx="4279">
                  <c:v>27656</c:v>
                </c:pt>
                <c:pt idx="4280">
                  <c:v>27657</c:v>
                </c:pt>
                <c:pt idx="4281">
                  <c:v>27658</c:v>
                </c:pt>
                <c:pt idx="4282">
                  <c:v>27659</c:v>
                </c:pt>
                <c:pt idx="4283">
                  <c:v>27660</c:v>
                </c:pt>
                <c:pt idx="4284">
                  <c:v>27661</c:v>
                </c:pt>
                <c:pt idx="4285">
                  <c:v>27662</c:v>
                </c:pt>
                <c:pt idx="4286">
                  <c:v>27663</c:v>
                </c:pt>
                <c:pt idx="4287">
                  <c:v>27664</c:v>
                </c:pt>
                <c:pt idx="4288">
                  <c:v>27665</c:v>
                </c:pt>
                <c:pt idx="4289">
                  <c:v>27666</c:v>
                </c:pt>
                <c:pt idx="4290">
                  <c:v>27667</c:v>
                </c:pt>
                <c:pt idx="4291">
                  <c:v>27668</c:v>
                </c:pt>
                <c:pt idx="4292">
                  <c:v>27669</c:v>
                </c:pt>
                <c:pt idx="4293">
                  <c:v>27670</c:v>
                </c:pt>
                <c:pt idx="4294">
                  <c:v>27671</c:v>
                </c:pt>
                <c:pt idx="4295">
                  <c:v>27672</c:v>
                </c:pt>
                <c:pt idx="4296">
                  <c:v>27673</c:v>
                </c:pt>
                <c:pt idx="4297">
                  <c:v>27674</c:v>
                </c:pt>
                <c:pt idx="4298">
                  <c:v>27675</c:v>
                </c:pt>
                <c:pt idx="4299">
                  <c:v>27676</c:v>
                </c:pt>
                <c:pt idx="4300">
                  <c:v>27677</c:v>
                </c:pt>
                <c:pt idx="4301">
                  <c:v>27678</c:v>
                </c:pt>
                <c:pt idx="4302">
                  <c:v>27679</c:v>
                </c:pt>
                <c:pt idx="4303">
                  <c:v>27680</c:v>
                </c:pt>
                <c:pt idx="4304">
                  <c:v>27681</c:v>
                </c:pt>
                <c:pt idx="4305">
                  <c:v>27682</c:v>
                </c:pt>
                <c:pt idx="4306">
                  <c:v>27683</c:v>
                </c:pt>
                <c:pt idx="4307">
                  <c:v>27684</c:v>
                </c:pt>
                <c:pt idx="4308">
                  <c:v>27685</c:v>
                </c:pt>
                <c:pt idx="4309">
                  <c:v>27686</c:v>
                </c:pt>
                <c:pt idx="4310">
                  <c:v>27687</c:v>
                </c:pt>
                <c:pt idx="4311">
                  <c:v>27688</c:v>
                </c:pt>
                <c:pt idx="4312">
                  <c:v>27689</c:v>
                </c:pt>
                <c:pt idx="4313">
                  <c:v>27690</c:v>
                </c:pt>
                <c:pt idx="4314">
                  <c:v>27691</c:v>
                </c:pt>
                <c:pt idx="4315">
                  <c:v>27692</c:v>
                </c:pt>
                <c:pt idx="4316">
                  <c:v>27693</c:v>
                </c:pt>
                <c:pt idx="4317">
                  <c:v>27694</c:v>
                </c:pt>
                <c:pt idx="4318">
                  <c:v>27695</c:v>
                </c:pt>
                <c:pt idx="4319">
                  <c:v>27696</c:v>
                </c:pt>
                <c:pt idx="4320">
                  <c:v>27697</c:v>
                </c:pt>
                <c:pt idx="4321">
                  <c:v>27698</c:v>
                </c:pt>
                <c:pt idx="4322">
                  <c:v>27699</c:v>
                </c:pt>
                <c:pt idx="4323">
                  <c:v>27700</c:v>
                </c:pt>
                <c:pt idx="4324">
                  <c:v>27701</c:v>
                </c:pt>
                <c:pt idx="4325">
                  <c:v>27702</c:v>
                </c:pt>
                <c:pt idx="4326">
                  <c:v>27703</c:v>
                </c:pt>
                <c:pt idx="4327">
                  <c:v>27704</c:v>
                </c:pt>
                <c:pt idx="4328">
                  <c:v>27705</c:v>
                </c:pt>
                <c:pt idx="4329">
                  <c:v>27706</c:v>
                </c:pt>
                <c:pt idx="4330">
                  <c:v>27707</c:v>
                </c:pt>
                <c:pt idx="4331">
                  <c:v>27708</c:v>
                </c:pt>
                <c:pt idx="4332">
                  <c:v>27709</c:v>
                </c:pt>
                <c:pt idx="4333">
                  <c:v>27710</c:v>
                </c:pt>
                <c:pt idx="4334">
                  <c:v>27711</c:v>
                </c:pt>
                <c:pt idx="4335">
                  <c:v>27712</c:v>
                </c:pt>
                <c:pt idx="4336">
                  <c:v>27713</c:v>
                </c:pt>
                <c:pt idx="4337">
                  <c:v>27714</c:v>
                </c:pt>
                <c:pt idx="4338">
                  <c:v>27715</c:v>
                </c:pt>
                <c:pt idx="4339">
                  <c:v>27716</c:v>
                </c:pt>
                <c:pt idx="4340">
                  <c:v>27717</c:v>
                </c:pt>
                <c:pt idx="4341">
                  <c:v>27718</c:v>
                </c:pt>
                <c:pt idx="4342">
                  <c:v>27719</c:v>
                </c:pt>
                <c:pt idx="4343">
                  <c:v>27720</c:v>
                </c:pt>
                <c:pt idx="4344">
                  <c:v>27721</c:v>
                </c:pt>
                <c:pt idx="4345">
                  <c:v>27722</c:v>
                </c:pt>
                <c:pt idx="4346">
                  <c:v>27723</c:v>
                </c:pt>
                <c:pt idx="4347">
                  <c:v>27724</c:v>
                </c:pt>
                <c:pt idx="4348">
                  <c:v>27725</c:v>
                </c:pt>
                <c:pt idx="4349">
                  <c:v>27726</c:v>
                </c:pt>
                <c:pt idx="4350">
                  <c:v>27727</c:v>
                </c:pt>
                <c:pt idx="4351">
                  <c:v>27728</c:v>
                </c:pt>
                <c:pt idx="4352">
                  <c:v>27729</c:v>
                </c:pt>
                <c:pt idx="4353">
                  <c:v>27730</c:v>
                </c:pt>
                <c:pt idx="4354">
                  <c:v>27731</c:v>
                </c:pt>
                <c:pt idx="4355">
                  <c:v>27732</c:v>
                </c:pt>
                <c:pt idx="4356">
                  <c:v>27733</c:v>
                </c:pt>
                <c:pt idx="4357">
                  <c:v>27734</c:v>
                </c:pt>
                <c:pt idx="4358">
                  <c:v>27735</c:v>
                </c:pt>
                <c:pt idx="4359">
                  <c:v>27736</c:v>
                </c:pt>
                <c:pt idx="4360">
                  <c:v>27737</c:v>
                </c:pt>
                <c:pt idx="4361">
                  <c:v>27738</c:v>
                </c:pt>
                <c:pt idx="4362">
                  <c:v>27739</c:v>
                </c:pt>
                <c:pt idx="4363">
                  <c:v>27740</c:v>
                </c:pt>
                <c:pt idx="4364">
                  <c:v>27741</c:v>
                </c:pt>
                <c:pt idx="4365">
                  <c:v>27742</c:v>
                </c:pt>
                <c:pt idx="4366">
                  <c:v>27743</c:v>
                </c:pt>
                <c:pt idx="4367">
                  <c:v>27744</c:v>
                </c:pt>
                <c:pt idx="4368">
                  <c:v>27745</c:v>
                </c:pt>
                <c:pt idx="4369">
                  <c:v>27746</c:v>
                </c:pt>
                <c:pt idx="4370">
                  <c:v>27747</c:v>
                </c:pt>
                <c:pt idx="4371">
                  <c:v>27748</c:v>
                </c:pt>
                <c:pt idx="4372">
                  <c:v>27749</c:v>
                </c:pt>
                <c:pt idx="4373">
                  <c:v>27750</c:v>
                </c:pt>
                <c:pt idx="4374">
                  <c:v>27751</c:v>
                </c:pt>
                <c:pt idx="4375">
                  <c:v>27752</c:v>
                </c:pt>
                <c:pt idx="4376">
                  <c:v>27753</c:v>
                </c:pt>
                <c:pt idx="4377">
                  <c:v>27754</c:v>
                </c:pt>
                <c:pt idx="4378">
                  <c:v>27755</c:v>
                </c:pt>
                <c:pt idx="4379">
                  <c:v>27756</c:v>
                </c:pt>
                <c:pt idx="4380">
                  <c:v>27757</c:v>
                </c:pt>
                <c:pt idx="4381">
                  <c:v>27758</c:v>
                </c:pt>
                <c:pt idx="4382">
                  <c:v>27759</c:v>
                </c:pt>
                <c:pt idx="4383">
                  <c:v>27760</c:v>
                </c:pt>
                <c:pt idx="4384">
                  <c:v>27761</c:v>
                </c:pt>
                <c:pt idx="4385">
                  <c:v>27762</c:v>
                </c:pt>
                <c:pt idx="4386">
                  <c:v>27763</c:v>
                </c:pt>
                <c:pt idx="4387">
                  <c:v>27764</c:v>
                </c:pt>
                <c:pt idx="4388">
                  <c:v>27765</c:v>
                </c:pt>
                <c:pt idx="4389">
                  <c:v>27766</c:v>
                </c:pt>
                <c:pt idx="4390">
                  <c:v>27767</c:v>
                </c:pt>
                <c:pt idx="4391">
                  <c:v>27768</c:v>
                </c:pt>
                <c:pt idx="4392">
                  <c:v>27769</c:v>
                </c:pt>
                <c:pt idx="4393">
                  <c:v>27770</c:v>
                </c:pt>
                <c:pt idx="4394">
                  <c:v>27771</c:v>
                </c:pt>
                <c:pt idx="4395">
                  <c:v>27772</c:v>
                </c:pt>
                <c:pt idx="4396">
                  <c:v>27773</c:v>
                </c:pt>
                <c:pt idx="4397">
                  <c:v>27774</c:v>
                </c:pt>
                <c:pt idx="4398">
                  <c:v>27775</c:v>
                </c:pt>
                <c:pt idx="4399">
                  <c:v>27776</c:v>
                </c:pt>
                <c:pt idx="4400">
                  <c:v>27777</c:v>
                </c:pt>
                <c:pt idx="4401">
                  <c:v>27778</c:v>
                </c:pt>
                <c:pt idx="4402">
                  <c:v>27779</c:v>
                </c:pt>
                <c:pt idx="4403">
                  <c:v>27780</c:v>
                </c:pt>
                <c:pt idx="4404">
                  <c:v>27781</c:v>
                </c:pt>
                <c:pt idx="4405">
                  <c:v>27782</c:v>
                </c:pt>
                <c:pt idx="4406">
                  <c:v>27783</c:v>
                </c:pt>
                <c:pt idx="4407">
                  <c:v>27784</c:v>
                </c:pt>
                <c:pt idx="4408">
                  <c:v>27785</c:v>
                </c:pt>
                <c:pt idx="4409">
                  <c:v>27786</c:v>
                </c:pt>
                <c:pt idx="4410">
                  <c:v>27787</c:v>
                </c:pt>
                <c:pt idx="4411">
                  <c:v>27788</c:v>
                </c:pt>
                <c:pt idx="4412">
                  <c:v>27789</c:v>
                </c:pt>
                <c:pt idx="4413">
                  <c:v>27790</c:v>
                </c:pt>
                <c:pt idx="4414">
                  <c:v>27791</c:v>
                </c:pt>
                <c:pt idx="4415">
                  <c:v>27792</c:v>
                </c:pt>
                <c:pt idx="4416">
                  <c:v>27793</c:v>
                </c:pt>
                <c:pt idx="4417">
                  <c:v>27794</c:v>
                </c:pt>
                <c:pt idx="4418">
                  <c:v>27795</c:v>
                </c:pt>
                <c:pt idx="4419">
                  <c:v>27796</c:v>
                </c:pt>
                <c:pt idx="4420">
                  <c:v>27797</c:v>
                </c:pt>
                <c:pt idx="4421">
                  <c:v>27798</c:v>
                </c:pt>
                <c:pt idx="4422">
                  <c:v>27799</c:v>
                </c:pt>
                <c:pt idx="4423">
                  <c:v>27800</c:v>
                </c:pt>
                <c:pt idx="4424">
                  <c:v>27801</c:v>
                </c:pt>
                <c:pt idx="4425">
                  <c:v>27802</c:v>
                </c:pt>
                <c:pt idx="4426">
                  <c:v>27803</c:v>
                </c:pt>
                <c:pt idx="4427">
                  <c:v>27804</c:v>
                </c:pt>
                <c:pt idx="4428">
                  <c:v>27805</c:v>
                </c:pt>
                <c:pt idx="4429">
                  <c:v>27806</c:v>
                </c:pt>
                <c:pt idx="4430">
                  <c:v>27807</c:v>
                </c:pt>
                <c:pt idx="4431">
                  <c:v>27808</c:v>
                </c:pt>
                <c:pt idx="4432">
                  <c:v>27809</c:v>
                </c:pt>
                <c:pt idx="4433">
                  <c:v>27810</c:v>
                </c:pt>
                <c:pt idx="4434">
                  <c:v>27811</c:v>
                </c:pt>
                <c:pt idx="4435">
                  <c:v>27812</c:v>
                </c:pt>
                <c:pt idx="4436">
                  <c:v>27813</c:v>
                </c:pt>
                <c:pt idx="4437">
                  <c:v>27814</c:v>
                </c:pt>
                <c:pt idx="4438">
                  <c:v>27815</c:v>
                </c:pt>
                <c:pt idx="4439">
                  <c:v>27816</c:v>
                </c:pt>
                <c:pt idx="4440">
                  <c:v>27817</c:v>
                </c:pt>
                <c:pt idx="4441">
                  <c:v>27818</c:v>
                </c:pt>
                <c:pt idx="4442">
                  <c:v>27819</c:v>
                </c:pt>
                <c:pt idx="4443">
                  <c:v>27820</c:v>
                </c:pt>
                <c:pt idx="4444">
                  <c:v>27821</c:v>
                </c:pt>
                <c:pt idx="4445">
                  <c:v>27822</c:v>
                </c:pt>
                <c:pt idx="4446">
                  <c:v>27823</c:v>
                </c:pt>
                <c:pt idx="4447">
                  <c:v>27824</c:v>
                </c:pt>
                <c:pt idx="4448">
                  <c:v>27825</c:v>
                </c:pt>
                <c:pt idx="4449">
                  <c:v>27826</c:v>
                </c:pt>
                <c:pt idx="4450">
                  <c:v>27827</c:v>
                </c:pt>
                <c:pt idx="4451">
                  <c:v>27828</c:v>
                </c:pt>
                <c:pt idx="4452">
                  <c:v>27829</c:v>
                </c:pt>
                <c:pt idx="4453">
                  <c:v>27830</c:v>
                </c:pt>
                <c:pt idx="4454">
                  <c:v>27831</c:v>
                </c:pt>
                <c:pt idx="4455">
                  <c:v>27832</c:v>
                </c:pt>
                <c:pt idx="4456">
                  <c:v>27833</c:v>
                </c:pt>
                <c:pt idx="4457">
                  <c:v>27834</c:v>
                </c:pt>
                <c:pt idx="4458">
                  <c:v>27835</c:v>
                </c:pt>
                <c:pt idx="4459">
                  <c:v>27836</c:v>
                </c:pt>
                <c:pt idx="4460">
                  <c:v>27837</c:v>
                </c:pt>
                <c:pt idx="4461">
                  <c:v>27838</c:v>
                </c:pt>
                <c:pt idx="4462">
                  <c:v>27839</c:v>
                </c:pt>
                <c:pt idx="4463">
                  <c:v>27840</c:v>
                </c:pt>
                <c:pt idx="4464">
                  <c:v>27841</c:v>
                </c:pt>
                <c:pt idx="4465">
                  <c:v>27842</c:v>
                </c:pt>
                <c:pt idx="4466">
                  <c:v>27843</c:v>
                </c:pt>
                <c:pt idx="4467">
                  <c:v>27844</c:v>
                </c:pt>
                <c:pt idx="4468">
                  <c:v>27845</c:v>
                </c:pt>
                <c:pt idx="4469">
                  <c:v>27846</c:v>
                </c:pt>
                <c:pt idx="4470">
                  <c:v>27847</c:v>
                </c:pt>
                <c:pt idx="4471">
                  <c:v>27848</c:v>
                </c:pt>
                <c:pt idx="4472">
                  <c:v>27849</c:v>
                </c:pt>
                <c:pt idx="4473">
                  <c:v>27850</c:v>
                </c:pt>
                <c:pt idx="4474">
                  <c:v>27851</c:v>
                </c:pt>
                <c:pt idx="4475">
                  <c:v>27852</c:v>
                </c:pt>
                <c:pt idx="4476">
                  <c:v>27853</c:v>
                </c:pt>
                <c:pt idx="4477">
                  <c:v>27854</c:v>
                </c:pt>
                <c:pt idx="4478">
                  <c:v>27855</c:v>
                </c:pt>
                <c:pt idx="4479">
                  <c:v>27856</c:v>
                </c:pt>
                <c:pt idx="4480">
                  <c:v>27857</c:v>
                </c:pt>
                <c:pt idx="4481">
                  <c:v>27858</c:v>
                </c:pt>
                <c:pt idx="4482">
                  <c:v>27859</c:v>
                </c:pt>
                <c:pt idx="4483">
                  <c:v>27860</c:v>
                </c:pt>
                <c:pt idx="4484">
                  <c:v>27861</c:v>
                </c:pt>
                <c:pt idx="4485">
                  <c:v>27862</c:v>
                </c:pt>
                <c:pt idx="4486">
                  <c:v>27863</c:v>
                </c:pt>
                <c:pt idx="4487">
                  <c:v>27864</c:v>
                </c:pt>
                <c:pt idx="4488">
                  <c:v>27865</c:v>
                </c:pt>
                <c:pt idx="4489">
                  <c:v>27866</c:v>
                </c:pt>
                <c:pt idx="4490">
                  <c:v>27867</c:v>
                </c:pt>
                <c:pt idx="4491">
                  <c:v>27868</c:v>
                </c:pt>
                <c:pt idx="4492">
                  <c:v>27869</c:v>
                </c:pt>
                <c:pt idx="4493">
                  <c:v>27870</c:v>
                </c:pt>
                <c:pt idx="4494">
                  <c:v>27871</c:v>
                </c:pt>
                <c:pt idx="4495">
                  <c:v>27872</c:v>
                </c:pt>
                <c:pt idx="4496">
                  <c:v>27873</c:v>
                </c:pt>
                <c:pt idx="4497">
                  <c:v>27874</c:v>
                </c:pt>
                <c:pt idx="4498">
                  <c:v>27875</c:v>
                </c:pt>
                <c:pt idx="4499">
                  <c:v>27876</c:v>
                </c:pt>
                <c:pt idx="4500">
                  <c:v>27877</c:v>
                </c:pt>
                <c:pt idx="4501">
                  <c:v>27878</c:v>
                </c:pt>
                <c:pt idx="4502">
                  <c:v>27879</c:v>
                </c:pt>
                <c:pt idx="4503">
                  <c:v>27880</c:v>
                </c:pt>
                <c:pt idx="4504">
                  <c:v>27881</c:v>
                </c:pt>
                <c:pt idx="4505">
                  <c:v>27882</c:v>
                </c:pt>
                <c:pt idx="4506">
                  <c:v>27883</c:v>
                </c:pt>
                <c:pt idx="4507">
                  <c:v>27884</c:v>
                </c:pt>
                <c:pt idx="4508">
                  <c:v>27885</c:v>
                </c:pt>
                <c:pt idx="4509">
                  <c:v>27886</c:v>
                </c:pt>
                <c:pt idx="4510">
                  <c:v>27887</c:v>
                </c:pt>
                <c:pt idx="4511">
                  <c:v>27888</c:v>
                </c:pt>
                <c:pt idx="4512">
                  <c:v>27889</c:v>
                </c:pt>
                <c:pt idx="4513">
                  <c:v>27890</c:v>
                </c:pt>
                <c:pt idx="4514">
                  <c:v>27891</c:v>
                </c:pt>
                <c:pt idx="4515">
                  <c:v>27892</c:v>
                </c:pt>
                <c:pt idx="4516">
                  <c:v>27893</c:v>
                </c:pt>
                <c:pt idx="4517">
                  <c:v>27894</c:v>
                </c:pt>
                <c:pt idx="4518">
                  <c:v>27895</c:v>
                </c:pt>
                <c:pt idx="4519">
                  <c:v>27896</c:v>
                </c:pt>
                <c:pt idx="4520">
                  <c:v>27897</c:v>
                </c:pt>
                <c:pt idx="4521">
                  <c:v>27898</c:v>
                </c:pt>
                <c:pt idx="4522">
                  <c:v>27899</c:v>
                </c:pt>
                <c:pt idx="4523">
                  <c:v>27900</c:v>
                </c:pt>
                <c:pt idx="4524">
                  <c:v>27901</c:v>
                </c:pt>
                <c:pt idx="4525">
                  <c:v>27902</c:v>
                </c:pt>
                <c:pt idx="4526">
                  <c:v>27903</c:v>
                </c:pt>
                <c:pt idx="4527">
                  <c:v>27904</c:v>
                </c:pt>
                <c:pt idx="4528">
                  <c:v>27905</c:v>
                </c:pt>
                <c:pt idx="4529">
                  <c:v>27906</c:v>
                </c:pt>
                <c:pt idx="4530">
                  <c:v>27907</c:v>
                </c:pt>
                <c:pt idx="4531">
                  <c:v>27908</c:v>
                </c:pt>
                <c:pt idx="4532">
                  <c:v>27909</c:v>
                </c:pt>
                <c:pt idx="4533">
                  <c:v>27910</c:v>
                </c:pt>
                <c:pt idx="4534">
                  <c:v>27911</c:v>
                </c:pt>
                <c:pt idx="4535">
                  <c:v>27912</c:v>
                </c:pt>
                <c:pt idx="4536">
                  <c:v>27913</c:v>
                </c:pt>
                <c:pt idx="4537">
                  <c:v>27914</c:v>
                </c:pt>
                <c:pt idx="4538">
                  <c:v>27915</c:v>
                </c:pt>
                <c:pt idx="4539">
                  <c:v>27916</c:v>
                </c:pt>
                <c:pt idx="4540">
                  <c:v>27917</c:v>
                </c:pt>
                <c:pt idx="4541">
                  <c:v>27918</c:v>
                </c:pt>
                <c:pt idx="4542">
                  <c:v>27919</c:v>
                </c:pt>
                <c:pt idx="4543">
                  <c:v>27920</c:v>
                </c:pt>
                <c:pt idx="4544">
                  <c:v>27921</c:v>
                </c:pt>
                <c:pt idx="4545">
                  <c:v>27922</c:v>
                </c:pt>
                <c:pt idx="4546">
                  <c:v>27923</c:v>
                </c:pt>
                <c:pt idx="4547">
                  <c:v>27924</c:v>
                </c:pt>
                <c:pt idx="4548">
                  <c:v>27925</c:v>
                </c:pt>
                <c:pt idx="4549">
                  <c:v>27926</c:v>
                </c:pt>
                <c:pt idx="4550">
                  <c:v>27927</c:v>
                </c:pt>
                <c:pt idx="4551">
                  <c:v>27928</c:v>
                </c:pt>
                <c:pt idx="4552">
                  <c:v>27929</c:v>
                </c:pt>
                <c:pt idx="4553">
                  <c:v>27930</c:v>
                </c:pt>
                <c:pt idx="4554">
                  <c:v>27931</c:v>
                </c:pt>
                <c:pt idx="4555">
                  <c:v>27932</c:v>
                </c:pt>
                <c:pt idx="4556">
                  <c:v>27933</c:v>
                </c:pt>
                <c:pt idx="4557">
                  <c:v>27934</c:v>
                </c:pt>
                <c:pt idx="4558">
                  <c:v>27935</c:v>
                </c:pt>
                <c:pt idx="4559">
                  <c:v>27936</c:v>
                </c:pt>
                <c:pt idx="4560">
                  <c:v>27937</c:v>
                </c:pt>
                <c:pt idx="4561">
                  <c:v>27938</c:v>
                </c:pt>
                <c:pt idx="4562">
                  <c:v>27939</c:v>
                </c:pt>
                <c:pt idx="4563">
                  <c:v>27940</c:v>
                </c:pt>
                <c:pt idx="4564">
                  <c:v>27941</c:v>
                </c:pt>
                <c:pt idx="4565">
                  <c:v>27942</c:v>
                </c:pt>
                <c:pt idx="4566">
                  <c:v>27943</c:v>
                </c:pt>
                <c:pt idx="4567">
                  <c:v>27944</c:v>
                </c:pt>
                <c:pt idx="4568">
                  <c:v>27945</c:v>
                </c:pt>
                <c:pt idx="4569">
                  <c:v>27946</c:v>
                </c:pt>
                <c:pt idx="4570">
                  <c:v>27947</c:v>
                </c:pt>
                <c:pt idx="4571">
                  <c:v>27948</c:v>
                </c:pt>
                <c:pt idx="4572">
                  <c:v>27949</c:v>
                </c:pt>
                <c:pt idx="4573">
                  <c:v>27950</c:v>
                </c:pt>
                <c:pt idx="4574">
                  <c:v>27951</c:v>
                </c:pt>
                <c:pt idx="4575">
                  <c:v>27952</c:v>
                </c:pt>
                <c:pt idx="4576">
                  <c:v>27953</c:v>
                </c:pt>
                <c:pt idx="4577">
                  <c:v>27954</c:v>
                </c:pt>
                <c:pt idx="4578">
                  <c:v>27955</c:v>
                </c:pt>
                <c:pt idx="4579">
                  <c:v>27956</c:v>
                </c:pt>
                <c:pt idx="4580">
                  <c:v>27957</c:v>
                </c:pt>
                <c:pt idx="4581">
                  <c:v>27958</c:v>
                </c:pt>
                <c:pt idx="4582">
                  <c:v>27959</c:v>
                </c:pt>
                <c:pt idx="4583">
                  <c:v>27960</c:v>
                </c:pt>
                <c:pt idx="4584">
                  <c:v>27961</c:v>
                </c:pt>
                <c:pt idx="4585">
                  <c:v>27962</c:v>
                </c:pt>
                <c:pt idx="4586">
                  <c:v>27963</c:v>
                </c:pt>
                <c:pt idx="4587">
                  <c:v>27964</c:v>
                </c:pt>
                <c:pt idx="4588">
                  <c:v>27965</c:v>
                </c:pt>
                <c:pt idx="4589">
                  <c:v>27966</c:v>
                </c:pt>
                <c:pt idx="4590">
                  <c:v>27967</c:v>
                </c:pt>
                <c:pt idx="4591">
                  <c:v>27968</c:v>
                </c:pt>
                <c:pt idx="4592">
                  <c:v>27969</c:v>
                </c:pt>
                <c:pt idx="4593">
                  <c:v>27970</c:v>
                </c:pt>
                <c:pt idx="4594">
                  <c:v>27971</c:v>
                </c:pt>
                <c:pt idx="4595">
                  <c:v>27972</c:v>
                </c:pt>
                <c:pt idx="4596">
                  <c:v>27973</c:v>
                </c:pt>
                <c:pt idx="4597">
                  <c:v>27974</c:v>
                </c:pt>
                <c:pt idx="4598">
                  <c:v>27975</c:v>
                </c:pt>
                <c:pt idx="4599">
                  <c:v>27976</c:v>
                </c:pt>
                <c:pt idx="4600">
                  <c:v>27977</c:v>
                </c:pt>
                <c:pt idx="4601">
                  <c:v>27978</c:v>
                </c:pt>
                <c:pt idx="4602">
                  <c:v>27979</c:v>
                </c:pt>
                <c:pt idx="4603">
                  <c:v>27980</c:v>
                </c:pt>
                <c:pt idx="4604">
                  <c:v>27981</c:v>
                </c:pt>
                <c:pt idx="4605">
                  <c:v>27982</c:v>
                </c:pt>
                <c:pt idx="4606">
                  <c:v>27983</c:v>
                </c:pt>
                <c:pt idx="4607">
                  <c:v>27984</c:v>
                </c:pt>
                <c:pt idx="4608">
                  <c:v>27985</c:v>
                </c:pt>
                <c:pt idx="4609">
                  <c:v>27986</c:v>
                </c:pt>
                <c:pt idx="4610">
                  <c:v>27987</c:v>
                </c:pt>
                <c:pt idx="4611">
                  <c:v>27988</c:v>
                </c:pt>
                <c:pt idx="4612">
                  <c:v>27989</c:v>
                </c:pt>
                <c:pt idx="4613">
                  <c:v>27990</c:v>
                </c:pt>
                <c:pt idx="4614">
                  <c:v>27991</c:v>
                </c:pt>
                <c:pt idx="4615">
                  <c:v>27992</c:v>
                </c:pt>
                <c:pt idx="4616">
                  <c:v>27993</c:v>
                </c:pt>
                <c:pt idx="4617">
                  <c:v>27994</c:v>
                </c:pt>
                <c:pt idx="4618">
                  <c:v>27995</c:v>
                </c:pt>
                <c:pt idx="4619">
                  <c:v>27996</c:v>
                </c:pt>
                <c:pt idx="4620">
                  <c:v>27997</c:v>
                </c:pt>
                <c:pt idx="4621">
                  <c:v>27998</c:v>
                </c:pt>
                <c:pt idx="4622">
                  <c:v>27999</c:v>
                </c:pt>
                <c:pt idx="4623">
                  <c:v>28000</c:v>
                </c:pt>
                <c:pt idx="4624">
                  <c:v>28001</c:v>
                </c:pt>
                <c:pt idx="4625">
                  <c:v>28002</c:v>
                </c:pt>
                <c:pt idx="4626">
                  <c:v>28003</c:v>
                </c:pt>
                <c:pt idx="4627">
                  <c:v>28004</c:v>
                </c:pt>
                <c:pt idx="4628">
                  <c:v>28005</c:v>
                </c:pt>
                <c:pt idx="4629">
                  <c:v>28006</c:v>
                </c:pt>
                <c:pt idx="4630">
                  <c:v>28007</c:v>
                </c:pt>
                <c:pt idx="4631">
                  <c:v>28008</c:v>
                </c:pt>
                <c:pt idx="4632">
                  <c:v>28009</c:v>
                </c:pt>
                <c:pt idx="4633">
                  <c:v>28010</c:v>
                </c:pt>
                <c:pt idx="4634">
                  <c:v>28011</c:v>
                </c:pt>
                <c:pt idx="4635">
                  <c:v>28012</c:v>
                </c:pt>
                <c:pt idx="4636">
                  <c:v>28013</c:v>
                </c:pt>
                <c:pt idx="4637">
                  <c:v>28014</c:v>
                </c:pt>
                <c:pt idx="4638">
                  <c:v>28015</c:v>
                </c:pt>
                <c:pt idx="4639">
                  <c:v>28016</c:v>
                </c:pt>
                <c:pt idx="4640">
                  <c:v>28017</c:v>
                </c:pt>
                <c:pt idx="4641">
                  <c:v>28018</c:v>
                </c:pt>
                <c:pt idx="4642">
                  <c:v>28019</c:v>
                </c:pt>
                <c:pt idx="4643">
                  <c:v>28020</c:v>
                </c:pt>
                <c:pt idx="4644">
                  <c:v>28021</c:v>
                </c:pt>
                <c:pt idx="4645">
                  <c:v>28022</c:v>
                </c:pt>
                <c:pt idx="4646">
                  <c:v>28023</c:v>
                </c:pt>
                <c:pt idx="4647">
                  <c:v>28024</c:v>
                </c:pt>
                <c:pt idx="4648">
                  <c:v>28025</c:v>
                </c:pt>
                <c:pt idx="4649">
                  <c:v>28026</c:v>
                </c:pt>
                <c:pt idx="4650">
                  <c:v>28027</c:v>
                </c:pt>
                <c:pt idx="4651">
                  <c:v>28028</c:v>
                </c:pt>
                <c:pt idx="4652">
                  <c:v>28029</c:v>
                </c:pt>
                <c:pt idx="4653">
                  <c:v>28030</c:v>
                </c:pt>
                <c:pt idx="4654">
                  <c:v>28031</c:v>
                </c:pt>
                <c:pt idx="4655">
                  <c:v>28032</c:v>
                </c:pt>
                <c:pt idx="4656">
                  <c:v>28033</c:v>
                </c:pt>
                <c:pt idx="4657">
                  <c:v>28034</c:v>
                </c:pt>
                <c:pt idx="4658">
                  <c:v>28035</c:v>
                </c:pt>
                <c:pt idx="4659">
                  <c:v>28036</c:v>
                </c:pt>
                <c:pt idx="4660">
                  <c:v>28037</c:v>
                </c:pt>
                <c:pt idx="4661">
                  <c:v>28038</c:v>
                </c:pt>
                <c:pt idx="4662">
                  <c:v>28039</c:v>
                </c:pt>
                <c:pt idx="4663">
                  <c:v>28040</c:v>
                </c:pt>
                <c:pt idx="4664">
                  <c:v>28041</c:v>
                </c:pt>
                <c:pt idx="4665">
                  <c:v>28042</c:v>
                </c:pt>
                <c:pt idx="4666">
                  <c:v>28043</c:v>
                </c:pt>
                <c:pt idx="4667">
                  <c:v>28044</c:v>
                </c:pt>
                <c:pt idx="4668">
                  <c:v>28045</c:v>
                </c:pt>
                <c:pt idx="4669">
                  <c:v>28046</c:v>
                </c:pt>
                <c:pt idx="4670">
                  <c:v>28047</c:v>
                </c:pt>
                <c:pt idx="4671">
                  <c:v>28048</c:v>
                </c:pt>
                <c:pt idx="4672">
                  <c:v>28049</c:v>
                </c:pt>
                <c:pt idx="4673">
                  <c:v>28050</c:v>
                </c:pt>
                <c:pt idx="4674">
                  <c:v>28051</c:v>
                </c:pt>
                <c:pt idx="4675">
                  <c:v>28052</c:v>
                </c:pt>
                <c:pt idx="4676">
                  <c:v>28053</c:v>
                </c:pt>
                <c:pt idx="4677">
                  <c:v>28054</c:v>
                </c:pt>
                <c:pt idx="4678">
                  <c:v>28055</c:v>
                </c:pt>
                <c:pt idx="4679">
                  <c:v>28056</c:v>
                </c:pt>
                <c:pt idx="4680">
                  <c:v>28057</c:v>
                </c:pt>
                <c:pt idx="4681">
                  <c:v>28058</c:v>
                </c:pt>
                <c:pt idx="4682">
                  <c:v>28059</c:v>
                </c:pt>
                <c:pt idx="4683">
                  <c:v>28060</c:v>
                </c:pt>
                <c:pt idx="4684">
                  <c:v>28061</c:v>
                </c:pt>
                <c:pt idx="4685">
                  <c:v>28062</c:v>
                </c:pt>
                <c:pt idx="4686">
                  <c:v>28063</c:v>
                </c:pt>
                <c:pt idx="4687">
                  <c:v>28064</c:v>
                </c:pt>
                <c:pt idx="4688">
                  <c:v>28065</c:v>
                </c:pt>
                <c:pt idx="4689">
                  <c:v>28066</c:v>
                </c:pt>
                <c:pt idx="4690">
                  <c:v>28067</c:v>
                </c:pt>
                <c:pt idx="4691">
                  <c:v>28068</c:v>
                </c:pt>
                <c:pt idx="4692">
                  <c:v>28069</c:v>
                </c:pt>
                <c:pt idx="4693">
                  <c:v>28070</c:v>
                </c:pt>
                <c:pt idx="4694">
                  <c:v>28071</c:v>
                </c:pt>
                <c:pt idx="4695">
                  <c:v>28072</c:v>
                </c:pt>
                <c:pt idx="4696">
                  <c:v>28073</c:v>
                </c:pt>
                <c:pt idx="4697">
                  <c:v>28074</c:v>
                </c:pt>
                <c:pt idx="4698">
                  <c:v>28075</c:v>
                </c:pt>
                <c:pt idx="4699">
                  <c:v>28076</c:v>
                </c:pt>
                <c:pt idx="4700">
                  <c:v>28077</c:v>
                </c:pt>
                <c:pt idx="4701">
                  <c:v>28078</c:v>
                </c:pt>
                <c:pt idx="4702">
                  <c:v>28079</c:v>
                </c:pt>
                <c:pt idx="4703">
                  <c:v>28080</c:v>
                </c:pt>
                <c:pt idx="4704">
                  <c:v>28081</c:v>
                </c:pt>
                <c:pt idx="4705">
                  <c:v>28082</c:v>
                </c:pt>
                <c:pt idx="4706">
                  <c:v>28083</c:v>
                </c:pt>
                <c:pt idx="4707">
                  <c:v>28084</c:v>
                </c:pt>
                <c:pt idx="4708">
                  <c:v>28085</c:v>
                </c:pt>
                <c:pt idx="4709">
                  <c:v>28086</c:v>
                </c:pt>
                <c:pt idx="4710">
                  <c:v>28087</c:v>
                </c:pt>
                <c:pt idx="4711">
                  <c:v>28088</c:v>
                </c:pt>
                <c:pt idx="4712">
                  <c:v>28089</c:v>
                </c:pt>
                <c:pt idx="4713">
                  <c:v>28090</c:v>
                </c:pt>
                <c:pt idx="4714">
                  <c:v>28091</c:v>
                </c:pt>
                <c:pt idx="4715">
                  <c:v>28092</c:v>
                </c:pt>
                <c:pt idx="4716">
                  <c:v>28093</c:v>
                </c:pt>
                <c:pt idx="4717">
                  <c:v>28094</c:v>
                </c:pt>
                <c:pt idx="4718">
                  <c:v>28095</c:v>
                </c:pt>
                <c:pt idx="4719">
                  <c:v>28096</c:v>
                </c:pt>
                <c:pt idx="4720">
                  <c:v>28097</c:v>
                </c:pt>
                <c:pt idx="4721">
                  <c:v>28098</c:v>
                </c:pt>
                <c:pt idx="4722">
                  <c:v>28099</c:v>
                </c:pt>
                <c:pt idx="4723">
                  <c:v>28100</c:v>
                </c:pt>
                <c:pt idx="4724">
                  <c:v>28101</c:v>
                </c:pt>
                <c:pt idx="4725">
                  <c:v>28102</c:v>
                </c:pt>
                <c:pt idx="4726">
                  <c:v>28103</c:v>
                </c:pt>
                <c:pt idx="4727">
                  <c:v>28104</c:v>
                </c:pt>
                <c:pt idx="4728">
                  <c:v>28105</c:v>
                </c:pt>
                <c:pt idx="4729">
                  <c:v>28106</c:v>
                </c:pt>
                <c:pt idx="4730">
                  <c:v>28107</c:v>
                </c:pt>
                <c:pt idx="4731">
                  <c:v>28108</c:v>
                </c:pt>
                <c:pt idx="4732">
                  <c:v>28109</c:v>
                </c:pt>
                <c:pt idx="4733">
                  <c:v>28110</c:v>
                </c:pt>
                <c:pt idx="4734">
                  <c:v>28111</c:v>
                </c:pt>
                <c:pt idx="4735">
                  <c:v>28112</c:v>
                </c:pt>
                <c:pt idx="4736">
                  <c:v>28113</c:v>
                </c:pt>
                <c:pt idx="4737">
                  <c:v>28114</c:v>
                </c:pt>
                <c:pt idx="4738">
                  <c:v>28115</c:v>
                </c:pt>
                <c:pt idx="4739">
                  <c:v>28116</c:v>
                </c:pt>
                <c:pt idx="4740">
                  <c:v>28117</c:v>
                </c:pt>
                <c:pt idx="4741">
                  <c:v>28118</c:v>
                </c:pt>
                <c:pt idx="4742">
                  <c:v>28119</c:v>
                </c:pt>
                <c:pt idx="4743">
                  <c:v>28120</c:v>
                </c:pt>
                <c:pt idx="4744">
                  <c:v>28121</c:v>
                </c:pt>
                <c:pt idx="4745">
                  <c:v>28122</c:v>
                </c:pt>
                <c:pt idx="4746">
                  <c:v>28123</c:v>
                </c:pt>
                <c:pt idx="4747">
                  <c:v>28124</c:v>
                </c:pt>
                <c:pt idx="4748">
                  <c:v>28125</c:v>
                </c:pt>
                <c:pt idx="4749">
                  <c:v>28126</c:v>
                </c:pt>
                <c:pt idx="4750">
                  <c:v>28127</c:v>
                </c:pt>
                <c:pt idx="4751">
                  <c:v>28128</c:v>
                </c:pt>
                <c:pt idx="4752">
                  <c:v>28129</c:v>
                </c:pt>
                <c:pt idx="4753">
                  <c:v>28130</c:v>
                </c:pt>
                <c:pt idx="4754">
                  <c:v>28131</c:v>
                </c:pt>
                <c:pt idx="4755">
                  <c:v>28132</c:v>
                </c:pt>
                <c:pt idx="4756">
                  <c:v>28133</c:v>
                </c:pt>
                <c:pt idx="4757">
                  <c:v>28134</c:v>
                </c:pt>
                <c:pt idx="4758">
                  <c:v>28135</c:v>
                </c:pt>
                <c:pt idx="4759">
                  <c:v>28136</c:v>
                </c:pt>
                <c:pt idx="4760">
                  <c:v>28137</c:v>
                </c:pt>
                <c:pt idx="4761">
                  <c:v>28138</c:v>
                </c:pt>
                <c:pt idx="4762">
                  <c:v>28139</c:v>
                </c:pt>
                <c:pt idx="4763">
                  <c:v>28140</c:v>
                </c:pt>
                <c:pt idx="4764">
                  <c:v>28141</c:v>
                </c:pt>
                <c:pt idx="4765">
                  <c:v>28142</c:v>
                </c:pt>
                <c:pt idx="4766">
                  <c:v>28143</c:v>
                </c:pt>
                <c:pt idx="4767">
                  <c:v>28144</c:v>
                </c:pt>
                <c:pt idx="4768">
                  <c:v>28145</c:v>
                </c:pt>
                <c:pt idx="4769">
                  <c:v>28146</c:v>
                </c:pt>
                <c:pt idx="4770">
                  <c:v>28147</c:v>
                </c:pt>
                <c:pt idx="4771">
                  <c:v>28148</c:v>
                </c:pt>
                <c:pt idx="4772">
                  <c:v>28149</c:v>
                </c:pt>
                <c:pt idx="4773">
                  <c:v>28150</c:v>
                </c:pt>
                <c:pt idx="4774">
                  <c:v>28151</c:v>
                </c:pt>
                <c:pt idx="4775">
                  <c:v>28152</c:v>
                </c:pt>
                <c:pt idx="4776">
                  <c:v>28153</c:v>
                </c:pt>
                <c:pt idx="4777">
                  <c:v>28154</c:v>
                </c:pt>
                <c:pt idx="4778">
                  <c:v>28155</c:v>
                </c:pt>
                <c:pt idx="4779">
                  <c:v>28156</c:v>
                </c:pt>
                <c:pt idx="4780">
                  <c:v>28157</c:v>
                </c:pt>
                <c:pt idx="4781">
                  <c:v>28158</c:v>
                </c:pt>
                <c:pt idx="4782">
                  <c:v>28159</c:v>
                </c:pt>
                <c:pt idx="4783">
                  <c:v>28160</c:v>
                </c:pt>
                <c:pt idx="4784">
                  <c:v>28161</c:v>
                </c:pt>
                <c:pt idx="4785">
                  <c:v>28162</c:v>
                </c:pt>
                <c:pt idx="4786">
                  <c:v>28163</c:v>
                </c:pt>
                <c:pt idx="4787">
                  <c:v>28164</c:v>
                </c:pt>
                <c:pt idx="4788">
                  <c:v>28165</c:v>
                </c:pt>
                <c:pt idx="4789">
                  <c:v>28166</c:v>
                </c:pt>
                <c:pt idx="4790">
                  <c:v>28167</c:v>
                </c:pt>
                <c:pt idx="4791">
                  <c:v>28168</c:v>
                </c:pt>
                <c:pt idx="4792">
                  <c:v>28169</c:v>
                </c:pt>
                <c:pt idx="4793">
                  <c:v>28170</c:v>
                </c:pt>
                <c:pt idx="4794">
                  <c:v>28171</c:v>
                </c:pt>
                <c:pt idx="4795">
                  <c:v>28172</c:v>
                </c:pt>
                <c:pt idx="4796">
                  <c:v>28173</c:v>
                </c:pt>
                <c:pt idx="4797">
                  <c:v>28174</c:v>
                </c:pt>
                <c:pt idx="4798">
                  <c:v>28175</c:v>
                </c:pt>
                <c:pt idx="4799">
                  <c:v>28176</c:v>
                </c:pt>
                <c:pt idx="4800">
                  <c:v>28177</c:v>
                </c:pt>
                <c:pt idx="4801">
                  <c:v>28178</c:v>
                </c:pt>
                <c:pt idx="4802">
                  <c:v>28179</c:v>
                </c:pt>
                <c:pt idx="4803">
                  <c:v>28180</c:v>
                </c:pt>
                <c:pt idx="4804">
                  <c:v>28181</c:v>
                </c:pt>
                <c:pt idx="4805">
                  <c:v>28182</c:v>
                </c:pt>
                <c:pt idx="4806">
                  <c:v>28183</c:v>
                </c:pt>
                <c:pt idx="4807">
                  <c:v>28184</c:v>
                </c:pt>
                <c:pt idx="4808">
                  <c:v>28185</c:v>
                </c:pt>
                <c:pt idx="4809">
                  <c:v>28186</c:v>
                </c:pt>
                <c:pt idx="4810">
                  <c:v>28187</c:v>
                </c:pt>
                <c:pt idx="4811">
                  <c:v>28188</c:v>
                </c:pt>
                <c:pt idx="4812">
                  <c:v>28189</c:v>
                </c:pt>
                <c:pt idx="4813">
                  <c:v>28190</c:v>
                </c:pt>
                <c:pt idx="4814">
                  <c:v>28191</c:v>
                </c:pt>
                <c:pt idx="4815">
                  <c:v>28192</c:v>
                </c:pt>
                <c:pt idx="4816">
                  <c:v>28193</c:v>
                </c:pt>
                <c:pt idx="4817">
                  <c:v>28194</c:v>
                </c:pt>
                <c:pt idx="4818">
                  <c:v>28195</c:v>
                </c:pt>
                <c:pt idx="4819">
                  <c:v>28196</c:v>
                </c:pt>
                <c:pt idx="4820">
                  <c:v>28197</c:v>
                </c:pt>
                <c:pt idx="4821">
                  <c:v>28198</c:v>
                </c:pt>
                <c:pt idx="4822">
                  <c:v>28199</c:v>
                </c:pt>
                <c:pt idx="4823">
                  <c:v>28200</c:v>
                </c:pt>
                <c:pt idx="4824">
                  <c:v>28201</c:v>
                </c:pt>
                <c:pt idx="4825">
                  <c:v>28202</c:v>
                </c:pt>
                <c:pt idx="4826">
                  <c:v>28203</c:v>
                </c:pt>
                <c:pt idx="4827">
                  <c:v>28204</c:v>
                </c:pt>
                <c:pt idx="4828">
                  <c:v>28205</c:v>
                </c:pt>
                <c:pt idx="4829">
                  <c:v>28206</c:v>
                </c:pt>
                <c:pt idx="4830">
                  <c:v>28207</c:v>
                </c:pt>
                <c:pt idx="4831">
                  <c:v>28208</c:v>
                </c:pt>
                <c:pt idx="4832">
                  <c:v>28209</c:v>
                </c:pt>
                <c:pt idx="4833">
                  <c:v>28210</c:v>
                </c:pt>
                <c:pt idx="4834">
                  <c:v>28211</c:v>
                </c:pt>
                <c:pt idx="4835">
                  <c:v>28212</c:v>
                </c:pt>
                <c:pt idx="4836">
                  <c:v>28213</c:v>
                </c:pt>
                <c:pt idx="4837">
                  <c:v>28214</c:v>
                </c:pt>
                <c:pt idx="4838">
                  <c:v>28215</c:v>
                </c:pt>
                <c:pt idx="4839">
                  <c:v>28216</c:v>
                </c:pt>
                <c:pt idx="4840">
                  <c:v>28217</c:v>
                </c:pt>
                <c:pt idx="4841">
                  <c:v>28218</c:v>
                </c:pt>
                <c:pt idx="4842">
                  <c:v>28219</c:v>
                </c:pt>
                <c:pt idx="4843">
                  <c:v>28220</c:v>
                </c:pt>
                <c:pt idx="4844">
                  <c:v>28221</c:v>
                </c:pt>
                <c:pt idx="4845">
                  <c:v>28222</c:v>
                </c:pt>
                <c:pt idx="4846">
                  <c:v>28223</c:v>
                </c:pt>
                <c:pt idx="4847">
                  <c:v>28224</c:v>
                </c:pt>
                <c:pt idx="4848">
                  <c:v>28225</c:v>
                </c:pt>
                <c:pt idx="4849">
                  <c:v>28226</c:v>
                </c:pt>
                <c:pt idx="4850">
                  <c:v>28227</c:v>
                </c:pt>
                <c:pt idx="4851">
                  <c:v>28228</c:v>
                </c:pt>
                <c:pt idx="4852">
                  <c:v>28229</c:v>
                </c:pt>
                <c:pt idx="4853">
                  <c:v>28230</c:v>
                </c:pt>
                <c:pt idx="4854">
                  <c:v>28231</c:v>
                </c:pt>
                <c:pt idx="4855">
                  <c:v>28232</c:v>
                </c:pt>
                <c:pt idx="4856">
                  <c:v>28233</c:v>
                </c:pt>
                <c:pt idx="4857">
                  <c:v>28234</c:v>
                </c:pt>
                <c:pt idx="4858">
                  <c:v>28235</c:v>
                </c:pt>
                <c:pt idx="4859">
                  <c:v>28236</c:v>
                </c:pt>
                <c:pt idx="4860">
                  <c:v>28237</c:v>
                </c:pt>
                <c:pt idx="4861">
                  <c:v>28238</c:v>
                </c:pt>
                <c:pt idx="4862">
                  <c:v>28239</c:v>
                </c:pt>
                <c:pt idx="4863">
                  <c:v>28240</c:v>
                </c:pt>
                <c:pt idx="4864">
                  <c:v>28241</c:v>
                </c:pt>
                <c:pt idx="4865">
                  <c:v>28242</c:v>
                </c:pt>
                <c:pt idx="4866">
                  <c:v>28243</c:v>
                </c:pt>
                <c:pt idx="4867">
                  <c:v>28244</c:v>
                </c:pt>
                <c:pt idx="4868">
                  <c:v>28245</c:v>
                </c:pt>
                <c:pt idx="4869">
                  <c:v>28246</c:v>
                </c:pt>
                <c:pt idx="4870">
                  <c:v>28247</c:v>
                </c:pt>
                <c:pt idx="4871">
                  <c:v>28248</c:v>
                </c:pt>
                <c:pt idx="4872">
                  <c:v>28249</c:v>
                </c:pt>
                <c:pt idx="4873">
                  <c:v>28250</c:v>
                </c:pt>
                <c:pt idx="4874">
                  <c:v>28251</c:v>
                </c:pt>
                <c:pt idx="4875">
                  <c:v>28252</c:v>
                </c:pt>
                <c:pt idx="4876">
                  <c:v>28253</c:v>
                </c:pt>
                <c:pt idx="4877">
                  <c:v>28254</c:v>
                </c:pt>
                <c:pt idx="4878">
                  <c:v>28255</c:v>
                </c:pt>
                <c:pt idx="4879">
                  <c:v>28256</c:v>
                </c:pt>
                <c:pt idx="4880">
                  <c:v>28257</c:v>
                </c:pt>
                <c:pt idx="4881">
                  <c:v>28258</c:v>
                </c:pt>
                <c:pt idx="4882">
                  <c:v>28259</c:v>
                </c:pt>
                <c:pt idx="4883">
                  <c:v>28260</c:v>
                </c:pt>
                <c:pt idx="4884">
                  <c:v>28261</c:v>
                </c:pt>
                <c:pt idx="4885">
                  <c:v>28262</c:v>
                </c:pt>
                <c:pt idx="4886">
                  <c:v>28263</c:v>
                </c:pt>
                <c:pt idx="4887">
                  <c:v>28264</c:v>
                </c:pt>
                <c:pt idx="4888">
                  <c:v>28265</c:v>
                </c:pt>
                <c:pt idx="4889">
                  <c:v>28266</c:v>
                </c:pt>
                <c:pt idx="4890">
                  <c:v>28267</c:v>
                </c:pt>
                <c:pt idx="4891">
                  <c:v>28268</c:v>
                </c:pt>
                <c:pt idx="4892">
                  <c:v>28269</c:v>
                </c:pt>
                <c:pt idx="4893">
                  <c:v>28270</c:v>
                </c:pt>
                <c:pt idx="4894">
                  <c:v>28271</c:v>
                </c:pt>
                <c:pt idx="4895">
                  <c:v>28272</c:v>
                </c:pt>
                <c:pt idx="4896">
                  <c:v>28273</c:v>
                </c:pt>
                <c:pt idx="4897">
                  <c:v>28274</c:v>
                </c:pt>
                <c:pt idx="4898">
                  <c:v>28275</c:v>
                </c:pt>
                <c:pt idx="4899">
                  <c:v>28276</c:v>
                </c:pt>
                <c:pt idx="4900">
                  <c:v>28277</c:v>
                </c:pt>
                <c:pt idx="4901">
                  <c:v>28278</c:v>
                </c:pt>
                <c:pt idx="4902">
                  <c:v>28279</c:v>
                </c:pt>
                <c:pt idx="4903">
                  <c:v>28280</c:v>
                </c:pt>
                <c:pt idx="4904">
                  <c:v>28281</c:v>
                </c:pt>
                <c:pt idx="4905">
                  <c:v>28282</c:v>
                </c:pt>
                <c:pt idx="4906">
                  <c:v>28283</c:v>
                </c:pt>
                <c:pt idx="4907">
                  <c:v>28284</c:v>
                </c:pt>
                <c:pt idx="4908">
                  <c:v>28285</c:v>
                </c:pt>
                <c:pt idx="4909">
                  <c:v>28286</c:v>
                </c:pt>
                <c:pt idx="4910">
                  <c:v>28287</c:v>
                </c:pt>
                <c:pt idx="4911">
                  <c:v>28288</c:v>
                </c:pt>
                <c:pt idx="4912">
                  <c:v>28289</c:v>
                </c:pt>
                <c:pt idx="4913">
                  <c:v>28290</c:v>
                </c:pt>
                <c:pt idx="4914">
                  <c:v>28291</c:v>
                </c:pt>
                <c:pt idx="4915">
                  <c:v>28292</c:v>
                </c:pt>
                <c:pt idx="4916">
                  <c:v>28293</c:v>
                </c:pt>
                <c:pt idx="4917">
                  <c:v>28294</c:v>
                </c:pt>
                <c:pt idx="4918">
                  <c:v>28295</c:v>
                </c:pt>
                <c:pt idx="4919">
                  <c:v>28296</c:v>
                </c:pt>
                <c:pt idx="4920">
                  <c:v>28297</c:v>
                </c:pt>
                <c:pt idx="4921">
                  <c:v>28298</c:v>
                </c:pt>
                <c:pt idx="4922">
                  <c:v>28299</c:v>
                </c:pt>
                <c:pt idx="4923">
                  <c:v>28300</c:v>
                </c:pt>
                <c:pt idx="4924">
                  <c:v>28301</c:v>
                </c:pt>
                <c:pt idx="4925">
                  <c:v>28302</c:v>
                </c:pt>
                <c:pt idx="4926">
                  <c:v>28303</c:v>
                </c:pt>
                <c:pt idx="4927">
                  <c:v>28304</c:v>
                </c:pt>
                <c:pt idx="4928">
                  <c:v>28305</c:v>
                </c:pt>
                <c:pt idx="4929">
                  <c:v>28306</c:v>
                </c:pt>
                <c:pt idx="4930">
                  <c:v>28307</c:v>
                </c:pt>
                <c:pt idx="4931">
                  <c:v>28308</c:v>
                </c:pt>
                <c:pt idx="4932">
                  <c:v>28309</c:v>
                </c:pt>
                <c:pt idx="4933">
                  <c:v>28310</c:v>
                </c:pt>
                <c:pt idx="4934">
                  <c:v>28311</c:v>
                </c:pt>
                <c:pt idx="4935">
                  <c:v>28312</c:v>
                </c:pt>
                <c:pt idx="4936">
                  <c:v>28313</c:v>
                </c:pt>
                <c:pt idx="4937">
                  <c:v>28314</c:v>
                </c:pt>
                <c:pt idx="4938">
                  <c:v>28315</c:v>
                </c:pt>
                <c:pt idx="4939">
                  <c:v>28316</c:v>
                </c:pt>
                <c:pt idx="4940">
                  <c:v>28317</c:v>
                </c:pt>
                <c:pt idx="4941">
                  <c:v>28318</c:v>
                </c:pt>
                <c:pt idx="4942">
                  <c:v>28319</c:v>
                </c:pt>
                <c:pt idx="4943">
                  <c:v>28320</c:v>
                </c:pt>
                <c:pt idx="4944">
                  <c:v>28321</c:v>
                </c:pt>
                <c:pt idx="4945">
                  <c:v>28322</c:v>
                </c:pt>
                <c:pt idx="4946">
                  <c:v>28323</c:v>
                </c:pt>
                <c:pt idx="4947">
                  <c:v>28324</c:v>
                </c:pt>
                <c:pt idx="4948">
                  <c:v>28325</c:v>
                </c:pt>
                <c:pt idx="4949">
                  <c:v>28326</c:v>
                </c:pt>
                <c:pt idx="4950">
                  <c:v>28327</c:v>
                </c:pt>
                <c:pt idx="4951">
                  <c:v>28328</c:v>
                </c:pt>
                <c:pt idx="4952">
                  <c:v>28329</c:v>
                </c:pt>
                <c:pt idx="4953">
                  <c:v>28330</c:v>
                </c:pt>
                <c:pt idx="4954">
                  <c:v>28331</c:v>
                </c:pt>
                <c:pt idx="4955">
                  <c:v>28332</c:v>
                </c:pt>
                <c:pt idx="4956">
                  <c:v>28333</c:v>
                </c:pt>
                <c:pt idx="4957">
                  <c:v>28334</c:v>
                </c:pt>
                <c:pt idx="4958">
                  <c:v>28335</c:v>
                </c:pt>
                <c:pt idx="4959">
                  <c:v>28336</c:v>
                </c:pt>
                <c:pt idx="4960">
                  <c:v>28337</c:v>
                </c:pt>
                <c:pt idx="4961">
                  <c:v>28338</c:v>
                </c:pt>
                <c:pt idx="4962">
                  <c:v>28339</c:v>
                </c:pt>
                <c:pt idx="4963">
                  <c:v>28340</c:v>
                </c:pt>
                <c:pt idx="4964">
                  <c:v>28341</c:v>
                </c:pt>
                <c:pt idx="4965">
                  <c:v>28342</c:v>
                </c:pt>
                <c:pt idx="4966">
                  <c:v>28343</c:v>
                </c:pt>
                <c:pt idx="4967">
                  <c:v>28344</c:v>
                </c:pt>
                <c:pt idx="4968">
                  <c:v>28345</c:v>
                </c:pt>
                <c:pt idx="4969">
                  <c:v>28346</c:v>
                </c:pt>
                <c:pt idx="4970">
                  <c:v>28347</c:v>
                </c:pt>
                <c:pt idx="4971">
                  <c:v>28348</c:v>
                </c:pt>
                <c:pt idx="4972">
                  <c:v>28349</c:v>
                </c:pt>
                <c:pt idx="4973">
                  <c:v>28350</c:v>
                </c:pt>
                <c:pt idx="4974">
                  <c:v>28351</c:v>
                </c:pt>
                <c:pt idx="4975">
                  <c:v>28352</c:v>
                </c:pt>
                <c:pt idx="4976">
                  <c:v>28353</c:v>
                </c:pt>
                <c:pt idx="4977">
                  <c:v>28354</c:v>
                </c:pt>
                <c:pt idx="4978">
                  <c:v>28355</c:v>
                </c:pt>
                <c:pt idx="4979">
                  <c:v>28356</c:v>
                </c:pt>
                <c:pt idx="4980">
                  <c:v>28357</c:v>
                </c:pt>
                <c:pt idx="4981">
                  <c:v>28358</c:v>
                </c:pt>
                <c:pt idx="4982">
                  <c:v>28359</c:v>
                </c:pt>
                <c:pt idx="4983">
                  <c:v>28360</c:v>
                </c:pt>
                <c:pt idx="4984">
                  <c:v>28361</c:v>
                </c:pt>
                <c:pt idx="4985">
                  <c:v>28362</c:v>
                </c:pt>
                <c:pt idx="4986">
                  <c:v>28363</c:v>
                </c:pt>
                <c:pt idx="4987">
                  <c:v>28364</c:v>
                </c:pt>
                <c:pt idx="4988">
                  <c:v>28365</c:v>
                </c:pt>
                <c:pt idx="4989">
                  <c:v>28366</c:v>
                </c:pt>
                <c:pt idx="4990">
                  <c:v>28367</c:v>
                </c:pt>
                <c:pt idx="4991">
                  <c:v>28368</c:v>
                </c:pt>
                <c:pt idx="4992">
                  <c:v>28369</c:v>
                </c:pt>
                <c:pt idx="4993">
                  <c:v>28370</c:v>
                </c:pt>
                <c:pt idx="4994">
                  <c:v>28371</c:v>
                </c:pt>
                <c:pt idx="4995">
                  <c:v>28372</c:v>
                </c:pt>
                <c:pt idx="4996">
                  <c:v>28373</c:v>
                </c:pt>
                <c:pt idx="4997">
                  <c:v>28374</c:v>
                </c:pt>
                <c:pt idx="4998">
                  <c:v>28375</c:v>
                </c:pt>
                <c:pt idx="4999">
                  <c:v>28376</c:v>
                </c:pt>
                <c:pt idx="5000">
                  <c:v>28377</c:v>
                </c:pt>
                <c:pt idx="5001">
                  <c:v>28378</c:v>
                </c:pt>
                <c:pt idx="5002">
                  <c:v>28379</c:v>
                </c:pt>
                <c:pt idx="5003">
                  <c:v>28380</c:v>
                </c:pt>
                <c:pt idx="5004">
                  <c:v>28381</c:v>
                </c:pt>
                <c:pt idx="5005">
                  <c:v>28382</c:v>
                </c:pt>
                <c:pt idx="5006">
                  <c:v>28383</c:v>
                </c:pt>
                <c:pt idx="5007">
                  <c:v>28384</c:v>
                </c:pt>
                <c:pt idx="5008">
                  <c:v>28385</c:v>
                </c:pt>
                <c:pt idx="5009">
                  <c:v>28386</c:v>
                </c:pt>
                <c:pt idx="5010">
                  <c:v>28387</c:v>
                </c:pt>
                <c:pt idx="5011">
                  <c:v>28388</c:v>
                </c:pt>
                <c:pt idx="5012">
                  <c:v>28389</c:v>
                </c:pt>
                <c:pt idx="5013">
                  <c:v>28390</c:v>
                </c:pt>
                <c:pt idx="5014">
                  <c:v>28391</c:v>
                </c:pt>
                <c:pt idx="5015">
                  <c:v>28392</c:v>
                </c:pt>
                <c:pt idx="5016">
                  <c:v>28393</c:v>
                </c:pt>
                <c:pt idx="5017">
                  <c:v>28394</c:v>
                </c:pt>
                <c:pt idx="5018">
                  <c:v>28395</c:v>
                </c:pt>
                <c:pt idx="5019">
                  <c:v>28396</c:v>
                </c:pt>
                <c:pt idx="5020">
                  <c:v>28397</c:v>
                </c:pt>
                <c:pt idx="5021">
                  <c:v>28398</c:v>
                </c:pt>
                <c:pt idx="5022">
                  <c:v>28399</c:v>
                </c:pt>
                <c:pt idx="5023">
                  <c:v>28400</c:v>
                </c:pt>
                <c:pt idx="5024">
                  <c:v>28401</c:v>
                </c:pt>
                <c:pt idx="5025">
                  <c:v>28402</c:v>
                </c:pt>
                <c:pt idx="5026">
                  <c:v>28403</c:v>
                </c:pt>
                <c:pt idx="5027">
                  <c:v>28404</c:v>
                </c:pt>
                <c:pt idx="5028">
                  <c:v>28405</c:v>
                </c:pt>
                <c:pt idx="5029">
                  <c:v>28406</c:v>
                </c:pt>
                <c:pt idx="5030">
                  <c:v>28407</c:v>
                </c:pt>
                <c:pt idx="5031">
                  <c:v>28408</c:v>
                </c:pt>
                <c:pt idx="5032">
                  <c:v>28409</c:v>
                </c:pt>
                <c:pt idx="5033">
                  <c:v>28410</c:v>
                </c:pt>
                <c:pt idx="5034">
                  <c:v>28411</c:v>
                </c:pt>
                <c:pt idx="5035">
                  <c:v>28412</c:v>
                </c:pt>
                <c:pt idx="5036">
                  <c:v>28413</c:v>
                </c:pt>
                <c:pt idx="5037">
                  <c:v>28414</c:v>
                </c:pt>
                <c:pt idx="5038">
                  <c:v>28415</c:v>
                </c:pt>
                <c:pt idx="5039">
                  <c:v>28416</c:v>
                </c:pt>
                <c:pt idx="5040">
                  <c:v>28417</c:v>
                </c:pt>
                <c:pt idx="5041">
                  <c:v>28418</c:v>
                </c:pt>
                <c:pt idx="5042">
                  <c:v>28419</c:v>
                </c:pt>
                <c:pt idx="5043">
                  <c:v>28420</c:v>
                </c:pt>
                <c:pt idx="5044">
                  <c:v>28421</c:v>
                </c:pt>
                <c:pt idx="5045">
                  <c:v>28422</c:v>
                </c:pt>
                <c:pt idx="5046">
                  <c:v>28423</c:v>
                </c:pt>
                <c:pt idx="5047">
                  <c:v>28424</c:v>
                </c:pt>
                <c:pt idx="5048">
                  <c:v>28425</c:v>
                </c:pt>
                <c:pt idx="5049">
                  <c:v>28426</c:v>
                </c:pt>
                <c:pt idx="5050">
                  <c:v>28427</c:v>
                </c:pt>
                <c:pt idx="5051">
                  <c:v>28428</c:v>
                </c:pt>
                <c:pt idx="5052">
                  <c:v>28429</c:v>
                </c:pt>
                <c:pt idx="5053">
                  <c:v>28430</c:v>
                </c:pt>
                <c:pt idx="5054">
                  <c:v>28431</c:v>
                </c:pt>
                <c:pt idx="5055">
                  <c:v>28432</c:v>
                </c:pt>
                <c:pt idx="5056">
                  <c:v>28433</c:v>
                </c:pt>
                <c:pt idx="5057">
                  <c:v>28434</c:v>
                </c:pt>
                <c:pt idx="5058">
                  <c:v>28435</c:v>
                </c:pt>
                <c:pt idx="5059">
                  <c:v>28436</c:v>
                </c:pt>
                <c:pt idx="5060">
                  <c:v>28437</c:v>
                </c:pt>
                <c:pt idx="5061">
                  <c:v>28438</c:v>
                </c:pt>
                <c:pt idx="5062">
                  <c:v>28439</c:v>
                </c:pt>
                <c:pt idx="5063">
                  <c:v>28440</c:v>
                </c:pt>
                <c:pt idx="5064">
                  <c:v>28441</c:v>
                </c:pt>
                <c:pt idx="5065">
                  <c:v>28442</c:v>
                </c:pt>
                <c:pt idx="5066">
                  <c:v>28443</c:v>
                </c:pt>
                <c:pt idx="5067">
                  <c:v>28444</c:v>
                </c:pt>
                <c:pt idx="5068">
                  <c:v>28445</c:v>
                </c:pt>
                <c:pt idx="5069">
                  <c:v>28446</c:v>
                </c:pt>
                <c:pt idx="5070">
                  <c:v>28447</c:v>
                </c:pt>
                <c:pt idx="5071">
                  <c:v>28448</c:v>
                </c:pt>
                <c:pt idx="5072">
                  <c:v>28449</c:v>
                </c:pt>
                <c:pt idx="5073">
                  <c:v>28450</c:v>
                </c:pt>
                <c:pt idx="5074">
                  <c:v>28451</c:v>
                </c:pt>
                <c:pt idx="5075">
                  <c:v>28452</c:v>
                </c:pt>
                <c:pt idx="5076">
                  <c:v>28453</c:v>
                </c:pt>
                <c:pt idx="5077">
                  <c:v>28454</c:v>
                </c:pt>
                <c:pt idx="5078">
                  <c:v>28455</c:v>
                </c:pt>
                <c:pt idx="5079">
                  <c:v>28456</c:v>
                </c:pt>
                <c:pt idx="5080">
                  <c:v>28457</c:v>
                </c:pt>
                <c:pt idx="5081">
                  <c:v>28458</c:v>
                </c:pt>
                <c:pt idx="5082">
                  <c:v>28459</c:v>
                </c:pt>
                <c:pt idx="5083">
                  <c:v>28460</c:v>
                </c:pt>
                <c:pt idx="5084">
                  <c:v>28461</c:v>
                </c:pt>
                <c:pt idx="5085">
                  <c:v>28462</c:v>
                </c:pt>
                <c:pt idx="5086">
                  <c:v>28463</c:v>
                </c:pt>
                <c:pt idx="5087">
                  <c:v>28464</c:v>
                </c:pt>
                <c:pt idx="5088">
                  <c:v>28465</c:v>
                </c:pt>
                <c:pt idx="5089">
                  <c:v>28466</c:v>
                </c:pt>
                <c:pt idx="5090">
                  <c:v>28467</c:v>
                </c:pt>
                <c:pt idx="5091">
                  <c:v>28468</c:v>
                </c:pt>
                <c:pt idx="5092">
                  <c:v>28469</c:v>
                </c:pt>
                <c:pt idx="5093">
                  <c:v>28470</c:v>
                </c:pt>
                <c:pt idx="5094">
                  <c:v>28471</c:v>
                </c:pt>
                <c:pt idx="5095">
                  <c:v>28472</c:v>
                </c:pt>
                <c:pt idx="5096">
                  <c:v>28473</c:v>
                </c:pt>
                <c:pt idx="5097">
                  <c:v>28474</c:v>
                </c:pt>
                <c:pt idx="5098">
                  <c:v>28475</c:v>
                </c:pt>
                <c:pt idx="5099">
                  <c:v>28476</c:v>
                </c:pt>
                <c:pt idx="5100">
                  <c:v>28477</c:v>
                </c:pt>
                <c:pt idx="5101">
                  <c:v>28478</c:v>
                </c:pt>
                <c:pt idx="5102">
                  <c:v>28479</c:v>
                </c:pt>
                <c:pt idx="5103">
                  <c:v>28480</c:v>
                </c:pt>
                <c:pt idx="5104">
                  <c:v>28481</c:v>
                </c:pt>
                <c:pt idx="5105">
                  <c:v>28482</c:v>
                </c:pt>
                <c:pt idx="5106">
                  <c:v>28483</c:v>
                </c:pt>
                <c:pt idx="5107">
                  <c:v>28484</c:v>
                </c:pt>
                <c:pt idx="5108">
                  <c:v>28485</c:v>
                </c:pt>
                <c:pt idx="5109">
                  <c:v>28486</c:v>
                </c:pt>
                <c:pt idx="5110">
                  <c:v>28487</c:v>
                </c:pt>
                <c:pt idx="5111">
                  <c:v>28488</c:v>
                </c:pt>
                <c:pt idx="5112">
                  <c:v>28489</c:v>
                </c:pt>
                <c:pt idx="5113">
                  <c:v>28490</c:v>
                </c:pt>
                <c:pt idx="5114">
                  <c:v>28491</c:v>
                </c:pt>
                <c:pt idx="5115">
                  <c:v>28492</c:v>
                </c:pt>
                <c:pt idx="5116">
                  <c:v>28493</c:v>
                </c:pt>
                <c:pt idx="5117">
                  <c:v>28494</c:v>
                </c:pt>
                <c:pt idx="5118">
                  <c:v>28495</c:v>
                </c:pt>
                <c:pt idx="5119">
                  <c:v>28496</c:v>
                </c:pt>
                <c:pt idx="5120">
                  <c:v>28497</c:v>
                </c:pt>
                <c:pt idx="5121">
                  <c:v>28498</c:v>
                </c:pt>
                <c:pt idx="5122">
                  <c:v>28499</c:v>
                </c:pt>
                <c:pt idx="5123">
                  <c:v>28500</c:v>
                </c:pt>
                <c:pt idx="5124">
                  <c:v>28501</c:v>
                </c:pt>
                <c:pt idx="5125">
                  <c:v>28502</c:v>
                </c:pt>
                <c:pt idx="5126">
                  <c:v>28503</c:v>
                </c:pt>
                <c:pt idx="5127">
                  <c:v>28504</c:v>
                </c:pt>
                <c:pt idx="5128">
                  <c:v>28505</c:v>
                </c:pt>
                <c:pt idx="5129">
                  <c:v>28506</c:v>
                </c:pt>
                <c:pt idx="5130">
                  <c:v>28507</c:v>
                </c:pt>
                <c:pt idx="5131">
                  <c:v>28508</c:v>
                </c:pt>
                <c:pt idx="5132">
                  <c:v>28509</c:v>
                </c:pt>
                <c:pt idx="5133">
                  <c:v>28510</c:v>
                </c:pt>
                <c:pt idx="5134">
                  <c:v>28511</c:v>
                </c:pt>
                <c:pt idx="5135">
                  <c:v>28512</c:v>
                </c:pt>
                <c:pt idx="5136">
                  <c:v>28513</c:v>
                </c:pt>
                <c:pt idx="5137">
                  <c:v>28514</c:v>
                </c:pt>
                <c:pt idx="5138">
                  <c:v>28515</c:v>
                </c:pt>
                <c:pt idx="5139">
                  <c:v>28516</c:v>
                </c:pt>
                <c:pt idx="5140">
                  <c:v>28517</c:v>
                </c:pt>
                <c:pt idx="5141">
                  <c:v>28518</c:v>
                </c:pt>
                <c:pt idx="5142">
                  <c:v>28519</c:v>
                </c:pt>
                <c:pt idx="5143">
                  <c:v>28520</c:v>
                </c:pt>
                <c:pt idx="5144">
                  <c:v>28521</c:v>
                </c:pt>
                <c:pt idx="5145">
                  <c:v>28522</c:v>
                </c:pt>
                <c:pt idx="5146">
                  <c:v>28523</c:v>
                </c:pt>
                <c:pt idx="5147">
                  <c:v>28524</c:v>
                </c:pt>
                <c:pt idx="5148">
                  <c:v>28525</c:v>
                </c:pt>
                <c:pt idx="5149">
                  <c:v>28526</c:v>
                </c:pt>
                <c:pt idx="5150">
                  <c:v>28527</c:v>
                </c:pt>
                <c:pt idx="5151">
                  <c:v>28528</c:v>
                </c:pt>
                <c:pt idx="5152">
                  <c:v>28529</c:v>
                </c:pt>
                <c:pt idx="5153">
                  <c:v>28530</c:v>
                </c:pt>
                <c:pt idx="5154">
                  <c:v>28531</c:v>
                </c:pt>
                <c:pt idx="5155">
                  <c:v>28532</c:v>
                </c:pt>
                <c:pt idx="5156">
                  <c:v>28533</c:v>
                </c:pt>
                <c:pt idx="5157">
                  <c:v>28534</c:v>
                </c:pt>
                <c:pt idx="5158">
                  <c:v>28535</c:v>
                </c:pt>
                <c:pt idx="5159">
                  <c:v>28536</c:v>
                </c:pt>
                <c:pt idx="5160">
                  <c:v>28537</c:v>
                </c:pt>
                <c:pt idx="5161">
                  <c:v>28538</c:v>
                </c:pt>
                <c:pt idx="5162">
                  <c:v>28539</c:v>
                </c:pt>
                <c:pt idx="5163">
                  <c:v>28540</c:v>
                </c:pt>
                <c:pt idx="5164">
                  <c:v>28541</c:v>
                </c:pt>
                <c:pt idx="5165">
                  <c:v>28542</c:v>
                </c:pt>
                <c:pt idx="5166">
                  <c:v>28543</c:v>
                </c:pt>
                <c:pt idx="5167">
                  <c:v>28544</c:v>
                </c:pt>
                <c:pt idx="5168">
                  <c:v>28545</c:v>
                </c:pt>
                <c:pt idx="5169">
                  <c:v>28546</c:v>
                </c:pt>
                <c:pt idx="5170">
                  <c:v>28547</c:v>
                </c:pt>
                <c:pt idx="5171">
                  <c:v>28548</c:v>
                </c:pt>
                <c:pt idx="5172">
                  <c:v>28549</c:v>
                </c:pt>
                <c:pt idx="5173">
                  <c:v>28550</c:v>
                </c:pt>
                <c:pt idx="5174">
                  <c:v>28551</c:v>
                </c:pt>
                <c:pt idx="5175">
                  <c:v>28552</c:v>
                </c:pt>
                <c:pt idx="5176">
                  <c:v>28553</c:v>
                </c:pt>
                <c:pt idx="5177">
                  <c:v>28554</c:v>
                </c:pt>
                <c:pt idx="5178">
                  <c:v>28555</c:v>
                </c:pt>
                <c:pt idx="5179">
                  <c:v>28556</c:v>
                </c:pt>
                <c:pt idx="5180">
                  <c:v>28557</c:v>
                </c:pt>
                <c:pt idx="5181">
                  <c:v>28558</c:v>
                </c:pt>
                <c:pt idx="5182">
                  <c:v>28559</c:v>
                </c:pt>
                <c:pt idx="5183">
                  <c:v>28560</c:v>
                </c:pt>
                <c:pt idx="5184">
                  <c:v>28561</c:v>
                </c:pt>
                <c:pt idx="5185">
                  <c:v>28562</c:v>
                </c:pt>
                <c:pt idx="5186">
                  <c:v>28563</c:v>
                </c:pt>
                <c:pt idx="5187">
                  <c:v>28564</c:v>
                </c:pt>
                <c:pt idx="5188">
                  <c:v>28565</c:v>
                </c:pt>
                <c:pt idx="5189">
                  <c:v>28566</c:v>
                </c:pt>
                <c:pt idx="5190">
                  <c:v>28567</c:v>
                </c:pt>
                <c:pt idx="5191">
                  <c:v>28568</c:v>
                </c:pt>
                <c:pt idx="5192">
                  <c:v>28569</c:v>
                </c:pt>
                <c:pt idx="5193">
                  <c:v>28570</c:v>
                </c:pt>
                <c:pt idx="5194">
                  <c:v>28571</c:v>
                </c:pt>
                <c:pt idx="5195">
                  <c:v>28572</c:v>
                </c:pt>
                <c:pt idx="5196">
                  <c:v>28573</c:v>
                </c:pt>
                <c:pt idx="5197">
                  <c:v>28574</c:v>
                </c:pt>
                <c:pt idx="5198">
                  <c:v>28575</c:v>
                </c:pt>
                <c:pt idx="5199">
                  <c:v>28576</c:v>
                </c:pt>
                <c:pt idx="5200">
                  <c:v>28577</c:v>
                </c:pt>
                <c:pt idx="5201">
                  <c:v>28578</c:v>
                </c:pt>
                <c:pt idx="5202">
                  <c:v>28579</c:v>
                </c:pt>
                <c:pt idx="5203">
                  <c:v>28580</c:v>
                </c:pt>
                <c:pt idx="5204">
                  <c:v>28581</c:v>
                </c:pt>
                <c:pt idx="5205">
                  <c:v>28582</c:v>
                </c:pt>
                <c:pt idx="5206">
                  <c:v>28583</c:v>
                </c:pt>
                <c:pt idx="5207">
                  <c:v>28584</c:v>
                </c:pt>
                <c:pt idx="5208">
                  <c:v>28585</c:v>
                </c:pt>
                <c:pt idx="5209">
                  <c:v>28586</c:v>
                </c:pt>
                <c:pt idx="5210">
                  <c:v>28587</c:v>
                </c:pt>
                <c:pt idx="5211">
                  <c:v>28588</c:v>
                </c:pt>
                <c:pt idx="5212">
                  <c:v>28589</c:v>
                </c:pt>
                <c:pt idx="5213">
                  <c:v>28590</c:v>
                </c:pt>
                <c:pt idx="5214">
                  <c:v>28591</c:v>
                </c:pt>
                <c:pt idx="5215">
                  <c:v>28592</c:v>
                </c:pt>
                <c:pt idx="5216">
                  <c:v>28593</c:v>
                </c:pt>
                <c:pt idx="5217">
                  <c:v>28594</c:v>
                </c:pt>
                <c:pt idx="5218">
                  <c:v>28595</c:v>
                </c:pt>
                <c:pt idx="5219">
                  <c:v>28596</c:v>
                </c:pt>
                <c:pt idx="5220">
                  <c:v>28597</c:v>
                </c:pt>
                <c:pt idx="5221">
                  <c:v>28598</c:v>
                </c:pt>
                <c:pt idx="5222">
                  <c:v>28599</c:v>
                </c:pt>
                <c:pt idx="5223">
                  <c:v>28600</c:v>
                </c:pt>
                <c:pt idx="5224">
                  <c:v>28601</c:v>
                </c:pt>
                <c:pt idx="5225">
                  <c:v>28602</c:v>
                </c:pt>
                <c:pt idx="5226">
                  <c:v>28603</c:v>
                </c:pt>
                <c:pt idx="5227">
                  <c:v>28604</c:v>
                </c:pt>
                <c:pt idx="5228">
                  <c:v>28605</c:v>
                </c:pt>
                <c:pt idx="5229">
                  <c:v>28606</c:v>
                </c:pt>
                <c:pt idx="5230">
                  <c:v>28607</c:v>
                </c:pt>
                <c:pt idx="5231">
                  <c:v>28608</c:v>
                </c:pt>
                <c:pt idx="5232">
                  <c:v>28609</c:v>
                </c:pt>
                <c:pt idx="5233">
                  <c:v>28610</c:v>
                </c:pt>
                <c:pt idx="5234">
                  <c:v>28611</c:v>
                </c:pt>
                <c:pt idx="5235">
                  <c:v>28612</c:v>
                </c:pt>
                <c:pt idx="5236">
                  <c:v>28613</c:v>
                </c:pt>
                <c:pt idx="5237">
                  <c:v>28614</c:v>
                </c:pt>
                <c:pt idx="5238">
                  <c:v>28615</c:v>
                </c:pt>
                <c:pt idx="5239">
                  <c:v>28616</c:v>
                </c:pt>
                <c:pt idx="5240">
                  <c:v>28617</c:v>
                </c:pt>
                <c:pt idx="5241">
                  <c:v>28618</c:v>
                </c:pt>
                <c:pt idx="5242">
                  <c:v>28619</c:v>
                </c:pt>
                <c:pt idx="5243">
                  <c:v>28620</c:v>
                </c:pt>
                <c:pt idx="5244">
                  <c:v>28621</c:v>
                </c:pt>
                <c:pt idx="5245">
                  <c:v>28622</c:v>
                </c:pt>
                <c:pt idx="5246">
                  <c:v>28623</c:v>
                </c:pt>
                <c:pt idx="5247">
                  <c:v>28624</c:v>
                </c:pt>
                <c:pt idx="5248">
                  <c:v>28625</c:v>
                </c:pt>
                <c:pt idx="5249">
                  <c:v>28626</c:v>
                </c:pt>
                <c:pt idx="5250">
                  <c:v>28627</c:v>
                </c:pt>
                <c:pt idx="5251">
                  <c:v>28628</c:v>
                </c:pt>
                <c:pt idx="5252">
                  <c:v>28629</c:v>
                </c:pt>
                <c:pt idx="5253">
                  <c:v>28630</c:v>
                </c:pt>
                <c:pt idx="5254">
                  <c:v>28631</c:v>
                </c:pt>
                <c:pt idx="5255">
                  <c:v>28632</c:v>
                </c:pt>
                <c:pt idx="5256">
                  <c:v>28633</c:v>
                </c:pt>
                <c:pt idx="5257">
                  <c:v>28634</c:v>
                </c:pt>
                <c:pt idx="5258">
                  <c:v>28635</c:v>
                </c:pt>
                <c:pt idx="5259">
                  <c:v>28636</c:v>
                </c:pt>
                <c:pt idx="5260">
                  <c:v>28637</c:v>
                </c:pt>
                <c:pt idx="5261">
                  <c:v>28638</c:v>
                </c:pt>
                <c:pt idx="5262">
                  <c:v>28639</c:v>
                </c:pt>
                <c:pt idx="5263">
                  <c:v>28640</c:v>
                </c:pt>
                <c:pt idx="5264">
                  <c:v>28641</c:v>
                </c:pt>
                <c:pt idx="5265">
                  <c:v>28642</c:v>
                </c:pt>
                <c:pt idx="5266">
                  <c:v>28643</c:v>
                </c:pt>
                <c:pt idx="5267">
                  <c:v>28644</c:v>
                </c:pt>
                <c:pt idx="5268">
                  <c:v>28645</c:v>
                </c:pt>
                <c:pt idx="5269">
                  <c:v>28646</c:v>
                </c:pt>
                <c:pt idx="5270">
                  <c:v>28647</c:v>
                </c:pt>
                <c:pt idx="5271">
                  <c:v>28648</c:v>
                </c:pt>
                <c:pt idx="5272">
                  <c:v>28649</c:v>
                </c:pt>
                <c:pt idx="5273">
                  <c:v>28650</c:v>
                </c:pt>
                <c:pt idx="5274">
                  <c:v>28651</c:v>
                </c:pt>
                <c:pt idx="5275">
                  <c:v>28652</c:v>
                </c:pt>
                <c:pt idx="5276">
                  <c:v>28653</c:v>
                </c:pt>
                <c:pt idx="5277">
                  <c:v>28654</c:v>
                </c:pt>
                <c:pt idx="5278">
                  <c:v>28655</c:v>
                </c:pt>
                <c:pt idx="5279">
                  <c:v>28656</c:v>
                </c:pt>
                <c:pt idx="5280">
                  <c:v>28657</c:v>
                </c:pt>
                <c:pt idx="5281">
                  <c:v>28658</c:v>
                </c:pt>
                <c:pt idx="5282">
                  <c:v>28659</c:v>
                </c:pt>
                <c:pt idx="5283">
                  <c:v>28660</c:v>
                </c:pt>
                <c:pt idx="5284">
                  <c:v>28661</c:v>
                </c:pt>
                <c:pt idx="5285">
                  <c:v>28662</c:v>
                </c:pt>
                <c:pt idx="5286">
                  <c:v>28663</c:v>
                </c:pt>
                <c:pt idx="5287">
                  <c:v>28664</c:v>
                </c:pt>
                <c:pt idx="5288">
                  <c:v>28665</c:v>
                </c:pt>
                <c:pt idx="5289">
                  <c:v>28666</c:v>
                </c:pt>
                <c:pt idx="5290">
                  <c:v>28667</c:v>
                </c:pt>
                <c:pt idx="5291">
                  <c:v>28668</c:v>
                </c:pt>
                <c:pt idx="5292">
                  <c:v>28669</c:v>
                </c:pt>
                <c:pt idx="5293">
                  <c:v>28670</c:v>
                </c:pt>
                <c:pt idx="5294">
                  <c:v>28671</c:v>
                </c:pt>
                <c:pt idx="5295">
                  <c:v>28672</c:v>
                </c:pt>
                <c:pt idx="5296">
                  <c:v>28673</c:v>
                </c:pt>
                <c:pt idx="5297">
                  <c:v>28674</c:v>
                </c:pt>
                <c:pt idx="5298">
                  <c:v>28675</c:v>
                </c:pt>
                <c:pt idx="5299">
                  <c:v>28676</c:v>
                </c:pt>
                <c:pt idx="5300">
                  <c:v>28677</c:v>
                </c:pt>
                <c:pt idx="5301">
                  <c:v>28678</c:v>
                </c:pt>
                <c:pt idx="5302">
                  <c:v>28679</c:v>
                </c:pt>
                <c:pt idx="5303">
                  <c:v>28680</c:v>
                </c:pt>
                <c:pt idx="5304">
                  <c:v>28681</c:v>
                </c:pt>
                <c:pt idx="5305">
                  <c:v>28682</c:v>
                </c:pt>
                <c:pt idx="5306">
                  <c:v>28683</c:v>
                </c:pt>
                <c:pt idx="5307">
                  <c:v>28684</c:v>
                </c:pt>
                <c:pt idx="5308">
                  <c:v>28685</c:v>
                </c:pt>
                <c:pt idx="5309">
                  <c:v>28686</c:v>
                </c:pt>
                <c:pt idx="5310">
                  <c:v>28687</c:v>
                </c:pt>
                <c:pt idx="5311">
                  <c:v>28688</c:v>
                </c:pt>
                <c:pt idx="5312">
                  <c:v>28689</c:v>
                </c:pt>
                <c:pt idx="5313">
                  <c:v>28690</c:v>
                </c:pt>
                <c:pt idx="5314">
                  <c:v>28691</c:v>
                </c:pt>
                <c:pt idx="5315">
                  <c:v>28692</c:v>
                </c:pt>
                <c:pt idx="5316">
                  <c:v>28693</c:v>
                </c:pt>
                <c:pt idx="5317">
                  <c:v>28694</c:v>
                </c:pt>
                <c:pt idx="5318">
                  <c:v>28695</c:v>
                </c:pt>
                <c:pt idx="5319">
                  <c:v>28696</c:v>
                </c:pt>
                <c:pt idx="5320">
                  <c:v>28697</c:v>
                </c:pt>
                <c:pt idx="5321">
                  <c:v>28698</c:v>
                </c:pt>
                <c:pt idx="5322">
                  <c:v>28699</c:v>
                </c:pt>
                <c:pt idx="5323">
                  <c:v>28700</c:v>
                </c:pt>
                <c:pt idx="5324">
                  <c:v>28701</c:v>
                </c:pt>
                <c:pt idx="5325">
                  <c:v>28702</c:v>
                </c:pt>
                <c:pt idx="5326">
                  <c:v>28703</c:v>
                </c:pt>
                <c:pt idx="5327">
                  <c:v>28704</c:v>
                </c:pt>
                <c:pt idx="5328">
                  <c:v>28705</c:v>
                </c:pt>
                <c:pt idx="5329">
                  <c:v>28706</c:v>
                </c:pt>
                <c:pt idx="5330">
                  <c:v>28707</c:v>
                </c:pt>
                <c:pt idx="5331">
                  <c:v>28708</c:v>
                </c:pt>
                <c:pt idx="5332">
                  <c:v>28709</c:v>
                </c:pt>
                <c:pt idx="5333">
                  <c:v>28710</c:v>
                </c:pt>
                <c:pt idx="5334">
                  <c:v>28711</c:v>
                </c:pt>
                <c:pt idx="5335">
                  <c:v>28712</c:v>
                </c:pt>
                <c:pt idx="5336">
                  <c:v>28713</c:v>
                </c:pt>
                <c:pt idx="5337">
                  <c:v>28714</c:v>
                </c:pt>
                <c:pt idx="5338">
                  <c:v>28715</c:v>
                </c:pt>
                <c:pt idx="5339">
                  <c:v>28716</c:v>
                </c:pt>
                <c:pt idx="5340">
                  <c:v>28717</c:v>
                </c:pt>
                <c:pt idx="5341">
                  <c:v>28718</c:v>
                </c:pt>
                <c:pt idx="5342">
                  <c:v>28719</c:v>
                </c:pt>
                <c:pt idx="5343">
                  <c:v>28720</c:v>
                </c:pt>
                <c:pt idx="5344">
                  <c:v>28721</c:v>
                </c:pt>
                <c:pt idx="5345">
                  <c:v>28722</c:v>
                </c:pt>
                <c:pt idx="5346">
                  <c:v>28723</c:v>
                </c:pt>
                <c:pt idx="5347">
                  <c:v>28724</c:v>
                </c:pt>
                <c:pt idx="5348">
                  <c:v>28725</c:v>
                </c:pt>
                <c:pt idx="5349">
                  <c:v>28726</c:v>
                </c:pt>
                <c:pt idx="5350">
                  <c:v>28727</c:v>
                </c:pt>
                <c:pt idx="5351">
                  <c:v>28728</c:v>
                </c:pt>
                <c:pt idx="5352">
                  <c:v>28729</c:v>
                </c:pt>
                <c:pt idx="5353">
                  <c:v>28730</c:v>
                </c:pt>
                <c:pt idx="5354">
                  <c:v>28731</c:v>
                </c:pt>
                <c:pt idx="5355">
                  <c:v>28732</c:v>
                </c:pt>
                <c:pt idx="5356">
                  <c:v>28733</c:v>
                </c:pt>
                <c:pt idx="5357">
                  <c:v>28734</c:v>
                </c:pt>
                <c:pt idx="5358">
                  <c:v>28735</c:v>
                </c:pt>
                <c:pt idx="5359">
                  <c:v>28736</c:v>
                </c:pt>
                <c:pt idx="5360">
                  <c:v>28737</c:v>
                </c:pt>
                <c:pt idx="5361">
                  <c:v>28738</c:v>
                </c:pt>
                <c:pt idx="5362">
                  <c:v>28739</c:v>
                </c:pt>
                <c:pt idx="5363">
                  <c:v>28740</c:v>
                </c:pt>
                <c:pt idx="5364">
                  <c:v>28741</c:v>
                </c:pt>
                <c:pt idx="5365">
                  <c:v>28742</c:v>
                </c:pt>
                <c:pt idx="5366">
                  <c:v>28743</c:v>
                </c:pt>
                <c:pt idx="5367">
                  <c:v>28744</c:v>
                </c:pt>
                <c:pt idx="5368">
                  <c:v>28745</c:v>
                </c:pt>
                <c:pt idx="5369">
                  <c:v>28746</c:v>
                </c:pt>
                <c:pt idx="5370">
                  <c:v>28747</c:v>
                </c:pt>
                <c:pt idx="5371">
                  <c:v>28748</c:v>
                </c:pt>
                <c:pt idx="5372">
                  <c:v>28749</c:v>
                </c:pt>
                <c:pt idx="5373">
                  <c:v>28750</c:v>
                </c:pt>
                <c:pt idx="5374">
                  <c:v>28751</c:v>
                </c:pt>
                <c:pt idx="5375">
                  <c:v>28752</c:v>
                </c:pt>
                <c:pt idx="5376">
                  <c:v>28753</c:v>
                </c:pt>
                <c:pt idx="5377">
                  <c:v>28754</c:v>
                </c:pt>
                <c:pt idx="5378">
                  <c:v>28755</c:v>
                </c:pt>
                <c:pt idx="5379">
                  <c:v>28756</c:v>
                </c:pt>
                <c:pt idx="5380">
                  <c:v>28757</c:v>
                </c:pt>
                <c:pt idx="5381">
                  <c:v>28758</c:v>
                </c:pt>
                <c:pt idx="5382">
                  <c:v>28759</c:v>
                </c:pt>
                <c:pt idx="5383">
                  <c:v>28760</c:v>
                </c:pt>
                <c:pt idx="5384">
                  <c:v>28761</c:v>
                </c:pt>
                <c:pt idx="5385">
                  <c:v>28762</c:v>
                </c:pt>
                <c:pt idx="5386">
                  <c:v>28763</c:v>
                </c:pt>
                <c:pt idx="5387">
                  <c:v>28764</c:v>
                </c:pt>
                <c:pt idx="5388">
                  <c:v>28765</c:v>
                </c:pt>
                <c:pt idx="5389">
                  <c:v>28766</c:v>
                </c:pt>
                <c:pt idx="5390">
                  <c:v>28767</c:v>
                </c:pt>
                <c:pt idx="5391">
                  <c:v>28768</c:v>
                </c:pt>
                <c:pt idx="5392">
                  <c:v>28769</c:v>
                </c:pt>
                <c:pt idx="5393">
                  <c:v>28770</c:v>
                </c:pt>
                <c:pt idx="5394">
                  <c:v>28771</c:v>
                </c:pt>
                <c:pt idx="5395">
                  <c:v>28772</c:v>
                </c:pt>
                <c:pt idx="5396">
                  <c:v>28773</c:v>
                </c:pt>
                <c:pt idx="5397">
                  <c:v>28774</c:v>
                </c:pt>
                <c:pt idx="5398">
                  <c:v>28775</c:v>
                </c:pt>
                <c:pt idx="5399">
                  <c:v>28776</c:v>
                </c:pt>
                <c:pt idx="5400">
                  <c:v>28777</c:v>
                </c:pt>
                <c:pt idx="5401">
                  <c:v>28778</c:v>
                </c:pt>
                <c:pt idx="5402">
                  <c:v>28779</c:v>
                </c:pt>
                <c:pt idx="5403">
                  <c:v>28780</c:v>
                </c:pt>
                <c:pt idx="5404">
                  <c:v>28781</c:v>
                </c:pt>
                <c:pt idx="5405">
                  <c:v>28782</c:v>
                </c:pt>
                <c:pt idx="5406">
                  <c:v>28783</c:v>
                </c:pt>
                <c:pt idx="5407">
                  <c:v>28784</c:v>
                </c:pt>
                <c:pt idx="5408">
                  <c:v>28785</c:v>
                </c:pt>
                <c:pt idx="5409">
                  <c:v>28786</c:v>
                </c:pt>
                <c:pt idx="5410">
                  <c:v>28787</c:v>
                </c:pt>
                <c:pt idx="5411">
                  <c:v>28788</c:v>
                </c:pt>
                <c:pt idx="5412">
                  <c:v>28789</c:v>
                </c:pt>
                <c:pt idx="5413">
                  <c:v>28790</c:v>
                </c:pt>
                <c:pt idx="5414">
                  <c:v>28791</c:v>
                </c:pt>
                <c:pt idx="5415">
                  <c:v>28792</c:v>
                </c:pt>
                <c:pt idx="5416">
                  <c:v>28793</c:v>
                </c:pt>
                <c:pt idx="5417">
                  <c:v>28794</c:v>
                </c:pt>
                <c:pt idx="5418">
                  <c:v>28795</c:v>
                </c:pt>
                <c:pt idx="5419">
                  <c:v>28796</c:v>
                </c:pt>
                <c:pt idx="5420">
                  <c:v>28797</c:v>
                </c:pt>
                <c:pt idx="5421">
                  <c:v>28798</c:v>
                </c:pt>
                <c:pt idx="5422">
                  <c:v>28799</c:v>
                </c:pt>
                <c:pt idx="5423">
                  <c:v>28800</c:v>
                </c:pt>
                <c:pt idx="5424">
                  <c:v>28801</c:v>
                </c:pt>
                <c:pt idx="5425">
                  <c:v>28802</c:v>
                </c:pt>
                <c:pt idx="5426">
                  <c:v>28803</c:v>
                </c:pt>
                <c:pt idx="5427">
                  <c:v>28804</c:v>
                </c:pt>
                <c:pt idx="5428">
                  <c:v>28805</c:v>
                </c:pt>
                <c:pt idx="5429">
                  <c:v>28806</c:v>
                </c:pt>
                <c:pt idx="5430">
                  <c:v>28807</c:v>
                </c:pt>
                <c:pt idx="5431">
                  <c:v>28808</c:v>
                </c:pt>
                <c:pt idx="5432">
                  <c:v>28809</c:v>
                </c:pt>
                <c:pt idx="5433">
                  <c:v>28810</c:v>
                </c:pt>
                <c:pt idx="5434">
                  <c:v>28811</c:v>
                </c:pt>
                <c:pt idx="5435">
                  <c:v>28812</c:v>
                </c:pt>
                <c:pt idx="5436">
                  <c:v>28813</c:v>
                </c:pt>
                <c:pt idx="5437">
                  <c:v>28814</c:v>
                </c:pt>
                <c:pt idx="5438">
                  <c:v>28815</c:v>
                </c:pt>
                <c:pt idx="5439">
                  <c:v>28816</c:v>
                </c:pt>
                <c:pt idx="5440">
                  <c:v>28817</c:v>
                </c:pt>
                <c:pt idx="5441">
                  <c:v>28818</c:v>
                </c:pt>
                <c:pt idx="5442">
                  <c:v>28819</c:v>
                </c:pt>
                <c:pt idx="5443">
                  <c:v>28820</c:v>
                </c:pt>
                <c:pt idx="5444">
                  <c:v>28821</c:v>
                </c:pt>
                <c:pt idx="5445">
                  <c:v>28822</c:v>
                </c:pt>
                <c:pt idx="5446">
                  <c:v>28823</c:v>
                </c:pt>
                <c:pt idx="5447">
                  <c:v>28824</c:v>
                </c:pt>
                <c:pt idx="5448">
                  <c:v>28825</c:v>
                </c:pt>
                <c:pt idx="5449">
                  <c:v>28826</c:v>
                </c:pt>
                <c:pt idx="5450">
                  <c:v>28827</c:v>
                </c:pt>
                <c:pt idx="5451">
                  <c:v>28828</c:v>
                </c:pt>
                <c:pt idx="5452">
                  <c:v>28829</c:v>
                </c:pt>
                <c:pt idx="5453">
                  <c:v>28830</c:v>
                </c:pt>
                <c:pt idx="5454">
                  <c:v>28831</c:v>
                </c:pt>
                <c:pt idx="5455">
                  <c:v>28832</c:v>
                </c:pt>
                <c:pt idx="5456">
                  <c:v>28833</c:v>
                </c:pt>
                <c:pt idx="5457">
                  <c:v>28834</c:v>
                </c:pt>
                <c:pt idx="5458">
                  <c:v>28835</c:v>
                </c:pt>
                <c:pt idx="5459">
                  <c:v>28836</c:v>
                </c:pt>
                <c:pt idx="5460">
                  <c:v>28837</c:v>
                </c:pt>
                <c:pt idx="5461">
                  <c:v>28838</c:v>
                </c:pt>
                <c:pt idx="5462">
                  <c:v>28839</c:v>
                </c:pt>
                <c:pt idx="5463">
                  <c:v>28840</c:v>
                </c:pt>
                <c:pt idx="5464">
                  <c:v>28841</c:v>
                </c:pt>
                <c:pt idx="5465">
                  <c:v>28842</c:v>
                </c:pt>
                <c:pt idx="5466">
                  <c:v>28843</c:v>
                </c:pt>
                <c:pt idx="5467">
                  <c:v>28844</c:v>
                </c:pt>
                <c:pt idx="5468">
                  <c:v>28845</c:v>
                </c:pt>
                <c:pt idx="5469">
                  <c:v>28846</c:v>
                </c:pt>
                <c:pt idx="5470">
                  <c:v>28847</c:v>
                </c:pt>
                <c:pt idx="5471">
                  <c:v>28848</c:v>
                </c:pt>
                <c:pt idx="5472">
                  <c:v>28849</c:v>
                </c:pt>
                <c:pt idx="5473">
                  <c:v>28850</c:v>
                </c:pt>
                <c:pt idx="5474">
                  <c:v>28851</c:v>
                </c:pt>
                <c:pt idx="5475">
                  <c:v>28852</c:v>
                </c:pt>
                <c:pt idx="5476">
                  <c:v>28853</c:v>
                </c:pt>
                <c:pt idx="5477">
                  <c:v>28854</c:v>
                </c:pt>
                <c:pt idx="5478">
                  <c:v>28855</c:v>
                </c:pt>
                <c:pt idx="5479">
                  <c:v>28856</c:v>
                </c:pt>
                <c:pt idx="5480">
                  <c:v>28857</c:v>
                </c:pt>
                <c:pt idx="5481">
                  <c:v>28858</c:v>
                </c:pt>
                <c:pt idx="5482">
                  <c:v>28859</c:v>
                </c:pt>
                <c:pt idx="5483">
                  <c:v>28860</c:v>
                </c:pt>
                <c:pt idx="5484">
                  <c:v>28861</c:v>
                </c:pt>
                <c:pt idx="5485">
                  <c:v>28862</c:v>
                </c:pt>
                <c:pt idx="5486">
                  <c:v>28863</c:v>
                </c:pt>
                <c:pt idx="5487">
                  <c:v>28864</c:v>
                </c:pt>
                <c:pt idx="5488">
                  <c:v>28865</c:v>
                </c:pt>
                <c:pt idx="5489">
                  <c:v>28866</c:v>
                </c:pt>
                <c:pt idx="5490">
                  <c:v>28867</c:v>
                </c:pt>
                <c:pt idx="5491">
                  <c:v>28868</c:v>
                </c:pt>
                <c:pt idx="5492">
                  <c:v>28869</c:v>
                </c:pt>
                <c:pt idx="5493">
                  <c:v>28870</c:v>
                </c:pt>
                <c:pt idx="5494">
                  <c:v>28871</c:v>
                </c:pt>
                <c:pt idx="5495">
                  <c:v>28872</c:v>
                </c:pt>
                <c:pt idx="5496">
                  <c:v>28873</c:v>
                </c:pt>
                <c:pt idx="5497">
                  <c:v>28874</c:v>
                </c:pt>
                <c:pt idx="5498">
                  <c:v>28875</c:v>
                </c:pt>
                <c:pt idx="5499">
                  <c:v>28876</c:v>
                </c:pt>
                <c:pt idx="5500">
                  <c:v>28877</c:v>
                </c:pt>
                <c:pt idx="5501">
                  <c:v>28878</c:v>
                </c:pt>
                <c:pt idx="5502">
                  <c:v>28879</c:v>
                </c:pt>
                <c:pt idx="5503">
                  <c:v>28880</c:v>
                </c:pt>
                <c:pt idx="5504">
                  <c:v>28881</c:v>
                </c:pt>
                <c:pt idx="5505">
                  <c:v>28882</c:v>
                </c:pt>
                <c:pt idx="5506">
                  <c:v>28883</c:v>
                </c:pt>
                <c:pt idx="5507">
                  <c:v>28884</c:v>
                </c:pt>
                <c:pt idx="5508">
                  <c:v>28885</c:v>
                </c:pt>
                <c:pt idx="5509">
                  <c:v>28886</c:v>
                </c:pt>
                <c:pt idx="5510">
                  <c:v>28887</c:v>
                </c:pt>
                <c:pt idx="5511">
                  <c:v>28888</c:v>
                </c:pt>
                <c:pt idx="5512">
                  <c:v>28889</c:v>
                </c:pt>
                <c:pt idx="5513">
                  <c:v>28890</c:v>
                </c:pt>
                <c:pt idx="5514">
                  <c:v>28891</c:v>
                </c:pt>
                <c:pt idx="5515">
                  <c:v>28892</c:v>
                </c:pt>
                <c:pt idx="5516">
                  <c:v>28893</c:v>
                </c:pt>
                <c:pt idx="5517">
                  <c:v>28894</c:v>
                </c:pt>
                <c:pt idx="5518">
                  <c:v>28895</c:v>
                </c:pt>
                <c:pt idx="5519">
                  <c:v>28896</c:v>
                </c:pt>
                <c:pt idx="5520">
                  <c:v>28897</c:v>
                </c:pt>
                <c:pt idx="5521">
                  <c:v>28898</c:v>
                </c:pt>
                <c:pt idx="5522">
                  <c:v>28899</c:v>
                </c:pt>
                <c:pt idx="5523">
                  <c:v>28900</c:v>
                </c:pt>
                <c:pt idx="5524">
                  <c:v>28901</c:v>
                </c:pt>
                <c:pt idx="5525">
                  <c:v>28902</c:v>
                </c:pt>
                <c:pt idx="5526">
                  <c:v>28903</c:v>
                </c:pt>
                <c:pt idx="5527">
                  <c:v>28904</c:v>
                </c:pt>
                <c:pt idx="5528">
                  <c:v>28905</c:v>
                </c:pt>
                <c:pt idx="5529">
                  <c:v>28906</c:v>
                </c:pt>
                <c:pt idx="5530">
                  <c:v>28907</c:v>
                </c:pt>
                <c:pt idx="5531">
                  <c:v>28908</c:v>
                </c:pt>
                <c:pt idx="5532">
                  <c:v>28909</c:v>
                </c:pt>
                <c:pt idx="5533">
                  <c:v>28910</c:v>
                </c:pt>
                <c:pt idx="5534">
                  <c:v>28911</c:v>
                </c:pt>
                <c:pt idx="5535">
                  <c:v>28912</c:v>
                </c:pt>
                <c:pt idx="5536">
                  <c:v>28913</c:v>
                </c:pt>
                <c:pt idx="5537">
                  <c:v>28914</c:v>
                </c:pt>
                <c:pt idx="5538">
                  <c:v>28915</c:v>
                </c:pt>
                <c:pt idx="5539">
                  <c:v>28916</c:v>
                </c:pt>
                <c:pt idx="5540">
                  <c:v>28917</c:v>
                </c:pt>
                <c:pt idx="5541">
                  <c:v>28918</c:v>
                </c:pt>
                <c:pt idx="5542">
                  <c:v>28919</c:v>
                </c:pt>
                <c:pt idx="5543">
                  <c:v>28920</c:v>
                </c:pt>
                <c:pt idx="5544">
                  <c:v>28921</c:v>
                </c:pt>
                <c:pt idx="5545">
                  <c:v>28922</c:v>
                </c:pt>
                <c:pt idx="5546">
                  <c:v>28923</c:v>
                </c:pt>
                <c:pt idx="5547">
                  <c:v>28924</c:v>
                </c:pt>
                <c:pt idx="5548">
                  <c:v>28925</c:v>
                </c:pt>
                <c:pt idx="5549">
                  <c:v>28926</c:v>
                </c:pt>
                <c:pt idx="5550">
                  <c:v>28927</c:v>
                </c:pt>
                <c:pt idx="5551">
                  <c:v>28928</c:v>
                </c:pt>
                <c:pt idx="5552">
                  <c:v>28929</c:v>
                </c:pt>
                <c:pt idx="5553">
                  <c:v>28930</c:v>
                </c:pt>
                <c:pt idx="5554">
                  <c:v>28931</c:v>
                </c:pt>
                <c:pt idx="5555">
                  <c:v>28932</c:v>
                </c:pt>
                <c:pt idx="5556">
                  <c:v>28933</c:v>
                </c:pt>
                <c:pt idx="5557">
                  <c:v>28934</c:v>
                </c:pt>
                <c:pt idx="5558">
                  <c:v>28935</c:v>
                </c:pt>
                <c:pt idx="5559">
                  <c:v>28936</c:v>
                </c:pt>
                <c:pt idx="5560">
                  <c:v>28937</c:v>
                </c:pt>
                <c:pt idx="5561">
                  <c:v>28938</c:v>
                </c:pt>
                <c:pt idx="5562">
                  <c:v>28939</c:v>
                </c:pt>
                <c:pt idx="5563">
                  <c:v>28940</c:v>
                </c:pt>
                <c:pt idx="5564">
                  <c:v>28941</c:v>
                </c:pt>
                <c:pt idx="5565">
                  <c:v>28942</c:v>
                </c:pt>
                <c:pt idx="5566">
                  <c:v>28943</c:v>
                </c:pt>
                <c:pt idx="5567">
                  <c:v>28944</c:v>
                </c:pt>
                <c:pt idx="5568">
                  <c:v>28945</c:v>
                </c:pt>
                <c:pt idx="5569">
                  <c:v>28946</c:v>
                </c:pt>
                <c:pt idx="5570">
                  <c:v>28947</c:v>
                </c:pt>
                <c:pt idx="5571">
                  <c:v>28948</c:v>
                </c:pt>
                <c:pt idx="5572">
                  <c:v>28949</c:v>
                </c:pt>
                <c:pt idx="5573">
                  <c:v>28950</c:v>
                </c:pt>
                <c:pt idx="5574">
                  <c:v>28951</c:v>
                </c:pt>
                <c:pt idx="5575">
                  <c:v>28952</c:v>
                </c:pt>
                <c:pt idx="5576">
                  <c:v>28953</c:v>
                </c:pt>
                <c:pt idx="5577">
                  <c:v>28954</c:v>
                </c:pt>
                <c:pt idx="5578">
                  <c:v>28955</c:v>
                </c:pt>
                <c:pt idx="5579">
                  <c:v>28956</c:v>
                </c:pt>
                <c:pt idx="5580">
                  <c:v>28957</c:v>
                </c:pt>
                <c:pt idx="5581">
                  <c:v>28958</c:v>
                </c:pt>
                <c:pt idx="5582">
                  <c:v>28959</c:v>
                </c:pt>
                <c:pt idx="5583">
                  <c:v>28960</c:v>
                </c:pt>
                <c:pt idx="5584">
                  <c:v>28961</c:v>
                </c:pt>
                <c:pt idx="5585">
                  <c:v>28962</c:v>
                </c:pt>
                <c:pt idx="5586">
                  <c:v>28963</c:v>
                </c:pt>
                <c:pt idx="5587">
                  <c:v>28964</c:v>
                </c:pt>
                <c:pt idx="5588">
                  <c:v>28965</c:v>
                </c:pt>
                <c:pt idx="5589">
                  <c:v>28966</c:v>
                </c:pt>
                <c:pt idx="5590">
                  <c:v>28967</c:v>
                </c:pt>
                <c:pt idx="5591">
                  <c:v>28968</c:v>
                </c:pt>
                <c:pt idx="5592">
                  <c:v>28969</c:v>
                </c:pt>
                <c:pt idx="5593">
                  <c:v>28970</c:v>
                </c:pt>
                <c:pt idx="5594">
                  <c:v>28971</c:v>
                </c:pt>
                <c:pt idx="5595">
                  <c:v>28972</c:v>
                </c:pt>
                <c:pt idx="5596">
                  <c:v>28973</c:v>
                </c:pt>
                <c:pt idx="5597">
                  <c:v>28974</c:v>
                </c:pt>
                <c:pt idx="5598">
                  <c:v>28975</c:v>
                </c:pt>
                <c:pt idx="5599">
                  <c:v>28976</c:v>
                </c:pt>
                <c:pt idx="5600">
                  <c:v>28977</c:v>
                </c:pt>
                <c:pt idx="5601">
                  <c:v>28978</c:v>
                </c:pt>
                <c:pt idx="5602">
                  <c:v>28979</c:v>
                </c:pt>
                <c:pt idx="5603">
                  <c:v>28980</c:v>
                </c:pt>
                <c:pt idx="5604">
                  <c:v>28981</c:v>
                </c:pt>
                <c:pt idx="5605">
                  <c:v>28982</c:v>
                </c:pt>
                <c:pt idx="5606">
                  <c:v>28983</c:v>
                </c:pt>
                <c:pt idx="5607">
                  <c:v>28984</c:v>
                </c:pt>
                <c:pt idx="5608">
                  <c:v>28985</c:v>
                </c:pt>
                <c:pt idx="5609">
                  <c:v>28986</c:v>
                </c:pt>
                <c:pt idx="5610">
                  <c:v>28987</c:v>
                </c:pt>
                <c:pt idx="5611">
                  <c:v>28988</c:v>
                </c:pt>
                <c:pt idx="5612">
                  <c:v>28989</c:v>
                </c:pt>
                <c:pt idx="5613">
                  <c:v>28990</c:v>
                </c:pt>
                <c:pt idx="5614">
                  <c:v>28991</c:v>
                </c:pt>
                <c:pt idx="5615">
                  <c:v>28992</c:v>
                </c:pt>
                <c:pt idx="5616">
                  <c:v>28993</c:v>
                </c:pt>
                <c:pt idx="5617">
                  <c:v>28994</c:v>
                </c:pt>
                <c:pt idx="5618">
                  <c:v>28995</c:v>
                </c:pt>
                <c:pt idx="5619">
                  <c:v>28996</c:v>
                </c:pt>
                <c:pt idx="5620">
                  <c:v>28997</c:v>
                </c:pt>
                <c:pt idx="5621">
                  <c:v>28998</c:v>
                </c:pt>
                <c:pt idx="5622">
                  <c:v>28999</c:v>
                </c:pt>
                <c:pt idx="5623">
                  <c:v>29000</c:v>
                </c:pt>
                <c:pt idx="5624">
                  <c:v>29001</c:v>
                </c:pt>
                <c:pt idx="5625">
                  <c:v>29002</c:v>
                </c:pt>
                <c:pt idx="5626">
                  <c:v>29003</c:v>
                </c:pt>
                <c:pt idx="5627">
                  <c:v>29004</c:v>
                </c:pt>
                <c:pt idx="5628">
                  <c:v>29005</c:v>
                </c:pt>
                <c:pt idx="5629">
                  <c:v>29006</c:v>
                </c:pt>
                <c:pt idx="5630">
                  <c:v>29007</c:v>
                </c:pt>
                <c:pt idx="5631">
                  <c:v>29008</c:v>
                </c:pt>
                <c:pt idx="5632">
                  <c:v>29009</c:v>
                </c:pt>
                <c:pt idx="5633">
                  <c:v>29010</c:v>
                </c:pt>
                <c:pt idx="5634">
                  <c:v>29011</c:v>
                </c:pt>
                <c:pt idx="5635">
                  <c:v>29012</c:v>
                </c:pt>
                <c:pt idx="5636">
                  <c:v>29013</c:v>
                </c:pt>
                <c:pt idx="5637">
                  <c:v>29014</c:v>
                </c:pt>
                <c:pt idx="5638">
                  <c:v>29015</c:v>
                </c:pt>
                <c:pt idx="5639">
                  <c:v>29016</c:v>
                </c:pt>
                <c:pt idx="5640">
                  <c:v>29017</c:v>
                </c:pt>
                <c:pt idx="5641">
                  <c:v>29018</c:v>
                </c:pt>
                <c:pt idx="5642">
                  <c:v>29019</c:v>
                </c:pt>
                <c:pt idx="5643">
                  <c:v>29020</c:v>
                </c:pt>
                <c:pt idx="5644">
                  <c:v>29021</c:v>
                </c:pt>
                <c:pt idx="5645">
                  <c:v>29022</c:v>
                </c:pt>
                <c:pt idx="5646">
                  <c:v>29023</c:v>
                </c:pt>
                <c:pt idx="5647">
                  <c:v>29024</c:v>
                </c:pt>
                <c:pt idx="5648">
                  <c:v>29025</c:v>
                </c:pt>
                <c:pt idx="5649">
                  <c:v>29026</c:v>
                </c:pt>
                <c:pt idx="5650">
                  <c:v>29027</c:v>
                </c:pt>
                <c:pt idx="5651">
                  <c:v>29028</c:v>
                </c:pt>
                <c:pt idx="5652">
                  <c:v>29029</c:v>
                </c:pt>
                <c:pt idx="5653">
                  <c:v>29030</c:v>
                </c:pt>
                <c:pt idx="5654">
                  <c:v>29031</c:v>
                </c:pt>
                <c:pt idx="5655">
                  <c:v>29032</c:v>
                </c:pt>
                <c:pt idx="5656">
                  <c:v>29033</c:v>
                </c:pt>
                <c:pt idx="5657">
                  <c:v>29034</c:v>
                </c:pt>
                <c:pt idx="5658">
                  <c:v>29035</c:v>
                </c:pt>
                <c:pt idx="5659">
                  <c:v>29036</c:v>
                </c:pt>
                <c:pt idx="5660">
                  <c:v>29037</c:v>
                </c:pt>
                <c:pt idx="5661">
                  <c:v>29038</c:v>
                </c:pt>
                <c:pt idx="5662">
                  <c:v>29039</c:v>
                </c:pt>
                <c:pt idx="5663">
                  <c:v>29040</c:v>
                </c:pt>
                <c:pt idx="5664">
                  <c:v>29041</c:v>
                </c:pt>
                <c:pt idx="5665">
                  <c:v>29042</c:v>
                </c:pt>
                <c:pt idx="5666">
                  <c:v>29043</c:v>
                </c:pt>
                <c:pt idx="5667">
                  <c:v>29044</c:v>
                </c:pt>
                <c:pt idx="5668">
                  <c:v>29045</c:v>
                </c:pt>
                <c:pt idx="5669">
                  <c:v>29046</c:v>
                </c:pt>
                <c:pt idx="5670">
                  <c:v>29047</c:v>
                </c:pt>
                <c:pt idx="5671">
                  <c:v>29048</c:v>
                </c:pt>
                <c:pt idx="5672">
                  <c:v>29049</c:v>
                </c:pt>
                <c:pt idx="5673">
                  <c:v>29050</c:v>
                </c:pt>
                <c:pt idx="5674">
                  <c:v>29051</c:v>
                </c:pt>
                <c:pt idx="5675">
                  <c:v>29052</c:v>
                </c:pt>
                <c:pt idx="5676">
                  <c:v>29053</c:v>
                </c:pt>
                <c:pt idx="5677">
                  <c:v>29054</c:v>
                </c:pt>
                <c:pt idx="5678">
                  <c:v>29055</c:v>
                </c:pt>
                <c:pt idx="5679">
                  <c:v>29056</c:v>
                </c:pt>
                <c:pt idx="5680">
                  <c:v>29057</c:v>
                </c:pt>
                <c:pt idx="5681">
                  <c:v>29058</c:v>
                </c:pt>
                <c:pt idx="5682">
                  <c:v>29059</c:v>
                </c:pt>
                <c:pt idx="5683">
                  <c:v>29060</c:v>
                </c:pt>
                <c:pt idx="5684">
                  <c:v>29061</c:v>
                </c:pt>
                <c:pt idx="5685">
                  <c:v>29062</c:v>
                </c:pt>
                <c:pt idx="5686">
                  <c:v>29063</c:v>
                </c:pt>
                <c:pt idx="5687">
                  <c:v>29064</c:v>
                </c:pt>
                <c:pt idx="5688">
                  <c:v>29065</c:v>
                </c:pt>
                <c:pt idx="5689">
                  <c:v>29066</c:v>
                </c:pt>
                <c:pt idx="5690">
                  <c:v>29067</c:v>
                </c:pt>
                <c:pt idx="5691">
                  <c:v>29068</c:v>
                </c:pt>
                <c:pt idx="5692">
                  <c:v>29069</c:v>
                </c:pt>
                <c:pt idx="5693">
                  <c:v>29070</c:v>
                </c:pt>
                <c:pt idx="5694">
                  <c:v>29071</c:v>
                </c:pt>
                <c:pt idx="5695">
                  <c:v>29072</c:v>
                </c:pt>
                <c:pt idx="5696">
                  <c:v>29073</c:v>
                </c:pt>
                <c:pt idx="5697">
                  <c:v>29074</c:v>
                </c:pt>
                <c:pt idx="5698">
                  <c:v>29075</c:v>
                </c:pt>
                <c:pt idx="5699">
                  <c:v>29076</c:v>
                </c:pt>
                <c:pt idx="5700">
                  <c:v>29077</c:v>
                </c:pt>
                <c:pt idx="5701">
                  <c:v>29078</c:v>
                </c:pt>
                <c:pt idx="5702">
                  <c:v>29079</c:v>
                </c:pt>
                <c:pt idx="5703">
                  <c:v>29080</c:v>
                </c:pt>
                <c:pt idx="5704">
                  <c:v>29081</c:v>
                </c:pt>
                <c:pt idx="5705">
                  <c:v>29082</c:v>
                </c:pt>
                <c:pt idx="5706">
                  <c:v>29083</c:v>
                </c:pt>
                <c:pt idx="5707">
                  <c:v>29084</c:v>
                </c:pt>
                <c:pt idx="5708">
                  <c:v>29085</c:v>
                </c:pt>
                <c:pt idx="5709">
                  <c:v>29086</c:v>
                </c:pt>
                <c:pt idx="5710">
                  <c:v>29087</c:v>
                </c:pt>
                <c:pt idx="5711">
                  <c:v>29088</c:v>
                </c:pt>
                <c:pt idx="5712">
                  <c:v>29089</c:v>
                </c:pt>
                <c:pt idx="5713">
                  <c:v>29090</c:v>
                </c:pt>
                <c:pt idx="5714">
                  <c:v>29091</c:v>
                </c:pt>
                <c:pt idx="5715">
                  <c:v>29092</c:v>
                </c:pt>
                <c:pt idx="5716">
                  <c:v>29093</c:v>
                </c:pt>
                <c:pt idx="5717">
                  <c:v>29094</c:v>
                </c:pt>
                <c:pt idx="5718">
                  <c:v>29095</c:v>
                </c:pt>
                <c:pt idx="5719">
                  <c:v>29096</c:v>
                </c:pt>
                <c:pt idx="5720">
                  <c:v>29097</c:v>
                </c:pt>
                <c:pt idx="5721">
                  <c:v>29098</c:v>
                </c:pt>
                <c:pt idx="5722">
                  <c:v>29099</c:v>
                </c:pt>
                <c:pt idx="5723">
                  <c:v>29100</c:v>
                </c:pt>
                <c:pt idx="5724">
                  <c:v>29101</c:v>
                </c:pt>
                <c:pt idx="5725">
                  <c:v>29102</c:v>
                </c:pt>
                <c:pt idx="5726">
                  <c:v>29103</c:v>
                </c:pt>
                <c:pt idx="5727">
                  <c:v>29104</c:v>
                </c:pt>
                <c:pt idx="5728">
                  <c:v>29105</c:v>
                </c:pt>
                <c:pt idx="5729">
                  <c:v>29106</c:v>
                </c:pt>
                <c:pt idx="5730">
                  <c:v>29107</c:v>
                </c:pt>
                <c:pt idx="5731">
                  <c:v>29108</c:v>
                </c:pt>
                <c:pt idx="5732">
                  <c:v>29109</c:v>
                </c:pt>
                <c:pt idx="5733">
                  <c:v>29110</c:v>
                </c:pt>
                <c:pt idx="5734">
                  <c:v>29111</c:v>
                </c:pt>
                <c:pt idx="5735">
                  <c:v>29112</c:v>
                </c:pt>
                <c:pt idx="5736">
                  <c:v>29113</c:v>
                </c:pt>
                <c:pt idx="5737">
                  <c:v>29114</c:v>
                </c:pt>
                <c:pt idx="5738">
                  <c:v>29115</c:v>
                </c:pt>
                <c:pt idx="5739">
                  <c:v>29116</c:v>
                </c:pt>
                <c:pt idx="5740">
                  <c:v>29117</c:v>
                </c:pt>
                <c:pt idx="5741">
                  <c:v>29118</c:v>
                </c:pt>
                <c:pt idx="5742">
                  <c:v>29119</c:v>
                </c:pt>
                <c:pt idx="5743">
                  <c:v>29120</c:v>
                </c:pt>
                <c:pt idx="5744">
                  <c:v>29121</c:v>
                </c:pt>
                <c:pt idx="5745">
                  <c:v>29122</c:v>
                </c:pt>
                <c:pt idx="5746">
                  <c:v>29123</c:v>
                </c:pt>
                <c:pt idx="5747">
                  <c:v>29124</c:v>
                </c:pt>
                <c:pt idx="5748">
                  <c:v>29125</c:v>
                </c:pt>
                <c:pt idx="5749">
                  <c:v>29126</c:v>
                </c:pt>
                <c:pt idx="5750">
                  <c:v>29127</c:v>
                </c:pt>
                <c:pt idx="5751">
                  <c:v>29128</c:v>
                </c:pt>
                <c:pt idx="5752">
                  <c:v>29129</c:v>
                </c:pt>
                <c:pt idx="5753">
                  <c:v>29130</c:v>
                </c:pt>
                <c:pt idx="5754">
                  <c:v>29131</c:v>
                </c:pt>
                <c:pt idx="5755">
                  <c:v>29132</c:v>
                </c:pt>
                <c:pt idx="5756">
                  <c:v>29133</c:v>
                </c:pt>
                <c:pt idx="5757">
                  <c:v>29134</c:v>
                </c:pt>
                <c:pt idx="5758">
                  <c:v>29135</c:v>
                </c:pt>
                <c:pt idx="5759">
                  <c:v>29136</c:v>
                </c:pt>
                <c:pt idx="5760">
                  <c:v>29137</c:v>
                </c:pt>
                <c:pt idx="5761">
                  <c:v>29138</c:v>
                </c:pt>
                <c:pt idx="5762">
                  <c:v>29139</c:v>
                </c:pt>
                <c:pt idx="5763">
                  <c:v>29140</c:v>
                </c:pt>
                <c:pt idx="5764">
                  <c:v>29141</c:v>
                </c:pt>
                <c:pt idx="5765">
                  <c:v>29142</c:v>
                </c:pt>
                <c:pt idx="5766">
                  <c:v>29143</c:v>
                </c:pt>
                <c:pt idx="5767">
                  <c:v>29144</c:v>
                </c:pt>
                <c:pt idx="5768">
                  <c:v>29145</c:v>
                </c:pt>
                <c:pt idx="5769">
                  <c:v>29146</c:v>
                </c:pt>
                <c:pt idx="5770">
                  <c:v>29147</c:v>
                </c:pt>
                <c:pt idx="5771">
                  <c:v>29148</c:v>
                </c:pt>
                <c:pt idx="5772">
                  <c:v>29149</c:v>
                </c:pt>
                <c:pt idx="5773">
                  <c:v>29150</c:v>
                </c:pt>
                <c:pt idx="5774">
                  <c:v>29151</c:v>
                </c:pt>
                <c:pt idx="5775">
                  <c:v>29152</c:v>
                </c:pt>
                <c:pt idx="5776">
                  <c:v>29153</c:v>
                </c:pt>
                <c:pt idx="5777">
                  <c:v>29154</c:v>
                </c:pt>
                <c:pt idx="5778">
                  <c:v>29155</c:v>
                </c:pt>
                <c:pt idx="5779">
                  <c:v>29156</c:v>
                </c:pt>
                <c:pt idx="5780">
                  <c:v>29157</c:v>
                </c:pt>
                <c:pt idx="5781">
                  <c:v>29158</c:v>
                </c:pt>
                <c:pt idx="5782">
                  <c:v>29159</c:v>
                </c:pt>
                <c:pt idx="5783">
                  <c:v>29160</c:v>
                </c:pt>
                <c:pt idx="5784">
                  <c:v>29161</c:v>
                </c:pt>
                <c:pt idx="5785">
                  <c:v>29162</c:v>
                </c:pt>
                <c:pt idx="5786">
                  <c:v>29163</c:v>
                </c:pt>
                <c:pt idx="5787">
                  <c:v>29164</c:v>
                </c:pt>
                <c:pt idx="5788">
                  <c:v>29165</c:v>
                </c:pt>
                <c:pt idx="5789">
                  <c:v>29166</c:v>
                </c:pt>
                <c:pt idx="5790">
                  <c:v>29167</c:v>
                </c:pt>
                <c:pt idx="5791">
                  <c:v>29168</c:v>
                </c:pt>
                <c:pt idx="5792">
                  <c:v>29169</c:v>
                </c:pt>
                <c:pt idx="5793">
                  <c:v>29170</c:v>
                </c:pt>
                <c:pt idx="5794">
                  <c:v>29171</c:v>
                </c:pt>
                <c:pt idx="5795">
                  <c:v>29172</c:v>
                </c:pt>
                <c:pt idx="5796">
                  <c:v>29173</c:v>
                </c:pt>
                <c:pt idx="5797">
                  <c:v>29174</c:v>
                </c:pt>
                <c:pt idx="5798">
                  <c:v>29175</c:v>
                </c:pt>
                <c:pt idx="5799">
                  <c:v>29176</c:v>
                </c:pt>
                <c:pt idx="5800">
                  <c:v>29177</c:v>
                </c:pt>
                <c:pt idx="5801">
                  <c:v>29178</c:v>
                </c:pt>
                <c:pt idx="5802">
                  <c:v>29179</c:v>
                </c:pt>
                <c:pt idx="5803">
                  <c:v>29180</c:v>
                </c:pt>
                <c:pt idx="5804">
                  <c:v>29181</c:v>
                </c:pt>
                <c:pt idx="5805">
                  <c:v>29182</c:v>
                </c:pt>
                <c:pt idx="5806">
                  <c:v>29183</c:v>
                </c:pt>
                <c:pt idx="5807">
                  <c:v>29184</c:v>
                </c:pt>
                <c:pt idx="5808">
                  <c:v>29185</c:v>
                </c:pt>
                <c:pt idx="5809">
                  <c:v>29186</c:v>
                </c:pt>
                <c:pt idx="5810">
                  <c:v>29187</c:v>
                </c:pt>
                <c:pt idx="5811">
                  <c:v>29188</c:v>
                </c:pt>
                <c:pt idx="5812">
                  <c:v>29189</c:v>
                </c:pt>
                <c:pt idx="5813">
                  <c:v>29190</c:v>
                </c:pt>
                <c:pt idx="5814">
                  <c:v>29191</c:v>
                </c:pt>
                <c:pt idx="5815">
                  <c:v>29192</c:v>
                </c:pt>
                <c:pt idx="5816">
                  <c:v>29193</c:v>
                </c:pt>
                <c:pt idx="5817">
                  <c:v>29194</c:v>
                </c:pt>
                <c:pt idx="5818">
                  <c:v>29195</c:v>
                </c:pt>
                <c:pt idx="5819">
                  <c:v>29196</c:v>
                </c:pt>
                <c:pt idx="5820">
                  <c:v>29197</c:v>
                </c:pt>
                <c:pt idx="5821">
                  <c:v>29198</c:v>
                </c:pt>
                <c:pt idx="5822">
                  <c:v>29199</c:v>
                </c:pt>
                <c:pt idx="5823">
                  <c:v>29200</c:v>
                </c:pt>
                <c:pt idx="5824">
                  <c:v>29201</c:v>
                </c:pt>
                <c:pt idx="5825">
                  <c:v>29202</c:v>
                </c:pt>
                <c:pt idx="5826">
                  <c:v>29203</c:v>
                </c:pt>
                <c:pt idx="5827">
                  <c:v>29204</c:v>
                </c:pt>
                <c:pt idx="5828">
                  <c:v>29205</c:v>
                </c:pt>
                <c:pt idx="5829">
                  <c:v>29206</c:v>
                </c:pt>
                <c:pt idx="5830">
                  <c:v>29207</c:v>
                </c:pt>
                <c:pt idx="5831">
                  <c:v>29208</c:v>
                </c:pt>
                <c:pt idx="5832">
                  <c:v>29209</c:v>
                </c:pt>
                <c:pt idx="5833">
                  <c:v>29210</c:v>
                </c:pt>
                <c:pt idx="5834">
                  <c:v>29211</c:v>
                </c:pt>
                <c:pt idx="5835">
                  <c:v>29212</c:v>
                </c:pt>
                <c:pt idx="5836">
                  <c:v>29213</c:v>
                </c:pt>
                <c:pt idx="5837">
                  <c:v>29214</c:v>
                </c:pt>
                <c:pt idx="5838">
                  <c:v>29215</c:v>
                </c:pt>
                <c:pt idx="5839">
                  <c:v>29216</c:v>
                </c:pt>
                <c:pt idx="5840">
                  <c:v>29217</c:v>
                </c:pt>
                <c:pt idx="5841">
                  <c:v>29218</c:v>
                </c:pt>
                <c:pt idx="5842">
                  <c:v>29219</c:v>
                </c:pt>
                <c:pt idx="5843">
                  <c:v>29220</c:v>
                </c:pt>
                <c:pt idx="5844">
                  <c:v>29221</c:v>
                </c:pt>
                <c:pt idx="5845">
                  <c:v>29222</c:v>
                </c:pt>
                <c:pt idx="5846">
                  <c:v>29223</c:v>
                </c:pt>
                <c:pt idx="5847">
                  <c:v>29224</c:v>
                </c:pt>
                <c:pt idx="5848">
                  <c:v>29225</c:v>
                </c:pt>
                <c:pt idx="5849">
                  <c:v>29226</c:v>
                </c:pt>
                <c:pt idx="5850">
                  <c:v>29227</c:v>
                </c:pt>
                <c:pt idx="5851">
                  <c:v>29228</c:v>
                </c:pt>
                <c:pt idx="5852">
                  <c:v>29229</c:v>
                </c:pt>
                <c:pt idx="5853">
                  <c:v>29230</c:v>
                </c:pt>
                <c:pt idx="5854">
                  <c:v>29231</c:v>
                </c:pt>
                <c:pt idx="5855">
                  <c:v>29232</c:v>
                </c:pt>
                <c:pt idx="5856">
                  <c:v>29233</c:v>
                </c:pt>
                <c:pt idx="5857">
                  <c:v>29234</c:v>
                </c:pt>
                <c:pt idx="5858">
                  <c:v>29235</c:v>
                </c:pt>
                <c:pt idx="5859">
                  <c:v>29236</c:v>
                </c:pt>
                <c:pt idx="5860">
                  <c:v>29237</c:v>
                </c:pt>
                <c:pt idx="5861">
                  <c:v>29238</c:v>
                </c:pt>
                <c:pt idx="5862">
                  <c:v>29239</c:v>
                </c:pt>
                <c:pt idx="5863">
                  <c:v>29240</c:v>
                </c:pt>
                <c:pt idx="5864">
                  <c:v>29241</c:v>
                </c:pt>
                <c:pt idx="5865">
                  <c:v>29242</c:v>
                </c:pt>
                <c:pt idx="5866">
                  <c:v>29243</c:v>
                </c:pt>
                <c:pt idx="5867">
                  <c:v>29244</c:v>
                </c:pt>
                <c:pt idx="5868">
                  <c:v>29245</c:v>
                </c:pt>
                <c:pt idx="5869">
                  <c:v>29246</c:v>
                </c:pt>
                <c:pt idx="5870">
                  <c:v>29247</c:v>
                </c:pt>
                <c:pt idx="5871">
                  <c:v>29248</c:v>
                </c:pt>
                <c:pt idx="5872">
                  <c:v>29249</c:v>
                </c:pt>
                <c:pt idx="5873">
                  <c:v>29250</c:v>
                </c:pt>
                <c:pt idx="5874">
                  <c:v>29251</c:v>
                </c:pt>
                <c:pt idx="5875">
                  <c:v>29252</c:v>
                </c:pt>
                <c:pt idx="5876">
                  <c:v>29253</c:v>
                </c:pt>
                <c:pt idx="5877">
                  <c:v>29254</c:v>
                </c:pt>
                <c:pt idx="5878">
                  <c:v>29255</c:v>
                </c:pt>
                <c:pt idx="5879">
                  <c:v>29256</c:v>
                </c:pt>
                <c:pt idx="5880">
                  <c:v>29257</c:v>
                </c:pt>
                <c:pt idx="5881">
                  <c:v>29258</c:v>
                </c:pt>
                <c:pt idx="5882">
                  <c:v>29259</c:v>
                </c:pt>
                <c:pt idx="5883">
                  <c:v>29260</c:v>
                </c:pt>
                <c:pt idx="5884">
                  <c:v>29261</c:v>
                </c:pt>
                <c:pt idx="5885">
                  <c:v>29262</c:v>
                </c:pt>
                <c:pt idx="5886">
                  <c:v>29263</c:v>
                </c:pt>
                <c:pt idx="5887">
                  <c:v>29264</c:v>
                </c:pt>
                <c:pt idx="5888">
                  <c:v>29265</c:v>
                </c:pt>
                <c:pt idx="5889">
                  <c:v>29266</c:v>
                </c:pt>
                <c:pt idx="5890">
                  <c:v>29267</c:v>
                </c:pt>
                <c:pt idx="5891">
                  <c:v>29268</c:v>
                </c:pt>
                <c:pt idx="5892">
                  <c:v>29269</c:v>
                </c:pt>
                <c:pt idx="5893">
                  <c:v>29270</c:v>
                </c:pt>
                <c:pt idx="5894">
                  <c:v>29271</c:v>
                </c:pt>
                <c:pt idx="5895">
                  <c:v>29272</c:v>
                </c:pt>
                <c:pt idx="5896">
                  <c:v>29273</c:v>
                </c:pt>
                <c:pt idx="5897">
                  <c:v>29274</c:v>
                </c:pt>
                <c:pt idx="5898">
                  <c:v>29275</c:v>
                </c:pt>
                <c:pt idx="5899">
                  <c:v>29276</c:v>
                </c:pt>
                <c:pt idx="5900">
                  <c:v>29277</c:v>
                </c:pt>
                <c:pt idx="5901">
                  <c:v>29278</c:v>
                </c:pt>
                <c:pt idx="5902">
                  <c:v>29279</c:v>
                </c:pt>
                <c:pt idx="5903">
                  <c:v>29280</c:v>
                </c:pt>
                <c:pt idx="5904">
                  <c:v>29281</c:v>
                </c:pt>
                <c:pt idx="5905">
                  <c:v>29282</c:v>
                </c:pt>
                <c:pt idx="5906">
                  <c:v>29283</c:v>
                </c:pt>
                <c:pt idx="5907">
                  <c:v>29284</c:v>
                </c:pt>
                <c:pt idx="5908">
                  <c:v>29285</c:v>
                </c:pt>
                <c:pt idx="5909">
                  <c:v>29286</c:v>
                </c:pt>
                <c:pt idx="5910">
                  <c:v>29287</c:v>
                </c:pt>
                <c:pt idx="5911">
                  <c:v>29288</c:v>
                </c:pt>
                <c:pt idx="5912">
                  <c:v>29289</c:v>
                </c:pt>
                <c:pt idx="5913">
                  <c:v>29290</c:v>
                </c:pt>
                <c:pt idx="5914">
                  <c:v>29291</c:v>
                </c:pt>
                <c:pt idx="5915">
                  <c:v>29292</c:v>
                </c:pt>
                <c:pt idx="5916">
                  <c:v>29293</c:v>
                </c:pt>
                <c:pt idx="5917">
                  <c:v>29294</c:v>
                </c:pt>
                <c:pt idx="5918">
                  <c:v>29295</c:v>
                </c:pt>
                <c:pt idx="5919">
                  <c:v>29296</c:v>
                </c:pt>
                <c:pt idx="5920">
                  <c:v>29297</c:v>
                </c:pt>
                <c:pt idx="5921">
                  <c:v>29298</c:v>
                </c:pt>
                <c:pt idx="5922">
                  <c:v>29299</c:v>
                </c:pt>
                <c:pt idx="5923">
                  <c:v>29300</c:v>
                </c:pt>
                <c:pt idx="5924">
                  <c:v>29301</c:v>
                </c:pt>
                <c:pt idx="5925">
                  <c:v>29302</c:v>
                </c:pt>
                <c:pt idx="5926">
                  <c:v>29303</c:v>
                </c:pt>
                <c:pt idx="5927">
                  <c:v>29304</c:v>
                </c:pt>
                <c:pt idx="5928">
                  <c:v>29305</c:v>
                </c:pt>
                <c:pt idx="5929">
                  <c:v>29306</c:v>
                </c:pt>
                <c:pt idx="5930">
                  <c:v>29307</c:v>
                </c:pt>
                <c:pt idx="5931">
                  <c:v>29308</c:v>
                </c:pt>
                <c:pt idx="5932">
                  <c:v>29309</c:v>
                </c:pt>
                <c:pt idx="5933">
                  <c:v>29310</c:v>
                </c:pt>
                <c:pt idx="5934">
                  <c:v>29311</c:v>
                </c:pt>
                <c:pt idx="5935">
                  <c:v>29312</c:v>
                </c:pt>
                <c:pt idx="5936">
                  <c:v>29313</c:v>
                </c:pt>
                <c:pt idx="5937">
                  <c:v>29314</c:v>
                </c:pt>
                <c:pt idx="5938">
                  <c:v>29315</c:v>
                </c:pt>
                <c:pt idx="5939">
                  <c:v>29316</c:v>
                </c:pt>
                <c:pt idx="5940">
                  <c:v>29317</c:v>
                </c:pt>
                <c:pt idx="5941">
                  <c:v>29318</c:v>
                </c:pt>
                <c:pt idx="5942">
                  <c:v>29319</c:v>
                </c:pt>
                <c:pt idx="5943">
                  <c:v>29320</c:v>
                </c:pt>
                <c:pt idx="5944">
                  <c:v>29321</c:v>
                </c:pt>
                <c:pt idx="5945">
                  <c:v>29322</c:v>
                </c:pt>
                <c:pt idx="5946">
                  <c:v>29323</c:v>
                </c:pt>
                <c:pt idx="5947">
                  <c:v>29324</c:v>
                </c:pt>
                <c:pt idx="5948">
                  <c:v>29325</c:v>
                </c:pt>
                <c:pt idx="5949">
                  <c:v>29326</c:v>
                </c:pt>
                <c:pt idx="5950">
                  <c:v>29327</c:v>
                </c:pt>
                <c:pt idx="5951">
                  <c:v>29328</c:v>
                </c:pt>
                <c:pt idx="5952">
                  <c:v>29329</c:v>
                </c:pt>
                <c:pt idx="5953">
                  <c:v>29330</c:v>
                </c:pt>
                <c:pt idx="5954">
                  <c:v>29331</c:v>
                </c:pt>
                <c:pt idx="5955">
                  <c:v>29332</c:v>
                </c:pt>
                <c:pt idx="5956">
                  <c:v>29333</c:v>
                </c:pt>
                <c:pt idx="5957">
                  <c:v>29334</c:v>
                </c:pt>
                <c:pt idx="5958">
                  <c:v>29335</c:v>
                </c:pt>
                <c:pt idx="5959">
                  <c:v>29336</c:v>
                </c:pt>
                <c:pt idx="5960">
                  <c:v>29337</c:v>
                </c:pt>
                <c:pt idx="5961">
                  <c:v>29338</c:v>
                </c:pt>
                <c:pt idx="5962">
                  <c:v>29339</c:v>
                </c:pt>
                <c:pt idx="5963">
                  <c:v>29340</c:v>
                </c:pt>
                <c:pt idx="5964">
                  <c:v>29341</c:v>
                </c:pt>
                <c:pt idx="5965">
                  <c:v>29342</c:v>
                </c:pt>
                <c:pt idx="5966">
                  <c:v>29343</c:v>
                </c:pt>
                <c:pt idx="5967">
                  <c:v>29344</c:v>
                </c:pt>
                <c:pt idx="5968">
                  <c:v>29345</c:v>
                </c:pt>
                <c:pt idx="5969">
                  <c:v>29346</c:v>
                </c:pt>
                <c:pt idx="5970">
                  <c:v>29347</c:v>
                </c:pt>
                <c:pt idx="5971">
                  <c:v>29348</c:v>
                </c:pt>
                <c:pt idx="5972">
                  <c:v>29349</c:v>
                </c:pt>
                <c:pt idx="5973">
                  <c:v>29350</c:v>
                </c:pt>
                <c:pt idx="5974">
                  <c:v>29351</c:v>
                </c:pt>
                <c:pt idx="5975">
                  <c:v>29352</c:v>
                </c:pt>
                <c:pt idx="5976">
                  <c:v>29353</c:v>
                </c:pt>
                <c:pt idx="5977">
                  <c:v>29354</c:v>
                </c:pt>
                <c:pt idx="5978">
                  <c:v>29355</c:v>
                </c:pt>
                <c:pt idx="5979">
                  <c:v>29356</c:v>
                </c:pt>
                <c:pt idx="5980">
                  <c:v>29357</c:v>
                </c:pt>
                <c:pt idx="5981">
                  <c:v>29358</c:v>
                </c:pt>
                <c:pt idx="5982">
                  <c:v>29359</c:v>
                </c:pt>
                <c:pt idx="5983">
                  <c:v>29360</c:v>
                </c:pt>
                <c:pt idx="5984">
                  <c:v>29361</c:v>
                </c:pt>
                <c:pt idx="5985">
                  <c:v>29362</c:v>
                </c:pt>
                <c:pt idx="5986">
                  <c:v>29363</c:v>
                </c:pt>
                <c:pt idx="5987">
                  <c:v>29364</c:v>
                </c:pt>
                <c:pt idx="5988">
                  <c:v>29365</c:v>
                </c:pt>
                <c:pt idx="5989">
                  <c:v>29366</c:v>
                </c:pt>
                <c:pt idx="5990">
                  <c:v>29367</c:v>
                </c:pt>
                <c:pt idx="5991">
                  <c:v>29368</c:v>
                </c:pt>
                <c:pt idx="5992">
                  <c:v>29369</c:v>
                </c:pt>
                <c:pt idx="5993">
                  <c:v>29370</c:v>
                </c:pt>
                <c:pt idx="5994">
                  <c:v>29371</c:v>
                </c:pt>
                <c:pt idx="5995">
                  <c:v>29372</c:v>
                </c:pt>
                <c:pt idx="5996">
                  <c:v>29373</c:v>
                </c:pt>
                <c:pt idx="5997">
                  <c:v>29374</c:v>
                </c:pt>
                <c:pt idx="5998">
                  <c:v>29375</c:v>
                </c:pt>
                <c:pt idx="5999">
                  <c:v>29376</c:v>
                </c:pt>
                <c:pt idx="6000">
                  <c:v>29377</c:v>
                </c:pt>
                <c:pt idx="6001">
                  <c:v>29378</c:v>
                </c:pt>
                <c:pt idx="6002">
                  <c:v>29379</c:v>
                </c:pt>
                <c:pt idx="6003">
                  <c:v>29380</c:v>
                </c:pt>
                <c:pt idx="6004">
                  <c:v>29381</c:v>
                </c:pt>
                <c:pt idx="6005">
                  <c:v>29382</c:v>
                </c:pt>
                <c:pt idx="6006">
                  <c:v>29383</c:v>
                </c:pt>
                <c:pt idx="6007">
                  <c:v>29384</c:v>
                </c:pt>
                <c:pt idx="6008">
                  <c:v>29385</c:v>
                </c:pt>
                <c:pt idx="6009">
                  <c:v>29386</c:v>
                </c:pt>
                <c:pt idx="6010">
                  <c:v>29387</c:v>
                </c:pt>
                <c:pt idx="6011">
                  <c:v>29388</c:v>
                </c:pt>
                <c:pt idx="6012">
                  <c:v>29389</c:v>
                </c:pt>
                <c:pt idx="6013">
                  <c:v>29390</c:v>
                </c:pt>
                <c:pt idx="6014">
                  <c:v>29391</c:v>
                </c:pt>
                <c:pt idx="6015">
                  <c:v>29392</c:v>
                </c:pt>
                <c:pt idx="6016">
                  <c:v>29393</c:v>
                </c:pt>
                <c:pt idx="6017">
                  <c:v>29394</c:v>
                </c:pt>
                <c:pt idx="6018">
                  <c:v>29395</c:v>
                </c:pt>
                <c:pt idx="6019">
                  <c:v>29396</c:v>
                </c:pt>
                <c:pt idx="6020">
                  <c:v>29397</c:v>
                </c:pt>
                <c:pt idx="6021">
                  <c:v>29398</c:v>
                </c:pt>
                <c:pt idx="6022">
                  <c:v>29399</c:v>
                </c:pt>
                <c:pt idx="6023">
                  <c:v>29400</c:v>
                </c:pt>
                <c:pt idx="6024">
                  <c:v>29401</c:v>
                </c:pt>
                <c:pt idx="6025">
                  <c:v>29402</c:v>
                </c:pt>
                <c:pt idx="6026">
                  <c:v>29403</c:v>
                </c:pt>
                <c:pt idx="6027">
                  <c:v>29404</c:v>
                </c:pt>
                <c:pt idx="6028">
                  <c:v>29405</c:v>
                </c:pt>
                <c:pt idx="6029">
                  <c:v>29406</c:v>
                </c:pt>
                <c:pt idx="6030">
                  <c:v>29407</c:v>
                </c:pt>
                <c:pt idx="6031">
                  <c:v>29408</c:v>
                </c:pt>
                <c:pt idx="6032">
                  <c:v>29409</c:v>
                </c:pt>
                <c:pt idx="6033">
                  <c:v>29410</c:v>
                </c:pt>
                <c:pt idx="6034">
                  <c:v>29411</c:v>
                </c:pt>
                <c:pt idx="6035">
                  <c:v>29412</c:v>
                </c:pt>
                <c:pt idx="6036">
                  <c:v>29413</c:v>
                </c:pt>
                <c:pt idx="6037">
                  <c:v>29414</c:v>
                </c:pt>
                <c:pt idx="6038">
                  <c:v>29415</c:v>
                </c:pt>
                <c:pt idx="6039">
                  <c:v>29416</c:v>
                </c:pt>
                <c:pt idx="6040">
                  <c:v>29417</c:v>
                </c:pt>
                <c:pt idx="6041">
                  <c:v>29418</c:v>
                </c:pt>
                <c:pt idx="6042">
                  <c:v>29419</c:v>
                </c:pt>
                <c:pt idx="6043">
                  <c:v>29420</c:v>
                </c:pt>
                <c:pt idx="6044">
                  <c:v>29421</c:v>
                </c:pt>
                <c:pt idx="6045">
                  <c:v>29422</c:v>
                </c:pt>
                <c:pt idx="6046">
                  <c:v>29423</c:v>
                </c:pt>
                <c:pt idx="6047">
                  <c:v>29424</c:v>
                </c:pt>
                <c:pt idx="6048">
                  <c:v>29425</c:v>
                </c:pt>
                <c:pt idx="6049">
                  <c:v>29426</c:v>
                </c:pt>
                <c:pt idx="6050">
                  <c:v>29427</c:v>
                </c:pt>
                <c:pt idx="6051">
                  <c:v>29428</c:v>
                </c:pt>
                <c:pt idx="6052">
                  <c:v>29429</c:v>
                </c:pt>
                <c:pt idx="6053">
                  <c:v>29430</c:v>
                </c:pt>
                <c:pt idx="6054">
                  <c:v>29431</c:v>
                </c:pt>
                <c:pt idx="6055">
                  <c:v>29432</c:v>
                </c:pt>
                <c:pt idx="6056">
                  <c:v>29433</c:v>
                </c:pt>
                <c:pt idx="6057">
                  <c:v>29434</c:v>
                </c:pt>
                <c:pt idx="6058">
                  <c:v>29435</c:v>
                </c:pt>
                <c:pt idx="6059">
                  <c:v>29436</c:v>
                </c:pt>
                <c:pt idx="6060">
                  <c:v>29437</c:v>
                </c:pt>
                <c:pt idx="6061">
                  <c:v>29438</c:v>
                </c:pt>
                <c:pt idx="6062">
                  <c:v>29439</c:v>
                </c:pt>
                <c:pt idx="6063">
                  <c:v>29440</c:v>
                </c:pt>
                <c:pt idx="6064">
                  <c:v>29441</c:v>
                </c:pt>
                <c:pt idx="6065">
                  <c:v>29442</c:v>
                </c:pt>
                <c:pt idx="6066">
                  <c:v>29443</c:v>
                </c:pt>
                <c:pt idx="6067">
                  <c:v>29444</c:v>
                </c:pt>
                <c:pt idx="6068">
                  <c:v>29445</c:v>
                </c:pt>
                <c:pt idx="6069">
                  <c:v>29446</c:v>
                </c:pt>
                <c:pt idx="6070">
                  <c:v>29447</c:v>
                </c:pt>
                <c:pt idx="6071">
                  <c:v>29448</c:v>
                </c:pt>
                <c:pt idx="6072">
                  <c:v>29449</c:v>
                </c:pt>
                <c:pt idx="6073">
                  <c:v>29450</c:v>
                </c:pt>
                <c:pt idx="6074">
                  <c:v>29451</c:v>
                </c:pt>
                <c:pt idx="6075">
                  <c:v>29452</c:v>
                </c:pt>
                <c:pt idx="6076">
                  <c:v>29453</c:v>
                </c:pt>
                <c:pt idx="6077">
                  <c:v>29454</c:v>
                </c:pt>
                <c:pt idx="6078">
                  <c:v>29455</c:v>
                </c:pt>
                <c:pt idx="6079">
                  <c:v>29456</c:v>
                </c:pt>
                <c:pt idx="6080">
                  <c:v>29457</c:v>
                </c:pt>
                <c:pt idx="6081">
                  <c:v>29458</c:v>
                </c:pt>
                <c:pt idx="6082">
                  <c:v>29459</c:v>
                </c:pt>
                <c:pt idx="6083">
                  <c:v>29460</c:v>
                </c:pt>
                <c:pt idx="6084">
                  <c:v>29461</c:v>
                </c:pt>
                <c:pt idx="6085">
                  <c:v>29462</c:v>
                </c:pt>
                <c:pt idx="6086">
                  <c:v>29463</c:v>
                </c:pt>
                <c:pt idx="6087">
                  <c:v>29464</c:v>
                </c:pt>
                <c:pt idx="6088">
                  <c:v>29465</c:v>
                </c:pt>
                <c:pt idx="6089">
                  <c:v>29466</c:v>
                </c:pt>
                <c:pt idx="6090">
                  <c:v>29467</c:v>
                </c:pt>
                <c:pt idx="6091">
                  <c:v>29468</c:v>
                </c:pt>
                <c:pt idx="6092">
                  <c:v>29469</c:v>
                </c:pt>
                <c:pt idx="6093">
                  <c:v>29470</c:v>
                </c:pt>
                <c:pt idx="6094">
                  <c:v>29471</c:v>
                </c:pt>
                <c:pt idx="6095">
                  <c:v>29472</c:v>
                </c:pt>
                <c:pt idx="6096">
                  <c:v>29473</c:v>
                </c:pt>
                <c:pt idx="6097">
                  <c:v>29474</c:v>
                </c:pt>
                <c:pt idx="6098">
                  <c:v>29475</c:v>
                </c:pt>
                <c:pt idx="6099">
                  <c:v>29476</c:v>
                </c:pt>
                <c:pt idx="6100">
                  <c:v>29477</c:v>
                </c:pt>
                <c:pt idx="6101">
                  <c:v>29478</c:v>
                </c:pt>
                <c:pt idx="6102">
                  <c:v>29479</c:v>
                </c:pt>
                <c:pt idx="6103">
                  <c:v>29480</c:v>
                </c:pt>
                <c:pt idx="6104">
                  <c:v>29481</c:v>
                </c:pt>
                <c:pt idx="6105">
                  <c:v>29482</c:v>
                </c:pt>
                <c:pt idx="6106">
                  <c:v>29483</c:v>
                </c:pt>
                <c:pt idx="6107">
                  <c:v>29484</c:v>
                </c:pt>
                <c:pt idx="6108">
                  <c:v>29485</c:v>
                </c:pt>
                <c:pt idx="6109">
                  <c:v>29486</c:v>
                </c:pt>
                <c:pt idx="6110">
                  <c:v>29487</c:v>
                </c:pt>
                <c:pt idx="6111">
                  <c:v>29488</c:v>
                </c:pt>
                <c:pt idx="6112">
                  <c:v>29489</c:v>
                </c:pt>
                <c:pt idx="6113">
                  <c:v>29490</c:v>
                </c:pt>
                <c:pt idx="6114">
                  <c:v>29491</c:v>
                </c:pt>
                <c:pt idx="6115">
                  <c:v>29492</c:v>
                </c:pt>
                <c:pt idx="6116">
                  <c:v>29493</c:v>
                </c:pt>
                <c:pt idx="6117">
                  <c:v>29494</c:v>
                </c:pt>
                <c:pt idx="6118">
                  <c:v>29495</c:v>
                </c:pt>
                <c:pt idx="6119">
                  <c:v>29496</c:v>
                </c:pt>
                <c:pt idx="6120">
                  <c:v>29497</c:v>
                </c:pt>
                <c:pt idx="6121">
                  <c:v>29498</c:v>
                </c:pt>
                <c:pt idx="6122">
                  <c:v>29499</c:v>
                </c:pt>
                <c:pt idx="6123">
                  <c:v>29500</c:v>
                </c:pt>
                <c:pt idx="6124">
                  <c:v>29501</c:v>
                </c:pt>
                <c:pt idx="6125">
                  <c:v>29502</c:v>
                </c:pt>
                <c:pt idx="6126">
                  <c:v>29503</c:v>
                </c:pt>
                <c:pt idx="6127">
                  <c:v>29504</c:v>
                </c:pt>
                <c:pt idx="6128">
                  <c:v>29505</c:v>
                </c:pt>
                <c:pt idx="6129">
                  <c:v>29506</c:v>
                </c:pt>
                <c:pt idx="6130">
                  <c:v>29507</c:v>
                </c:pt>
                <c:pt idx="6131">
                  <c:v>29508</c:v>
                </c:pt>
                <c:pt idx="6132">
                  <c:v>29509</c:v>
                </c:pt>
                <c:pt idx="6133">
                  <c:v>29510</c:v>
                </c:pt>
                <c:pt idx="6134">
                  <c:v>29511</c:v>
                </c:pt>
                <c:pt idx="6135">
                  <c:v>29512</c:v>
                </c:pt>
                <c:pt idx="6136">
                  <c:v>29513</c:v>
                </c:pt>
                <c:pt idx="6137">
                  <c:v>29514</c:v>
                </c:pt>
                <c:pt idx="6138">
                  <c:v>29515</c:v>
                </c:pt>
                <c:pt idx="6139">
                  <c:v>29516</c:v>
                </c:pt>
                <c:pt idx="6140">
                  <c:v>29517</c:v>
                </c:pt>
                <c:pt idx="6141">
                  <c:v>29518</c:v>
                </c:pt>
                <c:pt idx="6142">
                  <c:v>29519</c:v>
                </c:pt>
                <c:pt idx="6143">
                  <c:v>29520</c:v>
                </c:pt>
                <c:pt idx="6144">
                  <c:v>29521</c:v>
                </c:pt>
                <c:pt idx="6145">
                  <c:v>29522</c:v>
                </c:pt>
                <c:pt idx="6146">
                  <c:v>29523</c:v>
                </c:pt>
                <c:pt idx="6147">
                  <c:v>29524</c:v>
                </c:pt>
                <c:pt idx="6148">
                  <c:v>29525</c:v>
                </c:pt>
                <c:pt idx="6149">
                  <c:v>29526</c:v>
                </c:pt>
                <c:pt idx="6150">
                  <c:v>29527</c:v>
                </c:pt>
                <c:pt idx="6151">
                  <c:v>29528</c:v>
                </c:pt>
                <c:pt idx="6152">
                  <c:v>29529</c:v>
                </c:pt>
                <c:pt idx="6153">
                  <c:v>29530</c:v>
                </c:pt>
                <c:pt idx="6154">
                  <c:v>29531</c:v>
                </c:pt>
                <c:pt idx="6155">
                  <c:v>29532</c:v>
                </c:pt>
                <c:pt idx="6156">
                  <c:v>29533</c:v>
                </c:pt>
                <c:pt idx="6157">
                  <c:v>29534</c:v>
                </c:pt>
                <c:pt idx="6158">
                  <c:v>29535</c:v>
                </c:pt>
                <c:pt idx="6159">
                  <c:v>29536</c:v>
                </c:pt>
                <c:pt idx="6160">
                  <c:v>29537</c:v>
                </c:pt>
                <c:pt idx="6161">
                  <c:v>29538</c:v>
                </c:pt>
                <c:pt idx="6162">
                  <c:v>29539</c:v>
                </c:pt>
                <c:pt idx="6163">
                  <c:v>29540</c:v>
                </c:pt>
                <c:pt idx="6164">
                  <c:v>29541</c:v>
                </c:pt>
                <c:pt idx="6165">
                  <c:v>29542</c:v>
                </c:pt>
                <c:pt idx="6166">
                  <c:v>29543</c:v>
                </c:pt>
                <c:pt idx="6167">
                  <c:v>29544</c:v>
                </c:pt>
                <c:pt idx="6168">
                  <c:v>29545</c:v>
                </c:pt>
                <c:pt idx="6169">
                  <c:v>29546</c:v>
                </c:pt>
                <c:pt idx="6170">
                  <c:v>29547</c:v>
                </c:pt>
                <c:pt idx="6171">
                  <c:v>29548</c:v>
                </c:pt>
                <c:pt idx="6172">
                  <c:v>29549</c:v>
                </c:pt>
                <c:pt idx="6173">
                  <c:v>29550</c:v>
                </c:pt>
                <c:pt idx="6174">
                  <c:v>29551</c:v>
                </c:pt>
                <c:pt idx="6175">
                  <c:v>29552</c:v>
                </c:pt>
                <c:pt idx="6176">
                  <c:v>29553</c:v>
                </c:pt>
                <c:pt idx="6177">
                  <c:v>29554</c:v>
                </c:pt>
                <c:pt idx="6178">
                  <c:v>29555</c:v>
                </c:pt>
                <c:pt idx="6179">
                  <c:v>29556</c:v>
                </c:pt>
                <c:pt idx="6180">
                  <c:v>29557</c:v>
                </c:pt>
                <c:pt idx="6181">
                  <c:v>29558</c:v>
                </c:pt>
                <c:pt idx="6182">
                  <c:v>29559</c:v>
                </c:pt>
                <c:pt idx="6183">
                  <c:v>29560</c:v>
                </c:pt>
                <c:pt idx="6184">
                  <c:v>29561</c:v>
                </c:pt>
                <c:pt idx="6185">
                  <c:v>29562</c:v>
                </c:pt>
                <c:pt idx="6186">
                  <c:v>29563</c:v>
                </c:pt>
                <c:pt idx="6187">
                  <c:v>29564</c:v>
                </c:pt>
                <c:pt idx="6188">
                  <c:v>29565</c:v>
                </c:pt>
                <c:pt idx="6189">
                  <c:v>29566</c:v>
                </c:pt>
                <c:pt idx="6190">
                  <c:v>29567</c:v>
                </c:pt>
                <c:pt idx="6191">
                  <c:v>29568</c:v>
                </c:pt>
                <c:pt idx="6192">
                  <c:v>29569</c:v>
                </c:pt>
                <c:pt idx="6193">
                  <c:v>29570</c:v>
                </c:pt>
                <c:pt idx="6194">
                  <c:v>29571</c:v>
                </c:pt>
                <c:pt idx="6195">
                  <c:v>29572</c:v>
                </c:pt>
                <c:pt idx="6196">
                  <c:v>29573</c:v>
                </c:pt>
                <c:pt idx="6197">
                  <c:v>29574</c:v>
                </c:pt>
                <c:pt idx="6198">
                  <c:v>29575</c:v>
                </c:pt>
                <c:pt idx="6199">
                  <c:v>29576</c:v>
                </c:pt>
                <c:pt idx="6200">
                  <c:v>29577</c:v>
                </c:pt>
                <c:pt idx="6201">
                  <c:v>29578</c:v>
                </c:pt>
                <c:pt idx="6202">
                  <c:v>29579</c:v>
                </c:pt>
                <c:pt idx="6203">
                  <c:v>29580</c:v>
                </c:pt>
                <c:pt idx="6204">
                  <c:v>29581</c:v>
                </c:pt>
                <c:pt idx="6205">
                  <c:v>29582</c:v>
                </c:pt>
                <c:pt idx="6206">
                  <c:v>29583</c:v>
                </c:pt>
                <c:pt idx="6207">
                  <c:v>29584</c:v>
                </c:pt>
                <c:pt idx="6208">
                  <c:v>29585</c:v>
                </c:pt>
                <c:pt idx="6209">
                  <c:v>29586</c:v>
                </c:pt>
                <c:pt idx="6210">
                  <c:v>29587</c:v>
                </c:pt>
                <c:pt idx="6211">
                  <c:v>29588</c:v>
                </c:pt>
                <c:pt idx="6212">
                  <c:v>29589</c:v>
                </c:pt>
                <c:pt idx="6213">
                  <c:v>29590</c:v>
                </c:pt>
                <c:pt idx="6214">
                  <c:v>29591</c:v>
                </c:pt>
                <c:pt idx="6215">
                  <c:v>29592</c:v>
                </c:pt>
                <c:pt idx="6216">
                  <c:v>29593</c:v>
                </c:pt>
                <c:pt idx="6217">
                  <c:v>29594</c:v>
                </c:pt>
                <c:pt idx="6218">
                  <c:v>29595</c:v>
                </c:pt>
                <c:pt idx="6219">
                  <c:v>29596</c:v>
                </c:pt>
                <c:pt idx="6220">
                  <c:v>29597</c:v>
                </c:pt>
                <c:pt idx="6221">
                  <c:v>29598</c:v>
                </c:pt>
                <c:pt idx="6222">
                  <c:v>29599</c:v>
                </c:pt>
                <c:pt idx="6223">
                  <c:v>29600</c:v>
                </c:pt>
                <c:pt idx="6224">
                  <c:v>29601</c:v>
                </c:pt>
                <c:pt idx="6225">
                  <c:v>29602</c:v>
                </c:pt>
                <c:pt idx="6226">
                  <c:v>29603</c:v>
                </c:pt>
                <c:pt idx="6227">
                  <c:v>29604</c:v>
                </c:pt>
                <c:pt idx="6228">
                  <c:v>29605</c:v>
                </c:pt>
                <c:pt idx="6229">
                  <c:v>29606</c:v>
                </c:pt>
                <c:pt idx="6230">
                  <c:v>29607</c:v>
                </c:pt>
                <c:pt idx="6231">
                  <c:v>29608</c:v>
                </c:pt>
                <c:pt idx="6232">
                  <c:v>29609</c:v>
                </c:pt>
                <c:pt idx="6233">
                  <c:v>29610</c:v>
                </c:pt>
                <c:pt idx="6234">
                  <c:v>29611</c:v>
                </c:pt>
                <c:pt idx="6235">
                  <c:v>29612</c:v>
                </c:pt>
                <c:pt idx="6236">
                  <c:v>29613</c:v>
                </c:pt>
                <c:pt idx="6237">
                  <c:v>29614</c:v>
                </c:pt>
                <c:pt idx="6238">
                  <c:v>29615</c:v>
                </c:pt>
                <c:pt idx="6239">
                  <c:v>29616</c:v>
                </c:pt>
                <c:pt idx="6240">
                  <c:v>29617</c:v>
                </c:pt>
                <c:pt idx="6241">
                  <c:v>29618</c:v>
                </c:pt>
                <c:pt idx="6242">
                  <c:v>29619</c:v>
                </c:pt>
                <c:pt idx="6243">
                  <c:v>29620</c:v>
                </c:pt>
                <c:pt idx="6244">
                  <c:v>29621</c:v>
                </c:pt>
                <c:pt idx="6245">
                  <c:v>29622</c:v>
                </c:pt>
                <c:pt idx="6246">
                  <c:v>29623</c:v>
                </c:pt>
                <c:pt idx="6247">
                  <c:v>29624</c:v>
                </c:pt>
                <c:pt idx="6248">
                  <c:v>29625</c:v>
                </c:pt>
                <c:pt idx="6249">
                  <c:v>29626</c:v>
                </c:pt>
                <c:pt idx="6250">
                  <c:v>29627</c:v>
                </c:pt>
                <c:pt idx="6251">
                  <c:v>29628</c:v>
                </c:pt>
                <c:pt idx="6252">
                  <c:v>29629</c:v>
                </c:pt>
                <c:pt idx="6253">
                  <c:v>29630</c:v>
                </c:pt>
                <c:pt idx="6254">
                  <c:v>29631</c:v>
                </c:pt>
                <c:pt idx="6255">
                  <c:v>29632</c:v>
                </c:pt>
                <c:pt idx="6256">
                  <c:v>29633</c:v>
                </c:pt>
                <c:pt idx="6257">
                  <c:v>29634</c:v>
                </c:pt>
                <c:pt idx="6258">
                  <c:v>29635</c:v>
                </c:pt>
                <c:pt idx="6259">
                  <c:v>29636</c:v>
                </c:pt>
                <c:pt idx="6260">
                  <c:v>29637</c:v>
                </c:pt>
                <c:pt idx="6261">
                  <c:v>29638</c:v>
                </c:pt>
                <c:pt idx="6262">
                  <c:v>29639</c:v>
                </c:pt>
                <c:pt idx="6263">
                  <c:v>29640</c:v>
                </c:pt>
                <c:pt idx="6264">
                  <c:v>29641</c:v>
                </c:pt>
                <c:pt idx="6265">
                  <c:v>29642</c:v>
                </c:pt>
                <c:pt idx="6266">
                  <c:v>29643</c:v>
                </c:pt>
                <c:pt idx="6267">
                  <c:v>29644</c:v>
                </c:pt>
                <c:pt idx="6268">
                  <c:v>29645</c:v>
                </c:pt>
                <c:pt idx="6269">
                  <c:v>29646</c:v>
                </c:pt>
                <c:pt idx="6270">
                  <c:v>29647</c:v>
                </c:pt>
                <c:pt idx="6271">
                  <c:v>29648</c:v>
                </c:pt>
                <c:pt idx="6272">
                  <c:v>29649</c:v>
                </c:pt>
                <c:pt idx="6273">
                  <c:v>29650</c:v>
                </c:pt>
                <c:pt idx="6274">
                  <c:v>29651</c:v>
                </c:pt>
                <c:pt idx="6275">
                  <c:v>29652</c:v>
                </c:pt>
                <c:pt idx="6276">
                  <c:v>29653</c:v>
                </c:pt>
                <c:pt idx="6277">
                  <c:v>29654</c:v>
                </c:pt>
                <c:pt idx="6278">
                  <c:v>29655</c:v>
                </c:pt>
                <c:pt idx="6279">
                  <c:v>29656</c:v>
                </c:pt>
                <c:pt idx="6280">
                  <c:v>29657</c:v>
                </c:pt>
                <c:pt idx="6281">
                  <c:v>29658</c:v>
                </c:pt>
                <c:pt idx="6282">
                  <c:v>29659</c:v>
                </c:pt>
                <c:pt idx="6283">
                  <c:v>29660</c:v>
                </c:pt>
                <c:pt idx="6284">
                  <c:v>29661</c:v>
                </c:pt>
                <c:pt idx="6285">
                  <c:v>29662</c:v>
                </c:pt>
                <c:pt idx="6286">
                  <c:v>29663</c:v>
                </c:pt>
                <c:pt idx="6287">
                  <c:v>29664</c:v>
                </c:pt>
                <c:pt idx="6288">
                  <c:v>29665</c:v>
                </c:pt>
                <c:pt idx="6289">
                  <c:v>29666</c:v>
                </c:pt>
                <c:pt idx="6290">
                  <c:v>29667</c:v>
                </c:pt>
                <c:pt idx="6291">
                  <c:v>29668</c:v>
                </c:pt>
                <c:pt idx="6292">
                  <c:v>29669</c:v>
                </c:pt>
                <c:pt idx="6293">
                  <c:v>29670</c:v>
                </c:pt>
                <c:pt idx="6294">
                  <c:v>29671</c:v>
                </c:pt>
                <c:pt idx="6295">
                  <c:v>29672</c:v>
                </c:pt>
                <c:pt idx="6296">
                  <c:v>29673</c:v>
                </c:pt>
                <c:pt idx="6297">
                  <c:v>29674</c:v>
                </c:pt>
                <c:pt idx="6298">
                  <c:v>29675</c:v>
                </c:pt>
                <c:pt idx="6299">
                  <c:v>29676</c:v>
                </c:pt>
                <c:pt idx="6300">
                  <c:v>29677</c:v>
                </c:pt>
                <c:pt idx="6301">
                  <c:v>29678</c:v>
                </c:pt>
                <c:pt idx="6302">
                  <c:v>29679</c:v>
                </c:pt>
                <c:pt idx="6303">
                  <c:v>29680</c:v>
                </c:pt>
                <c:pt idx="6304">
                  <c:v>29681</c:v>
                </c:pt>
                <c:pt idx="6305">
                  <c:v>29682</c:v>
                </c:pt>
                <c:pt idx="6306">
                  <c:v>29683</c:v>
                </c:pt>
                <c:pt idx="6307">
                  <c:v>29684</c:v>
                </c:pt>
                <c:pt idx="6308">
                  <c:v>29685</c:v>
                </c:pt>
                <c:pt idx="6309">
                  <c:v>29686</c:v>
                </c:pt>
                <c:pt idx="6310">
                  <c:v>29687</c:v>
                </c:pt>
                <c:pt idx="6311">
                  <c:v>29688</c:v>
                </c:pt>
                <c:pt idx="6312">
                  <c:v>29689</c:v>
                </c:pt>
                <c:pt idx="6313">
                  <c:v>29690</c:v>
                </c:pt>
                <c:pt idx="6314">
                  <c:v>29691</c:v>
                </c:pt>
                <c:pt idx="6315">
                  <c:v>29692</c:v>
                </c:pt>
                <c:pt idx="6316">
                  <c:v>29693</c:v>
                </c:pt>
                <c:pt idx="6317">
                  <c:v>29694</c:v>
                </c:pt>
                <c:pt idx="6318">
                  <c:v>29695</c:v>
                </c:pt>
                <c:pt idx="6319">
                  <c:v>29696</c:v>
                </c:pt>
                <c:pt idx="6320">
                  <c:v>29697</c:v>
                </c:pt>
                <c:pt idx="6321">
                  <c:v>29698</c:v>
                </c:pt>
                <c:pt idx="6322">
                  <c:v>29699</c:v>
                </c:pt>
                <c:pt idx="6323">
                  <c:v>29700</c:v>
                </c:pt>
                <c:pt idx="6324">
                  <c:v>29701</c:v>
                </c:pt>
                <c:pt idx="6325">
                  <c:v>29702</c:v>
                </c:pt>
                <c:pt idx="6326">
                  <c:v>29703</c:v>
                </c:pt>
                <c:pt idx="6327">
                  <c:v>29704</c:v>
                </c:pt>
                <c:pt idx="6328">
                  <c:v>29705</c:v>
                </c:pt>
                <c:pt idx="6329">
                  <c:v>29706</c:v>
                </c:pt>
                <c:pt idx="6330">
                  <c:v>29707</c:v>
                </c:pt>
                <c:pt idx="6331">
                  <c:v>29708</c:v>
                </c:pt>
                <c:pt idx="6332">
                  <c:v>29709</c:v>
                </c:pt>
                <c:pt idx="6333">
                  <c:v>29710</c:v>
                </c:pt>
                <c:pt idx="6334">
                  <c:v>29711</c:v>
                </c:pt>
                <c:pt idx="6335">
                  <c:v>29712</c:v>
                </c:pt>
                <c:pt idx="6336">
                  <c:v>29713</c:v>
                </c:pt>
                <c:pt idx="6337">
                  <c:v>29714</c:v>
                </c:pt>
                <c:pt idx="6338">
                  <c:v>29715</c:v>
                </c:pt>
                <c:pt idx="6339">
                  <c:v>29716</c:v>
                </c:pt>
                <c:pt idx="6340">
                  <c:v>29717</c:v>
                </c:pt>
                <c:pt idx="6341">
                  <c:v>29718</c:v>
                </c:pt>
                <c:pt idx="6342">
                  <c:v>29719</c:v>
                </c:pt>
                <c:pt idx="6343">
                  <c:v>29720</c:v>
                </c:pt>
                <c:pt idx="6344">
                  <c:v>29721</c:v>
                </c:pt>
                <c:pt idx="6345">
                  <c:v>29722</c:v>
                </c:pt>
                <c:pt idx="6346">
                  <c:v>29723</c:v>
                </c:pt>
                <c:pt idx="6347">
                  <c:v>29724</c:v>
                </c:pt>
                <c:pt idx="6348">
                  <c:v>29725</c:v>
                </c:pt>
                <c:pt idx="6349">
                  <c:v>29726</c:v>
                </c:pt>
                <c:pt idx="6350">
                  <c:v>29727</c:v>
                </c:pt>
                <c:pt idx="6351">
                  <c:v>29728</c:v>
                </c:pt>
                <c:pt idx="6352">
                  <c:v>29729</c:v>
                </c:pt>
                <c:pt idx="6353">
                  <c:v>29730</c:v>
                </c:pt>
                <c:pt idx="6354">
                  <c:v>29731</c:v>
                </c:pt>
                <c:pt idx="6355">
                  <c:v>29732</c:v>
                </c:pt>
                <c:pt idx="6356">
                  <c:v>29733</c:v>
                </c:pt>
                <c:pt idx="6357">
                  <c:v>29734</c:v>
                </c:pt>
                <c:pt idx="6358">
                  <c:v>29735</c:v>
                </c:pt>
                <c:pt idx="6359">
                  <c:v>29736</c:v>
                </c:pt>
                <c:pt idx="6360">
                  <c:v>29737</c:v>
                </c:pt>
                <c:pt idx="6361">
                  <c:v>29738</c:v>
                </c:pt>
                <c:pt idx="6362">
                  <c:v>29739</c:v>
                </c:pt>
                <c:pt idx="6363">
                  <c:v>29740</c:v>
                </c:pt>
                <c:pt idx="6364">
                  <c:v>29741</c:v>
                </c:pt>
                <c:pt idx="6365">
                  <c:v>29742</c:v>
                </c:pt>
                <c:pt idx="6366">
                  <c:v>29743</c:v>
                </c:pt>
                <c:pt idx="6367">
                  <c:v>29744</c:v>
                </c:pt>
                <c:pt idx="6368">
                  <c:v>29745</c:v>
                </c:pt>
                <c:pt idx="6369">
                  <c:v>29746</c:v>
                </c:pt>
                <c:pt idx="6370">
                  <c:v>29747</c:v>
                </c:pt>
                <c:pt idx="6371">
                  <c:v>29748</c:v>
                </c:pt>
                <c:pt idx="6372">
                  <c:v>29749</c:v>
                </c:pt>
                <c:pt idx="6373">
                  <c:v>29750</c:v>
                </c:pt>
                <c:pt idx="6374">
                  <c:v>29751</c:v>
                </c:pt>
                <c:pt idx="6375">
                  <c:v>29752</c:v>
                </c:pt>
                <c:pt idx="6376">
                  <c:v>29753</c:v>
                </c:pt>
                <c:pt idx="6377">
                  <c:v>29754</c:v>
                </c:pt>
                <c:pt idx="6378">
                  <c:v>29755</c:v>
                </c:pt>
                <c:pt idx="6379">
                  <c:v>29756</c:v>
                </c:pt>
                <c:pt idx="6380">
                  <c:v>29757</c:v>
                </c:pt>
                <c:pt idx="6381">
                  <c:v>29758</c:v>
                </c:pt>
                <c:pt idx="6382">
                  <c:v>29759</c:v>
                </c:pt>
                <c:pt idx="6383">
                  <c:v>29760</c:v>
                </c:pt>
                <c:pt idx="6384">
                  <c:v>29761</c:v>
                </c:pt>
                <c:pt idx="6385">
                  <c:v>29762</c:v>
                </c:pt>
                <c:pt idx="6386">
                  <c:v>29763</c:v>
                </c:pt>
                <c:pt idx="6387">
                  <c:v>29764</c:v>
                </c:pt>
                <c:pt idx="6388">
                  <c:v>29765</c:v>
                </c:pt>
                <c:pt idx="6389">
                  <c:v>29766</c:v>
                </c:pt>
                <c:pt idx="6390">
                  <c:v>29767</c:v>
                </c:pt>
                <c:pt idx="6391">
                  <c:v>29768</c:v>
                </c:pt>
                <c:pt idx="6392">
                  <c:v>29769</c:v>
                </c:pt>
                <c:pt idx="6393">
                  <c:v>29770</c:v>
                </c:pt>
                <c:pt idx="6394">
                  <c:v>29771</c:v>
                </c:pt>
                <c:pt idx="6395">
                  <c:v>29772</c:v>
                </c:pt>
                <c:pt idx="6396">
                  <c:v>29773</c:v>
                </c:pt>
                <c:pt idx="6397">
                  <c:v>29774</c:v>
                </c:pt>
                <c:pt idx="6398">
                  <c:v>29775</c:v>
                </c:pt>
                <c:pt idx="6399">
                  <c:v>29776</c:v>
                </c:pt>
                <c:pt idx="6400">
                  <c:v>29777</c:v>
                </c:pt>
                <c:pt idx="6401">
                  <c:v>29778</c:v>
                </c:pt>
                <c:pt idx="6402">
                  <c:v>29779</c:v>
                </c:pt>
                <c:pt idx="6403">
                  <c:v>29780</c:v>
                </c:pt>
                <c:pt idx="6404">
                  <c:v>29781</c:v>
                </c:pt>
                <c:pt idx="6405">
                  <c:v>29782</c:v>
                </c:pt>
                <c:pt idx="6406">
                  <c:v>29783</c:v>
                </c:pt>
                <c:pt idx="6407">
                  <c:v>29784</c:v>
                </c:pt>
                <c:pt idx="6408">
                  <c:v>29785</c:v>
                </c:pt>
                <c:pt idx="6409">
                  <c:v>29786</c:v>
                </c:pt>
                <c:pt idx="6410">
                  <c:v>29787</c:v>
                </c:pt>
                <c:pt idx="6411">
                  <c:v>29788</c:v>
                </c:pt>
                <c:pt idx="6412">
                  <c:v>29789</c:v>
                </c:pt>
                <c:pt idx="6413">
                  <c:v>29790</c:v>
                </c:pt>
                <c:pt idx="6414">
                  <c:v>29791</c:v>
                </c:pt>
                <c:pt idx="6415">
                  <c:v>29792</c:v>
                </c:pt>
                <c:pt idx="6416">
                  <c:v>29793</c:v>
                </c:pt>
                <c:pt idx="6417">
                  <c:v>29794</c:v>
                </c:pt>
                <c:pt idx="6418">
                  <c:v>29795</c:v>
                </c:pt>
                <c:pt idx="6419">
                  <c:v>29796</c:v>
                </c:pt>
                <c:pt idx="6420">
                  <c:v>29797</c:v>
                </c:pt>
                <c:pt idx="6421">
                  <c:v>29798</c:v>
                </c:pt>
                <c:pt idx="6422">
                  <c:v>29799</c:v>
                </c:pt>
                <c:pt idx="6423">
                  <c:v>29800</c:v>
                </c:pt>
                <c:pt idx="6424">
                  <c:v>29801</c:v>
                </c:pt>
                <c:pt idx="6425">
                  <c:v>29802</c:v>
                </c:pt>
                <c:pt idx="6426">
                  <c:v>29803</c:v>
                </c:pt>
                <c:pt idx="6427">
                  <c:v>29804</c:v>
                </c:pt>
                <c:pt idx="6428">
                  <c:v>29805</c:v>
                </c:pt>
                <c:pt idx="6429">
                  <c:v>29806</c:v>
                </c:pt>
                <c:pt idx="6430">
                  <c:v>29807</c:v>
                </c:pt>
                <c:pt idx="6431">
                  <c:v>29808</c:v>
                </c:pt>
                <c:pt idx="6432">
                  <c:v>29809</c:v>
                </c:pt>
                <c:pt idx="6433">
                  <c:v>29810</c:v>
                </c:pt>
                <c:pt idx="6434">
                  <c:v>29811</c:v>
                </c:pt>
                <c:pt idx="6435">
                  <c:v>29812</c:v>
                </c:pt>
                <c:pt idx="6436">
                  <c:v>29813</c:v>
                </c:pt>
                <c:pt idx="6437">
                  <c:v>29814</c:v>
                </c:pt>
                <c:pt idx="6438">
                  <c:v>29815</c:v>
                </c:pt>
                <c:pt idx="6439">
                  <c:v>29816</c:v>
                </c:pt>
                <c:pt idx="6440">
                  <c:v>29817</c:v>
                </c:pt>
                <c:pt idx="6441">
                  <c:v>29818</c:v>
                </c:pt>
                <c:pt idx="6442">
                  <c:v>29819</c:v>
                </c:pt>
                <c:pt idx="6443">
                  <c:v>29820</c:v>
                </c:pt>
                <c:pt idx="6444">
                  <c:v>29821</c:v>
                </c:pt>
                <c:pt idx="6445">
                  <c:v>29822</c:v>
                </c:pt>
                <c:pt idx="6446">
                  <c:v>29823</c:v>
                </c:pt>
                <c:pt idx="6447">
                  <c:v>29824</c:v>
                </c:pt>
                <c:pt idx="6448">
                  <c:v>29825</c:v>
                </c:pt>
                <c:pt idx="6449">
                  <c:v>29826</c:v>
                </c:pt>
                <c:pt idx="6450">
                  <c:v>29827</c:v>
                </c:pt>
                <c:pt idx="6451">
                  <c:v>29828</c:v>
                </c:pt>
                <c:pt idx="6452">
                  <c:v>29829</c:v>
                </c:pt>
                <c:pt idx="6453">
                  <c:v>29830</c:v>
                </c:pt>
                <c:pt idx="6454">
                  <c:v>29831</c:v>
                </c:pt>
                <c:pt idx="6455">
                  <c:v>29832</c:v>
                </c:pt>
                <c:pt idx="6456">
                  <c:v>29833</c:v>
                </c:pt>
                <c:pt idx="6457">
                  <c:v>29834</c:v>
                </c:pt>
                <c:pt idx="6458">
                  <c:v>29835</c:v>
                </c:pt>
                <c:pt idx="6459">
                  <c:v>29836</c:v>
                </c:pt>
                <c:pt idx="6460">
                  <c:v>29837</c:v>
                </c:pt>
                <c:pt idx="6461">
                  <c:v>29838</c:v>
                </c:pt>
                <c:pt idx="6462">
                  <c:v>29839</c:v>
                </c:pt>
                <c:pt idx="6463">
                  <c:v>29840</c:v>
                </c:pt>
                <c:pt idx="6464">
                  <c:v>29841</c:v>
                </c:pt>
                <c:pt idx="6465">
                  <c:v>29842</c:v>
                </c:pt>
                <c:pt idx="6466">
                  <c:v>29843</c:v>
                </c:pt>
                <c:pt idx="6467">
                  <c:v>29844</c:v>
                </c:pt>
                <c:pt idx="6468">
                  <c:v>29845</c:v>
                </c:pt>
                <c:pt idx="6469">
                  <c:v>29846</c:v>
                </c:pt>
                <c:pt idx="6470">
                  <c:v>29847</c:v>
                </c:pt>
                <c:pt idx="6471">
                  <c:v>29848</c:v>
                </c:pt>
                <c:pt idx="6472">
                  <c:v>29849</c:v>
                </c:pt>
                <c:pt idx="6473">
                  <c:v>29850</c:v>
                </c:pt>
                <c:pt idx="6474">
                  <c:v>29851</c:v>
                </c:pt>
                <c:pt idx="6475">
                  <c:v>29852</c:v>
                </c:pt>
                <c:pt idx="6476">
                  <c:v>29853</c:v>
                </c:pt>
                <c:pt idx="6477">
                  <c:v>29854</c:v>
                </c:pt>
                <c:pt idx="6478">
                  <c:v>29855</c:v>
                </c:pt>
                <c:pt idx="6479">
                  <c:v>29856</c:v>
                </c:pt>
                <c:pt idx="6480">
                  <c:v>29857</c:v>
                </c:pt>
                <c:pt idx="6481">
                  <c:v>29858</c:v>
                </c:pt>
                <c:pt idx="6482">
                  <c:v>29859</c:v>
                </c:pt>
                <c:pt idx="6483">
                  <c:v>29860</c:v>
                </c:pt>
                <c:pt idx="6484">
                  <c:v>29861</c:v>
                </c:pt>
                <c:pt idx="6485">
                  <c:v>29862</c:v>
                </c:pt>
                <c:pt idx="6486">
                  <c:v>29863</c:v>
                </c:pt>
                <c:pt idx="6487">
                  <c:v>29864</c:v>
                </c:pt>
                <c:pt idx="6488">
                  <c:v>29865</c:v>
                </c:pt>
                <c:pt idx="6489">
                  <c:v>29866</c:v>
                </c:pt>
                <c:pt idx="6490">
                  <c:v>29867</c:v>
                </c:pt>
                <c:pt idx="6491">
                  <c:v>29868</c:v>
                </c:pt>
                <c:pt idx="6492">
                  <c:v>29869</c:v>
                </c:pt>
                <c:pt idx="6493">
                  <c:v>29870</c:v>
                </c:pt>
                <c:pt idx="6494">
                  <c:v>29871</c:v>
                </c:pt>
                <c:pt idx="6495">
                  <c:v>29872</c:v>
                </c:pt>
                <c:pt idx="6496">
                  <c:v>29873</c:v>
                </c:pt>
                <c:pt idx="6497">
                  <c:v>29874</c:v>
                </c:pt>
                <c:pt idx="6498">
                  <c:v>29875</c:v>
                </c:pt>
                <c:pt idx="6499">
                  <c:v>29876</c:v>
                </c:pt>
                <c:pt idx="6500">
                  <c:v>29877</c:v>
                </c:pt>
                <c:pt idx="6501">
                  <c:v>29878</c:v>
                </c:pt>
                <c:pt idx="6502">
                  <c:v>29879</c:v>
                </c:pt>
                <c:pt idx="6503">
                  <c:v>29880</c:v>
                </c:pt>
                <c:pt idx="6504">
                  <c:v>29881</c:v>
                </c:pt>
                <c:pt idx="6505">
                  <c:v>29882</c:v>
                </c:pt>
                <c:pt idx="6506">
                  <c:v>29883</c:v>
                </c:pt>
                <c:pt idx="6507">
                  <c:v>29884</c:v>
                </c:pt>
                <c:pt idx="6508">
                  <c:v>29885</c:v>
                </c:pt>
                <c:pt idx="6509">
                  <c:v>29886</c:v>
                </c:pt>
                <c:pt idx="6510">
                  <c:v>29887</c:v>
                </c:pt>
                <c:pt idx="6511">
                  <c:v>29888</c:v>
                </c:pt>
                <c:pt idx="6512">
                  <c:v>29889</c:v>
                </c:pt>
                <c:pt idx="6513">
                  <c:v>29890</c:v>
                </c:pt>
                <c:pt idx="6514">
                  <c:v>29891</c:v>
                </c:pt>
                <c:pt idx="6515">
                  <c:v>29892</c:v>
                </c:pt>
                <c:pt idx="6516">
                  <c:v>29893</c:v>
                </c:pt>
                <c:pt idx="6517">
                  <c:v>29894</c:v>
                </c:pt>
                <c:pt idx="6518">
                  <c:v>29895</c:v>
                </c:pt>
                <c:pt idx="6519">
                  <c:v>29896</c:v>
                </c:pt>
                <c:pt idx="6520">
                  <c:v>29897</c:v>
                </c:pt>
                <c:pt idx="6521">
                  <c:v>29898</c:v>
                </c:pt>
                <c:pt idx="6522">
                  <c:v>29899</c:v>
                </c:pt>
                <c:pt idx="6523">
                  <c:v>29900</c:v>
                </c:pt>
                <c:pt idx="6524">
                  <c:v>29901</c:v>
                </c:pt>
                <c:pt idx="6525">
                  <c:v>29902</c:v>
                </c:pt>
                <c:pt idx="6526">
                  <c:v>29903</c:v>
                </c:pt>
                <c:pt idx="6527">
                  <c:v>29904</c:v>
                </c:pt>
                <c:pt idx="6528">
                  <c:v>29905</c:v>
                </c:pt>
                <c:pt idx="6529">
                  <c:v>29906</c:v>
                </c:pt>
                <c:pt idx="6530">
                  <c:v>29907</c:v>
                </c:pt>
                <c:pt idx="6531">
                  <c:v>29908</c:v>
                </c:pt>
                <c:pt idx="6532">
                  <c:v>29909</c:v>
                </c:pt>
                <c:pt idx="6533">
                  <c:v>29910</c:v>
                </c:pt>
                <c:pt idx="6534">
                  <c:v>29911</c:v>
                </c:pt>
                <c:pt idx="6535">
                  <c:v>29912</c:v>
                </c:pt>
                <c:pt idx="6536">
                  <c:v>29913</c:v>
                </c:pt>
                <c:pt idx="6537">
                  <c:v>29914</c:v>
                </c:pt>
                <c:pt idx="6538">
                  <c:v>29915</c:v>
                </c:pt>
                <c:pt idx="6539">
                  <c:v>29916</c:v>
                </c:pt>
                <c:pt idx="6540">
                  <c:v>29917</c:v>
                </c:pt>
                <c:pt idx="6541">
                  <c:v>29918</c:v>
                </c:pt>
                <c:pt idx="6542">
                  <c:v>29919</c:v>
                </c:pt>
                <c:pt idx="6543">
                  <c:v>29920</c:v>
                </c:pt>
                <c:pt idx="6544">
                  <c:v>29921</c:v>
                </c:pt>
                <c:pt idx="6545">
                  <c:v>29922</c:v>
                </c:pt>
                <c:pt idx="6546">
                  <c:v>29923</c:v>
                </c:pt>
                <c:pt idx="6547">
                  <c:v>29924</c:v>
                </c:pt>
                <c:pt idx="6548">
                  <c:v>29925</c:v>
                </c:pt>
                <c:pt idx="6549">
                  <c:v>29926</c:v>
                </c:pt>
                <c:pt idx="6550">
                  <c:v>29927</c:v>
                </c:pt>
                <c:pt idx="6551">
                  <c:v>29928</c:v>
                </c:pt>
                <c:pt idx="6552">
                  <c:v>29929</c:v>
                </c:pt>
                <c:pt idx="6553">
                  <c:v>29930</c:v>
                </c:pt>
                <c:pt idx="6554">
                  <c:v>29931</c:v>
                </c:pt>
                <c:pt idx="6555">
                  <c:v>29932</c:v>
                </c:pt>
                <c:pt idx="6556">
                  <c:v>29933</c:v>
                </c:pt>
                <c:pt idx="6557">
                  <c:v>29934</c:v>
                </c:pt>
                <c:pt idx="6558">
                  <c:v>29935</c:v>
                </c:pt>
                <c:pt idx="6559">
                  <c:v>29936</c:v>
                </c:pt>
                <c:pt idx="6560">
                  <c:v>29937</c:v>
                </c:pt>
                <c:pt idx="6561">
                  <c:v>29938</c:v>
                </c:pt>
                <c:pt idx="6562">
                  <c:v>29939</c:v>
                </c:pt>
                <c:pt idx="6563">
                  <c:v>29940</c:v>
                </c:pt>
                <c:pt idx="6564">
                  <c:v>29941</c:v>
                </c:pt>
                <c:pt idx="6565">
                  <c:v>29942</c:v>
                </c:pt>
                <c:pt idx="6566">
                  <c:v>29943</c:v>
                </c:pt>
                <c:pt idx="6567">
                  <c:v>29944</c:v>
                </c:pt>
                <c:pt idx="6568">
                  <c:v>29945</c:v>
                </c:pt>
                <c:pt idx="6569">
                  <c:v>29946</c:v>
                </c:pt>
                <c:pt idx="6570">
                  <c:v>29947</c:v>
                </c:pt>
                <c:pt idx="6571">
                  <c:v>29948</c:v>
                </c:pt>
                <c:pt idx="6572">
                  <c:v>29949</c:v>
                </c:pt>
                <c:pt idx="6573">
                  <c:v>29950</c:v>
                </c:pt>
                <c:pt idx="6574">
                  <c:v>29951</c:v>
                </c:pt>
                <c:pt idx="6575">
                  <c:v>29952</c:v>
                </c:pt>
                <c:pt idx="6576">
                  <c:v>29953</c:v>
                </c:pt>
                <c:pt idx="6577">
                  <c:v>29954</c:v>
                </c:pt>
                <c:pt idx="6578">
                  <c:v>29955</c:v>
                </c:pt>
                <c:pt idx="6579">
                  <c:v>29956</c:v>
                </c:pt>
                <c:pt idx="6580">
                  <c:v>29957</c:v>
                </c:pt>
                <c:pt idx="6581">
                  <c:v>29958</c:v>
                </c:pt>
                <c:pt idx="6582">
                  <c:v>29959</c:v>
                </c:pt>
                <c:pt idx="6583">
                  <c:v>29960</c:v>
                </c:pt>
                <c:pt idx="6584">
                  <c:v>29961</c:v>
                </c:pt>
                <c:pt idx="6585">
                  <c:v>29962</c:v>
                </c:pt>
                <c:pt idx="6586">
                  <c:v>29963</c:v>
                </c:pt>
                <c:pt idx="6587">
                  <c:v>29964</c:v>
                </c:pt>
                <c:pt idx="6588">
                  <c:v>29965</c:v>
                </c:pt>
                <c:pt idx="6589">
                  <c:v>29966</c:v>
                </c:pt>
                <c:pt idx="6590">
                  <c:v>29967</c:v>
                </c:pt>
                <c:pt idx="6591">
                  <c:v>29968</c:v>
                </c:pt>
                <c:pt idx="6592">
                  <c:v>29969</c:v>
                </c:pt>
                <c:pt idx="6593">
                  <c:v>29970</c:v>
                </c:pt>
                <c:pt idx="6594">
                  <c:v>29971</c:v>
                </c:pt>
                <c:pt idx="6595">
                  <c:v>29972</c:v>
                </c:pt>
                <c:pt idx="6596">
                  <c:v>29973</c:v>
                </c:pt>
                <c:pt idx="6597">
                  <c:v>29974</c:v>
                </c:pt>
                <c:pt idx="6598">
                  <c:v>29975</c:v>
                </c:pt>
                <c:pt idx="6599">
                  <c:v>29976</c:v>
                </c:pt>
                <c:pt idx="6600">
                  <c:v>29977</c:v>
                </c:pt>
                <c:pt idx="6601">
                  <c:v>29978</c:v>
                </c:pt>
                <c:pt idx="6602">
                  <c:v>29979</c:v>
                </c:pt>
                <c:pt idx="6603">
                  <c:v>29980</c:v>
                </c:pt>
                <c:pt idx="6604">
                  <c:v>29981</c:v>
                </c:pt>
                <c:pt idx="6605">
                  <c:v>29982</c:v>
                </c:pt>
                <c:pt idx="6606">
                  <c:v>29983</c:v>
                </c:pt>
                <c:pt idx="6607">
                  <c:v>29984</c:v>
                </c:pt>
                <c:pt idx="6608">
                  <c:v>29985</c:v>
                </c:pt>
                <c:pt idx="6609">
                  <c:v>29986</c:v>
                </c:pt>
                <c:pt idx="6610">
                  <c:v>29987</c:v>
                </c:pt>
                <c:pt idx="6611">
                  <c:v>29988</c:v>
                </c:pt>
                <c:pt idx="6612">
                  <c:v>29989</c:v>
                </c:pt>
                <c:pt idx="6613">
                  <c:v>29990</c:v>
                </c:pt>
                <c:pt idx="6614">
                  <c:v>29991</c:v>
                </c:pt>
                <c:pt idx="6615">
                  <c:v>29992</c:v>
                </c:pt>
                <c:pt idx="6616">
                  <c:v>29993</c:v>
                </c:pt>
                <c:pt idx="6617">
                  <c:v>29994</c:v>
                </c:pt>
                <c:pt idx="6618">
                  <c:v>29995</c:v>
                </c:pt>
                <c:pt idx="6619">
                  <c:v>29996</c:v>
                </c:pt>
                <c:pt idx="6620">
                  <c:v>29997</c:v>
                </c:pt>
                <c:pt idx="6621">
                  <c:v>29998</c:v>
                </c:pt>
                <c:pt idx="6622">
                  <c:v>29999</c:v>
                </c:pt>
                <c:pt idx="6623">
                  <c:v>30000</c:v>
                </c:pt>
                <c:pt idx="6624">
                  <c:v>30001</c:v>
                </c:pt>
                <c:pt idx="6625">
                  <c:v>30002</c:v>
                </c:pt>
                <c:pt idx="6626">
                  <c:v>30003</c:v>
                </c:pt>
                <c:pt idx="6627">
                  <c:v>30004</c:v>
                </c:pt>
                <c:pt idx="6628">
                  <c:v>30005</c:v>
                </c:pt>
                <c:pt idx="6629">
                  <c:v>30006</c:v>
                </c:pt>
                <c:pt idx="6630">
                  <c:v>30007</c:v>
                </c:pt>
                <c:pt idx="6631">
                  <c:v>30008</c:v>
                </c:pt>
                <c:pt idx="6632">
                  <c:v>30009</c:v>
                </c:pt>
                <c:pt idx="6633">
                  <c:v>30010</c:v>
                </c:pt>
                <c:pt idx="6634">
                  <c:v>30011</c:v>
                </c:pt>
                <c:pt idx="6635">
                  <c:v>30012</c:v>
                </c:pt>
                <c:pt idx="6636">
                  <c:v>30013</c:v>
                </c:pt>
                <c:pt idx="6637">
                  <c:v>30014</c:v>
                </c:pt>
                <c:pt idx="6638">
                  <c:v>30015</c:v>
                </c:pt>
                <c:pt idx="6639">
                  <c:v>30016</c:v>
                </c:pt>
                <c:pt idx="6640">
                  <c:v>30017</c:v>
                </c:pt>
                <c:pt idx="6641">
                  <c:v>30018</c:v>
                </c:pt>
                <c:pt idx="6642">
                  <c:v>30019</c:v>
                </c:pt>
                <c:pt idx="6643">
                  <c:v>30020</c:v>
                </c:pt>
                <c:pt idx="6644">
                  <c:v>30021</c:v>
                </c:pt>
                <c:pt idx="6645">
                  <c:v>30022</c:v>
                </c:pt>
                <c:pt idx="6646">
                  <c:v>30023</c:v>
                </c:pt>
                <c:pt idx="6647">
                  <c:v>30024</c:v>
                </c:pt>
                <c:pt idx="6648">
                  <c:v>30025</c:v>
                </c:pt>
                <c:pt idx="6649">
                  <c:v>30026</c:v>
                </c:pt>
                <c:pt idx="6650">
                  <c:v>30027</c:v>
                </c:pt>
                <c:pt idx="6651">
                  <c:v>30028</c:v>
                </c:pt>
                <c:pt idx="6652">
                  <c:v>30029</c:v>
                </c:pt>
                <c:pt idx="6653">
                  <c:v>30030</c:v>
                </c:pt>
                <c:pt idx="6654">
                  <c:v>30031</c:v>
                </c:pt>
                <c:pt idx="6655">
                  <c:v>30032</c:v>
                </c:pt>
                <c:pt idx="6656">
                  <c:v>30033</c:v>
                </c:pt>
                <c:pt idx="6657">
                  <c:v>30034</c:v>
                </c:pt>
                <c:pt idx="6658">
                  <c:v>30035</c:v>
                </c:pt>
                <c:pt idx="6659">
                  <c:v>30036</c:v>
                </c:pt>
                <c:pt idx="6660">
                  <c:v>30037</c:v>
                </c:pt>
                <c:pt idx="6661">
                  <c:v>30038</c:v>
                </c:pt>
                <c:pt idx="6662">
                  <c:v>30039</c:v>
                </c:pt>
                <c:pt idx="6663">
                  <c:v>30040</c:v>
                </c:pt>
                <c:pt idx="6664">
                  <c:v>30041</c:v>
                </c:pt>
                <c:pt idx="6665">
                  <c:v>30042</c:v>
                </c:pt>
                <c:pt idx="6666">
                  <c:v>30043</c:v>
                </c:pt>
                <c:pt idx="6667">
                  <c:v>30044</c:v>
                </c:pt>
                <c:pt idx="6668">
                  <c:v>30045</c:v>
                </c:pt>
                <c:pt idx="6669">
                  <c:v>30046</c:v>
                </c:pt>
                <c:pt idx="6670">
                  <c:v>30047</c:v>
                </c:pt>
                <c:pt idx="6671">
                  <c:v>30048</c:v>
                </c:pt>
                <c:pt idx="6672">
                  <c:v>30049</c:v>
                </c:pt>
                <c:pt idx="6673">
                  <c:v>30050</c:v>
                </c:pt>
                <c:pt idx="6674">
                  <c:v>30051</c:v>
                </c:pt>
                <c:pt idx="6675">
                  <c:v>30052</c:v>
                </c:pt>
                <c:pt idx="6676">
                  <c:v>30053</c:v>
                </c:pt>
                <c:pt idx="6677">
                  <c:v>30054</c:v>
                </c:pt>
                <c:pt idx="6678">
                  <c:v>30055</c:v>
                </c:pt>
                <c:pt idx="6679">
                  <c:v>30056</c:v>
                </c:pt>
                <c:pt idx="6680">
                  <c:v>30057</c:v>
                </c:pt>
                <c:pt idx="6681">
                  <c:v>30058</c:v>
                </c:pt>
                <c:pt idx="6682">
                  <c:v>30059</c:v>
                </c:pt>
                <c:pt idx="6683">
                  <c:v>30060</c:v>
                </c:pt>
                <c:pt idx="6684">
                  <c:v>30061</c:v>
                </c:pt>
                <c:pt idx="6685">
                  <c:v>30062</c:v>
                </c:pt>
                <c:pt idx="6686">
                  <c:v>30063</c:v>
                </c:pt>
                <c:pt idx="6687">
                  <c:v>30064</c:v>
                </c:pt>
                <c:pt idx="6688">
                  <c:v>30065</c:v>
                </c:pt>
                <c:pt idx="6689">
                  <c:v>30066</c:v>
                </c:pt>
                <c:pt idx="6690">
                  <c:v>30067</c:v>
                </c:pt>
                <c:pt idx="6691">
                  <c:v>30068</c:v>
                </c:pt>
                <c:pt idx="6692">
                  <c:v>30069</c:v>
                </c:pt>
                <c:pt idx="6693">
                  <c:v>30070</c:v>
                </c:pt>
                <c:pt idx="6694">
                  <c:v>30071</c:v>
                </c:pt>
                <c:pt idx="6695">
                  <c:v>30072</c:v>
                </c:pt>
                <c:pt idx="6696">
                  <c:v>30073</c:v>
                </c:pt>
                <c:pt idx="6697">
                  <c:v>30074</c:v>
                </c:pt>
                <c:pt idx="6698">
                  <c:v>30075</c:v>
                </c:pt>
                <c:pt idx="6699">
                  <c:v>30076</c:v>
                </c:pt>
                <c:pt idx="6700">
                  <c:v>30077</c:v>
                </c:pt>
                <c:pt idx="6701">
                  <c:v>30078</c:v>
                </c:pt>
                <c:pt idx="6702">
                  <c:v>30079</c:v>
                </c:pt>
                <c:pt idx="6703">
                  <c:v>30080</c:v>
                </c:pt>
                <c:pt idx="6704">
                  <c:v>30081</c:v>
                </c:pt>
                <c:pt idx="6705">
                  <c:v>30082</c:v>
                </c:pt>
                <c:pt idx="6706">
                  <c:v>30083</c:v>
                </c:pt>
                <c:pt idx="6707">
                  <c:v>30084</c:v>
                </c:pt>
                <c:pt idx="6708">
                  <c:v>30085</c:v>
                </c:pt>
                <c:pt idx="6709">
                  <c:v>30086</c:v>
                </c:pt>
                <c:pt idx="6710">
                  <c:v>30087</c:v>
                </c:pt>
                <c:pt idx="6711">
                  <c:v>30088</c:v>
                </c:pt>
                <c:pt idx="6712">
                  <c:v>30089</c:v>
                </c:pt>
                <c:pt idx="6713">
                  <c:v>30090</c:v>
                </c:pt>
                <c:pt idx="6714">
                  <c:v>30091</c:v>
                </c:pt>
                <c:pt idx="6715">
                  <c:v>30092</c:v>
                </c:pt>
                <c:pt idx="6716">
                  <c:v>30093</c:v>
                </c:pt>
                <c:pt idx="6717">
                  <c:v>30094</c:v>
                </c:pt>
                <c:pt idx="6718">
                  <c:v>30095</c:v>
                </c:pt>
                <c:pt idx="6719">
                  <c:v>30096</c:v>
                </c:pt>
                <c:pt idx="6720">
                  <c:v>30097</c:v>
                </c:pt>
                <c:pt idx="6721">
                  <c:v>30098</c:v>
                </c:pt>
                <c:pt idx="6722">
                  <c:v>30099</c:v>
                </c:pt>
                <c:pt idx="6723">
                  <c:v>30100</c:v>
                </c:pt>
                <c:pt idx="6724">
                  <c:v>30101</c:v>
                </c:pt>
                <c:pt idx="6725">
                  <c:v>30102</c:v>
                </c:pt>
                <c:pt idx="6726">
                  <c:v>30103</c:v>
                </c:pt>
                <c:pt idx="6727">
                  <c:v>30104</c:v>
                </c:pt>
                <c:pt idx="6728">
                  <c:v>30105</c:v>
                </c:pt>
                <c:pt idx="6729">
                  <c:v>30106</c:v>
                </c:pt>
                <c:pt idx="6730">
                  <c:v>30107</c:v>
                </c:pt>
                <c:pt idx="6731">
                  <c:v>30108</c:v>
                </c:pt>
                <c:pt idx="6732">
                  <c:v>30109</c:v>
                </c:pt>
                <c:pt idx="6733">
                  <c:v>30110</c:v>
                </c:pt>
                <c:pt idx="6734">
                  <c:v>30111</c:v>
                </c:pt>
                <c:pt idx="6735">
                  <c:v>30112</c:v>
                </c:pt>
                <c:pt idx="6736">
                  <c:v>30113</c:v>
                </c:pt>
                <c:pt idx="6737">
                  <c:v>30114</c:v>
                </c:pt>
                <c:pt idx="6738">
                  <c:v>30115</c:v>
                </c:pt>
                <c:pt idx="6739">
                  <c:v>30116</c:v>
                </c:pt>
                <c:pt idx="6740">
                  <c:v>30117</c:v>
                </c:pt>
                <c:pt idx="6741">
                  <c:v>30118</c:v>
                </c:pt>
                <c:pt idx="6742">
                  <c:v>30119</c:v>
                </c:pt>
                <c:pt idx="6743">
                  <c:v>30120</c:v>
                </c:pt>
                <c:pt idx="6744">
                  <c:v>30121</c:v>
                </c:pt>
                <c:pt idx="6745">
                  <c:v>30122</c:v>
                </c:pt>
                <c:pt idx="6746">
                  <c:v>30123</c:v>
                </c:pt>
                <c:pt idx="6747">
                  <c:v>30124</c:v>
                </c:pt>
                <c:pt idx="6748">
                  <c:v>30125</c:v>
                </c:pt>
                <c:pt idx="6749">
                  <c:v>30126</c:v>
                </c:pt>
                <c:pt idx="6750">
                  <c:v>30127</c:v>
                </c:pt>
                <c:pt idx="6751">
                  <c:v>30128</c:v>
                </c:pt>
                <c:pt idx="6752">
                  <c:v>30129</c:v>
                </c:pt>
                <c:pt idx="6753">
                  <c:v>30130</c:v>
                </c:pt>
                <c:pt idx="6754">
                  <c:v>30131</c:v>
                </c:pt>
                <c:pt idx="6755">
                  <c:v>30132</c:v>
                </c:pt>
                <c:pt idx="6756">
                  <c:v>30133</c:v>
                </c:pt>
                <c:pt idx="6757">
                  <c:v>30134</c:v>
                </c:pt>
                <c:pt idx="6758">
                  <c:v>30135</c:v>
                </c:pt>
                <c:pt idx="6759">
                  <c:v>30136</c:v>
                </c:pt>
                <c:pt idx="6760">
                  <c:v>30137</c:v>
                </c:pt>
                <c:pt idx="6761">
                  <c:v>30138</c:v>
                </c:pt>
                <c:pt idx="6762">
                  <c:v>30139</c:v>
                </c:pt>
                <c:pt idx="6763">
                  <c:v>30140</c:v>
                </c:pt>
                <c:pt idx="6764">
                  <c:v>30141</c:v>
                </c:pt>
                <c:pt idx="6765">
                  <c:v>30142</c:v>
                </c:pt>
                <c:pt idx="6766">
                  <c:v>30143</c:v>
                </c:pt>
                <c:pt idx="6767">
                  <c:v>30144</c:v>
                </c:pt>
                <c:pt idx="6768">
                  <c:v>30145</c:v>
                </c:pt>
                <c:pt idx="6769">
                  <c:v>30146</c:v>
                </c:pt>
                <c:pt idx="6770">
                  <c:v>30147</c:v>
                </c:pt>
                <c:pt idx="6771">
                  <c:v>30148</c:v>
                </c:pt>
                <c:pt idx="6772">
                  <c:v>30149</c:v>
                </c:pt>
                <c:pt idx="6773">
                  <c:v>30150</c:v>
                </c:pt>
                <c:pt idx="6774">
                  <c:v>30151</c:v>
                </c:pt>
                <c:pt idx="6775">
                  <c:v>30152</c:v>
                </c:pt>
                <c:pt idx="6776">
                  <c:v>30153</c:v>
                </c:pt>
                <c:pt idx="6777">
                  <c:v>30154</c:v>
                </c:pt>
                <c:pt idx="6778">
                  <c:v>30155</c:v>
                </c:pt>
                <c:pt idx="6779">
                  <c:v>30156</c:v>
                </c:pt>
                <c:pt idx="6780">
                  <c:v>30157</c:v>
                </c:pt>
                <c:pt idx="6781">
                  <c:v>30158</c:v>
                </c:pt>
                <c:pt idx="6782">
                  <c:v>30159</c:v>
                </c:pt>
                <c:pt idx="6783">
                  <c:v>30160</c:v>
                </c:pt>
                <c:pt idx="6784">
                  <c:v>30161</c:v>
                </c:pt>
                <c:pt idx="6785">
                  <c:v>30162</c:v>
                </c:pt>
                <c:pt idx="6786">
                  <c:v>30163</c:v>
                </c:pt>
                <c:pt idx="6787">
                  <c:v>30164</c:v>
                </c:pt>
                <c:pt idx="6788">
                  <c:v>30165</c:v>
                </c:pt>
                <c:pt idx="6789">
                  <c:v>30166</c:v>
                </c:pt>
                <c:pt idx="6790">
                  <c:v>30167</c:v>
                </c:pt>
                <c:pt idx="6791">
                  <c:v>30168</c:v>
                </c:pt>
                <c:pt idx="6792">
                  <c:v>30169</c:v>
                </c:pt>
                <c:pt idx="6793">
                  <c:v>30170</c:v>
                </c:pt>
                <c:pt idx="6794">
                  <c:v>30171</c:v>
                </c:pt>
                <c:pt idx="6795">
                  <c:v>30172</c:v>
                </c:pt>
                <c:pt idx="6796">
                  <c:v>30173</c:v>
                </c:pt>
                <c:pt idx="6797">
                  <c:v>30174</c:v>
                </c:pt>
                <c:pt idx="6798">
                  <c:v>30175</c:v>
                </c:pt>
                <c:pt idx="6799">
                  <c:v>30176</c:v>
                </c:pt>
                <c:pt idx="6800">
                  <c:v>30177</c:v>
                </c:pt>
                <c:pt idx="6801">
                  <c:v>30178</c:v>
                </c:pt>
                <c:pt idx="6802">
                  <c:v>30179</c:v>
                </c:pt>
                <c:pt idx="6803">
                  <c:v>30180</c:v>
                </c:pt>
                <c:pt idx="6804">
                  <c:v>30181</c:v>
                </c:pt>
                <c:pt idx="6805">
                  <c:v>30182</c:v>
                </c:pt>
                <c:pt idx="6806">
                  <c:v>30183</c:v>
                </c:pt>
                <c:pt idx="6807">
                  <c:v>30184</c:v>
                </c:pt>
                <c:pt idx="6808">
                  <c:v>30185</c:v>
                </c:pt>
                <c:pt idx="6809">
                  <c:v>30186</c:v>
                </c:pt>
                <c:pt idx="6810">
                  <c:v>30187</c:v>
                </c:pt>
                <c:pt idx="6811">
                  <c:v>30188</c:v>
                </c:pt>
                <c:pt idx="6812">
                  <c:v>30189</c:v>
                </c:pt>
                <c:pt idx="6813">
                  <c:v>30190</c:v>
                </c:pt>
                <c:pt idx="6814">
                  <c:v>30191</c:v>
                </c:pt>
                <c:pt idx="6815">
                  <c:v>30192</c:v>
                </c:pt>
                <c:pt idx="6816">
                  <c:v>30193</c:v>
                </c:pt>
                <c:pt idx="6817">
                  <c:v>30194</c:v>
                </c:pt>
                <c:pt idx="6818">
                  <c:v>30195</c:v>
                </c:pt>
                <c:pt idx="6819">
                  <c:v>30196</c:v>
                </c:pt>
                <c:pt idx="6820">
                  <c:v>30197</c:v>
                </c:pt>
                <c:pt idx="6821">
                  <c:v>30198</c:v>
                </c:pt>
                <c:pt idx="6822">
                  <c:v>30199</c:v>
                </c:pt>
                <c:pt idx="6823">
                  <c:v>30200</c:v>
                </c:pt>
                <c:pt idx="6824">
                  <c:v>30201</c:v>
                </c:pt>
                <c:pt idx="6825">
                  <c:v>30202</c:v>
                </c:pt>
                <c:pt idx="6826">
                  <c:v>30203</c:v>
                </c:pt>
                <c:pt idx="6827">
                  <c:v>30204</c:v>
                </c:pt>
                <c:pt idx="6828">
                  <c:v>30205</c:v>
                </c:pt>
                <c:pt idx="6829">
                  <c:v>30206</c:v>
                </c:pt>
                <c:pt idx="6830">
                  <c:v>30207</c:v>
                </c:pt>
                <c:pt idx="6831">
                  <c:v>30208</c:v>
                </c:pt>
                <c:pt idx="6832">
                  <c:v>30209</c:v>
                </c:pt>
                <c:pt idx="6833">
                  <c:v>30210</c:v>
                </c:pt>
                <c:pt idx="6834">
                  <c:v>30211</c:v>
                </c:pt>
                <c:pt idx="6835">
                  <c:v>30212</c:v>
                </c:pt>
                <c:pt idx="6836">
                  <c:v>30213</c:v>
                </c:pt>
                <c:pt idx="6837">
                  <c:v>30214</c:v>
                </c:pt>
                <c:pt idx="6838">
                  <c:v>30215</c:v>
                </c:pt>
                <c:pt idx="6839">
                  <c:v>30216</c:v>
                </c:pt>
                <c:pt idx="6840">
                  <c:v>30217</c:v>
                </c:pt>
                <c:pt idx="6841">
                  <c:v>30218</c:v>
                </c:pt>
                <c:pt idx="6842">
                  <c:v>30219</c:v>
                </c:pt>
                <c:pt idx="6843">
                  <c:v>30220</c:v>
                </c:pt>
                <c:pt idx="6844">
                  <c:v>30221</c:v>
                </c:pt>
                <c:pt idx="6845">
                  <c:v>30222</c:v>
                </c:pt>
                <c:pt idx="6846">
                  <c:v>30223</c:v>
                </c:pt>
                <c:pt idx="6847">
                  <c:v>30224</c:v>
                </c:pt>
                <c:pt idx="6848">
                  <c:v>30225</c:v>
                </c:pt>
                <c:pt idx="6849">
                  <c:v>30226</c:v>
                </c:pt>
                <c:pt idx="6850">
                  <c:v>30227</c:v>
                </c:pt>
                <c:pt idx="6851">
                  <c:v>30228</c:v>
                </c:pt>
                <c:pt idx="6852">
                  <c:v>30229</c:v>
                </c:pt>
                <c:pt idx="6853">
                  <c:v>30230</c:v>
                </c:pt>
                <c:pt idx="6854">
                  <c:v>30231</c:v>
                </c:pt>
                <c:pt idx="6855">
                  <c:v>30232</c:v>
                </c:pt>
                <c:pt idx="6856">
                  <c:v>30233</c:v>
                </c:pt>
                <c:pt idx="6857">
                  <c:v>30234</c:v>
                </c:pt>
                <c:pt idx="6858">
                  <c:v>30235</c:v>
                </c:pt>
                <c:pt idx="6859">
                  <c:v>30236</c:v>
                </c:pt>
                <c:pt idx="6860">
                  <c:v>30237</c:v>
                </c:pt>
                <c:pt idx="6861">
                  <c:v>30238</c:v>
                </c:pt>
                <c:pt idx="6862">
                  <c:v>30239</c:v>
                </c:pt>
                <c:pt idx="6863">
                  <c:v>30240</c:v>
                </c:pt>
                <c:pt idx="6864">
                  <c:v>30241</c:v>
                </c:pt>
                <c:pt idx="6865">
                  <c:v>30242</c:v>
                </c:pt>
                <c:pt idx="6866">
                  <c:v>30243</c:v>
                </c:pt>
                <c:pt idx="6867">
                  <c:v>30244</c:v>
                </c:pt>
                <c:pt idx="6868">
                  <c:v>30245</c:v>
                </c:pt>
                <c:pt idx="6869">
                  <c:v>30246</c:v>
                </c:pt>
                <c:pt idx="6870">
                  <c:v>30247</c:v>
                </c:pt>
                <c:pt idx="6871">
                  <c:v>30248</c:v>
                </c:pt>
                <c:pt idx="6872">
                  <c:v>30249</c:v>
                </c:pt>
                <c:pt idx="6873">
                  <c:v>30250</c:v>
                </c:pt>
                <c:pt idx="6874">
                  <c:v>30251</c:v>
                </c:pt>
                <c:pt idx="6875">
                  <c:v>30252</c:v>
                </c:pt>
                <c:pt idx="6876">
                  <c:v>30253</c:v>
                </c:pt>
                <c:pt idx="6877">
                  <c:v>30254</c:v>
                </c:pt>
                <c:pt idx="6878">
                  <c:v>30255</c:v>
                </c:pt>
                <c:pt idx="6879">
                  <c:v>30256</c:v>
                </c:pt>
                <c:pt idx="6880">
                  <c:v>30257</c:v>
                </c:pt>
                <c:pt idx="6881">
                  <c:v>30258</c:v>
                </c:pt>
                <c:pt idx="6882">
                  <c:v>30259</c:v>
                </c:pt>
                <c:pt idx="6883">
                  <c:v>30260</c:v>
                </c:pt>
                <c:pt idx="6884">
                  <c:v>30261</c:v>
                </c:pt>
                <c:pt idx="6885">
                  <c:v>30262</c:v>
                </c:pt>
                <c:pt idx="6886">
                  <c:v>30263</c:v>
                </c:pt>
                <c:pt idx="6887">
                  <c:v>30264</c:v>
                </c:pt>
                <c:pt idx="6888">
                  <c:v>30265</c:v>
                </c:pt>
                <c:pt idx="6889">
                  <c:v>30266</c:v>
                </c:pt>
                <c:pt idx="6890">
                  <c:v>30267</c:v>
                </c:pt>
                <c:pt idx="6891">
                  <c:v>30268</c:v>
                </c:pt>
                <c:pt idx="6892">
                  <c:v>30269</c:v>
                </c:pt>
                <c:pt idx="6893">
                  <c:v>30270</c:v>
                </c:pt>
                <c:pt idx="6894">
                  <c:v>30271</c:v>
                </c:pt>
                <c:pt idx="6895">
                  <c:v>30272</c:v>
                </c:pt>
                <c:pt idx="6896">
                  <c:v>30273</c:v>
                </c:pt>
                <c:pt idx="6897">
                  <c:v>30274</c:v>
                </c:pt>
                <c:pt idx="6898">
                  <c:v>30275</c:v>
                </c:pt>
                <c:pt idx="6899">
                  <c:v>30276</c:v>
                </c:pt>
                <c:pt idx="6900">
                  <c:v>30277</c:v>
                </c:pt>
                <c:pt idx="6901">
                  <c:v>30278</c:v>
                </c:pt>
                <c:pt idx="6902">
                  <c:v>30279</c:v>
                </c:pt>
                <c:pt idx="6903">
                  <c:v>30280</c:v>
                </c:pt>
                <c:pt idx="6904">
                  <c:v>30281</c:v>
                </c:pt>
                <c:pt idx="6905">
                  <c:v>30282</c:v>
                </c:pt>
                <c:pt idx="6906">
                  <c:v>30283</c:v>
                </c:pt>
                <c:pt idx="6907">
                  <c:v>30284</c:v>
                </c:pt>
                <c:pt idx="6908">
                  <c:v>30285</c:v>
                </c:pt>
                <c:pt idx="6909">
                  <c:v>30286</c:v>
                </c:pt>
                <c:pt idx="6910">
                  <c:v>30287</c:v>
                </c:pt>
                <c:pt idx="6911">
                  <c:v>30288</c:v>
                </c:pt>
                <c:pt idx="6912">
                  <c:v>30289</c:v>
                </c:pt>
                <c:pt idx="6913">
                  <c:v>30290</c:v>
                </c:pt>
                <c:pt idx="6914">
                  <c:v>30291</c:v>
                </c:pt>
                <c:pt idx="6915">
                  <c:v>30292</c:v>
                </c:pt>
                <c:pt idx="6916">
                  <c:v>30293</c:v>
                </c:pt>
                <c:pt idx="6917">
                  <c:v>30294</c:v>
                </c:pt>
                <c:pt idx="6918">
                  <c:v>30295</c:v>
                </c:pt>
                <c:pt idx="6919">
                  <c:v>30296</c:v>
                </c:pt>
                <c:pt idx="6920">
                  <c:v>30297</c:v>
                </c:pt>
                <c:pt idx="6921">
                  <c:v>30298</c:v>
                </c:pt>
                <c:pt idx="6922">
                  <c:v>30299</c:v>
                </c:pt>
                <c:pt idx="6923">
                  <c:v>30300</c:v>
                </c:pt>
                <c:pt idx="6924">
                  <c:v>30301</c:v>
                </c:pt>
                <c:pt idx="6925">
                  <c:v>30302</c:v>
                </c:pt>
                <c:pt idx="6926">
                  <c:v>30303</c:v>
                </c:pt>
                <c:pt idx="6927">
                  <c:v>30304</c:v>
                </c:pt>
                <c:pt idx="6928">
                  <c:v>30305</c:v>
                </c:pt>
                <c:pt idx="6929">
                  <c:v>30306</c:v>
                </c:pt>
                <c:pt idx="6930">
                  <c:v>30307</c:v>
                </c:pt>
                <c:pt idx="6931">
                  <c:v>30308</c:v>
                </c:pt>
                <c:pt idx="6932">
                  <c:v>30309</c:v>
                </c:pt>
                <c:pt idx="6933">
                  <c:v>30310</c:v>
                </c:pt>
                <c:pt idx="6934">
                  <c:v>30311</c:v>
                </c:pt>
                <c:pt idx="6935">
                  <c:v>30312</c:v>
                </c:pt>
                <c:pt idx="6936">
                  <c:v>30313</c:v>
                </c:pt>
                <c:pt idx="6937">
                  <c:v>30314</c:v>
                </c:pt>
                <c:pt idx="6938">
                  <c:v>30315</c:v>
                </c:pt>
                <c:pt idx="6939">
                  <c:v>30316</c:v>
                </c:pt>
                <c:pt idx="6940">
                  <c:v>30317</c:v>
                </c:pt>
                <c:pt idx="6941">
                  <c:v>30318</c:v>
                </c:pt>
                <c:pt idx="6942">
                  <c:v>30319</c:v>
                </c:pt>
                <c:pt idx="6943">
                  <c:v>30320</c:v>
                </c:pt>
                <c:pt idx="6944">
                  <c:v>30321</c:v>
                </c:pt>
                <c:pt idx="6945">
                  <c:v>30322</c:v>
                </c:pt>
                <c:pt idx="6946">
                  <c:v>30323</c:v>
                </c:pt>
                <c:pt idx="6947">
                  <c:v>30324</c:v>
                </c:pt>
                <c:pt idx="6948">
                  <c:v>30325</c:v>
                </c:pt>
                <c:pt idx="6949">
                  <c:v>30326</c:v>
                </c:pt>
                <c:pt idx="6950">
                  <c:v>30327</c:v>
                </c:pt>
                <c:pt idx="6951">
                  <c:v>30328</c:v>
                </c:pt>
                <c:pt idx="6952">
                  <c:v>30329</c:v>
                </c:pt>
                <c:pt idx="6953">
                  <c:v>30330</c:v>
                </c:pt>
                <c:pt idx="6954">
                  <c:v>30331</c:v>
                </c:pt>
                <c:pt idx="6955">
                  <c:v>30332</c:v>
                </c:pt>
                <c:pt idx="6956">
                  <c:v>30333</c:v>
                </c:pt>
                <c:pt idx="6957">
                  <c:v>30334</c:v>
                </c:pt>
                <c:pt idx="6958">
                  <c:v>30335</c:v>
                </c:pt>
                <c:pt idx="6959">
                  <c:v>30336</c:v>
                </c:pt>
                <c:pt idx="6960">
                  <c:v>30337</c:v>
                </c:pt>
                <c:pt idx="6961">
                  <c:v>30338</c:v>
                </c:pt>
                <c:pt idx="6962">
                  <c:v>30339</c:v>
                </c:pt>
                <c:pt idx="6963">
                  <c:v>30340</c:v>
                </c:pt>
                <c:pt idx="6964">
                  <c:v>30341</c:v>
                </c:pt>
                <c:pt idx="6965">
                  <c:v>30342</c:v>
                </c:pt>
                <c:pt idx="6966">
                  <c:v>30343</c:v>
                </c:pt>
                <c:pt idx="6967">
                  <c:v>30344</c:v>
                </c:pt>
                <c:pt idx="6968">
                  <c:v>30345</c:v>
                </c:pt>
                <c:pt idx="6969">
                  <c:v>30346</c:v>
                </c:pt>
                <c:pt idx="6970">
                  <c:v>30347</c:v>
                </c:pt>
                <c:pt idx="6971">
                  <c:v>30348</c:v>
                </c:pt>
                <c:pt idx="6972">
                  <c:v>30349</c:v>
                </c:pt>
                <c:pt idx="6973">
                  <c:v>30350</c:v>
                </c:pt>
                <c:pt idx="6974">
                  <c:v>30351</c:v>
                </c:pt>
                <c:pt idx="6975">
                  <c:v>30352</c:v>
                </c:pt>
                <c:pt idx="6976">
                  <c:v>30353</c:v>
                </c:pt>
                <c:pt idx="6977">
                  <c:v>30354</c:v>
                </c:pt>
                <c:pt idx="6978">
                  <c:v>30355</c:v>
                </c:pt>
                <c:pt idx="6979">
                  <c:v>30356</c:v>
                </c:pt>
                <c:pt idx="6980">
                  <c:v>30357</c:v>
                </c:pt>
                <c:pt idx="6981">
                  <c:v>30358</c:v>
                </c:pt>
                <c:pt idx="6982">
                  <c:v>30359</c:v>
                </c:pt>
                <c:pt idx="6983">
                  <c:v>30360</c:v>
                </c:pt>
                <c:pt idx="6984">
                  <c:v>30361</c:v>
                </c:pt>
                <c:pt idx="6985">
                  <c:v>30362</c:v>
                </c:pt>
                <c:pt idx="6986">
                  <c:v>30363</c:v>
                </c:pt>
                <c:pt idx="6987">
                  <c:v>30364</c:v>
                </c:pt>
                <c:pt idx="6988">
                  <c:v>30365</c:v>
                </c:pt>
                <c:pt idx="6989">
                  <c:v>30366</c:v>
                </c:pt>
                <c:pt idx="6990">
                  <c:v>30367</c:v>
                </c:pt>
                <c:pt idx="6991">
                  <c:v>30368</c:v>
                </c:pt>
                <c:pt idx="6992">
                  <c:v>30369</c:v>
                </c:pt>
                <c:pt idx="6993">
                  <c:v>30370</c:v>
                </c:pt>
                <c:pt idx="6994">
                  <c:v>30371</c:v>
                </c:pt>
                <c:pt idx="6995">
                  <c:v>30372</c:v>
                </c:pt>
                <c:pt idx="6996">
                  <c:v>30373</c:v>
                </c:pt>
                <c:pt idx="6997">
                  <c:v>30374</c:v>
                </c:pt>
                <c:pt idx="6998">
                  <c:v>30375</c:v>
                </c:pt>
                <c:pt idx="6999">
                  <c:v>30376</c:v>
                </c:pt>
                <c:pt idx="7000">
                  <c:v>30377</c:v>
                </c:pt>
                <c:pt idx="7001">
                  <c:v>30378</c:v>
                </c:pt>
                <c:pt idx="7002">
                  <c:v>30379</c:v>
                </c:pt>
                <c:pt idx="7003">
                  <c:v>30380</c:v>
                </c:pt>
                <c:pt idx="7004">
                  <c:v>30381</c:v>
                </c:pt>
                <c:pt idx="7005">
                  <c:v>30382</c:v>
                </c:pt>
                <c:pt idx="7006">
                  <c:v>30383</c:v>
                </c:pt>
                <c:pt idx="7007">
                  <c:v>30384</c:v>
                </c:pt>
                <c:pt idx="7008">
                  <c:v>30385</c:v>
                </c:pt>
                <c:pt idx="7009">
                  <c:v>30386</c:v>
                </c:pt>
                <c:pt idx="7010">
                  <c:v>30387</c:v>
                </c:pt>
                <c:pt idx="7011">
                  <c:v>30388</c:v>
                </c:pt>
                <c:pt idx="7012">
                  <c:v>30389</c:v>
                </c:pt>
                <c:pt idx="7013">
                  <c:v>30390</c:v>
                </c:pt>
                <c:pt idx="7014">
                  <c:v>30391</c:v>
                </c:pt>
                <c:pt idx="7015">
                  <c:v>30392</c:v>
                </c:pt>
                <c:pt idx="7016">
                  <c:v>30393</c:v>
                </c:pt>
                <c:pt idx="7017">
                  <c:v>30394</c:v>
                </c:pt>
                <c:pt idx="7018">
                  <c:v>30395</c:v>
                </c:pt>
                <c:pt idx="7019">
                  <c:v>30396</c:v>
                </c:pt>
                <c:pt idx="7020">
                  <c:v>30397</c:v>
                </c:pt>
                <c:pt idx="7021">
                  <c:v>30398</c:v>
                </c:pt>
                <c:pt idx="7022">
                  <c:v>30399</c:v>
                </c:pt>
                <c:pt idx="7023">
                  <c:v>30400</c:v>
                </c:pt>
                <c:pt idx="7024">
                  <c:v>30401</c:v>
                </c:pt>
                <c:pt idx="7025">
                  <c:v>30402</c:v>
                </c:pt>
                <c:pt idx="7026">
                  <c:v>30403</c:v>
                </c:pt>
                <c:pt idx="7027">
                  <c:v>30404</c:v>
                </c:pt>
                <c:pt idx="7028">
                  <c:v>30405</c:v>
                </c:pt>
                <c:pt idx="7029">
                  <c:v>30406</c:v>
                </c:pt>
                <c:pt idx="7030">
                  <c:v>30407</c:v>
                </c:pt>
                <c:pt idx="7031">
                  <c:v>30408</c:v>
                </c:pt>
                <c:pt idx="7032">
                  <c:v>30409</c:v>
                </c:pt>
                <c:pt idx="7033">
                  <c:v>30410</c:v>
                </c:pt>
                <c:pt idx="7034">
                  <c:v>30411</c:v>
                </c:pt>
                <c:pt idx="7035">
                  <c:v>30412</c:v>
                </c:pt>
                <c:pt idx="7036">
                  <c:v>30413</c:v>
                </c:pt>
                <c:pt idx="7037">
                  <c:v>30414</c:v>
                </c:pt>
                <c:pt idx="7038">
                  <c:v>30415</c:v>
                </c:pt>
                <c:pt idx="7039">
                  <c:v>30416</c:v>
                </c:pt>
                <c:pt idx="7040">
                  <c:v>30417</c:v>
                </c:pt>
                <c:pt idx="7041">
                  <c:v>30418</c:v>
                </c:pt>
                <c:pt idx="7042">
                  <c:v>30419</c:v>
                </c:pt>
                <c:pt idx="7043">
                  <c:v>30420</c:v>
                </c:pt>
                <c:pt idx="7044">
                  <c:v>30421</c:v>
                </c:pt>
                <c:pt idx="7045">
                  <c:v>30422</c:v>
                </c:pt>
                <c:pt idx="7046">
                  <c:v>30423</c:v>
                </c:pt>
                <c:pt idx="7047">
                  <c:v>30424</c:v>
                </c:pt>
                <c:pt idx="7048">
                  <c:v>30425</c:v>
                </c:pt>
                <c:pt idx="7049">
                  <c:v>30426</c:v>
                </c:pt>
                <c:pt idx="7050">
                  <c:v>30427</c:v>
                </c:pt>
                <c:pt idx="7051">
                  <c:v>30428</c:v>
                </c:pt>
                <c:pt idx="7052">
                  <c:v>30429</c:v>
                </c:pt>
                <c:pt idx="7053">
                  <c:v>30430</c:v>
                </c:pt>
                <c:pt idx="7054">
                  <c:v>30431</c:v>
                </c:pt>
                <c:pt idx="7055">
                  <c:v>30432</c:v>
                </c:pt>
                <c:pt idx="7056">
                  <c:v>30433</c:v>
                </c:pt>
                <c:pt idx="7057">
                  <c:v>30434</c:v>
                </c:pt>
                <c:pt idx="7058">
                  <c:v>30435</c:v>
                </c:pt>
                <c:pt idx="7059">
                  <c:v>30436</c:v>
                </c:pt>
                <c:pt idx="7060">
                  <c:v>30437</c:v>
                </c:pt>
                <c:pt idx="7061">
                  <c:v>30438</c:v>
                </c:pt>
                <c:pt idx="7062">
                  <c:v>30439</c:v>
                </c:pt>
                <c:pt idx="7063">
                  <c:v>30440</c:v>
                </c:pt>
                <c:pt idx="7064">
                  <c:v>30441</c:v>
                </c:pt>
                <c:pt idx="7065">
                  <c:v>30442</c:v>
                </c:pt>
                <c:pt idx="7066">
                  <c:v>30443</c:v>
                </c:pt>
                <c:pt idx="7067">
                  <c:v>30444</c:v>
                </c:pt>
                <c:pt idx="7068">
                  <c:v>30445</c:v>
                </c:pt>
                <c:pt idx="7069">
                  <c:v>30446</c:v>
                </c:pt>
                <c:pt idx="7070">
                  <c:v>30447</c:v>
                </c:pt>
                <c:pt idx="7071">
                  <c:v>30448</c:v>
                </c:pt>
                <c:pt idx="7072">
                  <c:v>30449</c:v>
                </c:pt>
                <c:pt idx="7073">
                  <c:v>30450</c:v>
                </c:pt>
                <c:pt idx="7074">
                  <c:v>30451</c:v>
                </c:pt>
                <c:pt idx="7075">
                  <c:v>30452</c:v>
                </c:pt>
                <c:pt idx="7076">
                  <c:v>30453</c:v>
                </c:pt>
                <c:pt idx="7077">
                  <c:v>30454</c:v>
                </c:pt>
                <c:pt idx="7078">
                  <c:v>30455</c:v>
                </c:pt>
                <c:pt idx="7079">
                  <c:v>30456</c:v>
                </c:pt>
                <c:pt idx="7080">
                  <c:v>30457</c:v>
                </c:pt>
                <c:pt idx="7081">
                  <c:v>30458</c:v>
                </c:pt>
                <c:pt idx="7082">
                  <c:v>30459</c:v>
                </c:pt>
                <c:pt idx="7083">
                  <c:v>30460</c:v>
                </c:pt>
                <c:pt idx="7084">
                  <c:v>30461</c:v>
                </c:pt>
                <c:pt idx="7085">
                  <c:v>30462</c:v>
                </c:pt>
                <c:pt idx="7086">
                  <c:v>30463</c:v>
                </c:pt>
                <c:pt idx="7087">
                  <c:v>30464</c:v>
                </c:pt>
                <c:pt idx="7088">
                  <c:v>30465</c:v>
                </c:pt>
                <c:pt idx="7089">
                  <c:v>30466</c:v>
                </c:pt>
                <c:pt idx="7090">
                  <c:v>30467</c:v>
                </c:pt>
                <c:pt idx="7091">
                  <c:v>30468</c:v>
                </c:pt>
                <c:pt idx="7092">
                  <c:v>30469</c:v>
                </c:pt>
                <c:pt idx="7093">
                  <c:v>30470</c:v>
                </c:pt>
                <c:pt idx="7094">
                  <c:v>30471</c:v>
                </c:pt>
                <c:pt idx="7095">
                  <c:v>30472</c:v>
                </c:pt>
                <c:pt idx="7096">
                  <c:v>30473</c:v>
                </c:pt>
                <c:pt idx="7097">
                  <c:v>30474</c:v>
                </c:pt>
                <c:pt idx="7098">
                  <c:v>30475</c:v>
                </c:pt>
                <c:pt idx="7099">
                  <c:v>30476</c:v>
                </c:pt>
                <c:pt idx="7100">
                  <c:v>30477</c:v>
                </c:pt>
                <c:pt idx="7101">
                  <c:v>30478</c:v>
                </c:pt>
                <c:pt idx="7102">
                  <c:v>30479</c:v>
                </c:pt>
                <c:pt idx="7103">
                  <c:v>30480</c:v>
                </c:pt>
                <c:pt idx="7104">
                  <c:v>30481</c:v>
                </c:pt>
                <c:pt idx="7105">
                  <c:v>30482</c:v>
                </c:pt>
                <c:pt idx="7106">
                  <c:v>30483</c:v>
                </c:pt>
                <c:pt idx="7107">
                  <c:v>30484</c:v>
                </c:pt>
                <c:pt idx="7108">
                  <c:v>30485</c:v>
                </c:pt>
                <c:pt idx="7109">
                  <c:v>30486</c:v>
                </c:pt>
                <c:pt idx="7110">
                  <c:v>30487</c:v>
                </c:pt>
                <c:pt idx="7111">
                  <c:v>30488</c:v>
                </c:pt>
                <c:pt idx="7112">
                  <c:v>30489</c:v>
                </c:pt>
                <c:pt idx="7113">
                  <c:v>30490</c:v>
                </c:pt>
                <c:pt idx="7114">
                  <c:v>30491</c:v>
                </c:pt>
                <c:pt idx="7115">
                  <c:v>30492</c:v>
                </c:pt>
                <c:pt idx="7116">
                  <c:v>30493</c:v>
                </c:pt>
                <c:pt idx="7117">
                  <c:v>30494</c:v>
                </c:pt>
                <c:pt idx="7118">
                  <c:v>30495</c:v>
                </c:pt>
                <c:pt idx="7119">
                  <c:v>30496</c:v>
                </c:pt>
                <c:pt idx="7120">
                  <c:v>30497</c:v>
                </c:pt>
                <c:pt idx="7121">
                  <c:v>30498</c:v>
                </c:pt>
                <c:pt idx="7122">
                  <c:v>30499</c:v>
                </c:pt>
                <c:pt idx="7123">
                  <c:v>30500</c:v>
                </c:pt>
                <c:pt idx="7124">
                  <c:v>30501</c:v>
                </c:pt>
                <c:pt idx="7125">
                  <c:v>30502</c:v>
                </c:pt>
                <c:pt idx="7126">
                  <c:v>30503</c:v>
                </c:pt>
                <c:pt idx="7127">
                  <c:v>30504</c:v>
                </c:pt>
                <c:pt idx="7128">
                  <c:v>30505</c:v>
                </c:pt>
                <c:pt idx="7129">
                  <c:v>30506</c:v>
                </c:pt>
                <c:pt idx="7130">
                  <c:v>30507</c:v>
                </c:pt>
                <c:pt idx="7131">
                  <c:v>30508</c:v>
                </c:pt>
                <c:pt idx="7132">
                  <c:v>30509</c:v>
                </c:pt>
                <c:pt idx="7133">
                  <c:v>30510</c:v>
                </c:pt>
                <c:pt idx="7134">
                  <c:v>30511</c:v>
                </c:pt>
                <c:pt idx="7135">
                  <c:v>30512</c:v>
                </c:pt>
                <c:pt idx="7136">
                  <c:v>30513</c:v>
                </c:pt>
                <c:pt idx="7137">
                  <c:v>30514</c:v>
                </c:pt>
                <c:pt idx="7138">
                  <c:v>30515</c:v>
                </c:pt>
                <c:pt idx="7139">
                  <c:v>30516</c:v>
                </c:pt>
                <c:pt idx="7140">
                  <c:v>30517</c:v>
                </c:pt>
                <c:pt idx="7141">
                  <c:v>30518</c:v>
                </c:pt>
                <c:pt idx="7142">
                  <c:v>30519</c:v>
                </c:pt>
                <c:pt idx="7143">
                  <c:v>30520</c:v>
                </c:pt>
                <c:pt idx="7144">
                  <c:v>30521</c:v>
                </c:pt>
                <c:pt idx="7145">
                  <c:v>30522</c:v>
                </c:pt>
                <c:pt idx="7146">
                  <c:v>30523</c:v>
                </c:pt>
                <c:pt idx="7147">
                  <c:v>30524</c:v>
                </c:pt>
                <c:pt idx="7148">
                  <c:v>30525</c:v>
                </c:pt>
                <c:pt idx="7149">
                  <c:v>30526</c:v>
                </c:pt>
                <c:pt idx="7150">
                  <c:v>30527</c:v>
                </c:pt>
                <c:pt idx="7151">
                  <c:v>30528</c:v>
                </c:pt>
                <c:pt idx="7152">
                  <c:v>30529</c:v>
                </c:pt>
                <c:pt idx="7153">
                  <c:v>30530</c:v>
                </c:pt>
                <c:pt idx="7154">
                  <c:v>30531</c:v>
                </c:pt>
                <c:pt idx="7155">
                  <c:v>30532</c:v>
                </c:pt>
                <c:pt idx="7156">
                  <c:v>30533</c:v>
                </c:pt>
                <c:pt idx="7157">
                  <c:v>30534</c:v>
                </c:pt>
                <c:pt idx="7158">
                  <c:v>30535</c:v>
                </c:pt>
                <c:pt idx="7159">
                  <c:v>30536</c:v>
                </c:pt>
                <c:pt idx="7160">
                  <c:v>30537</c:v>
                </c:pt>
                <c:pt idx="7161">
                  <c:v>30538</c:v>
                </c:pt>
                <c:pt idx="7162">
                  <c:v>30539</c:v>
                </c:pt>
                <c:pt idx="7163">
                  <c:v>30540</c:v>
                </c:pt>
                <c:pt idx="7164">
                  <c:v>30541</c:v>
                </c:pt>
                <c:pt idx="7165">
                  <c:v>30542</c:v>
                </c:pt>
                <c:pt idx="7166">
                  <c:v>30543</c:v>
                </c:pt>
                <c:pt idx="7167">
                  <c:v>30544</c:v>
                </c:pt>
                <c:pt idx="7168">
                  <c:v>30545</c:v>
                </c:pt>
                <c:pt idx="7169">
                  <c:v>30546</c:v>
                </c:pt>
                <c:pt idx="7170">
                  <c:v>30547</c:v>
                </c:pt>
                <c:pt idx="7171">
                  <c:v>30548</c:v>
                </c:pt>
                <c:pt idx="7172">
                  <c:v>30549</c:v>
                </c:pt>
                <c:pt idx="7173">
                  <c:v>30550</c:v>
                </c:pt>
                <c:pt idx="7174">
                  <c:v>30551</c:v>
                </c:pt>
                <c:pt idx="7175">
                  <c:v>30552</c:v>
                </c:pt>
                <c:pt idx="7176">
                  <c:v>30553</c:v>
                </c:pt>
                <c:pt idx="7177">
                  <c:v>30554</c:v>
                </c:pt>
                <c:pt idx="7178">
                  <c:v>30555</c:v>
                </c:pt>
                <c:pt idx="7179">
                  <c:v>30556</c:v>
                </c:pt>
                <c:pt idx="7180">
                  <c:v>30557</c:v>
                </c:pt>
                <c:pt idx="7181">
                  <c:v>30558</c:v>
                </c:pt>
                <c:pt idx="7182">
                  <c:v>30559</c:v>
                </c:pt>
                <c:pt idx="7183">
                  <c:v>30560</c:v>
                </c:pt>
                <c:pt idx="7184">
                  <c:v>30561</c:v>
                </c:pt>
                <c:pt idx="7185">
                  <c:v>30562</c:v>
                </c:pt>
                <c:pt idx="7186">
                  <c:v>30563</c:v>
                </c:pt>
                <c:pt idx="7187">
                  <c:v>30564</c:v>
                </c:pt>
                <c:pt idx="7188">
                  <c:v>30565</c:v>
                </c:pt>
                <c:pt idx="7189">
                  <c:v>30566</c:v>
                </c:pt>
                <c:pt idx="7190">
                  <c:v>30567</c:v>
                </c:pt>
                <c:pt idx="7191">
                  <c:v>30568</c:v>
                </c:pt>
                <c:pt idx="7192">
                  <c:v>30569</c:v>
                </c:pt>
                <c:pt idx="7193">
                  <c:v>30570</c:v>
                </c:pt>
                <c:pt idx="7194">
                  <c:v>30571</c:v>
                </c:pt>
                <c:pt idx="7195">
                  <c:v>30572</c:v>
                </c:pt>
                <c:pt idx="7196">
                  <c:v>30573</c:v>
                </c:pt>
                <c:pt idx="7197">
                  <c:v>30574</c:v>
                </c:pt>
                <c:pt idx="7198">
                  <c:v>30575</c:v>
                </c:pt>
                <c:pt idx="7199">
                  <c:v>30576</c:v>
                </c:pt>
                <c:pt idx="7200">
                  <c:v>30577</c:v>
                </c:pt>
                <c:pt idx="7201">
                  <c:v>30578</c:v>
                </c:pt>
                <c:pt idx="7202">
                  <c:v>30579</c:v>
                </c:pt>
                <c:pt idx="7203">
                  <c:v>30580</c:v>
                </c:pt>
                <c:pt idx="7204">
                  <c:v>30581</c:v>
                </c:pt>
                <c:pt idx="7205">
                  <c:v>30582</c:v>
                </c:pt>
                <c:pt idx="7206">
                  <c:v>30583</c:v>
                </c:pt>
                <c:pt idx="7207">
                  <c:v>30584</c:v>
                </c:pt>
                <c:pt idx="7208">
                  <c:v>30585</c:v>
                </c:pt>
                <c:pt idx="7209">
                  <c:v>30586</c:v>
                </c:pt>
                <c:pt idx="7210">
                  <c:v>30587</c:v>
                </c:pt>
                <c:pt idx="7211">
                  <c:v>30588</c:v>
                </c:pt>
                <c:pt idx="7212">
                  <c:v>30589</c:v>
                </c:pt>
                <c:pt idx="7213">
                  <c:v>30590</c:v>
                </c:pt>
                <c:pt idx="7214">
                  <c:v>30591</c:v>
                </c:pt>
                <c:pt idx="7215">
                  <c:v>30592</c:v>
                </c:pt>
                <c:pt idx="7216">
                  <c:v>30593</c:v>
                </c:pt>
                <c:pt idx="7217">
                  <c:v>30594</c:v>
                </c:pt>
                <c:pt idx="7218">
                  <c:v>30595</c:v>
                </c:pt>
                <c:pt idx="7219">
                  <c:v>30596</c:v>
                </c:pt>
                <c:pt idx="7220">
                  <c:v>30597</c:v>
                </c:pt>
                <c:pt idx="7221">
                  <c:v>30598</c:v>
                </c:pt>
                <c:pt idx="7222">
                  <c:v>30599</c:v>
                </c:pt>
                <c:pt idx="7223">
                  <c:v>30600</c:v>
                </c:pt>
                <c:pt idx="7224">
                  <c:v>30601</c:v>
                </c:pt>
                <c:pt idx="7225">
                  <c:v>30602</c:v>
                </c:pt>
                <c:pt idx="7226">
                  <c:v>30603</c:v>
                </c:pt>
                <c:pt idx="7227">
                  <c:v>30604</c:v>
                </c:pt>
                <c:pt idx="7228">
                  <c:v>30605</c:v>
                </c:pt>
                <c:pt idx="7229">
                  <c:v>30606</c:v>
                </c:pt>
                <c:pt idx="7230">
                  <c:v>30607</c:v>
                </c:pt>
                <c:pt idx="7231">
                  <c:v>30608</c:v>
                </c:pt>
                <c:pt idx="7232">
                  <c:v>30609</c:v>
                </c:pt>
                <c:pt idx="7233">
                  <c:v>30610</c:v>
                </c:pt>
                <c:pt idx="7234">
                  <c:v>30611</c:v>
                </c:pt>
                <c:pt idx="7235">
                  <c:v>30612</c:v>
                </c:pt>
                <c:pt idx="7236">
                  <c:v>30613</c:v>
                </c:pt>
                <c:pt idx="7237">
                  <c:v>30614</c:v>
                </c:pt>
                <c:pt idx="7238">
                  <c:v>30615</c:v>
                </c:pt>
                <c:pt idx="7239">
                  <c:v>30616</c:v>
                </c:pt>
                <c:pt idx="7240">
                  <c:v>30617</c:v>
                </c:pt>
                <c:pt idx="7241">
                  <c:v>30618</c:v>
                </c:pt>
                <c:pt idx="7242">
                  <c:v>30619</c:v>
                </c:pt>
                <c:pt idx="7243">
                  <c:v>30620</c:v>
                </c:pt>
                <c:pt idx="7244">
                  <c:v>30621</c:v>
                </c:pt>
                <c:pt idx="7245">
                  <c:v>30622</c:v>
                </c:pt>
                <c:pt idx="7246">
                  <c:v>30623</c:v>
                </c:pt>
                <c:pt idx="7247">
                  <c:v>30624</c:v>
                </c:pt>
                <c:pt idx="7248">
                  <c:v>30625</c:v>
                </c:pt>
                <c:pt idx="7249">
                  <c:v>30626</c:v>
                </c:pt>
                <c:pt idx="7250">
                  <c:v>30627</c:v>
                </c:pt>
                <c:pt idx="7251">
                  <c:v>30628</c:v>
                </c:pt>
                <c:pt idx="7252">
                  <c:v>30629</c:v>
                </c:pt>
                <c:pt idx="7253">
                  <c:v>30630</c:v>
                </c:pt>
                <c:pt idx="7254">
                  <c:v>30631</c:v>
                </c:pt>
                <c:pt idx="7255">
                  <c:v>30632</c:v>
                </c:pt>
                <c:pt idx="7256">
                  <c:v>30633</c:v>
                </c:pt>
                <c:pt idx="7257">
                  <c:v>30634</c:v>
                </c:pt>
                <c:pt idx="7258">
                  <c:v>30635</c:v>
                </c:pt>
                <c:pt idx="7259">
                  <c:v>30636</c:v>
                </c:pt>
                <c:pt idx="7260">
                  <c:v>30637</c:v>
                </c:pt>
                <c:pt idx="7261">
                  <c:v>30638</c:v>
                </c:pt>
                <c:pt idx="7262">
                  <c:v>30639</c:v>
                </c:pt>
                <c:pt idx="7263">
                  <c:v>30640</c:v>
                </c:pt>
                <c:pt idx="7264">
                  <c:v>30641</c:v>
                </c:pt>
                <c:pt idx="7265">
                  <c:v>30642</c:v>
                </c:pt>
                <c:pt idx="7266">
                  <c:v>30643</c:v>
                </c:pt>
                <c:pt idx="7267">
                  <c:v>30644</c:v>
                </c:pt>
                <c:pt idx="7268">
                  <c:v>30645</c:v>
                </c:pt>
                <c:pt idx="7269">
                  <c:v>30646</c:v>
                </c:pt>
                <c:pt idx="7270">
                  <c:v>30647</c:v>
                </c:pt>
                <c:pt idx="7271">
                  <c:v>30648</c:v>
                </c:pt>
                <c:pt idx="7272">
                  <c:v>30649</c:v>
                </c:pt>
                <c:pt idx="7273">
                  <c:v>30650</c:v>
                </c:pt>
                <c:pt idx="7274">
                  <c:v>30651</c:v>
                </c:pt>
                <c:pt idx="7275">
                  <c:v>30652</c:v>
                </c:pt>
                <c:pt idx="7276">
                  <c:v>30653</c:v>
                </c:pt>
                <c:pt idx="7277">
                  <c:v>30654</c:v>
                </c:pt>
                <c:pt idx="7278">
                  <c:v>30655</c:v>
                </c:pt>
                <c:pt idx="7279">
                  <c:v>30656</c:v>
                </c:pt>
                <c:pt idx="7280">
                  <c:v>30657</c:v>
                </c:pt>
                <c:pt idx="7281">
                  <c:v>30658</c:v>
                </c:pt>
                <c:pt idx="7282">
                  <c:v>30659</c:v>
                </c:pt>
                <c:pt idx="7283">
                  <c:v>30660</c:v>
                </c:pt>
                <c:pt idx="7284">
                  <c:v>30661</c:v>
                </c:pt>
                <c:pt idx="7285">
                  <c:v>30662</c:v>
                </c:pt>
                <c:pt idx="7286">
                  <c:v>30663</c:v>
                </c:pt>
                <c:pt idx="7287">
                  <c:v>30664</c:v>
                </c:pt>
                <c:pt idx="7288">
                  <c:v>30665</c:v>
                </c:pt>
                <c:pt idx="7289">
                  <c:v>30666</c:v>
                </c:pt>
                <c:pt idx="7290">
                  <c:v>30667</c:v>
                </c:pt>
                <c:pt idx="7291">
                  <c:v>30668</c:v>
                </c:pt>
                <c:pt idx="7292">
                  <c:v>30669</c:v>
                </c:pt>
                <c:pt idx="7293">
                  <c:v>30670</c:v>
                </c:pt>
                <c:pt idx="7294">
                  <c:v>30671</c:v>
                </c:pt>
                <c:pt idx="7295">
                  <c:v>30672</c:v>
                </c:pt>
                <c:pt idx="7296">
                  <c:v>30673</c:v>
                </c:pt>
                <c:pt idx="7297">
                  <c:v>30674</c:v>
                </c:pt>
                <c:pt idx="7298">
                  <c:v>30675</c:v>
                </c:pt>
                <c:pt idx="7299">
                  <c:v>30676</c:v>
                </c:pt>
                <c:pt idx="7300">
                  <c:v>30677</c:v>
                </c:pt>
                <c:pt idx="7301">
                  <c:v>30678</c:v>
                </c:pt>
                <c:pt idx="7302">
                  <c:v>30679</c:v>
                </c:pt>
                <c:pt idx="7303">
                  <c:v>30680</c:v>
                </c:pt>
                <c:pt idx="7304">
                  <c:v>30681</c:v>
                </c:pt>
                <c:pt idx="7305">
                  <c:v>30682</c:v>
                </c:pt>
                <c:pt idx="7306">
                  <c:v>30683</c:v>
                </c:pt>
                <c:pt idx="7307">
                  <c:v>30684</c:v>
                </c:pt>
                <c:pt idx="7308">
                  <c:v>30685</c:v>
                </c:pt>
                <c:pt idx="7309">
                  <c:v>30686</c:v>
                </c:pt>
                <c:pt idx="7310">
                  <c:v>30687</c:v>
                </c:pt>
                <c:pt idx="7311">
                  <c:v>30688</c:v>
                </c:pt>
                <c:pt idx="7312">
                  <c:v>30689</c:v>
                </c:pt>
                <c:pt idx="7313">
                  <c:v>30690</c:v>
                </c:pt>
                <c:pt idx="7314">
                  <c:v>30691</c:v>
                </c:pt>
                <c:pt idx="7315">
                  <c:v>30692</c:v>
                </c:pt>
                <c:pt idx="7316">
                  <c:v>30693</c:v>
                </c:pt>
                <c:pt idx="7317">
                  <c:v>30694</c:v>
                </c:pt>
                <c:pt idx="7318">
                  <c:v>30695</c:v>
                </c:pt>
                <c:pt idx="7319">
                  <c:v>30696</c:v>
                </c:pt>
                <c:pt idx="7320">
                  <c:v>30697</c:v>
                </c:pt>
                <c:pt idx="7321">
                  <c:v>30698</c:v>
                </c:pt>
                <c:pt idx="7322">
                  <c:v>30699</c:v>
                </c:pt>
                <c:pt idx="7323">
                  <c:v>30700</c:v>
                </c:pt>
                <c:pt idx="7324">
                  <c:v>30701</c:v>
                </c:pt>
                <c:pt idx="7325">
                  <c:v>30702</c:v>
                </c:pt>
                <c:pt idx="7326">
                  <c:v>30703</c:v>
                </c:pt>
                <c:pt idx="7327">
                  <c:v>30704</c:v>
                </c:pt>
                <c:pt idx="7328">
                  <c:v>30705</c:v>
                </c:pt>
                <c:pt idx="7329">
                  <c:v>30706</c:v>
                </c:pt>
                <c:pt idx="7330">
                  <c:v>30707</c:v>
                </c:pt>
                <c:pt idx="7331">
                  <c:v>30708</c:v>
                </c:pt>
                <c:pt idx="7332">
                  <c:v>30709</c:v>
                </c:pt>
                <c:pt idx="7333">
                  <c:v>30710</c:v>
                </c:pt>
                <c:pt idx="7334">
                  <c:v>30711</c:v>
                </c:pt>
                <c:pt idx="7335">
                  <c:v>30712</c:v>
                </c:pt>
                <c:pt idx="7336">
                  <c:v>30713</c:v>
                </c:pt>
                <c:pt idx="7337">
                  <c:v>30714</c:v>
                </c:pt>
                <c:pt idx="7338">
                  <c:v>30715</c:v>
                </c:pt>
                <c:pt idx="7339">
                  <c:v>30716</c:v>
                </c:pt>
                <c:pt idx="7340">
                  <c:v>30717</c:v>
                </c:pt>
                <c:pt idx="7341">
                  <c:v>30718</c:v>
                </c:pt>
                <c:pt idx="7342">
                  <c:v>30719</c:v>
                </c:pt>
                <c:pt idx="7343">
                  <c:v>30720</c:v>
                </c:pt>
                <c:pt idx="7344">
                  <c:v>30721</c:v>
                </c:pt>
                <c:pt idx="7345">
                  <c:v>30722</c:v>
                </c:pt>
                <c:pt idx="7346">
                  <c:v>30723</c:v>
                </c:pt>
                <c:pt idx="7347">
                  <c:v>30724</c:v>
                </c:pt>
                <c:pt idx="7348">
                  <c:v>30725</c:v>
                </c:pt>
                <c:pt idx="7349">
                  <c:v>30726</c:v>
                </c:pt>
                <c:pt idx="7350">
                  <c:v>30727</c:v>
                </c:pt>
                <c:pt idx="7351">
                  <c:v>30728</c:v>
                </c:pt>
                <c:pt idx="7352">
                  <c:v>30729</c:v>
                </c:pt>
                <c:pt idx="7353">
                  <c:v>30730</c:v>
                </c:pt>
                <c:pt idx="7354">
                  <c:v>30731</c:v>
                </c:pt>
                <c:pt idx="7355">
                  <c:v>30732</c:v>
                </c:pt>
                <c:pt idx="7356">
                  <c:v>30733</c:v>
                </c:pt>
                <c:pt idx="7357">
                  <c:v>30734</c:v>
                </c:pt>
                <c:pt idx="7358">
                  <c:v>30735</c:v>
                </c:pt>
                <c:pt idx="7359">
                  <c:v>30736</c:v>
                </c:pt>
                <c:pt idx="7360">
                  <c:v>30737</c:v>
                </c:pt>
                <c:pt idx="7361">
                  <c:v>30738</c:v>
                </c:pt>
                <c:pt idx="7362">
                  <c:v>30739</c:v>
                </c:pt>
                <c:pt idx="7363">
                  <c:v>30740</c:v>
                </c:pt>
                <c:pt idx="7364">
                  <c:v>30741</c:v>
                </c:pt>
                <c:pt idx="7365">
                  <c:v>30742</c:v>
                </c:pt>
                <c:pt idx="7366">
                  <c:v>30743</c:v>
                </c:pt>
                <c:pt idx="7367">
                  <c:v>30744</c:v>
                </c:pt>
                <c:pt idx="7368">
                  <c:v>30745</c:v>
                </c:pt>
                <c:pt idx="7369">
                  <c:v>30746</c:v>
                </c:pt>
                <c:pt idx="7370">
                  <c:v>30747</c:v>
                </c:pt>
                <c:pt idx="7371">
                  <c:v>30748</c:v>
                </c:pt>
                <c:pt idx="7372">
                  <c:v>30749</c:v>
                </c:pt>
                <c:pt idx="7373">
                  <c:v>30750</c:v>
                </c:pt>
                <c:pt idx="7374">
                  <c:v>30751</c:v>
                </c:pt>
                <c:pt idx="7375">
                  <c:v>30752</c:v>
                </c:pt>
                <c:pt idx="7376">
                  <c:v>30753</c:v>
                </c:pt>
                <c:pt idx="7377">
                  <c:v>30754</c:v>
                </c:pt>
                <c:pt idx="7378">
                  <c:v>30755</c:v>
                </c:pt>
                <c:pt idx="7379">
                  <c:v>30756</c:v>
                </c:pt>
                <c:pt idx="7380">
                  <c:v>30757</c:v>
                </c:pt>
                <c:pt idx="7381">
                  <c:v>30758</c:v>
                </c:pt>
                <c:pt idx="7382">
                  <c:v>30759</c:v>
                </c:pt>
                <c:pt idx="7383">
                  <c:v>30760</c:v>
                </c:pt>
                <c:pt idx="7384">
                  <c:v>30761</c:v>
                </c:pt>
                <c:pt idx="7385">
                  <c:v>30762</c:v>
                </c:pt>
                <c:pt idx="7386">
                  <c:v>30763</c:v>
                </c:pt>
                <c:pt idx="7387">
                  <c:v>30764</c:v>
                </c:pt>
                <c:pt idx="7388">
                  <c:v>30765</c:v>
                </c:pt>
                <c:pt idx="7389">
                  <c:v>30766</c:v>
                </c:pt>
                <c:pt idx="7390">
                  <c:v>30767</c:v>
                </c:pt>
                <c:pt idx="7391">
                  <c:v>30768</c:v>
                </c:pt>
                <c:pt idx="7392">
                  <c:v>30769</c:v>
                </c:pt>
                <c:pt idx="7393">
                  <c:v>30770</c:v>
                </c:pt>
                <c:pt idx="7394">
                  <c:v>30771</c:v>
                </c:pt>
                <c:pt idx="7395">
                  <c:v>30772</c:v>
                </c:pt>
                <c:pt idx="7396">
                  <c:v>30773</c:v>
                </c:pt>
                <c:pt idx="7397">
                  <c:v>30774</c:v>
                </c:pt>
                <c:pt idx="7398">
                  <c:v>30775</c:v>
                </c:pt>
                <c:pt idx="7399">
                  <c:v>30776</c:v>
                </c:pt>
                <c:pt idx="7400">
                  <c:v>30777</c:v>
                </c:pt>
                <c:pt idx="7401">
                  <c:v>30778</c:v>
                </c:pt>
                <c:pt idx="7402">
                  <c:v>30779</c:v>
                </c:pt>
                <c:pt idx="7403">
                  <c:v>30780</c:v>
                </c:pt>
                <c:pt idx="7404">
                  <c:v>30781</c:v>
                </c:pt>
                <c:pt idx="7405">
                  <c:v>30782</c:v>
                </c:pt>
                <c:pt idx="7406">
                  <c:v>30783</c:v>
                </c:pt>
                <c:pt idx="7407">
                  <c:v>30784</c:v>
                </c:pt>
                <c:pt idx="7408">
                  <c:v>30785</c:v>
                </c:pt>
                <c:pt idx="7409">
                  <c:v>30786</c:v>
                </c:pt>
                <c:pt idx="7410">
                  <c:v>30787</c:v>
                </c:pt>
                <c:pt idx="7411">
                  <c:v>30788</c:v>
                </c:pt>
                <c:pt idx="7412">
                  <c:v>30789</c:v>
                </c:pt>
                <c:pt idx="7413">
                  <c:v>30790</c:v>
                </c:pt>
                <c:pt idx="7414">
                  <c:v>30791</c:v>
                </c:pt>
                <c:pt idx="7415">
                  <c:v>30792</c:v>
                </c:pt>
                <c:pt idx="7416">
                  <c:v>30793</c:v>
                </c:pt>
                <c:pt idx="7417">
                  <c:v>30794</c:v>
                </c:pt>
                <c:pt idx="7418">
                  <c:v>30795</c:v>
                </c:pt>
                <c:pt idx="7419">
                  <c:v>30796</c:v>
                </c:pt>
                <c:pt idx="7420">
                  <c:v>30797</c:v>
                </c:pt>
                <c:pt idx="7421">
                  <c:v>30798</c:v>
                </c:pt>
                <c:pt idx="7422">
                  <c:v>30799</c:v>
                </c:pt>
                <c:pt idx="7423">
                  <c:v>30800</c:v>
                </c:pt>
                <c:pt idx="7424">
                  <c:v>30801</c:v>
                </c:pt>
                <c:pt idx="7425">
                  <c:v>30802</c:v>
                </c:pt>
                <c:pt idx="7426">
                  <c:v>30803</c:v>
                </c:pt>
                <c:pt idx="7427">
                  <c:v>30804</c:v>
                </c:pt>
                <c:pt idx="7428">
                  <c:v>30805</c:v>
                </c:pt>
                <c:pt idx="7429">
                  <c:v>30806</c:v>
                </c:pt>
                <c:pt idx="7430">
                  <c:v>30807</c:v>
                </c:pt>
                <c:pt idx="7431">
                  <c:v>30808</c:v>
                </c:pt>
                <c:pt idx="7432">
                  <c:v>30809</c:v>
                </c:pt>
                <c:pt idx="7433">
                  <c:v>30810</c:v>
                </c:pt>
                <c:pt idx="7434">
                  <c:v>30811</c:v>
                </c:pt>
                <c:pt idx="7435">
                  <c:v>30812</c:v>
                </c:pt>
                <c:pt idx="7436">
                  <c:v>30813</c:v>
                </c:pt>
                <c:pt idx="7437">
                  <c:v>30814</c:v>
                </c:pt>
                <c:pt idx="7438">
                  <c:v>30815</c:v>
                </c:pt>
                <c:pt idx="7439">
                  <c:v>30816</c:v>
                </c:pt>
                <c:pt idx="7440">
                  <c:v>30817</c:v>
                </c:pt>
                <c:pt idx="7441">
                  <c:v>30818</c:v>
                </c:pt>
                <c:pt idx="7442">
                  <c:v>30819</c:v>
                </c:pt>
                <c:pt idx="7443">
                  <c:v>30820</c:v>
                </c:pt>
                <c:pt idx="7444">
                  <c:v>30821</c:v>
                </c:pt>
                <c:pt idx="7445">
                  <c:v>30822</c:v>
                </c:pt>
                <c:pt idx="7446">
                  <c:v>30823</c:v>
                </c:pt>
                <c:pt idx="7447">
                  <c:v>30824</c:v>
                </c:pt>
                <c:pt idx="7448">
                  <c:v>30825</c:v>
                </c:pt>
                <c:pt idx="7449">
                  <c:v>30826</c:v>
                </c:pt>
                <c:pt idx="7450">
                  <c:v>30827</c:v>
                </c:pt>
                <c:pt idx="7451">
                  <c:v>30828</c:v>
                </c:pt>
                <c:pt idx="7452">
                  <c:v>30829</c:v>
                </c:pt>
                <c:pt idx="7453">
                  <c:v>30830</c:v>
                </c:pt>
                <c:pt idx="7454">
                  <c:v>30831</c:v>
                </c:pt>
                <c:pt idx="7455">
                  <c:v>30832</c:v>
                </c:pt>
                <c:pt idx="7456">
                  <c:v>30833</c:v>
                </c:pt>
                <c:pt idx="7457">
                  <c:v>30834</c:v>
                </c:pt>
                <c:pt idx="7458">
                  <c:v>30835</c:v>
                </c:pt>
                <c:pt idx="7459">
                  <c:v>30836</c:v>
                </c:pt>
                <c:pt idx="7460">
                  <c:v>30837</c:v>
                </c:pt>
                <c:pt idx="7461">
                  <c:v>30838</c:v>
                </c:pt>
                <c:pt idx="7462">
                  <c:v>30839</c:v>
                </c:pt>
                <c:pt idx="7463">
                  <c:v>30840</c:v>
                </c:pt>
                <c:pt idx="7464">
                  <c:v>30841</c:v>
                </c:pt>
                <c:pt idx="7465">
                  <c:v>30842</c:v>
                </c:pt>
                <c:pt idx="7466">
                  <c:v>30843</c:v>
                </c:pt>
                <c:pt idx="7467">
                  <c:v>30844</c:v>
                </c:pt>
                <c:pt idx="7468">
                  <c:v>30845</c:v>
                </c:pt>
                <c:pt idx="7469">
                  <c:v>30846</c:v>
                </c:pt>
                <c:pt idx="7470">
                  <c:v>30847</c:v>
                </c:pt>
                <c:pt idx="7471">
                  <c:v>30848</c:v>
                </c:pt>
                <c:pt idx="7472">
                  <c:v>30849</c:v>
                </c:pt>
                <c:pt idx="7473">
                  <c:v>30850</c:v>
                </c:pt>
                <c:pt idx="7474">
                  <c:v>30851</c:v>
                </c:pt>
                <c:pt idx="7475">
                  <c:v>30852</c:v>
                </c:pt>
                <c:pt idx="7476">
                  <c:v>30853</c:v>
                </c:pt>
                <c:pt idx="7477">
                  <c:v>30854</c:v>
                </c:pt>
                <c:pt idx="7478">
                  <c:v>30855</c:v>
                </c:pt>
                <c:pt idx="7479">
                  <c:v>30856</c:v>
                </c:pt>
                <c:pt idx="7480">
                  <c:v>30857</c:v>
                </c:pt>
                <c:pt idx="7481">
                  <c:v>30858</c:v>
                </c:pt>
                <c:pt idx="7482">
                  <c:v>30859</c:v>
                </c:pt>
                <c:pt idx="7483">
                  <c:v>30860</c:v>
                </c:pt>
                <c:pt idx="7484">
                  <c:v>30861</c:v>
                </c:pt>
                <c:pt idx="7485">
                  <c:v>30862</c:v>
                </c:pt>
                <c:pt idx="7486">
                  <c:v>30863</c:v>
                </c:pt>
                <c:pt idx="7487">
                  <c:v>30864</c:v>
                </c:pt>
                <c:pt idx="7488">
                  <c:v>30865</c:v>
                </c:pt>
                <c:pt idx="7489">
                  <c:v>30866</c:v>
                </c:pt>
                <c:pt idx="7490">
                  <c:v>30867</c:v>
                </c:pt>
                <c:pt idx="7491">
                  <c:v>30868</c:v>
                </c:pt>
                <c:pt idx="7492">
                  <c:v>30869</c:v>
                </c:pt>
                <c:pt idx="7493">
                  <c:v>30870</c:v>
                </c:pt>
                <c:pt idx="7494">
                  <c:v>30871</c:v>
                </c:pt>
                <c:pt idx="7495">
                  <c:v>30872</c:v>
                </c:pt>
                <c:pt idx="7496">
                  <c:v>30873</c:v>
                </c:pt>
                <c:pt idx="7497">
                  <c:v>30874</c:v>
                </c:pt>
                <c:pt idx="7498">
                  <c:v>30875</c:v>
                </c:pt>
                <c:pt idx="7499">
                  <c:v>30876</c:v>
                </c:pt>
                <c:pt idx="7500">
                  <c:v>30877</c:v>
                </c:pt>
                <c:pt idx="7501">
                  <c:v>30878</c:v>
                </c:pt>
                <c:pt idx="7502">
                  <c:v>30879</c:v>
                </c:pt>
                <c:pt idx="7503">
                  <c:v>30880</c:v>
                </c:pt>
                <c:pt idx="7504">
                  <c:v>30881</c:v>
                </c:pt>
                <c:pt idx="7505">
                  <c:v>30882</c:v>
                </c:pt>
                <c:pt idx="7506">
                  <c:v>30883</c:v>
                </c:pt>
                <c:pt idx="7507">
                  <c:v>30884</c:v>
                </c:pt>
                <c:pt idx="7508">
                  <c:v>30885</c:v>
                </c:pt>
                <c:pt idx="7509">
                  <c:v>30886</c:v>
                </c:pt>
                <c:pt idx="7510">
                  <c:v>30887</c:v>
                </c:pt>
                <c:pt idx="7511">
                  <c:v>30888</c:v>
                </c:pt>
                <c:pt idx="7512">
                  <c:v>30889</c:v>
                </c:pt>
                <c:pt idx="7513">
                  <c:v>30890</c:v>
                </c:pt>
                <c:pt idx="7514">
                  <c:v>30891</c:v>
                </c:pt>
                <c:pt idx="7515">
                  <c:v>30892</c:v>
                </c:pt>
                <c:pt idx="7516">
                  <c:v>30893</c:v>
                </c:pt>
                <c:pt idx="7517">
                  <c:v>30894</c:v>
                </c:pt>
                <c:pt idx="7518">
                  <c:v>30895</c:v>
                </c:pt>
                <c:pt idx="7519">
                  <c:v>30896</c:v>
                </c:pt>
                <c:pt idx="7520">
                  <c:v>30897</c:v>
                </c:pt>
                <c:pt idx="7521">
                  <c:v>30898</c:v>
                </c:pt>
                <c:pt idx="7522">
                  <c:v>30899</c:v>
                </c:pt>
                <c:pt idx="7523">
                  <c:v>30900</c:v>
                </c:pt>
                <c:pt idx="7524">
                  <c:v>30901</c:v>
                </c:pt>
                <c:pt idx="7525">
                  <c:v>30902</c:v>
                </c:pt>
                <c:pt idx="7526">
                  <c:v>30903</c:v>
                </c:pt>
                <c:pt idx="7527">
                  <c:v>30904</c:v>
                </c:pt>
                <c:pt idx="7528">
                  <c:v>30905</c:v>
                </c:pt>
                <c:pt idx="7529">
                  <c:v>30906</c:v>
                </c:pt>
                <c:pt idx="7530">
                  <c:v>30907</c:v>
                </c:pt>
                <c:pt idx="7531">
                  <c:v>30908</c:v>
                </c:pt>
                <c:pt idx="7532">
                  <c:v>30909</c:v>
                </c:pt>
                <c:pt idx="7533">
                  <c:v>30910</c:v>
                </c:pt>
                <c:pt idx="7534">
                  <c:v>30911</c:v>
                </c:pt>
                <c:pt idx="7535">
                  <c:v>30912</c:v>
                </c:pt>
                <c:pt idx="7536">
                  <c:v>30913</c:v>
                </c:pt>
                <c:pt idx="7537">
                  <c:v>30914</c:v>
                </c:pt>
                <c:pt idx="7538">
                  <c:v>30915</c:v>
                </c:pt>
                <c:pt idx="7539">
                  <c:v>30916</c:v>
                </c:pt>
                <c:pt idx="7540">
                  <c:v>30917</c:v>
                </c:pt>
                <c:pt idx="7541">
                  <c:v>30918</c:v>
                </c:pt>
                <c:pt idx="7542">
                  <c:v>30919</c:v>
                </c:pt>
                <c:pt idx="7543">
                  <c:v>30920</c:v>
                </c:pt>
                <c:pt idx="7544">
                  <c:v>30921</c:v>
                </c:pt>
                <c:pt idx="7545">
                  <c:v>30922</c:v>
                </c:pt>
                <c:pt idx="7546">
                  <c:v>30923</c:v>
                </c:pt>
                <c:pt idx="7547">
                  <c:v>30924</c:v>
                </c:pt>
                <c:pt idx="7548">
                  <c:v>30925</c:v>
                </c:pt>
                <c:pt idx="7549">
                  <c:v>30926</c:v>
                </c:pt>
                <c:pt idx="7550">
                  <c:v>30927</c:v>
                </c:pt>
                <c:pt idx="7551">
                  <c:v>30928</c:v>
                </c:pt>
                <c:pt idx="7552">
                  <c:v>30929</c:v>
                </c:pt>
                <c:pt idx="7553">
                  <c:v>30930</c:v>
                </c:pt>
                <c:pt idx="7554">
                  <c:v>30931</c:v>
                </c:pt>
                <c:pt idx="7555">
                  <c:v>30932</c:v>
                </c:pt>
                <c:pt idx="7556">
                  <c:v>30933</c:v>
                </c:pt>
                <c:pt idx="7557">
                  <c:v>30934</c:v>
                </c:pt>
                <c:pt idx="7558">
                  <c:v>30935</c:v>
                </c:pt>
                <c:pt idx="7559">
                  <c:v>30936</c:v>
                </c:pt>
                <c:pt idx="7560">
                  <c:v>30937</c:v>
                </c:pt>
                <c:pt idx="7561">
                  <c:v>30938</c:v>
                </c:pt>
                <c:pt idx="7562">
                  <c:v>30939</c:v>
                </c:pt>
                <c:pt idx="7563">
                  <c:v>30940</c:v>
                </c:pt>
                <c:pt idx="7564">
                  <c:v>30941</c:v>
                </c:pt>
                <c:pt idx="7565">
                  <c:v>30942</c:v>
                </c:pt>
                <c:pt idx="7566">
                  <c:v>30943</c:v>
                </c:pt>
                <c:pt idx="7567">
                  <c:v>30944</c:v>
                </c:pt>
                <c:pt idx="7568">
                  <c:v>30945</c:v>
                </c:pt>
                <c:pt idx="7569">
                  <c:v>30946</c:v>
                </c:pt>
                <c:pt idx="7570">
                  <c:v>30947</c:v>
                </c:pt>
                <c:pt idx="7571">
                  <c:v>30948</c:v>
                </c:pt>
                <c:pt idx="7572">
                  <c:v>30949</c:v>
                </c:pt>
                <c:pt idx="7573">
                  <c:v>30950</c:v>
                </c:pt>
                <c:pt idx="7574">
                  <c:v>30951</c:v>
                </c:pt>
                <c:pt idx="7575">
                  <c:v>30952</c:v>
                </c:pt>
                <c:pt idx="7576">
                  <c:v>30953</c:v>
                </c:pt>
                <c:pt idx="7577">
                  <c:v>30954</c:v>
                </c:pt>
                <c:pt idx="7578">
                  <c:v>30955</c:v>
                </c:pt>
                <c:pt idx="7579">
                  <c:v>30956</c:v>
                </c:pt>
                <c:pt idx="7580">
                  <c:v>30957</c:v>
                </c:pt>
                <c:pt idx="7581">
                  <c:v>30958</c:v>
                </c:pt>
                <c:pt idx="7582">
                  <c:v>30959</c:v>
                </c:pt>
                <c:pt idx="7583">
                  <c:v>30960</c:v>
                </c:pt>
                <c:pt idx="7584">
                  <c:v>30961</c:v>
                </c:pt>
                <c:pt idx="7585">
                  <c:v>30962</c:v>
                </c:pt>
                <c:pt idx="7586">
                  <c:v>30963</c:v>
                </c:pt>
                <c:pt idx="7587">
                  <c:v>30964</c:v>
                </c:pt>
                <c:pt idx="7588">
                  <c:v>30965</c:v>
                </c:pt>
                <c:pt idx="7589">
                  <c:v>30966</c:v>
                </c:pt>
                <c:pt idx="7590">
                  <c:v>30967</c:v>
                </c:pt>
                <c:pt idx="7591">
                  <c:v>30968</c:v>
                </c:pt>
                <c:pt idx="7592">
                  <c:v>30969</c:v>
                </c:pt>
                <c:pt idx="7593">
                  <c:v>30970</c:v>
                </c:pt>
                <c:pt idx="7594">
                  <c:v>30971</c:v>
                </c:pt>
                <c:pt idx="7595">
                  <c:v>30972</c:v>
                </c:pt>
                <c:pt idx="7596">
                  <c:v>30973</c:v>
                </c:pt>
                <c:pt idx="7597">
                  <c:v>30974</c:v>
                </c:pt>
                <c:pt idx="7598">
                  <c:v>30975</c:v>
                </c:pt>
                <c:pt idx="7599">
                  <c:v>30976</c:v>
                </c:pt>
                <c:pt idx="7600">
                  <c:v>30977</c:v>
                </c:pt>
                <c:pt idx="7601">
                  <c:v>30978</c:v>
                </c:pt>
                <c:pt idx="7602">
                  <c:v>30979</c:v>
                </c:pt>
                <c:pt idx="7603">
                  <c:v>30980</c:v>
                </c:pt>
                <c:pt idx="7604">
                  <c:v>30981</c:v>
                </c:pt>
                <c:pt idx="7605">
                  <c:v>30982</c:v>
                </c:pt>
                <c:pt idx="7606">
                  <c:v>30983</c:v>
                </c:pt>
                <c:pt idx="7607">
                  <c:v>30984</c:v>
                </c:pt>
                <c:pt idx="7608">
                  <c:v>30985</c:v>
                </c:pt>
                <c:pt idx="7609">
                  <c:v>30986</c:v>
                </c:pt>
                <c:pt idx="7610">
                  <c:v>30987</c:v>
                </c:pt>
                <c:pt idx="7611">
                  <c:v>30988</c:v>
                </c:pt>
                <c:pt idx="7612">
                  <c:v>30989</c:v>
                </c:pt>
                <c:pt idx="7613">
                  <c:v>30990</c:v>
                </c:pt>
                <c:pt idx="7614">
                  <c:v>30991</c:v>
                </c:pt>
                <c:pt idx="7615">
                  <c:v>30992</c:v>
                </c:pt>
                <c:pt idx="7616">
                  <c:v>30993</c:v>
                </c:pt>
                <c:pt idx="7617">
                  <c:v>30994</c:v>
                </c:pt>
                <c:pt idx="7618">
                  <c:v>30995</c:v>
                </c:pt>
                <c:pt idx="7619">
                  <c:v>30996</c:v>
                </c:pt>
                <c:pt idx="7620">
                  <c:v>30997</c:v>
                </c:pt>
                <c:pt idx="7621">
                  <c:v>30998</c:v>
                </c:pt>
                <c:pt idx="7622">
                  <c:v>30999</c:v>
                </c:pt>
                <c:pt idx="7623">
                  <c:v>31000</c:v>
                </c:pt>
                <c:pt idx="7624">
                  <c:v>31001</c:v>
                </c:pt>
                <c:pt idx="7625">
                  <c:v>31002</c:v>
                </c:pt>
                <c:pt idx="7626">
                  <c:v>31003</c:v>
                </c:pt>
                <c:pt idx="7627">
                  <c:v>31004</c:v>
                </c:pt>
                <c:pt idx="7628">
                  <c:v>31005</c:v>
                </c:pt>
                <c:pt idx="7629">
                  <c:v>31006</c:v>
                </c:pt>
                <c:pt idx="7630">
                  <c:v>31007</c:v>
                </c:pt>
                <c:pt idx="7631">
                  <c:v>31008</c:v>
                </c:pt>
                <c:pt idx="7632">
                  <c:v>31009</c:v>
                </c:pt>
                <c:pt idx="7633">
                  <c:v>31010</c:v>
                </c:pt>
                <c:pt idx="7634">
                  <c:v>31011</c:v>
                </c:pt>
                <c:pt idx="7635">
                  <c:v>31012</c:v>
                </c:pt>
                <c:pt idx="7636">
                  <c:v>31013</c:v>
                </c:pt>
                <c:pt idx="7637">
                  <c:v>31014</c:v>
                </c:pt>
                <c:pt idx="7638">
                  <c:v>31015</c:v>
                </c:pt>
                <c:pt idx="7639">
                  <c:v>31016</c:v>
                </c:pt>
                <c:pt idx="7640">
                  <c:v>31017</c:v>
                </c:pt>
                <c:pt idx="7641">
                  <c:v>31018</c:v>
                </c:pt>
                <c:pt idx="7642">
                  <c:v>31019</c:v>
                </c:pt>
                <c:pt idx="7643">
                  <c:v>31020</c:v>
                </c:pt>
                <c:pt idx="7644">
                  <c:v>31021</c:v>
                </c:pt>
                <c:pt idx="7645">
                  <c:v>31022</c:v>
                </c:pt>
                <c:pt idx="7646">
                  <c:v>31023</c:v>
                </c:pt>
                <c:pt idx="7647">
                  <c:v>31024</c:v>
                </c:pt>
                <c:pt idx="7648">
                  <c:v>31025</c:v>
                </c:pt>
                <c:pt idx="7649">
                  <c:v>31026</c:v>
                </c:pt>
                <c:pt idx="7650">
                  <c:v>31027</c:v>
                </c:pt>
                <c:pt idx="7651">
                  <c:v>31028</c:v>
                </c:pt>
                <c:pt idx="7652">
                  <c:v>31029</c:v>
                </c:pt>
                <c:pt idx="7653">
                  <c:v>31030</c:v>
                </c:pt>
                <c:pt idx="7654">
                  <c:v>31031</c:v>
                </c:pt>
                <c:pt idx="7655">
                  <c:v>31032</c:v>
                </c:pt>
                <c:pt idx="7656">
                  <c:v>31033</c:v>
                </c:pt>
                <c:pt idx="7657">
                  <c:v>31034</c:v>
                </c:pt>
                <c:pt idx="7658">
                  <c:v>31035</c:v>
                </c:pt>
                <c:pt idx="7659">
                  <c:v>31036</c:v>
                </c:pt>
                <c:pt idx="7660">
                  <c:v>31037</c:v>
                </c:pt>
                <c:pt idx="7661">
                  <c:v>31038</c:v>
                </c:pt>
                <c:pt idx="7662">
                  <c:v>31039</c:v>
                </c:pt>
                <c:pt idx="7663">
                  <c:v>31040</c:v>
                </c:pt>
                <c:pt idx="7664">
                  <c:v>31041</c:v>
                </c:pt>
                <c:pt idx="7665">
                  <c:v>31042</c:v>
                </c:pt>
                <c:pt idx="7666">
                  <c:v>31043</c:v>
                </c:pt>
                <c:pt idx="7667">
                  <c:v>31044</c:v>
                </c:pt>
                <c:pt idx="7668">
                  <c:v>31045</c:v>
                </c:pt>
                <c:pt idx="7669">
                  <c:v>31046</c:v>
                </c:pt>
                <c:pt idx="7670">
                  <c:v>31047</c:v>
                </c:pt>
                <c:pt idx="7671">
                  <c:v>31048</c:v>
                </c:pt>
                <c:pt idx="7672">
                  <c:v>31049</c:v>
                </c:pt>
                <c:pt idx="7673">
                  <c:v>31050</c:v>
                </c:pt>
                <c:pt idx="7674">
                  <c:v>31051</c:v>
                </c:pt>
                <c:pt idx="7675">
                  <c:v>31052</c:v>
                </c:pt>
                <c:pt idx="7676">
                  <c:v>31053</c:v>
                </c:pt>
                <c:pt idx="7677">
                  <c:v>31054</c:v>
                </c:pt>
                <c:pt idx="7678">
                  <c:v>31055</c:v>
                </c:pt>
                <c:pt idx="7679">
                  <c:v>31056</c:v>
                </c:pt>
                <c:pt idx="7680">
                  <c:v>31057</c:v>
                </c:pt>
                <c:pt idx="7681">
                  <c:v>31058</c:v>
                </c:pt>
                <c:pt idx="7682">
                  <c:v>31059</c:v>
                </c:pt>
                <c:pt idx="7683">
                  <c:v>31060</c:v>
                </c:pt>
                <c:pt idx="7684">
                  <c:v>31061</c:v>
                </c:pt>
                <c:pt idx="7685">
                  <c:v>31062</c:v>
                </c:pt>
                <c:pt idx="7686">
                  <c:v>31063</c:v>
                </c:pt>
                <c:pt idx="7687">
                  <c:v>31064</c:v>
                </c:pt>
                <c:pt idx="7688">
                  <c:v>31065</c:v>
                </c:pt>
                <c:pt idx="7689">
                  <c:v>31066</c:v>
                </c:pt>
                <c:pt idx="7690">
                  <c:v>31067</c:v>
                </c:pt>
                <c:pt idx="7691">
                  <c:v>31068</c:v>
                </c:pt>
                <c:pt idx="7692">
                  <c:v>31069</c:v>
                </c:pt>
                <c:pt idx="7693">
                  <c:v>31070</c:v>
                </c:pt>
                <c:pt idx="7694">
                  <c:v>31071</c:v>
                </c:pt>
                <c:pt idx="7695">
                  <c:v>31072</c:v>
                </c:pt>
                <c:pt idx="7696">
                  <c:v>31073</c:v>
                </c:pt>
                <c:pt idx="7697">
                  <c:v>31074</c:v>
                </c:pt>
                <c:pt idx="7698">
                  <c:v>31075</c:v>
                </c:pt>
                <c:pt idx="7699">
                  <c:v>31076</c:v>
                </c:pt>
                <c:pt idx="7700">
                  <c:v>31077</c:v>
                </c:pt>
                <c:pt idx="7701">
                  <c:v>31078</c:v>
                </c:pt>
                <c:pt idx="7702">
                  <c:v>31079</c:v>
                </c:pt>
                <c:pt idx="7703">
                  <c:v>31080</c:v>
                </c:pt>
                <c:pt idx="7704">
                  <c:v>31081</c:v>
                </c:pt>
                <c:pt idx="7705">
                  <c:v>31082</c:v>
                </c:pt>
                <c:pt idx="7706">
                  <c:v>31083</c:v>
                </c:pt>
                <c:pt idx="7707">
                  <c:v>31084</c:v>
                </c:pt>
                <c:pt idx="7708">
                  <c:v>31085</c:v>
                </c:pt>
                <c:pt idx="7709">
                  <c:v>31086</c:v>
                </c:pt>
                <c:pt idx="7710">
                  <c:v>31087</c:v>
                </c:pt>
                <c:pt idx="7711">
                  <c:v>31088</c:v>
                </c:pt>
                <c:pt idx="7712">
                  <c:v>31089</c:v>
                </c:pt>
                <c:pt idx="7713">
                  <c:v>31090</c:v>
                </c:pt>
                <c:pt idx="7714">
                  <c:v>31091</c:v>
                </c:pt>
                <c:pt idx="7715">
                  <c:v>31092</c:v>
                </c:pt>
                <c:pt idx="7716">
                  <c:v>31093</c:v>
                </c:pt>
                <c:pt idx="7717">
                  <c:v>31094</c:v>
                </c:pt>
                <c:pt idx="7718">
                  <c:v>31095</c:v>
                </c:pt>
                <c:pt idx="7719">
                  <c:v>31096</c:v>
                </c:pt>
                <c:pt idx="7720">
                  <c:v>31097</c:v>
                </c:pt>
                <c:pt idx="7721">
                  <c:v>31098</c:v>
                </c:pt>
                <c:pt idx="7722">
                  <c:v>31099</c:v>
                </c:pt>
                <c:pt idx="7723">
                  <c:v>31100</c:v>
                </c:pt>
                <c:pt idx="7724">
                  <c:v>31101</c:v>
                </c:pt>
                <c:pt idx="7725">
                  <c:v>31102</c:v>
                </c:pt>
                <c:pt idx="7726">
                  <c:v>31103</c:v>
                </c:pt>
                <c:pt idx="7727">
                  <c:v>31104</c:v>
                </c:pt>
                <c:pt idx="7728">
                  <c:v>31105</c:v>
                </c:pt>
                <c:pt idx="7729">
                  <c:v>31106</c:v>
                </c:pt>
                <c:pt idx="7730">
                  <c:v>31107</c:v>
                </c:pt>
                <c:pt idx="7731">
                  <c:v>31108</c:v>
                </c:pt>
                <c:pt idx="7732">
                  <c:v>31109</c:v>
                </c:pt>
                <c:pt idx="7733">
                  <c:v>31110</c:v>
                </c:pt>
                <c:pt idx="7734">
                  <c:v>31111</c:v>
                </c:pt>
                <c:pt idx="7735">
                  <c:v>31112</c:v>
                </c:pt>
                <c:pt idx="7736">
                  <c:v>31113</c:v>
                </c:pt>
                <c:pt idx="7737">
                  <c:v>31114</c:v>
                </c:pt>
                <c:pt idx="7738">
                  <c:v>31115</c:v>
                </c:pt>
                <c:pt idx="7739">
                  <c:v>31116</c:v>
                </c:pt>
                <c:pt idx="7740">
                  <c:v>31117</c:v>
                </c:pt>
                <c:pt idx="7741">
                  <c:v>31118</c:v>
                </c:pt>
                <c:pt idx="7742">
                  <c:v>31119</c:v>
                </c:pt>
                <c:pt idx="7743">
                  <c:v>31120</c:v>
                </c:pt>
                <c:pt idx="7744">
                  <c:v>31121</c:v>
                </c:pt>
                <c:pt idx="7745">
                  <c:v>31122</c:v>
                </c:pt>
                <c:pt idx="7746">
                  <c:v>31123</c:v>
                </c:pt>
                <c:pt idx="7747">
                  <c:v>31124</c:v>
                </c:pt>
                <c:pt idx="7748">
                  <c:v>31125</c:v>
                </c:pt>
                <c:pt idx="7749">
                  <c:v>31126</c:v>
                </c:pt>
                <c:pt idx="7750">
                  <c:v>31127</c:v>
                </c:pt>
                <c:pt idx="7751">
                  <c:v>31128</c:v>
                </c:pt>
                <c:pt idx="7752">
                  <c:v>31129</c:v>
                </c:pt>
                <c:pt idx="7753">
                  <c:v>31130</c:v>
                </c:pt>
                <c:pt idx="7754">
                  <c:v>31131</c:v>
                </c:pt>
                <c:pt idx="7755">
                  <c:v>31132</c:v>
                </c:pt>
                <c:pt idx="7756">
                  <c:v>31133</c:v>
                </c:pt>
                <c:pt idx="7757">
                  <c:v>31134</c:v>
                </c:pt>
                <c:pt idx="7758">
                  <c:v>31135</c:v>
                </c:pt>
                <c:pt idx="7759">
                  <c:v>31136</c:v>
                </c:pt>
                <c:pt idx="7760">
                  <c:v>31137</c:v>
                </c:pt>
                <c:pt idx="7761">
                  <c:v>31138</c:v>
                </c:pt>
                <c:pt idx="7762">
                  <c:v>31139</c:v>
                </c:pt>
                <c:pt idx="7763">
                  <c:v>31140</c:v>
                </c:pt>
                <c:pt idx="7764">
                  <c:v>31141</c:v>
                </c:pt>
                <c:pt idx="7765">
                  <c:v>31142</c:v>
                </c:pt>
                <c:pt idx="7766">
                  <c:v>31143</c:v>
                </c:pt>
                <c:pt idx="7767">
                  <c:v>31144</c:v>
                </c:pt>
                <c:pt idx="7768">
                  <c:v>31145</c:v>
                </c:pt>
                <c:pt idx="7769">
                  <c:v>31146</c:v>
                </c:pt>
                <c:pt idx="7770">
                  <c:v>31147</c:v>
                </c:pt>
                <c:pt idx="7771">
                  <c:v>31148</c:v>
                </c:pt>
                <c:pt idx="7772">
                  <c:v>31149</c:v>
                </c:pt>
                <c:pt idx="7773">
                  <c:v>31150</c:v>
                </c:pt>
                <c:pt idx="7774">
                  <c:v>31151</c:v>
                </c:pt>
                <c:pt idx="7775">
                  <c:v>31152</c:v>
                </c:pt>
                <c:pt idx="7776">
                  <c:v>31153</c:v>
                </c:pt>
                <c:pt idx="7777">
                  <c:v>31154</c:v>
                </c:pt>
                <c:pt idx="7778">
                  <c:v>31155</c:v>
                </c:pt>
                <c:pt idx="7779">
                  <c:v>31156</c:v>
                </c:pt>
                <c:pt idx="7780">
                  <c:v>31157</c:v>
                </c:pt>
                <c:pt idx="7781">
                  <c:v>31158</c:v>
                </c:pt>
                <c:pt idx="7782">
                  <c:v>31159</c:v>
                </c:pt>
                <c:pt idx="7783">
                  <c:v>31160</c:v>
                </c:pt>
                <c:pt idx="7784">
                  <c:v>31161</c:v>
                </c:pt>
                <c:pt idx="7785">
                  <c:v>31162</c:v>
                </c:pt>
                <c:pt idx="7786">
                  <c:v>31163</c:v>
                </c:pt>
                <c:pt idx="7787">
                  <c:v>31164</c:v>
                </c:pt>
                <c:pt idx="7788">
                  <c:v>31165</c:v>
                </c:pt>
                <c:pt idx="7789">
                  <c:v>31166</c:v>
                </c:pt>
                <c:pt idx="7790">
                  <c:v>31167</c:v>
                </c:pt>
                <c:pt idx="7791">
                  <c:v>31168</c:v>
                </c:pt>
                <c:pt idx="7792">
                  <c:v>31169</c:v>
                </c:pt>
                <c:pt idx="7793">
                  <c:v>31170</c:v>
                </c:pt>
                <c:pt idx="7794">
                  <c:v>31171</c:v>
                </c:pt>
                <c:pt idx="7795">
                  <c:v>31172</c:v>
                </c:pt>
                <c:pt idx="7796">
                  <c:v>31173</c:v>
                </c:pt>
                <c:pt idx="7797">
                  <c:v>31174</c:v>
                </c:pt>
                <c:pt idx="7798">
                  <c:v>31175</c:v>
                </c:pt>
                <c:pt idx="7799">
                  <c:v>31176</c:v>
                </c:pt>
                <c:pt idx="7800">
                  <c:v>31177</c:v>
                </c:pt>
                <c:pt idx="7801">
                  <c:v>31178</c:v>
                </c:pt>
                <c:pt idx="7802">
                  <c:v>31179</c:v>
                </c:pt>
                <c:pt idx="7803">
                  <c:v>31180</c:v>
                </c:pt>
                <c:pt idx="7804">
                  <c:v>31181</c:v>
                </c:pt>
                <c:pt idx="7805">
                  <c:v>31182</c:v>
                </c:pt>
                <c:pt idx="7806">
                  <c:v>31183</c:v>
                </c:pt>
                <c:pt idx="7807">
                  <c:v>31184</c:v>
                </c:pt>
                <c:pt idx="7808">
                  <c:v>31185</c:v>
                </c:pt>
                <c:pt idx="7809">
                  <c:v>31186</c:v>
                </c:pt>
                <c:pt idx="7810">
                  <c:v>31187</c:v>
                </c:pt>
                <c:pt idx="7811">
                  <c:v>31188</c:v>
                </c:pt>
                <c:pt idx="7812">
                  <c:v>31189</c:v>
                </c:pt>
                <c:pt idx="7813">
                  <c:v>31190</c:v>
                </c:pt>
                <c:pt idx="7814">
                  <c:v>31191</c:v>
                </c:pt>
                <c:pt idx="7815">
                  <c:v>31192</c:v>
                </c:pt>
                <c:pt idx="7816">
                  <c:v>31193</c:v>
                </c:pt>
                <c:pt idx="7817">
                  <c:v>31194</c:v>
                </c:pt>
                <c:pt idx="7818">
                  <c:v>31195</c:v>
                </c:pt>
                <c:pt idx="7819">
                  <c:v>31196</c:v>
                </c:pt>
                <c:pt idx="7820">
                  <c:v>31197</c:v>
                </c:pt>
                <c:pt idx="7821">
                  <c:v>31198</c:v>
                </c:pt>
                <c:pt idx="7822">
                  <c:v>31199</c:v>
                </c:pt>
                <c:pt idx="7823">
                  <c:v>31200</c:v>
                </c:pt>
                <c:pt idx="7824">
                  <c:v>31201</c:v>
                </c:pt>
                <c:pt idx="7825">
                  <c:v>31202</c:v>
                </c:pt>
                <c:pt idx="7826">
                  <c:v>31203</c:v>
                </c:pt>
                <c:pt idx="7827">
                  <c:v>31204</c:v>
                </c:pt>
                <c:pt idx="7828">
                  <c:v>31205</c:v>
                </c:pt>
                <c:pt idx="7829">
                  <c:v>31206</c:v>
                </c:pt>
                <c:pt idx="7830">
                  <c:v>31207</c:v>
                </c:pt>
                <c:pt idx="7831">
                  <c:v>31208</c:v>
                </c:pt>
                <c:pt idx="7832">
                  <c:v>31209</c:v>
                </c:pt>
                <c:pt idx="7833">
                  <c:v>31210</c:v>
                </c:pt>
                <c:pt idx="7834">
                  <c:v>31211</c:v>
                </c:pt>
                <c:pt idx="7835">
                  <c:v>31212</c:v>
                </c:pt>
                <c:pt idx="7836">
                  <c:v>31213</c:v>
                </c:pt>
                <c:pt idx="7837">
                  <c:v>31214</c:v>
                </c:pt>
                <c:pt idx="7838">
                  <c:v>31215</c:v>
                </c:pt>
                <c:pt idx="7839">
                  <c:v>31216</c:v>
                </c:pt>
                <c:pt idx="7840">
                  <c:v>31217</c:v>
                </c:pt>
                <c:pt idx="7841">
                  <c:v>31218</c:v>
                </c:pt>
                <c:pt idx="7842">
                  <c:v>31219</c:v>
                </c:pt>
                <c:pt idx="7843">
                  <c:v>31220</c:v>
                </c:pt>
                <c:pt idx="7844">
                  <c:v>31221</c:v>
                </c:pt>
                <c:pt idx="7845">
                  <c:v>31222</c:v>
                </c:pt>
                <c:pt idx="7846">
                  <c:v>31223</c:v>
                </c:pt>
                <c:pt idx="7847">
                  <c:v>31224</c:v>
                </c:pt>
                <c:pt idx="7848">
                  <c:v>31225</c:v>
                </c:pt>
                <c:pt idx="7849">
                  <c:v>31226</c:v>
                </c:pt>
                <c:pt idx="7850">
                  <c:v>31227</c:v>
                </c:pt>
                <c:pt idx="7851">
                  <c:v>31228</c:v>
                </c:pt>
                <c:pt idx="7852">
                  <c:v>31229</c:v>
                </c:pt>
                <c:pt idx="7853">
                  <c:v>31230</c:v>
                </c:pt>
                <c:pt idx="7854">
                  <c:v>31231</c:v>
                </c:pt>
                <c:pt idx="7855">
                  <c:v>31232</c:v>
                </c:pt>
                <c:pt idx="7856">
                  <c:v>31233</c:v>
                </c:pt>
                <c:pt idx="7857">
                  <c:v>31234</c:v>
                </c:pt>
                <c:pt idx="7858">
                  <c:v>31235</c:v>
                </c:pt>
                <c:pt idx="7859">
                  <c:v>31236</c:v>
                </c:pt>
                <c:pt idx="7860">
                  <c:v>31237</c:v>
                </c:pt>
                <c:pt idx="7861">
                  <c:v>31238</c:v>
                </c:pt>
                <c:pt idx="7862">
                  <c:v>31239</c:v>
                </c:pt>
                <c:pt idx="7863">
                  <c:v>31240</c:v>
                </c:pt>
                <c:pt idx="7864">
                  <c:v>31241</c:v>
                </c:pt>
                <c:pt idx="7865">
                  <c:v>31242</c:v>
                </c:pt>
                <c:pt idx="7866">
                  <c:v>31243</c:v>
                </c:pt>
                <c:pt idx="7867">
                  <c:v>31244</c:v>
                </c:pt>
                <c:pt idx="7868">
                  <c:v>31245</c:v>
                </c:pt>
                <c:pt idx="7869">
                  <c:v>31246</c:v>
                </c:pt>
                <c:pt idx="7870">
                  <c:v>31247</c:v>
                </c:pt>
                <c:pt idx="7871">
                  <c:v>31248</c:v>
                </c:pt>
                <c:pt idx="7872">
                  <c:v>31249</c:v>
                </c:pt>
                <c:pt idx="7873">
                  <c:v>31250</c:v>
                </c:pt>
                <c:pt idx="7874">
                  <c:v>31251</c:v>
                </c:pt>
                <c:pt idx="7875">
                  <c:v>31252</c:v>
                </c:pt>
                <c:pt idx="7876">
                  <c:v>31253</c:v>
                </c:pt>
                <c:pt idx="7877">
                  <c:v>31254</c:v>
                </c:pt>
                <c:pt idx="7878">
                  <c:v>31255</c:v>
                </c:pt>
                <c:pt idx="7879">
                  <c:v>31256</c:v>
                </c:pt>
                <c:pt idx="7880">
                  <c:v>31257</c:v>
                </c:pt>
                <c:pt idx="7881">
                  <c:v>31258</c:v>
                </c:pt>
                <c:pt idx="7882">
                  <c:v>31259</c:v>
                </c:pt>
                <c:pt idx="7883">
                  <c:v>31260</c:v>
                </c:pt>
                <c:pt idx="7884">
                  <c:v>31261</c:v>
                </c:pt>
                <c:pt idx="7885">
                  <c:v>31262</c:v>
                </c:pt>
                <c:pt idx="7886">
                  <c:v>31263</c:v>
                </c:pt>
                <c:pt idx="7887">
                  <c:v>31264</c:v>
                </c:pt>
                <c:pt idx="7888">
                  <c:v>31265</c:v>
                </c:pt>
                <c:pt idx="7889">
                  <c:v>31266</c:v>
                </c:pt>
                <c:pt idx="7890">
                  <c:v>31267</c:v>
                </c:pt>
                <c:pt idx="7891">
                  <c:v>31268</c:v>
                </c:pt>
                <c:pt idx="7892">
                  <c:v>31269</c:v>
                </c:pt>
                <c:pt idx="7893">
                  <c:v>31270</c:v>
                </c:pt>
                <c:pt idx="7894">
                  <c:v>31271</c:v>
                </c:pt>
                <c:pt idx="7895">
                  <c:v>31272</c:v>
                </c:pt>
                <c:pt idx="7896">
                  <c:v>31273</c:v>
                </c:pt>
                <c:pt idx="7897">
                  <c:v>31274</c:v>
                </c:pt>
                <c:pt idx="7898">
                  <c:v>31275</c:v>
                </c:pt>
                <c:pt idx="7899">
                  <c:v>31276</c:v>
                </c:pt>
                <c:pt idx="7900">
                  <c:v>31277</c:v>
                </c:pt>
                <c:pt idx="7901">
                  <c:v>31278</c:v>
                </c:pt>
                <c:pt idx="7902">
                  <c:v>31279</c:v>
                </c:pt>
                <c:pt idx="7903">
                  <c:v>31280</c:v>
                </c:pt>
                <c:pt idx="7904">
                  <c:v>31281</c:v>
                </c:pt>
                <c:pt idx="7905">
                  <c:v>31282</c:v>
                </c:pt>
                <c:pt idx="7906">
                  <c:v>31283</c:v>
                </c:pt>
                <c:pt idx="7907">
                  <c:v>31284</c:v>
                </c:pt>
                <c:pt idx="7908">
                  <c:v>31285</c:v>
                </c:pt>
                <c:pt idx="7909">
                  <c:v>31286</c:v>
                </c:pt>
                <c:pt idx="7910">
                  <c:v>31287</c:v>
                </c:pt>
                <c:pt idx="7911">
                  <c:v>31288</c:v>
                </c:pt>
                <c:pt idx="7912">
                  <c:v>31289</c:v>
                </c:pt>
                <c:pt idx="7913">
                  <c:v>31290</c:v>
                </c:pt>
                <c:pt idx="7914">
                  <c:v>31291</c:v>
                </c:pt>
                <c:pt idx="7915">
                  <c:v>31292</c:v>
                </c:pt>
                <c:pt idx="7916">
                  <c:v>31293</c:v>
                </c:pt>
                <c:pt idx="7917">
                  <c:v>31294</c:v>
                </c:pt>
                <c:pt idx="7918">
                  <c:v>31295</c:v>
                </c:pt>
                <c:pt idx="7919">
                  <c:v>31296</c:v>
                </c:pt>
                <c:pt idx="7920">
                  <c:v>31297</c:v>
                </c:pt>
                <c:pt idx="7921">
                  <c:v>31298</c:v>
                </c:pt>
                <c:pt idx="7922">
                  <c:v>31299</c:v>
                </c:pt>
                <c:pt idx="7923">
                  <c:v>31300</c:v>
                </c:pt>
                <c:pt idx="7924">
                  <c:v>31301</c:v>
                </c:pt>
                <c:pt idx="7925">
                  <c:v>31302</c:v>
                </c:pt>
                <c:pt idx="7926">
                  <c:v>31303</c:v>
                </c:pt>
                <c:pt idx="7927">
                  <c:v>31304</c:v>
                </c:pt>
                <c:pt idx="7928">
                  <c:v>31305</c:v>
                </c:pt>
                <c:pt idx="7929">
                  <c:v>31306</c:v>
                </c:pt>
                <c:pt idx="7930">
                  <c:v>31307</c:v>
                </c:pt>
                <c:pt idx="7931">
                  <c:v>31308</c:v>
                </c:pt>
                <c:pt idx="7932">
                  <c:v>31309</c:v>
                </c:pt>
                <c:pt idx="7933">
                  <c:v>31310</c:v>
                </c:pt>
                <c:pt idx="7934">
                  <c:v>31311</c:v>
                </c:pt>
                <c:pt idx="7935">
                  <c:v>31312</c:v>
                </c:pt>
                <c:pt idx="7936">
                  <c:v>31313</c:v>
                </c:pt>
                <c:pt idx="7937">
                  <c:v>31314</c:v>
                </c:pt>
                <c:pt idx="7938">
                  <c:v>31315</c:v>
                </c:pt>
                <c:pt idx="7939">
                  <c:v>31316</c:v>
                </c:pt>
                <c:pt idx="7940">
                  <c:v>31317</c:v>
                </c:pt>
                <c:pt idx="7941">
                  <c:v>31318</c:v>
                </c:pt>
                <c:pt idx="7942">
                  <c:v>31319</c:v>
                </c:pt>
                <c:pt idx="7943">
                  <c:v>31320</c:v>
                </c:pt>
                <c:pt idx="7944">
                  <c:v>31321</c:v>
                </c:pt>
                <c:pt idx="7945">
                  <c:v>31322</c:v>
                </c:pt>
                <c:pt idx="7946">
                  <c:v>31323</c:v>
                </c:pt>
                <c:pt idx="7947">
                  <c:v>31324</c:v>
                </c:pt>
                <c:pt idx="7948">
                  <c:v>31325</c:v>
                </c:pt>
                <c:pt idx="7949">
                  <c:v>31326</c:v>
                </c:pt>
                <c:pt idx="7950">
                  <c:v>31327</c:v>
                </c:pt>
                <c:pt idx="7951">
                  <c:v>31328</c:v>
                </c:pt>
                <c:pt idx="7952">
                  <c:v>31329</c:v>
                </c:pt>
                <c:pt idx="7953">
                  <c:v>31330</c:v>
                </c:pt>
                <c:pt idx="7954">
                  <c:v>31331</c:v>
                </c:pt>
                <c:pt idx="7955">
                  <c:v>31332</c:v>
                </c:pt>
                <c:pt idx="7956">
                  <c:v>31333</c:v>
                </c:pt>
                <c:pt idx="7957">
                  <c:v>31334</c:v>
                </c:pt>
                <c:pt idx="7958">
                  <c:v>31335</c:v>
                </c:pt>
                <c:pt idx="7959">
                  <c:v>31336</c:v>
                </c:pt>
                <c:pt idx="7960">
                  <c:v>31337</c:v>
                </c:pt>
                <c:pt idx="7961">
                  <c:v>31338</c:v>
                </c:pt>
                <c:pt idx="7962">
                  <c:v>31339</c:v>
                </c:pt>
                <c:pt idx="7963">
                  <c:v>31340</c:v>
                </c:pt>
                <c:pt idx="7964">
                  <c:v>31341</c:v>
                </c:pt>
                <c:pt idx="7965">
                  <c:v>31342</c:v>
                </c:pt>
                <c:pt idx="7966">
                  <c:v>31343</c:v>
                </c:pt>
                <c:pt idx="7967">
                  <c:v>31344</c:v>
                </c:pt>
                <c:pt idx="7968">
                  <c:v>31345</c:v>
                </c:pt>
                <c:pt idx="7969">
                  <c:v>31346</c:v>
                </c:pt>
                <c:pt idx="7970">
                  <c:v>31347</c:v>
                </c:pt>
                <c:pt idx="7971">
                  <c:v>31348</c:v>
                </c:pt>
                <c:pt idx="7972">
                  <c:v>31349</c:v>
                </c:pt>
                <c:pt idx="7973">
                  <c:v>31350</c:v>
                </c:pt>
                <c:pt idx="7974">
                  <c:v>31351</c:v>
                </c:pt>
                <c:pt idx="7975">
                  <c:v>31352</c:v>
                </c:pt>
                <c:pt idx="7976">
                  <c:v>31353</c:v>
                </c:pt>
                <c:pt idx="7977">
                  <c:v>31354</c:v>
                </c:pt>
                <c:pt idx="7978">
                  <c:v>31355</c:v>
                </c:pt>
                <c:pt idx="7979">
                  <c:v>31356</c:v>
                </c:pt>
                <c:pt idx="7980">
                  <c:v>31357</c:v>
                </c:pt>
                <c:pt idx="7981">
                  <c:v>31358</c:v>
                </c:pt>
                <c:pt idx="7982">
                  <c:v>31359</c:v>
                </c:pt>
                <c:pt idx="7983">
                  <c:v>31360</c:v>
                </c:pt>
                <c:pt idx="7984">
                  <c:v>31361</c:v>
                </c:pt>
                <c:pt idx="7985">
                  <c:v>31362</c:v>
                </c:pt>
                <c:pt idx="7986">
                  <c:v>31363</c:v>
                </c:pt>
                <c:pt idx="7987">
                  <c:v>31364</c:v>
                </c:pt>
                <c:pt idx="7988">
                  <c:v>31365</c:v>
                </c:pt>
                <c:pt idx="7989">
                  <c:v>31366</c:v>
                </c:pt>
                <c:pt idx="7990">
                  <c:v>31367</c:v>
                </c:pt>
                <c:pt idx="7991">
                  <c:v>31368</c:v>
                </c:pt>
                <c:pt idx="7992">
                  <c:v>31369</c:v>
                </c:pt>
                <c:pt idx="7993">
                  <c:v>31370</c:v>
                </c:pt>
                <c:pt idx="7994">
                  <c:v>31371</c:v>
                </c:pt>
                <c:pt idx="7995">
                  <c:v>31372</c:v>
                </c:pt>
                <c:pt idx="7996">
                  <c:v>31373</c:v>
                </c:pt>
                <c:pt idx="7997">
                  <c:v>31374</c:v>
                </c:pt>
                <c:pt idx="7998">
                  <c:v>31375</c:v>
                </c:pt>
                <c:pt idx="7999">
                  <c:v>31376</c:v>
                </c:pt>
                <c:pt idx="8000">
                  <c:v>31377</c:v>
                </c:pt>
                <c:pt idx="8001">
                  <c:v>31378</c:v>
                </c:pt>
                <c:pt idx="8002">
                  <c:v>31379</c:v>
                </c:pt>
                <c:pt idx="8003">
                  <c:v>31380</c:v>
                </c:pt>
                <c:pt idx="8004">
                  <c:v>31381</c:v>
                </c:pt>
                <c:pt idx="8005">
                  <c:v>31382</c:v>
                </c:pt>
                <c:pt idx="8006">
                  <c:v>31383</c:v>
                </c:pt>
                <c:pt idx="8007">
                  <c:v>31384</c:v>
                </c:pt>
                <c:pt idx="8008">
                  <c:v>31385</c:v>
                </c:pt>
                <c:pt idx="8009">
                  <c:v>31386</c:v>
                </c:pt>
                <c:pt idx="8010">
                  <c:v>31387</c:v>
                </c:pt>
                <c:pt idx="8011">
                  <c:v>31388</c:v>
                </c:pt>
                <c:pt idx="8012">
                  <c:v>31389</c:v>
                </c:pt>
                <c:pt idx="8013">
                  <c:v>31390</c:v>
                </c:pt>
                <c:pt idx="8014">
                  <c:v>31391</c:v>
                </c:pt>
                <c:pt idx="8015">
                  <c:v>31392</c:v>
                </c:pt>
                <c:pt idx="8016">
                  <c:v>31393</c:v>
                </c:pt>
                <c:pt idx="8017">
                  <c:v>31394</c:v>
                </c:pt>
                <c:pt idx="8018">
                  <c:v>31395</c:v>
                </c:pt>
                <c:pt idx="8019">
                  <c:v>31396</c:v>
                </c:pt>
                <c:pt idx="8020">
                  <c:v>31397</c:v>
                </c:pt>
                <c:pt idx="8021">
                  <c:v>31398</c:v>
                </c:pt>
                <c:pt idx="8022">
                  <c:v>31399</c:v>
                </c:pt>
                <c:pt idx="8023">
                  <c:v>31400</c:v>
                </c:pt>
                <c:pt idx="8024">
                  <c:v>31401</c:v>
                </c:pt>
                <c:pt idx="8025">
                  <c:v>31402</c:v>
                </c:pt>
                <c:pt idx="8026">
                  <c:v>31403</c:v>
                </c:pt>
                <c:pt idx="8027">
                  <c:v>31404</c:v>
                </c:pt>
                <c:pt idx="8028">
                  <c:v>31405</c:v>
                </c:pt>
                <c:pt idx="8029">
                  <c:v>31406</c:v>
                </c:pt>
                <c:pt idx="8030">
                  <c:v>31407</c:v>
                </c:pt>
                <c:pt idx="8031">
                  <c:v>31408</c:v>
                </c:pt>
                <c:pt idx="8032">
                  <c:v>31409</c:v>
                </c:pt>
                <c:pt idx="8033">
                  <c:v>31410</c:v>
                </c:pt>
                <c:pt idx="8034">
                  <c:v>31411</c:v>
                </c:pt>
                <c:pt idx="8035">
                  <c:v>31412</c:v>
                </c:pt>
                <c:pt idx="8036">
                  <c:v>31413</c:v>
                </c:pt>
                <c:pt idx="8037">
                  <c:v>31414</c:v>
                </c:pt>
                <c:pt idx="8038">
                  <c:v>31415</c:v>
                </c:pt>
                <c:pt idx="8039">
                  <c:v>31416</c:v>
                </c:pt>
                <c:pt idx="8040">
                  <c:v>31417</c:v>
                </c:pt>
                <c:pt idx="8041">
                  <c:v>31418</c:v>
                </c:pt>
                <c:pt idx="8042">
                  <c:v>31419</c:v>
                </c:pt>
                <c:pt idx="8043">
                  <c:v>31420</c:v>
                </c:pt>
                <c:pt idx="8044">
                  <c:v>31421</c:v>
                </c:pt>
                <c:pt idx="8045">
                  <c:v>31422</c:v>
                </c:pt>
                <c:pt idx="8046">
                  <c:v>31423</c:v>
                </c:pt>
                <c:pt idx="8047">
                  <c:v>31424</c:v>
                </c:pt>
                <c:pt idx="8048">
                  <c:v>31425</c:v>
                </c:pt>
                <c:pt idx="8049">
                  <c:v>31426</c:v>
                </c:pt>
                <c:pt idx="8050">
                  <c:v>31427</c:v>
                </c:pt>
                <c:pt idx="8051">
                  <c:v>31428</c:v>
                </c:pt>
                <c:pt idx="8052">
                  <c:v>31429</c:v>
                </c:pt>
                <c:pt idx="8053">
                  <c:v>31430</c:v>
                </c:pt>
                <c:pt idx="8054">
                  <c:v>31431</c:v>
                </c:pt>
                <c:pt idx="8055">
                  <c:v>31432</c:v>
                </c:pt>
                <c:pt idx="8056">
                  <c:v>31433</c:v>
                </c:pt>
                <c:pt idx="8057">
                  <c:v>31434</c:v>
                </c:pt>
                <c:pt idx="8058">
                  <c:v>31435</c:v>
                </c:pt>
                <c:pt idx="8059">
                  <c:v>31436</c:v>
                </c:pt>
                <c:pt idx="8060">
                  <c:v>31437</c:v>
                </c:pt>
                <c:pt idx="8061">
                  <c:v>31438</c:v>
                </c:pt>
                <c:pt idx="8062">
                  <c:v>31439</c:v>
                </c:pt>
                <c:pt idx="8063">
                  <c:v>31440</c:v>
                </c:pt>
                <c:pt idx="8064">
                  <c:v>31441</c:v>
                </c:pt>
                <c:pt idx="8065">
                  <c:v>31442</c:v>
                </c:pt>
                <c:pt idx="8066">
                  <c:v>31443</c:v>
                </c:pt>
                <c:pt idx="8067">
                  <c:v>31444</c:v>
                </c:pt>
                <c:pt idx="8068">
                  <c:v>31445</c:v>
                </c:pt>
                <c:pt idx="8069">
                  <c:v>31446</c:v>
                </c:pt>
                <c:pt idx="8070">
                  <c:v>31447</c:v>
                </c:pt>
                <c:pt idx="8071">
                  <c:v>31448</c:v>
                </c:pt>
                <c:pt idx="8072">
                  <c:v>31449</c:v>
                </c:pt>
                <c:pt idx="8073">
                  <c:v>31450</c:v>
                </c:pt>
                <c:pt idx="8074">
                  <c:v>31451</c:v>
                </c:pt>
                <c:pt idx="8075">
                  <c:v>31452</c:v>
                </c:pt>
                <c:pt idx="8076">
                  <c:v>31453</c:v>
                </c:pt>
                <c:pt idx="8077">
                  <c:v>31454</c:v>
                </c:pt>
                <c:pt idx="8078">
                  <c:v>31455</c:v>
                </c:pt>
                <c:pt idx="8079">
                  <c:v>31456</c:v>
                </c:pt>
                <c:pt idx="8080">
                  <c:v>31457</c:v>
                </c:pt>
                <c:pt idx="8081">
                  <c:v>31458</c:v>
                </c:pt>
                <c:pt idx="8082">
                  <c:v>31459</c:v>
                </c:pt>
                <c:pt idx="8083">
                  <c:v>31460</c:v>
                </c:pt>
                <c:pt idx="8084">
                  <c:v>31461</c:v>
                </c:pt>
                <c:pt idx="8085">
                  <c:v>31462</c:v>
                </c:pt>
                <c:pt idx="8086">
                  <c:v>31463</c:v>
                </c:pt>
                <c:pt idx="8087">
                  <c:v>31464</c:v>
                </c:pt>
                <c:pt idx="8088">
                  <c:v>31465</c:v>
                </c:pt>
                <c:pt idx="8089">
                  <c:v>31466</c:v>
                </c:pt>
                <c:pt idx="8090">
                  <c:v>31467</c:v>
                </c:pt>
                <c:pt idx="8091">
                  <c:v>31468</c:v>
                </c:pt>
                <c:pt idx="8092">
                  <c:v>31469</c:v>
                </c:pt>
                <c:pt idx="8093">
                  <c:v>31470</c:v>
                </c:pt>
                <c:pt idx="8094">
                  <c:v>31471</c:v>
                </c:pt>
                <c:pt idx="8095">
                  <c:v>31472</c:v>
                </c:pt>
                <c:pt idx="8096">
                  <c:v>31473</c:v>
                </c:pt>
                <c:pt idx="8097">
                  <c:v>31474</c:v>
                </c:pt>
                <c:pt idx="8098">
                  <c:v>31475</c:v>
                </c:pt>
                <c:pt idx="8099">
                  <c:v>31476</c:v>
                </c:pt>
                <c:pt idx="8100">
                  <c:v>31477</c:v>
                </c:pt>
                <c:pt idx="8101">
                  <c:v>31478</c:v>
                </c:pt>
                <c:pt idx="8102">
                  <c:v>31479</c:v>
                </c:pt>
                <c:pt idx="8103">
                  <c:v>31480</c:v>
                </c:pt>
                <c:pt idx="8104">
                  <c:v>31481</c:v>
                </c:pt>
                <c:pt idx="8105">
                  <c:v>31482</c:v>
                </c:pt>
                <c:pt idx="8106">
                  <c:v>31483</c:v>
                </c:pt>
                <c:pt idx="8107">
                  <c:v>31484</c:v>
                </c:pt>
                <c:pt idx="8108">
                  <c:v>31485</c:v>
                </c:pt>
                <c:pt idx="8109">
                  <c:v>31486</c:v>
                </c:pt>
                <c:pt idx="8110">
                  <c:v>31487</c:v>
                </c:pt>
                <c:pt idx="8111">
                  <c:v>31488</c:v>
                </c:pt>
                <c:pt idx="8112">
                  <c:v>31489</c:v>
                </c:pt>
                <c:pt idx="8113">
                  <c:v>31490</c:v>
                </c:pt>
                <c:pt idx="8114">
                  <c:v>31491</c:v>
                </c:pt>
                <c:pt idx="8115">
                  <c:v>31492</c:v>
                </c:pt>
                <c:pt idx="8116">
                  <c:v>31493</c:v>
                </c:pt>
                <c:pt idx="8117">
                  <c:v>31494</c:v>
                </c:pt>
                <c:pt idx="8118">
                  <c:v>31495</c:v>
                </c:pt>
                <c:pt idx="8119">
                  <c:v>31496</c:v>
                </c:pt>
                <c:pt idx="8120">
                  <c:v>31497</c:v>
                </c:pt>
                <c:pt idx="8121">
                  <c:v>31498</c:v>
                </c:pt>
                <c:pt idx="8122">
                  <c:v>31499</c:v>
                </c:pt>
                <c:pt idx="8123">
                  <c:v>31500</c:v>
                </c:pt>
                <c:pt idx="8124">
                  <c:v>31501</c:v>
                </c:pt>
                <c:pt idx="8125">
                  <c:v>31502</c:v>
                </c:pt>
                <c:pt idx="8126">
                  <c:v>31503</c:v>
                </c:pt>
                <c:pt idx="8127">
                  <c:v>31504</c:v>
                </c:pt>
                <c:pt idx="8128">
                  <c:v>31505</c:v>
                </c:pt>
                <c:pt idx="8129">
                  <c:v>31506</c:v>
                </c:pt>
                <c:pt idx="8130">
                  <c:v>31507</c:v>
                </c:pt>
                <c:pt idx="8131">
                  <c:v>31508</c:v>
                </c:pt>
                <c:pt idx="8132">
                  <c:v>31509</c:v>
                </c:pt>
                <c:pt idx="8133">
                  <c:v>31510</c:v>
                </c:pt>
                <c:pt idx="8134">
                  <c:v>31511</c:v>
                </c:pt>
                <c:pt idx="8135">
                  <c:v>31512</c:v>
                </c:pt>
                <c:pt idx="8136">
                  <c:v>31513</c:v>
                </c:pt>
                <c:pt idx="8137">
                  <c:v>31514</c:v>
                </c:pt>
                <c:pt idx="8138">
                  <c:v>31515</c:v>
                </c:pt>
                <c:pt idx="8139">
                  <c:v>31516</c:v>
                </c:pt>
                <c:pt idx="8140">
                  <c:v>31517</c:v>
                </c:pt>
                <c:pt idx="8141">
                  <c:v>31518</c:v>
                </c:pt>
                <c:pt idx="8142">
                  <c:v>31519</c:v>
                </c:pt>
                <c:pt idx="8143">
                  <c:v>31520</c:v>
                </c:pt>
                <c:pt idx="8144">
                  <c:v>31521</c:v>
                </c:pt>
                <c:pt idx="8145">
                  <c:v>31522</c:v>
                </c:pt>
                <c:pt idx="8146">
                  <c:v>31523</c:v>
                </c:pt>
                <c:pt idx="8147">
                  <c:v>31524</c:v>
                </c:pt>
                <c:pt idx="8148">
                  <c:v>31525</c:v>
                </c:pt>
                <c:pt idx="8149">
                  <c:v>31526</c:v>
                </c:pt>
                <c:pt idx="8150">
                  <c:v>31527</c:v>
                </c:pt>
                <c:pt idx="8151">
                  <c:v>31528</c:v>
                </c:pt>
                <c:pt idx="8152">
                  <c:v>31529</c:v>
                </c:pt>
                <c:pt idx="8153">
                  <c:v>31530</c:v>
                </c:pt>
                <c:pt idx="8154">
                  <c:v>31531</c:v>
                </c:pt>
                <c:pt idx="8155">
                  <c:v>31532</c:v>
                </c:pt>
                <c:pt idx="8156">
                  <c:v>31533</c:v>
                </c:pt>
                <c:pt idx="8157">
                  <c:v>31534</c:v>
                </c:pt>
                <c:pt idx="8158">
                  <c:v>31535</c:v>
                </c:pt>
                <c:pt idx="8159">
                  <c:v>31536</c:v>
                </c:pt>
                <c:pt idx="8160">
                  <c:v>31537</c:v>
                </c:pt>
                <c:pt idx="8161">
                  <c:v>31538</c:v>
                </c:pt>
                <c:pt idx="8162">
                  <c:v>31539</c:v>
                </c:pt>
                <c:pt idx="8163">
                  <c:v>31540</c:v>
                </c:pt>
                <c:pt idx="8164">
                  <c:v>31541</c:v>
                </c:pt>
                <c:pt idx="8165">
                  <c:v>31542</c:v>
                </c:pt>
                <c:pt idx="8166">
                  <c:v>31543</c:v>
                </c:pt>
                <c:pt idx="8167">
                  <c:v>31544</c:v>
                </c:pt>
                <c:pt idx="8168">
                  <c:v>31545</c:v>
                </c:pt>
                <c:pt idx="8169">
                  <c:v>31546</c:v>
                </c:pt>
                <c:pt idx="8170">
                  <c:v>31547</c:v>
                </c:pt>
                <c:pt idx="8171">
                  <c:v>31548</c:v>
                </c:pt>
                <c:pt idx="8172">
                  <c:v>31549</c:v>
                </c:pt>
                <c:pt idx="8173">
                  <c:v>31550</c:v>
                </c:pt>
                <c:pt idx="8174">
                  <c:v>31551</c:v>
                </c:pt>
                <c:pt idx="8175">
                  <c:v>31552</c:v>
                </c:pt>
                <c:pt idx="8176">
                  <c:v>31553</c:v>
                </c:pt>
                <c:pt idx="8177">
                  <c:v>31554</c:v>
                </c:pt>
                <c:pt idx="8178">
                  <c:v>31555</c:v>
                </c:pt>
                <c:pt idx="8179">
                  <c:v>31556</c:v>
                </c:pt>
                <c:pt idx="8180">
                  <c:v>31557</c:v>
                </c:pt>
                <c:pt idx="8181">
                  <c:v>31558</c:v>
                </c:pt>
                <c:pt idx="8182">
                  <c:v>31559</c:v>
                </c:pt>
                <c:pt idx="8183">
                  <c:v>31560</c:v>
                </c:pt>
                <c:pt idx="8184">
                  <c:v>31561</c:v>
                </c:pt>
                <c:pt idx="8185">
                  <c:v>31562</c:v>
                </c:pt>
                <c:pt idx="8186">
                  <c:v>31563</c:v>
                </c:pt>
                <c:pt idx="8187">
                  <c:v>31564</c:v>
                </c:pt>
                <c:pt idx="8188">
                  <c:v>31565</c:v>
                </c:pt>
                <c:pt idx="8189">
                  <c:v>31566</c:v>
                </c:pt>
                <c:pt idx="8190">
                  <c:v>31567</c:v>
                </c:pt>
                <c:pt idx="8191">
                  <c:v>31568</c:v>
                </c:pt>
                <c:pt idx="8192">
                  <c:v>31569</c:v>
                </c:pt>
                <c:pt idx="8193">
                  <c:v>31570</c:v>
                </c:pt>
                <c:pt idx="8194">
                  <c:v>31571</c:v>
                </c:pt>
                <c:pt idx="8195">
                  <c:v>31572</c:v>
                </c:pt>
                <c:pt idx="8196">
                  <c:v>31573</c:v>
                </c:pt>
                <c:pt idx="8197">
                  <c:v>31574</c:v>
                </c:pt>
                <c:pt idx="8198">
                  <c:v>31575</c:v>
                </c:pt>
                <c:pt idx="8199">
                  <c:v>31576</c:v>
                </c:pt>
                <c:pt idx="8200">
                  <c:v>31577</c:v>
                </c:pt>
                <c:pt idx="8201">
                  <c:v>31578</c:v>
                </c:pt>
                <c:pt idx="8202">
                  <c:v>31579</c:v>
                </c:pt>
                <c:pt idx="8203">
                  <c:v>31580</c:v>
                </c:pt>
                <c:pt idx="8204">
                  <c:v>31581</c:v>
                </c:pt>
                <c:pt idx="8205">
                  <c:v>31582</c:v>
                </c:pt>
                <c:pt idx="8206">
                  <c:v>31583</c:v>
                </c:pt>
                <c:pt idx="8207">
                  <c:v>31584</c:v>
                </c:pt>
                <c:pt idx="8208">
                  <c:v>31585</c:v>
                </c:pt>
                <c:pt idx="8209">
                  <c:v>31586</c:v>
                </c:pt>
                <c:pt idx="8210">
                  <c:v>31587</c:v>
                </c:pt>
                <c:pt idx="8211">
                  <c:v>31588</c:v>
                </c:pt>
                <c:pt idx="8212">
                  <c:v>31589</c:v>
                </c:pt>
                <c:pt idx="8213">
                  <c:v>31590</c:v>
                </c:pt>
                <c:pt idx="8214">
                  <c:v>31591</c:v>
                </c:pt>
                <c:pt idx="8215">
                  <c:v>31592</c:v>
                </c:pt>
                <c:pt idx="8216">
                  <c:v>31593</c:v>
                </c:pt>
                <c:pt idx="8217">
                  <c:v>31594</c:v>
                </c:pt>
                <c:pt idx="8218">
                  <c:v>31595</c:v>
                </c:pt>
                <c:pt idx="8219">
                  <c:v>31596</c:v>
                </c:pt>
                <c:pt idx="8220">
                  <c:v>31597</c:v>
                </c:pt>
                <c:pt idx="8221">
                  <c:v>31598</c:v>
                </c:pt>
                <c:pt idx="8222">
                  <c:v>31599</c:v>
                </c:pt>
                <c:pt idx="8223">
                  <c:v>31600</c:v>
                </c:pt>
                <c:pt idx="8224">
                  <c:v>31601</c:v>
                </c:pt>
                <c:pt idx="8225">
                  <c:v>31602</c:v>
                </c:pt>
                <c:pt idx="8226">
                  <c:v>31603</c:v>
                </c:pt>
                <c:pt idx="8227">
                  <c:v>31604</c:v>
                </c:pt>
                <c:pt idx="8228">
                  <c:v>31605</c:v>
                </c:pt>
                <c:pt idx="8229">
                  <c:v>31606</c:v>
                </c:pt>
                <c:pt idx="8230">
                  <c:v>31607</c:v>
                </c:pt>
                <c:pt idx="8231">
                  <c:v>31608</c:v>
                </c:pt>
                <c:pt idx="8232">
                  <c:v>31609</c:v>
                </c:pt>
                <c:pt idx="8233">
                  <c:v>31610</c:v>
                </c:pt>
                <c:pt idx="8234">
                  <c:v>31611</c:v>
                </c:pt>
                <c:pt idx="8235">
                  <c:v>31612</c:v>
                </c:pt>
                <c:pt idx="8236">
                  <c:v>31613</c:v>
                </c:pt>
                <c:pt idx="8237">
                  <c:v>31614</c:v>
                </c:pt>
                <c:pt idx="8238">
                  <c:v>31615</c:v>
                </c:pt>
                <c:pt idx="8239">
                  <c:v>31616</c:v>
                </c:pt>
                <c:pt idx="8240">
                  <c:v>31617</c:v>
                </c:pt>
                <c:pt idx="8241">
                  <c:v>31618</c:v>
                </c:pt>
                <c:pt idx="8242">
                  <c:v>31619</c:v>
                </c:pt>
                <c:pt idx="8243">
                  <c:v>31620</c:v>
                </c:pt>
                <c:pt idx="8244">
                  <c:v>31621</c:v>
                </c:pt>
                <c:pt idx="8245">
                  <c:v>31622</c:v>
                </c:pt>
                <c:pt idx="8246">
                  <c:v>31623</c:v>
                </c:pt>
                <c:pt idx="8247">
                  <c:v>31624</c:v>
                </c:pt>
                <c:pt idx="8248">
                  <c:v>31625</c:v>
                </c:pt>
                <c:pt idx="8249">
                  <c:v>31626</c:v>
                </c:pt>
                <c:pt idx="8250">
                  <c:v>31627</c:v>
                </c:pt>
                <c:pt idx="8251">
                  <c:v>31628</c:v>
                </c:pt>
                <c:pt idx="8252">
                  <c:v>31629</c:v>
                </c:pt>
                <c:pt idx="8253">
                  <c:v>31630</c:v>
                </c:pt>
                <c:pt idx="8254">
                  <c:v>31631</c:v>
                </c:pt>
                <c:pt idx="8255">
                  <c:v>31632</c:v>
                </c:pt>
                <c:pt idx="8256">
                  <c:v>31633</c:v>
                </c:pt>
                <c:pt idx="8257">
                  <c:v>31634</c:v>
                </c:pt>
                <c:pt idx="8258">
                  <c:v>31635</c:v>
                </c:pt>
                <c:pt idx="8259">
                  <c:v>31636</c:v>
                </c:pt>
                <c:pt idx="8260">
                  <c:v>31637</c:v>
                </c:pt>
                <c:pt idx="8261">
                  <c:v>31638</c:v>
                </c:pt>
                <c:pt idx="8262">
                  <c:v>31639</c:v>
                </c:pt>
                <c:pt idx="8263">
                  <c:v>31640</c:v>
                </c:pt>
                <c:pt idx="8264">
                  <c:v>31641</c:v>
                </c:pt>
                <c:pt idx="8265">
                  <c:v>31642</c:v>
                </c:pt>
                <c:pt idx="8266">
                  <c:v>31643</c:v>
                </c:pt>
                <c:pt idx="8267">
                  <c:v>31644</c:v>
                </c:pt>
                <c:pt idx="8268">
                  <c:v>31645</c:v>
                </c:pt>
                <c:pt idx="8269">
                  <c:v>31646</c:v>
                </c:pt>
                <c:pt idx="8270">
                  <c:v>31647</c:v>
                </c:pt>
                <c:pt idx="8271">
                  <c:v>31648</c:v>
                </c:pt>
                <c:pt idx="8272">
                  <c:v>31649</c:v>
                </c:pt>
                <c:pt idx="8273">
                  <c:v>31650</c:v>
                </c:pt>
                <c:pt idx="8274">
                  <c:v>31651</c:v>
                </c:pt>
                <c:pt idx="8275">
                  <c:v>31652</c:v>
                </c:pt>
                <c:pt idx="8276">
                  <c:v>31653</c:v>
                </c:pt>
                <c:pt idx="8277">
                  <c:v>31654</c:v>
                </c:pt>
                <c:pt idx="8278">
                  <c:v>31655</c:v>
                </c:pt>
                <c:pt idx="8279">
                  <c:v>31656</c:v>
                </c:pt>
                <c:pt idx="8280">
                  <c:v>31657</c:v>
                </c:pt>
                <c:pt idx="8281">
                  <c:v>31658</c:v>
                </c:pt>
                <c:pt idx="8282">
                  <c:v>31659</c:v>
                </c:pt>
                <c:pt idx="8283">
                  <c:v>31660</c:v>
                </c:pt>
                <c:pt idx="8284">
                  <c:v>31661</c:v>
                </c:pt>
                <c:pt idx="8285">
                  <c:v>31662</c:v>
                </c:pt>
                <c:pt idx="8286">
                  <c:v>31663</c:v>
                </c:pt>
                <c:pt idx="8287">
                  <c:v>31664</c:v>
                </c:pt>
                <c:pt idx="8288">
                  <c:v>31665</c:v>
                </c:pt>
                <c:pt idx="8289">
                  <c:v>31666</c:v>
                </c:pt>
                <c:pt idx="8290">
                  <c:v>31667</c:v>
                </c:pt>
                <c:pt idx="8291">
                  <c:v>31668</c:v>
                </c:pt>
                <c:pt idx="8292">
                  <c:v>31669</c:v>
                </c:pt>
                <c:pt idx="8293">
                  <c:v>31670</c:v>
                </c:pt>
                <c:pt idx="8294">
                  <c:v>31671</c:v>
                </c:pt>
                <c:pt idx="8295">
                  <c:v>31672</c:v>
                </c:pt>
                <c:pt idx="8296">
                  <c:v>31673</c:v>
                </c:pt>
                <c:pt idx="8297">
                  <c:v>31674</c:v>
                </c:pt>
                <c:pt idx="8298">
                  <c:v>31675</c:v>
                </c:pt>
                <c:pt idx="8299">
                  <c:v>31676</c:v>
                </c:pt>
                <c:pt idx="8300">
                  <c:v>31677</c:v>
                </c:pt>
                <c:pt idx="8301">
                  <c:v>31678</c:v>
                </c:pt>
                <c:pt idx="8302">
                  <c:v>31679</c:v>
                </c:pt>
                <c:pt idx="8303">
                  <c:v>31680</c:v>
                </c:pt>
                <c:pt idx="8304">
                  <c:v>31681</c:v>
                </c:pt>
                <c:pt idx="8305">
                  <c:v>31682</c:v>
                </c:pt>
                <c:pt idx="8306">
                  <c:v>31683</c:v>
                </c:pt>
                <c:pt idx="8307">
                  <c:v>31684</c:v>
                </c:pt>
                <c:pt idx="8308">
                  <c:v>31685</c:v>
                </c:pt>
                <c:pt idx="8309">
                  <c:v>31686</c:v>
                </c:pt>
                <c:pt idx="8310">
                  <c:v>31687</c:v>
                </c:pt>
                <c:pt idx="8311">
                  <c:v>31688</c:v>
                </c:pt>
                <c:pt idx="8312">
                  <c:v>31689</c:v>
                </c:pt>
                <c:pt idx="8313">
                  <c:v>31690</c:v>
                </c:pt>
                <c:pt idx="8314">
                  <c:v>31691</c:v>
                </c:pt>
                <c:pt idx="8315">
                  <c:v>31692</c:v>
                </c:pt>
                <c:pt idx="8316">
                  <c:v>31693</c:v>
                </c:pt>
                <c:pt idx="8317">
                  <c:v>31694</c:v>
                </c:pt>
                <c:pt idx="8318">
                  <c:v>31695</c:v>
                </c:pt>
                <c:pt idx="8319">
                  <c:v>31696</c:v>
                </c:pt>
                <c:pt idx="8320">
                  <c:v>31697</c:v>
                </c:pt>
                <c:pt idx="8321">
                  <c:v>31698</c:v>
                </c:pt>
                <c:pt idx="8322">
                  <c:v>31699</c:v>
                </c:pt>
                <c:pt idx="8323">
                  <c:v>31700</c:v>
                </c:pt>
                <c:pt idx="8324">
                  <c:v>31701</c:v>
                </c:pt>
                <c:pt idx="8325">
                  <c:v>31702</c:v>
                </c:pt>
                <c:pt idx="8326">
                  <c:v>31703</c:v>
                </c:pt>
                <c:pt idx="8327">
                  <c:v>31704</c:v>
                </c:pt>
                <c:pt idx="8328">
                  <c:v>31705</c:v>
                </c:pt>
                <c:pt idx="8329">
                  <c:v>31706</c:v>
                </c:pt>
                <c:pt idx="8330">
                  <c:v>31707</c:v>
                </c:pt>
                <c:pt idx="8331">
                  <c:v>31708</c:v>
                </c:pt>
                <c:pt idx="8332">
                  <c:v>31709</c:v>
                </c:pt>
                <c:pt idx="8333">
                  <c:v>31710</c:v>
                </c:pt>
                <c:pt idx="8334">
                  <c:v>31711</c:v>
                </c:pt>
                <c:pt idx="8335">
                  <c:v>31712</c:v>
                </c:pt>
                <c:pt idx="8336">
                  <c:v>31713</c:v>
                </c:pt>
                <c:pt idx="8337">
                  <c:v>31714</c:v>
                </c:pt>
                <c:pt idx="8338">
                  <c:v>31715</c:v>
                </c:pt>
                <c:pt idx="8339">
                  <c:v>31716</c:v>
                </c:pt>
                <c:pt idx="8340">
                  <c:v>31717</c:v>
                </c:pt>
                <c:pt idx="8341">
                  <c:v>31718</c:v>
                </c:pt>
                <c:pt idx="8342">
                  <c:v>31719</c:v>
                </c:pt>
                <c:pt idx="8343">
                  <c:v>31720</c:v>
                </c:pt>
                <c:pt idx="8344">
                  <c:v>31721</c:v>
                </c:pt>
                <c:pt idx="8345">
                  <c:v>31722</c:v>
                </c:pt>
                <c:pt idx="8346">
                  <c:v>31723</c:v>
                </c:pt>
                <c:pt idx="8347">
                  <c:v>31724</c:v>
                </c:pt>
                <c:pt idx="8348">
                  <c:v>31725</c:v>
                </c:pt>
                <c:pt idx="8349">
                  <c:v>31726</c:v>
                </c:pt>
                <c:pt idx="8350">
                  <c:v>31727</c:v>
                </c:pt>
                <c:pt idx="8351">
                  <c:v>31728</c:v>
                </c:pt>
                <c:pt idx="8352">
                  <c:v>31729</c:v>
                </c:pt>
                <c:pt idx="8353">
                  <c:v>31730</c:v>
                </c:pt>
                <c:pt idx="8354">
                  <c:v>31731</c:v>
                </c:pt>
                <c:pt idx="8355">
                  <c:v>31732</c:v>
                </c:pt>
                <c:pt idx="8356">
                  <c:v>31733</c:v>
                </c:pt>
                <c:pt idx="8357">
                  <c:v>31734</c:v>
                </c:pt>
                <c:pt idx="8358">
                  <c:v>31735</c:v>
                </c:pt>
                <c:pt idx="8359">
                  <c:v>31736</c:v>
                </c:pt>
                <c:pt idx="8360">
                  <c:v>31737</c:v>
                </c:pt>
                <c:pt idx="8361">
                  <c:v>31738</c:v>
                </c:pt>
                <c:pt idx="8362">
                  <c:v>31739</c:v>
                </c:pt>
                <c:pt idx="8363">
                  <c:v>31740</c:v>
                </c:pt>
                <c:pt idx="8364">
                  <c:v>31741</c:v>
                </c:pt>
                <c:pt idx="8365">
                  <c:v>31742</c:v>
                </c:pt>
                <c:pt idx="8366">
                  <c:v>31743</c:v>
                </c:pt>
                <c:pt idx="8367">
                  <c:v>31744</c:v>
                </c:pt>
                <c:pt idx="8368">
                  <c:v>31745</c:v>
                </c:pt>
                <c:pt idx="8369">
                  <c:v>31746</c:v>
                </c:pt>
                <c:pt idx="8370">
                  <c:v>31747</c:v>
                </c:pt>
                <c:pt idx="8371">
                  <c:v>31748</c:v>
                </c:pt>
                <c:pt idx="8372">
                  <c:v>31749</c:v>
                </c:pt>
                <c:pt idx="8373">
                  <c:v>31750</c:v>
                </c:pt>
                <c:pt idx="8374">
                  <c:v>31751</c:v>
                </c:pt>
                <c:pt idx="8375">
                  <c:v>31752</c:v>
                </c:pt>
                <c:pt idx="8376">
                  <c:v>31753</c:v>
                </c:pt>
                <c:pt idx="8377">
                  <c:v>31754</c:v>
                </c:pt>
                <c:pt idx="8378">
                  <c:v>31755</c:v>
                </c:pt>
                <c:pt idx="8379">
                  <c:v>31756</c:v>
                </c:pt>
                <c:pt idx="8380">
                  <c:v>31757</c:v>
                </c:pt>
                <c:pt idx="8381">
                  <c:v>31758</c:v>
                </c:pt>
                <c:pt idx="8382">
                  <c:v>31759</c:v>
                </c:pt>
                <c:pt idx="8383">
                  <c:v>31760</c:v>
                </c:pt>
                <c:pt idx="8384">
                  <c:v>31761</c:v>
                </c:pt>
                <c:pt idx="8385">
                  <c:v>31762</c:v>
                </c:pt>
                <c:pt idx="8386">
                  <c:v>31763</c:v>
                </c:pt>
                <c:pt idx="8387">
                  <c:v>31764</c:v>
                </c:pt>
                <c:pt idx="8388">
                  <c:v>31765</c:v>
                </c:pt>
                <c:pt idx="8389">
                  <c:v>31766</c:v>
                </c:pt>
                <c:pt idx="8390">
                  <c:v>31767</c:v>
                </c:pt>
                <c:pt idx="8391">
                  <c:v>31768</c:v>
                </c:pt>
                <c:pt idx="8392">
                  <c:v>31769</c:v>
                </c:pt>
                <c:pt idx="8393">
                  <c:v>31770</c:v>
                </c:pt>
                <c:pt idx="8394">
                  <c:v>31771</c:v>
                </c:pt>
                <c:pt idx="8395">
                  <c:v>31772</c:v>
                </c:pt>
                <c:pt idx="8396">
                  <c:v>31773</c:v>
                </c:pt>
                <c:pt idx="8397">
                  <c:v>31774</c:v>
                </c:pt>
                <c:pt idx="8398">
                  <c:v>31775</c:v>
                </c:pt>
                <c:pt idx="8399">
                  <c:v>31776</c:v>
                </c:pt>
                <c:pt idx="8400">
                  <c:v>31777</c:v>
                </c:pt>
                <c:pt idx="8401">
                  <c:v>31778</c:v>
                </c:pt>
                <c:pt idx="8402">
                  <c:v>31779</c:v>
                </c:pt>
                <c:pt idx="8403">
                  <c:v>31780</c:v>
                </c:pt>
                <c:pt idx="8404">
                  <c:v>31781</c:v>
                </c:pt>
                <c:pt idx="8405">
                  <c:v>31782</c:v>
                </c:pt>
                <c:pt idx="8406">
                  <c:v>31783</c:v>
                </c:pt>
                <c:pt idx="8407">
                  <c:v>31784</c:v>
                </c:pt>
                <c:pt idx="8408">
                  <c:v>31785</c:v>
                </c:pt>
                <c:pt idx="8409">
                  <c:v>31786</c:v>
                </c:pt>
                <c:pt idx="8410">
                  <c:v>31787</c:v>
                </c:pt>
                <c:pt idx="8411">
                  <c:v>31788</c:v>
                </c:pt>
                <c:pt idx="8412">
                  <c:v>31789</c:v>
                </c:pt>
                <c:pt idx="8413">
                  <c:v>31790</c:v>
                </c:pt>
                <c:pt idx="8414">
                  <c:v>31791</c:v>
                </c:pt>
                <c:pt idx="8415">
                  <c:v>31792</c:v>
                </c:pt>
                <c:pt idx="8416">
                  <c:v>31793</c:v>
                </c:pt>
                <c:pt idx="8417">
                  <c:v>31794</c:v>
                </c:pt>
                <c:pt idx="8418">
                  <c:v>31795</c:v>
                </c:pt>
                <c:pt idx="8419">
                  <c:v>31796</c:v>
                </c:pt>
                <c:pt idx="8420">
                  <c:v>31797</c:v>
                </c:pt>
                <c:pt idx="8421">
                  <c:v>31798</c:v>
                </c:pt>
                <c:pt idx="8422">
                  <c:v>31799</c:v>
                </c:pt>
                <c:pt idx="8423">
                  <c:v>31800</c:v>
                </c:pt>
                <c:pt idx="8424">
                  <c:v>31801</c:v>
                </c:pt>
                <c:pt idx="8425">
                  <c:v>31802</c:v>
                </c:pt>
                <c:pt idx="8426">
                  <c:v>31803</c:v>
                </c:pt>
                <c:pt idx="8427">
                  <c:v>31804</c:v>
                </c:pt>
                <c:pt idx="8428">
                  <c:v>31805</c:v>
                </c:pt>
                <c:pt idx="8429">
                  <c:v>31806</c:v>
                </c:pt>
                <c:pt idx="8430">
                  <c:v>31807</c:v>
                </c:pt>
                <c:pt idx="8431">
                  <c:v>31808</c:v>
                </c:pt>
                <c:pt idx="8432">
                  <c:v>31809</c:v>
                </c:pt>
                <c:pt idx="8433">
                  <c:v>31810</c:v>
                </c:pt>
                <c:pt idx="8434">
                  <c:v>31811</c:v>
                </c:pt>
                <c:pt idx="8435">
                  <c:v>31812</c:v>
                </c:pt>
                <c:pt idx="8436">
                  <c:v>31813</c:v>
                </c:pt>
                <c:pt idx="8437">
                  <c:v>31814</c:v>
                </c:pt>
                <c:pt idx="8438">
                  <c:v>31815</c:v>
                </c:pt>
                <c:pt idx="8439">
                  <c:v>31816</c:v>
                </c:pt>
                <c:pt idx="8440">
                  <c:v>31817</c:v>
                </c:pt>
                <c:pt idx="8441">
                  <c:v>31818</c:v>
                </c:pt>
                <c:pt idx="8442">
                  <c:v>31819</c:v>
                </c:pt>
                <c:pt idx="8443">
                  <c:v>31820</c:v>
                </c:pt>
                <c:pt idx="8444">
                  <c:v>31821</c:v>
                </c:pt>
                <c:pt idx="8445">
                  <c:v>31822</c:v>
                </c:pt>
                <c:pt idx="8446">
                  <c:v>31823</c:v>
                </c:pt>
                <c:pt idx="8447">
                  <c:v>31824</c:v>
                </c:pt>
                <c:pt idx="8448">
                  <c:v>31825</c:v>
                </c:pt>
                <c:pt idx="8449">
                  <c:v>31826</c:v>
                </c:pt>
                <c:pt idx="8450">
                  <c:v>31827</c:v>
                </c:pt>
                <c:pt idx="8451">
                  <c:v>31828</c:v>
                </c:pt>
                <c:pt idx="8452">
                  <c:v>31829</c:v>
                </c:pt>
                <c:pt idx="8453">
                  <c:v>31830</c:v>
                </c:pt>
                <c:pt idx="8454">
                  <c:v>31831</c:v>
                </c:pt>
                <c:pt idx="8455">
                  <c:v>31832</c:v>
                </c:pt>
                <c:pt idx="8456">
                  <c:v>31833</c:v>
                </c:pt>
                <c:pt idx="8457">
                  <c:v>31834</c:v>
                </c:pt>
                <c:pt idx="8458">
                  <c:v>31835</c:v>
                </c:pt>
                <c:pt idx="8459">
                  <c:v>31836</c:v>
                </c:pt>
                <c:pt idx="8460">
                  <c:v>31837</c:v>
                </c:pt>
                <c:pt idx="8461">
                  <c:v>31838</c:v>
                </c:pt>
                <c:pt idx="8462">
                  <c:v>31839</c:v>
                </c:pt>
                <c:pt idx="8463">
                  <c:v>31840</c:v>
                </c:pt>
                <c:pt idx="8464">
                  <c:v>31841</c:v>
                </c:pt>
                <c:pt idx="8465">
                  <c:v>31842</c:v>
                </c:pt>
                <c:pt idx="8466">
                  <c:v>31843</c:v>
                </c:pt>
                <c:pt idx="8467">
                  <c:v>31844</c:v>
                </c:pt>
                <c:pt idx="8468">
                  <c:v>31845</c:v>
                </c:pt>
                <c:pt idx="8469">
                  <c:v>31846</c:v>
                </c:pt>
                <c:pt idx="8470">
                  <c:v>31847</c:v>
                </c:pt>
                <c:pt idx="8471">
                  <c:v>31848</c:v>
                </c:pt>
                <c:pt idx="8472">
                  <c:v>31849</c:v>
                </c:pt>
                <c:pt idx="8473">
                  <c:v>31850</c:v>
                </c:pt>
                <c:pt idx="8474">
                  <c:v>31851</c:v>
                </c:pt>
                <c:pt idx="8475">
                  <c:v>31852</c:v>
                </c:pt>
                <c:pt idx="8476">
                  <c:v>31853</c:v>
                </c:pt>
                <c:pt idx="8477">
                  <c:v>31854</c:v>
                </c:pt>
                <c:pt idx="8478">
                  <c:v>31855</c:v>
                </c:pt>
                <c:pt idx="8479">
                  <c:v>31856</c:v>
                </c:pt>
                <c:pt idx="8480">
                  <c:v>31857</c:v>
                </c:pt>
                <c:pt idx="8481">
                  <c:v>31858</c:v>
                </c:pt>
                <c:pt idx="8482">
                  <c:v>31859</c:v>
                </c:pt>
                <c:pt idx="8483">
                  <c:v>31860</c:v>
                </c:pt>
                <c:pt idx="8484">
                  <c:v>31861</c:v>
                </c:pt>
                <c:pt idx="8485">
                  <c:v>31862</c:v>
                </c:pt>
                <c:pt idx="8486">
                  <c:v>31863</c:v>
                </c:pt>
                <c:pt idx="8487">
                  <c:v>31864</c:v>
                </c:pt>
                <c:pt idx="8488">
                  <c:v>31865</c:v>
                </c:pt>
                <c:pt idx="8489">
                  <c:v>31866</c:v>
                </c:pt>
                <c:pt idx="8490">
                  <c:v>31867</c:v>
                </c:pt>
                <c:pt idx="8491">
                  <c:v>31868</c:v>
                </c:pt>
                <c:pt idx="8492">
                  <c:v>31869</c:v>
                </c:pt>
                <c:pt idx="8493">
                  <c:v>31870</c:v>
                </c:pt>
                <c:pt idx="8494">
                  <c:v>31871</c:v>
                </c:pt>
                <c:pt idx="8495">
                  <c:v>31872</c:v>
                </c:pt>
                <c:pt idx="8496">
                  <c:v>31873</c:v>
                </c:pt>
                <c:pt idx="8497">
                  <c:v>31874</c:v>
                </c:pt>
                <c:pt idx="8498">
                  <c:v>31875</c:v>
                </c:pt>
                <c:pt idx="8499">
                  <c:v>31876</c:v>
                </c:pt>
                <c:pt idx="8500">
                  <c:v>31877</c:v>
                </c:pt>
                <c:pt idx="8501">
                  <c:v>31878</c:v>
                </c:pt>
                <c:pt idx="8502">
                  <c:v>31879</c:v>
                </c:pt>
                <c:pt idx="8503">
                  <c:v>31880</c:v>
                </c:pt>
                <c:pt idx="8504">
                  <c:v>31881</c:v>
                </c:pt>
                <c:pt idx="8505">
                  <c:v>31882</c:v>
                </c:pt>
                <c:pt idx="8506">
                  <c:v>31883</c:v>
                </c:pt>
                <c:pt idx="8507">
                  <c:v>31884</c:v>
                </c:pt>
                <c:pt idx="8508">
                  <c:v>31885</c:v>
                </c:pt>
                <c:pt idx="8509">
                  <c:v>31886</c:v>
                </c:pt>
                <c:pt idx="8510">
                  <c:v>31887</c:v>
                </c:pt>
                <c:pt idx="8511">
                  <c:v>31888</c:v>
                </c:pt>
                <c:pt idx="8512">
                  <c:v>31889</c:v>
                </c:pt>
                <c:pt idx="8513">
                  <c:v>31890</c:v>
                </c:pt>
                <c:pt idx="8514">
                  <c:v>31891</c:v>
                </c:pt>
                <c:pt idx="8515">
                  <c:v>31892</c:v>
                </c:pt>
                <c:pt idx="8516">
                  <c:v>31893</c:v>
                </c:pt>
                <c:pt idx="8517">
                  <c:v>31894</c:v>
                </c:pt>
                <c:pt idx="8518">
                  <c:v>31895</c:v>
                </c:pt>
                <c:pt idx="8519">
                  <c:v>31896</c:v>
                </c:pt>
                <c:pt idx="8520">
                  <c:v>31897</c:v>
                </c:pt>
                <c:pt idx="8521">
                  <c:v>31898</c:v>
                </c:pt>
                <c:pt idx="8522">
                  <c:v>31899</c:v>
                </c:pt>
                <c:pt idx="8523">
                  <c:v>31900</c:v>
                </c:pt>
                <c:pt idx="8524">
                  <c:v>31901</c:v>
                </c:pt>
                <c:pt idx="8525">
                  <c:v>31902</c:v>
                </c:pt>
                <c:pt idx="8526">
                  <c:v>31903</c:v>
                </c:pt>
                <c:pt idx="8527">
                  <c:v>31904</c:v>
                </c:pt>
                <c:pt idx="8528">
                  <c:v>31905</c:v>
                </c:pt>
                <c:pt idx="8529">
                  <c:v>31906</c:v>
                </c:pt>
                <c:pt idx="8530">
                  <c:v>31907</c:v>
                </c:pt>
                <c:pt idx="8531">
                  <c:v>31908</c:v>
                </c:pt>
                <c:pt idx="8532">
                  <c:v>31909</c:v>
                </c:pt>
                <c:pt idx="8533">
                  <c:v>31910</c:v>
                </c:pt>
                <c:pt idx="8534">
                  <c:v>31911</c:v>
                </c:pt>
                <c:pt idx="8535">
                  <c:v>31912</c:v>
                </c:pt>
                <c:pt idx="8536">
                  <c:v>31913</c:v>
                </c:pt>
                <c:pt idx="8537">
                  <c:v>31914</c:v>
                </c:pt>
                <c:pt idx="8538">
                  <c:v>31915</c:v>
                </c:pt>
                <c:pt idx="8539">
                  <c:v>31916</c:v>
                </c:pt>
                <c:pt idx="8540">
                  <c:v>31917</c:v>
                </c:pt>
                <c:pt idx="8541">
                  <c:v>31918</c:v>
                </c:pt>
                <c:pt idx="8542">
                  <c:v>31919</c:v>
                </c:pt>
                <c:pt idx="8543">
                  <c:v>31920</c:v>
                </c:pt>
                <c:pt idx="8544">
                  <c:v>31921</c:v>
                </c:pt>
                <c:pt idx="8545">
                  <c:v>31922</c:v>
                </c:pt>
                <c:pt idx="8546">
                  <c:v>31923</c:v>
                </c:pt>
                <c:pt idx="8547">
                  <c:v>31924</c:v>
                </c:pt>
                <c:pt idx="8548">
                  <c:v>31925</c:v>
                </c:pt>
                <c:pt idx="8549">
                  <c:v>31926</c:v>
                </c:pt>
                <c:pt idx="8550">
                  <c:v>31927</c:v>
                </c:pt>
                <c:pt idx="8551">
                  <c:v>31928</c:v>
                </c:pt>
                <c:pt idx="8552">
                  <c:v>31929</c:v>
                </c:pt>
                <c:pt idx="8553">
                  <c:v>31930</c:v>
                </c:pt>
                <c:pt idx="8554">
                  <c:v>31931</c:v>
                </c:pt>
                <c:pt idx="8555">
                  <c:v>31932</c:v>
                </c:pt>
                <c:pt idx="8556">
                  <c:v>31933</c:v>
                </c:pt>
                <c:pt idx="8557">
                  <c:v>31934</c:v>
                </c:pt>
                <c:pt idx="8558">
                  <c:v>31935</c:v>
                </c:pt>
                <c:pt idx="8559">
                  <c:v>31936</c:v>
                </c:pt>
                <c:pt idx="8560">
                  <c:v>31937</c:v>
                </c:pt>
                <c:pt idx="8561">
                  <c:v>31938</c:v>
                </c:pt>
                <c:pt idx="8562">
                  <c:v>31939</c:v>
                </c:pt>
                <c:pt idx="8563">
                  <c:v>31940</c:v>
                </c:pt>
                <c:pt idx="8564">
                  <c:v>31941</c:v>
                </c:pt>
                <c:pt idx="8565">
                  <c:v>31942</c:v>
                </c:pt>
                <c:pt idx="8566">
                  <c:v>31943</c:v>
                </c:pt>
                <c:pt idx="8567">
                  <c:v>31944</c:v>
                </c:pt>
                <c:pt idx="8568">
                  <c:v>31945</c:v>
                </c:pt>
                <c:pt idx="8569">
                  <c:v>31946</c:v>
                </c:pt>
                <c:pt idx="8570">
                  <c:v>31947</c:v>
                </c:pt>
                <c:pt idx="8571">
                  <c:v>31948</c:v>
                </c:pt>
                <c:pt idx="8572">
                  <c:v>31949</c:v>
                </c:pt>
                <c:pt idx="8573">
                  <c:v>31950</c:v>
                </c:pt>
                <c:pt idx="8574">
                  <c:v>31951</c:v>
                </c:pt>
                <c:pt idx="8575">
                  <c:v>31952</c:v>
                </c:pt>
                <c:pt idx="8576">
                  <c:v>31953</c:v>
                </c:pt>
                <c:pt idx="8577">
                  <c:v>31954</c:v>
                </c:pt>
                <c:pt idx="8578">
                  <c:v>31955</c:v>
                </c:pt>
                <c:pt idx="8579">
                  <c:v>31956</c:v>
                </c:pt>
                <c:pt idx="8580">
                  <c:v>31957</c:v>
                </c:pt>
                <c:pt idx="8581">
                  <c:v>31958</c:v>
                </c:pt>
                <c:pt idx="8582">
                  <c:v>31959</c:v>
                </c:pt>
                <c:pt idx="8583">
                  <c:v>31960</c:v>
                </c:pt>
                <c:pt idx="8584">
                  <c:v>31961</c:v>
                </c:pt>
                <c:pt idx="8585">
                  <c:v>31962</c:v>
                </c:pt>
                <c:pt idx="8586">
                  <c:v>31963</c:v>
                </c:pt>
                <c:pt idx="8587">
                  <c:v>31964</c:v>
                </c:pt>
                <c:pt idx="8588">
                  <c:v>31965</c:v>
                </c:pt>
                <c:pt idx="8589">
                  <c:v>31966</c:v>
                </c:pt>
                <c:pt idx="8590">
                  <c:v>31967</c:v>
                </c:pt>
                <c:pt idx="8591">
                  <c:v>31968</c:v>
                </c:pt>
                <c:pt idx="8592">
                  <c:v>31969</c:v>
                </c:pt>
                <c:pt idx="8593">
                  <c:v>31970</c:v>
                </c:pt>
                <c:pt idx="8594">
                  <c:v>31971</c:v>
                </c:pt>
                <c:pt idx="8595">
                  <c:v>31972</c:v>
                </c:pt>
                <c:pt idx="8596">
                  <c:v>31973</c:v>
                </c:pt>
                <c:pt idx="8597">
                  <c:v>31974</c:v>
                </c:pt>
                <c:pt idx="8598">
                  <c:v>31975</c:v>
                </c:pt>
                <c:pt idx="8599">
                  <c:v>31976</c:v>
                </c:pt>
                <c:pt idx="8600">
                  <c:v>31977</c:v>
                </c:pt>
                <c:pt idx="8601">
                  <c:v>31978</c:v>
                </c:pt>
                <c:pt idx="8602">
                  <c:v>31979</c:v>
                </c:pt>
                <c:pt idx="8603">
                  <c:v>31980</c:v>
                </c:pt>
                <c:pt idx="8604">
                  <c:v>31981</c:v>
                </c:pt>
                <c:pt idx="8605">
                  <c:v>31982</c:v>
                </c:pt>
                <c:pt idx="8606">
                  <c:v>31983</c:v>
                </c:pt>
                <c:pt idx="8607">
                  <c:v>31984</c:v>
                </c:pt>
                <c:pt idx="8608">
                  <c:v>31985</c:v>
                </c:pt>
                <c:pt idx="8609">
                  <c:v>31986</c:v>
                </c:pt>
                <c:pt idx="8610">
                  <c:v>31987</c:v>
                </c:pt>
                <c:pt idx="8611">
                  <c:v>31988</c:v>
                </c:pt>
                <c:pt idx="8612">
                  <c:v>31989</c:v>
                </c:pt>
                <c:pt idx="8613">
                  <c:v>31990</c:v>
                </c:pt>
                <c:pt idx="8614">
                  <c:v>31991</c:v>
                </c:pt>
                <c:pt idx="8615">
                  <c:v>31992</c:v>
                </c:pt>
                <c:pt idx="8616">
                  <c:v>31993</c:v>
                </c:pt>
                <c:pt idx="8617">
                  <c:v>31994</c:v>
                </c:pt>
                <c:pt idx="8618">
                  <c:v>31995</c:v>
                </c:pt>
                <c:pt idx="8619">
                  <c:v>31996</c:v>
                </c:pt>
                <c:pt idx="8620">
                  <c:v>31997</c:v>
                </c:pt>
                <c:pt idx="8621">
                  <c:v>31998</c:v>
                </c:pt>
                <c:pt idx="8622">
                  <c:v>31999</c:v>
                </c:pt>
                <c:pt idx="8623">
                  <c:v>32000</c:v>
                </c:pt>
                <c:pt idx="8624">
                  <c:v>32001</c:v>
                </c:pt>
                <c:pt idx="8625">
                  <c:v>32002</c:v>
                </c:pt>
                <c:pt idx="8626">
                  <c:v>32003</c:v>
                </c:pt>
                <c:pt idx="8627">
                  <c:v>32004</c:v>
                </c:pt>
                <c:pt idx="8628">
                  <c:v>32005</c:v>
                </c:pt>
                <c:pt idx="8629">
                  <c:v>32006</c:v>
                </c:pt>
                <c:pt idx="8630">
                  <c:v>32007</c:v>
                </c:pt>
                <c:pt idx="8631">
                  <c:v>32008</c:v>
                </c:pt>
                <c:pt idx="8632">
                  <c:v>32009</c:v>
                </c:pt>
                <c:pt idx="8633">
                  <c:v>32010</c:v>
                </c:pt>
                <c:pt idx="8634">
                  <c:v>32011</c:v>
                </c:pt>
                <c:pt idx="8635">
                  <c:v>32012</c:v>
                </c:pt>
                <c:pt idx="8636">
                  <c:v>32013</c:v>
                </c:pt>
                <c:pt idx="8637">
                  <c:v>32014</c:v>
                </c:pt>
                <c:pt idx="8638">
                  <c:v>32015</c:v>
                </c:pt>
                <c:pt idx="8639">
                  <c:v>32016</c:v>
                </c:pt>
                <c:pt idx="8640">
                  <c:v>32017</c:v>
                </c:pt>
                <c:pt idx="8641">
                  <c:v>32018</c:v>
                </c:pt>
                <c:pt idx="8642">
                  <c:v>32019</c:v>
                </c:pt>
                <c:pt idx="8643">
                  <c:v>32020</c:v>
                </c:pt>
                <c:pt idx="8644">
                  <c:v>32021</c:v>
                </c:pt>
                <c:pt idx="8645">
                  <c:v>32022</c:v>
                </c:pt>
                <c:pt idx="8646">
                  <c:v>32023</c:v>
                </c:pt>
                <c:pt idx="8647">
                  <c:v>32024</c:v>
                </c:pt>
                <c:pt idx="8648">
                  <c:v>32025</c:v>
                </c:pt>
                <c:pt idx="8649">
                  <c:v>32026</c:v>
                </c:pt>
                <c:pt idx="8650">
                  <c:v>32027</c:v>
                </c:pt>
                <c:pt idx="8651">
                  <c:v>32028</c:v>
                </c:pt>
                <c:pt idx="8652">
                  <c:v>32029</c:v>
                </c:pt>
                <c:pt idx="8653">
                  <c:v>32030</c:v>
                </c:pt>
                <c:pt idx="8654">
                  <c:v>32031</c:v>
                </c:pt>
                <c:pt idx="8655">
                  <c:v>32032</c:v>
                </c:pt>
                <c:pt idx="8656">
                  <c:v>32033</c:v>
                </c:pt>
                <c:pt idx="8657">
                  <c:v>32034</c:v>
                </c:pt>
                <c:pt idx="8658">
                  <c:v>32035</c:v>
                </c:pt>
                <c:pt idx="8659">
                  <c:v>32036</c:v>
                </c:pt>
                <c:pt idx="8660">
                  <c:v>32037</c:v>
                </c:pt>
                <c:pt idx="8661">
                  <c:v>32038</c:v>
                </c:pt>
                <c:pt idx="8662">
                  <c:v>32039</c:v>
                </c:pt>
                <c:pt idx="8663">
                  <c:v>32040</c:v>
                </c:pt>
                <c:pt idx="8664">
                  <c:v>32041</c:v>
                </c:pt>
                <c:pt idx="8665">
                  <c:v>32042</c:v>
                </c:pt>
                <c:pt idx="8666">
                  <c:v>32043</c:v>
                </c:pt>
                <c:pt idx="8667">
                  <c:v>32044</c:v>
                </c:pt>
                <c:pt idx="8668">
                  <c:v>32045</c:v>
                </c:pt>
                <c:pt idx="8669">
                  <c:v>32046</c:v>
                </c:pt>
                <c:pt idx="8670">
                  <c:v>32047</c:v>
                </c:pt>
                <c:pt idx="8671">
                  <c:v>32048</c:v>
                </c:pt>
                <c:pt idx="8672">
                  <c:v>32049</c:v>
                </c:pt>
                <c:pt idx="8673">
                  <c:v>32050</c:v>
                </c:pt>
                <c:pt idx="8674">
                  <c:v>32051</c:v>
                </c:pt>
                <c:pt idx="8675">
                  <c:v>32052</c:v>
                </c:pt>
                <c:pt idx="8676">
                  <c:v>32053</c:v>
                </c:pt>
                <c:pt idx="8677">
                  <c:v>32054</c:v>
                </c:pt>
                <c:pt idx="8678">
                  <c:v>32055</c:v>
                </c:pt>
                <c:pt idx="8679">
                  <c:v>32056</c:v>
                </c:pt>
                <c:pt idx="8680">
                  <c:v>32057</c:v>
                </c:pt>
                <c:pt idx="8681">
                  <c:v>32058</c:v>
                </c:pt>
                <c:pt idx="8682">
                  <c:v>32059</c:v>
                </c:pt>
                <c:pt idx="8683">
                  <c:v>32060</c:v>
                </c:pt>
                <c:pt idx="8684">
                  <c:v>32061</c:v>
                </c:pt>
                <c:pt idx="8685">
                  <c:v>32062</c:v>
                </c:pt>
                <c:pt idx="8686">
                  <c:v>32063</c:v>
                </c:pt>
                <c:pt idx="8687">
                  <c:v>32064</c:v>
                </c:pt>
                <c:pt idx="8688">
                  <c:v>32065</c:v>
                </c:pt>
                <c:pt idx="8689">
                  <c:v>32066</c:v>
                </c:pt>
                <c:pt idx="8690">
                  <c:v>32067</c:v>
                </c:pt>
                <c:pt idx="8691">
                  <c:v>32068</c:v>
                </c:pt>
                <c:pt idx="8692">
                  <c:v>32069</c:v>
                </c:pt>
                <c:pt idx="8693">
                  <c:v>32070</c:v>
                </c:pt>
                <c:pt idx="8694">
                  <c:v>32071</c:v>
                </c:pt>
                <c:pt idx="8695">
                  <c:v>32072</c:v>
                </c:pt>
                <c:pt idx="8696">
                  <c:v>32073</c:v>
                </c:pt>
                <c:pt idx="8697">
                  <c:v>32074</c:v>
                </c:pt>
                <c:pt idx="8698">
                  <c:v>32075</c:v>
                </c:pt>
                <c:pt idx="8699">
                  <c:v>32076</c:v>
                </c:pt>
                <c:pt idx="8700">
                  <c:v>32077</c:v>
                </c:pt>
                <c:pt idx="8701">
                  <c:v>32078</c:v>
                </c:pt>
                <c:pt idx="8702">
                  <c:v>32079</c:v>
                </c:pt>
                <c:pt idx="8703">
                  <c:v>32080</c:v>
                </c:pt>
                <c:pt idx="8704">
                  <c:v>32081</c:v>
                </c:pt>
                <c:pt idx="8705">
                  <c:v>32082</c:v>
                </c:pt>
                <c:pt idx="8706">
                  <c:v>32083</c:v>
                </c:pt>
                <c:pt idx="8707">
                  <c:v>32084</c:v>
                </c:pt>
                <c:pt idx="8708">
                  <c:v>32085</c:v>
                </c:pt>
                <c:pt idx="8709">
                  <c:v>32086</c:v>
                </c:pt>
                <c:pt idx="8710">
                  <c:v>32087</c:v>
                </c:pt>
                <c:pt idx="8711">
                  <c:v>32088</c:v>
                </c:pt>
                <c:pt idx="8712">
                  <c:v>32089</c:v>
                </c:pt>
                <c:pt idx="8713">
                  <c:v>32090</c:v>
                </c:pt>
                <c:pt idx="8714">
                  <c:v>32091</c:v>
                </c:pt>
                <c:pt idx="8715">
                  <c:v>32092</c:v>
                </c:pt>
                <c:pt idx="8716">
                  <c:v>32093</c:v>
                </c:pt>
                <c:pt idx="8717">
                  <c:v>32094</c:v>
                </c:pt>
                <c:pt idx="8718">
                  <c:v>32095</c:v>
                </c:pt>
                <c:pt idx="8719">
                  <c:v>32096</c:v>
                </c:pt>
                <c:pt idx="8720">
                  <c:v>32097</c:v>
                </c:pt>
                <c:pt idx="8721">
                  <c:v>32098</c:v>
                </c:pt>
                <c:pt idx="8722">
                  <c:v>32099</c:v>
                </c:pt>
                <c:pt idx="8723">
                  <c:v>32100</c:v>
                </c:pt>
                <c:pt idx="8724">
                  <c:v>32101</c:v>
                </c:pt>
                <c:pt idx="8725">
                  <c:v>32102</c:v>
                </c:pt>
                <c:pt idx="8726">
                  <c:v>32103</c:v>
                </c:pt>
                <c:pt idx="8727">
                  <c:v>32104</c:v>
                </c:pt>
                <c:pt idx="8728">
                  <c:v>32105</c:v>
                </c:pt>
                <c:pt idx="8729">
                  <c:v>32106</c:v>
                </c:pt>
                <c:pt idx="8730">
                  <c:v>32107</c:v>
                </c:pt>
                <c:pt idx="8731">
                  <c:v>32108</c:v>
                </c:pt>
                <c:pt idx="8732">
                  <c:v>32109</c:v>
                </c:pt>
                <c:pt idx="8733">
                  <c:v>32110</c:v>
                </c:pt>
                <c:pt idx="8734">
                  <c:v>32111</c:v>
                </c:pt>
                <c:pt idx="8735">
                  <c:v>32112</c:v>
                </c:pt>
                <c:pt idx="8736">
                  <c:v>32113</c:v>
                </c:pt>
                <c:pt idx="8737">
                  <c:v>32114</c:v>
                </c:pt>
                <c:pt idx="8738">
                  <c:v>32115</c:v>
                </c:pt>
                <c:pt idx="8739">
                  <c:v>32116</c:v>
                </c:pt>
                <c:pt idx="8740">
                  <c:v>32117</c:v>
                </c:pt>
                <c:pt idx="8741">
                  <c:v>32118</c:v>
                </c:pt>
                <c:pt idx="8742">
                  <c:v>32119</c:v>
                </c:pt>
                <c:pt idx="8743">
                  <c:v>32120</c:v>
                </c:pt>
                <c:pt idx="8744">
                  <c:v>32121</c:v>
                </c:pt>
                <c:pt idx="8745">
                  <c:v>32122</c:v>
                </c:pt>
                <c:pt idx="8746">
                  <c:v>32123</c:v>
                </c:pt>
                <c:pt idx="8747">
                  <c:v>32124</c:v>
                </c:pt>
                <c:pt idx="8748">
                  <c:v>32125</c:v>
                </c:pt>
                <c:pt idx="8749">
                  <c:v>32126</c:v>
                </c:pt>
                <c:pt idx="8750">
                  <c:v>32127</c:v>
                </c:pt>
                <c:pt idx="8751">
                  <c:v>32128</c:v>
                </c:pt>
                <c:pt idx="8752">
                  <c:v>32129</c:v>
                </c:pt>
                <c:pt idx="8753">
                  <c:v>32130</c:v>
                </c:pt>
                <c:pt idx="8754">
                  <c:v>32131</c:v>
                </c:pt>
                <c:pt idx="8755">
                  <c:v>32132</c:v>
                </c:pt>
                <c:pt idx="8756">
                  <c:v>32133</c:v>
                </c:pt>
                <c:pt idx="8757">
                  <c:v>32134</c:v>
                </c:pt>
                <c:pt idx="8758">
                  <c:v>32135</c:v>
                </c:pt>
                <c:pt idx="8759">
                  <c:v>32136</c:v>
                </c:pt>
                <c:pt idx="8760">
                  <c:v>32137</c:v>
                </c:pt>
                <c:pt idx="8761">
                  <c:v>32138</c:v>
                </c:pt>
                <c:pt idx="8762">
                  <c:v>32139</c:v>
                </c:pt>
                <c:pt idx="8763">
                  <c:v>32140</c:v>
                </c:pt>
                <c:pt idx="8764">
                  <c:v>32141</c:v>
                </c:pt>
                <c:pt idx="8765">
                  <c:v>32142</c:v>
                </c:pt>
                <c:pt idx="8766">
                  <c:v>32143</c:v>
                </c:pt>
                <c:pt idx="8767">
                  <c:v>32144</c:v>
                </c:pt>
                <c:pt idx="8768">
                  <c:v>32145</c:v>
                </c:pt>
                <c:pt idx="8769">
                  <c:v>32146</c:v>
                </c:pt>
                <c:pt idx="8770">
                  <c:v>32147</c:v>
                </c:pt>
                <c:pt idx="8771">
                  <c:v>32148</c:v>
                </c:pt>
                <c:pt idx="8772">
                  <c:v>32149</c:v>
                </c:pt>
                <c:pt idx="8773">
                  <c:v>32150</c:v>
                </c:pt>
                <c:pt idx="8774">
                  <c:v>32151</c:v>
                </c:pt>
                <c:pt idx="8775">
                  <c:v>32152</c:v>
                </c:pt>
                <c:pt idx="8776">
                  <c:v>32153</c:v>
                </c:pt>
                <c:pt idx="8777">
                  <c:v>32154</c:v>
                </c:pt>
                <c:pt idx="8778">
                  <c:v>32155</c:v>
                </c:pt>
                <c:pt idx="8779">
                  <c:v>32156</c:v>
                </c:pt>
                <c:pt idx="8780">
                  <c:v>32157</c:v>
                </c:pt>
                <c:pt idx="8781">
                  <c:v>32158</c:v>
                </c:pt>
                <c:pt idx="8782">
                  <c:v>32159</c:v>
                </c:pt>
                <c:pt idx="8783">
                  <c:v>32160</c:v>
                </c:pt>
                <c:pt idx="8784">
                  <c:v>32161</c:v>
                </c:pt>
                <c:pt idx="8785">
                  <c:v>32162</c:v>
                </c:pt>
                <c:pt idx="8786">
                  <c:v>32163</c:v>
                </c:pt>
                <c:pt idx="8787">
                  <c:v>32164</c:v>
                </c:pt>
                <c:pt idx="8788">
                  <c:v>32165</c:v>
                </c:pt>
                <c:pt idx="8789">
                  <c:v>32166</c:v>
                </c:pt>
                <c:pt idx="8790">
                  <c:v>32167</c:v>
                </c:pt>
                <c:pt idx="8791">
                  <c:v>32168</c:v>
                </c:pt>
                <c:pt idx="8792">
                  <c:v>32169</c:v>
                </c:pt>
                <c:pt idx="8793">
                  <c:v>32170</c:v>
                </c:pt>
                <c:pt idx="8794">
                  <c:v>32171</c:v>
                </c:pt>
                <c:pt idx="8795">
                  <c:v>32172</c:v>
                </c:pt>
                <c:pt idx="8796">
                  <c:v>32173</c:v>
                </c:pt>
                <c:pt idx="8797">
                  <c:v>32174</c:v>
                </c:pt>
                <c:pt idx="8798">
                  <c:v>32175</c:v>
                </c:pt>
                <c:pt idx="8799">
                  <c:v>32176</c:v>
                </c:pt>
                <c:pt idx="8800">
                  <c:v>32177</c:v>
                </c:pt>
                <c:pt idx="8801">
                  <c:v>32178</c:v>
                </c:pt>
                <c:pt idx="8802">
                  <c:v>32179</c:v>
                </c:pt>
                <c:pt idx="8803">
                  <c:v>32180</c:v>
                </c:pt>
                <c:pt idx="8804">
                  <c:v>32181</c:v>
                </c:pt>
                <c:pt idx="8805">
                  <c:v>32182</c:v>
                </c:pt>
                <c:pt idx="8806">
                  <c:v>32183</c:v>
                </c:pt>
                <c:pt idx="8807">
                  <c:v>32184</c:v>
                </c:pt>
                <c:pt idx="8808">
                  <c:v>32185</c:v>
                </c:pt>
                <c:pt idx="8809">
                  <c:v>32186</c:v>
                </c:pt>
                <c:pt idx="8810">
                  <c:v>32187</c:v>
                </c:pt>
                <c:pt idx="8811">
                  <c:v>32188</c:v>
                </c:pt>
                <c:pt idx="8812">
                  <c:v>32189</c:v>
                </c:pt>
                <c:pt idx="8813">
                  <c:v>32190</c:v>
                </c:pt>
                <c:pt idx="8814">
                  <c:v>32191</c:v>
                </c:pt>
                <c:pt idx="8815">
                  <c:v>32192</c:v>
                </c:pt>
                <c:pt idx="8816">
                  <c:v>32193</c:v>
                </c:pt>
                <c:pt idx="8817">
                  <c:v>32194</c:v>
                </c:pt>
                <c:pt idx="8818">
                  <c:v>32195</c:v>
                </c:pt>
                <c:pt idx="8819">
                  <c:v>32196</c:v>
                </c:pt>
                <c:pt idx="8820">
                  <c:v>32197</c:v>
                </c:pt>
                <c:pt idx="8821">
                  <c:v>32198</c:v>
                </c:pt>
                <c:pt idx="8822">
                  <c:v>32199</c:v>
                </c:pt>
                <c:pt idx="8823">
                  <c:v>32200</c:v>
                </c:pt>
                <c:pt idx="8824">
                  <c:v>32201</c:v>
                </c:pt>
                <c:pt idx="8825">
                  <c:v>32202</c:v>
                </c:pt>
                <c:pt idx="8826">
                  <c:v>32203</c:v>
                </c:pt>
                <c:pt idx="8827">
                  <c:v>32204</c:v>
                </c:pt>
                <c:pt idx="8828">
                  <c:v>32205</c:v>
                </c:pt>
                <c:pt idx="8829">
                  <c:v>32206</c:v>
                </c:pt>
                <c:pt idx="8830">
                  <c:v>32207</c:v>
                </c:pt>
                <c:pt idx="8831">
                  <c:v>32208</c:v>
                </c:pt>
                <c:pt idx="8832">
                  <c:v>32209</c:v>
                </c:pt>
                <c:pt idx="8833">
                  <c:v>32210</c:v>
                </c:pt>
                <c:pt idx="8834">
                  <c:v>32211</c:v>
                </c:pt>
                <c:pt idx="8835">
                  <c:v>32212</c:v>
                </c:pt>
                <c:pt idx="8836">
                  <c:v>32213</c:v>
                </c:pt>
                <c:pt idx="8837">
                  <c:v>32214</c:v>
                </c:pt>
                <c:pt idx="8838">
                  <c:v>32215</c:v>
                </c:pt>
                <c:pt idx="8839">
                  <c:v>32216</c:v>
                </c:pt>
                <c:pt idx="8840">
                  <c:v>32217</c:v>
                </c:pt>
                <c:pt idx="8841">
                  <c:v>32218</c:v>
                </c:pt>
                <c:pt idx="8842">
                  <c:v>32219</c:v>
                </c:pt>
                <c:pt idx="8843">
                  <c:v>32220</c:v>
                </c:pt>
                <c:pt idx="8844">
                  <c:v>32221</c:v>
                </c:pt>
                <c:pt idx="8845">
                  <c:v>32222</c:v>
                </c:pt>
                <c:pt idx="8846">
                  <c:v>32223</c:v>
                </c:pt>
                <c:pt idx="8847">
                  <c:v>32224</c:v>
                </c:pt>
                <c:pt idx="8848">
                  <c:v>32225</c:v>
                </c:pt>
                <c:pt idx="8849">
                  <c:v>32226</c:v>
                </c:pt>
                <c:pt idx="8850">
                  <c:v>32227</c:v>
                </c:pt>
                <c:pt idx="8851">
                  <c:v>32228</c:v>
                </c:pt>
                <c:pt idx="8852">
                  <c:v>32229</c:v>
                </c:pt>
                <c:pt idx="8853">
                  <c:v>32230</c:v>
                </c:pt>
                <c:pt idx="8854">
                  <c:v>32231</c:v>
                </c:pt>
                <c:pt idx="8855">
                  <c:v>32232</c:v>
                </c:pt>
                <c:pt idx="8856">
                  <c:v>32233</c:v>
                </c:pt>
                <c:pt idx="8857">
                  <c:v>32234</c:v>
                </c:pt>
                <c:pt idx="8858">
                  <c:v>32235</c:v>
                </c:pt>
                <c:pt idx="8859">
                  <c:v>32236</c:v>
                </c:pt>
                <c:pt idx="8860">
                  <c:v>32237</c:v>
                </c:pt>
                <c:pt idx="8861">
                  <c:v>32238</c:v>
                </c:pt>
                <c:pt idx="8862">
                  <c:v>32239</c:v>
                </c:pt>
                <c:pt idx="8863">
                  <c:v>32240</c:v>
                </c:pt>
                <c:pt idx="8864">
                  <c:v>32241</c:v>
                </c:pt>
                <c:pt idx="8865">
                  <c:v>32242</c:v>
                </c:pt>
                <c:pt idx="8866">
                  <c:v>32243</c:v>
                </c:pt>
                <c:pt idx="8867">
                  <c:v>32244</c:v>
                </c:pt>
                <c:pt idx="8868">
                  <c:v>32245</c:v>
                </c:pt>
                <c:pt idx="8869">
                  <c:v>32246</c:v>
                </c:pt>
                <c:pt idx="8870">
                  <c:v>32247</c:v>
                </c:pt>
                <c:pt idx="8871">
                  <c:v>32248</c:v>
                </c:pt>
                <c:pt idx="8872">
                  <c:v>32249</c:v>
                </c:pt>
                <c:pt idx="8873">
                  <c:v>32250</c:v>
                </c:pt>
                <c:pt idx="8874">
                  <c:v>32251</c:v>
                </c:pt>
                <c:pt idx="8875">
                  <c:v>32252</c:v>
                </c:pt>
                <c:pt idx="8876">
                  <c:v>32253</c:v>
                </c:pt>
                <c:pt idx="8877">
                  <c:v>32254</c:v>
                </c:pt>
                <c:pt idx="8878">
                  <c:v>32255</c:v>
                </c:pt>
                <c:pt idx="8879">
                  <c:v>32256</c:v>
                </c:pt>
                <c:pt idx="8880">
                  <c:v>32257</c:v>
                </c:pt>
                <c:pt idx="8881">
                  <c:v>32258</c:v>
                </c:pt>
                <c:pt idx="8882">
                  <c:v>32259</c:v>
                </c:pt>
                <c:pt idx="8883">
                  <c:v>32260</c:v>
                </c:pt>
                <c:pt idx="8884">
                  <c:v>32261</c:v>
                </c:pt>
                <c:pt idx="8885">
                  <c:v>32262</c:v>
                </c:pt>
                <c:pt idx="8886">
                  <c:v>32263</c:v>
                </c:pt>
                <c:pt idx="8887">
                  <c:v>32264</c:v>
                </c:pt>
                <c:pt idx="8888">
                  <c:v>32265</c:v>
                </c:pt>
                <c:pt idx="8889">
                  <c:v>32266</c:v>
                </c:pt>
                <c:pt idx="8890">
                  <c:v>32267</c:v>
                </c:pt>
                <c:pt idx="8891">
                  <c:v>32268</c:v>
                </c:pt>
                <c:pt idx="8892">
                  <c:v>32269</c:v>
                </c:pt>
                <c:pt idx="8893">
                  <c:v>32270</c:v>
                </c:pt>
                <c:pt idx="8894">
                  <c:v>32271</c:v>
                </c:pt>
                <c:pt idx="8895">
                  <c:v>32272</c:v>
                </c:pt>
                <c:pt idx="8896">
                  <c:v>32273</c:v>
                </c:pt>
                <c:pt idx="8897">
                  <c:v>32274</c:v>
                </c:pt>
                <c:pt idx="8898">
                  <c:v>32275</c:v>
                </c:pt>
                <c:pt idx="8899">
                  <c:v>32276</c:v>
                </c:pt>
                <c:pt idx="8900">
                  <c:v>32277</c:v>
                </c:pt>
                <c:pt idx="8901">
                  <c:v>32278</c:v>
                </c:pt>
                <c:pt idx="8902">
                  <c:v>32279</c:v>
                </c:pt>
                <c:pt idx="8903">
                  <c:v>32280</c:v>
                </c:pt>
                <c:pt idx="8904">
                  <c:v>32281</c:v>
                </c:pt>
                <c:pt idx="8905">
                  <c:v>32282</c:v>
                </c:pt>
                <c:pt idx="8906">
                  <c:v>32283</c:v>
                </c:pt>
                <c:pt idx="8907">
                  <c:v>32284</c:v>
                </c:pt>
                <c:pt idx="8908">
                  <c:v>32285</c:v>
                </c:pt>
                <c:pt idx="8909">
                  <c:v>32286</c:v>
                </c:pt>
                <c:pt idx="8910">
                  <c:v>32287</c:v>
                </c:pt>
                <c:pt idx="8911">
                  <c:v>32288</c:v>
                </c:pt>
                <c:pt idx="8912">
                  <c:v>32289</c:v>
                </c:pt>
                <c:pt idx="8913">
                  <c:v>32290</c:v>
                </c:pt>
                <c:pt idx="8914">
                  <c:v>32291</c:v>
                </c:pt>
                <c:pt idx="8915">
                  <c:v>32292</c:v>
                </c:pt>
                <c:pt idx="8916">
                  <c:v>32293</c:v>
                </c:pt>
                <c:pt idx="8917">
                  <c:v>32294</c:v>
                </c:pt>
                <c:pt idx="8918">
                  <c:v>32295</c:v>
                </c:pt>
                <c:pt idx="8919">
                  <c:v>32296</c:v>
                </c:pt>
                <c:pt idx="8920">
                  <c:v>32297</c:v>
                </c:pt>
                <c:pt idx="8921">
                  <c:v>32298</c:v>
                </c:pt>
                <c:pt idx="8922">
                  <c:v>32299</c:v>
                </c:pt>
                <c:pt idx="8923">
                  <c:v>32300</c:v>
                </c:pt>
                <c:pt idx="8924">
                  <c:v>32301</c:v>
                </c:pt>
                <c:pt idx="8925">
                  <c:v>32302</c:v>
                </c:pt>
                <c:pt idx="8926">
                  <c:v>32303</c:v>
                </c:pt>
                <c:pt idx="8927">
                  <c:v>32304</c:v>
                </c:pt>
                <c:pt idx="8928">
                  <c:v>32305</c:v>
                </c:pt>
                <c:pt idx="8929">
                  <c:v>32306</c:v>
                </c:pt>
                <c:pt idx="8930">
                  <c:v>32307</c:v>
                </c:pt>
                <c:pt idx="8931">
                  <c:v>32308</c:v>
                </c:pt>
                <c:pt idx="8932">
                  <c:v>32309</c:v>
                </c:pt>
                <c:pt idx="8933">
                  <c:v>32310</c:v>
                </c:pt>
                <c:pt idx="8934">
                  <c:v>32311</c:v>
                </c:pt>
                <c:pt idx="8935">
                  <c:v>32312</c:v>
                </c:pt>
                <c:pt idx="8936">
                  <c:v>32313</c:v>
                </c:pt>
                <c:pt idx="8937">
                  <c:v>32314</c:v>
                </c:pt>
                <c:pt idx="8938">
                  <c:v>32315</c:v>
                </c:pt>
                <c:pt idx="8939">
                  <c:v>32316</c:v>
                </c:pt>
                <c:pt idx="8940">
                  <c:v>32317</c:v>
                </c:pt>
                <c:pt idx="8941">
                  <c:v>32318</c:v>
                </c:pt>
                <c:pt idx="8942">
                  <c:v>32319</c:v>
                </c:pt>
                <c:pt idx="8943">
                  <c:v>32320</c:v>
                </c:pt>
                <c:pt idx="8944">
                  <c:v>32321</c:v>
                </c:pt>
                <c:pt idx="8945">
                  <c:v>32322</c:v>
                </c:pt>
                <c:pt idx="8946">
                  <c:v>32323</c:v>
                </c:pt>
                <c:pt idx="8947">
                  <c:v>32324</c:v>
                </c:pt>
                <c:pt idx="8948">
                  <c:v>32325</c:v>
                </c:pt>
                <c:pt idx="8949">
                  <c:v>32326</c:v>
                </c:pt>
                <c:pt idx="8950">
                  <c:v>32327</c:v>
                </c:pt>
                <c:pt idx="8951">
                  <c:v>32328</c:v>
                </c:pt>
                <c:pt idx="8952">
                  <c:v>32329</c:v>
                </c:pt>
                <c:pt idx="8953">
                  <c:v>32330</c:v>
                </c:pt>
                <c:pt idx="8954">
                  <c:v>32331</c:v>
                </c:pt>
                <c:pt idx="8955">
                  <c:v>32332</c:v>
                </c:pt>
                <c:pt idx="8956">
                  <c:v>32333</c:v>
                </c:pt>
                <c:pt idx="8957">
                  <c:v>32334</c:v>
                </c:pt>
                <c:pt idx="8958">
                  <c:v>32335</c:v>
                </c:pt>
                <c:pt idx="8959">
                  <c:v>32336</c:v>
                </c:pt>
                <c:pt idx="8960">
                  <c:v>32337</c:v>
                </c:pt>
                <c:pt idx="8961">
                  <c:v>32338</c:v>
                </c:pt>
                <c:pt idx="8962">
                  <c:v>32339</c:v>
                </c:pt>
                <c:pt idx="8963">
                  <c:v>32340</c:v>
                </c:pt>
                <c:pt idx="8964">
                  <c:v>32341</c:v>
                </c:pt>
                <c:pt idx="8965">
                  <c:v>32342</c:v>
                </c:pt>
                <c:pt idx="8966">
                  <c:v>32343</c:v>
                </c:pt>
                <c:pt idx="8967">
                  <c:v>32344</c:v>
                </c:pt>
                <c:pt idx="8968">
                  <c:v>32345</c:v>
                </c:pt>
                <c:pt idx="8969">
                  <c:v>32346</c:v>
                </c:pt>
                <c:pt idx="8970">
                  <c:v>32347</c:v>
                </c:pt>
                <c:pt idx="8971">
                  <c:v>32348</c:v>
                </c:pt>
                <c:pt idx="8972">
                  <c:v>32349</c:v>
                </c:pt>
                <c:pt idx="8973">
                  <c:v>32350</c:v>
                </c:pt>
                <c:pt idx="8974">
                  <c:v>32351</c:v>
                </c:pt>
                <c:pt idx="8975">
                  <c:v>32352</c:v>
                </c:pt>
                <c:pt idx="8976">
                  <c:v>32353</c:v>
                </c:pt>
                <c:pt idx="8977">
                  <c:v>32354</c:v>
                </c:pt>
                <c:pt idx="8978">
                  <c:v>32355</c:v>
                </c:pt>
                <c:pt idx="8979">
                  <c:v>32356</c:v>
                </c:pt>
                <c:pt idx="8980">
                  <c:v>32357</c:v>
                </c:pt>
                <c:pt idx="8981">
                  <c:v>32358</c:v>
                </c:pt>
                <c:pt idx="8982">
                  <c:v>32359</c:v>
                </c:pt>
                <c:pt idx="8983">
                  <c:v>32360</c:v>
                </c:pt>
                <c:pt idx="8984">
                  <c:v>32361</c:v>
                </c:pt>
                <c:pt idx="8985">
                  <c:v>32362</c:v>
                </c:pt>
                <c:pt idx="8986">
                  <c:v>32363</c:v>
                </c:pt>
                <c:pt idx="8987">
                  <c:v>32364</c:v>
                </c:pt>
                <c:pt idx="8988">
                  <c:v>32365</c:v>
                </c:pt>
                <c:pt idx="8989">
                  <c:v>32366</c:v>
                </c:pt>
                <c:pt idx="8990">
                  <c:v>32367</c:v>
                </c:pt>
                <c:pt idx="8991">
                  <c:v>32368</c:v>
                </c:pt>
                <c:pt idx="8992">
                  <c:v>32369</c:v>
                </c:pt>
                <c:pt idx="8993">
                  <c:v>32370</c:v>
                </c:pt>
                <c:pt idx="8994">
                  <c:v>32371</c:v>
                </c:pt>
                <c:pt idx="8995">
                  <c:v>32372</c:v>
                </c:pt>
                <c:pt idx="8996">
                  <c:v>32373</c:v>
                </c:pt>
                <c:pt idx="8997">
                  <c:v>32374</c:v>
                </c:pt>
                <c:pt idx="8998">
                  <c:v>32375</c:v>
                </c:pt>
                <c:pt idx="8999">
                  <c:v>32376</c:v>
                </c:pt>
                <c:pt idx="9000">
                  <c:v>32377</c:v>
                </c:pt>
                <c:pt idx="9001">
                  <c:v>32378</c:v>
                </c:pt>
                <c:pt idx="9002">
                  <c:v>32379</c:v>
                </c:pt>
                <c:pt idx="9003">
                  <c:v>32380</c:v>
                </c:pt>
                <c:pt idx="9004">
                  <c:v>32381</c:v>
                </c:pt>
                <c:pt idx="9005">
                  <c:v>32382</c:v>
                </c:pt>
                <c:pt idx="9006">
                  <c:v>32383</c:v>
                </c:pt>
                <c:pt idx="9007">
                  <c:v>32384</c:v>
                </c:pt>
                <c:pt idx="9008">
                  <c:v>32385</c:v>
                </c:pt>
                <c:pt idx="9009">
                  <c:v>32386</c:v>
                </c:pt>
                <c:pt idx="9010">
                  <c:v>32387</c:v>
                </c:pt>
                <c:pt idx="9011">
                  <c:v>32388</c:v>
                </c:pt>
                <c:pt idx="9012">
                  <c:v>32389</c:v>
                </c:pt>
                <c:pt idx="9013">
                  <c:v>32390</c:v>
                </c:pt>
                <c:pt idx="9014">
                  <c:v>32391</c:v>
                </c:pt>
                <c:pt idx="9015">
                  <c:v>32392</c:v>
                </c:pt>
                <c:pt idx="9016">
                  <c:v>32393</c:v>
                </c:pt>
                <c:pt idx="9017">
                  <c:v>32394</c:v>
                </c:pt>
                <c:pt idx="9018">
                  <c:v>32395</c:v>
                </c:pt>
                <c:pt idx="9019">
                  <c:v>32396</c:v>
                </c:pt>
                <c:pt idx="9020">
                  <c:v>32397</c:v>
                </c:pt>
                <c:pt idx="9021">
                  <c:v>32398</c:v>
                </c:pt>
                <c:pt idx="9022">
                  <c:v>32399</c:v>
                </c:pt>
                <c:pt idx="9023">
                  <c:v>32400</c:v>
                </c:pt>
                <c:pt idx="9024">
                  <c:v>32401</c:v>
                </c:pt>
                <c:pt idx="9025">
                  <c:v>32402</c:v>
                </c:pt>
                <c:pt idx="9026">
                  <c:v>32403</c:v>
                </c:pt>
                <c:pt idx="9027">
                  <c:v>32404</c:v>
                </c:pt>
                <c:pt idx="9028">
                  <c:v>32405</c:v>
                </c:pt>
                <c:pt idx="9029">
                  <c:v>32406</c:v>
                </c:pt>
                <c:pt idx="9030">
                  <c:v>32407</c:v>
                </c:pt>
                <c:pt idx="9031">
                  <c:v>32408</c:v>
                </c:pt>
                <c:pt idx="9032">
                  <c:v>32409</c:v>
                </c:pt>
                <c:pt idx="9033">
                  <c:v>32410</c:v>
                </c:pt>
                <c:pt idx="9034">
                  <c:v>32411</c:v>
                </c:pt>
                <c:pt idx="9035">
                  <c:v>32412</c:v>
                </c:pt>
                <c:pt idx="9036">
                  <c:v>32413</c:v>
                </c:pt>
                <c:pt idx="9037">
                  <c:v>32414</c:v>
                </c:pt>
                <c:pt idx="9038">
                  <c:v>32415</c:v>
                </c:pt>
                <c:pt idx="9039">
                  <c:v>32416</c:v>
                </c:pt>
                <c:pt idx="9040">
                  <c:v>32417</c:v>
                </c:pt>
                <c:pt idx="9041">
                  <c:v>32418</c:v>
                </c:pt>
                <c:pt idx="9042">
                  <c:v>32419</c:v>
                </c:pt>
                <c:pt idx="9043">
                  <c:v>32420</c:v>
                </c:pt>
                <c:pt idx="9044">
                  <c:v>32421</c:v>
                </c:pt>
                <c:pt idx="9045">
                  <c:v>32422</c:v>
                </c:pt>
                <c:pt idx="9046">
                  <c:v>32423</c:v>
                </c:pt>
                <c:pt idx="9047">
                  <c:v>32424</c:v>
                </c:pt>
                <c:pt idx="9048">
                  <c:v>32425</c:v>
                </c:pt>
                <c:pt idx="9049">
                  <c:v>32426</c:v>
                </c:pt>
                <c:pt idx="9050">
                  <c:v>32427</c:v>
                </c:pt>
                <c:pt idx="9051">
                  <c:v>32428</c:v>
                </c:pt>
                <c:pt idx="9052">
                  <c:v>32429</c:v>
                </c:pt>
                <c:pt idx="9053">
                  <c:v>32430</c:v>
                </c:pt>
                <c:pt idx="9054">
                  <c:v>32431</c:v>
                </c:pt>
                <c:pt idx="9055">
                  <c:v>32432</c:v>
                </c:pt>
                <c:pt idx="9056">
                  <c:v>32433</c:v>
                </c:pt>
                <c:pt idx="9057">
                  <c:v>32434</c:v>
                </c:pt>
                <c:pt idx="9058">
                  <c:v>32435</c:v>
                </c:pt>
                <c:pt idx="9059">
                  <c:v>32436</c:v>
                </c:pt>
                <c:pt idx="9060">
                  <c:v>32437</c:v>
                </c:pt>
                <c:pt idx="9061">
                  <c:v>32438</c:v>
                </c:pt>
                <c:pt idx="9062">
                  <c:v>32439</c:v>
                </c:pt>
                <c:pt idx="9063">
                  <c:v>32440</c:v>
                </c:pt>
                <c:pt idx="9064">
                  <c:v>32441</c:v>
                </c:pt>
                <c:pt idx="9065">
                  <c:v>32442</c:v>
                </c:pt>
                <c:pt idx="9066">
                  <c:v>32443</c:v>
                </c:pt>
                <c:pt idx="9067">
                  <c:v>32444</c:v>
                </c:pt>
                <c:pt idx="9068">
                  <c:v>32445</c:v>
                </c:pt>
                <c:pt idx="9069">
                  <c:v>32446</c:v>
                </c:pt>
                <c:pt idx="9070">
                  <c:v>32447</c:v>
                </c:pt>
                <c:pt idx="9071">
                  <c:v>32448</c:v>
                </c:pt>
                <c:pt idx="9072">
                  <c:v>32449</c:v>
                </c:pt>
                <c:pt idx="9073">
                  <c:v>32450</c:v>
                </c:pt>
                <c:pt idx="9074">
                  <c:v>32451</c:v>
                </c:pt>
                <c:pt idx="9075">
                  <c:v>32452</c:v>
                </c:pt>
                <c:pt idx="9076">
                  <c:v>32453</c:v>
                </c:pt>
                <c:pt idx="9077">
                  <c:v>32454</c:v>
                </c:pt>
                <c:pt idx="9078">
                  <c:v>32455</c:v>
                </c:pt>
                <c:pt idx="9079">
                  <c:v>32456</c:v>
                </c:pt>
                <c:pt idx="9080">
                  <c:v>32457</c:v>
                </c:pt>
                <c:pt idx="9081">
                  <c:v>32458</c:v>
                </c:pt>
                <c:pt idx="9082">
                  <c:v>32459</c:v>
                </c:pt>
                <c:pt idx="9083">
                  <c:v>32460</c:v>
                </c:pt>
                <c:pt idx="9084">
                  <c:v>32461</c:v>
                </c:pt>
                <c:pt idx="9085">
                  <c:v>32462</c:v>
                </c:pt>
                <c:pt idx="9086">
                  <c:v>32463</c:v>
                </c:pt>
                <c:pt idx="9087">
                  <c:v>32464</c:v>
                </c:pt>
                <c:pt idx="9088">
                  <c:v>32465</c:v>
                </c:pt>
                <c:pt idx="9089">
                  <c:v>32466</c:v>
                </c:pt>
                <c:pt idx="9090">
                  <c:v>32467</c:v>
                </c:pt>
                <c:pt idx="9091">
                  <c:v>32468</c:v>
                </c:pt>
                <c:pt idx="9092">
                  <c:v>32469</c:v>
                </c:pt>
                <c:pt idx="9093">
                  <c:v>32470</c:v>
                </c:pt>
                <c:pt idx="9094">
                  <c:v>32471</c:v>
                </c:pt>
                <c:pt idx="9095">
                  <c:v>32472</c:v>
                </c:pt>
                <c:pt idx="9096">
                  <c:v>32473</c:v>
                </c:pt>
                <c:pt idx="9097">
                  <c:v>32474</c:v>
                </c:pt>
                <c:pt idx="9098">
                  <c:v>32475</c:v>
                </c:pt>
                <c:pt idx="9099">
                  <c:v>32476</c:v>
                </c:pt>
                <c:pt idx="9100">
                  <c:v>32477</c:v>
                </c:pt>
                <c:pt idx="9101">
                  <c:v>32478</c:v>
                </c:pt>
                <c:pt idx="9102">
                  <c:v>32479</c:v>
                </c:pt>
                <c:pt idx="9103">
                  <c:v>32480</c:v>
                </c:pt>
                <c:pt idx="9104">
                  <c:v>32481</c:v>
                </c:pt>
                <c:pt idx="9105">
                  <c:v>32482</c:v>
                </c:pt>
                <c:pt idx="9106">
                  <c:v>32483</c:v>
                </c:pt>
                <c:pt idx="9107">
                  <c:v>32484</c:v>
                </c:pt>
                <c:pt idx="9108">
                  <c:v>32485</c:v>
                </c:pt>
                <c:pt idx="9109">
                  <c:v>32486</c:v>
                </c:pt>
                <c:pt idx="9110">
                  <c:v>32487</c:v>
                </c:pt>
                <c:pt idx="9111">
                  <c:v>32488</c:v>
                </c:pt>
                <c:pt idx="9112">
                  <c:v>32489</c:v>
                </c:pt>
                <c:pt idx="9113">
                  <c:v>32490</c:v>
                </c:pt>
                <c:pt idx="9114">
                  <c:v>32491</c:v>
                </c:pt>
                <c:pt idx="9115">
                  <c:v>32492</c:v>
                </c:pt>
                <c:pt idx="9116">
                  <c:v>32493</c:v>
                </c:pt>
                <c:pt idx="9117">
                  <c:v>32494</c:v>
                </c:pt>
                <c:pt idx="9118">
                  <c:v>32495</c:v>
                </c:pt>
                <c:pt idx="9119">
                  <c:v>32496</c:v>
                </c:pt>
                <c:pt idx="9120">
                  <c:v>32497</c:v>
                </c:pt>
                <c:pt idx="9121">
                  <c:v>32498</c:v>
                </c:pt>
                <c:pt idx="9122">
                  <c:v>32499</c:v>
                </c:pt>
                <c:pt idx="9123">
                  <c:v>32500</c:v>
                </c:pt>
                <c:pt idx="9124">
                  <c:v>32501</c:v>
                </c:pt>
                <c:pt idx="9125">
                  <c:v>32502</c:v>
                </c:pt>
                <c:pt idx="9126">
                  <c:v>32503</c:v>
                </c:pt>
                <c:pt idx="9127">
                  <c:v>32504</c:v>
                </c:pt>
                <c:pt idx="9128">
                  <c:v>32505</c:v>
                </c:pt>
                <c:pt idx="9129">
                  <c:v>32506</c:v>
                </c:pt>
                <c:pt idx="9130">
                  <c:v>32507</c:v>
                </c:pt>
                <c:pt idx="9131">
                  <c:v>32508</c:v>
                </c:pt>
                <c:pt idx="9132">
                  <c:v>32509</c:v>
                </c:pt>
                <c:pt idx="9133">
                  <c:v>32510</c:v>
                </c:pt>
                <c:pt idx="9134">
                  <c:v>32511</c:v>
                </c:pt>
                <c:pt idx="9135">
                  <c:v>32512</c:v>
                </c:pt>
                <c:pt idx="9136">
                  <c:v>32513</c:v>
                </c:pt>
                <c:pt idx="9137">
                  <c:v>32514</c:v>
                </c:pt>
                <c:pt idx="9138">
                  <c:v>32515</c:v>
                </c:pt>
                <c:pt idx="9139">
                  <c:v>32516</c:v>
                </c:pt>
                <c:pt idx="9140">
                  <c:v>32517</c:v>
                </c:pt>
                <c:pt idx="9141">
                  <c:v>32518</c:v>
                </c:pt>
                <c:pt idx="9142">
                  <c:v>32519</c:v>
                </c:pt>
                <c:pt idx="9143">
                  <c:v>32520</c:v>
                </c:pt>
                <c:pt idx="9144">
                  <c:v>32521</c:v>
                </c:pt>
                <c:pt idx="9145">
                  <c:v>32522</c:v>
                </c:pt>
                <c:pt idx="9146">
                  <c:v>32523</c:v>
                </c:pt>
                <c:pt idx="9147">
                  <c:v>32524</c:v>
                </c:pt>
                <c:pt idx="9148">
                  <c:v>32525</c:v>
                </c:pt>
                <c:pt idx="9149">
                  <c:v>32526</c:v>
                </c:pt>
                <c:pt idx="9150">
                  <c:v>32527</c:v>
                </c:pt>
                <c:pt idx="9151">
                  <c:v>32528</c:v>
                </c:pt>
                <c:pt idx="9152">
                  <c:v>32529</c:v>
                </c:pt>
                <c:pt idx="9153">
                  <c:v>32530</c:v>
                </c:pt>
                <c:pt idx="9154">
                  <c:v>32531</c:v>
                </c:pt>
                <c:pt idx="9155">
                  <c:v>32532</c:v>
                </c:pt>
                <c:pt idx="9156">
                  <c:v>32533</c:v>
                </c:pt>
                <c:pt idx="9157">
                  <c:v>32534</c:v>
                </c:pt>
                <c:pt idx="9158">
                  <c:v>32535</c:v>
                </c:pt>
                <c:pt idx="9159">
                  <c:v>32536</c:v>
                </c:pt>
                <c:pt idx="9160">
                  <c:v>32537</c:v>
                </c:pt>
                <c:pt idx="9161">
                  <c:v>32538</c:v>
                </c:pt>
                <c:pt idx="9162">
                  <c:v>32539</c:v>
                </c:pt>
                <c:pt idx="9163">
                  <c:v>32540</c:v>
                </c:pt>
                <c:pt idx="9164">
                  <c:v>32541</c:v>
                </c:pt>
                <c:pt idx="9165">
                  <c:v>32542</c:v>
                </c:pt>
                <c:pt idx="9166">
                  <c:v>32543</c:v>
                </c:pt>
                <c:pt idx="9167">
                  <c:v>32544</c:v>
                </c:pt>
                <c:pt idx="9168">
                  <c:v>32545</c:v>
                </c:pt>
                <c:pt idx="9169">
                  <c:v>32546</c:v>
                </c:pt>
                <c:pt idx="9170">
                  <c:v>32547</c:v>
                </c:pt>
                <c:pt idx="9171">
                  <c:v>32548</c:v>
                </c:pt>
                <c:pt idx="9172">
                  <c:v>32549</c:v>
                </c:pt>
                <c:pt idx="9173">
                  <c:v>32550</c:v>
                </c:pt>
                <c:pt idx="9174">
                  <c:v>32551</c:v>
                </c:pt>
                <c:pt idx="9175">
                  <c:v>32552</c:v>
                </c:pt>
                <c:pt idx="9176">
                  <c:v>32553</c:v>
                </c:pt>
                <c:pt idx="9177">
                  <c:v>32554</c:v>
                </c:pt>
                <c:pt idx="9178">
                  <c:v>32555</c:v>
                </c:pt>
                <c:pt idx="9179">
                  <c:v>32556</c:v>
                </c:pt>
                <c:pt idx="9180">
                  <c:v>32557</c:v>
                </c:pt>
                <c:pt idx="9181">
                  <c:v>32558</c:v>
                </c:pt>
                <c:pt idx="9182">
                  <c:v>32559</c:v>
                </c:pt>
                <c:pt idx="9183">
                  <c:v>32560</c:v>
                </c:pt>
                <c:pt idx="9184">
                  <c:v>32561</c:v>
                </c:pt>
                <c:pt idx="9185">
                  <c:v>32562</c:v>
                </c:pt>
                <c:pt idx="9186">
                  <c:v>32563</c:v>
                </c:pt>
                <c:pt idx="9187">
                  <c:v>32564</c:v>
                </c:pt>
                <c:pt idx="9188">
                  <c:v>32565</c:v>
                </c:pt>
                <c:pt idx="9189">
                  <c:v>32566</c:v>
                </c:pt>
                <c:pt idx="9190">
                  <c:v>32567</c:v>
                </c:pt>
                <c:pt idx="9191">
                  <c:v>32568</c:v>
                </c:pt>
                <c:pt idx="9192">
                  <c:v>32569</c:v>
                </c:pt>
                <c:pt idx="9193">
                  <c:v>32570</c:v>
                </c:pt>
                <c:pt idx="9194">
                  <c:v>32571</c:v>
                </c:pt>
                <c:pt idx="9195">
                  <c:v>32572</c:v>
                </c:pt>
                <c:pt idx="9196">
                  <c:v>32573</c:v>
                </c:pt>
                <c:pt idx="9197">
                  <c:v>32574</c:v>
                </c:pt>
                <c:pt idx="9198">
                  <c:v>32575</c:v>
                </c:pt>
                <c:pt idx="9199">
                  <c:v>32576</c:v>
                </c:pt>
                <c:pt idx="9200">
                  <c:v>32577</c:v>
                </c:pt>
                <c:pt idx="9201">
                  <c:v>32578</c:v>
                </c:pt>
                <c:pt idx="9202">
                  <c:v>32579</c:v>
                </c:pt>
                <c:pt idx="9203">
                  <c:v>32580</c:v>
                </c:pt>
                <c:pt idx="9204">
                  <c:v>32581</c:v>
                </c:pt>
                <c:pt idx="9205">
                  <c:v>32582</c:v>
                </c:pt>
                <c:pt idx="9206">
                  <c:v>32583</c:v>
                </c:pt>
                <c:pt idx="9207">
                  <c:v>32584</c:v>
                </c:pt>
                <c:pt idx="9208">
                  <c:v>32585</c:v>
                </c:pt>
                <c:pt idx="9209">
                  <c:v>32586</c:v>
                </c:pt>
                <c:pt idx="9210">
                  <c:v>32587</c:v>
                </c:pt>
                <c:pt idx="9211">
                  <c:v>32588</c:v>
                </c:pt>
                <c:pt idx="9212">
                  <c:v>32589</c:v>
                </c:pt>
                <c:pt idx="9213">
                  <c:v>32590</c:v>
                </c:pt>
                <c:pt idx="9214">
                  <c:v>32591</c:v>
                </c:pt>
                <c:pt idx="9215">
                  <c:v>32592</c:v>
                </c:pt>
                <c:pt idx="9216">
                  <c:v>32593</c:v>
                </c:pt>
                <c:pt idx="9217">
                  <c:v>32594</c:v>
                </c:pt>
                <c:pt idx="9218">
                  <c:v>32595</c:v>
                </c:pt>
                <c:pt idx="9219">
                  <c:v>32596</c:v>
                </c:pt>
                <c:pt idx="9220">
                  <c:v>32597</c:v>
                </c:pt>
                <c:pt idx="9221">
                  <c:v>32598</c:v>
                </c:pt>
                <c:pt idx="9222">
                  <c:v>32599</c:v>
                </c:pt>
                <c:pt idx="9223">
                  <c:v>32600</c:v>
                </c:pt>
                <c:pt idx="9224">
                  <c:v>32601</c:v>
                </c:pt>
                <c:pt idx="9225">
                  <c:v>32602</c:v>
                </c:pt>
                <c:pt idx="9226">
                  <c:v>32603</c:v>
                </c:pt>
                <c:pt idx="9227">
                  <c:v>32604</c:v>
                </c:pt>
                <c:pt idx="9228">
                  <c:v>32605</c:v>
                </c:pt>
                <c:pt idx="9229">
                  <c:v>32606</c:v>
                </c:pt>
                <c:pt idx="9230">
                  <c:v>32607</c:v>
                </c:pt>
                <c:pt idx="9231">
                  <c:v>32608</c:v>
                </c:pt>
                <c:pt idx="9232">
                  <c:v>32609</c:v>
                </c:pt>
                <c:pt idx="9233">
                  <c:v>32610</c:v>
                </c:pt>
                <c:pt idx="9234">
                  <c:v>32611</c:v>
                </c:pt>
                <c:pt idx="9235">
                  <c:v>32612</c:v>
                </c:pt>
                <c:pt idx="9236">
                  <c:v>32613</c:v>
                </c:pt>
                <c:pt idx="9237">
                  <c:v>32614</c:v>
                </c:pt>
                <c:pt idx="9238">
                  <c:v>32615</c:v>
                </c:pt>
                <c:pt idx="9239">
                  <c:v>32616</c:v>
                </c:pt>
                <c:pt idx="9240">
                  <c:v>32617</c:v>
                </c:pt>
                <c:pt idx="9241">
                  <c:v>32618</c:v>
                </c:pt>
                <c:pt idx="9242">
                  <c:v>32619</c:v>
                </c:pt>
                <c:pt idx="9243">
                  <c:v>32620</c:v>
                </c:pt>
                <c:pt idx="9244">
                  <c:v>32621</c:v>
                </c:pt>
                <c:pt idx="9245">
                  <c:v>32622</c:v>
                </c:pt>
                <c:pt idx="9246">
                  <c:v>32623</c:v>
                </c:pt>
                <c:pt idx="9247">
                  <c:v>32624</c:v>
                </c:pt>
                <c:pt idx="9248">
                  <c:v>32625</c:v>
                </c:pt>
                <c:pt idx="9249">
                  <c:v>32626</c:v>
                </c:pt>
                <c:pt idx="9250">
                  <c:v>32627</c:v>
                </c:pt>
                <c:pt idx="9251">
                  <c:v>32628</c:v>
                </c:pt>
                <c:pt idx="9252">
                  <c:v>32629</c:v>
                </c:pt>
                <c:pt idx="9253">
                  <c:v>32630</c:v>
                </c:pt>
                <c:pt idx="9254">
                  <c:v>32631</c:v>
                </c:pt>
                <c:pt idx="9255">
                  <c:v>32632</c:v>
                </c:pt>
                <c:pt idx="9256">
                  <c:v>32633</c:v>
                </c:pt>
                <c:pt idx="9257">
                  <c:v>32634</c:v>
                </c:pt>
                <c:pt idx="9258">
                  <c:v>32635</c:v>
                </c:pt>
                <c:pt idx="9259">
                  <c:v>32636</c:v>
                </c:pt>
                <c:pt idx="9260">
                  <c:v>32637</c:v>
                </c:pt>
                <c:pt idx="9261">
                  <c:v>32638</c:v>
                </c:pt>
                <c:pt idx="9262">
                  <c:v>32639</c:v>
                </c:pt>
                <c:pt idx="9263">
                  <c:v>32640</c:v>
                </c:pt>
                <c:pt idx="9264">
                  <c:v>32641</c:v>
                </c:pt>
                <c:pt idx="9265">
                  <c:v>32642</c:v>
                </c:pt>
                <c:pt idx="9266">
                  <c:v>32643</c:v>
                </c:pt>
                <c:pt idx="9267">
                  <c:v>32644</c:v>
                </c:pt>
                <c:pt idx="9268">
                  <c:v>32645</c:v>
                </c:pt>
                <c:pt idx="9269">
                  <c:v>32646</c:v>
                </c:pt>
                <c:pt idx="9270">
                  <c:v>32647</c:v>
                </c:pt>
                <c:pt idx="9271">
                  <c:v>32648</c:v>
                </c:pt>
                <c:pt idx="9272">
                  <c:v>32649</c:v>
                </c:pt>
                <c:pt idx="9273">
                  <c:v>32650</c:v>
                </c:pt>
                <c:pt idx="9274">
                  <c:v>32651</c:v>
                </c:pt>
                <c:pt idx="9275">
                  <c:v>32652</c:v>
                </c:pt>
                <c:pt idx="9276">
                  <c:v>32653</c:v>
                </c:pt>
                <c:pt idx="9277">
                  <c:v>32654</c:v>
                </c:pt>
                <c:pt idx="9278">
                  <c:v>32655</c:v>
                </c:pt>
                <c:pt idx="9279">
                  <c:v>32656</c:v>
                </c:pt>
                <c:pt idx="9280">
                  <c:v>32657</c:v>
                </c:pt>
                <c:pt idx="9281">
                  <c:v>32658</c:v>
                </c:pt>
                <c:pt idx="9282">
                  <c:v>32659</c:v>
                </c:pt>
                <c:pt idx="9283">
                  <c:v>32660</c:v>
                </c:pt>
                <c:pt idx="9284">
                  <c:v>32661</c:v>
                </c:pt>
                <c:pt idx="9285">
                  <c:v>32662</c:v>
                </c:pt>
                <c:pt idx="9286">
                  <c:v>32663</c:v>
                </c:pt>
                <c:pt idx="9287">
                  <c:v>32664</c:v>
                </c:pt>
                <c:pt idx="9288">
                  <c:v>32665</c:v>
                </c:pt>
                <c:pt idx="9289">
                  <c:v>32666</c:v>
                </c:pt>
                <c:pt idx="9290">
                  <c:v>32667</c:v>
                </c:pt>
                <c:pt idx="9291">
                  <c:v>32668</c:v>
                </c:pt>
                <c:pt idx="9292">
                  <c:v>32669</c:v>
                </c:pt>
                <c:pt idx="9293">
                  <c:v>32670</c:v>
                </c:pt>
                <c:pt idx="9294">
                  <c:v>32671</c:v>
                </c:pt>
                <c:pt idx="9295">
                  <c:v>32672</c:v>
                </c:pt>
                <c:pt idx="9296">
                  <c:v>32673</c:v>
                </c:pt>
                <c:pt idx="9297">
                  <c:v>32674</c:v>
                </c:pt>
                <c:pt idx="9298">
                  <c:v>32675</c:v>
                </c:pt>
                <c:pt idx="9299">
                  <c:v>32676</c:v>
                </c:pt>
                <c:pt idx="9300">
                  <c:v>32677</c:v>
                </c:pt>
                <c:pt idx="9301">
                  <c:v>32678</c:v>
                </c:pt>
                <c:pt idx="9302">
                  <c:v>32679</c:v>
                </c:pt>
                <c:pt idx="9303">
                  <c:v>32680</c:v>
                </c:pt>
                <c:pt idx="9304">
                  <c:v>32681</c:v>
                </c:pt>
                <c:pt idx="9305">
                  <c:v>32682</c:v>
                </c:pt>
                <c:pt idx="9306">
                  <c:v>32683</c:v>
                </c:pt>
                <c:pt idx="9307">
                  <c:v>32684</c:v>
                </c:pt>
                <c:pt idx="9308">
                  <c:v>32685</c:v>
                </c:pt>
                <c:pt idx="9309">
                  <c:v>32686</c:v>
                </c:pt>
                <c:pt idx="9310">
                  <c:v>32687</c:v>
                </c:pt>
                <c:pt idx="9311">
                  <c:v>32688</c:v>
                </c:pt>
                <c:pt idx="9312">
                  <c:v>32689</c:v>
                </c:pt>
                <c:pt idx="9313">
                  <c:v>32690</c:v>
                </c:pt>
                <c:pt idx="9314">
                  <c:v>32691</c:v>
                </c:pt>
                <c:pt idx="9315">
                  <c:v>32692</c:v>
                </c:pt>
                <c:pt idx="9316">
                  <c:v>32693</c:v>
                </c:pt>
                <c:pt idx="9317">
                  <c:v>32694</c:v>
                </c:pt>
                <c:pt idx="9318">
                  <c:v>32695</c:v>
                </c:pt>
                <c:pt idx="9319">
                  <c:v>32696</c:v>
                </c:pt>
                <c:pt idx="9320">
                  <c:v>32697</c:v>
                </c:pt>
                <c:pt idx="9321">
                  <c:v>32698</c:v>
                </c:pt>
                <c:pt idx="9322">
                  <c:v>32699</c:v>
                </c:pt>
                <c:pt idx="9323">
                  <c:v>32700</c:v>
                </c:pt>
                <c:pt idx="9324">
                  <c:v>32701</c:v>
                </c:pt>
                <c:pt idx="9325">
                  <c:v>32702</c:v>
                </c:pt>
                <c:pt idx="9326">
                  <c:v>32703</c:v>
                </c:pt>
                <c:pt idx="9327">
                  <c:v>32704</c:v>
                </c:pt>
                <c:pt idx="9328">
                  <c:v>32705</c:v>
                </c:pt>
                <c:pt idx="9329">
                  <c:v>32706</c:v>
                </c:pt>
                <c:pt idx="9330">
                  <c:v>32707</c:v>
                </c:pt>
                <c:pt idx="9331">
                  <c:v>32708</c:v>
                </c:pt>
                <c:pt idx="9332">
                  <c:v>32709</c:v>
                </c:pt>
                <c:pt idx="9333">
                  <c:v>32710</c:v>
                </c:pt>
                <c:pt idx="9334">
                  <c:v>32711</c:v>
                </c:pt>
                <c:pt idx="9335">
                  <c:v>32712</c:v>
                </c:pt>
                <c:pt idx="9336">
                  <c:v>32713</c:v>
                </c:pt>
                <c:pt idx="9337">
                  <c:v>32714</c:v>
                </c:pt>
                <c:pt idx="9338">
                  <c:v>32715</c:v>
                </c:pt>
                <c:pt idx="9339">
                  <c:v>32716</c:v>
                </c:pt>
                <c:pt idx="9340">
                  <c:v>32717</c:v>
                </c:pt>
                <c:pt idx="9341">
                  <c:v>32718</c:v>
                </c:pt>
                <c:pt idx="9342">
                  <c:v>32719</c:v>
                </c:pt>
                <c:pt idx="9343">
                  <c:v>32720</c:v>
                </c:pt>
                <c:pt idx="9344">
                  <c:v>32721</c:v>
                </c:pt>
                <c:pt idx="9345">
                  <c:v>32722</c:v>
                </c:pt>
                <c:pt idx="9346">
                  <c:v>32723</c:v>
                </c:pt>
                <c:pt idx="9347">
                  <c:v>32724</c:v>
                </c:pt>
                <c:pt idx="9348">
                  <c:v>32725</c:v>
                </c:pt>
                <c:pt idx="9349">
                  <c:v>32726</c:v>
                </c:pt>
                <c:pt idx="9350">
                  <c:v>32727</c:v>
                </c:pt>
                <c:pt idx="9351">
                  <c:v>32728</c:v>
                </c:pt>
                <c:pt idx="9352">
                  <c:v>32729</c:v>
                </c:pt>
                <c:pt idx="9353">
                  <c:v>32730</c:v>
                </c:pt>
                <c:pt idx="9354">
                  <c:v>32731</c:v>
                </c:pt>
                <c:pt idx="9355">
                  <c:v>32732</c:v>
                </c:pt>
                <c:pt idx="9356">
                  <c:v>32733</c:v>
                </c:pt>
                <c:pt idx="9357">
                  <c:v>32734</c:v>
                </c:pt>
                <c:pt idx="9358">
                  <c:v>32735</c:v>
                </c:pt>
                <c:pt idx="9359">
                  <c:v>32736</c:v>
                </c:pt>
                <c:pt idx="9360">
                  <c:v>32737</c:v>
                </c:pt>
                <c:pt idx="9361">
                  <c:v>32738</c:v>
                </c:pt>
                <c:pt idx="9362">
                  <c:v>32739</c:v>
                </c:pt>
                <c:pt idx="9363">
                  <c:v>32740</c:v>
                </c:pt>
                <c:pt idx="9364">
                  <c:v>32741</c:v>
                </c:pt>
                <c:pt idx="9365">
                  <c:v>32742</c:v>
                </c:pt>
                <c:pt idx="9366">
                  <c:v>32743</c:v>
                </c:pt>
                <c:pt idx="9367">
                  <c:v>32744</c:v>
                </c:pt>
                <c:pt idx="9368">
                  <c:v>32745</c:v>
                </c:pt>
                <c:pt idx="9369">
                  <c:v>32746</c:v>
                </c:pt>
                <c:pt idx="9370">
                  <c:v>32747</c:v>
                </c:pt>
                <c:pt idx="9371">
                  <c:v>32748</c:v>
                </c:pt>
                <c:pt idx="9372">
                  <c:v>32749</c:v>
                </c:pt>
                <c:pt idx="9373">
                  <c:v>32750</c:v>
                </c:pt>
                <c:pt idx="9374">
                  <c:v>32751</c:v>
                </c:pt>
                <c:pt idx="9375">
                  <c:v>32752</c:v>
                </c:pt>
                <c:pt idx="9376">
                  <c:v>32753</c:v>
                </c:pt>
                <c:pt idx="9377">
                  <c:v>32754</c:v>
                </c:pt>
                <c:pt idx="9378">
                  <c:v>32755</c:v>
                </c:pt>
                <c:pt idx="9379">
                  <c:v>32756</c:v>
                </c:pt>
                <c:pt idx="9380">
                  <c:v>32757</c:v>
                </c:pt>
                <c:pt idx="9381">
                  <c:v>32758</c:v>
                </c:pt>
                <c:pt idx="9382">
                  <c:v>32759</c:v>
                </c:pt>
                <c:pt idx="9383">
                  <c:v>32760</c:v>
                </c:pt>
                <c:pt idx="9384">
                  <c:v>32761</c:v>
                </c:pt>
                <c:pt idx="9385">
                  <c:v>32762</c:v>
                </c:pt>
                <c:pt idx="9386">
                  <c:v>32763</c:v>
                </c:pt>
                <c:pt idx="9387">
                  <c:v>32764</c:v>
                </c:pt>
                <c:pt idx="9388">
                  <c:v>32765</c:v>
                </c:pt>
                <c:pt idx="9389">
                  <c:v>32766</c:v>
                </c:pt>
                <c:pt idx="9390">
                  <c:v>32767</c:v>
                </c:pt>
                <c:pt idx="9391">
                  <c:v>32768</c:v>
                </c:pt>
                <c:pt idx="9392">
                  <c:v>32769</c:v>
                </c:pt>
                <c:pt idx="9393">
                  <c:v>32770</c:v>
                </c:pt>
                <c:pt idx="9394">
                  <c:v>32771</c:v>
                </c:pt>
                <c:pt idx="9395">
                  <c:v>32772</c:v>
                </c:pt>
                <c:pt idx="9396">
                  <c:v>32773</c:v>
                </c:pt>
                <c:pt idx="9397">
                  <c:v>32774</c:v>
                </c:pt>
                <c:pt idx="9398">
                  <c:v>32775</c:v>
                </c:pt>
                <c:pt idx="9399">
                  <c:v>32776</c:v>
                </c:pt>
                <c:pt idx="9400">
                  <c:v>32777</c:v>
                </c:pt>
                <c:pt idx="9401">
                  <c:v>32778</c:v>
                </c:pt>
                <c:pt idx="9402">
                  <c:v>32779</c:v>
                </c:pt>
                <c:pt idx="9403">
                  <c:v>32780</c:v>
                </c:pt>
                <c:pt idx="9404">
                  <c:v>32781</c:v>
                </c:pt>
                <c:pt idx="9405">
                  <c:v>32782</c:v>
                </c:pt>
                <c:pt idx="9406">
                  <c:v>32783</c:v>
                </c:pt>
                <c:pt idx="9407">
                  <c:v>32784</c:v>
                </c:pt>
                <c:pt idx="9408">
                  <c:v>32785</c:v>
                </c:pt>
                <c:pt idx="9409">
                  <c:v>32786</c:v>
                </c:pt>
                <c:pt idx="9410">
                  <c:v>32787</c:v>
                </c:pt>
                <c:pt idx="9411">
                  <c:v>32788</c:v>
                </c:pt>
                <c:pt idx="9412">
                  <c:v>32789</c:v>
                </c:pt>
                <c:pt idx="9413">
                  <c:v>32790</c:v>
                </c:pt>
                <c:pt idx="9414">
                  <c:v>32791</c:v>
                </c:pt>
                <c:pt idx="9415">
                  <c:v>32792</c:v>
                </c:pt>
                <c:pt idx="9416">
                  <c:v>32793</c:v>
                </c:pt>
                <c:pt idx="9417">
                  <c:v>32794</c:v>
                </c:pt>
                <c:pt idx="9418">
                  <c:v>32795</c:v>
                </c:pt>
                <c:pt idx="9419">
                  <c:v>32796</c:v>
                </c:pt>
                <c:pt idx="9420">
                  <c:v>32797</c:v>
                </c:pt>
                <c:pt idx="9421">
                  <c:v>32798</c:v>
                </c:pt>
                <c:pt idx="9422">
                  <c:v>32799</c:v>
                </c:pt>
                <c:pt idx="9423">
                  <c:v>32800</c:v>
                </c:pt>
                <c:pt idx="9424">
                  <c:v>32801</c:v>
                </c:pt>
                <c:pt idx="9425">
                  <c:v>32802</c:v>
                </c:pt>
                <c:pt idx="9426">
                  <c:v>32803</c:v>
                </c:pt>
                <c:pt idx="9427">
                  <c:v>32804</c:v>
                </c:pt>
                <c:pt idx="9428">
                  <c:v>32805</c:v>
                </c:pt>
                <c:pt idx="9429">
                  <c:v>32806</c:v>
                </c:pt>
                <c:pt idx="9430">
                  <c:v>32807</c:v>
                </c:pt>
                <c:pt idx="9431">
                  <c:v>32808</c:v>
                </c:pt>
                <c:pt idx="9432">
                  <c:v>32809</c:v>
                </c:pt>
                <c:pt idx="9433">
                  <c:v>32810</c:v>
                </c:pt>
                <c:pt idx="9434">
                  <c:v>32811</c:v>
                </c:pt>
                <c:pt idx="9435">
                  <c:v>32812</c:v>
                </c:pt>
                <c:pt idx="9436">
                  <c:v>32813</c:v>
                </c:pt>
                <c:pt idx="9437">
                  <c:v>32814</c:v>
                </c:pt>
                <c:pt idx="9438">
                  <c:v>32815</c:v>
                </c:pt>
                <c:pt idx="9439">
                  <c:v>32816</c:v>
                </c:pt>
                <c:pt idx="9440">
                  <c:v>32817</c:v>
                </c:pt>
                <c:pt idx="9441">
                  <c:v>32818</c:v>
                </c:pt>
                <c:pt idx="9442">
                  <c:v>32819</c:v>
                </c:pt>
                <c:pt idx="9443">
                  <c:v>32820</c:v>
                </c:pt>
                <c:pt idx="9444">
                  <c:v>32821</c:v>
                </c:pt>
                <c:pt idx="9445">
                  <c:v>32822</c:v>
                </c:pt>
                <c:pt idx="9446">
                  <c:v>32823</c:v>
                </c:pt>
                <c:pt idx="9447">
                  <c:v>32824</c:v>
                </c:pt>
                <c:pt idx="9448">
                  <c:v>32825</c:v>
                </c:pt>
                <c:pt idx="9449">
                  <c:v>32826</c:v>
                </c:pt>
                <c:pt idx="9450">
                  <c:v>32827</c:v>
                </c:pt>
                <c:pt idx="9451">
                  <c:v>32828</c:v>
                </c:pt>
                <c:pt idx="9452">
                  <c:v>32829</c:v>
                </c:pt>
                <c:pt idx="9453">
                  <c:v>32830</c:v>
                </c:pt>
                <c:pt idx="9454">
                  <c:v>32831</c:v>
                </c:pt>
                <c:pt idx="9455">
                  <c:v>32832</c:v>
                </c:pt>
                <c:pt idx="9456">
                  <c:v>32833</c:v>
                </c:pt>
                <c:pt idx="9457">
                  <c:v>32834</c:v>
                </c:pt>
                <c:pt idx="9458">
                  <c:v>32835</c:v>
                </c:pt>
                <c:pt idx="9459">
                  <c:v>32836</c:v>
                </c:pt>
                <c:pt idx="9460">
                  <c:v>32837</c:v>
                </c:pt>
                <c:pt idx="9461">
                  <c:v>32838</c:v>
                </c:pt>
                <c:pt idx="9462">
                  <c:v>32839</c:v>
                </c:pt>
                <c:pt idx="9463">
                  <c:v>32840</c:v>
                </c:pt>
                <c:pt idx="9464">
                  <c:v>32841</c:v>
                </c:pt>
                <c:pt idx="9465">
                  <c:v>32842</c:v>
                </c:pt>
                <c:pt idx="9466">
                  <c:v>32843</c:v>
                </c:pt>
                <c:pt idx="9467">
                  <c:v>32844</c:v>
                </c:pt>
                <c:pt idx="9468">
                  <c:v>32845</c:v>
                </c:pt>
                <c:pt idx="9469">
                  <c:v>32846</c:v>
                </c:pt>
                <c:pt idx="9470">
                  <c:v>32847</c:v>
                </c:pt>
                <c:pt idx="9471">
                  <c:v>32848</c:v>
                </c:pt>
                <c:pt idx="9472">
                  <c:v>32849</c:v>
                </c:pt>
                <c:pt idx="9473">
                  <c:v>32850</c:v>
                </c:pt>
                <c:pt idx="9474">
                  <c:v>32851</c:v>
                </c:pt>
                <c:pt idx="9475">
                  <c:v>32852</c:v>
                </c:pt>
                <c:pt idx="9476">
                  <c:v>32853</c:v>
                </c:pt>
                <c:pt idx="9477">
                  <c:v>32854</c:v>
                </c:pt>
                <c:pt idx="9478">
                  <c:v>32855</c:v>
                </c:pt>
                <c:pt idx="9479">
                  <c:v>32856</c:v>
                </c:pt>
                <c:pt idx="9480">
                  <c:v>32857</c:v>
                </c:pt>
                <c:pt idx="9481">
                  <c:v>32858</c:v>
                </c:pt>
                <c:pt idx="9482">
                  <c:v>32859</c:v>
                </c:pt>
                <c:pt idx="9483">
                  <c:v>32860</c:v>
                </c:pt>
                <c:pt idx="9484">
                  <c:v>32861</c:v>
                </c:pt>
                <c:pt idx="9485">
                  <c:v>32862</c:v>
                </c:pt>
                <c:pt idx="9486">
                  <c:v>32863</c:v>
                </c:pt>
                <c:pt idx="9487">
                  <c:v>32864</c:v>
                </c:pt>
                <c:pt idx="9488">
                  <c:v>32865</c:v>
                </c:pt>
                <c:pt idx="9489">
                  <c:v>32866</c:v>
                </c:pt>
                <c:pt idx="9490">
                  <c:v>32867</c:v>
                </c:pt>
                <c:pt idx="9491">
                  <c:v>32868</c:v>
                </c:pt>
                <c:pt idx="9492">
                  <c:v>32869</c:v>
                </c:pt>
                <c:pt idx="9493">
                  <c:v>32870</c:v>
                </c:pt>
                <c:pt idx="9494">
                  <c:v>32871</c:v>
                </c:pt>
                <c:pt idx="9495">
                  <c:v>32872</c:v>
                </c:pt>
                <c:pt idx="9496">
                  <c:v>32873</c:v>
                </c:pt>
                <c:pt idx="9497">
                  <c:v>32874</c:v>
                </c:pt>
                <c:pt idx="9498">
                  <c:v>32875</c:v>
                </c:pt>
                <c:pt idx="9499">
                  <c:v>32876</c:v>
                </c:pt>
                <c:pt idx="9500">
                  <c:v>32877</c:v>
                </c:pt>
                <c:pt idx="9501">
                  <c:v>32878</c:v>
                </c:pt>
                <c:pt idx="9502">
                  <c:v>32879</c:v>
                </c:pt>
                <c:pt idx="9503">
                  <c:v>32880</c:v>
                </c:pt>
                <c:pt idx="9504">
                  <c:v>32881</c:v>
                </c:pt>
                <c:pt idx="9505">
                  <c:v>32882</c:v>
                </c:pt>
                <c:pt idx="9506">
                  <c:v>32883</c:v>
                </c:pt>
                <c:pt idx="9507">
                  <c:v>32884</c:v>
                </c:pt>
                <c:pt idx="9508">
                  <c:v>32885</c:v>
                </c:pt>
                <c:pt idx="9509">
                  <c:v>32886</c:v>
                </c:pt>
                <c:pt idx="9510">
                  <c:v>32887</c:v>
                </c:pt>
                <c:pt idx="9511">
                  <c:v>32888</c:v>
                </c:pt>
                <c:pt idx="9512">
                  <c:v>32889</c:v>
                </c:pt>
                <c:pt idx="9513">
                  <c:v>32890</c:v>
                </c:pt>
                <c:pt idx="9514">
                  <c:v>32891</c:v>
                </c:pt>
                <c:pt idx="9515">
                  <c:v>32892</c:v>
                </c:pt>
                <c:pt idx="9516">
                  <c:v>32893</c:v>
                </c:pt>
                <c:pt idx="9517">
                  <c:v>32894</c:v>
                </c:pt>
                <c:pt idx="9518">
                  <c:v>32895</c:v>
                </c:pt>
                <c:pt idx="9519">
                  <c:v>32896</c:v>
                </c:pt>
                <c:pt idx="9520">
                  <c:v>32897</c:v>
                </c:pt>
                <c:pt idx="9521">
                  <c:v>32898</c:v>
                </c:pt>
                <c:pt idx="9522">
                  <c:v>32899</c:v>
                </c:pt>
                <c:pt idx="9523">
                  <c:v>32900</c:v>
                </c:pt>
                <c:pt idx="9524">
                  <c:v>32901</c:v>
                </c:pt>
                <c:pt idx="9525">
                  <c:v>32902</c:v>
                </c:pt>
                <c:pt idx="9526">
                  <c:v>32903</c:v>
                </c:pt>
                <c:pt idx="9527">
                  <c:v>32904</c:v>
                </c:pt>
                <c:pt idx="9528">
                  <c:v>32905</c:v>
                </c:pt>
                <c:pt idx="9529">
                  <c:v>32906</c:v>
                </c:pt>
                <c:pt idx="9530">
                  <c:v>32907</c:v>
                </c:pt>
                <c:pt idx="9531">
                  <c:v>32908</c:v>
                </c:pt>
                <c:pt idx="9532">
                  <c:v>32909</c:v>
                </c:pt>
                <c:pt idx="9533">
                  <c:v>32910</c:v>
                </c:pt>
                <c:pt idx="9534">
                  <c:v>32911</c:v>
                </c:pt>
                <c:pt idx="9535">
                  <c:v>32912</c:v>
                </c:pt>
                <c:pt idx="9536">
                  <c:v>32913</c:v>
                </c:pt>
                <c:pt idx="9537">
                  <c:v>32914</c:v>
                </c:pt>
                <c:pt idx="9538">
                  <c:v>32915</c:v>
                </c:pt>
                <c:pt idx="9539">
                  <c:v>32916</c:v>
                </c:pt>
                <c:pt idx="9540">
                  <c:v>32917</c:v>
                </c:pt>
                <c:pt idx="9541">
                  <c:v>32918</c:v>
                </c:pt>
                <c:pt idx="9542">
                  <c:v>32919</c:v>
                </c:pt>
                <c:pt idx="9543">
                  <c:v>32920</c:v>
                </c:pt>
                <c:pt idx="9544">
                  <c:v>32921</c:v>
                </c:pt>
                <c:pt idx="9545">
                  <c:v>32922</c:v>
                </c:pt>
                <c:pt idx="9546">
                  <c:v>32923</c:v>
                </c:pt>
                <c:pt idx="9547">
                  <c:v>32924</c:v>
                </c:pt>
                <c:pt idx="9548">
                  <c:v>32925</c:v>
                </c:pt>
                <c:pt idx="9549">
                  <c:v>32926</c:v>
                </c:pt>
                <c:pt idx="9550">
                  <c:v>32927</c:v>
                </c:pt>
                <c:pt idx="9551">
                  <c:v>32928</c:v>
                </c:pt>
                <c:pt idx="9552">
                  <c:v>32929</c:v>
                </c:pt>
                <c:pt idx="9553">
                  <c:v>32930</c:v>
                </c:pt>
                <c:pt idx="9554">
                  <c:v>32931</c:v>
                </c:pt>
                <c:pt idx="9555">
                  <c:v>32932</c:v>
                </c:pt>
                <c:pt idx="9556">
                  <c:v>32933</c:v>
                </c:pt>
                <c:pt idx="9557">
                  <c:v>32934</c:v>
                </c:pt>
                <c:pt idx="9558">
                  <c:v>32935</c:v>
                </c:pt>
                <c:pt idx="9559">
                  <c:v>32936</c:v>
                </c:pt>
                <c:pt idx="9560">
                  <c:v>32937</c:v>
                </c:pt>
                <c:pt idx="9561">
                  <c:v>32938</c:v>
                </c:pt>
                <c:pt idx="9562">
                  <c:v>32939</c:v>
                </c:pt>
                <c:pt idx="9563">
                  <c:v>32940</c:v>
                </c:pt>
                <c:pt idx="9564">
                  <c:v>32941</c:v>
                </c:pt>
                <c:pt idx="9565">
                  <c:v>32942</c:v>
                </c:pt>
                <c:pt idx="9566">
                  <c:v>32943</c:v>
                </c:pt>
                <c:pt idx="9567">
                  <c:v>32944</c:v>
                </c:pt>
                <c:pt idx="9568">
                  <c:v>32945</c:v>
                </c:pt>
                <c:pt idx="9569">
                  <c:v>32946</c:v>
                </c:pt>
                <c:pt idx="9570">
                  <c:v>32947</c:v>
                </c:pt>
                <c:pt idx="9571">
                  <c:v>32948</c:v>
                </c:pt>
                <c:pt idx="9572">
                  <c:v>32949</c:v>
                </c:pt>
                <c:pt idx="9573">
                  <c:v>32950</c:v>
                </c:pt>
                <c:pt idx="9574">
                  <c:v>32951</c:v>
                </c:pt>
                <c:pt idx="9575">
                  <c:v>32952</c:v>
                </c:pt>
                <c:pt idx="9576">
                  <c:v>32953</c:v>
                </c:pt>
                <c:pt idx="9577">
                  <c:v>32954</c:v>
                </c:pt>
                <c:pt idx="9578">
                  <c:v>32955</c:v>
                </c:pt>
                <c:pt idx="9579">
                  <c:v>32956</c:v>
                </c:pt>
                <c:pt idx="9580">
                  <c:v>32957</c:v>
                </c:pt>
                <c:pt idx="9581">
                  <c:v>32958</c:v>
                </c:pt>
                <c:pt idx="9582">
                  <c:v>32959</c:v>
                </c:pt>
                <c:pt idx="9583">
                  <c:v>32960</c:v>
                </c:pt>
                <c:pt idx="9584">
                  <c:v>32961</c:v>
                </c:pt>
                <c:pt idx="9585">
                  <c:v>32962</c:v>
                </c:pt>
                <c:pt idx="9586">
                  <c:v>32963</c:v>
                </c:pt>
                <c:pt idx="9587">
                  <c:v>32964</c:v>
                </c:pt>
                <c:pt idx="9588">
                  <c:v>32965</c:v>
                </c:pt>
                <c:pt idx="9589">
                  <c:v>32966</c:v>
                </c:pt>
                <c:pt idx="9590">
                  <c:v>32967</c:v>
                </c:pt>
                <c:pt idx="9591">
                  <c:v>32968</c:v>
                </c:pt>
                <c:pt idx="9592">
                  <c:v>32969</c:v>
                </c:pt>
                <c:pt idx="9593">
                  <c:v>32970</c:v>
                </c:pt>
                <c:pt idx="9594">
                  <c:v>32971</c:v>
                </c:pt>
                <c:pt idx="9595">
                  <c:v>32972</c:v>
                </c:pt>
                <c:pt idx="9596">
                  <c:v>32973</c:v>
                </c:pt>
                <c:pt idx="9597">
                  <c:v>32974</c:v>
                </c:pt>
                <c:pt idx="9598">
                  <c:v>32975</c:v>
                </c:pt>
                <c:pt idx="9599">
                  <c:v>32976</c:v>
                </c:pt>
                <c:pt idx="9600">
                  <c:v>32977</c:v>
                </c:pt>
                <c:pt idx="9601">
                  <c:v>32978</c:v>
                </c:pt>
                <c:pt idx="9602">
                  <c:v>32979</c:v>
                </c:pt>
                <c:pt idx="9603">
                  <c:v>32980</c:v>
                </c:pt>
                <c:pt idx="9604">
                  <c:v>32981</c:v>
                </c:pt>
                <c:pt idx="9605">
                  <c:v>32982</c:v>
                </c:pt>
                <c:pt idx="9606">
                  <c:v>32983</c:v>
                </c:pt>
                <c:pt idx="9607">
                  <c:v>32984</c:v>
                </c:pt>
                <c:pt idx="9608">
                  <c:v>32985</c:v>
                </c:pt>
                <c:pt idx="9609">
                  <c:v>32986</c:v>
                </c:pt>
                <c:pt idx="9610">
                  <c:v>32987</c:v>
                </c:pt>
                <c:pt idx="9611">
                  <c:v>32988</c:v>
                </c:pt>
                <c:pt idx="9612">
                  <c:v>32989</c:v>
                </c:pt>
                <c:pt idx="9613">
                  <c:v>32990</c:v>
                </c:pt>
                <c:pt idx="9614">
                  <c:v>32991</c:v>
                </c:pt>
                <c:pt idx="9615">
                  <c:v>32992</c:v>
                </c:pt>
                <c:pt idx="9616">
                  <c:v>32993</c:v>
                </c:pt>
                <c:pt idx="9617">
                  <c:v>32994</c:v>
                </c:pt>
                <c:pt idx="9618">
                  <c:v>32995</c:v>
                </c:pt>
                <c:pt idx="9619">
                  <c:v>32996</c:v>
                </c:pt>
                <c:pt idx="9620">
                  <c:v>32997</c:v>
                </c:pt>
                <c:pt idx="9621">
                  <c:v>32998</c:v>
                </c:pt>
                <c:pt idx="9622">
                  <c:v>32999</c:v>
                </c:pt>
                <c:pt idx="9623">
                  <c:v>33000</c:v>
                </c:pt>
                <c:pt idx="9624">
                  <c:v>33001</c:v>
                </c:pt>
                <c:pt idx="9625">
                  <c:v>33002</c:v>
                </c:pt>
                <c:pt idx="9626">
                  <c:v>33003</c:v>
                </c:pt>
                <c:pt idx="9627">
                  <c:v>33004</c:v>
                </c:pt>
                <c:pt idx="9628">
                  <c:v>33005</c:v>
                </c:pt>
                <c:pt idx="9629">
                  <c:v>33006</c:v>
                </c:pt>
                <c:pt idx="9630">
                  <c:v>33007</c:v>
                </c:pt>
                <c:pt idx="9631">
                  <c:v>33008</c:v>
                </c:pt>
                <c:pt idx="9632">
                  <c:v>33009</c:v>
                </c:pt>
                <c:pt idx="9633">
                  <c:v>33010</c:v>
                </c:pt>
                <c:pt idx="9634">
                  <c:v>33011</c:v>
                </c:pt>
                <c:pt idx="9635">
                  <c:v>33012</c:v>
                </c:pt>
                <c:pt idx="9636">
                  <c:v>33013</c:v>
                </c:pt>
                <c:pt idx="9637">
                  <c:v>33014</c:v>
                </c:pt>
                <c:pt idx="9638">
                  <c:v>33015</c:v>
                </c:pt>
                <c:pt idx="9639">
                  <c:v>33016</c:v>
                </c:pt>
                <c:pt idx="9640">
                  <c:v>33017</c:v>
                </c:pt>
                <c:pt idx="9641">
                  <c:v>33018</c:v>
                </c:pt>
                <c:pt idx="9642">
                  <c:v>33019</c:v>
                </c:pt>
                <c:pt idx="9643">
                  <c:v>33020</c:v>
                </c:pt>
                <c:pt idx="9644">
                  <c:v>33021</c:v>
                </c:pt>
                <c:pt idx="9645">
                  <c:v>33022</c:v>
                </c:pt>
                <c:pt idx="9646">
                  <c:v>33023</c:v>
                </c:pt>
                <c:pt idx="9647">
                  <c:v>33024</c:v>
                </c:pt>
                <c:pt idx="9648">
                  <c:v>33025</c:v>
                </c:pt>
                <c:pt idx="9649">
                  <c:v>33026</c:v>
                </c:pt>
                <c:pt idx="9650">
                  <c:v>33027</c:v>
                </c:pt>
                <c:pt idx="9651">
                  <c:v>33028</c:v>
                </c:pt>
                <c:pt idx="9652">
                  <c:v>33029</c:v>
                </c:pt>
                <c:pt idx="9653">
                  <c:v>33030</c:v>
                </c:pt>
                <c:pt idx="9654">
                  <c:v>33031</c:v>
                </c:pt>
                <c:pt idx="9655">
                  <c:v>33032</c:v>
                </c:pt>
                <c:pt idx="9656">
                  <c:v>33033</c:v>
                </c:pt>
                <c:pt idx="9657">
                  <c:v>33034</c:v>
                </c:pt>
                <c:pt idx="9658">
                  <c:v>33035</c:v>
                </c:pt>
                <c:pt idx="9659">
                  <c:v>33036</c:v>
                </c:pt>
                <c:pt idx="9660">
                  <c:v>33037</c:v>
                </c:pt>
                <c:pt idx="9661">
                  <c:v>33038</c:v>
                </c:pt>
                <c:pt idx="9662">
                  <c:v>33039</c:v>
                </c:pt>
                <c:pt idx="9663">
                  <c:v>33040</c:v>
                </c:pt>
                <c:pt idx="9664">
                  <c:v>33041</c:v>
                </c:pt>
                <c:pt idx="9665">
                  <c:v>33042</c:v>
                </c:pt>
                <c:pt idx="9666">
                  <c:v>33043</c:v>
                </c:pt>
                <c:pt idx="9667">
                  <c:v>33044</c:v>
                </c:pt>
                <c:pt idx="9668">
                  <c:v>33045</c:v>
                </c:pt>
                <c:pt idx="9669">
                  <c:v>33046</c:v>
                </c:pt>
                <c:pt idx="9670">
                  <c:v>33047</c:v>
                </c:pt>
                <c:pt idx="9671">
                  <c:v>33048</c:v>
                </c:pt>
                <c:pt idx="9672">
                  <c:v>33049</c:v>
                </c:pt>
                <c:pt idx="9673">
                  <c:v>33050</c:v>
                </c:pt>
                <c:pt idx="9674">
                  <c:v>33051</c:v>
                </c:pt>
                <c:pt idx="9675">
                  <c:v>33052</c:v>
                </c:pt>
                <c:pt idx="9676">
                  <c:v>33053</c:v>
                </c:pt>
                <c:pt idx="9677">
                  <c:v>33054</c:v>
                </c:pt>
                <c:pt idx="9678">
                  <c:v>33055</c:v>
                </c:pt>
                <c:pt idx="9679">
                  <c:v>33056</c:v>
                </c:pt>
                <c:pt idx="9680">
                  <c:v>33057</c:v>
                </c:pt>
                <c:pt idx="9681">
                  <c:v>33058</c:v>
                </c:pt>
                <c:pt idx="9682">
                  <c:v>33059</c:v>
                </c:pt>
                <c:pt idx="9683">
                  <c:v>33060</c:v>
                </c:pt>
                <c:pt idx="9684">
                  <c:v>33061</c:v>
                </c:pt>
                <c:pt idx="9685">
                  <c:v>33062</c:v>
                </c:pt>
                <c:pt idx="9686">
                  <c:v>33063</c:v>
                </c:pt>
                <c:pt idx="9687">
                  <c:v>33064</c:v>
                </c:pt>
                <c:pt idx="9688">
                  <c:v>33065</c:v>
                </c:pt>
                <c:pt idx="9689">
                  <c:v>33066</c:v>
                </c:pt>
                <c:pt idx="9690">
                  <c:v>33067</c:v>
                </c:pt>
                <c:pt idx="9691">
                  <c:v>33068</c:v>
                </c:pt>
                <c:pt idx="9692">
                  <c:v>33069</c:v>
                </c:pt>
                <c:pt idx="9693">
                  <c:v>33070</c:v>
                </c:pt>
                <c:pt idx="9694">
                  <c:v>33071</c:v>
                </c:pt>
                <c:pt idx="9695">
                  <c:v>33072</c:v>
                </c:pt>
                <c:pt idx="9696">
                  <c:v>33073</c:v>
                </c:pt>
                <c:pt idx="9697">
                  <c:v>33074</c:v>
                </c:pt>
                <c:pt idx="9698">
                  <c:v>33075</c:v>
                </c:pt>
                <c:pt idx="9699">
                  <c:v>33076</c:v>
                </c:pt>
                <c:pt idx="9700">
                  <c:v>33077</c:v>
                </c:pt>
                <c:pt idx="9701">
                  <c:v>33078</c:v>
                </c:pt>
                <c:pt idx="9702">
                  <c:v>33079</c:v>
                </c:pt>
                <c:pt idx="9703">
                  <c:v>33080</c:v>
                </c:pt>
                <c:pt idx="9704">
                  <c:v>33081</c:v>
                </c:pt>
                <c:pt idx="9705">
                  <c:v>33082</c:v>
                </c:pt>
                <c:pt idx="9706">
                  <c:v>33083</c:v>
                </c:pt>
                <c:pt idx="9707">
                  <c:v>33084</c:v>
                </c:pt>
                <c:pt idx="9708">
                  <c:v>33085</c:v>
                </c:pt>
                <c:pt idx="9709">
                  <c:v>33086</c:v>
                </c:pt>
                <c:pt idx="9710">
                  <c:v>33087</c:v>
                </c:pt>
                <c:pt idx="9711">
                  <c:v>33088</c:v>
                </c:pt>
                <c:pt idx="9712">
                  <c:v>33089</c:v>
                </c:pt>
                <c:pt idx="9713">
                  <c:v>33090</c:v>
                </c:pt>
                <c:pt idx="9714">
                  <c:v>33091</c:v>
                </c:pt>
                <c:pt idx="9715">
                  <c:v>33092</c:v>
                </c:pt>
                <c:pt idx="9716">
                  <c:v>33093</c:v>
                </c:pt>
                <c:pt idx="9717">
                  <c:v>33094</c:v>
                </c:pt>
                <c:pt idx="9718">
                  <c:v>33095</c:v>
                </c:pt>
                <c:pt idx="9719">
                  <c:v>33096</c:v>
                </c:pt>
                <c:pt idx="9720">
                  <c:v>33097</c:v>
                </c:pt>
                <c:pt idx="9721">
                  <c:v>33098</c:v>
                </c:pt>
                <c:pt idx="9722">
                  <c:v>33099</c:v>
                </c:pt>
                <c:pt idx="9723">
                  <c:v>33100</c:v>
                </c:pt>
                <c:pt idx="9724">
                  <c:v>33101</c:v>
                </c:pt>
                <c:pt idx="9725">
                  <c:v>33102</c:v>
                </c:pt>
                <c:pt idx="9726">
                  <c:v>33103</c:v>
                </c:pt>
                <c:pt idx="9727">
                  <c:v>33104</c:v>
                </c:pt>
                <c:pt idx="9728">
                  <c:v>33105</c:v>
                </c:pt>
                <c:pt idx="9729">
                  <c:v>33106</c:v>
                </c:pt>
                <c:pt idx="9730">
                  <c:v>33107</c:v>
                </c:pt>
                <c:pt idx="9731">
                  <c:v>33108</c:v>
                </c:pt>
                <c:pt idx="9732">
                  <c:v>33109</c:v>
                </c:pt>
                <c:pt idx="9733">
                  <c:v>33110</c:v>
                </c:pt>
                <c:pt idx="9734">
                  <c:v>33111</c:v>
                </c:pt>
                <c:pt idx="9735">
                  <c:v>33112</c:v>
                </c:pt>
                <c:pt idx="9736">
                  <c:v>33113</c:v>
                </c:pt>
                <c:pt idx="9737">
                  <c:v>33114</c:v>
                </c:pt>
                <c:pt idx="9738">
                  <c:v>33115</c:v>
                </c:pt>
                <c:pt idx="9739">
                  <c:v>33116</c:v>
                </c:pt>
                <c:pt idx="9740">
                  <c:v>33117</c:v>
                </c:pt>
                <c:pt idx="9741">
                  <c:v>33118</c:v>
                </c:pt>
                <c:pt idx="9742">
                  <c:v>33119</c:v>
                </c:pt>
                <c:pt idx="9743">
                  <c:v>33120</c:v>
                </c:pt>
                <c:pt idx="9744">
                  <c:v>33121</c:v>
                </c:pt>
                <c:pt idx="9745">
                  <c:v>33122</c:v>
                </c:pt>
                <c:pt idx="9746">
                  <c:v>33123</c:v>
                </c:pt>
                <c:pt idx="9747">
                  <c:v>33124</c:v>
                </c:pt>
                <c:pt idx="9748">
                  <c:v>33125</c:v>
                </c:pt>
                <c:pt idx="9749">
                  <c:v>33126</c:v>
                </c:pt>
                <c:pt idx="9750">
                  <c:v>33127</c:v>
                </c:pt>
                <c:pt idx="9751">
                  <c:v>33128</c:v>
                </c:pt>
                <c:pt idx="9752">
                  <c:v>33129</c:v>
                </c:pt>
                <c:pt idx="9753">
                  <c:v>33130</c:v>
                </c:pt>
                <c:pt idx="9754">
                  <c:v>33131</c:v>
                </c:pt>
                <c:pt idx="9755">
                  <c:v>33132</c:v>
                </c:pt>
                <c:pt idx="9756">
                  <c:v>33133</c:v>
                </c:pt>
                <c:pt idx="9757">
                  <c:v>33134</c:v>
                </c:pt>
                <c:pt idx="9758">
                  <c:v>33135</c:v>
                </c:pt>
                <c:pt idx="9759">
                  <c:v>33136</c:v>
                </c:pt>
                <c:pt idx="9760">
                  <c:v>33137</c:v>
                </c:pt>
                <c:pt idx="9761">
                  <c:v>33138</c:v>
                </c:pt>
                <c:pt idx="9762">
                  <c:v>33139</c:v>
                </c:pt>
                <c:pt idx="9763">
                  <c:v>33140</c:v>
                </c:pt>
                <c:pt idx="9764">
                  <c:v>33141</c:v>
                </c:pt>
                <c:pt idx="9765">
                  <c:v>33142</c:v>
                </c:pt>
                <c:pt idx="9766">
                  <c:v>33143</c:v>
                </c:pt>
                <c:pt idx="9767">
                  <c:v>33144</c:v>
                </c:pt>
                <c:pt idx="9768">
                  <c:v>33145</c:v>
                </c:pt>
                <c:pt idx="9769">
                  <c:v>33146</c:v>
                </c:pt>
                <c:pt idx="9770">
                  <c:v>33147</c:v>
                </c:pt>
                <c:pt idx="9771">
                  <c:v>33148</c:v>
                </c:pt>
                <c:pt idx="9772">
                  <c:v>33149</c:v>
                </c:pt>
                <c:pt idx="9773">
                  <c:v>33150</c:v>
                </c:pt>
                <c:pt idx="9774">
                  <c:v>33151</c:v>
                </c:pt>
                <c:pt idx="9775">
                  <c:v>33152</c:v>
                </c:pt>
                <c:pt idx="9776">
                  <c:v>33153</c:v>
                </c:pt>
                <c:pt idx="9777">
                  <c:v>33154</c:v>
                </c:pt>
                <c:pt idx="9778">
                  <c:v>33155</c:v>
                </c:pt>
                <c:pt idx="9779">
                  <c:v>33156</c:v>
                </c:pt>
                <c:pt idx="9780">
                  <c:v>33157</c:v>
                </c:pt>
                <c:pt idx="9781">
                  <c:v>33158</c:v>
                </c:pt>
                <c:pt idx="9782">
                  <c:v>33159</c:v>
                </c:pt>
                <c:pt idx="9783">
                  <c:v>33160</c:v>
                </c:pt>
                <c:pt idx="9784">
                  <c:v>33161</c:v>
                </c:pt>
                <c:pt idx="9785">
                  <c:v>33162</c:v>
                </c:pt>
                <c:pt idx="9786">
                  <c:v>33163</c:v>
                </c:pt>
                <c:pt idx="9787">
                  <c:v>33164</c:v>
                </c:pt>
                <c:pt idx="9788">
                  <c:v>33165</c:v>
                </c:pt>
                <c:pt idx="9789">
                  <c:v>33166</c:v>
                </c:pt>
                <c:pt idx="9790">
                  <c:v>33167</c:v>
                </c:pt>
                <c:pt idx="9791">
                  <c:v>33168</c:v>
                </c:pt>
                <c:pt idx="9792">
                  <c:v>33169</c:v>
                </c:pt>
                <c:pt idx="9793">
                  <c:v>33170</c:v>
                </c:pt>
                <c:pt idx="9794">
                  <c:v>33171</c:v>
                </c:pt>
                <c:pt idx="9795">
                  <c:v>33172</c:v>
                </c:pt>
                <c:pt idx="9796">
                  <c:v>33173</c:v>
                </c:pt>
                <c:pt idx="9797">
                  <c:v>33174</c:v>
                </c:pt>
                <c:pt idx="9798">
                  <c:v>33175</c:v>
                </c:pt>
                <c:pt idx="9799">
                  <c:v>33176</c:v>
                </c:pt>
                <c:pt idx="9800">
                  <c:v>33177</c:v>
                </c:pt>
                <c:pt idx="9801">
                  <c:v>33178</c:v>
                </c:pt>
                <c:pt idx="9802">
                  <c:v>33179</c:v>
                </c:pt>
                <c:pt idx="9803">
                  <c:v>33180</c:v>
                </c:pt>
                <c:pt idx="9804">
                  <c:v>33181</c:v>
                </c:pt>
                <c:pt idx="9805">
                  <c:v>33182</c:v>
                </c:pt>
                <c:pt idx="9806">
                  <c:v>33183</c:v>
                </c:pt>
                <c:pt idx="9807">
                  <c:v>33184</c:v>
                </c:pt>
                <c:pt idx="9808">
                  <c:v>33185</c:v>
                </c:pt>
                <c:pt idx="9809">
                  <c:v>33186</c:v>
                </c:pt>
                <c:pt idx="9810">
                  <c:v>33187</c:v>
                </c:pt>
                <c:pt idx="9811">
                  <c:v>33188</c:v>
                </c:pt>
                <c:pt idx="9812">
                  <c:v>33189</c:v>
                </c:pt>
                <c:pt idx="9813">
                  <c:v>33190</c:v>
                </c:pt>
                <c:pt idx="9814">
                  <c:v>33191</c:v>
                </c:pt>
                <c:pt idx="9815">
                  <c:v>33192</c:v>
                </c:pt>
                <c:pt idx="9816">
                  <c:v>33193</c:v>
                </c:pt>
                <c:pt idx="9817">
                  <c:v>33194</c:v>
                </c:pt>
                <c:pt idx="9818">
                  <c:v>33195</c:v>
                </c:pt>
                <c:pt idx="9819">
                  <c:v>33196</c:v>
                </c:pt>
                <c:pt idx="9820">
                  <c:v>33197</c:v>
                </c:pt>
                <c:pt idx="9821">
                  <c:v>33198</c:v>
                </c:pt>
                <c:pt idx="9822">
                  <c:v>33199</c:v>
                </c:pt>
                <c:pt idx="9823">
                  <c:v>33200</c:v>
                </c:pt>
                <c:pt idx="9824">
                  <c:v>33201</c:v>
                </c:pt>
                <c:pt idx="9825">
                  <c:v>33202</c:v>
                </c:pt>
                <c:pt idx="9826">
                  <c:v>33203</c:v>
                </c:pt>
                <c:pt idx="9827">
                  <c:v>33204</c:v>
                </c:pt>
                <c:pt idx="9828">
                  <c:v>33205</c:v>
                </c:pt>
                <c:pt idx="9829">
                  <c:v>33206</c:v>
                </c:pt>
                <c:pt idx="9830">
                  <c:v>33207</c:v>
                </c:pt>
                <c:pt idx="9831">
                  <c:v>33208</c:v>
                </c:pt>
                <c:pt idx="9832">
                  <c:v>33209</c:v>
                </c:pt>
                <c:pt idx="9833">
                  <c:v>33210</c:v>
                </c:pt>
                <c:pt idx="9834">
                  <c:v>33211</c:v>
                </c:pt>
                <c:pt idx="9835">
                  <c:v>33212</c:v>
                </c:pt>
                <c:pt idx="9836">
                  <c:v>33213</c:v>
                </c:pt>
                <c:pt idx="9837">
                  <c:v>33214</c:v>
                </c:pt>
                <c:pt idx="9838">
                  <c:v>33215</c:v>
                </c:pt>
                <c:pt idx="9839">
                  <c:v>33216</c:v>
                </c:pt>
                <c:pt idx="9840">
                  <c:v>33217</c:v>
                </c:pt>
                <c:pt idx="9841">
                  <c:v>33218</c:v>
                </c:pt>
                <c:pt idx="9842">
                  <c:v>33219</c:v>
                </c:pt>
                <c:pt idx="9843">
                  <c:v>33220</c:v>
                </c:pt>
                <c:pt idx="9844">
                  <c:v>33221</c:v>
                </c:pt>
                <c:pt idx="9845">
                  <c:v>33222</c:v>
                </c:pt>
                <c:pt idx="9846">
                  <c:v>33223</c:v>
                </c:pt>
                <c:pt idx="9847">
                  <c:v>33224</c:v>
                </c:pt>
                <c:pt idx="9848">
                  <c:v>33225</c:v>
                </c:pt>
                <c:pt idx="9849">
                  <c:v>33226</c:v>
                </c:pt>
                <c:pt idx="9850">
                  <c:v>33227</c:v>
                </c:pt>
                <c:pt idx="9851">
                  <c:v>33228</c:v>
                </c:pt>
                <c:pt idx="9852">
                  <c:v>33229</c:v>
                </c:pt>
                <c:pt idx="9853">
                  <c:v>33230</c:v>
                </c:pt>
                <c:pt idx="9854">
                  <c:v>33231</c:v>
                </c:pt>
                <c:pt idx="9855">
                  <c:v>33232</c:v>
                </c:pt>
                <c:pt idx="9856">
                  <c:v>33233</c:v>
                </c:pt>
                <c:pt idx="9857">
                  <c:v>33234</c:v>
                </c:pt>
                <c:pt idx="9858">
                  <c:v>33235</c:v>
                </c:pt>
                <c:pt idx="9859">
                  <c:v>33236</c:v>
                </c:pt>
                <c:pt idx="9860">
                  <c:v>33237</c:v>
                </c:pt>
                <c:pt idx="9861">
                  <c:v>33238</c:v>
                </c:pt>
                <c:pt idx="9862">
                  <c:v>33239</c:v>
                </c:pt>
                <c:pt idx="9863">
                  <c:v>33240</c:v>
                </c:pt>
                <c:pt idx="9864">
                  <c:v>33241</c:v>
                </c:pt>
                <c:pt idx="9865">
                  <c:v>33242</c:v>
                </c:pt>
                <c:pt idx="9866">
                  <c:v>33243</c:v>
                </c:pt>
                <c:pt idx="9867">
                  <c:v>33244</c:v>
                </c:pt>
                <c:pt idx="9868">
                  <c:v>33245</c:v>
                </c:pt>
                <c:pt idx="9869">
                  <c:v>33246</c:v>
                </c:pt>
                <c:pt idx="9870">
                  <c:v>33247</c:v>
                </c:pt>
                <c:pt idx="9871">
                  <c:v>33248</c:v>
                </c:pt>
                <c:pt idx="9872">
                  <c:v>33249</c:v>
                </c:pt>
                <c:pt idx="9873">
                  <c:v>33250</c:v>
                </c:pt>
                <c:pt idx="9874">
                  <c:v>33251</c:v>
                </c:pt>
                <c:pt idx="9875">
                  <c:v>33252</c:v>
                </c:pt>
                <c:pt idx="9876">
                  <c:v>33253</c:v>
                </c:pt>
                <c:pt idx="9877">
                  <c:v>33254</c:v>
                </c:pt>
                <c:pt idx="9878">
                  <c:v>33255</c:v>
                </c:pt>
                <c:pt idx="9879">
                  <c:v>33256</c:v>
                </c:pt>
                <c:pt idx="9880">
                  <c:v>33257</c:v>
                </c:pt>
                <c:pt idx="9881">
                  <c:v>33258</c:v>
                </c:pt>
                <c:pt idx="9882">
                  <c:v>33259</c:v>
                </c:pt>
                <c:pt idx="9883">
                  <c:v>33260</c:v>
                </c:pt>
                <c:pt idx="9884">
                  <c:v>33261</c:v>
                </c:pt>
                <c:pt idx="9885">
                  <c:v>33262</c:v>
                </c:pt>
                <c:pt idx="9886">
                  <c:v>33263</c:v>
                </c:pt>
                <c:pt idx="9887">
                  <c:v>33264</c:v>
                </c:pt>
                <c:pt idx="9888">
                  <c:v>33265</c:v>
                </c:pt>
                <c:pt idx="9889">
                  <c:v>33266</c:v>
                </c:pt>
                <c:pt idx="9890">
                  <c:v>33267</c:v>
                </c:pt>
                <c:pt idx="9891">
                  <c:v>33268</c:v>
                </c:pt>
                <c:pt idx="9892">
                  <c:v>33269</c:v>
                </c:pt>
                <c:pt idx="9893">
                  <c:v>33270</c:v>
                </c:pt>
                <c:pt idx="9894">
                  <c:v>33271</c:v>
                </c:pt>
                <c:pt idx="9895">
                  <c:v>33272</c:v>
                </c:pt>
                <c:pt idx="9896">
                  <c:v>33273</c:v>
                </c:pt>
                <c:pt idx="9897">
                  <c:v>33274</c:v>
                </c:pt>
                <c:pt idx="9898">
                  <c:v>33275</c:v>
                </c:pt>
                <c:pt idx="9899">
                  <c:v>33276</c:v>
                </c:pt>
                <c:pt idx="9900">
                  <c:v>33277</c:v>
                </c:pt>
                <c:pt idx="9901">
                  <c:v>33278</c:v>
                </c:pt>
                <c:pt idx="9902">
                  <c:v>33279</c:v>
                </c:pt>
                <c:pt idx="9903">
                  <c:v>33280</c:v>
                </c:pt>
                <c:pt idx="9904">
                  <c:v>33281</c:v>
                </c:pt>
                <c:pt idx="9905">
                  <c:v>33282</c:v>
                </c:pt>
                <c:pt idx="9906">
                  <c:v>33283</c:v>
                </c:pt>
                <c:pt idx="9907">
                  <c:v>33284</c:v>
                </c:pt>
                <c:pt idx="9908">
                  <c:v>33285</c:v>
                </c:pt>
                <c:pt idx="9909">
                  <c:v>33286</c:v>
                </c:pt>
                <c:pt idx="9910">
                  <c:v>33287</c:v>
                </c:pt>
                <c:pt idx="9911">
                  <c:v>33288</c:v>
                </c:pt>
                <c:pt idx="9912">
                  <c:v>33289</c:v>
                </c:pt>
                <c:pt idx="9913">
                  <c:v>33290</c:v>
                </c:pt>
                <c:pt idx="9914">
                  <c:v>33291</c:v>
                </c:pt>
                <c:pt idx="9915">
                  <c:v>33292</c:v>
                </c:pt>
                <c:pt idx="9916">
                  <c:v>33293</c:v>
                </c:pt>
                <c:pt idx="9917">
                  <c:v>33294</c:v>
                </c:pt>
                <c:pt idx="9918">
                  <c:v>33295</c:v>
                </c:pt>
                <c:pt idx="9919">
                  <c:v>33296</c:v>
                </c:pt>
                <c:pt idx="9920">
                  <c:v>33297</c:v>
                </c:pt>
                <c:pt idx="9921">
                  <c:v>33298</c:v>
                </c:pt>
                <c:pt idx="9922">
                  <c:v>33299</c:v>
                </c:pt>
                <c:pt idx="9923">
                  <c:v>33300</c:v>
                </c:pt>
                <c:pt idx="9924">
                  <c:v>33301</c:v>
                </c:pt>
                <c:pt idx="9925">
                  <c:v>33302</c:v>
                </c:pt>
                <c:pt idx="9926">
                  <c:v>33303</c:v>
                </c:pt>
                <c:pt idx="9927">
                  <c:v>33304</c:v>
                </c:pt>
                <c:pt idx="9928">
                  <c:v>33305</c:v>
                </c:pt>
                <c:pt idx="9929">
                  <c:v>33306</c:v>
                </c:pt>
                <c:pt idx="9930">
                  <c:v>33307</c:v>
                </c:pt>
                <c:pt idx="9931">
                  <c:v>33308</c:v>
                </c:pt>
                <c:pt idx="9932">
                  <c:v>33309</c:v>
                </c:pt>
                <c:pt idx="9933">
                  <c:v>33310</c:v>
                </c:pt>
                <c:pt idx="9934">
                  <c:v>33311</c:v>
                </c:pt>
                <c:pt idx="9935">
                  <c:v>33312</c:v>
                </c:pt>
                <c:pt idx="9936">
                  <c:v>33313</c:v>
                </c:pt>
                <c:pt idx="9937">
                  <c:v>33314</c:v>
                </c:pt>
                <c:pt idx="9938">
                  <c:v>33315</c:v>
                </c:pt>
                <c:pt idx="9939">
                  <c:v>33316</c:v>
                </c:pt>
                <c:pt idx="9940">
                  <c:v>33317</c:v>
                </c:pt>
                <c:pt idx="9941">
                  <c:v>33318</c:v>
                </c:pt>
                <c:pt idx="9942">
                  <c:v>33319</c:v>
                </c:pt>
                <c:pt idx="9943">
                  <c:v>33320</c:v>
                </c:pt>
                <c:pt idx="9944">
                  <c:v>33321</c:v>
                </c:pt>
                <c:pt idx="9945">
                  <c:v>33322</c:v>
                </c:pt>
                <c:pt idx="9946">
                  <c:v>33323</c:v>
                </c:pt>
                <c:pt idx="9947">
                  <c:v>33324</c:v>
                </c:pt>
                <c:pt idx="9948">
                  <c:v>33325</c:v>
                </c:pt>
                <c:pt idx="9949">
                  <c:v>33326</c:v>
                </c:pt>
                <c:pt idx="9950">
                  <c:v>33327</c:v>
                </c:pt>
                <c:pt idx="9951">
                  <c:v>33328</c:v>
                </c:pt>
                <c:pt idx="9952">
                  <c:v>33329</c:v>
                </c:pt>
                <c:pt idx="9953">
                  <c:v>33330</c:v>
                </c:pt>
                <c:pt idx="9954">
                  <c:v>33331</c:v>
                </c:pt>
                <c:pt idx="9955">
                  <c:v>33332</c:v>
                </c:pt>
                <c:pt idx="9956">
                  <c:v>33333</c:v>
                </c:pt>
                <c:pt idx="9957">
                  <c:v>33334</c:v>
                </c:pt>
                <c:pt idx="9958">
                  <c:v>33335</c:v>
                </c:pt>
                <c:pt idx="9959">
                  <c:v>33336</c:v>
                </c:pt>
                <c:pt idx="9960">
                  <c:v>33337</c:v>
                </c:pt>
                <c:pt idx="9961">
                  <c:v>33338</c:v>
                </c:pt>
                <c:pt idx="9962">
                  <c:v>33339</c:v>
                </c:pt>
                <c:pt idx="9963">
                  <c:v>33340</c:v>
                </c:pt>
                <c:pt idx="9964">
                  <c:v>33341</c:v>
                </c:pt>
                <c:pt idx="9965">
                  <c:v>33342</c:v>
                </c:pt>
                <c:pt idx="9966">
                  <c:v>33343</c:v>
                </c:pt>
                <c:pt idx="9967">
                  <c:v>33344</c:v>
                </c:pt>
                <c:pt idx="9968">
                  <c:v>33345</c:v>
                </c:pt>
                <c:pt idx="9969">
                  <c:v>33346</c:v>
                </c:pt>
                <c:pt idx="9970">
                  <c:v>33347</c:v>
                </c:pt>
                <c:pt idx="9971">
                  <c:v>33348</c:v>
                </c:pt>
                <c:pt idx="9972">
                  <c:v>33349</c:v>
                </c:pt>
                <c:pt idx="9973">
                  <c:v>33350</c:v>
                </c:pt>
                <c:pt idx="9974">
                  <c:v>33351</c:v>
                </c:pt>
                <c:pt idx="9975">
                  <c:v>33352</c:v>
                </c:pt>
                <c:pt idx="9976">
                  <c:v>33353</c:v>
                </c:pt>
                <c:pt idx="9977">
                  <c:v>33354</c:v>
                </c:pt>
                <c:pt idx="9978">
                  <c:v>33355</c:v>
                </c:pt>
                <c:pt idx="9979">
                  <c:v>33356</c:v>
                </c:pt>
                <c:pt idx="9980">
                  <c:v>33357</c:v>
                </c:pt>
                <c:pt idx="9981">
                  <c:v>33358</c:v>
                </c:pt>
                <c:pt idx="9982">
                  <c:v>33359</c:v>
                </c:pt>
                <c:pt idx="9983">
                  <c:v>33360</c:v>
                </c:pt>
                <c:pt idx="9984">
                  <c:v>33361</c:v>
                </c:pt>
                <c:pt idx="9985">
                  <c:v>33362</c:v>
                </c:pt>
                <c:pt idx="9986">
                  <c:v>33363</c:v>
                </c:pt>
                <c:pt idx="9987">
                  <c:v>33364</c:v>
                </c:pt>
                <c:pt idx="9988">
                  <c:v>33365</c:v>
                </c:pt>
                <c:pt idx="9989">
                  <c:v>33366</c:v>
                </c:pt>
                <c:pt idx="9990">
                  <c:v>33367</c:v>
                </c:pt>
                <c:pt idx="9991">
                  <c:v>33368</c:v>
                </c:pt>
                <c:pt idx="9992">
                  <c:v>33369</c:v>
                </c:pt>
                <c:pt idx="9993">
                  <c:v>33370</c:v>
                </c:pt>
                <c:pt idx="9994">
                  <c:v>33371</c:v>
                </c:pt>
                <c:pt idx="9995">
                  <c:v>33372</c:v>
                </c:pt>
                <c:pt idx="9996">
                  <c:v>33373</c:v>
                </c:pt>
                <c:pt idx="9997">
                  <c:v>33374</c:v>
                </c:pt>
                <c:pt idx="9998">
                  <c:v>33375</c:v>
                </c:pt>
                <c:pt idx="9999">
                  <c:v>33376</c:v>
                </c:pt>
                <c:pt idx="10000">
                  <c:v>33377</c:v>
                </c:pt>
                <c:pt idx="10001">
                  <c:v>33378</c:v>
                </c:pt>
                <c:pt idx="10002">
                  <c:v>33379</c:v>
                </c:pt>
                <c:pt idx="10003">
                  <c:v>33380</c:v>
                </c:pt>
                <c:pt idx="10004">
                  <c:v>33381</c:v>
                </c:pt>
                <c:pt idx="10005">
                  <c:v>33382</c:v>
                </c:pt>
                <c:pt idx="10006">
                  <c:v>33383</c:v>
                </c:pt>
                <c:pt idx="10007">
                  <c:v>33384</c:v>
                </c:pt>
                <c:pt idx="10008">
                  <c:v>33385</c:v>
                </c:pt>
                <c:pt idx="10009">
                  <c:v>33386</c:v>
                </c:pt>
                <c:pt idx="10010">
                  <c:v>33387</c:v>
                </c:pt>
                <c:pt idx="10011">
                  <c:v>33388</c:v>
                </c:pt>
                <c:pt idx="10012">
                  <c:v>33389</c:v>
                </c:pt>
                <c:pt idx="10013">
                  <c:v>33390</c:v>
                </c:pt>
                <c:pt idx="10014">
                  <c:v>33391</c:v>
                </c:pt>
                <c:pt idx="10015">
                  <c:v>33392</c:v>
                </c:pt>
                <c:pt idx="10016">
                  <c:v>33393</c:v>
                </c:pt>
                <c:pt idx="10017">
                  <c:v>33394</c:v>
                </c:pt>
                <c:pt idx="10018">
                  <c:v>33395</c:v>
                </c:pt>
                <c:pt idx="10019">
                  <c:v>33396</c:v>
                </c:pt>
                <c:pt idx="10020">
                  <c:v>33397</c:v>
                </c:pt>
                <c:pt idx="10021">
                  <c:v>33398</c:v>
                </c:pt>
                <c:pt idx="10022">
                  <c:v>33399</c:v>
                </c:pt>
                <c:pt idx="10023">
                  <c:v>33400</c:v>
                </c:pt>
                <c:pt idx="10024">
                  <c:v>33401</c:v>
                </c:pt>
                <c:pt idx="10025">
                  <c:v>33402</c:v>
                </c:pt>
                <c:pt idx="10026">
                  <c:v>33403</c:v>
                </c:pt>
                <c:pt idx="10027">
                  <c:v>33404</c:v>
                </c:pt>
                <c:pt idx="10028">
                  <c:v>33405</c:v>
                </c:pt>
                <c:pt idx="10029">
                  <c:v>33406</c:v>
                </c:pt>
                <c:pt idx="10030">
                  <c:v>33407</c:v>
                </c:pt>
                <c:pt idx="10031">
                  <c:v>33408</c:v>
                </c:pt>
                <c:pt idx="10032">
                  <c:v>33409</c:v>
                </c:pt>
                <c:pt idx="10033">
                  <c:v>33410</c:v>
                </c:pt>
                <c:pt idx="10034">
                  <c:v>33411</c:v>
                </c:pt>
                <c:pt idx="10035">
                  <c:v>33412</c:v>
                </c:pt>
                <c:pt idx="10036">
                  <c:v>33413</c:v>
                </c:pt>
                <c:pt idx="10037">
                  <c:v>33414</c:v>
                </c:pt>
                <c:pt idx="10038">
                  <c:v>33415</c:v>
                </c:pt>
                <c:pt idx="10039">
                  <c:v>33416</c:v>
                </c:pt>
                <c:pt idx="10040">
                  <c:v>33417</c:v>
                </c:pt>
                <c:pt idx="10041">
                  <c:v>33418</c:v>
                </c:pt>
                <c:pt idx="10042">
                  <c:v>33419</c:v>
                </c:pt>
                <c:pt idx="10043">
                  <c:v>33420</c:v>
                </c:pt>
                <c:pt idx="10044">
                  <c:v>33421</c:v>
                </c:pt>
                <c:pt idx="10045">
                  <c:v>33422</c:v>
                </c:pt>
                <c:pt idx="10046">
                  <c:v>33423</c:v>
                </c:pt>
                <c:pt idx="10047">
                  <c:v>33424</c:v>
                </c:pt>
                <c:pt idx="10048">
                  <c:v>33425</c:v>
                </c:pt>
                <c:pt idx="10049">
                  <c:v>33426</c:v>
                </c:pt>
                <c:pt idx="10050">
                  <c:v>33427</c:v>
                </c:pt>
                <c:pt idx="10051">
                  <c:v>33428</c:v>
                </c:pt>
                <c:pt idx="10052">
                  <c:v>33429</c:v>
                </c:pt>
                <c:pt idx="10053">
                  <c:v>33430</c:v>
                </c:pt>
                <c:pt idx="10054">
                  <c:v>33431</c:v>
                </c:pt>
                <c:pt idx="10055">
                  <c:v>33432</c:v>
                </c:pt>
                <c:pt idx="10056">
                  <c:v>33433</c:v>
                </c:pt>
                <c:pt idx="10057">
                  <c:v>33434</c:v>
                </c:pt>
                <c:pt idx="10058">
                  <c:v>33435</c:v>
                </c:pt>
                <c:pt idx="10059">
                  <c:v>33436</c:v>
                </c:pt>
                <c:pt idx="10060">
                  <c:v>33437</c:v>
                </c:pt>
                <c:pt idx="10061">
                  <c:v>33438</c:v>
                </c:pt>
                <c:pt idx="10062">
                  <c:v>33439</c:v>
                </c:pt>
                <c:pt idx="10063">
                  <c:v>33440</c:v>
                </c:pt>
                <c:pt idx="10064">
                  <c:v>33441</c:v>
                </c:pt>
                <c:pt idx="10065">
                  <c:v>33442</c:v>
                </c:pt>
                <c:pt idx="10066">
                  <c:v>33443</c:v>
                </c:pt>
                <c:pt idx="10067">
                  <c:v>33444</c:v>
                </c:pt>
                <c:pt idx="10068">
                  <c:v>33445</c:v>
                </c:pt>
                <c:pt idx="10069">
                  <c:v>33446</c:v>
                </c:pt>
                <c:pt idx="10070">
                  <c:v>33447</c:v>
                </c:pt>
                <c:pt idx="10071">
                  <c:v>33448</c:v>
                </c:pt>
                <c:pt idx="10072">
                  <c:v>33449</c:v>
                </c:pt>
                <c:pt idx="10073">
                  <c:v>33450</c:v>
                </c:pt>
                <c:pt idx="10074">
                  <c:v>33451</c:v>
                </c:pt>
                <c:pt idx="10075">
                  <c:v>33452</c:v>
                </c:pt>
                <c:pt idx="10076">
                  <c:v>33453</c:v>
                </c:pt>
                <c:pt idx="10077">
                  <c:v>33454</c:v>
                </c:pt>
                <c:pt idx="10078">
                  <c:v>33455</c:v>
                </c:pt>
                <c:pt idx="10079">
                  <c:v>33456</c:v>
                </c:pt>
                <c:pt idx="10080">
                  <c:v>33457</c:v>
                </c:pt>
                <c:pt idx="10081">
                  <c:v>33458</c:v>
                </c:pt>
                <c:pt idx="10082">
                  <c:v>33459</c:v>
                </c:pt>
                <c:pt idx="10083">
                  <c:v>33460</c:v>
                </c:pt>
                <c:pt idx="10084">
                  <c:v>33461</c:v>
                </c:pt>
                <c:pt idx="10085">
                  <c:v>33462</c:v>
                </c:pt>
                <c:pt idx="10086">
                  <c:v>33463</c:v>
                </c:pt>
                <c:pt idx="10087">
                  <c:v>33464</c:v>
                </c:pt>
                <c:pt idx="10088">
                  <c:v>33465</c:v>
                </c:pt>
                <c:pt idx="10089">
                  <c:v>33466</c:v>
                </c:pt>
                <c:pt idx="10090">
                  <c:v>33467</c:v>
                </c:pt>
                <c:pt idx="10091">
                  <c:v>33468</c:v>
                </c:pt>
                <c:pt idx="10092">
                  <c:v>33469</c:v>
                </c:pt>
                <c:pt idx="10093">
                  <c:v>33470</c:v>
                </c:pt>
                <c:pt idx="10094">
                  <c:v>33471</c:v>
                </c:pt>
                <c:pt idx="10095">
                  <c:v>33472</c:v>
                </c:pt>
                <c:pt idx="10096">
                  <c:v>33473</c:v>
                </c:pt>
                <c:pt idx="10097">
                  <c:v>33474</c:v>
                </c:pt>
                <c:pt idx="10098">
                  <c:v>33475</c:v>
                </c:pt>
                <c:pt idx="10099">
                  <c:v>33476</c:v>
                </c:pt>
                <c:pt idx="10100">
                  <c:v>33477</c:v>
                </c:pt>
                <c:pt idx="10101">
                  <c:v>33478</c:v>
                </c:pt>
                <c:pt idx="10102">
                  <c:v>33479</c:v>
                </c:pt>
                <c:pt idx="10103">
                  <c:v>33480</c:v>
                </c:pt>
                <c:pt idx="10104">
                  <c:v>33481</c:v>
                </c:pt>
                <c:pt idx="10105">
                  <c:v>33482</c:v>
                </c:pt>
                <c:pt idx="10106">
                  <c:v>33483</c:v>
                </c:pt>
                <c:pt idx="10107">
                  <c:v>33484</c:v>
                </c:pt>
                <c:pt idx="10108">
                  <c:v>33485</c:v>
                </c:pt>
                <c:pt idx="10109">
                  <c:v>33486</c:v>
                </c:pt>
                <c:pt idx="10110">
                  <c:v>33487</c:v>
                </c:pt>
                <c:pt idx="10111">
                  <c:v>33488</c:v>
                </c:pt>
                <c:pt idx="10112">
                  <c:v>33489</c:v>
                </c:pt>
                <c:pt idx="10113">
                  <c:v>33490</c:v>
                </c:pt>
                <c:pt idx="10114">
                  <c:v>33491</c:v>
                </c:pt>
                <c:pt idx="10115">
                  <c:v>33492</c:v>
                </c:pt>
                <c:pt idx="10116">
                  <c:v>33493</c:v>
                </c:pt>
                <c:pt idx="10117">
                  <c:v>33494</c:v>
                </c:pt>
                <c:pt idx="10118">
                  <c:v>33495</c:v>
                </c:pt>
                <c:pt idx="10119">
                  <c:v>33496</c:v>
                </c:pt>
                <c:pt idx="10120">
                  <c:v>33497</c:v>
                </c:pt>
                <c:pt idx="10121">
                  <c:v>33498</c:v>
                </c:pt>
                <c:pt idx="10122">
                  <c:v>33499</c:v>
                </c:pt>
                <c:pt idx="10123">
                  <c:v>33500</c:v>
                </c:pt>
                <c:pt idx="10124">
                  <c:v>33501</c:v>
                </c:pt>
                <c:pt idx="10125">
                  <c:v>33502</c:v>
                </c:pt>
                <c:pt idx="10126">
                  <c:v>33503</c:v>
                </c:pt>
                <c:pt idx="10127">
                  <c:v>33504</c:v>
                </c:pt>
                <c:pt idx="10128">
                  <c:v>33505</c:v>
                </c:pt>
                <c:pt idx="10129">
                  <c:v>33506</c:v>
                </c:pt>
                <c:pt idx="10130">
                  <c:v>33507</c:v>
                </c:pt>
                <c:pt idx="10131">
                  <c:v>33508</c:v>
                </c:pt>
                <c:pt idx="10132">
                  <c:v>33509</c:v>
                </c:pt>
                <c:pt idx="10133">
                  <c:v>33510</c:v>
                </c:pt>
                <c:pt idx="10134">
                  <c:v>33511</c:v>
                </c:pt>
                <c:pt idx="10135">
                  <c:v>33512</c:v>
                </c:pt>
                <c:pt idx="10136">
                  <c:v>33513</c:v>
                </c:pt>
                <c:pt idx="10137">
                  <c:v>33514</c:v>
                </c:pt>
                <c:pt idx="10138">
                  <c:v>33515</c:v>
                </c:pt>
                <c:pt idx="10139">
                  <c:v>33516</c:v>
                </c:pt>
                <c:pt idx="10140">
                  <c:v>33517</c:v>
                </c:pt>
                <c:pt idx="10141">
                  <c:v>33518</c:v>
                </c:pt>
                <c:pt idx="10142">
                  <c:v>33519</c:v>
                </c:pt>
                <c:pt idx="10143">
                  <c:v>33520</c:v>
                </c:pt>
                <c:pt idx="10144">
                  <c:v>33521</c:v>
                </c:pt>
                <c:pt idx="10145">
                  <c:v>33522</c:v>
                </c:pt>
                <c:pt idx="10146">
                  <c:v>33523</c:v>
                </c:pt>
                <c:pt idx="10147">
                  <c:v>33524</c:v>
                </c:pt>
                <c:pt idx="10148">
                  <c:v>33525</c:v>
                </c:pt>
                <c:pt idx="10149">
                  <c:v>33526</c:v>
                </c:pt>
                <c:pt idx="10150">
                  <c:v>33527</c:v>
                </c:pt>
                <c:pt idx="10151">
                  <c:v>33528</c:v>
                </c:pt>
                <c:pt idx="10152">
                  <c:v>33529</c:v>
                </c:pt>
                <c:pt idx="10153">
                  <c:v>33530</c:v>
                </c:pt>
                <c:pt idx="10154">
                  <c:v>33531</c:v>
                </c:pt>
                <c:pt idx="10155">
                  <c:v>33532</c:v>
                </c:pt>
                <c:pt idx="10156">
                  <c:v>33533</c:v>
                </c:pt>
                <c:pt idx="10157">
                  <c:v>33534</c:v>
                </c:pt>
                <c:pt idx="10158">
                  <c:v>33535</c:v>
                </c:pt>
                <c:pt idx="10159">
                  <c:v>33536</c:v>
                </c:pt>
                <c:pt idx="10160">
                  <c:v>33537</c:v>
                </c:pt>
                <c:pt idx="10161">
                  <c:v>33538</c:v>
                </c:pt>
                <c:pt idx="10162">
                  <c:v>33539</c:v>
                </c:pt>
                <c:pt idx="10163">
                  <c:v>33540</c:v>
                </c:pt>
                <c:pt idx="10164">
                  <c:v>33541</c:v>
                </c:pt>
                <c:pt idx="10165">
                  <c:v>33542</c:v>
                </c:pt>
                <c:pt idx="10166">
                  <c:v>33543</c:v>
                </c:pt>
                <c:pt idx="10167">
                  <c:v>33544</c:v>
                </c:pt>
                <c:pt idx="10168">
                  <c:v>33545</c:v>
                </c:pt>
                <c:pt idx="10169">
                  <c:v>33546</c:v>
                </c:pt>
                <c:pt idx="10170">
                  <c:v>33547</c:v>
                </c:pt>
                <c:pt idx="10171">
                  <c:v>33548</c:v>
                </c:pt>
                <c:pt idx="10172">
                  <c:v>33549</c:v>
                </c:pt>
                <c:pt idx="10173">
                  <c:v>33550</c:v>
                </c:pt>
                <c:pt idx="10174">
                  <c:v>33551</c:v>
                </c:pt>
                <c:pt idx="10175">
                  <c:v>33552</c:v>
                </c:pt>
                <c:pt idx="10176">
                  <c:v>33553</c:v>
                </c:pt>
                <c:pt idx="10177">
                  <c:v>33554</c:v>
                </c:pt>
                <c:pt idx="10178">
                  <c:v>33555</c:v>
                </c:pt>
                <c:pt idx="10179">
                  <c:v>33556</c:v>
                </c:pt>
                <c:pt idx="10180">
                  <c:v>33557</c:v>
                </c:pt>
                <c:pt idx="10181">
                  <c:v>33558</c:v>
                </c:pt>
                <c:pt idx="10182">
                  <c:v>33559</c:v>
                </c:pt>
                <c:pt idx="10183">
                  <c:v>33560</c:v>
                </c:pt>
                <c:pt idx="10184">
                  <c:v>33561</c:v>
                </c:pt>
                <c:pt idx="10185">
                  <c:v>33562</c:v>
                </c:pt>
                <c:pt idx="10186">
                  <c:v>33563</c:v>
                </c:pt>
                <c:pt idx="10187">
                  <c:v>33564</c:v>
                </c:pt>
                <c:pt idx="10188">
                  <c:v>33565</c:v>
                </c:pt>
                <c:pt idx="10189">
                  <c:v>33566</c:v>
                </c:pt>
                <c:pt idx="10190">
                  <c:v>33567</c:v>
                </c:pt>
                <c:pt idx="10191">
                  <c:v>33568</c:v>
                </c:pt>
                <c:pt idx="10192">
                  <c:v>33569</c:v>
                </c:pt>
                <c:pt idx="10193">
                  <c:v>33570</c:v>
                </c:pt>
                <c:pt idx="10194">
                  <c:v>33571</c:v>
                </c:pt>
                <c:pt idx="10195">
                  <c:v>33572</c:v>
                </c:pt>
                <c:pt idx="10196">
                  <c:v>33573</c:v>
                </c:pt>
                <c:pt idx="10197">
                  <c:v>33574</c:v>
                </c:pt>
                <c:pt idx="10198">
                  <c:v>33575</c:v>
                </c:pt>
                <c:pt idx="10199">
                  <c:v>33576</c:v>
                </c:pt>
                <c:pt idx="10200">
                  <c:v>33577</c:v>
                </c:pt>
                <c:pt idx="10201">
                  <c:v>33578</c:v>
                </c:pt>
                <c:pt idx="10202">
                  <c:v>33579</c:v>
                </c:pt>
                <c:pt idx="10203">
                  <c:v>33580</c:v>
                </c:pt>
                <c:pt idx="10204">
                  <c:v>33581</c:v>
                </c:pt>
                <c:pt idx="10205">
                  <c:v>33582</c:v>
                </c:pt>
                <c:pt idx="10206">
                  <c:v>33583</c:v>
                </c:pt>
                <c:pt idx="10207">
                  <c:v>33584</c:v>
                </c:pt>
                <c:pt idx="10208">
                  <c:v>33585</c:v>
                </c:pt>
                <c:pt idx="10209">
                  <c:v>33586</c:v>
                </c:pt>
                <c:pt idx="10210">
                  <c:v>33587</c:v>
                </c:pt>
                <c:pt idx="10211">
                  <c:v>33588</c:v>
                </c:pt>
                <c:pt idx="10212">
                  <c:v>33589</c:v>
                </c:pt>
                <c:pt idx="10213">
                  <c:v>33590</c:v>
                </c:pt>
                <c:pt idx="10214">
                  <c:v>33591</c:v>
                </c:pt>
                <c:pt idx="10215">
                  <c:v>33592</c:v>
                </c:pt>
                <c:pt idx="10216">
                  <c:v>33593</c:v>
                </c:pt>
                <c:pt idx="10217">
                  <c:v>33594</c:v>
                </c:pt>
                <c:pt idx="10218">
                  <c:v>33595</c:v>
                </c:pt>
                <c:pt idx="10219">
                  <c:v>33596</c:v>
                </c:pt>
                <c:pt idx="10220">
                  <c:v>33597</c:v>
                </c:pt>
                <c:pt idx="10221">
                  <c:v>33598</c:v>
                </c:pt>
                <c:pt idx="10222">
                  <c:v>33599</c:v>
                </c:pt>
                <c:pt idx="10223">
                  <c:v>33600</c:v>
                </c:pt>
                <c:pt idx="10224">
                  <c:v>33601</c:v>
                </c:pt>
                <c:pt idx="10225">
                  <c:v>33602</c:v>
                </c:pt>
                <c:pt idx="10226">
                  <c:v>33603</c:v>
                </c:pt>
                <c:pt idx="10227">
                  <c:v>33604</c:v>
                </c:pt>
                <c:pt idx="10228">
                  <c:v>33605</c:v>
                </c:pt>
                <c:pt idx="10229">
                  <c:v>33606</c:v>
                </c:pt>
                <c:pt idx="10230">
                  <c:v>33607</c:v>
                </c:pt>
                <c:pt idx="10231">
                  <c:v>33608</c:v>
                </c:pt>
                <c:pt idx="10232">
                  <c:v>33609</c:v>
                </c:pt>
                <c:pt idx="10233">
                  <c:v>33610</c:v>
                </c:pt>
                <c:pt idx="10234">
                  <c:v>33611</c:v>
                </c:pt>
                <c:pt idx="10235">
                  <c:v>33612</c:v>
                </c:pt>
                <c:pt idx="10236">
                  <c:v>33613</c:v>
                </c:pt>
                <c:pt idx="10237">
                  <c:v>33614</c:v>
                </c:pt>
                <c:pt idx="10238">
                  <c:v>33615</c:v>
                </c:pt>
                <c:pt idx="10239">
                  <c:v>33616</c:v>
                </c:pt>
                <c:pt idx="10240">
                  <c:v>33617</c:v>
                </c:pt>
                <c:pt idx="10241">
                  <c:v>33618</c:v>
                </c:pt>
                <c:pt idx="10242">
                  <c:v>33619</c:v>
                </c:pt>
                <c:pt idx="10243">
                  <c:v>33620</c:v>
                </c:pt>
                <c:pt idx="10244">
                  <c:v>33621</c:v>
                </c:pt>
                <c:pt idx="10245">
                  <c:v>33622</c:v>
                </c:pt>
                <c:pt idx="10246">
                  <c:v>33623</c:v>
                </c:pt>
                <c:pt idx="10247">
                  <c:v>33624</c:v>
                </c:pt>
                <c:pt idx="10248">
                  <c:v>33625</c:v>
                </c:pt>
                <c:pt idx="10249">
                  <c:v>33626</c:v>
                </c:pt>
                <c:pt idx="10250">
                  <c:v>33627</c:v>
                </c:pt>
                <c:pt idx="10251">
                  <c:v>33628</c:v>
                </c:pt>
                <c:pt idx="10252">
                  <c:v>33629</c:v>
                </c:pt>
                <c:pt idx="10253">
                  <c:v>33630</c:v>
                </c:pt>
                <c:pt idx="10254">
                  <c:v>33631</c:v>
                </c:pt>
                <c:pt idx="10255">
                  <c:v>33632</c:v>
                </c:pt>
                <c:pt idx="10256">
                  <c:v>33633</c:v>
                </c:pt>
                <c:pt idx="10257">
                  <c:v>33634</c:v>
                </c:pt>
                <c:pt idx="10258">
                  <c:v>33635</c:v>
                </c:pt>
                <c:pt idx="10259">
                  <c:v>33636</c:v>
                </c:pt>
                <c:pt idx="10260">
                  <c:v>33637</c:v>
                </c:pt>
                <c:pt idx="10261">
                  <c:v>33638</c:v>
                </c:pt>
                <c:pt idx="10262">
                  <c:v>33639</c:v>
                </c:pt>
                <c:pt idx="10263">
                  <c:v>33640</c:v>
                </c:pt>
                <c:pt idx="10264">
                  <c:v>33641</c:v>
                </c:pt>
                <c:pt idx="10265">
                  <c:v>33642</c:v>
                </c:pt>
                <c:pt idx="10266">
                  <c:v>33643</c:v>
                </c:pt>
                <c:pt idx="10267">
                  <c:v>33644</c:v>
                </c:pt>
                <c:pt idx="10268">
                  <c:v>33645</c:v>
                </c:pt>
                <c:pt idx="10269">
                  <c:v>33646</c:v>
                </c:pt>
                <c:pt idx="10270">
                  <c:v>33647</c:v>
                </c:pt>
                <c:pt idx="10271">
                  <c:v>33648</c:v>
                </c:pt>
                <c:pt idx="10272">
                  <c:v>33649</c:v>
                </c:pt>
                <c:pt idx="10273">
                  <c:v>33650</c:v>
                </c:pt>
                <c:pt idx="10274">
                  <c:v>33651</c:v>
                </c:pt>
                <c:pt idx="10275">
                  <c:v>33652</c:v>
                </c:pt>
                <c:pt idx="10276">
                  <c:v>33653</c:v>
                </c:pt>
                <c:pt idx="10277">
                  <c:v>33654</c:v>
                </c:pt>
                <c:pt idx="10278">
                  <c:v>33655</c:v>
                </c:pt>
                <c:pt idx="10279">
                  <c:v>33656</c:v>
                </c:pt>
                <c:pt idx="10280">
                  <c:v>33657</c:v>
                </c:pt>
                <c:pt idx="10281">
                  <c:v>33658</c:v>
                </c:pt>
                <c:pt idx="10282">
                  <c:v>33659</c:v>
                </c:pt>
                <c:pt idx="10283">
                  <c:v>33660</c:v>
                </c:pt>
                <c:pt idx="10284">
                  <c:v>33661</c:v>
                </c:pt>
                <c:pt idx="10285">
                  <c:v>33662</c:v>
                </c:pt>
                <c:pt idx="10286">
                  <c:v>33663</c:v>
                </c:pt>
                <c:pt idx="10287">
                  <c:v>33664</c:v>
                </c:pt>
                <c:pt idx="10288">
                  <c:v>33665</c:v>
                </c:pt>
                <c:pt idx="10289">
                  <c:v>33666</c:v>
                </c:pt>
                <c:pt idx="10290">
                  <c:v>33667</c:v>
                </c:pt>
                <c:pt idx="10291">
                  <c:v>33668</c:v>
                </c:pt>
                <c:pt idx="10292">
                  <c:v>33669</c:v>
                </c:pt>
                <c:pt idx="10293">
                  <c:v>33670</c:v>
                </c:pt>
                <c:pt idx="10294">
                  <c:v>33671</c:v>
                </c:pt>
                <c:pt idx="10295">
                  <c:v>33672</c:v>
                </c:pt>
                <c:pt idx="10296">
                  <c:v>33673</c:v>
                </c:pt>
                <c:pt idx="10297">
                  <c:v>33674</c:v>
                </c:pt>
                <c:pt idx="10298">
                  <c:v>33675</c:v>
                </c:pt>
                <c:pt idx="10299">
                  <c:v>33676</c:v>
                </c:pt>
                <c:pt idx="10300">
                  <c:v>33677</c:v>
                </c:pt>
                <c:pt idx="10301">
                  <c:v>33678</c:v>
                </c:pt>
                <c:pt idx="10302">
                  <c:v>33679</c:v>
                </c:pt>
                <c:pt idx="10303">
                  <c:v>33680</c:v>
                </c:pt>
                <c:pt idx="10304">
                  <c:v>33681</c:v>
                </c:pt>
                <c:pt idx="10305">
                  <c:v>33682</c:v>
                </c:pt>
                <c:pt idx="10306">
                  <c:v>33683</c:v>
                </c:pt>
                <c:pt idx="10307">
                  <c:v>33684</c:v>
                </c:pt>
                <c:pt idx="10308">
                  <c:v>33685</c:v>
                </c:pt>
                <c:pt idx="10309">
                  <c:v>33686</c:v>
                </c:pt>
                <c:pt idx="10310">
                  <c:v>33687</c:v>
                </c:pt>
                <c:pt idx="10311">
                  <c:v>33688</c:v>
                </c:pt>
                <c:pt idx="10312">
                  <c:v>33689</c:v>
                </c:pt>
                <c:pt idx="10313">
                  <c:v>33690</c:v>
                </c:pt>
                <c:pt idx="10314">
                  <c:v>33691</c:v>
                </c:pt>
                <c:pt idx="10315">
                  <c:v>33692</c:v>
                </c:pt>
                <c:pt idx="10316">
                  <c:v>33693</c:v>
                </c:pt>
                <c:pt idx="10317">
                  <c:v>33694</c:v>
                </c:pt>
                <c:pt idx="10318">
                  <c:v>33695</c:v>
                </c:pt>
                <c:pt idx="10319">
                  <c:v>33696</c:v>
                </c:pt>
                <c:pt idx="10320">
                  <c:v>33697</c:v>
                </c:pt>
                <c:pt idx="10321">
                  <c:v>33698</c:v>
                </c:pt>
                <c:pt idx="10322">
                  <c:v>33699</c:v>
                </c:pt>
                <c:pt idx="10323">
                  <c:v>33700</c:v>
                </c:pt>
                <c:pt idx="10324">
                  <c:v>33701</c:v>
                </c:pt>
                <c:pt idx="10325">
                  <c:v>33702</c:v>
                </c:pt>
                <c:pt idx="10326">
                  <c:v>33703</c:v>
                </c:pt>
                <c:pt idx="10327">
                  <c:v>33704</c:v>
                </c:pt>
                <c:pt idx="10328">
                  <c:v>33705</c:v>
                </c:pt>
                <c:pt idx="10329">
                  <c:v>33706</c:v>
                </c:pt>
                <c:pt idx="10330">
                  <c:v>33707</c:v>
                </c:pt>
                <c:pt idx="10331">
                  <c:v>33708</c:v>
                </c:pt>
                <c:pt idx="10332">
                  <c:v>33709</c:v>
                </c:pt>
                <c:pt idx="10333">
                  <c:v>33710</c:v>
                </c:pt>
                <c:pt idx="10334">
                  <c:v>33711</c:v>
                </c:pt>
                <c:pt idx="10335">
                  <c:v>33712</c:v>
                </c:pt>
                <c:pt idx="10336">
                  <c:v>33713</c:v>
                </c:pt>
                <c:pt idx="10337">
                  <c:v>33714</c:v>
                </c:pt>
                <c:pt idx="10338">
                  <c:v>33715</c:v>
                </c:pt>
                <c:pt idx="10339">
                  <c:v>33716</c:v>
                </c:pt>
                <c:pt idx="10340">
                  <c:v>33717</c:v>
                </c:pt>
                <c:pt idx="10341">
                  <c:v>33718</c:v>
                </c:pt>
                <c:pt idx="10342">
                  <c:v>33719</c:v>
                </c:pt>
                <c:pt idx="10343">
                  <c:v>33720</c:v>
                </c:pt>
                <c:pt idx="10344">
                  <c:v>33721</c:v>
                </c:pt>
                <c:pt idx="10345">
                  <c:v>33722</c:v>
                </c:pt>
                <c:pt idx="10346">
                  <c:v>33723</c:v>
                </c:pt>
                <c:pt idx="10347">
                  <c:v>33724</c:v>
                </c:pt>
                <c:pt idx="10348">
                  <c:v>33725</c:v>
                </c:pt>
                <c:pt idx="10349">
                  <c:v>33726</c:v>
                </c:pt>
                <c:pt idx="10350">
                  <c:v>33727</c:v>
                </c:pt>
                <c:pt idx="10351">
                  <c:v>33728</c:v>
                </c:pt>
                <c:pt idx="10352">
                  <c:v>33729</c:v>
                </c:pt>
                <c:pt idx="10353">
                  <c:v>33730</c:v>
                </c:pt>
                <c:pt idx="10354">
                  <c:v>33731</c:v>
                </c:pt>
                <c:pt idx="10355">
                  <c:v>33732</c:v>
                </c:pt>
                <c:pt idx="10356">
                  <c:v>33733</c:v>
                </c:pt>
                <c:pt idx="10357">
                  <c:v>33734</c:v>
                </c:pt>
                <c:pt idx="10358">
                  <c:v>33735</c:v>
                </c:pt>
                <c:pt idx="10359">
                  <c:v>33736</c:v>
                </c:pt>
                <c:pt idx="10360">
                  <c:v>33737</c:v>
                </c:pt>
                <c:pt idx="10361">
                  <c:v>33738</c:v>
                </c:pt>
                <c:pt idx="10362">
                  <c:v>33739</c:v>
                </c:pt>
                <c:pt idx="10363">
                  <c:v>33740</c:v>
                </c:pt>
                <c:pt idx="10364">
                  <c:v>33741</c:v>
                </c:pt>
                <c:pt idx="10365">
                  <c:v>33742</c:v>
                </c:pt>
                <c:pt idx="10366">
                  <c:v>33743</c:v>
                </c:pt>
                <c:pt idx="10367">
                  <c:v>33744</c:v>
                </c:pt>
                <c:pt idx="10368">
                  <c:v>33745</c:v>
                </c:pt>
                <c:pt idx="10369">
                  <c:v>33746</c:v>
                </c:pt>
                <c:pt idx="10370">
                  <c:v>33747</c:v>
                </c:pt>
                <c:pt idx="10371">
                  <c:v>33748</c:v>
                </c:pt>
                <c:pt idx="10372">
                  <c:v>33749</c:v>
                </c:pt>
                <c:pt idx="10373">
                  <c:v>33750</c:v>
                </c:pt>
                <c:pt idx="10374">
                  <c:v>33751</c:v>
                </c:pt>
                <c:pt idx="10375">
                  <c:v>33752</c:v>
                </c:pt>
                <c:pt idx="10376">
                  <c:v>33753</c:v>
                </c:pt>
                <c:pt idx="10377">
                  <c:v>33754</c:v>
                </c:pt>
                <c:pt idx="10378">
                  <c:v>33755</c:v>
                </c:pt>
                <c:pt idx="10379">
                  <c:v>33756</c:v>
                </c:pt>
                <c:pt idx="10380">
                  <c:v>33757</c:v>
                </c:pt>
                <c:pt idx="10381">
                  <c:v>33758</c:v>
                </c:pt>
                <c:pt idx="10382">
                  <c:v>33759</c:v>
                </c:pt>
                <c:pt idx="10383">
                  <c:v>33760</c:v>
                </c:pt>
                <c:pt idx="10384">
                  <c:v>33761</c:v>
                </c:pt>
                <c:pt idx="10385">
                  <c:v>33762</c:v>
                </c:pt>
                <c:pt idx="10386">
                  <c:v>33763</c:v>
                </c:pt>
                <c:pt idx="10387">
                  <c:v>33764</c:v>
                </c:pt>
                <c:pt idx="10388">
                  <c:v>33765</c:v>
                </c:pt>
                <c:pt idx="10389">
                  <c:v>33766</c:v>
                </c:pt>
                <c:pt idx="10390">
                  <c:v>33767</c:v>
                </c:pt>
                <c:pt idx="10391">
                  <c:v>33768</c:v>
                </c:pt>
                <c:pt idx="10392">
                  <c:v>33769</c:v>
                </c:pt>
                <c:pt idx="10393">
                  <c:v>33770</c:v>
                </c:pt>
                <c:pt idx="10394">
                  <c:v>33771</c:v>
                </c:pt>
                <c:pt idx="10395">
                  <c:v>33772</c:v>
                </c:pt>
                <c:pt idx="10396">
                  <c:v>33773</c:v>
                </c:pt>
                <c:pt idx="10397">
                  <c:v>33774</c:v>
                </c:pt>
                <c:pt idx="10398">
                  <c:v>33775</c:v>
                </c:pt>
                <c:pt idx="10399">
                  <c:v>33776</c:v>
                </c:pt>
                <c:pt idx="10400">
                  <c:v>33777</c:v>
                </c:pt>
                <c:pt idx="10401">
                  <c:v>33778</c:v>
                </c:pt>
                <c:pt idx="10402">
                  <c:v>33779</c:v>
                </c:pt>
                <c:pt idx="10403">
                  <c:v>33780</c:v>
                </c:pt>
                <c:pt idx="10404">
                  <c:v>33781</c:v>
                </c:pt>
                <c:pt idx="10405">
                  <c:v>33782</c:v>
                </c:pt>
                <c:pt idx="10406">
                  <c:v>33783</c:v>
                </c:pt>
                <c:pt idx="10407">
                  <c:v>33784</c:v>
                </c:pt>
                <c:pt idx="10408">
                  <c:v>33785</c:v>
                </c:pt>
                <c:pt idx="10409">
                  <c:v>33786</c:v>
                </c:pt>
                <c:pt idx="10410">
                  <c:v>33787</c:v>
                </c:pt>
                <c:pt idx="10411">
                  <c:v>33788</c:v>
                </c:pt>
                <c:pt idx="10412">
                  <c:v>33789</c:v>
                </c:pt>
                <c:pt idx="10413">
                  <c:v>33790</c:v>
                </c:pt>
                <c:pt idx="10414">
                  <c:v>33791</c:v>
                </c:pt>
                <c:pt idx="10415">
                  <c:v>33792</c:v>
                </c:pt>
                <c:pt idx="10416">
                  <c:v>33793</c:v>
                </c:pt>
                <c:pt idx="10417">
                  <c:v>33794</c:v>
                </c:pt>
                <c:pt idx="10418">
                  <c:v>33795</c:v>
                </c:pt>
                <c:pt idx="10419">
                  <c:v>33796</c:v>
                </c:pt>
                <c:pt idx="10420">
                  <c:v>33797</c:v>
                </c:pt>
                <c:pt idx="10421">
                  <c:v>33798</c:v>
                </c:pt>
                <c:pt idx="10422">
                  <c:v>33799</c:v>
                </c:pt>
                <c:pt idx="10423">
                  <c:v>33800</c:v>
                </c:pt>
                <c:pt idx="10424">
                  <c:v>33801</c:v>
                </c:pt>
                <c:pt idx="10425">
                  <c:v>33802</c:v>
                </c:pt>
                <c:pt idx="10426">
                  <c:v>33803</c:v>
                </c:pt>
                <c:pt idx="10427">
                  <c:v>33804</c:v>
                </c:pt>
                <c:pt idx="10428">
                  <c:v>33805</c:v>
                </c:pt>
                <c:pt idx="10429">
                  <c:v>33806</c:v>
                </c:pt>
                <c:pt idx="10430">
                  <c:v>33807</c:v>
                </c:pt>
                <c:pt idx="10431">
                  <c:v>33808</c:v>
                </c:pt>
                <c:pt idx="10432">
                  <c:v>33809</c:v>
                </c:pt>
                <c:pt idx="10433">
                  <c:v>33810</c:v>
                </c:pt>
                <c:pt idx="10434">
                  <c:v>33811</c:v>
                </c:pt>
                <c:pt idx="10435">
                  <c:v>33812</c:v>
                </c:pt>
                <c:pt idx="10436">
                  <c:v>33813</c:v>
                </c:pt>
                <c:pt idx="10437">
                  <c:v>33814</c:v>
                </c:pt>
                <c:pt idx="10438">
                  <c:v>33815</c:v>
                </c:pt>
                <c:pt idx="10439">
                  <c:v>33816</c:v>
                </c:pt>
                <c:pt idx="10440">
                  <c:v>33817</c:v>
                </c:pt>
                <c:pt idx="10441">
                  <c:v>33818</c:v>
                </c:pt>
                <c:pt idx="10442">
                  <c:v>33819</c:v>
                </c:pt>
                <c:pt idx="10443">
                  <c:v>33820</c:v>
                </c:pt>
                <c:pt idx="10444">
                  <c:v>33821</c:v>
                </c:pt>
                <c:pt idx="10445">
                  <c:v>33822</c:v>
                </c:pt>
                <c:pt idx="10446">
                  <c:v>33823</c:v>
                </c:pt>
                <c:pt idx="10447">
                  <c:v>33824</c:v>
                </c:pt>
                <c:pt idx="10448">
                  <c:v>33825</c:v>
                </c:pt>
                <c:pt idx="10449">
                  <c:v>33826</c:v>
                </c:pt>
                <c:pt idx="10450">
                  <c:v>33827</c:v>
                </c:pt>
                <c:pt idx="10451">
                  <c:v>33828</c:v>
                </c:pt>
                <c:pt idx="10452">
                  <c:v>33829</c:v>
                </c:pt>
                <c:pt idx="10453">
                  <c:v>33830</c:v>
                </c:pt>
                <c:pt idx="10454">
                  <c:v>33831</c:v>
                </c:pt>
                <c:pt idx="10455">
                  <c:v>33832</c:v>
                </c:pt>
                <c:pt idx="10456">
                  <c:v>33833</c:v>
                </c:pt>
                <c:pt idx="10457">
                  <c:v>33834</c:v>
                </c:pt>
                <c:pt idx="10458">
                  <c:v>33835</c:v>
                </c:pt>
                <c:pt idx="10459">
                  <c:v>33836</c:v>
                </c:pt>
                <c:pt idx="10460">
                  <c:v>33837</c:v>
                </c:pt>
                <c:pt idx="10461">
                  <c:v>33838</c:v>
                </c:pt>
                <c:pt idx="10462">
                  <c:v>33839</c:v>
                </c:pt>
                <c:pt idx="10463">
                  <c:v>33840</c:v>
                </c:pt>
                <c:pt idx="10464">
                  <c:v>33841</c:v>
                </c:pt>
                <c:pt idx="10465">
                  <c:v>33842</c:v>
                </c:pt>
                <c:pt idx="10466">
                  <c:v>33843</c:v>
                </c:pt>
                <c:pt idx="10467">
                  <c:v>33844</c:v>
                </c:pt>
                <c:pt idx="10468">
                  <c:v>33845</c:v>
                </c:pt>
                <c:pt idx="10469">
                  <c:v>33846</c:v>
                </c:pt>
                <c:pt idx="10470">
                  <c:v>33847</c:v>
                </c:pt>
                <c:pt idx="10471">
                  <c:v>33848</c:v>
                </c:pt>
                <c:pt idx="10472">
                  <c:v>33849</c:v>
                </c:pt>
                <c:pt idx="10473">
                  <c:v>33850</c:v>
                </c:pt>
                <c:pt idx="10474">
                  <c:v>33851</c:v>
                </c:pt>
                <c:pt idx="10475">
                  <c:v>33852</c:v>
                </c:pt>
                <c:pt idx="10476">
                  <c:v>33853</c:v>
                </c:pt>
                <c:pt idx="10477">
                  <c:v>33854</c:v>
                </c:pt>
                <c:pt idx="10478">
                  <c:v>33855</c:v>
                </c:pt>
                <c:pt idx="10479">
                  <c:v>33856</c:v>
                </c:pt>
                <c:pt idx="10480">
                  <c:v>33857</c:v>
                </c:pt>
                <c:pt idx="10481">
                  <c:v>33858</c:v>
                </c:pt>
                <c:pt idx="10482">
                  <c:v>33859</c:v>
                </c:pt>
                <c:pt idx="10483">
                  <c:v>33860</c:v>
                </c:pt>
                <c:pt idx="10484">
                  <c:v>33861</c:v>
                </c:pt>
                <c:pt idx="10485">
                  <c:v>33862</c:v>
                </c:pt>
                <c:pt idx="10486">
                  <c:v>33863</c:v>
                </c:pt>
                <c:pt idx="10487">
                  <c:v>33864</c:v>
                </c:pt>
                <c:pt idx="10488">
                  <c:v>33865</c:v>
                </c:pt>
                <c:pt idx="10489">
                  <c:v>33866</c:v>
                </c:pt>
                <c:pt idx="10490">
                  <c:v>33867</c:v>
                </c:pt>
                <c:pt idx="10491">
                  <c:v>33868</c:v>
                </c:pt>
                <c:pt idx="10492">
                  <c:v>33869</c:v>
                </c:pt>
                <c:pt idx="10493">
                  <c:v>33870</c:v>
                </c:pt>
                <c:pt idx="10494">
                  <c:v>33871</c:v>
                </c:pt>
                <c:pt idx="10495">
                  <c:v>33872</c:v>
                </c:pt>
                <c:pt idx="10496">
                  <c:v>33873</c:v>
                </c:pt>
                <c:pt idx="10497">
                  <c:v>33874</c:v>
                </c:pt>
                <c:pt idx="10498">
                  <c:v>33875</c:v>
                </c:pt>
                <c:pt idx="10499">
                  <c:v>33876</c:v>
                </c:pt>
                <c:pt idx="10500">
                  <c:v>33877</c:v>
                </c:pt>
                <c:pt idx="10501">
                  <c:v>33878</c:v>
                </c:pt>
                <c:pt idx="10502">
                  <c:v>33879</c:v>
                </c:pt>
                <c:pt idx="10503">
                  <c:v>33880</c:v>
                </c:pt>
                <c:pt idx="10504">
                  <c:v>33881</c:v>
                </c:pt>
                <c:pt idx="10505">
                  <c:v>33882</c:v>
                </c:pt>
                <c:pt idx="10506">
                  <c:v>33883</c:v>
                </c:pt>
                <c:pt idx="10507">
                  <c:v>33884</c:v>
                </c:pt>
                <c:pt idx="10508">
                  <c:v>33885</c:v>
                </c:pt>
                <c:pt idx="10509">
                  <c:v>33886</c:v>
                </c:pt>
                <c:pt idx="10510">
                  <c:v>33887</c:v>
                </c:pt>
                <c:pt idx="10511">
                  <c:v>33888</c:v>
                </c:pt>
                <c:pt idx="10512">
                  <c:v>33889</c:v>
                </c:pt>
                <c:pt idx="10513">
                  <c:v>33890</c:v>
                </c:pt>
                <c:pt idx="10514">
                  <c:v>33891</c:v>
                </c:pt>
                <c:pt idx="10515">
                  <c:v>33892</c:v>
                </c:pt>
                <c:pt idx="10516">
                  <c:v>33893</c:v>
                </c:pt>
                <c:pt idx="10517">
                  <c:v>33894</c:v>
                </c:pt>
                <c:pt idx="10518">
                  <c:v>33895</c:v>
                </c:pt>
                <c:pt idx="10519">
                  <c:v>33896</c:v>
                </c:pt>
                <c:pt idx="10520">
                  <c:v>33897</c:v>
                </c:pt>
                <c:pt idx="10521">
                  <c:v>33898</c:v>
                </c:pt>
                <c:pt idx="10522">
                  <c:v>33899</c:v>
                </c:pt>
                <c:pt idx="10523">
                  <c:v>33900</c:v>
                </c:pt>
                <c:pt idx="10524">
                  <c:v>33901</c:v>
                </c:pt>
                <c:pt idx="10525">
                  <c:v>33902</c:v>
                </c:pt>
                <c:pt idx="10526">
                  <c:v>33903</c:v>
                </c:pt>
                <c:pt idx="10527">
                  <c:v>33904</c:v>
                </c:pt>
                <c:pt idx="10528">
                  <c:v>33905</c:v>
                </c:pt>
                <c:pt idx="10529">
                  <c:v>33906</c:v>
                </c:pt>
                <c:pt idx="10530">
                  <c:v>33907</c:v>
                </c:pt>
                <c:pt idx="10531">
                  <c:v>33908</c:v>
                </c:pt>
                <c:pt idx="10532">
                  <c:v>33909</c:v>
                </c:pt>
                <c:pt idx="10533">
                  <c:v>33910</c:v>
                </c:pt>
                <c:pt idx="10534">
                  <c:v>33911</c:v>
                </c:pt>
                <c:pt idx="10535">
                  <c:v>33912</c:v>
                </c:pt>
                <c:pt idx="10536">
                  <c:v>33913</c:v>
                </c:pt>
                <c:pt idx="10537">
                  <c:v>33914</c:v>
                </c:pt>
                <c:pt idx="10538">
                  <c:v>33915</c:v>
                </c:pt>
                <c:pt idx="10539">
                  <c:v>33916</c:v>
                </c:pt>
                <c:pt idx="10540">
                  <c:v>33917</c:v>
                </c:pt>
                <c:pt idx="10541">
                  <c:v>33918</c:v>
                </c:pt>
                <c:pt idx="10542">
                  <c:v>33919</c:v>
                </c:pt>
                <c:pt idx="10543">
                  <c:v>33920</c:v>
                </c:pt>
                <c:pt idx="10544">
                  <c:v>33921</c:v>
                </c:pt>
                <c:pt idx="10545">
                  <c:v>33922</c:v>
                </c:pt>
                <c:pt idx="10546">
                  <c:v>33923</c:v>
                </c:pt>
                <c:pt idx="10547">
                  <c:v>33924</c:v>
                </c:pt>
                <c:pt idx="10548">
                  <c:v>33925</c:v>
                </c:pt>
                <c:pt idx="10549">
                  <c:v>33926</c:v>
                </c:pt>
                <c:pt idx="10550">
                  <c:v>33927</c:v>
                </c:pt>
                <c:pt idx="10551">
                  <c:v>33928</c:v>
                </c:pt>
                <c:pt idx="10552">
                  <c:v>33929</c:v>
                </c:pt>
                <c:pt idx="10553">
                  <c:v>33930</c:v>
                </c:pt>
                <c:pt idx="10554">
                  <c:v>33931</c:v>
                </c:pt>
                <c:pt idx="10555">
                  <c:v>33932</c:v>
                </c:pt>
                <c:pt idx="10556">
                  <c:v>33933</c:v>
                </c:pt>
                <c:pt idx="10557">
                  <c:v>33934</c:v>
                </c:pt>
                <c:pt idx="10558">
                  <c:v>33935</c:v>
                </c:pt>
                <c:pt idx="10559">
                  <c:v>33936</c:v>
                </c:pt>
                <c:pt idx="10560">
                  <c:v>33937</c:v>
                </c:pt>
                <c:pt idx="10561">
                  <c:v>33938</c:v>
                </c:pt>
                <c:pt idx="10562">
                  <c:v>33939</c:v>
                </c:pt>
                <c:pt idx="10563">
                  <c:v>33940</c:v>
                </c:pt>
                <c:pt idx="10564">
                  <c:v>33941</c:v>
                </c:pt>
                <c:pt idx="10565">
                  <c:v>33942</c:v>
                </c:pt>
                <c:pt idx="10566">
                  <c:v>33943</c:v>
                </c:pt>
                <c:pt idx="10567">
                  <c:v>33944</c:v>
                </c:pt>
                <c:pt idx="10568">
                  <c:v>33945</c:v>
                </c:pt>
                <c:pt idx="10569">
                  <c:v>33946</c:v>
                </c:pt>
                <c:pt idx="10570">
                  <c:v>33947</c:v>
                </c:pt>
                <c:pt idx="10571">
                  <c:v>33948</c:v>
                </c:pt>
                <c:pt idx="10572">
                  <c:v>33949</c:v>
                </c:pt>
                <c:pt idx="10573">
                  <c:v>33950</c:v>
                </c:pt>
                <c:pt idx="10574">
                  <c:v>33951</c:v>
                </c:pt>
                <c:pt idx="10575">
                  <c:v>33952</c:v>
                </c:pt>
                <c:pt idx="10576">
                  <c:v>33953</c:v>
                </c:pt>
                <c:pt idx="10577">
                  <c:v>33954</c:v>
                </c:pt>
                <c:pt idx="10578">
                  <c:v>33955</c:v>
                </c:pt>
                <c:pt idx="10579">
                  <c:v>33956</c:v>
                </c:pt>
                <c:pt idx="10580">
                  <c:v>33957</c:v>
                </c:pt>
                <c:pt idx="10581">
                  <c:v>33958</c:v>
                </c:pt>
                <c:pt idx="10582">
                  <c:v>33959</c:v>
                </c:pt>
                <c:pt idx="10583">
                  <c:v>33960</c:v>
                </c:pt>
                <c:pt idx="10584">
                  <c:v>33961</c:v>
                </c:pt>
                <c:pt idx="10585">
                  <c:v>33962</c:v>
                </c:pt>
                <c:pt idx="10586">
                  <c:v>33963</c:v>
                </c:pt>
                <c:pt idx="10587">
                  <c:v>33964</c:v>
                </c:pt>
                <c:pt idx="10588">
                  <c:v>33965</c:v>
                </c:pt>
                <c:pt idx="10589">
                  <c:v>33966</c:v>
                </c:pt>
                <c:pt idx="10590">
                  <c:v>33967</c:v>
                </c:pt>
                <c:pt idx="10591">
                  <c:v>33968</c:v>
                </c:pt>
                <c:pt idx="10592">
                  <c:v>33969</c:v>
                </c:pt>
                <c:pt idx="10593">
                  <c:v>33970</c:v>
                </c:pt>
                <c:pt idx="10594">
                  <c:v>33971</c:v>
                </c:pt>
                <c:pt idx="10595">
                  <c:v>33972</c:v>
                </c:pt>
                <c:pt idx="10596">
                  <c:v>33973</c:v>
                </c:pt>
                <c:pt idx="10597">
                  <c:v>33974</c:v>
                </c:pt>
                <c:pt idx="10598">
                  <c:v>33975</c:v>
                </c:pt>
                <c:pt idx="10599">
                  <c:v>33976</c:v>
                </c:pt>
                <c:pt idx="10600">
                  <c:v>33977</c:v>
                </c:pt>
                <c:pt idx="10601">
                  <c:v>33978</c:v>
                </c:pt>
                <c:pt idx="10602">
                  <c:v>33979</c:v>
                </c:pt>
                <c:pt idx="10603">
                  <c:v>33980</c:v>
                </c:pt>
                <c:pt idx="10604">
                  <c:v>33981</c:v>
                </c:pt>
                <c:pt idx="10605">
                  <c:v>33982</c:v>
                </c:pt>
                <c:pt idx="10606">
                  <c:v>33983</c:v>
                </c:pt>
                <c:pt idx="10607">
                  <c:v>33984</c:v>
                </c:pt>
                <c:pt idx="10608">
                  <c:v>33985</c:v>
                </c:pt>
                <c:pt idx="10609">
                  <c:v>33986</c:v>
                </c:pt>
                <c:pt idx="10610">
                  <c:v>33987</c:v>
                </c:pt>
                <c:pt idx="10611">
                  <c:v>33988</c:v>
                </c:pt>
                <c:pt idx="10612">
                  <c:v>33989</c:v>
                </c:pt>
                <c:pt idx="10613">
                  <c:v>33990</c:v>
                </c:pt>
                <c:pt idx="10614">
                  <c:v>33991</c:v>
                </c:pt>
                <c:pt idx="10615">
                  <c:v>33992</c:v>
                </c:pt>
                <c:pt idx="10616">
                  <c:v>33993</c:v>
                </c:pt>
                <c:pt idx="10617">
                  <c:v>33994</c:v>
                </c:pt>
                <c:pt idx="10618">
                  <c:v>33995</c:v>
                </c:pt>
                <c:pt idx="10619">
                  <c:v>33996</c:v>
                </c:pt>
                <c:pt idx="10620">
                  <c:v>33997</c:v>
                </c:pt>
                <c:pt idx="10621">
                  <c:v>33998</c:v>
                </c:pt>
                <c:pt idx="10622">
                  <c:v>33999</c:v>
                </c:pt>
                <c:pt idx="10623">
                  <c:v>34000</c:v>
                </c:pt>
                <c:pt idx="10624">
                  <c:v>34001</c:v>
                </c:pt>
                <c:pt idx="10625">
                  <c:v>34002</c:v>
                </c:pt>
                <c:pt idx="10626">
                  <c:v>34003</c:v>
                </c:pt>
                <c:pt idx="10627">
                  <c:v>34004</c:v>
                </c:pt>
                <c:pt idx="10628">
                  <c:v>34005</c:v>
                </c:pt>
                <c:pt idx="10629">
                  <c:v>34006</c:v>
                </c:pt>
                <c:pt idx="10630">
                  <c:v>34007</c:v>
                </c:pt>
                <c:pt idx="10631">
                  <c:v>34008</c:v>
                </c:pt>
                <c:pt idx="10632">
                  <c:v>34009</c:v>
                </c:pt>
                <c:pt idx="10633">
                  <c:v>34010</c:v>
                </c:pt>
                <c:pt idx="10634">
                  <c:v>34011</c:v>
                </c:pt>
                <c:pt idx="10635">
                  <c:v>34012</c:v>
                </c:pt>
                <c:pt idx="10636">
                  <c:v>34013</c:v>
                </c:pt>
                <c:pt idx="10637">
                  <c:v>34014</c:v>
                </c:pt>
                <c:pt idx="10638">
                  <c:v>34015</c:v>
                </c:pt>
                <c:pt idx="10639">
                  <c:v>34016</c:v>
                </c:pt>
                <c:pt idx="10640">
                  <c:v>34017</c:v>
                </c:pt>
                <c:pt idx="10641">
                  <c:v>34018</c:v>
                </c:pt>
                <c:pt idx="10642">
                  <c:v>34019</c:v>
                </c:pt>
                <c:pt idx="10643">
                  <c:v>34020</c:v>
                </c:pt>
                <c:pt idx="10644">
                  <c:v>34021</c:v>
                </c:pt>
                <c:pt idx="10645">
                  <c:v>34022</c:v>
                </c:pt>
                <c:pt idx="10646">
                  <c:v>34023</c:v>
                </c:pt>
                <c:pt idx="10647">
                  <c:v>34024</c:v>
                </c:pt>
                <c:pt idx="10648">
                  <c:v>34025</c:v>
                </c:pt>
                <c:pt idx="10649">
                  <c:v>34026</c:v>
                </c:pt>
                <c:pt idx="10650">
                  <c:v>34027</c:v>
                </c:pt>
                <c:pt idx="10651">
                  <c:v>34028</c:v>
                </c:pt>
                <c:pt idx="10652">
                  <c:v>34029</c:v>
                </c:pt>
                <c:pt idx="10653">
                  <c:v>34030</c:v>
                </c:pt>
                <c:pt idx="10654">
                  <c:v>34031</c:v>
                </c:pt>
                <c:pt idx="10655">
                  <c:v>34032</c:v>
                </c:pt>
                <c:pt idx="10656">
                  <c:v>34033</c:v>
                </c:pt>
                <c:pt idx="10657">
                  <c:v>34034</c:v>
                </c:pt>
                <c:pt idx="10658">
                  <c:v>34035</c:v>
                </c:pt>
                <c:pt idx="10659">
                  <c:v>34036</c:v>
                </c:pt>
                <c:pt idx="10660">
                  <c:v>34037</c:v>
                </c:pt>
                <c:pt idx="10661">
                  <c:v>34038</c:v>
                </c:pt>
                <c:pt idx="10662">
                  <c:v>34039</c:v>
                </c:pt>
                <c:pt idx="10663">
                  <c:v>34040</c:v>
                </c:pt>
                <c:pt idx="10664">
                  <c:v>34041</c:v>
                </c:pt>
                <c:pt idx="10665">
                  <c:v>34042</c:v>
                </c:pt>
                <c:pt idx="10666">
                  <c:v>34043</c:v>
                </c:pt>
                <c:pt idx="10667">
                  <c:v>34044</c:v>
                </c:pt>
                <c:pt idx="10668">
                  <c:v>34045</c:v>
                </c:pt>
                <c:pt idx="10669">
                  <c:v>34046</c:v>
                </c:pt>
                <c:pt idx="10670">
                  <c:v>34047</c:v>
                </c:pt>
                <c:pt idx="10671">
                  <c:v>34048</c:v>
                </c:pt>
                <c:pt idx="10672">
                  <c:v>34049</c:v>
                </c:pt>
                <c:pt idx="10673">
                  <c:v>34050</c:v>
                </c:pt>
                <c:pt idx="10674">
                  <c:v>34051</c:v>
                </c:pt>
                <c:pt idx="10675">
                  <c:v>34052</c:v>
                </c:pt>
                <c:pt idx="10676">
                  <c:v>34053</c:v>
                </c:pt>
                <c:pt idx="10677">
                  <c:v>34054</c:v>
                </c:pt>
                <c:pt idx="10678">
                  <c:v>34055</c:v>
                </c:pt>
                <c:pt idx="10679">
                  <c:v>34056</c:v>
                </c:pt>
                <c:pt idx="10680">
                  <c:v>34057</c:v>
                </c:pt>
                <c:pt idx="10681">
                  <c:v>34058</c:v>
                </c:pt>
                <c:pt idx="10682">
                  <c:v>34059</c:v>
                </c:pt>
                <c:pt idx="10683">
                  <c:v>34060</c:v>
                </c:pt>
                <c:pt idx="10684">
                  <c:v>34061</c:v>
                </c:pt>
                <c:pt idx="10685">
                  <c:v>34062</c:v>
                </c:pt>
                <c:pt idx="10686">
                  <c:v>34063</c:v>
                </c:pt>
                <c:pt idx="10687">
                  <c:v>34064</c:v>
                </c:pt>
                <c:pt idx="10688">
                  <c:v>34065</c:v>
                </c:pt>
                <c:pt idx="10689">
                  <c:v>34066</c:v>
                </c:pt>
                <c:pt idx="10690">
                  <c:v>34067</c:v>
                </c:pt>
                <c:pt idx="10691">
                  <c:v>34068</c:v>
                </c:pt>
                <c:pt idx="10692">
                  <c:v>34069</c:v>
                </c:pt>
                <c:pt idx="10693">
                  <c:v>34070</c:v>
                </c:pt>
                <c:pt idx="10694">
                  <c:v>34071</c:v>
                </c:pt>
                <c:pt idx="10695">
                  <c:v>34072</c:v>
                </c:pt>
                <c:pt idx="10696">
                  <c:v>34073</c:v>
                </c:pt>
                <c:pt idx="10697">
                  <c:v>34074</c:v>
                </c:pt>
                <c:pt idx="10698">
                  <c:v>34075</c:v>
                </c:pt>
                <c:pt idx="10699">
                  <c:v>34076</c:v>
                </c:pt>
                <c:pt idx="10700">
                  <c:v>34077</c:v>
                </c:pt>
                <c:pt idx="10701">
                  <c:v>34078</c:v>
                </c:pt>
                <c:pt idx="10702">
                  <c:v>34079</c:v>
                </c:pt>
                <c:pt idx="10703">
                  <c:v>34080</c:v>
                </c:pt>
                <c:pt idx="10704">
                  <c:v>34081</c:v>
                </c:pt>
                <c:pt idx="10705">
                  <c:v>34082</c:v>
                </c:pt>
                <c:pt idx="10706">
                  <c:v>34083</c:v>
                </c:pt>
                <c:pt idx="10707">
                  <c:v>34084</c:v>
                </c:pt>
                <c:pt idx="10708">
                  <c:v>34085</c:v>
                </c:pt>
                <c:pt idx="10709">
                  <c:v>34086</c:v>
                </c:pt>
                <c:pt idx="10710">
                  <c:v>34087</c:v>
                </c:pt>
                <c:pt idx="10711">
                  <c:v>34088</c:v>
                </c:pt>
                <c:pt idx="10712">
                  <c:v>34089</c:v>
                </c:pt>
                <c:pt idx="10713">
                  <c:v>34090</c:v>
                </c:pt>
                <c:pt idx="10714">
                  <c:v>34091</c:v>
                </c:pt>
                <c:pt idx="10715">
                  <c:v>34092</c:v>
                </c:pt>
                <c:pt idx="10716">
                  <c:v>34093</c:v>
                </c:pt>
                <c:pt idx="10717">
                  <c:v>34094</c:v>
                </c:pt>
                <c:pt idx="10718">
                  <c:v>34095</c:v>
                </c:pt>
                <c:pt idx="10719">
                  <c:v>34096</c:v>
                </c:pt>
                <c:pt idx="10720">
                  <c:v>34097</c:v>
                </c:pt>
                <c:pt idx="10721">
                  <c:v>34098</c:v>
                </c:pt>
                <c:pt idx="10722">
                  <c:v>34099</c:v>
                </c:pt>
                <c:pt idx="10723">
                  <c:v>34100</c:v>
                </c:pt>
                <c:pt idx="10724">
                  <c:v>34101</c:v>
                </c:pt>
                <c:pt idx="10725">
                  <c:v>34102</c:v>
                </c:pt>
                <c:pt idx="10726">
                  <c:v>34103</c:v>
                </c:pt>
                <c:pt idx="10727">
                  <c:v>34104</c:v>
                </c:pt>
                <c:pt idx="10728">
                  <c:v>34105</c:v>
                </c:pt>
                <c:pt idx="10729">
                  <c:v>34106</c:v>
                </c:pt>
                <c:pt idx="10730">
                  <c:v>34107</c:v>
                </c:pt>
                <c:pt idx="10731">
                  <c:v>34108</c:v>
                </c:pt>
                <c:pt idx="10732">
                  <c:v>34109</c:v>
                </c:pt>
                <c:pt idx="10733">
                  <c:v>34110</c:v>
                </c:pt>
                <c:pt idx="10734">
                  <c:v>34111</c:v>
                </c:pt>
                <c:pt idx="10735">
                  <c:v>34112</c:v>
                </c:pt>
                <c:pt idx="10736">
                  <c:v>34113</c:v>
                </c:pt>
                <c:pt idx="10737">
                  <c:v>34114</c:v>
                </c:pt>
                <c:pt idx="10738">
                  <c:v>34115</c:v>
                </c:pt>
                <c:pt idx="10739">
                  <c:v>34116</c:v>
                </c:pt>
                <c:pt idx="10740">
                  <c:v>34117</c:v>
                </c:pt>
                <c:pt idx="10741">
                  <c:v>34118</c:v>
                </c:pt>
                <c:pt idx="10742">
                  <c:v>34119</c:v>
                </c:pt>
                <c:pt idx="10743">
                  <c:v>34120</c:v>
                </c:pt>
                <c:pt idx="10744">
                  <c:v>34121</c:v>
                </c:pt>
                <c:pt idx="10745">
                  <c:v>34122</c:v>
                </c:pt>
                <c:pt idx="10746">
                  <c:v>34123</c:v>
                </c:pt>
                <c:pt idx="10747">
                  <c:v>34124</c:v>
                </c:pt>
                <c:pt idx="10748">
                  <c:v>34125</c:v>
                </c:pt>
                <c:pt idx="10749">
                  <c:v>34126</c:v>
                </c:pt>
                <c:pt idx="10750">
                  <c:v>34127</c:v>
                </c:pt>
                <c:pt idx="10751">
                  <c:v>34128</c:v>
                </c:pt>
                <c:pt idx="10752">
                  <c:v>34129</c:v>
                </c:pt>
                <c:pt idx="10753">
                  <c:v>34130</c:v>
                </c:pt>
                <c:pt idx="10754">
                  <c:v>34131</c:v>
                </c:pt>
                <c:pt idx="10755">
                  <c:v>34132</c:v>
                </c:pt>
                <c:pt idx="10756">
                  <c:v>34133</c:v>
                </c:pt>
                <c:pt idx="10757">
                  <c:v>34134</c:v>
                </c:pt>
                <c:pt idx="10758">
                  <c:v>34135</c:v>
                </c:pt>
                <c:pt idx="10759">
                  <c:v>34136</c:v>
                </c:pt>
                <c:pt idx="10760">
                  <c:v>34137</c:v>
                </c:pt>
                <c:pt idx="10761">
                  <c:v>34138</c:v>
                </c:pt>
                <c:pt idx="10762">
                  <c:v>34139</c:v>
                </c:pt>
                <c:pt idx="10763">
                  <c:v>34140</c:v>
                </c:pt>
                <c:pt idx="10764">
                  <c:v>34141</c:v>
                </c:pt>
                <c:pt idx="10765">
                  <c:v>34142</c:v>
                </c:pt>
                <c:pt idx="10766">
                  <c:v>34143</c:v>
                </c:pt>
                <c:pt idx="10767">
                  <c:v>34144</c:v>
                </c:pt>
                <c:pt idx="10768">
                  <c:v>34145</c:v>
                </c:pt>
                <c:pt idx="10769">
                  <c:v>34146</c:v>
                </c:pt>
                <c:pt idx="10770">
                  <c:v>34147</c:v>
                </c:pt>
                <c:pt idx="10771">
                  <c:v>34148</c:v>
                </c:pt>
                <c:pt idx="10772">
                  <c:v>34149</c:v>
                </c:pt>
                <c:pt idx="10773">
                  <c:v>34150</c:v>
                </c:pt>
                <c:pt idx="10774">
                  <c:v>34151</c:v>
                </c:pt>
                <c:pt idx="10775">
                  <c:v>34152</c:v>
                </c:pt>
                <c:pt idx="10776">
                  <c:v>34153</c:v>
                </c:pt>
                <c:pt idx="10777">
                  <c:v>34154</c:v>
                </c:pt>
                <c:pt idx="10778">
                  <c:v>34155</c:v>
                </c:pt>
                <c:pt idx="10779">
                  <c:v>34156</c:v>
                </c:pt>
                <c:pt idx="10780">
                  <c:v>34157</c:v>
                </c:pt>
                <c:pt idx="10781">
                  <c:v>34158</c:v>
                </c:pt>
                <c:pt idx="10782">
                  <c:v>34159</c:v>
                </c:pt>
                <c:pt idx="10783">
                  <c:v>34160</c:v>
                </c:pt>
                <c:pt idx="10784">
                  <c:v>34161</c:v>
                </c:pt>
                <c:pt idx="10785">
                  <c:v>34162</c:v>
                </c:pt>
                <c:pt idx="10786">
                  <c:v>34163</c:v>
                </c:pt>
                <c:pt idx="10787">
                  <c:v>34164</c:v>
                </c:pt>
                <c:pt idx="10788">
                  <c:v>34165</c:v>
                </c:pt>
                <c:pt idx="10789">
                  <c:v>34166</c:v>
                </c:pt>
                <c:pt idx="10790">
                  <c:v>34167</c:v>
                </c:pt>
                <c:pt idx="10791">
                  <c:v>34168</c:v>
                </c:pt>
                <c:pt idx="10792">
                  <c:v>34169</c:v>
                </c:pt>
                <c:pt idx="10793">
                  <c:v>34170</c:v>
                </c:pt>
                <c:pt idx="10794">
                  <c:v>34171</c:v>
                </c:pt>
                <c:pt idx="10795">
                  <c:v>34172</c:v>
                </c:pt>
                <c:pt idx="10796">
                  <c:v>34173</c:v>
                </c:pt>
                <c:pt idx="10797">
                  <c:v>34174</c:v>
                </c:pt>
                <c:pt idx="10798">
                  <c:v>34175</c:v>
                </c:pt>
                <c:pt idx="10799">
                  <c:v>34176</c:v>
                </c:pt>
                <c:pt idx="10800">
                  <c:v>34177</c:v>
                </c:pt>
                <c:pt idx="10801">
                  <c:v>34178</c:v>
                </c:pt>
                <c:pt idx="10802">
                  <c:v>34179</c:v>
                </c:pt>
                <c:pt idx="10803">
                  <c:v>34180</c:v>
                </c:pt>
                <c:pt idx="10804">
                  <c:v>34181</c:v>
                </c:pt>
                <c:pt idx="10805">
                  <c:v>34182</c:v>
                </c:pt>
                <c:pt idx="10806">
                  <c:v>34183</c:v>
                </c:pt>
                <c:pt idx="10807">
                  <c:v>34184</c:v>
                </c:pt>
                <c:pt idx="10808">
                  <c:v>34185</c:v>
                </c:pt>
                <c:pt idx="10809">
                  <c:v>34186</c:v>
                </c:pt>
                <c:pt idx="10810">
                  <c:v>34187</c:v>
                </c:pt>
                <c:pt idx="10811">
                  <c:v>34188</c:v>
                </c:pt>
                <c:pt idx="10812">
                  <c:v>34189</c:v>
                </c:pt>
                <c:pt idx="10813">
                  <c:v>34190</c:v>
                </c:pt>
                <c:pt idx="10814">
                  <c:v>34191</c:v>
                </c:pt>
                <c:pt idx="10815">
                  <c:v>34192</c:v>
                </c:pt>
                <c:pt idx="10816">
                  <c:v>34193</c:v>
                </c:pt>
                <c:pt idx="10817">
                  <c:v>34194</c:v>
                </c:pt>
                <c:pt idx="10818">
                  <c:v>34195</c:v>
                </c:pt>
                <c:pt idx="10819">
                  <c:v>34196</c:v>
                </c:pt>
                <c:pt idx="10820">
                  <c:v>34197</c:v>
                </c:pt>
                <c:pt idx="10821">
                  <c:v>34198</c:v>
                </c:pt>
                <c:pt idx="10822">
                  <c:v>34199</c:v>
                </c:pt>
                <c:pt idx="10823">
                  <c:v>34200</c:v>
                </c:pt>
                <c:pt idx="10824">
                  <c:v>34201</c:v>
                </c:pt>
                <c:pt idx="10825">
                  <c:v>34202</c:v>
                </c:pt>
                <c:pt idx="10826">
                  <c:v>34203</c:v>
                </c:pt>
                <c:pt idx="10827">
                  <c:v>34204</c:v>
                </c:pt>
                <c:pt idx="10828">
                  <c:v>34205</c:v>
                </c:pt>
                <c:pt idx="10829">
                  <c:v>34206</c:v>
                </c:pt>
                <c:pt idx="10830">
                  <c:v>34207</c:v>
                </c:pt>
                <c:pt idx="10831">
                  <c:v>34208</c:v>
                </c:pt>
                <c:pt idx="10832">
                  <c:v>34209</c:v>
                </c:pt>
                <c:pt idx="10833">
                  <c:v>34210</c:v>
                </c:pt>
                <c:pt idx="10834">
                  <c:v>34211</c:v>
                </c:pt>
                <c:pt idx="10835">
                  <c:v>34212</c:v>
                </c:pt>
                <c:pt idx="10836">
                  <c:v>34213</c:v>
                </c:pt>
                <c:pt idx="10837">
                  <c:v>34214</c:v>
                </c:pt>
                <c:pt idx="10838">
                  <c:v>34215</c:v>
                </c:pt>
                <c:pt idx="10839">
                  <c:v>34216</c:v>
                </c:pt>
                <c:pt idx="10840">
                  <c:v>34217</c:v>
                </c:pt>
                <c:pt idx="10841">
                  <c:v>34218</c:v>
                </c:pt>
                <c:pt idx="10842">
                  <c:v>34219</c:v>
                </c:pt>
                <c:pt idx="10843">
                  <c:v>34220</c:v>
                </c:pt>
                <c:pt idx="10844">
                  <c:v>34221</c:v>
                </c:pt>
                <c:pt idx="10845">
                  <c:v>34222</c:v>
                </c:pt>
                <c:pt idx="10846">
                  <c:v>34223</c:v>
                </c:pt>
                <c:pt idx="10847">
                  <c:v>34224</c:v>
                </c:pt>
                <c:pt idx="10848">
                  <c:v>34225</c:v>
                </c:pt>
                <c:pt idx="10849">
                  <c:v>34226</c:v>
                </c:pt>
                <c:pt idx="10850">
                  <c:v>34227</c:v>
                </c:pt>
                <c:pt idx="10851">
                  <c:v>34228</c:v>
                </c:pt>
                <c:pt idx="10852">
                  <c:v>34229</c:v>
                </c:pt>
                <c:pt idx="10853">
                  <c:v>34230</c:v>
                </c:pt>
                <c:pt idx="10854">
                  <c:v>34231</c:v>
                </c:pt>
                <c:pt idx="10855">
                  <c:v>34232</c:v>
                </c:pt>
                <c:pt idx="10856">
                  <c:v>34233</c:v>
                </c:pt>
                <c:pt idx="10857">
                  <c:v>34234</c:v>
                </c:pt>
                <c:pt idx="10858">
                  <c:v>34235</c:v>
                </c:pt>
                <c:pt idx="10859">
                  <c:v>34236</c:v>
                </c:pt>
                <c:pt idx="10860">
                  <c:v>34237</c:v>
                </c:pt>
                <c:pt idx="10861">
                  <c:v>34238</c:v>
                </c:pt>
                <c:pt idx="10862">
                  <c:v>34239</c:v>
                </c:pt>
                <c:pt idx="10863">
                  <c:v>34240</c:v>
                </c:pt>
                <c:pt idx="10864">
                  <c:v>34241</c:v>
                </c:pt>
                <c:pt idx="10865">
                  <c:v>34242</c:v>
                </c:pt>
                <c:pt idx="10866">
                  <c:v>34243</c:v>
                </c:pt>
                <c:pt idx="10867">
                  <c:v>34244</c:v>
                </c:pt>
                <c:pt idx="10868">
                  <c:v>34245</c:v>
                </c:pt>
                <c:pt idx="10869">
                  <c:v>34246</c:v>
                </c:pt>
                <c:pt idx="10870">
                  <c:v>34247</c:v>
                </c:pt>
                <c:pt idx="10871">
                  <c:v>34248</c:v>
                </c:pt>
                <c:pt idx="10872">
                  <c:v>34249</c:v>
                </c:pt>
                <c:pt idx="10873">
                  <c:v>34250</c:v>
                </c:pt>
                <c:pt idx="10874">
                  <c:v>34251</c:v>
                </c:pt>
                <c:pt idx="10875">
                  <c:v>34252</c:v>
                </c:pt>
                <c:pt idx="10876">
                  <c:v>34253</c:v>
                </c:pt>
                <c:pt idx="10877">
                  <c:v>34254</c:v>
                </c:pt>
                <c:pt idx="10878">
                  <c:v>34255</c:v>
                </c:pt>
                <c:pt idx="10879">
                  <c:v>34256</c:v>
                </c:pt>
                <c:pt idx="10880">
                  <c:v>34257</c:v>
                </c:pt>
                <c:pt idx="10881">
                  <c:v>34258</c:v>
                </c:pt>
                <c:pt idx="10882">
                  <c:v>34259</c:v>
                </c:pt>
                <c:pt idx="10883">
                  <c:v>34260</c:v>
                </c:pt>
                <c:pt idx="10884">
                  <c:v>34261</c:v>
                </c:pt>
                <c:pt idx="10885">
                  <c:v>34262</c:v>
                </c:pt>
                <c:pt idx="10886">
                  <c:v>34263</c:v>
                </c:pt>
                <c:pt idx="10887">
                  <c:v>34264</c:v>
                </c:pt>
                <c:pt idx="10888">
                  <c:v>34265</c:v>
                </c:pt>
                <c:pt idx="10889">
                  <c:v>34266</c:v>
                </c:pt>
                <c:pt idx="10890">
                  <c:v>34267</c:v>
                </c:pt>
                <c:pt idx="10891">
                  <c:v>34268</c:v>
                </c:pt>
                <c:pt idx="10892">
                  <c:v>34269</c:v>
                </c:pt>
                <c:pt idx="10893">
                  <c:v>34270</c:v>
                </c:pt>
                <c:pt idx="10894">
                  <c:v>34271</c:v>
                </c:pt>
                <c:pt idx="10895">
                  <c:v>34272</c:v>
                </c:pt>
                <c:pt idx="10896">
                  <c:v>34273</c:v>
                </c:pt>
                <c:pt idx="10897">
                  <c:v>34274</c:v>
                </c:pt>
                <c:pt idx="10898">
                  <c:v>34275</c:v>
                </c:pt>
                <c:pt idx="10899">
                  <c:v>34276</c:v>
                </c:pt>
                <c:pt idx="10900">
                  <c:v>34277</c:v>
                </c:pt>
                <c:pt idx="10901">
                  <c:v>34278</c:v>
                </c:pt>
                <c:pt idx="10902">
                  <c:v>34279</c:v>
                </c:pt>
                <c:pt idx="10903">
                  <c:v>34280</c:v>
                </c:pt>
                <c:pt idx="10904">
                  <c:v>34281</c:v>
                </c:pt>
                <c:pt idx="10905">
                  <c:v>34282</c:v>
                </c:pt>
                <c:pt idx="10906">
                  <c:v>34283</c:v>
                </c:pt>
                <c:pt idx="10907">
                  <c:v>34284</c:v>
                </c:pt>
                <c:pt idx="10908">
                  <c:v>34285</c:v>
                </c:pt>
                <c:pt idx="10909">
                  <c:v>34286</c:v>
                </c:pt>
                <c:pt idx="10910">
                  <c:v>34287</c:v>
                </c:pt>
                <c:pt idx="10911">
                  <c:v>34288</c:v>
                </c:pt>
                <c:pt idx="10912">
                  <c:v>34289</c:v>
                </c:pt>
                <c:pt idx="10913">
                  <c:v>34290</c:v>
                </c:pt>
                <c:pt idx="10914">
                  <c:v>34291</c:v>
                </c:pt>
                <c:pt idx="10915">
                  <c:v>34292</c:v>
                </c:pt>
                <c:pt idx="10916">
                  <c:v>34293</c:v>
                </c:pt>
                <c:pt idx="10917">
                  <c:v>34294</c:v>
                </c:pt>
                <c:pt idx="10918">
                  <c:v>34295</c:v>
                </c:pt>
                <c:pt idx="10919">
                  <c:v>34296</c:v>
                </c:pt>
                <c:pt idx="10920">
                  <c:v>34297</c:v>
                </c:pt>
                <c:pt idx="10921">
                  <c:v>34298</c:v>
                </c:pt>
                <c:pt idx="10922">
                  <c:v>34299</c:v>
                </c:pt>
                <c:pt idx="10923">
                  <c:v>34300</c:v>
                </c:pt>
                <c:pt idx="10924">
                  <c:v>34301</c:v>
                </c:pt>
                <c:pt idx="10925">
                  <c:v>34302</c:v>
                </c:pt>
                <c:pt idx="10926">
                  <c:v>34303</c:v>
                </c:pt>
                <c:pt idx="10927">
                  <c:v>34304</c:v>
                </c:pt>
                <c:pt idx="10928">
                  <c:v>34305</c:v>
                </c:pt>
                <c:pt idx="10929">
                  <c:v>34306</c:v>
                </c:pt>
                <c:pt idx="10930">
                  <c:v>34307</c:v>
                </c:pt>
                <c:pt idx="10931">
                  <c:v>34308</c:v>
                </c:pt>
                <c:pt idx="10932">
                  <c:v>34309</c:v>
                </c:pt>
                <c:pt idx="10933">
                  <c:v>34310</c:v>
                </c:pt>
                <c:pt idx="10934">
                  <c:v>34311</c:v>
                </c:pt>
                <c:pt idx="10935">
                  <c:v>34312</c:v>
                </c:pt>
                <c:pt idx="10936">
                  <c:v>34313</c:v>
                </c:pt>
                <c:pt idx="10937">
                  <c:v>34314</c:v>
                </c:pt>
                <c:pt idx="10938">
                  <c:v>34315</c:v>
                </c:pt>
                <c:pt idx="10939">
                  <c:v>34316</c:v>
                </c:pt>
                <c:pt idx="10940">
                  <c:v>34317</c:v>
                </c:pt>
                <c:pt idx="10941">
                  <c:v>34318</c:v>
                </c:pt>
                <c:pt idx="10942">
                  <c:v>34319</c:v>
                </c:pt>
                <c:pt idx="10943">
                  <c:v>34320</c:v>
                </c:pt>
                <c:pt idx="10944">
                  <c:v>34321</c:v>
                </c:pt>
                <c:pt idx="10945">
                  <c:v>34322</c:v>
                </c:pt>
                <c:pt idx="10946">
                  <c:v>34323</c:v>
                </c:pt>
                <c:pt idx="10947">
                  <c:v>34324</c:v>
                </c:pt>
                <c:pt idx="10948">
                  <c:v>34325</c:v>
                </c:pt>
                <c:pt idx="10949">
                  <c:v>34326</c:v>
                </c:pt>
                <c:pt idx="10950">
                  <c:v>34327</c:v>
                </c:pt>
                <c:pt idx="10951">
                  <c:v>34328</c:v>
                </c:pt>
                <c:pt idx="10952">
                  <c:v>34329</c:v>
                </c:pt>
                <c:pt idx="10953">
                  <c:v>34330</c:v>
                </c:pt>
                <c:pt idx="10954">
                  <c:v>34331</c:v>
                </c:pt>
                <c:pt idx="10955">
                  <c:v>34332</c:v>
                </c:pt>
                <c:pt idx="10956">
                  <c:v>34333</c:v>
                </c:pt>
                <c:pt idx="10957">
                  <c:v>34334</c:v>
                </c:pt>
                <c:pt idx="10958">
                  <c:v>34335</c:v>
                </c:pt>
                <c:pt idx="10959">
                  <c:v>34336</c:v>
                </c:pt>
                <c:pt idx="10960">
                  <c:v>34337</c:v>
                </c:pt>
                <c:pt idx="10961">
                  <c:v>34338</c:v>
                </c:pt>
                <c:pt idx="10962">
                  <c:v>34339</c:v>
                </c:pt>
                <c:pt idx="10963">
                  <c:v>34340</c:v>
                </c:pt>
                <c:pt idx="10964">
                  <c:v>34341</c:v>
                </c:pt>
                <c:pt idx="10965">
                  <c:v>34342</c:v>
                </c:pt>
                <c:pt idx="10966">
                  <c:v>34343</c:v>
                </c:pt>
                <c:pt idx="10967">
                  <c:v>34344</c:v>
                </c:pt>
                <c:pt idx="10968">
                  <c:v>34345</c:v>
                </c:pt>
                <c:pt idx="10969">
                  <c:v>34346</c:v>
                </c:pt>
                <c:pt idx="10970">
                  <c:v>34347</c:v>
                </c:pt>
                <c:pt idx="10971">
                  <c:v>34348</c:v>
                </c:pt>
                <c:pt idx="10972">
                  <c:v>34349</c:v>
                </c:pt>
                <c:pt idx="10973">
                  <c:v>34350</c:v>
                </c:pt>
                <c:pt idx="10974">
                  <c:v>34351</c:v>
                </c:pt>
                <c:pt idx="10975">
                  <c:v>34352</c:v>
                </c:pt>
                <c:pt idx="10976">
                  <c:v>34353</c:v>
                </c:pt>
                <c:pt idx="10977">
                  <c:v>34354</c:v>
                </c:pt>
                <c:pt idx="10978">
                  <c:v>34355</c:v>
                </c:pt>
                <c:pt idx="10979">
                  <c:v>34356</c:v>
                </c:pt>
                <c:pt idx="10980">
                  <c:v>34357</c:v>
                </c:pt>
                <c:pt idx="10981">
                  <c:v>34358</c:v>
                </c:pt>
                <c:pt idx="10982">
                  <c:v>34359</c:v>
                </c:pt>
                <c:pt idx="10983">
                  <c:v>34360</c:v>
                </c:pt>
                <c:pt idx="10984">
                  <c:v>34361</c:v>
                </c:pt>
                <c:pt idx="10985">
                  <c:v>34362</c:v>
                </c:pt>
                <c:pt idx="10986">
                  <c:v>34363</c:v>
                </c:pt>
                <c:pt idx="10987">
                  <c:v>34364</c:v>
                </c:pt>
                <c:pt idx="10988">
                  <c:v>34365</c:v>
                </c:pt>
                <c:pt idx="10989">
                  <c:v>34366</c:v>
                </c:pt>
                <c:pt idx="10990">
                  <c:v>34367</c:v>
                </c:pt>
                <c:pt idx="10991">
                  <c:v>34368</c:v>
                </c:pt>
                <c:pt idx="10992">
                  <c:v>34369</c:v>
                </c:pt>
                <c:pt idx="10993">
                  <c:v>34370</c:v>
                </c:pt>
                <c:pt idx="10994">
                  <c:v>34371</c:v>
                </c:pt>
                <c:pt idx="10995">
                  <c:v>34372</c:v>
                </c:pt>
                <c:pt idx="10996">
                  <c:v>34373</c:v>
                </c:pt>
                <c:pt idx="10997">
                  <c:v>34374</c:v>
                </c:pt>
                <c:pt idx="10998">
                  <c:v>34375</c:v>
                </c:pt>
                <c:pt idx="10999">
                  <c:v>34376</c:v>
                </c:pt>
                <c:pt idx="11000">
                  <c:v>34377</c:v>
                </c:pt>
                <c:pt idx="11001">
                  <c:v>34378</c:v>
                </c:pt>
                <c:pt idx="11002">
                  <c:v>34379</c:v>
                </c:pt>
                <c:pt idx="11003">
                  <c:v>34380</c:v>
                </c:pt>
                <c:pt idx="11004">
                  <c:v>34381</c:v>
                </c:pt>
                <c:pt idx="11005">
                  <c:v>34382</c:v>
                </c:pt>
                <c:pt idx="11006">
                  <c:v>34383</c:v>
                </c:pt>
                <c:pt idx="11007">
                  <c:v>34384</c:v>
                </c:pt>
                <c:pt idx="11008">
                  <c:v>34385</c:v>
                </c:pt>
                <c:pt idx="11009">
                  <c:v>34386</c:v>
                </c:pt>
                <c:pt idx="11010">
                  <c:v>34387</c:v>
                </c:pt>
                <c:pt idx="11011">
                  <c:v>34388</c:v>
                </c:pt>
                <c:pt idx="11012">
                  <c:v>34389</c:v>
                </c:pt>
                <c:pt idx="11013">
                  <c:v>34390</c:v>
                </c:pt>
                <c:pt idx="11014">
                  <c:v>34391</c:v>
                </c:pt>
                <c:pt idx="11015">
                  <c:v>34392</c:v>
                </c:pt>
                <c:pt idx="11016">
                  <c:v>34393</c:v>
                </c:pt>
                <c:pt idx="11017">
                  <c:v>34394</c:v>
                </c:pt>
                <c:pt idx="11018">
                  <c:v>34395</c:v>
                </c:pt>
                <c:pt idx="11019">
                  <c:v>34396</c:v>
                </c:pt>
                <c:pt idx="11020">
                  <c:v>34397</c:v>
                </c:pt>
                <c:pt idx="11021">
                  <c:v>34398</c:v>
                </c:pt>
                <c:pt idx="11022">
                  <c:v>34399</c:v>
                </c:pt>
                <c:pt idx="11023">
                  <c:v>34400</c:v>
                </c:pt>
                <c:pt idx="11024">
                  <c:v>34401</c:v>
                </c:pt>
                <c:pt idx="11025">
                  <c:v>34402</c:v>
                </c:pt>
                <c:pt idx="11026">
                  <c:v>34403</c:v>
                </c:pt>
                <c:pt idx="11027">
                  <c:v>34404</c:v>
                </c:pt>
                <c:pt idx="11028">
                  <c:v>34405</c:v>
                </c:pt>
                <c:pt idx="11029">
                  <c:v>34406</c:v>
                </c:pt>
                <c:pt idx="11030">
                  <c:v>34407</c:v>
                </c:pt>
                <c:pt idx="11031">
                  <c:v>34408</c:v>
                </c:pt>
                <c:pt idx="11032">
                  <c:v>34409</c:v>
                </c:pt>
                <c:pt idx="11033">
                  <c:v>34410</c:v>
                </c:pt>
                <c:pt idx="11034">
                  <c:v>34411</c:v>
                </c:pt>
                <c:pt idx="11035">
                  <c:v>34412</c:v>
                </c:pt>
                <c:pt idx="11036">
                  <c:v>34413</c:v>
                </c:pt>
                <c:pt idx="11037">
                  <c:v>34414</c:v>
                </c:pt>
                <c:pt idx="11038">
                  <c:v>34415</c:v>
                </c:pt>
                <c:pt idx="11039">
                  <c:v>34416</c:v>
                </c:pt>
                <c:pt idx="11040">
                  <c:v>34417</c:v>
                </c:pt>
                <c:pt idx="11041">
                  <c:v>34418</c:v>
                </c:pt>
                <c:pt idx="11042">
                  <c:v>34419</c:v>
                </c:pt>
                <c:pt idx="11043">
                  <c:v>34420</c:v>
                </c:pt>
                <c:pt idx="11044">
                  <c:v>34421</c:v>
                </c:pt>
                <c:pt idx="11045">
                  <c:v>34422</c:v>
                </c:pt>
                <c:pt idx="11046">
                  <c:v>34423</c:v>
                </c:pt>
                <c:pt idx="11047">
                  <c:v>34424</c:v>
                </c:pt>
                <c:pt idx="11048">
                  <c:v>34425</c:v>
                </c:pt>
                <c:pt idx="11049">
                  <c:v>34426</c:v>
                </c:pt>
                <c:pt idx="11050">
                  <c:v>34427</c:v>
                </c:pt>
                <c:pt idx="11051">
                  <c:v>34428</c:v>
                </c:pt>
                <c:pt idx="11052">
                  <c:v>34429</c:v>
                </c:pt>
                <c:pt idx="11053">
                  <c:v>34430</c:v>
                </c:pt>
                <c:pt idx="11054">
                  <c:v>34431</c:v>
                </c:pt>
                <c:pt idx="11055">
                  <c:v>34432</c:v>
                </c:pt>
                <c:pt idx="11056">
                  <c:v>34433</c:v>
                </c:pt>
                <c:pt idx="11057">
                  <c:v>34434</c:v>
                </c:pt>
                <c:pt idx="11058">
                  <c:v>34435</c:v>
                </c:pt>
                <c:pt idx="11059">
                  <c:v>34436</c:v>
                </c:pt>
                <c:pt idx="11060">
                  <c:v>34437</c:v>
                </c:pt>
                <c:pt idx="11061">
                  <c:v>34438</c:v>
                </c:pt>
                <c:pt idx="11062">
                  <c:v>34439</c:v>
                </c:pt>
                <c:pt idx="11063">
                  <c:v>34440</c:v>
                </c:pt>
                <c:pt idx="11064">
                  <c:v>34441</c:v>
                </c:pt>
                <c:pt idx="11065">
                  <c:v>34442</c:v>
                </c:pt>
                <c:pt idx="11066">
                  <c:v>34443</c:v>
                </c:pt>
                <c:pt idx="11067">
                  <c:v>34444</c:v>
                </c:pt>
                <c:pt idx="11068">
                  <c:v>34445</c:v>
                </c:pt>
                <c:pt idx="11069">
                  <c:v>34446</c:v>
                </c:pt>
                <c:pt idx="11070">
                  <c:v>34447</c:v>
                </c:pt>
                <c:pt idx="11071">
                  <c:v>34448</c:v>
                </c:pt>
                <c:pt idx="11072">
                  <c:v>34449</c:v>
                </c:pt>
                <c:pt idx="11073">
                  <c:v>34450</c:v>
                </c:pt>
                <c:pt idx="11074">
                  <c:v>34451</c:v>
                </c:pt>
                <c:pt idx="11075">
                  <c:v>34452</c:v>
                </c:pt>
                <c:pt idx="11076">
                  <c:v>34453</c:v>
                </c:pt>
                <c:pt idx="11077">
                  <c:v>34454</c:v>
                </c:pt>
                <c:pt idx="11078">
                  <c:v>34455</c:v>
                </c:pt>
                <c:pt idx="11079">
                  <c:v>34456</c:v>
                </c:pt>
                <c:pt idx="11080">
                  <c:v>34457</c:v>
                </c:pt>
                <c:pt idx="11081">
                  <c:v>34458</c:v>
                </c:pt>
                <c:pt idx="11082">
                  <c:v>34459</c:v>
                </c:pt>
                <c:pt idx="11083">
                  <c:v>34460</c:v>
                </c:pt>
                <c:pt idx="11084">
                  <c:v>34461</c:v>
                </c:pt>
                <c:pt idx="11085">
                  <c:v>34462</c:v>
                </c:pt>
                <c:pt idx="11086">
                  <c:v>34463</c:v>
                </c:pt>
                <c:pt idx="11087">
                  <c:v>34464</c:v>
                </c:pt>
                <c:pt idx="11088">
                  <c:v>34465</c:v>
                </c:pt>
                <c:pt idx="11089">
                  <c:v>34466</c:v>
                </c:pt>
                <c:pt idx="11090">
                  <c:v>34467</c:v>
                </c:pt>
                <c:pt idx="11091">
                  <c:v>34468</c:v>
                </c:pt>
                <c:pt idx="11092">
                  <c:v>34469</c:v>
                </c:pt>
                <c:pt idx="11093">
                  <c:v>34470</c:v>
                </c:pt>
                <c:pt idx="11094">
                  <c:v>34471</c:v>
                </c:pt>
                <c:pt idx="11095">
                  <c:v>34472</c:v>
                </c:pt>
                <c:pt idx="11096">
                  <c:v>34473</c:v>
                </c:pt>
                <c:pt idx="11097">
                  <c:v>34474</c:v>
                </c:pt>
                <c:pt idx="11098">
                  <c:v>34475</c:v>
                </c:pt>
                <c:pt idx="11099">
                  <c:v>34476</c:v>
                </c:pt>
                <c:pt idx="11100">
                  <c:v>34477</c:v>
                </c:pt>
                <c:pt idx="11101">
                  <c:v>34478</c:v>
                </c:pt>
                <c:pt idx="11102">
                  <c:v>34479</c:v>
                </c:pt>
                <c:pt idx="11103">
                  <c:v>34480</c:v>
                </c:pt>
                <c:pt idx="11104">
                  <c:v>34481</c:v>
                </c:pt>
                <c:pt idx="11105">
                  <c:v>34482</c:v>
                </c:pt>
                <c:pt idx="11106">
                  <c:v>34483</c:v>
                </c:pt>
                <c:pt idx="11107">
                  <c:v>34484</c:v>
                </c:pt>
                <c:pt idx="11108">
                  <c:v>34485</c:v>
                </c:pt>
                <c:pt idx="11109">
                  <c:v>34486</c:v>
                </c:pt>
                <c:pt idx="11110">
                  <c:v>34487</c:v>
                </c:pt>
                <c:pt idx="11111">
                  <c:v>34488</c:v>
                </c:pt>
                <c:pt idx="11112">
                  <c:v>34489</c:v>
                </c:pt>
                <c:pt idx="11113">
                  <c:v>34490</c:v>
                </c:pt>
                <c:pt idx="11114">
                  <c:v>34491</c:v>
                </c:pt>
                <c:pt idx="11115">
                  <c:v>34492</c:v>
                </c:pt>
                <c:pt idx="11116">
                  <c:v>34493</c:v>
                </c:pt>
                <c:pt idx="11117">
                  <c:v>34494</c:v>
                </c:pt>
                <c:pt idx="11118">
                  <c:v>34495</c:v>
                </c:pt>
                <c:pt idx="11119">
                  <c:v>34496</c:v>
                </c:pt>
                <c:pt idx="11120">
                  <c:v>34497</c:v>
                </c:pt>
                <c:pt idx="11121">
                  <c:v>34498</c:v>
                </c:pt>
                <c:pt idx="11122">
                  <c:v>34499</c:v>
                </c:pt>
                <c:pt idx="11123">
                  <c:v>34500</c:v>
                </c:pt>
                <c:pt idx="11124">
                  <c:v>34501</c:v>
                </c:pt>
                <c:pt idx="11125">
                  <c:v>34502</c:v>
                </c:pt>
                <c:pt idx="11126">
                  <c:v>34503</c:v>
                </c:pt>
                <c:pt idx="11127">
                  <c:v>34504</c:v>
                </c:pt>
                <c:pt idx="11128">
                  <c:v>34505</c:v>
                </c:pt>
                <c:pt idx="11129">
                  <c:v>34506</c:v>
                </c:pt>
                <c:pt idx="11130">
                  <c:v>34507</c:v>
                </c:pt>
                <c:pt idx="11131">
                  <c:v>34508</c:v>
                </c:pt>
                <c:pt idx="11132">
                  <c:v>34509</c:v>
                </c:pt>
                <c:pt idx="11133">
                  <c:v>34510</c:v>
                </c:pt>
                <c:pt idx="11134">
                  <c:v>34511</c:v>
                </c:pt>
                <c:pt idx="11135">
                  <c:v>34512</c:v>
                </c:pt>
                <c:pt idx="11136">
                  <c:v>34513</c:v>
                </c:pt>
                <c:pt idx="11137">
                  <c:v>34514</c:v>
                </c:pt>
                <c:pt idx="11138">
                  <c:v>34515</c:v>
                </c:pt>
                <c:pt idx="11139">
                  <c:v>34516</c:v>
                </c:pt>
                <c:pt idx="11140">
                  <c:v>34517</c:v>
                </c:pt>
                <c:pt idx="11141">
                  <c:v>34518</c:v>
                </c:pt>
                <c:pt idx="11142">
                  <c:v>34519</c:v>
                </c:pt>
                <c:pt idx="11143">
                  <c:v>34520</c:v>
                </c:pt>
                <c:pt idx="11144">
                  <c:v>34521</c:v>
                </c:pt>
                <c:pt idx="11145">
                  <c:v>34522</c:v>
                </c:pt>
                <c:pt idx="11146">
                  <c:v>34523</c:v>
                </c:pt>
                <c:pt idx="11147">
                  <c:v>34524</c:v>
                </c:pt>
                <c:pt idx="11148">
                  <c:v>34525</c:v>
                </c:pt>
                <c:pt idx="11149">
                  <c:v>34526</c:v>
                </c:pt>
                <c:pt idx="11150">
                  <c:v>34527</c:v>
                </c:pt>
                <c:pt idx="11151">
                  <c:v>34528</c:v>
                </c:pt>
                <c:pt idx="11152">
                  <c:v>34529</c:v>
                </c:pt>
                <c:pt idx="11153">
                  <c:v>34530</c:v>
                </c:pt>
                <c:pt idx="11154">
                  <c:v>34531</c:v>
                </c:pt>
                <c:pt idx="11155">
                  <c:v>34532</c:v>
                </c:pt>
                <c:pt idx="11156">
                  <c:v>34533</c:v>
                </c:pt>
                <c:pt idx="11157">
                  <c:v>34534</c:v>
                </c:pt>
                <c:pt idx="11158">
                  <c:v>34535</c:v>
                </c:pt>
                <c:pt idx="11159">
                  <c:v>34536</c:v>
                </c:pt>
                <c:pt idx="11160">
                  <c:v>34537</c:v>
                </c:pt>
                <c:pt idx="11161">
                  <c:v>34538</c:v>
                </c:pt>
                <c:pt idx="11162">
                  <c:v>34539</c:v>
                </c:pt>
                <c:pt idx="11163">
                  <c:v>34540</c:v>
                </c:pt>
                <c:pt idx="11164">
                  <c:v>34541</c:v>
                </c:pt>
                <c:pt idx="11165">
                  <c:v>34542</c:v>
                </c:pt>
                <c:pt idx="11166">
                  <c:v>34543</c:v>
                </c:pt>
                <c:pt idx="11167">
                  <c:v>34544</c:v>
                </c:pt>
                <c:pt idx="11168">
                  <c:v>34545</c:v>
                </c:pt>
                <c:pt idx="11169">
                  <c:v>34546</c:v>
                </c:pt>
                <c:pt idx="11170">
                  <c:v>34547</c:v>
                </c:pt>
                <c:pt idx="11171">
                  <c:v>34548</c:v>
                </c:pt>
                <c:pt idx="11172">
                  <c:v>34549</c:v>
                </c:pt>
                <c:pt idx="11173">
                  <c:v>34550</c:v>
                </c:pt>
                <c:pt idx="11174">
                  <c:v>34551</c:v>
                </c:pt>
                <c:pt idx="11175">
                  <c:v>34552</c:v>
                </c:pt>
                <c:pt idx="11176">
                  <c:v>34553</c:v>
                </c:pt>
                <c:pt idx="11177">
                  <c:v>34554</c:v>
                </c:pt>
                <c:pt idx="11178">
                  <c:v>34555</c:v>
                </c:pt>
                <c:pt idx="11179">
                  <c:v>34556</c:v>
                </c:pt>
                <c:pt idx="11180">
                  <c:v>34557</c:v>
                </c:pt>
                <c:pt idx="11181">
                  <c:v>34558</c:v>
                </c:pt>
                <c:pt idx="11182">
                  <c:v>34559</c:v>
                </c:pt>
                <c:pt idx="11183">
                  <c:v>34560</c:v>
                </c:pt>
                <c:pt idx="11184">
                  <c:v>34561</c:v>
                </c:pt>
                <c:pt idx="11185">
                  <c:v>34562</c:v>
                </c:pt>
                <c:pt idx="11186">
                  <c:v>34563</c:v>
                </c:pt>
                <c:pt idx="11187">
                  <c:v>34564</c:v>
                </c:pt>
                <c:pt idx="11188">
                  <c:v>34565</c:v>
                </c:pt>
                <c:pt idx="11189">
                  <c:v>34566</c:v>
                </c:pt>
                <c:pt idx="11190">
                  <c:v>34567</c:v>
                </c:pt>
                <c:pt idx="11191">
                  <c:v>34568</c:v>
                </c:pt>
                <c:pt idx="11192">
                  <c:v>34569</c:v>
                </c:pt>
                <c:pt idx="11193">
                  <c:v>34570</c:v>
                </c:pt>
                <c:pt idx="11194">
                  <c:v>34571</c:v>
                </c:pt>
                <c:pt idx="11195">
                  <c:v>34572</c:v>
                </c:pt>
                <c:pt idx="11196">
                  <c:v>34573</c:v>
                </c:pt>
                <c:pt idx="11197">
                  <c:v>34574</c:v>
                </c:pt>
                <c:pt idx="11198">
                  <c:v>34575</c:v>
                </c:pt>
                <c:pt idx="11199">
                  <c:v>34576</c:v>
                </c:pt>
                <c:pt idx="11200">
                  <c:v>34577</c:v>
                </c:pt>
                <c:pt idx="11201">
                  <c:v>34578</c:v>
                </c:pt>
                <c:pt idx="11202">
                  <c:v>34579</c:v>
                </c:pt>
                <c:pt idx="11203">
                  <c:v>34580</c:v>
                </c:pt>
                <c:pt idx="11204">
                  <c:v>34581</c:v>
                </c:pt>
                <c:pt idx="11205">
                  <c:v>34582</c:v>
                </c:pt>
                <c:pt idx="11206">
                  <c:v>34583</c:v>
                </c:pt>
                <c:pt idx="11207">
                  <c:v>34584</c:v>
                </c:pt>
                <c:pt idx="11208">
                  <c:v>34585</c:v>
                </c:pt>
                <c:pt idx="11209">
                  <c:v>34586</c:v>
                </c:pt>
                <c:pt idx="11210">
                  <c:v>34587</c:v>
                </c:pt>
                <c:pt idx="11211">
                  <c:v>34588</c:v>
                </c:pt>
                <c:pt idx="11212">
                  <c:v>34589</c:v>
                </c:pt>
                <c:pt idx="11213">
                  <c:v>34590</c:v>
                </c:pt>
                <c:pt idx="11214">
                  <c:v>34591</c:v>
                </c:pt>
                <c:pt idx="11215">
                  <c:v>34592</c:v>
                </c:pt>
                <c:pt idx="11216">
                  <c:v>34593</c:v>
                </c:pt>
                <c:pt idx="11217">
                  <c:v>34594</c:v>
                </c:pt>
                <c:pt idx="11218">
                  <c:v>34595</c:v>
                </c:pt>
                <c:pt idx="11219">
                  <c:v>34596</c:v>
                </c:pt>
                <c:pt idx="11220">
                  <c:v>34597</c:v>
                </c:pt>
                <c:pt idx="11221">
                  <c:v>34598</c:v>
                </c:pt>
                <c:pt idx="11222">
                  <c:v>34599</c:v>
                </c:pt>
                <c:pt idx="11223">
                  <c:v>34600</c:v>
                </c:pt>
                <c:pt idx="11224">
                  <c:v>34601</c:v>
                </c:pt>
                <c:pt idx="11225">
                  <c:v>34602</c:v>
                </c:pt>
                <c:pt idx="11226">
                  <c:v>34603</c:v>
                </c:pt>
                <c:pt idx="11227">
                  <c:v>34604</c:v>
                </c:pt>
                <c:pt idx="11228">
                  <c:v>34605</c:v>
                </c:pt>
                <c:pt idx="11229">
                  <c:v>34606</c:v>
                </c:pt>
                <c:pt idx="11230">
                  <c:v>34607</c:v>
                </c:pt>
                <c:pt idx="11231">
                  <c:v>34608</c:v>
                </c:pt>
                <c:pt idx="11232">
                  <c:v>34609</c:v>
                </c:pt>
                <c:pt idx="11233">
                  <c:v>34610</c:v>
                </c:pt>
                <c:pt idx="11234">
                  <c:v>34611</c:v>
                </c:pt>
                <c:pt idx="11235">
                  <c:v>34612</c:v>
                </c:pt>
                <c:pt idx="11236">
                  <c:v>34613</c:v>
                </c:pt>
                <c:pt idx="11237">
                  <c:v>34614</c:v>
                </c:pt>
                <c:pt idx="11238">
                  <c:v>34615</c:v>
                </c:pt>
                <c:pt idx="11239">
                  <c:v>34616</c:v>
                </c:pt>
                <c:pt idx="11240">
                  <c:v>34617</c:v>
                </c:pt>
                <c:pt idx="11241">
                  <c:v>34618</c:v>
                </c:pt>
                <c:pt idx="11242">
                  <c:v>34619</c:v>
                </c:pt>
                <c:pt idx="11243">
                  <c:v>34620</c:v>
                </c:pt>
                <c:pt idx="11244">
                  <c:v>34621</c:v>
                </c:pt>
                <c:pt idx="11245">
                  <c:v>34622</c:v>
                </c:pt>
                <c:pt idx="11246">
                  <c:v>34623</c:v>
                </c:pt>
                <c:pt idx="11247">
                  <c:v>34624</c:v>
                </c:pt>
                <c:pt idx="11248">
                  <c:v>34625</c:v>
                </c:pt>
                <c:pt idx="11249">
                  <c:v>34626</c:v>
                </c:pt>
                <c:pt idx="11250">
                  <c:v>34627</c:v>
                </c:pt>
                <c:pt idx="11251">
                  <c:v>34628</c:v>
                </c:pt>
                <c:pt idx="11252">
                  <c:v>34629</c:v>
                </c:pt>
                <c:pt idx="11253">
                  <c:v>34630</c:v>
                </c:pt>
                <c:pt idx="11254">
                  <c:v>34631</c:v>
                </c:pt>
                <c:pt idx="11255">
                  <c:v>34632</c:v>
                </c:pt>
                <c:pt idx="11256">
                  <c:v>34633</c:v>
                </c:pt>
                <c:pt idx="11257">
                  <c:v>34634</c:v>
                </c:pt>
                <c:pt idx="11258">
                  <c:v>34635</c:v>
                </c:pt>
                <c:pt idx="11259">
                  <c:v>34636</c:v>
                </c:pt>
                <c:pt idx="11260">
                  <c:v>34637</c:v>
                </c:pt>
                <c:pt idx="11261">
                  <c:v>34638</c:v>
                </c:pt>
                <c:pt idx="11262">
                  <c:v>34639</c:v>
                </c:pt>
                <c:pt idx="11263">
                  <c:v>34640</c:v>
                </c:pt>
                <c:pt idx="11264">
                  <c:v>34641</c:v>
                </c:pt>
                <c:pt idx="11265">
                  <c:v>34642</c:v>
                </c:pt>
                <c:pt idx="11266">
                  <c:v>34643</c:v>
                </c:pt>
                <c:pt idx="11267">
                  <c:v>34644</c:v>
                </c:pt>
                <c:pt idx="11268">
                  <c:v>34645</c:v>
                </c:pt>
                <c:pt idx="11269">
                  <c:v>34646</c:v>
                </c:pt>
                <c:pt idx="11270">
                  <c:v>34647</c:v>
                </c:pt>
                <c:pt idx="11271">
                  <c:v>34648</c:v>
                </c:pt>
                <c:pt idx="11272">
                  <c:v>34649</c:v>
                </c:pt>
                <c:pt idx="11273">
                  <c:v>34650</c:v>
                </c:pt>
                <c:pt idx="11274">
                  <c:v>34651</c:v>
                </c:pt>
                <c:pt idx="11275">
                  <c:v>34652</c:v>
                </c:pt>
                <c:pt idx="11276">
                  <c:v>34653</c:v>
                </c:pt>
                <c:pt idx="11277">
                  <c:v>34654</c:v>
                </c:pt>
                <c:pt idx="11278">
                  <c:v>34655</c:v>
                </c:pt>
                <c:pt idx="11279">
                  <c:v>34656</c:v>
                </c:pt>
                <c:pt idx="11280">
                  <c:v>34657</c:v>
                </c:pt>
                <c:pt idx="11281">
                  <c:v>34658</c:v>
                </c:pt>
                <c:pt idx="11282">
                  <c:v>34659</c:v>
                </c:pt>
                <c:pt idx="11283">
                  <c:v>34660</c:v>
                </c:pt>
                <c:pt idx="11284">
                  <c:v>34661</c:v>
                </c:pt>
                <c:pt idx="11285">
                  <c:v>34662</c:v>
                </c:pt>
                <c:pt idx="11286">
                  <c:v>34663</c:v>
                </c:pt>
                <c:pt idx="11287">
                  <c:v>34664</c:v>
                </c:pt>
                <c:pt idx="11288">
                  <c:v>34665</c:v>
                </c:pt>
                <c:pt idx="11289">
                  <c:v>34666</c:v>
                </c:pt>
                <c:pt idx="11290">
                  <c:v>34667</c:v>
                </c:pt>
                <c:pt idx="11291">
                  <c:v>34668</c:v>
                </c:pt>
                <c:pt idx="11292">
                  <c:v>34669</c:v>
                </c:pt>
                <c:pt idx="11293">
                  <c:v>34670</c:v>
                </c:pt>
                <c:pt idx="11294">
                  <c:v>34671</c:v>
                </c:pt>
                <c:pt idx="11295">
                  <c:v>34672</c:v>
                </c:pt>
                <c:pt idx="11296">
                  <c:v>34673</c:v>
                </c:pt>
                <c:pt idx="11297">
                  <c:v>34674</c:v>
                </c:pt>
                <c:pt idx="11298">
                  <c:v>34675</c:v>
                </c:pt>
                <c:pt idx="11299">
                  <c:v>34676</c:v>
                </c:pt>
                <c:pt idx="11300">
                  <c:v>34677</c:v>
                </c:pt>
                <c:pt idx="11301">
                  <c:v>34678</c:v>
                </c:pt>
                <c:pt idx="11302">
                  <c:v>34679</c:v>
                </c:pt>
                <c:pt idx="11303">
                  <c:v>34680</c:v>
                </c:pt>
                <c:pt idx="11304">
                  <c:v>34681</c:v>
                </c:pt>
                <c:pt idx="11305">
                  <c:v>34682</c:v>
                </c:pt>
                <c:pt idx="11306">
                  <c:v>34683</c:v>
                </c:pt>
                <c:pt idx="11307">
                  <c:v>34684</c:v>
                </c:pt>
                <c:pt idx="11308">
                  <c:v>34685</c:v>
                </c:pt>
                <c:pt idx="11309">
                  <c:v>34686</c:v>
                </c:pt>
                <c:pt idx="11310">
                  <c:v>34687</c:v>
                </c:pt>
                <c:pt idx="11311">
                  <c:v>34688</c:v>
                </c:pt>
                <c:pt idx="11312">
                  <c:v>34689</c:v>
                </c:pt>
                <c:pt idx="11313">
                  <c:v>34690</c:v>
                </c:pt>
                <c:pt idx="11314">
                  <c:v>34691</c:v>
                </c:pt>
                <c:pt idx="11315">
                  <c:v>34692</c:v>
                </c:pt>
                <c:pt idx="11316">
                  <c:v>34693</c:v>
                </c:pt>
                <c:pt idx="11317">
                  <c:v>34694</c:v>
                </c:pt>
                <c:pt idx="11318">
                  <c:v>34695</c:v>
                </c:pt>
                <c:pt idx="11319">
                  <c:v>34696</c:v>
                </c:pt>
                <c:pt idx="11320">
                  <c:v>34697</c:v>
                </c:pt>
                <c:pt idx="11321">
                  <c:v>34698</c:v>
                </c:pt>
                <c:pt idx="11322">
                  <c:v>34699</c:v>
                </c:pt>
                <c:pt idx="11323">
                  <c:v>34700</c:v>
                </c:pt>
                <c:pt idx="11324">
                  <c:v>34701</c:v>
                </c:pt>
                <c:pt idx="11325">
                  <c:v>34702</c:v>
                </c:pt>
                <c:pt idx="11326">
                  <c:v>34703</c:v>
                </c:pt>
                <c:pt idx="11327">
                  <c:v>34704</c:v>
                </c:pt>
                <c:pt idx="11328">
                  <c:v>34705</c:v>
                </c:pt>
                <c:pt idx="11329">
                  <c:v>34706</c:v>
                </c:pt>
                <c:pt idx="11330">
                  <c:v>34707</c:v>
                </c:pt>
                <c:pt idx="11331">
                  <c:v>34708</c:v>
                </c:pt>
                <c:pt idx="11332">
                  <c:v>34709</c:v>
                </c:pt>
                <c:pt idx="11333">
                  <c:v>34710</c:v>
                </c:pt>
                <c:pt idx="11334">
                  <c:v>34711</c:v>
                </c:pt>
                <c:pt idx="11335">
                  <c:v>34712</c:v>
                </c:pt>
                <c:pt idx="11336">
                  <c:v>34713</c:v>
                </c:pt>
                <c:pt idx="11337">
                  <c:v>34714</c:v>
                </c:pt>
                <c:pt idx="11338">
                  <c:v>34715</c:v>
                </c:pt>
                <c:pt idx="11339">
                  <c:v>34716</c:v>
                </c:pt>
                <c:pt idx="11340">
                  <c:v>34717</c:v>
                </c:pt>
                <c:pt idx="11341">
                  <c:v>34718</c:v>
                </c:pt>
                <c:pt idx="11342">
                  <c:v>34719</c:v>
                </c:pt>
                <c:pt idx="11343">
                  <c:v>34720</c:v>
                </c:pt>
                <c:pt idx="11344">
                  <c:v>34721</c:v>
                </c:pt>
                <c:pt idx="11345">
                  <c:v>34722</c:v>
                </c:pt>
                <c:pt idx="11346">
                  <c:v>34723</c:v>
                </c:pt>
                <c:pt idx="11347">
                  <c:v>34724</c:v>
                </c:pt>
                <c:pt idx="11348">
                  <c:v>34725</c:v>
                </c:pt>
                <c:pt idx="11349">
                  <c:v>34726</c:v>
                </c:pt>
                <c:pt idx="11350">
                  <c:v>34727</c:v>
                </c:pt>
                <c:pt idx="11351">
                  <c:v>34728</c:v>
                </c:pt>
                <c:pt idx="11352">
                  <c:v>34729</c:v>
                </c:pt>
                <c:pt idx="11353">
                  <c:v>34730</c:v>
                </c:pt>
                <c:pt idx="11354">
                  <c:v>34731</c:v>
                </c:pt>
                <c:pt idx="11355">
                  <c:v>34732</c:v>
                </c:pt>
                <c:pt idx="11356">
                  <c:v>34733</c:v>
                </c:pt>
                <c:pt idx="11357">
                  <c:v>34734</c:v>
                </c:pt>
                <c:pt idx="11358">
                  <c:v>34735</c:v>
                </c:pt>
                <c:pt idx="11359">
                  <c:v>34736</c:v>
                </c:pt>
                <c:pt idx="11360">
                  <c:v>34737</c:v>
                </c:pt>
                <c:pt idx="11361">
                  <c:v>34738</c:v>
                </c:pt>
                <c:pt idx="11362">
                  <c:v>34739</c:v>
                </c:pt>
                <c:pt idx="11363">
                  <c:v>34740</c:v>
                </c:pt>
                <c:pt idx="11364">
                  <c:v>34741</c:v>
                </c:pt>
                <c:pt idx="11365">
                  <c:v>34742</c:v>
                </c:pt>
                <c:pt idx="11366">
                  <c:v>34743</c:v>
                </c:pt>
                <c:pt idx="11367">
                  <c:v>34744</c:v>
                </c:pt>
                <c:pt idx="11368">
                  <c:v>34745</c:v>
                </c:pt>
                <c:pt idx="11369">
                  <c:v>34746</c:v>
                </c:pt>
                <c:pt idx="11370">
                  <c:v>34747</c:v>
                </c:pt>
                <c:pt idx="11371">
                  <c:v>34748</c:v>
                </c:pt>
                <c:pt idx="11372">
                  <c:v>34749</c:v>
                </c:pt>
                <c:pt idx="11373">
                  <c:v>34750</c:v>
                </c:pt>
                <c:pt idx="11374">
                  <c:v>34751</c:v>
                </c:pt>
                <c:pt idx="11375">
                  <c:v>34752</c:v>
                </c:pt>
                <c:pt idx="11376">
                  <c:v>34753</c:v>
                </c:pt>
                <c:pt idx="11377">
                  <c:v>34754</c:v>
                </c:pt>
                <c:pt idx="11378">
                  <c:v>34755</c:v>
                </c:pt>
                <c:pt idx="11379">
                  <c:v>34756</c:v>
                </c:pt>
                <c:pt idx="11380">
                  <c:v>34757</c:v>
                </c:pt>
                <c:pt idx="11381">
                  <c:v>34758</c:v>
                </c:pt>
                <c:pt idx="11382">
                  <c:v>34759</c:v>
                </c:pt>
                <c:pt idx="11383">
                  <c:v>34760</c:v>
                </c:pt>
                <c:pt idx="11384">
                  <c:v>34761</c:v>
                </c:pt>
                <c:pt idx="11385">
                  <c:v>34762</c:v>
                </c:pt>
                <c:pt idx="11386">
                  <c:v>34763</c:v>
                </c:pt>
                <c:pt idx="11387">
                  <c:v>34764</c:v>
                </c:pt>
                <c:pt idx="11388">
                  <c:v>34765</c:v>
                </c:pt>
                <c:pt idx="11389">
                  <c:v>34766</c:v>
                </c:pt>
                <c:pt idx="11390">
                  <c:v>34767</c:v>
                </c:pt>
                <c:pt idx="11391">
                  <c:v>34768</c:v>
                </c:pt>
                <c:pt idx="11392">
                  <c:v>34769</c:v>
                </c:pt>
                <c:pt idx="11393">
                  <c:v>34770</c:v>
                </c:pt>
                <c:pt idx="11394">
                  <c:v>34771</c:v>
                </c:pt>
                <c:pt idx="11395">
                  <c:v>34772</c:v>
                </c:pt>
                <c:pt idx="11396">
                  <c:v>34773</c:v>
                </c:pt>
                <c:pt idx="11397">
                  <c:v>34774</c:v>
                </c:pt>
                <c:pt idx="11398">
                  <c:v>34775</c:v>
                </c:pt>
                <c:pt idx="11399">
                  <c:v>34776</c:v>
                </c:pt>
                <c:pt idx="11400">
                  <c:v>34777</c:v>
                </c:pt>
                <c:pt idx="11401">
                  <c:v>34778</c:v>
                </c:pt>
                <c:pt idx="11402">
                  <c:v>34779</c:v>
                </c:pt>
                <c:pt idx="11403">
                  <c:v>34780</c:v>
                </c:pt>
                <c:pt idx="11404">
                  <c:v>34781</c:v>
                </c:pt>
                <c:pt idx="11405">
                  <c:v>34782</c:v>
                </c:pt>
                <c:pt idx="11406">
                  <c:v>34783</c:v>
                </c:pt>
                <c:pt idx="11407">
                  <c:v>34784</c:v>
                </c:pt>
                <c:pt idx="11408">
                  <c:v>34785</c:v>
                </c:pt>
                <c:pt idx="11409">
                  <c:v>34786</c:v>
                </c:pt>
                <c:pt idx="11410">
                  <c:v>34787</c:v>
                </c:pt>
                <c:pt idx="11411">
                  <c:v>34788</c:v>
                </c:pt>
                <c:pt idx="11412">
                  <c:v>34789</c:v>
                </c:pt>
                <c:pt idx="11413">
                  <c:v>34790</c:v>
                </c:pt>
                <c:pt idx="11414">
                  <c:v>34791</c:v>
                </c:pt>
                <c:pt idx="11415">
                  <c:v>34792</c:v>
                </c:pt>
                <c:pt idx="11416">
                  <c:v>34793</c:v>
                </c:pt>
                <c:pt idx="11417">
                  <c:v>34794</c:v>
                </c:pt>
                <c:pt idx="11418">
                  <c:v>34795</c:v>
                </c:pt>
                <c:pt idx="11419">
                  <c:v>34796</c:v>
                </c:pt>
                <c:pt idx="11420">
                  <c:v>34797</c:v>
                </c:pt>
                <c:pt idx="11421">
                  <c:v>34798</c:v>
                </c:pt>
                <c:pt idx="11422">
                  <c:v>34799</c:v>
                </c:pt>
                <c:pt idx="11423">
                  <c:v>34800</c:v>
                </c:pt>
                <c:pt idx="11424">
                  <c:v>34801</c:v>
                </c:pt>
                <c:pt idx="11425">
                  <c:v>34802</c:v>
                </c:pt>
                <c:pt idx="11426">
                  <c:v>34803</c:v>
                </c:pt>
                <c:pt idx="11427">
                  <c:v>34804</c:v>
                </c:pt>
                <c:pt idx="11428">
                  <c:v>34805</c:v>
                </c:pt>
                <c:pt idx="11429">
                  <c:v>34806</c:v>
                </c:pt>
                <c:pt idx="11430">
                  <c:v>34807</c:v>
                </c:pt>
                <c:pt idx="11431">
                  <c:v>34808</c:v>
                </c:pt>
                <c:pt idx="11432">
                  <c:v>34809</c:v>
                </c:pt>
                <c:pt idx="11433">
                  <c:v>34810</c:v>
                </c:pt>
                <c:pt idx="11434">
                  <c:v>34811</c:v>
                </c:pt>
                <c:pt idx="11435">
                  <c:v>34812</c:v>
                </c:pt>
                <c:pt idx="11436">
                  <c:v>34813</c:v>
                </c:pt>
                <c:pt idx="11437">
                  <c:v>34814</c:v>
                </c:pt>
                <c:pt idx="11438">
                  <c:v>34815</c:v>
                </c:pt>
                <c:pt idx="11439">
                  <c:v>34816</c:v>
                </c:pt>
                <c:pt idx="11440">
                  <c:v>34817</c:v>
                </c:pt>
                <c:pt idx="11441">
                  <c:v>34818</c:v>
                </c:pt>
                <c:pt idx="11442">
                  <c:v>34819</c:v>
                </c:pt>
                <c:pt idx="11443">
                  <c:v>34820</c:v>
                </c:pt>
                <c:pt idx="11444">
                  <c:v>34821</c:v>
                </c:pt>
                <c:pt idx="11445">
                  <c:v>34822</c:v>
                </c:pt>
                <c:pt idx="11446">
                  <c:v>34823</c:v>
                </c:pt>
                <c:pt idx="11447">
                  <c:v>34824</c:v>
                </c:pt>
                <c:pt idx="11448">
                  <c:v>34825</c:v>
                </c:pt>
                <c:pt idx="11449">
                  <c:v>34826</c:v>
                </c:pt>
                <c:pt idx="11450">
                  <c:v>34827</c:v>
                </c:pt>
                <c:pt idx="11451">
                  <c:v>34828</c:v>
                </c:pt>
                <c:pt idx="11452">
                  <c:v>34829</c:v>
                </c:pt>
                <c:pt idx="11453">
                  <c:v>34830</c:v>
                </c:pt>
                <c:pt idx="11454">
                  <c:v>34831</c:v>
                </c:pt>
                <c:pt idx="11455">
                  <c:v>34832</c:v>
                </c:pt>
                <c:pt idx="11456">
                  <c:v>34833</c:v>
                </c:pt>
                <c:pt idx="11457">
                  <c:v>34834</c:v>
                </c:pt>
                <c:pt idx="11458">
                  <c:v>34835</c:v>
                </c:pt>
                <c:pt idx="11459">
                  <c:v>34836</c:v>
                </c:pt>
                <c:pt idx="11460">
                  <c:v>34837</c:v>
                </c:pt>
                <c:pt idx="11461">
                  <c:v>34838</c:v>
                </c:pt>
                <c:pt idx="11462">
                  <c:v>34839</c:v>
                </c:pt>
                <c:pt idx="11463">
                  <c:v>34840</c:v>
                </c:pt>
                <c:pt idx="11464">
                  <c:v>34841</c:v>
                </c:pt>
                <c:pt idx="11465">
                  <c:v>34842</c:v>
                </c:pt>
                <c:pt idx="11466">
                  <c:v>34843</c:v>
                </c:pt>
                <c:pt idx="11467">
                  <c:v>34844</c:v>
                </c:pt>
                <c:pt idx="11468">
                  <c:v>34845</c:v>
                </c:pt>
                <c:pt idx="11469">
                  <c:v>34846</c:v>
                </c:pt>
                <c:pt idx="11470">
                  <c:v>34847</c:v>
                </c:pt>
                <c:pt idx="11471">
                  <c:v>34848</c:v>
                </c:pt>
                <c:pt idx="11472">
                  <c:v>34849</c:v>
                </c:pt>
                <c:pt idx="11473">
                  <c:v>34850</c:v>
                </c:pt>
                <c:pt idx="11474">
                  <c:v>34851</c:v>
                </c:pt>
                <c:pt idx="11475">
                  <c:v>34852</c:v>
                </c:pt>
                <c:pt idx="11476">
                  <c:v>34853</c:v>
                </c:pt>
                <c:pt idx="11477">
                  <c:v>34854</c:v>
                </c:pt>
                <c:pt idx="11478">
                  <c:v>34855</c:v>
                </c:pt>
                <c:pt idx="11479">
                  <c:v>34856</c:v>
                </c:pt>
                <c:pt idx="11480">
                  <c:v>34857</c:v>
                </c:pt>
                <c:pt idx="11481">
                  <c:v>34858</c:v>
                </c:pt>
                <c:pt idx="11482">
                  <c:v>34859</c:v>
                </c:pt>
                <c:pt idx="11483">
                  <c:v>34860</c:v>
                </c:pt>
                <c:pt idx="11484">
                  <c:v>34861</c:v>
                </c:pt>
                <c:pt idx="11485">
                  <c:v>34862</c:v>
                </c:pt>
                <c:pt idx="11486">
                  <c:v>34863</c:v>
                </c:pt>
                <c:pt idx="11487">
                  <c:v>34864</c:v>
                </c:pt>
                <c:pt idx="11488">
                  <c:v>34865</c:v>
                </c:pt>
                <c:pt idx="11489">
                  <c:v>34866</c:v>
                </c:pt>
                <c:pt idx="11490">
                  <c:v>34867</c:v>
                </c:pt>
                <c:pt idx="11491">
                  <c:v>34868</c:v>
                </c:pt>
                <c:pt idx="11492">
                  <c:v>34869</c:v>
                </c:pt>
                <c:pt idx="11493">
                  <c:v>34870</c:v>
                </c:pt>
                <c:pt idx="11494">
                  <c:v>34871</c:v>
                </c:pt>
                <c:pt idx="11495">
                  <c:v>34872</c:v>
                </c:pt>
                <c:pt idx="11496">
                  <c:v>34873</c:v>
                </c:pt>
                <c:pt idx="11497">
                  <c:v>34874</c:v>
                </c:pt>
                <c:pt idx="11498">
                  <c:v>34875</c:v>
                </c:pt>
                <c:pt idx="11499">
                  <c:v>34876</c:v>
                </c:pt>
                <c:pt idx="11500">
                  <c:v>34877</c:v>
                </c:pt>
                <c:pt idx="11501">
                  <c:v>34878</c:v>
                </c:pt>
                <c:pt idx="11502">
                  <c:v>34879</c:v>
                </c:pt>
                <c:pt idx="11503">
                  <c:v>34880</c:v>
                </c:pt>
                <c:pt idx="11504">
                  <c:v>34881</c:v>
                </c:pt>
                <c:pt idx="11505">
                  <c:v>34882</c:v>
                </c:pt>
                <c:pt idx="11506">
                  <c:v>34883</c:v>
                </c:pt>
                <c:pt idx="11507">
                  <c:v>34884</c:v>
                </c:pt>
                <c:pt idx="11508">
                  <c:v>34885</c:v>
                </c:pt>
                <c:pt idx="11509">
                  <c:v>34886</c:v>
                </c:pt>
                <c:pt idx="11510">
                  <c:v>34887</c:v>
                </c:pt>
                <c:pt idx="11511">
                  <c:v>34888</c:v>
                </c:pt>
                <c:pt idx="11512">
                  <c:v>34889</c:v>
                </c:pt>
                <c:pt idx="11513">
                  <c:v>34890</c:v>
                </c:pt>
                <c:pt idx="11514">
                  <c:v>34891</c:v>
                </c:pt>
                <c:pt idx="11515">
                  <c:v>34892</c:v>
                </c:pt>
                <c:pt idx="11516">
                  <c:v>34893</c:v>
                </c:pt>
                <c:pt idx="11517">
                  <c:v>34894</c:v>
                </c:pt>
                <c:pt idx="11518">
                  <c:v>34895</c:v>
                </c:pt>
                <c:pt idx="11519">
                  <c:v>34896</c:v>
                </c:pt>
                <c:pt idx="11520">
                  <c:v>34897</c:v>
                </c:pt>
                <c:pt idx="11521">
                  <c:v>34898</c:v>
                </c:pt>
                <c:pt idx="11522">
                  <c:v>34899</c:v>
                </c:pt>
                <c:pt idx="11523">
                  <c:v>34900</c:v>
                </c:pt>
                <c:pt idx="11524">
                  <c:v>34901</c:v>
                </c:pt>
                <c:pt idx="11525">
                  <c:v>34902</c:v>
                </c:pt>
                <c:pt idx="11526">
                  <c:v>34903</c:v>
                </c:pt>
                <c:pt idx="11527">
                  <c:v>34904</c:v>
                </c:pt>
                <c:pt idx="11528">
                  <c:v>34905</c:v>
                </c:pt>
                <c:pt idx="11529">
                  <c:v>34906</c:v>
                </c:pt>
                <c:pt idx="11530">
                  <c:v>34907</c:v>
                </c:pt>
                <c:pt idx="11531">
                  <c:v>34908</c:v>
                </c:pt>
                <c:pt idx="11532">
                  <c:v>34909</c:v>
                </c:pt>
                <c:pt idx="11533">
                  <c:v>34910</c:v>
                </c:pt>
                <c:pt idx="11534">
                  <c:v>34911</c:v>
                </c:pt>
                <c:pt idx="11535">
                  <c:v>34912</c:v>
                </c:pt>
                <c:pt idx="11536">
                  <c:v>34913</c:v>
                </c:pt>
                <c:pt idx="11537">
                  <c:v>34914</c:v>
                </c:pt>
                <c:pt idx="11538">
                  <c:v>34915</c:v>
                </c:pt>
                <c:pt idx="11539">
                  <c:v>34916</c:v>
                </c:pt>
                <c:pt idx="11540">
                  <c:v>34917</c:v>
                </c:pt>
                <c:pt idx="11541">
                  <c:v>34918</c:v>
                </c:pt>
                <c:pt idx="11542">
                  <c:v>34919</c:v>
                </c:pt>
                <c:pt idx="11543">
                  <c:v>34920</c:v>
                </c:pt>
                <c:pt idx="11544">
                  <c:v>34921</c:v>
                </c:pt>
                <c:pt idx="11545">
                  <c:v>34922</c:v>
                </c:pt>
                <c:pt idx="11546">
                  <c:v>34923</c:v>
                </c:pt>
                <c:pt idx="11547">
                  <c:v>34924</c:v>
                </c:pt>
                <c:pt idx="11548">
                  <c:v>34925</c:v>
                </c:pt>
                <c:pt idx="11549">
                  <c:v>34926</c:v>
                </c:pt>
                <c:pt idx="11550">
                  <c:v>34927</c:v>
                </c:pt>
                <c:pt idx="11551">
                  <c:v>34928</c:v>
                </c:pt>
                <c:pt idx="11552">
                  <c:v>34929</c:v>
                </c:pt>
                <c:pt idx="11553">
                  <c:v>34930</c:v>
                </c:pt>
                <c:pt idx="11554">
                  <c:v>34931</c:v>
                </c:pt>
                <c:pt idx="11555">
                  <c:v>34932</c:v>
                </c:pt>
                <c:pt idx="11556">
                  <c:v>34933</c:v>
                </c:pt>
                <c:pt idx="11557">
                  <c:v>34934</c:v>
                </c:pt>
                <c:pt idx="11558">
                  <c:v>34935</c:v>
                </c:pt>
                <c:pt idx="11559">
                  <c:v>34936</c:v>
                </c:pt>
                <c:pt idx="11560">
                  <c:v>34937</c:v>
                </c:pt>
                <c:pt idx="11561">
                  <c:v>34938</c:v>
                </c:pt>
                <c:pt idx="11562">
                  <c:v>34939</c:v>
                </c:pt>
                <c:pt idx="11563">
                  <c:v>34940</c:v>
                </c:pt>
                <c:pt idx="11564">
                  <c:v>34941</c:v>
                </c:pt>
                <c:pt idx="11565">
                  <c:v>34942</c:v>
                </c:pt>
                <c:pt idx="11566">
                  <c:v>34943</c:v>
                </c:pt>
                <c:pt idx="11567">
                  <c:v>34944</c:v>
                </c:pt>
                <c:pt idx="11568">
                  <c:v>34945</c:v>
                </c:pt>
                <c:pt idx="11569">
                  <c:v>34946</c:v>
                </c:pt>
                <c:pt idx="11570">
                  <c:v>34947</c:v>
                </c:pt>
                <c:pt idx="11571">
                  <c:v>34948</c:v>
                </c:pt>
                <c:pt idx="11572">
                  <c:v>34949</c:v>
                </c:pt>
                <c:pt idx="11573">
                  <c:v>34950</c:v>
                </c:pt>
                <c:pt idx="11574">
                  <c:v>34951</c:v>
                </c:pt>
                <c:pt idx="11575">
                  <c:v>34952</c:v>
                </c:pt>
                <c:pt idx="11576">
                  <c:v>34953</c:v>
                </c:pt>
                <c:pt idx="11577">
                  <c:v>34954</c:v>
                </c:pt>
                <c:pt idx="11578">
                  <c:v>34955</c:v>
                </c:pt>
                <c:pt idx="11579">
                  <c:v>34956</c:v>
                </c:pt>
                <c:pt idx="11580">
                  <c:v>34957</c:v>
                </c:pt>
                <c:pt idx="11581">
                  <c:v>34958</c:v>
                </c:pt>
                <c:pt idx="11582">
                  <c:v>34959</c:v>
                </c:pt>
                <c:pt idx="11583">
                  <c:v>34960</c:v>
                </c:pt>
                <c:pt idx="11584">
                  <c:v>34961</c:v>
                </c:pt>
                <c:pt idx="11585">
                  <c:v>34962</c:v>
                </c:pt>
                <c:pt idx="11586">
                  <c:v>34963</c:v>
                </c:pt>
                <c:pt idx="11587">
                  <c:v>34964</c:v>
                </c:pt>
                <c:pt idx="11588">
                  <c:v>34965</c:v>
                </c:pt>
                <c:pt idx="11589">
                  <c:v>34966</c:v>
                </c:pt>
                <c:pt idx="11590">
                  <c:v>34967</c:v>
                </c:pt>
                <c:pt idx="11591">
                  <c:v>34968</c:v>
                </c:pt>
                <c:pt idx="11592">
                  <c:v>34969</c:v>
                </c:pt>
                <c:pt idx="11593">
                  <c:v>34970</c:v>
                </c:pt>
                <c:pt idx="11594">
                  <c:v>34971</c:v>
                </c:pt>
                <c:pt idx="11595">
                  <c:v>34972</c:v>
                </c:pt>
                <c:pt idx="11596">
                  <c:v>34973</c:v>
                </c:pt>
                <c:pt idx="11597">
                  <c:v>34974</c:v>
                </c:pt>
                <c:pt idx="11598">
                  <c:v>34975</c:v>
                </c:pt>
                <c:pt idx="11599">
                  <c:v>34976</c:v>
                </c:pt>
                <c:pt idx="11600">
                  <c:v>34977</c:v>
                </c:pt>
                <c:pt idx="11601">
                  <c:v>34978</c:v>
                </c:pt>
                <c:pt idx="11602">
                  <c:v>34979</c:v>
                </c:pt>
                <c:pt idx="11603">
                  <c:v>34980</c:v>
                </c:pt>
                <c:pt idx="11604">
                  <c:v>34981</c:v>
                </c:pt>
                <c:pt idx="11605">
                  <c:v>34982</c:v>
                </c:pt>
                <c:pt idx="11606">
                  <c:v>34983</c:v>
                </c:pt>
                <c:pt idx="11607">
                  <c:v>34984</c:v>
                </c:pt>
                <c:pt idx="11608">
                  <c:v>34985</c:v>
                </c:pt>
                <c:pt idx="11609">
                  <c:v>34986</c:v>
                </c:pt>
                <c:pt idx="11610">
                  <c:v>34987</c:v>
                </c:pt>
                <c:pt idx="11611">
                  <c:v>34988</c:v>
                </c:pt>
                <c:pt idx="11612">
                  <c:v>34989</c:v>
                </c:pt>
                <c:pt idx="11613">
                  <c:v>34990</c:v>
                </c:pt>
                <c:pt idx="11614">
                  <c:v>34991</c:v>
                </c:pt>
                <c:pt idx="11615">
                  <c:v>34992</c:v>
                </c:pt>
                <c:pt idx="11616">
                  <c:v>34993</c:v>
                </c:pt>
                <c:pt idx="11617">
                  <c:v>34994</c:v>
                </c:pt>
                <c:pt idx="11618">
                  <c:v>34995</c:v>
                </c:pt>
                <c:pt idx="11619">
                  <c:v>34996</c:v>
                </c:pt>
                <c:pt idx="11620">
                  <c:v>34997</c:v>
                </c:pt>
                <c:pt idx="11621">
                  <c:v>34998</c:v>
                </c:pt>
                <c:pt idx="11622">
                  <c:v>34999</c:v>
                </c:pt>
                <c:pt idx="11623">
                  <c:v>35000</c:v>
                </c:pt>
                <c:pt idx="11624">
                  <c:v>35001</c:v>
                </c:pt>
                <c:pt idx="11625">
                  <c:v>35002</c:v>
                </c:pt>
                <c:pt idx="11626">
                  <c:v>35003</c:v>
                </c:pt>
                <c:pt idx="11627">
                  <c:v>35004</c:v>
                </c:pt>
                <c:pt idx="11628">
                  <c:v>35005</c:v>
                </c:pt>
                <c:pt idx="11629">
                  <c:v>35006</c:v>
                </c:pt>
                <c:pt idx="11630">
                  <c:v>35007</c:v>
                </c:pt>
                <c:pt idx="11631">
                  <c:v>35008</c:v>
                </c:pt>
                <c:pt idx="11632">
                  <c:v>35009</c:v>
                </c:pt>
                <c:pt idx="11633">
                  <c:v>35010</c:v>
                </c:pt>
                <c:pt idx="11634">
                  <c:v>35011</c:v>
                </c:pt>
                <c:pt idx="11635">
                  <c:v>35012</c:v>
                </c:pt>
                <c:pt idx="11636">
                  <c:v>35013</c:v>
                </c:pt>
                <c:pt idx="11637">
                  <c:v>35014</c:v>
                </c:pt>
                <c:pt idx="11638">
                  <c:v>35015</c:v>
                </c:pt>
                <c:pt idx="11639">
                  <c:v>35016</c:v>
                </c:pt>
                <c:pt idx="11640">
                  <c:v>35017</c:v>
                </c:pt>
                <c:pt idx="11641">
                  <c:v>35018</c:v>
                </c:pt>
                <c:pt idx="11642">
                  <c:v>35019</c:v>
                </c:pt>
                <c:pt idx="11643">
                  <c:v>35020</c:v>
                </c:pt>
                <c:pt idx="11644">
                  <c:v>35021</c:v>
                </c:pt>
                <c:pt idx="11645">
                  <c:v>35022</c:v>
                </c:pt>
                <c:pt idx="11646">
                  <c:v>35023</c:v>
                </c:pt>
                <c:pt idx="11647">
                  <c:v>35024</c:v>
                </c:pt>
                <c:pt idx="11648">
                  <c:v>35025</c:v>
                </c:pt>
                <c:pt idx="11649">
                  <c:v>35026</c:v>
                </c:pt>
                <c:pt idx="11650">
                  <c:v>35027</c:v>
                </c:pt>
                <c:pt idx="11651">
                  <c:v>35028</c:v>
                </c:pt>
                <c:pt idx="11652">
                  <c:v>35029</c:v>
                </c:pt>
                <c:pt idx="11653">
                  <c:v>35030</c:v>
                </c:pt>
                <c:pt idx="11654">
                  <c:v>35031</c:v>
                </c:pt>
                <c:pt idx="11655">
                  <c:v>35032</c:v>
                </c:pt>
                <c:pt idx="11656">
                  <c:v>35033</c:v>
                </c:pt>
                <c:pt idx="11657">
                  <c:v>35034</c:v>
                </c:pt>
                <c:pt idx="11658">
                  <c:v>35035</c:v>
                </c:pt>
                <c:pt idx="11659">
                  <c:v>35036</c:v>
                </c:pt>
                <c:pt idx="11660">
                  <c:v>35037</c:v>
                </c:pt>
                <c:pt idx="11661">
                  <c:v>35038</c:v>
                </c:pt>
                <c:pt idx="11662">
                  <c:v>35039</c:v>
                </c:pt>
                <c:pt idx="11663">
                  <c:v>35040</c:v>
                </c:pt>
                <c:pt idx="11664">
                  <c:v>35041</c:v>
                </c:pt>
                <c:pt idx="11665">
                  <c:v>35042</c:v>
                </c:pt>
                <c:pt idx="11666">
                  <c:v>35043</c:v>
                </c:pt>
                <c:pt idx="11667">
                  <c:v>35044</c:v>
                </c:pt>
                <c:pt idx="11668">
                  <c:v>35045</c:v>
                </c:pt>
                <c:pt idx="11669">
                  <c:v>35046</c:v>
                </c:pt>
                <c:pt idx="11670">
                  <c:v>35047</c:v>
                </c:pt>
                <c:pt idx="11671">
                  <c:v>35048</c:v>
                </c:pt>
                <c:pt idx="11672">
                  <c:v>35049</c:v>
                </c:pt>
                <c:pt idx="11673">
                  <c:v>35050</c:v>
                </c:pt>
                <c:pt idx="11674">
                  <c:v>35051</c:v>
                </c:pt>
                <c:pt idx="11675">
                  <c:v>35052</c:v>
                </c:pt>
                <c:pt idx="11676">
                  <c:v>35053</c:v>
                </c:pt>
                <c:pt idx="11677">
                  <c:v>35054</c:v>
                </c:pt>
                <c:pt idx="11678">
                  <c:v>35055</c:v>
                </c:pt>
                <c:pt idx="11679">
                  <c:v>35056</c:v>
                </c:pt>
                <c:pt idx="11680">
                  <c:v>35057</c:v>
                </c:pt>
                <c:pt idx="11681">
                  <c:v>35058</c:v>
                </c:pt>
                <c:pt idx="11682">
                  <c:v>35059</c:v>
                </c:pt>
                <c:pt idx="11683">
                  <c:v>35060</c:v>
                </c:pt>
                <c:pt idx="11684">
                  <c:v>35061</c:v>
                </c:pt>
                <c:pt idx="11685">
                  <c:v>35062</c:v>
                </c:pt>
                <c:pt idx="11686">
                  <c:v>35063</c:v>
                </c:pt>
                <c:pt idx="11687">
                  <c:v>35064</c:v>
                </c:pt>
                <c:pt idx="11688">
                  <c:v>35065</c:v>
                </c:pt>
                <c:pt idx="11689">
                  <c:v>35066</c:v>
                </c:pt>
                <c:pt idx="11690">
                  <c:v>35067</c:v>
                </c:pt>
                <c:pt idx="11691">
                  <c:v>35068</c:v>
                </c:pt>
                <c:pt idx="11692">
                  <c:v>35069</c:v>
                </c:pt>
                <c:pt idx="11693">
                  <c:v>35070</c:v>
                </c:pt>
                <c:pt idx="11694">
                  <c:v>35071</c:v>
                </c:pt>
                <c:pt idx="11695">
                  <c:v>35072</c:v>
                </c:pt>
                <c:pt idx="11696">
                  <c:v>35073</c:v>
                </c:pt>
                <c:pt idx="11697">
                  <c:v>35074</c:v>
                </c:pt>
                <c:pt idx="11698">
                  <c:v>35075</c:v>
                </c:pt>
                <c:pt idx="11699">
                  <c:v>35076</c:v>
                </c:pt>
                <c:pt idx="11700">
                  <c:v>35077</c:v>
                </c:pt>
                <c:pt idx="11701">
                  <c:v>35078</c:v>
                </c:pt>
                <c:pt idx="11702">
                  <c:v>35079</c:v>
                </c:pt>
                <c:pt idx="11703">
                  <c:v>35080</c:v>
                </c:pt>
                <c:pt idx="11704">
                  <c:v>35081</c:v>
                </c:pt>
                <c:pt idx="11705">
                  <c:v>35082</c:v>
                </c:pt>
                <c:pt idx="11706">
                  <c:v>35083</c:v>
                </c:pt>
                <c:pt idx="11707">
                  <c:v>35084</c:v>
                </c:pt>
                <c:pt idx="11708">
                  <c:v>35085</c:v>
                </c:pt>
                <c:pt idx="11709">
                  <c:v>35086</c:v>
                </c:pt>
                <c:pt idx="11710">
                  <c:v>35087</c:v>
                </c:pt>
                <c:pt idx="11711">
                  <c:v>35088</c:v>
                </c:pt>
                <c:pt idx="11712">
                  <c:v>35089</c:v>
                </c:pt>
                <c:pt idx="11713">
                  <c:v>35090</c:v>
                </c:pt>
                <c:pt idx="11714">
                  <c:v>35091</c:v>
                </c:pt>
                <c:pt idx="11715">
                  <c:v>35092</c:v>
                </c:pt>
                <c:pt idx="11716">
                  <c:v>35093</c:v>
                </c:pt>
                <c:pt idx="11717">
                  <c:v>35094</c:v>
                </c:pt>
                <c:pt idx="11718">
                  <c:v>35095</c:v>
                </c:pt>
                <c:pt idx="11719">
                  <c:v>35096</c:v>
                </c:pt>
                <c:pt idx="11720">
                  <c:v>35097</c:v>
                </c:pt>
                <c:pt idx="11721">
                  <c:v>35098</c:v>
                </c:pt>
                <c:pt idx="11722">
                  <c:v>35099</c:v>
                </c:pt>
                <c:pt idx="11723">
                  <c:v>35100</c:v>
                </c:pt>
                <c:pt idx="11724">
                  <c:v>35101</c:v>
                </c:pt>
                <c:pt idx="11725">
                  <c:v>35102</c:v>
                </c:pt>
                <c:pt idx="11726">
                  <c:v>35103</c:v>
                </c:pt>
                <c:pt idx="11727">
                  <c:v>35104</c:v>
                </c:pt>
                <c:pt idx="11728">
                  <c:v>35105</c:v>
                </c:pt>
                <c:pt idx="11729">
                  <c:v>35106</c:v>
                </c:pt>
                <c:pt idx="11730">
                  <c:v>35107</c:v>
                </c:pt>
                <c:pt idx="11731">
                  <c:v>35108</c:v>
                </c:pt>
                <c:pt idx="11732">
                  <c:v>35109</c:v>
                </c:pt>
                <c:pt idx="11733">
                  <c:v>35110</c:v>
                </c:pt>
                <c:pt idx="11734">
                  <c:v>35111</c:v>
                </c:pt>
                <c:pt idx="11735">
                  <c:v>35112</c:v>
                </c:pt>
                <c:pt idx="11736">
                  <c:v>35113</c:v>
                </c:pt>
                <c:pt idx="11737">
                  <c:v>35114</c:v>
                </c:pt>
                <c:pt idx="11738">
                  <c:v>35115</c:v>
                </c:pt>
                <c:pt idx="11739">
                  <c:v>35116</c:v>
                </c:pt>
                <c:pt idx="11740">
                  <c:v>35117</c:v>
                </c:pt>
                <c:pt idx="11741">
                  <c:v>35118</c:v>
                </c:pt>
                <c:pt idx="11742">
                  <c:v>35119</c:v>
                </c:pt>
                <c:pt idx="11743">
                  <c:v>35120</c:v>
                </c:pt>
                <c:pt idx="11744">
                  <c:v>35121</c:v>
                </c:pt>
                <c:pt idx="11745">
                  <c:v>35122</c:v>
                </c:pt>
                <c:pt idx="11746">
                  <c:v>35123</c:v>
                </c:pt>
                <c:pt idx="11747">
                  <c:v>35124</c:v>
                </c:pt>
                <c:pt idx="11748">
                  <c:v>35125</c:v>
                </c:pt>
                <c:pt idx="11749">
                  <c:v>35126</c:v>
                </c:pt>
                <c:pt idx="11750">
                  <c:v>35127</c:v>
                </c:pt>
                <c:pt idx="11751">
                  <c:v>35128</c:v>
                </c:pt>
                <c:pt idx="11752">
                  <c:v>35129</c:v>
                </c:pt>
                <c:pt idx="11753">
                  <c:v>35130</c:v>
                </c:pt>
                <c:pt idx="11754">
                  <c:v>35131</c:v>
                </c:pt>
                <c:pt idx="11755">
                  <c:v>35132</c:v>
                </c:pt>
                <c:pt idx="11756">
                  <c:v>35133</c:v>
                </c:pt>
                <c:pt idx="11757">
                  <c:v>35134</c:v>
                </c:pt>
                <c:pt idx="11758">
                  <c:v>35135</c:v>
                </c:pt>
                <c:pt idx="11759">
                  <c:v>35136</c:v>
                </c:pt>
                <c:pt idx="11760">
                  <c:v>35137</c:v>
                </c:pt>
                <c:pt idx="11761">
                  <c:v>35138</c:v>
                </c:pt>
                <c:pt idx="11762">
                  <c:v>35139</c:v>
                </c:pt>
                <c:pt idx="11763">
                  <c:v>35140</c:v>
                </c:pt>
                <c:pt idx="11764">
                  <c:v>35141</c:v>
                </c:pt>
                <c:pt idx="11765">
                  <c:v>35142</c:v>
                </c:pt>
                <c:pt idx="11766">
                  <c:v>35143</c:v>
                </c:pt>
                <c:pt idx="11767">
                  <c:v>35144</c:v>
                </c:pt>
                <c:pt idx="11768">
                  <c:v>35145</c:v>
                </c:pt>
                <c:pt idx="11769">
                  <c:v>35146</c:v>
                </c:pt>
                <c:pt idx="11770">
                  <c:v>35147</c:v>
                </c:pt>
                <c:pt idx="11771">
                  <c:v>35148</c:v>
                </c:pt>
                <c:pt idx="11772">
                  <c:v>35149</c:v>
                </c:pt>
                <c:pt idx="11773">
                  <c:v>35150</c:v>
                </c:pt>
                <c:pt idx="11774">
                  <c:v>35151</c:v>
                </c:pt>
                <c:pt idx="11775">
                  <c:v>35152</c:v>
                </c:pt>
                <c:pt idx="11776">
                  <c:v>35153</c:v>
                </c:pt>
                <c:pt idx="11777">
                  <c:v>35154</c:v>
                </c:pt>
                <c:pt idx="11778">
                  <c:v>35155</c:v>
                </c:pt>
                <c:pt idx="11779">
                  <c:v>35156</c:v>
                </c:pt>
                <c:pt idx="11780">
                  <c:v>35157</c:v>
                </c:pt>
                <c:pt idx="11781">
                  <c:v>35158</c:v>
                </c:pt>
                <c:pt idx="11782">
                  <c:v>35159</c:v>
                </c:pt>
                <c:pt idx="11783">
                  <c:v>35160</c:v>
                </c:pt>
                <c:pt idx="11784">
                  <c:v>35161</c:v>
                </c:pt>
                <c:pt idx="11785">
                  <c:v>35162</c:v>
                </c:pt>
                <c:pt idx="11786">
                  <c:v>35163</c:v>
                </c:pt>
                <c:pt idx="11787">
                  <c:v>35164</c:v>
                </c:pt>
                <c:pt idx="11788">
                  <c:v>35165</c:v>
                </c:pt>
                <c:pt idx="11789">
                  <c:v>35166</c:v>
                </c:pt>
                <c:pt idx="11790">
                  <c:v>35167</c:v>
                </c:pt>
                <c:pt idx="11791">
                  <c:v>35168</c:v>
                </c:pt>
                <c:pt idx="11792">
                  <c:v>35169</c:v>
                </c:pt>
                <c:pt idx="11793">
                  <c:v>35170</c:v>
                </c:pt>
                <c:pt idx="11794">
                  <c:v>35171</c:v>
                </c:pt>
                <c:pt idx="11795">
                  <c:v>35172</c:v>
                </c:pt>
                <c:pt idx="11796">
                  <c:v>35173</c:v>
                </c:pt>
                <c:pt idx="11797">
                  <c:v>35174</c:v>
                </c:pt>
                <c:pt idx="11798">
                  <c:v>35175</c:v>
                </c:pt>
                <c:pt idx="11799">
                  <c:v>35176</c:v>
                </c:pt>
                <c:pt idx="11800">
                  <c:v>35177</c:v>
                </c:pt>
                <c:pt idx="11801">
                  <c:v>35178</c:v>
                </c:pt>
                <c:pt idx="11802">
                  <c:v>35179</c:v>
                </c:pt>
                <c:pt idx="11803">
                  <c:v>35180</c:v>
                </c:pt>
                <c:pt idx="11804">
                  <c:v>35181</c:v>
                </c:pt>
                <c:pt idx="11805">
                  <c:v>35182</c:v>
                </c:pt>
                <c:pt idx="11806">
                  <c:v>35183</c:v>
                </c:pt>
                <c:pt idx="11807">
                  <c:v>35184</c:v>
                </c:pt>
                <c:pt idx="11808">
                  <c:v>35185</c:v>
                </c:pt>
                <c:pt idx="11809">
                  <c:v>35186</c:v>
                </c:pt>
                <c:pt idx="11810">
                  <c:v>35187</c:v>
                </c:pt>
                <c:pt idx="11811">
                  <c:v>35188</c:v>
                </c:pt>
                <c:pt idx="11812">
                  <c:v>35189</c:v>
                </c:pt>
                <c:pt idx="11813">
                  <c:v>35190</c:v>
                </c:pt>
                <c:pt idx="11814">
                  <c:v>35191</c:v>
                </c:pt>
                <c:pt idx="11815">
                  <c:v>35192</c:v>
                </c:pt>
                <c:pt idx="11816">
                  <c:v>35193</c:v>
                </c:pt>
                <c:pt idx="11817">
                  <c:v>35194</c:v>
                </c:pt>
                <c:pt idx="11818">
                  <c:v>35195</c:v>
                </c:pt>
                <c:pt idx="11819">
                  <c:v>35196</c:v>
                </c:pt>
                <c:pt idx="11820">
                  <c:v>35197</c:v>
                </c:pt>
                <c:pt idx="11821">
                  <c:v>35198</c:v>
                </c:pt>
                <c:pt idx="11822">
                  <c:v>35199</c:v>
                </c:pt>
                <c:pt idx="11823">
                  <c:v>35200</c:v>
                </c:pt>
                <c:pt idx="11824">
                  <c:v>35201</c:v>
                </c:pt>
                <c:pt idx="11825">
                  <c:v>35202</c:v>
                </c:pt>
                <c:pt idx="11826">
                  <c:v>35203</c:v>
                </c:pt>
                <c:pt idx="11827">
                  <c:v>35204</c:v>
                </c:pt>
                <c:pt idx="11828">
                  <c:v>35205</c:v>
                </c:pt>
                <c:pt idx="11829">
                  <c:v>35206</c:v>
                </c:pt>
                <c:pt idx="11830">
                  <c:v>35207</c:v>
                </c:pt>
                <c:pt idx="11831">
                  <c:v>35208</c:v>
                </c:pt>
                <c:pt idx="11832">
                  <c:v>35209</c:v>
                </c:pt>
                <c:pt idx="11833">
                  <c:v>35210</c:v>
                </c:pt>
                <c:pt idx="11834">
                  <c:v>35211</c:v>
                </c:pt>
                <c:pt idx="11835">
                  <c:v>35212</c:v>
                </c:pt>
                <c:pt idx="11836">
                  <c:v>35213</c:v>
                </c:pt>
                <c:pt idx="11837">
                  <c:v>35214</c:v>
                </c:pt>
                <c:pt idx="11838">
                  <c:v>35215</c:v>
                </c:pt>
                <c:pt idx="11839">
                  <c:v>35216</c:v>
                </c:pt>
                <c:pt idx="11840">
                  <c:v>35217</c:v>
                </c:pt>
                <c:pt idx="11841">
                  <c:v>35218</c:v>
                </c:pt>
                <c:pt idx="11842">
                  <c:v>35219</c:v>
                </c:pt>
                <c:pt idx="11843">
                  <c:v>35220</c:v>
                </c:pt>
                <c:pt idx="11844">
                  <c:v>35221</c:v>
                </c:pt>
                <c:pt idx="11845">
                  <c:v>35222</c:v>
                </c:pt>
                <c:pt idx="11846">
                  <c:v>35223</c:v>
                </c:pt>
                <c:pt idx="11847">
                  <c:v>35224</c:v>
                </c:pt>
                <c:pt idx="11848">
                  <c:v>35225</c:v>
                </c:pt>
                <c:pt idx="11849">
                  <c:v>35226</c:v>
                </c:pt>
                <c:pt idx="11850">
                  <c:v>35227</c:v>
                </c:pt>
                <c:pt idx="11851">
                  <c:v>35228</c:v>
                </c:pt>
                <c:pt idx="11852">
                  <c:v>35229</c:v>
                </c:pt>
                <c:pt idx="11853">
                  <c:v>35230</c:v>
                </c:pt>
                <c:pt idx="11854">
                  <c:v>35231</c:v>
                </c:pt>
                <c:pt idx="11855">
                  <c:v>35232</c:v>
                </c:pt>
                <c:pt idx="11856">
                  <c:v>35233</c:v>
                </c:pt>
                <c:pt idx="11857">
                  <c:v>35234</c:v>
                </c:pt>
                <c:pt idx="11858">
                  <c:v>35235</c:v>
                </c:pt>
                <c:pt idx="11859">
                  <c:v>35236</c:v>
                </c:pt>
                <c:pt idx="11860">
                  <c:v>35237</c:v>
                </c:pt>
                <c:pt idx="11861">
                  <c:v>35238</c:v>
                </c:pt>
                <c:pt idx="11862">
                  <c:v>35239</c:v>
                </c:pt>
                <c:pt idx="11863">
                  <c:v>35240</c:v>
                </c:pt>
                <c:pt idx="11864">
                  <c:v>35241</c:v>
                </c:pt>
                <c:pt idx="11865">
                  <c:v>35242</c:v>
                </c:pt>
                <c:pt idx="11866">
                  <c:v>35243</c:v>
                </c:pt>
                <c:pt idx="11867">
                  <c:v>35244</c:v>
                </c:pt>
                <c:pt idx="11868">
                  <c:v>35245</c:v>
                </c:pt>
                <c:pt idx="11869">
                  <c:v>35246</c:v>
                </c:pt>
                <c:pt idx="11870">
                  <c:v>35247</c:v>
                </c:pt>
                <c:pt idx="11871">
                  <c:v>35248</c:v>
                </c:pt>
                <c:pt idx="11872">
                  <c:v>35249</c:v>
                </c:pt>
                <c:pt idx="11873">
                  <c:v>35250</c:v>
                </c:pt>
                <c:pt idx="11874">
                  <c:v>35251</c:v>
                </c:pt>
                <c:pt idx="11875">
                  <c:v>35252</c:v>
                </c:pt>
                <c:pt idx="11876">
                  <c:v>35253</c:v>
                </c:pt>
                <c:pt idx="11877">
                  <c:v>35254</c:v>
                </c:pt>
                <c:pt idx="11878">
                  <c:v>35255</c:v>
                </c:pt>
                <c:pt idx="11879">
                  <c:v>35256</c:v>
                </c:pt>
                <c:pt idx="11880">
                  <c:v>35257</c:v>
                </c:pt>
                <c:pt idx="11881">
                  <c:v>35258</c:v>
                </c:pt>
                <c:pt idx="11882">
                  <c:v>35259</c:v>
                </c:pt>
                <c:pt idx="11883">
                  <c:v>35260</c:v>
                </c:pt>
                <c:pt idx="11884">
                  <c:v>35261</c:v>
                </c:pt>
                <c:pt idx="11885">
                  <c:v>35262</c:v>
                </c:pt>
                <c:pt idx="11886">
                  <c:v>35263</c:v>
                </c:pt>
                <c:pt idx="11887">
                  <c:v>35264</c:v>
                </c:pt>
                <c:pt idx="11888">
                  <c:v>35265</c:v>
                </c:pt>
                <c:pt idx="11889">
                  <c:v>35266</c:v>
                </c:pt>
                <c:pt idx="11890">
                  <c:v>35267</c:v>
                </c:pt>
                <c:pt idx="11891">
                  <c:v>35268</c:v>
                </c:pt>
                <c:pt idx="11892">
                  <c:v>35269</c:v>
                </c:pt>
                <c:pt idx="11893">
                  <c:v>35270</c:v>
                </c:pt>
                <c:pt idx="11894">
                  <c:v>35271</c:v>
                </c:pt>
                <c:pt idx="11895">
                  <c:v>35272</c:v>
                </c:pt>
                <c:pt idx="11896">
                  <c:v>35273</c:v>
                </c:pt>
                <c:pt idx="11897">
                  <c:v>35274</c:v>
                </c:pt>
                <c:pt idx="11898">
                  <c:v>35275</c:v>
                </c:pt>
                <c:pt idx="11899">
                  <c:v>35276</c:v>
                </c:pt>
                <c:pt idx="11900">
                  <c:v>35277</c:v>
                </c:pt>
                <c:pt idx="11901">
                  <c:v>35278</c:v>
                </c:pt>
                <c:pt idx="11902">
                  <c:v>35279</c:v>
                </c:pt>
                <c:pt idx="11903">
                  <c:v>35280</c:v>
                </c:pt>
                <c:pt idx="11904">
                  <c:v>35281</c:v>
                </c:pt>
                <c:pt idx="11905">
                  <c:v>35282</c:v>
                </c:pt>
                <c:pt idx="11906">
                  <c:v>35283</c:v>
                </c:pt>
                <c:pt idx="11907">
                  <c:v>35284</c:v>
                </c:pt>
                <c:pt idx="11908">
                  <c:v>35285</c:v>
                </c:pt>
                <c:pt idx="11909">
                  <c:v>35286</c:v>
                </c:pt>
                <c:pt idx="11910">
                  <c:v>35287</c:v>
                </c:pt>
                <c:pt idx="11911">
                  <c:v>35288</c:v>
                </c:pt>
                <c:pt idx="11912">
                  <c:v>35289</c:v>
                </c:pt>
                <c:pt idx="11913">
                  <c:v>35290</c:v>
                </c:pt>
                <c:pt idx="11914">
                  <c:v>35291</c:v>
                </c:pt>
                <c:pt idx="11915">
                  <c:v>35292</c:v>
                </c:pt>
                <c:pt idx="11916">
                  <c:v>35293</c:v>
                </c:pt>
                <c:pt idx="11917">
                  <c:v>35294</c:v>
                </c:pt>
                <c:pt idx="11918">
                  <c:v>35295</c:v>
                </c:pt>
                <c:pt idx="11919">
                  <c:v>35296</c:v>
                </c:pt>
                <c:pt idx="11920">
                  <c:v>35297</c:v>
                </c:pt>
                <c:pt idx="11921">
                  <c:v>35298</c:v>
                </c:pt>
                <c:pt idx="11922">
                  <c:v>35299</c:v>
                </c:pt>
                <c:pt idx="11923">
                  <c:v>35300</c:v>
                </c:pt>
                <c:pt idx="11924">
                  <c:v>35301</c:v>
                </c:pt>
                <c:pt idx="11925">
                  <c:v>35302</c:v>
                </c:pt>
                <c:pt idx="11926">
                  <c:v>35303</c:v>
                </c:pt>
                <c:pt idx="11927">
                  <c:v>35304</c:v>
                </c:pt>
                <c:pt idx="11928">
                  <c:v>35305</c:v>
                </c:pt>
                <c:pt idx="11929">
                  <c:v>35306</c:v>
                </c:pt>
                <c:pt idx="11930">
                  <c:v>35307</c:v>
                </c:pt>
                <c:pt idx="11931">
                  <c:v>35308</c:v>
                </c:pt>
                <c:pt idx="11932">
                  <c:v>35309</c:v>
                </c:pt>
                <c:pt idx="11933">
                  <c:v>35310</c:v>
                </c:pt>
                <c:pt idx="11934">
                  <c:v>35311</c:v>
                </c:pt>
                <c:pt idx="11935">
                  <c:v>35312</c:v>
                </c:pt>
                <c:pt idx="11936">
                  <c:v>35313</c:v>
                </c:pt>
                <c:pt idx="11937">
                  <c:v>35314</c:v>
                </c:pt>
                <c:pt idx="11938">
                  <c:v>35315</c:v>
                </c:pt>
                <c:pt idx="11939">
                  <c:v>35316</c:v>
                </c:pt>
                <c:pt idx="11940">
                  <c:v>35317</c:v>
                </c:pt>
                <c:pt idx="11941">
                  <c:v>35318</c:v>
                </c:pt>
                <c:pt idx="11942">
                  <c:v>35319</c:v>
                </c:pt>
                <c:pt idx="11943">
                  <c:v>35320</c:v>
                </c:pt>
                <c:pt idx="11944">
                  <c:v>35321</c:v>
                </c:pt>
                <c:pt idx="11945">
                  <c:v>35322</c:v>
                </c:pt>
                <c:pt idx="11946">
                  <c:v>35323</c:v>
                </c:pt>
                <c:pt idx="11947">
                  <c:v>35324</c:v>
                </c:pt>
                <c:pt idx="11948">
                  <c:v>35325</c:v>
                </c:pt>
                <c:pt idx="11949">
                  <c:v>35326</c:v>
                </c:pt>
                <c:pt idx="11950">
                  <c:v>35327</c:v>
                </c:pt>
                <c:pt idx="11951">
                  <c:v>35328</c:v>
                </c:pt>
                <c:pt idx="11952">
                  <c:v>35329</c:v>
                </c:pt>
                <c:pt idx="11953">
                  <c:v>35330</c:v>
                </c:pt>
                <c:pt idx="11954">
                  <c:v>35331</c:v>
                </c:pt>
                <c:pt idx="11955">
                  <c:v>35332</c:v>
                </c:pt>
                <c:pt idx="11956">
                  <c:v>35333</c:v>
                </c:pt>
                <c:pt idx="11957">
                  <c:v>35334</c:v>
                </c:pt>
                <c:pt idx="11958">
                  <c:v>35335</c:v>
                </c:pt>
                <c:pt idx="11959">
                  <c:v>35336</c:v>
                </c:pt>
                <c:pt idx="11960">
                  <c:v>35337</c:v>
                </c:pt>
                <c:pt idx="11961">
                  <c:v>35338</c:v>
                </c:pt>
                <c:pt idx="11962">
                  <c:v>35339</c:v>
                </c:pt>
                <c:pt idx="11963">
                  <c:v>35340</c:v>
                </c:pt>
                <c:pt idx="11964">
                  <c:v>35341</c:v>
                </c:pt>
                <c:pt idx="11965">
                  <c:v>35342</c:v>
                </c:pt>
                <c:pt idx="11966">
                  <c:v>35343</c:v>
                </c:pt>
                <c:pt idx="11967">
                  <c:v>35344</c:v>
                </c:pt>
                <c:pt idx="11968">
                  <c:v>35345</c:v>
                </c:pt>
                <c:pt idx="11969">
                  <c:v>35346</c:v>
                </c:pt>
                <c:pt idx="11970">
                  <c:v>35347</c:v>
                </c:pt>
                <c:pt idx="11971">
                  <c:v>35348</c:v>
                </c:pt>
                <c:pt idx="11972">
                  <c:v>35349</c:v>
                </c:pt>
                <c:pt idx="11973">
                  <c:v>35350</c:v>
                </c:pt>
                <c:pt idx="11974">
                  <c:v>35351</c:v>
                </c:pt>
                <c:pt idx="11975">
                  <c:v>35352</c:v>
                </c:pt>
                <c:pt idx="11976">
                  <c:v>35353</c:v>
                </c:pt>
                <c:pt idx="11977">
                  <c:v>35354</c:v>
                </c:pt>
                <c:pt idx="11978">
                  <c:v>35355</c:v>
                </c:pt>
                <c:pt idx="11979">
                  <c:v>35356</c:v>
                </c:pt>
                <c:pt idx="11980">
                  <c:v>35357</c:v>
                </c:pt>
                <c:pt idx="11981">
                  <c:v>35358</c:v>
                </c:pt>
                <c:pt idx="11982">
                  <c:v>35359</c:v>
                </c:pt>
                <c:pt idx="11983">
                  <c:v>35360</c:v>
                </c:pt>
                <c:pt idx="11984">
                  <c:v>35361</c:v>
                </c:pt>
                <c:pt idx="11985">
                  <c:v>35362</c:v>
                </c:pt>
                <c:pt idx="11986">
                  <c:v>35363</c:v>
                </c:pt>
                <c:pt idx="11987">
                  <c:v>35364</c:v>
                </c:pt>
                <c:pt idx="11988">
                  <c:v>35365</c:v>
                </c:pt>
                <c:pt idx="11989">
                  <c:v>35366</c:v>
                </c:pt>
                <c:pt idx="11990">
                  <c:v>35367</c:v>
                </c:pt>
                <c:pt idx="11991">
                  <c:v>35368</c:v>
                </c:pt>
                <c:pt idx="11992">
                  <c:v>35369</c:v>
                </c:pt>
                <c:pt idx="11993">
                  <c:v>35370</c:v>
                </c:pt>
                <c:pt idx="11994">
                  <c:v>35371</c:v>
                </c:pt>
                <c:pt idx="11995">
                  <c:v>35372</c:v>
                </c:pt>
                <c:pt idx="11996">
                  <c:v>35373</c:v>
                </c:pt>
                <c:pt idx="11997">
                  <c:v>35374</c:v>
                </c:pt>
                <c:pt idx="11998">
                  <c:v>35375</c:v>
                </c:pt>
                <c:pt idx="11999">
                  <c:v>35376</c:v>
                </c:pt>
                <c:pt idx="12000">
                  <c:v>35377</c:v>
                </c:pt>
                <c:pt idx="12001">
                  <c:v>35378</c:v>
                </c:pt>
                <c:pt idx="12002">
                  <c:v>35379</c:v>
                </c:pt>
                <c:pt idx="12003">
                  <c:v>35380</c:v>
                </c:pt>
                <c:pt idx="12004">
                  <c:v>35381</c:v>
                </c:pt>
                <c:pt idx="12005">
                  <c:v>35382</c:v>
                </c:pt>
                <c:pt idx="12006">
                  <c:v>35383</c:v>
                </c:pt>
                <c:pt idx="12007">
                  <c:v>35384</c:v>
                </c:pt>
                <c:pt idx="12008">
                  <c:v>35385</c:v>
                </c:pt>
                <c:pt idx="12009">
                  <c:v>35386</c:v>
                </c:pt>
                <c:pt idx="12010">
                  <c:v>35387</c:v>
                </c:pt>
                <c:pt idx="12011">
                  <c:v>35388</c:v>
                </c:pt>
                <c:pt idx="12012">
                  <c:v>35389</c:v>
                </c:pt>
                <c:pt idx="12013">
                  <c:v>35390</c:v>
                </c:pt>
                <c:pt idx="12014">
                  <c:v>35391</c:v>
                </c:pt>
                <c:pt idx="12015">
                  <c:v>35392</c:v>
                </c:pt>
                <c:pt idx="12016">
                  <c:v>35393</c:v>
                </c:pt>
                <c:pt idx="12017">
                  <c:v>35394</c:v>
                </c:pt>
                <c:pt idx="12018">
                  <c:v>35395</c:v>
                </c:pt>
                <c:pt idx="12019">
                  <c:v>35396</c:v>
                </c:pt>
                <c:pt idx="12020">
                  <c:v>35397</c:v>
                </c:pt>
                <c:pt idx="12021">
                  <c:v>35398</c:v>
                </c:pt>
                <c:pt idx="12022">
                  <c:v>35399</c:v>
                </c:pt>
                <c:pt idx="12023">
                  <c:v>35400</c:v>
                </c:pt>
                <c:pt idx="12024">
                  <c:v>35401</c:v>
                </c:pt>
                <c:pt idx="12025">
                  <c:v>35402</c:v>
                </c:pt>
                <c:pt idx="12026">
                  <c:v>35403</c:v>
                </c:pt>
                <c:pt idx="12027">
                  <c:v>35404</c:v>
                </c:pt>
                <c:pt idx="12028">
                  <c:v>35405</c:v>
                </c:pt>
                <c:pt idx="12029">
                  <c:v>35406</c:v>
                </c:pt>
                <c:pt idx="12030">
                  <c:v>35407</c:v>
                </c:pt>
                <c:pt idx="12031">
                  <c:v>35408</c:v>
                </c:pt>
                <c:pt idx="12032">
                  <c:v>35409</c:v>
                </c:pt>
                <c:pt idx="12033">
                  <c:v>35410</c:v>
                </c:pt>
                <c:pt idx="12034">
                  <c:v>35411</c:v>
                </c:pt>
                <c:pt idx="12035">
                  <c:v>35412</c:v>
                </c:pt>
                <c:pt idx="12036">
                  <c:v>35413</c:v>
                </c:pt>
                <c:pt idx="12037">
                  <c:v>35414</c:v>
                </c:pt>
                <c:pt idx="12038">
                  <c:v>35415</c:v>
                </c:pt>
                <c:pt idx="12039">
                  <c:v>35416</c:v>
                </c:pt>
                <c:pt idx="12040">
                  <c:v>35417</c:v>
                </c:pt>
                <c:pt idx="12041">
                  <c:v>35418</c:v>
                </c:pt>
                <c:pt idx="12042">
                  <c:v>35419</c:v>
                </c:pt>
                <c:pt idx="12043">
                  <c:v>35420</c:v>
                </c:pt>
                <c:pt idx="12044">
                  <c:v>35421</c:v>
                </c:pt>
                <c:pt idx="12045">
                  <c:v>35422</c:v>
                </c:pt>
                <c:pt idx="12046">
                  <c:v>35423</c:v>
                </c:pt>
                <c:pt idx="12047">
                  <c:v>35424</c:v>
                </c:pt>
                <c:pt idx="12048">
                  <c:v>35425</c:v>
                </c:pt>
                <c:pt idx="12049">
                  <c:v>35426</c:v>
                </c:pt>
                <c:pt idx="12050">
                  <c:v>35427</c:v>
                </c:pt>
                <c:pt idx="12051">
                  <c:v>35428</c:v>
                </c:pt>
                <c:pt idx="12052">
                  <c:v>35429</c:v>
                </c:pt>
                <c:pt idx="12053">
                  <c:v>35430</c:v>
                </c:pt>
                <c:pt idx="12054">
                  <c:v>35431</c:v>
                </c:pt>
                <c:pt idx="12055">
                  <c:v>35432</c:v>
                </c:pt>
                <c:pt idx="12056">
                  <c:v>35433</c:v>
                </c:pt>
                <c:pt idx="12057">
                  <c:v>35434</c:v>
                </c:pt>
                <c:pt idx="12058">
                  <c:v>35435</c:v>
                </c:pt>
                <c:pt idx="12059">
                  <c:v>35436</c:v>
                </c:pt>
                <c:pt idx="12060">
                  <c:v>35437</c:v>
                </c:pt>
                <c:pt idx="12061">
                  <c:v>35438</c:v>
                </c:pt>
                <c:pt idx="12062">
                  <c:v>35439</c:v>
                </c:pt>
                <c:pt idx="12063">
                  <c:v>35440</c:v>
                </c:pt>
                <c:pt idx="12064">
                  <c:v>35441</c:v>
                </c:pt>
                <c:pt idx="12065">
                  <c:v>35442</c:v>
                </c:pt>
                <c:pt idx="12066">
                  <c:v>35443</c:v>
                </c:pt>
                <c:pt idx="12067">
                  <c:v>35444</c:v>
                </c:pt>
                <c:pt idx="12068">
                  <c:v>35445</c:v>
                </c:pt>
                <c:pt idx="12069">
                  <c:v>35446</c:v>
                </c:pt>
                <c:pt idx="12070">
                  <c:v>35447</c:v>
                </c:pt>
                <c:pt idx="12071">
                  <c:v>35448</c:v>
                </c:pt>
                <c:pt idx="12072">
                  <c:v>35449</c:v>
                </c:pt>
                <c:pt idx="12073">
                  <c:v>35450</c:v>
                </c:pt>
                <c:pt idx="12074">
                  <c:v>35451</c:v>
                </c:pt>
                <c:pt idx="12075">
                  <c:v>35452</c:v>
                </c:pt>
                <c:pt idx="12076">
                  <c:v>35453</c:v>
                </c:pt>
                <c:pt idx="12077">
                  <c:v>35454</c:v>
                </c:pt>
                <c:pt idx="12078">
                  <c:v>35455</c:v>
                </c:pt>
                <c:pt idx="12079">
                  <c:v>35456</c:v>
                </c:pt>
                <c:pt idx="12080">
                  <c:v>35457</c:v>
                </c:pt>
                <c:pt idx="12081">
                  <c:v>35458</c:v>
                </c:pt>
                <c:pt idx="12082">
                  <c:v>35459</c:v>
                </c:pt>
                <c:pt idx="12083">
                  <c:v>35460</c:v>
                </c:pt>
                <c:pt idx="12084">
                  <c:v>35461</c:v>
                </c:pt>
                <c:pt idx="12085">
                  <c:v>35462</c:v>
                </c:pt>
                <c:pt idx="12086">
                  <c:v>35463</c:v>
                </c:pt>
                <c:pt idx="12087">
                  <c:v>35464</c:v>
                </c:pt>
                <c:pt idx="12088">
                  <c:v>35465</c:v>
                </c:pt>
                <c:pt idx="12089">
                  <c:v>35466</c:v>
                </c:pt>
                <c:pt idx="12090">
                  <c:v>35467</c:v>
                </c:pt>
                <c:pt idx="12091">
                  <c:v>35468</c:v>
                </c:pt>
                <c:pt idx="12092">
                  <c:v>35469</c:v>
                </c:pt>
                <c:pt idx="12093">
                  <c:v>35470</c:v>
                </c:pt>
                <c:pt idx="12094">
                  <c:v>35471</c:v>
                </c:pt>
                <c:pt idx="12095">
                  <c:v>35472</c:v>
                </c:pt>
                <c:pt idx="12096">
                  <c:v>35473</c:v>
                </c:pt>
                <c:pt idx="12097">
                  <c:v>35474</c:v>
                </c:pt>
                <c:pt idx="12098">
                  <c:v>35475</c:v>
                </c:pt>
                <c:pt idx="12099">
                  <c:v>35476</c:v>
                </c:pt>
                <c:pt idx="12100">
                  <c:v>35477</c:v>
                </c:pt>
                <c:pt idx="12101">
                  <c:v>35478</c:v>
                </c:pt>
                <c:pt idx="12102">
                  <c:v>35479</c:v>
                </c:pt>
                <c:pt idx="12103">
                  <c:v>35480</c:v>
                </c:pt>
                <c:pt idx="12104">
                  <c:v>35481</c:v>
                </c:pt>
                <c:pt idx="12105">
                  <c:v>35482</c:v>
                </c:pt>
                <c:pt idx="12106">
                  <c:v>35483</c:v>
                </c:pt>
                <c:pt idx="12107">
                  <c:v>35484</c:v>
                </c:pt>
                <c:pt idx="12108">
                  <c:v>35485</c:v>
                </c:pt>
                <c:pt idx="12109">
                  <c:v>35486</c:v>
                </c:pt>
                <c:pt idx="12110">
                  <c:v>35487</c:v>
                </c:pt>
                <c:pt idx="12111">
                  <c:v>35488</c:v>
                </c:pt>
                <c:pt idx="12112">
                  <c:v>35489</c:v>
                </c:pt>
                <c:pt idx="12113">
                  <c:v>35490</c:v>
                </c:pt>
                <c:pt idx="12114">
                  <c:v>35491</c:v>
                </c:pt>
                <c:pt idx="12115">
                  <c:v>35492</c:v>
                </c:pt>
                <c:pt idx="12116">
                  <c:v>35493</c:v>
                </c:pt>
                <c:pt idx="12117">
                  <c:v>35494</c:v>
                </c:pt>
                <c:pt idx="12118">
                  <c:v>35495</c:v>
                </c:pt>
                <c:pt idx="12119">
                  <c:v>35496</c:v>
                </c:pt>
                <c:pt idx="12120">
                  <c:v>35497</c:v>
                </c:pt>
                <c:pt idx="12121">
                  <c:v>35498</c:v>
                </c:pt>
                <c:pt idx="12122">
                  <c:v>35499</c:v>
                </c:pt>
                <c:pt idx="12123">
                  <c:v>35500</c:v>
                </c:pt>
                <c:pt idx="12124">
                  <c:v>35501</c:v>
                </c:pt>
                <c:pt idx="12125">
                  <c:v>35502</c:v>
                </c:pt>
                <c:pt idx="12126">
                  <c:v>35503</c:v>
                </c:pt>
                <c:pt idx="12127">
                  <c:v>35504</c:v>
                </c:pt>
                <c:pt idx="12128">
                  <c:v>35505</c:v>
                </c:pt>
                <c:pt idx="12129">
                  <c:v>35506</c:v>
                </c:pt>
                <c:pt idx="12130">
                  <c:v>35507</c:v>
                </c:pt>
                <c:pt idx="12131">
                  <c:v>35508</c:v>
                </c:pt>
                <c:pt idx="12132">
                  <c:v>35509</c:v>
                </c:pt>
                <c:pt idx="12133">
                  <c:v>35510</c:v>
                </c:pt>
                <c:pt idx="12134">
                  <c:v>35511</c:v>
                </c:pt>
                <c:pt idx="12135">
                  <c:v>35512</c:v>
                </c:pt>
                <c:pt idx="12136">
                  <c:v>35513</c:v>
                </c:pt>
                <c:pt idx="12137">
                  <c:v>35514</c:v>
                </c:pt>
                <c:pt idx="12138">
                  <c:v>35515</c:v>
                </c:pt>
                <c:pt idx="12139">
                  <c:v>35516</c:v>
                </c:pt>
                <c:pt idx="12140">
                  <c:v>35517</c:v>
                </c:pt>
                <c:pt idx="12141">
                  <c:v>35518</c:v>
                </c:pt>
                <c:pt idx="12142">
                  <c:v>35519</c:v>
                </c:pt>
                <c:pt idx="12143">
                  <c:v>35520</c:v>
                </c:pt>
                <c:pt idx="12144">
                  <c:v>35521</c:v>
                </c:pt>
                <c:pt idx="12145">
                  <c:v>35522</c:v>
                </c:pt>
                <c:pt idx="12146">
                  <c:v>35523</c:v>
                </c:pt>
                <c:pt idx="12147">
                  <c:v>35524</c:v>
                </c:pt>
                <c:pt idx="12148">
                  <c:v>35525</c:v>
                </c:pt>
                <c:pt idx="12149">
                  <c:v>35526</c:v>
                </c:pt>
                <c:pt idx="12150">
                  <c:v>35527</c:v>
                </c:pt>
                <c:pt idx="12151">
                  <c:v>35528</c:v>
                </c:pt>
                <c:pt idx="12152">
                  <c:v>35529</c:v>
                </c:pt>
                <c:pt idx="12153">
                  <c:v>35530</c:v>
                </c:pt>
                <c:pt idx="12154">
                  <c:v>35531</c:v>
                </c:pt>
                <c:pt idx="12155">
                  <c:v>35532</c:v>
                </c:pt>
                <c:pt idx="12156">
                  <c:v>35533</c:v>
                </c:pt>
                <c:pt idx="12157">
                  <c:v>35534</c:v>
                </c:pt>
                <c:pt idx="12158">
                  <c:v>35535</c:v>
                </c:pt>
                <c:pt idx="12159">
                  <c:v>35536</c:v>
                </c:pt>
                <c:pt idx="12160">
                  <c:v>35537</c:v>
                </c:pt>
                <c:pt idx="12161">
                  <c:v>35538</c:v>
                </c:pt>
                <c:pt idx="12162">
                  <c:v>35539</c:v>
                </c:pt>
                <c:pt idx="12163">
                  <c:v>35540</c:v>
                </c:pt>
                <c:pt idx="12164">
                  <c:v>35541</c:v>
                </c:pt>
                <c:pt idx="12165">
                  <c:v>35542</c:v>
                </c:pt>
                <c:pt idx="12166">
                  <c:v>35543</c:v>
                </c:pt>
                <c:pt idx="12167">
                  <c:v>35544</c:v>
                </c:pt>
                <c:pt idx="12168">
                  <c:v>35545</c:v>
                </c:pt>
                <c:pt idx="12169">
                  <c:v>35546</c:v>
                </c:pt>
                <c:pt idx="12170">
                  <c:v>35547</c:v>
                </c:pt>
                <c:pt idx="12171">
                  <c:v>35548</c:v>
                </c:pt>
                <c:pt idx="12172">
                  <c:v>35549</c:v>
                </c:pt>
                <c:pt idx="12173">
                  <c:v>35550</c:v>
                </c:pt>
                <c:pt idx="12174">
                  <c:v>35551</c:v>
                </c:pt>
                <c:pt idx="12175">
                  <c:v>35552</c:v>
                </c:pt>
                <c:pt idx="12176">
                  <c:v>35553</c:v>
                </c:pt>
                <c:pt idx="12177">
                  <c:v>35554</c:v>
                </c:pt>
                <c:pt idx="12178">
                  <c:v>35555</c:v>
                </c:pt>
                <c:pt idx="12179">
                  <c:v>35556</c:v>
                </c:pt>
                <c:pt idx="12180">
                  <c:v>35557</c:v>
                </c:pt>
                <c:pt idx="12181">
                  <c:v>35558</c:v>
                </c:pt>
                <c:pt idx="12182">
                  <c:v>35559</c:v>
                </c:pt>
                <c:pt idx="12183">
                  <c:v>35560</c:v>
                </c:pt>
                <c:pt idx="12184">
                  <c:v>35561</c:v>
                </c:pt>
                <c:pt idx="12185">
                  <c:v>35562</c:v>
                </c:pt>
                <c:pt idx="12186">
                  <c:v>35563</c:v>
                </c:pt>
                <c:pt idx="12187">
                  <c:v>35564</c:v>
                </c:pt>
                <c:pt idx="12188">
                  <c:v>35565</c:v>
                </c:pt>
                <c:pt idx="12189">
                  <c:v>35566</c:v>
                </c:pt>
                <c:pt idx="12190">
                  <c:v>35567</c:v>
                </c:pt>
                <c:pt idx="12191">
                  <c:v>35568</c:v>
                </c:pt>
                <c:pt idx="12192">
                  <c:v>35569</c:v>
                </c:pt>
                <c:pt idx="12193">
                  <c:v>35570</c:v>
                </c:pt>
                <c:pt idx="12194">
                  <c:v>35571</c:v>
                </c:pt>
                <c:pt idx="12195">
                  <c:v>35572</c:v>
                </c:pt>
                <c:pt idx="12196">
                  <c:v>35573</c:v>
                </c:pt>
                <c:pt idx="12197">
                  <c:v>35574</c:v>
                </c:pt>
                <c:pt idx="12198">
                  <c:v>35575</c:v>
                </c:pt>
                <c:pt idx="12199">
                  <c:v>35576</c:v>
                </c:pt>
                <c:pt idx="12200">
                  <c:v>35577</c:v>
                </c:pt>
                <c:pt idx="12201">
                  <c:v>35578</c:v>
                </c:pt>
                <c:pt idx="12202">
                  <c:v>35579</c:v>
                </c:pt>
                <c:pt idx="12203">
                  <c:v>35580</c:v>
                </c:pt>
                <c:pt idx="12204">
                  <c:v>35581</c:v>
                </c:pt>
                <c:pt idx="12205">
                  <c:v>35582</c:v>
                </c:pt>
                <c:pt idx="12206">
                  <c:v>35583</c:v>
                </c:pt>
                <c:pt idx="12207">
                  <c:v>35584</c:v>
                </c:pt>
                <c:pt idx="12208">
                  <c:v>35585</c:v>
                </c:pt>
                <c:pt idx="12209">
                  <c:v>35586</c:v>
                </c:pt>
                <c:pt idx="12210">
                  <c:v>35587</c:v>
                </c:pt>
                <c:pt idx="12211">
                  <c:v>35588</c:v>
                </c:pt>
                <c:pt idx="12212">
                  <c:v>35589</c:v>
                </c:pt>
                <c:pt idx="12213">
                  <c:v>35590</c:v>
                </c:pt>
                <c:pt idx="12214">
                  <c:v>35591</c:v>
                </c:pt>
                <c:pt idx="12215">
                  <c:v>35592</c:v>
                </c:pt>
                <c:pt idx="12216">
                  <c:v>35593</c:v>
                </c:pt>
                <c:pt idx="12217">
                  <c:v>35594</c:v>
                </c:pt>
                <c:pt idx="12218">
                  <c:v>35595</c:v>
                </c:pt>
                <c:pt idx="12219">
                  <c:v>35596</c:v>
                </c:pt>
                <c:pt idx="12220">
                  <c:v>35597</c:v>
                </c:pt>
                <c:pt idx="12221">
                  <c:v>35598</c:v>
                </c:pt>
                <c:pt idx="12222">
                  <c:v>35599</c:v>
                </c:pt>
                <c:pt idx="12223">
                  <c:v>35600</c:v>
                </c:pt>
                <c:pt idx="12224">
                  <c:v>35601</c:v>
                </c:pt>
                <c:pt idx="12225">
                  <c:v>35602</c:v>
                </c:pt>
                <c:pt idx="12226">
                  <c:v>35603</c:v>
                </c:pt>
                <c:pt idx="12227">
                  <c:v>35604</c:v>
                </c:pt>
                <c:pt idx="12228">
                  <c:v>35605</c:v>
                </c:pt>
                <c:pt idx="12229">
                  <c:v>35606</c:v>
                </c:pt>
                <c:pt idx="12230">
                  <c:v>35607</c:v>
                </c:pt>
                <c:pt idx="12231">
                  <c:v>35608</c:v>
                </c:pt>
                <c:pt idx="12232">
                  <c:v>35609</c:v>
                </c:pt>
                <c:pt idx="12233">
                  <c:v>35610</c:v>
                </c:pt>
                <c:pt idx="12234">
                  <c:v>35611</c:v>
                </c:pt>
                <c:pt idx="12235">
                  <c:v>35612</c:v>
                </c:pt>
                <c:pt idx="12236">
                  <c:v>35613</c:v>
                </c:pt>
                <c:pt idx="12237">
                  <c:v>35614</c:v>
                </c:pt>
                <c:pt idx="12238">
                  <c:v>35615</c:v>
                </c:pt>
                <c:pt idx="12239">
                  <c:v>35616</c:v>
                </c:pt>
                <c:pt idx="12240">
                  <c:v>35617</c:v>
                </c:pt>
                <c:pt idx="12241">
                  <c:v>35618</c:v>
                </c:pt>
                <c:pt idx="12242">
                  <c:v>35619</c:v>
                </c:pt>
                <c:pt idx="12243">
                  <c:v>35620</c:v>
                </c:pt>
                <c:pt idx="12244">
                  <c:v>35621</c:v>
                </c:pt>
                <c:pt idx="12245">
                  <c:v>35622</c:v>
                </c:pt>
                <c:pt idx="12246">
                  <c:v>35623</c:v>
                </c:pt>
                <c:pt idx="12247">
                  <c:v>35624</c:v>
                </c:pt>
                <c:pt idx="12248">
                  <c:v>35625</c:v>
                </c:pt>
                <c:pt idx="12249">
                  <c:v>35626</c:v>
                </c:pt>
                <c:pt idx="12250">
                  <c:v>35627</c:v>
                </c:pt>
                <c:pt idx="12251">
                  <c:v>35628</c:v>
                </c:pt>
                <c:pt idx="12252">
                  <c:v>35629</c:v>
                </c:pt>
                <c:pt idx="12253">
                  <c:v>35630</c:v>
                </c:pt>
                <c:pt idx="12254">
                  <c:v>35631</c:v>
                </c:pt>
                <c:pt idx="12255">
                  <c:v>35632</c:v>
                </c:pt>
                <c:pt idx="12256">
                  <c:v>35633</c:v>
                </c:pt>
                <c:pt idx="12257">
                  <c:v>35634</c:v>
                </c:pt>
                <c:pt idx="12258">
                  <c:v>35635</c:v>
                </c:pt>
                <c:pt idx="12259">
                  <c:v>35636</c:v>
                </c:pt>
                <c:pt idx="12260">
                  <c:v>35637</c:v>
                </c:pt>
                <c:pt idx="12261">
                  <c:v>35638</c:v>
                </c:pt>
                <c:pt idx="12262">
                  <c:v>35639</c:v>
                </c:pt>
                <c:pt idx="12263">
                  <c:v>35640</c:v>
                </c:pt>
                <c:pt idx="12264">
                  <c:v>35641</c:v>
                </c:pt>
                <c:pt idx="12265">
                  <c:v>35642</c:v>
                </c:pt>
                <c:pt idx="12266">
                  <c:v>35643</c:v>
                </c:pt>
                <c:pt idx="12267">
                  <c:v>35644</c:v>
                </c:pt>
                <c:pt idx="12268">
                  <c:v>35645</c:v>
                </c:pt>
                <c:pt idx="12269">
                  <c:v>35646</c:v>
                </c:pt>
                <c:pt idx="12270">
                  <c:v>35647</c:v>
                </c:pt>
                <c:pt idx="12271">
                  <c:v>35648</c:v>
                </c:pt>
                <c:pt idx="12272">
                  <c:v>35649</c:v>
                </c:pt>
                <c:pt idx="12273">
                  <c:v>35650</c:v>
                </c:pt>
                <c:pt idx="12274">
                  <c:v>35651</c:v>
                </c:pt>
                <c:pt idx="12275">
                  <c:v>35652</c:v>
                </c:pt>
                <c:pt idx="12276">
                  <c:v>35653</c:v>
                </c:pt>
                <c:pt idx="12277">
                  <c:v>35654</c:v>
                </c:pt>
                <c:pt idx="12278">
                  <c:v>35655</c:v>
                </c:pt>
                <c:pt idx="12279">
                  <c:v>35656</c:v>
                </c:pt>
                <c:pt idx="12280">
                  <c:v>35657</c:v>
                </c:pt>
                <c:pt idx="12281">
                  <c:v>35658</c:v>
                </c:pt>
                <c:pt idx="12282">
                  <c:v>35659</c:v>
                </c:pt>
                <c:pt idx="12283">
                  <c:v>35660</c:v>
                </c:pt>
                <c:pt idx="12284">
                  <c:v>35661</c:v>
                </c:pt>
                <c:pt idx="12285">
                  <c:v>35662</c:v>
                </c:pt>
                <c:pt idx="12286">
                  <c:v>35663</c:v>
                </c:pt>
                <c:pt idx="12287">
                  <c:v>35664</c:v>
                </c:pt>
                <c:pt idx="12288">
                  <c:v>35665</c:v>
                </c:pt>
                <c:pt idx="12289">
                  <c:v>35666</c:v>
                </c:pt>
                <c:pt idx="12290">
                  <c:v>35667</c:v>
                </c:pt>
                <c:pt idx="12291">
                  <c:v>35668</c:v>
                </c:pt>
                <c:pt idx="12292">
                  <c:v>35669</c:v>
                </c:pt>
                <c:pt idx="12293">
                  <c:v>35670</c:v>
                </c:pt>
                <c:pt idx="12294">
                  <c:v>35671</c:v>
                </c:pt>
                <c:pt idx="12295">
                  <c:v>35672</c:v>
                </c:pt>
                <c:pt idx="12296">
                  <c:v>35673</c:v>
                </c:pt>
                <c:pt idx="12297">
                  <c:v>35674</c:v>
                </c:pt>
                <c:pt idx="12298">
                  <c:v>35675</c:v>
                </c:pt>
                <c:pt idx="12299">
                  <c:v>35676</c:v>
                </c:pt>
                <c:pt idx="12300">
                  <c:v>35677</c:v>
                </c:pt>
                <c:pt idx="12301">
                  <c:v>35678</c:v>
                </c:pt>
                <c:pt idx="12302">
                  <c:v>35679</c:v>
                </c:pt>
                <c:pt idx="12303">
                  <c:v>35680</c:v>
                </c:pt>
                <c:pt idx="12304">
                  <c:v>35681</c:v>
                </c:pt>
                <c:pt idx="12305">
                  <c:v>35682</c:v>
                </c:pt>
                <c:pt idx="12306">
                  <c:v>35683</c:v>
                </c:pt>
                <c:pt idx="12307">
                  <c:v>35684</c:v>
                </c:pt>
                <c:pt idx="12308">
                  <c:v>35685</c:v>
                </c:pt>
                <c:pt idx="12309">
                  <c:v>35686</c:v>
                </c:pt>
                <c:pt idx="12310">
                  <c:v>35687</c:v>
                </c:pt>
                <c:pt idx="12311">
                  <c:v>35688</c:v>
                </c:pt>
                <c:pt idx="12312">
                  <c:v>35689</c:v>
                </c:pt>
                <c:pt idx="12313">
                  <c:v>35690</c:v>
                </c:pt>
                <c:pt idx="12314">
                  <c:v>35691</c:v>
                </c:pt>
                <c:pt idx="12315">
                  <c:v>35692</c:v>
                </c:pt>
                <c:pt idx="12316">
                  <c:v>35693</c:v>
                </c:pt>
                <c:pt idx="12317">
                  <c:v>35694</c:v>
                </c:pt>
                <c:pt idx="12318">
                  <c:v>35695</c:v>
                </c:pt>
                <c:pt idx="12319">
                  <c:v>35696</c:v>
                </c:pt>
                <c:pt idx="12320">
                  <c:v>35697</c:v>
                </c:pt>
                <c:pt idx="12321">
                  <c:v>35698</c:v>
                </c:pt>
                <c:pt idx="12322">
                  <c:v>35699</c:v>
                </c:pt>
                <c:pt idx="12323">
                  <c:v>35700</c:v>
                </c:pt>
                <c:pt idx="12324">
                  <c:v>35701</c:v>
                </c:pt>
                <c:pt idx="12325">
                  <c:v>35702</c:v>
                </c:pt>
                <c:pt idx="12326">
                  <c:v>35703</c:v>
                </c:pt>
                <c:pt idx="12327">
                  <c:v>35704</c:v>
                </c:pt>
                <c:pt idx="12328">
                  <c:v>35705</c:v>
                </c:pt>
                <c:pt idx="12329">
                  <c:v>35706</c:v>
                </c:pt>
                <c:pt idx="12330">
                  <c:v>35707</c:v>
                </c:pt>
                <c:pt idx="12331">
                  <c:v>35708</c:v>
                </c:pt>
                <c:pt idx="12332">
                  <c:v>35709</c:v>
                </c:pt>
                <c:pt idx="12333">
                  <c:v>35710</c:v>
                </c:pt>
                <c:pt idx="12334">
                  <c:v>35711</c:v>
                </c:pt>
                <c:pt idx="12335">
                  <c:v>35712</c:v>
                </c:pt>
                <c:pt idx="12336">
                  <c:v>35713</c:v>
                </c:pt>
                <c:pt idx="12337">
                  <c:v>35714</c:v>
                </c:pt>
                <c:pt idx="12338">
                  <c:v>35715</c:v>
                </c:pt>
                <c:pt idx="12339">
                  <c:v>35716</c:v>
                </c:pt>
                <c:pt idx="12340">
                  <c:v>35717</c:v>
                </c:pt>
                <c:pt idx="12341">
                  <c:v>35718</c:v>
                </c:pt>
                <c:pt idx="12342">
                  <c:v>35719</c:v>
                </c:pt>
                <c:pt idx="12343">
                  <c:v>35720</c:v>
                </c:pt>
                <c:pt idx="12344">
                  <c:v>35721</c:v>
                </c:pt>
                <c:pt idx="12345">
                  <c:v>35722</c:v>
                </c:pt>
                <c:pt idx="12346">
                  <c:v>35723</c:v>
                </c:pt>
                <c:pt idx="12347">
                  <c:v>35724</c:v>
                </c:pt>
                <c:pt idx="12348">
                  <c:v>35725</c:v>
                </c:pt>
                <c:pt idx="12349">
                  <c:v>35726</c:v>
                </c:pt>
                <c:pt idx="12350">
                  <c:v>35727</c:v>
                </c:pt>
                <c:pt idx="12351">
                  <c:v>35728</c:v>
                </c:pt>
                <c:pt idx="12352">
                  <c:v>35729</c:v>
                </c:pt>
                <c:pt idx="12353">
                  <c:v>35730</c:v>
                </c:pt>
                <c:pt idx="12354">
                  <c:v>35731</c:v>
                </c:pt>
                <c:pt idx="12355">
                  <c:v>35732</c:v>
                </c:pt>
                <c:pt idx="12356">
                  <c:v>35733</c:v>
                </c:pt>
                <c:pt idx="12357">
                  <c:v>35734</c:v>
                </c:pt>
                <c:pt idx="12358">
                  <c:v>35735</c:v>
                </c:pt>
                <c:pt idx="12359">
                  <c:v>35736</c:v>
                </c:pt>
                <c:pt idx="12360">
                  <c:v>35737</c:v>
                </c:pt>
                <c:pt idx="12361">
                  <c:v>35738</c:v>
                </c:pt>
                <c:pt idx="12362">
                  <c:v>35739</c:v>
                </c:pt>
                <c:pt idx="12363">
                  <c:v>35740</c:v>
                </c:pt>
                <c:pt idx="12364">
                  <c:v>35741</c:v>
                </c:pt>
                <c:pt idx="12365">
                  <c:v>35742</c:v>
                </c:pt>
                <c:pt idx="12366">
                  <c:v>35743</c:v>
                </c:pt>
                <c:pt idx="12367">
                  <c:v>35744</c:v>
                </c:pt>
                <c:pt idx="12368">
                  <c:v>35745</c:v>
                </c:pt>
                <c:pt idx="12369">
                  <c:v>35746</c:v>
                </c:pt>
                <c:pt idx="12370">
                  <c:v>35747</c:v>
                </c:pt>
                <c:pt idx="12371">
                  <c:v>35748</c:v>
                </c:pt>
                <c:pt idx="12372">
                  <c:v>35749</c:v>
                </c:pt>
                <c:pt idx="12373">
                  <c:v>35750</c:v>
                </c:pt>
                <c:pt idx="12374">
                  <c:v>35751</c:v>
                </c:pt>
                <c:pt idx="12375">
                  <c:v>35752</c:v>
                </c:pt>
                <c:pt idx="12376">
                  <c:v>35753</c:v>
                </c:pt>
                <c:pt idx="12377">
                  <c:v>35754</c:v>
                </c:pt>
                <c:pt idx="12378">
                  <c:v>35755</c:v>
                </c:pt>
                <c:pt idx="12379">
                  <c:v>35756</c:v>
                </c:pt>
                <c:pt idx="12380">
                  <c:v>35757</c:v>
                </c:pt>
                <c:pt idx="12381">
                  <c:v>35758</c:v>
                </c:pt>
                <c:pt idx="12382">
                  <c:v>35759</c:v>
                </c:pt>
                <c:pt idx="12383">
                  <c:v>35760</c:v>
                </c:pt>
                <c:pt idx="12384">
                  <c:v>35761</c:v>
                </c:pt>
                <c:pt idx="12385">
                  <c:v>35762</c:v>
                </c:pt>
                <c:pt idx="12386">
                  <c:v>35763</c:v>
                </c:pt>
                <c:pt idx="12387">
                  <c:v>35764</c:v>
                </c:pt>
                <c:pt idx="12388">
                  <c:v>35765</c:v>
                </c:pt>
                <c:pt idx="12389">
                  <c:v>35766</c:v>
                </c:pt>
                <c:pt idx="12390">
                  <c:v>35767</c:v>
                </c:pt>
                <c:pt idx="12391">
                  <c:v>35768</c:v>
                </c:pt>
                <c:pt idx="12392">
                  <c:v>35769</c:v>
                </c:pt>
                <c:pt idx="12393">
                  <c:v>35770</c:v>
                </c:pt>
                <c:pt idx="12394">
                  <c:v>35771</c:v>
                </c:pt>
                <c:pt idx="12395">
                  <c:v>35772</c:v>
                </c:pt>
                <c:pt idx="12396">
                  <c:v>35773</c:v>
                </c:pt>
                <c:pt idx="12397">
                  <c:v>35774</c:v>
                </c:pt>
                <c:pt idx="12398">
                  <c:v>35775</c:v>
                </c:pt>
                <c:pt idx="12399">
                  <c:v>35776</c:v>
                </c:pt>
                <c:pt idx="12400">
                  <c:v>35777</c:v>
                </c:pt>
                <c:pt idx="12401">
                  <c:v>35778</c:v>
                </c:pt>
                <c:pt idx="12402">
                  <c:v>35779</c:v>
                </c:pt>
                <c:pt idx="12403">
                  <c:v>35780</c:v>
                </c:pt>
                <c:pt idx="12404">
                  <c:v>35781</c:v>
                </c:pt>
                <c:pt idx="12405">
                  <c:v>35782</c:v>
                </c:pt>
                <c:pt idx="12406">
                  <c:v>35783</c:v>
                </c:pt>
                <c:pt idx="12407">
                  <c:v>35784</c:v>
                </c:pt>
                <c:pt idx="12408">
                  <c:v>35785</c:v>
                </c:pt>
                <c:pt idx="12409">
                  <c:v>35786</c:v>
                </c:pt>
                <c:pt idx="12410">
                  <c:v>35787</c:v>
                </c:pt>
                <c:pt idx="12411">
                  <c:v>35788</c:v>
                </c:pt>
                <c:pt idx="12412">
                  <c:v>35789</c:v>
                </c:pt>
                <c:pt idx="12413">
                  <c:v>35790</c:v>
                </c:pt>
                <c:pt idx="12414">
                  <c:v>35791</c:v>
                </c:pt>
                <c:pt idx="12415">
                  <c:v>35792</c:v>
                </c:pt>
                <c:pt idx="12416">
                  <c:v>35793</c:v>
                </c:pt>
                <c:pt idx="12417">
                  <c:v>35794</c:v>
                </c:pt>
                <c:pt idx="12418">
                  <c:v>35795</c:v>
                </c:pt>
                <c:pt idx="12419">
                  <c:v>35796</c:v>
                </c:pt>
                <c:pt idx="12420">
                  <c:v>35797</c:v>
                </c:pt>
                <c:pt idx="12421">
                  <c:v>35798</c:v>
                </c:pt>
                <c:pt idx="12422">
                  <c:v>35799</c:v>
                </c:pt>
                <c:pt idx="12423">
                  <c:v>35800</c:v>
                </c:pt>
                <c:pt idx="12424">
                  <c:v>35801</c:v>
                </c:pt>
                <c:pt idx="12425">
                  <c:v>35802</c:v>
                </c:pt>
                <c:pt idx="12426">
                  <c:v>35803</c:v>
                </c:pt>
                <c:pt idx="12427">
                  <c:v>35804</c:v>
                </c:pt>
                <c:pt idx="12428">
                  <c:v>35805</c:v>
                </c:pt>
                <c:pt idx="12429">
                  <c:v>35806</c:v>
                </c:pt>
                <c:pt idx="12430">
                  <c:v>35807</c:v>
                </c:pt>
                <c:pt idx="12431">
                  <c:v>35808</c:v>
                </c:pt>
                <c:pt idx="12432">
                  <c:v>35809</c:v>
                </c:pt>
                <c:pt idx="12433">
                  <c:v>35810</c:v>
                </c:pt>
                <c:pt idx="12434">
                  <c:v>35811</c:v>
                </c:pt>
                <c:pt idx="12435">
                  <c:v>35812</c:v>
                </c:pt>
                <c:pt idx="12436">
                  <c:v>35813</c:v>
                </c:pt>
                <c:pt idx="12437">
                  <c:v>35814</c:v>
                </c:pt>
                <c:pt idx="12438">
                  <c:v>35815</c:v>
                </c:pt>
                <c:pt idx="12439">
                  <c:v>35816</c:v>
                </c:pt>
                <c:pt idx="12440">
                  <c:v>35817</c:v>
                </c:pt>
                <c:pt idx="12441">
                  <c:v>35818</c:v>
                </c:pt>
                <c:pt idx="12442">
                  <c:v>35819</c:v>
                </c:pt>
                <c:pt idx="12443">
                  <c:v>35820</c:v>
                </c:pt>
                <c:pt idx="12444">
                  <c:v>35821</c:v>
                </c:pt>
                <c:pt idx="12445">
                  <c:v>35822</c:v>
                </c:pt>
                <c:pt idx="12446">
                  <c:v>35823</c:v>
                </c:pt>
                <c:pt idx="12447">
                  <c:v>35824</c:v>
                </c:pt>
                <c:pt idx="12448">
                  <c:v>35825</c:v>
                </c:pt>
                <c:pt idx="12449">
                  <c:v>35826</c:v>
                </c:pt>
                <c:pt idx="12450">
                  <c:v>35827</c:v>
                </c:pt>
                <c:pt idx="12451">
                  <c:v>35828</c:v>
                </c:pt>
                <c:pt idx="12452">
                  <c:v>35829</c:v>
                </c:pt>
                <c:pt idx="12453">
                  <c:v>35830</c:v>
                </c:pt>
                <c:pt idx="12454">
                  <c:v>35831</c:v>
                </c:pt>
                <c:pt idx="12455">
                  <c:v>35832</c:v>
                </c:pt>
                <c:pt idx="12456">
                  <c:v>35833</c:v>
                </c:pt>
                <c:pt idx="12457">
                  <c:v>35834</c:v>
                </c:pt>
                <c:pt idx="12458">
                  <c:v>35835</c:v>
                </c:pt>
                <c:pt idx="12459">
                  <c:v>35836</c:v>
                </c:pt>
                <c:pt idx="12460">
                  <c:v>35837</c:v>
                </c:pt>
                <c:pt idx="12461">
                  <c:v>35838</c:v>
                </c:pt>
                <c:pt idx="12462">
                  <c:v>35839</c:v>
                </c:pt>
                <c:pt idx="12463">
                  <c:v>35840</c:v>
                </c:pt>
                <c:pt idx="12464">
                  <c:v>35841</c:v>
                </c:pt>
                <c:pt idx="12465">
                  <c:v>35842</c:v>
                </c:pt>
                <c:pt idx="12466">
                  <c:v>35843</c:v>
                </c:pt>
                <c:pt idx="12467">
                  <c:v>35844</c:v>
                </c:pt>
                <c:pt idx="12468">
                  <c:v>35845</c:v>
                </c:pt>
                <c:pt idx="12469">
                  <c:v>35846</c:v>
                </c:pt>
                <c:pt idx="12470">
                  <c:v>35847</c:v>
                </c:pt>
                <c:pt idx="12471">
                  <c:v>35848</c:v>
                </c:pt>
                <c:pt idx="12472">
                  <c:v>35849</c:v>
                </c:pt>
                <c:pt idx="12473">
                  <c:v>35850</c:v>
                </c:pt>
                <c:pt idx="12474">
                  <c:v>35851</c:v>
                </c:pt>
                <c:pt idx="12475">
                  <c:v>35852</c:v>
                </c:pt>
                <c:pt idx="12476">
                  <c:v>35853</c:v>
                </c:pt>
                <c:pt idx="12477">
                  <c:v>35854</c:v>
                </c:pt>
                <c:pt idx="12478">
                  <c:v>35855</c:v>
                </c:pt>
                <c:pt idx="12479">
                  <c:v>35856</c:v>
                </c:pt>
                <c:pt idx="12480">
                  <c:v>35857</c:v>
                </c:pt>
                <c:pt idx="12481">
                  <c:v>35858</c:v>
                </c:pt>
                <c:pt idx="12482">
                  <c:v>35859</c:v>
                </c:pt>
                <c:pt idx="12483">
                  <c:v>35860</c:v>
                </c:pt>
                <c:pt idx="12484">
                  <c:v>35861</c:v>
                </c:pt>
                <c:pt idx="12485">
                  <c:v>35862</c:v>
                </c:pt>
                <c:pt idx="12486">
                  <c:v>35863</c:v>
                </c:pt>
                <c:pt idx="12487">
                  <c:v>35864</c:v>
                </c:pt>
                <c:pt idx="12488">
                  <c:v>35865</c:v>
                </c:pt>
                <c:pt idx="12489">
                  <c:v>35866</c:v>
                </c:pt>
                <c:pt idx="12490">
                  <c:v>35867</c:v>
                </c:pt>
                <c:pt idx="12491">
                  <c:v>35868</c:v>
                </c:pt>
                <c:pt idx="12492">
                  <c:v>35869</c:v>
                </c:pt>
                <c:pt idx="12493">
                  <c:v>35870</c:v>
                </c:pt>
                <c:pt idx="12494">
                  <c:v>35871</c:v>
                </c:pt>
                <c:pt idx="12495">
                  <c:v>35872</c:v>
                </c:pt>
                <c:pt idx="12496">
                  <c:v>35873</c:v>
                </c:pt>
                <c:pt idx="12497">
                  <c:v>35874</c:v>
                </c:pt>
                <c:pt idx="12498">
                  <c:v>35875</c:v>
                </c:pt>
                <c:pt idx="12499">
                  <c:v>35876</c:v>
                </c:pt>
                <c:pt idx="12500">
                  <c:v>35877</c:v>
                </c:pt>
                <c:pt idx="12501">
                  <c:v>35878</c:v>
                </c:pt>
                <c:pt idx="12502">
                  <c:v>35879</c:v>
                </c:pt>
                <c:pt idx="12503">
                  <c:v>35880</c:v>
                </c:pt>
                <c:pt idx="12504">
                  <c:v>35881</c:v>
                </c:pt>
                <c:pt idx="12505">
                  <c:v>35882</c:v>
                </c:pt>
                <c:pt idx="12506">
                  <c:v>35883</c:v>
                </c:pt>
                <c:pt idx="12507">
                  <c:v>35884</c:v>
                </c:pt>
                <c:pt idx="12508">
                  <c:v>35885</c:v>
                </c:pt>
                <c:pt idx="12509">
                  <c:v>35886</c:v>
                </c:pt>
                <c:pt idx="12510">
                  <c:v>35887</c:v>
                </c:pt>
                <c:pt idx="12511">
                  <c:v>35888</c:v>
                </c:pt>
                <c:pt idx="12512">
                  <c:v>35889</c:v>
                </c:pt>
                <c:pt idx="12513">
                  <c:v>35890</c:v>
                </c:pt>
                <c:pt idx="12514">
                  <c:v>35891</c:v>
                </c:pt>
                <c:pt idx="12515">
                  <c:v>35892</c:v>
                </c:pt>
                <c:pt idx="12516">
                  <c:v>35893</c:v>
                </c:pt>
                <c:pt idx="12517">
                  <c:v>35894</c:v>
                </c:pt>
                <c:pt idx="12518">
                  <c:v>35895</c:v>
                </c:pt>
                <c:pt idx="12519">
                  <c:v>35896</c:v>
                </c:pt>
                <c:pt idx="12520">
                  <c:v>35897</c:v>
                </c:pt>
                <c:pt idx="12521">
                  <c:v>35898</c:v>
                </c:pt>
                <c:pt idx="12522">
                  <c:v>35899</c:v>
                </c:pt>
                <c:pt idx="12523">
                  <c:v>35900</c:v>
                </c:pt>
                <c:pt idx="12524">
                  <c:v>35901</c:v>
                </c:pt>
                <c:pt idx="12525">
                  <c:v>35902</c:v>
                </c:pt>
                <c:pt idx="12526">
                  <c:v>35903</c:v>
                </c:pt>
                <c:pt idx="12527">
                  <c:v>35904</c:v>
                </c:pt>
                <c:pt idx="12528">
                  <c:v>35905</c:v>
                </c:pt>
                <c:pt idx="12529">
                  <c:v>35906</c:v>
                </c:pt>
                <c:pt idx="12530">
                  <c:v>35907</c:v>
                </c:pt>
                <c:pt idx="12531">
                  <c:v>35908</c:v>
                </c:pt>
                <c:pt idx="12532">
                  <c:v>35909</c:v>
                </c:pt>
                <c:pt idx="12533">
                  <c:v>35910</c:v>
                </c:pt>
                <c:pt idx="12534">
                  <c:v>35911</c:v>
                </c:pt>
                <c:pt idx="12535">
                  <c:v>35912</c:v>
                </c:pt>
                <c:pt idx="12536">
                  <c:v>35913</c:v>
                </c:pt>
                <c:pt idx="12537">
                  <c:v>35914</c:v>
                </c:pt>
                <c:pt idx="12538">
                  <c:v>35915</c:v>
                </c:pt>
                <c:pt idx="12539">
                  <c:v>35916</c:v>
                </c:pt>
                <c:pt idx="12540">
                  <c:v>35917</c:v>
                </c:pt>
                <c:pt idx="12541">
                  <c:v>35918</c:v>
                </c:pt>
                <c:pt idx="12542">
                  <c:v>35919</c:v>
                </c:pt>
                <c:pt idx="12543">
                  <c:v>35920</c:v>
                </c:pt>
                <c:pt idx="12544">
                  <c:v>35921</c:v>
                </c:pt>
                <c:pt idx="12545">
                  <c:v>35922</c:v>
                </c:pt>
                <c:pt idx="12546">
                  <c:v>35923</c:v>
                </c:pt>
                <c:pt idx="12547">
                  <c:v>35924</c:v>
                </c:pt>
                <c:pt idx="12548">
                  <c:v>35925</c:v>
                </c:pt>
                <c:pt idx="12549">
                  <c:v>35926</c:v>
                </c:pt>
                <c:pt idx="12550">
                  <c:v>35927</c:v>
                </c:pt>
                <c:pt idx="12551">
                  <c:v>35928</c:v>
                </c:pt>
                <c:pt idx="12552">
                  <c:v>35929</c:v>
                </c:pt>
                <c:pt idx="12553">
                  <c:v>35930</c:v>
                </c:pt>
                <c:pt idx="12554">
                  <c:v>35931</c:v>
                </c:pt>
                <c:pt idx="12555">
                  <c:v>35932</c:v>
                </c:pt>
                <c:pt idx="12556">
                  <c:v>35933</c:v>
                </c:pt>
                <c:pt idx="12557">
                  <c:v>35934</c:v>
                </c:pt>
                <c:pt idx="12558">
                  <c:v>35935</c:v>
                </c:pt>
                <c:pt idx="12559">
                  <c:v>35936</c:v>
                </c:pt>
                <c:pt idx="12560">
                  <c:v>35937</c:v>
                </c:pt>
                <c:pt idx="12561">
                  <c:v>35938</c:v>
                </c:pt>
                <c:pt idx="12562">
                  <c:v>35939</c:v>
                </c:pt>
                <c:pt idx="12563">
                  <c:v>35940</c:v>
                </c:pt>
                <c:pt idx="12564">
                  <c:v>35941</c:v>
                </c:pt>
                <c:pt idx="12565">
                  <c:v>35942</c:v>
                </c:pt>
                <c:pt idx="12566">
                  <c:v>35943</c:v>
                </c:pt>
                <c:pt idx="12567">
                  <c:v>35944</c:v>
                </c:pt>
                <c:pt idx="12568">
                  <c:v>35945</c:v>
                </c:pt>
                <c:pt idx="12569">
                  <c:v>35946</c:v>
                </c:pt>
                <c:pt idx="12570">
                  <c:v>35947</c:v>
                </c:pt>
                <c:pt idx="12571">
                  <c:v>35948</c:v>
                </c:pt>
                <c:pt idx="12572">
                  <c:v>35949</c:v>
                </c:pt>
                <c:pt idx="12573">
                  <c:v>35950</c:v>
                </c:pt>
                <c:pt idx="12574">
                  <c:v>35951</c:v>
                </c:pt>
                <c:pt idx="12575">
                  <c:v>35952</c:v>
                </c:pt>
                <c:pt idx="12576">
                  <c:v>35953</c:v>
                </c:pt>
                <c:pt idx="12577">
                  <c:v>35954</c:v>
                </c:pt>
                <c:pt idx="12578">
                  <c:v>35955</c:v>
                </c:pt>
                <c:pt idx="12579">
                  <c:v>35956</c:v>
                </c:pt>
                <c:pt idx="12580">
                  <c:v>35957</c:v>
                </c:pt>
                <c:pt idx="12581">
                  <c:v>35958</c:v>
                </c:pt>
                <c:pt idx="12582">
                  <c:v>35959</c:v>
                </c:pt>
                <c:pt idx="12583">
                  <c:v>35960</c:v>
                </c:pt>
                <c:pt idx="12584">
                  <c:v>35961</c:v>
                </c:pt>
                <c:pt idx="12585">
                  <c:v>35962</c:v>
                </c:pt>
                <c:pt idx="12586">
                  <c:v>35963</c:v>
                </c:pt>
                <c:pt idx="12587">
                  <c:v>35964</c:v>
                </c:pt>
                <c:pt idx="12588">
                  <c:v>35965</c:v>
                </c:pt>
                <c:pt idx="12589">
                  <c:v>35966</c:v>
                </c:pt>
                <c:pt idx="12590">
                  <c:v>35967</c:v>
                </c:pt>
                <c:pt idx="12591">
                  <c:v>35968</c:v>
                </c:pt>
                <c:pt idx="12592">
                  <c:v>35969</c:v>
                </c:pt>
                <c:pt idx="12593">
                  <c:v>35970</c:v>
                </c:pt>
                <c:pt idx="12594">
                  <c:v>35971</c:v>
                </c:pt>
                <c:pt idx="12595">
                  <c:v>35972</c:v>
                </c:pt>
                <c:pt idx="12596">
                  <c:v>35973</c:v>
                </c:pt>
                <c:pt idx="12597">
                  <c:v>35974</c:v>
                </c:pt>
                <c:pt idx="12598">
                  <c:v>35975</c:v>
                </c:pt>
                <c:pt idx="12599">
                  <c:v>35976</c:v>
                </c:pt>
                <c:pt idx="12600">
                  <c:v>35977</c:v>
                </c:pt>
                <c:pt idx="12601">
                  <c:v>35978</c:v>
                </c:pt>
                <c:pt idx="12602">
                  <c:v>35979</c:v>
                </c:pt>
                <c:pt idx="12603">
                  <c:v>35980</c:v>
                </c:pt>
                <c:pt idx="12604">
                  <c:v>35981</c:v>
                </c:pt>
                <c:pt idx="12605">
                  <c:v>35982</c:v>
                </c:pt>
                <c:pt idx="12606">
                  <c:v>35983</c:v>
                </c:pt>
                <c:pt idx="12607">
                  <c:v>35984</c:v>
                </c:pt>
                <c:pt idx="12608">
                  <c:v>35985</c:v>
                </c:pt>
                <c:pt idx="12609">
                  <c:v>35986</c:v>
                </c:pt>
                <c:pt idx="12610">
                  <c:v>35987</c:v>
                </c:pt>
                <c:pt idx="12611">
                  <c:v>35988</c:v>
                </c:pt>
                <c:pt idx="12612">
                  <c:v>35989</c:v>
                </c:pt>
                <c:pt idx="12613">
                  <c:v>35990</c:v>
                </c:pt>
                <c:pt idx="12614">
                  <c:v>35991</c:v>
                </c:pt>
                <c:pt idx="12615">
                  <c:v>35992</c:v>
                </c:pt>
                <c:pt idx="12616">
                  <c:v>35993</c:v>
                </c:pt>
                <c:pt idx="12617">
                  <c:v>35994</c:v>
                </c:pt>
                <c:pt idx="12618">
                  <c:v>35995</c:v>
                </c:pt>
                <c:pt idx="12619">
                  <c:v>35996</c:v>
                </c:pt>
                <c:pt idx="12620">
                  <c:v>35997</c:v>
                </c:pt>
                <c:pt idx="12621">
                  <c:v>35998</c:v>
                </c:pt>
                <c:pt idx="12622">
                  <c:v>35999</c:v>
                </c:pt>
                <c:pt idx="12623">
                  <c:v>36000</c:v>
                </c:pt>
                <c:pt idx="12624">
                  <c:v>36001</c:v>
                </c:pt>
                <c:pt idx="12625">
                  <c:v>36002</c:v>
                </c:pt>
                <c:pt idx="12626">
                  <c:v>36003</c:v>
                </c:pt>
                <c:pt idx="12627">
                  <c:v>36004</c:v>
                </c:pt>
                <c:pt idx="12628">
                  <c:v>36005</c:v>
                </c:pt>
                <c:pt idx="12629">
                  <c:v>36006</c:v>
                </c:pt>
                <c:pt idx="12630">
                  <c:v>36007</c:v>
                </c:pt>
                <c:pt idx="12631">
                  <c:v>36008</c:v>
                </c:pt>
                <c:pt idx="12632">
                  <c:v>36009</c:v>
                </c:pt>
                <c:pt idx="12633">
                  <c:v>36010</c:v>
                </c:pt>
                <c:pt idx="12634">
                  <c:v>36011</c:v>
                </c:pt>
                <c:pt idx="12635">
                  <c:v>36012</c:v>
                </c:pt>
                <c:pt idx="12636">
                  <c:v>36013</c:v>
                </c:pt>
                <c:pt idx="12637">
                  <c:v>36014</c:v>
                </c:pt>
                <c:pt idx="12638">
                  <c:v>36015</c:v>
                </c:pt>
                <c:pt idx="12639">
                  <c:v>36016</c:v>
                </c:pt>
                <c:pt idx="12640">
                  <c:v>36017</c:v>
                </c:pt>
                <c:pt idx="12641">
                  <c:v>36018</c:v>
                </c:pt>
                <c:pt idx="12642">
                  <c:v>36019</c:v>
                </c:pt>
                <c:pt idx="12643">
                  <c:v>36020</c:v>
                </c:pt>
                <c:pt idx="12644">
                  <c:v>36021</c:v>
                </c:pt>
                <c:pt idx="12645">
                  <c:v>36022</c:v>
                </c:pt>
                <c:pt idx="12646">
                  <c:v>36023</c:v>
                </c:pt>
                <c:pt idx="12647">
                  <c:v>36024</c:v>
                </c:pt>
                <c:pt idx="12648">
                  <c:v>36025</c:v>
                </c:pt>
                <c:pt idx="12649">
                  <c:v>36026</c:v>
                </c:pt>
                <c:pt idx="12650">
                  <c:v>36027</c:v>
                </c:pt>
                <c:pt idx="12651">
                  <c:v>36028</c:v>
                </c:pt>
                <c:pt idx="12652">
                  <c:v>36029</c:v>
                </c:pt>
                <c:pt idx="12653">
                  <c:v>36030</c:v>
                </c:pt>
                <c:pt idx="12654">
                  <c:v>36031</c:v>
                </c:pt>
                <c:pt idx="12655">
                  <c:v>36032</c:v>
                </c:pt>
                <c:pt idx="12656">
                  <c:v>36033</c:v>
                </c:pt>
                <c:pt idx="12657">
                  <c:v>36034</c:v>
                </c:pt>
                <c:pt idx="12658">
                  <c:v>36035</c:v>
                </c:pt>
                <c:pt idx="12659">
                  <c:v>36036</c:v>
                </c:pt>
                <c:pt idx="12660">
                  <c:v>36037</c:v>
                </c:pt>
                <c:pt idx="12661">
                  <c:v>36038</c:v>
                </c:pt>
                <c:pt idx="12662">
                  <c:v>36039</c:v>
                </c:pt>
                <c:pt idx="12663">
                  <c:v>36040</c:v>
                </c:pt>
                <c:pt idx="12664">
                  <c:v>36041</c:v>
                </c:pt>
                <c:pt idx="12665">
                  <c:v>36042</c:v>
                </c:pt>
                <c:pt idx="12666">
                  <c:v>36043</c:v>
                </c:pt>
                <c:pt idx="12667">
                  <c:v>36044</c:v>
                </c:pt>
                <c:pt idx="12668">
                  <c:v>36045</c:v>
                </c:pt>
                <c:pt idx="12669">
                  <c:v>36046</c:v>
                </c:pt>
                <c:pt idx="12670">
                  <c:v>36047</c:v>
                </c:pt>
                <c:pt idx="12671">
                  <c:v>36048</c:v>
                </c:pt>
                <c:pt idx="12672">
                  <c:v>36049</c:v>
                </c:pt>
                <c:pt idx="12673">
                  <c:v>36050</c:v>
                </c:pt>
                <c:pt idx="12674">
                  <c:v>36051</c:v>
                </c:pt>
                <c:pt idx="12675">
                  <c:v>36052</c:v>
                </c:pt>
                <c:pt idx="12676">
                  <c:v>36053</c:v>
                </c:pt>
                <c:pt idx="12677">
                  <c:v>36054</c:v>
                </c:pt>
                <c:pt idx="12678">
                  <c:v>36055</c:v>
                </c:pt>
                <c:pt idx="12679">
                  <c:v>36056</c:v>
                </c:pt>
                <c:pt idx="12680">
                  <c:v>36057</c:v>
                </c:pt>
                <c:pt idx="12681">
                  <c:v>36058</c:v>
                </c:pt>
                <c:pt idx="12682">
                  <c:v>36059</c:v>
                </c:pt>
                <c:pt idx="12683">
                  <c:v>36060</c:v>
                </c:pt>
                <c:pt idx="12684">
                  <c:v>36061</c:v>
                </c:pt>
                <c:pt idx="12685">
                  <c:v>36062</c:v>
                </c:pt>
                <c:pt idx="12686">
                  <c:v>36063</c:v>
                </c:pt>
                <c:pt idx="12687">
                  <c:v>36064</c:v>
                </c:pt>
                <c:pt idx="12688">
                  <c:v>36065</c:v>
                </c:pt>
                <c:pt idx="12689">
                  <c:v>36066</c:v>
                </c:pt>
                <c:pt idx="12690">
                  <c:v>36067</c:v>
                </c:pt>
                <c:pt idx="12691">
                  <c:v>36068</c:v>
                </c:pt>
                <c:pt idx="12692">
                  <c:v>36069</c:v>
                </c:pt>
                <c:pt idx="12693">
                  <c:v>36070</c:v>
                </c:pt>
                <c:pt idx="12694">
                  <c:v>36071</c:v>
                </c:pt>
                <c:pt idx="12695">
                  <c:v>36072</c:v>
                </c:pt>
                <c:pt idx="12696">
                  <c:v>36073</c:v>
                </c:pt>
                <c:pt idx="12697">
                  <c:v>36074</c:v>
                </c:pt>
                <c:pt idx="12698">
                  <c:v>36075</c:v>
                </c:pt>
                <c:pt idx="12699">
                  <c:v>36076</c:v>
                </c:pt>
                <c:pt idx="12700">
                  <c:v>36077</c:v>
                </c:pt>
                <c:pt idx="12701">
                  <c:v>36078</c:v>
                </c:pt>
                <c:pt idx="12702">
                  <c:v>36079</c:v>
                </c:pt>
                <c:pt idx="12703">
                  <c:v>36080</c:v>
                </c:pt>
                <c:pt idx="12704">
                  <c:v>36081</c:v>
                </c:pt>
                <c:pt idx="12705">
                  <c:v>36082</c:v>
                </c:pt>
                <c:pt idx="12706">
                  <c:v>36083</c:v>
                </c:pt>
                <c:pt idx="12707">
                  <c:v>36084</c:v>
                </c:pt>
                <c:pt idx="12708">
                  <c:v>36085</c:v>
                </c:pt>
                <c:pt idx="12709">
                  <c:v>36086</c:v>
                </c:pt>
                <c:pt idx="12710">
                  <c:v>36087</c:v>
                </c:pt>
                <c:pt idx="12711">
                  <c:v>36088</c:v>
                </c:pt>
                <c:pt idx="12712">
                  <c:v>36089</c:v>
                </c:pt>
                <c:pt idx="12713">
                  <c:v>36090</c:v>
                </c:pt>
                <c:pt idx="12714">
                  <c:v>36091</c:v>
                </c:pt>
                <c:pt idx="12715">
                  <c:v>36092</c:v>
                </c:pt>
                <c:pt idx="12716">
                  <c:v>36093</c:v>
                </c:pt>
                <c:pt idx="12717">
                  <c:v>36094</c:v>
                </c:pt>
                <c:pt idx="12718">
                  <c:v>36095</c:v>
                </c:pt>
                <c:pt idx="12719">
                  <c:v>36096</c:v>
                </c:pt>
                <c:pt idx="12720">
                  <c:v>36097</c:v>
                </c:pt>
                <c:pt idx="12721">
                  <c:v>36098</c:v>
                </c:pt>
                <c:pt idx="12722">
                  <c:v>36099</c:v>
                </c:pt>
                <c:pt idx="12723">
                  <c:v>36100</c:v>
                </c:pt>
                <c:pt idx="12724">
                  <c:v>36101</c:v>
                </c:pt>
                <c:pt idx="12725">
                  <c:v>36102</c:v>
                </c:pt>
                <c:pt idx="12726">
                  <c:v>36103</c:v>
                </c:pt>
                <c:pt idx="12727">
                  <c:v>36104</c:v>
                </c:pt>
                <c:pt idx="12728">
                  <c:v>36105</c:v>
                </c:pt>
                <c:pt idx="12729">
                  <c:v>36106</c:v>
                </c:pt>
                <c:pt idx="12730">
                  <c:v>36107</c:v>
                </c:pt>
                <c:pt idx="12731">
                  <c:v>36108</c:v>
                </c:pt>
                <c:pt idx="12732">
                  <c:v>36109</c:v>
                </c:pt>
                <c:pt idx="12733">
                  <c:v>36110</c:v>
                </c:pt>
                <c:pt idx="12734">
                  <c:v>36111</c:v>
                </c:pt>
                <c:pt idx="12735">
                  <c:v>36112</c:v>
                </c:pt>
                <c:pt idx="12736">
                  <c:v>36113</c:v>
                </c:pt>
                <c:pt idx="12737">
                  <c:v>36114</c:v>
                </c:pt>
                <c:pt idx="12738">
                  <c:v>36115</c:v>
                </c:pt>
                <c:pt idx="12739">
                  <c:v>36116</c:v>
                </c:pt>
                <c:pt idx="12740">
                  <c:v>36117</c:v>
                </c:pt>
                <c:pt idx="12741">
                  <c:v>36118</c:v>
                </c:pt>
                <c:pt idx="12742">
                  <c:v>36119</c:v>
                </c:pt>
                <c:pt idx="12743">
                  <c:v>36120</c:v>
                </c:pt>
                <c:pt idx="12744">
                  <c:v>36121</c:v>
                </c:pt>
                <c:pt idx="12745">
                  <c:v>36122</c:v>
                </c:pt>
                <c:pt idx="12746">
                  <c:v>36123</c:v>
                </c:pt>
                <c:pt idx="12747">
                  <c:v>36124</c:v>
                </c:pt>
                <c:pt idx="12748">
                  <c:v>36125</c:v>
                </c:pt>
                <c:pt idx="12749">
                  <c:v>36126</c:v>
                </c:pt>
                <c:pt idx="12750">
                  <c:v>36127</c:v>
                </c:pt>
                <c:pt idx="12751">
                  <c:v>36128</c:v>
                </c:pt>
                <c:pt idx="12752">
                  <c:v>36129</c:v>
                </c:pt>
                <c:pt idx="12753">
                  <c:v>36130</c:v>
                </c:pt>
                <c:pt idx="12754">
                  <c:v>36131</c:v>
                </c:pt>
                <c:pt idx="12755">
                  <c:v>36132</c:v>
                </c:pt>
                <c:pt idx="12756">
                  <c:v>36133</c:v>
                </c:pt>
                <c:pt idx="12757">
                  <c:v>36134</c:v>
                </c:pt>
                <c:pt idx="12758">
                  <c:v>36135</c:v>
                </c:pt>
                <c:pt idx="12759">
                  <c:v>36136</c:v>
                </c:pt>
                <c:pt idx="12760">
                  <c:v>36137</c:v>
                </c:pt>
                <c:pt idx="12761">
                  <c:v>36138</c:v>
                </c:pt>
                <c:pt idx="12762">
                  <c:v>36139</c:v>
                </c:pt>
                <c:pt idx="12763">
                  <c:v>36140</c:v>
                </c:pt>
                <c:pt idx="12764">
                  <c:v>36141</c:v>
                </c:pt>
                <c:pt idx="12765">
                  <c:v>36142</c:v>
                </c:pt>
                <c:pt idx="12766">
                  <c:v>36143</c:v>
                </c:pt>
                <c:pt idx="12767">
                  <c:v>36144</c:v>
                </c:pt>
                <c:pt idx="12768">
                  <c:v>36145</c:v>
                </c:pt>
                <c:pt idx="12769">
                  <c:v>36146</c:v>
                </c:pt>
                <c:pt idx="12770">
                  <c:v>36147</c:v>
                </c:pt>
                <c:pt idx="12771">
                  <c:v>36148</c:v>
                </c:pt>
                <c:pt idx="12772">
                  <c:v>36149</c:v>
                </c:pt>
                <c:pt idx="12773">
                  <c:v>36150</c:v>
                </c:pt>
                <c:pt idx="12774">
                  <c:v>36151</c:v>
                </c:pt>
                <c:pt idx="12775">
                  <c:v>36152</c:v>
                </c:pt>
                <c:pt idx="12776">
                  <c:v>36153</c:v>
                </c:pt>
                <c:pt idx="12777">
                  <c:v>36154</c:v>
                </c:pt>
                <c:pt idx="12778">
                  <c:v>36155</c:v>
                </c:pt>
                <c:pt idx="12779">
                  <c:v>36156</c:v>
                </c:pt>
                <c:pt idx="12780">
                  <c:v>36157</c:v>
                </c:pt>
                <c:pt idx="12781">
                  <c:v>36158</c:v>
                </c:pt>
                <c:pt idx="12782">
                  <c:v>36159</c:v>
                </c:pt>
                <c:pt idx="12783">
                  <c:v>36160</c:v>
                </c:pt>
                <c:pt idx="12784">
                  <c:v>36161</c:v>
                </c:pt>
                <c:pt idx="12785">
                  <c:v>36162</c:v>
                </c:pt>
                <c:pt idx="12786">
                  <c:v>36163</c:v>
                </c:pt>
                <c:pt idx="12787">
                  <c:v>36164</c:v>
                </c:pt>
                <c:pt idx="12788">
                  <c:v>36165</c:v>
                </c:pt>
                <c:pt idx="12789">
                  <c:v>36166</c:v>
                </c:pt>
                <c:pt idx="12790">
                  <c:v>36167</c:v>
                </c:pt>
                <c:pt idx="12791">
                  <c:v>36168</c:v>
                </c:pt>
                <c:pt idx="12792">
                  <c:v>36169</c:v>
                </c:pt>
                <c:pt idx="12793">
                  <c:v>36170</c:v>
                </c:pt>
                <c:pt idx="12794">
                  <c:v>36171</c:v>
                </c:pt>
                <c:pt idx="12795">
                  <c:v>36172</c:v>
                </c:pt>
                <c:pt idx="12796">
                  <c:v>36173</c:v>
                </c:pt>
                <c:pt idx="12797">
                  <c:v>36174</c:v>
                </c:pt>
                <c:pt idx="12798">
                  <c:v>36175</c:v>
                </c:pt>
                <c:pt idx="12799">
                  <c:v>36176</c:v>
                </c:pt>
                <c:pt idx="12800">
                  <c:v>36177</c:v>
                </c:pt>
                <c:pt idx="12801">
                  <c:v>36178</c:v>
                </c:pt>
                <c:pt idx="12802">
                  <c:v>36179</c:v>
                </c:pt>
                <c:pt idx="12803">
                  <c:v>36180</c:v>
                </c:pt>
                <c:pt idx="12804">
                  <c:v>36181</c:v>
                </c:pt>
                <c:pt idx="12805">
                  <c:v>36182</c:v>
                </c:pt>
                <c:pt idx="12806">
                  <c:v>36183</c:v>
                </c:pt>
                <c:pt idx="12807">
                  <c:v>36184</c:v>
                </c:pt>
                <c:pt idx="12808">
                  <c:v>36185</c:v>
                </c:pt>
                <c:pt idx="12809">
                  <c:v>36186</c:v>
                </c:pt>
                <c:pt idx="12810">
                  <c:v>36187</c:v>
                </c:pt>
                <c:pt idx="12811">
                  <c:v>36188</c:v>
                </c:pt>
                <c:pt idx="12812">
                  <c:v>36189</c:v>
                </c:pt>
                <c:pt idx="12813">
                  <c:v>36190</c:v>
                </c:pt>
                <c:pt idx="12814">
                  <c:v>36191</c:v>
                </c:pt>
                <c:pt idx="12815">
                  <c:v>36192</c:v>
                </c:pt>
                <c:pt idx="12816">
                  <c:v>36193</c:v>
                </c:pt>
                <c:pt idx="12817">
                  <c:v>36194</c:v>
                </c:pt>
                <c:pt idx="12818">
                  <c:v>36195</c:v>
                </c:pt>
                <c:pt idx="12819">
                  <c:v>36196</c:v>
                </c:pt>
                <c:pt idx="12820">
                  <c:v>36197</c:v>
                </c:pt>
                <c:pt idx="12821">
                  <c:v>36198</c:v>
                </c:pt>
                <c:pt idx="12822">
                  <c:v>36199</c:v>
                </c:pt>
                <c:pt idx="12823">
                  <c:v>36200</c:v>
                </c:pt>
                <c:pt idx="12824">
                  <c:v>36201</c:v>
                </c:pt>
                <c:pt idx="12825">
                  <c:v>36202</c:v>
                </c:pt>
                <c:pt idx="12826">
                  <c:v>36203</c:v>
                </c:pt>
                <c:pt idx="12827">
                  <c:v>36204</c:v>
                </c:pt>
                <c:pt idx="12828">
                  <c:v>36205</c:v>
                </c:pt>
                <c:pt idx="12829">
                  <c:v>36206</c:v>
                </c:pt>
                <c:pt idx="12830">
                  <c:v>36207</c:v>
                </c:pt>
                <c:pt idx="12831">
                  <c:v>36208</c:v>
                </c:pt>
                <c:pt idx="12832">
                  <c:v>36209</c:v>
                </c:pt>
                <c:pt idx="12833">
                  <c:v>36210</c:v>
                </c:pt>
                <c:pt idx="12834">
                  <c:v>36211</c:v>
                </c:pt>
                <c:pt idx="12835">
                  <c:v>36212</c:v>
                </c:pt>
                <c:pt idx="12836">
                  <c:v>36213</c:v>
                </c:pt>
                <c:pt idx="12837">
                  <c:v>36214</c:v>
                </c:pt>
                <c:pt idx="12838">
                  <c:v>36215</c:v>
                </c:pt>
                <c:pt idx="12839">
                  <c:v>36216</c:v>
                </c:pt>
                <c:pt idx="12840">
                  <c:v>36217</c:v>
                </c:pt>
                <c:pt idx="12841">
                  <c:v>36218</c:v>
                </c:pt>
                <c:pt idx="12842">
                  <c:v>36219</c:v>
                </c:pt>
                <c:pt idx="12843">
                  <c:v>36220</c:v>
                </c:pt>
                <c:pt idx="12844">
                  <c:v>36221</c:v>
                </c:pt>
                <c:pt idx="12845">
                  <c:v>36222</c:v>
                </c:pt>
                <c:pt idx="12846">
                  <c:v>36223</c:v>
                </c:pt>
                <c:pt idx="12847">
                  <c:v>36224</c:v>
                </c:pt>
                <c:pt idx="12848">
                  <c:v>36225</c:v>
                </c:pt>
                <c:pt idx="12849">
                  <c:v>36226</c:v>
                </c:pt>
                <c:pt idx="12850">
                  <c:v>36227</c:v>
                </c:pt>
                <c:pt idx="12851">
                  <c:v>36228</c:v>
                </c:pt>
                <c:pt idx="12852">
                  <c:v>36229</c:v>
                </c:pt>
                <c:pt idx="12853">
                  <c:v>36230</c:v>
                </c:pt>
                <c:pt idx="12854">
                  <c:v>36231</c:v>
                </c:pt>
                <c:pt idx="12855">
                  <c:v>36232</c:v>
                </c:pt>
                <c:pt idx="12856">
                  <c:v>36233</c:v>
                </c:pt>
                <c:pt idx="12857">
                  <c:v>36234</c:v>
                </c:pt>
                <c:pt idx="12858">
                  <c:v>36235</c:v>
                </c:pt>
                <c:pt idx="12859">
                  <c:v>36236</c:v>
                </c:pt>
                <c:pt idx="12860">
                  <c:v>36237</c:v>
                </c:pt>
                <c:pt idx="12861">
                  <c:v>36238</c:v>
                </c:pt>
                <c:pt idx="12862">
                  <c:v>36239</c:v>
                </c:pt>
                <c:pt idx="12863">
                  <c:v>36240</c:v>
                </c:pt>
                <c:pt idx="12864">
                  <c:v>36241</c:v>
                </c:pt>
                <c:pt idx="12865">
                  <c:v>36242</c:v>
                </c:pt>
                <c:pt idx="12866">
                  <c:v>36243</c:v>
                </c:pt>
                <c:pt idx="12867">
                  <c:v>36244</c:v>
                </c:pt>
                <c:pt idx="12868">
                  <c:v>36245</c:v>
                </c:pt>
                <c:pt idx="12869">
                  <c:v>36246</c:v>
                </c:pt>
                <c:pt idx="12870">
                  <c:v>36247</c:v>
                </c:pt>
                <c:pt idx="12871">
                  <c:v>36248</c:v>
                </c:pt>
                <c:pt idx="12872">
                  <c:v>36249</c:v>
                </c:pt>
                <c:pt idx="12873">
                  <c:v>36250</c:v>
                </c:pt>
                <c:pt idx="12874">
                  <c:v>36251</c:v>
                </c:pt>
                <c:pt idx="12875">
                  <c:v>36252</c:v>
                </c:pt>
                <c:pt idx="12876">
                  <c:v>36253</c:v>
                </c:pt>
                <c:pt idx="12877">
                  <c:v>36254</c:v>
                </c:pt>
                <c:pt idx="12878">
                  <c:v>36255</c:v>
                </c:pt>
                <c:pt idx="12879">
                  <c:v>36256</c:v>
                </c:pt>
                <c:pt idx="12880">
                  <c:v>36257</c:v>
                </c:pt>
                <c:pt idx="12881">
                  <c:v>36258</c:v>
                </c:pt>
                <c:pt idx="12882">
                  <c:v>36259</c:v>
                </c:pt>
                <c:pt idx="12883">
                  <c:v>36260</c:v>
                </c:pt>
                <c:pt idx="12884">
                  <c:v>36261</c:v>
                </c:pt>
                <c:pt idx="12885">
                  <c:v>36262</c:v>
                </c:pt>
                <c:pt idx="12886">
                  <c:v>36263</c:v>
                </c:pt>
                <c:pt idx="12887">
                  <c:v>36264</c:v>
                </c:pt>
                <c:pt idx="12888">
                  <c:v>36265</c:v>
                </c:pt>
                <c:pt idx="12889">
                  <c:v>36266</c:v>
                </c:pt>
                <c:pt idx="12890">
                  <c:v>36267</c:v>
                </c:pt>
                <c:pt idx="12891">
                  <c:v>36268</c:v>
                </c:pt>
                <c:pt idx="12892">
                  <c:v>36269</c:v>
                </c:pt>
                <c:pt idx="12893">
                  <c:v>36270</c:v>
                </c:pt>
                <c:pt idx="12894">
                  <c:v>36271</c:v>
                </c:pt>
                <c:pt idx="12895">
                  <c:v>36272</c:v>
                </c:pt>
                <c:pt idx="12896">
                  <c:v>36273</c:v>
                </c:pt>
                <c:pt idx="12897">
                  <c:v>36274</c:v>
                </c:pt>
                <c:pt idx="12898">
                  <c:v>36275</c:v>
                </c:pt>
                <c:pt idx="12899">
                  <c:v>36276</c:v>
                </c:pt>
                <c:pt idx="12900">
                  <c:v>36277</c:v>
                </c:pt>
                <c:pt idx="12901">
                  <c:v>36278</c:v>
                </c:pt>
                <c:pt idx="12902">
                  <c:v>36279</c:v>
                </c:pt>
                <c:pt idx="12903">
                  <c:v>36280</c:v>
                </c:pt>
                <c:pt idx="12904">
                  <c:v>36281</c:v>
                </c:pt>
                <c:pt idx="12905">
                  <c:v>36282</c:v>
                </c:pt>
                <c:pt idx="12906">
                  <c:v>36283</c:v>
                </c:pt>
                <c:pt idx="12907">
                  <c:v>36284</c:v>
                </c:pt>
                <c:pt idx="12908">
                  <c:v>36285</c:v>
                </c:pt>
                <c:pt idx="12909">
                  <c:v>36286</c:v>
                </c:pt>
                <c:pt idx="12910">
                  <c:v>36287</c:v>
                </c:pt>
                <c:pt idx="12911">
                  <c:v>36288</c:v>
                </c:pt>
                <c:pt idx="12912">
                  <c:v>36289</c:v>
                </c:pt>
                <c:pt idx="12913">
                  <c:v>36290</c:v>
                </c:pt>
                <c:pt idx="12914">
                  <c:v>36291</c:v>
                </c:pt>
                <c:pt idx="12915">
                  <c:v>36292</c:v>
                </c:pt>
                <c:pt idx="12916">
                  <c:v>36293</c:v>
                </c:pt>
                <c:pt idx="12917">
                  <c:v>36294</c:v>
                </c:pt>
                <c:pt idx="12918">
                  <c:v>36295</c:v>
                </c:pt>
                <c:pt idx="12919">
                  <c:v>36296</c:v>
                </c:pt>
                <c:pt idx="12920">
                  <c:v>36297</c:v>
                </c:pt>
                <c:pt idx="12921">
                  <c:v>36298</c:v>
                </c:pt>
                <c:pt idx="12922">
                  <c:v>36299</c:v>
                </c:pt>
                <c:pt idx="12923">
                  <c:v>36300</c:v>
                </c:pt>
                <c:pt idx="12924">
                  <c:v>36301</c:v>
                </c:pt>
                <c:pt idx="12925">
                  <c:v>36302</c:v>
                </c:pt>
                <c:pt idx="12926">
                  <c:v>36303</c:v>
                </c:pt>
                <c:pt idx="12927">
                  <c:v>36304</c:v>
                </c:pt>
                <c:pt idx="12928">
                  <c:v>36305</c:v>
                </c:pt>
                <c:pt idx="12929">
                  <c:v>36306</c:v>
                </c:pt>
                <c:pt idx="12930">
                  <c:v>36307</c:v>
                </c:pt>
                <c:pt idx="12931">
                  <c:v>36308</c:v>
                </c:pt>
                <c:pt idx="12932">
                  <c:v>36309</c:v>
                </c:pt>
                <c:pt idx="12933">
                  <c:v>36310</c:v>
                </c:pt>
                <c:pt idx="12934">
                  <c:v>36311</c:v>
                </c:pt>
                <c:pt idx="12935">
                  <c:v>36312</c:v>
                </c:pt>
                <c:pt idx="12936">
                  <c:v>36313</c:v>
                </c:pt>
                <c:pt idx="12937">
                  <c:v>36314</c:v>
                </c:pt>
                <c:pt idx="12938">
                  <c:v>36315</c:v>
                </c:pt>
                <c:pt idx="12939">
                  <c:v>36316</c:v>
                </c:pt>
                <c:pt idx="12940">
                  <c:v>36317</c:v>
                </c:pt>
                <c:pt idx="12941">
                  <c:v>36318</c:v>
                </c:pt>
                <c:pt idx="12942">
                  <c:v>36319</c:v>
                </c:pt>
                <c:pt idx="12943">
                  <c:v>36320</c:v>
                </c:pt>
                <c:pt idx="12944">
                  <c:v>36321</c:v>
                </c:pt>
                <c:pt idx="12945">
                  <c:v>36322</c:v>
                </c:pt>
                <c:pt idx="12946">
                  <c:v>36323</c:v>
                </c:pt>
                <c:pt idx="12947">
                  <c:v>36324</c:v>
                </c:pt>
                <c:pt idx="12948">
                  <c:v>36325</c:v>
                </c:pt>
                <c:pt idx="12949">
                  <c:v>36326</c:v>
                </c:pt>
                <c:pt idx="12950">
                  <c:v>36327</c:v>
                </c:pt>
                <c:pt idx="12951">
                  <c:v>36328</c:v>
                </c:pt>
                <c:pt idx="12952">
                  <c:v>36329</c:v>
                </c:pt>
                <c:pt idx="12953">
                  <c:v>36330</c:v>
                </c:pt>
                <c:pt idx="12954">
                  <c:v>36331</c:v>
                </c:pt>
                <c:pt idx="12955">
                  <c:v>36332</c:v>
                </c:pt>
                <c:pt idx="12956">
                  <c:v>36333</c:v>
                </c:pt>
                <c:pt idx="12957">
                  <c:v>36334</c:v>
                </c:pt>
                <c:pt idx="12958">
                  <c:v>36335</c:v>
                </c:pt>
                <c:pt idx="12959">
                  <c:v>36336</c:v>
                </c:pt>
                <c:pt idx="12960">
                  <c:v>36337</c:v>
                </c:pt>
                <c:pt idx="12961">
                  <c:v>36338</c:v>
                </c:pt>
                <c:pt idx="12962">
                  <c:v>36339</c:v>
                </c:pt>
                <c:pt idx="12963">
                  <c:v>36340</c:v>
                </c:pt>
                <c:pt idx="12964">
                  <c:v>36341</c:v>
                </c:pt>
                <c:pt idx="12965">
                  <c:v>36342</c:v>
                </c:pt>
                <c:pt idx="12966">
                  <c:v>36343</c:v>
                </c:pt>
                <c:pt idx="12967">
                  <c:v>36344</c:v>
                </c:pt>
                <c:pt idx="12968">
                  <c:v>36345</c:v>
                </c:pt>
                <c:pt idx="12969">
                  <c:v>36346</c:v>
                </c:pt>
                <c:pt idx="12970">
                  <c:v>36347</c:v>
                </c:pt>
                <c:pt idx="12971">
                  <c:v>36348</c:v>
                </c:pt>
                <c:pt idx="12972">
                  <c:v>36349</c:v>
                </c:pt>
                <c:pt idx="12973">
                  <c:v>36350</c:v>
                </c:pt>
                <c:pt idx="12974">
                  <c:v>36351</c:v>
                </c:pt>
                <c:pt idx="12975">
                  <c:v>36352</c:v>
                </c:pt>
                <c:pt idx="12976">
                  <c:v>36353</c:v>
                </c:pt>
                <c:pt idx="12977">
                  <c:v>36354</c:v>
                </c:pt>
                <c:pt idx="12978">
                  <c:v>36355</c:v>
                </c:pt>
                <c:pt idx="12979">
                  <c:v>36356</c:v>
                </c:pt>
                <c:pt idx="12980">
                  <c:v>36357</c:v>
                </c:pt>
                <c:pt idx="12981">
                  <c:v>36358</c:v>
                </c:pt>
                <c:pt idx="12982">
                  <c:v>36359</c:v>
                </c:pt>
                <c:pt idx="12983">
                  <c:v>36360</c:v>
                </c:pt>
                <c:pt idx="12984">
                  <c:v>36361</c:v>
                </c:pt>
                <c:pt idx="12985">
                  <c:v>36362</c:v>
                </c:pt>
                <c:pt idx="12986">
                  <c:v>36363</c:v>
                </c:pt>
                <c:pt idx="12987">
                  <c:v>36364</c:v>
                </c:pt>
                <c:pt idx="12988">
                  <c:v>36365</c:v>
                </c:pt>
                <c:pt idx="12989">
                  <c:v>36366</c:v>
                </c:pt>
                <c:pt idx="12990">
                  <c:v>36367</c:v>
                </c:pt>
                <c:pt idx="12991">
                  <c:v>36368</c:v>
                </c:pt>
                <c:pt idx="12992">
                  <c:v>36369</c:v>
                </c:pt>
                <c:pt idx="12993">
                  <c:v>36370</c:v>
                </c:pt>
                <c:pt idx="12994">
                  <c:v>36371</c:v>
                </c:pt>
                <c:pt idx="12995">
                  <c:v>36372</c:v>
                </c:pt>
                <c:pt idx="12996">
                  <c:v>36373</c:v>
                </c:pt>
                <c:pt idx="12997">
                  <c:v>36374</c:v>
                </c:pt>
                <c:pt idx="12998">
                  <c:v>36375</c:v>
                </c:pt>
                <c:pt idx="12999">
                  <c:v>36376</c:v>
                </c:pt>
                <c:pt idx="13000">
                  <c:v>36377</c:v>
                </c:pt>
                <c:pt idx="13001">
                  <c:v>36378</c:v>
                </c:pt>
                <c:pt idx="13002">
                  <c:v>36379</c:v>
                </c:pt>
                <c:pt idx="13003">
                  <c:v>36380</c:v>
                </c:pt>
                <c:pt idx="13004">
                  <c:v>36381</c:v>
                </c:pt>
                <c:pt idx="13005">
                  <c:v>36382</c:v>
                </c:pt>
                <c:pt idx="13006">
                  <c:v>36383</c:v>
                </c:pt>
                <c:pt idx="13007">
                  <c:v>36384</c:v>
                </c:pt>
                <c:pt idx="13008">
                  <c:v>36385</c:v>
                </c:pt>
                <c:pt idx="13009">
                  <c:v>36386</c:v>
                </c:pt>
                <c:pt idx="13010">
                  <c:v>36387</c:v>
                </c:pt>
                <c:pt idx="13011">
                  <c:v>36388</c:v>
                </c:pt>
                <c:pt idx="13012">
                  <c:v>36389</c:v>
                </c:pt>
                <c:pt idx="13013">
                  <c:v>36390</c:v>
                </c:pt>
                <c:pt idx="13014">
                  <c:v>36391</c:v>
                </c:pt>
                <c:pt idx="13015">
                  <c:v>36392</c:v>
                </c:pt>
                <c:pt idx="13016">
                  <c:v>36393</c:v>
                </c:pt>
                <c:pt idx="13017">
                  <c:v>36394</c:v>
                </c:pt>
                <c:pt idx="13018">
                  <c:v>36395</c:v>
                </c:pt>
                <c:pt idx="13019">
                  <c:v>36396</c:v>
                </c:pt>
                <c:pt idx="13020">
                  <c:v>36397</c:v>
                </c:pt>
                <c:pt idx="13021">
                  <c:v>36398</c:v>
                </c:pt>
                <c:pt idx="13022">
                  <c:v>36399</c:v>
                </c:pt>
                <c:pt idx="13023">
                  <c:v>36400</c:v>
                </c:pt>
                <c:pt idx="13024">
                  <c:v>36401</c:v>
                </c:pt>
                <c:pt idx="13025">
                  <c:v>36402</c:v>
                </c:pt>
                <c:pt idx="13026">
                  <c:v>36403</c:v>
                </c:pt>
                <c:pt idx="13027">
                  <c:v>36404</c:v>
                </c:pt>
                <c:pt idx="13028">
                  <c:v>36405</c:v>
                </c:pt>
                <c:pt idx="13029">
                  <c:v>36406</c:v>
                </c:pt>
                <c:pt idx="13030">
                  <c:v>36407</c:v>
                </c:pt>
                <c:pt idx="13031">
                  <c:v>36408</c:v>
                </c:pt>
                <c:pt idx="13032">
                  <c:v>36409</c:v>
                </c:pt>
                <c:pt idx="13033">
                  <c:v>36410</c:v>
                </c:pt>
                <c:pt idx="13034">
                  <c:v>36411</c:v>
                </c:pt>
                <c:pt idx="13035">
                  <c:v>36412</c:v>
                </c:pt>
                <c:pt idx="13036">
                  <c:v>36413</c:v>
                </c:pt>
                <c:pt idx="13037">
                  <c:v>36414</c:v>
                </c:pt>
                <c:pt idx="13038">
                  <c:v>36415</c:v>
                </c:pt>
                <c:pt idx="13039">
                  <c:v>36416</c:v>
                </c:pt>
                <c:pt idx="13040">
                  <c:v>36417</c:v>
                </c:pt>
                <c:pt idx="13041">
                  <c:v>36418</c:v>
                </c:pt>
                <c:pt idx="13042">
                  <c:v>36419</c:v>
                </c:pt>
                <c:pt idx="13043">
                  <c:v>36420</c:v>
                </c:pt>
                <c:pt idx="13044">
                  <c:v>36421</c:v>
                </c:pt>
                <c:pt idx="13045">
                  <c:v>36422</c:v>
                </c:pt>
                <c:pt idx="13046">
                  <c:v>36423</c:v>
                </c:pt>
                <c:pt idx="13047">
                  <c:v>36424</c:v>
                </c:pt>
                <c:pt idx="13048">
                  <c:v>36425</c:v>
                </c:pt>
                <c:pt idx="13049">
                  <c:v>36426</c:v>
                </c:pt>
                <c:pt idx="13050">
                  <c:v>36427</c:v>
                </c:pt>
                <c:pt idx="13051">
                  <c:v>36428</c:v>
                </c:pt>
                <c:pt idx="13052">
                  <c:v>36429</c:v>
                </c:pt>
                <c:pt idx="13053">
                  <c:v>36430</c:v>
                </c:pt>
                <c:pt idx="13054">
                  <c:v>36431</c:v>
                </c:pt>
                <c:pt idx="13055">
                  <c:v>36432</c:v>
                </c:pt>
                <c:pt idx="13056">
                  <c:v>36433</c:v>
                </c:pt>
                <c:pt idx="13057">
                  <c:v>36434</c:v>
                </c:pt>
                <c:pt idx="13058">
                  <c:v>36435</c:v>
                </c:pt>
                <c:pt idx="13059">
                  <c:v>36436</c:v>
                </c:pt>
                <c:pt idx="13060">
                  <c:v>36437</c:v>
                </c:pt>
                <c:pt idx="13061">
                  <c:v>36438</c:v>
                </c:pt>
                <c:pt idx="13062">
                  <c:v>36439</c:v>
                </c:pt>
                <c:pt idx="13063">
                  <c:v>36440</c:v>
                </c:pt>
                <c:pt idx="13064">
                  <c:v>36441</c:v>
                </c:pt>
                <c:pt idx="13065">
                  <c:v>36442</c:v>
                </c:pt>
                <c:pt idx="13066">
                  <c:v>36443</c:v>
                </c:pt>
                <c:pt idx="13067">
                  <c:v>36444</c:v>
                </c:pt>
                <c:pt idx="13068">
                  <c:v>36445</c:v>
                </c:pt>
                <c:pt idx="13069">
                  <c:v>36446</c:v>
                </c:pt>
                <c:pt idx="13070">
                  <c:v>36447</c:v>
                </c:pt>
                <c:pt idx="13071">
                  <c:v>36448</c:v>
                </c:pt>
                <c:pt idx="13072">
                  <c:v>36449</c:v>
                </c:pt>
                <c:pt idx="13073">
                  <c:v>36450</c:v>
                </c:pt>
                <c:pt idx="13074">
                  <c:v>36451</c:v>
                </c:pt>
                <c:pt idx="13075">
                  <c:v>36452</c:v>
                </c:pt>
                <c:pt idx="13076">
                  <c:v>36453</c:v>
                </c:pt>
                <c:pt idx="13077">
                  <c:v>36454</c:v>
                </c:pt>
                <c:pt idx="13078">
                  <c:v>36455</c:v>
                </c:pt>
                <c:pt idx="13079">
                  <c:v>36456</c:v>
                </c:pt>
                <c:pt idx="13080">
                  <c:v>36457</c:v>
                </c:pt>
                <c:pt idx="13081">
                  <c:v>36458</c:v>
                </c:pt>
                <c:pt idx="13082">
                  <c:v>36459</c:v>
                </c:pt>
                <c:pt idx="13083">
                  <c:v>36460</c:v>
                </c:pt>
                <c:pt idx="13084">
                  <c:v>36461</c:v>
                </c:pt>
                <c:pt idx="13085">
                  <c:v>36462</c:v>
                </c:pt>
                <c:pt idx="13086">
                  <c:v>36463</c:v>
                </c:pt>
                <c:pt idx="13087">
                  <c:v>36464</c:v>
                </c:pt>
                <c:pt idx="13088">
                  <c:v>36465</c:v>
                </c:pt>
                <c:pt idx="13089">
                  <c:v>36466</c:v>
                </c:pt>
                <c:pt idx="13090">
                  <c:v>36467</c:v>
                </c:pt>
                <c:pt idx="13091">
                  <c:v>36468</c:v>
                </c:pt>
                <c:pt idx="13092">
                  <c:v>36469</c:v>
                </c:pt>
                <c:pt idx="13093">
                  <c:v>36470</c:v>
                </c:pt>
                <c:pt idx="13094">
                  <c:v>36471</c:v>
                </c:pt>
                <c:pt idx="13095">
                  <c:v>36472</c:v>
                </c:pt>
                <c:pt idx="13096">
                  <c:v>36473</c:v>
                </c:pt>
                <c:pt idx="13097">
                  <c:v>36474</c:v>
                </c:pt>
                <c:pt idx="13098">
                  <c:v>36475</c:v>
                </c:pt>
                <c:pt idx="13099">
                  <c:v>36476</c:v>
                </c:pt>
                <c:pt idx="13100">
                  <c:v>36477</c:v>
                </c:pt>
                <c:pt idx="13101">
                  <c:v>36478</c:v>
                </c:pt>
                <c:pt idx="13102">
                  <c:v>36479</c:v>
                </c:pt>
                <c:pt idx="13103">
                  <c:v>36480</c:v>
                </c:pt>
                <c:pt idx="13104">
                  <c:v>36481</c:v>
                </c:pt>
                <c:pt idx="13105">
                  <c:v>36482</c:v>
                </c:pt>
                <c:pt idx="13106">
                  <c:v>36483</c:v>
                </c:pt>
                <c:pt idx="13107">
                  <c:v>36484</c:v>
                </c:pt>
                <c:pt idx="13108">
                  <c:v>36485</c:v>
                </c:pt>
                <c:pt idx="13109">
                  <c:v>36486</c:v>
                </c:pt>
                <c:pt idx="13110">
                  <c:v>36487</c:v>
                </c:pt>
                <c:pt idx="13111">
                  <c:v>36488</c:v>
                </c:pt>
                <c:pt idx="13112">
                  <c:v>36489</c:v>
                </c:pt>
                <c:pt idx="13113">
                  <c:v>36490</c:v>
                </c:pt>
                <c:pt idx="13114">
                  <c:v>36491</c:v>
                </c:pt>
                <c:pt idx="13115">
                  <c:v>36492</c:v>
                </c:pt>
                <c:pt idx="13116">
                  <c:v>36493</c:v>
                </c:pt>
                <c:pt idx="13117">
                  <c:v>36494</c:v>
                </c:pt>
                <c:pt idx="13118">
                  <c:v>36495</c:v>
                </c:pt>
                <c:pt idx="13119">
                  <c:v>36496</c:v>
                </c:pt>
                <c:pt idx="13120">
                  <c:v>36497</c:v>
                </c:pt>
                <c:pt idx="13121">
                  <c:v>36498</c:v>
                </c:pt>
                <c:pt idx="13122">
                  <c:v>36499</c:v>
                </c:pt>
                <c:pt idx="13123">
                  <c:v>36500</c:v>
                </c:pt>
                <c:pt idx="13124">
                  <c:v>36501</c:v>
                </c:pt>
                <c:pt idx="13125">
                  <c:v>36502</c:v>
                </c:pt>
                <c:pt idx="13126">
                  <c:v>36503</c:v>
                </c:pt>
                <c:pt idx="13127">
                  <c:v>36504</c:v>
                </c:pt>
                <c:pt idx="13128">
                  <c:v>36505</c:v>
                </c:pt>
                <c:pt idx="13129">
                  <c:v>36506</c:v>
                </c:pt>
                <c:pt idx="13130">
                  <c:v>36507</c:v>
                </c:pt>
                <c:pt idx="13131">
                  <c:v>36508</c:v>
                </c:pt>
                <c:pt idx="13132">
                  <c:v>36509</c:v>
                </c:pt>
                <c:pt idx="13133">
                  <c:v>36510</c:v>
                </c:pt>
                <c:pt idx="13134">
                  <c:v>36511</c:v>
                </c:pt>
                <c:pt idx="13135">
                  <c:v>36512</c:v>
                </c:pt>
                <c:pt idx="13136">
                  <c:v>36513</c:v>
                </c:pt>
                <c:pt idx="13137">
                  <c:v>36514</c:v>
                </c:pt>
                <c:pt idx="13138">
                  <c:v>36515</c:v>
                </c:pt>
                <c:pt idx="13139">
                  <c:v>36516</c:v>
                </c:pt>
                <c:pt idx="13140">
                  <c:v>36517</c:v>
                </c:pt>
                <c:pt idx="13141">
                  <c:v>36518</c:v>
                </c:pt>
                <c:pt idx="13142">
                  <c:v>36519</c:v>
                </c:pt>
                <c:pt idx="13143">
                  <c:v>36520</c:v>
                </c:pt>
                <c:pt idx="13144">
                  <c:v>36521</c:v>
                </c:pt>
                <c:pt idx="13145">
                  <c:v>36522</c:v>
                </c:pt>
                <c:pt idx="13146">
                  <c:v>36523</c:v>
                </c:pt>
                <c:pt idx="13147">
                  <c:v>36524</c:v>
                </c:pt>
                <c:pt idx="13148">
                  <c:v>36525</c:v>
                </c:pt>
                <c:pt idx="13149">
                  <c:v>36526</c:v>
                </c:pt>
                <c:pt idx="13150">
                  <c:v>36527</c:v>
                </c:pt>
                <c:pt idx="13151">
                  <c:v>36528</c:v>
                </c:pt>
                <c:pt idx="13152">
                  <c:v>36529</c:v>
                </c:pt>
                <c:pt idx="13153">
                  <c:v>36530</c:v>
                </c:pt>
                <c:pt idx="13154">
                  <c:v>36531</c:v>
                </c:pt>
                <c:pt idx="13155">
                  <c:v>36532</c:v>
                </c:pt>
                <c:pt idx="13156">
                  <c:v>36533</c:v>
                </c:pt>
                <c:pt idx="13157">
                  <c:v>36534</c:v>
                </c:pt>
                <c:pt idx="13158">
                  <c:v>36535</c:v>
                </c:pt>
                <c:pt idx="13159">
                  <c:v>36536</c:v>
                </c:pt>
                <c:pt idx="13160">
                  <c:v>36537</c:v>
                </c:pt>
                <c:pt idx="13161">
                  <c:v>36538</c:v>
                </c:pt>
                <c:pt idx="13162">
                  <c:v>36539</c:v>
                </c:pt>
                <c:pt idx="13163">
                  <c:v>36540</c:v>
                </c:pt>
                <c:pt idx="13164">
                  <c:v>36541</c:v>
                </c:pt>
                <c:pt idx="13165">
                  <c:v>36542</c:v>
                </c:pt>
                <c:pt idx="13166">
                  <c:v>36543</c:v>
                </c:pt>
                <c:pt idx="13167">
                  <c:v>36544</c:v>
                </c:pt>
                <c:pt idx="13168">
                  <c:v>36545</c:v>
                </c:pt>
                <c:pt idx="13169">
                  <c:v>36546</c:v>
                </c:pt>
                <c:pt idx="13170">
                  <c:v>36547</c:v>
                </c:pt>
                <c:pt idx="13171">
                  <c:v>36548</c:v>
                </c:pt>
                <c:pt idx="13172">
                  <c:v>36549</c:v>
                </c:pt>
                <c:pt idx="13173">
                  <c:v>36550</c:v>
                </c:pt>
                <c:pt idx="13174">
                  <c:v>36551</c:v>
                </c:pt>
                <c:pt idx="13175">
                  <c:v>36552</c:v>
                </c:pt>
                <c:pt idx="13176">
                  <c:v>36553</c:v>
                </c:pt>
                <c:pt idx="13177">
                  <c:v>36554</c:v>
                </c:pt>
                <c:pt idx="13178">
                  <c:v>36555</c:v>
                </c:pt>
                <c:pt idx="13179">
                  <c:v>36556</c:v>
                </c:pt>
                <c:pt idx="13180">
                  <c:v>36557</c:v>
                </c:pt>
                <c:pt idx="13181">
                  <c:v>36558</c:v>
                </c:pt>
                <c:pt idx="13182">
                  <c:v>36559</c:v>
                </c:pt>
                <c:pt idx="13183">
                  <c:v>36560</c:v>
                </c:pt>
                <c:pt idx="13184">
                  <c:v>36561</c:v>
                </c:pt>
                <c:pt idx="13185">
                  <c:v>36562</c:v>
                </c:pt>
                <c:pt idx="13186">
                  <c:v>36563</c:v>
                </c:pt>
                <c:pt idx="13187">
                  <c:v>36564</c:v>
                </c:pt>
                <c:pt idx="13188">
                  <c:v>36565</c:v>
                </c:pt>
                <c:pt idx="13189">
                  <c:v>36566</c:v>
                </c:pt>
                <c:pt idx="13190">
                  <c:v>36567</c:v>
                </c:pt>
                <c:pt idx="13191">
                  <c:v>36568</c:v>
                </c:pt>
                <c:pt idx="13192">
                  <c:v>36569</c:v>
                </c:pt>
                <c:pt idx="13193">
                  <c:v>36570</c:v>
                </c:pt>
                <c:pt idx="13194">
                  <c:v>36571</c:v>
                </c:pt>
                <c:pt idx="13195">
                  <c:v>36572</c:v>
                </c:pt>
                <c:pt idx="13196">
                  <c:v>36573</c:v>
                </c:pt>
                <c:pt idx="13197">
                  <c:v>36574</c:v>
                </c:pt>
                <c:pt idx="13198">
                  <c:v>36575</c:v>
                </c:pt>
                <c:pt idx="13199">
                  <c:v>36576</c:v>
                </c:pt>
                <c:pt idx="13200">
                  <c:v>36577</c:v>
                </c:pt>
                <c:pt idx="13201">
                  <c:v>36578</c:v>
                </c:pt>
                <c:pt idx="13202">
                  <c:v>36579</c:v>
                </c:pt>
                <c:pt idx="13203">
                  <c:v>36580</c:v>
                </c:pt>
                <c:pt idx="13204">
                  <c:v>36581</c:v>
                </c:pt>
                <c:pt idx="13205">
                  <c:v>36582</c:v>
                </c:pt>
                <c:pt idx="13206">
                  <c:v>36583</c:v>
                </c:pt>
                <c:pt idx="13207">
                  <c:v>36584</c:v>
                </c:pt>
                <c:pt idx="13208">
                  <c:v>36585</c:v>
                </c:pt>
                <c:pt idx="13209">
                  <c:v>36586</c:v>
                </c:pt>
                <c:pt idx="13210">
                  <c:v>36587</c:v>
                </c:pt>
                <c:pt idx="13211">
                  <c:v>36588</c:v>
                </c:pt>
                <c:pt idx="13212">
                  <c:v>36589</c:v>
                </c:pt>
                <c:pt idx="13213">
                  <c:v>36590</c:v>
                </c:pt>
                <c:pt idx="13214">
                  <c:v>36591</c:v>
                </c:pt>
                <c:pt idx="13215">
                  <c:v>36592</c:v>
                </c:pt>
                <c:pt idx="13216">
                  <c:v>36593</c:v>
                </c:pt>
                <c:pt idx="13217">
                  <c:v>36594</c:v>
                </c:pt>
                <c:pt idx="13218">
                  <c:v>36595</c:v>
                </c:pt>
                <c:pt idx="13219">
                  <c:v>36596</c:v>
                </c:pt>
                <c:pt idx="13220">
                  <c:v>36597</c:v>
                </c:pt>
                <c:pt idx="13221">
                  <c:v>36598</c:v>
                </c:pt>
                <c:pt idx="13222">
                  <c:v>36599</c:v>
                </c:pt>
                <c:pt idx="13223">
                  <c:v>36600</c:v>
                </c:pt>
                <c:pt idx="13224">
                  <c:v>36601</c:v>
                </c:pt>
                <c:pt idx="13225">
                  <c:v>36602</c:v>
                </c:pt>
                <c:pt idx="13226">
                  <c:v>36603</c:v>
                </c:pt>
                <c:pt idx="13227">
                  <c:v>36604</c:v>
                </c:pt>
                <c:pt idx="13228">
                  <c:v>36605</c:v>
                </c:pt>
                <c:pt idx="13229">
                  <c:v>36606</c:v>
                </c:pt>
                <c:pt idx="13230">
                  <c:v>36607</c:v>
                </c:pt>
                <c:pt idx="13231">
                  <c:v>36608</c:v>
                </c:pt>
                <c:pt idx="13232">
                  <c:v>36609</c:v>
                </c:pt>
                <c:pt idx="13233">
                  <c:v>36610</c:v>
                </c:pt>
                <c:pt idx="13234">
                  <c:v>36611</c:v>
                </c:pt>
                <c:pt idx="13235">
                  <c:v>36612</c:v>
                </c:pt>
                <c:pt idx="13236">
                  <c:v>36613</c:v>
                </c:pt>
                <c:pt idx="13237">
                  <c:v>36614</c:v>
                </c:pt>
                <c:pt idx="13238">
                  <c:v>36615</c:v>
                </c:pt>
                <c:pt idx="13239">
                  <c:v>36616</c:v>
                </c:pt>
                <c:pt idx="13240">
                  <c:v>36617</c:v>
                </c:pt>
                <c:pt idx="13241">
                  <c:v>36618</c:v>
                </c:pt>
                <c:pt idx="13242">
                  <c:v>36619</c:v>
                </c:pt>
                <c:pt idx="13243">
                  <c:v>36620</c:v>
                </c:pt>
                <c:pt idx="13244">
                  <c:v>36621</c:v>
                </c:pt>
                <c:pt idx="13245">
                  <c:v>36622</c:v>
                </c:pt>
                <c:pt idx="13246">
                  <c:v>36623</c:v>
                </c:pt>
                <c:pt idx="13247">
                  <c:v>36624</c:v>
                </c:pt>
                <c:pt idx="13248">
                  <c:v>36625</c:v>
                </c:pt>
                <c:pt idx="13249">
                  <c:v>36626</c:v>
                </c:pt>
                <c:pt idx="13250">
                  <c:v>36627</c:v>
                </c:pt>
                <c:pt idx="13251">
                  <c:v>36628</c:v>
                </c:pt>
                <c:pt idx="13252">
                  <c:v>36629</c:v>
                </c:pt>
                <c:pt idx="13253">
                  <c:v>36630</c:v>
                </c:pt>
                <c:pt idx="13254">
                  <c:v>36631</c:v>
                </c:pt>
                <c:pt idx="13255">
                  <c:v>36632</c:v>
                </c:pt>
                <c:pt idx="13256">
                  <c:v>36633</c:v>
                </c:pt>
                <c:pt idx="13257">
                  <c:v>36634</c:v>
                </c:pt>
                <c:pt idx="13258">
                  <c:v>36635</c:v>
                </c:pt>
                <c:pt idx="13259">
                  <c:v>36636</c:v>
                </c:pt>
                <c:pt idx="13260">
                  <c:v>36637</c:v>
                </c:pt>
                <c:pt idx="13261">
                  <c:v>36638</c:v>
                </c:pt>
                <c:pt idx="13262">
                  <c:v>36639</c:v>
                </c:pt>
                <c:pt idx="13263">
                  <c:v>36640</c:v>
                </c:pt>
                <c:pt idx="13264">
                  <c:v>36641</c:v>
                </c:pt>
                <c:pt idx="13265">
                  <c:v>36642</c:v>
                </c:pt>
                <c:pt idx="13266">
                  <c:v>36643</c:v>
                </c:pt>
                <c:pt idx="13267">
                  <c:v>36644</c:v>
                </c:pt>
                <c:pt idx="13268">
                  <c:v>36645</c:v>
                </c:pt>
                <c:pt idx="13269">
                  <c:v>36646</c:v>
                </c:pt>
                <c:pt idx="13270">
                  <c:v>36647</c:v>
                </c:pt>
                <c:pt idx="13271">
                  <c:v>36648</c:v>
                </c:pt>
                <c:pt idx="13272">
                  <c:v>36649</c:v>
                </c:pt>
                <c:pt idx="13273">
                  <c:v>36650</c:v>
                </c:pt>
                <c:pt idx="13274">
                  <c:v>36651</c:v>
                </c:pt>
                <c:pt idx="13275">
                  <c:v>36652</c:v>
                </c:pt>
                <c:pt idx="13276">
                  <c:v>36653</c:v>
                </c:pt>
                <c:pt idx="13277">
                  <c:v>36654</c:v>
                </c:pt>
                <c:pt idx="13278">
                  <c:v>36655</c:v>
                </c:pt>
                <c:pt idx="13279">
                  <c:v>36656</c:v>
                </c:pt>
                <c:pt idx="13280">
                  <c:v>36657</c:v>
                </c:pt>
                <c:pt idx="13281">
                  <c:v>36658</c:v>
                </c:pt>
                <c:pt idx="13282">
                  <c:v>36659</c:v>
                </c:pt>
                <c:pt idx="13283">
                  <c:v>36660</c:v>
                </c:pt>
                <c:pt idx="13284">
                  <c:v>36661</c:v>
                </c:pt>
                <c:pt idx="13285">
                  <c:v>36662</c:v>
                </c:pt>
                <c:pt idx="13286">
                  <c:v>36663</c:v>
                </c:pt>
                <c:pt idx="13287">
                  <c:v>36664</c:v>
                </c:pt>
                <c:pt idx="13288">
                  <c:v>36665</c:v>
                </c:pt>
                <c:pt idx="13289">
                  <c:v>36666</c:v>
                </c:pt>
                <c:pt idx="13290">
                  <c:v>36667</c:v>
                </c:pt>
                <c:pt idx="13291">
                  <c:v>36668</c:v>
                </c:pt>
                <c:pt idx="13292">
                  <c:v>36669</c:v>
                </c:pt>
                <c:pt idx="13293">
                  <c:v>36670</c:v>
                </c:pt>
                <c:pt idx="13294">
                  <c:v>36671</c:v>
                </c:pt>
                <c:pt idx="13295">
                  <c:v>36672</c:v>
                </c:pt>
                <c:pt idx="13296">
                  <c:v>36673</c:v>
                </c:pt>
                <c:pt idx="13297">
                  <c:v>36674</c:v>
                </c:pt>
                <c:pt idx="13298">
                  <c:v>36675</c:v>
                </c:pt>
                <c:pt idx="13299">
                  <c:v>36676</c:v>
                </c:pt>
                <c:pt idx="13300">
                  <c:v>36677</c:v>
                </c:pt>
                <c:pt idx="13301">
                  <c:v>36678</c:v>
                </c:pt>
                <c:pt idx="13302">
                  <c:v>36679</c:v>
                </c:pt>
                <c:pt idx="13303">
                  <c:v>36680</c:v>
                </c:pt>
                <c:pt idx="13304">
                  <c:v>36681</c:v>
                </c:pt>
                <c:pt idx="13305">
                  <c:v>36682</c:v>
                </c:pt>
                <c:pt idx="13306">
                  <c:v>36683</c:v>
                </c:pt>
                <c:pt idx="13307">
                  <c:v>36684</c:v>
                </c:pt>
                <c:pt idx="13308">
                  <c:v>36685</c:v>
                </c:pt>
                <c:pt idx="13309">
                  <c:v>36686</c:v>
                </c:pt>
                <c:pt idx="13310">
                  <c:v>36687</c:v>
                </c:pt>
                <c:pt idx="13311">
                  <c:v>36688</c:v>
                </c:pt>
                <c:pt idx="13312">
                  <c:v>36689</c:v>
                </c:pt>
                <c:pt idx="13313">
                  <c:v>36690</c:v>
                </c:pt>
                <c:pt idx="13314">
                  <c:v>36691</c:v>
                </c:pt>
                <c:pt idx="13315">
                  <c:v>36692</c:v>
                </c:pt>
                <c:pt idx="13316">
                  <c:v>36693</c:v>
                </c:pt>
                <c:pt idx="13317">
                  <c:v>36694</c:v>
                </c:pt>
                <c:pt idx="13318">
                  <c:v>36695</c:v>
                </c:pt>
                <c:pt idx="13319">
                  <c:v>36696</c:v>
                </c:pt>
                <c:pt idx="13320">
                  <c:v>36697</c:v>
                </c:pt>
                <c:pt idx="13321">
                  <c:v>36698</c:v>
                </c:pt>
                <c:pt idx="13322">
                  <c:v>36699</c:v>
                </c:pt>
                <c:pt idx="13323">
                  <c:v>36700</c:v>
                </c:pt>
                <c:pt idx="13324">
                  <c:v>36701</c:v>
                </c:pt>
                <c:pt idx="13325">
                  <c:v>36702</c:v>
                </c:pt>
                <c:pt idx="13326">
                  <c:v>36703</c:v>
                </c:pt>
                <c:pt idx="13327">
                  <c:v>36704</c:v>
                </c:pt>
                <c:pt idx="13328">
                  <c:v>36705</c:v>
                </c:pt>
                <c:pt idx="13329">
                  <c:v>36706</c:v>
                </c:pt>
                <c:pt idx="13330">
                  <c:v>36707</c:v>
                </c:pt>
                <c:pt idx="13331">
                  <c:v>36708</c:v>
                </c:pt>
                <c:pt idx="13332">
                  <c:v>36709</c:v>
                </c:pt>
                <c:pt idx="13333">
                  <c:v>36710</c:v>
                </c:pt>
                <c:pt idx="13334">
                  <c:v>36711</c:v>
                </c:pt>
                <c:pt idx="13335">
                  <c:v>36712</c:v>
                </c:pt>
                <c:pt idx="13336">
                  <c:v>36713</c:v>
                </c:pt>
                <c:pt idx="13337">
                  <c:v>36714</c:v>
                </c:pt>
                <c:pt idx="13338">
                  <c:v>36715</c:v>
                </c:pt>
                <c:pt idx="13339">
                  <c:v>36716</c:v>
                </c:pt>
                <c:pt idx="13340">
                  <c:v>36717</c:v>
                </c:pt>
                <c:pt idx="13341">
                  <c:v>36718</c:v>
                </c:pt>
                <c:pt idx="13342">
                  <c:v>36719</c:v>
                </c:pt>
                <c:pt idx="13343">
                  <c:v>36720</c:v>
                </c:pt>
                <c:pt idx="13344">
                  <c:v>36721</c:v>
                </c:pt>
                <c:pt idx="13345">
                  <c:v>36722</c:v>
                </c:pt>
                <c:pt idx="13346">
                  <c:v>36723</c:v>
                </c:pt>
                <c:pt idx="13347">
                  <c:v>36724</c:v>
                </c:pt>
                <c:pt idx="13348">
                  <c:v>36725</c:v>
                </c:pt>
                <c:pt idx="13349">
                  <c:v>36726</c:v>
                </c:pt>
                <c:pt idx="13350">
                  <c:v>36727</c:v>
                </c:pt>
                <c:pt idx="13351">
                  <c:v>36728</c:v>
                </c:pt>
                <c:pt idx="13352">
                  <c:v>36729</c:v>
                </c:pt>
                <c:pt idx="13353">
                  <c:v>36730</c:v>
                </c:pt>
                <c:pt idx="13354">
                  <c:v>36731</c:v>
                </c:pt>
                <c:pt idx="13355">
                  <c:v>36732</c:v>
                </c:pt>
                <c:pt idx="13356">
                  <c:v>36733</c:v>
                </c:pt>
                <c:pt idx="13357">
                  <c:v>36734</c:v>
                </c:pt>
                <c:pt idx="13358">
                  <c:v>36735</c:v>
                </c:pt>
                <c:pt idx="13359">
                  <c:v>36736</c:v>
                </c:pt>
                <c:pt idx="13360">
                  <c:v>36737</c:v>
                </c:pt>
                <c:pt idx="13361">
                  <c:v>36738</c:v>
                </c:pt>
                <c:pt idx="13362">
                  <c:v>36739</c:v>
                </c:pt>
                <c:pt idx="13363">
                  <c:v>36740</c:v>
                </c:pt>
                <c:pt idx="13364">
                  <c:v>36741</c:v>
                </c:pt>
                <c:pt idx="13365">
                  <c:v>36742</c:v>
                </c:pt>
                <c:pt idx="13366">
                  <c:v>36743</c:v>
                </c:pt>
                <c:pt idx="13367">
                  <c:v>36744</c:v>
                </c:pt>
                <c:pt idx="13368">
                  <c:v>36745</c:v>
                </c:pt>
                <c:pt idx="13369">
                  <c:v>36746</c:v>
                </c:pt>
                <c:pt idx="13370">
                  <c:v>36747</c:v>
                </c:pt>
                <c:pt idx="13371">
                  <c:v>36748</c:v>
                </c:pt>
                <c:pt idx="13372">
                  <c:v>36749</c:v>
                </c:pt>
                <c:pt idx="13373">
                  <c:v>36750</c:v>
                </c:pt>
                <c:pt idx="13374">
                  <c:v>36751</c:v>
                </c:pt>
                <c:pt idx="13375">
                  <c:v>36752</c:v>
                </c:pt>
                <c:pt idx="13376">
                  <c:v>36753</c:v>
                </c:pt>
                <c:pt idx="13377">
                  <c:v>36754</c:v>
                </c:pt>
                <c:pt idx="13378">
                  <c:v>36755</c:v>
                </c:pt>
                <c:pt idx="13379">
                  <c:v>36756</c:v>
                </c:pt>
                <c:pt idx="13380">
                  <c:v>36757</c:v>
                </c:pt>
                <c:pt idx="13381">
                  <c:v>36758</c:v>
                </c:pt>
                <c:pt idx="13382">
                  <c:v>36759</c:v>
                </c:pt>
                <c:pt idx="13383">
                  <c:v>36760</c:v>
                </c:pt>
                <c:pt idx="13384">
                  <c:v>36761</c:v>
                </c:pt>
                <c:pt idx="13385">
                  <c:v>36762</c:v>
                </c:pt>
                <c:pt idx="13386">
                  <c:v>36763</c:v>
                </c:pt>
                <c:pt idx="13387">
                  <c:v>36764</c:v>
                </c:pt>
                <c:pt idx="13388">
                  <c:v>36765</c:v>
                </c:pt>
                <c:pt idx="13389">
                  <c:v>36766</c:v>
                </c:pt>
                <c:pt idx="13390">
                  <c:v>36767</c:v>
                </c:pt>
                <c:pt idx="13391">
                  <c:v>36768</c:v>
                </c:pt>
                <c:pt idx="13392">
                  <c:v>36769</c:v>
                </c:pt>
                <c:pt idx="13393">
                  <c:v>36770</c:v>
                </c:pt>
                <c:pt idx="13394">
                  <c:v>36771</c:v>
                </c:pt>
                <c:pt idx="13395">
                  <c:v>36772</c:v>
                </c:pt>
                <c:pt idx="13396">
                  <c:v>36773</c:v>
                </c:pt>
                <c:pt idx="13397">
                  <c:v>36774</c:v>
                </c:pt>
                <c:pt idx="13398">
                  <c:v>36775</c:v>
                </c:pt>
                <c:pt idx="13399">
                  <c:v>36776</c:v>
                </c:pt>
                <c:pt idx="13400">
                  <c:v>36777</c:v>
                </c:pt>
                <c:pt idx="13401">
                  <c:v>36778</c:v>
                </c:pt>
                <c:pt idx="13402">
                  <c:v>36779</c:v>
                </c:pt>
                <c:pt idx="13403">
                  <c:v>36780</c:v>
                </c:pt>
                <c:pt idx="13404">
                  <c:v>36781</c:v>
                </c:pt>
                <c:pt idx="13405">
                  <c:v>36782</c:v>
                </c:pt>
                <c:pt idx="13406">
                  <c:v>36783</c:v>
                </c:pt>
                <c:pt idx="13407">
                  <c:v>36784</c:v>
                </c:pt>
                <c:pt idx="13408">
                  <c:v>36785</c:v>
                </c:pt>
                <c:pt idx="13409">
                  <c:v>36786</c:v>
                </c:pt>
                <c:pt idx="13410">
                  <c:v>36787</c:v>
                </c:pt>
                <c:pt idx="13411">
                  <c:v>36788</c:v>
                </c:pt>
                <c:pt idx="13412">
                  <c:v>36789</c:v>
                </c:pt>
                <c:pt idx="13413">
                  <c:v>36790</c:v>
                </c:pt>
                <c:pt idx="13414">
                  <c:v>36791</c:v>
                </c:pt>
                <c:pt idx="13415">
                  <c:v>36792</c:v>
                </c:pt>
                <c:pt idx="13416">
                  <c:v>36793</c:v>
                </c:pt>
                <c:pt idx="13417">
                  <c:v>36794</c:v>
                </c:pt>
                <c:pt idx="13418">
                  <c:v>36795</c:v>
                </c:pt>
                <c:pt idx="13419">
                  <c:v>36796</c:v>
                </c:pt>
                <c:pt idx="13420">
                  <c:v>36797</c:v>
                </c:pt>
                <c:pt idx="13421">
                  <c:v>36798</c:v>
                </c:pt>
                <c:pt idx="13422">
                  <c:v>36799</c:v>
                </c:pt>
                <c:pt idx="13423">
                  <c:v>36800</c:v>
                </c:pt>
                <c:pt idx="13424">
                  <c:v>36801</c:v>
                </c:pt>
                <c:pt idx="13425">
                  <c:v>36802</c:v>
                </c:pt>
                <c:pt idx="13426">
                  <c:v>36803</c:v>
                </c:pt>
                <c:pt idx="13427">
                  <c:v>36804</c:v>
                </c:pt>
                <c:pt idx="13428">
                  <c:v>36805</c:v>
                </c:pt>
                <c:pt idx="13429">
                  <c:v>36806</c:v>
                </c:pt>
                <c:pt idx="13430">
                  <c:v>36807</c:v>
                </c:pt>
                <c:pt idx="13431">
                  <c:v>36808</c:v>
                </c:pt>
                <c:pt idx="13432">
                  <c:v>36809</c:v>
                </c:pt>
                <c:pt idx="13433">
                  <c:v>36810</c:v>
                </c:pt>
                <c:pt idx="13434">
                  <c:v>36811</c:v>
                </c:pt>
                <c:pt idx="13435">
                  <c:v>36812</c:v>
                </c:pt>
                <c:pt idx="13436">
                  <c:v>36813</c:v>
                </c:pt>
                <c:pt idx="13437">
                  <c:v>36814</c:v>
                </c:pt>
                <c:pt idx="13438">
                  <c:v>36815</c:v>
                </c:pt>
                <c:pt idx="13439">
                  <c:v>36816</c:v>
                </c:pt>
                <c:pt idx="13440">
                  <c:v>36817</c:v>
                </c:pt>
                <c:pt idx="13441">
                  <c:v>36818</c:v>
                </c:pt>
                <c:pt idx="13442">
                  <c:v>36819</c:v>
                </c:pt>
                <c:pt idx="13443">
                  <c:v>36820</c:v>
                </c:pt>
                <c:pt idx="13444">
                  <c:v>36821</c:v>
                </c:pt>
                <c:pt idx="13445">
                  <c:v>36822</c:v>
                </c:pt>
                <c:pt idx="13446">
                  <c:v>36823</c:v>
                </c:pt>
                <c:pt idx="13447">
                  <c:v>36824</c:v>
                </c:pt>
                <c:pt idx="13448">
                  <c:v>36825</c:v>
                </c:pt>
                <c:pt idx="13449">
                  <c:v>36826</c:v>
                </c:pt>
                <c:pt idx="13450">
                  <c:v>36827</c:v>
                </c:pt>
                <c:pt idx="13451">
                  <c:v>36828</c:v>
                </c:pt>
                <c:pt idx="13452">
                  <c:v>36829</c:v>
                </c:pt>
                <c:pt idx="13453">
                  <c:v>36830</c:v>
                </c:pt>
                <c:pt idx="13454">
                  <c:v>36831</c:v>
                </c:pt>
                <c:pt idx="13455">
                  <c:v>36832</c:v>
                </c:pt>
                <c:pt idx="13456">
                  <c:v>36833</c:v>
                </c:pt>
                <c:pt idx="13457">
                  <c:v>36834</c:v>
                </c:pt>
                <c:pt idx="13458">
                  <c:v>36835</c:v>
                </c:pt>
                <c:pt idx="13459">
                  <c:v>36836</c:v>
                </c:pt>
                <c:pt idx="13460">
                  <c:v>36837</c:v>
                </c:pt>
                <c:pt idx="13461">
                  <c:v>36838</c:v>
                </c:pt>
                <c:pt idx="13462">
                  <c:v>36839</c:v>
                </c:pt>
                <c:pt idx="13463">
                  <c:v>36840</c:v>
                </c:pt>
                <c:pt idx="13464">
                  <c:v>36841</c:v>
                </c:pt>
                <c:pt idx="13465">
                  <c:v>36842</c:v>
                </c:pt>
                <c:pt idx="13466">
                  <c:v>36843</c:v>
                </c:pt>
                <c:pt idx="13467">
                  <c:v>36844</c:v>
                </c:pt>
                <c:pt idx="13468">
                  <c:v>36845</c:v>
                </c:pt>
                <c:pt idx="13469">
                  <c:v>36846</c:v>
                </c:pt>
                <c:pt idx="13470">
                  <c:v>36847</c:v>
                </c:pt>
                <c:pt idx="13471">
                  <c:v>36848</c:v>
                </c:pt>
                <c:pt idx="13472">
                  <c:v>36849</c:v>
                </c:pt>
                <c:pt idx="13473">
                  <c:v>36850</c:v>
                </c:pt>
                <c:pt idx="13474">
                  <c:v>36851</c:v>
                </c:pt>
                <c:pt idx="13475">
                  <c:v>36852</c:v>
                </c:pt>
                <c:pt idx="13476">
                  <c:v>36853</c:v>
                </c:pt>
                <c:pt idx="13477">
                  <c:v>36854</c:v>
                </c:pt>
                <c:pt idx="13478">
                  <c:v>36855</c:v>
                </c:pt>
                <c:pt idx="13479">
                  <c:v>36856</c:v>
                </c:pt>
                <c:pt idx="13480">
                  <c:v>36857</c:v>
                </c:pt>
                <c:pt idx="13481">
                  <c:v>36858</c:v>
                </c:pt>
                <c:pt idx="13482">
                  <c:v>36859</c:v>
                </c:pt>
                <c:pt idx="13483">
                  <c:v>36860</c:v>
                </c:pt>
                <c:pt idx="13484">
                  <c:v>36861</c:v>
                </c:pt>
                <c:pt idx="13485">
                  <c:v>36862</c:v>
                </c:pt>
                <c:pt idx="13486">
                  <c:v>36863</c:v>
                </c:pt>
                <c:pt idx="13487">
                  <c:v>36864</c:v>
                </c:pt>
                <c:pt idx="13488">
                  <c:v>36865</c:v>
                </c:pt>
                <c:pt idx="13489">
                  <c:v>36866</c:v>
                </c:pt>
                <c:pt idx="13490">
                  <c:v>36867</c:v>
                </c:pt>
                <c:pt idx="13491">
                  <c:v>36868</c:v>
                </c:pt>
                <c:pt idx="13492">
                  <c:v>36869</c:v>
                </c:pt>
                <c:pt idx="13493">
                  <c:v>36870</c:v>
                </c:pt>
                <c:pt idx="13494">
                  <c:v>36871</c:v>
                </c:pt>
                <c:pt idx="13495">
                  <c:v>36872</c:v>
                </c:pt>
                <c:pt idx="13496">
                  <c:v>36873</c:v>
                </c:pt>
                <c:pt idx="13497">
                  <c:v>36874</c:v>
                </c:pt>
                <c:pt idx="13498">
                  <c:v>36875</c:v>
                </c:pt>
                <c:pt idx="13499">
                  <c:v>36876</c:v>
                </c:pt>
                <c:pt idx="13500">
                  <c:v>36877</c:v>
                </c:pt>
                <c:pt idx="13501">
                  <c:v>36878</c:v>
                </c:pt>
                <c:pt idx="13502">
                  <c:v>36879</c:v>
                </c:pt>
                <c:pt idx="13503">
                  <c:v>36880</c:v>
                </c:pt>
                <c:pt idx="13504">
                  <c:v>36881</c:v>
                </c:pt>
                <c:pt idx="13505">
                  <c:v>36882</c:v>
                </c:pt>
                <c:pt idx="13506">
                  <c:v>36883</c:v>
                </c:pt>
                <c:pt idx="13507">
                  <c:v>36884</c:v>
                </c:pt>
                <c:pt idx="13508">
                  <c:v>36885</c:v>
                </c:pt>
                <c:pt idx="13509">
                  <c:v>36886</c:v>
                </c:pt>
                <c:pt idx="13510">
                  <c:v>36887</c:v>
                </c:pt>
                <c:pt idx="13511">
                  <c:v>36888</c:v>
                </c:pt>
                <c:pt idx="13512">
                  <c:v>36889</c:v>
                </c:pt>
                <c:pt idx="13513">
                  <c:v>36890</c:v>
                </c:pt>
                <c:pt idx="13514">
                  <c:v>36891</c:v>
                </c:pt>
                <c:pt idx="13515">
                  <c:v>36892</c:v>
                </c:pt>
                <c:pt idx="13516">
                  <c:v>36893</c:v>
                </c:pt>
                <c:pt idx="13517">
                  <c:v>36894</c:v>
                </c:pt>
                <c:pt idx="13518">
                  <c:v>36895</c:v>
                </c:pt>
                <c:pt idx="13519">
                  <c:v>36896</c:v>
                </c:pt>
                <c:pt idx="13520">
                  <c:v>36897</c:v>
                </c:pt>
                <c:pt idx="13521">
                  <c:v>36898</c:v>
                </c:pt>
                <c:pt idx="13522">
                  <c:v>36899</c:v>
                </c:pt>
                <c:pt idx="13523">
                  <c:v>36900</c:v>
                </c:pt>
                <c:pt idx="13524">
                  <c:v>36901</c:v>
                </c:pt>
                <c:pt idx="13525">
                  <c:v>36902</c:v>
                </c:pt>
                <c:pt idx="13526">
                  <c:v>36903</c:v>
                </c:pt>
                <c:pt idx="13527">
                  <c:v>36904</c:v>
                </c:pt>
                <c:pt idx="13528">
                  <c:v>36905</c:v>
                </c:pt>
                <c:pt idx="13529">
                  <c:v>36906</c:v>
                </c:pt>
                <c:pt idx="13530">
                  <c:v>36907</c:v>
                </c:pt>
                <c:pt idx="13531">
                  <c:v>36908</c:v>
                </c:pt>
                <c:pt idx="13532">
                  <c:v>36909</c:v>
                </c:pt>
                <c:pt idx="13533">
                  <c:v>36910</c:v>
                </c:pt>
                <c:pt idx="13534">
                  <c:v>36911</c:v>
                </c:pt>
                <c:pt idx="13535">
                  <c:v>36912</c:v>
                </c:pt>
                <c:pt idx="13536">
                  <c:v>36913</c:v>
                </c:pt>
                <c:pt idx="13537">
                  <c:v>36914</c:v>
                </c:pt>
                <c:pt idx="13538">
                  <c:v>36915</c:v>
                </c:pt>
                <c:pt idx="13539">
                  <c:v>36916</c:v>
                </c:pt>
                <c:pt idx="13540">
                  <c:v>36917</c:v>
                </c:pt>
                <c:pt idx="13541">
                  <c:v>36918</c:v>
                </c:pt>
                <c:pt idx="13542">
                  <c:v>36919</c:v>
                </c:pt>
                <c:pt idx="13543">
                  <c:v>36920</c:v>
                </c:pt>
                <c:pt idx="13544">
                  <c:v>36921</c:v>
                </c:pt>
                <c:pt idx="13545">
                  <c:v>36922</c:v>
                </c:pt>
                <c:pt idx="13546">
                  <c:v>36923</c:v>
                </c:pt>
                <c:pt idx="13547">
                  <c:v>36924</c:v>
                </c:pt>
                <c:pt idx="13548">
                  <c:v>36925</c:v>
                </c:pt>
                <c:pt idx="13549">
                  <c:v>36926</c:v>
                </c:pt>
                <c:pt idx="13550">
                  <c:v>36927</c:v>
                </c:pt>
                <c:pt idx="13551">
                  <c:v>36928</c:v>
                </c:pt>
                <c:pt idx="13552">
                  <c:v>36929</c:v>
                </c:pt>
                <c:pt idx="13553">
                  <c:v>36930</c:v>
                </c:pt>
                <c:pt idx="13554">
                  <c:v>36931</c:v>
                </c:pt>
                <c:pt idx="13555">
                  <c:v>36932</c:v>
                </c:pt>
                <c:pt idx="13556">
                  <c:v>36933</c:v>
                </c:pt>
                <c:pt idx="13557">
                  <c:v>36934</c:v>
                </c:pt>
                <c:pt idx="13558">
                  <c:v>36935</c:v>
                </c:pt>
                <c:pt idx="13559">
                  <c:v>36936</c:v>
                </c:pt>
                <c:pt idx="13560">
                  <c:v>36937</c:v>
                </c:pt>
                <c:pt idx="13561">
                  <c:v>36938</c:v>
                </c:pt>
                <c:pt idx="13562">
                  <c:v>36939</c:v>
                </c:pt>
                <c:pt idx="13563">
                  <c:v>36940</c:v>
                </c:pt>
                <c:pt idx="13564">
                  <c:v>36941</c:v>
                </c:pt>
                <c:pt idx="13565">
                  <c:v>36942</c:v>
                </c:pt>
                <c:pt idx="13566">
                  <c:v>36943</c:v>
                </c:pt>
                <c:pt idx="13567">
                  <c:v>36944</c:v>
                </c:pt>
                <c:pt idx="13568">
                  <c:v>36945</c:v>
                </c:pt>
                <c:pt idx="13569">
                  <c:v>36946</c:v>
                </c:pt>
                <c:pt idx="13570">
                  <c:v>36947</c:v>
                </c:pt>
                <c:pt idx="13571">
                  <c:v>36948</c:v>
                </c:pt>
                <c:pt idx="13572">
                  <c:v>36949</c:v>
                </c:pt>
                <c:pt idx="13573">
                  <c:v>36950</c:v>
                </c:pt>
                <c:pt idx="13574">
                  <c:v>36951</c:v>
                </c:pt>
                <c:pt idx="13575">
                  <c:v>36952</c:v>
                </c:pt>
                <c:pt idx="13576">
                  <c:v>36953</c:v>
                </c:pt>
                <c:pt idx="13577">
                  <c:v>36954</c:v>
                </c:pt>
                <c:pt idx="13578">
                  <c:v>36955</c:v>
                </c:pt>
                <c:pt idx="13579">
                  <c:v>36956</c:v>
                </c:pt>
                <c:pt idx="13580">
                  <c:v>36957</c:v>
                </c:pt>
                <c:pt idx="13581">
                  <c:v>36958</c:v>
                </c:pt>
                <c:pt idx="13582">
                  <c:v>36959</c:v>
                </c:pt>
                <c:pt idx="13583">
                  <c:v>36960</c:v>
                </c:pt>
                <c:pt idx="13584">
                  <c:v>36961</c:v>
                </c:pt>
                <c:pt idx="13585">
                  <c:v>36962</c:v>
                </c:pt>
                <c:pt idx="13586">
                  <c:v>36963</c:v>
                </c:pt>
                <c:pt idx="13587">
                  <c:v>36964</c:v>
                </c:pt>
                <c:pt idx="13588">
                  <c:v>36965</c:v>
                </c:pt>
                <c:pt idx="13589">
                  <c:v>36966</c:v>
                </c:pt>
                <c:pt idx="13590">
                  <c:v>36967</c:v>
                </c:pt>
                <c:pt idx="13591">
                  <c:v>36968</c:v>
                </c:pt>
                <c:pt idx="13592">
                  <c:v>36969</c:v>
                </c:pt>
                <c:pt idx="13593">
                  <c:v>36970</c:v>
                </c:pt>
                <c:pt idx="13594">
                  <c:v>36971</c:v>
                </c:pt>
                <c:pt idx="13595">
                  <c:v>36972</c:v>
                </c:pt>
                <c:pt idx="13596">
                  <c:v>36973</c:v>
                </c:pt>
                <c:pt idx="13597">
                  <c:v>36974</c:v>
                </c:pt>
                <c:pt idx="13598">
                  <c:v>36975</c:v>
                </c:pt>
                <c:pt idx="13599">
                  <c:v>36976</c:v>
                </c:pt>
                <c:pt idx="13600">
                  <c:v>36977</c:v>
                </c:pt>
                <c:pt idx="13601">
                  <c:v>36978</c:v>
                </c:pt>
                <c:pt idx="13602">
                  <c:v>36979</c:v>
                </c:pt>
                <c:pt idx="13603">
                  <c:v>36980</c:v>
                </c:pt>
                <c:pt idx="13604">
                  <c:v>36981</c:v>
                </c:pt>
                <c:pt idx="13605">
                  <c:v>36982</c:v>
                </c:pt>
                <c:pt idx="13606">
                  <c:v>36983</c:v>
                </c:pt>
                <c:pt idx="13607">
                  <c:v>36984</c:v>
                </c:pt>
                <c:pt idx="13608">
                  <c:v>36985</c:v>
                </c:pt>
                <c:pt idx="13609">
                  <c:v>36986</c:v>
                </c:pt>
                <c:pt idx="13610">
                  <c:v>36987</c:v>
                </c:pt>
                <c:pt idx="13611">
                  <c:v>36988</c:v>
                </c:pt>
                <c:pt idx="13612">
                  <c:v>36989</c:v>
                </c:pt>
                <c:pt idx="13613">
                  <c:v>36990</c:v>
                </c:pt>
                <c:pt idx="13614">
                  <c:v>36991</c:v>
                </c:pt>
                <c:pt idx="13615">
                  <c:v>36992</c:v>
                </c:pt>
                <c:pt idx="13616">
                  <c:v>36993</c:v>
                </c:pt>
                <c:pt idx="13617">
                  <c:v>36994</c:v>
                </c:pt>
                <c:pt idx="13618">
                  <c:v>36995</c:v>
                </c:pt>
                <c:pt idx="13619">
                  <c:v>36996</c:v>
                </c:pt>
                <c:pt idx="13620">
                  <c:v>36997</c:v>
                </c:pt>
                <c:pt idx="13621">
                  <c:v>36998</c:v>
                </c:pt>
                <c:pt idx="13622">
                  <c:v>36999</c:v>
                </c:pt>
                <c:pt idx="13623">
                  <c:v>37000</c:v>
                </c:pt>
                <c:pt idx="13624">
                  <c:v>37001</c:v>
                </c:pt>
                <c:pt idx="13625">
                  <c:v>37002</c:v>
                </c:pt>
                <c:pt idx="13626">
                  <c:v>37003</c:v>
                </c:pt>
                <c:pt idx="13627">
                  <c:v>37004</c:v>
                </c:pt>
                <c:pt idx="13628">
                  <c:v>37005</c:v>
                </c:pt>
                <c:pt idx="13629">
                  <c:v>37006</c:v>
                </c:pt>
                <c:pt idx="13630">
                  <c:v>37007</c:v>
                </c:pt>
                <c:pt idx="13631">
                  <c:v>37008</c:v>
                </c:pt>
                <c:pt idx="13632">
                  <c:v>37009</c:v>
                </c:pt>
                <c:pt idx="13633">
                  <c:v>37010</c:v>
                </c:pt>
                <c:pt idx="13634">
                  <c:v>37011</c:v>
                </c:pt>
                <c:pt idx="13635">
                  <c:v>37012</c:v>
                </c:pt>
                <c:pt idx="13636">
                  <c:v>37013</c:v>
                </c:pt>
                <c:pt idx="13637">
                  <c:v>37014</c:v>
                </c:pt>
                <c:pt idx="13638">
                  <c:v>37015</c:v>
                </c:pt>
                <c:pt idx="13639">
                  <c:v>37016</c:v>
                </c:pt>
                <c:pt idx="13640">
                  <c:v>37017</c:v>
                </c:pt>
                <c:pt idx="13641">
                  <c:v>37018</c:v>
                </c:pt>
                <c:pt idx="13642">
                  <c:v>37019</c:v>
                </c:pt>
                <c:pt idx="13643">
                  <c:v>37020</c:v>
                </c:pt>
                <c:pt idx="13644">
                  <c:v>37021</c:v>
                </c:pt>
                <c:pt idx="13645">
                  <c:v>37022</c:v>
                </c:pt>
                <c:pt idx="13646">
                  <c:v>37023</c:v>
                </c:pt>
                <c:pt idx="13647">
                  <c:v>37024</c:v>
                </c:pt>
                <c:pt idx="13648">
                  <c:v>37025</c:v>
                </c:pt>
                <c:pt idx="13649">
                  <c:v>37026</c:v>
                </c:pt>
                <c:pt idx="13650">
                  <c:v>37027</c:v>
                </c:pt>
                <c:pt idx="13651">
                  <c:v>37028</c:v>
                </c:pt>
                <c:pt idx="13652">
                  <c:v>37029</c:v>
                </c:pt>
                <c:pt idx="13653">
                  <c:v>37030</c:v>
                </c:pt>
                <c:pt idx="13654">
                  <c:v>37031</c:v>
                </c:pt>
                <c:pt idx="13655">
                  <c:v>37032</c:v>
                </c:pt>
                <c:pt idx="13656">
                  <c:v>37033</c:v>
                </c:pt>
                <c:pt idx="13657">
                  <c:v>37034</c:v>
                </c:pt>
                <c:pt idx="13658">
                  <c:v>37035</c:v>
                </c:pt>
                <c:pt idx="13659">
                  <c:v>37036</c:v>
                </c:pt>
                <c:pt idx="13660">
                  <c:v>37037</c:v>
                </c:pt>
                <c:pt idx="13661">
                  <c:v>37038</c:v>
                </c:pt>
                <c:pt idx="13662">
                  <c:v>37039</c:v>
                </c:pt>
                <c:pt idx="13663">
                  <c:v>37040</c:v>
                </c:pt>
                <c:pt idx="13664">
                  <c:v>37041</c:v>
                </c:pt>
                <c:pt idx="13665">
                  <c:v>37042</c:v>
                </c:pt>
                <c:pt idx="13666">
                  <c:v>37043</c:v>
                </c:pt>
                <c:pt idx="13667">
                  <c:v>37044</c:v>
                </c:pt>
                <c:pt idx="13668">
                  <c:v>37045</c:v>
                </c:pt>
                <c:pt idx="13669">
                  <c:v>37046</c:v>
                </c:pt>
                <c:pt idx="13670">
                  <c:v>37047</c:v>
                </c:pt>
                <c:pt idx="13671">
                  <c:v>37048</c:v>
                </c:pt>
                <c:pt idx="13672">
                  <c:v>37049</c:v>
                </c:pt>
                <c:pt idx="13673">
                  <c:v>37050</c:v>
                </c:pt>
                <c:pt idx="13674">
                  <c:v>37051</c:v>
                </c:pt>
                <c:pt idx="13675">
                  <c:v>37052</c:v>
                </c:pt>
                <c:pt idx="13676">
                  <c:v>37053</c:v>
                </c:pt>
                <c:pt idx="13677">
                  <c:v>37054</c:v>
                </c:pt>
                <c:pt idx="13678">
                  <c:v>37055</c:v>
                </c:pt>
                <c:pt idx="13679">
                  <c:v>37056</c:v>
                </c:pt>
                <c:pt idx="13680">
                  <c:v>37057</c:v>
                </c:pt>
                <c:pt idx="13681">
                  <c:v>37058</c:v>
                </c:pt>
                <c:pt idx="13682">
                  <c:v>37059</c:v>
                </c:pt>
                <c:pt idx="13683">
                  <c:v>37060</c:v>
                </c:pt>
                <c:pt idx="13684">
                  <c:v>37061</c:v>
                </c:pt>
                <c:pt idx="13685">
                  <c:v>37062</c:v>
                </c:pt>
                <c:pt idx="13686">
                  <c:v>37063</c:v>
                </c:pt>
                <c:pt idx="13687">
                  <c:v>37064</c:v>
                </c:pt>
                <c:pt idx="13688">
                  <c:v>37065</c:v>
                </c:pt>
                <c:pt idx="13689">
                  <c:v>37066</c:v>
                </c:pt>
                <c:pt idx="13690">
                  <c:v>37067</c:v>
                </c:pt>
                <c:pt idx="13691">
                  <c:v>37068</c:v>
                </c:pt>
                <c:pt idx="13692">
                  <c:v>37069</c:v>
                </c:pt>
                <c:pt idx="13693">
                  <c:v>37070</c:v>
                </c:pt>
                <c:pt idx="13694">
                  <c:v>37071</c:v>
                </c:pt>
                <c:pt idx="13695">
                  <c:v>37072</c:v>
                </c:pt>
                <c:pt idx="13696">
                  <c:v>37073</c:v>
                </c:pt>
                <c:pt idx="13697">
                  <c:v>37074</c:v>
                </c:pt>
                <c:pt idx="13698">
                  <c:v>37075</c:v>
                </c:pt>
                <c:pt idx="13699">
                  <c:v>37076</c:v>
                </c:pt>
                <c:pt idx="13700">
                  <c:v>37077</c:v>
                </c:pt>
                <c:pt idx="13701">
                  <c:v>37078</c:v>
                </c:pt>
                <c:pt idx="13702">
                  <c:v>37079</c:v>
                </c:pt>
                <c:pt idx="13703">
                  <c:v>37080</c:v>
                </c:pt>
                <c:pt idx="13704">
                  <c:v>37081</c:v>
                </c:pt>
                <c:pt idx="13705">
                  <c:v>37082</c:v>
                </c:pt>
                <c:pt idx="13706">
                  <c:v>37083</c:v>
                </c:pt>
                <c:pt idx="13707">
                  <c:v>37084</c:v>
                </c:pt>
                <c:pt idx="13708">
                  <c:v>37085</c:v>
                </c:pt>
                <c:pt idx="13709">
                  <c:v>37086</c:v>
                </c:pt>
                <c:pt idx="13710">
                  <c:v>37087</c:v>
                </c:pt>
                <c:pt idx="13711">
                  <c:v>37088</c:v>
                </c:pt>
                <c:pt idx="13712">
                  <c:v>37089</c:v>
                </c:pt>
                <c:pt idx="13713">
                  <c:v>37090</c:v>
                </c:pt>
                <c:pt idx="13714">
                  <c:v>37091</c:v>
                </c:pt>
                <c:pt idx="13715">
                  <c:v>37092</c:v>
                </c:pt>
                <c:pt idx="13716">
                  <c:v>37093</c:v>
                </c:pt>
                <c:pt idx="13717">
                  <c:v>37094</c:v>
                </c:pt>
                <c:pt idx="13718">
                  <c:v>37095</c:v>
                </c:pt>
                <c:pt idx="13719">
                  <c:v>37096</c:v>
                </c:pt>
                <c:pt idx="13720">
                  <c:v>37097</c:v>
                </c:pt>
                <c:pt idx="13721">
                  <c:v>37098</c:v>
                </c:pt>
                <c:pt idx="13722">
                  <c:v>37099</c:v>
                </c:pt>
                <c:pt idx="13723">
                  <c:v>37100</c:v>
                </c:pt>
                <c:pt idx="13724">
                  <c:v>37101</c:v>
                </c:pt>
                <c:pt idx="13725">
                  <c:v>37102</c:v>
                </c:pt>
                <c:pt idx="13726">
                  <c:v>37103</c:v>
                </c:pt>
                <c:pt idx="13727">
                  <c:v>37104</c:v>
                </c:pt>
                <c:pt idx="13728">
                  <c:v>37105</c:v>
                </c:pt>
                <c:pt idx="13729">
                  <c:v>37106</c:v>
                </c:pt>
                <c:pt idx="13730">
                  <c:v>37107</c:v>
                </c:pt>
                <c:pt idx="13731">
                  <c:v>37108</c:v>
                </c:pt>
                <c:pt idx="13732">
                  <c:v>37109</c:v>
                </c:pt>
                <c:pt idx="13733">
                  <c:v>37110</c:v>
                </c:pt>
                <c:pt idx="13734">
                  <c:v>37111</c:v>
                </c:pt>
                <c:pt idx="13735">
                  <c:v>37112</c:v>
                </c:pt>
                <c:pt idx="13736">
                  <c:v>37113</c:v>
                </c:pt>
                <c:pt idx="13737">
                  <c:v>37114</c:v>
                </c:pt>
                <c:pt idx="13738">
                  <c:v>37115</c:v>
                </c:pt>
                <c:pt idx="13739">
                  <c:v>37116</c:v>
                </c:pt>
                <c:pt idx="13740">
                  <c:v>37117</c:v>
                </c:pt>
                <c:pt idx="13741">
                  <c:v>37118</c:v>
                </c:pt>
                <c:pt idx="13742">
                  <c:v>37119</c:v>
                </c:pt>
                <c:pt idx="13743">
                  <c:v>37120</c:v>
                </c:pt>
                <c:pt idx="13744">
                  <c:v>37121</c:v>
                </c:pt>
                <c:pt idx="13745">
                  <c:v>37122</c:v>
                </c:pt>
                <c:pt idx="13746">
                  <c:v>37123</c:v>
                </c:pt>
                <c:pt idx="13747">
                  <c:v>37124</c:v>
                </c:pt>
                <c:pt idx="13748">
                  <c:v>37125</c:v>
                </c:pt>
                <c:pt idx="13749">
                  <c:v>37126</c:v>
                </c:pt>
                <c:pt idx="13750">
                  <c:v>37127</c:v>
                </c:pt>
                <c:pt idx="13751">
                  <c:v>37128</c:v>
                </c:pt>
                <c:pt idx="13752">
                  <c:v>37129</c:v>
                </c:pt>
                <c:pt idx="13753">
                  <c:v>37130</c:v>
                </c:pt>
                <c:pt idx="13754">
                  <c:v>37131</c:v>
                </c:pt>
                <c:pt idx="13755">
                  <c:v>37132</c:v>
                </c:pt>
                <c:pt idx="13756">
                  <c:v>37133</c:v>
                </c:pt>
                <c:pt idx="13757">
                  <c:v>37134</c:v>
                </c:pt>
                <c:pt idx="13758">
                  <c:v>37135</c:v>
                </c:pt>
                <c:pt idx="13759">
                  <c:v>37136</c:v>
                </c:pt>
                <c:pt idx="13760">
                  <c:v>37137</c:v>
                </c:pt>
                <c:pt idx="13761">
                  <c:v>37138</c:v>
                </c:pt>
                <c:pt idx="13762">
                  <c:v>37139</c:v>
                </c:pt>
                <c:pt idx="13763">
                  <c:v>37140</c:v>
                </c:pt>
                <c:pt idx="13764">
                  <c:v>37141</c:v>
                </c:pt>
                <c:pt idx="13765">
                  <c:v>37142</c:v>
                </c:pt>
                <c:pt idx="13766">
                  <c:v>37143</c:v>
                </c:pt>
                <c:pt idx="13767">
                  <c:v>37144</c:v>
                </c:pt>
                <c:pt idx="13768">
                  <c:v>37145</c:v>
                </c:pt>
                <c:pt idx="13769">
                  <c:v>37146</c:v>
                </c:pt>
                <c:pt idx="13770">
                  <c:v>37147</c:v>
                </c:pt>
                <c:pt idx="13771">
                  <c:v>37148</c:v>
                </c:pt>
                <c:pt idx="13772">
                  <c:v>37149</c:v>
                </c:pt>
                <c:pt idx="13773">
                  <c:v>37150</c:v>
                </c:pt>
                <c:pt idx="13774">
                  <c:v>37151</c:v>
                </c:pt>
                <c:pt idx="13775">
                  <c:v>37152</c:v>
                </c:pt>
                <c:pt idx="13776">
                  <c:v>37153</c:v>
                </c:pt>
                <c:pt idx="13777">
                  <c:v>37154</c:v>
                </c:pt>
                <c:pt idx="13778">
                  <c:v>37155</c:v>
                </c:pt>
                <c:pt idx="13779">
                  <c:v>37156</c:v>
                </c:pt>
                <c:pt idx="13780">
                  <c:v>37157</c:v>
                </c:pt>
                <c:pt idx="13781">
                  <c:v>37158</c:v>
                </c:pt>
                <c:pt idx="13782">
                  <c:v>37159</c:v>
                </c:pt>
                <c:pt idx="13783">
                  <c:v>37160</c:v>
                </c:pt>
                <c:pt idx="13784">
                  <c:v>37161</c:v>
                </c:pt>
                <c:pt idx="13785">
                  <c:v>37162</c:v>
                </c:pt>
                <c:pt idx="13786">
                  <c:v>37163</c:v>
                </c:pt>
                <c:pt idx="13787">
                  <c:v>37164</c:v>
                </c:pt>
                <c:pt idx="13788">
                  <c:v>37165</c:v>
                </c:pt>
                <c:pt idx="13789">
                  <c:v>37166</c:v>
                </c:pt>
                <c:pt idx="13790">
                  <c:v>37167</c:v>
                </c:pt>
                <c:pt idx="13791">
                  <c:v>37168</c:v>
                </c:pt>
                <c:pt idx="13792">
                  <c:v>37169</c:v>
                </c:pt>
                <c:pt idx="13793">
                  <c:v>37170</c:v>
                </c:pt>
                <c:pt idx="13794">
                  <c:v>37171</c:v>
                </c:pt>
                <c:pt idx="13795">
                  <c:v>37172</c:v>
                </c:pt>
                <c:pt idx="13796">
                  <c:v>37173</c:v>
                </c:pt>
                <c:pt idx="13797">
                  <c:v>37174</c:v>
                </c:pt>
                <c:pt idx="13798">
                  <c:v>37175</c:v>
                </c:pt>
                <c:pt idx="13799">
                  <c:v>37176</c:v>
                </c:pt>
                <c:pt idx="13800">
                  <c:v>37177</c:v>
                </c:pt>
                <c:pt idx="13801">
                  <c:v>37178</c:v>
                </c:pt>
                <c:pt idx="13802">
                  <c:v>37179</c:v>
                </c:pt>
                <c:pt idx="13803">
                  <c:v>37180</c:v>
                </c:pt>
                <c:pt idx="13804">
                  <c:v>37181</c:v>
                </c:pt>
                <c:pt idx="13805">
                  <c:v>37182</c:v>
                </c:pt>
                <c:pt idx="13806">
                  <c:v>37183</c:v>
                </c:pt>
                <c:pt idx="13807">
                  <c:v>37184</c:v>
                </c:pt>
                <c:pt idx="13808">
                  <c:v>37185</c:v>
                </c:pt>
                <c:pt idx="13809">
                  <c:v>37186</c:v>
                </c:pt>
                <c:pt idx="13810">
                  <c:v>37187</c:v>
                </c:pt>
                <c:pt idx="13811">
                  <c:v>37188</c:v>
                </c:pt>
                <c:pt idx="13812">
                  <c:v>37189</c:v>
                </c:pt>
                <c:pt idx="13813">
                  <c:v>37190</c:v>
                </c:pt>
                <c:pt idx="13814">
                  <c:v>37191</c:v>
                </c:pt>
                <c:pt idx="13815">
                  <c:v>37192</c:v>
                </c:pt>
                <c:pt idx="13816">
                  <c:v>37193</c:v>
                </c:pt>
                <c:pt idx="13817">
                  <c:v>37194</c:v>
                </c:pt>
                <c:pt idx="13818">
                  <c:v>37195</c:v>
                </c:pt>
                <c:pt idx="13819">
                  <c:v>37196</c:v>
                </c:pt>
                <c:pt idx="13820">
                  <c:v>37197</c:v>
                </c:pt>
                <c:pt idx="13821">
                  <c:v>37198</c:v>
                </c:pt>
                <c:pt idx="13822">
                  <c:v>37199</c:v>
                </c:pt>
                <c:pt idx="13823">
                  <c:v>37200</c:v>
                </c:pt>
                <c:pt idx="13824">
                  <c:v>37201</c:v>
                </c:pt>
                <c:pt idx="13825">
                  <c:v>37202</c:v>
                </c:pt>
                <c:pt idx="13826">
                  <c:v>37203</c:v>
                </c:pt>
                <c:pt idx="13827">
                  <c:v>37204</c:v>
                </c:pt>
                <c:pt idx="13828">
                  <c:v>37205</c:v>
                </c:pt>
                <c:pt idx="13829">
                  <c:v>37206</c:v>
                </c:pt>
                <c:pt idx="13830">
                  <c:v>37207</c:v>
                </c:pt>
                <c:pt idx="13831">
                  <c:v>37208</c:v>
                </c:pt>
                <c:pt idx="13832">
                  <c:v>37209</c:v>
                </c:pt>
                <c:pt idx="13833">
                  <c:v>37210</c:v>
                </c:pt>
                <c:pt idx="13834">
                  <c:v>37211</c:v>
                </c:pt>
                <c:pt idx="13835">
                  <c:v>37212</c:v>
                </c:pt>
                <c:pt idx="13836">
                  <c:v>37213</c:v>
                </c:pt>
                <c:pt idx="13837">
                  <c:v>37214</c:v>
                </c:pt>
                <c:pt idx="13838">
                  <c:v>37215</c:v>
                </c:pt>
                <c:pt idx="13839">
                  <c:v>37216</c:v>
                </c:pt>
                <c:pt idx="13840">
                  <c:v>37217</c:v>
                </c:pt>
                <c:pt idx="13841">
                  <c:v>37218</c:v>
                </c:pt>
                <c:pt idx="13842">
                  <c:v>37219</c:v>
                </c:pt>
                <c:pt idx="13843">
                  <c:v>37220</c:v>
                </c:pt>
                <c:pt idx="13844">
                  <c:v>37221</c:v>
                </c:pt>
                <c:pt idx="13845">
                  <c:v>37222</c:v>
                </c:pt>
                <c:pt idx="13846">
                  <c:v>37223</c:v>
                </c:pt>
                <c:pt idx="13847">
                  <c:v>37224</c:v>
                </c:pt>
                <c:pt idx="13848">
                  <c:v>37225</c:v>
                </c:pt>
                <c:pt idx="13849">
                  <c:v>37226</c:v>
                </c:pt>
                <c:pt idx="13850">
                  <c:v>37227</c:v>
                </c:pt>
                <c:pt idx="13851">
                  <c:v>37228</c:v>
                </c:pt>
                <c:pt idx="13852">
                  <c:v>37229</c:v>
                </c:pt>
                <c:pt idx="13853">
                  <c:v>37230</c:v>
                </c:pt>
                <c:pt idx="13854">
                  <c:v>37231</c:v>
                </c:pt>
                <c:pt idx="13855">
                  <c:v>37232</c:v>
                </c:pt>
                <c:pt idx="13856">
                  <c:v>37233</c:v>
                </c:pt>
                <c:pt idx="13857">
                  <c:v>37234</c:v>
                </c:pt>
                <c:pt idx="13858">
                  <c:v>37235</c:v>
                </c:pt>
                <c:pt idx="13859">
                  <c:v>37236</c:v>
                </c:pt>
                <c:pt idx="13860">
                  <c:v>37237</c:v>
                </c:pt>
                <c:pt idx="13861">
                  <c:v>37238</c:v>
                </c:pt>
                <c:pt idx="13862">
                  <c:v>37239</c:v>
                </c:pt>
                <c:pt idx="13863">
                  <c:v>37240</c:v>
                </c:pt>
                <c:pt idx="13864">
                  <c:v>37241</c:v>
                </c:pt>
                <c:pt idx="13865">
                  <c:v>37242</c:v>
                </c:pt>
                <c:pt idx="13866">
                  <c:v>37243</c:v>
                </c:pt>
                <c:pt idx="13867">
                  <c:v>37244</c:v>
                </c:pt>
                <c:pt idx="13868">
                  <c:v>37245</c:v>
                </c:pt>
                <c:pt idx="13869">
                  <c:v>37246</c:v>
                </c:pt>
                <c:pt idx="13870">
                  <c:v>37247</c:v>
                </c:pt>
                <c:pt idx="13871">
                  <c:v>37248</c:v>
                </c:pt>
                <c:pt idx="13872">
                  <c:v>37249</c:v>
                </c:pt>
                <c:pt idx="13873">
                  <c:v>37250</c:v>
                </c:pt>
                <c:pt idx="13874">
                  <c:v>37251</c:v>
                </c:pt>
                <c:pt idx="13875">
                  <c:v>37252</c:v>
                </c:pt>
                <c:pt idx="13876">
                  <c:v>37253</c:v>
                </c:pt>
                <c:pt idx="13877">
                  <c:v>37254</c:v>
                </c:pt>
                <c:pt idx="13878">
                  <c:v>37255</c:v>
                </c:pt>
                <c:pt idx="13879">
                  <c:v>37256</c:v>
                </c:pt>
                <c:pt idx="13880">
                  <c:v>37257</c:v>
                </c:pt>
                <c:pt idx="13881">
                  <c:v>37258</c:v>
                </c:pt>
                <c:pt idx="13882">
                  <c:v>37259</c:v>
                </c:pt>
                <c:pt idx="13883">
                  <c:v>37260</c:v>
                </c:pt>
                <c:pt idx="13884">
                  <c:v>37261</c:v>
                </c:pt>
                <c:pt idx="13885">
                  <c:v>37262</c:v>
                </c:pt>
                <c:pt idx="13886">
                  <c:v>37263</c:v>
                </c:pt>
                <c:pt idx="13887">
                  <c:v>37264</c:v>
                </c:pt>
                <c:pt idx="13888">
                  <c:v>37265</c:v>
                </c:pt>
                <c:pt idx="13889">
                  <c:v>37266</c:v>
                </c:pt>
                <c:pt idx="13890">
                  <c:v>37267</c:v>
                </c:pt>
                <c:pt idx="13891">
                  <c:v>37268</c:v>
                </c:pt>
                <c:pt idx="13892">
                  <c:v>37269</c:v>
                </c:pt>
                <c:pt idx="13893">
                  <c:v>37270</c:v>
                </c:pt>
                <c:pt idx="13894">
                  <c:v>37271</c:v>
                </c:pt>
                <c:pt idx="13895">
                  <c:v>37272</c:v>
                </c:pt>
                <c:pt idx="13896">
                  <c:v>37273</c:v>
                </c:pt>
                <c:pt idx="13897">
                  <c:v>37274</c:v>
                </c:pt>
                <c:pt idx="13898">
                  <c:v>37275</c:v>
                </c:pt>
                <c:pt idx="13899">
                  <c:v>37276</c:v>
                </c:pt>
                <c:pt idx="13900">
                  <c:v>37277</c:v>
                </c:pt>
                <c:pt idx="13901">
                  <c:v>37278</c:v>
                </c:pt>
                <c:pt idx="13902">
                  <c:v>37279</c:v>
                </c:pt>
                <c:pt idx="13903">
                  <c:v>37280</c:v>
                </c:pt>
                <c:pt idx="13904">
                  <c:v>37281</c:v>
                </c:pt>
                <c:pt idx="13905">
                  <c:v>37282</c:v>
                </c:pt>
                <c:pt idx="13906">
                  <c:v>37283</c:v>
                </c:pt>
                <c:pt idx="13907">
                  <c:v>37284</c:v>
                </c:pt>
                <c:pt idx="13908">
                  <c:v>37285</c:v>
                </c:pt>
                <c:pt idx="13909">
                  <c:v>37286</c:v>
                </c:pt>
                <c:pt idx="13910">
                  <c:v>37287</c:v>
                </c:pt>
                <c:pt idx="13911">
                  <c:v>37288</c:v>
                </c:pt>
                <c:pt idx="13912">
                  <c:v>37289</c:v>
                </c:pt>
                <c:pt idx="13913">
                  <c:v>37290</c:v>
                </c:pt>
                <c:pt idx="13914">
                  <c:v>37291</c:v>
                </c:pt>
                <c:pt idx="13915">
                  <c:v>37292</c:v>
                </c:pt>
                <c:pt idx="13916">
                  <c:v>37293</c:v>
                </c:pt>
                <c:pt idx="13917">
                  <c:v>37294</c:v>
                </c:pt>
                <c:pt idx="13918">
                  <c:v>37295</c:v>
                </c:pt>
                <c:pt idx="13919">
                  <c:v>37296</c:v>
                </c:pt>
                <c:pt idx="13920">
                  <c:v>37297</c:v>
                </c:pt>
                <c:pt idx="13921">
                  <c:v>37298</c:v>
                </c:pt>
                <c:pt idx="13922">
                  <c:v>37299</c:v>
                </c:pt>
                <c:pt idx="13923">
                  <c:v>37300</c:v>
                </c:pt>
                <c:pt idx="13924">
                  <c:v>37301</c:v>
                </c:pt>
                <c:pt idx="13925">
                  <c:v>37302</c:v>
                </c:pt>
                <c:pt idx="13926">
                  <c:v>37303</c:v>
                </c:pt>
                <c:pt idx="13927">
                  <c:v>37304</c:v>
                </c:pt>
                <c:pt idx="13928">
                  <c:v>37305</c:v>
                </c:pt>
                <c:pt idx="13929">
                  <c:v>37306</c:v>
                </c:pt>
                <c:pt idx="13930">
                  <c:v>37307</c:v>
                </c:pt>
                <c:pt idx="13931">
                  <c:v>37308</c:v>
                </c:pt>
                <c:pt idx="13932">
                  <c:v>37309</c:v>
                </c:pt>
                <c:pt idx="13933">
                  <c:v>37310</c:v>
                </c:pt>
                <c:pt idx="13934">
                  <c:v>37311</c:v>
                </c:pt>
                <c:pt idx="13935">
                  <c:v>37312</c:v>
                </c:pt>
                <c:pt idx="13936">
                  <c:v>37313</c:v>
                </c:pt>
                <c:pt idx="13937">
                  <c:v>37314</c:v>
                </c:pt>
                <c:pt idx="13938">
                  <c:v>37315</c:v>
                </c:pt>
                <c:pt idx="13939">
                  <c:v>37316</c:v>
                </c:pt>
                <c:pt idx="13940">
                  <c:v>37317</c:v>
                </c:pt>
                <c:pt idx="13941">
                  <c:v>37318</c:v>
                </c:pt>
                <c:pt idx="13942">
                  <c:v>37319</c:v>
                </c:pt>
                <c:pt idx="13943">
                  <c:v>37320</c:v>
                </c:pt>
                <c:pt idx="13944">
                  <c:v>37321</c:v>
                </c:pt>
                <c:pt idx="13945">
                  <c:v>37322</c:v>
                </c:pt>
                <c:pt idx="13946">
                  <c:v>37323</c:v>
                </c:pt>
                <c:pt idx="13947">
                  <c:v>37324</c:v>
                </c:pt>
                <c:pt idx="13948">
                  <c:v>37325</c:v>
                </c:pt>
                <c:pt idx="13949">
                  <c:v>37326</c:v>
                </c:pt>
                <c:pt idx="13950">
                  <c:v>37327</c:v>
                </c:pt>
                <c:pt idx="13951">
                  <c:v>37328</c:v>
                </c:pt>
                <c:pt idx="13952">
                  <c:v>37329</c:v>
                </c:pt>
                <c:pt idx="13953">
                  <c:v>37330</c:v>
                </c:pt>
                <c:pt idx="13954">
                  <c:v>37331</c:v>
                </c:pt>
                <c:pt idx="13955">
                  <c:v>37332</c:v>
                </c:pt>
                <c:pt idx="13956">
                  <c:v>37333</c:v>
                </c:pt>
                <c:pt idx="13957">
                  <c:v>37334</c:v>
                </c:pt>
                <c:pt idx="13958">
                  <c:v>37335</c:v>
                </c:pt>
                <c:pt idx="13959">
                  <c:v>37336</c:v>
                </c:pt>
                <c:pt idx="13960">
                  <c:v>37337</c:v>
                </c:pt>
                <c:pt idx="13961">
                  <c:v>37338</c:v>
                </c:pt>
                <c:pt idx="13962">
                  <c:v>37339</c:v>
                </c:pt>
                <c:pt idx="13963">
                  <c:v>37340</c:v>
                </c:pt>
                <c:pt idx="13964">
                  <c:v>37341</c:v>
                </c:pt>
                <c:pt idx="13965">
                  <c:v>37342</c:v>
                </c:pt>
                <c:pt idx="13966">
                  <c:v>37343</c:v>
                </c:pt>
                <c:pt idx="13967">
                  <c:v>37344</c:v>
                </c:pt>
                <c:pt idx="13968">
                  <c:v>37345</c:v>
                </c:pt>
                <c:pt idx="13969">
                  <c:v>37346</c:v>
                </c:pt>
                <c:pt idx="13970">
                  <c:v>37347</c:v>
                </c:pt>
                <c:pt idx="13971">
                  <c:v>37348</c:v>
                </c:pt>
                <c:pt idx="13972">
                  <c:v>37349</c:v>
                </c:pt>
                <c:pt idx="13973">
                  <c:v>37350</c:v>
                </c:pt>
                <c:pt idx="13974">
                  <c:v>37351</c:v>
                </c:pt>
                <c:pt idx="13975">
                  <c:v>37352</c:v>
                </c:pt>
                <c:pt idx="13976">
                  <c:v>37353</c:v>
                </c:pt>
                <c:pt idx="13977">
                  <c:v>37354</c:v>
                </c:pt>
                <c:pt idx="13978">
                  <c:v>37355</c:v>
                </c:pt>
                <c:pt idx="13979">
                  <c:v>37356</c:v>
                </c:pt>
                <c:pt idx="13980">
                  <c:v>37357</c:v>
                </c:pt>
                <c:pt idx="13981">
                  <c:v>37358</c:v>
                </c:pt>
                <c:pt idx="13982">
                  <c:v>37359</c:v>
                </c:pt>
                <c:pt idx="13983">
                  <c:v>37360</c:v>
                </c:pt>
                <c:pt idx="13984">
                  <c:v>37361</c:v>
                </c:pt>
                <c:pt idx="13985">
                  <c:v>37362</c:v>
                </c:pt>
                <c:pt idx="13986">
                  <c:v>37363</c:v>
                </c:pt>
                <c:pt idx="13987">
                  <c:v>37364</c:v>
                </c:pt>
                <c:pt idx="13988">
                  <c:v>37365</c:v>
                </c:pt>
                <c:pt idx="13989">
                  <c:v>37366</c:v>
                </c:pt>
                <c:pt idx="13990">
                  <c:v>37367</c:v>
                </c:pt>
                <c:pt idx="13991">
                  <c:v>37368</c:v>
                </c:pt>
                <c:pt idx="13992">
                  <c:v>37369</c:v>
                </c:pt>
                <c:pt idx="13993">
                  <c:v>37370</c:v>
                </c:pt>
                <c:pt idx="13994">
                  <c:v>37371</c:v>
                </c:pt>
                <c:pt idx="13995">
                  <c:v>37372</c:v>
                </c:pt>
                <c:pt idx="13996">
                  <c:v>37373</c:v>
                </c:pt>
                <c:pt idx="13997">
                  <c:v>37374</c:v>
                </c:pt>
                <c:pt idx="13998">
                  <c:v>37375</c:v>
                </c:pt>
                <c:pt idx="13999">
                  <c:v>37376</c:v>
                </c:pt>
                <c:pt idx="14000">
                  <c:v>37377</c:v>
                </c:pt>
                <c:pt idx="14001">
                  <c:v>37378</c:v>
                </c:pt>
                <c:pt idx="14002">
                  <c:v>37379</c:v>
                </c:pt>
                <c:pt idx="14003">
                  <c:v>37380</c:v>
                </c:pt>
                <c:pt idx="14004">
                  <c:v>37381</c:v>
                </c:pt>
                <c:pt idx="14005">
                  <c:v>37382</c:v>
                </c:pt>
                <c:pt idx="14006">
                  <c:v>37383</c:v>
                </c:pt>
                <c:pt idx="14007">
                  <c:v>37384</c:v>
                </c:pt>
                <c:pt idx="14008">
                  <c:v>37385</c:v>
                </c:pt>
                <c:pt idx="14009">
                  <c:v>37386</c:v>
                </c:pt>
                <c:pt idx="14010">
                  <c:v>37387</c:v>
                </c:pt>
                <c:pt idx="14011">
                  <c:v>37388</c:v>
                </c:pt>
                <c:pt idx="14012">
                  <c:v>37389</c:v>
                </c:pt>
                <c:pt idx="14013">
                  <c:v>37390</c:v>
                </c:pt>
                <c:pt idx="14014">
                  <c:v>37391</c:v>
                </c:pt>
                <c:pt idx="14015">
                  <c:v>37392</c:v>
                </c:pt>
                <c:pt idx="14016">
                  <c:v>37393</c:v>
                </c:pt>
                <c:pt idx="14017">
                  <c:v>37394</c:v>
                </c:pt>
                <c:pt idx="14018">
                  <c:v>37395</c:v>
                </c:pt>
                <c:pt idx="14019">
                  <c:v>37396</c:v>
                </c:pt>
                <c:pt idx="14020">
                  <c:v>37397</c:v>
                </c:pt>
                <c:pt idx="14021">
                  <c:v>37398</c:v>
                </c:pt>
                <c:pt idx="14022">
                  <c:v>37399</c:v>
                </c:pt>
                <c:pt idx="14023">
                  <c:v>37400</c:v>
                </c:pt>
                <c:pt idx="14024">
                  <c:v>37401</c:v>
                </c:pt>
                <c:pt idx="14025">
                  <c:v>37402</c:v>
                </c:pt>
                <c:pt idx="14026">
                  <c:v>37403</c:v>
                </c:pt>
                <c:pt idx="14027">
                  <c:v>37404</c:v>
                </c:pt>
                <c:pt idx="14028">
                  <c:v>37405</c:v>
                </c:pt>
                <c:pt idx="14029">
                  <c:v>37406</c:v>
                </c:pt>
                <c:pt idx="14030">
                  <c:v>37407</c:v>
                </c:pt>
                <c:pt idx="14031">
                  <c:v>37408</c:v>
                </c:pt>
                <c:pt idx="14032">
                  <c:v>37409</c:v>
                </c:pt>
                <c:pt idx="14033">
                  <c:v>37410</c:v>
                </c:pt>
                <c:pt idx="14034">
                  <c:v>37411</c:v>
                </c:pt>
                <c:pt idx="14035">
                  <c:v>37412</c:v>
                </c:pt>
                <c:pt idx="14036">
                  <c:v>37413</c:v>
                </c:pt>
                <c:pt idx="14037">
                  <c:v>37414</c:v>
                </c:pt>
                <c:pt idx="14038">
                  <c:v>37415</c:v>
                </c:pt>
                <c:pt idx="14039">
                  <c:v>37416</c:v>
                </c:pt>
                <c:pt idx="14040">
                  <c:v>37417</c:v>
                </c:pt>
                <c:pt idx="14041">
                  <c:v>37418</c:v>
                </c:pt>
                <c:pt idx="14042">
                  <c:v>37419</c:v>
                </c:pt>
                <c:pt idx="14043">
                  <c:v>37420</c:v>
                </c:pt>
                <c:pt idx="14044">
                  <c:v>37421</c:v>
                </c:pt>
                <c:pt idx="14045">
                  <c:v>37422</c:v>
                </c:pt>
                <c:pt idx="14046">
                  <c:v>37423</c:v>
                </c:pt>
                <c:pt idx="14047">
                  <c:v>37424</c:v>
                </c:pt>
                <c:pt idx="14048">
                  <c:v>37425</c:v>
                </c:pt>
                <c:pt idx="14049">
                  <c:v>37426</c:v>
                </c:pt>
                <c:pt idx="14050">
                  <c:v>37427</c:v>
                </c:pt>
                <c:pt idx="14051">
                  <c:v>37428</c:v>
                </c:pt>
                <c:pt idx="14052">
                  <c:v>37429</c:v>
                </c:pt>
                <c:pt idx="14053">
                  <c:v>37430</c:v>
                </c:pt>
                <c:pt idx="14054">
                  <c:v>37431</c:v>
                </c:pt>
                <c:pt idx="14055">
                  <c:v>37432</c:v>
                </c:pt>
                <c:pt idx="14056">
                  <c:v>37433</c:v>
                </c:pt>
                <c:pt idx="14057">
                  <c:v>37434</c:v>
                </c:pt>
                <c:pt idx="14058">
                  <c:v>37435</c:v>
                </c:pt>
                <c:pt idx="14059">
                  <c:v>37436</c:v>
                </c:pt>
                <c:pt idx="14060">
                  <c:v>37437</c:v>
                </c:pt>
                <c:pt idx="14061">
                  <c:v>37438</c:v>
                </c:pt>
                <c:pt idx="14062">
                  <c:v>37439</c:v>
                </c:pt>
                <c:pt idx="14063">
                  <c:v>37440</c:v>
                </c:pt>
                <c:pt idx="14064">
                  <c:v>37441</c:v>
                </c:pt>
                <c:pt idx="14065">
                  <c:v>37442</c:v>
                </c:pt>
                <c:pt idx="14066">
                  <c:v>37443</c:v>
                </c:pt>
                <c:pt idx="14067">
                  <c:v>37444</c:v>
                </c:pt>
                <c:pt idx="14068">
                  <c:v>37445</c:v>
                </c:pt>
                <c:pt idx="14069">
                  <c:v>37446</c:v>
                </c:pt>
                <c:pt idx="14070">
                  <c:v>37447</c:v>
                </c:pt>
                <c:pt idx="14071">
                  <c:v>37448</c:v>
                </c:pt>
                <c:pt idx="14072">
                  <c:v>37449</c:v>
                </c:pt>
                <c:pt idx="14073">
                  <c:v>37450</c:v>
                </c:pt>
                <c:pt idx="14074">
                  <c:v>37451</c:v>
                </c:pt>
                <c:pt idx="14075">
                  <c:v>37452</c:v>
                </c:pt>
                <c:pt idx="14076">
                  <c:v>37453</c:v>
                </c:pt>
                <c:pt idx="14077">
                  <c:v>37454</c:v>
                </c:pt>
                <c:pt idx="14078">
                  <c:v>37455</c:v>
                </c:pt>
                <c:pt idx="14079">
                  <c:v>37456</c:v>
                </c:pt>
                <c:pt idx="14080">
                  <c:v>37457</c:v>
                </c:pt>
                <c:pt idx="14081">
                  <c:v>37458</c:v>
                </c:pt>
                <c:pt idx="14082">
                  <c:v>37459</c:v>
                </c:pt>
                <c:pt idx="14083">
                  <c:v>37460</c:v>
                </c:pt>
                <c:pt idx="14084">
                  <c:v>37461</c:v>
                </c:pt>
                <c:pt idx="14085">
                  <c:v>37462</c:v>
                </c:pt>
                <c:pt idx="14086">
                  <c:v>37463</c:v>
                </c:pt>
                <c:pt idx="14087">
                  <c:v>37464</c:v>
                </c:pt>
                <c:pt idx="14088">
                  <c:v>37465</c:v>
                </c:pt>
                <c:pt idx="14089">
                  <c:v>37466</c:v>
                </c:pt>
                <c:pt idx="14090">
                  <c:v>37467</c:v>
                </c:pt>
                <c:pt idx="14091">
                  <c:v>37468</c:v>
                </c:pt>
                <c:pt idx="14092">
                  <c:v>37469</c:v>
                </c:pt>
                <c:pt idx="14093">
                  <c:v>37470</c:v>
                </c:pt>
                <c:pt idx="14094">
                  <c:v>37471</c:v>
                </c:pt>
                <c:pt idx="14095">
                  <c:v>37472</c:v>
                </c:pt>
                <c:pt idx="14096">
                  <c:v>37473</c:v>
                </c:pt>
                <c:pt idx="14097">
                  <c:v>37474</c:v>
                </c:pt>
                <c:pt idx="14098">
                  <c:v>37475</c:v>
                </c:pt>
                <c:pt idx="14099">
                  <c:v>37476</c:v>
                </c:pt>
                <c:pt idx="14100">
                  <c:v>37477</c:v>
                </c:pt>
                <c:pt idx="14101">
                  <c:v>37478</c:v>
                </c:pt>
                <c:pt idx="14102">
                  <c:v>37479</c:v>
                </c:pt>
                <c:pt idx="14103">
                  <c:v>37480</c:v>
                </c:pt>
                <c:pt idx="14104">
                  <c:v>37481</c:v>
                </c:pt>
                <c:pt idx="14105">
                  <c:v>37482</c:v>
                </c:pt>
                <c:pt idx="14106">
                  <c:v>37483</c:v>
                </c:pt>
                <c:pt idx="14107">
                  <c:v>37484</c:v>
                </c:pt>
                <c:pt idx="14108">
                  <c:v>37485</c:v>
                </c:pt>
                <c:pt idx="14109">
                  <c:v>37486</c:v>
                </c:pt>
                <c:pt idx="14110">
                  <c:v>37487</c:v>
                </c:pt>
                <c:pt idx="14111">
                  <c:v>37488</c:v>
                </c:pt>
                <c:pt idx="14112">
                  <c:v>37489</c:v>
                </c:pt>
                <c:pt idx="14113">
                  <c:v>37490</c:v>
                </c:pt>
                <c:pt idx="14114">
                  <c:v>37491</c:v>
                </c:pt>
                <c:pt idx="14115">
                  <c:v>37492</c:v>
                </c:pt>
                <c:pt idx="14116">
                  <c:v>37493</c:v>
                </c:pt>
                <c:pt idx="14117">
                  <c:v>37494</c:v>
                </c:pt>
                <c:pt idx="14118">
                  <c:v>37495</c:v>
                </c:pt>
                <c:pt idx="14119">
                  <c:v>37496</c:v>
                </c:pt>
                <c:pt idx="14120">
                  <c:v>37497</c:v>
                </c:pt>
                <c:pt idx="14121">
                  <c:v>37498</c:v>
                </c:pt>
                <c:pt idx="14122">
                  <c:v>37499</c:v>
                </c:pt>
                <c:pt idx="14123">
                  <c:v>37500</c:v>
                </c:pt>
                <c:pt idx="14124">
                  <c:v>37501</c:v>
                </c:pt>
                <c:pt idx="14125">
                  <c:v>37502</c:v>
                </c:pt>
                <c:pt idx="14126">
                  <c:v>37503</c:v>
                </c:pt>
                <c:pt idx="14127">
                  <c:v>37504</c:v>
                </c:pt>
                <c:pt idx="14128">
                  <c:v>37505</c:v>
                </c:pt>
                <c:pt idx="14129">
                  <c:v>37506</c:v>
                </c:pt>
                <c:pt idx="14130">
                  <c:v>37507</c:v>
                </c:pt>
                <c:pt idx="14131">
                  <c:v>37508</c:v>
                </c:pt>
                <c:pt idx="14132">
                  <c:v>37509</c:v>
                </c:pt>
                <c:pt idx="14133">
                  <c:v>37510</c:v>
                </c:pt>
                <c:pt idx="14134">
                  <c:v>37511</c:v>
                </c:pt>
                <c:pt idx="14135">
                  <c:v>37512</c:v>
                </c:pt>
                <c:pt idx="14136">
                  <c:v>37513</c:v>
                </c:pt>
                <c:pt idx="14137">
                  <c:v>37514</c:v>
                </c:pt>
                <c:pt idx="14138">
                  <c:v>37515</c:v>
                </c:pt>
                <c:pt idx="14139">
                  <c:v>37516</c:v>
                </c:pt>
                <c:pt idx="14140">
                  <c:v>37517</c:v>
                </c:pt>
                <c:pt idx="14141">
                  <c:v>37518</c:v>
                </c:pt>
                <c:pt idx="14142">
                  <c:v>37519</c:v>
                </c:pt>
                <c:pt idx="14143">
                  <c:v>37520</c:v>
                </c:pt>
                <c:pt idx="14144">
                  <c:v>37521</c:v>
                </c:pt>
                <c:pt idx="14145">
                  <c:v>37522</c:v>
                </c:pt>
                <c:pt idx="14146">
                  <c:v>37523</c:v>
                </c:pt>
                <c:pt idx="14147">
                  <c:v>37524</c:v>
                </c:pt>
                <c:pt idx="14148">
                  <c:v>37525</c:v>
                </c:pt>
                <c:pt idx="14149">
                  <c:v>37526</c:v>
                </c:pt>
                <c:pt idx="14150">
                  <c:v>37527</c:v>
                </c:pt>
                <c:pt idx="14151">
                  <c:v>37528</c:v>
                </c:pt>
                <c:pt idx="14152">
                  <c:v>37529</c:v>
                </c:pt>
                <c:pt idx="14153">
                  <c:v>37530</c:v>
                </c:pt>
                <c:pt idx="14154">
                  <c:v>37531</c:v>
                </c:pt>
                <c:pt idx="14155">
                  <c:v>37532</c:v>
                </c:pt>
                <c:pt idx="14156">
                  <c:v>37533</c:v>
                </c:pt>
                <c:pt idx="14157">
                  <c:v>37534</c:v>
                </c:pt>
                <c:pt idx="14158">
                  <c:v>37535</c:v>
                </c:pt>
                <c:pt idx="14159">
                  <c:v>37536</c:v>
                </c:pt>
                <c:pt idx="14160">
                  <c:v>37537</c:v>
                </c:pt>
                <c:pt idx="14161">
                  <c:v>37538</c:v>
                </c:pt>
                <c:pt idx="14162">
                  <c:v>37539</c:v>
                </c:pt>
                <c:pt idx="14163">
                  <c:v>37540</c:v>
                </c:pt>
                <c:pt idx="14164">
                  <c:v>37541</c:v>
                </c:pt>
                <c:pt idx="14165">
                  <c:v>37542</c:v>
                </c:pt>
                <c:pt idx="14166">
                  <c:v>37543</c:v>
                </c:pt>
                <c:pt idx="14167">
                  <c:v>37544</c:v>
                </c:pt>
                <c:pt idx="14168">
                  <c:v>37545</c:v>
                </c:pt>
                <c:pt idx="14169">
                  <c:v>37546</c:v>
                </c:pt>
                <c:pt idx="14170">
                  <c:v>37547</c:v>
                </c:pt>
                <c:pt idx="14171">
                  <c:v>37548</c:v>
                </c:pt>
                <c:pt idx="14172">
                  <c:v>37549</c:v>
                </c:pt>
                <c:pt idx="14173">
                  <c:v>37550</c:v>
                </c:pt>
                <c:pt idx="14174">
                  <c:v>37551</c:v>
                </c:pt>
                <c:pt idx="14175">
                  <c:v>37552</c:v>
                </c:pt>
                <c:pt idx="14176">
                  <c:v>37553</c:v>
                </c:pt>
                <c:pt idx="14177">
                  <c:v>37554</c:v>
                </c:pt>
                <c:pt idx="14178">
                  <c:v>37555</c:v>
                </c:pt>
                <c:pt idx="14179">
                  <c:v>37556</c:v>
                </c:pt>
                <c:pt idx="14180">
                  <c:v>37557</c:v>
                </c:pt>
                <c:pt idx="14181">
                  <c:v>37558</c:v>
                </c:pt>
                <c:pt idx="14182">
                  <c:v>37559</c:v>
                </c:pt>
                <c:pt idx="14183">
                  <c:v>37560</c:v>
                </c:pt>
                <c:pt idx="14184">
                  <c:v>37561</c:v>
                </c:pt>
                <c:pt idx="14185">
                  <c:v>37562</c:v>
                </c:pt>
                <c:pt idx="14186">
                  <c:v>37563</c:v>
                </c:pt>
                <c:pt idx="14187">
                  <c:v>37564</c:v>
                </c:pt>
                <c:pt idx="14188">
                  <c:v>37565</c:v>
                </c:pt>
                <c:pt idx="14189">
                  <c:v>37566</c:v>
                </c:pt>
                <c:pt idx="14190">
                  <c:v>37567</c:v>
                </c:pt>
                <c:pt idx="14191">
                  <c:v>37568</c:v>
                </c:pt>
                <c:pt idx="14192">
                  <c:v>37569</c:v>
                </c:pt>
                <c:pt idx="14193">
                  <c:v>37570</c:v>
                </c:pt>
                <c:pt idx="14194">
                  <c:v>37571</c:v>
                </c:pt>
                <c:pt idx="14195">
                  <c:v>37572</c:v>
                </c:pt>
                <c:pt idx="14196">
                  <c:v>37573</c:v>
                </c:pt>
                <c:pt idx="14197">
                  <c:v>37574</c:v>
                </c:pt>
                <c:pt idx="14198">
                  <c:v>37575</c:v>
                </c:pt>
                <c:pt idx="14199">
                  <c:v>37576</c:v>
                </c:pt>
                <c:pt idx="14200">
                  <c:v>37577</c:v>
                </c:pt>
                <c:pt idx="14201">
                  <c:v>37578</c:v>
                </c:pt>
                <c:pt idx="14202">
                  <c:v>37579</c:v>
                </c:pt>
                <c:pt idx="14203">
                  <c:v>37580</c:v>
                </c:pt>
                <c:pt idx="14204">
                  <c:v>37581</c:v>
                </c:pt>
                <c:pt idx="14205">
                  <c:v>37582</c:v>
                </c:pt>
                <c:pt idx="14206">
                  <c:v>37583</c:v>
                </c:pt>
                <c:pt idx="14207">
                  <c:v>37584</c:v>
                </c:pt>
                <c:pt idx="14208">
                  <c:v>37585</c:v>
                </c:pt>
                <c:pt idx="14209">
                  <c:v>37586</c:v>
                </c:pt>
                <c:pt idx="14210">
                  <c:v>37587</c:v>
                </c:pt>
                <c:pt idx="14211">
                  <c:v>37588</c:v>
                </c:pt>
                <c:pt idx="14212">
                  <c:v>37589</c:v>
                </c:pt>
                <c:pt idx="14213">
                  <c:v>37590</c:v>
                </c:pt>
                <c:pt idx="14214">
                  <c:v>37591</c:v>
                </c:pt>
                <c:pt idx="14215">
                  <c:v>37592</c:v>
                </c:pt>
                <c:pt idx="14216">
                  <c:v>37593</c:v>
                </c:pt>
                <c:pt idx="14217">
                  <c:v>37594</c:v>
                </c:pt>
                <c:pt idx="14218">
                  <c:v>37595</c:v>
                </c:pt>
                <c:pt idx="14219">
                  <c:v>37596</c:v>
                </c:pt>
                <c:pt idx="14220">
                  <c:v>37597</c:v>
                </c:pt>
                <c:pt idx="14221">
                  <c:v>37598</c:v>
                </c:pt>
                <c:pt idx="14222">
                  <c:v>37599</c:v>
                </c:pt>
                <c:pt idx="14223">
                  <c:v>37600</c:v>
                </c:pt>
                <c:pt idx="14224">
                  <c:v>37601</c:v>
                </c:pt>
                <c:pt idx="14225">
                  <c:v>37602</c:v>
                </c:pt>
                <c:pt idx="14226">
                  <c:v>37603</c:v>
                </c:pt>
                <c:pt idx="14227">
                  <c:v>37604</c:v>
                </c:pt>
                <c:pt idx="14228">
                  <c:v>37605</c:v>
                </c:pt>
                <c:pt idx="14229">
                  <c:v>37606</c:v>
                </c:pt>
                <c:pt idx="14230">
                  <c:v>37607</c:v>
                </c:pt>
                <c:pt idx="14231">
                  <c:v>37608</c:v>
                </c:pt>
                <c:pt idx="14232">
                  <c:v>37609</c:v>
                </c:pt>
                <c:pt idx="14233">
                  <c:v>37610</c:v>
                </c:pt>
                <c:pt idx="14234">
                  <c:v>37611</c:v>
                </c:pt>
                <c:pt idx="14235">
                  <c:v>37612</c:v>
                </c:pt>
                <c:pt idx="14236">
                  <c:v>37613</c:v>
                </c:pt>
                <c:pt idx="14237">
                  <c:v>37614</c:v>
                </c:pt>
                <c:pt idx="14238">
                  <c:v>37615</c:v>
                </c:pt>
                <c:pt idx="14239">
                  <c:v>37616</c:v>
                </c:pt>
                <c:pt idx="14240">
                  <c:v>37617</c:v>
                </c:pt>
                <c:pt idx="14241">
                  <c:v>37618</c:v>
                </c:pt>
                <c:pt idx="14242">
                  <c:v>37619</c:v>
                </c:pt>
                <c:pt idx="14243">
                  <c:v>37620</c:v>
                </c:pt>
                <c:pt idx="14244">
                  <c:v>37621</c:v>
                </c:pt>
                <c:pt idx="14245">
                  <c:v>37622</c:v>
                </c:pt>
                <c:pt idx="14246">
                  <c:v>37623</c:v>
                </c:pt>
                <c:pt idx="14247">
                  <c:v>37624</c:v>
                </c:pt>
                <c:pt idx="14248">
                  <c:v>37625</c:v>
                </c:pt>
                <c:pt idx="14249">
                  <c:v>37626</c:v>
                </c:pt>
                <c:pt idx="14250">
                  <c:v>37627</c:v>
                </c:pt>
                <c:pt idx="14251">
                  <c:v>37628</c:v>
                </c:pt>
                <c:pt idx="14252">
                  <c:v>37629</c:v>
                </c:pt>
                <c:pt idx="14253">
                  <c:v>37630</c:v>
                </c:pt>
                <c:pt idx="14254">
                  <c:v>37631</c:v>
                </c:pt>
                <c:pt idx="14255">
                  <c:v>37632</c:v>
                </c:pt>
                <c:pt idx="14256">
                  <c:v>37633</c:v>
                </c:pt>
                <c:pt idx="14257">
                  <c:v>37634</c:v>
                </c:pt>
                <c:pt idx="14258">
                  <c:v>37635</c:v>
                </c:pt>
                <c:pt idx="14259">
                  <c:v>37636</c:v>
                </c:pt>
                <c:pt idx="14260">
                  <c:v>37637</c:v>
                </c:pt>
                <c:pt idx="14261">
                  <c:v>37638</c:v>
                </c:pt>
                <c:pt idx="14262">
                  <c:v>37639</c:v>
                </c:pt>
                <c:pt idx="14263">
                  <c:v>37640</c:v>
                </c:pt>
                <c:pt idx="14264">
                  <c:v>37641</c:v>
                </c:pt>
                <c:pt idx="14265">
                  <c:v>37642</c:v>
                </c:pt>
                <c:pt idx="14266">
                  <c:v>37643</c:v>
                </c:pt>
                <c:pt idx="14267">
                  <c:v>37644</c:v>
                </c:pt>
                <c:pt idx="14268">
                  <c:v>37645</c:v>
                </c:pt>
                <c:pt idx="14269">
                  <c:v>37646</c:v>
                </c:pt>
                <c:pt idx="14270">
                  <c:v>37647</c:v>
                </c:pt>
                <c:pt idx="14271">
                  <c:v>37648</c:v>
                </c:pt>
                <c:pt idx="14272">
                  <c:v>37649</c:v>
                </c:pt>
                <c:pt idx="14273">
                  <c:v>37650</c:v>
                </c:pt>
                <c:pt idx="14274">
                  <c:v>37651</c:v>
                </c:pt>
                <c:pt idx="14275">
                  <c:v>37652</c:v>
                </c:pt>
                <c:pt idx="14276">
                  <c:v>37653</c:v>
                </c:pt>
                <c:pt idx="14277">
                  <c:v>37654</c:v>
                </c:pt>
                <c:pt idx="14278">
                  <c:v>37655</c:v>
                </c:pt>
                <c:pt idx="14279">
                  <c:v>37656</c:v>
                </c:pt>
                <c:pt idx="14280">
                  <c:v>37657</c:v>
                </c:pt>
                <c:pt idx="14281">
                  <c:v>37658</c:v>
                </c:pt>
                <c:pt idx="14282">
                  <c:v>37659</c:v>
                </c:pt>
                <c:pt idx="14283">
                  <c:v>37660</c:v>
                </c:pt>
                <c:pt idx="14284">
                  <c:v>37661</c:v>
                </c:pt>
                <c:pt idx="14285">
                  <c:v>37662</c:v>
                </c:pt>
                <c:pt idx="14286">
                  <c:v>37663</c:v>
                </c:pt>
                <c:pt idx="14287">
                  <c:v>37664</c:v>
                </c:pt>
                <c:pt idx="14288">
                  <c:v>37665</c:v>
                </c:pt>
                <c:pt idx="14289">
                  <c:v>37666</c:v>
                </c:pt>
                <c:pt idx="14290">
                  <c:v>37667</c:v>
                </c:pt>
                <c:pt idx="14291">
                  <c:v>37668</c:v>
                </c:pt>
                <c:pt idx="14292">
                  <c:v>37669</c:v>
                </c:pt>
                <c:pt idx="14293">
                  <c:v>37670</c:v>
                </c:pt>
                <c:pt idx="14294">
                  <c:v>37671</c:v>
                </c:pt>
                <c:pt idx="14295">
                  <c:v>37672</c:v>
                </c:pt>
                <c:pt idx="14296">
                  <c:v>37673</c:v>
                </c:pt>
                <c:pt idx="14297">
                  <c:v>37674</c:v>
                </c:pt>
                <c:pt idx="14298">
                  <c:v>37675</c:v>
                </c:pt>
                <c:pt idx="14299">
                  <c:v>37676</c:v>
                </c:pt>
                <c:pt idx="14300">
                  <c:v>37677</c:v>
                </c:pt>
                <c:pt idx="14301">
                  <c:v>37678</c:v>
                </c:pt>
                <c:pt idx="14302">
                  <c:v>37679</c:v>
                </c:pt>
                <c:pt idx="14303">
                  <c:v>37680</c:v>
                </c:pt>
                <c:pt idx="14304">
                  <c:v>37681</c:v>
                </c:pt>
                <c:pt idx="14305">
                  <c:v>37682</c:v>
                </c:pt>
                <c:pt idx="14306">
                  <c:v>37683</c:v>
                </c:pt>
                <c:pt idx="14307">
                  <c:v>37684</c:v>
                </c:pt>
                <c:pt idx="14308">
                  <c:v>37685</c:v>
                </c:pt>
                <c:pt idx="14309">
                  <c:v>37686</c:v>
                </c:pt>
                <c:pt idx="14310">
                  <c:v>37687</c:v>
                </c:pt>
                <c:pt idx="14311">
                  <c:v>37688</c:v>
                </c:pt>
                <c:pt idx="14312">
                  <c:v>37689</c:v>
                </c:pt>
                <c:pt idx="14313">
                  <c:v>37690</c:v>
                </c:pt>
                <c:pt idx="14314">
                  <c:v>37691</c:v>
                </c:pt>
                <c:pt idx="14315">
                  <c:v>37692</c:v>
                </c:pt>
                <c:pt idx="14316">
                  <c:v>37693</c:v>
                </c:pt>
                <c:pt idx="14317">
                  <c:v>37694</c:v>
                </c:pt>
                <c:pt idx="14318">
                  <c:v>37695</c:v>
                </c:pt>
                <c:pt idx="14319">
                  <c:v>37696</c:v>
                </c:pt>
                <c:pt idx="14320">
                  <c:v>37697</c:v>
                </c:pt>
                <c:pt idx="14321">
                  <c:v>37698</c:v>
                </c:pt>
                <c:pt idx="14322">
                  <c:v>37699</c:v>
                </c:pt>
                <c:pt idx="14323">
                  <c:v>37700</c:v>
                </c:pt>
                <c:pt idx="14324">
                  <c:v>37701</c:v>
                </c:pt>
                <c:pt idx="14325">
                  <c:v>37702</c:v>
                </c:pt>
                <c:pt idx="14326">
                  <c:v>37703</c:v>
                </c:pt>
                <c:pt idx="14327">
                  <c:v>37704</c:v>
                </c:pt>
                <c:pt idx="14328">
                  <c:v>37705</c:v>
                </c:pt>
                <c:pt idx="14329">
                  <c:v>37706</c:v>
                </c:pt>
                <c:pt idx="14330">
                  <c:v>37707</c:v>
                </c:pt>
                <c:pt idx="14331">
                  <c:v>37708</c:v>
                </c:pt>
                <c:pt idx="14332">
                  <c:v>37709</c:v>
                </c:pt>
                <c:pt idx="14333">
                  <c:v>37710</c:v>
                </c:pt>
                <c:pt idx="14334">
                  <c:v>37711</c:v>
                </c:pt>
                <c:pt idx="14335">
                  <c:v>37712</c:v>
                </c:pt>
                <c:pt idx="14336">
                  <c:v>37713</c:v>
                </c:pt>
                <c:pt idx="14337">
                  <c:v>37714</c:v>
                </c:pt>
                <c:pt idx="14338">
                  <c:v>37715</c:v>
                </c:pt>
                <c:pt idx="14339">
                  <c:v>37716</c:v>
                </c:pt>
                <c:pt idx="14340">
                  <c:v>37717</c:v>
                </c:pt>
                <c:pt idx="14341">
                  <c:v>37718</c:v>
                </c:pt>
                <c:pt idx="14342">
                  <c:v>37719</c:v>
                </c:pt>
                <c:pt idx="14343">
                  <c:v>37720</c:v>
                </c:pt>
                <c:pt idx="14344">
                  <c:v>37721</c:v>
                </c:pt>
                <c:pt idx="14345">
                  <c:v>37722</c:v>
                </c:pt>
                <c:pt idx="14346">
                  <c:v>37723</c:v>
                </c:pt>
                <c:pt idx="14347">
                  <c:v>37724</c:v>
                </c:pt>
                <c:pt idx="14348">
                  <c:v>37725</c:v>
                </c:pt>
                <c:pt idx="14349">
                  <c:v>37726</c:v>
                </c:pt>
                <c:pt idx="14350">
                  <c:v>37727</c:v>
                </c:pt>
                <c:pt idx="14351">
                  <c:v>37728</c:v>
                </c:pt>
                <c:pt idx="14352">
                  <c:v>37729</c:v>
                </c:pt>
                <c:pt idx="14353">
                  <c:v>37730</c:v>
                </c:pt>
                <c:pt idx="14354">
                  <c:v>37731</c:v>
                </c:pt>
                <c:pt idx="14355">
                  <c:v>37732</c:v>
                </c:pt>
                <c:pt idx="14356">
                  <c:v>37733</c:v>
                </c:pt>
                <c:pt idx="14357">
                  <c:v>37734</c:v>
                </c:pt>
                <c:pt idx="14358">
                  <c:v>37735</c:v>
                </c:pt>
                <c:pt idx="14359">
                  <c:v>37736</c:v>
                </c:pt>
                <c:pt idx="14360">
                  <c:v>37737</c:v>
                </c:pt>
                <c:pt idx="14361">
                  <c:v>37738</c:v>
                </c:pt>
                <c:pt idx="14362">
                  <c:v>37739</c:v>
                </c:pt>
                <c:pt idx="14363">
                  <c:v>37740</c:v>
                </c:pt>
                <c:pt idx="14364">
                  <c:v>37741</c:v>
                </c:pt>
                <c:pt idx="14365">
                  <c:v>37742</c:v>
                </c:pt>
                <c:pt idx="14366">
                  <c:v>37743</c:v>
                </c:pt>
                <c:pt idx="14367">
                  <c:v>37744</c:v>
                </c:pt>
                <c:pt idx="14368">
                  <c:v>37745</c:v>
                </c:pt>
                <c:pt idx="14369">
                  <c:v>37746</c:v>
                </c:pt>
                <c:pt idx="14370">
                  <c:v>37747</c:v>
                </c:pt>
                <c:pt idx="14371">
                  <c:v>37748</c:v>
                </c:pt>
                <c:pt idx="14372">
                  <c:v>37749</c:v>
                </c:pt>
                <c:pt idx="14373">
                  <c:v>37750</c:v>
                </c:pt>
                <c:pt idx="14374">
                  <c:v>37751</c:v>
                </c:pt>
                <c:pt idx="14375">
                  <c:v>37752</c:v>
                </c:pt>
                <c:pt idx="14376">
                  <c:v>37753</c:v>
                </c:pt>
                <c:pt idx="14377">
                  <c:v>37754</c:v>
                </c:pt>
                <c:pt idx="14378">
                  <c:v>37755</c:v>
                </c:pt>
                <c:pt idx="14379">
                  <c:v>37756</c:v>
                </c:pt>
                <c:pt idx="14380">
                  <c:v>37757</c:v>
                </c:pt>
                <c:pt idx="14381">
                  <c:v>37758</c:v>
                </c:pt>
                <c:pt idx="14382">
                  <c:v>37759</c:v>
                </c:pt>
                <c:pt idx="14383">
                  <c:v>37760</c:v>
                </c:pt>
                <c:pt idx="14384">
                  <c:v>37761</c:v>
                </c:pt>
                <c:pt idx="14385">
                  <c:v>37762</c:v>
                </c:pt>
                <c:pt idx="14386">
                  <c:v>37763</c:v>
                </c:pt>
                <c:pt idx="14387">
                  <c:v>37764</c:v>
                </c:pt>
                <c:pt idx="14388">
                  <c:v>37765</c:v>
                </c:pt>
                <c:pt idx="14389">
                  <c:v>37766</c:v>
                </c:pt>
                <c:pt idx="14390">
                  <c:v>37767</c:v>
                </c:pt>
                <c:pt idx="14391">
                  <c:v>37768</c:v>
                </c:pt>
                <c:pt idx="14392">
                  <c:v>37769</c:v>
                </c:pt>
                <c:pt idx="14393">
                  <c:v>37770</c:v>
                </c:pt>
                <c:pt idx="14394">
                  <c:v>37771</c:v>
                </c:pt>
                <c:pt idx="14395">
                  <c:v>37772</c:v>
                </c:pt>
                <c:pt idx="14396">
                  <c:v>37773</c:v>
                </c:pt>
                <c:pt idx="14397">
                  <c:v>37774</c:v>
                </c:pt>
                <c:pt idx="14398">
                  <c:v>37775</c:v>
                </c:pt>
                <c:pt idx="14399">
                  <c:v>37776</c:v>
                </c:pt>
                <c:pt idx="14400">
                  <c:v>37777</c:v>
                </c:pt>
                <c:pt idx="14401">
                  <c:v>37778</c:v>
                </c:pt>
                <c:pt idx="14402">
                  <c:v>37779</c:v>
                </c:pt>
                <c:pt idx="14403">
                  <c:v>37780</c:v>
                </c:pt>
                <c:pt idx="14404">
                  <c:v>37781</c:v>
                </c:pt>
                <c:pt idx="14405">
                  <c:v>37782</c:v>
                </c:pt>
                <c:pt idx="14406">
                  <c:v>37783</c:v>
                </c:pt>
                <c:pt idx="14407">
                  <c:v>37784</c:v>
                </c:pt>
                <c:pt idx="14408">
                  <c:v>37785</c:v>
                </c:pt>
                <c:pt idx="14409">
                  <c:v>37786</c:v>
                </c:pt>
                <c:pt idx="14410">
                  <c:v>37787</c:v>
                </c:pt>
                <c:pt idx="14411">
                  <c:v>37788</c:v>
                </c:pt>
                <c:pt idx="14412">
                  <c:v>37789</c:v>
                </c:pt>
                <c:pt idx="14413">
                  <c:v>37790</c:v>
                </c:pt>
                <c:pt idx="14414">
                  <c:v>37791</c:v>
                </c:pt>
                <c:pt idx="14415">
                  <c:v>37792</c:v>
                </c:pt>
                <c:pt idx="14416">
                  <c:v>37793</c:v>
                </c:pt>
                <c:pt idx="14417">
                  <c:v>37794</c:v>
                </c:pt>
                <c:pt idx="14418">
                  <c:v>37795</c:v>
                </c:pt>
                <c:pt idx="14419">
                  <c:v>37796</c:v>
                </c:pt>
                <c:pt idx="14420">
                  <c:v>37797</c:v>
                </c:pt>
                <c:pt idx="14421">
                  <c:v>37798</c:v>
                </c:pt>
                <c:pt idx="14422">
                  <c:v>37799</c:v>
                </c:pt>
                <c:pt idx="14423">
                  <c:v>37800</c:v>
                </c:pt>
                <c:pt idx="14424">
                  <c:v>37801</c:v>
                </c:pt>
                <c:pt idx="14425">
                  <c:v>37802</c:v>
                </c:pt>
                <c:pt idx="14426">
                  <c:v>37803</c:v>
                </c:pt>
                <c:pt idx="14427">
                  <c:v>37804</c:v>
                </c:pt>
                <c:pt idx="14428">
                  <c:v>37805</c:v>
                </c:pt>
                <c:pt idx="14429">
                  <c:v>37806</c:v>
                </c:pt>
                <c:pt idx="14430">
                  <c:v>37807</c:v>
                </c:pt>
                <c:pt idx="14431">
                  <c:v>37808</c:v>
                </c:pt>
                <c:pt idx="14432">
                  <c:v>37809</c:v>
                </c:pt>
                <c:pt idx="14433">
                  <c:v>37810</c:v>
                </c:pt>
                <c:pt idx="14434">
                  <c:v>37811</c:v>
                </c:pt>
                <c:pt idx="14435">
                  <c:v>37812</c:v>
                </c:pt>
                <c:pt idx="14436">
                  <c:v>37813</c:v>
                </c:pt>
                <c:pt idx="14437">
                  <c:v>37814</c:v>
                </c:pt>
                <c:pt idx="14438">
                  <c:v>37815</c:v>
                </c:pt>
                <c:pt idx="14439">
                  <c:v>37816</c:v>
                </c:pt>
                <c:pt idx="14440">
                  <c:v>37817</c:v>
                </c:pt>
                <c:pt idx="14441">
                  <c:v>37818</c:v>
                </c:pt>
                <c:pt idx="14442">
                  <c:v>37819</c:v>
                </c:pt>
                <c:pt idx="14443">
                  <c:v>37820</c:v>
                </c:pt>
                <c:pt idx="14444">
                  <c:v>37821</c:v>
                </c:pt>
                <c:pt idx="14445">
                  <c:v>37822</c:v>
                </c:pt>
                <c:pt idx="14446">
                  <c:v>37823</c:v>
                </c:pt>
                <c:pt idx="14447">
                  <c:v>37824</c:v>
                </c:pt>
                <c:pt idx="14448">
                  <c:v>37825</c:v>
                </c:pt>
                <c:pt idx="14449">
                  <c:v>37826</c:v>
                </c:pt>
                <c:pt idx="14450">
                  <c:v>37827</c:v>
                </c:pt>
                <c:pt idx="14451">
                  <c:v>37828</c:v>
                </c:pt>
                <c:pt idx="14452">
                  <c:v>37829</c:v>
                </c:pt>
                <c:pt idx="14453">
                  <c:v>37830</c:v>
                </c:pt>
                <c:pt idx="14454">
                  <c:v>37831</c:v>
                </c:pt>
                <c:pt idx="14455">
                  <c:v>37832</c:v>
                </c:pt>
                <c:pt idx="14456">
                  <c:v>37833</c:v>
                </c:pt>
                <c:pt idx="14457">
                  <c:v>37834</c:v>
                </c:pt>
                <c:pt idx="14458">
                  <c:v>37835</c:v>
                </c:pt>
                <c:pt idx="14459">
                  <c:v>37836</c:v>
                </c:pt>
                <c:pt idx="14460">
                  <c:v>37837</c:v>
                </c:pt>
                <c:pt idx="14461">
                  <c:v>37838</c:v>
                </c:pt>
                <c:pt idx="14462">
                  <c:v>37839</c:v>
                </c:pt>
                <c:pt idx="14463">
                  <c:v>37840</c:v>
                </c:pt>
                <c:pt idx="14464">
                  <c:v>37841</c:v>
                </c:pt>
                <c:pt idx="14465">
                  <c:v>37842</c:v>
                </c:pt>
                <c:pt idx="14466">
                  <c:v>37843</c:v>
                </c:pt>
                <c:pt idx="14467">
                  <c:v>37844</c:v>
                </c:pt>
                <c:pt idx="14468">
                  <c:v>37845</c:v>
                </c:pt>
                <c:pt idx="14469">
                  <c:v>37846</c:v>
                </c:pt>
                <c:pt idx="14470">
                  <c:v>37847</c:v>
                </c:pt>
                <c:pt idx="14471">
                  <c:v>37848</c:v>
                </c:pt>
                <c:pt idx="14472">
                  <c:v>37849</c:v>
                </c:pt>
                <c:pt idx="14473">
                  <c:v>37850</c:v>
                </c:pt>
                <c:pt idx="14474">
                  <c:v>37851</c:v>
                </c:pt>
                <c:pt idx="14475">
                  <c:v>37852</c:v>
                </c:pt>
                <c:pt idx="14476">
                  <c:v>37853</c:v>
                </c:pt>
                <c:pt idx="14477">
                  <c:v>37854</c:v>
                </c:pt>
                <c:pt idx="14478">
                  <c:v>37855</c:v>
                </c:pt>
                <c:pt idx="14479">
                  <c:v>37856</c:v>
                </c:pt>
                <c:pt idx="14480">
                  <c:v>37857</c:v>
                </c:pt>
                <c:pt idx="14481">
                  <c:v>37858</c:v>
                </c:pt>
                <c:pt idx="14482">
                  <c:v>37859</c:v>
                </c:pt>
                <c:pt idx="14483">
                  <c:v>37860</c:v>
                </c:pt>
                <c:pt idx="14484">
                  <c:v>37861</c:v>
                </c:pt>
                <c:pt idx="14485">
                  <c:v>37862</c:v>
                </c:pt>
                <c:pt idx="14486">
                  <c:v>37863</c:v>
                </c:pt>
                <c:pt idx="14487">
                  <c:v>37864</c:v>
                </c:pt>
                <c:pt idx="14488">
                  <c:v>37865</c:v>
                </c:pt>
                <c:pt idx="14489">
                  <c:v>37866</c:v>
                </c:pt>
                <c:pt idx="14490">
                  <c:v>37867</c:v>
                </c:pt>
                <c:pt idx="14491">
                  <c:v>37868</c:v>
                </c:pt>
                <c:pt idx="14492">
                  <c:v>37869</c:v>
                </c:pt>
                <c:pt idx="14493">
                  <c:v>37870</c:v>
                </c:pt>
                <c:pt idx="14494">
                  <c:v>37871</c:v>
                </c:pt>
                <c:pt idx="14495">
                  <c:v>37872</c:v>
                </c:pt>
                <c:pt idx="14496">
                  <c:v>37873</c:v>
                </c:pt>
                <c:pt idx="14497">
                  <c:v>37874</c:v>
                </c:pt>
                <c:pt idx="14498">
                  <c:v>37875</c:v>
                </c:pt>
                <c:pt idx="14499">
                  <c:v>37876</c:v>
                </c:pt>
                <c:pt idx="14500">
                  <c:v>37877</c:v>
                </c:pt>
                <c:pt idx="14501">
                  <c:v>37878</c:v>
                </c:pt>
                <c:pt idx="14502">
                  <c:v>37879</c:v>
                </c:pt>
                <c:pt idx="14503">
                  <c:v>37880</c:v>
                </c:pt>
                <c:pt idx="14504">
                  <c:v>37881</c:v>
                </c:pt>
                <c:pt idx="14505">
                  <c:v>37882</c:v>
                </c:pt>
                <c:pt idx="14506">
                  <c:v>37883</c:v>
                </c:pt>
                <c:pt idx="14507">
                  <c:v>37884</c:v>
                </c:pt>
                <c:pt idx="14508">
                  <c:v>37885</c:v>
                </c:pt>
                <c:pt idx="14509">
                  <c:v>37886</c:v>
                </c:pt>
                <c:pt idx="14510">
                  <c:v>37887</c:v>
                </c:pt>
                <c:pt idx="14511">
                  <c:v>37888</c:v>
                </c:pt>
                <c:pt idx="14512">
                  <c:v>37889</c:v>
                </c:pt>
                <c:pt idx="14513">
                  <c:v>37890</c:v>
                </c:pt>
                <c:pt idx="14514">
                  <c:v>37891</c:v>
                </c:pt>
                <c:pt idx="14515">
                  <c:v>37892</c:v>
                </c:pt>
                <c:pt idx="14516">
                  <c:v>37893</c:v>
                </c:pt>
                <c:pt idx="14517">
                  <c:v>37894</c:v>
                </c:pt>
                <c:pt idx="14518">
                  <c:v>37895</c:v>
                </c:pt>
                <c:pt idx="14519">
                  <c:v>37896</c:v>
                </c:pt>
                <c:pt idx="14520">
                  <c:v>37897</c:v>
                </c:pt>
                <c:pt idx="14521">
                  <c:v>37898</c:v>
                </c:pt>
                <c:pt idx="14522">
                  <c:v>37899</c:v>
                </c:pt>
                <c:pt idx="14523">
                  <c:v>37900</c:v>
                </c:pt>
                <c:pt idx="14524">
                  <c:v>37901</c:v>
                </c:pt>
                <c:pt idx="14525">
                  <c:v>37902</c:v>
                </c:pt>
                <c:pt idx="14526">
                  <c:v>37903</c:v>
                </c:pt>
                <c:pt idx="14527">
                  <c:v>37904</c:v>
                </c:pt>
                <c:pt idx="14528">
                  <c:v>37905</c:v>
                </c:pt>
                <c:pt idx="14529">
                  <c:v>37906</c:v>
                </c:pt>
                <c:pt idx="14530">
                  <c:v>37907</c:v>
                </c:pt>
                <c:pt idx="14531">
                  <c:v>37908</c:v>
                </c:pt>
                <c:pt idx="14532">
                  <c:v>37909</c:v>
                </c:pt>
                <c:pt idx="14533">
                  <c:v>37910</c:v>
                </c:pt>
                <c:pt idx="14534">
                  <c:v>37911</c:v>
                </c:pt>
                <c:pt idx="14535">
                  <c:v>37912</c:v>
                </c:pt>
                <c:pt idx="14536">
                  <c:v>37913</c:v>
                </c:pt>
                <c:pt idx="14537">
                  <c:v>37914</c:v>
                </c:pt>
                <c:pt idx="14538">
                  <c:v>37915</c:v>
                </c:pt>
                <c:pt idx="14539">
                  <c:v>37916</c:v>
                </c:pt>
                <c:pt idx="14540">
                  <c:v>37917</c:v>
                </c:pt>
                <c:pt idx="14541">
                  <c:v>37918</c:v>
                </c:pt>
                <c:pt idx="14542">
                  <c:v>37919</c:v>
                </c:pt>
                <c:pt idx="14543">
                  <c:v>37920</c:v>
                </c:pt>
                <c:pt idx="14544">
                  <c:v>37921</c:v>
                </c:pt>
                <c:pt idx="14545">
                  <c:v>37922</c:v>
                </c:pt>
                <c:pt idx="14546">
                  <c:v>37923</c:v>
                </c:pt>
                <c:pt idx="14547">
                  <c:v>37924</c:v>
                </c:pt>
                <c:pt idx="14548">
                  <c:v>37925</c:v>
                </c:pt>
                <c:pt idx="14549">
                  <c:v>37926</c:v>
                </c:pt>
                <c:pt idx="14550">
                  <c:v>37927</c:v>
                </c:pt>
                <c:pt idx="14551">
                  <c:v>37928</c:v>
                </c:pt>
                <c:pt idx="14552">
                  <c:v>37929</c:v>
                </c:pt>
                <c:pt idx="14553">
                  <c:v>37930</c:v>
                </c:pt>
                <c:pt idx="14554">
                  <c:v>37931</c:v>
                </c:pt>
                <c:pt idx="14555">
                  <c:v>37932</c:v>
                </c:pt>
                <c:pt idx="14556">
                  <c:v>37933</c:v>
                </c:pt>
                <c:pt idx="14557">
                  <c:v>37934</c:v>
                </c:pt>
                <c:pt idx="14558">
                  <c:v>37935</c:v>
                </c:pt>
                <c:pt idx="14559">
                  <c:v>37936</c:v>
                </c:pt>
                <c:pt idx="14560">
                  <c:v>37937</c:v>
                </c:pt>
                <c:pt idx="14561">
                  <c:v>37938</c:v>
                </c:pt>
                <c:pt idx="14562">
                  <c:v>37939</c:v>
                </c:pt>
                <c:pt idx="14563">
                  <c:v>37940</c:v>
                </c:pt>
                <c:pt idx="14564">
                  <c:v>37941</c:v>
                </c:pt>
                <c:pt idx="14565">
                  <c:v>37942</c:v>
                </c:pt>
                <c:pt idx="14566">
                  <c:v>37943</c:v>
                </c:pt>
                <c:pt idx="14567">
                  <c:v>37944</c:v>
                </c:pt>
                <c:pt idx="14568">
                  <c:v>37945</c:v>
                </c:pt>
                <c:pt idx="14569">
                  <c:v>37946</c:v>
                </c:pt>
                <c:pt idx="14570">
                  <c:v>37947</c:v>
                </c:pt>
                <c:pt idx="14571">
                  <c:v>37948</c:v>
                </c:pt>
                <c:pt idx="14572">
                  <c:v>37949</c:v>
                </c:pt>
                <c:pt idx="14573">
                  <c:v>37950</c:v>
                </c:pt>
                <c:pt idx="14574">
                  <c:v>37951</c:v>
                </c:pt>
                <c:pt idx="14575">
                  <c:v>37952</c:v>
                </c:pt>
                <c:pt idx="14576">
                  <c:v>37953</c:v>
                </c:pt>
                <c:pt idx="14577">
                  <c:v>37954</c:v>
                </c:pt>
                <c:pt idx="14578">
                  <c:v>37955</c:v>
                </c:pt>
                <c:pt idx="14579">
                  <c:v>37956</c:v>
                </c:pt>
                <c:pt idx="14580">
                  <c:v>37957</c:v>
                </c:pt>
                <c:pt idx="14581">
                  <c:v>37958</c:v>
                </c:pt>
                <c:pt idx="14582">
                  <c:v>37959</c:v>
                </c:pt>
                <c:pt idx="14583">
                  <c:v>37960</c:v>
                </c:pt>
                <c:pt idx="14584">
                  <c:v>37961</c:v>
                </c:pt>
                <c:pt idx="14585">
                  <c:v>37962</c:v>
                </c:pt>
                <c:pt idx="14586">
                  <c:v>37963</c:v>
                </c:pt>
                <c:pt idx="14587">
                  <c:v>37964</c:v>
                </c:pt>
                <c:pt idx="14588">
                  <c:v>37965</c:v>
                </c:pt>
                <c:pt idx="14589">
                  <c:v>37966</c:v>
                </c:pt>
                <c:pt idx="14590">
                  <c:v>37967</c:v>
                </c:pt>
                <c:pt idx="14591">
                  <c:v>37968</c:v>
                </c:pt>
                <c:pt idx="14592">
                  <c:v>37969</c:v>
                </c:pt>
                <c:pt idx="14593">
                  <c:v>37970</c:v>
                </c:pt>
                <c:pt idx="14594">
                  <c:v>37971</c:v>
                </c:pt>
                <c:pt idx="14595">
                  <c:v>37972</c:v>
                </c:pt>
                <c:pt idx="14596">
                  <c:v>37973</c:v>
                </c:pt>
                <c:pt idx="14597">
                  <c:v>37974</c:v>
                </c:pt>
                <c:pt idx="14598">
                  <c:v>37975</c:v>
                </c:pt>
                <c:pt idx="14599">
                  <c:v>37976</c:v>
                </c:pt>
                <c:pt idx="14600">
                  <c:v>37977</c:v>
                </c:pt>
                <c:pt idx="14601">
                  <c:v>37978</c:v>
                </c:pt>
                <c:pt idx="14602">
                  <c:v>37979</c:v>
                </c:pt>
                <c:pt idx="14603">
                  <c:v>37980</c:v>
                </c:pt>
                <c:pt idx="14604">
                  <c:v>37981</c:v>
                </c:pt>
                <c:pt idx="14605">
                  <c:v>37982</c:v>
                </c:pt>
                <c:pt idx="14606">
                  <c:v>37983</c:v>
                </c:pt>
                <c:pt idx="14607">
                  <c:v>37984</c:v>
                </c:pt>
                <c:pt idx="14608">
                  <c:v>37985</c:v>
                </c:pt>
                <c:pt idx="14609">
                  <c:v>37986</c:v>
                </c:pt>
                <c:pt idx="14610">
                  <c:v>37987</c:v>
                </c:pt>
                <c:pt idx="14611">
                  <c:v>37988</c:v>
                </c:pt>
                <c:pt idx="14612">
                  <c:v>37989</c:v>
                </c:pt>
                <c:pt idx="14613">
                  <c:v>37990</c:v>
                </c:pt>
                <c:pt idx="14614">
                  <c:v>37991</c:v>
                </c:pt>
                <c:pt idx="14615">
                  <c:v>37992</c:v>
                </c:pt>
                <c:pt idx="14616">
                  <c:v>37993</c:v>
                </c:pt>
                <c:pt idx="14617">
                  <c:v>37994</c:v>
                </c:pt>
                <c:pt idx="14618">
                  <c:v>37995</c:v>
                </c:pt>
                <c:pt idx="14619">
                  <c:v>37996</c:v>
                </c:pt>
                <c:pt idx="14620">
                  <c:v>37997</c:v>
                </c:pt>
                <c:pt idx="14621">
                  <c:v>37998</c:v>
                </c:pt>
                <c:pt idx="14622">
                  <c:v>37999</c:v>
                </c:pt>
                <c:pt idx="14623">
                  <c:v>38000</c:v>
                </c:pt>
                <c:pt idx="14624">
                  <c:v>38001</c:v>
                </c:pt>
                <c:pt idx="14625">
                  <c:v>38002</c:v>
                </c:pt>
                <c:pt idx="14626">
                  <c:v>38003</c:v>
                </c:pt>
                <c:pt idx="14627">
                  <c:v>38004</c:v>
                </c:pt>
                <c:pt idx="14628">
                  <c:v>38005</c:v>
                </c:pt>
                <c:pt idx="14629">
                  <c:v>38006</c:v>
                </c:pt>
                <c:pt idx="14630">
                  <c:v>38007</c:v>
                </c:pt>
                <c:pt idx="14631">
                  <c:v>38008</c:v>
                </c:pt>
                <c:pt idx="14632">
                  <c:v>38009</c:v>
                </c:pt>
                <c:pt idx="14633">
                  <c:v>38010</c:v>
                </c:pt>
                <c:pt idx="14634">
                  <c:v>38011</c:v>
                </c:pt>
                <c:pt idx="14635">
                  <c:v>38012</c:v>
                </c:pt>
                <c:pt idx="14636">
                  <c:v>38013</c:v>
                </c:pt>
                <c:pt idx="14637">
                  <c:v>38014</c:v>
                </c:pt>
                <c:pt idx="14638">
                  <c:v>38015</c:v>
                </c:pt>
                <c:pt idx="14639">
                  <c:v>38016</c:v>
                </c:pt>
                <c:pt idx="14640">
                  <c:v>38017</c:v>
                </c:pt>
                <c:pt idx="14641">
                  <c:v>38018</c:v>
                </c:pt>
                <c:pt idx="14642">
                  <c:v>38019</c:v>
                </c:pt>
                <c:pt idx="14643">
                  <c:v>38020</c:v>
                </c:pt>
                <c:pt idx="14644">
                  <c:v>38021</c:v>
                </c:pt>
                <c:pt idx="14645">
                  <c:v>38022</c:v>
                </c:pt>
                <c:pt idx="14646">
                  <c:v>38023</c:v>
                </c:pt>
                <c:pt idx="14647">
                  <c:v>38024</c:v>
                </c:pt>
                <c:pt idx="14648">
                  <c:v>38025</c:v>
                </c:pt>
                <c:pt idx="14649">
                  <c:v>38026</c:v>
                </c:pt>
                <c:pt idx="14650">
                  <c:v>38027</c:v>
                </c:pt>
                <c:pt idx="14651">
                  <c:v>38028</c:v>
                </c:pt>
                <c:pt idx="14652">
                  <c:v>38029</c:v>
                </c:pt>
                <c:pt idx="14653">
                  <c:v>38030</c:v>
                </c:pt>
                <c:pt idx="14654">
                  <c:v>38031</c:v>
                </c:pt>
                <c:pt idx="14655">
                  <c:v>38032</c:v>
                </c:pt>
                <c:pt idx="14656">
                  <c:v>38033</c:v>
                </c:pt>
                <c:pt idx="14657">
                  <c:v>38034</c:v>
                </c:pt>
                <c:pt idx="14658">
                  <c:v>38035</c:v>
                </c:pt>
                <c:pt idx="14659">
                  <c:v>38036</c:v>
                </c:pt>
                <c:pt idx="14660">
                  <c:v>38037</c:v>
                </c:pt>
                <c:pt idx="14661">
                  <c:v>38038</c:v>
                </c:pt>
                <c:pt idx="14662">
                  <c:v>38039</c:v>
                </c:pt>
                <c:pt idx="14663">
                  <c:v>38040</c:v>
                </c:pt>
                <c:pt idx="14664">
                  <c:v>38041</c:v>
                </c:pt>
                <c:pt idx="14665">
                  <c:v>38042</c:v>
                </c:pt>
                <c:pt idx="14666">
                  <c:v>38043</c:v>
                </c:pt>
                <c:pt idx="14667">
                  <c:v>38044</c:v>
                </c:pt>
                <c:pt idx="14668">
                  <c:v>38045</c:v>
                </c:pt>
                <c:pt idx="14669">
                  <c:v>38046</c:v>
                </c:pt>
                <c:pt idx="14670">
                  <c:v>38047</c:v>
                </c:pt>
                <c:pt idx="14671">
                  <c:v>38048</c:v>
                </c:pt>
                <c:pt idx="14672">
                  <c:v>38049</c:v>
                </c:pt>
                <c:pt idx="14673">
                  <c:v>38050</c:v>
                </c:pt>
                <c:pt idx="14674">
                  <c:v>38051</c:v>
                </c:pt>
                <c:pt idx="14675">
                  <c:v>38052</c:v>
                </c:pt>
                <c:pt idx="14676">
                  <c:v>38053</c:v>
                </c:pt>
                <c:pt idx="14677">
                  <c:v>38054</c:v>
                </c:pt>
                <c:pt idx="14678">
                  <c:v>38055</c:v>
                </c:pt>
                <c:pt idx="14679">
                  <c:v>38056</c:v>
                </c:pt>
                <c:pt idx="14680">
                  <c:v>38057</c:v>
                </c:pt>
                <c:pt idx="14681">
                  <c:v>38058</c:v>
                </c:pt>
                <c:pt idx="14682">
                  <c:v>38059</c:v>
                </c:pt>
                <c:pt idx="14683">
                  <c:v>38060</c:v>
                </c:pt>
                <c:pt idx="14684">
                  <c:v>38061</c:v>
                </c:pt>
                <c:pt idx="14685">
                  <c:v>38062</c:v>
                </c:pt>
                <c:pt idx="14686">
                  <c:v>38063</c:v>
                </c:pt>
                <c:pt idx="14687">
                  <c:v>38064</c:v>
                </c:pt>
                <c:pt idx="14688">
                  <c:v>38065</c:v>
                </c:pt>
                <c:pt idx="14689">
                  <c:v>38066</c:v>
                </c:pt>
                <c:pt idx="14690">
                  <c:v>38067</c:v>
                </c:pt>
                <c:pt idx="14691">
                  <c:v>38068</c:v>
                </c:pt>
                <c:pt idx="14692">
                  <c:v>38069</c:v>
                </c:pt>
                <c:pt idx="14693">
                  <c:v>38070</c:v>
                </c:pt>
                <c:pt idx="14694">
                  <c:v>38071</c:v>
                </c:pt>
                <c:pt idx="14695">
                  <c:v>38072</c:v>
                </c:pt>
                <c:pt idx="14696">
                  <c:v>38073</c:v>
                </c:pt>
                <c:pt idx="14697">
                  <c:v>38074</c:v>
                </c:pt>
                <c:pt idx="14698">
                  <c:v>38075</c:v>
                </c:pt>
                <c:pt idx="14699">
                  <c:v>38076</c:v>
                </c:pt>
                <c:pt idx="14700">
                  <c:v>38077</c:v>
                </c:pt>
                <c:pt idx="14701">
                  <c:v>38078</c:v>
                </c:pt>
                <c:pt idx="14702">
                  <c:v>38079</c:v>
                </c:pt>
                <c:pt idx="14703">
                  <c:v>38080</c:v>
                </c:pt>
                <c:pt idx="14704">
                  <c:v>38081</c:v>
                </c:pt>
                <c:pt idx="14705">
                  <c:v>38082</c:v>
                </c:pt>
                <c:pt idx="14706">
                  <c:v>38083</c:v>
                </c:pt>
                <c:pt idx="14707">
                  <c:v>38084</c:v>
                </c:pt>
                <c:pt idx="14708">
                  <c:v>38085</c:v>
                </c:pt>
                <c:pt idx="14709">
                  <c:v>38086</c:v>
                </c:pt>
                <c:pt idx="14710">
                  <c:v>38087</c:v>
                </c:pt>
                <c:pt idx="14711">
                  <c:v>38088</c:v>
                </c:pt>
                <c:pt idx="14712">
                  <c:v>38089</c:v>
                </c:pt>
                <c:pt idx="14713">
                  <c:v>38090</c:v>
                </c:pt>
                <c:pt idx="14714">
                  <c:v>38091</c:v>
                </c:pt>
                <c:pt idx="14715">
                  <c:v>38092</c:v>
                </c:pt>
                <c:pt idx="14716">
                  <c:v>38093</c:v>
                </c:pt>
                <c:pt idx="14717">
                  <c:v>38094</c:v>
                </c:pt>
                <c:pt idx="14718">
                  <c:v>38095</c:v>
                </c:pt>
                <c:pt idx="14719">
                  <c:v>38096</c:v>
                </c:pt>
                <c:pt idx="14720">
                  <c:v>38097</c:v>
                </c:pt>
                <c:pt idx="14721">
                  <c:v>38098</c:v>
                </c:pt>
                <c:pt idx="14722">
                  <c:v>38099</c:v>
                </c:pt>
                <c:pt idx="14723">
                  <c:v>38100</c:v>
                </c:pt>
                <c:pt idx="14724">
                  <c:v>38101</c:v>
                </c:pt>
                <c:pt idx="14725">
                  <c:v>38102</c:v>
                </c:pt>
                <c:pt idx="14726">
                  <c:v>38103</c:v>
                </c:pt>
                <c:pt idx="14727">
                  <c:v>38104</c:v>
                </c:pt>
                <c:pt idx="14728">
                  <c:v>38105</c:v>
                </c:pt>
                <c:pt idx="14729">
                  <c:v>38106</c:v>
                </c:pt>
                <c:pt idx="14730">
                  <c:v>38107</c:v>
                </c:pt>
                <c:pt idx="14731">
                  <c:v>38108</c:v>
                </c:pt>
                <c:pt idx="14732">
                  <c:v>38109</c:v>
                </c:pt>
                <c:pt idx="14733">
                  <c:v>38110</c:v>
                </c:pt>
                <c:pt idx="14734">
                  <c:v>38111</c:v>
                </c:pt>
                <c:pt idx="14735">
                  <c:v>38112</c:v>
                </c:pt>
                <c:pt idx="14736">
                  <c:v>38113</c:v>
                </c:pt>
                <c:pt idx="14737">
                  <c:v>38114</c:v>
                </c:pt>
                <c:pt idx="14738">
                  <c:v>38115</c:v>
                </c:pt>
                <c:pt idx="14739">
                  <c:v>38116</c:v>
                </c:pt>
                <c:pt idx="14740">
                  <c:v>38117</c:v>
                </c:pt>
                <c:pt idx="14741">
                  <c:v>38118</c:v>
                </c:pt>
                <c:pt idx="14742">
                  <c:v>38119</c:v>
                </c:pt>
                <c:pt idx="14743">
                  <c:v>38120</c:v>
                </c:pt>
                <c:pt idx="14744">
                  <c:v>38121</c:v>
                </c:pt>
                <c:pt idx="14745">
                  <c:v>38122</c:v>
                </c:pt>
                <c:pt idx="14746">
                  <c:v>38123</c:v>
                </c:pt>
                <c:pt idx="14747">
                  <c:v>38124</c:v>
                </c:pt>
                <c:pt idx="14748">
                  <c:v>38125</c:v>
                </c:pt>
                <c:pt idx="14749">
                  <c:v>38126</c:v>
                </c:pt>
                <c:pt idx="14750">
                  <c:v>38127</c:v>
                </c:pt>
                <c:pt idx="14751">
                  <c:v>38128</c:v>
                </c:pt>
                <c:pt idx="14752">
                  <c:v>38129</c:v>
                </c:pt>
                <c:pt idx="14753">
                  <c:v>38130</c:v>
                </c:pt>
                <c:pt idx="14754">
                  <c:v>38131</c:v>
                </c:pt>
                <c:pt idx="14755">
                  <c:v>38132</c:v>
                </c:pt>
                <c:pt idx="14756">
                  <c:v>38133</c:v>
                </c:pt>
                <c:pt idx="14757">
                  <c:v>38134</c:v>
                </c:pt>
                <c:pt idx="14758">
                  <c:v>38135</c:v>
                </c:pt>
                <c:pt idx="14759">
                  <c:v>38136</c:v>
                </c:pt>
                <c:pt idx="14760">
                  <c:v>38137</c:v>
                </c:pt>
                <c:pt idx="14761">
                  <c:v>38138</c:v>
                </c:pt>
                <c:pt idx="14762">
                  <c:v>38139</c:v>
                </c:pt>
                <c:pt idx="14763">
                  <c:v>38140</c:v>
                </c:pt>
                <c:pt idx="14764">
                  <c:v>38141</c:v>
                </c:pt>
                <c:pt idx="14765">
                  <c:v>38142</c:v>
                </c:pt>
                <c:pt idx="14766">
                  <c:v>38143</c:v>
                </c:pt>
                <c:pt idx="14767">
                  <c:v>38144</c:v>
                </c:pt>
                <c:pt idx="14768">
                  <c:v>38145</c:v>
                </c:pt>
                <c:pt idx="14769">
                  <c:v>38146</c:v>
                </c:pt>
                <c:pt idx="14770">
                  <c:v>38147</c:v>
                </c:pt>
                <c:pt idx="14771">
                  <c:v>38148</c:v>
                </c:pt>
                <c:pt idx="14772">
                  <c:v>38149</c:v>
                </c:pt>
                <c:pt idx="14773">
                  <c:v>38150</c:v>
                </c:pt>
                <c:pt idx="14774">
                  <c:v>38151</c:v>
                </c:pt>
                <c:pt idx="14775">
                  <c:v>38152</c:v>
                </c:pt>
                <c:pt idx="14776">
                  <c:v>38153</c:v>
                </c:pt>
                <c:pt idx="14777">
                  <c:v>38154</c:v>
                </c:pt>
                <c:pt idx="14778">
                  <c:v>38155</c:v>
                </c:pt>
                <c:pt idx="14779">
                  <c:v>38156</c:v>
                </c:pt>
                <c:pt idx="14780">
                  <c:v>38157</c:v>
                </c:pt>
                <c:pt idx="14781">
                  <c:v>38158</c:v>
                </c:pt>
                <c:pt idx="14782">
                  <c:v>38159</c:v>
                </c:pt>
                <c:pt idx="14783">
                  <c:v>38160</c:v>
                </c:pt>
                <c:pt idx="14784">
                  <c:v>38161</c:v>
                </c:pt>
                <c:pt idx="14785">
                  <c:v>38162</c:v>
                </c:pt>
                <c:pt idx="14786">
                  <c:v>38163</c:v>
                </c:pt>
                <c:pt idx="14787">
                  <c:v>38164</c:v>
                </c:pt>
                <c:pt idx="14788">
                  <c:v>38165</c:v>
                </c:pt>
                <c:pt idx="14789">
                  <c:v>38166</c:v>
                </c:pt>
                <c:pt idx="14790">
                  <c:v>38167</c:v>
                </c:pt>
                <c:pt idx="14791">
                  <c:v>38168</c:v>
                </c:pt>
                <c:pt idx="14792">
                  <c:v>38169</c:v>
                </c:pt>
                <c:pt idx="14793">
                  <c:v>38170</c:v>
                </c:pt>
                <c:pt idx="14794">
                  <c:v>38171</c:v>
                </c:pt>
                <c:pt idx="14795">
                  <c:v>38172</c:v>
                </c:pt>
                <c:pt idx="14796">
                  <c:v>38173</c:v>
                </c:pt>
                <c:pt idx="14797">
                  <c:v>38174</c:v>
                </c:pt>
                <c:pt idx="14798">
                  <c:v>38175</c:v>
                </c:pt>
                <c:pt idx="14799">
                  <c:v>38176</c:v>
                </c:pt>
                <c:pt idx="14800">
                  <c:v>38177</c:v>
                </c:pt>
                <c:pt idx="14801">
                  <c:v>38178</c:v>
                </c:pt>
                <c:pt idx="14802">
                  <c:v>38179</c:v>
                </c:pt>
                <c:pt idx="14803">
                  <c:v>38180</c:v>
                </c:pt>
                <c:pt idx="14804">
                  <c:v>38181</c:v>
                </c:pt>
                <c:pt idx="14805">
                  <c:v>38182</c:v>
                </c:pt>
                <c:pt idx="14806">
                  <c:v>38183</c:v>
                </c:pt>
                <c:pt idx="14807">
                  <c:v>38184</c:v>
                </c:pt>
                <c:pt idx="14808">
                  <c:v>38185</c:v>
                </c:pt>
                <c:pt idx="14809">
                  <c:v>38186</c:v>
                </c:pt>
                <c:pt idx="14810">
                  <c:v>38187</c:v>
                </c:pt>
                <c:pt idx="14811">
                  <c:v>38188</c:v>
                </c:pt>
                <c:pt idx="14812">
                  <c:v>38189</c:v>
                </c:pt>
                <c:pt idx="14813">
                  <c:v>38190</c:v>
                </c:pt>
                <c:pt idx="14814">
                  <c:v>38191</c:v>
                </c:pt>
                <c:pt idx="14815">
                  <c:v>38192</c:v>
                </c:pt>
                <c:pt idx="14816">
                  <c:v>38193</c:v>
                </c:pt>
                <c:pt idx="14817">
                  <c:v>38194</c:v>
                </c:pt>
                <c:pt idx="14818">
                  <c:v>38195</c:v>
                </c:pt>
                <c:pt idx="14819">
                  <c:v>38196</c:v>
                </c:pt>
                <c:pt idx="14820">
                  <c:v>38197</c:v>
                </c:pt>
                <c:pt idx="14821">
                  <c:v>38198</c:v>
                </c:pt>
                <c:pt idx="14822">
                  <c:v>38199</c:v>
                </c:pt>
                <c:pt idx="14823">
                  <c:v>38200</c:v>
                </c:pt>
                <c:pt idx="14824">
                  <c:v>38201</c:v>
                </c:pt>
                <c:pt idx="14825">
                  <c:v>38202</c:v>
                </c:pt>
                <c:pt idx="14826">
                  <c:v>38203</c:v>
                </c:pt>
                <c:pt idx="14827">
                  <c:v>38204</c:v>
                </c:pt>
                <c:pt idx="14828">
                  <c:v>38205</c:v>
                </c:pt>
                <c:pt idx="14829">
                  <c:v>38206</c:v>
                </c:pt>
                <c:pt idx="14830">
                  <c:v>38207</c:v>
                </c:pt>
                <c:pt idx="14831">
                  <c:v>38208</c:v>
                </c:pt>
                <c:pt idx="14832">
                  <c:v>38209</c:v>
                </c:pt>
                <c:pt idx="14833">
                  <c:v>38210</c:v>
                </c:pt>
                <c:pt idx="14834">
                  <c:v>38211</c:v>
                </c:pt>
                <c:pt idx="14835">
                  <c:v>38212</c:v>
                </c:pt>
                <c:pt idx="14836">
                  <c:v>38213</c:v>
                </c:pt>
                <c:pt idx="14837">
                  <c:v>38214</c:v>
                </c:pt>
                <c:pt idx="14838">
                  <c:v>38215</c:v>
                </c:pt>
                <c:pt idx="14839">
                  <c:v>38216</c:v>
                </c:pt>
                <c:pt idx="14840">
                  <c:v>38217</c:v>
                </c:pt>
                <c:pt idx="14841">
                  <c:v>38218</c:v>
                </c:pt>
                <c:pt idx="14842">
                  <c:v>38219</c:v>
                </c:pt>
                <c:pt idx="14843">
                  <c:v>38220</c:v>
                </c:pt>
                <c:pt idx="14844">
                  <c:v>38221</c:v>
                </c:pt>
                <c:pt idx="14845">
                  <c:v>38222</c:v>
                </c:pt>
                <c:pt idx="14846">
                  <c:v>38223</c:v>
                </c:pt>
                <c:pt idx="14847">
                  <c:v>38224</c:v>
                </c:pt>
                <c:pt idx="14848">
                  <c:v>38225</c:v>
                </c:pt>
                <c:pt idx="14849">
                  <c:v>38226</c:v>
                </c:pt>
                <c:pt idx="14850">
                  <c:v>38227</c:v>
                </c:pt>
                <c:pt idx="14851">
                  <c:v>38228</c:v>
                </c:pt>
                <c:pt idx="14852">
                  <c:v>38229</c:v>
                </c:pt>
                <c:pt idx="14853">
                  <c:v>38230</c:v>
                </c:pt>
                <c:pt idx="14854">
                  <c:v>38231</c:v>
                </c:pt>
                <c:pt idx="14855">
                  <c:v>38232</c:v>
                </c:pt>
                <c:pt idx="14856">
                  <c:v>38233</c:v>
                </c:pt>
                <c:pt idx="14857">
                  <c:v>38234</c:v>
                </c:pt>
                <c:pt idx="14858">
                  <c:v>38235</c:v>
                </c:pt>
                <c:pt idx="14859">
                  <c:v>38236</c:v>
                </c:pt>
                <c:pt idx="14860">
                  <c:v>38237</c:v>
                </c:pt>
                <c:pt idx="14861">
                  <c:v>38238</c:v>
                </c:pt>
                <c:pt idx="14862">
                  <c:v>38239</c:v>
                </c:pt>
                <c:pt idx="14863">
                  <c:v>38240</c:v>
                </c:pt>
                <c:pt idx="14864">
                  <c:v>38241</c:v>
                </c:pt>
                <c:pt idx="14865">
                  <c:v>38242</c:v>
                </c:pt>
                <c:pt idx="14866">
                  <c:v>38243</c:v>
                </c:pt>
                <c:pt idx="14867">
                  <c:v>38244</c:v>
                </c:pt>
                <c:pt idx="14868">
                  <c:v>38245</c:v>
                </c:pt>
                <c:pt idx="14869">
                  <c:v>38246</c:v>
                </c:pt>
                <c:pt idx="14870">
                  <c:v>38247</c:v>
                </c:pt>
                <c:pt idx="14871">
                  <c:v>38248</c:v>
                </c:pt>
                <c:pt idx="14872">
                  <c:v>38249</c:v>
                </c:pt>
                <c:pt idx="14873">
                  <c:v>38250</c:v>
                </c:pt>
                <c:pt idx="14874">
                  <c:v>38251</c:v>
                </c:pt>
                <c:pt idx="14875">
                  <c:v>38252</c:v>
                </c:pt>
                <c:pt idx="14876">
                  <c:v>38253</c:v>
                </c:pt>
                <c:pt idx="14877">
                  <c:v>38254</c:v>
                </c:pt>
                <c:pt idx="14878">
                  <c:v>38255</c:v>
                </c:pt>
                <c:pt idx="14879">
                  <c:v>38256</c:v>
                </c:pt>
                <c:pt idx="14880">
                  <c:v>38257</c:v>
                </c:pt>
                <c:pt idx="14881">
                  <c:v>38258</c:v>
                </c:pt>
                <c:pt idx="14882">
                  <c:v>38259</c:v>
                </c:pt>
                <c:pt idx="14883">
                  <c:v>38260</c:v>
                </c:pt>
                <c:pt idx="14884">
                  <c:v>38261</c:v>
                </c:pt>
                <c:pt idx="14885">
                  <c:v>38262</c:v>
                </c:pt>
                <c:pt idx="14886">
                  <c:v>38263</c:v>
                </c:pt>
                <c:pt idx="14887">
                  <c:v>38264</c:v>
                </c:pt>
                <c:pt idx="14888">
                  <c:v>38265</c:v>
                </c:pt>
                <c:pt idx="14889">
                  <c:v>38266</c:v>
                </c:pt>
                <c:pt idx="14890">
                  <c:v>38267</c:v>
                </c:pt>
                <c:pt idx="14891">
                  <c:v>38268</c:v>
                </c:pt>
                <c:pt idx="14892">
                  <c:v>38269</c:v>
                </c:pt>
                <c:pt idx="14893">
                  <c:v>38270</c:v>
                </c:pt>
                <c:pt idx="14894">
                  <c:v>38271</c:v>
                </c:pt>
                <c:pt idx="14895">
                  <c:v>38272</c:v>
                </c:pt>
                <c:pt idx="14896">
                  <c:v>38273</c:v>
                </c:pt>
                <c:pt idx="14897">
                  <c:v>38274</c:v>
                </c:pt>
                <c:pt idx="14898">
                  <c:v>38275</c:v>
                </c:pt>
                <c:pt idx="14899">
                  <c:v>38276</c:v>
                </c:pt>
                <c:pt idx="14900">
                  <c:v>38277</c:v>
                </c:pt>
                <c:pt idx="14901">
                  <c:v>38278</c:v>
                </c:pt>
                <c:pt idx="14902">
                  <c:v>38279</c:v>
                </c:pt>
                <c:pt idx="14903">
                  <c:v>38280</c:v>
                </c:pt>
                <c:pt idx="14904">
                  <c:v>38281</c:v>
                </c:pt>
                <c:pt idx="14905">
                  <c:v>38282</c:v>
                </c:pt>
                <c:pt idx="14906">
                  <c:v>38283</c:v>
                </c:pt>
                <c:pt idx="14907">
                  <c:v>38284</c:v>
                </c:pt>
                <c:pt idx="14908">
                  <c:v>38285</c:v>
                </c:pt>
                <c:pt idx="14909">
                  <c:v>38286</c:v>
                </c:pt>
                <c:pt idx="14910">
                  <c:v>38287</c:v>
                </c:pt>
                <c:pt idx="14911">
                  <c:v>38288</c:v>
                </c:pt>
                <c:pt idx="14912">
                  <c:v>38289</c:v>
                </c:pt>
                <c:pt idx="14913">
                  <c:v>38290</c:v>
                </c:pt>
                <c:pt idx="14914">
                  <c:v>38291</c:v>
                </c:pt>
                <c:pt idx="14915">
                  <c:v>38292</c:v>
                </c:pt>
                <c:pt idx="14916">
                  <c:v>38293</c:v>
                </c:pt>
                <c:pt idx="14917">
                  <c:v>38294</c:v>
                </c:pt>
                <c:pt idx="14918">
                  <c:v>38295</c:v>
                </c:pt>
                <c:pt idx="14919">
                  <c:v>38296</c:v>
                </c:pt>
                <c:pt idx="14920">
                  <c:v>38297</c:v>
                </c:pt>
                <c:pt idx="14921">
                  <c:v>38298</c:v>
                </c:pt>
                <c:pt idx="14922">
                  <c:v>38299</c:v>
                </c:pt>
                <c:pt idx="14923">
                  <c:v>38300</c:v>
                </c:pt>
                <c:pt idx="14924">
                  <c:v>38301</c:v>
                </c:pt>
                <c:pt idx="14925">
                  <c:v>38302</c:v>
                </c:pt>
                <c:pt idx="14926">
                  <c:v>38303</c:v>
                </c:pt>
                <c:pt idx="14927">
                  <c:v>38304</c:v>
                </c:pt>
                <c:pt idx="14928">
                  <c:v>38305</c:v>
                </c:pt>
                <c:pt idx="14929">
                  <c:v>38306</c:v>
                </c:pt>
                <c:pt idx="14930">
                  <c:v>38307</c:v>
                </c:pt>
                <c:pt idx="14931">
                  <c:v>38308</c:v>
                </c:pt>
                <c:pt idx="14932">
                  <c:v>38309</c:v>
                </c:pt>
                <c:pt idx="14933">
                  <c:v>38310</c:v>
                </c:pt>
                <c:pt idx="14934">
                  <c:v>38311</c:v>
                </c:pt>
                <c:pt idx="14935">
                  <c:v>38312</c:v>
                </c:pt>
                <c:pt idx="14936">
                  <c:v>38313</c:v>
                </c:pt>
                <c:pt idx="14937">
                  <c:v>38314</c:v>
                </c:pt>
                <c:pt idx="14938">
                  <c:v>38315</c:v>
                </c:pt>
                <c:pt idx="14939">
                  <c:v>38316</c:v>
                </c:pt>
                <c:pt idx="14940">
                  <c:v>38317</c:v>
                </c:pt>
                <c:pt idx="14941">
                  <c:v>38318</c:v>
                </c:pt>
                <c:pt idx="14942">
                  <c:v>38319</c:v>
                </c:pt>
                <c:pt idx="14943">
                  <c:v>38320</c:v>
                </c:pt>
                <c:pt idx="14944">
                  <c:v>38321</c:v>
                </c:pt>
                <c:pt idx="14945">
                  <c:v>38322</c:v>
                </c:pt>
                <c:pt idx="14946">
                  <c:v>38323</c:v>
                </c:pt>
                <c:pt idx="14947">
                  <c:v>38324</c:v>
                </c:pt>
                <c:pt idx="14948">
                  <c:v>38325</c:v>
                </c:pt>
                <c:pt idx="14949">
                  <c:v>38326</c:v>
                </c:pt>
                <c:pt idx="14950">
                  <c:v>38327</c:v>
                </c:pt>
                <c:pt idx="14951">
                  <c:v>38328</c:v>
                </c:pt>
                <c:pt idx="14952">
                  <c:v>38329</c:v>
                </c:pt>
                <c:pt idx="14953">
                  <c:v>38330</c:v>
                </c:pt>
                <c:pt idx="14954">
                  <c:v>38331</c:v>
                </c:pt>
                <c:pt idx="14955">
                  <c:v>38332</c:v>
                </c:pt>
                <c:pt idx="14956">
                  <c:v>38333</c:v>
                </c:pt>
                <c:pt idx="14957">
                  <c:v>38334</c:v>
                </c:pt>
                <c:pt idx="14958">
                  <c:v>38335</c:v>
                </c:pt>
                <c:pt idx="14959">
                  <c:v>38336</c:v>
                </c:pt>
                <c:pt idx="14960">
                  <c:v>38337</c:v>
                </c:pt>
                <c:pt idx="14961">
                  <c:v>38338</c:v>
                </c:pt>
                <c:pt idx="14962">
                  <c:v>38339</c:v>
                </c:pt>
                <c:pt idx="14963">
                  <c:v>38340</c:v>
                </c:pt>
                <c:pt idx="14964">
                  <c:v>38341</c:v>
                </c:pt>
                <c:pt idx="14965">
                  <c:v>38342</c:v>
                </c:pt>
                <c:pt idx="14966">
                  <c:v>38343</c:v>
                </c:pt>
                <c:pt idx="14967">
                  <c:v>38344</c:v>
                </c:pt>
                <c:pt idx="14968">
                  <c:v>38345</c:v>
                </c:pt>
                <c:pt idx="14969">
                  <c:v>38346</c:v>
                </c:pt>
                <c:pt idx="14970">
                  <c:v>38347</c:v>
                </c:pt>
                <c:pt idx="14971">
                  <c:v>38348</c:v>
                </c:pt>
                <c:pt idx="14972">
                  <c:v>38349</c:v>
                </c:pt>
                <c:pt idx="14973">
                  <c:v>38350</c:v>
                </c:pt>
                <c:pt idx="14974">
                  <c:v>38351</c:v>
                </c:pt>
                <c:pt idx="14975">
                  <c:v>38352</c:v>
                </c:pt>
                <c:pt idx="14976">
                  <c:v>38353</c:v>
                </c:pt>
                <c:pt idx="14977">
                  <c:v>38354</c:v>
                </c:pt>
                <c:pt idx="14978">
                  <c:v>38355</c:v>
                </c:pt>
                <c:pt idx="14979">
                  <c:v>38356</c:v>
                </c:pt>
                <c:pt idx="14980">
                  <c:v>38357</c:v>
                </c:pt>
                <c:pt idx="14981">
                  <c:v>38358</c:v>
                </c:pt>
                <c:pt idx="14982">
                  <c:v>38359</c:v>
                </c:pt>
                <c:pt idx="14983">
                  <c:v>38360</c:v>
                </c:pt>
                <c:pt idx="14984">
                  <c:v>38361</c:v>
                </c:pt>
                <c:pt idx="14985">
                  <c:v>38362</c:v>
                </c:pt>
                <c:pt idx="14986">
                  <c:v>38363</c:v>
                </c:pt>
                <c:pt idx="14987">
                  <c:v>38364</c:v>
                </c:pt>
                <c:pt idx="14988">
                  <c:v>38365</c:v>
                </c:pt>
                <c:pt idx="14989">
                  <c:v>38366</c:v>
                </c:pt>
                <c:pt idx="14990">
                  <c:v>38367</c:v>
                </c:pt>
                <c:pt idx="14991">
                  <c:v>38368</c:v>
                </c:pt>
                <c:pt idx="14992">
                  <c:v>38369</c:v>
                </c:pt>
                <c:pt idx="14993">
                  <c:v>38370</c:v>
                </c:pt>
                <c:pt idx="14994">
                  <c:v>38371</c:v>
                </c:pt>
                <c:pt idx="14995">
                  <c:v>38372</c:v>
                </c:pt>
                <c:pt idx="14996">
                  <c:v>38373</c:v>
                </c:pt>
                <c:pt idx="14997">
                  <c:v>38374</c:v>
                </c:pt>
                <c:pt idx="14998">
                  <c:v>38375</c:v>
                </c:pt>
                <c:pt idx="14999">
                  <c:v>38376</c:v>
                </c:pt>
                <c:pt idx="15000">
                  <c:v>38377</c:v>
                </c:pt>
                <c:pt idx="15001">
                  <c:v>38378</c:v>
                </c:pt>
                <c:pt idx="15002">
                  <c:v>38379</c:v>
                </c:pt>
                <c:pt idx="15003">
                  <c:v>38380</c:v>
                </c:pt>
                <c:pt idx="15004">
                  <c:v>38381</c:v>
                </c:pt>
                <c:pt idx="15005">
                  <c:v>38382</c:v>
                </c:pt>
                <c:pt idx="15006">
                  <c:v>38383</c:v>
                </c:pt>
                <c:pt idx="15007">
                  <c:v>38384</c:v>
                </c:pt>
                <c:pt idx="15008">
                  <c:v>38385</c:v>
                </c:pt>
                <c:pt idx="15009">
                  <c:v>38386</c:v>
                </c:pt>
                <c:pt idx="15010">
                  <c:v>38387</c:v>
                </c:pt>
                <c:pt idx="15011">
                  <c:v>38388</c:v>
                </c:pt>
                <c:pt idx="15012">
                  <c:v>38389</c:v>
                </c:pt>
                <c:pt idx="15013">
                  <c:v>38390</c:v>
                </c:pt>
                <c:pt idx="15014">
                  <c:v>38391</c:v>
                </c:pt>
                <c:pt idx="15015">
                  <c:v>38392</c:v>
                </c:pt>
                <c:pt idx="15016">
                  <c:v>38393</c:v>
                </c:pt>
                <c:pt idx="15017">
                  <c:v>38394</c:v>
                </c:pt>
                <c:pt idx="15018">
                  <c:v>38395</c:v>
                </c:pt>
                <c:pt idx="15019">
                  <c:v>38396</c:v>
                </c:pt>
                <c:pt idx="15020">
                  <c:v>38397</c:v>
                </c:pt>
                <c:pt idx="15021">
                  <c:v>38398</c:v>
                </c:pt>
                <c:pt idx="15022">
                  <c:v>38399</c:v>
                </c:pt>
                <c:pt idx="15023">
                  <c:v>38400</c:v>
                </c:pt>
                <c:pt idx="15024">
                  <c:v>38401</c:v>
                </c:pt>
                <c:pt idx="15025">
                  <c:v>38402</c:v>
                </c:pt>
                <c:pt idx="15026">
                  <c:v>38403</c:v>
                </c:pt>
                <c:pt idx="15027">
                  <c:v>38404</c:v>
                </c:pt>
                <c:pt idx="15028">
                  <c:v>38405</c:v>
                </c:pt>
                <c:pt idx="15029">
                  <c:v>38406</c:v>
                </c:pt>
                <c:pt idx="15030">
                  <c:v>38407</c:v>
                </c:pt>
                <c:pt idx="15031">
                  <c:v>38408</c:v>
                </c:pt>
                <c:pt idx="15032">
                  <c:v>38409</c:v>
                </c:pt>
                <c:pt idx="15033">
                  <c:v>38410</c:v>
                </c:pt>
                <c:pt idx="15034">
                  <c:v>38411</c:v>
                </c:pt>
                <c:pt idx="15035">
                  <c:v>38412</c:v>
                </c:pt>
                <c:pt idx="15036">
                  <c:v>38413</c:v>
                </c:pt>
                <c:pt idx="15037">
                  <c:v>38414</c:v>
                </c:pt>
                <c:pt idx="15038">
                  <c:v>38415</c:v>
                </c:pt>
                <c:pt idx="15039">
                  <c:v>38416</c:v>
                </c:pt>
                <c:pt idx="15040">
                  <c:v>38417</c:v>
                </c:pt>
                <c:pt idx="15041">
                  <c:v>38418</c:v>
                </c:pt>
                <c:pt idx="15042">
                  <c:v>38419</c:v>
                </c:pt>
                <c:pt idx="15043">
                  <c:v>38420</c:v>
                </c:pt>
                <c:pt idx="15044">
                  <c:v>38421</c:v>
                </c:pt>
                <c:pt idx="15045">
                  <c:v>38422</c:v>
                </c:pt>
                <c:pt idx="15046">
                  <c:v>38423</c:v>
                </c:pt>
                <c:pt idx="15047">
                  <c:v>38424</c:v>
                </c:pt>
                <c:pt idx="15048">
                  <c:v>38425</c:v>
                </c:pt>
                <c:pt idx="15049">
                  <c:v>38426</c:v>
                </c:pt>
                <c:pt idx="15050">
                  <c:v>38427</c:v>
                </c:pt>
                <c:pt idx="15051">
                  <c:v>38428</c:v>
                </c:pt>
                <c:pt idx="15052">
                  <c:v>38429</c:v>
                </c:pt>
                <c:pt idx="15053">
                  <c:v>38430</c:v>
                </c:pt>
                <c:pt idx="15054">
                  <c:v>38431</c:v>
                </c:pt>
                <c:pt idx="15055">
                  <c:v>38432</c:v>
                </c:pt>
                <c:pt idx="15056">
                  <c:v>38433</c:v>
                </c:pt>
                <c:pt idx="15057">
                  <c:v>38434</c:v>
                </c:pt>
                <c:pt idx="15058">
                  <c:v>38435</c:v>
                </c:pt>
                <c:pt idx="15059">
                  <c:v>38436</c:v>
                </c:pt>
                <c:pt idx="15060">
                  <c:v>38437</c:v>
                </c:pt>
                <c:pt idx="15061">
                  <c:v>38438</c:v>
                </c:pt>
                <c:pt idx="15062">
                  <c:v>38439</c:v>
                </c:pt>
                <c:pt idx="15063">
                  <c:v>38440</c:v>
                </c:pt>
                <c:pt idx="15064">
                  <c:v>38441</c:v>
                </c:pt>
                <c:pt idx="15065">
                  <c:v>38442</c:v>
                </c:pt>
                <c:pt idx="15066">
                  <c:v>38443</c:v>
                </c:pt>
                <c:pt idx="15067">
                  <c:v>38444</c:v>
                </c:pt>
                <c:pt idx="15068">
                  <c:v>38445</c:v>
                </c:pt>
                <c:pt idx="15069">
                  <c:v>38446</c:v>
                </c:pt>
                <c:pt idx="15070">
                  <c:v>38447</c:v>
                </c:pt>
                <c:pt idx="15071">
                  <c:v>38448</c:v>
                </c:pt>
                <c:pt idx="15072">
                  <c:v>38449</c:v>
                </c:pt>
                <c:pt idx="15073">
                  <c:v>38450</c:v>
                </c:pt>
                <c:pt idx="15074">
                  <c:v>38451</c:v>
                </c:pt>
                <c:pt idx="15075">
                  <c:v>38452</c:v>
                </c:pt>
                <c:pt idx="15076">
                  <c:v>38453</c:v>
                </c:pt>
                <c:pt idx="15077">
                  <c:v>38454</c:v>
                </c:pt>
                <c:pt idx="15078">
                  <c:v>38455</c:v>
                </c:pt>
                <c:pt idx="15079">
                  <c:v>38456</c:v>
                </c:pt>
                <c:pt idx="15080">
                  <c:v>38457</c:v>
                </c:pt>
                <c:pt idx="15081">
                  <c:v>38458</c:v>
                </c:pt>
                <c:pt idx="15082">
                  <c:v>38459</c:v>
                </c:pt>
                <c:pt idx="15083">
                  <c:v>38460</c:v>
                </c:pt>
                <c:pt idx="15084">
                  <c:v>38461</c:v>
                </c:pt>
                <c:pt idx="15085">
                  <c:v>38462</c:v>
                </c:pt>
                <c:pt idx="15086">
                  <c:v>38463</c:v>
                </c:pt>
                <c:pt idx="15087">
                  <c:v>38464</c:v>
                </c:pt>
                <c:pt idx="15088">
                  <c:v>38465</c:v>
                </c:pt>
                <c:pt idx="15089">
                  <c:v>38466</c:v>
                </c:pt>
                <c:pt idx="15090">
                  <c:v>38467</c:v>
                </c:pt>
                <c:pt idx="15091">
                  <c:v>38468</c:v>
                </c:pt>
                <c:pt idx="15092">
                  <c:v>38469</c:v>
                </c:pt>
                <c:pt idx="15093">
                  <c:v>38470</c:v>
                </c:pt>
                <c:pt idx="15094">
                  <c:v>38471</c:v>
                </c:pt>
                <c:pt idx="15095">
                  <c:v>38472</c:v>
                </c:pt>
                <c:pt idx="15096">
                  <c:v>38473</c:v>
                </c:pt>
                <c:pt idx="15097">
                  <c:v>38474</c:v>
                </c:pt>
                <c:pt idx="15098">
                  <c:v>38475</c:v>
                </c:pt>
                <c:pt idx="15099">
                  <c:v>38476</c:v>
                </c:pt>
                <c:pt idx="15100">
                  <c:v>38477</c:v>
                </c:pt>
                <c:pt idx="15101">
                  <c:v>38478</c:v>
                </c:pt>
                <c:pt idx="15102">
                  <c:v>38479</c:v>
                </c:pt>
                <c:pt idx="15103">
                  <c:v>38480</c:v>
                </c:pt>
                <c:pt idx="15104">
                  <c:v>38481</c:v>
                </c:pt>
                <c:pt idx="15105">
                  <c:v>38482</c:v>
                </c:pt>
                <c:pt idx="15106">
                  <c:v>38483</c:v>
                </c:pt>
                <c:pt idx="15107">
                  <c:v>38484</c:v>
                </c:pt>
                <c:pt idx="15108">
                  <c:v>38485</c:v>
                </c:pt>
                <c:pt idx="15109">
                  <c:v>38486</c:v>
                </c:pt>
                <c:pt idx="15110">
                  <c:v>38487</c:v>
                </c:pt>
                <c:pt idx="15111">
                  <c:v>38488</c:v>
                </c:pt>
                <c:pt idx="15112">
                  <c:v>38489</c:v>
                </c:pt>
                <c:pt idx="15113">
                  <c:v>38490</c:v>
                </c:pt>
                <c:pt idx="15114">
                  <c:v>38491</c:v>
                </c:pt>
                <c:pt idx="15115">
                  <c:v>38492</c:v>
                </c:pt>
                <c:pt idx="15116">
                  <c:v>38493</c:v>
                </c:pt>
                <c:pt idx="15117">
                  <c:v>38494</c:v>
                </c:pt>
                <c:pt idx="15118">
                  <c:v>38495</c:v>
                </c:pt>
                <c:pt idx="15119">
                  <c:v>38496</c:v>
                </c:pt>
                <c:pt idx="15120">
                  <c:v>38497</c:v>
                </c:pt>
                <c:pt idx="15121">
                  <c:v>38498</c:v>
                </c:pt>
                <c:pt idx="15122">
                  <c:v>38499</c:v>
                </c:pt>
                <c:pt idx="15123">
                  <c:v>38500</c:v>
                </c:pt>
                <c:pt idx="15124">
                  <c:v>38501</c:v>
                </c:pt>
                <c:pt idx="15125">
                  <c:v>38502</c:v>
                </c:pt>
                <c:pt idx="15126">
                  <c:v>38503</c:v>
                </c:pt>
                <c:pt idx="15127">
                  <c:v>38504</c:v>
                </c:pt>
                <c:pt idx="15128">
                  <c:v>38505</c:v>
                </c:pt>
                <c:pt idx="15129">
                  <c:v>38506</c:v>
                </c:pt>
                <c:pt idx="15130">
                  <c:v>38507</c:v>
                </c:pt>
                <c:pt idx="15131">
                  <c:v>38508</c:v>
                </c:pt>
                <c:pt idx="15132">
                  <c:v>38509</c:v>
                </c:pt>
                <c:pt idx="15133">
                  <c:v>38510</c:v>
                </c:pt>
                <c:pt idx="15134">
                  <c:v>38511</c:v>
                </c:pt>
                <c:pt idx="15135">
                  <c:v>38512</c:v>
                </c:pt>
                <c:pt idx="15136">
                  <c:v>38513</c:v>
                </c:pt>
                <c:pt idx="15137">
                  <c:v>38514</c:v>
                </c:pt>
                <c:pt idx="15138">
                  <c:v>38515</c:v>
                </c:pt>
                <c:pt idx="15139">
                  <c:v>38516</c:v>
                </c:pt>
                <c:pt idx="15140">
                  <c:v>38517</c:v>
                </c:pt>
                <c:pt idx="15141">
                  <c:v>38518</c:v>
                </c:pt>
                <c:pt idx="15142">
                  <c:v>38519</c:v>
                </c:pt>
                <c:pt idx="15143">
                  <c:v>38520</c:v>
                </c:pt>
                <c:pt idx="15144">
                  <c:v>38521</c:v>
                </c:pt>
                <c:pt idx="15145">
                  <c:v>38522</c:v>
                </c:pt>
                <c:pt idx="15146">
                  <c:v>38523</c:v>
                </c:pt>
                <c:pt idx="15147">
                  <c:v>38524</c:v>
                </c:pt>
                <c:pt idx="15148">
                  <c:v>38525</c:v>
                </c:pt>
                <c:pt idx="15149">
                  <c:v>38526</c:v>
                </c:pt>
                <c:pt idx="15150">
                  <c:v>38527</c:v>
                </c:pt>
                <c:pt idx="15151">
                  <c:v>38528</c:v>
                </c:pt>
                <c:pt idx="15152">
                  <c:v>38529</c:v>
                </c:pt>
                <c:pt idx="15153">
                  <c:v>38530</c:v>
                </c:pt>
                <c:pt idx="15154">
                  <c:v>38531</c:v>
                </c:pt>
                <c:pt idx="15155">
                  <c:v>38532</c:v>
                </c:pt>
                <c:pt idx="15156">
                  <c:v>38533</c:v>
                </c:pt>
                <c:pt idx="15157">
                  <c:v>38534</c:v>
                </c:pt>
                <c:pt idx="15158">
                  <c:v>38535</c:v>
                </c:pt>
                <c:pt idx="15159">
                  <c:v>38536</c:v>
                </c:pt>
                <c:pt idx="15160">
                  <c:v>38537</c:v>
                </c:pt>
                <c:pt idx="15161">
                  <c:v>38538</c:v>
                </c:pt>
                <c:pt idx="15162">
                  <c:v>38539</c:v>
                </c:pt>
                <c:pt idx="15163">
                  <c:v>38540</c:v>
                </c:pt>
                <c:pt idx="15164">
                  <c:v>38541</c:v>
                </c:pt>
                <c:pt idx="15165">
                  <c:v>38542</c:v>
                </c:pt>
                <c:pt idx="15166">
                  <c:v>38543</c:v>
                </c:pt>
                <c:pt idx="15167">
                  <c:v>38544</c:v>
                </c:pt>
                <c:pt idx="15168">
                  <c:v>38545</c:v>
                </c:pt>
                <c:pt idx="15169">
                  <c:v>38546</c:v>
                </c:pt>
                <c:pt idx="15170">
                  <c:v>38547</c:v>
                </c:pt>
                <c:pt idx="15171">
                  <c:v>38548</c:v>
                </c:pt>
                <c:pt idx="15172">
                  <c:v>38549</c:v>
                </c:pt>
                <c:pt idx="15173">
                  <c:v>38550</c:v>
                </c:pt>
                <c:pt idx="15174">
                  <c:v>38551</c:v>
                </c:pt>
                <c:pt idx="15175">
                  <c:v>38552</c:v>
                </c:pt>
                <c:pt idx="15176">
                  <c:v>38553</c:v>
                </c:pt>
                <c:pt idx="15177">
                  <c:v>38554</c:v>
                </c:pt>
                <c:pt idx="15178">
                  <c:v>38555</c:v>
                </c:pt>
                <c:pt idx="15179">
                  <c:v>38556</c:v>
                </c:pt>
                <c:pt idx="15180">
                  <c:v>38557</c:v>
                </c:pt>
                <c:pt idx="15181">
                  <c:v>38558</c:v>
                </c:pt>
                <c:pt idx="15182">
                  <c:v>38559</c:v>
                </c:pt>
                <c:pt idx="15183">
                  <c:v>38560</c:v>
                </c:pt>
                <c:pt idx="15184">
                  <c:v>38561</c:v>
                </c:pt>
                <c:pt idx="15185">
                  <c:v>38562</c:v>
                </c:pt>
                <c:pt idx="15186">
                  <c:v>38563</c:v>
                </c:pt>
                <c:pt idx="15187">
                  <c:v>38564</c:v>
                </c:pt>
                <c:pt idx="15188">
                  <c:v>38565</c:v>
                </c:pt>
                <c:pt idx="15189">
                  <c:v>38566</c:v>
                </c:pt>
                <c:pt idx="15190">
                  <c:v>38567</c:v>
                </c:pt>
                <c:pt idx="15191">
                  <c:v>38568</c:v>
                </c:pt>
                <c:pt idx="15192">
                  <c:v>38569</c:v>
                </c:pt>
                <c:pt idx="15193">
                  <c:v>38570</c:v>
                </c:pt>
                <c:pt idx="15194">
                  <c:v>38571</c:v>
                </c:pt>
                <c:pt idx="15195">
                  <c:v>38572</c:v>
                </c:pt>
                <c:pt idx="15196">
                  <c:v>38573</c:v>
                </c:pt>
                <c:pt idx="15197">
                  <c:v>38574</c:v>
                </c:pt>
                <c:pt idx="15198">
                  <c:v>38575</c:v>
                </c:pt>
                <c:pt idx="15199">
                  <c:v>38576</c:v>
                </c:pt>
                <c:pt idx="15200">
                  <c:v>38577</c:v>
                </c:pt>
                <c:pt idx="15201">
                  <c:v>38578</c:v>
                </c:pt>
                <c:pt idx="15202">
                  <c:v>38579</c:v>
                </c:pt>
                <c:pt idx="15203">
                  <c:v>38580</c:v>
                </c:pt>
                <c:pt idx="15204">
                  <c:v>38581</c:v>
                </c:pt>
                <c:pt idx="15205">
                  <c:v>38582</c:v>
                </c:pt>
                <c:pt idx="15206">
                  <c:v>38583</c:v>
                </c:pt>
                <c:pt idx="15207">
                  <c:v>38584</c:v>
                </c:pt>
                <c:pt idx="15208">
                  <c:v>38585</c:v>
                </c:pt>
                <c:pt idx="15209">
                  <c:v>38586</c:v>
                </c:pt>
                <c:pt idx="15210">
                  <c:v>38587</c:v>
                </c:pt>
                <c:pt idx="15211">
                  <c:v>38588</c:v>
                </c:pt>
                <c:pt idx="15212">
                  <c:v>38589</c:v>
                </c:pt>
                <c:pt idx="15213">
                  <c:v>38590</c:v>
                </c:pt>
                <c:pt idx="15214">
                  <c:v>38591</c:v>
                </c:pt>
                <c:pt idx="15215">
                  <c:v>38592</c:v>
                </c:pt>
                <c:pt idx="15216">
                  <c:v>38593</c:v>
                </c:pt>
                <c:pt idx="15217">
                  <c:v>38594</c:v>
                </c:pt>
                <c:pt idx="15218">
                  <c:v>38595</c:v>
                </c:pt>
                <c:pt idx="15219">
                  <c:v>38596</c:v>
                </c:pt>
                <c:pt idx="15220">
                  <c:v>38597</c:v>
                </c:pt>
                <c:pt idx="15221">
                  <c:v>38598</c:v>
                </c:pt>
                <c:pt idx="15222">
                  <c:v>38599</c:v>
                </c:pt>
                <c:pt idx="15223">
                  <c:v>38600</c:v>
                </c:pt>
                <c:pt idx="15224">
                  <c:v>38601</c:v>
                </c:pt>
                <c:pt idx="15225">
                  <c:v>38602</c:v>
                </c:pt>
                <c:pt idx="15226">
                  <c:v>38603</c:v>
                </c:pt>
                <c:pt idx="15227">
                  <c:v>38604</c:v>
                </c:pt>
                <c:pt idx="15228">
                  <c:v>38605</c:v>
                </c:pt>
                <c:pt idx="15229">
                  <c:v>38606</c:v>
                </c:pt>
                <c:pt idx="15230">
                  <c:v>38607</c:v>
                </c:pt>
                <c:pt idx="15231">
                  <c:v>38608</c:v>
                </c:pt>
                <c:pt idx="15232">
                  <c:v>38609</c:v>
                </c:pt>
                <c:pt idx="15233">
                  <c:v>38610</c:v>
                </c:pt>
                <c:pt idx="15234">
                  <c:v>38611</c:v>
                </c:pt>
                <c:pt idx="15235">
                  <c:v>38612</c:v>
                </c:pt>
                <c:pt idx="15236">
                  <c:v>38613</c:v>
                </c:pt>
                <c:pt idx="15237">
                  <c:v>38614</c:v>
                </c:pt>
                <c:pt idx="15238">
                  <c:v>38615</c:v>
                </c:pt>
                <c:pt idx="15239">
                  <c:v>38616</c:v>
                </c:pt>
                <c:pt idx="15240">
                  <c:v>38617</c:v>
                </c:pt>
                <c:pt idx="15241">
                  <c:v>38618</c:v>
                </c:pt>
                <c:pt idx="15242">
                  <c:v>38619</c:v>
                </c:pt>
                <c:pt idx="15243">
                  <c:v>38620</c:v>
                </c:pt>
                <c:pt idx="15244">
                  <c:v>38621</c:v>
                </c:pt>
                <c:pt idx="15245">
                  <c:v>38622</c:v>
                </c:pt>
                <c:pt idx="15246">
                  <c:v>38623</c:v>
                </c:pt>
                <c:pt idx="15247">
                  <c:v>38624</c:v>
                </c:pt>
                <c:pt idx="15248">
                  <c:v>38625</c:v>
                </c:pt>
                <c:pt idx="15249">
                  <c:v>38626</c:v>
                </c:pt>
                <c:pt idx="15250">
                  <c:v>38627</c:v>
                </c:pt>
                <c:pt idx="15251">
                  <c:v>38628</c:v>
                </c:pt>
                <c:pt idx="15252">
                  <c:v>38629</c:v>
                </c:pt>
                <c:pt idx="15253">
                  <c:v>38630</c:v>
                </c:pt>
                <c:pt idx="15254">
                  <c:v>38631</c:v>
                </c:pt>
                <c:pt idx="15255">
                  <c:v>38632</c:v>
                </c:pt>
                <c:pt idx="15256">
                  <c:v>38633</c:v>
                </c:pt>
                <c:pt idx="15257">
                  <c:v>38634</c:v>
                </c:pt>
                <c:pt idx="15258">
                  <c:v>38635</c:v>
                </c:pt>
                <c:pt idx="15259">
                  <c:v>38636</c:v>
                </c:pt>
                <c:pt idx="15260">
                  <c:v>38637</c:v>
                </c:pt>
                <c:pt idx="15261">
                  <c:v>38638</c:v>
                </c:pt>
                <c:pt idx="15262">
                  <c:v>38639</c:v>
                </c:pt>
                <c:pt idx="15263">
                  <c:v>38640</c:v>
                </c:pt>
                <c:pt idx="15264">
                  <c:v>38641</c:v>
                </c:pt>
                <c:pt idx="15265">
                  <c:v>38642</c:v>
                </c:pt>
                <c:pt idx="15266">
                  <c:v>38643</c:v>
                </c:pt>
                <c:pt idx="15267">
                  <c:v>38644</c:v>
                </c:pt>
                <c:pt idx="15268">
                  <c:v>38645</c:v>
                </c:pt>
                <c:pt idx="15269">
                  <c:v>38646</c:v>
                </c:pt>
                <c:pt idx="15270">
                  <c:v>38647</c:v>
                </c:pt>
                <c:pt idx="15271">
                  <c:v>38648</c:v>
                </c:pt>
                <c:pt idx="15272">
                  <c:v>38649</c:v>
                </c:pt>
                <c:pt idx="15273">
                  <c:v>38650</c:v>
                </c:pt>
                <c:pt idx="15274">
                  <c:v>38651</c:v>
                </c:pt>
                <c:pt idx="15275">
                  <c:v>38652</c:v>
                </c:pt>
                <c:pt idx="15276">
                  <c:v>38653</c:v>
                </c:pt>
                <c:pt idx="15277">
                  <c:v>38654</c:v>
                </c:pt>
                <c:pt idx="15278">
                  <c:v>38655</c:v>
                </c:pt>
                <c:pt idx="15279">
                  <c:v>38656</c:v>
                </c:pt>
                <c:pt idx="15280">
                  <c:v>38657</c:v>
                </c:pt>
                <c:pt idx="15281">
                  <c:v>38658</c:v>
                </c:pt>
                <c:pt idx="15282">
                  <c:v>38659</c:v>
                </c:pt>
                <c:pt idx="15283">
                  <c:v>38660</c:v>
                </c:pt>
                <c:pt idx="15284">
                  <c:v>38661</c:v>
                </c:pt>
                <c:pt idx="15285">
                  <c:v>38662</c:v>
                </c:pt>
                <c:pt idx="15286">
                  <c:v>38663</c:v>
                </c:pt>
                <c:pt idx="15287">
                  <c:v>38664</c:v>
                </c:pt>
                <c:pt idx="15288">
                  <c:v>38665</c:v>
                </c:pt>
                <c:pt idx="15289">
                  <c:v>38666</c:v>
                </c:pt>
                <c:pt idx="15290">
                  <c:v>38667</c:v>
                </c:pt>
                <c:pt idx="15291">
                  <c:v>38668</c:v>
                </c:pt>
                <c:pt idx="15292">
                  <c:v>38669</c:v>
                </c:pt>
                <c:pt idx="15293">
                  <c:v>38670</c:v>
                </c:pt>
                <c:pt idx="15294">
                  <c:v>38671</c:v>
                </c:pt>
                <c:pt idx="15295">
                  <c:v>38672</c:v>
                </c:pt>
                <c:pt idx="15296">
                  <c:v>38673</c:v>
                </c:pt>
                <c:pt idx="15297">
                  <c:v>38674</c:v>
                </c:pt>
                <c:pt idx="15298">
                  <c:v>38675</c:v>
                </c:pt>
                <c:pt idx="15299">
                  <c:v>38676</c:v>
                </c:pt>
                <c:pt idx="15300">
                  <c:v>38677</c:v>
                </c:pt>
                <c:pt idx="15301">
                  <c:v>38678</c:v>
                </c:pt>
                <c:pt idx="15302">
                  <c:v>38679</c:v>
                </c:pt>
                <c:pt idx="15303">
                  <c:v>38680</c:v>
                </c:pt>
                <c:pt idx="15304">
                  <c:v>38681</c:v>
                </c:pt>
                <c:pt idx="15305">
                  <c:v>38682</c:v>
                </c:pt>
                <c:pt idx="15306">
                  <c:v>38683</c:v>
                </c:pt>
                <c:pt idx="15307">
                  <c:v>38684</c:v>
                </c:pt>
                <c:pt idx="15308">
                  <c:v>38685</c:v>
                </c:pt>
                <c:pt idx="15309">
                  <c:v>38686</c:v>
                </c:pt>
                <c:pt idx="15310">
                  <c:v>38687</c:v>
                </c:pt>
                <c:pt idx="15311">
                  <c:v>38688</c:v>
                </c:pt>
                <c:pt idx="15312">
                  <c:v>38689</c:v>
                </c:pt>
                <c:pt idx="15313">
                  <c:v>38690</c:v>
                </c:pt>
                <c:pt idx="15314">
                  <c:v>38691</c:v>
                </c:pt>
                <c:pt idx="15315">
                  <c:v>38692</c:v>
                </c:pt>
                <c:pt idx="15316">
                  <c:v>38693</c:v>
                </c:pt>
                <c:pt idx="15317">
                  <c:v>38694</c:v>
                </c:pt>
                <c:pt idx="15318">
                  <c:v>38695</c:v>
                </c:pt>
                <c:pt idx="15319">
                  <c:v>38696</c:v>
                </c:pt>
                <c:pt idx="15320">
                  <c:v>38697</c:v>
                </c:pt>
                <c:pt idx="15321">
                  <c:v>38698</c:v>
                </c:pt>
                <c:pt idx="15322">
                  <c:v>38699</c:v>
                </c:pt>
                <c:pt idx="15323">
                  <c:v>38700</c:v>
                </c:pt>
                <c:pt idx="15324">
                  <c:v>38701</c:v>
                </c:pt>
                <c:pt idx="15325">
                  <c:v>38702</c:v>
                </c:pt>
                <c:pt idx="15326">
                  <c:v>38703</c:v>
                </c:pt>
                <c:pt idx="15327">
                  <c:v>38704</c:v>
                </c:pt>
                <c:pt idx="15328">
                  <c:v>38705</c:v>
                </c:pt>
                <c:pt idx="15329">
                  <c:v>38706</c:v>
                </c:pt>
                <c:pt idx="15330">
                  <c:v>38707</c:v>
                </c:pt>
                <c:pt idx="15331">
                  <c:v>38708</c:v>
                </c:pt>
                <c:pt idx="15332">
                  <c:v>38709</c:v>
                </c:pt>
                <c:pt idx="15333">
                  <c:v>38710</c:v>
                </c:pt>
                <c:pt idx="15334">
                  <c:v>38711</c:v>
                </c:pt>
                <c:pt idx="15335">
                  <c:v>38712</c:v>
                </c:pt>
                <c:pt idx="15336">
                  <c:v>38713</c:v>
                </c:pt>
                <c:pt idx="15337">
                  <c:v>38714</c:v>
                </c:pt>
                <c:pt idx="15338">
                  <c:v>38715</c:v>
                </c:pt>
                <c:pt idx="15339">
                  <c:v>38716</c:v>
                </c:pt>
                <c:pt idx="15340">
                  <c:v>38717</c:v>
                </c:pt>
                <c:pt idx="15341">
                  <c:v>38718</c:v>
                </c:pt>
                <c:pt idx="15342">
                  <c:v>38719</c:v>
                </c:pt>
                <c:pt idx="15343">
                  <c:v>38720</c:v>
                </c:pt>
                <c:pt idx="15344">
                  <c:v>38721</c:v>
                </c:pt>
                <c:pt idx="15345">
                  <c:v>38722</c:v>
                </c:pt>
                <c:pt idx="15346">
                  <c:v>38723</c:v>
                </c:pt>
                <c:pt idx="15347">
                  <c:v>38724</c:v>
                </c:pt>
                <c:pt idx="15348">
                  <c:v>38725</c:v>
                </c:pt>
                <c:pt idx="15349">
                  <c:v>38726</c:v>
                </c:pt>
                <c:pt idx="15350">
                  <c:v>38727</c:v>
                </c:pt>
                <c:pt idx="15351">
                  <c:v>38728</c:v>
                </c:pt>
                <c:pt idx="15352">
                  <c:v>38729</c:v>
                </c:pt>
                <c:pt idx="15353">
                  <c:v>38730</c:v>
                </c:pt>
                <c:pt idx="15354">
                  <c:v>38731</c:v>
                </c:pt>
                <c:pt idx="15355">
                  <c:v>38732</c:v>
                </c:pt>
                <c:pt idx="15356">
                  <c:v>38733</c:v>
                </c:pt>
                <c:pt idx="15357">
                  <c:v>38734</c:v>
                </c:pt>
                <c:pt idx="15358">
                  <c:v>38735</c:v>
                </c:pt>
                <c:pt idx="15359">
                  <c:v>38736</c:v>
                </c:pt>
                <c:pt idx="15360">
                  <c:v>38737</c:v>
                </c:pt>
                <c:pt idx="15361">
                  <c:v>38738</c:v>
                </c:pt>
                <c:pt idx="15362">
                  <c:v>38739</c:v>
                </c:pt>
                <c:pt idx="15363">
                  <c:v>38740</c:v>
                </c:pt>
                <c:pt idx="15364">
                  <c:v>38741</c:v>
                </c:pt>
                <c:pt idx="15365">
                  <c:v>38742</c:v>
                </c:pt>
                <c:pt idx="15366">
                  <c:v>38743</c:v>
                </c:pt>
                <c:pt idx="15367">
                  <c:v>38744</c:v>
                </c:pt>
                <c:pt idx="15368">
                  <c:v>38745</c:v>
                </c:pt>
                <c:pt idx="15369">
                  <c:v>38746</c:v>
                </c:pt>
                <c:pt idx="15370">
                  <c:v>38747</c:v>
                </c:pt>
                <c:pt idx="15371">
                  <c:v>38748</c:v>
                </c:pt>
                <c:pt idx="15372">
                  <c:v>38749</c:v>
                </c:pt>
                <c:pt idx="15373">
                  <c:v>38750</c:v>
                </c:pt>
                <c:pt idx="15374">
                  <c:v>38751</c:v>
                </c:pt>
                <c:pt idx="15375">
                  <c:v>38752</c:v>
                </c:pt>
                <c:pt idx="15376">
                  <c:v>38753</c:v>
                </c:pt>
                <c:pt idx="15377">
                  <c:v>38754</c:v>
                </c:pt>
                <c:pt idx="15378">
                  <c:v>38755</c:v>
                </c:pt>
                <c:pt idx="15379">
                  <c:v>38756</c:v>
                </c:pt>
                <c:pt idx="15380">
                  <c:v>38757</c:v>
                </c:pt>
                <c:pt idx="15381">
                  <c:v>38758</c:v>
                </c:pt>
                <c:pt idx="15382">
                  <c:v>38759</c:v>
                </c:pt>
                <c:pt idx="15383">
                  <c:v>38760</c:v>
                </c:pt>
                <c:pt idx="15384">
                  <c:v>38761</c:v>
                </c:pt>
                <c:pt idx="15385">
                  <c:v>38762</c:v>
                </c:pt>
                <c:pt idx="15386">
                  <c:v>38763</c:v>
                </c:pt>
                <c:pt idx="15387">
                  <c:v>38764</c:v>
                </c:pt>
                <c:pt idx="15388">
                  <c:v>38765</c:v>
                </c:pt>
                <c:pt idx="15389">
                  <c:v>38766</c:v>
                </c:pt>
                <c:pt idx="15390">
                  <c:v>38767</c:v>
                </c:pt>
                <c:pt idx="15391">
                  <c:v>38768</c:v>
                </c:pt>
                <c:pt idx="15392">
                  <c:v>38769</c:v>
                </c:pt>
                <c:pt idx="15393">
                  <c:v>38770</c:v>
                </c:pt>
                <c:pt idx="15394">
                  <c:v>38771</c:v>
                </c:pt>
                <c:pt idx="15395">
                  <c:v>38772</c:v>
                </c:pt>
                <c:pt idx="15396">
                  <c:v>38773</c:v>
                </c:pt>
                <c:pt idx="15397">
                  <c:v>38774</c:v>
                </c:pt>
                <c:pt idx="15398">
                  <c:v>38775</c:v>
                </c:pt>
                <c:pt idx="15399">
                  <c:v>38776</c:v>
                </c:pt>
                <c:pt idx="15400">
                  <c:v>38777</c:v>
                </c:pt>
                <c:pt idx="15401">
                  <c:v>38778</c:v>
                </c:pt>
                <c:pt idx="15402">
                  <c:v>38779</c:v>
                </c:pt>
                <c:pt idx="15403">
                  <c:v>38780</c:v>
                </c:pt>
                <c:pt idx="15404">
                  <c:v>38781</c:v>
                </c:pt>
                <c:pt idx="15405">
                  <c:v>38782</c:v>
                </c:pt>
                <c:pt idx="15406">
                  <c:v>38783</c:v>
                </c:pt>
                <c:pt idx="15407">
                  <c:v>38784</c:v>
                </c:pt>
                <c:pt idx="15408">
                  <c:v>38785</c:v>
                </c:pt>
                <c:pt idx="15409">
                  <c:v>38786</c:v>
                </c:pt>
                <c:pt idx="15410">
                  <c:v>38787</c:v>
                </c:pt>
                <c:pt idx="15411">
                  <c:v>38788</c:v>
                </c:pt>
                <c:pt idx="15412">
                  <c:v>38789</c:v>
                </c:pt>
                <c:pt idx="15413">
                  <c:v>38790</c:v>
                </c:pt>
                <c:pt idx="15414">
                  <c:v>38791</c:v>
                </c:pt>
                <c:pt idx="15415">
                  <c:v>38792</c:v>
                </c:pt>
                <c:pt idx="15416">
                  <c:v>38793</c:v>
                </c:pt>
                <c:pt idx="15417">
                  <c:v>38794</c:v>
                </c:pt>
                <c:pt idx="15418">
                  <c:v>38795</c:v>
                </c:pt>
                <c:pt idx="15419">
                  <c:v>38796</c:v>
                </c:pt>
                <c:pt idx="15420">
                  <c:v>38797</c:v>
                </c:pt>
                <c:pt idx="15421">
                  <c:v>38798</c:v>
                </c:pt>
                <c:pt idx="15422">
                  <c:v>38799</c:v>
                </c:pt>
                <c:pt idx="15423">
                  <c:v>38800</c:v>
                </c:pt>
                <c:pt idx="15424">
                  <c:v>38801</c:v>
                </c:pt>
                <c:pt idx="15425">
                  <c:v>38802</c:v>
                </c:pt>
                <c:pt idx="15426">
                  <c:v>38803</c:v>
                </c:pt>
                <c:pt idx="15427">
                  <c:v>38804</c:v>
                </c:pt>
                <c:pt idx="15428">
                  <c:v>38805</c:v>
                </c:pt>
                <c:pt idx="15429">
                  <c:v>38806</c:v>
                </c:pt>
                <c:pt idx="15430">
                  <c:v>38807</c:v>
                </c:pt>
                <c:pt idx="15431">
                  <c:v>38808</c:v>
                </c:pt>
                <c:pt idx="15432">
                  <c:v>38809</c:v>
                </c:pt>
                <c:pt idx="15433">
                  <c:v>38810</c:v>
                </c:pt>
                <c:pt idx="15434">
                  <c:v>38811</c:v>
                </c:pt>
                <c:pt idx="15435">
                  <c:v>38812</c:v>
                </c:pt>
                <c:pt idx="15436">
                  <c:v>38813</c:v>
                </c:pt>
                <c:pt idx="15437">
                  <c:v>38814</c:v>
                </c:pt>
                <c:pt idx="15438">
                  <c:v>38815</c:v>
                </c:pt>
                <c:pt idx="15439">
                  <c:v>38816</c:v>
                </c:pt>
                <c:pt idx="15440">
                  <c:v>38817</c:v>
                </c:pt>
                <c:pt idx="15441">
                  <c:v>38818</c:v>
                </c:pt>
                <c:pt idx="15442">
                  <c:v>38819</c:v>
                </c:pt>
                <c:pt idx="15443">
                  <c:v>38820</c:v>
                </c:pt>
                <c:pt idx="15444">
                  <c:v>38821</c:v>
                </c:pt>
                <c:pt idx="15445">
                  <c:v>38822</c:v>
                </c:pt>
                <c:pt idx="15446">
                  <c:v>38823</c:v>
                </c:pt>
                <c:pt idx="15447">
                  <c:v>38824</c:v>
                </c:pt>
                <c:pt idx="15448">
                  <c:v>38825</c:v>
                </c:pt>
                <c:pt idx="15449">
                  <c:v>38826</c:v>
                </c:pt>
                <c:pt idx="15450">
                  <c:v>38827</c:v>
                </c:pt>
                <c:pt idx="15451">
                  <c:v>38828</c:v>
                </c:pt>
                <c:pt idx="15452">
                  <c:v>38829</c:v>
                </c:pt>
                <c:pt idx="15453">
                  <c:v>38830</c:v>
                </c:pt>
                <c:pt idx="15454">
                  <c:v>38831</c:v>
                </c:pt>
                <c:pt idx="15455">
                  <c:v>38832</c:v>
                </c:pt>
                <c:pt idx="15456">
                  <c:v>38833</c:v>
                </c:pt>
                <c:pt idx="15457">
                  <c:v>38834</c:v>
                </c:pt>
                <c:pt idx="15458">
                  <c:v>38835</c:v>
                </c:pt>
                <c:pt idx="15459">
                  <c:v>38836</c:v>
                </c:pt>
                <c:pt idx="15460">
                  <c:v>38837</c:v>
                </c:pt>
                <c:pt idx="15461">
                  <c:v>38838</c:v>
                </c:pt>
                <c:pt idx="15462">
                  <c:v>38839</c:v>
                </c:pt>
                <c:pt idx="15463">
                  <c:v>38840</c:v>
                </c:pt>
                <c:pt idx="15464">
                  <c:v>38841</c:v>
                </c:pt>
                <c:pt idx="15465">
                  <c:v>38842</c:v>
                </c:pt>
                <c:pt idx="15466">
                  <c:v>38843</c:v>
                </c:pt>
                <c:pt idx="15467">
                  <c:v>38844</c:v>
                </c:pt>
                <c:pt idx="15468">
                  <c:v>38845</c:v>
                </c:pt>
                <c:pt idx="15469">
                  <c:v>38846</c:v>
                </c:pt>
                <c:pt idx="15470">
                  <c:v>38847</c:v>
                </c:pt>
                <c:pt idx="15471">
                  <c:v>38848</c:v>
                </c:pt>
                <c:pt idx="15472">
                  <c:v>38849</c:v>
                </c:pt>
                <c:pt idx="15473">
                  <c:v>38850</c:v>
                </c:pt>
                <c:pt idx="15474">
                  <c:v>38851</c:v>
                </c:pt>
                <c:pt idx="15475">
                  <c:v>38852</c:v>
                </c:pt>
                <c:pt idx="15476">
                  <c:v>38853</c:v>
                </c:pt>
                <c:pt idx="15477">
                  <c:v>38854</c:v>
                </c:pt>
                <c:pt idx="15478">
                  <c:v>38855</c:v>
                </c:pt>
                <c:pt idx="15479">
                  <c:v>38856</c:v>
                </c:pt>
                <c:pt idx="15480">
                  <c:v>38857</c:v>
                </c:pt>
                <c:pt idx="15481">
                  <c:v>38858</c:v>
                </c:pt>
                <c:pt idx="15482">
                  <c:v>38859</c:v>
                </c:pt>
                <c:pt idx="15483">
                  <c:v>38860</c:v>
                </c:pt>
                <c:pt idx="15484">
                  <c:v>38861</c:v>
                </c:pt>
                <c:pt idx="15485">
                  <c:v>38862</c:v>
                </c:pt>
                <c:pt idx="15486">
                  <c:v>38863</c:v>
                </c:pt>
                <c:pt idx="15487">
                  <c:v>38864</c:v>
                </c:pt>
                <c:pt idx="15488">
                  <c:v>38865</c:v>
                </c:pt>
                <c:pt idx="15489">
                  <c:v>38866</c:v>
                </c:pt>
                <c:pt idx="15490">
                  <c:v>38867</c:v>
                </c:pt>
                <c:pt idx="15491">
                  <c:v>38868</c:v>
                </c:pt>
                <c:pt idx="15492">
                  <c:v>38869</c:v>
                </c:pt>
                <c:pt idx="15493">
                  <c:v>38870</c:v>
                </c:pt>
                <c:pt idx="15494">
                  <c:v>38871</c:v>
                </c:pt>
                <c:pt idx="15495">
                  <c:v>38872</c:v>
                </c:pt>
                <c:pt idx="15496">
                  <c:v>38873</c:v>
                </c:pt>
                <c:pt idx="15497">
                  <c:v>38874</c:v>
                </c:pt>
                <c:pt idx="15498">
                  <c:v>38875</c:v>
                </c:pt>
                <c:pt idx="15499">
                  <c:v>38876</c:v>
                </c:pt>
                <c:pt idx="15500">
                  <c:v>38877</c:v>
                </c:pt>
                <c:pt idx="15501">
                  <c:v>38878</c:v>
                </c:pt>
                <c:pt idx="15502">
                  <c:v>38879</c:v>
                </c:pt>
                <c:pt idx="15503">
                  <c:v>38880</c:v>
                </c:pt>
                <c:pt idx="15504">
                  <c:v>38881</c:v>
                </c:pt>
                <c:pt idx="15505">
                  <c:v>38882</c:v>
                </c:pt>
                <c:pt idx="15506">
                  <c:v>38883</c:v>
                </c:pt>
                <c:pt idx="15507">
                  <c:v>38884</c:v>
                </c:pt>
                <c:pt idx="15508">
                  <c:v>38885</c:v>
                </c:pt>
                <c:pt idx="15509">
                  <c:v>38886</c:v>
                </c:pt>
                <c:pt idx="15510">
                  <c:v>38887</c:v>
                </c:pt>
                <c:pt idx="15511">
                  <c:v>38888</c:v>
                </c:pt>
                <c:pt idx="15512">
                  <c:v>38889</c:v>
                </c:pt>
                <c:pt idx="15513">
                  <c:v>38890</c:v>
                </c:pt>
                <c:pt idx="15514">
                  <c:v>38891</c:v>
                </c:pt>
                <c:pt idx="15515">
                  <c:v>38892</c:v>
                </c:pt>
                <c:pt idx="15516">
                  <c:v>38893</c:v>
                </c:pt>
                <c:pt idx="15517">
                  <c:v>38894</c:v>
                </c:pt>
                <c:pt idx="15518">
                  <c:v>38895</c:v>
                </c:pt>
                <c:pt idx="15519">
                  <c:v>38896</c:v>
                </c:pt>
                <c:pt idx="15520">
                  <c:v>38897</c:v>
                </c:pt>
                <c:pt idx="15521">
                  <c:v>38898</c:v>
                </c:pt>
                <c:pt idx="15522">
                  <c:v>38899</c:v>
                </c:pt>
                <c:pt idx="15523">
                  <c:v>38900</c:v>
                </c:pt>
                <c:pt idx="15524">
                  <c:v>38901</c:v>
                </c:pt>
                <c:pt idx="15525">
                  <c:v>38902</c:v>
                </c:pt>
                <c:pt idx="15526">
                  <c:v>38903</c:v>
                </c:pt>
                <c:pt idx="15527">
                  <c:v>38904</c:v>
                </c:pt>
                <c:pt idx="15528">
                  <c:v>38905</c:v>
                </c:pt>
                <c:pt idx="15529">
                  <c:v>38906</c:v>
                </c:pt>
                <c:pt idx="15530">
                  <c:v>38907</c:v>
                </c:pt>
                <c:pt idx="15531">
                  <c:v>38908</c:v>
                </c:pt>
                <c:pt idx="15532">
                  <c:v>38909</c:v>
                </c:pt>
                <c:pt idx="15533">
                  <c:v>38910</c:v>
                </c:pt>
                <c:pt idx="15534">
                  <c:v>38911</c:v>
                </c:pt>
                <c:pt idx="15535">
                  <c:v>38912</c:v>
                </c:pt>
                <c:pt idx="15536">
                  <c:v>38913</c:v>
                </c:pt>
                <c:pt idx="15537">
                  <c:v>38914</c:v>
                </c:pt>
                <c:pt idx="15538">
                  <c:v>38915</c:v>
                </c:pt>
                <c:pt idx="15539">
                  <c:v>38916</c:v>
                </c:pt>
                <c:pt idx="15540">
                  <c:v>38917</c:v>
                </c:pt>
                <c:pt idx="15541">
                  <c:v>38918</c:v>
                </c:pt>
                <c:pt idx="15542">
                  <c:v>38919</c:v>
                </c:pt>
                <c:pt idx="15543">
                  <c:v>38920</c:v>
                </c:pt>
                <c:pt idx="15544">
                  <c:v>38921</c:v>
                </c:pt>
                <c:pt idx="15545">
                  <c:v>38922</c:v>
                </c:pt>
                <c:pt idx="15546">
                  <c:v>38923</c:v>
                </c:pt>
                <c:pt idx="15547">
                  <c:v>38924</c:v>
                </c:pt>
                <c:pt idx="15548">
                  <c:v>38925</c:v>
                </c:pt>
                <c:pt idx="15549">
                  <c:v>38926</c:v>
                </c:pt>
                <c:pt idx="15550">
                  <c:v>38927</c:v>
                </c:pt>
                <c:pt idx="15551">
                  <c:v>38928</c:v>
                </c:pt>
                <c:pt idx="15552">
                  <c:v>38929</c:v>
                </c:pt>
                <c:pt idx="15553">
                  <c:v>38930</c:v>
                </c:pt>
                <c:pt idx="15554">
                  <c:v>38931</c:v>
                </c:pt>
                <c:pt idx="15555">
                  <c:v>38932</c:v>
                </c:pt>
                <c:pt idx="15556">
                  <c:v>38933</c:v>
                </c:pt>
                <c:pt idx="15557">
                  <c:v>38934</c:v>
                </c:pt>
                <c:pt idx="15558">
                  <c:v>38935</c:v>
                </c:pt>
                <c:pt idx="15559">
                  <c:v>38936</c:v>
                </c:pt>
                <c:pt idx="15560">
                  <c:v>38937</c:v>
                </c:pt>
                <c:pt idx="15561">
                  <c:v>38938</c:v>
                </c:pt>
                <c:pt idx="15562">
                  <c:v>38939</c:v>
                </c:pt>
                <c:pt idx="15563">
                  <c:v>38940</c:v>
                </c:pt>
                <c:pt idx="15564">
                  <c:v>38941</c:v>
                </c:pt>
                <c:pt idx="15565">
                  <c:v>38942</c:v>
                </c:pt>
                <c:pt idx="15566">
                  <c:v>38943</c:v>
                </c:pt>
                <c:pt idx="15567">
                  <c:v>38944</c:v>
                </c:pt>
                <c:pt idx="15568">
                  <c:v>38945</c:v>
                </c:pt>
                <c:pt idx="15569">
                  <c:v>38946</c:v>
                </c:pt>
                <c:pt idx="15570">
                  <c:v>38947</c:v>
                </c:pt>
                <c:pt idx="15571">
                  <c:v>38948</c:v>
                </c:pt>
                <c:pt idx="15572">
                  <c:v>38949</c:v>
                </c:pt>
                <c:pt idx="15573">
                  <c:v>38950</c:v>
                </c:pt>
                <c:pt idx="15574">
                  <c:v>38951</c:v>
                </c:pt>
                <c:pt idx="15575">
                  <c:v>38952</c:v>
                </c:pt>
                <c:pt idx="15576">
                  <c:v>38953</c:v>
                </c:pt>
                <c:pt idx="15577">
                  <c:v>38954</c:v>
                </c:pt>
                <c:pt idx="15578">
                  <c:v>38955</c:v>
                </c:pt>
                <c:pt idx="15579">
                  <c:v>38956</c:v>
                </c:pt>
                <c:pt idx="15580">
                  <c:v>38957</c:v>
                </c:pt>
                <c:pt idx="15581">
                  <c:v>38958</c:v>
                </c:pt>
                <c:pt idx="15582">
                  <c:v>38959</c:v>
                </c:pt>
                <c:pt idx="15583">
                  <c:v>38960</c:v>
                </c:pt>
                <c:pt idx="15584">
                  <c:v>38961</c:v>
                </c:pt>
                <c:pt idx="15585">
                  <c:v>38962</c:v>
                </c:pt>
                <c:pt idx="15586">
                  <c:v>38963</c:v>
                </c:pt>
                <c:pt idx="15587">
                  <c:v>38964</c:v>
                </c:pt>
                <c:pt idx="15588">
                  <c:v>38965</c:v>
                </c:pt>
                <c:pt idx="15589">
                  <c:v>38966</c:v>
                </c:pt>
                <c:pt idx="15590">
                  <c:v>38967</c:v>
                </c:pt>
                <c:pt idx="15591">
                  <c:v>38968</c:v>
                </c:pt>
                <c:pt idx="15592">
                  <c:v>38969</c:v>
                </c:pt>
                <c:pt idx="15593">
                  <c:v>38970</c:v>
                </c:pt>
                <c:pt idx="15594">
                  <c:v>38971</c:v>
                </c:pt>
                <c:pt idx="15595">
                  <c:v>38972</c:v>
                </c:pt>
                <c:pt idx="15596">
                  <c:v>38973</c:v>
                </c:pt>
                <c:pt idx="15597">
                  <c:v>38974</c:v>
                </c:pt>
                <c:pt idx="15598">
                  <c:v>38975</c:v>
                </c:pt>
                <c:pt idx="15599">
                  <c:v>38976</c:v>
                </c:pt>
                <c:pt idx="15600">
                  <c:v>38977</c:v>
                </c:pt>
                <c:pt idx="15601">
                  <c:v>38978</c:v>
                </c:pt>
                <c:pt idx="15602">
                  <c:v>38979</c:v>
                </c:pt>
                <c:pt idx="15603">
                  <c:v>38980</c:v>
                </c:pt>
                <c:pt idx="15604">
                  <c:v>38981</c:v>
                </c:pt>
                <c:pt idx="15605">
                  <c:v>38982</c:v>
                </c:pt>
                <c:pt idx="15606">
                  <c:v>38983</c:v>
                </c:pt>
                <c:pt idx="15607">
                  <c:v>38984</c:v>
                </c:pt>
                <c:pt idx="15608">
                  <c:v>38985</c:v>
                </c:pt>
                <c:pt idx="15609">
                  <c:v>38986</c:v>
                </c:pt>
                <c:pt idx="15610">
                  <c:v>38987</c:v>
                </c:pt>
                <c:pt idx="15611">
                  <c:v>38988</c:v>
                </c:pt>
                <c:pt idx="15612">
                  <c:v>38989</c:v>
                </c:pt>
                <c:pt idx="15613">
                  <c:v>38990</c:v>
                </c:pt>
                <c:pt idx="15614">
                  <c:v>38991</c:v>
                </c:pt>
                <c:pt idx="15615">
                  <c:v>38992</c:v>
                </c:pt>
                <c:pt idx="15616">
                  <c:v>38993</c:v>
                </c:pt>
                <c:pt idx="15617">
                  <c:v>38994</c:v>
                </c:pt>
                <c:pt idx="15618">
                  <c:v>38995</c:v>
                </c:pt>
                <c:pt idx="15619">
                  <c:v>38996</c:v>
                </c:pt>
                <c:pt idx="15620">
                  <c:v>38997</c:v>
                </c:pt>
                <c:pt idx="15621">
                  <c:v>38998</c:v>
                </c:pt>
                <c:pt idx="15622">
                  <c:v>38999</c:v>
                </c:pt>
                <c:pt idx="15623">
                  <c:v>39000</c:v>
                </c:pt>
                <c:pt idx="15624">
                  <c:v>39001</c:v>
                </c:pt>
                <c:pt idx="15625">
                  <c:v>39002</c:v>
                </c:pt>
                <c:pt idx="15626">
                  <c:v>39003</c:v>
                </c:pt>
                <c:pt idx="15627">
                  <c:v>39004</c:v>
                </c:pt>
                <c:pt idx="15628">
                  <c:v>39005</c:v>
                </c:pt>
                <c:pt idx="15629">
                  <c:v>39006</c:v>
                </c:pt>
                <c:pt idx="15630">
                  <c:v>39007</c:v>
                </c:pt>
                <c:pt idx="15631">
                  <c:v>39008</c:v>
                </c:pt>
                <c:pt idx="15632">
                  <c:v>39009</c:v>
                </c:pt>
                <c:pt idx="15633">
                  <c:v>39010</c:v>
                </c:pt>
                <c:pt idx="15634">
                  <c:v>39011</c:v>
                </c:pt>
                <c:pt idx="15635">
                  <c:v>39012</c:v>
                </c:pt>
                <c:pt idx="15636">
                  <c:v>39013</c:v>
                </c:pt>
                <c:pt idx="15637">
                  <c:v>39014</c:v>
                </c:pt>
                <c:pt idx="15638">
                  <c:v>39015</c:v>
                </c:pt>
                <c:pt idx="15639">
                  <c:v>39016</c:v>
                </c:pt>
                <c:pt idx="15640">
                  <c:v>39017</c:v>
                </c:pt>
                <c:pt idx="15641">
                  <c:v>39018</c:v>
                </c:pt>
                <c:pt idx="15642">
                  <c:v>39019</c:v>
                </c:pt>
                <c:pt idx="15643">
                  <c:v>39020</c:v>
                </c:pt>
                <c:pt idx="15644">
                  <c:v>39021</c:v>
                </c:pt>
                <c:pt idx="15645">
                  <c:v>39022</c:v>
                </c:pt>
                <c:pt idx="15646">
                  <c:v>39023</c:v>
                </c:pt>
                <c:pt idx="15647">
                  <c:v>39024</c:v>
                </c:pt>
                <c:pt idx="15648">
                  <c:v>39025</c:v>
                </c:pt>
                <c:pt idx="15649">
                  <c:v>39026</c:v>
                </c:pt>
                <c:pt idx="15650">
                  <c:v>39027</c:v>
                </c:pt>
                <c:pt idx="15651">
                  <c:v>39028</c:v>
                </c:pt>
                <c:pt idx="15652">
                  <c:v>39029</c:v>
                </c:pt>
                <c:pt idx="15653">
                  <c:v>39030</c:v>
                </c:pt>
                <c:pt idx="15654">
                  <c:v>39031</c:v>
                </c:pt>
                <c:pt idx="15655">
                  <c:v>39032</c:v>
                </c:pt>
                <c:pt idx="15656">
                  <c:v>39033</c:v>
                </c:pt>
                <c:pt idx="15657">
                  <c:v>39034</c:v>
                </c:pt>
                <c:pt idx="15658">
                  <c:v>39035</c:v>
                </c:pt>
                <c:pt idx="15659">
                  <c:v>39036</c:v>
                </c:pt>
                <c:pt idx="15660">
                  <c:v>39037</c:v>
                </c:pt>
                <c:pt idx="15661">
                  <c:v>39038</c:v>
                </c:pt>
                <c:pt idx="15662">
                  <c:v>39039</c:v>
                </c:pt>
                <c:pt idx="15663">
                  <c:v>39040</c:v>
                </c:pt>
                <c:pt idx="15664">
                  <c:v>39041</c:v>
                </c:pt>
                <c:pt idx="15665">
                  <c:v>39042</c:v>
                </c:pt>
                <c:pt idx="15666">
                  <c:v>39043</c:v>
                </c:pt>
                <c:pt idx="15667">
                  <c:v>39044</c:v>
                </c:pt>
                <c:pt idx="15668">
                  <c:v>39045</c:v>
                </c:pt>
                <c:pt idx="15669">
                  <c:v>39046</c:v>
                </c:pt>
                <c:pt idx="15670">
                  <c:v>39047</c:v>
                </c:pt>
                <c:pt idx="15671">
                  <c:v>39048</c:v>
                </c:pt>
                <c:pt idx="15672">
                  <c:v>39049</c:v>
                </c:pt>
                <c:pt idx="15673">
                  <c:v>39050</c:v>
                </c:pt>
                <c:pt idx="15674">
                  <c:v>39051</c:v>
                </c:pt>
                <c:pt idx="15675">
                  <c:v>39052</c:v>
                </c:pt>
                <c:pt idx="15676">
                  <c:v>39053</c:v>
                </c:pt>
                <c:pt idx="15677">
                  <c:v>39054</c:v>
                </c:pt>
                <c:pt idx="15678">
                  <c:v>39055</c:v>
                </c:pt>
                <c:pt idx="15679">
                  <c:v>39056</c:v>
                </c:pt>
                <c:pt idx="15680">
                  <c:v>39057</c:v>
                </c:pt>
                <c:pt idx="15681">
                  <c:v>39058</c:v>
                </c:pt>
                <c:pt idx="15682">
                  <c:v>39059</c:v>
                </c:pt>
                <c:pt idx="15683">
                  <c:v>39060</c:v>
                </c:pt>
                <c:pt idx="15684">
                  <c:v>39061</c:v>
                </c:pt>
                <c:pt idx="15685">
                  <c:v>39062</c:v>
                </c:pt>
                <c:pt idx="15686">
                  <c:v>39063</c:v>
                </c:pt>
                <c:pt idx="15687">
                  <c:v>39064</c:v>
                </c:pt>
                <c:pt idx="15688">
                  <c:v>39065</c:v>
                </c:pt>
                <c:pt idx="15689">
                  <c:v>39066</c:v>
                </c:pt>
                <c:pt idx="15690">
                  <c:v>39067</c:v>
                </c:pt>
                <c:pt idx="15691">
                  <c:v>39068</c:v>
                </c:pt>
                <c:pt idx="15692">
                  <c:v>39069</c:v>
                </c:pt>
                <c:pt idx="15693">
                  <c:v>39070</c:v>
                </c:pt>
                <c:pt idx="15694">
                  <c:v>39071</c:v>
                </c:pt>
                <c:pt idx="15695">
                  <c:v>39072</c:v>
                </c:pt>
                <c:pt idx="15696">
                  <c:v>39073</c:v>
                </c:pt>
                <c:pt idx="15697">
                  <c:v>39074</c:v>
                </c:pt>
                <c:pt idx="15698">
                  <c:v>39075</c:v>
                </c:pt>
                <c:pt idx="15699">
                  <c:v>39076</c:v>
                </c:pt>
                <c:pt idx="15700">
                  <c:v>39077</c:v>
                </c:pt>
                <c:pt idx="15701">
                  <c:v>39078</c:v>
                </c:pt>
                <c:pt idx="15702">
                  <c:v>39079</c:v>
                </c:pt>
                <c:pt idx="15703">
                  <c:v>39080</c:v>
                </c:pt>
                <c:pt idx="15704">
                  <c:v>39081</c:v>
                </c:pt>
                <c:pt idx="15705">
                  <c:v>39082</c:v>
                </c:pt>
                <c:pt idx="15706">
                  <c:v>39083</c:v>
                </c:pt>
                <c:pt idx="15707">
                  <c:v>39084</c:v>
                </c:pt>
                <c:pt idx="15708">
                  <c:v>39085</c:v>
                </c:pt>
                <c:pt idx="15709">
                  <c:v>39086</c:v>
                </c:pt>
                <c:pt idx="15710">
                  <c:v>39087</c:v>
                </c:pt>
                <c:pt idx="15711">
                  <c:v>39088</c:v>
                </c:pt>
                <c:pt idx="15712">
                  <c:v>39089</c:v>
                </c:pt>
                <c:pt idx="15713">
                  <c:v>39090</c:v>
                </c:pt>
                <c:pt idx="15714">
                  <c:v>39091</c:v>
                </c:pt>
                <c:pt idx="15715">
                  <c:v>39092</c:v>
                </c:pt>
                <c:pt idx="15716">
                  <c:v>39093</c:v>
                </c:pt>
                <c:pt idx="15717">
                  <c:v>39094</c:v>
                </c:pt>
                <c:pt idx="15718">
                  <c:v>39095</c:v>
                </c:pt>
                <c:pt idx="15719">
                  <c:v>39096</c:v>
                </c:pt>
                <c:pt idx="15720">
                  <c:v>39097</c:v>
                </c:pt>
                <c:pt idx="15721">
                  <c:v>39098</c:v>
                </c:pt>
                <c:pt idx="15722">
                  <c:v>39099</c:v>
                </c:pt>
                <c:pt idx="15723">
                  <c:v>39100</c:v>
                </c:pt>
                <c:pt idx="15724">
                  <c:v>39101</c:v>
                </c:pt>
                <c:pt idx="15725">
                  <c:v>39102</c:v>
                </c:pt>
                <c:pt idx="15726">
                  <c:v>39103</c:v>
                </c:pt>
                <c:pt idx="15727">
                  <c:v>39104</c:v>
                </c:pt>
                <c:pt idx="15728">
                  <c:v>39105</c:v>
                </c:pt>
                <c:pt idx="15729">
                  <c:v>39106</c:v>
                </c:pt>
                <c:pt idx="15730">
                  <c:v>39107</c:v>
                </c:pt>
                <c:pt idx="15731">
                  <c:v>39108</c:v>
                </c:pt>
                <c:pt idx="15732">
                  <c:v>39109</c:v>
                </c:pt>
                <c:pt idx="15733">
                  <c:v>39110</c:v>
                </c:pt>
                <c:pt idx="15734">
                  <c:v>39111</c:v>
                </c:pt>
                <c:pt idx="15735">
                  <c:v>39112</c:v>
                </c:pt>
                <c:pt idx="15736">
                  <c:v>39113</c:v>
                </c:pt>
                <c:pt idx="15737">
                  <c:v>39114</c:v>
                </c:pt>
                <c:pt idx="15738">
                  <c:v>39115</c:v>
                </c:pt>
                <c:pt idx="15739">
                  <c:v>39116</c:v>
                </c:pt>
                <c:pt idx="15740">
                  <c:v>39117</c:v>
                </c:pt>
                <c:pt idx="15741">
                  <c:v>39118</c:v>
                </c:pt>
                <c:pt idx="15742">
                  <c:v>39119</c:v>
                </c:pt>
                <c:pt idx="15743">
                  <c:v>39120</c:v>
                </c:pt>
                <c:pt idx="15744">
                  <c:v>39121</c:v>
                </c:pt>
                <c:pt idx="15745">
                  <c:v>39122</c:v>
                </c:pt>
                <c:pt idx="15746">
                  <c:v>39123</c:v>
                </c:pt>
                <c:pt idx="15747">
                  <c:v>39124</c:v>
                </c:pt>
                <c:pt idx="15748">
                  <c:v>39125</c:v>
                </c:pt>
                <c:pt idx="15749">
                  <c:v>39126</c:v>
                </c:pt>
                <c:pt idx="15750">
                  <c:v>39127</c:v>
                </c:pt>
                <c:pt idx="15751">
                  <c:v>39128</c:v>
                </c:pt>
                <c:pt idx="15752">
                  <c:v>39129</c:v>
                </c:pt>
                <c:pt idx="15753">
                  <c:v>39130</c:v>
                </c:pt>
                <c:pt idx="15754">
                  <c:v>39131</c:v>
                </c:pt>
                <c:pt idx="15755">
                  <c:v>39132</c:v>
                </c:pt>
                <c:pt idx="15756">
                  <c:v>39133</c:v>
                </c:pt>
                <c:pt idx="15757">
                  <c:v>39134</c:v>
                </c:pt>
                <c:pt idx="15758">
                  <c:v>39135</c:v>
                </c:pt>
                <c:pt idx="15759">
                  <c:v>39136</c:v>
                </c:pt>
                <c:pt idx="15760">
                  <c:v>39137</c:v>
                </c:pt>
                <c:pt idx="15761">
                  <c:v>39138</c:v>
                </c:pt>
                <c:pt idx="15762">
                  <c:v>39139</c:v>
                </c:pt>
                <c:pt idx="15763">
                  <c:v>39140</c:v>
                </c:pt>
                <c:pt idx="15764">
                  <c:v>39141</c:v>
                </c:pt>
                <c:pt idx="15765">
                  <c:v>39142</c:v>
                </c:pt>
                <c:pt idx="15766">
                  <c:v>39143</c:v>
                </c:pt>
                <c:pt idx="15767">
                  <c:v>39144</c:v>
                </c:pt>
                <c:pt idx="15768">
                  <c:v>39145</c:v>
                </c:pt>
                <c:pt idx="15769">
                  <c:v>39146</c:v>
                </c:pt>
                <c:pt idx="15770">
                  <c:v>39147</c:v>
                </c:pt>
                <c:pt idx="15771">
                  <c:v>39148</c:v>
                </c:pt>
                <c:pt idx="15772">
                  <c:v>39149</c:v>
                </c:pt>
                <c:pt idx="15773">
                  <c:v>39150</c:v>
                </c:pt>
                <c:pt idx="15774">
                  <c:v>39151</c:v>
                </c:pt>
                <c:pt idx="15775">
                  <c:v>39152</c:v>
                </c:pt>
                <c:pt idx="15776">
                  <c:v>39153</c:v>
                </c:pt>
                <c:pt idx="15777">
                  <c:v>39154</c:v>
                </c:pt>
                <c:pt idx="15778">
                  <c:v>39155</c:v>
                </c:pt>
                <c:pt idx="15779">
                  <c:v>39156</c:v>
                </c:pt>
                <c:pt idx="15780">
                  <c:v>39157</c:v>
                </c:pt>
                <c:pt idx="15781">
                  <c:v>39158</c:v>
                </c:pt>
                <c:pt idx="15782">
                  <c:v>39159</c:v>
                </c:pt>
                <c:pt idx="15783">
                  <c:v>39160</c:v>
                </c:pt>
                <c:pt idx="15784">
                  <c:v>39161</c:v>
                </c:pt>
                <c:pt idx="15785">
                  <c:v>39162</c:v>
                </c:pt>
                <c:pt idx="15786">
                  <c:v>39163</c:v>
                </c:pt>
                <c:pt idx="15787">
                  <c:v>39164</c:v>
                </c:pt>
                <c:pt idx="15788">
                  <c:v>39165</c:v>
                </c:pt>
                <c:pt idx="15789">
                  <c:v>39166</c:v>
                </c:pt>
                <c:pt idx="15790">
                  <c:v>39167</c:v>
                </c:pt>
                <c:pt idx="15791">
                  <c:v>39168</c:v>
                </c:pt>
                <c:pt idx="15792">
                  <c:v>39169</c:v>
                </c:pt>
                <c:pt idx="15793">
                  <c:v>39170</c:v>
                </c:pt>
                <c:pt idx="15794">
                  <c:v>39171</c:v>
                </c:pt>
                <c:pt idx="15795">
                  <c:v>39172</c:v>
                </c:pt>
                <c:pt idx="15796">
                  <c:v>39173</c:v>
                </c:pt>
                <c:pt idx="15797">
                  <c:v>39174</c:v>
                </c:pt>
                <c:pt idx="15798">
                  <c:v>39175</c:v>
                </c:pt>
                <c:pt idx="15799">
                  <c:v>39176</c:v>
                </c:pt>
                <c:pt idx="15800">
                  <c:v>39177</c:v>
                </c:pt>
                <c:pt idx="15801">
                  <c:v>39178</c:v>
                </c:pt>
                <c:pt idx="15802">
                  <c:v>39179</c:v>
                </c:pt>
                <c:pt idx="15803">
                  <c:v>39180</c:v>
                </c:pt>
                <c:pt idx="15804">
                  <c:v>39181</c:v>
                </c:pt>
                <c:pt idx="15805">
                  <c:v>39182</c:v>
                </c:pt>
                <c:pt idx="15806">
                  <c:v>39183</c:v>
                </c:pt>
                <c:pt idx="15807">
                  <c:v>39184</c:v>
                </c:pt>
                <c:pt idx="15808">
                  <c:v>39185</c:v>
                </c:pt>
                <c:pt idx="15809">
                  <c:v>39186</c:v>
                </c:pt>
                <c:pt idx="15810">
                  <c:v>39187</c:v>
                </c:pt>
                <c:pt idx="15811">
                  <c:v>39188</c:v>
                </c:pt>
                <c:pt idx="15812">
                  <c:v>39189</c:v>
                </c:pt>
                <c:pt idx="15813">
                  <c:v>39190</c:v>
                </c:pt>
                <c:pt idx="15814">
                  <c:v>39191</c:v>
                </c:pt>
                <c:pt idx="15815">
                  <c:v>39192</c:v>
                </c:pt>
                <c:pt idx="15816">
                  <c:v>39193</c:v>
                </c:pt>
                <c:pt idx="15817">
                  <c:v>39194</c:v>
                </c:pt>
                <c:pt idx="15818">
                  <c:v>39195</c:v>
                </c:pt>
                <c:pt idx="15819">
                  <c:v>39196</c:v>
                </c:pt>
                <c:pt idx="15820">
                  <c:v>39197</c:v>
                </c:pt>
                <c:pt idx="15821">
                  <c:v>39198</c:v>
                </c:pt>
                <c:pt idx="15822">
                  <c:v>39199</c:v>
                </c:pt>
                <c:pt idx="15823">
                  <c:v>39200</c:v>
                </c:pt>
                <c:pt idx="15824">
                  <c:v>39201</c:v>
                </c:pt>
                <c:pt idx="15825">
                  <c:v>39202</c:v>
                </c:pt>
                <c:pt idx="15826">
                  <c:v>39203</c:v>
                </c:pt>
                <c:pt idx="15827">
                  <c:v>39204</c:v>
                </c:pt>
                <c:pt idx="15828">
                  <c:v>39205</c:v>
                </c:pt>
                <c:pt idx="15829">
                  <c:v>39206</c:v>
                </c:pt>
                <c:pt idx="15830">
                  <c:v>39207</c:v>
                </c:pt>
                <c:pt idx="15831">
                  <c:v>39208</c:v>
                </c:pt>
                <c:pt idx="15832">
                  <c:v>39209</c:v>
                </c:pt>
                <c:pt idx="15833">
                  <c:v>39210</c:v>
                </c:pt>
                <c:pt idx="15834">
                  <c:v>39211</c:v>
                </c:pt>
                <c:pt idx="15835">
                  <c:v>39212</c:v>
                </c:pt>
                <c:pt idx="15836">
                  <c:v>39213</c:v>
                </c:pt>
                <c:pt idx="15837">
                  <c:v>39214</c:v>
                </c:pt>
                <c:pt idx="15838">
                  <c:v>39215</c:v>
                </c:pt>
                <c:pt idx="15839">
                  <c:v>39216</c:v>
                </c:pt>
                <c:pt idx="15840">
                  <c:v>39217</c:v>
                </c:pt>
                <c:pt idx="15841">
                  <c:v>39218</c:v>
                </c:pt>
                <c:pt idx="15842">
                  <c:v>39219</c:v>
                </c:pt>
                <c:pt idx="15843">
                  <c:v>39220</c:v>
                </c:pt>
                <c:pt idx="15844">
                  <c:v>39221</c:v>
                </c:pt>
                <c:pt idx="15845">
                  <c:v>39222</c:v>
                </c:pt>
                <c:pt idx="15846">
                  <c:v>39223</c:v>
                </c:pt>
                <c:pt idx="15847">
                  <c:v>39224</c:v>
                </c:pt>
                <c:pt idx="15848">
                  <c:v>39225</c:v>
                </c:pt>
                <c:pt idx="15849">
                  <c:v>39226</c:v>
                </c:pt>
                <c:pt idx="15850">
                  <c:v>39227</c:v>
                </c:pt>
                <c:pt idx="15851">
                  <c:v>39228</c:v>
                </c:pt>
                <c:pt idx="15852">
                  <c:v>39229</c:v>
                </c:pt>
                <c:pt idx="15853">
                  <c:v>39230</c:v>
                </c:pt>
                <c:pt idx="15854">
                  <c:v>39231</c:v>
                </c:pt>
                <c:pt idx="15855">
                  <c:v>39232</c:v>
                </c:pt>
                <c:pt idx="15856">
                  <c:v>39233</c:v>
                </c:pt>
                <c:pt idx="15857">
                  <c:v>39234</c:v>
                </c:pt>
                <c:pt idx="15858">
                  <c:v>39235</c:v>
                </c:pt>
                <c:pt idx="15859">
                  <c:v>39236</c:v>
                </c:pt>
                <c:pt idx="15860">
                  <c:v>39237</c:v>
                </c:pt>
                <c:pt idx="15861">
                  <c:v>39238</c:v>
                </c:pt>
                <c:pt idx="15862">
                  <c:v>39239</c:v>
                </c:pt>
                <c:pt idx="15863">
                  <c:v>39240</c:v>
                </c:pt>
                <c:pt idx="15864">
                  <c:v>39241</c:v>
                </c:pt>
                <c:pt idx="15865">
                  <c:v>39242</c:v>
                </c:pt>
                <c:pt idx="15866">
                  <c:v>39243</c:v>
                </c:pt>
                <c:pt idx="15867">
                  <c:v>39244</c:v>
                </c:pt>
                <c:pt idx="15868">
                  <c:v>39245</c:v>
                </c:pt>
                <c:pt idx="15869">
                  <c:v>39246</c:v>
                </c:pt>
                <c:pt idx="15870">
                  <c:v>39247</c:v>
                </c:pt>
                <c:pt idx="15871">
                  <c:v>39248</c:v>
                </c:pt>
                <c:pt idx="15872">
                  <c:v>39249</c:v>
                </c:pt>
                <c:pt idx="15873">
                  <c:v>39250</c:v>
                </c:pt>
                <c:pt idx="15874">
                  <c:v>39251</c:v>
                </c:pt>
                <c:pt idx="15875">
                  <c:v>39252</c:v>
                </c:pt>
                <c:pt idx="15876">
                  <c:v>39253</c:v>
                </c:pt>
                <c:pt idx="15877">
                  <c:v>39254</c:v>
                </c:pt>
                <c:pt idx="15878">
                  <c:v>39255</c:v>
                </c:pt>
                <c:pt idx="15879">
                  <c:v>39256</c:v>
                </c:pt>
                <c:pt idx="15880">
                  <c:v>39257</c:v>
                </c:pt>
                <c:pt idx="15881">
                  <c:v>39258</c:v>
                </c:pt>
                <c:pt idx="15882">
                  <c:v>39259</c:v>
                </c:pt>
                <c:pt idx="15883">
                  <c:v>39260</c:v>
                </c:pt>
                <c:pt idx="15884">
                  <c:v>39261</c:v>
                </c:pt>
                <c:pt idx="15885">
                  <c:v>39262</c:v>
                </c:pt>
                <c:pt idx="15886">
                  <c:v>39263</c:v>
                </c:pt>
                <c:pt idx="15887">
                  <c:v>39264</c:v>
                </c:pt>
                <c:pt idx="15888">
                  <c:v>39265</c:v>
                </c:pt>
                <c:pt idx="15889">
                  <c:v>39266</c:v>
                </c:pt>
                <c:pt idx="15890">
                  <c:v>39267</c:v>
                </c:pt>
                <c:pt idx="15891">
                  <c:v>39268</c:v>
                </c:pt>
                <c:pt idx="15892">
                  <c:v>39269</c:v>
                </c:pt>
                <c:pt idx="15893">
                  <c:v>39270</c:v>
                </c:pt>
                <c:pt idx="15894">
                  <c:v>39271</c:v>
                </c:pt>
                <c:pt idx="15895">
                  <c:v>39272</c:v>
                </c:pt>
                <c:pt idx="15896">
                  <c:v>39273</c:v>
                </c:pt>
                <c:pt idx="15897">
                  <c:v>39274</c:v>
                </c:pt>
                <c:pt idx="15898">
                  <c:v>39275</c:v>
                </c:pt>
                <c:pt idx="15899">
                  <c:v>39276</c:v>
                </c:pt>
                <c:pt idx="15900">
                  <c:v>39277</c:v>
                </c:pt>
                <c:pt idx="15901">
                  <c:v>39278</c:v>
                </c:pt>
                <c:pt idx="15902">
                  <c:v>39279</c:v>
                </c:pt>
                <c:pt idx="15903">
                  <c:v>39280</c:v>
                </c:pt>
                <c:pt idx="15904">
                  <c:v>39281</c:v>
                </c:pt>
                <c:pt idx="15905">
                  <c:v>39282</c:v>
                </c:pt>
                <c:pt idx="15906">
                  <c:v>39283</c:v>
                </c:pt>
                <c:pt idx="15907">
                  <c:v>39284</c:v>
                </c:pt>
                <c:pt idx="15908">
                  <c:v>39285</c:v>
                </c:pt>
                <c:pt idx="15909">
                  <c:v>39286</c:v>
                </c:pt>
                <c:pt idx="15910">
                  <c:v>39287</c:v>
                </c:pt>
                <c:pt idx="15911">
                  <c:v>39288</c:v>
                </c:pt>
                <c:pt idx="15912">
                  <c:v>39289</c:v>
                </c:pt>
                <c:pt idx="15913">
                  <c:v>39290</c:v>
                </c:pt>
                <c:pt idx="15914">
                  <c:v>39291</c:v>
                </c:pt>
                <c:pt idx="15915">
                  <c:v>39292</c:v>
                </c:pt>
                <c:pt idx="15916">
                  <c:v>39293</c:v>
                </c:pt>
                <c:pt idx="15917">
                  <c:v>39294</c:v>
                </c:pt>
                <c:pt idx="15918">
                  <c:v>39295</c:v>
                </c:pt>
                <c:pt idx="15919">
                  <c:v>39296</c:v>
                </c:pt>
                <c:pt idx="15920">
                  <c:v>39297</c:v>
                </c:pt>
                <c:pt idx="15921">
                  <c:v>39298</c:v>
                </c:pt>
                <c:pt idx="15922">
                  <c:v>39299</c:v>
                </c:pt>
                <c:pt idx="15923">
                  <c:v>39300</c:v>
                </c:pt>
                <c:pt idx="15924">
                  <c:v>39301</c:v>
                </c:pt>
                <c:pt idx="15925">
                  <c:v>39302</c:v>
                </c:pt>
                <c:pt idx="15926">
                  <c:v>39303</c:v>
                </c:pt>
                <c:pt idx="15927">
                  <c:v>39304</c:v>
                </c:pt>
                <c:pt idx="15928">
                  <c:v>39305</c:v>
                </c:pt>
                <c:pt idx="15929">
                  <c:v>39306</c:v>
                </c:pt>
                <c:pt idx="15930">
                  <c:v>39307</c:v>
                </c:pt>
                <c:pt idx="15931">
                  <c:v>39308</c:v>
                </c:pt>
                <c:pt idx="15932">
                  <c:v>39309</c:v>
                </c:pt>
                <c:pt idx="15933">
                  <c:v>39310</c:v>
                </c:pt>
                <c:pt idx="15934">
                  <c:v>39311</c:v>
                </c:pt>
                <c:pt idx="15935">
                  <c:v>39312</c:v>
                </c:pt>
                <c:pt idx="15936">
                  <c:v>39313</c:v>
                </c:pt>
                <c:pt idx="15937">
                  <c:v>39314</c:v>
                </c:pt>
                <c:pt idx="15938">
                  <c:v>39315</c:v>
                </c:pt>
                <c:pt idx="15939">
                  <c:v>39316</c:v>
                </c:pt>
                <c:pt idx="15940">
                  <c:v>39317</c:v>
                </c:pt>
                <c:pt idx="15941">
                  <c:v>39318</c:v>
                </c:pt>
                <c:pt idx="15942">
                  <c:v>39319</c:v>
                </c:pt>
                <c:pt idx="15943">
                  <c:v>39320</c:v>
                </c:pt>
                <c:pt idx="15944">
                  <c:v>39321</c:v>
                </c:pt>
                <c:pt idx="15945">
                  <c:v>39322</c:v>
                </c:pt>
                <c:pt idx="15946">
                  <c:v>39323</c:v>
                </c:pt>
                <c:pt idx="15947">
                  <c:v>39324</c:v>
                </c:pt>
                <c:pt idx="15948">
                  <c:v>39325</c:v>
                </c:pt>
                <c:pt idx="15949">
                  <c:v>39326</c:v>
                </c:pt>
                <c:pt idx="15950">
                  <c:v>39327</c:v>
                </c:pt>
                <c:pt idx="15951">
                  <c:v>39328</c:v>
                </c:pt>
                <c:pt idx="15952">
                  <c:v>39329</c:v>
                </c:pt>
                <c:pt idx="15953">
                  <c:v>39330</c:v>
                </c:pt>
                <c:pt idx="15954">
                  <c:v>39331</c:v>
                </c:pt>
                <c:pt idx="15955">
                  <c:v>39332</c:v>
                </c:pt>
                <c:pt idx="15956">
                  <c:v>39333</c:v>
                </c:pt>
                <c:pt idx="15957">
                  <c:v>39334</c:v>
                </c:pt>
                <c:pt idx="15958">
                  <c:v>39335</c:v>
                </c:pt>
                <c:pt idx="15959">
                  <c:v>39336</c:v>
                </c:pt>
                <c:pt idx="15960">
                  <c:v>39337</c:v>
                </c:pt>
                <c:pt idx="15961">
                  <c:v>39338</c:v>
                </c:pt>
                <c:pt idx="15962">
                  <c:v>39339</c:v>
                </c:pt>
                <c:pt idx="15963">
                  <c:v>39340</c:v>
                </c:pt>
                <c:pt idx="15964">
                  <c:v>39341</c:v>
                </c:pt>
                <c:pt idx="15965">
                  <c:v>39342</c:v>
                </c:pt>
                <c:pt idx="15966">
                  <c:v>39343</c:v>
                </c:pt>
                <c:pt idx="15967">
                  <c:v>39344</c:v>
                </c:pt>
                <c:pt idx="15968">
                  <c:v>39345</c:v>
                </c:pt>
                <c:pt idx="15969">
                  <c:v>39346</c:v>
                </c:pt>
                <c:pt idx="15970">
                  <c:v>39347</c:v>
                </c:pt>
                <c:pt idx="15971">
                  <c:v>39348</c:v>
                </c:pt>
                <c:pt idx="15972">
                  <c:v>39349</c:v>
                </c:pt>
                <c:pt idx="15973">
                  <c:v>39350</c:v>
                </c:pt>
                <c:pt idx="15974">
                  <c:v>39351</c:v>
                </c:pt>
                <c:pt idx="15975">
                  <c:v>39352</c:v>
                </c:pt>
                <c:pt idx="15976">
                  <c:v>39353</c:v>
                </c:pt>
                <c:pt idx="15977">
                  <c:v>39354</c:v>
                </c:pt>
                <c:pt idx="15978">
                  <c:v>39355</c:v>
                </c:pt>
                <c:pt idx="15979">
                  <c:v>39356</c:v>
                </c:pt>
                <c:pt idx="15980">
                  <c:v>39357</c:v>
                </c:pt>
                <c:pt idx="15981">
                  <c:v>39358</c:v>
                </c:pt>
                <c:pt idx="15982">
                  <c:v>39359</c:v>
                </c:pt>
                <c:pt idx="15983">
                  <c:v>39360</c:v>
                </c:pt>
                <c:pt idx="15984">
                  <c:v>39361</c:v>
                </c:pt>
                <c:pt idx="15985">
                  <c:v>39362</c:v>
                </c:pt>
                <c:pt idx="15986">
                  <c:v>39363</c:v>
                </c:pt>
                <c:pt idx="15987">
                  <c:v>39364</c:v>
                </c:pt>
                <c:pt idx="15988">
                  <c:v>39365</c:v>
                </c:pt>
                <c:pt idx="15989">
                  <c:v>39366</c:v>
                </c:pt>
                <c:pt idx="15990">
                  <c:v>39367</c:v>
                </c:pt>
                <c:pt idx="15991">
                  <c:v>39368</c:v>
                </c:pt>
                <c:pt idx="15992">
                  <c:v>39369</c:v>
                </c:pt>
                <c:pt idx="15993">
                  <c:v>39370</c:v>
                </c:pt>
                <c:pt idx="15994">
                  <c:v>39371</c:v>
                </c:pt>
                <c:pt idx="15995">
                  <c:v>39372</c:v>
                </c:pt>
                <c:pt idx="15996">
                  <c:v>39373</c:v>
                </c:pt>
                <c:pt idx="15997">
                  <c:v>39374</c:v>
                </c:pt>
                <c:pt idx="15998">
                  <c:v>39375</c:v>
                </c:pt>
                <c:pt idx="15999">
                  <c:v>39376</c:v>
                </c:pt>
                <c:pt idx="16000">
                  <c:v>39377</c:v>
                </c:pt>
                <c:pt idx="16001">
                  <c:v>39378</c:v>
                </c:pt>
                <c:pt idx="16002">
                  <c:v>39379</c:v>
                </c:pt>
                <c:pt idx="16003">
                  <c:v>39380</c:v>
                </c:pt>
                <c:pt idx="16004">
                  <c:v>39381</c:v>
                </c:pt>
                <c:pt idx="16005">
                  <c:v>39382</c:v>
                </c:pt>
                <c:pt idx="16006">
                  <c:v>39383</c:v>
                </c:pt>
                <c:pt idx="16007">
                  <c:v>39384</c:v>
                </c:pt>
                <c:pt idx="16008">
                  <c:v>39385</c:v>
                </c:pt>
                <c:pt idx="16009">
                  <c:v>39386</c:v>
                </c:pt>
                <c:pt idx="16010">
                  <c:v>39387</c:v>
                </c:pt>
                <c:pt idx="16011">
                  <c:v>39388</c:v>
                </c:pt>
                <c:pt idx="16012">
                  <c:v>39389</c:v>
                </c:pt>
                <c:pt idx="16013">
                  <c:v>39390</c:v>
                </c:pt>
                <c:pt idx="16014">
                  <c:v>39391</c:v>
                </c:pt>
                <c:pt idx="16015">
                  <c:v>39392</c:v>
                </c:pt>
                <c:pt idx="16016">
                  <c:v>39393</c:v>
                </c:pt>
                <c:pt idx="16017">
                  <c:v>39394</c:v>
                </c:pt>
                <c:pt idx="16018">
                  <c:v>39395</c:v>
                </c:pt>
                <c:pt idx="16019">
                  <c:v>39396</c:v>
                </c:pt>
                <c:pt idx="16020">
                  <c:v>39397</c:v>
                </c:pt>
                <c:pt idx="16021">
                  <c:v>39398</c:v>
                </c:pt>
                <c:pt idx="16022">
                  <c:v>39399</c:v>
                </c:pt>
                <c:pt idx="16023">
                  <c:v>39400</c:v>
                </c:pt>
                <c:pt idx="16024">
                  <c:v>39401</c:v>
                </c:pt>
                <c:pt idx="16025">
                  <c:v>39402</c:v>
                </c:pt>
                <c:pt idx="16026">
                  <c:v>39403</c:v>
                </c:pt>
                <c:pt idx="16027">
                  <c:v>39404</c:v>
                </c:pt>
                <c:pt idx="16028">
                  <c:v>39405</c:v>
                </c:pt>
                <c:pt idx="16029">
                  <c:v>39406</c:v>
                </c:pt>
                <c:pt idx="16030">
                  <c:v>39407</c:v>
                </c:pt>
                <c:pt idx="16031">
                  <c:v>39408</c:v>
                </c:pt>
                <c:pt idx="16032">
                  <c:v>39409</c:v>
                </c:pt>
                <c:pt idx="16033">
                  <c:v>39410</c:v>
                </c:pt>
                <c:pt idx="16034">
                  <c:v>39411</c:v>
                </c:pt>
                <c:pt idx="16035">
                  <c:v>39412</c:v>
                </c:pt>
                <c:pt idx="16036">
                  <c:v>39413</c:v>
                </c:pt>
                <c:pt idx="16037">
                  <c:v>39414</c:v>
                </c:pt>
                <c:pt idx="16038">
                  <c:v>39415</c:v>
                </c:pt>
                <c:pt idx="16039">
                  <c:v>39416</c:v>
                </c:pt>
                <c:pt idx="16040">
                  <c:v>39417</c:v>
                </c:pt>
                <c:pt idx="16041">
                  <c:v>39418</c:v>
                </c:pt>
                <c:pt idx="16042">
                  <c:v>39419</c:v>
                </c:pt>
                <c:pt idx="16043">
                  <c:v>39420</c:v>
                </c:pt>
                <c:pt idx="16044">
                  <c:v>39421</c:v>
                </c:pt>
                <c:pt idx="16045">
                  <c:v>39422</c:v>
                </c:pt>
                <c:pt idx="16046">
                  <c:v>39423</c:v>
                </c:pt>
                <c:pt idx="16047">
                  <c:v>39424</c:v>
                </c:pt>
                <c:pt idx="16048">
                  <c:v>39425</c:v>
                </c:pt>
                <c:pt idx="16049">
                  <c:v>39426</c:v>
                </c:pt>
                <c:pt idx="16050">
                  <c:v>39427</c:v>
                </c:pt>
                <c:pt idx="16051">
                  <c:v>39428</c:v>
                </c:pt>
                <c:pt idx="16052">
                  <c:v>39429</c:v>
                </c:pt>
                <c:pt idx="16053">
                  <c:v>39430</c:v>
                </c:pt>
                <c:pt idx="16054">
                  <c:v>39431</c:v>
                </c:pt>
                <c:pt idx="16055">
                  <c:v>39432</c:v>
                </c:pt>
                <c:pt idx="16056">
                  <c:v>39433</c:v>
                </c:pt>
                <c:pt idx="16057">
                  <c:v>39434</c:v>
                </c:pt>
                <c:pt idx="16058">
                  <c:v>39435</c:v>
                </c:pt>
                <c:pt idx="16059">
                  <c:v>39436</c:v>
                </c:pt>
                <c:pt idx="16060">
                  <c:v>39437</c:v>
                </c:pt>
                <c:pt idx="16061">
                  <c:v>39438</c:v>
                </c:pt>
                <c:pt idx="16062">
                  <c:v>39439</c:v>
                </c:pt>
                <c:pt idx="16063">
                  <c:v>39440</c:v>
                </c:pt>
                <c:pt idx="16064">
                  <c:v>39441</c:v>
                </c:pt>
                <c:pt idx="16065">
                  <c:v>39442</c:v>
                </c:pt>
                <c:pt idx="16066">
                  <c:v>39443</c:v>
                </c:pt>
                <c:pt idx="16067">
                  <c:v>39444</c:v>
                </c:pt>
                <c:pt idx="16068">
                  <c:v>39445</c:v>
                </c:pt>
                <c:pt idx="16069">
                  <c:v>39446</c:v>
                </c:pt>
                <c:pt idx="16070">
                  <c:v>39447</c:v>
                </c:pt>
                <c:pt idx="16071">
                  <c:v>39448</c:v>
                </c:pt>
                <c:pt idx="16072">
                  <c:v>39449</c:v>
                </c:pt>
                <c:pt idx="16073">
                  <c:v>39450</c:v>
                </c:pt>
                <c:pt idx="16074">
                  <c:v>39451</c:v>
                </c:pt>
                <c:pt idx="16075">
                  <c:v>39452</c:v>
                </c:pt>
                <c:pt idx="16076">
                  <c:v>39453</c:v>
                </c:pt>
                <c:pt idx="16077">
                  <c:v>39454</c:v>
                </c:pt>
                <c:pt idx="16078">
                  <c:v>39455</c:v>
                </c:pt>
                <c:pt idx="16079">
                  <c:v>39456</c:v>
                </c:pt>
                <c:pt idx="16080">
                  <c:v>39457</c:v>
                </c:pt>
                <c:pt idx="16081">
                  <c:v>39458</c:v>
                </c:pt>
                <c:pt idx="16082">
                  <c:v>39459</c:v>
                </c:pt>
                <c:pt idx="16083">
                  <c:v>39460</c:v>
                </c:pt>
                <c:pt idx="16084">
                  <c:v>39461</c:v>
                </c:pt>
                <c:pt idx="16085">
                  <c:v>39462</c:v>
                </c:pt>
                <c:pt idx="16086">
                  <c:v>39463</c:v>
                </c:pt>
                <c:pt idx="16087">
                  <c:v>39464</c:v>
                </c:pt>
                <c:pt idx="16088">
                  <c:v>39465</c:v>
                </c:pt>
                <c:pt idx="16089">
                  <c:v>39466</c:v>
                </c:pt>
                <c:pt idx="16090">
                  <c:v>39467</c:v>
                </c:pt>
                <c:pt idx="16091">
                  <c:v>39468</c:v>
                </c:pt>
                <c:pt idx="16092">
                  <c:v>39469</c:v>
                </c:pt>
                <c:pt idx="16093">
                  <c:v>39470</c:v>
                </c:pt>
                <c:pt idx="16094">
                  <c:v>39471</c:v>
                </c:pt>
                <c:pt idx="16095">
                  <c:v>39472</c:v>
                </c:pt>
                <c:pt idx="16096">
                  <c:v>39473</c:v>
                </c:pt>
                <c:pt idx="16097">
                  <c:v>39474</c:v>
                </c:pt>
                <c:pt idx="16098">
                  <c:v>39475</c:v>
                </c:pt>
                <c:pt idx="16099">
                  <c:v>39476</c:v>
                </c:pt>
                <c:pt idx="16100">
                  <c:v>39477</c:v>
                </c:pt>
                <c:pt idx="16101">
                  <c:v>39478</c:v>
                </c:pt>
                <c:pt idx="16102">
                  <c:v>39479</c:v>
                </c:pt>
                <c:pt idx="16103">
                  <c:v>39480</c:v>
                </c:pt>
                <c:pt idx="16104">
                  <c:v>39481</c:v>
                </c:pt>
                <c:pt idx="16105">
                  <c:v>39482</c:v>
                </c:pt>
                <c:pt idx="16106">
                  <c:v>39483</c:v>
                </c:pt>
                <c:pt idx="16107">
                  <c:v>39484</c:v>
                </c:pt>
                <c:pt idx="16108">
                  <c:v>39485</c:v>
                </c:pt>
                <c:pt idx="16109">
                  <c:v>39486</c:v>
                </c:pt>
                <c:pt idx="16110">
                  <c:v>39487</c:v>
                </c:pt>
                <c:pt idx="16111">
                  <c:v>39488</c:v>
                </c:pt>
                <c:pt idx="16112">
                  <c:v>39489</c:v>
                </c:pt>
                <c:pt idx="16113">
                  <c:v>39490</c:v>
                </c:pt>
                <c:pt idx="16114">
                  <c:v>39491</c:v>
                </c:pt>
                <c:pt idx="16115">
                  <c:v>39492</c:v>
                </c:pt>
                <c:pt idx="16116">
                  <c:v>39493</c:v>
                </c:pt>
                <c:pt idx="16117">
                  <c:v>39494</c:v>
                </c:pt>
                <c:pt idx="16118">
                  <c:v>39495</c:v>
                </c:pt>
                <c:pt idx="16119">
                  <c:v>39496</c:v>
                </c:pt>
                <c:pt idx="16120">
                  <c:v>39497</c:v>
                </c:pt>
                <c:pt idx="16121">
                  <c:v>39498</c:v>
                </c:pt>
                <c:pt idx="16122">
                  <c:v>39499</c:v>
                </c:pt>
                <c:pt idx="16123">
                  <c:v>39500</c:v>
                </c:pt>
                <c:pt idx="16124">
                  <c:v>39501</c:v>
                </c:pt>
                <c:pt idx="16125">
                  <c:v>39502</c:v>
                </c:pt>
                <c:pt idx="16126">
                  <c:v>39503</c:v>
                </c:pt>
                <c:pt idx="16127">
                  <c:v>39504</c:v>
                </c:pt>
                <c:pt idx="16128">
                  <c:v>39505</c:v>
                </c:pt>
                <c:pt idx="16129">
                  <c:v>39506</c:v>
                </c:pt>
                <c:pt idx="16130">
                  <c:v>39507</c:v>
                </c:pt>
                <c:pt idx="16131">
                  <c:v>39508</c:v>
                </c:pt>
                <c:pt idx="16132">
                  <c:v>39509</c:v>
                </c:pt>
                <c:pt idx="16133">
                  <c:v>39510</c:v>
                </c:pt>
                <c:pt idx="16134">
                  <c:v>39511</c:v>
                </c:pt>
                <c:pt idx="16135">
                  <c:v>39512</c:v>
                </c:pt>
                <c:pt idx="16136">
                  <c:v>39513</c:v>
                </c:pt>
                <c:pt idx="16137">
                  <c:v>39514</c:v>
                </c:pt>
                <c:pt idx="16138">
                  <c:v>39515</c:v>
                </c:pt>
                <c:pt idx="16139">
                  <c:v>39516</c:v>
                </c:pt>
                <c:pt idx="16140">
                  <c:v>39517</c:v>
                </c:pt>
                <c:pt idx="16141">
                  <c:v>39518</c:v>
                </c:pt>
                <c:pt idx="16142">
                  <c:v>39519</c:v>
                </c:pt>
                <c:pt idx="16143">
                  <c:v>39520</c:v>
                </c:pt>
                <c:pt idx="16144">
                  <c:v>39521</c:v>
                </c:pt>
                <c:pt idx="16145">
                  <c:v>39522</c:v>
                </c:pt>
                <c:pt idx="16146">
                  <c:v>39523</c:v>
                </c:pt>
                <c:pt idx="16147">
                  <c:v>39524</c:v>
                </c:pt>
                <c:pt idx="16148">
                  <c:v>39525</c:v>
                </c:pt>
                <c:pt idx="16149">
                  <c:v>39526</c:v>
                </c:pt>
                <c:pt idx="16150">
                  <c:v>39527</c:v>
                </c:pt>
                <c:pt idx="16151">
                  <c:v>39528</c:v>
                </c:pt>
                <c:pt idx="16152">
                  <c:v>39529</c:v>
                </c:pt>
                <c:pt idx="16153">
                  <c:v>39530</c:v>
                </c:pt>
                <c:pt idx="16154">
                  <c:v>39531</c:v>
                </c:pt>
                <c:pt idx="16155">
                  <c:v>39532</c:v>
                </c:pt>
                <c:pt idx="16156">
                  <c:v>39533</c:v>
                </c:pt>
                <c:pt idx="16157">
                  <c:v>39534</c:v>
                </c:pt>
                <c:pt idx="16158">
                  <c:v>39535</c:v>
                </c:pt>
                <c:pt idx="16159">
                  <c:v>39536</c:v>
                </c:pt>
                <c:pt idx="16160">
                  <c:v>39537</c:v>
                </c:pt>
                <c:pt idx="16161">
                  <c:v>39538</c:v>
                </c:pt>
                <c:pt idx="16162">
                  <c:v>39539</c:v>
                </c:pt>
                <c:pt idx="16163">
                  <c:v>39540</c:v>
                </c:pt>
                <c:pt idx="16164">
                  <c:v>39541</c:v>
                </c:pt>
                <c:pt idx="16165">
                  <c:v>39542</c:v>
                </c:pt>
                <c:pt idx="16166">
                  <c:v>39543</c:v>
                </c:pt>
                <c:pt idx="16167">
                  <c:v>39544</c:v>
                </c:pt>
                <c:pt idx="16168">
                  <c:v>39545</c:v>
                </c:pt>
                <c:pt idx="16169">
                  <c:v>39546</c:v>
                </c:pt>
                <c:pt idx="16170">
                  <c:v>39547</c:v>
                </c:pt>
                <c:pt idx="16171">
                  <c:v>39548</c:v>
                </c:pt>
                <c:pt idx="16172">
                  <c:v>39549</c:v>
                </c:pt>
                <c:pt idx="16173">
                  <c:v>39550</c:v>
                </c:pt>
                <c:pt idx="16174">
                  <c:v>39551</c:v>
                </c:pt>
                <c:pt idx="16175">
                  <c:v>39552</c:v>
                </c:pt>
                <c:pt idx="16176">
                  <c:v>39553</c:v>
                </c:pt>
                <c:pt idx="16177">
                  <c:v>39554</c:v>
                </c:pt>
                <c:pt idx="16178">
                  <c:v>39555</c:v>
                </c:pt>
                <c:pt idx="16179">
                  <c:v>39556</c:v>
                </c:pt>
                <c:pt idx="16180">
                  <c:v>39557</c:v>
                </c:pt>
                <c:pt idx="16181">
                  <c:v>39558</c:v>
                </c:pt>
                <c:pt idx="16182">
                  <c:v>39559</c:v>
                </c:pt>
                <c:pt idx="16183">
                  <c:v>39560</c:v>
                </c:pt>
                <c:pt idx="16184">
                  <c:v>39561</c:v>
                </c:pt>
                <c:pt idx="16185">
                  <c:v>39562</c:v>
                </c:pt>
                <c:pt idx="16186">
                  <c:v>39563</c:v>
                </c:pt>
                <c:pt idx="16187">
                  <c:v>39564</c:v>
                </c:pt>
                <c:pt idx="16188">
                  <c:v>39565</c:v>
                </c:pt>
                <c:pt idx="16189">
                  <c:v>39566</c:v>
                </c:pt>
                <c:pt idx="16190">
                  <c:v>39567</c:v>
                </c:pt>
                <c:pt idx="16191">
                  <c:v>39568</c:v>
                </c:pt>
                <c:pt idx="16192">
                  <c:v>39569</c:v>
                </c:pt>
                <c:pt idx="16193">
                  <c:v>39570</c:v>
                </c:pt>
                <c:pt idx="16194">
                  <c:v>39571</c:v>
                </c:pt>
                <c:pt idx="16195">
                  <c:v>39572</c:v>
                </c:pt>
                <c:pt idx="16196">
                  <c:v>39573</c:v>
                </c:pt>
                <c:pt idx="16197">
                  <c:v>39574</c:v>
                </c:pt>
                <c:pt idx="16198">
                  <c:v>39575</c:v>
                </c:pt>
                <c:pt idx="16199">
                  <c:v>39576</c:v>
                </c:pt>
                <c:pt idx="16200">
                  <c:v>39577</c:v>
                </c:pt>
                <c:pt idx="16201">
                  <c:v>39578</c:v>
                </c:pt>
                <c:pt idx="16202">
                  <c:v>39579</c:v>
                </c:pt>
                <c:pt idx="16203">
                  <c:v>39580</c:v>
                </c:pt>
                <c:pt idx="16204">
                  <c:v>39581</c:v>
                </c:pt>
                <c:pt idx="16205">
                  <c:v>39582</c:v>
                </c:pt>
                <c:pt idx="16206">
                  <c:v>39583</c:v>
                </c:pt>
                <c:pt idx="16207">
                  <c:v>39584</c:v>
                </c:pt>
                <c:pt idx="16208">
                  <c:v>39585</c:v>
                </c:pt>
                <c:pt idx="16209">
                  <c:v>39586</c:v>
                </c:pt>
                <c:pt idx="16210">
                  <c:v>39587</c:v>
                </c:pt>
                <c:pt idx="16211">
                  <c:v>39588</c:v>
                </c:pt>
                <c:pt idx="16212">
                  <c:v>39589</c:v>
                </c:pt>
                <c:pt idx="16213">
                  <c:v>39590</c:v>
                </c:pt>
                <c:pt idx="16214">
                  <c:v>39591</c:v>
                </c:pt>
                <c:pt idx="16215">
                  <c:v>39592</c:v>
                </c:pt>
                <c:pt idx="16216">
                  <c:v>39593</c:v>
                </c:pt>
                <c:pt idx="16217">
                  <c:v>39594</c:v>
                </c:pt>
                <c:pt idx="16218">
                  <c:v>39595</c:v>
                </c:pt>
                <c:pt idx="16219">
                  <c:v>39596</c:v>
                </c:pt>
                <c:pt idx="16220">
                  <c:v>39597</c:v>
                </c:pt>
                <c:pt idx="16221">
                  <c:v>39598</c:v>
                </c:pt>
                <c:pt idx="16222">
                  <c:v>39599</c:v>
                </c:pt>
                <c:pt idx="16223">
                  <c:v>39600</c:v>
                </c:pt>
                <c:pt idx="16224">
                  <c:v>39601</c:v>
                </c:pt>
                <c:pt idx="16225">
                  <c:v>39602</c:v>
                </c:pt>
                <c:pt idx="16226">
                  <c:v>39603</c:v>
                </c:pt>
                <c:pt idx="16227">
                  <c:v>39604</c:v>
                </c:pt>
                <c:pt idx="16228">
                  <c:v>39605</c:v>
                </c:pt>
                <c:pt idx="16229">
                  <c:v>39606</c:v>
                </c:pt>
                <c:pt idx="16230">
                  <c:v>39607</c:v>
                </c:pt>
                <c:pt idx="16231">
                  <c:v>39608</c:v>
                </c:pt>
                <c:pt idx="16232">
                  <c:v>39609</c:v>
                </c:pt>
                <c:pt idx="16233">
                  <c:v>39610</c:v>
                </c:pt>
                <c:pt idx="16234">
                  <c:v>39611</c:v>
                </c:pt>
                <c:pt idx="16235">
                  <c:v>39612</c:v>
                </c:pt>
                <c:pt idx="16236">
                  <c:v>39613</c:v>
                </c:pt>
                <c:pt idx="16237">
                  <c:v>39614</c:v>
                </c:pt>
                <c:pt idx="16238">
                  <c:v>39615</c:v>
                </c:pt>
                <c:pt idx="16239">
                  <c:v>39616</c:v>
                </c:pt>
                <c:pt idx="16240">
                  <c:v>39617</c:v>
                </c:pt>
                <c:pt idx="16241">
                  <c:v>39618</c:v>
                </c:pt>
                <c:pt idx="16242">
                  <c:v>39619</c:v>
                </c:pt>
                <c:pt idx="16243">
                  <c:v>39620</c:v>
                </c:pt>
                <c:pt idx="16244">
                  <c:v>39621</c:v>
                </c:pt>
                <c:pt idx="16245">
                  <c:v>39622</c:v>
                </c:pt>
                <c:pt idx="16246">
                  <c:v>39623</c:v>
                </c:pt>
                <c:pt idx="16247">
                  <c:v>39624</c:v>
                </c:pt>
                <c:pt idx="16248">
                  <c:v>39625</c:v>
                </c:pt>
                <c:pt idx="16249">
                  <c:v>39626</c:v>
                </c:pt>
                <c:pt idx="16250">
                  <c:v>39627</c:v>
                </c:pt>
                <c:pt idx="16251">
                  <c:v>39628</c:v>
                </c:pt>
                <c:pt idx="16252">
                  <c:v>39629</c:v>
                </c:pt>
                <c:pt idx="16253">
                  <c:v>39630</c:v>
                </c:pt>
                <c:pt idx="16254">
                  <c:v>39631</c:v>
                </c:pt>
                <c:pt idx="16255">
                  <c:v>39632</c:v>
                </c:pt>
                <c:pt idx="16256">
                  <c:v>39633</c:v>
                </c:pt>
                <c:pt idx="16257">
                  <c:v>39634</c:v>
                </c:pt>
                <c:pt idx="16258">
                  <c:v>39635</c:v>
                </c:pt>
                <c:pt idx="16259">
                  <c:v>39636</c:v>
                </c:pt>
                <c:pt idx="16260">
                  <c:v>39637</c:v>
                </c:pt>
                <c:pt idx="16261">
                  <c:v>39638</c:v>
                </c:pt>
                <c:pt idx="16262">
                  <c:v>39639</c:v>
                </c:pt>
                <c:pt idx="16263">
                  <c:v>39640</c:v>
                </c:pt>
                <c:pt idx="16264">
                  <c:v>39641</c:v>
                </c:pt>
                <c:pt idx="16265">
                  <c:v>39642</c:v>
                </c:pt>
                <c:pt idx="16266">
                  <c:v>39643</c:v>
                </c:pt>
                <c:pt idx="16267">
                  <c:v>39644</c:v>
                </c:pt>
                <c:pt idx="16268">
                  <c:v>39645</c:v>
                </c:pt>
                <c:pt idx="16269">
                  <c:v>39646</c:v>
                </c:pt>
                <c:pt idx="16270">
                  <c:v>39647</c:v>
                </c:pt>
                <c:pt idx="16271">
                  <c:v>39648</c:v>
                </c:pt>
                <c:pt idx="16272">
                  <c:v>39649</c:v>
                </c:pt>
                <c:pt idx="16273">
                  <c:v>39650</c:v>
                </c:pt>
                <c:pt idx="16274">
                  <c:v>39651</c:v>
                </c:pt>
                <c:pt idx="16275">
                  <c:v>39652</c:v>
                </c:pt>
                <c:pt idx="16276">
                  <c:v>39653</c:v>
                </c:pt>
                <c:pt idx="16277">
                  <c:v>39654</c:v>
                </c:pt>
                <c:pt idx="16278">
                  <c:v>39655</c:v>
                </c:pt>
                <c:pt idx="16279">
                  <c:v>39656</c:v>
                </c:pt>
                <c:pt idx="16280">
                  <c:v>39657</c:v>
                </c:pt>
                <c:pt idx="16281">
                  <c:v>39658</c:v>
                </c:pt>
                <c:pt idx="16282">
                  <c:v>39659</c:v>
                </c:pt>
                <c:pt idx="16283">
                  <c:v>39660</c:v>
                </c:pt>
                <c:pt idx="16284">
                  <c:v>39661</c:v>
                </c:pt>
                <c:pt idx="16285">
                  <c:v>39662</c:v>
                </c:pt>
                <c:pt idx="16286">
                  <c:v>39663</c:v>
                </c:pt>
                <c:pt idx="16287">
                  <c:v>39664</c:v>
                </c:pt>
                <c:pt idx="16288">
                  <c:v>39665</c:v>
                </c:pt>
                <c:pt idx="16289">
                  <c:v>39666</c:v>
                </c:pt>
                <c:pt idx="16290">
                  <c:v>39667</c:v>
                </c:pt>
                <c:pt idx="16291">
                  <c:v>39668</c:v>
                </c:pt>
                <c:pt idx="16292">
                  <c:v>39669</c:v>
                </c:pt>
                <c:pt idx="16293">
                  <c:v>39670</c:v>
                </c:pt>
                <c:pt idx="16294">
                  <c:v>39671</c:v>
                </c:pt>
                <c:pt idx="16295">
                  <c:v>39672</c:v>
                </c:pt>
                <c:pt idx="16296">
                  <c:v>39673</c:v>
                </c:pt>
                <c:pt idx="16297">
                  <c:v>39674</c:v>
                </c:pt>
                <c:pt idx="16298">
                  <c:v>39675</c:v>
                </c:pt>
                <c:pt idx="16299">
                  <c:v>39676</c:v>
                </c:pt>
                <c:pt idx="16300">
                  <c:v>39677</c:v>
                </c:pt>
                <c:pt idx="16301">
                  <c:v>39678</c:v>
                </c:pt>
                <c:pt idx="16302">
                  <c:v>39679</c:v>
                </c:pt>
                <c:pt idx="16303">
                  <c:v>39680</c:v>
                </c:pt>
                <c:pt idx="16304">
                  <c:v>39681</c:v>
                </c:pt>
                <c:pt idx="16305">
                  <c:v>39682</c:v>
                </c:pt>
                <c:pt idx="16306">
                  <c:v>39683</c:v>
                </c:pt>
                <c:pt idx="16307">
                  <c:v>39684</c:v>
                </c:pt>
                <c:pt idx="16308">
                  <c:v>39685</c:v>
                </c:pt>
                <c:pt idx="16309">
                  <c:v>39686</c:v>
                </c:pt>
                <c:pt idx="16310">
                  <c:v>39687</c:v>
                </c:pt>
                <c:pt idx="16311">
                  <c:v>39688</c:v>
                </c:pt>
                <c:pt idx="16312">
                  <c:v>39689</c:v>
                </c:pt>
                <c:pt idx="16313">
                  <c:v>39690</c:v>
                </c:pt>
                <c:pt idx="16314">
                  <c:v>39691</c:v>
                </c:pt>
                <c:pt idx="16315">
                  <c:v>39692</c:v>
                </c:pt>
                <c:pt idx="16316">
                  <c:v>39693</c:v>
                </c:pt>
                <c:pt idx="16317">
                  <c:v>39694</c:v>
                </c:pt>
                <c:pt idx="16318">
                  <c:v>39695</c:v>
                </c:pt>
                <c:pt idx="16319">
                  <c:v>39696</c:v>
                </c:pt>
                <c:pt idx="16320">
                  <c:v>39697</c:v>
                </c:pt>
                <c:pt idx="16321">
                  <c:v>39698</c:v>
                </c:pt>
                <c:pt idx="16322">
                  <c:v>39699</c:v>
                </c:pt>
                <c:pt idx="16323">
                  <c:v>39700</c:v>
                </c:pt>
                <c:pt idx="16324">
                  <c:v>39701</c:v>
                </c:pt>
                <c:pt idx="16325">
                  <c:v>39702</c:v>
                </c:pt>
                <c:pt idx="16326">
                  <c:v>39703</c:v>
                </c:pt>
                <c:pt idx="16327">
                  <c:v>39704</c:v>
                </c:pt>
                <c:pt idx="16328">
                  <c:v>39705</c:v>
                </c:pt>
                <c:pt idx="16329">
                  <c:v>39706</c:v>
                </c:pt>
                <c:pt idx="16330">
                  <c:v>39707</c:v>
                </c:pt>
                <c:pt idx="16331">
                  <c:v>39708</c:v>
                </c:pt>
                <c:pt idx="16332">
                  <c:v>39709</c:v>
                </c:pt>
                <c:pt idx="16333">
                  <c:v>39710</c:v>
                </c:pt>
                <c:pt idx="16334">
                  <c:v>39711</c:v>
                </c:pt>
                <c:pt idx="16335">
                  <c:v>39712</c:v>
                </c:pt>
                <c:pt idx="16336">
                  <c:v>39713</c:v>
                </c:pt>
                <c:pt idx="16337">
                  <c:v>39714</c:v>
                </c:pt>
                <c:pt idx="16338">
                  <c:v>39715</c:v>
                </c:pt>
                <c:pt idx="16339">
                  <c:v>39716</c:v>
                </c:pt>
                <c:pt idx="16340">
                  <c:v>39717</c:v>
                </c:pt>
                <c:pt idx="16341">
                  <c:v>39718</c:v>
                </c:pt>
                <c:pt idx="16342">
                  <c:v>39719</c:v>
                </c:pt>
                <c:pt idx="16343">
                  <c:v>39720</c:v>
                </c:pt>
                <c:pt idx="16344">
                  <c:v>39721</c:v>
                </c:pt>
                <c:pt idx="16345">
                  <c:v>39722</c:v>
                </c:pt>
                <c:pt idx="16346">
                  <c:v>39723</c:v>
                </c:pt>
                <c:pt idx="16347">
                  <c:v>39724</c:v>
                </c:pt>
                <c:pt idx="16348">
                  <c:v>39725</c:v>
                </c:pt>
                <c:pt idx="16349">
                  <c:v>39726</c:v>
                </c:pt>
                <c:pt idx="16350">
                  <c:v>39727</c:v>
                </c:pt>
                <c:pt idx="16351">
                  <c:v>39728</c:v>
                </c:pt>
                <c:pt idx="16352">
                  <c:v>39729</c:v>
                </c:pt>
                <c:pt idx="16353">
                  <c:v>39730</c:v>
                </c:pt>
                <c:pt idx="16354">
                  <c:v>39731</c:v>
                </c:pt>
                <c:pt idx="16355">
                  <c:v>39732</c:v>
                </c:pt>
                <c:pt idx="16356">
                  <c:v>39733</c:v>
                </c:pt>
                <c:pt idx="16357">
                  <c:v>39734</c:v>
                </c:pt>
                <c:pt idx="16358">
                  <c:v>39735</c:v>
                </c:pt>
                <c:pt idx="16359">
                  <c:v>39736</c:v>
                </c:pt>
                <c:pt idx="16360">
                  <c:v>39737</c:v>
                </c:pt>
                <c:pt idx="16361">
                  <c:v>39738</c:v>
                </c:pt>
                <c:pt idx="16362">
                  <c:v>39739</c:v>
                </c:pt>
                <c:pt idx="16363">
                  <c:v>39740</c:v>
                </c:pt>
                <c:pt idx="16364">
                  <c:v>39741</c:v>
                </c:pt>
                <c:pt idx="16365">
                  <c:v>39742</c:v>
                </c:pt>
                <c:pt idx="16366">
                  <c:v>39743</c:v>
                </c:pt>
                <c:pt idx="16367">
                  <c:v>39744</c:v>
                </c:pt>
                <c:pt idx="16368">
                  <c:v>39745</c:v>
                </c:pt>
                <c:pt idx="16369">
                  <c:v>39746</c:v>
                </c:pt>
                <c:pt idx="16370">
                  <c:v>39747</c:v>
                </c:pt>
                <c:pt idx="16371">
                  <c:v>39748</c:v>
                </c:pt>
                <c:pt idx="16372">
                  <c:v>39749</c:v>
                </c:pt>
                <c:pt idx="16373">
                  <c:v>39750</c:v>
                </c:pt>
                <c:pt idx="16374">
                  <c:v>39751</c:v>
                </c:pt>
                <c:pt idx="16375">
                  <c:v>39752</c:v>
                </c:pt>
                <c:pt idx="16376">
                  <c:v>39753</c:v>
                </c:pt>
                <c:pt idx="16377">
                  <c:v>39754</c:v>
                </c:pt>
                <c:pt idx="16378">
                  <c:v>39755</c:v>
                </c:pt>
                <c:pt idx="16379">
                  <c:v>39756</c:v>
                </c:pt>
                <c:pt idx="16380">
                  <c:v>39757</c:v>
                </c:pt>
                <c:pt idx="16381">
                  <c:v>39758</c:v>
                </c:pt>
                <c:pt idx="16382">
                  <c:v>39759</c:v>
                </c:pt>
                <c:pt idx="16383">
                  <c:v>39760</c:v>
                </c:pt>
                <c:pt idx="16384">
                  <c:v>39761</c:v>
                </c:pt>
                <c:pt idx="16385">
                  <c:v>39762</c:v>
                </c:pt>
                <c:pt idx="16386">
                  <c:v>39763</c:v>
                </c:pt>
                <c:pt idx="16387">
                  <c:v>39764</c:v>
                </c:pt>
                <c:pt idx="16388">
                  <c:v>39765</c:v>
                </c:pt>
                <c:pt idx="16389">
                  <c:v>39766</c:v>
                </c:pt>
                <c:pt idx="16390">
                  <c:v>39767</c:v>
                </c:pt>
                <c:pt idx="16391">
                  <c:v>39768</c:v>
                </c:pt>
                <c:pt idx="16392">
                  <c:v>39769</c:v>
                </c:pt>
                <c:pt idx="16393">
                  <c:v>39770</c:v>
                </c:pt>
                <c:pt idx="16394">
                  <c:v>39771</c:v>
                </c:pt>
                <c:pt idx="16395">
                  <c:v>39772</c:v>
                </c:pt>
                <c:pt idx="16396">
                  <c:v>39773</c:v>
                </c:pt>
                <c:pt idx="16397">
                  <c:v>39774</c:v>
                </c:pt>
                <c:pt idx="16398">
                  <c:v>39775</c:v>
                </c:pt>
                <c:pt idx="16399">
                  <c:v>39776</c:v>
                </c:pt>
                <c:pt idx="16400">
                  <c:v>39777</c:v>
                </c:pt>
                <c:pt idx="16401">
                  <c:v>39778</c:v>
                </c:pt>
                <c:pt idx="16402">
                  <c:v>39779</c:v>
                </c:pt>
                <c:pt idx="16403">
                  <c:v>39780</c:v>
                </c:pt>
                <c:pt idx="16404">
                  <c:v>39781</c:v>
                </c:pt>
                <c:pt idx="16405">
                  <c:v>39782</c:v>
                </c:pt>
                <c:pt idx="16406">
                  <c:v>39783</c:v>
                </c:pt>
                <c:pt idx="16407">
                  <c:v>39784</c:v>
                </c:pt>
                <c:pt idx="16408">
                  <c:v>39785</c:v>
                </c:pt>
                <c:pt idx="16409">
                  <c:v>39786</c:v>
                </c:pt>
                <c:pt idx="16410">
                  <c:v>39787</c:v>
                </c:pt>
                <c:pt idx="16411">
                  <c:v>39788</c:v>
                </c:pt>
                <c:pt idx="16412">
                  <c:v>39789</c:v>
                </c:pt>
                <c:pt idx="16413">
                  <c:v>39790</c:v>
                </c:pt>
                <c:pt idx="16414">
                  <c:v>39791</c:v>
                </c:pt>
                <c:pt idx="16415">
                  <c:v>39792</c:v>
                </c:pt>
                <c:pt idx="16416">
                  <c:v>39793</c:v>
                </c:pt>
                <c:pt idx="16417">
                  <c:v>39794</c:v>
                </c:pt>
                <c:pt idx="16418">
                  <c:v>39795</c:v>
                </c:pt>
                <c:pt idx="16419">
                  <c:v>39796</c:v>
                </c:pt>
                <c:pt idx="16420">
                  <c:v>39797</c:v>
                </c:pt>
                <c:pt idx="16421">
                  <c:v>39798</c:v>
                </c:pt>
                <c:pt idx="16422">
                  <c:v>39799</c:v>
                </c:pt>
                <c:pt idx="16423">
                  <c:v>39800</c:v>
                </c:pt>
                <c:pt idx="16424">
                  <c:v>39801</c:v>
                </c:pt>
                <c:pt idx="16425">
                  <c:v>39802</c:v>
                </c:pt>
                <c:pt idx="16426">
                  <c:v>39803</c:v>
                </c:pt>
                <c:pt idx="16427">
                  <c:v>39804</c:v>
                </c:pt>
                <c:pt idx="16428">
                  <c:v>39805</c:v>
                </c:pt>
                <c:pt idx="16429">
                  <c:v>39806</c:v>
                </c:pt>
                <c:pt idx="16430">
                  <c:v>39807</c:v>
                </c:pt>
                <c:pt idx="16431">
                  <c:v>39808</c:v>
                </c:pt>
                <c:pt idx="16432">
                  <c:v>39809</c:v>
                </c:pt>
                <c:pt idx="16433">
                  <c:v>39810</c:v>
                </c:pt>
                <c:pt idx="16434">
                  <c:v>39811</c:v>
                </c:pt>
                <c:pt idx="16435">
                  <c:v>39812</c:v>
                </c:pt>
                <c:pt idx="16436">
                  <c:v>39813</c:v>
                </c:pt>
                <c:pt idx="16437">
                  <c:v>39814</c:v>
                </c:pt>
                <c:pt idx="16438">
                  <c:v>39815</c:v>
                </c:pt>
                <c:pt idx="16439">
                  <c:v>39816</c:v>
                </c:pt>
                <c:pt idx="16440">
                  <c:v>39817</c:v>
                </c:pt>
                <c:pt idx="16441">
                  <c:v>39818</c:v>
                </c:pt>
                <c:pt idx="16442">
                  <c:v>39819</c:v>
                </c:pt>
                <c:pt idx="16443">
                  <c:v>39820</c:v>
                </c:pt>
                <c:pt idx="16444">
                  <c:v>39821</c:v>
                </c:pt>
                <c:pt idx="16445">
                  <c:v>39822</c:v>
                </c:pt>
                <c:pt idx="16446">
                  <c:v>39823</c:v>
                </c:pt>
                <c:pt idx="16447">
                  <c:v>39824</c:v>
                </c:pt>
                <c:pt idx="16448">
                  <c:v>39825</c:v>
                </c:pt>
                <c:pt idx="16449">
                  <c:v>39826</c:v>
                </c:pt>
                <c:pt idx="16450">
                  <c:v>39827</c:v>
                </c:pt>
                <c:pt idx="16451">
                  <c:v>39828</c:v>
                </c:pt>
                <c:pt idx="16452">
                  <c:v>39829</c:v>
                </c:pt>
                <c:pt idx="16453">
                  <c:v>39830</c:v>
                </c:pt>
                <c:pt idx="16454">
                  <c:v>39831</c:v>
                </c:pt>
                <c:pt idx="16455">
                  <c:v>39832</c:v>
                </c:pt>
                <c:pt idx="16456">
                  <c:v>39833</c:v>
                </c:pt>
                <c:pt idx="16457">
                  <c:v>39834</c:v>
                </c:pt>
                <c:pt idx="16458">
                  <c:v>39835</c:v>
                </c:pt>
                <c:pt idx="16459">
                  <c:v>39836</c:v>
                </c:pt>
                <c:pt idx="16460">
                  <c:v>39837</c:v>
                </c:pt>
                <c:pt idx="16461">
                  <c:v>39838</c:v>
                </c:pt>
                <c:pt idx="16462">
                  <c:v>39839</c:v>
                </c:pt>
                <c:pt idx="16463">
                  <c:v>39840</c:v>
                </c:pt>
                <c:pt idx="16464">
                  <c:v>39841</c:v>
                </c:pt>
                <c:pt idx="16465">
                  <c:v>39842</c:v>
                </c:pt>
                <c:pt idx="16466">
                  <c:v>39843</c:v>
                </c:pt>
                <c:pt idx="16467">
                  <c:v>39844</c:v>
                </c:pt>
                <c:pt idx="16468">
                  <c:v>39845</c:v>
                </c:pt>
                <c:pt idx="16469">
                  <c:v>39846</c:v>
                </c:pt>
                <c:pt idx="16470">
                  <c:v>39847</c:v>
                </c:pt>
                <c:pt idx="16471">
                  <c:v>39848</c:v>
                </c:pt>
                <c:pt idx="16472">
                  <c:v>39849</c:v>
                </c:pt>
                <c:pt idx="16473">
                  <c:v>39850</c:v>
                </c:pt>
                <c:pt idx="16474">
                  <c:v>39851</c:v>
                </c:pt>
                <c:pt idx="16475">
                  <c:v>39852</c:v>
                </c:pt>
                <c:pt idx="16476">
                  <c:v>39853</c:v>
                </c:pt>
                <c:pt idx="16477">
                  <c:v>39854</c:v>
                </c:pt>
                <c:pt idx="16478">
                  <c:v>39855</c:v>
                </c:pt>
                <c:pt idx="16479">
                  <c:v>39856</c:v>
                </c:pt>
                <c:pt idx="16480">
                  <c:v>39857</c:v>
                </c:pt>
                <c:pt idx="16481">
                  <c:v>39858</c:v>
                </c:pt>
                <c:pt idx="16482">
                  <c:v>39859</c:v>
                </c:pt>
                <c:pt idx="16483">
                  <c:v>39860</c:v>
                </c:pt>
                <c:pt idx="16484">
                  <c:v>39861</c:v>
                </c:pt>
                <c:pt idx="16485">
                  <c:v>39862</c:v>
                </c:pt>
                <c:pt idx="16486">
                  <c:v>39863</c:v>
                </c:pt>
                <c:pt idx="16487">
                  <c:v>39864</c:v>
                </c:pt>
                <c:pt idx="16488">
                  <c:v>39865</c:v>
                </c:pt>
                <c:pt idx="16489">
                  <c:v>39866</c:v>
                </c:pt>
                <c:pt idx="16490">
                  <c:v>39867</c:v>
                </c:pt>
                <c:pt idx="16491">
                  <c:v>39868</c:v>
                </c:pt>
                <c:pt idx="16492">
                  <c:v>39869</c:v>
                </c:pt>
                <c:pt idx="16493">
                  <c:v>39870</c:v>
                </c:pt>
                <c:pt idx="16494">
                  <c:v>39871</c:v>
                </c:pt>
                <c:pt idx="16495">
                  <c:v>39872</c:v>
                </c:pt>
                <c:pt idx="16496">
                  <c:v>39873</c:v>
                </c:pt>
                <c:pt idx="16497">
                  <c:v>39874</c:v>
                </c:pt>
                <c:pt idx="16498">
                  <c:v>39875</c:v>
                </c:pt>
                <c:pt idx="16499">
                  <c:v>39876</c:v>
                </c:pt>
                <c:pt idx="16500">
                  <c:v>39877</c:v>
                </c:pt>
                <c:pt idx="16501">
                  <c:v>39878</c:v>
                </c:pt>
                <c:pt idx="16502">
                  <c:v>39879</c:v>
                </c:pt>
                <c:pt idx="16503">
                  <c:v>39880</c:v>
                </c:pt>
                <c:pt idx="16504">
                  <c:v>39881</c:v>
                </c:pt>
                <c:pt idx="16505">
                  <c:v>39882</c:v>
                </c:pt>
                <c:pt idx="16506">
                  <c:v>39883</c:v>
                </c:pt>
                <c:pt idx="16507">
                  <c:v>39884</c:v>
                </c:pt>
                <c:pt idx="16508">
                  <c:v>39885</c:v>
                </c:pt>
                <c:pt idx="16509">
                  <c:v>39886</c:v>
                </c:pt>
                <c:pt idx="16510">
                  <c:v>39887</c:v>
                </c:pt>
                <c:pt idx="16511">
                  <c:v>39888</c:v>
                </c:pt>
                <c:pt idx="16512">
                  <c:v>39889</c:v>
                </c:pt>
                <c:pt idx="16513">
                  <c:v>39890</c:v>
                </c:pt>
                <c:pt idx="16514">
                  <c:v>39891</c:v>
                </c:pt>
                <c:pt idx="16515">
                  <c:v>39892</c:v>
                </c:pt>
                <c:pt idx="16516">
                  <c:v>39893</c:v>
                </c:pt>
                <c:pt idx="16517">
                  <c:v>39894</c:v>
                </c:pt>
                <c:pt idx="16518">
                  <c:v>39895</c:v>
                </c:pt>
                <c:pt idx="16519">
                  <c:v>39896</c:v>
                </c:pt>
                <c:pt idx="16520">
                  <c:v>39897</c:v>
                </c:pt>
                <c:pt idx="16521">
                  <c:v>39898</c:v>
                </c:pt>
                <c:pt idx="16522">
                  <c:v>39899</c:v>
                </c:pt>
                <c:pt idx="16523">
                  <c:v>39900</c:v>
                </c:pt>
                <c:pt idx="16524">
                  <c:v>39901</c:v>
                </c:pt>
                <c:pt idx="16525">
                  <c:v>39902</c:v>
                </c:pt>
                <c:pt idx="16526">
                  <c:v>39903</c:v>
                </c:pt>
                <c:pt idx="16527">
                  <c:v>39904</c:v>
                </c:pt>
                <c:pt idx="16528">
                  <c:v>39905</c:v>
                </c:pt>
                <c:pt idx="16529">
                  <c:v>39906</c:v>
                </c:pt>
                <c:pt idx="16530">
                  <c:v>39907</c:v>
                </c:pt>
                <c:pt idx="16531">
                  <c:v>39908</c:v>
                </c:pt>
                <c:pt idx="16532">
                  <c:v>39909</c:v>
                </c:pt>
                <c:pt idx="16533">
                  <c:v>39910</c:v>
                </c:pt>
                <c:pt idx="16534">
                  <c:v>39911</c:v>
                </c:pt>
                <c:pt idx="16535">
                  <c:v>39912</c:v>
                </c:pt>
                <c:pt idx="16536">
                  <c:v>39913</c:v>
                </c:pt>
                <c:pt idx="16537">
                  <c:v>39914</c:v>
                </c:pt>
                <c:pt idx="16538">
                  <c:v>39915</c:v>
                </c:pt>
                <c:pt idx="16539">
                  <c:v>39916</c:v>
                </c:pt>
                <c:pt idx="16540">
                  <c:v>39917</c:v>
                </c:pt>
                <c:pt idx="16541">
                  <c:v>39918</c:v>
                </c:pt>
                <c:pt idx="16542">
                  <c:v>39919</c:v>
                </c:pt>
                <c:pt idx="16543">
                  <c:v>39920</c:v>
                </c:pt>
                <c:pt idx="16544">
                  <c:v>39921</c:v>
                </c:pt>
                <c:pt idx="16545">
                  <c:v>39922</c:v>
                </c:pt>
                <c:pt idx="16546">
                  <c:v>39923</c:v>
                </c:pt>
                <c:pt idx="16547">
                  <c:v>39924</c:v>
                </c:pt>
                <c:pt idx="16548">
                  <c:v>39925</c:v>
                </c:pt>
                <c:pt idx="16549">
                  <c:v>39926</c:v>
                </c:pt>
                <c:pt idx="16550">
                  <c:v>39927</c:v>
                </c:pt>
                <c:pt idx="16551">
                  <c:v>39928</c:v>
                </c:pt>
                <c:pt idx="16552">
                  <c:v>39929</c:v>
                </c:pt>
                <c:pt idx="16553">
                  <c:v>39930</c:v>
                </c:pt>
                <c:pt idx="16554">
                  <c:v>39931</c:v>
                </c:pt>
                <c:pt idx="16555">
                  <c:v>39932</c:v>
                </c:pt>
                <c:pt idx="16556">
                  <c:v>39933</c:v>
                </c:pt>
                <c:pt idx="16557">
                  <c:v>39934</c:v>
                </c:pt>
                <c:pt idx="16558">
                  <c:v>39935</c:v>
                </c:pt>
                <c:pt idx="16559">
                  <c:v>39936</c:v>
                </c:pt>
                <c:pt idx="16560">
                  <c:v>39937</c:v>
                </c:pt>
                <c:pt idx="16561">
                  <c:v>39938</c:v>
                </c:pt>
                <c:pt idx="16562">
                  <c:v>39939</c:v>
                </c:pt>
                <c:pt idx="16563">
                  <c:v>39940</c:v>
                </c:pt>
                <c:pt idx="16564">
                  <c:v>39941</c:v>
                </c:pt>
                <c:pt idx="16565">
                  <c:v>39942</c:v>
                </c:pt>
                <c:pt idx="16566">
                  <c:v>39943</c:v>
                </c:pt>
                <c:pt idx="16567">
                  <c:v>39944</c:v>
                </c:pt>
                <c:pt idx="16568">
                  <c:v>39945</c:v>
                </c:pt>
                <c:pt idx="16569">
                  <c:v>39946</c:v>
                </c:pt>
                <c:pt idx="16570">
                  <c:v>39947</c:v>
                </c:pt>
                <c:pt idx="16571">
                  <c:v>39948</c:v>
                </c:pt>
                <c:pt idx="16572">
                  <c:v>39949</c:v>
                </c:pt>
                <c:pt idx="16573">
                  <c:v>39950</c:v>
                </c:pt>
                <c:pt idx="16574">
                  <c:v>39951</c:v>
                </c:pt>
                <c:pt idx="16575">
                  <c:v>39952</c:v>
                </c:pt>
                <c:pt idx="16576">
                  <c:v>39953</c:v>
                </c:pt>
                <c:pt idx="16577">
                  <c:v>39954</c:v>
                </c:pt>
                <c:pt idx="16578">
                  <c:v>39955</c:v>
                </c:pt>
                <c:pt idx="16579">
                  <c:v>39956</c:v>
                </c:pt>
                <c:pt idx="16580">
                  <c:v>39957</c:v>
                </c:pt>
                <c:pt idx="16581">
                  <c:v>39958</c:v>
                </c:pt>
                <c:pt idx="16582">
                  <c:v>39959</c:v>
                </c:pt>
                <c:pt idx="16583">
                  <c:v>39960</c:v>
                </c:pt>
                <c:pt idx="16584">
                  <c:v>39961</c:v>
                </c:pt>
                <c:pt idx="16585">
                  <c:v>39962</c:v>
                </c:pt>
                <c:pt idx="16586">
                  <c:v>39963</c:v>
                </c:pt>
                <c:pt idx="16587">
                  <c:v>39964</c:v>
                </c:pt>
                <c:pt idx="16588">
                  <c:v>39965</c:v>
                </c:pt>
                <c:pt idx="16589">
                  <c:v>39966</c:v>
                </c:pt>
                <c:pt idx="16590">
                  <c:v>39967</c:v>
                </c:pt>
                <c:pt idx="16591">
                  <c:v>39968</c:v>
                </c:pt>
                <c:pt idx="16592">
                  <c:v>39969</c:v>
                </c:pt>
                <c:pt idx="16593">
                  <c:v>39970</c:v>
                </c:pt>
                <c:pt idx="16594">
                  <c:v>39971</c:v>
                </c:pt>
                <c:pt idx="16595">
                  <c:v>39972</c:v>
                </c:pt>
                <c:pt idx="16596">
                  <c:v>39973</c:v>
                </c:pt>
                <c:pt idx="16597">
                  <c:v>39974</c:v>
                </c:pt>
                <c:pt idx="16598">
                  <c:v>39975</c:v>
                </c:pt>
                <c:pt idx="16599">
                  <c:v>39976</c:v>
                </c:pt>
                <c:pt idx="16600">
                  <c:v>39977</c:v>
                </c:pt>
                <c:pt idx="16601">
                  <c:v>39978</c:v>
                </c:pt>
                <c:pt idx="16602">
                  <c:v>39979</c:v>
                </c:pt>
                <c:pt idx="16603">
                  <c:v>39980</c:v>
                </c:pt>
                <c:pt idx="16604">
                  <c:v>39981</c:v>
                </c:pt>
                <c:pt idx="16605">
                  <c:v>39982</c:v>
                </c:pt>
                <c:pt idx="16606">
                  <c:v>39983</c:v>
                </c:pt>
                <c:pt idx="16607">
                  <c:v>39984</c:v>
                </c:pt>
                <c:pt idx="16608">
                  <c:v>39985</c:v>
                </c:pt>
                <c:pt idx="16609">
                  <c:v>39986</c:v>
                </c:pt>
                <c:pt idx="16610">
                  <c:v>39987</c:v>
                </c:pt>
                <c:pt idx="16611">
                  <c:v>39988</c:v>
                </c:pt>
                <c:pt idx="16612">
                  <c:v>39989</c:v>
                </c:pt>
                <c:pt idx="16613">
                  <c:v>39990</c:v>
                </c:pt>
                <c:pt idx="16614">
                  <c:v>39991</c:v>
                </c:pt>
                <c:pt idx="16615">
                  <c:v>39992</c:v>
                </c:pt>
                <c:pt idx="16616">
                  <c:v>39993</c:v>
                </c:pt>
                <c:pt idx="16617">
                  <c:v>39994</c:v>
                </c:pt>
                <c:pt idx="16618">
                  <c:v>39995</c:v>
                </c:pt>
                <c:pt idx="16619">
                  <c:v>39996</c:v>
                </c:pt>
                <c:pt idx="16620">
                  <c:v>39997</c:v>
                </c:pt>
                <c:pt idx="16621">
                  <c:v>39998</c:v>
                </c:pt>
                <c:pt idx="16622">
                  <c:v>39999</c:v>
                </c:pt>
                <c:pt idx="16623">
                  <c:v>40000</c:v>
                </c:pt>
                <c:pt idx="16624">
                  <c:v>40001</c:v>
                </c:pt>
                <c:pt idx="16625">
                  <c:v>40002</c:v>
                </c:pt>
                <c:pt idx="16626">
                  <c:v>40003</c:v>
                </c:pt>
                <c:pt idx="16627">
                  <c:v>40004</c:v>
                </c:pt>
                <c:pt idx="16628">
                  <c:v>40005</c:v>
                </c:pt>
                <c:pt idx="16629">
                  <c:v>40006</c:v>
                </c:pt>
                <c:pt idx="16630">
                  <c:v>40007</c:v>
                </c:pt>
                <c:pt idx="16631">
                  <c:v>40008</c:v>
                </c:pt>
                <c:pt idx="16632">
                  <c:v>40009</c:v>
                </c:pt>
                <c:pt idx="16633">
                  <c:v>40010</c:v>
                </c:pt>
                <c:pt idx="16634">
                  <c:v>40011</c:v>
                </c:pt>
                <c:pt idx="16635">
                  <c:v>40012</c:v>
                </c:pt>
                <c:pt idx="16636">
                  <c:v>40013</c:v>
                </c:pt>
                <c:pt idx="16637">
                  <c:v>40014</c:v>
                </c:pt>
                <c:pt idx="16638">
                  <c:v>40015</c:v>
                </c:pt>
                <c:pt idx="16639">
                  <c:v>40016</c:v>
                </c:pt>
                <c:pt idx="16640">
                  <c:v>40017</c:v>
                </c:pt>
                <c:pt idx="16641">
                  <c:v>40018</c:v>
                </c:pt>
                <c:pt idx="16642">
                  <c:v>40019</c:v>
                </c:pt>
                <c:pt idx="16643">
                  <c:v>40020</c:v>
                </c:pt>
                <c:pt idx="16644">
                  <c:v>40021</c:v>
                </c:pt>
                <c:pt idx="16645">
                  <c:v>40022</c:v>
                </c:pt>
                <c:pt idx="16646">
                  <c:v>40023</c:v>
                </c:pt>
                <c:pt idx="16647">
                  <c:v>40024</c:v>
                </c:pt>
                <c:pt idx="16648">
                  <c:v>40025</c:v>
                </c:pt>
                <c:pt idx="16649">
                  <c:v>40026</c:v>
                </c:pt>
                <c:pt idx="16650">
                  <c:v>40027</c:v>
                </c:pt>
                <c:pt idx="16651">
                  <c:v>40028</c:v>
                </c:pt>
                <c:pt idx="16652">
                  <c:v>40029</c:v>
                </c:pt>
                <c:pt idx="16653">
                  <c:v>40030</c:v>
                </c:pt>
                <c:pt idx="16654">
                  <c:v>40031</c:v>
                </c:pt>
                <c:pt idx="16655">
                  <c:v>40032</c:v>
                </c:pt>
                <c:pt idx="16656">
                  <c:v>40033</c:v>
                </c:pt>
                <c:pt idx="16657">
                  <c:v>40034</c:v>
                </c:pt>
                <c:pt idx="16658">
                  <c:v>40035</c:v>
                </c:pt>
                <c:pt idx="16659">
                  <c:v>40036</c:v>
                </c:pt>
                <c:pt idx="16660">
                  <c:v>40037</c:v>
                </c:pt>
                <c:pt idx="16661">
                  <c:v>40038</c:v>
                </c:pt>
                <c:pt idx="16662">
                  <c:v>40039</c:v>
                </c:pt>
                <c:pt idx="16663">
                  <c:v>40040</c:v>
                </c:pt>
                <c:pt idx="16664">
                  <c:v>40041</c:v>
                </c:pt>
                <c:pt idx="16665">
                  <c:v>40042</c:v>
                </c:pt>
                <c:pt idx="16666">
                  <c:v>40043</c:v>
                </c:pt>
                <c:pt idx="16667">
                  <c:v>40044</c:v>
                </c:pt>
                <c:pt idx="16668">
                  <c:v>40045</c:v>
                </c:pt>
                <c:pt idx="16669">
                  <c:v>40046</c:v>
                </c:pt>
                <c:pt idx="16670">
                  <c:v>40047</c:v>
                </c:pt>
                <c:pt idx="16671">
                  <c:v>40048</c:v>
                </c:pt>
                <c:pt idx="16672">
                  <c:v>40049</c:v>
                </c:pt>
                <c:pt idx="16673">
                  <c:v>40050</c:v>
                </c:pt>
                <c:pt idx="16674">
                  <c:v>40051</c:v>
                </c:pt>
                <c:pt idx="16675">
                  <c:v>40052</c:v>
                </c:pt>
                <c:pt idx="16676">
                  <c:v>40053</c:v>
                </c:pt>
                <c:pt idx="16677">
                  <c:v>40054</c:v>
                </c:pt>
                <c:pt idx="16678">
                  <c:v>40055</c:v>
                </c:pt>
                <c:pt idx="16679">
                  <c:v>40056</c:v>
                </c:pt>
                <c:pt idx="16680">
                  <c:v>40057</c:v>
                </c:pt>
                <c:pt idx="16681">
                  <c:v>40058</c:v>
                </c:pt>
                <c:pt idx="16682">
                  <c:v>40059</c:v>
                </c:pt>
                <c:pt idx="16683">
                  <c:v>40060</c:v>
                </c:pt>
                <c:pt idx="16684">
                  <c:v>40061</c:v>
                </c:pt>
                <c:pt idx="16685">
                  <c:v>40062</c:v>
                </c:pt>
                <c:pt idx="16686">
                  <c:v>40063</c:v>
                </c:pt>
                <c:pt idx="16687">
                  <c:v>40064</c:v>
                </c:pt>
                <c:pt idx="16688">
                  <c:v>40065</c:v>
                </c:pt>
                <c:pt idx="16689">
                  <c:v>40066</c:v>
                </c:pt>
                <c:pt idx="16690">
                  <c:v>40067</c:v>
                </c:pt>
                <c:pt idx="16691">
                  <c:v>40068</c:v>
                </c:pt>
                <c:pt idx="16692">
                  <c:v>40069</c:v>
                </c:pt>
                <c:pt idx="16693">
                  <c:v>40070</c:v>
                </c:pt>
                <c:pt idx="16694">
                  <c:v>40071</c:v>
                </c:pt>
                <c:pt idx="16695">
                  <c:v>40072</c:v>
                </c:pt>
                <c:pt idx="16696">
                  <c:v>40073</c:v>
                </c:pt>
                <c:pt idx="16697">
                  <c:v>40074</c:v>
                </c:pt>
                <c:pt idx="16698">
                  <c:v>40075</c:v>
                </c:pt>
                <c:pt idx="16699">
                  <c:v>40076</c:v>
                </c:pt>
                <c:pt idx="16700">
                  <c:v>40077</c:v>
                </c:pt>
                <c:pt idx="16701">
                  <c:v>40078</c:v>
                </c:pt>
                <c:pt idx="16702">
                  <c:v>40079</c:v>
                </c:pt>
                <c:pt idx="16703">
                  <c:v>40080</c:v>
                </c:pt>
                <c:pt idx="16704">
                  <c:v>40081</c:v>
                </c:pt>
                <c:pt idx="16705">
                  <c:v>40082</c:v>
                </c:pt>
                <c:pt idx="16706">
                  <c:v>40083</c:v>
                </c:pt>
                <c:pt idx="16707">
                  <c:v>40084</c:v>
                </c:pt>
                <c:pt idx="16708">
                  <c:v>40085</c:v>
                </c:pt>
                <c:pt idx="16709">
                  <c:v>40086</c:v>
                </c:pt>
                <c:pt idx="16710">
                  <c:v>40087</c:v>
                </c:pt>
                <c:pt idx="16711">
                  <c:v>40088</c:v>
                </c:pt>
                <c:pt idx="16712">
                  <c:v>40089</c:v>
                </c:pt>
                <c:pt idx="16713">
                  <c:v>40090</c:v>
                </c:pt>
                <c:pt idx="16714">
                  <c:v>40091</c:v>
                </c:pt>
                <c:pt idx="16715">
                  <c:v>40092</c:v>
                </c:pt>
                <c:pt idx="16716">
                  <c:v>40093</c:v>
                </c:pt>
                <c:pt idx="16717">
                  <c:v>40094</c:v>
                </c:pt>
                <c:pt idx="16718">
                  <c:v>40095</c:v>
                </c:pt>
                <c:pt idx="16719">
                  <c:v>40096</c:v>
                </c:pt>
                <c:pt idx="16720">
                  <c:v>40097</c:v>
                </c:pt>
                <c:pt idx="16721">
                  <c:v>40098</c:v>
                </c:pt>
                <c:pt idx="16722">
                  <c:v>40099</c:v>
                </c:pt>
                <c:pt idx="16723">
                  <c:v>40100</c:v>
                </c:pt>
                <c:pt idx="16724">
                  <c:v>40101</c:v>
                </c:pt>
                <c:pt idx="16725">
                  <c:v>40102</c:v>
                </c:pt>
                <c:pt idx="16726">
                  <c:v>40103</c:v>
                </c:pt>
                <c:pt idx="16727">
                  <c:v>40104</c:v>
                </c:pt>
                <c:pt idx="16728">
                  <c:v>40105</c:v>
                </c:pt>
                <c:pt idx="16729">
                  <c:v>40106</c:v>
                </c:pt>
                <c:pt idx="16730">
                  <c:v>40107</c:v>
                </c:pt>
                <c:pt idx="16731">
                  <c:v>40108</c:v>
                </c:pt>
                <c:pt idx="16732">
                  <c:v>40109</c:v>
                </c:pt>
                <c:pt idx="16733">
                  <c:v>40110</c:v>
                </c:pt>
                <c:pt idx="16734">
                  <c:v>40111</c:v>
                </c:pt>
                <c:pt idx="16735">
                  <c:v>40112</c:v>
                </c:pt>
                <c:pt idx="16736">
                  <c:v>40113</c:v>
                </c:pt>
                <c:pt idx="16737">
                  <c:v>40114</c:v>
                </c:pt>
                <c:pt idx="16738">
                  <c:v>40115</c:v>
                </c:pt>
                <c:pt idx="16739">
                  <c:v>40116</c:v>
                </c:pt>
                <c:pt idx="16740">
                  <c:v>40117</c:v>
                </c:pt>
                <c:pt idx="16741">
                  <c:v>40118</c:v>
                </c:pt>
                <c:pt idx="16742">
                  <c:v>40119</c:v>
                </c:pt>
                <c:pt idx="16743">
                  <c:v>40120</c:v>
                </c:pt>
                <c:pt idx="16744">
                  <c:v>40121</c:v>
                </c:pt>
                <c:pt idx="16745">
                  <c:v>40122</c:v>
                </c:pt>
                <c:pt idx="16746">
                  <c:v>40123</c:v>
                </c:pt>
                <c:pt idx="16747">
                  <c:v>40124</c:v>
                </c:pt>
                <c:pt idx="16748">
                  <c:v>40125</c:v>
                </c:pt>
                <c:pt idx="16749">
                  <c:v>40126</c:v>
                </c:pt>
                <c:pt idx="16750">
                  <c:v>40127</c:v>
                </c:pt>
                <c:pt idx="16751">
                  <c:v>40128</c:v>
                </c:pt>
                <c:pt idx="16752">
                  <c:v>40129</c:v>
                </c:pt>
                <c:pt idx="16753">
                  <c:v>40130</c:v>
                </c:pt>
                <c:pt idx="16754">
                  <c:v>40131</c:v>
                </c:pt>
                <c:pt idx="16755">
                  <c:v>40132</c:v>
                </c:pt>
                <c:pt idx="16756">
                  <c:v>40133</c:v>
                </c:pt>
                <c:pt idx="16757">
                  <c:v>40134</c:v>
                </c:pt>
                <c:pt idx="16758">
                  <c:v>40135</c:v>
                </c:pt>
                <c:pt idx="16759">
                  <c:v>40136</c:v>
                </c:pt>
                <c:pt idx="16760">
                  <c:v>40137</c:v>
                </c:pt>
                <c:pt idx="16761">
                  <c:v>40138</c:v>
                </c:pt>
                <c:pt idx="16762">
                  <c:v>40139</c:v>
                </c:pt>
                <c:pt idx="16763">
                  <c:v>40140</c:v>
                </c:pt>
                <c:pt idx="16764">
                  <c:v>40141</c:v>
                </c:pt>
                <c:pt idx="16765">
                  <c:v>40142</c:v>
                </c:pt>
                <c:pt idx="16766">
                  <c:v>40143</c:v>
                </c:pt>
                <c:pt idx="16767">
                  <c:v>40144</c:v>
                </c:pt>
                <c:pt idx="16768">
                  <c:v>40145</c:v>
                </c:pt>
                <c:pt idx="16769">
                  <c:v>40146</c:v>
                </c:pt>
                <c:pt idx="16770">
                  <c:v>40147</c:v>
                </c:pt>
                <c:pt idx="16771">
                  <c:v>40148</c:v>
                </c:pt>
                <c:pt idx="16772">
                  <c:v>40149</c:v>
                </c:pt>
                <c:pt idx="16773">
                  <c:v>40150</c:v>
                </c:pt>
                <c:pt idx="16774">
                  <c:v>40151</c:v>
                </c:pt>
                <c:pt idx="16775">
                  <c:v>40152</c:v>
                </c:pt>
                <c:pt idx="16776">
                  <c:v>40153</c:v>
                </c:pt>
                <c:pt idx="16777">
                  <c:v>40154</c:v>
                </c:pt>
                <c:pt idx="16778">
                  <c:v>40155</c:v>
                </c:pt>
                <c:pt idx="16779">
                  <c:v>40156</c:v>
                </c:pt>
                <c:pt idx="16780">
                  <c:v>40157</c:v>
                </c:pt>
                <c:pt idx="16781">
                  <c:v>40158</c:v>
                </c:pt>
                <c:pt idx="16782">
                  <c:v>40159</c:v>
                </c:pt>
                <c:pt idx="16783">
                  <c:v>40160</c:v>
                </c:pt>
                <c:pt idx="16784">
                  <c:v>40161</c:v>
                </c:pt>
                <c:pt idx="16785">
                  <c:v>40162</c:v>
                </c:pt>
                <c:pt idx="16786">
                  <c:v>40163</c:v>
                </c:pt>
                <c:pt idx="16787">
                  <c:v>40164</c:v>
                </c:pt>
                <c:pt idx="16788">
                  <c:v>40165</c:v>
                </c:pt>
                <c:pt idx="16789">
                  <c:v>40166</c:v>
                </c:pt>
                <c:pt idx="16790">
                  <c:v>40167</c:v>
                </c:pt>
                <c:pt idx="16791">
                  <c:v>40168</c:v>
                </c:pt>
                <c:pt idx="16792">
                  <c:v>40169</c:v>
                </c:pt>
                <c:pt idx="16793">
                  <c:v>40170</c:v>
                </c:pt>
                <c:pt idx="16794">
                  <c:v>40171</c:v>
                </c:pt>
                <c:pt idx="16795">
                  <c:v>40172</c:v>
                </c:pt>
                <c:pt idx="16796">
                  <c:v>40173</c:v>
                </c:pt>
                <c:pt idx="16797">
                  <c:v>40174</c:v>
                </c:pt>
                <c:pt idx="16798">
                  <c:v>40175</c:v>
                </c:pt>
                <c:pt idx="16799">
                  <c:v>40176</c:v>
                </c:pt>
                <c:pt idx="16800">
                  <c:v>40177</c:v>
                </c:pt>
                <c:pt idx="16801">
                  <c:v>40178</c:v>
                </c:pt>
                <c:pt idx="16802">
                  <c:v>40179</c:v>
                </c:pt>
                <c:pt idx="16803">
                  <c:v>40180</c:v>
                </c:pt>
                <c:pt idx="16804">
                  <c:v>40181</c:v>
                </c:pt>
                <c:pt idx="16805">
                  <c:v>40182</c:v>
                </c:pt>
                <c:pt idx="16806">
                  <c:v>40183</c:v>
                </c:pt>
                <c:pt idx="16807">
                  <c:v>40184</c:v>
                </c:pt>
                <c:pt idx="16808">
                  <c:v>40185</c:v>
                </c:pt>
                <c:pt idx="16809">
                  <c:v>40186</c:v>
                </c:pt>
                <c:pt idx="16810">
                  <c:v>40187</c:v>
                </c:pt>
                <c:pt idx="16811">
                  <c:v>40188</c:v>
                </c:pt>
                <c:pt idx="16812">
                  <c:v>40189</c:v>
                </c:pt>
                <c:pt idx="16813">
                  <c:v>40190</c:v>
                </c:pt>
                <c:pt idx="16814">
                  <c:v>40191</c:v>
                </c:pt>
                <c:pt idx="16815">
                  <c:v>40192</c:v>
                </c:pt>
                <c:pt idx="16816">
                  <c:v>40193</c:v>
                </c:pt>
                <c:pt idx="16817">
                  <c:v>40194</c:v>
                </c:pt>
                <c:pt idx="16818">
                  <c:v>40195</c:v>
                </c:pt>
                <c:pt idx="16819">
                  <c:v>40196</c:v>
                </c:pt>
                <c:pt idx="16820">
                  <c:v>40197</c:v>
                </c:pt>
                <c:pt idx="16821">
                  <c:v>40198</c:v>
                </c:pt>
                <c:pt idx="16822">
                  <c:v>40199</c:v>
                </c:pt>
                <c:pt idx="16823">
                  <c:v>40200</c:v>
                </c:pt>
                <c:pt idx="16824">
                  <c:v>40201</c:v>
                </c:pt>
                <c:pt idx="16825">
                  <c:v>40202</c:v>
                </c:pt>
                <c:pt idx="16826">
                  <c:v>40203</c:v>
                </c:pt>
                <c:pt idx="16827">
                  <c:v>40204</c:v>
                </c:pt>
                <c:pt idx="16828">
                  <c:v>40205</c:v>
                </c:pt>
                <c:pt idx="16829">
                  <c:v>40206</c:v>
                </c:pt>
                <c:pt idx="16830">
                  <c:v>40207</c:v>
                </c:pt>
                <c:pt idx="16831">
                  <c:v>40208</c:v>
                </c:pt>
                <c:pt idx="16832">
                  <c:v>40209</c:v>
                </c:pt>
                <c:pt idx="16833">
                  <c:v>40210</c:v>
                </c:pt>
                <c:pt idx="16834">
                  <c:v>40211</c:v>
                </c:pt>
                <c:pt idx="16835">
                  <c:v>40212</c:v>
                </c:pt>
                <c:pt idx="16836">
                  <c:v>40213</c:v>
                </c:pt>
                <c:pt idx="16837">
                  <c:v>40214</c:v>
                </c:pt>
                <c:pt idx="16838">
                  <c:v>40215</c:v>
                </c:pt>
                <c:pt idx="16839">
                  <c:v>40216</c:v>
                </c:pt>
                <c:pt idx="16840">
                  <c:v>40217</c:v>
                </c:pt>
                <c:pt idx="16841">
                  <c:v>40218</c:v>
                </c:pt>
                <c:pt idx="16842">
                  <c:v>40219</c:v>
                </c:pt>
                <c:pt idx="16843">
                  <c:v>40220</c:v>
                </c:pt>
                <c:pt idx="16844">
                  <c:v>40221</c:v>
                </c:pt>
                <c:pt idx="16845">
                  <c:v>40222</c:v>
                </c:pt>
                <c:pt idx="16846">
                  <c:v>40223</c:v>
                </c:pt>
                <c:pt idx="16847">
                  <c:v>40224</c:v>
                </c:pt>
                <c:pt idx="16848">
                  <c:v>40225</c:v>
                </c:pt>
                <c:pt idx="16849">
                  <c:v>40226</c:v>
                </c:pt>
                <c:pt idx="16850">
                  <c:v>40227</c:v>
                </c:pt>
                <c:pt idx="16851">
                  <c:v>40228</c:v>
                </c:pt>
                <c:pt idx="16852">
                  <c:v>40229</c:v>
                </c:pt>
                <c:pt idx="16853">
                  <c:v>40230</c:v>
                </c:pt>
                <c:pt idx="16854">
                  <c:v>40231</c:v>
                </c:pt>
                <c:pt idx="16855">
                  <c:v>40232</c:v>
                </c:pt>
                <c:pt idx="16856">
                  <c:v>40233</c:v>
                </c:pt>
                <c:pt idx="16857">
                  <c:v>40234</c:v>
                </c:pt>
                <c:pt idx="16858">
                  <c:v>40235</c:v>
                </c:pt>
                <c:pt idx="16859">
                  <c:v>40236</c:v>
                </c:pt>
                <c:pt idx="16860">
                  <c:v>40237</c:v>
                </c:pt>
                <c:pt idx="16861">
                  <c:v>40238</c:v>
                </c:pt>
                <c:pt idx="16862">
                  <c:v>40239</c:v>
                </c:pt>
                <c:pt idx="16863">
                  <c:v>40240</c:v>
                </c:pt>
                <c:pt idx="16864">
                  <c:v>40241</c:v>
                </c:pt>
                <c:pt idx="16865">
                  <c:v>40242</c:v>
                </c:pt>
                <c:pt idx="16866">
                  <c:v>40243</c:v>
                </c:pt>
                <c:pt idx="16867">
                  <c:v>40244</c:v>
                </c:pt>
                <c:pt idx="16868">
                  <c:v>40245</c:v>
                </c:pt>
                <c:pt idx="16869">
                  <c:v>40246</c:v>
                </c:pt>
                <c:pt idx="16870">
                  <c:v>40247</c:v>
                </c:pt>
                <c:pt idx="16871">
                  <c:v>40248</c:v>
                </c:pt>
                <c:pt idx="16872">
                  <c:v>40249</c:v>
                </c:pt>
                <c:pt idx="16873">
                  <c:v>40250</c:v>
                </c:pt>
                <c:pt idx="16874">
                  <c:v>40251</c:v>
                </c:pt>
                <c:pt idx="16875">
                  <c:v>40252</c:v>
                </c:pt>
                <c:pt idx="16876">
                  <c:v>40253</c:v>
                </c:pt>
                <c:pt idx="16877">
                  <c:v>40254</c:v>
                </c:pt>
                <c:pt idx="16878">
                  <c:v>40255</c:v>
                </c:pt>
                <c:pt idx="16879">
                  <c:v>40256</c:v>
                </c:pt>
                <c:pt idx="16880">
                  <c:v>40257</c:v>
                </c:pt>
                <c:pt idx="16881">
                  <c:v>40258</c:v>
                </c:pt>
                <c:pt idx="16882">
                  <c:v>40259</c:v>
                </c:pt>
                <c:pt idx="16883">
                  <c:v>40260</c:v>
                </c:pt>
                <c:pt idx="16884">
                  <c:v>40261</c:v>
                </c:pt>
                <c:pt idx="16885">
                  <c:v>40262</c:v>
                </c:pt>
                <c:pt idx="16886">
                  <c:v>40263</c:v>
                </c:pt>
                <c:pt idx="16887">
                  <c:v>40264</c:v>
                </c:pt>
                <c:pt idx="16888">
                  <c:v>40265</c:v>
                </c:pt>
                <c:pt idx="16889">
                  <c:v>40266</c:v>
                </c:pt>
                <c:pt idx="16890">
                  <c:v>40267</c:v>
                </c:pt>
                <c:pt idx="16891">
                  <c:v>40268</c:v>
                </c:pt>
                <c:pt idx="16892">
                  <c:v>40269</c:v>
                </c:pt>
                <c:pt idx="16893">
                  <c:v>40270</c:v>
                </c:pt>
                <c:pt idx="16894">
                  <c:v>40271</c:v>
                </c:pt>
                <c:pt idx="16895">
                  <c:v>40272</c:v>
                </c:pt>
                <c:pt idx="16896">
                  <c:v>40273</c:v>
                </c:pt>
                <c:pt idx="16897">
                  <c:v>40274</c:v>
                </c:pt>
                <c:pt idx="16898">
                  <c:v>40275</c:v>
                </c:pt>
                <c:pt idx="16899">
                  <c:v>40276</c:v>
                </c:pt>
                <c:pt idx="16900">
                  <c:v>40277</c:v>
                </c:pt>
                <c:pt idx="16901">
                  <c:v>40278</c:v>
                </c:pt>
                <c:pt idx="16902">
                  <c:v>40279</c:v>
                </c:pt>
                <c:pt idx="16903">
                  <c:v>40280</c:v>
                </c:pt>
                <c:pt idx="16904">
                  <c:v>40281</c:v>
                </c:pt>
                <c:pt idx="16905">
                  <c:v>40282</c:v>
                </c:pt>
                <c:pt idx="16906">
                  <c:v>40283</c:v>
                </c:pt>
                <c:pt idx="16907">
                  <c:v>40284</c:v>
                </c:pt>
                <c:pt idx="16908">
                  <c:v>40285</c:v>
                </c:pt>
                <c:pt idx="16909">
                  <c:v>40286</c:v>
                </c:pt>
                <c:pt idx="16910">
                  <c:v>40287</c:v>
                </c:pt>
                <c:pt idx="16911">
                  <c:v>40288</c:v>
                </c:pt>
                <c:pt idx="16912">
                  <c:v>40289</c:v>
                </c:pt>
                <c:pt idx="16913">
                  <c:v>40290</c:v>
                </c:pt>
                <c:pt idx="16914">
                  <c:v>40291</c:v>
                </c:pt>
                <c:pt idx="16915">
                  <c:v>40292</c:v>
                </c:pt>
                <c:pt idx="16916">
                  <c:v>40293</c:v>
                </c:pt>
                <c:pt idx="16917">
                  <c:v>40294</c:v>
                </c:pt>
                <c:pt idx="16918">
                  <c:v>40295</c:v>
                </c:pt>
                <c:pt idx="16919">
                  <c:v>40296</c:v>
                </c:pt>
                <c:pt idx="16920">
                  <c:v>40297</c:v>
                </c:pt>
                <c:pt idx="16921">
                  <c:v>40298</c:v>
                </c:pt>
                <c:pt idx="16922">
                  <c:v>40299</c:v>
                </c:pt>
                <c:pt idx="16923">
                  <c:v>40300</c:v>
                </c:pt>
                <c:pt idx="16924">
                  <c:v>40301</c:v>
                </c:pt>
                <c:pt idx="16925">
                  <c:v>40302</c:v>
                </c:pt>
                <c:pt idx="16926">
                  <c:v>40303</c:v>
                </c:pt>
                <c:pt idx="16927">
                  <c:v>40304</c:v>
                </c:pt>
                <c:pt idx="16928">
                  <c:v>40305</c:v>
                </c:pt>
                <c:pt idx="16929">
                  <c:v>40306</c:v>
                </c:pt>
                <c:pt idx="16930">
                  <c:v>40307</c:v>
                </c:pt>
                <c:pt idx="16931">
                  <c:v>40308</c:v>
                </c:pt>
                <c:pt idx="16932">
                  <c:v>40309</c:v>
                </c:pt>
                <c:pt idx="16933">
                  <c:v>40310</c:v>
                </c:pt>
                <c:pt idx="16934">
                  <c:v>40311</c:v>
                </c:pt>
                <c:pt idx="16935">
                  <c:v>40312</c:v>
                </c:pt>
                <c:pt idx="16936">
                  <c:v>40313</c:v>
                </c:pt>
                <c:pt idx="16937">
                  <c:v>40314</c:v>
                </c:pt>
                <c:pt idx="16938">
                  <c:v>40315</c:v>
                </c:pt>
                <c:pt idx="16939">
                  <c:v>40316</c:v>
                </c:pt>
                <c:pt idx="16940">
                  <c:v>40317</c:v>
                </c:pt>
                <c:pt idx="16941">
                  <c:v>40318</c:v>
                </c:pt>
                <c:pt idx="16942">
                  <c:v>40319</c:v>
                </c:pt>
                <c:pt idx="16943">
                  <c:v>40320</c:v>
                </c:pt>
                <c:pt idx="16944">
                  <c:v>40321</c:v>
                </c:pt>
                <c:pt idx="16945">
                  <c:v>40322</c:v>
                </c:pt>
                <c:pt idx="16946">
                  <c:v>40323</c:v>
                </c:pt>
                <c:pt idx="16947">
                  <c:v>40324</c:v>
                </c:pt>
                <c:pt idx="16948">
                  <c:v>40325</c:v>
                </c:pt>
                <c:pt idx="16949">
                  <c:v>40326</c:v>
                </c:pt>
                <c:pt idx="16950">
                  <c:v>40327</c:v>
                </c:pt>
                <c:pt idx="16951">
                  <c:v>40328</c:v>
                </c:pt>
                <c:pt idx="16952">
                  <c:v>40329</c:v>
                </c:pt>
                <c:pt idx="16953">
                  <c:v>40330</c:v>
                </c:pt>
                <c:pt idx="16954">
                  <c:v>40331</c:v>
                </c:pt>
                <c:pt idx="16955">
                  <c:v>40332</c:v>
                </c:pt>
                <c:pt idx="16956">
                  <c:v>40333</c:v>
                </c:pt>
                <c:pt idx="16957">
                  <c:v>40334</c:v>
                </c:pt>
                <c:pt idx="16958">
                  <c:v>40335</c:v>
                </c:pt>
                <c:pt idx="16959">
                  <c:v>40336</c:v>
                </c:pt>
                <c:pt idx="16960">
                  <c:v>40337</c:v>
                </c:pt>
                <c:pt idx="16961">
                  <c:v>40338</c:v>
                </c:pt>
                <c:pt idx="16962">
                  <c:v>40339</c:v>
                </c:pt>
                <c:pt idx="16963">
                  <c:v>40340</c:v>
                </c:pt>
                <c:pt idx="16964">
                  <c:v>40341</c:v>
                </c:pt>
                <c:pt idx="16965">
                  <c:v>40342</c:v>
                </c:pt>
                <c:pt idx="16966">
                  <c:v>40343</c:v>
                </c:pt>
                <c:pt idx="16967">
                  <c:v>40344</c:v>
                </c:pt>
                <c:pt idx="16968">
                  <c:v>40345</c:v>
                </c:pt>
                <c:pt idx="16969">
                  <c:v>40346</c:v>
                </c:pt>
                <c:pt idx="16970">
                  <c:v>40347</c:v>
                </c:pt>
                <c:pt idx="16971">
                  <c:v>40348</c:v>
                </c:pt>
                <c:pt idx="16972">
                  <c:v>40349</c:v>
                </c:pt>
                <c:pt idx="16973">
                  <c:v>40350</c:v>
                </c:pt>
                <c:pt idx="16974">
                  <c:v>40351</c:v>
                </c:pt>
                <c:pt idx="16975">
                  <c:v>40352</c:v>
                </c:pt>
                <c:pt idx="16976">
                  <c:v>40353</c:v>
                </c:pt>
                <c:pt idx="16977">
                  <c:v>40354</c:v>
                </c:pt>
                <c:pt idx="16978">
                  <c:v>40355</c:v>
                </c:pt>
                <c:pt idx="16979">
                  <c:v>40356</c:v>
                </c:pt>
                <c:pt idx="16980">
                  <c:v>40357</c:v>
                </c:pt>
                <c:pt idx="16981">
                  <c:v>40358</c:v>
                </c:pt>
                <c:pt idx="16982">
                  <c:v>40359</c:v>
                </c:pt>
                <c:pt idx="16983">
                  <c:v>40360</c:v>
                </c:pt>
                <c:pt idx="16984">
                  <c:v>40361</c:v>
                </c:pt>
                <c:pt idx="16985">
                  <c:v>40362</c:v>
                </c:pt>
                <c:pt idx="16986">
                  <c:v>40363</c:v>
                </c:pt>
                <c:pt idx="16987">
                  <c:v>40364</c:v>
                </c:pt>
                <c:pt idx="16988">
                  <c:v>40365</c:v>
                </c:pt>
                <c:pt idx="16989">
                  <c:v>40366</c:v>
                </c:pt>
                <c:pt idx="16990">
                  <c:v>40367</c:v>
                </c:pt>
                <c:pt idx="16991">
                  <c:v>40368</c:v>
                </c:pt>
                <c:pt idx="16992">
                  <c:v>40369</c:v>
                </c:pt>
                <c:pt idx="16993">
                  <c:v>40370</c:v>
                </c:pt>
                <c:pt idx="16994">
                  <c:v>40371</c:v>
                </c:pt>
                <c:pt idx="16995">
                  <c:v>40372</c:v>
                </c:pt>
                <c:pt idx="16996">
                  <c:v>40373</c:v>
                </c:pt>
                <c:pt idx="16997">
                  <c:v>40374</c:v>
                </c:pt>
                <c:pt idx="16998">
                  <c:v>40375</c:v>
                </c:pt>
                <c:pt idx="16999">
                  <c:v>40376</c:v>
                </c:pt>
                <c:pt idx="17000">
                  <c:v>40377</c:v>
                </c:pt>
                <c:pt idx="17001">
                  <c:v>40378</c:v>
                </c:pt>
                <c:pt idx="17002">
                  <c:v>40379</c:v>
                </c:pt>
                <c:pt idx="17003">
                  <c:v>40380</c:v>
                </c:pt>
                <c:pt idx="17004">
                  <c:v>40381</c:v>
                </c:pt>
                <c:pt idx="17005">
                  <c:v>40382</c:v>
                </c:pt>
                <c:pt idx="17006">
                  <c:v>40383</c:v>
                </c:pt>
                <c:pt idx="17007">
                  <c:v>40384</c:v>
                </c:pt>
                <c:pt idx="17008">
                  <c:v>40385</c:v>
                </c:pt>
                <c:pt idx="17009">
                  <c:v>40386</c:v>
                </c:pt>
                <c:pt idx="17010">
                  <c:v>40387</c:v>
                </c:pt>
                <c:pt idx="17011">
                  <c:v>40388</c:v>
                </c:pt>
                <c:pt idx="17012">
                  <c:v>40389</c:v>
                </c:pt>
                <c:pt idx="17013">
                  <c:v>40390</c:v>
                </c:pt>
                <c:pt idx="17014">
                  <c:v>40391</c:v>
                </c:pt>
                <c:pt idx="17015">
                  <c:v>40392</c:v>
                </c:pt>
                <c:pt idx="17016">
                  <c:v>40393</c:v>
                </c:pt>
                <c:pt idx="17017">
                  <c:v>40394</c:v>
                </c:pt>
                <c:pt idx="17018">
                  <c:v>40395</c:v>
                </c:pt>
                <c:pt idx="17019">
                  <c:v>40396</c:v>
                </c:pt>
                <c:pt idx="17020">
                  <c:v>40397</c:v>
                </c:pt>
                <c:pt idx="17021">
                  <c:v>40398</c:v>
                </c:pt>
                <c:pt idx="17022">
                  <c:v>40399</c:v>
                </c:pt>
                <c:pt idx="17023">
                  <c:v>40400</c:v>
                </c:pt>
                <c:pt idx="17024">
                  <c:v>40401</c:v>
                </c:pt>
                <c:pt idx="17025">
                  <c:v>40402</c:v>
                </c:pt>
                <c:pt idx="17026">
                  <c:v>40403</c:v>
                </c:pt>
                <c:pt idx="17027">
                  <c:v>40404</c:v>
                </c:pt>
                <c:pt idx="17028">
                  <c:v>40405</c:v>
                </c:pt>
                <c:pt idx="17029">
                  <c:v>40406</c:v>
                </c:pt>
                <c:pt idx="17030">
                  <c:v>40407</c:v>
                </c:pt>
                <c:pt idx="17031">
                  <c:v>40408</c:v>
                </c:pt>
                <c:pt idx="17032">
                  <c:v>40409</c:v>
                </c:pt>
                <c:pt idx="17033">
                  <c:v>40410</c:v>
                </c:pt>
                <c:pt idx="17034">
                  <c:v>40411</c:v>
                </c:pt>
                <c:pt idx="17035">
                  <c:v>40412</c:v>
                </c:pt>
                <c:pt idx="17036">
                  <c:v>40413</c:v>
                </c:pt>
                <c:pt idx="17037">
                  <c:v>40414</c:v>
                </c:pt>
                <c:pt idx="17038">
                  <c:v>40415</c:v>
                </c:pt>
                <c:pt idx="17039">
                  <c:v>40416</c:v>
                </c:pt>
                <c:pt idx="17040">
                  <c:v>40417</c:v>
                </c:pt>
                <c:pt idx="17041">
                  <c:v>40418</c:v>
                </c:pt>
                <c:pt idx="17042">
                  <c:v>40419</c:v>
                </c:pt>
                <c:pt idx="17043">
                  <c:v>40420</c:v>
                </c:pt>
                <c:pt idx="17044">
                  <c:v>40421</c:v>
                </c:pt>
                <c:pt idx="17045">
                  <c:v>40422</c:v>
                </c:pt>
                <c:pt idx="17046">
                  <c:v>40423</c:v>
                </c:pt>
                <c:pt idx="17047">
                  <c:v>40424</c:v>
                </c:pt>
                <c:pt idx="17048">
                  <c:v>40425</c:v>
                </c:pt>
                <c:pt idx="17049">
                  <c:v>40426</c:v>
                </c:pt>
                <c:pt idx="17050">
                  <c:v>40427</c:v>
                </c:pt>
                <c:pt idx="17051">
                  <c:v>40428</c:v>
                </c:pt>
                <c:pt idx="17052">
                  <c:v>40429</c:v>
                </c:pt>
                <c:pt idx="17053">
                  <c:v>40430</c:v>
                </c:pt>
                <c:pt idx="17054">
                  <c:v>40431</c:v>
                </c:pt>
                <c:pt idx="17055">
                  <c:v>40432</c:v>
                </c:pt>
                <c:pt idx="17056">
                  <c:v>40433</c:v>
                </c:pt>
                <c:pt idx="17057">
                  <c:v>40434</c:v>
                </c:pt>
                <c:pt idx="17058">
                  <c:v>40435</c:v>
                </c:pt>
                <c:pt idx="17059">
                  <c:v>40436</c:v>
                </c:pt>
                <c:pt idx="17060">
                  <c:v>40437</c:v>
                </c:pt>
                <c:pt idx="17061">
                  <c:v>40438</c:v>
                </c:pt>
                <c:pt idx="17062">
                  <c:v>40439</c:v>
                </c:pt>
                <c:pt idx="17063">
                  <c:v>40440</c:v>
                </c:pt>
                <c:pt idx="17064">
                  <c:v>40441</c:v>
                </c:pt>
                <c:pt idx="17065">
                  <c:v>40442</c:v>
                </c:pt>
                <c:pt idx="17066">
                  <c:v>40443</c:v>
                </c:pt>
                <c:pt idx="17067">
                  <c:v>40444</c:v>
                </c:pt>
                <c:pt idx="17068">
                  <c:v>40445</c:v>
                </c:pt>
                <c:pt idx="17069">
                  <c:v>40446</c:v>
                </c:pt>
                <c:pt idx="17070">
                  <c:v>40447</c:v>
                </c:pt>
                <c:pt idx="17071">
                  <c:v>40448</c:v>
                </c:pt>
                <c:pt idx="17072">
                  <c:v>40449</c:v>
                </c:pt>
                <c:pt idx="17073">
                  <c:v>40450</c:v>
                </c:pt>
                <c:pt idx="17074">
                  <c:v>40451</c:v>
                </c:pt>
                <c:pt idx="17075">
                  <c:v>40452</c:v>
                </c:pt>
                <c:pt idx="17076">
                  <c:v>40453</c:v>
                </c:pt>
                <c:pt idx="17077">
                  <c:v>40454</c:v>
                </c:pt>
                <c:pt idx="17078">
                  <c:v>40455</c:v>
                </c:pt>
                <c:pt idx="17079">
                  <c:v>40456</c:v>
                </c:pt>
                <c:pt idx="17080">
                  <c:v>40457</c:v>
                </c:pt>
                <c:pt idx="17081">
                  <c:v>40458</c:v>
                </c:pt>
                <c:pt idx="17082">
                  <c:v>40459</c:v>
                </c:pt>
                <c:pt idx="17083">
                  <c:v>40460</c:v>
                </c:pt>
                <c:pt idx="17084">
                  <c:v>40461</c:v>
                </c:pt>
                <c:pt idx="17085">
                  <c:v>40462</c:v>
                </c:pt>
                <c:pt idx="17086">
                  <c:v>40463</c:v>
                </c:pt>
                <c:pt idx="17087">
                  <c:v>40464</c:v>
                </c:pt>
                <c:pt idx="17088">
                  <c:v>40465</c:v>
                </c:pt>
                <c:pt idx="17089">
                  <c:v>40466</c:v>
                </c:pt>
                <c:pt idx="17090">
                  <c:v>40467</c:v>
                </c:pt>
                <c:pt idx="17091">
                  <c:v>40468</c:v>
                </c:pt>
                <c:pt idx="17092">
                  <c:v>40469</c:v>
                </c:pt>
                <c:pt idx="17093">
                  <c:v>40470</c:v>
                </c:pt>
                <c:pt idx="17094">
                  <c:v>40471</c:v>
                </c:pt>
                <c:pt idx="17095">
                  <c:v>40472</c:v>
                </c:pt>
                <c:pt idx="17096">
                  <c:v>40473</c:v>
                </c:pt>
                <c:pt idx="17097">
                  <c:v>40474</c:v>
                </c:pt>
                <c:pt idx="17098">
                  <c:v>40475</c:v>
                </c:pt>
                <c:pt idx="17099">
                  <c:v>40476</c:v>
                </c:pt>
                <c:pt idx="17100">
                  <c:v>40477</c:v>
                </c:pt>
                <c:pt idx="17101">
                  <c:v>40478</c:v>
                </c:pt>
                <c:pt idx="17102">
                  <c:v>40479</c:v>
                </c:pt>
                <c:pt idx="17103">
                  <c:v>40480</c:v>
                </c:pt>
                <c:pt idx="17104">
                  <c:v>40481</c:v>
                </c:pt>
                <c:pt idx="17105">
                  <c:v>40482</c:v>
                </c:pt>
                <c:pt idx="17106">
                  <c:v>40483</c:v>
                </c:pt>
                <c:pt idx="17107">
                  <c:v>40484</c:v>
                </c:pt>
                <c:pt idx="17108">
                  <c:v>40485</c:v>
                </c:pt>
                <c:pt idx="17109">
                  <c:v>40486</c:v>
                </c:pt>
                <c:pt idx="17110">
                  <c:v>40487</c:v>
                </c:pt>
                <c:pt idx="17111">
                  <c:v>40488</c:v>
                </c:pt>
                <c:pt idx="17112">
                  <c:v>40489</c:v>
                </c:pt>
                <c:pt idx="17113">
                  <c:v>40490</c:v>
                </c:pt>
                <c:pt idx="17114">
                  <c:v>40491</c:v>
                </c:pt>
                <c:pt idx="17115">
                  <c:v>40492</c:v>
                </c:pt>
                <c:pt idx="17116">
                  <c:v>40493</c:v>
                </c:pt>
                <c:pt idx="17117">
                  <c:v>40494</c:v>
                </c:pt>
                <c:pt idx="17118">
                  <c:v>40495</c:v>
                </c:pt>
                <c:pt idx="17119">
                  <c:v>40496</c:v>
                </c:pt>
                <c:pt idx="17120">
                  <c:v>40497</c:v>
                </c:pt>
                <c:pt idx="17121">
                  <c:v>40498</c:v>
                </c:pt>
                <c:pt idx="17122">
                  <c:v>40499</c:v>
                </c:pt>
                <c:pt idx="17123">
                  <c:v>40500</c:v>
                </c:pt>
                <c:pt idx="17124">
                  <c:v>40501</c:v>
                </c:pt>
                <c:pt idx="17125">
                  <c:v>40502</c:v>
                </c:pt>
                <c:pt idx="17126">
                  <c:v>40503</c:v>
                </c:pt>
                <c:pt idx="17127">
                  <c:v>40504</c:v>
                </c:pt>
                <c:pt idx="17128">
                  <c:v>40505</c:v>
                </c:pt>
                <c:pt idx="17129">
                  <c:v>40506</c:v>
                </c:pt>
                <c:pt idx="17130">
                  <c:v>40507</c:v>
                </c:pt>
                <c:pt idx="17131">
                  <c:v>40508</c:v>
                </c:pt>
                <c:pt idx="17132">
                  <c:v>40509</c:v>
                </c:pt>
                <c:pt idx="17133">
                  <c:v>40510</c:v>
                </c:pt>
                <c:pt idx="17134">
                  <c:v>40511</c:v>
                </c:pt>
                <c:pt idx="17135">
                  <c:v>40512</c:v>
                </c:pt>
                <c:pt idx="17136">
                  <c:v>40513</c:v>
                </c:pt>
                <c:pt idx="17137">
                  <c:v>40514</c:v>
                </c:pt>
                <c:pt idx="17138">
                  <c:v>40515</c:v>
                </c:pt>
                <c:pt idx="17139">
                  <c:v>40516</c:v>
                </c:pt>
                <c:pt idx="17140">
                  <c:v>40517</c:v>
                </c:pt>
                <c:pt idx="17141">
                  <c:v>40518</c:v>
                </c:pt>
                <c:pt idx="17142">
                  <c:v>40519</c:v>
                </c:pt>
                <c:pt idx="17143">
                  <c:v>40520</c:v>
                </c:pt>
                <c:pt idx="17144">
                  <c:v>40521</c:v>
                </c:pt>
                <c:pt idx="17145">
                  <c:v>40522</c:v>
                </c:pt>
                <c:pt idx="17146">
                  <c:v>40523</c:v>
                </c:pt>
                <c:pt idx="17147">
                  <c:v>40524</c:v>
                </c:pt>
                <c:pt idx="17148">
                  <c:v>40525</c:v>
                </c:pt>
                <c:pt idx="17149">
                  <c:v>40526</c:v>
                </c:pt>
                <c:pt idx="17150">
                  <c:v>40527</c:v>
                </c:pt>
                <c:pt idx="17151">
                  <c:v>40528</c:v>
                </c:pt>
                <c:pt idx="17152">
                  <c:v>40529</c:v>
                </c:pt>
                <c:pt idx="17153">
                  <c:v>40530</c:v>
                </c:pt>
                <c:pt idx="17154">
                  <c:v>40531</c:v>
                </c:pt>
                <c:pt idx="17155">
                  <c:v>40532</c:v>
                </c:pt>
                <c:pt idx="17156">
                  <c:v>40533</c:v>
                </c:pt>
                <c:pt idx="17157">
                  <c:v>40534</c:v>
                </c:pt>
                <c:pt idx="17158">
                  <c:v>40535</c:v>
                </c:pt>
                <c:pt idx="17159">
                  <c:v>40536</c:v>
                </c:pt>
                <c:pt idx="17160">
                  <c:v>40537</c:v>
                </c:pt>
                <c:pt idx="17161">
                  <c:v>40538</c:v>
                </c:pt>
                <c:pt idx="17162">
                  <c:v>40539</c:v>
                </c:pt>
                <c:pt idx="17163">
                  <c:v>40540</c:v>
                </c:pt>
                <c:pt idx="17164">
                  <c:v>40541</c:v>
                </c:pt>
                <c:pt idx="17165">
                  <c:v>40542</c:v>
                </c:pt>
                <c:pt idx="17166">
                  <c:v>40543</c:v>
                </c:pt>
                <c:pt idx="17167">
                  <c:v>40544</c:v>
                </c:pt>
                <c:pt idx="17168">
                  <c:v>40545</c:v>
                </c:pt>
                <c:pt idx="17169">
                  <c:v>40546</c:v>
                </c:pt>
                <c:pt idx="17170">
                  <c:v>40547</c:v>
                </c:pt>
                <c:pt idx="17171">
                  <c:v>40548</c:v>
                </c:pt>
                <c:pt idx="17172">
                  <c:v>40549</c:v>
                </c:pt>
                <c:pt idx="17173">
                  <c:v>40550</c:v>
                </c:pt>
                <c:pt idx="17174">
                  <c:v>40551</c:v>
                </c:pt>
                <c:pt idx="17175">
                  <c:v>40552</c:v>
                </c:pt>
                <c:pt idx="17176">
                  <c:v>40553</c:v>
                </c:pt>
                <c:pt idx="17177">
                  <c:v>40554</c:v>
                </c:pt>
                <c:pt idx="17178">
                  <c:v>40555</c:v>
                </c:pt>
                <c:pt idx="17179">
                  <c:v>40556</c:v>
                </c:pt>
                <c:pt idx="17180">
                  <c:v>40557</c:v>
                </c:pt>
                <c:pt idx="17181">
                  <c:v>40558</c:v>
                </c:pt>
                <c:pt idx="17182">
                  <c:v>40559</c:v>
                </c:pt>
                <c:pt idx="17183">
                  <c:v>40560</c:v>
                </c:pt>
                <c:pt idx="17184">
                  <c:v>40561</c:v>
                </c:pt>
                <c:pt idx="17185">
                  <c:v>40562</c:v>
                </c:pt>
                <c:pt idx="17186">
                  <c:v>40563</c:v>
                </c:pt>
                <c:pt idx="17187">
                  <c:v>40564</c:v>
                </c:pt>
                <c:pt idx="17188">
                  <c:v>40565</c:v>
                </c:pt>
                <c:pt idx="17189">
                  <c:v>40566</c:v>
                </c:pt>
                <c:pt idx="17190">
                  <c:v>40567</c:v>
                </c:pt>
                <c:pt idx="17191">
                  <c:v>40568</c:v>
                </c:pt>
                <c:pt idx="17192">
                  <c:v>40569</c:v>
                </c:pt>
                <c:pt idx="17193">
                  <c:v>40570</c:v>
                </c:pt>
                <c:pt idx="17194">
                  <c:v>40571</c:v>
                </c:pt>
                <c:pt idx="17195">
                  <c:v>40572</c:v>
                </c:pt>
                <c:pt idx="17196">
                  <c:v>40573</c:v>
                </c:pt>
                <c:pt idx="17197">
                  <c:v>40574</c:v>
                </c:pt>
                <c:pt idx="17198">
                  <c:v>40575</c:v>
                </c:pt>
                <c:pt idx="17199">
                  <c:v>40576</c:v>
                </c:pt>
                <c:pt idx="17200">
                  <c:v>40577</c:v>
                </c:pt>
                <c:pt idx="17201">
                  <c:v>40578</c:v>
                </c:pt>
                <c:pt idx="17202">
                  <c:v>40579</c:v>
                </c:pt>
                <c:pt idx="17203">
                  <c:v>40580</c:v>
                </c:pt>
                <c:pt idx="17204">
                  <c:v>40581</c:v>
                </c:pt>
                <c:pt idx="17205">
                  <c:v>40582</c:v>
                </c:pt>
                <c:pt idx="17206">
                  <c:v>40583</c:v>
                </c:pt>
                <c:pt idx="17207">
                  <c:v>40584</c:v>
                </c:pt>
                <c:pt idx="17208">
                  <c:v>40585</c:v>
                </c:pt>
                <c:pt idx="17209">
                  <c:v>40586</c:v>
                </c:pt>
                <c:pt idx="17210">
                  <c:v>40587</c:v>
                </c:pt>
                <c:pt idx="17211">
                  <c:v>40588</c:v>
                </c:pt>
                <c:pt idx="17212">
                  <c:v>40589</c:v>
                </c:pt>
                <c:pt idx="17213">
                  <c:v>40590</c:v>
                </c:pt>
                <c:pt idx="17214">
                  <c:v>40591</c:v>
                </c:pt>
                <c:pt idx="17215">
                  <c:v>40592</c:v>
                </c:pt>
                <c:pt idx="17216">
                  <c:v>40593</c:v>
                </c:pt>
                <c:pt idx="17217">
                  <c:v>40594</c:v>
                </c:pt>
                <c:pt idx="17218">
                  <c:v>40595</c:v>
                </c:pt>
                <c:pt idx="17219">
                  <c:v>40596</c:v>
                </c:pt>
                <c:pt idx="17220">
                  <c:v>40597</c:v>
                </c:pt>
                <c:pt idx="17221">
                  <c:v>40598</c:v>
                </c:pt>
                <c:pt idx="17222">
                  <c:v>40599</c:v>
                </c:pt>
                <c:pt idx="17223">
                  <c:v>40600</c:v>
                </c:pt>
                <c:pt idx="17224">
                  <c:v>40601</c:v>
                </c:pt>
                <c:pt idx="17225">
                  <c:v>40602</c:v>
                </c:pt>
                <c:pt idx="17226">
                  <c:v>40603</c:v>
                </c:pt>
                <c:pt idx="17227">
                  <c:v>40604</c:v>
                </c:pt>
                <c:pt idx="17228">
                  <c:v>40605</c:v>
                </c:pt>
                <c:pt idx="17229">
                  <c:v>40606</c:v>
                </c:pt>
                <c:pt idx="17230">
                  <c:v>40607</c:v>
                </c:pt>
                <c:pt idx="17231">
                  <c:v>40608</c:v>
                </c:pt>
                <c:pt idx="17232">
                  <c:v>40609</c:v>
                </c:pt>
                <c:pt idx="17233">
                  <c:v>40610</c:v>
                </c:pt>
                <c:pt idx="17234">
                  <c:v>40611</c:v>
                </c:pt>
                <c:pt idx="17235">
                  <c:v>40612</c:v>
                </c:pt>
                <c:pt idx="17236">
                  <c:v>40613</c:v>
                </c:pt>
                <c:pt idx="17237">
                  <c:v>40614</c:v>
                </c:pt>
                <c:pt idx="17238">
                  <c:v>40615</c:v>
                </c:pt>
                <c:pt idx="17239">
                  <c:v>40616</c:v>
                </c:pt>
                <c:pt idx="17240">
                  <c:v>40617</c:v>
                </c:pt>
                <c:pt idx="17241">
                  <c:v>40618</c:v>
                </c:pt>
                <c:pt idx="17242">
                  <c:v>40619</c:v>
                </c:pt>
                <c:pt idx="17243">
                  <c:v>40620</c:v>
                </c:pt>
                <c:pt idx="17244">
                  <c:v>40621</c:v>
                </c:pt>
                <c:pt idx="17245">
                  <c:v>40622</c:v>
                </c:pt>
                <c:pt idx="17246">
                  <c:v>40623</c:v>
                </c:pt>
                <c:pt idx="17247">
                  <c:v>40624</c:v>
                </c:pt>
                <c:pt idx="17248">
                  <c:v>40625</c:v>
                </c:pt>
                <c:pt idx="17249">
                  <c:v>40626</c:v>
                </c:pt>
                <c:pt idx="17250">
                  <c:v>40627</c:v>
                </c:pt>
                <c:pt idx="17251">
                  <c:v>40628</c:v>
                </c:pt>
                <c:pt idx="17252">
                  <c:v>40629</c:v>
                </c:pt>
                <c:pt idx="17253">
                  <c:v>40630</c:v>
                </c:pt>
                <c:pt idx="17254">
                  <c:v>40631</c:v>
                </c:pt>
                <c:pt idx="17255">
                  <c:v>40632</c:v>
                </c:pt>
                <c:pt idx="17256">
                  <c:v>40633</c:v>
                </c:pt>
                <c:pt idx="17257">
                  <c:v>40634</c:v>
                </c:pt>
                <c:pt idx="17258">
                  <c:v>40635</c:v>
                </c:pt>
                <c:pt idx="17259">
                  <c:v>40636</c:v>
                </c:pt>
                <c:pt idx="17260">
                  <c:v>40637</c:v>
                </c:pt>
                <c:pt idx="17261">
                  <c:v>40638</c:v>
                </c:pt>
                <c:pt idx="17262">
                  <c:v>40639</c:v>
                </c:pt>
                <c:pt idx="17263">
                  <c:v>40640</c:v>
                </c:pt>
                <c:pt idx="17264">
                  <c:v>40641</c:v>
                </c:pt>
                <c:pt idx="17265">
                  <c:v>40642</c:v>
                </c:pt>
                <c:pt idx="17266">
                  <c:v>40643</c:v>
                </c:pt>
                <c:pt idx="17267">
                  <c:v>40644</c:v>
                </c:pt>
                <c:pt idx="17268">
                  <c:v>40645</c:v>
                </c:pt>
                <c:pt idx="17269">
                  <c:v>40646</c:v>
                </c:pt>
                <c:pt idx="17270">
                  <c:v>40647</c:v>
                </c:pt>
                <c:pt idx="17271">
                  <c:v>40648</c:v>
                </c:pt>
                <c:pt idx="17272">
                  <c:v>40649</c:v>
                </c:pt>
                <c:pt idx="17273">
                  <c:v>40650</c:v>
                </c:pt>
                <c:pt idx="17274">
                  <c:v>40651</c:v>
                </c:pt>
                <c:pt idx="17275">
                  <c:v>40652</c:v>
                </c:pt>
                <c:pt idx="17276">
                  <c:v>40653</c:v>
                </c:pt>
                <c:pt idx="17277">
                  <c:v>40654</c:v>
                </c:pt>
                <c:pt idx="17278">
                  <c:v>40655</c:v>
                </c:pt>
                <c:pt idx="17279">
                  <c:v>40656</c:v>
                </c:pt>
                <c:pt idx="17280">
                  <c:v>40657</c:v>
                </c:pt>
                <c:pt idx="17281">
                  <c:v>40658</c:v>
                </c:pt>
                <c:pt idx="17282">
                  <c:v>40659</c:v>
                </c:pt>
                <c:pt idx="17283">
                  <c:v>40660</c:v>
                </c:pt>
                <c:pt idx="17284">
                  <c:v>40661</c:v>
                </c:pt>
                <c:pt idx="17285">
                  <c:v>40662</c:v>
                </c:pt>
                <c:pt idx="17286">
                  <c:v>40663</c:v>
                </c:pt>
                <c:pt idx="17287">
                  <c:v>40664</c:v>
                </c:pt>
                <c:pt idx="17288">
                  <c:v>40665</c:v>
                </c:pt>
                <c:pt idx="17289">
                  <c:v>40666</c:v>
                </c:pt>
                <c:pt idx="17290">
                  <c:v>40667</c:v>
                </c:pt>
                <c:pt idx="17291">
                  <c:v>40668</c:v>
                </c:pt>
                <c:pt idx="17292">
                  <c:v>40669</c:v>
                </c:pt>
                <c:pt idx="17293">
                  <c:v>40670</c:v>
                </c:pt>
                <c:pt idx="17294">
                  <c:v>40671</c:v>
                </c:pt>
                <c:pt idx="17295">
                  <c:v>40672</c:v>
                </c:pt>
                <c:pt idx="17296">
                  <c:v>40673</c:v>
                </c:pt>
                <c:pt idx="17297">
                  <c:v>40674</c:v>
                </c:pt>
                <c:pt idx="17298">
                  <c:v>40675</c:v>
                </c:pt>
                <c:pt idx="17299">
                  <c:v>40676</c:v>
                </c:pt>
                <c:pt idx="17300">
                  <c:v>40677</c:v>
                </c:pt>
                <c:pt idx="17301">
                  <c:v>40678</c:v>
                </c:pt>
                <c:pt idx="17302">
                  <c:v>40679</c:v>
                </c:pt>
                <c:pt idx="17303">
                  <c:v>40680</c:v>
                </c:pt>
                <c:pt idx="17304">
                  <c:v>40681</c:v>
                </c:pt>
                <c:pt idx="17305">
                  <c:v>40682</c:v>
                </c:pt>
                <c:pt idx="17306">
                  <c:v>40683</c:v>
                </c:pt>
                <c:pt idx="17307">
                  <c:v>40684</c:v>
                </c:pt>
                <c:pt idx="17308">
                  <c:v>40685</c:v>
                </c:pt>
                <c:pt idx="17309">
                  <c:v>40686</c:v>
                </c:pt>
                <c:pt idx="17310">
                  <c:v>40687</c:v>
                </c:pt>
                <c:pt idx="17311">
                  <c:v>40688</c:v>
                </c:pt>
                <c:pt idx="17312">
                  <c:v>40689</c:v>
                </c:pt>
                <c:pt idx="17313">
                  <c:v>40690</c:v>
                </c:pt>
                <c:pt idx="17314">
                  <c:v>40691</c:v>
                </c:pt>
                <c:pt idx="17315">
                  <c:v>40692</c:v>
                </c:pt>
                <c:pt idx="17316">
                  <c:v>40693</c:v>
                </c:pt>
                <c:pt idx="17317">
                  <c:v>40694</c:v>
                </c:pt>
                <c:pt idx="17318">
                  <c:v>40695</c:v>
                </c:pt>
                <c:pt idx="17319">
                  <c:v>40696</c:v>
                </c:pt>
                <c:pt idx="17320">
                  <c:v>40697</c:v>
                </c:pt>
                <c:pt idx="17321">
                  <c:v>40698</c:v>
                </c:pt>
                <c:pt idx="17322">
                  <c:v>40699</c:v>
                </c:pt>
                <c:pt idx="17323">
                  <c:v>40700</c:v>
                </c:pt>
                <c:pt idx="17324">
                  <c:v>40701</c:v>
                </c:pt>
                <c:pt idx="17325">
                  <c:v>40702</c:v>
                </c:pt>
                <c:pt idx="17326">
                  <c:v>40703</c:v>
                </c:pt>
                <c:pt idx="17327">
                  <c:v>40704</c:v>
                </c:pt>
                <c:pt idx="17328">
                  <c:v>40705</c:v>
                </c:pt>
                <c:pt idx="17329">
                  <c:v>40706</c:v>
                </c:pt>
                <c:pt idx="17330">
                  <c:v>40707</c:v>
                </c:pt>
                <c:pt idx="17331">
                  <c:v>40708</c:v>
                </c:pt>
                <c:pt idx="17332">
                  <c:v>40709</c:v>
                </c:pt>
                <c:pt idx="17333">
                  <c:v>40710</c:v>
                </c:pt>
                <c:pt idx="17334">
                  <c:v>40711</c:v>
                </c:pt>
                <c:pt idx="17335">
                  <c:v>40712</c:v>
                </c:pt>
                <c:pt idx="17336">
                  <c:v>40713</c:v>
                </c:pt>
                <c:pt idx="17337">
                  <c:v>40714</c:v>
                </c:pt>
                <c:pt idx="17338">
                  <c:v>40715</c:v>
                </c:pt>
                <c:pt idx="17339">
                  <c:v>40716</c:v>
                </c:pt>
                <c:pt idx="17340">
                  <c:v>40717</c:v>
                </c:pt>
                <c:pt idx="17341">
                  <c:v>40718</c:v>
                </c:pt>
                <c:pt idx="17342">
                  <c:v>40719</c:v>
                </c:pt>
                <c:pt idx="17343">
                  <c:v>40720</c:v>
                </c:pt>
                <c:pt idx="17344">
                  <c:v>40721</c:v>
                </c:pt>
                <c:pt idx="17345">
                  <c:v>40722</c:v>
                </c:pt>
                <c:pt idx="17346">
                  <c:v>40723</c:v>
                </c:pt>
                <c:pt idx="17347">
                  <c:v>40724</c:v>
                </c:pt>
                <c:pt idx="17348">
                  <c:v>40725</c:v>
                </c:pt>
                <c:pt idx="17349">
                  <c:v>40726</c:v>
                </c:pt>
                <c:pt idx="17350">
                  <c:v>40727</c:v>
                </c:pt>
                <c:pt idx="17351">
                  <c:v>40728</c:v>
                </c:pt>
                <c:pt idx="17352">
                  <c:v>40729</c:v>
                </c:pt>
                <c:pt idx="17353">
                  <c:v>40730</c:v>
                </c:pt>
                <c:pt idx="17354">
                  <c:v>40731</c:v>
                </c:pt>
                <c:pt idx="17355">
                  <c:v>40732</c:v>
                </c:pt>
                <c:pt idx="17356">
                  <c:v>40733</c:v>
                </c:pt>
                <c:pt idx="17357">
                  <c:v>40734</c:v>
                </c:pt>
                <c:pt idx="17358">
                  <c:v>40735</c:v>
                </c:pt>
                <c:pt idx="17359">
                  <c:v>40736</c:v>
                </c:pt>
                <c:pt idx="17360">
                  <c:v>40737</c:v>
                </c:pt>
                <c:pt idx="17361">
                  <c:v>40738</c:v>
                </c:pt>
                <c:pt idx="17362">
                  <c:v>40739</c:v>
                </c:pt>
                <c:pt idx="17363">
                  <c:v>40740</c:v>
                </c:pt>
                <c:pt idx="17364">
                  <c:v>40741</c:v>
                </c:pt>
                <c:pt idx="17365">
                  <c:v>40742</c:v>
                </c:pt>
                <c:pt idx="17366">
                  <c:v>40743</c:v>
                </c:pt>
                <c:pt idx="17367">
                  <c:v>40744</c:v>
                </c:pt>
                <c:pt idx="17368">
                  <c:v>40745</c:v>
                </c:pt>
                <c:pt idx="17369">
                  <c:v>40746</c:v>
                </c:pt>
                <c:pt idx="17370">
                  <c:v>40747</c:v>
                </c:pt>
                <c:pt idx="17371">
                  <c:v>40748</c:v>
                </c:pt>
                <c:pt idx="17372">
                  <c:v>40749</c:v>
                </c:pt>
                <c:pt idx="17373">
                  <c:v>40750</c:v>
                </c:pt>
                <c:pt idx="17374">
                  <c:v>40751</c:v>
                </c:pt>
                <c:pt idx="17375">
                  <c:v>40752</c:v>
                </c:pt>
                <c:pt idx="17376">
                  <c:v>40753</c:v>
                </c:pt>
                <c:pt idx="17377">
                  <c:v>40754</c:v>
                </c:pt>
                <c:pt idx="17378">
                  <c:v>40755</c:v>
                </c:pt>
                <c:pt idx="17379">
                  <c:v>40756</c:v>
                </c:pt>
                <c:pt idx="17380">
                  <c:v>40757</c:v>
                </c:pt>
                <c:pt idx="17381">
                  <c:v>40758</c:v>
                </c:pt>
                <c:pt idx="17382">
                  <c:v>40759</c:v>
                </c:pt>
                <c:pt idx="17383">
                  <c:v>40760</c:v>
                </c:pt>
                <c:pt idx="17384">
                  <c:v>40761</c:v>
                </c:pt>
                <c:pt idx="17385">
                  <c:v>40762</c:v>
                </c:pt>
                <c:pt idx="17386">
                  <c:v>40763</c:v>
                </c:pt>
                <c:pt idx="17387">
                  <c:v>40764</c:v>
                </c:pt>
                <c:pt idx="17388">
                  <c:v>40765</c:v>
                </c:pt>
                <c:pt idx="17389">
                  <c:v>40766</c:v>
                </c:pt>
                <c:pt idx="17390">
                  <c:v>40767</c:v>
                </c:pt>
                <c:pt idx="17391">
                  <c:v>40768</c:v>
                </c:pt>
                <c:pt idx="17392">
                  <c:v>40769</c:v>
                </c:pt>
                <c:pt idx="17393">
                  <c:v>40770</c:v>
                </c:pt>
                <c:pt idx="17394">
                  <c:v>40771</c:v>
                </c:pt>
                <c:pt idx="17395">
                  <c:v>40772</c:v>
                </c:pt>
                <c:pt idx="17396">
                  <c:v>40773</c:v>
                </c:pt>
                <c:pt idx="17397">
                  <c:v>40774</c:v>
                </c:pt>
                <c:pt idx="17398">
                  <c:v>40775</c:v>
                </c:pt>
                <c:pt idx="17399">
                  <c:v>40776</c:v>
                </c:pt>
                <c:pt idx="17400">
                  <c:v>40777</c:v>
                </c:pt>
                <c:pt idx="17401">
                  <c:v>40778</c:v>
                </c:pt>
                <c:pt idx="17402">
                  <c:v>40779</c:v>
                </c:pt>
                <c:pt idx="17403">
                  <c:v>40780</c:v>
                </c:pt>
                <c:pt idx="17404">
                  <c:v>40781</c:v>
                </c:pt>
                <c:pt idx="17405">
                  <c:v>40782</c:v>
                </c:pt>
                <c:pt idx="17406">
                  <c:v>40783</c:v>
                </c:pt>
                <c:pt idx="17407">
                  <c:v>40784</c:v>
                </c:pt>
                <c:pt idx="17408">
                  <c:v>40785</c:v>
                </c:pt>
                <c:pt idx="17409">
                  <c:v>40786</c:v>
                </c:pt>
                <c:pt idx="17410">
                  <c:v>40787</c:v>
                </c:pt>
                <c:pt idx="17411">
                  <c:v>40788</c:v>
                </c:pt>
                <c:pt idx="17412">
                  <c:v>40789</c:v>
                </c:pt>
                <c:pt idx="17413">
                  <c:v>40790</c:v>
                </c:pt>
                <c:pt idx="17414">
                  <c:v>40791</c:v>
                </c:pt>
                <c:pt idx="17415">
                  <c:v>40792</c:v>
                </c:pt>
                <c:pt idx="17416">
                  <c:v>40793</c:v>
                </c:pt>
                <c:pt idx="17417">
                  <c:v>40794</c:v>
                </c:pt>
                <c:pt idx="17418">
                  <c:v>40795</c:v>
                </c:pt>
                <c:pt idx="17419">
                  <c:v>40796</c:v>
                </c:pt>
                <c:pt idx="17420">
                  <c:v>40797</c:v>
                </c:pt>
                <c:pt idx="17421">
                  <c:v>40798</c:v>
                </c:pt>
                <c:pt idx="17422">
                  <c:v>40799</c:v>
                </c:pt>
                <c:pt idx="17423">
                  <c:v>40800</c:v>
                </c:pt>
                <c:pt idx="17424">
                  <c:v>40801</c:v>
                </c:pt>
                <c:pt idx="17425">
                  <c:v>40802</c:v>
                </c:pt>
                <c:pt idx="17426">
                  <c:v>40803</c:v>
                </c:pt>
                <c:pt idx="17427">
                  <c:v>40804</c:v>
                </c:pt>
                <c:pt idx="17428">
                  <c:v>40805</c:v>
                </c:pt>
                <c:pt idx="17429">
                  <c:v>40806</c:v>
                </c:pt>
                <c:pt idx="17430">
                  <c:v>40807</c:v>
                </c:pt>
                <c:pt idx="17431">
                  <c:v>40808</c:v>
                </c:pt>
                <c:pt idx="17432">
                  <c:v>40809</c:v>
                </c:pt>
                <c:pt idx="17433">
                  <c:v>40810</c:v>
                </c:pt>
                <c:pt idx="17434">
                  <c:v>40811</c:v>
                </c:pt>
                <c:pt idx="17435">
                  <c:v>40812</c:v>
                </c:pt>
                <c:pt idx="17436">
                  <c:v>40813</c:v>
                </c:pt>
                <c:pt idx="17437">
                  <c:v>40814</c:v>
                </c:pt>
                <c:pt idx="17438">
                  <c:v>40815</c:v>
                </c:pt>
                <c:pt idx="17439">
                  <c:v>40816</c:v>
                </c:pt>
                <c:pt idx="17440">
                  <c:v>40817</c:v>
                </c:pt>
                <c:pt idx="17441">
                  <c:v>40818</c:v>
                </c:pt>
                <c:pt idx="17442">
                  <c:v>40819</c:v>
                </c:pt>
                <c:pt idx="17443">
                  <c:v>40820</c:v>
                </c:pt>
                <c:pt idx="17444">
                  <c:v>40821</c:v>
                </c:pt>
                <c:pt idx="17445">
                  <c:v>40822</c:v>
                </c:pt>
                <c:pt idx="17446">
                  <c:v>40823</c:v>
                </c:pt>
                <c:pt idx="17447">
                  <c:v>40824</c:v>
                </c:pt>
                <c:pt idx="17448">
                  <c:v>40825</c:v>
                </c:pt>
                <c:pt idx="17449">
                  <c:v>40826</c:v>
                </c:pt>
                <c:pt idx="17450">
                  <c:v>40827</c:v>
                </c:pt>
                <c:pt idx="17451">
                  <c:v>40828</c:v>
                </c:pt>
                <c:pt idx="17452">
                  <c:v>40829</c:v>
                </c:pt>
                <c:pt idx="17453">
                  <c:v>40830</c:v>
                </c:pt>
                <c:pt idx="17454">
                  <c:v>40831</c:v>
                </c:pt>
                <c:pt idx="17455">
                  <c:v>40832</c:v>
                </c:pt>
                <c:pt idx="17456">
                  <c:v>40833</c:v>
                </c:pt>
                <c:pt idx="17457">
                  <c:v>40834</c:v>
                </c:pt>
                <c:pt idx="17458">
                  <c:v>40835</c:v>
                </c:pt>
                <c:pt idx="17459">
                  <c:v>40836</c:v>
                </c:pt>
                <c:pt idx="17460">
                  <c:v>40837</c:v>
                </c:pt>
                <c:pt idx="17461">
                  <c:v>40838</c:v>
                </c:pt>
                <c:pt idx="17462">
                  <c:v>40839</c:v>
                </c:pt>
                <c:pt idx="17463">
                  <c:v>40840</c:v>
                </c:pt>
                <c:pt idx="17464">
                  <c:v>40841</c:v>
                </c:pt>
                <c:pt idx="17465">
                  <c:v>40842</c:v>
                </c:pt>
                <c:pt idx="17466">
                  <c:v>40843</c:v>
                </c:pt>
                <c:pt idx="17467">
                  <c:v>40844</c:v>
                </c:pt>
                <c:pt idx="17468">
                  <c:v>40845</c:v>
                </c:pt>
                <c:pt idx="17469">
                  <c:v>40846</c:v>
                </c:pt>
                <c:pt idx="17470">
                  <c:v>40847</c:v>
                </c:pt>
                <c:pt idx="17471">
                  <c:v>40848</c:v>
                </c:pt>
                <c:pt idx="17472">
                  <c:v>40849</c:v>
                </c:pt>
                <c:pt idx="17473">
                  <c:v>40850</c:v>
                </c:pt>
                <c:pt idx="17474">
                  <c:v>40851</c:v>
                </c:pt>
                <c:pt idx="17475">
                  <c:v>40852</c:v>
                </c:pt>
                <c:pt idx="17476">
                  <c:v>40853</c:v>
                </c:pt>
                <c:pt idx="17477">
                  <c:v>40854</c:v>
                </c:pt>
                <c:pt idx="17478">
                  <c:v>40855</c:v>
                </c:pt>
                <c:pt idx="17479">
                  <c:v>40856</c:v>
                </c:pt>
                <c:pt idx="17480">
                  <c:v>40857</c:v>
                </c:pt>
                <c:pt idx="17481">
                  <c:v>40858</c:v>
                </c:pt>
                <c:pt idx="17482">
                  <c:v>40859</c:v>
                </c:pt>
                <c:pt idx="17483">
                  <c:v>40860</c:v>
                </c:pt>
                <c:pt idx="17484">
                  <c:v>40861</c:v>
                </c:pt>
                <c:pt idx="17485">
                  <c:v>40862</c:v>
                </c:pt>
                <c:pt idx="17486">
                  <c:v>40863</c:v>
                </c:pt>
                <c:pt idx="17487">
                  <c:v>40864</c:v>
                </c:pt>
                <c:pt idx="17488">
                  <c:v>40865</c:v>
                </c:pt>
                <c:pt idx="17489">
                  <c:v>40866</c:v>
                </c:pt>
                <c:pt idx="17490">
                  <c:v>40867</c:v>
                </c:pt>
                <c:pt idx="17491">
                  <c:v>40868</c:v>
                </c:pt>
                <c:pt idx="17492">
                  <c:v>40869</c:v>
                </c:pt>
                <c:pt idx="17493">
                  <c:v>40870</c:v>
                </c:pt>
                <c:pt idx="17494">
                  <c:v>40871</c:v>
                </c:pt>
                <c:pt idx="17495">
                  <c:v>40872</c:v>
                </c:pt>
                <c:pt idx="17496">
                  <c:v>40873</c:v>
                </c:pt>
                <c:pt idx="17497">
                  <c:v>40874</c:v>
                </c:pt>
                <c:pt idx="17498">
                  <c:v>40875</c:v>
                </c:pt>
                <c:pt idx="17499">
                  <c:v>40876</c:v>
                </c:pt>
                <c:pt idx="17500">
                  <c:v>40877</c:v>
                </c:pt>
                <c:pt idx="17501">
                  <c:v>40878</c:v>
                </c:pt>
                <c:pt idx="17502">
                  <c:v>40879</c:v>
                </c:pt>
                <c:pt idx="17503">
                  <c:v>40880</c:v>
                </c:pt>
                <c:pt idx="17504">
                  <c:v>40881</c:v>
                </c:pt>
                <c:pt idx="17505">
                  <c:v>40882</c:v>
                </c:pt>
                <c:pt idx="17506">
                  <c:v>40883</c:v>
                </c:pt>
                <c:pt idx="17507">
                  <c:v>40884</c:v>
                </c:pt>
                <c:pt idx="17508">
                  <c:v>40885</c:v>
                </c:pt>
                <c:pt idx="17509">
                  <c:v>40886</c:v>
                </c:pt>
                <c:pt idx="17510">
                  <c:v>40887</c:v>
                </c:pt>
                <c:pt idx="17511">
                  <c:v>40888</c:v>
                </c:pt>
                <c:pt idx="17512">
                  <c:v>40889</c:v>
                </c:pt>
                <c:pt idx="17513">
                  <c:v>40890</c:v>
                </c:pt>
                <c:pt idx="17514">
                  <c:v>40891</c:v>
                </c:pt>
                <c:pt idx="17515">
                  <c:v>40892</c:v>
                </c:pt>
                <c:pt idx="17516">
                  <c:v>40893</c:v>
                </c:pt>
                <c:pt idx="17517">
                  <c:v>40894</c:v>
                </c:pt>
                <c:pt idx="17518">
                  <c:v>40895</c:v>
                </c:pt>
                <c:pt idx="17519">
                  <c:v>40896</c:v>
                </c:pt>
                <c:pt idx="17520">
                  <c:v>40897</c:v>
                </c:pt>
                <c:pt idx="17521">
                  <c:v>40898</c:v>
                </c:pt>
                <c:pt idx="17522">
                  <c:v>40899</c:v>
                </c:pt>
                <c:pt idx="17523">
                  <c:v>40900</c:v>
                </c:pt>
                <c:pt idx="17524">
                  <c:v>40901</c:v>
                </c:pt>
                <c:pt idx="17525">
                  <c:v>40902</c:v>
                </c:pt>
                <c:pt idx="17526">
                  <c:v>40903</c:v>
                </c:pt>
                <c:pt idx="17527">
                  <c:v>40904</c:v>
                </c:pt>
                <c:pt idx="17528">
                  <c:v>40905</c:v>
                </c:pt>
                <c:pt idx="17529">
                  <c:v>40906</c:v>
                </c:pt>
                <c:pt idx="17530">
                  <c:v>40907</c:v>
                </c:pt>
                <c:pt idx="17531">
                  <c:v>40908</c:v>
                </c:pt>
                <c:pt idx="17532">
                  <c:v>40909</c:v>
                </c:pt>
                <c:pt idx="17533">
                  <c:v>40910</c:v>
                </c:pt>
                <c:pt idx="17534">
                  <c:v>40911</c:v>
                </c:pt>
                <c:pt idx="17535">
                  <c:v>40912</c:v>
                </c:pt>
                <c:pt idx="17536">
                  <c:v>40913</c:v>
                </c:pt>
                <c:pt idx="17537">
                  <c:v>40914</c:v>
                </c:pt>
                <c:pt idx="17538">
                  <c:v>40915</c:v>
                </c:pt>
                <c:pt idx="17539">
                  <c:v>40916</c:v>
                </c:pt>
                <c:pt idx="17540">
                  <c:v>40917</c:v>
                </c:pt>
                <c:pt idx="17541">
                  <c:v>40918</c:v>
                </c:pt>
                <c:pt idx="17542">
                  <c:v>40919</c:v>
                </c:pt>
                <c:pt idx="17543">
                  <c:v>40920</c:v>
                </c:pt>
                <c:pt idx="17544">
                  <c:v>40921</c:v>
                </c:pt>
                <c:pt idx="17545">
                  <c:v>40922</c:v>
                </c:pt>
                <c:pt idx="17546">
                  <c:v>40923</c:v>
                </c:pt>
                <c:pt idx="17547">
                  <c:v>40924</c:v>
                </c:pt>
                <c:pt idx="17548">
                  <c:v>40925</c:v>
                </c:pt>
                <c:pt idx="17549">
                  <c:v>40926</c:v>
                </c:pt>
                <c:pt idx="17550">
                  <c:v>40927</c:v>
                </c:pt>
                <c:pt idx="17551">
                  <c:v>40928</c:v>
                </c:pt>
                <c:pt idx="17552">
                  <c:v>40929</c:v>
                </c:pt>
                <c:pt idx="17553">
                  <c:v>40930</c:v>
                </c:pt>
                <c:pt idx="17554">
                  <c:v>40931</c:v>
                </c:pt>
                <c:pt idx="17555">
                  <c:v>40932</c:v>
                </c:pt>
                <c:pt idx="17556">
                  <c:v>40933</c:v>
                </c:pt>
                <c:pt idx="17557">
                  <c:v>40934</c:v>
                </c:pt>
                <c:pt idx="17558">
                  <c:v>40935</c:v>
                </c:pt>
                <c:pt idx="17559">
                  <c:v>40936</c:v>
                </c:pt>
                <c:pt idx="17560">
                  <c:v>40937</c:v>
                </c:pt>
                <c:pt idx="17561">
                  <c:v>40938</c:v>
                </c:pt>
                <c:pt idx="17562">
                  <c:v>40939</c:v>
                </c:pt>
                <c:pt idx="17563">
                  <c:v>40940</c:v>
                </c:pt>
                <c:pt idx="17564">
                  <c:v>40941</c:v>
                </c:pt>
                <c:pt idx="17565">
                  <c:v>40942</c:v>
                </c:pt>
                <c:pt idx="17566">
                  <c:v>40943</c:v>
                </c:pt>
                <c:pt idx="17567">
                  <c:v>40944</c:v>
                </c:pt>
                <c:pt idx="17568">
                  <c:v>40945</c:v>
                </c:pt>
                <c:pt idx="17569">
                  <c:v>40946</c:v>
                </c:pt>
                <c:pt idx="17570">
                  <c:v>40947</c:v>
                </c:pt>
                <c:pt idx="17571">
                  <c:v>40948</c:v>
                </c:pt>
                <c:pt idx="17572">
                  <c:v>40949</c:v>
                </c:pt>
                <c:pt idx="17573">
                  <c:v>40950</c:v>
                </c:pt>
                <c:pt idx="17574">
                  <c:v>40951</c:v>
                </c:pt>
                <c:pt idx="17575">
                  <c:v>40952</c:v>
                </c:pt>
                <c:pt idx="17576">
                  <c:v>40953</c:v>
                </c:pt>
                <c:pt idx="17577">
                  <c:v>40954</c:v>
                </c:pt>
                <c:pt idx="17578">
                  <c:v>40955</c:v>
                </c:pt>
                <c:pt idx="17579">
                  <c:v>40956</c:v>
                </c:pt>
                <c:pt idx="17580">
                  <c:v>40957</c:v>
                </c:pt>
                <c:pt idx="17581">
                  <c:v>40958</c:v>
                </c:pt>
                <c:pt idx="17582">
                  <c:v>40959</c:v>
                </c:pt>
                <c:pt idx="17583">
                  <c:v>40960</c:v>
                </c:pt>
                <c:pt idx="17584">
                  <c:v>40961</c:v>
                </c:pt>
                <c:pt idx="17585">
                  <c:v>40962</c:v>
                </c:pt>
                <c:pt idx="17586">
                  <c:v>40963</c:v>
                </c:pt>
                <c:pt idx="17587">
                  <c:v>40964</c:v>
                </c:pt>
                <c:pt idx="17588">
                  <c:v>40965</c:v>
                </c:pt>
                <c:pt idx="17589">
                  <c:v>40966</c:v>
                </c:pt>
                <c:pt idx="17590">
                  <c:v>40967</c:v>
                </c:pt>
                <c:pt idx="17591">
                  <c:v>40968</c:v>
                </c:pt>
                <c:pt idx="17592">
                  <c:v>40969</c:v>
                </c:pt>
                <c:pt idx="17593">
                  <c:v>40970</c:v>
                </c:pt>
                <c:pt idx="17594">
                  <c:v>40971</c:v>
                </c:pt>
                <c:pt idx="17595">
                  <c:v>40972</c:v>
                </c:pt>
                <c:pt idx="17596">
                  <c:v>40973</c:v>
                </c:pt>
                <c:pt idx="17597">
                  <c:v>40974</c:v>
                </c:pt>
                <c:pt idx="17598">
                  <c:v>40975</c:v>
                </c:pt>
                <c:pt idx="17599">
                  <c:v>40976</c:v>
                </c:pt>
                <c:pt idx="17600">
                  <c:v>40977</c:v>
                </c:pt>
                <c:pt idx="17601">
                  <c:v>40978</c:v>
                </c:pt>
                <c:pt idx="17602">
                  <c:v>40979</c:v>
                </c:pt>
                <c:pt idx="17603">
                  <c:v>40980</c:v>
                </c:pt>
                <c:pt idx="17604">
                  <c:v>40981</c:v>
                </c:pt>
                <c:pt idx="17605">
                  <c:v>40982</c:v>
                </c:pt>
                <c:pt idx="17606">
                  <c:v>40983</c:v>
                </c:pt>
                <c:pt idx="17607">
                  <c:v>40984</c:v>
                </c:pt>
                <c:pt idx="17608">
                  <c:v>40985</c:v>
                </c:pt>
                <c:pt idx="17609">
                  <c:v>40986</c:v>
                </c:pt>
                <c:pt idx="17610">
                  <c:v>40987</c:v>
                </c:pt>
                <c:pt idx="17611">
                  <c:v>40988</c:v>
                </c:pt>
                <c:pt idx="17612">
                  <c:v>40989</c:v>
                </c:pt>
                <c:pt idx="17613">
                  <c:v>40990</c:v>
                </c:pt>
                <c:pt idx="17614">
                  <c:v>40991</c:v>
                </c:pt>
                <c:pt idx="17615">
                  <c:v>40992</c:v>
                </c:pt>
                <c:pt idx="17616">
                  <c:v>40993</c:v>
                </c:pt>
                <c:pt idx="17617">
                  <c:v>40994</c:v>
                </c:pt>
                <c:pt idx="17618">
                  <c:v>40995</c:v>
                </c:pt>
                <c:pt idx="17619">
                  <c:v>40996</c:v>
                </c:pt>
                <c:pt idx="17620">
                  <c:v>40997</c:v>
                </c:pt>
                <c:pt idx="17621">
                  <c:v>40998</c:v>
                </c:pt>
                <c:pt idx="17622">
                  <c:v>40999</c:v>
                </c:pt>
                <c:pt idx="17623">
                  <c:v>41000</c:v>
                </c:pt>
                <c:pt idx="17624">
                  <c:v>41001</c:v>
                </c:pt>
                <c:pt idx="17625">
                  <c:v>41002</c:v>
                </c:pt>
                <c:pt idx="17626">
                  <c:v>41003</c:v>
                </c:pt>
                <c:pt idx="17627">
                  <c:v>41004</c:v>
                </c:pt>
                <c:pt idx="17628">
                  <c:v>41005</c:v>
                </c:pt>
                <c:pt idx="17629">
                  <c:v>41006</c:v>
                </c:pt>
                <c:pt idx="17630">
                  <c:v>41007</c:v>
                </c:pt>
                <c:pt idx="17631">
                  <c:v>41008</c:v>
                </c:pt>
                <c:pt idx="17632">
                  <c:v>41009</c:v>
                </c:pt>
                <c:pt idx="17633">
                  <c:v>41010</c:v>
                </c:pt>
                <c:pt idx="17634">
                  <c:v>41011</c:v>
                </c:pt>
                <c:pt idx="17635">
                  <c:v>41012</c:v>
                </c:pt>
                <c:pt idx="17636">
                  <c:v>41013</c:v>
                </c:pt>
                <c:pt idx="17637">
                  <c:v>41014</c:v>
                </c:pt>
                <c:pt idx="17638">
                  <c:v>41015</c:v>
                </c:pt>
                <c:pt idx="17639">
                  <c:v>41016</c:v>
                </c:pt>
                <c:pt idx="17640">
                  <c:v>41017</c:v>
                </c:pt>
                <c:pt idx="17641">
                  <c:v>41018</c:v>
                </c:pt>
                <c:pt idx="17642">
                  <c:v>41019</c:v>
                </c:pt>
                <c:pt idx="17643">
                  <c:v>41020</c:v>
                </c:pt>
                <c:pt idx="17644">
                  <c:v>41021</c:v>
                </c:pt>
                <c:pt idx="17645">
                  <c:v>41022</c:v>
                </c:pt>
                <c:pt idx="17646">
                  <c:v>41023</c:v>
                </c:pt>
                <c:pt idx="17647">
                  <c:v>41024</c:v>
                </c:pt>
                <c:pt idx="17648">
                  <c:v>41025</c:v>
                </c:pt>
                <c:pt idx="17649">
                  <c:v>41026</c:v>
                </c:pt>
                <c:pt idx="17650">
                  <c:v>41027</c:v>
                </c:pt>
                <c:pt idx="17651">
                  <c:v>41028</c:v>
                </c:pt>
                <c:pt idx="17652">
                  <c:v>41029</c:v>
                </c:pt>
                <c:pt idx="17653">
                  <c:v>41030</c:v>
                </c:pt>
                <c:pt idx="17654">
                  <c:v>41031</c:v>
                </c:pt>
                <c:pt idx="17655">
                  <c:v>41032</c:v>
                </c:pt>
                <c:pt idx="17656">
                  <c:v>41033</c:v>
                </c:pt>
                <c:pt idx="17657">
                  <c:v>41034</c:v>
                </c:pt>
                <c:pt idx="17658">
                  <c:v>41035</c:v>
                </c:pt>
                <c:pt idx="17659">
                  <c:v>41036</c:v>
                </c:pt>
                <c:pt idx="17660">
                  <c:v>41037</c:v>
                </c:pt>
                <c:pt idx="17661">
                  <c:v>41038</c:v>
                </c:pt>
                <c:pt idx="17662">
                  <c:v>41039</c:v>
                </c:pt>
                <c:pt idx="17663">
                  <c:v>41040</c:v>
                </c:pt>
                <c:pt idx="17664">
                  <c:v>41041</c:v>
                </c:pt>
                <c:pt idx="17665">
                  <c:v>41042</c:v>
                </c:pt>
                <c:pt idx="17666">
                  <c:v>41043</c:v>
                </c:pt>
                <c:pt idx="17667">
                  <c:v>41044</c:v>
                </c:pt>
                <c:pt idx="17668">
                  <c:v>41045</c:v>
                </c:pt>
                <c:pt idx="17669">
                  <c:v>41046</c:v>
                </c:pt>
                <c:pt idx="17670">
                  <c:v>41047</c:v>
                </c:pt>
                <c:pt idx="17671">
                  <c:v>41048</c:v>
                </c:pt>
                <c:pt idx="17672">
                  <c:v>41049</c:v>
                </c:pt>
                <c:pt idx="17673">
                  <c:v>41050</c:v>
                </c:pt>
                <c:pt idx="17674">
                  <c:v>41051</c:v>
                </c:pt>
                <c:pt idx="17675">
                  <c:v>41052</c:v>
                </c:pt>
                <c:pt idx="17676">
                  <c:v>41053</c:v>
                </c:pt>
                <c:pt idx="17677">
                  <c:v>41054</c:v>
                </c:pt>
                <c:pt idx="17678">
                  <c:v>41055</c:v>
                </c:pt>
                <c:pt idx="17679">
                  <c:v>41056</c:v>
                </c:pt>
                <c:pt idx="17680">
                  <c:v>41057</c:v>
                </c:pt>
                <c:pt idx="17681">
                  <c:v>41058</c:v>
                </c:pt>
                <c:pt idx="17682">
                  <c:v>41059</c:v>
                </c:pt>
                <c:pt idx="17683">
                  <c:v>41060</c:v>
                </c:pt>
                <c:pt idx="17684">
                  <c:v>41061</c:v>
                </c:pt>
                <c:pt idx="17685">
                  <c:v>41062</c:v>
                </c:pt>
                <c:pt idx="17686">
                  <c:v>41063</c:v>
                </c:pt>
                <c:pt idx="17687">
                  <c:v>41064</c:v>
                </c:pt>
                <c:pt idx="17688">
                  <c:v>41065</c:v>
                </c:pt>
                <c:pt idx="17689">
                  <c:v>41066</c:v>
                </c:pt>
                <c:pt idx="17690">
                  <c:v>41067</c:v>
                </c:pt>
                <c:pt idx="17691">
                  <c:v>41068</c:v>
                </c:pt>
                <c:pt idx="17692">
                  <c:v>41069</c:v>
                </c:pt>
                <c:pt idx="17693">
                  <c:v>41070</c:v>
                </c:pt>
                <c:pt idx="17694">
                  <c:v>41071</c:v>
                </c:pt>
                <c:pt idx="17695">
                  <c:v>41072</c:v>
                </c:pt>
                <c:pt idx="17696">
                  <c:v>41073</c:v>
                </c:pt>
                <c:pt idx="17697">
                  <c:v>41074</c:v>
                </c:pt>
                <c:pt idx="17698">
                  <c:v>41075</c:v>
                </c:pt>
                <c:pt idx="17699">
                  <c:v>41076</c:v>
                </c:pt>
                <c:pt idx="17700">
                  <c:v>41077</c:v>
                </c:pt>
                <c:pt idx="17701">
                  <c:v>41078</c:v>
                </c:pt>
                <c:pt idx="17702">
                  <c:v>41079</c:v>
                </c:pt>
                <c:pt idx="17703">
                  <c:v>41080</c:v>
                </c:pt>
                <c:pt idx="17704">
                  <c:v>41081</c:v>
                </c:pt>
                <c:pt idx="17705">
                  <c:v>41082</c:v>
                </c:pt>
                <c:pt idx="17706">
                  <c:v>41083</c:v>
                </c:pt>
                <c:pt idx="17707">
                  <c:v>41084</c:v>
                </c:pt>
                <c:pt idx="17708">
                  <c:v>41085</c:v>
                </c:pt>
                <c:pt idx="17709">
                  <c:v>41086</c:v>
                </c:pt>
                <c:pt idx="17710">
                  <c:v>41087</c:v>
                </c:pt>
                <c:pt idx="17711">
                  <c:v>41088</c:v>
                </c:pt>
                <c:pt idx="17712">
                  <c:v>41089</c:v>
                </c:pt>
                <c:pt idx="17713">
                  <c:v>41090</c:v>
                </c:pt>
                <c:pt idx="17714">
                  <c:v>41091</c:v>
                </c:pt>
                <c:pt idx="17715">
                  <c:v>41092</c:v>
                </c:pt>
                <c:pt idx="17716">
                  <c:v>41093</c:v>
                </c:pt>
                <c:pt idx="17717">
                  <c:v>41094</c:v>
                </c:pt>
                <c:pt idx="17718">
                  <c:v>41095</c:v>
                </c:pt>
                <c:pt idx="17719">
                  <c:v>41096</c:v>
                </c:pt>
                <c:pt idx="17720">
                  <c:v>41097</c:v>
                </c:pt>
                <c:pt idx="17721">
                  <c:v>41098</c:v>
                </c:pt>
                <c:pt idx="17722">
                  <c:v>41099</c:v>
                </c:pt>
                <c:pt idx="17723">
                  <c:v>41100</c:v>
                </c:pt>
                <c:pt idx="17724">
                  <c:v>41101</c:v>
                </c:pt>
                <c:pt idx="17725">
                  <c:v>41102</c:v>
                </c:pt>
                <c:pt idx="17726">
                  <c:v>41103</c:v>
                </c:pt>
                <c:pt idx="17727">
                  <c:v>41104</c:v>
                </c:pt>
                <c:pt idx="17728">
                  <c:v>41105</c:v>
                </c:pt>
                <c:pt idx="17729">
                  <c:v>41106</c:v>
                </c:pt>
                <c:pt idx="17730">
                  <c:v>41107</c:v>
                </c:pt>
                <c:pt idx="17731">
                  <c:v>41108</c:v>
                </c:pt>
                <c:pt idx="17732">
                  <c:v>41109</c:v>
                </c:pt>
                <c:pt idx="17733">
                  <c:v>41110</c:v>
                </c:pt>
                <c:pt idx="17734">
                  <c:v>41111</c:v>
                </c:pt>
                <c:pt idx="17735">
                  <c:v>41112</c:v>
                </c:pt>
                <c:pt idx="17736">
                  <c:v>41113</c:v>
                </c:pt>
                <c:pt idx="17737">
                  <c:v>41114</c:v>
                </c:pt>
                <c:pt idx="17738">
                  <c:v>41115</c:v>
                </c:pt>
                <c:pt idx="17739">
                  <c:v>41116</c:v>
                </c:pt>
                <c:pt idx="17740">
                  <c:v>41117</c:v>
                </c:pt>
                <c:pt idx="17741">
                  <c:v>41118</c:v>
                </c:pt>
                <c:pt idx="17742">
                  <c:v>41119</c:v>
                </c:pt>
                <c:pt idx="17743">
                  <c:v>41120</c:v>
                </c:pt>
                <c:pt idx="17744">
                  <c:v>41121</c:v>
                </c:pt>
                <c:pt idx="17745">
                  <c:v>41122</c:v>
                </c:pt>
                <c:pt idx="17746">
                  <c:v>41123</c:v>
                </c:pt>
                <c:pt idx="17747">
                  <c:v>41124</c:v>
                </c:pt>
                <c:pt idx="17748">
                  <c:v>41125</c:v>
                </c:pt>
                <c:pt idx="17749">
                  <c:v>41126</c:v>
                </c:pt>
                <c:pt idx="17750">
                  <c:v>41127</c:v>
                </c:pt>
                <c:pt idx="17751">
                  <c:v>41128</c:v>
                </c:pt>
                <c:pt idx="17752">
                  <c:v>41129</c:v>
                </c:pt>
                <c:pt idx="17753">
                  <c:v>41130</c:v>
                </c:pt>
                <c:pt idx="17754">
                  <c:v>41131</c:v>
                </c:pt>
                <c:pt idx="17755">
                  <c:v>41132</c:v>
                </c:pt>
                <c:pt idx="17756">
                  <c:v>41133</c:v>
                </c:pt>
                <c:pt idx="17757">
                  <c:v>41134</c:v>
                </c:pt>
                <c:pt idx="17758">
                  <c:v>41135</c:v>
                </c:pt>
                <c:pt idx="17759">
                  <c:v>41136</c:v>
                </c:pt>
                <c:pt idx="17760">
                  <c:v>41137</c:v>
                </c:pt>
                <c:pt idx="17761">
                  <c:v>41138</c:v>
                </c:pt>
                <c:pt idx="17762">
                  <c:v>41139</c:v>
                </c:pt>
                <c:pt idx="17763">
                  <c:v>41140</c:v>
                </c:pt>
                <c:pt idx="17764">
                  <c:v>41141</c:v>
                </c:pt>
                <c:pt idx="17765">
                  <c:v>41142</c:v>
                </c:pt>
                <c:pt idx="17766">
                  <c:v>41143</c:v>
                </c:pt>
                <c:pt idx="17767">
                  <c:v>41144</c:v>
                </c:pt>
                <c:pt idx="17768">
                  <c:v>41145</c:v>
                </c:pt>
                <c:pt idx="17769">
                  <c:v>41146</c:v>
                </c:pt>
                <c:pt idx="17770">
                  <c:v>41147</c:v>
                </c:pt>
                <c:pt idx="17771">
                  <c:v>41148</c:v>
                </c:pt>
                <c:pt idx="17772">
                  <c:v>41149</c:v>
                </c:pt>
                <c:pt idx="17773">
                  <c:v>41150</c:v>
                </c:pt>
                <c:pt idx="17774">
                  <c:v>41151</c:v>
                </c:pt>
                <c:pt idx="17775">
                  <c:v>41152</c:v>
                </c:pt>
                <c:pt idx="17776">
                  <c:v>41153</c:v>
                </c:pt>
                <c:pt idx="17777">
                  <c:v>41154</c:v>
                </c:pt>
                <c:pt idx="17778">
                  <c:v>41155</c:v>
                </c:pt>
                <c:pt idx="17779">
                  <c:v>41156</c:v>
                </c:pt>
                <c:pt idx="17780">
                  <c:v>41157</c:v>
                </c:pt>
                <c:pt idx="17781">
                  <c:v>41158</c:v>
                </c:pt>
                <c:pt idx="17782">
                  <c:v>41159</c:v>
                </c:pt>
                <c:pt idx="17783">
                  <c:v>41160</c:v>
                </c:pt>
                <c:pt idx="17784">
                  <c:v>41161</c:v>
                </c:pt>
                <c:pt idx="17785">
                  <c:v>41162</c:v>
                </c:pt>
                <c:pt idx="17786">
                  <c:v>41163</c:v>
                </c:pt>
                <c:pt idx="17787">
                  <c:v>41164</c:v>
                </c:pt>
                <c:pt idx="17788">
                  <c:v>41165</c:v>
                </c:pt>
                <c:pt idx="17789">
                  <c:v>41166</c:v>
                </c:pt>
                <c:pt idx="17790">
                  <c:v>41167</c:v>
                </c:pt>
                <c:pt idx="17791">
                  <c:v>41168</c:v>
                </c:pt>
                <c:pt idx="17792">
                  <c:v>41169</c:v>
                </c:pt>
                <c:pt idx="17793">
                  <c:v>41170</c:v>
                </c:pt>
                <c:pt idx="17794">
                  <c:v>41171</c:v>
                </c:pt>
                <c:pt idx="17795">
                  <c:v>41172</c:v>
                </c:pt>
                <c:pt idx="17796">
                  <c:v>41173</c:v>
                </c:pt>
                <c:pt idx="17797">
                  <c:v>41174</c:v>
                </c:pt>
                <c:pt idx="17798">
                  <c:v>41175</c:v>
                </c:pt>
                <c:pt idx="17799">
                  <c:v>41176</c:v>
                </c:pt>
                <c:pt idx="17800">
                  <c:v>41177</c:v>
                </c:pt>
                <c:pt idx="17801">
                  <c:v>41178</c:v>
                </c:pt>
                <c:pt idx="17802">
                  <c:v>41179</c:v>
                </c:pt>
                <c:pt idx="17803">
                  <c:v>41180</c:v>
                </c:pt>
                <c:pt idx="17804">
                  <c:v>41181</c:v>
                </c:pt>
                <c:pt idx="17805">
                  <c:v>41182</c:v>
                </c:pt>
                <c:pt idx="17806">
                  <c:v>41183</c:v>
                </c:pt>
                <c:pt idx="17807">
                  <c:v>41184</c:v>
                </c:pt>
                <c:pt idx="17808">
                  <c:v>41185</c:v>
                </c:pt>
                <c:pt idx="17809">
                  <c:v>41186</c:v>
                </c:pt>
                <c:pt idx="17810">
                  <c:v>41187</c:v>
                </c:pt>
                <c:pt idx="17811">
                  <c:v>41188</c:v>
                </c:pt>
                <c:pt idx="17812">
                  <c:v>41189</c:v>
                </c:pt>
                <c:pt idx="17813">
                  <c:v>41190</c:v>
                </c:pt>
                <c:pt idx="17814">
                  <c:v>41191</c:v>
                </c:pt>
                <c:pt idx="17815">
                  <c:v>41192</c:v>
                </c:pt>
                <c:pt idx="17816">
                  <c:v>41193</c:v>
                </c:pt>
                <c:pt idx="17817">
                  <c:v>41194</c:v>
                </c:pt>
                <c:pt idx="17818">
                  <c:v>41195</c:v>
                </c:pt>
                <c:pt idx="17819">
                  <c:v>41196</c:v>
                </c:pt>
                <c:pt idx="17820">
                  <c:v>41197</c:v>
                </c:pt>
                <c:pt idx="17821">
                  <c:v>41198</c:v>
                </c:pt>
                <c:pt idx="17822">
                  <c:v>41199</c:v>
                </c:pt>
                <c:pt idx="17823">
                  <c:v>41200</c:v>
                </c:pt>
                <c:pt idx="17824">
                  <c:v>41201</c:v>
                </c:pt>
                <c:pt idx="17825">
                  <c:v>41202</c:v>
                </c:pt>
                <c:pt idx="17826">
                  <c:v>41203</c:v>
                </c:pt>
                <c:pt idx="17827">
                  <c:v>41204</c:v>
                </c:pt>
                <c:pt idx="17828">
                  <c:v>41205</c:v>
                </c:pt>
                <c:pt idx="17829">
                  <c:v>41206</c:v>
                </c:pt>
                <c:pt idx="17830">
                  <c:v>41207</c:v>
                </c:pt>
                <c:pt idx="17831">
                  <c:v>41208</c:v>
                </c:pt>
                <c:pt idx="17832">
                  <c:v>41209</c:v>
                </c:pt>
                <c:pt idx="17833">
                  <c:v>41210</c:v>
                </c:pt>
                <c:pt idx="17834">
                  <c:v>41211</c:v>
                </c:pt>
                <c:pt idx="17835">
                  <c:v>41212</c:v>
                </c:pt>
                <c:pt idx="17836">
                  <c:v>41213</c:v>
                </c:pt>
                <c:pt idx="17837">
                  <c:v>41214</c:v>
                </c:pt>
                <c:pt idx="17838">
                  <c:v>41215</c:v>
                </c:pt>
                <c:pt idx="17839">
                  <c:v>41216</c:v>
                </c:pt>
                <c:pt idx="17840">
                  <c:v>41217</c:v>
                </c:pt>
                <c:pt idx="17841">
                  <c:v>41218</c:v>
                </c:pt>
                <c:pt idx="17842">
                  <c:v>41219</c:v>
                </c:pt>
                <c:pt idx="17843">
                  <c:v>41220</c:v>
                </c:pt>
                <c:pt idx="17844">
                  <c:v>41221</c:v>
                </c:pt>
                <c:pt idx="17845">
                  <c:v>41222</c:v>
                </c:pt>
                <c:pt idx="17846">
                  <c:v>41223</c:v>
                </c:pt>
                <c:pt idx="17847">
                  <c:v>41224</c:v>
                </c:pt>
                <c:pt idx="17848">
                  <c:v>41225</c:v>
                </c:pt>
                <c:pt idx="17849">
                  <c:v>41226</c:v>
                </c:pt>
                <c:pt idx="17850">
                  <c:v>41227</c:v>
                </c:pt>
                <c:pt idx="17851">
                  <c:v>41228</c:v>
                </c:pt>
                <c:pt idx="17852">
                  <c:v>41229</c:v>
                </c:pt>
                <c:pt idx="17853">
                  <c:v>41230</c:v>
                </c:pt>
                <c:pt idx="17854">
                  <c:v>41231</c:v>
                </c:pt>
                <c:pt idx="17855">
                  <c:v>41232</c:v>
                </c:pt>
                <c:pt idx="17856">
                  <c:v>41233</c:v>
                </c:pt>
                <c:pt idx="17857">
                  <c:v>41234</c:v>
                </c:pt>
                <c:pt idx="17858">
                  <c:v>41235</c:v>
                </c:pt>
                <c:pt idx="17859">
                  <c:v>41236</c:v>
                </c:pt>
                <c:pt idx="17860">
                  <c:v>41237</c:v>
                </c:pt>
                <c:pt idx="17861">
                  <c:v>41238</c:v>
                </c:pt>
                <c:pt idx="17862">
                  <c:v>41239</c:v>
                </c:pt>
                <c:pt idx="17863">
                  <c:v>41240</c:v>
                </c:pt>
                <c:pt idx="17864">
                  <c:v>41241</c:v>
                </c:pt>
                <c:pt idx="17865">
                  <c:v>41242</c:v>
                </c:pt>
                <c:pt idx="17866">
                  <c:v>41243</c:v>
                </c:pt>
                <c:pt idx="17867">
                  <c:v>41244</c:v>
                </c:pt>
                <c:pt idx="17868">
                  <c:v>41245</c:v>
                </c:pt>
                <c:pt idx="17869">
                  <c:v>41246</c:v>
                </c:pt>
                <c:pt idx="17870">
                  <c:v>41247</c:v>
                </c:pt>
                <c:pt idx="17871">
                  <c:v>41248</c:v>
                </c:pt>
                <c:pt idx="17872">
                  <c:v>41249</c:v>
                </c:pt>
                <c:pt idx="17873">
                  <c:v>41250</c:v>
                </c:pt>
                <c:pt idx="17874">
                  <c:v>41251</c:v>
                </c:pt>
                <c:pt idx="17875">
                  <c:v>41252</c:v>
                </c:pt>
                <c:pt idx="17876">
                  <c:v>41253</c:v>
                </c:pt>
                <c:pt idx="17877">
                  <c:v>41254</c:v>
                </c:pt>
                <c:pt idx="17878">
                  <c:v>41255</c:v>
                </c:pt>
                <c:pt idx="17879">
                  <c:v>41256</c:v>
                </c:pt>
                <c:pt idx="17880">
                  <c:v>41257</c:v>
                </c:pt>
                <c:pt idx="17881">
                  <c:v>41258</c:v>
                </c:pt>
                <c:pt idx="17882">
                  <c:v>41259</c:v>
                </c:pt>
                <c:pt idx="17883">
                  <c:v>41260</c:v>
                </c:pt>
                <c:pt idx="17884">
                  <c:v>41261</c:v>
                </c:pt>
                <c:pt idx="17885">
                  <c:v>41262</c:v>
                </c:pt>
                <c:pt idx="17886">
                  <c:v>41263</c:v>
                </c:pt>
                <c:pt idx="17887">
                  <c:v>41264</c:v>
                </c:pt>
                <c:pt idx="17888">
                  <c:v>41265</c:v>
                </c:pt>
                <c:pt idx="17889">
                  <c:v>41266</c:v>
                </c:pt>
                <c:pt idx="17890">
                  <c:v>41267</c:v>
                </c:pt>
                <c:pt idx="17891">
                  <c:v>41268</c:v>
                </c:pt>
                <c:pt idx="17892">
                  <c:v>41269</c:v>
                </c:pt>
                <c:pt idx="17893">
                  <c:v>41270</c:v>
                </c:pt>
                <c:pt idx="17894">
                  <c:v>41271</c:v>
                </c:pt>
                <c:pt idx="17895">
                  <c:v>41272</c:v>
                </c:pt>
                <c:pt idx="17896">
                  <c:v>41273</c:v>
                </c:pt>
                <c:pt idx="17897">
                  <c:v>41274</c:v>
                </c:pt>
                <c:pt idx="17898">
                  <c:v>41275</c:v>
                </c:pt>
                <c:pt idx="17899">
                  <c:v>41276</c:v>
                </c:pt>
                <c:pt idx="17900">
                  <c:v>41277</c:v>
                </c:pt>
                <c:pt idx="17901">
                  <c:v>41278</c:v>
                </c:pt>
                <c:pt idx="17902">
                  <c:v>41279</c:v>
                </c:pt>
                <c:pt idx="17903">
                  <c:v>41280</c:v>
                </c:pt>
                <c:pt idx="17904">
                  <c:v>41281</c:v>
                </c:pt>
                <c:pt idx="17905">
                  <c:v>41282</c:v>
                </c:pt>
                <c:pt idx="17906">
                  <c:v>41283</c:v>
                </c:pt>
                <c:pt idx="17907">
                  <c:v>41284</c:v>
                </c:pt>
                <c:pt idx="17908">
                  <c:v>41285</c:v>
                </c:pt>
                <c:pt idx="17909">
                  <c:v>41286</c:v>
                </c:pt>
                <c:pt idx="17910">
                  <c:v>41287</c:v>
                </c:pt>
                <c:pt idx="17911">
                  <c:v>41288</c:v>
                </c:pt>
                <c:pt idx="17912">
                  <c:v>41289</c:v>
                </c:pt>
                <c:pt idx="17913">
                  <c:v>41290</c:v>
                </c:pt>
                <c:pt idx="17914">
                  <c:v>41291</c:v>
                </c:pt>
                <c:pt idx="17915">
                  <c:v>41292</c:v>
                </c:pt>
                <c:pt idx="17916">
                  <c:v>41293</c:v>
                </c:pt>
                <c:pt idx="17917">
                  <c:v>41294</c:v>
                </c:pt>
                <c:pt idx="17918">
                  <c:v>41295</c:v>
                </c:pt>
                <c:pt idx="17919">
                  <c:v>41296</c:v>
                </c:pt>
                <c:pt idx="17920">
                  <c:v>41297</c:v>
                </c:pt>
                <c:pt idx="17921">
                  <c:v>41298</c:v>
                </c:pt>
                <c:pt idx="17922">
                  <c:v>41299</c:v>
                </c:pt>
                <c:pt idx="17923">
                  <c:v>41300</c:v>
                </c:pt>
                <c:pt idx="17924">
                  <c:v>41301</c:v>
                </c:pt>
                <c:pt idx="17925">
                  <c:v>41302</c:v>
                </c:pt>
                <c:pt idx="17926">
                  <c:v>41303</c:v>
                </c:pt>
                <c:pt idx="17927">
                  <c:v>41304</c:v>
                </c:pt>
                <c:pt idx="17928">
                  <c:v>41305</c:v>
                </c:pt>
                <c:pt idx="17929">
                  <c:v>41306</c:v>
                </c:pt>
                <c:pt idx="17930">
                  <c:v>41307</c:v>
                </c:pt>
                <c:pt idx="17931">
                  <c:v>41308</c:v>
                </c:pt>
                <c:pt idx="17932">
                  <c:v>41309</c:v>
                </c:pt>
                <c:pt idx="17933">
                  <c:v>41310</c:v>
                </c:pt>
                <c:pt idx="17934">
                  <c:v>41311</c:v>
                </c:pt>
                <c:pt idx="17935">
                  <c:v>41312</c:v>
                </c:pt>
                <c:pt idx="17936">
                  <c:v>41313</c:v>
                </c:pt>
                <c:pt idx="17937">
                  <c:v>41314</c:v>
                </c:pt>
                <c:pt idx="17938">
                  <c:v>41315</c:v>
                </c:pt>
                <c:pt idx="17939">
                  <c:v>41316</c:v>
                </c:pt>
                <c:pt idx="17940">
                  <c:v>41317</c:v>
                </c:pt>
                <c:pt idx="17941">
                  <c:v>41318</c:v>
                </c:pt>
                <c:pt idx="17942">
                  <c:v>41319</c:v>
                </c:pt>
                <c:pt idx="17943">
                  <c:v>41320</c:v>
                </c:pt>
                <c:pt idx="17944">
                  <c:v>41321</c:v>
                </c:pt>
                <c:pt idx="17945">
                  <c:v>41322</c:v>
                </c:pt>
                <c:pt idx="17946">
                  <c:v>41323</c:v>
                </c:pt>
                <c:pt idx="17947">
                  <c:v>41324</c:v>
                </c:pt>
                <c:pt idx="17948">
                  <c:v>41325</c:v>
                </c:pt>
                <c:pt idx="17949">
                  <c:v>41326</c:v>
                </c:pt>
                <c:pt idx="17950">
                  <c:v>41327</c:v>
                </c:pt>
                <c:pt idx="17951">
                  <c:v>41328</c:v>
                </c:pt>
                <c:pt idx="17952">
                  <c:v>41329</c:v>
                </c:pt>
                <c:pt idx="17953">
                  <c:v>41330</c:v>
                </c:pt>
                <c:pt idx="17954">
                  <c:v>41331</c:v>
                </c:pt>
                <c:pt idx="17955">
                  <c:v>41332</c:v>
                </c:pt>
                <c:pt idx="17956">
                  <c:v>41333</c:v>
                </c:pt>
                <c:pt idx="17957">
                  <c:v>41334</c:v>
                </c:pt>
                <c:pt idx="17958">
                  <c:v>41335</c:v>
                </c:pt>
                <c:pt idx="17959">
                  <c:v>41336</c:v>
                </c:pt>
                <c:pt idx="17960">
                  <c:v>41337</c:v>
                </c:pt>
                <c:pt idx="17961">
                  <c:v>41338</c:v>
                </c:pt>
                <c:pt idx="17962">
                  <c:v>41339</c:v>
                </c:pt>
                <c:pt idx="17963">
                  <c:v>41340</c:v>
                </c:pt>
                <c:pt idx="17964">
                  <c:v>41341</c:v>
                </c:pt>
                <c:pt idx="17965">
                  <c:v>41342</c:v>
                </c:pt>
                <c:pt idx="17966">
                  <c:v>41343</c:v>
                </c:pt>
                <c:pt idx="17967">
                  <c:v>41344</c:v>
                </c:pt>
                <c:pt idx="17968">
                  <c:v>41345</c:v>
                </c:pt>
                <c:pt idx="17969">
                  <c:v>41346</c:v>
                </c:pt>
                <c:pt idx="17970">
                  <c:v>41347</c:v>
                </c:pt>
                <c:pt idx="17971">
                  <c:v>41348</c:v>
                </c:pt>
                <c:pt idx="17972">
                  <c:v>41349</c:v>
                </c:pt>
                <c:pt idx="17973">
                  <c:v>41350</c:v>
                </c:pt>
                <c:pt idx="17974">
                  <c:v>41351</c:v>
                </c:pt>
                <c:pt idx="17975">
                  <c:v>41352</c:v>
                </c:pt>
                <c:pt idx="17976">
                  <c:v>41353</c:v>
                </c:pt>
                <c:pt idx="17977">
                  <c:v>41354</c:v>
                </c:pt>
                <c:pt idx="17978">
                  <c:v>41355</c:v>
                </c:pt>
                <c:pt idx="17979">
                  <c:v>41356</c:v>
                </c:pt>
                <c:pt idx="17980">
                  <c:v>41357</c:v>
                </c:pt>
                <c:pt idx="17981">
                  <c:v>41358</c:v>
                </c:pt>
                <c:pt idx="17982">
                  <c:v>41359</c:v>
                </c:pt>
                <c:pt idx="17983">
                  <c:v>41360</c:v>
                </c:pt>
                <c:pt idx="17984">
                  <c:v>41361</c:v>
                </c:pt>
                <c:pt idx="17985">
                  <c:v>41362</c:v>
                </c:pt>
                <c:pt idx="17986">
                  <c:v>41363</c:v>
                </c:pt>
                <c:pt idx="17987">
                  <c:v>41364</c:v>
                </c:pt>
                <c:pt idx="17988">
                  <c:v>41365</c:v>
                </c:pt>
                <c:pt idx="17989">
                  <c:v>41366</c:v>
                </c:pt>
                <c:pt idx="17990">
                  <c:v>41367</c:v>
                </c:pt>
                <c:pt idx="17991">
                  <c:v>41368</c:v>
                </c:pt>
                <c:pt idx="17992">
                  <c:v>41369</c:v>
                </c:pt>
                <c:pt idx="17993">
                  <c:v>41370</c:v>
                </c:pt>
                <c:pt idx="17994">
                  <c:v>41371</c:v>
                </c:pt>
                <c:pt idx="17995">
                  <c:v>41372</c:v>
                </c:pt>
                <c:pt idx="17996">
                  <c:v>41373</c:v>
                </c:pt>
                <c:pt idx="17997">
                  <c:v>41374</c:v>
                </c:pt>
                <c:pt idx="17998">
                  <c:v>41375</c:v>
                </c:pt>
                <c:pt idx="17999">
                  <c:v>41376</c:v>
                </c:pt>
                <c:pt idx="18000">
                  <c:v>41377</c:v>
                </c:pt>
                <c:pt idx="18001">
                  <c:v>41378</c:v>
                </c:pt>
                <c:pt idx="18002">
                  <c:v>41379</c:v>
                </c:pt>
                <c:pt idx="18003">
                  <c:v>41380</c:v>
                </c:pt>
                <c:pt idx="18004">
                  <c:v>41381</c:v>
                </c:pt>
                <c:pt idx="18005">
                  <c:v>41382</c:v>
                </c:pt>
                <c:pt idx="18006">
                  <c:v>41383</c:v>
                </c:pt>
                <c:pt idx="18007">
                  <c:v>41384</c:v>
                </c:pt>
                <c:pt idx="18008">
                  <c:v>41385</c:v>
                </c:pt>
                <c:pt idx="18009">
                  <c:v>41386</c:v>
                </c:pt>
                <c:pt idx="18010">
                  <c:v>41387</c:v>
                </c:pt>
                <c:pt idx="18011">
                  <c:v>41388</c:v>
                </c:pt>
                <c:pt idx="18012">
                  <c:v>41389</c:v>
                </c:pt>
                <c:pt idx="18013">
                  <c:v>41390</c:v>
                </c:pt>
                <c:pt idx="18014">
                  <c:v>41391</c:v>
                </c:pt>
                <c:pt idx="18015">
                  <c:v>41392</c:v>
                </c:pt>
                <c:pt idx="18016">
                  <c:v>41393</c:v>
                </c:pt>
                <c:pt idx="18017">
                  <c:v>41394</c:v>
                </c:pt>
                <c:pt idx="18018">
                  <c:v>41395</c:v>
                </c:pt>
                <c:pt idx="18019">
                  <c:v>41396</c:v>
                </c:pt>
                <c:pt idx="18020">
                  <c:v>41397</c:v>
                </c:pt>
                <c:pt idx="18021">
                  <c:v>41398</c:v>
                </c:pt>
                <c:pt idx="18022">
                  <c:v>41399</c:v>
                </c:pt>
                <c:pt idx="18023">
                  <c:v>41400</c:v>
                </c:pt>
                <c:pt idx="18024">
                  <c:v>41401</c:v>
                </c:pt>
                <c:pt idx="18025">
                  <c:v>41402</c:v>
                </c:pt>
                <c:pt idx="18026">
                  <c:v>41403</c:v>
                </c:pt>
                <c:pt idx="18027">
                  <c:v>41404</c:v>
                </c:pt>
                <c:pt idx="18028">
                  <c:v>41405</c:v>
                </c:pt>
                <c:pt idx="18029">
                  <c:v>41406</c:v>
                </c:pt>
                <c:pt idx="18030">
                  <c:v>41407</c:v>
                </c:pt>
                <c:pt idx="18031">
                  <c:v>41408</c:v>
                </c:pt>
                <c:pt idx="18032">
                  <c:v>41409</c:v>
                </c:pt>
                <c:pt idx="18033">
                  <c:v>41410</c:v>
                </c:pt>
                <c:pt idx="18034">
                  <c:v>41411</c:v>
                </c:pt>
                <c:pt idx="18035">
                  <c:v>41412</c:v>
                </c:pt>
                <c:pt idx="18036">
                  <c:v>41413</c:v>
                </c:pt>
                <c:pt idx="18037">
                  <c:v>41414</c:v>
                </c:pt>
                <c:pt idx="18038">
                  <c:v>41415</c:v>
                </c:pt>
                <c:pt idx="18039">
                  <c:v>41416</c:v>
                </c:pt>
                <c:pt idx="18040">
                  <c:v>41417</c:v>
                </c:pt>
                <c:pt idx="18041">
                  <c:v>41418</c:v>
                </c:pt>
                <c:pt idx="18042">
                  <c:v>41419</c:v>
                </c:pt>
                <c:pt idx="18043">
                  <c:v>41420</c:v>
                </c:pt>
                <c:pt idx="18044">
                  <c:v>41421</c:v>
                </c:pt>
                <c:pt idx="18045">
                  <c:v>41422</c:v>
                </c:pt>
                <c:pt idx="18046">
                  <c:v>41423</c:v>
                </c:pt>
                <c:pt idx="18047">
                  <c:v>41424</c:v>
                </c:pt>
                <c:pt idx="18048">
                  <c:v>41425</c:v>
                </c:pt>
                <c:pt idx="18049">
                  <c:v>41426</c:v>
                </c:pt>
                <c:pt idx="18050">
                  <c:v>41427</c:v>
                </c:pt>
                <c:pt idx="18051">
                  <c:v>41428</c:v>
                </c:pt>
                <c:pt idx="18052">
                  <c:v>41429</c:v>
                </c:pt>
                <c:pt idx="18053">
                  <c:v>41430</c:v>
                </c:pt>
                <c:pt idx="18054">
                  <c:v>41431</c:v>
                </c:pt>
                <c:pt idx="18055">
                  <c:v>41432</c:v>
                </c:pt>
                <c:pt idx="18056">
                  <c:v>41433</c:v>
                </c:pt>
                <c:pt idx="18057">
                  <c:v>41434</c:v>
                </c:pt>
                <c:pt idx="18058">
                  <c:v>41435</c:v>
                </c:pt>
                <c:pt idx="18059">
                  <c:v>41436</c:v>
                </c:pt>
                <c:pt idx="18060">
                  <c:v>41437</c:v>
                </c:pt>
                <c:pt idx="18061">
                  <c:v>41438</c:v>
                </c:pt>
                <c:pt idx="18062">
                  <c:v>41439</c:v>
                </c:pt>
                <c:pt idx="18063">
                  <c:v>41440</c:v>
                </c:pt>
                <c:pt idx="18064">
                  <c:v>41441</c:v>
                </c:pt>
                <c:pt idx="18065">
                  <c:v>41442</c:v>
                </c:pt>
                <c:pt idx="18066">
                  <c:v>41443</c:v>
                </c:pt>
                <c:pt idx="18067">
                  <c:v>41444</c:v>
                </c:pt>
                <c:pt idx="18068">
                  <c:v>41445</c:v>
                </c:pt>
                <c:pt idx="18069">
                  <c:v>41446</c:v>
                </c:pt>
                <c:pt idx="18070">
                  <c:v>41447</c:v>
                </c:pt>
                <c:pt idx="18071">
                  <c:v>41448</c:v>
                </c:pt>
                <c:pt idx="18072">
                  <c:v>41449</c:v>
                </c:pt>
                <c:pt idx="18073">
                  <c:v>41450</c:v>
                </c:pt>
                <c:pt idx="18074">
                  <c:v>41451</c:v>
                </c:pt>
                <c:pt idx="18075">
                  <c:v>41452</c:v>
                </c:pt>
                <c:pt idx="18076">
                  <c:v>41453</c:v>
                </c:pt>
                <c:pt idx="18077">
                  <c:v>41454</c:v>
                </c:pt>
                <c:pt idx="18078">
                  <c:v>41455</c:v>
                </c:pt>
                <c:pt idx="18079">
                  <c:v>41456</c:v>
                </c:pt>
                <c:pt idx="18080">
                  <c:v>41457</c:v>
                </c:pt>
                <c:pt idx="18081">
                  <c:v>41458</c:v>
                </c:pt>
                <c:pt idx="18082">
                  <c:v>41459</c:v>
                </c:pt>
                <c:pt idx="18083">
                  <c:v>41460</c:v>
                </c:pt>
                <c:pt idx="18084">
                  <c:v>41461</c:v>
                </c:pt>
                <c:pt idx="18085">
                  <c:v>41462</c:v>
                </c:pt>
                <c:pt idx="18086">
                  <c:v>41463</c:v>
                </c:pt>
                <c:pt idx="18087">
                  <c:v>41464</c:v>
                </c:pt>
                <c:pt idx="18088">
                  <c:v>41465</c:v>
                </c:pt>
                <c:pt idx="18089">
                  <c:v>41466</c:v>
                </c:pt>
                <c:pt idx="18090">
                  <c:v>41467</c:v>
                </c:pt>
                <c:pt idx="18091">
                  <c:v>41468</c:v>
                </c:pt>
                <c:pt idx="18092">
                  <c:v>41469</c:v>
                </c:pt>
                <c:pt idx="18093">
                  <c:v>41470</c:v>
                </c:pt>
                <c:pt idx="18094">
                  <c:v>41471</c:v>
                </c:pt>
                <c:pt idx="18095">
                  <c:v>41472</c:v>
                </c:pt>
                <c:pt idx="18096">
                  <c:v>41473</c:v>
                </c:pt>
                <c:pt idx="18097">
                  <c:v>41474</c:v>
                </c:pt>
                <c:pt idx="18098">
                  <c:v>41475</c:v>
                </c:pt>
                <c:pt idx="18099">
                  <c:v>41476</c:v>
                </c:pt>
                <c:pt idx="18100">
                  <c:v>41477</c:v>
                </c:pt>
                <c:pt idx="18101">
                  <c:v>41478</c:v>
                </c:pt>
                <c:pt idx="18102">
                  <c:v>41479</c:v>
                </c:pt>
                <c:pt idx="18103">
                  <c:v>41480</c:v>
                </c:pt>
                <c:pt idx="18104">
                  <c:v>41481</c:v>
                </c:pt>
                <c:pt idx="18105">
                  <c:v>41482</c:v>
                </c:pt>
                <c:pt idx="18106">
                  <c:v>41483</c:v>
                </c:pt>
                <c:pt idx="18107">
                  <c:v>41484</c:v>
                </c:pt>
                <c:pt idx="18108">
                  <c:v>41485</c:v>
                </c:pt>
                <c:pt idx="18109">
                  <c:v>41486</c:v>
                </c:pt>
                <c:pt idx="18110">
                  <c:v>41487</c:v>
                </c:pt>
                <c:pt idx="18111">
                  <c:v>41488</c:v>
                </c:pt>
                <c:pt idx="18112">
                  <c:v>41489</c:v>
                </c:pt>
                <c:pt idx="18113">
                  <c:v>41490</c:v>
                </c:pt>
                <c:pt idx="18114">
                  <c:v>41491</c:v>
                </c:pt>
                <c:pt idx="18115">
                  <c:v>41492</c:v>
                </c:pt>
                <c:pt idx="18116">
                  <c:v>41493</c:v>
                </c:pt>
                <c:pt idx="18117">
                  <c:v>41494</c:v>
                </c:pt>
                <c:pt idx="18118">
                  <c:v>41495</c:v>
                </c:pt>
                <c:pt idx="18119">
                  <c:v>41496</c:v>
                </c:pt>
                <c:pt idx="18120">
                  <c:v>41497</c:v>
                </c:pt>
                <c:pt idx="18121">
                  <c:v>41498</c:v>
                </c:pt>
                <c:pt idx="18122">
                  <c:v>41499</c:v>
                </c:pt>
                <c:pt idx="18123">
                  <c:v>41500</c:v>
                </c:pt>
                <c:pt idx="18124">
                  <c:v>41501</c:v>
                </c:pt>
                <c:pt idx="18125">
                  <c:v>41502</c:v>
                </c:pt>
                <c:pt idx="18126">
                  <c:v>41503</c:v>
                </c:pt>
                <c:pt idx="18127">
                  <c:v>41504</c:v>
                </c:pt>
                <c:pt idx="18128">
                  <c:v>41505</c:v>
                </c:pt>
                <c:pt idx="18129">
                  <c:v>41506</c:v>
                </c:pt>
                <c:pt idx="18130">
                  <c:v>41507</c:v>
                </c:pt>
                <c:pt idx="18131">
                  <c:v>41508</c:v>
                </c:pt>
                <c:pt idx="18132">
                  <c:v>41509</c:v>
                </c:pt>
                <c:pt idx="18133">
                  <c:v>41510</c:v>
                </c:pt>
                <c:pt idx="18134">
                  <c:v>41511</c:v>
                </c:pt>
                <c:pt idx="18135">
                  <c:v>41512</c:v>
                </c:pt>
                <c:pt idx="18136">
                  <c:v>41513</c:v>
                </c:pt>
                <c:pt idx="18137">
                  <c:v>41514</c:v>
                </c:pt>
                <c:pt idx="18138">
                  <c:v>41515</c:v>
                </c:pt>
                <c:pt idx="18139">
                  <c:v>41516</c:v>
                </c:pt>
                <c:pt idx="18140">
                  <c:v>41517</c:v>
                </c:pt>
                <c:pt idx="18141">
                  <c:v>41518</c:v>
                </c:pt>
                <c:pt idx="18142">
                  <c:v>41519</c:v>
                </c:pt>
                <c:pt idx="18143">
                  <c:v>41520</c:v>
                </c:pt>
                <c:pt idx="18144">
                  <c:v>41521</c:v>
                </c:pt>
                <c:pt idx="18145">
                  <c:v>41522</c:v>
                </c:pt>
                <c:pt idx="18146">
                  <c:v>41523</c:v>
                </c:pt>
                <c:pt idx="18147">
                  <c:v>41524</c:v>
                </c:pt>
                <c:pt idx="18148">
                  <c:v>41525</c:v>
                </c:pt>
                <c:pt idx="18149">
                  <c:v>41526</c:v>
                </c:pt>
                <c:pt idx="18150">
                  <c:v>41527</c:v>
                </c:pt>
                <c:pt idx="18151">
                  <c:v>41528</c:v>
                </c:pt>
                <c:pt idx="18152">
                  <c:v>41529</c:v>
                </c:pt>
                <c:pt idx="18153">
                  <c:v>41530</c:v>
                </c:pt>
                <c:pt idx="18154">
                  <c:v>41531</c:v>
                </c:pt>
                <c:pt idx="18155">
                  <c:v>41532</c:v>
                </c:pt>
                <c:pt idx="18156">
                  <c:v>41533</c:v>
                </c:pt>
                <c:pt idx="18157">
                  <c:v>41534</c:v>
                </c:pt>
                <c:pt idx="18158">
                  <c:v>41535</c:v>
                </c:pt>
                <c:pt idx="18159">
                  <c:v>41536</c:v>
                </c:pt>
                <c:pt idx="18160">
                  <c:v>41537</c:v>
                </c:pt>
                <c:pt idx="18161">
                  <c:v>41538</c:v>
                </c:pt>
                <c:pt idx="18162">
                  <c:v>41539</c:v>
                </c:pt>
                <c:pt idx="18163">
                  <c:v>41540</c:v>
                </c:pt>
                <c:pt idx="18164">
                  <c:v>41541</c:v>
                </c:pt>
                <c:pt idx="18165">
                  <c:v>41542</c:v>
                </c:pt>
                <c:pt idx="18166">
                  <c:v>41543</c:v>
                </c:pt>
                <c:pt idx="18167">
                  <c:v>41544</c:v>
                </c:pt>
                <c:pt idx="18168">
                  <c:v>41545</c:v>
                </c:pt>
                <c:pt idx="18169">
                  <c:v>41546</c:v>
                </c:pt>
                <c:pt idx="18170">
                  <c:v>41547</c:v>
                </c:pt>
                <c:pt idx="18171">
                  <c:v>41548</c:v>
                </c:pt>
                <c:pt idx="18172">
                  <c:v>41549</c:v>
                </c:pt>
                <c:pt idx="18173">
                  <c:v>41550</c:v>
                </c:pt>
                <c:pt idx="18174">
                  <c:v>41551</c:v>
                </c:pt>
                <c:pt idx="18175">
                  <c:v>41552</c:v>
                </c:pt>
                <c:pt idx="18176">
                  <c:v>41553</c:v>
                </c:pt>
                <c:pt idx="18177">
                  <c:v>41554</c:v>
                </c:pt>
                <c:pt idx="18178">
                  <c:v>41555</c:v>
                </c:pt>
                <c:pt idx="18179">
                  <c:v>41556</c:v>
                </c:pt>
                <c:pt idx="18180">
                  <c:v>41557</c:v>
                </c:pt>
                <c:pt idx="18181">
                  <c:v>41558</c:v>
                </c:pt>
                <c:pt idx="18182">
                  <c:v>41559</c:v>
                </c:pt>
                <c:pt idx="18183">
                  <c:v>41560</c:v>
                </c:pt>
                <c:pt idx="18184">
                  <c:v>41561</c:v>
                </c:pt>
                <c:pt idx="18185">
                  <c:v>41562</c:v>
                </c:pt>
                <c:pt idx="18186">
                  <c:v>41563</c:v>
                </c:pt>
                <c:pt idx="18187">
                  <c:v>41564</c:v>
                </c:pt>
                <c:pt idx="18188">
                  <c:v>41565</c:v>
                </c:pt>
                <c:pt idx="18189">
                  <c:v>41566</c:v>
                </c:pt>
                <c:pt idx="18190">
                  <c:v>41567</c:v>
                </c:pt>
                <c:pt idx="18191">
                  <c:v>41568</c:v>
                </c:pt>
                <c:pt idx="18192">
                  <c:v>41569</c:v>
                </c:pt>
                <c:pt idx="18193">
                  <c:v>41570</c:v>
                </c:pt>
                <c:pt idx="18194">
                  <c:v>41571</c:v>
                </c:pt>
                <c:pt idx="18195">
                  <c:v>41572</c:v>
                </c:pt>
                <c:pt idx="18196">
                  <c:v>41573</c:v>
                </c:pt>
                <c:pt idx="18197">
                  <c:v>41574</c:v>
                </c:pt>
                <c:pt idx="18198">
                  <c:v>41575</c:v>
                </c:pt>
                <c:pt idx="18199">
                  <c:v>41576</c:v>
                </c:pt>
                <c:pt idx="18200">
                  <c:v>41577</c:v>
                </c:pt>
                <c:pt idx="18201">
                  <c:v>41578</c:v>
                </c:pt>
                <c:pt idx="18202">
                  <c:v>41579</c:v>
                </c:pt>
                <c:pt idx="18203">
                  <c:v>41580</c:v>
                </c:pt>
                <c:pt idx="18204">
                  <c:v>41581</c:v>
                </c:pt>
                <c:pt idx="18205">
                  <c:v>41582</c:v>
                </c:pt>
                <c:pt idx="18206">
                  <c:v>41583</c:v>
                </c:pt>
                <c:pt idx="18207">
                  <c:v>41584</c:v>
                </c:pt>
                <c:pt idx="18208">
                  <c:v>41585</c:v>
                </c:pt>
                <c:pt idx="18209">
                  <c:v>41586</c:v>
                </c:pt>
                <c:pt idx="18210">
                  <c:v>41587</c:v>
                </c:pt>
                <c:pt idx="18211">
                  <c:v>41588</c:v>
                </c:pt>
                <c:pt idx="18212">
                  <c:v>41589</c:v>
                </c:pt>
                <c:pt idx="18213">
                  <c:v>41590</c:v>
                </c:pt>
                <c:pt idx="18214">
                  <c:v>41591</c:v>
                </c:pt>
                <c:pt idx="18215">
                  <c:v>41592</c:v>
                </c:pt>
                <c:pt idx="18216">
                  <c:v>41593</c:v>
                </c:pt>
                <c:pt idx="18217">
                  <c:v>41594</c:v>
                </c:pt>
                <c:pt idx="18218">
                  <c:v>41595</c:v>
                </c:pt>
                <c:pt idx="18219">
                  <c:v>41596</c:v>
                </c:pt>
                <c:pt idx="18220">
                  <c:v>41597</c:v>
                </c:pt>
                <c:pt idx="18221">
                  <c:v>41598</c:v>
                </c:pt>
                <c:pt idx="18222">
                  <c:v>41599</c:v>
                </c:pt>
                <c:pt idx="18223">
                  <c:v>41600</c:v>
                </c:pt>
                <c:pt idx="18224">
                  <c:v>41601</c:v>
                </c:pt>
                <c:pt idx="18225">
                  <c:v>41602</c:v>
                </c:pt>
                <c:pt idx="18226">
                  <c:v>41603</c:v>
                </c:pt>
                <c:pt idx="18227">
                  <c:v>41604</c:v>
                </c:pt>
                <c:pt idx="18228">
                  <c:v>41605</c:v>
                </c:pt>
                <c:pt idx="18229">
                  <c:v>41606</c:v>
                </c:pt>
                <c:pt idx="18230">
                  <c:v>41607</c:v>
                </c:pt>
                <c:pt idx="18231">
                  <c:v>41608</c:v>
                </c:pt>
                <c:pt idx="18232">
                  <c:v>41609</c:v>
                </c:pt>
                <c:pt idx="18233">
                  <c:v>41610</c:v>
                </c:pt>
                <c:pt idx="18234">
                  <c:v>41611</c:v>
                </c:pt>
                <c:pt idx="18235">
                  <c:v>41612</c:v>
                </c:pt>
                <c:pt idx="18236">
                  <c:v>41613</c:v>
                </c:pt>
                <c:pt idx="18237">
                  <c:v>41614</c:v>
                </c:pt>
                <c:pt idx="18238">
                  <c:v>41615</c:v>
                </c:pt>
                <c:pt idx="18239">
                  <c:v>41616</c:v>
                </c:pt>
                <c:pt idx="18240">
                  <c:v>41617</c:v>
                </c:pt>
                <c:pt idx="18241">
                  <c:v>41618</c:v>
                </c:pt>
                <c:pt idx="18242">
                  <c:v>41619</c:v>
                </c:pt>
                <c:pt idx="18243">
                  <c:v>41620</c:v>
                </c:pt>
                <c:pt idx="18244">
                  <c:v>41621</c:v>
                </c:pt>
                <c:pt idx="18245">
                  <c:v>41622</c:v>
                </c:pt>
                <c:pt idx="18246">
                  <c:v>41623</c:v>
                </c:pt>
                <c:pt idx="18247">
                  <c:v>41624</c:v>
                </c:pt>
                <c:pt idx="18248">
                  <c:v>41625</c:v>
                </c:pt>
                <c:pt idx="18249">
                  <c:v>41626</c:v>
                </c:pt>
                <c:pt idx="18250">
                  <c:v>41627</c:v>
                </c:pt>
                <c:pt idx="18251">
                  <c:v>41628</c:v>
                </c:pt>
                <c:pt idx="18252">
                  <c:v>41629</c:v>
                </c:pt>
                <c:pt idx="18253">
                  <c:v>41630</c:v>
                </c:pt>
                <c:pt idx="18254">
                  <c:v>41631</c:v>
                </c:pt>
                <c:pt idx="18255">
                  <c:v>41632</c:v>
                </c:pt>
                <c:pt idx="18256">
                  <c:v>41633</c:v>
                </c:pt>
                <c:pt idx="18257">
                  <c:v>41634</c:v>
                </c:pt>
                <c:pt idx="18258">
                  <c:v>41635</c:v>
                </c:pt>
                <c:pt idx="18259">
                  <c:v>41636</c:v>
                </c:pt>
                <c:pt idx="18260">
                  <c:v>41637</c:v>
                </c:pt>
                <c:pt idx="18261">
                  <c:v>41638</c:v>
                </c:pt>
                <c:pt idx="18262">
                  <c:v>41639</c:v>
                </c:pt>
                <c:pt idx="18263">
                  <c:v>41640</c:v>
                </c:pt>
                <c:pt idx="18264">
                  <c:v>41641</c:v>
                </c:pt>
                <c:pt idx="18265">
                  <c:v>41642</c:v>
                </c:pt>
                <c:pt idx="18266">
                  <c:v>41643</c:v>
                </c:pt>
                <c:pt idx="18267">
                  <c:v>41644</c:v>
                </c:pt>
                <c:pt idx="18268">
                  <c:v>41645</c:v>
                </c:pt>
                <c:pt idx="18269">
                  <c:v>41646</c:v>
                </c:pt>
                <c:pt idx="18270">
                  <c:v>41647</c:v>
                </c:pt>
                <c:pt idx="18271">
                  <c:v>41648</c:v>
                </c:pt>
                <c:pt idx="18272">
                  <c:v>41649</c:v>
                </c:pt>
                <c:pt idx="18273">
                  <c:v>41650</c:v>
                </c:pt>
                <c:pt idx="18274">
                  <c:v>41651</c:v>
                </c:pt>
                <c:pt idx="18275">
                  <c:v>41652</c:v>
                </c:pt>
                <c:pt idx="18276">
                  <c:v>41653</c:v>
                </c:pt>
                <c:pt idx="18277">
                  <c:v>41654</c:v>
                </c:pt>
                <c:pt idx="18278">
                  <c:v>41655</c:v>
                </c:pt>
                <c:pt idx="18279">
                  <c:v>41656</c:v>
                </c:pt>
                <c:pt idx="18280">
                  <c:v>41657</c:v>
                </c:pt>
                <c:pt idx="18281">
                  <c:v>41658</c:v>
                </c:pt>
                <c:pt idx="18282">
                  <c:v>41659</c:v>
                </c:pt>
                <c:pt idx="18283">
                  <c:v>41660</c:v>
                </c:pt>
                <c:pt idx="18284">
                  <c:v>41661</c:v>
                </c:pt>
                <c:pt idx="18285">
                  <c:v>41662</c:v>
                </c:pt>
                <c:pt idx="18286">
                  <c:v>41663</c:v>
                </c:pt>
                <c:pt idx="18287">
                  <c:v>41664</c:v>
                </c:pt>
                <c:pt idx="18288">
                  <c:v>41665</c:v>
                </c:pt>
                <c:pt idx="18289">
                  <c:v>41666</c:v>
                </c:pt>
                <c:pt idx="18290">
                  <c:v>41667</c:v>
                </c:pt>
                <c:pt idx="18291">
                  <c:v>41668</c:v>
                </c:pt>
                <c:pt idx="18292">
                  <c:v>41669</c:v>
                </c:pt>
                <c:pt idx="18293">
                  <c:v>41670</c:v>
                </c:pt>
                <c:pt idx="18294">
                  <c:v>41671</c:v>
                </c:pt>
                <c:pt idx="18295">
                  <c:v>41672</c:v>
                </c:pt>
                <c:pt idx="18296">
                  <c:v>41673</c:v>
                </c:pt>
                <c:pt idx="18297">
                  <c:v>41674</c:v>
                </c:pt>
                <c:pt idx="18298">
                  <c:v>41675</c:v>
                </c:pt>
                <c:pt idx="18299">
                  <c:v>41676</c:v>
                </c:pt>
                <c:pt idx="18300">
                  <c:v>41677</c:v>
                </c:pt>
                <c:pt idx="18301">
                  <c:v>41678</c:v>
                </c:pt>
                <c:pt idx="18302">
                  <c:v>41679</c:v>
                </c:pt>
                <c:pt idx="18303">
                  <c:v>41680</c:v>
                </c:pt>
                <c:pt idx="18304">
                  <c:v>41681</c:v>
                </c:pt>
                <c:pt idx="18305">
                  <c:v>41682</c:v>
                </c:pt>
                <c:pt idx="18306">
                  <c:v>41683</c:v>
                </c:pt>
                <c:pt idx="18307">
                  <c:v>41684</c:v>
                </c:pt>
                <c:pt idx="18308">
                  <c:v>41685</c:v>
                </c:pt>
                <c:pt idx="18309">
                  <c:v>41686</c:v>
                </c:pt>
                <c:pt idx="18310">
                  <c:v>41687</c:v>
                </c:pt>
                <c:pt idx="18311">
                  <c:v>41688</c:v>
                </c:pt>
                <c:pt idx="18312">
                  <c:v>41689</c:v>
                </c:pt>
                <c:pt idx="18313">
                  <c:v>41690</c:v>
                </c:pt>
                <c:pt idx="18314">
                  <c:v>41691</c:v>
                </c:pt>
                <c:pt idx="18315">
                  <c:v>41692</c:v>
                </c:pt>
                <c:pt idx="18316">
                  <c:v>41693</c:v>
                </c:pt>
                <c:pt idx="18317">
                  <c:v>41694</c:v>
                </c:pt>
                <c:pt idx="18318">
                  <c:v>41695</c:v>
                </c:pt>
                <c:pt idx="18319">
                  <c:v>41696</c:v>
                </c:pt>
                <c:pt idx="18320">
                  <c:v>41697</c:v>
                </c:pt>
                <c:pt idx="18321">
                  <c:v>41698</c:v>
                </c:pt>
                <c:pt idx="18322">
                  <c:v>41699</c:v>
                </c:pt>
                <c:pt idx="18323">
                  <c:v>41700</c:v>
                </c:pt>
                <c:pt idx="18324">
                  <c:v>41701</c:v>
                </c:pt>
                <c:pt idx="18325">
                  <c:v>41702</c:v>
                </c:pt>
                <c:pt idx="18326">
                  <c:v>41703</c:v>
                </c:pt>
                <c:pt idx="18327">
                  <c:v>41704</c:v>
                </c:pt>
                <c:pt idx="18328">
                  <c:v>41705</c:v>
                </c:pt>
                <c:pt idx="18329">
                  <c:v>41706</c:v>
                </c:pt>
                <c:pt idx="18330">
                  <c:v>41707</c:v>
                </c:pt>
                <c:pt idx="18331">
                  <c:v>41708</c:v>
                </c:pt>
                <c:pt idx="18332">
                  <c:v>41709</c:v>
                </c:pt>
                <c:pt idx="18333">
                  <c:v>41710</c:v>
                </c:pt>
                <c:pt idx="18334">
                  <c:v>41711</c:v>
                </c:pt>
                <c:pt idx="18335">
                  <c:v>41712</c:v>
                </c:pt>
                <c:pt idx="18336">
                  <c:v>41713</c:v>
                </c:pt>
                <c:pt idx="18337">
                  <c:v>41714</c:v>
                </c:pt>
                <c:pt idx="18338">
                  <c:v>41715</c:v>
                </c:pt>
                <c:pt idx="18339">
                  <c:v>41716</c:v>
                </c:pt>
                <c:pt idx="18340">
                  <c:v>41717</c:v>
                </c:pt>
                <c:pt idx="18341">
                  <c:v>41718</c:v>
                </c:pt>
                <c:pt idx="18342">
                  <c:v>41719</c:v>
                </c:pt>
                <c:pt idx="18343">
                  <c:v>41720</c:v>
                </c:pt>
                <c:pt idx="18344">
                  <c:v>41721</c:v>
                </c:pt>
                <c:pt idx="18345">
                  <c:v>41722</c:v>
                </c:pt>
                <c:pt idx="18346">
                  <c:v>41723</c:v>
                </c:pt>
                <c:pt idx="18347">
                  <c:v>41724</c:v>
                </c:pt>
                <c:pt idx="18348">
                  <c:v>41725</c:v>
                </c:pt>
                <c:pt idx="18349">
                  <c:v>41726</c:v>
                </c:pt>
                <c:pt idx="18350">
                  <c:v>41727</c:v>
                </c:pt>
                <c:pt idx="18351">
                  <c:v>41728</c:v>
                </c:pt>
                <c:pt idx="18352">
                  <c:v>41729</c:v>
                </c:pt>
                <c:pt idx="18353">
                  <c:v>41730</c:v>
                </c:pt>
                <c:pt idx="18354">
                  <c:v>41731</c:v>
                </c:pt>
                <c:pt idx="18355">
                  <c:v>41732</c:v>
                </c:pt>
                <c:pt idx="18356">
                  <c:v>41733</c:v>
                </c:pt>
                <c:pt idx="18357">
                  <c:v>41734</c:v>
                </c:pt>
                <c:pt idx="18358">
                  <c:v>41735</c:v>
                </c:pt>
                <c:pt idx="18359">
                  <c:v>41736</c:v>
                </c:pt>
                <c:pt idx="18360">
                  <c:v>41737</c:v>
                </c:pt>
                <c:pt idx="18361">
                  <c:v>41738</c:v>
                </c:pt>
                <c:pt idx="18362">
                  <c:v>41739</c:v>
                </c:pt>
                <c:pt idx="18363">
                  <c:v>41740</c:v>
                </c:pt>
                <c:pt idx="18364">
                  <c:v>41741</c:v>
                </c:pt>
                <c:pt idx="18365">
                  <c:v>41742</c:v>
                </c:pt>
                <c:pt idx="18366">
                  <c:v>41743</c:v>
                </c:pt>
                <c:pt idx="18367">
                  <c:v>41744</c:v>
                </c:pt>
                <c:pt idx="18368">
                  <c:v>41745</c:v>
                </c:pt>
                <c:pt idx="18369">
                  <c:v>41746</c:v>
                </c:pt>
                <c:pt idx="18370">
                  <c:v>41747</c:v>
                </c:pt>
                <c:pt idx="18371">
                  <c:v>41748</c:v>
                </c:pt>
                <c:pt idx="18372">
                  <c:v>41749</c:v>
                </c:pt>
                <c:pt idx="18373">
                  <c:v>41750</c:v>
                </c:pt>
                <c:pt idx="18374">
                  <c:v>41751</c:v>
                </c:pt>
                <c:pt idx="18375">
                  <c:v>41752</c:v>
                </c:pt>
                <c:pt idx="18376">
                  <c:v>41753</c:v>
                </c:pt>
                <c:pt idx="18377">
                  <c:v>41754</c:v>
                </c:pt>
                <c:pt idx="18378">
                  <c:v>41755</c:v>
                </c:pt>
                <c:pt idx="18379">
                  <c:v>41756</c:v>
                </c:pt>
                <c:pt idx="18380">
                  <c:v>41757</c:v>
                </c:pt>
                <c:pt idx="18381">
                  <c:v>41758</c:v>
                </c:pt>
                <c:pt idx="18382">
                  <c:v>41759</c:v>
                </c:pt>
                <c:pt idx="18383">
                  <c:v>41760</c:v>
                </c:pt>
                <c:pt idx="18384">
                  <c:v>41761</c:v>
                </c:pt>
                <c:pt idx="18385">
                  <c:v>41762</c:v>
                </c:pt>
                <c:pt idx="18386">
                  <c:v>41763</c:v>
                </c:pt>
                <c:pt idx="18387">
                  <c:v>41764</c:v>
                </c:pt>
                <c:pt idx="18388">
                  <c:v>41765</c:v>
                </c:pt>
                <c:pt idx="18389">
                  <c:v>41766</c:v>
                </c:pt>
                <c:pt idx="18390">
                  <c:v>41767</c:v>
                </c:pt>
                <c:pt idx="18391">
                  <c:v>41768</c:v>
                </c:pt>
                <c:pt idx="18392">
                  <c:v>41769</c:v>
                </c:pt>
                <c:pt idx="18393">
                  <c:v>41770</c:v>
                </c:pt>
                <c:pt idx="18394">
                  <c:v>41771</c:v>
                </c:pt>
                <c:pt idx="18395">
                  <c:v>41772</c:v>
                </c:pt>
                <c:pt idx="18396">
                  <c:v>41773</c:v>
                </c:pt>
                <c:pt idx="18397">
                  <c:v>41774</c:v>
                </c:pt>
                <c:pt idx="18398">
                  <c:v>41775</c:v>
                </c:pt>
                <c:pt idx="18399">
                  <c:v>41776</c:v>
                </c:pt>
                <c:pt idx="18400">
                  <c:v>41777</c:v>
                </c:pt>
                <c:pt idx="18401">
                  <c:v>41778</c:v>
                </c:pt>
                <c:pt idx="18402">
                  <c:v>41779</c:v>
                </c:pt>
                <c:pt idx="18403">
                  <c:v>41780</c:v>
                </c:pt>
                <c:pt idx="18404">
                  <c:v>41781</c:v>
                </c:pt>
                <c:pt idx="18405">
                  <c:v>41782</c:v>
                </c:pt>
                <c:pt idx="18406">
                  <c:v>41783</c:v>
                </c:pt>
                <c:pt idx="18407">
                  <c:v>41784</c:v>
                </c:pt>
                <c:pt idx="18408">
                  <c:v>41785</c:v>
                </c:pt>
                <c:pt idx="18409">
                  <c:v>41786</c:v>
                </c:pt>
                <c:pt idx="18410">
                  <c:v>41787</c:v>
                </c:pt>
                <c:pt idx="18411">
                  <c:v>41788</c:v>
                </c:pt>
                <c:pt idx="18412">
                  <c:v>41789</c:v>
                </c:pt>
                <c:pt idx="18413">
                  <c:v>41790</c:v>
                </c:pt>
                <c:pt idx="18414">
                  <c:v>41791</c:v>
                </c:pt>
                <c:pt idx="18415">
                  <c:v>41792</c:v>
                </c:pt>
                <c:pt idx="18416">
                  <c:v>41793</c:v>
                </c:pt>
                <c:pt idx="18417">
                  <c:v>41794</c:v>
                </c:pt>
                <c:pt idx="18418">
                  <c:v>41795</c:v>
                </c:pt>
                <c:pt idx="18419">
                  <c:v>41796</c:v>
                </c:pt>
                <c:pt idx="18420">
                  <c:v>41797</c:v>
                </c:pt>
                <c:pt idx="18421">
                  <c:v>41798</c:v>
                </c:pt>
                <c:pt idx="18422">
                  <c:v>41799</c:v>
                </c:pt>
                <c:pt idx="18423">
                  <c:v>41800</c:v>
                </c:pt>
                <c:pt idx="18424">
                  <c:v>41801</c:v>
                </c:pt>
                <c:pt idx="18425">
                  <c:v>41802</c:v>
                </c:pt>
                <c:pt idx="18426">
                  <c:v>41803</c:v>
                </c:pt>
                <c:pt idx="18427">
                  <c:v>41804</c:v>
                </c:pt>
                <c:pt idx="18428">
                  <c:v>41805</c:v>
                </c:pt>
                <c:pt idx="18429">
                  <c:v>41806</c:v>
                </c:pt>
                <c:pt idx="18430">
                  <c:v>41807</c:v>
                </c:pt>
                <c:pt idx="18431">
                  <c:v>41808</c:v>
                </c:pt>
                <c:pt idx="18432">
                  <c:v>41809</c:v>
                </c:pt>
                <c:pt idx="18433">
                  <c:v>41810</c:v>
                </c:pt>
                <c:pt idx="18434">
                  <c:v>41811</c:v>
                </c:pt>
                <c:pt idx="18435">
                  <c:v>41812</c:v>
                </c:pt>
                <c:pt idx="18436">
                  <c:v>41813</c:v>
                </c:pt>
                <c:pt idx="18437">
                  <c:v>41814</c:v>
                </c:pt>
                <c:pt idx="18438">
                  <c:v>41815</c:v>
                </c:pt>
                <c:pt idx="18439">
                  <c:v>41816</c:v>
                </c:pt>
                <c:pt idx="18440">
                  <c:v>41817</c:v>
                </c:pt>
                <c:pt idx="18441">
                  <c:v>41818</c:v>
                </c:pt>
                <c:pt idx="18442">
                  <c:v>41819</c:v>
                </c:pt>
                <c:pt idx="18443">
                  <c:v>41820</c:v>
                </c:pt>
                <c:pt idx="18444">
                  <c:v>41821</c:v>
                </c:pt>
                <c:pt idx="18445">
                  <c:v>41822</c:v>
                </c:pt>
                <c:pt idx="18446">
                  <c:v>41823</c:v>
                </c:pt>
                <c:pt idx="18447">
                  <c:v>41824</c:v>
                </c:pt>
                <c:pt idx="18448">
                  <c:v>41825</c:v>
                </c:pt>
                <c:pt idx="18449">
                  <c:v>41826</c:v>
                </c:pt>
                <c:pt idx="18450">
                  <c:v>41827</c:v>
                </c:pt>
                <c:pt idx="18451">
                  <c:v>41828</c:v>
                </c:pt>
                <c:pt idx="18452">
                  <c:v>41829</c:v>
                </c:pt>
                <c:pt idx="18453">
                  <c:v>41830</c:v>
                </c:pt>
                <c:pt idx="18454">
                  <c:v>41831</c:v>
                </c:pt>
                <c:pt idx="18455">
                  <c:v>41832</c:v>
                </c:pt>
                <c:pt idx="18456">
                  <c:v>41833</c:v>
                </c:pt>
                <c:pt idx="18457">
                  <c:v>41834</c:v>
                </c:pt>
                <c:pt idx="18458">
                  <c:v>41835</c:v>
                </c:pt>
                <c:pt idx="18459">
                  <c:v>41836</c:v>
                </c:pt>
                <c:pt idx="18460">
                  <c:v>41837</c:v>
                </c:pt>
                <c:pt idx="18461">
                  <c:v>41838</c:v>
                </c:pt>
                <c:pt idx="18462">
                  <c:v>41839</c:v>
                </c:pt>
                <c:pt idx="18463">
                  <c:v>41840</c:v>
                </c:pt>
                <c:pt idx="18464">
                  <c:v>41841</c:v>
                </c:pt>
                <c:pt idx="18465">
                  <c:v>41842</c:v>
                </c:pt>
                <c:pt idx="18466">
                  <c:v>41843</c:v>
                </c:pt>
                <c:pt idx="18467">
                  <c:v>41844</c:v>
                </c:pt>
                <c:pt idx="18468">
                  <c:v>41845</c:v>
                </c:pt>
                <c:pt idx="18469">
                  <c:v>41846</c:v>
                </c:pt>
                <c:pt idx="18470">
                  <c:v>41847</c:v>
                </c:pt>
                <c:pt idx="18471">
                  <c:v>41848</c:v>
                </c:pt>
                <c:pt idx="18472">
                  <c:v>41849</c:v>
                </c:pt>
                <c:pt idx="18473">
                  <c:v>41850</c:v>
                </c:pt>
                <c:pt idx="18474">
                  <c:v>41851</c:v>
                </c:pt>
                <c:pt idx="18475">
                  <c:v>41852</c:v>
                </c:pt>
                <c:pt idx="18476">
                  <c:v>41853</c:v>
                </c:pt>
                <c:pt idx="18477">
                  <c:v>41854</c:v>
                </c:pt>
                <c:pt idx="18478">
                  <c:v>41855</c:v>
                </c:pt>
                <c:pt idx="18479">
                  <c:v>41856</c:v>
                </c:pt>
                <c:pt idx="18480">
                  <c:v>41857</c:v>
                </c:pt>
                <c:pt idx="18481">
                  <c:v>41858</c:v>
                </c:pt>
                <c:pt idx="18482">
                  <c:v>41859</c:v>
                </c:pt>
                <c:pt idx="18483">
                  <c:v>41860</c:v>
                </c:pt>
                <c:pt idx="18484">
                  <c:v>41861</c:v>
                </c:pt>
                <c:pt idx="18485">
                  <c:v>41862</c:v>
                </c:pt>
                <c:pt idx="18486">
                  <c:v>41863</c:v>
                </c:pt>
                <c:pt idx="18487">
                  <c:v>41864</c:v>
                </c:pt>
                <c:pt idx="18488">
                  <c:v>41865</c:v>
                </c:pt>
                <c:pt idx="18489">
                  <c:v>41866</c:v>
                </c:pt>
                <c:pt idx="18490">
                  <c:v>41867</c:v>
                </c:pt>
                <c:pt idx="18491">
                  <c:v>41868</c:v>
                </c:pt>
                <c:pt idx="18492">
                  <c:v>41869</c:v>
                </c:pt>
                <c:pt idx="18493">
                  <c:v>41870</c:v>
                </c:pt>
                <c:pt idx="18494">
                  <c:v>41871</c:v>
                </c:pt>
                <c:pt idx="18495">
                  <c:v>41872</c:v>
                </c:pt>
                <c:pt idx="18496">
                  <c:v>41873</c:v>
                </c:pt>
                <c:pt idx="18497">
                  <c:v>41874</c:v>
                </c:pt>
                <c:pt idx="18498">
                  <c:v>41875</c:v>
                </c:pt>
                <c:pt idx="18499">
                  <c:v>41876</c:v>
                </c:pt>
                <c:pt idx="18500">
                  <c:v>41877</c:v>
                </c:pt>
                <c:pt idx="18501">
                  <c:v>41878</c:v>
                </c:pt>
                <c:pt idx="18502">
                  <c:v>41879</c:v>
                </c:pt>
                <c:pt idx="18503">
                  <c:v>41880</c:v>
                </c:pt>
                <c:pt idx="18504">
                  <c:v>41881</c:v>
                </c:pt>
                <c:pt idx="18505">
                  <c:v>41882</c:v>
                </c:pt>
                <c:pt idx="18506">
                  <c:v>41883</c:v>
                </c:pt>
                <c:pt idx="18507">
                  <c:v>41884</c:v>
                </c:pt>
                <c:pt idx="18508">
                  <c:v>41885</c:v>
                </c:pt>
                <c:pt idx="18509">
                  <c:v>41886</c:v>
                </c:pt>
                <c:pt idx="18510">
                  <c:v>41887</c:v>
                </c:pt>
                <c:pt idx="18511">
                  <c:v>41888</c:v>
                </c:pt>
                <c:pt idx="18512">
                  <c:v>41889</c:v>
                </c:pt>
                <c:pt idx="18513">
                  <c:v>41890</c:v>
                </c:pt>
                <c:pt idx="18514">
                  <c:v>41891</c:v>
                </c:pt>
                <c:pt idx="18515">
                  <c:v>41892</c:v>
                </c:pt>
                <c:pt idx="18516">
                  <c:v>41893</c:v>
                </c:pt>
                <c:pt idx="18517">
                  <c:v>41894</c:v>
                </c:pt>
                <c:pt idx="18518">
                  <c:v>41895</c:v>
                </c:pt>
                <c:pt idx="18519">
                  <c:v>41896</c:v>
                </c:pt>
                <c:pt idx="18520">
                  <c:v>41897</c:v>
                </c:pt>
                <c:pt idx="18521">
                  <c:v>41898</c:v>
                </c:pt>
                <c:pt idx="18522">
                  <c:v>41899</c:v>
                </c:pt>
                <c:pt idx="18523">
                  <c:v>41900</c:v>
                </c:pt>
                <c:pt idx="18524">
                  <c:v>41901</c:v>
                </c:pt>
                <c:pt idx="18525">
                  <c:v>41902</c:v>
                </c:pt>
                <c:pt idx="18526">
                  <c:v>41903</c:v>
                </c:pt>
                <c:pt idx="18527">
                  <c:v>41904</c:v>
                </c:pt>
                <c:pt idx="18528">
                  <c:v>41905</c:v>
                </c:pt>
                <c:pt idx="18529">
                  <c:v>41906</c:v>
                </c:pt>
                <c:pt idx="18530">
                  <c:v>41907</c:v>
                </c:pt>
                <c:pt idx="18531">
                  <c:v>41908</c:v>
                </c:pt>
                <c:pt idx="18532">
                  <c:v>41909</c:v>
                </c:pt>
                <c:pt idx="18533">
                  <c:v>41910</c:v>
                </c:pt>
                <c:pt idx="18534">
                  <c:v>41911</c:v>
                </c:pt>
                <c:pt idx="18535">
                  <c:v>41912</c:v>
                </c:pt>
                <c:pt idx="18536">
                  <c:v>41913</c:v>
                </c:pt>
                <c:pt idx="18537">
                  <c:v>41914</c:v>
                </c:pt>
                <c:pt idx="18538">
                  <c:v>41915</c:v>
                </c:pt>
                <c:pt idx="18539">
                  <c:v>41916</c:v>
                </c:pt>
                <c:pt idx="18540">
                  <c:v>41917</c:v>
                </c:pt>
                <c:pt idx="18541">
                  <c:v>41918</c:v>
                </c:pt>
                <c:pt idx="18542">
                  <c:v>41919</c:v>
                </c:pt>
                <c:pt idx="18543">
                  <c:v>41920</c:v>
                </c:pt>
                <c:pt idx="18544">
                  <c:v>41921</c:v>
                </c:pt>
                <c:pt idx="18545">
                  <c:v>41922</c:v>
                </c:pt>
                <c:pt idx="18546">
                  <c:v>41923</c:v>
                </c:pt>
                <c:pt idx="18547">
                  <c:v>41924</c:v>
                </c:pt>
                <c:pt idx="18548">
                  <c:v>41925</c:v>
                </c:pt>
                <c:pt idx="18549">
                  <c:v>41926</c:v>
                </c:pt>
                <c:pt idx="18550">
                  <c:v>41927</c:v>
                </c:pt>
                <c:pt idx="18551">
                  <c:v>41928</c:v>
                </c:pt>
                <c:pt idx="18552">
                  <c:v>41929</c:v>
                </c:pt>
                <c:pt idx="18553">
                  <c:v>41930</c:v>
                </c:pt>
                <c:pt idx="18554">
                  <c:v>41931</c:v>
                </c:pt>
                <c:pt idx="18555">
                  <c:v>41932</c:v>
                </c:pt>
                <c:pt idx="18556">
                  <c:v>41933</c:v>
                </c:pt>
                <c:pt idx="18557">
                  <c:v>41934</c:v>
                </c:pt>
                <c:pt idx="18558">
                  <c:v>41935</c:v>
                </c:pt>
                <c:pt idx="18559">
                  <c:v>41936</c:v>
                </c:pt>
                <c:pt idx="18560">
                  <c:v>41937</c:v>
                </c:pt>
                <c:pt idx="18561">
                  <c:v>41938</c:v>
                </c:pt>
                <c:pt idx="18562">
                  <c:v>41939</c:v>
                </c:pt>
                <c:pt idx="18563">
                  <c:v>41940</c:v>
                </c:pt>
                <c:pt idx="18564">
                  <c:v>41941</c:v>
                </c:pt>
                <c:pt idx="18565">
                  <c:v>41942</c:v>
                </c:pt>
                <c:pt idx="18566">
                  <c:v>41943</c:v>
                </c:pt>
                <c:pt idx="18567">
                  <c:v>41944</c:v>
                </c:pt>
                <c:pt idx="18568">
                  <c:v>41945</c:v>
                </c:pt>
                <c:pt idx="18569">
                  <c:v>41946</c:v>
                </c:pt>
                <c:pt idx="18570">
                  <c:v>41947</c:v>
                </c:pt>
                <c:pt idx="18571">
                  <c:v>41948</c:v>
                </c:pt>
                <c:pt idx="18572">
                  <c:v>41949</c:v>
                </c:pt>
                <c:pt idx="18573">
                  <c:v>41950</c:v>
                </c:pt>
                <c:pt idx="18574">
                  <c:v>41951</c:v>
                </c:pt>
                <c:pt idx="18575">
                  <c:v>41952</c:v>
                </c:pt>
                <c:pt idx="18576">
                  <c:v>41953</c:v>
                </c:pt>
                <c:pt idx="18577">
                  <c:v>41954</c:v>
                </c:pt>
                <c:pt idx="18578">
                  <c:v>41955</c:v>
                </c:pt>
                <c:pt idx="18579">
                  <c:v>41956</c:v>
                </c:pt>
                <c:pt idx="18580">
                  <c:v>41957</c:v>
                </c:pt>
                <c:pt idx="18581">
                  <c:v>41958</c:v>
                </c:pt>
                <c:pt idx="18582">
                  <c:v>41959</c:v>
                </c:pt>
                <c:pt idx="18583">
                  <c:v>41960</c:v>
                </c:pt>
                <c:pt idx="18584">
                  <c:v>41961</c:v>
                </c:pt>
                <c:pt idx="18585">
                  <c:v>41962</c:v>
                </c:pt>
                <c:pt idx="18586">
                  <c:v>41963</c:v>
                </c:pt>
                <c:pt idx="18587">
                  <c:v>41964</c:v>
                </c:pt>
                <c:pt idx="18588">
                  <c:v>41965</c:v>
                </c:pt>
                <c:pt idx="18589">
                  <c:v>41966</c:v>
                </c:pt>
                <c:pt idx="18590">
                  <c:v>41967</c:v>
                </c:pt>
                <c:pt idx="18591">
                  <c:v>41968</c:v>
                </c:pt>
                <c:pt idx="18592">
                  <c:v>41969</c:v>
                </c:pt>
                <c:pt idx="18593">
                  <c:v>41970</c:v>
                </c:pt>
                <c:pt idx="18594">
                  <c:v>41971</c:v>
                </c:pt>
                <c:pt idx="18595">
                  <c:v>41972</c:v>
                </c:pt>
                <c:pt idx="18596">
                  <c:v>41973</c:v>
                </c:pt>
                <c:pt idx="18597">
                  <c:v>41974</c:v>
                </c:pt>
                <c:pt idx="18598">
                  <c:v>41975</c:v>
                </c:pt>
                <c:pt idx="18599">
                  <c:v>41976</c:v>
                </c:pt>
                <c:pt idx="18600">
                  <c:v>41977</c:v>
                </c:pt>
                <c:pt idx="18601">
                  <c:v>41978</c:v>
                </c:pt>
                <c:pt idx="18602">
                  <c:v>41979</c:v>
                </c:pt>
                <c:pt idx="18603">
                  <c:v>41980</c:v>
                </c:pt>
                <c:pt idx="18604">
                  <c:v>41981</c:v>
                </c:pt>
                <c:pt idx="18605">
                  <c:v>41982</c:v>
                </c:pt>
                <c:pt idx="18606">
                  <c:v>41983</c:v>
                </c:pt>
                <c:pt idx="18607">
                  <c:v>41984</c:v>
                </c:pt>
                <c:pt idx="18608">
                  <c:v>41985</c:v>
                </c:pt>
                <c:pt idx="18609">
                  <c:v>41986</c:v>
                </c:pt>
                <c:pt idx="18610">
                  <c:v>41987</c:v>
                </c:pt>
                <c:pt idx="18611">
                  <c:v>41988</c:v>
                </c:pt>
                <c:pt idx="18612">
                  <c:v>41989</c:v>
                </c:pt>
                <c:pt idx="18613">
                  <c:v>41990</c:v>
                </c:pt>
                <c:pt idx="18614">
                  <c:v>41991</c:v>
                </c:pt>
                <c:pt idx="18615">
                  <c:v>41992</c:v>
                </c:pt>
                <c:pt idx="18616">
                  <c:v>41993</c:v>
                </c:pt>
                <c:pt idx="18617">
                  <c:v>41994</c:v>
                </c:pt>
                <c:pt idx="18618">
                  <c:v>41995</c:v>
                </c:pt>
                <c:pt idx="18619">
                  <c:v>41996</c:v>
                </c:pt>
                <c:pt idx="18620">
                  <c:v>41997</c:v>
                </c:pt>
                <c:pt idx="18621">
                  <c:v>41998</c:v>
                </c:pt>
                <c:pt idx="18622">
                  <c:v>41999</c:v>
                </c:pt>
                <c:pt idx="18623">
                  <c:v>42000</c:v>
                </c:pt>
                <c:pt idx="18624">
                  <c:v>42001</c:v>
                </c:pt>
                <c:pt idx="18625">
                  <c:v>42002</c:v>
                </c:pt>
                <c:pt idx="18626">
                  <c:v>42003</c:v>
                </c:pt>
                <c:pt idx="18627">
                  <c:v>42004</c:v>
                </c:pt>
                <c:pt idx="18628">
                  <c:v>42005</c:v>
                </c:pt>
                <c:pt idx="18629">
                  <c:v>42006</c:v>
                </c:pt>
                <c:pt idx="18630">
                  <c:v>42007</c:v>
                </c:pt>
                <c:pt idx="18631">
                  <c:v>42008</c:v>
                </c:pt>
                <c:pt idx="18632">
                  <c:v>42009</c:v>
                </c:pt>
                <c:pt idx="18633">
                  <c:v>42010</c:v>
                </c:pt>
                <c:pt idx="18634">
                  <c:v>42011</c:v>
                </c:pt>
                <c:pt idx="18635">
                  <c:v>42012</c:v>
                </c:pt>
                <c:pt idx="18636">
                  <c:v>42013</c:v>
                </c:pt>
                <c:pt idx="18637">
                  <c:v>42014</c:v>
                </c:pt>
                <c:pt idx="18638">
                  <c:v>42015</c:v>
                </c:pt>
                <c:pt idx="18639">
                  <c:v>42016</c:v>
                </c:pt>
                <c:pt idx="18640">
                  <c:v>42017</c:v>
                </c:pt>
                <c:pt idx="18641">
                  <c:v>42018</c:v>
                </c:pt>
                <c:pt idx="18642">
                  <c:v>42019</c:v>
                </c:pt>
                <c:pt idx="18643">
                  <c:v>42020</c:v>
                </c:pt>
                <c:pt idx="18644">
                  <c:v>42021</c:v>
                </c:pt>
                <c:pt idx="18645">
                  <c:v>42022</c:v>
                </c:pt>
                <c:pt idx="18646">
                  <c:v>42023</c:v>
                </c:pt>
                <c:pt idx="18647">
                  <c:v>42024</c:v>
                </c:pt>
                <c:pt idx="18648">
                  <c:v>42025</c:v>
                </c:pt>
                <c:pt idx="18649">
                  <c:v>42026</c:v>
                </c:pt>
                <c:pt idx="18650">
                  <c:v>42027</c:v>
                </c:pt>
                <c:pt idx="18651">
                  <c:v>42028</c:v>
                </c:pt>
                <c:pt idx="18652">
                  <c:v>42029</c:v>
                </c:pt>
                <c:pt idx="18653">
                  <c:v>42030</c:v>
                </c:pt>
                <c:pt idx="18654">
                  <c:v>42031</c:v>
                </c:pt>
                <c:pt idx="18655">
                  <c:v>42032</c:v>
                </c:pt>
                <c:pt idx="18656">
                  <c:v>42033</c:v>
                </c:pt>
                <c:pt idx="18657">
                  <c:v>42034</c:v>
                </c:pt>
                <c:pt idx="18658">
                  <c:v>42035</c:v>
                </c:pt>
                <c:pt idx="18659">
                  <c:v>42036</c:v>
                </c:pt>
                <c:pt idx="18660">
                  <c:v>42037</c:v>
                </c:pt>
                <c:pt idx="18661">
                  <c:v>42038</c:v>
                </c:pt>
                <c:pt idx="18662">
                  <c:v>42039</c:v>
                </c:pt>
                <c:pt idx="18663">
                  <c:v>42040</c:v>
                </c:pt>
                <c:pt idx="18664">
                  <c:v>42041</c:v>
                </c:pt>
                <c:pt idx="18665">
                  <c:v>42042</c:v>
                </c:pt>
                <c:pt idx="18666">
                  <c:v>42043</c:v>
                </c:pt>
                <c:pt idx="18667">
                  <c:v>42044</c:v>
                </c:pt>
                <c:pt idx="18668">
                  <c:v>42045</c:v>
                </c:pt>
                <c:pt idx="18669">
                  <c:v>42046</c:v>
                </c:pt>
                <c:pt idx="18670">
                  <c:v>42047</c:v>
                </c:pt>
                <c:pt idx="18671">
                  <c:v>42048</c:v>
                </c:pt>
                <c:pt idx="18672">
                  <c:v>42049</c:v>
                </c:pt>
                <c:pt idx="18673">
                  <c:v>42050</c:v>
                </c:pt>
                <c:pt idx="18674">
                  <c:v>42051</c:v>
                </c:pt>
                <c:pt idx="18675">
                  <c:v>42052</c:v>
                </c:pt>
                <c:pt idx="18676">
                  <c:v>42053</c:v>
                </c:pt>
                <c:pt idx="18677">
                  <c:v>42054</c:v>
                </c:pt>
                <c:pt idx="18678">
                  <c:v>42055</c:v>
                </c:pt>
                <c:pt idx="18679">
                  <c:v>42056</c:v>
                </c:pt>
                <c:pt idx="18680">
                  <c:v>42057</c:v>
                </c:pt>
                <c:pt idx="18681">
                  <c:v>42058</c:v>
                </c:pt>
                <c:pt idx="18682">
                  <c:v>42059</c:v>
                </c:pt>
                <c:pt idx="18683">
                  <c:v>42060</c:v>
                </c:pt>
                <c:pt idx="18684">
                  <c:v>42061</c:v>
                </c:pt>
                <c:pt idx="18685">
                  <c:v>42062</c:v>
                </c:pt>
                <c:pt idx="18686">
                  <c:v>42063</c:v>
                </c:pt>
                <c:pt idx="18687">
                  <c:v>42064</c:v>
                </c:pt>
                <c:pt idx="18688">
                  <c:v>42065</c:v>
                </c:pt>
                <c:pt idx="18689">
                  <c:v>42066</c:v>
                </c:pt>
                <c:pt idx="18690">
                  <c:v>42067</c:v>
                </c:pt>
                <c:pt idx="18691">
                  <c:v>42068</c:v>
                </c:pt>
                <c:pt idx="18692">
                  <c:v>42069</c:v>
                </c:pt>
                <c:pt idx="18693">
                  <c:v>42070</c:v>
                </c:pt>
                <c:pt idx="18694">
                  <c:v>42071</c:v>
                </c:pt>
                <c:pt idx="18695">
                  <c:v>42072</c:v>
                </c:pt>
                <c:pt idx="18696">
                  <c:v>42073</c:v>
                </c:pt>
                <c:pt idx="18697">
                  <c:v>42074</c:v>
                </c:pt>
                <c:pt idx="18698">
                  <c:v>42075</c:v>
                </c:pt>
                <c:pt idx="18699">
                  <c:v>42076</c:v>
                </c:pt>
                <c:pt idx="18700">
                  <c:v>42077</c:v>
                </c:pt>
                <c:pt idx="18701">
                  <c:v>42078</c:v>
                </c:pt>
                <c:pt idx="18702">
                  <c:v>42079</c:v>
                </c:pt>
                <c:pt idx="18703">
                  <c:v>42080</c:v>
                </c:pt>
                <c:pt idx="18704">
                  <c:v>42081</c:v>
                </c:pt>
                <c:pt idx="18705">
                  <c:v>42082</c:v>
                </c:pt>
                <c:pt idx="18706">
                  <c:v>42083</c:v>
                </c:pt>
                <c:pt idx="18707">
                  <c:v>42084</c:v>
                </c:pt>
                <c:pt idx="18708">
                  <c:v>42085</c:v>
                </c:pt>
                <c:pt idx="18709">
                  <c:v>42086</c:v>
                </c:pt>
                <c:pt idx="18710">
                  <c:v>42087</c:v>
                </c:pt>
                <c:pt idx="18711">
                  <c:v>42088</c:v>
                </c:pt>
                <c:pt idx="18712">
                  <c:v>42089</c:v>
                </c:pt>
                <c:pt idx="18713">
                  <c:v>42090</c:v>
                </c:pt>
                <c:pt idx="18714">
                  <c:v>42091</c:v>
                </c:pt>
                <c:pt idx="18715">
                  <c:v>42092</c:v>
                </c:pt>
                <c:pt idx="18716">
                  <c:v>42093</c:v>
                </c:pt>
                <c:pt idx="18717">
                  <c:v>42094</c:v>
                </c:pt>
                <c:pt idx="18718">
                  <c:v>42095</c:v>
                </c:pt>
                <c:pt idx="18719">
                  <c:v>42096</c:v>
                </c:pt>
                <c:pt idx="18720">
                  <c:v>42097</c:v>
                </c:pt>
                <c:pt idx="18721">
                  <c:v>42098</c:v>
                </c:pt>
                <c:pt idx="18722">
                  <c:v>42099</c:v>
                </c:pt>
                <c:pt idx="18723">
                  <c:v>42100</c:v>
                </c:pt>
                <c:pt idx="18724">
                  <c:v>42101</c:v>
                </c:pt>
                <c:pt idx="18725">
                  <c:v>42102</c:v>
                </c:pt>
                <c:pt idx="18726">
                  <c:v>42103</c:v>
                </c:pt>
                <c:pt idx="18727">
                  <c:v>42104</c:v>
                </c:pt>
                <c:pt idx="18728">
                  <c:v>42105</c:v>
                </c:pt>
                <c:pt idx="18729">
                  <c:v>42106</c:v>
                </c:pt>
                <c:pt idx="18730">
                  <c:v>42107</c:v>
                </c:pt>
                <c:pt idx="18731">
                  <c:v>42108</c:v>
                </c:pt>
                <c:pt idx="18732">
                  <c:v>42109</c:v>
                </c:pt>
                <c:pt idx="18733">
                  <c:v>42110</c:v>
                </c:pt>
                <c:pt idx="18734">
                  <c:v>42111</c:v>
                </c:pt>
                <c:pt idx="18735">
                  <c:v>42112</c:v>
                </c:pt>
                <c:pt idx="18736">
                  <c:v>42113</c:v>
                </c:pt>
                <c:pt idx="18737">
                  <c:v>42114</c:v>
                </c:pt>
                <c:pt idx="18738">
                  <c:v>42115</c:v>
                </c:pt>
                <c:pt idx="18739">
                  <c:v>42116</c:v>
                </c:pt>
                <c:pt idx="18740">
                  <c:v>42117</c:v>
                </c:pt>
                <c:pt idx="18741">
                  <c:v>42118</c:v>
                </c:pt>
                <c:pt idx="18742">
                  <c:v>42119</c:v>
                </c:pt>
                <c:pt idx="18743">
                  <c:v>42120</c:v>
                </c:pt>
                <c:pt idx="18744">
                  <c:v>42121</c:v>
                </c:pt>
                <c:pt idx="18745">
                  <c:v>42122</c:v>
                </c:pt>
                <c:pt idx="18746">
                  <c:v>42123</c:v>
                </c:pt>
                <c:pt idx="18747">
                  <c:v>42124</c:v>
                </c:pt>
                <c:pt idx="18748">
                  <c:v>42125</c:v>
                </c:pt>
                <c:pt idx="18749">
                  <c:v>42126</c:v>
                </c:pt>
                <c:pt idx="18750">
                  <c:v>42127</c:v>
                </c:pt>
                <c:pt idx="18751">
                  <c:v>42128</c:v>
                </c:pt>
                <c:pt idx="18752">
                  <c:v>42129</c:v>
                </c:pt>
                <c:pt idx="18753">
                  <c:v>42130</c:v>
                </c:pt>
                <c:pt idx="18754">
                  <c:v>42131</c:v>
                </c:pt>
                <c:pt idx="18755">
                  <c:v>42132</c:v>
                </c:pt>
                <c:pt idx="18756">
                  <c:v>42133</c:v>
                </c:pt>
                <c:pt idx="18757">
                  <c:v>42134</c:v>
                </c:pt>
                <c:pt idx="18758">
                  <c:v>42135</c:v>
                </c:pt>
                <c:pt idx="18759">
                  <c:v>42136</c:v>
                </c:pt>
                <c:pt idx="18760">
                  <c:v>42137</c:v>
                </c:pt>
                <c:pt idx="18761">
                  <c:v>42138</c:v>
                </c:pt>
                <c:pt idx="18762">
                  <c:v>42139</c:v>
                </c:pt>
                <c:pt idx="18763">
                  <c:v>42140</c:v>
                </c:pt>
                <c:pt idx="18764">
                  <c:v>42141</c:v>
                </c:pt>
                <c:pt idx="18765">
                  <c:v>42142</c:v>
                </c:pt>
                <c:pt idx="18766">
                  <c:v>42143</c:v>
                </c:pt>
                <c:pt idx="18767">
                  <c:v>42144</c:v>
                </c:pt>
                <c:pt idx="18768">
                  <c:v>42145</c:v>
                </c:pt>
                <c:pt idx="18769">
                  <c:v>42146</c:v>
                </c:pt>
                <c:pt idx="18770">
                  <c:v>42147</c:v>
                </c:pt>
                <c:pt idx="18771">
                  <c:v>42148</c:v>
                </c:pt>
                <c:pt idx="18772">
                  <c:v>42149</c:v>
                </c:pt>
                <c:pt idx="18773">
                  <c:v>42150</c:v>
                </c:pt>
                <c:pt idx="18774">
                  <c:v>42151</c:v>
                </c:pt>
                <c:pt idx="18775">
                  <c:v>42152</c:v>
                </c:pt>
                <c:pt idx="18776">
                  <c:v>42153</c:v>
                </c:pt>
                <c:pt idx="18777">
                  <c:v>42154</c:v>
                </c:pt>
                <c:pt idx="18778">
                  <c:v>42155</c:v>
                </c:pt>
                <c:pt idx="18779">
                  <c:v>42156</c:v>
                </c:pt>
                <c:pt idx="18780">
                  <c:v>42157</c:v>
                </c:pt>
                <c:pt idx="18781">
                  <c:v>42158</c:v>
                </c:pt>
                <c:pt idx="18782">
                  <c:v>42159</c:v>
                </c:pt>
                <c:pt idx="18783">
                  <c:v>42160</c:v>
                </c:pt>
                <c:pt idx="18784">
                  <c:v>42161</c:v>
                </c:pt>
                <c:pt idx="18785">
                  <c:v>42162</c:v>
                </c:pt>
                <c:pt idx="18786">
                  <c:v>42163</c:v>
                </c:pt>
                <c:pt idx="18787">
                  <c:v>42164</c:v>
                </c:pt>
                <c:pt idx="18788">
                  <c:v>42165</c:v>
                </c:pt>
                <c:pt idx="18789">
                  <c:v>42166</c:v>
                </c:pt>
                <c:pt idx="18790">
                  <c:v>42167</c:v>
                </c:pt>
                <c:pt idx="18791">
                  <c:v>42168</c:v>
                </c:pt>
                <c:pt idx="18792">
                  <c:v>42169</c:v>
                </c:pt>
                <c:pt idx="18793">
                  <c:v>42170</c:v>
                </c:pt>
                <c:pt idx="18794">
                  <c:v>42171</c:v>
                </c:pt>
                <c:pt idx="18795">
                  <c:v>42172</c:v>
                </c:pt>
                <c:pt idx="18796">
                  <c:v>42173</c:v>
                </c:pt>
                <c:pt idx="18797">
                  <c:v>42174</c:v>
                </c:pt>
                <c:pt idx="18798">
                  <c:v>42175</c:v>
                </c:pt>
                <c:pt idx="18799">
                  <c:v>42176</c:v>
                </c:pt>
                <c:pt idx="18800">
                  <c:v>42177</c:v>
                </c:pt>
                <c:pt idx="18801">
                  <c:v>42178</c:v>
                </c:pt>
                <c:pt idx="18802">
                  <c:v>42179</c:v>
                </c:pt>
                <c:pt idx="18803">
                  <c:v>42180</c:v>
                </c:pt>
                <c:pt idx="18804">
                  <c:v>42181</c:v>
                </c:pt>
                <c:pt idx="18805">
                  <c:v>42182</c:v>
                </c:pt>
                <c:pt idx="18806">
                  <c:v>42183</c:v>
                </c:pt>
                <c:pt idx="18807">
                  <c:v>42184</c:v>
                </c:pt>
                <c:pt idx="18808">
                  <c:v>42185</c:v>
                </c:pt>
                <c:pt idx="18809">
                  <c:v>42186</c:v>
                </c:pt>
                <c:pt idx="18810">
                  <c:v>42187</c:v>
                </c:pt>
                <c:pt idx="18811">
                  <c:v>42188</c:v>
                </c:pt>
                <c:pt idx="18812">
                  <c:v>42189</c:v>
                </c:pt>
                <c:pt idx="18813">
                  <c:v>42190</c:v>
                </c:pt>
                <c:pt idx="18814">
                  <c:v>42191</c:v>
                </c:pt>
                <c:pt idx="18815">
                  <c:v>42192</c:v>
                </c:pt>
                <c:pt idx="18816">
                  <c:v>42193</c:v>
                </c:pt>
                <c:pt idx="18817">
                  <c:v>42194</c:v>
                </c:pt>
                <c:pt idx="18818">
                  <c:v>42195</c:v>
                </c:pt>
                <c:pt idx="18819">
                  <c:v>42196</c:v>
                </c:pt>
                <c:pt idx="18820">
                  <c:v>42197</c:v>
                </c:pt>
                <c:pt idx="18821">
                  <c:v>42198</c:v>
                </c:pt>
                <c:pt idx="18822">
                  <c:v>42199</c:v>
                </c:pt>
                <c:pt idx="18823">
                  <c:v>42200</c:v>
                </c:pt>
                <c:pt idx="18824">
                  <c:v>42201</c:v>
                </c:pt>
                <c:pt idx="18825">
                  <c:v>42202</c:v>
                </c:pt>
                <c:pt idx="18826">
                  <c:v>42203</c:v>
                </c:pt>
                <c:pt idx="18827">
                  <c:v>42204</c:v>
                </c:pt>
                <c:pt idx="18828">
                  <c:v>42205</c:v>
                </c:pt>
                <c:pt idx="18829">
                  <c:v>42206</c:v>
                </c:pt>
                <c:pt idx="18830">
                  <c:v>42207</c:v>
                </c:pt>
                <c:pt idx="18831">
                  <c:v>42208</c:v>
                </c:pt>
                <c:pt idx="18832">
                  <c:v>42209</c:v>
                </c:pt>
                <c:pt idx="18833">
                  <c:v>42210</c:v>
                </c:pt>
                <c:pt idx="18834">
                  <c:v>42211</c:v>
                </c:pt>
                <c:pt idx="18835">
                  <c:v>42212</c:v>
                </c:pt>
                <c:pt idx="18836">
                  <c:v>42213</c:v>
                </c:pt>
                <c:pt idx="18837">
                  <c:v>42214</c:v>
                </c:pt>
                <c:pt idx="18838">
                  <c:v>42215</c:v>
                </c:pt>
                <c:pt idx="18839">
                  <c:v>42216</c:v>
                </c:pt>
                <c:pt idx="18840">
                  <c:v>42217</c:v>
                </c:pt>
                <c:pt idx="18841">
                  <c:v>42218</c:v>
                </c:pt>
                <c:pt idx="18842">
                  <c:v>42219</c:v>
                </c:pt>
                <c:pt idx="18843">
                  <c:v>42220</c:v>
                </c:pt>
                <c:pt idx="18844">
                  <c:v>42221</c:v>
                </c:pt>
                <c:pt idx="18845">
                  <c:v>42222</c:v>
                </c:pt>
                <c:pt idx="18846">
                  <c:v>42223</c:v>
                </c:pt>
                <c:pt idx="18847">
                  <c:v>42224</c:v>
                </c:pt>
                <c:pt idx="18848">
                  <c:v>42225</c:v>
                </c:pt>
                <c:pt idx="18849">
                  <c:v>42226</c:v>
                </c:pt>
                <c:pt idx="18850">
                  <c:v>42227</c:v>
                </c:pt>
                <c:pt idx="18851">
                  <c:v>42228</c:v>
                </c:pt>
                <c:pt idx="18852">
                  <c:v>42229</c:v>
                </c:pt>
                <c:pt idx="18853">
                  <c:v>42230</c:v>
                </c:pt>
                <c:pt idx="18854">
                  <c:v>42231</c:v>
                </c:pt>
                <c:pt idx="18855">
                  <c:v>42232</c:v>
                </c:pt>
                <c:pt idx="18856">
                  <c:v>42233</c:v>
                </c:pt>
                <c:pt idx="18857">
                  <c:v>42234</c:v>
                </c:pt>
                <c:pt idx="18858">
                  <c:v>42235</c:v>
                </c:pt>
                <c:pt idx="18859">
                  <c:v>42236</c:v>
                </c:pt>
                <c:pt idx="18860">
                  <c:v>42237</c:v>
                </c:pt>
                <c:pt idx="18861">
                  <c:v>42238</c:v>
                </c:pt>
                <c:pt idx="18862">
                  <c:v>42239</c:v>
                </c:pt>
                <c:pt idx="18863">
                  <c:v>42240</c:v>
                </c:pt>
                <c:pt idx="18864">
                  <c:v>42241</c:v>
                </c:pt>
                <c:pt idx="18865">
                  <c:v>42242</c:v>
                </c:pt>
                <c:pt idx="18866">
                  <c:v>42243</c:v>
                </c:pt>
                <c:pt idx="18867">
                  <c:v>42244</c:v>
                </c:pt>
                <c:pt idx="18868">
                  <c:v>42245</c:v>
                </c:pt>
                <c:pt idx="18869">
                  <c:v>42246</c:v>
                </c:pt>
                <c:pt idx="18870">
                  <c:v>42247</c:v>
                </c:pt>
                <c:pt idx="18871">
                  <c:v>42248</c:v>
                </c:pt>
                <c:pt idx="18872">
                  <c:v>42249</c:v>
                </c:pt>
                <c:pt idx="18873">
                  <c:v>42250</c:v>
                </c:pt>
                <c:pt idx="18874">
                  <c:v>42251</c:v>
                </c:pt>
                <c:pt idx="18875">
                  <c:v>42252</c:v>
                </c:pt>
                <c:pt idx="18876">
                  <c:v>42253</c:v>
                </c:pt>
                <c:pt idx="18877">
                  <c:v>42254</c:v>
                </c:pt>
                <c:pt idx="18878">
                  <c:v>42255</c:v>
                </c:pt>
                <c:pt idx="18879">
                  <c:v>42256</c:v>
                </c:pt>
                <c:pt idx="18880">
                  <c:v>42257</c:v>
                </c:pt>
                <c:pt idx="18881">
                  <c:v>42258</c:v>
                </c:pt>
                <c:pt idx="18882">
                  <c:v>42259</c:v>
                </c:pt>
                <c:pt idx="18883">
                  <c:v>42260</c:v>
                </c:pt>
                <c:pt idx="18884">
                  <c:v>42261</c:v>
                </c:pt>
                <c:pt idx="18885">
                  <c:v>42262</c:v>
                </c:pt>
                <c:pt idx="18886">
                  <c:v>42263</c:v>
                </c:pt>
                <c:pt idx="18887">
                  <c:v>42264</c:v>
                </c:pt>
                <c:pt idx="18888">
                  <c:v>42265</c:v>
                </c:pt>
                <c:pt idx="18889">
                  <c:v>42266</c:v>
                </c:pt>
                <c:pt idx="18890">
                  <c:v>42267</c:v>
                </c:pt>
                <c:pt idx="18891">
                  <c:v>42268</c:v>
                </c:pt>
                <c:pt idx="18892">
                  <c:v>42269</c:v>
                </c:pt>
                <c:pt idx="18893">
                  <c:v>42270</c:v>
                </c:pt>
                <c:pt idx="18894">
                  <c:v>42271</c:v>
                </c:pt>
                <c:pt idx="18895">
                  <c:v>42272</c:v>
                </c:pt>
                <c:pt idx="18896">
                  <c:v>42273</c:v>
                </c:pt>
                <c:pt idx="18897">
                  <c:v>42274</c:v>
                </c:pt>
                <c:pt idx="18898">
                  <c:v>42275</c:v>
                </c:pt>
                <c:pt idx="18899">
                  <c:v>42276</c:v>
                </c:pt>
                <c:pt idx="18900">
                  <c:v>42277</c:v>
                </c:pt>
                <c:pt idx="18901">
                  <c:v>42278</c:v>
                </c:pt>
                <c:pt idx="18902">
                  <c:v>42279</c:v>
                </c:pt>
                <c:pt idx="18903">
                  <c:v>42280</c:v>
                </c:pt>
                <c:pt idx="18904">
                  <c:v>42281</c:v>
                </c:pt>
                <c:pt idx="18905">
                  <c:v>42282</c:v>
                </c:pt>
                <c:pt idx="18906">
                  <c:v>42283</c:v>
                </c:pt>
                <c:pt idx="18907">
                  <c:v>42284</c:v>
                </c:pt>
                <c:pt idx="18908">
                  <c:v>42285</c:v>
                </c:pt>
                <c:pt idx="18909">
                  <c:v>42286</c:v>
                </c:pt>
                <c:pt idx="18910">
                  <c:v>42287</c:v>
                </c:pt>
                <c:pt idx="18911">
                  <c:v>42288</c:v>
                </c:pt>
                <c:pt idx="18912">
                  <c:v>42289</c:v>
                </c:pt>
                <c:pt idx="18913">
                  <c:v>42290</c:v>
                </c:pt>
                <c:pt idx="18914">
                  <c:v>42291</c:v>
                </c:pt>
                <c:pt idx="18915">
                  <c:v>42292</c:v>
                </c:pt>
                <c:pt idx="18916">
                  <c:v>42293</c:v>
                </c:pt>
                <c:pt idx="18917">
                  <c:v>42294</c:v>
                </c:pt>
                <c:pt idx="18918">
                  <c:v>42295</c:v>
                </c:pt>
                <c:pt idx="18919">
                  <c:v>42296</c:v>
                </c:pt>
                <c:pt idx="18920">
                  <c:v>42297</c:v>
                </c:pt>
                <c:pt idx="18921">
                  <c:v>42298</c:v>
                </c:pt>
                <c:pt idx="18922">
                  <c:v>42299</c:v>
                </c:pt>
                <c:pt idx="18923">
                  <c:v>42300</c:v>
                </c:pt>
                <c:pt idx="18924">
                  <c:v>42301</c:v>
                </c:pt>
                <c:pt idx="18925">
                  <c:v>42302</c:v>
                </c:pt>
                <c:pt idx="18926">
                  <c:v>42303</c:v>
                </c:pt>
                <c:pt idx="18927">
                  <c:v>42304</c:v>
                </c:pt>
                <c:pt idx="18928">
                  <c:v>42305</c:v>
                </c:pt>
                <c:pt idx="18929">
                  <c:v>42306</c:v>
                </c:pt>
                <c:pt idx="18930">
                  <c:v>42307</c:v>
                </c:pt>
                <c:pt idx="18931">
                  <c:v>42308</c:v>
                </c:pt>
                <c:pt idx="18932">
                  <c:v>42309</c:v>
                </c:pt>
                <c:pt idx="18933">
                  <c:v>42310</c:v>
                </c:pt>
                <c:pt idx="18934">
                  <c:v>42311</c:v>
                </c:pt>
                <c:pt idx="18935">
                  <c:v>42312</c:v>
                </c:pt>
                <c:pt idx="18936">
                  <c:v>42313</c:v>
                </c:pt>
                <c:pt idx="18937">
                  <c:v>42314</c:v>
                </c:pt>
                <c:pt idx="18938">
                  <c:v>42315</c:v>
                </c:pt>
                <c:pt idx="18939">
                  <c:v>42316</c:v>
                </c:pt>
                <c:pt idx="18940">
                  <c:v>42317</c:v>
                </c:pt>
                <c:pt idx="18941">
                  <c:v>42318</c:v>
                </c:pt>
                <c:pt idx="18942">
                  <c:v>42319</c:v>
                </c:pt>
                <c:pt idx="18943">
                  <c:v>42320</c:v>
                </c:pt>
                <c:pt idx="18944">
                  <c:v>42321</c:v>
                </c:pt>
                <c:pt idx="18945">
                  <c:v>42322</c:v>
                </c:pt>
                <c:pt idx="18946">
                  <c:v>42323</c:v>
                </c:pt>
                <c:pt idx="18947">
                  <c:v>42324</c:v>
                </c:pt>
                <c:pt idx="18948">
                  <c:v>42325</c:v>
                </c:pt>
                <c:pt idx="18949">
                  <c:v>42326</c:v>
                </c:pt>
                <c:pt idx="18950">
                  <c:v>42327</c:v>
                </c:pt>
                <c:pt idx="18951">
                  <c:v>42328</c:v>
                </c:pt>
                <c:pt idx="18952">
                  <c:v>42329</c:v>
                </c:pt>
                <c:pt idx="18953">
                  <c:v>42330</c:v>
                </c:pt>
                <c:pt idx="18954">
                  <c:v>42331</c:v>
                </c:pt>
                <c:pt idx="18955">
                  <c:v>42332</c:v>
                </c:pt>
                <c:pt idx="18956">
                  <c:v>42333</c:v>
                </c:pt>
                <c:pt idx="18957">
                  <c:v>42334</c:v>
                </c:pt>
                <c:pt idx="18958">
                  <c:v>42335</c:v>
                </c:pt>
                <c:pt idx="18959">
                  <c:v>42336</c:v>
                </c:pt>
                <c:pt idx="18960">
                  <c:v>42337</c:v>
                </c:pt>
                <c:pt idx="18961">
                  <c:v>42338</c:v>
                </c:pt>
                <c:pt idx="18962">
                  <c:v>42339</c:v>
                </c:pt>
                <c:pt idx="18963">
                  <c:v>42340</c:v>
                </c:pt>
                <c:pt idx="18964">
                  <c:v>42341</c:v>
                </c:pt>
                <c:pt idx="18965">
                  <c:v>42342</c:v>
                </c:pt>
                <c:pt idx="18966">
                  <c:v>42343</c:v>
                </c:pt>
                <c:pt idx="18967">
                  <c:v>42344</c:v>
                </c:pt>
                <c:pt idx="18968">
                  <c:v>42345</c:v>
                </c:pt>
                <c:pt idx="18969">
                  <c:v>42346</c:v>
                </c:pt>
                <c:pt idx="18970">
                  <c:v>42347</c:v>
                </c:pt>
                <c:pt idx="18971">
                  <c:v>42348</c:v>
                </c:pt>
                <c:pt idx="18972">
                  <c:v>42349</c:v>
                </c:pt>
                <c:pt idx="18973">
                  <c:v>42350</c:v>
                </c:pt>
                <c:pt idx="18974">
                  <c:v>42351</c:v>
                </c:pt>
                <c:pt idx="18975">
                  <c:v>42352</c:v>
                </c:pt>
                <c:pt idx="18976">
                  <c:v>42353</c:v>
                </c:pt>
                <c:pt idx="18977">
                  <c:v>42354</c:v>
                </c:pt>
                <c:pt idx="18978">
                  <c:v>42355</c:v>
                </c:pt>
                <c:pt idx="18979">
                  <c:v>42356</c:v>
                </c:pt>
                <c:pt idx="18980">
                  <c:v>42357</c:v>
                </c:pt>
                <c:pt idx="18981">
                  <c:v>42358</c:v>
                </c:pt>
                <c:pt idx="18982">
                  <c:v>42359</c:v>
                </c:pt>
                <c:pt idx="18983">
                  <c:v>42360</c:v>
                </c:pt>
                <c:pt idx="18984">
                  <c:v>42361</c:v>
                </c:pt>
                <c:pt idx="18985">
                  <c:v>42362</c:v>
                </c:pt>
                <c:pt idx="18986">
                  <c:v>42363</c:v>
                </c:pt>
                <c:pt idx="18987">
                  <c:v>42364</c:v>
                </c:pt>
                <c:pt idx="18988">
                  <c:v>42365</c:v>
                </c:pt>
                <c:pt idx="18989">
                  <c:v>42366</c:v>
                </c:pt>
                <c:pt idx="18990">
                  <c:v>42367</c:v>
                </c:pt>
                <c:pt idx="18991">
                  <c:v>42368</c:v>
                </c:pt>
                <c:pt idx="18992">
                  <c:v>42369</c:v>
                </c:pt>
                <c:pt idx="18993">
                  <c:v>42370</c:v>
                </c:pt>
                <c:pt idx="18994">
                  <c:v>42371</c:v>
                </c:pt>
                <c:pt idx="18995">
                  <c:v>42372</c:v>
                </c:pt>
                <c:pt idx="18996">
                  <c:v>42373</c:v>
                </c:pt>
                <c:pt idx="18997">
                  <c:v>42374</c:v>
                </c:pt>
                <c:pt idx="18998">
                  <c:v>42375</c:v>
                </c:pt>
                <c:pt idx="18999">
                  <c:v>42376</c:v>
                </c:pt>
                <c:pt idx="19000">
                  <c:v>42377</c:v>
                </c:pt>
                <c:pt idx="19001">
                  <c:v>42378</c:v>
                </c:pt>
                <c:pt idx="19002">
                  <c:v>42379</c:v>
                </c:pt>
                <c:pt idx="19003">
                  <c:v>42380</c:v>
                </c:pt>
                <c:pt idx="19004">
                  <c:v>42381</c:v>
                </c:pt>
                <c:pt idx="19005">
                  <c:v>42382</c:v>
                </c:pt>
                <c:pt idx="19006">
                  <c:v>42383</c:v>
                </c:pt>
                <c:pt idx="19007">
                  <c:v>42384</c:v>
                </c:pt>
                <c:pt idx="19008">
                  <c:v>42385</c:v>
                </c:pt>
                <c:pt idx="19009">
                  <c:v>42386</c:v>
                </c:pt>
                <c:pt idx="19010">
                  <c:v>42387</c:v>
                </c:pt>
                <c:pt idx="19011">
                  <c:v>42388</c:v>
                </c:pt>
                <c:pt idx="19012">
                  <c:v>42389</c:v>
                </c:pt>
                <c:pt idx="19013">
                  <c:v>42390</c:v>
                </c:pt>
                <c:pt idx="19014">
                  <c:v>42391</c:v>
                </c:pt>
                <c:pt idx="19015">
                  <c:v>42392</c:v>
                </c:pt>
                <c:pt idx="19016">
                  <c:v>42393</c:v>
                </c:pt>
                <c:pt idx="19017">
                  <c:v>42394</c:v>
                </c:pt>
                <c:pt idx="19018">
                  <c:v>42395</c:v>
                </c:pt>
                <c:pt idx="19019">
                  <c:v>42396</c:v>
                </c:pt>
                <c:pt idx="19020">
                  <c:v>42397</c:v>
                </c:pt>
                <c:pt idx="19021">
                  <c:v>42398</c:v>
                </c:pt>
                <c:pt idx="19022">
                  <c:v>42399</c:v>
                </c:pt>
                <c:pt idx="19023">
                  <c:v>42400</c:v>
                </c:pt>
                <c:pt idx="19024">
                  <c:v>42401</c:v>
                </c:pt>
                <c:pt idx="19025">
                  <c:v>42402</c:v>
                </c:pt>
                <c:pt idx="19026">
                  <c:v>42403</c:v>
                </c:pt>
                <c:pt idx="19027">
                  <c:v>42404</c:v>
                </c:pt>
                <c:pt idx="19028">
                  <c:v>42405</c:v>
                </c:pt>
                <c:pt idx="19029">
                  <c:v>42406</c:v>
                </c:pt>
                <c:pt idx="19030">
                  <c:v>42407</c:v>
                </c:pt>
                <c:pt idx="19031">
                  <c:v>42408</c:v>
                </c:pt>
                <c:pt idx="19032">
                  <c:v>42409</c:v>
                </c:pt>
                <c:pt idx="19033">
                  <c:v>42410</c:v>
                </c:pt>
                <c:pt idx="19034">
                  <c:v>42411</c:v>
                </c:pt>
                <c:pt idx="19035">
                  <c:v>42412</c:v>
                </c:pt>
                <c:pt idx="19036">
                  <c:v>42413</c:v>
                </c:pt>
                <c:pt idx="19037">
                  <c:v>42414</c:v>
                </c:pt>
                <c:pt idx="19038">
                  <c:v>42415</c:v>
                </c:pt>
                <c:pt idx="19039">
                  <c:v>42416</c:v>
                </c:pt>
                <c:pt idx="19040">
                  <c:v>42417</c:v>
                </c:pt>
                <c:pt idx="19041">
                  <c:v>42418</c:v>
                </c:pt>
                <c:pt idx="19042">
                  <c:v>42419</c:v>
                </c:pt>
                <c:pt idx="19043">
                  <c:v>42420</c:v>
                </c:pt>
                <c:pt idx="19044">
                  <c:v>42421</c:v>
                </c:pt>
                <c:pt idx="19045">
                  <c:v>42422</c:v>
                </c:pt>
                <c:pt idx="19046">
                  <c:v>42423</c:v>
                </c:pt>
                <c:pt idx="19047">
                  <c:v>42424</c:v>
                </c:pt>
                <c:pt idx="19048">
                  <c:v>42425</c:v>
                </c:pt>
                <c:pt idx="19049">
                  <c:v>42426</c:v>
                </c:pt>
                <c:pt idx="19050">
                  <c:v>42427</c:v>
                </c:pt>
                <c:pt idx="19051">
                  <c:v>42428</c:v>
                </c:pt>
                <c:pt idx="19052">
                  <c:v>42429</c:v>
                </c:pt>
                <c:pt idx="19053">
                  <c:v>42430</c:v>
                </c:pt>
                <c:pt idx="19054">
                  <c:v>42431</c:v>
                </c:pt>
                <c:pt idx="19055">
                  <c:v>42432</c:v>
                </c:pt>
                <c:pt idx="19056">
                  <c:v>42433</c:v>
                </c:pt>
                <c:pt idx="19057">
                  <c:v>42434</c:v>
                </c:pt>
                <c:pt idx="19058">
                  <c:v>42435</c:v>
                </c:pt>
                <c:pt idx="19059">
                  <c:v>42436</c:v>
                </c:pt>
                <c:pt idx="19060">
                  <c:v>42437</c:v>
                </c:pt>
                <c:pt idx="19061">
                  <c:v>42438</c:v>
                </c:pt>
                <c:pt idx="19062">
                  <c:v>42439</c:v>
                </c:pt>
                <c:pt idx="19063">
                  <c:v>42440</c:v>
                </c:pt>
                <c:pt idx="19064">
                  <c:v>42441</c:v>
                </c:pt>
                <c:pt idx="19065">
                  <c:v>42442</c:v>
                </c:pt>
                <c:pt idx="19066">
                  <c:v>42443</c:v>
                </c:pt>
                <c:pt idx="19067">
                  <c:v>42444</c:v>
                </c:pt>
                <c:pt idx="19068">
                  <c:v>42445</c:v>
                </c:pt>
                <c:pt idx="19069">
                  <c:v>42446</c:v>
                </c:pt>
                <c:pt idx="19070">
                  <c:v>42447</c:v>
                </c:pt>
                <c:pt idx="19071">
                  <c:v>42448</c:v>
                </c:pt>
                <c:pt idx="19072">
                  <c:v>42449</c:v>
                </c:pt>
                <c:pt idx="19073">
                  <c:v>42450</c:v>
                </c:pt>
                <c:pt idx="19074">
                  <c:v>42451</c:v>
                </c:pt>
                <c:pt idx="19075">
                  <c:v>42452</c:v>
                </c:pt>
                <c:pt idx="19076">
                  <c:v>42453</c:v>
                </c:pt>
                <c:pt idx="19077">
                  <c:v>42454</c:v>
                </c:pt>
                <c:pt idx="19078">
                  <c:v>42455</c:v>
                </c:pt>
                <c:pt idx="19079">
                  <c:v>42456</c:v>
                </c:pt>
                <c:pt idx="19080">
                  <c:v>42457</c:v>
                </c:pt>
                <c:pt idx="19081">
                  <c:v>42458</c:v>
                </c:pt>
                <c:pt idx="19082">
                  <c:v>42459</c:v>
                </c:pt>
                <c:pt idx="19083">
                  <c:v>42460</c:v>
                </c:pt>
                <c:pt idx="19084">
                  <c:v>42461</c:v>
                </c:pt>
                <c:pt idx="19085">
                  <c:v>42462</c:v>
                </c:pt>
                <c:pt idx="19086">
                  <c:v>42463</c:v>
                </c:pt>
                <c:pt idx="19087">
                  <c:v>42464</c:v>
                </c:pt>
                <c:pt idx="19088">
                  <c:v>42465</c:v>
                </c:pt>
                <c:pt idx="19089">
                  <c:v>42466</c:v>
                </c:pt>
                <c:pt idx="19090">
                  <c:v>42467</c:v>
                </c:pt>
                <c:pt idx="19091">
                  <c:v>42468</c:v>
                </c:pt>
                <c:pt idx="19092">
                  <c:v>42469</c:v>
                </c:pt>
                <c:pt idx="19093">
                  <c:v>42470</c:v>
                </c:pt>
                <c:pt idx="19094">
                  <c:v>42471</c:v>
                </c:pt>
                <c:pt idx="19095">
                  <c:v>42472</c:v>
                </c:pt>
                <c:pt idx="19096">
                  <c:v>42473</c:v>
                </c:pt>
                <c:pt idx="19097">
                  <c:v>42474</c:v>
                </c:pt>
                <c:pt idx="19098">
                  <c:v>42475</c:v>
                </c:pt>
                <c:pt idx="19099">
                  <c:v>42476</c:v>
                </c:pt>
                <c:pt idx="19100">
                  <c:v>42477</c:v>
                </c:pt>
                <c:pt idx="19101">
                  <c:v>42478</c:v>
                </c:pt>
                <c:pt idx="19102">
                  <c:v>42479</c:v>
                </c:pt>
                <c:pt idx="19103">
                  <c:v>42480</c:v>
                </c:pt>
                <c:pt idx="19104">
                  <c:v>42481</c:v>
                </c:pt>
                <c:pt idx="19105">
                  <c:v>42482</c:v>
                </c:pt>
                <c:pt idx="19106">
                  <c:v>42483</c:v>
                </c:pt>
                <c:pt idx="19107">
                  <c:v>42484</c:v>
                </c:pt>
                <c:pt idx="19108">
                  <c:v>42485</c:v>
                </c:pt>
                <c:pt idx="19109">
                  <c:v>42486</c:v>
                </c:pt>
                <c:pt idx="19110">
                  <c:v>42487</c:v>
                </c:pt>
                <c:pt idx="19111">
                  <c:v>42488</c:v>
                </c:pt>
                <c:pt idx="19112">
                  <c:v>42489</c:v>
                </c:pt>
                <c:pt idx="19113">
                  <c:v>42490</c:v>
                </c:pt>
                <c:pt idx="19114">
                  <c:v>42491</c:v>
                </c:pt>
                <c:pt idx="19115">
                  <c:v>42492</c:v>
                </c:pt>
                <c:pt idx="19116">
                  <c:v>42493</c:v>
                </c:pt>
                <c:pt idx="19117">
                  <c:v>42494</c:v>
                </c:pt>
                <c:pt idx="19118">
                  <c:v>42495</c:v>
                </c:pt>
                <c:pt idx="19119">
                  <c:v>42496</c:v>
                </c:pt>
                <c:pt idx="19120">
                  <c:v>42497</c:v>
                </c:pt>
                <c:pt idx="19121">
                  <c:v>42498</c:v>
                </c:pt>
                <c:pt idx="19122">
                  <c:v>42499</c:v>
                </c:pt>
                <c:pt idx="19123">
                  <c:v>42500</c:v>
                </c:pt>
                <c:pt idx="19124">
                  <c:v>42501</c:v>
                </c:pt>
                <c:pt idx="19125">
                  <c:v>42502</c:v>
                </c:pt>
                <c:pt idx="19126">
                  <c:v>42503</c:v>
                </c:pt>
                <c:pt idx="19127">
                  <c:v>42504</c:v>
                </c:pt>
                <c:pt idx="19128">
                  <c:v>42505</c:v>
                </c:pt>
                <c:pt idx="19129">
                  <c:v>42506</c:v>
                </c:pt>
                <c:pt idx="19130">
                  <c:v>42507</c:v>
                </c:pt>
                <c:pt idx="19131">
                  <c:v>42508</c:v>
                </c:pt>
                <c:pt idx="19132">
                  <c:v>42509</c:v>
                </c:pt>
                <c:pt idx="19133">
                  <c:v>42510</c:v>
                </c:pt>
                <c:pt idx="19134">
                  <c:v>42511</c:v>
                </c:pt>
                <c:pt idx="19135">
                  <c:v>42512</c:v>
                </c:pt>
                <c:pt idx="19136">
                  <c:v>42513</c:v>
                </c:pt>
                <c:pt idx="19137">
                  <c:v>42514</c:v>
                </c:pt>
                <c:pt idx="19138">
                  <c:v>42515</c:v>
                </c:pt>
                <c:pt idx="19139">
                  <c:v>42516</c:v>
                </c:pt>
                <c:pt idx="19140">
                  <c:v>42517</c:v>
                </c:pt>
                <c:pt idx="19141">
                  <c:v>42518</c:v>
                </c:pt>
                <c:pt idx="19142">
                  <c:v>42519</c:v>
                </c:pt>
                <c:pt idx="19143">
                  <c:v>42520</c:v>
                </c:pt>
                <c:pt idx="19144">
                  <c:v>42521</c:v>
                </c:pt>
                <c:pt idx="19145">
                  <c:v>42522</c:v>
                </c:pt>
                <c:pt idx="19146">
                  <c:v>42523</c:v>
                </c:pt>
                <c:pt idx="19147">
                  <c:v>42524</c:v>
                </c:pt>
                <c:pt idx="19148">
                  <c:v>42525</c:v>
                </c:pt>
                <c:pt idx="19149">
                  <c:v>42526</c:v>
                </c:pt>
                <c:pt idx="19150">
                  <c:v>42527</c:v>
                </c:pt>
                <c:pt idx="19151">
                  <c:v>42528</c:v>
                </c:pt>
                <c:pt idx="19152">
                  <c:v>42529</c:v>
                </c:pt>
                <c:pt idx="19153">
                  <c:v>42530</c:v>
                </c:pt>
                <c:pt idx="19154">
                  <c:v>42531</c:v>
                </c:pt>
                <c:pt idx="19155">
                  <c:v>42532</c:v>
                </c:pt>
                <c:pt idx="19156">
                  <c:v>42533</c:v>
                </c:pt>
                <c:pt idx="19157">
                  <c:v>42534</c:v>
                </c:pt>
                <c:pt idx="19158">
                  <c:v>42535</c:v>
                </c:pt>
                <c:pt idx="19159">
                  <c:v>42536</c:v>
                </c:pt>
                <c:pt idx="19160">
                  <c:v>42537</c:v>
                </c:pt>
                <c:pt idx="19161">
                  <c:v>42538</c:v>
                </c:pt>
                <c:pt idx="19162">
                  <c:v>42539</c:v>
                </c:pt>
                <c:pt idx="19163">
                  <c:v>42540</c:v>
                </c:pt>
                <c:pt idx="19164">
                  <c:v>42541</c:v>
                </c:pt>
                <c:pt idx="19165">
                  <c:v>42542</c:v>
                </c:pt>
                <c:pt idx="19166">
                  <c:v>42543</c:v>
                </c:pt>
                <c:pt idx="19167">
                  <c:v>42544</c:v>
                </c:pt>
                <c:pt idx="19168">
                  <c:v>42545</c:v>
                </c:pt>
                <c:pt idx="19169">
                  <c:v>42546</c:v>
                </c:pt>
                <c:pt idx="19170">
                  <c:v>42547</c:v>
                </c:pt>
                <c:pt idx="19171">
                  <c:v>42548</c:v>
                </c:pt>
                <c:pt idx="19172">
                  <c:v>42549</c:v>
                </c:pt>
                <c:pt idx="19173">
                  <c:v>42550</c:v>
                </c:pt>
                <c:pt idx="19174">
                  <c:v>42551</c:v>
                </c:pt>
                <c:pt idx="19175">
                  <c:v>42552</c:v>
                </c:pt>
                <c:pt idx="19176">
                  <c:v>42553</c:v>
                </c:pt>
                <c:pt idx="19177">
                  <c:v>42554</c:v>
                </c:pt>
                <c:pt idx="19178">
                  <c:v>42555</c:v>
                </c:pt>
                <c:pt idx="19179">
                  <c:v>42556</c:v>
                </c:pt>
                <c:pt idx="19180">
                  <c:v>42557</c:v>
                </c:pt>
                <c:pt idx="19181">
                  <c:v>42558</c:v>
                </c:pt>
                <c:pt idx="19182">
                  <c:v>42559</c:v>
                </c:pt>
                <c:pt idx="19183">
                  <c:v>42560</c:v>
                </c:pt>
                <c:pt idx="19184">
                  <c:v>42561</c:v>
                </c:pt>
                <c:pt idx="19185">
                  <c:v>42562</c:v>
                </c:pt>
                <c:pt idx="19186">
                  <c:v>42563</c:v>
                </c:pt>
                <c:pt idx="19187">
                  <c:v>42564</c:v>
                </c:pt>
                <c:pt idx="19188">
                  <c:v>42565</c:v>
                </c:pt>
                <c:pt idx="19189">
                  <c:v>42566</c:v>
                </c:pt>
                <c:pt idx="19190">
                  <c:v>42567</c:v>
                </c:pt>
                <c:pt idx="19191">
                  <c:v>42568</c:v>
                </c:pt>
                <c:pt idx="19192">
                  <c:v>42569</c:v>
                </c:pt>
                <c:pt idx="19193">
                  <c:v>42570</c:v>
                </c:pt>
                <c:pt idx="19194">
                  <c:v>42571</c:v>
                </c:pt>
                <c:pt idx="19195">
                  <c:v>42572</c:v>
                </c:pt>
                <c:pt idx="19196">
                  <c:v>42573</c:v>
                </c:pt>
                <c:pt idx="19197">
                  <c:v>42574</c:v>
                </c:pt>
                <c:pt idx="19198">
                  <c:v>42575</c:v>
                </c:pt>
                <c:pt idx="19199">
                  <c:v>42576</c:v>
                </c:pt>
                <c:pt idx="19200">
                  <c:v>42577</c:v>
                </c:pt>
                <c:pt idx="19201">
                  <c:v>42578</c:v>
                </c:pt>
                <c:pt idx="19202">
                  <c:v>42579</c:v>
                </c:pt>
                <c:pt idx="19203">
                  <c:v>42580</c:v>
                </c:pt>
                <c:pt idx="19204">
                  <c:v>42581</c:v>
                </c:pt>
                <c:pt idx="19205">
                  <c:v>42582</c:v>
                </c:pt>
                <c:pt idx="19206">
                  <c:v>42583</c:v>
                </c:pt>
                <c:pt idx="19207">
                  <c:v>42584</c:v>
                </c:pt>
                <c:pt idx="19208">
                  <c:v>42585</c:v>
                </c:pt>
                <c:pt idx="19209">
                  <c:v>42586</c:v>
                </c:pt>
                <c:pt idx="19210">
                  <c:v>42587</c:v>
                </c:pt>
                <c:pt idx="19211">
                  <c:v>42588</c:v>
                </c:pt>
                <c:pt idx="19212">
                  <c:v>42589</c:v>
                </c:pt>
                <c:pt idx="19213">
                  <c:v>42590</c:v>
                </c:pt>
                <c:pt idx="19214">
                  <c:v>42591</c:v>
                </c:pt>
                <c:pt idx="19215">
                  <c:v>42592</c:v>
                </c:pt>
                <c:pt idx="19216">
                  <c:v>42593</c:v>
                </c:pt>
                <c:pt idx="19217">
                  <c:v>42594</c:v>
                </c:pt>
                <c:pt idx="19218">
                  <c:v>42595</c:v>
                </c:pt>
                <c:pt idx="19219">
                  <c:v>42596</c:v>
                </c:pt>
                <c:pt idx="19220">
                  <c:v>42597</c:v>
                </c:pt>
                <c:pt idx="19221">
                  <c:v>42598</c:v>
                </c:pt>
                <c:pt idx="19222">
                  <c:v>42599</c:v>
                </c:pt>
                <c:pt idx="19223">
                  <c:v>42600</c:v>
                </c:pt>
                <c:pt idx="19224">
                  <c:v>42601</c:v>
                </c:pt>
                <c:pt idx="19225">
                  <c:v>42602</c:v>
                </c:pt>
                <c:pt idx="19226">
                  <c:v>42603</c:v>
                </c:pt>
                <c:pt idx="19227">
                  <c:v>42604</c:v>
                </c:pt>
                <c:pt idx="19228">
                  <c:v>42605</c:v>
                </c:pt>
                <c:pt idx="19229">
                  <c:v>42606</c:v>
                </c:pt>
                <c:pt idx="19230">
                  <c:v>42607</c:v>
                </c:pt>
                <c:pt idx="19231">
                  <c:v>42608</c:v>
                </c:pt>
                <c:pt idx="19232">
                  <c:v>42609</c:v>
                </c:pt>
                <c:pt idx="19233">
                  <c:v>42610</c:v>
                </c:pt>
                <c:pt idx="19234">
                  <c:v>42611</c:v>
                </c:pt>
                <c:pt idx="19235">
                  <c:v>42612</c:v>
                </c:pt>
                <c:pt idx="19236">
                  <c:v>42613</c:v>
                </c:pt>
                <c:pt idx="19237">
                  <c:v>42614</c:v>
                </c:pt>
                <c:pt idx="19238">
                  <c:v>42615</c:v>
                </c:pt>
                <c:pt idx="19239">
                  <c:v>42616</c:v>
                </c:pt>
                <c:pt idx="19240">
                  <c:v>42617</c:v>
                </c:pt>
                <c:pt idx="19241">
                  <c:v>42618</c:v>
                </c:pt>
                <c:pt idx="19242">
                  <c:v>42619</c:v>
                </c:pt>
                <c:pt idx="19243">
                  <c:v>42620</c:v>
                </c:pt>
                <c:pt idx="19244">
                  <c:v>42621</c:v>
                </c:pt>
                <c:pt idx="19245">
                  <c:v>42622</c:v>
                </c:pt>
                <c:pt idx="19246">
                  <c:v>42623</c:v>
                </c:pt>
                <c:pt idx="19247">
                  <c:v>42624</c:v>
                </c:pt>
                <c:pt idx="19248">
                  <c:v>42625</c:v>
                </c:pt>
                <c:pt idx="19249">
                  <c:v>42626</c:v>
                </c:pt>
                <c:pt idx="19250">
                  <c:v>42627</c:v>
                </c:pt>
                <c:pt idx="19251">
                  <c:v>42628</c:v>
                </c:pt>
                <c:pt idx="19252">
                  <c:v>42629</c:v>
                </c:pt>
                <c:pt idx="19253">
                  <c:v>42630</c:v>
                </c:pt>
                <c:pt idx="19254">
                  <c:v>42631</c:v>
                </c:pt>
                <c:pt idx="19255">
                  <c:v>42632</c:v>
                </c:pt>
                <c:pt idx="19256">
                  <c:v>42633</c:v>
                </c:pt>
                <c:pt idx="19257">
                  <c:v>42634</c:v>
                </c:pt>
                <c:pt idx="19258">
                  <c:v>42635</c:v>
                </c:pt>
                <c:pt idx="19259">
                  <c:v>42636</c:v>
                </c:pt>
                <c:pt idx="19260">
                  <c:v>42637</c:v>
                </c:pt>
                <c:pt idx="19261">
                  <c:v>42638</c:v>
                </c:pt>
                <c:pt idx="19262">
                  <c:v>42639</c:v>
                </c:pt>
                <c:pt idx="19263">
                  <c:v>42640</c:v>
                </c:pt>
                <c:pt idx="19264">
                  <c:v>42641</c:v>
                </c:pt>
                <c:pt idx="19265">
                  <c:v>42642</c:v>
                </c:pt>
                <c:pt idx="19266">
                  <c:v>42643</c:v>
                </c:pt>
                <c:pt idx="19267">
                  <c:v>42644</c:v>
                </c:pt>
                <c:pt idx="19268">
                  <c:v>42645</c:v>
                </c:pt>
                <c:pt idx="19269">
                  <c:v>42646</c:v>
                </c:pt>
                <c:pt idx="19270">
                  <c:v>42647</c:v>
                </c:pt>
                <c:pt idx="19271">
                  <c:v>42648</c:v>
                </c:pt>
                <c:pt idx="19272">
                  <c:v>42649</c:v>
                </c:pt>
                <c:pt idx="19273">
                  <c:v>42650</c:v>
                </c:pt>
                <c:pt idx="19274">
                  <c:v>42651</c:v>
                </c:pt>
                <c:pt idx="19275">
                  <c:v>42652</c:v>
                </c:pt>
                <c:pt idx="19276">
                  <c:v>42653</c:v>
                </c:pt>
                <c:pt idx="19277">
                  <c:v>42654</c:v>
                </c:pt>
                <c:pt idx="19278">
                  <c:v>42655</c:v>
                </c:pt>
                <c:pt idx="19279">
                  <c:v>42656</c:v>
                </c:pt>
                <c:pt idx="19280">
                  <c:v>42657</c:v>
                </c:pt>
                <c:pt idx="19281">
                  <c:v>42658</c:v>
                </c:pt>
                <c:pt idx="19282">
                  <c:v>42659</c:v>
                </c:pt>
                <c:pt idx="19283">
                  <c:v>42660</c:v>
                </c:pt>
                <c:pt idx="19284">
                  <c:v>42661</c:v>
                </c:pt>
                <c:pt idx="19285">
                  <c:v>42662</c:v>
                </c:pt>
                <c:pt idx="19286">
                  <c:v>42663</c:v>
                </c:pt>
                <c:pt idx="19287">
                  <c:v>42664</c:v>
                </c:pt>
                <c:pt idx="19288">
                  <c:v>42665</c:v>
                </c:pt>
                <c:pt idx="19289">
                  <c:v>42666</c:v>
                </c:pt>
                <c:pt idx="19290">
                  <c:v>42667</c:v>
                </c:pt>
                <c:pt idx="19291">
                  <c:v>42668</c:v>
                </c:pt>
                <c:pt idx="19292">
                  <c:v>42669</c:v>
                </c:pt>
                <c:pt idx="19293">
                  <c:v>42670</c:v>
                </c:pt>
                <c:pt idx="19294">
                  <c:v>42671</c:v>
                </c:pt>
                <c:pt idx="19295">
                  <c:v>42672</c:v>
                </c:pt>
                <c:pt idx="19296">
                  <c:v>42673</c:v>
                </c:pt>
                <c:pt idx="19297">
                  <c:v>42674</c:v>
                </c:pt>
                <c:pt idx="19298">
                  <c:v>42675</c:v>
                </c:pt>
                <c:pt idx="19299">
                  <c:v>42676</c:v>
                </c:pt>
                <c:pt idx="19300">
                  <c:v>42677</c:v>
                </c:pt>
                <c:pt idx="19301">
                  <c:v>42678</c:v>
                </c:pt>
                <c:pt idx="19302">
                  <c:v>42679</c:v>
                </c:pt>
                <c:pt idx="19303">
                  <c:v>42680</c:v>
                </c:pt>
                <c:pt idx="19304">
                  <c:v>42681</c:v>
                </c:pt>
                <c:pt idx="19305">
                  <c:v>42682</c:v>
                </c:pt>
                <c:pt idx="19306">
                  <c:v>42683</c:v>
                </c:pt>
                <c:pt idx="19307">
                  <c:v>42684</c:v>
                </c:pt>
                <c:pt idx="19308">
                  <c:v>42685</c:v>
                </c:pt>
                <c:pt idx="19309">
                  <c:v>42686</c:v>
                </c:pt>
                <c:pt idx="19310">
                  <c:v>42687</c:v>
                </c:pt>
                <c:pt idx="19311">
                  <c:v>42688</c:v>
                </c:pt>
                <c:pt idx="19312">
                  <c:v>42689</c:v>
                </c:pt>
                <c:pt idx="19313">
                  <c:v>42690</c:v>
                </c:pt>
                <c:pt idx="19314">
                  <c:v>42691</c:v>
                </c:pt>
                <c:pt idx="19315">
                  <c:v>42692</c:v>
                </c:pt>
                <c:pt idx="19316">
                  <c:v>42693</c:v>
                </c:pt>
                <c:pt idx="19317">
                  <c:v>42694</c:v>
                </c:pt>
                <c:pt idx="19318">
                  <c:v>42695</c:v>
                </c:pt>
                <c:pt idx="19319">
                  <c:v>42696</c:v>
                </c:pt>
                <c:pt idx="19320">
                  <c:v>42697</c:v>
                </c:pt>
                <c:pt idx="19321">
                  <c:v>42698</c:v>
                </c:pt>
                <c:pt idx="19322">
                  <c:v>42699</c:v>
                </c:pt>
                <c:pt idx="19323">
                  <c:v>42700</c:v>
                </c:pt>
                <c:pt idx="19324">
                  <c:v>42701</c:v>
                </c:pt>
                <c:pt idx="19325">
                  <c:v>42702</c:v>
                </c:pt>
                <c:pt idx="19326">
                  <c:v>42703</c:v>
                </c:pt>
                <c:pt idx="19327">
                  <c:v>42704</c:v>
                </c:pt>
                <c:pt idx="19328">
                  <c:v>42705</c:v>
                </c:pt>
                <c:pt idx="19329">
                  <c:v>42706</c:v>
                </c:pt>
                <c:pt idx="19330">
                  <c:v>42707</c:v>
                </c:pt>
                <c:pt idx="19331">
                  <c:v>42708</c:v>
                </c:pt>
                <c:pt idx="19332">
                  <c:v>42709</c:v>
                </c:pt>
                <c:pt idx="19333">
                  <c:v>42710</c:v>
                </c:pt>
                <c:pt idx="19334">
                  <c:v>42711</c:v>
                </c:pt>
                <c:pt idx="19335">
                  <c:v>42712</c:v>
                </c:pt>
                <c:pt idx="19336">
                  <c:v>42713</c:v>
                </c:pt>
                <c:pt idx="19337">
                  <c:v>42714</c:v>
                </c:pt>
                <c:pt idx="19338">
                  <c:v>42715</c:v>
                </c:pt>
                <c:pt idx="19339">
                  <c:v>42716</c:v>
                </c:pt>
                <c:pt idx="19340">
                  <c:v>42717</c:v>
                </c:pt>
                <c:pt idx="19341">
                  <c:v>42718</c:v>
                </c:pt>
                <c:pt idx="19342">
                  <c:v>42719</c:v>
                </c:pt>
                <c:pt idx="19343">
                  <c:v>42720</c:v>
                </c:pt>
                <c:pt idx="19344">
                  <c:v>42721</c:v>
                </c:pt>
                <c:pt idx="19345">
                  <c:v>42722</c:v>
                </c:pt>
                <c:pt idx="19346">
                  <c:v>42723</c:v>
                </c:pt>
                <c:pt idx="19347">
                  <c:v>42724</c:v>
                </c:pt>
                <c:pt idx="19348">
                  <c:v>42725</c:v>
                </c:pt>
                <c:pt idx="19349">
                  <c:v>42726</c:v>
                </c:pt>
                <c:pt idx="19350">
                  <c:v>42727</c:v>
                </c:pt>
                <c:pt idx="19351">
                  <c:v>42728</c:v>
                </c:pt>
                <c:pt idx="19352">
                  <c:v>42729</c:v>
                </c:pt>
                <c:pt idx="19353">
                  <c:v>42730</c:v>
                </c:pt>
                <c:pt idx="19354">
                  <c:v>42731</c:v>
                </c:pt>
                <c:pt idx="19355">
                  <c:v>42732</c:v>
                </c:pt>
                <c:pt idx="19356">
                  <c:v>42733</c:v>
                </c:pt>
                <c:pt idx="19357">
                  <c:v>42734</c:v>
                </c:pt>
                <c:pt idx="19358">
                  <c:v>42735</c:v>
                </c:pt>
                <c:pt idx="19359">
                  <c:v>42736</c:v>
                </c:pt>
                <c:pt idx="19360">
                  <c:v>42737</c:v>
                </c:pt>
                <c:pt idx="19361">
                  <c:v>42738</c:v>
                </c:pt>
                <c:pt idx="19362">
                  <c:v>42739</c:v>
                </c:pt>
                <c:pt idx="19363">
                  <c:v>42740</c:v>
                </c:pt>
                <c:pt idx="19364">
                  <c:v>42741</c:v>
                </c:pt>
                <c:pt idx="19365">
                  <c:v>42742</c:v>
                </c:pt>
                <c:pt idx="19366">
                  <c:v>42743</c:v>
                </c:pt>
                <c:pt idx="19367">
                  <c:v>42744</c:v>
                </c:pt>
                <c:pt idx="19368">
                  <c:v>42745</c:v>
                </c:pt>
                <c:pt idx="19369">
                  <c:v>42746</c:v>
                </c:pt>
                <c:pt idx="19370">
                  <c:v>42747</c:v>
                </c:pt>
                <c:pt idx="19371">
                  <c:v>42748</c:v>
                </c:pt>
                <c:pt idx="19372">
                  <c:v>42749</c:v>
                </c:pt>
                <c:pt idx="19373">
                  <c:v>42750</c:v>
                </c:pt>
                <c:pt idx="19374">
                  <c:v>42751</c:v>
                </c:pt>
                <c:pt idx="19375">
                  <c:v>42752</c:v>
                </c:pt>
                <c:pt idx="19376">
                  <c:v>42753</c:v>
                </c:pt>
                <c:pt idx="19377">
                  <c:v>42754</c:v>
                </c:pt>
                <c:pt idx="19378">
                  <c:v>42755</c:v>
                </c:pt>
                <c:pt idx="19379">
                  <c:v>42756</c:v>
                </c:pt>
                <c:pt idx="19380">
                  <c:v>42757</c:v>
                </c:pt>
                <c:pt idx="19381">
                  <c:v>42758</c:v>
                </c:pt>
                <c:pt idx="19382">
                  <c:v>42759</c:v>
                </c:pt>
                <c:pt idx="19383">
                  <c:v>42760</c:v>
                </c:pt>
                <c:pt idx="19384">
                  <c:v>42761</c:v>
                </c:pt>
                <c:pt idx="19385">
                  <c:v>42762</c:v>
                </c:pt>
                <c:pt idx="19386">
                  <c:v>42763</c:v>
                </c:pt>
                <c:pt idx="19387">
                  <c:v>42764</c:v>
                </c:pt>
                <c:pt idx="19388">
                  <c:v>42765</c:v>
                </c:pt>
                <c:pt idx="19389">
                  <c:v>42766</c:v>
                </c:pt>
                <c:pt idx="19390">
                  <c:v>42767</c:v>
                </c:pt>
                <c:pt idx="19391">
                  <c:v>42768</c:v>
                </c:pt>
                <c:pt idx="19392">
                  <c:v>42769</c:v>
                </c:pt>
                <c:pt idx="19393">
                  <c:v>42770</c:v>
                </c:pt>
                <c:pt idx="19394">
                  <c:v>42771</c:v>
                </c:pt>
                <c:pt idx="19395">
                  <c:v>42772</c:v>
                </c:pt>
                <c:pt idx="19396">
                  <c:v>42773</c:v>
                </c:pt>
                <c:pt idx="19397">
                  <c:v>42774</c:v>
                </c:pt>
                <c:pt idx="19398">
                  <c:v>42775</c:v>
                </c:pt>
                <c:pt idx="19399">
                  <c:v>42776</c:v>
                </c:pt>
                <c:pt idx="19400">
                  <c:v>42777</c:v>
                </c:pt>
                <c:pt idx="19401">
                  <c:v>42778</c:v>
                </c:pt>
                <c:pt idx="19402">
                  <c:v>42779</c:v>
                </c:pt>
                <c:pt idx="19403">
                  <c:v>42780</c:v>
                </c:pt>
                <c:pt idx="19404">
                  <c:v>42781</c:v>
                </c:pt>
                <c:pt idx="19405">
                  <c:v>42782</c:v>
                </c:pt>
                <c:pt idx="19406">
                  <c:v>42783</c:v>
                </c:pt>
                <c:pt idx="19407">
                  <c:v>42784</c:v>
                </c:pt>
                <c:pt idx="19408">
                  <c:v>42785</c:v>
                </c:pt>
                <c:pt idx="19409">
                  <c:v>42786</c:v>
                </c:pt>
                <c:pt idx="19410">
                  <c:v>42787</c:v>
                </c:pt>
                <c:pt idx="19411">
                  <c:v>42788</c:v>
                </c:pt>
                <c:pt idx="19412">
                  <c:v>42789</c:v>
                </c:pt>
                <c:pt idx="19413">
                  <c:v>42790</c:v>
                </c:pt>
                <c:pt idx="19414">
                  <c:v>42791</c:v>
                </c:pt>
                <c:pt idx="19415">
                  <c:v>42792</c:v>
                </c:pt>
                <c:pt idx="19416">
                  <c:v>42793</c:v>
                </c:pt>
                <c:pt idx="19417">
                  <c:v>42794</c:v>
                </c:pt>
                <c:pt idx="19418">
                  <c:v>42795</c:v>
                </c:pt>
                <c:pt idx="19419">
                  <c:v>42796</c:v>
                </c:pt>
                <c:pt idx="19420">
                  <c:v>42797</c:v>
                </c:pt>
                <c:pt idx="19421">
                  <c:v>42798</c:v>
                </c:pt>
                <c:pt idx="19422">
                  <c:v>42799</c:v>
                </c:pt>
                <c:pt idx="19423">
                  <c:v>42800</c:v>
                </c:pt>
                <c:pt idx="19424">
                  <c:v>42801</c:v>
                </c:pt>
                <c:pt idx="19425">
                  <c:v>42802</c:v>
                </c:pt>
                <c:pt idx="19426">
                  <c:v>42803</c:v>
                </c:pt>
                <c:pt idx="19427">
                  <c:v>42804</c:v>
                </c:pt>
                <c:pt idx="19428">
                  <c:v>42805</c:v>
                </c:pt>
                <c:pt idx="19429">
                  <c:v>42806</c:v>
                </c:pt>
                <c:pt idx="19430">
                  <c:v>42807</c:v>
                </c:pt>
                <c:pt idx="19431">
                  <c:v>42808</c:v>
                </c:pt>
                <c:pt idx="19432">
                  <c:v>42809</c:v>
                </c:pt>
                <c:pt idx="19433">
                  <c:v>42810</c:v>
                </c:pt>
                <c:pt idx="19434">
                  <c:v>42811</c:v>
                </c:pt>
                <c:pt idx="19435">
                  <c:v>42812</c:v>
                </c:pt>
                <c:pt idx="19436">
                  <c:v>42813</c:v>
                </c:pt>
                <c:pt idx="19437">
                  <c:v>42814</c:v>
                </c:pt>
                <c:pt idx="19438">
                  <c:v>42815</c:v>
                </c:pt>
                <c:pt idx="19439">
                  <c:v>42816</c:v>
                </c:pt>
                <c:pt idx="19440">
                  <c:v>42817</c:v>
                </c:pt>
                <c:pt idx="19441">
                  <c:v>42818</c:v>
                </c:pt>
                <c:pt idx="19442">
                  <c:v>42819</c:v>
                </c:pt>
                <c:pt idx="19443">
                  <c:v>42820</c:v>
                </c:pt>
                <c:pt idx="19444">
                  <c:v>42821</c:v>
                </c:pt>
                <c:pt idx="19445">
                  <c:v>42822</c:v>
                </c:pt>
                <c:pt idx="19446">
                  <c:v>42823</c:v>
                </c:pt>
                <c:pt idx="19447">
                  <c:v>42824</c:v>
                </c:pt>
                <c:pt idx="19448">
                  <c:v>42825</c:v>
                </c:pt>
                <c:pt idx="19449">
                  <c:v>42826</c:v>
                </c:pt>
                <c:pt idx="19450">
                  <c:v>42827</c:v>
                </c:pt>
                <c:pt idx="19451">
                  <c:v>42828</c:v>
                </c:pt>
                <c:pt idx="19452">
                  <c:v>42829</c:v>
                </c:pt>
                <c:pt idx="19453">
                  <c:v>42830</c:v>
                </c:pt>
                <c:pt idx="19454">
                  <c:v>42831</c:v>
                </c:pt>
                <c:pt idx="19455">
                  <c:v>42832</c:v>
                </c:pt>
                <c:pt idx="19456">
                  <c:v>42833</c:v>
                </c:pt>
                <c:pt idx="19457">
                  <c:v>42834</c:v>
                </c:pt>
                <c:pt idx="19458">
                  <c:v>42835</c:v>
                </c:pt>
                <c:pt idx="19459">
                  <c:v>42836</c:v>
                </c:pt>
                <c:pt idx="19460">
                  <c:v>42837</c:v>
                </c:pt>
                <c:pt idx="19461">
                  <c:v>42838</c:v>
                </c:pt>
                <c:pt idx="19462">
                  <c:v>42839</c:v>
                </c:pt>
                <c:pt idx="19463">
                  <c:v>42840</c:v>
                </c:pt>
                <c:pt idx="19464">
                  <c:v>42841</c:v>
                </c:pt>
                <c:pt idx="19465">
                  <c:v>42842</c:v>
                </c:pt>
                <c:pt idx="19466">
                  <c:v>42843</c:v>
                </c:pt>
                <c:pt idx="19467">
                  <c:v>42844</c:v>
                </c:pt>
                <c:pt idx="19468">
                  <c:v>42845</c:v>
                </c:pt>
                <c:pt idx="19469">
                  <c:v>42846</c:v>
                </c:pt>
                <c:pt idx="19470">
                  <c:v>42847</c:v>
                </c:pt>
                <c:pt idx="19471">
                  <c:v>42848</c:v>
                </c:pt>
                <c:pt idx="19472">
                  <c:v>42849</c:v>
                </c:pt>
                <c:pt idx="19473">
                  <c:v>42850</c:v>
                </c:pt>
                <c:pt idx="19474">
                  <c:v>42851</c:v>
                </c:pt>
                <c:pt idx="19475">
                  <c:v>42852</c:v>
                </c:pt>
                <c:pt idx="19476">
                  <c:v>42853</c:v>
                </c:pt>
                <c:pt idx="19477">
                  <c:v>42854</c:v>
                </c:pt>
                <c:pt idx="19478">
                  <c:v>42855</c:v>
                </c:pt>
                <c:pt idx="19479">
                  <c:v>42856</c:v>
                </c:pt>
                <c:pt idx="19480">
                  <c:v>42857</c:v>
                </c:pt>
                <c:pt idx="19481">
                  <c:v>42858</c:v>
                </c:pt>
                <c:pt idx="19482">
                  <c:v>42859</c:v>
                </c:pt>
                <c:pt idx="19483">
                  <c:v>42860</c:v>
                </c:pt>
                <c:pt idx="19484">
                  <c:v>42861</c:v>
                </c:pt>
                <c:pt idx="19485">
                  <c:v>42862</c:v>
                </c:pt>
                <c:pt idx="19486">
                  <c:v>42863</c:v>
                </c:pt>
                <c:pt idx="19487">
                  <c:v>42864</c:v>
                </c:pt>
                <c:pt idx="19488">
                  <c:v>42865</c:v>
                </c:pt>
                <c:pt idx="19489">
                  <c:v>42866</c:v>
                </c:pt>
                <c:pt idx="19490">
                  <c:v>42867</c:v>
                </c:pt>
                <c:pt idx="19491">
                  <c:v>42868</c:v>
                </c:pt>
                <c:pt idx="19492">
                  <c:v>42869</c:v>
                </c:pt>
                <c:pt idx="19493">
                  <c:v>42870</c:v>
                </c:pt>
                <c:pt idx="19494">
                  <c:v>42871</c:v>
                </c:pt>
                <c:pt idx="19495">
                  <c:v>42872</c:v>
                </c:pt>
                <c:pt idx="19496">
                  <c:v>42873</c:v>
                </c:pt>
                <c:pt idx="19497">
                  <c:v>42874</c:v>
                </c:pt>
                <c:pt idx="19498">
                  <c:v>42875</c:v>
                </c:pt>
                <c:pt idx="19499">
                  <c:v>42876</c:v>
                </c:pt>
                <c:pt idx="19500">
                  <c:v>42877</c:v>
                </c:pt>
                <c:pt idx="19501">
                  <c:v>42878</c:v>
                </c:pt>
                <c:pt idx="19502">
                  <c:v>42879</c:v>
                </c:pt>
                <c:pt idx="19503">
                  <c:v>42880</c:v>
                </c:pt>
                <c:pt idx="19504">
                  <c:v>42881</c:v>
                </c:pt>
                <c:pt idx="19505">
                  <c:v>42882</c:v>
                </c:pt>
                <c:pt idx="19506">
                  <c:v>42883</c:v>
                </c:pt>
                <c:pt idx="19507">
                  <c:v>42884</c:v>
                </c:pt>
                <c:pt idx="19508">
                  <c:v>42885</c:v>
                </c:pt>
                <c:pt idx="19509">
                  <c:v>42886</c:v>
                </c:pt>
                <c:pt idx="19510">
                  <c:v>42887</c:v>
                </c:pt>
                <c:pt idx="19511">
                  <c:v>42888</c:v>
                </c:pt>
                <c:pt idx="19512">
                  <c:v>42889</c:v>
                </c:pt>
                <c:pt idx="19513">
                  <c:v>42890</c:v>
                </c:pt>
                <c:pt idx="19514">
                  <c:v>42891</c:v>
                </c:pt>
                <c:pt idx="19515">
                  <c:v>42892</c:v>
                </c:pt>
                <c:pt idx="19516">
                  <c:v>42893</c:v>
                </c:pt>
                <c:pt idx="19517">
                  <c:v>42894</c:v>
                </c:pt>
                <c:pt idx="19518">
                  <c:v>42895</c:v>
                </c:pt>
                <c:pt idx="19519">
                  <c:v>42896</c:v>
                </c:pt>
                <c:pt idx="19520">
                  <c:v>42897</c:v>
                </c:pt>
                <c:pt idx="19521">
                  <c:v>42898</c:v>
                </c:pt>
                <c:pt idx="19522">
                  <c:v>42899</c:v>
                </c:pt>
                <c:pt idx="19523">
                  <c:v>42900</c:v>
                </c:pt>
                <c:pt idx="19524">
                  <c:v>42901</c:v>
                </c:pt>
                <c:pt idx="19525">
                  <c:v>42902</c:v>
                </c:pt>
                <c:pt idx="19526">
                  <c:v>42903</c:v>
                </c:pt>
                <c:pt idx="19527">
                  <c:v>42904</c:v>
                </c:pt>
                <c:pt idx="19528">
                  <c:v>42905</c:v>
                </c:pt>
                <c:pt idx="19529">
                  <c:v>42906</c:v>
                </c:pt>
                <c:pt idx="19530">
                  <c:v>42907</c:v>
                </c:pt>
                <c:pt idx="19531">
                  <c:v>42908</c:v>
                </c:pt>
                <c:pt idx="19532">
                  <c:v>42909</c:v>
                </c:pt>
                <c:pt idx="19533">
                  <c:v>42910</c:v>
                </c:pt>
                <c:pt idx="19534">
                  <c:v>42911</c:v>
                </c:pt>
                <c:pt idx="19535">
                  <c:v>42912</c:v>
                </c:pt>
                <c:pt idx="19536">
                  <c:v>42913</c:v>
                </c:pt>
                <c:pt idx="19537">
                  <c:v>42914</c:v>
                </c:pt>
                <c:pt idx="19538">
                  <c:v>42915</c:v>
                </c:pt>
                <c:pt idx="19539">
                  <c:v>42916</c:v>
                </c:pt>
                <c:pt idx="19540">
                  <c:v>42917</c:v>
                </c:pt>
                <c:pt idx="19541">
                  <c:v>42918</c:v>
                </c:pt>
                <c:pt idx="19542">
                  <c:v>42919</c:v>
                </c:pt>
                <c:pt idx="19543">
                  <c:v>42920</c:v>
                </c:pt>
                <c:pt idx="19544">
                  <c:v>42921</c:v>
                </c:pt>
                <c:pt idx="19545">
                  <c:v>42922</c:v>
                </c:pt>
                <c:pt idx="19546">
                  <c:v>42923</c:v>
                </c:pt>
                <c:pt idx="19547">
                  <c:v>42924</c:v>
                </c:pt>
                <c:pt idx="19548">
                  <c:v>42925</c:v>
                </c:pt>
                <c:pt idx="19549">
                  <c:v>42926</c:v>
                </c:pt>
                <c:pt idx="19550">
                  <c:v>42927</c:v>
                </c:pt>
                <c:pt idx="19551">
                  <c:v>42928</c:v>
                </c:pt>
                <c:pt idx="19552">
                  <c:v>42929</c:v>
                </c:pt>
                <c:pt idx="19553">
                  <c:v>42930</c:v>
                </c:pt>
                <c:pt idx="19554">
                  <c:v>42931</c:v>
                </c:pt>
                <c:pt idx="19555">
                  <c:v>42932</c:v>
                </c:pt>
                <c:pt idx="19556">
                  <c:v>42933</c:v>
                </c:pt>
                <c:pt idx="19557">
                  <c:v>42934</c:v>
                </c:pt>
                <c:pt idx="19558">
                  <c:v>42935</c:v>
                </c:pt>
                <c:pt idx="19559">
                  <c:v>42936</c:v>
                </c:pt>
                <c:pt idx="19560">
                  <c:v>42937</c:v>
                </c:pt>
                <c:pt idx="19561">
                  <c:v>42938</c:v>
                </c:pt>
                <c:pt idx="19562">
                  <c:v>42939</c:v>
                </c:pt>
                <c:pt idx="19563">
                  <c:v>42940</c:v>
                </c:pt>
                <c:pt idx="19564">
                  <c:v>42941</c:v>
                </c:pt>
                <c:pt idx="19565">
                  <c:v>42942</c:v>
                </c:pt>
                <c:pt idx="19566">
                  <c:v>42943</c:v>
                </c:pt>
                <c:pt idx="19567">
                  <c:v>42944</c:v>
                </c:pt>
                <c:pt idx="19568">
                  <c:v>42945</c:v>
                </c:pt>
                <c:pt idx="19569">
                  <c:v>42946</c:v>
                </c:pt>
                <c:pt idx="19570">
                  <c:v>42947</c:v>
                </c:pt>
                <c:pt idx="19571">
                  <c:v>42948</c:v>
                </c:pt>
                <c:pt idx="19572">
                  <c:v>42949</c:v>
                </c:pt>
                <c:pt idx="19573">
                  <c:v>42950</c:v>
                </c:pt>
                <c:pt idx="19574">
                  <c:v>42951</c:v>
                </c:pt>
                <c:pt idx="19575">
                  <c:v>42952</c:v>
                </c:pt>
                <c:pt idx="19576">
                  <c:v>42953</c:v>
                </c:pt>
                <c:pt idx="19577">
                  <c:v>42954</c:v>
                </c:pt>
                <c:pt idx="19578">
                  <c:v>42955</c:v>
                </c:pt>
                <c:pt idx="19579">
                  <c:v>42956</c:v>
                </c:pt>
                <c:pt idx="19580">
                  <c:v>42957</c:v>
                </c:pt>
                <c:pt idx="19581">
                  <c:v>42958</c:v>
                </c:pt>
                <c:pt idx="19582">
                  <c:v>42959</c:v>
                </c:pt>
                <c:pt idx="19583">
                  <c:v>42960</c:v>
                </c:pt>
                <c:pt idx="19584">
                  <c:v>42961</c:v>
                </c:pt>
                <c:pt idx="19585">
                  <c:v>42962</c:v>
                </c:pt>
                <c:pt idx="19586">
                  <c:v>42963</c:v>
                </c:pt>
                <c:pt idx="19587">
                  <c:v>42964</c:v>
                </c:pt>
                <c:pt idx="19588">
                  <c:v>42965</c:v>
                </c:pt>
                <c:pt idx="19589">
                  <c:v>42966</c:v>
                </c:pt>
                <c:pt idx="19590">
                  <c:v>42967</c:v>
                </c:pt>
                <c:pt idx="19591">
                  <c:v>42968</c:v>
                </c:pt>
                <c:pt idx="19592">
                  <c:v>42969</c:v>
                </c:pt>
                <c:pt idx="19593">
                  <c:v>42970</c:v>
                </c:pt>
                <c:pt idx="19594">
                  <c:v>42971</c:v>
                </c:pt>
                <c:pt idx="19595">
                  <c:v>42972</c:v>
                </c:pt>
                <c:pt idx="19596">
                  <c:v>42973</c:v>
                </c:pt>
                <c:pt idx="19597">
                  <c:v>42974</c:v>
                </c:pt>
                <c:pt idx="19598">
                  <c:v>42975</c:v>
                </c:pt>
                <c:pt idx="19599">
                  <c:v>42976</c:v>
                </c:pt>
                <c:pt idx="19600">
                  <c:v>42977</c:v>
                </c:pt>
                <c:pt idx="19601">
                  <c:v>42978</c:v>
                </c:pt>
                <c:pt idx="19602">
                  <c:v>42979</c:v>
                </c:pt>
                <c:pt idx="19603">
                  <c:v>42980</c:v>
                </c:pt>
                <c:pt idx="19604">
                  <c:v>42981</c:v>
                </c:pt>
                <c:pt idx="19605">
                  <c:v>42982</c:v>
                </c:pt>
                <c:pt idx="19606">
                  <c:v>42983</c:v>
                </c:pt>
                <c:pt idx="19607">
                  <c:v>42984</c:v>
                </c:pt>
                <c:pt idx="19608">
                  <c:v>42985</c:v>
                </c:pt>
                <c:pt idx="19609">
                  <c:v>42986</c:v>
                </c:pt>
                <c:pt idx="19610">
                  <c:v>42987</c:v>
                </c:pt>
                <c:pt idx="19611">
                  <c:v>42988</c:v>
                </c:pt>
                <c:pt idx="19612">
                  <c:v>42989</c:v>
                </c:pt>
                <c:pt idx="19613">
                  <c:v>42990</c:v>
                </c:pt>
                <c:pt idx="19614">
                  <c:v>42991</c:v>
                </c:pt>
                <c:pt idx="19615">
                  <c:v>42992</c:v>
                </c:pt>
                <c:pt idx="19616">
                  <c:v>42993</c:v>
                </c:pt>
                <c:pt idx="19617">
                  <c:v>42994</c:v>
                </c:pt>
                <c:pt idx="19618">
                  <c:v>42995</c:v>
                </c:pt>
                <c:pt idx="19619">
                  <c:v>42996</c:v>
                </c:pt>
                <c:pt idx="19620">
                  <c:v>42997</c:v>
                </c:pt>
                <c:pt idx="19621">
                  <c:v>42998</c:v>
                </c:pt>
                <c:pt idx="19622">
                  <c:v>42999</c:v>
                </c:pt>
                <c:pt idx="19623">
                  <c:v>43000</c:v>
                </c:pt>
                <c:pt idx="19624">
                  <c:v>43001</c:v>
                </c:pt>
                <c:pt idx="19625">
                  <c:v>43002</c:v>
                </c:pt>
                <c:pt idx="19626">
                  <c:v>43003</c:v>
                </c:pt>
                <c:pt idx="19627">
                  <c:v>43004</c:v>
                </c:pt>
                <c:pt idx="19628">
                  <c:v>43005</c:v>
                </c:pt>
                <c:pt idx="19629">
                  <c:v>43006</c:v>
                </c:pt>
                <c:pt idx="19630">
                  <c:v>43007</c:v>
                </c:pt>
                <c:pt idx="19631">
                  <c:v>43008</c:v>
                </c:pt>
                <c:pt idx="19632">
                  <c:v>43009</c:v>
                </c:pt>
                <c:pt idx="19633">
                  <c:v>43010</c:v>
                </c:pt>
                <c:pt idx="19634">
                  <c:v>43011</c:v>
                </c:pt>
                <c:pt idx="19635">
                  <c:v>43012</c:v>
                </c:pt>
                <c:pt idx="19636">
                  <c:v>43013</c:v>
                </c:pt>
                <c:pt idx="19637">
                  <c:v>43014</c:v>
                </c:pt>
                <c:pt idx="19638">
                  <c:v>43015</c:v>
                </c:pt>
                <c:pt idx="19639">
                  <c:v>43016</c:v>
                </c:pt>
                <c:pt idx="19640">
                  <c:v>43017</c:v>
                </c:pt>
                <c:pt idx="19641">
                  <c:v>43018</c:v>
                </c:pt>
                <c:pt idx="19642">
                  <c:v>43019</c:v>
                </c:pt>
                <c:pt idx="19643">
                  <c:v>43020</c:v>
                </c:pt>
                <c:pt idx="19644">
                  <c:v>43021</c:v>
                </c:pt>
                <c:pt idx="19645">
                  <c:v>43022</c:v>
                </c:pt>
                <c:pt idx="19646">
                  <c:v>43023</c:v>
                </c:pt>
                <c:pt idx="19647">
                  <c:v>43024</c:v>
                </c:pt>
                <c:pt idx="19648">
                  <c:v>43025</c:v>
                </c:pt>
                <c:pt idx="19649">
                  <c:v>43026</c:v>
                </c:pt>
                <c:pt idx="19650">
                  <c:v>43027</c:v>
                </c:pt>
                <c:pt idx="19651">
                  <c:v>43028</c:v>
                </c:pt>
                <c:pt idx="19652">
                  <c:v>43029</c:v>
                </c:pt>
                <c:pt idx="19653">
                  <c:v>43030</c:v>
                </c:pt>
                <c:pt idx="19654">
                  <c:v>43031</c:v>
                </c:pt>
                <c:pt idx="19655">
                  <c:v>43032</c:v>
                </c:pt>
                <c:pt idx="19656">
                  <c:v>43033</c:v>
                </c:pt>
                <c:pt idx="19657">
                  <c:v>43034</c:v>
                </c:pt>
                <c:pt idx="19658">
                  <c:v>43035</c:v>
                </c:pt>
                <c:pt idx="19659">
                  <c:v>43036</c:v>
                </c:pt>
                <c:pt idx="19660">
                  <c:v>43037</c:v>
                </c:pt>
                <c:pt idx="19661">
                  <c:v>43038</c:v>
                </c:pt>
                <c:pt idx="19662">
                  <c:v>43039</c:v>
                </c:pt>
                <c:pt idx="19663">
                  <c:v>43040</c:v>
                </c:pt>
                <c:pt idx="19664">
                  <c:v>43041</c:v>
                </c:pt>
                <c:pt idx="19665">
                  <c:v>43042</c:v>
                </c:pt>
                <c:pt idx="19666">
                  <c:v>43043</c:v>
                </c:pt>
                <c:pt idx="19667">
                  <c:v>43044</c:v>
                </c:pt>
                <c:pt idx="19668">
                  <c:v>43045</c:v>
                </c:pt>
                <c:pt idx="19669">
                  <c:v>43046</c:v>
                </c:pt>
                <c:pt idx="19670">
                  <c:v>43047</c:v>
                </c:pt>
                <c:pt idx="19671">
                  <c:v>43048</c:v>
                </c:pt>
                <c:pt idx="19672">
                  <c:v>43049</c:v>
                </c:pt>
                <c:pt idx="19673">
                  <c:v>43050</c:v>
                </c:pt>
                <c:pt idx="19674">
                  <c:v>43051</c:v>
                </c:pt>
                <c:pt idx="19675">
                  <c:v>43052</c:v>
                </c:pt>
                <c:pt idx="19676">
                  <c:v>43053</c:v>
                </c:pt>
                <c:pt idx="19677">
                  <c:v>43054</c:v>
                </c:pt>
                <c:pt idx="19678">
                  <c:v>43055</c:v>
                </c:pt>
                <c:pt idx="19679">
                  <c:v>43056</c:v>
                </c:pt>
                <c:pt idx="19680">
                  <c:v>43057</c:v>
                </c:pt>
                <c:pt idx="19681">
                  <c:v>43058</c:v>
                </c:pt>
                <c:pt idx="19682">
                  <c:v>43059</c:v>
                </c:pt>
                <c:pt idx="19683">
                  <c:v>43060</c:v>
                </c:pt>
                <c:pt idx="19684">
                  <c:v>43061</c:v>
                </c:pt>
                <c:pt idx="19685">
                  <c:v>43062</c:v>
                </c:pt>
                <c:pt idx="19686">
                  <c:v>43063</c:v>
                </c:pt>
                <c:pt idx="19687">
                  <c:v>43064</c:v>
                </c:pt>
                <c:pt idx="19688">
                  <c:v>43065</c:v>
                </c:pt>
                <c:pt idx="19689">
                  <c:v>43066</c:v>
                </c:pt>
                <c:pt idx="19690">
                  <c:v>43067</c:v>
                </c:pt>
                <c:pt idx="19691">
                  <c:v>43068</c:v>
                </c:pt>
                <c:pt idx="19692">
                  <c:v>43069</c:v>
                </c:pt>
                <c:pt idx="19693">
                  <c:v>43070</c:v>
                </c:pt>
                <c:pt idx="19694">
                  <c:v>43071</c:v>
                </c:pt>
                <c:pt idx="19695">
                  <c:v>43072</c:v>
                </c:pt>
                <c:pt idx="19696">
                  <c:v>43073</c:v>
                </c:pt>
                <c:pt idx="19697">
                  <c:v>43074</c:v>
                </c:pt>
                <c:pt idx="19698">
                  <c:v>43075</c:v>
                </c:pt>
                <c:pt idx="19699">
                  <c:v>43076</c:v>
                </c:pt>
                <c:pt idx="19700">
                  <c:v>43077</c:v>
                </c:pt>
                <c:pt idx="19701">
                  <c:v>43078</c:v>
                </c:pt>
                <c:pt idx="19702">
                  <c:v>43079</c:v>
                </c:pt>
                <c:pt idx="19703">
                  <c:v>43080</c:v>
                </c:pt>
                <c:pt idx="19704">
                  <c:v>43081</c:v>
                </c:pt>
                <c:pt idx="19705">
                  <c:v>43082</c:v>
                </c:pt>
                <c:pt idx="19706">
                  <c:v>43083</c:v>
                </c:pt>
                <c:pt idx="19707">
                  <c:v>43084</c:v>
                </c:pt>
                <c:pt idx="19708">
                  <c:v>43085</c:v>
                </c:pt>
                <c:pt idx="19709">
                  <c:v>43086</c:v>
                </c:pt>
                <c:pt idx="19710">
                  <c:v>43087</c:v>
                </c:pt>
                <c:pt idx="19711">
                  <c:v>43088</c:v>
                </c:pt>
                <c:pt idx="19712">
                  <c:v>43089</c:v>
                </c:pt>
                <c:pt idx="19713">
                  <c:v>43090</c:v>
                </c:pt>
                <c:pt idx="19714">
                  <c:v>43091</c:v>
                </c:pt>
                <c:pt idx="19715">
                  <c:v>43092</c:v>
                </c:pt>
                <c:pt idx="19716">
                  <c:v>43093</c:v>
                </c:pt>
                <c:pt idx="19717">
                  <c:v>43094</c:v>
                </c:pt>
                <c:pt idx="19718">
                  <c:v>43095</c:v>
                </c:pt>
                <c:pt idx="19719">
                  <c:v>43096</c:v>
                </c:pt>
                <c:pt idx="19720">
                  <c:v>43097</c:v>
                </c:pt>
                <c:pt idx="19721">
                  <c:v>43098</c:v>
                </c:pt>
                <c:pt idx="19722">
                  <c:v>43099</c:v>
                </c:pt>
                <c:pt idx="19723">
                  <c:v>43100</c:v>
                </c:pt>
                <c:pt idx="19724">
                  <c:v>43101</c:v>
                </c:pt>
                <c:pt idx="19725">
                  <c:v>43102</c:v>
                </c:pt>
                <c:pt idx="19726">
                  <c:v>43103</c:v>
                </c:pt>
                <c:pt idx="19727">
                  <c:v>43104</c:v>
                </c:pt>
                <c:pt idx="19728">
                  <c:v>43105</c:v>
                </c:pt>
                <c:pt idx="19729">
                  <c:v>43106</c:v>
                </c:pt>
                <c:pt idx="19730">
                  <c:v>43107</c:v>
                </c:pt>
                <c:pt idx="19731">
                  <c:v>43108</c:v>
                </c:pt>
                <c:pt idx="19732">
                  <c:v>43109</c:v>
                </c:pt>
                <c:pt idx="19733">
                  <c:v>43110</c:v>
                </c:pt>
                <c:pt idx="19734">
                  <c:v>43111</c:v>
                </c:pt>
                <c:pt idx="19735">
                  <c:v>43112</c:v>
                </c:pt>
                <c:pt idx="19736">
                  <c:v>43113</c:v>
                </c:pt>
                <c:pt idx="19737">
                  <c:v>43114</c:v>
                </c:pt>
                <c:pt idx="19738">
                  <c:v>43115</c:v>
                </c:pt>
                <c:pt idx="19739">
                  <c:v>43116</c:v>
                </c:pt>
                <c:pt idx="19740">
                  <c:v>43117</c:v>
                </c:pt>
                <c:pt idx="19741">
                  <c:v>43118</c:v>
                </c:pt>
                <c:pt idx="19742">
                  <c:v>43119</c:v>
                </c:pt>
                <c:pt idx="19743">
                  <c:v>43120</c:v>
                </c:pt>
                <c:pt idx="19744">
                  <c:v>43121</c:v>
                </c:pt>
                <c:pt idx="19745">
                  <c:v>43122</c:v>
                </c:pt>
                <c:pt idx="19746">
                  <c:v>43123</c:v>
                </c:pt>
                <c:pt idx="19747">
                  <c:v>43124</c:v>
                </c:pt>
                <c:pt idx="19748">
                  <c:v>43125</c:v>
                </c:pt>
                <c:pt idx="19749">
                  <c:v>43126</c:v>
                </c:pt>
                <c:pt idx="19750">
                  <c:v>43127</c:v>
                </c:pt>
                <c:pt idx="19751">
                  <c:v>43128</c:v>
                </c:pt>
                <c:pt idx="19752">
                  <c:v>43129</c:v>
                </c:pt>
                <c:pt idx="19753">
                  <c:v>43130</c:v>
                </c:pt>
                <c:pt idx="19754">
                  <c:v>43131</c:v>
                </c:pt>
                <c:pt idx="19755">
                  <c:v>43132</c:v>
                </c:pt>
                <c:pt idx="19756">
                  <c:v>43133</c:v>
                </c:pt>
                <c:pt idx="19757">
                  <c:v>43134</c:v>
                </c:pt>
                <c:pt idx="19758">
                  <c:v>43135</c:v>
                </c:pt>
                <c:pt idx="19759">
                  <c:v>43136</c:v>
                </c:pt>
                <c:pt idx="19760">
                  <c:v>43137</c:v>
                </c:pt>
                <c:pt idx="19761">
                  <c:v>43138</c:v>
                </c:pt>
                <c:pt idx="19762">
                  <c:v>43139</c:v>
                </c:pt>
                <c:pt idx="19763">
                  <c:v>43140</c:v>
                </c:pt>
                <c:pt idx="19764">
                  <c:v>43141</c:v>
                </c:pt>
                <c:pt idx="19765">
                  <c:v>43142</c:v>
                </c:pt>
                <c:pt idx="19766">
                  <c:v>43143</c:v>
                </c:pt>
                <c:pt idx="19767">
                  <c:v>43144</c:v>
                </c:pt>
                <c:pt idx="19768">
                  <c:v>43145</c:v>
                </c:pt>
                <c:pt idx="19769">
                  <c:v>43146</c:v>
                </c:pt>
                <c:pt idx="19770">
                  <c:v>43147</c:v>
                </c:pt>
                <c:pt idx="19771">
                  <c:v>43148</c:v>
                </c:pt>
                <c:pt idx="19772">
                  <c:v>43149</c:v>
                </c:pt>
                <c:pt idx="19773">
                  <c:v>43150</c:v>
                </c:pt>
                <c:pt idx="19774">
                  <c:v>43151</c:v>
                </c:pt>
                <c:pt idx="19775">
                  <c:v>43152</c:v>
                </c:pt>
                <c:pt idx="19776">
                  <c:v>43153</c:v>
                </c:pt>
                <c:pt idx="19777">
                  <c:v>43154</c:v>
                </c:pt>
                <c:pt idx="19778">
                  <c:v>43155</c:v>
                </c:pt>
                <c:pt idx="19779">
                  <c:v>43156</c:v>
                </c:pt>
                <c:pt idx="19780">
                  <c:v>43157</c:v>
                </c:pt>
                <c:pt idx="19781">
                  <c:v>43158</c:v>
                </c:pt>
                <c:pt idx="19782">
                  <c:v>43159</c:v>
                </c:pt>
                <c:pt idx="19783">
                  <c:v>43160</c:v>
                </c:pt>
                <c:pt idx="19784">
                  <c:v>43161</c:v>
                </c:pt>
                <c:pt idx="19785">
                  <c:v>43162</c:v>
                </c:pt>
                <c:pt idx="19786">
                  <c:v>43163</c:v>
                </c:pt>
                <c:pt idx="19787">
                  <c:v>43164</c:v>
                </c:pt>
                <c:pt idx="19788">
                  <c:v>43165</c:v>
                </c:pt>
                <c:pt idx="19789">
                  <c:v>43166</c:v>
                </c:pt>
                <c:pt idx="19790">
                  <c:v>43167</c:v>
                </c:pt>
                <c:pt idx="19791">
                  <c:v>43168</c:v>
                </c:pt>
                <c:pt idx="19792">
                  <c:v>43169</c:v>
                </c:pt>
                <c:pt idx="19793">
                  <c:v>43170</c:v>
                </c:pt>
                <c:pt idx="19794">
                  <c:v>43171</c:v>
                </c:pt>
                <c:pt idx="19795">
                  <c:v>43172</c:v>
                </c:pt>
                <c:pt idx="19796">
                  <c:v>43173</c:v>
                </c:pt>
                <c:pt idx="19797">
                  <c:v>43174</c:v>
                </c:pt>
                <c:pt idx="19798">
                  <c:v>43175</c:v>
                </c:pt>
                <c:pt idx="19799">
                  <c:v>43176</c:v>
                </c:pt>
                <c:pt idx="19800">
                  <c:v>43177</c:v>
                </c:pt>
                <c:pt idx="19801">
                  <c:v>43178</c:v>
                </c:pt>
                <c:pt idx="19802">
                  <c:v>43179</c:v>
                </c:pt>
                <c:pt idx="19803">
                  <c:v>43180</c:v>
                </c:pt>
                <c:pt idx="19804">
                  <c:v>43181</c:v>
                </c:pt>
                <c:pt idx="19805">
                  <c:v>43182</c:v>
                </c:pt>
                <c:pt idx="19806">
                  <c:v>43183</c:v>
                </c:pt>
                <c:pt idx="19807">
                  <c:v>43184</c:v>
                </c:pt>
                <c:pt idx="19808">
                  <c:v>43185</c:v>
                </c:pt>
                <c:pt idx="19809">
                  <c:v>43186</c:v>
                </c:pt>
                <c:pt idx="19810">
                  <c:v>43187</c:v>
                </c:pt>
                <c:pt idx="19811">
                  <c:v>43188</c:v>
                </c:pt>
                <c:pt idx="19812">
                  <c:v>43189</c:v>
                </c:pt>
                <c:pt idx="19813">
                  <c:v>43190</c:v>
                </c:pt>
                <c:pt idx="19814">
                  <c:v>43191</c:v>
                </c:pt>
                <c:pt idx="19815">
                  <c:v>43192</c:v>
                </c:pt>
                <c:pt idx="19816">
                  <c:v>43193</c:v>
                </c:pt>
                <c:pt idx="19817">
                  <c:v>43194</c:v>
                </c:pt>
                <c:pt idx="19818">
                  <c:v>43195</c:v>
                </c:pt>
                <c:pt idx="19819">
                  <c:v>43196</c:v>
                </c:pt>
                <c:pt idx="19820">
                  <c:v>43197</c:v>
                </c:pt>
                <c:pt idx="19821">
                  <c:v>43198</c:v>
                </c:pt>
                <c:pt idx="19822">
                  <c:v>43199</c:v>
                </c:pt>
                <c:pt idx="19823">
                  <c:v>43200</c:v>
                </c:pt>
                <c:pt idx="19824">
                  <c:v>43201</c:v>
                </c:pt>
                <c:pt idx="19825">
                  <c:v>43202</c:v>
                </c:pt>
                <c:pt idx="19826">
                  <c:v>43203</c:v>
                </c:pt>
                <c:pt idx="19827">
                  <c:v>43204</c:v>
                </c:pt>
                <c:pt idx="19828">
                  <c:v>43205</c:v>
                </c:pt>
                <c:pt idx="19829">
                  <c:v>43206</c:v>
                </c:pt>
                <c:pt idx="19830">
                  <c:v>43207</c:v>
                </c:pt>
                <c:pt idx="19831">
                  <c:v>43208</c:v>
                </c:pt>
                <c:pt idx="19832">
                  <c:v>43209</c:v>
                </c:pt>
                <c:pt idx="19833">
                  <c:v>43210</c:v>
                </c:pt>
                <c:pt idx="19834">
                  <c:v>43211</c:v>
                </c:pt>
                <c:pt idx="19835">
                  <c:v>43212</c:v>
                </c:pt>
                <c:pt idx="19836">
                  <c:v>43213</c:v>
                </c:pt>
                <c:pt idx="19837">
                  <c:v>43214</c:v>
                </c:pt>
                <c:pt idx="19838">
                  <c:v>43215</c:v>
                </c:pt>
                <c:pt idx="19839">
                  <c:v>43216</c:v>
                </c:pt>
                <c:pt idx="19840">
                  <c:v>43217</c:v>
                </c:pt>
                <c:pt idx="19841">
                  <c:v>43218</c:v>
                </c:pt>
                <c:pt idx="19842">
                  <c:v>43219</c:v>
                </c:pt>
                <c:pt idx="19843">
                  <c:v>43220</c:v>
                </c:pt>
                <c:pt idx="19844">
                  <c:v>43221</c:v>
                </c:pt>
                <c:pt idx="19845">
                  <c:v>43222</c:v>
                </c:pt>
                <c:pt idx="19846">
                  <c:v>43223</c:v>
                </c:pt>
                <c:pt idx="19847">
                  <c:v>43224</c:v>
                </c:pt>
                <c:pt idx="19848">
                  <c:v>43225</c:v>
                </c:pt>
                <c:pt idx="19849">
                  <c:v>43226</c:v>
                </c:pt>
                <c:pt idx="19850">
                  <c:v>43227</c:v>
                </c:pt>
                <c:pt idx="19851">
                  <c:v>43228</c:v>
                </c:pt>
                <c:pt idx="19852">
                  <c:v>43229</c:v>
                </c:pt>
                <c:pt idx="19853">
                  <c:v>43230</c:v>
                </c:pt>
                <c:pt idx="19854">
                  <c:v>43231</c:v>
                </c:pt>
                <c:pt idx="19855">
                  <c:v>43232</c:v>
                </c:pt>
                <c:pt idx="19856">
                  <c:v>43233</c:v>
                </c:pt>
                <c:pt idx="19857">
                  <c:v>43234</c:v>
                </c:pt>
                <c:pt idx="19858">
                  <c:v>43235</c:v>
                </c:pt>
                <c:pt idx="19859">
                  <c:v>43236</c:v>
                </c:pt>
                <c:pt idx="19860">
                  <c:v>43237</c:v>
                </c:pt>
                <c:pt idx="19861">
                  <c:v>43238</c:v>
                </c:pt>
                <c:pt idx="19862">
                  <c:v>43239</c:v>
                </c:pt>
                <c:pt idx="19863">
                  <c:v>43240</c:v>
                </c:pt>
                <c:pt idx="19864">
                  <c:v>43241</c:v>
                </c:pt>
                <c:pt idx="19865">
                  <c:v>43242</c:v>
                </c:pt>
                <c:pt idx="19866">
                  <c:v>43243</c:v>
                </c:pt>
                <c:pt idx="19867">
                  <c:v>43244</c:v>
                </c:pt>
                <c:pt idx="19868">
                  <c:v>43245</c:v>
                </c:pt>
                <c:pt idx="19869">
                  <c:v>43246</c:v>
                </c:pt>
                <c:pt idx="19870">
                  <c:v>43247</c:v>
                </c:pt>
                <c:pt idx="19871">
                  <c:v>43248</c:v>
                </c:pt>
                <c:pt idx="19872">
                  <c:v>43249</c:v>
                </c:pt>
                <c:pt idx="19873">
                  <c:v>43250</c:v>
                </c:pt>
                <c:pt idx="19874">
                  <c:v>43251</c:v>
                </c:pt>
                <c:pt idx="19875">
                  <c:v>43252</c:v>
                </c:pt>
                <c:pt idx="19876">
                  <c:v>43253</c:v>
                </c:pt>
                <c:pt idx="19877">
                  <c:v>43254</c:v>
                </c:pt>
                <c:pt idx="19878">
                  <c:v>43255</c:v>
                </c:pt>
                <c:pt idx="19879">
                  <c:v>43256</c:v>
                </c:pt>
                <c:pt idx="19880">
                  <c:v>43257</c:v>
                </c:pt>
                <c:pt idx="19881">
                  <c:v>43258</c:v>
                </c:pt>
                <c:pt idx="19882">
                  <c:v>43259</c:v>
                </c:pt>
                <c:pt idx="19883">
                  <c:v>43260</c:v>
                </c:pt>
                <c:pt idx="19884">
                  <c:v>43261</c:v>
                </c:pt>
                <c:pt idx="19885">
                  <c:v>43262</c:v>
                </c:pt>
                <c:pt idx="19886">
                  <c:v>43263</c:v>
                </c:pt>
                <c:pt idx="19887">
                  <c:v>43264</c:v>
                </c:pt>
                <c:pt idx="19888">
                  <c:v>43265</c:v>
                </c:pt>
                <c:pt idx="19889">
                  <c:v>43266</c:v>
                </c:pt>
                <c:pt idx="19890">
                  <c:v>43267</c:v>
                </c:pt>
                <c:pt idx="19891">
                  <c:v>43268</c:v>
                </c:pt>
                <c:pt idx="19892">
                  <c:v>43269</c:v>
                </c:pt>
                <c:pt idx="19893">
                  <c:v>43270</c:v>
                </c:pt>
                <c:pt idx="19894">
                  <c:v>43271</c:v>
                </c:pt>
                <c:pt idx="19895">
                  <c:v>43272</c:v>
                </c:pt>
                <c:pt idx="19896">
                  <c:v>43273</c:v>
                </c:pt>
                <c:pt idx="19897">
                  <c:v>43274</c:v>
                </c:pt>
                <c:pt idx="19898">
                  <c:v>43275</c:v>
                </c:pt>
                <c:pt idx="19899">
                  <c:v>43276</c:v>
                </c:pt>
                <c:pt idx="19900">
                  <c:v>43277</c:v>
                </c:pt>
                <c:pt idx="19901">
                  <c:v>43278</c:v>
                </c:pt>
                <c:pt idx="19902">
                  <c:v>43279</c:v>
                </c:pt>
                <c:pt idx="19903">
                  <c:v>43280</c:v>
                </c:pt>
                <c:pt idx="19904">
                  <c:v>43281</c:v>
                </c:pt>
                <c:pt idx="19905">
                  <c:v>43282</c:v>
                </c:pt>
                <c:pt idx="19906">
                  <c:v>43283</c:v>
                </c:pt>
                <c:pt idx="19907">
                  <c:v>43284</c:v>
                </c:pt>
                <c:pt idx="19908">
                  <c:v>43285</c:v>
                </c:pt>
                <c:pt idx="19909">
                  <c:v>43286</c:v>
                </c:pt>
                <c:pt idx="19910">
                  <c:v>43287</c:v>
                </c:pt>
                <c:pt idx="19911">
                  <c:v>43288</c:v>
                </c:pt>
                <c:pt idx="19912">
                  <c:v>43289</c:v>
                </c:pt>
                <c:pt idx="19913">
                  <c:v>43290</c:v>
                </c:pt>
                <c:pt idx="19914">
                  <c:v>43291</c:v>
                </c:pt>
                <c:pt idx="19915">
                  <c:v>43292</c:v>
                </c:pt>
                <c:pt idx="19916">
                  <c:v>43293</c:v>
                </c:pt>
                <c:pt idx="19917">
                  <c:v>43294</c:v>
                </c:pt>
                <c:pt idx="19918">
                  <c:v>43295</c:v>
                </c:pt>
                <c:pt idx="19919">
                  <c:v>43296</c:v>
                </c:pt>
                <c:pt idx="19920">
                  <c:v>43297</c:v>
                </c:pt>
                <c:pt idx="19921">
                  <c:v>43298</c:v>
                </c:pt>
                <c:pt idx="19922">
                  <c:v>43299</c:v>
                </c:pt>
                <c:pt idx="19923">
                  <c:v>43300</c:v>
                </c:pt>
                <c:pt idx="19924">
                  <c:v>43301</c:v>
                </c:pt>
                <c:pt idx="19925">
                  <c:v>43302</c:v>
                </c:pt>
                <c:pt idx="19926">
                  <c:v>43303</c:v>
                </c:pt>
                <c:pt idx="19927">
                  <c:v>43304</c:v>
                </c:pt>
                <c:pt idx="19928">
                  <c:v>43305</c:v>
                </c:pt>
                <c:pt idx="19929">
                  <c:v>43306</c:v>
                </c:pt>
                <c:pt idx="19930">
                  <c:v>43307</c:v>
                </c:pt>
                <c:pt idx="19931">
                  <c:v>43308</c:v>
                </c:pt>
                <c:pt idx="19932">
                  <c:v>43309</c:v>
                </c:pt>
                <c:pt idx="19933">
                  <c:v>43310</c:v>
                </c:pt>
                <c:pt idx="19934">
                  <c:v>43311</c:v>
                </c:pt>
                <c:pt idx="19935">
                  <c:v>43312</c:v>
                </c:pt>
                <c:pt idx="19936">
                  <c:v>43313</c:v>
                </c:pt>
                <c:pt idx="19937">
                  <c:v>43314</c:v>
                </c:pt>
                <c:pt idx="19938">
                  <c:v>43315</c:v>
                </c:pt>
                <c:pt idx="19939">
                  <c:v>43316</c:v>
                </c:pt>
                <c:pt idx="19940">
                  <c:v>43317</c:v>
                </c:pt>
                <c:pt idx="19941">
                  <c:v>43318</c:v>
                </c:pt>
                <c:pt idx="19942">
                  <c:v>43319</c:v>
                </c:pt>
                <c:pt idx="19943">
                  <c:v>43320</c:v>
                </c:pt>
                <c:pt idx="19944">
                  <c:v>43321</c:v>
                </c:pt>
                <c:pt idx="19945">
                  <c:v>43322</c:v>
                </c:pt>
                <c:pt idx="19946">
                  <c:v>43323</c:v>
                </c:pt>
                <c:pt idx="19947">
                  <c:v>43324</c:v>
                </c:pt>
                <c:pt idx="19948">
                  <c:v>43325</c:v>
                </c:pt>
                <c:pt idx="19949">
                  <c:v>43326</c:v>
                </c:pt>
                <c:pt idx="19950">
                  <c:v>43327</c:v>
                </c:pt>
                <c:pt idx="19951">
                  <c:v>43328</c:v>
                </c:pt>
                <c:pt idx="19952">
                  <c:v>43329</c:v>
                </c:pt>
                <c:pt idx="19953">
                  <c:v>43330</c:v>
                </c:pt>
                <c:pt idx="19954">
                  <c:v>43331</c:v>
                </c:pt>
                <c:pt idx="19955">
                  <c:v>43332</c:v>
                </c:pt>
                <c:pt idx="19956">
                  <c:v>43333</c:v>
                </c:pt>
                <c:pt idx="19957">
                  <c:v>43334</c:v>
                </c:pt>
                <c:pt idx="19958">
                  <c:v>43335</c:v>
                </c:pt>
                <c:pt idx="19959">
                  <c:v>43336</c:v>
                </c:pt>
                <c:pt idx="19960">
                  <c:v>43337</c:v>
                </c:pt>
                <c:pt idx="19961">
                  <c:v>43338</c:v>
                </c:pt>
                <c:pt idx="19962">
                  <c:v>43339</c:v>
                </c:pt>
                <c:pt idx="19963">
                  <c:v>43340</c:v>
                </c:pt>
                <c:pt idx="19964">
                  <c:v>43341</c:v>
                </c:pt>
                <c:pt idx="19965">
                  <c:v>43342</c:v>
                </c:pt>
                <c:pt idx="19966">
                  <c:v>43343</c:v>
                </c:pt>
              </c:numCache>
            </c:numRef>
          </c:cat>
          <c:val>
            <c:numRef>
              <c:f>'Karst Chemistry'!$H$8:$H$19974</c:f>
              <c:numCache>
                <c:formatCode>0.00</c:formatCode>
                <c:ptCount val="19967"/>
                <c:pt idx="0">
                  <c:v>1.4974247281902413</c:v>
                </c:pt>
                <c:pt idx="1">
                  <c:v>1.4877564076864458</c:v>
                </c:pt>
                <c:pt idx="2">
                  <c:v>1.4981214076991651</c:v>
                </c:pt>
                <c:pt idx="3">
                  <c:v>1.5524450876013902</c:v>
                </c:pt>
                <c:pt idx="4">
                  <c:v>1.5335150023040458</c:v>
                </c:pt>
                <c:pt idx="5">
                  <c:v>1.4702807858143858</c:v>
                </c:pt>
                <c:pt idx="6">
                  <c:v>1.3202445253187147</c:v>
                </c:pt>
                <c:pt idx="7">
                  <c:v>1.2921851100205541</c:v>
                </c:pt>
                <c:pt idx="8">
                  <c:v>1.1573364007567029</c:v>
                </c:pt>
                <c:pt idx="9">
                  <c:v>1.1656373572632679</c:v>
                </c:pt>
                <c:pt idx="10">
                  <c:v>1.1600870449833161</c:v>
                </c:pt>
                <c:pt idx="11">
                  <c:v>1.1405551759919637</c:v>
                </c:pt>
                <c:pt idx="12">
                  <c:v>1.1148177844423186</c:v>
                </c:pt>
                <c:pt idx="13">
                  <c:v>1.1046909957874234</c:v>
                </c:pt>
                <c:pt idx="14">
                  <c:v>1.1022319476258344</c:v>
                </c:pt>
                <c:pt idx="15">
                  <c:v>1.1005494243926881</c:v>
                </c:pt>
                <c:pt idx="16">
                  <c:v>1.1828903316835446</c:v>
                </c:pt>
                <c:pt idx="17">
                  <c:v>1.1559759957300726</c:v>
                </c:pt>
                <c:pt idx="18">
                  <c:v>1.1447969776445654</c:v>
                </c:pt>
                <c:pt idx="19">
                  <c:v>1.1402003044080975</c:v>
                </c:pt>
                <c:pt idx="20">
                  <c:v>1.1449880865028015</c:v>
                </c:pt>
                <c:pt idx="21">
                  <c:v>1.1418900268207843</c:v>
                </c:pt>
                <c:pt idx="22">
                  <c:v>1.1404087879596478</c:v>
                </c:pt>
                <c:pt idx="23">
                  <c:v>1.1393872743892401</c:v>
                </c:pt>
                <c:pt idx="24">
                  <c:v>1.1386795503387381</c:v>
                </c:pt>
                <c:pt idx="25">
                  <c:v>1.1384397016113661</c:v>
                </c:pt>
                <c:pt idx="26">
                  <c:v>1.1383422062574842</c:v>
                </c:pt>
                <c:pt idx="27">
                  <c:v>1.1385078293271083</c:v>
                </c:pt>
                <c:pt idx="28">
                  <c:v>1.1438010251851238</c:v>
                </c:pt>
                <c:pt idx="29">
                  <c:v>1.1754188923877169</c:v>
                </c:pt>
                <c:pt idx="30">
                  <c:v>1.2656867618657193</c:v>
                </c:pt>
                <c:pt idx="31">
                  <c:v>1.2311769824766239</c:v>
                </c:pt>
                <c:pt idx="32">
                  <c:v>1.1552368713219885</c:v>
                </c:pt>
                <c:pt idx="33">
                  <c:v>1.0781442699577344</c:v>
                </c:pt>
                <c:pt idx="34">
                  <c:v>1.070373394641694</c:v>
                </c:pt>
                <c:pt idx="35">
                  <c:v>1.0499952310152418</c:v>
                </c:pt>
                <c:pt idx="36">
                  <c:v>1.0518784198952524</c:v>
                </c:pt>
                <c:pt idx="37">
                  <c:v>1.084004993783914</c:v>
                </c:pt>
                <c:pt idx="38">
                  <c:v>1.1669171782337378</c:v>
                </c:pt>
                <c:pt idx="39">
                  <c:v>1.1444496828831159</c:v>
                </c:pt>
                <c:pt idx="40">
                  <c:v>1.1352837258449564</c:v>
                </c:pt>
                <c:pt idx="41">
                  <c:v>1.206101085138813</c:v>
                </c:pt>
                <c:pt idx="42">
                  <c:v>1.1873888999491502</c:v>
                </c:pt>
                <c:pt idx="43">
                  <c:v>1.1901176161623801</c:v>
                </c:pt>
                <c:pt idx="44">
                  <c:v>1.1798326877986354</c:v>
                </c:pt>
                <c:pt idx="45">
                  <c:v>1.1705473399978858</c:v>
                </c:pt>
                <c:pt idx="46">
                  <c:v>1.1647524078710143</c:v>
                </c:pt>
                <c:pt idx="47">
                  <c:v>1.1780748658714821</c:v>
                </c:pt>
                <c:pt idx="48">
                  <c:v>1.1519030634942988</c:v>
                </c:pt>
                <c:pt idx="49">
                  <c:v>1.1343250815438501</c:v>
                </c:pt>
                <c:pt idx="50">
                  <c:v>1.1142513485008065</c:v>
                </c:pt>
                <c:pt idx="51">
                  <c:v>1.1502182450426219</c:v>
                </c:pt>
                <c:pt idx="52">
                  <c:v>1.1836429506866561</c:v>
                </c:pt>
                <c:pt idx="53">
                  <c:v>1.1091213442983696</c:v>
                </c:pt>
                <c:pt idx="54">
                  <c:v>1.0828370927599138</c:v>
                </c:pt>
                <c:pt idx="55">
                  <c:v>1.0724052286366161</c:v>
                </c:pt>
                <c:pt idx="56">
                  <c:v>1.0674634005660857</c:v>
                </c:pt>
                <c:pt idx="57">
                  <c:v>1.0682221107002241</c:v>
                </c:pt>
                <c:pt idx="58">
                  <c:v>1.0617771565388849</c:v>
                </c:pt>
                <c:pt idx="59">
                  <c:v>1.062334803616324</c:v>
                </c:pt>
                <c:pt idx="60">
                  <c:v>1.0480275410472228</c:v>
                </c:pt>
                <c:pt idx="61">
                  <c:v>1.0457771976623933</c:v>
                </c:pt>
                <c:pt idx="62">
                  <c:v>1.0118362765734537</c:v>
                </c:pt>
                <c:pt idx="63">
                  <c:v>0.99587650146718554</c:v>
                </c:pt>
                <c:pt idx="64">
                  <c:v>1.0546972185467423</c:v>
                </c:pt>
                <c:pt idx="65">
                  <c:v>1.0187447984174474</c:v>
                </c:pt>
                <c:pt idx="66">
                  <c:v>0.9997461390804997</c:v>
                </c:pt>
                <c:pt idx="67">
                  <c:v>0.96469631381810095</c:v>
                </c:pt>
                <c:pt idx="68">
                  <c:v>0.92686569768319182</c:v>
                </c:pt>
                <c:pt idx="69">
                  <c:v>0.90562543060475831</c:v>
                </c:pt>
                <c:pt idx="70">
                  <c:v>0.89662251814950389</c:v>
                </c:pt>
                <c:pt idx="71">
                  <c:v>0.89599973331349247</c:v>
                </c:pt>
                <c:pt idx="72">
                  <c:v>0.89234017594990656</c:v>
                </c:pt>
                <c:pt idx="73">
                  <c:v>0.91235452942374606</c:v>
                </c:pt>
                <c:pt idx="74">
                  <c:v>0.90028204742241158</c:v>
                </c:pt>
                <c:pt idx="75">
                  <c:v>0.90342834619866086</c:v>
                </c:pt>
                <c:pt idx="76">
                  <c:v>0.98302060507783751</c:v>
                </c:pt>
                <c:pt idx="77">
                  <c:v>0.90786980219732261</c:v>
                </c:pt>
                <c:pt idx="78">
                  <c:v>0.87511722029944172</c:v>
                </c:pt>
                <c:pt idx="79">
                  <c:v>0.85953474004535146</c:v>
                </c:pt>
                <c:pt idx="80">
                  <c:v>0.85279529326260595</c:v>
                </c:pt>
                <c:pt idx="81">
                  <c:v>0.85103512878414977</c:v>
                </c:pt>
                <c:pt idx="82">
                  <c:v>0.83815119283513062</c:v>
                </c:pt>
                <c:pt idx="83">
                  <c:v>0.8859131307844984</c:v>
                </c:pt>
                <c:pt idx="84">
                  <c:v>0.91518081517213068</c:v>
                </c:pt>
                <c:pt idx="85">
                  <c:v>0.83930508370395451</c:v>
                </c:pt>
                <c:pt idx="86">
                  <c:v>0.81367853194814965</c:v>
                </c:pt>
                <c:pt idx="87">
                  <c:v>0.80338348558694506</c:v>
                </c:pt>
                <c:pt idx="88">
                  <c:v>0.79851701526453878</c:v>
                </c:pt>
                <c:pt idx="89">
                  <c:v>0.79675493545514564</c:v>
                </c:pt>
                <c:pt idx="90">
                  <c:v>0.80228993588241448</c:v>
                </c:pt>
                <c:pt idx="91">
                  <c:v>0.79269357110132221</c:v>
                </c:pt>
                <c:pt idx="92">
                  <c:v>0.78885454124175958</c:v>
                </c:pt>
                <c:pt idx="93">
                  <c:v>0.78796907300656482</c:v>
                </c:pt>
                <c:pt idx="94">
                  <c:v>0.78583827066030865</c:v>
                </c:pt>
                <c:pt idx="95">
                  <c:v>0.77861070456393999</c:v>
                </c:pt>
                <c:pt idx="96">
                  <c:v>0.77308247382973483</c:v>
                </c:pt>
                <c:pt idx="97">
                  <c:v>0.76641747860678466</c:v>
                </c:pt>
                <c:pt idx="98">
                  <c:v>0.76424113340593902</c:v>
                </c:pt>
                <c:pt idx="99">
                  <c:v>0.76572774056745263</c:v>
                </c:pt>
                <c:pt idx="100">
                  <c:v>0.75931764557246917</c:v>
                </c:pt>
                <c:pt idx="101">
                  <c:v>0.75808518499646149</c:v>
                </c:pt>
                <c:pt idx="102">
                  <c:v>0.79553839285743178</c:v>
                </c:pt>
                <c:pt idx="103">
                  <c:v>0.8024814588132595</c:v>
                </c:pt>
                <c:pt idx="104">
                  <c:v>0.76743288512007568</c:v>
                </c:pt>
                <c:pt idx="105">
                  <c:v>0.75604920039806967</c:v>
                </c:pt>
                <c:pt idx="106">
                  <c:v>0.75075690575823451</c:v>
                </c:pt>
                <c:pt idx="107">
                  <c:v>0.74749408852552335</c:v>
                </c:pt>
                <c:pt idx="108">
                  <c:v>0.74651793183820436</c:v>
                </c:pt>
                <c:pt idx="109">
                  <c:v>0.76504627032281181</c:v>
                </c:pt>
                <c:pt idx="110">
                  <c:v>0.75815232340440164</c:v>
                </c:pt>
                <c:pt idx="111">
                  <c:v>0.74838339615809202</c:v>
                </c:pt>
                <c:pt idx="112">
                  <c:v>0.7506673260129737</c:v>
                </c:pt>
                <c:pt idx="113">
                  <c:v>0.74787951834016875</c:v>
                </c:pt>
                <c:pt idx="114">
                  <c:v>0.78666346054734626</c:v>
                </c:pt>
                <c:pt idx="115">
                  <c:v>0.91757991034557396</c:v>
                </c:pt>
                <c:pt idx="116">
                  <c:v>0.92646755070634046</c:v>
                </c:pt>
                <c:pt idx="117">
                  <c:v>0.91351489172822753</c:v>
                </c:pt>
                <c:pt idx="118">
                  <c:v>0.96880610878059903</c:v>
                </c:pt>
                <c:pt idx="119">
                  <c:v>0.96818492791532096</c:v>
                </c:pt>
                <c:pt idx="120">
                  <c:v>0.9864059057836384</c:v>
                </c:pt>
                <c:pt idx="121">
                  <c:v>1.0377307248142911</c:v>
                </c:pt>
                <c:pt idx="122">
                  <c:v>1.0599716191729995</c:v>
                </c:pt>
                <c:pt idx="123">
                  <c:v>1.0415334623456898</c:v>
                </c:pt>
                <c:pt idx="124">
                  <c:v>1.0341840224637961</c:v>
                </c:pt>
                <c:pt idx="125">
                  <c:v>1.0301520327547162</c:v>
                </c:pt>
                <c:pt idx="126">
                  <c:v>1.0020738261438134</c:v>
                </c:pt>
                <c:pt idx="127">
                  <c:v>0.96687476902082414</c:v>
                </c:pt>
                <c:pt idx="128">
                  <c:v>0.96720633421309765</c:v>
                </c:pt>
                <c:pt idx="129">
                  <c:v>0.96659666017596946</c:v>
                </c:pt>
                <c:pt idx="130">
                  <c:v>0.97681697911355869</c:v>
                </c:pt>
                <c:pt idx="131">
                  <c:v>0.96889789215198663</c:v>
                </c:pt>
                <c:pt idx="132">
                  <c:v>0.9520846698040285</c:v>
                </c:pt>
                <c:pt idx="133">
                  <c:v>0.95053269526616258</c:v>
                </c:pt>
                <c:pt idx="134">
                  <c:v>0.9407979174945269</c:v>
                </c:pt>
                <c:pt idx="135">
                  <c:v>0.93034212718505638</c:v>
                </c:pt>
                <c:pt idx="136">
                  <c:v>0.92165434397742652</c:v>
                </c:pt>
                <c:pt idx="137">
                  <c:v>0.91671621534320025</c:v>
                </c:pt>
                <c:pt idx="138">
                  <c:v>0.95076512838870064</c:v>
                </c:pt>
                <c:pt idx="139">
                  <c:v>0.88872346118670698</c:v>
                </c:pt>
                <c:pt idx="140">
                  <c:v>0.84164299673181264</c:v>
                </c:pt>
                <c:pt idx="141">
                  <c:v>0.82015768738361283</c:v>
                </c:pt>
                <c:pt idx="142">
                  <c:v>0.8078163643849261</c:v>
                </c:pt>
                <c:pt idx="143">
                  <c:v>0.8021112779049927</c:v>
                </c:pt>
                <c:pt idx="144">
                  <c:v>0.79219749391093619</c:v>
                </c:pt>
                <c:pt idx="145">
                  <c:v>0.78116279560271795</c:v>
                </c:pt>
                <c:pt idx="146">
                  <c:v>0.76722675518153294</c:v>
                </c:pt>
                <c:pt idx="147">
                  <c:v>0.75838527546968582</c:v>
                </c:pt>
                <c:pt idx="148">
                  <c:v>0.75163419324186065</c:v>
                </c:pt>
                <c:pt idx="149">
                  <c:v>0.74527871938581824</c:v>
                </c:pt>
                <c:pt idx="150">
                  <c:v>0.74000769832262803</c:v>
                </c:pt>
                <c:pt idx="151">
                  <c:v>0.83365742576257063</c:v>
                </c:pt>
                <c:pt idx="152">
                  <c:v>0.86419013873802664</c:v>
                </c:pt>
                <c:pt idx="153">
                  <c:v>0.85877458932398765</c:v>
                </c:pt>
                <c:pt idx="154">
                  <c:v>0.87958838001103656</c:v>
                </c:pt>
                <c:pt idx="155">
                  <c:v>0.87451133876944531</c:v>
                </c:pt>
                <c:pt idx="156">
                  <c:v>0.86806847409544474</c:v>
                </c:pt>
                <c:pt idx="157">
                  <c:v>0.86238282517287368</c:v>
                </c:pt>
                <c:pt idx="158">
                  <c:v>0.85068068206883973</c:v>
                </c:pt>
                <c:pt idx="159">
                  <c:v>0.8502165937837195</c:v>
                </c:pt>
                <c:pt idx="160">
                  <c:v>0.83479758452613562</c:v>
                </c:pt>
                <c:pt idx="161">
                  <c:v>0.83428766920568642</c:v>
                </c:pt>
                <c:pt idx="162">
                  <c:v>0.8121837678631485</c:v>
                </c:pt>
                <c:pt idx="163">
                  <c:v>0.72277531725097544</c:v>
                </c:pt>
                <c:pt idx="164">
                  <c:v>0.64194889982207604</c:v>
                </c:pt>
                <c:pt idx="165">
                  <c:v>0.61263942336057331</c:v>
                </c:pt>
                <c:pt idx="166">
                  <c:v>0.60187268456864662</c:v>
                </c:pt>
                <c:pt idx="167">
                  <c:v>0.59732408902880252</c:v>
                </c:pt>
                <c:pt idx="168">
                  <c:v>0.59378861600183763</c:v>
                </c:pt>
                <c:pt idx="169">
                  <c:v>0.59170519026135859</c:v>
                </c:pt>
                <c:pt idx="170">
                  <c:v>0.58915947253513679</c:v>
                </c:pt>
                <c:pt idx="171">
                  <c:v>0.58749285252787375</c:v>
                </c:pt>
                <c:pt idx="172">
                  <c:v>0.5856166060651119</c:v>
                </c:pt>
                <c:pt idx="173">
                  <c:v>0.58437560472375649</c:v>
                </c:pt>
                <c:pt idx="174">
                  <c:v>0.58266624615064855</c:v>
                </c:pt>
                <c:pt idx="175">
                  <c:v>0.58138568355246656</c:v>
                </c:pt>
                <c:pt idx="176">
                  <c:v>0.5794593616807926</c:v>
                </c:pt>
                <c:pt idx="177">
                  <c:v>0.57809552519577601</c:v>
                </c:pt>
                <c:pt idx="178">
                  <c:v>0.57605902755409355</c:v>
                </c:pt>
                <c:pt idx="179">
                  <c:v>0.57465555864358586</c:v>
                </c:pt>
                <c:pt idx="180">
                  <c:v>0.57239728902552522</c:v>
                </c:pt>
                <c:pt idx="181">
                  <c:v>0.57195310191836757</c:v>
                </c:pt>
                <c:pt idx="182">
                  <c:v>0.57185667330852719</c:v>
                </c:pt>
                <c:pt idx="183">
                  <c:v>0.57142576457086414</c:v>
                </c:pt>
                <c:pt idx="184">
                  <c:v>0.57082526387236854</c:v>
                </c:pt>
                <c:pt idx="185">
                  <c:v>0.57049429449546973</c:v>
                </c:pt>
                <c:pt idx="186">
                  <c:v>0.57014684038044905</c:v>
                </c:pt>
                <c:pt idx="187">
                  <c:v>0.56983056358955964</c:v>
                </c:pt>
                <c:pt idx="188">
                  <c:v>0.56952046138329682</c:v>
                </c:pt>
                <c:pt idx="189">
                  <c:v>0.56920657054770851</c:v>
                </c:pt>
                <c:pt idx="190">
                  <c:v>0.56890044081281854</c:v>
                </c:pt>
                <c:pt idx="191">
                  <c:v>0.56858726303212748</c:v>
                </c:pt>
                <c:pt idx="192">
                  <c:v>0.56827427447882495</c:v>
                </c:pt>
                <c:pt idx="193">
                  <c:v>0.56796147503858319</c:v>
                </c:pt>
                <c:pt idx="194">
                  <c:v>0.56764886459714692</c:v>
                </c:pt>
                <c:pt idx="195">
                  <c:v>0.56733644304032849</c:v>
                </c:pt>
                <c:pt idx="196">
                  <c:v>0.56702421025401328</c:v>
                </c:pt>
                <c:pt idx="197">
                  <c:v>0.56671216612414677</c:v>
                </c:pt>
                <c:pt idx="198">
                  <c:v>0.56640031053675277</c:v>
                </c:pt>
                <c:pt idx="199">
                  <c:v>0.56608864337791853</c:v>
                </c:pt>
                <c:pt idx="200">
                  <c:v>0.56577716453380245</c:v>
                </c:pt>
                <c:pt idx="201">
                  <c:v>0.56546587389062741</c:v>
                </c:pt>
                <c:pt idx="202">
                  <c:v>0.56515477133469172</c:v>
                </c:pt>
                <c:pt idx="203">
                  <c:v>0.56484385675235771</c:v>
                </c:pt>
                <c:pt idx="204">
                  <c:v>0.56453313003005756</c:v>
                </c:pt>
                <c:pt idx="205">
                  <c:v>0.56422259105429307</c:v>
                </c:pt>
                <c:pt idx="206">
                  <c:v>0.56391223971163096</c:v>
                </c:pt>
                <c:pt idx="207">
                  <c:v>0.56360207588871369</c:v>
                </c:pt>
                <c:pt idx="208">
                  <c:v>0.56329209947224357</c:v>
                </c:pt>
                <c:pt idx="209">
                  <c:v>0.56298231034899771</c:v>
                </c:pt>
                <c:pt idx="210">
                  <c:v>0.56267270840581862</c:v>
                </c:pt>
                <c:pt idx="211">
                  <c:v>0.56236329352961734</c:v>
                </c:pt>
                <c:pt idx="212">
                  <c:v>0.5620540656073747</c:v>
                </c:pt>
                <c:pt idx="213">
                  <c:v>0.56174502452614006</c:v>
                </c:pt>
                <c:pt idx="214">
                  <c:v>0.56143617017302549</c:v>
                </c:pt>
                <c:pt idx="215">
                  <c:v>0.56112750243522103</c:v>
                </c:pt>
                <c:pt idx="216">
                  <c:v>0.56081902119997662</c:v>
                </c:pt>
                <c:pt idx="217">
                  <c:v>0.56051072635461341</c:v>
                </c:pt>
                <c:pt idx="218">
                  <c:v>0.56020261778652125</c:v>
                </c:pt>
                <c:pt idx="219">
                  <c:v>0.55989469538315773</c:v>
                </c:pt>
                <c:pt idx="220">
                  <c:v>0.55958695903204236</c:v>
                </c:pt>
                <c:pt idx="221">
                  <c:v>0.55927940862077874</c:v>
                </c:pt>
                <c:pt idx="222">
                  <c:v>0.5589720440370165</c:v>
                </c:pt>
                <c:pt idx="223">
                  <c:v>0.5586648651684929</c:v>
                </c:pt>
                <c:pt idx="224">
                  <c:v>0.55835787190299857</c:v>
                </c:pt>
                <c:pt idx="225">
                  <c:v>0.55805106412840233</c:v>
                </c:pt>
                <c:pt idx="226">
                  <c:v>0.55774444173263227</c:v>
                </c:pt>
                <c:pt idx="227">
                  <c:v>0.55743800460369164</c:v>
                </c:pt>
                <c:pt idx="228">
                  <c:v>0.55713175262964665</c:v>
                </c:pt>
                <c:pt idx="229">
                  <c:v>0.556825685698632</c:v>
                </c:pt>
                <c:pt idx="230">
                  <c:v>0.55651980369885046</c:v>
                </c:pt>
                <c:pt idx="231">
                  <c:v>0.55621410651857273</c:v>
                </c:pt>
                <c:pt idx="232">
                  <c:v>0.55590859404613402</c:v>
                </c:pt>
                <c:pt idx="233">
                  <c:v>0.5556032661699436</c:v>
                </c:pt>
                <c:pt idx="234">
                  <c:v>0.5552981227784729</c:v>
                </c:pt>
                <c:pt idx="235">
                  <c:v>0.55499316376025776</c:v>
                </c:pt>
                <c:pt idx="236">
                  <c:v>0.55468838900391149</c:v>
                </c:pt>
                <c:pt idx="237">
                  <c:v>0.55438379839810614</c:v>
                </c:pt>
                <c:pt idx="238">
                  <c:v>0.55407939183158283</c:v>
                </c:pt>
                <c:pt idx="239">
                  <c:v>0.55377516919315162</c:v>
                </c:pt>
                <c:pt idx="240">
                  <c:v>0.5534711303716876</c:v>
                </c:pt>
                <c:pt idx="241">
                  <c:v>0.55316727525613452</c:v>
                </c:pt>
                <c:pt idx="242">
                  <c:v>0.55286360373550381</c:v>
                </c:pt>
                <c:pt idx="243">
                  <c:v>0.55256011569887264</c:v>
                </c:pt>
                <c:pt idx="244">
                  <c:v>0.55225681103538404</c:v>
                </c:pt>
                <c:pt idx="245">
                  <c:v>0.5519536896342514</c:v>
                </c:pt>
                <c:pt idx="246">
                  <c:v>0.55165075138475261</c:v>
                </c:pt>
                <c:pt idx="247">
                  <c:v>0.55134799617623198</c:v>
                </c:pt>
                <c:pt idx="248">
                  <c:v>0.55104542389810462</c:v>
                </c:pt>
                <c:pt idx="249">
                  <c:v>0.5507430344398454</c:v>
                </c:pt>
                <c:pt idx="250">
                  <c:v>0.55044082769100178</c:v>
                </c:pt>
                <c:pt idx="251">
                  <c:v>0.55013880354118683</c:v>
                </c:pt>
                <c:pt idx="252">
                  <c:v>0.54983696188007758</c:v>
                </c:pt>
                <c:pt idx="253">
                  <c:v>0.54953530259742345</c:v>
                </c:pt>
                <c:pt idx="254">
                  <c:v>0.54923382558303468</c:v>
                </c:pt>
                <c:pt idx="255">
                  <c:v>0.54893253072679027</c:v>
                </c:pt>
                <c:pt idx="256">
                  <c:v>0.54863141791863712</c:v>
                </c:pt>
                <c:pt idx="257">
                  <c:v>0.54833048704858511</c:v>
                </c:pt>
                <c:pt idx="258">
                  <c:v>0.54802973800671262</c:v>
                </c:pt>
                <c:pt idx="259">
                  <c:v>0.54772917068316707</c:v>
                </c:pt>
                <c:pt idx="260">
                  <c:v>0.5474287849681555</c:v>
                </c:pt>
                <c:pt idx="261">
                  <c:v>0.54712858075195847</c:v>
                </c:pt>
                <c:pt idx="262">
                  <c:v>0.54682855792492213</c:v>
                </c:pt>
                <c:pt idx="263">
                  <c:v>0.54652871637745204</c:v>
                </c:pt>
                <c:pt idx="264">
                  <c:v>0.54622905600002736</c:v>
                </c:pt>
                <c:pt idx="265">
                  <c:v>0.54592957668318987</c:v>
                </c:pt>
                <c:pt idx="266">
                  <c:v>0.54563027831754363</c:v>
                </c:pt>
                <c:pt idx="267">
                  <c:v>0.54533116079376742</c:v>
                </c:pt>
                <c:pt idx="268">
                  <c:v>0.54503222400260387</c:v>
                </c:pt>
                <c:pt idx="269">
                  <c:v>1.3188783471388619</c:v>
                </c:pt>
                <c:pt idx="270">
                  <c:v>1.0394244625395606</c:v>
                </c:pt>
                <c:pt idx="271">
                  <c:v>0.95374493371708313</c:v>
                </c:pt>
                <c:pt idx="272">
                  <c:v>0.92429966817310505</c:v>
                </c:pt>
                <c:pt idx="273">
                  <c:v>0.92380869908197483</c:v>
                </c:pt>
                <c:pt idx="274">
                  <c:v>0.91984868677536902</c:v>
                </c:pt>
                <c:pt idx="275">
                  <c:v>0.91951644750300821</c:v>
                </c:pt>
                <c:pt idx="276">
                  <c:v>0.91920759425215937</c:v>
                </c:pt>
                <c:pt idx="277">
                  <c:v>0.91890896083324347</c:v>
                </c:pt>
                <c:pt idx="278">
                  <c:v>0.91861459247962762</c:v>
                </c:pt>
                <c:pt idx="279">
                  <c:v>0.91832101316104864</c:v>
                </c:pt>
                <c:pt idx="280">
                  <c:v>0.91802772831423951</c:v>
                </c:pt>
                <c:pt idx="281">
                  <c:v>1.1482162068302271</c:v>
                </c:pt>
                <c:pt idx="282">
                  <c:v>1.127475244320246</c:v>
                </c:pt>
                <c:pt idx="283">
                  <c:v>1.1111383650265581</c:v>
                </c:pt>
                <c:pt idx="284">
                  <c:v>1.1107749356111964</c:v>
                </c:pt>
                <c:pt idx="285">
                  <c:v>1.1104579943516428</c:v>
                </c:pt>
                <c:pt idx="286">
                  <c:v>1.1101597304270281</c:v>
                </c:pt>
                <c:pt idx="287">
                  <c:v>1.1098680973507138</c:v>
                </c:pt>
                <c:pt idx="288">
                  <c:v>1.109579801482605</c:v>
                </c:pt>
                <c:pt idx="289">
                  <c:v>1.1092921028150857</c:v>
                </c:pt>
                <c:pt idx="290">
                  <c:v>1.1090046166543477</c:v>
                </c:pt>
                <c:pt idx="291">
                  <c:v>1.1087173451514061</c:v>
                </c:pt>
                <c:pt idx="292">
                  <c:v>1.1084302474120136</c:v>
                </c:pt>
                <c:pt idx="293">
                  <c:v>1.1081433233310842</c:v>
                </c:pt>
                <c:pt idx="294">
                  <c:v>1.1078565728035861</c:v>
                </c:pt>
                <c:pt idx="295">
                  <c:v>1.1075699957245595</c:v>
                </c:pt>
                <c:pt idx="296">
                  <c:v>1.1072835919891095</c:v>
                </c:pt>
                <c:pt idx="297">
                  <c:v>1.106997361492394</c:v>
                </c:pt>
                <c:pt idx="298">
                  <c:v>1.1067113041296412</c:v>
                </c:pt>
                <c:pt idx="299">
                  <c:v>1.1064254197961441</c:v>
                </c:pt>
                <c:pt idx="300">
                  <c:v>1.1061397083872537</c:v>
                </c:pt>
                <c:pt idx="301">
                  <c:v>1.1058541697983901</c:v>
                </c:pt>
                <c:pt idx="302">
                  <c:v>1.1055688039250307</c:v>
                </c:pt>
                <c:pt idx="303">
                  <c:v>1.1052836106627222</c:v>
                </c:pt>
                <c:pt idx="304">
                  <c:v>1.10499858990707</c:v>
                </c:pt>
                <c:pt idx="305">
                  <c:v>1.1047137415537474</c:v>
                </c:pt>
                <c:pt idx="306">
                  <c:v>1.1044290654984792</c:v>
                </c:pt>
                <c:pt idx="307">
                  <c:v>1.1041445616370718</c:v>
                </c:pt>
                <c:pt idx="308">
                  <c:v>1.1038602298653748</c:v>
                </c:pt>
                <c:pt idx="309">
                  <c:v>1.1035760700793178</c:v>
                </c:pt>
                <c:pt idx="310">
                  <c:v>1.1032920821748808</c:v>
                </c:pt>
                <c:pt idx="311">
                  <c:v>1.1030082660481182</c:v>
                </c:pt>
                <c:pt idx="312">
                  <c:v>1.1027246215951352</c:v>
                </c:pt>
                <c:pt idx="313">
                  <c:v>1.1024411487121069</c:v>
                </c:pt>
                <c:pt idx="314">
                  <c:v>1.1021578472952722</c:v>
                </c:pt>
                <c:pt idx="315">
                  <c:v>1.1018747172409205</c:v>
                </c:pt>
                <c:pt idx="316">
                  <c:v>1.1015917584454269</c:v>
                </c:pt>
                <c:pt idx="317">
                  <c:v>1.1013089708052162</c:v>
                </c:pt>
                <c:pt idx="318">
                  <c:v>1.1010263542167626</c:v>
                </c:pt>
                <c:pt idx="319">
                  <c:v>2.2256133504969511</c:v>
                </c:pt>
                <c:pt idx="320">
                  <c:v>1.9237900337184315</c:v>
                </c:pt>
                <c:pt idx="321">
                  <c:v>1.9268377876326088</c:v>
                </c:pt>
                <c:pt idx="322">
                  <c:v>1.0133930145529888</c:v>
                </c:pt>
                <c:pt idx="323">
                  <c:v>2.1377977200047042</c:v>
                </c:pt>
                <c:pt idx="324">
                  <c:v>1.4956928735081119</c:v>
                </c:pt>
                <c:pt idx="325">
                  <c:v>1.40461598693263</c:v>
                </c:pt>
                <c:pt idx="326">
                  <c:v>1.2922166683196958</c:v>
                </c:pt>
                <c:pt idx="327">
                  <c:v>1.5846990204548388</c:v>
                </c:pt>
                <c:pt idx="328">
                  <c:v>1.3684580265283843</c:v>
                </c:pt>
                <c:pt idx="329">
                  <c:v>1.3094761545933771</c:v>
                </c:pt>
                <c:pt idx="330">
                  <c:v>1.2907727166440488</c:v>
                </c:pt>
                <c:pt idx="331">
                  <c:v>1.2824842418982287</c:v>
                </c:pt>
                <c:pt idx="332">
                  <c:v>1.2768747194683838</c:v>
                </c:pt>
                <c:pt idx="333">
                  <c:v>1.2733943986172214</c:v>
                </c:pt>
                <c:pt idx="334">
                  <c:v>1.2703233939202838</c:v>
                </c:pt>
                <c:pt idx="335">
                  <c:v>1.2680904695168962</c:v>
                </c:pt>
                <c:pt idx="336">
                  <c:v>1.2664171376420921</c:v>
                </c:pt>
                <c:pt idx="337">
                  <c:v>1.2659477957675678</c:v>
                </c:pt>
                <c:pt idx="338">
                  <c:v>1.2645537601319381</c:v>
                </c:pt>
                <c:pt idx="339">
                  <c:v>1.2643548169868561</c:v>
                </c:pt>
                <c:pt idx="340">
                  <c:v>1.4161515277653869</c:v>
                </c:pt>
                <c:pt idx="341">
                  <c:v>1.6039148421980138</c:v>
                </c:pt>
                <c:pt idx="342">
                  <c:v>1.6213665737425345</c:v>
                </c:pt>
                <c:pt idx="343">
                  <c:v>1.4728200325650396</c:v>
                </c:pt>
                <c:pt idx="344">
                  <c:v>1.4299768879869419</c:v>
                </c:pt>
                <c:pt idx="345">
                  <c:v>1.2908642082640029</c:v>
                </c:pt>
                <c:pt idx="346">
                  <c:v>1.242891016320893</c:v>
                </c:pt>
                <c:pt idx="347">
                  <c:v>1.2093921184336172</c:v>
                </c:pt>
                <c:pt idx="348">
                  <c:v>1.2048977332715021</c:v>
                </c:pt>
                <c:pt idx="349">
                  <c:v>1.1992659928087903</c:v>
                </c:pt>
                <c:pt idx="350">
                  <c:v>1.1944012987960912</c:v>
                </c:pt>
                <c:pt idx="351">
                  <c:v>1.1978045839305762</c:v>
                </c:pt>
                <c:pt idx="352">
                  <c:v>1.1916477636758278</c:v>
                </c:pt>
                <c:pt idx="353">
                  <c:v>1.1887302080680306</c:v>
                </c:pt>
                <c:pt idx="354">
                  <c:v>1.2473782895113239</c:v>
                </c:pt>
                <c:pt idx="355">
                  <c:v>1.3213250940432464</c:v>
                </c:pt>
                <c:pt idx="356">
                  <c:v>1.2340780878068422</c:v>
                </c:pt>
                <c:pt idx="357">
                  <c:v>1.1976351830530629</c:v>
                </c:pt>
                <c:pt idx="358">
                  <c:v>1.1803756487871229</c:v>
                </c:pt>
                <c:pt idx="359">
                  <c:v>1.2516859691557962</c:v>
                </c:pt>
                <c:pt idx="360">
                  <c:v>1.2183994541149927</c:v>
                </c:pt>
                <c:pt idx="361">
                  <c:v>1.2084346034383058</c:v>
                </c:pt>
                <c:pt idx="362">
                  <c:v>1.1790428101184507</c:v>
                </c:pt>
                <c:pt idx="363">
                  <c:v>1.1646199349172521</c:v>
                </c:pt>
                <c:pt idx="364">
                  <c:v>1.1592731295791567</c:v>
                </c:pt>
                <c:pt idx="365">
                  <c:v>1.1544967523707479</c:v>
                </c:pt>
                <c:pt idx="366">
                  <c:v>1.1506737325532743</c:v>
                </c:pt>
                <c:pt idx="367">
                  <c:v>1.4469188629009724</c:v>
                </c:pt>
                <c:pt idx="368">
                  <c:v>1.3511978972237755</c:v>
                </c:pt>
                <c:pt idx="369">
                  <c:v>1.2563840880689114</c:v>
                </c:pt>
                <c:pt idx="370">
                  <c:v>1.2212591125012768</c:v>
                </c:pt>
                <c:pt idx="371">
                  <c:v>1.2019576313614102</c:v>
                </c:pt>
                <c:pt idx="372">
                  <c:v>1.1959079501656888</c:v>
                </c:pt>
                <c:pt idx="373">
                  <c:v>1.3739897341172775</c:v>
                </c:pt>
                <c:pt idx="374">
                  <c:v>1.3125232081714637</c:v>
                </c:pt>
                <c:pt idx="375">
                  <c:v>1.451867973680784</c:v>
                </c:pt>
                <c:pt idx="376">
                  <c:v>1.372799545777283</c:v>
                </c:pt>
                <c:pt idx="377">
                  <c:v>1.350720530162872</c:v>
                </c:pt>
                <c:pt idx="378">
                  <c:v>1.3998663456972975</c:v>
                </c:pt>
                <c:pt idx="379">
                  <c:v>1.5406530945103081</c:v>
                </c:pt>
                <c:pt idx="380">
                  <c:v>1.4049853392599356</c:v>
                </c:pt>
                <c:pt idx="381">
                  <c:v>1.3892111783702421</c:v>
                </c:pt>
                <c:pt idx="382">
                  <c:v>1.2074812737136758</c:v>
                </c:pt>
                <c:pt idx="383">
                  <c:v>1.0609843575626954</c:v>
                </c:pt>
                <c:pt idx="384">
                  <c:v>0.97603452833350213</c:v>
                </c:pt>
                <c:pt idx="385">
                  <c:v>0.9674678967349235</c:v>
                </c:pt>
                <c:pt idx="386">
                  <c:v>0.95274657486235559</c:v>
                </c:pt>
                <c:pt idx="387">
                  <c:v>1.0014047205058414</c:v>
                </c:pt>
                <c:pt idx="388">
                  <c:v>1.0025741134419819</c:v>
                </c:pt>
                <c:pt idx="389">
                  <c:v>0.99483290999783547</c:v>
                </c:pt>
                <c:pt idx="390">
                  <c:v>1.0045390469461306</c:v>
                </c:pt>
                <c:pt idx="391">
                  <c:v>0.99012772564074958</c:v>
                </c:pt>
                <c:pt idx="392">
                  <c:v>0.98319604953478934</c:v>
                </c:pt>
                <c:pt idx="393">
                  <c:v>0.98269768379860001</c:v>
                </c:pt>
                <c:pt idx="394">
                  <c:v>0.97943451604154363</c:v>
                </c:pt>
                <c:pt idx="395">
                  <c:v>0.97705872583784859</c:v>
                </c:pt>
                <c:pt idx="396">
                  <c:v>0.98052948060543277</c:v>
                </c:pt>
                <c:pt idx="397">
                  <c:v>0.99519970333153662</c:v>
                </c:pt>
                <c:pt idx="398">
                  <c:v>1.0048735208941226</c:v>
                </c:pt>
                <c:pt idx="399">
                  <c:v>1.0817804716486441</c:v>
                </c:pt>
                <c:pt idx="400">
                  <c:v>1.0280833415815542</c:v>
                </c:pt>
                <c:pt idx="401">
                  <c:v>1.0106182922143854</c:v>
                </c:pt>
                <c:pt idx="402">
                  <c:v>1.1940147340512095</c:v>
                </c:pt>
                <c:pt idx="403">
                  <c:v>1.1112445765967305</c:v>
                </c:pt>
                <c:pt idx="404">
                  <c:v>1.0726389250718498</c:v>
                </c:pt>
                <c:pt idx="405">
                  <c:v>1.0561546710389249</c:v>
                </c:pt>
                <c:pt idx="406">
                  <c:v>1.0363724858456393</c:v>
                </c:pt>
                <c:pt idx="407">
                  <c:v>1.0207258904439498</c:v>
                </c:pt>
                <c:pt idx="408">
                  <c:v>1.0215675397704407</c:v>
                </c:pt>
                <c:pt idx="409">
                  <c:v>1.043439121624451</c:v>
                </c:pt>
                <c:pt idx="410">
                  <c:v>0.99604751846506268</c:v>
                </c:pt>
                <c:pt idx="411">
                  <c:v>0.97707169998363275</c:v>
                </c:pt>
                <c:pt idx="412">
                  <c:v>0.98036283057352169</c:v>
                </c:pt>
                <c:pt idx="413">
                  <c:v>0.97097309197286552</c:v>
                </c:pt>
                <c:pt idx="414">
                  <c:v>0.95011248608683552</c:v>
                </c:pt>
                <c:pt idx="415">
                  <c:v>0.94491667968800275</c:v>
                </c:pt>
                <c:pt idx="416">
                  <c:v>0.95091285856663577</c:v>
                </c:pt>
                <c:pt idx="417">
                  <c:v>0.93834530547705752</c:v>
                </c:pt>
                <c:pt idx="418">
                  <c:v>0.92975546038244261</c:v>
                </c:pt>
                <c:pt idx="419">
                  <c:v>0.93069543712747904</c:v>
                </c:pt>
                <c:pt idx="420">
                  <c:v>0.93847015025224756</c:v>
                </c:pt>
                <c:pt idx="421">
                  <c:v>0.94762150082136221</c:v>
                </c:pt>
                <c:pt idx="422">
                  <c:v>0.93504839601273571</c:v>
                </c:pt>
                <c:pt idx="423">
                  <c:v>0.94505145325732165</c:v>
                </c:pt>
                <c:pt idx="424">
                  <c:v>0.92845207557350595</c:v>
                </c:pt>
                <c:pt idx="425">
                  <c:v>0.90838684674840553</c:v>
                </c:pt>
                <c:pt idx="426">
                  <c:v>0.9073360331260113</c:v>
                </c:pt>
                <c:pt idx="427">
                  <c:v>0.90292328370493857</c:v>
                </c:pt>
                <c:pt idx="428">
                  <c:v>0.87711441868130113</c:v>
                </c:pt>
                <c:pt idx="429">
                  <c:v>0.85811138529457964</c:v>
                </c:pt>
                <c:pt idx="430">
                  <c:v>0.83671451818573461</c:v>
                </c:pt>
                <c:pt idx="431">
                  <c:v>0.82243409586424732</c:v>
                </c:pt>
                <c:pt idx="432">
                  <c:v>0.80987465006198334</c:v>
                </c:pt>
                <c:pt idx="433">
                  <c:v>0.80461589597176553</c:v>
                </c:pt>
                <c:pt idx="434">
                  <c:v>0.80143603250551965</c:v>
                </c:pt>
                <c:pt idx="435">
                  <c:v>0.85846873404596857</c:v>
                </c:pt>
                <c:pt idx="436">
                  <c:v>0.83048799475247659</c:v>
                </c:pt>
                <c:pt idx="437">
                  <c:v>0.81998577773204229</c:v>
                </c:pt>
                <c:pt idx="438">
                  <c:v>0.81660926182204219</c:v>
                </c:pt>
                <c:pt idx="439">
                  <c:v>0.8163799817934515</c:v>
                </c:pt>
                <c:pt idx="440">
                  <c:v>0.81782441145266571</c:v>
                </c:pt>
                <c:pt idx="441">
                  <c:v>0.8194557788012411</c:v>
                </c:pt>
                <c:pt idx="442">
                  <c:v>0.81867389004181312</c:v>
                </c:pt>
                <c:pt idx="443">
                  <c:v>0.83532934636013723</c:v>
                </c:pt>
                <c:pt idx="444">
                  <c:v>0.82631856877794785</c:v>
                </c:pt>
                <c:pt idx="445">
                  <c:v>0.86351824996975557</c:v>
                </c:pt>
                <c:pt idx="446">
                  <c:v>0.82584857517950416</c:v>
                </c:pt>
                <c:pt idx="447">
                  <c:v>0.77016627732289289</c:v>
                </c:pt>
                <c:pt idx="448">
                  <c:v>0.75117462412590685</c:v>
                </c:pt>
                <c:pt idx="449">
                  <c:v>0.74136205720942172</c:v>
                </c:pt>
                <c:pt idx="450">
                  <c:v>0.74802486617284625</c:v>
                </c:pt>
                <c:pt idx="451">
                  <c:v>0.75083442728779681</c:v>
                </c:pt>
                <c:pt idx="452">
                  <c:v>0.7806638710267817</c:v>
                </c:pt>
                <c:pt idx="453">
                  <c:v>0.77295099245030463</c:v>
                </c:pt>
                <c:pt idx="454">
                  <c:v>0.73726814829993259</c:v>
                </c:pt>
                <c:pt idx="455">
                  <c:v>0.73241311003510179</c:v>
                </c:pt>
                <c:pt idx="456">
                  <c:v>0.70241287213095838</c:v>
                </c:pt>
                <c:pt idx="457">
                  <c:v>0.69221927173812869</c:v>
                </c:pt>
                <c:pt idx="458">
                  <c:v>0.68563427218242734</c:v>
                </c:pt>
                <c:pt idx="459">
                  <c:v>0.68801388115661077</c:v>
                </c:pt>
                <c:pt idx="460">
                  <c:v>0.69097984476536489</c:v>
                </c:pt>
                <c:pt idx="461">
                  <c:v>0.69345215422765383</c:v>
                </c:pt>
                <c:pt idx="462">
                  <c:v>0.69250288241603919</c:v>
                </c:pt>
                <c:pt idx="463">
                  <c:v>0.68575440154497458</c:v>
                </c:pt>
                <c:pt idx="464">
                  <c:v>0.6839353483910986</c:v>
                </c:pt>
                <c:pt idx="465">
                  <c:v>0.69744775972251416</c:v>
                </c:pt>
                <c:pt idx="466">
                  <c:v>0.68383954486022758</c:v>
                </c:pt>
                <c:pt idx="467">
                  <c:v>0.64989150414344576</c:v>
                </c:pt>
                <c:pt idx="468">
                  <c:v>0.63871537545605672</c:v>
                </c:pt>
                <c:pt idx="469">
                  <c:v>0.63560153118091034</c:v>
                </c:pt>
                <c:pt idx="470">
                  <c:v>0.63378645749586682</c:v>
                </c:pt>
                <c:pt idx="471">
                  <c:v>0.64190108561907777</c:v>
                </c:pt>
                <c:pt idx="472">
                  <c:v>0.64045624063721929</c:v>
                </c:pt>
                <c:pt idx="473">
                  <c:v>0.67402783224884355</c:v>
                </c:pt>
                <c:pt idx="474">
                  <c:v>0.65150850059917542</c:v>
                </c:pt>
                <c:pt idx="475">
                  <c:v>0.64613988835002478</c:v>
                </c:pt>
                <c:pt idx="476">
                  <c:v>0.64617035391873712</c:v>
                </c:pt>
                <c:pt idx="477">
                  <c:v>0.64408012809586701</c:v>
                </c:pt>
                <c:pt idx="478">
                  <c:v>0.63582206992085066</c:v>
                </c:pt>
                <c:pt idx="479">
                  <c:v>0.63453475938678661</c:v>
                </c:pt>
                <c:pt idx="480">
                  <c:v>0.67386371586071703</c:v>
                </c:pt>
                <c:pt idx="481">
                  <c:v>0.71946013815056931</c:v>
                </c:pt>
                <c:pt idx="482">
                  <c:v>0.728669778348499</c:v>
                </c:pt>
                <c:pt idx="483">
                  <c:v>0.73759908804469965</c:v>
                </c:pt>
                <c:pt idx="484">
                  <c:v>0.77838790161422722</c:v>
                </c:pt>
                <c:pt idx="485">
                  <c:v>0.77458366418301261</c:v>
                </c:pt>
                <c:pt idx="486">
                  <c:v>0.79375143462829612</c:v>
                </c:pt>
                <c:pt idx="487">
                  <c:v>0.81489888968730484</c:v>
                </c:pt>
                <c:pt idx="488">
                  <c:v>0.81165105481881794</c:v>
                </c:pt>
                <c:pt idx="489">
                  <c:v>0.84552403678504195</c:v>
                </c:pt>
                <c:pt idx="490">
                  <c:v>0.81756606397826703</c:v>
                </c:pt>
                <c:pt idx="491">
                  <c:v>0.80417923497033172</c:v>
                </c:pt>
                <c:pt idx="492">
                  <c:v>0.81288695349866102</c:v>
                </c:pt>
                <c:pt idx="493">
                  <c:v>0.81984200369542104</c:v>
                </c:pt>
                <c:pt idx="494">
                  <c:v>0.79590210846680376</c:v>
                </c:pt>
                <c:pt idx="495">
                  <c:v>0.78356205066758089</c:v>
                </c:pt>
                <c:pt idx="496">
                  <c:v>0.77748983481460865</c:v>
                </c:pt>
                <c:pt idx="497">
                  <c:v>0.76980482195986299</c:v>
                </c:pt>
                <c:pt idx="498">
                  <c:v>0.78192815265539894</c:v>
                </c:pt>
                <c:pt idx="499">
                  <c:v>0.77553529405446164</c:v>
                </c:pt>
                <c:pt idx="500">
                  <c:v>0.75619979647330871</c:v>
                </c:pt>
                <c:pt idx="501">
                  <c:v>0.74307045431397256</c:v>
                </c:pt>
                <c:pt idx="502">
                  <c:v>0.73432923805720995</c:v>
                </c:pt>
                <c:pt idx="503">
                  <c:v>0.72664697385291788</c:v>
                </c:pt>
                <c:pt idx="504">
                  <c:v>0.72384031984645469</c:v>
                </c:pt>
                <c:pt idx="505">
                  <c:v>0.71265674715960969</c:v>
                </c:pt>
                <c:pt idx="506">
                  <c:v>0.69658339106880351</c:v>
                </c:pt>
                <c:pt idx="507">
                  <c:v>0.68535145541370701</c:v>
                </c:pt>
                <c:pt idx="508">
                  <c:v>0.66828003278906145</c:v>
                </c:pt>
                <c:pt idx="509">
                  <c:v>0.65657544564493664</c:v>
                </c:pt>
                <c:pt idx="510">
                  <c:v>0.64749619383193957</c:v>
                </c:pt>
                <c:pt idx="511">
                  <c:v>0.63839202317001165</c:v>
                </c:pt>
                <c:pt idx="512">
                  <c:v>0.6304744794962297</c:v>
                </c:pt>
                <c:pt idx="513">
                  <c:v>0.62447535101946872</c:v>
                </c:pt>
                <c:pt idx="514">
                  <c:v>0.61890505860438505</c:v>
                </c:pt>
                <c:pt idx="515">
                  <c:v>0.61175742791296439</c:v>
                </c:pt>
                <c:pt idx="516">
                  <c:v>0.60441514413034658</c:v>
                </c:pt>
                <c:pt idx="517">
                  <c:v>0.65396809510877718</c:v>
                </c:pt>
                <c:pt idx="518">
                  <c:v>0.64552455427197664</c:v>
                </c:pt>
                <c:pt idx="519">
                  <c:v>0.66031617500664508</c:v>
                </c:pt>
                <c:pt idx="520">
                  <c:v>0.6545497900572127</c:v>
                </c:pt>
                <c:pt idx="521">
                  <c:v>0.65568708711832113</c:v>
                </c:pt>
                <c:pt idx="522">
                  <c:v>0.65354362140365263</c:v>
                </c:pt>
                <c:pt idx="523">
                  <c:v>0.65001958582005259</c:v>
                </c:pt>
                <c:pt idx="524">
                  <c:v>0.64804175780088391</c:v>
                </c:pt>
                <c:pt idx="525">
                  <c:v>0.64368917134522763</c:v>
                </c:pt>
                <c:pt idx="526">
                  <c:v>0.64095052097005867</c:v>
                </c:pt>
                <c:pt idx="527">
                  <c:v>0.63690620334681092</c:v>
                </c:pt>
                <c:pt idx="528">
                  <c:v>0.63441302539496458</c:v>
                </c:pt>
                <c:pt idx="529">
                  <c:v>0.63120633195729359</c:v>
                </c:pt>
                <c:pt idx="530">
                  <c:v>0.62932821064201216</c:v>
                </c:pt>
                <c:pt idx="531">
                  <c:v>0.62616910395802361</c:v>
                </c:pt>
                <c:pt idx="532">
                  <c:v>0.62407565189118863</c:v>
                </c:pt>
                <c:pt idx="533">
                  <c:v>0.62083578791518568</c:v>
                </c:pt>
                <c:pt idx="534">
                  <c:v>0.61867886416098195</c:v>
                </c:pt>
                <c:pt idx="535">
                  <c:v>0.57975951547431392</c:v>
                </c:pt>
                <c:pt idx="536">
                  <c:v>0.57508096699353961</c:v>
                </c:pt>
                <c:pt idx="537">
                  <c:v>0.57319122652441634</c:v>
                </c:pt>
                <c:pt idx="538">
                  <c:v>0.56140268957233397</c:v>
                </c:pt>
                <c:pt idx="539">
                  <c:v>0.56085822127571661</c:v>
                </c:pt>
                <c:pt idx="540">
                  <c:v>0.55724714681673559</c:v>
                </c:pt>
                <c:pt idx="541">
                  <c:v>0.55688742683554471</c:v>
                </c:pt>
                <c:pt idx="542">
                  <c:v>0.5547618846970267</c:v>
                </c:pt>
                <c:pt idx="543">
                  <c:v>0.55443892858071353</c:v>
                </c:pt>
                <c:pt idx="544">
                  <c:v>0.55222507164359336</c:v>
                </c:pt>
                <c:pt idx="545">
                  <c:v>0.55189887850829566</c:v>
                </c:pt>
                <c:pt idx="546">
                  <c:v>0.55132485688600763</c:v>
                </c:pt>
                <c:pt idx="547">
                  <c:v>0.55104590028395961</c:v>
                </c:pt>
                <c:pt idx="548">
                  <c:v>0.5513924799752935</c:v>
                </c:pt>
                <c:pt idx="549">
                  <c:v>0.5511205231777756</c:v>
                </c:pt>
                <c:pt idx="550">
                  <c:v>0.55084917132647992</c:v>
                </c:pt>
                <c:pt idx="551">
                  <c:v>0.55057851944014979</c:v>
                </c:pt>
                <c:pt idx="552">
                  <c:v>0.55031356176482926</c:v>
                </c:pt>
                <c:pt idx="553">
                  <c:v>0.55004338375263528</c:v>
                </c:pt>
                <c:pt idx="554">
                  <c:v>0.54977336975185265</c:v>
                </c:pt>
                <c:pt idx="555">
                  <c:v>0.54950351966292676</c:v>
                </c:pt>
                <c:pt idx="556">
                  <c:v>0.54923383338636511</c:v>
                </c:pt>
                <c:pt idx="557">
                  <c:v>0.54896431082273156</c:v>
                </c:pt>
                <c:pt idx="558">
                  <c:v>0.54869495187265527</c:v>
                </c:pt>
                <c:pt idx="559">
                  <c:v>0.54842575643682345</c:v>
                </c:pt>
                <c:pt idx="560">
                  <c:v>0.54815672441598051</c:v>
                </c:pt>
                <c:pt idx="561">
                  <c:v>0.54788785571093657</c:v>
                </c:pt>
                <c:pt idx="562">
                  <c:v>0.54761915022256091</c:v>
                </c:pt>
                <c:pt idx="563">
                  <c:v>0.54735060785177925</c:v>
                </c:pt>
                <c:pt idx="564">
                  <c:v>0.54708222849958132</c:v>
                </c:pt>
                <c:pt idx="565">
                  <c:v>0.54681401206701274</c:v>
                </c:pt>
                <c:pt idx="566">
                  <c:v>0.54654595845518583</c:v>
                </c:pt>
                <c:pt idx="567">
                  <c:v>0.54627806756526454</c:v>
                </c:pt>
                <c:pt idx="568">
                  <c:v>0.54601033929848064</c:v>
                </c:pt>
                <c:pt idx="569">
                  <c:v>0.54574277355612211</c:v>
                </c:pt>
                <c:pt idx="570">
                  <c:v>0.54547537023953463</c:v>
                </c:pt>
                <c:pt idx="571">
                  <c:v>0.54520812925012896</c:v>
                </c:pt>
                <c:pt idx="572">
                  <c:v>0.54494105048937425</c:v>
                </c:pt>
                <c:pt idx="573">
                  <c:v>0.54467413385879282</c:v>
                </c:pt>
                <c:pt idx="574">
                  <c:v>0.54440737925997518</c:v>
                </c:pt>
                <c:pt idx="575">
                  <c:v>0.54414078659457221</c:v>
                </c:pt>
                <c:pt idx="576">
                  <c:v>0.54387435576428333</c:v>
                </c:pt>
                <c:pt idx="577">
                  <c:v>0.54360808667088356</c:v>
                </c:pt>
                <c:pt idx="578">
                  <c:v>0.54334197921619065</c:v>
                </c:pt>
                <c:pt idx="579">
                  <c:v>0.54307603330209664</c:v>
                </c:pt>
                <c:pt idx="580">
                  <c:v>0.54281024883054396</c:v>
                </c:pt>
                <c:pt idx="581">
                  <c:v>0.54254462570353901</c:v>
                </c:pt>
                <c:pt idx="582">
                  <c:v>0.54227916382314534</c:v>
                </c:pt>
                <c:pt idx="583">
                  <c:v>0.54201386309148691</c:v>
                </c:pt>
                <c:pt idx="584">
                  <c:v>0.54174872341074765</c:v>
                </c:pt>
                <c:pt idx="585">
                  <c:v>0.54148374468316751</c:v>
                </c:pt>
                <c:pt idx="586">
                  <c:v>0.54121892681104999</c:v>
                </c:pt>
                <c:pt idx="587">
                  <c:v>0.54095426969675853</c:v>
                </c:pt>
                <c:pt idx="588">
                  <c:v>0.54068977324271061</c:v>
                </c:pt>
                <c:pt idx="589">
                  <c:v>0.54042543735138793</c:v>
                </c:pt>
                <c:pt idx="590">
                  <c:v>0.54016126192532443</c:v>
                </c:pt>
                <c:pt idx="591">
                  <c:v>0.53989724686712581</c:v>
                </c:pt>
                <c:pt idx="592">
                  <c:v>0.53963339207944405</c:v>
                </c:pt>
                <c:pt idx="593">
                  <c:v>0.53936969746499763</c:v>
                </c:pt>
                <c:pt idx="594">
                  <c:v>0.53910616292655833</c:v>
                </c:pt>
                <c:pt idx="595">
                  <c:v>0.53884278836696453</c:v>
                </c:pt>
                <c:pt idx="596">
                  <c:v>0.5385795736891108</c:v>
                </c:pt>
                <c:pt idx="597">
                  <c:v>0.53831651879594045</c:v>
                </c:pt>
                <c:pt idx="598">
                  <c:v>0.53805362359047704</c:v>
                </c:pt>
                <c:pt idx="599">
                  <c:v>0.5377908879757809</c:v>
                </c:pt>
                <c:pt idx="600">
                  <c:v>0.53752831185498318</c:v>
                </c:pt>
                <c:pt idx="601">
                  <c:v>0.53726589513127332</c:v>
                </c:pt>
                <c:pt idx="602">
                  <c:v>0.53700363770789661</c:v>
                </c:pt>
                <c:pt idx="603">
                  <c:v>0.53674153948815984</c:v>
                </c:pt>
                <c:pt idx="604">
                  <c:v>0.53647960037542264</c:v>
                </c:pt>
                <c:pt idx="605">
                  <c:v>0.5362178202731106</c:v>
                </c:pt>
                <c:pt idx="606">
                  <c:v>0.53595619908470349</c:v>
                </c:pt>
                <c:pt idx="607">
                  <c:v>0.53569473671374435</c:v>
                </c:pt>
                <c:pt idx="608">
                  <c:v>0.53543343306382574</c:v>
                </c:pt>
                <c:pt idx="609">
                  <c:v>0.53517228803860817</c:v>
                </c:pt>
                <c:pt idx="610">
                  <c:v>0.53491130154180577</c:v>
                </c:pt>
                <c:pt idx="611">
                  <c:v>0.53465047347719385</c:v>
                </c:pt>
                <c:pt idx="612">
                  <c:v>0.53438980374860001</c:v>
                </c:pt>
                <c:pt idx="613">
                  <c:v>0.5341292922599189</c:v>
                </c:pt>
                <c:pt idx="614">
                  <c:v>0.53386893891509601</c:v>
                </c:pt>
                <c:pt idx="615">
                  <c:v>0.5336087436181427</c:v>
                </c:pt>
                <c:pt idx="616">
                  <c:v>0.53334870627311981</c:v>
                </c:pt>
                <c:pt idx="617">
                  <c:v>0.5330888267841517</c:v>
                </c:pt>
                <c:pt idx="618">
                  <c:v>0.53282910505542169</c:v>
                </c:pt>
                <c:pt idx="619">
                  <c:v>0.53256954099116738</c:v>
                </c:pt>
                <c:pt idx="620">
                  <c:v>0.53231013449569153</c:v>
                </c:pt>
                <c:pt idx="621">
                  <c:v>0.53205088547334545</c:v>
                </c:pt>
                <c:pt idx="622">
                  <c:v>0.53179179382854591</c:v>
                </c:pt>
                <c:pt idx="623">
                  <c:v>0.53153285946576057</c:v>
                </c:pt>
                <c:pt idx="624">
                  <c:v>0.53127408228952633</c:v>
                </c:pt>
                <c:pt idx="625">
                  <c:v>0.53101546220442564</c:v>
                </c:pt>
                <c:pt idx="626">
                  <c:v>0.53075699911510621</c:v>
                </c:pt>
                <c:pt idx="627">
                  <c:v>0.53049869292627283</c:v>
                </c:pt>
                <c:pt idx="628">
                  <c:v>0.53024054354268635</c:v>
                </c:pt>
                <c:pt idx="629">
                  <c:v>0.52998255086916657</c:v>
                </c:pt>
                <c:pt idx="630">
                  <c:v>0.52972471481059191</c:v>
                </c:pt>
                <c:pt idx="631">
                  <c:v>0.52946703527189332</c:v>
                </c:pt>
                <c:pt idx="632">
                  <c:v>0.52920951215806833</c:v>
                </c:pt>
                <c:pt idx="633">
                  <c:v>0.52895214537416257</c:v>
                </c:pt>
                <c:pt idx="634">
                  <c:v>0.52869493482528962</c:v>
                </c:pt>
                <c:pt idx="635">
                  <c:v>0.52843788041660922</c:v>
                </c:pt>
                <c:pt idx="636">
                  <c:v>0.52818098205334951</c:v>
                </c:pt>
                <c:pt idx="637">
                  <c:v>0.52792423964078983</c:v>
                </c:pt>
                <c:pt idx="638">
                  <c:v>0.52766765308426467</c:v>
                </c:pt>
                <c:pt idx="639">
                  <c:v>0.52741122228917492</c:v>
                </c:pt>
                <c:pt idx="640">
                  <c:v>0.52715494716096856</c:v>
                </c:pt>
                <c:pt idx="641">
                  <c:v>0.52689882760516105</c:v>
                </c:pt>
                <c:pt idx="642">
                  <c:v>0.52664286352731515</c:v>
                </c:pt>
                <c:pt idx="643">
                  <c:v>0.52638705483305959</c:v>
                </c:pt>
                <c:pt idx="644">
                  <c:v>0.52613140142807702</c:v>
                </c:pt>
                <c:pt idx="645">
                  <c:v>0.52587590321810473</c:v>
                </c:pt>
                <c:pt idx="646">
                  <c:v>0.52562056010893821</c:v>
                </c:pt>
                <c:pt idx="647">
                  <c:v>0.5253653720064354</c:v>
                </c:pt>
                <c:pt idx="648">
                  <c:v>0.52511033881650548</c:v>
                </c:pt>
                <c:pt idx="649">
                  <c:v>0.91111391334518355</c:v>
                </c:pt>
                <c:pt idx="650">
                  <c:v>1.939539171095356</c:v>
                </c:pt>
                <c:pt idx="651">
                  <c:v>1.1010736705277604</c:v>
                </c:pt>
                <c:pt idx="652">
                  <c:v>1.0980590897058333</c:v>
                </c:pt>
                <c:pt idx="653">
                  <c:v>1.0967475824178641</c:v>
                </c:pt>
                <c:pt idx="654">
                  <c:v>1.0960635802782581</c:v>
                </c:pt>
                <c:pt idx="655">
                  <c:v>1.0956153259176975</c:v>
                </c:pt>
                <c:pt idx="656">
                  <c:v>1.0952579473554027</c:v>
                </c:pt>
                <c:pt idx="657">
                  <c:v>1.0949342337901538</c:v>
                </c:pt>
                <c:pt idx="658">
                  <c:v>1.0946244183137177</c:v>
                </c:pt>
                <c:pt idx="659">
                  <c:v>1.0942647985717902</c:v>
                </c:pt>
                <c:pt idx="660">
                  <c:v>1.0939047947340117</c:v>
                </c:pt>
                <c:pt idx="661">
                  <c:v>1.0935354721531798</c:v>
                </c:pt>
                <c:pt idx="662">
                  <c:v>1.0932332419058999</c:v>
                </c:pt>
                <c:pt idx="663">
                  <c:v>1.0929314536462791</c:v>
                </c:pt>
                <c:pt idx="664">
                  <c:v>1.0926299468299754</c:v>
                </c:pt>
                <c:pt idx="665">
                  <c:v>1.0923286600101072</c:v>
                </c:pt>
                <c:pt idx="666">
                  <c:v>1.0920275713486591</c:v>
                </c:pt>
                <c:pt idx="667">
                  <c:v>1.0917266707030862</c:v>
                </c:pt>
                <c:pt idx="668">
                  <c:v>1.0914259554585195</c:v>
                </c:pt>
                <c:pt idx="669">
                  <c:v>1.0911254227725904</c:v>
                </c:pt>
                <c:pt idx="670">
                  <c:v>1.0908250725344857</c:v>
                </c:pt>
                <c:pt idx="671">
                  <c:v>1.0905249046334682</c:v>
                </c:pt>
                <c:pt idx="672">
                  <c:v>1.0902249189588513</c:v>
                </c:pt>
                <c:pt idx="673">
                  <c:v>1.0899251154000258</c:v>
                </c:pt>
                <c:pt idx="674">
                  <c:v>1.0896254938464498</c:v>
                </c:pt>
                <c:pt idx="675">
                  <c:v>1.0893260541876444</c:v>
                </c:pt>
                <c:pt idx="676">
                  <c:v>1.0890267963132039</c:v>
                </c:pt>
                <c:pt idx="677">
                  <c:v>1.0887277201127821</c:v>
                </c:pt>
                <c:pt idx="678">
                  <c:v>1.0884288254761021</c:v>
                </c:pt>
                <c:pt idx="679">
                  <c:v>1.0881301122929568</c:v>
                </c:pt>
                <c:pt idx="680">
                  <c:v>1.0878315804532046</c:v>
                </c:pt>
                <c:pt idx="681">
                  <c:v>2.9954756252791679</c:v>
                </c:pt>
                <c:pt idx="682">
                  <c:v>2.510000594810796</c:v>
                </c:pt>
                <c:pt idx="683">
                  <c:v>2.3529548597323995</c:v>
                </c:pt>
                <c:pt idx="684">
                  <c:v>2.2965998892015342</c:v>
                </c:pt>
                <c:pt idx="685">
                  <c:v>3.3071748501583813</c:v>
                </c:pt>
                <c:pt idx="686">
                  <c:v>1.9743145476653381</c:v>
                </c:pt>
                <c:pt idx="687">
                  <c:v>1.6715964816523998</c:v>
                </c:pt>
                <c:pt idx="688">
                  <c:v>1.6702882892457405</c:v>
                </c:pt>
                <c:pt idx="689">
                  <c:v>1.6695698402140338</c:v>
                </c:pt>
                <c:pt idx="690">
                  <c:v>1.6690733345012616</c:v>
                </c:pt>
                <c:pt idx="691">
                  <c:v>1.6686601473410669</c:v>
                </c:pt>
                <c:pt idx="692">
                  <c:v>1.6682808155729043</c:v>
                </c:pt>
                <c:pt idx="693">
                  <c:v>1.6679112568437073</c:v>
                </c:pt>
                <c:pt idx="694">
                  <c:v>2.5599833617808581</c:v>
                </c:pt>
                <c:pt idx="695">
                  <c:v>2.5559849821046043</c:v>
                </c:pt>
                <c:pt idx="696">
                  <c:v>2.5542761002929022</c:v>
                </c:pt>
                <c:pt idx="697">
                  <c:v>2.4568857362289163</c:v>
                </c:pt>
                <c:pt idx="698">
                  <c:v>2.3936008568926641</c:v>
                </c:pt>
                <c:pt idx="699">
                  <c:v>2.3913596065167027</c:v>
                </c:pt>
                <c:pt idx="700">
                  <c:v>2.3902964897336729</c:v>
                </c:pt>
                <c:pt idx="701">
                  <c:v>2.687084502297028</c:v>
                </c:pt>
                <c:pt idx="702">
                  <c:v>2.4880810495626413</c:v>
                </c:pt>
                <c:pt idx="703">
                  <c:v>2.4102103217995077</c:v>
                </c:pt>
                <c:pt idx="704">
                  <c:v>2.5842451043232164</c:v>
                </c:pt>
                <c:pt idx="705">
                  <c:v>2.1343607006165999</c:v>
                </c:pt>
                <c:pt idx="706">
                  <c:v>1.505010301553088</c:v>
                </c:pt>
                <c:pt idx="707">
                  <c:v>1.4210784916828898</c:v>
                </c:pt>
                <c:pt idx="708">
                  <c:v>1.3977592172683821</c:v>
                </c:pt>
                <c:pt idx="709">
                  <c:v>1.3911139782213569</c:v>
                </c:pt>
                <c:pt idx="710">
                  <c:v>1.6382061450274858</c:v>
                </c:pt>
                <c:pt idx="711">
                  <c:v>1.7404648656873218</c:v>
                </c:pt>
                <c:pt idx="712">
                  <c:v>1.7942753271419345</c:v>
                </c:pt>
                <c:pt idx="713">
                  <c:v>1.6380205278435822</c:v>
                </c:pt>
                <c:pt idx="714">
                  <c:v>1.5803689491162503</c:v>
                </c:pt>
                <c:pt idx="715">
                  <c:v>1.5624357028124718</c:v>
                </c:pt>
                <c:pt idx="716">
                  <c:v>1.5498014939422518</c:v>
                </c:pt>
                <c:pt idx="717">
                  <c:v>1.5427032923226613</c:v>
                </c:pt>
                <c:pt idx="718">
                  <c:v>1.5370388872520724</c:v>
                </c:pt>
                <c:pt idx="719">
                  <c:v>1.5321222994232453</c:v>
                </c:pt>
                <c:pt idx="720">
                  <c:v>1.5333850559005637</c:v>
                </c:pt>
                <c:pt idx="721">
                  <c:v>1.6254704822286037</c:v>
                </c:pt>
                <c:pt idx="722">
                  <c:v>1.6363869695431632</c:v>
                </c:pt>
                <c:pt idx="723">
                  <c:v>1.5881002556858339</c:v>
                </c:pt>
                <c:pt idx="724">
                  <c:v>1.5642987623086835</c:v>
                </c:pt>
                <c:pt idx="725">
                  <c:v>1.601997883876916</c:v>
                </c:pt>
                <c:pt idx="726">
                  <c:v>1.5458378403398128</c:v>
                </c:pt>
                <c:pt idx="727">
                  <c:v>1.5193925151739518</c:v>
                </c:pt>
                <c:pt idx="728">
                  <c:v>1.5025698350859558</c:v>
                </c:pt>
                <c:pt idx="729">
                  <c:v>1.488080995793692</c:v>
                </c:pt>
                <c:pt idx="730">
                  <c:v>1.4777184496099518</c:v>
                </c:pt>
                <c:pt idx="731">
                  <c:v>1.476676551765969</c:v>
                </c:pt>
                <c:pt idx="732">
                  <c:v>1.5992062681774533</c:v>
                </c:pt>
                <c:pt idx="733">
                  <c:v>1.5115616008834039</c:v>
                </c:pt>
                <c:pt idx="734">
                  <c:v>1.5808022889693258</c:v>
                </c:pt>
                <c:pt idx="735">
                  <c:v>1.5514684839907973</c:v>
                </c:pt>
                <c:pt idx="736">
                  <c:v>1.6078021087293599</c:v>
                </c:pt>
                <c:pt idx="737">
                  <c:v>1.668807991791357</c:v>
                </c:pt>
                <c:pt idx="738">
                  <c:v>1.4822379134807158</c:v>
                </c:pt>
                <c:pt idx="739">
                  <c:v>1.3912933214740257</c:v>
                </c:pt>
                <c:pt idx="740">
                  <c:v>1.3147075776773973</c:v>
                </c:pt>
                <c:pt idx="741">
                  <c:v>1.3087706084873159</c:v>
                </c:pt>
                <c:pt idx="742">
                  <c:v>1.2948369876250219</c:v>
                </c:pt>
                <c:pt idx="743">
                  <c:v>1.2899862829475881</c:v>
                </c:pt>
                <c:pt idx="744">
                  <c:v>1.274476854223056</c:v>
                </c:pt>
                <c:pt idx="745">
                  <c:v>1.260278636633072</c:v>
                </c:pt>
                <c:pt idx="746">
                  <c:v>1.2561220354986053</c:v>
                </c:pt>
                <c:pt idx="747">
                  <c:v>1.2505929242966463</c:v>
                </c:pt>
                <c:pt idx="748">
                  <c:v>1.2567429918847921</c:v>
                </c:pt>
                <c:pt idx="749">
                  <c:v>1.241179083204963</c:v>
                </c:pt>
                <c:pt idx="750">
                  <c:v>1.244536570560195</c:v>
                </c:pt>
                <c:pt idx="751">
                  <c:v>1.237523620475053</c:v>
                </c:pt>
                <c:pt idx="752">
                  <c:v>1.2369435327025209</c:v>
                </c:pt>
                <c:pt idx="753">
                  <c:v>1.2200142109498198</c:v>
                </c:pt>
                <c:pt idx="754">
                  <c:v>1.3046881139491329</c:v>
                </c:pt>
                <c:pt idx="755">
                  <c:v>1.178003960898832</c:v>
                </c:pt>
                <c:pt idx="756">
                  <c:v>1.1385332231931482</c:v>
                </c:pt>
                <c:pt idx="757">
                  <c:v>1.1321500214153581</c:v>
                </c:pt>
                <c:pt idx="758">
                  <c:v>1.1818955909812461</c:v>
                </c:pt>
                <c:pt idx="759">
                  <c:v>1.1820609363962835</c:v>
                </c:pt>
                <c:pt idx="760">
                  <c:v>1.1548051953054479</c:v>
                </c:pt>
                <c:pt idx="761">
                  <c:v>1.1216020665203201</c:v>
                </c:pt>
                <c:pt idx="762">
                  <c:v>1.1017946033820654</c:v>
                </c:pt>
                <c:pt idx="763">
                  <c:v>1.0936648117788188</c:v>
                </c:pt>
                <c:pt idx="764">
                  <c:v>1.0924393899467082</c:v>
                </c:pt>
                <c:pt idx="765">
                  <c:v>1.0919076701050892</c:v>
                </c:pt>
                <c:pt idx="766">
                  <c:v>1.1129750612640681</c:v>
                </c:pt>
                <c:pt idx="767">
                  <c:v>1.1086785085198441</c:v>
                </c:pt>
                <c:pt idx="768">
                  <c:v>1.1102238743054142</c:v>
                </c:pt>
                <c:pt idx="769">
                  <c:v>1.1176871612218104</c:v>
                </c:pt>
                <c:pt idx="770">
                  <c:v>1.1230703207552131</c:v>
                </c:pt>
                <c:pt idx="771">
                  <c:v>1.1301029822506221</c:v>
                </c:pt>
                <c:pt idx="772">
                  <c:v>1.134501126264482</c:v>
                </c:pt>
                <c:pt idx="773">
                  <c:v>1.1182776373554517</c:v>
                </c:pt>
                <c:pt idx="774">
                  <c:v>1.1027105475918721</c:v>
                </c:pt>
                <c:pt idx="775">
                  <c:v>1.0973021201317668</c:v>
                </c:pt>
                <c:pt idx="776">
                  <c:v>1.1435749669963979</c:v>
                </c:pt>
                <c:pt idx="777">
                  <c:v>1.1151481174516953</c:v>
                </c:pt>
                <c:pt idx="778">
                  <c:v>1.1021751883482656</c:v>
                </c:pt>
                <c:pt idx="779">
                  <c:v>1.0950737764178042</c:v>
                </c:pt>
                <c:pt idx="780">
                  <c:v>1.0907436685635701</c:v>
                </c:pt>
                <c:pt idx="781">
                  <c:v>1.0863759654542573</c:v>
                </c:pt>
                <c:pt idx="782">
                  <c:v>1.0819527504529332</c:v>
                </c:pt>
                <c:pt idx="783">
                  <c:v>1.0866589090465477</c:v>
                </c:pt>
                <c:pt idx="784">
                  <c:v>1.0808216172407386</c:v>
                </c:pt>
                <c:pt idx="785">
                  <c:v>1.0682609485107188</c:v>
                </c:pt>
                <c:pt idx="786">
                  <c:v>1.0715410181401948</c:v>
                </c:pt>
                <c:pt idx="787">
                  <c:v>1.0855452179432419</c:v>
                </c:pt>
                <c:pt idx="788">
                  <c:v>1.0660827333962168</c:v>
                </c:pt>
                <c:pt idx="789">
                  <c:v>1.0556813333944797</c:v>
                </c:pt>
                <c:pt idx="790">
                  <c:v>1.0505162567301498</c:v>
                </c:pt>
                <c:pt idx="791">
                  <c:v>1.0452855891992645</c:v>
                </c:pt>
                <c:pt idx="792">
                  <c:v>1.0376885211179081</c:v>
                </c:pt>
                <c:pt idx="793">
                  <c:v>1.0761056076920759</c:v>
                </c:pt>
                <c:pt idx="794">
                  <c:v>1.0426499628748904</c:v>
                </c:pt>
                <c:pt idx="795">
                  <c:v>1.0300618056888384</c:v>
                </c:pt>
                <c:pt idx="796">
                  <c:v>1.022697855821685</c:v>
                </c:pt>
                <c:pt idx="797">
                  <c:v>1.0163069163692775</c:v>
                </c:pt>
                <c:pt idx="798">
                  <c:v>1.1235274465550364</c:v>
                </c:pt>
                <c:pt idx="799">
                  <c:v>1.0066060445779117</c:v>
                </c:pt>
                <c:pt idx="800">
                  <c:v>0.95644320965361562</c:v>
                </c:pt>
                <c:pt idx="801">
                  <c:v>0.93847816503281256</c:v>
                </c:pt>
                <c:pt idx="802">
                  <c:v>0.93530517729438556</c:v>
                </c:pt>
                <c:pt idx="803">
                  <c:v>0.93474725776125711</c:v>
                </c:pt>
                <c:pt idx="804">
                  <c:v>0.92365585043329301</c:v>
                </c:pt>
                <c:pt idx="805">
                  <c:v>0.97040399037042535</c:v>
                </c:pt>
                <c:pt idx="806">
                  <c:v>0.95802999400697064</c:v>
                </c:pt>
                <c:pt idx="807">
                  <c:v>0.94188048877887365</c:v>
                </c:pt>
                <c:pt idx="808">
                  <c:v>0.87482151628719684</c:v>
                </c:pt>
                <c:pt idx="809">
                  <c:v>0.85114489305246344</c:v>
                </c:pt>
                <c:pt idx="810">
                  <c:v>0.85142329275653161</c:v>
                </c:pt>
                <c:pt idx="811">
                  <c:v>0.84362957416215545</c:v>
                </c:pt>
                <c:pt idx="812">
                  <c:v>0.84262255745255565</c:v>
                </c:pt>
                <c:pt idx="813">
                  <c:v>0.85681379302654292</c:v>
                </c:pt>
                <c:pt idx="814">
                  <c:v>0.85932484691320765</c:v>
                </c:pt>
                <c:pt idx="815">
                  <c:v>0.85254902684002865</c:v>
                </c:pt>
                <c:pt idx="816">
                  <c:v>0.84944170281726239</c:v>
                </c:pt>
                <c:pt idx="817">
                  <c:v>0.84453897765487684</c:v>
                </c:pt>
                <c:pt idx="818">
                  <c:v>0.84338132455603521</c:v>
                </c:pt>
                <c:pt idx="819">
                  <c:v>0.84038468581010717</c:v>
                </c:pt>
                <c:pt idx="820">
                  <c:v>0.82852733974643256</c:v>
                </c:pt>
                <c:pt idx="821">
                  <c:v>0.82381128140195259</c:v>
                </c:pt>
                <c:pt idx="822">
                  <c:v>0.83076625677731641</c:v>
                </c:pt>
                <c:pt idx="823">
                  <c:v>0.82857401174224177</c:v>
                </c:pt>
                <c:pt idx="824">
                  <c:v>0.83233530600902761</c:v>
                </c:pt>
                <c:pt idx="825">
                  <c:v>0.85927392347912346</c:v>
                </c:pt>
                <c:pt idx="826">
                  <c:v>0.82509436429273997</c:v>
                </c:pt>
                <c:pt idx="827">
                  <c:v>0.8108693998194505</c:v>
                </c:pt>
                <c:pt idx="828">
                  <c:v>0.80615231438146351</c:v>
                </c:pt>
                <c:pt idx="829">
                  <c:v>0.80359512817498269</c:v>
                </c:pt>
                <c:pt idx="830">
                  <c:v>0.80552837444725456</c:v>
                </c:pt>
                <c:pt idx="831">
                  <c:v>0.80329620978077332</c:v>
                </c:pt>
                <c:pt idx="832">
                  <c:v>0.79832166402581983</c:v>
                </c:pt>
                <c:pt idx="833">
                  <c:v>0.79568500289980182</c:v>
                </c:pt>
                <c:pt idx="834">
                  <c:v>0.80091963675916922</c:v>
                </c:pt>
                <c:pt idx="835">
                  <c:v>0.8146751596697448</c:v>
                </c:pt>
                <c:pt idx="836">
                  <c:v>0.79282811283115562</c:v>
                </c:pt>
                <c:pt idx="837">
                  <c:v>0.79522372316007861</c:v>
                </c:pt>
                <c:pt idx="838">
                  <c:v>0.79301176565622589</c:v>
                </c:pt>
                <c:pt idx="839">
                  <c:v>0.7931708589409695</c:v>
                </c:pt>
                <c:pt idx="840">
                  <c:v>0.8011911077409265</c:v>
                </c:pt>
                <c:pt idx="841">
                  <c:v>0.80553187431632112</c:v>
                </c:pt>
                <c:pt idx="842">
                  <c:v>0.81644634378294179</c:v>
                </c:pt>
                <c:pt idx="843">
                  <c:v>0.82310939711322473</c:v>
                </c:pt>
                <c:pt idx="844">
                  <c:v>0.82510108934662041</c:v>
                </c:pt>
                <c:pt idx="845">
                  <c:v>0.93249481587023852</c:v>
                </c:pt>
                <c:pt idx="846">
                  <c:v>0.92995306458323568</c:v>
                </c:pt>
                <c:pt idx="847">
                  <c:v>0.9231082418959643</c:v>
                </c:pt>
                <c:pt idx="848">
                  <c:v>0.91922742090014697</c:v>
                </c:pt>
                <c:pt idx="849">
                  <c:v>0.95378955761650752</c:v>
                </c:pt>
                <c:pt idx="850">
                  <c:v>0.93596673898606475</c:v>
                </c:pt>
                <c:pt idx="851">
                  <c:v>1.1350840358399932</c:v>
                </c:pt>
                <c:pt idx="852">
                  <c:v>1.068200108390942</c:v>
                </c:pt>
                <c:pt idx="853">
                  <c:v>0.94553099054685352</c:v>
                </c:pt>
                <c:pt idx="854">
                  <c:v>0.90740252821997258</c:v>
                </c:pt>
                <c:pt idx="855">
                  <c:v>0.91069316817072621</c:v>
                </c:pt>
                <c:pt idx="856">
                  <c:v>0.92383494589452442</c:v>
                </c:pt>
                <c:pt idx="857">
                  <c:v>0.91137183476638362</c:v>
                </c:pt>
                <c:pt idx="858">
                  <c:v>0.91008361480915234</c:v>
                </c:pt>
                <c:pt idx="859">
                  <c:v>0.92032565714275794</c:v>
                </c:pt>
                <c:pt idx="860">
                  <c:v>0.91550584285468284</c:v>
                </c:pt>
                <c:pt idx="861">
                  <c:v>0.91164930973067082</c:v>
                </c:pt>
                <c:pt idx="862">
                  <c:v>0.91296054741332688</c:v>
                </c:pt>
                <c:pt idx="863">
                  <c:v>0.90716306736626517</c:v>
                </c:pt>
                <c:pt idx="864">
                  <c:v>0.90318932659255879</c:v>
                </c:pt>
                <c:pt idx="865">
                  <c:v>0.90008339313594843</c:v>
                </c:pt>
                <c:pt idx="866">
                  <c:v>0.8940056518506535</c:v>
                </c:pt>
                <c:pt idx="867">
                  <c:v>0.89498913775011091</c:v>
                </c:pt>
                <c:pt idx="868">
                  <c:v>0.90118836708622041</c:v>
                </c:pt>
                <c:pt idx="869">
                  <c:v>0.8800529590328583</c:v>
                </c:pt>
                <c:pt idx="870">
                  <c:v>0.87028488768732315</c:v>
                </c:pt>
                <c:pt idx="871">
                  <c:v>0.86325740005523321</c:v>
                </c:pt>
                <c:pt idx="872">
                  <c:v>0.85631693383868945</c:v>
                </c:pt>
                <c:pt idx="873">
                  <c:v>0.84915342059694088</c:v>
                </c:pt>
                <c:pt idx="874">
                  <c:v>0.83855983256745026</c:v>
                </c:pt>
                <c:pt idx="875">
                  <c:v>0.82802946143976064</c:v>
                </c:pt>
                <c:pt idx="876">
                  <c:v>0.82037690537465557</c:v>
                </c:pt>
                <c:pt idx="877">
                  <c:v>0.8147684144368158</c:v>
                </c:pt>
                <c:pt idx="878">
                  <c:v>0.80850793193555259</c:v>
                </c:pt>
                <c:pt idx="879">
                  <c:v>0.80497638033736207</c:v>
                </c:pt>
                <c:pt idx="880">
                  <c:v>0.79990078035020029</c:v>
                </c:pt>
                <c:pt idx="881">
                  <c:v>0.7939842919204837</c:v>
                </c:pt>
                <c:pt idx="882">
                  <c:v>0.83150194574721437</c:v>
                </c:pt>
                <c:pt idx="883">
                  <c:v>0.82694652700411264</c:v>
                </c:pt>
                <c:pt idx="884">
                  <c:v>0.82488297691772849</c:v>
                </c:pt>
                <c:pt idx="885">
                  <c:v>0.83984034636087435</c:v>
                </c:pt>
                <c:pt idx="886">
                  <c:v>0.86588358782871888</c:v>
                </c:pt>
                <c:pt idx="887">
                  <c:v>0.86193719659334533</c:v>
                </c:pt>
                <c:pt idx="888">
                  <c:v>0.85811370122067754</c:v>
                </c:pt>
                <c:pt idx="889">
                  <c:v>0.89747828360952464</c:v>
                </c:pt>
                <c:pt idx="890">
                  <c:v>0.86729269641053486</c:v>
                </c:pt>
                <c:pt idx="891">
                  <c:v>0.85604843433834454</c:v>
                </c:pt>
                <c:pt idx="892">
                  <c:v>0.84896155766965264</c:v>
                </c:pt>
                <c:pt idx="893">
                  <c:v>0.84039416300625736</c:v>
                </c:pt>
                <c:pt idx="894">
                  <c:v>0.83413903941229461</c:v>
                </c:pt>
                <c:pt idx="895">
                  <c:v>0.82553343939865886</c:v>
                </c:pt>
                <c:pt idx="896">
                  <c:v>0.81860598398379414</c:v>
                </c:pt>
                <c:pt idx="897">
                  <c:v>0.8102673760396305</c:v>
                </c:pt>
                <c:pt idx="898">
                  <c:v>0.80441046236356495</c:v>
                </c:pt>
                <c:pt idx="899">
                  <c:v>0.79779792575436836</c:v>
                </c:pt>
                <c:pt idx="900">
                  <c:v>0.79364249034700962</c:v>
                </c:pt>
                <c:pt idx="901">
                  <c:v>0.78705345689357908</c:v>
                </c:pt>
                <c:pt idx="902">
                  <c:v>0.7821784741230271</c:v>
                </c:pt>
                <c:pt idx="903">
                  <c:v>0.77593978104888472</c:v>
                </c:pt>
                <c:pt idx="904">
                  <c:v>0.77221911098542484</c:v>
                </c:pt>
                <c:pt idx="905">
                  <c:v>0.76606119508836534</c:v>
                </c:pt>
                <c:pt idx="906">
                  <c:v>0.76202810590433367</c:v>
                </c:pt>
                <c:pt idx="907">
                  <c:v>0.75666443631461311</c:v>
                </c:pt>
                <c:pt idx="908">
                  <c:v>0.75323939314621813</c:v>
                </c:pt>
                <c:pt idx="909">
                  <c:v>0.74163397405704967</c:v>
                </c:pt>
                <c:pt idx="910">
                  <c:v>0.66923864034240088</c:v>
                </c:pt>
                <c:pt idx="911">
                  <c:v>0.64954532212446991</c:v>
                </c:pt>
                <c:pt idx="912">
                  <c:v>0.64856017645821795</c:v>
                </c:pt>
                <c:pt idx="913">
                  <c:v>0.65140268576739058</c:v>
                </c:pt>
                <c:pt idx="914">
                  <c:v>0.65090486030888683</c:v>
                </c:pt>
                <c:pt idx="915">
                  <c:v>0.64997141199836583</c:v>
                </c:pt>
                <c:pt idx="916">
                  <c:v>0.64961023147840213</c:v>
                </c:pt>
                <c:pt idx="917">
                  <c:v>0.64918811421587208</c:v>
                </c:pt>
                <c:pt idx="918">
                  <c:v>0.64884685076295712</c:v>
                </c:pt>
                <c:pt idx="919">
                  <c:v>0.64850944221739582</c:v>
                </c:pt>
                <c:pt idx="920">
                  <c:v>0.64817162088355973</c:v>
                </c:pt>
                <c:pt idx="921">
                  <c:v>0.64784550253516682</c:v>
                </c:pt>
                <c:pt idx="922">
                  <c:v>0.64750830207150245</c:v>
                </c:pt>
                <c:pt idx="923">
                  <c:v>0.64717130630452313</c:v>
                </c:pt>
                <c:pt idx="924">
                  <c:v>0.64683451510997436</c:v>
                </c:pt>
                <c:pt idx="925">
                  <c:v>0.64649792836368436</c:v>
                </c:pt>
                <c:pt idx="926">
                  <c:v>0.64616154594155151</c:v>
                </c:pt>
                <c:pt idx="927">
                  <c:v>0.64582536771955601</c:v>
                </c:pt>
                <c:pt idx="928">
                  <c:v>0.6454893935737448</c:v>
                </c:pt>
                <c:pt idx="929">
                  <c:v>0.64515362338024462</c:v>
                </c:pt>
                <c:pt idx="930">
                  <c:v>0.64481805701525963</c:v>
                </c:pt>
                <c:pt idx="931">
                  <c:v>0.64448269435506389</c:v>
                </c:pt>
                <c:pt idx="932">
                  <c:v>0.64414753527601165</c:v>
                </c:pt>
                <c:pt idx="933">
                  <c:v>0.64381257965452865</c:v>
                </c:pt>
                <c:pt idx="934">
                  <c:v>0.64347782736711723</c:v>
                </c:pt>
                <c:pt idx="935">
                  <c:v>0.64314327829035312</c:v>
                </c:pt>
                <c:pt idx="936">
                  <c:v>0.64280893230089076</c:v>
                </c:pt>
                <c:pt idx="937">
                  <c:v>0.6424747892754501</c:v>
                </c:pt>
                <c:pt idx="938">
                  <c:v>0.64214084909084135</c:v>
                </c:pt>
                <c:pt idx="939">
                  <c:v>0.64180711162393578</c:v>
                </c:pt>
                <c:pt idx="940">
                  <c:v>0.6414735767516847</c:v>
                </c:pt>
                <c:pt idx="941">
                  <c:v>0.64114024435111594</c:v>
                </c:pt>
                <c:pt idx="942">
                  <c:v>0.64080711429932746</c:v>
                </c:pt>
                <c:pt idx="943">
                  <c:v>0.64047418647349574</c:v>
                </c:pt>
                <c:pt idx="944">
                  <c:v>0.64014146075086764</c:v>
                </c:pt>
                <c:pt idx="945">
                  <c:v>0.63980893700877151</c:v>
                </c:pt>
                <c:pt idx="946">
                  <c:v>0.63947661512460063</c:v>
                </c:pt>
                <c:pt idx="947">
                  <c:v>0.63914449497583248</c:v>
                </c:pt>
                <c:pt idx="948">
                  <c:v>0.63881257644001088</c:v>
                </c:pt>
                <c:pt idx="949">
                  <c:v>0.63848085939475863</c:v>
                </c:pt>
                <c:pt idx="950">
                  <c:v>0.63814934371777254</c:v>
                </c:pt>
                <c:pt idx="951">
                  <c:v>0.63781802928682063</c:v>
                </c:pt>
                <c:pt idx="952">
                  <c:v>0.63748691597974749</c:v>
                </c:pt>
                <c:pt idx="953">
                  <c:v>0.63715600367447556</c:v>
                </c:pt>
                <c:pt idx="954">
                  <c:v>0.6368252922489922</c:v>
                </c:pt>
                <c:pt idx="955">
                  <c:v>0.63649478158136152</c:v>
                </c:pt>
                <c:pt idx="956">
                  <c:v>0.63616447154973221</c:v>
                </c:pt>
                <c:pt idx="957">
                  <c:v>0.63583436203231269</c:v>
                </c:pt>
                <c:pt idx="958">
                  <c:v>0.63550445290739477</c:v>
                </c:pt>
                <c:pt idx="959">
                  <c:v>0.63517474405333763</c:v>
                </c:pt>
                <c:pt idx="960">
                  <c:v>0.63484523534858273</c:v>
                </c:pt>
                <c:pt idx="961">
                  <c:v>0.6345159266716297</c:v>
                </c:pt>
                <c:pt idx="962">
                  <c:v>0.63418681790107279</c:v>
                </c:pt>
                <c:pt idx="963">
                  <c:v>0.63385790891556271</c:v>
                </c:pt>
                <c:pt idx="964">
                  <c:v>0.63352919959383525</c:v>
                </c:pt>
                <c:pt idx="965">
                  <c:v>0.63320068981469024</c:v>
                </c:pt>
                <c:pt idx="966">
                  <c:v>0.63287237945700914</c:v>
                </c:pt>
                <c:pt idx="967">
                  <c:v>0.63254426839974265</c:v>
                </c:pt>
                <c:pt idx="968">
                  <c:v>0.63221635652191532</c:v>
                </c:pt>
                <c:pt idx="969">
                  <c:v>0.63188864370262621</c:v>
                </c:pt>
                <c:pt idx="970">
                  <c:v>0.63156112982104595</c:v>
                </c:pt>
                <c:pt idx="971">
                  <c:v>0.63123381475642371</c:v>
                </c:pt>
                <c:pt idx="972">
                  <c:v>0.63495673391083962</c:v>
                </c:pt>
                <c:pt idx="973">
                  <c:v>0.63457765449962744</c:v>
                </c:pt>
                <c:pt idx="974">
                  <c:v>0.63423130775703151</c:v>
                </c:pt>
                <c:pt idx="975">
                  <c:v>0.63389751204455236</c:v>
                </c:pt>
                <c:pt idx="976">
                  <c:v>0.63356855429677261</c:v>
                </c:pt>
                <c:pt idx="977">
                  <c:v>0.63324158461621305</c:v>
                </c:pt>
                <c:pt idx="978">
                  <c:v>0.63291543320772092</c:v>
                </c:pt>
                <c:pt idx="979">
                  <c:v>0.63258976958356261</c:v>
                </c:pt>
                <c:pt idx="980">
                  <c:v>0.63226438968980569</c:v>
                </c:pt>
                <c:pt idx="981">
                  <c:v>0.93110713592551797</c:v>
                </c:pt>
                <c:pt idx="982">
                  <c:v>0.69286890951723346</c:v>
                </c:pt>
                <c:pt idx="983">
                  <c:v>0.68160089934648216</c:v>
                </c:pt>
                <c:pt idx="984">
                  <c:v>0.6774011982781819</c:v>
                </c:pt>
                <c:pt idx="985">
                  <c:v>0.6756507458132287</c:v>
                </c:pt>
                <c:pt idx="986">
                  <c:v>0.67479778869920115</c:v>
                </c:pt>
                <c:pt idx="987">
                  <c:v>0.67428055869090064</c:v>
                </c:pt>
                <c:pt idx="988">
                  <c:v>0.67389011359812134</c:v>
                </c:pt>
                <c:pt idx="989">
                  <c:v>0.67354747742810506</c:v>
                </c:pt>
                <c:pt idx="990">
                  <c:v>0.67322347215030443</c:v>
                </c:pt>
                <c:pt idx="991">
                  <c:v>0.67290523675628999</c:v>
                </c:pt>
                <c:pt idx="992">
                  <c:v>0.67258986973075441</c:v>
                </c:pt>
                <c:pt idx="993">
                  <c:v>0.67227706244303886</c:v>
                </c:pt>
                <c:pt idx="994">
                  <c:v>0.85676106212684078</c:v>
                </c:pt>
                <c:pt idx="995">
                  <c:v>0.67115601365312128</c:v>
                </c:pt>
                <c:pt idx="996">
                  <c:v>0.63942093508360265</c:v>
                </c:pt>
                <c:pt idx="997">
                  <c:v>0.62763405288431584</c:v>
                </c:pt>
                <c:pt idx="998">
                  <c:v>0.62225523177523068</c:v>
                </c:pt>
                <c:pt idx="999">
                  <c:v>0.62003812630697763</c:v>
                </c:pt>
                <c:pt idx="1000">
                  <c:v>0.6189571527506359</c:v>
                </c:pt>
                <c:pt idx="1001">
                  <c:v>0.61832051623128825</c:v>
                </c:pt>
                <c:pt idx="1002">
                  <c:v>0.61794686804236787</c:v>
                </c:pt>
                <c:pt idx="1003">
                  <c:v>0.61758721611835465</c:v>
                </c:pt>
                <c:pt idx="1004">
                  <c:v>0.61723268196260928</c:v>
                </c:pt>
                <c:pt idx="1005">
                  <c:v>0.6168805098569432</c:v>
                </c:pt>
                <c:pt idx="1006">
                  <c:v>0.6165297073176047</c:v>
                </c:pt>
                <c:pt idx="1007">
                  <c:v>0.6161792081944798</c:v>
                </c:pt>
                <c:pt idx="1008">
                  <c:v>0.61771799214636125</c:v>
                </c:pt>
                <c:pt idx="1009">
                  <c:v>0.61736672147756488</c:v>
                </c:pt>
                <c:pt idx="1010">
                  <c:v>0.61701642836104198</c:v>
                </c:pt>
                <c:pt idx="1011">
                  <c:v>0.61666663652756548</c:v>
                </c:pt>
                <c:pt idx="1012">
                  <c:v>0.61631716642867562</c:v>
                </c:pt>
                <c:pt idx="1013">
                  <c:v>0.61596795028589746</c:v>
                </c:pt>
                <c:pt idx="1014">
                  <c:v>0.61561896098340063</c:v>
                </c:pt>
                <c:pt idx="1015">
                  <c:v>0.61527019035607922</c:v>
                </c:pt>
                <c:pt idx="1016">
                  <c:v>0.61492163317699033</c:v>
                </c:pt>
                <c:pt idx="1017">
                  <c:v>0.61457328941904144</c:v>
                </c:pt>
                <c:pt idx="1018">
                  <c:v>0.6142251571208589</c:v>
                </c:pt>
                <c:pt idx="1019">
                  <c:v>0.61387723615408385</c:v>
                </c:pt>
                <c:pt idx="1020">
                  <c:v>0.61352952639043679</c:v>
                </c:pt>
                <c:pt idx="1021">
                  <c:v>0.61939685579726556</c:v>
                </c:pt>
                <c:pt idx="1022">
                  <c:v>0.61904964627534342</c:v>
                </c:pt>
                <c:pt idx="1023">
                  <c:v>0.61870266152550513</c:v>
                </c:pt>
                <c:pt idx="1024">
                  <c:v>0.61835589304375083</c:v>
                </c:pt>
                <c:pt idx="1025">
                  <c:v>0.61800933606154784</c:v>
                </c:pt>
                <c:pt idx="1026">
                  <c:v>0.6551531896799383</c:v>
                </c:pt>
                <c:pt idx="1027">
                  <c:v>0.65467250548592093</c:v>
                </c:pt>
                <c:pt idx="1028">
                  <c:v>0.654276212694064</c:v>
                </c:pt>
                <c:pt idx="1029">
                  <c:v>0.65391205218829085</c:v>
                </c:pt>
                <c:pt idx="1030">
                  <c:v>0.65356023534511065</c:v>
                </c:pt>
                <c:pt idx="1031">
                  <c:v>0.65321314413147613</c:v>
                </c:pt>
                <c:pt idx="1032">
                  <c:v>0.65286789681639534</c:v>
                </c:pt>
                <c:pt idx="1033">
                  <c:v>0.65252358749586681</c:v>
                </c:pt>
                <c:pt idx="1034">
                  <c:v>0.65217984607226465</c:v>
                </c:pt>
                <c:pt idx="1035">
                  <c:v>0.65183633103137861</c:v>
                </c:pt>
                <c:pt idx="1036">
                  <c:v>0.65149302452006164</c:v>
                </c:pt>
                <c:pt idx="1037">
                  <c:v>0.65114992641173886</c:v>
                </c:pt>
                <c:pt idx="1038">
                  <c:v>0.65080703657990746</c:v>
                </c:pt>
                <c:pt idx="1039">
                  <c:v>0.6504643548981428</c:v>
                </c:pt>
                <c:pt idx="1040">
                  <c:v>0.65012188124010528</c:v>
                </c:pt>
                <c:pt idx="1041">
                  <c:v>0.64977961547952168</c:v>
                </c:pt>
                <c:pt idx="1042">
                  <c:v>0.68595904939581764</c:v>
                </c:pt>
                <c:pt idx="1043">
                  <c:v>0.68889694880075036</c:v>
                </c:pt>
                <c:pt idx="1044">
                  <c:v>0.843339284688438</c:v>
                </c:pt>
                <c:pt idx="1045">
                  <c:v>0.84895326964181661</c:v>
                </c:pt>
                <c:pt idx="1046">
                  <c:v>0.82658913984335258</c:v>
                </c:pt>
                <c:pt idx="1047">
                  <c:v>0.88255807465690039</c:v>
                </c:pt>
                <c:pt idx="1048">
                  <c:v>0.8492004217418917</c:v>
                </c:pt>
                <c:pt idx="1049">
                  <c:v>0.83206966977244956</c:v>
                </c:pt>
                <c:pt idx="1050">
                  <c:v>1.2245501185502881</c:v>
                </c:pt>
                <c:pt idx="1051">
                  <c:v>0.98726993225494253</c:v>
                </c:pt>
                <c:pt idx="1052">
                  <c:v>0.91160174907880864</c:v>
                </c:pt>
                <c:pt idx="1053">
                  <c:v>0.8359325445877821</c:v>
                </c:pt>
                <c:pt idx="1054">
                  <c:v>0.80912074390059563</c:v>
                </c:pt>
                <c:pt idx="1055">
                  <c:v>0.79760307304680089</c:v>
                </c:pt>
                <c:pt idx="1056">
                  <c:v>0.79247954585006275</c:v>
                </c:pt>
                <c:pt idx="1057">
                  <c:v>0.79204534970346308</c:v>
                </c:pt>
                <c:pt idx="1058">
                  <c:v>0.79164686588760658</c:v>
                </c:pt>
                <c:pt idx="1059">
                  <c:v>0.78988278137119849</c:v>
                </c:pt>
                <c:pt idx="1060">
                  <c:v>0.78950959975753243</c:v>
                </c:pt>
                <c:pt idx="1061">
                  <c:v>0.78914167955762871</c:v>
                </c:pt>
                <c:pt idx="1062">
                  <c:v>0.78827627678309564</c:v>
                </c:pt>
                <c:pt idx="1063">
                  <c:v>0.82624591620539789</c:v>
                </c:pt>
                <c:pt idx="1064">
                  <c:v>1.0077048784911518</c:v>
                </c:pt>
                <c:pt idx="1065">
                  <c:v>0.91006888222038285</c:v>
                </c:pt>
                <c:pt idx="1066">
                  <c:v>0.86025599696250565</c:v>
                </c:pt>
                <c:pt idx="1067">
                  <c:v>0.84166704461416164</c:v>
                </c:pt>
                <c:pt idx="1068">
                  <c:v>0.8348094956550588</c:v>
                </c:pt>
                <c:pt idx="1069">
                  <c:v>0.82898482880982305</c:v>
                </c:pt>
                <c:pt idx="1070">
                  <c:v>0.82640399911500817</c:v>
                </c:pt>
                <c:pt idx="1071">
                  <c:v>0.89098246140142556</c:v>
                </c:pt>
                <c:pt idx="1072">
                  <c:v>1.0747838487558801</c:v>
                </c:pt>
                <c:pt idx="1073">
                  <c:v>1.0754126829332487</c:v>
                </c:pt>
                <c:pt idx="1074">
                  <c:v>1.0805018939121358</c:v>
                </c:pt>
                <c:pt idx="1075">
                  <c:v>0.92195639389505557</c:v>
                </c:pt>
                <c:pt idx="1076">
                  <c:v>0.90783716492128719</c:v>
                </c:pt>
                <c:pt idx="1077">
                  <c:v>0.90124593969090261</c:v>
                </c:pt>
                <c:pt idx="1078">
                  <c:v>0.8554684029533367</c:v>
                </c:pt>
                <c:pt idx="1079">
                  <c:v>1.0141772919925807</c:v>
                </c:pt>
                <c:pt idx="1080">
                  <c:v>0.99055794682054499</c:v>
                </c:pt>
                <c:pt idx="1081">
                  <c:v>0.8984066792952935</c:v>
                </c:pt>
                <c:pt idx="1082">
                  <c:v>0.85416076400004459</c:v>
                </c:pt>
                <c:pt idx="1083">
                  <c:v>0.85409981286974235</c:v>
                </c:pt>
                <c:pt idx="1084">
                  <c:v>0.8349293990143678</c:v>
                </c:pt>
                <c:pt idx="1085">
                  <c:v>0.82650867267316031</c:v>
                </c:pt>
                <c:pt idx="1086">
                  <c:v>0.83065305018748392</c:v>
                </c:pt>
                <c:pt idx="1087">
                  <c:v>0.94706760727527384</c:v>
                </c:pt>
                <c:pt idx="1088">
                  <c:v>0.95627204139905253</c:v>
                </c:pt>
                <c:pt idx="1089">
                  <c:v>0.86846914633481065</c:v>
                </c:pt>
                <c:pt idx="1090">
                  <c:v>0.82809793754936245</c:v>
                </c:pt>
                <c:pt idx="1091">
                  <c:v>0.83739548774511874</c:v>
                </c:pt>
                <c:pt idx="1092">
                  <c:v>0.81145313216949777</c:v>
                </c:pt>
                <c:pt idx="1093">
                  <c:v>0.86079737588515493</c:v>
                </c:pt>
                <c:pt idx="1094">
                  <c:v>0.87819949156096377</c:v>
                </c:pt>
                <c:pt idx="1095">
                  <c:v>0.82547156643331665</c:v>
                </c:pt>
                <c:pt idx="1096">
                  <c:v>0.81154242272739452</c:v>
                </c:pt>
                <c:pt idx="1097">
                  <c:v>0.91079118486540067</c:v>
                </c:pt>
                <c:pt idx="1098">
                  <c:v>0.82715448494865051</c:v>
                </c:pt>
                <c:pt idx="1099">
                  <c:v>0.79474770615941892</c:v>
                </c:pt>
                <c:pt idx="1100">
                  <c:v>0.79166341712454802</c:v>
                </c:pt>
                <c:pt idx="1101">
                  <c:v>0.77908273191272759</c:v>
                </c:pt>
                <c:pt idx="1102">
                  <c:v>0.78255464400631847</c:v>
                </c:pt>
                <c:pt idx="1103">
                  <c:v>0.80720061831065471</c:v>
                </c:pt>
                <c:pt idx="1104">
                  <c:v>0.79252834596151156</c:v>
                </c:pt>
                <c:pt idx="1105">
                  <c:v>0.78882193750710294</c:v>
                </c:pt>
                <c:pt idx="1106">
                  <c:v>0.78532748981383549</c:v>
                </c:pt>
                <c:pt idx="1107">
                  <c:v>0.78583951681117981</c:v>
                </c:pt>
                <c:pt idx="1108">
                  <c:v>0.97787587875795812</c:v>
                </c:pt>
                <c:pt idx="1109">
                  <c:v>0.91651580775141528</c:v>
                </c:pt>
                <c:pt idx="1110">
                  <c:v>0.77582040277949404</c:v>
                </c:pt>
                <c:pt idx="1111">
                  <c:v>0.76039350688146945</c:v>
                </c:pt>
                <c:pt idx="1112">
                  <c:v>0.74524621447419592</c:v>
                </c:pt>
                <c:pt idx="1113">
                  <c:v>0.73042322848113561</c:v>
                </c:pt>
                <c:pt idx="1114">
                  <c:v>0.71827410057516961</c:v>
                </c:pt>
                <c:pt idx="1115">
                  <c:v>0.70195133997520587</c:v>
                </c:pt>
                <c:pt idx="1116">
                  <c:v>0.70021252840239057</c:v>
                </c:pt>
                <c:pt idx="1117">
                  <c:v>0.70673864587863289</c:v>
                </c:pt>
                <c:pt idx="1118">
                  <c:v>0.71613649118665057</c:v>
                </c:pt>
                <c:pt idx="1119">
                  <c:v>0.72499282845290069</c:v>
                </c:pt>
                <c:pt idx="1120">
                  <c:v>0.77534847886659808</c:v>
                </c:pt>
                <c:pt idx="1121">
                  <c:v>0.73926099155764857</c:v>
                </c:pt>
                <c:pt idx="1122">
                  <c:v>0.71652138537707455</c:v>
                </c:pt>
                <c:pt idx="1123">
                  <c:v>0.70337928307580411</c:v>
                </c:pt>
                <c:pt idx="1124">
                  <c:v>0.69538629840682353</c:v>
                </c:pt>
                <c:pt idx="1125">
                  <c:v>0.69489326521385275</c:v>
                </c:pt>
                <c:pt idx="1126">
                  <c:v>0.70297982702342232</c:v>
                </c:pt>
                <c:pt idx="1127">
                  <c:v>0.69894778677968461</c:v>
                </c:pt>
                <c:pt idx="1128">
                  <c:v>0.69736905089361123</c:v>
                </c:pt>
                <c:pt idx="1129">
                  <c:v>0.69809728183533148</c:v>
                </c:pt>
                <c:pt idx="1130">
                  <c:v>0.70249584068536963</c:v>
                </c:pt>
                <c:pt idx="1131">
                  <c:v>0.70728814657774797</c:v>
                </c:pt>
                <c:pt idx="1132">
                  <c:v>0.70792088437200762</c:v>
                </c:pt>
                <c:pt idx="1133">
                  <c:v>0.877512489650073</c:v>
                </c:pt>
                <c:pt idx="1134">
                  <c:v>0.83347125962622171</c:v>
                </c:pt>
                <c:pt idx="1135">
                  <c:v>0.85668117044086978</c:v>
                </c:pt>
                <c:pt idx="1136">
                  <c:v>0.98215255475575436</c:v>
                </c:pt>
                <c:pt idx="1137">
                  <c:v>0.8489790195071093</c:v>
                </c:pt>
                <c:pt idx="1138">
                  <c:v>0.8021517404649916</c:v>
                </c:pt>
                <c:pt idx="1139">
                  <c:v>0.8433834906462836</c:v>
                </c:pt>
                <c:pt idx="1140">
                  <c:v>0.72163173153514282</c:v>
                </c:pt>
                <c:pt idx="1141">
                  <c:v>0.72707917842272363</c:v>
                </c:pt>
                <c:pt idx="1142">
                  <c:v>0.68885294923860552</c:v>
                </c:pt>
                <c:pt idx="1143">
                  <c:v>0.67450098300623051</c:v>
                </c:pt>
                <c:pt idx="1144">
                  <c:v>0.6783158635437474</c:v>
                </c:pt>
                <c:pt idx="1145">
                  <c:v>0.69948955687713943</c:v>
                </c:pt>
                <c:pt idx="1146">
                  <c:v>0.71134744868426769</c:v>
                </c:pt>
                <c:pt idx="1147">
                  <c:v>0.67214500470949889</c:v>
                </c:pt>
                <c:pt idx="1148">
                  <c:v>0.67193544753204348</c:v>
                </c:pt>
                <c:pt idx="1149">
                  <c:v>0.65097089071524061</c:v>
                </c:pt>
                <c:pt idx="1150">
                  <c:v>0.6653609868717768</c:v>
                </c:pt>
                <c:pt idx="1151">
                  <c:v>0.65460397794399094</c:v>
                </c:pt>
                <c:pt idx="1152">
                  <c:v>0.64405278078440698</c:v>
                </c:pt>
                <c:pt idx="1153">
                  <c:v>0.64056080282272809</c:v>
                </c:pt>
                <c:pt idx="1154">
                  <c:v>0.64447925822794905</c:v>
                </c:pt>
                <c:pt idx="1155">
                  <c:v>0.68906314615590758</c:v>
                </c:pt>
                <c:pt idx="1156">
                  <c:v>0.68671833517831971</c:v>
                </c:pt>
                <c:pt idx="1157">
                  <c:v>0.6879379620203796</c:v>
                </c:pt>
                <c:pt idx="1158">
                  <c:v>0.67003406952104971</c:v>
                </c:pt>
                <c:pt idx="1159">
                  <c:v>0.6751637642402023</c:v>
                </c:pt>
                <c:pt idx="1160">
                  <c:v>0.66579836025326322</c:v>
                </c:pt>
                <c:pt idx="1161">
                  <c:v>0.66222296394144331</c:v>
                </c:pt>
                <c:pt idx="1162">
                  <c:v>0.66139219034588204</c:v>
                </c:pt>
                <c:pt idx="1163">
                  <c:v>0.66197550859793364</c:v>
                </c:pt>
                <c:pt idx="1164">
                  <c:v>0.67118951941479477</c:v>
                </c:pt>
                <c:pt idx="1165">
                  <c:v>0.67957998935572661</c:v>
                </c:pt>
                <c:pt idx="1166">
                  <c:v>0.70109619784351063</c:v>
                </c:pt>
                <c:pt idx="1167">
                  <c:v>0.68864629438324965</c:v>
                </c:pt>
                <c:pt idx="1168">
                  <c:v>0.67303958825179189</c:v>
                </c:pt>
                <c:pt idx="1169">
                  <c:v>0.67455360632751094</c:v>
                </c:pt>
                <c:pt idx="1170">
                  <c:v>0.67378293179288062</c:v>
                </c:pt>
                <c:pt idx="1171">
                  <c:v>0.6505553267022981</c:v>
                </c:pt>
                <c:pt idx="1172">
                  <c:v>0.71265272819815761</c:v>
                </c:pt>
                <c:pt idx="1173">
                  <c:v>0.6833313983300443</c:v>
                </c:pt>
                <c:pt idx="1174">
                  <c:v>0.6429174799530647</c:v>
                </c:pt>
                <c:pt idx="1175">
                  <c:v>0.59092264681126339</c:v>
                </c:pt>
                <c:pt idx="1176">
                  <c:v>0.55209906531907516</c:v>
                </c:pt>
                <c:pt idx="1177">
                  <c:v>0.4789508442115023</c:v>
                </c:pt>
                <c:pt idx="1178">
                  <c:v>0.46293568820892567</c:v>
                </c:pt>
                <c:pt idx="1179">
                  <c:v>0.46772367015620886</c:v>
                </c:pt>
                <c:pt idx="1180">
                  <c:v>0.45897731203525238</c:v>
                </c:pt>
                <c:pt idx="1181">
                  <c:v>0.46012642505382934</c:v>
                </c:pt>
                <c:pt idx="1182">
                  <c:v>0.46893641670510972</c:v>
                </c:pt>
                <c:pt idx="1183">
                  <c:v>0.48125267418499895</c:v>
                </c:pt>
                <c:pt idx="1184">
                  <c:v>0.49018492654220402</c:v>
                </c:pt>
                <c:pt idx="1185">
                  <c:v>0.48564222385243838</c:v>
                </c:pt>
                <c:pt idx="1186">
                  <c:v>0.46966822189860924</c:v>
                </c:pt>
                <c:pt idx="1187">
                  <c:v>0.4604494747689345</c:v>
                </c:pt>
                <c:pt idx="1188">
                  <c:v>0.47311732087553593</c:v>
                </c:pt>
                <c:pt idx="1189">
                  <c:v>0.48577959845932528</c:v>
                </c:pt>
                <c:pt idx="1190">
                  <c:v>0.48624341888995681</c:v>
                </c:pt>
                <c:pt idx="1191">
                  <c:v>0.47022870176501735</c:v>
                </c:pt>
                <c:pt idx="1192">
                  <c:v>0.45420863769756031</c:v>
                </c:pt>
                <c:pt idx="1193">
                  <c:v>0.44779604478005175</c:v>
                </c:pt>
                <c:pt idx="1194">
                  <c:v>0.44768026086469787</c:v>
                </c:pt>
                <c:pt idx="1195">
                  <c:v>0.44615122416285008</c:v>
                </c:pt>
                <c:pt idx="1196">
                  <c:v>0.44672102894361004</c:v>
                </c:pt>
                <c:pt idx="1197">
                  <c:v>0.44174277145995638</c:v>
                </c:pt>
                <c:pt idx="1198">
                  <c:v>0.43708777142139038</c:v>
                </c:pt>
                <c:pt idx="1199">
                  <c:v>0.438081913767641</c:v>
                </c:pt>
                <c:pt idx="1200">
                  <c:v>0.42731255811745361</c:v>
                </c:pt>
                <c:pt idx="1201">
                  <c:v>0.42472493656020138</c:v>
                </c:pt>
                <c:pt idx="1202">
                  <c:v>0.42576045373220689</c:v>
                </c:pt>
                <c:pt idx="1203">
                  <c:v>0.42816393186540741</c:v>
                </c:pt>
                <c:pt idx="1204">
                  <c:v>0.436913112309741</c:v>
                </c:pt>
                <c:pt idx="1205">
                  <c:v>0.4337264402183133</c:v>
                </c:pt>
                <c:pt idx="1206">
                  <c:v>0.43512542259199133</c:v>
                </c:pt>
                <c:pt idx="1207">
                  <c:v>0.45718083865370784</c:v>
                </c:pt>
                <c:pt idx="1208">
                  <c:v>0.45120990672884198</c:v>
                </c:pt>
                <c:pt idx="1209">
                  <c:v>0.44802287310154593</c:v>
                </c:pt>
                <c:pt idx="1210">
                  <c:v>0.52497640783891919</c:v>
                </c:pt>
                <c:pt idx="1211">
                  <c:v>0.5376800335490588</c:v>
                </c:pt>
                <c:pt idx="1212">
                  <c:v>0.54329091643831373</c:v>
                </c:pt>
                <c:pt idx="1213">
                  <c:v>0.55224571727218885</c:v>
                </c:pt>
                <c:pt idx="1214">
                  <c:v>0.5807265994734665</c:v>
                </c:pt>
                <c:pt idx="1215">
                  <c:v>0.58800094230241917</c:v>
                </c:pt>
                <c:pt idx="1216">
                  <c:v>0.68825071548815775</c:v>
                </c:pt>
                <c:pt idx="1217">
                  <c:v>0.63651761292637465</c:v>
                </c:pt>
                <c:pt idx="1218">
                  <c:v>0.60814831943676062</c:v>
                </c:pt>
                <c:pt idx="1219">
                  <c:v>0.58907180274894211</c:v>
                </c:pt>
                <c:pt idx="1220">
                  <c:v>0.55511306746710032</c:v>
                </c:pt>
                <c:pt idx="1221">
                  <c:v>0.56933107666618021</c:v>
                </c:pt>
                <c:pt idx="1222">
                  <c:v>0.55170826214743962</c:v>
                </c:pt>
                <c:pt idx="1223">
                  <c:v>0.53823973610748077</c:v>
                </c:pt>
                <c:pt idx="1224">
                  <c:v>0.56196454730033651</c:v>
                </c:pt>
                <c:pt idx="1225">
                  <c:v>0.5504050583232637</c:v>
                </c:pt>
                <c:pt idx="1226">
                  <c:v>0.54538011400595432</c:v>
                </c:pt>
                <c:pt idx="1227">
                  <c:v>0.55909913838520464</c:v>
                </c:pt>
                <c:pt idx="1228">
                  <c:v>0.55413162746197264</c:v>
                </c:pt>
                <c:pt idx="1229">
                  <c:v>0.5477980680178518</c:v>
                </c:pt>
                <c:pt idx="1230">
                  <c:v>0.55838862071159068</c:v>
                </c:pt>
                <c:pt idx="1231">
                  <c:v>0.55210678391159818</c:v>
                </c:pt>
                <c:pt idx="1232">
                  <c:v>0.53857835475768256</c:v>
                </c:pt>
                <c:pt idx="1233">
                  <c:v>0.52328093920289187</c:v>
                </c:pt>
                <c:pt idx="1234">
                  <c:v>0.50617911354697864</c:v>
                </c:pt>
                <c:pt idx="1235">
                  <c:v>0.51247568682968569</c:v>
                </c:pt>
                <c:pt idx="1236">
                  <c:v>0.50344150198887161</c:v>
                </c:pt>
                <c:pt idx="1237">
                  <c:v>0.49372708920120822</c:v>
                </c:pt>
                <c:pt idx="1238">
                  <c:v>0.48481327820352532</c:v>
                </c:pt>
                <c:pt idx="1239">
                  <c:v>0.47825305641196408</c:v>
                </c:pt>
                <c:pt idx="1240">
                  <c:v>0.47264812771778481</c:v>
                </c:pt>
                <c:pt idx="1241">
                  <c:v>0.46739332163854908</c:v>
                </c:pt>
                <c:pt idx="1242">
                  <c:v>0.45785490832532288</c:v>
                </c:pt>
                <c:pt idx="1243">
                  <c:v>0.44861588064808045</c:v>
                </c:pt>
                <c:pt idx="1244">
                  <c:v>0.43818575135558352</c:v>
                </c:pt>
                <c:pt idx="1245">
                  <c:v>0.43123867811217131</c:v>
                </c:pt>
                <c:pt idx="1246">
                  <c:v>0.4257457055020718</c:v>
                </c:pt>
                <c:pt idx="1247">
                  <c:v>0.47593499140262263</c:v>
                </c:pt>
                <c:pt idx="1248">
                  <c:v>0.47573566083045782</c:v>
                </c:pt>
                <c:pt idx="1249">
                  <c:v>0.49716473873979011</c:v>
                </c:pt>
                <c:pt idx="1250">
                  <c:v>0.49401139154801582</c:v>
                </c:pt>
                <c:pt idx="1251">
                  <c:v>0.4918385345384213</c:v>
                </c:pt>
                <c:pt idx="1252">
                  <c:v>0.49503589342188181</c:v>
                </c:pt>
                <c:pt idx="1253">
                  <c:v>0.49246690459151182</c:v>
                </c:pt>
                <c:pt idx="1254">
                  <c:v>0.48311384717077238</c:v>
                </c:pt>
                <c:pt idx="1255">
                  <c:v>0.47917876242303592</c:v>
                </c:pt>
                <c:pt idx="1256">
                  <c:v>0.47386433047420495</c:v>
                </c:pt>
                <c:pt idx="1257">
                  <c:v>0.47155740054186884</c:v>
                </c:pt>
                <c:pt idx="1258">
                  <c:v>0.46691818275442892</c:v>
                </c:pt>
                <c:pt idx="1259">
                  <c:v>0.46669896796471289</c:v>
                </c:pt>
                <c:pt idx="1260">
                  <c:v>0.46140567138714855</c:v>
                </c:pt>
                <c:pt idx="1261">
                  <c:v>0.4591826365543783</c:v>
                </c:pt>
                <c:pt idx="1262">
                  <c:v>0.4538694287665927</c:v>
                </c:pt>
                <c:pt idx="1263">
                  <c:v>0.45164574310915684</c:v>
                </c:pt>
                <c:pt idx="1264">
                  <c:v>0.44581273768302782</c:v>
                </c:pt>
                <c:pt idx="1265">
                  <c:v>0.44338108209102084</c:v>
                </c:pt>
                <c:pt idx="1266">
                  <c:v>0.43908871568239566</c:v>
                </c:pt>
                <c:pt idx="1267">
                  <c:v>0.43721914148801883</c:v>
                </c:pt>
                <c:pt idx="1268">
                  <c:v>0.43173211685138024</c:v>
                </c:pt>
                <c:pt idx="1269">
                  <c:v>0.42849922513152477</c:v>
                </c:pt>
                <c:pt idx="1270">
                  <c:v>0.42411956163637182</c:v>
                </c:pt>
                <c:pt idx="1271">
                  <c:v>0.42229261911933735</c:v>
                </c:pt>
                <c:pt idx="1272">
                  <c:v>0.41834923062524748</c:v>
                </c:pt>
                <c:pt idx="1273">
                  <c:v>0.41666539743415432</c:v>
                </c:pt>
                <c:pt idx="1274">
                  <c:v>0.41211737373680984</c:v>
                </c:pt>
                <c:pt idx="1275">
                  <c:v>0.41018963142877568</c:v>
                </c:pt>
                <c:pt idx="1276">
                  <c:v>0.40684253067040088</c:v>
                </c:pt>
                <c:pt idx="1277">
                  <c:v>0.40757095634040275</c:v>
                </c:pt>
                <c:pt idx="1278">
                  <c:v>0.40738410855380225</c:v>
                </c:pt>
                <c:pt idx="1279">
                  <c:v>0.40703648848123225</c:v>
                </c:pt>
                <c:pt idx="1280">
                  <c:v>0.40686498131708909</c:v>
                </c:pt>
                <c:pt idx="1281">
                  <c:v>0.40667960297202238</c:v>
                </c:pt>
                <c:pt idx="1282">
                  <c:v>0.40651046742511132</c:v>
                </c:pt>
                <c:pt idx="1283">
                  <c:v>0.40634895991554637</c:v>
                </c:pt>
                <c:pt idx="1284">
                  <c:v>0.40618032645361496</c:v>
                </c:pt>
                <c:pt idx="1285">
                  <c:v>0.40601184617994668</c:v>
                </c:pt>
                <c:pt idx="1286">
                  <c:v>0.40584346818343281</c:v>
                </c:pt>
                <c:pt idx="1287">
                  <c:v>0.40567519240199279</c:v>
                </c:pt>
                <c:pt idx="1288">
                  <c:v>0.40550701877358225</c:v>
                </c:pt>
                <c:pt idx="1289">
                  <c:v>0.40533894723619446</c:v>
                </c:pt>
                <c:pt idx="1290">
                  <c:v>0.40517097772786193</c:v>
                </c:pt>
                <c:pt idx="1291">
                  <c:v>0.40500311018664908</c:v>
                </c:pt>
                <c:pt idx="1292">
                  <c:v>0.40483534455066639</c:v>
                </c:pt>
                <c:pt idx="1293">
                  <c:v>0.40466768075805631</c:v>
                </c:pt>
                <c:pt idx="1294">
                  <c:v>0.40450011874700031</c:v>
                </c:pt>
                <c:pt idx="1295">
                  <c:v>0.40433265845571703</c:v>
                </c:pt>
                <c:pt idx="1296">
                  <c:v>0.40416529982246374</c:v>
                </c:pt>
                <c:pt idx="1297">
                  <c:v>0.40399804278553225</c:v>
                </c:pt>
                <c:pt idx="1298">
                  <c:v>0.40383088728325711</c:v>
                </c:pt>
                <c:pt idx="1299">
                  <c:v>0.40366383325400362</c:v>
                </c:pt>
                <c:pt idx="1300">
                  <c:v>0.40349688063617944</c:v>
                </c:pt>
                <c:pt idx="1301">
                  <c:v>0.40333002936822882</c:v>
                </c:pt>
                <c:pt idx="1302">
                  <c:v>0.40316327938863233</c:v>
                </c:pt>
                <c:pt idx="1303">
                  <c:v>0.40299663063590718</c:v>
                </c:pt>
                <c:pt idx="1304">
                  <c:v>0.40283008304861068</c:v>
                </c:pt>
                <c:pt idx="1305">
                  <c:v>0.40266363656533305</c:v>
                </c:pt>
                <c:pt idx="1306">
                  <c:v>0.40249729112470828</c:v>
                </c:pt>
                <c:pt idx="1307">
                  <c:v>0.40233104666539926</c:v>
                </c:pt>
                <c:pt idx="1308">
                  <c:v>0.4021649031261148</c:v>
                </c:pt>
                <c:pt idx="1309">
                  <c:v>0.40199886044559408</c:v>
                </c:pt>
                <c:pt idx="1310">
                  <c:v>0.40183291856261688</c:v>
                </c:pt>
                <c:pt idx="1311">
                  <c:v>0.40166707741599911</c:v>
                </c:pt>
                <c:pt idx="1312">
                  <c:v>0.40150133694459422</c:v>
                </c:pt>
                <c:pt idx="1313">
                  <c:v>0.40133569708729327</c:v>
                </c:pt>
                <c:pt idx="1314">
                  <c:v>0.40117015778302195</c:v>
                </c:pt>
                <c:pt idx="1315">
                  <c:v>0.40100471897074697</c:v>
                </c:pt>
                <c:pt idx="1316">
                  <c:v>0.40083938058946822</c:v>
                </c:pt>
                <c:pt idx="1317">
                  <c:v>0.40067414257822459</c:v>
                </c:pt>
                <c:pt idx="1318">
                  <c:v>0.4005090048760927</c:v>
                </c:pt>
                <c:pt idx="1319">
                  <c:v>0.40034396742218448</c:v>
                </c:pt>
                <c:pt idx="1320">
                  <c:v>0.40017903015564982</c:v>
                </c:pt>
                <c:pt idx="1321">
                  <c:v>0.40001419301567526</c:v>
                </c:pt>
                <c:pt idx="1322">
                  <c:v>0.39984945594148313</c:v>
                </c:pt>
                <c:pt idx="1323">
                  <c:v>0.39968481887233492</c:v>
                </c:pt>
                <c:pt idx="1324">
                  <c:v>0.39952028174752757</c:v>
                </c:pt>
                <c:pt idx="1325">
                  <c:v>0.39935584450639322</c:v>
                </c:pt>
                <c:pt idx="1326">
                  <c:v>0.39919150708830581</c:v>
                </c:pt>
                <c:pt idx="1327">
                  <c:v>0.39902726943267208</c:v>
                </c:pt>
                <c:pt idx="1328">
                  <c:v>0.39886313147893387</c:v>
                </c:pt>
                <c:pt idx="1329">
                  <c:v>0.39869909316657531</c:v>
                </c:pt>
                <c:pt idx="1330">
                  <c:v>0.39853515443511323</c:v>
                </c:pt>
                <c:pt idx="1331">
                  <c:v>0.39837131522410363</c:v>
                </c:pt>
                <c:pt idx="1332">
                  <c:v>0.39820757547313401</c:v>
                </c:pt>
                <c:pt idx="1333">
                  <c:v>0.39804393512183645</c:v>
                </c:pt>
                <c:pt idx="1334">
                  <c:v>0.39788039410987441</c:v>
                </c:pt>
                <c:pt idx="1335">
                  <c:v>0.39771695237694638</c:v>
                </c:pt>
                <c:pt idx="1336">
                  <c:v>0.39755360986279303</c:v>
                </c:pt>
                <c:pt idx="1337">
                  <c:v>0.39739036650718806</c:v>
                </c:pt>
                <c:pt idx="1338">
                  <c:v>0.39722722224994295</c:v>
                </c:pt>
                <c:pt idx="1339">
                  <c:v>0.39706417703090419</c:v>
                </c:pt>
                <c:pt idx="1340">
                  <c:v>0.39690123078995576</c:v>
                </c:pt>
                <c:pt idx="1341">
                  <c:v>0.39673838346701845</c:v>
                </c:pt>
                <c:pt idx="1342">
                  <c:v>0.39657563500205012</c:v>
                </c:pt>
                <c:pt idx="1343">
                  <c:v>0.39641298533504349</c:v>
                </c:pt>
                <c:pt idx="1344">
                  <c:v>0.39625043440602525</c:v>
                </c:pt>
                <c:pt idx="1345">
                  <c:v>0.39608798215506791</c:v>
                </c:pt>
                <c:pt idx="1346">
                  <c:v>0.39592562852226898</c:v>
                </c:pt>
                <c:pt idx="1347">
                  <c:v>0.39576337344776935</c:v>
                </c:pt>
                <c:pt idx="1348">
                  <c:v>0.39560121687174332</c:v>
                </c:pt>
                <c:pt idx="1349">
                  <c:v>0.39543915873440388</c:v>
                </c:pt>
                <c:pt idx="1350">
                  <c:v>0.39527719897599822</c:v>
                </c:pt>
                <c:pt idx="1351">
                  <c:v>0.39511533753681005</c:v>
                </c:pt>
                <c:pt idx="1352">
                  <c:v>0.39495357435716072</c:v>
                </c:pt>
                <c:pt idx="1353">
                  <c:v>0.39479190937740544</c:v>
                </c:pt>
                <c:pt idx="1354">
                  <c:v>0.39463034253793683</c:v>
                </c:pt>
                <c:pt idx="1355">
                  <c:v>0.39446887377918727</c:v>
                </c:pt>
                <c:pt idx="1356">
                  <c:v>0.39430750304161744</c:v>
                </c:pt>
                <c:pt idx="1357">
                  <c:v>0.39414623026573031</c:v>
                </c:pt>
                <c:pt idx="1358">
                  <c:v>0.39398505539206502</c:v>
                </c:pt>
                <c:pt idx="1359">
                  <c:v>0.39382397836119243</c:v>
                </c:pt>
                <c:pt idx="1360">
                  <c:v>0.39366299911372338</c:v>
                </c:pt>
                <c:pt idx="1361">
                  <c:v>0.3935021175903029</c:v>
                </c:pt>
                <c:pt idx="1362">
                  <c:v>0.39334133373161323</c:v>
                </c:pt>
                <c:pt idx="1363">
                  <c:v>0.39318064747837167</c:v>
                </c:pt>
                <c:pt idx="1364">
                  <c:v>0.39302005877133128</c:v>
                </c:pt>
                <c:pt idx="1365">
                  <c:v>0.39285956755128376</c:v>
                </c:pt>
                <c:pt idx="1366">
                  <c:v>0.392699173759052</c:v>
                </c:pt>
                <c:pt idx="1367">
                  <c:v>0.39253887733549869</c:v>
                </c:pt>
                <c:pt idx="1368">
                  <c:v>0.3923786782215205</c:v>
                </c:pt>
                <c:pt idx="1369">
                  <c:v>0.39221857635805113</c:v>
                </c:pt>
                <c:pt idx="1370">
                  <c:v>0.39205857168605951</c:v>
                </c:pt>
                <c:pt idx="1371">
                  <c:v>0.39189866414655034</c:v>
                </c:pt>
                <c:pt idx="1372">
                  <c:v>0.39173885368056338</c:v>
                </c:pt>
                <c:pt idx="1373">
                  <c:v>0.39157914022917756</c:v>
                </c:pt>
                <c:pt idx="1374">
                  <c:v>2.1050736269250172</c:v>
                </c:pt>
                <c:pt idx="1375">
                  <c:v>1.0619526589709418</c:v>
                </c:pt>
                <c:pt idx="1376">
                  <c:v>0.86899551260986407</c:v>
                </c:pt>
                <c:pt idx="1377">
                  <c:v>0.81030370711463029</c:v>
                </c:pt>
                <c:pt idx="1378">
                  <c:v>0.8096644052852916</c:v>
                </c:pt>
                <c:pt idx="1379">
                  <c:v>0.80926286476006337</c:v>
                </c:pt>
                <c:pt idx="1380">
                  <c:v>0.80608764727124049</c:v>
                </c:pt>
                <c:pt idx="1381">
                  <c:v>0.80581009084237354</c:v>
                </c:pt>
                <c:pt idx="1382">
                  <c:v>0.80554656847898842</c:v>
                </c:pt>
                <c:pt idx="1383">
                  <c:v>0.80528991465936672</c:v>
                </c:pt>
                <c:pt idx="1384">
                  <c:v>0.80503441715008506</c:v>
                </c:pt>
                <c:pt idx="1385">
                  <c:v>0.80477908360848582</c:v>
                </c:pt>
                <c:pt idx="1386">
                  <c:v>0.80452390966491349</c:v>
                </c:pt>
                <c:pt idx="1387">
                  <c:v>0.80426889302696558</c:v>
                </c:pt>
                <c:pt idx="1388">
                  <c:v>1.8620494975541397</c:v>
                </c:pt>
                <c:pt idx="1389">
                  <c:v>1.3552709157160381</c:v>
                </c:pt>
                <c:pt idx="1390">
                  <c:v>1.1244445193398422</c:v>
                </c:pt>
                <c:pt idx="1391">
                  <c:v>1.1082364424927504</c:v>
                </c:pt>
                <c:pt idx="1392">
                  <c:v>0.99010285413976851</c:v>
                </c:pt>
                <c:pt idx="1393">
                  <c:v>0.94716048447758261</c:v>
                </c:pt>
                <c:pt idx="1394">
                  <c:v>0.93035302814673349</c:v>
                </c:pt>
                <c:pt idx="1395">
                  <c:v>1.0203038766258601</c:v>
                </c:pt>
                <c:pt idx="1396">
                  <c:v>1.0015191630572851</c:v>
                </c:pt>
                <c:pt idx="1397">
                  <c:v>1.0276846708174812</c:v>
                </c:pt>
                <c:pt idx="1398">
                  <c:v>0.96829499182808365</c:v>
                </c:pt>
                <c:pt idx="1399">
                  <c:v>0.94800764660679071</c:v>
                </c:pt>
                <c:pt idx="1400">
                  <c:v>0.93948588534087785</c:v>
                </c:pt>
                <c:pt idx="1401">
                  <c:v>0.94745141643093989</c:v>
                </c:pt>
                <c:pt idx="1402">
                  <c:v>0.9790839215403645</c:v>
                </c:pt>
                <c:pt idx="1403">
                  <c:v>0.96789399563722478</c:v>
                </c:pt>
                <c:pt idx="1404">
                  <c:v>0.96207939942286069</c:v>
                </c:pt>
                <c:pt idx="1405">
                  <c:v>0.95935037029639381</c:v>
                </c:pt>
                <c:pt idx="1406">
                  <c:v>0.95801273223452332</c:v>
                </c:pt>
                <c:pt idx="1407">
                  <c:v>0.95750289762635177</c:v>
                </c:pt>
                <c:pt idx="1408">
                  <c:v>0.95700961455648514</c:v>
                </c:pt>
                <c:pt idx="1409">
                  <c:v>0.95652240134237032</c:v>
                </c:pt>
                <c:pt idx="1410">
                  <c:v>0.95603785332414271</c:v>
                </c:pt>
                <c:pt idx="1411">
                  <c:v>1.0165365301786449</c:v>
                </c:pt>
                <c:pt idx="1412">
                  <c:v>1.0465128578268943</c:v>
                </c:pt>
                <c:pt idx="1413">
                  <c:v>1.0654161128049218</c:v>
                </c:pt>
                <c:pt idx="1414">
                  <c:v>1.0416790063090378</c:v>
                </c:pt>
                <c:pt idx="1415">
                  <c:v>1.0323515585730763</c:v>
                </c:pt>
                <c:pt idx="1416">
                  <c:v>1.028476168173128</c:v>
                </c:pt>
                <c:pt idx="1417">
                  <c:v>1.0267038600296918</c:v>
                </c:pt>
                <c:pt idx="1418">
                  <c:v>1.0262051771528602</c:v>
                </c:pt>
                <c:pt idx="1419">
                  <c:v>1.1535176240823921</c:v>
                </c:pt>
                <c:pt idx="1420">
                  <c:v>1.1176647934713482</c:v>
                </c:pt>
                <c:pt idx="1421">
                  <c:v>1.0897284744947922</c:v>
                </c:pt>
                <c:pt idx="1422">
                  <c:v>1.0786090747174919</c:v>
                </c:pt>
                <c:pt idx="1423">
                  <c:v>1.0736507132827227</c:v>
                </c:pt>
                <c:pt idx="1424">
                  <c:v>1.0712937270309446</c:v>
                </c:pt>
                <c:pt idx="1425">
                  <c:v>1.0694879459213469</c:v>
                </c:pt>
                <c:pt idx="1426">
                  <c:v>1.083838426605922</c:v>
                </c:pt>
                <c:pt idx="1427">
                  <c:v>1.07013966170675</c:v>
                </c:pt>
                <c:pt idx="1428">
                  <c:v>1.0644932379238738</c:v>
                </c:pt>
                <c:pt idx="1429">
                  <c:v>1.0830174101096224</c:v>
                </c:pt>
                <c:pt idx="1430">
                  <c:v>1.0709996407045836</c:v>
                </c:pt>
                <c:pt idx="1431">
                  <c:v>1.0659748565723555</c:v>
                </c:pt>
                <c:pt idx="1432">
                  <c:v>1.0635979897981707</c:v>
                </c:pt>
                <c:pt idx="1433">
                  <c:v>1.0603366847095073</c:v>
                </c:pt>
                <c:pt idx="1434">
                  <c:v>1.2315410831290812</c:v>
                </c:pt>
                <c:pt idx="1435">
                  <c:v>0.97613162385432373</c:v>
                </c:pt>
                <c:pt idx="1436">
                  <c:v>0.87545336144039854</c:v>
                </c:pt>
                <c:pt idx="1437">
                  <c:v>0.84511600160032752</c:v>
                </c:pt>
                <c:pt idx="1438">
                  <c:v>0.83343760051116977</c:v>
                </c:pt>
                <c:pt idx="1439">
                  <c:v>0.82714921801833641</c:v>
                </c:pt>
                <c:pt idx="1440">
                  <c:v>0.82500394120563458</c:v>
                </c:pt>
                <c:pt idx="1441">
                  <c:v>0.8256192080842657</c:v>
                </c:pt>
                <c:pt idx="1442">
                  <c:v>0.82592543634731697</c:v>
                </c:pt>
                <c:pt idx="1443">
                  <c:v>0.82429837792009364</c:v>
                </c:pt>
                <c:pt idx="1444">
                  <c:v>0.84654155732798264</c:v>
                </c:pt>
                <c:pt idx="1445">
                  <c:v>0.91176788395700736</c:v>
                </c:pt>
                <c:pt idx="1446">
                  <c:v>0.95285202563133931</c:v>
                </c:pt>
                <c:pt idx="1447">
                  <c:v>0.90740345061005234</c:v>
                </c:pt>
                <c:pt idx="1448">
                  <c:v>0.90642759502042158</c:v>
                </c:pt>
                <c:pt idx="1449">
                  <c:v>0.88744592749076778</c:v>
                </c:pt>
                <c:pt idx="1450">
                  <c:v>0.9016250156391683</c:v>
                </c:pt>
                <c:pt idx="1451">
                  <c:v>0.89674626807799507</c:v>
                </c:pt>
                <c:pt idx="1452">
                  <c:v>0.88828218073558807</c:v>
                </c:pt>
                <c:pt idx="1453">
                  <c:v>0.8847063578805886</c:v>
                </c:pt>
                <c:pt idx="1454">
                  <c:v>0.88391612515568729</c:v>
                </c:pt>
                <c:pt idx="1455">
                  <c:v>0.88261575462943664</c:v>
                </c:pt>
                <c:pt idx="1456">
                  <c:v>0.87960440357174074</c:v>
                </c:pt>
                <c:pt idx="1457">
                  <c:v>0.87867260369903932</c:v>
                </c:pt>
                <c:pt idx="1458">
                  <c:v>0.92750387949068869</c:v>
                </c:pt>
                <c:pt idx="1459">
                  <c:v>0.91841205768404932</c:v>
                </c:pt>
                <c:pt idx="1460">
                  <c:v>0.89870041245654131</c:v>
                </c:pt>
                <c:pt idx="1461">
                  <c:v>0.88987904552067265</c:v>
                </c:pt>
                <c:pt idx="1462">
                  <c:v>0.89839942361627778</c:v>
                </c:pt>
                <c:pt idx="1463">
                  <c:v>0.9001273018126924</c:v>
                </c:pt>
                <c:pt idx="1464">
                  <c:v>0.91836734503755346</c:v>
                </c:pt>
                <c:pt idx="1465">
                  <c:v>0.99361151656269164</c:v>
                </c:pt>
                <c:pt idx="1466">
                  <c:v>0.93564286544288056</c:v>
                </c:pt>
                <c:pt idx="1467">
                  <c:v>0.91447053280450663</c:v>
                </c:pt>
                <c:pt idx="1468">
                  <c:v>0.9142570625021349</c:v>
                </c:pt>
                <c:pt idx="1469">
                  <c:v>0.97437425357353447</c:v>
                </c:pt>
                <c:pt idx="1470">
                  <c:v>0.93404567817623463</c:v>
                </c:pt>
                <c:pt idx="1471">
                  <c:v>0.91813236951642563</c:v>
                </c:pt>
                <c:pt idx="1472">
                  <c:v>0.96471968597478663</c:v>
                </c:pt>
                <c:pt idx="1473">
                  <c:v>0.90481553298993689</c:v>
                </c:pt>
                <c:pt idx="1474">
                  <c:v>0.88535793224625436</c:v>
                </c:pt>
                <c:pt idx="1475">
                  <c:v>0.86241460527038361</c:v>
                </c:pt>
                <c:pt idx="1476">
                  <c:v>0.85564693163161865</c:v>
                </c:pt>
                <c:pt idx="1477">
                  <c:v>0.85427380479328263</c:v>
                </c:pt>
                <c:pt idx="1478">
                  <c:v>0.85744770272257664</c:v>
                </c:pt>
                <c:pt idx="1479">
                  <c:v>0.85095474085688583</c:v>
                </c:pt>
                <c:pt idx="1480">
                  <c:v>0.8949865135927817</c:v>
                </c:pt>
                <c:pt idx="1481">
                  <c:v>0.8857618021467768</c:v>
                </c:pt>
                <c:pt idx="1482">
                  <c:v>0.8352543875167695</c:v>
                </c:pt>
                <c:pt idx="1483">
                  <c:v>0.84714343147631443</c:v>
                </c:pt>
                <c:pt idx="1484">
                  <c:v>0.78734473598993948</c:v>
                </c:pt>
                <c:pt idx="1485">
                  <c:v>0.76451466414573854</c:v>
                </c:pt>
                <c:pt idx="1486">
                  <c:v>0.76383894938239694</c:v>
                </c:pt>
                <c:pt idx="1487">
                  <c:v>0.76525482739682482</c:v>
                </c:pt>
                <c:pt idx="1488">
                  <c:v>0.75521923400179636</c:v>
                </c:pt>
                <c:pt idx="1489">
                  <c:v>0.75186099375307502</c:v>
                </c:pt>
                <c:pt idx="1490">
                  <c:v>0.75676833747773764</c:v>
                </c:pt>
                <c:pt idx="1491">
                  <c:v>0.75390993554534669</c:v>
                </c:pt>
                <c:pt idx="1492">
                  <c:v>0.75389378585070688</c:v>
                </c:pt>
                <c:pt idx="1493">
                  <c:v>0.75679556304194395</c:v>
                </c:pt>
                <c:pt idx="1494">
                  <c:v>0.76971971908642711</c:v>
                </c:pt>
                <c:pt idx="1495">
                  <c:v>0.79706623374570651</c:v>
                </c:pt>
                <c:pt idx="1496">
                  <c:v>0.80683420144128115</c:v>
                </c:pt>
                <c:pt idx="1497">
                  <c:v>1.0425822713396697</c:v>
                </c:pt>
                <c:pt idx="1498">
                  <c:v>0.96117910197915835</c:v>
                </c:pt>
                <c:pt idx="1499">
                  <c:v>0.93605233008251598</c:v>
                </c:pt>
                <c:pt idx="1500">
                  <c:v>0.93978194700047968</c:v>
                </c:pt>
                <c:pt idx="1501">
                  <c:v>0.91373109412590481</c:v>
                </c:pt>
                <c:pt idx="1502">
                  <c:v>0.89840071611933603</c:v>
                </c:pt>
                <c:pt idx="1503">
                  <c:v>0.87587433533063963</c:v>
                </c:pt>
                <c:pt idx="1504">
                  <c:v>0.87720344461569955</c:v>
                </c:pt>
                <c:pt idx="1505">
                  <c:v>0.85236387359916765</c:v>
                </c:pt>
                <c:pt idx="1506">
                  <c:v>0.83447979935422634</c:v>
                </c:pt>
                <c:pt idx="1507">
                  <c:v>0.82372035245143371</c:v>
                </c:pt>
                <c:pt idx="1508">
                  <c:v>0.80940764181086855</c:v>
                </c:pt>
                <c:pt idx="1509">
                  <c:v>0.80304551172539462</c:v>
                </c:pt>
                <c:pt idx="1510">
                  <c:v>0.88017202715566756</c:v>
                </c:pt>
                <c:pt idx="1511">
                  <c:v>0.82831672145656166</c:v>
                </c:pt>
                <c:pt idx="1512">
                  <c:v>0.80918433077849161</c:v>
                </c:pt>
                <c:pt idx="1513">
                  <c:v>0.80157725308985373</c:v>
                </c:pt>
                <c:pt idx="1514">
                  <c:v>0.79893897103460254</c:v>
                </c:pt>
                <c:pt idx="1515">
                  <c:v>0.79953774950019996</c:v>
                </c:pt>
                <c:pt idx="1516">
                  <c:v>0.80097383453799864</c:v>
                </c:pt>
                <c:pt idx="1517">
                  <c:v>0.78473303329813404</c:v>
                </c:pt>
                <c:pt idx="1518">
                  <c:v>0.76241032871925007</c:v>
                </c:pt>
                <c:pt idx="1519">
                  <c:v>0.79882957179031011</c:v>
                </c:pt>
                <c:pt idx="1520">
                  <c:v>0.71436534570420829</c:v>
                </c:pt>
                <c:pt idx="1521">
                  <c:v>0.6278266789224497</c:v>
                </c:pt>
                <c:pt idx="1522">
                  <c:v>0.60967534056983386</c:v>
                </c:pt>
                <c:pt idx="1523">
                  <c:v>0.59663676515661512</c:v>
                </c:pt>
                <c:pt idx="1524">
                  <c:v>0.59846664398087557</c:v>
                </c:pt>
                <c:pt idx="1525">
                  <c:v>0.59270006067092951</c:v>
                </c:pt>
                <c:pt idx="1526">
                  <c:v>0.61201954574286155</c:v>
                </c:pt>
                <c:pt idx="1527">
                  <c:v>0.60635633104070652</c:v>
                </c:pt>
                <c:pt idx="1528">
                  <c:v>0.60797085122262062</c:v>
                </c:pt>
                <c:pt idx="1529">
                  <c:v>0.6096620162745211</c:v>
                </c:pt>
                <c:pt idx="1530">
                  <c:v>0.61766383386484081</c:v>
                </c:pt>
                <c:pt idx="1531">
                  <c:v>0.63559564340017982</c:v>
                </c:pt>
                <c:pt idx="1532">
                  <c:v>0.63105450285270703</c:v>
                </c:pt>
                <c:pt idx="1533">
                  <c:v>0.62139060625942377</c:v>
                </c:pt>
                <c:pt idx="1534">
                  <c:v>0.61409603549781322</c:v>
                </c:pt>
                <c:pt idx="1535">
                  <c:v>0.61262203264634196</c:v>
                </c:pt>
                <c:pt idx="1536">
                  <c:v>0.61146722450714386</c:v>
                </c:pt>
                <c:pt idx="1537">
                  <c:v>0.61586194710013464</c:v>
                </c:pt>
                <c:pt idx="1538">
                  <c:v>0.61939656155564649</c:v>
                </c:pt>
                <c:pt idx="1539">
                  <c:v>0.62103618125496263</c:v>
                </c:pt>
                <c:pt idx="1540">
                  <c:v>0.62111360120452885</c:v>
                </c:pt>
                <c:pt idx="1541">
                  <c:v>0.62003727473879811</c:v>
                </c:pt>
                <c:pt idx="1542">
                  <c:v>0.61794015757669718</c:v>
                </c:pt>
                <c:pt idx="1543">
                  <c:v>0.61893474872251752</c:v>
                </c:pt>
                <c:pt idx="1544">
                  <c:v>0.61633459385799949</c:v>
                </c:pt>
                <c:pt idx="1545">
                  <c:v>0.61676364237744763</c:v>
                </c:pt>
                <c:pt idx="1546">
                  <c:v>0.61520433895529991</c:v>
                </c:pt>
                <c:pt idx="1547">
                  <c:v>0.61852317724399064</c:v>
                </c:pt>
                <c:pt idx="1548">
                  <c:v>0.61665612309509665</c:v>
                </c:pt>
                <c:pt idx="1549">
                  <c:v>0.61825205836008645</c:v>
                </c:pt>
                <c:pt idx="1550">
                  <c:v>0.61729779422345565</c:v>
                </c:pt>
                <c:pt idx="1551">
                  <c:v>0.6204668705344476</c:v>
                </c:pt>
                <c:pt idx="1552">
                  <c:v>0.64644280030816093</c:v>
                </c:pt>
                <c:pt idx="1553">
                  <c:v>0.64671443296867992</c:v>
                </c:pt>
                <c:pt idx="1554">
                  <c:v>0.63171899175807755</c:v>
                </c:pt>
                <c:pt idx="1555">
                  <c:v>0.61035857136939575</c:v>
                </c:pt>
                <c:pt idx="1556">
                  <c:v>0.59645519486273935</c:v>
                </c:pt>
                <c:pt idx="1557">
                  <c:v>0.59174051017451024</c:v>
                </c:pt>
                <c:pt idx="1558">
                  <c:v>0.58813006524412326</c:v>
                </c:pt>
                <c:pt idx="1559">
                  <c:v>0.58388213393333643</c:v>
                </c:pt>
                <c:pt idx="1560">
                  <c:v>0.58162326818955268</c:v>
                </c:pt>
                <c:pt idx="1561">
                  <c:v>0.57319439397792638</c:v>
                </c:pt>
                <c:pt idx="1562">
                  <c:v>0.57488643615705015</c:v>
                </c:pt>
                <c:pt idx="1563">
                  <c:v>0.568870244482239</c:v>
                </c:pt>
                <c:pt idx="1564">
                  <c:v>0.57217701939261922</c:v>
                </c:pt>
                <c:pt idx="1565">
                  <c:v>0.58430794757454751</c:v>
                </c:pt>
                <c:pt idx="1566">
                  <c:v>0.59945686557593059</c:v>
                </c:pt>
                <c:pt idx="1567">
                  <c:v>0.60514636716181569</c:v>
                </c:pt>
                <c:pt idx="1568">
                  <c:v>0.60122042372142104</c:v>
                </c:pt>
                <c:pt idx="1569">
                  <c:v>0.59878782411737697</c:v>
                </c:pt>
                <c:pt idx="1570">
                  <c:v>0.59728600196900028</c:v>
                </c:pt>
                <c:pt idx="1571">
                  <c:v>0.59534605756255121</c:v>
                </c:pt>
                <c:pt idx="1572">
                  <c:v>0.60785630740113061</c:v>
                </c:pt>
                <c:pt idx="1573">
                  <c:v>0.60733399584915448</c:v>
                </c:pt>
                <c:pt idx="1574">
                  <c:v>0.6246706750126586</c:v>
                </c:pt>
                <c:pt idx="1575">
                  <c:v>0.68449307869879972</c:v>
                </c:pt>
                <c:pt idx="1576">
                  <c:v>0.75290398339305764</c:v>
                </c:pt>
                <c:pt idx="1577">
                  <c:v>0.77044481018233324</c:v>
                </c:pt>
                <c:pt idx="1578">
                  <c:v>0.80404962437333216</c:v>
                </c:pt>
                <c:pt idx="1579">
                  <c:v>0.80403331696834002</c:v>
                </c:pt>
                <c:pt idx="1580">
                  <c:v>0.83778403021485726</c:v>
                </c:pt>
                <c:pt idx="1581">
                  <c:v>0.84230281907179261</c:v>
                </c:pt>
                <c:pt idx="1582">
                  <c:v>0.80145830805523943</c:v>
                </c:pt>
                <c:pt idx="1583">
                  <c:v>0.74976603345464243</c:v>
                </c:pt>
                <c:pt idx="1584">
                  <c:v>0.78135823424634221</c:v>
                </c:pt>
                <c:pt idx="1585">
                  <c:v>0.73819010020020004</c:v>
                </c:pt>
                <c:pt idx="1586">
                  <c:v>0.71163568902664887</c:v>
                </c:pt>
                <c:pt idx="1587">
                  <c:v>0.72403954747453725</c:v>
                </c:pt>
                <c:pt idx="1588">
                  <c:v>0.69881887562033662</c:v>
                </c:pt>
                <c:pt idx="1589">
                  <c:v>0.69906268257762827</c:v>
                </c:pt>
                <c:pt idx="1590">
                  <c:v>0.68801068487546657</c:v>
                </c:pt>
                <c:pt idx="1591">
                  <c:v>0.68472153362585786</c:v>
                </c:pt>
                <c:pt idx="1592">
                  <c:v>0.66585457887772981</c:v>
                </c:pt>
                <c:pt idx="1593">
                  <c:v>0.65069939474484551</c:v>
                </c:pt>
                <c:pt idx="1594">
                  <c:v>0.62596405104495578</c:v>
                </c:pt>
                <c:pt idx="1595">
                  <c:v>0.61311413598495856</c:v>
                </c:pt>
                <c:pt idx="1596">
                  <c:v>0.60333183530093304</c:v>
                </c:pt>
                <c:pt idx="1597">
                  <c:v>0.59799993818469033</c:v>
                </c:pt>
                <c:pt idx="1598">
                  <c:v>0.58441265211667259</c:v>
                </c:pt>
                <c:pt idx="1599">
                  <c:v>0.5760814545837889</c:v>
                </c:pt>
                <c:pt idx="1600">
                  <c:v>0.57244708073876249</c:v>
                </c:pt>
                <c:pt idx="1601">
                  <c:v>0.5673215904022062</c:v>
                </c:pt>
                <c:pt idx="1602">
                  <c:v>0.56381806659030564</c:v>
                </c:pt>
                <c:pt idx="1603">
                  <c:v>0.55847508462097661</c:v>
                </c:pt>
                <c:pt idx="1604">
                  <c:v>0.55413926387841972</c:v>
                </c:pt>
                <c:pt idx="1605">
                  <c:v>0.54912460178471834</c:v>
                </c:pt>
                <c:pt idx="1606">
                  <c:v>0.54534643215865963</c:v>
                </c:pt>
                <c:pt idx="1607">
                  <c:v>0.54108167992388623</c:v>
                </c:pt>
                <c:pt idx="1608">
                  <c:v>0.53782484547254594</c:v>
                </c:pt>
                <c:pt idx="1609">
                  <c:v>0.53398492627374894</c:v>
                </c:pt>
                <c:pt idx="1610">
                  <c:v>0.5307547679260215</c:v>
                </c:pt>
                <c:pt idx="1611">
                  <c:v>0.52930416174224937</c:v>
                </c:pt>
                <c:pt idx="1612">
                  <c:v>0.7134816565017279</c:v>
                </c:pt>
                <c:pt idx="1613">
                  <c:v>0.70829335999229559</c:v>
                </c:pt>
                <c:pt idx="1614">
                  <c:v>0.70801131483269641</c:v>
                </c:pt>
                <c:pt idx="1615">
                  <c:v>0.7033204957141207</c:v>
                </c:pt>
                <c:pt idx="1616">
                  <c:v>0.69747789200824972</c:v>
                </c:pt>
                <c:pt idx="1617">
                  <c:v>0.69257836744104651</c:v>
                </c:pt>
                <c:pt idx="1618">
                  <c:v>0.68524848482007961</c:v>
                </c:pt>
                <c:pt idx="1619">
                  <c:v>0.6758096237758181</c:v>
                </c:pt>
                <c:pt idx="1620">
                  <c:v>0.66051792466641535</c:v>
                </c:pt>
                <c:pt idx="1621">
                  <c:v>0.66009004845648611</c:v>
                </c:pt>
                <c:pt idx="1622">
                  <c:v>0.65977952519738881</c:v>
                </c:pt>
                <c:pt idx="1623">
                  <c:v>0.65951341647621764</c:v>
                </c:pt>
                <c:pt idx="1624">
                  <c:v>0.64980755510598764</c:v>
                </c:pt>
                <c:pt idx="1625">
                  <c:v>0.64947442636166564</c:v>
                </c:pt>
                <c:pt idx="1626">
                  <c:v>0.6466702957779239</c:v>
                </c:pt>
                <c:pt idx="1627">
                  <c:v>0.64187652432725217</c:v>
                </c:pt>
                <c:pt idx="1628">
                  <c:v>0.64159141286575272</c:v>
                </c:pt>
                <c:pt idx="1629">
                  <c:v>0.63333047604254955</c:v>
                </c:pt>
                <c:pt idx="1630">
                  <c:v>0.63300776622394761</c:v>
                </c:pt>
                <c:pt idx="1631">
                  <c:v>0.63273787234505363</c:v>
                </c:pt>
                <c:pt idx="1632">
                  <c:v>0.63206237786834552</c:v>
                </c:pt>
                <c:pt idx="1633">
                  <c:v>0.63182023953957178</c:v>
                </c:pt>
                <c:pt idx="1634">
                  <c:v>0.63152759006130266</c:v>
                </c:pt>
                <c:pt idx="1635">
                  <c:v>0.63128968435584765</c:v>
                </c:pt>
                <c:pt idx="1636">
                  <c:v>0.63105493009150282</c:v>
                </c:pt>
                <c:pt idx="1637">
                  <c:v>0.63081786963670361</c:v>
                </c:pt>
                <c:pt idx="1638">
                  <c:v>0.63058103796941956</c:v>
                </c:pt>
                <c:pt idx="1639">
                  <c:v>0.63034435007364165</c:v>
                </c:pt>
                <c:pt idx="1640">
                  <c:v>0.63010780586210269</c:v>
                </c:pt>
                <c:pt idx="1641">
                  <c:v>0.62987140524758889</c:v>
                </c:pt>
                <c:pt idx="1642">
                  <c:v>0.62963514814293042</c:v>
                </c:pt>
                <c:pt idx="1643">
                  <c:v>0.62939903446102574</c:v>
                </c:pt>
                <c:pt idx="1644">
                  <c:v>0.62916306411481004</c:v>
                </c:pt>
                <c:pt idx="1645">
                  <c:v>0.6289272370172857</c:v>
                </c:pt>
                <c:pt idx="1646">
                  <c:v>0.6286915530814976</c:v>
                </c:pt>
                <c:pt idx="1647">
                  <c:v>0.62845601222054526</c:v>
                </c:pt>
                <c:pt idx="1648">
                  <c:v>0.62822061434758725</c:v>
                </c:pt>
                <c:pt idx="1649">
                  <c:v>0.62798535937582578</c:v>
                </c:pt>
                <c:pt idx="1650">
                  <c:v>0.62775024721852435</c:v>
                </c:pt>
                <c:pt idx="1651">
                  <c:v>0.62751527778899063</c:v>
                </c:pt>
                <c:pt idx="1652">
                  <c:v>0.62728045100059371</c:v>
                </c:pt>
                <c:pt idx="1653">
                  <c:v>0.62704576676674673</c:v>
                </c:pt>
                <c:pt idx="1654">
                  <c:v>0.62681122500092279</c:v>
                </c:pt>
                <c:pt idx="1655">
                  <c:v>0.62657682561664296</c:v>
                </c:pt>
                <c:pt idx="1656">
                  <c:v>0.62634256852748205</c:v>
                </c:pt>
                <c:pt idx="1657">
                  <c:v>0.62610845364706846</c:v>
                </c:pt>
                <c:pt idx="1658">
                  <c:v>0.62587448088907971</c:v>
                </c:pt>
                <c:pt idx="1659">
                  <c:v>0.62564065016724835</c:v>
                </c:pt>
                <c:pt idx="1660">
                  <c:v>0.62540696139535756</c:v>
                </c:pt>
                <c:pt idx="1661">
                  <c:v>0.62517341448724861</c:v>
                </c:pt>
                <c:pt idx="1662">
                  <c:v>0.62494000935680794</c:v>
                </c:pt>
                <c:pt idx="1663">
                  <c:v>0.62470674591797359</c:v>
                </c:pt>
                <c:pt idx="1664">
                  <c:v>0.62447362408474472</c:v>
                </c:pt>
                <c:pt idx="1665">
                  <c:v>0.62424064377116395</c:v>
                </c:pt>
                <c:pt idx="1666">
                  <c:v>0.62400780489132979</c:v>
                </c:pt>
                <c:pt idx="1667">
                  <c:v>0.62377510735939434</c:v>
                </c:pt>
                <c:pt idx="1668">
                  <c:v>0.6235425510895537</c:v>
                </c:pt>
                <c:pt idx="1669">
                  <c:v>0.62331013599606711</c:v>
                </c:pt>
                <c:pt idx="1670">
                  <c:v>0.623077861993242</c:v>
                </c:pt>
                <c:pt idx="1671">
                  <c:v>0.62284572899543478</c:v>
                </c:pt>
                <c:pt idx="1672">
                  <c:v>0.62261373691705302</c:v>
                </c:pt>
                <c:pt idx="1673">
                  <c:v>0.6223818856725627</c:v>
                </c:pt>
                <c:pt idx="1674">
                  <c:v>0.62215017517647675</c:v>
                </c:pt>
                <c:pt idx="1675">
                  <c:v>0.62191860534336163</c:v>
                </c:pt>
                <c:pt idx="1676">
                  <c:v>0.62168717608783375</c:v>
                </c:pt>
                <c:pt idx="1677">
                  <c:v>0.62145588732456558</c:v>
                </c:pt>
                <c:pt idx="1678">
                  <c:v>0.62122473896827535</c:v>
                </c:pt>
                <c:pt idx="1679">
                  <c:v>0.620993730933738</c:v>
                </c:pt>
                <c:pt idx="1680">
                  <c:v>0.62076286313577844</c:v>
                </c:pt>
                <c:pt idx="1681">
                  <c:v>0.62053213548927233</c:v>
                </c:pt>
                <c:pt idx="1682">
                  <c:v>0.62030154790914993</c:v>
                </c:pt>
                <c:pt idx="1683">
                  <c:v>0.62007110031039137</c:v>
                </c:pt>
                <c:pt idx="1684">
                  <c:v>0.61984079260802682</c:v>
                </c:pt>
                <c:pt idx="1685">
                  <c:v>0.61961062471713668</c:v>
                </c:pt>
                <c:pt idx="1686">
                  <c:v>0.61938059655286093</c:v>
                </c:pt>
                <c:pt idx="1687">
                  <c:v>0.61915070803038363</c:v>
                </c:pt>
                <c:pt idx="1688">
                  <c:v>0.6189209590649426</c:v>
                </c:pt>
                <c:pt idx="1689">
                  <c:v>0.61869134957182759</c:v>
                </c:pt>
                <c:pt idx="1690">
                  <c:v>0.61846187946637665</c:v>
                </c:pt>
                <c:pt idx="1691">
                  <c:v>0.61823254866398325</c:v>
                </c:pt>
                <c:pt idx="1692">
                  <c:v>0.6180033570800928</c:v>
                </c:pt>
                <c:pt idx="1693">
                  <c:v>0.61777430463019756</c:v>
                </c:pt>
                <c:pt idx="1694">
                  <c:v>0.61754539122984065</c:v>
                </c:pt>
                <c:pt idx="1695">
                  <c:v>0.61731661679462468</c:v>
                </c:pt>
                <c:pt idx="1696">
                  <c:v>0.6170879812401957</c:v>
                </c:pt>
                <c:pt idx="1697">
                  <c:v>0.61685948448225325</c:v>
                </c:pt>
                <c:pt idx="1698">
                  <c:v>0.61663112643654971</c:v>
                </c:pt>
                <c:pt idx="1699">
                  <c:v>0.61640290701888378</c:v>
                </c:pt>
                <c:pt idx="1700">
                  <c:v>0.61617482614511099</c:v>
                </c:pt>
                <c:pt idx="1701">
                  <c:v>0.61594688373113193</c:v>
                </c:pt>
                <c:pt idx="1702">
                  <c:v>0.61571907969290662</c:v>
                </c:pt>
                <c:pt idx="1703">
                  <c:v>0.61549141394643925</c:v>
                </c:pt>
                <c:pt idx="1704">
                  <c:v>0.61526388640778462</c:v>
                </c:pt>
                <c:pt idx="1705">
                  <c:v>0.61503649699305363</c:v>
                </c:pt>
                <c:pt idx="1706">
                  <c:v>0.61480924561840622</c:v>
                </c:pt>
                <c:pt idx="1707">
                  <c:v>0.61458213220004654</c:v>
                </c:pt>
                <c:pt idx="1708">
                  <c:v>0.61435515665424223</c:v>
                </c:pt>
                <c:pt idx="1709">
                  <c:v>0.61412831889729924</c:v>
                </c:pt>
                <c:pt idx="1710">
                  <c:v>0.61390161884558581</c:v>
                </c:pt>
                <c:pt idx="1711">
                  <c:v>0.61367505641551034</c:v>
                </c:pt>
                <c:pt idx="1712">
                  <c:v>0.61344863152353579</c:v>
                </c:pt>
                <c:pt idx="1713">
                  <c:v>0.6132223440861776</c:v>
                </c:pt>
                <c:pt idx="1714">
                  <c:v>0.6129961940200046</c:v>
                </c:pt>
                <c:pt idx="1715">
                  <c:v>0.6612583073031153</c:v>
                </c:pt>
                <c:pt idx="1716">
                  <c:v>0.66101348175196772</c:v>
                </c:pt>
                <c:pt idx="1717">
                  <c:v>0.66078108568204363</c:v>
                </c:pt>
                <c:pt idx="1718">
                  <c:v>0.66055347540832465</c:v>
                </c:pt>
                <c:pt idx="1719">
                  <c:v>0.66032776787578762</c:v>
                </c:pt>
                <c:pt idx="1720">
                  <c:v>0.66010284825457877</c:v>
                </c:pt>
                <c:pt idx="1721">
                  <c:v>0.65987833005500263</c:v>
                </c:pt>
                <c:pt idx="1722">
                  <c:v>0.65965404923399584</c:v>
                </c:pt>
                <c:pt idx="1723">
                  <c:v>0.65942993018480112</c:v>
                </c:pt>
                <c:pt idx="1724">
                  <c:v>0.65920597432718786</c:v>
                </c:pt>
                <c:pt idx="1725">
                  <c:v>0.65898215442640484</c:v>
                </c:pt>
                <c:pt idx="1726">
                  <c:v>0.65875847039993096</c:v>
                </c:pt>
                <c:pt idx="1727">
                  <c:v>0.65853492216528475</c:v>
                </c:pt>
                <c:pt idx="1728">
                  <c:v>0.65831150964004481</c:v>
                </c:pt>
                <c:pt idx="1729">
                  <c:v>0.65808823274183581</c:v>
                </c:pt>
                <c:pt idx="1730">
                  <c:v>0.65786509138832883</c:v>
                </c:pt>
                <c:pt idx="1731">
                  <c:v>0.65764208549724923</c:v>
                </c:pt>
                <c:pt idx="1732">
                  <c:v>0.65741921498637468</c:v>
                </c:pt>
                <c:pt idx="1733">
                  <c:v>0.65719647977352591</c:v>
                </c:pt>
                <c:pt idx="1734">
                  <c:v>0.65697387977657884</c:v>
                </c:pt>
                <c:pt idx="1735">
                  <c:v>0.65675141491345712</c:v>
                </c:pt>
                <c:pt idx="1736">
                  <c:v>0.65652908510213193</c:v>
                </c:pt>
                <c:pt idx="1737">
                  <c:v>0.6563068902606316</c:v>
                </c:pt>
                <c:pt idx="1738">
                  <c:v>0.65608483030702824</c:v>
                </c:pt>
                <c:pt idx="1739">
                  <c:v>0.65586290515944168</c:v>
                </c:pt>
                <c:pt idx="1740">
                  <c:v>0.6556411147360498</c:v>
                </c:pt>
                <c:pt idx="1741">
                  <c:v>0.6554194589550697</c:v>
                </c:pt>
                <c:pt idx="1742">
                  <c:v>0.65519793773477875</c:v>
                </c:pt>
                <c:pt idx="1743">
                  <c:v>0.65497655099349428</c:v>
                </c:pt>
                <c:pt idx="1744">
                  <c:v>0.6547552986495917</c:v>
                </c:pt>
                <c:pt idx="1745">
                  <c:v>0.65453418062148405</c:v>
                </c:pt>
                <c:pt idx="1746">
                  <c:v>0.65431319682764943</c:v>
                </c:pt>
                <c:pt idx="1747">
                  <c:v>0.65409234718660769</c:v>
                </c:pt>
                <c:pt idx="1748">
                  <c:v>1.7502481070978708</c:v>
                </c:pt>
                <c:pt idx="1749">
                  <c:v>1.1159668557004836</c:v>
                </c:pt>
                <c:pt idx="1750">
                  <c:v>1.1919352931313418</c:v>
                </c:pt>
                <c:pt idx="1751">
                  <c:v>0.95563785544154456</c:v>
                </c:pt>
                <c:pt idx="1752">
                  <c:v>0.90942531611166977</c:v>
                </c:pt>
                <c:pt idx="1753">
                  <c:v>0.90170958771253507</c:v>
                </c:pt>
                <c:pt idx="1754">
                  <c:v>1.3371038215591045</c:v>
                </c:pt>
                <c:pt idx="1755">
                  <c:v>1.2579815319767633</c:v>
                </c:pt>
                <c:pt idx="1756">
                  <c:v>1.2208312957965803</c:v>
                </c:pt>
                <c:pt idx="1757">
                  <c:v>1.0576120523671513</c:v>
                </c:pt>
                <c:pt idx="1758">
                  <c:v>1.0346781179120379</c:v>
                </c:pt>
                <c:pt idx="1759">
                  <c:v>1.0108043495027157</c:v>
                </c:pt>
                <c:pt idx="1760">
                  <c:v>0.9996102607244951</c:v>
                </c:pt>
                <c:pt idx="1761">
                  <c:v>0.99381782649806261</c:v>
                </c:pt>
                <c:pt idx="1762">
                  <c:v>1.0014537235855501</c:v>
                </c:pt>
                <c:pt idx="1763">
                  <c:v>1.1314247393667627</c:v>
                </c:pt>
                <c:pt idx="1764">
                  <c:v>1.0990049923684573</c:v>
                </c:pt>
                <c:pt idx="1765">
                  <c:v>1.0813676752090018</c:v>
                </c:pt>
                <c:pt idx="1766">
                  <c:v>1.072926269108788</c:v>
                </c:pt>
                <c:pt idx="1767">
                  <c:v>1.0692983814645558</c:v>
                </c:pt>
                <c:pt idx="1768">
                  <c:v>1.0675779664247262</c:v>
                </c:pt>
                <c:pt idx="1769">
                  <c:v>1.0665877331794309</c:v>
                </c:pt>
                <c:pt idx="1770">
                  <c:v>1.0660733090590422</c:v>
                </c:pt>
                <c:pt idx="1771">
                  <c:v>1.2671021684930301</c:v>
                </c:pt>
                <c:pt idx="1772">
                  <c:v>1.1826813264772125</c:v>
                </c:pt>
                <c:pt idx="1773">
                  <c:v>1.1332452238100481</c:v>
                </c:pt>
                <c:pt idx="1774">
                  <c:v>1.1142040845613361</c:v>
                </c:pt>
                <c:pt idx="1775">
                  <c:v>1.1063220690966646</c:v>
                </c:pt>
                <c:pt idx="1776">
                  <c:v>1.1245624517874566</c:v>
                </c:pt>
                <c:pt idx="1777">
                  <c:v>1.2447395350255273</c:v>
                </c:pt>
                <c:pt idx="1778">
                  <c:v>1.1894491136179053</c:v>
                </c:pt>
                <c:pt idx="1779">
                  <c:v>1.2064422517381539</c:v>
                </c:pt>
                <c:pt idx="1780">
                  <c:v>1.1212851347969686</c:v>
                </c:pt>
                <c:pt idx="1781">
                  <c:v>1.09077754561215</c:v>
                </c:pt>
                <c:pt idx="1782">
                  <c:v>1.0784719785535501</c:v>
                </c:pt>
                <c:pt idx="1783">
                  <c:v>1.0733680013890239</c:v>
                </c:pt>
                <c:pt idx="1784">
                  <c:v>1.0710569511603689</c:v>
                </c:pt>
                <c:pt idx="1785">
                  <c:v>1.0698266158619252</c:v>
                </c:pt>
                <c:pt idx="1786">
                  <c:v>1.1002515742672399</c:v>
                </c:pt>
                <c:pt idx="1787">
                  <c:v>1.2171541617850461</c:v>
                </c:pt>
                <c:pt idx="1788">
                  <c:v>1.2574077920812858</c:v>
                </c:pt>
                <c:pt idx="1789">
                  <c:v>1.130538146002684</c:v>
                </c:pt>
                <c:pt idx="1790">
                  <c:v>1.0805770747448924</c:v>
                </c:pt>
                <c:pt idx="1791">
                  <c:v>1.168331708531682</c:v>
                </c:pt>
                <c:pt idx="1792">
                  <c:v>1.0395301869447329</c:v>
                </c:pt>
                <c:pt idx="1793">
                  <c:v>0.95322432803354362</c:v>
                </c:pt>
                <c:pt idx="1794">
                  <c:v>0.90738896639659661</c:v>
                </c:pt>
                <c:pt idx="1795">
                  <c:v>0.887993726540795</c:v>
                </c:pt>
                <c:pt idx="1796">
                  <c:v>0.87924526938830005</c:v>
                </c:pt>
                <c:pt idx="1797">
                  <c:v>0.9394271036592633</c:v>
                </c:pt>
                <c:pt idx="1798">
                  <c:v>0.9279895813336001</c:v>
                </c:pt>
                <c:pt idx="1799">
                  <c:v>0.89027927668772133</c:v>
                </c:pt>
                <c:pt idx="1800">
                  <c:v>0.87489010585929605</c:v>
                </c:pt>
                <c:pt idx="1801">
                  <c:v>0.86797246798103145</c:v>
                </c:pt>
                <c:pt idx="1802">
                  <c:v>0.86475747618861698</c:v>
                </c:pt>
                <c:pt idx="1803">
                  <c:v>0.86296726242594601</c:v>
                </c:pt>
                <c:pt idx="1804">
                  <c:v>0.86271370246971779</c:v>
                </c:pt>
                <c:pt idx="1805">
                  <c:v>0.86874585429531315</c:v>
                </c:pt>
                <c:pt idx="1806">
                  <c:v>0.89681580296281682</c:v>
                </c:pt>
                <c:pt idx="1807">
                  <c:v>0.88055764246989265</c:v>
                </c:pt>
                <c:pt idx="1808">
                  <c:v>0.87673267946807698</c:v>
                </c:pt>
                <c:pt idx="1809">
                  <c:v>0.90663232469996757</c:v>
                </c:pt>
                <c:pt idx="1810">
                  <c:v>0.90834365034172304</c:v>
                </c:pt>
                <c:pt idx="1811">
                  <c:v>0.93517687603302413</c:v>
                </c:pt>
                <c:pt idx="1812">
                  <c:v>0.89338087516978781</c:v>
                </c:pt>
                <c:pt idx="1813">
                  <c:v>0.87011652035104159</c:v>
                </c:pt>
                <c:pt idx="1814">
                  <c:v>0.85852658096677859</c:v>
                </c:pt>
                <c:pt idx="1815">
                  <c:v>0.85868669938119735</c:v>
                </c:pt>
                <c:pt idx="1816">
                  <c:v>0.90699790540909664</c:v>
                </c:pt>
                <c:pt idx="1817">
                  <c:v>0.87817080419061444</c:v>
                </c:pt>
                <c:pt idx="1818">
                  <c:v>0.89604299054546888</c:v>
                </c:pt>
                <c:pt idx="1819">
                  <c:v>0.88601503522277725</c:v>
                </c:pt>
                <c:pt idx="1820">
                  <c:v>0.91508780536333423</c:v>
                </c:pt>
                <c:pt idx="1821">
                  <c:v>0.92483254909164625</c:v>
                </c:pt>
                <c:pt idx="1822">
                  <c:v>0.89757099439447163</c:v>
                </c:pt>
                <c:pt idx="1823">
                  <c:v>0.88266704077067759</c:v>
                </c:pt>
                <c:pt idx="1824">
                  <c:v>0.8709273077537506</c:v>
                </c:pt>
                <c:pt idx="1825">
                  <c:v>0.86476660238032865</c:v>
                </c:pt>
                <c:pt idx="1826">
                  <c:v>0.86500587606749624</c:v>
                </c:pt>
                <c:pt idx="1827">
                  <c:v>0.86204383797565165</c:v>
                </c:pt>
                <c:pt idx="1828">
                  <c:v>0.86283971196261566</c:v>
                </c:pt>
                <c:pt idx="1829">
                  <c:v>0.89815358406716728</c:v>
                </c:pt>
                <c:pt idx="1830">
                  <c:v>0.88308241653749764</c:v>
                </c:pt>
                <c:pt idx="1831">
                  <c:v>0.91917634790058866</c:v>
                </c:pt>
                <c:pt idx="1832">
                  <c:v>0.9618928288766212</c:v>
                </c:pt>
                <c:pt idx="1833">
                  <c:v>0.90694985433911746</c:v>
                </c:pt>
                <c:pt idx="1834">
                  <c:v>0.89714667207255394</c:v>
                </c:pt>
                <c:pt idx="1835">
                  <c:v>0.88105343236500111</c:v>
                </c:pt>
                <c:pt idx="1836">
                  <c:v>0.87561803463397792</c:v>
                </c:pt>
                <c:pt idx="1837">
                  <c:v>0.93889721450789776</c:v>
                </c:pt>
                <c:pt idx="1838">
                  <c:v>0.92019625264718663</c:v>
                </c:pt>
                <c:pt idx="1839">
                  <c:v>0.87504766864694905</c:v>
                </c:pt>
                <c:pt idx="1840">
                  <c:v>0.85797313132178143</c:v>
                </c:pt>
                <c:pt idx="1841">
                  <c:v>0.85565621088118582</c:v>
                </c:pt>
                <c:pt idx="1842">
                  <c:v>0.85712575405118385</c:v>
                </c:pt>
                <c:pt idx="1843">
                  <c:v>0.91333498715554851</c:v>
                </c:pt>
                <c:pt idx="1844">
                  <c:v>0.90291209359713631</c:v>
                </c:pt>
                <c:pt idx="1845">
                  <c:v>0.84200193196231976</c:v>
                </c:pt>
                <c:pt idx="1846">
                  <c:v>0.84559516588763317</c:v>
                </c:pt>
                <c:pt idx="1847">
                  <c:v>0.81353219653235798</c:v>
                </c:pt>
                <c:pt idx="1848">
                  <c:v>0.77807589594202964</c:v>
                </c:pt>
                <c:pt idx="1849">
                  <c:v>0.76870177732882006</c:v>
                </c:pt>
                <c:pt idx="1850">
                  <c:v>0.74949022132538623</c:v>
                </c:pt>
                <c:pt idx="1851">
                  <c:v>0.74303749754962334</c:v>
                </c:pt>
                <c:pt idx="1852">
                  <c:v>0.74188571002268511</c:v>
                </c:pt>
                <c:pt idx="1853">
                  <c:v>0.74085985709303614</c:v>
                </c:pt>
                <c:pt idx="1854">
                  <c:v>0.7384794196018899</c:v>
                </c:pt>
                <c:pt idx="1855">
                  <c:v>0.73888404220971471</c:v>
                </c:pt>
                <c:pt idx="1856">
                  <c:v>0.75639816500785328</c:v>
                </c:pt>
                <c:pt idx="1857">
                  <c:v>0.7807332116142407</c:v>
                </c:pt>
                <c:pt idx="1858">
                  <c:v>0.80860109351884735</c:v>
                </c:pt>
                <c:pt idx="1859">
                  <c:v>0.82643263072218021</c:v>
                </c:pt>
                <c:pt idx="1860">
                  <c:v>0.83455668428975649</c:v>
                </c:pt>
                <c:pt idx="1861">
                  <c:v>0.84439796293462499</c:v>
                </c:pt>
                <c:pt idx="1862">
                  <c:v>0.87168860176665186</c:v>
                </c:pt>
                <c:pt idx="1863">
                  <c:v>0.89899436623333961</c:v>
                </c:pt>
                <c:pt idx="1864">
                  <c:v>1.0010973548195392</c:v>
                </c:pt>
                <c:pt idx="1865">
                  <c:v>0.95096093308737761</c:v>
                </c:pt>
                <c:pt idx="1866">
                  <c:v>0.92536076579088822</c:v>
                </c:pt>
                <c:pt idx="1867">
                  <c:v>0.91649372287597897</c:v>
                </c:pt>
                <c:pt idx="1868">
                  <c:v>0.90619837062715269</c:v>
                </c:pt>
                <c:pt idx="1869">
                  <c:v>0.91690495480668954</c:v>
                </c:pt>
                <c:pt idx="1870">
                  <c:v>0.8957806858170132</c:v>
                </c:pt>
                <c:pt idx="1871">
                  <c:v>0.90257469684374503</c:v>
                </c:pt>
                <c:pt idx="1872">
                  <c:v>0.87603638570867426</c:v>
                </c:pt>
                <c:pt idx="1873">
                  <c:v>0.8403179555356185</c:v>
                </c:pt>
                <c:pt idx="1874">
                  <c:v>0.82179580305622946</c:v>
                </c:pt>
                <c:pt idx="1875">
                  <c:v>0.8095866581174791</c:v>
                </c:pt>
                <c:pt idx="1876">
                  <c:v>0.80336639037200175</c:v>
                </c:pt>
                <c:pt idx="1877">
                  <c:v>0.79932547547995092</c:v>
                </c:pt>
                <c:pt idx="1878">
                  <c:v>0.8142360183966435</c:v>
                </c:pt>
                <c:pt idx="1879">
                  <c:v>0.80220917260447966</c:v>
                </c:pt>
                <c:pt idx="1880">
                  <c:v>0.79304082132528264</c:v>
                </c:pt>
                <c:pt idx="1881">
                  <c:v>0.79584832761172863</c:v>
                </c:pt>
                <c:pt idx="1882">
                  <c:v>0.80953280896055357</c:v>
                </c:pt>
                <c:pt idx="1883">
                  <c:v>0.79163753843344964</c:v>
                </c:pt>
                <c:pt idx="1884">
                  <c:v>0.78710712213430079</c:v>
                </c:pt>
                <c:pt idx="1885">
                  <c:v>0.81856320267986904</c:v>
                </c:pt>
                <c:pt idx="1886">
                  <c:v>0.80052924671461478</c:v>
                </c:pt>
                <c:pt idx="1887">
                  <c:v>0.78319468592226404</c:v>
                </c:pt>
                <c:pt idx="1888">
                  <c:v>0.77328249328954146</c:v>
                </c:pt>
                <c:pt idx="1889">
                  <c:v>0.78341897189329057</c:v>
                </c:pt>
                <c:pt idx="1890">
                  <c:v>0.7777844539356128</c:v>
                </c:pt>
                <c:pt idx="1891">
                  <c:v>0.77342770791077864</c:v>
                </c:pt>
                <c:pt idx="1892">
                  <c:v>0.80007589994560269</c:v>
                </c:pt>
                <c:pt idx="1893">
                  <c:v>0.77752984656321456</c:v>
                </c:pt>
                <c:pt idx="1894">
                  <c:v>0.7875672111702664</c:v>
                </c:pt>
                <c:pt idx="1895">
                  <c:v>0.77514240406364165</c:v>
                </c:pt>
                <c:pt idx="1896">
                  <c:v>0.77053017896113607</c:v>
                </c:pt>
                <c:pt idx="1897">
                  <c:v>0.76990879407353185</c:v>
                </c:pt>
                <c:pt idx="1898">
                  <c:v>0.77130898166018025</c:v>
                </c:pt>
                <c:pt idx="1899">
                  <c:v>0.77012543689044366</c:v>
                </c:pt>
                <c:pt idx="1900">
                  <c:v>0.77862694339105165</c:v>
                </c:pt>
                <c:pt idx="1901">
                  <c:v>0.82800485599053864</c:v>
                </c:pt>
                <c:pt idx="1902">
                  <c:v>0.7834773273136435</c:v>
                </c:pt>
                <c:pt idx="1903">
                  <c:v>0.82152943706344073</c:v>
                </c:pt>
                <c:pt idx="1904">
                  <c:v>0.77465038984660428</c:v>
                </c:pt>
                <c:pt idx="1905">
                  <c:v>0.64928668672047063</c:v>
                </c:pt>
                <c:pt idx="1906">
                  <c:v>0.62263958178832213</c:v>
                </c:pt>
                <c:pt idx="1907">
                  <c:v>0.60446648665545177</c:v>
                </c:pt>
                <c:pt idx="1908">
                  <c:v>0.5972228130224797</c:v>
                </c:pt>
                <c:pt idx="1909">
                  <c:v>0.59748418268559444</c:v>
                </c:pt>
                <c:pt idx="1910">
                  <c:v>0.59567772725705259</c:v>
                </c:pt>
                <c:pt idx="1911">
                  <c:v>0.59980395539729059</c:v>
                </c:pt>
                <c:pt idx="1912">
                  <c:v>0.60788657920027522</c:v>
                </c:pt>
                <c:pt idx="1913">
                  <c:v>0.6103252170840926</c:v>
                </c:pt>
                <c:pt idx="1914">
                  <c:v>0.60834888801847653</c:v>
                </c:pt>
                <c:pt idx="1915">
                  <c:v>0.60945210223009982</c:v>
                </c:pt>
                <c:pt idx="1916">
                  <c:v>0.71011158022047005</c:v>
                </c:pt>
                <c:pt idx="1917">
                  <c:v>0.63810899531412013</c:v>
                </c:pt>
                <c:pt idx="1918">
                  <c:v>0.61440175487050264</c:v>
                </c:pt>
                <c:pt idx="1919">
                  <c:v>0.60824322312928691</c:v>
                </c:pt>
                <c:pt idx="1920">
                  <c:v>0.60289509620779613</c:v>
                </c:pt>
                <c:pt idx="1921">
                  <c:v>0.60271537316222823</c:v>
                </c:pt>
                <c:pt idx="1922">
                  <c:v>0.59858929209092537</c:v>
                </c:pt>
                <c:pt idx="1923">
                  <c:v>0.59838246175001375</c:v>
                </c:pt>
                <c:pt idx="1924">
                  <c:v>0.64206546365934658</c:v>
                </c:pt>
                <c:pt idx="1925">
                  <c:v>0.67934371656618453</c:v>
                </c:pt>
                <c:pt idx="1926">
                  <c:v>0.62288634676787269</c:v>
                </c:pt>
                <c:pt idx="1927">
                  <c:v>0.60645995890994953</c:v>
                </c:pt>
                <c:pt idx="1928">
                  <c:v>0.59823870587914107</c:v>
                </c:pt>
                <c:pt idx="1929">
                  <c:v>0.60330608337608294</c:v>
                </c:pt>
                <c:pt idx="1930">
                  <c:v>0.62965425177579726</c:v>
                </c:pt>
                <c:pt idx="1931">
                  <c:v>0.63323402781770488</c:v>
                </c:pt>
                <c:pt idx="1932">
                  <c:v>0.61720648396677968</c:v>
                </c:pt>
                <c:pt idx="1933">
                  <c:v>0.60266110012001861</c:v>
                </c:pt>
                <c:pt idx="1934">
                  <c:v>0.59713040080559077</c:v>
                </c:pt>
                <c:pt idx="1935">
                  <c:v>0.58867407136923589</c:v>
                </c:pt>
                <c:pt idx="1936">
                  <c:v>0.5828309219994553</c:v>
                </c:pt>
                <c:pt idx="1937">
                  <c:v>0.58499533689239869</c:v>
                </c:pt>
                <c:pt idx="1938">
                  <c:v>0.59205353102232938</c:v>
                </c:pt>
                <c:pt idx="1939">
                  <c:v>0.58794216695907742</c:v>
                </c:pt>
                <c:pt idx="1940">
                  <c:v>0.57173377033783923</c:v>
                </c:pt>
                <c:pt idx="1941">
                  <c:v>0.59225840654670292</c:v>
                </c:pt>
                <c:pt idx="1942">
                  <c:v>0.60568803259120574</c:v>
                </c:pt>
                <c:pt idx="1943">
                  <c:v>0.64121064218710766</c:v>
                </c:pt>
                <c:pt idx="1944">
                  <c:v>0.67475873933501695</c:v>
                </c:pt>
                <c:pt idx="1945">
                  <c:v>0.69826622509547376</c:v>
                </c:pt>
                <c:pt idx="1946">
                  <c:v>0.80198811743878495</c:v>
                </c:pt>
                <c:pt idx="1947">
                  <c:v>0.79798999952043825</c:v>
                </c:pt>
                <c:pt idx="1948">
                  <c:v>0.7639191477711017</c:v>
                </c:pt>
                <c:pt idx="1949">
                  <c:v>0.78083021347493675</c:v>
                </c:pt>
                <c:pt idx="1950">
                  <c:v>0.76372352186881864</c:v>
                </c:pt>
                <c:pt idx="1951">
                  <c:v>0.77311653846200479</c:v>
                </c:pt>
                <c:pt idx="1952">
                  <c:v>0.73219779003431684</c:v>
                </c:pt>
                <c:pt idx="1953">
                  <c:v>0.70764230059484279</c:v>
                </c:pt>
                <c:pt idx="1954">
                  <c:v>0.70570282101899262</c:v>
                </c:pt>
                <c:pt idx="1955">
                  <c:v>0.69778152687070172</c:v>
                </c:pt>
                <c:pt idx="1956">
                  <c:v>0.69092580641366963</c:v>
                </c:pt>
                <c:pt idx="1957">
                  <c:v>0.73411820162399866</c:v>
                </c:pt>
                <c:pt idx="1958">
                  <c:v>0.71551376679680956</c:v>
                </c:pt>
                <c:pt idx="1959">
                  <c:v>0.67372880245495903</c:v>
                </c:pt>
                <c:pt idx="1960">
                  <c:v>0.6539250917040722</c:v>
                </c:pt>
                <c:pt idx="1961">
                  <c:v>0.64921871075823911</c:v>
                </c:pt>
                <c:pt idx="1962">
                  <c:v>0.64441166503295566</c:v>
                </c:pt>
                <c:pt idx="1963">
                  <c:v>0.62860441476344098</c:v>
                </c:pt>
                <c:pt idx="1964">
                  <c:v>0.6120890334120006</c:v>
                </c:pt>
                <c:pt idx="1965">
                  <c:v>0.59262322503416254</c:v>
                </c:pt>
                <c:pt idx="1966">
                  <c:v>0.57556540861102845</c:v>
                </c:pt>
                <c:pt idx="1967">
                  <c:v>0.55739475401990068</c:v>
                </c:pt>
                <c:pt idx="1968">
                  <c:v>0.54005650472710176</c:v>
                </c:pt>
                <c:pt idx="1969">
                  <c:v>0.52470130397374382</c:v>
                </c:pt>
                <c:pt idx="1970">
                  <c:v>0.51669702282986085</c:v>
                </c:pt>
                <c:pt idx="1971">
                  <c:v>0.51320342860351265</c:v>
                </c:pt>
                <c:pt idx="1972">
                  <c:v>0.50354756981287629</c:v>
                </c:pt>
                <c:pt idx="1973">
                  <c:v>0.49647906090904392</c:v>
                </c:pt>
                <c:pt idx="1974">
                  <c:v>0.48794887661676556</c:v>
                </c:pt>
                <c:pt idx="1975">
                  <c:v>0.48129113236836263</c:v>
                </c:pt>
                <c:pt idx="1976">
                  <c:v>0.47362143737851337</c:v>
                </c:pt>
                <c:pt idx="1977">
                  <c:v>0.46463199638407382</c:v>
                </c:pt>
                <c:pt idx="1978">
                  <c:v>0.4882510021020835</c:v>
                </c:pt>
                <c:pt idx="1979">
                  <c:v>0.5225169585688153</c:v>
                </c:pt>
                <c:pt idx="1980">
                  <c:v>0.52531758388408556</c:v>
                </c:pt>
                <c:pt idx="1981">
                  <c:v>0.54610226053274036</c:v>
                </c:pt>
                <c:pt idx="1982">
                  <c:v>0.54312963494857514</c:v>
                </c:pt>
                <c:pt idx="1983">
                  <c:v>0.54299994949385633</c:v>
                </c:pt>
                <c:pt idx="1984">
                  <c:v>0.53941765834183242</c:v>
                </c:pt>
                <c:pt idx="1985">
                  <c:v>0.5351452772112667</c:v>
                </c:pt>
                <c:pt idx="1986">
                  <c:v>0.53161176704519264</c:v>
                </c:pt>
                <c:pt idx="1987">
                  <c:v>0.52801080264696387</c:v>
                </c:pt>
                <c:pt idx="1988">
                  <c:v>0.5256399743217357</c:v>
                </c:pt>
                <c:pt idx="1989">
                  <c:v>0.52187533269128306</c:v>
                </c:pt>
                <c:pt idx="1990">
                  <c:v>0.5192886704737677</c:v>
                </c:pt>
                <c:pt idx="1991">
                  <c:v>0.51626591330993754</c:v>
                </c:pt>
                <c:pt idx="1992">
                  <c:v>0.51421168688723706</c:v>
                </c:pt>
                <c:pt idx="1993">
                  <c:v>0.51116846318578002</c:v>
                </c:pt>
                <c:pt idx="1994">
                  <c:v>0.50937495000804989</c:v>
                </c:pt>
                <c:pt idx="1995">
                  <c:v>0.50658283871302756</c:v>
                </c:pt>
                <c:pt idx="1996">
                  <c:v>0.50453735969513858</c:v>
                </c:pt>
                <c:pt idx="1997">
                  <c:v>0.50048341247244998</c:v>
                </c:pt>
                <c:pt idx="1998">
                  <c:v>0.50020002645584005</c:v>
                </c:pt>
                <c:pt idx="1999">
                  <c:v>0.49702334195314535</c:v>
                </c:pt>
                <c:pt idx="2000">
                  <c:v>0.49675402497130411</c:v>
                </c:pt>
                <c:pt idx="2001">
                  <c:v>0.49607934921437824</c:v>
                </c:pt>
                <c:pt idx="2002">
                  <c:v>0.49585480341376065</c:v>
                </c:pt>
                <c:pt idx="2003">
                  <c:v>0.49558094306815414</c:v>
                </c:pt>
                <c:pt idx="2004">
                  <c:v>0.49536303324196662</c:v>
                </c:pt>
                <c:pt idx="2005">
                  <c:v>0.49514976268648542</c:v>
                </c:pt>
                <c:pt idx="2006">
                  <c:v>0.49493301526892081</c:v>
                </c:pt>
                <c:pt idx="2007">
                  <c:v>0.49471650597456596</c:v>
                </c:pt>
                <c:pt idx="2008">
                  <c:v>0.49450018371886983</c:v>
                </c:pt>
                <c:pt idx="2009">
                  <c:v>0.49428399278255286</c:v>
                </c:pt>
                <c:pt idx="2010">
                  <c:v>0.49406793308590474</c:v>
                </c:pt>
                <c:pt idx="2011">
                  <c:v>0.49385200454926376</c:v>
                </c:pt>
                <c:pt idx="2012">
                  <c:v>0.49363620709301531</c:v>
                </c:pt>
                <c:pt idx="2013">
                  <c:v>0.49342054063759538</c:v>
                </c:pt>
                <c:pt idx="2014">
                  <c:v>0.4932050051034863</c:v>
                </c:pt>
                <c:pt idx="2015">
                  <c:v>0.49298960041121931</c:v>
                </c:pt>
                <c:pt idx="2016">
                  <c:v>0.49277432648137365</c:v>
                </c:pt>
                <c:pt idx="2017">
                  <c:v>0.49255918323457792</c:v>
                </c:pt>
                <c:pt idx="2018">
                  <c:v>0.49234417059150598</c:v>
                </c:pt>
                <c:pt idx="2019">
                  <c:v>0.49212928847288406</c:v>
                </c:pt>
                <c:pt idx="2020">
                  <c:v>0.49191453679948294</c:v>
                </c:pt>
                <c:pt idx="2021">
                  <c:v>0.49169991549212194</c:v>
                </c:pt>
                <c:pt idx="2022">
                  <c:v>0.49148542447167132</c:v>
                </c:pt>
                <c:pt idx="2023">
                  <c:v>0.49127106365904694</c:v>
                </c:pt>
                <c:pt idx="2024">
                  <c:v>0.49105683297521152</c:v>
                </c:pt>
                <c:pt idx="2025">
                  <c:v>0.49084273234117831</c:v>
                </c:pt>
                <c:pt idx="2026">
                  <c:v>0.49062876167800873</c:v>
                </c:pt>
                <c:pt idx="2027">
                  <c:v>0.49041492090680866</c:v>
                </c:pt>
                <c:pt idx="2028">
                  <c:v>0.49020120994873412</c:v>
                </c:pt>
                <c:pt idx="2029">
                  <c:v>0.48998762872499158</c:v>
                </c:pt>
                <c:pt idx="2030">
                  <c:v>0.48977417715683041</c:v>
                </c:pt>
                <c:pt idx="2031">
                  <c:v>0.48956085516555048</c:v>
                </c:pt>
                <c:pt idx="2032">
                  <c:v>0.48934766267249902</c:v>
                </c:pt>
                <c:pt idx="2033">
                  <c:v>0.48913459959907113</c:v>
                </c:pt>
                <c:pt idx="2034">
                  <c:v>0.48892166586670993</c:v>
                </c:pt>
                <c:pt idx="2035">
                  <c:v>0.488708861396905</c:v>
                </c:pt>
                <c:pt idx="2036">
                  <c:v>0.48849618611119355</c:v>
                </c:pt>
                <c:pt idx="2037">
                  <c:v>0.4882836399311633</c:v>
                </c:pt>
                <c:pt idx="2038">
                  <c:v>0.48807122277844689</c:v>
                </c:pt>
                <c:pt idx="2039">
                  <c:v>0.48785893457472401</c:v>
                </c:pt>
                <c:pt idx="2040">
                  <c:v>0.48764677524172395</c:v>
                </c:pt>
                <c:pt idx="2041">
                  <c:v>0.48743474470122133</c:v>
                </c:pt>
                <c:pt idx="2042">
                  <c:v>0.48722284287504164</c:v>
                </c:pt>
                <c:pt idx="2043">
                  <c:v>0.48701106968505353</c:v>
                </c:pt>
                <c:pt idx="2044">
                  <c:v>0.48679942505317525</c:v>
                </c:pt>
                <c:pt idx="2045">
                  <c:v>0.48658790890137432</c:v>
                </c:pt>
                <c:pt idx="2046">
                  <c:v>0.48637652115166263</c:v>
                </c:pt>
                <c:pt idx="2047">
                  <c:v>0.48616526172609831</c:v>
                </c:pt>
                <c:pt idx="2048">
                  <c:v>0.48595413054679193</c:v>
                </c:pt>
                <c:pt idx="2049">
                  <c:v>0.4857431275358971</c:v>
                </c:pt>
                <c:pt idx="2050">
                  <c:v>0.48553225261561622</c:v>
                </c:pt>
                <c:pt idx="2051">
                  <c:v>0.48532150570819832</c:v>
                </c:pt>
                <c:pt idx="2052">
                  <c:v>0.48511088673593988</c:v>
                </c:pt>
                <c:pt idx="2053">
                  <c:v>0.48490039562118481</c:v>
                </c:pt>
                <c:pt idx="2054">
                  <c:v>0.48469003228632329</c:v>
                </c:pt>
                <c:pt idx="2055">
                  <c:v>0.48447979665379431</c:v>
                </c:pt>
                <c:pt idx="2056">
                  <c:v>0.48426968864608183</c:v>
                </c:pt>
                <c:pt idx="2057">
                  <c:v>0.48405970818571847</c:v>
                </c:pt>
                <c:pt idx="2058">
                  <c:v>0.48384985519528356</c:v>
                </c:pt>
                <c:pt idx="2059">
                  <c:v>0.48364012959740182</c:v>
                </c:pt>
                <c:pt idx="2060">
                  <c:v>0.48343053131474795</c:v>
                </c:pt>
                <c:pt idx="2061">
                  <c:v>0.4832210602700393</c:v>
                </c:pt>
                <c:pt idx="2062">
                  <c:v>0.48301171638604612</c:v>
                </c:pt>
                <c:pt idx="2063">
                  <c:v>0.48280249958557997</c:v>
                </c:pt>
                <c:pt idx="2064">
                  <c:v>0.48259340979150106</c:v>
                </c:pt>
                <c:pt idx="2065">
                  <c:v>0.48238444692671867</c:v>
                </c:pt>
                <c:pt idx="2066">
                  <c:v>0.48217561091418482</c:v>
                </c:pt>
                <c:pt idx="2067">
                  <c:v>0.48196690167690287</c:v>
                </c:pt>
                <c:pt idx="2068">
                  <c:v>0.481758319137918</c:v>
                </c:pt>
                <c:pt idx="2069">
                  <c:v>0.48154986322032595</c:v>
                </c:pt>
                <c:pt idx="2070">
                  <c:v>0.48134153384726786</c:v>
                </c:pt>
                <c:pt idx="2071">
                  <c:v>0.48113333094192973</c:v>
                </c:pt>
                <c:pt idx="2072">
                  <c:v>0.48092525442754885</c:v>
                </c:pt>
                <c:pt idx="2073">
                  <c:v>0.4807173042274045</c:v>
                </c:pt>
                <c:pt idx="2074">
                  <c:v>0.48050948026482426</c:v>
                </c:pt>
                <c:pt idx="2075">
                  <c:v>0.48030178246318078</c:v>
                </c:pt>
                <c:pt idx="2076">
                  <c:v>0.48009421074589681</c:v>
                </c:pt>
                <c:pt idx="2077">
                  <c:v>0.47988676503643951</c:v>
                </c:pt>
                <c:pt idx="2078">
                  <c:v>0.47967944525831907</c:v>
                </c:pt>
                <c:pt idx="2079">
                  <c:v>0.47947225133509946</c:v>
                </c:pt>
                <c:pt idx="2080">
                  <c:v>0.4792651831903838</c:v>
                </c:pt>
                <c:pt idx="2081">
                  <c:v>0.47905824074782682</c:v>
                </c:pt>
                <c:pt idx="2082">
                  <c:v>0.4788514239311264</c:v>
                </c:pt>
                <c:pt idx="2083">
                  <c:v>0.47864473266402852</c:v>
                </c:pt>
                <c:pt idx="2084">
                  <c:v>0.47843816687032431</c:v>
                </c:pt>
                <c:pt idx="2085">
                  <c:v>0.47823172647385154</c:v>
                </c:pt>
                <c:pt idx="2086">
                  <c:v>0.47802541139849514</c:v>
                </c:pt>
                <c:pt idx="2087">
                  <c:v>0.47781922156818346</c:v>
                </c:pt>
                <c:pt idx="2088">
                  <c:v>0.47761315690689476</c:v>
                </c:pt>
                <c:pt idx="2089">
                  <c:v>0.47740721733865193</c:v>
                </c:pt>
                <c:pt idx="2090">
                  <c:v>0.47720140278752093</c:v>
                </c:pt>
                <c:pt idx="2091">
                  <c:v>0.47699571317761985</c:v>
                </c:pt>
                <c:pt idx="2092">
                  <c:v>0.47679014843310596</c:v>
                </c:pt>
                <c:pt idx="2093">
                  <c:v>0.47658470847819034</c:v>
                </c:pt>
                <c:pt idx="2094">
                  <c:v>0.47637939323712364</c:v>
                </c:pt>
                <c:pt idx="2095">
                  <c:v>0.47617420263420396</c:v>
                </c:pt>
                <c:pt idx="2096">
                  <c:v>0.47596913659377654</c:v>
                </c:pt>
                <c:pt idx="2097">
                  <c:v>0.47576419504023287</c:v>
                </c:pt>
                <c:pt idx="2098">
                  <c:v>0.47555937789800973</c:v>
                </c:pt>
                <c:pt idx="2099">
                  <c:v>0.47535468509158857</c:v>
                </c:pt>
                <c:pt idx="2100">
                  <c:v>0.47515011654549733</c:v>
                </c:pt>
                <c:pt idx="2101">
                  <c:v>0.47494567218431188</c:v>
                </c:pt>
                <c:pt idx="2102">
                  <c:v>0.47474135193265082</c:v>
                </c:pt>
                <c:pt idx="2103">
                  <c:v>0.47453715571517963</c:v>
                </c:pt>
                <c:pt idx="2104">
                  <c:v>0.47433308345661068</c:v>
                </c:pt>
                <c:pt idx="2105">
                  <c:v>0.4741291350817004</c:v>
                </c:pt>
                <c:pt idx="2106">
                  <c:v>0.473925310515252</c:v>
                </c:pt>
                <c:pt idx="2107">
                  <c:v>0.4737216096821128</c:v>
                </c:pt>
                <c:pt idx="2108">
                  <c:v>0.47351803250717744</c:v>
                </c:pt>
                <c:pt idx="2109">
                  <c:v>0.47331457891538647</c:v>
                </c:pt>
                <c:pt idx="2110">
                  <c:v>0.47311124883172229</c:v>
                </c:pt>
                <c:pt idx="2111">
                  <c:v>0.47290804218121885</c:v>
                </c:pt>
                <c:pt idx="2112">
                  <c:v>0.47270495888895031</c:v>
                </c:pt>
                <c:pt idx="2113">
                  <c:v>0.4725019988800388</c:v>
                </c:pt>
                <c:pt idx="2114">
                  <c:v>0.47229916207965178</c:v>
                </c:pt>
                <c:pt idx="2115">
                  <c:v>0.47209644841300025</c:v>
                </c:pt>
                <c:pt idx="2116">
                  <c:v>0.47189385780534432</c:v>
                </c:pt>
                <c:pt idx="2117">
                  <c:v>0.47169139018198553</c:v>
                </c:pt>
                <c:pt idx="2118">
                  <c:v>0.4714890454682733</c:v>
                </c:pt>
                <c:pt idx="2119">
                  <c:v>0.47128682358960244</c:v>
                </c:pt>
                <c:pt idx="2120">
                  <c:v>0.47108472447140931</c:v>
                </c:pt>
                <c:pt idx="2121">
                  <c:v>0.47088274803918101</c:v>
                </c:pt>
                <c:pt idx="2122">
                  <c:v>0.47068089421844655</c:v>
                </c:pt>
                <c:pt idx="2123">
                  <c:v>0.47047916293477993</c:v>
                </c:pt>
                <c:pt idx="2124">
                  <c:v>2.3411359915559014</c:v>
                </c:pt>
                <c:pt idx="2125">
                  <c:v>1.9508572964565114</c:v>
                </c:pt>
                <c:pt idx="2126">
                  <c:v>1.3025799884093834</c:v>
                </c:pt>
                <c:pt idx="2127">
                  <c:v>1.2186036008975578</c:v>
                </c:pt>
                <c:pt idx="2128">
                  <c:v>1.1811489904113881</c:v>
                </c:pt>
                <c:pt idx="2129">
                  <c:v>1.1634228725016595</c:v>
                </c:pt>
                <c:pt idx="2130">
                  <c:v>1.5542504615121502</c:v>
                </c:pt>
                <c:pt idx="2131">
                  <c:v>1.5038081413301139</c:v>
                </c:pt>
                <c:pt idx="2132">
                  <c:v>1.4316419567760319</c:v>
                </c:pt>
                <c:pt idx="2133">
                  <c:v>1.4005111177278731</c:v>
                </c:pt>
                <c:pt idx="2134">
                  <c:v>1.3851258476507242</c:v>
                </c:pt>
                <c:pt idx="2135">
                  <c:v>1.3788979986467806</c:v>
                </c:pt>
                <c:pt idx="2136">
                  <c:v>1.3761288682369801</c:v>
                </c:pt>
                <c:pt idx="2137">
                  <c:v>1.3755123998822101</c:v>
                </c:pt>
                <c:pt idx="2138">
                  <c:v>1.387410706330594</c:v>
                </c:pt>
                <c:pt idx="2139">
                  <c:v>1.3914429621271585</c:v>
                </c:pt>
                <c:pt idx="2140">
                  <c:v>1.3921864266463149</c:v>
                </c:pt>
                <c:pt idx="2141">
                  <c:v>1.3919468034794964</c:v>
                </c:pt>
                <c:pt idx="2142">
                  <c:v>1.3915418890655917</c:v>
                </c:pt>
                <c:pt idx="2143">
                  <c:v>1.3909616083593752</c:v>
                </c:pt>
                <c:pt idx="2144">
                  <c:v>1.3903816824404958</c:v>
                </c:pt>
                <c:pt idx="2145">
                  <c:v>1.3898021090253045</c:v>
                </c:pt>
                <c:pt idx="2146">
                  <c:v>1.3892228989485822</c:v>
                </c:pt>
                <c:pt idx="2147">
                  <c:v>1.3886440401678892</c:v>
                </c:pt>
                <c:pt idx="2148">
                  <c:v>1.3880655324608822</c:v>
                </c:pt>
                <c:pt idx="2149">
                  <c:v>1.3874873636241469</c:v>
                </c:pt>
                <c:pt idx="2150">
                  <c:v>1.3869095574042258</c:v>
                </c:pt>
                <c:pt idx="2151">
                  <c:v>1.3863321142705196</c:v>
                </c:pt>
                <c:pt idx="2152">
                  <c:v>1.3857550216769408</c:v>
                </c:pt>
                <c:pt idx="2153">
                  <c:v>1.3851782794107121</c:v>
                </c:pt>
                <c:pt idx="2154">
                  <c:v>1.3846018872591905</c:v>
                </c:pt>
                <c:pt idx="2155">
                  <c:v>1.3840258450098619</c:v>
                </c:pt>
                <c:pt idx="2156">
                  <c:v>1.38345015245033</c:v>
                </c:pt>
                <c:pt idx="2157">
                  <c:v>1.9244442008856528</c:v>
                </c:pt>
                <c:pt idx="2158">
                  <c:v>2.9586230170865857</c:v>
                </c:pt>
                <c:pt idx="2159">
                  <c:v>1.8220382431958169</c:v>
                </c:pt>
                <c:pt idx="2160">
                  <c:v>1.7461820173896059</c:v>
                </c:pt>
                <c:pt idx="2161">
                  <c:v>2.2806848563060358</c:v>
                </c:pt>
                <c:pt idx="2162">
                  <c:v>1.6642394348120801</c:v>
                </c:pt>
                <c:pt idx="2163">
                  <c:v>1.5299966482525456</c:v>
                </c:pt>
                <c:pt idx="2164">
                  <c:v>1.8269991564166639</c:v>
                </c:pt>
                <c:pt idx="2165">
                  <c:v>1.5000450083677381</c:v>
                </c:pt>
                <c:pt idx="2166">
                  <c:v>1.3994116636486995</c:v>
                </c:pt>
                <c:pt idx="2167">
                  <c:v>1.4359711628721936</c:v>
                </c:pt>
                <c:pt idx="2168">
                  <c:v>1.3904624191411781</c:v>
                </c:pt>
                <c:pt idx="2169">
                  <c:v>1.3943134971385223</c:v>
                </c:pt>
                <c:pt idx="2170">
                  <c:v>1.4964084083711795</c:v>
                </c:pt>
                <c:pt idx="2171">
                  <c:v>1.4216664182860312</c:v>
                </c:pt>
                <c:pt idx="2172">
                  <c:v>1.5250601602060827</c:v>
                </c:pt>
                <c:pt idx="2173">
                  <c:v>1.4219703562272714</c:v>
                </c:pt>
                <c:pt idx="2174">
                  <c:v>1.3823072095040461</c:v>
                </c:pt>
                <c:pt idx="2175">
                  <c:v>1.419824173495613</c:v>
                </c:pt>
                <c:pt idx="2176">
                  <c:v>1.414078103954659</c:v>
                </c:pt>
                <c:pt idx="2177">
                  <c:v>1.4424125291455765</c:v>
                </c:pt>
                <c:pt idx="2178">
                  <c:v>1.3582935317913645</c:v>
                </c:pt>
                <c:pt idx="2179">
                  <c:v>1.3364400296839725</c:v>
                </c:pt>
                <c:pt idx="2180">
                  <c:v>1.4829320696270121</c:v>
                </c:pt>
                <c:pt idx="2181">
                  <c:v>1.3590004046710766</c:v>
                </c:pt>
                <c:pt idx="2182">
                  <c:v>1.2745100249697705</c:v>
                </c:pt>
                <c:pt idx="2183">
                  <c:v>1.1999824103250705</c:v>
                </c:pt>
                <c:pt idx="2184">
                  <c:v>1.223888013338718</c:v>
                </c:pt>
                <c:pt idx="2185">
                  <c:v>1.2380792106918754</c:v>
                </c:pt>
                <c:pt idx="2186">
                  <c:v>1.1683718227018915</c:v>
                </c:pt>
                <c:pt idx="2187">
                  <c:v>1.1415654031789448</c:v>
                </c:pt>
                <c:pt idx="2188">
                  <c:v>1.1287865192694448</c:v>
                </c:pt>
                <c:pt idx="2189">
                  <c:v>1.1214819535912341</c:v>
                </c:pt>
                <c:pt idx="2190">
                  <c:v>1.1853204325884574</c:v>
                </c:pt>
                <c:pt idx="2191">
                  <c:v>1.1403674157772401</c:v>
                </c:pt>
                <c:pt idx="2192">
                  <c:v>1.1210195902190898</c:v>
                </c:pt>
                <c:pt idx="2193">
                  <c:v>1.1124616140150558</c:v>
                </c:pt>
                <c:pt idx="2194">
                  <c:v>1.2107202786525206</c:v>
                </c:pt>
                <c:pt idx="2195">
                  <c:v>1.1543163935018601</c:v>
                </c:pt>
                <c:pt idx="2196">
                  <c:v>1.1328811281717155</c:v>
                </c:pt>
                <c:pt idx="2197">
                  <c:v>1.1274472407400757</c:v>
                </c:pt>
                <c:pt idx="2198">
                  <c:v>1.127396426153628</c:v>
                </c:pt>
                <c:pt idx="2199">
                  <c:v>1.1171260202307542</c:v>
                </c:pt>
                <c:pt idx="2200">
                  <c:v>1.1239581790419422</c:v>
                </c:pt>
                <c:pt idx="2201">
                  <c:v>1.1147821094432213</c:v>
                </c:pt>
                <c:pt idx="2202">
                  <c:v>1.1084450178209233</c:v>
                </c:pt>
                <c:pt idx="2203">
                  <c:v>1.10583788979732</c:v>
                </c:pt>
                <c:pt idx="2204">
                  <c:v>1.1055851715176115</c:v>
                </c:pt>
                <c:pt idx="2205">
                  <c:v>1.1050113814740377</c:v>
                </c:pt>
                <c:pt idx="2206">
                  <c:v>1.1042677659155637</c:v>
                </c:pt>
                <c:pt idx="2207">
                  <c:v>1.1096136798639442</c:v>
                </c:pt>
                <c:pt idx="2208">
                  <c:v>1.1148954885400193</c:v>
                </c:pt>
                <c:pt idx="2209">
                  <c:v>1.1659302079629463</c:v>
                </c:pt>
                <c:pt idx="2210">
                  <c:v>1.1459948585886679</c:v>
                </c:pt>
                <c:pt idx="2211">
                  <c:v>1.2182770010764281</c:v>
                </c:pt>
                <c:pt idx="2212">
                  <c:v>1.3075159689301943</c:v>
                </c:pt>
                <c:pt idx="2213">
                  <c:v>1.1730390362403775</c:v>
                </c:pt>
                <c:pt idx="2214">
                  <c:v>1.127498463458116</c:v>
                </c:pt>
                <c:pt idx="2215">
                  <c:v>1.1456770467045621</c:v>
                </c:pt>
                <c:pt idx="2216">
                  <c:v>1.051506939932586</c:v>
                </c:pt>
                <c:pt idx="2217">
                  <c:v>1.0280736237118981</c:v>
                </c:pt>
                <c:pt idx="2218">
                  <c:v>1.0108817120200313</c:v>
                </c:pt>
                <c:pt idx="2219">
                  <c:v>1.0063219853709815</c:v>
                </c:pt>
                <c:pt idx="2220">
                  <c:v>1.0087690231261688</c:v>
                </c:pt>
                <c:pt idx="2221">
                  <c:v>1.0108797039241524</c:v>
                </c:pt>
                <c:pt idx="2222">
                  <c:v>1.0477794187780678</c:v>
                </c:pt>
                <c:pt idx="2223">
                  <c:v>1.0730573704990021</c:v>
                </c:pt>
                <c:pt idx="2224">
                  <c:v>1.0371465917721934</c:v>
                </c:pt>
                <c:pt idx="2225">
                  <c:v>1.0258848070326489</c:v>
                </c:pt>
                <c:pt idx="2226">
                  <c:v>1.0169270503555858</c:v>
                </c:pt>
                <c:pt idx="2227">
                  <c:v>1.0154772838094157</c:v>
                </c:pt>
                <c:pt idx="2228">
                  <c:v>1.0209773904553558</c:v>
                </c:pt>
                <c:pt idx="2229">
                  <c:v>1.0247160151671315</c:v>
                </c:pt>
                <c:pt idx="2230">
                  <c:v>1.0197929492286499</c:v>
                </c:pt>
                <c:pt idx="2231">
                  <c:v>1.0050600220064578</c:v>
                </c:pt>
                <c:pt idx="2232">
                  <c:v>0.99965130659978119</c:v>
                </c:pt>
                <c:pt idx="2233">
                  <c:v>1.0000262401794953</c:v>
                </c:pt>
                <c:pt idx="2234">
                  <c:v>0.99266184430686943</c:v>
                </c:pt>
                <c:pt idx="2235">
                  <c:v>0.98588178235661039</c:v>
                </c:pt>
                <c:pt idx="2236">
                  <c:v>0.98546574017798161</c:v>
                </c:pt>
                <c:pt idx="2237">
                  <c:v>0.99409615732665257</c:v>
                </c:pt>
                <c:pt idx="2238">
                  <c:v>0.98580193349291967</c:v>
                </c:pt>
                <c:pt idx="2239">
                  <c:v>1.1347723786715069</c:v>
                </c:pt>
                <c:pt idx="2240">
                  <c:v>1.0839966116716373</c:v>
                </c:pt>
                <c:pt idx="2241">
                  <c:v>1.1262792776556578</c:v>
                </c:pt>
                <c:pt idx="2242">
                  <c:v>1.1871597923993882</c:v>
                </c:pt>
                <c:pt idx="2243">
                  <c:v>1.1274643876789305</c:v>
                </c:pt>
                <c:pt idx="2244">
                  <c:v>1.0929650432642142</c:v>
                </c:pt>
                <c:pt idx="2245">
                  <c:v>1.0344914787325457</c:v>
                </c:pt>
                <c:pt idx="2246">
                  <c:v>1.009591266797816</c:v>
                </c:pt>
                <c:pt idx="2247">
                  <c:v>0.98436249225274142</c:v>
                </c:pt>
                <c:pt idx="2248">
                  <c:v>0.96647211138811884</c:v>
                </c:pt>
                <c:pt idx="2249">
                  <c:v>0.95580180149358873</c:v>
                </c:pt>
                <c:pt idx="2250">
                  <c:v>1.016847371737166</c:v>
                </c:pt>
                <c:pt idx="2251">
                  <c:v>0.996681666606265</c:v>
                </c:pt>
                <c:pt idx="2252">
                  <c:v>0.96580969205416334</c:v>
                </c:pt>
                <c:pt idx="2253">
                  <c:v>0.94049588658160299</c:v>
                </c:pt>
                <c:pt idx="2254">
                  <c:v>0.93568048898555245</c:v>
                </c:pt>
                <c:pt idx="2255">
                  <c:v>0.92166484621924183</c:v>
                </c:pt>
                <c:pt idx="2256">
                  <c:v>0.90537518257888561</c:v>
                </c:pt>
                <c:pt idx="2257">
                  <c:v>0.89546373790212308</c:v>
                </c:pt>
                <c:pt idx="2258">
                  <c:v>0.90872172881018265</c:v>
                </c:pt>
                <c:pt idx="2259">
                  <c:v>0.93996171748408774</c:v>
                </c:pt>
                <c:pt idx="2260">
                  <c:v>0.86831300214832263</c:v>
                </c:pt>
                <c:pt idx="2261">
                  <c:v>0.84272604743202961</c:v>
                </c:pt>
                <c:pt idx="2262">
                  <c:v>0.83286560682401534</c:v>
                </c:pt>
                <c:pt idx="2263">
                  <c:v>0.83448541953781863</c:v>
                </c:pt>
                <c:pt idx="2264">
                  <c:v>0.82949396285426358</c:v>
                </c:pt>
                <c:pt idx="2265">
                  <c:v>0.82346928685120857</c:v>
                </c:pt>
                <c:pt idx="2266">
                  <c:v>0.81513830077277649</c:v>
                </c:pt>
                <c:pt idx="2267">
                  <c:v>0.81429499237632363</c:v>
                </c:pt>
                <c:pt idx="2268">
                  <c:v>0.81198892355592012</c:v>
                </c:pt>
                <c:pt idx="2269">
                  <c:v>0.81192914062727572</c:v>
                </c:pt>
                <c:pt idx="2270">
                  <c:v>0.83636358187691651</c:v>
                </c:pt>
                <c:pt idx="2271">
                  <c:v>0.83689772517644334</c:v>
                </c:pt>
                <c:pt idx="2272">
                  <c:v>0.81746222754593956</c:v>
                </c:pt>
                <c:pt idx="2273">
                  <c:v>0.81001180778855963</c:v>
                </c:pt>
                <c:pt idx="2274">
                  <c:v>0.8096110976446087</c:v>
                </c:pt>
                <c:pt idx="2275">
                  <c:v>0.81126903300551534</c:v>
                </c:pt>
                <c:pt idx="2276">
                  <c:v>0.81063389801107855</c:v>
                </c:pt>
                <c:pt idx="2277">
                  <c:v>0.81356639838102762</c:v>
                </c:pt>
                <c:pt idx="2278">
                  <c:v>0.81344763166009015</c:v>
                </c:pt>
                <c:pt idx="2279">
                  <c:v>0.78734974635308252</c:v>
                </c:pt>
                <c:pt idx="2280">
                  <c:v>0.76421995504498763</c:v>
                </c:pt>
                <c:pt idx="2281">
                  <c:v>0.75280164568281671</c:v>
                </c:pt>
                <c:pt idx="2282">
                  <c:v>0.749137448678729</c:v>
                </c:pt>
                <c:pt idx="2283">
                  <c:v>0.75538551029561263</c:v>
                </c:pt>
                <c:pt idx="2284">
                  <c:v>0.75514994306341399</c:v>
                </c:pt>
                <c:pt idx="2285">
                  <c:v>0.7470435377717487</c:v>
                </c:pt>
                <c:pt idx="2286">
                  <c:v>0.74416231955970702</c:v>
                </c:pt>
                <c:pt idx="2287">
                  <c:v>0.74807256740346895</c:v>
                </c:pt>
                <c:pt idx="2288">
                  <c:v>0.75107243093556364</c:v>
                </c:pt>
                <c:pt idx="2289">
                  <c:v>0.76091201164585565</c:v>
                </c:pt>
                <c:pt idx="2290">
                  <c:v>0.76654339825263029</c:v>
                </c:pt>
                <c:pt idx="2291">
                  <c:v>0.76344043496927894</c:v>
                </c:pt>
                <c:pt idx="2292">
                  <c:v>0.76917788017533162</c:v>
                </c:pt>
                <c:pt idx="2293">
                  <c:v>0.78364845770831792</c:v>
                </c:pt>
                <c:pt idx="2294">
                  <c:v>0.77083862991437846</c:v>
                </c:pt>
                <c:pt idx="2295">
                  <c:v>0.77321508456807331</c:v>
                </c:pt>
                <c:pt idx="2296">
                  <c:v>0.77918311180081035</c:v>
                </c:pt>
                <c:pt idx="2297">
                  <c:v>0.79205848435336235</c:v>
                </c:pt>
                <c:pt idx="2298">
                  <c:v>0.81255403400119763</c:v>
                </c:pt>
                <c:pt idx="2299">
                  <c:v>0.80265567339819743</c:v>
                </c:pt>
                <c:pt idx="2300">
                  <c:v>0.71662694765428159</c:v>
                </c:pt>
                <c:pt idx="2301">
                  <c:v>0.69424519251040695</c:v>
                </c:pt>
                <c:pt idx="2302">
                  <c:v>0.69157203564622638</c:v>
                </c:pt>
                <c:pt idx="2303">
                  <c:v>0.69314385362768971</c:v>
                </c:pt>
                <c:pt idx="2304">
                  <c:v>0.69771857635912604</c:v>
                </c:pt>
                <c:pt idx="2305">
                  <c:v>0.70176627828568761</c:v>
                </c:pt>
                <c:pt idx="2306">
                  <c:v>0.72634330056770513</c:v>
                </c:pt>
                <c:pt idx="2307">
                  <c:v>0.74370270062672583</c:v>
                </c:pt>
                <c:pt idx="2308">
                  <c:v>0.79449954989230587</c:v>
                </c:pt>
                <c:pt idx="2309">
                  <c:v>0.82219086880022041</c:v>
                </c:pt>
                <c:pt idx="2310">
                  <c:v>0.81222600793078414</c:v>
                </c:pt>
                <c:pt idx="2311">
                  <c:v>0.93746710134362099</c:v>
                </c:pt>
                <c:pt idx="2312">
                  <c:v>0.91067938667855108</c:v>
                </c:pt>
                <c:pt idx="2313">
                  <c:v>0.89664762153327993</c:v>
                </c:pt>
                <c:pt idx="2314">
                  <c:v>0.95765983535163279</c:v>
                </c:pt>
                <c:pt idx="2315">
                  <c:v>1.1884095058523687</c:v>
                </c:pt>
                <c:pt idx="2316">
                  <c:v>1.0884756887551599</c:v>
                </c:pt>
                <c:pt idx="2317">
                  <c:v>1.0480719983891778</c:v>
                </c:pt>
                <c:pt idx="2318">
                  <c:v>1.0266849089009693</c:v>
                </c:pt>
                <c:pt idx="2319">
                  <c:v>1.0260984820724373</c:v>
                </c:pt>
                <c:pt idx="2320">
                  <c:v>1.0121805567481021</c:v>
                </c:pt>
                <c:pt idx="2321">
                  <c:v>0.9866562118849731</c:v>
                </c:pt>
                <c:pt idx="2322">
                  <c:v>0.97085959480245754</c:v>
                </c:pt>
                <c:pt idx="2323">
                  <c:v>0.94402506059225022</c:v>
                </c:pt>
                <c:pt idx="2324">
                  <c:v>0.91702919861013665</c:v>
                </c:pt>
                <c:pt idx="2325">
                  <c:v>0.89916782870375156</c:v>
                </c:pt>
                <c:pt idx="2326">
                  <c:v>0.88707175939469685</c:v>
                </c:pt>
                <c:pt idx="2327">
                  <c:v>0.87248938225465622</c:v>
                </c:pt>
                <c:pt idx="2328">
                  <c:v>0.85373922901567789</c:v>
                </c:pt>
                <c:pt idx="2329">
                  <c:v>0.83912852851762154</c:v>
                </c:pt>
                <c:pt idx="2330">
                  <c:v>0.82913009219102962</c:v>
                </c:pt>
                <c:pt idx="2331">
                  <c:v>0.81422418699054855</c:v>
                </c:pt>
                <c:pt idx="2332">
                  <c:v>0.80197811150858334</c:v>
                </c:pt>
                <c:pt idx="2333">
                  <c:v>0.78969325518759825</c:v>
                </c:pt>
                <c:pt idx="2334">
                  <c:v>0.77812021261946274</c:v>
                </c:pt>
                <c:pt idx="2335">
                  <c:v>0.77017067701564579</c:v>
                </c:pt>
                <c:pt idx="2336">
                  <c:v>0.7603313666647139</c:v>
                </c:pt>
                <c:pt idx="2337">
                  <c:v>0.75496034791303368</c:v>
                </c:pt>
                <c:pt idx="2338">
                  <c:v>0.7509457543587339</c:v>
                </c:pt>
                <c:pt idx="2339">
                  <c:v>0.74235876224001562</c:v>
                </c:pt>
                <c:pt idx="2340">
                  <c:v>0.73822400833752599</c:v>
                </c:pt>
                <c:pt idx="2341">
                  <c:v>0.73409051626879607</c:v>
                </c:pt>
                <c:pt idx="2342">
                  <c:v>0.72953712772059609</c:v>
                </c:pt>
                <c:pt idx="2343">
                  <c:v>0.9007329300896203</c:v>
                </c:pt>
                <c:pt idx="2344">
                  <c:v>0.88581085157882722</c:v>
                </c:pt>
                <c:pt idx="2345">
                  <c:v>0.92833715780389614</c:v>
                </c:pt>
                <c:pt idx="2346">
                  <c:v>0.92102306601972661</c:v>
                </c:pt>
                <c:pt idx="2347">
                  <c:v>0.9373573720042655</c:v>
                </c:pt>
                <c:pt idx="2348">
                  <c:v>0.92860506525346165</c:v>
                </c:pt>
                <c:pt idx="2349">
                  <c:v>0.91858655793223709</c:v>
                </c:pt>
                <c:pt idx="2350">
                  <c:v>0.91027718854543649</c:v>
                </c:pt>
                <c:pt idx="2351">
                  <c:v>0.89157136027113559</c:v>
                </c:pt>
                <c:pt idx="2352">
                  <c:v>0.88525886983837976</c:v>
                </c:pt>
                <c:pt idx="2353">
                  <c:v>0.87122379976505759</c:v>
                </c:pt>
                <c:pt idx="2354">
                  <c:v>0.86629391889834062</c:v>
                </c:pt>
                <c:pt idx="2355">
                  <c:v>0.85366967436229879</c:v>
                </c:pt>
                <c:pt idx="2356">
                  <c:v>0.84857997710974664</c:v>
                </c:pt>
                <c:pt idx="2357">
                  <c:v>0.83522437712460174</c:v>
                </c:pt>
                <c:pt idx="2358">
                  <c:v>0.82985181322121315</c:v>
                </c:pt>
                <c:pt idx="2359">
                  <c:v>0.81535739295610021</c:v>
                </c:pt>
                <c:pt idx="2360">
                  <c:v>0.80955512266206642</c:v>
                </c:pt>
                <c:pt idx="2361">
                  <c:v>0.79655435355964743</c:v>
                </c:pt>
                <c:pt idx="2362">
                  <c:v>0.7912990461384789</c:v>
                </c:pt>
                <c:pt idx="2363">
                  <c:v>0.78145336626084549</c:v>
                </c:pt>
                <c:pt idx="2364">
                  <c:v>0.77739883788930908</c:v>
                </c:pt>
                <c:pt idx="2365">
                  <c:v>0.76735173223170294</c:v>
                </c:pt>
                <c:pt idx="2366">
                  <c:v>0.76321383113958341</c:v>
                </c:pt>
                <c:pt idx="2367">
                  <c:v>0.75201013114011361</c:v>
                </c:pt>
                <c:pt idx="2368">
                  <c:v>0.74745412420040669</c:v>
                </c:pt>
                <c:pt idx="2369">
                  <c:v>0.74000466160490963</c:v>
                </c:pt>
                <c:pt idx="2370">
                  <c:v>0.73689624789832264</c:v>
                </c:pt>
                <c:pt idx="2371">
                  <c:v>0.73654548247184104</c:v>
                </c:pt>
                <c:pt idx="2372">
                  <c:v>0.7358518969215182</c:v>
                </c:pt>
                <c:pt idx="2373">
                  <c:v>0.73553550673512569</c:v>
                </c:pt>
                <c:pt idx="2374">
                  <c:v>0.73670894039648915</c:v>
                </c:pt>
                <c:pt idx="2375">
                  <c:v>0.7363978686074556</c:v>
                </c:pt>
                <c:pt idx="2376">
                  <c:v>0.73610177908492902</c:v>
                </c:pt>
                <c:pt idx="2377">
                  <c:v>0.7357917443445342</c:v>
                </c:pt>
                <c:pt idx="2378">
                  <c:v>0.73548203254169464</c:v>
                </c:pt>
                <c:pt idx="2379">
                  <c:v>0.73517250875143536</c:v>
                </c:pt>
                <c:pt idx="2380">
                  <c:v>0.73486317285963354</c:v>
                </c:pt>
                <c:pt idx="2381">
                  <c:v>0.73455402475223386</c:v>
                </c:pt>
                <c:pt idx="2382">
                  <c:v>0.73424506431525471</c:v>
                </c:pt>
                <c:pt idx="2383">
                  <c:v>0.73393629143477879</c:v>
                </c:pt>
                <c:pt idx="2384">
                  <c:v>0.73362770599695726</c:v>
                </c:pt>
                <c:pt idx="2385">
                  <c:v>0.7333193078880168</c:v>
                </c:pt>
                <c:pt idx="2386">
                  <c:v>0.73301109699424771</c:v>
                </c:pt>
                <c:pt idx="2387">
                  <c:v>0.73270307320201278</c:v>
                </c:pt>
                <c:pt idx="2388">
                  <c:v>0.7323952363977394</c:v>
                </c:pt>
                <c:pt idx="2389">
                  <c:v>0.73208758646792527</c:v>
                </c:pt>
                <c:pt idx="2390">
                  <c:v>0.73178012329914299</c:v>
                </c:pt>
                <c:pt idx="2391">
                  <c:v>0.73147284677802404</c:v>
                </c:pt>
                <c:pt idx="2392">
                  <c:v>0.7311657567912776</c:v>
                </c:pt>
                <c:pt idx="2393">
                  <c:v>0.73085885322567812</c:v>
                </c:pt>
                <c:pt idx="2394">
                  <c:v>0.73055213596806257</c:v>
                </c:pt>
                <c:pt idx="2395">
                  <c:v>0.73024560490534884</c:v>
                </c:pt>
                <c:pt idx="2396">
                  <c:v>0.72993925992451603</c:v>
                </c:pt>
                <c:pt idx="2397">
                  <c:v>0.72963310091260958</c:v>
                </c:pt>
                <c:pt idx="2398">
                  <c:v>0.72932712775674957</c:v>
                </c:pt>
                <c:pt idx="2399">
                  <c:v>0.72902134034412414</c:v>
                </c:pt>
                <c:pt idx="2400">
                  <c:v>0.7287157385619828</c:v>
                </c:pt>
                <c:pt idx="2401">
                  <c:v>0.72841032229764857</c:v>
                </c:pt>
                <c:pt idx="2402">
                  <c:v>0.72810509143851876</c:v>
                </c:pt>
                <c:pt idx="2403">
                  <c:v>0.72780004587204417</c:v>
                </c:pt>
                <c:pt idx="2404">
                  <c:v>0.72749518548575898</c:v>
                </c:pt>
                <c:pt idx="2405">
                  <c:v>0.72719051016725722</c:v>
                </c:pt>
                <c:pt idx="2406">
                  <c:v>0.72688601980420342</c:v>
                </c:pt>
                <c:pt idx="2407">
                  <c:v>0.72658171428432961</c:v>
                </c:pt>
                <c:pt idx="2408">
                  <c:v>0.72627759349543763</c:v>
                </c:pt>
                <c:pt idx="2409">
                  <c:v>0.72597365732539565</c:v>
                </c:pt>
                <c:pt idx="2410">
                  <c:v>0.72566990566213763</c:v>
                </c:pt>
                <c:pt idx="2411">
                  <c:v>0.72536633839367171</c:v>
                </c:pt>
                <c:pt idx="2412">
                  <c:v>0.72506295540806998</c:v>
                </c:pt>
                <c:pt idx="2413">
                  <c:v>0.72475975659347647</c:v>
                </c:pt>
                <c:pt idx="2414">
                  <c:v>0.7244567418380895</c:v>
                </c:pt>
                <c:pt idx="2415">
                  <c:v>0.72415391103019655</c:v>
                </c:pt>
                <c:pt idx="2416">
                  <c:v>0.72385126405813693</c:v>
                </c:pt>
                <c:pt idx="2417">
                  <c:v>0.72354880081032202</c:v>
                </c:pt>
                <c:pt idx="2418">
                  <c:v>0.72324652117523358</c:v>
                </c:pt>
                <c:pt idx="2419">
                  <c:v>0.72294442504141965</c:v>
                </c:pt>
                <c:pt idx="2420">
                  <c:v>0.72264251229749465</c:v>
                </c:pt>
                <c:pt idx="2421">
                  <c:v>0.72234078283213732</c:v>
                </c:pt>
                <c:pt idx="2422">
                  <c:v>0.72203923653410584</c:v>
                </c:pt>
                <c:pt idx="2423">
                  <c:v>0.72173787329220862</c:v>
                </c:pt>
                <c:pt idx="2424">
                  <c:v>0.72143669299533753</c:v>
                </c:pt>
                <c:pt idx="2425">
                  <c:v>0.72113569553244461</c:v>
                </c:pt>
                <c:pt idx="2426">
                  <c:v>0.72083488079254787</c:v>
                </c:pt>
                <c:pt idx="2427">
                  <c:v>0.7205342486647367</c:v>
                </c:pt>
                <c:pt idx="2428">
                  <c:v>0.7202337990381642</c:v>
                </c:pt>
                <c:pt idx="2429">
                  <c:v>0.71993353180205255</c:v>
                </c:pt>
                <c:pt idx="2430">
                  <c:v>0.71963344684569375</c:v>
                </c:pt>
                <c:pt idx="2431">
                  <c:v>0.71933354405844152</c:v>
                </c:pt>
                <c:pt idx="2432">
                  <c:v>0.7190338233297211</c:v>
                </c:pt>
                <c:pt idx="2433">
                  <c:v>0.71873428454902155</c:v>
                </c:pt>
                <c:pt idx="2434">
                  <c:v>0.71843492760590044</c:v>
                </c:pt>
                <c:pt idx="2435">
                  <c:v>0.71813575238998673</c:v>
                </c:pt>
                <c:pt idx="2436">
                  <c:v>2.1229777788450677</c:v>
                </c:pt>
                <c:pt idx="2437">
                  <c:v>1.1717005111949508</c:v>
                </c:pt>
                <c:pt idx="2438">
                  <c:v>1.0008502381274977</c:v>
                </c:pt>
                <c:pt idx="2439">
                  <c:v>0.95131979449127702</c:v>
                </c:pt>
                <c:pt idx="2440">
                  <c:v>0.95038857390527631</c:v>
                </c:pt>
                <c:pt idx="2441">
                  <c:v>0.94980062672398569</c:v>
                </c:pt>
                <c:pt idx="2442">
                  <c:v>0.94934171510070564</c:v>
                </c:pt>
                <c:pt idx="2443">
                  <c:v>0.94893355640662969</c:v>
                </c:pt>
                <c:pt idx="2444">
                  <c:v>0.9485441710596727</c:v>
                </c:pt>
                <c:pt idx="2445">
                  <c:v>0.94816281226797283</c:v>
                </c:pt>
                <c:pt idx="2446">
                  <c:v>0.94778401744017082</c:v>
                </c:pt>
                <c:pt idx="2447">
                  <c:v>0.94740547105359485</c:v>
                </c:pt>
                <c:pt idx="2448">
                  <c:v>0.94702715446705821</c:v>
                </c:pt>
                <c:pt idx="2449">
                  <c:v>0.94664906754107792</c:v>
                </c:pt>
                <c:pt idx="2450">
                  <c:v>0.94627121013624271</c:v>
                </c:pt>
                <c:pt idx="2451">
                  <c:v>0.94589358211324071</c:v>
                </c:pt>
                <c:pt idx="2452">
                  <c:v>0.94551618333283327</c:v>
                </c:pt>
                <c:pt idx="2453">
                  <c:v>0.94513901365587827</c:v>
                </c:pt>
                <c:pt idx="2454">
                  <c:v>0.94476207294329961</c:v>
                </c:pt>
                <c:pt idx="2455">
                  <c:v>0.94438536105612358</c:v>
                </c:pt>
                <c:pt idx="2456">
                  <c:v>1.287389016935915</c:v>
                </c:pt>
                <c:pt idx="2457">
                  <c:v>0.85014037592306069</c:v>
                </c:pt>
                <c:pt idx="2458">
                  <c:v>0.79856834986538328</c:v>
                </c:pt>
                <c:pt idx="2459">
                  <c:v>0.78503849863764352</c:v>
                </c:pt>
                <c:pt idx="2460">
                  <c:v>0.78026236959808259</c:v>
                </c:pt>
                <c:pt idx="2461">
                  <c:v>0.77824938767171492</c:v>
                </c:pt>
                <c:pt idx="2462">
                  <c:v>0.7776427967773536</c:v>
                </c:pt>
                <c:pt idx="2463">
                  <c:v>0.77713287061112579</c:v>
                </c:pt>
                <c:pt idx="2464">
                  <c:v>0.77666078574059161</c:v>
                </c:pt>
                <c:pt idx="2465">
                  <c:v>0.77620275674586203</c:v>
                </c:pt>
                <c:pt idx="2466">
                  <c:v>1.5520363844014993</c:v>
                </c:pt>
                <c:pt idx="2467">
                  <c:v>1.2032758288979157</c:v>
                </c:pt>
                <c:pt idx="2468">
                  <c:v>1.0975882750958175</c:v>
                </c:pt>
                <c:pt idx="2469">
                  <c:v>1.0585676640491535</c:v>
                </c:pt>
                <c:pt idx="2470">
                  <c:v>1.0446045844157565</c:v>
                </c:pt>
                <c:pt idx="2471">
                  <c:v>1.0391714098800271</c:v>
                </c:pt>
                <c:pt idx="2472">
                  <c:v>1.038654889153336</c:v>
                </c:pt>
                <c:pt idx="2473">
                  <c:v>1.0381836485280929</c:v>
                </c:pt>
                <c:pt idx="2474">
                  <c:v>1.0377297347886736</c:v>
                </c:pt>
                <c:pt idx="2475">
                  <c:v>1.0372829410200661</c:v>
                </c:pt>
                <c:pt idx="2476">
                  <c:v>1.0368398464370132</c:v>
                </c:pt>
                <c:pt idx="2477">
                  <c:v>1.0363069974632373</c:v>
                </c:pt>
                <c:pt idx="2478">
                  <c:v>1.0358632038919851</c:v>
                </c:pt>
                <c:pt idx="2479">
                  <c:v>1.0354208208380362</c:v>
                </c:pt>
                <c:pt idx="2480">
                  <c:v>1.0349791568914166</c:v>
                </c:pt>
                <c:pt idx="2481">
                  <c:v>1.0345379280092284</c:v>
                </c:pt>
                <c:pt idx="2482">
                  <c:v>1.0427931582556478</c:v>
                </c:pt>
                <c:pt idx="2483">
                  <c:v>1.3756291255571034</c:v>
                </c:pt>
                <c:pt idx="2484">
                  <c:v>0.99841444043660665</c:v>
                </c:pt>
                <c:pt idx="2485">
                  <c:v>1.1948210937688586</c:v>
                </c:pt>
                <c:pt idx="2486">
                  <c:v>0.92187005031428015</c:v>
                </c:pt>
                <c:pt idx="2487">
                  <c:v>0.86634383594921305</c:v>
                </c:pt>
                <c:pt idx="2488">
                  <c:v>0.84943575526398785</c:v>
                </c:pt>
                <c:pt idx="2489">
                  <c:v>1.0920080462389561</c:v>
                </c:pt>
                <c:pt idx="2490">
                  <c:v>0.9331532806366315</c:v>
                </c:pt>
                <c:pt idx="2491">
                  <c:v>0.86636851284376171</c:v>
                </c:pt>
                <c:pt idx="2492">
                  <c:v>0.8432699414551067</c:v>
                </c:pt>
                <c:pt idx="2493">
                  <c:v>0.83422967948954796</c:v>
                </c:pt>
                <c:pt idx="2494">
                  <c:v>0.83040923247585763</c:v>
                </c:pt>
                <c:pt idx="2495">
                  <c:v>0.8285441505919886</c:v>
                </c:pt>
                <c:pt idx="2496">
                  <c:v>0.82749231408767421</c:v>
                </c:pt>
                <c:pt idx="2497">
                  <c:v>0.82671665775044245</c:v>
                </c:pt>
                <c:pt idx="2498">
                  <c:v>0.82609489843788331</c:v>
                </c:pt>
                <c:pt idx="2499">
                  <c:v>0.82546897014680676</c:v>
                </c:pt>
                <c:pt idx="2500">
                  <c:v>0.8249485216010517</c:v>
                </c:pt>
                <c:pt idx="2501">
                  <c:v>0.82441802476280857</c:v>
                </c:pt>
                <c:pt idx="2502">
                  <c:v>0.82397534170919784</c:v>
                </c:pt>
                <c:pt idx="2503">
                  <c:v>0.84637111756304806</c:v>
                </c:pt>
                <c:pt idx="2504">
                  <c:v>0.84245206254918892</c:v>
                </c:pt>
                <c:pt idx="2505">
                  <c:v>0.84095206325798144</c:v>
                </c:pt>
                <c:pt idx="2506">
                  <c:v>0.84014916769444004</c:v>
                </c:pt>
                <c:pt idx="2507">
                  <c:v>0.94712642281462267</c:v>
                </c:pt>
                <c:pt idx="2508">
                  <c:v>0.92399445255003865</c:v>
                </c:pt>
                <c:pt idx="2509">
                  <c:v>0.91536040693327869</c:v>
                </c:pt>
                <c:pt idx="2510">
                  <c:v>0.91192376848742551</c:v>
                </c:pt>
                <c:pt idx="2511">
                  <c:v>0.91072391209436365</c:v>
                </c:pt>
                <c:pt idx="2512">
                  <c:v>0.90978890033738313</c:v>
                </c:pt>
                <c:pt idx="2513">
                  <c:v>0.9090598002763306</c:v>
                </c:pt>
                <c:pt idx="2514">
                  <c:v>0.90866712938061156</c:v>
                </c:pt>
                <c:pt idx="2515">
                  <c:v>0.90827084746215192</c:v>
                </c:pt>
                <c:pt idx="2516">
                  <c:v>0.91149454979257438</c:v>
                </c:pt>
                <c:pt idx="2517">
                  <c:v>0.90846303690406249</c:v>
                </c:pt>
                <c:pt idx="2518">
                  <c:v>1.2345557323416123</c:v>
                </c:pt>
                <c:pt idx="2519">
                  <c:v>1.3382306234035288</c:v>
                </c:pt>
                <c:pt idx="2520">
                  <c:v>1.3425321741103373</c:v>
                </c:pt>
                <c:pt idx="2521">
                  <c:v>1.207191090141766</c:v>
                </c:pt>
                <c:pt idx="2522">
                  <c:v>1.1461107216456103</c:v>
                </c:pt>
                <c:pt idx="2523">
                  <c:v>1.0524238198486802</c:v>
                </c:pt>
                <c:pt idx="2524">
                  <c:v>1.0026138797536301</c:v>
                </c:pt>
                <c:pt idx="2525">
                  <c:v>0.9789897490574917</c:v>
                </c:pt>
                <c:pt idx="2526">
                  <c:v>0.96464119660188674</c:v>
                </c:pt>
                <c:pt idx="2527">
                  <c:v>0.95559074391767251</c:v>
                </c:pt>
                <c:pt idx="2528">
                  <c:v>0.94916942080671529</c:v>
                </c:pt>
                <c:pt idx="2529">
                  <c:v>0.94962982365724535</c:v>
                </c:pt>
                <c:pt idx="2530">
                  <c:v>0.93952493926084579</c:v>
                </c:pt>
                <c:pt idx="2531">
                  <c:v>0.93484789350380593</c:v>
                </c:pt>
                <c:pt idx="2532">
                  <c:v>0.93953661922180687</c:v>
                </c:pt>
                <c:pt idx="2533">
                  <c:v>0.93464195534931094</c:v>
                </c:pt>
                <c:pt idx="2534">
                  <c:v>0.93240988916898371</c:v>
                </c:pt>
                <c:pt idx="2535">
                  <c:v>0.93126223623484161</c:v>
                </c:pt>
                <c:pt idx="2536">
                  <c:v>0.93854113121270477</c:v>
                </c:pt>
                <c:pt idx="2537">
                  <c:v>1.0533039517126037</c:v>
                </c:pt>
                <c:pt idx="2538">
                  <c:v>1.0165743344751619</c:v>
                </c:pt>
                <c:pt idx="2539">
                  <c:v>1.0025495445494386</c:v>
                </c:pt>
                <c:pt idx="2540">
                  <c:v>0.99653382975741844</c:v>
                </c:pt>
                <c:pt idx="2541">
                  <c:v>1.0167622753850358</c:v>
                </c:pt>
                <c:pt idx="2542">
                  <c:v>1.354322191365084</c:v>
                </c:pt>
                <c:pt idx="2543">
                  <c:v>1.3020117628214281</c:v>
                </c:pt>
                <c:pt idx="2544">
                  <c:v>1.2326632190448792</c:v>
                </c:pt>
                <c:pt idx="2545">
                  <c:v>1.2027716302757459</c:v>
                </c:pt>
                <c:pt idx="2546">
                  <c:v>1.2168728806992966</c:v>
                </c:pt>
                <c:pt idx="2547">
                  <c:v>1.2443149975870298</c:v>
                </c:pt>
                <c:pt idx="2548">
                  <c:v>1.1876784252171995</c:v>
                </c:pt>
                <c:pt idx="2549">
                  <c:v>1.1249732296157811</c:v>
                </c:pt>
                <c:pt idx="2550">
                  <c:v>1.0980603388717765</c:v>
                </c:pt>
                <c:pt idx="2551">
                  <c:v>1.0776660868188579</c:v>
                </c:pt>
                <c:pt idx="2552">
                  <c:v>1.0659186446240279</c:v>
                </c:pt>
                <c:pt idx="2553">
                  <c:v>1.0565640365620539</c:v>
                </c:pt>
                <c:pt idx="2554">
                  <c:v>1.0460777347539738</c:v>
                </c:pt>
                <c:pt idx="2555">
                  <c:v>1.0345639890379132</c:v>
                </c:pt>
                <c:pt idx="2556">
                  <c:v>1.0302007799275261</c:v>
                </c:pt>
                <c:pt idx="2557">
                  <c:v>1.0289544316927721</c:v>
                </c:pt>
                <c:pt idx="2558">
                  <c:v>1.0090536041168141</c:v>
                </c:pt>
                <c:pt idx="2559">
                  <c:v>0.99891907164280092</c:v>
                </c:pt>
                <c:pt idx="2560">
                  <c:v>0.98899455607456122</c:v>
                </c:pt>
                <c:pt idx="2561">
                  <c:v>0.98565096342282144</c:v>
                </c:pt>
                <c:pt idx="2562">
                  <c:v>1.0163506155878672</c:v>
                </c:pt>
                <c:pt idx="2563">
                  <c:v>1.0041403517265501</c:v>
                </c:pt>
                <c:pt idx="2564">
                  <c:v>1.1841451443775628</c:v>
                </c:pt>
                <c:pt idx="2565">
                  <c:v>0.92361820650734261</c:v>
                </c:pt>
                <c:pt idx="2566">
                  <c:v>0.86129144746531294</c:v>
                </c:pt>
                <c:pt idx="2567">
                  <c:v>0.84868086028683964</c:v>
                </c:pt>
                <c:pt idx="2568">
                  <c:v>0.89471780754608365</c:v>
                </c:pt>
                <c:pt idx="2569">
                  <c:v>0.87641490366059283</c:v>
                </c:pt>
                <c:pt idx="2570">
                  <c:v>0.9543310302087008</c:v>
                </c:pt>
                <c:pt idx="2571">
                  <c:v>0.86051792667940963</c:v>
                </c:pt>
                <c:pt idx="2572">
                  <c:v>0.82880246226556065</c:v>
                </c:pt>
                <c:pt idx="2573">
                  <c:v>0.84273609197688593</c:v>
                </c:pt>
                <c:pt idx="2574">
                  <c:v>0.84688538955730808</c:v>
                </c:pt>
                <c:pt idx="2575">
                  <c:v>0.83211360908906129</c:v>
                </c:pt>
                <c:pt idx="2576">
                  <c:v>0.82729743387961563</c:v>
                </c:pt>
                <c:pt idx="2577">
                  <c:v>0.83893990112797068</c:v>
                </c:pt>
                <c:pt idx="2578">
                  <c:v>0.83722200496461652</c:v>
                </c:pt>
                <c:pt idx="2579">
                  <c:v>0.84087822383138711</c:v>
                </c:pt>
                <c:pt idx="2580">
                  <c:v>0.93630869967825769</c:v>
                </c:pt>
                <c:pt idx="2581">
                  <c:v>0.88962902253286291</c:v>
                </c:pt>
                <c:pt idx="2582">
                  <c:v>0.82873865996757656</c:v>
                </c:pt>
                <c:pt idx="2583">
                  <c:v>0.80180610717748713</c:v>
                </c:pt>
                <c:pt idx="2584">
                  <c:v>0.78966029764999879</c:v>
                </c:pt>
                <c:pt idx="2585">
                  <c:v>0.78436838405081433</c:v>
                </c:pt>
                <c:pt idx="2586">
                  <c:v>0.78065542476343064</c:v>
                </c:pt>
                <c:pt idx="2587">
                  <c:v>0.77856787707222597</c:v>
                </c:pt>
                <c:pt idx="2588">
                  <c:v>0.77849472870984771</c:v>
                </c:pt>
                <c:pt idx="2589">
                  <c:v>0.83675006809632424</c:v>
                </c:pt>
                <c:pt idx="2590">
                  <c:v>0.82862441558659561</c:v>
                </c:pt>
                <c:pt idx="2591">
                  <c:v>0.8209295495218677</c:v>
                </c:pt>
                <c:pt idx="2592">
                  <c:v>1.0836061489812829</c:v>
                </c:pt>
                <c:pt idx="2593">
                  <c:v>1.0045728024879215</c:v>
                </c:pt>
                <c:pt idx="2594">
                  <c:v>0.86368156753126124</c:v>
                </c:pt>
                <c:pt idx="2595">
                  <c:v>0.81933630879354158</c:v>
                </c:pt>
                <c:pt idx="2596">
                  <c:v>0.80146792399432165</c:v>
                </c:pt>
                <c:pt idx="2597">
                  <c:v>0.79239828430312764</c:v>
                </c:pt>
                <c:pt idx="2598">
                  <c:v>0.79678001126750164</c:v>
                </c:pt>
                <c:pt idx="2599">
                  <c:v>0.80436785503833397</c:v>
                </c:pt>
                <c:pt idx="2600">
                  <c:v>0.79993963601513196</c:v>
                </c:pt>
                <c:pt idx="2601">
                  <c:v>0.8005589612321885</c:v>
                </c:pt>
                <c:pt idx="2602">
                  <c:v>0.8093770597554053</c:v>
                </c:pt>
                <c:pt idx="2603">
                  <c:v>0.81478979594857748</c:v>
                </c:pt>
                <c:pt idx="2604">
                  <c:v>0.83024349624168114</c:v>
                </c:pt>
                <c:pt idx="2605">
                  <c:v>0.82541749306677292</c:v>
                </c:pt>
                <c:pt idx="2606">
                  <c:v>0.82169863902512841</c:v>
                </c:pt>
                <c:pt idx="2607">
                  <c:v>0.86172209557907853</c:v>
                </c:pt>
                <c:pt idx="2608">
                  <c:v>0.87169369278827913</c:v>
                </c:pt>
                <c:pt idx="2609">
                  <c:v>0.81645791842132853</c:v>
                </c:pt>
                <c:pt idx="2610">
                  <c:v>0.78550030789709058</c:v>
                </c:pt>
                <c:pt idx="2611">
                  <c:v>0.7725341695878345</c:v>
                </c:pt>
                <c:pt idx="2612">
                  <c:v>0.81046825764376695</c:v>
                </c:pt>
                <c:pt idx="2613">
                  <c:v>0.7719052198151759</c:v>
                </c:pt>
                <c:pt idx="2614">
                  <c:v>0.74351583693064183</c:v>
                </c:pt>
                <c:pt idx="2615">
                  <c:v>0.73756474983438258</c:v>
                </c:pt>
                <c:pt idx="2616">
                  <c:v>0.73560212483700849</c:v>
                </c:pt>
                <c:pt idx="2617">
                  <c:v>0.72425768042289462</c:v>
                </c:pt>
                <c:pt idx="2618">
                  <c:v>0.74212430371235416</c:v>
                </c:pt>
                <c:pt idx="2619">
                  <c:v>0.71299912922603803</c:v>
                </c:pt>
                <c:pt idx="2620">
                  <c:v>0.70557189484440364</c:v>
                </c:pt>
                <c:pt idx="2621">
                  <c:v>0.69827837284979044</c:v>
                </c:pt>
                <c:pt idx="2622">
                  <c:v>0.69118758577776906</c:v>
                </c:pt>
                <c:pt idx="2623">
                  <c:v>0.6958684632320683</c:v>
                </c:pt>
                <c:pt idx="2624">
                  <c:v>0.67886470102279861</c:v>
                </c:pt>
                <c:pt idx="2625">
                  <c:v>0.65879175960995473</c:v>
                </c:pt>
                <c:pt idx="2626">
                  <c:v>0.64868514756239293</c:v>
                </c:pt>
                <c:pt idx="2627">
                  <c:v>0.64261298349872065</c:v>
                </c:pt>
                <c:pt idx="2628">
                  <c:v>0.6423544729408488</c:v>
                </c:pt>
                <c:pt idx="2629">
                  <c:v>0.63963211429647582</c:v>
                </c:pt>
                <c:pt idx="2630">
                  <c:v>0.65010800840785665</c:v>
                </c:pt>
                <c:pt idx="2631">
                  <c:v>0.6570754067692578</c:v>
                </c:pt>
                <c:pt idx="2632">
                  <c:v>0.67336391918937388</c:v>
                </c:pt>
                <c:pt idx="2633">
                  <c:v>0.65884983982005085</c:v>
                </c:pt>
                <c:pt idx="2634">
                  <c:v>0.65143805591990811</c:v>
                </c:pt>
                <c:pt idx="2635">
                  <c:v>0.64649656277390155</c:v>
                </c:pt>
                <c:pt idx="2636">
                  <c:v>0.64677416517798725</c:v>
                </c:pt>
                <c:pt idx="2637">
                  <c:v>0.64869316520451492</c:v>
                </c:pt>
                <c:pt idx="2638">
                  <c:v>0.64388641042313866</c:v>
                </c:pt>
                <c:pt idx="2639">
                  <c:v>0.63937658482516557</c:v>
                </c:pt>
                <c:pt idx="2640">
                  <c:v>0.63639404147676315</c:v>
                </c:pt>
                <c:pt idx="2641">
                  <c:v>0.63820581216832484</c:v>
                </c:pt>
                <c:pt idx="2642">
                  <c:v>0.64613926865764471</c:v>
                </c:pt>
                <c:pt idx="2643">
                  <c:v>0.65121918230475362</c:v>
                </c:pt>
                <c:pt idx="2644">
                  <c:v>0.65671180382121064</c:v>
                </c:pt>
                <c:pt idx="2645">
                  <c:v>0.73010333018178375</c:v>
                </c:pt>
                <c:pt idx="2646">
                  <c:v>0.66861346623877682</c:v>
                </c:pt>
                <c:pt idx="2647">
                  <c:v>0.64299729031760944</c:v>
                </c:pt>
                <c:pt idx="2648">
                  <c:v>0.63460127944883382</c:v>
                </c:pt>
                <c:pt idx="2649">
                  <c:v>0.62252425022863611</c:v>
                </c:pt>
                <c:pt idx="2650">
                  <c:v>0.61476553457365579</c:v>
                </c:pt>
                <c:pt idx="2651">
                  <c:v>0.61215293071079113</c:v>
                </c:pt>
                <c:pt idx="2652">
                  <c:v>0.60102667542217703</c:v>
                </c:pt>
                <c:pt idx="2653">
                  <c:v>0.59302711501032956</c:v>
                </c:pt>
                <c:pt idx="2654">
                  <c:v>0.5908880939018395</c:v>
                </c:pt>
                <c:pt idx="2655">
                  <c:v>0.59005538264197754</c:v>
                </c:pt>
                <c:pt idx="2656">
                  <c:v>0.62339869281729232</c:v>
                </c:pt>
                <c:pt idx="2657">
                  <c:v>0.59991973206017302</c:v>
                </c:pt>
                <c:pt idx="2658">
                  <c:v>0.61118060125613705</c:v>
                </c:pt>
                <c:pt idx="2659">
                  <c:v>0.5929352202528797</c:v>
                </c:pt>
                <c:pt idx="2660">
                  <c:v>0.62132585792125183</c:v>
                </c:pt>
                <c:pt idx="2661">
                  <c:v>0.58919777014668928</c:v>
                </c:pt>
                <c:pt idx="2662">
                  <c:v>0.57836054629158495</c:v>
                </c:pt>
                <c:pt idx="2663">
                  <c:v>0.57298589902717534</c:v>
                </c:pt>
                <c:pt idx="2664">
                  <c:v>0.57265020344550965</c:v>
                </c:pt>
                <c:pt idx="2665">
                  <c:v>0.57945682258208164</c:v>
                </c:pt>
                <c:pt idx="2666">
                  <c:v>0.57495830220210664</c:v>
                </c:pt>
                <c:pt idx="2667">
                  <c:v>0.57366676808527706</c:v>
                </c:pt>
                <c:pt idx="2668">
                  <c:v>0.57378194573900732</c:v>
                </c:pt>
                <c:pt idx="2669">
                  <c:v>0.57676552492164757</c:v>
                </c:pt>
                <c:pt idx="2670">
                  <c:v>0.57972132270102261</c:v>
                </c:pt>
                <c:pt idx="2671">
                  <c:v>0.71006209983430657</c:v>
                </c:pt>
                <c:pt idx="2672">
                  <c:v>0.71331118309850061</c:v>
                </c:pt>
                <c:pt idx="2673">
                  <c:v>0.74247656557331598</c:v>
                </c:pt>
                <c:pt idx="2674">
                  <c:v>0.757236208524112</c:v>
                </c:pt>
                <c:pt idx="2675">
                  <c:v>0.72773239894393449</c:v>
                </c:pt>
                <c:pt idx="2676">
                  <c:v>0.77329337745409576</c:v>
                </c:pt>
                <c:pt idx="2677">
                  <c:v>0.73981818914727859</c:v>
                </c:pt>
                <c:pt idx="2678">
                  <c:v>0.70241599981708958</c:v>
                </c:pt>
                <c:pt idx="2679">
                  <c:v>0.69896918254793827</c:v>
                </c:pt>
                <c:pt idx="2680">
                  <c:v>0.6580951817767936</c:v>
                </c:pt>
                <c:pt idx="2681">
                  <c:v>0.66009341474449934</c:v>
                </c:pt>
                <c:pt idx="2682">
                  <c:v>0.6352631319123262</c:v>
                </c:pt>
                <c:pt idx="2683">
                  <c:v>0.63154377292124342</c:v>
                </c:pt>
                <c:pt idx="2684">
                  <c:v>0.63610887959306694</c:v>
                </c:pt>
                <c:pt idx="2685">
                  <c:v>0.64162581720540834</c:v>
                </c:pt>
                <c:pt idx="2686">
                  <c:v>0.64133285488730551</c:v>
                </c:pt>
                <c:pt idx="2687">
                  <c:v>0.64134736806668724</c:v>
                </c:pt>
                <c:pt idx="2688">
                  <c:v>0.6420738274846961</c:v>
                </c:pt>
                <c:pt idx="2689">
                  <c:v>0.64087923806088287</c:v>
                </c:pt>
                <c:pt idx="2690">
                  <c:v>0.64525151449697604</c:v>
                </c:pt>
                <c:pt idx="2691">
                  <c:v>0.64502726588129877</c:v>
                </c:pt>
                <c:pt idx="2692">
                  <c:v>0.64097054010688281</c:v>
                </c:pt>
                <c:pt idx="2693">
                  <c:v>0.62597765753353585</c:v>
                </c:pt>
                <c:pt idx="2694">
                  <c:v>0.61791694047063117</c:v>
                </c:pt>
                <c:pt idx="2695">
                  <c:v>0.60749838770438291</c:v>
                </c:pt>
                <c:pt idx="2696">
                  <c:v>0.59288671049101327</c:v>
                </c:pt>
                <c:pt idx="2697">
                  <c:v>0.57670287681501065</c:v>
                </c:pt>
                <c:pt idx="2698">
                  <c:v>0.56183379823955304</c:v>
                </c:pt>
                <c:pt idx="2699">
                  <c:v>0.55023822599717997</c:v>
                </c:pt>
                <c:pt idx="2700">
                  <c:v>0.5412383970489103</c:v>
                </c:pt>
                <c:pt idx="2701">
                  <c:v>0.53235247665569063</c:v>
                </c:pt>
                <c:pt idx="2702">
                  <c:v>0.52510307924719934</c:v>
                </c:pt>
                <c:pt idx="2703">
                  <c:v>0.51731886460055132</c:v>
                </c:pt>
                <c:pt idx="2704">
                  <c:v>0.51064372731387708</c:v>
                </c:pt>
                <c:pt idx="2705">
                  <c:v>0.51078270389520242</c:v>
                </c:pt>
                <c:pt idx="2706">
                  <c:v>0.50417066164566049</c:v>
                </c:pt>
                <c:pt idx="2707">
                  <c:v>0.50087465352698579</c:v>
                </c:pt>
                <c:pt idx="2708">
                  <c:v>0.57645209574726697</c:v>
                </c:pt>
                <c:pt idx="2709">
                  <c:v>0.57237098736848369</c:v>
                </c:pt>
                <c:pt idx="2710">
                  <c:v>0.56966862592383571</c:v>
                </c:pt>
                <c:pt idx="2711">
                  <c:v>0.56732940074257565</c:v>
                </c:pt>
                <c:pt idx="2712">
                  <c:v>0.5880328032278731</c:v>
                </c:pt>
                <c:pt idx="2713">
                  <c:v>0.58497498852533547</c:v>
                </c:pt>
                <c:pt idx="2714">
                  <c:v>0.58764634328697851</c:v>
                </c:pt>
                <c:pt idx="2715">
                  <c:v>0.58447466066028353</c:v>
                </c:pt>
                <c:pt idx="2716">
                  <c:v>0.58057371395787027</c:v>
                </c:pt>
                <c:pt idx="2717">
                  <c:v>0.58028112651684249</c:v>
                </c:pt>
                <c:pt idx="2718">
                  <c:v>0.57663115774186235</c:v>
                </c:pt>
                <c:pt idx="2719">
                  <c:v>0.57634721499481056</c:v>
                </c:pt>
                <c:pt idx="2720">
                  <c:v>0.57236058212611152</c:v>
                </c:pt>
                <c:pt idx="2721">
                  <c:v>0.57207261454360681</c:v>
                </c:pt>
                <c:pt idx="2722">
                  <c:v>0.567771267150744</c:v>
                </c:pt>
                <c:pt idx="2723">
                  <c:v>0.56747780079352295</c:v>
                </c:pt>
                <c:pt idx="2724">
                  <c:v>0.56392114135570004</c:v>
                </c:pt>
                <c:pt idx="2725">
                  <c:v>0.56363754562599855</c:v>
                </c:pt>
                <c:pt idx="2726">
                  <c:v>0.55945099787152941</c:v>
                </c:pt>
                <c:pt idx="2727">
                  <c:v>0.55915718549096627</c:v>
                </c:pt>
                <c:pt idx="2728">
                  <c:v>0.55483076298227729</c:v>
                </c:pt>
                <c:pt idx="2729">
                  <c:v>0.55453443708902461</c:v>
                </c:pt>
                <c:pt idx="2730">
                  <c:v>0.55367964203037812</c:v>
                </c:pt>
                <c:pt idx="2731">
                  <c:v>0.5534369884451894</c:v>
                </c:pt>
                <c:pt idx="2732">
                  <c:v>0.55312032243519305</c:v>
                </c:pt>
                <c:pt idx="2733">
                  <c:v>0.5528855858883015</c:v>
                </c:pt>
                <c:pt idx="2734">
                  <c:v>0.55264787106648983</c:v>
                </c:pt>
                <c:pt idx="2735">
                  <c:v>0.55241453371734828</c:v>
                </c:pt>
                <c:pt idx="2736">
                  <c:v>0.55219204747791151</c:v>
                </c:pt>
                <c:pt idx="2737">
                  <c:v>0.55195915779846261</c:v>
                </c:pt>
                <c:pt idx="2738">
                  <c:v>0.55172640949612961</c:v>
                </c:pt>
                <c:pt idx="2739">
                  <c:v>0.55149380248509672</c:v>
                </c:pt>
                <c:pt idx="2740">
                  <c:v>0.55126133667959998</c:v>
                </c:pt>
                <c:pt idx="2741">
                  <c:v>0.55102901199392662</c:v>
                </c:pt>
                <c:pt idx="2742">
                  <c:v>0.55079682834242061</c:v>
                </c:pt>
                <c:pt idx="2743">
                  <c:v>0.55056478563947298</c:v>
                </c:pt>
                <c:pt idx="2744">
                  <c:v>0.55033288379952916</c:v>
                </c:pt>
                <c:pt idx="2745">
                  <c:v>0.55010112273708545</c:v>
                </c:pt>
                <c:pt idx="2746">
                  <c:v>0.54986950236669063</c:v>
                </c:pt>
                <c:pt idx="2747">
                  <c:v>0.54963802260294381</c:v>
                </c:pt>
                <c:pt idx="2748">
                  <c:v>0.5494066833604988</c:v>
                </c:pt>
                <c:pt idx="2749">
                  <c:v>0.54917548455405873</c:v>
                </c:pt>
                <c:pt idx="2750">
                  <c:v>0.5489444260983819</c:v>
                </c:pt>
                <c:pt idx="2751">
                  <c:v>0.54871350790826856</c:v>
                </c:pt>
                <c:pt idx="2752">
                  <c:v>0.54848272989858549</c:v>
                </c:pt>
                <c:pt idx="2753">
                  <c:v>0.54825209198424041</c:v>
                </c:pt>
                <c:pt idx="2754">
                  <c:v>0.54802159408019968</c:v>
                </c:pt>
                <c:pt idx="2755">
                  <c:v>0.54779123610147307</c:v>
                </c:pt>
                <c:pt idx="2756">
                  <c:v>0.54756101796312362</c:v>
                </c:pt>
                <c:pt idx="2757">
                  <c:v>0.54733093958027512</c:v>
                </c:pt>
                <c:pt idx="2758">
                  <c:v>0.54710100086809466</c:v>
                </c:pt>
                <c:pt idx="2759">
                  <c:v>0.54687120174179982</c:v>
                </c:pt>
                <c:pt idx="2760">
                  <c:v>0.54664154211666505</c:v>
                </c:pt>
                <c:pt idx="2761">
                  <c:v>0.54641202190801175</c:v>
                </c:pt>
                <c:pt idx="2762">
                  <c:v>0.54618264103121617</c:v>
                </c:pt>
                <c:pt idx="2763">
                  <c:v>0.5459533994017054</c:v>
                </c:pt>
                <c:pt idx="2764">
                  <c:v>0.54572429693495361</c:v>
                </c:pt>
                <c:pt idx="2765">
                  <c:v>0.54549533354649116</c:v>
                </c:pt>
                <c:pt idx="2766">
                  <c:v>0.54526650915189456</c:v>
                </c:pt>
                <c:pt idx="2767">
                  <c:v>0.54503782366680065</c:v>
                </c:pt>
                <c:pt idx="2768">
                  <c:v>0.54480927700688975</c:v>
                </c:pt>
                <c:pt idx="2769">
                  <c:v>0.5445808690878905</c:v>
                </c:pt>
                <c:pt idx="2770">
                  <c:v>0.54435259982559359</c:v>
                </c:pt>
                <c:pt idx="2771">
                  <c:v>0.54412446913583268</c:v>
                </c:pt>
                <c:pt idx="2772">
                  <c:v>0.54389647693449539</c:v>
                </c:pt>
                <c:pt idx="2773">
                  <c:v>0.54366862313751663</c:v>
                </c:pt>
                <c:pt idx="2774">
                  <c:v>0.54344090766088882</c:v>
                </c:pt>
                <c:pt idx="2775">
                  <c:v>0.54321333042064757</c:v>
                </c:pt>
                <c:pt idx="2776">
                  <c:v>0.54298589133289044</c:v>
                </c:pt>
                <c:pt idx="2777">
                  <c:v>0.54275859031375262</c:v>
                </c:pt>
                <c:pt idx="2778">
                  <c:v>0.5425314272794306</c:v>
                </c:pt>
                <c:pt idx="2779">
                  <c:v>0.54230440214616604</c:v>
                </c:pt>
                <c:pt idx="2780">
                  <c:v>0.54207751483025457</c:v>
                </c:pt>
                <c:pt idx="2781">
                  <c:v>0.54185076524804066</c:v>
                </c:pt>
                <c:pt idx="2782">
                  <c:v>0.54162415331592062</c:v>
                </c:pt>
                <c:pt idx="2783">
                  <c:v>0.54139767895034052</c:v>
                </c:pt>
                <c:pt idx="2784">
                  <c:v>0.54117134206779882</c:v>
                </c:pt>
                <c:pt idx="2785">
                  <c:v>0.54094514258484394</c:v>
                </c:pt>
                <c:pt idx="2786">
                  <c:v>0.54071908041807248</c:v>
                </c:pt>
                <c:pt idx="2787">
                  <c:v>0.54049315548413368</c:v>
                </c:pt>
                <c:pt idx="2788">
                  <c:v>0.54026736769972949</c:v>
                </c:pt>
                <c:pt idx="2789">
                  <c:v>0.54004171698161085</c:v>
                </c:pt>
                <c:pt idx="2790">
                  <c:v>0.53981620324657764</c:v>
                </c:pt>
                <c:pt idx="2791">
                  <c:v>0.53959082641148193</c:v>
                </c:pt>
                <c:pt idx="2792">
                  <c:v>0.53936558639322307</c:v>
                </c:pt>
                <c:pt idx="2793">
                  <c:v>0.53914048310875684</c:v>
                </c:pt>
                <c:pt idx="2794">
                  <c:v>0.53891551647508651</c:v>
                </c:pt>
                <c:pt idx="2795">
                  <c:v>0.53869068640926165</c:v>
                </c:pt>
                <c:pt idx="2796">
                  <c:v>0.53846599282838781</c:v>
                </c:pt>
                <c:pt idx="2797">
                  <c:v>0.53824143564962079</c:v>
                </c:pt>
                <c:pt idx="2798">
                  <c:v>0.53801701479016051</c:v>
                </c:pt>
                <c:pt idx="2799">
                  <c:v>0.53779273016726459</c:v>
                </c:pt>
                <c:pt idx="2800">
                  <c:v>0.53756858169823685</c:v>
                </c:pt>
                <c:pt idx="2801">
                  <c:v>1.4605135792162256</c:v>
                </c:pt>
                <c:pt idx="2802">
                  <c:v>0.91757057105675477</c:v>
                </c:pt>
                <c:pt idx="2803">
                  <c:v>0.7575822750258987</c:v>
                </c:pt>
                <c:pt idx="2804">
                  <c:v>0.66574443581045695</c:v>
                </c:pt>
                <c:pt idx="2805">
                  <c:v>0.63771294850568772</c:v>
                </c:pt>
                <c:pt idx="2806">
                  <c:v>0.6371718791396731</c:v>
                </c:pt>
                <c:pt idx="2807">
                  <c:v>0.61719701547250394</c:v>
                </c:pt>
                <c:pt idx="2808">
                  <c:v>0.54100092098257468</c:v>
                </c:pt>
                <c:pt idx="2809">
                  <c:v>0.51963309081370468</c:v>
                </c:pt>
                <c:pt idx="2810">
                  <c:v>0.51898377962782349</c:v>
                </c:pt>
                <c:pt idx="2811">
                  <c:v>0.51858706162993795</c:v>
                </c:pt>
                <c:pt idx="2812">
                  <c:v>0.518285861027171</c:v>
                </c:pt>
                <c:pt idx="2813">
                  <c:v>0.5180208563101506</c:v>
                </c:pt>
                <c:pt idx="2814">
                  <c:v>0.51776919539556643</c:v>
                </c:pt>
                <c:pt idx="2815">
                  <c:v>0.51752274777638829</c:v>
                </c:pt>
                <c:pt idx="2816">
                  <c:v>0.51727877955267709</c:v>
                </c:pt>
                <c:pt idx="2817">
                  <c:v>0.51703608710860549</c:v>
                </c:pt>
                <c:pt idx="2818">
                  <c:v>0.51679354199141558</c:v>
                </c:pt>
                <c:pt idx="2819">
                  <c:v>0.51655114411167957</c:v>
                </c:pt>
                <c:pt idx="2820">
                  <c:v>0.51630889338002595</c:v>
                </c:pt>
                <c:pt idx="2821">
                  <c:v>0.51606678970713227</c:v>
                </c:pt>
                <c:pt idx="2822">
                  <c:v>0.51582483300374415</c:v>
                </c:pt>
                <c:pt idx="2823">
                  <c:v>0.51558302318063864</c:v>
                </c:pt>
                <c:pt idx="2824">
                  <c:v>0.51534136014866949</c:v>
                </c:pt>
                <c:pt idx="2825">
                  <c:v>0.51509984381873064</c:v>
                </c:pt>
                <c:pt idx="2826">
                  <c:v>0.51485847410177565</c:v>
                </c:pt>
                <c:pt idx="2827">
                  <c:v>0.51461725090881005</c:v>
                </c:pt>
                <c:pt idx="2828">
                  <c:v>0.51437617415089498</c:v>
                </c:pt>
                <c:pt idx="2829">
                  <c:v>0.51413524373914454</c:v>
                </c:pt>
                <c:pt idx="2830">
                  <c:v>0.51389445958472824</c:v>
                </c:pt>
                <c:pt idx="2831">
                  <c:v>0.51365382159886563</c:v>
                </c:pt>
                <c:pt idx="2832">
                  <c:v>0.51341332969283238</c:v>
                </c:pt>
                <c:pt idx="2833">
                  <c:v>0.51317298377796183</c:v>
                </c:pt>
                <c:pt idx="2834">
                  <c:v>0.51293278376563778</c:v>
                </c:pt>
                <c:pt idx="2835">
                  <c:v>0.93365131826272363</c:v>
                </c:pt>
                <c:pt idx="2836">
                  <c:v>0.92818181136197364</c:v>
                </c:pt>
                <c:pt idx="2837">
                  <c:v>0.92491762263979571</c:v>
                </c:pt>
                <c:pt idx="2838">
                  <c:v>0.92353724627768097</c:v>
                </c:pt>
                <c:pt idx="2839">
                  <c:v>0.9232991897103453</c:v>
                </c:pt>
                <c:pt idx="2840">
                  <c:v>0.92306447017123749</c:v>
                </c:pt>
                <c:pt idx="2841">
                  <c:v>0.92283123124006461</c:v>
                </c:pt>
                <c:pt idx="2842">
                  <c:v>0.92259853230119371</c:v>
                </c:pt>
                <c:pt idx="2843">
                  <c:v>0.92236624163275849</c:v>
                </c:pt>
                <c:pt idx="2844">
                  <c:v>0.92213419220326731</c:v>
                </c:pt>
                <c:pt idx="2845">
                  <c:v>0.92190230076213064</c:v>
                </c:pt>
                <c:pt idx="2846">
                  <c:v>0.92167055009948828</c:v>
                </c:pt>
                <c:pt idx="2847">
                  <c:v>0.9214389401298797</c:v>
                </c:pt>
                <c:pt idx="2848">
                  <c:v>0.92120747076790888</c:v>
                </c:pt>
                <c:pt idx="2849">
                  <c:v>0.92097614192822819</c:v>
                </c:pt>
                <c:pt idx="2850">
                  <c:v>0.92074495352554309</c:v>
                </c:pt>
                <c:pt idx="2851">
                  <c:v>0.92051390547459999</c:v>
                </c:pt>
                <c:pt idx="2852">
                  <c:v>0.92028299769021449</c:v>
                </c:pt>
                <c:pt idx="2853">
                  <c:v>0.92005223008724146</c:v>
                </c:pt>
                <c:pt idx="2854">
                  <c:v>0.91982160258059409</c:v>
                </c:pt>
                <c:pt idx="2855">
                  <c:v>0.91959111508522551</c:v>
                </c:pt>
                <c:pt idx="2856">
                  <c:v>0.91936076751615858</c:v>
                </c:pt>
                <c:pt idx="2857">
                  <c:v>0.91913055978845526</c:v>
                </c:pt>
                <c:pt idx="2858">
                  <c:v>1.7427761298001101</c:v>
                </c:pt>
                <c:pt idx="2859">
                  <c:v>1.5196709592417321</c:v>
                </c:pt>
                <c:pt idx="2860">
                  <c:v>1.0199463296098479</c:v>
                </c:pt>
                <c:pt idx="2861">
                  <c:v>0.8624331381042305</c:v>
                </c:pt>
                <c:pt idx="2862">
                  <c:v>0.83529976357332059</c:v>
                </c:pt>
                <c:pt idx="2863">
                  <c:v>1.2061672291925121</c:v>
                </c:pt>
                <c:pt idx="2864">
                  <c:v>1.1696419281641539</c:v>
                </c:pt>
                <c:pt idx="2865">
                  <c:v>1.0012731352156659</c:v>
                </c:pt>
                <c:pt idx="2866">
                  <c:v>0.94990410836313088</c:v>
                </c:pt>
                <c:pt idx="2867">
                  <c:v>0.92866533237856508</c:v>
                </c:pt>
                <c:pt idx="2868">
                  <c:v>0.91787804745234292</c:v>
                </c:pt>
                <c:pt idx="2869">
                  <c:v>0.91373671893108532</c:v>
                </c:pt>
                <c:pt idx="2870">
                  <c:v>0.91331239689107957</c:v>
                </c:pt>
                <c:pt idx="2871">
                  <c:v>0.91287127146417224</c:v>
                </c:pt>
                <c:pt idx="2872">
                  <c:v>0.91477134665349025</c:v>
                </c:pt>
                <c:pt idx="2873">
                  <c:v>0.91570304166410765</c:v>
                </c:pt>
                <c:pt idx="2874">
                  <c:v>0.91181022956808333</c:v>
                </c:pt>
                <c:pt idx="2875">
                  <c:v>0.90970576642359802</c:v>
                </c:pt>
                <c:pt idx="2876">
                  <c:v>0.96780726769899472</c:v>
                </c:pt>
                <c:pt idx="2877">
                  <c:v>0.96038428496343253</c:v>
                </c:pt>
                <c:pt idx="2878">
                  <c:v>0.95665142648648027</c:v>
                </c:pt>
                <c:pt idx="2879">
                  <c:v>0.98173651975171417</c:v>
                </c:pt>
                <c:pt idx="2880">
                  <c:v>1.1422785327485883</c:v>
                </c:pt>
                <c:pt idx="2881">
                  <c:v>1.1573656587397358</c:v>
                </c:pt>
                <c:pt idx="2882">
                  <c:v>1.0251488953881978</c:v>
                </c:pt>
                <c:pt idx="2883">
                  <c:v>0.97441312842185657</c:v>
                </c:pt>
                <c:pt idx="2884">
                  <c:v>0.95278192980091858</c:v>
                </c:pt>
                <c:pt idx="2885">
                  <c:v>0.94227018378025018</c:v>
                </c:pt>
                <c:pt idx="2886">
                  <c:v>0.93516409010083612</c:v>
                </c:pt>
                <c:pt idx="2887">
                  <c:v>0.92933774196412433</c:v>
                </c:pt>
                <c:pt idx="2888">
                  <c:v>0.92560704719891373</c:v>
                </c:pt>
                <c:pt idx="2889">
                  <c:v>0.92112666941665922</c:v>
                </c:pt>
                <c:pt idx="2890">
                  <c:v>0.91700248721787669</c:v>
                </c:pt>
                <c:pt idx="2891">
                  <c:v>0.9135897604701908</c:v>
                </c:pt>
                <c:pt idx="2892">
                  <c:v>0.91176862409223436</c:v>
                </c:pt>
                <c:pt idx="2893">
                  <c:v>0.9115549686142973</c:v>
                </c:pt>
                <c:pt idx="2894">
                  <c:v>0.9102277909863975</c:v>
                </c:pt>
                <c:pt idx="2895">
                  <c:v>0.91405480495423153</c:v>
                </c:pt>
                <c:pt idx="2896">
                  <c:v>0.91103732442903751</c:v>
                </c:pt>
                <c:pt idx="2897">
                  <c:v>0.91981840658776903</c:v>
                </c:pt>
                <c:pt idx="2898">
                  <c:v>0.91889200314959818</c:v>
                </c:pt>
                <c:pt idx="2899">
                  <c:v>1.1774239382703595</c:v>
                </c:pt>
                <c:pt idx="2900">
                  <c:v>1.1223929528005321</c:v>
                </c:pt>
                <c:pt idx="2901">
                  <c:v>1.1841821294105472</c:v>
                </c:pt>
                <c:pt idx="2902">
                  <c:v>1.1903491148642182</c:v>
                </c:pt>
                <c:pt idx="2903">
                  <c:v>1.127029119410035</c:v>
                </c:pt>
                <c:pt idx="2904">
                  <c:v>1.1007518104171938</c:v>
                </c:pt>
                <c:pt idx="2905">
                  <c:v>1.08957250622768</c:v>
                </c:pt>
                <c:pt idx="2906">
                  <c:v>1.0836810320566219</c:v>
                </c:pt>
                <c:pt idx="2907">
                  <c:v>1.0770177996452281</c:v>
                </c:pt>
                <c:pt idx="2908">
                  <c:v>1.0729254433262041</c:v>
                </c:pt>
                <c:pt idx="2909">
                  <c:v>1.0699291815832912</c:v>
                </c:pt>
                <c:pt idx="2910">
                  <c:v>1.0671951826290156</c:v>
                </c:pt>
                <c:pt idx="2911">
                  <c:v>1.0642316364287601</c:v>
                </c:pt>
                <c:pt idx="2912">
                  <c:v>1.1038017406504004</c:v>
                </c:pt>
                <c:pt idx="2913">
                  <c:v>1.078871198002753</c:v>
                </c:pt>
                <c:pt idx="2914">
                  <c:v>1.0681950508262141</c:v>
                </c:pt>
                <c:pt idx="2915">
                  <c:v>1.0605450858816501</c:v>
                </c:pt>
                <c:pt idx="2916">
                  <c:v>1.0563317020120602</c:v>
                </c:pt>
                <c:pt idx="2917">
                  <c:v>1.0544415399886331</c:v>
                </c:pt>
                <c:pt idx="2918">
                  <c:v>1.0534534646381188</c:v>
                </c:pt>
                <c:pt idx="2919">
                  <c:v>1.0524512170853761</c:v>
                </c:pt>
                <c:pt idx="2920">
                  <c:v>1.1596232384489358</c:v>
                </c:pt>
                <c:pt idx="2921">
                  <c:v>1.1019786378009513</c:v>
                </c:pt>
                <c:pt idx="2922">
                  <c:v>1.0799178204814124</c:v>
                </c:pt>
                <c:pt idx="2923">
                  <c:v>1.0682130226905522</c:v>
                </c:pt>
                <c:pt idx="2924">
                  <c:v>1.0622156646032925</c:v>
                </c:pt>
                <c:pt idx="2925">
                  <c:v>1.0593932565816366</c:v>
                </c:pt>
                <c:pt idx="2926">
                  <c:v>1.057788010690706</c:v>
                </c:pt>
                <c:pt idx="2927">
                  <c:v>1.0581197547716201</c:v>
                </c:pt>
                <c:pt idx="2928">
                  <c:v>1.0582791778918541</c:v>
                </c:pt>
                <c:pt idx="2929">
                  <c:v>1.0642470575910885</c:v>
                </c:pt>
                <c:pt idx="2930">
                  <c:v>1.1946217354767941</c:v>
                </c:pt>
                <c:pt idx="2931">
                  <c:v>1.2069846917503577</c:v>
                </c:pt>
                <c:pt idx="2932">
                  <c:v>1.1607514652745505</c:v>
                </c:pt>
                <c:pt idx="2933">
                  <c:v>1.1394572225857531</c:v>
                </c:pt>
                <c:pt idx="2934">
                  <c:v>1.5374687843415382</c:v>
                </c:pt>
                <c:pt idx="2935">
                  <c:v>1.2880231162131395</c:v>
                </c:pt>
                <c:pt idx="2936">
                  <c:v>1.2246753144585005</c:v>
                </c:pt>
                <c:pt idx="2937">
                  <c:v>1.1833768477321438</c:v>
                </c:pt>
                <c:pt idx="2938">
                  <c:v>1.1809306293672139</c:v>
                </c:pt>
                <c:pt idx="2939">
                  <c:v>1.1731251204867783</c:v>
                </c:pt>
                <c:pt idx="2940">
                  <c:v>1.1644604599162909</c:v>
                </c:pt>
                <c:pt idx="2941">
                  <c:v>1.3401643881947638</c:v>
                </c:pt>
                <c:pt idx="2942">
                  <c:v>1.2325002194280672</c:v>
                </c:pt>
                <c:pt idx="2943">
                  <c:v>1.1213449449469264</c:v>
                </c:pt>
                <c:pt idx="2944">
                  <c:v>1.1007217531040625</c:v>
                </c:pt>
                <c:pt idx="2945">
                  <c:v>1.1050789629498223</c:v>
                </c:pt>
                <c:pt idx="2946">
                  <c:v>1.0637701068757421</c:v>
                </c:pt>
                <c:pt idx="2947">
                  <c:v>0.96665092083552084</c:v>
                </c:pt>
                <c:pt idx="2948">
                  <c:v>0.94766620839130844</c:v>
                </c:pt>
                <c:pt idx="2949">
                  <c:v>0.94238101796852913</c:v>
                </c:pt>
                <c:pt idx="2950">
                  <c:v>0.92591014895802659</c:v>
                </c:pt>
                <c:pt idx="2951">
                  <c:v>0.94005388495522757</c:v>
                </c:pt>
                <c:pt idx="2952">
                  <c:v>0.94465415265144093</c:v>
                </c:pt>
                <c:pt idx="2953">
                  <c:v>0.93538873085332741</c:v>
                </c:pt>
                <c:pt idx="2954">
                  <c:v>1.0042303461216877</c:v>
                </c:pt>
                <c:pt idx="2955">
                  <c:v>0.97423825622500226</c:v>
                </c:pt>
                <c:pt idx="2956">
                  <c:v>0.95971365602832581</c:v>
                </c:pt>
                <c:pt idx="2957">
                  <c:v>1.2931457225384111</c:v>
                </c:pt>
                <c:pt idx="2958">
                  <c:v>1.2775008935999497</c:v>
                </c:pt>
                <c:pt idx="2959">
                  <c:v>1.2086399820901017</c:v>
                </c:pt>
                <c:pt idx="2960">
                  <c:v>1.1804436548196027</c:v>
                </c:pt>
                <c:pt idx="2961">
                  <c:v>1.1683556502079506</c:v>
                </c:pt>
                <c:pt idx="2962">
                  <c:v>1.1706413292820201</c:v>
                </c:pt>
                <c:pt idx="2963">
                  <c:v>1.1661661309553801</c:v>
                </c:pt>
                <c:pt idx="2964">
                  <c:v>1.3139837259449099</c:v>
                </c:pt>
                <c:pt idx="2965">
                  <c:v>1.1267807836422321</c:v>
                </c:pt>
                <c:pt idx="2966">
                  <c:v>0.96969336223555691</c:v>
                </c:pt>
                <c:pt idx="2967">
                  <c:v>0.96033382259421562</c:v>
                </c:pt>
                <c:pt idx="2968">
                  <c:v>1.0020524487251221</c:v>
                </c:pt>
                <c:pt idx="2969">
                  <c:v>0.91596270671801749</c:v>
                </c:pt>
                <c:pt idx="2970">
                  <c:v>0.88200399477845037</c:v>
                </c:pt>
                <c:pt idx="2971">
                  <c:v>0.86786262069911235</c:v>
                </c:pt>
                <c:pt idx="2972">
                  <c:v>0.87078267984206659</c:v>
                </c:pt>
                <c:pt idx="2973">
                  <c:v>0.86531917989551987</c:v>
                </c:pt>
                <c:pt idx="2974">
                  <c:v>0.87053538560063359</c:v>
                </c:pt>
                <c:pt idx="2975">
                  <c:v>0.86030591722199956</c:v>
                </c:pt>
                <c:pt idx="2976">
                  <c:v>0.85676522386643661</c:v>
                </c:pt>
                <c:pt idx="2977">
                  <c:v>0.85862658321508478</c:v>
                </c:pt>
                <c:pt idx="2978">
                  <c:v>0.86281472008704996</c:v>
                </c:pt>
                <c:pt idx="2979">
                  <c:v>0.85785862433789295</c:v>
                </c:pt>
                <c:pt idx="2980">
                  <c:v>0.85170514467762271</c:v>
                </c:pt>
                <c:pt idx="2981">
                  <c:v>0.87703804340843372</c:v>
                </c:pt>
                <c:pt idx="2982">
                  <c:v>0.86397659557925444</c:v>
                </c:pt>
                <c:pt idx="2983">
                  <c:v>1.0003864710428001</c:v>
                </c:pt>
                <c:pt idx="2984">
                  <c:v>0.89337828953523757</c:v>
                </c:pt>
                <c:pt idx="2985">
                  <c:v>0.83645377685590228</c:v>
                </c:pt>
                <c:pt idx="2986">
                  <c:v>0.77766478488140145</c:v>
                </c:pt>
                <c:pt idx="2987">
                  <c:v>0.79376685511808864</c:v>
                </c:pt>
                <c:pt idx="2988">
                  <c:v>0.79029132167686922</c:v>
                </c:pt>
                <c:pt idx="2989">
                  <c:v>0.75380502012641648</c:v>
                </c:pt>
                <c:pt idx="2990">
                  <c:v>0.73920526714446111</c:v>
                </c:pt>
                <c:pt idx="2991">
                  <c:v>0.73597511228730872</c:v>
                </c:pt>
                <c:pt idx="2992">
                  <c:v>0.73603222766076082</c:v>
                </c:pt>
                <c:pt idx="2993">
                  <c:v>0.73267308551697563</c:v>
                </c:pt>
                <c:pt idx="2994">
                  <c:v>0.72661277658228984</c:v>
                </c:pt>
                <c:pt idx="2995">
                  <c:v>0.73424519559752366</c:v>
                </c:pt>
                <c:pt idx="2996">
                  <c:v>0.74216337231989082</c:v>
                </c:pt>
                <c:pt idx="2997">
                  <c:v>0.73984262925929645</c:v>
                </c:pt>
                <c:pt idx="2998">
                  <c:v>0.73889639887848868</c:v>
                </c:pt>
                <c:pt idx="2999">
                  <c:v>0.84257715914582088</c:v>
                </c:pt>
                <c:pt idx="3000">
                  <c:v>0.82191061704132762</c:v>
                </c:pt>
                <c:pt idx="3001">
                  <c:v>0.71704997056722264</c:v>
                </c:pt>
                <c:pt idx="3002">
                  <c:v>0.68523897657302113</c:v>
                </c:pt>
                <c:pt idx="3003">
                  <c:v>0.67296848087272043</c:v>
                </c:pt>
                <c:pt idx="3004">
                  <c:v>0.68481119434910864</c:v>
                </c:pt>
                <c:pt idx="3005">
                  <c:v>0.68990199648021389</c:v>
                </c:pt>
                <c:pt idx="3006">
                  <c:v>0.69227146844716325</c:v>
                </c:pt>
                <c:pt idx="3007">
                  <c:v>0.68576408074461959</c:v>
                </c:pt>
                <c:pt idx="3008">
                  <c:v>0.68423865179356291</c:v>
                </c:pt>
                <c:pt idx="3009">
                  <c:v>0.69192280280845964</c:v>
                </c:pt>
                <c:pt idx="3010">
                  <c:v>0.69325867008788333</c:v>
                </c:pt>
                <c:pt idx="3011">
                  <c:v>0.68927670616985293</c:v>
                </c:pt>
                <c:pt idx="3012">
                  <c:v>0.68251941896164259</c:v>
                </c:pt>
                <c:pt idx="3013">
                  <c:v>0.68649196010058045</c:v>
                </c:pt>
                <c:pt idx="3014">
                  <c:v>0.67846758248534367</c:v>
                </c:pt>
                <c:pt idx="3015">
                  <c:v>0.65894148739000402</c:v>
                </c:pt>
                <c:pt idx="3016">
                  <c:v>0.64564427090863863</c:v>
                </c:pt>
                <c:pt idx="3017">
                  <c:v>0.64049635373950664</c:v>
                </c:pt>
                <c:pt idx="3018">
                  <c:v>0.64081205321618329</c:v>
                </c:pt>
                <c:pt idx="3019">
                  <c:v>0.67866890656729295</c:v>
                </c:pt>
                <c:pt idx="3020">
                  <c:v>0.64962112617682288</c:v>
                </c:pt>
                <c:pt idx="3021">
                  <c:v>0.63158004851549965</c:v>
                </c:pt>
                <c:pt idx="3022">
                  <c:v>0.62203440890777861</c:v>
                </c:pt>
                <c:pt idx="3023">
                  <c:v>0.61337948847448398</c:v>
                </c:pt>
                <c:pt idx="3024">
                  <c:v>0.62996433788179362</c:v>
                </c:pt>
                <c:pt idx="3025">
                  <c:v>0.62231740825005477</c:v>
                </c:pt>
                <c:pt idx="3026">
                  <c:v>0.64368100648187854</c:v>
                </c:pt>
                <c:pt idx="3027">
                  <c:v>0.6261576927092366</c:v>
                </c:pt>
                <c:pt idx="3028">
                  <c:v>0.61833343463544665</c:v>
                </c:pt>
                <c:pt idx="3029">
                  <c:v>0.62192585896207575</c:v>
                </c:pt>
                <c:pt idx="3030">
                  <c:v>0.62849664867288224</c:v>
                </c:pt>
                <c:pt idx="3031">
                  <c:v>0.63162531367376851</c:v>
                </c:pt>
                <c:pt idx="3032">
                  <c:v>0.63160181979273655</c:v>
                </c:pt>
                <c:pt idx="3033">
                  <c:v>0.62404523525962685</c:v>
                </c:pt>
                <c:pt idx="3034">
                  <c:v>0.62707828504223628</c:v>
                </c:pt>
                <c:pt idx="3035">
                  <c:v>0.63578366405739561</c:v>
                </c:pt>
                <c:pt idx="3036">
                  <c:v>0.73614315851646472</c:v>
                </c:pt>
                <c:pt idx="3037">
                  <c:v>0.76822282286169374</c:v>
                </c:pt>
                <c:pt idx="3038">
                  <c:v>0.76845202017756353</c:v>
                </c:pt>
                <c:pt idx="3039">
                  <c:v>0.75361544159939586</c:v>
                </c:pt>
                <c:pt idx="3040">
                  <c:v>0.74075057852068216</c:v>
                </c:pt>
                <c:pt idx="3041">
                  <c:v>0.95939698164877563</c:v>
                </c:pt>
                <c:pt idx="3042">
                  <c:v>0.95284898456943268</c:v>
                </c:pt>
                <c:pt idx="3043">
                  <c:v>0.88464544600267681</c:v>
                </c:pt>
                <c:pt idx="3044">
                  <c:v>0.84046013062825353</c:v>
                </c:pt>
                <c:pt idx="3045">
                  <c:v>0.83287884636342946</c:v>
                </c:pt>
                <c:pt idx="3046">
                  <c:v>0.81358481407884664</c:v>
                </c:pt>
                <c:pt idx="3047">
                  <c:v>0.80656674428836594</c:v>
                </c:pt>
                <c:pt idx="3048">
                  <c:v>0.77034225713905968</c:v>
                </c:pt>
                <c:pt idx="3049">
                  <c:v>0.74879417123942771</c:v>
                </c:pt>
                <c:pt idx="3050">
                  <c:v>0.7438573124081107</c:v>
                </c:pt>
                <c:pt idx="3051">
                  <c:v>0.73557120560892464</c:v>
                </c:pt>
                <c:pt idx="3052">
                  <c:v>0.73290387806153101</c:v>
                </c:pt>
                <c:pt idx="3053">
                  <c:v>0.72220789596742851</c:v>
                </c:pt>
                <c:pt idx="3054">
                  <c:v>0.71709331965501044</c:v>
                </c:pt>
                <c:pt idx="3055">
                  <c:v>0.70795644494966459</c:v>
                </c:pt>
                <c:pt idx="3056">
                  <c:v>0.70532011963820263</c:v>
                </c:pt>
                <c:pt idx="3057">
                  <c:v>0.69905746158020254</c:v>
                </c:pt>
                <c:pt idx="3058">
                  <c:v>0.69333514879641556</c:v>
                </c:pt>
                <c:pt idx="3059">
                  <c:v>0.68360716680773959</c:v>
                </c:pt>
                <c:pt idx="3060">
                  <c:v>0.67205653062998372</c:v>
                </c:pt>
                <c:pt idx="3061">
                  <c:v>0.66416366913230451</c:v>
                </c:pt>
                <c:pt idx="3062">
                  <c:v>0.65234947768583329</c:v>
                </c:pt>
                <c:pt idx="3063">
                  <c:v>0.63936054710795021</c:v>
                </c:pt>
                <c:pt idx="3064">
                  <c:v>0.62743055681605586</c:v>
                </c:pt>
                <c:pt idx="3065">
                  <c:v>0.61773664221390923</c:v>
                </c:pt>
                <c:pt idx="3066">
                  <c:v>0.6072801567132966</c:v>
                </c:pt>
                <c:pt idx="3067">
                  <c:v>0.60198117749917912</c:v>
                </c:pt>
                <c:pt idx="3068">
                  <c:v>0.59672956221430662</c:v>
                </c:pt>
                <c:pt idx="3069">
                  <c:v>0.59204008593164847</c:v>
                </c:pt>
                <c:pt idx="3070">
                  <c:v>0.58742359894833018</c:v>
                </c:pt>
                <c:pt idx="3071">
                  <c:v>0.5815836159146438</c:v>
                </c:pt>
                <c:pt idx="3072">
                  <c:v>0.58994195972299657</c:v>
                </c:pt>
                <c:pt idx="3073">
                  <c:v>0.56404689580608502</c:v>
                </c:pt>
                <c:pt idx="3074">
                  <c:v>0.55396398893113419</c:v>
                </c:pt>
                <c:pt idx="3075">
                  <c:v>0.60991300596235287</c:v>
                </c:pt>
                <c:pt idx="3076">
                  <c:v>0.6056335617166656</c:v>
                </c:pt>
                <c:pt idx="3077">
                  <c:v>0.62787911350673609</c:v>
                </c:pt>
                <c:pt idx="3078">
                  <c:v>0.62518663610698444</c:v>
                </c:pt>
                <c:pt idx="3079">
                  <c:v>0.61693656529842955</c:v>
                </c:pt>
                <c:pt idx="3080">
                  <c:v>0.61410203319915069</c:v>
                </c:pt>
                <c:pt idx="3081">
                  <c:v>0.60526143452464864</c:v>
                </c:pt>
                <c:pt idx="3082">
                  <c:v>0.60212479980112343</c:v>
                </c:pt>
                <c:pt idx="3083">
                  <c:v>0.5951299422216717</c:v>
                </c:pt>
                <c:pt idx="3084">
                  <c:v>0.59229816012545811</c:v>
                </c:pt>
                <c:pt idx="3085">
                  <c:v>0.58606982935506258</c:v>
                </c:pt>
                <c:pt idx="3086">
                  <c:v>0.58342212046324038</c:v>
                </c:pt>
                <c:pt idx="3087">
                  <c:v>0.57763527283074523</c:v>
                </c:pt>
                <c:pt idx="3088">
                  <c:v>0.57514622442200014</c:v>
                </c:pt>
                <c:pt idx="3089">
                  <c:v>0.57027139994571951</c:v>
                </c:pt>
                <c:pt idx="3090">
                  <c:v>0.56812939671697305</c:v>
                </c:pt>
                <c:pt idx="3091">
                  <c:v>0.56371661976632059</c:v>
                </c:pt>
                <c:pt idx="3092">
                  <c:v>0.56173884354381776</c:v>
                </c:pt>
                <c:pt idx="3093">
                  <c:v>0.55830225845457992</c:v>
                </c:pt>
                <c:pt idx="3094">
                  <c:v>0.55673720557480699</c:v>
                </c:pt>
                <c:pt idx="3095">
                  <c:v>0.55228292810162416</c:v>
                </c:pt>
                <c:pt idx="3096">
                  <c:v>0.55031673742126541</c:v>
                </c:pt>
                <c:pt idx="3097">
                  <c:v>0.54608320004798849</c:v>
                </c:pt>
                <c:pt idx="3098">
                  <c:v>0.54421217829781776</c:v>
                </c:pt>
                <c:pt idx="3099">
                  <c:v>0.54394826621703662</c:v>
                </c:pt>
                <c:pt idx="3100">
                  <c:v>0.54348691292616758</c:v>
                </c:pt>
                <c:pt idx="3101">
                  <c:v>0.54324560015138579</c:v>
                </c:pt>
                <c:pt idx="3102">
                  <c:v>0.54298741280537322</c:v>
                </c:pt>
                <c:pt idx="3103">
                  <c:v>0.54274956775988958</c:v>
                </c:pt>
                <c:pt idx="3104">
                  <c:v>0.54397121899530465</c:v>
                </c:pt>
                <c:pt idx="3105">
                  <c:v>0.54373413955308758</c:v>
                </c:pt>
                <c:pt idx="3106">
                  <c:v>0.54349730419440667</c:v>
                </c:pt>
                <c:pt idx="3107">
                  <c:v>0.54326061260777314</c:v>
                </c:pt>
                <c:pt idx="3108">
                  <c:v>0.54302406470591336</c:v>
                </c:pt>
                <c:pt idx="3109">
                  <c:v>0.54278766040161452</c:v>
                </c:pt>
                <c:pt idx="3110">
                  <c:v>0.54255139960771259</c:v>
                </c:pt>
                <c:pt idx="3111">
                  <c:v>0.5423152822370968</c:v>
                </c:pt>
                <c:pt idx="3112">
                  <c:v>0.54207930820271011</c:v>
                </c:pt>
                <c:pt idx="3113">
                  <c:v>0.54184347741754835</c:v>
                </c:pt>
                <c:pt idx="3114">
                  <c:v>0.54160778979465563</c:v>
                </c:pt>
                <c:pt idx="3115">
                  <c:v>0.54137224524713956</c:v>
                </c:pt>
                <c:pt idx="3116">
                  <c:v>0.54113684368814974</c:v>
                </c:pt>
                <c:pt idx="3117">
                  <c:v>0.54090158503089292</c:v>
                </c:pt>
                <c:pt idx="3118">
                  <c:v>0.54066646918862848</c:v>
                </c:pt>
                <c:pt idx="3119">
                  <c:v>0.54043149607466889</c:v>
                </c:pt>
                <c:pt idx="3120">
                  <c:v>0.54019666560237767</c:v>
                </c:pt>
                <c:pt idx="3121">
                  <c:v>0.53996197768517296</c:v>
                </c:pt>
                <c:pt idx="3122">
                  <c:v>0.53972743223652231</c:v>
                </c:pt>
                <c:pt idx="3123">
                  <c:v>0.53949302916994657</c:v>
                </c:pt>
                <c:pt idx="3124">
                  <c:v>0.5392587683990242</c:v>
                </c:pt>
                <c:pt idx="3125">
                  <c:v>0.53902464983738008</c:v>
                </c:pt>
                <c:pt idx="3126">
                  <c:v>0.53879067339869602</c:v>
                </c:pt>
                <c:pt idx="3127">
                  <c:v>0.53855683899669649</c:v>
                </c:pt>
                <c:pt idx="3128">
                  <c:v>0.53832314654517488</c:v>
                </c:pt>
                <c:pt idx="3129">
                  <c:v>0.53808959595795935</c:v>
                </c:pt>
                <c:pt idx="3130">
                  <c:v>0.53785618714894656</c:v>
                </c:pt>
                <c:pt idx="3131">
                  <c:v>0.53762292003207302</c:v>
                </c:pt>
                <c:pt idx="3132">
                  <c:v>0.53738979452133151</c:v>
                </c:pt>
                <c:pt idx="3133">
                  <c:v>0.53715681053076969</c:v>
                </c:pt>
                <c:pt idx="3134">
                  <c:v>0.53692396797448361</c:v>
                </c:pt>
                <c:pt idx="3135">
                  <c:v>0.5366912667666236</c:v>
                </c:pt>
                <c:pt idx="3136">
                  <c:v>0.53645870682139052</c:v>
                </c:pt>
                <c:pt idx="3137">
                  <c:v>0.5362262880530404</c:v>
                </c:pt>
                <c:pt idx="3138">
                  <c:v>0.5359940103758799</c:v>
                </c:pt>
                <c:pt idx="3139">
                  <c:v>0.53576187370426054</c:v>
                </c:pt>
                <c:pt idx="3140">
                  <c:v>0.53552987795259965</c:v>
                </c:pt>
                <c:pt idx="3141">
                  <c:v>0.53529802303535567</c:v>
                </c:pt>
                <c:pt idx="3142">
                  <c:v>0.53506630886704132</c:v>
                </c:pt>
                <c:pt idx="3143">
                  <c:v>0.53483473536222859</c:v>
                </c:pt>
                <c:pt idx="3144">
                  <c:v>0.53460330243553</c:v>
                </c:pt>
                <c:pt idx="3145">
                  <c:v>0.53437201000161316</c:v>
                </c:pt>
                <c:pt idx="3146">
                  <c:v>0.53414085797520283</c:v>
                </c:pt>
                <c:pt idx="3147">
                  <c:v>0.53390984627107263</c:v>
                </c:pt>
                <c:pt idx="3148">
                  <c:v>0.53367897480404203</c:v>
                </c:pt>
                <c:pt idx="3149">
                  <c:v>0.53344824348899389</c:v>
                </c:pt>
                <c:pt idx="3150">
                  <c:v>0.53321765224085094</c:v>
                </c:pt>
                <c:pt idx="3151">
                  <c:v>0.53298720097459662</c:v>
                </c:pt>
                <c:pt idx="3152">
                  <c:v>0.53275688960525958</c:v>
                </c:pt>
                <c:pt idx="3153">
                  <c:v>0.53252671804792429</c:v>
                </c:pt>
                <c:pt idx="3154">
                  <c:v>0.53229668621772652</c:v>
                </c:pt>
                <c:pt idx="3155">
                  <c:v>0.53206679402984858</c:v>
                </c:pt>
                <c:pt idx="3156">
                  <c:v>0.53183704139953114</c:v>
                </c:pt>
                <c:pt idx="3157">
                  <c:v>0.53160742824206098</c:v>
                </c:pt>
                <c:pt idx="3158">
                  <c:v>0.53137795447277891</c:v>
                </c:pt>
                <c:pt idx="3159">
                  <c:v>0.53114862000707663</c:v>
                </c:pt>
                <c:pt idx="3160">
                  <c:v>1.1356916297297213</c:v>
                </c:pt>
                <c:pt idx="3161">
                  <c:v>0.7446875482276395</c:v>
                </c:pt>
                <c:pt idx="3162">
                  <c:v>0.66045981492946604</c:v>
                </c:pt>
                <c:pt idx="3163">
                  <c:v>0.65951241309674669</c:v>
                </c:pt>
                <c:pt idx="3164">
                  <c:v>0.65900452199309489</c:v>
                </c:pt>
                <c:pt idx="3165">
                  <c:v>0.65866170289543224</c:v>
                </c:pt>
                <c:pt idx="3166">
                  <c:v>0.65838172524638694</c:v>
                </c:pt>
                <c:pt idx="3167">
                  <c:v>0.65812507499513173</c:v>
                </c:pt>
                <c:pt idx="3168">
                  <c:v>0.65787652261413643</c:v>
                </c:pt>
                <c:pt idx="3169">
                  <c:v>0.65763115537694994</c:v>
                </c:pt>
                <c:pt idx="3170">
                  <c:v>0.65738910353921565</c:v>
                </c:pt>
                <c:pt idx="3171">
                  <c:v>0.65714721500402473</c:v>
                </c:pt>
                <c:pt idx="3172">
                  <c:v>0.65690547961501977</c:v>
                </c:pt>
                <c:pt idx="3173">
                  <c:v>0.65666389424941518</c:v>
                </c:pt>
                <c:pt idx="3174">
                  <c:v>0.65642245667532184</c:v>
                </c:pt>
                <c:pt idx="3175">
                  <c:v>0.6561811656691896</c:v>
                </c:pt>
                <c:pt idx="3176">
                  <c:v>0.65594002114205063</c:v>
                </c:pt>
                <c:pt idx="3177">
                  <c:v>0.65569902300499605</c:v>
                </c:pt>
                <c:pt idx="3178">
                  <c:v>0.65545817116916161</c:v>
                </c:pt>
                <c:pt idx="3179">
                  <c:v>0.65521746554574778</c:v>
                </c:pt>
                <c:pt idx="3180">
                  <c:v>0.65497690604600378</c:v>
                </c:pt>
                <c:pt idx="3181">
                  <c:v>0.65473649258123046</c:v>
                </c:pt>
                <c:pt idx="3182">
                  <c:v>0.65449622506278515</c:v>
                </c:pt>
                <c:pt idx="3183">
                  <c:v>0.65425610340208062</c:v>
                </c:pt>
                <c:pt idx="3184">
                  <c:v>0.65401612751058202</c:v>
                </c:pt>
                <c:pt idx="3185">
                  <c:v>0.65377629729980624</c:v>
                </c:pt>
                <c:pt idx="3186">
                  <c:v>0.65353661268132379</c:v>
                </c:pt>
                <c:pt idx="3187">
                  <c:v>0.65329707356676325</c:v>
                </c:pt>
                <c:pt idx="3188">
                  <c:v>0.65305767986780205</c:v>
                </c:pt>
                <c:pt idx="3189">
                  <c:v>0.65281843149617791</c:v>
                </c:pt>
                <c:pt idx="3190">
                  <c:v>0.65257932836366961</c:v>
                </c:pt>
                <c:pt idx="3191">
                  <c:v>0.65234037038212478</c:v>
                </c:pt>
                <c:pt idx="3192">
                  <c:v>0.65210155746343412</c:v>
                </c:pt>
                <c:pt idx="3193">
                  <c:v>0.65186288951954163</c:v>
                </c:pt>
                <c:pt idx="3194">
                  <c:v>0.65162436646245403</c:v>
                </c:pt>
                <c:pt idx="3195">
                  <c:v>0.65138598820421989</c:v>
                </c:pt>
                <c:pt idx="3196">
                  <c:v>0.65114775465695063</c:v>
                </c:pt>
                <c:pt idx="3197">
                  <c:v>0.65090966573280562</c:v>
                </c:pt>
                <c:pt idx="3198">
                  <c:v>0.65067172134399975</c:v>
                </c:pt>
                <c:pt idx="3199">
                  <c:v>0.65043392140279588</c:v>
                </c:pt>
                <c:pt idx="3200">
                  <c:v>0.65019626582152001</c:v>
                </c:pt>
                <c:pt idx="3201">
                  <c:v>0.64995875451254548</c:v>
                </c:pt>
                <c:pt idx="3202">
                  <c:v>0.64972138738829699</c:v>
                </c:pt>
                <c:pt idx="3203">
                  <c:v>0.64948416436125256</c:v>
                </c:pt>
                <c:pt idx="3204">
                  <c:v>0.64924708534395115</c:v>
                </c:pt>
                <c:pt idx="3205">
                  <c:v>0.6490101502489769</c:v>
                </c:pt>
                <c:pt idx="3206">
                  <c:v>0.64877335898896671</c:v>
                </c:pt>
                <c:pt idx="3207">
                  <c:v>0.64853671147661596</c:v>
                </c:pt>
                <c:pt idx="3208">
                  <c:v>0.64830020762467089</c:v>
                </c:pt>
                <c:pt idx="3209">
                  <c:v>0.64806384734592493</c:v>
                </c:pt>
                <c:pt idx="3210">
                  <c:v>0.64782763055323611</c:v>
                </c:pt>
                <c:pt idx="3211">
                  <c:v>1.6315159916019377</c:v>
                </c:pt>
                <c:pt idx="3212">
                  <c:v>1.3292517767875693</c:v>
                </c:pt>
                <c:pt idx="3213">
                  <c:v>1.2415850110286595</c:v>
                </c:pt>
                <c:pt idx="3214">
                  <c:v>1.1881407908758321</c:v>
                </c:pt>
                <c:pt idx="3215">
                  <c:v>1.108347378980902</c:v>
                </c:pt>
                <c:pt idx="3216">
                  <c:v>1.078697921775575</c:v>
                </c:pt>
                <c:pt idx="3217">
                  <c:v>1.065286673686948</c:v>
                </c:pt>
                <c:pt idx="3218">
                  <c:v>1.0598311034120884</c:v>
                </c:pt>
                <c:pt idx="3219">
                  <c:v>1.05728814828701</c:v>
                </c:pt>
                <c:pt idx="3220">
                  <c:v>1.146192496472044</c:v>
                </c:pt>
                <c:pt idx="3221">
                  <c:v>1.1378593029381339</c:v>
                </c:pt>
                <c:pt idx="3222">
                  <c:v>1.1322216535902694</c:v>
                </c:pt>
                <c:pt idx="3223">
                  <c:v>1.1284738130401053</c:v>
                </c:pt>
                <c:pt idx="3224">
                  <c:v>1.1266017529435659</c:v>
                </c:pt>
                <c:pt idx="3225">
                  <c:v>1.2390169202606081</c:v>
                </c:pt>
                <c:pt idx="3226">
                  <c:v>1.2566853329502861</c:v>
                </c:pt>
                <c:pt idx="3227">
                  <c:v>1.2236549053900478</c:v>
                </c:pt>
                <c:pt idx="3228">
                  <c:v>1.0968180753912293</c:v>
                </c:pt>
                <c:pt idx="3229">
                  <c:v>1.0579616391587499</c:v>
                </c:pt>
                <c:pt idx="3230">
                  <c:v>1.040260049074794</c:v>
                </c:pt>
                <c:pt idx="3231">
                  <c:v>1.0325266608210693</c:v>
                </c:pt>
                <c:pt idx="3232">
                  <c:v>1.0292198847303125</c:v>
                </c:pt>
                <c:pt idx="3233">
                  <c:v>1.0276470245289664</c:v>
                </c:pt>
                <c:pt idx="3234">
                  <c:v>1.0270980944595658</c:v>
                </c:pt>
                <c:pt idx="3235">
                  <c:v>1.026568912536878</c:v>
                </c:pt>
                <c:pt idx="3236">
                  <c:v>1.0260474903015397</c:v>
                </c:pt>
                <c:pt idx="3237">
                  <c:v>1.0254025377317861</c:v>
                </c:pt>
                <c:pt idx="3238">
                  <c:v>1.0246779830500661</c:v>
                </c:pt>
                <c:pt idx="3239">
                  <c:v>1.0696795061585709</c:v>
                </c:pt>
                <c:pt idx="3240">
                  <c:v>1.0571470600493351</c:v>
                </c:pt>
                <c:pt idx="3241">
                  <c:v>1.0537067637399438</c:v>
                </c:pt>
                <c:pt idx="3242">
                  <c:v>1.0518896152684074</c:v>
                </c:pt>
                <c:pt idx="3243">
                  <c:v>1.0508029963998844</c:v>
                </c:pt>
                <c:pt idx="3244">
                  <c:v>1.0500812355055422</c:v>
                </c:pt>
                <c:pt idx="3245">
                  <c:v>1.050560137151302</c:v>
                </c:pt>
                <c:pt idx="3246">
                  <c:v>1.0494954689272769</c:v>
                </c:pt>
                <c:pt idx="3247">
                  <c:v>1.0490155402171772</c:v>
                </c:pt>
                <c:pt idx="3248">
                  <c:v>1.0487593342468602</c:v>
                </c:pt>
                <c:pt idx="3249">
                  <c:v>1.0483812014620286</c:v>
                </c:pt>
                <c:pt idx="3250">
                  <c:v>1.0479595381202602</c:v>
                </c:pt>
                <c:pt idx="3251">
                  <c:v>1.0476126363504419</c:v>
                </c:pt>
                <c:pt idx="3252">
                  <c:v>1.0462725887797881</c:v>
                </c:pt>
                <c:pt idx="3253">
                  <c:v>1.3865313900034233</c:v>
                </c:pt>
                <c:pt idx="3254">
                  <c:v>1.2454492781310478</c:v>
                </c:pt>
                <c:pt idx="3255">
                  <c:v>1.1978192035584514</c:v>
                </c:pt>
                <c:pt idx="3256">
                  <c:v>1.1806190821741838</c:v>
                </c:pt>
                <c:pt idx="3257">
                  <c:v>1.1737187744863604</c:v>
                </c:pt>
                <c:pt idx="3258">
                  <c:v>1.1861000109601221</c:v>
                </c:pt>
                <c:pt idx="3259">
                  <c:v>1.1807625909928141</c:v>
                </c:pt>
                <c:pt idx="3260">
                  <c:v>1.169584485769781</c:v>
                </c:pt>
                <c:pt idx="3261">
                  <c:v>1.1647786416778041</c:v>
                </c:pt>
                <c:pt idx="3262">
                  <c:v>1.3899257713583315</c:v>
                </c:pt>
                <c:pt idx="3263">
                  <c:v>1.1754007952582775</c:v>
                </c:pt>
                <c:pt idx="3264">
                  <c:v>1.0443272561131618</c:v>
                </c:pt>
                <c:pt idx="3265">
                  <c:v>0.98801736391501127</c:v>
                </c:pt>
                <c:pt idx="3266">
                  <c:v>0.9655485439746575</c:v>
                </c:pt>
                <c:pt idx="3267">
                  <c:v>0.95570470639978466</c:v>
                </c:pt>
                <c:pt idx="3268">
                  <c:v>0.95137504144705409</c:v>
                </c:pt>
                <c:pt idx="3269">
                  <c:v>0.94913360347687392</c:v>
                </c:pt>
                <c:pt idx="3270">
                  <c:v>0.9479827438510684</c:v>
                </c:pt>
                <c:pt idx="3271">
                  <c:v>0.94686037021379366</c:v>
                </c:pt>
                <c:pt idx="3272">
                  <c:v>0.9461221641512001</c:v>
                </c:pt>
                <c:pt idx="3273">
                  <c:v>0.94541027947994249</c:v>
                </c:pt>
                <c:pt idx="3274">
                  <c:v>0.94482587161180542</c:v>
                </c:pt>
                <c:pt idx="3275">
                  <c:v>0.96645838102630655</c:v>
                </c:pt>
                <c:pt idx="3276">
                  <c:v>1.1316765686938381</c:v>
                </c:pt>
                <c:pt idx="3277">
                  <c:v>1.0852859636201795</c:v>
                </c:pt>
                <c:pt idx="3278">
                  <c:v>1.0586628493996364</c:v>
                </c:pt>
                <c:pt idx="3279">
                  <c:v>1.04738362662839</c:v>
                </c:pt>
                <c:pt idx="3280">
                  <c:v>1.0426889154524519</c:v>
                </c:pt>
                <c:pt idx="3281">
                  <c:v>1.0404992355583338</c:v>
                </c:pt>
                <c:pt idx="3282">
                  <c:v>1.0388328241908047</c:v>
                </c:pt>
                <c:pt idx="3283">
                  <c:v>1.0474779189778922</c:v>
                </c:pt>
                <c:pt idx="3284">
                  <c:v>1.0776910761822238</c:v>
                </c:pt>
                <c:pt idx="3285">
                  <c:v>1.2459849593552894</c:v>
                </c:pt>
                <c:pt idx="3286">
                  <c:v>1.1704453307100502</c:v>
                </c:pt>
                <c:pt idx="3287">
                  <c:v>1.1382423460968609</c:v>
                </c:pt>
                <c:pt idx="3288">
                  <c:v>1.1243847553367687</c:v>
                </c:pt>
                <c:pt idx="3289">
                  <c:v>1.1175125566239361</c:v>
                </c:pt>
                <c:pt idx="3290">
                  <c:v>1.1274348131765384</c:v>
                </c:pt>
                <c:pt idx="3291">
                  <c:v>1.1336146433523391</c:v>
                </c:pt>
                <c:pt idx="3292">
                  <c:v>1.1722105012303146</c:v>
                </c:pt>
                <c:pt idx="3293">
                  <c:v>1.1268782523625298</c:v>
                </c:pt>
                <c:pt idx="3294">
                  <c:v>1.0294814063065081</c:v>
                </c:pt>
                <c:pt idx="3295">
                  <c:v>1.0035036955176881</c:v>
                </c:pt>
                <c:pt idx="3296">
                  <c:v>0.95211263815645431</c:v>
                </c:pt>
                <c:pt idx="3297">
                  <c:v>0.92361323751563762</c:v>
                </c:pt>
                <c:pt idx="3298">
                  <c:v>0.91181162604110477</c:v>
                </c:pt>
                <c:pt idx="3299">
                  <c:v>0.91667103442404396</c:v>
                </c:pt>
                <c:pt idx="3300">
                  <c:v>0.91191130147510735</c:v>
                </c:pt>
                <c:pt idx="3301">
                  <c:v>0.93725668814776519</c:v>
                </c:pt>
                <c:pt idx="3302">
                  <c:v>0.93240910478551253</c:v>
                </c:pt>
                <c:pt idx="3303">
                  <c:v>0.94198564230868642</c:v>
                </c:pt>
                <c:pt idx="3304">
                  <c:v>0.9621271589496776</c:v>
                </c:pt>
                <c:pt idx="3305">
                  <c:v>0.97495203110837692</c:v>
                </c:pt>
                <c:pt idx="3306">
                  <c:v>0.98476162590553051</c:v>
                </c:pt>
                <c:pt idx="3307">
                  <c:v>1.0092612779697023</c:v>
                </c:pt>
                <c:pt idx="3308">
                  <c:v>0.99176833549553167</c:v>
                </c:pt>
                <c:pt idx="3309">
                  <c:v>0.98393961259374485</c:v>
                </c:pt>
                <c:pt idx="3310">
                  <c:v>0.97980503762822024</c:v>
                </c:pt>
                <c:pt idx="3311">
                  <c:v>1.0125375971514878</c:v>
                </c:pt>
                <c:pt idx="3312">
                  <c:v>1.0671350917822926</c:v>
                </c:pt>
                <c:pt idx="3313">
                  <c:v>1.0417781916956568</c:v>
                </c:pt>
                <c:pt idx="3314">
                  <c:v>0.98498489259947908</c:v>
                </c:pt>
                <c:pt idx="3315">
                  <c:v>0.99664088733425715</c:v>
                </c:pt>
                <c:pt idx="3316">
                  <c:v>0.99952624867491557</c:v>
                </c:pt>
                <c:pt idx="3317">
                  <c:v>0.93300846720370212</c:v>
                </c:pt>
                <c:pt idx="3318">
                  <c:v>0.91163048588773832</c:v>
                </c:pt>
                <c:pt idx="3319">
                  <c:v>0.89480353306900784</c:v>
                </c:pt>
                <c:pt idx="3320">
                  <c:v>0.8931227781765031</c:v>
                </c:pt>
                <c:pt idx="3321">
                  <c:v>0.90698727626539244</c:v>
                </c:pt>
                <c:pt idx="3322">
                  <c:v>0.97935656397439153</c:v>
                </c:pt>
                <c:pt idx="3323">
                  <c:v>0.90617715582375258</c:v>
                </c:pt>
                <c:pt idx="3324">
                  <c:v>1.0963108703955768</c:v>
                </c:pt>
                <c:pt idx="3325">
                  <c:v>1.0502171947265799</c:v>
                </c:pt>
                <c:pt idx="3326">
                  <c:v>1.0184039781194079</c:v>
                </c:pt>
                <c:pt idx="3327">
                  <c:v>1.0086690169292958</c:v>
                </c:pt>
                <c:pt idx="3328">
                  <c:v>1.0076537741354958</c:v>
                </c:pt>
                <c:pt idx="3329">
                  <c:v>1.0087874977669524</c:v>
                </c:pt>
                <c:pt idx="3330">
                  <c:v>1.0475241427007018</c:v>
                </c:pt>
                <c:pt idx="3331">
                  <c:v>1.0903722374505893</c:v>
                </c:pt>
                <c:pt idx="3332">
                  <c:v>1.0064361597785683</c:v>
                </c:pt>
                <c:pt idx="3333">
                  <c:v>0.96942179532684469</c:v>
                </c:pt>
                <c:pt idx="3334">
                  <c:v>0.9473863726365348</c:v>
                </c:pt>
                <c:pt idx="3335">
                  <c:v>0.91694079667125505</c:v>
                </c:pt>
                <c:pt idx="3336">
                  <c:v>0.95493249825652582</c:v>
                </c:pt>
                <c:pt idx="3337">
                  <c:v>0.9171526687368865</c:v>
                </c:pt>
                <c:pt idx="3338">
                  <c:v>0.90113816083655729</c:v>
                </c:pt>
                <c:pt idx="3339">
                  <c:v>0.9961487067881456</c:v>
                </c:pt>
                <c:pt idx="3340">
                  <c:v>0.92988495072155208</c:v>
                </c:pt>
                <c:pt idx="3341">
                  <c:v>0.91084614420581023</c:v>
                </c:pt>
                <c:pt idx="3342">
                  <c:v>0.88363562566627563</c:v>
                </c:pt>
                <c:pt idx="3343">
                  <c:v>0.88265961600645848</c:v>
                </c:pt>
                <c:pt idx="3344">
                  <c:v>0.87009528137752401</c:v>
                </c:pt>
                <c:pt idx="3345">
                  <c:v>0.88328948523869821</c:v>
                </c:pt>
                <c:pt idx="3346">
                  <c:v>0.87853101441787829</c:v>
                </c:pt>
                <c:pt idx="3347">
                  <c:v>0.85762834252324882</c:v>
                </c:pt>
                <c:pt idx="3348">
                  <c:v>0.88140650990201241</c:v>
                </c:pt>
                <c:pt idx="3349">
                  <c:v>0.85225751820932871</c:v>
                </c:pt>
                <c:pt idx="3350">
                  <c:v>0.84039294507816731</c:v>
                </c:pt>
                <c:pt idx="3351">
                  <c:v>0.84503638977029816</c:v>
                </c:pt>
                <c:pt idx="3352">
                  <c:v>0.83964704765258846</c:v>
                </c:pt>
                <c:pt idx="3353">
                  <c:v>0.83383096619431063</c:v>
                </c:pt>
                <c:pt idx="3354">
                  <c:v>0.83262453713767848</c:v>
                </c:pt>
                <c:pt idx="3355">
                  <c:v>0.84805847839002846</c:v>
                </c:pt>
                <c:pt idx="3356">
                  <c:v>0.85086677739011063</c:v>
                </c:pt>
                <c:pt idx="3357">
                  <c:v>0.84220796651085461</c:v>
                </c:pt>
                <c:pt idx="3358">
                  <c:v>0.82597130038309152</c:v>
                </c:pt>
                <c:pt idx="3359">
                  <c:v>0.81634361825976365</c:v>
                </c:pt>
                <c:pt idx="3360">
                  <c:v>0.78202148191329168</c:v>
                </c:pt>
                <c:pt idx="3361">
                  <c:v>0.77300145576527179</c:v>
                </c:pt>
                <c:pt idx="3362">
                  <c:v>0.75993149211862965</c:v>
                </c:pt>
                <c:pt idx="3363">
                  <c:v>0.7538632765308757</c:v>
                </c:pt>
                <c:pt idx="3364">
                  <c:v>0.75535963127085848</c:v>
                </c:pt>
                <c:pt idx="3365">
                  <c:v>0.78830210511862187</c:v>
                </c:pt>
                <c:pt idx="3366">
                  <c:v>0.77550800669298092</c:v>
                </c:pt>
                <c:pt idx="3367">
                  <c:v>0.7978746556382198</c:v>
                </c:pt>
                <c:pt idx="3368">
                  <c:v>0.75810362193946024</c:v>
                </c:pt>
                <c:pt idx="3369">
                  <c:v>0.74336169224139936</c:v>
                </c:pt>
                <c:pt idx="3370">
                  <c:v>0.74385916366336191</c:v>
                </c:pt>
                <c:pt idx="3371">
                  <c:v>0.75811664062456063</c:v>
                </c:pt>
                <c:pt idx="3372">
                  <c:v>0.74131739906353289</c:v>
                </c:pt>
                <c:pt idx="3373">
                  <c:v>0.7341078179551298</c:v>
                </c:pt>
                <c:pt idx="3374">
                  <c:v>0.72907052669329109</c:v>
                </c:pt>
                <c:pt idx="3375">
                  <c:v>0.72579414215008264</c:v>
                </c:pt>
                <c:pt idx="3376">
                  <c:v>0.72189448528800448</c:v>
                </c:pt>
                <c:pt idx="3377">
                  <c:v>0.71604512094781814</c:v>
                </c:pt>
                <c:pt idx="3378">
                  <c:v>0.71705596592442244</c:v>
                </c:pt>
                <c:pt idx="3379">
                  <c:v>0.71484343011660423</c:v>
                </c:pt>
                <c:pt idx="3380">
                  <c:v>0.70950746826808675</c:v>
                </c:pt>
                <c:pt idx="3381">
                  <c:v>0.70835729511901835</c:v>
                </c:pt>
                <c:pt idx="3382">
                  <c:v>0.7749417448312319</c:v>
                </c:pt>
                <c:pt idx="3383">
                  <c:v>0.74519839246923936</c:v>
                </c:pt>
                <c:pt idx="3384">
                  <c:v>0.68578976645063072</c:v>
                </c:pt>
                <c:pt idx="3385">
                  <c:v>0.65777116181759365</c:v>
                </c:pt>
                <c:pt idx="3386">
                  <c:v>0.64285832968769863</c:v>
                </c:pt>
                <c:pt idx="3387">
                  <c:v>0.64067008099125389</c:v>
                </c:pt>
                <c:pt idx="3388">
                  <c:v>0.63565915873851586</c:v>
                </c:pt>
                <c:pt idx="3389">
                  <c:v>0.61751807576142359</c:v>
                </c:pt>
                <c:pt idx="3390">
                  <c:v>0.60918566526759665</c:v>
                </c:pt>
                <c:pt idx="3391">
                  <c:v>0.60486250246130513</c:v>
                </c:pt>
                <c:pt idx="3392">
                  <c:v>0.60601906499830471</c:v>
                </c:pt>
                <c:pt idx="3393">
                  <c:v>0.6174588768938869</c:v>
                </c:pt>
                <c:pt idx="3394">
                  <c:v>0.61086470941184212</c:v>
                </c:pt>
                <c:pt idx="3395">
                  <c:v>0.60752885229347819</c:v>
                </c:pt>
                <c:pt idx="3396">
                  <c:v>0.69102719949035551</c:v>
                </c:pt>
                <c:pt idx="3397">
                  <c:v>0.62561239691155823</c:v>
                </c:pt>
                <c:pt idx="3398">
                  <c:v>0.59791546382920557</c:v>
                </c:pt>
                <c:pt idx="3399">
                  <c:v>0.58792887007030814</c:v>
                </c:pt>
                <c:pt idx="3400">
                  <c:v>0.58322071200523029</c:v>
                </c:pt>
                <c:pt idx="3401">
                  <c:v>0.57699645952100564</c:v>
                </c:pt>
                <c:pt idx="3402">
                  <c:v>0.59343818142451676</c:v>
                </c:pt>
                <c:pt idx="3403">
                  <c:v>0.61657985690191963</c:v>
                </c:pt>
                <c:pt idx="3404">
                  <c:v>0.71139667914948523</c:v>
                </c:pt>
                <c:pt idx="3405">
                  <c:v>0.72663513266136803</c:v>
                </c:pt>
                <c:pt idx="3406">
                  <c:v>0.75774132620124801</c:v>
                </c:pt>
                <c:pt idx="3407">
                  <c:v>0.8307324631555536</c:v>
                </c:pt>
                <c:pt idx="3408">
                  <c:v>0.84063989903184932</c:v>
                </c:pt>
                <c:pt idx="3409">
                  <c:v>0.79428458230396459</c:v>
                </c:pt>
                <c:pt idx="3410">
                  <c:v>0.81144292954754449</c:v>
                </c:pt>
                <c:pt idx="3411">
                  <c:v>0.79645206422047166</c:v>
                </c:pt>
                <c:pt idx="3412">
                  <c:v>0.77932397053529134</c:v>
                </c:pt>
                <c:pt idx="3413">
                  <c:v>0.75354960187696518</c:v>
                </c:pt>
                <c:pt idx="3414">
                  <c:v>0.727352437151499</c:v>
                </c:pt>
                <c:pt idx="3415">
                  <c:v>0.69626152401258412</c:v>
                </c:pt>
                <c:pt idx="3416">
                  <c:v>0.68872457904750461</c:v>
                </c:pt>
                <c:pt idx="3417">
                  <c:v>0.67643475249420348</c:v>
                </c:pt>
                <c:pt idx="3418">
                  <c:v>0.68595712281075716</c:v>
                </c:pt>
                <c:pt idx="3419">
                  <c:v>0.68951858284811951</c:v>
                </c:pt>
                <c:pt idx="3420">
                  <c:v>0.69799225187382175</c:v>
                </c:pt>
                <c:pt idx="3421">
                  <c:v>0.69329135227445804</c:v>
                </c:pt>
                <c:pt idx="3422">
                  <c:v>0.68751843882421926</c:v>
                </c:pt>
                <c:pt idx="3423">
                  <c:v>0.69369025206602686</c:v>
                </c:pt>
                <c:pt idx="3424">
                  <c:v>0.68892569943450643</c:v>
                </c:pt>
                <c:pt idx="3425">
                  <c:v>0.68471538866552761</c:v>
                </c:pt>
                <c:pt idx="3426">
                  <c:v>0.67766602984547564</c:v>
                </c:pt>
                <c:pt idx="3427">
                  <c:v>0.66203677540795458</c:v>
                </c:pt>
                <c:pt idx="3428">
                  <c:v>0.64270932688533522</c:v>
                </c:pt>
                <c:pt idx="3429">
                  <c:v>0.62214908642122602</c:v>
                </c:pt>
                <c:pt idx="3430">
                  <c:v>0.61032393831774778</c:v>
                </c:pt>
                <c:pt idx="3431">
                  <c:v>0.60483666575521156</c:v>
                </c:pt>
                <c:pt idx="3432">
                  <c:v>0.59882018054138086</c:v>
                </c:pt>
                <c:pt idx="3433">
                  <c:v>0.59567025785789685</c:v>
                </c:pt>
                <c:pt idx="3434">
                  <c:v>0.59023409314033048</c:v>
                </c:pt>
                <c:pt idx="3435">
                  <c:v>0.58721763530262117</c:v>
                </c:pt>
                <c:pt idx="3436">
                  <c:v>0.58159790229744257</c:v>
                </c:pt>
                <c:pt idx="3437">
                  <c:v>0.57847709954228377</c:v>
                </c:pt>
                <c:pt idx="3438">
                  <c:v>0.57259443170907165</c:v>
                </c:pt>
                <c:pt idx="3439">
                  <c:v>0.58354716803879236</c:v>
                </c:pt>
                <c:pt idx="3440">
                  <c:v>0.62056688888828659</c:v>
                </c:pt>
                <c:pt idx="3441">
                  <c:v>0.66206999579074466</c:v>
                </c:pt>
                <c:pt idx="3442">
                  <c:v>0.65805439461811632</c:v>
                </c:pt>
                <c:pt idx="3443">
                  <c:v>0.67052194247581443</c:v>
                </c:pt>
                <c:pt idx="3444">
                  <c:v>0.66556414767805061</c:v>
                </c:pt>
                <c:pt idx="3445">
                  <c:v>0.65849086499933762</c:v>
                </c:pt>
                <c:pt idx="3446">
                  <c:v>0.65361986917957804</c:v>
                </c:pt>
                <c:pt idx="3447">
                  <c:v>0.64684770398420344</c:v>
                </c:pt>
                <c:pt idx="3448">
                  <c:v>0.6431618904110078</c:v>
                </c:pt>
                <c:pt idx="3449">
                  <c:v>0.63822162228252499</c:v>
                </c:pt>
                <c:pt idx="3450">
                  <c:v>0.63475257581922051</c:v>
                </c:pt>
                <c:pt idx="3451">
                  <c:v>0.62875542651475547</c:v>
                </c:pt>
                <c:pt idx="3452">
                  <c:v>0.62517405431107242</c:v>
                </c:pt>
                <c:pt idx="3453">
                  <c:v>0.62025779384369661</c:v>
                </c:pt>
                <c:pt idx="3454">
                  <c:v>0.61712050456838963</c:v>
                </c:pt>
                <c:pt idx="3455">
                  <c:v>0.61121499449149463</c:v>
                </c:pt>
                <c:pt idx="3456">
                  <c:v>0.60744982045665563</c:v>
                </c:pt>
                <c:pt idx="3457">
                  <c:v>0.60161331686205699</c:v>
                </c:pt>
                <c:pt idx="3458">
                  <c:v>0.59837471540042242</c:v>
                </c:pt>
                <c:pt idx="3459">
                  <c:v>0.59401034897362293</c:v>
                </c:pt>
                <c:pt idx="3460">
                  <c:v>0.59167347762392064</c:v>
                </c:pt>
                <c:pt idx="3461">
                  <c:v>0.59140158064249349</c:v>
                </c:pt>
                <c:pt idx="3462">
                  <c:v>0.59086307175109742</c:v>
                </c:pt>
                <c:pt idx="3463">
                  <c:v>0.59061553391149324</c:v>
                </c:pt>
                <c:pt idx="3464">
                  <c:v>0.59033961870700757</c:v>
                </c:pt>
                <c:pt idx="3465">
                  <c:v>0.59009585757719685</c:v>
                </c:pt>
                <c:pt idx="3466">
                  <c:v>0.58985918829178829</c:v>
                </c:pt>
                <c:pt idx="3467">
                  <c:v>0.58961618927840798</c:v>
                </c:pt>
                <c:pt idx="3468">
                  <c:v>0.5893958812302682</c:v>
                </c:pt>
                <c:pt idx="3469">
                  <c:v>0.58915326658064449</c:v>
                </c:pt>
                <c:pt idx="3470">
                  <c:v>0.58891079921202427</c:v>
                </c:pt>
                <c:pt idx="3471">
                  <c:v>0.58866847903501196</c:v>
                </c:pt>
                <c:pt idx="3472">
                  <c:v>0.58842630596025647</c:v>
                </c:pt>
                <c:pt idx="3473">
                  <c:v>0.58818427989847666</c:v>
                </c:pt>
                <c:pt idx="3474">
                  <c:v>0.58794240076042759</c:v>
                </c:pt>
                <c:pt idx="3475">
                  <c:v>0.58770066845693136</c:v>
                </c:pt>
                <c:pt idx="3476">
                  <c:v>0.58745908289885829</c:v>
                </c:pt>
                <c:pt idx="3477">
                  <c:v>0.58721764399713328</c:v>
                </c:pt>
                <c:pt idx="3478">
                  <c:v>0.58697635166273976</c:v>
                </c:pt>
                <c:pt idx="3479">
                  <c:v>0.58673520580671057</c:v>
                </c:pt>
                <c:pt idx="3480">
                  <c:v>0.58649420634013261</c:v>
                </c:pt>
                <c:pt idx="3481">
                  <c:v>0.58625335317414806</c:v>
                </c:pt>
                <c:pt idx="3482">
                  <c:v>0.58601264621995253</c:v>
                </c:pt>
                <c:pt idx="3483">
                  <c:v>0.5857720853887991</c:v>
                </c:pt>
                <c:pt idx="3484">
                  <c:v>0.58553167059198796</c:v>
                </c:pt>
                <c:pt idx="3485">
                  <c:v>0.58529140174087801</c:v>
                </c:pt>
                <c:pt idx="3486">
                  <c:v>0.58505127874688068</c:v>
                </c:pt>
                <c:pt idx="3487">
                  <c:v>0.58481130152145988</c:v>
                </c:pt>
                <c:pt idx="3488">
                  <c:v>0.58457146997613629</c:v>
                </c:pt>
                <c:pt idx="3489">
                  <c:v>0.58433178402248243</c:v>
                </c:pt>
                <c:pt idx="3490">
                  <c:v>0.58409224357212508</c:v>
                </c:pt>
                <c:pt idx="3491">
                  <c:v>0.58385284853674158</c:v>
                </c:pt>
                <c:pt idx="3492">
                  <c:v>0.58361359882806629</c:v>
                </c:pt>
                <c:pt idx="3493">
                  <c:v>0.58337449435788924</c:v>
                </c:pt>
                <c:pt idx="3494">
                  <c:v>0.58313553503804738</c:v>
                </c:pt>
                <c:pt idx="3495">
                  <c:v>0.58289672078043508</c:v>
                </c:pt>
                <c:pt idx="3496">
                  <c:v>0.58265805149700334</c:v>
                </c:pt>
                <c:pt idx="3497">
                  <c:v>0.58241952709974898</c:v>
                </c:pt>
                <c:pt idx="3498">
                  <c:v>0.58218114750073047</c:v>
                </c:pt>
                <c:pt idx="3499">
                  <c:v>0.58194291261205267</c:v>
                </c:pt>
                <c:pt idx="3500">
                  <c:v>0.58170482234587906</c:v>
                </c:pt>
                <c:pt idx="3501">
                  <c:v>0.58146687661442031</c:v>
                </c:pt>
                <c:pt idx="3502">
                  <c:v>0.5812290753299475</c:v>
                </c:pt>
                <c:pt idx="3503">
                  <c:v>0.58099141840478352</c:v>
                </c:pt>
                <c:pt idx="3504">
                  <c:v>0.58075390575129449</c:v>
                </c:pt>
                <c:pt idx="3505">
                  <c:v>0.58051653728191632</c:v>
                </c:pt>
                <c:pt idx="3506">
                  <c:v>0.5802793129091296</c:v>
                </c:pt>
                <c:pt idx="3507">
                  <c:v>0.58004223254546261</c:v>
                </c:pt>
                <c:pt idx="3508">
                  <c:v>0.57980529610350684</c:v>
                </c:pt>
                <c:pt idx="3509">
                  <c:v>0.57956850349589561</c:v>
                </c:pt>
                <c:pt idx="3510">
                  <c:v>0.57933185463532888</c:v>
                </c:pt>
                <c:pt idx="3511">
                  <c:v>0.5790953494345491</c:v>
                </c:pt>
                <c:pt idx="3512">
                  <c:v>0.57885898780635459</c:v>
                </c:pt>
                <c:pt idx="3513">
                  <c:v>0.57862276966360005</c:v>
                </c:pt>
                <c:pt idx="3514">
                  <c:v>0.5783866949191877</c:v>
                </c:pt>
                <c:pt idx="3515">
                  <c:v>0.57815076348607664</c:v>
                </c:pt>
                <c:pt idx="3516">
                  <c:v>0.57791497527727487</c:v>
                </c:pt>
                <c:pt idx="3517">
                  <c:v>0.57767933020584894</c:v>
                </c:pt>
                <c:pt idx="3518">
                  <c:v>0.57744382818491014</c:v>
                </c:pt>
                <c:pt idx="3519">
                  <c:v>0.57720846912763057</c:v>
                </c:pt>
                <c:pt idx="3520">
                  <c:v>0.5769732529472319</c:v>
                </c:pt>
                <c:pt idx="3521">
                  <c:v>0.5767381795569867</c:v>
                </c:pt>
                <c:pt idx="3522">
                  <c:v>0.57650324887022031</c:v>
                </c:pt>
                <c:pt idx="3523">
                  <c:v>0.57626846080031557</c:v>
                </c:pt>
                <c:pt idx="3524">
                  <c:v>0.57603381526070263</c:v>
                </c:pt>
                <c:pt idx="3525">
                  <c:v>0.57579931216486635</c:v>
                </c:pt>
                <c:pt idx="3526">
                  <c:v>0.57556495142633857</c:v>
                </c:pt>
                <c:pt idx="3527">
                  <c:v>0.57533073295871662</c:v>
                </c:pt>
                <c:pt idx="3528">
                  <c:v>0.57509665667563836</c:v>
                </c:pt>
                <c:pt idx="3529">
                  <c:v>0.57486272249079662</c:v>
                </c:pt>
                <c:pt idx="3530">
                  <c:v>0.5746289303179406</c:v>
                </c:pt>
                <c:pt idx="3531">
                  <c:v>0.57439528007086815</c:v>
                </c:pt>
                <c:pt idx="3532">
                  <c:v>0.57416177166343163</c:v>
                </c:pt>
                <c:pt idx="3533">
                  <c:v>0.57392840500953379</c:v>
                </c:pt>
                <c:pt idx="3534">
                  <c:v>0.57369518002312991</c:v>
                </c:pt>
                <c:pt idx="3535">
                  <c:v>0.57346209661822722</c:v>
                </c:pt>
                <c:pt idx="3536">
                  <c:v>0.57322915470888969</c:v>
                </c:pt>
                <c:pt idx="3537">
                  <c:v>0.57299635420922512</c:v>
                </c:pt>
                <c:pt idx="3538">
                  <c:v>0.57276369503340163</c:v>
                </c:pt>
                <c:pt idx="3539">
                  <c:v>0.57253117709563417</c:v>
                </c:pt>
                <c:pt idx="3540">
                  <c:v>0.57229880031019376</c:v>
                </c:pt>
                <c:pt idx="3541">
                  <c:v>0.57206656459139549</c:v>
                </c:pt>
                <c:pt idx="3542">
                  <c:v>0.57183446985361752</c:v>
                </c:pt>
                <c:pt idx="3543">
                  <c:v>0.57160251601128365</c:v>
                </c:pt>
                <c:pt idx="3544">
                  <c:v>0.57137070297886861</c:v>
                </c:pt>
                <c:pt idx="3545">
                  <c:v>0.57113903067090321</c:v>
                </c:pt>
                <c:pt idx="3546">
                  <c:v>0.57090749900196458</c:v>
                </c:pt>
                <c:pt idx="3547">
                  <c:v>0.57067610788668888</c:v>
                </c:pt>
                <c:pt idx="3548">
                  <c:v>0.57044485723975946</c:v>
                </c:pt>
                <c:pt idx="3549">
                  <c:v>0.57021374697590765</c:v>
                </c:pt>
                <c:pt idx="3550">
                  <c:v>0.56998277700992817</c:v>
                </c:pt>
                <c:pt idx="3551">
                  <c:v>0.56975194725665568</c:v>
                </c:pt>
                <c:pt idx="3552">
                  <c:v>0.5695212576309836</c:v>
                </c:pt>
                <c:pt idx="3553">
                  <c:v>0.56929070804785098</c:v>
                </c:pt>
                <c:pt idx="3554">
                  <c:v>0.56906029842225558</c:v>
                </c:pt>
                <c:pt idx="3555">
                  <c:v>0.56883002866924304</c:v>
                </c:pt>
                <c:pt idx="3556">
                  <c:v>0.56859989870390981</c:v>
                </c:pt>
                <c:pt idx="3557">
                  <c:v>0.56836990844140522</c:v>
                </c:pt>
                <c:pt idx="3558">
                  <c:v>0.56814005779692989</c:v>
                </c:pt>
                <c:pt idx="3559">
                  <c:v>0.5681888996829092</c:v>
                </c:pt>
                <c:pt idx="3560">
                  <c:v>0.69571704669079792</c:v>
                </c:pt>
                <c:pt idx="3561">
                  <c:v>0.69532384842965789</c:v>
                </c:pt>
                <c:pt idx="3562">
                  <c:v>0.69503412226257621</c:v>
                </c:pt>
                <c:pt idx="3563">
                  <c:v>0.69478360171577669</c:v>
                </c:pt>
                <c:pt idx="3564">
                  <c:v>0.69454794056279667</c:v>
                </c:pt>
                <c:pt idx="3565">
                  <c:v>0.69431804197068658</c:v>
                </c:pt>
                <c:pt idx="3566">
                  <c:v>0.97297176833390064</c:v>
                </c:pt>
                <c:pt idx="3567">
                  <c:v>0.97267797345288987</c:v>
                </c:pt>
                <c:pt idx="3568">
                  <c:v>0.97242909900268804</c:v>
                </c:pt>
                <c:pt idx="3569">
                  <c:v>0.97086813583470577</c:v>
                </c:pt>
                <c:pt idx="3570">
                  <c:v>2.5284119494819182</c:v>
                </c:pt>
                <c:pt idx="3571">
                  <c:v>2.8246712027051419</c:v>
                </c:pt>
                <c:pt idx="3572">
                  <c:v>1.4826707498121419</c:v>
                </c:pt>
                <c:pt idx="3573">
                  <c:v>1.3648750502211606</c:v>
                </c:pt>
                <c:pt idx="3574">
                  <c:v>1.3365169682065992</c:v>
                </c:pt>
                <c:pt idx="3575">
                  <c:v>1.326837542344806</c:v>
                </c:pt>
                <c:pt idx="3576">
                  <c:v>1.3228802232278367</c:v>
                </c:pt>
                <c:pt idx="3577">
                  <c:v>1.3218052952747894</c:v>
                </c:pt>
                <c:pt idx="3578">
                  <c:v>1.3209236013131098</c:v>
                </c:pt>
                <c:pt idx="3579">
                  <c:v>1.3201150255599021</c:v>
                </c:pt>
                <c:pt idx="3580">
                  <c:v>1.3193314714228506</c:v>
                </c:pt>
                <c:pt idx="3581">
                  <c:v>1.3185611795163901</c:v>
                </c:pt>
                <c:pt idx="3582">
                  <c:v>1.3177979622961746</c:v>
                </c:pt>
                <c:pt idx="3583">
                  <c:v>1.3170352083813339</c:v>
                </c:pt>
                <c:pt idx="3584">
                  <c:v>1.316272917490642</c:v>
                </c:pt>
                <c:pt idx="3585">
                  <c:v>1.809353442531149</c:v>
                </c:pt>
                <c:pt idx="3586">
                  <c:v>1.6500291567214469</c:v>
                </c:pt>
                <c:pt idx="3587">
                  <c:v>1.5066848410707765</c:v>
                </c:pt>
                <c:pt idx="3588">
                  <c:v>1.4694177606948007</c:v>
                </c:pt>
                <c:pt idx="3589">
                  <c:v>1.6250383298335043</c:v>
                </c:pt>
                <c:pt idx="3590">
                  <c:v>1.4470747852585184</c:v>
                </c:pt>
                <c:pt idx="3591">
                  <c:v>1.380394045221885</c:v>
                </c:pt>
                <c:pt idx="3592">
                  <c:v>1.356925920282358</c:v>
                </c:pt>
                <c:pt idx="3593">
                  <c:v>1.3380126116708841</c:v>
                </c:pt>
                <c:pt idx="3594">
                  <c:v>1.3303895064480646</c:v>
                </c:pt>
                <c:pt idx="3595">
                  <c:v>1.32688739689844</c:v>
                </c:pt>
                <c:pt idx="3596">
                  <c:v>1.3250079830044879</c:v>
                </c:pt>
                <c:pt idx="3597">
                  <c:v>1.3238439841627281</c:v>
                </c:pt>
                <c:pt idx="3598">
                  <c:v>1.322914380283547</c:v>
                </c:pt>
                <c:pt idx="3599">
                  <c:v>1.322171012745349</c:v>
                </c:pt>
                <c:pt idx="3600">
                  <c:v>1.3213727963311859</c:v>
                </c:pt>
                <c:pt idx="3601">
                  <c:v>1.4558938226730818</c:v>
                </c:pt>
                <c:pt idx="3602">
                  <c:v>1.6005200444058381</c:v>
                </c:pt>
                <c:pt idx="3603">
                  <c:v>1.3857542591812693</c:v>
                </c:pt>
                <c:pt idx="3604">
                  <c:v>1.2937369533040652</c:v>
                </c:pt>
                <c:pt idx="3605">
                  <c:v>1.2566889402062786</c:v>
                </c:pt>
                <c:pt idx="3606">
                  <c:v>1.2430204073995172</c:v>
                </c:pt>
                <c:pt idx="3607">
                  <c:v>1.2370340133094582</c:v>
                </c:pt>
                <c:pt idx="3608">
                  <c:v>1.234058412341138</c:v>
                </c:pt>
                <c:pt idx="3609">
                  <c:v>1.2323597977834471</c:v>
                </c:pt>
                <c:pt idx="3610">
                  <c:v>1.2311254856847358</c:v>
                </c:pt>
                <c:pt idx="3611">
                  <c:v>1.2301558577172682</c:v>
                </c:pt>
                <c:pt idx="3612">
                  <c:v>1.249426909578528</c:v>
                </c:pt>
                <c:pt idx="3613">
                  <c:v>1.3811431508741512</c:v>
                </c:pt>
                <c:pt idx="3614">
                  <c:v>1.3041287927645742</c:v>
                </c:pt>
                <c:pt idx="3615">
                  <c:v>1.2775131342387929</c:v>
                </c:pt>
                <c:pt idx="3616">
                  <c:v>1.2654464999731758</c:v>
                </c:pt>
                <c:pt idx="3617">
                  <c:v>1.2586181905818621</c:v>
                </c:pt>
                <c:pt idx="3618">
                  <c:v>1.2538595713780891</c:v>
                </c:pt>
                <c:pt idx="3619">
                  <c:v>1.2504458793955024</c:v>
                </c:pt>
                <c:pt idx="3620">
                  <c:v>1.3726325898244887</c:v>
                </c:pt>
                <c:pt idx="3621">
                  <c:v>1.3104543449060231</c:v>
                </c:pt>
                <c:pt idx="3622">
                  <c:v>1.2878558162612721</c:v>
                </c:pt>
                <c:pt idx="3623">
                  <c:v>1.2723234777412762</c:v>
                </c:pt>
                <c:pt idx="3624">
                  <c:v>1.2638027019354348</c:v>
                </c:pt>
                <c:pt idx="3625">
                  <c:v>1.2560209397116062</c:v>
                </c:pt>
                <c:pt idx="3626">
                  <c:v>1.2516528743399944</c:v>
                </c:pt>
                <c:pt idx="3627">
                  <c:v>1.2485801470168991</c:v>
                </c:pt>
                <c:pt idx="3628">
                  <c:v>1.2922904492462801</c:v>
                </c:pt>
                <c:pt idx="3629">
                  <c:v>1.270926016546065</c:v>
                </c:pt>
                <c:pt idx="3630">
                  <c:v>1.2619725037856229</c:v>
                </c:pt>
                <c:pt idx="3631">
                  <c:v>1.2573239916070058</c:v>
                </c:pt>
                <c:pt idx="3632">
                  <c:v>1.2731219500558306</c:v>
                </c:pt>
                <c:pt idx="3633">
                  <c:v>1.3493963701446576</c:v>
                </c:pt>
                <c:pt idx="3634">
                  <c:v>1.4078928811598943</c:v>
                </c:pt>
                <c:pt idx="3635">
                  <c:v>1.3077582310270757</c:v>
                </c:pt>
                <c:pt idx="3636">
                  <c:v>1.2526801053084602</c:v>
                </c:pt>
                <c:pt idx="3637">
                  <c:v>1.240643836982616</c:v>
                </c:pt>
                <c:pt idx="3638">
                  <c:v>1.2250316319686518</c:v>
                </c:pt>
                <c:pt idx="3639">
                  <c:v>1.2326070939621838</c:v>
                </c:pt>
                <c:pt idx="3640">
                  <c:v>1.2274972368218477</c:v>
                </c:pt>
                <c:pt idx="3641">
                  <c:v>1.2255389712559968</c:v>
                </c:pt>
                <c:pt idx="3642">
                  <c:v>1.2041500068034181</c:v>
                </c:pt>
                <c:pt idx="3643">
                  <c:v>1.1924848676430821</c:v>
                </c:pt>
                <c:pt idx="3644">
                  <c:v>1.1875237685876259</c:v>
                </c:pt>
                <c:pt idx="3645">
                  <c:v>1.1849674991269525</c:v>
                </c:pt>
                <c:pt idx="3646">
                  <c:v>1.1834508357904863</c:v>
                </c:pt>
                <c:pt idx="3647">
                  <c:v>1.1823459111935457</c:v>
                </c:pt>
                <c:pt idx="3648">
                  <c:v>1.1826592962951195</c:v>
                </c:pt>
                <c:pt idx="3649">
                  <c:v>1.1826291752374674</c:v>
                </c:pt>
                <c:pt idx="3650">
                  <c:v>1.1808499212201282</c:v>
                </c:pt>
                <c:pt idx="3651">
                  <c:v>1.1795470680351281</c:v>
                </c:pt>
                <c:pt idx="3652">
                  <c:v>1.1785107369729131</c:v>
                </c:pt>
                <c:pt idx="3653">
                  <c:v>1.1777339626580221</c:v>
                </c:pt>
                <c:pt idx="3654">
                  <c:v>1.2078849738076558</c:v>
                </c:pt>
                <c:pt idx="3655">
                  <c:v>1.4338204760067688</c:v>
                </c:pt>
                <c:pt idx="3656">
                  <c:v>1.3855380916477884</c:v>
                </c:pt>
                <c:pt idx="3657">
                  <c:v>1.2748557841118182</c:v>
                </c:pt>
                <c:pt idx="3658">
                  <c:v>1.1786097678597802</c:v>
                </c:pt>
                <c:pt idx="3659">
                  <c:v>1.1827550587551101</c:v>
                </c:pt>
                <c:pt idx="3660">
                  <c:v>1.1737103587392494</c:v>
                </c:pt>
                <c:pt idx="3661">
                  <c:v>1.2781113963223878</c:v>
                </c:pt>
                <c:pt idx="3662">
                  <c:v>1.2081158906216367</c:v>
                </c:pt>
                <c:pt idx="3663">
                  <c:v>1.1914531886081507</c:v>
                </c:pt>
                <c:pt idx="3664">
                  <c:v>1.2823143420625758</c:v>
                </c:pt>
                <c:pt idx="3665">
                  <c:v>1.2364143640579524</c:v>
                </c:pt>
                <c:pt idx="3666">
                  <c:v>1.2248728574763899</c:v>
                </c:pt>
                <c:pt idx="3667">
                  <c:v>1.148890443579252</c:v>
                </c:pt>
                <c:pt idx="3668">
                  <c:v>1.1380292416357751</c:v>
                </c:pt>
                <c:pt idx="3669">
                  <c:v>1.1407285889205021</c:v>
                </c:pt>
                <c:pt idx="3670">
                  <c:v>1.1711828835870461</c:v>
                </c:pt>
                <c:pt idx="3671">
                  <c:v>1.1981437050226624</c:v>
                </c:pt>
                <c:pt idx="3672">
                  <c:v>1.137077769603269</c:v>
                </c:pt>
                <c:pt idx="3673">
                  <c:v>1.1042911332744858</c:v>
                </c:pt>
                <c:pt idx="3674">
                  <c:v>1.0689506649065117</c:v>
                </c:pt>
                <c:pt idx="3675">
                  <c:v>1.0462861262347205</c:v>
                </c:pt>
                <c:pt idx="3676">
                  <c:v>1.0362174029536007</c:v>
                </c:pt>
                <c:pt idx="3677">
                  <c:v>1.0632855394786906</c:v>
                </c:pt>
                <c:pt idx="3678">
                  <c:v>1.0309774210759071</c:v>
                </c:pt>
                <c:pt idx="3679">
                  <c:v>1.0243436662568337</c:v>
                </c:pt>
                <c:pt idx="3680">
                  <c:v>1.0134193503030617</c:v>
                </c:pt>
                <c:pt idx="3681">
                  <c:v>1.0113263238895078</c:v>
                </c:pt>
                <c:pt idx="3682">
                  <c:v>1.0068655584135642</c:v>
                </c:pt>
                <c:pt idx="3683">
                  <c:v>1.0057910733434487</c:v>
                </c:pt>
                <c:pt idx="3684">
                  <c:v>0.99776612344554649</c:v>
                </c:pt>
                <c:pt idx="3685">
                  <c:v>0.99470164587153032</c:v>
                </c:pt>
                <c:pt idx="3686">
                  <c:v>1.0075205424283458</c:v>
                </c:pt>
                <c:pt idx="3687">
                  <c:v>1.0404732298337021</c:v>
                </c:pt>
                <c:pt idx="3688">
                  <c:v>1.1253065641158821</c:v>
                </c:pt>
                <c:pt idx="3689">
                  <c:v>1.1326235470281438</c:v>
                </c:pt>
                <c:pt idx="3690">
                  <c:v>1.148329753963695</c:v>
                </c:pt>
                <c:pt idx="3691">
                  <c:v>1.1534481902558507</c:v>
                </c:pt>
                <c:pt idx="3692">
                  <c:v>1.2456867527690747</c:v>
                </c:pt>
                <c:pt idx="3693">
                  <c:v>1.1648711231333284</c:v>
                </c:pt>
                <c:pt idx="3694">
                  <c:v>1.1028029745274841</c:v>
                </c:pt>
                <c:pt idx="3695">
                  <c:v>1.0704329515923401</c:v>
                </c:pt>
                <c:pt idx="3696">
                  <c:v>1.0592026430855106</c:v>
                </c:pt>
                <c:pt idx="3697">
                  <c:v>1.0541679218512874</c:v>
                </c:pt>
                <c:pt idx="3698">
                  <c:v>1.0281194768912052</c:v>
                </c:pt>
                <c:pt idx="3699">
                  <c:v>1.0106902919929934</c:v>
                </c:pt>
                <c:pt idx="3700">
                  <c:v>1.0002782138553439</c:v>
                </c:pt>
                <c:pt idx="3701">
                  <c:v>0.98699332968957365</c:v>
                </c:pt>
                <c:pt idx="3702">
                  <c:v>0.98307921012919086</c:v>
                </c:pt>
                <c:pt idx="3703">
                  <c:v>0.99538536597961325</c:v>
                </c:pt>
                <c:pt idx="3704">
                  <c:v>0.98935497068268952</c:v>
                </c:pt>
                <c:pt idx="3705">
                  <c:v>0.98956694187689742</c:v>
                </c:pt>
                <c:pt idx="3706">
                  <c:v>1.1193801281002322</c:v>
                </c:pt>
                <c:pt idx="3707">
                  <c:v>1.1721857648562739</c:v>
                </c:pt>
                <c:pt idx="3708">
                  <c:v>1.0526108736754141</c:v>
                </c:pt>
                <c:pt idx="3709">
                  <c:v>0.97624207400145468</c:v>
                </c:pt>
                <c:pt idx="3710">
                  <c:v>0.93507873526220486</c:v>
                </c:pt>
                <c:pt idx="3711">
                  <c:v>0.91659386567555701</c:v>
                </c:pt>
                <c:pt idx="3712">
                  <c:v>0.8939964294923205</c:v>
                </c:pt>
                <c:pt idx="3713">
                  <c:v>0.88221634895830536</c:v>
                </c:pt>
                <c:pt idx="3714">
                  <c:v>0.87615361073624987</c:v>
                </c:pt>
                <c:pt idx="3715">
                  <c:v>0.87203848035319775</c:v>
                </c:pt>
                <c:pt idx="3716">
                  <c:v>0.87557851117381003</c:v>
                </c:pt>
                <c:pt idx="3717">
                  <c:v>0.9289932665334355</c:v>
                </c:pt>
                <c:pt idx="3718">
                  <c:v>0.94710485552246571</c:v>
                </c:pt>
                <c:pt idx="3719">
                  <c:v>0.94895296419307962</c:v>
                </c:pt>
                <c:pt idx="3720">
                  <c:v>0.95883395213936873</c:v>
                </c:pt>
                <c:pt idx="3721">
                  <c:v>1.022031666808302</c:v>
                </c:pt>
                <c:pt idx="3722">
                  <c:v>0.93322396211630976</c:v>
                </c:pt>
                <c:pt idx="3723">
                  <c:v>0.86473784827366262</c:v>
                </c:pt>
                <c:pt idx="3724">
                  <c:v>0.84639676068479663</c:v>
                </c:pt>
                <c:pt idx="3725">
                  <c:v>0.86852691795442283</c:v>
                </c:pt>
                <c:pt idx="3726">
                  <c:v>0.82731955742540264</c:v>
                </c:pt>
                <c:pt idx="3727">
                  <c:v>0.82138657426855777</c:v>
                </c:pt>
                <c:pt idx="3728">
                  <c:v>0.7990816142797551</c:v>
                </c:pt>
                <c:pt idx="3729">
                  <c:v>0.78421428785650649</c:v>
                </c:pt>
                <c:pt idx="3730">
                  <c:v>0.77882941795661342</c:v>
                </c:pt>
                <c:pt idx="3731">
                  <c:v>0.7771825444414906</c:v>
                </c:pt>
                <c:pt idx="3732">
                  <c:v>0.77350673557995686</c:v>
                </c:pt>
                <c:pt idx="3733">
                  <c:v>0.76828275871990559</c:v>
                </c:pt>
                <c:pt idx="3734">
                  <c:v>0.76476658235231143</c:v>
                </c:pt>
                <c:pt idx="3735">
                  <c:v>0.76205441713162891</c:v>
                </c:pt>
                <c:pt idx="3736">
                  <c:v>0.75753256599756791</c:v>
                </c:pt>
                <c:pt idx="3737">
                  <c:v>0.75398652491538809</c:v>
                </c:pt>
                <c:pt idx="3738">
                  <c:v>0.7527309547300236</c:v>
                </c:pt>
                <c:pt idx="3739">
                  <c:v>0.7511945374881609</c:v>
                </c:pt>
                <c:pt idx="3740">
                  <c:v>0.75046349960643433</c:v>
                </c:pt>
                <c:pt idx="3741">
                  <c:v>0.74793945254128957</c:v>
                </c:pt>
                <c:pt idx="3742">
                  <c:v>0.7497984286060777</c:v>
                </c:pt>
                <c:pt idx="3743">
                  <c:v>0.75841590060709863</c:v>
                </c:pt>
                <c:pt idx="3744">
                  <c:v>0.76120759727470311</c:v>
                </c:pt>
                <c:pt idx="3745">
                  <c:v>0.75655370156703616</c:v>
                </c:pt>
                <c:pt idx="3746">
                  <c:v>0.75179987250749647</c:v>
                </c:pt>
                <c:pt idx="3747">
                  <c:v>0.7499605434460096</c:v>
                </c:pt>
                <c:pt idx="3748">
                  <c:v>0.75980920594132162</c:v>
                </c:pt>
                <c:pt idx="3749">
                  <c:v>0.75514158770040862</c:v>
                </c:pt>
                <c:pt idx="3750">
                  <c:v>0.75652115107199813</c:v>
                </c:pt>
                <c:pt idx="3751">
                  <c:v>0.7563640729657567</c:v>
                </c:pt>
                <c:pt idx="3752">
                  <c:v>0.75838279434126843</c:v>
                </c:pt>
                <c:pt idx="3753">
                  <c:v>0.76638168339810075</c:v>
                </c:pt>
                <c:pt idx="3754">
                  <c:v>0.75734022595287465</c:v>
                </c:pt>
                <c:pt idx="3755">
                  <c:v>0.74351254198767358</c:v>
                </c:pt>
                <c:pt idx="3756">
                  <c:v>0.73570476652011885</c:v>
                </c:pt>
                <c:pt idx="3757">
                  <c:v>0.72082275749698765</c:v>
                </c:pt>
                <c:pt idx="3758">
                  <c:v>0.70855980583090417</c:v>
                </c:pt>
                <c:pt idx="3759">
                  <c:v>0.70396571266661212</c:v>
                </c:pt>
                <c:pt idx="3760">
                  <c:v>0.69435899917589883</c:v>
                </c:pt>
                <c:pt idx="3761">
                  <c:v>0.69041605630101288</c:v>
                </c:pt>
                <c:pt idx="3762">
                  <c:v>0.68547808459864767</c:v>
                </c:pt>
                <c:pt idx="3763">
                  <c:v>0.68410246280871823</c:v>
                </c:pt>
                <c:pt idx="3764">
                  <c:v>0.6862351163041247</c:v>
                </c:pt>
                <c:pt idx="3765">
                  <c:v>0.6913235519104145</c:v>
                </c:pt>
                <c:pt idx="3766">
                  <c:v>0.69110484628769864</c:v>
                </c:pt>
                <c:pt idx="3767">
                  <c:v>0.79610357862588632</c:v>
                </c:pt>
                <c:pt idx="3768">
                  <c:v>0.8429956359551608</c:v>
                </c:pt>
                <c:pt idx="3769">
                  <c:v>0.82443167258439121</c:v>
                </c:pt>
                <c:pt idx="3770">
                  <c:v>0.81079069156841976</c:v>
                </c:pt>
                <c:pt idx="3771">
                  <c:v>0.81932049757078584</c:v>
                </c:pt>
                <c:pt idx="3772">
                  <c:v>0.81134743025068623</c:v>
                </c:pt>
                <c:pt idx="3773">
                  <c:v>0.78781860951149463</c:v>
                </c:pt>
                <c:pt idx="3774">
                  <c:v>0.77064569011906836</c:v>
                </c:pt>
                <c:pt idx="3775">
                  <c:v>0.77915781666364525</c:v>
                </c:pt>
                <c:pt idx="3776">
                  <c:v>0.82323366550026256</c:v>
                </c:pt>
                <c:pt idx="3777">
                  <c:v>0.82270103465100031</c:v>
                </c:pt>
                <c:pt idx="3778">
                  <c:v>0.87173842574650762</c:v>
                </c:pt>
                <c:pt idx="3779">
                  <c:v>0.85090557067045081</c:v>
                </c:pt>
                <c:pt idx="3780">
                  <c:v>0.83590605340197854</c:v>
                </c:pt>
                <c:pt idx="3781">
                  <c:v>0.85891293799710811</c:v>
                </c:pt>
                <c:pt idx="3782">
                  <c:v>0.83019046499072569</c:v>
                </c:pt>
                <c:pt idx="3783">
                  <c:v>0.84586275283535151</c:v>
                </c:pt>
                <c:pt idx="3784">
                  <c:v>0.83190242321642505</c:v>
                </c:pt>
                <c:pt idx="3785">
                  <c:v>0.81636296691689958</c:v>
                </c:pt>
                <c:pt idx="3786">
                  <c:v>0.80505123639072074</c:v>
                </c:pt>
                <c:pt idx="3787">
                  <c:v>0.79464987441104296</c:v>
                </c:pt>
                <c:pt idx="3788">
                  <c:v>0.77934576085017382</c:v>
                </c:pt>
                <c:pt idx="3789">
                  <c:v>0.7605065571799916</c:v>
                </c:pt>
                <c:pt idx="3790">
                  <c:v>0.74900764515456264</c:v>
                </c:pt>
                <c:pt idx="3791">
                  <c:v>0.73869169617850328</c:v>
                </c:pt>
                <c:pt idx="3792">
                  <c:v>0.72925644479743257</c:v>
                </c:pt>
                <c:pt idx="3793">
                  <c:v>0.71976836902077068</c:v>
                </c:pt>
                <c:pt idx="3794">
                  <c:v>0.7062125301839085</c:v>
                </c:pt>
                <c:pt idx="3795">
                  <c:v>0.69281897916279245</c:v>
                </c:pt>
                <c:pt idx="3796">
                  <c:v>0.68041739706829796</c:v>
                </c:pt>
                <c:pt idx="3797">
                  <c:v>0.66793143620005679</c:v>
                </c:pt>
                <c:pt idx="3798">
                  <c:v>0.65199145950156234</c:v>
                </c:pt>
                <c:pt idx="3799">
                  <c:v>0.63772355333792763</c:v>
                </c:pt>
                <c:pt idx="3800">
                  <c:v>0.62836996456017946</c:v>
                </c:pt>
                <c:pt idx="3801">
                  <c:v>0.62078101678094377</c:v>
                </c:pt>
                <c:pt idx="3802">
                  <c:v>0.61692978339642768</c:v>
                </c:pt>
                <c:pt idx="3803">
                  <c:v>0.61344540097607581</c:v>
                </c:pt>
                <c:pt idx="3804">
                  <c:v>0.61205318753881355</c:v>
                </c:pt>
                <c:pt idx="3805">
                  <c:v>0.67795603880973165</c:v>
                </c:pt>
                <c:pt idx="3806">
                  <c:v>0.66891981434381553</c:v>
                </c:pt>
                <c:pt idx="3807">
                  <c:v>0.67518114715980848</c:v>
                </c:pt>
                <c:pt idx="3808">
                  <c:v>0.66724483770351073</c:v>
                </c:pt>
                <c:pt idx="3809">
                  <c:v>0.6617965165424603</c:v>
                </c:pt>
                <c:pt idx="3810">
                  <c:v>0.65843534240518753</c:v>
                </c:pt>
                <c:pt idx="3811">
                  <c:v>0.65344570210126063</c:v>
                </c:pt>
                <c:pt idx="3812">
                  <c:v>0.65137929301334485</c:v>
                </c:pt>
                <c:pt idx="3813">
                  <c:v>0.64601579744271465</c:v>
                </c:pt>
                <c:pt idx="3814">
                  <c:v>0.64348969475571061</c:v>
                </c:pt>
                <c:pt idx="3815">
                  <c:v>0.63969971637719913</c:v>
                </c:pt>
                <c:pt idx="3816">
                  <c:v>0.63796520597714768</c:v>
                </c:pt>
                <c:pt idx="3817">
                  <c:v>0.63450181730996225</c:v>
                </c:pt>
                <c:pt idx="3818">
                  <c:v>0.63288947352706371</c:v>
                </c:pt>
                <c:pt idx="3819">
                  <c:v>0.62983606647468227</c:v>
                </c:pt>
                <c:pt idx="3820">
                  <c:v>0.62838508418131578</c:v>
                </c:pt>
                <c:pt idx="3821">
                  <c:v>0.62572962954712819</c:v>
                </c:pt>
                <c:pt idx="3822">
                  <c:v>0.62443567434301572</c:v>
                </c:pt>
                <c:pt idx="3823">
                  <c:v>0.62106923357430577</c:v>
                </c:pt>
                <c:pt idx="3824">
                  <c:v>0.61935973470516692</c:v>
                </c:pt>
                <c:pt idx="3825">
                  <c:v>0.61649912506573723</c:v>
                </c:pt>
                <c:pt idx="3826">
                  <c:v>0.61513812322057881</c:v>
                </c:pt>
                <c:pt idx="3827">
                  <c:v>0.61240885844400295</c:v>
                </c:pt>
                <c:pt idx="3828">
                  <c:v>0.61081524528021691</c:v>
                </c:pt>
                <c:pt idx="3829">
                  <c:v>0.60873863429199049</c:v>
                </c:pt>
                <c:pt idx="3830">
                  <c:v>0.6076950827022366</c:v>
                </c:pt>
                <c:pt idx="3831">
                  <c:v>0.60737873419915822</c:v>
                </c:pt>
                <c:pt idx="3832">
                  <c:v>0.60698264229221544</c:v>
                </c:pt>
                <c:pt idx="3833">
                  <c:v>0.60668280617599879</c:v>
                </c:pt>
                <c:pt idx="3834">
                  <c:v>0.60943977858009835</c:v>
                </c:pt>
                <c:pt idx="3835">
                  <c:v>0.60914263723130135</c:v>
                </c:pt>
                <c:pt idx="3836">
                  <c:v>0.60884594710248774</c:v>
                </c:pt>
                <c:pt idx="3837">
                  <c:v>0.60855750173289158</c:v>
                </c:pt>
                <c:pt idx="3838">
                  <c:v>0.60826132125233856</c:v>
                </c:pt>
                <c:pt idx="3839">
                  <c:v>0.60796532056820263</c:v>
                </c:pt>
                <c:pt idx="3840">
                  <c:v>0.60766949957134564</c:v>
                </c:pt>
                <c:pt idx="3841">
                  <c:v>0.60737385815269862</c:v>
                </c:pt>
                <c:pt idx="3842">
                  <c:v>0.60707839620325865</c:v>
                </c:pt>
                <c:pt idx="3843">
                  <c:v>0.60678311361408899</c:v>
                </c:pt>
                <c:pt idx="3844">
                  <c:v>0.60648801027631505</c:v>
                </c:pt>
                <c:pt idx="3845">
                  <c:v>0.60619308608113665</c:v>
                </c:pt>
                <c:pt idx="3846">
                  <c:v>0.60589834091981265</c:v>
                </c:pt>
                <c:pt idx="3847">
                  <c:v>0.60560377468367033</c:v>
                </c:pt>
                <c:pt idx="3848">
                  <c:v>0.60530938726410188</c:v>
                </c:pt>
                <c:pt idx="3849">
                  <c:v>0.6050151785525657</c:v>
                </c:pt>
                <c:pt idx="3850">
                  <c:v>0.60472114844059088</c:v>
                </c:pt>
                <c:pt idx="3851">
                  <c:v>0.6044272968197606</c:v>
                </c:pt>
                <c:pt idx="3852">
                  <c:v>0.60413362358173761</c:v>
                </c:pt>
                <c:pt idx="3853">
                  <c:v>0.60384012861824243</c:v>
                </c:pt>
                <c:pt idx="3854">
                  <c:v>0.60354681182106051</c:v>
                </c:pt>
                <c:pt idx="3855">
                  <c:v>0.6032536730820488</c:v>
                </c:pt>
                <c:pt idx="3856">
                  <c:v>0.60296071229312664</c:v>
                </c:pt>
                <c:pt idx="3857">
                  <c:v>0.60266792934627345</c:v>
                </c:pt>
                <c:pt idx="3858">
                  <c:v>0.60237532413354644</c:v>
                </c:pt>
                <c:pt idx="3859">
                  <c:v>0.6020828965470566</c:v>
                </c:pt>
                <c:pt idx="3860">
                  <c:v>0.60179064647898994</c:v>
                </c:pt>
                <c:pt idx="3861">
                  <c:v>0.60149857382158689</c:v>
                </c:pt>
                <c:pt idx="3862">
                  <c:v>0.60120667846716369</c:v>
                </c:pt>
                <c:pt idx="3863">
                  <c:v>0.60091496030809932</c:v>
                </c:pt>
                <c:pt idx="3864">
                  <c:v>0.6006234192368346</c:v>
                </c:pt>
                <c:pt idx="3865">
                  <c:v>0.60033205514587573</c:v>
                </c:pt>
                <c:pt idx="3866">
                  <c:v>0.60004086792780065</c:v>
                </c:pt>
                <c:pt idx="3867">
                  <c:v>0.59974985747524512</c:v>
                </c:pt>
                <c:pt idx="3868">
                  <c:v>0.59945902368091197</c:v>
                </c:pt>
                <c:pt idx="3869">
                  <c:v>0.59916836643757276</c:v>
                </c:pt>
                <c:pt idx="3870">
                  <c:v>0.59887788563806033</c:v>
                </c:pt>
                <c:pt idx="3871">
                  <c:v>0.59858758117527167</c:v>
                </c:pt>
                <c:pt idx="3872">
                  <c:v>0.59829745294217662</c:v>
                </c:pt>
                <c:pt idx="3873">
                  <c:v>0.59800750083179777</c:v>
                </c:pt>
                <c:pt idx="3874">
                  <c:v>0.59771772473723106</c:v>
                </c:pt>
                <c:pt idx="3875">
                  <c:v>0.59742812455163841</c:v>
                </c:pt>
                <c:pt idx="3876">
                  <c:v>0.59713870016824033</c:v>
                </c:pt>
                <c:pt idx="3877">
                  <c:v>0.59684945148032664</c:v>
                </c:pt>
                <c:pt idx="3878">
                  <c:v>0.59656037838124665</c:v>
                </c:pt>
                <c:pt idx="3879">
                  <c:v>0.59627148076442549</c:v>
                </c:pt>
                <c:pt idx="3880">
                  <c:v>0.59598275852334059</c:v>
                </c:pt>
                <c:pt idx="3881">
                  <c:v>0.59569421155154156</c:v>
                </c:pt>
                <c:pt idx="3882">
                  <c:v>0.59540583974263539</c:v>
                </c:pt>
                <c:pt idx="3883">
                  <c:v>0.59511764299030656</c:v>
                </c:pt>
                <c:pt idx="3884">
                  <c:v>0.59482962118829164</c:v>
                </c:pt>
                <c:pt idx="3885">
                  <c:v>0.594541774230395</c:v>
                </c:pt>
                <c:pt idx="3886">
                  <c:v>0.594254102010489</c:v>
                </c:pt>
                <c:pt idx="3887">
                  <c:v>0.59396660442250659</c:v>
                </c:pt>
                <c:pt idx="3888">
                  <c:v>0.59367928136044834</c:v>
                </c:pt>
                <c:pt idx="3889">
                  <c:v>0.59339213271837576</c:v>
                </c:pt>
                <c:pt idx="3890">
                  <c:v>0.59310515839041678</c:v>
                </c:pt>
                <c:pt idx="3891">
                  <c:v>0.59281835827076257</c:v>
                </c:pt>
                <c:pt idx="3892">
                  <c:v>0.59253173225367062</c:v>
                </c:pt>
                <c:pt idx="3893">
                  <c:v>0.59224528023345868</c:v>
                </c:pt>
                <c:pt idx="3894">
                  <c:v>0.5919590021045138</c:v>
                </c:pt>
                <c:pt idx="3895">
                  <c:v>0.59167289776128018</c:v>
                </c:pt>
                <c:pt idx="3896">
                  <c:v>0.59138696709827276</c:v>
                </c:pt>
                <c:pt idx="3897">
                  <c:v>0.59110121001007065</c:v>
                </c:pt>
                <c:pt idx="3898">
                  <c:v>0.59081562639130913</c:v>
                </c:pt>
                <c:pt idx="3899">
                  <c:v>0.59053021613669543</c:v>
                </c:pt>
                <c:pt idx="3900">
                  <c:v>0.59024497914099738</c:v>
                </c:pt>
                <c:pt idx="3901">
                  <c:v>0.5899599152990469</c:v>
                </c:pt>
                <c:pt idx="3902">
                  <c:v>0.58967502450573983</c:v>
                </c:pt>
                <c:pt idx="3903">
                  <c:v>1.2478590424728455</c:v>
                </c:pt>
                <c:pt idx="3904">
                  <c:v>1.4042587157738677</c:v>
                </c:pt>
                <c:pt idx="3905">
                  <c:v>1.1559579496294827</c:v>
                </c:pt>
                <c:pt idx="3906">
                  <c:v>0.8642063218955085</c:v>
                </c:pt>
                <c:pt idx="3907">
                  <c:v>0.79923660176584044</c:v>
                </c:pt>
                <c:pt idx="3908">
                  <c:v>0.79787898154776438</c:v>
                </c:pt>
                <c:pt idx="3909">
                  <c:v>0.78964205477058835</c:v>
                </c:pt>
                <c:pt idx="3910">
                  <c:v>0.78913980613611046</c:v>
                </c:pt>
                <c:pt idx="3911">
                  <c:v>0.78872606820128111</c:v>
                </c:pt>
                <c:pt idx="3912">
                  <c:v>0.78834692376989612</c:v>
                </c:pt>
                <c:pt idx="3913">
                  <c:v>0.78798219882967757</c:v>
                </c:pt>
                <c:pt idx="3914">
                  <c:v>0.78762087567906125</c:v>
                </c:pt>
                <c:pt idx="3915">
                  <c:v>0.78726273407686398</c:v>
                </c:pt>
                <c:pt idx="3916">
                  <c:v>0.78690481146449065</c:v>
                </c:pt>
                <c:pt idx="3917">
                  <c:v>0.78654710695405217</c:v>
                </c:pt>
                <c:pt idx="3918">
                  <c:v>0.78618961958906264</c:v>
                </c:pt>
                <c:pt idx="3919">
                  <c:v>0.78583234923771228</c:v>
                </c:pt>
                <c:pt idx="3920">
                  <c:v>0.78546542586757939</c:v>
                </c:pt>
                <c:pt idx="3921">
                  <c:v>0.93800744498767297</c:v>
                </c:pt>
                <c:pt idx="3922">
                  <c:v>0.7219916791794927</c:v>
                </c:pt>
                <c:pt idx="3923">
                  <c:v>0.6778554486432028</c:v>
                </c:pt>
                <c:pt idx="3924">
                  <c:v>0.66457391744194272</c:v>
                </c:pt>
                <c:pt idx="3925">
                  <c:v>0.65971704394498165</c:v>
                </c:pt>
                <c:pt idx="3926">
                  <c:v>0.6591690754919598</c:v>
                </c:pt>
                <c:pt idx="3927">
                  <c:v>0.65874225524559815</c:v>
                </c:pt>
                <c:pt idx="3928">
                  <c:v>0.65836053071417644</c:v>
                </c:pt>
                <c:pt idx="3929">
                  <c:v>0.65799660621608391</c:v>
                </c:pt>
                <c:pt idx="3930">
                  <c:v>0.65763965366844968</c:v>
                </c:pt>
                <c:pt idx="3931">
                  <c:v>0.6572855316055588</c:v>
                </c:pt>
                <c:pt idx="3932">
                  <c:v>0.65693253596316881</c:v>
                </c:pt>
                <c:pt idx="3933">
                  <c:v>0.65657975460526563</c:v>
                </c:pt>
                <c:pt idx="3934">
                  <c:v>0.65622718740177788</c:v>
                </c:pt>
                <c:pt idx="3935">
                  <c:v>0.65587483422271431</c:v>
                </c:pt>
                <c:pt idx="3936">
                  <c:v>0.65552269493816084</c:v>
                </c:pt>
                <c:pt idx="3937">
                  <c:v>0.65517076941828944</c:v>
                </c:pt>
                <c:pt idx="3938">
                  <c:v>0.65481905753334291</c:v>
                </c:pt>
                <c:pt idx="3939">
                  <c:v>0.6544675591536423</c:v>
                </c:pt>
                <c:pt idx="3940">
                  <c:v>0.65411627414959783</c:v>
                </c:pt>
                <c:pt idx="3941">
                  <c:v>0.65376520239168756</c:v>
                </c:pt>
                <c:pt idx="3942">
                  <c:v>0.65341434375046858</c:v>
                </c:pt>
                <c:pt idx="3943">
                  <c:v>0.65306369809658749</c:v>
                </c:pt>
                <c:pt idx="3944">
                  <c:v>0.6527132653007548</c:v>
                </c:pt>
                <c:pt idx="3945">
                  <c:v>0.65236304523377164</c:v>
                </c:pt>
                <c:pt idx="3946">
                  <c:v>1.2051410980233868</c:v>
                </c:pt>
                <c:pt idx="3947">
                  <c:v>1.0601689517998862</c:v>
                </c:pt>
                <c:pt idx="3948">
                  <c:v>0.82056506940644558</c:v>
                </c:pt>
                <c:pt idx="3949">
                  <c:v>0.76368932219829011</c:v>
                </c:pt>
                <c:pt idx="3950">
                  <c:v>0.7455525667554781</c:v>
                </c:pt>
                <c:pt idx="3951">
                  <c:v>0.73891076253934262</c:v>
                </c:pt>
                <c:pt idx="3952">
                  <c:v>0.73842174393857696</c:v>
                </c:pt>
                <c:pt idx="3953">
                  <c:v>0.73801762547313243</c:v>
                </c:pt>
                <c:pt idx="3954">
                  <c:v>0.73732461451475906</c:v>
                </c:pt>
                <c:pt idx="3955">
                  <c:v>0.8709055332943807</c:v>
                </c:pt>
                <c:pt idx="3956">
                  <c:v>0.84699671910371288</c:v>
                </c:pt>
                <c:pt idx="3957">
                  <c:v>0.72665102954698069</c:v>
                </c:pt>
                <c:pt idx="3958">
                  <c:v>0.96302770303677065</c:v>
                </c:pt>
                <c:pt idx="3959">
                  <c:v>0.827253560585963</c:v>
                </c:pt>
                <c:pt idx="3960">
                  <c:v>0.82262572195930661</c:v>
                </c:pt>
                <c:pt idx="3961">
                  <c:v>1.0575120269352538</c:v>
                </c:pt>
                <c:pt idx="3962">
                  <c:v>0.76360218979904959</c:v>
                </c:pt>
                <c:pt idx="3963">
                  <c:v>0.70726920745676669</c:v>
                </c:pt>
                <c:pt idx="3964">
                  <c:v>0.94639873528738105</c:v>
                </c:pt>
                <c:pt idx="3965">
                  <c:v>0.8410884087080186</c:v>
                </c:pt>
                <c:pt idx="3966">
                  <c:v>0.75114080160469521</c:v>
                </c:pt>
                <c:pt idx="3967">
                  <c:v>1.1525205790071744</c:v>
                </c:pt>
                <c:pt idx="3968">
                  <c:v>1.0466819890278825</c:v>
                </c:pt>
                <c:pt idx="3969">
                  <c:v>0.9664149874392074</c:v>
                </c:pt>
                <c:pt idx="3970">
                  <c:v>0.92977298290526456</c:v>
                </c:pt>
                <c:pt idx="3971">
                  <c:v>0.91242778694031657</c:v>
                </c:pt>
                <c:pt idx="3972">
                  <c:v>0.90338267985161247</c:v>
                </c:pt>
                <c:pt idx="3973">
                  <c:v>0.89898039567348764</c:v>
                </c:pt>
                <c:pt idx="3974">
                  <c:v>0.89631922549209719</c:v>
                </c:pt>
                <c:pt idx="3975">
                  <c:v>0.89443221096611158</c:v>
                </c:pt>
                <c:pt idx="3976">
                  <c:v>0.89246617407846129</c:v>
                </c:pt>
                <c:pt idx="3977">
                  <c:v>0.89050125948785641</c:v>
                </c:pt>
                <c:pt idx="3978">
                  <c:v>0.89046031126265712</c:v>
                </c:pt>
                <c:pt idx="3979">
                  <c:v>0.88957107748978959</c:v>
                </c:pt>
                <c:pt idx="3980">
                  <c:v>0.88570952725960361</c:v>
                </c:pt>
                <c:pt idx="3981">
                  <c:v>0.88268379062261226</c:v>
                </c:pt>
                <c:pt idx="3982">
                  <c:v>0.88291560006210723</c:v>
                </c:pt>
                <c:pt idx="3983">
                  <c:v>0.93081843595589864</c:v>
                </c:pt>
                <c:pt idx="3984">
                  <c:v>1.0107386047136135</c:v>
                </c:pt>
                <c:pt idx="3985">
                  <c:v>0.94709118530795477</c:v>
                </c:pt>
                <c:pt idx="3986">
                  <c:v>0.9185872454921552</c:v>
                </c:pt>
                <c:pt idx="3987">
                  <c:v>0.87504459599555862</c:v>
                </c:pt>
                <c:pt idx="3988">
                  <c:v>0.86221008853005721</c:v>
                </c:pt>
                <c:pt idx="3989">
                  <c:v>0.9392375990438685</c:v>
                </c:pt>
                <c:pt idx="3990">
                  <c:v>0.92795399356927932</c:v>
                </c:pt>
                <c:pt idx="3991">
                  <c:v>0.86618378363179471</c:v>
                </c:pt>
                <c:pt idx="3992">
                  <c:v>0.84492785479072663</c:v>
                </c:pt>
                <c:pt idx="3993">
                  <c:v>0.96004706664585326</c:v>
                </c:pt>
                <c:pt idx="3994">
                  <c:v>0.86346094790844397</c:v>
                </c:pt>
                <c:pt idx="3995">
                  <c:v>0.89860883366985611</c:v>
                </c:pt>
                <c:pt idx="3996">
                  <c:v>0.84591796119478069</c:v>
                </c:pt>
                <c:pt idx="3997">
                  <c:v>0.80378831691934371</c:v>
                </c:pt>
                <c:pt idx="3998">
                  <c:v>0.7850407815799445</c:v>
                </c:pt>
                <c:pt idx="3999">
                  <c:v>0.84566161649538985</c:v>
                </c:pt>
                <c:pt idx="4000">
                  <c:v>0.81702088277993989</c:v>
                </c:pt>
                <c:pt idx="4001">
                  <c:v>0.75747065393769664</c:v>
                </c:pt>
                <c:pt idx="4002">
                  <c:v>0.77147549955847983</c:v>
                </c:pt>
                <c:pt idx="4003">
                  <c:v>0.72942155560586563</c:v>
                </c:pt>
                <c:pt idx="4004">
                  <c:v>0.71486059599752827</c:v>
                </c:pt>
                <c:pt idx="4005">
                  <c:v>0.71389313314267311</c:v>
                </c:pt>
                <c:pt idx="4006">
                  <c:v>0.7451050774007888</c:v>
                </c:pt>
                <c:pt idx="4007">
                  <c:v>0.71973966371956877</c:v>
                </c:pt>
                <c:pt idx="4008">
                  <c:v>0.7093227736122405</c:v>
                </c:pt>
                <c:pt idx="4009">
                  <c:v>0.70484125434276834</c:v>
                </c:pt>
                <c:pt idx="4010">
                  <c:v>0.70283699761299978</c:v>
                </c:pt>
                <c:pt idx="4011">
                  <c:v>0.70143983097076168</c:v>
                </c:pt>
                <c:pt idx="4012">
                  <c:v>0.69974342783507149</c:v>
                </c:pt>
                <c:pt idx="4013">
                  <c:v>0.69854102879513091</c:v>
                </c:pt>
                <c:pt idx="4014">
                  <c:v>0.7051118380167396</c:v>
                </c:pt>
                <c:pt idx="4015">
                  <c:v>0.70290299645416565</c:v>
                </c:pt>
                <c:pt idx="4016">
                  <c:v>0.70116904253012846</c:v>
                </c:pt>
                <c:pt idx="4017">
                  <c:v>0.8086901031368029</c:v>
                </c:pt>
                <c:pt idx="4018">
                  <c:v>0.74411792335619964</c:v>
                </c:pt>
                <c:pt idx="4019">
                  <c:v>0.73251976641885264</c:v>
                </c:pt>
                <c:pt idx="4020">
                  <c:v>0.70046816810398649</c:v>
                </c:pt>
                <c:pt idx="4021">
                  <c:v>0.63742936442943765</c:v>
                </c:pt>
                <c:pt idx="4022">
                  <c:v>0.58876697307842196</c:v>
                </c:pt>
                <c:pt idx="4023">
                  <c:v>0.57126420518249243</c:v>
                </c:pt>
                <c:pt idx="4024">
                  <c:v>0.56556870827046246</c:v>
                </c:pt>
                <c:pt idx="4025">
                  <c:v>0.58951305257885311</c:v>
                </c:pt>
                <c:pt idx="4026">
                  <c:v>0.74212295657461669</c:v>
                </c:pt>
                <c:pt idx="4027">
                  <c:v>0.69657087261092965</c:v>
                </c:pt>
                <c:pt idx="4028">
                  <c:v>0.66776843790053331</c:v>
                </c:pt>
                <c:pt idx="4029">
                  <c:v>0.65682939147249075</c:v>
                </c:pt>
                <c:pt idx="4030">
                  <c:v>0.65204318845780374</c:v>
                </c:pt>
                <c:pt idx="4031">
                  <c:v>0.65878387090524482</c:v>
                </c:pt>
                <c:pt idx="4032">
                  <c:v>0.66055804577185251</c:v>
                </c:pt>
                <c:pt idx="4033">
                  <c:v>0.63640411842784061</c:v>
                </c:pt>
                <c:pt idx="4034">
                  <c:v>0.62390179544862723</c:v>
                </c:pt>
                <c:pt idx="4035">
                  <c:v>0.61881281890456563</c:v>
                </c:pt>
                <c:pt idx="4036">
                  <c:v>0.61676160274807834</c:v>
                </c:pt>
                <c:pt idx="4037">
                  <c:v>0.65993581629838594</c:v>
                </c:pt>
                <c:pt idx="4038">
                  <c:v>0.73489349929643222</c:v>
                </c:pt>
                <c:pt idx="4039">
                  <c:v>0.74291135350744064</c:v>
                </c:pt>
                <c:pt idx="4040">
                  <c:v>0.73390825764867529</c:v>
                </c:pt>
                <c:pt idx="4041">
                  <c:v>0.72227231065520769</c:v>
                </c:pt>
                <c:pt idx="4042">
                  <c:v>0.74262560848349168</c:v>
                </c:pt>
                <c:pt idx="4043">
                  <c:v>0.74295723945714365</c:v>
                </c:pt>
                <c:pt idx="4044">
                  <c:v>0.7423543722121817</c:v>
                </c:pt>
                <c:pt idx="4045">
                  <c:v>0.74449299172423855</c:v>
                </c:pt>
                <c:pt idx="4046">
                  <c:v>0.76757903311510134</c:v>
                </c:pt>
                <c:pt idx="4047">
                  <c:v>0.75680004935550416</c:v>
                </c:pt>
                <c:pt idx="4048">
                  <c:v>0.67882117973215761</c:v>
                </c:pt>
                <c:pt idx="4049">
                  <c:v>0.63553069661114359</c:v>
                </c:pt>
                <c:pt idx="4050">
                  <c:v>0.57483088907518964</c:v>
                </c:pt>
                <c:pt idx="4051">
                  <c:v>0.54139611429872669</c:v>
                </c:pt>
                <c:pt idx="4052">
                  <c:v>0.55162385994092411</c:v>
                </c:pt>
                <c:pt idx="4053">
                  <c:v>0.55901550810674139</c:v>
                </c:pt>
                <c:pt idx="4054">
                  <c:v>0.54795130486477261</c:v>
                </c:pt>
                <c:pt idx="4055">
                  <c:v>0.54085012028926849</c:v>
                </c:pt>
                <c:pt idx="4056">
                  <c:v>0.66541119785986369</c:v>
                </c:pt>
                <c:pt idx="4057">
                  <c:v>0.73046366931185336</c:v>
                </c:pt>
                <c:pt idx="4058">
                  <c:v>0.69619216751460522</c:v>
                </c:pt>
                <c:pt idx="4059">
                  <c:v>0.68208074222219661</c:v>
                </c:pt>
                <c:pt idx="4060">
                  <c:v>0.6758135467629125</c:v>
                </c:pt>
                <c:pt idx="4061">
                  <c:v>0.65956899836434402</c:v>
                </c:pt>
                <c:pt idx="4062">
                  <c:v>0.64099186144553189</c:v>
                </c:pt>
                <c:pt idx="4063">
                  <c:v>0.61752908926865335</c:v>
                </c:pt>
                <c:pt idx="4064">
                  <c:v>0.62507278718826109</c:v>
                </c:pt>
                <c:pt idx="4065">
                  <c:v>0.62284194696802908</c:v>
                </c:pt>
                <c:pt idx="4066">
                  <c:v>0.70226941205004634</c:v>
                </c:pt>
                <c:pt idx="4067">
                  <c:v>0.83705427140811772</c:v>
                </c:pt>
                <c:pt idx="4068">
                  <c:v>0.77989044000003238</c:v>
                </c:pt>
                <c:pt idx="4069">
                  <c:v>0.74512807022965033</c:v>
                </c:pt>
                <c:pt idx="4070">
                  <c:v>0.7077365929763757</c:v>
                </c:pt>
                <c:pt idx="4071">
                  <c:v>0.63483718341428663</c:v>
                </c:pt>
                <c:pt idx="4072">
                  <c:v>0.61247447043219794</c:v>
                </c:pt>
                <c:pt idx="4073">
                  <c:v>0.6064405803970514</c:v>
                </c:pt>
                <c:pt idx="4074">
                  <c:v>0.60417840437731063</c:v>
                </c:pt>
                <c:pt idx="4075">
                  <c:v>0.62566033395091869</c:v>
                </c:pt>
                <c:pt idx="4076">
                  <c:v>0.62223725138284713</c:v>
                </c:pt>
                <c:pt idx="4077">
                  <c:v>0.59490884061398064</c:v>
                </c:pt>
                <c:pt idx="4078">
                  <c:v>0.60668476329973164</c:v>
                </c:pt>
                <c:pt idx="4079">
                  <c:v>0.59714617422495675</c:v>
                </c:pt>
                <c:pt idx="4080">
                  <c:v>0.60612186668463153</c:v>
                </c:pt>
                <c:pt idx="4081">
                  <c:v>0.60166880614443419</c:v>
                </c:pt>
                <c:pt idx="4082">
                  <c:v>0.59150451520667158</c:v>
                </c:pt>
                <c:pt idx="4083">
                  <c:v>0.57933815401515809</c:v>
                </c:pt>
                <c:pt idx="4084">
                  <c:v>0.55531611635803269</c:v>
                </c:pt>
                <c:pt idx="4085">
                  <c:v>0.51770784782475376</c:v>
                </c:pt>
                <c:pt idx="4086">
                  <c:v>0.48551490251972723</c:v>
                </c:pt>
                <c:pt idx="4087">
                  <c:v>0.46830641152046204</c:v>
                </c:pt>
                <c:pt idx="4088">
                  <c:v>0.46590035334505048</c:v>
                </c:pt>
                <c:pt idx="4089">
                  <c:v>0.46850669858545185</c:v>
                </c:pt>
                <c:pt idx="4090">
                  <c:v>0.47002127720022641</c:v>
                </c:pt>
                <c:pt idx="4091">
                  <c:v>0.46344072410035408</c:v>
                </c:pt>
                <c:pt idx="4092">
                  <c:v>0.45870994959007005</c:v>
                </c:pt>
                <c:pt idx="4093">
                  <c:v>0.45768032132776593</c:v>
                </c:pt>
                <c:pt idx="4094">
                  <c:v>0.45845946672625698</c:v>
                </c:pt>
                <c:pt idx="4095">
                  <c:v>0.46810487765297237</c:v>
                </c:pt>
                <c:pt idx="4096">
                  <c:v>0.47155328662054635</c:v>
                </c:pt>
                <c:pt idx="4097">
                  <c:v>0.46394508096656267</c:v>
                </c:pt>
                <c:pt idx="4098">
                  <c:v>0.45539205987565307</c:v>
                </c:pt>
                <c:pt idx="4099">
                  <c:v>0.45146700062822576</c:v>
                </c:pt>
                <c:pt idx="4100">
                  <c:v>0.45705855134579582</c:v>
                </c:pt>
                <c:pt idx="4101">
                  <c:v>0.46617543654118637</c:v>
                </c:pt>
                <c:pt idx="4102">
                  <c:v>0.47595312169358489</c:v>
                </c:pt>
                <c:pt idx="4103">
                  <c:v>0.45943184790933084</c:v>
                </c:pt>
                <c:pt idx="4104">
                  <c:v>0.45311160455286431</c:v>
                </c:pt>
                <c:pt idx="4105">
                  <c:v>0.4554669313197775</c:v>
                </c:pt>
                <c:pt idx="4106">
                  <c:v>0.45217073340293684</c:v>
                </c:pt>
                <c:pt idx="4107">
                  <c:v>0.43445923479328868</c:v>
                </c:pt>
                <c:pt idx="4108">
                  <c:v>0.42280394402516958</c:v>
                </c:pt>
                <c:pt idx="4109">
                  <c:v>0.41084065417689791</c:v>
                </c:pt>
                <c:pt idx="4110">
                  <c:v>0.40411564045461618</c:v>
                </c:pt>
                <c:pt idx="4111">
                  <c:v>0.40479806016992181</c:v>
                </c:pt>
                <c:pt idx="4112">
                  <c:v>0.40910673357467364</c:v>
                </c:pt>
                <c:pt idx="4113">
                  <c:v>0.41691497208035927</c:v>
                </c:pt>
                <c:pt idx="4114">
                  <c:v>0.41810374991018234</c:v>
                </c:pt>
                <c:pt idx="4115">
                  <c:v>0.41374001600731974</c:v>
                </c:pt>
                <c:pt idx="4116">
                  <c:v>0.40795685184103181</c:v>
                </c:pt>
                <c:pt idx="4117">
                  <c:v>0.40746752915489887</c:v>
                </c:pt>
                <c:pt idx="4118">
                  <c:v>0.40511724170036045</c:v>
                </c:pt>
                <c:pt idx="4119">
                  <c:v>0.40055986023384565</c:v>
                </c:pt>
                <c:pt idx="4120">
                  <c:v>0.39814328714740665</c:v>
                </c:pt>
                <c:pt idx="4121">
                  <c:v>0.40425389968255437</c:v>
                </c:pt>
                <c:pt idx="4122">
                  <c:v>0.40854671569560314</c:v>
                </c:pt>
                <c:pt idx="4123">
                  <c:v>0.41486328483147816</c:v>
                </c:pt>
                <c:pt idx="4124">
                  <c:v>0.43001367541894286</c:v>
                </c:pt>
                <c:pt idx="4125">
                  <c:v>0.42107130832119355</c:v>
                </c:pt>
                <c:pt idx="4126">
                  <c:v>0.40760068051288978</c:v>
                </c:pt>
                <c:pt idx="4127">
                  <c:v>0.40183456281286661</c:v>
                </c:pt>
                <c:pt idx="4128">
                  <c:v>0.39912645096328786</c:v>
                </c:pt>
                <c:pt idx="4129">
                  <c:v>0.40115381467032424</c:v>
                </c:pt>
                <c:pt idx="4130">
                  <c:v>0.40067509734128648</c:v>
                </c:pt>
                <c:pt idx="4131">
                  <c:v>0.39964097233241769</c:v>
                </c:pt>
                <c:pt idx="4132">
                  <c:v>0.5971006256808431</c:v>
                </c:pt>
                <c:pt idx="4133">
                  <c:v>0.56106760645387654</c:v>
                </c:pt>
                <c:pt idx="4134">
                  <c:v>0.55378205644755263</c:v>
                </c:pt>
                <c:pt idx="4135">
                  <c:v>0.53737740906579168</c:v>
                </c:pt>
                <c:pt idx="4136">
                  <c:v>0.54087264804404178</c:v>
                </c:pt>
                <c:pt idx="4137">
                  <c:v>0.55543128888427551</c:v>
                </c:pt>
                <c:pt idx="4138">
                  <c:v>0.56327123597013062</c:v>
                </c:pt>
                <c:pt idx="4139">
                  <c:v>0.54938571110223533</c:v>
                </c:pt>
                <c:pt idx="4140">
                  <c:v>0.54734096051249925</c:v>
                </c:pt>
                <c:pt idx="4141">
                  <c:v>0.56378127010433055</c:v>
                </c:pt>
                <c:pt idx="4142">
                  <c:v>0.54053074970856707</c:v>
                </c:pt>
                <c:pt idx="4143">
                  <c:v>0.534076623046296</c:v>
                </c:pt>
                <c:pt idx="4144">
                  <c:v>0.53441080537920216</c:v>
                </c:pt>
                <c:pt idx="4145">
                  <c:v>0.51499498141024957</c:v>
                </c:pt>
                <c:pt idx="4146">
                  <c:v>0.51469683673247779</c:v>
                </c:pt>
                <c:pt idx="4147">
                  <c:v>0.50150918711991732</c:v>
                </c:pt>
                <c:pt idx="4148">
                  <c:v>0.48926037827166641</c:v>
                </c:pt>
                <c:pt idx="4149">
                  <c:v>0.48279459902102045</c:v>
                </c:pt>
                <c:pt idx="4150">
                  <c:v>0.48894875552673978</c:v>
                </c:pt>
                <c:pt idx="4151">
                  <c:v>0.49050707715166375</c:v>
                </c:pt>
                <c:pt idx="4152">
                  <c:v>0.45855484474202385</c:v>
                </c:pt>
                <c:pt idx="4153">
                  <c:v>0.44613366034355811</c:v>
                </c:pt>
                <c:pt idx="4154">
                  <c:v>0.43960939415350236</c:v>
                </c:pt>
                <c:pt idx="4155">
                  <c:v>0.43282473016106426</c:v>
                </c:pt>
                <c:pt idx="4156">
                  <c:v>0.42794293463523381</c:v>
                </c:pt>
                <c:pt idx="4157">
                  <c:v>0.42081409471776393</c:v>
                </c:pt>
                <c:pt idx="4158">
                  <c:v>0.4168319341421603</c:v>
                </c:pt>
                <c:pt idx="4159">
                  <c:v>0.40825255402943594</c:v>
                </c:pt>
                <c:pt idx="4160">
                  <c:v>0.39521478784809644</c:v>
                </c:pt>
                <c:pt idx="4161">
                  <c:v>0.3828736039822615</c:v>
                </c:pt>
                <c:pt idx="4162">
                  <c:v>0.37290641247199585</c:v>
                </c:pt>
                <c:pt idx="4163">
                  <c:v>0.36408104917943812</c:v>
                </c:pt>
                <c:pt idx="4164">
                  <c:v>0.35733282789517851</c:v>
                </c:pt>
                <c:pt idx="4165">
                  <c:v>0.3516526622552415</c:v>
                </c:pt>
                <c:pt idx="4166">
                  <c:v>0.34775308635876762</c:v>
                </c:pt>
                <c:pt idx="4167">
                  <c:v>0.34388569364763943</c:v>
                </c:pt>
                <c:pt idx="4168">
                  <c:v>0.34065706916945337</c:v>
                </c:pt>
                <c:pt idx="4169">
                  <c:v>0.38875231823602335</c:v>
                </c:pt>
                <c:pt idx="4170">
                  <c:v>0.39644187361387773</c:v>
                </c:pt>
                <c:pt idx="4171">
                  <c:v>0.40939750181800338</c:v>
                </c:pt>
                <c:pt idx="4172">
                  <c:v>0.40766108518487415</c:v>
                </c:pt>
                <c:pt idx="4173">
                  <c:v>0.40679350507064188</c:v>
                </c:pt>
                <c:pt idx="4174">
                  <c:v>0.40477954239314806</c:v>
                </c:pt>
                <c:pt idx="4175">
                  <c:v>0.40438105088214132</c:v>
                </c:pt>
                <c:pt idx="4176">
                  <c:v>0.40007587805372147</c:v>
                </c:pt>
                <c:pt idx="4177">
                  <c:v>0.39792390089394408</c:v>
                </c:pt>
                <c:pt idx="4178">
                  <c:v>0.39515721721519431</c:v>
                </c:pt>
                <c:pt idx="4179">
                  <c:v>0.39352297907342776</c:v>
                </c:pt>
                <c:pt idx="4180">
                  <c:v>0.39142885557249429</c:v>
                </c:pt>
                <c:pt idx="4181">
                  <c:v>0.39001365552142958</c:v>
                </c:pt>
                <c:pt idx="4182">
                  <c:v>0.38799586595444685</c:v>
                </c:pt>
                <c:pt idx="4183">
                  <c:v>0.38681188690578477</c:v>
                </c:pt>
                <c:pt idx="4184">
                  <c:v>0.3848127099855051</c:v>
                </c:pt>
                <c:pt idx="4185">
                  <c:v>0.38358247849757754</c:v>
                </c:pt>
                <c:pt idx="4186">
                  <c:v>0.38160346940095397</c:v>
                </c:pt>
                <c:pt idx="4187">
                  <c:v>0.38041125710540613</c:v>
                </c:pt>
                <c:pt idx="4188">
                  <c:v>0.37821551959847138</c:v>
                </c:pt>
                <c:pt idx="4189">
                  <c:v>0.37681027079727669</c:v>
                </c:pt>
                <c:pt idx="4190">
                  <c:v>0.37438790428078172</c:v>
                </c:pt>
                <c:pt idx="4191">
                  <c:v>0.37294216895145466</c:v>
                </c:pt>
                <c:pt idx="4192">
                  <c:v>0.37071798442816645</c:v>
                </c:pt>
                <c:pt idx="4193">
                  <c:v>0.36937699998588724</c:v>
                </c:pt>
                <c:pt idx="4194">
                  <c:v>0.36791038190781383</c:v>
                </c:pt>
                <c:pt idx="4195">
                  <c:v>0.36773761142164807</c:v>
                </c:pt>
                <c:pt idx="4196">
                  <c:v>0.36738403925005719</c:v>
                </c:pt>
                <c:pt idx="4197">
                  <c:v>0.36722849515253936</c:v>
                </c:pt>
                <c:pt idx="4198">
                  <c:v>0.36705570360103512</c:v>
                </c:pt>
                <c:pt idx="4199">
                  <c:v>0.36690279211531962</c:v>
                </c:pt>
                <c:pt idx="4200">
                  <c:v>0.36831239580110953</c:v>
                </c:pt>
                <c:pt idx="4201">
                  <c:v>0.36816003714609152</c:v>
                </c:pt>
                <c:pt idx="4202">
                  <c:v>0.36801482088397192</c:v>
                </c:pt>
                <c:pt idx="4203">
                  <c:v>0.36786271445301388</c:v>
                </c:pt>
                <c:pt idx="4204">
                  <c:v>0.36771070035936942</c:v>
                </c:pt>
                <c:pt idx="4205">
                  <c:v>0.36755877854698732</c:v>
                </c:pt>
                <c:pt idx="4206">
                  <c:v>0.36740694895985626</c:v>
                </c:pt>
                <c:pt idx="4207">
                  <c:v>0.36725521154199126</c:v>
                </c:pt>
                <c:pt idx="4208">
                  <c:v>0.36710356623745116</c:v>
                </c:pt>
                <c:pt idx="4209">
                  <c:v>0.36695201299031932</c:v>
                </c:pt>
                <c:pt idx="4210">
                  <c:v>0.36680055174471987</c:v>
                </c:pt>
                <c:pt idx="4211">
                  <c:v>0.36664918244480582</c:v>
                </c:pt>
                <c:pt idx="4212">
                  <c:v>0.36649790503476892</c:v>
                </c:pt>
                <c:pt idx="4213">
                  <c:v>0.36634671945883046</c:v>
                </c:pt>
                <c:pt idx="4214">
                  <c:v>0.3661956256612473</c:v>
                </c:pt>
                <c:pt idx="4215">
                  <c:v>0.36604462358631185</c:v>
                </c:pt>
                <c:pt idx="4216">
                  <c:v>0.36589371317834812</c:v>
                </c:pt>
                <c:pt idx="4217">
                  <c:v>0.36574289438171331</c:v>
                </c:pt>
                <c:pt idx="4218">
                  <c:v>0.36559216714080212</c:v>
                </c:pt>
                <c:pt idx="4219">
                  <c:v>0.36544153140003671</c:v>
                </c:pt>
                <c:pt idx="4220">
                  <c:v>0.36529098710388092</c:v>
                </c:pt>
                <c:pt idx="4221">
                  <c:v>0.36514053419682452</c:v>
                </c:pt>
                <c:pt idx="4222">
                  <c:v>0.36499017262339706</c:v>
                </c:pt>
                <c:pt idx="4223">
                  <c:v>0.36483990232815888</c:v>
                </c:pt>
                <c:pt idx="4224">
                  <c:v>0.36468972325570387</c:v>
                </c:pt>
                <c:pt idx="4225">
                  <c:v>0.36453963535065975</c:v>
                </c:pt>
                <c:pt idx="4226">
                  <c:v>0.36438963855768841</c:v>
                </c:pt>
                <c:pt idx="4227">
                  <c:v>0.36423973282148464</c:v>
                </c:pt>
                <c:pt idx="4228">
                  <c:v>0.36408991808677882</c:v>
                </c:pt>
                <c:pt idx="4229">
                  <c:v>0.3639401942983313</c:v>
                </c:pt>
                <c:pt idx="4230">
                  <c:v>0.36379056140093935</c:v>
                </c:pt>
                <c:pt idx="4231">
                  <c:v>0.36364101933943188</c:v>
                </c:pt>
                <c:pt idx="4232">
                  <c:v>0.363491568058672</c:v>
                </c:pt>
                <c:pt idx="4233">
                  <c:v>0.36334220750355534</c:v>
                </c:pt>
                <c:pt idx="4234">
                  <c:v>0.36319293761901184</c:v>
                </c:pt>
                <c:pt idx="4235">
                  <c:v>0.36304375835000446</c:v>
                </c:pt>
                <c:pt idx="4236">
                  <c:v>0.36289466964153116</c:v>
                </c:pt>
                <c:pt idx="4237">
                  <c:v>0.36274567143861997</c:v>
                </c:pt>
                <c:pt idx="4238">
                  <c:v>0.36259676368633581</c:v>
                </c:pt>
                <c:pt idx="4239">
                  <c:v>0.36244794632977512</c:v>
                </c:pt>
                <c:pt idx="4240">
                  <c:v>0.36229921931406706</c:v>
                </c:pt>
                <c:pt idx="4241">
                  <c:v>0.36215058258437482</c:v>
                </c:pt>
                <c:pt idx="4242">
                  <c:v>0.36200203608589632</c:v>
                </c:pt>
                <c:pt idx="4243">
                  <c:v>0.36185357976386145</c:v>
                </c:pt>
                <c:pt idx="4244">
                  <c:v>0.36170521356353025</c:v>
                </c:pt>
                <c:pt idx="4245">
                  <c:v>0.36155693743020334</c:v>
                </c:pt>
                <c:pt idx="4246">
                  <c:v>0.36140875130920808</c:v>
                </c:pt>
                <c:pt idx="4247">
                  <c:v>0.36126065514590588</c:v>
                </c:pt>
                <c:pt idx="4248">
                  <c:v>0.36111264888569511</c:v>
                </c:pt>
                <c:pt idx="4249">
                  <c:v>0.36096473247400351</c:v>
                </c:pt>
                <c:pt idx="4250">
                  <c:v>0.36081690585629378</c:v>
                </c:pt>
                <c:pt idx="4251">
                  <c:v>0.3606691689780599</c:v>
                </c:pt>
                <c:pt idx="4252">
                  <c:v>0.36052152178483188</c:v>
                </c:pt>
                <c:pt idx="4253">
                  <c:v>0.36037396422217005</c:v>
                </c:pt>
                <c:pt idx="4254">
                  <c:v>0.36022649623566877</c:v>
                </c:pt>
                <c:pt idx="4255">
                  <c:v>0.36007911777095564</c:v>
                </c:pt>
                <c:pt idx="4256">
                  <c:v>0.35993182877369084</c:v>
                </c:pt>
                <c:pt idx="4257">
                  <c:v>0.35978462918956966</c:v>
                </c:pt>
                <c:pt idx="4258">
                  <c:v>0.35963751896431517</c:v>
                </c:pt>
                <c:pt idx="4259">
                  <c:v>0.35949049804368982</c:v>
                </c:pt>
                <c:pt idx="4260">
                  <c:v>0.35934356637348447</c:v>
                </c:pt>
                <c:pt idx="4261">
                  <c:v>0.35919672389952401</c:v>
                </c:pt>
                <c:pt idx="4262">
                  <c:v>0.35904997056766697</c:v>
                </c:pt>
                <c:pt idx="4263">
                  <c:v>0.35890330632380402</c:v>
                </c:pt>
                <c:pt idx="4264">
                  <c:v>0.35875673111385897</c:v>
                </c:pt>
                <c:pt idx="4265">
                  <c:v>0.35861024488378768</c:v>
                </c:pt>
                <c:pt idx="4266">
                  <c:v>0.35846384757958127</c:v>
                </c:pt>
                <c:pt idx="4267">
                  <c:v>0.35831753914726083</c:v>
                </c:pt>
                <c:pt idx="4268">
                  <c:v>0.35817131953288034</c:v>
                </c:pt>
                <c:pt idx="4269">
                  <c:v>0.35802518868252831</c:v>
                </c:pt>
                <c:pt idx="4270">
                  <c:v>0.35787914654232533</c:v>
                </c:pt>
                <c:pt idx="4271">
                  <c:v>0.35773319305842455</c:v>
                </c:pt>
                <c:pt idx="4272">
                  <c:v>0.35758732817701178</c:v>
                </c:pt>
                <c:pt idx="4273">
                  <c:v>0.35744155184430432</c:v>
                </c:pt>
                <c:pt idx="4274">
                  <c:v>0.35729586400655405</c:v>
                </c:pt>
                <c:pt idx="4275">
                  <c:v>0.3571502646100454</c:v>
                </c:pt>
                <c:pt idx="4276">
                  <c:v>0.35700475360109268</c:v>
                </c:pt>
                <c:pt idx="4277">
                  <c:v>0.35685933092604682</c:v>
                </c:pt>
                <c:pt idx="4278">
                  <c:v>0.35671399653128766</c:v>
                </c:pt>
                <c:pt idx="4279">
                  <c:v>0.35656875036323032</c:v>
                </c:pt>
                <c:pt idx="4280">
                  <c:v>0.356423592368321</c:v>
                </c:pt>
                <c:pt idx="4281">
                  <c:v>0.35627852249303771</c:v>
                </c:pt>
                <c:pt idx="4282">
                  <c:v>0.35613354068389319</c:v>
                </c:pt>
                <c:pt idx="4283">
                  <c:v>0.35598864688743187</c:v>
                </c:pt>
                <c:pt idx="4284">
                  <c:v>0.35584384105022748</c:v>
                </c:pt>
                <c:pt idx="4285">
                  <c:v>0.35569912311889146</c:v>
                </c:pt>
                <c:pt idx="4286">
                  <c:v>0.35555449304006492</c:v>
                </c:pt>
                <c:pt idx="4287">
                  <c:v>0.35540995076041931</c:v>
                </c:pt>
                <c:pt idx="4288">
                  <c:v>0.35526549622666281</c:v>
                </c:pt>
                <c:pt idx="4289">
                  <c:v>0.35512112938553247</c:v>
                </c:pt>
                <c:pt idx="4290">
                  <c:v>0.35497685018379982</c:v>
                </c:pt>
                <c:pt idx="4291">
                  <c:v>0.3548326585682674</c:v>
                </c:pt>
                <c:pt idx="4292">
                  <c:v>0.35468855448577052</c:v>
                </c:pt>
                <c:pt idx="4293">
                  <c:v>0.3545445378831768</c:v>
                </c:pt>
                <c:pt idx="4294">
                  <c:v>0.35440060870738582</c:v>
                </c:pt>
                <c:pt idx="4295">
                  <c:v>0.35425676690532942</c:v>
                </c:pt>
                <c:pt idx="4296">
                  <c:v>2.1394738804111739</c:v>
                </c:pt>
                <c:pt idx="4297">
                  <c:v>1.5104042067663979</c:v>
                </c:pt>
                <c:pt idx="4298">
                  <c:v>1.1165389021773102</c:v>
                </c:pt>
                <c:pt idx="4299">
                  <c:v>1.0410146056156664</c:v>
                </c:pt>
                <c:pt idx="4300">
                  <c:v>1.0204519290856504</c:v>
                </c:pt>
                <c:pt idx="4301">
                  <c:v>1.0131434747691042</c:v>
                </c:pt>
                <c:pt idx="4302">
                  <c:v>1.0120559813707115</c:v>
                </c:pt>
                <c:pt idx="4303">
                  <c:v>1.0112862526116564</c:v>
                </c:pt>
                <c:pt idx="4304">
                  <c:v>1.0106374082364635</c:v>
                </c:pt>
                <c:pt idx="4305">
                  <c:v>1.0100338601947603</c:v>
                </c:pt>
                <c:pt idx="4306">
                  <c:v>1.0094483614675995</c:v>
                </c:pt>
                <c:pt idx="4307">
                  <c:v>1.0088688805754975</c:v>
                </c:pt>
                <c:pt idx="4308">
                  <c:v>1.0082940962253588</c:v>
                </c:pt>
                <c:pt idx="4309">
                  <c:v>1.0077196607940433</c:v>
                </c:pt>
                <c:pt idx="4310">
                  <c:v>1.0071455740697601</c:v>
                </c:pt>
                <c:pt idx="4311">
                  <c:v>1.0067841260707471</c:v>
                </c:pt>
                <c:pt idx="4312">
                  <c:v>1.0062090321117783</c:v>
                </c:pt>
                <c:pt idx="4313">
                  <c:v>1.2058614470782814</c:v>
                </c:pt>
                <c:pt idx="4314">
                  <c:v>1.3243927024252324</c:v>
                </c:pt>
                <c:pt idx="4315">
                  <c:v>1.2800082074023458</c:v>
                </c:pt>
                <c:pt idx="4316">
                  <c:v>1.487719989949819</c:v>
                </c:pt>
                <c:pt idx="4317">
                  <c:v>1.413699129015737</c:v>
                </c:pt>
                <c:pt idx="4318">
                  <c:v>1.3499655380495899</c:v>
                </c:pt>
                <c:pt idx="4319">
                  <c:v>1.3212678557328599</c:v>
                </c:pt>
                <c:pt idx="4320">
                  <c:v>1.3096759360019323</c:v>
                </c:pt>
                <c:pt idx="4321">
                  <c:v>1.3048796065904538</c:v>
                </c:pt>
                <c:pt idx="4322">
                  <c:v>1.3026844019687243</c:v>
                </c:pt>
                <c:pt idx="4323">
                  <c:v>1.3021250648418627</c:v>
                </c:pt>
                <c:pt idx="4324">
                  <c:v>1.3015799694923786</c:v>
                </c:pt>
                <c:pt idx="4325">
                  <c:v>1.3010404583920039</c:v>
                </c:pt>
                <c:pt idx="4326">
                  <c:v>1.3005047438570099</c:v>
                </c:pt>
                <c:pt idx="4327">
                  <c:v>1.299969429893296</c:v>
                </c:pt>
                <c:pt idx="4328">
                  <c:v>1.3001584581273882</c:v>
                </c:pt>
                <c:pt idx="4329">
                  <c:v>1.6156689186403022</c:v>
                </c:pt>
                <c:pt idx="4330">
                  <c:v>1.3361101021657211</c:v>
                </c:pt>
                <c:pt idx="4331">
                  <c:v>1.1401017691710138</c:v>
                </c:pt>
                <c:pt idx="4332">
                  <c:v>1.0844285529080209</c:v>
                </c:pt>
                <c:pt idx="4333">
                  <c:v>1.0622830382514541</c:v>
                </c:pt>
                <c:pt idx="4334">
                  <c:v>1.0602425486523381</c:v>
                </c:pt>
                <c:pt idx="4335">
                  <c:v>1.0521480880573668</c:v>
                </c:pt>
                <c:pt idx="4336">
                  <c:v>1.2546311063874334</c:v>
                </c:pt>
                <c:pt idx="4337">
                  <c:v>1.2270387945917183</c:v>
                </c:pt>
                <c:pt idx="4338">
                  <c:v>1.1611761350638561</c:v>
                </c:pt>
                <c:pt idx="4339">
                  <c:v>1.1226154813769049</c:v>
                </c:pt>
                <c:pt idx="4340">
                  <c:v>1.1066022527111139</c:v>
                </c:pt>
                <c:pt idx="4341">
                  <c:v>1.0986285058611793</c:v>
                </c:pt>
                <c:pt idx="4342">
                  <c:v>1.1341817080191612</c:v>
                </c:pt>
                <c:pt idx="4343">
                  <c:v>1.1890355915309543</c:v>
                </c:pt>
                <c:pt idx="4344">
                  <c:v>1.1745453274667268</c:v>
                </c:pt>
                <c:pt idx="4345">
                  <c:v>1.0256303627674039</c:v>
                </c:pt>
                <c:pt idx="4346">
                  <c:v>1.1134967084576917</c:v>
                </c:pt>
                <c:pt idx="4347">
                  <c:v>1.0821403402579379</c:v>
                </c:pt>
                <c:pt idx="4348">
                  <c:v>1.0876539568491479</c:v>
                </c:pt>
                <c:pt idx="4349">
                  <c:v>1.1717068378326332</c:v>
                </c:pt>
                <c:pt idx="4350">
                  <c:v>1.1199175742636005</c:v>
                </c:pt>
                <c:pt idx="4351">
                  <c:v>1.0059495881513616</c:v>
                </c:pt>
                <c:pt idx="4352">
                  <c:v>0.94557432509034456</c:v>
                </c:pt>
                <c:pt idx="4353">
                  <c:v>0.92438220665630744</c:v>
                </c:pt>
                <c:pt idx="4354">
                  <c:v>0.97650012819743059</c:v>
                </c:pt>
                <c:pt idx="4355">
                  <c:v>1.0288582118226448</c:v>
                </c:pt>
                <c:pt idx="4356">
                  <c:v>0.97547144346174464</c:v>
                </c:pt>
                <c:pt idx="4357">
                  <c:v>0.96960330515714876</c:v>
                </c:pt>
                <c:pt idx="4358">
                  <c:v>0.95226296627046159</c:v>
                </c:pt>
                <c:pt idx="4359">
                  <c:v>1.0321498393553161</c:v>
                </c:pt>
                <c:pt idx="4360">
                  <c:v>0.98530042279399799</c:v>
                </c:pt>
                <c:pt idx="4361">
                  <c:v>0.96376484519172323</c:v>
                </c:pt>
                <c:pt idx="4362">
                  <c:v>0.95494495019386572</c:v>
                </c:pt>
                <c:pt idx="4363">
                  <c:v>0.95062297819821784</c:v>
                </c:pt>
                <c:pt idx="4364">
                  <c:v>0.94532880654987717</c:v>
                </c:pt>
                <c:pt idx="4365">
                  <c:v>0.92098524458658604</c:v>
                </c:pt>
                <c:pt idx="4366">
                  <c:v>0.9033269515450445</c:v>
                </c:pt>
                <c:pt idx="4367">
                  <c:v>0.88727676285306856</c:v>
                </c:pt>
                <c:pt idx="4368">
                  <c:v>0.87027126491825268</c:v>
                </c:pt>
                <c:pt idx="4369">
                  <c:v>0.86501072749066787</c:v>
                </c:pt>
                <c:pt idx="4370">
                  <c:v>0.86813055706751863</c:v>
                </c:pt>
                <c:pt idx="4371">
                  <c:v>0.92284927612875889</c:v>
                </c:pt>
                <c:pt idx="4372">
                  <c:v>0.98825530365947889</c:v>
                </c:pt>
                <c:pt idx="4373">
                  <c:v>0.93314192366061866</c:v>
                </c:pt>
                <c:pt idx="4374">
                  <c:v>0.90507913463370626</c:v>
                </c:pt>
                <c:pt idx="4375">
                  <c:v>0.89003729625151362</c:v>
                </c:pt>
                <c:pt idx="4376">
                  <c:v>0.88166174096482153</c:v>
                </c:pt>
                <c:pt idx="4377">
                  <c:v>1.0122902173339305</c:v>
                </c:pt>
                <c:pt idx="4378">
                  <c:v>0.90082900875734018</c:v>
                </c:pt>
                <c:pt idx="4379">
                  <c:v>0.88557702729773358</c:v>
                </c:pt>
                <c:pt idx="4380">
                  <c:v>0.88438138693899049</c:v>
                </c:pt>
                <c:pt idx="4381">
                  <c:v>0.8720035683526095</c:v>
                </c:pt>
                <c:pt idx="4382">
                  <c:v>0.86360632918390201</c:v>
                </c:pt>
                <c:pt idx="4383">
                  <c:v>0.85865879637320086</c:v>
                </c:pt>
                <c:pt idx="4384">
                  <c:v>0.8551614805326796</c:v>
                </c:pt>
                <c:pt idx="4385">
                  <c:v>0.8536046131883942</c:v>
                </c:pt>
                <c:pt idx="4386">
                  <c:v>0.85564854727860007</c:v>
                </c:pt>
                <c:pt idx="4387">
                  <c:v>0.8526242759467908</c:v>
                </c:pt>
                <c:pt idx="4388">
                  <c:v>0.84938908143447234</c:v>
                </c:pt>
                <c:pt idx="4389">
                  <c:v>0.85690219626891273</c:v>
                </c:pt>
                <c:pt idx="4390">
                  <c:v>0.91188277445932076</c:v>
                </c:pt>
                <c:pt idx="4391">
                  <c:v>0.91117928992216057</c:v>
                </c:pt>
                <c:pt idx="4392">
                  <c:v>0.87886443089796706</c:v>
                </c:pt>
                <c:pt idx="4393">
                  <c:v>0.86589788268193935</c:v>
                </c:pt>
                <c:pt idx="4394">
                  <c:v>0.8682316123772188</c:v>
                </c:pt>
                <c:pt idx="4395">
                  <c:v>0.86609755894079243</c:v>
                </c:pt>
                <c:pt idx="4396">
                  <c:v>0.86572804402504211</c:v>
                </c:pt>
                <c:pt idx="4397">
                  <c:v>0.95752942476434455</c:v>
                </c:pt>
                <c:pt idx="4398">
                  <c:v>0.96444636903484948</c:v>
                </c:pt>
                <c:pt idx="4399">
                  <c:v>0.84582452493437543</c:v>
                </c:pt>
                <c:pt idx="4400">
                  <c:v>0.78575496716365045</c:v>
                </c:pt>
                <c:pt idx="4401">
                  <c:v>0.79444076795567753</c:v>
                </c:pt>
                <c:pt idx="4402">
                  <c:v>0.77512923477309237</c:v>
                </c:pt>
                <c:pt idx="4403">
                  <c:v>0.75984737068394526</c:v>
                </c:pt>
                <c:pt idx="4404">
                  <c:v>0.76951834302732358</c:v>
                </c:pt>
                <c:pt idx="4405">
                  <c:v>0.75963999649611047</c:v>
                </c:pt>
                <c:pt idx="4406">
                  <c:v>0.75250896717582483</c:v>
                </c:pt>
                <c:pt idx="4407">
                  <c:v>0.75350251935456469</c:v>
                </c:pt>
                <c:pt idx="4408">
                  <c:v>0.75125782609358582</c:v>
                </c:pt>
                <c:pt idx="4409">
                  <c:v>0.74861094715451248</c:v>
                </c:pt>
                <c:pt idx="4410">
                  <c:v>0.77342529137678995</c:v>
                </c:pt>
                <c:pt idx="4411">
                  <c:v>0.77610427256908876</c:v>
                </c:pt>
                <c:pt idx="4412">
                  <c:v>0.74324348473589563</c:v>
                </c:pt>
                <c:pt idx="4413">
                  <c:v>0.72757546939324191</c:v>
                </c:pt>
                <c:pt idx="4414">
                  <c:v>0.7170998071644572</c:v>
                </c:pt>
                <c:pt idx="4415">
                  <c:v>0.73336618455026048</c:v>
                </c:pt>
                <c:pt idx="4416">
                  <c:v>0.74277444395442693</c:v>
                </c:pt>
                <c:pt idx="4417">
                  <c:v>0.69551809067250869</c:v>
                </c:pt>
                <c:pt idx="4418">
                  <c:v>0.66351175351050373</c:v>
                </c:pt>
                <c:pt idx="4419">
                  <c:v>0.72965973104876114</c:v>
                </c:pt>
                <c:pt idx="4420">
                  <c:v>0.83384354040426245</c:v>
                </c:pt>
                <c:pt idx="4421">
                  <c:v>0.80225614046534599</c:v>
                </c:pt>
                <c:pt idx="4422">
                  <c:v>0.78538132979595043</c:v>
                </c:pt>
                <c:pt idx="4423">
                  <c:v>0.76725208915924048</c:v>
                </c:pt>
                <c:pt idx="4424">
                  <c:v>0.7409858629290238</c:v>
                </c:pt>
                <c:pt idx="4425">
                  <c:v>0.72450114331646298</c:v>
                </c:pt>
                <c:pt idx="4426">
                  <c:v>0.74695229195762658</c:v>
                </c:pt>
                <c:pt idx="4427">
                  <c:v>0.73112232513610509</c:v>
                </c:pt>
                <c:pt idx="4428">
                  <c:v>0.72280525917507643</c:v>
                </c:pt>
                <c:pt idx="4429">
                  <c:v>0.6906613377473737</c:v>
                </c:pt>
                <c:pt idx="4430">
                  <c:v>0.68442418653436399</c:v>
                </c:pt>
                <c:pt idx="4431">
                  <c:v>0.74590357576476107</c:v>
                </c:pt>
                <c:pt idx="4432">
                  <c:v>0.83072138655571592</c:v>
                </c:pt>
                <c:pt idx="4433">
                  <c:v>0.80262503716423983</c:v>
                </c:pt>
                <c:pt idx="4434">
                  <c:v>0.76148913925335104</c:v>
                </c:pt>
                <c:pt idx="4435">
                  <c:v>0.73091126070200751</c:v>
                </c:pt>
                <c:pt idx="4436">
                  <c:v>0.71429348784941971</c:v>
                </c:pt>
                <c:pt idx="4437">
                  <c:v>0.73148315735794556</c:v>
                </c:pt>
                <c:pt idx="4438">
                  <c:v>0.72751460830919401</c:v>
                </c:pt>
                <c:pt idx="4439">
                  <c:v>0.72341807560110061</c:v>
                </c:pt>
                <c:pt idx="4440">
                  <c:v>0.71473118261367485</c:v>
                </c:pt>
                <c:pt idx="4441">
                  <c:v>0.70424904289141221</c:v>
                </c:pt>
                <c:pt idx="4442">
                  <c:v>0.69610415816454063</c:v>
                </c:pt>
                <c:pt idx="4443">
                  <c:v>0.69847748912033347</c:v>
                </c:pt>
                <c:pt idx="4444">
                  <c:v>0.69693212618376121</c:v>
                </c:pt>
                <c:pt idx="4445">
                  <c:v>0.70295202122475353</c:v>
                </c:pt>
                <c:pt idx="4446">
                  <c:v>0.7742634291750049</c:v>
                </c:pt>
                <c:pt idx="4447">
                  <c:v>0.83602046864315438</c:v>
                </c:pt>
                <c:pt idx="4448">
                  <c:v>0.78038119675299655</c:v>
                </c:pt>
                <c:pt idx="4449">
                  <c:v>0.75188666694040063</c:v>
                </c:pt>
                <c:pt idx="4450">
                  <c:v>0.72148590838476001</c:v>
                </c:pt>
                <c:pt idx="4451">
                  <c:v>0.69272591390132088</c:v>
                </c:pt>
                <c:pt idx="4452">
                  <c:v>0.670942091985126</c:v>
                </c:pt>
                <c:pt idx="4453">
                  <c:v>0.66628411227766071</c:v>
                </c:pt>
                <c:pt idx="4454">
                  <c:v>0.72885067642056089</c:v>
                </c:pt>
                <c:pt idx="4455">
                  <c:v>0.68460815985040391</c:v>
                </c:pt>
                <c:pt idx="4456">
                  <c:v>0.62043171462169733</c:v>
                </c:pt>
                <c:pt idx="4457">
                  <c:v>0.63857057514039361</c:v>
                </c:pt>
                <c:pt idx="4458">
                  <c:v>0.61576324906090651</c:v>
                </c:pt>
                <c:pt idx="4459">
                  <c:v>0.5989193358363103</c:v>
                </c:pt>
                <c:pt idx="4460">
                  <c:v>0.62743417573750448</c:v>
                </c:pt>
                <c:pt idx="4461">
                  <c:v>0.625899990448883</c:v>
                </c:pt>
                <c:pt idx="4462">
                  <c:v>0.60293794341445461</c:v>
                </c:pt>
                <c:pt idx="4463">
                  <c:v>0.57961953052628634</c:v>
                </c:pt>
                <c:pt idx="4464">
                  <c:v>0.57525248135249407</c:v>
                </c:pt>
                <c:pt idx="4465">
                  <c:v>0.58198436215014548</c:v>
                </c:pt>
                <c:pt idx="4466">
                  <c:v>0.57209020344867312</c:v>
                </c:pt>
                <c:pt idx="4467">
                  <c:v>0.56189941609466298</c:v>
                </c:pt>
                <c:pt idx="4468">
                  <c:v>0.55666161521918189</c:v>
                </c:pt>
                <c:pt idx="4469">
                  <c:v>0.55242261662060044</c:v>
                </c:pt>
                <c:pt idx="4470">
                  <c:v>0.54927967343187001</c:v>
                </c:pt>
                <c:pt idx="4471">
                  <c:v>0.59671031518197637</c:v>
                </c:pt>
                <c:pt idx="4472">
                  <c:v>0.60185797420271914</c:v>
                </c:pt>
                <c:pt idx="4473">
                  <c:v>0.56006356557401027</c:v>
                </c:pt>
                <c:pt idx="4474">
                  <c:v>0.52927376192693765</c:v>
                </c:pt>
                <c:pt idx="4475">
                  <c:v>0.51326326631170627</c:v>
                </c:pt>
                <c:pt idx="4476">
                  <c:v>0.50608160284307324</c:v>
                </c:pt>
                <c:pt idx="4477">
                  <c:v>0.50679967127873871</c:v>
                </c:pt>
                <c:pt idx="4478">
                  <c:v>0.51000576568122546</c:v>
                </c:pt>
                <c:pt idx="4479">
                  <c:v>0.51403559537740107</c:v>
                </c:pt>
                <c:pt idx="4480">
                  <c:v>0.51384451453854618</c:v>
                </c:pt>
                <c:pt idx="4481">
                  <c:v>0.50472799184928552</c:v>
                </c:pt>
                <c:pt idx="4482">
                  <c:v>0.49890147107923938</c:v>
                </c:pt>
                <c:pt idx="4483">
                  <c:v>0.49850492446443107</c:v>
                </c:pt>
                <c:pt idx="4484">
                  <c:v>0.4953352618367845</c:v>
                </c:pt>
                <c:pt idx="4485">
                  <c:v>0.49276244035079381</c:v>
                </c:pt>
                <c:pt idx="4486">
                  <c:v>0.48898668366335518</c:v>
                </c:pt>
                <c:pt idx="4487">
                  <c:v>0.49092865885908143</c:v>
                </c:pt>
                <c:pt idx="4488">
                  <c:v>0.5270574292533674</c:v>
                </c:pt>
                <c:pt idx="4489">
                  <c:v>0.51979546422161493</c:v>
                </c:pt>
                <c:pt idx="4490">
                  <c:v>0.49828617454351581</c:v>
                </c:pt>
                <c:pt idx="4491">
                  <c:v>0.49021811772525653</c:v>
                </c:pt>
                <c:pt idx="4492">
                  <c:v>0.48792435491084479</c:v>
                </c:pt>
                <c:pt idx="4493">
                  <c:v>0.48869890193327947</c:v>
                </c:pt>
                <c:pt idx="4494">
                  <c:v>0.48786137900222287</c:v>
                </c:pt>
                <c:pt idx="4495">
                  <c:v>0.49188051091074209</c:v>
                </c:pt>
                <c:pt idx="4496">
                  <c:v>0.49521906048501935</c:v>
                </c:pt>
                <c:pt idx="4497">
                  <c:v>0.57866146740941871</c:v>
                </c:pt>
                <c:pt idx="4498">
                  <c:v>0.61419880249235759</c:v>
                </c:pt>
                <c:pt idx="4499">
                  <c:v>0.61745217938297836</c:v>
                </c:pt>
                <c:pt idx="4500">
                  <c:v>0.60546109453054664</c:v>
                </c:pt>
                <c:pt idx="4501">
                  <c:v>0.59677631109520457</c:v>
                </c:pt>
                <c:pt idx="4502">
                  <c:v>0.60620565633345724</c:v>
                </c:pt>
                <c:pt idx="4503">
                  <c:v>0.61716441964120261</c:v>
                </c:pt>
                <c:pt idx="4504">
                  <c:v>0.6026890800213407</c:v>
                </c:pt>
                <c:pt idx="4505">
                  <c:v>0.57967766782161367</c:v>
                </c:pt>
                <c:pt idx="4506">
                  <c:v>0.56083708850100633</c:v>
                </c:pt>
                <c:pt idx="4507">
                  <c:v>0.56324985069184386</c:v>
                </c:pt>
                <c:pt idx="4508">
                  <c:v>0.54905458721400235</c:v>
                </c:pt>
                <c:pt idx="4509">
                  <c:v>0.53216563296886965</c:v>
                </c:pt>
                <c:pt idx="4510">
                  <c:v>0.52286251779630222</c:v>
                </c:pt>
                <c:pt idx="4511">
                  <c:v>0.52124556224169594</c:v>
                </c:pt>
                <c:pt idx="4512">
                  <c:v>0.51094538128724432</c:v>
                </c:pt>
                <c:pt idx="4513">
                  <c:v>0.50816461573366656</c:v>
                </c:pt>
                <c:pt idx="4514">
                  <c:v>0.4947297613484048</c:v>
                </c:pt>
                <c:pt idx="4515">
                  <c:v>0.48893899425375276</c:v>
                </c:pt>
                <c:pt idx="4516">
                  <c:v>0.48525238154158185</c:v>
                </c:pt>
                <c:pt idx="4517">
                  <c:v>0.47809628241394081</c:v>
                </c:pt>
                <c:pt idx="4518">
                  <c:v>0.47346313658981531</c:v>
                </c:pt>
                <c:pt idx="4519">
                  <c:v>0.46587572547818007</c:v>
                </c:pt>
                <c:pt idx="4520">
                  <c:v>0.4597686229411882</c:v>
                </c:pt>
                <c:pt idx="4521">
                  <c:v>0.4572694731712289</c:v>
                </c:pt>
                <c:pt idx="4522">
                  <c:v>0.44981656830871586</c:v>
                </c:pt>
                <c:pt idx="4523">
                  <c:v>0.44593219892697666</c:v>
                </c:pt>
                <c:pt idx="4524">
                  <c:v>0.43944836332534049</c:v>
                </c:pt>
                <c:pt idx="4525">
                  <c:v>0.43284051142714192</c:v>
                </c:pt>
                <c:pt idx="4526">
                  <c:v>0.42836878238262199</c:v>
                </c:pt>
                <c:pt idx="4527">
                  <c:v>0.42517817405947739</c:v>
                </c:pt>
                <c:pt idx="4528">
                  <c:v>0.42269888442497638</c:v>
                </c:pt>
                <c:pt idx="4529">
                  <c:v>0.42231402281579472</c:v>
                </c:pt>
                <c:pt idx="4530">
                  <c:v>0.42158360335663392</c:v>
                </c:pt>
                <c:pt idx="4531">
                  <c:v>0.42117140578005052</c:v>
                </c:pt>
                <c:pt idx="4532">
                  <c:v>0.41979376480503805</c:v>
                </c:pt>
                <c:pt idx="4533">
                  <c:v>0.41856363300853011</c:v>
                </c:pt>
                <c:pt idx="4534">
                  <c:v>0.4662528745484853</c:v>
                </c:pt>
                <c:pt idx="4535">
                  <c:v>0.4644156071389634</c:v>
                </c:pt>
                <c:pt idx="4536">
                  <c:v>0.45395601414312409</c:v>
                </c:pt>
                <c:pt idx="4537">
                  <c:v>0.45456642370348038</c:v>
                </c:pt>
                <c:pt idx="4538">
                  <c:v>0.44178780843610099</c:v>
                </c:pt>
                <c:pt idx="4539">
                  <c:v>0.43475832066049552</c:v>
                </c:pt>
                <c:pt idx="4540">
                  <c:v>0.42536898088318825</c:v>
                </c:pt>
                <c:pt idx="4541">
                  <c:v>0.41684222057267384</c:v>
                </c:pt>
                <c:pt idx="4542">
                  <c:v>0.41182792090323134</c:v>
                </c:pt>
                <c:pt idx="4543">
                  <c:v>0.40618649144674956</c:v>
                </c:pt>
                <c:pt idx="4544">
                  <c:v>0.4011191756987873</c:v>
                </c:pt>
                <c:pt idx="4545">
                  <c:v>0.39650127437722243</c:v>
                </c:pt>
                <c:pt idx="4546">
                  <c:v>0.39199531225095591</c:v>
                </c:pt>
                <c:pt idx="4547">
                  <c:v>0.38846606700572411</c:v>
                </c:pt>
                <c:pt idx="4548">
                  <c:v>0.38461673760720744</c:v>
                </c:pt>
                <c:pt idx="4549">
                  <c:v>0.38138804062250198</c:v>
                </c:pt>
                <c:pt idx="4550">
                  <c:v>0.37815873380967541</c:v>
                </c:pt>
                <c:pt idx="4551">
                  <c:v>0.37565411931193332</c:v>
                </c:pt>
                <c:pt idx="4552">
                  <c:v>0.37319923002878025</c:v>
                </c:pt>
                <c:pt idx="4553">
                  <c:v>0.37096189615435804</c:v>
                </c:pt>
                <c:pt idx="4554">
                  <c:v>0.36856791718799747</c:v>
                </c:pt>
                <c:pt idx="4555">
                  <c:v>0.3662417185488861</c:v>
                </c:pt>
                <c:pt idx="4556">
                  <c:v>0.36430909887100732</c:v>
                </c:pt>
                <c:pt idx="4557">
                  <c:v>0.36292144816242378</c:v>
                </c:pt>
                <c:pt idx="4558">
                  <c:v>0.36151858070145387</c:v>
                </c:pt>
                <c:pt idx="4559">
                  <c:v>0.36030469247442515</c:v>
                </c:pt>
                <c:pt idx="4560">
                  <c:v>0.35902510254478892</c:v>
                </c:pt>
                <c:pt idx="4561">
                  <c:v>0.35790080747222436</c:v>
                </c:pt>
                <c:pt idx="4562">
                  <c:v>0.35662865621905088</c:v>
                </c:pt>
                <c:pt idx="4563">
                  <c:v>0.35548923785093089</c:v>
                </c:pt>
                <c:pt idx="4564">
                  <c:v>0.35457950280264339</c:v>
                </c:pt>
                <c:pt idx="4565">
                  <c:v>0.35464565237857776</c:v>
                </c:pt>
                <c:pt idx="4566">
                  <c:v>0.35443592304597832</c:v>
                </c:pt>
                <c:pt idx="4567">
                  <c:v>0.35417513497901781</c:v>
                </c:pt>
                <c:pt idx="4568">
                  <c:v>0.35397986441788343</c:v>
                </c:pt>
                <c:pt idx="4569">
                  <c:v>0.35377899375757793</c:v>
                </c:pt>
                <c:pt idx="4570">
                  <c:v>0.3535879140467163</c:v>
                </c:pt>
                <c:pt idx="4571">
                  <c:v>0.3533986138575565</c:v>
                </c:pt>
                <c:pt idx="4572">
                  <c:v>0.35320833298817483</c:v>
                </c:pt>
                <c:pt idx="4573">
                  <c:v>0.35302175933078322</c:v>
                </c:pt>
                <c:pt idx="4574">
                  <c:v>0.3528317864626393</c:v>
                </c:pt>
                <c:pt idx="4575">
                  <c:v>0.35264192891679275</c:v>
                </c:pt>
                <c:pt idx="4576">
                  <c:v>0.35245218662324401</c:v>
                </c:pt>
                <c:pt idx="4577">
                  <c:v>0.35226255951203339</c:v>
                </c:pt>
                <c:pt idx="4578">
                  <c:v>0.35207304751324731</c:v>
                </c:pt>
                <c:pt idx="4579">
                  <c:v>0.35188365055701232</c:v>
                </c:pt>
                <c:pt idx="4580">
                  <c:v>0.35169436857349795</c:v>
                </c:pt>
                <c:pt idx="4581">
                  <c:v>0.35150520149291631</c:v>
                </c:pt>
                <c:pt idx="4582">
                  <c:v>0.35131614924552224</c:v>
                </c:pt>
                <c:pt idx="4583">
                  <c:v>0.35112721176161082</c:v>
                </c:pt>
                <c:pt idx="4584">
                  <c:v>0.3509383889715223</c:v>
                </c:pt>
                <c:pt idx="4585">
                  <c:v>0.35074968080563762</c:v>
                </c:pt>
                <c:pt idx="4586">
                  <c:v>0.35056108719438095</c:v>
                </c:pt>
                <c:pt idx="4587">
                  <c:v>0.35037260806821685</c:v>
                </c:pt>
                <c:pt idx="4588">
                  <c:v>0.35018424335765397</c:v>
                </c:pt>
                <c:pt idx="4589">
                  <c:v>0.34999599299324136</c:v>
                </c:pt>
                <c:pt idx="4590">
                  <c:v>0.34980785690557181</c:v>
                </c:pt>
                <c:pt idx="4591">
                  <c:v>0.34961983502528082</c:v>
                </c:pt>
                <c:pt idx="4592">
                  <c:v>0.34943192728304417</c:v>
                </c:pt>
                <c:pt idx="4593">
                  <c:v>0.34924413360957934</c:v>
                </c:pt>
                <c:pt idx="4594">
                  <c:v>0.34905645393564927</c:v>
                </c:pt>
                <c:pt idx="4595">
                  <c:v>0.34886888819205469</c:v>
                </c:pt>
                <c:pt idx="4596">
                  <c:v>0.34868143630963938</c:v>
                </c:pt>
                <c:pt idx="4597">
                  <c:v>0.34849409821929284</c:v>
                </c:pt>
                <c:pt idx="4598">
                  <c:v>0.34830687385194226</c:v>
                </c:pt>
                <c:pt idx="4599">
                  <c:v>0.34811976313855686</c:v>
                </c:pt>
                <c:pt idx="4600">
                  <c:v>0.34793276601015022</c:v>
                </c:pt>
                <c:pt idx="4601">
                  <c:v>0.34774588239777632</c:v>
                </c:pt>
                <c:pt idx="4602">
                  <c:v>0.34755911223253189</c:v>
                </c:pt>
                <c:pt idx="4603">
                  <c:v>0.34737245544555495</c:v>
                </c:pt>
                <c:pt idx="4604">
                  <c:v>0.34718591196802401</c:v>
                </c:pt>
                <c:pt idx="4605">
                  <c:v>0.3469994817311608</c:v>
                </c:pt>
                <c:pt idx="4606">
                  <c:v>0.3468131646662293</c:v>
                </c:pt>
                <c:pt idx="4607">
                  <c:v>0.34662696070453491</c:v>
                </c:pt>
                <c:pt idx="4608">
                  <c:v>0.346440869777423</c:v>
                </c:pt>
                <c:pt idx="4609">
                  <c:v>0.34625489181628138</c:v>
                </c:pt>
                <c:pt idx="4610">
                  <c:v>0.34606902675254131</c:v>
                </c:pt>
                <c:pt idx="4611">
                  <c:v>0.34588327451767498</c:v>
                </c:pt>
                <c:pt idx="4612">
                  <c:v>0.34569763504319329</c:v>
                </c:pt>
                <c:pt idx="4613">
                  <c:v>0.34551210826065393</c:v>
                </c:pt>
                <c:pt idx="4614">
                  <c:v>0.3453266941016509</c:v>
                </c:pt>
                <c:pt idx="4615">
                  <c:v>0.34514139249782122</c:v>
                </c:pt>
                <c:pt idx="4616">
                  <c:v>0.34495620338084809</c:v>
                </c:pt>
                <c:pt idx="4617">
                  <c:v>0.34477112668244708</c:v>
                </c:pt>
                <c:pt idx="4618">
                  <c:v>0.34458616233438538</c:v>
                </c:pt>
                <c:pt idx="4619">
                  <c:v>0.34440131026846282</c:v>
                </c:pt>
                <c:pt idx="4620">
                  <c:v>0.34421657041652604</c:v>
                </c:pt>
                <c:pt idx="4621">
                  <c:v>0.34403194271046167</c:v>
                </c:pt>
                <c:pt idx="4622">
                  <c:v>0.34384742708219707</c:v>
                </c:pt>
                <c:pt idx="4623">
                  <c:v>0.34366302346370126</c:v>
                </c:pt>
                <c:pt idx="4624">
                  <c:v>0.34347873178698535</c:v>
                </c:pt>
                <c:pt idx="4625">
                  <c:v>0.34329455198409858</c:v>
                </c:pt>
                <c:pt idx="4626">
                  <c:v>0.34311048398713673</c:v>
                </c:pt>
                <c:pt idx="4627">
                  <c:v>0.34292652772823173</c:v>
                </c:pt>
                <c:pt idx="4628">
                  <c:v>0.34274268313955986</c:v>
                </c:pt>
                <c:pt idx="4629">
                  <c:v>0.34255895015333626</c:v>
                </c:pt>
                <c:pt idx="4630">
                  <c:v>0.3423753287018203</c:v>
                </c:pt>
                <c:pt idx="4631">
                  <c:v>0.34219181871730953</c:v>
                </c:pt>
                <c:pt idx="4632">
                  <c:v>0.34200842013214461</c:v>
                </c:pt>
                <c:pt idx="4633">
                  <c:v>0.34182513287870481</c:v>
                </c:pt>
                <c:pt idx="4634">
                  <c:v>0.34164195688941335</c:v>
                </c:pt>
                <c:pt idx="4635">
                  <c:v>0.34145889209673252</c:v>
                </c:pt>
                <c:pt idx="4636">
                  <c:v>0.34127593843316623</c:v>
                </c:pt>
                <c:pt idx="4637">
                  <c:v>0.34109309583125991</c:v>
                </c:pt>
                <c:pt idx="4638">
                  <c:v>0.34091036422359888</c:v>
                </c:pt>
                <c:pt idx="4639">
                  <c:v>0.34072774354280932</c:v>
                </c:pt>
                <c:pt idx="4640">
                  <c:v>0.34054523372155959</c:v>
                </c:pt>
                <c:pt idx="4641">
                  <c:v>0.3403628346925584</c:v>
                </c:pt>
                <c:pt idx="4642">
                  <c:v>0.34018054638855388</c:v>
                </c:pt>
                <c:pt idx="4643">
                  <c:v>0.33999836874233713</c:v>
                </c:pt>
                <c:pt idx="4644">
                  <c:v>0.33981630168673888</c:v>
                </c:pt>
                <c:pt idx="4645">
                  <c:v>0.33963434515463015</c:v>
                </c:pt>
                <c:pt idx="4646">
                  <c:v>0.33945249907892439</c:v>
                </c:pt>
                <c:pt idx="4647">
                  <c:v>0.3392707633925745</c:v>
                </c:pt>
                <c:pt idx="4648">
                  <c:v>0.33908913802857232</c:v>
                </c:pt>
                <c:pt idx="4649">
                  <c:v>0.33890762291995613</c:v>
                </c:pt>
                <c:pt idx="4650">
                  <c:v>0.3387262179997983</c:v>
                </c:pt>
                <c:pt idx="4651">
                  <c:v>0.33854492320121493</c:v>
                </c:pt>
                <c:pt idx="4652">
                  <c:v>0.33836373845736295</c:v>
                </c:pt>
                <c:pt idx="4653">
                  <c:v>0.33818266370144001</c:v>
                </c:pt>
                <c:pt idx="4654">
                  <c:v>0.33800169886668185</c:v>
                </c:pt>
                <c:pt idx="4655">
                  <c:v>0.33782084388636818</c:v>
                </c:pt>
                <c:pt idx="4656">
                  <c:v>0.33764009869381584</c:v>
                </c:pt>
                <c:pt idx="4657">
                  <c:v>0.33745946322238568</c:v>
                </c:pt>
                <c:pt idx="4658">
                  <c:v>0.33727893740547538</c:v>
                </c:pt>
                <c:pt idx="4659">
                  <c:v>0.33709852117652539</c:v>
                </c:pt>
                <c:pt idx="4660">
                  <c:v>0.33691821446901693</c:v>
                </c:pt>
                <c:pt idx="4661">
                  <c:v>0.33673801721646901</c:v>
                </c:pt>
                <c:pt idx="4662">
                  <c:v>0.33655792935244483</c:v>
                </c:pt>
                <c:pt idx="4663">
                  <c:v>0.33637795081054273</c:v>
                </c:pt>
                <c:pt idx="4664">
                  <c:v>0.33619808152440628</c:v>
                </c:pt>
                <c:pt idx="4665">
                  <c:v>0.33601832142771687</c:v>
                </c:pt>
                <c:pt idx="4666">
                  <c:v>0.33583867045419658</c:v>
                </c:pt>
                <c:pt idx="4667">
                  <c:v>0.33565912853760738</c:v>
                </c:pt>
                <c:pt idx="4668">
                  <c:v>0.33547969561175411</c:v>
                </c:pt>
                <c:pt idx="4669">
                  <c:v>0.33530037161047693</c:v>
                </c:pt>
                <c:pt idx="4670">
                  <c:v>0.6618344999117507</c:v>
                </c:pt>
                <c:pt idx="4671">
                  <c:v>1.1284881914258396</c:v>
                </c:pt>
                <c:pt idx="4672">
                  <c:v>1.1271268976039057</c:v>
                </c:pt>
                <c:pt idx="4673">
                  <c:v>1.1265132083642793</c:v>
                </c:pt>
                <c:pt idx="4674">
                  <c:v>1.1261777146638707</c:v>
                </c:pt>
                <c:pt idx="4675">
                  <c:v>1.125946584610402</c:v>
                </c:pt>
                <c:pt idx="4676">
                  <c:v>1.1219432991963392</c:v>
                </c:pt>
                <c:pt idx="4677">
                  <c:v>1.1197811718128321</c:v>
                </c:pt>
                <c:pt idx="4678">
                  <c:v>1.0489363218627761</c:v>
                </c:pt>
                <c:pt idx="4679">
                  <c:v>0.73026946307200569</c:v>
                </c:pt>
                <c:pt idx="4680">
                  <c:v>0.76144395432040446</c:v>
                </c:pt>
                <c:pt idx="4681">
                  <c:v>0.69748569307728614</c:v>
                </c:pt>
                <c:pt idx="4682">
                  <c:v>0.66373508462184938</c:v>
                </c:pt>
                <c:pt idx="4683">
                  <c:v>0.67783922941123465</c:v>
                </c:pt>
                <c:pt idx="4684">
                  <c:v>0.68460902109016863</c:v>
                </c:pt>
                <c:pt idx="4685">
                  <c:v>0.65997086069118127</c:v>
                </c:pt>
                <c:pt idx="4686">
                  <c:v>0.65056925616734862</c:v>
                </c:pt>
                <c:pt idx="4687">
                  <c:v>0.64635794804836333</c:v>
                </c:pt>
                <c:pt idx="4688">
                  <c:v>0.64439584386105175</c:v>
                </c:pt>
                <c:pt idx="4689">
                  <c:v>0.6433500094699931</c:v>
                </c:pt>
                <c:pt idx="4690">
                  <c:v>0.65543768671631941</c:v>
                </c:pt>
                <c:pt idx="4691">
                  <c:v>0.65137483424458253</c:v>
                </c:pt>
                <c:pt idx="4692">
                  <c:v>0.64953240239637189</c:v>
                </c:pt>
                <c:pt idx="4693">
                  <c:v>0.6485972308023128</c:v>
                </c:pt>
                <c:pt idx="4694">
                  <c:v>0.64800578707114664</c:v>
                </c:pt>
                <c:pt idx="4695">
                  <c:v>0.64752326009749361</c:v>
                </c:pt>
                <c:pt idx="4696">
                  <c:v>0.64718454769346512</c:v>
                </c:pt>
                <c:pt idx="4697">
                  <c:v>0.64671260602381753</c:v>
                </c:pt>
                <c:pt idx="4698">
                  <c:v>0.64641451404320793</c:v>
                </c:pt>
                <c:pt idx="4699">
                  <c:v>0.6460830121284814</c:v>
                </c:pt>
                <c:pt idx="4700">
                  <c:v>0.64589752196539463</c:v>
                </c:pt>
                <c:pt idx="4701">
                  <c:v>0.65350492487101686</c:v>
                </c:pt>
                <c:pt idx="4702">
                  <c:v>0.65436817764190669</c:v>
                </c:pt>
                <c:pt idx="4703">
                  <c:v>0.68933775049141688</c:v>
                </c:pt>
                <c:pt idx="4704">
                  <c:v>0.68106664181076326</c:v>
                </c:pt>
                <c:pt idx="4705">
                  <c:v>0.67796963181343084</c:v>
                </c:pt>
                <c:pt idx="4706">
                  <c:v>0.67656644728327964</c:v>
                </c:pt>
                <c:pt idx="4707">
                  <c:v>0.94422281577425526</c:v>
                </c:pt>
                <c:pt idx="4708">
                  <c:v>0.87172263854261967</c:v>
                </c:pt>
                <c:pt idx="4709">
                  <c:v>0.79285708989310366</c:v>
                </c:pt>
                <c:pt idx="4710">
                  <c:v>0.9790355559652405</c:v>
                </c:pt>
                <c:pt idx="4711">
                  <c:v>0.84016598019810962</c:v>
                </c:pt>
                <c:pt idx="4712">
                  <c:v>0.96622606284308965</c:v>
                </c:pt>
                <c:pt idx="4713">
                  <c:v>0.93136042891642856</c:v>
                </c:pt>
                <c:pt idx="4714">
                  <c:v>0.85890375397041263</c:v>
                </c:pt>
                <c:pt idx="4715">
                  <c:v>0.800665193810431</c:v>
                </c:pt>
                <c:pt idx="4716">
                  <c:v>0.77363630611299061</c:v>
                </c:pt>
                <c:pt idx="4717">
                  <c:v>0.75922312497253652</c:v>
                </c:pt>
                <c:pt idx="4718">
                  <c:v>0.7502277862920036</c:v>
                </c:pt>
                <c:pt idx="4719">
                  <c:v>0.78359960075486079</c:v>
                </c:pt>
                <c:pt idx="4720">
                  <c:v>0.75125917881649174</c:v>
                </c:pt>
                <c:pt idx="4721">
                  <c:v>0.66791504705875571</c:v>
                </c:pt>
                <c:pt idx="4722">
                  <c:v>0.63538717379333287</c:v>
                </c:pt>
                <c:pt idx="4723">
                  <c:v>0.6196895278789587</c:v>
                </c:pt>
                <c:pt idx="4724">
                  <c:v>0.61234257750492971</c:v>
                </c:pt>
                <c:pt idx="4725">
                  <c:v>0.66606433593922509</c:v>
                </c:pt>
                <c:pt idx="4726">
                  <c:v>0.67733266114207502</c:v>
                </c:pt>
                <c:pt idx="4727">
                  <c:v>0.6762030705353429</c:v>
                </c:pt>
                <c:pt idx="4728">
                  <c:v>0.67444792060367875</c:v>
                </c:pt>
                <c:pt idx="4729">
                  <c:v>0.70808373025283555</c:v>
                </c:pt>
                <c:pt idx="4730">
                  <c:v>0.72673964867541219</c:v>
                </c:pt>
                <c:pt idx="4731">
                  <c:v>0.70705489287243761</c:v>
                </c:pt>
                <c:pt idx="4732">
                  <c:v>0.68952441732978542</c:v>
                </c:pt>
                <c:pt idx="4733">
                  <c:v>0.68633943627814831</c:v>
                </c:pt>
                <c:pt idx="4734">
                  <c:v>0.68331622981984841</c:v>
                </c:pt>
                <c:pt idx="4735">
                  <c:v>0.68101132439725098</c:v>
                </c:pt>
                <c:pt idx="4736">
                  <c:v>0.6791019103360123</c:v>
                </c:pt>
                <c:pt idx="4737">
                  <c:v>0.67804819564478569</c:v>
                </c:pt>
                <c:pt idx="4738">
                  <c:v>0.70422111736413906</c:v>
                </c:pt>
                <c:pt idx="4739">
                  <c:v>0.71151847557250203</c:v>
                </c:pt>
                <c:pt idx="4740">
                  <c:v>0.76587056381590135</c:v>
                </c:pt>
                <c:pt idx="4741">
                  <c:v>0.83505332724772452</c:v>
                </c:pt>
                <c:pt idx="4742">
                  <c:v>0.75752461587626729</c:v>
                </c:pt>
                <c:pt idx="4743">
                  <c:v>0.72028196461697713</c:v>
                </c:pt>
                <c:pt idx="4744">
                  <c:v>0.77275588434660114</c:v>
                </c:pt>
                <c:pt idx="4745">
                  <c:v>0.70932623986066146</c:v>
                </c:pt>
                <c:pt idx="4746">
                  <c:v>0.64722969804533981</c:v>
                </c:pt>
                <c:pt idx="4747">
                  <c:v>0.60717108558075561</c:v>
                </c:pt>
                <c:pt idx="4748">
                  <c:v>0.60756771994125147</c:v>
                </c:pt>
                <c:pt idx="4749">
                  <c:v>0.59502568777910869</c:v>
                </c:pt>
                <c:pt idx="4750">
                  <c:v>0.58957958155403756</c:v>
                </c:pt>
                <c:pt idx="4751">
                  <c:v>0.59831242689615616</c:v>
                </c:pt>
                <c:pt idx="4752">
                  <c:v>0.5899425495106122</c:v>
                </c:pt>
                <c:pt idx="4753">
                  <c:v>0.58661249466681831</c:v>
                </c:pt>
                <c:pt idx="4754">
                  <c:v>0.58999614341215656</c:v>
                </c:pt>
                <c:pt idx="4755">
                  <c:v>0.59256464536321107</c:v>
                </c:pt>
                <c:pt idx="4756">
                  <c:v>0.58856043312830886</c:v>
                </c:pt>
                <c:pt idx="4757">
                  <c:v>0.58689437947443501</c:v>
                </c:pt>
                <c:pt idx="4758">
                  <c:v>0.58613486325505748</c:v>
                </c:pt>
                <c:pt idx="4759">
                  <c:v>0.63617903149444033</c:v>
                </c:pt>
                <c:pt idx="4760">
                  <c:v>0.60087584151319484</c:v>
                </c:pt>
                <c:pt idx="4761">
                  <c:v>0.56723744476367977</c:v>
                </c:pt>
                <c:pt idx="4762">
                  <c:v>0.55987193689518566</c:v>
                </c:pt>
                <c:pt idx="4763">
                  <c:v>0.55002140621334472</c:v>
                </c:pt>
                <c:pt idx="4764">
                  <c:v>0.55808599164852102</c:v>
                </c:pt>
                <c:pt idx="4765">
                  <c:v>0.57248157380566667</c:v>
                </c:pt>
                <c:pt idx="4766">
                  <c:v>0.57761218789628166</c:v>
                </c:pt>
                <c:pt idx="4767">
                  <c:v>0.57844988760146165</c:v>
                </c:pt>
                <c:pt idx="4768">
                  <c:v>0.57948789462651173</c:v>
                </c:pt>
                <c:pt idx="4769">
                  <c:v>0.59392364160982369</c:v>
                </c:pt>
                <c:pt idx="4770">
                  <c:v>0.59746990408149647</c:v>
                </c:pt>
                <c:pt idx="4771">
                  <c:v>0.59754254044391419</c:v>
                </c:pt>
                <c:pt idx="4772">
                  <c:v>0.61535689838894225</c:v>
                </c:pt>
                <c:pt idx="4773">
                  <c:v>0.62336667908580679</c:v>
                </c:pt>
                <c:pt idx="4774">
                  <c:v>0.6305496320961862</c:v>
                </c:pt>
                <c:pt idx="4775">
                  <c:v>0.63857517341311065</c:v>
                </c:pt>
                <c:pt idx="4776">
                  <c:v>0.6686726041044756</c:v>
                </c:pt>
                <c:pt idx="4777">
                  <c:v>0.68001226000048776</c:v>
                </c:pt>
                <c:pt idx="4778">
                  <c:v>0.69467528381966082</c:v>
                </c:pt>
                <c:pt idx="4779">
                  <c:v>0.69963224879491659</c:v>
                </c:pt>
                <c:pt idx="4780">
                  <c:v>0.72653634563238856</c:v>
                </c:pt>
                <c:pt idx="4781">
                  <c:v>0.7155851059445415</c:v>
                </c:pt>
                <c:pt idx="4782">
                  <c:v>0.69957662733781101</c:v>
                </c:pt>
                <c:pt idx="4783">
                  <c:v>0.80587871540050704</c:v>
                </c:pt>
                <c:pt idx="4784">
                  <c:v>1.2336450881203598</c:v>
                </c:pt>
                <c:pt idx="4785">
                  <c:v>0.97277136218268978</c:v>
                </c:pt>
                <c:pt idx="4786">
                  <c:v>0.78976326765364369</c:v>
                </c:pt>
                <c:pt idx="4787">
                  <c:v>0.7174157095671756</c:v>
                </c:pt>
                <c:pt idx="4788">
                  <c:v>0.69154484263985772</c:v>
                </c:pt>
                <c:pt idx="4789">
                  <c:v>0.6771025491621655</c:v>
                </c:pt>
                <c:pt idx="4790">
                  <c:v>0.67066364213016605</c:v>
                </c:pt>
                <c:pt idx="4791">
                  <c:v>0.65638194812244388</c:v>
                </c:pt>
                <c:pt idx="4792">
                  <c:v>0.62991896446345885</c:v>
                </c:pt>
                <c:pt idx="4793">
                  <c:v>0.60750597476012269</c:v>
                </c:pt>
                <c:pt idx="4794">
                  <c:v>0.59144431488550997</c:v>
                </c:pt>
                <c:pt idx="4795">
                  <c:v>0.58369119503835787</c:v>
                </c:pt>
                <c:pt idx="4796">
                  <c:v>0.69280423572680294</c:v>
                </c:pt>
                <c:pt idx="4797">
                  <c:v>0.6687225869069231</c:v>
                </c:pt>
                <c:pt idx="4798">
                  <c:v>0.67038220893921707</c:v>
                </c:pt>
                <c:pt idx="4799">
                  <c:v>0.66446001116883624</c:v>
                </c:pt>
                <c:pt idx="4800">
                  <c:v>0.71281470432718363</c:v>
                </c:pt>
                <c:pt idx="4801">
                  <c:v>0.72280061846705879</c:v>
                </c:pt>
                <c:pt idx="4802">
                  <c:v>0.71793579126457985</c:v>
                </c:pt>
                <c:pt idx="4803">
                  <c:v>0.69758106248958884</c:v>
                </c:pt>
                <c:pt idx="4804">
                  <c:v>0.66889337336208998</c:v>
                </c:pt>
                <c:pt idx="4805">
                  <c:v>0.64495954867325378</c:v>
                </c:pt>
                <c:pt idx="4806">
                  <c:v>0.6255935824119806</c:v>
                </c:pt>
                <c:pt idx="4807">
                  <c:v>0.61753330251903482</c:v>
                </c:pt>
                <c:pt idx="4808">
                  <c:v>0.72725296473258016</c:v>
                </c:pt>
                <c:pt idx="4809">
                  <c:v>0.69069909618214542</c:v>
                </c:pt>
                <c:pt idx="4810">
                  <c:v>0.69295331003564919</c:v>
                </c:pt>
                <c:pt idx="4811">
                  <c:v>0.6894042820015116</c:v>
                </c:pt>
                <c:pt idx="4812">
                  <c:v>0.68485343507781804</c:v>
                </c:pt>
                <c:pt idx="4813">
                  <c:v>0.67461426066008534</c:v>
                </c:pt>
                <c:pt idx="4814">
                  <c:v>0.66607600250202881</c:v>
                </c:pt>
                <c:pt idx="4815">
                  <c:v>0.65539004443030391</c:v>
                </c:pt>
                <c:pt idx="4816">
                  <c:v>0.64771207979818168</c:v>
                </c:pt>
                <c:pt idx="4817">
                  <c:v>0.64529690588883371</c:v>
                </c:pt>
                <c:pt idx="4818">
                  <c:v>0.65918541029777233</c:v>
                </c:pt>
                <c:pt idx="4819">
                  <c:v>0.65180165032480886</c:v>
                </c:pt>
                <c:pt idx="4820">
                  <c:v>0.66850146850985825</c:v>
                </c:pt>
                <c:pt idx="4821">
                  <c:v>0.66686661250371559</c:v>
                </c:pt>
                <c:pt idx="4822">
                  <c:v>0.65521741239919207</c:v>
                </c:pt>
                <c:pt idx="4823">
                  <c:v>0.66451306088656326</c:v>
                </c:pt>
                <c:pt idx="4824">
                  <c:v>0.6680716754636824</c:v>
                </c:pt>
                <c:pt idx="4825">
                  <c:v>0.60405304191310183</c:v>
                </c:pt>
                <c:pt idx="4826">
                  <c:v>0.52475354966857346</c:v>
                </c:pt>
                <c:pt idx="4827">
                  <c:v>0.4994504489383364</c:v>
                </c:pt>
                <c:pt idx="4828">
                  <c:v>0.49353503982154134</c:v>
                </c:pt>
                <c:pt idx="4829">
                  <c:v>0.49937823315836916</c:v>
                </c:pt>
                <c:pt idx="4830">
                  <c:v>0.49939729072363931</c:v>
                </c:pt>
                <c:pt idx="4831">
                  <c:v>0.50216232722579357</c:v>
                </c:pt>
                <c:pt idx="4832">
                  <c:v>0.51182518266126054</c:v>
                </c:pt>
                <c:pt idx="4833">
                  <c:v>0.54863936037515892</c:v>
                </c:pt>
                <c:pt idx="4834">
                  <c:v>0.5845842742488776</c:v>
                </c:pt>
                <c:pt idx="4835">
                  <c:v>0.52084520175988014</c:v>
                </c:pt>
                <c:pt idx="4836">
                  <c:v>0.49531616270529438</c:v>
                </c:pt>
                <c:pt idx="4837">
                  <c:v>0.48470245400478706</c:v>
                </c:pt>
                <c:pt idx="4838">
                  <c:v>0.47286811668866741</c:v>
                </c:pt>
                <c:pt idx="4839">
                  <c:v>0.46517650030057084</c:v>
                </c:pt>
                <c:pt idx="4840">
                  <c:v>0.46671400103795058</c:v>
                </c:pt>
                <c:pt idx="4841">
                  <c:v>0.48807936784982947</c:v>
                </c:pt>
                <c:pt idx="4842">
                  <c:v>0.48447033234595716</c:v>
                </c:pt>
                <c:pt idx="4843">
                  <c:v>0.47860152681307583</c:v>
                </c:pt>
                <c:pt idx="4844">
                  <c:v>0.48939891456691931</c:v>
                </c:pt>
                <c:pt idx="4845">
                  <c:v>0.50028611847052651</c:v>
                </c:pt>
                <c:pt idx="4846">
                  <c:v>0.51452380315952673</c:v>
                </c:pt>
                <c:pt idx="4847">
                  <c:v>0.53916630721082859</c:v>
                </c:pt>
                <c:pt idx="4848">
                  <c:v>0.53861564915029481</c:v>
                </c:pt>
                <c:pt idx="4849">
                  <c:v>0.53797212239984005</c:v>
                </c:pt>
                <c:pt idx="4850">
                  <c:v>0.51823675150209458</c:v>
                </c:pt>
                <c:pt idx="4851">
                  <c:v>0.50565013994380215</c:v>
                </c:pt>
                <c:pt idx="4852">
                  <c:v>0.50203757976446439</c:v>
                </c:pt>
                <c:pt idx="4853">
                  <c:v>0.48117768789381754</c:v>
                </c:pt>
                <c:pt idx="4854">
                  <c:v>0.4648996066777718</c:v>
                </c:pt>
                <c:pt idx="4855">
                  <c:v>0.44097281128866483</c:v>
                </c:pt>
                <c:pt idx="4856">
                  <c:v>0.4370336672052339</c:v>
                </c:pt>
                <c:pt idx="4857">
                  <c:v>0.43580797810088528</c:v>
                </c:pt>
                <c:pt idx="4858">
                  <c:v>0.43937032305122642</c:v>
                </c:pt>
                <c:pt idx="4859">
                  <c:v>0.46376441674632463</c:v>
                </c:pt>
                <c:pt idx="4860">
                  <c:v>0.48629332271784331</c:v>
                </c:pt>
                <c:pt idx="4861">
                  <c:v>0.42170543440784958</c:v>
                </c:pt>
                <c:pt idx="4862">
                  <c:v>0.4060833436929539</c:v>
                </c:pt>
                <c:pt idx="4863">
                  <c:v>0.43135956384453783</c:v>
                </c:pt>
                <c:pt idx="4864">
                  <c:v>0.45044729187696958</c:v>
                </c:pt>
                <c:pt idx="4865">
                  <c:v>0.52587631801228318</c:v>
                </c:pt>
                <c:pt idx="4866">
                  <c:v>0.571448308783014</c:v>
                </c:pt>
                <c:pt idx="4867">
                  <c:v>0.59855976414307832</c:v>
                </c:pt>
                <c:pt idx="4868">
                  <c:v>0.67671822527543712</c:v>
                </c:pt>
                <c:pt idx="4869">
                  <c:v>0.68502650201983084</c:v>
                </c:pt>
                <c:pt idx="4870">
                  <c:v>0.73842969137669634</c:v>
                </c:pt>
                <c:pt idx="4871">
                  <c:v>0.73002962357116474</c:v>
                </c:pt>
                <c:pt idx="4872">
                  <c:v>0.74819353644669129</c:v>
                </c:pt>
                <c:pt idx="4873">
                  <c:v>0.75805432983591037</c:v>
                </c:pt>
                <c:pt idx="4874">
                  <c:v>0.73933418683047669</c:v>
                </c:pt>
                <c:pt idx="4875">
                  <c:v>0.75334249538384845</c:v>
                </c:pt>
                <c:pt idx="4876">
                  <c:v>0.74896560693518388</c:v>
                </c:pt>
                <c:pt idx="4877">
                  <c:v>0.74586446322509781</c:v>
                </c:pt>
                <c:pt idx="4878">
                  <c:v>0.74485986514502378</c:v>
                </c:pt>
                <c:pt idx="4879">
                  <c:v>0.74282763475502178</c:v>
                </c:pt>
                <c:pt idx="4880">
                  <c:v>0.74134662683972685</c:v>
                </c:pt>
                <c:pt idx="4881">
                  <c:v>0.8129285785537681</c:v>
                </c:pt>
                <c:pt idx="4882">
                  <c:v>0.7804533762072775</c:v>
                </c:pt>
                <c:pt idx="4883">
                  <c:v>0.77165278775623558</c:v>
                </c:pt>
                <c:pt idx="4884">
                  <c:v>0.79522165386157684</c:v>
                </c:pt>
                <c:pt idx="4885">
                  <c:v>0.79067665645319007</c:v>
                </c:pt>
                <c:pt idx="4886">
                  <c:v>0.78166184189355925</c:v>
                </c:pt>
                <c:pt idx="4887">
                  <c:v>0.79599578215303324</c:v>
                </c:pt>
                <c:pt idx="4888">
                  <c:v>0.78450599403318788</c:v>
                </c:pt>
                <c:pt idx="4889">
                  <c:v>0.77757538179945307</c:v>
                </c:pt>
                <c:pt idx="4890">
                  <c:v>0.77634684695891065</c:v>
                </c:pt>
                <c:pt idx="4891">
                  <c:v>0.76741502825537289</c:v>
                </c:pt>
                <c:pt idx="4892">
                  <c:v>0.75429068414933864</c:v>
                </c:pt>
                <c:pt idx="4893">
                  <c:v>0.74648876318508361</c:v>
                </c:pt>
                <c:pt idx="4894">
                  <c:v>0.73320928384581363</c:v>
                </c:pt>
                <c:pt idx="4895">
                  <c:v>0.7256237098800512</c:v>
                </c:pt>
                <c:pt idx="4896">
                  <c:v>0.70696929028854205</c:v>
                </c:pt>
                <c:pt idx="4897">
                  <c:v>0.69745235848771259</c:v>
                </c:pt>
                <c:pt idx="4898">
                  <c:v>0.68116289594215929</c:v>
                </c:pt>
                <c:pt idx="4899">
                  <c:v>0.67422845864441927</c:v>
                </c:pt>
                <c:pt idx="4900">
                  <c:v>0.72568509933051084</c:v>
                </c:pt>
                <c:pt idx="4901">
                  <c:v>0.76823849977565417</c:v>
                </c:pt>
                <c:pt idx="4902">
                  <c:v>0.75767092978035078</c:v>
                </c:pt>
                <c:pt idx="4903">
                  <c:v>0.74273680624051686</c:v>
                </c:pt>
                <c:pt idx="4904">
                  <c:v>0.7298644462147954</c:v>
                </c:pt>
                <c:pt idx="4905">
                  <c:v>0.71242897240749192</c:v>
                </c:pt>
                <c:pt idx="4906">
                  <c:v>0.70183878294902835</c:v>
                </c:pt>
                <c:pt idx="4907">
                  <c:v>0.6876785705976588</c:v>
                </c:pt>
                <c:pt idx="4908">
                  <c:v>0.68203653135649678</c:v>
                </c:pt>
                <c:pt idx="4909">
                  <c:v>0.67020986426391138</c:v>
                </c:pt>
                <c:pt idx="4910">
                  <c:v>0.6628037237684381</c:v>
                </c:pt>
                <c:pt idx="4911">
                  <c:v>0.65386952423912392</c:v>
                </c:pt>
                <c:pt idx="4912">
                  <c:v>0.64792404886972554</c:v>
                </c:pt>
                <c:pt idx="4913">
                  <c:v>0.63815126254124754</c:v>
                </c:pt>
                <c:pt idx="4914">
                  <c:v>0.63171583895401895</c:v>
                </c:pt>
                <c:pt idx="4915">
                  <c:v>0.62224315205337688</c:v>
                </c:pt>
                <c:pt idx="4916">
                  <c:v>0.61725258205129152</c:v>
                </c:pt>
                <c:pt idx="4917">
                  <c:v>0.60727823209403076</c:v>
                </c:pt>
                <c:pt idx="4918">
                  <c:v>0.60706346006551004</c:v>
                </c:pt>
                <c:pt idx="4919">
                  <c:v>0.60545243621425071</c:v>
                </c:pt>
                <c:pt idx="4920">
                  <c:v>0.60528214310142758</c:v>
                </c:pt>
                <c:pt idx="4921">
                  <c:v>0.60492527551823061</c:v>
                </c:pt>
                <c:pt idx="4922">
                  <c:v>0.60476153141700595</c:v>
                </c:pt>
                <c:pt idx="4923">
                  <c:v>0.604587295413619</c:v>
                </c:pt>
                <c:pt idx="4924">
                  <c:v>0.60442462008833764</c:v>
                </c:pt>
                <c:pt idx="4925">
                  <c:v>0.60427720057290268</c:v>
                </c:pt>
                <c:pt idx="4926">
                  <c:v>0.60411490016216152</c:v>
                </c:pt>
                <c:pt idx="4927">
                  <c:v>0.60395269828112164</c:v>
                </c:pt>
                <c:pt idx="4928">
                  <c:v>0.60379059486997511</c:v>
                </c:pt>
                <c:pt idx="4929">
                  <c:v>0.60362858986894918</c:v>
                </c:pt>
                <c:pt idx="4930">
                  <c:v>0.60346668321831198</c:v>
                </c:pt>
                <c:pt idx="4931">
                  <c:v>0.60330487485836404</c:v>
                </c:pt>
                <c:pt idx="4932">
                  <c:v>0.6031431647294434</c:v>
                </c:pt>
                <c:pt idx="4933">
                  <c:v>0.60298155277192378</c:v>
                </c:pt>
                <c:pt idx="4934">
                  <c:v>0.60282003892621583</c:v>
                </c:pt>
                <c:pt idx="4935">
                  <c:v>0.60265862313276575</c:v>
                </c:pt>
                <c:pt idx="4936">
                  <c:v>0.60249730533205559</c:v>
                </c:pt>
                <c:pt idx="4937">
                  <c:v>0.60233608546460549</c:v>
                </c:pt>
                <c:pt idx="4938">
                  <c:v>0.60217496347096977</c:v>
                </c:pt>
                <c:pt idx="4939">
                  <c:v>0.6020139392917383</c:v>
                </c:pt>
                <c:pt idx="4940">
                  <c:v>0.60185301286753989</c:v>
                </c:pt>
                <c:pt idx="4941">
                  <c:v>0.60169218413903391</c:v>
                </c:pt>
                <c:pt idx="4942">
                  <c:v>0.6015314530469229</c:v>
                </c:pt>
                <c:pt idx="4943">
                  <c:v>0.60137081953194083</c:v>
                </c:pt>
                <c:pt idx="4944">
                  <c:v>0.60121028353485861</c:v>
                </c:pt>
                <c:pt idx="4945">
                  <c:v>0.60104984499648395</c:v>
                </c:pt>
                <c:pt idx="4946">
                  <c:v>0.60088950385765649</c:v>
                </c:pt>
                <c:pt idx="4947">
                  <c:v>0.60072926005925864</c:v>
                </c:pt>
                <c:pt idx="4948">
                  <c:v>0.60056911354220321</c:v>
                </c:pt>
                <c:pt idx="4949">
                  <c:v>0.60040906424744134</c:v>
                </c:pt>
                <c:pt idx="4950">
                  <c:v>0.60024911211595999</c:v>
                </c:pt>
                <c:pt idx="4951">
                  <c:v>0.60008925708878103</c:v>
                </c:pt>
                <c:pt idx="4952">
                  <c:v>0.59992949910695759</c:v>
                </c:pt>
                <c:pt idx="4953">
                  <c:v>0.59976983811159201</c:v>
                </c:pt>
                <c:pt idx="4954">
                  <c:v>0.59961027404380662</c:v>
                </c:pt>
                <c:pt idx="4955">
                  <c:v>0.5994508068447707</c:v>
                </c:pt>
                <c:pt idx="4956">
                  <c:v>0.59929143645568483</c:v>
                </c:pt>
                <c:pt idx="4957">
                  <c:v>0.59913216281778037</c:v>
                </c:pt>
                <c:pt idx="4958">
                  <c:v>0.59897298587233538</c:v>
                </c:pt>
                <c:pt idx="4959">
                  <c:v>0.59881390556065905</c:v>
                </c:pt>
                <c:pt idx="4960">
                  <c:v>0.59865492182409186</c:v>
                </c:pt>
                <c:pt idx="4961">
                  <c:v>0.5984960346040118</c:v>
                </c:pt>
                <c:pt idx="4962">
                  <c:v>0.5983372438418334</c:v>
                </c:pt>
                <c:pt idx="4963">
                  <c:v>0.5981785494790115</c:v>
                </c:pt>
                <c:pt idx="4964">
                  <c:v>0.59801995145702747</c:v>
                </c:pt>
                <c:pt idx="4965">
                  <c:v>0.59786144971740263</c:v>
                </c:pt>
                <c:pt idx="4966">
                  <c:v>0.59770304420169751</c:v>
                </c:pt>
                <c:pt idx="4967">
                  <c:v>0.59754473485150128</c:v>
                </c:pt>
                <c:pt idx="4968">
                  <c:v>0.59738652160844108</c:v>
                </c:pt>
                <c:pt idx="4969">
                  <c:v>0.5972284044141849</c:v>
                </c:pt>
                <c:pt idx="4970">
                  <c:v>0.59707038321042449</c:v>
                </c:pt>
                <c:pt idx="4971">
                  <c:v>0.59691245793889869</c:v>
                </c:pt>
                <c:pt idx="4972">
                  <c:v>0.59675462854137495</c:v>
                </c:pt>
                <c:pt idx="4973">
                  <c:v>0.59659689495965718</c:v>
                </c:pt>
                <c:pt idx="4974">
                  <c:v>0.59643925713558965</c:v>
                </c:pt>
                <c:pt idx="4975">
                  <c:v>0.59628171501104121</c:v>
                </c:pt>
                <c:pt idx="4976">
                  <c:v>0.59612426852792721</c:v>
                </c:pt>
                <c:pt idx="4977">
                  <c:v>0.59596691762819365</c:v>
                </c:pt>
                <c:pt idx="4978">
                  <c:v>0.59580966225381926</c:v>
                </c:pt>
                <c:pt idx="4979">
                  <c:v>0.5956525023468191</c:v>
                </c:pt>
                <c:pt idx="4980">
                  <c:v>0.59549543784924786</c:v>
                </c:pt>
                <c:pt idx="4981">
                  <c:v>0.59533846870319052</c:v>
                </c:pt>
                <c:pt idx="4982">
                  <c:v>0.59518159485076827</c:v>
                </c:pt>
                <c:pt idx="4983">
                  <c:v>0.59502481623414316</c:v>
                </c:pt>
                <c:pt idx="4984">
                  <c:v>0.59486813279549922</c:v>
                </c:pt>
                <c:pt idx="4985">
                  <c:v>0.59471154447706742</c:v>
                </c:pt>
                <c:pt idx="4986">
                  <c:v>0.5945550512211123</c:v>
                </c:pt>
                <c:pt idx="4987">
                  <c:v>0.59439865296992767</c:v>
                </c:pt>
                <c:pt idx="4988">
                  <c:v>0.59424234966584588</c:v>
                </c:pt>
                <c:pt idx="4989">
                  <c:v>0.5940861412512346</c:v>
                </c:pt>
                <c:pt idx="4990">
                  <c:v>0.593930027668502</c:v>
                </c:pt>
                <c:pt idx="4991">
                  <c:v>0.59377400886007514</c:v>
                </c:pt>
                <c:pt idx="4992">
                  <c:v>0.59361808476843159</c:v>
                </c:pt>
                <c:pt idx="4993">
                  <c:v>0.59346225533607755</c:v>
                </c:pt>
                <c:pt idx="4994">
                  <c:v>0.59330652050555588</c:v>
                </c:pt>
                <c:pt idx="4995">
                  <c:v>0.59315088021944351</c:v>
                </c:pt>
                <c:pt idx="4996">
                  <c:v>1.9311296719255162</c:v>
                </c:pt>
                <c:pt idx="4997">
                  <c:v>1.9213420704184321</c:v>
                </c:pt>
                <c:pt idx="4998">
                  <c:v>1.9176943857504156</c:v>
                </c:pt>
                <c:pt idx="4999">
                  <c:v>1.9161736861780951</c:v>
                </c:pt>
                <c:pt idx="5000">
                  <c:v>1.915433183977016</c:v>
                </c:pt>
                <c:pt idx="5001">
                  <c:v>1.9149847842485823</c:v>
                </c:pt>
                <c:pt idx="5002">
                  <c:v>2.0966810903047137</c:v>
                </c:pt>
                <c:pt idx="5003">
                  <c:v>1.0483537317363376</c:v>
                </c:pt>
                <c:pt idx="5004">
                  <c:v>0.77903144045001516</c:v>
                </c:pt>
                <c:pt idx="5005">
                  <c:v>0.74109741594870371</c:v>
                </c:pt>
                <c:pt idx="5006">
                  <c:v>0.73004384630376273</c:v>
                </c:pt>
                <c:pt idx="5007">
                  <c:v>0.72591677520173858</c:v>
                </c:pt>
                <c:pt idx="5008">
                  <c:v>0.72410814557723346</c:v>
                </c:pt>
                <c:pt idx="5009">
                  <c:v>0.72316608334741539</c:v>
                </c:pt>
                <c:pt idx="5010">
                  <c:v>0.72270970804061863</c:v>
                </c:pt>
                <c:pt idx="5011">
                  <c:v>0.72228123771003994</c:v>
                </c:pt>
                <c:pt idx="5012">
                  <c:v>0.72186311977026119</c:v>
                </c:pt>
                <c:pt idx="5013">
                  <c:v>0.72144923352970869</c:v>
                </c:pt>
                <c:pt idx="5014">
                  <c:v>0.72103771045401399</c:v>
                </c:pt>
                <c:pt idx="5015">
                  <c:v>0.72062643719056774</c:v>
                </c:pt>
                <c:pt idx="5016">
                  <c:v>0.72021541358773189</c:v>
                </c:pt>
                <c:pt idx="5017">
                  <c:v>0.90257324219648194</c:v>
                </c:pt>
                <c:pt idx="5018">
                  <c:v>1.1222909396911029</c:v>
                </c:pt>
                <c:pt idx="5019">
                  <c:v>1.0746835394505645</c:v>
                </c:pt>
                <c:pt idx="5020">
                  <c:v>0.95499722219525263</c:v>
                </c:pt>
                <c:pt idx="5021">
                  <c:v>0.85853881318503822</c:v>
                </c:pt>
                <c:pt idx="5022">
                  <c:v>0.85699665817108872</c:v>
                </c:pt>
                <c:pt idx="5023">
                  <c:v>0.81832810292504743</c:v>
                </c:pt>
                <c:pt idx="5024">
                  <c:v>0.7987071910419512</c:v>
                </c:pt>
                <c:pt idx="5025">
                  <c:v>0.79102851453414058</c:v>
                </c:pt>
                <c:pt idx="5026">
                  <c:v>0.81423676093581476</c:v>
                </c:pt>
                <c:pt idx="5027">
                  <c:v>0.80818461907527561</c:v>
                </c:pt>
                <c:pt idx="5028">
                  <c:v>0.80539754418366749</c:v>
                </c:pt>
                <c:pt idx="5029">
                  <c:v>0.80401040131596857</c:v>
                </c:pt>
                <c:pt idx="5030">
                  <c:v>0.80323812756697732</c:v>
                </c:pt>
                <c:pt idx="5031">
                  <c:v>0.80270168681148413</c:v>
                </c:pt>
                <c:pt idx="5032">
                  <c:v>0.80230296080047958</c:v>
                </c:pt>
                <c:pt idx="5033">
                  <c:v>0.80190669267480175</c:v>
                </c:pt>
                <c:pt idx="5034">
                  <c:v>0.80214778724205249</c:v>
                </c:pt>
                <c:pt idx="5035">
                  <c:v>0.80436174368624858</c:v>
                </c:pt>
                <c:pt idx="5036">
                  <c:v>1.0448508192146717</c:v>
                </c:pt>
                <c:pt idx="5037">
                  <c:v>1.0255671834590419</c:v>
                </c:pt>
                <c:pt idx="5038">
                  <c:v>0.93378754927166707</c:v>
                </c:pt>
                <c:pt idx="5039">
                  <c:v>0.89608244767128953</c:v>
                </c:pt>
                <c:pt idx="5040">
                  <c:v>0.88043664038587877</c:v>
                </c:pt>
                <c:pt idx="5041">
                  <c:v>0.8737060632938789</c:v>
                </c:pt>
                <c:pt idx="5042">
                  <c:v>0.87089161676979032</c:v>
                </c:pt>
                <c:pt idx="5043">
                  <c:v>0.86958484688331461</c:v>
                </c:pt>
                <c:pt idx="5044">
                  <c:v>0.86918845408328982</c:v>
                </c:pt>
                <c:pt idx="5045">
                  <c:v>0.86880217291757478</c:v>
                </c:pt>
                <c:pt idx="5046">
                  <c:v>0.86841969912583261</c:v>
                </c:pt>
                <c:pt idx="5047">
                  <c:v>0.86803907640189792</c:v>
                </c:pt>
                <c:pt idx="5048">
                  <c:v>0.86765932468689366</c:v>
                </c:pt>
                <c:pt idx="5049">
                  <c:v>0.86727980345267375</c:v>
                </c:pt>
                <c:pt idx="5050">
                  <c:v>0.86690051435096493</c:v>
                </c:pt>
                <c:pt idx="5051">
                  <c:v>0.86652145549798765</c:v>
                </c:pt>
                <c:pt idx="5052">
                  <c:v>0.86614262675397891</c:v>
                </c:pt>
                <c:pt idx="5053">
                  <c:v>0.86576402797926255</c:v>
                </c:pt>
                <c:pt idx="5054">
                  <c:v>0.89101945061015564</c:v>
                </c:pt>
                <c:pt idx="5055">
                  <c:v>0.91535563100963802</c:v>
                </c:pt>
                <c:pt idx="5056">
                  <c:v>0.75058124635946177</c:v>
                </c:pt>
                <c:pt idx="5057">
                  <c:v>0.71426346262871965</c:v>
                </c:pt>
                <c:pt idx="5058">
                  <c:v>0.70194570501253561</c:v>
                </c:pt>
                <c:pt idx="5059">
                  <c:v>0.69696951467757295</c:v>
                </c:pt>
                <c:pt idx="5060">
                  <c:v>0.69489415778515684</c:v>
                </c:pt>
                <c:pt idx="5061">
                  <c:v>0.69445449341916465</c:v>
                </c:pt>
                <c:pt idx="5062">
                  <c:v>0.69405855017681362</c:v>
                </c:pt>
                <c:pt idx="5063">
                  <c:v>0.69367944932757775</c:v>
                </c:pt>
                <c:pt idx="5064">
                  <c:v>0.69330681098226621</c:v>
                </c:pt>
                <c:pt idx="5065">
                  <c:v>0.69293689733639263</c:v>
                </c:pt>
                <c:pt idx="5066">
                  <c:v>0.6925678178398017</c:v>
                </c:pt>
                <c:pt idx="5067">
                  <c:v>0.93904507878809595</c:v>
                </c:pt>
                <c:pt idx="5068">
                  <c:v>0.76585590573290796</c:v>
                </c:pt>
                <c:pt idx="5069">
                  <c:v>0.71290166498716212</c:v>
                </c:pt>
                <c:pt idx="5070">
                  <c:v>0.69490061571550155</c:v>
                </c:pt>
                <c:pt idx="5071">
                  <c:v>0.68810363816720344</c:v>
                </c:pt>
                <c:pt idx="5072">
                  <c:v>0.68508903874920002</c:v>
                </c:pt>
                <c:pt idx="5073">
                  <c:v>0.68372037009259945</c:v>
                </c:pt>
                <c:pt idx="5074">
                  <c:v>0.68332952037361983</c:v>
                </c:pt>
                <c:pt idx="5075">
                  <c:v>0.68296181667785993</c:v>
                </c:pt>
                <c:pt idx="5076">
                  <c:v>0.68260303229525066</c:v>
                </c:pt>
                <c:pt idx="5077">
                  <c:v>0.68224770269967439</c:v>
                </c:pt>
                <c:pt idx="5078">
                  <c:v>0.68242792006075559</c:v>
                </c:pt>
                <c:pt idx="5079">
                  <c:v>0.76021271353802755</c:v>
                </c:pt>
                <c:pt idx="5080">
                  <c:v>0.75967744322301634</c:v>
                </c:pt>
                <c:pt idx="5081">
                  <c:v>0.73075451236282696</c:v>
                </c:pt>
                <c:pt idx="5082">
                  <c:v>0.72037321007609711</c:v>
                </c:pt>
                <c:pt idx="5083">
                  <c:v>0.71614649580294409</c:v>
                </c:pt>
                <c:pt idx="5084">
                  <c:v>0.71427993722440708</c:v>
                </c:pt>
                <c:pt idx="5085">
                  <c:v>1.419245725050239</c:v>
                </c:pt>
                <c:pt idx="5086">
                  <c:v>1.2924565276291609</c:v>
                </c:pt>
                <c:pt idx="5087">
                  <c:v>1.1505099582126819</c:v>
                </c:pt>
                <c:pt idx="5088">
                  <c:v>1.0532613582727497</c:v>
                </c:pt>
                <c:pt idx="5089">
                  <c:v>0.93479209273458974</c:v>
                </c:pt>
                <c:pt idx="5090">
                  <c:v>0.8232562974769716</c:v>
                </c:pt>
                <c:pt idx="5091">
                  <c:v>0.7662167772010986</c:v>
                </c:pt>
                <c:pt idx="5092">
                  <c:v>0.7403233564284547</c:v>
                </c:pt>
                <c:pt idx="5093">
                  <c:v>1.1052723075471278</c:v>
                </c:pt>
                <c:pt idx="5094">
                  <c:v>1.0207460147629366</c:v>
                </c:pt>
                <c:pt idx="5095">
                  <c:v>0.95471808786050061</c:v>
                </c:pt>
                <c:pt idx="5096">
                  <c:v>0.86203142770327512</c:v>
                </c:pt>
                <c:pt idx="5097">
                  <c:v>0.81549734842863852</c:v>
                </c:pt>
                <c:pt idx="5098">
                  <c:v>0.80457919230837505</c:v>
                </c:pt>
                <c:pt idx="5099">
                  <c:v>0.78079252044639513</c:v>
                </c:pt>
                <c:pt idx="5100">
                  <c:v>0.81732397128658762</c:v>
                </c:pt>
                <c:pt idx="5101">
                  <c:v>0.86432526199991744</c:v>
                </c:pt>
                <c:pt idx="5102">
                  <c:v>0.85543120835432573</c:v>
                </c:pt>
                <c:pt idx="5103">
                  <c:v>0.78182821089444665</c:v>
                </c:pt>
                <c:pt idx="5104">
                  <c:v>0.72876443508376965</c:v>
                </c:pt>
                <c:pt idx="5105">
                  <c:v>0.70781851852758693</c:v>
                </c:pt>
                <c:pt idx="5106">
                  <c:v>0.69903597989862343</c:v>
                </c:pt>
                <c:pt idx="5107">
                  <c:v>0.69475975615050034</c:v>
                </c:pt>
                <c:pt idx="5108">
                  <c:v>0.7890628316455307</c:v>
                </c:pt>
                <c:pt idx="5109">
                  <c:v>0.73015205358865565</c:v>
                </c:pt>
                <c:pt idx="5110">
                  <c:v>0.68278846346887156</c:v>
                </c:pt>
                <c:pt idx="5111">
                  <c:v>0.66309580235717513</c:v>
                </c:pt>
                <c:pt idx="5112">
                  <c:v>0.65334362296013582</c:v>
                </c:pt>
                <c:pt idx="5113">
                  <c:v>0.64803368352891155</c:v>
                </c:pt>
                <c:pt idx="5114">
                  <c:v>0.66346459599653851</c:v>
                </c:pt>
                <c:pt idx="5115">
                  <c:v>0.66941960757297836</c:v>
                </c:pt>
                <c:pt idx="5116">
                  <c:v>0.67258992575611154</c:v>
                </c:pt>
                <c:pt idx="5117">
                  <c:v>0.66877012553280513</c:v>
                </c:pt>
                <c:pt idx="5118">
                  <c:v>0.69248923098202897</c:v>
                </c:pt>
                <c:pt idx="5119">
                  <c:v>0.79458785652288366</c:v>
                </c:pt>
                <c:pt idx="5120">
                  <c:v>0.80367155452029626</c:v>
                </c:pt>
                <c:pt idx="5121">
                  <c:v>0.78012099312092298</c:v>
                </c:pt>
                <c:pt idx="5122">
                  <c:v>0.73655002416423954</c:v>
                </c:pt>
                <c:pt idx="5123">
                  <c:v>0.69935342492438335</c:v>
                </c:pt>
                <c:pt idx="5124">
                  <c:v>0.63285100534095773</c:v>
                </c:pt>
                <c:pt idx="5125">
                  <c:v>0.60351532560537891</c:v>
                </c:pt>
                <c:pt idx="5126">
                  <c:v>0.61433237148179831</c:v>
                </c:pt>
                <c:pt idx="5127">
                  <c:v>0.58667761258234963</c:v>
                </c:pt>
                <c:pt idx="5128">
                  <c:v>0.56884301090491474</c:v>
                </c:pt>
                <c:pt idx="5129">
                  <c:v>0.58371508405695316</c:v>
                </c:pt>
                <c:pt idx="5130">
                  <c:v>0.57990716330287162</c:v>
                </c:pt>
                <c:pt idx="5131">
                  <c:v>0.57266695837547232</c:v>
                </c:pt>
                <c:pt idx="5132">
                  <c:v>0.58171028210485853</c:v>
                </c:pt>
                <c:pt idx="5133">
                  <c:v>0.60708480881056492</c:v>
                </c:pt>
                <c:pt idx="5134">
                  <c:v>0.61819862028356798</c:v>
                </c:pt>
                <c:pt idx="5135">
                  <c:v>0.62821767622071423</c:v>
                </c:pt>
                <c:pt idx="5136">
                  <c:v>0.62324019376214823</c:v>
                </c:pt>
                <c:pt idx="5137">
                  <c:v>0.65184042778880436</c:v>
                </c:pt>
                <c:pt idx="5138">
                  <c:v>0.63728992796450978</c:v>
                </c:pt>
                <c:pt idx="5139">
                  <c:v>0.62726145199792138</c:v>
                </c:pt>
                <c:pt idx="5140">
                  <c:v>0.6064130085052325</c:v>
                </c:pt>
                <c:pt idx="5141">
                  <c:v>0.58396510452610328</c:v>
                </c:pt>
                <c:pt idx="5142">
                  <c:v>0.56635892371380625</c:v>
                </c:pt>
                <c:pt idx="5143">
                  <c:v>0.55992465595125251</c:v>
                </c:pt>
                <c:pt idx="5144">
                  <c:v>0.55333386699093956</c:v>
                </c:pt>
                <c:pt idx="5145">
                  <c:v>0.57973705434126721</c:v>
                </c:pt>
                <c:pt idx="5146">
                  <c:v>0.586982173679509</c:v>
                </c:pt>
                <c:pt idx="5147">
                  <c:v>0.59117438522083843</c:v>
                </c:pt>
                <c:pt idx="5148">
                  <c:v>0.60828082290581065</c:v>
                </c:pt>
                <c:pt idx="5149">
                  <c:v>0.63617524129549685</c:v>
                </c:pt>
                <c:pt idx="5150">
                  <c:v>0.77737373307961311</c:v>
                </c:pt>
                <c:pt idx="5151">
                  <c:v>0.71944267209022061</c:v>
                </c:pt>
                <c:pt idx="5152">
                  <c:v>0.71702125027190988</c:v>
                </c:pt>
                <c:pt idx="5153">
                  <c:v>0.76650775306402663</c:v>
                </c:pt>
                <c:pt idx="5154">
                  <c:v>0.69067476178483878</c:v>
                </c:pt>
                <c:pt idx="5155">
                  <c:v>0.63659573596827745</c:v>
                </c:pt>
                <c:pt idx="5156">
                  <c:v>0.59314075182192016</c:v>
                </c:pt>
                <c:pt idx="5157">
                  <c:v>0.56249409498114489</c:v>
                </c:pt>
                <c:pt idx="5158">
                  <c:v>0.57685993309829309</c:v>
                </c:pt>
                <c:pt idx="5159">
                  <c:v>0.58263609111016057</c:v>
                </c:pt>
                <c:pt idx="5160">
                  <c:v>0.62022392634529377</c:v>
                </c:pt>
                <c:pt idx="5161">
                  <c:v>0.65844447998205968</c:v>
                </c:pt>
                <c:pt idx="5162">
                  <c:v>0.65919765921535733</c:v>
                </c:pt>
                <c:pt idx="5163">
                  <c:v>0.61885206557976968</c:v>
                </c:pt>
                <c:pt idx="5164">
                  <c:v>0.58937354016233579</c:v>
                </c:pt>
                <c:pt idx="5165">
                  <c:v>0.57204976394200768</c:v>
                </c:pt>
                <c:pt idx="5166">
                  <c:v>0.55053423117877465</c:v>
                </c:pt>
                <c:pt idx="5167">
                  <c:v>0.53014474620078589</c:v>
                </c:pt>
                <c:pt idx="5168">
                  <c:v>0.51966865193868794</c:v>
                </c:pt>
                <c:pt idx="5169">
                  <c:v>0.51146429580604569</c:v>
                </c:pt>
                <c:pt idx="5170">
                  <c:v>0.51022999447252293</c:v>
                </c:pt>
                <c:pt idx="5171">
                  <c:v>0.5204017292815093</c:v>
                </c:pt>
                <c:pt idx="5172">
                  <c:v>0.5181233322736617</c:v>
                </c:pt>
                <c:pt idx="5173">
                  <c:v>0.51962663886440363</c:v>
                </c:pt>
                <c:pt idx="5174">
                  <c:v>0.51266386365027161</c:v>
                </c:pt>
                <c:pt idx="5175">
                  <c:v>0.50090747254525869</c:v>
                </c:pt>
                <c:pt idx="5176">
                  <c:v>0.53977006171596109</c:v>
                </c:pt>
                <c:pt idx="5177">
                  <c:v>0.50483408891421544</c:v>
                </c:pt>
                <c:pt idx="5178">
                  <c:v>0.48971988525316901</c:v>
                </c:pt>
                <c:pt idx="5179">
                  <c:v>0.48130440008380365</c:v>
                </c:pt>
                <c:pt idx="5180">
                  <c:v>0.47735068287389576</c:v>
                </c:pt>
                <c:pt idx="5181">
                  <c:v>0.47454436050684923</c:v>
                </c:pt>
                <c:pt idx="5182">
                  <c:v>0.49625312820068851</c:v>
                </c:pt>
                <c:pt idx="5183">
                  <c:v>0.50595889010980677</c:v>
                </c:pt>
                <c:pt idx="5184">
                  <c:v>0.50446580552854414</c:v>
                </c:pt>
                <c:pt idx="5185">
                  <c:v>0.50233067049136237</c:v>
                </c:pt>
                <c:pt idx="5186">
                  <c:v>0.48195058914518485</c:v>
                </c:pt>
                <c:pt idx="5187">
                  <c:v>0.47042286019526847</c:v>
                </c:pt>
                <c:pt idx="5188">
                  <c:v>0.475405603910242</c:v>
                </c:pt>
                <c:pt idx="5189">
                  <c:v>0.48091000244402332</c:v>
                </c:pt>
                <c:pt idx="5190">
                  <c:v>0.48889219816547147</c:v>
                </c:pt>
                <c:pt idx="5191">
                  <c:v>0.48405260661097038</c:v>
                </c:pt>
                <c:pt idx="5192">
                  <c:v>0.47538444975988253</c:v>
                </c:pt>
                <c:pt idx="5193">
                  <c:v>0.47100756436497154</c:v>
                </c:pt>
                <c:pt idx="5194">
                  <c:v>0.48560844730639247</c:v>
                </c:pt>
                <c:pt idx="5195">
                  <c:v>0.49782441668049576</c:v>
                </c:pt>
                <c:pt idx="5196">
                  <c:v>0.48709396349512735</c:v>
                </c:pt>
                <c:pt idx="5197">
                  <c:v>0.49220461191161791</c:v>
                </c:pt>
                <c:pt idx="5198">
                  <c:v>0.48560166943427396</c:v>
                </c:pt>
                <c:pt idx="5199">
                  <c:v>0.48186388433987754</c:v>
                </c:pt>
                <c:pt idx="5200">
                  <c:v>0.50075346615392868</c:v>
                </c:pt>
                <c:pt idx="5201">
                  <c:v>0.46875951431588508</c:v>
                </c:pt>
                <c:pt idx="5202">
                  <c:v>0.43062391188369187</c:v>
                </c:pt>
                <c:pt idx="5203">
                  <c:v>0.41673194471407343</c:v>
                </c:pt>
                <c:pt idx="5204">
                  <c:v>0.41392811675811597</c:v>
                </c:pt>
                <c:pt idx="5205">
                  <c:v>0.4126674682051093</c:v>
                </c:pt>
                <c:pt idx="5206">
                  <c:v>0.41433588464167431</c:v>
                </c:pt>
                <c:pt idx="5207">
                  <c:v>0.41678920661444357</c:v>
                </c:pt>
                <c:pt idx="5208">
                  <c:v>0.41453003331613075</c:v>
                </c:pt>
                <c:pt idx="5209">
                  <c:v>0.41412230430824892</c:v>
                </c:pt>
                <c:pt idx="5210">
                  <c:v>0.41872620882914291</c:v>
                </c:pt>
                <c:pt idx="5211">
                  <c:v>0.41683699312837874</c:v>
                </c:pt>
                <c:pt idx="5212">
                  <c:v>0.41362816132923086</c:v>
                </c:pt>
                <c:pt idx="5213">
                  <c:v>0.41259089220759732</c:v>
                </c:pt>
                <c:pt idx="5214">
                  <c:v>0.41552521317526597</c:v>
                </c:pt>
                <c:pt idx="5215">
                  <c:v>0.41979954789285601</c:v>
                </c:pt>
                <c:pt idx="5216">
                  <c:v>0.42683720426439647</c:v>
                </c:pt>
                <c:pt idx="5217">
                  <c:v>0.43089626736921877</c:v>
                </c:pt>
                <c:pt idx="5218">
                  <c:v>0.43297758117124957</c:v>
                </c:pt>
                <c:pt idx="5219">
                  <c:v>0.43412516581648664</c:v>
                </c:pt>
                <c:pt idx="5220">
                  <c:v>0.43579914241118467</c:v>
                </c:pt>
                <c:pt idx="5221">
                  <c:v>0.43763097194924178</c:v>
                </c:pt>
                <c:pt idx="5222">
                  <c:v>0.43850730063020582</c:v>
                </c:pt>
                <c:pt idx="5223">
                  <c:v>0.45117544754810579</c:v>
                </c:pt>
                <c:pt idx="5224">
                  <c:v>0.44612846347146495</c:v>
                </c:pt>
                <c:pt idx="5225">
                  <c:v>0.4611624654748594</c:v>
                </c:pt>
                <c:pt idx="5226">
                  <c:v>0.4673526192993569</c:v>
                </c:pt>
                <c:pt idx="5227">
                  <c:v>0.44736975777126831</c:v>
                </c:pt>
                <c:pt idx="5228">
                  <c:v>0.46487781145466994</c:v>
                </c:pt>
                <c:pt idx="5229">
                  <c:v>0.521982210169054</c:v>
                </c:pt>
                <c:pt idx="5230">
                  <c:v>0.52535915988598847</c:v>
                </c:pt>
                <c:pt idx="5231">
                  <c:v>0.5393938434613057</c:v>
                </c:pt>
                <c:pt idx="5232">
                  <c:v>0.54728411349109363</c:v>
                </c:pt>
                <c:pt idx="5233">
                  <c:v>0.58912098435245486</c:v>
                </c:pt>
                <c:pt idx="5234">
                  <c:v>0.57259235955687182</c:v>
                </c:pt>
                <c:pt idx="5235">
                  <c:v>0.53733325288767642</c:v>
                </c:pt>
                <c:pt idx="5236">
                  <c:v>0.56320196497267949</c:v>
                </c:pt>
                <c:pt idx="5237">
                  <c:v>0.53515333358102124</c:v>
                </c:pt>
                <c:pt idx="5238">
                  <c:v>0.51043489984314139</c:v>
                </c:pt>
                <c:pt idx="5239">
                  <c:v>0.52434679424898167</c:v>
                </c:pt>
                <c:pt idx="5240">
                  <c:v>0.49570260423723006</c:v>
                </c:pt>
                <c:pt idx="5241">
                  <c:v>0.50339934975904288</c:v>
                </c:pt>
                <c:pt idx="5242">
                  <c:v>0.49966036133507541</c:v>
                </c:pt>
                <c:pt idx="5243">
                  <c:v>0.49247260363419254</c:v>
                </c:pt>
                <c:pt idx="5244">
                  <c:v>0.48407876483847923</c:v>
                </c:pt>
                <c:pt idx="5245">
                  <c:v>0.48507449572662575</c:v>
                </c:pt>
                <c:pt idx="5246">
                  <c:v>0.47857322626324444</c:v>
                </c:pt>
                <c:pt idx="5247">
                  <c:v>0.47625295093040582</c:v>
                </c:pt>
                <c:pt idx="5248">
                  <c:v>0.47144405483468682</c:v>
                </c:pt>
                <c:pt idx="5249">
                  <c:v>0.45389694732384311</c:v>
                </c:pt>
                <c:pt idx="5250">
                  <c:v>0.43961190923000665</c:v>
                </c:pt>
                <c:pt idx="5251">
                  <c:v>0.42164514798751934</c:v>
                </c:pt>
                <c:pt idx="5252">
                  <c:v>0.40719473411443458</c:v>
                </c:pt>
                <c:pt idx="5253">
                  <c:v>0.39112743808335682</c:v>
                </c:pt>
                <c:pt idx="5254">
                  <c:v>0.37818251674018732</c:v>
                </c:pt>
                <c:pt idx="5255">
                  <c:v>0.36666717059170778</c:v>
                </c:pt>
                <c:pt idx="5256">
                  <c:v>0.35932665156759336</c:v>
                </c:pt>
                <c:pt idx="5257">
                  <c:v>0.35061488770311161</c:v>
                </c:pt>
                <c:pt idx="5258">
                  <c:v>0.34387383523806786</c:v>
                </c:pt>
                <c:pt idx="5259">
                  <c:v>0.33779628805219108</c:v>
                </c:pt>
                <c:pt idx="5260">
                  <c:v>0.33316534242250878</c:v>
                </c:pt>
                <c:pt idx="5261">
                  <c:v>0.32878088977512637</c:v>
                </c:pt>
                <c:pt idx="5262">
                  <c:v>0.32554275872288491</c:v>
                </c:pt>
                <c:pt idx="5263">
                  <c:v>0.32364769470424087</c:v>
                </c:pt>
                <c:pt idx="5264">
                  <c:v>0.32365416281305837</c:v>
                </c:pt>
                <c:pt idx="5265">
                  <c:v>0.40957467493641042</c:v>
                </c:pt>
                <c:pt idx="5266">
                  <c:v>0.40057046095255411</c:v>
                </c:pt>
                <c:pt idx="5267">
                  <c:v>0.40522185585390358</c:v>
                </c:pt>
                <c:pt idx="5268">
                  <c:v>0.39279170597982216</c:v>
                </c:pt>
                <c:pt idx="5269">
                  <c:v>0.38612255913716076</c:v>
                </c:pt>
                <c:pt idx="5270">
                  <c:v>0.3770054061841368</c:v>
                </c:pt>
                <c:pt idx="5271">
                  <c:v>0.36889692348964276</c:v>
                </c:pt>
                <c:pt idx="5272">
                  <c:v>0.36152035034218682</c:v>
                </c:pt>
                <c:pt idx="5273">
                  <c:v>0.35367227907324267</c:v>
                </c:pt>
                <c:pt idx="5274">
                  <c:v>0.34682406516647668</c:v>
                </c:pt>
                <c:pt idx="5275">
                  <c:v>0.33961539534835272</c:v>
                </c:pt>
                <c:pt idx="5276">
                  <c:v>0.3335779840892279</c:v>
                </c:pt>
                <c:pt idx="5277">
                  <c:v>0.32844932733568777</c:v>
                </c:pt>
                <c:pt idx="5278">
                  <c:v>0.32494052265860696</c:v>
                </c:pt>
                <c:pt idx="5279">
                  <c:v>0.32172794493350482</c:v>
                </c:pt>
                <c:pt idx="5280">
                  <c:v>0.31921288311010065</c:v>
                </c:pt>
                <c:pt idx="5281">
                  <c:v>0.31638235411104187</c:v>
                </c:pt>
                <c:pt idx="5282">
                  <c:v>0.31458039797272741</c:v>
                </c:pt>
                <c:pt idx="5283">
                  <c:v>0.31315825217636012</c:v>
                </c:pt>
                <c:pt idx="5284">
                  <c:v>0.31232194431465327</c:v>
                </c:pt>
                <c:pt idx="5285">
                  <c:v>0.31214699990543937</c:v>
                </c:pt>
                <c:pt idx="5286">
                  <c:v>0.31188975789803747</c:v>
                </c:pt>
                <c:pt idx="5287">
                  <c:v>0.3117323540922145</c:v>
                </c:pt>
                <c:pt idx="5288">
                  <c:v>0.31156975127720965</c:v>
                </c:pt>
                <c:pt idx="5289">
                  <c:v>0.31141500883626688</c:v>
                </c:pt>
                <c:pt idx="5290">
                  <c:v>0.31126590286621431</c:v>
                </c:pt>
                <c:pt idx="5291">
                  <c:v>0.31111171363533391</c:v>
                </c:pt>
                <c:pt idx="5292">
                  <c:v>0.31095766371572536</c:v>
                </c:pt>
                <c:pt idx="5293">
                  <c:v>0.31080370731198537</c:v>
                </c:pt>
                <c:pt idx="5294">
                  <c:v>0.31064984436735038</c:v>
                </c:pt>
                <c:pt idx="5295">
                  <c:v>0.31049607482509217</c:v>
                </c:pt>
                <c:pt idx="5296">
                  <c:v>0.31034239862851448</c:v>
                </c:pt>
                <c:pt idx="5297">
                  <c:v>0.3101888157209593</c:v>
                </c:pt>
                <c:pt idx="5298">
                  <c:v>0.31003532604579626</c:v>
                </c:pt>
                <c:pt idx="5299">
                  <c:v>0.30988192954643834</c:v>
                </c:pt>
                <c:pt idx="5300">
                  <c:v>0.30972862616632468</c:v>
                </c:pt>
                <c:pt idx="5301">
                  <c:v>0.30957541584893455</c:v>
                </c:pt>
                <c:pt idx="5302">
                  <c:v>0.30942229853777792</c:v>
                </c:pt>
                <c:pt idx="5303">
                  <c:v>0.30926927417639971</c:v>
                </c:pt>
                <c:pt idx="5304">
                  <c:v>0.30911634270838134</c:v>
                </c:pt>
                <c:pt idx="5305">
                  <c:v>0.3089635040773363</c:v>
                </c:pt>
                <c:pt idx="5306">
                  <c:v>0.3088107582269129</c:v>
                </c:pt>
                <c:pt idx="5307">
                  <c:v>0.30865810510079283</c:v>
                </c:pt>
                <c:pt idx="5308">
                  <c:v>0.30850554464269331</c:v>
                </c:pt>
                <c:pt idx="5309">
                  <c:v>0.30835307679636531</c:v>
                </c:pt>
                <c:pt idx="5310">
                  <c:v>0.30820070150559381</c:v>
                </c:pt>
                <c:pt idx="5311">
                  <c:v>0.30804841871419747</c:v>
                </c:pt>
                <c:pt idx="5312">
                  <c:v>0.30789622836602998</c:v>
                </c:pt>
                <c:pt idx="5313">
                  <c:v>0.30774413040497828</c:v>
                </c:pt>
                <c:pt idx="5314">
                  <c:v>0.30759212477496434</c:v>
                </c:pt>
                <c:pt idx="5315">
                  <c:v>0.30744021141994277</c:v>
                </c:pt>
                <c:pt idx="5316">
                  <c:v>0.30728839028390248</c:v>
                </c:pt>
                <c:pt idx="5317">
                  <c:v>0.3071366613108682</c:v>
                </c:pt>
                <c:pt idx="5318">
                  <c:v>0.30698502444489523</c:v>
                </c:pt>
                <c:pt idx="5319">
                  <c:v>0.3068334796300769</c:v>
                </c:pt>
                <c:pt idx="5320">
                  <c:v>0.30668202681053708</c:v>
                </c:pt>
                <c:pt idx="5321">
                  <c:v>0.30653066593043693</c:v>
                </c:pt>
                <c:pt idx="5322">
                  <c:v>0.30637939693396715</c:v>
                </c:pt>
                <c:pt idx="5323">
                  <c:v>0.30622821976535547</c:v>
                </c:pt>
                <c:pt idx="5324">
                  <c:v>0.30607713436886291</c:v>
                </c:pt>
                <c:pt idx="5325">
                  <c:v>0.30592614068878332</c:v>
                </c:pt>
                <c:pt idx="5326">
                  <c:v>0.30577523866944661</c:v>
                </c:pt>
                <c:pt idx="5327">
                  <c:v>0.30562442825521358</c:v>
                </c:pt>
                <c:pt idx="5328">
                  <c:v>0.3054737093904813</c:v>
                </c:pt>
                <c:pt idx="5329">
                  <c:v>0.305323082019678</c:v>
                </c:pt>
                <c:pt idx="5330">
                  <c:v>0.30517254608726757</c:v>
                </c:pt>
                <c:pt idx="5331">
                  <c:v>0.30502210153774834</c:v>
                </c:pt>
                <c:pt idx="5332">
                  <c:v>0.30487174831565</c:v>
                </c:pt>
                <c:pt idx="5333">
                  <c:v>0.30472148636553631</c:v>
                </c:pt>
                <c:pt idx="5334">
                  <c:v>0.30457131563200773</c:v>
                </c:pt>
                <c:pt idx="5335">
                  <c:v>0.3044212360596944</c:v>
                </c:pt>
                <c:pt idx="5336">
                  <c:v>0.30427124759326146</c:v>
                </c:pt>
                <c:pt idx="5337">
                  <c:v>0.30412135017740932</c:v>
                </c:pt>
                <c:pt idx="5338">
                  <c:v>0.30397154375686952</c:v>
                </c:pt>
                <c:pt idx="5339">
                  <c:v>0.30382182827640808</c:v>
                </c:pt>
                <c:pt idx="5340">
                  <c:v>0.30367220368082493</c:v>
                </c:pt>
                <c:pt idx="5341">
                  <c:v>0.30352266991495369</c:v>
                </c:pt>
                <c:pt idx="5342">
                  <c:v>0.30337322692365837</c:v>
                </c:pt>
                <c:pt idx="5343">
                  <c:v>0.30322387465184186</c:v>
                </c:pt>
                <c:pt idx="5344">
                  <c:v>0.30307461304443695</c:v>
                </c:pt>
                <c:pt idx="5345">
                  <c:v>0.30292544204640892</c:v>
                </c:pt>
                <c:pt idx="5346">
                  <c:v>0.30277636160276156</c:v>
                </c:pt>
                <c:pt idx="5347">
                  <c:v>0.30262737165852482</c:v>
                </c:pt>
                <c:pt idx="5348">
                  <c:v>0.30247847215876866</c:v>
                </c:pt>
                <c:pt idx="5349">
                  <c:v>0.30232966304859143</c:v>
                </c:pt>
                <c:pt idx="5350">
                  <c:v>0.30218094427312692</c:v>
                </c:pt>
                <c:pt idx="5351">
                  <c:v>0.30203231577754436</c:v>
                </c:pt>
                <c:pt idx="5352">
                  <c:v>0.30188377750704276</c:v>
                </c:pt>
                <c:pt idx="5353">
                  <c:v>0.30173532940685321</c:v>
                </c:pt>
                <c:pt idx="5354">
                  <c:v>0.30158697142224772</c:v>
                </c:pt>
                <c:pt idx="5355">
                  <c:v>0.30143870349852042</c:v>
                </c:pt>
                <c:pt idx="5356">
                  <c:v>0.30129052558100899</c:v>
                </c:pt>
                <c:pt idx="5357">
                  <c:v>0.30114243761507836</c:v>
                </c:pt>
                <c:pt idx="5358">
                  <c:v>0.30099443954612803</c:v>
                </c:pt>
                <c:pt idx="5359">
                  <c:v>0.30084653131959177</c:v>
                </c:pt>
                <c:pt idx="5360">
                  <c:v>0.30069871288093247</c:v>
                </c:pt>
                <c:pt idx="5361">
                  <c:v>0.30055098417565307</c:v>
                </c:pt>
                <c:pt idx="5362">
                  <c:v>0.30040334514928185</c:v>
                </c:pt>
                <c:pt idx="5363">
                  <c:v>0.30025579574738537</c:v>
                </c:pt>
                <c:pt idx="5364">
                  <c:v>0.30010833591556302</c:v>
                </c:pt>
                <c:pt idx="5365">
                  <c:v>0.29996096559944535</c:v>
                </c:pt>
                <c:pt idx="5366">
                  <c:v>0.29981368474469416</c:v>
                </c:pt>
                <c:pt idx="5367">
                  <c:v>0.29966649329700901</c:v>
                </c:pt>
                <c:pt idx="5368">
                  <c:v>0.29951939120211862</c:v>
                </c:pt>
                <c:pt idx="5369">
                  <c:v>1.9149613178518816</c:v>
                </c:pt>
                <c:pt idx="5370">
                  <c:v>1.5611442454932254</c:v>
                </c:pt>
                <c:pt idx="5371">
                  <c:v>0.91964498796531868</c:v>
                </c:pt>
                <c:pt idx="5372">
                  <c:v>0.71293830277953962</c:v>
                </c:pt>
                <c:pt idx="5373">
                  <c:v>0.66682574650672732</c:v>
                </c:pt>
                <c:pt idx="5374">
                  <c:v>0.65218786341529644</c:v>
                </c:pt>
                <c:pt idx="5375">
                  <c:v>0.64680647301017813</c:v>
                </c:pt>
                <c:pt idx="5376">
                  <c:v>0.64635953198570772</c:v>
                </c:pt>
                <c:pt idx="5377">
                  <c:v>0.64599292003509678</c:v>
                </c:pt>
                <c:pt idx="5378">
                  <c:v>0.64540198885830924</c:v>
                </c:pt>
                <c:pt idx="5379">
                  <c:v>0.97727054327844565</c:v>
                </c:pt>
                <c:pt idx="5380">
                  <c:v>0.9724875627732964</c:v>
                </c:pt>
                <c:pt idx="5381">
                  <c:v>0.97053210282349534</c:v>
                </c:pt>
                <c:pt idx="5382">
                  <c:v>0.96960681188162945</c:v>
                </c:pt>
                <c:pt idx="5383">
                  <c:v>0.9690657512564067</c:v>
                </c:pt>
                <c:pt idx="5384">
                  <c:v>0.9686695403770591</c:v>
                </c:pt>
                <c:pt idx="5385">
                  <c:v>0.90499604637013864</c:v>
                </c:pt>
                <c:pt idx="5386">
                  <c:v>0.81604720217187376</c:v>
                </c:pt>
                <c:pt idx="5387">
                  <c:v>0.78780772171086855</c:v>
                </c:pt>
                <c:pt idx="5388">
                  <c:v>0.77750116203668962</c:v>
                </c:pt>
                <c:pt idx="5389">
                  <c:v>0.77346634517236723</c:v>
                </c:pt>
                <c:pt idx="5390">
                  <c:v>0.77175623516236502</c:v>
                </c:pt>
                <c:pt idx="5391">
                  <c:v>0.77143339727868465</c:v>
                </c:pt>
                <c:pt idx="5392">
                  <c:v>0.77112152173302362</c:v>
                </c:pt>
                <c:pt idx="5393">
                  <c:v>0.77081377000609463</c:v>
                </c:pt>
                <c:pt idx="5394">
                  <c:v>0.77050753629823965</c:v>
                </c:pt>
                <c:pt idx="5395">
                  <c:v>1.1463081547871483</c:v>
                </c:pt>
                <c:pt idx="5396">
                  <c:v>0.86361452116010962</c:v>
                </c:pt>
                <c:pt idx="5397">
                  <c:v>0.7927329797886995</c:v>
                </c:pt>
                <c:pt idx="5398">
                  <c:v>0.76800304681040565</c:v>
                </c:pt>
                <c:pt idx="5399">
                  <c:v>0.75890412808902763</c:v>
                </c:pt>
                <c:pt idx="5400">
                  <c:v>0.7553083951882037</c:v>
                </c:pt>
                <c:pt idx="5401">
                  <c:v>0.75376351033552125</c:v>
                </c:pt>
                <c:pt idx="5402">
                  <c:v>0.7534384351026665</c:v>
                </c:pt>
                <c:pt idx="5403">
                  <c:v>0.76539065799857819</c:v>
                </c:pt>
                <c:pt idx="5404">
                  <c:v>0.84310627875253841</c:v>
                </c:pt>
                <c:pt idx="5405">
                  <c:v>0.79143697557866788</c:v>
                </c:pt>
                <c:pt idx="5406">
                  <c:v>0.77211406685262651</c:v>
                </c:pt>
                <c:pt idx="5407">
                  <c:v>0.76432916082163649</c:v>
                </c:pt>
                <c:pt idx="5408">
                  <c:v>1.0255158564780573</c:v>
                </c:pt>
                <c:pt idx="5409">
                  <c:v>0.76089009903025562</c:v>
                </c:pt>
                <c:pt idx="5410">
                  <c:v>0.68684396526912472</c:v>
                </c:pt>
                <c:pt idx="5411">
                  <c:v>0.66916388923493586</c:v>
                </c:pt>
                <c:pt idx="5412">
                  <c:v>0.78731987089097777</c:v>
                </c:pt>
                <c:pt idx="5413">
                  <c:v>0.7190505218354355</c:v>
                </c:pt>
                <c:pt idx="5414">
                  <c:v>0.86801635169788471</c:v>
                </c:pt>
                <c:pt idx="5415">
                  <c:v>0.80664180411542696</c:v>
                </c:pt>
                <c:pt idx="5416">
                  <c:v>0.69608211094422157</c:v>
                </c:pt>
                <c:pt idx="5417">
                  <c:v>0.62280261895924083</c:v>
                </c:pt>
                <c:pt idx="5418">
                  <c:v>0.59352023935077369</c:v>
                </c:pt>
                <c:pt idx="5419">
                  <c:v>0.59252096666413345</c:v>
                </c:pt>
                <c:pt idx="5420">
                  <c:v>0.61350675296488688</c:v>
                </c:pt>
                <c:pt idx="5421">
                  <c:v>0.60609942186451138</c:v>
                </c:pt>
                <c:pt idx="5422">
                  <c:v>0.58852314896126412</c:v>
                </c:pt>
                <c:pt idx="5423">
                  <c:v>0.61910168508544972</c:v>
                </c:pt>
                <c:pt idx="5424">
                  <c:v>0.60695539305992763</c:v>
                </c:pt>
                <c:pt idx="5425">
                  <c:v>0.60088692329440563</c:v>
                </c:pt>
                <c:pt idx="5426">
                  <c:v>0.60315018219376015</c:v>
                </c:pt>
                <c:pt idx="5427">
                  <c:v>0.59801650346098556</c:v>
                </c:pt>
                <c:pt idx="5428">
                  <c:v>0.595839806931311</c:v>
                </c:pt>
                <c:pt idx="5429">
                  <c:v>0.59478572946321828</c:v>
                </c:pt>
                <c:pt idx="5430">
                  <c:v>0.59422397677318461</c:v>
                </c:pt>
                <c:pt idx="5431">
                  <c:v>0.59393938274879254</c:v>
                </c:pt>
                <c:pt idx="5432">
                  <c:v>0.59882342222864315</c:v>
                </c:pt>
                <c:pt idx="5433">
                  <c:v>0.61188924234134301</c:v>
                </c:pt>
                <c:pt idx="5434">
                  <c:v>0.62484929805644884</c:v>
                </c:pt>
                <c:pt idx="5435">
                  <c:v>0.6325197660077222</c:v>
                </c:pt>
                <c:pt idx="5436">
                  <c:v>0.71052373738178165</c:v>
                </c:pt>
                <c:pt idx="5437">
                  <c:v>0.74939398528766232</c:v>
                </c:pt>
                <c:pt idx="5438">
                  <c:v>0.73390004707353163</c:v>
                </c:pt>
                <c:pt idx="5439">
                  <c:v>0.727668359951684</c:v>
                </c:pt>
                <c:pt idx="5440">
                  <c:v>0.72501715875788086</c:v>
                </c:pt>
                <c:pt idx="5441">
                  <c:v>0.72383234659554363</c:v>
                </c:pt>
                <c:pt idx="5442">
                  <c:v>0.72320330291953461</c:v>
                </c:pt>
                <c:pt idx="5443">
                  <c:v>0.72286117514255299</c:v>
                </c:pt>
                <c:pt idx="5444">
                  <c:v>0.72258689761059025</c:v>
                </c:pt>
                <c:pt idx="5445">
                  <c:v>0.72427587428332463</c:v>
                </c:pt>
                <c:pt idx="5446">
                  <c:v>0.91670675943823599</c:v>
                </c:pt>
                <c:pt idx="5447">
                  <c:v>0.9347467732170186</c:v>
                </c:pt>
                <c:pt idx="5448">
                  <c:v>0.74530085794373091</c:v>
                </c:pt>
                <c:pt idx="5449">
                  <c:v>0.70644010702343762</c:v>
                </c:pt>
                <c:pt idx="5450">
                  <c:v>0.7739365596303156</c:v>
                </c:pt>
                <c:pt idx="5451">
                  <c:v>0.72968915740363371</c:v>
                </c:pt>
                <c:pt idx="5452">
                  <c:v>0.65110650951559523</c:v>
                </c:pt>
                <c:pt idx="5453">
                  <c:v>0.69815495551248585</c:v>
                </c:pt>
                <c:pt idx="5454">
                  <c:v>0.62175569232872019</c:v>
                </c:pt>
                <c:pt idx="5455">
                  <c:v>0.56490151052174864</c:v>
                </c:pt>
                <c:pt idx="5456">
                  <c:v>0.53990541987154361</c:v>
                </c:pt>
                <c:pt idx="5457">
                  <c:v>0.75697141361509235</c:v>
                </c:pt>
                <c:pt idx="5458">
                  <c:v>0.77815569278425423</c:v>
                </c:pt>
                <c:pt idx="5459">
                  <c:v>0.71364468203639586</c:v>
                </c:pt>
                <c:pt idx="5460">
                  <c:v>0.67852090323294167</c:v>
                </c:pt>
                <c:pt idx="5461">
                  <c:v>0.63213422068914782</c:v>
                </c:pt>
                <c:pt idx="5462">
                  <c:v>0.60154132018687256</c:v>
                </c:pt>
                <c:pt idx="5463">
                  <c:v>0.58565969384169903</c:v>
                </c:pt>
                <c:pt idx="5464">
                  <c:v>0.57783693854310558</c:v>
                </c:pt>
                <c:pt idx="5465">
                  <c:v>0.57083400445836663</c:v>
                </c:pt>
                <c:pt idx="5466">
                  <c:v>0.56203428177578596</c:v>
                </c:pt>
                <c:pt idx="5467">
                  <c:v>0.55697012059860462</c:v>
                </c:pt>
                <c:pt idx="5468">
                  <c:v>0.55261233304366852</c:v>
                </c:pt>
                <c:pt idx="5469">
                  <c:v>0.54915625881744456</c:v>
                </c:pt>
                <c:pt idx="5470">
                  <c:v>0.54697160905100961</c:v>
                </c:pt>
                <c:pt idx="5471">
                  <c:v>0.83331035529864927</c:v>
                </c:pt>
                <c:pt idx="5472">
                  <c:v>0.77287330944327393</c:v>
                </c:pt>
                <c:pt idx="5473">
                  <c:v>0.73945607994779639</c:v>
                </c:pt>
                <c:pt idx="5474">
                  <c:v>0.74853940946275277</c:v>
                </c:pt>
                <c:pt idx="5475">
                  <c:v>0.73456393202478865</c:v>
                </c:pt>
                <c:pt idx="5476">
                  <c:v>0.7250817379178246</c:v>
                </c:pt>
                <c:pt idx="5477">
                  <c:v>0.7166908028153699</c:v>
                </c:pt>
                <c:pt idx="5478">
                  <c:v>0.70803756161530396</c:v>
                </c:pt>
                <c:pt idx="5479">
                  <c:v>0.74382172024379134</c:v>
                </c:pt>
                <c:pt idx="5480">
                  <c:v>0.74865317247591312</c:v>
                </c:pt>
                <c:pt idx="5481">
                  <c:v>0.9370852814409395</c:v>
                </c:pt>
                <c:pt idx="5482">
                  <c:v>0.85646003504819801</c:v>
                </c:pt>
                <c:pt idx="5483">
                  <c:v>0.9356710602420647</c:v>
                </c:pt>
                <c:pt idx="5484">
                  <c:v>0.93713707126410661</c:v>
                </c:pt>
                <c:pt idx="5485">
                  <c:v>0.94461828401330883</c:v>
                </c:pt>
                <c:pt idx="5486">
                  <c:v>0.92145147768587798</c:v>
                </c:pt>
                <c:pt idx="5487">
                  <c:v>0.77177149685335111</c:v>
                </c:pt>
                <c:pt idx="5488">
                  <c:v>0.70748887389472292</c:v>
                </c:pt>
                <c:pt idx="5489">
                  <c:v>0.70685999969000524</c:v>
                </c:pt>
                <c:pt idx="5490">
                  <c:v>0.74328196918858713</c:v>
                </c:pt>
                <c:pt idx="5491">
                  <c:v>0.76400273678305464</c:v>
                </c:pt>
                <c:pt idx="5492">
                  <c:v>0.74249919815321264</c:v>
                </c:pt>
                <c:pt idx="5493">
                  <c:v>0.7521418496940897</c:v>
                </c:pt>
                <c:pt idx="5494">
                  <c:v>0.79475610518180417</c:v>
                </c:pt>
                <c:pt idx="5495">
                  <c:v>0.89767009602882475</c:v>
                </c:pt>
                <c:pt idx="5496">
                  <c:v>0.85596371793614845</c:v>
                </c:pt>
                <c:pt idx="5497">
                  <c:v>0.7124752558024966</c:v>
                </c:pt>
                <c:pt idx="5498">
                  <c:v>0.66884881032619459</c:v>
                </c:pt>
                <c:pt idx="5499">
                  <c:v>0.64251194308484361</c:v>
                </c:pt>
                <c:pt idx="5500">
                  <c:v>0.61645403417714961</c:v>
                </c:pt>
                <c:pt idx="5501">
                  <c:v>0.60361327970500667</c:v>
                </c:pt>
                <c:pt idx="5502">
                  <c:v>0.60633283930435222</c:v>
                </c:pt>
                <c:pt idx="5503">
                  <c:v>0.59211465344154279</c:v>
                </c:pt>
                <c:pt idx="5504">
                  <c:v>0.56841502236709884</c:v>
                </c:pt>
                <c:pt idx="5505">
                  <c:v>0.55198235447517063</c:v>
                </c:pt>
                <c:pt idx="5506">
                  <c:v>0.54842502363608026</c:v>
                </c:pt>
                <c:pt idx="5507">
                  <c:v>0.55132320851369465</c:v>
                </c:pt>
                <c:pt idx="5508">
                  <c:v>0.54665261708739665</c:v>
                </c:pt>
                <c:pt idx="5509">
                  <c:v>0.53869023047994125</c:v>
                </c:pt>
                <c:pt idx="5510">
                  <c:v>0.53090054049248769</c:v>
                </c:pt>
                <c:pt idx="5511">
                  <c:v>0.49424240440642725</c:v>
                </c:pt>
                <c:pt idx="5512">
                  <c:v>0.4900682643606743</c:v>
                </c:pt>
                <c:pt idx="5513">
                  <c:v>0.49789457594437747</c:v>
                </c:pt>
                <c:pt idx="5514">
                  <c:v>0.57375942221400456</c:v>
                </c:pt>
                <c:pt idx="5515">
                  <c:v>0.74940078255089615</c:v>
                </c:pt>
                <c:pt idx="5516">
                  <c:v>0.78777449369989261</c:v>
                </c:pt>
                <c:pt idx="5517">
                  <c:v>0.74307862596472962</c:v>
                </c:pt>
                <c:pt idx="5518">
                  <c:v>0.64615952436521973</c:v>
                </c:pt>
                <c:pt idx="5519">
                  <c:v>0.56955561731547233</c:v>
                </c:pt>
                <c:pt idx="5520">
                  <c:v>0.53899638920858195</c:v>
                </c:pt>
                <c:pt idx="5521">
                  <c:v>0.51932512188486557</c:v>
                </c:pt>
                <c:pt idx="5522">
                  <c:v>0.50658851336468691</c:v>
                </c:pt>
                <c:pt idx="5523">
                  <c:v>0.60668497189996651</c:v>
                </c:pt>
                <c:pt idx="5524">
                  <c:v>0.62570712120197669</c:v>
                </c:pt>
                <c:pt idx="5525">
                  <c:v>0.60582804876984875</c:v>
                </c:pt>
                <c:pt idx="5526">
                  <c:v>0.58921777822502197</c:v>
                </c:pt>
                <c:pt idx="5527">
                  <c:v>0.5713192087640675</c:v>
                </c:pt>
                <c:pt idx="5528">
                  <c:v>0.60621868189289552</c:v>
                </c:pt>
                <c:pt idx="5529">
                  <c:v>0.62163395974673608</c:v>
                </c:pt>
                <c:pt idx="5530">
                  <c:v>0.58521464269318901</c:v>
                </c:pt>
                <c:pt idx="5531">
                  <c:v>0.58160195275863114</c:v>
                </c:pt>
                <c:pt idx="5532">
                  <c:v>0.58083335537946257</c:v>
                </c:pt>
                <c:pt idx="5533">
                  <c:v>0.57896556036940161</c:v>
                </c:pt>
                <c:pt idx="5534">
                  <c:v>0.55548618167555108</c:v>
                </c:pt>
                <c:pt idx="5535">
                  <c:v>0.63271137024754864</c:v>
                </c:pt>
                <c:pt idx="5536">
                  <c:v>0.53944239295037422</c:v>
                </c:pt>
                <c:pt idx="5537">
                  <c:v>0.49685676103704585</c:v>
                </c:pt>
                <c:pt idx="5538">
                  <c:v>0.46778552588536382</c:v>
                </c:pt>
                <c:pt idx="5539">
                  <c:v>0.44273955200028448</c:v>
                </c:pt>
                <c:pt idx="5540">
                  <c:v>0.43237674440504942</c:v>
                </c:pt>
                <c:pt idx="5541">
                  <c:v>0.42433077667423591</c:v>
                </c:pt>
                <c:pt idx="5542">
                  <c:v>0.42962458373064843</c:v>
                </c:pt>
                <c:pt idx="5543">
                  <c:v>0.48317385140271457</c:v>
                </c:pt>
                <c:pt idx="5544">
                  <c:v>0.42256198002963363</c:v>
                </c:pt>
                <c:pt idx="5545">
                  <c:v>0.39842728973875302</c:v>
                </c:pt>
                <c:pt idx="5546">
                  <c:v>0.38748551513288609</c:v>
                </c:pt>
                <c:pt idx="5547">
                  <c:v>0.38564761497392347</c:v>
                </c:pt>
                <c:pt idx="5548">
                  <c:v>0.39272199779229322</c:v>
                </c:pt>
                <c:pt idx="5549">
                  <c:v>0.39153246968161054</c:v>
                </c:pt>
                <c:pt idx="5550">
                  <c:v>0.39049554734724362</c:v>
                </c:pt>
                <c:pt idx="5551">
                  <c:v>0.3926449271721465</c:v>
                </c:pt>
                <c:pt idx="5552">
                  <c:v>0.39602435277225267</c:v>
                </c:pt>
                <c:pt idx="5553">
                  <c:v>0.39188069953794591</c:v>
                </c:pt>
                <c:pt idx="5554">
                  <c:v>0.3830464566365806</c:v>
                </c:pt>
                <c:pt idx="5555">
                  <c:v>0.38089245853076881</c:v>
                </c:pt>
                <c:pt idx="5556">
                  <c:v>0.38411729869181882</c:v>
                </c:pt>
                <c:pt idx="5557">
                  <c:v>0.38157188304442563</c:v>
                </c:pt>
                <c:pt idx="5558">
                  <c:v>0.37701010224872938</c:v>
                </c:pt>
                <c:pt idx="5559">
                  <c:v>0.37151386610157838</c:v>
                </c:pt>
                <c:pt idx="5560">
                  <c:v>0.36663372564205232</c:v>
                </c:pt>
                <c:pt idx="5561">
                  <c:v>0.36352632954670044</c:v>
                </c:pt>
                <c:pt idx="5562">
                  <c:v>0.38310897863722526</c:v>
                </c:pt>
                <c:pt idx="5563">
                  <c:v>0.38268369141997088</c:v>
                </c:pt>
                <c:pt idx="5564">
                  <c:v>0.37889200955730695</c:v>
                </c:pt>
                <c:pt idx="5565">
                  <c:v>0.38152783571065896</c:v>
                </c:pt>
                <c:pt idx="5566">
                  <c:v>0.38169285884750032</c:v>
                </c:pt>
                <c:pt idx="5567">
                  <c:v>0.37727351761250438</c:v>
                </c:pt>
                <c:pt idx="5568">
                  <c:v>0.38188909675826643</c:v>
                </c:pt>
                <c:pt idx="5569">
                  <c:v>0.38296455400555074</c:v>
                </c:pt>
                <c:pt idx="5570">
                  <c:v>0.38795078967726326</c:v>
                </c:pt>
                <c:pt idx="5571">
                  <c:v>0.409135344203994</c:v>
                </c:pt>
                <c:pt idx="5572">
                  <c:v>0.40197443771149932</c:v>
                </c:pt>
                <c:pt idx="5573">
                  <c:v>0.40477836676046852</c:v>
                </c:pt>
                <c:pt idx="5574">
                  <c:v>0.41085977973079196</c:v>
                </c:pt>
                <c:pt idx="5575">
                  <c:v>0.41326163863134524</c:v>
                </c:pt>
                <c:pt idx="5576">
                  <c:v>0.40803243014807994</c:v>
                </c:pt>
                <c:pt idx="5577">
                  <c:v>0.40561761627908732</c:v>
                </c:pt>
                <c:pt idx="5578">
                  <c:v>0.41515898584301292</c:v>
                </c:pt>
                <c:pt idx="5579">
                  <c:v>0.42156347920921611</c:v>
                </c:pt>
                <c:pt idx="5580">
                  <c:v>0.42770325761864258</c:v>
                </c:pt>
                <c:pt idx="5581">
                  <c:v>0.44096485625957998</c:v>
                </c:pt>
                <c:pt idx="5582">
                  <c:v>0.42424623285706947</c:v>
                </c:pt>
                <c:pt idx="5583">
                  <c:v>0.41502127868401234</c:v>
                </c:pt>
                <c:pt idx="5584">
                  <c:v>0.41326723203576876</c:v>
                </c:pt>
                <c:pt idx="5585">
                  <c:v>0.42416008713638731</c:v>
                </c:pt>
                <c:pt idx="5586">
                  <c:v>0.41116774676050671</c:v>
                </c:pt>
                <c:pt idx="5587">
                  <c:v>0.38870382482103549</c:v>
                </c:pt>
                <c:pt idx="5588">
                  <c:v>0.38066385941846198</c:v>
                </c:pt>
                <c:pt idx="5589">
                  <c:v>0.37245607514952422</c:v>
                </c:pt>
                <c:pt idx="5590">
                  <c:v>0.36776017970434344</c:v>
                </c:pt>
                <c:pt idx="5591">
                  <c:v>0.37399928914094344</c:v>
                </c:pt>
                <c:pt idx="5592">
                  <c:v>0.3718690972476984</c:v>
                </c:pt>
                <c:pt idx="5593">
                  <c:v>0.39974581181445512</c:v>
                </c:pt>
                <c:pt idx="5594">
                  <c:v>0.43597614749789765</c:v>
                </c:pt>
                <c:pt idx="5595">
                  <c:v>0.45342322935363732</c:v>
                </c:pt>
                <c:pt idx="5596">
                  <c:v>0.52070487460851389</c:v>
                </c:pt>
                <c:pt idx="5597">
                  <c:v>0.54327960987453161</c:v>
                </c:pt>
                <c:pt idx="5598">
                  <c:v>0.53060487739396633</c:v>
                </c:pt>
                <c:pt idx="5599">
                  <c:v>0.57978693937123449</c:v>
                </c:pt>
                <c:pt idx="5600">
                  <c:v>0.59859776734717651</c:v>
                </c:pt>
                <c:pt idx="5601">
                  <c:v>0.58705922074422956</c:v>
                </c:pt>
                <c:pt idx="5602">
                  <c:v>0.58195265762783654</c:v>
                </c:pt>
                <c:pt idx="5603">
                  <c:v>0.60269119619710121</c:v>
                </c:pt>
                <c:pt idx="5604">
                  <c:v>0.5876304777707001</c:v>
                </c:pt>
                <c:pt idx="5605">
                  <c:v>0.56637462236693425</c:v>
                </c:pt>
                <c:pt idx="5606">
                  <c:v>0.56510938403972755</c:v>
                </c:pt>
                <c:pt idx="5607">
                  <c:v>0.543084357705652</c:v>
                </c:pt>
                <c:pt idx="5608">
                  <c:v>0.55097805565683777</c:v>
                </c:pt>
                <c:pt idx="5609">
                  <c:v>0.53483571292871634</c:v>
                </c:pt>
                <c:pt idx="5610">
                  <c:v>0.55223026341522041</c:v>
                </c:pt>
                <c:pt idx="5611">
                  <c:v>0.55984284370180981</c:v>
                </c:pt>
                <c:pt idx="5612">
                  <c:v>0.51407401921511064</c:v>
                </c:pt>
                <c:pt idx="5613">
                  <c:v>0.60400679367460663</c:v>
                </c:pt>
                <c:pt idx="5614">
                  <c:v>0.52167464118958184</c:v>
                </c:pt>
                <c:pt idx="5615">
                  <c:v>0.46698400783042754</c:v>
                </c:pt>
                <c:pt idx="5616">
                  <c:v>0.44217048144119464</c:v>
                </c:pt>
                <c:pt idx="5617">
                  <c:v>0.42134880275453407</c:v>
                </c:pt>
                <c:pt idx="5618">
                  <c:v>0.40532045274307782</c:v>
                </c:pt>
                <c:pt idx="5619">
                  <c:v>0.39331739586354608</c:v>
                </c:pt>
                <c:pt idx="5620">
                  <c:v>0.38359902116728345</c:v>
                </c:pt>
                <c:pt idx="5621">
                  <c:v>0.37246393939431804</c:v>
                </c:pt>
                <c:pt idx="5622">
                  <c:v>0.36086473904346994</c:v>
                </c:pt>
                <c:pt idx="5623">
                  <c:v>0.35247810094613397</c:v>
                </c:pt>
                <c:pt idx="5624">
                  <c:v>0.34397955971494615</c:v>
                </c:pt>
                <c:pt idx="5625">
                  <c:v>0.3350174280816669</c:v>
                </c:pt>
                <c:pt idx="5626">
                  <c:v>0.32572947076751901</c:v>
                </c:pt>
                <c:pt idx="5627">
                  <c:v>0.31830089525259797</c:v>
                </c:pt>
                <c:pt idx="5628">
                  <c:v>0.3121274987155313</c:v>
                </c:pt>
                <c:pt idx="5629">
                  <c:v>0.30718772075557282</c:v>
                </c:pt>
                <c:pt idx="5630">
                  <c:v>0.40634291419381591</c:v>
                </c:pt>
                <c:pt idx="5631">
                  <c:v>0.39551823028068966</c:v>
                </c:pt>
                <c:pt idx="5632">
                  <c:v>0.41859635368794545</c:v>
                </c:pt>
                <c:pt idx="5633">
                  <c:v>0.40484628885983204</c:v>
                </c:pt>
                <c:pt idx="5634">
                  <c:v>0.34025171590573489</c:v>
                </c:pt>
                <c:pt idx="5635">
                  <c:v>0.30731651442130631</c:v>
                </c:pt>
                <c:pt idx="5636">
                  <c:v>0.2942950310379836</c:v>
                </c:pt>
                <c:pt idx="5637">
                  <c:v>0.28747165983397138</c:v>
                </c:pt>
                <c:pt idx="5638">
                  <c:v>0.28262676648560475</c:v>
                </c:pt>
                <c:pt idx="5639">
                  <c:v>0.27873683168777308</c:v>
                </c:pt>
                <c:pt idx="5640">
                  <c:v>0.27583364467270516</c:v>
                </c:pt>
                <c:pt idx="5641">
                  <c:v>0.27357721301642141</c:v>
                </c:pt>
                <c:pt idx="5642">
                  <c:v>0.27158718822355732</c:v>
                </c:pt>
                <c:pt idx="5643">
                  <c:v>0.26995224884510671</c:v>
                </c:pt>
                <c:pt idx="5644">
                  <c:v>0.26827544216873123</c:v>
                </c:pt>
                <c:pt idx="5645">
                  <c:v>0.26676242518648052</c:v>
                </c:pt>
                <c:pt idx="5646">
                  <c:v>0.26502619849540432</c:v>
                </c:pt>
                <c:pt idx="5647">
                  <c:v>0.26403502959540909</c:v>
                </c:pt>
                <c:pt idx="5648">
                  <c:v>0.26348246286348947</c:v>
                </c:pt>
                <c:pt idx="5649">
                  <c:v>0.26314913963048325</c:v>
                </c:pt>
                <c:pt idx="5650">
                  <c:v>0.26283129867988181</c:v>
                </c:pt>
                <c:pt idx="5651">
                  <c:v>0.26258645217682042</c:v>
                </c:pt>
                <c:pt idx="5652">
                  <c:v>0.26245210380075235</c:v>
                </c:pt>
                <c:pt idx="5653">
                  <c:v>0.26245280441572177</c:v>
                </c:pt>
                <c:pt idx="5654">
                  <c:v>0.26232148378785269</c:v>
                </c:pt>
                <c:pt idx="5655">
                  <c:v>0.26219056582162031</c:v>
                </c:pt>
                <c:pt idx="5656">
                  <c:v>0.2620674568879553</c:v>
                </c:pt>
                <c:pt idx="5657">
                  <c:v>0.26193683621570985</c:v>
                </c:pt>
                <c:pt idx="5658">
                  <c:v>0.26181437547605957</c:v>
                </c:pt>
                <c:pt idx="5659">
                  <c:v>0.26168392930020135</c:v>
                </c:pt>
                <c:pt idx="5660">
                  <c:v>0.26155356231153465</c:v>
                </c:pt>
                <c:pt idx="5661">
                  <c:v>0.26142327446199426</c:v>
                </c:pt>
                <c:pt idx="5662">
                  <c:v>0.26129306570354277</c:v>
                </c:pt>
                <c:pt idx="5663">
                  <c:v>0.26116293598817181</c:v>
                </c:pt>
                <c:pt idx="5664">
                  <c:v>0.26103288526790341</c:v>
                </c:pt>
                <c:pt idx="5665">
                  <c:v>0.26090291349478617</c:v>
                </c:pt>
                <c:pt idx="5666">
                  <c:v>0.26077302062089974</c:v>
                </c:pt>
                <c:pt idx="5667">
                  <c:v>0.26064320659835377</c:v>
                </c:pt>
                <c:pt idx="5668">
                  <c:v>0.26051347137928704</c:v>
                </c:pt>
                <c:pt idx="5669">
                  <c:v>0.26128568247530393</c:v>
                </c:pt>
                <c:pt idx="5670">
                  <c:v>0.26115572206470772</c:v>
                </c:pt>
                <c:pt idx="5671">
                  <c:v>0.26102608761323531</c:v>
                </c:pt>
                <c:pt idx="5672">
                  <c:v>0.26089662565463223</c:v>
                </c:pt>
                <c:pt idx="5673">
                  <c:v>0.26076727772720881</c:v>
                </c:pt>
                <c:pt idx="5674">
                  <c:v>0.26063802172130529</c:v>
                </c:pt>
                <c:pt idx="5675">
                  <c:v>0.26050884927259982</c:v>
                </c:pt>
                <c:pt idx="5676">
                  <c:v>0.260379757510385</c:v>
                </c:pt>
                <c:pt idx="5677">
                  <c:v>0.26025074409138288</c:v>
                </c:pt>
                <c:pt idx="5678">
                  <c:v>0.26012180977188032</c:v>
                </c:pt>
                <c:pt idx="5679">
                  <c:v>0.25999295372189435</c:v>
                </c:pt>
                <c:pt idx="5680">
                  <c:v>0.25986417589391791</c:v>
                </c:pt>
                <c:pt idx="5681">
                  <c:v>0.25973547624046783</c:v>
                </c:pt>
                <c:pt idx="5682">
                  <c:v>0.25960685471409484</c:v>
                </c:pt>
                <c:pt idx="5683">
                  <c:v>0.25947831126737592</c:v>
                </c:pt>
                <c:pt idx="5684">
                  <c:v>0.25934984585291482</c:v>
                </c:pt>
                <c:pt idx="5685">
                  <c:v>0.25922145842334771</c:v>
                </c:pt>
                <c:pt idx="5686">
                  <c:v>0.25909314893133839</c:v>
                </c:pt>
                <c:pt idx="5687">
                  <c:v>0.25896491732958066</c:v>
                </c:pt>
                <c:pt idx="5688">
                  <c:v>0.25883676357079088</c:v>
                </c:pt>
                <c:pt idx="5689">
                  <c:v>0.25870868760772131</c:v>
                </c:pt>
                <c:pt idx="5690">
                  <c:v>0.25858068939315104</c:v>
                </c:pt>
                <c:pt idx="5691">
                  <c:v>0.25845276887988511</c:v>
                </c:pt>
                <c:pt idx="5692">
                  <c:v>0.25832492602075913</c:v>
                </c:pt>
                <c:pt idx="5693">
                  <c:v>0.25819716076863775</c:v>
                </c:pt>
                <c:pt idx="5694">
                  <c:v>0.25806947307641481</c:v>
                </c:pt>
                <c:pt idx="5695">
                  <c:v>0.25794186289701032</c:v>
                </c:pt>
                <c:pt idx="5696">
                  <c:v>0.25781433018337468</c:v>
                </c:pt>
                <c:pt idx="5697">
                  <c:v>0.25768687488848707</c:v>
                </c:pt>
                <c:pt idx="5698">
                  <c:v>0.25755949696535257</c:v>
                </c:pt>
                <c:pt idx="5699">
                  <c:v>0.25743219636700881</c:v>
                </c:pt>
                <c:pt idx="5700">
                  <c:v>0.25730497304651934</c:v>
                </c:pt>
                <c:pt idx="5701">
                  <c:v>0.25717782695697528</c:v>
                </c:pt>
                <c:pt idx="5702">
                  <c:v>0.25705075805149924</c:v>
                </c:pt>
                <c:pt idx="5703">
                  <c:v>0.25692376628324154</c:v>
                </c:pt>
                <c:pt idx="5704">
                  <c:v>0.25679685160537674</c:v>
                </c:pt>
                <c:pt idx="5705">
                  <c:v>0.25667001397111427</c:v>
                </c:pt>
                <c:pt idx="5706">
                  <c:v>0.25654325333368772</c:v>
                </c:pt>
                <c:pt idx="5707">
                  <c:v>0.25641656964636084</c:v>
                </c:pt>
                <c:pt idx="5708">
                  <c:v>0.256289962862424</c:v>
                </c:pt>
                <c:pt idx="5709">
                  <c:v>0.25616343293519667</c:v>
                </c:pt>
                <c:pt idx="5710">
                  <c:v>0.25603697981802942</c:v>
                </c:pt>
                <c:pt idx="5711">
                  <c:v>0.25591060346429739</c:v>
                </c:pt>
                <c:pt idx="5712">
                  <c:v>0.25578430382740464</c:v>
                </c:pt>
                <c:pt idx="5713">
                  <c:v>0.25565808086078434</c:v>
                </c:pt>
                <c:pt idx="5714">
                  <c:v>0.25553193451789874</c:v>
                </c:pt>
                <c:pt idx="5715">
                  <c:v>0.25540586475223731</c:v>
                </c:pt>
                <c:pt idx="5716">
                  <c:v>0.25527987151731701</c:v>
                </c:pt>
                <c:pt idx="5717">
                  <c:v>0.25515395476668429</c:v>
                </c:pt>
                <c:pt idx="5718">
                  <c:v>0.25502811445391405</c:v>
                </c:pt>
                <c:pt idx="5719">
                  <c:v>0.25490235053260785</c:v>
                </c:pt>
                <c:pt idx="5720">
                  <c:v>0.25477666295639628</c:v>
                </c:pt>
                <c:pt idx="5721">
                  <c:v>0.2546510516789377</c:v>
                </c:pt>
                <c:pt idx="5722">
                  <c:v>0.25452551665392065</c:v>
                </c:pt>
                <c:pt idx="5723">
                  <c:v>0.25440005783505831</c:v>
                </c:pt>
                <c:pt idx="5724">
                  <c:v>0.25427467517609431</c:v>
                </c:pt>
                <c:pt idx="5725">
                  <c:v>0.25414936863079929</c:v>
                </c:pt>
                <c:pt idx="5726">
                  <c:v>0.25402413815297331</c:v>
                </c:pt>
                <c:pt idx="5727">
                  <c:v>0.25389898369644343</c:v>
                </c:pt>
                <c:pt idx="5728">
                  <c:v>0.25377390521506332</c:v>
                </c:pt>
                <c:pt idx="5729">
                  <c:v>0.25364890266271756</c:v>
                </c:pt>
                <c:pt idx="5730">
                  <c:v>0.25352397599331788</c:v>
                </c:pt>
                <c:pt idx="5731">
                  <c:v>0.25339912516080232</c:v>
                </c:pt>
                <c:pt idx="5732">
                  <c:v>0.25327435011913829</c:v>
                </c:pt>
                <c:pt idx="5733">
                  <c:v>0.25314965082232105</c:v>
                </c:pt>
                <c:pt idx="5734">
                  <c:v>0.25302502722437481</c:v>
                </c:pt>
                <c:pt idx="5735">
                  <c:v>0.25290047927934933</c:v>
                </c:pt>
                <c:pt idx="5736">
                  <c:v>0.25277600694132163</c:v>
                </c:pt>
                <c:pt idx="5737">
                  <c:v>0.2526516101644013</c:v>
                </c:pt>
                <c:pt idx="5738">
                  <c:v>0.83652444078213006</c:v>
                </c:pt>
                <c:pt idx="5739">
                  <c:v>0.86072850781796439</c:v>
                </c:pt>
                <c:pt idx="5740">
                  <c:v>0.85864395803807103</c:v>
                </c:pt>
                <c:pt idx="5741">
                  <c:v>0.85779914462643125</c:v>
                </c:pt>
                <c:pt idx="5742">
                  <c:v>0.85740469510844264</c:v>
                </c:pt>
                <c:pt idx="5743">
                  <c:v>0.85717807750746711</c:v>
                </c:pt>
                <c:pt idx="5744">
                  <c:v>0.85701476194100057</c:v>
                </c:pt>
                <c:pt idx="5745">
                  <c:v>0.85687522526566962</c:v>
                </c:pt>
                <c:pt idx="5746">
                  <c:v>0.85674450043314698</c:v>
                </c:pt>
                <c:pt idx="5747">
                  <c:v>0.85661734850772431</c:v>
                </c:pt>
                <c:pt idx="5748">
                  <c:v>0.85649144438697156</c:v>
                </c:pt>
                <c:pt idx="5749">
                  <c:v>0.85636685655450107</c:v>
                </c:pt>
                <c:pt idx="5750">
                  <c:v>0.8562423443647047</c:v>
                </c:pt>
                <c:pt idx="5751">
                  <c:v>0.85611790777167029</c:v>
                </c:pt>
                <c:pt idx="5752">
                  <c:v>0.85599354672951078</c:v>
                </c:pt>
                <c:pt idx="5753">
                  <c:v>0.85586926119236317</c:v>
                </c:pt>
                <c:pt idx="5754">
                  <c:v>0.85574505111440224</c:v>
                </c:pt>
                <c:pt idx="5755">
                  <c:v>1.8256358084570712</c:v>
                </c:pt>
                <c:pt idx="5756">
                  <c:v>0.80353582414403668</c:v>
                </c:pt>
                <c:pt idx="5757">
                  <c:v>0.65613727323924464</c:v>
                </c:pt>
                <c:pt idx="5758">
                  <c:v>0.61849817331572665</c:v>
                </c:pt>
                <c:pt idx="5759">
                  <c:v>1.5303284814601918</c:v>
                </c:pt>
                <c:pt idx="5760">
                  <c:v>0.82248751147231836</c:v>
                </c:pt>
                <c:pt idx="5761">
                  <c:v>0.66625771989499571</c:v>
                </c:pt>
                <c:pt idx="5762">
                  <c:v>0.63002727381364965</c:v>
                </c:pt>
                <c:pt idx="5763">
                  <c:v>0.61871851016103674</c:v>
                </c:pt>
                <c:pt idx="5764">
                  <c:v>0.61448843288754162</c:v>
                </c:pt>
                <c:pt idx="5765">
                  <c:v>0.61271240457351817</c:v>
                </c:pt>
                <c:pt idx="5766">
                  <c:v>0.61183219546178369</c:v>
                </c:pt>
                <c:pt idx="5767">
                  <c:v>0.61148170598647489</c:v>
                </c:pt>
                <c:pt idx="5768">
                  <c:v>0.61114658308100178</c:v>
                </c:pt>
                <c:pt idx="5769">
                  <c:v>0.61081674997502222</c:v>
                </c:pt>
                <c:pt idx="5770">
                  <c:v>0.61048961577410665</c:v>
                </c:pt>
                <c:pt idx="5771">
                  <c:v>0.61016246828509269</c:v>
                </c:pt>
                <c:pt idx="5772">
                  <c:v>0.76359600403731853</c:v>
                </c:pt>
                <c:pt idx="5773">
                  <c:v>1.1534804597143493</c:v>
                </c:pt>
                <c:pt idx="5774">
                  <c:v>1.1348655060836121</c:v>
                </c:pt>
                <c:pt idx="5775">
                  <c:v>1.0186660168458419</c:v>
                </c:pt>
                <c:pt idx="5776">
                  <c:v>0.95848920904984669</c:v>
                </c:pt>
                <c:pt idx="5777">
                  <c:v>1.0140289494866139</c:v>
                </c:pt>
                <c:pt idx="5778">
                  <c:v>1.0624879809231622</c:v>
                </c:pt>
                <c:pt idx="5779">
                  <c:v>1.0231222731057148</c:v>
                </c:pt>
                <c:pt idx="5780">
                  <c:v>0.97948919481900254</c:v>
                </c:pt>
                <c:pt idx="5781">
                  <c:v>0.95536322561440867</c:v>
                </c:pt>
                <c:pt idx="5782">
                  <c:v>1.0340502858368361</c:v>
                </c:pt>
                <c:pt idx="5783">
                  <c:v>1.0091946646791929</c:v>
                </c:pt>
                <c:pt idx="5784">
                  <c:v>0.94241103531344361</c:v>
                </c:pt>
                <c:pt idx="5785">
                  <c:v>0.89154287980484237</c:v>
                </c:pt>
                <c:pt idx="5786">
                  <c:v>0.93278016971229827</c:v>
                </c:pt>
                <c:pt idx="5787">
                  <c:v>0.9091215006676977</c:v>
                </c:pt>
                <c:pt idx="5788">
                  <c:v>1.0174290047188372</c:v>
                </c:pt>
                <c:pt idx="5789">
                  <c:v>0.80381091246825964</c:v>
                </c:pt>
                <c:pt idx="5790">
                  <c:v>0.72863392869481203</c:v>
                </c:pt>
                <c:pt idx="5791">
                  <c:v>0.70203709787501167</c:v>
                </c:pt>
                <c:pt idx="5792">
                  <c:v>0.69097826836338316</c:v>
                </c:pt>
                <c:pt idx="5793">
                  <c:v>0.70076304531396549</c:v>
                </c:pt>
                <c:pt idx="5794">
                  <c:v>0.72996975159330701</c:v>
                </c:pt>
                <c:pt idx="5795">
                  <c:v>0.73460180042297574</c:v>
                </c:pt>
                <c:pt idx="5796">
                  <c:v>0.71857951984936408</c:v>
                </c:pt>
                <c:pt idx="5797">
                  <c:v>0.71235501438564064</c:v>
                </c:pt>
                <c:pt idx="5798">
                  <c:v>0.70957248337766543</c:v>
                </c:pt>
                <c:pt idx="5799">
                  <c:v>0.70826593894796108</c:v>
                </c:pt>
                <c:pt idx="5800">
                  <c:v>0.86116149603843595</c:v>
                </c:pt>
                <c:pt idx="5801">
                  <c:v>0.83996394339338165</c:v>
                </c:pt>
                <c:pt idx="5802">
                  <c:v>0.73813566076607884</c:v>
                </c:pt>
                <c:pt idx="5803">
                  <c:v>0.68386849255268412</c:v>
                </c:pt>
                <c:pt idx="5804">
                  <c:v>0.65374709864100833</c:v>
                </c:pt>
                <c:pt idx="5805">
                  <c:v>0.64238844191501498</c:v>
                </c:pt>
                <c:pt idx="5806">
                  <c:v>0.70565050546188823</c:v>
                </c:pt>
                <c:pt idx="5807">
                  <c:v>0.72301638605126439</c:v>
                </c:pt>
                <c:pt idx="5808">
                  <c:v>0.72709325502977318</c:v>
                </c:pt>
                <c:pt idx="5809">
                  <c:v>0.74902450751575922</c:v>
                </c:pt>
                <c:pt idx="5810">
                  <c:v>0.69246707358323867</c:v>
                </c:pt>
                <c:pt idx="5811">
                  <c:v>0.67151742584038843</c:v>
                </c:pt>
                <c:pt idx="5812">
                  <c:v>0.66313760191040583</c:v>
                </c:pt>
                <c:pt idx="5813">
                  <c:v>0.65993704401796949</c:v>
                </c:pt>
                <c:pt idx="5814">
                  <c:v>0.66805443612723492</c:v>
                </c:pt>
                <c:pt idx="5815">
                  <c:v>0.73061230578323977</c:v>
                </c:pt>
                <c:pt idx="5816">
                  <c:v>0.74901757277222958</c:v>
                </c:pt>
                <c:pt idx="5817">
                  <c:v>0.74855486573203056</c:v>
                </c:pt>
                <c:pt idx="5818">
                  <c:v>0.73713512598440878</c:v>
                </c:pt>
                <c:pt idx="5819">
                  <c:v>0.7307264477277966</c:v>
                </c:pt>
                <c:pt idx="5820">
                  <c:v>0.72742710666156962</c:v>
                </c:pt>
                <c:pt idx="5821">
                  <c:v>0.72582121569148605</c:v>
                </c:pt>
                <c:pt idx="5822">
                  <c:v>0.75313692540255006</c:v>
                </c:pt>
                <c:pt idx="5823">
                  <c:v>0.75206938099866749</c:v>
                </c:pt>
                <c:pt idx="5824">
                  <c:v>0.73892902300560181</c:v>
                </c:pt>
                <c:pt idx="5825">
                  <c:v>0.71735083086543461</c:v>
                </c:pt>
                <c:pt idx="5826">
                  <c:v>0.65679659851122463</c:v>
                </c:pt>
                <c:pt idx="5827">
                  <c:v>0.63794618255490365</c:v>
                </c:pt>
                <c:pt idx="5828">
                  <c:v>0.63359001042465179</c:v>
                </c:pt>
                <c:pt idx="5829">
                  <c:v>0.70855954719933012</c:v>
                </c:pt>
                <c:pt idx="5830">
                  <c:v>0.7377499636163809</c:v>
                </c:pt>
                <c:pt idx="5831">
                  <c:v>0.67124174110904078</c:v>
                </c:pt>
                <c:pt idx="5832">
                  <c:v>0.62495170222437302</c:v>
                </c:pt>
                <c:pt idx="5833">
                  <c:v>0.60729020113116061</c:v>
                </c:pt>
                <c:pt idx="5834">
                  <c:v>0.59940749134049409</c:v>
                </c:pt>
                <c:pt idx="5835">
                  <c:v>0.6300005313877628</c:v>
                </c:pt>
                <c:pt idx="5836">
                  <c:v>0.71287462223099063</c:v>
                </c:pt>
                <c:pt idx="5837">
                  <c:v>0.64024874059274384</c:v>
                </c:pt>
                <c:pt idx="5838">
                  <c:v>0.60161561550100895</c:v>
                </c:pt>
                <c:pt idx="5839">
                  <c:v>0.58144184437735358</c:v>
                </c:pt>
                <c:pt idx="5840">
                  <c:v>0.57230651969668367</c:v>
                </c:pt>
                <c:pt idx="5841">
                  <c:v>0.5820295350821435</c:v>
                </c:pt>
                <c:pt idx="5842">
                  <c:v>0.61169173934915089</c:v>
                </c:pt>
                <c:pt idx="5843">
                  <c:v>0.59801093738958044</c:v>
                </c:pt>
                <c:pt idx="5844">
                  <c:v>0.62581203039214561</c:v>
                </c:pt>
                <c:pt idx="5845">
                  <c:v>0.60909658552442414</c:v>
                </c:pt>
                <c:pt idx="5846">
                  <c:v>0.6199375283014249</c:v>
                </c:pt>
                <c:pt idx="5847">
                  <c:v>0.62127427033149496</c:v>
                </c:pt>
                <c:pt idx="5848">
                  <c:v>0.61214309254139398</c:v>
                </c:pt>
                <c:pt idx="5849">
                  <c:v>0.61954304305278363</c:v>
                </c:pt>
                <c:pt idx="5850">
                  <c:v>0.63177396028641064</c:v>
                </c:pt>
                <c:pt idx="5851">
                  <c:v>0.61408199601641977</c:v>
                </c:pt>
                <c:pt idx="5852">
                  <c:v>0.59508494311013349</c:v>
                </c:pt>
                <c:pt idx="5853">
                  <c:v>0.58436963354685922</c:v>
                </c:pt>
                <c:pt idx="5854">
                  <c:v>0.60201686681880762</c:v>
                </c:pt>
                <c:pt idx="5855">
                  <c:v>0.63597004356624764</c:v>
                </c:pt>
                <c:pt idx="5856">
                  <c:v>0.60997734377438462</c:v>
                </c:pt>
                <c:pt idx="5857">
                  <c:v>0.58676896841413351</c:v>
                </c:pt>
                <c:pt idx="5858">
                  <c:v>0.58504641212105568</c:v>
                </c:pt>
                <c:pt idx="5859">
                  <c:v>0.61228705898114189</c:v>
                </c:pt>
                <c:pt idx="5860">
                  <c:v>0.6199235793743616</c:v>
                </c:pt>
                <c:pt idx="5861">
                  <c:v>0.60403819372475454</c:v>
                </c:pt>
                <c:pt idx="5862">
                  <c:v>0.60042528887630431</c:v>
                </c:pt>
                <c:pt idx="5863">
                  <c:v>0.62917408323227064</c:v>
                </c:pt>
                <c:pt idx="5864">
                  <c:v>0.61380614729589222</c:v>
                </c:pt>
                <c:pt idx="5865">
                  <c:v>0.63535906289757993</c:v>
                </c:pt>
                <c:pt idx="5866">
                  <c:v>0.60867522625672621</c:v>
                </c:pt>
                <c:pt idx="5867">
                  <c:v>0.59139830216570843</c:v>
                </c:pt>
                <c:pt idx="5868">
                  <c:v>0.59510996072602085</c:v>
                </c:pt>
                <c:pt idx="5869">
                  <c:v>0.60435985626406485</c:v>
                </c:pt>
                <c:pt idx="5870">
                  <c:v>0.61283761104031675</c:v>
                </c:pt>
                <c:pt idx="5871">
                  <c:v>0.61122713585931154</c:v>
                </c:pt>
                <c:pt idx="5872">
                  <c:v>0.60189217967971065</c:v>
                </c:pt>
                <c:pt idx="5873">
                  <c:v>0.59851594345598658</c:v>
                </c:pt>
                <c:pt idx="5874">
                  <c:v>0.59957691842148353</c:v>
                </c:pt>
                <c:pt idx="5875">
                  <c:v>0.60500206203272844</c:v>
                </c:pt>
                <c:pt idx="5876">
                  <c:v>0.62714625476679964</c:v>
                </c:pt>
                <c:pt idx="5877">
                  <c:v>0.63026162921301965</c:v>
                </c:pt>
                <c:pt idx="5878">
                  <c:v>0.68038358369908469</c:v>
                </c:pt>
                <c:pt idx="5879">
                  <c:v>0.66170008925131163</c:v>
                </c:pt>
                <c:pt idx="5880">
                  <c:v>0.67740981661686983</c:v>
                </c:pt>
                <c:pt idx="5881">
                  <c:v>0.72030884066817225</c:v>
                </c:pt>
                <c:pt idx="5882">
                  <c:v>0.74145564138447806</c:v>
                </c:pt>
                <c:pt idx="5883">
                  <c:v>0.77759436151072092</c:v>
                </c:pt>
                <c:pt idx="5884">
                  <c:v>0.69438996881575277</c:v>
                </c:pt>
                <c:pt idx="5885">
                  <c:v>0.66370777650513957</c:v>
                </c:pt>
                <c:pt idx="5886">
                  <c:v>0.65849487002474205</c:v>
                </c:pt>
                <c:pt idx="5887">
                  <c:v>0.79163287072344068</c:v>
                </c:pt>
                <c:pt idx="5888">
                  <c:v>0.90248076550703527</c:v>
                </c:pt>
                <c:pt idx="5889">
                  <c:v>0.8908424416983558</c:v>
                </c:pt>
                <c:pt idx="5890">
                  <c:v>0.86350046134921554</c:v>
                </c:pt>
                <c:pt idx="5891">
                  <c:v>0.84642048321815722</c:v>
                </c:pt>
                <c:pt idx="5892">
                  <c:v>0.88870297734755133</c:v>
                </c:pt>
                <c:pt idx="5893">
                  <c:v>0.8479124467328355</c:v>
                </c:pt>
                <c:pt idx="5894">
                  <c:v>0.73457706250913124</c:v>
                </c:pt>
                <c:pt idx="5895">
                  <c:v>0.62037446196100732</c:v>
                </c:pt>
                <c:pt idx="5896">
                  <c:v>0.59323088399724322</c:v>
                </c:pt>
                <c:pt idx="5897">
                  <c:v>0.58755633919558659</c:v>
                </c:pt>
                <c:pt idx="5898">
                  <c:v>0.58880617898709642</c:v>
                </c:pt>
                <c:pt idx="5899">
                  <c:v>0.57929586270143363</c:v>
                </c:pt>
                <c:pt idx="5900">
                  <c:v>0.56784508857395766</c:v>
                </c:pt>
                <c:pt idx="5901">
                  <c:v>0.55781733787923549</c:v>
                </c:pt>
                <c:pt idx="5902">
                  <c:v>0.53509969262347779</c:v>
                </c:pt>
                <c:pt idx="5903">
                  <c:v>0.5485375431301045</c:v>
                </c:pt>
                <c:pt idx="5904">
                  <c:v>0.54079499096107764</c:v>
                </c:pt>
                <c:pt idx="5905">
                  <c:v>0.54234267596009011</c:v>
                </c:pt>
                <c:pt idx="5906">
                  <c:v>0.5469225258986633</c:v>
                </c:pt>
                <c:pt idx="5907">
                  <c:v>0.5710251559420445</c:v>
                </c:pt>
                <c:pt idx="5908">
                  <c:v>0.55255366066510769</c:v>
                </c:pt>
                <c:pt idx="5909">
                  <c:v>0.53775659239671569</c:v>
                </c:pt>
                <c:pt idx="5910">
                  <c:v>0.55599453747084293</c:v>
                </c:pt>
                <c:pt idx="5911">
                  <c:v>0.51640898396631407</c:v>
                </c:pt>
                <c:pt idx="5912">
                  <c:v>0.49577272003367062</c:v>
                </c:pt>
                <c:pt idx="5913">
                  <c:v>0.4971951033410133</c:v>
                </c:pt>
                <c:pt idx="5914">
                  <c:v>0.47901894575223836</c:v>
                </c:pt>
                <c:pt idx="5915">
                  <c:v>0.46645288262151535</c:v>
                </c:pt>
                <c:pt idx="5916">
                  <c:v>0.46045175130515231</c:v>
                </c:pt>
                <c:pt idx="5917">
                  <c:v>0.46421173402546967</c:v>
                </c:pt>
                <c:pt idx="5918">
                  <c:v>0.46633120234599407</c:v>
                </c:pt>
                <c:pt idx="5919">
                  <c:v>0.49103222560177917</c:v>
                </c:pt>
                <c:pt idx="5920">
                  <c:v>0.51568413051368589</c:v>
                </c:pt>
                <c:pt idx="5921">
                  <c:v>0.47105463276413428</c:v>
                </c:pt>
                <c:pt idx="5922">
                  <c:v>0.45821555401775399</c:v>
                </c:pt>
                <c:pt idx="5923">
                  <c:v>0.44876658856350743</c:v>
                </c:pt>
                <c:pt idx="5924">
                  <c:v>0.44744964864769077</c:v>
                </c:pt>
                <c:pt idx="5925">
                  <c:v>0.448478565467819</c:v>
                </c:pt>
                <c:pt idx="5926">
                  <c:v>0.44608236673639584</c:v>
                </c:pt>
                <c:pt idx="5927">
                  <c:v>0.43250124234236992</c:v>
                </c:pt>
                <c:pt idx="5928">
                  <c:v>0.42068091743618147</c:v>
                </c:pt>
                <c:pt idx="5929">
                  <c:v>0.41621883206894073</c:v>
                </c:pt>
                <c:pt idx="5930">
                  <c:v>0.42577827636458265</c:v>
                </c:pt>
                <c:pt idx="5931">
                  <c:v>0.41380917916830884</c:v>
                </c:pt>
                <c:pt idx="5932">
                  <c:v>0.40906306919454705</c:v>
                </c:pt>
                <c:pt idx="5933">
                  <c:v>0.40979817251904332</c:v>
                </c:pt>
                <c:pt idx="5934">
                  <c:v>0.41766616575522747</c:v>
                </c:pt>
                <c:pt idx="5935">
                  <c:v>0.41840737008357831</c:v>
                </c:pt>
                <c:pt idx="5936">
                  <c:v>0.4111362102657985</c:v>
                </c:pt>
                <c:pt idx="5937">
                  <c:v>0.41209116790535133</c:v>
                </c:pt>
                <c:pt idx="5938">
                  <c:v>0.41320228603351472</c:v>
                </c:pt>
                <c:pt idx="5939">
                  <c:v>0.40936500539651438</c:v>
                </c:pt>
                <c:pt idx="5940">
                  <c:v>0.41555405268709178</c:v>
                </c:pt>
                <c:pt idx="5941">
                  <c:v>0.40440262711978947</c:v>
                </c:pt>
                <c:pt idx="5942">
                  <c:v>0.40301027760462443</c:v>
                </c:pt>
                <c:pt idx="5943">
                  <c:v>0.4223419842595354</c:v>
                </c:pt>
                <c:pt idx="5944">
                  <c:v>0.42361209093568891</c:v>
                </c:pt>
                <c:pt idx="5945">
                  <c:v>0.41831051579360923</c:v>
                </c:pt>
                <c:pt idx="5946">
                  <c:v>0.4195193932282904</c:v>
                </c:pt>
                <c:pt idx="5947">
                  <c:v>0.40208659840422245</c:v>
                </c:pt>
                <c:pt idx="5948">
                  <c:v>0.39738378424630344</c:v>
                </c:pt>
                <c:pt idx="5949">
                  <c:v>0.38730123550890938</c:v>
                </c:pt>
                <c:pt idx="5950">
                  <c:v>0.38418757487910715</c:v>
                </c:pt>
                <c:pt idx="5951">
                  <c:v>0.38266143813658721</c:v>
                </c:pt>
                <c:pt idx="5952">
                  <c:v>0.38073080753363431</c:v>
                </c:pt>
                <c:pt idx="5953">
                  <c:v>0.37764745402611638</c:v>
                </c:pt>
                <c:pt idx="5954">
                  <c:v>0.38542508890069554</c:v>
                </c:pt>
                <c:pt idx="5955">
                  <c:v>0.37748183653008488</c:v>
                </c:pt>
                <c:pt idx="5956">
                  <c:v>0.37632289531397739</c:v>
                </c:pt>
                <c:pt idx="5957">
                  <c:v>0.36737001191936147</c:v>
                </c:pt>
                <c:pt idx="5958">
                  <c:v>0.36999634516406638</c:v>
                </c:pt>
                <c:pt idx="5959">
                  <c:v>0.39904576303302658</c:v>
                </c:pt>
                <c:pt idx="5960">
                  <c:v>0.44158501010017676</c:v>
                </c:pt>
                <c:pt idx="5961">
                  <c:v>0.49900564904355782</c:v>
                </c:pt>
                <c:pt idx="5962">
                  <c:v>0.48992338604470348</c:v>
                </c:pt>
                <c:pt idx="5963">
                  <c:v>0.48200189008831751</c:v>
                </c:pt>
                <c:pt idx="5964">
                  <c:v>0.49366312619890684</c:v>
                </c:pt>
                <c:pt idx="5965">
                  <c:v>0.50901909496038644</c:v>
                </c:pt>
                <c:pt idx="5966">
                  <c:v>0.51353351104821143</c:v>
                </c:pt>
                <c:pt idx="5967">
                  <c:v>0.53355723604828365</c:v>
                </c:pt>
                <c:pt idx="5968">
                  <c:v>0.52667441972081963</c:v>
                </c:pt>
                <c:pt idx="5969">
                  <c:v>0.51560111464825564</c:v>
                </c:pt>
                <c:pt idx="5970">
                  <c:v>0.51947014086327459</c:v>
                </c:pt>
                <c:pt idx="5971">
                  <c:v>0.51580755597679007</c:v>
                </c:pt>
                <c:pt idx="5972">
                  <c:v>0.50186091496879204</c:v>
                </c:pt>
                <c:pt idx="5973">
                  <c:v>0.49057575752988741</c:v>
                </c:pt>
                <c:pt idx="5974">
                  <c:v>0.50407595549878825</c:v>
                </c:pt>
                <c:pt idx="5975">
                  <c:v>0.48816306618833694</c:v>
                </c:pt>
                <c:pt idx="5976">
                  <c:v>0.5125460077103885</c:v>
                </c:pt>
                <c:pt idx="5977">
                  <c:v>0.4756129467000314</c:v>
                </c:pt>
                <c:pt idx="5978">
                  <c:v>0.46197964796874907</c:v>
                </c:pt>
                <c:pt idx="5979">
                  <c:v>0.46165690310505186</c:v>
                </c:pt>
                <c:pt idx="5980">
                  <c:v>0.45593962369356245</c:v>
                </c:pt>
                <c:pt idx="5981">
                  <c:v>0.44555860021776578</c:v>
                </c:pt>
                <c:pt idx="5982">
                  <c:v>0.44082558198488142</c:v>
                </c:pt>
                <c:pt idx="5983">
                  <c:v>0.43697579757696542</c:v>
                </c:pt>
                <c:pt idx="5984">
                  <c:v>0.42955513580122495</c:v>
                </c:pt>
                <c:pt idx="5985">
                  <c:v>0.42137105593808388</c:v>
                </c:pt>
                <c:pt idx="5986">
                  <c:v>0.41865730472621276</c:v>
                </c:pt>
                <c:pt idx="5987">
                  <c:v>0.4118587002067709</c:v>
                </c:pt>
                <c:pt idx="5988">
                  <c:v>0.40449201721745237</c:v>
                </c:pt>
                <c:pt idx="5989">
                  <c:v>0.39379316753857846</c:v>
                </c:pt>
                <c:pt idx="5990">
                  <c:v>0.38650838564946249</c:v>
                </c:pt>
                <c:pt idx="5991">
                  <c:v>0.37963324876595766</c:v>
                </c:pt>
                <c:pt idx="5992">
                  <c:v>0.37648432265377324</c:v>
                </c:pt>
                <c:pt idx="5993">
                  <c:v>0.36715667681694347</c:v>
                </c:pt>
                <c:pt idx="5994">
                  <c:v>0.35426537745023134</c:v>
                </c:pt>
                <c:pt idx="5995">
                  <c:v>0.40124712093968296</c:v>
                </c:pt>
                <c:pt idx="5996">
                  <c:v>0.41362909791668717</c:v>
                </c:pt>
                <c:pt idx="5997">
                  <c:v>0.41921662237491542</c:v>
                </c:pt>
                <c:pt idx="5998">
                  <c:v>0.40295702192853505</c:v>
                </c:pt>
                <c:pt idx="5999">
                  <c:v>0.39785516423009315</c:v>
                </c:pt>
                <c:pt idx="6000">
                  <c:v>0.38603220202076288</c:v>
                </c:pt>
                <c:pt idx="6001">
                  <c:v>0.37853849618197188</c:v>
                </c:pt>
                <c:pt idx="6002">
                  <c:v>0.36529164458506463</c:v>
                </c:pt>
                <c:pt idx="6003">
                  <c:v>0.35409476241306198</c:v>
                </c:pt>
                <c:pt idx="6004">
                  <c:v>0.34495614118741741</c:v>
                </c:pt>
                <c:pt idx="6005">
                  <c:v>0.33565851441217232</c:v>
                </c:pt>
                <c:pt idx="6006">
                  <c:v>0.32715497442767816</c:v>
                </c:pt>
                <c:pt idx="6007">
                  <c:v>0.31951783162616232</c:v>
                </c:pt>
                <c:pt idx="6008">
                  <c:v>0.31244109939165587</c:v>
                </c:pt>
                <c:pt idx="6009">
                  <c:v>0.3068978121897824</c:v>
                </c:pt>
                <c:pt idx="6010">
                  <c:v>0.30299741178659184</c:v>
                </c:pt>
                <c:pt idx="6011">
                  <c:v>0.29978443417951744</c:v>
                </c:pt>
                <c:pt idx="6012">
                  <c:v>0.296846573380803</c:v>
                </c:pt>
                <c:pt idx="6013">
                  <c:v>0.29424552287385147</c:v>
                </c:pt>
                <c:pt idx="6014">
                  <c:v>0.29191312789885865</c:v>
                </c:pt>
                <c:pt idx="6015">
                  <c:v>0.28966564112593168</c:v>
                </c:pt>
                <c:pt idx="6016">
                  <c:v>0.28761573885619413</c:v>
                </c:pt>
                <c:pt idx="6017">
                  <c:v>0.28554347605088082</c:v>
                </c:pt>
                <c:pt idx="6018">
                  <c:v>0.28409824211181295</c:v>
                </c:pt>
                <c:pt idx="6019">
                  <c:v>0.28290929353319827</c:v>
                </c:pt>
                <c:pt idx="6020">
                  <c:v>0.28199215802593725</c:v>
                </c:pt>
                <c:pt idx="6021">
                  <c:v>0.28116328266873925</c:v>
                </c:pt>
                <c:pt idx="6022">
                  <c:v>0.28059297842665831</c:v>
                </c:pt>
                <c:pt idx="6023">
                  <c:v>0.27996434222757982</c:v>
                </c:pt>
                <c:pt idx="6024">
                  <c:v>0.27956406102567427</c:v>
                </c:pt>
                <c:pt idx="6025">
                  <c:v>0.2794216732341715</c:v>
                </c:pt>
                <c:pt idx="6026">
                  <c:v>0.28014892190204105</c:v>
                </c:pt>
                <c:pt idx="6027">
                  <c:v>0.28001234042514628</c:v>
                </c:pt>
                <c:pt idx="6028">
                  <c:v>0.27987923195458342</c:v>
                </c:pt>
                <c:pt idx="6029">
                  <c:v>0.27974360677775784</c:v>
                </c:pt>
                <c:pt idx="6030">
                  <c:v>0.27961442159521732</c:v>
                </c:pt>
                <c:pt idx="6031">
                  <c:v>0.27947907789496662</c:v>
                </c:pt>
                <c:pt idx="6032">
                  <c:v>0.27934383561025006</c:v>
                </c:pt>
                <c:pt idx="6033">
                  <c:v>0.27920867542438282</c:v>
                </c:pt>
                <c:pt idx="6034">
                  <c:v>0.27907359728753106</c:v>
                </c:pt>
                <c:pt idx="6035">
                  <c:v>0.27893860114989122</c:v>
                </c:pt>
                <c:pt idx="6036">
                  <c:v>0.27880368696168895</c:v>
                </c:pt>
                <c:pt idx="6037">
                  <c:v>0.27866885467318209</c:v>
                </c:pt>
                <c:pt idx="6038">
                  <c:v>0.27853410423465891</c:v>
                </c:pt>
                <c:pt idx="6039">
                  <c:v>0.27839943559643443</c:v>
                </c:pt>
                <c:pt idx="6040">
                  <c:v>0.27826484870885798</c:v>
                </c:pt>
                <c:pt idx="6041">
                  <c:v>0.27813034352230664</c:v>
                </c:pt>
                <c:pt idx="6042">
                  <c:v>0.27799591998718831</c:v>
                </c:pt>
                <c:pt idx="6043">
                  <c:v>0.27786157805394096</c:v>
                </c:pt>
                <c:pt idx="6044">
                  <c:v>0.27772731767303127</c:v>
                </c:pt>
                <c:pt idx="6045">
                  <c:v>0.27759313879495878</c:v>
                </c:pt>
                <c:pt idx="6046">
                  <c:v>0.2774590413702514</c:v>
                </c:pt>
                <c:pt idx="6047">
                  <c:v>0.27732502534946679</c:v>
                </c:pt>
                <c:pt idx="6048">
                  <c:v>0.2771910906831907</c:v>
                </c:pt>
                <c:pt idx="6049">
                  <c:v>0.2770572373220464</c:v>
                </c:pt>
                <c:pt idx="6050">
                  <c:v>0.27692346521667827</c:v>
                </c:pt>
                <c:pt idx="6051">
                  <c:v>0.27678977431776453</c:v>
                </c:pt>
                <c:pt idx="6052">
                  <c:v>0.27665616457601316</c:v>
                </c:pt>
                <c:pt idx="6053">
                  <c:v>0.27652263594216392</c:v>
                </c:pt>
                <c:pt idx="6054">
                  <c:v>0.27638918836698234</c:v>
                </c:pt>
                <c:pt idx="6055">
                  <c:v>0.27625582180126634</c:v>
                </c:pt>
                <c:pt idx="6056">
                  <c:v>0.27612253619584542</c:v>
                </c:pt>
                <c:pt idx="6057">
                  <c:v>0.27598933150157368</c:v>
                </c:pt>
                <c:pt idx="6058">
                  <c:v>0.27585620766934188</c:v>
                </c:pt>
                <c:pt idx="6059">
                  <c:v>0.27572316465006336</c:v>
                </c:pt>
                <c:pt idx="6060">
                  <c:v>0.27559020239468818</c:v>
                </c:pt>
                <c:pt idx="6061">
                  <c:v>0.27545732085419022</c:v>
                </c:pt>
                <c:pt idx="6062">
                  <c:v>0.27532451997957863</c:v>
                </c:pt>
                <c:pt idx="6063">
                  <c:v>0.27519179972188562</c:v>
                </c:pt>
                <c:pt idx="6064">
                  <c:v>0.27505916003218028</c:v>
                </c:pt>
                <c:pt idx="6065">
                  <c:v>0.27492660086155724</c:v>
                </c:pt>
                <c:pt idx="6066">
                  <c:v>0.27479412216114024</c:v>
                </c:pt>
                <c:pt idx="6067">
                  <c:v>0.27466172388208582</c:v>
                </c:pt>
                <c:pt idx="6068">
                  <c:v>0.27452940597557812</c:v>
                </c:pt>
                <c:pt idx="6069">
                  <c:v>0.27439716839283035</c:v>
                </c:pt>
                <c:pt idx="6070">
                  <c:v>0.274265011085086</c:v>
                </c:pt>
                <c:pt idx="6071">
                  <c:v>0.2741329340036196</c:v>
                </c:pt>
                <c:pt idx="6072">
                  <c:v>0.27400093709973394</c:v>
                </c:pt>
                <c:pt idx="6073">
                  <c:v>0.27386902032476051</c:v>
                </c:pt>
                <c:pt idx="6074">
                  <c:v>0.273737183630061</c:v>
                </c:pt>
                <c:pt idx="6075">
                  <c:v>0.27360542696702816</c:v>
                </c:pt>
                <c:pt idx="6076">
                  <c:v>0.27774721363537525</c:v>
                </c:pt>
                <c:pt idx="6077">
                  <c:v>0.2775951744956443</c:v>
                </c:pt>
                <c:pt idx="6078">
                  <c:v>0.27745600133730575</c:v>
                </c:pt>
                <c:pt idx="6079">
                  <c:v>0.2773217406780798</c:v>
                </c:pt>
                <c:pt idx="6080">
                  <c:v>0.27718939061106485</c:v>
                </c:pt>
                <c:pt idx="6081">
                  <c:v>0.27705779565348032</c:v>
                </c:pt>
                <c:pt idx="6082">
                  <c:v>0.27692656501588919</c:v>
                </c:pt>
                <c:pt idx="6083">
                  <c:v>0.27679550839995987</c:v>
                </c:pt>
                <c:pt idx="6084">
                  <c:v>0.27666458456359566</c:v>
                </c:pt>
                <c:pt idx="6085">
                  <c:v>0.27653374645921069</c:v>
                </c:pt>
                <c:pt idx="6086">
                  <c:v>0.27640298822589876</c:v>
                </c:pt>
                <c:pt idx="6087">
                  <c:v>0.27627230936970687</c:v>
                </c:pt>
                <c:pt idx="6088">
                  <c:v>0.2761417098424539</c:v>
                </c:pt>
                <c:pt idx="6089">
                  <c:v>0.27601118959598736</c:v>
                </c:pt>
                <c:pt idx="6090">
                  <c:v>0.36190719498840884</c:v>
                </c:pt>
                <c:pt idx="6091">
                  <c:v>0.56739709824345863</c:v>
                </c:pt>
                <c:pt idx="6092">
                  <c:v>0.36838511657520817</c:v>
                </c:pt>
                <c:pt idx="6093">
                  <c:v>0.33583801483497588</c:v>
                </c:pt>
                <c:pt idx="6094">
                  <c:v>0.32391494332770943</c:v>
                </c:pt>
                <c:pt idx="6095">
                  <c:v>0.31965007280706598</c:v>
                </c:pt>
                <c:pt idx="6096">
                  <c:v>0.31795993706090198</c:v>
                </c:pt>
                <c:pt idx="6097">
                  <c:v>0.31721693001078188</c:v>
                </c:pt>
                <c:pt idx="6098">
                  <c:v>0.31704666766100792</c:v>
                </c:pt>
                <c:pt idx="6099">
                  <c:v>0.316885853684156</c:v>
                </c:pt>
                <c:pt idx="6100">
                  <c:v>0.3167290021410708</c:v>
                </c:pt>
                <c:pt idx="6101">
                  <c:v>0.31657363970530134</c:v>
                </c:pt>
                <c:pt idx="6102">
                  <c:v>0.31641908471134089</c:v>
                </c:pt>
                <c:pt idx="6103">
                  <c:v>0.31626463299563023</c:v>
                </c:pt>
                <c:pt idx="6104">
                  <c:v>0.31611027503979511</c:v>
                </c:pt>
                <c:pt idx="6105">
                  <c:v>0.31595601078692198</c:v>
                </c:pt>
                <c:pt idx="6106">
                  <c:v>0.31580184018013568</c:v>
                </c:pt>
                <c:pt idx="6107">
                  <c:v>0.31564776316259313</c:v>
                </c:pt>
                <c:pt idx="6108">
                  <c:v>0.31549377967748504</c:v>
                </c:pt>
                <c:pt idx="6109">
                  <c:v>0.31533988966803717</c:v>
                </c:pt>
                <c:pt idx="6110">
                  <c:v>0.31518609307751172</c:v>
                </c:pt>
                <c:pt idx="6111">
                  <c:v>0.3150323898492024</c:v>
                </c:pt>
                <c:pt idx="6112">
                  <c:v>0.31487877992643909</c:v>
                </c:pt>
                <c:pt idx="6113">
                  <c:v>0.31472526325258515</c:v>
                </c:pt>
                <c:pt idx="6114">
                  <c:v>0.31457183977103881</c:v>
                </c:pt>
                <c:pt idx="6115">
                  <c:v>0.31441850942523486</c:v>
                </c:pt>
                <c:pt idx="6116">
                  <c:v>0.31426527215863687</c:v>
                </c:pt>
                <c:pt idx="6117">
                  <c:v>0.31411212791474952</c:v>
                </c:pt>
                <c:pt idx="6118">
                  <c:v>0.31395907663710448</c:v>
                </c:pt>
                <c:pt idx="6119">
                  <c:v>0.49326220487905487</c:v>
                </c:pt>
                <c:pt idx="6120">
                  <c:v>0.71359008792684908</c:v>
                </c:pt>
                <c:pt idx="6121">
                  <c:v>0.45069808677773304</c:v>
                </c:pt>
                <c:pt idx="6122">
                  <c:v>0.40794064214009157</c:v>
                </c:pt>
                <c:pt idx="6123">
                  <c:v>0.39348308391284836</c:v>
                </c:pt>
                <c:pt idx="6124">
                  <c:v>0.38795546121033841</c:v>
                </c:pt>
                <c:pt idx="6125">
                  <c:v>0.38579104852455526</c:v>
                </c:pt>
                <c:pt idx="6126">
                  <c:v>0.38485806067416223</c:v>
                </c:pt>
                <c:pt idx="6127">
                  <c:v>0.38439263180799815</c:v>
                </c:pt>
                <c:pt idx="6128">
                  <c:v>0.38420033152659522</c:v>
                </c:pt>
                <c:pt idx="6129">
                  <c:v>0.3840126194442805</c:v>
                </c:pt>
                <c:pt idx="6130">
                  <c:v>0.38382652824789026</c:v>
                </c:pt>
                <c:pt idx="6131">
                  <c:v>0.38364139896938382</c:v>
                </c:pt>
                <c:pt idx="6132">
                  <c:v>0.38345638207355315</c:v>
                </c:pt>
                <c:pt idx="6133">
                  <c:v>0.38327147749217882</c:v>
                </c:pt>
                <c:pt idx="6134">
                  <c:v>0.3830866851570896</c:v>
                </c:pt>
                <c:pt idx="6135">
                  <c:v>0.38290200500014915</c:v>
                </c:pt>
                <c:pt idx="6136">
                  <c:v>0.38271743695326732</c:v>
                </c:pt>
                <c:pt idx="6137">
                  <c:v>0.3825329809483945</c:v>
                </c:pt>
                <c:pt idx="6138">
                  <c:v>1.1351241062239075</c:v>
                </c:pt>
                <c:pt idx="6139">
                  <c:v>0.71998225289426654</c:v>
                </c:pt>
                <c:pt idx="6140">
                  <c:v>0.60267808647902354</c:v>
                </c:pt>
                <c:pt idx="6141">
                  <c:v>0.5016373829484756</c:v>
                </c:pt>
                <c:pt idx="6142">
                  <c:v>0.48147335642877304</c:v>
                </c:pt>
                <c:pt idx="6143">
                  <c:v>0.48980533632168788</c:v>
                </c:pt>
                <c:pt idx="6144">
                  <c:v>0.87702513327948051</c:v>
                </c:pt>
                <c:pt idx="6145">
                  <c:v>0.6736894607426096</c:v>
                </c:pt>
                <c:pt idx="6146">
                  <c:v>0.6171629911980453</c:v>
                </c:pt>
                <c:pt idx="6147">
                  <c:v>0.57313427272086293</c:v>
                </c:pt>
                <c:pt idx="6148">
                  <c:v>0.54707897982722142</c:v>
                </c:pt>
                <c:pt idx="6149">
                  <c:v>0.53856428749141949</c:v>
                </c:pt>
                <c:pt idx="6150">
                  <c:v>0.53570083170657523</c:v>
                </c:pt>
                <c:pt idx="6151">
                  <c:v>0.53259288755444245</c:v>
                </c:pt>
                <c:pt idx="6152">
                  <c:v>0.53125519640623753</c:v>
                </c:pt>
                <c:pt idx="6153">
                  <c:v>0.53060961801273065</c:v>
                </c:pt>
                <c:pt idx="6154">
                  <c:v>0.53038495753313764</c:v>
                </c:pt>
                <c:pt idx="6155">
                  <c:v>0.53016385965032153</c:v>
                </c:pt>
                <c:pt idx="6156">
                  <c:v>0.52994443368965094</c:v>
                </c:pt>
                <c:pt idx="6157">
                  <c:v>0.52972565971706331</c:v>
                </c:pt>
                <c:pt idx="6158">
                  <c:v>0.53062436713822969</c:v>
                </c:pt>
                <c:pt idx="6159">
                  <c:v>0.56443546383254151</c:v>
                </c:pt>
                <c:pt idx="6160">
                  <c:v>0.56325095835306271</c:v>
                </c:pt>
                <c:pt idx="6161">
                  <c:v>0.56259374888350122</c:v>
                </c:pt>
                <c:pt idx="6162">
                  <c:v>0.56217746689669745</c:v>
                </c:pt>
                <c:pt idx="6163">
                  <c:v>0.56186841918925745</c:v>
                </c:pt>
                <c:pt idx="6164">
                  <c:v>0.56161093107990168</c:v>
                </c:pt>
                <c:pt idx="6165">
                  <c:v>0.56139366603899665</c:v>
                </c:pt>
                <c:pt idx="6166">
                  <c:v>0.56117673609914964</c:v>
                </c:pt>
                <c:pt idx="6167">
                  <c:v>0.56096011141712154</c:v>
                </c:pt>
                <c:pt idx="6168">
                  <c:v>0.60244095186652713</c:v>
                </c:pt>
                <c:pt idx="6169">
                  <c:v>0.60033489869331713</c:v>
                </c:pt>
                <c:pt idx="6170">
                  <c:v>0.59769600683950075</c:v>
                </c:pt>
                <c:pt idx="6171">
                  <c:v>0.59656686032453909</c:v>
                </c:pt>
                <c:pt idx="6172">
                  <c:v>0.59634333758509361</c:v>
                </c:pt>
                <c:pt idx="6173">
                  <c:v>0.59612530569662658</c:v>
                </c:pt>
                <c:pt idx="6174">
                  <c:v>0.59621655547013963</c:v>
                </c:pt>
                <c:pt idx="6175">
                  <c:v>0.61593686742682963</c:v>
                </c:pt>
                <c:pt idx="6176">
                  <c:v>0.64927836045528664</c:v>
                </c:pt>
                <c:pt idx="6177">
                  <c:v>0.94598228195464096</c:v>
                </c:pt>
                <c:pt idx="6178">
                  <c:v>0.74786932973543918</c:v>
                </c:pt>
                <c:pt idx="6179">
                  <c:v>0.66368521079929799</c:v>
                </c:pt>
                <c:pt idx="6180">
                  <c:v>0.63559672397990008</c:v>
                </c:pt>
                <c:pt idx="6181">
                  <c:v>0.63743166642763194</c:v>
                </c:pt>
                <c:pt idx="6182">
                  <c:v>0.7275524887131728</c:v>
                </c:pt>
                <c:pt idx="6183">
                  <c:v>0.97075537965881553</c:v>
                </c:pt>
                <c:pt idx="6184">
                  <c:v>0.65081108457985182</c:v>
                </c:pt>
                <c:pt idx="6185">
                  <c:v>0.58221992741047579</c:v>
                </c:pt>
                <c:pt idx="6186">
                  <c:v>0.54636454114341648</c:v>
                </c:pt>
                <c:pt idx="6187">
                  <c:v>0.64414776960525821</c:v>
                </c:pt>
                <c:pt idx="6188">
                  <c:v>0.84284966105975112</c:v>
                </c:pt>
                <c:pt idx="6189">
                  <c:v>0.72528769707508678</c:v>
                </c:pt>
                <c:pt idx="6190">
                  <c:v>0.67115526675682324</c:v>
                </c:pt>
                <c:pt idx="6191">
                  <c:v>0.65130994759676464</c:v>
                </c:pt>
                <c:pt idx="6192">
                  <c:v>0.63515405242834377</c:v>
                </c:pt>
                <c:pt idx="6193">
                  <c:v>0.62257865364003673</c:v>
                </c:pt>
                <c:pt idx="6194">
                  <c:v>0.61563551207918255</c:v>
                </c:pt>
                <c:pt idx="6195">
                  <c:v>0.61250403856368185</c:v>
                </c:pt>
                <c:pt idx="6196">
                  <c:v>0.62208844362481708</c:v>
                </c:pt>
                <c:pt idx="6197">
                  <c:v>1.0717174199549397</c:v>
                </c:pt>
                <c:pt idx="6198">
                  <c:v>1.0025421178966645</c:v>
                </c:pt>
                <c:pt idx="6199">
                  <c:v>0.76056954340586569</c:v>
                </c:pt>
                <c:pt idx="6200">
                  <c:v>0.72933642452834579</c:v>
                </c:pt>
                <c:pt idx="6201">
                  <c:v>0.66145105138564864</c:v>
                </c:pt>
                <c:pt idx="6202">
                  <c:v>0.62414921166719717</c:v>
                </c:pt>
                <c:pt idx="6203">
                  <c:v>0.61321978400470267</c:v>
                </c:pt>
                <c:pt idx="6204">
                  <c:v>0.61772320235719447</c:v>
                </c:pt>
                <c:pt idx="6205">
                  <c:v>0.61835698311655529</c:v>
                </c:pt>
                <c:pt idx="6206">
                  <c:v>0.58830660137494095</c:v>
                </c:pt>
                <c:pt idx="6207">
                  <c:v>0.59459819920452939</c:v>
                </c:pt>
                <c:pt idx="6208">
                  <c:v>0.58863045201487663</c:v>
                </c:pt>
                <c:pt idx="6209">
                  <c:v>0.58703965933623758</c:v>
                </c:pt>
                <c:pt idx="6210">
                  <c:v>0.58385068918276828</c:v>
                </c:pt>
                <c:pt idx="6211">
                  <c:v>0.59517379918474256</c:v>
                </c:pt>
                <c:pt idx="6212">
                  <c:v>0.64281609143194429</c:v>
                </c:pt>
                <c:pt idx="6213">
                  <c:v>0.58005940967071945</c:v>
                </c:pt>
                <c:pt idx="6214">
                  <c:v>0.62743163714269978</c:v>
                </c:pt>
                <c:pt idx="6215">
                  <c:v>0.60550851393636229</c:v>
                </c:pt>
                <c:pt idx="6216">
                  <c:v>0.67041645882906009</c:v>
                </c:pt>
                <c:pt idx="6217">
                  <c:v>0.70602000461594161</c:v>
                </c:pt>
                <c:pt idx="6218">
                  <c:v>0.63730834436216388</c:v>
                </c:pt>
                <c:pt idx="6219">
                  <c:v>0.58830941026701433</c:v>
                </c:pt>
                <c:pt idx="6220">
                  <c:v>0.53562780217030392</c:v>
                </c:pt>
                <c:pt idx="6221">
                  <c:v>0.50458834505198047</c:v>
                </c:pt>
                <c:pt idx="6222">
                  <c:v>0.4887267022903824</c:v>
                </c:pt>
                <c:pt idx="6223">
                  <c:v>0.50160605326149088</c:v>
                </c:pt>
                <c:pt idx="6224">
                  <c:v>0.53554015811409961</c:v>
                </c:pt>
                <c:pt idx="6225">
                  <c:v>0.57883240654856383</c:v>
                </c:pt>
                <c:pt idx="6226">
                  <c:v>0.56955228406639757</c:v>
                </c:pt>
                <c:pt idx="6227">
                  <c:v>0.52313061315863174</c:v>
                </c:pt>
                <c:pt idx="6228">
                  <c:v>0.51944257892708956</c:v>
                </c:pt>
                <c:pt idx="6229">
                  <c:v>0.53726972394295847</c:v>
                </c:pt>
                <c:pt idx="6230">
                  <c:v>0.53380930866378684</c:v>
                </c:pt>
                <c:pt idx="6231">
                  <c:v>0.5228055790772882</c:v>
                </c:pt>
                <c:pt idx="6232">
                  <c:v>0.5018158903573019</c:v>
                </c:pt>
                <c:pt idx="6233">
                  <c:v>0.4668052206634718</c:v>
                </c:pt>
                <c:pt idx="6234">
                  <c:v>0.43787776230669145</c:v>
                </c:pt>
                <c:pt idx="6235">
                  <c:v>0.44751711280342649</c:v>
                </c:pt>
                <c:pt idx="6236">
                  <c:v>0.43921827425056648</c:v>
                </c:pt>
                <c:pt idx="6237">
                  <c:v>0.45006486456716138</c:v>
                </c:pt>
                <c:pt idx="6238">
                  <c:v>0.45788085622093738</c:v>
                </c:pt>
                <c:pt idx="6239">
                  <c:v>0.48339199805660582</c:v>
                </c:pt>
                <c:pt idx="6240">
                  <c:v>0.45304714566852083</c:v>
                </c:pt>
                <c:pt idx="6241">
                  <c:v>0.42277555391258032</c:v>
                </c:pt>
                <c:pt idx="6242">
                  <c:v>0.40652221770054792</c:v>
                </c:pt>
                <c:pt idx="6243">
                  <c:v>0.4026297572903253</c:v>
                </c:pt>
                <c:pt idx="6244">
                  <c:v>0.42582096613030257</c:v>
                </c:pt>
                <c:pt idx="6245">
                  <c:v>0.48673330241987561</c:v>
                </c:pt>
                <c:pt idx="6246">
                  <c:v>0.53211300624329261</c:v>
                </c:pt>
                <c:pt idx="6247">
                  <c:v>0.63041053332516062</c:v>
                </c:pt>
                <c:pt idx="6248">
                  <c:v>0.64668083443841162</c:v>
                </c:pt>
                <c:pt idx="6249">
                  <c:v>0.65641752252949837</c:v>
                </c:pt>
                <c:pt idx="6250">
                  <c:v>0.65723853408686272</c:v>
                </c:pt>
                <c:pt idx="6251">
                  <c:v>0.65042656349600581</c:v>
                </c:pt>
                <c:pt idx="6252">
                  <c:v>0.66819997481259863</c:v>
                </c:pt>
                <c:pt idx="6253">
                  <c:v>0.66537725020609251</c:v>
                </c:pt>
                <c:pt idx="6254">
                  <c:v>0.65802776141476904</c:v>
                </c:pt>
                <c:pt idx="6255">
                  <c:v>0.63937770500787661</c:v>
                </c:pt>
                <c:pt idx="6256">
                  <c:v>0.61053842294707261</c:v>
                </c:pt>
                <c:pt idx="6257">
                  <c:v>0.61861953022355198</c:v>
                </c:pt>
                <c:pt idx="6258">
                  <c:v>0.64338505694204962</c:v>
                </c:pt>
                <c:pt idx="6259">
                  <c:v>0.62193819981644949</c:v>
                </c:pt>
                <c:pt idx="6260">
                  <c:v>0.55524899044764642</c:v>
                </c:pt>
                <c:pt idx="6261">
                  <c:v>0.52839654167730465</c:v>
                </c:pt>
                <c:pt idx="6262">
                  <c:v>0.51553290072032709</c:v>
                </c:pt>
                <c:pt idx="6263">
                  <c:v>0.54796155028788984</c:v>
                </c:pt>
                <c:pt idx="6264">
                  <c:v>0.53125987471445812</c:v>
                </c:pt>
                <c:pt idx="6265">
                  <c:v>0.51401980764305477</c:v>
                </c:pt>
                <c:pt idx="6266">
                  <c:v>0.50456993632232749</c:v>
                </c:pt>
                <c:pt idx="6267">
                  <c:v>0.51512149814154062</c:v>
                </c:pt>
                <c:pt idx="6268">
                  <c:v>0.48463941246475556</c:v>
                </c:pt>
                <c:pt idx="6269">
                  <c:v>0.46822845044219774</c:v>
                </c:pt>
                <c:pt idx="6270">
                  <c:v>0.44910525578581251</c:v>
                </c:pt>
                <c:pt idx="6271">
                  <c:v>0.44439189403568935</c:v>
                </c:pt>
                <c:pt idx="6272">
                  <c:v>0.44787189255936338</c:v>
                </c:pt>
                <c:pt idx="6273">
                  <c:v>0.43080521004139039</c:v>
                </c:pt>
                <c:pt idx="6274">
                  <c:v>0.41657783670230081</c:v>
                </c:pt>
                <c:pt idx="6275">
                  <c:v>0.40830016983905792</c:v>
                </c:pt>
                <c:pt idx="6276">
                  <c:v>0.40631003520799575</c:v>
                </c:pt>
                <c:pt idx="6277">
                  <c:v>0.40555630763097528</c:v>
                </c:pt>
                <c:pt idx="6278">
                  <c:v>0.41061874987403185</c:v>
                </c:pt>
                <c:pt idx="6279">
                  <c:v>0.41198841671537434</c:v>
                </c:pt>
                <c:pt idx="6280">
                  <c:v>0.41145228263436634</c:v>
                </c:pt>
                <c:pt idx="6281">
                  <c:v>0.41641501285867438</c:v>
                </c:pt>
                <c:pt idx="6282">
                  <c:v>0.4042771238989688</c:v>
                </c:pt>
                <c:pt idx="6283">
                  <c:v>0.39641447350923692</c:v>
                </c:pt>
                <c:pt idx="6284">
                  <c:v>0.39182289380774488</c:v>
                </c:pt>
                <c:pt idx="6285">
                  <c:v>0.37705213430429341</c:v>
                </c:pt>
                <c:pt idx="6286">
                  <c:v>0.36815463645838725</c:v>
                </c:pt>
                <c:pt idx="6287">
                  <c:v>0.36232741758583692</c:v>
                </c:pt>
                <c:pt idx="6288">
                  <c:v>0.35445049308706689</c:v>
                </c:pt>
                <c:pt idx="6289">
                  <c:v>0.35594566178411507</c:v>
                </c:pt>
                <c:pt idx="6290">
                  <c:v>0.35133233664873509</c:v>
                </c:pt>
                <c:pt idx="6291">
                  <c:v>0.36063680685936228</c:v>
                </c:pt>
                <c:pt idx="6292">
                  <c:v>0.35629379916210607</c:v>
                </c:pt>
                <c:pt idx="6293">
                  <c:v>0.36592513966110396</c:v>
                </c:pt>
                <c:pt idx="6294">
                  <c:v>0.36719082009526188</c:v>
                </c:pt>
                <c:pt idx="6295">
                  <c:v>0.35842908926906358</c:v>
                </c:pt>
                <c:pt idx="6296">
                  <c:v>0.35314485698140391</c:v>
                </c:pt>
                <c:pt idx="6297">
                  <c:v>0.34832209743555792</c:v>
                </c:pt>
                <c:pt idx="6298">
                  <c:v>0.34397558933796696</c:v>
                </c:pt>
                <c:pt idx="6299">
                  <c:v>0.3429887795606244</c:v>
                </c:pt>
                <c:pt idx="6300">
                  <c:v>0.33982329688219898</c:v>
                </c:pt>
                <c:pt idx="6301">
                  <c:v>0.34225052313244242</c:v>
                </c:pt>
                <c:pt idx="6302">
                  <c:v>0.34556106466456782</c:v>
                </c:pt>
                <c:pt idx="6303">
                  <c:v>0.34100094160925987</c:v>
                </c:pt>
                <c:pt idx="6304">
                  <c:v>0.34809610205027885</c:v>
                </c:pt>
                <c:pt idx="6305">
                  <c:v>0.34695750105014189</c:v>
                </c:pt>
                <c:pt idx="6306">
                  <c:v>0.34725076549134681</c:v>
                </c:pt>
                <c:pt idx="6307">
                  <c:v>0.3482907240279835</c:v>
                </c:pt>
                <c:pt idx="6308">
                  <c:v>0.33680349479122301</c:v>
                </c:pt>
                <c:pt idx="6309">
                  <c:v>0.33419021761639228</c:v>
                </c:pt>
                <c:pt idx="6310">
                  <c:v>0.33613942546033865</c:v>
                </c:pt>
                <c:pt idx="6311">
                  <c:v>0.3330395620394675</c:v>
                </c:pt>
                <c:pt idx="6312">
                  <c:v>0.33465820660340834</c:v>
                </c:pt>
                <c:pt idx="6313">
                  <c:v>0.34285867975050577</c:v>
                </c:pt>
                <c:pt idx="6314">
                  <c:v>0.33046261967919988</c:v>
                </c:pt>
                <c:pt idx="6315">
                  <c:v>0.33085561013956866</c:v>
                </c:pt>
                <c:pt idx="6316">
                  <c:v>0.32834863917674867</c:v>
                </c:pt>
                <c:pt idx="6317">
                  <c:v>0.32760067985088448</c:v>
                </c:pt>
                <c:pt idx="6318">
                  <c:v>0.32403456399271996</c:v>
                </c:pt>
                <c:pt idx="6319">
                  <c:v>0.32150710050246689</c:v>
                </c:pt>
                <c:pt idx="6320">
                  <c:v>0.32512165784268077</c:v>
                </c:pt>
                <c:pt idx="6321">
                  <c:v>0.32763478441257582</c:v>
                </c:pt>
                <c:pt idx="6322">
                  <c:v>0.33077025107589975</c:v>
                </c:pt>
                <c:pt idx="6323">
                  <c:v>0.33608275019290096</c:v>
                </c:pt>
                <c:pt idx="6324">
                  <c:v>0.3774357354323235</c:v>
                </c:pt>
                <c:pt idx="6325">
                  <c:v>0.41237314224114507</c:v>
                </c:pt>
                <c:pt idx="6326">
                  <c:v>0.47310254545545882</c:v>
                </c:pt>
                <c:pt idx="6327">
                  <c:v>0.47406734431437086</c:v>
                </c:pt>
                <c:pt idx="6328">
                  <c:v>0.49650993867212484</c:v>
                </c:pt>
                <c:pt idx="6329">
                  <c:v>0.53710431666211489</c:v>
                </c:pt>
                <c:pt idx="6330">
                  <c:v>0.5195511646007035</c:v>
                </c:pt>
                <c:pt idx="6331">
                  <c:v>0.53198133938892989</c:v>
                </c:pt>
                <c:pt idx="6332">
                  <c:v>0.53520502001963643</c:v>
                </c:pt>
                <c:pt idx="6333">
                  <c:v>0.45585321798616835</c:v>
                </c:pt>
                <c:pt idx="6334">
                  <c:v>0.42860731147217884</c:v>
                </c:pt>
                <c:pt idx="6335">
                  <c:v>0.41324410395879985</c:v>
                </c:pt>
                <c:pt idx="6336">
                  <c:v>0.39994352639124875</c:v>
                </c:pt>
                <c:pt idx="6337">
                  <c:v>0.39295606871747518</c:v>
                </c:pt>
                <c:pt idx="6338">
                  <c:v>0.39426822490655322</c:v>
                </c:pt>
                <c:pt idx="6339">
                  <c:v>0.38752203898697801</c:v>
                </c:pt>
                <c:pt idx="6340">
                  <c:v>0.40346304801959526</c:v>
                </c:pt>
                <c:pt idx="6341">
                  <c:v>0.39395599618259636</c:v>
                </c:pt>
                <c:pt idx="6342">
                  <c:v>0.38909505524374882</c:v>
                </c:pt>
                <c:pt idx="6343">
                  <c:v>0.38031133530989808</c:v>
                </c:pt>
                <c:pt idx="6344">
                  <c:v>0.38083546238616722</c:v>
                </c:pt>
                <c:pt idx="6345">
                  <c:v>0.37416425406662257</c:v>
                </c:pt>
                <c:pt idx="6346">
                  <c:v>0.3694471425822593</c:v>
                </c:pt>
                <c:pt idx="6347">
                  <c:v>0.36646556893555643</c:v>
                </c:pt>
                <c:pt idx="6348">
                  <c:v>0.36122323660661199</c:v>
                </c:pt>
                <c:pt idx="6349">
                  <c:v>0.35911027731210715</c:v>
                </c:pt>
                <c:pt idx="6350">
                  <c:v>0.35370445413072593</c:v>
                </c:pt>
                <c:pt idx="6351">
                  <c:v>0.34854217930111181</c:v>
                </c:pt>
                <c:pt idx="6352">
                  <c:v>0.34868590287238138</c:v>
                </c:pt>
                <c:pt idx="6353">
                  <c:v>0.34534716472722438</c:v>
                </c:pt>
                <c:pt idx="6354">
                  <c:v>0.34376631993851331</c:v>
                </c:pt>
                <c:pt idx="6355">
                  <c:v>0.33877720445512133</c:v>
                </c:pt>
                <c:pt idx="6356">
                  <c:v>0.33464976998589391</c:v>
                </c:pt>
                <c:pt idx="6357">
                  <c:v>0.33191034611826742</c:v>
                </c:pt>
                <c:pt idx="6358">
                  <c:v>0.32788797906746364</c:v>
                </c:pt>
                <c:pt idx="6359">
                  <c:v>0.32147794869825858</c:v>
                </c:pt>
                <c:pt idx="6360">
                  <c:v>0.31624906415593085</c:v>
                </c:pt>
                <c:pt idx="6361">
                  <c:v>0.36783546069838952</c:v>
                </c:pt>
                <c:pt idx="6362">
                  <c:v>0.37465696876430538</c:v>
                </c:pt>
                <c:pt idx="6363">
                  <c:v>0.41180290266660285</c:v>
                </c:pt>
                <c:pt idx="6364">
                  <c:v>0.41291051713810839</c:v>
                </c:pt>
                <c:pt idx="6365">
                  <c:v>0.42043021079189458</c:v>
                </c:pt>
                <c:pt idx="6366">
                  <c:v>0.41648399278095566</c:v>
                </c:pt>
                <c:pt idx="6367">
                  <c:v>0.41021361469926831</c:v>
                </c:pt>
                <c:pt idx="6368">
                  <c:v>0.40700546463268988</c:v>
                </c:pt>
                <c:pt idx="6369">
                  <c:v>0.40340358777765661</c:v>
                </c:pt>
                <c:pt idx="6370">
                  <c:v>0.40098192134298344</c:v>
                </c:pt>
                <c:pt idx="6371">
                  <c:v>0.39725555271074797</c:v>
                </c:pt>
                <c:pt idx="6372">
                  <c:v>0.39481144380982902</c:v>
                </c:pt>
                <c:pt idx="6373">
                  <c:v>0.39232886230118513</c:v>
                </c:pt>
                <c:pt idx="6374">
                  <c:v>0.39054216384829088</c:v>
                </c:pt>
                <c:pt idx="6375">
                  <c:v>0.38819914349199569</c:v>
                </c:pt>
                <c:pt idx="6376">
                  <c:v>0.38667571751546753</c:v>
                </c:pt>
                <c:pt idx="6377">
                  <c:v>0.38360732773420941</c:v>
                </c:pt>
                <c:pt idx="6378">
                  <c:v>0.38155156328297946</c:v>
                </c:pt>
                <c:pt idx="6379">
                  <c:v>0.37882809130636352</c:v>
                </c:pt>
                <c:pt idx="6380">
                  <c:v>0.3768891150132575</c:v>
                </c:pt>
                <c:pt idx="6381">
                  <c:v>0.37443042856133074</c:v>
                </c:pt>
                <c:pt idx="6382">
                  <c:v>0.37299249407794655</c:v>
                </c:pt>
                <c:pt idx="6383">
                  <c:v>0.37015088700660442</c:v>
                </c:pt>
                <c:pt idx="6384">
                  <c:v>0.36891603835240694</c:v>
                </c:pt>
                <c:pt idx="6385">
                  <c:v>0.36879392145709944</c:v>
                </c:pt>
                <c:pt idx="6386">
                  <c:v>0.36852732187079185</c:v>
                </c:pt>
                <c:pt idx="6387">
                  <c:v>0.36841175552793431</c:v>
                </c:pt>
                <c:pt idx="6388">
                  <c:v>0.36828370305265429</c:v>
                </c:pt>
                <c:pt idx="6389">
                  <c:v>0.36816919138672632</c:v>
                </c:pt>
                <c:pt idx="6390">
                  <c:v>0.36805880533478791</c:v>
                </c:pt>
                <c:pt idx="6391">
                  <c:v>0.36794457133980418</c:v>
                </c:pt>
                <c:pt idx="6392">
                  <c:v>0.36783042647042968</c:v>
                </c:pt>
                <c:pt idx="6393">
                  <c:v>0.36771635089528498</c:v>
                </c:pt>
                <c:pt idx="6394">
                  <c:v>0.36760234457230734</c:v>
                </c:pt>
                <c:pt idx="6395">
                  <c:v>0.36748840745946193</c:v>
                </c:pt>
                <c:pt idx="6396">
                  <c:v>0.36737453951473537</c:v>
                </c:pt>
                <c:pt idx="6397">
                  <c:v>0.36726074069614451</c:v>
                </c:pt>
                <c:pt idx="6398">
                  <c:v>0.36714701096173075</c:v>
                </c:pt>
                <c:pt idx="6399">
                  <c:v>0.3670333502695603</c:v>
                </c:pt>
                <c:pt idx="6400">
                  <c:v>0.3669197585777238</c:v>
                </c:pt>
                <c:pt idx="6401">
                  <c:v>0.36680623584433902</c:v>
                </c:pt>
                <c:pt idx="6402">
                  <c:v>0.36669278202754746</c:v>
                </c:pt>
                <c:pt idx="6403">
                  <c:v>0.3665793970855174</c:v>
                </c:pt>
                <c:pt idx="6404">
                  <c:v>0.36646608097644257</c:v>
                </c:pt>
                <c:pt idx="6405">
                  <c:v>0.36635283365853982</c:v>
                </c:pt>
                <c:pt idx="6406">
                  <c:v>0.36623965509005502</c:v>
                </c:pt>
                <c:pt idx="6407">
                  <c:v>0.36612654522925819</c:v>
                </c:pt>
                <c:pt idx="6408">
                  <c:v>0.36601350403444127</c:v>
                </c:pt>
                <c:pt idx="6409">
                  <c:v>0.36590053146392498</c:v>
                </c:pt>
                <c:pt idx="6410">
                  <c:v>0.36578762747605592</c:v>
                </c:pt>
                <c:pt idx="6411">
                  <c:v>0.36567479202920489</c:v>
                </c:pt>
                <c:pt idx="6412">
                  <c:v>0.36556202508176511</c:v>
                </c:pt>
                <c:pt idx="6413">
                  <c:v>0.36544932659215917</c:v>
                </c:pt>
                <c:pt idx="6414">
                  <c:v>0.36533669651883388</c:v>
                </c:pt>
                <c:pt idx="6415">
                  <c:v>0.36522413482026056</c:v>
                </c:pt>
                <c:pt idx="6416">
                  <c:v>0.36511164145493458</c:v>
                </c:pt>
                <c:pt idx="6417">
                  <c:v>0.36499921638137933</c:v>
                </c:pt>
                <c:pt idx="6418">
                  <c:v>0.36488685955814237</c:v>
                </c:pt>
                <c:pt idx="6419">
                  <c:v>0.36477457094379351</c:v>
                </c:pt>
                <c:pt idx="6420">
                  <c:v>0.36466235049693124</c:v>
                </c:pt>
                <c:pt idx="6421">
                  <c:v>0.36455019817617934</c:v>
                </c:pt>
                <c:pt idx="6422">
                  <c:v>0.36443811394018438</c:v>
                </c:pt>
                <c:pt idx="6423">
                  <c:v>0.36432609774762026</c:v>
                </c:pt>
                <c:pt idx="6424">
                  <c:v>0.3642141495571809</c:v>
                </c:pt>
                <c:pt idx="6425">
                  <c:v>0.36410226932759443</c:v>
                </c:pt>
                <c:pt idx="6426">
                  <c:v>0.36399045701760524</c:v>
                </c:pt>
                <c:pt idx="6427">
                  <c:v>0.36387871258598753</c:v>
                </c:pt>
                <c:pt idx="6428">
                  <c:v>0.36376703599153826</c:v>
                </c:pt>
                <c:pt idx="6429">
                  <c:v>0.3636554271930823</c:v>
                </c:pt>
                <c:pt idx="6430">
                  <c:v>0.36354388614946714</c:v>
                </c:pt>
                <c:pt idx="6431">
                  <c:v>0.36343241281956445</c:v>
                </c:pt>
                <c:pt idx="6432">
                  <c:v>0.36332100716227339</c:v>
                </c:pt>
                <c:pt idx="6433">
                  <c:v>0.36320966913651531</c:v>
                </c:pt>
                <c:pt idx="6434">
                  <c:v>0.36309839870123956</c:v>
                </c:pt>
                <c:pt idx="6435">
                  <c:v>0.36298719581541966</c:v>
                </c:pt>
                <c:pt idx="6436">
                  <c:v>0.36287606043805076</c:v>
                </c:pt>
                <c:pt idx="6437">
                  <c:v>0.36276499252815586</c:v>
                </c:pt>
                <c:pt idx="6438">
                  <c:v>0.36265399204478432</c:v>
                </c:pt>
                <c:pt idx="6439">
                  <c:v>0.36254305894700628</c:v>
                </c:pt>
                <c:pt idx="6440">
                  <c:v>0.36243219319392073</c:v>
                </c:pt>
                <c:pt idx="6441">
                  <c:v>0.36232139474464847</c:v>
                </c:pt>
                <c:pt idx="6442">
                  <c:v>0.36221066355833437</c:v>
                </c:pt>
                <c:pt idx="6443">
                  <c:v>0.36209999959415362</c:v>
                </c:pt>
                <c:pt idx="6444">
                  <c:v>0.36198940281129982</c:v>
                </c:pt>
                <c:pt idx="6445">
                  <c:v>0.36187887316899636</c:v>
                </c:pt>
                <c:pt idx="6446">
                  <c:v>0.36176841062648535</c:v>
                </c:pt>
                <c:pt idx="6447">
                  <c:v>0.36165801514304124</c:v>
                </c:pt>
                <c:pt idx="6448">
                  <c:v>0.36154768667795706</c:v>
                </c:pt>
                <c:pt idx="6449">
                  <c:v>0.36143742519055339</c:v>
                </c:pt>
                <c:pt idx="6450">
                  <c:v>0.36132723064017452</c:v>
                </c:pt>
                <c:pt idx="6451">
                  <c:v>0.36121710298619053</c:v>
                </c:pt>
                <c:pt idx="6452">
                  <c:v>0.36110704218799511</c:v>
                </c:pt>
                <c:pt idx="6453">
                  <c:v>0.36099704820500689</c:v>
                </c:pt>
                <c:pt idx="6454">
                  <c:v>0.36088712099666986</c:v>
                </c:pt>
                <c:pt idx="6455">
                  <c:v>0.36077726052245007</c:v>
                </c:pt>
                <c:pt idx="6456">
                  <c:v>0.36066746674184141</c:v>
                </c:pt>
                <c:pt idx="6457">
                  <c:v>0.36055773961435988</c:v>
                </c:pt>
                <c:pt idx="6458">
                  <c:v>0.36044807909954962</c:v>
                </c:pt>
                <c:pt idx="6459">
                  <c:v>0.36033848515697353</c:v>
                </c:pt>
                <c:pt idx="6460">
                  <c:v>0.36022895774622382</c:v>
                </c:pt>
                <c:pt idx="6461">
                  <c:v>0.36011949682691646</c:v>
                </c:pt>
                <c:pt idx="6462">
                  <c:v>0.36001010235869135</c:v>
                </c:pt>
                <c:pt idx="6463">
                  <c:v>0.35990077430121148</c:v>
                </c:pt>
                <c:pt idx="6464">
                  <c:v>0.35979151261416525</c:v>
                </c:pt>
                <c:pt idx="6465">
                  <c:v>0.35968231725726912</c:v>
                </c:pt>
                <c:pt idx="6466">
                  <c:v>0.35957318819025674</c:v>
                </c:pt>
                <c:pt idx="6467">
                  <c:v>0.35946412537289291</c:v>
                </c:pt>
                <c:pt idx="6468">
                  <c:v>0.35935512876496223</c:v>
                </c:pt>
                <c:pt idx="6469">
                  <c:v>0.3592461983262768</c:v>
                </c:pt>
                <c:pt idx="6470">
                  <c:v>0.35913733401667225</c:v>
                </c:pt>
                <c:pt idx="6471">
                  <c:v>0.35902853579600874</c:v>
                </c:pt>
                <c:pt idx="6472">
                  <c:v>0.35891980362416886</c:v>
                </c:pt>
                <c:pt idx="6473">
                  <c:v>0.35881113746106097</c:v>
                </c:pt>
                <c:pt idx="6474">
                  <c:v>0.35870253726661938</c:v>
                </c:pt>
                <c:pt idx="6475">
                  <c:v>0.35859400300080091</c:v>
                </c:pt>
                <c:pt idx="6476">
                  <c:v>0.35848553462358512</c:v>
                </c:pt>
                <c:pt idx="6477">
                  <c:v>0.35837713209498018</c:v>
                </c:pt>
                <c:pt idx="6478">
                  <c:v>0.35826879537501477</c:v>
                </c:pt>
                <c:pt idx="6479">
                  <c:v>0.35816052442374186</c:v>
                </c:pt>
                <c:pt idx="6480">
                  <c:v>0.35805231920124292</c:v>
                </c:pt>
                <c:pt idx="6481">
                  <c:v>0.35794417966761843</c:v>
                </c:pt>
                <c:pt idx="6482">
                  <c:v>0.35783610578299535</c:v>
                </c:pt>
                <c:pt idx="6483">
                  <c:v>0.35772809750752532</c:v>
                </c:pt>
                <c:pt idx="6484">
                  <c:v>0.35762015480138359</c:v>
                </c:pt>
                <c:pt idx="6485">
                  <c:v>0.35751227762477095</c:v>
                </c:pt>
                <c:pt idx="6486">
                  <c:v>0.35740446593790898</c:v>
                </c:pt>
                <c:pt idx="6487">
                  <c:v>0.35729671970104482</c:v>
                </c:pt>
                <c:pt idx="6488">
                  <c:v>0.35718903887445314</c:v>
                </c:pt>
                <c:pt idx="6489">
                  <c:v>0.3570814234184278</c:v>
                </c:pt>
                <c:pt idx="6490">
                  <c:v>0.35697387329329083</c:v>
                </c:pt>
                <c:pt idx="6491">
                  <c:v>0.35686638845938401</c:v>
                </c:pt>
                <c:pt idx="6492">
                  <c:v>0.35675896887707742</c:v>
                </c:pt>
                <c:pt idx="6493">
                  <c:v>0.35665161450676175</c:v>
                </c:pt>
                <c:pt idx="6494">
                  <c:v>0.35654432530885616</c:v>
                </c:pt>
                <c:pt idx="6495">
                  <c:v>0.35643710124379741</c:v>
                </c:pt>
                <c:pt idx="6496">
                  <c:v>0.35632994227205356</c:v>
                </c:pt>
                <c:pt idx="6497">
                  <c:v>0.35622284835410967</c:v>
                </c:pt>
                <c:pt idx="6498">
                  <c:v>0.35611581945047982</c:v>
                </c:pt>
                <c:pt idx="6499">
                  <c:v>0.35600885552170031</c:v>
                </c:pt>
                <c:pt idx="6500">
                  <c:v>0.35590195652833079</c:v>
                </c:pt>
                <c:pt idx="6501">
                  <c:v>0.35579512243095679</c:v>
                </c:pt>
                <c:pt idx="6502">
                  <c:v>0.35568835319018532</c:v>
                </c:pt>
                <c:pt idx="6503">
                  <c:v>1.0182406015924059</c:v>
                </c:pt>
                <c:pt idx="6504">
                  <c:v>1.112122236088992</c:v>
                </c:pt>
                <c:pt idx="6505">
                  <c:v>1.1119810001214554</c:v>
                </c:pt>
                <c:pt idx="6506">
                  <c:v>1.1118689827549983</c:v>
                </c:pt>
                <c:pt idx="6507">
                  <c:v>1.1091105164430741</c:v>
                </c:pt>
                <c:pt idx="6508">
                  <c:v>1.1090133970877738</c:v>
                </c:pt>
                <c:pt idx="6509">
                  <c:v>1.1083202029747614</c:v>
                </c:pt>
                <c:pt idx="6510">
                  <c:v>1.1082253664557524</c:v>
                </c:pt>
                <c:pt idx="6511">
                  <c:v>1.1081310011969969</c:v>
                </c:pt>
                <c:pt idx="6512">
                  <c:v>1.1080369500958331</c:v>
                </c:pt>
                <c:pt idx="6513">
                  <c:v>1.1079429943687429</c:v>
                </c:pt>
                <c:pt idx="6514">
                  <c:v>1.1078491100345076</c:v>
                </c:pt>
                <c:pt idx="6515">
                  <c:v>1.1077552876119192</c:v>
                </c:pt>
                <c:pt idx="6516">
                  <c:v>1.1076615238264487</c:v>
                </c:pt>
                <c:pt idx="6517">
                  <c:v>1.1075678187411295</c:v>
                </c:pt>
                <c:pt idx="6518">
                  <c:v>1.1074741705573659</c:v>
                </c:pt>
                <c:pt idx="6519">
                  <c:v>1.1073805792406237</c:v>
                </c:pt>
                <c:pt idx="6520">
                  <c:v>1.1072870447563785</c:v>
                </c:pt>
                <c:pt idx="6521">
                  <c:v>3.7451165039806882</c:v>
                </c:pt>
                <c:pt idx="6522">
                  <c:v>2.3206215279566011</c:v>
                </c:pt>
                <c:pt idx="6523">
                  <c:v>1.9557542488581838</c:v>
                </c:pt>
                <c:pt idx="6524">
                  <c:v>2.2042832558844623</c:v>
                </c:pt>
                <c:pt idx="6525">
                  <c:v>2.0070548884846993</c:v>
                </c:pt>
                <c:pt idx="6526">
                  <c:v>1.8934453220005241</c:v>
                </c:pt>
                <c:pt idx="6527">
                  <c:v>1.8361117160636449</c:v>
                </c:pt>
                <c:pt idx="6528">
                  <c:v>1.9652944236905661</c:v>
                </c:pt>
                <c:pt idx="6529">
                  <c:v>1.9890108706495317</c:v>
                </c:pt>
                <c:pt idx="6530">
                  <c:v>2.0024932792312766</c:v>
                </c:pt>
                <c:pt idx="6531">
                  <c:v>2.0045555122057732</c:v>
                </c:pt>
                <c:pt idx="6532">
                  <c:v>1.9382884342715325</c:v>
                </c:pt>
                <c:pt idx="6533">
                  <c:v>1.8969526190122161</c:v>
                </c:pt>
                <c:pt idx="6534">
                  <c:v>1.8749629250554569</c:v>
                </c:pt>
                <c:pt idx="6535">
                  <c:v>1.8602859158868363</c:v>
                </c:pt>
                <c:pt idx="6536">
                  <c:v>1.8479804916782581</c:v>
                </c:pt>
                <c:pt idx="6537">
                  <c:v>1.8355083236583081</c:v>
                </c:pt>
                <c:pt idx="6538">
                  <c:v>1.8249916173173886</c:v>
                </c:pt>
                <c:pt idx="6539">
                  <c:v>1.8291969814640308</c:v>
                </c:pt>
                <c:pt idx="6540">
                  <c:v>1.9179776337495982</c:v>
                </c:pt>
                <c:pt idx="6541">
                  <c:v>2.0536038451304792</c:v>
                </c:pt>
                <c:pt idx="6542">
                  <c:v>1.9638986006294856</c:v>
                </c:pt>
                <c:pt idx="6543">
                  <c:v>1.8823562263779965</c:v>
                </c:pt>
                <c:pt idx="6544">
                  <c:v>1.7371104029512423</c:v>
                </c:pt>
                <c:pt idx="6545">
                  <c:v>1.6496717023432819</c:v>
                </c:pt>
                <c:pt idx="6546">
                  <c:v>1.5982494342119142</c:v>
                </c:pt>
                <c:pt idx="6547">
                  <c:v>1.5685017686165625</c:v>
                </c:pt>
                <c:pt idx="6548">
                  <c:v>1.6150454812298671</c:v>
                </c:pt>
                <c:pt idx="6549">
                  <c:v>1.541988644760742</c:v>
                </c:pt>
                <c:pt idx="6550">
                  <c:v>1.5115013367407877</c:v>
                </c:pt>
                <c:pt idx="6551">
                  <c:v>1.4979369353260388</c:v>
                </c:pt>
                <c:pt idx="6552">
                  <c:v>1.4922776171648509</c:v>
                </c:pt>
                <c:pt idx="6553">
                  <c:v>1.4909860617623609</c:v>
                </c:pt>
                <c:pt idx="6554">
                  <c:v>1.5009179183733143</c:v>
                </c:pt>
                <c:pt idx="6555">
                  <c:v>1.5064133717628991</c:v>
                </c:pt>
                <c:pt idx="6556">
                  <c:v>1.5153721046381685</c:v>
                </c:pt>
                <c:pt idx="6557">
                  <c:v>1.4970427288947901</c:v>
                </c:pt>
                <c:pt idx="6558">
                  <c:v>1.6052648303357522</c:v>
                </c:pt>
                <c:pt idx="6559">
                  <c:v>1.605908576321678</c:v>
                </c:pt>
                <c:pt idx="6560">
                  <c:v>1.5369808627375021</c:v>
                </c:pt>
                <c:pt idx="6561">
                  <c:v>1.4877900512612778</c:v>
                </c:pt>
                <c:pt idx="6562">
                  <c:v>1.4686170046674121</c:v>
                </c:pt>
                <c:pt idx="6563">
                  <c:v>1.497220147810927</c:v>
                </c:pt>
                <c:pt idx="6564">
                  <c:v>1.5093448847909339</c:v>
                </c:pt>
                <c:pt idx="6565">
                  <c:v>1.6289645026936628</c:v>
                </c:pt>
                <c:pt idx="6566">
                  <c:v>1.6204447861645186</c:v>
                </c:pt>
                <c:pt idx="6567">
                  <c:v>1.4744656882816618</c:v>
                </c:pt>
                <c:pt idx="6568">
                  <c:v>1.4352262228721593</c:v>
                </c:pt>
                <c:pt idx="6569">
                  <c:v>1.4202485134652361</c:v>
                </c:pt>
                <c:pt idx="6570">
                  <c:v>1.4987628225986023</c:v>
                </c:pt>
                <c:pt idx="6571">
                  <c:v>1.5005067565699404</c:v>
                </c:pt>
                <c:pt idx="6572">
                  <c:v>1.5187925194102685</c:v>
                </c:pt>
                <c:pt idx="6573">
                  <c:v>1.4979687078904811</c:v>
                </c:pt>
                <c:pt idx="6574">
                  <c:v>1.4852035905496952</c:v>
                </c:pt>
                <c:pt idx="6575">
                  <c:v>1.4765338694085381</c:v>
                </c:pt>
                <c:pt idx="6576">
                  <c:v>1.4743360259087961</c:v>
                </c:pt>
                <c:pt idx="6577">
                  <c:v>1.4741126307667765</c:v>
                </c:pt>
                <c:pt idx="6578">
                  <c:v>1.4707857347687177</c:v>
                </c:pt>
                <c:pt idx="6579">
                  <c:v>1.4631235500087398</c:v>
                </c:pt>
                <c:pt idx="6580">
                  <c:v>1.4574887882886978</c:v>
                </c:pt>
                <c:pt idx="6581">
                  <c:v>1.4617029208296775</c:v>
                </c:pt>
                <c:pt idx="6582">
                  <c:v>1.4670320630931206</c:v>
                </c:pt>
                <c:pt idx="6583">
                  <c:v>1.4632357009326078</c:v>
                </c:pt>
                <c:pt idx="6584">
                  <c:v>1.4508867179550984</c:v>
                </c:pt>
                <c:pt idx="6585">
                  <c:v>1.4450872433005109</c:v>
                </c:pt>
                <c:pt idx="6586">
                  <c:v>1.4405378737698764</c:v>
                </c:pt>
                <c:pt idx="6587">
                  <c:v>1.4415746246527079</c:v>
                </c:pt>
                <c:pt idx="6588">
                  <c:v>1.4404974699888746</c:v>
                </c:pt>
                <c:pt idx="6589">
                  <c:v>1.3825100440372222</c:v>
                </c:pt>
                <c:pt idx="6590">
                  <c:v>1.3472758559867428</c:v>
                </c:pt>
                <c:pt idx="6591">
                  <c:v>1.3437220507630658</c:v>
                </c:pt>
                <c:pt idx="6592">
                  <c:v>1.3558130979035299</c:v>
                </c:pt>
                <c:pt idx="6593">
                  <c:v>1.3695386346192187</c:v>
                </c:pt>
                <c:pt idx="6594">
                  <c:v>1.4010695992998716</c:v>
                </c:pt>
                <c:pt idx="6595">
                  <c:v>1.4406697409355993</c:v>
                </c:pt>
                <c:pt idx="6596">
                  <c:v>1.4202565651056829</c:v>
                </c:pt>
                <c:pt idx="6597">
                  <c:v>1.3883094371959477</c:v>
                </c:pt>
                <c:pt idx="6598">
                  <c:v>1.5920836866468788</c:v>
                </c:pt>
                <c:pt idx="6599">
                  <c:v>1.5481851458599061</c:v>
                </c:pt>
                <c:pt idx="6600">
                  <c:v>1.4055126455531588</c:v>
                </c:pt>
                <c:pt idx="6601">
                  <c:v>1.3790929276027351</c:v>
                </c:pt>
                <c:pt idx="6602">
                  <c:v>1.3133670640574806</c:v>
                </c:pt>
                <c:pt idx="6603">
                  <c:v>1.2731617290602597</c:v>
                </c:pt>
                <c:pt idx="6604">
                  <c:v>1.2550035866946159</c:v>
                </c:pt>
                <c:pt idx="6605">
                  <c:v>1.2025857459448277</c:v>
                </c:pt>
                <c:pt idx="6606">
                  <c:v>1.1812282219225221</c:v>
                </c:pt>
                <c:pt idx="6607">
                  <c:v>1.187928546910086</c:v>
                </c:pt>
                <c:pt idx="6608">
                  <c:v>1.2062920588372197</c:v>
                </c:pt>
                <c:pt idx="6609">
                  <c:v>1.2073001611256828</c:v>
                </c:pt>
                <c:pt idx="6610">
                  <c:v>1.2254629429864299</c:v>
                </c:pt>
                <c:pt idx="6611">
                  <c:v>1.2633414545542339</c:v>
                </c:pt>
                <c:pt idx="6612">
                  <c:v>1.2536805440828989</c:v>
                </c:pt>
                <c:pt idx="6613">
                  <c:v>1.240294864156646</c:v>
                </c:pt>
                <c:pt idx="6614">
                  <c:v>1.2340629414683111</c:v>
                </c:pt>
                <c:pt idx="6615">
                  <c:v>1.5042093984761138</c:v>
                </c:pt>
                <c:pt idx="6616">
                  <c:v>1.5290563955797798</c:v>
                </c:pt>
                <c:pt idx="6617">
                  <c:v>1.3766511296486041</c:v>
                </c:pt>
                <c:pt idx="6618">
                  <c:v>1.283636424155824</c:v>
                </c:pt>
                <c:pt idx="6619">
                  <c:v>1.270234359318587</c:v>
                </c:pt>
                <c:pt idx="6620">
                  <c:v>1.2762063072070098</c:v>
                </c:pt>
                <c:pt idx="6621">
                  <c:v>1.2896421703370373</c:v>
                </c:pt>
                <c:pt idx="6622">
                  <c:v>1.2815897692739804</c:v>
                </c:pt>
                <c:pt idx="6623">
                  <c:v>1.2879495582657718</c:v>
                </c:pt>
                <c:pt idx="6624">
                  <c:v>1.322526914445566</c:v>
                </c:pt>
                <c:pt idx="6625">
                  <c:v>1.1883144649058328</c:v>
                </c:pt>
                <c:pt idx="6626">
                  <c:v>1.1338838894549279</c:v>
                </c:pt>
                <c:pt idx="6627">
                  <c:v>1.1559159264901531</c:v>
                </c:pt>
                <c:pt idx="6628">
                  <c:v>1.1071353992039599</c:v>
                </c:pt>
                <c:pt idx="6629">
                  <c:v>1.0745927626862901</c:v>
                </c:pt>
                <c:pt idx="6630">
                  <c:v>1.0698670083274058</c:v>
                </c:pt>
                <c:pt idx="6631">
                  <c:v>1.0591169371781488</c:v>
                </c:pt>
                <c:pt idx="6632">
                  <c:v>1.0563706266699946</c:v>
                </c:pt>
                <c:pt idx="6633">
                  <c:v>1.0622135822895749</c:v>
                </c:pt>
                <c:pt idx="6634">
                  <c:v>1.0389023992307644</c:v>
                </c:pt>
                <c:pt idx="6635">
                  <c:v>1.0186417667607441</c:v>
                </c:pt>
                <c:pt idx="6636">
                  <c:v>1.020665913105413</c:v>
                </c:pt>
                <c:pt idx="6637">
                  <c:v>1.0263641553320593</c:v>
                </c:pt>
                <c:pt idx="6638">
                  <c:v>1.0120744754625524</c:v>
                </c:pt>
                <c:pt idx="6639">
                  <c:v>1.0053499370120893</c:v>
                </c:pt>
                <c:pt idx="6640">
                  <c:v>1.0428170991615726</c:v>
                </c:pt>
                <c:pt idx="6641">
                  <c:v>1.0496244856789152</c:v>
                </c:pt>
                <c:pt idx="6642">
                  <c:v>1.0034665204977433</c:v>
                </c:pt>
                <c:pt idx="6643">
                  <c:v>0.98096514643372712</c:v>
                </c:pt>
                <c:pt idx="6644">
                  <c:v>0.97611063602708792</c:v>
                </c:pt>
                <c:pt idx="6645">
                  <c:v>1.0114342960410443</c:v>
                </c:pt>
                <c:pt idx="6646">
                  <c:v>0.99220628025388513</c:v>
                </c:pt>
                <c:pt idx="6647">
                  <c:v>0.96777725852607799</c:v>
                </c:pt>
                <c:pt idx="6648">
                  <c:v>0.96199673638491234</c:v>
                </c:pt>
                <c:pt idx="6649">
                  <c:v>0.95706250847137242</c:v>
                </c:pt>
                <c:pt idx="6650">
                  <c:v>0.95027262714547711</c:v>
                </c:pt>
                <c:pt idx="6651">
                  <c:v>0.95196975373782211</c:v>
                </c:pt>
                <c:pt idx="6652">
                  <c:v>0.95284652261337754</c:v>
                </c:pt>
                <c:pt idx="6653">
                  <c:v>0.96318928120041469</c:v>
                </c:pt>
                <c:pt idx="6654">
                  <c:v>0.9498378709705676</c:v>
                </c:pt>
                <c:pt idx="6655">
                  <c:v>0.96331401573070696</c:v>
                </c:pt>
                <c:pt idx="6656">
                  <c:v>1.0036905877217874</c:v>
                </c:pt>
                <c:pt idx="6657">
                  <c:v>0.96281618058209417</c:v>
                </c:pt>
                <c:pt idx="6658">
                  <c:v>0.92366881101960263</c:v>
                </c:pt>
                <c:pt idx="6659">
                  <c:v>0.90607984635669403</c:v>
                </c:pt>
                <c:pt idx="6660">
                  <c:v>0.89875626898064032</c:v>
                </c:pt>
                <c:pt idx="6661">
                  <c:v>0.89980990958315221</c:v>
                </c:pt>
                <c:pt idx="6662">
                  <c:v>0.90052882894358433</c:v>
                </c:pt>
                <c:pt idx="6663">
                  <c:v>0.90072079061984156</c:v>
                </c:pt>
                <c:pt idx="6664">
                  <c:v>0.8919306807734726</c:v>
                </c:pt>
                <c:pt idx="6665">
                  <c:v>0.87967812842853876</c:v>
                </c:pt>
                <c:pt idx="6666">
                  <c:v>0.86750052981582459</c:v>
                </c:pt>
                <c:pt idx="6667">
                  <c:v>0.86215319315077965</c:v>
                </c:pt>
                <c:pt idx="6668">
                  <c:v>0.85370314712568163</c:v>
                </c:pt>
                <c:pt idx="6669">
                  <c:v>0.85011622851807511</c:v>
                </c:pt>
                <c:pt idx="6670">
                  <c:v>0.83787613520531523</c:v>
                </c:pt>
                <c:pt idx="6671">
                  <c:v>0.83333103621484095</c:v>
                </c:pt>
                <c:pt idx="6672">
                  <c:v>0.83465576297170463</c:v>
                </c:pt>
                <c:pt idx="6673">
                  <c:v>0.8358134777187286</c:v>
                </c:pt>
                <c:pt idx="6674">
                  <c:v>0.83584444280417314</c:v>
                </c:pt>
                <c:pt idx="6675">
                  <c:v>0.83755754389643677</c:v>
                </c:pt>
                <c:pt idx="6676">
                  <c:v>0.82440706030462596</c:v>
                </c:pt>
                <c:pt idx="6677">
                  <c:v>0.81948501375591976</c:v>
                </c:pt>
                <c:pt idx="6678">
                  <c:v>0.8168747226219597</c:v>
                </c:pt>
                <c:pt idx="6679">
                  <c:v>0.8158557776241897</c:v>
                </c:pt>
                <c:pt idx="6680">
                  <c:v>0.81454391980783858</c:v>
                </c:pt>
                <c:pt idx="6681">
                  <c:v>0.81404156905580982</c:v>
                </c:pt>
                <c:pt idx="6682">
                  <c:v>0.81800120892471395</c:v>
                </c:pt>
                <c:pt idx="6683">
                  <c:v>0.82089651792693441</c:v>
                </c:pt>
                <c:pt idx="6684">
                  <c:v>0.82431953472737218</c:v>
                </c:pt>
                <c:pt idx="6685">
                  <c:v>0.82147719341931269</c:v>
                </c:pt>
                <c:pt idx="6686">
                  <c:v>0.81676784850069495</c:v>
                </c:pt>
                <c:pt idx="6687">
                  <c:v>0.82561176234679012</c:v>
                </c:pt>
                <c:pt idx="6688">
                  <c:v>0.81985354784939701</c:v>
                </c:pt>
                <c:pt idx="6689">
                  <c:v>0.81746692905358487</c:v>
                </c:pt>
                <c:pt idx="6690">
                  <c:v>0.81999816759552413</c:v>
                </c:pt>
                <c:pt idx="6691">
                  <c:v>0.87262904444064404</c:v>
                </c:pt>
                <c:pt idx="6692">
                  <c:v>1.240789453377215</c:v>
                </c:pt>
                <c:pt idx="6693">
                  <c:v>1.1161836194949404</c:v>
                </c:pt>
                <c:pt idx="6694">
                  <c:v>1.0417445617833991</c:v>
                </c:pt>
                <c:pt idx="6695">
                  <c:v>0.97928927821370571</c:v>
                </c:pt>
                <c:pt idx="6696">
                  <c:v>0.94773301512187313</c:v>
                </c:pt>
                <c:pt idx="6697">
                  <c:v>0.90793896407649632</c:v>
                </c:pt>
                <c:pt idx="6698">
                  <c:v>0.88272430778963751</c:v>
                </c:pt>
                <c:pt idx="6699">
                  <c:v>0.86484662697423964</c:v>
                </c:pt>
                <c:pt idx="6700">
                  <c:v>0.86009731979211013</c:v>
                </c:pt>
                <c:pt idx="6701">
                  <c:v>0.84286174643323064</c:v>
                </c:pt>
                <c:pt idx="6702">
                  <c:v>0.8295007577743585</c:v>
                </c:pt>
                <c:pt idx="6703">
                  <c:v>0.82183283985721756</c:v>
                </c:pt>
                <c:pt idx="6704">
                  <c:v>0.80930024215095453</c:v>
                </c:pt>
                <c:pt idx="6705">
                  <c:v>0.79485997491878002</c:v>
                </c:pt>
                <c:pt idx="6706">
                  <c:v>0.77642459141936415</c:v>
                </c:pt>
                <c:pt idx="6707">
                  <c:v>0.76121711463357811</c:v>
                </c:pt>
                <c:pt idx="6708">
                  <c:v>0.74854890453147915</c:v>
                </c:pt>
                <c:pt idx="6709">
                  <c:v>0.75014424977702099</c:v>
                </c:pt>
                <c:pt idx="6710">
                  <c:v>0.78899495918411444</c:v>
                </c:pt>
                <c:pt idx="6711">
                  <c:v>0.77849069666207027</c:v>
                </c:pt>
                <c:pt idx="6712">
                  <c:v>0.76791548371448681</c:v>
                </c:pt>
                <c:pt idx="6713">
                  <c:v>0.76120113507366571</c:v>
                </c:pt>
                <c:pt idx="6714">
                  <c:v>0.75535599697879685</c:v>
                </c:pt>
                <c:pt idx="6715">
                  <c:v>0.744156948714918</c:v>
                </c:pt>
                <c:pt idx="6716">
                  <c:v>0.73417056084348964</c:v>
                </c:pt>
                <c:pt idx="6717">
                  <c:v>0.72562167411987444</c:v>
                </c:pt>
                <c:pt idx="6718">
                  <c:v>0.71677096859919098</c:v>
                </c:pt>
                <c:pt idx="6719">
                  <c:v>0.7095894981364248</c:v>
                </c:pt>
                <c:pt idx="6720">
                  <c:v>0.70733872671214759</c:v>
                </c:pt>
                <c:pt idx="6721">
                  <c:v>0.70485680257621264</c:v>
                </c:pt>
                <c:pt idx="6722">
                  <c:v>0.72299625742724583</c:v>
                </c:pt>
                <c:pt idx="6723">
                  <c:v>0.73094358012783411</c:v>
                </c:pt>
                <c:pt idx="6724">
                  <c:v>0.71481343761508176</c:v>
                </c:pt>
                <c:pt idx="6725">
                  <c:v>0.69697175720314675</c:v>
                </c:pt>
                <c:pt idx="6726">
                  <c:v>0.6942751514760116</c:v>
                </c:pt>
                <c:pt idx="6727">
                  <c:v>0.73685150504968611</c:v>
                </c:pt>
                <c:pt idx="6728">
                  <c:v>0.72888314503610119</c:v>
                </c:pt>
                <c:pt idx="6729">
                  <c:v>0.73564604246040821</c:v>
                </c:pt>
                <c:pt idx="6730">
                  <c:v>0.73786023598724859</c:v>
                </c:pt>
                <c:pt idx="6731">
                  <c:v>0.73712024934371079</c:v>
                </c:pt>
                <c:pt idx="6732">
                  <c:v>0.72901994570667206</c:v>
                </c:pt>
                <c:pt idx="6733">
                  <c:v>0.72131663410360769</c:v>
                </c:pt>
                <c:pt idx="6734">
                  <c:v>0.71062073273660564</c:v>
                </c:pt>
                <c:pt idx="6735">
                  <c:v>0.69965366911875004</c:v>
                </c:pt>
                <c:pt idx="6736">
                  <c:v>0.69096252635874011</c:v>
                </c:pt>
                <c:pt idx="6737">
                  <c:v>0.68259678221732056</c:v>
                </c:pt>
                <c:pt idx="6738">
                  <c:v>0.67538800119178166</c:v>
                </c:pt>
                <c:pt idx="6739">
                  <c:v>0.66835619131549961</c:v>
                </c:pt>
                <c:pt idx="6740">
                  <c:v>0.66217414958690501</c:v>
                </c:pt>
                <c:pt idx="6741">
                  <c:v>0.65674099898395089</c:v>
                </c:pt>
                <c:pt idx="6742">
                  <c:v>0.65196242005630944</c:v>
                </c:pt>
                <c:pt idx="6743">
                  <c:v>0.64711917522294959</c:v>
                </c:pt>
                <c:pt idx="6744">
                  <c:v>0.64239342315567483</c:v>
                </c:pt>
                <c:pt idx="6745">
                  <c:v>0.63784877575726506</c:v>
                </c:pt>
                <c:pt idx="6746">
                  <c:v>0.63450251570497151</c:v>
                </c:pt>
                <c:pt idx="6747">
                  <c:v>0.63154290124013612</c:v>
                </c:pt>
                <c:pt idx="6748">
                  <c:v>0.62890604048832011</c:v>
                </c:pt>
                <c:pt idx="6749">
                  <c:v>0.62638747611366774</c:v>
                </c:pt>
                <c:pt idx="6750">
                  <c:v>0.62397577470464505</c:v>
                </c:pt>
                <c:pt idx="6751">
                  <c:v>0.62146687877083151</c:v>
                </c:pt>
                <c:pt idx="6752">
                  <c:v>0.61899040049762266</c:v>
                </c:pt>
                <c:pt idx="6753">
                  <c:v>0.61723493942328911</c:v>
                </c:pt>
                <c:pt idx="6754">
                  <c:v>0.6162956937071794</c:v>
                </c:pt>
                <c:pt idx="6755">
                  <c:v>0.61592334732088494</c:v>
                </c:pt>
                <c:pt idx="6756">
                  <c:v>0.61692470680665135</c:v>
                </c:pt>
                <c:pt idx="6757">
                  <c:v>0.61658087655648086</c:v>
                </c:pt>
                <c:pt idx="6758">
                  <c:v>0.61623625794038861</c:v>
                </c:pt>
                <c:pt idx="6759">
                  <c:v>0.6158968760061112</c:v>
                </c:pt>
                <c:pt idx="6760">
                  <c:v>0.61556260223051262</c:v>
                </c:pt>
                <c:pt idx="6761">
                  <c:v>0.61522421369671998</c:v>
                </c:pt>
                <c:pt idx="6762">
                  <c:v>0.61488610183277859</c:v>
                </c:pt>
                <c:pt idx="6763">
                  <c:v>0.61454819521805093</c:v>
                </c:pt>
                <c:pt idx="6764">
                  <c:v>0.61421049372794856</c:v>
                </c:pt>
                <c:pt idx="6765">
                  <c:v>0.61387299723796296</c:v>
                </c:pt>
                <c:pt idx="6766">
                  <c:v>0.61353570562365867</c:v>
                </c:pt>
                <c:pt idx="6767">
                  <c:v>0.6131986187606786</c:v>
                </c:pt>
                <c:pt idx="6768">
                  <c:v>0.61286173652473708</c:v>
                </c:pt>
                <c:pt idx="6769">
                  <c:v>0.61252505879162511</c:v>
                </c:pt>
                <c:pt idx="6770">
                  <c:v>0.61218858543721333</c:v>
                </c:pt>
                <c:pt idx="6771">
                  <c:v>0.61185231633744563</c:v>
                </c:pt>
                <c:pt idx="6772">
                  <c:v>0.61151625136833676</c:v>
                </c:pt>
                <c:pt idx="6773">
                  <c:v>0.61118039040598171</c:v>
                </c:pt>
                <c:pt idx="6774">
                  <c:v>0.61084473332655076</c:v>
                </c:pt>
                <c:pt idx="6775">
                  <c:v>0.61050928000628213</c:v>
                </c:pt>
                <c:pt idx="6776">
                  <c:v>0.61017403032150186</c:v>
                </c:pt>
                <c:pt idx="6777">
                  <c:v>0.60983898414859816</c:v>
                </c:pt>
                <c:pt idx="6778">
                  <c:v>0.60950414136404152</c:v>
                </c:pt>
                <c:pt idx="6779">
                  <c:v>0.6091695018443779</c:v>
                </c:pt>
                <c:pt idx="6780">
                  <c:v>0.6088350654662249</c:v>
                </c:pt>
                <c:pt idx="6781">
                  <c:v>0.60850083210627781</c:v>
                </c:pt>
                <c:pt idx="6782">
                  <c:v>0.60816680164130066</c:v>
                </c:pt>
                <c:pt idx="6783">
                  <c:v>0.60783297394814162</c:v>
                </c:pt>
                <c:pt idx="6784">
                  <c:v>0.60749934890371682</c:v>
                </c:pt>
                <c:pt idx="6785">
                  <c:v>0.60716592638501965</c:v>
                </c:pt>
                <c:pt idx="6786">
                  <c:v>0.60683270626911834</c:v>
                </c:pt>
                <c:pt idx="6787">
                  <c:v>0.60649968843315316</c:v>
                </c:pt>
                <c:pt idx="6788">
                  <c:v>0.60616687275434045</c:v>
                </c:pt>
                <c:pt idx="6789">
                  <c:v>0.6058342591099749</c:v>
                </c:pt>
                <c:pt idx="6790">
                  <c:v>0.60550184737741863</c:v>
                </c:pt>
                <c:pt idx="6791">
                  <c:v>0.60516963743411534</c:v>
                </c:pt>
                <c:pt idx="6792">
                  <c:v>0.60483762915757422</c:v>
                </c:pt>
                <c:pt idx="6793">
                  <c:v>0.60450582242538975</c:v>
                </c:pt>
                <c:pt idx="6794">
                  <c:v>0.60417421711522079</c:v>
                </c:pt>
                <c:pt idx="6795">
                  <c:v>0.6038428131048087</c:v>
                </c:pt>
                <c:pt idx="6796">
                  <c:v>0.60351161027195954</c:v>
                </c:pt>
                <c:pt idx="6797">
                  <c:v>0.60318060849456578</c:v>
                </c:pt>
                <c:pt idx="6798">
                  <c:v>0.60284980765058538</c:v>
                </c:pt>
                <c:pt idx="6799">
                  <c:v>0.60251920761804656</c:v>
                </c:pt>
                <c:pt idx="6800">
                  <c:v>0.60218880827506294</c:v>
                </c:pt>
                <c:pt idx="6801">
                  <c:v>0.60185860949981795</c:v>
                </c:pt>
                <c:pt idx="6802">
                  <c:v>0.60152861117056311</c:v>
                </c:pt>
                <c:pt idx="6803">
                  <c:v>0.60119881316563084</c:v>
                </c:pt>
                <c:pt idx="6804">
                  <c:v>0.60086921536342375</c:v>
                </c:pt>
                <c:pt idx="6805">
                  <c:v>0.60053981764241893</c:v>
                </c:pt>
                <c:pt idx="6806">
                  <c:v>0.60021061988116742</c:v>
                </c:pt>
                <c:pt idx="6807">
                  <c:v>0.59988162195829642</c:v>
                </c:pt>
                <c:pt idx="6808">
                  <c:v>0.59955282375250185</c:v>
                </c:pt>
                <c:pt idx="6809">
                  <c:v>0.59922422514255957</c:v>
                </c:pt>
                <c:pt idx="6810">
                  <c:v>0.59889582600731195</c:v>
                </c:pt>
                <c:pt idx="6811">
                  <c:v>0.59856762622567916</c:v>
                </c:pt>
                <c:pt idx="6812">
                  <c:v>0.59823962567665356</c:v>
                </c:pt>
                <c:pt idx="6813">
                  <c:v>0.59791182423930389</c:v>
                </c:pt>
                <c:pt idx="6814">
                  <c:v>0.5975842217927646</c:v>
                </c:pt>
                <c:pt idx="6815">
                  <c:v>0.59725681821625642</c:v>
                </c:pt>
                <c:pt idx="6816">
                  <c:v>0.59692961338906236</c:v>
                </c:pt>
                <c:pt idx="6817">
                  <c:v>0.5966026071905377</c:v>
                </c:pt>
                <c:pt idx="6818">
                  <c:v>0.59627579950011944</c:v>
                </c:pt>
                <c:pt idx="6819">
                  <c:v>0.59594919019731341</c:v>
                </c:pt>
                <c:pt idx="6820">
                  <c:v>0.59562277916169759</c:v>
                </c:pt>
                <c:pt idx="6821">
                  <c:v>0.59529656627292438</c:v>
                </c:pt>
                <c:pt idx="6822">
                  <c:v>0.59497055141072241</c:v>
                </c:pt>
                <c:pt idx="6823">
                  <c:v>0.5946447344548873</c:v>
                </c:pt>
                <c:pt idx="6824">
                  <c:v>0.59431911528528636</c:v>
                </c:pt>
                <c:pt idx="6825">
                  <c:v>0.5939936937818695</c:v>
                </c:pt>
                <c:pt idx="6826">
                  <c:v>0.59366846982465027</c:v>
                </c:pt>
                <c:pt idx="6827">
                  <c:v>0.59334344329372313</c:v>
                </c:pt>
                <c:pt idx="6828">
                  <c:v>0.5930186140692455</c:v>
                </c:pt>
                <c:pt idx="6829">
                  <c:v>0.59269398203145551</c:v>
                </c:pt>
                <c:pt idx="6830">
                  <c:v>0.59236954706065936</c:v>
                </c:pt>
                <c:pt idx="6831">
                  <c:v>0.59204530903724017</c:v>
                </c:pt>
                <c:pt idx="6832">
                  <c:v>0.59172126784165058</c:v>
                </c:pt>
                <c:pt idx="6833">
                  <c:v>0.59139742335441581</c:v>
                </c:pt>
                <c:pt idx="6834">
                  <c:v>0.59107377545613349</c:v>
                </c:pt>
                <c:pt idx="6835">
                  <c:v>0.59075032402747596</c:v>
                </c:pt>
                <c:pt idx="6836">
                  <c:v>0.5904270689491854</c:v>
                </c:pt>
                <c:pt idx="6837">
                  <c:v>0.59010401010207825</c:v>
                </c:pt>
                <c:pt idx="6838">
                  <c:v>0.58978114736704157</c:v>
                </c:pt>
                <c:pt idx="6839">
                  <c:v>0.58945848062503658</c:v>
                </c:pt>
                <c:pt idx="6840">
                  <c:v>0.58913600975709446</c:v>
                </c:pt>
                <c:pt idx="6841">
                  <c:v>0.58881373464432418</c:v>
                </c:pt>
                <c:pt idx="6842">
                  <c:v>0.5884916551678977</c:v>
                </c:pt>
                <c:pt idx="6843">
                  <c:v>0.58816977120906488</c:v>
                </c:pt>
                <c:pt idx="6844">
                  <c:v>0.58784808264915089</c:v>
                </c:pt>
                <c:pt idx="6845">
                  <c:v>0.58752658936954116</c:v>
                </c:pt>
                <c:pt idx="6846">
                  <c:v>0.5872052912517095</c:v>
                </c:pt>
                <c:pt idx="6847">
                  <c:v>0.58688418817718757</c:v>
                </c:pt>
                <c:pt idx="6848">
                  <c:v>0.58656328002758451</c:v>
                </c:pt>
                <c:pt idx="6849">
                  <c:v>0.58624256668458563</c:v>
                </c:pt>
                <c:pt idx="6850">
                  <c:v>0.58592204802993697</c:v>
                </c:pt>
                <c:pt idx="6851">
                  <c:v>0.58560172394546917</c:v>
                </c:pt>
                <c:pt idx="6852">
                  <c:v>0.58528159431307469</c:v>
                </c:pt>
                <c:pt idx="6853">
                  <c:v>0.58496165901472152</c:v>
                </c:pt>
                <c:pt idx="6854">
                  <c:v>0.58464191793245035</c:v>
                </c:pt>
                <c:pt idx="6855">
                  <c:v>0.58432237094837158</c:v>
                </c:pt>
                <c:pt idx="6856">
                  <c:v>0.58400301794466858</c:v>
                </c:pt>
                <c:pt idx="6857">
                  <c:v>0.58368385880359464</c:v>
                </c:pt>
                <c:pt idx="6858">
                  <c:v>0.58336489340747566</c:v>
                </c:pt>
                <c:pt idx="6859">
                  <c:v>0.5830461216387085</c:v>
                </c:pt>
                <c:pt idx="6860">
                  <c:v>1.5495020396384271</c:v>
                </c:pt>
                <c:pt idx="6861">
                  <c:v>1.4720309692861733</c:v>
                </c:pt>
                <c:pt idx="6862">
                  <c:v>1.475074555356783</c:v>
                </c:pt>
                <c:pt idx="6863">
                  <c:v>1.4596047318210486</c:v>
                </c:pt>
                <c:pt idx="6864">
                  <c:v>1.47405014892669</c:v>
                </c:pt>
                <c:pt idx="6865">
                  <c:v>1.4737139400431938</c:v>
                </c:pt>
                <c:pt idx="6866">
                  <c:v>1.4733979754853175</c:v>
                </c:pt>
                <c:pt idx="6867">
                  <c:v>1.4730900076332478</c:v>
                </c:pt>
                <c:pt idx="6868">
                  <c:v>1.4727856383615723</c:v>
                </c:pt>
                <c:pt idx="6869">
                  <c:v>1.4724826786002669</c:v>
                </c:pt>
                <c:pt idx="6870">
                  <c:v>1.472179962795036</c:v>
                </c:pt>
                <c:pt idx="6871">
                  <c:v>1.4718776478461058</c:v>
                </c:pt>
                <c:pt idx="6872">
                  <c:v>1.471575516434561</c:v>
                </c:pt>
                <c:pt idx="6873">
                  <c:v>1.4712735684489922</c:v>
                </c:pt>
                <c:pt idx="6874">
                  <c:v>1.7052636462621051</c:v>
                </c:pt>
                <c:pt idx="6875">
                  <c:v>1.6993404209808312</c:v>
                </c:pt>
                <c:pt idx="6876">
                  <c:v>1.7755568156288832</c:v>
                </c:pt>
                <c:pt idx="6877">
                  <c:v>2.7097831444795544</c:v>
                </c:pt>
                <c:pt idx="6878">
                  <c:v>2.6317499263960378</c:v>
                </c:pt>
                <c:pt idx="6879">
                  <c:v>2.6277480430771232</c:v>
                </c:pt>
                <c:pt idx="6880">
                  <c:v>2.6260796509871711</c:v>
                </c:pt>
                <c:pt idx="6881">
                  <c:v>2.6252669587880342</c:v>
                </c:pt>
                <c:pt idx="6882">
                  <c:v>2.6247743227448286</c:v>
                </c:pt>
                <c:pt idx="6883">
                  <c:v>3.2198790680619211</c:v>
                </c:pt>
                <c:pt idx="6884">
                  <c:v>3.034047722990485</c:v>
                </c:pt>
                <c:pt idx="6885">
                  <c:v>2.3904585469524497</c:v>
                </c:pt>
                <c:pt idx="6886">
                  <c:v>1.5602540046989923</c:v>
                </c:pt>
                <c:pt idx="6887">
                  <c:v>1.3856511389537811</c:v>
                </c:pt>
                <c:pt idx="6888">
                  <c:v>1.3325842521642668</c:v>
                </c:pt>
                <c:pt idx="6889">
                  <c:v>1.317030243033857</c:v>
                </c:pt>
                <c:pt idx="6890">
                  <c:v>1.3250087868429279</c:v>
                </c:pt>
                <c:pt idx="6891">
                  <c:v>1.3337972671121616</c:v>
                </c:pt>
                <c:pt idx="6892">
                  <c:v>1.3353421712095921</c:v>
                </c:pt>
                <c:pt idx="6893">
                  <c:v>1.3422537478273986</c:v>
                </c:pt>
                <c:pt idx="6894">
                  <c:v>1.3662166932550444</c:v>
                </c:pt>
                <c:pt idx="6895">
                  <c:v>1.3647116838093596</c:v>
                </c:pt>
                <c:pt idx="6896">
                  <c:v>1.8443352967466404</c:v>
                </c:pt>
                <c:pt idx="6897">
                  <c:v>1.5212700569467241</c:v>
                </c:pt>
                <c:pt idx="6898">
                  <c:v>1.3307762379650954</c:v>
                </c:pt>
                <c:pt idx="6899">
                  <c:v>1.2511131064132273</c:v>
                </c:pt>
                <c:pt idx="6900">
                  <c:v>1.2193373448364502</c:v>
                </c:pt>
                <c:pt idx="6901">
                  <c:v>1.2044772284736207</c:v>
                </c:pt>
                <c:pt idx="6902">
                  <c:v>1.1980398599070101</c:v>
                </c:pt>
                <c:pt idx="6903">
                  <c:v>1.1948241591886033</c:v>
                </c:pt>
                <c:pt idx="6904">
                  <c:v>1.1931899891445521</c:v>
                </c:pt>
                <c:pt idx="6905">
                  <c:v>1.1921509496370375</c:v>
                </c:pt>
                <c:pt idx="6906">
                  <c:v>1.1970524746961968</c:v>
                </c:pt>
                <c:pt idx="6907">
                  <c:v>1.1952565993891271</c:v>
                </c:pt>
                <c:pt idx="6908">
                  <c:v>1.1939096067274975</c:v>
                </c:pt>
                <c:pt idx="6909">
                  <c:v>1.1929130357084781</c:v>
                </c:pt>
                <c:pt idx="6910">
                  <c:v>1.3447186888911524</c:v>
                </c:pt>
                <c:pt idx="6911">
                  <c:v>1.4957438486781418</c:v>
                </c:pt>
                <c:pt idx="6912">
                  <c:v>1.5427303583470398</c:v>
                </c:pt>
                <c:pt idx="6913">
                  <c:v>1.4425564675906075</c:v>
                </c:pt>
                <c:pt idx="6914">
                  <c:v>1.4040558503167775</c:v>
                </c:pt>
                <c:pt idx="6915">
                  <c:v>1.3865783246608951</c:v>
                </c:pt>
                <c:pt idx="6916">
                  <c:v>1.3793192820283697</c:v>
                </c:pt>
                <c:pt idx="6917">
                  <c:v>1.3758795389558025</c:v>
                </c:pt>
                <c:pt idx="6918">
                  <c:v>1.4556914751992807</c:v>
                </c:pt>
                <c:pt idx="6919">
                  <c:v>1.5083922542448318</c:v>
                </c:pt>
                <c:pt idx="6920">
                  <c:v>1.9023922045041812</c:v>
                </c:pt>
                <c:pt idx="6921">
                  <c:v>1.400972054441296</c:v>
                </c:pt>
                <c:pt idx="6922">
                  <c:v>1.355488093006314</c:v>
                </c:pt>
                <c:pt idx="6923">
                  <c:v>1.3289974669002973</c:v>
                </c:pt>
                <c:pt idx="6924">
                  <c:v>1.5840253063321699</c:v>
                </c:pt>
                <c:pt idx="6925">
                  <c:v>1.3977262193203492</c:v>
                </c:pt>
                <c:pt idx="6926">
                  <c:v>1.3157203863266718</c:v>
                </c:pt>
                <c:pt idx="6927">
                  <c:v>1.2044852593188786</c:v>
                </c:pt>
                <c:pt idx="6928">
                  <c:v>1.2970364727529613</c:v>
                </c:pt>
                <c:pt idx="6929">
                  <c:v>1.2429925909472994</c:v>
                </c:pt>
                <c:pt idx="6930">
                  <c:v>1.2302847271016897</c:v>
                </c:pt>
                <c:pt idx="6931">
                  <c:v>1.2090870299193921</c:v>
                </c:pt>
                <c:pt idx="6932">
                  <c:v>1.2046934168818526</c:v>
                </c:pt>
                <c:pt idx="6933">
                  <c:v>1.213392993144337</c:v>
                </c:pt>
                <c:pt idx="6934">
                  <c:v>1.356892764802536</c:v>
                </c:pt>
                <c:pt idx="6935">
                  <c:v>1.5816786187941472</c:v>
                </c:pt>
                <c:pt idx="6936">
                  <c:v>1.5070410290965941</c:v>
                </c:pt>
                <c:pt idx="6937">
                  <c:v>1.5818789266412363</c:v>
                </c:pt>
                <c:pt idx="6938">
                  <c:v>1.5531399052924275</c:v>
                </c:pt>
                <c:pt idx="6939">
                  <c:v>1.5031282718869818</c:v>
                </c:pt>
                <c:pt idx="6940">
                  <c:v>1.451592449601681</c:v>
                </c:pt>
                <c:pt idx="6941">
                  <c:v>1.4535891347994812</c:v>
                </c:pt>
                <c:pt idx="6942">
                  <c:v>1.4375687135338673</c:v>
                </c:pt>
                <c:pt idx="6943">
                  <c:v>1.4136218461946435</c:v>
                </c:pt>
                <c:pt idx="6944">
                  <c:v>1.3887875766927054</c:v>
                </c:pt>
                <c:pt idx="6945">
                  <c:v>1.3696467950007978</c:v>
                </c:pt>
                <c:pt idx="6946">
                  <c:v>1.2799118651773318</c:v>
                </c:pt>
                <c:pt idx="6947">
                  <c:v>1.1400129552760911</c:v>
                </c:pt>
                <c:pt idx="6948">
                  <c:v>1.0655166530602118</c:v>
                </c:pt>
                <c:pt idx="6949">
                  <c:v>1.0465859988367905</c:v>
                </c:pt>
                <c:pt idx="6950">
                  <c:v>1.1169964515278128</c:v>
                </c:pt>
                <c:pt idx="6951">
                  <c:v>1.1275396343078457</c:v>
                </c:pt>
                <c:pt idx="6952">
                  <c:v>1.1324130596161901</c:v>
                </c:pt>
                <c:pt idx="6953">
                  <c:v>1.1384347736703724</c:v>
                </c:pt>
                <c:pt idx="6954">
                  <c:v>1.1657617460837326</c:v>
                </c:pt>
                <c:pt idx="6955">
                  <c:v>1.1818866234829788</c:v>
                </c:pt>
                <c:pt idx="6956">
                  <c:v>1.1009322294783361</c:v>
                </c:pt>
                <c:pt idx="6957">
                  <c:v>1.0718305166499498</c:v>
                </c:pt>
                <c:pt idx="6958">
                  <c:v>1.0626298590277652</c:v>
                </c:pt>
                <c:pt idx="6959">
                  <c:v>1.0756834077206916</c:v>
                </c:pt>
                <c:pt idx="6960">
                  <c:v>1.1202402944969831</c:v>
                </c:pt>
                <c:pt idx="6961">
                  <c:v>1.169386720142634</c:v>
                </c:pt>
                <c:pt idx="6962">
                  <c:v>1.0787013986642933</c:v>
                </c:pt>
                <c:pt idx="6963">
                  <c:v>1.0044841051840476</c:v>
                </c:pt>
                <c:pt idx="6964">
                  <c:v>0.98128077299417704</c:v>
                </c:pt>
                <c:pt idx="6965">
                  <c:v>0.97157846173564788</c:v>
                </c:pt>
                <c:pt idx="6966">
                  <c:v>0.96676547649798505</c:v>
                </c:pt>
                <c:pt idx="6967">
                  <c:v>0.96700245241411908</c:v>
                </c:pt>
                <c:pt idx="6968">
                  <c:v>0.97453860652944502</c:v>
                </c:pt>
                <c:pt idx="6969">
                  <c:v>0.98376270838253821</c:v>
                </c:pt>
                <c:pt idx="6970">
                  <c:v>1.0180084074408053</c:v>
                </c:pt>
                <c:pt idx="6971">
                  <c:v>1.0313671949471992</c:v>
                </c:pt>
                <c:pt idx="6972">
                  <c:v>0.97120011760430058</c:v>
                </c:pt>
                <c:pt idx="6973">
                  <c:v>0.95548071513057065</c:v>
                </c:pt>
                <c:pt idx="6974">
                  <c:v>0.93590316701924559</c:v>
                </c:pt>
                <c:pt idx="6975">
                  <c:v>1.287541032769463</c:v>
                </c:pt>
                <c:pt idx="6976">
                  <c:v>1.198448203181496</c:v>
                </c:pt>
                <c:pt idx="6977">
                  <c:v>1.1338794011850608</c:v>
                </c:pt>
                <c:pt idx="6978">
                  <c:v>1.0919700501621694</c:v>
                </c:pt>
                <c:pt idx="6979">
                  <c:v>1.0789534419108271</c:v>
                </c:pt>
                <c:pt idx="6980">
                  <c:v>1.06117454588653</c:v>
                </c:pt>
                <c:pt idx="6981">
                  <c:v>1.0373224845708442</c:v>
                </c:pt>
                <c:pt idx="6982">
                  <c:v>1.0161807462347341</c:v>
                </c:pt>
                <c:pt idx="6983">
                  <c:v>0.9950529507497432</c:v>
                </c:pt>
                <c:pt idx="6984">
                  <c:v>0.9784793356392526</c:v>
                </c:pt>
                <c:pt idx="6985">
                  <c:v>0.97223544416965513</c:v>
                </c:pt>
                <c:pt idx="6986">
                  <c:v>1.0196457665747289</c:v>
                </c:pt>
                <c:pt idx="6987">
                  <c:v>1.1174697382198318</c:v>
                </c:pt>
                <c:pt idx="6988">
                  <c:v>1.0924416820815839</c:v>
                </c:pt>
                <c:pt idx="6989">
                  <c:v>1.0817695082422938</c:v>
                </c:pt>
                <c:pt idx="6990">
                  <c:v>1.0812867461145919</c:v>
                </c:pt>
                <c:pt idx="6991">
                  <c:v>1.0911977836714464</c:v>
                </c:pt>
                <c:pt idx="6992">
                  <c:v>1.1513879456741809</c:v>
                </c:pt>
                <c:pt idx="6993">
                  <c:v>1.1594861594654482</c:v>
                </c:pt>
                <c:pt idx="6994">
                  <c:v>1.1386925763837004</c:v>
                </c:pt>
                <c:pt idx="6995">
                  <c:v>1.1302196229500783</c:v>
                </c:pt>
                <c:pt idx="6996">
                  <c:v>1.1111829187105404</c:v>
                </c:pt>
                <c:pt idx="6997">
                  <c:v>1.0941530334452663</c:v>
                </c:pt>
                <c:pt idx="6998">
                  <c:v>1.1149169962299719</c:v>
                </c:pt>
                <c:pt idx="6999">
                  <c:v>1.0664971347274701</c:v>
                </c:pt>
                <c:pt idx="7000">
                  <c:v>1.0364262601387242</c:v>
                </c:pt>
                <c:pt idx="7001">
                  <c:v>0.98518597487045556</c:v>
                </c:pt>
                <c:pt idx="7002">
                  <c:v>0.90952031214741103</c:v>
                </c:pt>
                <c:pt idx="7003">
                  <c:v>0.87592749619023325</c:v>
                </c:pt>
                <c:pt idx="7004">
                  <c:v>0.85645724504779053</c:v>
                </c:pt>
                <c:pt idx="7005">
                  <c:v>0.84950221986884189</c:v>
                </c:pt>
                <c:pt idx="7006">
                  <c:v>0.84951840759658992</c:v>
                </c:pt>
                <c:pt idx="7007">
                  <c:v>0.84713660384090717</c:v>
                </c:pt>
                <c:pt idx="7008">
                  <c:v>0.8253829060806025</c:v>
                </c:pt>
                <c:pt idx="7009">
                  <c:v>0.78346290571420951</c:v>
                </c:pt>
                <c:pt idx="7010">
                  <c:v>0.75355144403371033</c:v>
                </c:pt>
                <c:pt idx="7011">
                  <c:v>0.8122804218445635</c:v>
                </c:pt>
                <c:pt idx="7012">
                  <c:v>0.79318090633678362</c:v>
                </c:pt>
                <c:pt idx="7013">
                  <c:v>0.79153358654458683</c:v>
                </c:pt>
                <c:pt idx="7014">
                  <c:v>0.78400726310274216</c:v>
                </c:pt>
                <c:pt idx="7015">
                  <c:v>0.78142421524640215</c:v>
                </c:pt>
                <c:pt idx="7016">
                  <c:v>0.79207973488939365</c:v>
                </c:pt>
                <c:pt idx="7017">
                  <c:v>0.78886176645961403</c:v>
                </c:pt>
                <c:pt idx="7018">
                  <c:v>0.7869332198183987</c:v>
                </c:pt>
                <c:pt idx="7019">
                  <c:v>0.78225134588122036</c:v>
                </c:pt>
                <c:pt idx="7020">
                  <c:v>0.7786362441656316</c:v>
                </c:pt>
                <c:pt idx="7021">
                  <c:v>0.77226254307295561</c:v>
                </c:pt>
                <c:pt idx="7022">
                  <c:v>0.76639085172930665</c:v>
                </c:pt>
                <c:pt idx="7023">
                  <c:v>0.74864556230802393</c:v>
                </c:pt>
                <c:pt idx="7024">
                  <c:v>0.72586464379957405</c:v>
                </c:pt>
                <c:pt idx="7025">
                  <c:v>0.71033186203855836</c:v>
                </c:pt>
                <c:pt idx="7026">
                  <c:v>0.6967353019689847</c:v>
                </c:pt>
                <c:pt idx="7027">
                  <c:v>0.69286072679590049</c:v>
                </c:pt>
                <c:pt idx="7028">
                  <c:v>0.68921577047865745</c:v>
                </c:pt>
                <c:pt idx="7029">
                  <c:v>0.69638811956727409</c:v>
                </c:pt>
                <c:pt idx="7030">
                  <c:v>0.69815172158936223</c:v>
                </c:pt>
                <c:pt idx="7031">
                  <c:v>0.68955046459089664</c:v>
                </c:pt>
                <c:pt idx="7032">
                  <c:v>0.68362000613562424</c:v>
                </c:pt>
                <c:pt idx="7033">
                  <c:v>0.68479744736521664</c:v>
                </c:pt>
                <c:pt idx="7034">
                  <c:v>0.67529101544618952</c:v>
                </c:pt>
                <c:pt idx="7035">
                  <c:v>0.67184197403046431</c:v>
                </c:pt>
                <c:pt idx="7036">
                  <c:v>0.67556485470735006</c:v>
                </c:pt>
                <c:pt idx="7037">
                  <c:v>0.68660068380869665</c:v>
                </c:pt>
                <c:pt idx="7038">
                  <c:v>0.69110039685294256</c:v>
                </c:pt>
                <c:pt idx="7039">
                  <c:v>0.69417825771872665</c:v>
                </c:pt>
                <c:pt idx="7040">
                  <c:v>0.69577763203078691</c:v>
                </c:pt>
                <c:pt idx="7041">
                  <c:v>0.68879278111506859</c:v>
                </c:pt>
                <c:pt idx="7042">
                  <c:v>0.67758096850633343</c:v>
                </c:pt>
                <c:pt idx="7043">
                  <c:v>0.66876569052846202</c:v>
                </c:pt>
                <c:pt idx="7044">
                  <c:v>0.66655103787811543</c:v>
                </c:pt>
                <c:pt idx="7045">
                  <c:v>0.6880506091553602</c:v>
                </c:pt>
                <c:pt idx="7046">
                  <c:v>0.68069605365857311</c:v>
                </c:pt>
                <c:pt idx="7047">
                  <c:v>0.67261202967312783</c:v>
                </c:pt>
                <c:pt idx="7048">
                  <c:v>0.6736696874335133</c:v>
                </c:pt>
                <c:pt idx="7049">
                  <c:v>0.67574340258546206</c:v>
                </c:pt>
                <c:pt idx="7050">
                  <c:v>0.67092503545496951</c:v>
                </c:pt>
                <c:pt idx="7051">
                  <c:v>0.66705744953844681</c:v>
                </c:pt>
                <c:pt idx="7052">
                  <c:v>0.66527938249263063</c:v>
                </c:pt>
                <c:pt idx="7053">
                  <c:v>0.66220821238215921</c:v>
                </c:pt>
                <c:pt idx="7054">
                  <c:v>0.70695439270985472</c:v>
                </c:pt>
                <c:pt idx="7055">
                  <c:v>0.74716152740547492</c:v>
                </c:pt>
                <c:pt idx="7056">
                  <c:v>0.75369078638321785</c:v>
                </c:pt>
                <c:pt idx="7057">
                  <c:v>0.74160736366617674</c:v>
                </c:pt>
                <c:pt idx="7058">
                  <c:v>0.77515751081063111</c:v>
                </c:pt>
                <c:pt idx="7059">
                  <c:v>0.75105987295954546</c:v>
                </c:pt>
                <c:pt idx="7060">
                  <c:v>0.74141350175736564</c:v>
                </c:pt>
                <c:pt idx="7061">
                  <c:v>0.73953324845456714</c:v>
                </c:pt>
                <c:pt idx="7062">
                  <c:v>0.73049507047743134</c:v>
                </c:pt>
                <c:pt idx="7063">
                  <c:v>0.71651189875091637</c:v>
                </c:pt>
                <c:pt idx="7064">
                  <c:v>0.71871680911780289</c:v>
                </c:pt>
                <c:pt idx="7065">
                  <c:v>0.72120940262581235</c:v>
                </c:pt>
                <c:pt idx="7066">
                  <c:v>0.72269524255743756</c:v>
                </c:pt>
                <c:pt idx="7067">
                  <c:v>0.71205851681294807</c:v>
                </c:pt>
                <c:pt idx="7068">
                  <c:v>0.7825126820885937</c:v>
                </c:pt>
                <c:pt idx="7069">
                  <c:v>0.74988133176156624</c:v>
                </c:pt>
                <c:pt idx="7070">
                  <c:v>0.72137641966516064</c:v>
                </c:pt>
                <c:pt idx="7071">
                  <c:v>0.7035823787841855</c:v>
                </c:pt>
                <c:pt idx="7072">
                  <c:v>0.68979686960633668</c:v>
                </c:pt>
                <c:pt idx="7073">
                  <c:v>0.67583315572526359</c:v>
                </c:pt>
                <c:pt idx="7074">
                  <c:v>0.66805433141798265</c:v>
                </c:pt>
                <c:pt idx="7075">
                  <c:v>0.65868717722957715</c:v>
                </c:pt>
                <c:pt idx="7076">
                  <c:v>0.64920274572030057</c:v>
                </c:pt>
                <c:pt idx="7077">
                  <c:v>0.63555141055583275</c:v>
                </c:pt>
                <c:pt idx="7078">
                  <c:v>0.62184496278255563</c:v>
                </c:pt>
                <c:pt idx="7079">
                  <c:v>0.60998163385059057</c:v>
                </c:pt>
                <c:pt idx="7080">
                  <c:v>0.59923619735753297</c:v>
                </c:pt>
                <c:pt idx="7081">
                  <c:v>0.58836102200613338</c:v>
                </c:pt>
                <c:pt idx="7082">
                  <c:v>0.57794956526037355</c:v>
                </c:pt>
                <c:pt idx="7083">
                  <c:v>0.5708928287938968</c:v>
                </c:pt>
                <c:pt idx="7084">
                  <c:v>0.56665563085019355</c:v>
                </c:pt>
                <c:pt idx="7085">
                  <c:v>0.5601401093613263</c:v>
                </c:pt>
                <c:pt idx="7086">
                  <c:v>0.55338643003271659</c:v>
                </c:pt>
                <c:pt idx="7087">
                  <c:v>0.54720708659245654</c:v>
                </c:pt>
                <c:pt idx="7088">
                  <c:v>0.54109303335698511</c:v>
                </c:pt>
                <c:pt idx="7089">
                  <c:v>0.53529829676274032</c:v>
                </c:pt>
                <c:pt idx="7090">
                  <c:v>0.5309281873206807</c:v>
                </c:pt>
                <c:pt idx="7091">
                  <c:v>0.58597262475323642</c:v>
                </c:pt>
                <c:pt idx="7092">
                  <c:v>0.5953146443390015</c:v>
                </c:pt>
                <c:pt idx="7093">
                  <c:v>0.59925480140049914</c:v>
                </c:pt>
                <c:pt idx="7094">
                  <c:v>0.59086669477268328</c:v>
                </c:pt>
                <c:pt idx="7095">
                  <c:v>0.58115733466711239</c:v>
                </c:pt>
                <c:pt idx="7096">
                  <c:v>0.57297212353802363</c:v>
                </c:pt>
                <c:pt idx="7097">
                  <c:v>0.56546027838075641</c:v>
                </c:pt>
                <c:pt idx="7098">
                  <c:v>0.55726140198037499</c:v>
                </c:pt>
                <c:pt idx="7099">
                  <c:v>0.51765331562246308</c:v>
                </c:pt>
                <c:pt idx="7100">
                  <c:v>0.49806632005495155</c:v>
                </c:pt>
                <c:pt idx="7101">
                  <c:v>0.49228900244152263</c:v>
                </c:pt>
                <c:pt idx="7102">
                  <c:v>0.48904490648165538</c:v>
                </c:pt>
                <c:pt idx="7103">
                  <c:v>0.48710742958554082</c:v>
                </c:pt>
                <c:pt idx="7104">
                  <c:v>0.48534535183834432</c:v>
                </c:pt>
                <c:pt idx="7105">
                  <c:v>0.48412297414434907</c:v>
                </c:pt>
                <c:pt idx="7106">
                  <c:v>0.48275478354963303</c:v>
                </c:pt>
                <c:pt idx="7107">
                  <c:v>0.4815835535887818</c:v>
                </c:pt>
                <c:pt idx="7108">
                  <c:v>0.48033396314329674</c:v>
                </c:pt>
                <c:pt idx="7109">
                  <c:v>0.47950559170771068</c:v>
                </c:pt>
                <c:pt idx="7110">
                  <c:v>0.47857421840751518</c:v>
                </c:pt>
                <c:pt idx="7111">
                  <c:v>0.47824872130338031</c:v>
                </c:pt>
                <c:pt idx="7112">
                  <c:v>0.47747750510559162</c:v>
                </c:pt>
                <c:pt idx="7113">
                  <c:v>0.47716731839603865</c:v>
                </c:pt>
                <c:pt idx="7114">
                  <c:v>0.47653080402600156</c:v>
                </c:pt>
                <c:pt idx="7115">
                  <c:v>0.47623201095007883</c:v>
                </c:pt>
                <c:pt idx="7116">
                  <c:v>0.4758924565418361</c:v>
                </c:pt>
                <c:pt idx="7117">
                  <c:v>0.47562290395937912</c:v>
                </c:pt>
                <c:pt idx="7118">
                  <c:v>0.47535229576302196</c:v>
                </c:pt>
                <c:pt idx="7119">
                  <c:v>0.47508725649327133</c:v>
                </c:pt>
                <c:pt idx="7120">
                  <c:v>0.47482801952676296</c:v>
                </c:pt>
                <c:pt idx="7121">
                  <c:v>0.47456387254731658</c:v>
                </c:pt>
                <c:pt idx="7122">
                  <c:v>0.47522449171771636</c:v>
                </c:pt>
                <c:pt idx="7123">
                  <c:v>0.47496077791720492</c:v>
                </c:pt>
                <c:pt idx="7124">
                  <c:v>0.51391108846264888</c:v>
                </c:pt>
                <c:pt idx="7125">
                  <c:v>0.51233490158413508</c:v>
                </c:pt>
                <c:pt idx="7126">
                  <c:v>0.50608473091142359</c:v>
                </c:pt>
                <c:pt idx="7127">
                  <c:v>0.50563924237701174</c:v>
                </c:pt>
                <c:pt idx="7128">
                  <c:v>0.50456055411502365</c:v>
                </c:pt>
                <c:pt idx="7129">
                  <c:v>0.50427497411362576</c:v>
                </c:pt>
                <c:pt idx="7130">
                  <c:v>0.50400593609835365</c:v>
                </c:pt>
                <c:pt idx="7131">
                  <c:v>0.50458138447421108</c:v>
                </c:pt>
                <c:pt idx="7132">
                  <c:v>0.50427116546449191</c:v>
                </c:pt>
                <c:pt idx="7133">
                  <c:v>0.50399329903045054</c:v>
                </c:pt>
                <c:pt idx="7134">
                  <c:v>0.50372791872218092</c:v>
                </c:pt>
                <c:pt idx="7135">
                  <c:v>0.5034671823870801</c:v>
                </c:pt>
                <c:pt idx="7136">
                  <c:v>0.50320836643521549</c:v>
                </c:pt>
                <c:pt idx="7137">
                  <c:v>0.50295034832500218</c:v>
                </c:pt>
                <c:pt idx="7138">
                  <c:v>0.5026927541874936</c:v>
                </c:pt>
                <c:pt idx="7139">
                  <c:v>0.50243544672973151</c:v>
                </c:pt>
                <c:pt idx="7140">
                  <c:v>0.50217829563568095</c:v>
                </c:pt>
                <c:pt idx="7141">
                  <c:v>0.50192130079143149</c:v>
                </c:pt>
                <c:pt idx="7142">
                  <c:v>0.50166446195543546</c:v>
                </c:pt>
                <c:pt idx="7143">
                  <c:v>0.50140777903299438</c:v>
                </c:pt>
                <c:pt idx="7144">
                  <c:v>0.50115125192947463</c:v>
                </c:pt>
                <c:pt idx="7145">
                  <c:v>0.50089488055028963</c:v>
                </c:pt>
                <c:pt idx="7146">
                  <c:v>0.50063866480091557</c:v>
                </c:pt>
                <c:pt idx="7147">
                  <c:v>0.5003826045868881</c:v>
                </c:pt>
                <c:pt idx="7148">
                  <c:v>0.50012669981379598</c:v>
                </c:pt>
                <c:pt idx="7149">
                  <c:v>0.49987095038728868</c:v>
                </c:pt>
                <c:pt idx="7150">
                  <c:v>0.49961535621306785</c:v>
                </c:pt>
                <c:pt idx="7151">
                  <c:v>0.6787942651284341</c:v>
                </c:pt>
                <c:pt idx="7152">
                  <c:v>0.7161455706855212</c:v>
                </c:pt>
                <c:pt idx="7153">
                  <c:v>0.70806520817030971</c:v>
                </c:pt>
                <c:pt idx="7154">
                  <c:v>0.70488689046410613</c:v>
                </c:pt>
                <c:pt idx="7155">
                  <c:v>0.70460973664515225</c:v>
                </c:pt>
                <c:pt idx="7156">
                  <c:v>0.70434936750040411</c:v>
                </c:pt>
                <c:pt idx="7157">
                  <c:v>0.70409541672882725</c:v>
                </c:pt>
                <c:pt idx="7158">
                  <c:v>0.70384392611802771</c:v>
                </c:pt>
                <c:pt idx="7159">
                  <c:v>0.70359357976183057</c:v>
                </c:pt>
                <c:pt idx="7160">
                  <c:v>0.7033436363277058</c:v>
                </c:pt>
                <c:pt idx="7161">
                  <c:v>0.70309391454779779</c:v>
                </c:pt>
                <c:pt idx="7162">
                  <c:v>0.70284434461930323</c:v>
                </c:pt>
                <c:pt idx="7163">
                  <c:v>0.7025949261960367</c:v>
                </c:pt>
                <c:pt idx="7164">
                  <c:v>0.70234565918603764</c:v>
                </c:pt>
                <c:pt idx="7165">
                  <c:v>0.70209654349739625</c:v>
                </c:pt>
                <c:pt idx="7166">
                  <c:v>0.70184757903826211</c:v>
                </c:pt>
                <c:pt idx="7167">
                  <c:v>0.69926340419359245</c:v>
                </c:pt>
                <c:pt idx="7168">
                  <c:v>0.69842144058697064</c:v>
                </c:pt>
                <c:pt idx="7169">
                  <c:v>0.69795043479400865</c:v>
                </c:pt>
                <c:pt idx="7170">
                  <c:v>0.6976188597762345</c:v>
                </c:pt>
                <c:pt idx="7171">
                  <c:v>0.69733987365699535</c:v>
                </c:pt>
                <c:pt idx="7172">
                  <c:v>0.69708129490013393</c:v>
                </c:pt>
                <c:pt idx="7173">
                  <c:v>0.69682999158347347</c:v>
                </c:pt>
                <c:pt idx="7174">
                  <c:v>0.69658220571450358</c:v>
                </c:pt>
                <c:pt idx="7175">
                  <c:v>0.69633488712169067</c:v>
                </c:pt>
                <c:pt idx="7176">
                  <c:v>0.69608876042136758</c:v>
                </c:pt>
                <c:pt idx="7177">
                  <c:v>0.69584284241311634</c:v>
                </c:pt>
                <c:pt idx="7178">
                  <c:v>0.69559707369327572</c:v>
                </c:pt>
                <c:pt idx="7179">
                  <c:v>0.6953514541712299</c:v>
                </c:pt>
                <c:pt idx="7180">
                  <c:v>0.69510598375641919</c:v>
                </c:pt>
                <c:pt idx="7181">
                  <c:v>0.6948606623583351</c:v>
                </c:pt>
                <c:pt idx="7182">
                  <c:v>0.69461548988652189</c:v>
                </c:pt>
                <c:pt idx="7183">
                  <c:v>0.69437046625058585</c:v>
                </c:pt>
                <c:pt idx="7184">
                  <c:v>0.69412559136018004</c:v>
                </c:pt>
                <c:pt idx="7185">
                  <c:v>0.69388086512501723</c:v>
                </c:pt>
                <c:pt idx="7186">
                  <c:v>0.69363628745486594</c:v>
                </c:pt>
                <c:pt idx="7187">
                  <c:v>0.6933918582595483</c:v>
                </c:pt>
                <c:pt idx="7188">
                  <c:v>0.84588081108659674</c:v>
                </c:pt>
                <c:pt idx="7189">
                  <c:v>0.57036952968120358</c:v>
                </c:pt>
                <c:pt idx="7190">
                  <c:v>0.49645393708169205</c:v>
                </c:pt>
                <c:pt idx="7191">
                  <c:v>0.47808773734614535</c:v>
                </c:pt>
                <c:pt idx="7192">
                  <c:v>0.47188951176607441</c:v>
                </c:pt>
                <c:pt idx="7193">
                  <c:v>0.46950778833660289</c:v>
                </c:pt>
                <c:pt idx="7194">
                  <c:v>0.46846493968440311</c:v>
                </c:pt>
                <c:pt idx="7195">
                  <c:v>0.46818503614077633</c:v>
                </c:pt>
                <c:pt idx="7196">
                  <c:v>0.46792519517843784</c:v>
                </c:pt>
                <c:pt idx="7197">
                  <c:v>0.4676725642371814</c:v>
                </c:pt>
                <c:pt idx="7198">
                  <c:v>0.4674234055551475</c:v>
                </c:pt>
                <c:pt idx="7199">
                  <c:v>0.46717467905409793</c:v>
                </c:pt>
                <c:pt idx="7200">
                  <c:v>0.46692714629248838</c:v>
                </c:pt>
                <c:pt idx="7201">
                  <c:v>0.46667976379485893</c:v>
                </c:pt>
                <c:pt idx="7202">
                  <c:v>0.4664325314699963</c:v>
                </c:pt>
                <c:pt idx="7203">
                  <c:v>0.46618544922674948</c:v>
                </c:pt>
                <c:pt idx="7204">
                  <c:v>0.63739519784334375</c:v>
                </c:pt>
                <c:pt idx="7205">
                  <c:v>0.54818263093360886</c:v>
                </c:pt>
                <c:pt idx="7206">
                  <c:v>0.51816476863693628</c:v>
                </c:pt>
                <c:pt idx="7207">
                  <c:v>0.50642458574235905</c:v>
                </c:pt>
                <c:pt idx="7208">
                  <c:v>0.50196257589952642</c:v>
                </c:pt>
                <c:pt idx="7209">
                  <c:v>0.50011080439267042</c:v>
                </c:pt>
                <c:pt idx="7210">
                  <c:v>0.49925243459132579</c:v>
                </c:pt>
                <c:pt idx="7211">
                  <c:v>0.49877970157223833</c:v>
                </c:pt>
                <c:pt idx="7212">
                  <c:v>0.49853440112186892</c:v>
                </c:pt>
                <c:pt idx="7213">
                  <c:v>0.49829287118821047</c:v>
                </c:pt>
                <c:pt idx="7214">
                  <c:v>0.49847721404813566</c:v>
                </c:pt>
                <c:pt idx="7215">
                  <c:v>0.91722004780370092</c:v>
                </c:pt>
                <c:pt idx="7216">
                  <c:v>0.64670077747036592</c:v>
                </c:pt>
                <c:pt idx="7217">
                  <c:v>0.59110362528142257</c:v>
                </c:pt>
                <c:pt idx="7218">
                  <c:v>0.57174744142469691</c:v>
                </c:pt>
                <c:pt idx="7219">
                  <c:v>0.56406962702850283</c:v>
                </c:pt>
                <c:pt idx="7220">
                  <c:v>0.56106489842236607</c:v>
                </c:pt>
                <c:pt idx="7221">
                  <c:v>0.56368930387651361</c:v>
                </c:pt>
                <c:pt idx="7222">
                  <c:v>0.56950996267078124</c:v>
                </c:pt>
                <c:pt idx="7223">
                  <c:v>0.57141241044875535</c:v>
                </c:pt>
                <c:pt idx="7224">
                  <c:v>0.57178683915442063</c:v>
                </c:pt>
                <c:pt idx="7225">
                  <c:v>0.57223455800085199</c:v>
                </c:pt>
                <c:pt idx="7226">
                  <c:v>0.64166115176724758</c:v>
                </c:pt>
                <c:pt idx="7227">
                  <c:v>0.60236581943995404</c:v>
                </c:pt>
                <c:pt idx="7228">
                  <c:v>0.58831314250861477</c:v>
                </c:pt>
                <c:pt idx="7229">
                  <c:v>0.58237003865447878</c:v>
                </c:pt>
                <c:pt idx="7230">
                  <c:v>0.57996054366839844</c:v>
                </c:pt>
                <c:pt idx="7231">
                  <c:v>0.57888340087486345</c:v>
                </c:pt>
                <c:pt idx="7232">
                  <c:v>1.4022882039486391</c:v>
                </c:pt>
                <c:pt idx="7233">
                  <c:v>1.1509629871388569</c:v>
                </c:pt>
                <c:pt idx="7234">
                  <c:v>0.99915787925116151</c:v>
                </c:pt>
                <c:pt idx="7235">
                  <c:v>0.95656144314122127</c:v>
                </c:pt>
                <c:pt idx="7236">
                  <c:v>0.9253881722652757</c:v>
                </c:pt>
                <c:pt idx="7237">
                  <c:v>0.91058296909503533</c:v>
                </c:pt>
                <c:pt idx="7238">
                  <c:v>0.9330321066806665</c:v>
                </c:pt>
                <c:pt idx="7239">
                  <c:v>0.9649886016627417</c:v>
                </c:pt>
                <c:pt idx="7240">
                  <c:v>0.98940781919077125</c:v>
                </c:pt>
                <c:pt idx="7241">
                  <c:v>0.98617944301678861</c:v>
                </c:pt>
                <c:pt idx="7242">
                  <c:v>0.88893067698565709</c:v>
                </c:pt>
                <c:pt idx="7243">
                  <c:v>0.842027794858074</c:v>
                </c:pt>
                <c:pt idx="7244">
                  <c:v>0.81695746525137469</c:v>
                </c:pt>
                <c:pt idx="7245">
                  <c:v>0.80389439180374234</c:v>
                </c:pt>
                <c:pt idx="7246">
                  <c:v>0.79706565953350095</c:v>
                </c:pt>
                <c:pt idx="7247">
                  <c:v>0.81054001594711167</c:v>
                </c:pt>
                <c:pt idx="7248">
                  <c:v>0.88209535802101768</c:v>
                </c:pt>
                <c:pt idx="7249">
                  <c:v>0.90193578964865351</c:v>
                </c:pt>
                <c:pt idx="7250">
                  <c:v>0.87949517314454728</c:v>
                </c:pt>
                <c:pt idx="7251">
                  <c:v>0.85019641217992103</c:v>
                </c:pt>
                <c:pt idx="7252">
                  <c:v>1.0564671340117384</c:v>
                </c:pt>
                <c:pt idx="7253">
                  <c:v>0.98578350741298659</c:v>
                </c:pt>
                <c:pt idx="7254">
                  <c:v>0.80408486840976567</c:v>
                </c:pt>
                <c:pt idx="7255">
                  <c:v>0.73356826801762176</c:v>
                </c:pt>
                <c:pt idx="7256">
                  <c:v>0.71808329490598721</c:v>
                </c:pt>
                <c:pt idx="7257">
                  <c:v>0.72715583741683343</c:v>
                </c:pt>
                <c:pt idx="7258">
                  <c:v>0.71864236790663449</c:v>
                </c:pt>
                <c:pt idx="7259">
                  <c:v>0.70900459339300881</c:v>
                </c:pt>
                <c:pt idx="7260">
                  <c:v>0.70504911817436988</c:v>
                </c:pt>
                <c:pt idx="7261">
                  <c:v>0.8011274490431769</c:v>
                </c:pt>
                <c:pt idx="7262">
                  <c:v>0.7806437823298481</c:v>
                </c:pt>
                <c:pt idx="7263">
                  <c:v>0.76614826292213534</c:v>
                </c:pt>
                <c:pt idx="7264">
                  <c:v>0.76449674223313524</c:v>
                </c:pt>
                <c:pt idx="7265">
                  <c:v>0.77248005694808131</c:v>
                </c:pt>
                <c:pt idx="7266">
                  <c:v>0.72719376277746151</c:v>
                </c:pt>
                <c:pt idx="7267">
                  <c:v>0.71690589337189992</c:v>
                </c:pt>
                <c:pt idx="7268">
                  <c:v>0.71195067876118401</c:v>
                </c:pt>
                <c:pt idx="7269">
                  <c:v>0.71489552220848362</c:v>
                </c:pt>
                <c:pt idx="7270">
                  <c:v>0.75090960521963801</c:v>
                </c:pt>
                <c:pt idx="7271">
                  <c:v>0.74321881863903472</c:v>
                </c:pt>
                <c:pt idx="7272">
                  <c:v>0.72303397714168982</c:v>
                </c:pt>
                <c:pt idx="7273">
                  <c:v>0.7321679906468247</c:v>
                </c:pt>
                <c:pt idx="7274">
                  <c:v>0.73169220029667281</c:v>
                </c:pt>
                <c:pt idx="7275">
                  <c:v>0.73923371960867879</c:v>
                </c:pt>
                <c:pt idx="7276">
                  <c:v>0.67950025872722453</c:v>
                </c:pt>
                <c:pt idx="7277">
                  <c:v>0.70049034457718062</c:v>
                </c:pt>
                <c:pt idx="7278">
                  <c:v>0.64752148413330302</c:v>
                </c:pt>
                <c:pt idx="7279">
                  <c:v>0.64746508154881155</c:v>
                </c:pt>
                <c:pt idx="7280">
                  <c:v>0.65357183202477476</c:v>
                </c:pt>
                <c:pt idx="7281">
                  <c:v>0.63826377585603356</c:v>
                </c:pt>
                <c:pt idx="7282">
                  <c:v>0.64007653545497478</c:v>
                </c:pt>
                <c:pt idx="7283">
                  <c:v>0.64271328521349635</c:v>
                </c:pt>
                <c:pt idx="7284">
                  <c:v>0.62031794821999997</c:v>
                </c:pt>
                <c:pt idx="7285">
                  <c:v>0.61007459193929692</c:v>
                </c:pt>
                <c:pt idx="7286">
                  <c:v>0.60808404524756099</c:v>
                </c:pt>
                <c:pt idx="7287">
                  <c:v>0.57617080381059071</c:v>
                </c:pt>
                <c:pt idx="7288">
                  <c:v>0.60538414863835888</c:v>
                </c:pt>
                <c:pt idx="7289">
                  <c:v>0.56732893545523211</c:v>
                </c:pt>
                <c:pt idx="7290">
                  <c:v>0.54486721149954465</c:v>
                </c:pt>
                <c:pt idx="7291">
                  <c:v>0.53681323604050779</c:v>
                </c:pt>
                <c:pt idx="7292">
                  <c:v>0.53340787290333669</c:v>
                </c:pt>
                <c:pt idx="7293">
                  <c:v>0.53492492220823473</c:v>
                </c:pt>
                <c:pt idx="7294">
                  <c:v>0.54082961680360531</c:v>
                </c:pt>
                <c:pt idx="7295">
                  <c:v>0.54020325954058002</c:v>
                </c:pt>
                <c:pt idx="7296">
                  <c:v>0.58109136209856893</c:v>
                </c:pt>
                <c:pt idx="7297">
                  <c:v>0.57351513741748961</c:v>
                </c:pt>
                <c:pt idx="7298">
                  <c:v>0.57463127970566497</c:v>
                </c:pt>
                <c:pt idx="7299">
                  <c:v>0.5779974413559591</c:v>
                </c:pt>
                <c:pt idx="7300">
                  <c:v>0.58195975503425357</c:v>
                </c:pt>
                <c:pt idx="7301">
                  <c:v>0.58834435665233253</c:v>
                </c:pt>
                <c:pt idx="7302">
                  <c:v>0.59284648246166038</c:v>
                </c:pt>
                <c:pt idx="7303">
                  <c:v>0.59054572528620941</c:v>
                </c:pt>
                <c:pt idx="7304">
                  <c:v>0.59586503573406147</c:v>
                </c:pt>
                <c:pt idx="7305">
                  <c:v>0.60607347217998553</c:v>
                </c:pt>
                <c:pt idx="7306">
                  <c:v>0.60406795209360864</c:v>
                </c:pt>
                <c:pt idx="7307">
                  <c:v>0.61366999479602535</c:v>
                </c:pt>
                <c:pt idx="7308">
                  <c:v>0.62562996244177882</c:v>
                </c:pt>
                <c:pt idx="7309">
                  <c:v>0.6254784640786667</c:v>
                </c:pt>
                <c:pt idx="7310">
                  <c:v>0.8175501397535937</c:v>
                </c:pt>
                <c:pt idx="7311">
                  <c:v>0.75613926089472561</c:v>
                </c:pt>
                <c:pt idx="7312">
                  <c:v>0.6975497136649087</c:v>
                </c:pt>
                <c:pt idx="7313">
                  <c:v>0.66172335757719569</c:v>
                </c:pt>
                <c:pt idx="7314">
                  <c:v>0.63867296069237445</c:v>
                </c:pt>
                <c:pt idx="7315">
                  <c:v>0.62928341330584781</c:v>
                </c:pt>
                <c:pt idx="7316">
                  <c:v>0.86971312165385661</c:v>
                </c:pt>
                <c:pt idx="7317">
                  <c:v>0.765053149471841</c:v>
                </c:pt>
                <c:pt idx="7318">
                  <c:v>0.65107302297099956</c:v>
                </c:pt>
                <c:pt idx="7319">
                  <c:v>0.60879549140146383</c:v>
                </c:pt>
                <c:pt idx="7320">
                  <c:v>0.6085851041425443</c:v>
                </c:pt>
                <c:pt idx="7321">
                  <c:v>0.60802489321801856</c:v>
                </c:pt>
                <c:pt idx="7322">
                  <c:v>0.60313643814618623</c:v>
                </c:pt>
                <c:pt idx="7323">
                  <c:v>0.60769020987599565</c:v>
                </c:pt>
                <c:pt idx="7324">
                  <c:v>0.61063438111085167</c:v>
                </c:pt>
                <c:pt idx="7325">
                  <c:v>0.61925484363896044</c:v>
                </c:pt>
                <c:pt idx="7326">
                  <c:v>0.63005225728634584</c:v>
                </c:pt>
                <c:pt idx="7327">
                  <c:v>0.65146410045417291</c:v>
                </c:pt>
                <c:pt idx="7328">
                  <c:v>0.77100301370989877</c:v>
                </c:pt>
                <c:pt idx="7329">
                  <c:v>0.76947019116735238</c:v>
                </c:pt>
                <c:pt idx="7330">
                  <c:v>0.68965694981976833</c:v>
                </c:pt>
                <c:pt idx="7331">
                  <c:v>0.65259586398074065</c:v>
                </c:pt>
                <c:pt idx="7332">
                  <c:v>0.63875200737648463</c:v>
                </c:pt>
                <c:pt idx="7333">
                  <c:v>0.63337203351171789</c:v>
                </c:pt>
                <c:pt idx="7334">
                  <c:v>0.63149586110820477</c:v>
                </c:pt>
                <c:pt idx="7335">
                  <c:v>0.63192070593189065</c:v>
                </c:pt>
                <c:pt idx="7336">
                  <c:v>0.63639071038633477</c:v>
                </c:pt>
                <c:pt idx="7337">
                  <c:v>0.74573057292921685</c:v>
                </c:pt>
                <c:pt idx="7338">
                  <c:v>0.76591560845624462</c:v>
                </c:pt>
                <c:pt idx="7339">
                  <c:v>0.72378372566760052</c:v>
                </c:pt>
                <c:pt idx="7340">
                  <c:v>0.96928147809920573</c:v>
                </c:pt>
                <c:pt idx="7341">
                  <c:v>1.1328748731085889</c:v>
                </c:pt>
                <c:pt idx="7342">
                  <c:v>0.87506317325536698</c:v>
                </c:pt>
                <c:pt idx="7343">
                  <c:v>0.79779880035301676</c:v>
                </c:pt>
                <c:pt idx="7344">
                  <c:v>0.69263967458682674</c:v>
                </c:pt>
                <c:pt idx="7345">
                  <c:v>0.64609418322379231</c:v>
                </c:pt>
                <c:pt idx="7346">
                  <c:v>0.65369172913691465</c:v>
                </c:pt>
                <c:pt idx="7347">
                  <c:v>0.69071270743943614</c:v>
                </c:pt>
                <c:pt idx="7348">
                  <c:v>0.67558005158902901</c:v>
                </c:pt>
                <c:pt idx="7349">
                  <c:v>0.68489424261976772</c:v>
                </c:pt>
                <c:pt idx="7350">
                  <c:v>0.66000627357417441</c:v>
                </c:pt>
                <c:pt idx="7351">
                  <c:v>0.63836501819224545</c:v>
                </c:pt>
                <c:pt idx="7352">
                  <c:v>0.66243332423557644</c:v>
                </c:pt>
                <c:pt idx="7353">
                  <c:v>0.6472431254957316</c:v>
                </c:pt>
                <c:pt idx="7354">
                  <c:v>0.62918783188256999</c:v>
                </c:pt>
                <c:pt idx="7355">
                  <c:v>0.60215342567683661</c:v>
                </c:pt>
                <c:pt idx="7356">
                  <c:v>0.58798173928740438</c:v>
                </c:pt>
                <c:pt idx="7357">
                  <c:v>0.58263737406214844</c:v>
                </c:pt>
                <c:pt idx="7358">
                  <c:v>0.5804622332784265</c:v>
                </c:pt>
                <c:pt idx="7359">
                  <c:v>0.57882377988930545</c:v>
                </c:pt>
                <c:pt idx="7360">
                  <c:v>0.58098503686658765</c:v>
                </c:pt>
                <c:pt idx="7361">
                  <c:v>0.58865752279480554</c:v>
                </c:pt>
                <c:pt idx="7362">
                  <c:v>0.58975469247788681</c:v>
                </c:pt>
                <c:pt idx="7363">
                  <c:v>0.60885280133765751</c:v>
                </c:pt>
                <c:pt idx="7364">
                  <c:v>0.61201357480676055</c:v>
                </c:pt>
                <c:pt idx="7365">
                  <c:v>0.5939387968648413</c:v>
                </c:pt>
                <c:pt idx="7366">
                  <c:v>0.56728310750728528</c:v>
                </c:pt>
                <c:pt idx="7367">
                  <c:v>0.55673461385290202</c:v>
                </c:pt>
                <c:pt idx="7368">
                  <c:v>0.54813482246224499</c:v>
                </c:pt>
                <c:pt idx="7369">
                  <c:v>0.54651570116117576</c:v>
                </c:pt>
                <c:pt idx="7370">
                  <c:v>0.55671788778928888</c:v>
                </c:pt>
                <c:pt idx="7371">
                  <c:v>0.55809032774169354</c:v>
                </c:pt>
                <c:pt idx="7372">
                  <c:v>0.57267580120076556</c:v>
                </c:pt>
                <c:pt idx="7373">
                  <c:v>0.59753141139520549</c:v>
                </c:pt>
                <c:pt idx="7374">
                  <c:v>0.54364670768894363</c:v>
                </c:pt>
                <c:pt idx="7375">
                  <c:v>0.51264906582075753</c:v>
                </c:pt>
                <c:pt idx="7376">
                  <c:v>0.50150503148242542</c:v>
                </c:pt>
                <c:pt idx="7377">
                  <c:v>0.49119637776900227</c:v>
                </c:pt>
                <c:pt idx="7378">
                  <c:v>0.5048875085547736</c:v>
                </c:pt>
                <c:pt idx="7379">
                  <c:v>0.50549561701701662</c:v>
                </c:pt>
                <c:pt idx="7380">
                  <c:v>0.50043937862511989</c:v>
                </c:pt>
                <c:pt idx="7381">
                  <c:v>0.53620726779931149</c:v>
                </c:pt>
                <c:pt idx="7382">
                  <c:v>0.54463562553494971</c:v>
                </c:pt>
                <c:pt idx="7383">
                  <c:v>0.52770522919419882</c:v>
                </c:pt>
                <c:pt idx="7384">
                  <c:v>0.52169346737297373</c:v>
                </c:pt>
                <c:pt idx="7385">
                  <c:v>0.51731846759293032</c:v>
                </c:pt>
                <c:pt idx="7386">
                  <c:v>0.51869060776560094</c:v>
                </c:pt>
                <c:pt idx="7387">
                  <c:v>0.4995806881022512</c:v>
                </c:pt>
                <c:pt idx="7388">
                  <c:v>0.49054934147507828</c:v>
                </c:pt>
                <c:pt idx="7389">
                  <c:v>0.49847950103770261</c:v>
                </c:pt>
                <c:pt idx="7390">
                  <c:v>0.47390117463901632</c:v>
                </c:pt>
                <c:pt idx="7391">
                  <c:v>0.47212813511386892</c:v>
                </c:pt>
                <c:pt idx="7392">
                  <c:v>0.46496381908036238</c:v>
                </c:pt>
                <c:pt idx="7393">
                  <c:v>0.45878950900603699</c:v>
                </c:pt>
                <c:pt idx="7394">
                  <c:v>0.46865696636582704</c:v>
                </c:pt>
                <c:pt idx="7395">
                  <c:v>0.45904051344675945</c:v>
                </c:pt>
                <c:pt idx="7396">
                  <c:v>0.45529389786744673</c:v>
                </c:pt>
                <c:pt idx="7397">
                  <c:v>0.4540016953513204</c:v>
                </c:pt>
                <c:pt idx="7398">
                  <c:v>0.46599906138733732</c:v>
                </c:pt>
                <c:pt idx="7399">
                  <c:v>0.46435861473253132</c:v>
                </c:pt>
                <c:pt idx="7400">
                  <c:v>0.46584315148082733</c:v>
                </c:pt>
                <c:pt idx="7401">
                  <c:v>0.47147261739384305</c:v>
                </c:pt>
                <c:pt idx="7402">
                  <c:v>0.47527268741748308</c:v>
                </c:pt>
                <c:pt idx="7403">
                  <c:v>0.45335321538561535</c:v>
                </c:pt>
                <c:pt idx="7404">
                  <c:v>0.43488488189129026</c:v>
                </c:pt>
                <c:pt idx="7405">
                  <c:v>0.40699465859668671</c:v>
                </c:pt>
                <c:pt idx="7406">
                  <c:v>0.4003707457740765</c:v>
                </c:pt>
                <c:pt idx="7407">
                  <c:v>0.41128722646738675</c:v>
                </c:pt>
                <c:pt idx="7408">
                  <c:v>0.41093879703009095</c:v>
                </c:pt>
                <c:pt idx="7409">
                  <c:v>0.41660566479061401</c:v>
                </c:pt>
                <c:pt idx="7410">
                  <c:v>0.4407677632935843</c:v>
                </c:pt>
                <c:pt idx="7411">
                  <c:v>0.42152131051362796</c:v>
                </c:pt>
                <c:pt idx="7412">
                  <c:v>0.43518867630501157</c:v>
                </c:pt>
                <c:pt idx="7413">
                  <c:v>0.44733929455263066</c:v>
                </c:pt>
                <c:pt idx="7414">
                  <c:v>0.44182764911507488</c:v>
                </c:pt>
                <c:pt idx="7415">
                  <c:v>0.47388323641533919</c:v>
                </c:pt>
                <c:pt idx="7416">
                  <c:v>0.45609297326787229</c:v>
                </c:pt>
                <c:pt idx="7417">
                  <c:v>0.4511033953160114</c:v>
                </c:pt>
                <c:pt idx="7418">
                  <c:v>0.45313760384219165</c:v>
                </c:pt>
                <c:pt idx="7419">
                  <c:v>0.57040312675429306</c:v>
                </c:pt>
                <c:pt idx="7420">
                  <c:v>0.60932423782792755</c:v>
                </c:pt>
                <c:pt idx="7421">
                  <c:v>0.62619382193051065</c:v>
                </c:pt>
                <c:pt idx="7422">
                  <c:v>0.6006086795291895</c:v>
                </c:pt>
                <c:pt idx="7423">
                  <c:v>0.61922420341527273</c:v>
                </c:pt>
                <c:pt idx="7424">
                  <c:v>0.60774022991530263</c:v>
                </c:pt>
                <c:pt idx="7425">
                  <c:v>0.62888229664488537</c:v>
                </c:pt>
                <c:pt idx="7426">
                  <c:v>0.68099744496038461</c:v>
                </c:pt>
                <c:pt idx="7427">
                  <c:v>0.69357268628962254</c:v>
                </c:pt>
                <c:pt idx="7428">
                  <c:v>0.68858741947274449</c:v>
                </c:pt>
                <c:pt idx="7429">
                  <c:v>0.73667997197254764</c:v>
                </c:pt>
                <c:pt idx="7430">
                  <c:v>0.72391275394596855</c:v>
                </c:pt>
                <c:pt idx="7431">
                  <c:v>0.6976324886508618</c:v>
                </c:pt>
                <c:pt idx="7432">
                  <c:v>0.69444709000906102</c:v>
                </c:pt>
                <c:pt idx="7433">
                  <c:v>0.67273225185025298</c:v>
                </c:pt>
                <c:pt idx="7434">
                  <c:v>0.65420432212907675</c:v>
                </c:pt>
                <c:pt idx="7435">
                  <c:v>0.641504804772277</c:v>
                </c:pt>
                <c:pt idx="7436">
                  <c:v>0.58091785455781209</c:v>
                </c:pt>
                <c:pt idx="7437">
                  <c:v>0.53575170896361468</c:v>
                </c:pt>
                <c:pt idx="7438">
                  <c:v>0.51192816264496754</c:v>
                </c:pt>
                <c:pt idx="7439">
                  <c:v>0.49905025696380861</c:v>
                </c:pt>
                <c:pt idx="7440">
                  <c:v>0.48530941185151238</c:v>
                </c:pt>
                <c:pt idx="7441">
                  <c:v>0.46720423773668168</c:v>
                </c:pt>
                <c:pt idx="7442">
                  <c:v>0.44736824523915292</c:v>
                </c:pt>
                <c:pt idx="7443">
                  <c:v>0.4281148542881143</c:v>
                </c:pt>
                <c:pt idx="7444">
                  <c:v>0.41196244063292031</c:v>
                </c:pt>
                <c:pt idx="7445">
                  <c:v>0.39797353027997823</c:v>
                </c:pt>
                <c:pt idx="7446">
                  <c:v>0.38351104320082585</c:v>
                </c:pt>
                <c:pt idx="7447">
                  <c:v>0.37164812284560494</c:v>
                </c:pt>
                <c:pt idx="7448">
                  <c:v>0.36219201800663325</c:v>
                </c:pt>
                <c:pt idx="7449">
                  <c:v>0.35615551327748396</c:v>
                </c:pt>
                <c:pt idx="7450">
                  <c:v>0.34776496951462094</c:v>
                </c:pt>
                <c:pt idx="7451">
                  <c:v>0.34234183649380207</c:v>
                </c:pt>
                <c:pt idx="7452">
                  <c:v>0.3363945913975282</c:v>
                </c:pt>
                <c:pt idx="7453">
                  <c:v>0.33056134572057339</c:v>
                </c:pt>
                <c:pt idx="7454">
                  <c:v>0.32422071863600188</c:v>
                </c:pt>
                <c:pt idx="7455">
                  <c:v>0.31959401119706354</c:v>
                </c:pt>
                <c:pt idx="7456">
                  <c:v>0.34074284734279747</c:v>
                </c:pt>
                <c:pt idx="7457">
                  <c:v>0.38970774157254667</c:v>
                </c:pt>
                <c:pt idx="7458">
                  <c:v>0.38378510172963465</c:v>
                </c:pt>
                <c:pt idx="7459">
                  <c:v>0.38938139208503614</c:v>
                </c:pt>
                <c:pt idx="7460">
                  <c:v>0.38031118136673225</c:v>
                </c:pt>
                <c:pt idx="7461">
                  <c:v>0.37506083738849855</c:v>
                </c:pt>
                <c:pt idx="7462">
                  <c:v>0.36463905350344789</c:v>
                </c:pt>
                <c:pt idx="7463">
                  <c:v>0.35446899324334785</c:v>
                </c:pt>
                <c:pt idx="7464">
                  <c:v>0.34567102874390859</c:v>
                </c:pt>
                <c:pt idx="7465">
                  <c:v>0.33808070838103216</c:v>
                </c:pt>
                <c:pt idx="7466">
                  <c:v>0.3325460667371814</c:v>
                </c:pt>
                <c:pt idx="7467">
                  <c:v>0.32796620201837468</c:v>
                </c:pt>
                <c:pt idx="7468">
                  <c:v>0.32475079596321405</c:v>
                </c:pt>
                <c:pt idx="7469">
                  <c:v>0.32152985671970263</c:v>
                </c:pt>
                <c:pt idx="7470">
                  <c:v>0.31923708587176702</c:v>
                </c:pt>
                <c:pt idx="7471">
                  <c:v>0.31762819653688007</c:v>
                </c:pt>
                <c:pt idx="7472">
                  <c:v>0.31574962999377132</c:v>
                </c:pt>
                <c:pt idx="7473">
                  <c:v>0.3132540833713609</c:v>
                </c:pt>
                <c:pt idx="7474">
                  <c:v>0.31111543914233658</c:v>
                </c:pt>
                <c:pt idx="7475">
                  <c:v>0.30884142507161155</c:v>
                </c:pt>
                <c:pt idx="7476">
                  <c:v>0.30763455399688233</c:v>
                </c:pt>
                <c:pt idx="7477">
                  <c:v>0.30597082070718473</c:v>
                </c:pt>
                <c:pt idx="7478">
                  <c:v>0.30577927781362263</c:v>
                </c:pt>
                <c:pt idx="7479">
                  <c:v>0.30464398062116377</c:v>
                </c:pt>
                <c:pt idx="7480">
                  <c:v>0.3044685397281584</c:v>
                </c:pt>
                <c:pt idx="7481">
                  <c:v>0.30412961676239231</c:v>
                </c:pt>
                <c:pt idx="7482">
                  <c:v>0.30397874475882092</c:v>
                </c:pt>
                <c:pt idx="7483">
                  <c:v>0.30381050304847129</c:v>
                </c:pt>
                <c:pt idx="7484">
                  <c:v>0.30366374723585854</c:v>
                </c:pt>
                <c:pt idx="7485">
                  <c:v>0.30352133134399051</c:v>
                </c:pt>
                <c:pt idx="7486">
                  <c:v>0.30337533339473288</c:v>
                </c:pt>
                <c:pt idx="7487">
                  <c:v>0.30467160321406678</c:v>
                </c:pt>
                <c:pt idx="7488">
                  <c:v>0.30452588349513432</c:v>
                </c:pt>
                <c:pt idx="7489">
                  <c:v>0.30438025223544207</c:v>
                </c:pt>
                <c:pt idx="7490">
                  <c:v>0.30423470938129182</c:v>
                </c:pt>
                <c:pt idx="7491">
                  <c:v>0.30408925487902488</c:v>
                </c:pt>
                <c:pt idx="7492">
                  <c:v>0.30394388867501032</c:v>
                </c:pt>
                <c:pt idx="7493">
                  <c:v>0.30379861071565234</c:v>
                </c:pt>
                <c:pt idx="7494">
                  <c:v>0.3036534209473854</c:v>
                </c:pt>
                <c:pt idx="7495">
                  <c:v>0.30350831931668015</c:v>
                </c:pt>
                <c:pt idx="7496">
                  <c:v>0.30336330577003467</c:v>
                </c:pt>
                <c:pt idx="7497">
                  <c:v>0.3032183802539839</c:v>
                </c:pt>
                <c:pt idx="7498">
                  <c:v>0.30307354271509246</c:v>
                </c:pt>
                <c:pt idx="7499">
                  <c:v>0.30292879309996135</c:v>
                </c:pt>
                <c:pt idx="7500">
                  <c:v>0.30278413135521687</c:v>
                </c:pt>
                <c:pt idx="7501">
                  <c:v>0.30263955742752374</c:v>
                </c:pt>
                <c:pt idx="7502">
                  <c:v>0.30249507126357938</c:v>
                </c:pt>
                <c:pt idx="7503">
                  <c:v>0.30235067281010936</c:v>
                </c:pt>
                <c:pt idx="7504">
                  <c:v>0.30220636201387391</c:v>
                </c:pt>
                <c:pt idx="7505">
                  <c:v>0.30206213882166538</c:v>
                </c:pt>
                <c:pt idx="7506">
                  <c:v>0.30191800318030926</c:v>
                </c:pt>
                <c:pt idx="7507">
                  <c:v>0.30177395503666082</c:v>
                </c:pt>
                <c:pt idx="7508">
                  <c:v>0.30162999433761173</c:v>
                </c:pt>
                <c:pt idx="7509">
                  <c:v>0.30148612103008088</c:v>
                </c:pt>
                <c:pt idx="7510">
                  <c:v>0.30134233506102232</c:v>
                </c:pt>
                <c:pt idx="7511">
                  <c:v>0.3011986363774235</c:v>
                </c:pt>
                <c:pt idx="7512">
                  <c:v>0.30105502492630054</c:v>
                </c:pt>
                <c:pt idx="7513">
                  <c:v>0.30091150065470557</c:v>
                </c:pt>
                <c:pt idx="7514">
                  <c:v>0.30076806350971913</c:v>
                </c:pt>
                <c:pt idx="7515">
                  <c:v>0.85831805907434133</c:v>
                </c:pt>
                <c:pt idx="7516">
                  <c:v>0.63097819479591544</c:v>
                </c:pt>
                <c:pt idx="7517">
                  <c:v>0.44956460454016933</c:v>
                </c:pt>
                <c:pt idx="7518">
                  <c:v>0.40637744712629331</c:v>
                </c:pt>
                <c:pt idx="7519">
                  <c:v>0.3924564812461579</c:v>
                </c:pt>
                <c:pt idx="7520">
                  <c:v>0.39217620641395112</c:v>
                </c:pt>
                <c:pt idx="7521">
                  <c:v>0.39197912377969807</c:v>
                </c:pt>
                <c:pt idx="7522">
                  <c:v>0.39181338165254226</c:v>
                </c:pt>
                <c:pt idx="7523">
                  <c:v>0.39165949681821238</c:v>
                </c:pt>
                <c:pt idx="7524">
                  <c:v>0.39151030448918334</c:v>
                </c:pt>
                <c:pt idx="7525">
                  <c:v>0.39136303823563395</c:v>
                </c:pt>
                <c:pt idx="7526">
                  <c:v>0.39121635906669494</c:v>
                </c:pt>
                <c:pt idx="7527">
                  <c:v>0.39107014126514927</c:v>
                </c:pt>
                <c:pt idx="7528">
                  <c:v>0.39092401222686801</c:v>
                </c:pt>
                <c:pt idx="7529">
                  <c:v>0.39077797189797253</c:v>
                </c:pt>
                <c:pt idx="7530">
                  <c:v>0.39063202022461574</c:v>
                </c:pt>
                <c:pt idx="7531">
                  <c:v>0.3904861571529859</c:v>
                </c:pt>
                <c:pt idx="7532">
                  <c:v>0.39034038262930015</c:v>
                </c:pt>
                <c:pt idx="7533">
                  <c:v>0.39019469659981137</c:v>
                </c:pt>
                <c:pt idx="7534">
                  <c:v>0.39004909901080315</c:v>
                </c:pt>
                <c:pt idx="7535">
                  <c:v>0.38990358980859291</c:v>
                </c:pt>
                <c:pt idx="7536">
                  <c:v>0.38975816893953003</c:v>
                </c:pt>
                <c:pt idx="7537">
                  <c:v>0.38961283634999694</c:v>
                </c:pt>
                <c:pt idx="7538">
                  <c:v>0.38946759198640779</c:v>
                </c:pt>
                <c:pt idx="7539">
                  <c:v>0.38932243579520953</c:v>
                </c:pt>
                <c:pt idx="7540">
                  <c:v>0.38917736772288208</c:v>
                </c:pt>
                <c:pt idx="7541">
                  <c:v>0.3890323877159369</c:v>
                </c:pt>
                <c:pt idx="7542">
                  <c:v>0.3888874957209203</c:v>
                </c:pt>
                <c:pt idx="7543">
                  <c:v>0.38874269168440762</c:v>
                </c:pt>
                <c:pt idx="7544">
                  <c:v>0.38859797555300851</c:v>
                </c:pt>
                <c:pt idx="7545">
                  <c:v>0.38845334727336567</c:v>
                </c:pt>
                <c:pt idx="7546">
                  <c:v>0.38830880679215357</c:v>
                </c:pt>
                <c:pt idx="7547">
                  <c:v>0.38816435405607652</c:v>
                </c:pt>
                <c:pt idx="7548">
                  <c:v>0.38801998901187729</c:v>
                </c:pt>
                <c:pt idx="7549">
                  <c:v>0.38787571160632334</c:v>
                </c:pt>
                <c:pt idx="7550">
                  <c:v>0.38773152178621995</c:v>
                </c:pt>
                <c:pt idx="7551">
                  <c:v>0.38758741949840436</c:v>
                </c:pt>
                <c:pt idx="7552">
                  <c:v>0.38744340468974242</c:v>
                </c:pt>
                <c:pt idx="7553">
                  <c:v>0.38729947730713482</c:v>
                </c:pt>
                <c:pt idx="7554">
                  <c:v>0.38715563729751606</c:v>
                </c:pt>
                <c:pt idx="7555">
                  <c:v>0.3870118846078498</c:v>
                </c:pt>
                <c:pt idx="7556">
                  <c:v>0.38686821918513198</c:v>
                </c:pt>
                <c:pt idx="7557">
                  <c:v>0.38672464097639248</c:v>
                </c:pt>
                <c:pt idx="7558">
                  <c:v>0.38658114992869436</c:v>
                </c:pt>
                <c:pt idx="7559">
                  <c:v>0.38643774598912906</c:v>
                </c:pt>
                <c:pt idx="7560">
                  <c:v>0.38629442910482298</c:v>
                </c:pt>
                <c:pt idx="7561">
                  <c:v>0.38615119922293339</c:v>
                </c:pt>
                <c:pt idx="7562">
                  <c:v>0.38600805629065088</c:v>
                </c:pt>
                <c:pt idx="7563">
                  <c:v>0.38586500025519532</c:v>
                </c:pt>
                <c:pt idx="7564">
                  <c:v>0.38572203106382358</c:v>
                </c:pt>
                <c:pt idx="7565">
                  <c:v>0.38557914866381882</c:v>
                </c:pt>
                <c:pt idx="7566">
                  <c:v>0.38543635300250056</c:v>
                </c:pt>
                <c:pt idx="7567">
                  <c:v>0.38529364402721722</c:v>
                </c:pt>
                <c:pt idx="7568">
                  <c:v>0.38515102168535187</c:v>
                </c:pt>
                <c:pt idx="7569">
                  <c:v>0.3850084859243188</c:v>
                </c:pt>
                <c:pt idx="7570">
                  <c:v>0.38486603669156089</c:v>
                </c:pt>
                <c:pt idx="7571">
                  <c:v>0.3847236739345587</c:v>
                </c:pt>
                <c:pt idx="7572">
                  <c:v>0.38458139760081933</c:v>
                </c:pt>
                <c:pt idx="7573">
                  <c:v>0.38443920763788492</c:v>
                </c:pt>
                <c:pt idx="7574">
                  <c:v>0.38429710399332834</c:v>
                </c:pt>
                <c:pt idx="7575">
                  <c:v>0.384155086614756</c:v>
                </c:pt>
                <c:pt idx="7576">
                  <c:v>0.38401315544980308</c:v>
                </c:pt>
                <c:pt idx="7577">
                  <c:v>0.38387131044613793</c:v>
                </c:pt>
                <c:pt idx="7578">
                  <c:v>0.38372955155146232</c:v>
                </c:pt>
                <c:pt idx="7579">
                  <c:v>0.38358787871350736</c:v>
                </c:pt>
                <c:pt idx="7580">
                  <c:v>0.38344629188003665</c:v>
                </c:pt>
                <c:pt idx="7581">
                  <c:v>0.38330479099884635</c:v>
                </c:pt>
                <c:pt idx="7582">
                  <c:v>0.3831633760177614</c:v>
                </c:pt>
                <c:pt idx="7583">
                  <c:v>0.38302204688464392</c:v>
                </c:pt>
                <c:pt idx="7584">
                  <c:v>0.38288080354738169</c:v>
                </c:pt>
                <c:pt idx="7585">
                  <c:v>0.38273964595389731</c:v>
                </c:pt>
                <c:pt idx="7586">
                  <c:v>0.38259857405214598</c:v>
                </c:pt>
                <c:pt idx="7587">
                  <c:v>0.38245758779011185</c:v>
                </c:pt>
                <c:pt idx="7588">
                  <c:v>0.38231668711581251</c:v>
                </c:pt>
                <c:pt idx="7589">
                  <c:v>0.38217587197729452</c:v>
                </c:pt>
                <c:pt idx="7590">
                  <c:v>0.3820351423226383</c:v>
                </c:pt>
                <c:pt idx="7591">
                  <c:v>0.38189449809995829</c:v>
                </c:pt>
                <c:pt idx="7592">
                  <c:v>0.38175393925739287</c:v>
                </c:pt>
                <c:pt idx="7593">
                  <c:v>0.38161346574311988</c:v>
                </c:pt>
                <c:pt idx="7594">
                  <c:v>0.38147307750534493</c:v>
                </c:pt>
                <c:pt idx="7595">
                  <c:v>2.4087671607009682</c:v>
                </c:pt>
                <c:pt idx="7596">
                  <c:v>1.6357271984625437</c:v>
                </c:pt>
                <c:pt idx="7597">
                  <c:v>0.85537717508178068</c:v>
                </c:pt>
                <c:pt idx="7598">
                  <c:v>0.74117497829512802</c:v>
                </c:pt>
                <c:pt idx="7599">
                  <c:v>0.881551752223525</c:v>
                </c:pt>
                <c:pt idx="7600">
                  <c:v>0.81290096237638465</c:v>
                </c:pt>
                <c:pt idx="7601">
                  <c:v>0.79054814232302661</c:v>
                </c:pt>
                <c:pt idx="7602">
                  <c:v>0.78993156037007084</c:v>
                </c:pt>
                <c:pt idx="7603">
                  <c:v>0.78949402939294056</c:v>
                </c:pt>
                <c:pt idx="7604">
                  <c:v>0.78912350419346844</c:v>
                </c:pt>
                <c:pt idx="7605">
                  <c:v>0.78877959414636467</c:v>
                </c:pt>
                <c:pt idx="7606">
                  <c:v>0.78844501350016272</c:v>
                </c:pt>
                <c:pt idx="7607">
                  <c:v>0.79643490604427369</c:v>
                </c:pt>
                <c:pt idx="7608">
                  <c:v>0.81666137685150264</c:v>
                </c:pt>
                <c:pt idx="7609">
                  <c:v>1.4558848693191278</c:v>
                </c:pt>
                <c:pt idx="7610">
                  <c:v>1.5128185670323357</c:v>
                </c:pt>
                <c:pt idx="7611">
                  <c:v>1.2950554093670843</c:v>
                </c:pt>
                <c:pt idx="7612">
                  <c:v>1.1982940511006619</c:v>
                </c:pt>
                <c:pt idx="7613">
                  <c:v>1.1158689668085569</c:v>
                </c:pt>
                <c:pt idx="7614">
                  <c:v>1.0432785523854649</c:v>
                </c:pt>
                <c:pt idx="7615">
                  <c:v>1.0061094118987521</c:v>
                </c:pt>
                <c:pt idx="7616">
                  <c:v>0.9886413174521963</c:v>
                </c:pt>
                <c:pt idx="7617">
                  <c:v>0.9800407586443376</c:v>
                </c:pt>
                <c:pt idx="7618">
                  <c:v>0.97451957159383062</c:v>
                </c:pt>
                <c:pt idx="7619">
                  <c:v>0.97159147325110173</c:v>
                </c:pt>
                <c:pt idx="7620">
                  <c:v>0.97005109960441871</c:v>
                </c:pt>
                <c:pt idx="7621">
                  <c:v>0.96890221931112364</c:v>
                </c:pt>
                <c:pt idx="7622">
                  <c:v>1.1325404301199684</c:v>
                </c:pt>
                <c:pt idx="7623">
                  <c:v>1.2457582905759674</c:v>
                </c:pt>
                <c:pt idx="7624">
                  <c:v>1.1561580086841661</c:v>
                </c:pt>
                <c:pt idx="7625">
                  <c:v>1.0834749882486596</c:v>
                </c:pt>
                <c:pt idx="7626">
                  <c:v>0.97523709993083341</c:v>
                </c:pt>
                <c:pt idx="7627">
                  <c:v>0.93921580542190453</c:v>
                </c:pt>
                <c:pt idx="7628">
                  <c:v>0.92405681177249244</c:v>
                </c:pt>
                <c:pt idx="7629">
                  <c:v>0.91726978090821409</c:v>
                </c:pt>
                <c:pt idx="7630">
                  <c:v>0.98863600968965348</c:v>
                </c:pt>
                <c:pt idx="7631">
                  <c:v>0.98010873397299958</c:v>
                </c:pt>
                <c:pt idx="7632">
                  <c:v>0.98094985008573765</c:v>
                </c:pt>
                <c:pt idx="7633">
                  <c:v>0.9666199851174706</c:v>
                </c:pt>
                <c:pt idx="7634">
                  <c:v>0.96021966564976269</c:v>
                </c:pt>
                <c:pt idx="7635">
                  <c:v>0.95720584032350531</c:v>
                </c:pt>
                <c:pt idx="7636">
                  <c:v>0.95666093662003593</c:v>
                </c:pt>
                <c:pt idx="7637">
                  <c:v>0.95511921441027881</c:v>
                </c:pt>
                <c:pt idx="7638">
                  <c:v>0.9522366620302205</c:v>
                </c:pt>
                <c:pt idx="7639">
                  <c:v>0.92095177055154764</c:v>
                </c:pt>
                <c:pt idx="7640">
                  <c:v>0.93794365297500581</c:v>
                </c:pt>
                <c:pt idx="7641">
                  <c:v>0.94363755811655525</c:v>
                </c:pt>
                <c:pt idx="7642">
                  <c:v>0.92047399605788671</c:v>
                </c:pt>
                <c:pt idx="7643">
                  <c:v>1.0224556902641917</c:v>
                </c:pt>
                <c:pt idx="7644">
                  <c:v>1.0146557538200722</c:v>
                </c:pt>
                <c:pt idx="7645">
                  <c:v>0.99671745905328879</c:v>
                </c:pt>
                <c:pt idx="7646">
                  <c:v>0.99932062581844949</c:v>
                </c:pt>
                <c:pt idx="7647">
                  <c:v>0.99999729492007372</c:v>
                </c:pt>
                <c:pt idx="7648">
                  <c:v>0.99674748322017903</c:v>
                </c:pt>
                <c:pt idx="7649">
                  <c:v>0.99520155289039869</c:v>
                </c:pt>
                <c:pt idx="7650">
                  <c:v>1.0072298669458899</c:v>
                </c:pt>
                <c:pt idx="7651">
                  <c:v>1.0178966186061755</c:v>
                </c:pt>
                <c:pt idx="7652">
                  <c:v>1.0267063128230596</c:v>
                </c:pt>
                <c:pt idx="7653">
                  <c:v>1.034022768687344</c:v>
                </c:pt>
                <c:pt idx="7654">
                  <c:v>1.0230225072708898</c:v>
                </c:pt>
                <c:pt idx="7655">
                  <c:v>0.99742222957184457</c:v>
                </c:pt>
                <c:pt idx="7656">
                  <c:v>0.97826119479585849</c:v>
                </c:pt>
                <c:pt idx="7657">
                  <c:v>0.96957983092365463</c:v>
                </c:pt>
                <c:pt idx="7658">
                  <c:v>0.96486942393373765</c:v>
                </c:pt>
                <c:pt idx="7659">
                  <c:v>0.96310570448722144</c:v>
                </c:pt>
                <c:pt idx="7660">
                  <c:v>0.98485344391925955</c:v>
                </c:pt>
                <c:pt idx="7661">
                  <c:v>1.1384407943221677</c:v>
                </c:pt>
                <c:pt idx="7662">
                  <c:v>1.0319387929731947</c:v>
                </c:pt>
                <c:pt idx="7663">
                  <c:v>0.90427128837089132</c:v>
                </c:pt>
                <c:pt idx="7664">
                  <c:v>0.86781541109401816</c:v>
                </c:pt>
                <c:pt idx="7665">
                  <c:v>0.82986505636499996</c:v>
                </c:pt>
                <c:pt idx="7666">
                  <c:v>0.81625722284078672</c:v>
                </c:pt>
                <c:pt idx="7667">
                  <c:v>0.79860494816539962</c:v>
                </c:pt>
                <c:pt idx="7668">
                  <c:v>0.79527119672353264</c:v>
                </c:pt>
                <c:pt idx="7669">
                  <c:v>0.88914510792423951</c:v>
                </c:pt>
                <c:pt idx="7670">
                  <c:v>0.89880050621690333</c:v>
                </c:pt>
                <c:pt idx="7671">
                  <c:v>0.88028597613029302</c:v>
                </c:pt>
                <c:pt idx="7672">
                  <c:v>0.83179869403162165</c:v>
                </c:pt>
                <c:pt idx="7673">
                  <c:v>0.83138608444688233</c:v>
                </c:pt>
                <c:pt idx="7674">
                  <c:v>0.83340975810754903</c:v>
                </c:pt>
                <c:pt idx="7675">
                  <c:v>0.79210387670422877</c:v>
                </c:pt>
                <c:pt idx="7676">
                  <c:v>0.77553897351914802</c:v>
                </c:pt>
                <c:pt idx="7677">
                  <c:v>0.77168472464183835</c:v>
                </c:pt>
                <c:pt idx="7678">
                  <c:v>0.77151059541560207</c:v>
                </c:pt>
                <c:pt idx="7679">
                  <c:v>0.80724956454404562</c:v>
                </c:pt>
                <c:pt idx="7680">
                  <c:v>0.82990847046952942</c:v>
                </c:pt>
                <c:pt idx="7681">
                  <c:v>0.80855929173895658</c:v>
                </c:pt>
                <c:pt idx="7682">
                  <c:v>0.7981143454098315</c:v>
                </c:pt>
                <c:pt idx="7683">
                  <c:v>0.83272961080002672</c:v>
                </c:pt>
                <c:pt idx="7684">
                  <c:v>0.8604006673486666</c:v>
                </c:pt>
                <c:pt idx="7685">
                  <c:v>0.82949929665593092</c:v>
                </c:pt>
                <c:pt idx="7686">
                  <c:v>0.81716185617137516</c:v>
                </c:pt>
                <c:pt idx="7687">
                  <c:v>0.84926856964356034</c:v>
                </c:pt>
                <c:pt idx="7688">
                  <c:v>0.78940953674058179</c:v>
                </c:pt>
                <c:pt idx="7689">
                  <c:v>0.75521731270427273</c:v>
                </c:pt>
                <c:pt idx="7690">
                  <c:v>0.73824440113169065</c:v>
                </c:pt>
                <c:pt idx="7691">
                  <c:v>0.72291672304401089</c:v>
                </c:pt>
                <c:pt idx="7692">
                  <c:v>0.7113885368253583</c:v>
                </c:pt>
                <c:pt idx="7693">
                  <c:v>0.70914650591929052</c:v>
                </c:pt>
                <c:pt idx="7694">
                  <c:v>0.71075549438823071</c:v>
                </c:pt>
                <c:pt idx="7695">
                  <c:v>0.71167332589598642</c:v>
                </c:pt>
                <c:pt idx="7696">
                  <c:v>0.71291119734563269</c:v>
                </c:pt>
                <c:pt idx="7697">
                  <c:v>0.71539252181552349</c:v>
                </c:pt>
                <c:pt idx="7698">
                  <c:v>0.74352295477633057</c:v>
                </c:pt>
                <c:pt idx="7699">
                  <c:v>0.78234120955232411</c:v>
                </c:pt>
                <c:pt idx="7700">
                  <c:v>0.76099226181794277</c:v>
                </c:pt>
                <c:pt idx="7701">
                  <c:v>0.7597103648161615</c:v>
                </c:pt>
                <c:pt idx="7702">
                  <c:v>0.72004917746752628</c:v>
                </c:pt>
                <c:pt idx="7703">
                  <c:v>0.70204213961640494</c:v>
                </c:pt>
                <c:pt idx="7704">
                  <c:v>0.70267373091130469</c:v>
                </c:pt>
                <c:pt idx="7705">
                  <c:v>0.705219732547262</c:v>
                </c:pt>
                <c:pt idx="7706">
                  <c:v>0.71155246818406959</c:v>
                </c:pt>
                <c:pt idx="7707">
                  <c:v>0.71370450875549662</c:v>
                </c:pt>
                <c:pt idx="7708">
                  <c:v>0.82146339120857015</c:v>
                </c:pt>
                <c:pt idx="7709">
                  <c:v>0.8169826829988146</c:v>
                </c:pt>
                <c:pt idx="7710">
                  <c:v>0.80020511981613851</c:v>
                </c:pt>
                <c:pt idx="7711">
                  <c:v>0.79328849647840083</c:v>
                </c:pt>
                <c:pt idx="7712">
                  <c:v>0.79129045356153749</c:v>
                </c:pt>
                <c:pt idx="7713">
                  <c:v>0.81013591482046743</c:v>
                </c:pt>
                <c:pt idx="7714">
                  <c:v>0.85250926047122577</c:v>
                </c:pt>
                <c:pt idx="7715">
                  <c:v>0.87371470135472862</c:v>
                </c:pt>
                <c:pt idx="7716">
                  <c:v>0.804982490613804</c:v>
                </c:pt>
                <c:pt idx="7717">
                  <c:v>0.77492358197913269</c:v>
                </c:pt>
                <c:pt idx="7718">
                  <c:v>0.75501997472701099</c:v>
                </c:pt>
                <c:pt idx="7719">
                  <c:v>0.74225337045925921</c:v>
                </c:pt>
                <c:pt idx="7720">
                  <c:v>0.71556326620750654</c:v>
                </c:pt>
                <c:pt idx="7721">
                  <c:v>0.71406898600069968</c:v>
                </c:pt>
                <c:pt idx="7722">
                  <c:v>0.72731779056018064</c:v>
                </c:pt>
                <c:pt idx="7723">
                  <c:v>0.71407963039590283</c:v>
                </c:pt>
                <c:pt idx="7724">
                  <c:v>0.89644558481351644</c:v>
                </c:pt>
                <c:pt idx="7725">
                  <c:v>0.93232537207660915</c:v>
                </c:pt>
                <c:pt idx="7726">
                  <c:v>0.93288674982322228</c:v>
                </c:pt>
                <c:pt idx="7727">
                  <c:v>0.89875498451904368</c:v>
                </c:pt>
                <c:pt idx="7728">
                  <c:v>0.8117481606953687</c:v>
                </c:pt>
                <c:pt idx="7729">
                  <c:v>0.77648409367083271</c:v>
                </c:pt>
                <c:pt idx="7730">
                  <c:v>0.76439469015363448</c:v>
                </c:pt>
                <c:pt idx="7731">
                  <c:v>0.78257535797768951</c:v>
                </c:pt>
                <c:pt idx="7732">
                  <c:v>0.79418282815052976</c:v>
                </c:pt>
                <c:pt idx="7733">
                  <c:v>0.7895694916681667</c:v>
                </c:pt>
                <c:pt idx="7734">
                  <c:v>0.74782517157235484</c:v>
                </c:pt>
                <c:pt idx="7735">
                  <c:v>0.72265625212153972</c:v>
                </c:pt>
                <c:pt idx="7736">
                  <c:v>0.71122231304260153</c:v>
                </c:pt>
                <c:pt idx="7737">
                  <c:v>0.70782895659633993</c:v>
                </c:pt>
                <c:pt idx="7738">
                  <c:v>0.70888103315380324</c:v>
                </c:pt>
                <c:pt idx="7739">
                  <c:v>0.70900575425725987</c:v>
                </c:pt>
                <c:pt idx="7740">
                  <c:v>0.71891210393118354</c:v>
                </c:pt>
                <c:pt idx="7741">
                  <c:v>0.71858979117542987</c:v>
                </c:pt>
                <c:pt idx="7742">
                  <c:v>0.71948677576972198</c:v>
                </c:pt>
                <c:pt idx="7743">
                  <c:v>0.73211355336133044</c:v>
                </c:pt>
                <c:pt idx="7744">
                  <c:v>0.73689162602963398</c:v>
                </c:pt>
                <c:pt idx="7745">
                  <c:v>0.78863594183365349</c:v>
                </c:pt>
                <c:pt idx="7746">
                  <c:v>0.76917548665460156</c:v>
                </c:pt>
                <c:pt idx="7747">
                  <c:v>0.75462948252718753</c:v>
                </c:pt>
                <c:pt idx="7748">
                  <c:v>0.79735890350823169</c:v>
                </c:pt>
                <c:pt idx="7749">
                  <c:v>0.72403347113298067</c:v>
                </c:pt>
                <c:pt idx="7750">
                  <c:v>0.69033489098546752</c:v>
                </c:pt>
                <c:pt idx="7751">
                  <c:v>0.7842443076632627</c:v>
                </c:pt>
                <c:pt idx="7752">
                  <c:v>0.75424135186641805</c:v>
                </c:pt>
                <c:pt idx="7753">
                  <c:v>0.69223904631445765</c:v>
                </c:pt>
                <c:pt idx="7754">
                  <c:v>0.66337398895667099</c:v>
                </c:pt>
                <c:pt idx="7755">
                  <c:v>0.65356390352991578</c:v>
                </c:pt>
                <c:pt idx="7756">
                  <c:v>0.63959009738023964</c:v>
                </c:pt>
                <c:pt idx="7757">
                  <c:v>0.63086736425922951</c:v>
                </c:pt>
                <c:pt idx="7758">
                  <c:v>0.62872256443949748</c:v>
                </c:pt>
                <c:pt idx="7759">
                  <c:v>0.63759599823302671</c:v>
                </c:pt>
                <c:pt idx="7760">
                  <c:v>0.63082330074401194</c:v>
                </c:pt>
                <c:pt idx="7761">
                  <c:v>0.61113316530355954</c:v>
                </c:pt>
                <c:pt idx="7762">
                  <c:v>0.59926439253413033</c:v>
                </c:pt>
                <c:pt idx="7763">
                  <c:v>0.59375781568236852</c:v>
                </c:pt>
                <c:pt idx="7764">
                  <c:v>0.58797761353766209</c:v>
                </c:pt>
                <c:pt idx="7765">
                  <c:v>0.58762803849587353</c:v>
                </c:pt>
                <c:pt idx="7766">
                  <c:v>0.58778128651397465</c:v>
                </c:pt>
                <c:pt idx="7767">
                  <c:v>0.58696479478672126</c:v>
                </c:pt>
                <c:pt idx="7768">
                  <c:v>0.58220388473556728</c:v>
                </c:pt>
                <c:pt idx="7769">
                  <c:v>0.58194314590528828</c:v>
                </c:pt>
                <c:pt idx="7770">
                  <c:v>0.5771738946302537</c:v>
                </c:pt>
                <c:pt idx="7771">
                  <c:v>0.56249844694608864</c:v>
                </c:pt>
                <c:pt idx="7772">
                  <c:v>0.55830958704710554</c:v>
                </c:pt>
                <c:pt idx="7773">
                  <c:v>0.55577729479260751</c:v>
                </c:pt>
                <c:pt idx="7774">
                  <c:v>0.56596733741200889</c:v>
                </c:pt>
                <c:pt idx="7775">
                  <c:v>0.58167722566433411</c:v>
                </c:pt>
                <c:pt idx="7776">
                  <c:v>0.59069533640122363</c:v>
                </c:pt>
                <c:pt idx="7777">
                  <c:v>0.58455401096857962</c:v>
                </c:pt>
                <c:pt idx="7778">
                  <c:v>0.58296292242718206</c:v>
                </c:pt>
                <c:pt idx="7779">
                  <c:v>0.58003918253373976</c:v>
                </c:pt>
                <c:pt idx="7780">
                  <c:v>0.56789816525185877</c:v>
                </c:pt>
                <c:pt idx="7781">
                  <c:v>0.5303344138831666</c:v>
                </c:pt>
                <c:pt idx="7782">
                  <c:v>0.50940665465059065</c:v>
                </c:pt>
                <c:pt idx="7783">
                  <c:v>0.50686058775676368</c:v>
                </c:pt>
                <c:pt idx="7784">
                  <c:v>0.51286543566327292</c:v>
                </c:pt>
                <c:pt idx="7785">
                  <c:v>0.52894247442918685</c:v>
                </c:pt>
                <c:pt idx="7786">
                  <c:v>0.56059176208027983</c:v>
                </c:pt>
                <c:pt idx="7787">
                  <c:v>0.63402035194173523</c:v>
                </c:pt>
                <c:pt idx="7788">
                  <c:v>0.61111560076422022</c:v>
                </c:pt>
                <c:pt idx="7789">
                  <c:v>0.6054860554164947</c:v>
                </c:pt>
                <c:pt idx="7790">
                  <c:v>0.65140599052221793</c:v>
                </c:pt>
                <c:pt idx="7791">
                  <c:v>0.66469969789336147</c:v>
                </c:pt>
                <c:pt idx="7792">
                  <c:v>0.66520757143079623</c:v>
                </c:pt>
                <c:pt idx="7793">
                  <c:v>0.6883922840765675</c:v>
                </c:pt>
                <c:pt idx="7794">
                  <c:v>0.67080862320773083</c:v>
                </c:pt>
                <c:pt idx="7795">
                  <c:v>0.64757362110953365</c:v>
                </c:pt>
                <c:pt idx="7796">
                  <c:v>0.63557275933972224</c:v>
                </c:pt>
                <c:pt idx="7797">
                  <c:v>0.62562480859834613</c:v>
                </c:pt>
                <c:pt idx="7798">
                  <c:v>0.65687156861331986</c:v>
                </c:pt>
                <c:pt idx="7799">
                  <c:v>0.64110389342285856</c:v>
                </c:pt>
                <c:pt idx="7800">
                  <c:v>0.68427044088896549</c:v>
                </c:pt>
                <c:pt idx="7801">
                  <c:v>0.65075610859268862</c:v>
                </c:pt>
                <c:pt idx="7802">
                  <c:v>0.62188269263210139</c:v>
                </c:pt>
                <c:pt idx="7803">
                  <c:v>0.60569499143114391</c:v>
                </c:pt>
                <c:pt idx="7804">
                  <c:v>0.60113281136755103</c:v>
                </c:pt>
                <c:pt idx="7805">
                  <c:v>0.58208861920969579</c:v>
                </c:pt>
                <c:pt idx="7806">
                  <c:v>0.55527642190034054</c:v>
                </c:pt>
                <c:pt idx="7807">
                  <c:v>0.55054908919225809</c:v>
                </c:pt>
                <c:pt idx="7808">
                  <c:v>0.52743464406861817</c:v>
                </c:pt>
                <c:pt idx="7809">
                  <c:v>0.51859767204930185</c:v>
                </c:pt>
                <c:pt idx="7810">
                  <c:v>0.4996474279610868</c:v>
                </c:pt>
                <c:pt idx="7811">
                  <c:v>0.48731138379182992</c:v>
                </c:pt>
                <c:pt idx="7812">
                  <c:v>0.47472775469248957</c:v>
                </c:pt>
                <c:pt idx="7813">
                  <c:v>0.46429293311484154</c:v>
                </c:pt>
                <c:pt idx="7814">
                  <c:v>0.45648887269457855</c:v>
                </c:pt>
                <c:pt idx="7815">
                  <c:v>0.45026397026427034</c:v>
                </c:pt>
                <c:pt idx="7816">
                  <c:v>0.44457271338785642</c:v>
                </c:pt>
                <c:pt idx="7817">
                  <c:v>0.46258182606229681</c:v>
                </c:pt>
                <c:pt idx="7818">
                  <c:v>0.4988231715851984</c:v>
                </c:pt>
                <c:pt idx="7819">
                  <c:v>0.47523549571216711</c:v>
                </c:pt>
                <c:pt idx="7820">
                  <c:v>0.46360265623334684</c:v>
                </c:pt>
                <c:pt idx="7821">
                  <c:v>0.45516403387346382</c:v>
                </c:pt>
                <c:pt idx="7822">
                  <c:v>0.46263593823914745</c:v>
                </c:pt>
                <c:pt idx="7823">
                  <c:v>0.52519650257274031</c:v>
                </c:pt>
                <c:pt idx="7824">
                  <c:v>0.51480793079235909</c:v>
                </c:pt>
                <c:pt idx="7825">
                  <c:v>0.50697051525847991</c:v>
                </c:pt>
                <c:pt idx="7826">
                  <c:v>0.50051378400009405</c:v>
                </c:pt>
                <c:pt idx="7827">
                  <c:v>0.49456229537445268</c:v>
                </c:pt>
                <c:pt idx="7828">
                  <c:v>0.48929947481016367</c:v>
                </c:pt>
                <c:pt idx="7829">
                  <c:v>0.48277115162914686</c:v>
                </c:pt>
                <c:pt idx="7830">
                  <c:v>0.4768672321541933</c:v>
                </c:pt>
                <c:pt idx="7831">
                  <c:v>0.47057828198817936</c:v>
                </c:pt>
                <c:pt idx="7832">
                  <c:v>0.46520596551069532</c:v>
                </c:pt>
                <c:pt idx="7833">
                  <c:v>0.4601774022193193</c:v>
                </c:pt>
                <c:pt idx="7834">
                  <c:v>0.45601522102324948</c:v>
                </c:pt>
                <c:pt idx="7835">
                  <c:v>0.45135966418412238</c:v>
                </c:pt>
                <c:pt idx="7836">
                  <c:v>0.44733364343124665</c:v>
                </c:pt>
                <c:pt idx="7837">
                  <c:v>0.44235857355847541</c:v>
                </c:pt>
                <c:pt idx="7838">
                  <c:v>0.43806035243725538</c:v>
                </c:pt>
                <c:pt idx="7839">
                  <c:v>0.43430595412751588</c:v>
                </c:pt>
                <c:pt idx="7840">
                  <c:v>0.43185623517011856</c:v>
                </c:pt>
                <c:pt idx="7841">
                  <c:v>0.43056757170412241</c:v>
                </c:pt>
                <c:pt idx="7842">
                  <c:v>0.43032683582635561</c:v>
                </c:pt>
                <c:pt idx="7843">
                  <c:v>0.42992866215958186</c:v>
                </c:pt>
                <c:pt idx="7844">
                  <c:v>0.42971608782121107</c:v>
                </c:pt>
                <c:pt idx="7845">
                  <c:v>0.42948576118143844</c:v>
                </c:pt>
                <c:pt idx="7846">
                  <c:v>0.42927742559489857</c:v>
                </c:pt>
                <c:pt idx="7847">
                  <c:v>0.4290728952752646</c:v>
                </c:pt>
                <c:pt idx="7848">
                  <c:v>0.42886536545623732</c:v>
                </c:pt>
                <c:pt idx="7849">
                  <c:v>0.42866518444032675</c:v>
                </c:pt>
                <c:pt idx="7850">
                  <c:v>0.42845801373982401</c:v>
                </c:pt>
                <c:pt idx="7851">
                  <c:v>0.42825096880232233</c:v>
                </c:pt>
                <c:pt idx="7852">
                  <c:v>0.42804404955148617</c:v>
                </c:pt>
                <c:pt idx="7853">
                  <c:v>0.42783725591102439</c:v>
                </c:pt>
                <c:pt idx="7854">
                  <c:v>0.42763058780469254</c:v>
                </c:pt>
                <c:pt idx="7855">
                  <c:v>0.42742404515628946</c:v>
                </c:pt>
                <c:pt idx="7856">
                  <c:v>0.42721762788966489</c:v>
                </c:pt>
                <c:pt idx="7857">
                  <c:v>0.42701133592871032</c:v>
                </c:pt>
                <c:pt idx="7858">
                  <c:v>0.42680516919736855</c:v>
                </c:pt>
                <c:pt idx="7859">
                  <c:v>0.42659912761962282</c:v>
                </c:pt>
                <c:pt idx="7860">
                  <c:v>0.42639321111950751</c:v>
                </c:pt>
                <c:pt idx="7861">
                  <c:v>0.42618741962109907</c:v>
                </c:pt>
                <c:pt idx="7862">
                  <c:v>0.42598175304852332</c:v>
                </c:pt>
                <c:pt idx="7863">
                  <c:v>0.42577621132595139</c:v>
                </c:pt>
                <c:pt idx="7864">
                  <c:v>0.42557079437759715</c:v>
                </c:pt>
                <c:pt idx="7865">
                  <c:v>0.42536550212772445</c:v>
                </c:pt>
                <c:pt idx="7866">
                  <c:v>0.42516033450064189</c:v>
                </c:pt>
                <c:pt idx="7867">
                  <c:v>0.42495529142070332</c:v>
                </c:pt>
                <c:pt idx="7868">
                  <c:v>0.42475037281230982</c:v>
                </c:pt>
                <c:pt idx="7869">
                  <c:v>0.42454557859990738</c:v>
                </c:pt>
                <c:pt idx="7870">
                  <c:v>0.42434090870798791</c:v>
                </c:pt>
                <c:pt idx="7871">
                  <c:v>0.42413636306108832</c:v>
                </c:pt>
                <c:pt idx="7872">
                  <c:v>0.42393194158379327</c:v>
                </c:pt>
                <c:pt idx="7873">
                  <c:v>0.42372764420073233</c:v>
                </c:pt>
                <c:pt idx="7874">
                  <c:v>0.42352347083658032</c:v>
                </c:pt>
                <c:pt idx="7875">
                  <c:v>0.42331942141605838</c:v>
                </c:pt>
                <c:pt idx="7876">
                  <c:v>0.42311549586393232</c:v>
                </c:pt>
                <c:pt idx="7877">
                  <c:v>0.42291169410501567</c:v>
                </c:pt>
                <c:pt idx="7878">
                  <c:v>0.4227080160641648</c:v>
                </c:pt>
                <c:pt idx="7879">
                  <c:v>0.42250446166628491</c:v>
                </c:pt>
                <c:pt idx="7880">
                  <c:v>0.42230103083632275</c:v>
                </c:pt>
                <c:pt idx="7881">
                  <c:v>0.42209772349927532</c:v>
                </c:pt>
                <c:pt idx="7882">
                  <c:v>0.42189453958018186</c:v>
                </c:pt>
                <c:pt idx="7883">
                  <c:v>0.42169147900412784</c:v>
                </c:pt>
                <c:pt idx="7884">
                  <c:v>0.42148854169624539</c:v>
                </c:pt>
                <c:pt idx="7885">
                  <c:v>0.42128572758170835</c:v>
                </c:pt>
                <c:pt idx="7886">
                  <c:v>0.42108303658574137</c:v>
                </c:pt>
                <c:pt idx="7887">
                  <c:v>0.42088046863361211</c:v>
                </c:pt>
                <c:pt idx="7888">
                  <c:v>0.42067802365063067</c:v>
                </c:pt>
                <c:pt idx="7889">
                  <c:v>0.42047570156215724</c:v>
                </c:pt>
                <c:pt idx="7890">
                  <c:v>0.42027350229359356</c:v>
                </c:pt>
                <c:pt idx="7891">
                  <c:v>0.42007142577038992</c:v>
                </c:pt>
                <c:pt idx="7892">
                  <c:v>0.41986947191804047</c:v>
                </c:pt>
                <c:pt idx="7893">
                  <c:v>0.41966764066208145</c:v>
                </c:pt>
                <c:pt idx="7894">
                  <c:v>0.41946593192810055</c:v>
                </c:pt>
                <c:pt idx="7895">
                  <c:v>0.41926434564172466</c:v>
                </c:pt>
                <c:pt idx="7896">
                  <c:v>0.41906288172863088</c:v>
                </c:pt>
                <c:pt idx="7897">
                  <c:v>0.41886154011453552</c:v>
                </c:pt>
                <c:pt idx="7898">
                  <c:v>0.41866032072520637</c:v>
                </c:pt>
                <c:pt idx="7899">
                  <c:v>0.41845922348645231</c:v>
                </c:pt>
                <c:pt idx="7900">
                  <c:v>0.41825824832412811</c:v>
                </c:pt>
                <c:pt idx="7901">
                  <c:v>0.41805739516413382</c:v>
                </c:pt>
                <c:pt idx="7902">
                  <c:v>0.41785666393241561</c:v>
                </c:pt>
                <c:pt idx="7903">
                  <c:v>0.41765605455495891</c:v>
                </c:pt>
                <c:pt idx="7904">
                  <c:v>0.41745556695780411</c:v>
                </c:pt>
                <c:pt idx="7905">
                  <c:v>0.4172552010670259</c:v>
                </c:pt>
                <c:pt idx="7906">
                  <c:v>0.41705495680875232</c:v>
                </c:pt>
                <c:pt idx="7907">
                  <c:v>0.41685483410915186</c:v>
                </c:pt>
                <c:pt idx="7908">
                  <c:v>0.41665483289443722</c:v>
                </c:pt>
                <c:pt idx="7909">
                  <c:v>0.41645495309086905</c:v>
                </c:pt>
                <c:pt idx="7910">
                  <c:v>0.4162551946247493</c:v>
                </c:pt>
                <c:pt idx="7911">
                  <c:v>0.41605555742242789</c:v>
                </c:pt>
                <c:pt idx="7912">
                  <c:v>0.41585604141029747</c:v>
                </c:pt>
                <c:pt idx="7913">
                  <c:v>0.41565664651479589</c:v>
                </c:pt>
                <c:pt idx="7914">
                  <c:v>0.41545737266240612</c:v>
                </c:pt>
                <c:pt idx="7915">
                  <c:v>0.41525821977965438</c:v>
                </c:pt>
                <c:pt idx="7916">
                  <c:v>0.41505918779311118</c:v>
                </c:pt>
                <c:pt idx="7917">
                  <c:v>0.41486027662939567</c:v>
                </c:pt>
                <c:pt idx="7918">
                  <c:v>0.41466148621516596</c:v>
                </c:pt>
                <c:pt idx="7919">
                  <c:v>0.4144628164771289</c:v>
                </c:pt>
                <c:pt idx="7920">
                  <c:v>0.41426426734203453</c:v>
                </c:pt>
                <c:pt idx="7921">
                  <c:v>0.41406583873667491</c:v>
                </c:pt>
                <c:pt idx="7922">
                  <c:v>0.41386753058789133</c:v>
                </c:pt>
                <c:pt idx="7923">
                  <c:v>0.41366934282256462</c:v>
                </c:pt>
                <c:pt idx="7924">
                  <c:v>1.8632625106713401</c:v>
                </c:pt>
                <c:pt idx="7925">
                  <c:v>0.9627245130516906</c:v>
                </c:pt>
                <c:pt idx="7926">
                  <c:v>0.95466183838948027</c:v>
                </c:pt>
                <c:pt idx="7927">
                  <c:v>0.95157679181525823</c:v>
                </c:pt>
                <c:pt idx="7928">
                  <c:v>0.9502494944985731</c:v>
                </c:pt>
                <c:pt idx="7929">
                  <c:v>0.94957095452623241</c:v>
                </c:pt>
                <c:pt idx="7930">
                  <c:v>0.94913564710271525</c:v>
                </c:pt>
                <c:pt idx="7931">
                  <c:v>0.94879227431383173</c:v>
                </c:pt>
                <c:pt idx="7932">
                  <c:v>0.94848328551730243</c:v>
                </c:pt>
                <c:pt idx="7933">
                  <c:v>0.94818740340645469</c:v>
                </c:pt>
                <c:pt idx="7934">
                  <c:v>0.94789672684201642</c:v>
                </c:pt>
                <c:pt idx="7935">
                  <c:v>0.94760806423817556</c:v>
                </c:pt>
                <c:pt idx="7936">
                  <c:v>0.94732118019934308</c:v>
                </c:pt>
                <c:pt idx="7937">
                  <c:v>0.94703447032029164</c:v>
                </c:pt>
                <c:pt idx="7938">
                  <c:v>0.94674793449530492</c:v>
                </c:pt>
                <c:pt idx="7939">
                  <c:v>0.94646157261873065</c:v>
                </c:pt>
                <c:pt idx="7940">
                  <c:v>0.94617538458498462</c:v>
                </c:pt>
                <c:pt idx="7941">
                  <c:v>0.94588937028854525</c:v>
                </c:pt>
                <c:pt idx="7942">
                  <c:v>0.94560352962395211</c:v>
                </c:pt>
                <c:pt idx="7943">
                  <c:v>0.94531786248581462</c:v>
                </c:pt>
                <c:pt idx="7944">
                  <c:v>0.94503236876880059</c:v>
                </c:pt>
                <c:pt idx="7945">
                  <c:v>0.944747048367645</c:v>
                </c:pt>
                <c:pt idx="7946">
                  <c:v>0.94446190117714457</c:v>
                </c:pt>
                <c:pt idx="7947">
                  <c:v>0.9441769270921635</c:v>
                </c:pt>
                <c:pt idx="7948">
                  <c:v>0.94389212600762451</c:v>
                </c:pt>
                <c:pt idx="7949">
                  <c:v>0.94360749781851982</c:v>
                </c:pt>
                <c:pt idx="7950">
                  <c:v>0.94332304241989984</c:v>
                </c:pt>
                <c:pt idx="7951">
                  <c:v>0.94303875970688011</c:v>
                </c:pt>
                <c:pt idx="7952">
                  <c:v>0.94275464957464483</c:v>
                </c:pt>
                <c:pt idx="7953">
                  <c:v>0.94247071191843634</c:v>
                </c:pt>
                <c:pt idx="7954">
                  <c:v>0.94218694663356262</c:v>
                </c:pt>
                <c:pt idx="7955">
                  <c:v>0.94190335361539479</c:v>
                </c:pt>
                <c:pt idx="7956">
                  <c:v>0.94161993275936562</c:v>
                </c:pt>
                <c:pt idx="7957">
                  <c:v>1.3883744959498758</c:v>
                </c:pt>
                <c:pt idx="7958">
                  <c:v>1.8768806040734307</c:v>
                </c:pt>
                <c:pt idx="7959">
                  <c:v>2.4587387044876472</c:v>
                </c:pt>
                <c:pt idx="7960">
                  <c:v>1.5024911630043114</c:v>
                </c:pt>
                <c:pt idx="7961">
                  <c:v>1.2903882890179674</c:v>
                </c:pt>
                <c:pt idx="7962">
                  <c:v>1.1452626541197193</c:v>
                </c:pt>
                <c:pt idx="7963">
                  <c:v>1.0788918529874394</c:v>
                </c:pt>
                <c:pt idx="7964">
                  <c:v>1.0581771747268605</c:v>
                </c:pt>
                <c:pt idx="7965">
                  <c:v>1.0472315889441468</c:v>
                </c:pt>
                <c:pt idx="7966">
                  <c:v>1.0434692667474581</c:v>
                </c:pt>
                <c:pt idx="7967">
                  <c:v>1.1861341662050942</c:v>
                </c:pt>
                <c:pt idx="7968">
                  <c:v>1.2770914500201351</c:v>
                </c:pt>
                <c:pt idx="7969">
                  <c:v>1.2472194950802893</c:v>
                </c:pt>
                <c:pt idx="7970">
                  <c:v>1.2273259526292148</c:v>
                </c:pt>
                <c:pt idx="7971">
                  <c:v>1.2149817507946106</c:v>
                </c:pt>
                <c:pt idx="7972">
                  <c:v>1.2093755697565465</c:v>
                </c:pt>
                <c:pt idx="7973">
                  <c:v>1.2058482361616638</c:v>
                </c:pt>
                <c:pt idx="7974">
                  <c:v>1.2027755719204869</c:v>
                </c:pt>
                <c:pt idx="7975">
                  <c:v>1.2000230390914104</c:v>
                </c:pt>
                <c:pt idx="7976">
                  <c:v>1.1983025051403877</c:v>
                </c:pt>
                <c:pt idx="7977">
                  <c:v>1.1942574083488768</c:v>
                </c:pt>
                <c:pt idx="7978">
                  <c:v>1.1902905113710687</c:v>
                </c:pt>
                <c:pt idx="7979">
                  <c:v>1.1942061738291081</c:v>
                </c:pt>
                <c:pt idx="7980">
                  <c:v>1.1921418781426565</c:v>
                </c:pt>
                <c:pt idx="7981">
                  <c:v>1.3962860122578902</c:v>
                </c:pt>
                <c:pt idx="7982">
                  <c:v>1.2494858627032421</c:v>
                </c:pt>
                <c:pt idx="7983">
                  <c:v>1.1621556769632602</c:v>
                </c:pt>
                <c:pt idx="7984">
                  <c:v>1.1281104553278283</c:v>
                </c:pt>
                <c:pt idx="7985">
                  <c:v>1.1147320715194255</c:v>
                </c:pt>
                <c:pt idx="7986">
                  <c:v>1.1088976100864654</c:v>
                </c:pt>
                <c:pt idx="7987">
                  <c:v>1.1056534833924994</c:v>
                </c:pt>
                <c:pt idx="7988">
                  <c:v>1.103759977313912</c:v>
                </c:pt>
                <c:pt idx="7989">
                  <c:v>1.1024129038582493</c:v>
                </c:pt>
                <c:pt idx="7990">
                  <c:v>1.1821789890017989</c:v>
                </c:pt>
                <c:pt idx="7991">
                  <c:v>1.1979372307302547</c:v>
                </c:pt>
                <c:pt idx="7992">
                  <c:v>1.1697548792131061</c:v>
                </c:pt>
                <c:pt idx="7993">
                  <c:v>1.1589104731862716</c:v>
                </c:pt>
                <c:pt idx="7994">
                  <c:v>1.1545238237133701</c:v>
                </c:pt>
                <c:pt idx="7995">
                  <c:v>1.1526989486989305</c:v>
                </c:pt>
                <c:pt idx="7996">
                  <c:v>1.1700563763514247</c:v>
                </c:pt>
                <c:pt idx="7997">
                  <c:v>1.385793229951644</c:v>
                </c:pt>
                <c:pt idx="7998">
                  <c:v>1.6701356490532409</c:v>
                </c:pt>
                <c:pt idx="7999">
                  <c:v>1.4636598078507308</c:v>
                </c:pt>
                <c:pt idx="8000">
                  <c:v>1.2963710856542139</c:v>
                </c:pt>
                <c:pt idx="8001">
                  <c:v>1.1679596232585661</c:v>
                </c:pt>
                <c:pt idx="8002">
                  <c:v>1.1010237747293798</c:v>
                </c:pt>
                <c:pt idx="8003">
                  <c:v>1.121436133018898</c:v>
                </c:pt>
                <c:pt idx="8004">
                  <c:v>1.1389642459773432</c:v>
                </c:pt>
                <c:pt idx="8005">
                  <c:v>1.1277745531457095</c:v>
                </c:pt>
                <c:pt idx="8006">
                  <c:v>1.1220117081339649</c:v>
                </c:pt>
                <c:pt idx="8007">
                  <c:v>1.1190941750265466</c:v>
                </c:pt>
                <c:pt idx="8008">
                  <c:v>1.1174949519215061</c:v>
                </c:pt>
                <c:pt idx="8009">
                  <c:v>1.1164106520955319</c:v>
                </c:pt>
                <c:pt idx="8010">
                  <c:v>1.1155779643609927</c:v>
                </c:pt>
                <c:pt idx="8011">
                  <c:v>1.1174737656678142</c:v>
                </c:pt>
                <c:pt idx="8012">
                  <c:v>1.1370919120663172</c:v>
                </c:pt>
                <c:pt idx="8013">
                  <c:v>1.201657432271104</c:v>
                </c:pt>
                <c:pt idx="8014">
                  <c:v>1.2150092717606873</c:v>
                </c:pt>
                <c:pt idx="8015">
                  <c:v>1.2068637871268222</c:v>
                </c:pt>
                <c:pt idx="8016">
                  <c:v>1.2033159829368949</c:v>
                </c:pt>
                <c:pt idx="8017">
                  <c:v>1.4008290749933818</c:v>
                </c:pt>
                <c:pt idx="8018">
                  <c:v>1.1738325862325762</c:v>
                </c:pt>
                <c:pt idx="8019">
                  <c:v>1.3051961402646644</c:v>
                </c:pt>
                <c:pt idx="8020">
                  <c:v>1.2234672512350158</c:v>
                </c:pt>
                <c:pt idx="8021">
                  <c:v>1.1810107393099241</c:v>
                </c:pt>
                <c:pt idx="8022">
                  <c:v>1.160174578439916</c:v>
                </c:pt>
                <c:pt idx="8023">
                  <c:v>1.1500678172825385</c:v>
                </c:pt>
                <c:pt idx="8024">
                  <c:v>1.3845784768280556</c:v>
                </c:pt>
                <c:pt idx="8025">
                  <c:v>1.5062749666391757</c:v>
                </c:pt>
                <c:pt idx="8026">
                  <c:v>1.4523403138097848</c:v>
                </c:pt>
                <c:pt idx="8027">
                  <c:v>1.4546661180881881</c:v>
                </c:pt>
                <c:pt idx="8028">
                  <c:v>1.2616538552734931</c:v>
                </c:pt>
                <c:pt idx="8029">
                  <c:v>1.20400952524261</c:v>
                </c:pt>
                <c:pt idx="8030">
                  <c:v>1.1479991527161548</c:v>
                </c:pt>
                <c:pt idx="8031">
                  <c:v>1.105666764721748</c:v>
                </c:pt>
                <c:pt idx="8032">
                  <c:v>1.0641562876530772</c:v>
                </c:pt>
                <c:pt idx="8033">
                  <c:v>1.0345020514515761</c:v>
                </c:pt>
                <c:pt idx="8034">
                  <c:v>1.0022403218839588</c:v>
                </c:pt>
                <c:pt idx="8035">
                  <c:v>0.97636040249568778</c:v>
                </c:pt>
                <c:pt idx="8036">
                  <c:v>0.99348326524702135</c:v>
                </c:pt>
                <c:pt idx="8037">
                  <c:v>0.98165513251002445</c:v>
                </c:pt>
                <c:pt idx="8038">
                  <c:v>0.92415978631152462</c:v>
                </c:pt>
                <c:pt idx="8039">
                  <c:v>0.89767438983306458</c:v>
                </c:pt>
                <c:pt idx="8040">
                  <c:v>0.88633566200600122</c:v>
                </c:pt>
                <c:pt idx="8041">
                  <c:v>0.88390765728120391</c:v>
                </c:pt>
                <c:pt idx="8042">
                  <c:v>0.99844075563164658</c:v>
                </c:pt>
                <c:pt idx="8043">
                  <c:v>1.0066925432372169</c:v>
                </c:pt>
                <c:pt idx="8044">
                  <c:v>1.0561074073348484</c:v>
                </c:pt>
                <c:pt idx="8045">
                  <c:v>1.0404588593866722</c:v>
                </c:pt>
                <c:pt idx="8046">
                  <c:v>1.0973453608132506</c:v>
                </c:pt>
                <c:pt idx="8047">
                  <c:v>1.0227768296182462</c:v>
                </c:pt>
                <c:pt idx="8048">
                  <c:v>0.96588594817671825</c:v>
                </c:pt>
                <c:pt idx="8049">
                  <c:v>1.0374177573842138</c:v>
                </c:pt>
                <c:pt idx="8050">
                  <c:v>0.95226084278647882</c:v>
                </c:pt>
                <c:pt idx="8051">
                  <c:v>0.91930746738126556</c:v>
                </c:pt>
                <c:pt idx="8052">
                  <c:v>0.94854270436186849</c:v>
                </c:pt>
                <c:pt idx="8053">
                  <c:v>0.8991243912039204</c:v>
                </c:pt>
                <c:pt idx="8054">
                  <c:v>0.87966467267750748</c:v>
                </c:pt>
                <c:pt idx="8055">
                  <c:v>0.87343615076254288</c:v>
                </c:pt>
                <c:pt idx="8056">
                  <c:v>0.88490279531189142</c:v>
                </c:pt>
                <c:pt idx="8057">
                  <c:v>0.88273308453287902</c:v>
                </c:pt>
                <c:pt idx="8058">
                  <c:v>0.88787737931113453</c:v>
                </c:pt>
                <c:pt idx="8059">
                  <c:v>0.89518263969070855</c:v>
                </c:pt>
                <c:pt idx="8060">
                  <c:v>0.8973943651309253</c:v>
                </c:pt>
                <c:pt idx="8061">
                  <c:v>0.90472052433859573</c:v>
                </c:pt>
                <c:pt idx="8062">
                  <c:v>0.89203734584662364</c:v>
                </c:pt>
                <c:pt idx="8063">
                  <c:v>0.99249000675212751</c:v>
                </c:pt>
                <c:pt idx="8064">
                  <c:v>0.92465311854522025</c:v>
                </c:pt>
                <c:pt idx="8065">
                  <c:v>0.87963112352602679</c:v>
                </c:pt>
                <c:pt idx="8066">
                  <c:v>0.86539914844053445</c:v>
                </c:pt>
                <c:pt idx="8067">
                  <c:v>0.85445082149387475</c:v>
                </c:pt>
                <c:pt idx="8068">
                  <c:v>0.85186951071347805</c:v>
                </c:pt>
                <c:pt idx="8069">
                  <c:v>0.81347849531419925</c:v>
                </c:pt>
                <c:pt idx="8070">
                  <c:v>0.89253258305586647</c:v>
                </c:pt>
                <c:pt idx="8071">
                  <c:v>1.208597905472043</c:v>
                </c:pt>
                <c:pt idx="8072">
                  <c:v>1.0084861663645481</c:v>
                </c:pt>
                <c:pt idx="8073">
                  <c:v>0.90066100761982626</c:v>
                </c:pt>
                <c:pt idx="8074">
                  <c:v>0.84584430762671525</c:v>
                </c:pt>
                <c:pt idx="8075">
                  <c:v>0.89100385350516964</c:v>
                </c:pt>
                <c:pt idx="8076">
                  <c:v>0.91573524288708164</c:v>
                </c:pt>
                <c:pt idx="8077">
                  <c:v>0.86995382643931785</c:v>
                </c:pt>
                <c:pt idx="8078">
                  <c:v>0.86515080275404665</c:v>
                </c:pt>
                <c:pt idx="8079">
                  <c:v>0.92359228855325759</c:v>
                </c:pt>
                <c:pt idx="8080">
                  <c:v>0.9111855446139947</c:v>
                </c:pt>
                <c:pt idx="8081">
                  <c:v>0.90276275036055653</c:v>
                </c:pt>
                <c:pt idx="8082">
                  <c:v>0.93175041366625488</c:v>
                </c:pt>
                <c:pt idx="8083">
                  <c:v>0.90029074122273256</c:v>
                </c:pt>
                <c:pt idx="8084">
                  <c:v>0.85097794773278568</c:v>
                </c:pt>
                <c:pt idx="8085">
                  <c:v>0.82877340801353094</c:v>
                </c:pt>
                <c:pt idx="8086">
                  <c:v>0.82085602233532362</c:v>
                </c:pt>
                <c:pt idx="8087">
                  <c:v>0.81237703698120411</c:v>
                </c:pt>
                <c:pt idx="8088">
                  <c:v>0.80562569470886691</c:v>
                </c:pt>
                <c:pt idx="8089">
                  <c:v>0.81288265502632051</c:v>
                </c:pt>
                <c:pt idx="8090">
                  <c:v>0.80153448952055351</c:v>
                </c:pt>
                <c:pt idx="8091">
                  <c:v>0.80366936819998713</c:v>
                </c:pt>
                <c:pt idx="8092">
                  <c:v>0.80352032907732196</c:v>
                </c:pt>
                <c:pt idx="8093">
                  <c:v>0.80313007123384561</c:v>
                </c:pt>
                <c:pt idx="8094">
                  <c:v>0.79282187838303575</c:v>
                </c:pt>
                <c:pt idx="8095">
                  <c:v>0.78413300275693865</c:v>
                </c:pt>
                <c:pt idx="8096">
                  <c:v>0.80537422741522291</c:v>
                </c:pt>
                <c:pt idx="8097">
                  <c:v>0.81455079409593256</c:v>
                </c:pt>
                <c:pt idx="8098">
                  <c:v>0.8065460012032355</c:v>
                </c:pt>
                <c:pt idx="8099">
                  <c:v>0.80007289795623959</c:v>
                </c:pt>
                <c:pt idx="8100">
                  <c:v>0.82454848192715158</c:v>
                </c:pt>
                <c:pt idx="8101">
                  <c:v>0.81707897383869466</c:v>
                </c:pt>
                <c:pt idx="8102">
                  <c:v>0.81709955762588526</c:v>
                </c:pt>
                <c:pt idx="8103">
                  <c:v>0.84696032705549473</c:v>
                </c:pt>
                <c:pt idx="8104">
                  <c:v>0.83239740452928279</c:v>
                </c:pt>
                <c:pt idx="8105">
                  <c:v>0.82960558335544865</c:v>
                </c:pt>
                <c:pt idx="8106">
                  <c:v>0.82519826744583902</c:v>
                </c:pt>
                <c:pt idx="8107">
                  <c:v>0.83711533930392334</c:v>
                </c:pt>
                <c:pt idx="8108">
                  <c:v>0.86628058586974788</c:v>
                </c:pt>
                <c:pt idx="8109">
                  <c:v>0.84463328202533361</c:v>
                </c:pt>
                <c:pt idx="8110">
                  <c:v>0.85227384681692819</c:v>
                </c:pt>
                <c:pt idx="8111">
                  <c:v>0.85684686528655973</c:v>
                </c:pt>
                <c:pt idx="8112">
                  <c:v>0.83818405770269389</c:v>
                </c:pt>
                <c:pt idx="8113">
                  <c:v>0.82548920036882911</c:v>
                </c:pt>
                <c:pt idx="8114">
                  <c:v>0.82186530361227961</c:v>
                </c:pt>
                <c:pt idx="8115">
                  <c:v>0.8222385257130792</c:v>
                </c:pt>
                <c:pt idx="8116">
                  <c:v>0.8366560394313457</c:v>
                </c:pt>
                <c:pt idx="8117">
                  <c:v>0.80909692485264817</c:v>
                </c:pt>
                <c:pt idx="8118">
                  <c:v>0.79168190977231656</c:v>
                </c:pt>
                <c:pt idx="8119">
                  <c:v>0.78217003041065269</c:v>
                </c:pt>
                <c:pt idx="8120">
                  <c:v>0.76835764574624721</c:v>
                </c:pt>
                <c:pt idx="8121">
                  <c:v>0.76459612852094649</c:v>
                </c:pt>
                <c:pt idx="8122">
                  <c:v>0.82679712586342502</c:v>
                </c:pt>
                <c:pt idx="8123">
                  <c:v>0.81706816519350867</c:v>
                </c:pt>
                <c:pt idx="8124">
                  <c:v>0.74584087617787587</c:v>
                </c:pt>
                <c:pt idx="8125">
                  <c:v>0.71704405257968706</c:v>
                </c:pt>
                <c:pt idx="8126">
                  <c:v>0.7110000742927397</c:v>
                </c:pt>
                <c:pt idx="8127">
                  <c:v>0.70913215503112059</c:v>
                </c:pt>
                <c:pt idx="8128">
                  <c:v>0.70628686433399623</c:v>
                </c:pt>
                <c:pt idx="8129">
                  <c:v>0.70380120804447632</c:v>
                </c:pt>
                <c:pt idx="8130">
                  <c:v>0.70620440395264628</c:v>
                </c:pt>
                <c:pt idx="8131">
                  <c:v>0.6994863556441776</c:v>
                </c:pt>
                <c:pt idx="8132">
                  <c:v>0.7120749263230165</c:v>
                </c:pt>
                <c:pt idx="8133">
                  <c:v>0.71547154952545655</c:v>
                </c:pt>
                <c:pt idx="8134">
                  <c:v>0.72885900546660165</c:v>
                </c:pt>
                <c:pt idx="8135">
                  <c:v>0.74672396515860562</c:v>
                </c:pt>
                <c:pt idx="8136">
                  <c:v>0.75641178860097069</c:v>
                </c:pt>
                <c:pt idx="8137">
                  <c:v>0.77043381800976185</c:v>
                </c:pt>
                <c:pt idx="8138">
                  <c:v>0.77093786483796456</c:v>
                </c:pt>
                <c:pt idx="8139">
                  <c:v>0.76561760886286823</c:v>
                </c:pt>
                <c:pt idx="8140">
                  <c:v>0.76699283962620879</c:v>
                </c:pt>
                <c:pt idx="8141">
                  <c:v>0.773722717778076</c:v>
                </c:pt>
                <c:pt idx="8142">
                  <c:v>0.8053536502164127</c:v>
                </c:pt>
                <c:pt idx="8143">
                  <c:v>0.82100750049309712</c:v>
                </c:pt>
                <c:pt idx="8144">
                  <c:v>0.82896368603763027</c:v>
                </c:pt>
                <c:pt idx="8145">
                  <c:v>0.8067547793879899</c:v>
                </c:pt>
                <c:pt idx="8146">
                  <c:v>0.79125632462305417</c:v>
                </c:pt>
                <c:pt idx="8147">
                  <c:v>0.78707498915469609</c:v>
                </c:pt>
                <c:pt idx="8148">
                  <c:v>0.80134983558758244</c:v>
                </c:pt>
                <c:pt idx="8149">
                  <c:v>0.81824399911807955</c:v>
                </c:pt>
                <c:pt idx="8150">
                  <c:v>0.82116003381339364</c:v>
                </c:pt>
                <c:pt idx="8151">
                  <c:v>0.83180755337956891</c:v>
                </c:pt>
                <c:pt idx="8152">
                  <c:v>0.82445412818290176</c:v>
                </c:pt>
                <c:pt idx="8153">
                  <c:v>0.83318414956672249</c:v>
                </c:pt>
                <c:pt idx="8154">
                  <c:v>0.9888423955547947</c:v>
                </c:pt>
                <c:pt idx="8155">
                  <c:v>0.98634569274443862</c:v>
                </c:pt>
                <c:pt idx="8156">
                  <c:v>1.482986815042789</c:v>
                </c:pt>
                <c:pt idx="8157">
                  <c:v>1.1436416795839699</c:v>
                </c:pt>
                <c:pt idx="8158">
                  <c:v>0.88269368860010178</c:v>
                </c:pt>
                <c:pt idx="8159">
                  <c:v>0.77889207320209908</c:v>
                </c:pt>
                <c:pt idx="8160">
                  <c:v>0.75317894925816464</c:v>
                </c:pt>
                <c:pt idx="8161">
                  <c:v>0.76510080870416564</c:v>
                </c:pt>
                <c:pt idx="8162">
                  <c:v>0.73807134105266559</c:v>
                </c:pt>
                <c:pt idx="8163">
                  <c:v>0.72302784376617812</c:v>
                </c:pt>
                <c:pt idx="8164">
                  <c:v>0.73676903095226776</c:v>
                </c:pt>
                <c:pt idx="8165">
                  <c:v>0.73189677472550563</c:v>
                </c:pt>
                <c:pt idx="8166">
                  <c:v>0.76376852915766158</c:v>
                </c:pt>
                <c:pt idx="8167">
                  <c:v>0.70205718911362136</c:v>
                </c:pt>
                <c:pt idx="8168">
                  <c:v>0.67449794634075511</c:v>
                </c:pt>
                <c:pt idx="8169">
                  <c:v>0.66217698999144958</c:v>
                </c:pt>
                <c:pt idx="8170">
                  <c:v>0.66045564375796828</c:v>
                </c:pt>
                <c:pt idx="8171">
                  <c:v>0.65772220716112773</c:v>
                </c:pt>
                <c:pt idx="8172">
                  <c:v>0.65479439138216589</c:v>
                </c:pt>
                <c:pt idx="8173">
                  <c:v>0.65037380875686268</c:v>
                </c:pt>
                <c:pt idx="8174">
                  <c:v>0.64438426457202369</c:v>
                </c:pt>
                <c:pt idx="8175">
                  <c:v>0.6425441451923315</c:v>
                </c:pt>
                <c:pt idx="8176">
                  <c:v>0.63834557528133062</c:v>
                </c:pt>
                <c:pt idx="8177">
                  <c:v>0.63739001047126265</c:v>
                </c:pt>
                <c:pt idx="8178">
                  <c:v>0.63886133538243861</c:v>
                </c:pt>
                <c:pt idx="8179">
                  <c:v>0.63614607974921566</c:v>
                </c:pt>
                <c:pt idx="8180">
                  <c:v>0.630858924963968</c:v>
                </c:pt>
                <c:pt idx="8181">
                  <c:v>0.62331058341550805</c:v>
                </c:pt>
                <c:pt idx="8182">
                  <c:v>0.62048007567541874</c:v>
                </c:pt>
                <c:pt idx="8183">
                  <c:v>0.61743934129388789</c:v>
                </c:pt>
                <c:pt idx="8184">
                  <c:v>0.61170871970835472</c:v>
                </c:pt>
                <c:pt idx="8185">
                  <c:v>0.60809030930795849</c:v>
                </c:pt>
                <c:pt idx="8186">
                  <c:v>0.60514032849225752</c:v>
                </c:pt>
                <c:pt idx="8187">
                  <c:v>0.74842526536174125</c:v>
                </c:pt>
                <c:pt idx="8188">
                  <c:v>0.78882902852276815</c:v>
                </c:pt>
                <c:pt idx="8189">
                  <c:v>0.8534194389074381</c:v>
                </c:pt>
                <c:pt idx="8190">
                  <c:v>0.85578288218620291</c:v>
                </c:pt>
                <c:pt idx="8191">
                  <c:v>0.8795627556286929</c:v>
                </c:pt>
                <c:pt idx="8192">
                  <c:v>0.86990065356753676</c:v>
                </c:pt>
                <c:pt idx="8193">
                  <c:v>0.86673340847520863</c:v>
                </c:pt>
                <c:pt idx="8194">
                  <c:v>0.85958567704858324</c:v>
                </c:pt>
                <c:pt idx="8195">
                  <c:v>0.85537283367194483</c:v>
                </c:pt>
                <c:pt idx="8196">
                  <c:v>0.84663265688164613</c:v>
                </c:pt>
                <c:pt idx="8197">
                  <c:v>0.83618877907659361</c:v>
                </c:pt>
                <c:pt idx="8198">
                  <c:v>0.83131646331124798</c:v>
                </c:pt>
                <c:pt idx="8199">
                  <c:v>0.8271658079254266</c:v>
                </c:pt>
                <c:pt idx="8200">
                  <c:v>0.819475413825689</c:v>
                </c:pt>
                <c:pt idx="8201">
                  <c:v>0.81414591703718875</c:v>
                </c:pt>
                <c:pt idx="8202">
                  <c:v>0.80529965288244265</c:v>
                </c:pt>
                <c:pt idx="8203">
                  <c:v>0.79984991747410628</c:v>
                </c:pt>
                <c:pt idx="8204">
                  <c:v>0.78897153079371363</c:v>
                </c:pt>
                <c:pt idx="8205">
                  <c:v>0.78202159371031754</c:v>
                </c:pt>
                <c:pt idx="8206">
                  <c:v>0.76975868865345543</c:v>
                </c:pt>
                <c:pt idx="8207">
                  <c:v>0.76261533879072363</c:v>
                </c:pt>
                <c:pt idx="8208">
                  <c:v>0.75378028202455472</c:v>
                </c:pt>
                <c:pt idx="8209">
                  <c:v>0.74851201686770719</c:v>
                </c:pt>
                <c:pt idx="8210">
                  <c:v>0.73776190780926787</c:v>
                </c:pt>
                <c:pt idx="8211">
                  <c:v>0.73337323407381216</c:v>
                </c:pt>
                <c:pt idx="8212">
                  <c:v>0.73308492102012235</c:v>
                </c:pt>
                <c:pt idx="8213">
                  <c:v>0.73226948702117178</c:v>
                </c:pt>
                <c:pt idx="8214">
                  <c:v>0.73201114279874069</c:v>
                </c:pt>
                <c:pt idx="8215">
                  <c:v>0.73175602061183165</c:v>
                </c:pt>
                <c:pt idx="8216">
                  <c:v>0.73149089817501778</c:v>
                </c:pt>
                <c:pt idx="8217">
                  <c:v>0.73123769450407294</c:v>
                </c:pt>
                <c:pt idx="8218">
                  <c:v>0.73377439003975564</c:v>
                </c:pt>
                <c:pt idx="8219">
                  <c:v>0.73352179828040664</c:v>
                </c:pt>
                <c:pt idx="8220">
                  <c:v>0.73326935986106057</c:v>
                </c:pt>
                <c:pt idx="8221">
                  <c:v>0.73301707468864363</c:v>
                </c:pt>
                <c:pt idx="8222">
                  <c:v>0.73276494267013392</c:v>
                </c:pt>
                <c:pt idx="8223">
                  <c:v>0.73251296371256303</c:v>
                </c:pt>
                <c:pt idx="8224">
                  <c:v>0.7322611377230317</c:v>
                </c:pt>
                <c:pt idx="8225">
                  <c:v>0.73200946460868521</c:v>
                </c:pt>
                <c:pt idx="8226">
                  <c:v>0.73175794427672425</c:v>
                </c:pt>
                <c:pt idx="8227">
                  <c:v>0.73150657663441665</c:v>
                </c:pt>
                <c:pt idx="8228">
                  <c:v>0.73125536158907811</c:v>
                </c:pt>
                <c:pt idx="8229">
                  <c:v>0.73100429904808251</c:v>
                </c:pt>
                <c:pt idx="8230">
                  <c:v>0.73075338891885833</c:v>
                </c:pt>
                <c:pt idx="8231">
                  <c:v>0.73050263110889635</c:v>
                </c:pt>
                <c:pt idx="8232">
                  <c:v>0.73025202552573454</c:v>
                </c:pt>
                <c:pt idx="8233">
                  <c:v>0.73000157207697691</c:v>
                </c:pt>
                <c:pt idx="8234">
                  <c:v>0.7297512706702749</c:v>
                </c:pt>
                <c:pt idx="8235">
                  <c:v>0.72950112121333666</c:v>
                </c:pt>
                <c:pt idx="8236">
                  <c:v>0.72925112361393474</c:v>
                </c:pt>
                <c:pt idx="8237">
                  <c:v>0.72900127777989165</c:v>
                </c:pt>
                <c:pt idx="8238">
                  <c:v>0.72875158361908254</c:v>
                </c:pt>
                <c:pt idx="8239">
                  <c:v>0.72850204103944149</c:v>
                </c:pt>
                <c:pt idx="8240">
                  <c:v>0.72825264994896333</c:v>
                </c:pt>
                <c:pt idx="8241">
                  <c:v>0.72800341025569582</c:v>
                </c:pt>
                <c:pt idx="8242">
                  <c:v>0.72775432186773437</c:v>
                </c:pt>
                <c:pt idx="8243">
                  <c:v>0.72750538469324244</c:v>
                </c:pt>
                <c:pt idx="8244">
                  <c:v>0.72725659864043268</c:v>
                </c:pt>
                <c:pt idx="8245">
                  <c:v>0.72700796361757514</c:v>
                </c:pt>
                <c:pt idx="8246">
                  <c:v>0.72675947953299314</c:v>
                </c:pt>
                <c:pt idx="8247">
                  <c:v>0.72651114629506752</c:v>
                </c:pt>
                <c:pt idx="8248">
                  <c:v>0.72626296381223487</c:v>
                </c:pt>
                <c:pt idx="8249">
                  <c:v>0.72601493199299239</c:v>
                </c:pt>
                <c:pt idx="8250">
                  <c:v>0.72576705074588266</c:v>
                </c:pt>
                <c:pt idx="8251">
                  <c:v>0.72551931997950725</c:v>
                </c:pt>
                <c:pt idx="8252">
                  <c:v>0.72527173960252911</c:v>
                </c:pt>
                <c:pt idx="8253">
                  <c:v>0.72502430952365871</c:v>
                </c:pt>
                <c:pt idx="8254">
                  <c:v>0.72477702965166679</c:v>
                </c:pt>
                <c:pt idx="8255">
                  <c:v>0.72452989989537964</c:v>
                </c:pt>
                <c:pt idx="8256">
                  <c:v>0.72428292016367468</c:v>
                </c:pt>
                <c:pt idx="8257">
                  <c:v>0.72403609036548999</c:v>
                </c:pt>
                <c:pt idx="8258">
                  <c:v>0.72378941040981515</c:v>
                </c:pt>
                <c:pt idx="8259">
                  <c:v>0.7235428802056928</c:v>
                </c:pt>
                <c:pt idx="8260">
                  <c:v>0.7232964996622292</c:v>
                </c:pt>
                <c:pt idx="8261">
                  <c:v>0.7230502686885808</c:v>
                </c:pt>
                <c:pt idx="8262">
                  <c:v>0.72280418719395234</c:v>
                </c:pt>
                <c:pt idx="8263">
                  <c:v>0.72255825508761706</c:v>
                </c:pt>
                <c:pt idx="8264">
                  <c:v>0.72231247227889583</c:v>
                </c:pt>
                <c:pt idx="8265">
                  <c:v>0.72206683867716104</c:v>
                </c:pt>
                <c:pt idx="8266">
                  <c:v>0.72182135419184956</c:v>
                </c:pt>
                <c:pt idx="8267">
                  <c:v>0.72157601873244359</c:v>
                </c:pt>
                <c:pt idx="8268">
                  <c:v>0.72133083220849015</c:v>
                </c:pt>
                <c:pt idx="8269">
                  <c:v>0.72108579452957977</c:v>
                </c:pt>
                <c:pt idx="8270">
                  <c:v>0.72084090560536462</c:v>
                </c:pt>
                <c:pt idx="8271">
                  <c:v>0.72059616534555349</c:v>
                </c:pt>
                <c:pt idx="8272">
                  <c:v>0.72035157365990865</c:v>
                </c:pt>
                <c:pt idx="8273">
                  <c:v>0.72010713045824204</c:v>
                </c:pt>
                <c:pt idx="8274">
                  <c:v>0.71986283565042664</c:v>
                </c:pt>
                <c:pt idx="8275">
                  <c:v>0.7196186891463866</c:v>
                </c:pt>
                <c:pt idx="8276">
                  <c:v>0.71937469085610162</c:v>
                </c:pt>
                <c:pt idx="8277">
                  <c:v>0.71913084068960664</c:v>
                </c:pt>
                <c:pt idx="8278">
                  <c:v>0.71888713855699071</c:v>
                </c:pt>
                <c:pt idx="8279">
                  <c:v>0.71864358436839915</c:v>
                </c:pt>
                <c:pt idx="8280">
                  <c:v>0.71840017803402589</c:v>
                </c:pt>
                <c:pt idx="8281">
                  <c:v>0.71815691946412763</c:v>
                </c:pt>
                <c:pt idx="8282">
                  <c:v>0.71791380856901077</c:v>
                </c:pt>
                <c:pt idx="8283">
                  <c:v>0.71767084525903613</c:v>
                </c:pt>
                <c:pt idx="8284">
                  <c:v>0.7174280294446187</c:v>
                </c:pt>
                <c:pt idx="8285">
                  <c:v>0.71718536103622998</c:v>
                </c:pt>
                <c:pt idx="8286">
                  <c:v>0.71694283994439856</c:v>
                </c:pt>
                <c:pt idx="8287">
                  <c:v>0.71670046607969806</c:v>
                </c:pt>
                <c:pt idx="8288">
                  <c:v>0.71645823935276209</c:v>
                </c:pt>
                <c:pt idx="8289">
                  <c:v>0.71621615967428121</c:v>
                </c:pt>
                <c:pt idx="8290">
                  <c:v>0.71597422695499691</c:v>
                </c:pt>
                <c:pt idx="8291">
                  <c:v>0.71573244110570189</c:v>
                </c:pt>
                <c:pt idx="8292">
                  <c:v>0.71549080203724968</c:v>
                </c:pt>
                <c:pt idx="8293">
                  <c:v>0.71524930966054423</c:v>
                </c:pt>
                <c:pt idx="8294">
                  <c:v>0.71500796388654053</c:v>
                </c:pt>
                <c:pt idx="8295">
                  <c:v>0.71476676462625388</c:v>
                </c:pt>
                <c:pt idx="8296">
                  <c:v>0.71452571179075153</c:v>
                </c:pt>
                <c:pt idx="8297">
                  <c:v>0.7142848052911519</c:v>
                </c:pt>
                <c:pt idx="8298">
                  <c:v>0.71404404503862962</c:v>
                </c:pt>
                <c:pt idx="8299">
                  <c:v>0.71380343094441345</c:v>
                </c:pt>
                <c:pt idx="8300">
                  <c:v>1.686537997852499</c:v>
                </c:pt>
                <c:pt idx="8301">
                  <c:v>1.6792844134215761</c:v>
                </c:pt>
                <c:pt idx="8302">
                  <c:v>1.663510398793016</c:v>
                </c:pt>
                <c:pt idx="8303">
                  <c:v>1.3379091929088638</c:v>
                </c:pt>
                <c:pt idx="8304">
                  <c:v>1.2509268747138345</c:v>
                </c:pt>
                <c:pt idx="8305">
                  <c:v>1.2186292557925531</c:v>
                </c:pt>
                <c:pt idx="8306">
                  <c:v>1.2018774753398616</c:v>
                </c:pt>
                <c:pt idx="8307">
                  <c:v>1.1949528342605884</c:v>
                </c:pt>
                <c:pt idx="8308">
                  <c:v>1.1918940179757878</c:v>
                </c:pt>
                <c:pt idx="8309">
                  <c:v>1.190308702274228</c:v>
                </c:pt>
                <c:pt idx="8310">
                  <c:v>1.1893161864365835</c:v>
                </c:pt>
                <c:pt idx="8311">
                  <c:v>1.1886647596005966</c:v>
                </c:pt>
                <c:pt idx="8312">
                  <c:v>1.1880236995053</c:v>
                </c:pt>
                <c:pt idx="8313">
                  <c:v>1.187386955152846</c:v>
                </c:pt>
                <c:pt idx="8314">
                  <c:v>1.186752255079101</c:v>
                </c:pt>
                <c:pt idx="8315">
                  <c:v>1.1861187298493705</c:v>
                </c:pt>
                <c:pt idx="8316">
                  <c:v>1.1854855892415903</c:v>
                </c:pt>
                <c:pt idx="8317">
                  <c:v>1.1848528329787225</c:v>
                </c:pt>
                <c:pt idx="8318">
                  <c:v>1.1842204608274653</c:v>
                </c:pt>
                <c:pt idx="8319">
                  <c:v>1.1835884725546755</c:v>
                </c:pt>
                <c:pt idx="8320">
                  <c:v>1.1829568679273361</c:v>
                </c:pt>
                <c:pt idx="8321">
                  <c:v>1.1823256467125751</c:v>
                </c:pt>
                <c:pt idx="8322">
                  <c:v>1.1816948086776624</c:v>
                </c:pt>
                <c:pt idx="8323">
                  <c:v>1.1810643535900152</c:v>
                </c:pt>
                <c:pt idx="8324">
                  <c:v>1.4681429344015284</c:v>
                </c:pt>
                <c:pt idx="8325">
                  <c:v>1.4719852092085777</c:v>
                </c:pt>
                <c:pt idx="8326">
                  <c:v>1.6210733522728438</c:v>
                </c:pt>
                <c:pt idx="8327">
                  <c:v>1.5201243600449132</c:v>
                </c:pt>
                <c:pt idx="8328">
                  <c:v>1.4795399157297942</c:v>
                </c:pt>
                <c:pt idx="8329">
                  <c:v>1.4658374288339469</c:v>
                </c:pt>
                <c:pt idx="8330">
                  <c:v>1.372560639537546</c:v>
                </c:pt>
                <c:pt idx="8331">
                  <c:v>1.340782869490295</c:v>
                </c:pt>
                <c:pt idx="8332">
                  <c:v>1.32900859537161</c:v>
                </c:pt>
                <c:pt idx="8333">
                  <c:v>1.3242013728132804</c:v>
                </c:pt>
                <c:pt idx="8334">
                  <c:v>1.3806090139855964</c:v>
                </c:pt>
                <c:pt idx="8335">
                  <c:v>1.6784473568723319</c:v>
                </c:pt>
                <c:pt idx="8336">
                  <c:v>1.4411855577945818</c:v>
                </c:pt>
                <c:pt idx="8337">
                  <c:v>1.3841072437262234</c:v>
                </c:pt>
                <c:pt idx="8338">
                  <c:v>1.300898034858188</c:v>
                </c:pt>
                <c:pt idx="8339">
                  <c:v>1.2330372503872418</c:v>
                </c:pt>
                <c:pt idx="8340">
                  <c:v>1.1826717577894037</c:v>
                </c:pt>
                <c:pt idx="8341">
                  <c:v>1.1614956772765799</c:v>
                </c:pt>
                <c:pt idx="8342">
                  <c:v>1.1998930189972734</c:v>
                </c:pt>
                <c:pt idx="8343">
                  <c:v>1.2355379627704572</c:v>
                </c:pt>
                <c:pt idx="8344">
                  <c:v>1.2384547949872564</c:v>
                </c:pt>
                <c:pt idx="8345">
                  <c:v>1.3243271483101406</c:v>
                </c:pt>
                <c:pt idx="8346">
                  <c:v>1.2145753216144999</c:v>
                </c:pt>
                <c:pt idx="8347">
                  <c:v>1.1599589625074604</c:v>
                </c:pt>
                <c:pt idx="8348">
                  <c:v>1.1393264843088353</c:v>
                </c:pt>
                <c:pt idx="8349">
                  <c:v>1.1306306516205145</c:v>
                </c:pt>
                <c:pt idx="8350">
                  <c:v>1.1267326194194318</c:v>
                </c:pt>
                <c:pt idx="8351">
                  <c:v>1.1249212924711276</c:v>
                </c:pt>
                <c:pt idx="8352">
                  <c:v>1.1238960231456794</c:v>
                </c:pt>
                <c:pt idx="8353">
                  <c:v>1.1231587621032941</c:v>
                </c:pt>
                <c:pt idx="8354">
                  <c:v>1.122346580458182</c:v>
                </c:pt>
                <c:pt idx="8355">
                  <c:v>1.121861956938716</c:v>
                </c:pt>
                <c:pt idx="8356">
                  <c:v>1.1201190584103353</c:v>
                </c:pt>
                <c:pt idx="8357">
                  <c:v>1.1296615986561078</c:v>
                </c:pt>
                <c:pt idx="8358">
                  <c:v>1.1338388634007561</c:v>
                </c:pt>
                <c:pt idx="8359">
                  <c:v>1.2808900185973378</c:v>
                </c:pt>
                <c:pt idx="8360">
                  <c:v>1.3645310487767461</c:v>
                </c:pt>
                <c:pt idx="8361">
                  <c:v>1.3943837996462585</c:v>
                </c:pt>
                <c:pt idx="8362">
                  <c:v>1.2625176734843555</c:v>
                </c:pt>
                <c:pt idx="8363">
                  <c:v>1.1903599301102765</c:v>
                </c:pt>
                <c:pt idx="8364">
                  <c:v>1.2713985069085283</c:v>
                </c:pt>
                <c:pt idx="8365">
                  <c:v>1.2714233343390438</c:v>
                </c:pt>
                <c:pt idx="8366">
                  <c:v>1.276793403979837</c:v>
                </c:pt>
                <c:pt idx="8367">
                  <c:v>1.1679416169790198</c:v>
                </c:pt>
                <c:pt idx="8368">
                  <c:v>1.0500779664616973</c:v>
                </c:pt>
                <c:pt idx="8369">
                  <c:v>1.0031985561358012</c:v>
                </c:pt>
                <c:pt idx="8370">
                  <c:v>0.98615012559571857</c:v>
                </c:pt>
                <c:pt idx="8371">
                  <c:v>0.98216677745624636</c:v>
                </c:pt>
                <c:pt idx="8372">
                  <c:v>0.97982177328373066</c:v>
                </c:pt>
                <c:pt idx="8373">
                  <c:v>0.97832645580950373</c:v>
                </c:pt>
                <c:pt idx="8374">
                  <c:v>0.97745186720084465</c:v>
                </c:pt>
                <c:pt idx="8375">
                  <c:v>0.97680754088292432</c:v>
                </c:pt>
                <c:pt idx="8376">
                  <c:v>0.98933199739860389</c:v>
                </c:pt>
                <c:pt idx="8377">
                  <c:v>1.0244956615851315</c:v>
                </c:pt>
                <c:pt idx="8378">
                  <c:v>1.1724971770336143</c:v>
                </c:pt>
                <c:pt idx="8379">
                  <c:v>1.2530688423282468</c:v>
                </c:pt>
                <c:pt idx="8380">
                  <c:v>1.2662116317238201</c:v>
                </c:pt>
                <c:pt idx="8381">
                  <c:v>1.2502053728281857</c:v>
                </c:pt>
                <c:pt idx="8382">
                  <c:v>1.2394013163139868</c:v>
                </c:pt>
                <c:pt idx="8383">
                  <c:v>1.2006043607076782</c:v>
                </c:pt>
                <c:pt idx="8384">
                  <c:v>1.1817727911158213</c:v>
                </c:pt>
                <c:pt idx="8385">
                  <c:v>1.1797668577893874</c:v>
                </c:pt>
                <c:pt idx="8386">
                  <c:v>1.2152438270883026</c:v>
                </c:pt>
                <c:pt idx="8387">
                  <c:v>1.2026316366582646</c:v>
                </c:pt>
                <c:pt idx="8388">
                  <c:v>1.1646594260044201</c:v>
                </c:pt>
                <c:pt idx="8389">
                  <c:v>1.1366168875431826</c:v>
                </c:pt>
                <c:pt idx="8390">
                  <c:v>1.1356132532723433</c:v>
                </c:pt>
                <c:pt idx="8391">
                  <c:v>1.0628006287842984</c:v>
                </c:pt>
                <c:pt idx="8392">
                  <c:v>1.0213868425077719</c:v>
                </c:pt>
                <c:pt idx="8393">
                  <c:v>1.0042650539265641</c:v>
                </c:pt>
                <c:pt idx="8394">
                  <c:v>1.0116583811898519</c:v>
                </c:pt>
                <c:pt idx="8395">
                  <c:v>1.1501003855910401</c:v>
                </c:pt>
                <c:pt idx="8396">
                  <c:v>1.1302380040608695</c:v>
                </c:pt>
                <c:pt idx="8397">
                  <c:v>1.1461426708852311</c:v>
                </c:pt>
                <c:pt idx="8398">
                  <c:v>1.0587356283239335</c:v>
                </c:pt>
                <c:pt idx="8399">
                  <c:v>1.0385183280541075</c:v>
                </c:pt>
                <c:pt idx="8400">
                  <c:v>1.0246815994374239</c:v>
                </c:pt>
                <c:pt idx="8401">
                  <c:v>0.99265333124962551</c:v>
                </c:pt>
                <c:pt idx="8402">
                  <c:v>0.98020448300660856</c:v>
                </c:pt>
                <c:pt idx="8403">
                  <c:v>0.97136534925693618</c:v>
                </c:pt>
                <c:pt idx="8404">
                  <c:v>1.0002555163942275</c:v>
                </c:pt>
                <c:pt idx="8405">
                  <c:v>1.0019918645701698</c:v>
                </c:pt>
                <c:pt idx="8406">
                  <c:v>0.9413721137864185</c:v>
                </c:pt>
                <c:pt idx="8407">
                  <c:v>0.91209111075721927</c:v>
                </c:pt>
                <c:pt idx="8408">
                  <c:v>0.89760246776149111</c:v>
                </c:pt>
                <c:pt idx="8409">
                  <c:v>0.86993004349880076</c:v>
                </c:pt>
                <c:pt idx="8410">
                  <c:v>0.85757522516284834</c:v>
                </c:pt>
                <c:pt idx="8411">
                  <c:v>0.84993446963708463</c:v>
                </c:pt>
                <c:pt idx="8412">
                  <c:v>0.8587370917713415</c:v>
                </c:pt>
                <c:pt idx="8413">
                  <c:v>0.88096700328814725</c:v>
                </c:pt>
                <c:pt idx="8414">
                  <c:v>0.89465215261969011</c:v>
                </c:pt>
                <c:pt idx="8415">
                  <c:v>0.92439955866160262</c:v>
                </c:pt>
                <c:pt idx="8416">
                  <c:v>0.95250865699775</c:v>
                </c:pt>
                <c:pt idx="8417">
                  <c:v>0.9325756417962251</c:v>
                </c:pt>
                <c:pt idx="8418">
                  <c:v>0.92605893441744169</c:v>
                </c:pt>
                <c:pt idx="8419">
                  <c:v>0.90536330215126526</c:v>
                </c:pt>
                <c:pt idx="8420">
                  <c:v>0.90027725814756654</c:v>
                </c:pt>
                <c:pt idx="8421">
                  <c:v>0.87649676445019364</c:v>
                </c:pt>
                <c:pt idx="8422">
                  <c:v>0.85688287511951933</c:v>
                </c:pt>
                <c:pt idx="8423">
                  <c:v>0.84293978008319603</c:v>
                </c:pt>
                <c:pt idx="8424">
                  <c:v>0.83832959548131869</c:v>
                </c:pt>
                <c:pt idx="8425">
                  <c:v>0.84540447158990761</c:v>
                </c:pt>
                <c:pt idx="8426">
                  <c:v>0.83615425792118558</c:v>
                </c:pt>
                <c:pt idx="8427">
                  <c:v>0.83605081071659904</c:v>
                </c:pt>
                <c:pt idx="8428">
                  <c:v>0.82284347182872464</c:v>
                </c:pt>
                <c:pt idx="8429">
                  <c:v>0.81084276676391609</c:v>
                </c:pt>
                <c:pt idx="8430">
                  <c:v>0.83640401079967364</c:v>
                </c:pt>
                <c:pt idx="8431">
                  <c:v>0.82123922289112172</c:v>
                </c:pt>
                <c:pt idx="8432">
                  <c:v>0.80422503128921763</c:v>
                </c:pt>
                <c:pt idx="8433">
                  <c:v>0.9023297634113947</c:v>
                </c:pt>
                <c:pt idx="8434">
                  <c:v>0.85623767272366003</c:v>
                </c:pt>
                <c:pt idx="8435">
                  <c:v>0.81608550591182938</c:v>
                </c:pt>
                <c:pt idx="8436">
                  <c:v>0.85301117760110701</c:v>
                </c:pt>
                <c:pt idx="8437">
                  <c:v>0.89521902627388572</c:v>
                </c:pt>
                <c:pt idx="8438">
                  <c:v>0.92467995654724977</c:v>
                </c:pt>
                <c:pt idx="8439">
                  <c:v>0.99777369986292053</c:v>
                </c:pt>
                <c:pt idx="8440">
                  <c:v>1.052054673730034</c:v>
                </c:pt>
                <c:pt idx="8441">
                  <c:v>1.0008271700474238</c:v>
                </c:pt>
                <c:pt idx="8442">
                  <c:v>0.97861295276099214</c:v>
                </c:pt>
                <c:pt idx="8443">
                  <c:v>0.96813940902871265</c:v>
                </c:pt>
                <c:pt idx="8444">
                  <c:v>0.95984791246123979</c:v>
                </c:pt>
                <c:pt idx="8445">
                  <c:v>0.95814051769795694</c:v>
                </c:pt>
                <c:pt idx="8446">
                  <c:v>0.97372753349919405</c:v>
                </c:pt>
                <c:pt idx="8447">
                  <c:v>0.8644479791111116</c:v>
                </c:pt>
                <c:pt idx="8448">
                  <c:v>0.81108468384962407</c:v>
                </c:pt>
                <c:pt idx="8449">
                  <c:v>0.80643219858654958</c:v>
                </c:pt>
                <c:pt idx="8450">
                  <c:v>0.79547330352410561</c:v>
                </c:pt>
                <c:pt idx="8451">
                  <c:v>0.79345168499257701</c:v>
                </c:pt>
                <c:pt idx="8452">
                  <c:v>0.79172980818163363</c:v>
                </c:pt>
                <c:pt idx="8453">
                  <c:v>0.91531718536788131</c:v>
                </c:pt>
                <c:pt idx="8454">
                  <c:v>0.88530652410410338</c:v>
                </c:pt>
                <c:pt idx="8455">
                  <c:v>0.91481120404657856</c:v>
                </c:pt>
                <c:pt idx="8456">
                  <c:v>0.8810663415780845</c:v>
                </c:pt>
                <c:pt idx="8457">
                  <c:v>0.8810284295668166</c:v>
                </c:pt>
                <c:pt idx="8458">
                  <c:v>0.85678282671841688</c:v>
                </c:pt>
                <c:pt idx="8459">
                  <c:v>0.88816008524300716</c:v>
                </c:pt>
                <c:pt idx="8460">
                  <c:v>0.82562318600174467</c:v>
                </c:pt>
                <c:pt idx="8461">
                  <c:v>0.81901499047315762</c:v>
                </c:pt>
                <c:pt idx="8462">
                  <c:v>0.82574072164625822</c:v>
                </c:pt>
                <c:pt idx="8463">
                  <c:v>0.88555012665512178</c:v>
                </c:pt>
                <c:pt idx="8464">
                  <c:v>0.86360516347341176</c:v>
                </c:pt>
                <c:pt idx="8465">
                  <c:v>0.87922894522983663</c:v>
                </c:pt>
                <c:pt idx="8466">
                  <c:v>0.86937169254961766</c:v>
                </c:pt>
                <c:pt idx="8467">
                  <c:v>0.86675903250083552</c:v>
                </c:pt>
                <c:pt idx="8468">
                  <c:v>0.87103446651948391</c:v>
                </c:pt>
                <c:pt idx="8469">
                  <c:v>0.88628079408118121</c:v>
                </c:pt>
                <c:pt idx="8470">
                  <c:v>0.92045395895420457</c:v>
                </c:pt>
                <c:pt idx="8471">
                  <c:v>0.87523516559459513</c:v>
                </c:pt>
                <c:pt idx="8472">
                  <c:v>0.8411567546712807</c:v>
                </c:pt>
                <c:pt idx="8473">
                  <c:v>0.82685200470177966</c:v>
                </c:pt>
                <c:pt idx="8474">
                  <c:v>0.82091698585931616</c:v>
                </c:pt>
                <c:pt idx="8475">
                  <c:v>0.84161623709373978</c:v>
                </c:pt>
                <c:pt idx="8476">
                  <c:v>0.8473661498411923</c:v>
                </c:pt>
                <c:pt idx="8477">
                  <c:v>0.8324889467140737</c:v>
                </c:pt>
                <c:pt idx="8478">
                  <c:v>0.81766386201412389</c:v>
                </c:pt>
                <c:pt idx="8479">
                  <c:v>0.8094951484926235</c:v>
                </c:pt>
                <c:pt idx="8480">
                  <c:v>0.79966019617517992</c:v>
                </c:pt>
                <c:pt idx="8481">
                  <c:v>0.83563000074242055</c:v>
                </c:pt>
                <c:pt idx="8482">
                  <c:v>0.82740671733221127</c:v>
                </c:pt>
                <c:pt idx="8483">
                  <c:v>0.76782680769329192</c:v>
                </c:pt>
                <c:pt idx="8484">
                  <c:v>0.72131336720527051</c:v>
                </c:pt>
                <c:pt idx="8485">
                  <c:v>0.69998428730194651</c:v>
                </c:pt>
                <c:pt idx="8486">
                  <c:v>0.70284784654040899</c:v>
                </c:pt>
                <c:pt idx="8487">
                  <c:v>0.70006335014806786</c:v>
                </c:pt>
                <c:pt idx="8488">
                  <c:v>0.70177804178877379</c:v>
                </c:pt>
                <c:pt idx="8489">
                  <c:v>0.69192598945592987</c:v>
                </c:pt>
                <c:pt idx="8490">
                  <c:v>0.66949367224736644</c:v>
                </c:pt>
                <c:pt idx="8491">
                  <c:v>0.71308155602561363</c:v>
                </c:pt>
                <c:pt idx="8492">
                  <c:v>0.64988401387537476</c:v>
                </c:pt>
                <c:pt idx="8493">
                  <c:v>0.61314903770534612</c:v>
                </c:pt>
                <c:pt idx="8494">
                  <c:v>0.59751328730282416</c:v>
                </c:pt>
                <c:pt idx="8495">
                  <c:v>0.60259949026586379</c:v>
                </c:pt>
                <c:pt idx="8496">
                  <c:v>0.60967719722338665</c:v>
                </c:pt>
                <c:pt idx="8497">
                  <c:v>0.58653565580624301</c:v>
                </c:pt>
                <c:pt idx="8498">
                  <c:v>0.57302980385254565</c:v>
                </c:pt>
                <c:pt idx="8499">
                  <c:v>0.56476333764065778</c:v>
                </c:pt>
                <c:pt idx="8500">
                  <c:v>0.56044609536509382</c:v>
                </c:pt>
                <c:pt idx="8501">
                  <c:v>0.55020939870420549</c:v>
                </c:pt>
                <c:pt idx="8502">
                  <c:v>0.54379823979179964</c:v>
                </c:pt>
                <c:pt idx="8503">
                  <c:v>0.54268602436245827</c:v>
                </c:pt>
                <c:pt idx="8504">
                  <c:v>0.55995850667025771</c:v>
                </c:pt>
                <c:pt idx="8505">
                  <c:v>0.59239703348603778</c:v>
                </c:pt>
                <c:pt idx="8506">
                  <c:v>0.57517140234553044</c:v>
                </c:pt>
                <c:pt idx="8507">
                  <c:v>0.55041560187123617</c:v>
                </c:pt>
                <c:pt idx="8508">
                  <c:v>0.54263741564907875</c:v>
                </c:pt>
                <c:pt idx="8509">
                  <c:v>0.54448346006367609</c:v>
                </c:pt>
                <c:pt idx="8510">
                  <c:v>0.58859218941978486</c:v>
                </c:pt>
                <c:pt idx="8511">
                  <c:v>0.56820535800477556</c:v>
                </c:pt>
                <c:pt idx="8512">
                  <c:v>0.55772425326548924</c:v>
                </c:pt>
                <c:pt idx="8513">
                  <c:v>0.54399187659844817</c:v>
                </c:pt>
                <c:pt idx="8514">
                  <c:v>0.53756624913725981</c:v>
                </c:pt>
                <c:pt idx="8515">
                  <c:v>0.52629573602339008</c:v>
                </c:pt>
                <c:pt idx="8516">
                  <c:v>0.54448897665288964</c:v>
                </c:pt>
                <c:pt idx="8517">
                  <c:v>0.57914666283762051</c:v>
                </c:pt>
                <c:pt idx="8518">
                  <c:v>0.58193553911329099</c:v>
                </c:pt>
                <c:pt idx="8519">
                  <c:v>0.99545360165346353</c:v>
                </c:pt>
                <c:pt idx="8520">
                  <c:v>0.80763646173638748</c:v>
                </c:pt>
                <c:pt idx="8521">
                  <c:v>0.69082952412753673</c:v>
                </c:pt>
                <c:pt idx="8522">
                  <c:v>0.64990727597283215</c:v>
                </c:pt>
                <c:pt idx="8523">
                  <c:v>0.62826482490799551</c:v>
                </c:pt>
                <c:pt idx="8524">
                  <c:v>0.63691632175171731</c:v>
                </c:pt>
                <c:pt idx="8525">
                  <c:v>0.62959803416218474</c:v>
                </c:pt>
                <c:pt idx="8526">
                  <c:v>0.62609804232491606</c:v>
                </c:pt>
                <c:pt idx="8527">
                  <c:v>0.6281531920903346</c:v>
                </c:pt>
                <c:pt idx="8528">
                  <c:v>0.63595828709808078</c:v>
                </c:pt>
                <c:pt idx="8529">
                  <c:v>0.63499099277392945</c:v>
                </c:pt>
                <c:pt idx="8530">
                  <c:v>0.63598558533085281</c:v>
                </c:pt>
                <c:pt idx="8531">
                  <c:v>0.67268454052283033</c:v>
                </c:pt>
                <c:pt idx="8532">
                  <c:v>0.67466961586925078</c:v>
                </c:pt>
                <c:pt idx="8533">
                  <c:v>0.6547991175780401</c:v>
                </c:pt>
                <c:pt idx="8534">
                  <c:v>0.64448808735480201</c:v>
                </c:pt>
                <c:pt idx="8535">
                  <c:v>0.63531515607765954</c:v>
                </c:pt>
                <c:pt idx="8536">
                  <c:v>0.62711101503761613</c:v>
                </c:pt>
                <c:pt idx="8537">
                  <c:v>0.61986936120060321</c:v>
                </c:pt>
                <c:pt idx="8538">
                  <c:v>0.62239705159923364</c:v>
                </c:pt>
                <c:pt idx="8539">
                  <c:v>0.62185329308680193</c:v>
                </c:pt>
                <c:pt idx="8540">
                  <c:v>0.61962727161952624</c:v>
                </c:pt>
                <c:pt idx="8541">
                  <c:v>0.61418124693544562</c:v>
                </c:pt>
                <c:pt idx="8542">
                  <c:v>0.59932850098356028</c:v>
                </c:pt>
                <c:pt idx="8543">
                  <c:v>0.59567035528050272</c:v>
                </c:pt>
                <c:pt idx="8544">
                  <c:v>0.5935582823941129</c:v>
                </c:pt>
                <c:pt idx="8545">
                  <c:v>0.58524678529134266</c:v>
                </c:pt>
                <c:pt idx="8546">
                  <c:v>0.57720185706003801</c:v>
                </c:pt>
                <c:pt idx="8547">
                  <c:v>0.57276108103071266</c:v>
                </c:pt>
                <c:pt idx="8548">
                  <c:v>0.56694548759554231</c:v>
                </c:pt>
                <c:pt idx="8549">
                  <c:v>0.56263557393656105</c:v>
                </c:pt>
                <c:pt idx="8550">
                  <c:v>0.55596250448840701</c:v>
                </c:pt>
                <c:pt idx="8551">
                  <c:v>0.54768862545773911</c:v>
                </c:pt>
                <c:pt idx="8552">
                  <c:v>0.5539449303491909</c:v>
                </c:pt>
                <c:pt idx="8553">
                  <c:v>0.5689106011683488</c:v>
                </c:pt>
                <c:pt idx="8554">
                  <c:v>0.59752276480385458</c:v>
                </c:pt>
                <c:pt idx="8555">
                  <c:v>0.60030408651367329</c:v>
                </c:pt>
                <c:pt idx="8556">
                  <c:v>0.58606965489102558</c:v>
                </c:pt>
                <c:pt idx="8557">
                  <c:v>0.59182633833648635</c:v>
                </c:pt>
                <c:pt idx="8558">
                  <c:v>0.56973435562016661</c:v>
                </c:pt>
                <c:pt idx="8559">
                  <c:v>0.56530801941532582</c:v>
                </c:pt>
                <c:pt idx="8560">
                  <c:v>0.54399697442606199</c:v>
                </c:pt>
                <c:pt idx="8561">
                  <c:v>0.52842904625526821</c:v>
                </c:pt>
                <c:pt idx="8562">
                  <c:v>0.50951694298081263</c:v>
                </c:pt>
                <c:pt idx="8563">
                  <c:v>0.49188858462303514</c:v>
                </c:pt>
                <c:pt idx="8564">
                  <c:v>0.47911771651572804</c:v>
                </c:pt>
                <c:pt idx="8565">
                  <c:v>0.46864658851973362</c:v>
                </c:pt>
                <c:pt idx="8566">
                  <c:v>0.46034126859667135</c:v>
                </c:pt>
                <c:pt idx="8567">
                  <c:v>0.45216863794763734</c:v>
                </c:pt>
                <c:pt idx="8568">
                  <c:v>0.44499584817356319</c:v>
                </c:pt>
                <c:pt idx="8569">
                  <c:v>0.43892720959202886</c:v>
                </c:pt>
                <c:pt idx="8570">
                  <c:v>0.43531996418322516</c:v>
                </c:pt>
                <c:pt idx="8571">
                  <c:v>0.43228634081650485</c:v>
                </c:pt>
                <c:pt idx="8572">
                  <c:v>0.42996653789641703</c:v>
                </c:pt>
                <c:pt idx="8573">
                  <c:v>0.42742091814567246</c:v>
                </c:pt>
                <c:pt idx="8574">
                  <c:v>0.4253316996827784</c:v>
                </c:pt>
                <c:pt idx="8575">
                  <c:v>0.42302572676947764</c:v>
                </c:pt>
                <c:pt idx="8576">
                  <c:v>0.4211498778113168</c:v>
                </c:pt>
                <c:pt idx="8577">
                  <c:v>0.41897165635967137</c:v>
                </c:pt>
                <c:pt idx="8578">
                  <c:v>0.41750821727611681</c:v>
                </c:pt>
                <c:pt idx="8579">
                  <c:v>0.41597292552478238</c:v>
                </c:pt>
                <c:pt idx="8580">
                  <c:v>0.41569976203487391</c:v>
                </c:pt>
                <c:pt idx="8581">
                  <c:v>0.41468830638413917</c:v>
                </c:pt>
                <c:pt idx="8582">
                  <c:v>0.41443828828488788</c:v>
                </c:pt>
                <c:pt idx="8583">
                  <c:v>0.41505305961915157</c:v>
                </c:pt>
                <c:pt idx="8584">
                  <c:v>0.41483264341553217</c:v>
                </c:pt>
                <c:pt idx="8585">
                  <c:v>0.41458998768968608</c:v>
                </c:pt>
                <c:pt idx="8586">
                  <c:v>0.41437660839097729</c:v>
                </c:pt>
                <c:pt idx="8587">
                  <c:v>0.41416526191063485</c:v>
                </c:pt>
                <c:pt idx="8588">
                  <c:v>0.4139531094479843</c:v>
                </c:pt>
                <c:pt idx="8589">
                  <c:v>0.41374720314420238</c:v>
                </c:pt>
                <c:pt idx="8590">
                  <c:v>0.41353545310109174</c:v>
                </c:pt>
                <c:pt idx="8591">
                  <c:v>0.41332383160040737</c:v>
                </c:pt>
                <c:pt idx="8592">
                  <c:v>0.41311233856412144</c:v>
                </c:pt>
                <c:pt idx="8593">
                  <c:v>0.41290097391426067</c:v>
                </c:pt>
                <c:pt idx="8594">
                  <c:v>0.41268973757289035</c:v>
                </c:pt>
                <c:pt idx="8595">
                  <c:v>0.41247862946213032</c:v>
                </c:pt>
                <c:pt idx="8596">
                  <c:v>0.41226764950414507</c:v>
                </c:pt>
                <c:pt idx="8597">
                  <c:v>0.41205679762114661</c:v>
                </c:pt>
                <c:pt idx="8598">
                  <c:v>0.41184607373539284</c:v>
                </c:pt>
                <c:pt idx="8599">
                  <c:v>0.41163547776918985</c:v>
                </c:pt>
                <c:pt idx="8600">
                  <c:v>0.41142500964489254</c:v>
                </c:pt>
                <c:pt idx="8601">
                  <c:v>0.41121466928489947</c:v>
                </c:pt>
                <c:pt idx="8602">
                  <c:v>0.41100445661165752</c:v>
                </c:pt>
                <c:pt idx="8603">
                  <c:v>0.41079437154766424</c:v>
                </c:pt>
                <c:pt idx="8604">
                  <c:v>0.41058441401545892</c:v>
                </c:pt>
                <c:pt idx="8605">
                  <c:v>0.41037458393763143</c:v>
                </c:pt>
                <c:pt idx="8606">
                  <c:v>0.41016488123681555</c:v>
                </c:pt>
                <c:pt idx="8607">
                  <c:v>0.40995530583569512</c:v>
                </c:pt>
                <c:pt idx="8608">
                  <c:v>0.40974585765699895</c:v>
                </c:pt>
                <c:pt idx="8609">
                  <c:v>0.4095365366235057</c:v>
                </c:pt>
                <c:pt idx="8610">
                  <c:v>0.40932734265803639</c:v>
                </c:pt>
                <c:pt idx="8611">
                  <c:v>0.40911827568346265</c:v>
                </c:pt>
                <c:pt idx="8612">
                  <c:v>0.40890933562269882</c:v>
                </c:pt>
                <c:pt idx="8613">
                  <c:v>0.40870052239871085</c:v>
                </c:pt>
                <c:pt idx="8614">
                  <c:v>0.40849183593450888</c:v>
                </c:pt>
                <c:pt idx="8615">
                  <c:v>0.40828327615314952</c:v>
                </c:pt>
                <c:pt idx="8616">
                  <c:v>0.40807484297773738</c:v>
                </c:pt>
                <c:pt idx="8617">
                  <c:v>0.40786653633142245</c:v>
                </c:pt>
                <c:pt idx="8618">
                  <c:v>0.40765835613740181</c:v>
                </c:pt>
                <c:pt idx="8619">
                  <c:v>0.40745030231891982</c:v>
                </c:pt>
                <c:pt idx="8620">
                  <c:v>0.40724237479926695</c:v>
                </c:pt>
                <c:pt idx="8621">
                  <c:v>0.40703457350177902</c:v>
                </c:pt>
                <c:pt idx="8622">
                  <c:v>0.40682689834984276</c:v>
                </c:pt>
                <c:pt idx="8623">
                  <c:v>0.40661934926688231</c:v>
                </c:pt>
                <c:pt idx="8624">
                  <c:v>0.40641192617637922</c:v>
                </c:pt>
                <c:pt idx="8625">
                  <c:v>0.40620462900185555</c:v>
                </c:pt>
                <c:pt idx="8626">
                  <c:v>0.40599745766687889</c:v>
                </c:pt>
                <c:pt idx="8627">
                  <c:v>0.4057904120950665</c:v>
                </c:pt>
                <c:pt idx="8628">
                  <c:v>0.4055834922100805</c:v>
                </c:pt>
                <c:pt idx="8629">
                  <c:v>0.40537669793562897</c:v>
                </c:pt>
                <c:pt idx="8630">
                  <c:v>0.40517002919546541</c:v>
                </c:pt>
                <c:pt idx="8631">
                  <c:v>0.40496348591339182</c:v>
                </c:pt>
                <c:pt idx="8632">
                  <c:v>0.40475706801325601</c:v>
                </c:pt>
                <c:pt idx="8633">
                  <c:v>0.40455077541895174</c:v>
                </c:pt>
                <c:pt idx="8634">
                  <c:v>0.40434460805441735</c:v>
                </c:pt>
                <c:pt idx="8635">
                  <c:v>0.40413856584363911</c:v>
                </c:pt>
                <c:pt idx="8636">
                  <c:v>0.40393264871064882</c:v>
                </c:pt>
                <c:pt idx="8637">
                  <c:v>0.40372685657952539</c:v>
                </c:pt>
                <c:pt idx="8638">
                  <c:v>0.40352118937439307</c:v>
                </c:pt>
                <c:pt idx="8639">
                  <c:v>0.40331564701942096</c:v>
                </c:pt>
                <c:pt idx="8640">
                  <c:v>0.4031102294388253</c:v>
                </c:pt>
                <c:pt idx="8641">
                  <c:v>0.40290493655686938</c:v>
                </c:pt>
                <c:pt idx="8642">
                  <c:v>0.40269976829786186</c:v>
                </c:pt>
                <c:pt idx="8643">
                  <c:v>0.40249472458615421</c:v>
                </c:pt>
                <c:pt idx="8644">
                  <c:v>0.40228980534614961</c:v>
                </c:pt>
                <c:pt idx="8645">
                  <c:v>0.40208501050229162</c:v>
                </c:pt>
                <c:pt idx="8646">
                  <c:v>0.40188033997907463</c:v>
                </c:pt>
                <c:pt idx="8647">
                  <c:v>0.40167579370103257</c:v>
                </c:pt>
                <c:pt idx="8648">
                  <c:v>0.40147137159275287</c:v>
                </c:pt>
                <c:pt idx="8649">
                  <c:v>0.40126707357886138</c:v>
                </c:pt>
                <c:pt idx="8650">
                  <c:v>0.40106289958403596</c:v>
                </c:pt>
                <c:pt idx="8651">
                  <c:v>0.40085884953299517</c:v>
                </c:pt>
                <c:pt idx="8652">
                  <c:v>0.40065492335050634</c:v>
                </c:pt>
                <c:pt idx="8653">
                  <c:v>0.40045112096138025</c:v>
                </c:pt>
                <c:pt idx="8654">
                  <c:v>0.40024744229047676</c:v>
                </c:pt>
                <c:pt idx="8655">
                  <c:v>0.40004388726269835</c:v>
                </c:pt>
                <c:pt idx="8656">
                  <c:v>0.39984045580299327</c:v>
                </c:pt>
                <c:pt idx="8657">
                  <c:v>0.3996371478363549</c:v>
                </c:pt>
                <c:pt idx="8658">
                  <c:v>0.39943396328782693</c:v>
                </c:pt>
                <c:pt idx="8659">
                  <c:v>0.39923090208248974</c:v>
                </c:pt>
                <c:pt idx="8660">
                  <c:v>0.39902796414547848</c:v>
                </c:pt>
                <c:pt idx="8661">
                  <c:v>0.39882514940196639</c:v>
                </c:pt>
                <c:pt idx="8662">
                  <c:v>0.39862245777717764</c:v>
                </c:pt>
                <c:pt idx="8663">
                  <c:v>0.39841988919637839</c:v>
                </c:pt>
                <c:pt idx="8664">
                  <c:v>0.39821744358488065</c:v>
                </c:pt>
                <c:pt idx="8665">
                  <c:v>0.39801512086804286</c:v>
                </c:pt>
                <c:pt idx="8666">
                  <c:v>0.39781292097126858</c:v>
                </c:pt>
                <c:pt idx="8667">
                  <c:v>0.39761084382000506</c:v>
                </c:pt>
                <c:pt idx="8668">
                  <c:v>0.39740888933974772</c:v>
                </c:pt>
                <c:pt idx="8669">
                  <c:v>0.39720705745603124</c:v>
                </c:pt>
                <c:pt idx="8670">
                  <c:v>0.40517272003827098</c:v>
                </c:pt>
                <c:pt idx="8671">
                  <c:v>0.40497056646505192</c:v>
                </c:pt>
                <c:pt idx="8672">
                  <c:v>0.40476897029299702</c:v>
                </c:pt>
                <c:pt idx="8673">
                  <c:v>0.40456765931451488</c:v>
                </c:pt>
                <c:pt idx="8674">
                  <c:v>0.40436653440501091</c:v>
                </c:pt>
                <c:pt idx="8675">
                  <c:v>0.4041655524050996</c:v>
                </c:pt>
                <c:pt idx="8676">
                  <c:v>0.42123174133720731</c:v>
                </c:pt>
                <c:pt idx="8677">
                  <c:v>0.46723963853049616</c:v>
                </c:pt>
                <c:pt idx="8678">
                  <c:v>0.52079035699839005</c:v>
                </c:pt>
                <c:pt idx="8679">
                  <c:v>0.52072802168833565</c:v>
                </c:pt>
                <c:pt idx="8680">
                  <c:v>0.520528969132527</c:v>
                </c:pt>
                <c:pt idx="8681">
                  <c:v>0.5203304129901426</c:v>
                </c:pt>
                <c:pt idx="8682">
                  <c:v>0.52013212188899116</c:v>
                </c:pt>
                <c:pt idx="8683">
                  <c:v>0.51993398397733215</c:v>
                </c:pt>
                <c:pt idx="8684">
                  <c:v>0.65436302048056461</c:v>
                </c:pt>
                <c:pt idx="8685">
                  <c:v>0.65416693104186407</c:v>
                </c:pt>
                <c:pt idx="8686">
                  <c:v>0.65396687531123188</c:v>
                </c:pt>
                <c:pt idx="8687">
                  <c:v>0.65376973258257742</c:v>
                </c:pt>
                <c:pt idx="8688">
                  <c:v>0.65357376710640092</c:v>
                </c:pt>
                <c:pt idx="8689">
                  <c:v>0.65337832048467148</c:v>
                </c:pt>
                <c:pt idx="8690">
                  <c:v>0.65318314699672408</c:v>
                </c:pt>
                <c:pt idx="8691">
                  <c:v>0.65298814236045488</c:v>
                </c:pt>
                <c:pt idx="8692">
                  <c:v>0.65279328220533772</c:v>
                </c:pt>
                <c:pt idx="8693">
                  <c:v>0.65259855396601274</c:v>
                </c:pt>
                <c:pt idx="8694">
                  <c:v>3.3653216322864452</c:v>
                </c:pt>
                <c:pt idx="8695">
                  <c:v>1.80258155294164</c:v>
                </c:pt>
                <c:pt idx="8696">
                  <c:v>1.0740456134233123</c:v>
                </c:pt>
                <c:pt idx="8697">
                  <c:v>0.95619157609298278</c:v>
                </c:pt>
                <c:pt idx="8698">
                  <c:v>0.96142087872021254</c:v>
                </c:pt>
                <c:pt idx="8699">
                  <c:v>1.0579202682616478</c:v>
                </c:pt>
                <c:pt idx="8700">
                  <c:v>0.99016392527842956</c:v>
                </c:pt>
                <c:pt idx="8701">
                  <c:v>0.876930953299208</c:v>
                </c:pt>
                <c:pt idx="8702">
                  <c:v>0.84095845459339136</c:v>
                </c:pt>
                <c:pt idx="8703">
                  <c:v>0.83781788416906633</c:v>
                </c:pt>
                <c:pt idx="8704">
                  <c:v>3.0674615401757164</c:v>
                </c:pt>
                <c:pt idx="8705">
                  <c:v>1.7629315228470319</c:v>
                </c:pt>
                <c:pt idx="8706">
                  <c:v>1.4735400526194165</c:v>
                </c:pt>
                <c:pt idx="8707">
                  <c:v>1.3825335007441679</c:v>
                </c:pt>
                <c:pt idx="8708">
                  <c:v>2.1722977180397516</c:v>
                </c:pt>
                <c:pt idx="8709">
                  <c:v>1.5680302128369654</c:v>
                </c:pt>
                <c:pt idx="8710">
                  <c:v>1.2588129801118981</c:v>
                </c:pt>
                <c:pt idx="8711">
                  <c:v>1.1562629285499135</c:v>
                </c:pt>
                <c:pt idx="8712">
                  <c:v>1.1196833001748832</c:v>
                </c:pt>
                <c:pt idx="8713">
                  <c:v>1.1186336712370477</c:v>
                </c:pt>
                <c:pt idx="8714">
                  <c:v>1.1412959027396268</c:v>
                </c:pt>
                <c:pt idx="8715">
                  <c:v>1.167601479862288</c:v>
                </c:pt>
                <c:pt idx="8716">
                  <c:v>1.2881784576337543</c:v>
                </c:pt>
                <c:pt idx="8717">
                  <c:v>1.2593159747624203</c:v>
                </c:pt>
                <c:pt idx="8718">
                  <c:v>1.1331665646586495</c:v>
                </c:pt>
                <c:pt idx="8719">
                  <c:v>1.0926289160192277</c:v>
                </c:pt>
                <c:pt idx="8720">
                  <c:v>1.0772820431764802</c:v>
                </c:pt>
                <c:pt idx="8721">
                  <c:v>1.0711119569506986</c:v>
                </c:pt>
                <c:pt idx="8722">
                  <c:v>1.2639614967627038</c:v>
                </c:pt>
                <c:pt idx="8723">
                  <c:v>1.3028516636153407</c:v>
                </c:pt>
                <c:pt idx="8724">
                  <c:v>1.4409133485813552</c:v>
                </c:pt>
                <c:pt idx="8725">
                  <c:v>1.5319804303927969</c:v>
                </c:pt>
                <c:pt idx="8726">
                  <c:v>1.344870210441055</c:v>
                </c:pt>
                <c:pt idx="8727">
                  <c:v>1.2206641681989638</c:v>
                </c:pt>
                <c:pt idx="8728">
                  <c:v>1.0808202489962404</c:v>
                </c:pt>
                <c:pt idx="8729">
                  <c:v>1.0477992294572838</c:v>
                </c:pt>
                <c:pt idx="8730">
                  <c:v>1.0058432515249902</c:v>
                </c:pt>
                <c:pt idx="8731">
                  <c:v>0.99675044534181945</c:v>
                </c:pt>
                <c:pt idx="8732">
                  <c:v>0.99969049661841747</c:v>
                </c:pt>
                <c:pt idx="8733">
                  <c:v>0.97071852349948073</c:v>
                </c:pt>
                <c:pt idx="8734">
                  <c:v>1.1334272667647844</c:v>
                </c:pt>
                <c:pt idx="8735">
                  <c:v>1.0575764318592662</c:v>
                </c:pt>
                <c:pt idx="8736">
                  <c:v>1.2139510935934756</c:v>
                </c:pt>
                <c:pt idx="8737">
                  <c:v>1.2286899175214316</c:v>
                </c:pt>
                <c:pt idx="8738">
                  <c:v>1.1219153337669361</c:v>
                </c:pt>
                <c:pt idx="8739">
                  <c:v>1.0523440214924917</c:v>
                </c:pt>
                <c:pt idx="8740">
                  <c:v>1.0258795176438136</c:v>
                </c:pt>
                <c:pt idx="8741">
                  <c:v>1.0581931795481381</c:v>
                </c:pt>
                <c:pt idx="8742">
                  <c:v>1.0705056073930459</c:v>
                </c:pt>
                <c:pt idx="8743">
                  <c:v>1.0525637434680153</c:v>
                </c:pt>
                <c:pt idx="8744">
                  <c:v>1.038296869403954</c:v>
                </c:pt>
                <c:pt idx="8745">
                  <c:v>1.1069255883404838</c:v>
                </c:pt>
                <c:pt idx="8746">
                  <c:v>1.2700662385145058</c:v>
                </c:pt>
                <c:pt idx="8747">
                  <c:v>1.1565928413809461</c:v>
                </c:pt>
                <c:pt idx="8748">
                  <c:v>1.0924573543275633</c:v>
                </c:pt>
                <c:pt idx="8749">
                  <c:v>1.0846272933972598</c:v>
                </c:pt>
                <c:pt idx="8750">
                  <c:v>1.0641291230554228</c:v>
                </c:pt>
                <c:pt idx="8751">
                  <c:v>1.1733903876508638</c:v>
                </c:pt>
                <c:pt idx="8752">
                  <c:v>1.0950169695257559</c:v>
                </c:pt>
                <c:pt idx="8753">
                  <c:v>1.0060645800312047</c:v>
                </c:pt>
                <c:pt idx="8754">
                  <c:v>0.99390592616858275</c:v>
                </c:pt>
                <c:pt idx="8755">
                  <c:v>0.93957557901007915</c:v>
                </c:pt>
                <c:pt idx="8756">
                  <c:v>0.92822113923826099</c:v>
                </c:pt>
                <c:pt idx="8757">
                  <c:v>0.98077560292598565</c:v>
                </c:pt>
                <c:pt idx="8758">
                  <c:v>0.92426802193196544</c:v>
                </c:pt>
                <c:pt idx="8759">
                  <c:v>0.8819607760029623</c:v>
                </c:pt>
                <c:pt idx="8760">
                  <c:v>0.88084684101391919</c:v>
                </c:pt>
                <c:pt idx="8761">
                  <c:v>0.87121951893966909</c:v>
                </c:pt>
                <c:pt idx="8762">
                  <c:v>0.86489859858885421</c:v>
                </c:pt>
                <c:pt idx="8763">
                  <c:v>0.86164325242151729</c:v>
                </c:pt>
                <c:pt idx="8764">
                  <c:v>0.85814600104468763</c:v>
                </c:pt>
                <c:pt idx="8765">
                  <c:v>0.86181012492679454</c:v>
                </c:pt>
                <c:pt idx="8766">
                  <c:v>0.9449589895773105</c:v>
                </c:pt>
                <c:pt idx="8767">
                  <c:v>0.93492027850188775</c:v>
                </c:pt>
                <c:pt idx="8768">
                  <c:v>0.82833214793108556</c:v>
                </c:pt>
                <c:pt idx="8769">
                  <c:v>0.78735615540116011</c:v>
                </c:pt>
                <c:pt idx="8770">
                  <c:v>0.7976451114511699</c:v>
                </c:pt>
                <c:pt idx="8771">
                  <c:v>0.79157029310732419</c:v>
                </c:pt>
                <c:pt idx="8772">
                  <c:v>0.7814869239548603</c:v>
                </c:pt>
                <c:pt idx="8773">
                  <c:v>0.77812779619222161</c:v>
                </c:pt>
                <c:pt idx="8774">
                  <c:v>0.77767460561246815</c:v>
                </c:pt>
                <c:pt idx="8775">
                  <c:v>0.97691559489531132</c:v>
                </c:pt>
                <c:pt idx="8776">
                  <c:v>1.0235008050228938</c:v>
                </c:pt>
                <c:pt idx="8777">
                  <c:v>0.89663885179776759</c:v>
                </c:pt>
                <c:pt idx="8778">
                  <c:v>0.85870278263980482</c:v>
                </c:pt>
                <c:pt idx="8779">
                  <c:v>0.8756615434704299</c:v>
                </c:pt>
                <c:pt idx="8780">
                  <c:v>0.8915329145313905</c:v>
                </c:pt>
                <c:pt idx="8781">
                  <c:v>0.87534879465370252</c:v>
                </c:pt>
                <c:pt idx="8782">
                  <c:v>0.86828651654308808</c:v>
                </c:pt>
                <c:pt idx="8783">
                  <c:v>0.86539547386184779</c:v>
                </c:pt>
                <c:pt idx="8784">
                  <c:v>0.86403005262468413</c:v>
                </c:pt>
                <c:pt idx="8785">
                  <c:v>0.86778057486844662</c:v>
                </c:pt>
                <c:pt idx="8786">
                  <c:v>0.86658079832488966</c:v>
                </c:pt>
                <c:pt idx="8787">
                  <c:v>0.89566177382808065</c:v>
                </c:pt>
                <c:pt idx="8788">
                  <c:v>0.84823751444919804</c:v>
                </c:pt>
                <c:pt idx="8789">
                  <c:v>0.88319896357723249</c:v>
                </c:pt>
                <c:pt idx="8790">
                  <c:v>0.8809054737059866</c:v>
                </c:pt>
                <c:pt idx="8791">
                  <c:v>0.87385503057636882</c:v>
                </c:pt>
                <c:pt idx="8792">
                  <c:v>0.88632784062128611</c:v>
                </c:pt>
                <c:pt idx="8793">
                  <c:v>0.88335828623202506</c:v>
                </c:pt>
                <c:pt idx="8794">
                  <c:v>0.87657580553365477</c:v>
                </c:pt>
                <c:pt idx="8795">
                  <c:v>0.88275124114262127</c:v>
                </c:pt>
                <c:pt idx="8796">
                  <c:v>0.93161553906067662</c:v>
                </c:pt>
                <c:pt idx="8797">
                  <c:v>0.93396962155276486</c:v>
                </c:pt>
                <c:pt idx="8798">
                  <c:v>0.91699998641173064</c:v>
                </c:pt>
                <c:pt idx="8799">
                  <c:v>0.94448321950522318</c:v>
                </c:pt>
                <c:pt idx="8800">
                  <c:v>0.95092315822307494</c:v>
                </c:pt>
                <c:pt idx="8801">
                  <c:v>1.0594255913669262</c:v>
                </c:pt>
                <c:pt idx="8802">
                  <c:v>1.1583926380731229</c:v>
                </c:pt>
                <c:pt idx="8803">
                  <c:v>1.1119429980597011</c:v>
                </c:pt>
                <c:pt idx="8804">
                  <c:v>1.065015936428517</c:v>
                </c:pt>
                <c:pt idx="8805">
                  <c:v>1.0401395884744158</c:v>
                </c:pt>
                <c:pt idx="8806">
                  <c:v>1.0629478752135162</c:v>
                </c:pt>
                <c:pt idx="8807">
                  <c:v>1.046924247953511</c:v>
                </c:pt>
                <c:pt idx="8808">
                  <c:v>1.1153669390116381</c:v>
                </c:pt>
                <c:pt idx="8809">
                  <c:v>1.2176033677093476</c:v>
                </c:pt>
                <c:pt idx="8810">
                  <c:v>1.2013360730992315</c:v>
                </c:pt>
                <c:pt idx="8811">
                  <c:v>1.4039271268496152</c:v>
                </c:pt>
                <c:pt idx="8812">
                  <c:v>1.1436370622044838</c:v>
                </c:pt>
                <c:pt idx="8813">
                  <c:v>1.0044076287651551</c:v>
                </c:pt>
                <c:pt idx="8814">
                  <c:v>0.94707911492089358</c:v>
                </c:pt>
                <c:pt idx="8815">
                  <c:v>0.93262277611076405</c:v>
                </c:pt>
                <c:pt idx="8816">
                  <c:v>0.91131605892799528</c:v>
                </c:pt>
                <c:pt idx="8817">
                  <c:v>0.93176079384405019</c:v>
                </c:pt>
                <c:pt idx="8818">
                  <c:v>0.97163754512654277</c:v>
                </c:pt>
                <c:pt idx="8819">
                  <c:v>0.94895914312827556</c:v>
                </c:pt>
                <c:pt idx="8820">
                  <c:v>0.90704138043325144</c:v>
                </c:pt>
                <c:pt idx="8821">
                  <c:v>0.89141722572654436</c:v>
                </c:pt>
                <c:pt idx="8822">
                  <c:v>0.88730426684038233</c:v>
                </c:pt>
                <c:pt idx="8823">
                  <c:v>0.79568911806964193</c:v>
                </c:pt>
                <c:pt idx="8824">
                  <c:v>0.74762524179714362</c:v>
                </c:pt>
                <c:pt idx="8825">
                  <c:v>0.73644262515635828</c:v>
                </c:pt>
                <c:pt idx="8826">
                  <c:v>0.75124387747191712</c:v>
                </c:pt>
                <c:pt idx="8827">
                  <c:v>0.72978121024979015</c:v>
                </c:pt>
                <c:pt idx="8828">
                  <c:v>0.78875598137454062</c:v>
                </c:pt>
                <c:pt idx="8829">
                  <c:v>0.77722052397927854</c:v>
                </c:pt>
                <c:pt idx="8830">
                  <c:v>0.76247190886934568</c:v>
                </c:pt>
                <c:pt idx="8831">
                  <c:v>0.76183668502248991</c:v>
                </c:pt>
                <c:pt idx="8832">
                  <c:v>0.76679750828461501</c:v>
                </c:pt>
                <c:pt idx="8833">
                  <c:v>0.72344495336378689</c:v>
                </c:pt>
                <c:pt idx="8834">
                  <c:v>0.7168423831274392</c:v>
                </c:pt>
                <c:pt idx="8835">
                  <c:v>0.68878018865319379</c:v>
                </c:pt>
                <c:pt idx="8836">
                  <c:v>0.67195738490016876</c:v>
                </c:pt>
                <c:pt idx="8837">
                  <c:v>0.66310155361685452</c:v>
                </c:pt>
                <c:pt idx="8838">
                  <c:v>0.65953146426393161</c:v>
                </c:pt>
                <c:pt idx="8839">
                  <c:v>0.65774544615698805</c:v>
                </c:pt>
                <c:pt idx="8840">
                  <c:v>0.65835064258431686</c:v>
                </c:pt>
                <c:pt idx="8841">
                  <c:v>0.66023126011402633</c:v>
                </c:pt>
                <c:pt idx="8842">
                  <c:v>0.65443299891449314</c:v>
                </c:pt>
                <c:pt idx="8843">
                  <c:v>0.64725551793030756</c:v>
                </c:pt>
                <c:pt idx="8844">
                  <c:v>0.63418525618336885</c:v>
                </c:pt>
                <c:pt idx="8845">
                  <c:v>0.6271752399949666</c:v>
                </c:pt>
                <c:pt idx="8846">
                  <c:v>0.62087502722425503</c:v>
                </c:pt>
                <c:pt idx="8847">
                  <c:v>0.6224223837364975</c:v>
                </c:pt>
                <c:pt idx="8848">
                  <c:v>0.63026212011478688</c:v>
                </c:pt>
                <c:pt idx="8849">
                  <c:v>0.63681271350883606</c:v>
                </c:pt>
                <c:pt idx="8850">
                  <c:v>0.62520206065650163</c:v>
                </c:pt>
                <c:pt idx="8851">
                  <c:v>0.62161327363579866</c:v>
                </c:pt>
                <c:pt idx="8852">
                  <c:v>0.62198510390678763</c:v>
                </c:pt>
                <c:pt idx="8853">
                  <c:v>0.61514942206432766</c:v>
                </c:pt>
                <c:pt idx="8854">
                  <c:v>0.6122261857840835</c:v>
                </c:pt>
                <c:pt idx="8855">
                  <c:v>0.60989934342840502</c:v>
                </c:pt>
                <c:pt idx="8856">
                  <c:v>0.6098908661821999</c:v>
                </c:pt>
                <c:pt idx="8857">
                  <c:v>0.63455169659632038</c:v>
                </c:pt>
                <c:pt idx="8858">
                  <c:v>0.62263137502066979</c:v>
                </c:pt>
                <c:pt idx="8859">
                  <c:v>0.61418044245074321</c:v>
                </c:pt>
                <c:pt idx="8860">
                  <c:v>0.61720654488495941</c:v>
                </c:pt>
                <c:pt idx="8861">
                  <c:v>0.62290062932282164</c:v>
                </c:pt>
                <c:pt idx="8862">
                  <c:v>0.63320806044609013</c:v>
                </c:pt>
                <c:pt idx="8863">
                  <c:v>0.62398837193173751</c:v>
                </c:pt>
                <c:pt idx="8864">
                  <c:v>0.61176969586565555</c:v>
                </c:pt>
                <c:pt idx="8865">
                  <c:v>0.61605935421593983</c:v>
                </c:pt>
                <c:pt idx="8866">
                  <c:v>0.6174259103414782</c:v>
                </c:pt>
                <c:pt idx="8867">
                  <c:v>0.62064213823524161</c:v>
                </c:pt>
                <c:pt idx="8868">
                  <c:v>0.61453068461659777</c:v>
                </c:pt>
                <c:pt idx="8869">
                  <c:v>0.62841238717117687</c:v>
                </c:pt>
                <c:pt idx="8870">
                  <c:v>0.64600410739320691</c:v>
                </c:pt>
                <c:pt idx="8871">
                  <c:v>0.63052273136231807</c:v>
                </c:pt>
                <c:pt idx="8872">
                  <c:v>0.6173645378171847</c:v>
                </c:pt>
                <c:pt idx="8873">
                  <c:v>0.5949625936568963</c:v>
                </c:pt>
                <c:pt idx="8874">
                  <c:v>0.58810861290678462</c:v>
                </c:pt>
                <c:pt idx="8875">
                  <c:v>0.57844065100788278</c:v>
                </c:pt>
                <c:pt idx="8876">
                  <c:v>0.57738187836809374</c:v>
                </c:pt>
                <c:pt idx="8877">
                  <c:v>0.60815241617499671</c:v>
                </c:pt>
                <c:pt idx="8878">
                  <c:v>0.66923319476377463</c:v>
                </c:pt>
                <c:pt idx="8879">
                  <c:v>0.65378544533913374</c:v>
                </c:pt>
                <c:pt idx="8880">
                  <c:v>0.67140897314024062</c:v>
                </c:pt>
                <c:pt idx="8881">
                  <c:v>0.69940505965195909</c:v>
                </c:pt>
                <c:pt idx="8882">
                  <c:v>0.84241799471621748</c:v>
                </c:pt>
                <c:pt idx="8883">
                  <c:v>0.84168086855771163</c:v>
                </c:pt>
                <c:pt idx="8884">
                  <c:v>0.83820952161895468</c:v>
                </c:pt>
                <c:pt idx="8885">
                  <c:v>0.9327181494344996</c:v>
                </c:pt>
                <c:pt idx="8886">
                  <c:v>0.95102178189054154</c:v>
                </c:pt>
                <c:pt idx="8887">
                  <c:v>1.0912380226289331</c:v>
                </c:pt>
                <c:pt idx="8888">
                  <c:v>1.0933795923640042</c:v>
                </c:pt>
                <c:pt idx="8889">
                  <c:v>0.9779141426002611</c:v>
                </c:pt>
                <c:pt idx="8890">
                  <c:v>0.92742543223585694</c:v>
                </c:pt>
                <c:pt idx="8891">
                  <c:v>0.88677709001302185</c:v>
                </c:pt>
                <c:pt idx="8892">
                  <c:v>0.82308418689107787</c:v>
                </c:pt>
                <c:pt idx="8893">
                  <c:v>0.74674252180558875</c:v>
                </c:pt>
                <c:pt idx="8894">
                  <c:v>0.70209350254529179</c:v>
                </c:pt>
                <c:pt idx="8895">
                  <c:v>0.67896256602552263</c:v>
                </c:pt>
                <c:pt idx="8896">
                  <c:v>0.64775515145569496</c:v>
                </c:pt>
                <c:pt idx="8897">
                  <c:v>0.63177270159414811</c:v>
                </c:pt>
                <c:pt idx="8898">
                  <c:v>0.6046564102155062</c:v>
                </c:pt>
                <c:pt idx="8899">
                  <c:v>0.57416165319064771</c:v>
                </c:pt>
                <c:pt idx="8900">
                  <c:v>0.55374275389096239</c:v>
                </c:pt>
                <c:pt idx="8901">
                  <c:v>0.54050822189457381</c:v>
                </c:pt>
                <c:pt idx="8902">
                  <c:v>0.5394200022913137</c:v>
                </c:pt>
                <c:pt idx="8903">
                  <c:v>0.52271752755800782</c:v>
                </c:pt>
                <c:pt idx="8904">
                  <c:v>0.50772090278489757</c:v>
                </c:pt>
                <c:pt idx="8905">
                  <c:v>0.49937388075322287</c:v>
                </c:pt>
                <c:pt idx="8906">
                  <c:v>0.48975744362286527</c:v>
                </c:pt>
                <c:pt idx="8907">
                  <c:v>0.48393088669038536</c:v>
                </c:pt>
                <c:pt idx="8908">
                  <c:v>0.47670166145050752</c:v>
                </c:pt>
                <c:pt idx="8909">
                  <c:v>0.47253154089170329</c:v>
                </c:pt>
                <c:pt idx="8910">
                  <c:v>0.46917722508039889</c:v>
                </c:pt>
                <c:pt idx="8911">
                  <c:v>0.46784732962914388</c:v>
                </c:pt>
                <c:pt idx="8912">
                  <c:v>0.46984755980907988</c:v>
                </c:pt>
                <c:pt idx="8913">
                  <c:v>0.46305534709768231</c:v>
                </c:pt>
                <c:pt idx="8914">
                  <c:v>0.45821557542816871</c:v>
                </c:pt>
                <c:pt idx="8915">
                  <c:v>0.45377591731154682</c:v>
                </c:pt>
                <c:pt idx="8916">
                  <c:v>0.44913486872277081</c:v>
                </c:pt>
                <c:pt idx="8917">
                  <c:v>0.51247315638356061</c:v>
                </c:pt>
                <c:pt idx="8918">
                  <c:v>0.55608935013271832</c:v>
                </c:pt>
                <c:pt idx="8919">
                  <c:v>0.56626745828117964</c:v>
                </c:pt>
                <c:pt idx="8920">
                  <c:v>0.56657870241764952</c:v>
                </c:pt>
                <c:pt idx="8921">
                  <c:v>0.55994346907268655</c:v>
                </c:pt>
                <c:pt idx="8922">
                  <c:v>0.55126144828821799</c:v>
                </c:pt>
                <c:pt idx="8923">
                  <c:v>0.54354223888538655</c:v>
                </c:pt>
                <c:pt idx="8924">
                  <c:v>0.53676277077834966</c:v>
                </c:pt>
                <c:pt idx="8925">
                  <c:v>0.53227243998761276</c:v>
                </c:pt>
                <c:pt idx="8926">
                  <c:v>0.52915866976937753</c:v>
                </c:pt>
                <c:pt idx="8927">
                  <c:v>0.52633987194422116</c:v>
                </c:pt>
                <c:pt idx="8928">
                  <c:v>0.5244495324352666</c:v>
                </c:pt>
                <c:pt idx="8929">
                  <c:v>0.52204787160363175</c:v>
                </c:pt>
                <c:pt idx="8930">
                  <c:v>0.52026239713320266</c:v>
                </c:pt>
                <c:pt idx="8931">
                  <c:v>0.51744643855582562</c:v>
                </c:pt>
                <c:pt idx="8932">
                  <c:v>0.51551397941418353</c:v>
                </c:pt>
                <c:pt idx="8933">
                  <c:v>0.51312858458545252</c:v>
                </c:pt>
                <c:pt idx="8934">
                  <c:v>0.51167214688800555</c:v>
                </c:pt>
                <c:pt idx="8935">
                  <c:v>0.5095938513946584</c:v>
                </c:pt>
                <c:pt idx="8936">
                  <c:v>0.50933787564627209</c:v>
                </c:pt>
                <c:pt idx="8937">
                  <c:v>0.50910333083793935</c:v>
                </c:pt>
                <c:pt idx="8938">
                  <c:v>0.50876813192404258</c:v>
                </c:pt>
                <c:pt idx="8939">
                  <c:v>0.50854496824066753</c:v>
                </c:pt>
                <c:pt idx="8940">
                  <c:v>0.50831633690853506</c:v>
                </c:pt>
                <c:pt idx="8941">
                  <c:v>0.50809503368306996</c:v>
                </c:pt>
                <c:pt idx="8942">
                  <c:v>0.50788115912226817</c:v>
                </c:pt>
                <c:pt idx="8943">
                  <c:v>0.50766034095905976</c:v>
                </c:pt>
                <c:pt idx="8944">
                  <c:v>0.50743969910123288</c:v>
                </c:pt>
                <c:pt idx="8945">
                  <c:v>0.50721919118509129</c:v>
                </c:pt>
                <c:pt idx="8946">
                  <c:v>0.50699881712933192</c:v>
                </c:pt>
                <c:pt idx="8947">
                  <c:v>0.50677857685269967</c:v>
                </c:pt>
                <c:pt idx="8948">
                  <c:v>0.5065584702739947</c:v>
                </c:pt>
                <c:pt idx="8949">
                  <c:v>0.50633849731206138</c:v>
                </c:pt>
                <c:pt idx="8950">
                  <c:v>0.5061186578857948</c:v>
                </c:pt>
                <c:pt idx="8951">
                  <c:v>0.50589895191413969</c:v>
                </c:pt>
                <c:pt idx="8952">
                  <c:v>0.50567937931608964</c:v>
                </c:pt>
                <c:pt idx="8953">
                  <c:v>0.5054599400106855</c:v>
                </c:pt>
                <c:pt idx="8954">
                  <c:v>0.50524063391702145</c:v>
                </c:pt>
                <c:pt idx="8955">
                  <c:v>0.50502146095423728</c:v>
                </c:pt>
                <c:pt idx="8956">
                  <c:v>0.50480242104152317</c:v>
                </c:pt>
                <c:pt idx="8957">
                  <c:v>0.50458351409811797</c:v>
                </c:pt>
                <c:pt idx="8958">
                  <c:v>0.50436474004330956</c:v>
                </c:pt>
                <c:pt idx="8959">
                  <c:v>0.50414609879643557</c:v>
                </c:pt>
                <c:pt idx="8960">
                  <c:v>0.50392759027688261</c:v>
                </c:pt>
                <c:pt idx="8961">
                  <c:v>0.50370921440408589</c:v>
                </c:pt>
                <c:pt idx="8962">
                  <c:v>0.5034909710975235</c:v>
                </c:pt>
                <c:pt idx="8963">
                  <c:v>0.50327286027673557</c:v>
                </c:pt>
                <c:pt idx="8964">
                  <c:v>0.50305488186129943</c:v>
                </c:pt>
                <c:pt idx="8965">
                  <c:v>0.50283703577084859</c:v>
                </c:pt>
                <c:pt idx="8966">
                  <c:v>0.50261932192505876</c:v>
                </c:pt>
                <c:pt idx="8967">
                  <c:v>0.50240174024366058</c:v>
                </c:pt>
                <c:pt idx="8968">
                  <c:v>0.50218429064642989</c:v>
                </c:pt>
                <c:pt idx="8969">
                  <c:v>0.5019669730531906</c:v>
                </c:pt>
                <c:pt idx="8970">
                  <c:v>0.50174978738381892</c:v>
                </c:pt>
                <c:pt idx="8971">
                  <c:v>0.50153273355823358</c:v>
                </c:pt>
                <c:pt idx="8972">
                  <c:v>0.50131581149641002</c:v>
                </c:pt>
                <c:pt idx="8973">
                  <c:v>0.50109902111836602</c:v>
                </c:pt>
                <c:pt idx="8974">
                  <c:v>0.50088236234417005</c:v>
                </c:pt>
                <c:pt idx="8975">
                  <c:v>0.50066583509393925</c:v>
                </c:pt>
                <c:pt idx="8976">
                  <c:v>0.50044943928783869</c:v>
                </c:pt>
                <c:pt idx="8977">
                  <c:v>0.50023317484608087</c:v>
                </c:pt>
                <c:pt idx="8978">
                  <c:v>0.50001704168893157</c:v>
                </c:pt>
                <c:pt idx="8979">
                  <c:v>0.49980103973669832</c:v>
                </c:pt>
                <c:pt idx="8980">
                  <c:v>0.49958516890974147</c:v>
                </c:pt>
                <c:pt idx="8981">
                  <c:v>0.49936942912846644</c:v>
                </c:pt>
                <c:pt idx="8982">
                  <c:v>0.49915382031332944</c:v>
                </c:pt>
                <c:pt idx="8983">
                  <c:v>0.49893834238483675</c:v>
                </c:pt>
                <c:pt idx="8984">
                  <c:v>0.49872299526353786</c:v>
                </c:pt>
                <c:pt idx="8985">
                  <c:v>0.49850777887003367</c:v>
                </c:pt>
                <c:pt idx="8986">
                  <c:v>0.49829269312497365</c:v>
                </c:pt>
                <c:pt idx="8987">
                  <c:v>0.49807773794905386</c:v>
                </c:pt>
                <c:pt idx="8988">
                  <c:v>0.49786291326301879</c:v>
                </c:pt>
                <c:pt idx="8989">
                  <c:v>0.49764821898766165</c:v>
                </c:pt>
                <c:pt idx="8990">
                  <c:v>0.49743365504382292</c:v>
                </c:pt>
                <c:pt idx="8991">
                  <c:v>0.49721922135239338</c:v>
                </c:pt>
                <c:pt idx="8992">
                  <c:v>0.4970049178343095</c:v>
                </c:pt>
                <c:pt idx="8993">
                  <c:v>0.49679074441055421</c:v>
                </c:pt>
                <c:pt idx="8994">
                  <c:v>0.49657670100216411</c:v>
                </c:pt>
                <c:pt idx="8995">
                  <c:v>0.49636278753021745</c:v>
                </c:pt>
                <c:pt idx="8996">
                  <c:v>0.49614900391584366</c:v>
                </c:pt>
                <c:pt idx="8997">
                  <c:v>0.49593535008021883</c:v>
                </c:pt>
                <c:pt idx="8998">
                  <c:v>0.49572182594457015</c:v>
                </c:pt>
                <c:pt idx="8999">
                  <c:v>0.49550843143016682</c:v>
                </c:pt>
                <c:pt idx="9000">
                  <c:v>0.49529516645833022</c:v>
                </c:pt>
                <c:pt idx="9001">
                  <c:v>0.49508203095043052</c:v>
                </c:pt>
                <c:pt idx="9002">
                  <c:v>0.49486902482788014</c:v>
                </c:pt>
                <c:pt idx="9003">
                  <c:v>0.4946561480121428</c:v>
                </c:pt>
                <c:pt idx="9004">
                  <c:v>0.49444340042473112</c:v>
                </c:pt>
                <c:pt idx="9005">
                  <c:v>0.49423078198720377</c:v>
                </c:pt>
                <c:pt idx="9006">
                  <c:v>0.49401829262116431</c:v>
                </c:pt>
                <c:pt idx="9007">
                  <c:v>0.49380593224826996</c:v>
                </c:pt>
                <c:pt idx="9008">
                  <c:v>0.4935937007902193</c:v>
                </c:pt>
                <c:pt idx="9009">
                  <c:v>0.49338159816876404</c:v>
                </c:pt>
                <c:pt idx="9010">
                  <c:v>0.49316962430569788</c:v>
                </c:pt>
                <c:pt idx="9011">
                  <c:v>0.49295777912286726</c:v>
                </c:pt>
                <c:pt idx="9012">
                  <c:v>0.49274606254215991</c:v>
                </c:pt>
                <c:pt idx="9013">
                  <c:v>0.49253447448551818</c:v>
                </c:pt>
                <c:pt idx="9014">
                  <c:v>0.49232301487492741</c:v>
                </c:pt>
                <c:pt idx="9015">
                  <c:v>0.49211168363241986</c:v>
                </c:pt>
                <c:pt idx="9016">
                  <c:v>0.49190048068007647</c:v>
                </c:pt>
                <c:pt idx="9017">
                  <c:v>0.49168940594002603</c:v>
                </c:pt>
                <c:pt idx="9018">
                  <c:v>0.49147845933444434</c:v>
                </c:pt>
                <c:pt idx="9019">
                  <c:v>0.4912676407855508</c:v>
                </c:pt>
                <c:pt idx="9020">
                  <c:v>0.49105695021561951</c:v>
                </c:pt>
                <c:pt idx="9021">
                  <c:v>0.49084638754696502</c:v>
                </c:pt>
                <c:pt idx="9022">
                  <c:v>0.49063595270195121</c:v>
                </c:pt>
                <c:pt idx="9023">
                  <c:v>0.49042564560299112</c:v>
                </c:pt>
                <c:pt idx="9024">
                  <c:v>0.87914121109004073</c:v>
                </c:pt>
                <c:pt idx="9025">
                  <c:v>0.87995871216181543</c:v>
                </c:pt>
                <c:pt idx="9026">
                  <c:v>0.87975450914386233</c:v>
                </c:pt>
                <c:pt idx="9027">
                  <c:v>0.87955078185719249</c:v>
                </c:pt>
                <c:pt idx="9028">
                  <c:v>0.87934730742520872</c:v>
                </c:pt>
                <c:pt idx="9029">
                  <c:v>0.8791440070038492</c:v>
                </c:pt>
                <c:pt idx="9030">
                  <c:v>0.87894084279949891</c:v>
                </c:pt>
                <c:pt idx="9031">
                  <c:v>0.87873781548759999</c:v>
                </c:pt>
                <c:pt idx="9032">
                  <c:v>0.87853491143277374</c:v>
                </c:pt>
                <c:pt idx="9033">
                  <c:v>0.8783321305602072</c:v>
                </c:pt>
                <c:pt idx="9034">
                  <c:v>0.87812947279512865</c:v>
                </c:pt>
                <c:pt idx="9035">
                  <c:v>0.87792693806280664</c:v>
                </c:pt>
                <c:pt idx="9036">
                  <c:v>0.87772452628856712</c:v>
                </c:pt>
                <c:pt idx="9037">
                  <c:v>0.87752223739776769</c:v>
                </c:pt>
                <c:pt idx="9038">
                  <c:v>0.8773200713158249</c:v>
                </c:pt>
                <c:pt idx="9039">
                  <c:v>0.87711802796819016</c:v>
                </c:pt>
                <c:pt idx="9040">
                  <c:v>0.87691610728036329</c:v>
                </c:pt>
                <c:pt idx="9041">
                  <c:v>0.87671430917789261</c:v>
                </c:pt>
                <c:pt idx="9042">
                  <c:v>0.87651263358636722</c:v>
                </c:pt>
                <c:pt idx="9043">
                  <c:v>0.87631108043142369</c:v>
                </c:pt>
                <c:pt idx="9044">
                  <c:v>0.87610964963874371</c:v>
                </c:pt>
                <c:pt idx="9045">
                  <c:v>0.87590834113405025</c:v>
                </c:pt>
                <c:pt idx="9046">
                  <c:v>0.87570715484311934</c:v>
                </c:pt>
                <c:pt idx="9047">
                  <c:v>1.3646416802014412</c:v>
                </c:pt>
                <c:pt idx="9048">
                  <c:v>0.6940239079492605</c:v>
                </c:pt>
                <c:pt idx="9049">
                  <c:v>0.66233478421199588</c:v>
                </c:pt>
                <c:pt idx="9050">
                  <c:v>0.66051564749930924</c:v>
                </c:pt>
                <c:pt idx="9051">
                  <c:v>0.65967639473761508</c:v>
                </c:pt>
                <c:pt idx="9052">
                  <c:v>0.74996079574542496</c:v>
                </c:pt>
                <c:pt idx="9053">
                  <c:v>0.82289115226165421</c:v>
                </c:pt>
                <c:pt idx="9054">
                  <c:v>0.61921360872953424</c:v>
                </c:pt>
                <c:pt idx="9055">
                  <c:v>0.71637537731975875</c:v>
                </c:pt>
                <c:pt idx="9056">
                  <c:v>0.6738699998008556</c:v>
                </c:pt>
                <c:pt idx="9057">
                  <c:v>2.1785455351397567</c:v>
                </c:pt>
                <c:pt idx="9058">
                  <c:v>1.1344618038241399</c:v>
                </c:pt>
                <c:pt idx="9059">
                  <c:v>0.86487133435180008</c:v>
                </c:pt>
                <c:pt idx="9060">
                  <c:v>0.7970258309348528</c:v>
                </c:pt>
                <c:pt idx="9061">
                  <c:v>0.84782512291719159</c:v>
                </c:pt>
                <c:pt idx="9062">
                  <c:v>2.0732050177332129</c:v>
                </c:pt>
                <c:pt idx="9063">
                  <c:v>1.7270108644638531</c:v>
                </c:pt>
                <c:pt idx="9064">
                  <c:v>1.3165320559123139</c:v>
                </c:pt>
                <c:pt idx="9065">
                  <c:v>1.2783187579976796</c:v>
                </c:pt>
                <c:pt idx="9066">
                  <c:v>1.1304333493145964</c:v>
                </c:pt>
                <c:pt idx="9067">
                  <c:v>1.2105023668684651</c:v>
                </c:pt>
                <c:pt idx="9068">
                  <c:v>1.0658425712381401</c:v>
                </c:pt>
                <c:pt idx="9069">
                  <c:v>1.0090273412841271</c:v>
                </c:pt>
                <c:pt idx="9070">
                  <c:v>0.98739994170903822</c:v>
                </c:pt>
                <c:pt idx="9071">
                  <c:v>1.1537615379098598</c:v>
                </c:pt>
                <c:pt idx="9072">
                  <c:v>1.108040902422984</c:v>
                </c:pt>
                <c:pt idx="9073">
                  <c:v>1.0566239165204319</c:v>
                </c:pt>
                <c:pt idx="9074">
                  <c:v>1.1231305690800275</c:v>
                </c:pt>
                <c:pt idx="9075">
                  <c:v>1.1846410618831924</c:v>
                </c:pt>
                <c:pt idx="9076">
                  <c:v>1.3390429688733305</c:v>
                </c:pt>
                <c:pt idx="9077">
                  <c:v>1.2369906846551848</c:v>
                </c:pt>
                <c:pt idx="9078">
                  <c:v>1.2039074574173552</c:v>
                </c:pt>
                <c:pt idx="9079">
                  <c:v>1.1963037550309366</c:v>
                </c:pt>
                <c:pt idx="9080">
                  <c:v>1.18769188435162</c:v>
                </c:pt>
                <c:pt idx="9081">
                  <c:v>1.1952779383508143</c:v>
                </c:pt>
                <c:pt idx="9082">
                  <c:v>1.2201405482440264</c:v>
                </c:pt>
                <c:pt idx="9083">
                  <c:v>1.2188358202616185</c:v>
                </c:pt>
                <c:pt idx="9084">
                  <c:v>1.2130781112365843</c:v>
                </c:pt>
                <c:pt idx="9085">
                  <c:v>1.2359110940516878</c:v>
                </c:pt>
                <c:pt idx="9086">
                  <c:v>1.1330677410399932</c:v>
                </c:pt>
                <c:pt idx="9087">
                  <c:v>1.1361296459148018</c:v>
                </c:pt>
                <c:pt idx="9088">
                  <c:v>1.0828571965568485</c:v>
                </c:pt>
                <c:pt idx="9089">
                  <c:v>1.0539807081045618</c:v>
                </c:pt>
                <c:pt idx="9090">
                  <c:v>1.0429306813540686</c:v>
                </c:pt>
                <c:pt idx="9091">
                  <c:v>0.98991631132575175</c:v>
                </c:pt>
                <c:pt idx="9092">
                  <c:v>0.93147421612012005</c:v>
                </c:pt>
                <c:pt idx="9093">
                  <c:v>0.90384574034206489</c:v>
                </c:pt>
                <c:pt idx="9094">
                  <c:v>0.89359017878237357</c:v>
                </c:pt>
                <c:pt idx="9095">
                  <c:v>0.89251167884174887</c:v>
                </c:pt>
                <c:pt idx="9096">
                  <c:v>1.1715064400178496</c:v>
                </c:pt>
                <c:pt idx="9097">
                  <c:v>1.1830611373038373</c:v>
                </c:pt>
                <c:pt idx="9098">
                  <c:v>1.1749417536286433</c:v>
                </c:pt>
                <c:pt idx="9099">
                  <c:v>1.165330854460038</c:v>
                </c:pt>
                <c:pt idx="9100">
                  <c:v>1.2174142205945258</c:v>
                </c:pt>
                <c:pt idx="9101">
                  <c:v>1.2097353146089258</c:v>
                </c:pt>
                <c:pt idx="9102">
                  <c:v>1.1518561797116791</c:v>
                </c:pt>
                <c:pt idx="9103">
                  <c:v>1.1250705865353683</c:v>
                </c:pt>
                <c:pt idx="9104">
                  <c:v>1.1395599057266121</c:v>
                </c:pt>
                <c:pt idx="9105">
                  <c:v>1.098786557363896</c:v>
                </c:pt>
                <c:pt idx="9106">
                  <c:v>1.0112420382370573</c:v>
                </c:pt>
                <c:pt idx="9107">
                  <c:v>1.0011670455201094</c:v>
                </c:pt>
                <c:pt idx="9108">
                  <c:v>1.0062548878896136</c:v>
                </c:pt>
                <c:pt idx="9109">
                  <c:v>1.0545387623250688</c:v>
                </c:pt>
                <c:pt idx="9110">
                  <c:v>1.0521991428301858</c:v>
                </c:pt>
                <c:pt idx="9111">
                  <c:v>1.0124454675097201</c:v>
                </c:pt>
                <c:pt idx="9112">
                  <c:v>0.97628193475138869</c:v>
                </c:pt>
                <c:pt idx="9113">
                  <c:v>0.9503909965059637</c:v>
                </c:pt>
                <c:pt idx="9114">
                  <c:v>0.92443101629655966</c:v>
                </c:pt>
                <c:pt idx="9115">
                  <c:v>0.90473584731615464</c:v>
                </c:pt>
                <c:pt idx="9116">
                  <c:v>0.89963529505222917</c:v>
                </c:pt>
                <c:pt idx="9117">
                  <c:v>0.98151098585947216</c:v>
                </c:pt>
                <c:pt idx="9118">
                  <c:v>0.9689530440237617</c:v>
                </c:pt>
                <c:pt idx="9119">
                  <c:v>0.95432470423370774</c:v>
                </c:pt>
                <c:pt idx="9120">
                  <c:v>0.95255500038416563</c:v>
                </c:pt>
                <c:pt idx="9121">
                  <c:v>0.99028048482566189</c:v>
                </c:pt>
                <c:pt idx="9122">
                  <c:v>1.0031450780568831</c:v>
                </c:pt>
                <c:pt idx="9123">
                  <c:v>0.9229711584177146</c:v>
                </c:pt>
                <c:pt idx="9124">
                  <c:v>0.88046424954596647</c:v>
                </c:pt>
                <c:pt idx="9125">
                  <c:v>0.86298614904155457</c:v>
                </c:pt>
                <c:pt idx="9126">
                  <c:v>0.87085768158776289</c:v>
                </c:pt>
                <c:pt idx="9127">
                  <c:v>0.86171528534610564</c:v>
                </c:pt>
                <c:pt idx="9128">
                  <c:v>0.85659690533015054</c:v>
                </c:pt>
                <c:pt idx="9129">
                  <c:v>0.90234161342882335</c:v>
                </c:pt>
                <c:pt idx="9130">
                  <c:v>0.93906245139533939</c:v>
                </c:pt>
                <c:pt idx="9131">
                  <c:v>0.97797304404553864</c:v>
                </c:pt>
                <c:pt idx="9132">
                  <c:v>0.95518382644419775</c:v>
                </c:pt>
                <c:pt idx="9133">
                  <c:v>0.94242676886664023</c:v>
                </c:pt>
                <c:pt idx="9134">
                  <c:v>0.93871142748258596</c:v>
                </c:pt>
                <c:pt idx="9135">
                  <c:v>0.93816839404330221</c:v>
                </c:pt>
                <c:pt idx="9136">
                  <c:v>0.93180617314074909</c:v>
                </c:pt>
                <c:pt idx="9137">
                  <c:v>0.92934858963114497</c:v>
                </c:pt>
                <c:pt idx="9138">
                  <c:v>0.92881933253899585</c:v>
                </c:pt>
                <c:pt idx="9139">
                  <c:v>0.96052264563484624</c:v>
                </c:pt>
                <c:pt idx="9140">
                  <c:v>1.0960089398322213</c:v>
                </c:pt>
                <c:pt idx="9141">
                  <c:v>0.98449028877329647</c:v>
                </c:pt>
                <c:pt idx="9142">
                  <c:v>0.92772389742472683</c:v>
                </c:pt>
                <c:pt idx="9143">
                  <c:v>0.90128407743649464</c:v>
                </c:pt>
                <c:pt idx="9144">
                  <c:v>0.88895889077458146</c:v>
                </c:pt>
                <c:pt idx="9145">
                  <c:v>0.88140469080890338</c:v>
                </c:pt>
                <c:pt idx="9146">
                  <c:v>0.88370544779731053</c:v>
                </c:pt>
                <c:pt idx="9147">
                  <c:v>0.96018482253437465</c:v>
                </c:pt>
                <c:pt idx="9148">
                  <c:v>0.98944978401265415</c:v>
                </c:pt>
                <c:pt idx="9149">
                  <c:v>1.0158113552144443</c:v>
                </c:pt>
                <c:pt idx="9150">
                  <c:v>1.016264060452704</c:v>
                </c:pt>
                <c:pt idx="9151">
                  <c:v>1.0129181248899277</c:v>
                </c:pt>
                <c:pt idx="9152">
                  <c:v>1.0429964242316663</c:v>
                </c:pt>
                <c:pt idx="9153">
                  <c:v>1.0541807521877509</c:v>
                </c:pt>
                <c:pt idx="9154">
                  <c:v>1.0440276075069996</c:v>
                </c:pt>
                <c:pt idx="9155">
                  <c:v>1.1387858291596229</c:v>
                </c:pt>
                <c:pt idx="9156">
                  <c:v>1.0883797821194123</c:v>
                </c:pt>
                <c:pt idx="9157">
                  <c:v>0.96550348193953051</c:v>
                </c:pt>
                <c:pt idx="9158">
                  <c:v>0.88072607773308764</c:v>
                </c:pt>
                <c:pt idx="9159">
                  <c:v>0.85053499013065959</c:v>
                </c:pt>
                <c:pt idx="9160">
                  <c:v>0.85334606336881536</c:v>
                </c:pt>
                <c:pt idx="9161">
                  <c:v>0.87443899645196099</c:v>
                </c:pt>
                <c:pt idx="9162">
                  <c:v>0.89600836041358123</c:v>
                </c:pt>
                <c:pt idx="9163">
                  <c:v>0.85682858507349591</c:v>
                </c:pt>
                <c:pt idx="9164">
                  <c:v>0.84294700177879944</c:v>
                </c:pt>
                <c:pt idx="9165">
                  <c:v>0.83941404314017964</c:v>
                </c:pt>
                <c:pt idx="9166">
                  <c:v>0.83049274598150136</c:v>
                </c:pt>
                <c:pt idx="9167">
                  <c:v>0.92070005192933069</c:v>
                </c:pt>
                <c:pt idx="9168">
                  <c:v>0.9425878251023394</c:v>
                </c:pt>
                <c:pt idx="9169">
                  <c:v>0.93242944291455565</c:v>
                </c:pt>
                <c:pt idx="9170">
                  <c:v>0.92750680882105829</c:v>
                </c:pt>
                <c:pt idx="9171">
                  <c:v>0.97594315210911287</c:v>
                </c:pt>
                <c:pt idx="9172">
                  <c:v>0.98603660016251549</c:v>
                </c:pt>
                <c:pt idx="9173">
                  <c:v>0.96742574520242197</c:v>
                </c:pt>
                <c:pt idx="9174">
                  <c:v>0.92751816570681378</c:v>
                </c:pt>
                <c:pt idx="9175">
                  <c:v>0.90798693493526528</c:v>
                </c:pt>
                <c:pt idx="9176">
                  <c:v>0.92259694049013696</c:v>
                </c:pt>
                <c:pt idx="9177">
                  <c:v>0.97875971634081282</c:v>
                </c:pt>
                <c:pt idx="9178">
                  <c:v>0.94066074019056811</c:v>
                </c:pt>
                <c:pt idx="9179">
                  <c:v>0.93144334358149483</c:v>
                </c:pt>
                <c:pt idx="9180">
                  <c:v>1.1463601536159767</c:v>
                </c:pt>
                <c:pt idx="9181">
                  <c:v>1.1079530594490619</c:v>
                </c:pt>
                <c:pt idx="9182">
                  <c:v>1.0685925286421525</c:v>
                </c:pt>
                <c:pt idx="9183">
                  <c:v>1.0506738198000689</c:v>
                </c:pt>
                <c:pt idx="9184">
                  <c:v>1.0486914727800598</c:v>
                </c:pt>
                <c:pt idx="9185">
                  <c:v>1.0562229790260202</c:v>
                </c:pt>
                <c:pt idx="9186">
                  <c:v>1.1551169977851479</c:v>
                </c:pt>
                <c:pt idx="9187">
                  <c:v>1.1130562590108577</c:v>
                </c:pt>
                <c:pt idx="9188">
                  <c:v>1.0374637179981752</c:v>
                </c:pt>
                <c:pt idx="9189">
                  <c:v>0.94681552400007163</c:v>
                </c:pt>
                <c:pt idx="9190">
                  <c:v>0.86935960178669769</c:v>
                </c:pt>
                <c:pt idx="9191">
                  <c:v>0.83439276846288435</c:v>
                </c:pt>
                <c:pt idx="9192">
                  <c:v>0.83948952588436621</c:v>
                </c:pt>
                <c:pt idx="9193">
                  <c:v>0.8809010972956467</c:v>
                </c:pt>
                <c:pt idx="9194">
                  <c:v>0.83503221590809973</c:v>
                </c:pt>
                <c:pt idx="9195">
                  <c:v>0.79209981209973512</c:v>
                </c:pt>
                <c:pt idx="9196">
                  <c:v>0.97673039081291657</c:v>
                </c:pt>
                <c:pt idx="9197">
                  <c:v>0.81610303759353509</c:v>
                </c:pt>
                <c:pt idx="9198">
                  <c:v>0.72462592552602956</c:v>
                </c:pt>
                <c:pt idx="9199">
                  <c:v>0.68024106583955268</c:v>
                </c:pt>
                <c:pt idx="9200">
                  <c:v>0.66321276196388301</c:v>
                </c:pt>
                <c:pt idx="9201">
                  <c:v>0.6596021398243247</c:v>
                </c:pt>
                <c:pt idx="9202">
                  <c:v>0.79389250042494253</c:v>
                </c:pt>
                <c:pt idx="9203">
                  <c:v>0.71939739071729036</c:v>
                </c:pt>
                <c:pt idx="9204">
                  <c:v>0.66713474443306664</c:v>
                </c:pt>
                <c:pt idx="9205">
                  <c:v>0.71231842144374569</c:v>
                </c:pt>
                <c:pt idx="9206">
                  <c:v>0.7140991768997893</c:v>
                </c:pt>
                <c:pt idx="9207">
                  <c:v>0.70076608260421691</c:v>
                </c:pt>
                <c:pt idx="9208">
                  <c:v>0.67341810018780468</c:v>
                </c:pt>
                <c:pt idx="9209">
                  <c:v>0.65771084997215368</c:v>
                </c:pt>
                <c:pt idx="9210">
                  <c:v>0.64422148632869314</c:v>
                </c:pt>
                <c:pt idx="9211">
                  <c:v>0.64040870880496359</c:v>
                </c:pt>
                <c:pt idx="9212">
                  <c:v>0.62804464735428756</c:v>
                </c:pt>
                <c:pt idx="9213">
                  <c:v>0.61643631631330664</c:v>
                </c:pt>
                <c:pt idx="9214">
                  <c:v>0.6086198672529487</c:v>
                </c:pt>
                <c:pt idx="9215">
                  <c:v>0.59867473890419365</c:v>
                </c:pt>
                <c:pt idx="9216">
                  <c:v>0.57339668261679011</c:v>
                </c:pt>
                <c:pt idx="9217">
                  <c:v>0.54167244685032667</c:v>
                </c:pt>
                <c:pt idx="9218">
                  <c:v>0.52284364703211461</c:v>
                </c:pt>
                <c:pt idx="9219">
                  <c:v>0.52103881365049864</c:v>
                </c:pt>
                <c:pt idx="9220">
                  <c:v>0.52416984722214777</c:v>
                </c:pt>
                <c:pt idx="9221">
                  <c:v>0.53159106716317384</c:v>
                </c:pt>
                <c:pt idx="9222">
                  <c:v>0.53971298900149356</c:v>
                </c:pt>
                <c:pt idx="9223">
                  <c:v>0.54683322210581664</c:v>
                </c:pt>
                <c:pt idx="9224">
                  <c:v>0.55363228667168085</c:v>
                </c:pt>
                <c:pt idx="9225">
                  <c:v>0.55955502839322313</c:v>
                </c:pt>
                <c:pt idx="9226">
                  <c:v>0.58027058359169359</c:v>
                </c:pt>
                <c:pt idx="9227">
                  <c:v>0.57384363709595465</c:v>
                </c:pt>
                <c:pt idx="9228">
                  <c:v>0.57560580539652506</c:v>
                </c:pt>
                <c:pt idx="9229">
                  <c:v>0.57943221676405832</c:v>
                </c:pt>
                <c:pt idx="9230">
                  <c:v>0.5885102533968215</c:v>
                </c:pt>
                <c:pt idx="9231">
                  <c:v>0.60064679937266796</c:v>
                </c:pt>
                <c:pt idx="9232">
                  <c:v>0.60890318815811262</c:v>
                </c:pt>
                <c:pt idx="9233">
                  <c:v>0.61721779731545079</c:v>
                </c:pt>
                <c:pt idx="9234">
                  <c:v>0.62949536061183764</c:v>
                </c:pt>
                <c:pt idx="9235">
                  <c:v>0.6333888829705937</c:v>
                </c:pt>
                <c:pt idx="9236">
                  <c:v>0.63063091398528381</c:v>
                </c:pt>
                <c:pt idx="9237">
                  <c:v>0.63054363165390803</c:v>
                </c:pt>
                <c:pt idx="9238">
                  <c:v>0.63675771161263983</c:v>
                </c:pt>
                <c:pt idx="9239">
                  <c:v>0.64345923330757793</c:v>
                </c:pt>
                <c:pt idx="9240">
                  <c:v>0.64929572630911947</c:v>
                </c:pt>
                <c:pt idx="9241">
                  <c:v>0.64394401307524718</c:v>
                </c:pt>
                <c:pt idx="9242">
                  <c:v>0.63724017153130363</c:v>
                </c:pt>
                <c:pt idx="9243">
                  <c:v>0.63372855092868874</c:v>
                </c:pt>
                <c:pt idx="9244">
                  <c:v>0.62954374699516169</c:v>
                </c:pt>
                <c:pt idx="9245">
                  <c:v>0.62835016256368503</c:v>
                </c:pt>
                <c:pt idx="9246">
                  <c:v>0.62707997247496983</c:v>
                </c:pt>
                <c:pt idx="9247">
                  <c:v>0.66876813330474871</c:v>
                </c:pt>
                <c:pt idx="9248">
                  <c:v>0.66568316144974571</c:v>
                </c:pt>
                <c:pt idx="9249">
                  <c:v>0.65905825655605521</c:v>
                </c:pt>
                <c:pt idx="9250">
                  <c:v>0.65175388200261564</c:v>
                </c:pt>
                <c:pt idx="9251">
                  <c:v>0.69810369876524758</c:v>
                </c:pt>
                <c:pt idx="9252">
                  <c:v>0.72537522080239769</c:v>
                </c:pt>
                <c:pt idx="9253">
                  <c:v>0.72677741670174156</c:v>
                </c:pt>
                <c:pt idx="9254">
                  <c:v>1.0674199587086752</c:v>
                </c:pt>
                <c:pt idx="9255">
                  <c:v>1.077046498119367</c:v>
                </c:pt>
                <c:pt idx="9256">
                  <c:v>1.0072995122833817</c:v>
                </c:pt>
                <c:pt idx="9257">
                  <c:v>0.96417952230714765</c:v>
                </c:pt>
                <c:pt idx="9258">
                  <c:v>0.93021727872328741</c:v>
                </c:pt>
                <c:pt idx="9259">
                  <c:v>0.90035414327208696</c:v>
                </c:pt>
                <c:pt idx="9260">
                  <c:v>0.88419659889805657</c:v>
                </c:pt>
                <c:pt idx="9261">
                  <c:v>0.85166984556073344</c:v>
                </c:pt>
                <c:pt idx="9262">
                  <c:v>0.83161149564317727</c:v>
                </c:pt>
                <c:pt idx="9263">
                  <c:v>0.79121190308827805</c:v>
                </c:pt>
                <c:pt idx="9264">
                  <c:v>0.74094853239691072</c:v>
                </c:pt>
                <c:pt idx="9265">
                  <c:v>0.69316451629261044</c:v>
                </c:pt>
                <c:pt idx="9266">
                  <c:v>0.65112311972564541</c:v>
                </c:pt>
                <c:pt idx="9267">
                  <c:v>0.62180242509972861</c:v>
                </c:pt>
                <c:pt idx="9268">
                  <c:v>0.6127566936199208</c:v>
                </c:pt>
                <c:pt idx="9269">
                  <c:v>0.59498381294387215</c:v>
                </c:pt>
                <c:pt idx="9270">
                  <c:v>0.58008163442661753</c:v>
                </c:pt>
                <c:pt idx="9271">
                  <c:v>0.56730237317024157</c:v>
                </c:pt>
                <c:pt idx="9272">
                  <c:v>0.55514565399968241</c:v>
                </c:pt>
                <c:pt idx="9273">
                  <c:v>0.54635000476724038</c:v>
                </c:pt>
                <c:pt idx="9274">
                  <c:v>0.53925667596347482</c:v>
                </c:pt>
                <c:pt idx="9275">
                  <c:v>0.53409534266150072</c:v>
                </c:pt>
                <c:pt idx="9276">
                  <c:v>0.52917359739401792</c:v>
                </c:pt>
                <c:pt idx="9277">
                  <c:v>0.52677754765482965</c:v>
                </c:pt>
                <c:pt idx="9278">
                  <c:v>0.5262939006327213</c:v>
                </c:pt>
                <c:pt idx="9279">
                  <c:v>0.5325770529855467</c:v>
                </c:pt>
                <c:pt idx="9280">
                  <c:v>0.53023552616295999</c:v>
                </c:pt>
                <c:pt idx="9281">
                  <c:v>0.52341181275909565</c:v>
                </c:pt>
                <c:pt idx="9282">
                  <c:v>0.51757066937491059</c:v>
                </c:pt>
                <c:pt idx="9283">
                  <c:v>0.60402012206715261</c:v>
                </c:pt>
                <c:pt idx="9284">
                  <c:v>0.65849332584267251</c:v>
                </c:pt>
                <c:pt idx="9285">
                  <c:v>0.65992998432478411</c:v>
                </c:pt>
                <c:pt idx="9286">
                  <c:v>0.67360490173944065</c:v>
                </c:pt>
                <c:pt idx="9287">
                  <c:v>0.65733672521678521</c:v>
                </c:pt>
                <c:pt idx="9288">
                  <c:v>0.6509197039610839</c:v>
                </c:pt>
                <c:pt idx="9289">
                  <c:v>0.64238647666723969</c:v>
                </c:pt>
                <c:pt idx="9290">
                  <c:v>0.63627601387084065</c:v>
                </c:pt>
                <c:pt idx="9291">
                  <c:v>0.6309384758196257</c:v>
                </c:pt>
                <c:pt idx="9292">
                  <c:v>0.62636857895133158</c:v>
                </c:pt>
                <c:pt idx="9293">
                  <c:v>0.62229966570282003</c:v>
                </c:pt>
                <c:pt idx="9294">
                  <c:v>0.61573729465379301</c:v>
                </c:pt>
                <c:pt idx="9295">
                  <c:v>0.6103587047995781</c:v>
                </c:pt>
                <c:pt idx="9296">
                  <c:v>0.60413482279495212</c:v>
                </c:pt>
                <c:pt idx="9297">
                  <c:v>0.59992104906859289</c:v>
                </c:pt>
                <c:pt idx="9298">
                  <c:v>0.59415493164163757</c:v>
                </c:pt>
                <c:pt idx="9299">
                  <c:v>0.59016154446186553</c:v>
                </c:pt>
                <c:pt idx="9300">
                  <c:v>0.58452592812777449</c:v>
                </c:pt>
                <c:pt idx="9301">
                  <c:v>0.58048399485075985</c:v>
                </c:pt>
                <c:pt idx="9302">
                  <c:v>0.57493076450396152</c:v>
                </c:pt>
                <c:pt idx="9303">
                  <c:v>0.57129491510482766</c:v>
                </c:pt>
                <c:pt idx="9304">
                  <c:v>0.56667484015739833</c:v>
                </c:pt>
                <c:pt idx="9305">
                  <c:v>0.56383440735248436</c:v>
                </c:pt>
                <c:pt idx="9306">
                  <c:v>0.55913514134337861</c:v>
                </c:pt>
                <c:pt idx="9307">
                  <c:v>0.55569157421269588</c:v>
                </c:pt>
                <c:pt idx="9308">
                  <c:v>0.55096980101150661</c:v>
                </c:pt>
                <c:pt idx="9309">
                  <c:v>0.5482082172674666</c:v>
                </c:pt>
                <c:pt idx="9310">
                  <c:v>0.54412119472169951</c:v>
                </c:pt>
                <c:pt idx="9311">
                  <c:v>0.54385925656734446</c:v>
                </c:pt>
                <c:pt idx="9312">
                  <c:v>0.53838179635851036</c:v>
                </c:pt>
                <c:pt idx="9313">
                  <c:v>0.53810032446436806</c:v>
                </c:pt>
                <c:pt idx="9314">
                  <c:v>0.53972204488983233</c:v>
                </c:pt>
                <c:pt idx="9315">
                  <c:v>0.53949950040403583</c:v>
                </c:pt>
                <c:pt idx="9316">
                  <c:v>0.53917991533744269</c:v>
                </c:pt>
                <c:pt idx="9317">
                  <c:v>0.5389660182601681</c:v>
                </c:pt>
                <c:pt idx="9318">
                  <c:v>0.53875320420391071</c:v>
                </c:pt>
                <c:pt idx="9319">
                  <c:v>0.53854078355932178</c:v>
                </c:pt>
                <c:pt idx="9320">
                  <c:v>0.5383443400412512</c:v>
                </c:pt>
                <c:pt idx="9321">
                  <c:v>0.53813235700331241</c:v>
                </c:pt>
                <c:pt idx="9322">
                  <c:v>0.53792050265174063</c:v>
                </c:pt>
                <c:pt idx="9323">
                  <c:v>0.53770877690842556</c:v>
                </c:pt>
                <c:pt idx="9324">
                  <c:v>0.53749717969529953</c:v>
                </c:pt>
                <c:pt idx="9325">
                  <c:v>0.53728571093434818</c:v>
                </c:pt>
                <c:pt idx="9326">
                  <c:v>0.53707437054760043</c:v>
                </c:pt>
                <c:pt idx="9327">
                  <c:v>0.53686315845713339</c:v>
                </c:pt>
                <c:pt idx="9328">
                  <c:v>0.53665207458507302</c:v>
                </c:pt>
                <c:pt idx="9329">
                  <c:v>0.53644111885358858</c:v>
                </c:pt>
                <c:pt idx="9330">
                  <c:v>0.53623029118489884</c:v>
                </c:pt>
                <c:pt idx="9331">
                  <c:v>0.53601959150127276</c:v>
                </c:pt>
                <c:pt idx="9332">
                  <c:v>0.5358090197250226</c:v>
                </c:pt>
                <c:pt idx="9333">
                  <c:v>0.53559857577850867</c:v>
                </c:pt>
                <c:pt idx="9334">
                  <c:v>0.5353882595841396</c:v>
                </c:pt>
                <c:pt idx="9335">
                  <c:v>0.53517807106436843</c:v>
                </c:pt>
                <c:pt idx="9336">
                  <c:v>0.5349680101416987</c:v>
                </c:pt>
                <c:pt idx="9337">
                  <c:v>0.5347580767386797</c:v>
                </c:pt>
                <c:pt idx="9338">
                  <c:v>0.53454827077790357</c:v>
                </c:pt>
                <c:pt idx="9339">
                  <c:v>0.5343385921820174</c:v>
                </c:pt>
                <c:pt idx="9340">
                  <c:v>0.5341290408737096</c:v>
                </c:pt>
                <c:pt idx="9341">
                  <c:v>0.53391961677571764</c:v>
                </c:pt>
                <c:pt idx="9342">
                  <c:v>0.53371031981082251</c:v>
                </c:pt>
                <c:pt idx="9343">
                  <c:v>0.53350114990185693</c:v>
                </c:pt>
                <c:pt idx="9344">
                  <c:v>0.53329210697170037</c:v>
                </c:pt>
                <c:pt idx="9345">
                  <c:v>0.53308319094327317</c:v>
                </c:pt>
                <c:pt idx="9346">
                  <c:v>0.53287440173954792</c:v>
                </c:pt>
                <c:pt idx="9347">
                  <c:v>0.53266573928354288</c:v>
                </c:pt>
                <c:pt idx="9348">
                  <c:v>0.53245720349832015</c:v>
                </c:pt>
                <c:pt idx="9349">
                  <c:v>0.53224879430699323</c:v>
                </c:pt>
                <c:pt idx="9350">
                  <c:v>0.5320405116327197</c:v>
                </c:pt>
                <c:pt idx="9351">
                  <c:v>0.53183235539870277</c:v>
                </c:pt>
                <c:pt idx="9352">
                  <c:v>0.53162432552819583</c:v>
                </c:pt>
                <c:pt idx="9353">
                  <c:v>0.53141642194449157</c:v>
                </c:pt>
                <c:pt idx="9354">
                  <c:v>0.53120864457094041</c:v>
                </c:pt>
                <c:pt idx="9355">
                  <c:v>0.53100099333092943</c:v>
                </c:pt>
                <c:pt idx="9356">
                  <c:v>0.53079346814789663</c:v>
                </c:pt>
                <c:pt idx="9357">
                  <c:v>0.53058606894532345</c:v>
                </c:pt>
                <c:pt idx="9358">
                  <c:v>0.5303787956467455</c:v>
                </c:pt>
                <c:pt idx="9359">
                  <c:v>0.5301716481757357</c:v>
                </c:pt>
                <c:pt idx="9360">
                  <c:v>0.52996462645591591</c:v>
                </c:pt>
                <c:pt idx="9361">
                  <c:v>0.52975773041095731</c:v>
                </c:pt>
                <c:pt idx="9362">
                  <c:v>0.52955095996457491</c:v>
                </c:pt>
                <c:pt idx="9363">
                  <c:v>0.5293443150405307</c:v>
                </c:pt>
                <c:pt idx="9364">
                  <c:v>0.52913779556263163</c:v>
                </c:pt>
                <c:pt idx="9365">
                  <c:v>0.52893140145473605</c:v>
                </c:pt>
                <c:pt idx="9366">
                  <c:v>0.52872513264074195</c:v>
                </c:pt>
                <c:pt idx="9367">
                  <c:v>0.52851898904459338</c:v>
                </c:pt>
                <c:pt idx="9368">
                  <c:v>0.52831297059028748</c:v>
                </c:pt>
                <c:pt idx="9369">
                  <c:v>0.52810707720186201</c:v>
                </c:pt>
                <c:pt idx="9370">
                  <c:v>0.52790130880340203</c:v>
                </c:pt>
                <c:pt idx="9371">
                  <c:v>0.52769566531904011</c:v>
                </c:pt>
                <c:pt idx="9372">
                  <c:v>0.52749014667295058</c:v>
                </c:pt>
                <c:pt idx="9373">
                  <c:v>0.52728475278935949</c:v>
                </c:pt>
                <c:pt idx="9374">
                  <c:v>0.52707948359253665</c:v>
                </c:pt>
                <c:pt idx="9375">
                  <c:v>0.5268743390067947</c:v>
                </c:pt>
                <c:pt idx="9376">
                  <c:v>0.52666931895649671</c:v>
                </c:pt>
                <c:pt idx="9377">
                  <c:v>0.52646442336604959</c:v>
                </c:pt>
                <c:pt idx="9378">
                  <c:v>0.526259652159908</c:v>
                </c:pt>
                <c:pt idx="9379">
                  <c:v>0.52605500526256688</c:v>
                </c:pt>
                <c:pt idx="9380">
                  <c:v>0.5258504825985767</c:v>
                </c:pt>
                <c:pt idx="9381">
                  <c:v>0.52564608409252012</c:v>
                </c:pt>
                <c:pt idx="9382">
                  <c:v>0.52544180966904064</c:v>
                </c:pt>
                <c:pt idx="9383">
                  <c:v>0.52523765925281651</c:v>
                </c:pt>
                <c:pt idx="9384">
                  <c:v>0.52503363276857884</c:v>
                </c:pt>
                <c:pt idx="9385">
                  <c:v>0.52482973014109691</c:v>
                </c:pt>
                <c:pt idx="9386">
                  <c:v>0.52462595129519274</c:v>
                </c:pt>
                <c:pt idx="9387">
                  <c:v>0.52442229615572811</c:v>
                </c:pt>
                <c:pt idx="9388">
                  <c:v>0.52421876464761541</c:v>
                </c:pt>
                <c:pt idx="9389">
                  <c:v>0.52401535669581478</c:v>
                </c:pt>
                <c:pt idx="9390">
                  <c:v>0.52381207222531967</c:v>
                </c:pt>
                <c:pt idx="9391">
                  <c:v>0.52360891116118302</c:v>
                </c:pt>
                <c:pt idx="9392">
                  <c:v>0.52340587342849476</c:v>
                </c:pt>
                <c:pt idx="9393">
                  <c:v>0.52320295895238966</c:v>
                </c:pt>
                <c:pt idx="9394">
                  <c:v>0.52300016765805868</c:v>
                </c:pt>
                <c:pt idx="9395">
                  <c:v>0.52279749947072562</c:v>
                </c:pt>
                <c:pt idx="9396">
                  <c:v>0.52259495431566538</c:v>
                </c:pt>
                <c:pt idx="9397">
                  <c:v>1.3425449594384415</c:v>
                </c:pt>
                <c:pt idx="9398">
                  <c:v>3.0455568054930278</c:v>
                </c:pt>
                <c:pt idx="9399">
                  <c:v>2.301632477897483</c:v>
                </c:pt>
                <c:pt idx="9400">
                  <c:v>1.1759191619886999</c:v>
                </c:pt>
                <c:pt idx="9401">
                  <c:v>0.69725220308359648</c:v>
                </c:pt>
                <c:pt idx="9402">
                  <c:v>0.60697100392608172</c:v>
                </c:pt>
                <c:pt idx="9403">
                  <c:v>0.58402927571133956</c:v>
                </c:pt>
                <c:pt idx="9404">
                  <c:v>0.5726456975627886</c:v>
                </c:pt>
                <c:pt idx="9405">
                  <c:v>0.56800611417923996</c:v>
                </c:pt>
                <c:pt idx="9406">
                  <c:v>0.60583858575849014</c:v>
                </c:pt>
                <c:pt idx="9407">
                  <c:v>2.9347930588444613</c:v>
                </c:pt>
                <c:pt idx="9408">
                  <c:v>2.1906410636042426</c:v>
                </c:pt>
                <c:pt idx="9409">
                  <c:v>2.638715631209386</c:v>
                </c:pt>
                <c:pt idx="9410">
                  <c:v>1.5236253598802758</c:v>
                </c:pt>
                <c:pt idx="9411">
                  <c:v>1.3141569273765363</c:v>
                </c:pt>
                <c:pt idx="9412">
                  <c:v>1.3129866002033366</c:v>
                </c:pt>
                <c:pt idx="9413">
                  <c:v>1.2727744227306566</c:v>
                </c:pt>
                <c:pt idx="9414">
                  <c:v>1.2420636707497477</c:v>
                </c:pt>
                <c:pt idx="9415">
                  <c:v>1.2305439559857982</c:v>
                </c:pt>
                <c:pt idx="9416">
                  <c:v>1.2258026191057159</c:v>
                </c:pt>
                <c:pt idx="9417">
                  <c:v>1.223750205612117</c:v>
                </c:pt>
                <c:pt idx="9418">
                  <c:v>1.2225856926210013</c:v>
                </c:pt>
                <c:pt idx="9419">
                  <c:v>1.3385650478411966</c:v>
                </c:pt>
                <c:pt idx="9420">
                  <c:v>1.6202151719899749</c:v>
                </c:pt>
                <c:pt idx="9421">
                  <c:v>1.5187122329519065</c:v>
                </c:pt>
                <c:pt idx="9422">
                  <c:v>1.3409218166846157</c:v>
                </c:pt>
                <c:pt idx="9423">
                  <c:v>1.3014564535030815</c:v>
                </c:pt>
                <c:pt idx="9424">
                  <c:v>1.2784818150654864</c:v>
                </c:pt>
                <c:pt idx="9425">
                  <c:v>1.2623509404329987</c:v>
                </c:pt>
                <c:pt idx="9426">
                  <c:v>1.2553084109245718</c:v>
                </c:pt>
                <c:pt idx="9427">
                  <c:v>1.2522291701874386</c:v>
                </c:pt>
                <c:pt idx="9428">
                  <c:v>1.2506693271658438</c:v>
                </c:pt>
                <c:pt idx="9429">
                  <c:v>1.250105896462947</c:v>
                </c:pt>
                <c:pt idx="9430">
                  <c:v>1.2495535759855201</c:v>
                </c:pt>
                <c:pt idx="9431">
                  <c:v>1.2490051241522484</c:v>
                </c:pt>
                <c:pt idx="9432">
                  <c:v>1.2484582685922985</c:v>
                </c:pt>
                <c:pt idx="9433">
                  <c:v>1.2479130224461374</c:v>
                </c:pt>
                <c:pt idx="9434">
                  <c:v>1.4133538142654436</c:v>
                </c:pt>
                <c:pt idx="9435">
                  <c:v>1.3898828457412304</c:v>
                </c:pt>
                <c:pt idx="9436">
                  <c:v>1.3755529286965753</c:v>
                </c:pt>
                <c:pt idx="9437">
                  <c:v>1.3701458374967677</c:v>
                </c:pt>
                <c:pt idx="9438">
                  <c:v>1.5922974650577122</c:v>
                </c:pt>
                <c:pt idx="9439">
                  <c:v>1.5306429329303066</c:v>
                </c:pt>
                <c:pt idx="9440">
                  <c:v>1.4521500686788342</c:v>
                </c:pt>
                <c:pt idx="9441">
                  <c:v>1.4042203080638938</c:v>
                </c:pt>
                <c:pt idx="9442">
                  <c:v>1.3441142536749613</c:v>
                </c:pt>
                <c:pt idx="9443">
                  <c:v>1.3900621549849781</c:v>
                </c:pt>
                <c:pt idx="9444">
                  <c:v>1.3336635387939773</c:v>
                </c:pt>
                <c:pt idx="9445">
                  <c:v>1.3130178634716745</c:v>
                </c:pt>
                <c:pt idx="9446">
                  <c:v>1.5142590447840321</c:v>
                </c:pt>
                <c:pt idx="9447">
                  <c:v>1.8769555360073542</c:v>
                </c:pt>
                <c:pt idx="9448">
                  <c:v>1.7212323746126239</c:v>
                </c:pt>
                <c:pt idx="9449">
                  <c:v>1.3569492182749003</c:v>
                </c:pt>
                <c:pt idx="9450">
                  <c:v>1.2901085276289601</c:v>
                </c:pt>
                <c:pt idx="9451">
                  <c:v>1.1919796637557643</c:v>
                </c:pt>
                <c:pt idx="9452">
                  <c:v>1.2186335553254117</c:v>
                </c:pt>
                <c:pt idx="9453">
                  <c:v>1.3592059103649619</c:v>
                </c:pt>
                <c:pt idx="9454">
                  <c:v>1.2521995980571194</c:v>
                </c:pt>
                <c:pt idx="9455">
                  <c:v>1.1310157408136581</c:v>
                </c:pt>
                <c:pt idx="9456">
                  <c:v>1.2895641471304784</c:v>
                </c:pt>
                <c:pt idx="9457">
                  <c:v>1.1641684819064346</c:v>
                </c:pt>
                <c:pt idx="9458">
                  <c:v>1.1098049717098115</c:v>
                </c:pt>
                <c:pt idx="9459">
                  <c:v>1.086519006199272</c:v>
                </c:pt>
                <c:pt idx="9460">
                  <c:v>1.0830042484014664</c:v>
                </c:pt>
                <c:pt idx="9461">
                  <c:v>1.0717637935389346</c:v>
                </c:pt>
                <c:pt idx="9462">
                  <c:v>1.1641748927133071</c:v>
                </c:pt>
                <c:pt idx="9463">
                  <c:v>1.1160022129364311</c:v>
                </c:pt>
                <c:pt idx="9464">
                  <c:v>1.0616556369353725</c:v>
                </c:pt>
                <c:pt idx="9465">
                  <c:v>1.0193225427937247</c:v>
                </c:pt>
                <c:pt idx="9466">
                  <c:v>1.0342285291898081</c:v>
                </c:pt>
                <c:pt idx="9467">
                  <c:v>1.0217534497274128</c:v>
                </c:pt>
                <c:pt idx="9468">
                  <c:v>1.0159523246086413</c:v>
                </c:pt>
                <c:pt idx="9469">
                  <c:v>1.0136540972774086</c:v>
                </c:pt>
                <c:pt idx="9470">
                  <c:v>1.0138183760795632</c:v>
                </c:pt>
                <c:pt idx="9471">
                  <c:v>1.0215763811478753</c:v>
                </c:pt>
                <c:pt idx="9472">
                  <c:v>1.0210658492209408</c:v>
                </c:pt>
                <c:pt idx="9473">
                  <c:v>1.0199749849589959</c:v>
                </c:pt>
                <c:pt idx="9474">
                  <c:v>1.0212964382179115</c:v>
                </c:pt>
                <c:pt idx="9475">
                  <c:v>1.0180398802372519</c:v>
                </c:pt>
                <c:pt idx="9476">
                  <c:v>1.0656981929858718</c:v>
                </c:pt>
                <c:pt idx="9477">
                  <c:v>1.0291965322312606</c:v>
                </c:pt>
                <c:pt idx="9478">
                  <c:v>1.013280685704057</c:v>
                </c:pt>
                <c:pt idx="9479">
                  <c:v>1.008480189112912</c:v>
                </c:pt>
                <c:pt idx="9480">
                  <c:v>1.0109156569978939</c:v>
                </c:pt>
                <c:pt idx="9481">
                  <c:v>1.0214298588303232</c:v>
                </c:pt>
                <c:pt idx="9482">
                  <c:v>1.0950258140242335</c:v>
                </c:pt>
                <c:pt idx="9483">
                  <c:v>1.0947229023301024</c:v>
                </c:pt>
                <c:pt idx="9484">
                  <c:v>1.0636623777514758</c:v>
                </c:pt>
                <c:pt idx="9485">
                  <c:v>1.0466659006858405</c:v>
                </c:pt>
                <c:pt idx="9486">
                  <c:v>1.0398387322226788</c:v>
                </c:pt>
                <c:pt idx="9487">
                  <c:v>1.0341475940453566</c:v>
                </c:pt>
                <c:pt idx="9488">
                  <c:v>1.0947893115239429</c:v>
                </c:pt>
                <c:pt idx="9489">
                  <c:v>1.0731765563723299</c:v>
                </c:pt>
                <c:pt idx="9490">
                  <c:v>1.139344754840806</c:v>
                </c:pt>
                <c:pt idx="9491">
                  <c:v>1.1863924691762564</c:v>
                </c:pt>
                <c:pt idx="9492">
                  <c:v>1.1422529128335288</c:v>
                </c:pt>
                <c:pt idx="9493">
                  <c:v>1.0766069910874618</c:v>
                </c:pt>
                <c:pt idx="9494">
                  <c:v>1.0567471999618525</c:v>
                </c:pt>
                <c:pt idx="9495">
                  <c:v>1.0472006463947579</c:v>
                </c:pt>
                <c:pt idx="9496">
                  <c:v>1.0402845208860649</c:v>
                </c:pt>
                <c:pt idx="9497">
                  <c:v>1.0891156001104938</c:v>
                </c:pt>
                <c:pt idx="9498">
                  <c:v>1.0579816895180438</c:v>
                </c:pt>
                <c:pt idx="9499">
                  <c:v>0.99489710540794629</c:v>
                </c:pt>
                <c:pt idx="9500">
                  <c:v>0.93510442962396079</c:v>
                </c:pt>
                <c:pt idx="9501">
                  <c:v>0.8894048569669355</c:v>
                </c:pt>
                <c:pt idx="9502">
                  <c:v>0.87583302877395219</c:v>
                </c:pt>
                <c:pt idx="9503">
                  <c:v>0.87750322022697669</c:v>
                </c:pt>
                <c:pt idx="9504">
                  <c:v>0.87590355603025205</c:v>
                </c:pt>
                <c:pt idx="9505">
                  <c:v>0.858250844382344</c:v>
                </c:pt>
                <c:pt idx="9506">
                  <c:v>0.8618165687250765</c:v>
                </c:pt>
                <c:pt idx="9507">
                  <c:v>0.86761334681822933</c:v>
                </c:pt>
                <c:pt idx="9508">
                  <c:v>0.900268518484866</c:v>
                </c:pt>
                <c:pt idx="9509">
                  <c:v>0.89042889991312468</c:v>
                </c:pt>
                <c:pt idx="9510">
                  <c:v>0.88685147598083391</c:v>
                </c:pt>
                <c:pt idx="9511">
                  <c:v>0.88680148221891264</c:v>
                </c:pt>
                <c:pt idx="9512">
                  <c:v>0.9125095250358255</c:v>
                </c:pt>
                <c:pt idx="9513">
                  <c:v>0.91668351209683674</c:v>
                </c:pt>
                <c:pt idx="9514">
                  <c:v>0.91684092079694257</c:v>
                </c:pt>
                <c:pt idx="9515">
                  <c:v>0.9298201406777058</c:v>
                </c:pt>
                <c:pt idx="9516">
                  <c:v>0.93118701765209677</c:v>
                </c:pt>
                <c:pt idx="9517">
                  <c:v>1.0446255727423226</c:v>
                </c:pt>
                <c:pt idx="9518">
                  <c:v>1.0085817013753768</c:v>
                </c:pt>
                <c:pt idx="9519">
                  <c:v>0.9883881013756034</c:v>
                </c:pt>
                <c:pt idx="9520">
                  <c:v>1.0039716059320949</c:v>
                </c:pt>
                <c:pt idx="9521">
                  <c:v>1.0423703898020573</c:v>
                </c:pt>
                <c:pt idx="9522">
                  <c:v>1.0804885389944705</c:v>
                </c:pt>
                <c:pt idx="9523">
                  <c:v>1.0744399930294068</c:v>
                </c:pt>
                <c:pt idx="9524">
                  <c:v>1.0890836439741596</c:v>
                </c:pt>
                <c:pt idx="9525">
                  <c:v>1.2678725212793995</c:v>
                </c:pt>
                <c:pt idx="9526">
                  <c:v>1.2978372911960618</c:v>
                </c:pt>
                <c:pt idx="9527">
                  <c:v>1.2150221403600956</c:v>
                </c:pt>
                <c:pt idx="9528">
                  <c:v>1.1597348952271367</c:v>
                </c:pt>
                <c:pt idx="9529">
                  <c:v>1.1304399801363501</c:v>
                </c:pt>
                <c:pt idx="9530">
                  <c:v>1.0823352279407961</c:v>
                </c:pt>
                <c:pt idx="9531">
                  <c:v>1.1291273003515463</c:v>
                </c:pt>
                <c:pt idx="9532">
                  <c:v>1.0773306622601779</c:v>
                </c:pt>
                <c:pt idx="9533">
                  <c:v>1.0672202320332898</c:v>
                </c:pt>
                <c:pt idx="9534">
                  <c:v>1.2353336359425398</c:v>
                </c:pt>
                <c:pt idx="9535">
                  <c:v>1.1429545231760394</c:v>
                </c:pt>
                <c:pt idx="9536">
                  <c:v>1.0450818682721619</c:v>
                </c:pt>
                <c:pt idx="9537">
                  <c:v>1.1726271829278581</c:v>
                </c:pt>
                <c:pt idx="9538">
                  <c:v>1.1850599430594355</c:v>
                </c:pt>
                <c:pt idx="9539">
                  <c:v>1.0393576234182071</c:v>
                </c:pt>
                <c:pt idx="9540">
                  <c:v>1.1308404183979475</c:v>
                </c:pt>
                <c:pt idx="9541">
                  <c:v>1.0203165077810041</c:v>
                </c:pt>
                <c:pt idx="9542">
                  <c:v>0.96961328988324158</c:v>
                </c:pt>
                <c:pt idx="9543">
                  <c:v>0.93464072158283662</c:v>
                </c:pt>
                <c:pt idx="9544">
                  <c:v>0.91148535385552454</c:v>
                </c:pt>
                <c:pt idx="9545">
                  <c:v>0.89664260790249561</c:v>
                </c:pt>
                <c:pt idx="9546">
                  <c:v>0.91258011920133486</c:v>
                </c:pt>
                <c:pt idx="9547">
                  <c:v>0.91242942438752661</c:v>
                </c:pt>
                <c:pt idx="9548">
                  <c:v>0.91644259661464667</c:v>
                </c:pt>
                <c:pt idx="9549">
                  <c:v>0.90064611255531501</c:v>
                </c:pt>
                <c:pt idx="9550">
                  <c:v>0.89056131521900828</c:v>
                </c:pt>
                <c:pt idx="9551">
                  <c:v>0.89176488036917345</c:v>
                </c:pt>
                <c:pt idx="9552">
                  <c:v>0.89417673735210867</c:v>
                </c:pt>
                <c:pt idx="9553">
                  <c:v>0.90905017030537361</c:v>
                </c:pt>
                <c:pt idx="9554">
                  <c:v>0.92323084805621358</c:v>
                </c:pt>
                <c:pt idx="9555">
                  <c:v>0.92186170664055622</c:v>
                </c:pt>
                <c:pt idx="9556">
                  <c:v>0.92132697130895058</c:v>
                </c:pt>
                <c:pt idx="9557">
                  <c:v>0.91234818205976309</c:v>
                </c:pt>
                <c:pt idx="9558">
                  <c:v>0.87997782789958534</c:v>
                </c:pt>
                <c:pt idx="9559">
                  <c:v>0.84760314399626457</c:v>
                </c:pt>
                <c:pt idx="9560">
                  <c:v>0.83327669659472436</c:v>
                </c:pt>
                <c:pt idx="9561">
                  <c:v>0.81912649958259665</c:v>
                </c:pt>
                <c:pt idx="9562">
                  <c:v>0.81877087407956706</c:v>
                </c:pt>
                <c:pt idx="9563">
                  <c:v>0.83612513315147385</c:v>
                </c:pt>
                <c:pt idx="9564">
                  <c:v>0.84470090009780863</c:v>
                </c:pt>
                <c:pt idx="9565">
                  <c:v>0.83928040368776802</c:v>
                </c:pt>
                <c:pt idx="9566">
                  <c:v>0.82713720784614597</c:v>
                </c:pt>
                <c:pt idx="9567">
                  <c:v>0.82144151251950392</c:v>
                </c:pt>
                <c:pt idx="9568">
                  <c:v>0.82393167370739362</c:v>
                </c:pt>
                <c:pt idx="9569">
                  <c:v>0.8256261507692757</c:v>
                </c:pt>
                <c:pt idx="9570">
                  <c:v>0.81435043667687179</c:v>
                </c:pt>
                <c:pt idx="9571">
                  <c:v>0.79991404450140313</c:v>
                </c:pt>
                <c:pt idx="9572">
                  <c:v>0.80602687648896565</c:v>
                </c:pt>
                <c:pt idx="9573">
                  <c:v>0.79839449872032719</c:v>
                </c:pt>
                <c:pt idx="9574">
                  <c:v>0.80551969254006661</c:v>
                </c:pt>
                <c:pt idx="9575">
                  <c:v>0.80707455115977811</c:v>
                </c:pt>
                <c:pt idx="9576">
                  <c:v>0.79950664655189263</c:v>
                </c:pt>
                <c:pt idx="9577">
                  <c:v>0.87437973572853633</c:v>
                </c:pt>
                <c:pt idx="9578">
                  <c:v>0.84781795973062146</c:v>
                </c:pt>
                <c:pt idx="9579">
                  <c:v>0.82468646067798113</c:v>
                </c:pt>
                <c:pt idx="9580">
                  <c:v>0.79737982536133134</c:v>
                </c:pt>
                <c:pt idx="9581">
                  <c:v>0.76042081662698124</c:v>
                </c:pt>
                <c:pt idx="9582">
                  <c:v>0.73875588000638681</c:v>
                </c:pt>
                <c:pt idx="9583">
                  <c:v>0.71774807301864996</c:v>
                </c:pt>
                <c:pt idx="9584">
                  <c:v>0.70038790274799156</c:v>
                </c:pt>
                <c:pt idx="9585">
                  <c:v>0.68400504000501783</c:v>
                </c:pt>
                <c:pt idx="9586">
                  <c:v>0.68337333939103251</c:v>
                </c:pt>
                <c:pt idx="9587">
                  <c:v>0.7238352779421231</c:v>
                </c:pt>
                <c:pt idx="9588">
                  <c:v>0.69785891422709079</c:v>
                </c:pt>
                <c:pt idx="9589">
                  <c:v>0.73268865317184995</c:v>
                </c:pt>
                <c:pt idx="9590">
                  <c:v>0.80205791931296522</c:v>
                </c:pt>
                <c:pt idx="9591">
                  <c:v>0.75852690618871155</c:v>
                </c:pt>
                <c:pt idx="9592">
                  <c:v>0.73801384876354115</c:v>
                </c:pt>
                <c:pt idx="9593">
                  <c:v>0.73509371212525065</c:v>
                </c:pt>
                <c:pt idx="9594">
                  <c:v>0.74573745078025266</c:v>
                </c:pt>
                <c:pt idx="9595">
                  <c:v>0.75076807895539965</c:v>
                </c:pt>
                <c:pt idx="9596">
                  <c:v>0.75748670789304451</c:v>
                </c:pt>
                <c:pt idx="9597">
                  <c:v>0.7505232996963257</c:v>
                </c:pt>
                <c:pt idx="9598">
                  <c:v>0.75900462564789128</c:v>
                </c:pt>
                <c:pt idx="9599">
                  <c:v>0.76967910915081272</c:v>
                </c:pt>
                <c:pt idx="9600">
                  <c:v>0.70535368478974958</c:v>
                </c:pt>
                <c:pt idx="9601">
                  <c:v>0.67961732222644777</c:v>
                </c:pt>
                <c:pt idx="9602">
                  <c:v>0.69376732051972834</c:v>
                </c:pt>
                <c:pt idx="9603">
                  <c:v>0.70640461342501792</c:v>
                </c:pt>
                <c:pt idx="9604">
                  <c:v>0.72227072713953944</c:v>
                </c:pt>
                <c:pt idx="9605">
                  <c:v>0.72271891005611977</c:v>
                </c:pt>
                <c:pt idx="9606">
                  <c:v>0.72621657553531549</c:v>
                </c:pt>
                <c:pt idx="9607">
                  <c:v>0.7469183554678287</c:v>
                </c:pt>
                <c:pt idx="9608">
                  <c:v>0.78501314825786839</c:v>
                </c:pt>
                <c:pt idx="9609">
                  <c:v>0.8013908957047613</c:v>
                </c:pt>
                <c:pt idx="9610">
                  <c:v>0.80520951793445283</c:v>
                </c:pt>
                <c:pt idx="9611">
                  <c:v>0.80755758054072058</c:v>
                </c:pt>
                <c:pt idx="9612">
                  <c:v>0.80697277945102019</c:v>
                </c:pt>
                <c:pt idx="9613">
                  <c:v>0.79587960504209465</c:v>
                </c:pt>
                <c:pt idx="9614">
                  <c:v>0.81105760230144275</c:v>
                </c:pt>
                <c:pt idx="9615">
                  <c:v>0.80978355223747633</c:v>
                </c:pt>
                <c:pt idx="9616">
                  <c:v>1.0357370796864087</c:v>
                </c:pt>
                <c:pt idx="9617">
                  <c:v>1.2578534582814558</c:v>
                </c:pt>
                <c:pt idx="9618">
                  <c:v>1.2406097696377405</c:v>
                </c:pt>
                <c:pt idx="9619">
                  <c:v>1.2412103645555241</c:v>
                </c:pt>
                <c:pt idx="9620">
                  <c:v>1.3244158531323706</c:v>
                </c:pt>
                <c:pt idx="9621">
                  <c:v>1.2047928053584034</c:v>
                </c:pt>
                <c:pt idx="9622">
                  <c:v>1.1428724778250943</c:v>
                </c:pt>
                <c:pt idx="9623">
                  <c:v>1.1409993538583678</c:v>
                </c:pt>
                <c:pt idx="9624">
                  <c:v>1.1146275420848273</c:v>
                </c:pt>
                <c:pt idx="9625">
                  <c:v>1.1636780540567648</c:v>
                </c:pt>
                <c:pt idx="9626">
                  <c:v>1.1200908752009633</c:v>
                </c:pt>
                <c:pt idx="9627">
                  <c:v>1.0876523112776384</c:v>
                </c:pt>
                <c:pt idx="9628">
                  <c:v>1.1060173650434424</c:v>
                </c:pt>
                <c:pt idx="9629">
                  <c:v>1.0526347109161698</c:v>
                </c:pt>
                <c:pt idx="9630">
                  <c:v>1.0237843955689916</c:v>
                </c:pt>
                <c:pt idx="9631">
                  <c:v>0.98830237599618376</c:v>
                </c:pt>
                <c:pt idx="9632">
                  <c:v>1.0012866673779228</c:v>
                </c:pt>
                <c:pt idx="9633">
                  <c:v>0.98033050400370148</c:v>
                </c:pt>
                <c:pt idx="9634">
                  <c:v>0.96066641103402084</c:v>
                </c:pt>
                <c:pt idx="9635">
                  <c:v>0.97279537960181672</c:v>
                </c:pt>
                <c:pt idx="9636">
                  <c:v>0.95682076310909336</c:v>
                </c:pt>
                <c:pt idx="9637">
                  <c:v>0.94689062894059872</c:v>
                </c:pt>
                <c:pt idx="9638">
                  <c:v>0.93872203459963965</c:v>
                </c:pt>
                <c:pt idx="9639">
                  <c:v>0.91246669071162878</c:v>
                </c:pt>
                <c:pt idx="9640">
                  <c:v>0.88236046126319978</c:v>
                </c:pt>
                <c:pt idx="9641">
                  <c:v>0.8344279110117756</c:v>
                </c:pt>
                <c:pt idx="9642">
                  <c:v>0.8028629292394901</c:v>
                </c:pt>
                <c:pt idx="9643">
                  <c:v>0.77548879068695653</c:v>
                </c:pt>
                <c:pt idx="9644">
                  <c:v>0.76308194648930916</c:v>
                </c:pt>
                <c:pt idx="9645">
                  <c:v>0.75419102830199425</c:v>
                </c:pt>
                <c:pt idx="9646">
                  <c:v>0.74273688699109575</c:v>
                </c:pt>
                <c:pt idx="9647">
                  <c:v>0.73385873213153385</c:v>
                </c:pt>
                <c:pt idx="9648">
                  <c:v>1.0847940453654132</c:v>
                </c:pt>
                <c:pt idx="9649">
                  <c:v>0.83490103851927067</c:v>
                </c:pt>
                <c:pt idx="9650">
                  <c:v>0.75950186820694277</c:v>
                </c:pt>
                <c:pt idx="9651">
                  <c:v>0.74863454452866862</c:v>
                </c:pt>
                <c:pt idx="9652">
                  <c:v>0.73431101674623622</c:v>
                </c:pt>
                <c:pt idx="9653">
                  <c:v>0.72054125733687691</c:v>
                </c:pt>
                <c:pt idx="9654">
                  <c:v>0.71233122894269152</c:v>
                </c:pt>
                <c:pt idx="9655">
                  <c:v>0.70336822351217865</c:v>
                </c:pt>
                <c:pt idx="9656">
                  <c:v>0.69718140881664248</c:v>
                </c:pt>
                <c:pt idx="9657">
                  <c:v>0.68954074980748237</c:v>
                </c:pt>
                <c:pt idx="9658">
                  <c:v>0.68319170380357253</c:v>
                </c:pt>
                <c:pt idx="9659">
                  <c:v>0.6761412144670802</c:v>
                </c:pt>
                <c:pt idx="9660">
                  <c:v>0.67176308573359333</c:v>
                </c:pt>
                <c:pt idx="9661">
                  <c:v>0.6654774406258559</c:v>
                </c:pt>
                <c:pt idx="9662">
                  <c:v>0.66100508459095864</c:v>
                </c:pt>
                <c:pt idx="9663">
                  <c:v>0.65508098374166657</c:v>
                </c:pt>
                <c:pt idx="9664">
                  <c:v>0.65114394732798764</c:v>
                </c:pt>
                <c:pt idx="9665">
                  <c:v>0.6444762706103041</c:v>
                </c:pt>
                <c:pt idx="9666">
                  <c:v>0.64032870169503664</c:v>
                </c:pt>
                <c:pt idx="9667">
                  <c:v>0.63372050211117781</c:v>
                </c:pt>
                <c:pt idx="9668">
                  <c:v>0.62986601515866203</c:v>
                </c:pt>
                <c:pt idx="9669">
                  <c:v>0.62421628099573956</c:v>
                </c:pt>
                <c:pt idx="9670">
                  <c:v>0.62148509623938075</c:v>
                </c:pt>
                <c:pt idx="9671">
                  <c:v>0.61747828244821235</c:v>
                </c:pt>
                <c:pt idx="9672">
                  <c:v>0.61570086295248116</c:v>
                </c:pt>
                <c:pt idx="9673">
                  <c:v>0.61543163587566607</c:v>
                </c:pt>
                <c:pt idx="9674">
                  <c:v>0.61497624605394963</c:v>
                </c:pt>
                <c:pt idx="9675">
                  <c:v>0.61472391091770862</c:v>
                </c:pt>
                <c:pt idx="9676">
                  <c:v>0.6144600196064629</c:v>
                </c:pt>
                <c:pt idx="9677">
                  <c:v>0.61421034256089435</c:v>
                </c:pt>
                <c:pt idx="9678">
                  <c:v>0.61820031522389385</c:v>
                </c:pt>
                <c:pt idx="9679">
                  <c:v>0.61795135105288246</c:v>
                </c:pt>
                <c:pt idx="9680">
                  <c:v>0.61770262541406862</c:v>
                </c:pt>
                <c:pt idx="9681">
                  <c:v>0.6174540507662325</c:v>
                </c:pt>
                <c:pt idx="9682">
                  <c:v>0.61720562701772363</c:v>
                </c:pt>
                <c:pt idx="9683">
                  <c:v>0.61695735407694507</c:v>
                </c:pt>
                <c:pt idx="9684">
                  <c:v>0.6167092318523586</c:v>
                </c:pt>
                <c:pt idx="9685">
                  <c:v>0.6164612602524786</c:v>
                </c:pt>
                <c:pt idx="9686">
                  <c:v>0.61621343918587801</c:v>
                </c:pt>
                <c:pt idx="9687">
                  <c:v>0.6159657685611819</c:v>
                </c:pt>
                <c:pt idx="9688">
                  <c:v>0.615718248287073</c:v>
                </c:pt>
                <c:pt idx="9689">
                  <c:v>0.61547087827228864</c:v>
                </c:pt>
                <c:pt idx="9690">
                  <c:v>0.61522365842562265</c:v>
                </c:pt>
                <c:pt idx="9691">
                  <c:v>0.61497658865592353</c:v>
                </c:pt>
                <c:pt idx="9692">
                  <c:v>0.61472966887209612</c:v>
                </c:pt>
                <c:pt idx="9693">
                  <c:v>0.61448289898309572</c:v>
                </c:pt>
                <c:pt idx="9694">
                  <c:v>0.61423627889793908</c:v>
                </c:pt>
                <c:pt idx="9695">
                  <c:v>0.61398980852569929</c:v>
                </c:pt>
                <c:pt idx="9696">
                  <c:v>0.61374348777549481</c:v>
                </c:pt>
                <c:pt idx="9697">
                  <c:v>0.61349731655650841</c:v>
                </c:pt>
                <c:pt idx="9698">
                  <c:v>0.61325129477797291</c:v>
                </c:pt>
                <c:pt idx="9699">
                  <c:v>0.61300542234918487</c:v>
                </c:pt>
                <c:pt idx="9700">
                  <c:v>0.61275969917948137</c:v>
                </c:pt>
                <c:pt idx="9701">
                  <c:v>0.61251412517826309</c:v>
                </c:pt>
                <c:pt idx="9702">
                  <c:v>0.61226870025499269</c:v>
                </c:pt>
                <c:pt idx="9703">
                  <c:v>0.61202342431917689</c:v>
                </c:pt>
                <c:pt idx="9704">
                  <c:v>0.61177829728037725</c:v>
                </c:pt>
                <c:pt idx="9705">
                  <c:v>0.61153331904821351</c:v>
                </c:pt>
                <c:pt idx="9706">
                  <c:v>0.61128848953236559</c:v>
                </c:pt>
                <c:pt idx="9707">
                  <c:v>0.61104380864256191</c:v>
                </c:pt>
                <c:pt idx="9708">
                  <c:v>0.61079927628858643</c:v>
                </c:pt>
                <c:pt idx="9709">
                  <c:v>0.61055489238027194</c:v>
                </c:pt>
                <c:pt idx="9710">
                  <c:v>0.61031065682751962</c:v>
                </c:pt>
                <c:pt idx="9711">
                  <c:v>0.61006656954027638</c:v>
                </c:pt>
                <c:pt idx="9712">
                  <c:v>0.60982263042854756</c:v>
                </c:pt>
                <c:pt idx="9713">
                  <c:v>0.60957883940238533</c:v>
                </c:pt>
                <c:pt idx="9714">
                  <c:v>0.6093351963719057</c:v>
                </c:pt>
                <c:pt idx="9715">
                  <c:v>0.60909170124727574</c:v>
                </c:pt>
                <c:pt idx="9716">
                  <c:v>0.60884835393871828</c:v>
                </c:pt>
                <c:pt idx="9717">
                  <c:v>0.60860515435650631</c:v>
                </c:pt>
                <c:pt idx="9718">
                  <c:v>0.60836210241096866</c:v>
                </c:pt>
                <c:pt idx="9719">
                  <c:v>0.60811919801249692</c:v>
                </c:pt>
                <c:pt idx="9720">
                  <c:v>0.60787644107152561</c:v>
                </c:pt>
                <c:pt idx="9721">
                  <c:v>0.60763383149855099</c:v>
                </c:pt>
                <c:pt idx="9722">
                  <c:v>0.84117854393564817</c:v>
                </c:pt>
                <c:pt idx="9723">
                  <c:v>0.8961600984781497</c:v>
                </c:pt>
                <c:pt idx="9724">
                  <c:v>0.89494476420516944</c:v>
                </c:pt>
                <c:pt idx="9725">
                  <c:v>0.89470249320499062</c:v>
                </c:pt>
                <c:pt idx="9726">
                  <c:v>0.89446342660216549</c:v>
                </c:pt>
                <c:pt idx="9727">
                  <c:v>0.89422566424708705</c:v>
                </c:pt>
                <c:pt idx="9728">
                  <c:v>0.89398847862999264</c:v>
                </c:pt>
                <c:pt idx="9729">
                  <c:v>0.8937516075673626</c:v>
                </c:pt>
                <c:pt idx="9730">
                  <c:v>0.89351493860552411</c:v>
                </c:pt>
                <c:pt idx="9731">
                  <c:v>0.89327844360381692</c:v>
                </c:pt>
                <c:pt idx="9732">
                  <c:v>2.0377953746270792</c:v>
                </c:pt>
                <c:pt idx="9733">
                  <c:v>1.5033773442065861</c:v>
                </c:pt>
                <c:pt idx="9734">
                  <c:v>0.96835205963330984</c:v>
                </c:pt>
                <c:pt idx="9735">
                  <c:v>0.87618409954656273</c:v>
                </c:pt>
                <c:pt idx="9736">
                  <c:v>0.84931944631139644</c:v>
                </c:pt>
                <c:pt idx="9737">
                  <c:v>0.84828044538137282</c:v>
                </c:pt>
                <c:pt idx="9738">
                  <c:v>0.84762992139956495</c:v>
                </c:pt>
                <c:pt idx="9739">
                  <c:v>0.8471260626160646</c:v>
                </c:pt>
                <c:pt idx="9740">
                  <c:v>0.84667761597700963</c:v>
                </c:pt>
                <c:pt idx="9741">
                  <c:v>0.84624931967712869</c:v>
                </c:pt>
                <c:pt idx="9742">
                  <c:v>0.86125598242913981</c:v>
                </c:pt>
                <c:pt idx="9743">
                  <c:v>0.87570607207552198</c:v>
                </c:pt>
                <c:pt idx="9744">
                  <c:v>0.87529266847047293</c:v>
                </c:pt>
                <c:pt idx="9745">
                  <c:v>0.87487951582235268</c:v>
                </c:pt>
                <c:pt idx="9746">
                  <c:v>0.87446661397883363</c:v>
                </c:pt>
                <c:pt idx="9747">
                  <c:v>0.87405396278767611</c:v>
                </c:pt>
                <c:pt idx="9748">
                  <c:v>0.87364156209673782</c:v>
                </c:pt>
                <c:pt idx="9749">
                  <c:v>0.87322941175396174</c:v>
                </c:pt>
                <c:pt idx="9750">
                  <c:v>0.87281751160739163</c:v>
                </c:pt>
                <c:pt idx="9751">
                  <c:v>0.91599840417427281</c:v>
                </c:pt>
                <c:pt idx="9752">
                  <c:v>1.4257577567895858</c:v>
                </c:pt>
                <c:pt idx="9753">
                  <c:v>1.0054932438869433</c:v>
                </c:pt>
                <c:pt idx="9754">
                  <c:v>0.91509721088636853</c:v>
                </c:pt>
                <c:pt idx="9755">
                  <c:v>0.88797533752866564</c:v>
                </c:pt>
                <c:pt idx="9756">
                  <c:v>0.87827195740656794</c:v>
                </c:pt>
                <c:pt idx="9757">
                  <c:v>0.87444243979581893</c:v>
                </c:pt>
                <c:pt idx="9758">
                  <c:v>0.87393461057457045</c:v>
                </c:pt>
                <c:pt idx="9759">
                  <c:v>0.87347846520148364</c:v>
                </c:pt>
                <c:pt idx="9760">
                  <c:v>0.8730417916058959</c:v>
                </c:pt>
                <c:pt idx="9761">
                  <c:v>0.87261247432697364</c:v>
                </c:pt>
                <c:pt idx="9762">
                  <c:v>0.87218612989959998</c:v>
                </c:pt>
                <c:pt idx="9763">
                  <c:v>0.8717622327779595</c:v>
                </c:pt>
                <c:pt idx="9764">
                  <c:v>0.8713385929827866</c:v>
                </c:pt>
                <c:pt idx="9765">
                  <c:v>0.87091521035788844</c:v>
                </c:pt>
                <c:pt idx="9766">
                  <c:v>0.87049208474715756</c:v>
                </c:pt>
                <c:pt idx="9767">
                  <c:v>0.8700692159945953</c:v>
                </c:pt>
                <c:pt idx="9768">
                  <c:v>1.1089261887679174</c:v>
                </c:pt>
                <c:pt idx="9769">
                  <c:v>1.0945926140827122</c:v>
                </c:pt>
                <c:pt idx="9770">
                  <c:v>1.0867004921357253</c:v>
                </c:pt>
                <c:pt idx="9771">
                  <c:v>1.0835571913256181</c:v>
                </c:pt>
                <c:pt idx="9772">
                  <c:v>1.0821271563747941</c:v>
                </c:pt>
                <c:pt idx="9773">
                  <c:v>1.0813341626758231</c:v>
                </c:pt>
                <c:pt idx="9774">
                  <c:v>1.080780827147892</c:v>
                </c:pt>
                <c:pt idx="9775">
                  <c:v>1.0803185706926761</c:v>
                </c:pt>
                <c:pt idx="9776">
                  <c:v>1.0798907841422254</c:v>
                </c:pt>
                <c:pt idx="9777">
                  <c:v>1.0794762905177198</c:v>
                </c:pt>
                <c:pt idx="9778">
                  <c:v>1.0790670108354508</c:v>
                </c:pt>
                <c:pt idx="9779">
                  <c:v>1.0786604614499868</c:v>
                </c:pt>
                <c:pt idx="9780">
                  <c:v>1.078254321398501</c:v>
                </c:pt>
                <c:pt idx="9781">
                  <c:v>1.0778484278987461</c:v>
                </c:pt>
                <c:pt idx="9782">
                  <c:v>1.07744278080107</c:v>
                </c:pt>
                <c:pt idx="9783">
                  <c:v>1.3052390650155179</c:v>
                </c:pt>
                <c:pt idx="9784">
                  <c:v>1.3138369920673236</c:v>
                </c:pt>
                <c:pt idx="9785">
                  <c:v>1.2993939784622559</c:v>
                </c:pt>
                <c:pt idx="9786">
                  <c:v>1.4033024014317783</c:v>
                </c:pt>
                <c:pt idx="9787">
                  <c:v>1.2460475978943288</c:v>
                </c:pt>
                <c:pt idx="9788">
                  <c:v>1.2444360476384551</c:v>
                </c:pt>
                <c:pt idx="9789">
                  <c:v>1.2435823458723512</c:v>
                </c:pt>
                <c:pt idx="9790">
                  <c:v>1.2430143101694697</c:v>
                </c:pt>
                <c:pt idx="9791">
                  <c:v>1.2425537125259394</c:v>
                </c:pt>
                <c:pt idx="9792">
                  <c:v>1.2408030118333864</c:v>
                </c:pt>
                <c:pt idx="9793">
                  <c:v>1.3229961844949654</c:v>
                </c:pt>
                <c:pt idx="9794">
                  <c:v>0.88951932456846639</c:v>
                </c:pt>
                <c:pt idx="9795">
                  <c:v>0.82188744306629868</c:v>
                </c:pt>
                <c:pt idx="9796">
                  <c:v>1.6895199310681743</c:v>
                </c:pt>
                <c:pt idx="9797">
                  <c:v>1.3526214573955078</c:v>
                </c:pt>
                <c:pt idx="9798">
                  <c:v>1.2379209208432327</c:v>
                </c:pt>
                <c:pt idx="9799">
                  <c:v>1.1599962208951398</c:v>
                </c:pt>
                <c:pt idx="9800">
                  <c:v>1.0517117597480228</c:v>
                </c:pt>
                <c:pt idx="9801">
                  <c:v>0.99663799398935449</c:v>
                </c:pt>
                <c:pt idx="9802">
                  <c:v>0.95491166258386495</c:v>
                </c:pt>
                <c:pt idx="9803">
                  <c:v>0.94029908918065142</c:v>
                </c:pt>
                <c:pt idx="9804">
                  <c:v>0.9346954289550049</c:v>
                </c:pt>
                <c:pt idx="9805">
                  <c:v>0.974178474492437</c:v>
                </c:pt>
                <c:pt idx="9806">
                  <c:v>0.91967897404619992</c:v>
                </c:pt>
                <c:pt idx="9807">
                  <c:v>0.86558205504160357</c:v>
                </c:pt>
                <c:pt idx="9808">
                  <c:v>1.6686055239044641</c:v>
                </c:pt>
                <c:pt idx="9809">
                  <c:v>1.390596911706194</c:v>
                </c:pt>
                <c:pt idx="9810">
                  <c:v>1.1905568091008059</c:v>
                </c:pt>
                <c:pt idx="9811">
                  <c:v>1.0242472926968709</c:v>
                </c:pt>
                <c:pt idx="9812">
                  <c:v>0.96157034858699009</c:v>
                </c:pt>
                <c:pt idx="9813">
                  <c:v>0.9370872364009718</c:v>
                </c:pt>
                <c:pt idx="9814">
                  <c:v>1.095834778534837</c:v>
                </c:pt>
                <c:pt idx="9815">
                  <c:v>1.1121532814784927</c:v>
                </c:pt>
                <c:pt idx="9816">
                  <c:v>1.0338006276725902</c:v>
                </c:pt>
                <c:pt idx="9817">
                  <c:v>0.9773842233757426</c:v>
                </c:pt>
                <c:pt idx="9818">
                  <c:v>0.93593738795286807</c:v>
                </c:pt>
                <c:pt idx="9819">
                  <c:v>0.93961424409749361</c:v>
                </c:pt>
                <c:pt idx="9820">
                  <c:v>1.1251333005358479</c:v>
                </c:pt>
                <c:pt idx="9821">
                  <c:v>1.1015607826711298</c:v>
                </c:pt>
                <c:pt idx="9822">
                  <c:v>1.074728166209026</c:v>
                </c:pt>
                <c:pt idx="9823">
                  <c:v>1.0611165682886341</c:v>
                </c:pt>
                <c:pt idx="9824">
                  <c:v>1.2323581442629121</c:v>
                </c:pt>
                <c:pt idx="9825">
                  <c:v>1.1695540419055102</c:v>
                </c:pt>
                <c:pt idx="9826">
                  <c:v>1.228964410120843</c:v>
                </c:pt>
                <c:pt idx="9827">
                  <c:v>1.1617054781278275</c:v>
                </c:pt>
                <c:pt idx="9828">
                  <c:v>1.1660204396204401</c:v>
                </c:pt>
                <c:pt idx="9829">
                  <c:v>1.1501374746510877</c:v>
                </c:pt>
                <c:pt idx="9830">
                  <c:v>1.1312159649119324</c:v>
                </c:pt>
                <c:pt idx="9831">
                  <c:v>1.1153681245039608</c:v>
                </c:pt>
                <c:pt idx="9832">
                  <c:v>1.1604466975883918</c:v>
                </c:pt>
                <c:pt idx="9833">
                  <c:v>1.0597804316403141</c:v>
                </c:pt>
                <c:pt idx="9834">
                  <c:v>1.0888765784505501</c:v>
                </c:pt>
                <c:pt idx="9835">
                  <c:v>1.0932199812252521</c:v>
                </c:pt>
                <c:pt idx="9836">
                  <c:v>1.0452014918227344</c:v>
                </c:pt>
                <c:pt idx="9837">
                  <c:v>1.0501107956937827</c:v>
                </c:pt>
                <c:pt idx="9838">
                  <c:v>0.95120079598401419</c:v>
                </c:pt>
                <c:pt idx="9839">
                  <c:v>0.90423195469760653</c:v>
                </c:pt>
                <c:pt idx="9840">
                  <c:v>1.12643819077617</c:v>
                </c:pt>
                <c:pt idx="9841">
                  <c:v>1.0716265960972378</c:v>
                </c:pt>
                <c:pt idx="9842">
                  <c:v>1.0447078227955258</c:v>
                </c:pt>
                <c:pt idx="9843">
                  <c:v>1.0113608292140062</c:v>
                </c:pt>
                <c:pt idx="9844">
                  <c:v>0.88600136833748899</c:v>
                </c:pt>
                <c:pt idx="9845">
                  <c:v>0.81650071374727007</c:v>
                </c:pt>
                <c:pt idx="9846">
                  <c:v>0.9285984095065396</c:v>
                </c:pt>
                <c:pt idx="9847">
                  <c:v>0.88906084527414342</c:v>
                </c:pt>
                <c:pt idx="9848">
                  <c:v>0.9693746596919377</c:v>
                </c:pt>
                <c:pt idx="9849">
                  <c:v>0.94533905528347228</c:v>
                </c:pt>
                <c:pt idx="9850">
                  <c:v>0.96956142643472265</c:v>
                </c:pt>
                <c:pt idx="9851">
                  <c:v>0.92142944004608462</c:v>
                </c:pt>
                <c:pt idx="9852">
                  <c:v>0.95901142712233445</c:v>
                </c:pt>
                <c:pt idx="9853">
                  <c:v>0.92414296888713898</c:v>
                </c:pt>
                <c:pt idx="9854">
                  <c:v>0.95253186881313845</c:v>
                </c:pt>
                <c:pt idx="9855">
                  <c:v>0.92733534764906511</c:v>
                </c:pt>
                <c:pt idx="9856">
                  <c:v>0.94952276928438206</c:v>
                </c:pt>
                <c:pt idx="9857">
                  <c:v>0.94680117264130714</c:v>
                </c:pt>
                <c:pt idx="9858">
                  <c:v>0.90185395985142658</c:v>
                </c:pt>
                <c:pt idx="9859">
                  <c:v>0.92045871225033193</c:v>
                </c:pt>
                <c:pt idx="9860">
                  <c:v>1.0198819677163544</c:v>
                </c:pt>
                <c:pt idx="9861">
                  <c:v>0.97588191168296745</c:v>
                </c:pt>
                <c:pt idx="9862">
                  <c:v>0.97389873720197306</c:v>
                </c:pt>
                <c:pt idx="9863">
                  <c:v>0.95971670690586541</c:v>
                </c:pt>
                <c:pt idx="9864">
                  <c:v>1.028881166362922</c:v>
                </c:pt>
                <c:pt idx="9865">
                  <c:v>1.0232998799195476</c:v>
                </c:pt>
                <c:pt idx="9866">
                  <c:v>1.0169559610694443</c:v>
                </c:pt>
                <c:pt idx="9867">
                  <c:v>1.0665555737123129</c:v>
                </c:pt>
                <c:pt idx="9868">
                  <c:v>1.1612116428529298</c:v>
                </c:pt>
                <c:pt idx="9869">
                  <c:v>1.1533332937498773</c:v>
                </c:pt>
                <c:pt idx="9870">
                  <c:v>1.2389223074594751</c:v>
                </c:pt>
                <c:pt idx="9871">
                  <c:v>1.2416646089155134</c:v>
                </c:pt>
                <c:pt idx="9872">
                  <c:v>1.2800519593461162</c:v>
                </c:pt>
                <c:pt idx="9873">
                  <c:v>1.2669347761829837</c:v>
                </c:pt>
                <c:pt idx="9874">
                  <c:v>1.240404189569577</c:v>
                </c:pt>
                <c:pt idx="9875">
                  <c:v>1.2480644331478439</c:v>
                </c:pt>
                <c:pt idx="9876">
                  <c:v>1.2868650771671899</c:v>
                </c:pt>
                <c:pt idx="9877">
                  <c:v>1.1599949203564512</c:v>
                </c:pt>
                <c:pt idx="9878">
                  <c:v>0.89753729597695109</c:v>
                </c:pt>
                <c:pt idx="9879">
                  <c:v>0.81875280405252771</c:v>
                </c:pt>
                <c:pt idx="9880">
                  <c:v>0.97751834258596859</c:v>
                </c:pt>
                <c:pt idx="9881">
                  <c:v>1.0299139779910793</c:v>
                </c:pt>
                <c:pt idx="9882">
                  <c:v>1.0561865305178368</c:v>
                </c:pt>
                <c:pt idx="9883">
                  <c:v>0.90597611481496432</c:v>
                </c:pt>
                <c:pt idx="9884">
                  <c:v>0.81256733314752949</c:v>
                </c:pt>
                <c:pt idx="9885">
                  <c:v>0.80859187902242169</c:v>
                </c:pt>
                <c:pt idx="9886">
                  <c:v>0.80320499430254555</c:v>
                </c:pt>
                <c:pt idx="9887">
                  <c:v>0.79260486289608278</c:v>
                </c:pt>
                <c:pt idx="9888">
                  <c:v>0.81369196407785405</c:v>
                </c:pt>
                <c:pt idx="9889">
                  <c:v>0.93478300677714388</c:v>
                </c:pt>
                <c:pt idx="9890">
                  <c:v>0.8090292491300537</c:v>
                </c:pt>
                <c:pt idx="9891">
                  <c:v>0.77063120889274772</c:v>
                </c:pt>
                <c:pt idx="9892">
                  <c:v>0.73538958807338661</c:v>
                </c:pt>
                <c:pt idx="9893">
                  <c:v>0.71578892469699262</c:v>
                </c:pt>
                <c:pt idx="9894">
                  <c:v>0.71926521131564614</c:v>
                </c:pt>
                <c:pt idx="9895">
                  <c:v>0.72054013800946803</c:v>
                </c:pt>
                <c:pt idx="9896">
                  <c:v>0.72400474883304577</c:v>
                </c:pt>
                <c:pt idx="9897">
                  <c:v>0.72610253708534445</c:v>
                </c:pt>
                <c:pt idx="9898">
                  <c:v>0.75946349617671483</c:v>
                </c:pt>
                <c:pt idx="9899">
                  <c:v>0.82333876998159339</c:v>
                </c:pt>
                <c:pt idx="9900">
                  <c:v>0.83479871543873785</c:v>
                </c:pt>
                <c:pt idx="9901">
                  <c:v>0.84426540446008891</c:v>
                </c:pt>
                <c:pt idx="9902">
                  <c:v>0.86557081275146763</c:v>
                </c:pt>
                <c:pt idx="9903">
                  <c:v>0.87115959229028872</c:v>
                </c:pt>
                <c:pt idx="9904">
                  <c:v>1.1360142877581518</c:v>
                </c:pt>
                <c:pt idx="9905">
                  <c:v>1.0841587562143531</c:v>
                </c:pt>
                <c:pt idx="9906">
                  <c:v>0.9842528245158535</c:v>
                </c:pt>
                <c:pt idx="9907">
                  <c:v>0.97694652709813457</c:v>
                </c:pt>
                <c:pt idx="9908">
                  <c:v>1.0649619435997462</c:v>
                </c:pt>
                <c:pt idx="9909">
                  <c:v>1.0349904432082806</c:v>
                </c:pt>
                <c:pt idx="9910">
                  <c:v>0.98628722427038051</c:v>
                </c:pt>
                <c:pt idx="9911">
                  <c:v>0.95666156003478664</c:v>
                </c:pt>
                <c:pt idx="9912">
                  <c:v>0.92872302351021863</c:v>
                </c:pt>
                <c:pt idx="9913">
                  <c:v>0.91808906544668567</c:v>
                </c:pt>
                <c:pt idx="9914">
                  <c:v>0.91248300508664937</c:v>
                </c:pt>
                <c:pt idx="9915">
                  <c:v>0.78094001312578665</c:v>
                </c:pt>
                <c:pt idx="9916">
                  <c:v>0.77544803973695087</c:v>
                </c:pt>
                <c:pt idx="9917">
                  <c:v>0.76047214649758044</c:v>
                </c:pt>
                <c:pt idx="9918">
                  <c:v>0.7339121834425425</c:v>
                </c:pt>
                <c:pt idx="9919">
                  <c:v>0.69585243201032965</c:v>
                </c:pt>
                <c:pt idx="9920">
                  <c:v>0.67118341326602426</c:v>
                </c:pt>
                <c:pt idx="9921">
                  <c:v>0.68058194556658191</c:v>
                </c:pt>
                <c:pt idx="9922">
                  <c:v>0.75706445879365825</c:v>
                </c:pt>
                <c:pt idx="9923">
                  <c:v>0.76065396666678076</c:v>
                </c:pt>
                <c:pt idx="9924">
                  <c:v>0.73018314734990653</c:v>
                </c:pt>
                <c:pt idx="9925">
                  <c:v>0.69622678168331986</c:v>
                </c:pt>
                <c:pt idx="9926">
                  <c:v>0.67949472396887289</c:v>
                </c:pt>
                <c:pt idx="9927">
                  <c:v>0.73668253920007765</c:v>
                </c:pt>
                <c:pt idx="9928">
                  <c:v>0.77366599457919927</c:v>
                </c:pt>
                <c:pt idx="9929">
                  <c:v>0.73880708479206758</c:v>
                </c:pt>
                <c:pt idx="9930">
                  <c:v>0.72026457803421851</c:v>
                </c:pt>
                <c:pt idx="9931">
                  <c:v>0.71295163638775971</c:v>
                </c:pt>
                <c:pt idx="9932">
                  <c:v>0.78567232757144634</c:v>
                </c:pt>
                <c:pt idx="9933">
                  <c:v>0.76918444062375879</c:v>
                </c:pt>
                <c:pt idx="9934">
                  <c:v>0.73150326913048069</c:v>
                </c:pt>
                <c:pt idx="9935">
                  <c:v>0.71104091009860915</c:v>
                </c:pt>
                <c:pt idx="9936">
                  <c:v>0.68474013690462465</c:v>
                </c:pt>
                <c:pt idx="9937">
                  <c:v>0.64047392122493141</c:v>
                </c:pt>
                <c:pt idx="9938">
                  <c:v>0.6202563281260095</c:v>
                </c:pt>
                <c:pt idx="9939">
                  <c:v>0.60912852428131803</c:v>
                </c:pt>
                <c:pt idx="9940">
                  <c:v>0.60600598899913205</c:v>
                </c:pt>
                <c:pt idx="9941">
                  <c:v>0.60224943523545948</c:v>
                </c:pt>
                <c:pt idx="9942">
                  <c:v>0.60521254508130795</c:v>
                </c:pt>
                <c:pt idx="9943">
                  <c:v>0.6284808715309117</c:v>
                </c:pt>
                <c:pt idx="9944">
                  <c:v>0.63769333085259128</c:v>
                </c:pt>
                <c:pt idx="9945">
                  <c:v>0.63269295043982154</c:v>
                </c:pt>
                <c:pt idx="9946">
                  <c:v>0.63167613381081344</c:v>
                </c:pt>
                <c:pt idx="9947">
                  <c:v>0.61779439739803277</c:v>
                </c:pt>
                <c:pt idx="9948">
                  <c:v>0.64061787454419006</c:v>
                </c:pt>
                <c:pt idx="9949">
                  <c:v>0.62846279047644249</c:v>
                </c:pt>
                <c:pt idx="9950">
                  <c:v>0.61808862270820064</c:v>
                </c:pt>
                <c:pt idx="9951">
                  <c:v>0.61803574607640288</c:v>
                </c:pt>
                <c:pt idx="9952">
                  <c:v>0.61730679237768693</c:v>
                </c:pt>
                <c:pt idx="9953">
                  <c:v>0.63540005196171701</c:v>
                </c:pt>
                <c:pt idx="9954">
                  <c:v>0.63793369564601365</c:v>
                </c:pt>
                <c:pt idx="9955">
                  <c:v>0.60610172242131877</c:v>
                </c:pt>
                <c:pt idx="9956">
                  <c:v>0.5872348118203955</c:v>
                </c:pt>
                <c:pt idx="9957">
                  <c:v>0.6037036317691451</c:v>
                </c:pt>
                <c:pt idx="9958">
                  <c:v>0.57927412412550661</c:v>
                </c:pt>
                <c:pt idx="9959">
                  <c:v>0.55620781077198722</c:v>
                </c:pt>
                <c:pt idx="9960">
                  <c:v>0.60586900694550916</c:v>
                </c:pt>
                <c:pt idx="9961">
                  <c:v>0.58000972080486657</c:v>
                </c:pt>
                <c:pt idx="9962">
                  <c:v>0.57037006808702151</c:v>
                </c:pt>
                <c:pt idx="9963">
                  <c:v>0.56762194907970864</c:v>
                </c:pt>
                <c:pt idx="9964">
                  <c:v>0.56926367709679671</c:v>
                </c:pt>
                <c:pt idx="9965">
                  <c:v>0.57105910617390965</c:v>
                </c:pt>
                <c:pt idx="9966">
                  <c:v>0.57493012764469964</c:v>
                </c:pt>
                <c:pt idx="9967">
                  <c:v>0.57728601506736166</c:v>
                </c:pt>
                <c:pt idx="9968">
                  <c:v>0.58268686166018502</c:v>
                </c:pt>
                <c:pt idx="9969">
                  <c:v>0.61217288919993429</c:v>
                </c:pt>
                <c:pt idx="9970">
                  <c:v>0.71137480299355604</c:v>
                </c:pt>
                <c:pt idx="9971">
                  <c:v>0.65007849112408933</c:v>
                </c:pt>
                <c:pt idx="9972">
                  <c:v>0.62669516738518105</c:v>
                </c:pt>
                <c:pt idx="9973">
                  <c:v>0.6224015691498106</c:v>
                </c:pt>
                <c:pt idx="9974">
                  <c:v>0.6036482969285436</c:v>
                </c:pt>
                <c:pt idx="9975">
                  <c:v>0.5976090248226833</c:v>
                </c:pt>
                <c:pt idx="9976">
                  <c:v>0.60354465368169574</c:v>
                </c:pt>
                <c:pt idx="9977">
                  <c:v>0.60632785646586318</c:v>
                </c:pt>
                <c:pt idx="9978">
                  <c:v>0.66866354081308665</c:v>
                </c:pt>
                <c:pt idx="9979">
                  <c:v>1.03949836583622</c:v>
                </c:pt>
                <c:pt idx="9980">
                  <c:v>1.1166094769119741</c:v>
                </c:pt>
                <c:pt idx="9981">
                  <c:v>1.0098755438024218</c:v>
                </c:pt>
                <c:pt idx="9982">
                  <c:v>0.97317772671599978</c:v>
                </c:pt>
                <c:pt idx="9983">
                  <c:v>0.90276789910706756</c:v>
                </c:pt>
                <c:pt idx="9984">
                  <c:v>0.86789278766514699</c:v>
                </c:pt>
                <c:pt idx="9985">
                  <c:v>0.89928023697435944</c:v>
                </c:pt>
                <c:pt idx="9986">
                  <c:v>0.80910027082774449</c:v>
                </c:pt>
                <c:pt idx="9987">
                  <c:v>0.77545831055601655</c:v>
                </c:pt>
                <c:pt idx="9988">
                  <c:v>0.71126680058202651</c:v>
                </c:pt>
                <c:pt idx="9989">
                  <c:v>0.67064032208160007</c:v>
                </c:pt>
                <c:pt idx="9990">
                  <c:v>0.66657390398078364</c:v>
                </c:pt>
                <c:pt idx="9991">
                  <c:v>0.67908455045747984</c:v>
                </c:pt>
                <c:pt idx="9992">
                  <c:v>0.66053024311383746</c:v>
                </c:pt>
                <c:pt idx="9993">
                  <c:v>0.65104629447199802</c:v>
                </c:pt>
                <c:pt idx="9994">
                  <c:v>0.63802024566965365</c:v>
                </c:pt>
                <c:pt idx="9995">
                  <c:v>0.64820991657765714</c:v>
                </c:pt>
                <c:pt idx="9996">
                  <c:v>0.61132481513983616</c:v>
                </c:pt>
                <c:pt idx="9997">
                  <c:v>0.56007002767356384</c:v>
                </c:pt>
                <c:pt idx="9998">
                  <c:v>0.54105249020678114</c:v>
                </c:pt>
                <c:pt idx="9999">
                  <c:v>0.52086016931369949</c:v>
                </c:pt>
                <c:pt idx="10000">
                  <c:v>0.50732904730551465</c:v>
                </c:pt>
                <c:pt idx="10001">
                  <c:v>0.49955719743753718</c:v>
                </c:pt>
                <c:pt idx="10002">
                  <c:v>0.49916864352719131</c:v>
                </c:pt>
                <c:pt idx="10003">
                  <c:v>0.49944296957611167</c:v>
                </c:pt>
                <c:pt idx="10004">
                  <c:v>0.49777649099734755</c:v>
                </c:pt>
                <c:pt idx="10005">
                  <c:v>0.49105722605470081</c:v>
                </c:pt>
                <c:pt idx="10006">
                  <c:v>0.49111228767964477</c:v>
                </c:pt>
                <c:pt idx="10007">
                  <c:v>0.48769241597295254</c:v>
                </c:pt>
                <c:pt idx="10008">
                  <c:v>0.48576023877573277</c:v>
                </c:pt>
                <c:pt idx="10009">
                  <c:v>0.48454527779095308</c:v>
                </c:pt>
                <c:pt idx="10010">
                  <c:v>0.48287063462669122</c:v>
                </c:pt>
                <c:pt idx="10011">
                  <c:v>0.48415358092705563</c:v>
                </c:pt>
                <c:pt idx="10012">
                  <c:v>0.48329679893133243</c:v>
                </c:pt>
                <c:pt idx="10013">
                  <c:v>0.50495490788965158</c:v>
                </c:pt>
                <c:pt idx="10014">
                  <c:v>0.56559747219539869</c:v>
                </c:pt>
                <c:pt idx="10015">
                  <c:v>0.60467141514027134</c:v>
                </c:pt>
                <c:pt idx="10016">
                  <c:v>0.58721523089776029</c:v>
                </c:pt>
                <c:pt idx="10017">
                  <c:v>0.56090853173476252</c:v>
                </c:pt>
                <c:pt idx="10018">
                  <c:v>0.56814232658651265</c:v>
                </c:pt>
                <c:pt idx="10019">
                  <c:v>0.55119131079541783</c:v>
                </c:pt>
                <c:pt idx="10020">
                  <c:v>0.54794166994311244</c:v>
                </c:pt>
                <c:pt idx="10021">
                  <c:v>0.53274479018545662</c:v>
                </c:pt>
                <c:pt idx="10022">
                  <c:v>0.52361522378527203</c:v>
                </c:pt>
                <c:pt idx="10023">
                  <c:v>0.51298357806889183</c:v>
                </c:pt>
                <c:pt idx="10024">
                  <c:v>0.50122894727924927</c:v>
                </c:pt>
                <c:pt idx="10025">
                  <c:v>0.49271092677001782</c:v>
                </c:pt>
                <c:pt idx="10026">
                  <c:v>0.48314328168534082</c:v>
                </c:pt>
                <c:pt idx="10027">
                  <c:v>0.47787358506573802</c:v>
                </c:pt>
                <c:pt idx="10028">
                  <c:v>0.47285781472121036</c:v>
                </c:pt>
                <c:pt idx="10029">
                  <c:v>0.47031610126034251</c:v>
                </c:pt>
                <c:pt idx="10030">
                  <c:v>0.46740112362348607</c:v>
                </c:pt>
                <c:pt idx="10031">
                  <c:v>0.46566322367125235</c:v>
                </c:pt>
                <c:pt idx="10032">
                  <c:v>0.46280463768262037</c:v>
                </c:pt>
                <c:pt idx="10033">
                  <c:v>0.46118345239071146</c:v>
                </c:pt>
                <c:pt idx="10034">
                  <c:v>0.45919452374646358</c:v>
                </c:pt>
                <c:pt idx="10035">
                  <c:v>0.4576945929129998</c:v>
                </c:pt>
                <c:pt idx="10036">
                  <c:v>0.45503037388150352</c:v>
                </c:pt>
                <c:pt idx="10037">
                  <c:v>0.4532231710813247</c:v>
                </c:pt>
                <c:pt idx="10038">
                  <c:v>0.45006806612160338</c:v>
                </c:pt>
                <c:pt idx="10039">
                  <c:v>0.44802721377973831</c:v>
                </c:pt>
                <c:pt idx="10040">
                  <c:v>0.44516474949694607</c:v>
                </c:pt>
                <c:pt idx="10041">
                  <c:v>0.44382183577514994</c:v>
                </c:pt>
                <c:pt idx="10042">
                  <c:v>0.44361769723876282</c:v>
                </c:pt>
                <c:pt idx="10043">
                  <c:v>0.44672605803002674</c:v>
                </c:pt>
                <c:pt idx="10044">
                  <c:v>0.44653638810972218</c:v>
                </c:pt>
                <c:pt idx="10045">
                  <c:v>0.4463375548188096</c:v>
                </c:pt>
                <c:pt idx="10046">
                  <c:v>0.44615013422780281</c:v>
                </c:pt>
                <c:pt idx="10047">
                  <c:v>0.44597166240676533</c:v>
                </c:pt>
                <c:pt idx="10048">
                  <c:v>0.44578477369660141</c:v>
                </c:pt>
                <c:pt idx="10049">
                  <c:v>0.44559804049098023</c:v>
                </c:pt>
                <c:pt idx="10050">
                  <c:v>0.4454114206429588</c:v>
                </c:pt>
                <c:pt idx="10051">
                  <c:v>0.44522491408372789</c:v>
                </c:pt>
                <c:pt idx="10052">
                  <c:v>0.44503852074452216</c:v>
                </c:pt>
                <c:pt idx="10053">
                  <c:v>0.44485224055661726</c:v>
                </c:pt>
                <c:pt idx="10054">
                  <c:v>0.44466607345133075</c:v>
                </c:pt>
                <c:pt idx="10055">
                  <c:v>0.44448001936002246</c:v>
                </c:pt>
                <c:pt idx="10056">
                  <c:v>0.44429407821409161</c:v>
                </c:pt>
                <c:pt idx="10057">
                  <c:v>0.44410824994498238</c:v>
                </c:pt>
                <c:pt idx="10058">
                  <c:v>0.44392253448417812</c:v>
                </c:pt>
                <c:pt idx="10059">
                  <c:v>0.443736931763205</c:v>
                </c:pt>
                <c:pt idx="10060">
                  <c:v>0.44355144171362976</c:v>
                </c:pt>
                <c:pt idx="10061">
                  <c:v>0.44336606426706276</c:v>
                </c:pt>
                <c:pt idx="10062">
                  <c:v>0.44318079935515198</c:v>
                </c:pt>
                <c:pt idx="10063">
                  <c:v>0.4429956469095897</c:v>
                </c:pt>
                <c:pt idx="10064">
                  <c:v>0.44281060686211082</c:v>
                </c:pt>
                <c:pt idx="10065">
                  <c:v>0.44262567914448941</c:v>
                </c:pt>
                <c:pt idx="10066">
                  <c:v>0.44244086368853996</c:v>
                </c:pt>
                <c:pt idx="10067">
                  <c:v>0.44225616042612126</c:v>
                </c:pt>
                <c:pt idx="10068">
                  <c:v>0.44207156928913388</c:v>
                </c:pt>
                <c:pt idx="10069">
                  <c:v>0.4418870902095155</c:v>
                </c:pt>
                <c:pt idx="10070">
                  <c:v>0.44170272311924835</c:v>
                </c:pt>
                <c:pt idx="10071">
                  <c:v>0.44151846795035538</c:v>
                </c:pt>
                <c:pt idx="10072">
                  <c:v>0.44133432463489941</c:v>
                </c:pt>
                <c:pt idx="10073">
                  <c:v>0.44290108969370789</c:v>
                </c:pt>
                <c:pt idx="10074">
                  <c:v>0.44271712135426217</c:v>
                </c:pt>
                <c:pt idx="10075">
                  <c:v>0.44253331228173487</c:v>
                </c:pt>
                <c:pt idx="10076">
                  <c:v>0.44234963219812679</c:v>
                </c:pt>
                <c:pt idx="10077">
                  <c:v>0.44216607132335384</c:v>
                </c:pt>
                <c:pt idx="10078">
                  <c:v>0.44198262328057186</c:v>
                </c:pt>
                <c:pt idx="10079">
                  <c:v>0.44179928936044832</c:v>
                </c:pt>
                <c:pt idx="10080">
                  <c:v>0.44161606673460196</c:v>
                </c:pt>
                <c:pt idx="10081">
                  <c:v>0.44143295533547539</c:v>
                </c:pt>
                <c:pt idx="10082">
                  <c:v>0.44124995509555426</c:v>
                </c:pt>
                <c:pt idx="10083">
                  <c:v>0.44106706594736733</c:v>
                </c:pt>
                <c:pt idx="10084">
                  <c:v>0.44088428782348055</c:v>
                </c:pt>
                <c:pt idx="10085">
                  <c:v>0.44070162065650065</c:v>
                </c:pt>
                <c:pt idx="10086">
                  <c:v>0.44051906437908189</c:v>
                </c:pt>
                <c:pt idx="10087">
                  <c:v>0.44033661892390996</c:v>
                </c:pt>
                <c:pt idx="10088">
                  <c:v>0.44015428422371849</c:v>
                </c:pt>
                <c:pt idx="10089">
                  <c:v>0.43997206021127966</c:v>
                </c:pt>
                <c:pt idx="10090">
                  <c:v>0.43978994681940442</c:v>
                </c:pt>
                <c:pt idx="10091">
                  <c:v>0.43960794398094744</c:v>
                </c:pt>
                <c:pt idx="10092">
                  <c:v>0.43942605162880316</c:v>
                </c:pt>
                <c:pt idx="10093">
                  <c:v>0.43924426969590591</c:v>
                </c:pt>
                <c:pt idx="10094">
                  <c:v>0.43906259811523241</c:v>
                </c:pt>
                <c:pt idx="10095">
                  <c:v>0.43888103681979845</c:v>
                </c:pt>
                <c:pt idx="10096">
                  <c:v>0.43869958574266188</c:v>
                </c:pt>
                <c:pt idx="10097">
                  <c:v>0.43851824481691881</c:v>
                </c:pt>
                <c:pt idx="10098">
                  <c:v>0.4383370139757099</c:v>
                </c:pt>
                <c:pt idx="10099">
                  <c:v>0.43815589315221265</c:v>
                </c:pt>
                <c:pt idx="10100">
                  <c:v>0.43797488227964737</c:v>
                </c:pt>
                <c:pt idx="10101">
                  <c:v>0.43779398129127139</c:v>
                </c:pt>
                <c:pt idx="10102">
                  <c:v>0.43761319012038791</c:v>
                </c:pt>
                <c:pt idx="10103">
                  <c:v>0.4374325087003379</c:v>
                </c:pt>
                <c:pt idx="10104">
                  <c:v>0.43725193696450232</c:v>
                </c:pt>
                <c:pt idx="10105">
                  <c:v>1.9021462966669211</c:v>
                </c:pt>
                <c:pt idx="10106">
                  <c:v>1.1782299950063331</c:v>
                </c:pt>
                <c:pt idx="10107">
                  <c:v>1.1767128429534721</c:v>
                </c:pt>
                <c:pt idx="10108">
                  <c:v>1.1760174963331642</c:v>
                </c:pt>
                <c:pt idx="10109">
                  <c:v>1.1756280846632221</c:v>
                </c:pt>
                <c:pt idx="10110">
                  <c:v>1.1753534922478899</c:v>
                </c:pt>
                <c:pt idx="10111">
                  <c:v>1.1751222454295178</c:v>
                </c:pt>
                <c:pt idx="10112">
                  <c:v>1.1749087363199362</c:v>
                </c:pt>
                <c:pt idx="10113">
                  <c:v>1.1747009518013325</c:v>
                </c:pt>
                <c:pt idx="10114">
                  <c:v>1.1820748316285452</c:v>
                </c:pt>
                <c:pt idx="10115">
                  <c:v>1.1826335326243937</c:v>
                </c:pt>
                <c:pt idx="10116">
                  <c:v>1.182430056770134</c:v>
                </c:pt>
                <c:pt idx="10117">
                  <c:v>1.1822267044507373</c:v>
                </c:pt>
                <c:pt idx="10118">
                  <c:v>1.1820234755912151</c:v>
                </c:pt>
                <c:pt idx="10119">
                  <c:v>1.1818203701166268</c:v>
                </c:pt>
                <c:pt idx="10120">
                  <c:v>1.1816173879520826</c:v>
                </c:pt>
                <c:pt idx="10121">
                  <c:v>1.1814145290227342</c:v>
                </c:pt>
                <c:pt idx="10122">
                  <c:v>1.18121179325377</c:v>
                </c:pt>
                <c:pt idx="10123">
                  <c:v>1.1810091805704399</c:v>
                </c:pt>
                <c:pt idx="10124">
                  <c:v>1.1808066908980288</c:v>
                </c:pt>
                <c:pt idx="10125">
                  <c:v>1.1806043241618713</c:v>
                </c:pt>
                <c:pt idx="10126">
                  <c:v>1.1804020802873401</c:v>
                </c:pt>
                <c:pt idx="10127">
                  <c:v>1.180199959199862</c:v>
                </c:pt>
                <c:pt idx="10128">
                  <c:v>1.179997960824906</c:v>
                </c:pt>
                <c:pt idx="10129">
                  <c:v>1.2769614685409878</c:v>
                </c:pt>
                <c:pt idx="10130">
                  <c:v>0.65279384564599519</c:v>
                </c:pt>
                <c:pt idx="10131">
                  <c:v>0.49445999952466729</c:v>
                </c:pt>
                <c:pt idx="10132">
                  <c:v>0.42224803584484505</c:v>
                </c:pt>
                <c:pt idx="10133">
                  <c:v>0.3993648293962781</c:v>
                </c:pt>
                <c:pt idx="10134">
                  <c:v>0.39215509150812161</c:v>
                </c:pt>
                <c:pt idx="10135">
                  <c:v>0.3894305018846157</c:v>
                </c:pt>
                <c:pt idx="10136">
                  <c:v>0.38829712118717391</c:v>
                </c:pt>
                <c:pt idx="10137">
                  <c:v>0.3884651994036234</c:v>
                </c:pt>
                <c:pt idx="10138">
                  <c:v>1.1574353305291754</c:v>
                </c:pt>
                <c:pt idx="10139">
                  <c:v>1.1575662622289904</c:v>
                </c:pt>
                <c:pt idx="10140">
                  <c:v>1.7510557846719281</c:v>
                </c:pt>
                <c:pt idx="10141">
                  <c:v>1.0995851670790924</c:v>
                </c:pt>
                <c:pt idx="10142">
                  <c:v>0.87087049313936649</c:v>
                </c:pt>
                <c:pt idx="10143">
                  <c:v>0.80862297690051554</c:v>
                </c:pt>
                <c:pt idx="10144">
                  <c:v>0.78806304618058765</c:v>
                </c:pt>
                <c:pt idx="10145">
                  <c:v>0.78048585952916083</c:v>
                </c:pt>
                <c:pt idx="10146">
                  <c:v>0.78005737470489389</c:v>
                </c:pt>
                <c:pt idx="10147">
                  <c:v>0.77969122290389525</c:v>
                </c:pt>
                <c:pt idx="10148">
                  <c:v>0.77934920836740584</c:v>
                </c:pt>
                <c:pt idx="10149">
                  <c:v>0.77901670250944122</c:v>
                </c:pt>
                <c:pt idx="10150">
                  <c:v>0.7786870112427916</c:v>
                </c:pt>
                <c:pt idx="10151">
                  <c:v>0.77835987841626275</c:v>
                </c:pt>
                <c:pt idx="10152">
                  <c:v>0.7780329441773951</c:v>
                </c:pt>
                <c:pt idx="10153">
                  <c:v>0.7793028455489226</c:v>
                </c:pt>
                <c:pt idx="10154">
                  <c:v>0.81076172083172349</c:v>
                </c:pt>
                <c:pt idx="10155">
                  <c:v>0.84318729905505652</c:v>
                </c:pt>
                <c:pt idx="10156">
                  <c:v>0.79423915364948205</c:v>
                </c:pt>
                <c:pt idx="10157">
                  <c:v>0.70380349794663777</c:v>
                </c:pt>
                <c:pt idx="10158">
                  <c:v>0.81059894496605356</c:v>
                </c:pt>
                <c:pt idx="10159">
                  <c:v>0.78939181283045101</c:v>
                </c:pt>
                <c:pt idx="10160">
                  <c:v>0.73928627266848357</c:v>
                </c:pt>
                <c:pt idx="10161">
                  <c:v>0.72248735039407064</c:v>
                </c:pt>
                <c:pt idx="10162">
                  <c:v>0.71954411291310416</c:v>
                </c:pt>
                <c:pt idx="10163">
                  <c:v>0.97361462678484911</c:v>
                </c:pt>
                <c:pt idx="10164">
                  <c:v>1.174797552257375</c:v>
                </c:pt>
                <c:pt idx="10165">
                  <c:v>0.94236941321331325</c:v>
                </c:pt>
                <c:pt idx="10166">
                  <c:v>1.04633785179048</c:v>
                </c:pt>
                <c:pt idx="10167">
                  <c:v>0.91380655459797622</c:v>
                </c:pt>
                <c:pt idx="10168">
                  <c:v>0.78921954163501618</c:v>
                </c:pt>
                <c:pt idx="10169">
                  <c:v>0.73683012139177062</c:v>
                </c:pt>
                <c:pt idx="10170">
                  <c:v>0.71348826494534556</c:v>
                </c:pt>
                <c:pt idx="10171">
                  <c:v>0.70401047469431211</c:v>
                </c:pt>
                <c:pt idx="10172">
                  <c:v>0.70118505271434561</c:v>
                </c:pt>
                <c:pt idx="10173">
                  <c:v>0.70103015452499062</c:v>
                </c:pt>
                <c:pt idx="10174">
                  <c:v>0.90505722055905924</c:v>
                </c:pt>
                <c:pt idx="10175">
                  <c:v>0.93563768551803772</c:v>
                </c:pt>
                <c:pt idx="10176">
                  <c:v>0.93121791392892139</c:v>
                </c:pt>
                <c:pt idx="10177">
                  <c:v>0.92208464797228018</c:v>
                </c:pt>
                <c:pt idx="10178">
                  <c:v>0.91424235609708793</c:v>
                </c:pt>
                <c:pt idx="10179">
                  <c:v>0.90908942447596919</c:v>
                </c:pt>
                <c:pt idx="10180">
                  <c:v>0.90604345160590061</c:v>
                </c:pt>
                <c:pt idx="10181">
                  <c:v>0.89982760039540366</c:v>
                </c:pt>
                <c:pt idx="10182">
                  <c:v>0.88015177900413555</c:v>
                </c:pt>
                <c:pt idx="10183">
                  <c:v>0.93967558915887783</c:v>
                </c:pt>
                <c:pt idx="10184">
                  <c:v>0.94032791682881489</c:v>
                </c:pt>
                <c:pt idx="10185">
                  <c:v>0.93346242772374555</c:v>
                </c:pt>
                <c:pt idx="10186">
                  <c:v>0.92642714316361841</c:v>
                </c:pt>
                <c:pt idx="10187">
                  <c:v>0.92612128222048384</c:v>
                </c:pt>
                <c:pt idx="10188">
                  <c:v>0.95187588077081764</c:v>
                </c:pt>
                <c:pt idx="10189">
                  <c:v>0.93843775929939</c:v>
                </c:pt>
                <c:pt idx="10190">
                  <c:v>0.91640253634616398</c:v>
                </c:pt>
                <c:pt idx="10191">
                  <c:v>0.90737578054339463</c:v>
                </c:pt>
                <c:pt idx="10192">
                  <c:v>0.9025878973167909</c:v>
                </c:pt>
                <c:pt idx="10193">
                  <c:v>1.1108881693651651</c:v>
                </c:pt>
                <c:pt idx="10194">
                  <c:v>0.86835857375606451</c:v>
                </c:pt>
                <c:pt idx="10195">
                  <c:v>0.78878952141169079</c:v>
                </c:pt>
                <c:pt idx="10196">
                  <c:v>0.77759094543402763</c:v>
                </c:pt>
                <c:pt idx="10197">
                  <c:v>0.80133571548203386</c:v>
                </c:pt>
                <c:pt idx="10198">
                  <c:v>0.73296233413300671</c:v>
                </c:pt>
                <c:pt idx="10199">
                  <c:v>0.71812430063297283</c:v>
                </c:pt>
                <c:pt idx="10200">
                  <c:v>0.70924831327058113</c:v>
                </c:pt>
                <c:pt idx="10201">
                  <c:v>0.69929713272863225</c:v>
                </c:pt>
                <c:pt idx="10202">
                  <c:v>0.87539305072748264</c:v>
                </c:pt>
                <c:pt idx="10203">
                  <c:v>0.9376240216418088</c:v>
                </c:pt>
                <c:pt idx="10204">
                  <c:v>1.0277545567761752</c:v>
                </c:pt>
                <c:pt idx="10205">
                  <c:v>1.0041040175043097</c:v>
                </c:pt>
                <c:pt idx="10206">
                  <c:v>1.0703343064133759</c:v>
                </c:pt>
                <c:pt idx="10207">
                  <c:v>1.0852725701661001</c:v>
                </c:pt>
                <c:pt idx="10208">
                  <c:v>1.0816237198110592</c:v>
                </c:pt>
                <c:pt idx="10209">
                  <c:v>1.0526203872585618</c:v>
                </c:pt>
                <c:pt idx="10210">
                  <c:v>1.0345359044633062</c:v>
                </c:pt>
                <c:pt idx="10211">
                  <c:v>1.0419174508792519</c:v>
                </c:pt>
                <c:pt idx="10212">
                  <c:v>1.0175032791969119</c:v>
                </c:pt>
                <c:pt idx="10213">
                  <c:v>0.96265789920108735</c:v>
                </c:pt>
                <c:pt idx="10214">
                  <c:v>0.95947318400821358</c:v>
                </c:pt>
                <c:pt idx="10215">
                  <c:v>0.87957352725130689</c:v>
                </c:pt>
                <c:pt idx="10216">
                  <c:v>0.8476382237610306</c:v>
                </c:pt>
                <c:pt idx="10217">
                  <c:v>0.81318696789292466</c:v>
                </c:pt>
                <c:pt idx="10218">
                  <c:v>0.7635087895239504</c:v>
                </c:pt>
                <c:pt idx="10219">
                  <c:v>0.72922633944250814</c:v>
                </c:pt>
                <c:pt idx="10220">
                  <c:v>0.75543062143163153</c:v>
                </c:pt>
                <c:pt idx="10221">
                  <c:v>0.74058381791374162</c:v>
                </c:pt>
                <c:pt idx="10222">
                  <c:v>0.6783317073220686</c:v>
                </c:pt>
                <c:pt idx="10223">
                  <c:v>0.66720103170968281</c:v>
                </c:pt>
                <c:pt idx="10224">
                  <c:v>0.65932437678555444</c:v>
                </c:pt>
                <c:pt idx="10225">
                  <c:v>0.65186114341323864</c:v>
                </c:pt>
                <c:pt idx="10226">
                  <c:v>0.66046682470384988</c:v>
                </c:pt>
                <c:pt idx="10227">
                  <c:v>0.68795820265829821</c:v>
                </c:pt>
                <c:pt idx="10228">
                  <c:v>0.68342029439366914</c:v>
                </c:pt>
                <c:pt idx="10229">
                  <c:v>0.75574759405729164</c:v>
                </c:pt>
                <c:pt idx="10230">
                  <c:v>0.73224022714761883</c:v>
                </c:pt>
                <c:pt idx="10231">
                  <c:v>0.69378737571518023</c:v>
                </c:pt>
                <c:pt idx="10232">
                  <c:v>0.67555301144535462</c:v>
                </c:pt>
                <c:pt idx="10233">
                  <c:v>0.64400544111018176</c:v>
                </c:pt>
                <c:pt idx="10234">
                  <c:v>0.62038402771335888</c:v>
                </c:pt>
                <c:pt idx="10235">
                  <c:v>0.61213502800339004</c:v>
                </c:pt>
                <c:pt idx="10236">
                  <c:v>0.63847429922815391</c:v>
                </c:pt>
                <c:pt idx="10237">
                  <c:v>0.66162460636202236</c:v>
                </c:pt>
                <c:pt idx="10238">
                  <c:v>0.67099986347837193</c:v>
                </c:pt>
                <c:pt idx="10239">
                  <c:v>0.67943936441300923</c:v>
                </c:pt>
                <c:pt idx="10240">
                  <c:v>0.69259347122571813</c:v>
                </c:pt>
                <c:pt idx="10241">
                  <c:v>0.69747083756991191</c:v>
                </c:pt>
                <c:pt idx="10242">
                  <c:v>0.7040895811040141</c:v>
                </c:pt>
                <c:pt idx="10243">
                  <c:v>0.73384622134260091</c:v>
                </c:pt>
                <c:pt idx="10244">
                  <c:v>0.75576475725079173</c:v>
                </c:pt>
                <c:pt idx="10245">
                  <c:v>0.7686917692895272</c:v>
                </c:pt>
                <c:pt idx="10246">
                  <c:v>0.83724113792650945</c:v>
                </c:pt>
                <c:pt idx="10247">
                  <c:v>0.87019343982277864</c:v>
                </c:pt>
                <c:pt idx="10248">
                  <c:v>0.87863073895907884</c:v>
                </c:pt>
                <c:pt idx="10249">
                  <c:v>0.98195931632152134</c:v>
                </c:pt>
                <c:pt idx="10250">
                  <c:v>0.95707714128103427</c:v>
                </c:pt>
                <c:pt idx="10251">
                  <c:v>0.94019172804382223</c:v>
                </c:pt>
                <c:pt idx="10252">
                  <c:v>0.92042650001528958</c:v>
                </c:pt>
                <c:pt idx="10253">
                  <c:v>0.91487056005655498</c:v>
                </c:pt>
                <c:pt idx="10254">
                  <c:v>0.95637136258043864</c:v>
                </c:pt>
                <c:pt idx="10255">
                  <c:v>0.89767960382029288</c:v>
                </c:pt>
                <c:pt idx="10256">
                  <c:v>0.75178494350642899</c:v>
                </c:pt>
                <c:pt idx="10257">
                  <c:v>0.70788523682207782</c:v>
                </c:pt>
                <c:pt idx="10258">
                  <c:v>0.7256816449379625</c:v>
                </c:pt>
                <c:pt idx="10259">
                  <c:v>0.73276797451749665</c:v>
                </c:pt>
                <c:pt idx="10260">
                  <c:v>0.74363453815743563</c:v>
                </c:pt>
                <c:pt idx="10261">
                  <c:v>0.75489212307537557</c:v>
                </c:pt>
                <c:pt idx="10262">
                  <c:v>0.83340654422643556</c:v>
                </c:pt>
                <c:pt idx="10263">
                  <c:v>1.0897986477160857</c:v>
                </c:pt>
                <c:pt idx="10264">
                  <c:v>1.059448594226994</c:v>
                </c:pt>
                <c:pt idx="10265">
                  <c:v>1.0385310440435549</c:v>
                </c:pt>
                <c:pt idx="10266">
                  <c:v>1.0164461435599068</c:v>
                </c:pt>
                <c:pt idx="10267">
                  <c:v>1.011018444455668</c:v>
                </c:pt>
                <c:pt idx="10268">
                  <c:v>1.039975132198276</c:v>
                </c:pt>
                <c:pt idx="10269">
                  <c:v>1.149581548864566</c:v>
                </c:pt>
                <c:pt idx="10270">
                  <c:v>1.1751742708774973</c:v>
                </c:pt>
                <c:pt idx="10271">
                  <c:v>1.1750797489186746</c:v>
                </c:pt>
                <c:pt idx="10272">
                  <c:v>1.0744146773208612</c:v>
                </c:pt>
                <c:pt idx="10273">
                  <c:v>1.0160652820219038</c:v>
                </c:pt>
                <c:pt idx="10274">
                  <c:v>0.90725341742197563</c:v>
                </c:pt>
                <c:pt idx="10275">
                  <c:v>0.84952914739553165</c:v>
                </c:pt>
                <c:pt idx="10276">
                  <c:v>0.82338014745023458</c:v>
                </c:pt>
                <c:pt idx="10277">
                  <c:v>0.84173589067956434</c:v>
                </c:pt>
                <c:pt idx="10278">
                  <c:v>0.88976290268916713</c:v>
                </c:pt>
                <c:pt idx="10279">
                  <c:v>0.84331265531212596</c:v>
                </c:pt>
                <c:pt idx="10280">
                  <c:v>0.82381787868066603</c:v>
                </c:pt>
                <c:pt idx="10281">
                  <c:v>0.83767695035491763</c:v>
                </c:pt>
                <c:pt idx="10282">
                  <c:v>0.83559371422447215</c:v>
                </c:pt>
                <c:pt idx="10283">
                  <c:v>0.78446472098598341</c:v>
                </c:pt>
                <c:pt idx="10284">
                  <c:v>0.7519948784242052</c:v>
                </c:pt>
                <c:pt idx="10285">
                  <c:v>0.73286059066124376</c:v>
                </c:pt>
                <c:pt idx="10286">
                  <c:v>0.72079004120418</c:v>
                </c:pt>
                <c:pt idx="10287">
                  <c:v>0.71717407302319536</c:v>
                </c:pt>
                <c:pt idx="10288">
                  <c:v>0.74810460911318488</c:v>
                </c:pt>
                <c:pt idx="10289">
                  <c:v>0.87706680335313614</c:v>
                </c:pt>
                <c:pt idx="10290">
                  <c:v>0.84583710878204243</c:v>
                </c:pt>
                <c:pt idx="10291">
                  <c:v>0.79075186094711525</c:v>
                </c:pt>
                <c:pt idx="10292">
                  <c:v>0.75010997733021134</c:v>
                </c:pt>
                <c:pt idx="10293">
                  <c:v>0.71577532380152364</c:v>
                </c:pt>
                <c:pt idx="10294">
                  <c:v>0.74755129675784582</c:v>
                </c:pt>
                <c:pt idx="10295">
                  <c:v>0.74281020340886383</c:v>
                </c:pt>
                <c:pt idx="10296">
                  <c:v>0.73385584671430593</c:v>
                </c:pt>
                <c:pt idx="10297">
                  <c:v>0.75819240369166163</c:v>
                </c:pt>
                <c:pt idx="10298">
                  <c:v>0.78893016445396857</c:v>
                </c:pt>
                <c:pt idx="10299">
                  <c:v>0.68070938224963884</c:v>
                </c:pt>
                <c:pt idx="10300">
                  <c:v>0.60908878401023558</c:v>
                </c:pt>
                <c:pt idx="10301">
                  <c:v>0.58986527580314208</c:v>
                </c:pt>
                <c:pt idx="10302">
                  <c:v>0.59110983946081863</c:v>
                </c:pt>
                <c:pt idx="10303">
                  <c:v>0.59566186158307732</c:v>
                </c:pt>
                <c:pt idx="10304">
                  <c:v>0.57458662078043587</c:v>
                </c:pt>
                <c:pt idx="10305">
                  <c:v>0.54756426329933339</c:v>
                </c:pt>
                <c:pt idx="10306">
                  <c:v>0.52260247529110992</c:v>
                </c:pt>
                <c:pt idx="10307">
                  <c:v>0.50870406940558033</c:v>
                </c:pt>
                <c:pt idx="10308">
                  <c:v>0.51742796794166546</c:v>
                </c:pt>
                <c:pt idx="10309">
                  <c:v>0.53648517971147258</c:v>
                </c:pt>
                <c:pt idx="10310">
                  <c:v>0.56513712697119189</c:v>
                </c:pt>
                <c:pt idx="10311">
                  <c:v>0.56919142196554762</c:v>
                </c:pt>
                <c:pt idx="10312">
                  <c:v>0.54649305213116883</c:v>
                </c:pt>
                <c:pt idx="10313">
                  <c:v>0.53402591190629267</c:v>
                </c:pt>
                <c:pt idx="10314">
                  <c:v>0.50877750461433602</c:v>
                </c:pt>
                <c:pt idx="10315">
                  <c:v>0.51263368702909362</c:v>
                </c:pt>
                <c:pt idx="10316">
                  <c:v>0.51681710023499849</c:v>
                </c:pt>
                <c:pt idx="10317">
                  <c:v>0.50877979255876371</c:v>
                </c:pt>
                <c:pt idx="10318">
                  <c:v>0.51212126573283256</c:v>
                </c:pt>
                <c:pt idx="10319">
                  <c:v>0.49963241185869467</c:v>
                </c:pt>
                <c:pt idx="10320">
                  <c:v>0.50304953873259661</c:v>
                </c:pt>
                <c:pt idx="10321">
                  <c:v>0.49843343808676671</c:v>
                </c:pt>
                <c:pt idx="10322">
                  <c:v>0.48246405156273287</c:v>
                </c:pt>
                <c:pt idx="10323">
                  <c:v>0.47578658830203885</c:v>
                </c:pt>
                <c:pt idx="10324">
                  <c:v>0.46573526434534152</c:v>
                </c:pt>
                <c:pt idx="10325">
                  <c:v>0.44685445312627631</c:v>
                </c:pt>
                <c:pt idx="10326">
                  <c:v>0.42944616633291627</c:v>
                </c:pt>
                <c:pt idx="10327">
                  <c:v>0.444700400574425</c:v>
                </c:pt>
                <c:pt idx="10328">
                  <c:v>0.44743219583801802</c:v>
                </c:pt>
                <c:pt idx="10329">
                  <c:v>0.43151489556135253</c:v>
                </c:pt>
                <c:pt idx="10330">
                  <c:v>0.42279611052331273</c:v>
                </c:pt>
                <c:pt idx="10331">
                  <c:v>0.43032600491609263</c:v>
                </c:pt>
                <c:pt idx="10332">
                  <c:v>0.43834648188025876</c:v>
                </c:pt>
                <c:pt idx="10333">
                  <c:v>0.44562867433019748</c:v>
                </c:pt>
                <c:pt idx="10334">
                  <c:v>0.45292674105165004</c:v>
                </c:pt>
                <c:pt idx="10335">
                  <c:v>0.46435734943589457</c:v>
                </c:pt>
                <c:pt idx="10336">
                  <c:v>0.4619625574537698</c:v>
                </c:pt>
                <c:pt idx="10337">
                  <c:v>0.46298960595237848</c:v>
                </c:pt>
                <c:pt idx="10338">
                  <c:v>0.44010913128527834</c:v>
                </c:pt>
                <c:pt idx="10339">
                  <c:v>0.41780791384831067</c:v>
                </c:pt>
                <c:pt idx="10340">
                  <c:v>0.42468198545769864</c:v>
                </c:pt>
                <c:pt idx="10341">
                  <c:v>0.51106404468333078</c:v>
                </c:pt>
                <c:pt idx="10342">
                  <c:v>0.5529912296316789</c:v>
                </c:pt>
                <c:pt idx="10343">
                  <c:v>0.59705262662648861</c:v>
                </c:pt>
                <c:pt idx="10344">
                  <c:v>0.64856852411885368</c:v>
                </c:pt>
                <c:pt idx="10345">
                  <c:v>0.62063141175959391</c:v>
                </c:pt>
                <c:pt idx="10346">
                  <c:v>0.62361501639979722</c:v>
                </c:pt>
                <c:pt idx="10347">
                  <c:v>0.60326102785328062</c:v>
                </c:pt>
                <c:pt idx="10348">
                  <c:v>0.58682040762234711</c:v>
                </c:pt>
                <c:pt idx="10349">
                  <c:v>0.61620440944731525</c:v>
                </c:pt>
                <c:pt idx="10350">
                  <c:v>0.60351444866798432</c:v>
                </c:pt>
                <c:pt idx="10351">
                  <c:v>0.61512842160502113</c:v>
                </c:pt>
                <c:pt idx="10352">
                  <c:v>0.59373015682571539</c:v>
                </c:pt>
                <c:pt idx="10353">
                  <c:v>0.58291981380779967</c:v>
                </c:pt>
                <c:pt idx="10354">
                  <c:v>0.60394016343958534</c:v>
                </c:pt>
                <c:pt idx="10355">
                  <c:v>0.54268250356920367</c:v>
                </c:pt>
                <c:pt idx="10356">
                  <c:v>0.51730192447324808</c:v>
                </c:pt>
                <c:pt idx="10357">
                  <c:v>0.50668502814869365</c:v>
                </c:pt>
                <c:pt idx="10358">
                  <c:v>0.50150266705149227</c:v>
                </c:pt>
                <c:pt idx="10359">
                  <c:v>0.49907313698886396</c:v>
                </c:pt>
                <c:pt idx="10360">
                  <c:v>0.49191050779446777</c:v>
                </c:pt>
                <c:pt idx="10361">
                  <c:v>0.48889782390193681</c:v>
                </c:pt>
                <c:pt idx="10362">
                  <c:v>0.49047957017876564</c:v>
                </c:pt>
                <c:pt idx="10363">
                  <c:v>0.49159338639376748</c:v>
                </c:pt>
                <c:pt idx="10364">
                  <c:v>0.49740217050886465</c:v>
                </c:pt>
                <c:pt idx="10365">
                  <c:v>0.50456444852737126</c:v>
                </c:pt>
                <c:pt idx="10366">
                  <c:v>0.50623941669511974</c:v>
                </c:pt>
                <c:pt idx="10367">
                  <c:v>0.50226050667789568</c:v>
                </c:pt>
                <c:pt idx="10368">
                  <c:v>0.4997587524927336</c:v>
                </c:pt>
                <c:pt idx="10369">
                  <c:v>0.49593411529789133</c:v>
                </c:pt>
                <c:pt idx="10370">
                  <c:v>0.49243872536387068</c:v>
                </c:pt>
                <c:pt idx="10371">
                  <c:v>0.48363047088290401</c:v>
                </c:pt>
                <c:pt idx="10372">
                  <c:v>0.47770853626340581</c:v>
                </c:pt>
                <c:pt idx="10373">
                  <c:v>0.47346885963780794</c:v>
                </c:pt>
                <c:pt idx="10374">
                  <c:v>0.46848643654692784</c:v>
                </c:pt>
                <c:pt idx="10375">
                  <c:v>0.46470193668679177</c:v>
                </c:pt>
                <c:pt idx="10376">
                  <c:v>0.46151852855301395</c:v>
                </c:pt>
                <c:pt idx="10377">
                  <c:v>0.45739996704154823</c:v>
                </c:pt>
                <c:pt idx="10378">
                  <c:v>0.48184233898380591</c:v>
                </c:pt>
                <c:pt idx="10379">
                  <c:v>0.51050358896338599</c:v>
                </c:pt>
                <c:pt idx="10380">
                  <c:v>0.49328136131756789</c:v>
                </c:pt>
                <c:pt idx="10381">
                  <c:v>0.5072883384961786</c:v>
                </c:pt>
                <c:pt idx="10382">
                  <c:v>0.49142942467619483</c:v>
                </c:pt>
                <c:pt idx="10383">
                  <c:v>0.49458368640238082</c:v>
                </c:pt>
                <c:pt idx="10384">
                  <c:v>0.48636491774064522</c:v>
                </c:pt>
                <c:pt idx="10385">
                  <c:v>0.47572777190119031</c:v>
                </c:pt>
                <c:pt idx="10386">
                  <c:v>0.46671666675401291</c:v>
                </c:pt>
                <c:pt idx="10387">
                  <c:v>0.46011846702969722</c:v>
                </c:pt>
                <c:pt idx="10388">
                  <c:v>0.45534884320381241</c:v>
                </c:pt>
                <c:pt idx="10389">
                  <c:v>0.4514810331750243</c:v>
                </c:pt>
                <c:pt idx="10390">
                  <c:v>0.4489977646119947</c:v>
                </c:pt>
                <c:pt idx="10391">
                  <c:v>0.44610463888341578</c:v>
                </c:pt>
                <c:pt idx="10392">
                  <c:v>0.4447267044594983</c:v>
                </c:pt>
                <c:pt idx="10393">
                  <c:v>0.44105048078641401</c:v>
                </c:pt>
                <c:pt idx="10394">
                  <c:v>0.43949432067129884</c:v>
                </c:pt>
                <c:pt idx="10395">
                  <c:v>0.43610966843012355</c:v>
                </c:pt>
                <c:pt idx="10396">
                  <c:v>0.43467185088408083</c:v>
                </c:pt>
                <c:pt idx="10397">
                  <c:v>0.44081933239425414</c:v>
                </c:pt>
                <c:pt idx="10398">
                  <c:v>0.43316375002779806</c:v>
                </c:pt>
                <c:pt idx="10399">
                  <c:v>0.41889895131056187</c:v>
                </c:pt>
                <c:pt idx="10400">
                  <c:v>0.41181762080474893</c:v>
                </c:pt>
                <c:pt idx="10401">
                  <c:v>0.40417661190725657</c:v>
                </c:pt>
                <c:pt idx="10402">
                  <c:v>0.4011490736695083</c:v>
                </c:pt>
                <c:pt idx="10403">
                  <c:v>0.39758033290419142</c:v>
                </c:pt>
                <c:pt idx="10404">
                  <c:v>0.39739828071493405</c:v>
                </c:pt>
                <c:pt idx="10405">
                  <c:v>0.39567430847095597</c:v>
                </c:pt>
                <c:pt idx="10406">
                  <c:v>0.39551123308396713</c:v>
                </c:pt>
                <c:pt idx="10407">
                  <c:v>0.40990063123481768</c:v>
                </c:pt>
                <c:pt idx="10408">
                  <c:v>0.40927709303454701</c:v>
                </c:pt>
                <c:pt idx="10409">
                  <c:v>0.4029043165148995</c:v>
                </c:pt>
                <c:pt idx="10410">
                  <c:v>0.40269207946897345</c:v>
                </c:pt>
                <c:pt idx="10411">
                  <c:v>0.40148195345553095</c:v>
                </c:pt>
                <c:pt idx="10412">
                  <c:v>0.4013281667085889</c:v>
                </c:pt>
                <c:pt idx="10413">
                  <c:v>0.40103930261320309</c:v>
                </c:pt>
                <c:pt idx="10414">
                  <c:v>0.40089408096373008</c:v>
                </c:pt>
                <c:pt idx="10415">
                  <c:v>0.40073792056999574</c:v>
                </c:pt>
                <c:pt idx="10416">
                  <c:v>0.40059401906316611</c:v>
                </c:pt>
                <c:pt idx="10417">
                  <c:v>0.40045041189129948</c:v>
                </c:pt>
                <c:pt idx="10418">
                  <c:v>0.40030689189819335</c:v>
                </c:pt>
                <c:pt idx="10419">
                  <c:v>0.40016345903092826</c:v>
                </c:pt>
                <c:pt idx="10420">
                  <c:v>0.4000201132366219</c:v>
                </c:pt>
                <c:pt idx="10421">
                  <c:v>0.39987685446241966</c:v>
                </c:pt>
                <c:pt idx="10422">
                  <c:v>0.3997336826554998</c:v>
                </c:pt>
                <c:pt idx="10423">
                  <c:v>0.39959059776307615</c:v>
                </c:pt>
                <c:pt idx="10424">
                  <c:v>0.39944759973238936</c:v>
                </c:pt>
                <c:pt idx="10425">
                  <c:v>0.39930468851071615</c:v>
                </c:pt>
                <c:pt idx="10426">
                  <c:v>0.39916186404536286</c:v>
                </c:pt>
                <c:pt idx="10427">
                  <c:v>0.39901912628366903</c:v>
                </c:pt>
                <c:pt idx="10428">
                  <c:v>0.39887647517300684</c:v>
                </c:pt>
                <c:pt idx="10429">
                  <c:v>0.39873391066077607</c:v>
                </c:pt>
                <c:pt idx="10430">
                  <c:v>0.39859143269441588</c:v>
                </c:pt>
                <c:pt idx="10431">
                  <c:v>0.3984490412213908</c:v>
                </c:pt>
                <c:pt idx="10432">
                  <c:v>0.39830673618920176</c:v>
                </c:pt>
                <c:pt idx="10433">
                  <c:v>0.39816451754537585</c:v>
                </c:pt>
                <c:pt idx="10434">
                  <c:v>0.39802238523747951</c:v>
                </c:pt>
                <c:pt idx="10435">
                  <c:v>0.39788033921310373</c:v>
                </c:pt>
                <c:pt idx="10436">
                  <c:v>0.39773837941987661</c:v>
                </c:pt>
                <c:pt idx="10437">
                  <c:v>0.39759650580545597</c:v>
                </c:pt>
                <c:pt idx="10438">
                  <c:v>0.39745471831753088</c:v>
                </c:pt>
                <c:pt idx="10439">
                  <c:v>0.39731301690382326</c:v>
                </c:pt>
                <c:pt idx="10440">
                  <c:v>0.39717140151208641</c:v>
                </c:pt>
                <c:pt idx="10441">
                  <c:v>0.39702987209010515</c:v>
                </c:pt>
                <c:pt idx="10442">
                  <c:v>0.39688842858569623</c:v>
                </c:pt>
                <c:pt idx="10443">
                  <c:v>0.3967470709467063</c:v>
                </c:pt>
                <c:pt idx="10444">
                  <c:v>0.3966057991210184</c:v>
                </c:pt>
                <c:pt idx="10445">
                  <c:v>0.39646461305654229</c:v>
                </c:pt>
                <c:pt idx="10446">
                  <c:v>0.39632351270122035</c:v>
                </c:pt>
                <c:pt idx="10447">
                  <c:v>0.39618249800302852</c:v>
                </c:pt>
                <c:pt idx="10448">
                  <c:v>0.39604156890997355</c:v>
                </c:pt>
                <c:pt idx="10449">
                  <c:v>0.39590072537009219</c:v>
                </c:pt>
                <c:pt idx="10450">
                  <c:v>0.39575996733145447</c:v>
                </c:pt>
                <c:pt idx="10451">
                  <c:v>0.39561929474216068</c:v>
                </c:pt>
                <c:pt idx="10452">
                  <c:v>0.39547870755034503</c:v>
                </c:pt>
                <c:pt idx="10453">
                  <c:v>0.39533820570416955</c:v>
                </c:pt>
                <c:pt idx="10454">
                  <c:v>0.39519778915183024</c:v>
                </c:pt>
                <c:pt idx="10455">
                  <c:v>0.39505745784155438</c:v>
                </c:pt>
                <c:pt idx="10456">
                  <c:v>0.39491721172159988</c:v>
                </c:pt>
                <c:pt idx="10457">
                  <c:v>0.39477705074025682</c:v>
                </c:pt>
                <c:pt idx="10458">
                  <c:v>0.39463697484584703</c:v>
                </c:pt>
                <c:pt idx="10459">
                  <c:v>0.39449698398672089</c:v>
                </c:pt>
                <c:pt idx="10460">
                  <c:v>0.39435707811126286</c:v>
                </c:pt>
                <c:pt idx="10461">
                  <c:v>0.39421725716788886</c:v>
                </c:pt>
                <c:pt idx="10462">
                  <c:v>0.39407752110504518</c:v>
                </c:pt>
                <c:pt idx="10463">
                  <c:v>0.39393786987120866</c:v>
                </c:pt>
                <c:pt idx="10464">
                  <c:v>0.39379830341488886</c:v>
                </c:pt>
                <c:pt idx="10465">
                  <c:v>0.39365882168462657</c:v>
                </c:pt>
                <c:pt idx="10466">
                  <c:v>0.39351942462899131</c:v>
                </c:pt>
                <c:pt idx="10467">
                  <c:v>0.39338011219658864</c:v>
                </c:pt>
                <c:pt idx="10468">
                  <c:v>0.39324088433605042</c:v>
                </c:pt>
                <c:pt idx="10469">
                  <c:v>0.39310174099604206</c:v>
                </c:pt>
                <c:pt idx="10470">
                  <c:v>0.39296268212526075</c:v>
                </c:pt>
                <c:pt idx="10471">
                  <c:v>0.3928237076724323</c:v>
                </c:pt>
                <c:pt idx="10472">
                  <c:v>0.39268481758631546</c:v>
                </c:pt>
                <c:pt idx="10473">
                  <c:v>0.39254601181570092</c:v>
                </c:pt>
                <c:pt idx="10474">
                  <c:v>0.39240729030940891</c:v>
                </c:pt>
                <c:pt idx="10475">
                  <c:v>0.39226865301628988</c:v>
                </c:pt>
                <c:pt idx="10476">
                  <c:v>0.39213009988522851</c:v>
                </c:pt>
                <c:pt idx="10477">
                  <c:v>0.39199163086513689</c:v>
                </c:pt>
                <c:pt idx="10478">
                  <c:v>0.39185324590496246</c:v>
                </c:pt>
                <c:pt idx="10479">
                  <c:v>0.39171494495367748</c:v>
                </c:pt>
                <c:pt idx="10480">
                  <c:v>0.39157672796029147</c:v>
                </c:pt>
                <c:pt idx="10481">
                  <c:v>0.3914385948738402</c:v>
                </c:pt>
                <c:pt idx="10482">
                  <c:v>0.39130054564339334</c:v>
                </c:pt>
                <c:pt idx="10483">
                  <c:v>0.391162580218051</c:v>
                </c:pt>
                <c:pt idx="10484">
                  <c:v>0.39102469854694227</c:v>
                </c:pt>
                <c:pt idx="10485">
                  <c:v>0.39088690057922953</c:v>
                </c:pt>
                <c:pt idx="10486">
                  <c:v>0.39074918626410332</c:v>
                </c:pt>
                <c:pt idx="10487">
                  <c:v>0.39061155555078858</c:v>
                </c:pt>
                <c:pt idx="10488">
                  <c:v>0.39047400838853935</c:v>
                </c:pt>
                <c:pt idx="10489">
                  <c:v>0.39033654472663831</c:v>
                </c:pt>
                <c:pt idx="10490">
                  <c:v>0.39019916451440245</c:v>
                </c:pt>
                <c:pt idx="10491">
                  <c:v>0.39006186770117723</c:v>
                </c:pt>
                <c:pt idx="10492">
                  <c:v>0.38992465423633932</c:v>
                </c:pt>
                <c:pt idx="10493">
                  <c:v>0.3897875240692979</c:v>
                </c:pt>
                <c:pt idx="10494">
                  <c:v>0.38965047714949008</c:v>
                </c:pt>
                <c:pt idx="10495">
                  <c:v>0.38951351342638357</c:v>
                </c:pt>
                <c:pt idx="10496">
                  <c:v>0.38937663284948193</c:v>
                </c:pt>
                <c:pt idx="10497">
                  <c:v>0.38923983536831047</c:v>
                </c:pt>
                <c:pt idx="10498">
                  <c:v>0.38910312093243432</c:v>
                </c:pt>
                <c:pt idx="10499">
                  <c:v>0.38896648949144452</c:v>
                </c:pt>
                <c:pt idx="10500">
                  <c:v>0.38882994099496176</c:v>
                </c:pt>
                <c:pt idx="10501">
                  <c:v>0.38869347539263865</c:v>
                </c:pt>
                <c:pt idx="10502">
                  <c:v>0.38855709263415938</c:v>
                </c:pt>
                <c:pt idx="10503">
                  <c:v>0.38842079266923929</c:v>
                </c:pt>
                <c:pt idx="10504">
                  <c:v>0.38828457544762046</c:v>
                </c:pt>
                <c:pt idx="10505">
                  <c:v>0.38814844091907807</c:v>
                </c:pt>
                <c:pt idx="10506">
                  <c:v>0.38801238903341911</c:v>
                </c:pt>
                <c:pt idx="10507">
                  <c:v>0.38787641974047843</c:v>
                </c:pt>
                <c:pt idx="10508">
                  <c:v>0.38774053299012035</c:v>
                </c:pt>
                <c:pt idx="10509">
                  <c:v>0.38760472873224594</c:v>
                </c:pt>
                <c:pt idx="10510">
                  <c:v>0.38746900691677832</c:v>
                </c:pt>
                <c:pt idx="10511">
                  <c:v>0.38733336749367825</c:v>
                </c:pt>
                <c:pt idx="10512">
                  <c:v>0.38719781041293067</c:v>
                </c:pt>
                <c:pt idx="10513">
                  <c:v>0.38706233562455694</c:v>
                </c:pt>
                <c:pt idx="10514">
                  <c:v>0.38692694307860354</c:v>
                </c:pt>
                <c:pt idx="10515">
                  <c:v>0.38679163272514783</c:v>
                </c:pt>
                <c:pt idx="10516">
                  <c:v>0.386656404514303</c:v>
                </c:pt>
                <c:pt idx="10517">
                  <c:v>0.38652125839620582</c:v>
                </c:pt>
                <c:pt idx="10518">
                  <c:v>0.38638619432102789</c:v>
                </c:pt>
                <c:pt idx="10519">
                  <c:v>0.38625121223896647</c:v>
                </c:pt>
                <c:pt idx="10520">
                  <c:v>0.38611631210025515</c:v>
                </c:pt>
                <c:pt idx="10521">
                  <c:v>0.38598149385515218</c:v>
                </c:pt>
                <c:pt idx="10522">
                  <c:v>0.38584675745394797</c:v>
                </c:pt>
                <c:pt idx="10523">
                  <c:v>0.38571210284696433</c:v>
                </c:pt>
                <c:pt idx="10524">
                  <c:v>0.38557752998455286</c:v>
                </c:pt>
                <c:pt idx="10525">
                  <c:v>0.3854430388170918</c:v>
                </c:pt>
                <c:pt idx="10526">
                  <c:v>0.3853086292949971</c:v>
                </c:pt>
                <c:pt idx="10527">
                  <c:v>0.38517430136870529</c:v>
                </c:pt>
                <c:pt idx="10528">
                  <c:v>0.38504005498868898</c:v>
                </c:pt>
                <c:pt idx="10529">
                  <c:v>0.38490589010545256</c:v>
                </c:pt>
                <c:pt idx="10530">
                  <c:v>0.38477180666952332</c:v>
                </c:pt>
                <c:pt idx="10531">
                  <c:v>0.38463780463146557</c:v>
                </c:pt>
                <c:pt idx="10532">
                  <c:v>0.38450388394187118</c:v>
                </c:pt>
                <c:pt idx="10533">
                  <c:v>0.38437004455135848</c:v>
                </c:pt>
                <c:pt idx="10534">
                  <c:v>0.38423628641058205</c:v>
                </c:pt>
                <c:pt idx="10535">
                  <c:v>1.2210200782995757</c:v>
                </c:pt>
                <c:pt idx="10536">
                  <c:v>4.5093010669982485</c:v>
                </c:pt>
                <c:pt idx="10537">
                  <c:v>2.3956449337530992</c:v>
                </c:pt>
                <c:pt idx="10538">
                  <c:v>2.3934617647505982</c:v>
                </c:pt>
                <c:pt idx="10539">
                  <c:v>2.3924951323336416</c:v>
                </c:pt>
                <c:pt idx="10540">
                  <c:v>2.3919791984639347</c:v>
                </c:pt>
                <c:pt idx="10541">
                  <c:v>2.0262007319238591</c:v>
                </c:pt>
                <c:pt idx="10542">
                  <c:v>1.0834823338147221</c:v>
                </c:pt>
                <c:pt idx="10543">
                  <c:v>0.98900677720653851</c:v>
                </c:pt>
                <c:pt idx="10544">
                  <c:v>0.89976201481119666</c:v>
                </c:pt>
                <c:pt idx="10545">
                  <c:v>1.6560751429082983</c:v>
                </c:pt>
                <c:pt idx="10546">
                  <c:v>3.3967013020064942</c:v>
                </c:pt>
                <c:pt idx="10547">
                  <c:v>2.6098266149417637</c:v>
                </c:pt>
                <c:pt idx="10548">
                  <c:v>2.2622939661007844</c:v>
                </c:pt>
                <c:pt idx="10549">
                  <c:v>2.1259793891184398</c:v>
                </c:pt>
                <c:pt idx="10550">
                  <c:v>3.4782127092634627</c:v>
                </c:pt>
                <c:pt idx="10551">
                  <c:v>3.4261185367027309</c:v>
                </c:pt>
                <c:pt idx="10552">
                  <c:v>1.6976614848487785</c:v>
                </c:pt>
                <c:pt idx="10553">
                  <c:v>1.6695819620166201</c:v>
                </c:pt>
                <c:pt idx="10554">
                  <c:v>1.5163997403368148</c:v>
                </c:pt>
                <c:pt idx="10555">
                  <c:v>1.4302387041954618</c:v>
                </c:pt>
                <c:pt idx="10556">
                  <c:v>1.4191488465128548</c:v>
                </c:pt>
                <c:pt idx="10557">
                  <c:v>1.4030692908475901</c:v>
                </c:pt>
                <c:pt idx="10558">
                  <c:v>1.4773305411149418</c:v>
                </c:pt>
                <c:pt idx="10559">
                  <c:v>1.5184962379753697</c:v>
                </c:pt>
                <c:pt idx="10560">
                  <c:v>1.5877331412259197</c:v>
                </c:pt>
                <c:pt idx="10561">
                  <c:v>1.694175862528571</c:v>
                </c:pt>
                <c:pt idx="10562">
                  <c:v>2.0150585807540415</c:v>
                </c:pt>
                <c:pt idx="10563">
                  <c:v>1.7057456102844994</c:v>
                </c:pt>
                <c:pt idx="10564">
                  <c:v>1.5867157607748321</c:v>
                </c:pt>
                <c:pt idx="10565">
                  <c:v>1.6039804622191418</c:v>
                </c:pt>
                <c:pt idx="10566">
                  <c:v>1.7215369966583058</c:v>
                </c:pt>
                <c:pt idx="10567">
                  <c:v>1.7337778702576838</c:v>
                </c:pt>
                <c:pt idx="10568">
                  <c:v>1.718807192393609</c:v>
                </c:pt>
                <c:pt idx="10569">
                  <c:v>1.6689944930640246</c:v>
                </c:pt>
                <c:pt idx="10570">
                  <c:v>1.6770356477698376</c:v>
                </c:pt>
                <c:pt idx="10571">
                  <c:v>1.7786581181659902</c:v>
                </c:pt>
                <c:pt idx="10572">
                  <c:v>1.7890183591041458</c:v>
                </c:pt>
                <c:pt idx="10573">
                  <c:v>1.7231005049518193</c:v>
                </c:pt>
                <c:pt idx="10574">
                  <c:v>2.0776606443188381</c:v>
                </c:pt>
                <c:pt idx="10575">
                  <c:v>1.8370911620559076</c:v>
                </c:pt>
                <c:pt idx="10576">
                  <c:v>1.6422993135444768</c:v>
                </c:pt>
                <c:pt idx="10577">
                  <c:v>1.5585663333598938</c:v>
                </c:pt>
                <c:pt idx="10578">
                  <c:v>1.5296812326211595</c:v>
                </c:pt>
                <c:pt idx="10579">
                  <c:v>1.7832638609803864</c:v>
                </c:pt>
                <c:pt idx="10580">
                  <c:v>1.7126724917694498</c:v>
                </c:pt>
                <c:pt idx="10581">
                  <c:v>1.6023174247304337</c:v>
                </c:pt>
                <c:pt idx="10582">
                  <c:v>1.4286057512141312</c:v>
                </c:pt>
                <c:pt idx="10583">
                  <c:v>1.3778317305099552</c:v>
                </c:pt>
                <c:pt idx="10584">
                  <c:v>1.4112242359572904</c:v>
                </c:pt>
                <c:pt idx="10585">
                  <c:v>1.3933708436710281</c:v>
                </c:pt>
                <c:pt idx="10586">
                  <c:v>1.3470192000220194</c:v>
                </c:pt>
                <c:pt idx="10587">
                  <c:v>1.3795349866100992</c:v>
                </c:pt>
                <c:pt idx="10588">
                  <c:v>1.3877339802001838</c:v>
                </c:pt>
                <c:pt idx="10589">
                  <c:v>1.3861653402696879</c:v>
                </c:pt>
                <c:pt idx="10590">
                  <c:v>1.3386471000004001</c:v>
                </c:pt>
                <c:pt idx="10591">
                  <c:v>1.2719513311532171</c:v>
                </c:pt>
                <c:pt idx="10592">
                  <c:v>1.2521551758474041</c:v>
                </c:pt>
                <c:pt idx="10593">
                  <c:v>1.2914054600828839</c:v>
                </c:pt>
                <c:pt idx="10594">
                  <c:v>1.2727843400227419</c:v>
                </c:pt>
                <c:pt idx="10595">
                  <c:v>1.2366156128099768</c:v>
                </c:pt>
                <c:pt idx="10596">
                  <c:v>1.2968365779992688</c:v>
                </c:pt>
                <c:pt idx="10597">
                  <c:v>1.2464061745339203</c:v>
                </c:pt>
                <c:pt idx="10598">
                  <c:v>1.1885374266282998</c:v>
                </c:pt>
                <c:pt idx="10599">
                  <c:v>1.1652737903165733</c:v>
                </c:pt>
                <c:pt idx="10600">
                  <c:v>1.1384195783926827</c:v>
                </c:pt>
                <c:pt idx="10601">
                  <c:v>1.1152416885442917</c:v>
                </c:pt>
                <c:pt idx="10602">
                  <c:v>1.105282390918898</c:v>
                </c:pt>
                <c:pt idx="10603">
                  <c:v>1.1004799065248061</c:v>
                </c:pt>
                <c:pt idx="10604">
                  <c:v>1.1100059782847325</c:v>
                </c:pt>
                <c:pt idx="10605">
                  <c:v>1.1258641414116799</c:v>
                </c:pt>
                <c:pt idx="10606">
                  <c:v>1.1327130380306227</c:v>
                </c:pt>
                <c:pt idx="10607">
                  <c:v>1.1268315925683519</c:v>
                </c:pt>
                <c:pt idx="10608">
                  <c:v>1.1340195017011483</c:v>
                </c:pt>
                <c:pt idx="10609">
                  <c:v>1.1803176311491781</c:v>
                </c:pt>
                <c:pt idx="10610">
                  <c:v>1.2194117107691786</c:v>
                </c:pt>
                <c:pt idx="10611">
                  <c:v>1.2116816738718899</c:v>
                </c:pt>
                <c:pt idx="10612">
                  <c:v>1.2151918497077538</c:v>
                </c:pt>
                <c:pt idx="10613">
                  <c:v>1.2336174367071153</c:v>
                </c:pt>
                <c:pt idx="10614">
                  <c:v>1.28932057952274</c:v>
                </c:pt>
                <c:pt idx="10615">
                  <c:v>1.3388163826732893</c:v>
                </c:pt>
                <c:pt idx="10616">
                  <c:v>1.3902487708136821</c:v>
                </c:pt>
                <c:pt idx="10617">
                  <c:v>1.3922029139784327</c:v>
                </c:pt>
                <c:pt idx="10618">
                  <c:v>1.3908355036187945</c:v>
                </c:pt>
                <c:pt idx="10619">
                  <c:v>1.2734743891441171</c:v>
                </c:pt>
                <c:pt idx="10620">
                  <c:v>1.1985933557258011</c:v>
                </c:pt>
                <c:pt idx="10621">
                  <c:v>1.1697430054505049</c:v>
                </c:pt>
                <c:pt idx="10622">
                  <c:v>1.1711499594274302</c:v>
                </c:pt>
                <c:pt idx="10623">
                  <c:v>1.3592502742617865</c:v>
                </c:pt>
                <c:pt idx="10624">
                  <c:v>1.3309367249719941</c:v>
                </c:pt>
                <c:pt idx="10625">
                  <c:v>1.3298486811632075</c:v>
                </c:pt>
                <c:pt idx="10626">
                  <c:v>1.3544432245362557</c:v>
                </c:pt>
                <c:pt idx="10627">
                  <c:v>1.2309770142759868</c:v>
                </c:pt>
                <c:pt idx="10628">
                  <c:v>1.1585936261914189</c:v>
                </c:pt>
                <c:pt idx="10629">
                  <c:v>1.1590470566795381</c:v>
                </c:pt>
                <c:pt idx="10630">
                  <c:v>1.3457773013743004</c:v>
                </c:pt>
                <c:pt idx="10631">
                  <c:v>1.3271084468066645</c:v>
                </c:pt>
                <c:pt idx="10632">
                  <c:v>1.3389053087960221</c:v>
                </c:pt>
                <c:pt idx="10633">
                  <c:v>1.4349803396481795</c:v>
                </c:pt>
                <c:pt idx="10634">
                  <c:v>1.3428240931197732</c:v>
                </c:pt>
                <c:pt idx="10635">
                  <c:v>1.4746451556175799</c:v>
                </c:pt>
                <c:pt idx="10636">
                  <c:v>1.4382773253781422</c:v>
                </c:pt>
                <c:pt idx="10637">
                  <c:v>1.4358277672819688</c:v>
                </c:pt>
                <c:pt idx="10638">
                  <c:v>1.4393820817334297</c:v>
                </c:pt>
                <c:pt idx="10639">
                  <c:v>1.4397471325094058</c:v>
                </c:pt>
                <c:pt idx="10640">
                  <c:v>1.4688253454627578</c:v>
                </c:pt>
                <c:pt idx="10641">
                  <c:v>1.3735318092598638</c:v>
                </c:pt>
                <c:pt idx="10642">
                  <c:v>1.2384378843714221</c:v>
                </c:pt>
                <c:pt idx="10643">
                  <c:v>1.0961947056284538</c:v>
                </c:pt>
                <c:pt idx="10644">
                  <c:v>1.0163015840152527</c:v>
                </c:pt>
                <c:pt idx="10645">
                  <c:v>0.93649837023297067</c:v>
                </c:pt>
                <c:pt idx="10646">
                  <c:v>0.90354453254769562</c:v>
                </c:pt>
                <c:pt idx="10647">
                  <c:v>0.92704204193298756</c:v>
                </c:pt>
                <c:pt idx="10648">
                  <c:v>0.944737067556078</c:v>
                </c:pt>
                <c:pt idx="10649">
                  <c:v>0.96012242025083161</c:v>
                </c:pt>
                <c:pt idx="10650">
                  <c:v>0.95609788239583604</c:v>
                </c:pt>
                <c:pt idx="10651">
                  <c:v>0.96417896607098563</c:v>
                </c:pt>
                <c:pt idx="10652">
                  <c:v>0.97775570332330175</c:v>
                </c:pt>
                <c:pt idx="10653">
                  <c:v>0.99565447394314865</c:v>
                </c:pt>
                <c:pt idx="10654">
                  <c:v>1.0098748854462958</c:v>
                </c:pt>
                <c:pt idx="10655">
                  <c:v>0.99870826649671263</c:v>
                </c:pt>
                <c:pt idx="10656">
                  <c:v>1.0188125614423711</c:v>
                </c:pt>
                <c:pt idx="10657">
                  <c:v>0.99298798864256888</c:v>
                </c:pt>
                <c:pt idx="10658">
                  <c:v>0.98180141660767373</c:v>
                </c:pt>
                <c:pt idx="10659">
                  <c:v>0.95406300710044134</c:v>
                </c:pt>
                <c:pt idx="10660">
                  <c:v>0.94663055583708255</c:v>
                </c:pt>
                <c:pt idx="10661">
                  <c:v>0.93016475835151691</c:v>
                </c:pt>
                <c:pt idx="10662">
                  <c:v>0.91205254673098957</c:v>
                </c:pt>
                <c:pt idx="10663">
                  <c:v>0.90194866757745262</c:v>
                </c:pt>
                <c:pt idx="10664">
                  <c:v>0.89848756933829088</c:v>
                </c:pt>
                <c:pt idx="10665">
                  <c:v>0.89690056854780753</c:v>
                </c:pt>
                <c:pt idx="10666">
                  <c:v>0.9006003889577594</c:v>
                </c:pt>
                <c:pt idx="10667">
                  <c:v>0.8995289031921857</c:v>
                </c:pt>
                <c:pt idx="10668">
                  <c:v>0.90429410975802549</c:v>
                </c:pt>
                <c:pt idx="10669">
                  <c:v>0.91535715442994858</c:v>
                </c:pt>
                <c:pt idx="10670">
                  <c:v>0.96635980305211411</c:v>
                </c:pt>
                <c:pt idx="10671">
                  <c:v>0.97977076145444364</c:v>
                </c:pt>
                <c:pt idx="10672">
                  <c:v>0.96303181056101472</c:v>
                </c:pt>
                <c:pt idx="10673">
                  <c:v>0.92478478968514244</c:v>
                </c:pt>
                <c:pt idx="10674">
                  <c:v>0.89269602237135293</c:v>
                </c:pt>
                <c:pt idx="10675">
                  <c:v>0.86829613559820062</c:v>
                </c:pt>
                <c:pt idx="10676">
                  <c:v>0.85858916214425851</c:v>
                </c:pt>
                <c:pt idx="10677">
                  <c:v>0.84232644356131925</c:v>
                </c:pt>
                <c:pt idx="10678">
                  <c:v>0.8136053105761466</c:v>
                </c:pt>
                <c:pt idx="10679">
                  <c:v>0.82362638891300888</c:v>
                </c:pt>
                <c:pt idx="10680">
                  <c:v>0.8109268419392871</c:v>
                </c:pt>
                <c:pt idx="10681">
                  <c:v>0.80177972200658942</c:v>
                </c:pt>
                <c:pt idx="10682">
                  <c:v>0.79987052747477572</c:v>
                </c:pt>
                <c:pt idx="10683">
                  <c:v>0.79026392545024871</c:v>
                </c:pt>
                <c:pt idx="10684">
                  <c:v>0.79396738858377669</c:v>
                </c:pt>
                <c:pt idx="10685">
                  <c:v>0.79980150757225599</c:v>
                </c:pt>
                <c:pt idx="10686">
                  <c:v>0.79891564738134624</c:v>
                </c:pt>
                <c:pt idx="10687">
                  <c:v>0.79096416081426735</c:v>
                </c:pt>
                <c:pt idx="10688">
                  <c:v>0.8106472131960839</c:v>
                </c:pt>
                <c:pt idx="10689">
                  <c:v>0.77297766088208464</c:v>
                </c:pt>
                <c:pt idx="10690">
                  <c:v>0.75421078184951129</c:v>
                </c:pt>
                <c:pt idx="10691">
                  <c:v>0.74233122320728584</c:v>
                </c:pt>
                <c:pt idx="10692">
                  <c:v>0.74089513345610569</c:v>
                </c:pt>
                <c:pt idx="10693">
                  <c:v>0.73801776281347464</c:v>
                </c:pt>
                <c:pt idx="10694">
                  <c:v>0.75031055078471154</c:v>
                </c:pt>
                <c:pt idx="10695">
                  <c:v>0.73991103956834148</c:v>
                </c:pt>
                <c:pt idx="10696">
                  <c:v>0.72079150163083383</c:v>
                </c:pt>
                <c:pt idx="10697">
                  <c:v>0.7074820593680573</c:v>
                </c:pt>
                <c:pt idx="10698">
                  <c:v>0.69958414735451313</c:v>
                </c:pt>
                <c:pt idx="10699">
                  <c:v>0.70191141880093899</c:v>
                </c:pt>
                <c:pt idx="10700">
                  <c:v>0.70578433955382436</c:v>
                </c:pt>
                <c:pt idx="10701">
                  <c:v>0.71245279416561458</c:v>
                </c:pt>
                <c:pt idx="10702">
                  <c:v>0.73247143411835314</c:v>
                </c:pt>
                <c:pt idx="10703">
                  <c:v>0.74004858541398588</c:v>
                </c:pt>
                <c:pt idx="10704">
                  <c:v>0.73787645213985487</c:v>
                </c:pt>
                <c:pt idx="10705">
                  <c:v>0.73293664118419766</c:v>
                </c:pt>
                <c:pt idx="10706">
                  <c:v>0.72688705781361873</c:v>
                </c:pt>
                <c:pt idx="10707">
                  <c:v>0.73506429859148803</c:v>
                </c:pt>
                <c:pt idx="10708">
                  <c:v>0.73341232522662247</c:v>
                </c:pt>
                <c:pt idx="10709">
                  <c:v>0.76463728056452573</c:v>
                </c:pt>
                <c:pt idx="10710">
                  <c:v>0.78631692885080895</c:v>
                </c:pt>
                <c:pt idx="10711">
                  <c:v>0.83854592802527594</c:v>
                </c:pt>
                <c:pt idx="10712">
                  <c:v>0.8521337914231838</c:v>
                </c:pt>
                <c:pt idx="10713">
                  <c:v>0.84233912457677462</c:v>
                </c:pt>
                <c:pt idx="10714">
                  <c:v>0.82944175891715155</c:v>
                </c:pt>
                <c:pt idx="10715">
                  <c:v>0.84098009051793987</c:v>
                </c:pt>
                <c:pt idx="10716">
                  <c:v>0.82304893264740275</c:v>
                </c:pt>
                <c:pt idx="10717">
                  <c:v>0.7999306404965657</c:v>
                </c:pt>
                <c:pt idx="10718">
                  <c:v>0.80452306429710851</c:v>
                </c:pt>
                <c:pt idx="10719">
                  <c:v>0.78682623215343372</c:v>
                </c:pt>
                <c:pt idx="10720">
                  <c:v>0.94347307127057856</c:v>
                </c:pt>
                <c:pt idx="10721">
                  <c:v>0.83164260258171685</c:v>
                </c:pt>
                <c:pt idx="10722">
                  <c:v>0.77251781861650903</c:v>
                </c:pt>
                <c:pt idx="10723">
                  <c:v>0.7349328632960157</c:v>
                </c:pt>
                <c:pt idx="10724">
                  <c:v>0.71786335186454153</c:v>
                </c:pt>
                <c:pt idx="10725">
                  <c:v>0.70868560378497292</c:v>
                </c:pt>
                <c:pt idx="10726">
                  <c:v>0.6998292121546239</c:v>
                </c:pt>
                <c:pt idx="10727">
                  <c:v>0.68433893255866962</c:v>
                </c:pt>
                <c:pt idx="10728">
                  <c:v>0.67422431621354673</c:v>
                </c:pt>
                <c:pt idx="10729">
                  <c:v>0.66812957474829193</c:v>
                </c:pt>
                <c:pt idx="10730">
                  <c:v>0.66186338801004052</c:v>
                </c:pt>
                <c:pt idx="10731">
                  <c:v>0.65658946610230362</c:v>
                </c:pt>
                <c:pt idx="10732">
                  <c:v>0.65383012577152322</c:v>
                </c:pt>
                <c:pt idx="10733">
                  <c:v>0.65102900790176632</c:v>
                </c:pt>
                <c:pt idx="10734">
                  <c:v>0.6463681892905293</c:v>
                </c:pt>
                <c:pt idx="10735">
                  <c:v>0.6364123441295253</c:v>
                </c:pt>
                <c:pt idx="10736">
                  <c:v>0.62369069809460542</c:v>
                </c:pt>
                <c:pt idx="10737">
                  <c:v>0.61185545453878121</c:v>
                </c:pt>
                <c:pt idx="10738">
                  <c:v>0.60292717764024961</c:v>
                </c:pt>
                <c:pt idx="10739">
                  <c:v>0.59569289875915543</c:v>
                </c:pt>
                <c:pt idx="10740">
                  <c:v>0.58957706533307197</c:v>
                </c:pt>
                <c:pt idx="10741">
                  <c:v>0.58267224523031447</c:v>
                </c:pt>
                <c:pt idx="10742">
                  <c:v>0.57751368072586506</c:v>
                </c:pt>
                <c:pt idx="10743">
                  <c:v>0.57217695300164551</c:v>
                </c:pt>
                <c:pt idx="10744">
                  <c:v>0.56889474326516365</c:v>
                </c:pt>
                <c:pt idx="10745">
                  <c:v>0.60487756652998381</c:v>
                </c:pt>
                <c:pt idx="10746">
                  <c:v>0.60015386542815563</c:v>
                </c:pt>
                <c:pt idx="10747">
                  <c:v>0.62210831206458483</c:v>
                </c:pt>
                <c:pt idx="10748">
                  <c:v>0.6178237803469071</c:v>
                </c:pt>
                <c:pt idx="10749">
                  <c:v>0.62104422083827771</c:v>
                </c:pt>
                <c:pt idx="10750">
                  <c:v>0.59333729431099258</c:v>
                </c:pt>
                <c:pt idx="10751">
                  <c:v>0.58310423010011281</c:v>
                </c:pt>
                <c:pt idx="10752">
                  <c:v>0.57792278389624407</c:v>
                </c:pt>
                <c:pt idx="10753">
                  <c:v>0.57549536369808396</c:v>
                </c:pt>
                <c:pt idx="10754">
                  <c:v>0.57332905866486772</c:v>
                </c:pt>
                <c:pt idx="10755">
                  <c:v>0.57216849615337284</c:v>
                </c:pt>
                <c:pt idx="10756">
                  <c:v>0.57043992741897565</c:v>
                </c:pt>
                <c:pt idx="10757">
                  <c:v>0.56952163017591462</c:v>
                </c:pt>
                <c:pt idx="10758">
                  <c:v>0.56821997604258612</c:v>
                </c:pt>
                <c:pt idx="10759">
                  <c:v>0.56751124578184275</c:v>
                </c:pt>
                <c:pt idx="10760">
                  <c:v>0.56608753923073651</c:v>
                </c:pt>
                <c:pt idx="10761">
                  <c:v>0.56531790153974149</c:v>
                </c:pt>
                <c:pt idx="10762">
                  <c:v>0.56397305318750179</c:v>
                </c:pt>
                <c:pt idx="10763">
                  <c:v>0.5632188815439777</c:v>
                </c:pt>
                <c:pt idx="10764">
                  <c:v>0.56185329942507389</c:v>
                </c:pt>
                <c:pt idx="10765">
                  <c:v>0.56108939332799823</c:v>
                </c:pt>
                <c:pt idx="10766">
                  <c:v>0.55978375429727067</c:v>
                </c:pt>
                <c:pt idx="10767">
                  <c:v>0.55903795697327963</c:v>
                </c:pt>
                <c:pt idx="10768">
                  <c:v>0.55874018797095459</c:v>
                </c:pt>
                <c:pt idx="10769">
                  <c:v>0.55839334976113242</c:v>
                </c:pt>
                <c:pt idx="10770">
                  <c:v>0.55810802465871656</c:v>
                </c:pt>
                <c:pt idx="10771">
                  <c:v>0.55782166771065367</c:v>
                </c:pt>
                <c:pt idx="10772">
                  <c:v>0.55753840329894844</c:v>
                </c:pt>
                <c:pt idx="10773">
                  <c:v>0.55726026935010986</c:v>
                </c:pt>
                <c:pt idx="10774">
                  <c:v>0.55697760920548711</c:v>
                </c:pt>
                <c:pt idx="10775">
                  <c:v>0.55669515963832283</c:v>
                </c:pt>
                <c:pt idx="10776">
                  <c:v>0.55641288153168256</c:v>
                </c:pt>
                <c:pt idx="10777">
                  <c:v>0.55613077478149586</c:v>
                </c:pt>
                <c:pt idx="10778">
                  <c:v>0.55584883928374784</c:v>
                </c:pt>
                <c:pt idx="10779">
                  <c:v>0.55556707493448521</c:v>
                </c:pt>
                <c:pt idx="10780">
                  <c:v>0.55528548162982572</c:v>
                </c:pt>
                <c:pt idx="10781">
                  <c:v>0.55500405926594443</c:v>
                </c:pt>
                <c:pt idx="10782">
                  <c:v>0.554722807739082</c:v>
                </c:pt>
                <c:pt idx="10783">
                  <c:v>0.55444172694553773</c:v>
                </c:pt>
                <c:pt idx="10784">
                  <c:v>0.55416081678168061</c:v>
                </c:pt>
                <c:pt idx="10785">
                  <c:v>0.55388007714393761</c:v>
                </c:pt>
                <c:pt idx="10786">
                  <c:v>0.55359950792879975</c:v>
                </c:pt>
                <c:pt idx="10787">
                  <c:v>0.55331910903282056</c:v>
                </c:pt>
                <c:pt idx="10788">
                  <c:v>0.5530388803526195</c:v>
                </c:pt>
                <c:pt idx="10789">
                  <c:v>0.55275882178487457</c:v>
                </c:pt>
                <c:pt idx="10790">
                  <c:v>0.5524789332263258</c:v>
                </c:pt>
                <c:pt idx="10791">
                  <c:v>0.55219921457378385</c:v>
                </c:pt>
                <c:pt idx="10792">
                  <c:v>0.55191966572410722</c:v>
                </c:pt>
                <c:pt idx="10793">
                  <c:v>0.55164028657423558</c:v>
                </c:pt>
                <c:pt idx="10794">
                  <c:v>0.55136107702115511</c:v>
                </c:pt>
                <c:pt idx="10795">
                  <c:v>0.55108203696192459</c:v>
                </c:pt>
                <c:pt idx="10796">
                  <c:v>0.55080316629366155</c:v>
                </c:pt>
                <c:pt idx="10797">
                  <c:v>0.55052446491354512</c:v>
                </c:pt>
                <c:pt idx="10798">
                  <c:v>0.55024593271881972</c:v>
                </c:pt>
                <c:pt idx="10799">
                  <c:v>0.54996756960678606</c:v>
                </c:pt>
                <c:pt idx="10800">
                  <c:v>0.54968937547481678</c:v>
                </c:pt>
                <c:pt idx="10801">
                  <c:v>0.54941135022033649</c:v>
                </c:pt>
                <c:pt idx="10802">
                  <c:v>0.54913349374084131</c:v>
                </c:pt>
                <c:pt idx="10803">
                  <c:v>0.54885580593388483</c:v>
                </c:pt>
                <c:pt idx="10804">
                  <c:v>0.54857828669707964</c:v>
                </c:pt>
                <c:pt idx="10805">
                  <c:v>0.54830093592810669</c:v>
                </c:pt>
                <c:pt idx="10806">
                  <c:v>0.54802375352470833</c:v>
                </c:pt>
                <c:pt idx="10807">
                  <c:v>0.54774673938468366</c:v>
                </c:pt>
                <c:pt idx="10808">
                  <c:v>0.54746989340589924</c:v>
                </c:pt>
                <c:pt idx="10809">
                  <c:v>0.54719321548627975</c:v>
                </c:pt>
                <c:pt idx="10810">
                  <c:v>0.54691670552381633</c:v>
                </c:pt>
                <c:pt idx="10811">
                  <c:v>0.54664036341655864</c:v>
                </c:pt>
                <c:pt idx="10812">
                  <c:v>0.54636418906261575</c:v>
                </c:pt>
                <c:pt idx="10813">
                  <c:v>0.54608818236016954</c:v>
                </c:pt>
                <c:pt idx="10814">
                  <c:v>0.54581234320744798</c:v>
                </c:pt>
                <c:pt idx="10815">
                  <c:v>0.54553667150275309</c:v>
                </c:pt>
                <c:pt idx="10816">
                  <c:v>0.5452611671444445</c:v>
                </c:pt>
                <c:pt idx="10817">
                  <c:v>0.54498583003094103</c:v>
                </c:pt>
                <c:pt idx="10818">
                  <c:v>0.54471066006072666</c:v>
                </c:pt>
                <c:pt idx="10819">
                  <c:v>0.54443565713234587</c:v>
                </c:pt>
                <c:pt idx="10820">
                  <c:v>0.54416082114440467</c:v>
                </c:pt>
                <c:pt idx="10821">
                  <c:v>0.54388615199557044</c:v>
                </c:pt>
                <c:pt idx="10822">
                  <c:v>0.54361164958457409</c:v>
                </c:pt>
                <c:pt idx="10823">
                  <c:v>0.54333731381020056</c:v>
                </c:pt>
                <c:pt idx="10824">
                  <c:v>0.54306314457130755</c:v>
                </c:pt>
                <c:pt idx="10825">
                  <c:v>0.54278914176680759</c:v>
                </c:pt>
                <c:pt idx="10826">
                  <c:v>0.54251530529567438</c:v>
                </c:pt>
                <c:pt idx="10827">
                  <c:v>0.54224163505694323</c:v>
                </c:pt>
                <c:pt idx="10828">
                  <c:v>0.5419681309497123</c:v>
                </c:pt>
                <c:pt idx="10829">
                  <c:v>0.54169479287314104</c:v>
                </c:pt>
                <c:pt idx="10830">
                  <c:v>0.54142162072644551</c:v>
                </c:pt>
                <c:pt idx="10831">
                  <c:v>0.54114861440891227</c:v>
                </c:pt>
                <c:pt idx="10832">
                  <c:v>0.54087577381987895</c:v>
                </c:pt>
                <c:pt idx="10833">
                  <c:v>0.54060309885874869</c:v>
                </c:pt>
                <c:pt idx="10834">
                  <c:v>0.54033058942498757</c:v>
                </c:pt>
                <c:pt idx="10835">
                  <c:v>0.54005824541812264</c:v>
                </c:pt>
                <c:pt idx="10836">
                  <c:v>0.53978606673773466</c:v>
                </c:pt>
                <c:pt idx="10837">
                  <c:v>0.53951405328347779</c:v>
                </c:pt>
                <c:pt idx="10838">
                  <c:v>0.53924220495505248</c:v>
                </c:pt>
                <c:pt idx="10839">
                  <c:v>0.53897052165223358</c:v>
                </c:pt>
                <c:pt idx="10840">
                  <c:v>0.53869900327485021</c:v>
                </c:pt>
                <c:pt idx="10841">
                  <c:v>0.53842764972278656</c:v>
                </c:pt>
                <c:pt idx="10842">
                  <c:v>0.53815646089600166</c:v>
                </c:pt>
                <c:pt idx="10843">
                  <c:v>0.53788543669450839</c:v>
                </c:pt>
                <c:pt idx="10844">
                  <c:v>0.53761457701836968</c:v>
                </c:pt>
                <c:pt idx="10845">
                  <c:v>0.53734388176772641</c:v>
                </c:pt>
                <c:pt idx="10846">
                  <c:v>0.53707335084277397</c:v>
                </c:pt>
                <c:pt idx="10847">
                  <c:v>0.53680298414376248</c:v>
                </c:pt>
                <c:pt idx="10848">
                  <c:v>0.53653278157100825</c:v>
                </c:pt>
                <c:pt idx="10849">
                  <c:v>0.53626274302489008</c:v>
                </c:pt>
                <c:pt idx="10850">
                  <c:v>0.53599286840584004</c:v>
                </c:pt>
                <c:pt idx="10851">
                  <c:v>0.53572315761435663</c:v>
                </c:pt>
                <c:pt idx="10852">
                  <c:v>0.53545361055099561</c:v>
                </c:pt>
                <c:pt idx="10853">
                  <c:v>0.5351842271163747</c:v>
                </c:pt>
                <c:pt idx="10854">
                  <c:v>0.53491500721117347</c:v>
                </c:pt>
                <c:pt idx="10855">
                  <c:v>0.53464595073612564</c:v>
                </c:pt>
                <c:pt idx="10856">
                  <c:v>0.53437705759203269</c:v>
                </c:pt>
                <c:pt idx="10857">
                  <c:v>0.53410832767975203</c:v>
                </c:pt>
                <c:pt idx="10858">
                  <c:v>0.53383976090020158</c:v>
                </c:pt>
                <c:pt idx="10859">
                  <c:v>0.53357135715436188</c:v>
                </c:pt>
                <c:pt idx="10860">
                  <c:v>0.5333031163432711</c:v>
                </c:pt>
                <c:pt idx="10861">
                  <c:v>0.53303503836802624</c:v>
                </c:pt>
                <c:pt idx="10862">
                  <c:v>0.53276712312978602</c:v>
                </c:pt>
                <c:pt idx="10863">
                  <c:v>0.53249937052977314</c:v>
                </c:pt>
                <c:pt idx="10864">
                  <c:v>0.53223178046926056</c:v>
                </c:pt>
                <c:pt idx="10865">
                  <c:v>0.53196435284959365</c:v>
                </c:pt>
                <c:pt idx="10866">
                  <c:v>0.53169708757216561</c:v>
                </c:pt>
                <c:pt idx="10867">
                  <c:v>0.53142998453843693</c:v>
                </c:pt>
                <c:pt idx="10868">
                  <c:v>0.53116304364992617</c:v>
                </c:pt>
                <c:pt idx="10869">
                  <c:v>0.53089626480821117</c:v>
                </c:pt>
                <c:pt idx="10870">
                  <c:v>0.53062964791492961</c:v>
                </c:pt>
                <c:pt idx="10871">
                  <c:v>0.53036319287177858</c:v>
                </c:pt>
                <c:pt idx="10872">
                  <c:v>0.53009689958051665</c:v>
                </c:pt>
                <c:pt idx="10873">
                  <c:v>0.52983076794295625</c:v>
                </c:pt>
                <c:pt idx="10874">
                  <c:v>0.52956479786097943</c:v>
                </c:pt>
                <c:pt idx="10875">
                  <c:v>0.52929898923652052</c:v>
                </c:pt>
                <c:pt idx="10876">
                  <c:v>0.52903334197157259</c:v>
                </c:pt>
                <c:pt idx="10877">
                  <c:v>0.52876785596819265</c:v>
                </c:pt>
                <c:pt idx="10878">
                  <c:v>0.52850253112849421</c:v>
                </c:pt>
                <c:pt idx="10879">
                  <c:v>0.52823736735465021</c:v>
                </c:pt>
                <c:pt idx="10880">
                  <c:v>0.52797236454889684</c:v>
                </c:pt>
                <c:pt idx="10881">
                  <c:v>0.52770752261352483</c:v>
                </c:pt>
                <c:pt idx="10882">
                  <c:v>0.5274428414508836</c:v>
                </c:pt>
                <c:pt idx="10883">
                  <c:v>0.52717832096338713</c:v>
                </c:pt>
                <c:pt idx="10884">
                  <c:v>0.52691396105350519</c:v>
                </c:pt>
                <c:pt idx="10885">
                  <c:v>0.52664976162376764</c:v>
                </c:pt>
                <c:pt idx="10886">
                  <c:v>0.52638572257676142</c:v>
                </c:pt>
                <c:pt idx="10887">
                  <c:v>4.0331092193067626</c:v>
                </c:pt>
                <c:pt idx="10888">
                  <c:v>3.7707292299230049</c:v>
                </c:pt>
                <c:pt idx="10889">
                  <c:v>3.3516558383986701</c:v>
                </c:pt>
                <c:pt idx="10890">
                  <c:v>3.1335661458296662</c:v>
                </c:pt>
                <c:pt idx="10891">
                  <c:v>3.0485068592081617</c:v>
                </c:pt>
                <c:pt idx="10892">
                  <c:v>3.0481800560823618</c:v>
                </c:pt>
                <c:pt idx="10893">
                  <c:v>3.0479053385604091</c:v>
                </c:pt>
                <c:pt idx="10894">
                  <c:v>3.0476502582182192</c:v>
                </c:pt>
                <c:pt idx="10895">
                  <c:v>4.8270516872846025</c:v>
                </c:pt>
                <c:pt idx="10896">
                  <c:v>2.5016689448603397</c:v>
                </c:pt>
                <c:pt idx="10897">
                  <c:v>1.6828495205608418</c:v>
                </c:pt>
                <c:pt idx="10898">
                  <c:v>1.5386235526112959</c:v>
                </c:pt>
                <c:pt idx="10899">
                  <c:v>1.5003867006644918</c:v>
                </c:pt>
                <c:pt idx="10900">
                  <c:v>1.4835083493171417</c:v>
                </c:pt>
                <c:pt idx="10901">
                  <c:v>2.2182972794006184</c:v>
                </c:pt>
                <c:pt idx="10902">
                  <c:v>2.157640327541547</c:v>
                </c:pt>
                <c:pt idx="10903">
                  <c:v>2.5112461235854173</c:v>
                </c:pt>
                <c:pt idx="10904">
                  <c:v>2.3160263233883547</c:v>
                </c:pt>
                <c:pt idx="10905">
                  <c:v>2.1962023427729211</c:v>
                </c:pt>
                <c:pt idx="10906">
                  <c:v>2.0651684787297677</c:v>
                </c:pt>
                <c:pt idx="10907">
                  <c:v>1.8395477954677408</c:v>
                </c:pt>
                <c:pt idx="10908">
                  <c:v>1.8482973220304928</c:v>
                </c:pt>
                <c:pt idx="10909">
                  <c:v>1.7052356698244218</c:v>
                </c:pt>
                <c:pt idx="10910">
                  <c:v>1.8048900890759494</c:v>
                </c:pt>
                <c:pt idx="10911">
                  <c:v>1.6879999168056878</c:v>
                </c:pt>
                <c:pt idx="10912">
                  <c:v>2.04659120719765</c:v>
                </c:pt>
                <c:pt idx="10913">
                  <c:v>2.0000852561902356</c:v>
                </c:pt>
                <c:pt idx="10914">
                  <c:v>2.1267808167929831</c:v>
                </c:pt>
                <c:pt idx="10915">
                  <c:v>1.8643192862630737</c:v>
                </c:pt>
                <c:pt idx="10916">
                  <c:v>1.8070524868048441</c:v>
                </c:pt>
                <c:pt idx="10917">
                  <c:v>1.5084984329773754</c:v>
                </c:pt>
                <c:pt idx="10918">
                  <c:v>1.4448634248037415</c:v>
                </c:pt>
                <c:pt idx="10919">
                  <c:v>1.5301523985201146</c:v>
                </c:pt>
                <c:pt idx="10920">
                  <c:v>1.4285806358817021</c:v>
                </c:pt>
                <c:pt idx="10921">
                  <c:v>1.3251217118032179</c:v>
                </c:pt>
                <c:pt idx="10922">
                  <c:v>1.2838018965644082</c:v>
                </c:pt>
                <c:pt idx="10923">
                  <c:v>1.4014994303254156</c:v>
                </c:pt>
                <c:pt idx="10924">
                  <c:v>1.369170083061672</c:v>
                </c:pt>
                <c:pt idx="10925">
                  <c:v>1.4062012895703218</c:v>
                </c:pt>
                <c:pt idx="10926">
                  <c:v>1.4111816212783488</c:v>
                </c:pt>
                <c:pt idx="10927">
                  <c:v>1.3925560946872741</c:v>
                </c:pt>
                <c:pt idx="10928">
                  <c:v>1.3826712415689359</c:v>
                </c:pt>
                <c:pt idx="10929">
                  <c:v>1.3462300296867722</c:v>
                </c:pt>
                <c:pt idx="10930">
                  <c:v>1.3039538354443168</c:v>
                </c:pt>
                <c:pt idx="10931">
                  <c:v>1.2858307345423978</c:v>
                </c:pt>
                <c:pt idx="10932">
                  <c:v>1.3202771755273115</c:v>
                </c:pt>
                <c:pt idx="10933">
                  <c:v>1.2866831218997523</c:v>
                </c:pt>
                <c:pt idx="10934">
                  <c:v>1.2616166176569767</c:v>
                </c:pt>
                <c:pt idx="10935">
                  <c:v>1.2510276313577089</c:v>
                </c:pt>
                <c:pt idx="10936">
                  <c:v>1.2460522308301161</c:v>
                </c:pt>
                <c:pt idx="10937">
                  <c:v>1.2435512458565108</c:v>
                </c:pt>
                <c:pt idx="10938">
                  <c:v>1.2457913347452172</c:v>
                </c:pt>
                <c:pt idx="10939">
                  <c:v>1.2520183032302881</c:v>
                </c:pt>
                <c:pt idx="10940">
                  <c:v>1.2534467132117848</c:v>
                </c:pt>
                <c:pt idx="10941">
                  <c:v>1.2529274933454457</c:v>
                </c:pt>
                <c:pt idx="10942">
                  <c:v>1.267747868182298</c:v>
                </c:pt>
                <c:pt idx="10943">
                  <c:v>1.2970783637431147</c:v>
                </c:pt>
                <c:pt idx="10944">
                  <c:v>1.374625711787224</c:v>
                </c:pt>
                <c:pt idx="10945">
                  <c:v>1.3624359736007083</c:v>
                </c:pt>
                <c:pt idx="10946">
                  <c:v>1.3570044600839462</c:v>
                </c:pt>
                <c:pt idx="10947">
                  <c:v>1.3725761196675621</c:v>
                </c:pt>
                <c:pt idx="10948">
                  <c:v>1.5809366964273417</c:v>
                </c:pt>
                <c:pt idx="10949">
                  <c:v>1.5098778160976578</c:v>
                </c:pt>
                <c:pt idx="10950">
                  <c:v>1.5100433013546031</c:v>
                </c:pt>
                <c:pt idx="10951">
                  <c:v>1.5054027947056559</c:v>
                </c:pt>
                <c:pt idx="10952">
                  <c:v>1.4772501898437069</c:v>
                </c:pt>
                <c:pt idx="10953">
                  <c:v>1.4674162332429173</c:v>
                </c:pt>
                <c:pt idx="10954">
                  <c:v>1.4772138131489898</c:v>
                </c:pt>
                <c:pt idx="10955">
                  <c:v>1.4161412311963155</c:v>
                </c:pt>
                <c:pt idx="10956">
                  <c:v>1.3960839904410993</c:v>
                </c:pt>
                <c:pt idx="10957">
                  <c:v>1.4853425220948622</c:v>
                </c:pt>
                <c:pt idx="10958">
                  <c:v>1.3540835558206223</c:v>
                </c:pt>
                <c:pt idx="10959">
                  <c:v>1.265493103971103</c:v>
                </c:pt>
                <c:pt idx="10960">
                  <c:v>1.2148508260272601</c:v>
                </c:pt>
                <c:pt idx="10961">
                  <c:v>1.3039824840213805</c:v>
                </c:pt>
                <c:pt idx="10962">
                  <c:v>1.3390184791564281</c:v>
                </c:pt>
                <c:pt idx="10963">
                  <c:v>1.3020950333687074</c:v>
                </c:pt>
                <c:pt idx="10964">
                  <c:v>1.2969740521782158</c:v>
                </c:pt>
                <c:pt idx="10965">
                  <c:v>1.2862678847432218</c:v>
                </c:pt>
                <c:pt idx="10966">
                  <c:v>1.3001828489436773</c:v>
                </c:pt>
                <c:pt idx="10967">
                  <c:v>1.2942051991499106</c:v>
                </c:pt>
                <c:pt idx="10968">
                  <c:v>1.2566551287390413</c:v>
                </c:pt>
                <c:pt idx="10969">
                  <c:v>1.2610312977609082</c:v>
                </c:pt>
                <c:pt idx="10970">
                  <c:v>1.2870878487446185</c:v>
                </c:pt>
                <c:pt idx="10971">
                  <c:v>1.2108622299756571</c:v>
                </c:pt>
                <c:pt idx="10972">
                  <c:v>1.138866230696266</c:v>
                </c:pt>
                <c:pt idx="10973">
                  <c:v>1.1060294668234101</c:v>
                </c:pt>
                <c:pt idx="10974">
                  <c:v>1.0945206595205432</c:v>
                </c:pt>
                <c:pt idx="10975">
                  <c:v>1.1371160508088449</c:v>
                </c:pt>
                <c:pt idx="10976">
                  <c:v>1.2024319588308618</c:v>
                </c:pt>
                <c:pt idx="10977">
                  <c:v>1.1983062943174352</c:v>
                </c:pt>
                <c:pt idx="10978">
                  <c:v>1.2410743498465004</c:v>
                </c:pt>
                <c:pt idx="10979">
                  <c:v>1.199840171990094</c:v>
                </c:pt>
                <c:pt idx="10980">
                  <c:v>1.1660029363500171</c:v>
                </c:pt>
                <c:pt idx="10981">
                  <c:v>1.1372850315720473</c:v>
                </c:pt>
                <c:pt idx="10982">
                  <c:v>1.1266519805215671</c:v>
                </c:pt>
                <c:pt idx="10983">
                  <c:v>1.1223034110427481</c:v>
                </c:pt>
                <c:pt idx="10984">
                  <c:v>1.120328391322204</c:v>
                </c:pt>
                <c:pt idx="10985">
                  <c:v>1.2219890073490776</c:v>
                </c:pt>
                <c:pt idx="10986">
                  <c:v>1.1677100960112765</c:v>
                </c:pt>
                <c:pt idx="10987">
                  <c:v>1.1027823118842541</c:v>
                </c:pt>
                <c:pt idx="10988">
                  <c:v>1.0659314226309682</c:v>
                </c:pt>
                <c:pt idx="10989">
                  <c:v>1.0893595085178585</c:v>
                </c:pt>
                <c:pt idx="10990">
                  <c:v>1.082669109530404</c:v>
                </c:pt>
                <c:pt idx="10991">
                  <c:v>1.0978318923882318</c:v>
                </c:pt>
                <c:pt idx="10992">
                  <c:v>1.1037531042282465</c:v>
                </c:pt>
                <c:pt idx="10993">
                  <c:v>1.1147432356197211</c:v>
                </c:pt>
                <c:pt idx="10994">
                  <c:v>1.1298731269531581</c:v>
                </c:pt>
                <c:pt idx="10995">
                  <c:v>1.156503062817692</c:v>
                </c:pt>
                <c:pt idx="10996">
                  <c:v>1.1354968643190706</c:v>
                </c:pt>
                <c:pt idx="10997">
                  <c:v>1.0972071966822081</c:v>
                </c:pt>
                <c:pt idx="10998">
                  <c:v>1.1324316107082351</c:v>
                </c:pt>
                <c:pt idx="10999">
                  <c:v>1.1084369299507115</c:v>
                </c:pt>
                <c:pt idx="11000">
                  <c:v>1.085820288742495</c:v>
                </c:pt>
                <c:pt idx="11001">
                  <c:v>1.0304965505152051</c:v>
                </c:pt>
                <c:pt idx="11002">
                  <c:v>1.0104462098865123</c:v>
                </c:pt>
                <c:pt idx="11003">
                  <c:v>0.99224895251604361</c:v>
                </c:pt>
                <c:pt idx="11004">
                  <c:v>0.981657332470524</c:v>
                </c:pt>
                <c:pt idx="11005">
                  <c:v>0.97584805994133261</c:v>
                </c:pt>
                <c:pt idx="11006">
                  <c:v>0.97672176299719471</c:v>
                </c:pt>
                <c:pt idx="11007">
                  <c:v>0.97826797781374852</c:v>
                </c:pt>
                <c:pt idx="11008">
                  <c:v>0.97630221069106882</c:v>
                </c:pt>
                <c:pt idx="11009">
                  <c:v>0.98243617292178043</c:v>
                </c:pt>
                <c:pt idx="11010">
                  <c:v>0.99511775546943948</c:v>
                </c:pt>
                <c:pt idx="11011">
                  <c:v>0.98941964955732808</c:v>
                </c:pt>
                <c:pt idx="11012">
                  <c:v>0.98297291229632144</c:v>
                </c:pt>
                <c:pt idx="11013">
                  <c:v>0.99129144011128389</c:v>
                </c:pt>
                <c:pt idx="11014">
                  <c:v>0.98516093686761896</c:v>
                </c:pt>
                <c:pt idx="11015">
                  <c:v>0.98149224157390957</c:v>
                </c:pt>
                <c:pt idx="11016">
                  <c:v>1.0334004827128558</c:v>
                </c:pt>
                <c:pt idx="11017">
                  <c:v>1.0610076107123478</c:v>
                </c:pt>
                <c:pt idx="11018">
                  <c:v>1.0636085589158486</c:v>
                </c:pt>
                <c:pt idx="11019">
                  <c:v>1.0629820109225661</c:v>
                </c:pt>
                <c:pt idx="11020">
                  <c:v>1.0487188767739182</c:v>
                </c:pt>
                <c:pt idx="11021">
                  <c:v>1.0356881105282765</c:v>
                </c:pt>
                <c:pt idx="11022">
                  <c:v>1.0296869264866677</c:v>
                </c:pt>
                <c:pt idx="11023">
                  <c:v>1.0269390793954352</c:v>
                </c:pt>
                <c:pt idx="11024">
                  <c:v>1.0360616796621958</c:v>
                </c:pt>
                <c:pt idx="11025">
                  <c:v>1.1581194958422321</c:v>
                </c:pt>
                <c:pt idx="11026">
                  <c:v>1.107373292953632</c:v>
                </c:pt>
                <c:pt idx="11027">
                  <c:v>1.0117933199417408</c:v>
                </c:pt>
                <c:pt idx="11028">
                  <c:v>0.96893689477921752</c:v>
                </c:pt>
                <c:pt idx="11029">
                  <c:v>0.95354135539167062</c:v>
                </c:pt>
                <c:pt idx="11030">
                  <c:v>0.9484554787934607</c:v>
                </c:pt>
                <c:pt idx="11031">
                  <c:v>0.94815045994208569</c:v>
                </c:pt>
                <c:pt idx="11032">
                  <c:v>0.94007723743549876</c:v>
                </c:pt>
                <c:pt idx="11033">
                  <c:v>0.93676547344045202</c:v>
                </c:pt>
                <c:pt idx="11034">
                  <c:v>0.94735658976136106</c:v>
                </c:pt>
                <c:pt idx="11035">
                  <c:v>0.9455348012318221</c:v>
                </c:pt>
                <c:pt idx="11036">
                  <c:v>0.91515690517898041</c:v>
                </c:pt>
                <c:pt idx="11037">
                  <c:v>0.90194897526866069</c:v>
                </c:pt>
                <c:pt idx="11038">
                  <c:v>0.89830163037927413</c:v>
                </c:pt>
                <c:pt idx="11039">
                  <c:v>0.89093697195478549</c:v>
                </c:pt>
                <c:pt idx="11040">
                  <c:v>0.88097348165139089</c:v>
                </c:pt>
                <c:pt idx="11041">
                  <c:v>0.87971806220564364</c:v>
                </c:pt>
                <c:pt idx="11042">
                  <c:v>0.88430326401516257</c:v>
                </c:pt>
                <c:pt idx="11043">
                  <c:v>0.92331952499348813</c:v>
                </c:pt>
                <c:pt idx="11044">
                  <c:v>0.90898316416082758</c:v>
                </c:pt>
                <c:pt idx="11045">
                  <c:v>0.92137806332246097</c:v>
                </c:pt>
                <c:pt idx="11046">
                  <c:v>0.87422348316865361</c:v>
                </c:pt>
                <c:pt idx="11047">
                  <c:v>0.84548804593783256</c:v>
                </c:pt>
                <c:pt idx="11048">
                  <c:v>0.8339719426953851</c:v>
                </c:pt>
                <c:pt idx="11049">
                  <c:v>0.83847171582089275</c:v>
                </c:pt>
                <c:pt idx="11050">
                  <c:v>0.84052363386269768</c:v>
                </c:pt>
                <c:pt idx="11051">
                  <c:v>0.84574700900568411</c:v>
                </c:pt>
                <c:pt idx="11052">
                  <c:v>0.85659071742090864</c:v>
                </c:pt>
                <c:pt idx="11053">
                  <c:v>0.83447824976369822</c:v>
                </c:pt>
                <c:pt idx="11054">
                  <c:v>0.8077896236910862</c:v>
                </c:pt>
                <c:pt idx="11055">
                  <c:v>0.78459434440591558</c:v>
                </c:pt>
                <c:pt idx="11056">
                  <c:v>0.77492998493588883</c:v>
                </c:pt>
                <c:pt idx="11057">
                  <c:v>0.76780446900574395</c:v>
                </c:pt>
                <c:pt idx="11058">
                  <c:v>0.79119037894111022</c:v>
                </c:pt>
                <c:pt idx="11059">
                  <c:v>0.82813400650126567</c:v>
                </c:pt>
                <c:pt idx="11060">
                  <c:v>0.83357611349888905</c:v>
                </c:pt>
                <c:pt idx="11061">
                  <c:v>0.84300179491456162</c:v>
                </c:pt>
                <c:pt idx="11062">
                  <c:v>0.86650464529532822</c:v>
                </c:pt>
                <c:pt idx="11063">
                  <c:v>0.86216022501186429</c:v>
                </c:pt>
                <c:pt idx="11064">
                  <c:v>0.86866725936302525</c:v>
                </c:pt>
                <c:pt idx="11065">
                  <c:v>0.86836253258162077</c:v>
                </c:pt>
                <c:pt idx="11066">
                  <c:v>0.8707708846339498</c:v>
                </c:pt>
                <c:pt idx="11067">
                  <c:v>0.87915998349649804</c:v>
                </c:pt>
                <c:pt idx="11068">
                  <c:v>0.88209671347439822</c:v>
                </c:pt>
                <c:pt idx="11069">
                  <c:v>0.87864286429277871</c:v>
                </c:pt>
                <c:pt idx="11070">
                  <c:v>0.8700169761261326</c:v>
                </c:pt>
                <c:pt idx="11071">
                  <c:v>0.87611200580716686</c:v>
                </c:pt>
                <c:pt idx="11072">
                  <c:v>0.90310763793565751</c:v>
                </c:pt>
                <c:pt idx="11073">
                  <c:v>0.89682675771113141</c:v>
                </c:pt>
                <c:pt idx="11074">
                  <c:v>0.89678497612668273</c:v>
                </c:pt>
                <c:pt idx="11075">
                  <c:v>0.93343113916456133</c:v>
                </c:pt>
                <c:pt idx="11076">
                  <c:v>0.91495083163583879</c:v>
                </c:pt>
                <c:pt idx="11077">
                  <c:v>0.91013608487475883</c:v>
                </c:pt>
                <c:pt idx="11078">
                  <c:v>0.9607750075449597</c:v>
                </c:pt>
                <c:pt idx="11079">
                  <c:v>1.0060232866595276</c:v>
                </c:pt>
                <c:pt idx="11080">
                  <c:v>0.97940447053977209</c:v>
                </c:pt>
                <c:pt idx="11081">
                  <c:v>0.96554863226885024</c:v>
                </c:pt>
                <c:pt idx="11082">
                  <c:v>1.0437004372957572</c:v>
                </c:pt>
                <c:pt idx="11083">
                  <c:v>1.0153180465157181</c:v>
                </c:pt>
                <c:pt idx="11084">
                  <c:v>1.1316626629167941</c:v>
                </c:pt>
                <c:pt idx="11085">
                  <c:v>1.0537734898753035</c:v>
                </c:pt>
                <c:pt idx="11086">
                  <c:v>0.99653803225700954</c:v>
                </c:pt>
                <c:pt idx="11087">
                  <c:v>0.95790064616063764</c:v>
                </c:pt>
                <c:pt idx="11088">
                  <c:v>0.94460724110241634</c:v>
                </c:pt>
                <c:pt idx="11089">
                  <c:v>0.93807502317761482</c:v>
                </c:pt>
                <c:pt idx="11090">
                  <c:v>0.92832430393462118</c:v>
                </c:pt>
                <c:pt idx="11091">
                  <c:v>0.90175019518768951</c:v>
                </c:pt>
                <c:pt idx="11092">
                  <c:v>0.89504436749481175</c:v>
                </c:pt>
                <c:pt idx="11093">
                  <c:v>0.86407080226210808</c:v>
                </c:pt>
                <c:pt idx="11094">
                  <c:v>0.84076633932934786</c:v>
                </c:pt>
                <c:pt idx="11095">
                  <c:v>0.83733378327496077</c:v>
                </c:pt>
                <c:pt idx="11096">
                  <c:v>0.81410807797981011</c:v>
                </c:pt>
                <c:pt idx="11097">
                  <c:v>0.7918756802596697</c:v>
                </c:pt>
                <c:pt idx="11098">
                  <c:v>0.79336221088392156</c:v>
                </c:pt>
                <c:pt idx="11099">
                  <c:v>0.77102739039838875</c:v>
                </c:pt>
                <c:pt idx="11100">
                  <c:v>0.76202025534532292</c:v>
                </c:pt>
                <c:pt idx="11101">
                  <c:v>0.74097601170707761</c:v>
                </c:pt>
                <c:pt idx="11102">
                  <c:v>0.72805539301474864</c:v>
                </c:pt>
                <c:pt idx="11103">
                  <c:v>0.71499700489462292</c:v>
                </c:pt>
                <c:pt idx="11104">
                  <c:v>0.70412468675458884</c:v>
                </c:pt>
                <c:pt idx="11105">
                  <c:v>0.69535212850327899</c:v>
                </c:pt>
                <c:pt idx="11106">
                  <c:v>0.68775226021071489</c:v>
                </c:pt>
                <c:pt idx="11107">
                  <c:v>0.68148652402659959</c:v>
                </c:pt>
                <c:pt idx="11108">
                  <c:v>0.67470457477819556</c:v>
                </c:pt>
                <c:pt idx="11109">
                  <c:v>0.72354502855352265</c:v>
                </c:pt>
                <c:pt idx="11110">
                  <c:v>0.7661544018527946</c:v>
                </c:pt>
                <c:pt idx="11111">
                  <c:v>0.7656546165565532</c:v>
                </c:pt>
                <c:pt idx="11112">
                  <c:v>0.75867042077429292</c:v>
                </c:pt>
                <c:pt idx="11113">
                  <c:v>0.75494204899809059</c:v>
                </c:pt>
                <c:pt idx="11114">
                  <c:v>0.75097624706883936</c:v>
                </c:pt>
                <c:pt idx="11115">
                  <c:v>0.74871165657112593</c:v>
                </c:pt>
                <c:pt idx="11116">
                  <c:v>0.74263728537556761</c:v>
                </c:pt>
                <c:pt idx="11117">
                  <c:v>0.73680122370875623</c:v>
                </c:pt>
                <c:pt idx="11118">
                  <c:v>0.73159482548911881</c:v>
                </c:pt>
                <c:pt idx="11119">
                  <c:v>0.72930273890879693</c:v>
                </c:pt>
                <c:pt idx="11120">
                  <c:v>0.72740689069467501</c:v>
                </c:pt>
                <c:pt idx="11121">
                  <c:v>0.72376752056580862</c:v>
                </c:pt>
                <c:pt idx="11122">
                  <c:v>0.72139447600762785</c:v>
                </c:pt>
                <c:pt idx="11123">
                  <c:v>0.71783734240542263</c:v>
                </c:pt>
                <c:pt idx="11124">
                  <c:v>0.71545851519597092</c:v>
                </c:pt>
                <c:pt idx="11125">
                  <c:v>0.7116775232333008</c:v>
                </c:pt>
                <c:pt idx="11126">
                  <c:v>0.7093638951703739</c:v>
                </c:pt>
                <c:pt idx="11127">
                  <c:v>0.70564982755637173</c:v>
                </c:pt>
                <c:pt idx="11128">
                  <c:v>0.70394390594906497</c:v>
                </c:pt>
                <c:pt idx="11129">
                  <c:v>0.70074879897200781</c:v>
                </c:pt>
                <c:pt idx="11130">
                  <c:v>0.69922642788655842</c:v>
                </c:pt>
                <c:pt idx="11131">
                  <c:v>0.69887086261430886</c:v>
                </c:pt>
                <c:pt idx="11132">
                  <c:v>0.69838033169954161</c:v>
                </c:pt>
                <c:pt idx="11133">
                  <c:v>0.69804697388988479</c:v>
                </c:pt>
                <c:pt idx="11134">
                  <c:v>0.69770457519732054</c:v>
                </c:pt>
                <c:pt idx="11135">
                  <c:v>0.69737476179459168</c:v>
                </c:pt>
                <c:pt idx="11136">
                  <c:v>0.69705483314804428</c:v>
                </c:pt>
                <c:pt idx="11137">
                  <c:v>0.69672587607011227</c:v>
                </c:pt>
                <c:pt idx="11138">
                  <c:v>0.6963971999305727</c:v>
                </c:pt>
                <c:pt idx="11139">
                  <c:v>0.69606872331437264</c:v>
                </c:pt>
                <c:pt idx="11140">
                  <c:v>0.69574044610040275</c:v>
                </c:pt>
                <c:pt idx="11141">
                  <c:v>0.69541236816761831</c:v>
                </c:pt>
                <c:pt idx="11142">
                  <c:v>0.69508448939506851</c:v>
                </c:pt>
                <c:pt idx="11143">
                  <c:v>0.69475680966185593</c:v>
                </c:pt>
                <c:pt idx="11144">
                  <c:v>0.69442932884716557</c:v>
                </c:pt>
                <c:pt idx="11145">
                  <c:v>0.69410204683025456</c:v>
                </c:pt>
                <c:pt idx="11146">
                  <c:v>0.69377496349045464</c:v>
                </c:pt>
                <c:pt idx="11147">
                  <c:v>0.69344807870716696</c:v>
                </c:pt>
                <c:pt idx="11148">
                  <c:v>0.69312139235987247</c:v>
                </c:pt>
                <c:pt idx="11149">
                  <c:v>0.69279490432811586</c:v>
                </c:pt>
                <c:pt idx="11150">
                  <c:v>0.69246861449152164</c:v>
                </c:pt>
                <c:pt idx="11151">
                  <c:v>0.6921425227297886</c:v>
                </c:pt>
                <c:pt idx="11152">
                  <c:v>0.69181662892268359</c:v>
                </c:pt>
                <c:pt idx="11153">
                  <c:v>0.6914909329500506</c:v>
                </c:pt>
                <c:pt idx="11154">
                  <c:v>0.69116543469180391</c:v>
                </c:pt>
                <c:pt idx="11155">
                  <c:v>0.69084013402792899</c:v>
                </c:pt>
                <c:pt idx="11156">
                  <c:v>0.69051503083848975</c:v>
                </c:pt>
                <c:pt idx="11157">
                  <c:v>0.69019012500361898</c:v>
                </c:pt>
                <c:pt idx="11158">
                  <c:v>0.68986541640352506</c:v>
                </c:pt>
                <c:pt idx="11159">
                  <c:v>0.68954090491847964</c:v>
                </c:pt>
                <c:pt idx="11160">
                  <c:v>0.68921659042884198</c:v>
                </c:pt>
                <c:pt idx="11161">
                  <c:v>0.68889247281503463</c:v>
                </c:pt>
                <c:pt idx="11162">
                  <c:v>0.68856855195755129</c:v>
                </c:pt>
                <c:pt idx="11163">
                  <c:v>0.68824482773696649</c:v>
                </c:pt>
                <c:pt idx="11164">
                  <c:v>0.6879213000339196</c:v>
                </c:pt>
                <c:pt idx="11165">
                  <c:v>0.68759796872912349</c:v>
                </c:pt>
                <c:pt idx="11166">
                  <c:v>0.68727483370336762</c:v>
                </c:pt>
                <c:pt idx="11167">
                  <c:v>0.68695189483750863</c:v>
                </c:pt>
                <c:pt idx="11168">
                  <c:v>0.68662915201248143</c:v>
                </c:pt>
                <c:pt idx="11169">
                  <c:v>0.68630660510928387</c:v>
                </c:pt>
                <c:pt idx="11170">
                  <c:v>0.68598425400899765</c:v>
                </c:pt>
                <c:pt idx="11171">
                  <c:v>0.68566209859276817</c:v>
                </c:pt>
                <c:pt idx="11172">
                  <c:v>0.68534013874181643</c:v>
                </c:pt>
                <c:pt idx="11173">
                  <c:v>0.68501837433743451</c:v>
                </c:pt>
                <c:pt idx="11174">
                  <c:v>0.68469680526098764</c:v>
                </c:pt>
                <c:pt idx="11175">
                  <c:v>0.6843754313939111</c:v>
                </c:pt>
                <c:pt idx="11176">
                  <c:v>0.68405425261771335</c:v>
                </c:pt>
                <c:pt idx="11177">
                  <c:v>0.68373326881397345</c:v>
                </c:pt>
                <c:pt idx="11178">
                  <c:v>0.68341247986434472</c:v>
                </c:pt>
                <c:pt idx="11179">
                  <c:v>0.68309188565055556</c:v>
                </c:pt>
                <c:pt idx="11180">
                  <c:v>0.68277148605439553</c:v>
                </c:pt>
                <c:pt idx="11181">
                  <c:v>0.68245128095773078</c:v>
                </c:pt>
                <c:pt idx="11182">
                  <c:v>0.68213127024250775</c:v>
                </c:pt>
                <c:pt idx="11183">
                  <c:v>0.6818114537907326</c:v>
                </c:pt>
                <c:pt idx="11184">
                  <c:v>0.68149183148449077</c:v>
                </c:pt>
                <c:pt idx="11185">
                  <c:v>0.68117240320593009</c:v>
                </c:pt>
                <c:pt idx="11186">
                  <c:v>0.68085316883728142</c:v>
                </c:pt>
                <c:pt idx="11187">
                  <c:v>0.68053412826084259</c:v>
                </c:pt>
                <c:pt idx="11188">
                  <c:v>0.6802152813589798</c:v>
                </c:pt>
                <c:pt idx="11189">
                  <c:v>0.67989662801413508</c:v>
                </c:pt>
                <c:pt idx="11190">
                  <c:v>0.67957816810881533</c:v>
                </c:pt>
                <c:pt idx="11191">
                  <c:v>0.67925990152560678</c:v>
                </c:pt>
                <c:pt idx="11192">
                  <c:v>0.67894182814716286</c:v>
                </c:pt>
                <c:pt idx="11193">
                  <c:v>0.67862394785620561</c:v>
                </c:pt>
                <c:pt idx="11194">
                  <c:v>0.67830626053553644</c:v>
                </c:pt>
                <c:pt idx="11195">
                  <c:v>0.67798876606801972</c:v>
                </c:pt>
                <c:pt idx="11196">
                  <c:v>0.67767146433659486</c:v>
                </c:pt>
                <c:pt idx="11197">
                  <c:v>0.67735435522426668</c:v>
                </c:pt>
                <c:pt idx="11198">
                  <c:v>0.67703743861412491</c:v>
                </c:pt>
                <c:pt idx="11199">
                  <c:v>0.67672071438931392</c:v>
                </c:pt>
                <c:pt idx="11200">
                  <c:v>0.67640418243305644</c:v>
                </c:pt>
                <c:pt idx="11201">
                  <c:v>0.67608784262864963</c:v>
                </c:pt>
                <c:pt idx="11202">
                  <c:v>0.67577169485945499</c:v>
                </c:pt>
                <c:pt idx="11203">
                  <c:v>0.67545573900890565</c:v>
                </c:pt>
                <c:pt idx="11204">
                  <c:v>0.67513997496051292</c:v>
                </c:pt>
                <c:pt idx="11205">
                  <c:v>0.67482440259784915</c:v>
                </c:pt>
                <c:pt idx="11206">
                  <c:v>0.67450902180455963</c:v>
                </c:pt>
                <c:pt idx="11207">
                  <c:v>0.6741938324643677</c:v>
                </c:pt>
                <c:pt idx="11208">
                  <c:v>0.67387883446105634</c:v>
                </c:pt>
                <c:pt idx="11209">
                  <c:v>0.67356402767848655</c:v>
                </c:pt>
                <c:pt idx="11210">
                  <c:v>0.67324941200058896</c:v>
                </c:pt>
                <c:pt idx="11211">
                  <c:v>0.6729349873113567</c:v>
                </c:pt>
                <c:pt idx="11212">
                  <c:v>0.67262075349487005</c:v>
                </c:pt>
                <c:pt idx="11213">
                  <c:v>0.67230671043526014</c:v>
                </c:pt>
                <c:pt idx="11214">
                  <c:v>0.67199285801674546</c:v>
                </c:pt>
                <c:pt idx="11215">
                  <c:v>0.67167919612360383</c:v>
                </c:pt>
                <c:pt idx="11216">
                  <c:v>0.67136572464018385</c:v>
                </c:pt>
                <c:pt idx="11217">
                  <c:v>0.67105244345090964</c:v>
                </c:pt>
                <c:pt idx="11218">
                  <c:v>0.6707393524402756</c:v>
                </c:pt>
                <c:pt idx="11219">
                  <c:v>0.67042645149283664</c:v>
                </c:pt>
                <c:pt idx="11220">
                  <c:v>0.67011374049323025</c:v>
                </c:pt>
                <c:pt idx="11221">
                  <c:v>0.6698012193261591</c:v>
                </c:pt>
                <c:pt idx="11222">
                  <c:v>0.66948888787638861</c:v>
                </c:pt>
                <c:pt idx="11223">
                  <c:v>0.66917674602876664</c:v>
                </c:pt>
                <c:pt idx="11224">
                  <c:v>0.66886479366820406</c:v>
                </c:pt>
                <c:pt idx="11225">
                  <c:v>0.66855303067968008</c:v>
                </c:pt>
                <c:pt idx="11226">
                  <c:v>0.6682414569482471</c:v>
                </c:pt>
                <c:pt idx="11227">
                  <c:v>0.66793007235902602</c:v>
                </c:pt>
                <c:pt idx="11228">
                  <c:v>0.66761887679720633</c:v>
                </c:pt>
                <c:pt idx="11229">
                  <c:v>0.66730787014805182</c:v>
                </c:pt>
                <c:pt idx="11230">
                  <c:v>2.7965817307029455</c:v>
                </c:pt>
                <c:pt idx="11231">
                  <c:v>3.9317499410368577</c:v>
                </c:pt>
                <c:pt idx="11232">
                  <c:v>1.62540241463605</c:v>
                </c:pt>
                <c:pt idx="11233">
                  <c:v>1.2195398180035897</c:v>
                </c:pt>
                <c:pt idx="11234">
                  <c:v>1.1913724366963363</c:v>
                </c:pt>
                <c:pt idx="11235">
                  <c:v>1.2224330353557504</c:v>
                </c:pt>
                <c:pt idx="11236">
                  <c:v>1.3333966717713279</c:v>
                </c:pt>
                <c:pt idx="11237">
                  <c:v>1.2213563935179357</c:v>
                </c:pt>
                <c:pt idx="11238">
                  <c:v>1.1970121434593641</c:v>
                </c:pt>
                <c:pt idx="11239">
                  <c:v>1.272905616497507</c:v>
                </c:pt>
                <c:pt idx="11240">
                  <c:v>3.2745659698511607</c:v>
                </c:pt>
                <c:pt idx="11241">
                  <c:v>2.1056045543950646</c:v>
                </c:pt>
                <c:pt idx="11242">
                  <c:v>2.2686439487544159</c:v>
                </c:pt>
                <c:pt idx="11243">
                  <c:v>1.8318352771752848</c:v>
                </c:pt>
                <c:pt idx="11244">
                  <c:v>1.6594510207290261</c:v>
                </c:pt>
                <c:pt idx="11245">
                  <c:v>1.6664484490375699</c:v>
                </c:pt>
                <c:pt idx="11246">
                  <c:v>1.6257944851130506</c:v>
                </c:pt>
                <c:pt idx="11247">
                  <c:v>1.5546556215709801</c:v>
                </c:pt>
                <c:pt idx="11248">
                  <c:v>1.5231011570995039</c:v>
                </c:pt>
                <c:pt idx="11249">
                  <c:v>1.5122597644699427</c:v>
                </c:pt>
                <c:pt idx="11250">
                  <c:v>1.5348920762778429</c:v>
                </c:pt>
                <c:pt idx="11251">
                  <c:v>1.6265914600515501</c:v>
                </c:pt>
                <c:pt idx="11252">
                  <c:v>1.6202948454285782</c:v>
                </c:pt>
                <c:pt idx="11253">
                  <c:v>1.490131053307657</c:v>
                </c:pt>
                <c:pt idx="11254">
                  <c:v>1.4222239003438231</c:v>
                </c:pt>
                <c:pt idx="11255">
                  <c:v>1.3888566016948205</c:v>
                </c:pt>
                <c:pt idx="11256">
                  <c:v>1.3822851248902028</c:v>
                </c:pt>
                <c:pt idx="11257">
                  <c:v>1.3680558964129581</c:v>
                </c:pt>
                <c:pt idx="11258">
                  <c:v>1.3618768834834978</c:v>
                </c:pt>
                <c:pt idx="11259">
                  <c:v>1.3590752860775739</c:v>
                </c:pt>
                <c:pt idx="11260">
                  <c:v>1.3575724067037314</c:v>
                </c:pt>
                <c:pt idx="11261">
                  <c:v>1.4359118539150706</c:v>
                </c:pt>
                <c:pt idx="11262">
                  <c:v>1.429215479186225</c:v>
                </c:pt>
                <c:pt idx="11263">
                  <c:v>1.4249402261442092</c:v>
                </c:pt>
                <c:pt idx="11264">
                  <c:v>1.4283111800293338</c:v>
                </c:pt>
                <c:pt idx="11265">
                  <c:v>1.5395649952106019</c:v>
                </c:pt>
                <c:pt idx="11266">
                  <c:v>1.6174137864174658</c:v>
                </c:pt>
                <c:pt idx="11267">
                  <c:v>1.6631866884573072</c:v>
                </c:pt>
                <c:pt idx="11268">
                  <c:v>1.6416844785567477</c:v>
                </c:pt>
                <c:pt idx="11269">
                  <c:v>1.6552962119520338</c:v>
                </c:pt>
                <c:pt idx="11270">
                  <c:v>1.8020628207896161</c:v>
                </c:pt>
                <c:pt idx="11271">
                  <c:v>1.8192794983855698</c:v>
                </c:pt>
                <c:pt idx="11272">
                  <c:v>1.6598631007350262</c:v>
                </c:pt>
                <c:pt idx="11273">
                  <c:v>1.5477705697854029</c:v>
                </c:pt>
                <c:pt idx="11274">
                  <c:v>1.4987886192016293</c:v>
                </c:pt>
                <c:pt idx="11275">
                  <c:v>1.4469312021755449</c:v>
                </c:pt>
                <c:pt idx="11276">
                  <c:v>1.3301447614109541</c:v>
                </c:pt>
                <c:pt idx="11277">
                  <c:v>1.2705909161917361</c:v>
                </c:pt>
                <c:pt idx="11278">
                  <c:v>1.2609522755681626</c:v>
                </c:pt>
                <c:pt idx="11279">
                  <c:v>1.3678661338794418</c:v>
                </c:pt>
                <c:pt idx="11280">
                  <c:v>1.4726306037059758</c:v>
                </c:pt>
                <c:pt idx="11281">
                  <c:v>1.4756420232097365</c:v>
                </c:pt>
                <c:pt idx="11282">
                  <c:v>1.3083412645332535</c:v>
                </c:pt>
                <c:pt idx="11283">
                  <c:v>1.222098573282618</c:v>
                </c:pt>
                <c:pt idx="11284">
                  <c:v>1.1915164669885283</c:v>
                </c:pt>
                <c:pt idx="11285">
                  <c:v>1.1765986898999559</c:v>
                </c:pt>
                <c:pt idx="11286">
                  <c:v>1.1672533761186421</c:v>
                </c:pt>
                <c:pt idx="11287">
                  <c:v>1.163072732005348</c:v>
                </c:pt>
                <c:pt idx="11288">
                  <c:v>1.1621368885617358</c:v>
                </c:pt>
                <c:pt idx="11289">
                  <c:v>1.1798578574468401</c:v>
                </c:pt>
                <c:pt idx="11290">
                  <c:v>1.2116997666376235</c:v>
                </c:pt>
                <c:pt idx="11291">
                  <c:v>1.2110613206191025</c:v>
                </c:pt>
                <c:pt idx="11292">
                  <c:v>1.2045392373365476</c:v>
                </c:pt>
                <c:pt idx="11293">
                  <c:v>1.2149389324883491</c:v>
                </c:pt>
                <c:pt idx="11294">
                  <c:v>1.2196244150496438</c:v>
                </c:pt>
                <c:pt idx="11295">
                  <c:v>1.2075736338083278</c:v>
                </c:pt>
                <c:pt idx="11296">
                  <c:v>1.2006688210667065</c:v>
                </c:pt>
                <c:pt idx="11297">
                  <c:v>1.2249322600361632</c:v>
                </c:pt>
                <c:pt idx="11298">
                  <c:v>1.2439107877702034</c:v>
                </c:pt>
                <c:pt idx="11299">
                  <c:v>1.2341680571471554</c:v>
                </c:pt>
                <c:pt idx="11300">
                  <c:v>1.2521765486345688</c:v>
                </c:pt>
                <c:pt idx="11301">
                  <c:v>1.2445646346610286</c:v>
                </c:pt>
                <c:pt idx="11302">
                  <c:v>1.2418256863625274</c:v>
                </c:pt>
                <c:pt idx="11303">
                  <c:v>1.2534769900172136</c:v>
                </c:pt>
                <c:pt idx="11304">
                  <c:v>1.292602818343026</c:v>
                </c:pt>
                <c:pt idx="11305">
                  <c:v>1.2396939864858019</c:v>
                </c:pt>
                <c:pt idx="11306">
                  <c:v>1.2168063397989857</c:v>
                </c:pt>
                <c:pt idx="11307">
                  <c:v>1.354819296954711</c:v>
                </c:pt>
                <c:pt idx="11308">
                  <c:v>1.35103051660561</c:v>
                </c:pt>
                <c:pt idx="11309">
                  <c:v>1.3225037013286005</c:v>
                </c:pt>
                <c:pt idx="11310">
                  <c:v>1.2894632618205368</c:v>
                </c:pt>
                <c:pt idx="11311">
                  <c:v>1.2612847948794899</c:v>
                </c:pt>
                <c:pt idx="11312">
                  <c:v>1.2414302221521596</c:v>
                </c:pt>
                <c:pt idx="11313">
                  <c:v>1.2358813720284392</c:v>
                </c:pt>
                <c:pt idx="11314">
                  <c:v>1.1200827777419007</c:v>
                </c:pt>
                <c:pt idx="11315">
                  <c:v>1.06402057057432</c:v>
                </c:pt>
                <c:pt idx="11316">
                  <c:v>1.0712976528813438</c:v>
                </c:pt>
                <c:pt idx="11317">
                  <c:v>1.0948120484612121</c:v>
                </c:pt>
                <c:pt idx="11318">
                  <c:v>1.1239223455919718</c:v>
                </c:pt>
                <c:pt idx="11319">
                  <c:v>1.1013425358099111</c:v>
                </c:pt>
                <c:pt idx="11320">
                  <c:v>1.0847948984158178</c:v>
                </c:pt>
                <c:pt idx="11321">
                  <c:v>1.0709172551642139</c:v>
                </c:pt>
                <c:pt idx="11322">
                  <c:v>1.0907400016798161</c:v>
                </c:pt>
                <c:pt idx="11323">
                  <c:v>1.1015402287454839</c:v>
                </c:pt>
                <c:pt idx="11324">
                  <c:v>1.0914462834019059</c:v>
                </c:pt>
                <c:pt idx="11325">
                  <c:v>1.1100678844680392</c:v>
                </c:pt>
                <c:pt idx="11326">
                  <c:v>1.1259377561280837</c:v>
                </c:pt>
                <c:pt idx="11327">
                  <c:v>1.1061556650728681</c:v>
                </c:pt>
                <c:pt idx="11328">
                  <c:v>1.0855137933347798</c:v>
                </c:pt>
                <c:pt idx="11329">
                  <c:v>1.0539198378093835</c:v>
                </c:pt>
                <c:pt idx="11330">
                  <c:v>1.0270200565482539</c:v>
                </c:pt>
                <c:pt idx="11331">
                  <c:v>1.0735624530843444</c:v>
                </c:pt>
                <c:pt idx="11332">
                  <c:v>1.1692548146960773</c:v>
                </c:pt>
                <c:pt idx="11333">
                  <c:v>1.1395783156261019</c:v>
                </c:pt>
                <c:pt idx="11334">
                  <c:v>1.0778432739161978</c:v>
                </c:pt>
                <c:pt idx="11335">
                  <c:v>1.0478941419287195</c:v>
                </c:pt>
                <c:pt idx="11336">
                  <c:v>1.0313330930565738</c:v>
                </c:pt>
                <c:pt idx="11337">
                  <c:v>1.082735044271576</c:v>
                </c:pt>
                <c:pt idx="11338">
                  <c:v>1.0148449771881578</c:v>
                </c:pt>
                <c:pt idx="11339">
                  <c:v>0.9821585875614014</c:v>
                </c:pt>
                <c:pt idx="11340">
                  <c:v>0.9692270738318487</c:v>
                </c:pt>
                <c:pt idx="11341">
                  <c:v>0.9661404502341282</c:v>
                </c:pt>
                <c:pt idx="11342">
                  <c:v>1.0259820397918329</c:v>
                </c:pt>
                <c:pt idx="11343">
                  <c:v>0.99537869529067635</c:v>
                </c:pt>
                <c:pt idx="11344">
                  <c:v>0.96635741209469805</c:v>
                </c:pt>
                <c:pt idx="11345">
                  <c:v>0.97028852425922751</c:v>
                </c:pt>
                <c:pt idx="11346">
                  <c:v>0.97518672464900502</c:v>
                </c:pt>
                <c:pt idx="11347">
                  <c:v>0.98262645196864951</c:v>
                </c:pt>
                <c:pt idx="11348">
                  <c:v>1.0063325445190223</c:v>
                </c:pt>
                <c:pt idx="11349">
                  <c:v>1.0071792831935458</c:v>
                </c:pt>
                <c:pt idx="11350">
                  <c:v>1.0571802992522148</c:v>
                </c:pt>
                <c:pt idx="11351">
                  <c:v>1.0464065190386906</c:v>
                </c:pt>
                <c:pt idx="11352">
                  <c:v>1.0413816743570792</c:v>
                </c:pt>
                <c:pt idx="11353">
                  <c:v>1.0370798688630813</c:v>
                </c:pt>
                <c:pt idx="11354">
                  <c:v>1.0345379937463401</c:v>
                </c:pt>
                <c:pt idx="11355">
                  <c:v>1.0336821458104439</c:v>
                </c:pt>
                <c:pt idx="11356">
                  <c:v>1.0106951015943586</c:v>
                </c:pt>
                <c:pt idx="11357">
                  <c:v>1.0003045382502775</c:v>
                </c:pt>
                <c:pt idx="11358">
                  <c:v>0.99491994291365538</c:v>
                </c:pt>
                <c:pt idx="11359">
                  <c:v>1.0425905745302324</c:v>
                </c:pt>
                <c:pt idx="11360">
                  <c:v>1.0762296515757979</c:v>
                </c:pt>
                <c:pt idx="11361">
                  <c:v>1.0885396711242536</c:v>
                </c:pt>
                <c:pt idx="11362">
                  <c:v>1.0547837977311958</c:v>
                </c:pt>
                <c:pt idx="11363">
                  <c:v>1.0467934358224908</c:v>
                </c:pt>
                <c:pt idx="11364">
                  <c:v>1.036941269420127</c:v>
                </c:pt>
                <c:pt idx="11365">
                  <c:v>1.0201841499641375</c:v>
                </c:pt>
                <c:pt idx="11366">
                  <c:v>1.0060183026126899</c:v>
                </c:pt>
                <c:pt idx="11367">
                  <c:v>0.99733222731229321</c:v>
                </c:pt>
                <c:pt idx="11368">
                  <c:v>0.99141843818766751</c:v>
                </c:pt>
                <c:pt idx="11369">
                  <c:v>1.0814146592768958</c:v>
                </c:pt>
                <c:pt idx="11370">
                  <c:v>1.1086109803209441</c:v>
                </c:pt>
                <c:pt idx="11371">
                  <c:v>1.0969101139738267</c:v>
                </c:pt>
                <c:pt idx="11372">
                  <c:v>1.0766699698058058</c:v>
                </c:pt>
                <c:pt idx="11373">
                  <c:v>1.0311250376535868</c:v>
                </c:pt>
                <c:pt idx="11374">
                  <c:v>1.0084771517660573</c:v>
                </c:pt>
                <c:pt idx="11375">
                  <c:v>1.00135573877699</c:v>
                </c:pt>
                <c:pt idx="11376">
                  <c:v>0.99530160590798977</c:v>
                </c:pt>
                <c:pt idx="11377">
                  <c:v>1.0075351205804366</c:v>
                </c:pt>
                <c:pt idx="11378">
                  <c:v>1.1109900924438654</c:v>
                </c:pt>
                <c:pt idx="11379">
                  <c:v>1.1168556585006999</c:v>
                </c:pt>
                <c:pt idx="11380">
                  <c:v>1.0812378094281503</c:v>
                </c:pt>
                <c:pt idx="11381">
                  <c:v>1.0370242025577832</c:v>
                </c:pt>
                <c:pt idx="11382">
                  <c:v>1.0128522411482581</c:v>
                </c:pt>
                <c:pt idx="11383">
                  <c:v>1.0027377905402655</c:v>
                </c:pt>
                <c:pt idx="11384">
                  <c:v>0.99241435975413939</c:v>
                </c:pt>
                <c:pt idx="11385">
                  <c:v>1.0300829052428981</c:v>
                </c:pt>
                <c:pt idx="11386">
                  <c:v>1.0098400854196279</c:v>
                </c:pt>
                <c:pt idx="11387">
                  <c:v>1.0114521816300501</c:v>
                </c:pt>
                <c:pt idx="11388">
                  <c:v>0.95253064929009024</c:v>
                </c:pt>
                <c:pt idx="11389">
                  <c:v>0.92470769990934554</c:v>
                </c:pt>
                <c:pt idx="11390">
                  <c:v>0.91732049027613594</c:v>
                </c:pt>
                <c:pt idx="11391">
                  <c:v>0.92388377239795549</c:v>
                </c:pt>
                <c:pt idx="11392">
                  <c:v>0.91151308732342851</c:v>
                </c:pt>
                <c:pt idx="11393">
                  <c:v>0.9097626224771227</c:v>
                </c:pt>
                <c:pt idx="11394">
                  <c:v>0.95691680966292558</c:v>
                </c:pt>
                <c:pt idx="11395">
                  <c:v>1.0301737816217973</c:v>
                </c:pt>
                <c:pt idx="11396">
                  <c:v>1.0223362418430684</c:v>
                </c:pt>
                <c:pt idx="11397">
                  <c:v>0.9977484933701386</c:v>
                </c:pt>
                <c:pt idx="11398">
                  <c:v>0.96547737251208965</c:v>
                </c:pt>
                <c:pt idx="11399">
                  <c:v>0.95041844836373679</c:v>
                </c:pt>
                <c:pt idx="11400">
                  <c:v>0.94159839222912345</c:v>
                </c:pt>
                <c:pt idx="11401">
                  <c:v>0.93650820045847272</c:v>
                </c:pt>
                <c:pt idx="11402">
                  <c:v>0.93843648352759068</c:v>
                </c:pt>
                <c:pt idx="11403">
                  <c:v>0.93298948689341277</c:v>
                </c:pt>
                <c:pt idx="11404">
                  <c:v>1.3803359411054421</c:v>
                </c:pt>
                <c:pt idx="11405">
                  <c:v>1.1443469742570285</c:v>
                </c:pt>
                <c:pt idx="11406">
                  <c:v>0.99738482869875755</c:v>
                </c:pt>
                <c:pt idx="11407">
                  <c:v>0.92908987851746794</c:v>
                </c:pt>
                <c:pt idx="11408">
                  <c:v>0.88952752432406756</c:v>
                </c:pt>
                <c:pt idx="11409">
                  <c:v>0.85775159888715802</c:v>
                </c:pt>
                <c:pt idx="11410">
                  <c:v>0.82546603758641923</c:v>
                </c:pt>
                <c:pt idx="11411">
                  <c:v>0.81507796371112351</c:v>
                </c:pt>
                <c:pt idx="11412">
                  <c:v>0.79902998375781309</c:v>
                </c:pt>
                <c:pt idx="11413">
                  <c:v>0.79183533173135756</c:v>
                </c:pt>
                <c:pt idx="11414">
                  <c:v>0.81347081504316765</c:v>
                </c:pt>
                <c:pt idx="11415">
                  <c:v>0.80174115343934882</c:v>
                </c:pt>
                <c:pt idx="11416">
                  <c:v>0.80759506027672567</c:v>
                </c:pt>
                <c:pt idx="11417">
                  <c:v>0.80658563888429069</c:v>
                </c:pt>
                <c:pt idx="11418">
                  <c:v>0.80366352881159531</c:v>
                </c:pt>
                <c:pt idx="11419">
                  <c:v>0.82592121912948291</c:v>
                </c:pt>
                <c:pt idx="11420">
                  <c:v>0.80558780416644959</c:v>
                </c:pt>
                <c:pt idx="11421">
                  <c:v>0.79540061066901313</c:v>
                </c:pt>
                <c:pt idx="11422">
                  <c:v>0.78557230297479452</c:v>
                </c:pt>
                <c:pt idx="11423">
                  <c:v>0.78193344514436158</c:v>
                </c:pt>
                <c:pt idx="11424">
                  <c:v>0.78149039430395151</c:v>
                </c:pt>
                <c:pt idx="11425">
                  <c:v>0.79202986415694598</c:v>
                </c:pt>
                <c:pt idx="11426">
                  <c:v>0.78974410076246249</c:v>
                </c:pt>
                <c:pt idx="11427">
                  <c:v>0.79361495973204321</c:v>
                </c:pt>
                <c:pt idx="11428">
                  <c:v>0.85077942806150231</c:v>
                </c:pt>
                <c:pt idx="11429">
                  <c:v>0.83290836898191656</c:v>
                </c:pt>
                <c:pt idx="11430">
                  <c:v>0.82210544223935089</c:v>
                </c:pt>
                <c:pt idx="11431">
                  <c:v>0.82860315831011666</c:v>
                </c:pt>
                <c:pt idx="11432">
                  <c:v>0.82798172465894671</c:v>
                </c:pt>
                <c:pt idx="11433">
                  <c:v>0.83492297333832233</c:v>
                </c:pt>
                <c:pt idx="11434">
                  <c:v>0.85080135352130781</c:v>
                </c:pt>
                <c:pt idx="11435">
                  <c:v>0.85141770871487554</c:v>
                </c:pt>
                <c:pt idx="11436">
                  <c:v>0.86282889562471843</c:v>
                </c:pt>
                <c:pt idx="11437">
                  <c:v>0.9267533559173764</c:v>
                </c:pt>
                <c:pt idx="11438">
                  <c:v>0.98641162982578556</c:v>
                </c:pt>
                <c:pt idx="11439">
                  <c:v>1.0259236199754742</c:v>
                </c:pt>
                <c:pt idx="11440">
                  <c:v>1.0163969083048277</c:v>
                </c:pt>
                <c:pt idx="11441">
                  <c:v>1.0420897702634411</c:v>
                </c:pt>
                <c:pt idx="11442">
                  <c:v>1.1171013636555021</c:v>
                </c:pt>
                <c:pt idx="11443">
                  <c:v>1.0998996227142936</c:v>
                </c:pt>
                <c:pt idx="11444">
                  <c:v>1.1062756076213101</c:v>
                </c:pt>
                <c:pt idx="11445">
                  <c:v>1.103112918983933</c:v>
                </c:pt>
                <c:pt idx="11446">
                  <c:v>1.1457093676849202</c:v>
                </c:pt>
                <c:pt idx="11447">
                  <c:v>1.1667755153977541</c:v>
                </c:pt>
                <c:pt idx="11448">
                  <c:v>1.1872468759476531</c:v>
                </c:pt>
                <c:pt idx="11449">
                  <c:v>1.2954185164996126</c:v>
                </c:pt>
                <c:pt idx="11450">
                  <c:v>1.1906952201938741</c:v>
                </c:pt>
                <c:pt idx="11451">
                  <c:v>1.1174050306250261</c:v>
                </c:pt>
                <c:pt idx="11452">
                  <c:v>1.0633536588898838</c:v>
                </c:pt>
                <c:pt idx="11453">
                  <c:v>1.0446944937255618</c:v>
                </c:pt>
                <c:pt idx="11454">
                  <c:v>0.9772588592006296</c:v>
                </c:pt>
                <c:pt idx="11455">
                  <c:v>0.91673585257110102</c:v>
                </c:pt>
                <c:pt idx="11456">
                  <c:v>0.89102250871318833</c:v>
                </c:pt>
                <c:pt idx="11457">
                  <c:v>0.87304650743447576</c:v>
                </c:pt>
                <c:pt idx="11458">
                  <c:v>0.87492308632239124</c:v>
                </c:pt>
                <c:pt idx="11459">
                  <c:v>0.87428908239188774</c:v>
                </c:pt>
                <c:pt idx="11460">
                  <c:v>0.85797862581934092</c:v>
                </c:pt>
                <c:pt idx="11461">
                  <c:v>0.82107178603217579</c:v>
                </c:pt>
                <c:pt idx="11462">
                  <c:v>0.78383521179313664</c:v>
                </c:pt>
                <c:pt idx="11463">
                  <c:v>0.74383141093763294</c:v>
                </c:pt>
                <c:pt idx="11464">
                  <c:v>0.71499849582014463</c:v>
                </c:pt>
                <c:pt idx="11465">
                  <c:v>0.69894257157941364</c:v>
                </c:pt>
                <c:pt idx="11466">
                  <c:v>0.69176270259142969</c:v>
                </c:pt>
                <c:pt idx="11467">
                  <c:v>0.67666351415404391</c:v>
                </c:pt>
                <c:pt idx="11468">
                  <c:v>0.66351816104482642</c:v>
                </c:pt>
                <c:pt idx="11469">
                  <c:v>0.64955855660657735</c:v>
                </c:pt>
                <c:pt idx="11470">
                  <c:v>0.63957040445716062</c:v>
                </c:pt>
                <c:pt idx="11471">
                  <c:v>0.62796806534887206</c:v>
                </c:pt>
                <c:pt idx="11472">
                  <c:v>0.61920122688171275</c:v>
                </c:pt>
                <c:pt idx="11473">
                  <c:v>0.60981074290590842</c:v>
                </c:pt>
                <c:pt idx="11474">
                  <c:v>0.61168637359021782</c:v>
                </c:pt>
                <c:pt idx="11475">
                  <c:v>0.66951207808579161</c:v>
                </c:pt>
                <c:pt idx="11476">
                  <c:v>0.65269499109768392</c:v>
                </c:pt>
                <c:pt idx="11477">
                  <c:v>0.65373894166208468</c:v>
                </c:pt>
                <c:pt idx="11478">
                  <c:v>0.64173515181004903</c:v>
                </c:pt>
                <c:pt idx="11479">
                  <c:v>0.63063771148008463</c:v>
                </c:pt>
                <c:pt idx="11480">
                  <c:v>0.62282959463707732</c:v>
                </c:pt>
                <c:pt idx="11481">
                  <c:v>0.61507869055145215</c:v>
                </c:pt>
                <c:pt idx="11482">
                  <c:v>0.6089984812153687</c:v>
                </c:pt>
                <c:pt idx="11483">
                  <c:v>0.60354488618800672</c:v>
                </c:pt>
                <c:pt idx="11484">
                  <c:v>0.60077752808007379</c:v>
                </c:pt>
                <c:pt idx="11485">
                  <c:v>0.59802236023533095</c:v>
                </c:pt>
                <c:pt idx="11486">
                  <c:v>0.59661935595195836</c:v>
                </c:pt>
                <c:pt idx="11487">
                  <c:v>0.59561467975565052</c:v>
                </c:pt>
                <c:pt idx="11488">
                  <c:v>0.59406397666447563</c:v>
                </c:pt>
                <c:pt idx="11489">
                  <c:v>0.5928191193220852</c:v>
                </c:pt>
                <c:pt idx="11490">
                  <c:v>0.59089574162130531</c:v>
                </c:pt>
                <c:pt idx="11491">
                  <c:v>0.58954324591931828</c:v>
                </c:pt>
                <c:pt idx="11492">
                  <c:v>0.58789034362631187</c:v>
                </c:pt>
                <c:pt idx="11493">
                  <c:v>0.58699906920378464</c:v>
                </c:pt>
                <c:pt idx="11494">
                  <c:v>0.58668163135366991</c:v>
                </c:pt>
                <c:pt idx="11495">
                  <c:v>0.58630676117605651</c:v>
                </c:pt>
                <c:pt idx="11496">
                  <c:v>0.58647092638947262</c:v>
                </c:pt>
                <c:pt idx="11497">
                  <c:v>0.5861715421004976</c:v>
                </c:pt>
                <c:pt idx="11498">
                  <c:v>0.58587299648100943</c:v>
                </c:pt>
                <c:pt idx="11499">
                  <c:v>0.58558392158732997</c:v>
                </c:pt>
                <c:pt idx="11500">
                  <c:v>0.58528602833372656</c:v>
                </c:pt>
                <c:pt idx="11501">
                  <c:v>0.5849883817665561</c:v>
                </c:pt>
                <c:pt idx="11502">
                  <c:v>0.58469091588519861</c:v>
                </c:pt>
                <c:pt idx="11503">
                  <c:v>0.58439363057997074</c:v>
                </c:pt>
                <c:pt idx="11504">
                  <c:v>0.58409652574126458</c:v>
                </c:pt>
                <c:pt idx="11505">
                  <c:v>0.58379960125954555</c:v>
                </c:pt>
                <c:pt idx="11506">
                  <c:v>0.58350285702532656</c:v>
                </c:pt>
                <c:pt idx="11507">
                  <c:v>0.58320629292920456</c:v>
                </c:pt>
                <c:pt idx="11508">
                  <c:v>0.58290990886183458</c:v>
                </c:pt>
                <c:pt idx="11509">
                  <c:v>0.58261370471393925</c:v>
                </c:pt>
                <c:pt idx="11510">
                  <c:v>0.58231768037630971</c:v>
                </c:pt>
                <c:pt idx="11511">
                  <c:v>0.5820218357398026</c:v>
                </c:pt>
                <c:pt idx="11512">
                  <c:v>0.68417932851454677</c:v>
                </c:pt>
                <c:pt idx="11513">
                  <c:v>0.68313467103037562</c:v>
                </c:pt>
                <c:pt idx="11514">
                  <c:v>0.68255943985202427</c:v>
                </c:pt>
                <c:pt idx="11515">
                  <c:v>0.6821606157837391</c:v>
                </c:pt>
                <c:pt idx="11516">
                  <c:v>0.68182852120350534</c:v>
                </c:pt>
                <c:pt idx="11517">
                  <c:v>0.68152169096671722</c:v>
                </c:pt>
                <c:pt idx="11518">
                  <c:v>0.68122472526351963</c:v>
                </c:pt>
                <c:pt idx="11519">
                  <c:v>0.68093166070989164</c:v>
                </c:pt>
                <c:pt idx="11520">
                  <c:v>0.68063978294045913</c:v>
                </c:pt>
                <c:pt idx="11521">
                  <c:v>0.68034902660407393</c:v>
                </c:pt>
                <c:pt idx="11522">
                  <c:v>0.68005849115003469</c:v>
                </c:pt>
                <c:pt idx="11523">
                  <c:v>0.67976813206724984</c:v>
                </c:pt>
                <c:pt idx="11524">
                  <c:v>0.67947794924866134</c:v>
                </c:pt>
                <c:pt idx="11525">
                  <c:v>0.6791879425872781</c:v>
                </c:pt>
                <c:pt idx="11526">
                  <c:v>0.67889811197617256</c:v>
                </c:pt>
                <c:pt idx="11527">
                  <c:v>0.6786084573084824</c:v>
                </c:pt>
                <c:pt idx="11528">
                  <c:v>0.67831897847740563</c:v>
                </c:pt>
                <c:pt idx="11529">
                  <c:v>0.67802967537621972</c:v>
                </c:pt>
                <c:pt idx="11530">
                  <c:v>0.67774054789825056</c:v>
                </c:pt>
                <c:pt idx="11531">
                  <c:v>0.67745159593689663</c:v>
                </c:pt>
                <c:pt idx="11532">
                  <c:v>0.67716281938562073</c:v>
                </c:pt>
                <c:pt idx="11533">
                  <c:v>0.67687421813795046</c:v>
                </c:pt>
                <c:pt idx="11534">
                  <c:v>0.67658579208747482</c:v>
                </c:pt>
                <c:pt idx="11535">
                  <c:v>0.67629754112784868</c:v>
                </c:pt>
                <c:pt idx="11536">
                  <c:v>0.67600946515279681</c:v>
                </c:pt>
                <c:pt idx="11537">
                  <c:v>0.67572156405610007</c:v>
                </c:pt>
                <c:pt idx="11538">
                  <c:v>0.6754338377316077</c:v>
                </c:pt>
                <c:pt idx="11539">
                  <c:v>0.67514628607323701</c:v>
                </c:pt>
                <c:pt idx="11540">
                  <c:v>0.6748589089749627</c:v>
                </c:pt>
                <c:pt idx="11541">
                  <c:v>0.67457170633083008</c:v>
                </c:pt>
                <c:pt idx="11542">
                  <c:v>0.67428467803494163</c:v>
                </c:pt>
                <c:pt idx="11543">
                  <c:v>0.6739978239814749</c:v>
                </c:pt>
                <c:pt idx="11544">
                  <c:v>0.67371114406465704</c:v>
                </c:pt>
                <c:pt idx="11545">
                  <c:v>0.67342463817879661</c:v>
                </c:pt>
                <c:pt idx="11546">
                  <c:v>0.67313830621824877</c:v>
                </c:pt>
                <c:pt idx="11547">
                  <c:v>0.67285214807744576</c:v>
                </c:pt>
                <c:pt idx="11548">
                  <c:v>0.67256616365087962</c:v>
                </c:pt>
                <c:pt idx="11549">
                  <c:v>0.67228035283310683</c:v>
                </c:pt>
                <c:pt idx="11550">
                  <c:v>0.67199471551874557</c:v>
                </c:pt>
                <c:pt idx="11551">
                  <c:v>0.67170925160247941</c:v>
                </c:pt>
                <c:pt idx="11552">
                  <c:v>0.67142396097905366</c:v>
                </c:pt>
                <c:pt idx="11553">
                  <c:v>0.67113884354328801</c:v>
                </c:pt>
                <c:pt idx="11554">
                  <c:v>0.67085389919004945</c:v>
                </c:pt>
                <c:pt idx="11555">
                  <c:v>0.67056912781428091</c:v>
                </c:pt>
                <c:pt idx="11556">
                  <c:v>0.6702845293109867</c:v>
                </c:pt>
                <c:pt idx="11557">
                  <c:v>0.67000010357523165</c:v>
                </c:pt>
                <c:pt idx="11558">
                  <c:v>0.66971585050214932</c:v>
                </c:pt>
                <c:pt idx="11559">
                  <c:v>0.66943176998692622</c:v>
                </c:pt>
                <c:pt idx="11560">
                  <c:v>0.66914786192483033</c:v>
                </c:pt>
                <c:pt idx="11561">
                  <c:v>0.66886412621117652</c:v>
                </c:pt>
                <c:pt idx="11562">
                  <c:v>0.66858056274134858</c:v>
                </c:pt>
                <c:pt idx="11563">
                  <c:v>0.66829717141080058</c:v>
                </c:pt>
                <c:pt idx="11564">
                  <c:v>0.66801395211503933</c:v>
                </c:pt>
                <c:pt idx="11565">
                  <c:v>0.66773090474964092</c:v>
                </c:pt>
                <c:pt idx="11566">
                  <c:v>0.66744802921024615</c:v>
                </c:pt>
                <c:pt idx="11567">
                  <c:v>0.66716532539255569</c:v>
                </c:pt>
                <c:pt idx="11568">
                  <c:v>0.66688279319233468</c:v>
                </c:pt>
                <c:pt idx="11569">
                  <c:v>0.66660043250541468</c:v>
                </c:pt>
                <c:pt idx="11570">
                  <c:v>0.66631824322767863</c:v>
                </c:pt>
                <c:pt idx="11571">
                  <c:v>0.66603622525509065</c:v>
                </c:pt>
                <c:pt idx="11572">
                  <c:v>0.66575437848366581</c:v>
                </c:pt>
                <c:pt idx="11573">
                  <c:v>0.66547270280948401</c:v>
                </c:pt>
                <c:pt idx="11574">
                  <c:v>0.66519119812869176</c:v>
                </c:pt>
                <c:pt idx="11575">
                  <c:v>0.66490986433749433</c:v>
                </c:pt>
                <c:pt idx="11576">
                  <c:v>0.6646287013321619</c:v>
                </c:pt>
                <c:pt idx="11577">
                  <c:v>0.66434770900902862</c:v>
                </c:pt>
                <c:pt idx="11578">
                  <c:v>0.66406688726449281</c:v>
                </c:pt>
                <c:pt idx="11579">
                  <c:v>0.66378623599500963</c:v>
                </c:pt>
                <c:pt idx="11580">
                  <c:v>0.66350575509710363</c:v>
                </c:pt>
                <c:pt idx="11581">
                  <c:v>0.66322544446735865</c:v>
                </c:pt>
                <c:pt idx="11582">
                  <c:v>0.66294530400242246</c:v>
                </c:pt>
                <c:pt idx="11583">
                  <c:v>1.7542918805740724</c:v>
                </c:pt>
                <c:pt idx="11584">
                  <c:v>2.5549133089635285</c:v>
                </c:pt>
                <c:pt idx="11585">
                  <c:v>1.4396236957702846</c:v>
                </c:pt>
                <c:pt idx="11586">
                  <c:v>0.93665369009944388</c:v>
                </c:pt>
                <c:pt idx="11587">
                  <c:v>0.7963696307375886</c:v>
                </c:pt>
                <c:pt idx="11588">
                  <c:v>0.66179365316668592</c:v>
                </c:pt>
                <c:pt idx="11589">
                  <c:v>0.62966704727423461</c:v>
                </c:pt>
                <c:pt idx="11590">
                  <c:v>0.62037154910626957</c:v>
                </c:pt>
                <c:pt idx="11591">
                  <c:v>0.61624121809238408</c:v>
                </c:pt>
                <c:pt idx="11592">
                  <c:v>0.61457177382706052</c:v>
                </c:pt>
                <c:pt idx="11593">
                  <c:v>0.79793731550398361</c:v>
                </c:pt>
                <c:pt idx="11594">
                  <c:v>1.6900901373153301</c:v>
                </c:pt>
                <c:pt idx="11595">
                  <c:v>0.93224134322815921</c:v>
                </c:pt>
                <c:pt idx="11596">
                  <c:v>0.85438384807630796</c:v>
                </c:pt>
                <c:pt idx="11597">
                  <c:v>0.82700223172295406</c:v>
                </c:pt>
                <c:pt idx="11598">
                  <c:v>0.91715118038417864</c:v>
                </c:pt>
                <c:pt idx="11599">
                  <c:v>0.92965848393250705</c:v>
                </c:pt>
                <c:pt idx="11600">
                  <c:v>0.9320723423950652</c:v>
                </c:pt>
                <c:pt idx="11601">
                  <c:v>1.0191828549498181</c:v>
                </c:pt>
                <c:pt idx="11602">
                  <c:v>1.0146815683684391</c:v>
                </c:pt>
                <c:pt idx="11603">
                  <c:v>0.92432257619147362</c:v>
                </c:pt>
                <c:pt idx="11604">
                  <c:v>0.8922739812479703</c:v>
                </c:pt>
                <c:pt idx="11605">
                  <c:v>0.88010403814432581</c:v>
                </c:pt>
                <c:pt idx="11606">
                  <c:v>0.8751119084671527</c:v>
                </c:pt>
                <c:pt idx="11607">
                  <c:v>0.87571180786569902</c:v>
                </c:pt>
                <c:pt idx="11608">
                  <c:v>0.87714245050233675</c:v>
                </c:pt>
                <c:pt idx="11609">
                  <c:v>0.87720225279748465</c:v>
                </c:pt>
                <c:pt idx="11610">
                  <c:v>0.87724612597117135</c:v>
                </c:pt>
                <c:pt idx="11611">
                  <c:v>0.87916189143591672</c:v>
                </c:pt>
                <c:pt idx="11612">
                  <c:v>0.88155153336500569</c:v>
                </c:pt>
                <c:pt idx="11613">
                  <c:v>1.6007384700952585</c:v>
                </c:pt>
                <c:pt idx="11614">
                  <c:v>1.355607059611402</c:v>
                </c:pt>
                <c:pt idx="11615">
                  <c:v>1.1964645390878061</c:v>
                </c:pt>
                <c:pt idx="11616">
                  <c:v>1.1449950390996959</c:v>
                </c:pt>
                <c:pt idx="11617">
                  <c:v>1.1264784923581472</c:v>
                </c:pt>
                <c:pt idx="11618">
                  <c:v>1.1194107388773031</c:v>
                </c:pt>
                <c:pt idx="11619">
                  <c:v>1.5412724847569101</c:v>
                </c:pt>
                <c:pt idx="11620">
                  <c:v>1.14099089429252</c:v>
                </c:pt>
                <c:pt idx="11621">
                  <c:v>1.1917649664137742</c:v>
                </c:pt>
                <c:pt idx="11622">
                  <c:v>1.0734236436994931</c:v>
                </c:pt>
                <c:pt idx="11623">
                  <c:v>1.031448482129705</c:v>
                </c:pt>
                <c:pt idx="11624">
                  <c:v>1.0587301052759475</c:v>
                </c:pt>
                <c:pt idx="11625">
                  <c:v>1.0975893683841933</c:v>
                </c:pt>
                <c:pt idx="11626">
                  <c:v>1.0519497486997438</c:v>
                </c:pt>
                <c:pt idx="11627">
                  <c:v>1.0135803360454056</c:v>
                </c:pt>
                <c:pt idx="11628">
                  <c:v>1.1384921545117495</c:v>
                </c:pt>
                <c:pt idx="11629">
                  <c:v>1.0518923495186319</c:v>
                </c:pt>
                <c:pt idx="11630">
                  <c:v>0.96535684438749814</c:v>
                </c:pt>
                <c:pt idx="11631">
                  <c:v>0.94843993142899663</c:v>
                </c:pt>
                <c:pt idx="11632">
                  <c:v>0.89206814213983632</c:v>
                </c:pt>
                <c:pt idx="11633">
                  <c:v>1.1630061695173761</c:v>
                </c:pt>
                <c:pt idx="11634">
                  <c:v>1.0598288708094137</c:v>
                </c:pt>
                <c:pt idx="11635">
                  <c:v>1.1318247559980175</c:v>
                </c:pt>
                <c:pt idx="11636">
                  <c:v>1.8944828480552978</c:v>
                </c:pt>
                <c:pt idx="11637">
                  <c:v>1.6380749256134681</c:v>
                </c:pt>
                <c:pt idx="11638">
                  <c:v>1.6367693454789458</c:v>
                </c:pt>
                <c:pt idx="11639">
                  <c:v>1.5656406887320138</c:v>
                </c:pt>
                <c:pt idx="11640">
                  <c:v>1.373716238381026</c:v>
                </c:pt>
                <c:pt idx="11641">
                  <c:v>1.2901697862756958</c:v>
                </c:pt>
                <c:pt idx="11642">
                  <c:v>1.2473874930347579</c:v>
                </c:pt>
                <c:pt idx="11643">
                  <c:v>1.2245128261200802</c:v>
                </c:pt>
                <c:pt idx="11644">
                  <c:v>1.2085269607749598</c:v>
                </c:pt>
                <c:pt idx="11645">
                  <c:v>1.2218909842577059</c:v>
                </c:pt>
                <c:pt idx="11646">
                  <c:v>1.2131171799847125</c:v>
                </c:pt>
                <c:pt idx="11647">
                  <c:v>1.4475553043731211</c:v>
                </c:pt>
                <c:pt idx="11648">
                  <c:v>1.355430874340926</c:v>
                </c:pt>
                <c:pt idx="11649">
                  <c:v>1.1514559230543637</c:v>
                </c:pt>
                <c:pt idx="11650">
                  <c:v>1.060126916043693</c:v>
                </c:pt>
                <c:pt idx="11651">
                  <c:v>1.0962403797592368</c:v>
                </c:pt>
                <c:pt idx="11652">
                  <c:v>1.0809450409627921</c:v>
                </c:pt>
                <c:pt idx="11653">
                  <c:v>1.0648708451507061</c:v>
                </c:pt>
                <c:pt idx="11654">
                  <c:v>1.1762161452560924</c:v>
                </c:pt>
                <c:pt idx="11655">
                  <c:v>1.1956511209945861</c:v>
                </c:pt>
                <c:pt idx="11656">
                  <c:v>1.1162511520789065</c:v>
                </c:pt>
                <c:pt idx="11657">
                  <c:v>1.0990170875216581</c:v>
                </c:pt>
                <c:pt idx="11658">
                  <c:v>1.0702183008932373</c:v>
                </c:pt>
                <c:pt idx="11659">
                  <c:v>1.0261088078656</c:v>
                </c:pt>
                <c:pt idx="11660">
                  <c:v>1.0292554220093677</c:v>
                </c:pt>
                <c:pt idx="11661">
                  <c:v>0.94049415230641964</c:v>
                </c:pt>
                <c:pt idx="11662">
                  <c:v>0.84803156477300334</c:v>
                </c:pt>
                <c:pt idx="11663">
                  <c:v>0.81098865331568493</c:v>
                </c:pt>
                <c:pt idx="11664">
                  <c:v>0.84047423478655714</c:v>
                </c:pt>
                <c:pt idx="11665">
                  <c:v>0.80814875282279763</c:v>
                </c:pt>
                <c:pt idx="11666">
                  <c:v>0.85061005665079092</c:v>
                </c:pt>
                <c:pt idx="11667">
                  <c:v>0.83824882145418611</c:v>
                </c:pt>
                <c:pt idx="11668">
                  <c:v>0.80445105756546664</c:v>
                </c:pt>
                <c:pt idx="11669">
                  <c:v>0.79099373619510482</c:v>
                </c:pt>
                <c:pt idx="11670">
                  <c:v>0.78341532940257153</c:v>
                </c:pt>
                <c:pt idx="11671">
                  <c:v>0.7507247178447739</c:v>
                </c:pt>
                <c:pt idx="11672">
                  <c:v>1.0452833989884438</c:v>
                </c:pt>
                <c:pt idx="11673">
                  <c:v>1.0024482859097326</c:v>
                </c:pt>
                <c:pt idx="11674">
                  <c:v>0.99794740128532855</c:v>
                </c:pt>
                <c:pt idx="11675">
                  <c:v>0.81384472226713289</c:v>
                </c:pt>
                <c:pt idx="11676">
                  <c:v>0.71637420305960664</c:v>
                </c:pt>
                <c:pt idx="11677">
                  <c:v>0.70427869754670502</c:v>
                </c:pt>
                <c:pt idx="11678">
                  <c:v>0.68145102648617883</c:v>
                </c:pt>
                <c:pt idx="11679">
                  <c:v>0.82628295249386863</c:v>
                </c:pt>
                <c:pt idx="11680">
                  <c:v>0.81893628115031247</c:v>
                </c:pt>
                <c:pt idx="11681">
                  <c:v>0.82868115363231665</c:v>
                </c:pt>
                <c:pt idx="11682">
                  <c:v>0.83107875571461987</c:v>
                </c:pt>
                <c:pt idx="11683">
                  <c:v>0.8216458361117861</c:v>
                </c:pt>
                <c:pt idx="11684">
                  <c:v>0.81805001206345584</c:v>
                </c:pt>
                <c:pt idx="11685">
                  <c:v>0.83147616369458643</c:v>
                </c:pt>
                <c:pt idx="11686">
                  <c:v>0.8510789469907476</c:v>
                </c:pt>
                <c:pt idx="11687">
                  <c:v>0.85206593561989641</c:v>
                </c:pt>
                <c:pt idx="11688">
                  <c:v>0.84827161101550586</c:v>
                </c:pt>
                <c:pt idx="11689">
                  <c:v>0.81065014527728152</c:v>
                </c:pt>
                <c:pt idx="11690">
                  <c:v>0.80548838693042057</c:v>
                </c:pt>
                <c:pt idx="11691">
                  <c:v>0.9019341295778851</c:v>
                </c:pt>
                <c:pt idx="11692">
                  <c:v>0.86997347702548034</c:v>
                </c:pt>
                <c:pt idx="11693">
                  <c:v>0.8090941105619337</c:v>
                </c:pt>
                <c:pt idx="11694">
                  <c:v>0.8709966566244316</c:v>
                </c:pt>
                <c:pt idx="11695">
                  <c:v>0.88601362473245848</c:v>
                </c:pt>
                <c:pt idx="11696">
                  <c:v>0.90840428448171806</c:v>
                </c:pt>
                <c:pt idx="11697">
                  <c:v>0.87812843245010019</c:v>
                </c:pt>
                <c:pt idx="11698">
                  <c:v>0.82841084473037452</c:v>
                </c:pt>
                <c:pt idx="11699">
                  <c:v>0.80635904414580561</c:v>
                </c:pt>
                <c:pt idx="11700">
                  <c:v>0.85684256962900363</c:v>
                </c:pt>
                <c:pt idx="11701">
                  <c:v>0.81008098166749642</c:v>
                </c:pt>
                <c:pt idx="11702">
                  <c:v>0.75718606110786457</c:v>
                </c:pt>
                <c:pt idx="11703">
                  <c:v>0.72746565546844899</c:v>
                </c:pt>
                <c:pt idx="11704">
                  <c:v>0.7133235183532779</c:v>
                </c:pt>
                <c:pt idx="11705">
                  <c:v>0.72372788992767478</c:v>
                </c:pt>
                <c:pt idx="11706">
                  <c:v>0.7081181887331135</c:v>
                </c:pt>
                <c:pt idx="11707">
                  <c:v>0.70032277140960553</c:v>
                </c:pt>
                <c:pt idx="11708">
                  <c:v>0.73448193448451471</c:v>
                </c:pt>
                <c:pt idx="11709">
                  <c:v>0.80850812929341942</c:v>
                </c:pt>
                <c:pt idx="11710">
                  <c:v>0.81803855370088763</c:v>
                </c:pt>
                <c:pt idx="11711">
                  <c:v>0.7985609356323945</c:v>
                </c:pt>
                <c:pt idx="11712">
                  <c:v>0.76953554129143797</c:v>
                </c:pt>
                <c:pt idx="11713">
                  <c:v>0.75758005899927994</c:v>
                </c:pt>
                <c:pt idx="11714">
                  <c:v>0.74575216656250165</c:v>
                </c:pt>
                <c:pt idx="11715">
                  <c:v>0.74602404602012873</c:v>
                </c:pt>
                <c:pt idx="11716">
                  <c:v>0.77875309054850095</c:v>
                </c:pt>
                <c:pt idx="11717">
                  <c:v>0.77548880106839746</c:v>
                </c:pt>
                <c:pt idx="11718">
                  <c:v>0.79402254331319833</c:v>
                </c:pt>
                <c:pt idx="11719">
                  <c:v>0.72863519807808408</c:v>
                </c:pt>
                <c:pt idx="11720">
                  <c:v>0.66238647420191044</c:v>
                </c:pt>
                <c:pt idx="11721">
                  <c:v>0.63947359740173382</c:v>
                </c:pt>
                <c:pt idx="11722">
                  <c:v>0.67603449512314273</c:v>
                </c:pt>
                <c:pt idx="11723">
                  <c:v>0.68075191611013652</c:v>
                </c:pt>
                <c:pt idx="11724">
                  <c:v>0.67312586118169127</c:v>
                </c:pt>
                <c:pt idx="11725">
                  <c:v>0.65523703660127608</c:v>
                </c:pt>
                <c:pt idx="11726">
                  <c:v>0.75572204547118271</c:v>
                </c:pt>
                <c:pt idx="11727">
                  <c:v>0.73953225370395359</c:v>
                </c:pt>
                <c:pt idx="11728">
                  <c:v>0.71531775764174199</c:v>
                </c:pt>
                <c:pt idx="11729">
                  <c:v>0.68138444647022101</c:v>
                </c:pt>
                <c:pt idx="11730">
                  <c:v>0.66500374062915513</c:v>
                </c:pt>
                <c:pt idx="11731">
                  <c:v>0.67212029619015812</c:v>
                </c:pt>
                <c:pt idx="11732">
                  <c:v>0.69126611710700359</c:v>
                </c:pt>
                <c:pt idx="11733">
                  <c:v>0.65499494325604879</c:v>
                </c:pt>
                <c:pt idx="11734">
                  <c:v>0.64028711149517636</c:v>
                </c:pt>
                <c:pt idx="11735">
                  <c:v>0.63893911223056177</c:v>
                </c:pt>
                <c:pt idx="11736">
                  <c:v>0.63023758011504927</c:v>
                </c:pt>
                <c:pt idx="11737">
                  <c:v>0.70372841014135878</c:v>
                </c:pt>
                <c:pt idx="11738">
                  <c:v>0.76294447978272062</c:v>
                </c:pt>
                <c:pt idx="11739">
                  <c:v>0.73768959166579728</c:v>
                </c:pt>
                <c:pt idx="11740">
                  <c:v>0.70595780368821526</c:v>
                </c:pt>
                <c:pt idx="11741">
                  <c:v>0.69994594358874185</c:v>
                </c:pt>
                <c:pt idx="11742">
                  <c:v>0.68704534329628963</c:v>
                </c:pt>
                <c:pt idx="11743">
                  <c:v>0.71822102295638579</c:v>
                </c:pt>
                <c:pt idx="11744">
                  <c:v>0.71957252978992425</c:v>
                </c:pt>
                <c:pt idx="11745">
                  <c:v>0.7089941318803189</c:v>
                </c:pt>
                <c:pt idx="11746">
                  <c:v>0.74774971659560985</c:v>
                </c:pt>
                <c:pt idx="11747">
                  <c:v>0.79122901547498481</c:v>
                </c:pt>
                <c:pt idx="11748">
                  <c:v>0.71737000160100095</c:v>
                </c:pt>
                <c:pt idx="11749">
                  <c:v>0.65819716230942238</c:v>
                </c:pt>
                <c:pt idx="11750">
                  <c:v>0.6438559790475169</c:v>
                </c:pt>
                <c:pt idx="11751">
                  <c:v>0.62667614196235721</c:v>
                </c:pt>
                <c:pt idx="11752">
                  <c:v>0.66638970968724398</c:v>
                </c:pt>
                <c:pt idx="11753">
                  <c:v>0.62949717761002855</c:v>
                </c:pt>
                <c:pt idx="11754">
                  <c:v>0.60998157100982275</c:v>
                </c:pt>
                <c:pt idx="11755">
                  <c:v>0.60134430925651661</c:v>
                </c:pt>
                <c:pt idx="11756">
                  <c:v>0.60352129353268802</c:v>
                </c:pt>
                <c:pt idx="11757">
                  <c:v>0.60304900898289993</c:v>
                </c:pt>
                <c:pt idx="11758">
                  <c:v>0.62435152426388496</c:v>
                </c:pt>
                <c:pt idx="11759">
                  <c:v>0.62537675557585171</c:v>
                </c:pt>
                <c:pt idx="11760">
                  <c:v>0.6324204497127025</c:v>
                </c:pt>
                <c:pt idx="11761">
                  <c:v>0.58323507621367365</c:v>
                </c:pt>
                <c:pt idx="11762">
                  <c:v>0.53429628655325712</c:v>
                </c:pt>
                <c:pt idx="11763">
                  <c:v>0.51681188156462798</c:v>
                </c:pt>
                <c:pt idx="11764">
                  <c:v>0.50900492250029261</c:v>
                </c:pt>
                <c:pt idx="11765">
                  <c:v>0.50262029202738179</c:v>
                </c:pt>
                <c:pt idx="11766">
                  <c:v>0.51101248824294132</c:v>
                </c:pt>
                <c:pt idx="11767">
                  <c:v>0.5323881315265816</c:v>
                </c:pt>
                <c:pt idx="11768">
                  <c:v>0.52514535680457997</c:v>
                </c:pt>
                <c:pt idx="11769">
                  <c:v>0.52292599226123804</c:v>
                </c:pt>
                <c:pt idx="11770">
                  <c:v>0.51715620068960733</c:v>
                </c:pt>
                <c:pt idx="11771">
                  <c:v>0.51236081851263149</c:v>
                </c:pt>
                <c:pt idx="11772">
                  <c:v>0.51572572358902102</c:v>
                </c:pt>
                <c:pt idx="11773">
                  <c:v>0.52093992063673389</c:v>
                </c:pt>
                <c:pt idx="11774">
                  <c:v>0.53164475099644781</c:v>
                </c:pt>
                <c:pt idx="11775">
                  <c:v>0.54041374852434299</c:v>
                </c:pt>
                <c:pt idx="11776">
                  <c:v>0.53773884703961072</c:v>
                </c:pt>
                <c:pt idx="11777">
                  <c:v>0.53698216427462619</c:v>
                </c:pt>
                <c:pt idx="11778">
                  <c:v>0.53316671227702706</c:v>
                </c:pt>
                <c:pt idx="11779">
                  <c:v>0.53711465596678321</c:v>
                </c:pt>
                <c:pt idx="11780">
                  <c:v>0.53272065541978408</c:v>
                </c:pt>
                <c:pt idx="11781">
                  <c:v>0.5320990331985459</c:v>
                </c:pt>
                <c:pt idx="11782">
                  <c:v>0.51638578710065608</c:v>
                </c:pt>
                <c:pt idx="11783">
                  <c:v>0.49830544024951295</c:v>
                </c:pt>
                <c:pt idx="11784">
                  <c:v>0.49192981841423083</c:v>
                </c:pt>
                <c:pt idx="11785">
                  <c:v>0.49833562723882752</c:v>
                </c:pt>
                <c:pt idx="11786">
                  <c:v>0.48838321048217082</c:v>
                </c:pt>
                <c:pt idx="11787">
                  <c:v>0.48598367677420451</c:v>
                </c:pt>
                <c:pt idx="11788">
                  <c:v>0.49593999234725905</c:v>
                </c:pt>
                <c:pt idx="11789">
                  <c:v>0.50130774988983795</c:v>
                </c:pt>
                <c:pt idx="11790">
                  <c:v>0.51047897008454868</c:v>
                </c:pt>
                <c:pt idx="11791">
                  <c:v>0.497643761164964</c:v>
                </c:pt>
                <c:pt idx="11792">
                  <c:v>0.49455251496012231</c:v>
                </c:pt>
                <c:pt idx="11793">
                  <c:v>0.50166719292659268</c:v>
                </c:pt>
                <c:pt idx="11794">
                  <c:v>0.4864571073723219</c:v>
                </c:pt>
                <c:pt idx="11795">
                  <c:v>0.47985594996783643</c:v>
                </c:pt>
                <c:pt idx="11796">
                  <c:v>0.48033479587469968</c:v>
                </c:pt>
                <c:pt idx="11797">
                  <c:v>0.47891138394830374</c:v>
                </c:pt>
                <c:pt idx="11798">
                  <c:v>0.49330680793805642</c:v>
                </c:pt>
                <c:pt idx="11799">
                  <c:v>0.49169947835810968</c:v>
                </c:pt>
                <c:pt idx="11800">
                  <c:v>0.49245877267463539</c:v>
                </c:pt>
                <c:pt idx="11801">
                  <c:v>0.50705923933891384</c:v>
                </c:pt>
                <c:pt idx="11802">
                  <c:v>0.56603183410032665</c:v>
                </c:pt>
                <c:pt idx="11803">
                  <c:v>0.60951842505845832</c:v>
                </c:pt>
                <c:pt idx="11804">
                  <c:v>0.62879194311019793</c:v>
                </c:pt>
                <c:pt idx="11805">
                  <c:v>0.65701820525349874</c:v>
                </c:pt>
                <c:pt idx="11806">
                  <c:v>0.64789753171032805</c:v>
                </c:pt>
                <c:pt idx="11807">
                  <c:v>0.67890057871196752</c:v>
                </c:pt>
                <c:pt idx="11808">
                  <c:v>0.67322104480796652</c:v>
                </c:pt>
                <c:pt idx="11809">
                  <c:v>0.65873340371763833</c:v>
                </c:pt>
                <c:pt idx="11810">
                  <c:v>0.68711825904893653</c:v>
                </c:pt>
                <c:pt idx="11811">
                  <c:v>0.64148203400998061</c:v>
                </c:pt>
                <c:pt idx="11812">
                  <c:v>0.6076555443279138</c:v>
                </c:pt>
                <c:pt idx="11813">
                  <c:v>0.60031663223445764</c:v>
                </c:pt>
                <c:pt idx="11814">
                  <c:v>0.57162615187109989</c:v>
                </c:pt>
                <c:pt idx="11815">
                  <c:v>0.56016910910563822</c:v>
                </c:pt>
                <c:pt idx="11816">
                  <c:v>0.54162328047949393</c:v>
                </c:pt>
                <c:pt idx="11817">
                  <c:v>0.53477256065601453</c:v>
                </c:pt>
                <c:pt idx="11818">
                  <c:v>0.5162964514742876</c:v>
                </c:pt>
                <c:pt idx="11819">
                  <c:v>0.49602735885831867</c:v>
                </c:pt>
                <c:pt idx="11820">
                  <c:v>0.48316833918043911</c:v>
                </c:pt>
                <c:pt idx="11821">
                  <c:v>0.47154889481467788</c:v>
                </c:pt>
                <c:pt idx="11822">
                  <c:v>0.46343890733340593</c:v>
                </c:pt>
                <c:pt idx="11823">
                  <c:v>0.46478289716277804</c:v>
                </c:pt>
                <c:pt idx="11824">
                  <c:v>0.46372676322961703</c:v>
                </c:pt>
                <c:pt idx="11825">
                  <c:v>0.45942038149587594</c:v>
                </c:pt>
                <c:pt idx="11826">
                  <c:v>0.44988124112840738</c:v>
                </c:pt>
                <c:pt idx="11827">
                  <c:v>0.43962756036313366</c:v>
                </c:pt>
                <c:pt idx="11828">
                  <c:v>0.42686968848075402</c:v>
                </c:pt>
                <c:pt idx="11829">
                  <c:v>0.41801613412122485</c:v>
                </c:pt>
                <c:pt idx="11830">
                  <c:v>0.41210644237360466</c:v>
                </c:pt>
                <c:pt idx="11831">
                  <c:v>0.39404959879701967</c:v>
                </c:pt>
                <c:pt idx="11832">
                  <c:v>0.38039439786151835</c:v>
                </c:pt>
                <c:pt idx="11833">
                  <c:v>0.37085676997255701</c:v>
                </c:pt>
                <c:pt idx="11834">
                  <c:v>0.36372255523981539</c:v>
                </c:pt>
                <c:pt idx="11835">
                  <c:v>0.35896742966523032</c:v>
                </c:pt>
                <c:pt idx="11836">
                  <c:v>0.35462338940008581</c:v>
                </c:pt>
                <c:pt idx="11837">
                  <c:v>0.35328645889268145</c:v>
                </c:pt>
                <c:pt idx="11838">
                  <c:v>0.35424971975942532</c:v>
                </c:pt>
                <c:pt idx="11839">
                  <c:v>0.41356087928824753</c:v>
                </c:pt>
                <c:pt idx="11840">
                  <c:v>0.39772685743141339</c:v>
                </c:pt>
                <c:pt idx="11841">
                  <c:v>0.38608303714745851</c:v>
                </c:pt>
                <c:pt idx="11842">
                  <c:v>0.39396205985262767</c:v>
                </c:pt>
                <c:pt idx="11843">
                  <c:v>0.38477743081467791</c:v>
                </c:pt>
                <c:pt idx="11844">
                  <c:v>0.38510244812616728</c:v>
                </c:pt>
                <c:pt idx="11845">
                  <c:v>0.37749435764096606</c:v>
                </c:pt>
                <c:pt idx="11846">
                  <c:v>0.37096150619530238</c:v>
                </c:pt>
                <c:pt idx="11847">
                  <c:v>0.36592719691784453</c:v>
                </c:pt>
                <c:pt idx="11848">
                  <c:v>0.36103702240376229</c:v>
                </c:pt>
                <c:pt idx="11849">
                  <c:v>0.35688933354550756</c:v>
                </c:pt>
                <c:pt idx="11850">
                  <c:v>0.35251112988661132</c:v>
                </c:pt>
                <c:pt idx="11851">
                  <c:v>0.34895227332392886</c:v>
                </c:pt>
                <c:pt idx="11852">
                  <c:v>0.34547401835210501</c:v>
                </c:pt>
                <c:pt idx="11853">
                  <c:v>0.34238999636563777</c:v>
                </c:pt>
                <c:pt idx="11854">
                  <c:v>0.33875003940479231</c:v>
                </c:pt>
                <c:pt idx="11855">
                  <c:v>0.33558461141276802</c:v>
                </c:pt>
                <c:pt idx="11856">
                  <c:v>0.332746355599702</c:v>
                </c:pt>
                <c:pt idx="11857">
                  <c:v>0.33086463094328661</c:v>
                </c:pt>
                <c:pt idx="11858">
                  <c:v>0.32917945015851002</c:v>
                </c:pt>
                <c:pt idx="11859">
                  <c:v>0.3279309956810374</c:v>
                </c:pt>
                <c:pt idx="11860">
                  <c:v>0.32686594868982616</c:v>
                </c:pt>
                <c:pt idx="11861">
                  <c:v>0.32574990041383645</c:v>
                </c:pt>
                <c:pt idx="11862">
                  <c:v>0.32444885235393017</c:v>
                </c:pt>
                <c:pt idx="11863">
                  <c:v>0.3237384454141648</c:v>
                </c:pt>
                <c:pt idx="11864">
                  <c:v>0.3233607066149638</c:v>
                </c:pt>
                <c:pt idx="11865">
                  <c:v>0.32319578787163078</c:v>
                </c:pt>
                <c:pt idx="11866">
                  <c:v>0.32301057046375303</c:v>
                </c:pt>
                <c:pt idx="11867">
                  <c:v>0.32285075913519684</c:v>
                </c:pt>
                <c:pt idx="11868">
                  <c:v>0.32269352262590378</c:v>
                </c:pt>
                <c:pt idx="11869">
                  <c:v>0.32253459838330395</c:v>
                </c:pt>
                <c:pt idx="11870">
                  <c:v>0.32237582770858791</c:v>
                </c:pt>
                <c:pt idx="11871">
                  <c:v>0.32221722017169357</c:v>
                </c:pt>
                <c:pt idx="11872">
                  <c:v>0.32205870891739741</c:v>
                </c:pt>
                <c:pt idx="11873">
                  <c:v>0.321900293887255</c:v>
                </c:pt>
                <c:pt idx="11874">
                  <c:v>0.32174197502285745</c:v>
                </c:pt>
                <c:pt idx="11875">
                  <c:v>0.32158375226583341</c:v>
                </c:pt>
                <c:pt idx="11876">
                  <c:v>0.32142562555784743</c:v>
                </c:pt>
                <c:pt idx="11877">
                  <c:v>0.32126759484059481</c:v>
                </c:pt>
                <c:pt idx="11878">
                  <c:v>0.32110966005581376</c:v>
                </c:pt>
                <c:pt idx="11879">
                  <c:v>0.32095182114527077</c:v>
                </c:pt>
                <c:pt idx="11880">
                  <c:v>0.32079407805077031</c:v>
                </c:pt>
                <c:pt idx="11881">
                  <c:v>0.32063643071415432</c:v>
                </c:pt>
                <c:pt idx="11882">
                  <c:v>0.320478879077298</c:v>
                </c:pt>
                <c:pt idx="11883">
                  <c:v>0.32032142308210915</c:v>
                </c:pt>
                <c:pt idx="11884">
                  <c:v>0.32016406267053538</c:v>
                </c:pt>
                <c:pt idx="11885">
                  <c:v>0.32000679778456009</c:v>
                </c:pt>
                <c:pt idx="11886">
                  <c:v>0.31984962836619441</c:v>
                </c:pt>
                <c:pt idx="11887">
                  <c:v>0.31969255435749477</c:v>
                </c:pt>
                <c:pt idx="11888">
                  <c:v>0.31953557570054547</c:v>
                </c:pt>
                <c:pt idx="11889">
                  <c:v>0.31937869233746918</c:v>
                </c:pt>
                <c:pt idx="11890">
                  <c:v>0.31922190421042074</c:v>
                </c:pt>
                <c:pt idx="11891">
                  <c:v>0.31906521126159387</c:v>
                </c:pt>
                <c:pt idx="11892">
                  <c:v>0.31890861343321697</c:v>
                </c:pt>
                <c:pt idx="11893">
                  <c:v>0.31875211066754988</c:v>
                </c:pt>
                <c:pt idx="11894">
                  <c:v>0.31859570290689082</c:v>
                </c:pt>
                <c:pt idx="11895">
                  <c:v>0.31843939009357231</c:v>
                </c:pt>
                <c:pt idx="11896">
                  <c:v>0.31828317216996205</c:v>
                </c:pt>
                <c:pt idx="11897">
                  <c:v>0.31812704907846057</c:v>
                </c:pt>
                <c:pt idx="11898">
                  <c:v>0.3179710207615058</c:v>
                </c:pt>
                <c:pt idx="11899">
                  <c:v>0.31781508716157142</c:v>
                </c:pt>
                <c:pt idx="11900">
                  <c:v>0.31765924822116176</c:v>
                </c:pt>
                <c:pt idx="11901">
                  <c:v>0.31750350388282206</c:v>
                </c:pt>
                <c:pt idx="11902">
                  <c:v>0.3173478540891253</c:v>
                </c:pt>
                <c:pt idx="11903">
                  <c:v>0.31719229878268668</c:v>
                </c:pt>
                <c:pt idx="11904">
                  <c:v>0.31703683790615067</c:v>
                </c:pt>
                <c:pt idx="11905">
                  <c:v>0.31688147140219936</c:v>
                </c:pt>
                <c:pt idx="11906">
                  <c:v>0.31672619921354872</c:v>
                </c:pt>
                <c:pt idx="11907">
                  <c:v>0.31657102128294939</c:v>
                </c:pt>
                <c:pt idx="11908">
                  <c:v>0.31641593755318598</c:v>
                </c:pt>
                <c:pt idx="11909">
                  <c:v>0.31626094796708193</c:v>
                </c:pt>
                <c:pt idx="11910">
                  <c:v>0.3161060524674888</c:v>
                </c:pt>
                <c:pt idx="11911">
                  <c:v>0.31595125099729882</c:v>
                </c:pt>
                <c:pt idx="11912">
                  <c:v>0.31579654349943531</c:v>
                </c:pt>
                <c:pt idx="11913">
                  <c:v>0.31564192991685797</c:v>
                </c:pt>
                <c:pt idx="11914">
                  <c:v>0.31548741019255994</c:v>
                </c:pt>
                <c:pt idx="11915">
                  <c:v>0.31533298426956946</c:v>
                </c:pt>
                <c:pt idx="11916">
                  <c:v>0.31517865209094892</c:v>
                </c:pt>
                <c:pt idx="11917">
                  <c:v>0.31502441359979677</c:v>
                </c:pt>
                <c:pt idx="11918">
                  <c:v>0.31487026873924501</c:v>
                </c:pt>
                <c:pt idx="11919">
                  <c:v>0.31471621745245804</c:v>
                </c:pt>
                <c:pt idx="11920">
                  <c:v>0.31456225968263896</c:v>
                </c:pt>
                <c:pt idx="11921">
                  <c:v>0.31440839537302345</c:v>
                </c:pt>
                <c:pt idx="11922">
                  <c:v>0.31425462446687868</c:v>
                </c:pt>
                <c:pt idx="11923">
                  <c:v>0.31410094690751261</c:v>
                </c:pt>
                <c:pt idx="11924">
                  <c:v>0.31394736263826162</c:v>
                </c:pt>
                <c:pt idx="11925">
                  <c:v>0.31379387160249927</c:v>
                </c:pt>
                <c:pt idx="11926">
                  <c:v>0.31364047374363341</c:v>
                </c:pt>
                <c:pt idx="11927">
                  <c:v>0.31348716900510565</c:v>
                </c:pt>
                <c:pt idx="11928">
                  <c:v>0.31333395733039132</c:v>
                </c:pt>
                <c:pt idx="11929">
                  <c:v>0.31318083866300256</c:v>
                </c:pt>
                <c:pt idx="11930">
                  <c:v>0.31302781294648313</c:v>
                </c:pt>
                <c:pt idx="11931">
                  <c:v>0.31287488012441295</c:v>
                </c:pt>
                <c:pt idx="11932">
                  <c:v>0.31272204014040267</c:v>
                </c:pt>
                <c:pt idx="11933">
                  <c:v>0.31256929293810232</c:v>
                </c:pt>
                <c:pt idx="11934">
                  <c:v>0.312416638461193</c:v>
                </c:pt>
                <c:pt idx="11935">
                  <c:v>0.31226407665339084</c:v>
                </c:pt>
                <c:pt idx="11936">
                  <c:v>0.31211160745844607</c:v>
                </c:pt>
                <c:pt idx="11937">
                  <c:v>0.31195923082014132</c:v>
                </c:pt>
                <c:pt idx="11938">
                  <c:v>0.31180694668229691</c:v>
                </c:pt>
                <c:pt idx="11939">
                  <c:v>1.1240947117554938</c:v>
                </c:pt>
                <c:pt idx="11940">
                  <c:v>1.1232499467311325</c:v>
                </c:pt>
                <c:pt idx="11941">
                  <c:v>1.1228451840019753</c:v>
                </c:pt>
                <c:pt idx="11942">
                  <c:v>1.1226048119665333</c:v>
                </c:pt>
                <c:pt idx="11943">
                  <c:v>1.1224263965741412</c:v>
                </c:pt>
                <c:pt idx="11944">
                  <c:v>1.1222714411857269</c:v>
                </c:pt>
                <c:pt idx="11945">
                  <c:v>1.1221244173519498</c:v>
                </c:pt>
                <c:pt idx="11946">
                  <c:v>1.1219814962752095</c:v>
                </c:pt>
                <c:pt idx="11947">
                  <c:v>1.1218400773009738</c:v>
                </c:pt>
                <c:pt idx="11948">
                  <c:v>2.1639271846575059</c:v>
                </c:pt>
                <c:pt idx="11949">
                  <c:v>1.5413196641262301</c:v>
                </c:pt>
                <c:pt idx="11950">
                  <c:v>0.75495616487117945</c:v>
                </c:pt>
                <c:pt idx="11951">
                  <c:v>0.6398603383926692</c:v>
                </c:pt>
                <c:pt idx="11952">
                  <c:v>0.59291613399884457</c:v>
                </c:pt>
                <c:pt idx="11953">
                  <c:v>0.59498428469090747</c:v>
                </c:pt>
                <c:pt idx="11954">
                  <c:v>0.54227371298986871</c:v>
                </c:pt>
                <c:pt idx="11955">
                  <c:v>0.52632375351689764</c:v>
                </c:pt>
                <c:pt idx="11956">
                  <c:v>0.52062037948833184</c:v>
                </c:pt>
                <c:pt idx="11957">
                  <c:v>0.51830922918069477</c:v>
                </c:pt>
                <c:pt idx="11958">
                  <c:v>0.55316187153992413</c:v>
                </c:pt>
                <c:pt idx="11959">
                  <c:v>0.92594775103500804</c:v>
                </c:pt>
                <c:pt idx="11960">
                  <c:v>0.82889737988324452</c:v>
                </c:pt>
                <c:pt idx="11961">
                  <c:v>1.0552480218692901</c:v>
                </c:pt>
                <c:pt idx="11962">
                  <c:v>1.0913476105025053</c:v>
                </c:pt>
                <c:pt idx="11963">
                  <c:v>0.87095329255524323</c:v>
                </c:pt>
                <c:pt idx="11964">
                  <c:v>0.77766722977684977</c:v>
                </c:pt>
                <c:pt idx="11965">
                  <c:v>0.74445860995781798</c:v>
                </c:pt>
                <c:pt idx="11966">
                  <c:v>0.72994642622358941</c:v>
                </c:pt>
                <c:pt idx="11967">
                  <c:v>0.72433915408927163</c:v>
                </c:pt>
                <c:pt idx="11968">
                  <c:v>0.72201225789457479</c:v>
                </c:pt>
                <c:pt idx="11969">
                  <c:v>0.72096409918247362</c:v>
                </c:pt>
                <c:pt idx="11970">
                  <c:v>0.72038500624655599</c:v>
                </c:pt>
                <c:pt idx="11971">
                  <c:v>0.72011633847962719</c:v>
                </c:pt>
                <c:pt idx="11972">
                  <c:v>1.4797655227412501</c:v>
                </c:pt>
                <c:pt idx="11973">
                  <c:v>0.92690631892692199</c:v>
                </c:pt>
                <c:pt idx="11974">
                  <c:v>0.75323815407716976</c:v>
                </c:pt>
                <c:pt idx="11975">
                  <c:v>0.75376802246940988</c:v>
                </c:pt>
                <c:pt idx="11976">
                  <c:v>0.78818229191842237</c:v>
                </c:pt>
                <c:pt idx="11977">
                  <c:v>0.82464953850123135</c:v>
                </c:pt>
                <c:pt idx="11978">
                  <c:v>0.7699069619968355</c:v>
                </c:pt>
                <c:pt idx="11979">
                  <c:v>0.7777334031458959</c:v>
                </c:pt>
                <c:pt idx="11980">
                  <c:v>0.75545437396179005</c:v>
                </c:pt>
                <c:pt idx="11981">
                  <c:v>0.73969189261333701</c:v>
                </c:pt>
                <c:pt idx="11982">
                  <c:v>0.73518832345385077</c:v>
                </c:pt>
                <c:pt idx="11983">
                  <c:v>0.73545314159360653</c:v>
                </c:pt>
                <c:pt idx="11984">
                  <c:v>0.83977914077557492</c:v>
                </c:pt>
                <c:pt idx="11985">
                  <c:v>1.0175886899604119</c:v>
                </c:pt>
                <c:pt idx="11986">
                  <c:v>0.86022979649789677</c:v>
                </c:pt>
                <c:pt idx="11987">
                  <c:v>0.84891415571023277</c:v>
                </c:pt>
                <c:pt idx="11988">
                  <c:v>0.82606100863620413</c:v>
                </c:pt>
                <c:pt idx="11989">
                  <c:v>0.96380473639144215</c:v>
                </c:pt>
                <c:pt idx="11990">
                  <c:v>0.92013634353551854</c:v>
                </c:pt>
                <c:pt idx="11991">
                  <c:v>0.88990445750873282</c:v>
                </c:pt>
                <c:pt idx="11992">
                  <c:v>0.87083973766463574</c:v>
                </c:pt>
                <c:pt idx="11993">
                  <c:v>1.0407924466279395</c:v>
                </c:pt>
                <c:pt idx="11994">
                  <c:v>0.92865604985236483</c:v>
                </c:pt>
                <c:pt idx="11995">
                  <c:v>0.86795942870019072</c:v>
                </c:pt>
                <c:pt idx="11996">
                  <c:v>0.83886952308807761</c:v>
                </c:pt>
                <c:pt idx="11997">
                  <c:v>0.82395214899575486</c:v>
                </c:pt>
                <c:pt idx="11998">
                  <c:v>0.81556511991291236</c:v>
                </c:pt>
                <c:pt idx="11999">
                  <c:v>0.81065687820539489</c:v>
                </c:pt>
                <c:pt idx="12000">
                  <c:v>0.80746413637412662</c:v>
                </c:pt>
                <c:pt idx="12001">
                  <c:v>0.80507280184392027</c:v>
                </c:pt>
                <c:pt idx="12002">
                  <c:v>0.80321114310614627</c:v>
                </c:pt>
                <c:pt idx="12003">
                  <c:v>0.80180719872301309</c:v>
                </c:pt>
                <c:pt idx="12004">
                  <c:v>0.80093727012410765</c:v>
                </c:pt>
                <c:pt idx="12005">
                  <c:v>0.80038134819936457</c:v>
                </c:pt>
                <c:pt idx="12006">
                  <c:v>0.79994551248182544</c:v>
                </c:pt>
                <c:pt idx="12007">
                  <c:v>0.79954559501695444</c:v>
                </c:pt>
                <c:pt idx="12008">
                  <c:v>0.79913415634096618</c:v>
                </c:pt>
                <c:pt idx="12009">
                  <c:v>0.79872712456745754</c:v>
                </c:pt>
                <c:pt idx="12010">
                  <c:v>1.1943012676933507</c:v>
                </c:pt>
                <c:pt idx="12011">
                  <c:v>1.0359500807392359</c:v>
                </c:pt>
                <c:pt idx="12012">
                  <c:v>0.98310739753288379</c:v>
                </c:pt>
                <c:pt idx="12013">
                  <c:v>1.0374234416542998</c:v>
                </c:pt>
                <c:pt idx="12014">
                  <c:v>0.98698625774212656</c:v>
                </c:pt>
                <c:pt idx="12015">
                  <c:v>0.98097870727913183</c:v>
                </c:pt>
                <c:pt idx="12016">
                  <c:v>0.91092290377675356</c:v>
                </c:pt>
                <c:pt idx="12017">
                  <c:v>0.86562645378652392</c:v>
                </c:pt>
                <c:pt idx="12018">
                  <c:v>0.78135868688404886</c:v>
                </c:pt>
                <c:pt idx="12019">
                  <c:v>0.77168370684905763</c:v>
                </c:pt>
                <c:pt idx="12020">
                  <c:v>0.87396962651671251</c:v>
                </c:pt>
                <c:pt idx="12021">
                  <c:v>0.64427025860359399</c:v>
                </c:pt>
                <c:pt idx="12022">
                  <c:v>0.58195812416402637</c:v>
                </c:pt>
                <c:pt idx="12023">
                  <c:v>0.55478351839548756</c:v>
                </c:pt>
                <c:pt idx="12024">
                  <c:v>0.67641749856745415</c:v>
                </c:pt>
                <c:pt idx="12025">
                  <c:v>0.68899263028165703</c:v>
                </c:pt>
                <c:pt idx="12026">
                  <c:v>0.78526896880008856</c:v>
                </c:pt>
                <c:pt idx="12027">
                  <c:v>0.6815629065628851</c:v>
                </c:pt>
                <c:pt idx="12028">
                  <c:v>0.64148516246015264</c:v>
                </c:pt>
                <c:pt idx="12029">
                  <c:v>0.62577659221107573</c:v>
                </c:pt>
                <c:pt idx="12030">
                  <c:v>0.61875162037148179</c:v>
                </c:pt>
                <c:pt idx="12031">
                  <c:v>0.6156702759424818</c:v>
                </c:pt>
                <c:pt idx="12032">
                  <c:v>0.6155084149369886</c:v>
                </c:pt>
                <c:pt idx="12033">
                  <c:v>0.65836976672959879</c:v>
                </c:pt>
                <c:pt idx="12034">
                  <c:v>0.67422536933974764</c:v>
                </c:pt>
                <c:pt idx="12035">
                  <c:v>0.66722036385639172</c:v>
                </c:pt>
                <c:pt idx="12036">
                  <c:v>0.66303193461030741</c:v>
                </c:pt>
                <c:pt idx="12037">
                  <c:v>0.66162013018259314</c:v>
                </c:pt>
                <c:pt idx="12038">
                  <c:v>0.66062165508617943</c:v>
                </c:pt>
                <c:pt idx="12039">
                  <c:v>0.70214493658165089</c:v>
                </c:pt>
                <c:pt idx="12040">
                  <c:v>0.786541308719934</c:v>
                </c:pt>
                <c:pt idx="12041">
                  <c:v>0.72369000071076961</c:v>
                </c:pt>
                <c:pt idx="12042">
                  <c:v>0.66186907917249072</c:v>
                </c:pt>
                <c:pt idx="12043">
                  <c:v>0.6409448984140993</c:v>
                </c:pt>
                <c:pt idx="12044">
                  <c:v>0.63221759323532167</c:v>
                </c:pt>
                <c:pt idx="12045">
                  <c:v>0.63242040022857704</c:v>
                </c:pt>
                <c:pt idx="12046">
                  <c:v>0.63410148110675235</c:v>
                </c:pt>
                <c:pt idx="12047">
                  <c:v>0.63576975825163684</c:v>
                </c:pt>
                <c:pt idx="12048">
                  <c:v>0.67235329207306804</c:v>
                </c:pt>
                <c:pt idx="12049">
                  <c:v>0.94546901788221949</c:v>
                </c:pt>
                <c:pt idx="12050">
                  <c:v>0.76413662221811074</c:v>
                </c:pt>
                <c:pt idx="12051">
                  <c:v>0.72130654979814157</c:v>
                </c:pt>
                <c:pt idx="12052">
                  <c:v>0.71159649660299262</c:v>
                </c:pt>
                <c:pt idx="12053">
                  <c:v>0.68041405731266058</c:v>
                </c:pt>
                <c:pt idx="12054">
                  <c:v>0.66392435069311473</c:v>
                </c:pt>
                <c:pt idx="12055">
                  <c:v>0.65535079651780193</c:v>
                </c:pt>
                <c:pt idx="12056">
                  <c:v>0.75638771882658362</c:v>
                </c:pt>
                <c:pt idx="12057">
                  <c:v>0.75903973286228965</c:v>
                </c:pt>
                <c:pt idx="12058">
                  <c:v>0.75720085893508549</c:v>
                </c:pt>
                <c:pt idx="12059">
                  <c:v>0.73905892757956193</c:v>
                </c:pt>
                <c:pt idx="12060">
                  <c:v>0.75212886870403262</c:v>
                </c:pt>
                <c:pt idx="12061">
                  <c:v>0.71545419747566907</c:v>
                </c:pt>
                <c:pt idx="12062">
                  <c:v>0.6935151321091596</c:v>
                </c:pt>
                <c:pt idx="12063">
                  <c:v>0.66987911244746612</c:v>
                </c:pt>
                <c:pt idx="12064">
                  <c:v>0.66050331248902083</c:v>
                </c:pt>
                <c:pt idx="12065">
                  <c:v>0.72086718181437559</c:v>
                </c:pt>
                <c:pt idx="12066">
                  <c:v>0.66928840351417807</c:v>
                </c:pt>
                <c:pt idx="12067">
                  <c:v>0.68404614719205659</c:v>
                </c:pt>
                <c:pt idx="12068">
                  <c:v>0.57042469664868756</c:v>
                </c:pt>
                <c:pt idx="12069">
                  <c:v>0.50950918854818961</c:v>
                </c:pt>
                <c:pt idx="12070">
                  <c:v>0.48924205895969408</c:v>
                </c:pt>
                <c:pt idx="12071">
                  <c:v>0.48651398985876265</c:v>
                </c:pt>
                <c:pt idx="12072">
                  <c:v>0.4848376237631003</c:v>
                </c:pt>
                <c:pt idx="12073">
                  <c:v>0.48655561648671364</c:v>
                </c:pt>
                <c:pt idx="12074">
                  <c:v>0.496546075119352</c:v>
                </c:pt>
                <c:pt idx="12075">
                  <c:v>0.49950105893630253</c:v>
                </c:pt>
                <c:pt idx="12076">
                  <c:v>0.50221327208221556</c:v>
                </c:pt>
                <c:pt idx="12077">
                  <c:v>0.52440627382225835</c:v>
                </c:pt>
                <c:pt idx="12078">
                  <c:v>0.55170953955553603</c:v>
                </c:pt>
                <c:pt idx="12079">
                  <c:v>0.54929053165922703</c:v>
                </c:pt>
                <c:pt idx="12080">
                  <c:v>0.60222686241674162</c:v>
                </c:pt>
                <c:pt idx="12081">
                  <c:v>0.62436825876547264</c:v>
                </c:pt>
                <c:pt idx="12082">
                  <c:v>0.60168391295381418</c:v>
                </c:pt>
                <c:pt idx="12083">
                  <c:v>0.66791933620288491</c:v>
                </c:pt>
                <c:pt idx="12084">
                  <c:v>0.71358869927059965</c:v>
                </c:pt>
                <c:pt idx="12085">
                  <c:v>0.70568919923701789</c:v>
                </c:pt>
                <c:pt idx="12086">
                  <c:v>0.70539308254571065</c:v>
                </c:pt>
                <c:pt idx="12087">
                  <c:v>0.71553811262997535</c:v>
                </c:pt>
                <c:pt idx="12088">
                  <c:v>0.68360220563351393</c:v>
                </c:pt>
                <c:pt idx="12089">
                  <c:v>0.66303683509306655</c:v>
                </c:pt>
                <c:pt idx="12090">
                  <c:v>0.65401494014822481</c:v>
                </c:pt>
                <c:pt idx="12091">
                  <c:v>0.64938093532516084</c:v>
                </c:pt>
                <c:pt idx="12092">
                  <c:v>1.0814209033275124</c:v>
                </c:pt>
                <c:pt idx="12093">
                  <c:v>0.99236230514268975</c:v>
                </c:pt>
                <c:pt idx="12094">
                  <c:v>0.87457382245558191</c:v>
                </c:pt>
                <c:pt idx="12095">
                  <c:v>0.95672545788634189</c:v>
                </c:pt>
                <c:pt idx="12096">
                  <c:v>0.8896806492744066</c:v>
                </c:pt>
                <c:pt idx="12097">
                  <c:v>0.84466455756866965</c:v>
                </c:pt>
                <c:pt idx="12098">
                  <c:v>0.81598239612858292</c:v>
                </c:pt>
                <c:pt idx="12099">
                  <c:v>0.78976361471277412</c:v>
                </c:pt>
                <c:pt idx="12100">
                  <c:v>0.76927088528298304</c:v>
                </c:pt>
                <c:pt idx="12101">
                  <c:v>0.6948374649043817</c:v>
                </c:pt>
                <c:pt idx="12102">
                  <c:v>0.58286396762519277</c:v>
                </c:pt>
                <c:pt idx="12103">
                  <c:v>0.52931935773297756</c:v>
                </c:pt>
                <c:pt idx="12104">
                  <c:v>0.60332040627505634</c:v>
                </c:pt>
                <c:pt idx="12105">
                  <c:v>0.61994673528407784</c:v>
                </c:pt>
                <c:pt idx="12106">
                  <c:v>0.59524832999220401</c:v>
                </c:pt>
                <c:pt idx="12107">
                  <c:v>0.58814282020288933</c:v>
                </c:pt>
                <c:pt idx="12108">
                  <c:v>0.58723197179620545</c:v>
                </c:pt>
                <c:pt idx="12109">
                  <c:v>0.58070225895783456</c:v>
                </c:pt>
                <c:pt idx="12110">
                  <c:v>0.58839879018889063</c:v>
                </c:pt>
                <c:pt idx="12111">
                  <c:v>0.62255775221966969</c:v>
                </c:pt>
                <c:pt idx="12112">
                  <c:v>0.74094787698751208</c:v>
                </c:pt>
                <c:pt idx="12113">
                  <c:v>0.79688753682315061</c:v>
                </c:pt>
                <c:pt idx="12114">
                  <c:v>0.73263525347411684</c:v>
                </c:pt>
                <c:pt idx="12115">
                  <c:v>0.61233911191981782</c:v>
                </c:pt>
                <c:pt idx="12116">
                  <c:v>0.52344260673777254</c:v>
                </c:pt>
                <c:pt idx="12117">
                  <c:v>0.49720796093971442</c:v>
                </c:pt>
                <c:pt idx="12118">
                  <c:v>0.48443712265891609</c:v>
                </c:pt>
                <c:pt idx="12119">
                  <c:v>0.47883565060445432</c:v>
                </c:pt>
                <c:pt idx="12120">
                  <c:v>0.47582128738666668</c:v>
                </c:pt>
                <c:pt idx="12121">
                  <c:v>0.49521050421100932</c:v>
                </c:pt>
                <c:pt idx="12122">
                  <c:v>0.61469619523308583</c:v>
                </c:pt>
                <c:pt idx="12123">
                  <c:v>0.53107022697679473</c:v>
                </c:pt>
                <c:pt idx="12124">
                  <c:v>0.50410121153641563</c:v>
                </c:pt>
                <c:pt idx="12125">
                  <c:v>0.45842900973488143</c:v>
                </c:pt>
                <c:pt idx="12126">
                  <c:v>0.42999581027261485</c:v>
                </c:pt>
                <c:pt idx="12127">
                  <c:v>0.42352395473232185</c:v>
                </c:pt>
                <c:pt idx="12128">
                  <c:v>0.43761568318947636</c:v>
                </c:pt>
                <c:pt idx="12129">
                  <c:v>0.45077670548853677</c:v>
                </c:pt>
                <c:pt idx="12130">
                  <c:v>0.45345868064081996</c:v>
                </c:pt>
                <c:pt idx="12131">
                  <c:v>0.45209975492721999</c:v>
                </c:pt>
                <c:pt idx="12132">
                  <c:v>0.46308951189098696</c:v>
                </c:pt>
                <c:pt idx="12133">
                  <c:v>0.4901093337208664</c:v>
                </c:pt>
                <c:pt idx="12134">
                  <c:v>0.46328960998022323</c:v>
                </c:pt>
                <c:pt idx="12135">
                  <c:v>0.44986704783990938</c:v>
                </c:pt>
                <c:pt idx="12136">
                  <c:v>0.45823936691252726</c:v>
                </c:pt>
                <c:pt idx="12137">
                  <c:v>0.45369487898455862</c:v>
                </c:pt>
                <c:pt idx="12138">
                  <c:v>0.47114871526182728</c:v>
                </c:pt>
                <c:pt idx="12139">
                  <c:v>0.48902778235738492</c:v>
                </c:pt>
                <c:pt idx="12140">
                  <c:v>0.48565221608639025</c:v>
                </c:pt>
                <c:pt idx="12141">
                  <c:v>0.50615879411228537</c:v>
                </c:pt>
                <c:pt idx="12142">
                  <c:v>0.51133889656568243</c:v>
                </c:pt>
                <c:pt idx="12143">
                  <c:v>0.49879364438972101</c:v>
                </c:pt>
                <c:pt idx="12144">
                  <c:v>0.49573808878915782</c:v>
                </c:pt>
                <c:pt idx="12145">
                  <c:v>0.52167982900387699</c:v>
                </c:pt>
                <c:pt idx="12146">
                  <c:v>0.52116564392272757</c:v>
                </c:pt>
                <c:pt idx="12147">
                  <c:v>0.50426121262612333</c:v>
                </c:pt>
                <c:pt idx="12148">
                  <c:v>0.50084581708104892</c:v>
                </c:pt>
                <c:pt idx="12149">
                  <c:v>0.48490683850480693</c:v>
                </c:pt>
                <c:pt idx="12150">
                  <c:v>0.47762268727695784</c:v>
                </c:pt>
                <c:pt idx="12151">
                  <c:v>0.46031673117223354</c:v>
                </c:pt>
                <c:pt idx="12152">
                  <c:v>0.44851965059105753</c:v>
                </c:pt>
                <c:pt idx="12153">
                  <c:v>0.43421022678373516</c:v>
                </c:pt>
                <c:pt idx="12154">
                  <c:v>0.43586086747132385</c:v>
                </c:pt>
                <c:pt idx="12155">
                  <c:v>0.44198712667936041</c:v>
                </c:pt>
                <c:pt idx="12156">
                  <c:v>0.45564528835884088</c:v>
                </c:pt>
                <c:pt idx="12157">
                  <c:v>0.44634879011173301</c:v>
                </c:pt>
                <c:pt idx="12158">
                  <c:v>0.43995632169817095</c:v>
                </c:pt>
                <c:pt idx="12159">
                  <c:v>0.46209753556992622</c:v>
                </c:pt>
                <c:pt idx="12160">
                  <c:v>0.47620368092373433</c:v>
                </c:pt>
                <c:pt idx="12161">
                  <c:v>0.45684652745931992</c:v>
                </c:pt>
                <c:pt idx="12162">
                  <c:v>0.45005520589918385</c:v>
                </c:pt>
                <c:pt idx="12163">
                  <c:v>0.44446400904289801</c:v>
                </c:pt>
                <c:pt idx="12164">
                  <c:v>0.43775274732034714</c:v>
                </c:pt>
                <c:pt idx="12165">
                  <c:v>0.4329401813770884</c:v>
                </c:pt>
                <c:pt idx="12166">
                  <c:v>0.42789721357000332</c:v>
                </c:pt>
                <c:pt idx="12167">
                  <c:v>0.4217159736183983</c:v>
                </c:pt>
                <c:pt idx="12168">
                  <c:v>0.45281573159337252</c:v>
                </c:pt>
                <c:pt idx="12169">
                  <c:v>0.44838381231989288</c:v>
                </c:pt>
                <c:pt idx="12170">
                  <c:v>0.51270861747704255</c:v>
                </c:pt>
                <c:pt idx="12171">
                  <c:v>0.52802314653169091</c:v>
                </c:pt>
                <c:pt idx="12172">
                  <c:v>0.51791146943259125</c:v>
                </c:pt>
                <c:pt idx="12173">
                  <c:v>0.5355877743060844</c:v>
                </c:pt>
                <c:pt idx="12174">
                  <c:v>0.65402394659562602</c:v>
                </c:pt>
                <c:pt idx="12175">
                  <c:v>0.5700202646762107</c:v>
                </c:pt>
                <c:pt idx="12176">
                  <c:v>0.53474191020614092</c:v>
                </c:pt>
                <c:pt idx="12177">
                  <c:v>0.55063114792541568</c:v>
                </c:pt>
                <c:pt idx="12178">
                  <c:v>0.52513312310504057</c:v>
                </c:pt>
                <c:pt idx="12179">
                  <c:v>0.52642943812556764</c:v>
                </c:pt>
                <c:pt idx="12180">
                  <c:v>0.50132052662118665</c:v>
                </c:pt>
                <c:pt idx="12181">
                  <c:v>0.48509072583942037</c:v>
                </c:pt>
                <c:pt idx="12182">
                  <c:v>0.46943415347154976</c:v>
                </c:pt>
                <c:pt idx="12183">
                  <c:v>0.45758261642987047</c:v>
                </c:pt>
                <c:pt idx="12184">
                  <c:v>0.45522610234068356</c:v>
                </c:pt>
                <c:pt idx="12185">
                  <c:v>0.46166474814051911</c:v>
                </c:pt>
                <c:pt idx="12186">
                  <c:v>0.45404459551265425</c:v>
                </c:pt>
                <c:pt idx="12187">
                  <c:v>0.44912670404288441</c:v>
                </c:pt>
                <c:pt idx="12188">
                  <c:v>0.44387032561576245</c:v>
                </c:pt>
                <c:pt idx="12189">
                  <c:v>0.43572674075430684</c:v>
                </c:pt>
                <c:pt idx="12190">
                  <c:v>0.42560201070573156</c:v>
                </c:pt>
                <c:pt idx="12191">
                  <c:v>0.41760717795287694</c:v>
                </c:pt>
                <c:pt idx="12192">
                  <c:v>0.40684923776311677</c:v>
                </c:pt>
                <c:pt idx="12193">
                  <c:v>0.391054342509147</c:v>
                </c:pt>
                <c:pt idx="12194">
                  <c:v>0.3730693696109364</c:v>
                </c:pt>
                <c:pt idx="12195">
                  <c:v>0.35856048434728593</c:v>
                </c:pt>
                <c:pt idx="12196">
                  <c:v>0.3450497910521344</c:v>
                </c:pt>
                <c:pt idx="12197">
                  <c:v>0.33466706393721968</c:v>
                </c:pt>
                <c:pt idx="12198">
                  <c:v>0.32701442951834597</c:v>
                </c:pt>
                <c:pt idx="12199">
                  <c:v>0.32156578315308004</c:v>
                </c:pt>
                <c:pt idx="12200">
                  <c:v>0.31600953682497734</c:v>
                </c:pt>
                <c:pt idx="12201">
                  <c:v>0.31101559085504726</c:v>
                </c:pt>
                <c:pt idx="12202">
                  <c:v>0.30840716610096813</c:v>
                </c:pt>
                <c:pt idx="12203">
                  <c:v>0.30390347218558944</c:v>
                </c:pt>
                <c:pt idx="12204">
                  <c:v>0.30257432417492897</c:v>
                </c:pt>
                <c:pt idx="12205">
                  <c:v>0.35247297338803618</c:v>
                </c:pt>
                <c:pt idx="12206">
                  <c:v>0.35256993076467164</c:v>
                </c:pt>
                <c:pt idx="12207">
                  <c:v>0.37045670126313074</c:v>
                </c:pt>
                <c:pt idx="12208">
                  <c:v>0.35858605171833285</c:v>
                </c:pt>
                <c:pt idx="12209">
                  <c:v>0.35816109335252982</c:v>
                </c:pt>
                <c:pt idx="12210">
                  <c:v>0.34713885998519478</c:v>
                </c:pt>
                <c:pt idx="12211">
                  <c:v>0.33800942143968893</c:v>
                </c:pt>
                <c:pt idx="12212">
                  <c:v>0.3302294775348506</c:v>
                </c:pt>
                <c:pt idx="12213">
                  <c:v>0.32342450252486826</c:v>
                </c:pt>
                <c:pt idx="12214">
                  <c:v>0.31657360011126223</c:v>
                </c:pt>
                <c:pt idx="12215">
                  <c:v>0.31051863609290387</c:v>
                </c:pt>
                <c:pt idx="12216">
                  <c:v>0.30464849798795418</c:v>
                </c:pt>
                <c:pt idx="12217">
                  <c:v>0.29947216318887326</c:v>
                </c:pt>
                <c:pt idx="12218">
                  <c:v>0.29506348832538981</c:v>
                </c:pt>
                <c:pt idx="12219">
                  <c:v>0.29159527758908482</c:v>
                </c:pt>
                <c:pt idx="12220">
                  <c:v>0.28834660144186153</c:v>
                </c:pt>
                <c:pt idx="12221">
                  <c:v>0.28545482077130618</c:v>
                </c:pt>
                <c:pt idx="12222">
                  <c:v>0.28261844640555911</c:v>
                </c:pt>
                <c:pt idx="12223">
                  <c:v>0.27985829112731997</c:v>
                </c:pt>
                <c:pt idx="12224">
                  <c:v>0.2781356875823901</c:v>
                </c:pt>
                <c:pt idx="12225">
                  <c:v>0.27662134964041152</c:v>
                </c:pt>
                <c:pt idx="12226">
                  <c:v>0.27521751917616971</c:v>
                </c:pt>
                <c:pt idx="12227">
                  <c:v>0.27408430670827932</c:v>
                </c:pt>
                <c:pt idx="12228">
                  <c:v>0.27272352722707782</c:v>
                </c:pt>
                <c:pt idx="12229">
                  <c:v>0.27213248368790832</c:v>
                </c:pt>
                <c:pt idx="12230">
                  <c:v>0.27199350527428434</c:v>
                </c:pt>
                <c:pt idx="12231">
                  <c:v>0.27180281982315352</c:v>
                </c:pt>
                <c:pt idx="12232">
                  <c:v>0.27167259390561688</c:v>
                </c:pt>
                <c:pt idx="12233">
                  <c:v>0.27153897790056647</c:v>
                </c:pt>
                <c:pt idx="12234">
                  <c:v>0.27141014158549198</c:v>
                </c:pt>
                <c:pt idx="12235">
                  <c:v>0.27228416131874489</c:v>
                </c:pt>
                <c:pt idx="12236">
                  <c:v>0.27215566591251766</c:v>
                </c:pt>
                <c:pt idx="12237">
                  <c:v>0.27202729631233036</c:v>
                </c:pt>
                <c:pt idx="12238">
                  <c:v>0.27189900463902544</c:v>
                </c:pt>
                <c:pt idx="12239">
                  <c:v>0.27177079084530131</c:v>
                </c:pt>
                <c:pt idx="12240">
                  <c:v>0.27164265488388478</c:v>
                </c:pt>
                <c:pt idx="12241">
                  <c:v>0.27151459670753236</c:v>
                </c:pt>
                <c:pt idx="12242">
                  <c:v>0.27138661626902966</c:v>
                </c:pt>
                <c:pt idx="12243">
                  <c:v>0.27125871352118724</c:v>
                </c:pt>
                <c:pt idx="12244">
                  <c:v>0.27113088841685051</c:v>
                </c:pt>
                <c:pt idx="12245">
                  <c:v>0.2710031409088885</c:v>
                </c:pt>
                <c:pt idx="12246">
                  <c:v>0.27087547095020148</c:v>
                </c:pt>
                <c:pt idx="12247">
                  <c:v>0.27074787849371479</c:v>
                </c:pt>
                <c:pt idx="12248">
                  <c:v>0.27062036349238788</c:v>
                </c:pt>
                <c:pt idx="12249">
                  <c:v>0.27049292589920515</c:v>
                </c:pt>
                <c:pt idx="12250">
                  <c:v>0.2703655656671784</c:v>
                </c:pt>
                <c:pt idx="12251">
                  <c:v>0.27023828274935052</c:v>
                </c:pt>
                <c:pt idx="12252">
                  <c:v>0.2701110770987929</c:v>
                </c:pt>
                <c:pt idx="12253">
                  <c:v>0.26998394866860431</c:v>
                </c:pt>
                <c:pt idx="12254">
                  <c:v>0.26985689741191182</c:v>
                </c:pt>
                <c:pt idx="12255">
                  <c:v>0.26972992328187156</c:v>
                </c:pt>
                <c:pt idx="12256">
                  <c:v>0.26960302623166721</c:v>
                </c:pt>
                <c:pt idx="12257">
                  <c:v>0.2694762062145134</c:v>
                </c:pt>
                <c:pt idx="12258">
                  <c:v>0.26934946318364977</c:v>
                </c:pt>
                <c:pt idx="12259">
                  <c:v>0.26922279709234587</c:v>
                </c:pt>
                <c:pt idx="12260">
                  <c:v>0.26909620789389982</c:v>
                </c:pt>
                <c:pt idx="12261">
                  <c:v>0.2689696955416383</c:v>
                </c:pt>
                <c:pt idx="12262">
                  <c:v>0.26884325998891589</c:v>
                </c:pt>
                <c:pt idx="12263">
                  <c:v>0.26871690118911612</c:v>
                </c:pt>
                <c:pt idx="12264">
                  <c:v>0.26859061909564902</c:v>
                </c:pt>
                <c:pt idx="12265">
                  <c:v>0.26846441366195439</c:v>
                </c:pt>
                <c:pt idx="12266">
                  <c:v>0.2683382848414998</c:v>
                </c:pt>
                <c:pt idx="12267">
                  <c:v>0.26821223258778193</c:v>
                </c:pt>
                <c:pt idx="12268">
                  <c:v>0.2680862568543248</c:v>
                </c:pt>
                <c:pt idx="12269">
                  <c:v>0.26796035759468134</c:v>
                </c:pt>
                <c:pt idx="12270">
                  <c:v>0.26783453476243041</c:v>
                </c:pt>
                <c:pt idx="12271">
                  <c:v>0.2677087883111825</c:v>
                </c:pt>
                <c:pt idx="12272">
                  <c:v>0.26758311819457431</c:v>
                </c:pt>
                <c:pt idx="12273">
                  <c:v>0.26745752436627018</c:v>
                </c:pt>
                <c:pt idx="12274">
                  <c:v>0.26733200677996438</c:v>
                </c:pt>
                <c:pt idx="12275">
                  <c:v>0.26720656538937787</c:v>
                </c:pt>
                <c:pt idx="12276">
                  <c:v>0.26708120014825842</c:v>
                </c:pt>
                <c:pt idx="12277">
                  <c:v>0.26695591101038585</c:v>
                </c:pt>
                <c:pt idx="12278">
                  <c:v>0.26683069792956565</c:v>
                </c:pt>
                <c:pt idx="12279">
                  <c:v>0.26670556085962932</c:v>
                </c:pt>
                <c:pt idx="12280">
                  <c:v>0.26658049975444092</c:v>
                </c:pt>
                <c:pt idx="12281">
                  <c:v>0.26645551456788685</c:v>
                </c:pt>
                <c:pt idx="12282">
                  <c:v>0.26633060525388852</c:v>
                </c:pt>
                <c:pt idx="12283">
                  <c:v>0.26620577176638827</c:v>
                </c:pt>
                <c:pt idx="12284">
                  <c:v>0.26608101405936185</c:v>
                </c:pt>
                <c:pt idx="12285">
                  <c:v>0.2659563320868098</c:v>
                </c:pt>
                <c:pt idx="12286">
                  <c:v>0.26583172580276182</c:v>
                </c:pt>
                <c:pt idx="12287">
                  <c:v>0.26570719516127433</c:v>
                </c:pt>
                <c:pt idx="12288">
                  <c:v>0.26558274011643335</c:v>
                </c:pt>
                <c:pt idx="12289">
                  <c:v>0.26545836062235217</c:v>
                </c:pt>
                <c:pt idx="12290">
                  <c:v>0.26533405663316956</c:v>
                </c:pt>
                <c:pt idx="12291">
                  <c:v>0.26520982810305727</c:v>
                </c:pt>
                <c:pt idx="12292">
                  <c:v>0.26508567498621038</c:v>
                </c:pt>
                <c:pt idx="12293">
                  <c:v>0.26496159723685292</c:v>
                </c:pt>
                <c:pt idx="12294">
                  <c:v>0.2648375948092363</c:v>
                </c:pt>
                <c:pt idx="12295">
                  <c:v>0.26471366765764293</c:v>
                </c:pt>
                <c:pt idx="12296">
                  <c:v>0.2645898157363773</c:v>
                </c:pt>
                <c:pt idx="12297">
                  <c:v>0.2644660389997775</c:v>
                </c:pt>
                <c:pt idx="12298">
                  <c:v>0.26434233740220481</c:v>
                </c:pt>
                <c:pt idx="12299">
                  <c:v>0.26421871089805082</c:v>
                </c:pt>
                <c:pt idx="12300">
                  <c:v>0.26409515944173267</c:v>
                </c:pt>
                <c:pt idx="12301">
                  <c:v>0.26397168298770035</c:v>
                </c:pt>
                <c:pt idx="12302">
                  <c:v>0.26384828149042322</c:v>
                </c:pt>
                <c:pt idx="12303">
                  <c:v>0.26372495490440462</c:v>
                </c:pt>
                <c:pt idx="12304">
                  <c:v>0.26360170318417281</c:v>
                </c:pt>
                <c:pt idx="12305">
                  <c:v>0.26347852628428592</c:v>
                </c:pt>
                <c:pt idx="12306">
                  <c:v>0.26335542415932583</c:v>
                </c:pt>
                <c:pt idx="12307">
                  <c:v>0.26323239676390625</c:v>
                </c:pt>
                <c:pt idx="12308">
                  <c:v>0.26310944405266612</c:v>
                </c:pt>
                <c:pt idx="12309">
                  <c:v>0.26298656598027326</c:v>
                </c:pt>
                <c:pt idx="12310">
                  <c:v>0.2628637625014183</c:v>
                </c:pt>
                <c:pt idx="12311">
                  <c:v>0.26274103357082673</c:v>
                </c:pt>
                <c:pt idx="12312">
                  <c:v>0.55365583907675364</c:v>
                </c:pt>
                <c:pt idx="12313">
                  <c:v>0.6169819621223116</c:v>
                </c:pt>
                <c:pt idx="12314">
                  <c:v>0.59848660897818751</c:v>
                </c:pt>
                <c:pt idx="12315">
                  <c:v>0.59831494801463159</c:v>
                </c:pt>
                <c:pt idx="12316">
                  <c:v>0.59817739801684877</c:v>
                </c:pt>
                <c:pt idx="12317">
                  <c:v>0.59805293999212228</c:v>
                </c:pt>
                <c:pt idx="12318">
                  <c:v>0.59793345001496956</c:v>
                </c:pt>
                <c:pt idx="12319">
                  <c:v>0.59781578065357466</c:v>
                </c:pt>
                <c:pt idx="12320">
                  <c:v>0.59769885938802259</c:v>
                </c:pt>
                <c:pt idx="12321">
                  <c:v>0.84349569760735177</c:v>
                </c:pt>
                <c:pt idx="12322">
                  <c:v>0.7480040890152706</c:v>
                </c:pt>
                <c:pt idx="12323">
                  <c:v>0.74770063669153186</c:v>
                </c:pt>
                <c:pt idx="12324">
                  <c:v>0.7475151041648046</c:v>
                </c:pt>
                <c:pt idx="12325">
                  <c:v>0.74737417747202062</c:v>
                </c:pt>
                <c:pt idx="12326">
                  <c:v>0.74725013699635567</c:v>
                </c:pt>
                <c:pt idx="12327">
                  <c:v>0.74713229675087178</c:v>
                </c:pt>
                <c:pt idx="12328">
                  <c:v>0.80310583692648618</c:v>
                </c:pt>
                <c:pt idx="12329">
                  <c:v>0.93080832184262041</c:v>
                </c:pt>
                <c:pt idx="12330">
                  <c:v>0.87752537570307365</c:v>
                </c:pt>
                <c:pt idx="12331">
                  <c:v>0.8772910662890393</c:v>
                </c:pt>
                <c:pt idx="12332">
                  <c:v>0.87713361151895863</c:v>
                </c:pt>
                <c:pt idx="12333">
                  <c:v>0.87700497799456734</c:v>
                </c:pt>
                <c:pt idx="12334">
                  <c:v>0.87688723790944745</c:v>
                </c:pt>
                <c:pt idx="12335">
                  <c:v>1.0377438160899495</c:v>
                </c:pt>
                <c:pt idx="12336">
                  <c:v>0.62913997633307805</c:v>
                </c:pt>
                <c:pt idx="12337">
                  <c:v>0.41413577948257357</c:v>
                </c:pt>
                <c:pt idx="12338">
                  <c:v>0.33889472807123938</c:v>
                </c:pt>
                <c:pt idx="12339">
                  <c:v>0.31948081446548565</c:v>
                </c:pt>
                <c:pt idx="12340">
                  <c:v>0.62502071095624911</c:v>
                </c:pt>
                <c:pt idx="12341">
                  <c:v>0.4758123038686079</c:v>
                </c:pt>
                <c:pt idx="12342">
                  <c:v>0.63372455344731216</c:v>
                </c:pt>
                <c:pt idx="12343">
                  <c:v>1.6909897170599149</c:v>
                </c:pt>
                <c:pt idx="12344">
                  <c:v>1.0025995547489659</c:v>
                </c:pt>
                <c:pt idx="12345">
                  <c:v>1.4948057773671335</c:v>
                </c:pt>
                <c:pt idx="12346">
                  <c:v>0.78133710752015151</c:v>
                </c:pt>
                <c:pt idx="12347">
                  <c:v>0.69288457395336733</c:v>
                </c:pt>
                <c:pt idx="12348">
                  <c:v>0.67801899545835964</c:v>
                </c:pt>
                <c:pt idx="12349">
                  <c:v>0.74497495667399161</c:v>
                </c:pt>
                <c:pt idx="12350">
                  <c:v>0.85418741590062131</c:v>
                </c:pt>
                <c:pt idx="12351">
                  <c:v>0.86053308030082476</c:v>
                </c:pt>
                <c:pt idx="12352">
                  <c:v>0.8369843578022661</c:v>
                </c:pt>
                <c:pt idx="12353">
                  <c:v>0.80251416625760408</c:v>
                </c:pt>
                <c:pt idx="12354">
                  <c:v>0.78922817080081009</c:v>
                </c:pt>
                <c:pt idx="12355">
                  <c:v>0.78108630633211751</c:v>
                </c:pt>
                <c:pt idx="12356">
                  <c:v>0.80423091134887759</c:v>
                </c:pt>
                <c:pt idx="12357">
                  <c:v>0.85276673943792558</c:v>
                </c:pt>
                <c:pt idx="12358">
                  <c:v>0.9702371489762438</c:v>
                </c:pt>
                <c:pt idx="12359">
                  <c:v>0.97310692419506251</c:v>
                </c:pt>
                <c:pt idx="12360">
                  <c:v>0.86971771961009459</c:v>
                </c:pt>
                <c:pt idx="12361">
                  <c:v>0.82417827268469179</c:v>
                </c:pt>
                <c:pt idx="12362">
                  <c:v>0.80559386632038865</c:v>
                </c:pt>
                <c:pt idx="12363">
                  <c:v>0.79693515079744359</c:v>
                </c:pt>
                <c:pt idx="12364">
                  <c:v>0.7935487410633183</c:v>
                </c:pt>
                <c:pt idx="12365">
                  <c:v>0.80810581759712274</c:v>
                </c:pt>
                <c:pt idx="12366">
                  <c:v>0.90213244852827168</c:v>
                </c:pt>
                <c:pt idx="12367">
                  <c:v>0.86162715756471653</c:v>
                </c:pt>
                <c:pt idx="12368">
                  <c:v>0.84621620850139601</c:v>
                </c:pt>
                <c:pt idx="12369">
                  <c:v>0.85539273600201704</c:v>
                </c:pt>
                <c:pt idx="12370">
                  <c:v>0.84698526146267994</c:v>
                </c:pt>
                <c:pt idx="12371">
                  <c:v>0.86522889454825092</c:v>
                </c:pt>
                <c:pt idx="12372">
                  <c:v>0.94192516274796556</c:v>
                </c:pt>
                <c:pt idx="12373">
                  <c:v>0.91309688072099149</c:v>
                </c:pt>
                <c:pt idx="12374">
                  <c:v>0.9108041376260696</c:v>
                </c:pt>
                <c:pt idx="12375">
                  <c:v>0.99301419064929852</c:v>
                </c:pt>
                <c:pt idx="12376">
                  <c:v>1.0360159899551946</c:v>
                </c:pt>
                <c:pt idx="12377">
                  <c:v>0.96069474120469478</c:v>
                </c:pt>
                <c:pt idx="12378">
                  <c:v>0.89319754738776158</c:v>
                </c:pt>
                <c:pt idx="12379">
                  <c:v>0.82493388118584787</c:v>
                </c:pt>
                <c:pt idx="12380">
                  <c:v>0.78384703081940088</c:v>
                </c:pt>
                <c:pt idx="12381">
                  <c:v>0.91806804933620456</c:v>
                </c:pt>
                <c:pt idx="12382">
                  <c:v>0.81051329188814947</c:v>
                </c:pt>
                <c:pt idx="12383">
                  <c:v>0.76062584842847358</c:v>
                </c:pt>
                <c:pt idx="12384">
                  <c:v>0.74478865748782652</c:v>
                </c:pt>
                <c:pt idx="12385">
                  <c:v>0.8228641219531605</c:v>
                </c:pt>
                <c:pt idx="12386">
                  <c:v>0.82412974276746853</c:v>
                </c:pt>
                <c:pt idx="12387">
                  <c:v>0.71592227097820005</c:v>
                </c:pt>
                <c:pt idx="12388">
                  <c:v>0.66965610140075782</c:v>
                </c:pt>
                <c:pt idx="12389">
                  <c:v>0.64192698251000613</c:v>
                </c:pt>
                <c:pt idx="12390">
                  <c:v>0.61978215188036456</c:v>
                </c:pt>
                <c:pt idx="12391">
                  <c:v>0.6211824748738547</c:v>
                </c:pt>
                <c:pt idx="12392">
                  <c:v>0.63500351351937756</c:v>
                </c:pt>
                <c:pt idx="12393">
                  <c:v>0.64086292332188377</c:v>
                </c:pt>
                <c:pt idx="12394">
                  <c:v>0.68411223638737362</c:v>
                </c:pt>
                <c:pt idx="12395">
                  <c:v>0.68480706255063994</c:v>
                </c:pt>
                <c:pt idx="12396">
                  <c:v>0.65438743001421895</c:v>
                </c:pt>
                <c:pt idx="12397">
                  <c:v>0.63085664883279091</c:v>
                </c:pt>
                <c:pt idx="12398">
                  <c:v>0.62338575231829296</c:v>
                </c:pt>
                <c:pt idx="12399">
                  <c:v>0.61930522181787662</c:v>
                </c:pt>
                <c:pt idx="12400">
                  <c:v>0.62412058786718783</c:v>
                </c:pt>
                <c:pt idx="12401">
                  <c:v>0.6372082422661518</c:v>
                </c:pt>
                <c:pt idx="12402">
                  <c:v>0.67965799498894264</c:v>
                </c:pt>
                <c:pt idx="12403">
                  <c:v>0.6793901471124526</c:v>
                </c:pt>
                <c:pt idx="12404">
                  <c:v>0.69171675503087082</c:v>
                </c:pt>
                <c:pt idx="12405">
                  <c:v>0.67766718543547644</c:v>
                </c:pt>
                <c:pt idx="12406">
                  <c:v>0.70360880436859641</c:v>
                </c:pt>
                <c:pt idx="12407">
                  <c:v>0.68841786739170052</c:v>
                </c:pt>
                <c:pt idx="12408">
                  <c:v>0.68244273621384965</c:v>
                </c:pt>
                <c:pt idx="12409">
                  <c:v>0.68257644282664764</c:v>
                </c:pt>
                <c:pt idx="12410">
                  <c:v>0.68149847854807244</c:v>
                </c:pt>
                <c:pt idx="12411">
                  <c:v>0.67914692048635461</c:v>
                </c:pt>
                <c:pt idx="12412">
                  <c:v>0.68624278841792707</c:v>
                </c:pt>
                <c:pt idx="12413">
                  <c:v>0.68423339028213759</c:v>
                </c:pt>
                <c:pt idx="12414">
                  <c:v>0.68571825062671365</c:v>
                </c:pt>
                <c:pt idx="12415">
                  <c:v>0.72619684500380821</c:v>
                </c:pt>
                <c:pt idx="12416">
                  <c:v>0.7273356597212125</c:v>
                </c:pt>
                <c:pt idx="12417">
                  <c:v>0.70449420686286224</c:v>
                </c:pt>
                <c:pt idx="12418">
                  <c:v>0.69456845010356272</c:v>
                </c:pt>
                <c:pt idx="12419">
                  <c:v>0.6899665893943604</c:v>
                </c:pt>
                <c:pt idx="12420">
                  <c:v>0.690290955281053</c:v>
                </c:pt>
                <c:pt idx="12421">
                  <c:v>0.68926014364781207</c:v>
                </c:pt>
                <c:pt idx="12422">
                  <c:v>0.68909019072135458</c:v>
                </c:pt>
                <c:pt idx="12423">
                  <c:v>0.69296445943963081</c:v>
                </c:pt>
                <c:pt idx="12424">
                  <c:v>0.69753071017869062</c:v>
                </c:pt>
                <c:pt idx="12425">
                  <c:v>0.69996231801555342</c:v>
                </c:pt>
                <c:pt idx="12426">
                  <c:v>0.69886371063870001</c:v>
                </c:pt>
                <c:pt idx="12427">
                  <c:v>0.74346854589569522</c:v>
                </c:pt>
                <c:pt idx="12428">
                  <c:v>0.84224604524567614</c:v>
                </c:pt>
                <c:pt idx="12429">
                  <c:v>0.88499415241846269</c:v>
                </c:pt>
                <c:pt idx="12430">
                  <c:v>0.96319112289826503</c:v>
                </c:pt>
                <c:pt idx="12431">
                  <c:v>0.99504329135815961</c:v>
                </c:pt>
                <c:pt idx="12432">
                  <c:v>0.97506762021500515</c:v>
                </c:pt>
                <c:pt idx="12433">
                  <c:v>0.94820452110436138</c:v>
                </c:pt>
                <c:pt idx="12434">
                  <c:v>0.92128643484507955</c:v>
                </c:pt>
                <c:pt idx="12435">
                  <c:v>0.91789716687197886</c:v>
                </c:pt>
                <c:pt idx="12436">
                  <c:v>0.89498686245136816</c:v>
                </c:pt>
                <c:pt idx="12437">
                  <c:v>0.97549474792446511</c:v>
                </c:pt>
                <c:pt idx="12438">
                  <c:v>0.91338683340881111</c:v>
                </c:pt>
                <c:pt idx="12439">
                  <c:v>0.8253310029114046</c:v>
                </c:pt>
                <c:pt idx="12440">
                  <c:v>0.70591363098811943</c:v>
                </c:pt>
                <c:pt idx="12441">
                  <c:v>0.66075629613112374</c:v>
                </c:pt>
                <c:pt idx="12442">
                  <c:v>0.70553013468484171</c:v>
                </c:pt>
                <c:pt idx="12443">
                  <c:v>0.69103435788567424</c:v>
                </c:pt>
                <c:pt idx="12444">
                  <c:v>0.89295287543913615</c:v>
                </c:pt>
                <c:pt idx="12445">
                  <c:v>0.81845503909841821</c:v>
                </c:pt>
                <c:pt idx="12446">
                  <c:v>0.71973045882927733</c:v>
                </c:pt>
                <c:pt idx="12447">
                  <c:v>0.6783027706819057</c:v>
                </c:pt>
                <c:pt idx="12448">
                  <c:v>0.66506599669168343</c:v>
                </c:pt>
                <c:pt idx="12449">
                  <c:v>0.66630731149534961</c:v>
                </c:pt>
                <c:pt idx="12450">
                  <c:v>0.72302794488044253</c:v>
                </c:pt>
                <c:pt idx="12451">
                  <c:v>0.73229766441740574</c:v>
                </c:pt>
                <c:pt idx="12452">
                  <c:v>0.70697571009604965</c:v>
                </c:pt>
                <c:pt idx="12453">
                  <c:v>0.70445694855872543</c:v>
                </c:pt>
                <c:pt idx="12454">
                  <c:v>0.70077001106029146</c:v>
                </c:pt>
                <c:pt idx="12455">
                  <c:v>0.68785984559793412</c:v>
                </c:pt>
                <c:pt idx="12456">
                  <c:v>0.72939676115471552</c:v>
                </c:pt>
                <c:pt idx="12457">
                  <c:v>0.73964936632702105</c:v>
                </c:pt>
                <c:pt idx="12458">
                  <c:v>0.79987297425594017</c:v>
                </c:pt>
                <c:pt idx="12459">
                  <c:v>0.80886541221503105</c:v>
                </c:pt>
                <c:pt idx="12460">
                  <c:v>0.78280986754338711</c:v>
                </c:pt>
                <c:pt idx="12461">
                  <c:v>0.77862329869655911</c:v>
                </c:pt>
                <c:pt idx="12462">
                  <c:v>0.78213946403055912</c:v>
                </c:pt>
                <c:pt idx="12463">
                  <c:v>0.77607993255269292</c:v>
                </c:pt>
                <c:pt idx="12464">
                  <c:v>0.76546397868586635</c:v>
                </c:pt>
                <c:pt idx="12465">
                  <c:v>0.7627082486953688</c:v>
                </c:pt>
                <c:pt idx="12466">
                  <c:v>0.80892643201246861</c:v>
                </c:pt>
                <c:pt idx="12467">
                  <c:v>0.76850426558876284</c:v>
                </c:pt>
                <c:pt idx="12468">
                  <c:v>0.69615153603266211</c:v>
                </c:pt>
                <c:pt idx="12469">
                  <c:v>0.67045543978402677</c:v>
                </c:pt>
                <c:pt idx="12470">
                  <c:v>0.66082751797103845</c:v>
                </c:pt>
                <c:pt idx="12471">
                  <c:v>0.65818714635823494</c:v>
                </c:pt>
                <c:pt idx="12472">
                  <c:v>0.66103190669496936</c:v>
                </c:pt>
                <c:pt idx="12473">
                  <c:v>0.66335780956896162</c:v>
                </c:pt>
                <c:pt idx="12474">
                  <c:v>0.68311094790036653</c:v>
                </c:pt>
                <c:pt idx="12475">
                  <c:v>0.69279114116315366</c:v>
                </c:pt>
                <c:pt idx="12476">
                  <c:v>0.70289726939495212</c:v>
                </c:pt>
                <c:pt idx="12477">
                  <c:v>0.68823086875555506</c:v>
                </c:pt>
                <c:pt idx="12478">
                  <c:v>0.7357922398528236</c:v>
                </c:pt>
                <c:pt idx="12479">
                  <c:v>0.8159293130862918</c:v>
                </c:pt>
                <c:pt idx="12480">
                  <c:v>0.82616611545966356</c:v>
                </c:pt>
                <c:pt idx="12481">
                  <c:v>0.81669386088140761</c:v>
                </c:pt>
                <c:pt idx="12482">
                  <c:v>0.81874642187404134</c:v>
                </c:pt>
                <c:pt idx="12483">
                  <c:v>0.95815587797929636</c:v>
                </c:pt>
                <c:pt idx="12484">
                  <c:v>0.96853441615137514</c:v>
                </c:pt>
                <c:pt idx="12485">
                  <c:v>1.0025521536695023</c:v>
                </c:pt>
                <c:pt idx="12486">
                  <c:v>0.97437650294108469</c:v>
                </c:pt>
                <c:pt idx="12487">
                  <c:v>0.93681262772405849</c:v>
                </c:pt>
                <c:pt idx="12488">
                  <c:v>0.94270756920800902</c:v>
                </c:pt>
                <c:pt idx="12489">
                  <c:v>0.94469565816803669</c:v>
                </c:pt>
                <c:pt idx="12490">
                  <c:v>0.94210963348732812</c:v>
                </c:pt>
                <c:pt idx="12491">
                  <c:v>0.93059028197677152</c:v>
                </c:pt>
                <c:pt idx="12492">
                  <c:v>1.0306818401497091</c:v>
                </c:pt>
                <c:pt idx="12493">
                  <c:v>0.98613678926139337</c:v>
                </c:pt>
                <c:pt idx="12494">
                  <c:v>1.0083044280169275</c:v>
                </c:pt>
                <c:pt idx="12495">
                  <c:v>0.95736777484981528</c:v>
                </c:pt>
                <c:pt idx="12496">
                  <c:v>0.97306944057949585</c:v>
                </c:pt>
                <c:pt idx="12497">
                  <c:v>0.97141527861582011</c:v>
                </c:pt>
                <c:pt idx="12498">
                  <c:v>0.94733982973801689</c:v>
                </c:pt>
                <c:pt idx="12499">
                  <c:v>0.82771729706437835</c:v>
                </c:pt>
                <c:pt idx="12500">
                  <c:v>0.74522088200251502</c:v>
                </c:pt>
                <c:pt idx="12501">
                  <c:v>0.75798393757920735</c:v>
                </c:pt>
                <c:pt idx="12502">
                  <c:v>0.7762496148212441</c:v>
                </c:pt>
                <c:pt idx="12503">
                  <c:v>0.73448712716161257</c:v>
                </c:pt>
                <c:pt idx="12504">
                  <c:v>0.60159332079091632</c:v>
                </c:pt>
                <c:pt idx="12505">
                  <c:v>0.51843446972604168</c:v>
                </c:pt>
                <c:pt idx="12506">
                  <c:v>0.46615150514576831</c:v>
                </c:pt>
                <c:pt idx="12507">
                  <c:v>0.44607585875476091</c:v>
                </c:pt>
                <c:pt idx="12508">
                  <c:v>0.44530528054201518</c:v>
                </c:pt>
                <c:pt idx="12509">
                  <c:v>0.57854337741007755</c:v>
                </c:pt>
                <c:pt idx="12510">
                  <c:v>0.5829831342002243</c:v>
                </c:pt>
                <c:pt idx="12511">
                  <c:v>0.58122102207499871</c:v>
                </c:pt>
                <c:pt idx="12512">
                  <c:v>0.54851702535531366</c:v>
                </c:pt>
                <c:pt idx="12513">
                  <c:v>0.52075152921292756</c:v>
                </c:pt>
                <c:pt idx="12514">
                  <c:v>0.49818653070278107</c:v>
                </c:pt>
                <c:pt idx="12515">
                  <c:v>0.48566206343277923</c:v>
                </c:pt>
                <c:pt idx="12516">
                  <c:v>0.47474550214297095</c:v>
                </c:pt>
                <c:pt idx="12517">
                  <c:v>0.45829288592890682</c:v>
                </c:pt>
                <c:pt idx="12518">
                  <c:v>0.44417125465205826</c:v>
                </c:pt>
                <c:pt idx="12519">
                  <c:v>0.43823145332544688</c:v>
                </c:pt>
                <c:pt idx="12520">
                  <c:v>0.43816900666019076</c:v>
                </c:pt>
                <c:pt idx="12521">
                  <c:v>0.44206316453898425</c:v>
                </c:pt>
                <c:pt idx="12522">
                  <c:v>0.45207680138583717</c:v>
                </c:pt>
                <c:pt idx="12523">
                  <c:v>0.46587840882705434</c:v>
                </c:pt>
                <c:pt idx="12524">
                  <c:v>0.48812883022125925</c:v>
                </c:pt>
                <c:pt idx="12525">
                  <c:v>0.49193468102978166</c:v>
                </c:pt>
                <c:pt idx="12526">
                  <c:v>0.48526769324096836</c:v>
                </c:pt>
                <c:pt idx="12527">
                  <c:v>0.47791980501454989</c:v>
                </c:pt>
                <c:pt idx="12528">
                  <c:v>0.48007144693956028</c:v>
                </c:pt>
                <c:pt idx="12529">
                  <c:v>0.48271740672046537</c:v>
                </c:pt>
                <c:pt idx="12530">
                  <c:v>0.48593908037888883</c:v>
                </c:pt>
                <c:pt idx="12531">
                  <c:v>0.48608052037446087</c:v>
                </c:pt>
                <c:pt idx="12532">
                  <c:v>0.48922869895080373</c:v>
                </c:pt>
                <c:pt idx="12533">
                  <c:v>0.66937291042052005</c:v>
                </c:pt>
                <c:pt idx="12534">
                  <c:v>0.66836322328029762</c:v>
                </c:pt>
                <c:pt idx="12535">
                  <c:v>0.62068303673284764</c:v>
                </c:pt>
                <c:pt idx="12536">
                  <c:v>0.59293798359843719</c:v>
                </c:pt>
                <c:pt idx="12537">
                  <c:v>0.57393459005092406</c:v>
                </c:pt>
                <c:pt idx="12538">
                  <c:v>0.57223321630693691</c:v>
                </c:pt>
                <c:pt idx="12539">
                  <c:v>0.592496260660204</c:v>
                </c:pt>
                <c:pt idx="12540">
                  <c:v>0.55976708089379679</c:v>
                </c:pt>
                <c:pt idx="12541">
                  <c:v>0.53105981354858567</c:v>
                </c:pt>
                <c:pt idx="12542">
                  <c:v>0.51700440417637961</c:v>
                </c:pt>
                <c:pt idx="12543">
                  <c:v>0.49705255784848962</c:v>
                </c:pt>
                <c:pt idx="12544">
                  <c:v>0.49529585554879813</c:v>
                </c:pt>
                <c:pt idx="12545">
                  <c:v>0.48565142674437078</c:v>
                </c:pt>
                <c:pt idx="12546">
                  <c:v>0.47410248854153175</c:v>
                </c:pt>
                <c:pt idx="12547">
                  <c:v>0.50367618054143037</c:v>
                </c:pt>
                <c:pt idx="12548">
                  <c:v>0.48760579536895066</c:v>
                </c:pt>
                <c:pt idx="12549">
                  <c:v>0.51131284122589438</c:v>
                </c:pt>
                <c:pt idx="12550">
                  <c:v>0.47204625658391564</c:v>
                </c:pt>
                <c:pt idx="12551">
                  <c:v>0.4653408646117928</c:v>
                </c:pt>
                <c:pt idx="12552">
                  <c:v>0.4658325577323828</c:v>
                </c:pt>
                <c:pt idx="12553">
                  <c:v>0.46208992739579374</c:v>
                </c:pt>
                <c:pt idx="12554">
                  <c:v>0.45242903655803229</c:v>
                </c:pt>
                <c:pt idx="12555">
                  <c:v>0.45798261481806485</c:v>
                </c:pt>
                <c:pt idx="12556">
                  <c:v>0.45027828352054688</c:v>
                </c:pt>
                <c:pt idx="12557">
                  <c:v>0.44565973763929445</c:v>
                </c:pt>
                <c:pt idx="12558">
                  <c:v>0.44908098942449703</c:v>
                </c:pt>
                <c:pt idx="12559">
                  <c:v>0.4451595219582638</c:v>
                </c:pt>
                <c:pt idx="12560">
                  <c:v>0.44135428503784657</c:v>
                </c:pt>
                <c:pt idx="12561">
                  <c:v>0.43895431234432647</c:v>
                </c:pt>
                <c:pt idx="12562">
                  <c:v>0.43472982498281992</c:v>
                </c:pt>
                <c:pt idx="12563">
                  <c:v>0.42794323630880132</c:v>
                </c:pt>
                <c:pt idx="12564">
                  <c:v>0.4198810038097584</c:v>
                </c:pt>
                <c:pt idx="12565">
                  <c:v>0.41276937819227488</c:v>
                </c:pt>
                <c:pt idx="12566">
                  <c:v>0.40570390595460465</c:v>
                </c:pt>
                <c:pt idx="12567">
                  <c:v>0.40033818827757084</c:v>
                </c:pt>
                <c:pt idx="12568">
                  <c:v>0.39600509993143707</c:v>
                </c:pt>
                <c:pt idx="12569">
                  <c:v>0.39312271071799487</c:v>
                </c:pt>
                <c:pt idx="12570">
                  <c:v>0.4725852387731001</c:v>
                </c:pt>
                <c:pt idx="12571">
                  <c:v>0.51306046015656459</c:v>
                </c:pt>
                <c:pt idx="12572">
                  <c:v>0.51586982195674458</c:v>
                </c:pt>
                <c:pt idx="12573">
                  <c:v>0.51568557941933424</c:v>
                </c:pt>
                <c:pt idx="12574">
                  <c:v>0.51114962894316673</c:v>
                </c:pt>
                <c:pt idx="12575">
                  <c:v>0.49970496944237175</c:v>
                </c:pt>
                <c:pt idx="12576">
                  <c:v>0.49084220667253908</c:v>
                </c:pt>
                <c:pt idx="12577">
                  <c:v>0.47962608962092235</c:v>
                </c:pt>
                <c:pt idx="12578">
                  <c:v>0.46946007677707491</c:v>
                </c:pt>
                <c:pt idx="12579">
                  <c:v>0.45933495523048984</c:v>
                </c:pt>
                <c:pt idx="12580">
                  <c:v>0.45304282657931122</c:v>
                </c:pt>
                <c:pt idx="12581">
                  <c:v>0.44820922992905388</c:v>
                </c:pt>
                <c:pt idx="12582">
                  <c:v>0.44520514112781789</c:v>
                </c:pt>
                <c:pt idx="12583">
                  <c:v>0.44220820122443988</c:v>
                </c:pt>
                <c:pt idx="12584">
                  <c:v>0.44031754075280288</c:v>
                </c:pt>
                <c:pt idx="12585">
                  <c:v>0.43805323723048561</c:v>
                </c:pt>
                <c:pt idx="12586">
                  <c:v>0.43657812968330884</c:v>
                </c:pt>
                <c:pt idx="12587">
                  <c:v>0.43433882094952936</c:v>
                </c:pt>
                <c:pt idx="12588">
                  <c:v>0.43268192182052806</c:v>
                </c:pt>
                <c:pt idx="12589">
                  <c:v>0.43000670429004062</c:v>
                </c:pt>
                <c:pt idx="12590">
                  <c:v>0.42822127025798223</c:v>
                </c:pt>
                <c:pt idx="12591">
                  <c:v>0.42519492695539335</c:v>
                </c:pt>
                <c:pt idx="12592">
                  <c:v>0.42325021799926987</c:v>
                </c:pt>
                <c:pt idx="12593">
                  <c:v>0.42014747164879351</c:v>
                </c:pt>
                <c:pt idx="12594">
                  <c:v>0.41995172220372878</c:v>
                </c:pt>
                <c:pt idx="12595">
                  <c:v>0.41933302245978993</c:v>
                </c:pt>
                <c:pt idx="12596">
                  <c:v>0.41914925777210776</c:v>
                </c:pt>
                <c:pt idx="12597">
                  <c:v>0.41898680447773567</c:v>
                </c:pt>
                <c:pt idx="12598">
                  <c:v>0.41882561049995415</c:v>
                </c:pt>
                <c:pt idx="12599">
                  <c:v>0.41865982571292337</c:v>
                </c:pt>
                <c:pt idx="12600">
                  <c:v>0.4184994621773373</c:v>
                </c:pt>
                <c:pt idx="12601">
                  <c:v>0.4183392559318389</c:v>
                </c:pt>
                <c:pt idx="12602">
                  <c:v>0.41817917483130596</c:v>
                </c:pt>
                <c:pt idx="12603">
                  <c:v>0.41801919090973327</c:v>
                </c:pt>
                <c:pt idx="12604">
                  <c:v>0.41785930410813199</c:v>
                </c:pt>
                <c:pt idx="12605">
                  <c:v>0.41769951436755232</c:v>
                </c:pt>
                <c:pt idx="12606">
                  <c:v>0.41753982162907782</c:v>
                </c:pt>
                <c:pt idx="12607">
                  <c:v>0.41738022583382933</c:v>
                </c:pt>
                <c:pt idx="12608">
                  <c:v>0.41722072692296086</c:v>
                </c:pt>
                <c:pt idx="12609">
                  <c:v>0.41706132483766506</c:v>
                </c:pt>
                <c:pt idx="12610">
                  <c:v>0.41690201951916905</c:v>
                </c:pt>
                <c:pt idx="12611">
                  <c:v>0.41674281090873533</c:v>
                </c:pt>
                <c:pt idx="12612">
                  <c:v>0.41658369894766423</c:v>
                </c:pt>
                <c:pt idx="12613">
                  <c:v>0.41642468357728746</c:v>
                </c:pt>
                <c:pt idx="12614">
                  <c:v>0.41626576473897481</c:v>
                </c:pt>
                <c:pt idx="12615">
                  <c:v>0.41610694237413332</c:v>
                </c:pt>
                <c:pt idx="12616">
                  <c:v>0.41594821642420332</c:v>
                </c:pt>
                <c:pt idx="12617">
                  <c:v>0.41578958683066147</c:v>
                </c:pt>
                <c:pt idx="12618">
                  <c:v>0.41563105353501761</c:v>
                </c:pt>
                <c:pt idx="12619">
                  <c:v>0.41547261647882316</c:v>
                </c:pt>
                <c:pt idx="12620">
                  <c:v>0.41531427560365841</c:v>
                </c:pt>
                <c:pt idx="12621">
                  <c:v>0.41515603085114039</c:v>
                </c:pt>
                <c:pt idx="12622">
                  <c:v>0.41499788216292632</c:v>
                </c:pt>
                <c:pt idx="12623">
                  <c:v>0.41483982948070297</c:v>
                </c:pt>
                <c:pt idx="12624">
                  <c:v>0.41468187274619633</c:v>
                </c:pt>
                <c:pt idx="12625">
                  <c:v>0.4145240119011665</c:v>
                </c:pt>
                <c:pt idx="12626">
                  <c:v>0.41436624688740786</c:v>
                </c:pt>
                <c:pt idx="12627">
                  <c:v>0.41420857764675112</c:v>
                </c:pt>
                <c:pt idx="12628">
                  <c:v>0.41405100412106233</c:v>
                </c:pt>
                <c:pt idx="12629">
                  <c:v>0.4138935262522444</c:v>
                </c:pt>
                <c:pt idx="12630">
                  <c:v>0.4137361439822313</c:v>
                </c:pt>
                <c:pt idx="12631">
                  <c:v>0.41357885725299726</c:v>
                </c:pt>
                <c:pt idx="12632">
                  <c:v>0.41342166600654739</c:v>
                </c:pt>
                <c:pt idx="12633">
                  <c:v>0.41326457018492485</c:v>
                </c:pt>
                <c:pt idx="12634">
                  <c:v>0.41310756973020646</c:v>
                </c:pt>
                <c:pt idx="12635">
                  <c:v>0.41295066458450536</c:v>
                </c:pt>
                <c:pt idx="12636">
                  <c:v>0.41279385468996815</c:v>
                </c:pt>
                <c:pt idx="12637">
                  <c:v>0.4126371399887791</c:v>
                </c:pt>
                <c:pt idx="12638">
                  <c:v>0.41248052042315536</c:v>
                </c:pt>
                <c:pt idx="12639">
                  <c:v>0.41232399593535102</c:v>
                </c:pt>
                <c:pt idx="12640">
                  <c:v>0.4121675664676514</c:v>
                </c:pt>
                <c:pt idx="12641">
                  <c:v>0.41201123196238087</c:v>
                </c:pt>
                <c:pt idx="12642">
                  <c:v>0.41185499236189926</c:v>
                </c:pt>
                <c:pt idx="12643">
                  <c:v>0.41169884760859621</c:v>
                </c:pt>
                <c:pt idx="12644">
                  <c:v>0.41154279764490298</c:v>
                </c:pt>
                <c:pt idx="12645">
                  <c:v>0.41138684241328033</c:v>
                </c:pt>
                <c:pt idx="12646">
                  <c:v>0.41123098185622636</c:v>
                </c:pt>
                <c:pt idx="12647">
                  <c:v>0.41107521591627488</c:v>
                </c:pt>
                <c:pt idx="12648">
                  <c:v>0.41091954453599261</c:v>
                </c:pt>
                <c:pt idx="12649">
                  <c:v>0.41076396765798301</c:v>
                </c:pt>
                <c:pt idx="12650">
                  <c:v>0.41060848522488286</c:v>
                </c:pt>
                <c:pt idx="12651">
                  <c:v>0.41045309717936285</c:v>
                </c:pt>
                <c:pt idx="12652">
                  <c:v>0.41029780346413119</c:v>
                </c:pt>
                <c:pt idx="12653">
                  <c:v>0.41014260402193026</c:v>
                </c:pt>
                <c:pt idx="12654">
                  <c:v>0.40998749879553587</c:v>
                </c:pt>
                <c:pt idx="12655">
                  <c:v>0.40983248772776015</c:v>
                </c:pt>
                <c:pt idx="12656">
                  <c:v>0.4096775707614469</c:v>
                </c:pt>
                <c:pt idx="12657">
                  <c:v>0.40952274783947862</c:v>
                </c:pt>
                <c:pt idx="12658">
                  <c:v>0.40936801890476926</c:v>
                </c:pt>
                <c:pt idx="12659">
                  <c:v>0.40921338390026923</c:v>
                </c:pt>
                <c:pt idx="12660">
                  <c:v>0.40905884276896298</c:v>
                </c:pt>
                <c:pt idx="12661">
                  <c:v>0.40890439545387097</c:v>
                </c:pt>
                <c:pt idx="12662">
                  <c:v>0.40875004189804481</c:v>
                </c:pt>
                <c:pt idx="12663">
                  <c:v>0.40859578204457386</c:v>
                </c:pt>
                <c:pt idx="12664">
                  <c:v>0.40844161583658128</c:v>
                </c:pt>
                <c:pt idx="12665">
                  <c:v>0.40828754321722432</c:v>
                </c:pt>
                <c:pt idx="12666">
                  <c:v>0.40813356412969382</c:v>
                </c:pt>
                <c:pt idx="12667">
                  <c:v>0.40797967851721773</c:v>
                </c:pt>
                <c:pt idx="12668">
                  <c:v>0.40782588632305589</c:v>
                </c:pt>
                <c:pt idx="12669">
                  <c:v>0.40767218749050232</c:v>
                </c:pt>
                <c:pt idx="12670">
                  <c:v>0.40751858196289026</c:v>
                </c:pt>
                <c:pt idx="12671">
                  <c:v>0.40736506968357888</c:v>
                </c:pt>
                <c:pt idx="12672">
                  <c:v>0.40721165059597009</c:v>
                </c:pt>
                <c:pt idx="12673">
                  <c:v>0.40705832464349612</c:v>
                </c:pt>
                <c:pt idx="12674">
                  <c:v>0.40690509176962442</c:v>
                </c:pt>
                <c:pt idx="12675">
                  <c:v>0.40675195191785496</c:v>
                </c:pt>
                <c:pt idx="12676">
                  <c:v>0.47676773598143768</c:v>
                </c:pt>
                <c:pt idx="12677">
                  <c:v>0.47661500114472438</c:v>
                </c:pt>
                <c:pt idx="12678">
                  <c:v>0.58473485549822268</c:v>
                </c:pt>
                <c:pt idx="12679">
                  <c:v>0.5846250196552899</c:v>
                </c:pt>
                <c:pt idx="12680">
                  <c:v>0.58447278226049426</c:v>
                </c:pt>
                <c:pt idx="12681">
                  <c:v>0.58432215712536173</c:v>
                </c:pt>
                <c:pt idx="12682">
                  <c:v>0.58417219913811858</c:v>
                </c:pt>
                <c:pt idx="12683">
                  <c:v>0.58402254957601996</c:v>
                </c:pt>
                <c:pt idx="12684">
                  <c:v>0.5838730757950753</c:v>
                </c:pt>
                <c:pt idx="12685">
                  <c:v>0.5837237245725958</c:v>
                </c:pt>
                <c:pt idx="12686">
                  <c:v>0.58357447208254898</c:v>
                </c:pt>
                <c:pt idx="12687">
                  <c:v>0.58342531874278758</c:v>
                </c:pt>
                <c:pt idx="12688">
                  <c:v>0.58327625595223609</c:v>
                </c:pt>
                <c:pt idx="12689">
                  <c:v>0.58312728365593547</c:v>
                </c:pt>
                <c:pt idx="12690">
                  <c:v>0.58297840179894933</c:v>
                </c:pt>
                <c:pt idx="12691">
                  <c:v>0.58282961032638725</c:v>
                </c:pt>
                <c:pt idx="12692">
                  <c:v>0.58268090918337967</c:v>
                </c:pt>
                <c:pt idx="12693">
                  <c:v>0.58253229831510056</c:v>
                </c:pt>
                <c:pt idx="12694">
                  <c:v>0.58238377766675165</c:v>
                </c:pt>
                <c:pt idx="12695">
                  <c:v>1.1160207835884735</c:v>
                </c:pt>
                <c:pt idx="12696">
                  <c:v>1.3922375711578907</c:v>
                </c:pt>
                <c:pt idx="12697">
                  <c:v>1.0113441211856125</c:v>
                </c:pt>
                <c:pt idx="12698">
                  <c:v>1.0105622512472359</c:v>
                </c:pt>
                <c:pt idx="12699">
                  <c:v>1.0101753602765444</c:v>
                </c:pt>
                <c:pt idx="12700">
                  <c:v>1.0099363593040862</c:v>
                </c:pt>
                <c:pt idx="12701">
                  <c:v>1.0097531661900221</c:v>
                </c:pt>
                <c:pt idx="12702">
                  <c:v>1.0095912608094515</c:v>
                </c:pt>
                <c:pt idx="12703">
                  <c:v>1.0094374400815247</c:v>
                </c:pt>
                <c:pt idx="12704">
                  <c:v>1.0092867056488239</c:v>
                </c:pt>
                <c:pt idx="12705">
                  <c:v>3.7053507997765216</c:v>
                </c:pt>
                <c:pt idx="12706">
                  <c:v>1.8005702000178998</c:v>
                </c:pt>
                <c:pt idx="12707">
                  <c:v>1.4468362763817355</c:v>
                </c:pt>
                <c:pt idx="12708">
                  <c:v>1.3580454419792065</c:v>
                </c:pt>
                <c:pt idx="12709">
                  <c:v>1.4944783327210291</c:v>
                </c:pt>
                <c:pt idx="12710">
                  <c:v>1.444359143167786</c:v>
                </c:pt>
                <c:pt idx="12711">
                  <c:v>1.3927567869868305</c:v>
                </c:pt>
                <c:pt idx="12712">
                  <c:v>1.3908624971293235</c:v>
                </c:pt>
                <c:pt idx="12713">
                  <c:v>1.3897219656838782</c:v>
                </c:pt>
                <c:pt idx="12714">
                  <c:v>1.3888649452341089</c:v>
                </c:pt>
                <c:pt idx="12715">
                  <c:v>1.3881117095773821</c:v>
                </c:pt>
                <c:pt idx="12716">
                  <c:v>2.8756617374593572</c:v>
                </c:pt>
                <c:pt idx="12717">
                  <c:v>1.9450634433999638</c:v>
                </c:pt>
                <c:pt idx="12718">
                  <c:v>1.6414957126967509</c:v>
                </c:pt>
                <c:pt idx="12719">
                  <c:v>2.3242770253269485</c:v>
                </c:pt>
                <c:pt idx="12720">
                  <c:v>1.726955735772348</c:v>
                </c:pt>
                <c:pt idx="12721">
                  <c:v>1.5740045000106142</c:v>
                </c:pt>
                <c:pt idx="12722">
                  <c:v>1.5200774592900121</c:v>
                </c:pt>
                <c:pt idx="12723">
                  <c:v>1.4911112041681278</c:v>
                </c:pt>
                <c:pt idx="12724">
                  <c:v>1.4802299493143498</c:v>
                </c:pt>
                <c:pt idx="12725">
                  <c:v>1.5345143344943868</c:v>
                </c:pt>
                <c:pt idx="12726">
                  <c:v>1.5407146800851714</c:v>
                </c:pt>
                <c:pt idx="12727">
                  <c:v>1.4635595350423958</c:v>
                </c:pt>
                <c:pt idx="12728">
                  <c:v>1.4007610020968513</c:v>
                </c:pt>
                <c:pt idx="12729">
                  <c:v>1.38589769482325</c:v>
                </c:pt>
                <c:pt idx="12730">
                  <c:v>1.3662745650244836</c:v>
                </c:pt>
                <c:pt idx="12731">
                  <c:v>1.5033642522319455</c:v>
                </c:pt>
                <c:pt idx="12732">
                  <c:v>1.3021061487985093</c:v>
                </c:pt>
                <c:pt idx="12733">
                  <c:v>1.2532877860518241</c:v>
                </c:pt>
                <c:pt idx="12734">
                  <c:v>1.3424172537648311</c:v>
                </c:pt>
                <c:pt idx="12735">
                  <c:v>1.7639231815739538</c:v>
                </c:pt>
                <c:pt idx="12736">
                  <c:v>1.7195701809257022</c:v>
                </c:pt>
                <c:pt idx="12737">
                  <c:v>1.458861212768473</c:v>
                </c:pt>
                <c:pt idx="12738">
                  <c:v>1.3854281803676978</c:v>
                </c:pt>
                <c:pt idx="12739">
                  <c:v>1.51312996412026</c:v>
                </c:pt>
                <c:pt idx="12740">
                  <c:v>1.4428085351500071</c:v>
                </c:pt>
                <c:pt idx="12741">
                  <c:v>1.5370856178545358</c:v>
                </c:pt>
                <c:pt idx="12742">
                  <c:v>1.6229186621098679</c:v>
                </c:pt>
                <c:pt idx="12743">
                  <c:v>1.4523699735308431</c:v>
                </c:pt>
                <c:pt idx="12744">
                  <c:v>1.3916278119057321</c:v>
                </c:pt>
                <c:pt idx="12745">
                  <c:v>1.6931194922599955</c:v>
                </c:pt>
                <c:pt idx="12746">
                  <c:v>1.55875479122272</c:v>
                </c:pt>
                <c:pt idx="12747">
                  <c:v>1.5068326566856838</c:v>
                </c:pt>
                <c:pt idx="12748">
                  <c:v>1.5177115334561671</c:v>
                </c:pt>
                <c:pt idx="12749">
                  <c:v>1.4130706396733097</c:v>
                </c:pt>
                <c:pt idx="12750">
                  <c:v>1.380935729838547</c:v>
                </c:pt>
                <c:pt idx="12751">
                  <c:v>1.3495938726350738</c:v>
                </c:pt>
                <c:pt idx="12752">
                  <c:v>1.4896645834570863</c:v>
                </c:pt>
                <c:pt idx="12753">
                  <c:v>1.4864393505048412</c:v>
                </c:pt>
                <c:pt idx="12754">
                  <c:v>1.5001573010490241</c:v>
                </c:pt>
                <c:pt idx="12755">
                  <c:v>1.4159961878395637</c:v>
                </c:pt>
                <c:pt idx="12756">
                  <c:v>1.3531200461927255</c:v>
                </c:pt>
                <c:pt idx="12757">
                  <c:v>1.2606623881766639</c:v>
                </c:pt>
                <c:pt idx="12758">
                  <c:v>1.3466194333478421</c:v>
                </c:pt>
                <c:pt idx="12759">
                  <c:v>1.3202678478430541</c:v>
                </c:pt>
                <c:pt idx="12760">
                  <c:v>1.2570060985544473</c:v>
                </c:pt>
                <c:pt idx="12761">
                  <c:v>1.3207379969741593</c:v>
                </c:pt>
                <c:pt idx="12762">
                  <c:v>1.2967135409300821</c:v>
                </c:pt>
                <c:pt idx="12763">
                  <c:v>1.2699625601756499</c:v>
                </c:pt>
                <c:pt idx="12764">
                  <c:v>1.2614436964045295</c:v>
                </c:pt>
                <c:pt idx="12765">
                  <c:v>1.3394188095227046</c:v>
                </c:pt>
                <c:pt idx="12766">
                  <c:v>1.3436378053940699</c:v>
                </c:pt>
                <c:pt idx="12767">
                  <c:v>1.3137225878969498</c:v>
                </c:pt>
                <c:pt idx="12768">
                  <c:v>1.2214435304240736</c:v>
                </c:pt>
                <c:pt idx="12769">
                  <c:v>1.1438170383447541</c:v>
                </c:pt>
                <c:pt idx="12770">
                  <c:v>1.1005628127848086</c:v>
                </c:pt>
                <c:pt idx="12771">
                  <c:v>1.0665770487138242</c:v>
                </c:pt>
                <c:pt idx="12772">
                  <c:v>1.0532632179117798</c:v>
                </c:pt>
                <c:pt idx="12773">
                  <c:v>1.0606099123915109</c:v>
                </c:pt>
                <c:pt idx="12774">
                  <c:v>1.0395913550259535</c:v>
                </c:pt>
                <c:pt idx="12775">
                  <c:v>1.0344905175691166</c:v>
                </c:pt>
                <c:pt idx="12776">
                  <c:v>1.0162251083055804</c:v>
                </c:pt>
                <c:pt idx="12777">
                  <c:v>1.0039383344294111</c:v>
                </c:pt>
                <c:pt idx="12778">
                  <c:v>0.99355156499487629</c:v>
                </c:pt>
                <c:pt idx="12779">
                  <c:v>1.018167582588446</c:v>
                </c:pt>
                <c:pt idx="12780">
                  <c:v>1.0498712023751164</c:v>
                </c:pt>
                <c:pt idx="12781">
                  <c:v>1.0182043178474542</c:v>
                </c:pt>
                <c:pt idx="12782">
                  <c:v>0.9798217379565769</c:v>
                </c:pt>
                <c:pt idx="12783">
                  <c:v>0.96341696645326858</c:v>
                </c:pt>
                <c:pt idx="12784">
                  <c:v>0.95676925274033564</c:v>
                </c:pt>
                <c:pt idx="12785">
                  <c:v>0.95541653991068742</c:v>
                </c:pt>
                <c:pt idx="12786">
                  <c:v>0.97322325008043264</c:v>
                </c:pt>
                <c:pt idx="12787">
                  <c:v>0.94928048716750801</c:v>
                </c:pt>
                <c:pt idx="12788">
                  <c:v>0.99381585272808082</c:v>
                </c:pt>
                <c:pt idx="12789">
                  <c:v>0.93289663007537171</c:v>
                </c:pt>
                <c:pt idx="12790">
                  <c:v>0.89891387325883265</c:v>
                </c:pt>
                <c:pt idx="12791">
                  <c:v>0.88656609994566682</c:v>
                </c:pt>
                <c:pt idx="12792">
                  <c:v>0.88633597402174558</c:v>
                </c:pt>
                <c:pt idx="12793">
                  <c:v>0.91024609533672707</c:v>
                </c:pt>
                <c:pt idx="12794">
                  <c:v>0.91410233037699096</c:v>
                </c:pt>
                <c:pt idx="12795">
                  <c:v>0.93847996303488723</c:v>
                </c:pt>
                <c:pt idx="12796">
                  <c:v>0.951104130818342</c:v>
                </c:pt>
                <c:pt idx="12797">
                  <c:v>0.95374716663686665</c:v>
                </c:pt>
                <c:pt idx="12798">
                  <c:v>0.9553432216126706</c:v>
                </c:pt>
                <c:pt idx="12799">
                  <c:v>0.9593367999135165</c:v>
                </c:pt>
                <c:pt idx="12800">
                  <c:v>0.9511213334024865</c:v>
                </c:pt>
                <c:pt idx="12801">
                  <c:v>0.945135510931437</c:v>
                </c:pt>
                <c:pt idx="12802">
                  <c:v>0.98320956500207357</c:v>
                </c:pt>
                <c:pt idx="12803">
                  <c:v>1.0081792340827509</c:v>
                </c:pt>
                <c:pt idx="12804">
                  <c:v>1.0415882537462182</c:v>
                </c:pt>
                <c:pt idx="12805">
                  <c:v>1.0539537345370333</c:v>
                </c:pt>
                <c:pt idx="12806">
                  <c:v>1.0370587353381373</c:v>
                </c:pt>
                <c:pt idx="12807">
                  <c:v>0.97630424534609661</c:v>
                </c:pt>
                <c:pt idx="12808">
                  <c:v>0.95454118722542425</c:v>
                </c:pt>
                <c:pt idx="12809">
                  <c:v>0.94678163147027505</c:v>
                </c:pt>
                <c:pt idx="12810">
                  <c:v>0.94955693085570059</c:v>
                </c:pt>
                <c:pt idx="12811">
                  <c:v>0.9602507768887697</c:v>
                </c:pt>
                <c:pt idx="12812">
                  <c:v>0.92525585156922663</c:v>
                </c:pt>
                <c:pt idx="12813">
                  <c:v>0.8784763591564807</c:v>
                </c:pt>
                <c:pt idx="12814">
                  <c:v>0.86894604294503164</c:v>
                </c:pt>
                <c:pt idx="12815">
                  <c:v>0.87667901096959588</c:v>
                </c:pt>
                <c:pt idx="12816">
                  <c:v>0.8620367329626305</c:v>
                </c:pt>
                <c:pt idx="12817">
                  <c:v>0.87819430103688478</c:v>
                </c:pt>
                <c:pt idx="12818">
                  <c:v>0.88112025137086902</c:v>
                </c:pt>
                <c:pt idx="12819">
                  <c:v>0.92550139594901148</c:v>
                </c:pt>
                <c:pt idx="12820">
                  <c:v>0.92981385457496968</c:v>
                </c:pt>
                <c:pt idx="12821">
                  <c:v>1.0572417351594849</c:v>
                </c:pt>
                <c:pt idx="12822">
                  <c:v>1.0856678917639766</c:v>
                </c:pt>
                <c:pt idx="12823">
                  <c:v>1.0653746381764695</c:v>
                </c:pt>
                <c:pt idx="12824">
                  <c:v>1.0325895653203125</c:v>
                </c:pt>
                <c:pt idx="12825">
                  <c:v>1.0183099368257964</c:v>
                </c:pt>
                <c:pt idx="12826">
                  <c:v>1.0184225960542799</c:v>
                </c:pt>
                <c:pt idx="12827">
                  <c:v>1.0503461497585387</c:v>
                </c:pt>
                <c:pt idx="12828">
                  <c:v>1.0198165145948799</c:v>
                </c:pt>
                <c:pt idx="12829">
                  <c:v>1.003000185861924</c:v>
                </c:pt>
                <c:pt idx="12830">
                  <c:v>0.98457484289986519</c:v>
                </c:pt>
                <c:pt idx="12831">
                  <c:v>1.1305128304529881</c:v>
                </c:pt>
                <c:pt idx="12832">
                  <c:v>1.0629432105669099</c:v>
                </c:pt>
                <c:pt idx="12833">
                  <c:v>1.0114020292741952</c:v>
                </c:pt>
                <c:pt idx="12834">
                  <c:v>0.98834040298510584</c:v>
                </c:pt>
                <c:pt idx="12835">
                  <c:v>0.98046028569410248</c:v>
                </c:pt>
                <c:pt idx="12836">
                  <c:v>0.96046577484001128</c:v>
                </c:pt>
                <c:pt idx="12837">
                  <c:v>0.92501704593593037</c:v>
                </c:pt>
                <c:pt idx="12838">
                  <c:v>0.92292136922190549</c:v>
                </c:pt>
                <c:pt idx="12839">
                  <c:v>0.90392758034694387</c:v>
                </c:pt>
                <c:pt idx="12840">
                  <c:v>0.89512030260141462</c:v>
                </c:pt>
                <c:pt idx="12841">
                  <c:v>0.8818029526373391</c:v>
                </c:pt>
                <c:pt idx="12842">
                  <c:v>0.85780569269353635</c:v>
                </c:pt>
                <c:pt idx="12843">
                  <c:v>0.84094191973860599</c:v>
                </c:pt>
                <c:pt idx="12844">
                  <c:v>0.83954435273839145</c:v>
                </c:pt>
                <c:pt idx="12845">
                  <c:v>0.85066922488894769</c:v>
                </c:pt>
                <c:pt idx="12846">
                  <c:v>0.85702815550206168</c:v>
                </c:pt>
                <c:pt idx="12847">
                  <c:v>0.86986744002764049</c:v>
                </c:pt>
                <c:pt idx="12848">
                  <c:v>0.86410819783618664</c:v>
                </c:pt>
                <c:pt idx="12849">
                  <c:v>0.85534944138139979</c:v>
                </c:pt>
                <c:pt idx="12850">
                  <c:v>0.84632126370285188</c:v>
                </c:pt>
                <c:pt idx="12851">
                  <c:v>0.83389952131599165</c:v>
                </c:pt>
                <c:pt idx="12852">
                  <c:v>0.8314063397389112</c:v>
                </c:pt>
                <c:pt idx="12853">
                  <c:v>0.8584716399232718</c:v>
                </c:pt>
                <c:pt idx="12854">
                  <c:v>0.85731994516840881</c:v>
                </c:pt>
                <c:pt idx="12855">
                  <c:v>0.86686102681342503</c:v>
                </c:pt>
                <c:pt idx="12856">
                  <c:v>0.85984226287504273</c:v>
                </c:pt>
                <c:pt idx="12857">
                  <c:v>0.89504531392567677</c:v>
                </c:pt>
                <c:pt idx="12858">
                  <c:v>0.8755693290922143</c:v>
                </c:pt>
                <c:pt idx="12859">
                  <c:v>0.86050087496746819</c:v>
                </c:pt>
                <c:pt idx="12860">
                  <c:v>0.85837207200114962</c:v>
                </c:pt>
                <c:pt idx="12861">
                  <c:v>0.85473036439881978</c:v>
                </c:pt>
                <c:pt idx="12862">
                  <c:v>0.85254037711700292</c:v>
                </c:pt>
                <c:pt idx="12863">
                  <c:v>0.90137200255579963</c:v>
                </c:pt>
                <c:pt idx="12864">
                  <c:v>0.8968467441636212</c:v>
                </c:pt>
                <c:pt idx="12865">
                  <c:v>0.8548608927772956</c:v>
                </c:pt>
                <c:pt idx="12866">
                  <c:v>0.90078270699544549</c:v>
                </c:pt>
                <c:pt idx="12867">
                  <c:v>0.8350400054730599</c:v>
                </c:pt>
                <c:pt idx="12868">
                  <c:v>0.80249011416905092</c:v>
                </c:pt>
                <c:pt idx="12869">
                  <c:v>0.7870049580759495</c:v>
                </c:pt>
                <c:pt idx="12870">
                  <c:v>0.77254169361781144</c:v>
                </c:pt>
                <c:pt idx="12871">
                  <c:v>0.76212897927312173</c:v>
                </c:pt>
                <c:pt idx="12872">
                  <c:v>0.75990413193771167</c:v>
                </c:pt>
                <c:pt idx="12873">
                  <c:v>0.76004374433985955</c:v>
                </c:pt>
                <c:pt idx="12874">
                  <c:v>0.70963062329414506</c:v>
                </c:pt>
                <c:pt idx="12875">
                  <c:v>0.69257638291205414</c:v>
                </c:pt>
                <c:pt idx="12876">
                  <c:v>0.67768732988769076</c:v>
                </c:pt>
                <c:pt idx="12877">
                  <c:v>0.66951140765092765</c:v>
                </c:pt>
                <c:pt idx="12878">
                  <c:v>0.67600550417983396</c:v>
                </c:pt>
                <c:pt idx="12879">
                  <c:v>0.66103366283743203</c:v>
                </c:pt>
                <c:pt idx="12880">
                  <c:v>0.65391161207447124</c:v>
                </c:pt>
                <c:pt idx="12881">
                  <c:v>0.65691969736378586</c:v>
                </c:pt>
                <c:pt idx="12882">
                  <c:v>0.66125935651360546</c:v>
                </c:pt>
                <c:pt idx="12883">
                  <c:v>0.67289030194623578</c:v>
                </c:pt>
                <c:pt idx="12884">
                  <c:v>0.66961801258064013</c:v>
                </c:pt>
                <c:pt idx="12885">
                  <c:v>0.66968984781403162</c:v>
                </c:pt>
                <c:pt idx="12886">
                  <c:v>0.68524824123528272</c:v>
                </c:pt>
                <c:pt idx="12887">
                  <c:v>0.69471489576676859</c:v>
                </c:pt>
                <c:pt idx="12888">
                  <c:v>0.7060758064280438</c:v>
                </c:pt>
                <c:pt idx="12889">
                  <c:v>0.7289180769985989</c:v>
                </c:pt>
                <c:pt idx="12890">
                  <c:v>0.73438206567810072</c:v>
                </c:pt>
                <c:pt idx="12891">
                  <c:v>0.72056420644785435</c:v>
                </c:pt>
                <c:pt idx="12892">
                  <c:v>0.71474986353241665</c:v>
                </c:pt>
                <c:pt idx="12893">
                  <c:v>0.71526551467197663</c:v>
                </c:pt>
                <c:pt idx="12894">
                  <c:v>0.72704476029241261</c:v>
                </c:pt>
                <c:pt idx="12895">
                  <c:v>0.7378012957236687</c:v>
                </c:pt>
                <c:pt idx="12896">
                  <c:v>0.7408411014303069</c:v>
                </c:pt>
                <c:pt idx="12897">
                  <c:v>0.7380006657788396</c:v>
                </c:pt>
                <c:pt idx="12898">
                  <c:v>0.7701198526660239</c:v>
                </c:pt>
                <c:pt idx="12899">
                  <c:v>0.77736119964852501</c:v>
                </c:pt>
                <c:pt idx="12900">
                  <c:v>0.79749654883040177</c:v>
                </c:pt>
                <c:pt idx="12901">
                  <c:v>0.80981136852629931</c:v>
                </c:pt>
                <c:pt idx="12902">
                  <c:v>0.8035467718934004</c:v>
                </c:pt>
                <c:pt idx="12903">
                  <c:v>0.8202436800596159</c:v>
                </c:pt>
                <c:pt idx="12904">
                  <c:v>0.77953234385266623</c:v>
                </c:pt>
                <c:pt idx="12905">
                  <c:v>0.72676588395524599</c:v>
                </c:pt>
                <c:pt idx="12906">
                  <c:v>0.71044935784860763</c:v>
                </c:pt>
                <c:pt idx="12907">
                  <c:v>0.67565443456976204</c:v>
                </c:pt>
                <c:pt idx="12908">
                  <c:v>0.66442294590688777</c:v>
                </c:pt>
                <c:pt idx="12909">
                  <c:v>0.66354109376770565</c:v>
                </c:pt>
                <c:pt idx="12910">
                  <c:v>0.67151200098112651</c:v>
                </c:pt>
                <c:pt idx="12911">
                  <c:v>0.69265448412053765</c:v>
                </c:pt>
                <c:pt idx="12912">
                  <c:v>0.7040321738305807</c:v>
                </c:pt>
                <c:pt idx="12913">
                  <c:v>0.69620853487060708</c:v>
                </c:pt>
                <c:pt idx="12914">
                  <c:v>0.69483253943190249</c:v>
                </c:pt>
                <c:pt idx="12915">
                  <c:v>0.67152799538115304</c:v>
                </c:pt>
                <c:pt idx="12916">
                  <c:v>0.65486126640466813</c:v>
                </c:pt>
                <c:pt idx="12917">
                  <c:v>0.63143296347778899</c:v>
                </c:pt>
                <c:pt idx="12918">
                  <c:v>0.61294723986007471</c:v>
                </c:pt>
                <c:pt idx="12919">
                  <c:v>0.6041543048552025</c:v>
                </c:pt>
                <c:pt idx="12920">
                  <c:v>0.58371714046372558</c:v>
                </c:pt>
                <c:pt idx="12921">
                  <c:v>0.5714246115796856</c:v>
                </c:pt>
                <c:pt idx="12922">
                  <c:v>0.56133848720581714</c:v>
                </c:pt>
                <c:pt idx="12923">
                  <c:v>0.55419430037778983</c:v>
                </c:pt>
                <c:pt idx="12924">
                  <c:v>0.54639067711033473</c:v>
                </c:pt>
                <c:pt idx="12925">
                  <c:v>0.53986052920211158</c:v>
                </c:pt>
                <c:pt idx="12926">
                  <c:v>0.53329365639927628</c:v>
                </c:pt>
                <c:pt idx="12927">
                  <c:v>0.52845588848596659</c:v>
                </c:pt>
                <c:pt idx="12928">
                  <c:v>0.52343229531051549</c:v>
                </c:pt>
                <c:pt idx="12929">
                  <c:v>0.51943821229373477</c:v>
                </c:pt>
                <c:pt idx="12930">
                  <c:v>0.51501590113687012</c:v>
                </c:pt>
                <c:pt idx="12931">
                  <c:v>0.51121678408652504</c:v>
                </c:pt>
                <c:pt idx="12932">
                  <c:v>0.50705399962482789</c:v>
                </c:pt>
                <c:pt idx="12933">
                  <c:v>0.50425602074610465</c:v>
                </c:pt>
                <c:pt idx="12934">
                  <c:v>0.50158686088610627</c:v>
                </c:pt>
                <c:pt idx="12935">
                  <c:v>0.5005295375511466</c:v>
                </c:pt>
                <c:pt idx="12936">
                  <c:v>0.54289821065750543</c:v>
                </c:pt>
                <c:pt idx="12937">
                  <c:v>0.53496713034924759</c:v>
                </c:pt>
                <c:pt idx="12938">
                  <c:v>0.52781035921249309</c:v>
                </c:pt>
                <c:pt idx="12939">
                  <c:v>0.52119650906843451</c:v>
                </c:pt>
                <c:pt idx="12940">
                  <c:v>0.51584143539240301</c:v>
                </c:pt>
                <c:pt idx="12941">
                  <c:v>0.51227458105790447</c:v>
                </c:pt>
                <c:pt idx="12942">
                  <c:v>0.50896698405268326</c:v>
                </c:pt>
                <c:pt idx="12943">
                  <c:v>0.50655226388374242</c:v>
                </c:pt>
                <c:pt idx="12944">
                  <c:v>0.50380669891458763</c:v>
                </c:pt>
                <c:pt idx="12945">
                  <c:v>0.50184894649894485</c:v>
                </c:pt>
                <c:pt idx="12946">
                  <c:v>0.50035266205064832</c:v>
                </c:pt>
                <c:pt idx="12947">
                  <c:v>0.50003402333825686</c:v>
                </c:pt>
                <c:pt idx="12948">
                  <c:v>0.49955714500814741</c:v>
                </c:pt>
                <c:pt idx="12949">
                  <c:v>0.49928719535828092</c:v>
                </c:pt>
                <c:pt idx="12950">
                  <c:v>0.49900429392748036</c:v>
                </c:pt>
                <c:pt idx="12951">
                  <c:v>0.50011136133154621</c:v>
                </c:pt>
                <c:pt idx="12952">
                  <c:v>0.49984896917156557</c:v>
                </c:pt>
                <c:pt idx="12953">
                  <c:v>0.49958736441752832</c:v>
                </c:pt>
                <c:pt idx="12954">
                  <c:v>0.49932998865197725</c:v>
                </c:pt>
                <c:pt idx="12955">
                  <c:v>0.49906907852649252</c:v>
                </c:pt>
                <c:pt idx="12956">
                  <c:v>0.49880834571480454</c:v>
                </c:pt>
                <c:pt idx="12957">
                  <c:v>0.4985477789925164</c:v>
                </c:pt>
                <c:pt idx="12958">
                  <c:v>0.49828737242645182</c:v>
                </c:pt>
                <c:pt idx="12959">
                  <c:v>0.49802712495790985</c:v>
                </c:pt>
                <c:pt idx="12960">
                  <c:v>0.49776703655066634</c:v>
                </c:pt>
                <c:pt idx="12961">
                  <c:v>0.49750710602936382</c:v>
                </c:pt>
                <c:pt idx="12962">
                  <c:v>0.49724733329816528</c:v>
                </c:pt>
                <c:pt idx="12963">
                  <c:v>0.4969877182612934</c:v>
                </c:pt>
                <c:pt idx="12964">
                  <c:v>0.49672826082302712</c:v>
                </c:pt>
                <c:pt idx="12965">
                  <c:v>0.49646896088770587</c:v>
                </c:pt>
                <c:pt idx="12966">
                  <c:v>0.496209818359724</c:v>
                </c:pt>
                <c:pt idx="12967">
                  <c:v>0.49595083314353738</c:v>
                </c:pt>
                <c:pt idx="12968">
                  <c:v>0.49569200514365885</c:v>
                </c:pt>
                <c:pt idx="12969">
                  <c:v>0.49543333426465713</c:v>
                </c:pt>
                <c:pt idx="12970">
                  <c:v>0.49517482041116068</c:v>
                </c:pt>
                <c:pt idx="12971">
                  <c:v>0.494916463487858</c:v>
                </c:pt>
                <c:pt idx="12972">
                  <c:v>0.49465826339948926</c:v>
                </c:pt>
                <c:pt idx="12973">
                  <c:v>0.49440022005085738</c:v>
                </c:pt>
                <c:pt idx="12974">
                  <c:v>0.49414233334682239</c:v>
                </c:pt>
                <c:pt idx="12975">
                  <c:v>0.49388460319230293</c:v>
                </c:pt>
                <c:pt idx="12976">
                  <c:v>0.49362702949227039</c:v>
                </c:pt>
                <c:pt idx="12977">
                  <c:v>0.49336961215176062</c:v>
                </c:pt>
                <c:pt idx="12978">
                  <c:v>0.49311235107586304</c:v>
                </c:pt>
                <c:pt idx="12979">
                  <c:v>0.49285524616972431</c:v>
                </c:pt>
                <c:pt idx="12980">
                  <c:v>0.49259829733855204</c:v>
                </c:pt>
                <c:pt idx="12981">
                  <c:v>0.49234150448760688</c:v>
                </c:pt>
                <c:pt idx="12982">
                  <c:v>0.49208486752221159</c:v>
                </c:pt>
                <c:pt idx="12983">
                  <c:v>0.49182838634774267</c:v>
                </c:pt>
                <c:pt idx="12984">
                  <c:v>0.49157206086963479</c:v>
                </c:pt>
                <c:pt idx="12985">
                  <c:v>0.49131589099338174</c:v>
                </c:pt>
                <c:pt idx="12986">
                  <c:v>0.49105987662453382</c:v>
                </c:pt>
                <c:pt idx="12987">
                  <c:v>0.49080401766869891</c:v>
                </c:pt>
                <c:pt idx="12988">
                  <c:v>0.49054831403154031</c:v>
                </c:pt>
                <c:pt idx="12989">
                  <c:v>0.49029276561878132</c:v>
                </c:pt>
                <c:pt idx="12990">
                  <c:v>0.49003737233620087</c:v>
                </c:pt>
                <c:pt idx="12991">
                  <c:v>0.48978213408963567</c:v>
                </c:pt>
                <c:pt idx="12992">
                  <c:v>0.48952705078497788</c:v>
                </c:pt>
                <c:pt idx="12993">
                  <c:v>0.48927212232817968</c:v>
                </c:pt>
                <c:pt idx="12994">
                  <c:v>0.48901734862524848</c:v>
                </c:pt>
                <c:pt idx="12995">
                  <c:v>0.48876272958224948</c:v>
                </c:pt>
                <c:pt idx="12996">
                  <c:v>0.48850826510530354</c:v>
                </c:pt>
                <c:pt idx="12997">
                  <c:v>0.48825395510058883</c:v>
                </c:pt>
                <c:pt idx="12998">
                  <c:v>0.48799979947434385</c:v>
                </c:pt>
                <c:pt idx="12999">
                  <c:v>0.4877457981328589</c:v>
                </c:pt>
                <c:pt idx="13000">
                  <c:v>0.48749195098248382</c:v>
                </c:pt>
                <c:pt idx="13001">
                  <c:v>0.48723825792962638</c:v>
                </c:pt>
                <c:pt idx="13002">
                  <c:v>0.48698471888074918</c:v>
                </c:pt>
                <c:pt idx="13003">
                  <c:v>0.4867313337423701</c:v>
                </c:pt>
                <c:pt idx="13004">
                  <c:v>0.48647810242106881</c:v>
                </c:pt>
                <c:pt idx="13005">
                  <c:v>0.48622502482347735</c:v>
                </c:pt>
                <c:pt idx="13006">
                  <c:v>0.48597210085628662</c:v>
                </c:pt>
                <c:pt idx="13007">
                  <c:v>0.48571933042624155</c:v>
                </c:pt>
                <c:pt idx="13008">
                  <c:v>0.48546671344014786</c:v>
                </c:pt>
                <c:pt idx="13009">
                  <c:v>0.48521424980486377</c:v>
                </c:pt>
                <c:pt idx="13010">
                  <c:v>0.48496193942730481</c:v>
                </c:pt>
                <c:pt idx="13011">
                  <c:v>0.48470978221444716</c:v>
                </c:pt>
                <c:pt idx="13012">
                  <c:v>0.48445777807331641</c:v>
                </c:pt>
                <c:pt idx="13013">
                  <c:v>0.48420592691100101</c:v>
                </c:pt>
                <c:pt idx="13014">
                  <c:v>0.48395422863464316</c:v>
                </c:pt>
                <c:pt idx="13015">
                  <c:v>0.48370268315143938</c:v>
                </c:pt>
                <c:pt idx="13016">
                  <c:v>0.48345129036864642</c:v>
                </c:pt>
                <c:pt idx="13017">
                  <c:v>0.48320005019357365</c:v>
                </c:pt>
                <c:pt idx="13018">
                  <c:v>1.1905673783762809</c:v>
                </c:pt>
                <c:pt idx="13019">
                  <c:v>1.0983005258983716</c:v>
                </c:pt>
                <c:pt idx="13020">
                  <c:v>1.0705956513481836</c:v>
                </c:pt>
                <c:pt idx="13021">
                  <c:v>1.0685857284526441</c:v>
                </c:pt>
                <c:pt idx="13022">
                  <c:v>1.0676855145583781</c:v>
                </c:pt>
                <c:pt idx="13023">
                  <c:v>1.0671973291741557</c:v>
                </c:pt>
                <c:pt idx="13024">
                  <c:v>1.0668639167691658</c:v>
                </c:pt>
                <c:pt idx="13025">
                  <c:v>1.0665891178118687</c:v>
                </c:pt>
                <c:pt idx="13026">
                  <c:v>1.0647318512725819</c:v>
                </c:pt>
                <c:pt idx="13027">
                  <c:v>1.1328642454915498</c:v>
                </c:pt>
                <c:pt idx="13028">
                  <c:v>0.9125486551406502</c:v>
                </c:pt>
                <c:pt idx="13029">
                  <c:v>0.75184958503263188</c:v>
                </c:pt>
                <c:pt idx="13030">
                  <c:v>0.6935653017860498</c:v>
                </c:pt>
                <c:pt idx="13031">
                  <c:v>0.61833206494943616</c:v>
                </c:pt>
                <c:pt idx="13032">
                  <c:v>0.52080221766902446</c:v>
                </c:pt>
                <c:pt idx="13033">
                  <c:v>0.49230229897223377</c:v>
                </c:pt>
                <c:pt idx="13034">
                  <c:v>0.48282755007297307</c:v>
                </c:pt>
                <c:pt idx="13035">
                  <c:v>0.51526787735993751</c:v>
                </c:pt>
                <c:pt idx="13036">
                  <c:v>0.70611336280658743</c:v>
                </c:pt>
                <c:pt idx="13037">
                  <c:v>0.59397002023836298</c:v>
                </c:pt>
                <c:pt idx="13038">
                  <c:v>0.56227393884601551</c:v>
                </c:pt>
                <c:pt idx="13039">
                  <c:v>0.55123232637546549</c:v>
                </c:pt>
                <c:pt idx="13040">
                  <c:v>1.3679339276824074</c:v>
                </c:pt>
                <c:pt idx="13041">
                  <c:v>2.5386859306593861</c:v>
                </c:pt>
                <c:pt idx="13042">
                  <c:v>1.680790146394328</c:v>
                </c:pt>
                <c:pt idx="13043">
                  <c:v>1.4558577952296348</c:v>
                </c:pt>
                <c:pt idx="13044">
                  <c:v>1.3819629406577991</c:v>
                </c:pt>
                <c:pt idx="13045">
                  <c:v>2.2510708527737981</c:v>
                </c:pt>
                <c:pt idx="13046">
                  <c:v>1.8033463375952858</c:v>
                </c:pt>
                <c:pt idx="13047">
                  <c:v>1.6657023375972859</c:v>
                </c:pt>
                <c:pt idx="13048">
                  <c:v>1.6651703074046278</c:v>
                </c:pt>
                <c:pt idx="13049">
                  <c:v>1.6648121036793655</c:v>
                </c:pt>
                <c:pt idx="13050">
                  <c:v>1.6645195250903528</c:v>
                </c:pt>
                <c:pt idx="13051">
                  <c:v>1.6642518620407578</c:v>
                </c:pt>
                <c:pt idx="13052">
                  <c:v>1.6639934872938578</c:v>
                </c:pt>
                <c:pt idx="13053">
                  <c:v>1.6637390521606086</c:v>
                </c:pt>
                <c:pt idx="13054">
                  <c:v>1.663486384080332</c:v>
                </c:pt>
                <c:pt idx="13055">
                  <c:v>1.663234357709491</c:v>
                </c:pt>
                <c:pt idx="13056">
                  <c:v>1.6629824843531065</c:v>
                </c:pt>
                <c:pt idx="13057">
                  <c:v>1.6627307639182802</c:v>
                </c:pt>
                <c:pt idx="13058">
                  <c:v>1.6624791963121957</c:v>
                </c:pt>
                <c:pt idx="13059">
                  <c:v>1.66222778144209</c:v>
                </c:pt>
                <c:pt idx="13060">
                  <c:v>1.6619765192152509</c:v>
                </c:pt>
                <c:pt idx="13061">
                  <c:v>1.6617254095390244</c:v>
                </c:pt>
                <c:pt idx="13062">
                  <c:v>1.6614744523208118</c:v>
                </c:pt>
                <c:pt idx="13063">
                  <c:v>1.6612236474680728</c:v>
                </c:pt>
                <c:pt idx="13064">
                  <c:v>1.7361684000903042</c:v>
                </c:pt>
                <c:pt idx="13065">
                  <c:v>1.8620672013285675</c:v>
                </c:pt>
                <c:pt idx="13066">
                  <c:v>1.6964850974220815</c:v>
                </c:pt>
                <c:pt idx="13067">
                  <c:v>1.695918204867058</c:v>
                </c:pt>
                <c:pt idx="13068">
                  <c:v>1.6736301598159835</c:v>
                </c:pt>
                <c:pt idx="13069">
                  <c:v>1.6733357021696378</c:v>
                </c:pt>
                <c:pt idx="13070">
                  <c:v>1.6730697336469627</c:v>
                </c:pt>
                <c:pt idx="13071">
                  <c:v>1.6728148267612797</c:v>
                </c:pt>
                <c:pt idx="13072">
                  <c:v>1.672564068045951</c:v>
                </c:pt>
                <c:pt idx="13073">
                  <c:v>1.6723151386844011</c:v>
                </c:pt>
                <c:pt idx="13074">
                  <c:v>1.671923263917855</c:v>
                </c:pt>
                <c:pt idx="13075">
                  <c:v>1.6716752483959738</c:v>
                </c:pt>
                <c:pt idx="13076">
                  <c:v>1.6714274916281899</c:v>
                </c:pt>
                <c:pt idx="13077">
                  <c:v>1.6711799261833444</c:v>
                </c:pt>
                <c:pt idx="13078">
                  <c:v>1.6709325262130255</c:v>
                </c:pt>
                <c:pt idx="13079">
                  <c:v>1.6706852821177041</c:v>
                </c:pt>
                <c:pt idx="13080">
                  <c:v>1.6704381903184269</c:v>
                </c:pt>
                <c:pt idx="13081">
                  <c:v>1.6701912492802344</c:v>
                </c:pt>
                <c:pt idx="13082">
                  <c:v>1.6699444589555659</c:v>
                </c:pt>
                <c:pt idx="13083">
                  <c:v>1.5641017542962661</c:v>
                </c:pt>
                <c:pt idx="13084">
                  <c:v>1.3382172771977541</c:v>
                </c:pt>
                <c:pt idx="13085">
                  <c:v>1.2081605096600123</c:v>
                </c:pt>
                <c:pt idx="13086">
                  <c:v>1.1416881494779381</c:v>
                </c:pt>
                <c:pt idx="13087">
                  <c:v>1.1394649888701718</c:v>
                </c:pt>
                <c:pt idx="13088">
                  <c:v>1.124053494029682</c:v>
                </c:pt>
                <c:pt idx="13089">
                  <c:v>0.82293313589750228</c:v>
                </c:pt>
                <c:pt idx="13090">
                  <c:v>0.73768085927437299</c:v>
                </c:pt>
                <c:pt idx="13091">
                  <c:v>0.74219883431722422</c:v>
                </c:pt>
                <c:pt idx="13092">
                  <c:v>0.78489016587556049</c:v>
                </c:pt>
                <c:pt idx="13093">
                  <c:v>0.75814348865571646</c:v>
                </c:pt>
                <c:pt idx="13094">
                  <c:v>3.0031748185912917</c:v>
                </c:pt>
                <c:pt idx="13095">
                  <c:v>2.0398997655305298</c:v>
                </c:pt>
                <c:pt idx="13096">
                  <c:v>2.6782699134261967</c:v>
                </c:pt>
                <c:pt idx="13097">
                  <c:v>1.6181198689899507</c:v>
                </c:pt>
                <c:pt idx="13098">
                  <c:v>1.3841940122995611</c:v>
                </c:pt>
                <c:pt idx="13099">
                  <c:v>1.2936279610624106</c:v>
                </c:pt>
                <c:pt idx="13100">
                  <c:v>1.2676697206830598</c:v>
                </c:pt>
                <c:pt idx="13101">
                  <c:v>1.2650989387240439</c:v>
                </c:pt>
                <c:pt idx="13102">
                  <c:v>1.2132279014435003</c:v>
                </c:pt>
                <c:pt idx="13103">
                  <c:v>1.1932961321096518</c:v>
                </c:pt>
                <c:pt idx="13104">
                  <c:v>1.1841303470739737</c:v>
                </c:pt>
                <c:pt idx="13105">
                  <c:v>1.1788776117597441</c:v>
                </c:pt>
                <c:pt idx="13106">
                  <c:v>1.1764964319003337</c:v>
                </c:pt>
                <c:pt idx="13107">
                  <c:v>1.1751727025986261</c:v>
                </c:pt>
                <c:pt idx="13108">
                  <c:v>1.1745673996629205</c:v>
                </c:pt>
                <c:pt idx="13109">
                  <c:v>1.1760045767324541</c:v>
                </c:pt>
                <c:pt idx="13110">
                  <c:v>1.2430587779637989</c:v>
                </c:pt>
                <c:pt idx="13111">
                  <c:v>1.2312932459404176</c:v>
                </c:pt>
                <c:pt idx="13112">
                  <c:v>1.3068956018649858</c:v>
                </c:pt>
                <c:pt idx="13113">
                  <c:v>1.2586138022099118</c:v>
                </c:pt>
                <c:pt idx="13114">
                  <c:v>1.2814279378732605</c:v>
                </c:pt>
                <c:pt idx="13115">
                  <c:v>1.3943295726328211</c:v>
                </c:pt>
                <c:pt idx="13116">
                  <c:v>1.3743677498826341</c:v>
                </c:pt>
                <c:pt idx="13117">
                  <c:v>1.3591819521180866</c:v>
                </c:pt>
                <c:pt idx="13118">
                  <c:v>1.3607391037615961</c:v>
                </c:pt>
                <c:pt idx="13119">
                  <c:v>1.3973104182780569</c:v>
                </c:pt>
                <c:pt idx="13120">
                  <c:v>1.678103964110123</c:v>
                </c:pt>
                <c:pt idx="13121">
                  <c:v>1.6154024109732401</c:v>
                </c:pt>
                <c:pt idx="13122">
                  <c:v>1.5657749349663008</c:v>
                </c:pt>
                <c:pt idx="13123">
                  <c:v>1.5492103026493895</c:v>
                </c:pt>
                <c:pt idx="13124">
                  <c:v>1.8189729605974201</c:v>
                </c:pt>
                <c:pt idx="13125">
                  <c:v>1.6042820096792445</c:v>
                </c:pt>
                <c:pt idx="13126">
                  <c:v>1.2692693000563731</c:v>
                </c:pt>
                <c:pt idx="13127">
                  <c:v>1.1503714205218305</c:v>
                </c:pt>
                <c:pt idx="13128">
                  <c:v>1.1103504649773945</c:v>
                </c:pt>
                <c:pt idx="13129">
                  <c:v>1.2486783993724258</c:v>
                </c:pt>
                <c:pt idx="13130">
                  <c:v>1.3775018219078521</c:v>
                </c:pt>
                <c:pt idx="13131">
                  <c:v>1.484061619145326</c:v>
                </c:pt>
                <c:pt idx="13132">
                  <c:v>1.4156410880326149</c:v>
                </c:pt>
                <c:pt idx="13133">
                  <c:v>1.2932039959183319</c:v>
                </c:pt>
                <c:pt idx="13134">
                  <c:v>1.2704224101162931</c:v>
                </c:pt>
                <c:pt idx="13135">
                  <c:v>1.2693359030775269</c:v>
                </c:pt>
                <c:pt idx="13136">
                  <c:v>1.2589110663547665</c:v>
                </c:pt>
                <c:pt idx="13137">
                  <c:v>1.2427988997848352</c:v>
                </c:pt>
                <c:pt idx="13138">
                  <c:v>1.1792582016218629</c:v>
                </c:pt>
                <c:pt idx="13139">
                  <c:v>1.0886539281485987</c:v>
                </c:pt>
                <c:pt idx="13140">
                  <c:v>1.3447542949343978</c:v>
                </c:pt>
                <c:pt idx="13141">
                  <c:v>1.2676103554762459</c:v>
                </c:pt>
                <c:pt idx="13142">
                  <c:v>1.2482588021645189</c:v>
                </c:pt>
                <c:pt idx="13143">
                  <c:v>1.1827150846373873</c:v>
                </c:pt>
                <c:pt idx="13144">
                  <c:v>1.1571837987713161</c:v>
                </c:pt>
                <c:pt idx="13145">
                  <c:v>1.14030823175442</c:v>
                </c:pt>
                <c:pt idx="13146">
                  <c:v>1.1881667306635961</c:v>
                </c:pt>
                <c:pt idx="13147">
                  <c:v>1.160938402794869</c:v>
                </c:pt>
                <c:pt idx="13148">
                  <c:v>1.1471323936387763</c:v>
                </c:pt>
                <c:pt idx="13149">
                  <c:v>1.1383157906516927</c:v>
                </c:pt>
                <c:pt idx="13150">
                  <c:v>1.1148646242450253</c:v>
                </c:pt>
                <c:pt idx="13151">
                  <c:v>1.161777260251464</c:v>
                </c:pt>
                <c:pt idx="13152">
                  <c:v>1.0806562592400117</c:v>
                </c:pt>
                <c:pt idx="13153">
                  <c:v>1.0596757833111612</c:v>
                </c:pt>
                <c:pt idx="13154">
                  <c:v>1.1350001909019227</c:v>
                </c:pt>
                <c:pt idx="13155">
                  <c:v>1.1200749406629804</c:v>
                </c:pt>
                <c:pt idx="13156">
                  <c:v>1.0775481217286809</c:v>
                </c:pt>
                <c:pt idx="13157">
                  <c:v>1.0426023869625021</c:v>
                </c:pt>
                <c:pt idx="13158">
                  <c:v>1.0499258980163251</c:v>
                </c:pt>
                <c:pt idx="13159">
                  <c:v>1.0540412430845574</c:v>
                </c:pt>
                <c:pt idx="13160">
                  <c:v>1.0228652859135818</c:v>
                </c:pt>
                <c:pt idx="13161">
                  <c:v>1.0371225526095198</c:v>
                </c:pt>
                <c:pt idx="13162">
                  <c:v>1.0804200736860425</c:v>
                </c:pt>
                <c:pt idx="13163">
                  <c:v>1.0695109008531793</c:v>
                </c:pt>
                <c:pt idx="13164">
                  <c:v>0.95724189120154135</c:v>
                </c:pt>
                <c:pt idx="13165">
                  <c:v>0.91375316938050177</c:v>
                </c:pt>
                <c:pt idx="13166">
                  <c:v>0.90274227629539683</c:v>
                </c:pt>
                <c:pt idx="13167">
                  <c:v>0.88677872001272007</c:v>
                </c:pt>
                <c:pt idx="13168">
                  <c:v>0.8660732455788438</c:v>
                </c:pt>
                <c:pt idx="13169">
                  <c:v>0.85531486365990161</c:v>
                </c:pt>
                <c:pt idx="13170">
                  <c:v>0.89448622272075162</c:v>
                </c:pt>
                <c:pt idx="13171">
                  <c:v>0.86917034003793936</c:v>
                </c:pt>
                <c:pt idx="13172">
                  <c:v>0.85718195741533165</c:v>
                </c:pt>
                <c:pt idx="13173">
                  <c:v>0.86053998883433147</c:v>
                </c:pt>
                <c:pt idx="13174">
                  <c:v>0.86970011107350498</c:v>
                </c:pt>
                <c:pt idx="13175">
                  <c:v>0.86578316105805697</c:v>
                </c:pt>
                <c:pt idx="13176">
                  <c:v>0.85879285198903321</c:v>
                </c:pt>
                <c:pt idx="13177">
                  <c:v>0.85566669414915764</c:v>
                </c:pt>
                <c:pt idx="13178">
                  <c:v>0.86096525301600701</c:v>
                </c:pt>
                <c:pt idx="13179">
                  <c:v>0.87499920712778212</c:v>
                </c:pt>
                <c:pt idx="13180">
                  <c:v>0.92011520354830612</c:v>
                </c:pt>
                <c:pt idx="13181">
                  <c:v>1.0048627432365322</c:v>
                </c:pt>
                <c:pt idx="13182">
                  <c:v>1.0472245215501479</c:v>
                </c:pt>
                <c:pt idx="13183">
                  <c:v>0.98987521121952848</c:v>
                </c:pt>
                <c:pt idx="13184">
                  <c:v>1.009346039318548</c:v>
                </c:pt>
                <c:pt idx="13185">
                  <c:v>1.0009118941854558</c:v>
                </c:pt>
                <c:pt idx="13186">
                  <c:v>0.98906683929591666</c:v>
                </c:pt>
                <c:pt idx="13187">
                  <c:v>0.99952609258217862</c:v>
                </c:pt>
                <c:pt idx="13188">
                  <c:v>1.1196209655297755</c:v>
                </c:pt>
                <c:pt idx="13189">
                  <c:v>1.1026729387002387</c:v>
                </c:pt>
                <c:pt idx="13190">
                  <c:v>1.0797062247527742</c:v>
                </c:pt>
                <c:pt idx="13191">
                  <c:v>1.093032306597558</c:v>
                </c:pt>
                <c:pt idx="13192">
                  <c:v>1.0581567839960759</c:v>
                </c:pt>
                <c:pt idx="13193">
                  <c:v>1.0534984553881934</c:v>
                </c:pt>
                <c:pt idx="13194">
                  <c:v>1.0157189089783341</c:v>
                </c:pt>
                <c:pt idx="13195">
                  <c:v>0.9856004129333138</c:v>
                </c:pt>
                <c:pt idx="13196">
                  <c:v>0.95240204017415597</c:v>
                </c:pt>
                <c:pt idx="13197">
                  <c:v>0.93429940423491364</c:v>
                </c:pt>
                <c:pt idx="13198">
                  <c:v>0.93267325438896564</c:v>
                </c:pt>
                <c:pt idx="13199">
                  <c:v>0.91531055588567556</c:v>
                </c:pt>
                <c:pt idx="13200">
                  <c:v>0.92706846603682569</c:v>
                </c:pt>
                <c:pt idx="13201">
                  <c:v>0.97210193676666379</c:v>
                </c:pt>
                <c:pt idx="13202">
                  <c:v>0.97243108571537851</c:v>
                </c:pt>
                <c:pt idx="13203">
                  <c:v>0.96158416412535841</c:v>
                </c:pt>
                <c:pt idx="13204">
                  <c:v>0.95166323579489864</c:v>
                </c:pt>
                <c:pt idx="13205">
                  <c:v>0.95579240218204364</c:v>
                </c:pt>
                <c:pt idx="13206">
                  <c:v>0.95369063565546508</c:v>
                </c:pt>
                <c:pt idx="13207">
                  <c:v>0.94144226773749018</c:v>
                </c:pt>
                <c:pt idx="13208">
                  <c:v>0.92305182508819095</c:v>
                </c:pt>
                <c:pt idx="13209">
                  <c:v>0.91926837016399654</c:v>
                </c:pt>
                <c:pt idx="13210">
                  <c:v>0.92887526820750133</c:v>
                </c:pt>
                <c:pt idx="13211">
                  <c:v>0.90001412760887378</c:v>
                </c:pt>
                <c:pt idx="13212">
                  <c:v>0.90314388820593028</c:v>
                </c:pt>
                <c:pt idx="13213">
                  <c:v>0.89424340449802764</c:v>
                </c:pt>
                <c:pt idx="13214">
                  <c:v>0.83765202479378664</c:v>
                </c:pt>
                <c:pt idx="13215">
                  <c:v>0.80493319011173858</c:v>
                </c:pt>
                <c:pt idx="13216">
                  <c:v>0.81921222795370852</c:v>
                </c:pt>
                <c:pt idx="13217">
                  <c:v>0.84602063307288422</c:v>
                </c:pt>
                <c:pt idx="13218">
                  <c:v>0.85263609696905074</c:v>
                </c:pt>
                <c:pt idx="13219">
                  <c:v>0.8533743818881685</c:v>
                </c:pt>
                <c:pt idx="13220">
                  <c:v>0.85268455084760908</c:v>
                </c:pt>
                <c:pt idx="13221">
                  <c:v>0.90204174509755553</c:v>
                </c:pt>
                <c:pt idx="13222">
                  <c:v>0.86447373277589479</c:v>
                </c:pt>
                <c:pt idx="13223">
                  <c:v>0.84364500657316399</c:v>
                </c:pt>
                <c:pt idx="13224">
                  <c:v>0.84248554866383563</c:v>
                </c:pt>
                <c:pt idx="13225">
                  <c:v>0.8610342073776337</c:v>
                </c:pt>
                <c:pt idx="13226">
                  <c:v>0.86192602914509664</c:v>
                </c:pt>
                <c:pt idx="13227">
                  <c:v>0.84558724462685497</c:v>
                </c:pt>
                <c:pt idx="13228">
                  <c:v>0.83846309501828942</c:v>
                </c:pt>
                <c:pt idx="13229">
                  <c:v>0.83866149018178948</c:v>
                </c:pt>
                <c:pt idx="13230">
                  <c:v>0.91269805229290679</c:v>
                </c:pt>
                <c:pt idx="13231">
                  <c:v>0.8571469937768692</c:v>
                </c:pt>
                <c:pt idx="13232">
                  <c:v>0.83479173073324864</c:v>
                </c:pt>
                <c:pt idx="13233">
                  <c:v>0.83819044647462282</c:v>
                </c:pt>
                <c:pt idx="13234">
                  <c:v>0.83335819139434131</c:v>
                </c:pt>
                <c:pt idx="13235">
                  <c:v>0.83438588924853785</c:v>
                </c:pt>
                <c:pt idx="13236">
                  <c:v>0.81190328264654377</c:v>
                </c:pt>
                <c:pt idx="13237">
                  <c:v>0.79774142524351499</c:v>
                </c:pt>
                <c:pt idx="13238">
                  <c:v>0.79659815106165333</c:v>
                </c:pt>
                <c:pt idx="13239">
                  <c:v>0.75917285550338021</c:v>
                </c:pt>
                <c:pt idx="13240">
                  <c:v>0.74074461991013774</c:v>
                </c:pt>
                <c:pt idx="13241">
                  <c:v>0.72222518859309492</c:v>
                </c:pt>
                <c:pt idx="13242">
                  <c:v>0.69856335525780322</c:v>
                </c:pt>
                <c:pt idx="13243">
                  <c:v>0.69004985098464389</c:v>
                </c:pt>
                <c:pt idx="13244">
                  <c:v>0.67281703379473801</c:v>
                </c:pt>
                <c:pt idx="13245">
                  <c:v>0.65826585804987292</c:v>
                </c:pt>
                <c:pt idx="13246">
                  <c:v>0.65960268040581904</c:v>
                </c:pt>
                <c:pt idx="13247">
                  <c:v>0.66318440693000891</c:v>
                </c:pt>
                <c:pt idx="13248">
                  <c:v>0.7187131246255819</c:v>
                </c:pt>
                <c:pt idx="13249">
                  <c:v>0.71768286340559484</c:v>
                </c:pt>
                <c:pt idx="13250">
                  <c:v>0.71873388244692515</c:v>
                </c:pt>
                <c:pt idx="13251">
                  <c:v>0.69107018894939842</c:v>
                </c:pt>
                <c:pt idx="13252">
                  <c:v>0.6818259549756116</c:v>
                </c:pt>
                <c:pt idx="13253">
                  <c:v>0.67472514128307293</c:v>
                </c:pt>
                <c:pt idx="13254">
                  <c:v>0.67170815785999038</c:v>
                </c:pt>
                <c:pt idx="13255">
                  <c:v>0.66981114187624757</c:v>
                </c:pt>
                <c:pt idx="13256">
                  <c:v>0.6661017637268537</c:v>
                </c:pt>
                <c:pt idx="13257">
                  <c:v>0.66057427451223394</c:v>
                </c:pt>
                <c:pt idx="13258">
                  <c:v>0.64792981645191006</c:v>
                </c:pt>
                <c:pt idx="13259">
                  <c:v>0.64571183777771113</c:v>
                </c:pt>
                <c:pt idx="13260">
                  <c:v>0.65060236206004163</c:v>
                </c:pt>
                <c:pt idx="13261">
                  <c:v>0.65066752604832101</c:v>
                </c:pt>
                <c:pt idx="13262">
                  <c:v>0.6454728199221097</c:v>
                </c:pt>
                <c:pt idx="13263">
                  <c:v>0.67728608331063367</c:v>
                </c:pt>
                <c:pt idx="13264">
                  <c:v>0.67520872323802561</c:v>
                </c:pt>
                <c:pt idx="13265">
                  <c:v>0.71233758974861827</c:v>
                </c:pt>
                <c:pt idx="13266">
                  <c:v>0.71657777646564091</c:v>
                </c:pt>
                <c:pt idx="13267">
                  <c:v>0.71378787738552874</c:v>
                </c:pt>
                <c:pt idx="13268">
                  <c:v>0.7603746903379216</c:v>
                </c:pt>
                <c:pt idx="13269">
                  <c:v>0.76859579319794169</c:v>
                </c:pt>
                <c:pt idx="13270">
                  <c:v>0.75413615535173317</c:v>
                </c:pt>
                <c:pt idx="13271">
                  <c:v>0.80071846103928368</c:v>
                </c:pt>
                <c:pt idx="13272">
                  <c:v>0.83007476619588982</c:v>
                </c:pt>
                <c:pt idx="13273">
                  <c:v>0.77541052229830765</c:v>
                </c:pt>
                <c:pt idx="13274">
                  <c:v>0.74940507254816857</c:v>
                </c:pt>
                <c:pt idx="13275">
                  <c:v>0.73717784672656861</c:v>
                </c:pt>
                <c:pt idx="13276">
                  <c:v>0.74455442313985964</c:v>
                </c:pt>
                <c:pt idx="13277">
                  <c:v>0.73358682311572954</c:v>
                </c:pt>
                <c:pt idx="13278">
                  <c:v>0.72231197453530505</c:v>
                </c:pt>
                <c:pt idx="13279">
                  <c:v>0.708492529455785</c:v>
                </c:pt>
                <c:pt idx="13280">
                  <c:v>0.67619568064732782</c:v>
                </c:pt>
                <c:pt idx="13281">
                  <c:v>0.64829492242392284</c:v>
                </c:pt>
                <c:pt idx="13282">
                  <c:v>0.62840273929652768</c:v>
                </c:pt>
                <c:pt idx="13283">
                  <c:v>0.6124669963960897</c:v>
                </c:pt>
                <c:pt idx="13284">
                  <c:v>0.61456853512044851</c:v>
                </c:pt>
                <c:pt idx="13285">
                  <c:v>0.60572310509638061</c:v>
                </c:pt>
                <c:pt idx="13286">
                  <c:v>0.60458159164902414</c:v>
                </c:pt>
                <c:pt idx="13287">
                  <c:v>0.59773438293214387</c:v>
                </c:pt>
                <c:pt idx="13288">
                  <c:v>0.59092777259263229</c:v>
                </c:pt>
                <c:pt idx="13289">
                  <c:v>0.57715474124574428</c:v>
                </c:pt>
                <c:pt idx="13290">
                  <c:v>0.5688638092331687</c:v>
                </c:pt>
                <c:pt idx="13291">
                  <c:v>0.55969212162439064</c:v>
                </c:pt>
                <c:pt idx="13292">
                  <c:v>0.55351185891726606</c:v>
                </c:pt>
                <c:pt idx="13293">
                  <c:v>0.54543849364569363</c:v>
                </c:pt>
                <c:pt idx="13294">
                  <c:v>0.53804878992498628</c:v>
                </c:pt>
                <c:pt idx="13295">
                  <c:v>0.53390001827735234</c:v>
                </c:pt>
                <c:pt idx="13296">
                  <c:v>0.53017381717066969</c:v>
                </c:pt>
                <c:pt idx="13297">
                  <c:v>0.52630181430608913</c:v>
                </c:pt>
                <c:pt idx="13298">
                  <c:v>0.52202978894771357</c:v>
                </c:pt>
                <c:pt idx="13299">
                  <c:v>0.51857148513852169</c:v>
                </c:pt>
                <c:pt idx="13300">
                  <c:v>0.5745116784962766</c:v>
                </c:pt>
                <c:pt idx="13301">
                  <c:v>0.59482423488539593</c:v>
                </c:pt>
                <c:pt idx="13302">
                  <c:v>0.60114760355440389</c:v>
                </c:pt>
                <c:pt idx="13303">
                  <c:v>0.60039802531765551</c:v>
                </c:pt>
                <c:pt idx="13304">
                  <c:v>0.59406457804150159</c:v>
                </c:pt>
                <c:pt idx="13305">
                  <c:v>0.59079165768069974</c:v>
                </c:pt>
                <c:pt idx="13306">
                  <c:v>0.58690441259160275</c:v>
                </c:pt>
                <c:pt idx="13307">
                  <c:v>0.58457158757915351</c:v>
                </c:pt>
                <c:pt idx="13308">
                  <c:v>0.58125666425413958</c:v>
                </c:pt>
                <c:pt idx="13309">
                  <c:v>0.57930956926817312</c:v>
                </c:pt>
                <c:pt idx="13310">
                  <c:v>0.57681022453048303</c:v>
                </c:pt>
                <c:pt idx="13311">
                  <c:v>0.57516546478462249</c:v>
                </c:pt>
                <c:pt idx="13312">
                  <c:v>0.57305262206259278</c:v>
                </c:pt>
                <c:pt idx="13313">
                  <c:v>0.5714964841488317</c:v>
                </c:pt>
                <c:pt idx="13314">
                  <c:v>0.5691110897309628</c:v>
                </c:pt>
                <c:pt idx="13315">
                  <c:v>0.56744544655523965</c:v>
                </c:pt>
                <c:pt idx="13316">
                  <c:v>0.56462129635691072</c:v>
                </c:pt>
                <c:pt idx="13317">
                  <c:v>0.56273203474241851</c:v>
                </c:pt>
                <c:pt idx="13318">
                  <c:v>0.56073008042937567</c:v>
                </c:pt>
                <c:pt idx="13319">
                  <c:v>0.55975560530653068</c:v>
                </c:pt>
                <c:pt idx="13320">
                  <c:v>0.55711770638283498</c:v>
                </c:pt>
                <c:pt idx="13321">
                  <c:v>0.55586278859062632</c:v>
                </c:pt>
                <c:pt idx="13322">
                  <c:v>0.55360321572355664</c:v>
                </c:pt>
                <c:pt idx="13323">
                  <c:v>0.55250469233704813</c:v>
                </c:pt>
                <c:pt idx="13324">
                  <c:v>0.55223496882881451</c:v>
                </c:pt>
                <c:pt idx="13325">
                  <c:v>0.55186787684830263</c:v>
                </c:pt>
                <c:pt idx="13326">
                  <c:v>0.55161230652419935</c:v>
                </c:pt>
                <c:pt idx="13327">
                  <c:v>0.55134901178475393</c:v>
                </c:pt>
                <c:pt idx="13328">
                  <c:v>0.5510957301935353</c:v>
                </c:pt>
                <c:pt idx="13329">
                  <c:v>0.55084772056955478</c:v>
                </c:pt>
                <c:pt idx="13330">
                  <c:v>0.55059502105508462</c:v>
                </c:pt>
                <c:pt idx="13331">
                  <c:v>0.55034252880539358</c:v>
                </c:pt>
                <c:pt idx="13332">
                  <c:v>0.55009018983177249</c:v>
                </c:pt>
                <c:pt idx="13333">
                  <c:v>0.54983800404118388</c:v>
                </c:pt>
                <c:pt idx="13334">
                  <c:v>0.54958597134064158</c:v>
                </c:pt>
                <c:pt idx="13335">
                  <c:v>0.54933409163722557</c:v>
                </c:pt>
                <c:pt idx="13336">
                  <c:v>0.54908236483806427</c:v>
                </c:pt>
                <c:pt idx="13337">
                  <c:v>0.54883079085034847</c:v>
                </c:pt>
                <c:pt idx="13338">
                  <c:v>0.54857936958131848</c:v>
                </c:pt>
                <c:pt idx="13339">
                  <c:v>0.54832810093827578</c:v>
                </c:pt>
                <c:pt idx="13340">
                  <c:v>0.54807698482857714</c:v>
                </c:pt>
                <c:pt idx="13341">
                  <c:v>0.54782602115963508</c:v>
                </c:pt>
                <c:pt idx="13342">
                  <c:v>0.5475752098389185</c:v>
                </c:pt>
                <c:pt idx="13343">
                  <c:v>0.54732455077395326</c:v>
                </c:pt>
                <c:pt idx="13344">
                  <c:v>0.5470740438723195</c:v>
                </c:pt>
                <c:pt idx="13345">
                  <c:v>0.54682368904165457</c:v>
                </c:pt>
                <c:pt idx="13346">
                  <c:v>0.54657348618965329</c:v>
                </c:pt>
                <c:pt idx="13347">
                  <c:v>0.54632343522406368</c:v>
                </c:pt>
                <c:pt idx="13348">
                  <c:v>0.5460735360526916</c:v>
                </c:pt>
                <c:pt idx="13349">
                  <c:v>0.54582378858339864</c:v>
                </c:pt>
                <c:pt idx="13350">
                  <c:v>0.54557419272410068</c:v>
                </c:pt>
                <c:pt idx="13351">
                  <c:v>0.54532474838277245</c:v>
                </c:pt>
                <c:pt idx="13352">
                  <c:v>0.54507545546744263</c:v>
                </c:pt>
                <c:pt idx="13353">
                  <c:v>0.54482631388619585</c:v>
                </c:pt>
                <c:pt idx="13354">
                  <c:v>0.54457732354717292</c:v>
                </c:pt>
                <c:pt idx="13355">
                  <c:v>0.54432848435857173</c:v>
                </c:pt>
                <c:pt idx="13356">
                  <c:v>0.54407979622864044</c:v>
                </c:pt>
                <c:pt idx="13357">
                  <c:v>0.54383125906568885</c:v>
                </c:pt>
                <c:pt idx="13358">
                  <c:v>0.54358287277808182</c:v>
                </c:pt>
                <c:pt idx="13359">
                  <c:v>0.5433346372742377</c:v>
                </c:pt>
                <c:pt idx="13360">
                  <c:v>0.54308655246262949</c:v>
                </c:pt>
                <c:pt idx="13361">
                  <c:v>0.54283861825179158</c:v>
                </c:pt>
                <c:pt idx="13362">
                  <c:v>0.54259083455030432</c:v>
                </c:pt>
                <c:pt idx="13363">
                  <c:v>0.54234320126681101</c:v>
                </c:pt>
                <c:pt idx="13364">
                  <c:v>0.5420957183100108</c:v>
                </c:pt>
                <c:pt idx="13365">
                  <c:v>0.54184838558865123</c:v>
                </c:pt>
                <c:pt idx="13366">
                  <c:v>0.54160120301154446</c:v>
                </c:pt>
                <c:pt idx="13367">
                  <c:v>0.54135417048754886</c:v>
                </c:pt>
                <c:pt idx="13368">
                  <c:v>0.54110728792558582</c:v>
                </c:pt>
                <c:pt idx="13369">
                  <c:v>0.5408605552346275</c:v>
                </c:pt>
                <c:pt idx="13370">
                  <c:v>0.5406139723237039</c:v>
                </c:pt>
                <c:pt idx="13371">
                  <c:v>0.5403675391018955</c:v>
                </c:pt>
                <c:pt idx="13372">
                  <c:v>0.54012125547834566</c:v>
                </c:pt>
                <c:pt idx="13373">
                  <c:v>0.53987512136224358</c:v>
                </c:pt>
                <c:pt idx="13374">
                  <c:v>0.53962913666284507</c:v>
                </c:pt>
                <c:pt idx="13375">
                  <c:v>0.53938330128944756</c:v>
                </c:pt>
                <c:pt idx="13376">
                  <c:v>0.53913761515141523</c:v>
                </c:pt>
                <c:pt idx="13377">
                  <c:v>0.53889207815816165</c:v>
                </c:pt>
                <c:pt idx="13378">
                  <c:v>0.53864669021915579</c:v>
                </c:pt>
                <c:pt idx="13379">
                  <c:v>0.53840145124392014</c:v>
                </c:pt>
                <c:pt idx="13380">
                  <c:v>0.53815636114203524</c:v>
                </c:pt>
                <c:pt idx="13381">
                  <c:v>0.53791141982313961</c:v>
                </c:pt>
                <c:pt idx="13382">
                  <c:v>0.53766662719691616</c:v>
                </c:pt>
                <c:pt idx="13383">
                  <c:v>0.53742198317311163</c:v>
                </c:pt>
                <c:pt idx="13384">
                  <c:v>0.53717748766152362</c:v>
                </c:pt>
                <c:pt idx="13385">
                  <c:v>0.53693314057200558</c:v>
                </c:pt>
                <c:pt idx="13386">
                  <c:v>0.53668894181446658</c:v>
                </c:pt>
                <c:pt idx="13387">
                  <c:v>0.53644489129886963</c:v>
                </c:pt>
                <c:pt idx="13388">
                  <c:v>0.53620098893522905</c:v>
                </c:pt>
                <c:pt idx="13389">
                  <c:v>0.53595723463362277</c:v>
                </c:pt>
                <c:pt idx="13390">
                  <c:v>0.5357136283041718</c:v>
                </c:pt>
                <c:pt idx="13391">
                  <c:v>0.53547016985705564</c:v>
                </c:pt>
                <c:pt idx="13392">
                  <c:v>0.53522685920251933</c:v>
                </c:pt>
                <c:pt idx="13393">
                  <c:v>0.53498369625084563</c:v>
                </c:pt>
                <c:pt idx="13394">
                  <c:v>0.5347406809123797</c:v>
                </c:pt>
                <c:pt idx="13395">
                  <c:v>1.9216216358233338</c:v>
                </c:pt>
                <c:pt idx="13396">
                  <c:v>1.7119716602522257</c:v>
                </c:pt>
                <c:pt idx="13397">
                  <c:v>1.7113980352811875</c:v>
                </c:pt>
                <c:pt idx="13398">
                  <c:v>1.7110407620298294</c:v>
                </c:pt>
                <c:pt idx="13399">
                  <c:v>1.7107650560741774</c:v>
                </c:pt>
                <c:pt idx="13400">
                  <c:v>1.7105202496316498</c:v>
                </c:pt>
                <c:pt idx="13401">
                  <c:v>1.7102869995939542</c:v>
                </c:pt>
                <c:pt idx="13402">
                  <c:v>1.7100584042728291</c:v>
                </c:pt>
                <c:pt idx="13403">
                  <c:v>1.7098319147970398</c:v>
                </c:pt>
                <c:pt idx="13404">
                  <c:v>1.8727451894318465</c:v>
                </c:pt>
                <c:pt idx="13405">
                  <c:v>1.8724429786033907</c:v>
                </c:pt>
                <c:pt idx="13406">
                  <c:v>1.872190331452694</c:v>
                </c:pt>
                <c:pt idx="13407">
                  <c:v>1.8731577386456166</c:v>
                </c:pt>
                <c:pt idx="13408">
                  <c:v>1.8902456074075591</c:v>
                </c:pt>
                <c:pt idx="13409">
                  <c:v>1.8900221400160051</c:v>
                </c:pt>
                <c:pt idx="13410">
                  <c:v>1.9448104420082541</c:v>
                </c:pt>
                <c:pt idx="13411">
                  <c:v>1.9572262722335094</c:v>
                </c:pt>
                <c:pt idx="13412">
                  <c:v>1.8553251221662881</c:v>
                </c:pt>
                <c:pt idx="13413">
                  <c:v>1.8549493732148248</c:v>
                </c:pt>
                <c:pt idx="13414">
                  <c:v>1.8546694628702023</c:v>
                </c:pt>
                <c:pt idx="13415">
                  <c:v>1.8544267492589819</c:v>
                </c:pt>
                <c:pt idx="13416">
                  <c:v>1.859082702042437</c:v>
                </c:pt>
                <c:pt idx="13417">
                  <c:v>1.8879580724034435</c:v>
                </c:pt>
                <c:pt idx="13418">
                  <c:v>1.903795089975296</c:v>
                </c:pt>
                <c:pt idx="13419">
                  <c:v>1.1490440155020958</c:v>
                </c:pt>
                <c:pt idx="13420">
                  <c:v>0.71496862203077172</c:v>
                </c:pt>
                <c:pt idx="13421">
                  <c:v>0.57965899447451408</c:v>
                </c:pt>
                <c:pt idx="13422">
                  <c:v>0.69648349330899773</c:v>
                </c:pt>
                <c:pt idx="13423">
                  <c:v>0.66414723872679482</c:v>
                </c:pt>
                <c:pt idx="13424">
                  <c:v>0.66232209729830993</c:v>
                </c:pt>
                <c:pt idx="13425">
                  <c:v>0.66149635676167962</c:v>
                </c:pt>
                <c:pt idx="13426">
                  <c:v>0.66104255899808229</c:v>
                </c:pt>
                <c:pt idx="13427">
                  <c:v>0.66072900425958792</c:v>
                </c:pt>
                <c:pt idx="13428">
                  <c:v>0.65902808620321596</c:v>
                </c:pt>
                <c:pt idx="13429">
                  <c:v>0.65817321372177906</c:v>
                </c:pt>
                <c:pt idx="13430">
                  <c:v>0.65793818833137063</c:v>
                </c:pt>
                <c:pt idx="13431">
                  <c:v>2.8973881956899228</c:v>
                </c:pt>
                <c:pt idx="13432">
                  <c:v>1.530625682000516</c:v>
                </c:pt>
                <c:pt idx="13433">
                  <c:v>1.2975045779864518</c:v>
                </c:pt>
                <c:pt idx="13434">
                  <c:v>1.1654012226464099</c:v>
                </c:pt>
                <c:pt idx="13435">
                  <c:v>1.0616731009316915</c:v>
                </c:pt>
                <c:pt idx="13436">
                  <c:v>0.9693960847496601</c:v>
                </c:pt>
                <c:pt idx="13437">
                  <c:v>0.87361016795972568</c:v>
                </c:pt>
                <c:pt idx="13438">
                  <c:v>0.81757662430206046</c:v>
                </c:pt>
                <c:pt idx="13439">
                  <c:v>0.79862150953889655</c:v>
                </c:pt>
                <c:pt idx="13440">
                  <c:v>0.7982727322150166</c:v>
                </c:pt>
                <c:pt idx="13441">
                  <c:v>0.98545245441185758</c:v>
                </c:pt>
                <c:pt idx="13442">
                  <c:v>0.8561761154640547</c:v>
                </c:pt>
                <c:pt idx="13443">
                  <c:v>1.7091266809067118</c:v>
                </c:pt>
                <c:pt idx="13444">
                  <c:v>1.2545256711696398</c:v>
                </c:pt>
                <c:pt idx="13445">
                  <c:v>1.2492911305203438</c:v>
                </c:pt>
                <c:pt idx="13446">
                  <c:v>1.1825503700613162</c:v>
                </c:pt>
                <c:pt idx="13447">
                  <c:v>1.0676403184216778</c:v>
                </c:pt>
                <c:pt idx="13448">
                  <c:v>1.0666466689288141</c:v>
                </c:pt>
                <c:pt idx="13449">
                  <c:v>1.0660686248489475</c:v>
                </c:pt>
                <c:pt idx="13450">
                  <c:v>1.065647284329627</c:v>
                </c:pt>
                <c:pt idx="13451">
                  <c:v>1.4588925735799192</c:v>
                </c:pt>
                <c:pt idx="13452">
                  <c:v>0.96161550706819132</c:v>
                </c:pt>
                <c:pt idx="13453">
                  <c:v>0.86132544253306575</c:v>
                </c:pt>
                <c:pt idx="13454">
                  <c:v>0.83041808664186845</c:v>
                </c:pt>
                <c:pt idx="13455">
                  <c:v>0.81929871148081523</c:v>
                </c:pt>
                <c:pt idx="13456">
                  <c:v>0.81496357006627151</c:v>
                </c:pt>
                <c:pt idx="13457">
                  <c:v>0.81309897958053079</c:v>
                </c:pt>
                <c:pt idx="13458">
                  <c:v>0.81272516680788465</c:v>
                </c:pt>
                <c:pt idx="13459">
                  <c:v>0.81236617645365139</c:v>
                </c:pt>
                <c:pt idx="13460">
                  <c:v>0.81201291522419061</c:v>
                </c:pt>
                <c:pt idx="13461">
                  <c:v>0.81166089207230863</c:v>
                </c:pt>
                <c:pt idx="13462">
                  <c:v>0.81131102239229691</c:v>
                </c:pt>
                <c:pt idx="13463">
                  <c:v>0.81096136510209449</c:v>
                </c:pt>
                <c:pt idx="13464">
                  <c:v>0.87472330420060895</c:v>
                </c:pt>
                <c:pt idx="13465">
                  <c:v>0.87440812184975336</c:v>
                </c:pt>
                <c:pt idx="13466">
                  <c:v>0.87394632512623449</c:v>
                </c:pt>
                <c:pt idx="13467">
                  <c:v>0.87359654398063957</c:v>
                </c:pt>
                <c:pt idx="13468">
                  <c:v>0.873316620411004</c:v>
                </c:pt>
                <c:pt idx="13469">
                  <c:v>1.2520713817834976</c:v>
                </c:pt>
                <c:pt idx="13470">
                  <c:v>1.3107588611981724</c:v>
                </c:pt>
                <c:pt idx="13471">
                  <c:v>1.208137805027834</c:v>
                </c:pt>
                <c:pt idx="13472">
                  <c:v>1.1229555256768635</c:v>
                </c:pt>
                <c:pt idx="13473">
                  <c:v>1.1899652578396152</c:v>
                </c:pt>
                <c:pt idx="13474">
                  <c:v>1.0723524785847265</c:v>
                </c:pt>
                <c:pt idx="13475">
                  <c:v>2.6940509179783994</c:v>
                </c:pt>
                <c:pt idx="13476">
                  <c:v>2.0050350696207233</c:v>
                </c:pt>
                <c:pt idx="13477">
                  <c:v>1.7701175133440961</c:v>
                </c:pt>
                <c:pt idx="13478">
                  <c:v>1.9794499024135761</c:v>
                </c:pt>
                <c:pt idx="13479">
                  <c:v>1.8079835226519181</c:v>
                </c:pt>
                <c:pt idx="13480">
                  <c:v>1.7129076839982587</c:v>
                </c:pt>
                <c:pt idx="13481">
                  <c:v>1.2916666200808358</c:v>
                </c:pt>
                <c:pt idx="13482">
                  <c:v>1.0997976029932628</c:v>
                </c:pt>
                <c:pt idx="13483">
                  <c:v>0.9885602304550305</c:v>
                </c:pt>
                <c:pt idx="13484">
                  <c:v>0.93108248941875627</c:v>
                </c:pt>
                <c:pt idx="13485">
                  <c:v>0.9129930412452385</c:v>
                </c:pt>
                <c:pt idx="13486">
                  <c:v>0.90243403901863428</c:v>
                </c:pt>
                <c:pt idx="13487">
                  <c:v>0.93607796547753919</c:v>
                </c:pt>
                <c:pt idx="13488">
                  <c:v>1.0053622927892341</c:v>
                </c:pt>
                <c:pt idx="13489">
                  <c:v>1.0296735611054522</c:v>
                </c:pt>
                <c:pt idx="13490">
                  <c:v>0.93810043242824392</c:v>
                </c:pt>
                <c:pt idx="13491">
                  <c:v>0.88618942560308478</c:v>
                </c:pt>
                <c:pt idx="13492">
                  <c:v>0.86656235014471716</c:v>
                </c:pt>
                <c:pt idx="13493">
                  <c:v>0.89749060895850763</c:v>
                </c:pt>
                <c:pt idx="13494">
                  <c:v>0.90516748008850234</c:v>
                </c:pt>
                <c:pt idx="13495">
                  <c:v>0.91953114342199616</c:v>
                </c:pt>
                <c:pt idx="13496">
                  <c:v>1.0346332223026078</c:v>
                </c:pt>
                <c:pt idx="13497">
                  <c:v>1.0421895336257962</c:v>
                </c:pt>
                <c:pt idx="13498">
                  <c:v>1.0169578909645833</c:v>
                </c:pt>
                <c:pt idx="13499">
                  <c:v>1.0057852874304194</c:v>
                </c:pt>
                <c:pt idx="13500">
                  <c:v>0.99926866102610856</c:v>
                </c:pt>
                <c:pt idx="13501">
                  <c:v>0.99604614975958616</c:v>
                </c:pt>
                <c:pt idx="13502">
                  <c:v>0.99743614291762028</c:v>
                </c:pt>
                <c:pt idx="13503">
                  <c:v>1.0138485918438946</c:v>
                </c:pt>
                <c:pt idx="13504">
                  <c:v>1.1320156044816092</c:v>
                </c:pt>
                <c:pt idx="13505">
                  <c:v>1.3338810035795059</c:v>
                </c:pt>
                <c:pt idx="13506">
                  <c:v>1.2595920928522377</c:v>
                </c:pt>
                <c:pt idx="13507">
                  <c:v>1.1698154375252421</c:v>
                </c:pt>
                <c:pt idx="13508">
                  <c:v>1.1270682280171598</c:v>
                </c:pt>
                <c:pt idx="13509">
                  <c:v>1.1109797852492678</c:v>
                </c:pt>
                <c:pt idx="13510">
                  <c:v>1.0422121818327605</c:v>
                </c:pt>
                <c:pt idx="13511">
                  <c:v>0.90346170944243831</c:v>
                </c:pt>
                <c:pt idx="13512">
                  <c:v>0.8123150912907966</c:v>
                </c:pt>
                <c:pt idx="13513">
                  <c:v>0.77340216762314884</c:v>
                </c:pt>
                <c:pt idx="13514">
                  <c:v>0.74880929053548606</c:v>
                </c:pt>
                <c:pt idx="13515">
                  <c:v>0.77564517762589191</c:v>
                </c:pt>
                <c:pt idx="13516">
                  <c:v>0.76939824167630888</c:v>
                </c:pt>
                <c:pt idx="13517">
                  <c:v>0.77827200838848642</c:v>
                </c:pt>
                <c:pt idx="13518">
                  <c:v>0.78270654417740537</c:v>
                </c:pt>
                <c:pt idx="13519">
                  <c:v>0.86191040872625957</c:v>
                </c:pt>
                <c:pt idx="13520">
                  <c:v>0.93107571394809274</c:v>
                </c:pt>
                <c:pt idx="13521">
                  <c:v>0.96500762700724529</c:v>
                </c:pt>
                <c:pt idx="13522">
                  <c:v>0.92770091946422062</c:v>
                </c:pt>
                <c:pt idx="13523">
                  <c:v>0.92165230509557883</c:v>
                </c:pt>
                <c:pt idx="13524">
                  <c:v>0.91098982124088845</c:v>
                </c:pt>
                <c:pt idx="13525">
                  <c:v>0.90511511246946263</c:v>
                </c:pt>
                <c:pt idx="13526">
                  <c:v>0.92001767433654003</c:v>
                </c:pt>
                <c:pt idx="13527">
                  <c:v>0.91850221684507261</c:v>
                </c:pt>
                <c:pt idx="13528">
                  <c:v>0.96546417484286273</c:v>
                </c:pt>
                <c:pt idx="13529">
                  <c:v>0.89789447298594793</c:v>
                </c:pt>
                <c:pt idx="13530">
                  <c:v>0.84854071155430877</c:v>
                </c:pt>
                <c:pt idx="13531">
                  <c:v>0.74536116776082106</c:v>
                </c:pt>
                <c:pt idx="13532">
                  <c:v>0.69749271011480363</c:v>
                </c:pt>
                <c:pt idx="13533">
                  <c:v>0.67743246612537156</c:v>
                </c:pt>
                <c:pt idx="13534">
                  <c:v>0.67234923731203233</c:v>
                </c:pt>
                <c:pt idx="13535">
                  <c:v>0.66865011713711631</c:v>
                </c:pt>
                <c:pt idx="13536">
                  <c:v>0.66829111352306214</c:v>
                </c:pt>
                <c:pt idx="13537">
                  <c:v>0.71428314535129955</c:v>
                </c:pt>
                <c:pt idx="13538">
                  <c:v>0.80202663754670656</c:v>
                </c:pt>
                <c:pt idx="13539">
                  <c:v>0.78980144008213571</c:v>
                </c:pt>
                <c:pt idx="13540">
                  <c:v>0.77308054460286602</c:v>
                </c:pt>
                <c:pt idx="13541">
                  <c:v>0.76840878030941973</c:v>
                </c:pt>
                <c:pt idx="13542">
                  <c:v>0.77069893660473721</c:v>
                </c:pt>
                <c:pt idx="13543">
                  <c:v>0.77835817833168963</c:v>
                </c:pt>
                <c:pt idx="13544">
                  <c:v>0.77847144071274299</c:v>
                </c:pt>
                <c:pt idx="13545">
                  <c:v>0.78877145465717247</c:v>
                </c:pt>
                <c:pt idx="13546">
                  <c:v>0.81195709318581888</c:v>
                </c:pt>
                <c:pt idx="13547">
                  <c:v>0.87972383884174865</c:v>
                </c:pt>
                <c:pt idx="13548">
                  <c:v>0.89662015141931484</c:v>
                </c:pt>
                <c:pt idx="13549">
                  <c:v>0.85898494106701151</c:v>
                </c:pt>
                <c:pt idx="13550">
                  <c:v>0.8380074087179521</c:v>
                </c:pt>
                <c:pt idx="13551">
                  <c:v>0.88208485872136688</c:v>
                </c:pt>
                <c:pt idx="13552">
                  <c:v>0.88693544589135409</c:v>
                </c:pt>
                <c:pt idx="13553">
                  <c:v>0.87863464460789376</c:v>
                </c:pt>
                <c:pt idx="13554">
                  <c:v>0.87917351820632261</c:v>
                </c:pt>
                <c:pt idx="13555">
                  <c:v>0.96044875664126461</c:v>
                </c:pt>
                <c:pt idx="13556">
                  <c:v>0.95341552083103942</c:v>
                </c:pt>
                <c:pt idx="13557">
                  <c:v>1.0892378263325455</c:v>
                </c:pt>
                <c:pt idx="13558">
                  <c:v>0.87467776955884979</c:v>
                </c:pt>
                <c:pt idx="13559">
                  <c:v>0.80591915331322472</c:v>
                </c:pt>
                <c:pt idx="13560">
                  <c:v>0.77721941783407333</c:v>
                </c:pt>
                <c:pt idx="13561">
                  <c:v>0.79651039920334499</c:v>
                </c:pt>
                <c:pt idx="13562">
                  <c:v>0.77563194850650308</c:v>
                </c:pt>
                <c:pt idx="13563">
                  <c:v>0.76567999127171116</c:v>
                </c:pt>
                <c:pt idx="13564">
                  <c:v>0.77165347340775292</c:v>
                </c:pt>
                <c:pt idx="13565">
                  <c:v>0.79474662169939292</c:v>
                </c:pt>
                <c:pt idx="13566">
                  <c:v>0.75778857578011671</c:v>
                </c:pt>
                <c:pt idx="13567">
                  <c:v>0.72882722734578909</c:v>
                </c:pt>
                <c:pt idx="13568">
                  <c:v>0.73439945553862085</c:v>
                </c:pt>
                <c:pt idx="13569">
                  <c:v>0.74805780636858488</c:v>
                </c:pt>
                <c:pt idx="13570">
                  <c:v>0.76077498949934164</c:v>
                </c:pt>
                <c:pt idx="13571">
                  <c:v>0.77460214280537765</c:v>
                </c:pt>
                <c:pt idx="13572">
                  <c:v>0.76803705363337504</c:v>
                </c:pt>
                <c:pt idx="13573">
                  <c:v>0.75742681774949172</c:v>
                </c:pt>
                <c:pt idx="13574">
                  <c:v>0.76028877309608101</c:v>
                </c:pt>
                <c:pt idx="13575">
                  <c:v>0.75161394219977806</c:v>
                </c:pt>
                <c:pt idx="13576">
                  <c:v>0.75888023114911396</c:v>
                </c:pt>
                <c:pt idx="13577">
                  <c:v>0.74002733084114403</c:v>
                </c:pt>
                <c:pt idx="13578">
                  <c:v>0.71052156615867978</c:v>
                </c:pt>
                <c:pt idx="13579">
                  <c:v>0.68047258498312657</c:v>
                </c:pt>
                <c:pt idx="13580">
                  <c:v>0.63359132314556332</c:v>
                </c:pt>
                <c:pt idx="13581">
                  <c:v>0.60070287602888739</c:v>
                </c:pt>
                <c:pt idx="13582">
                  <c:v>0.58874196633142561</c:v>
                </c:pt>
                <c:pt idx="13583">
                  <c:v>0.59121339099892101</c:v>
                </c:pt>
                <c:pt idx="13584">
                  <c:v>0.59626204286390783</c:v>
                </c:pt>
                <c:pt idx="13585">
                  <c:v>0.59753788473517377</c:v>
                </c:pt>
                <c:pt idx="13586">
                  <c:v>0.60447495119859462</c:v>
                </c:pt>
                <c:pt idx="13587">
                  <c:v>0.60951788197584778</c:v>
                </c:pt>
                <c:pt idx="13588">
                  <c:v>0.6082285297393395</c:v>
                </c:pt>
                <c:pt idx="13589">
                  <c:v>0.61390557809055912</c:v>
                </c:pt>
                <c:pt idx="13590">
                  <c:v>0.62043037667632583</c:v>
                </c:pt>
                <c:pt idx="13591">
                  <c:v>0.6291949698631516</c:v>
                </c:pt>
                <c:pt idx="13592">
                  <c:v>0.63859984429878947</c:v>
                </c:pt>
                <c:pt idx="13593">
                  <c:v>0.6374582746583658</c:v>
                </c:pt>
                <c:pt idx="13594">
                  <c:v>0.63534787416046357</c:v>
                </c:pt>
                <c:pt idx="13595">
                  <c:v>0.69009943378030281</c:v>
                </c:pt>
                <c:pt idx="13596">
                  <c:v>0.6812667078655853</c:v>
                </c:pt>
                <c:pt idx="13597">
                  <c:v>0.70026994095371853</c:v>
                </c:pt>
                <c:pt idx="13598">
                  <c:v>0.68082049867904071</c:v>
                </c:pt>
                <c:pt idx="13599">
                  <c:v>0.67001044406818877</c:v>
                </c:pt>
                <c:pt idx="13600">
                  <c:v>0.64866797848544455</c:v>
                </c:pt>
                <c:pt idx="13601">
                  <c:v>0.65179626767927323</c:v>
                </c:pt>
                <c:pt idx="13602">
                  <c:v>0.63815514566005194</c:v>
                </c:pt>
                <c:pt idx="13603">
                  <c:v>0.63425224085045051</c:v>
                </c:pt>
                <c:pt idx="13604">
                  <c:v>0.6538023882076015</c:v>
                </c:pt>
                <c:pt idx="13605">
                  <c:v>0.62627212320321568</c:v>
                </c:pt>
                <c:pt idx="13606">
                  <c:v>0.62980895081099064</c:v>
                </c:pt>
                <c:pt idx="13607">
                  <c:v>0.60265250364363765</c:v>
                </c:pt>
                <c:pt idx="13608">
                  <c:v>0.58945820663168824</c:v>
                </c:pt>
                <c:pt idx="13609">
                  <c:v>0.60582479499196051</c:v>
                </c:pt>
                <c:pt idx="13610">
                  <c:v>0.59744342761040969</c:v>
                </c:pt>
                <c:pt idx="13611">
                  <c:v>0.56683181626857904</c:v>
                </c:pt>
                <c:pt idx="13612">
                  <c:v>0.55628220287425856</c:v>
                </c:pt>
                <c:pt idx="13613">
                  <c:v>0.56352807419698381</c:v>
                </c:pt>
                <c:pt idx="13614">
                  <c:v>0.54679050323189116</c:v>
                </c:pt>
                <c:pt idx="13615">
                  <c:v>0.54477989215361622</c:v>
                </c:pt>
                <c:pt idx="13616">
                  <c:v>0.54995619279783858</c:v>
                </c:pt>
                <c:pt idx="13617">
                  <c:v>0.55587887677708325</c:v>
                </c:pt>
                <c:pt idx="13618">
                  <c:v>0.55970161345408287</c:v>
                </c:pt>
                <c:pt idx="13619">
                  <c:v>0.57347117418697069</c:v>
                </c:pt>
                <c:pt idx="13620">
                  <c:v>0.5689031178533106</c:v>
                </c:pt>
                <c:pt idx="13621">
                  <c:v>0.58269670614751778</c:v>
                </c:pt>
                <c:pt idx="13622">
                  <c:v>0.59038532845428127</c:v>
                </c:pt>
                <c:pt idx="13623">
                  <c:v>0.60138891727983146</c:v>
                </c:pt>
                <c:pt idx="13624">
                  <c:v>0.60669978287481463</c:v>
                </c:pt>
                <c:pt idx="13625">
                  <c:v>0.59457911753311099</c:v>
                </c:pt>
                <c:pt idx="13626">
                  <c:v>0.58632595980252356</c:v>
                </c:pt>
                <c:pt idx="13627">
                  <c:v>0.57955960196895751</c:v>
                </c:pt>
                <c:pt idx="13628">
                  <c:v>0.58192233624764456</c:v>
                </c:pt>
                <c:pt idx="13629">
                  <c:v>0.58713645861297659</c:v>
                </c:pt>
                <c:pt idx="13630">
                  <c:v>0.5926758880008296</c:v>
                </c:pt>
                <c:pt idx="13631">
                  <c:v>0.61555756098968228</c:v>
                </c:pt>
                <c:pt idx="13632">
                  <c:v>0.6167997280026466</c:v>
                </c:pt>
                <c:pt idx="13633">
                  <c:v>0.6295163862715355</c:v>
                </c:pt>
                <c:pt idx="13634">
                  <c:v>0.70573373216925361</c:v>
                </c:pt>
                <c:pt idx="13635">
                  <c:v>0.70744281348176585</c:v>
                </c:pt>
                <c:pt idx="13636">
                  <c:v>0.71125781944810884</c:v>
                </c:pt>
                <c:pt idx="13637">
                  <c:v>0.81709856495346567</c:v>
                </c:pt>
                <c:pt idx="13638">
                  <c:v>0.89652059925286487</c:v>
                </c:pt>
                <c:pt idx="13639">
                  <c:v>0.8396105249098551</c:v>
                </c:pt>
                <c:pt idx="13640">
                  <c:v>0.92862459749901438</c:v>
                </c:pt>
                <c:pt idx="13641">
                  <c:v>0.88968948969683515</c:v>
                </c:pt>
                <c:pt idx="13642">
                  <c:v>0.86239012824342764</c:v>
                </c:pt>
                <c:pt idx="13643">
                  <c:v>0.91710474989689439</c:v>
                </c:pt>
                <c:pt idx="13644">
                  <c:v>0.89799139863578181</c:v>
                </c:pt>
                <c:pt idx="13645">
                  <c:v>0.88894354445682155</c:v>
                </c:pt>
                <c:pt idx="13646">
                  <c:v>0.69633814560783136</c:v>
                </c:pt>
                <c:pt idx="13647">
                  <c:v>0.63243518603804161</c:v>
                </c:pt>
                <c:pt idx="13648">
                  <c:v>0.57746155950527722</c:v>
                </c:pt>
                <c:pt idx="13649">
                  <c:v>0.55502216277313854</c:v>
                </c:pt>
                <c:pt idx="13650">
                  <c:v>0.54510075622126131</c:v>
                </c:pt>
                <c:pt idx="13651">
                  <c:v>0.54021708336050189</c:v>
                </c:pt>
                <c:pt idx="13652">
                  <c:v>0.53052672925128641</c:v>
                </c:pt>
                <c:pt idx="13653">
                  <c:v>0.51827701121137471</c:v>
                </c:pt>
                <c:pt idx="13654">
                  <c:v>0.50457466745043134</c:v>
                </c:pt>
                <c:pt idx="13655">
                  <c:v>0.49342442428828376</c:v>
                </c:pt>
                <c:pt idx="13656">
                  <c:v>0.48331915358183147</c:v>
                </c:pt>
                <c:pt idx="13657">
                  <c:v>0.47364290143667631</c:v>
                </c:pt>
                <c:pt idx="13658">
                  <c:v>0.46559634454316323</c:v>
                </c:pt>
                <c:pt idx="13659">
                  <c:v>0.46105300383490039</c:v>
                </c:pt>
                <c:pt idx="13660">
                  <c:v>0.45612983822945391</c:v>
                </c:pt>
                <c:pt idx="13661">
                  <c:v>0.45030127113515783</c:v>
                </c:pt>
                <c:pt idx="13662">
                  <c:v>0.44767307803210826</c:v>
                </c:pt>
                <c:pt idx="13663">
                  <c:v>0.44236927446452462</c:v>
                </c:pt>
                <c:pt idx="13664">
                  <c:v>0.43763224206462842</c:v>
                </c:pt>
                <c:pt idx="13665">
                  <c:v>0.43241732886448048</c:v>
                </c:pt>
                <c:pt idx="13666">
                  <c:v>0.44030504266213305</c:v>
                </c:pt>
                <c:pt idx="13667">
                  <c:v>0.49134882085033948</c:v>
                </c:pt>
                <c:pt idx="13668">
                  <c:v>0.48881617525782856</c:v>
                </c:pt>
                <c:pt idx="13669">
                  <c:v>0.49170288324109351</c:v>
                </c:pt>
                <c:pt idx="13670">
                  <c:v>0.48552312913166257</c:v>
                </c:pt>
                <c:pt idx="13671">
                  <c:v>0.47880703184246476</c:v>
                </c:pt>
                <c:pt idx="13672">
                  <c:v>0.47362990353115447</c:v>
                </c:pt>
                <c:pt idx="13673">
                  <c:v>0.46734999505489755</c:v>
                </c:pt>
                <c:pt idx="13674">
                  <c:v>0.46234100461381594</c:v>
                </c:pt>
                <c:pt idx="13675">
                  <c:v>0.456941559364137</c:v>
                </c:pt>
                <c:pt idx="13676">
                  <c:v>0.45208629794985522</c:v>
                </c:pt>
                <c:pt idx="13677">
                  <c:v>0.44741606535686623</c:v>
                </c:pt>
                <c:pt idx="13678">
                  <c:v>0.44487659379384653</c:v>
                </c:pt>
                <c:pt idx="13679">
                  <c:v>0.44280799422291556</c:v>
                </c:pt>
                <c:pt idx="13680">
                  <c:v>0.44155374894956428</c:v>
                </c:pt>
                <c:pt idx="13681">
                  <c:v>0.43989524138379882</c:v>
                </c:pt>
                <c:pt idx="13682">
                  <c:v>0.43860203157757288</c:v>
                </c:pt>
                <c:pt idx="13683">
                  <c:v>0.4367484610062769</c:v>
                </c:pt>
                <c:pt idx="13684">
                  <c:v>0.43556678066942262</c:v>
                </c:pt>
                <c:pt idx="13685">
                  <c:v>0.43420896042578888</c:v>
                </c:pt>
                <c:pt idx="13686">
                  <c:v>0.43347954961308238</c:v>
                </c:pt>
                <c:pt idx="13687">
                  <c:v>0.43325174295294483</c:v>
                </c:pt>
                <c:pt idx="13688">
                  <c:v>0.43297071659133496</c:v>
                </c:pt>
                <c:pt idx="13689">
                  <c:v>0.43275491608996414</c:v>
                </c:pt>
                <c:pt idx="13690">
                  <c:v>0.43253872356224538</c:v>
                </c:pt>
                <c:pt idx="13691">
                  <c:v>0.43232487685759541</c:v>
                </c:pt>
                <c:pt idx="13692">
                  <c:v>0.43211876235917057</c:v>
                </c:pt>
                <c:pt idx="13693">
                  <c:v>0.43190539602903832</c:v>
                </c:pt>
                <c:pt idx="13694">
                  <c:v>0.43169220233101102</c:v>
                </c:pt>
                <c:pt idx="13695">
                  <c:v>0.43147913805209798</c:v>
                </c:pt>
                <c:pt idx="13696">
                  <c:v>0.43126620311374286</c:v>
                </c:pt>
                <c:pt idx="13697">
                  <c:v>0.43105339743743398</c:v>
                </c:pt>
                <c:pt idx="13698">
                  <c:v>0.43084072094471337</c:v>
                </c:pt>
                <c:pt idx="13699">
                  <c:v>0.43062817355716393</c:v>
                </c:pt>
                <c:pt idx="13700">
                  <c:v>0.43041575519642039</c:v>
                </c:pt>
                <c:pt idx="13701">
                  <c:v>0.43020346578416407</c:v>
                </c:pt>
                <c:pt idx="13702">
                  <c:v>0.42999130524212331</c:v>
                </c:pt>
                <c:pt idx="13703">
                  <c:v>0.42977927349207518</c:v>
                </c:pt>
                <c:pt idx="13704">
                  <c:v>0.42956737045584276</c:v>
                </c:pt>
                <c:pt idx="13705">
                  <c:v>0.42935559605529638</c:v>
                </c:pt>
                <c:pt idx="13706">
                  <c:v>0.42914395021235568</c:v>
                </c:pt>
                <c:pt idx="13707">
                  <c:v>0.42893243284898658</c:v>
                </c:pt>
                <c:pt idx="13708">
                  <c:v>0.42872104388720256</c:v>
                </c:pt>
                <c:pt idx="13709">
                  <c:v>0.42850978324906408</c:v>
                </c:pt>
                <c:pt idx="13710">
                  <c:v>0.42829865085667707</c:v>
                </c:pt>
                <c:pt idx="13711">
                  <c:v>0.42808764663219967</c:v>
                </c:pt>
                <c:pt idx="13712">
                  <c:v>0.42787677049783446</c:v>
                </c:pt>
                <c:pt idx="13713">
                  <c:v>0.42766602237582801</c:v>
                </c:pt>
                <c:pt idx="13714">
                  <c:v>0.42745540218847938</c:v>
                </c:pt>
                <c:pt idx="13715">
                  <c:v>0.42724490985813252</c:v>
                </c:pt>
                <c:pt idx="13716">
                  <c:v>0.42703454530717888</c:v>
                </c:pt>
                <c:pt idx="13717">
                  <c:v>0.42682430845805641</c:v>
                </c:pt>
                <c:pt idx="13718">
                  <c:v>0.62537267960501575</c:v>
                </c:pt>
                <c:pt idx="13719">
                  <c:v>0.62482484352913392</c:v>
                </c:pt>
                <c:pt idx="13720">
                  <c:v>0.6244899014085078</c:v>
                </c:pt>
                <c:pt idx="13721">
                  <c:v>0.6242351832425167</c:v>
                </c:pt>
                <c:pt idx="13722">
                  <c:v>0.62401089815603661</c:v>
                </c:pt>
                <c:pt idx="13723">
                  <c:v>0.62379819440740158</c:v>
                </c:pt>
                <c:pt idx="13724">
                  <c:v>0.6235899480161694</c:v>
                </c:pt>
                <c:pt idx="13725">
                  <c:v>0.6233835956049425</c:v>
                </c:pt>
                <c:pt idx="13726">
                  <c:v>0.62317791881698981</c:v>
                </c:pt>
                <c:pt idx="13727">
                  <c:v>1.0964872293624401</c:v>
                </c:pt>
                <c:pt idx="13728">
                  <c:v>1.0909867392623001</c:v>
                </c:pt>
                <c:pt idx="13729">
                  <c:v>1.0888572179047342</c:v>
                </c:pt>
                <c:pt idx="13730">
                  <c:v>1.0879268890519698</c:v>
                </c:pt>
                <c:pt idx="13731">
                  <c:v>1.0874401008531429</c:v>
                </c:pt>
                <c:pt idx="13732">
                  <c:v>1.0871199837926167</c:v>
                </c:pt>
                <c:pt idx="13733">
                  <c:v>1.0868625855573879</c:v>
                </c:pt>
                <c:pt idx="13734">
                  <c:v>1.0866288188657924</c:v>
                </c:pt>
                <c:pt idx="13735">
                  <c:v>1.0864047495788745</c:v>
                </c:pt>
                <c:pt idx="13736">
                  <c:v>1.0861841695197203</c:v>
                </c:pt>
                <c:pt idx="13737">
                  <c:v>1.0859647289687979</c:v>
                </c:pt>
                <c:pt idx="13738">
                  <c:v>1.0857462368810884</c:v>
                </c:pt>
                <c:pt idx="13739">
                  <c:v>1.0042871802597741</c:v>
                </c:pt>
                <c:pt idx="13740">
                  <c:v>1.0036683513756453</c:v>
                </c:pt>
                <c:pt idx="13741">
                  <c:v>1.0032988554774895</c:v>
                </c:pt>
                <c:pt idx="13742">
                  <c:v>1.0030234799989126</c:v>
                </c:pt>
                <c:pt idx="13743">
                  <c:v>1.0027838766343495</c:v>
                </c:pt>
                <c:pt idx="13744">
                  <c:v>1.0025576931498239</c:v>
                </c:pt>
                <c:pt idx="13745">
                  <c:v>1.0023368822112839</c:v>
                </c:pt>
                <c:pt idx="13746">
                  <c:v>1.0021178114039022</c:v>
                </c:pt>
                <c:pt idx="13747">
                  <c:v>1.0018999604514158</c:v>
                </c:pt>
                <c:pt idx="13748">
                  <c:v>1.0016824043018941</c:v>
                </c:pt>
                <c:pt idx="13749">
                  <c:v>1.0014650301311878</c:v>
                </c:pt>
                <c:pt idx="13750">
                  <c:v>1.0012477879281818</c:v>
                </c:pt>
                <c:pt idx="13751">
                  <c:v>1.0010306776127718</c:v>
                </c:pt>
                <c:pt idx="13752">
                  <c:v>1.0008136991049015</c:v>
                </c:pt>
                <c:pt idx="13753">
                  <c:v>1.0005968523245659</c:v>
                </c:pt>
                <c:pt idx="13754">
                  <c:v>1.0003801371918113</c:v>
                </c:pt>
                <c:pt idx="13755">
                  <c:v>1.0001635536267177</c:v>
                </c:pt>
                <c:pt idx="13756">
                  <c:v>0.99994710154942723</c:v>
                </c:pt>
                <c:pt idx="13757">
                  <c:v>0.99973078088013057</c:v>
                </c:pt>
                <c:pt idx="13758">
                  <c:v>0.99951459153906141</c:v>
                </c:pt>
                <c:pt idx="13759">
                  <c:v>0.99929853344650665</c:v>
                </c:pt>
                <c:pt idx="13760">
                  <c:v>0.9990826065227939</c:v>
                </c:pt>
                <c:pt idx="13761">
                  <c:v>0.99886681068830763</c:v>
                </c:pt>
                <c:pt idx="13762">
                  <c:v>0.99865114586347592</c:v>
                </c:pt>
                <c:pt idx="13763">
                  <c:v>0.99843561196877662</c:v>
                </c:pt>
                <c:pt idx="13764">
                  <c:v>0.99822020892473451</c:v>
                </c:pt>
                <c:pt idx="13765">
                  <c:v>0.99800493665192569</c:v>
                </c:pt>
                <c:pt idx="13766">
                  <c:v>0.99778979507097021</c:v>
                </c:pt>
                <c:pt idx="13767">
                  <c:v>0.99757478410253841</c:v>
                </c:pt>
                <c:pt idx="13768">
                  <c:v>0.99735990366735228</c:v>
                </c:pt>
                <c:pt idx="13769">
                  <c:v>0.99714515368617596</c:v>
                </c:pt>
                <c:pt idx="13770">
                  <c:v>0.9969305340798218</c:v>
                </c:pt>
                <c:pt idx="13771">
                  <c:v>0.9967160447691551</c:v>
                </c:pt>
                <c:pt idx="13772">
                  <c:v>0.99650168567508923</c:v>
                </c:pt>
                <c:pt idx="13773">
                  <c:v>0.99628745671858021</c:v>
                </c:pt>
                <c:pt idx="13774">
                  <c:v>0.99607335782063244</c:v>
                </c:pt>
                <c:pt idx="13775">
                  <c:v>0.99585938890230519</c:v>
                </c:pt>
                <c:pt idx="13776">
                  <c:v>0.99564554988470055</c:v>
                </c:pt>
                <c:pt idx="13777">
                  <c:v>0.99543184068896706</c:v>
                </c:pt>
                <c:pt idx="13778">
                  <c:v>0.99521826123630319</c:v>
                </c:pt>
                <c:pt idx="13779">
                  <c:v>0.99500481144795816</c:v>
                </c:pt>
                <c:pt idx="13780">
                  <c:v>0.9947914912452227</c:v>
                </c:pt>
                <c:pt idx="13781">
                  <c:v>0.99457830054943996</c:v>
                </c:pt>
                <c:pt idx="13782">
                  <c:v>0.99436523928199949</c:v>
                </c:pt>
                <c:pt idx="13783">
                  <c:v>0.99415230736433857</c:v>
                </c:pt>
                <c:pt idx="13784">
                  <c:v>0.99393950471794135</c:v>
                </c:pt>
                <c:pt idx="13785">
                  <c:v>0.99372683126434369</c:v>
                </c:pt>
                <c:pt idx="13786">
                  <c:v>0.99351428692512156</c:v>
                </c:pt>
                <c:pt idx="13787">
                  <c:v>0.99330187162190597</c:v>
                </c:pt>
                <c:pt idx="13788">
                  <c:v>0.99308958527637059</c:v>
                </c:pt>
                <c:pt idx="13789">
                  <c:v>0.99287742781023858</c:v>
                </c:pt>
                <c:pt idx="13790">
                  <c:v>0.99266539914528129</c:v>
                </c:pt>
                <c:pt idx="13791">
                  <c:v>0.99245349920331549</c:v>
                </c:pt>
                <c:pt idx="13792">
                  <c:v>0.99224172790620757</c:v>
                </c:pt>
                <c:pt idx="13793">
                  <c:v>0.99203008517587066</c:v>
                </c:pt>
                <c:pt idx="13794">
                  <c:v>0.99181857093426262</c:v>
                </c:pt>
                <c:pt idx="13795">
                  <c:v>0.99160718510339518</c:v>
                </c:pt>
                <c:pt idx="13796">
                  <c:v>1.1635356977476841</c:v>
                </c:pt>
                <c:pt idx="13797">
                  <c:v>1.163322298233481</c:v>
                </c:pt>
                <c:pt idx="13798">
                  <c:v>1.1631121708801644</c:v>
                </c:pt>
                <c:pt idx="13799">
                  <c:v>1.1629033548935641</c:v>
                </c:pt>
                <c:pt idx="13800">
                  <c:v>1.1626951146034941</c:v>
                </c:pt>
                <c:pt idx="13801">
                  <c:v>1.1624871643495713</c:v>
                </c:pt>
                <c:pt idx="13802">
                  <c:v>1.1622794173839879</c:v>
                </c:pt>
                <c:pt idx="13803">
                  <c:v>1.1620718121197084</c:v>
                </c:pt>
                <c:pt idx="13804">
                  <c:v>1.1618643493935659</c:v>
                </c:pt>
                <c:pt idx="13805">
                  <c:v>2.1468178208610142</c:v>
                </c:pt>
                <c:pt idx="13806">
                  <c:v>2.1750740925445742</c:v>
                </c:pt>
                <c:pt idx="13807">
                  <c:v>2.1731371821049095</c:v>
                </c:pt>
                <c:pt idx="13808">
                  <c:v>2.1729291736493384</c:v>
                </c:pt>
                <c:pt idx="13809">
                  <c:v>2.1727320745664849</c:v>
                </c:pt>
                <c:pt idx="13810">
                  <c:v>2.1725391617923919</c:v>
                </c:pt>
                <c:pt idx="13811">
                  <c:v>2.5591085702587537</c:v>
                </c:pt>
                <c:pt idx="13812">
                  <c:v>1.2438850179991456</c:v>
                </c:pt>
                <c:pt idx="13813">
                  <c:v>1.6556810987801838</c:v>
                </c:pt>
                <c:pt idx="13814">
                  <c:v>1.294007829241778</c:v>
                </c:pt>
                <c:pt idx="13815">
                  <c:v>0.88453259638555559</c:v>
                </c:pt>
                <c:pt idx="13816">
                  <c:v>0.82566050948868663</c:v>
                </c:pt>
                <c:pt idx="13817">
                  <c:v>0.97136261822243519</c:v>
                </c:pt>
                <c:pt idx="13818">
                  <c:v>0.92349948653916636</c:v>
                </c:pt>
                <c:pt idx="13819">
                  <c:v>0.90334298469250052</c:v>
                </c:pt>
                <c:pt idx="13820">
                  <c:v>1.2500038757649088</c:v>
                </c:pt>
                <c:pt idx="13821">
                  <c:v>2.1657989762409651</c:v>
                </c:pt>
                <c:pt idx="13822">
                  <c:v>1.5497478658758805</c:v>
                </c:pt>
                <c:pt idx="13823">
                  <c:v>1.4708144247482124</c:v>
                </c:pt>
                <c:pt idx="13824">
                  <c:v>1.3908275218497426</c:v>
                </c:pt>
                <c:pt idx="13825">
                  <c:v>1.2830279727033733</c:v>
                </c:pt>
                <c:pt idx="13826">
                  <c:v>1.1913479685171113</c:v>
                </c:pt>
                <c:pt idx="13827">
                  <c:v>1.1229875314120088</c:v>
                </c:pt>
                <c:pt idx="13828">
                  <c:v>1.0879347204736618</c:v>
                </c:pt>
                <c:pt idx="13829">
                  <c:v>1.0766869268553125</c:v>
                </c:pt>
                <c:pt idx="13830">
                  <c:v>1.1652892922339566</c:v>
                </c:pt>
                <c:pt idx="13831">
                  <c:v>1.1498030550171872</c:v>
                </c:pt>
                <c:pt idx="13832">
                  <c:v>1.20267310385332</c:v>
                </c:pt>
                <c:pt idx="13833">
                  <c:v>1.3057140663629279</c:v>
                </c:pt>
                <c:pt idx="13834">
                  <c:v>1.2564740865199484</c:v>
                </c:pt>
                <c:pt idx="13835">
                  <c:v>1.2394491655139197</c:v>
                </c:pt>
                <c:pt idx="13836">
                  <c:v>1.2244800871455999</c:v>
                </c:pt>
                <c:pt idx="13837">
                  <c:v>1.227699647097459</c:v>
                </c:pt>
                <c:pt idx="13838">
                  <c:v>1.2481818540993199</c:v>
                </c:pt>
                <c:pt idx="13839">
                  <c:v>1.2639935081988674</c:v>
                </c:pt>
                <c:pt idx="13840">
                  <c:v>1.1902357207801202</c:v>
                </c:pt>
                <c:pt idx="13841">
                  <c:v>1.2516222624953304</c:v>
                </c:pt>
                <c:pt idx="13842">
                  <c:v>1.1429240944492154</c:v>
                </c:pt>
                <c:pt idx="13843">
                  <c:v>1.1168917217745251</c:v>
                </c:pt>
                <c:pt idx="13844">
                  <c:v>1.0913100940004394</c:v>
                </c:pt>
                <c:pt idx="13845">
                  <c:v>1.0893737881165959</c:v>
                </c:pt>
                <c:pt idx="13846">
                  <c:v>1.1309607306716842</c:v>
                </c:pt>
                <c:pt idx="13847">
                  <c:v>1.1905680181443055</c:v>
                </c:pt>
                <c:pt idx="13848">
                  <c:v>1.2286229891685261</c:v>
                </c:pt>
                <c:pt idx="13849">
                  <c:v>1.2347821473117317</c:v>
                </c:pt>
                <c:pt idx="13850">
                  <c:v>1.1303495528044154</c:v>
                </c:pt>
                <c:pt idx="13851">
                  <c:v>1.070252467132466</c:v>
                </c:pt>
                <c:pt idx="13852">
                  <c:v>1.0867416376020038</c:v>
                </c:pt>
                <c:pt idx="13853">
                  <c:v>1.0287032371908198</c:v>
                </c:pt>
                <c:pt idx="13854">
                  <c:v>0.98150151667007279</c:v>
                </c:pt>
                <c:pt idx="13855">
                  <c:v>0.93469061522545072</c:v>
                </c:pt>
                <c:pt idx="13856">
                  <c:v>0.93681964793406403</c:v>
                </c:pt>
                <c:pt idx="13857">
                  <c:v>0.90209351712239483</c:v>
                </c:pt>
                <c:pt idx="13858">
                  <c:v>0.93785851568407252</c:v>
                </c:pt>
                <c:pt idx="13859">
                  <c:v>0.93101986751376364</c:v>
                </c:pt>
                <c:pt idx="13860">
                  <c:v>0.92390599293979614</c:v>
                </c:pt>
                <c:pt idx="13861">
                  <c:v>0.92024343418032084</c:v>
                </c:pt>
                <c:pt idx="13862">
                  <c:v>0.9076203765419748</c:v>
                </c:pt>
                <c:pt idx="13863">
                  <c:v>0.896839170865803</c:v>
                </c:pt>
                <c:pt idx="13864">
                  <c:v>0.89831154337462149</c:v>
                </c:pt>
                <c:pt idx="13865">
                  <c:v>0.88692083451129855</c:v>
                </c:pt>
                <c:pt idx="13866">
                  <c:v>0.89601569230642364</c:v>
                </c:pt>
                <c:pt idx="13867">
                  <c:v>0.89758448266254642</c:v>
                </c:pt>
                <c:pt idx="13868">
                  <c:v>0.89566350780063397</c:v>
                </c:pt>
                <c:pt idx="13869">
                  <c:v>0.88382341199580783</c:v>
                </c:pt>
                <c:pt idx="13870">
                  <c:v>0.86497207173793156</c:v>
                </c:pt>
                <c:pt idx="13871">
                  <c:v>0.88531918733461257</c:v>
                </c:pt>
                <c:pt idx="13872">
                  <c:v>0.8991724723022817</c:v>
                </c:pt>
                <c:pt idx="13873">
                  <c:v>0.88610491252817725</c:v>
                </c:pt>
                <c:pt idx="13874">
                  <c:v>0.91031038159735722</c:v>
                </c:pt>
                <c:pt idx="13875">
                  <c:v>0.90167656743562652</c:v>
                </c:pt>
                <c:pt idx="13876">
                  <c:v>0.90842081474430769</c:v>
                </c:pt>
                <c:pt idx="13877">
                  <c:v>0.88419173347893065</c:v>
                </c:pt>
                <c:pt idx="13878">
                  <c:v>0.85373159659916398</c:v>
                </c:pt>
                <c:pt idx="13879">
                  <c:v>0.84053616317428759</c:v>
                </c:pt>
                <c:pt idx="13880">
                  <c:v>0.86113802072524659</c:v>
                </c:pt>
                <c:pt idx="13881">
                  <c:v>0.89393617277523196</c:v>
                </c:pt>
                <c:pt idx="13882">
                  <c:v>0.91005613323556611</c:v>
                </c:pt>
                <c:pt idx="13883">
                  <c:v>1.0806872241279961</c:v>
                </c:pt>
                <c:pt idx="13884">
                  <c:v>1.0391503921056198</c:v>
                </c:pt>
                <c:pt idx="13885">
                  <c:v>1.0228106464253193</c:v>
                </c:pt>
                <c:pt idx="13886">
                  <c:v>1.0267587213468063</c:v>
                </c:pt>
                <c:pt idx="13887">
                  <c:v>0.98690172975115265</c:v>
                </c:pt>
                <c:pt idx="13888">
                  <c:v>0.9806495066208879</c:v>
                </c:pt>
                <c:pt idx="13889">
                  <c:v>0.97818085438604663</c:v>
                </c:pt>
                <c:pt idx="13890">
                  <c:v>0.97966602834295657</c:v>
                </c:pt>
                <c:pt idx="13891">
                  <c:v>0.98584985897747857</c:v>
                </c:pt>
                <c:pt idx="13892">
                  <c:v>0.98905933782754551</c:v>
                </c:pt>
                <c:pt idx="13893">
                  <c:v>0.99650168436112008</c:v>
                </c:pt>
                <c:pt idx="13894">
                  <c:v>1.0152698742190158</c:v>
                </c:pt>
                <c:pt idx="13895">
                  <c:v>1.0089331047647541</c:v>
                </c:pt>
                <c:pt idx="13896">
                  <c:v>1.0132446664270398</c:v>
                </c:pt>
                <c:pt idx="13897">
                  <c:v>0.97923845156115064</c:v>
                </c:pt>
                <c:pt idx="13898">
                  <c:v>0.93709400657478714</c:v>
                </c:pt>
                <c:pt idx="13899">
                  <c:v>0.9174602188387182</c:v>
                </c:pt>
                <c:pt idx="13900">
                  <c:v>0.9103677454105884</c:v>
                </c:pt>
                <c:pt idx="13901">
                  <c:v>0.91586197688129911</c:v>
                </c:pt>
                <c:pt idx="13902">
                  <c:v>0.91995504572928311</c:v>
                </c:pt>
                <c:pt idx="13903">
                  <c:v>0.92859997322777565</c:v>
                </c:pt>
                <c:pt idx="13904">
                  <c:v>0.94046328083526487</c:v>
                </c:pt>
                <c:pt idx="13905">
                  <c:v>1.0006998868028918</c:v>
                </c:pt>
                <c:pt idx="13906">
                  <c:v>0.98114627459946513</c:v>
                </c:pt>
                <c:pt idx="13907">
                  <c:v>0.96615723802307396</c:v>
                </c:pt>
                <c:pt idx="13908">
                  <c:v>0.95696601183397012</c:v>
                </c:pt>
                <c:pt idx="13909">
                  <c:v>0.95166326756017539</c:v>
                </c:pt>
                <c:pt idx="13910">
                  <c:v>0.94916397289066157</c:v>
                </c:pt>
                <c:pt idx="13911">
                  <c:v>0.99125825665207112</c:v>
                </c:pt>
                <c:pt idx="13912">
                  <c:v>1.0013419136506696</c:v>
                </c:pt>
                <c:pt idx="13913">
                  <c:v>0.972208869313268</c:v>
                </c:pt>
                <c:pt idx="13914">
                  <c:v>1.0257708237245331</c:v>
                </c:pt>
                <c:pt idx="13915">
                  <c:v>0.98828121376941602</c:v>
                </c:pt>
                <c:pt idx="13916">
                  <c:v>0.96689004632929365</c:v>
                </c:pt>
                <c:pt idx="13917">
                  <c:v>0.95734404865372547</c:v>
                </c:pt>
                <c:pt idx="13918">
                  <c:v>0.94807533070679462</c:v>
                </c:pt>
                <c:pt idx="13919">
                  <c:v>0.93829317847531835</c:v>
                </c:pt>
                <c:pt idx="13920">
                  <c:v>0.90879567349289736</c:v>
                </c:pt>
                <c:pt idx="13921">
                  <c:v>0.81837945611040408</c:v>
                </c:pt>
                <c:pt idx="13922">
                  <c:v>0.79071728772604333</c:v>
                </c:pt>
                <c:pt idx="13923">
                  <c:v>0.79209501131525462</c:v>
                </c:pt>
                <c:pt idx="13924">
                  <c:v>0.85254765293055124</c:v>
                </c:pt>
                <c:pt idx="13925">
                  <c:v>0.84080475019165768</c:v>
                </c:pt>
                <c:pt idx="13926">
                  <c:v>0.84112283059213</c:v>
                </c:pt>
                <c:pt idx="13927">
                  <c:v>0.83037104826592145</c:v>
                </c:pt>
                <c:pt idx="13928">
                  <c:v>0.82554754876404146</c:v>
                </c:pt>
                <c:pt idx="13929">
                  <c:v>0.83558705675872169</c:v>
                </c:pt>
                <c:pt idx="13930">
                  <c:v>0.83916549832909304</c:v>
                </c:pt>
                <c:pt idx="13931">
                  <c:v>0.83035091489134327</c:v>
                </c:pt>
                <c:pt idx="13932">
                  <c:v>0.83458989171511955</c:v>
                </c:pt>
                <c:pt idx="13933">
                  <c:v>0.8341874046004516</c:v>
                </c:pt>
                <c:pt idx="13934">
                  <c:v>0.81108228644531988</c:v>
                </c:pt>
                <c:pt idx="13935">
                  <c:v>0.79930633466385104</c:v>
                </c:pt>
                <c:pt idx="13936">
                  <c:v>0.79089794886725207</c:v>
                </c:pt>
                <c:pt idx="13937">
                  <c:v>0.7894970327270856</c:v>
                </c:pt>
                <c:pt idx="13938">
                  <c:v>0.78895789818635909</c:v>
                </c:pt>
                <c:pt idx="13939">
                  <c:v>0.79328666914843748</c:v>
                </c:pt>
                <c:pt idx="13940">
                  <c:v>0.83265329010407585</c:v>
                </c:pt>
                <c:pt idx="13941">
                  <c:v>0.85845599826209862</c:v>
                </c:pt>
                <c:pt idx="13942">
                  <c:v>0.82144183855266861</c:v>
                </c:pt>
                <c:pt idx="13943">
                  <c:v>0.77828668156615444</c:v>
                </c:pt>
                <c:pt idx="13944">
                  <c:v>0.75028772832436053</c:v>
                </c:pt>
                <c:pt idx="13945">
                  <c:v>0.73326088714309789</c:v>
                </c:pt>
                <c:pt idx="13946">
                  <c:v>0.73251405577017203</c:v>
                </c:pt>
                <c:pt idx="13947">
                  <c:v>0.71747296512665548</c:v>
                </c:pt>
                <c:pt idx="13948">
                  <c:v>0.70611346774902906</c:v>
                </c:pt>
                <c:pt idx="13949">
                  <c:v>0.6726562709575844</c:v>
                </c:pt>
                <c:pt idx="13950">
                  <c:v>0.65513213863477138</c:v>
                </c:pt>
                <c:pt idx="13951">
                  <c:v>0.63751062649181012</c:v>
                </c:pt>
                <c:pt idx="13952">
                  <c:v>0.64307781154830512</c:v>
                </c:pt>
                <c:pt idx="13953">
                  <c:v>0.69798901816263825</c:v>
                </c:pt>
                <c:pt idx="13954">
                  <c:v>0.70406664672793795</c:v>
                </c:pt>
                <c:pt idx="13955">
                  <c:v>0.71071160398083622</c:v>
                </c:pt>
                <c:pt idx="13956">
                  <c:v>0.70000361323172156</c:v>
                </c:pt>
                <c:pt idx="13957">
                  <c:v>0.70810827830088074</c:v>
                </c:pt>
                <c:pt idx="13958">
                  <c:v>0.69930982281026444</c:v>
                </c:pt>
                <c:pt idx="13959">
                  <c:v>0.68029749915428261</c:v>
                </c:pt>
                <c:pt idx="13960">
                  <c:v>0.67078541310654061</c:v>
                </c:pt>
                <c:pt idx="13961">
                  <c:v>0.65651145368058306</c:v>
                </c:pt>
                <c:pt idx="13962">
                  <c:v>0.67611365501346066</c:v>
                </c:pt>
                <c:pt idx="13963">
                  <c:v>0.69852180034014666</c:v>
                </c:pt>
                <c:pt idx="13964">
                  <c:v>0.69933292194221708</c:v>
                </c:pt>
                <c:pt idx="13965">
                  <c:v>0.70897976412861885</c:v>
                </c:pt>
                <c:pt idx="13966">
                  <c:v>0.6922403811362523</c:v>
                </c:pt>
                <c:pt idx="13967">
                  <c:v>0.68007586967642564</c:v>
                </c:pt>
                <c:pt idx="13968">
                  <c:v>0.67568995636960083</c:v>
                </c:pt>
                <c:pt idx="13969">
                  <c:v>0.72694312482809564</c:v>
                </c:pt>
                <c:pt idx="13970">
                  <c:v>0.7187130064590429</c:v>
                </c:pt>
                <c:pt idx="13971">
                  <c:v>0.65900769442659901</c:v>
                </c:pt>
                <c:pt idx="13972">
                  <c:v>0.64921845221955088</c:v>
                </c:pt>
                <c:pt idx="13973">
                  <c:v>0.63914910166234862</c:v>
                </c:pt>
                <c:pt idx="13974">
                  <c:v>0.62223744396383562</c:v>
                </c:pt>
                <c:pt idx="13975">
                  <c:v>0.60504671833116963</c:v>
                </c:pt>
                <c:pt idx="13976">
                  <c:v>0.59557544065249413</c:v>
                </c:pt>
                <c:pt idx="13977">
                  <c:v>0.58612490142937568</c:v>
                </c:pt>
                <c:pt idx="13978">
                  <c:v>0.58310605941265825</c:v>
                </c:pt>
                <c:pt idx="13979">
                  <c:v>0.59560553957056372</c:v>
                </c:pt>
                <c:pt idx="13980">
                  <c:v>0.59533983352084963</c:v>
                </c:pt>
                <c:pt idx="13981">
                  <c:v>0.61237579709129264</c:v>
                </c:pt>
                <c:pt idx="13982">
                  <c:v>0.62008743068466565</c:v>
                </c:pt>
                <c:pt idx="13983">
                  <c:v>0.60760284105563611</c:v>
                </c:pt>
                <c:pt idx="13984">
                  <c:v>0.59818510569738059</c:v>
                </c:pt>
                <c:pt idx="13985">
                  <c:v>0.60123742323967255</c:v>
                </c:pt>
                <c:pt idx="13986">
                  <c:v>0.6003599621696506</c:v>
                </c:pt>
                <c:pt idx="13987">
                  <c:v>0.60424731836817536</c:v>
                </c:pt>
                <c:pt idx="13988">
                  <c:v>0.60061949485263411</c:v>
                </c:pt>
                <c:pt idx="13989">
                  <c:v>0.60904236287295122</c:v>
                </c:pt>
                <c:pt idx="13990">
                  <c:v>0.60874782298268282</c:v>
                </c:pt>
                <c:pt idx="13991">
                  <c:v>0.60583361917994871</c:v>
                </c:pt>
                <c:pt idx="13992">
                  <c:v>0.60730757090169052</c:v>
                </c:pt>
                <c:pt idx="13993">
                  <c:v>0.61815284228990874</c:v>
                </c:pt>
                <c:pt idx="13994">
                  <c:v>0.63684149323073902</c:v>
                </c:pt>
                <c:pt idx="13995">
                  <c:v>0.65546600490500917</c:v>
                </c:pt>
                <c:pt idx="13996">
                  <c:v>0.65259513862661056</c:v>
                </c:pt>
                <c:pt idx="13997">
                  <c:v>0.65487477877951472</c:v>
                </c:pt>
                <c:pt idx="13998">
                  <c:v>0.66076493903267663</c:v>
                </c:pt>
                <c:pt idx="13999">
                  <c:v>0.66177547315570207</c:v>
                </c:pt>
                <c:pt idx="14000">
                  <c:v>0.65101087042037487</c:v>
                </c:pt>
                <c:pt idx="14001">
                  <c:v>0.66177214924129768</c:v>
                </c:pt>
                <c:pt idx="14002">
                  <c:v>0.64120820188354688</c:v>
                </c:pt>
                <c:pt idx="14003">
                  <c:v>0.61928902430010913</c:v>
                </c:pt>
                <c:pt idx="14004">
                  <c:v>0.62482975554217179</c:v>
                </c:pt>
                <c:pt idx="14005">
                  <c:v>0.61562484558963015</c:v>
                </c:pt>
                <c:pt idx="14006">
                  <c:v>0.59421071748253151</c:v>
                </c:pt>
                <c:pt idx="14007">
                  <c:v>0.60408029213208225</c:v>
                </c:pt>
                <c:pt idx="14008">
                  <c:v>0.5952060056392402</c:v>
                </c:pt>
                <c:pt idx="14009">
                  <c:v>0.58771973028316504</c:v>
                </c:pt>
                <c:pt idx="14010">
                  <c:v>0.59068407435994752</c:v>
                </c:pt>
                <c:pt idx="14011">
                  <c:v>0.5838216406772595</c:v>
                </c:pt>
                <c:pt idx="14012">
                  <c:v>0.60863134029414878</c:v>
                </c:pt>
                <c:pt idx="14013">
                  <c:v>0.59825274850025179</c:v>
                </c:pt>
                <c:pt idx="14014">
                  <c:v>0.58877574423019063</c:v>
                </c:pt>
                <c:pt idx="14015">
                  <c:v>0.60804558552084764</c:v>
                </c:pt>
                <c:pt idx="14016">
                  <c:v>0.60949051965241963</c:v>
                </c:pt>
                <c:pt idx="14017">
                  <c:v>0.58974374935040541</c:v>
                </c:pt>
                <c:pt idx="14018">
                  <c:v>0.58731738881734707</c:v>
                </c:pt>
                <c:pt idx="14019">
                  <c:v>0.56224966756286565</c:v>
                </c:pt>
                <c:pt idx="14020">
                  <c:v>0.55616613226853162</c:v>
                </c:pt>
                <c:pt idx="14021">
                  <c:v>0.54132285249836065</c:v>
                </c:pt>
                <c:pt idx="14022">
                  <c:v>0.53142088616329963</c:v>
                </c:pt>
                <c:pt idx="14023">
                  <c:v>0.52645662772033519</c:v>
                </c:pt>
                <c:pt idx="14024">
                  <c:v>0.51686405763881504</c:v>
                </c:pt>
                <c:pt idx="14025">
                  <c:v>0.50898886367334562</c:v>
                </c:pt>
                <c:pt idx="14026">
                  <c:v>0.5032452502598852</c:v>
                </c:pt>
                <c:pt idx="14027">
                  <c:v>0.49856691268441472</c:v>
                </c:pt>
                <c:pt idx="14028">
                  <c:v>0.49255907780310831</c:v>
                </c:pt>
                <c:pt idx="14029">
                  <c:v>0.48585410551189068</c:v>
                </c:pt>
                <c:pt idx="14030">
                  <c:v>0.4799785771552198</c:v>
                </c:pt>
                <c:pt idx="14031">
                  <c:v>0.48952537415891234</c:v>
                </c:pt>
                <c:pt idx="14032">
                  <c:v>0.5185503723081929</c:v>
                </c:pt>
                <c:pt idx="14033">
                  <c:v>0.5032804315670385</c:v>
                </c:pt>
                <c:pt idx="14034">
                  <c:v>0.50348699119199758</c:v>
                </c:pt>
                <c:pt idx="14035">
                  <c:v>0.48887895417132887</c:v>
                </c:pt>
                <c:pt idx="14036">
                  <c:v>0.47685862586425593</c:v>
                </c:pt>
                <c:pt idx="14037">
                  <c:v>0.46735499977017775</c:v>
                </c:pt>
                <c:pt idx="14038">
                  <c:v>0.4576049664859318</c:v>
                </c:pt>
                <c:pt idx="14039">
                  <c:v>0.44986746571955388</c:v>
                </c:pt>
                <c:pt idx="14040">
                  <c:v>0.44242131669614754</c:v>
                </c:pt>
                <c:pt idx="14041">
                  <c:v>0.43654555489152219</c:v>
                </c:pt>
                <c:pt idx="14042">
                  <c:v>0.43153432929136581</c:v>
                </c:pt>
                <c:pt idx="14043">
                  <c:v>0.42710797417913482</c:v>
                </c:pt>
                <c:pt idx="14044">
                  <c:v>0.42374892487466254</c:v>
                </c:pt>
                <c:pt idx="14045">
                  <c:v>0.42133882884619178</c:v>
                </c:pt>
                <c:pt idx="14046">
                  <c:v>0.41862782365395612</c:v>
                </c:pt>
                <c:pt idx="14047">
                  <c:v>0.41674572317261188</c:v>
                </c:pt>
                <c:pt idx="14048">
                  <c:v>0.41441037854999341</c:v>
                </c:pt>
                <c:pt idx="14049">
                  <c:v>0.41241219379538757</c:v>
                </c:pt>
                <c:pt idx="14050">
                  <c:v>0.41010028986642338</c:v>
                </c:pt>
                <c:pt idx="14051">
                  <c:v>0.40827046650764365</c:v>
                </c:pt>
                <c:pt idx="14052">
                  <c:v>0.40617975944293078</c:v>
                </c:pt>
                <c:pt idx="14053">
                  <c:v>0.40500853470872472</c:v>
                </c:pt>
                <c:pt idx="14054">
                  <c:v>0.40402537791118881</c:v>
                </c:pt>
                <c:pt idx="14055">
                  <c:v>0.40338453616702158</c:v>
                </c:pt>
                <c:pt idx="14056">
                  <c:v>0.40315881843813323</c:v>
                </c:pt>
                <c:pt idx="14057">
                  <c:v>0.40289050008049432</c:v>
                </c:pt>
                <c:pt idx="14058">
                  <c:v>0.40267869063057582</c:v>
                </c:pt>
                <c:pt idx="14059">
                  <c:v>0.40246664311417291</c:v>
                </c:pt>
                <c:pt idx="14060">
                  <c:v>0.40225706582438286</c:v>
                </c:pt>
                <c:pt idx="14061">
                  <c:v>0.40204777289151467</c:v>
                </c:pt>
                <c:pt idx="14062">
                  <c:v>0.40229258913656912</c:v>
                </c:pt>
                <c:pt idx="14063">
                  <c:v>0.40208369479466405</c:v>
                </c:pt>
                <c:pt idx="14064">
                  <c:v>0.40187492726151486</c:v>
                </c:pt>
                <c:pt idx="14065">
                  <c:v>0.40166628646014985</c:v>
                </c:pt>
                <c:pt idx="14066">
                  <c:v>0.40145777231364527</c:v>
                </c:pt>
                <c:pt idx="14067">
                  <c:v>0.40124938474511879</c:v>
                </c:pt>
                <c:pt idx="14068">
                  <c:v>0.40104112367774092</c:v>
                </c:pt>
                <c:pt idx="14069">
                  <c:v>0.40083298903472536</c:v>
                </c:pt>
                <c:pt idx="14070">
                  <c:v>0.4006249807393315</c:v>
                </c:pt>
                <c:pt idx="14071">
                  <c:v>0.40041709871486808</c:v>
                </c:pt>
                <c:pt idx="14072">
                  <c:v>0.40020934288468796</c:v>
                </c:pt>
                <c:pt idx="14073">
                  <c:v>0.40000171317219296</c:v>
                </c:pt>
                <c:pt idx="14074">
                  <c:v>0.39979420950083006</c:v>
                </c:pt>
                <c:pt idx="14075">
                  <c:v>0.3995868317940926</c:v>
                </c:pt>
                <c:pt idx="14076">
                  <c:v>0.39937957997551926</c:v>
                </c:pt>
                <c:pt idx="14077">
                  <c:v>0.39917245396869644</c:v>
                </c:pt>
                <c:pt idx="14078">
                  <c:v>0.4283117063580964</c:v>
                </c:pt>
                <c:pt idx="14079">
                  <c:v>0.43625393441146076</c:v>
                </c:pt>
                <c:pt idx="14080">
                  <c:v>0.43604631245711001</c:v>
                </c:pt>
                <c:pt idx="14081">
                  <c:v>0.43583973637283241</c:v>
                </c:pt>
                <c:pt idx="14082">
                  <c:v>0.43563363326178078</c:v>
                </c:pt>
                <c:pt idx="14083">
                  <c:v>0.43542778777826591</c:v>
                </c:pt>
                <c:pt idx="14084">
                  <c:v>0.43522211649230785</c:v>
                </c:pt>
                <c:pt idx="14085">
                  <c:v>0.43501658906105589</c:v>
                </c:pt>
                <c:pt idx="14086">
                  <c:v>0.43481119287991338</c:v>
                </c:pt>
                <c:pt idx="14087">
                  <c:v>0.72987201175498662</c:v>
                </c:pt>
                <c:pt idx="14088">
                  <c:v>0.64219270087108515</c:v>
                </c:pt>
                <c:pt idx="14089">
                  <c:v>0.51529867585292621</c:v>
                </c:pt>
                <c:pt idx="14090">
                  <c:v>0.48239196396577455</c:v>
                </c:pt>
                <c:pt idx="14091">
                  <c:v>0.48178649190788586</c:v>
                </c:pt>
                <c:pt idx="14092">
                  <c:v>0.48143324698576934</c:v>
                </c:pt>
                <c:pt idx="14093">
                  <c:v>0.48117496908353063</c:v>
                </c:pt>
                <c:pt idx="14094">
                  <c:v>0.48095269433278504</c:v>
                </c:pt>
                <c:pt idx="14095">
                  <c:v>0.48074402976672853</c:v>
                </c:pt>
                <c:pt idx="14096">
                  <c:v>0.48054034903827531</c:v>
                </c:pt>
                <c:pt idx="14097">
                  <c:v>0.48033902821956581</c:v>
                </c:pt>
                <c:pt idx="14098">
                  <c:v>0.48013841637780985</c:v>
                </c:pt>
                <c:pt idx="14099">
                  <c:v>0.47993843600474551</c:v>
                </c:pt>
                <c:pt idx="14100">
                  <c:v>0.479738577031115</c:v>
                </c:pt>
                <c:pt idx="14101">
                  <c:v>0.53813683249262134</c:v>
                </c:pt>
                <c:pt idx="14102">
                  <c:v>0.5500845122988488</c:v>
                </c:pt>
                <c:pt idx="14103">
                  <c:v>0.51488328315694198</c:v>
                </c:pt>
                <c:pt idx="14104">
                  <c:v>0.51407825442672295</c:v>
                </c:pt>
                <c:pt idx="14105">
                  <c:v>0.51365323719094869</c:v>
                </c:pt>
                <c:pt idx="14106">
                  <c:v>0.51337085583816355</c:v>
                </c:pt>
                <c:pt idx="14107">
                  <c:v>0.51314242497511942</c:v>
                </c:pt>
                <c:pt idx="14108">
                  <c:v>0.51293437558051813</c:v>
                </c:pt>
                <c:pt idx="14109">
                  <c:v>0.68115833492762556</c:v>
                </c:pt>
                <c:pt idx="14110">
                  <c:v>0.58064213513478813</c:v>
                </c:pt>
                <c:pt idx="14111">
                  <c:v>0.57765644047508347</c:v>
                </c:pt>
                <c:pt idx="14112">
                  <c:v>0.63406305469562063</c:v>
                </c:pt>
                <c:pt idx="14113">
                  <c:v>0.5543040978151389</c:v>
                </c:pt>
                <c:pt idx="14114">
                  <c:v>0.50183272800577838</c:v>
                </c:pt>
                <c:pt idx="14115">
                  <c:v>0.48334437818298442</c:v>
                </c:pt>
                <c:pt idx="14116">
                  <c:v>0.46100679605577388</c:v>
                </c:pt>
                <c:pt idx="14117">
                  <c:v>0.46040931389960593</c:v>
                </c:pt>
                <c:pt idx="14118">
                  <c:v>0.47174207795752232</c:v>
                </c:pt>
                <c:pt idx="14119">
                  <c:v>0.48501737090558872</c:v>
                </c:pt>
                <c:pt idx="14120">
                  <c:v>0.4813439302385748</c:v>
                </c:pt>
                <c:pt idx="14121">
                  <c:v>0.47547864056384337</c:v>
                </c:pt>
                <c:pt idx="14122">
                  <c:v>0.5603951983869675</c:v>
                </c:pt>
                <c:pt idx="14123">
                  <c:v>0.5262702002775137</c:v>
                </c:pt>
                <c:pt idx="14124">
                  <c:v>0.5394487605157422</c:v>
                </c:pt>
                <c:pt idx="14125">
                  <c:v>0.58778374664512634</c:v>
                </c:pt>
                <c:pt idx="14126">
                  <c:v>0.61002603487517604</c:v>
                </c:pt>
                <c:pt idx="14127">
                  <c:v>0.59824687470475557</c:v>
                </c:pt>
                <c:pt idx="14128">
                  <c:v>0.60313469055080315</c:v>
                </c:pt>
                <c:pt idx="14129">
                  <c:v>0.57510217020681442</c:v>
                </c:pt>
                <c:pt idx="14130">
                  <c:v>0.56518672584964402</c:v>
                </c:pt>
                <c:pt idx="14131">
                  <c:v>0.65267787983973424</c:v>
                </c:pt>
                <c:pt idx="14132">
                  <c:v>0.63529802734963814</c:v>
                </c:pt>
                <c:pt idx="14133">
                  <c:v>0.60930185960985583</c:v>
                </c:pt>
                <c:pt idx="14134">
                  <c:v>0.59733862585884456</c:v>
                </c:pt>
                <c:pt idx="14135">
                  <c:v>0.57216524561314464</c:v>
                </c:pt>
                <c:pt idx="14136">
                  <c:v>0.54664101844014912</c:v>
                </c:pt>
                <c:pt idx="14137">
                  <c:v>0.53591797954344422</c:v>
                </c:pt>
                <c:pt idx="14138">
                  <c:v>0.53667130069585223</c:v>
                </c:pt>
                <c:pt idx="14139">
                  <c:v>0.53009096161261049</c:v>
                </c:pt>
                <c:pt idx="14140">
                  <c:v>0.52750617470829486</c:v>
                </c:pt>
                <c:pt idx="14141">
                  <c:v>0.56973486852875965</c:v>
                </c:pt>
                <c:pt idx="14142">
                  <c:v>0.55036070239250134</c:v>
                </c:pt>
                <c:pt idx="14143">
                  <c:v>0.5107215879637641</c:v>
                </c:pt>
                <c:pt idx="14144">
                  <c:v>0.49500192889330791</c:v>
                </c:pt>
                <c:pt idx="14145">
                  <c:v>0.49199109294038834</c:v>
                </c:pt>
                <c:pt idx="14146">
                  <c:v>0.49460891243845723</c:v>
                </c:pt>
                <c:pt idx="14147">
                  <c:v>0.48010606630573038</c:v>
                </c:pt>
                <c:pt idx="14148">
                  <c:v>0.47471682466762832</c:v>
                </c:pt>
                <c:pt idx="14149">
                  <c:v>0.56931579070500049</c:v>
                </c:pt>
                <c:pt idx="14150">
                  <c:v>0.54974839588021851</c:v>
                </c:pt>
                <c:pt idx="14151">
                  <c:v>0.52009426924218105</c:v>
                </c:pt>
                <c:pt idx="14152">
                  <c:v>0.53267108533538665</c:v>
                </c:pt>
                <c:pt idx="14153">
                  <c:v>0.45162277079863788</c:v>
                </c:pt>
                <c:pt idx="14154">
                  <c:v>0.70166307847197562</c:v>
                </c:pt>
                <c:pt idx="14155">
                  <c:v>0.66845537953814926</c:v>
                </c:pt>
                <c:pt idx="14156">
                  <c:v>0.65259296087411311</c:v>
                </c:pt>
                <c:pt idx="14157">
                  <c:v>0.66833952286364295</c:v>
                </c:pt>
                <c:pt idx="14158">
                  <c:v>0.54250766508375758</c:v>
                </c:pt>
                <c:pt idx="14159">
                  <c:v>0.46147508725408776</c:v>
                </c:pt>
                <c:pt idx="14160">
                  <c:v>0.43553744913706138</c:v>
                </c:pt>
                <c:pt idx="14161">
                  <c:v>0.4256806269057305</c:v>
                </c:pt>
                <c:pt idx="14162">
                  <c:v>0.42154281647649477</c:v>
                </c:pt>
                <c:pt idx="14163">
                  <c:v>0.41988239933143123</c:v>
                </c:pt>
                <c:pt idx="14164">
                  <c:v>0.45160573287900707</c:v>
                </c:pt>
                <c:pt idx="14165">
                  <c:v>0.41305510673237478</c:v>
                </c:pt>
                <c:pt idx="14166">
                  <c:v>0.45385382213814895</c:v>
                </c:pt>
                <c:pt idx="14167">
                  <c:v>0.76414527204597305</c:v>
                </c:pt>
                <c:pt idx="14168">
                  <c:v>0.68276653830110334</c:v>
                </c:pt>
                <c:pt idx="14169">
                  <c:v>0.65280214365118772</c:v>
                </c:pt>
                <c:pt idx="14170">
                  <c:v>0.64168171283351105</c:v>
                </c:pt>
                <c:pt idx="14171">
                  <c:v>0.63738657653088404</c:v>
                </c:pt>
                <c:pt idx="14172">
                  <c:v>0.63562452930605262</c:v>
                </c:pt>
                <c:pt idx="14173">
                  <c:v>0.634862322893604</c:v>
                </c:pt>
                <c:pt idx="14174">
                  <c:v>0.63469836353091291</c:v>
                </c:pt>
                <c:pt idx="14175">
                  <c:v>0.63453632181840858</c:v>
                </c:pt>
                <c:pt idx="14176">
                  <c:v>0.63437496267554372</c:v>
                </c:pt>
                <c:pt idx="14177">
                  <c:v>0.63421413513158775</c:v>
                </c:pt>
                <c:pt idx="14178">
                  <c:v>0.63405340738382698</c:v>
                </c:pt>
                <c:pt idx="14179">
                  <c:v>0.63853737429721258</c:v>
                </c:pt>
                <c:pt idx="14180">
                  <c:v>0.65555339982297256</c:v>
                </c:pt>
                <c:pt idx="14181">
                  <c:v>0.68751085865509465</c:v>
                </c:pt>
                <c:pt idx="14182">
                  <c:v>0.71182890351310757</c:v>
                </c:pt>
                <c:pt idx="14183">
                  <c:v>0.76697563909177457</c:v>
                </c:pt>
                <c:pt idx="14184">
                  <c:v>0.70895986664943011</c:v>
                </c:pt>
                <c:pt idx="14185">
                  <c:v>0.73614570089528064</c:v>
                </c:pt>
                <c:pt idx="14186">
                  <c:v>0.67816439981775556</c:v>
                </c:pt>
                <c:pt idx="14187">
                  <c:v>0.70221442704002834</c:v>
                </c:pt>
                <c:pt idx="14188">
                  <c:v>0.62461538810364603</c:v>
                </c:pt>
                <c:pt idx="14189">
                  <c:v>0.48564752468646849</c:v>
                </c:pt>
                <c:pt idx="14190">
                  <c:v>0.44982308162495527</c:v>
                </c:pt>
                <c:pt idx="14191">
                  <c:v>0.45536755659765632</c:v>
                </c:pt>
                <c:pt idx="14192">
                  <c:v>0.54002674920603677</c:v>
                </c:pt>
                <c:pt idx="14193">
                  <c:v>0.43532152516600087</c:v>
                </c:pt>
                <c:pt idx="14194">
                  <c:v>0.56981573423775189</c:v>
                </c:pt>
                <c:pt idx="14195">
                  <c:v>0.52581627500282346</c:v>
                </c:pt>
                <c:pt idx="14196">
                  <c:v>0.54287845789208999</c:v>
                </c:pt>
                <c:pt idx="14197">
                  <c:v>0.52442048003663855</c:v>
                </c:pt>
                <c:pt idx="14198">
                  <c:v>0.51526802637954294</c:v>
                </c:pt>
                <c:pt idx="14199">
                  <c:v>0.51145665169083221</c:v>
                </c:pt>
                <c:pt idx="14200">
                  <c:v>0.5096540692931536</c:v>
                </c:pt>
                <c:pt idx="14201">
                  <c:v>0.54440974086885452</c:v>
                </c:pt>
                <c:pt idx="14202">
                  <c:v>0.67184126255586685</c:v>
                </c:pt>
                <c:pt idx="14203">
                  <c:v>0.63287498637234374</c:v>
                </c:pt>
                <c:pt idx="14204">
                  <c:v>0.62998592098430684</c:v>
                </c:pt>
                <c:pt idx="14205">
                  <c:v>0.61417516941037165</c:v>
                </c:pt>
                <c:pt idx="14206">
                  <c:v>0.57576584687033372</c:v>
                </c:pt>
                <c:pt idx="14207">
                  <c:v>0.53190203099547595</c:v>
                </c:pt>
                <c:pt idx="14208">
                  <c:v>0.53157645309077872</c:v>
                </c:pt>
                <c:pt idx="14209">
                  <c:v>0.55121470317843113</c:v>
                </c:pt>
                <c:pt idx="14210">
                  <c:v>0.5552042190665808</c:v>
                </c:pt>
                <c:pt idx="14211">
                  <c:v>0.53398362337435168</c:v>
                </c:pt>
                <c:pt idx="14212">
                  <c:v>0.54083266415093156</c:v>
                </c:pt>
                <c:pt idx="14213">
                  <c:v>0.46966429638115081</c:v>
                </c:pt>
                <c:pt idx="14214">
                  <c:v>0.4138361050171393</c:v>
                </c:pt>
                <c:pt idx="14215">
                  <c:v>0.45402636297312082</c:v>
                </c:pt>
                <c:pt idx="14216">
                  <c:v>0.46148054840660896</c:v>
                </c:pt>
                <c:pt idx="14217">
                  <c:v>0.4573333645300508</c:v>
                </c:pt>
                <c:pt idx="14218">
                  <c:v>0.45082743262649577</c:v>
                </c:pt>
                <c:pt idx="14219">
                  <c:v>0.45246572169983307</c:v>
                </c:pt>
                <c:pt idx="14220">
                  <c:v>0.47796365585109785</c:v>
                </c:pt>
                <c:pt idx="14221">
                  <c:v>0.51972415058890764</c:v>
                </c:pt>
                <c:pt idx="14222">
                  <c:v>0.54834595776471362</c:v>
                </c:pt>
                <c:pt idx="14223">
                  <c:v>0.51957800269351095</c:v>
                </c:pt>
                <c:pt idx="14224">
                  <c:v>0.50588849929395086</c:v>
                </c:pt>
                <c:pt idx="14225">
                  <c:v>0.48174755300594907</c:v>
                </c:pt>
                <c:pt idx="14226">
                  <c:v>0.43933880412164428</c:v>
                </c:pt>
                <c:pt idx="14227">
                  <c:v>0.43997429552141604</c:v>
                </c:pt>
                <c:pt idx="14228">
                  <c:v>0.43945659274392224</c:v>
                </c:pt>
                <c:pt idx="14229">
                  <c:v>0.45906363669429706</c:v>
                </c:pt>
                <c:pt idx="14230">
                  <c:v>0.45754451857133072</c:v>
                </c:pt>
                <c:pt idx="14231">
                  <c:v>0.44447626846168342</c:v>
                </c:pt>
                <c:pt idx="14232">
                  <c:v>0.45716275574455739</c:v>
                </c:pt>
                <c:pt idx="14233">
                  <c:v>0.48458612483298608</c:v>
                </c:pt>
                <c:pt idx="14234">
                  <c:v>0.48835744087054334</c:v>
                </c:pt>
                <c:pt idx="14235">
                  <c:v>0.48219352277795452</c:v>
                </c:pt>
                <c:pt idx="14236">
                  <c:v>0.49579904942702829</c:v>
                </c:pt>
                <c:pt idx="14237">
                  <c:v>0.51455519426754648</c:v>
                </c:pt>
                <c:pt idx="14238">
                  <c:v>0.49301474921909916</c:v>
                </c:pt>
                <c:pt idx="14239">
                  <c:v>0.52827892038165558</c:v>
                </c:pt>
                <c:pt idx="14240">
                  <c:v>0.51756611203465386</c:v>
                </c:pt>
                <c:pt idx="14241">
                  <c:v>0.50523529277158574</c:v>
                </c:pt>
                <c:pt idx="14242">
                  <c:v>0.48263024484866585</c:v>
                </c:pt>
                <c:pt idx="14243">
                  <c:v>0.46234933539250084</c:v>
                </c:pt>
                <c:pt idx="14244">
                  <c:v>0.45313713313637144</c:v>
                </c:pt>
                <c:pt idx="14245">
                  <c:v>0.44286618385032983</c:v>
                </c:pt>
                <c:pt idx="14246">
                  <c:v>0.44928905118036278</c:v>
                </c:pt>
                <c:pt idx="14247">
                  <c:v>0.45424574958541203</c:v>
                </c:pt>
                <c:pt idx="14248">
                  <c:v>0.47507349919308905</c:v>
                </c:pt>
                <c:pt idx="14249">
                  <c:v>0.49241774700086244</c:v>
                </c:pt>
                <c:pt idx="14250">
                  <c:v>0.49025154203169619</c:v>
                </c:pt>
                <c:pt idx="14251">
                  <c:v>0.49280275017284658</c:v>
                </c:pt>
                <c:pt idx="14252">
                  <c:v>0.49306574625391436</c:v>
                </c:pt>
                <c:pt idx="14253">
                  <c:v>0.49922965685112014</c:v>
                </c:pt>
                <c:pt idx="14254">
                  <c:v>0.57620451062991962</c:v>
                </c:pt>
                <c:pt idx="14255">
                  <c:v>0.58485848248874361</c:v>
                </c:pt>
                <c:pt idx="14256">
                  <c:v>0.59097057679525256</c:v>
                </c:pt>
                <c:pt idx="14257">
                  <c:v>0.56610002984610308</c:v>
                </c:pt>
                <c:pt idx="14258">
                  <c:v>0.53104766509861023</c:v>
                </c:pt>
                <c:pt idx="14259">
                  <c:v>0.52359058045092088</c:v>
                </c:pt>
                <c:pt idx="14260">
                  <c:v>0.51673888721316463</c:v>
                </c:pt>
                <c:pt idx="14261">
                  <c:v>0.56249635783970509</c:v>
                </c:pt>
                <c:pt idx="14262">
                  <c:v>0.57684674308812389</c:v>
                </c:pt>
                <c:pt idx="14263">
                  <c:v>0.51839880524268267</c:v>
                </c:pt>
                <c:pt idx="14264">
                  <c:v>0.5126618071456307</c:v>
                </c:pt>
                <c:pt idx="14265">
                  <c:v>0.49219828608251592</c:v>
                </c:pt>
                <c:pt idx="14266">
                  <c:v>0.49885313960973532</c:v>
                </c:pt>
                <c:pt idx="14267">
                  <c:v>0.49991548678126851</c:v>
                </c:pt>
                <c:pt idx="14268">
                  <c:v>0.48380160586330312</c:v>
                </c:pt>
                <c:pt idx="14269">
                  <c:v>0.47254587549335286</c:v>
                </c:pt>
                <c:pt idx="14270">
                  <c:v>0.47260915329289632</c:v>
                </c:pt>
                <c:pt idx="14271">
                  <c:v>0.44368093367703182</c:v>
                </c:pt>
                <c:pt idx="14272">
                  <c:v>0.40317620557814737</c:v>
                </c:pt>
                <c:pt idx="14273">
                  <c:v>0.39582012861624694</c:v>
                </c:pt>
                <c:pt idx="14274">
                  <c:v>0.37339565026019633</c:v>
                </c:pt>
                <c:pt idx="14275">
                  <c:v>0.35919089447844932</c:v>
                </c:pt>
                <c:pt idx="14276">
                  <c:v>0.36993573342115621</c:v>
                </c:pt>
                <c:pt idx="14277">
                  <c:v>0.40457290056490192</c:v>
                </c:pt>
                <c:pt idx="14278">
                  <c:v>0.41692602286524566</c:v>
                </c:pt>
                <c:pt idx="14279">
                  <c:v>0.40092845967174096</c:v>
                </c:pt>
                <c:pt idx="14280">
                  <c:v>0.41853027065877618</c:v>
                </c:pt>
                <c:pt idx="14281">
                  <c:v>0.42892269940340416</c:v>
                </c:pt>
                <c:pt idx="14282">
                  <c:v>0.65371374346113964</c:v>
                </c:pt>
                <c:pt idx="14283">
                  <c:v>0.67175609296356587</c:v>
                </c:pt>
                <c:pt idx="14284">
                  <c:v>0.65390415116302014</c:v>
                </c:pt>
                <c:pt idx="14285">
                  <c:v>0.67702214677844863</c:v>
                </c:pt>
                <c:pt idx="14286">
                  <c:v>0.66184884402667643</c:v>
                </c:pt>
                <c:pt idx="14287">
                  <c:v>0.64478302448807934</c:v>
                </c:pt>
                <c:pt idx="14288">
                  <c:v>0.53098575039770168</c:v>
                </c:pt>
                <c:pt idx="14289">
                  <c:v>0.49068694894409837</c:v>
                </c:pt>
                <c:pt idx="14290">
                  <c:v>0.47630101293281352</c:v>
                </c:pt>
                <c:pt idx="14291">
                  <c:v>0.49577274139689248</c:v>
                </c:pt>
                <c:pt idx="14292">
                  <c:v>0.49874831495578487</c:v>
                </c:pt>
                <c:pt idx="14293">
                  <c:v>0.45514270678340835</c:v>
                </c:pt>
                <c:pt idx="14294">
                  <c:v>0.42769193294544638</c:v>
                </c:pt>
                <c:pt idx="14295">
                  <c:v>0.40879407231465154</c:v>
                </c:pt>
                <c:pt idx="14296">
                  <c:v>0.42247585831178031</c:v>
                </c:pt>
                <c:pt idx="14297">
                  <c:v>0.40781671729993479</c:v>
                </c:pt>
                <c:pt idx="14298">
                  <c:v>0.41633503672077793</c:v>
                </c:pt>
                <c:pt idx="14299">
                  <c:v>0.41203256068007482</c:v>
                </c:pt>
                <c:pt idx="14300">
                  <c:v>0.40949701698394381</c:v>
                </c:pt>
                <c:pt idx="14301">
                  <c:v>0.41516947848868985</c:v>
                </c:pt>
                <c:pt idx="14302">
                  <c:v>0.42384324597677281</c:v>
                </c:pt>
                <c:pt idx="14303">
                  <c:v>0.42579190336545591</c:v>
                </c:pt>
                <c:pt idx="14304">
                  <c:v>0.43709742423294651</c:v>
                </c:pt>
                <c:pt idx="14305">
                  <c:v>0.45686206318333938</c:v>
                </c:pt>
                <c:pt idx="14306">
                  <c:v>0.46704119138795741</c:v>
                </c:pt>
                <c:pt idx="14307">
                  <c:v>0.43376833512663482</c:v>
                </c:pt>
                <c:pt idx="14308">
                  <c:v>0.38360304212077656</c:v>
                </c:pt>
                <c:pt idx="14309">
                  <c:v>0.346611524355875</c:v>
                </c:pt>
                <c:pt idx="14310">
                  <c:v>0.37245691852945373</c:v>
                </c:pt>
                <c:pt idx="14311">
                  <c:v>0.38544460109283318</c:v>
                </c:pt>
                <c:pt idx="14312">
                  <c:v>0.3647791785508363</c:v>
                </c:pt>
                <c:pt idx="14313">
                  <c:v>0.34979082559351676</c:v>
                </c:pt>
                <c:pt idx="14314">
                  <c:v>0.34759713332171627</c:v>
                </c:pt>
                <c:pt idx="14315">
                  <c:v>0.35350389284435924</c:v>
                </c:pt>
                <c:pt idx="14316">
                  <c:v>0.36703421935262887</c:v>
                </c:pt>
                <c:pt idx="14317">
                  <c:v>0.36772577082761365</c:v>
                </c:pt>
                <c:pt idx="14318">
                  <c:v>0.38172013314597725</c:v>
                </c:pt>
                <c:pt idx="14319">
                  <c:v>0.37581255490805454</c:v>
                </c:pt>
                <c:pt idx="14320">
                  <c:v>0.3477161675570245</c:v>
                </c:pt>
                <c:pt idx="14321">
                  <c:v>0.29949140418005532</c:v>
                </c:pt>
                <c:pt idx="14322">
                  <c:v>0.27566627826201062</c:v>
                </c:pt>
                <c:pt idx="14323">
                  <c:v>0.26640241381017532</c:v>
                </c:pt>
                <c:pt idx="14324">
                  <c:v>0.26876929803420602</c:v>
                </c:pt>
                <c:pt idx="14325">
                  <c:v>0.27045801935393998</c:v>
                </c:pt>
                <c:pt idx="14326">
                  <c:v>0.29361699855612655</c:v>
                </c:pt>
                <c:pt idx="14327">
                  <c:v>0.29233940748780746</c:v>
                </c:pt>
                <c:pt idx="14328">
                  <c:v>0.3018487851092691</c:v>
                </c:pt>
                <c:pt idx="14329">
                  <c:v>0.31568306669182361</c:v>
                </c:pt>
                <c:pt idx="14330">
                  <c:v>0.32782217241033734</c:v>
                </c:pt>
                <c:pt idx="14331">
                  <c:v>0.3351590993578964</c:v>
                </c:pt>
                <c:pt idx="14332">
                  <c:v>0.34493406635970242</c:v>
                </c:pt>
                <c:pt idx="14333">
                  <c:v>0.36396842946124291</c:v>
                </c:pt>
                <c:pt idx="14334">
                  <c:v>0.37194232092500867</c:v>
                </c:pt>
                <c:pt idx="14335">
                  <c:v>0.38430062052072106</c:v>
                </c:pt>
                <c:pt idx="14336">
                  <c:v>0.37612909166328984</c:v>
                </c:pt>
                <c:pt idx="14337">
                  <c:v>0.33380391287095196</c:v>
                </c:pt>
                <c:pt idx="14338">
                  <c:v>0.31242932438597615</c:v>
                </c:pt>
                <c:pt idx="14339">
                  <c:v>0.30747790249215218</c:v>
                </c:pt>
                <c:pt idx="14340">
                  <c:v>0.30673062332518447</c:v>
                </c:pt>
                <c:pt idx="14341">
                  <c:v>0.30363390439067167</c:v>
                </c:pt>
                <c:pt idx="14342">
                  <c:v>0.30601507538633188</c:v>
                </c:pt>
                <c:pt idx="14343">
                  <c:v>0.31305971887876582</c:v>
                </c:pt>
                <c:pt idx="14344">
                  <c:v>0.31207827133375526</c:v>
                </c:pt>
                <c:pt idx="14345">
                  <c:v>0.32002111660110522</c:v>
                </c:pt>
                <c:pt idx="14346">
                  <c:v>0.30214044438015381</c:v>
                </c:pt>
                <c:pt idx="14347">
                  <c:v>0.29302192822705991</c:v>
                </c:pt>
                <c:pt idx="14348">
                  <c:v>0.28493745433044687</c:v>
                </c:pt>
                <c:pt idx="14349">
                  <c:v>0.28227094686536441</c:v>
                </c:pt>
                <c:pt idx="14350">
                  <c:v>0.28702175858495732</c:v>
                </c:pt>
                <c:pt idx="14351">
                  <c:v>0.28946384906997175</c:v>
                </c:pt>
                <c:pt idx="14352">
                  <c:v>0.3022419506443822</c:v>
                </c:pt>
                <c:pt idx="14353">
                  <c:v>0.26908646744929343</c:v>
                </c:pt>
                <c:pt idx="14354">
                  <c:v>0.25172165464836749</c:v>
                </c:pt>
                <c:pt idx="14355">
                  <c:v>0.24868417135134221</c:v>
                </c:pt>
                <c:pt idx="14356">
                  <c:v>0.25669365838673275</c:v>
                </c:pt>
                <c:pt idx="14357">
                  <c:v>0.26149738061250799</c:v>
                </c:pt>
                <c:pt idx="14358">
                  <c:v>0.26492020554797852</c:v>
                </c:pt>
                <c:pt idx="14359">
                  <c:v>0.30827954981041988</c:v>
                </c:pt>
                <c:pt idx="14360">
                  <c:v>0.3439576337344144</c:v>
                </c:pt>
                <c:pt idx="14361">
                  <c:v>0.37887089563484189</c:v>
                </c:pt>
                <c:pt idx="14362">
                  <c:v>0.39449583013156608</c:v>
                </c:pt>
                <c:pt idx="14363">
                  <c:v>0.40519155378068511</c:v>
                </c:pt>
                <c:pt idx="14364">
                  <c:v>0.40464591736687888</c:v>
                </c:pt>
                <c:pt idx="14365">
                  <c:v>0.4028472550510222</c:v>
                </c:pt>
                <c:pt idx="14366">
                  <c:v>0.3948849474837135</c:v>
                </c:pt>
                <c:pt idx="14367">
                  <c:v>0.38019537438188378</c:v>
                </c:pt>
                <c:pt idx="14368">
                  <c:v>0.35051679547639281</c:v>
                </c:pt>
                <c:pt idx="14369">
                  <c:v>0.33652541322283136</c:v>
                </c:pt>
                <c:pt idx="14370">
                  <c:v>0.32605050385293588</c:v>
                </c:pt>
                <c:pt idx="14371">
                  <c:v>0.31809106508230117</c:v>
                </c:pt>
                <c:pt idx="14372">
                  <c:v>0.31499417741879487</c:v>
                </c:pt>
                <c:pt idx="14373">
                  <c:v>0.30840392162899238</c:v>
                </c:pt>
                <c:pt idx="14374">
                  <c:v>0.30660394975114108</c:v>
                </c:pt>
                <c:pt idx="14375">
                  <c:v>0.29808794162883501</c:v>
                </c:pt>
                <c:pt idx="14376">
                  <c:v>0.28574951364334283</c:v>
                </c:pt>
                <c:pt idx="14377">
                  <c:v>0.27227209004565261</c:v>
                </c:pt>
                <c:pt idx="14378">
                  <c:v>0.25961833609149276</c:v>
                </c:pt>
                <c:pt idx="14379">
                  <c:v>0.24815698385608248</c:v>
                </c:pt>
                <c:pt idx="14380">
                  <c:v>0.23878726044904433</c:v>
                </c:pt>
                <c:pt idx="14381">
                  <c:v>0.23156751890053487</c:v>
                </c:pt>
                <c:pt idx="14382">
                  <c:v>0.22484081767702721</c:v>
                </c:pt>
                <c:pt idx="14383">
                  <c:v>0.22016886061559937</c:v>
                </c:pt>
                <c:pt idx="14384">
                  <c:v>0.22265302913564367</c:v>
                </c:pt>
                <c:pt idx="14385">
                  <c:v>0.21663712342744848</c:v>
                </c:pt>
                <c:pt idx="14386">
                  <c:v>0.21130211516524591</c:v>
                </c:pt>
                <c:pt idx="14387">
                  <c:v>0.20957261424084017</c:v>
                </c:pt>
                <c:pt idx="14388">
                  <c:v>0.20920681313035291</c:v>
                </c:pt>
                <c:pt idx="14389">
                  <c:v>0.20860145361129762</c:v>
                </c:pt>
                <c:pt idx="14390">
                  <c:v>0.20510089104702123</c:v>
                </c:pt>
                <c:pt idx="14391">
                  <c:v>0.20185046733281856</c:v>
                </c:pt>
                <c:pt idx="14392">
                  <c:v>0.19893525294067391</c:v>
                </c:pt>
                <c:pt idx="14393">
                  <c:v>0.19733443281791851</c:v>
                </c:pt>
                <c:pt idx="14394">
                  <c:v>0.20191945782141979</c:v>
                </c:pt>
                <c:pt idx="14395">
                  <c:v>0.19072069081468285</c:v>
                </c:pt>
                <c:pt idx="14396">
                  <c:v>0.18960060340229395</c:v>
                </c:pt>
                <c:pt idx="14397">
                  <c:v>0.19142438912935303</c:v>
                </c:pt>
                <c:pt idx="14398">
                  <c:v>0.20248263133580591</c:v>
                </c:pt>
                <c:pt idx="14399">
                  <c:v>0.19960486655496321</c:v>
                </c:pt>
                <c:pt idx="14400">
                  <c:v>0.20714732436938191</c:v>
                </c:pt>
                <c:pt idx="14401">
                  <c:v>0.20378002664579797</c:v>
                </c:pt>
                <c:pt idx="14402">
                  <c:v>0.20039782140549298</c:v>
                </c:pt>
                <c:pt idx="14403">
                  <c:v>0.19769643612475821</c:v>
                </c:pt>
                <c:pt idx="14404">
                  <c:v>0.19471944012840348</c:v>
                </c:pt>
                <c:pt idx="14405">
                  <c:v>0.19222300126918518</c:v>
                </c:pt>
                <c:pt idx="14406">
                  <c:v>0.18986575916678641</c:v>
                </c:pt>
                <c:pt idx="14407">
                  <c:v>0.18783058518140053</c:v>
                </c:pt>
                <c:pt idx="14408">
                  <c:v>0.18589415978346438</c:v>
                </c:pt>
                <c:pt idx="14409">
                  <c:v>0.18434840363929214</c:v>
                </c:pt>
                <c:pt idx="14410">
                  <c:v>0.18270990456761682</c:v>
                </c:pt>
                <c:pt idx="14411">
                  <c:v>0.18133847707776096</c:v>
                </c:pt>
                <c:pt idx="14412">
                  <c:v>0.18003019429757625</c:v>
                </c:pt>
                <c:pt idx="14413">
                  <c:v>0.17873036108661686</c:v>
                </c:pt>
                <c:pt idx="14414">
                  <c:v>0.17784510776609908</c:v>
                </c:pt>
                <c:pt idx="14415">
                  <c:v>0.17684117125176771</c:v>
                </c:pt>
                <c:pt idx="14416">
                  <c:v>0.17594312341635146</c:v>
                </c:pt>
                <c:pt idx="14417">
                  <c:v>0.17553177843722653</c:v>
                </c:pt>
                <c:pt idx="14418">
                  <c:v>0.17509709085555572</c:v>
                </c:pt>
                <c:pt idx="14419">
                  <c:v>0.17476718655940707</c:v>
                </c:pt>
                <c:pt idx="14420">
                  <c:v>0.17446235601757148</c:v>
                </c:pt>
                <c:pt idx="14421">
                  <c:v>0.17341194329175474</c:v>
                </c:pt>
                <c:pt idx="14422">
                  <c:v>0.17293062582956933</c:v>
                </c:pt>
                <c:pt idx="14423">
                  <c:v>0.17261409570439695</c:v>
                </c:pt>
                <c:pt idx="14424">
                  <c:v>0.17247394980149125</c:v>
                </c:pt>
                <c:pt idx="14425">
                  <c:v>0.17247640477170098</c:v>
                </c:pt>
                <c:pt idx="14426">
                  <c:v>0.17213507017464355</c:v>
                </c:pt>
                <c:pt idx="14427">
                  <c:v>0.17167475522332687</c:v>
                </c:pt>
                <c:pt idx="14428">
                  <c:v>0.17043209793353545</c:v>
                </c:pt>
                <c:pt idx="14429">
                  <c:v>0.16993713588117731</c:v>
                </c:pt>
                <c:pt idx="14430">
                  <c:v>0.16975421323749099</c:v>
                </c:pt>
                <c:pt idx="14431">
                  <c:v>0.16929085388306991</c:v>
                </c:pt>
                <c:pt idx="14432">
                  <c:v>0.1688510296929335</c:v>
                </c:pt>
                <c:pt idx="14433">
                  <c:v>0.16798763608760095</c:v>
                </c:pt>
                <c:pt idx="14434">
                  <c:v>0.16746226650779986</c:v>
                </c:pt>
                <c:pt idx="14435">
                  <c:v>0.16737968707108838</c:v>
                </c:pt>
                <c:pt idx="14436">
                  <c:v>0.16730300400495737</c:v>
                </c:pt>
                <c:pt idx="14437">
                  <c:v>0.16722858548512609</c:v>
                </c:pt>
                <c:pt idx="14438">
                  <c:v>0.16715504817209648</c:v>
                </c:pt>
                <c:pt idx="14439">
                  <c:v>0.16708187127711865</c:v>
                </c:pt>
                <c:pt idx="14440">
                  <c:v>0.1670088566910797</c:v>
                </c:pt>
                <c:pt idx="14441">
                  <c:v>0.16693593811113738</c:v>
                </c:pt>
                <c:pt idx="14442">
                  <c:v>0.16686308718761991</c:v>
                </c:pt>
                <c:pt idx="14443">
                  <c:v>0.16679028049217975</c:v>
                </c:pt>
                <c:pt idx="14444">
                  <c:v>0.16671751799436191</c:v>
                </c:pt>
                <c:pt idx="14445">
                  <c:v>0.16664479966733994</c:v>
                </c:pt>
                <c:pt idx="14446">
                  <c:v>0.16657212548430173</c:v>
                </c:pt>
                <c:pt idx="14447">
                  <c:v>0.16649949541845269</c:v>
                </c:pt>
                <c:pt idx="14448">
                  <c:v>0.1664269094430125</c:v>
                </c:pt>
                <c:pt idx="14449">
                  <c:v>0.16635436753121971</c:v>
                </c:pt>
                <c:pt idx="14450">
                  <c:v>0.16628186965632724</c:v>
                </c:pt>
                <c:pt idx="14451">
                  <c:v>0.16620941579160534</c:v>
                </c:pt>
                <c:pt idx="14452">
                  <c:v>0.16613700591033911</c:v>
                </c:pt>
                <c:pt idx="14453">
                  <c:v>0.16606463998583151</c:v>
                </c:pt>
                <c:pt idx="14454">
                  <c:v>0.16599231799140118</c:v>
                </c:pt>
                <c:pt idx="14455">
                  <c:v>0.16592003990038143</c:v>
                </c:pt>
                <c:pt idx="14456">
                  <c:v>0.16584780568612453</c:v>
                </c:pt>
                <c:pt idx="14457">
                  <c:v>0.16577561532199614</c:v>
                </c:pt>
                <c:pt idx="14458">
                  <c:v>0.16570346878138059</c:v>
                </c:pt>
                <c:pt idx="14459">
                  <c:v>0.16563136603767595</c:v>
                </c:pt>
                <c:pt idx="14460">
                  <c:v>0.16555930706429886</c:v>
                </c:pt>
                <c:pt idx="14461">
                  <c:v>0.16548729183467992</c:v>
                </c:pt>
                <c:pt idx="14462">
                  <c:v>0.16541532032226736</c:v>
                </c:pt>
                <c:pt idx="14463">
                  <c:v>0.16534339250052449</c:v>
                </c:pt>
                <c:pt idx="14464">
                  <c:v>0.16527150834293119</c:v>
                </c:pt>
                <c:pt idx="14465">
                  <c:v>0.1651996678229842</c:v>
                </c:pt>
                <c:pt idx="14466">
                  <c:v>0.16512787091419487</c:v>
                </c:pt>
                <c:pt idx="14467">
                  <c:v>0.16505611759009226</c:v>
                </c:pt>
                <c:pt idx="14468">
                  <c:v>0.16498440782421941</c:v>
                </c:pt>
                <c:pt idx="14469">
                  <c:v>0.16491274159013769</c:v>
                </c:pt>
                <c:pt idx="14470">
                  <c:v>0.16484111886142258</c:v>
                </c:pt>
                <c:pt idx="14471">
                  <c:v>0.1647695396116664</c:v>
                </c:pt>
                <c:pt idx="14472">
                  <c:v>0.16469800381447841</c:v>
                </c:pt>
                <c:pt idx="14473">
                  <c:v>0.16462651144348237</c:v>
                </c:pt>
                <c:pt idx="14474">
                  <c:v>0.16455506247231921</c:v>
                </c:pt>
                <c:pt idx="14475">
                  <c:v>0.16448365687464475</c:v>
                </c:pt>
                <c:pt idx="14476">
                  <c:v>0.16441229462413218</c:v>
                </c:pt>
                <c:pt idx="14477">
                  <c:v>0.16434097569446871</c:v>
                </c:pt>
                <c:pt idx="14478">
                  <c:v>0.16426970005935973</c:v>
                </c:pt>
                <c:pt idx="14479">
                  <c:v>0.16419846769252541</c:v>
                </c:pt>
                <c:pt idx="14480">
                  <c:v>0.16412727856770171</c:v>
                </c:pt>
                <c:pt idx="14481">
                  <c:v>0.16405613265864089</c:v>
                </c:pt>
                <c:pt idx="14482">
                  <c:v>0.16398502993911138</c:v>
                </c:pt>
                <c:pt idx="14483">
                  <c:v>0.16391397038289737</c:v>
                </c:pt>
                <c:pt idx="14484">
                  <c:v>0.16384295396379786</c:v>
                </c:pt>
                <c:pt idx="14485">
                  <c:v>0.1659091706658784</c:v>
                </c:pt>
                <c:pt idx="14486">
                  <c:v>0.16583011820627078</c:v>
                </c:pt>
                <c:pt idx="14487">
                  <c:v>0.16575619124900146</c:v>
                </c:pt>
                <c:pt idx="14488">
                  <c:v>0.1656842338806572</c:v>
                </c:pt>
                <c:pt idx="14489">
                  <c:v>0.16561304594718371</c:v>
                </c:pt>
                <c:pt idx="14490">
                  <c:v>0.16554217627663956</c:v>
                </c:pt>
                <c:pt idx="14491">
                  <c:v>0.6229364595028547</c:v>
                </c:pt>
                <c:pt idx="14492">
                  <c:v>0.34155652559253336</c:v>
                </c:pt>
                <c:pt idx="14493">
                  <c:v>0.29470749304445543</c:v>
                </c:pt>
                <c:pt idx="14494">
                  <c:v>0.27936003858986913</c:v>
                </c:pt>
                <c:pt idx="14495">
                  <c:v>0.27366739348539026</c:v>
                </c:pt>
                <c:pt idx="14496">
                  <c:v>0.27149028252468632</c:v>
                </c:pt>
                <c:pt idx="14497">
                  <c:v>0.27060040205941882</c:v>
                </c:pt>
                <c:pt idx="14498">
                  <c:v>0.27048041311079757</c:v>
                </c:pt>
                <c:pt idx="14499">
                  <c:v>0.27036682988096322</c:v>
                </c:pt>
                <c:pt idx="14500">
                  <c:v>0.2702557774365007</c:v>
                </c:pt>
                <c:pt idx="14501">
                  <c:v>0.27014568516364412</c:v>
                </c:pt>
                <c:pt idx="14502">
                  <c:v>0.27003591077020478</c:v>
                </c:pt>
                <c:pt idx="14503">
                  <c:v>0.26992646560872324</c:v>
                </c:pt>
                <c:pt idx="14504">
                  <c:v>0.26981708688677247</c:v>
                </c:pt>
                <c:pt idx="14505">
                  <c:v>0.26970777456402578</c:v>
                </c:pt>
                <c:pt idx="14506">
                  <c:v>0.26959852860017824</c:v>
                </c:pt>
                <c:pt idx="14507">
                  <c:v>0.26948934895495164</c:v>
                </c:pt>
                <c:pt idx="14508">
                  <c:v>0.26938023558808832</c:v>
                </c:pt>
                <c:pt idx="14509">
                  <c:v>0.26927118845935916</c:v>
                </c:pt>
                <c:pt idx="14510">
                  <c:v>0.2691622075285578</c:v>
                </c:pt>
                <c:pt idx="14511">
                  <c:v>0.26905329275550205</c:v>
                </c:pt>
                <c:pt idx="14512">
                  <c:v>0.26894444410003454</c:v>
                </c:pt>
                <c:pt idx="14513">
                  <c:v>0.26883566152202198</c:v>
                </c:pt>
                <c:pt idx="14514">
                  <c:v>0.2687269449813558</c:v>
                </c:pt>
                <c:pt idx="14515">
                  <c:v>0.26861829443795132</c:v>
                </c:pt>
                <c:pt idx="14516">
                  <c:v>0.26850970985174832</c:v>
                </c:pt>
                <c:pt idx="14517">
                  <c:v>0.26840119118271138</c:v>
                </c:pt>
                <c:pt idx="14518">
                  <c:v>0.26829273839082884</c:v>
                </c:pt>
                <c:pt idx="14519">
                  <c:v>0.26818435143611324</c:v>
                </c:pt>
                <c:pt idx="14520">
                  <c:v>0.26807603027860238</c:v>
                </c:pt>
                <c:pt idx="14521">
                  <c:v>0.26796777487835632</c:v>
                </c:pt>
                <c:pt idx="14522">
                  <c:v>0.26785958519546244</c:v>
                </c:pt>
                <c:pt idx="14523">
                  <c:v>0.2677514611900278</c:v>
                </c:pt>
                <c:pt idx="14524">
                  <c:v>0.26764340282218879</c:v>
                </c:pt>
                <c:pt idx="14525">
                  <c:v>0.26753541005210274</c:v>
                </c:pt>
                <c:pt idx="14526">
                  <c:v>0.39579498689786979</c:v>
                </c:pt>
                <c:pt idx="14527">
                  <c:v>0.8389821196424927</c:v>
                </c:pt>
                <c:pt idx="14528">
                  <c:v>0.62059362580057265</c:v>
                </c:pt>
                <c:pt idx="14529">
                  <c:v>0.62000911902299982</c:v>
                </c:pt>
                <c:pt idx="14530">
                  <c:v>0.61972239773296556</c:v>
                </c:pt>
                <c:pt idx="14531">
                  <c:v>0.61954706113385283</c:v>
                </c:pt>
                <c:pt idx="14532">
                  <c:v>0.61941379746868563</c:v>
                </c:pt>
                <c:pt idx="14533">
                  <c:v>0.61929632268993762</c:v>
                </c:pt>
                <c:pt idx="14534">
                  <c:v>0.61918513954167265</c:v>
                </c:pt>
                <c:pt idx="14535">
                  <c:v>0.61907617181067376</c:v>
                </c:pt>
                <c:pt idx="14536">
                  <c:v>0.6189681692089084</c:v>
                </c:pt>
                <c:pt idx="14537">
                  <c:v>0.61886067843358117</c:v>
                </c:pt>
                <c:pt idx="14538">
                  <c:v>0.67774733924037434</c:v>
                </c:pt>
                <c:pt idx="14539">
                  <c:v>0.89638692037829049</c:v>
                </c:pt>
                <c:pt idx="14540">
                  <c:v>0.82537336692219954</c:v>
                </c:pt>
                <c:pt idx="14541">
                  <c:v>0.82515587309868921</c:v>
                </c:pt>
                <c:pt idx="14542">
                  <c:v>0.81550628632924149</c:v>
                </c:pt>
                <c:pt idx="14543">
                  <c:v>0.80426361520935841</c:v>
                </c:pt>
                <c:pt idx="14544">
                  <c:v>0.55318958371980131</c:v>
                </c:pt>
                <c:pt idx="14545">
                  <c:v>0.51439968673814862</c:v>
                </c:pt>
                <c:pt idx="14546">
                  <c:v>0.61177952171312111</c:v>
                </c:pt>
                <c:pt idx="14547">
                  <c:v>0.46800986658384941</c:v>
                </c:pt>
                <c:pt idx="14548">
                  <c:v>0.42114573622689805</c:v>
                </c:pt>
                <c:pt idx="14549">
                  <c:v>0.43736028308534636</c:v>
                </c:pt>
                <c:pt idx="14550">
                  <c:v>0.47335622866008092</c:v>
                </c:pt>
                <c:pt idx="14551">
                  <c:v>0.7381438763602548</c:v>
                </c:pt>
                <c:pt idx="14552">
                  <c:v>0.64181250163982961</c:v>
                </c:pt>
                <c:pt idx="14553">
                  <c:v>0.55342823946806163</c:v>
                </c:pt>
                <c:pt idx="14554">
                  <c:v>0.6344250552134153</c:v>
                </c:pt>
                <c:pt idx="14555">
                  <c:v>0.49227690981664662</c:v>
                </c:pt>
                <c:pt idx="14556">
                  <c:v>0.43038247401795643</c:v>
                </c:pt>
                <c:pt idx="14557">
                  <c:v>0.41068112614392349</c:v>
                </c:pt>
                <c:pt idx="14558">
                  <c:v>0.44627359352606871</c:v>
                </c:pt>
                <c:pt idx="14559">
                  <c:v>0.42994448151409637</c:v>
                </c:pt>
                <c:pt idx="14560">
                  <c:v>0.46997172098911588</c:v>
                </c:pt>
                <c:pt idx="14561">
                  <c:v>1.1702967329153982</c:v>
                </c:pt>
                <c:pt idx="14562">
                  <c:v>1.149229964430414</c:v>
                </c:pt>
                <c:pt idx="14563">
                  <c:v>0.99934604909352753</c:v>
                </c:pt>
                <c:pt idx="14564">
                  <c:v>1.0306064023349688</c:v>
                </c:pt>
                <c:pt idx="14565">
                  <c:v>0.85340487986855262</c:v>
                </c:pt>
                <c:pt idx="14566">
                  <c:v>0.78749563944855816</c:v>
                </c:pt>
                <c:pt idx="14567">
                  <c:v>0.75742666809397263</c:v>
                </c:pt>
                <c:pt idx="14568">
                  <c:v>0.74737653608416454</c:v>
                </c:pt>
                <c:pt idx="14569">
                  <c:v>0.89462240796606796</c:v>
                </c:pt>
                <c:pt idx="14570">
                  <c:v>0.83561058370674857</c:v>
                </c:pt>
                <c:pt idx="14571">
                  <c:v>0.84267955574651665</c:v>
                </c:pt>
                <c:pt idx="14572">
                  <c:v>0.83273364242455772</c:v>
                </c:pt>
                <c:pt idx="14573">
                  <c:v>0.83014139903275552</c:v>
                </c:pt>
                <c:pt idx="14574">
                  <c:v>0.80948741856920725</c:v>
                </c:pt>
                <c:pt idx="14575">
                  <c:v>0.80109216181775222</c:v>
                </c:pt>
                <c:pt idx="14576">
                  <c:v>0.79810380764649713</c:v>
                </c:pt>
                <c:pt idx="14577">
                  <c:v>0.87219175525632864</c:v>
                </c:pt>
                <c:pt idx="14578">
                  <c:v>0.83846881295338005</c:v>
                </c:pt>
                <c:pt idx="14579">
                  <c:v>0.84751618639647452</c:v>
                </c:pt>
                <c:pt idx="14580">
                  <c:v>0.87842022640536033</c:v>
                </c:pt>
                <c:pt idx="14581">
                  <c:v>0.7274868189944167</c:v>
                </c:pt>
                <c:pt idx="14582">
                  <c:v>0.74054878577109429</c:v>
                </c:pt>
                <c:pt idx="14583">
                  <c:v>0.73479468307665263</c:v>
                </c:pt>
                <c:pt idx="14584">
                  <c:v>0.7256637886802263</c:v>
                </c:pt>
                <c:pt idx="14585">
                  <c:v>0.72032600686863468</c:v>
                </c:pt>
                <c:pt idx="14586">
                  <c:v>0.9927856995611809</c:v>
                </c:pt>
                <c:pt idx="14587">
                  <c:v>1.0316421372403726</c:v>
                </c:pt>
                <c:pt idx="14588">
                  <c:v>0.92098959284793058</c:v>
                </c:pt>
                <c:pt idx="14589">
                  <c:v>0.85965360489489195</c:v>
                </c:pt>
                <c:pt idx="14590">
                  <c:v>0.8228426213036576</c:v>
                </c:pt>
                <c:pt idx="14591">
                  <c:v>0.72147772903318064</c:v>
                </c:pt>
                <c:pt idx="14592">
                  <c:v>0.63376899846486079</c:v>
                </c:pt>
                <c:pt idx="14593">
                  <c:v>0.56461406814292447</c:v>
                </c:pt>
                <c:pt idx="14594">
                  <c:v>0.4942030753682965</c:v>
                </c:pt>
                <c:pt idx="14595">
                  <c:v>0.53408805752081145</c:v>
                </c:pt>
                <c:pt idx="14596">
                  <c:v>0.56088959435517172</c:v>
                </c:pt>
                <c:pt idx="14597">
                  <c:v>0.54668725208501046</c:v>
                </c:pt>
                <c:pt idx="14598">
                  <c:v>0.54560454288418903</c:v>
                </c:pt>
                <c:pt idx="14599">
                  <c:v>0.548563106682327</c:v>
                </c:pt>
                <c:pt idx="14600">
                  <c:v>0.54564013318281446</c:v>
                </c:pt>
                <c:pt idx="14601">
                  <c:v>0.48298555431342488</c:v>
                </c:pt>
                <c:pt idx="14602">
                  <c:v>0.49452306210822505</c:v>
                </c:pt>
                <c:pt idx="14603">
                  <c:v>0.4422961615706828</c:v>
                </c:pt>
                <c:pt idx="14604">
                  <c:v>0.41838072179028618</c:v>
                </c:pt>
                <c:pt idx="14605">
                  <c:v>0.39164809192627065</c:v>
                </c:pt>
                <c:pt idx="14606">
                  <c:v>0.38348122682854197</c:v>
                </c:pt>
                <c:pt idx="14607">
                  <c:v>0.38575015214632724</c:v>
                </c:pt>
                <c:pt idx="14608">
                  <c:v>0.3762654953531398</c:v>
                </c:pt>
                <c:pt idx="14609">
                  <c:v>0.39637339738554128</c:v>
                </c:pt>
                <c:pt idx="14610">
                  <c:v>0.41216631467280113</c:v>
                </c:pt>
                <c:pt idx="14611">
                  <c:v>0.40693253221687581</c:v>
                </c:pt>
                <c:pt idx="14612">
                  <c:v>0.40899783397040657</c:v>
                </c:pt>
                <c:pt idx="14613">
                  <c:v>0.41154541961696661</c:v>
                </c:pt>
                <c:pt idx="14614">
                  <c:v>0.41160281240493501</c:v>
                </c:pt>
                <c:pt idx="14615">
                  <c:v>0.40704446659269788</c:v>
                </c:pt>
                <c:pt idx="14616">
                  <c:v>0.41132766391967485</c:v>
                </c:pt>
                <c:pt idx="14617">
                  <c:v>0.41171057167760616</c:v>
                </c:pt>
                <c:pt idx="14618">
                  <c:v>0.42248219982498991</c:v>
                </c:pt>
                <c:pt idx="14619">
                  <c:v>0.42828446757203065</c:v>
                </c:pt>
                <c:pt idx="14620">
                  <c:v>0.43623361692230578</c:v>
                </c:pt>
                <c:pt idx="14621">
                  <c:v>0.41606016660409073</c:v>
                </c:pt>
                <c:pt idx="14622">
                  <c:v>0.47238736235484374</c:v>
                </c:pt>
                <c:pt idx="14623">
                  <c:v>0.47105496170189898</c:v>
                </c:pt>
                <c:pt idx="14624">
                  <c:v>0.4802047789265293</c:v>
                </c:pt>
                <c:pt idx="14625">
                  <c:v>0.47141933638990774</c:v>
                </c:pt>
                <c:pt idx="14626">
                  <c:v>0.48310052242269691</c:v>
                </c:pt>
                <c:pt idx="14627">
                  <c:v>0.47817356392454763</c:v>
                </c:pt>
                <c:pt idx="14628">
                  <c:v>0.48361197907692832</c:v>
                </c:pt>
                <c:pt idx="14629">
                  <c:v>0.5309522983705719</c:v>
                </c:pt>
                <c:pt idx="14630">
                  <c:v>0.52633655097363996</c:v>
                </c:pt>
                <c:pt idx="14631">
                  <c:v>0.55901865491755687</c:v>
                </c:pt>
                <c:pt idx="14632">
                  <c:v>0.5324563524695286</c:v>
                </c:pt>
                <c:pt idx="14633">
                  <c:v>0.51872372531822353</c:v>
                </c:pt>
                <c:pt idx="14634">
                  <c:v>0.51137741621385846</c:v>
                </c:pt>
                <c:pt idx="14635">
                  <c:v>0.51177512372574352</c:v>
                </c:pt>
                <c:pt idx="14636">
                  <c:v>0.52776625613805461</c:v>
                </c:pt>
                <c:pt idx="14637">
                  <c:v>0.52688054355663427</c:v>
                </c:pt>
                <c:pt idx="14638">
                  <c:v>0.53407241925278925</c:v>
                </c:pt>
                <c:pt idx="14639">
                  <c:v>0.48584678584359864</c:v>
                </c:pt>
                <c:pt idx="14640">
                  <c:v>0.44129798480377214</c:v>
                </c:pt>
                <c:pt idx="14641">
                  <c:v>0.42223674845205666</c:v>
                </c:pt>
                <c:pt idx="14642">
                  <c:v>0.41570576631661582</c:v>
                </c:pt>
                <c:pt idx="14643">
                  <c:v>0.44488883898573106</c:v>
                </c:pt>
                <c:pt idx="14644">
                  <c:v>0.49970688573497907</c:v>
                </c:pt>
                <c:pt idx="14645">
                  <c:v>0.5305150976100016</c:v>
                </c:pt>
                <c:pt idx="14646">
                  <c:v>0.55313761250527704</c:v>
                </c:pt>
                <c:pt idx="14647">
                  <c:v>0.62634402199556471</c:v>
                </c:pt>
                <c:pt idx="14648">
                  <c:v>0.66345296515174257</c:v>
                </c:pt>
                <c:pt idx="14649">
                  <c:v>0.6698825552758908</c:v>
                </c:pt>
                <c:pt idx="14650">
                  <c:v>0.6480402364315121</c:v>
                </c:pt>
                <c:pt idx="14651">
                  <c:v>0.6046311943401772</c:v>
                </c:pt>
                <c:pt idx="14652">
                  <c:v>0.60546866941355793</c:v>
                </c:pt>
                <c:pt idx="14653">
                  <c:v>0.58327413198198141</c:v>
                </c:pt>
                <c:pt idx="14654">
                  <c:v>0.57446600850894758</c:v>
                </c:pt>
                <c:pt idx="14655">
                  <c:v>0.59006740089330656</c:v>
                </c:pt>
                <c:pt idx="14656">
                  <c:v>0.66446523213346786</c:v>
                </c:pt>
                <c:pt idx="14657">
                  <c:v>0.69588539918135717</c:v>
                </c:pt>
                <c:pt idx="14658">
                  <c:v>0.68746922503686259</c:v>
                </c:pt>
                <c:pt idx="14659">
                  <c:v>0.65722771273486547</c:v>
                </c:pt>
                <c:pt idx="14660">
                  <c:v>0.64590969287412014</c:v>
                </c:pt>
                <c:pt idx="14661">
                  <c:v>0.62594435575747764</c:v>
                </c:pt>
                <c:pt idx="14662">
                  <c:v>0.63275588077369871</c:v>
                </c:pt>
                <c:pt idx="14663">
                  <c:v>0.64239195777359714</c:v>
                </c:pt>
                <c:pt idx="14664">
                  <c:v>0.65122923995832882</c:v>
                </c:pt>
                <c:pt idx="14665">
                  <c:v>0.65459566591805562</c:v>
                </c:pt>
                <c:pt idx="14666">
                  <c:v>0.63642347939356481</c:v>
                </c:pt>
                <c:pt idx="14667">
                  <c:v>0.597731172153534</c:v>
                </c:pt>
                <c:pt idx="14668">
                  <c:v>0.56622880178166357</c:v>
                </c:pt>
                <c:pt idx="14669">
                  <c:v>0.52817011530635416</c:v>
                </c:pt>
                <c:pt idx="14670">
                  <c:v>0.49580205809714584</c:v>
                </c:pt>
                <c:pt idx="14671">
                  <c:v>0.42375705683662379</c:v>
                </c:pt>
                <c:pt idx="14672">
                  <c:v>0.42334680693722293</c:v>
                </c:pt>
                <c:pt idx="14673">
                  <c:v>0.37843817807811408</c:v>
                </c:pt>
                <c:pt idx="14674">
                  <c:v>0.36492298045634936</c:v>
                </c:pt>
                <c:pt idx="14675">
                  <c:v>0.37654702905603321</c:v>
                </c:pt>
                <c:pt idx="14676">
                  <c:v>0.36732086792196422</c:v>
                </c:pt>
                <c:pt idx="14677">
                  <c:v>0.36621581779679702</c:v>
                </c:pt>
                <c:pt idx="14678">
                  <c:v>0.38088769769492392</c:v>
                </c:pt>
                <c:pt idx="14679">
                  <c:v>0.38222860744338011</c:v>
                </c:pt>
                <c:pt idx="14680">
                  <c:v>0.38469376926180693</c:v>
                </c:pt>
                <c:pt idx="14681">
                  <c:v>0.39489678533086214</c:v>
                </c:pt>
                <c:pt idx="14682">
                  <c:v>0.39021275227650398</c:v>
                </c:pt>
                <c:pt idx="14683">
                  <c:v>0.39114383433659106</c:v>
                </c:pt>
                <c:pt idx="14684">
                  <c:v>0.39676688952122957</c:v>
                </c:pt>
                <c:pt idx="14685">
                  <c:v>0.40340562970297916</c:v>
                </c:pt>
                <c:pt idx="14686">
                  <c:v>0.41356097010946041</c:v>
                </c:pt>
                <c:pt idx="14687">
                  <c:v>0.43202444685601682</c:v>
                </c:pt>
                <c:pt idx="14688">
                  <c:v>0.4394514072079504</c:v>
                </c:pt>
                <c:pt idx="14689">
                  <c:v>0.45110572353389383</c:v>
                </c:pt>
                <c:pt idx="14690">
                  <c:v>0.46121772822510576</c:v>
                </c:pt>
                <c:pt idx="14691">
                  <c:v>0.4568336154262807</c:v>
                </c:pt>
                <c:pt idx="14692">
                  <c:v>0.45554071748603125</c:v>
                </c:pt>
                <c:pt idx="14693">
                  <c:v>0.47096952638750705</c:v>
                </c:pt>
                <c:pt idx="14694">
                  <c:v>0.45862345043849423</c:v>
                </c:pt>
                <c:pt idx="14695">
                  <c:v>0.45352000820878596</c:v>
                </c:pt>
                <c:pt idx="14696">
                  <c:v>0.44407077807599687</c:v>
                </c:pt>
                <c:pt idx="14697">
                  <c:v>0.41513155670147911</c:v>
                </c:pt>
                <c:pt idx="14698">
                  <c:v>0.39666062618056286</c:v>
                </c:pt>
                <c:pt idx="14699">
                  <c:v>0.38892910781712242</c:v>
                </c:pt>
                <c:pt idx="14700">
                  <c:v>0.38116292194419887</c:v>
                </c:pt>
                <c:pt idx="14701">
                  <c:v>0.391570359755883</c:v>
                </c:pt>
                <c:pt idx="14702">
                  <c:v>0.39076913089786636</c:v>
                </c:pt>
                <c:pt idx="14703">
                  <c:v>0.3926400506856928</c:v>
                </c:pt>
                <c:pt idx="14704">
                  <c:v>0.40388411294113247</c:v>
                </c:pt>
                <c:pt idx="14705">
                  <c:v>0.41214226663710357</c:v>
                </c:pt>
                <c:pt idx="14706">
                  <c:v>0.43586534111663888</c:v>
                </c:pt>
                <c:pt idx="14707">
                  <c:v>0.45310961920220105</c:v>
                </c:pt>
                <c:pt idx="14708">
                  <c:v>0.46840510512577188</c:v>
                </c:pt>
                <c:pt idx="14709">
                  <c:v>0.44875737551991468</c:v>
                </c:pt>
                <c:pt idx="14710">
                  <c:v>0.42847756800840897</c:v>
                </c:pt>
                <c:pt idx="14711">
                  <c:v>0.40466638992976212</c:v>
                </c:pt>
                <c:pt idx="14712">
                  <c:v>0.41358349675815198</c:v>
                </c:pt>
                <c:pt idx="14713">
                  <c:v>0.39616308667450534</c:v>
                </c:pt>
                <c:pt idx="14714">
                  <c:v>0.37246236191488818</c:v>
                </c:pt>
                <c:pt idx="14715">
                  <c:v>0.36717788864285117</c:v>
                </c:pt>
                <c:pt idx="14716">
                  <c:v>0.38019053814934495</c:v>
                </c:pt>
                <c:pt idx="14717">
                  <c:v>0.41671703257260695</c:v>
                </c:pt>
                <c:pt idx="14718">
                  <c:v>0.4529716955444284</c:v>
                </c:pt>
                <c:pt idx="14719">
                  <c:v>0.42405006203762591</c:v>
                </c:pt>
                <c:pt idx="14720">
                  <c:v>0.40329491286793895</c:v>
                </c:pt>
                <c:pt idx="14721">
                  <c:v>0.37348511241203086</c:v>
                </c:pt>
                <c:pt idx="14722">
                  <c:v>0.34297332447874695</c:v>
                </c:pt>
                <c:pt idx="14723">
                  <c:v>0.3393588959534366</c:v>
                </c:pt>
                <c:pt idx="14724">
                  <c:v>0.36500739241456281</c:v>
                </c:pt>
                <c:pt idx="14725">
                  <c:v>0.40562249251331928</c:v>
                </c:pt>
                <c:pt idx="14726">
                  <c:v>0.6888166637141816</c:v>
                </c:pt>
                <c:pt idx="14727">
                  <c:v>0.63656690957582296</c:v>
                </c:pt>
                <c:pt idx="14728">
                  <c:v>0.62149956678172269</c:v>
                </c:pt>
                <c:pt idx="14729">
                  <c:v>0.6191153252095819</c:v>
                </c:pt>
                <c:pt idx="14730">
                  <c:v>0.62217249230542182</c:v>
                </c:pt>
                <c:pt idx="14731">
                  <c:v>0.61423995966686473</c:v>
                </c:pt>
                <c:pt idx="14732">
                  <c:v>0.6154408300370896</c:v>
                </c:pt>
                <c:pt idx="14733">
                  <c:v>0.60612347099321895</c:v>
                </c:pt>
                <c:pt idx="14734">
                  <c:v>0.5846734413839515</c:v>
                </c:pt>
                <c:pt idx="14735">
                  <c:v>0.53166327027995952</c:v>
                </c:pt>
                <c:pt idx="14736">
                  <c:v>0.48344074544892912</c:v>
                </c:pt>
                <c:pt idx="14737">
                  <c:v>0.46017332004913925</c:v>
                </c:pt>
                <c:pt idx="14738">
                  <c:v>0.43914129574027277</c:v>
                </c:pt>
                <c:pt idx="14739">
                  <c:v>0.41346407411265668</c:v>
                </c:pt>
                <c:pt idx="14740">
                  <c:v>0.39371453660205702</c:v>
                </c:pt>
                <c:pt idx="14741">
                  <c:v>0.37317182638534435</c:v>
                </c:pt>
                <c:pt idx="14742">
                  <c:v>0.36888839962849007</c:v>
                </c:pt>
                <c:pt idx="14743">
                  <c:v>0.35513464450856769</c:v>
                </c:pt>
                <c:pt idx="14744">
                  <c:v>0.35070016051403985</c:v>
                </c:pt>
                <c:pt idx="14745">
                  <c:v>0.34830092281042824</c:v>
                </c:pt>
                <c:pt idx="14746">
                  <c:v>0.36483271934415279</c:v>
                </c:pt>
                <c:pt idx="14747">
                  <c:v>0.36402091048464241</c:v>
                </c:pt>
                <c:pt idx="14748">
                  <c:v>0.36950918920403247</c:v>
                </c:pt>
                <c:pt idx="14749">
                  <c:v>0.36717558962101748</c:v>
                </c:pt>
                <c:pt idx="14750">
                  <c:v>0.35994375690192276</c:v>
                </c:pt>
                <c:pt idx="14751">
                  <c:v>0.35649952776617144</c:v>
                </c:pt>
                <c:pt idx="14752">
                  <c:v>0.3505375712274349</c:v>
                </c:pt>
                <c:pt idx="14753">
                  <c:v>0.33845475762184718</c:v>
                </c:pt>
                <c:pt idx="14754">
                  <c:v>0.32833391828479314</c:v>
                </c:pt>
                <c:pt idx="14755">
                  <c:v>0.31451668145407041</c:v>
                </c:pt>
                <c:pt idx="14756">
                  <c:v>0.31603224498379234</c:v>
                </c:pt>
                <c:pt idx="14757">
                  <c:v>0.31260278862679691</c:v>
                </c:pt>
                <c:pt idx="14758">
                  <c:v>0.31122045486955097</c:v>
                </c:pt>
                <c:pt idx="14759">
                  <c:v>0.30991699704069053</c:v>
                </c:pt>
                <c:pt idx="14760">
                  <c:v>0.31314954255465582</c:v>
                </c:pt>
                <c:pt idx="14761">
                  <c:v>0.32271702251879764</c:v>
                </c:pt>
                <c:pt idx="14762">
                  <c:v>0.41564657401495292</c:v>
                </c:pt>
                <c:pt idx="14763">
                  <c:v>0.40750929622410031</c:v>
                </c:pt>
                <c:pt idx="14764">
                  <c:v>0.42052501841753309</c:v>
                </c:pt>
                <c:pt idx="14765">
                  <c:v>0.39330613344564219</c:v>
                </c:pt>
                <c:pt idx="14766">
                  <c:v>0.38645745291050781</c:v>
                </c:pt>
                <c:pt idx="14767">
                  <c:v>0.37283607402628338</c:v>
                </c:pt>
                <c:pt idx="14768">
                  <c:v>0.35720856398117617</c:v>
                </c:pt>
                <c:pt idx="14769">
                  <c:v>0.34801689853289014</c:v>
                </c:pt>
                <c:pt idx="14770">
                  <c:v>0.335165260429582</c:v>
                </c:pt>
                <c:pt idx="14771">
                  <c:v>0.3263687634402731</c:v>
                </c:pt>
                <c:pt idx="14772">
                  <c:v>0.31633308051146158</c:v>
                </c:pt>
                <c:pt idx="14773">
                  <c:v>0.30932785769994303</c:v>
                </c:pt>
                <c:pt idx="14774">
                  <c:v>0.30341053893151598</c:v>
                </c:pt>
                <c:pt idx="14775">
                  <c:v>0.30061441896361241</c:v>
                </c:pt>
                <c:pt idx="14776">
                  <c:v>0.29682267990987737</c:v>
                </c:pt>
                <c:pt idx="14777">
                  <c:v>0.29510155378426411</c:v>
                </c:pt>
                <c:pt idx="14778">
                  <c:v>0.29215255132954665</c:v>
                </c:pt>
                <c:pt idx="14779">
                  <c:v>0.29091137948432311</c:v>
                </c:pt>
                <c:pt idx="14780">
                  <c:v>0.28899595011810059</c:v>
                </c:pt>
                <c:pt idx="14781">
                  <c:v>0.28816710958352476</c:v>
                </c:pt>
                <c:pt idx="14782">
                  <c:v>0.2860194719386614</c:v>
                </c:pt>
                <c:pt idx="14783">
                  <c:v>0.28590957372845544</c:v>
                </c:pt>
                <c:pt idx="14784">
                  <c:v>0.28286599574723054</c:v>
                </c:pt>
                <c:pt idx="14785">
                  <c:v>0.28274849546353026</c:v>
                </c:pt>
                <c:pt idx="14786">
                  <c:v>0.28105227239132807</c:v>
                </c:pt>
                <c:pt idx="14787">
                  <c:v>0.28094579880241438</c:v>
                </c:pt>
                <c:pt idx="14788">
                  <c:v>0.28060171640728809</c:v>
                </c:pt>
                <c:pt idx="14789">
                  <c:v>0.2805071098330163</c:v>
                </c:pt>
                <c:pt idx="14790">
                  <c:v>0.28038598149386779</c:v>
                </c:pt>
                <c:pt idx="14791">
                  <c:v>0.28029317443908724</c:v>
                </c:pt>
                <c:pt idx="14792">
                  <c:v>0.28180675072623135</c:v>
                </c:pt>
                <c:pt idx="14793">
                  <c:v>0.28171432043084232</c:v>
                </c:pt>
                <c:pt idx="14794">
                  <c:v>0.28163081271968582</c:v>
                </c:pt>
                <c:pt idx="14795">
                  <c:v>0.28153853476415258</c:v>
                </c:pt>
                <c:pt idx="14796">
                  <c:v>0.28144631282772237</c:v>
                </c:pt>
                <c:pt idx="14797">
                  <c:v>0.28135414687639154</c:v>
                </c:pt>
                <c:pt idx="14798">
                  <c:v>0.28126203687617729</c:v>
                </c:pt>
                <c:pt idx="14799">
                  <c:v>0.28116998279311756</c:v>
                </c:pt>
                <c:pt idx="14800">
                  <c:v>0.28107798459327088</c:v>
                </c:pt>
                <c:pt idx="14801">
                  <c:v>0.28098604224271667</c:v>
                </c:pt>
                <c:pt idx="14802">
                  <c:v>0.28089415570755338</c:v>
                </c:pt>
                <c:pt idx="14803">
                  <c:v>0.28080232495390267</c:v>
                </c:pt>
                <c:pt idx="14804">
                  <c:v>0.28071054994790445</c:v>
                </c:pt>
                <c:pt idx="14805">
                  <c:v>0.2806188306557198</c:v>
                </c:pt>
                <c:pt idx="14806">
                  <c:v>0.28052716704353181</c:v>
                </c:pt>
                <c:pt idx="14807">
                  <c:v>0.28043555907754192</c:v>
                </c:pt>
                <c:pt idx="14808">
                  <c:v>0.28034400672397358</c:v>
                </c:pt>
                <c:pt idx="14809">
                  <c:v>0.28025250994907075</c:v>
                </c:pt>
                <c:pt idx="14810">
                  <c:v>0.28016106871909507</c:v>
                </c:pt>
                <c:pt idx="14811">
                  <c:v>0.28006968300033336</c:v>
                </c:pt>
                <c:pt idx="14812">
                  <c:v>0.27997835275909011</c:v>
                </c:pt>
                <c:pt idx="14813">
                  <c:v>0.27988707796169005</c:v>
                </c:pt>
                <c:pt idx="14814">
                  <c:v>0.27979585857447775</c:v>
                </c:pt>
                <c:pt idx="14815">
                  <c:v>0.2797046945638218</c:v>
                </c:pt>
                <c:pt idx="14816">
                  <c:v>0.2796135858961073</c:v>
                </c:pt>
                <c:pt idx="14817">
                  <c:v>0.2795225325377424</c:v>
                </c:pt>
                <c:pt idx="14818">
                  <c:v>0.27943153445515229</c:v>
                </c:pt>
                <c:pt idx="14819">
                  <c:v>0.27934059161478786</c:v>
                </c:pt>
                <c:pt idx="14820">
                  <c:v>0.27924970398311377</c:v>
                </c:pt>
                <c:pt idx="14821">
                  <c:v>0.27915887152662161</c:v>
                </c:pt>
                <c:pt idx="14822">
                  <c:v>0.27906809421181827</c:v>
                </c:pt>
                <c:pt idx="14823">
                  <c:v>0.27897737200523298</c:v>
                </c:pt>
                <c:pt idx="14824">
                  <c:v>0.27888670487341705</c:v>
                </c:pt>
                <c:pt idx="14825">
                  <c:v>0.2787960927829371</c:v>
                </c:pt>
                <c:pt idx="14826">
                  <c:v>0.27870553570038575</c:v>
                </c:pt>
                <c:pt idx="14827">
                  <c:v>0.27861503359237272</c:v>
                </c:pt>
                <c:pt idx="14828">
                  <c:v>0.27852458642552841</c:v>
                </c:pt>
                <c:pt idx="14829">
                  <c:v>0.28616088429591136</c:v>
                </c:pt>
                <c:pt idx="14830">
                  <c:v>0.28606820378381165</c:v>
                </c:pt>
                <c:pt idx="14831">
                  <c:v>0.28597711577238238</c:v>
                </c:pt>
                <c:pt idx="14832">
                  <c:v>0.28588666370564869</c:v>
                </c:pt>
                <c:pt idx="14833">
                  <c:v>0.28579648705545585</c:v>
                </c:pt>
                <c:pt idx="14834">
                  <c:v>0.28570644903124481</c:v>
                </c:pt>
                <c:pt idx="14835">
                  <c:v>0.28561649738180933</c:v>
                </c:pt>
                <c:pt idx="14836">
                  <c:v>0.28552661118013101</c:v>
                </c:pt>
                <c:pt idx="14837">
                  <c:v>0.28543678517670001</c:v>
                </c:pt>
                <c:pt idx="14838">
                  <c:v>0.28534701364808807</c:v>
                </c:pt>
                <c:pt idx="14839">
                  <c:v>0.2852572986230712</c:v>
                </c:pt>
                <c:pt idx="14840">
                  <c:v>0.28516763806161177</c:v>
                </c:pt>
                <c:pt idx="14841">
                  <c:v>0.28507803193065145</c:v>
                </c:pt>
                <c:pt idx="14842">
                  <c:v>0.28498848019714895</c:v>
                </c:pt>
                <c:pt idx="14843">
                  <c:v>0.28489898282808557</c:v>
                </c:pt>
                <c:pt idx="14844">
                  <c:v>0.28480953979046353</c:v>
                </c:pt>
                <c:pt idx="14845">
                  <c:v>0.28472015105130227</c:v>
                </c:pt>
                <c:pt idx="14846">
                  <c:v>0.28463081657764472</c:v>
                </c:pt>
                <c:pt idx="14847">
                  <c:v>0.28454153633654966</c:v>
                </c:pt>
                <c:pt idx="14848">
                  <c:v>0.28445231029509982</c:v>
                </c:pt>
                <c:pt idx="14849">
                  <c:v>0.28436313842039429</c:v>
                </c:pt>
                <c:pt idx="14850">
                  <c:v>0.28427402067955632</c:v>
                </c:pt>
                <c:pt idx="14851">
                  <c:v>0.28418495703972524</c:v>
                </c:pt>
                <c:pt idx="14852">
                  <c:v>0.28409594746806099</c:v>
                </c:pt>
                <c:pt idx="14853">
                  <c:v>0.28400699193174694</c:v>
                </c:pt>
                <c:pt idx="14854">
                  <c:v>0.28391809039798116</c:v>
                </c:pt>
                <c:pt idx="14855">
                  <c:v>0.28382924283398431</c:v>
                </c:pt>
                <c:pt idx="14856">
                  <c:v>0.28374044920699854</c:v>
                </c:pt>
                <c:pt idx="14857">
                  <c:v>0.28365170948428381</c:v>
                </c:pt>
                <c:pt idx="14858">
                  <c:v>0.28356302363311914</c:v>
                </c:pt>
                <c:pt idx="14859">
                  <c:v>0.2834743916208069</c:v>
                </c:pt>
                <c:pt idx="14860">
                  <c:v>0.28338581341466412</c:v>
                </c:pt>
                <c:pt idx="14861">
                  <c:v>0.28329728898203077</c:v>
                </c:pt>
                <c:pt idx="14862">
                  <c:v>0.28320881829026917</c:v>
                </c:pt>
                <c:pt idx="14863">
                  <c:v>0.28312040130675664</c:v>
                </c:pt>
                <c:pt idx="14864">
                  <c:v>0.28303203799889187</c:v>
                </c:pt>
                <c:pt idx="14865">
                  <c:v>0.28294372833409542</c:v>
                </c:pt>
                <c:pt idx="14866">
                  <c:v>0.67761492085389774</c:v>
                </c:pt>
                <c:pt idx="14867">
                  <c:v>0.66559920059846689</c:v>
                </c:pt>
                <c:pt idx="14868">
                  <c:v>0.65434369739648002</c:v>
                </c:pt>
                <c:pt idx="14869">
                  <c:v>0.60756051748927475</c:v>
                </c:pt>
                <c:pt idx="14870">
                  <c:v>0.60716618108821085</c:v>
                </c:pt>
                <c:pt idx="14871">
                  <c:v>0.60696664538429068</c:v>
                </c:pt>
                <c:pt idx="14872">
                  <c:v>0.60684008481813334</c:v>
                </c:pt>
                <c:pt idx="14873">
                  <c:v>0.60674121613451393</c:v>
                </c:pt>
                <c:pt idx="14874">
                  <c:v>0.60536659218518363</c:v>
                </c:pt>
                <c:pt idx="14875">
                  <c:v>0.6052820091584391</c:v>
                </c:pt>
                <c:pt idx="14876">
                  <c:v>0.60519883652677786</c:v>
                </c:pt>
                <c:pt idx="14877">
                  <c:v>0.6051163945300565</c:v>
                </c:pt>
                <c:pt idx="14878">
                  <c:v>0.60503434681936241</c:v>
                </c:pt>
                <c:pt idx="14879">
                  <c:v>0.73406532429821503</c:v>
                </c:pt>
                <c:pt idx="14880">
                  <c:v>0.5056680702579035</c:v>
                </c:pt>
                <c:pt idx="14881">
                  <c:v>0.29246560942961403</c:v>
                </c:pt>
                <c:pt idx="14882">
                  <c:v>0.25405085708780134</c:v>
                </c:pt>
                <c:pt idx="14883">
                  <c:v>0.24279293370445548</c:v>
                </c:pt>
                <c:pt idx="14884">
                  <c:v>0.24254562489673695</c:v>
                </c:pt>
                <c:pt idx="14885">
                  <c:v>0.24238895931452151</c:v>
                </c:pt>
                <c:pt idx="14886">
                  <c:v>0.24226663700810674</c:v>
                </c:pt>
                <c:pt idx="14887">
                  <c:v>0.24197286103068205</c:v>
                </c:pt>
                <c:pt idx="14888">
                  <c:v>0.30496814977589648</c:v>
                </c:pt>
                <c:pt idx="14889">
                  <c:v>1.9853845411590987</c:v>
                </c:pt>
                <c:pt idx="14890">
                  <c:v>2.1408212024443607</c:v>
                </c:pt>
                <c:pt idx="14891">
                  <c:v>2.1024307524743882</c:v>
                </c:pt>
                <c:pt idx="14892">
                  <c:v>1.8837586213576281</c:v>
                </c:pt>
                <c:pt idx="14893">
                  <c:v>1.8079118411031698</c:v>
                </c:pt>
                <c:pt idx="14894">
                  <c:v>1.7800014378890294</c:v>
                </c:pt>
                <c:pt idx="14895">
                  <c:v>1.7798995318863495</c:v>
                </c:pt>
                <c:pt idx="14896">
                  <c:v>1.7798078109227564</c:v>
                </c:pt>
                <c:pt idx="14897">
                  <c:v>1.77971955392352</c:v>
                </c:pt>
                <c:pt idx="14898">
                  <c:v>1.7796325498715044</c:v>
                </c:pt>
                <c:pt idx="14899">
                  <c:v>1.779546525213004</c:v>
                </c:pt>
                <c:pt idx="14900">
                  <c:v>1.8057608133638459</c:v>
                </c:pt>
                <c:pt idx="14901">
                  <c:v>1.4298427662344977</c:v>
                </c:pt>
                <c:pt idx="14902">
                  <c:v>1.1926661242828831</c:v>
                </c:pt>
                <c:pt idx="14903">
                  <c:v>1.1156215907588938</c:v>
                </c:pt>
                <c:pt idx="14904">
                  <c:v>1.0880042751830628</c:v>
                </c:pt>
                <c:pt idx="14905">
                  <c:v>1.0878762658991843</c:v>
                </c:pt>
                <c:pt idx="14906">
                  <c:v>1.0877673923352178</c:v>
                </c:pt>
                <c:pt idx="14907">
                  <c:v>1.0876653635334497</c:v>
                </c:pt>
                <c:pt idx="14908">
                  <c:v>1.0875662544805738</c:v>
                </c:pt>
                <c:pt idx="14909">
                  <c:v>1.407032170722708</c:v>
                </c:pt>
                <c:pt idx="14910">
                  <c:v>1.2687269919577171</c:v>
                </c:pt>
                <c:pt idx="14911">
                  <c:v>0.6689345102934815</c:v>
                </c:pt>
                <c:pt idx="14912">
                  <c:v>0.42083146018041784</c:v>
                </c:pt>
                <c:pt idx="14913">
                  <c:v>0.42771939581700302</c:v>
                </c:pt>
                <c:pt idx="14914">
                  <c:v>0.34993639438611462</c:v>
                </c:pt>
                <c:pt idx="14915">
                  <c:v>0.46681019201516882</c:v>
                </c:pt>
                <c:pt idx="14916">
                  <c:v>0.48946635653059672</c:v>
                </c:pt>
                <c:pt idx="14917">
                  <c:v>0.3731172119053609</c:v>
                </c:pt>
                <c:pt idx="14918">
                  <c:v>1.7554653231842399</c:v>
                </c:pt>
                <c:pt idx="14919">
                  <c:v>2.0111806533360665</c:v>
                </c:pt>
                <c:pt idx="14920">
                  <c:v>1.2001140741921406</c:v>
                </c:pt>
                <c:pt idx="14921">
                  <c:v>1.094570434973732</c:v>
                </c:pt>
                <c:pt idx="14922">
                  <c:v>1.3229215652100099</c:v>
                </c:pt>
                <c:pt idx="14923">
                  <c:v>1.1725037486604559</c:v>
                </c:pt>
                <c:pt idx="14924">
                  <c:v>1.2029662414415558</c:v>
                </c:pt>
                <c:pt idx="14925">
                  <c:v>1.1550670175706024</c:v>
                </c:pt>
                <c:pt idx="14926">
                  <c:v>1.1262435246767142</c:v>
                </c:pt>
                <c:pt idx="14927">
                  <c:v>1.1006095350532541</c:v>
                </c:pt>
                <c:pt idx="14928">
                  <c:v>1.0882342120188591</c:v>
                </c:pt>
                <c:pt idx="14929">
                  <c:v>1.0865632385133146</c:v>
                </c:pt>
                <c:pt idx="14930">
                  <c:v>1.1695061751750748</c:v>
                </c:pt>
                <c:pt idx="14931">
                  <c:v>1.2018000297647955</c:v>
                </c:pt>
                <c:pt idx="14932">
                  <c:v>1.1962646458958228</c:v>
                </c:pt>
                <c:pt idx="14933">
                  <c:v>1.0954718636309215</c:v>
                </c:pt>
                <c:pt idx="14934">
                  <c:v>1.0472827894678429</c:v>
                </c:pt>
                <c:pt idx="14935">
                  <c:v>1.2034057283305828</c:v>
                </c:pt>
                <c:pt idx="14936">
                  <c:v>1.2650148268847607</c:v>
                </c:pt>
                <c:pt idx="14937">
                  <c:v>1.245539819375449</c:v>
                </c:pt>
                <c:pt idx="14938">
                  <c:v>1.2168302505586894</c:v>
                </c:pt>
                <c:pt idx="14939">
                  <c:v>1.1410001281163664</c:v>
                </c:pt>
                <c:pt idx="14940">
                  <c:v>1.0881240971722437</c:v>
                </c:pt>
                <c:pt idx="14941">
                  <c:v>1.0655731948689062</c:v>
                </c:pt>
                <c:pt idx="14942">
                  <c:v>1.0560645444691268</c:v>
                </c:pt>
                <c:pt idx="14943">
                  <c:v>1.0521304381889764</c:v>
                </c:pt>
                <c:pt idx="14944">
                  <c:v>1.023139219909037</c:v>
                </c:pt>
                <c:pt idx="14945">
                  <c:v>1.0135858004783249</c:v>
                </c:pt>
                <c:pt idx="14946">
                  <c:v>1.008743103267387</c:v>
                </c:pt>
                <c:pt idx="14947">
                  <c:v>1.0062594240049805</c:v>
                </c:pt>
                <c:pt idx="14948">
                  <c:v>1.0047293701651911</c:v>
                </c:pt>
                <c:pt idx="14949">
                  <c:v>1.0092873705576753</c:v>
                </c:pt>
                <c:pt idx="14950">
                  <c:v>1.0099841730839318</c:v>
                </c:pt>
                <c:pt idx="14951">
                  <c:v>1.0088131908203419</c:v>
                </c:pt>
                <c:pt idx="14952">
                  <c:v>1.0756667003613152</c:v>
                </c:pt>
                <c:pt idx="14953">
                  <c:v>1.2419639456883638</c:v>
                </c:pt>
                <c:pt idx="14954">
                  <c:v>1.2996986851954595</c:v>
                </c:pt>
                <c:pt idx="14955">
                  <c:v>1.3685279547541427</c:v>
                </c:pt>
                <c:pt idx="14956">
                  <c:v>1.4885947254884819</c:v>
                </c:pt>
                <c:pt idx="14957">
                  <c:v>1.5473447937471536</c:v>
                </c:pt>
                <c:pt idx="14958">
                  <c:v>1.5274202370458174</c:v>
                </c:pt>
                <c:pt idx="14959">
                  <c:v>1.4656209272232259</c:v>
                </c:pt>
                <c:pt idx="14960">
                  <c:v>1.4370217955177238</c:v>
                </c:pt>
                <c:pt idx="14961">
                  <c:v>1.1628826235722629</c:v>
                </c:pt>
                <c:pt idx="14962">
                  <c:v>0.94115707063778964</c:v>
                </c:pt>
                <c:pt idx="14963">
                  <c:v>0.97205594710480359</c:v>
                </c:pt>
                <c:pt idx="14964">
                  <c:v>0.89449486200546535</c:v>
                </c:pt>
                <c:pt idx="14965">
                  <c:v>0.89682364326220199</c:v>
                </c:pt>
                <c:pt idx="14966">
                  <c:v>0.94733378702448567</c:v>
                </c:pt>
                <c:pt idx="14967">
                  <c:v>1.0128073601193996</c:v>
                </c:pt>
                <c:pt idx="14968">
                  <c:v>1.0516713993660478</c:v>
                </c:pt>
                <c:pt idx="14969">
                  <c:v>1.0325938631440692</c:v>
                </c:pt>
                <c:pt idx="14970">
                  <c:v>1.1046357482431031</c:v>
                </c:pt>
                <c:pt idx="14971">
                  <c:v>1.0695401144319741</c:v>
                </c:pt>
                <c:pt idx="14972">
                  <c:v>1.0290694359790058</c:v>
                </c:pt>
                <c:pt idx="14973">
                  <c:v>1.0503236059767775</c:v>
                </c:pt>
                <c:pt idx="14974">
                  <c:v>1.0413603384951517</c:v>
                </c:pt>
                <c:pt idx="14975">
                  <c:v>1.0190255612088621</c:v>
                </c:pt>
                <c:pt idx="14976">
                  <c:v>1.0106286116688075</c:v>
                </c:pt>
                <c:pt idx="14977">
                  <c:v>1.0344507894131865</c:v>
                </c:pt>
                <c:pt idx="14978">
                  <c:v>1.0033854039004042</c:v>
                </c:pt>
                <c:pt idx="14979">
                  <c:v>1.0003470250735187</c:v>
                </c:pt>
                <c:pt idx="14980">
                  <c:v>0.9277836683712255</c:v>
                </c:pt>
                <c:pt idx="14981">
                  <c:v>0.98916968326321553</c:v>
                </c:pt>
                <c:pt idx="14982">
                  <c:v>0.96641215318824236</c:v>
                </c:pt>
                <c:pt idx="14983">
                  <c:v>0.92081327149606018</c:v>
                </c:pt>
                <c:pt idx="14984">
                  <c:v>0.91489351046560574</c:v>
                </c:pt>
                <c:pt idx="14985">
                  <c:v>0.90342077294505152</c:v>
                </c:pt>
                <c:pt idx="14986">
                  <c:v>0.91059954152477562</c:v>
                </c:pt>
                <c:pt idx="14987">
                  <c:v>0.90561176669666643</c:v>
                </c:pt>
                <c:pt idx="14988">
                  <c:v>0.92744791250518577</c:v>
                </c:pt>
                <c:pt idx="14989">
                  <c:v>0.98867626721014545</c:v>
                </c:pt>
                <c:pt idx="14990">
                  <c:v>1.023269179785816</c:v>
                </c:pt>
                <c:pt idx="14991">
                  <c:v>0.96229958864558873</c:v>
                </c:pt>
                <c:pt idx="14992">
                  <c:v>0.88686284563785256</c:v>
                </c:pt>
                <c:pt idx="14993">
                  <c:v>0.83911794935737949</c:v>
                </c:pt>
                <c:pt idx="14994">
                  <c:v>0.81107414373576958</c:v>
                </c:pt>
                <c:pt idx="14995">
                  <c:v>0.78664207732838143</c:v>
                </c:pt>
                <c:pt idx="14996">
                  <c:v>0.78558756820220732</c:v>
                </c:pt>
                <c:pt idx="14997">
                  <c:v>0.87292684587637503</c:v>
                </c:pt>
                <c:pt idx="14998">
                  <c:v>0.87090388130661867</c:v>
                </c:pt>
                <c:pt idx="14999">
                  <c:v>0.88233471220318205</c:v>
                </c:pt>
                <c:pt idx="15000">
                  <c:v>0.90410727302874683</c:v>
                </c:pt>
                <c:pt idx="15001">
                  <c:v>0.88574737888045618</c:v>
                </c:pt>
                <c:pt idx="15002">
                  <c:v>0.86870955841055608</c:v>
                </c:pt>
                <c:pt idx="15003">
                  <c:v>0.84851168484512041</c:v>
                </c:pt>
                <c:pt idx="15004">
                  <c:v>0.84015991017244673</c:v>
                </c:pt>
                <c:pt idx="15005">
                  <c:v>0.84671073427010646</c:v>
                </c:pt>
                <c:pt idx="15006">
                  <c:v>0.93967687322338689</c:v>
                </c:pt>
                <c:pt idx="15007">
                  <c:v>0.94353817463545753</c:v>
                </c:pt>
                <c:pt idx="15008">
                  <c:v>0.88193980452787635</c:v>
                </c:pt>
                <c:pt idx="15009">
                  <c:v>0.8154747452742791</c:v>
                </c:pt>
                <c:pt idx="15010">
                  <c:v>0.78134651836876567</c:v>
                </c:pt>
                <c:pt idx="15011">
                  <c:v>0.82722914919238966</c:v>
                </c:pt>
                <c:pt idx="15012">
                  <c:v>0.86014412918821814</c:v>
                </c:pt>
                <c:pt idx="15013">
                  <c:v>0.86679074725890992</c:v>
                </c:pt>
                <c:pt idx="15014">
                  <c:v>0.87938362192472752</c:v>
                </c:pt>
                <c:pt idx="15015">
                  <c:v>0.90168135381102121</c:v>
                </c:pt>
                <c:pt idx="15016">
                  <c:v>0.93534210793169459</c:v>
                </c:pt>
                <c:pt idx="15017">
                  <c:v>0.94857340802641055</c:v>
                </c:pt>
                <c:pt idx="15018">
                  <c:v>0.94807369875752667</c:v>
                </c:pt>
                <c:pt idx="15019">
                  <c:v>0.93989411484746821</c:v>
                </c:pt>
                <c:pt idx="15020">
                  <c:v>0.91419132878620457</c:v>
                </c:pt>
                <c:pt idx="15021">
                  <c:v>0.87712934551833843</c:v>
                </c:pt>
                <c:pt idx="15022">
                  <c:v>0.8412016264034049</c:v>
                </c:pt>
                <c:pt idx="15023">
                  <c:v>0.81412732059794557</c:v>
                </c:pt>
                <c:pt idx="15024">
                  <c:v>0.79421437857668209</c:v>
                </c:pt>
                <c:pt idx="15025">
                  <c:v>0.81252433844316463</c:v>
                </c:pt>
                <c:pt idx="15026">
                  <c:v>0.80885029297626709</c:v>
                </c:pt>
                <c:pt idx="15027">
                  <c:v>0.81289583751528482</c:v>
                </c:pt>
                <c:pt idx="15028">
                  <c:v>0.80621595688857572</c:v>
                </c:pt>
                <c:pt idx="15029">
                  <c:v>0.76265373143665505</c:v>
                </c:pt>
                <c:pt idx="15030">
                  <c:v>0.75596515512466222</c:v>
                </c:pt>
                <c:pt idx="15031">
                  <c:v>0.78519681221015702</c:v>
                </c:pt>
                <c:pt idx="15032">
                  <c:v>0.82496251244629182</c:v>
                </c:pt>
                <c:pt idx="15033">
                  <c:v>0.78585330332458281</c:v>
                </c:pt>
                <c:pt idx="15034">
                  <c:v>0.7970036307649091</c:v>
                </c:pt>
                <c:pt idx="15035">
                  <c:v>0.80000213831715017</c:v>
                </c:pt>
                <c:pt idx="15036">
                  <c:v>0.80818089256484082</c:v>
                </c:pt>
                <c:pt idx="15037">
                  <c:v>0.80807517550273955</c:v>
                </c:pt>
                <c:pt idx="15038">
                  <c:v>0.80369891069193944</c:v>
                </c:pt>
                <c:pt idx="15039">
                  <c:v>0.77526372778198649</c:v>
                </c:pt>
                <c:pt idx="15040">
                  <c:v>0.72025874484613239</c:v>
                </c:pt>
                <c:pt idx="15041">
                  <c:v>0.73319949851184996</c:v>
                </c:pt>
                <c:pt idx="15042">
                  <c:v>0.76088323133619296</c:v>
                </c:pt>
                <c:pt idx="15043">
                  <c:v>0.83484313355063422</c:v>
                </c:pt>
                <c:pt idx="15044">
                  <c:v>0.85968677612026023</c:v>
                </c:pt>
                <c:pt idx="15045">
                  <c:v>0.83994894516013763</c:v>
                </c:pt>
                <c:pt idx="15046">
                  <c:v>0.83097628339204321</c:v>
                </c:pt>
                <c:pt idx="15047">
                  <c:v>0.8284321466262945</c:v>
                </c:pt>
                <c:pt idx="15048">
                  <c:v>0.81138848339071123</c:v>
                </c:pt>
                <c:pt idx="15049">
                  <c:v>0.79063312293046817</c:v>
                </c:pt>
                <c:pt idx="15050">
                  <c:v>0.77488697109666416</c:v>
                </c:pt>
                <c:pt idx="15051">
                  <c:v>0.76358723218043878</c:v>
                </c:pt>
                <c:pt idx="15052">
                  <c:v>0.7659930076129976</c:v>
                </c:pt>
                <c:pt idx="15053">
                  <c:v>0.74480760053708583</c:v>
                </c:pt>
                <c:pt idx="15054">
                  <c:v>0.72670091118190794</c:v>
                </c:pt>
                <c:pt idx="15055">
                  <c:v>0.70368340158680465</c:v>
                </c:pt>
                <c:pt idx="15056">
                  <c:v>0.75091670635787733</c:v>
                </c:pt>
                <c:pt idx="15057">
                  <c:v>0.74085332074249333</c:v>
                </c:pt>
                <c:pt idx="15058">
                  <c:v>0.71993548412980979</c:v>
                </c:pt>
                <c:pt idx="15059">
                  <c:v>0.70733521589131854</c:v>
                </c:pt>
                <c:pt idx="15060">
                  <c:v>0.700168937293563</c:v>
                </c:pt>
                <c:pt idx="15061">
                  <c:v>0.69118108261895961</c:v>
                </c:pt>
                <c:pt idx="15062">
                  <c:v>0.67277379614083155</c:v>
                </c:pt>
                <c:pt idx="15063">
                  <c:v>0.64012720721785565</c:v>
                </c:pt>
                <c:pt idx="15064">
                  <c:v>0.6251043865112057</c:v>
                </c:pt>
                <c:pt idx="15065">
                  <c:v>0.64385271333645921</c:v>
                </c:pt>
                <c:pt idx="15066">
                  <c:v>0.59515298039849818</c:v>
                </c:pt>
                <c:pt idx="15067">
                  <c:v>0.5567861666065006</c:v>
                </c:pt>
                <c:pt idx="15068">
                  <c:v>0.5429138401720115</c:v>
                </c:pt>
                <c:pt idx="15069">
                  <c:v>0.54076208478107757</c:v>
                </c:pt>
                <c:pt idx="15070">
                  <c:v>0.55546856382240273</c:v>
                </c:pt>
                <c:pt idx="15071">
                  <c:v>0.5584700648451385</c:v>
                </c:pt>
                <c:pt idx="15072">
                  <c:v>0.57149594122394543</c:v>
                </c:pt>
                <c:pt idx="15073">
                  <c:v>0.57935482715572961</c:v>
                </c:pt>
                <c:pt idx="15074">
                  <c:v>0.5938672288117991</c:v>
                </c:pt>
                <c:pt idx="15075">
                  <c:v>0.60065976289370571</c:v>
                </c:pt>
                <c:pt idx="15076">
                  <c:v>0.59709256170083203</c:v>
                </c:pt>
                <c:pt idx="15077">
                  <c:v>0.58723006932392896</c:v>
                </c:pt>
                <c:pt idx="15078">
                  <c:v>0.59528945438318082</c:v>
                </c:pt>
                <c:pt idx="15079">
                  <c:v>0.59923384146257952</c:v>
                </c:pt>
                <c:pt idx="15080">
                  <c:v>0.61121343714035681</c:v>
                </c:pt>
                <c:pt idx="15081">
                  <c:v>0.63657899462887302</c:v>
                </c:pt>
                <c:pt idx="15082">
                  <c:v>0.65111731624442615</c:v>
                </c:pt>
                <c:pt idx="15083">
                  <c:v>0.64452674990648728</c:v>
                </c:pt>
                <c:pt idx="15084">
                  <c:v>0.64812253277750664</c:v>
                </c:pt>
                <c:pt idx="15085">
                  <c:v>0.67106869240192235</c:v>
                </c:pt>
                <c:pt idx="15086">
                  <c:v>0.68080344650375579</c:v>
                </c:pt>
                <c:pt idx="15087">
                  <c:v>0.68366526894460067</c:v>
                </c:pt>
                <c:pt idx="15088">
                  <c:v>0.68519337894973553</c:v>
                </c:pt>
                <c:pt idx="15089">
                  <c:v>0.69793835178713959</c:v>
                </c:pt>
                <c:pt idx="15090">
                  <c:v>0.74356600538365947</c:v>
                </c:pt>
                <c:pt idx="15091">
                  <c:v>0.81334763787023368</c:v>
                </c:pt>
                <c:pt idx="15092">
                  <c:v>0.84624665278976174</c:v>
                </c:pt>
                <c:pt idx="15093">
                  <c:v>0.84756466451940971</c:v>
                </c:pt>
                <c:pt idx="15094">
                  <c:v>0.83697633469597565</c:v>
                </c:pt>
                <c:pt idx="15095">
                  <c:v>0.88658101397604028</c:v>
                </c:pt>
                <c:pt idx="15096">
                  <c:v>0.87616652173989396</c:v>
                </c:pt>
                <c:pt idx="15097">
                  <c:v>0.88653877730221176</c:v>
                </c:pt>
                <c:pt idx="15098">
                  <c:v>0.92422143609066465</c:v>
                </c:pt>
                <c:pt idx="15099">
                  <c:v>0.87447468208220014</c:v>
                </c:pt>
                <c:pt idx="15100">
                  <c:v>0.83297422468262783</c:v>
                </c:pt>
                <c:pt idx="15101">
                  <c:v>0.83026372417387873</c:v>
                </c:pt>
                <c:pt idx="15102">
                  <c:v>0.79556107644333063</c:v>
                </c:pt>
                <c:pt idx="15103">
                  <c:v>0.79662541871360926</c:v>
                </c:pt>
                <c:pt idx="15104">
                  <c:v>0.78160180370578891</c:v>
                </c:pt>
                <c:pt idx="15105">
                  <c:v>0.78793342285044932</c:v>
                </c:pt>
                <c:pt idx="15106">
                  <c:v>0.74484568374056925</c:v>
                </c:pt>
                <c:pt idx="15107">
                  <c:v>0.71900008389541181</c:v>
                </c:pt>
                <c:pt idx="15108">
                  <c:v>0.66440158064456922</c:v>
                </c:pt>
                <c:pt idx="15109">
                  <c:v>0.63125794960381065</c:v>
                </c:pt>
                <c:pt idx="15110">
                  <c:v>0.60771762395391615</c:v>
                </c:pt>
                <c:pt idx="15111">
                  <c:v>0.59319063138324779</c:v>
                </c:pt>
                <c:pt idx="15112">
                  <c:v>0.57531554013527608</c:v>
                </c:pt>
                <c:pt idx="15113">
                  <c:v>0.54365048302984065</c:v>
                </c:pt>
                <c:pt idx="15114">
                  <c:v>0.54853783832990322</c:v>
                </c:pt>
                <c:pt idx="15115">
                  <c:v>0.51946613621827309</c:v>
                </c:pt>
                <c:pt idx="15116">
                  <c:v>0.51152156913351587</c:v>
                </c:pt>
                <c:pt idx="15117">
                  <c:v>0.50267756994643531</c:v>
                </c:pt>
                <c:pt idx="15118">
                  <c:v>0.49366873175254977</c:v>
                </c:pt>
                <c:pt idx="15119">
                  <c:v>0.48389467451330331</c:v>
                </c:pt>
                <c:pt idx="15120">
                  <c:v>0.47643824084782188</c:v>
                </c:pt>
                <c:pt idx="15121">
                  <c:v>0.47071455623594438</c:v>
                </c:pt>
                <c:pt idx="15122">
                  <c:v>0.47030753718733198</c:v>
                </c:pt>
                <c:pt idx="15123">
                  <c:v>0.43697994557287945</c:v>
                </c:pt>
                <c:pt idx="15124">
                  <c:v>0.41116494354945565</c:v>
                </c:pt>
                <c:pt idx="15125">
                  <c:v>0.40014776210621072</c:v>
                </c:pt>
                <c:pt idx="15126">
                  <c:v>0.39683666643910998</c:v>
                </c:pt>
                <c:pt idx="15127">
                  <c:v>0.4271141624691393</c:v>
                </c:pt>
                <c:pt idx="15128">
                  <c:v>0.45526415455204855</c:v>
                </c:pt>
                <c:pt idx="15129">
                  <c:v>0.4516417303155626</c:v>
                </c:pt>
                <c:pt idx="15130">
                  <c:v>0.44900368061562584</c:v>
                </c:pt>
                <c:pt idx="15131">
                  <c:v>0.44660268972888201</c:v>
                </c:pt>
                <c:pt idx="15132">
                  <c:v>0.44500256045949532</c:v>
                </c:pt>
                <c:pt idx="15133">
                  <c:v>0.44344719994771681</c:v>
                </c:pt>
                <c:pt idx="15134">
                  <c:v>0.44207918331062201</c:v>
                </c:pt>
                <c:pt idx="15135">
                  <c:v>0.44458073798974668</c:v>
                </c:pt>
                <c:pt idx="15136">
                  <c:v>0.4432648094224963</c:v>
                </c:pt>
                <c:pt idx="15137">
                  <c:v>0.44216717140175399</c:v>
                </c:pt>
                <c:pt idx="15138">
                  <c:v>0.44066385853017676</c:v>
                </c:pt>
                <c:pt idx="15139">
                  <c:v>0.43960972720386415</c:v>
                </c:pt>
                <c:pt idx="15140">
                  <c:v>0.43825263017172744</c:v>
                </c:pt>
                <c:pt idx="15141">
                  <c:v>0.43728566911727179</c:v>
                </c:pt>
                <c:pt idx="15142">
                  <c:v>0.43580888542940427</c:v>
                </c:pt>
                <c:pt idx="15143">
                  <c:v>0.43474862018781762</c:v>
                </c:pt>
                <c:pt idx="15144">
                  <c:v>0.43340416286300054</c:v>
                </c:pt>
                <c:pt idx="15145">
                  <c:v>0.43246960446230287</c:v>
                </c:pt>
                <c:pt idx="15146">
                  <c:v>0.43094440150609731</c:v>
                </c:pt>
                <c:pt idx="15147">
                  <c:v>0.42982666136584474</c:v>
                </c:pt>
                <c:pt idx="15148">
                  <c:v>0.42816060350097157</c:v>
                </c:pt>
                <c:pt idx="15149">
                  <c:v>0.42731768884818688</c:v>
                </c:pt>
                <c:pt idx="15150">
                  <c:v>0.4270923440659713</c:v>
                </c:pt>
                <c:pt idx="15151">
                  <c:v>0.42679995843983376</c:v>
                </c:pt>
                <c:pt idx="15152">
                  <c:v>0.42658864511322275</c:v>
                </c:pt>
                <c:pt idx="15153">
                  <c:v>0.42637475998828694</c:v>
                </c:pt>
                <c:pt idx="15154">
                  <c:v>0.42616566210060824</c:v>
                </c:pt>
                <c:pt idx="15155">
                  <c:v>0.42596569638670434</c:v>
                </c:pt>
                <c:pt idx="15156">
                  <c:v>0.42575715249611967</c:v>
                </c:pt>
                <c:pt idx="15157">
                  <c:v>0.42554877188711515</c:v>
                </c:pt>
                <c:pt idx="15158">
                  <c:v>0.42534051777548165</c:v>
                </c:pt>
                <c:pt idx="15159">
                  <c:v>0.42513239008443682</c:v>
                </c:pt>
                <c:pt idx="15160">
                  <c:v>0.42492438873724619</c:v>
                </c:pt>
                <c:pt idx="15161">
                  <c:v>0.42471651365721641</c:v>
                </c:pt>
                <c:pt idx="15162">
                  <c:v>0.42450876476770594</c:v>
                </c:pt>
                <c:pt idx="15163">
                  <c:v>0.42430114199211588</c:v>
                </c:pt>
                <c:pt idx="15164">
                  <c:v>0.42409364525389681</c:v>
                </c:pt>
                <c:pt idx="15165">
                  <c:v>0.42388627447654492</c:v>
                </c:pt>
                <c:pt idx="15166">
                  <c:v>0.42367902958360032</c:v>
                </c:pt>
                <c:pt idx="15167">
                  <c:v>0.42347191049865435</c:v>
                </c:pt>
                <c:pt idx="15168">
                  <c:v>0.42326491714533931</c:v>
                </c:pt>
                <c:pt idx="15169">
                  <c:v>0.42305804944733816</c:v>
                </c:pt>
                <c:pt idx="15170">
                  <c:v>0.42285130732837878</c:v>
                </c:pt>
                <c:pt idx="15171">
                  <c:v>0.42340568481273638</c:v>
                </c:pt>
                <c:pt idx="15172">
                  <c:v>0.42318838717786567</c:v>
                </c:pt>
                <c:pt idx="15173">
                  <c:v>0.42297795846337899</c:v>
                </c:pt>
                <c:pt idx="15174">
                  <c:v>0.42277019997635445</c:v>
                </c:pt>
                <c:pt idx="15175">
                  <c:v>0.42256353515382211</c:v>
                </c:pt>
                <c:pt idx="15176">
                  <c:v>0.42235736307452715</c:v>
                </c:pt>
                <c:pt idx="15177">
                  <c:v>0.42215145526509851</c:v>
                </c:pt>
                <c:pt idx="15178">
                  <c:v>0.42194572332106289</c:v>
                </c:pt>
                <c:pt idx="15179">
                  <c:v>0.42174013713104058</c:v>
                </c:pt>
                <c:pt idx="15180">
                  <c:v>0.42153468695558288</c:v>
                </c:pt>
                <c:pt idx="15181">
                  <c:v>0.42132936149874817</c:v>
                </c:pt>
                <c:pt idx="15182">
                  <c:v>0.42112416068483166</c:v>
                </c:pt>
                <c:pt idx="15183">
                  <c:v>0.42091908443817533</c:v>
                </c:pt>
                <c:pt idx="15184">
                  <c:v>0.42071413268316921</c:v>
                </c:pt>
                <c:pt idx="15185">
                  <c:v>0.4205093053442473</c:v>
                </c:pt>
                <c:pt idx="15186">
                  <c:v>0.4203046023458869</c:v>
                </c:pt>
                <c:pt idx="15187">
                  <c:v>0.4201000236126145</c:v>
                </c:pt>
                <c:pt idx="15188">
                  <c:v>0.41989556906900294</c:v>
                </c:pt>
                <c:pt idx="15189">
                  <c:v>0.41969123863966734</c:v>
                </c:pt>
                <c:pt idx="15190">
                  <c:v>0.41948703224927342</c:v>
                </c:pt>
                <c:pt idx="15191">
                  <c:v>0.41928294982252751</c:v>
                </c:pt>
                <c:pt idx="15192">
                  <c:v>0.41907899128418558</c:v>
                </c:pt>
                <c:pt idx="15193">
                  <c:v>0.41887515655904589</c:v>
                </c:pt>
                <c:pt idx="15194">
                  <c:v>0.41867144557195535</c:v>
                </c:pt>
                <c:pt idx="15195">
                  <c:v>0.41846785824780636</c:v>
                </c:pt>
                <c:pt idx="15196">
                  <c:v>0.41826439451153324</c:v>
                </c:pt>
                <c:pt idx="15197">
                  <c:v>0.41806105428812063</c:v>
                </c:pt>
                <c:pt idx="15198">
                  <c:v>0.41785783750259631</c:v>
                </c:pt>
                <c:pt idx="15199">
                  <c:v>0.41765474408003256</c:v>
                </c:pt>
                <c:pt idx="15200">
                  <c:v>0.41745177394555044</c:v>
                </c:pt>
                <c:pt idx="15201">
                  <c:v>0.41724892702431132</c:v>
                </c:pt>
                <c:pt idx="15202">
                  <c:v>0.41704620324152747</c:v>
                </c:pt>
                <c:pt idx="15203">
                  <c:v>0.41684360252245423</c:v>
                </c:pt>
                <c:pt idx="15204">
                  <c:v>0.41664112479239024</c:v>
                </c:pt>
                <c:pt idx="15205">
                  <c:v>0.41643876997668455</c:v>
                </c:pt>
                <c:pt idx="15206">
                  <c:v>0.41623653800072424</c:v>
                </c:pt>
                <c:pt idx="15207">
                  <c:v>0.41603442878995017</c:v>
                </c:pt>
                <c:pt idx="15208">
                  <c:v>0.41583244226984223</c:v>
                </c:pt>
                <c:pt idx="15209">
                  <c:v>0.41563057836592582</c:v>
                </c:pt>
                <c:pt idx="15210">
                  <c:v>0.41542883700377642</c:v>
                </c:pt>
                <c:pt idx="15211">
                  <c:v>0.41522721810900881</c:v>
                </c:pt>
                <c:pt idx="15212">
                  <c:v>0.4150257216072874</c:v>
                </c:pt>
                <c:pt idx="15213">
                  <c:v>0.41482434742431873</c:v>
                </c:pt>
                <c:pt idx="15214">
                  <c:v>0.41462309548585613</c:v>
                </c:pt>
                <c:pt idx="15215">
                  <c:v>0.41442196571769768</c:v>
                </c:pt>
                <c:pt idx="15216">
                  <c:v>0.41422095804568432</c:v>
                </c:pt>
                <c:pt idx="15217">
                  <c:v>0.41402007239570715</c:v>
                </c:pt>
                <c:pt idx="15218">
                  <c:v>0.41381930869369588</c:v>
                </c:pt>
                <c:pt idx="15219">
                  <c:v>0.41361866686563142</c:v>
                </c:pt>
                <c:pt idx="15220">
                  <c:v>0.41341814683753331</c:v>
                </c:pt>
                <c:pt idx="15221">
                  <c:v>0.41321774853547161</c:v>
                </c:pt>
                <c:pt idx="15222">
                  <c:v>0.41301747188555893</c:v>
                </c:pt>
                <c:pt idx="15223">
                  <c:v>0.41281731681395062</c:v>
                </c:pt>
                <c:pt idx="15224">
                  <c:v>0.41261728324685054</c:v>
                </c:pt>
                <c:pt idx="15225">
                  <c:v>0.88297090373561427</c:v>
                </c:pt>
                <c:pt idx="15226">
                  <c:v>0.81674148526178958</c:v>
                </c:pt>
                <c:pt idx="15227">
                  <c:v>0.81629459547813965</c:v>
                </c:pt>
                <c:pt idx="15228">
                  <c:v>0.81600577720537293</c:v>
                </c:pt>
                <c:pt idx="15229">
                  <c:v>0.81577691549606668</c:v>
                </c:pt>
                <c:pt idx="15230">
                  <c:v>0.81557077834469061</c:v>
                </c:pt>
                <c:pt idx="15231">
                  <c:v>0.8186324830559415</c:v>
                </c:pt>
                <c:pt idx="15232">
                  <c:v>0.79941744298249118</c:v>
                </c:pt>
                <c:pt idx="15233">
                  <c:v>2.5739154260200574</c:v>
                </c:pt>
                <c:pt idx="15234">
                  <c:v>1.7648043900997812</c:v>
                </c:pt>
                <c:pt idx="15235">
                  <c:v>1.2499660318411874</c:v>
                </c:pt>
                <c:pt idx="15236">
                  <c:v>1.1154540578829717</c:v>
                </c:pt>
                <c:pt idx="15237">
                  <c:v>1.1146492796961249</c:v>
                </c:pt>
                <c:pt idx="15238">
                  <c:v>1.1141761016512735</c:v>
                </c:pt>
                <c:pt idx="15239">
                  <c:v>1.1138248111253284</c:v>
                </c:pt>
                <c:pt idx="15240">
                  <c:v>0.82532372435580725</c:v>
                </c:pt>
                <c:pt idx="15241">
                  <c:v>0.64824670615765068</c:v>
                </c:pt>
                <c:pt idx="15242">
                  <c:v>0.59986106686266238</c:v>
                </c:pt>
                <c:pt idx="15243">
                  <c:v>0.5846382142246066</c:v>
                </c:pt>
                <c:pt idx="15244">
                  <c:v>0.57907968424619571</c:v>
                </c:pt>
                <c:pt idx="15245">
                  <c:v>0.57685911480142193</c:v>
                </c:pt>
                <c:pt idx="15246">
                  <c:v>0.57591122548717899</c:v>
                </c:pt>
                <c:pt idx="15247">
                  <c:v>0.60634444052661762</c:v>
                </c:pt>
                <c:pt idx="15248">
                  <c:v>0.61043906356046895</c:v>
                </c:pt>
                <c:pt idx="15249">
                  <c:v>1.8566377258059503</c:v>
                </c:pt>
                <c:pt idx="15250">
                  <c:v>0.90824756035621557</c:v>
                </c:pt>
                <c:pt idx="15251">
                  <c:v>0.71505438243153574</c:v>
                </c:pt>
                <c:pt idx="15252">
                  <c:v>0.67785902491609995</c:v>
                </c:pt>
                <c:pt idx="15253">
                  <c:v>0.66196766254555395</c:v>
                </c:pt>
                <c:pt idx="15254">
                  <c:v>0.6567521875416038</c:v>
                </c:pt>
                <c:pt idx="15255">
                  <c:v>0.66313193748395993</c:v>
                </c:pt>
                <c:pt idx="15256">
                  <c:v>0.65956429488651391</c:v>
                </c:pt>
                <c:pt idx="15257">
                  <c:v>0.70031614842282475</c:v>
                </c:pt>
                <c:pt idx="15258">
                  <c:v>1.4470939375766056</c:v>
                </c:pt>
                <c:pt idx="15259">
                  <c:v>1.230137038817898</c:v>
                </c:pt>
                <c:pt idx="15260">
                  <c:v>0.91071476607790958</c:v>
                </c:pt>
                <c:pt idx="15261">
                  <c:v>0.8316305881887297</c:v>
                </c:pt>
                <c:pt idx="15262">
                  <c:v>0.80510866523963254</c:v>
                </c:pt>
                <c:pt idx="15263">
                  <c:v>0.83323205600604855</c:v>
                </c:pt>
                <c:pt idx="15264">
                  <c:v>0.74700169634631286</c:v>
                </c:pt>
                <c:pt idx="15265">
                  <c:v>0.754528889523846</c:v>
                </c:pt>
                <c:pt idx="15266">
                  <c:v>0.7748770019713177</c:v>
                </c:pt>
                <c:pt idx="15267">
                  <c:v>0.78770137859047995</c:v>
                </c:pt>
                <c:pt idx="15268">
                  <c:v>0.77665124409532904</c:v>
                </c:pt>
                <c:pt idx="15269">
                  <c:v>0.77166677919548265</c:v>
                </c:pt>
                <c:pt idx="15270">
                  <c:v>0.76953481832913873</c:v>
                </c:pt>
                <c:pt idx="15271">
                  <c:v>0.86243973558567721</c:v>
                </c:pt>
                <c:pt idx="15272">
                  <c:v>0.85669863966697546</c:v>
                </c:pt>
                <c:pt idx="15273">
                  <c:v>0.97273566019440494</c:v>
                </c:pt>
                <c:pt idx="15274">
                  <c:v>0.90515299388665926</c:v>
                </c:pt>
                <c:pt idx="15275">
                  <c:v>0.8820068456211414</c:v>
                </c:pt>
                <c:pt idx="15276">
                  <c:v>0.87775907176672463</c:v>
                </c:pt>
                <c:pt idx="15277">
                  <c:v>0.87739337134909312</c:v>
                </c:pt>
                <c:pt idx="15278">
                  <c:v>0.87322535467951634</c:v>
                </c:pt>
                <c:pt idx="15279">
                  <c:v>0.87150224561370715</c:v>
                </c:pt>
                <c:pt idx="15280">
                  <c:v>0.87382900903311156</c:v>
                </c:pt>
                <c:pt idx="15281">
                  <c:v>1.0776850154696598</c:v>
                </c:pt>
                <c:pt idx="15282">
                  <c:v>1.1252544052582161</c:v>
                </c:pt>
                <c:pt idx="15283">
                  <c:v>0.8492571512994006</c:v>
                </c:pt>
                <c:pt idx="15284">
                  <c:v>0.80107175848755263</c:v>
                </c:pt>
                <c:pt idx="15285">
                  <c:v>0.77537340226103491</c:v>
                </c:pt>
                <c:pt idx="15286">
                  <c:v>0.7653574879496966</c:v>
                </c:pt>
                <c:pt idx="15287">
                  <c:v>0.88339908208068285</c:v>
                </c:pt>
                <c:pt idx="15288">
                  <c:v>0.88611064379210858</c:v>
                </c:pt>
                <c:pt idx="15289">
                  <c:v>0.97715358951314968</c:v>
                </c:pt>
                <c:pt idx="15290">
                  <c:v>0.93704957929595967</c:v>
                </c:pt>
                <c:pt idx="15291">
                  <c:v>0.93955843224555524</c:v>
                </c:pt>
                <c:pt idx="15292">
                  <c:v>1.1582150925537904</c:v>
                </c:pt>
                <c:pt idx="15293">
                  <c:v>1.1628099173733744</c:v>
                </c:pt>
                <c:pt idx="15294">
                  <c:v>1.0987286045406106</c:v>
                </c:pt>
                <c:pt idx="15295">
                  <c:v>1.1197635972921056</c:v>
                </c:pt>
                <c:pt idx="15296">
                  <c:v>1.1099028864900649</c:v>
                </c:pt>
                <c:pt idx="15297">
                  <c:v>0.88524566186834752</c:v>
                </c:pt>
                <c:pt idx="15298">
                  <c:v>0.95803366474853069</c:v>
                </c:pt>
                <c:pt idx="15299">
                  <c:v>0.85056675031813433</c:v>
                </c:pt>
                <c:pt idx="15300">
                  <c:v>0.77879764798446494</c:v>
                </c:pt>
                <c:pt idx="15301">
                  <c:v>0.72532998720235453</c:v>
                </c:pt>
                <c:pt idx="15302">
                  <c:v>0.65083197137057225</c:v>
                </c:pt>
                <c:pt idx="15303">
                  <c:v>0.60467844252115599</c:v>
                </c:pt>
                <c:pt idx="15304">
                  <c:v>0.60119559236608089</c:v>
                </c:pt>
                <c:pt idx="15305">
                  <c:v>0.58513406355295783</c:v>
                </c:pt>
                <c:pt idx="15306">
                  <c:v>0.58483380442924449</c:v>
                </c:pt>
                <c:pt idx="15307">
                  <c:v>0.58211887696951603</c:v>
                </c:pt>
                <c:pt idx="15308">
                  <c:v>0.59420961668161365</c:v>
                </c:pt>
                <c:pt idx="15309">
                  <c:v>0.63611090141038273</c:v>
                </c:pt>
                <c:pt idx="15310">
                  <c:v>0.64559363326662411</c:v>
                </c:pt>
                <c:pt idx="15311">
                  <c:v>0.64072021360443943</c:v>
                </c:pt>
                <c:pt idx="15312">
                  <c:v>0.62878526216314812</c:v>
                </c:pt>
                <c:pt idx="15313">
                  <c:v>0.62908799564637463</c:v>
                </c:pt>
                <c:pt idx="15314">
                  <c:v>0.75168955770510171</c:v>
                </c:pt>
                <c:pt idx="15315">
                  <c:v>0.76476006081693348</c:v>
                </c:pt>
                <c:pt idx="15316">
                  <c:v>0.75302680707186964</c:v>
                </c:pt>
                <c:pt idx="15317">
                  <c:v>0.74394828167720861</c:v>
                </c:pt>
                <c:pt idx="15318">
                  <c:v>0.85373738130619325</c:v>
                </c:pt>
                <c:pt idx="15319">
                  <c:v>0.8207520904899277</c:v>
                </c:pt>
                <c:pt idx="15320">
                  <c:v>0.82539785480333661</c:v>
                </c:pt>
                <c:pt idx="15321">
                  <c:v>0.8077687313671037</c:v>
                </c:pt>
                <c:pt idx="15322">
                  <c:v>0.79714987038765805</c:v>
                </c:pt>
                <c:pt idx="15323">
                  <c:v>0.82577639589592933</c:v>
                </c:pt>
                <c:pt idx="15324">
                  <c:v>0.8098721013303769</c:v>
                </c:pt>
                <c:pt idx="15325">
                  <c:v>0.76763138818337873</c:v>
                </c:pt>
                <c:pt idx="15326">
                  <c:v>0.72031623867540162</c:v>
                </c:pt>
                <c:pt idx="15327">
                  <c:v>0.78468420055186261</c:v>
                </c:pt>
                <c:pt idx="15328">
                  <c:v>0.71944567111439683</c:v>
                </c:pt>
                <c:pt idx="15329">
                  <c:v>0.68547295669883146</c:v>
                </c:pt>
                <c:pt idx="15330">
                  <c:v>0.6721287990986754</c:v>
                </c:pt>
                <c:pt idx="15331">
                  <c:v>0.6705651628825211</c:v>
                </c:pt>
                <c:pt idx="15332">
                  <c:v>0.78141362897067856</c:v>
                </c:pt>
                <c:pt idx="15333">
                  <c:v>0.88944221885872232</c:v>
                </c:pt>
                <c:pt idx="15334">
                  <c:v>0.87755371771233159</c:v>
                </c:pt>
                <c:pt idx="15335">
                  <c:v>0.8189735982336156</c:v>
                </c:pt>
                <c:pt idx="15336">
                  <c:v>0.7949818496794957</c:v>
                </c:pt>
                <c:pt idx="15337">
                  <c:v>0.80190548770529979</c:v>
                </c:pt>
                <c:pt idx="15338">
                  <c:v>0.79593848544389978</c:v>
                </c:pt>
                <c:pt idx="15339">
                  <c:v>0.76831221306633568</c:v>
                </c:pt>
                <c:pt idx="15340">
                  <c:v>0.77430062605757422</c:v>
                </c:pt>
                <c:pt idx="15341">
                  <c:v>0.805861778666211</c:v>
                </c:pt>
                <c:pt idx="15342">
                  <c:v>0.84066955084484662</c:v>
                </c:pt>
                <c:pt idx="15343">
                  <c:v>0.81264283767210266</c:v>
                </c:pt>
                <c:pt idx="15344">
                  <c:v>0.82309323127020462</c:v>
                </c:pt>
                <c:pt idx="15345">
                  <c:v>0.77906373838110765</c:v>
                </c:pt>
                <c:pt idx="15346">
                  <c:v>0.74487380168712425</c:v>
                </c:pt>
                <c:pt idx="15347">
                  <c:v>0.72387163731088544</c:v>
                </c:pt>
                <c:pt idx="15348">
                  <c:v>0.6881022137461017</c:v>
                </c:pt>
                <c:pt idx="15349">
                  <c:v>0.68858950121572626</c:v>
                </c:pt>
                <c:pt idx="15350">
                  <c:v>0.7170051755777237</c:v>
                </c:pt>
                <c:pt idx="15351">
                  <c:v>0.7442268867308226</c:v>
                </c:pt>
                <c:pt idx="15352">
                  <c:v>0.72225561450450693</c:v>
                </c:pt>
                <c:pt idx="15353">
                  <c:v>0.80468823705303483</c:v>
                </c:pt>
                <c:pt idx="15354">
                  <c:v>0.83232069749431381</c:v>
                </c:pt>
                <c:pt idx="15355">
                  <c:v>0.92693936288254841</c:v>
                </c:pt>
                <c:pt idx="15356">
                  <c:v>0.92222591177148772</c:v>
                </c:pt>
                <c:pt idx="15357">
                  <c:v>0.9057556859494087</c:v>
                </c:pt>
                <c:pt idx="15358">
                  <c:v>0.8956369562908596</c:v>
                </c:pt>
                <c:pt idx="15359">
                  <c:v>0.8773289029528557</c:v>
                </c:pt>
                <c:pt idx="15360">
                  <c:v>0.82996323742953892</c:v>
                </c:pt>
                <c:pt idx="15361">
                  <c:v>0.69789735124569585</c:v>
                </c:pt>
                <c:pt idx="15362">
                  <c:v>0.63810208952099967</c:v>
                </c:pt>
                <c:pt idx="15363">
                  <c:v>0.73136984463107735</c:v>
                </c:pt>
                <c:pt idx="15364">
                  <c:v>0.73100981323898506</c:v>
                </c:pt>
                <c:pt idx="15365">
                  <c:v>0.68682276300184042</c:v>
                </c:pt>
                <c:pt idx="15366">
                  <c:v>0.66314467735671456</c:v>
                </c:pt>
                <c:pt idx="15367">
                  <c:v>0.66140891909095578</c:v>
                </c:pt>
                <c:pt idx="15368">
                  <c:v>0.69510777983967909</c:v>
                </c:pt>
                <c:pt idx="15369">
                  <c:v>0.74563671960568356</c:v>
                </c:pt>
                <c:pt idx="15370">
                  <c:v>0.74515107797909674</c:v>
                </c:pt>
                <c:pt idx="15371">
                  <c:v>0.7383288348956567</c:v>
                </c:pt>
                <c:pt idx="15372">
                  <c:v>0.73017112117081484</c:v>
                </c:pt>
                <c:pt idx="15373">
                  <c:v>0.6433070228543597</c:v>
                </c:pt>
                <c:pt idx="15374">
                  <c:v>0.59686979798012196</c:v>
                </c:pt>
                <c:pt idx="15375">
                  <c:v>0.56864977789620985</c:v>
                </c:pt>
                <c:pt idx="15376">
                  <c:v>0.57367246952827344</c:v>
                </c:pt>
                <c:pt idx="15377">
                  <c:v>0.67905339204658599</c:v>
                </c:pt>
                <c:pt idx="15378">
                  <c:v>0.68422790822735058</c:v>
                </c:pt>
                <c:pt idx="15379">
                  <c:v>0.69399484764487773</c:v>
                </c:pt>
                <c:pt idx="15380">
                  <c:v>0.65771599482064924</c:v>
                </c:pt>
                <c:pt idx="15381">
                  <c:v>0.64757767748792061</c:v>
                </c:pt>
                <c:pt idx="15382">
                  <c:v>0.63796308356541964</c:v>
                </c:pt>
                <c:pt idx="15383">
                  <c:v>0.62908043095827293</c:v>
                </c:pt>
                <c:pt idx="15384">
                  <c:v>0.62595950554311486</c:v>
                </c:pt>
                <c:pt idx="15385">
                  <c:v>0.6344453918944406</c:v>
                </c:pt>
                <c:pt idx="15386">
                  <c:v>0.62854827597611962</c:v>
                </c:pt>
                <c:pt idx="15387">
                  <c:v>0.62023503706647642</c:v>
                </c:pt>
                <c:pt idx="15388">
                  <c:v>0.6313371943188536</c:v>
                </c:pt>
                <c:pt idx="15389">
                  <c:v>0.63941892917034338</c:v>
                </c:pt>
                <c:pt idx="15390">
                  <c:v>0.64182777170854832</c:v>
                </c:pt>
                <c:pt idx="15391">
                  <c:v>0.63574590402580933</c:v>
                </c:pt>
                <c:pt idx="15392">
                  <c:v>0.63105371395489662</c:v>
                </c:pt>
                <c:pt idx="15393">
                  <c:v>0.62756109089955669</c:v>
                </c:pt>
                <c:pt idx="15394">
                  <c:v>0.62157124819089482</c:v>
                </c:pt>
                <c:pt idx="15395">
                  <c:v>0.60551431969717684</c:v>
                </c:pt>
                <c:pt idx="15396">
                  <c:v>0.59204416495763623</c:v>
                </c:pt>
                <c:pt idx="15397">
                  <c:v>0.58841985389208051</c:v>
                </c:pt>
                <c:pt idx="15398">
                  <c:v>0.62089491860868073</c:v>
                </c:pt>
                <c:pt idx="15399">
                  <c:v>0.61797804174840765</c:v>
                </c:pt>
                <c:pt idx="15400">
                  <c:v>0.60443267460420003</c:v>
                </c:pt>
                <c:pt idx="15401">
                  <c:v>0.6056303293714197</c:v>
                </c:pt>
                <c:pt idx="15402">
                  <c:v>0.62486741654591749</c:v>
                </c:pt>
                <c:pt idx="15403">
                  <c:v>0.62129821788159689</c:v>
                </c:pt>
                <c:pt idx="15404">
                  <c:v>0.61133004871756658</c:v>
                </c:pt>
                <c:pt idx="15405">
                  <c:v>0.5752638797607641</c:v>
                </c:pt>
                <c:pt idx="15406">
                  <c:v>0.53177437909586067</c:v>
                </c:pt>
                <c:pt idx="15407">
                  <c:v>0.51053303153712559</c:v>
                </c:pt>
                <c:pt idx="15408">
                  <c:v>0.49092280317920889</c:v>
                </c:pt>
                <c:pt idx="15409">
                  <c:v>0.49043229677232281</c:v>
                </c:pt>
                <c:pt idx="15410">
                  <c:v>0.49569758047007545</c:v>
                </c:pt>
                <c:pt idx="15411">
                  <c:v>0.48642552674090195</c:v>
                </c:pt>
                <c:pt idx="15412">
                  <c:v>0.46643316341944735</c:v>
                </c:pt>
                <c:pt idx="15413">
                  <c:v>0.45201499147023316</c:v>
                </c:pt>
                <c:pt idx="15414">
                  <c:v>0.47472179714876794</c:v>
                </c:pt>
                <c:pt idx="15415">
                  <c:v>0.47057513476968982</c:v>
                </c:pt>
                <c:pt idx="15416">
                  <c:v>0.46902504601559225</c:v>
                </c:pt>
                <c:pt idx="15417">
                  <c:v>0.47515084485126258</c:v>
                </c:pt>
                <c:pt idx="15418">
                  <c:v>0.47526491757614431</c:v>
                </c:pt>
                <c:pt idx="15419">
                  <c:v>0.48348808277948241</c:v>
                </c:pt>
                <c:pt idx="15420">
                  <c:v>0.48673885170346942</c:v>
                </c:pt>
                <c:pt idx="15421">
                  <c:v>0.49518727983092198</c:v>
                </c:pt>
                <c:pt idx="15422">
                  <c:v>0.48859868503540993</c:v>
                </c:pt>
                <c:pt idx="15423">
                  <c:v>0.47757037101275229</c:v>
                </c:pt>
                <c:pt idx="15424">
                  <c:v>0.46698346381870898</c:v>
                </c:pt>
                <c:pt idx="15425">
                  <c:v>0.47341487744765642</c:v>
                </c:pt>
                <c:pt idx="15426">
                  <c:v>0.47205011333889285</c:v>
                </c:pt>
                <c:pt idx="15427">
                  <c:v>0.48521382750494713</c:v>
                </c:pt>
                <c:pt idx="15428">
                  <c:v>0.48634347280251095</c:v>
                </c:pt>
                <c:pt idx="15429">
                  <c:v>0.47912184648232176</c:v>
                </c:pt>
                <c:pt idx="15430">
                  <c:v>0.47393022589825617</c:v>
                </c:pt>
                <c:pt idx="15431">
                  <c:v>0.47108166777940857</c:v>
                </c:pt>
                <c:pt idx="15432">
                  <c:v>0.46969134733299933</c:v>
                </c:pt>
                <c:pt idx="15433">
                  <c:v>0.46703412034338676</c:v>
                </c:pt>
                <c:pt idx="15434">
                  <c:v>0.46272293144673127</c:v>
                </c:pt>
                <c:pt idx="15435">
                  <c:v>0.48685510154984646</c:v>
                </c:pt>
                <c:pt idx="15436">
                  <c:v>0.48200689747165465</c:v>
                </c:pt>
                <c:pt idx="15437">
                  <c:v>0.48280747984800315</c:v>
                </c:pt>
                <c:pt idx="15438">
                  <c:v>0.46853360654512261</c:v>
                </c:pt>
                <c:pt idx="15439">
                  <c:v>0.46161470382106184</c:v>
                </c:pt>
                <c:pt idx="15440">
                  <c:v>0.46660431132954994</c:v>
                </c:pt>
                <c:pt idx="15441">
                  <c:v>0.47967704856787835</c:v>
                </c:pt>
                <c:pt idx="15442">
                  <c:v>0.48185271713954747</c:v>
                </c:pt>
                <c:pt idx="15443">
                  <c:v>0.4639411929983151</c:v>
                </c:pt>
                <c:pt idx="15444">
                  <c:v>0.45207835486292702</c:v>
                </c:pt>
                <c:pt idx="15445">
                  <c:v>0.43096664381786554</c:v>
                </c:pt>
                <c:pt idx="15446">
                  <c:v>0.44097812590414187</c:v>
                </c:pt>
                <c:pt idx="15447">
                  <c:v>0.44417379278662517</c:v>
                </c:pt>
                <c:pt idx="15448">
                  <c:v>0.44530682055173521</c:v>
                </c:pt>
                <c:pt idx="15449">
                  <c:v>0.44733235442651686</c:v>
                </c:pt>
                <c:pt idx="15450">
                  <c:v>0.44715351693153121</c:v>
                </c:pt>
                <c:pt idx="15451">
                  <c:v>0.45120789941186812</c:v>
                </c:pt>
                <c:pt idx="15452">
                  <c:v>0.46514564088209626</c:v>
                </c:pt>
                <c:pt idx="15453">
                  <c:v>0.46105553254334775</c:v>
                </c:pt>
                <c:pt idx="15454">
                  <c:v>0.46342828680200954</c:v>
                </c:pt>
                <c:pt idx="15455">
                  <c:v>0.46441375977130439</c:v>
                </c:pt>
                <c:pt idx="15456">
                  <c:v>0.46522960269416147</c:v>
                </c:pt>
                <c:pt idx="15457">
                  <c:v>0.48055512949854406</c:v>
                </c:pt>
                <c:pt idx="15458">
                  <c:v>0.64294204288923862</c:v>
                </c:pt>
                <c:pt idx="15459">
                  <c:v>0.61072560051166225</c:v>
                </c:pt>
                <c:pt idx="15460">
                  <c:v>0.5947833869908925</c:v>
                </c:pt>
                <c:pt idx="15461">
                  <c:v>0.59974584244593065</c:v>
                </c:pt>
                <c:pt idx="15462">
                  <c:v>0.62898614892308768</c:v>
                </c:pt>
                <c:pt idx="15463">
                  <c:v>0.61381759295592431</c:v>
                </c:pt>
                <c:pt idx="15464">
                  <c:v>0.61327872907657399</c:v>
                </c:pt>
                <c:pt idx="15465">
                  <c:v>0.6454160250553681</c:v>
                </c:pt>
                <c:pt idx="15466">
                  <c:v>0.65376491091478495</c:v>
                </c:pt>
                <c:pt idx="15467">
                  <c:v>0.66280193928900488</c:v>
                </c:pt>
                <c:pt idx="15468">
                  <c:v>0.65697305716527898</c:v>
                </c:pt>
                <c:pt idx="15469">
                  <c:v>0.66763827814867382</c:v>
                </c:pt>
                <c:pt idx="15470">
                  <c:v>0.64717573258505956</c:v>
                </c:pt>
                <c:pt idx="15471">
                  <c:v>0.62412095558733172</c:v>
                </c:pt>
                <c:pt idx="15472">
                  <c:v>0.6033180769270291</c:v>
                </c:pt>
                <c:pt idx="15473">
                  <c:v>0.60415885290788685</c:v>
                </c:pt>
                <c:pt idx="15474">
                  <c:v>0.58370512646500761</c:v>
                </c:pt>
                <c:pt idx="15475">
                  <c:v>0.56752043779804862</c:v>
                </c:pt>
                <c:pt idx="15476">
                  <c:v>0.56635115419829063</c:v>
                </c:pt>
                <c:pt idx="15477">
                  <c:v>0.54521960443349504</c:v>
                </c:pt>
                <c:pt idx="15478">
                  <c:v>0.52375324786666533</c:v>
                </c:pt>
                <c:pt idx="15479">
                  <c:v>0.51358028004004608</c:v>
                </c:pt>
                <c:pt idx="15480">
                  <c:v>0.49308776654646946</c:v>
                </c:pt>
                <c:pt idx="15481">
                  <c:v>0.4716608346271976</c:v>
                </c:pt>
                <c:pt idx="15482">
                  <c:v>0.44780148937815517</c:v>
                </c:pt>
                <c:pt idx="15483">
                  <c:v>0.42575788829118094</c:v>
                </c:pt>
                <c:pt idx="15484">
                  <c:v>0.40838746792495267</c:v>
                </c:pt>
                <c:pt idx="15485">
                  <c:v>0.3911534921738275</c:v>
                </c:pt>
                <c:pt idx="15486">
                  <c:v>0.37728354824634952</c:v>
                </c:pt>
                <c:pt idx="15487">
                  <c:v>0.36496270657871682</c:v>
                </c:pt>
                <c:pt idx="15488">
                  <c:v>0.3551716624180144</c:v>
                </c:pt>
                <c:pt idx="15489">
                  <c:v>0.34573388266320071</c:v>
                </c:pt>
                <c:pt idx="15490">
                  <c:v>0.33776272088636278</c:v>
                </c:pt>
                <c:pt idx="15491">
                  <c:v>0.33203306577199282</c:v>
                </c:pt>
                <c:pt idx="15492">
                  <c:v>0.36024417057020708</c:v>
                </c:pt>
                <c:pt idx="15493">
                  <c:v>0.37546508493018882</c:v>
                </c:pt>
                <c:pt idx="15494">
                  <c:v>0.36453035908454701</c:v>
                </c:pt>
                <c:pt idx="15495">
                  <c:v>0.36078500415410308</c:v>
                </c:pt>
                <c:pt idx="15496">
                  <c:v>0.35141277354590528</c:v>
                </c:pt>
                <c:pt idx="15497">
                  <c:v>0.34411408447258085</c:v>
                </c:pt>
                <c:pt idx="15498">
                  <c:v>0.33860607924442876</c:v>
                </c:pt>
                <c:pt idx="15499">
                  <c:v>0.33317315084743498</c:v>
                </c:pt>
                <c:pt idx="15500">
                  <c:v>0.33006615173077397</c:v>
                </c:pt>
                <c:pt idx="15501">
                  <c:v>0.32736158628243817</c:v>
                </c:pt>
                <c:pt idx="15502">
                  <c:v>0.32477992498621688</c:v>
                </c:pt>
                <c:pt idx="15503">
                  <c:v>0.32235659089667557</c:v>
                </c:pt>
                <c:pt idx="15504">
                  <c:v>0.32041014643022686</c:v>
                </c:pt>
                <c:pt idx="15505">
                  <c:v>0.31775447640200882</c:v>
                </c:pt>
                <c:pt idx="15506">
                  <c:v>0.31548011444388985</c:v>
                </c:pt>
                <c:pt idx="15507">
                  <c:v>0.31315833623630168</c:v>
                </c:pt>
                <c:pt idx="15508">
                  <c:v>0.31107253336205687</c:v>
                </c:pt>
                <c:pt idx="15509">
                  <c:v>0.30873052012080582</c:v>
                </c:pt>
                <c:pt idx="15510">
                  <c:v>0.30684712106021783</c:v>
                </c:pt>
                <c:pt idx="15511">
                  <c:v>0.30397369281662157</c:v>
                </c:pt>
                <c:pt idx="15512">
                  <c:v>0.30195972522824527</c:v>
                </c:pt>
                <c:pt idx="15513">
                  <c:v>0.30057142444882112</c:v>
                </c:pt>
                <c:pt idx="15514">
                  <c:v>0.29979164966969241</c:v>
                </c:pt>
                <c:pt idx="15515">
                  <c:v>0.29953982553704822</c:v>
                </c:pt>
                <c:pt idx="15516">
                  <c:v>0.29925291168532081</c:v>
                </c:pt>
                <c:pt idx="15517">
                  <c:v>0.29900686384412312</c:v>
                </c:pt>
                <c:pt idx="15518">
                  <c:v>0.29886172524333082</c:v>
                </c:pt>
                <c:pt idx="15519">
                  <c:v>0.29871814408742381</c:v>
                </c:pt>
                <c:pt idx="15520">
                  <c:v>0.29857745615347536</c:v>
                </c:pt>
                <c:pt idx="15521">
                  <c:v>0.29843480169625503</c:v>
                </c:pt>
                <c:pt idx="15522">
                  <c:v>0.29964576959311351</c:v>
                </c:pt>
                <c:pt idx="15523">
                  <c:v>0.29950341195917674</c:v>
                </c:pt>
                <c:pt idx="15524">
                  <c:v>0.29936116513772643</c:v>
                </c:pt>
                <c:pt idx="15525">
                  <c:v>0.2992190046673473</c:v>
                </c:pt>
                <c:pt idx="15526">
                  <c:v>0.29907693049562711</c:v>
                </c:pt>
                <c:pt idx="15527">
                  <c:v>0.29893494257018055</c:v>
                </c:pt>
                <c:pt idx="15528">
                  <c:v>0.29879304083865776</c:v>
                </c:pt>
                <c:pt idx="15529">
                  <c:v>0.29865122524873916</c:v>
                </c:pt>
                <c:pt idx="15530">
                  <c:v>0.29850949574813695</c:v>
                </c:pt>
                <c:pt idx="15531">
                  <c:v>0.29836785228459567</c:v>
                </c:pt>
                <c:pt idx="15532">
                  <c:v>0.29822629480589008</c:v>
                </c:pt>
                <c:pt idx="15533">
                  <c:v>0.29808482325982893</c:v>
                </c:pt>
                <c:pt idx="15534">
                  <c:v>0.29794343759424913</c:v>
                </c:pt>
                <c:pt idx="15535">
                  <c:v>0.29780213775702391</c:v>
                </c:pt>
                <c:pt idx="15536">
                  <c:v>0.29766092369605462</c:v>
                </c:pt>
                <c:pt idx="15537">
                  <c:v>0.29751979535927647</c:v>
                </c:pt>
                <c:pt idx="15538">
                  <c:v>0.29737875269465347</c:v>
                </c:pt>
                <c:pt idx="15539">
                  <c:v>0.29723779565018255</c:v>
                </c:pt>
                <c:pt idx="15540">
                  <c:v>0.29709692417389538</c:v>
                </c:pt>
                <c:pt idx="15541">
                  <c:v>0.29695613821385042</c:v>
                </c:pt>
                <c:pt idx="15542">
                  <c:v>0.2968154377181389</c:v>
                </c:pt>
                <c:pt idx="15543">
                  <c:v>0.29667482263488665</c:v>
                </c:pt>
                <c:pt idx="15544">
                  <c:v>0.29653429291224603</c:v>
                </c:pt>
                <c:pt idx="15545">
                  <c:v>0.29639384849840394</c:v>
                </c:pt>
                <c:pt idx="15546">
                  <c:v>0.2962534893415793</c:v>
                </c:pt>
                <c:pt idx="15547">
                  <c:v>0.29611321539002133</c:v>
                </c:pt>
                <c:pt idx="15548">
                  <c:v>0.29597302659200897</c:v>
                </c:pt>
                <c:pt idx="15549">
                  <c:v>0.29583292289585694</c:v>
                </c:pt>
                <c:pt idx="15550">
                  <c:v>0.29569290424990574</c:v>
                </c:pt>
                <c:pt idx="15551">
                  <c:v>0.29555297060253138</c:v>
                </c:pt>
                <c:pt idx="15552">
                  <c:v>0.29541312190214097</c:v>
                </c:pt>
                <c:pt idx="15553">
                  <c:v>0.29527335809716976</c:v>
                </c:pt>
                <c:pt idx="15554">
                  <c:v>0.29513367913608851</c:v>
                </c:pt>
                <c:pt idx="15555">
                  <c:v>0.29499408496739682</c:v>
                </c:pt>
                <c:pt idx="15556">
                  <c:v>0.29485457553962591</c:v>
                </c:pt>
                <c:pt idx="15557">
                  <c:v>0.29471515080133537</c:v>
                </c:pt>
                <c:pt idx="15558">
                  <c:v>0.29457581070112376</c:v>
                </c:pt>
                <c:pt idx="15559">
                  <c:v>0.29443655518761391</c:v>
                </c:pt>
                <c:pt idx="15560">
                  <c:v>0.29429738420946061</c:v>
                </c:pt>
                <c:pt idx="15561">
                  <c:v>0.29415829771535257</c:v>
                </c:pt>
                <c:pt idx="15562">
                  <c:v>0.29401929565400764</c:v>
                </c:pt>
                <c:pt idx="15563">
                  <c:v>0.29388037797417627</c:v>
                </c:pt>
                <c:pt idx="15564">
                  <c:v>0.29374154462463609</c:v>
                </c:pt>
                <c:pt idx="15565">
                  <c:v>0.29360279555420338</c:v>
                </c:pt>
                <c:pt idx="15566">
                  <c:v>0.29346413071171684</c:v>
                </c:pt>
                <c:pt idx="15567">
                  <c:v>0.29332555004605282</c:v>
                </c:pt>
                <c:pt idx="15568">
                  <c:v>0.29318705350611529</c:v>
                </c:pt>
                <c:pt idx="15569">
                  <c:v>0.29304864104084144</c:v>
                </c:pt>
                <c:pt idx="15570">
                  <c:v>0.29291031259919498</c:v>
                </c:pt>
                <c:pt idx="15571">
                  <c:v>0.29277206813017681</c:v>
                </c:pt>
                <c:pt idx="15572">
                  <c:v>0.29263390758281482</c:v>
                </c:pt>
                <c:pt idx="15573">
                  <c:v>0.29249583090616804</c:v>
                </c:pt>
                <c:pt idx="15574">
                  <c:v>0.29235783804932791</c:v>
                </c:pt>
                <c:pt idx="15575">
                  <c:v>0.29221992896141585</c:v>
                </c:pt>
                <c:pt idx="15576">
                  <c:v>0.29208210359158432</c:v>
                </c:pt>
                <c:pt idx="15577">
                  <c:v>0.2919443618890174</c:v>
                </c:pt>
                <c:pt idx="15578">
                  <c:v>0.29180670380292723</c:v>
                </c:pt>
                <c:pt idx="15579">
                  <c:v>0.2916691292825595</c:v>
                </c:pt>
                <c:pt idx="15580">
                  <c:v>0.29153163827719025</c:v>
                </c:pt>
                <c:pt idx="15581">
                  <c:v>0.29139423073612669</c:v>
                </c:pt>
                <c:pt idx="15582">
                  <c:v>0.29125690660870585</c:v>
                </c:pt>
                <c:pt idx="15583">
                  <c:v>0.29111966584429627</c:v>
                </c:pt>
                <c:pt idx="15584">
                  <c:v>0.29098250839229534</c:v>
                </c:pt>
                <c:pt idx="15585">
                  <c:v>0.29084543420213227</c:v>
                </c:pt>
                <c:pt idx="15586">
                  <c:v>0.29070844322326977</c:v>
                </c:pt>
                <c:pt idx="15587">
                  <c:v>0.29057153540519626</c:v>
                </c:pt>
                <c:pt idx="15588">
                  <c:v>0.29043471069743532</c:v>
                </c:pt>
                <c:pt idx="15589">
                  <c:v>0.29029796904953747</c:v>
                </c:pt>
                <c:pt idx="15590">
                  <c:v>0.29016131041108623</c:v>
                </c:pt>
                <c:pt idx="15591">
                  <c:v>0.29002473473169538</c:v>
                </c:pt>
                <c:pt idx="15592">
                  <c:v>0.28988824196100915</c:v>
                </c:pt>
                <c:pt idx="15593">
                  <c:v>0.28975183204869975</c:v>
                </c:pt>
                <c:pt idx="15594">
                  <c:v>0.28961550494447558</c:v>
                </c:pt>
                <c:pt idx="15595">
                  <c:v>0.29570859141163131</c:v>
                </c:pt>
                <c:pt idx="15596">
                  <c:v>0.48858430236827843</c:v>
                </c:pt>
                <c:pt idx="15597">
                  <c:v>1.0401659672530341</c:v>
                </c:pt>
                <c:pt idx="15598">
                  <c:v>0.64911059253226</c:v>
                </c:pt>
                <c:pt idx="15599">
                  <c:v>0.64667253609672704</c:v>
                </c:pt>
                <c:pt idx="15600">
                  <c:v>0.5621238478132019</c:v>
                </c:pt>
                <c:pt idx="15601">
                  <c:v>0.56166327140830163</c:v>
                </c:pt>
                <c:pt idx="15602">
                  <c:v>0.55249652892110857</c:v>
                </c:pt>
                <c:pt idx="15603">
                  <c:v>0.55230272048015849</c:v>
                </c:pt>
                <c:pt idx="15604">
                  <c:v>0.552143952354608</c:v>
                </c:pt>
                <c:pt idx="15605">
                  <c:v>0.55199871648633014</c:v>
                </c:pt>
                <c:pt idx="15606">
                  <c:v>0.61743021254648689</c:v>
                </c:pt>
                <c:pt idx="15607">
                  <c:v>0.67979230728594675</c:v>
                </c:pt>
                <c:pt idx="15608">
                  <c:v>0.67781529849601541</c:v>
                </c:pt>
                <c:pt idx="15609">
                  <c:v>0.67698180925408602</c:v>
                </c:pt>
                <c:pt idx="15610">
                  <c:v>0.67684346728723555</c:v>
                </c:pt>
                <c:pt idx="15611">
                  <c:v>0.67670740112274363</c:v>
                </c:pt>
                <c:pt idx="15612">
                  <c:v>0.69040777628448946</c:v>
                </c:pt>
                <c:pt idx="15613">
                  <c:v>0.69223162597405397</c:v>
                </c:pt>
                <c:pt idx="15614">
                  <c:v>0.75059677087151844</c:v>
                </c:pt>
                <c:pt idx="15615">
                  <c:v>0.56053358933881658</c:v>
                </c:pt>
                <c:pt idx="15616">
                  <c:v>0.43189460737216889</c:v>
                </c:pt>
                <c:pt idx="15617">
                  <c:v>0.37645832227872023</c:v>
                </c:pt>
                <c:pt idx="15618">
                  <c:v>0.35146823701576413</c:v>
                </c:pt>
                <c:pt idx="15619">
                  <c:v>0.31408031436613598</c:v>
                </c:pt>
                <c:pt idx="15620">
                  <c:v>0.34258952796094477</c:v>
                </c:pt>
                <c:pt idx="15621">
                  <c:v>0.85861760796926301</c:v>
                </c:pt>
                <c:pt idx="15622">
                  <c:v>0.55728590076391959</c:v>
                </c:pt>
                <c:pt idx="15623">
                  <c:v>2.0300877941377613</c:v>
                </c:pt>
                <c:pt idx="15624">
                  <c:v>1.7233452886443916</c:v>
                </c:pt>
                <c:pt idx="15625">
                  <c:v>0.86123788633484688</c:v>
                </c:pt>
                <c:pt idx="15626">
                  <c:v>0.73755488618049003</c:v>
                </c:pt>
                <c:pt idx="15627">
                  <c:v>0.7424158310111949</c:v>
                </c:pt>
                <c:pt idx="15628">
                  <c:v>0.70337191935556265</c:v>
                </c:pt>
                <c:pt idx="15629">
                  <c:v>0.7477259521466012</c:v>
                </c:pt>
                <c:pt idx="15630">
                  <c:v>0.76595460047674047</c:v>
                </c:pt>
                <c:pt idx="15631">
                  <c:v>0.98077452582302449</c:v>
                </c:pt>
                <c:pt idx="15632">
                  <c:v>0.88582961295671991</c:v>
                </c:pt>
                <c:pt idx="15633">
                  <c:v>0.8390125295444737</c:v>
                </c:pt>
                <c:pt idx="15634">
                  <c:v>0.86662625519925063</c:v>
                </c:pt>
                <c:pt idx="15635">
                  <c:v>0.86638247973203353</c:v>
                </c:pt>
                <c:pt idx="15636">
                  <c:v>0.82271634232646051</c:v>
                </c:pt>
                <c:pt idx="15637">
                  <c:v>0.80939909100185115</c:v>
                </c:pt>
                <c:pt idx="15638">
                  <c:v>0.79804569375283585</c:v>
                </c:pt>
                <c:pt idx="15639">
                  <c:v>0.78932472637415663</c:v>
                </c:pt>
                <c:pt idx="15640">
                  <c:v>0.78305517715346984</c:v>
                </c:pt>
                <c:pt idx="15641">
                  <c:v>0.77755702158069862</c:v>
                </c:pt>
                <c:pt idx="15642">
                  <c:v>0.7751298922833475</c:v>
                </c:pt>
                <c:pt idx="15643">
                  <c:v>0.74448656290081949</c:v>
                </c:pt>
                <c:pt idx="15644">
                  <c:v>0.65434949513591079</c:v>
                </c:pt>
                <c:pt idx="15645">
                  <c:v>0.62959153985502869</c:v>
                </c:pt>
                <c:pt idx="15646">
                  <c:v>0.68681931665178186</c:v>
                </c:pt>
                <c:pt idx="15647">
                  <c:v>0.64330389784907183</c:v>
                </c:pt>
                <c:pt idx="15648">
                  <c:v>0.62206588530110185</c:v>
                </c:pt>
                <c:pt idx="15649">
                  <c:v>0.61439245677974963</c:v>
                </c:pt>
                <c:pt idx="15650">
                  <c:v>0.60753407986906849</c:v>
                </c:pt>
                <c:pt idx="15651">
                  <c:v>0.60487075145930924</c:v>
                </c:pt>
                <c:pt idx="15652">
                  <c:v>0.60353381597290556</c:v>
                </c:pt>
                <c:pt idx="15653">
                  <c:v>0.60305208354942363</c:v>
                </c:pt>
                <c:pt idx="15654">
                  <c:v>0.60288409770715845</c:v>
                </c:pt>
                <c:pt idx="15655">
                  <c:v>0.69396155242784263</c:v>
                </c:pt>
                <c:pt idx="15656">
                  <c:v>0.68777396572795946</c:v>
                </c:pt>
                <c:pt idx="15657">
                  <c:v>0.70601724698645851</c:v>
                </c:pt>
                <c:pt idx="15658">
                  <c:v>0.68945778814209357</c:v>
                </c:pt>
                <c:pt idx="15659">
                  <c:v>0.69638888139294597</c:v>
                </c:pt>
                <c:pt idx="15660">
                  <c:v>0.68645958741878665</c:v>
                </c:pt>
                <c:pt idx="15661">
                  <c:v>0.68933681623312248</c:v>
                </c:pt>
                <c:pt idx="15662">
                  <c:v>0.68555457996442459</c:v>
                </c:pt>
                <c:pt idx="15663">
                  <c:v>0.68341114110379853</c:v>
                </c:pt>
                <c:pt idx="15664">
                  <c:v>0.69598297901365236</c:v>
                </c:pt>
                <c:pt idx="15665">
                  <c:v>0.73520284778716749</c:v>
                </c:pt>
                <c:pt idx="15666">
                  <c:v>0.74009892147657552</c:v>
                </c:pt>
                <c:pt idx="15667">
                  <c:v>0.73570910643069665</c:v>
                </c:pt>
                <c:pt idx="15668">
                  <c:v>0.75702909554444076</c:v>
                </c:pt>
                <c:pt idx="15669">
                  <c:v>0.65920394231588175</c:v>
                </c:pt>
                <c:pt idx="15670">
                  <c:v>0.62083102633195175</c:v>
                </c:pt>
                <c:pt idx="15671">
                  <c:v>0.60528759841012969</c:v>
                </c:pt>
                <c:pt idx="15672">
                  <c:v>0.59967482823202667</c:v>
                </c:pt>
                <c:pt idx="15673">
                  <c:v>0.61631974491172759</c:v>
                </c:pt>
                <c:pt idx="15674">
                  <c:v>0.64003238551669617</c:v>
                </c:pt>
                <c:pt idx="15675">
                  <c:v>0.62965522883134983</c:v>
                </c:pt>
                <c:pt idx="15676">
                  <c:v>0.62559608825372492</c:v>
                </c:pt>
                <c:pt idx="15677">
                  <c:v>0.66337018176316831</c:v>
                </c:pt>
                <c:pt idx="15678">
                  <c:v>0.67407210204945833</c:v>
                </c:pt>
                <c:pt idx="15679">
                  <c:v>0.76129900084629565</c:v>
                </c:pt>
                <c:pt idx="15680">
                  <c:v>0.79325980112934069</c:v>
                </c:pt>
                <c:pt idx="15681">
                  <c:v>0.79273877160427864</c:v>
                </c:pt>
                <c:pt idx="15682">
                  <c:v>0.79056982258416564</c:v>
                </c:pt>
                <c:pt idx="15683">
                  <c:v>0.78892425404907285</c:v>
                </c:pt>
                <c:pt idx="15684">
                  <c:v>0.79012637061760738</c:v>
                </c:pt>
                <c:pt idx="15685">
                  <c:v>0.80062022398933574</c:v>
                </c:pt>
                <c:pt idx="15686">
                  <c:v>0.83712531411723168</c:v>
                </c:pt>
                <c:pt idx="15687">
                  <c:v>0.73356841336801648</c:v>
                </c:pt>
                <c:pt idx="15688">
                  <c:v>0.66916223492548288</c:v>
                </c:pt>
                <c:pt idx="15689">
                  <c:v>0.66391141912704965</c:v>
                </c:pt>
                <c:pt idx="15690">
                  <c:v>0.66286105477439583</c:v>
                </c:pt>
                <c:pt idx="15691">
                  <c:v>0.69827594658576475</c:v>
                </c:pt>
                <c:pt idx="15692">
                  <c:v>0.70409978743861446</c:v>
                </c:pt>
                <c:pt idx="15693">
                  <c:v>0.69169837432918224</c:v>
                </c:pt>
                <c:pt idx="15694">
                  <c:v>0.68888221307752262</c:v>
                </c:pt>
                <c:pt idx="15695">
                  <c:v>0.69513401230120475</c:v>
                </c:pt>
                <c:pt idx="15696">
                  <c:v>0.62877784522524993</c:v>
                </c:pt>
                <c:pt idx="15697">
                  <c:v>0.58642547130375022</c:v>
                </c:pt>
                <c:pt idx="15698">
                  <c:v>0.57692725588983262</c:v>
                </c:pt>
                <c:pt idx="15699">
                  <c:v>0.59099101356830575</c:v>
                </c:pt>
                <c:pt idx="15700">
                  <c:v>0.63490463828321386</c:v>
                </c:pt>
                <c:pt idx="15701">
                  <c:v>0.63693806958960064</c:v>
                </c:pt>
                <c:pt idx="15702">
                  <c:v>0.66465648000850186</c:v>
                </c:pt>
                <c:pt idx="15703">
                  <c:v>0.66305454270905684</c:v>
                </c:pt>
                <c:pt idx="15704">
                  <c:v>0.66241940275536904</c:v>
                </c:pt>
                <c:pt idx="15705">
                  <c:v>0.6708879269396496</c:v>
                </c:pt>
                <c:pt idx="15706">
                  <c:v>0.67680550021032415</c:v>
                </c:pt>
                <c:pt idx="15707">
                  <c:v>0.67659304697401756</c:v>
                </c:pt>
                <c:pt idx="15708">
                  <c:v>0.71120072325383032</c:v>
                </c:pt>
                <c:pt idx="15709">
                  <c:v>0.91897159866980682</c:v>
                </c:pt>
                <c:pt idx="15710">
                  <c:v>0.80561610376798076</c:v>
                </c:pt>
                <c:pt idx="15711">
                  <c:v>0.76810285557396574</c:v>
                </c:pt>
                <c:pt idx="15712">
                  <c:v>0.75456283075574559</c:v>
                </c:pt>
                <c:pt idx="15713">
                  <c:v>0.75105110559641874</c:v>
                </c:pt>
                <c:pt idx="15714">
                  <c:v>0.77277569005374402</c:v>
                </c:pt>
                <c:pt idx="15715">
                  <c:v>0.83140109827948583</c:v>
                </c:pt>
                <c:pt idx="15716">
                  <c:v>0.81026326119158354</c:v>
                </c:pt>
                <c:pt idx="15717">
                  <c:v>0.77779498022660964</c:v>
                </c:pt>
                <c:pt idx="15718">
                  <c:v>0.88943050452110251</c:v>
                </c:pt>
                <c:pt idx="15719">
                  <c:v>0.77426800410898744</c:v>
                </c:pt>
                <c:pt idx="15720">
                  <c:v>0.73770341870033385</c:v>
                </c:pt>
                <c:pt idx="15721">
                  <c:v>0.71647456280990407</c:v>
                </c:pt>
                <c:pt idx="15722">
                  <c:v>0.70755169155332664</c:v>
                </c:pt>
                <c:pt idx="15723">
                  <c:v>0.70825085464440896</c:v>
                </c:pt>
                <c:pt idx="15724">
                  <c:v>0.71314251036833964</c:v>
                </c:pt>
                <c:pt idx="15725">
                  <c:v>0.72338548262461189</c:v>
                </c:pt>
                <c:pt idx="15726">
                  <c:v>0.7458123349129423</c:v>
                </c:pt>
                <c:pt idx="15727">
                  <c:v>0.74715831689801349</c:v>
                </c:pt>
                <c:pt idx="15728">
                  <c:v>0.75614413537278768</c:v>
                </c:pt>
                <c:pt idx="15729">
                  <c:v>0.93035626575179187</c:v>
                </c:pt>
                <c:pt idx="15730">
                  <c:v>0.92081464778578703</c:v>
                </c:pt>
                <c:pt idx="15731">
                  <c:v>0.96232609964268723</c:v>
                </c:pt>
                <c:pt idx="15732">
                  <c:v>0.92556752087879157</c:v>
                </c:pt>
                <c:pt idx="15733">
                  <c:v>0.86745092314841266</c:v>
                </c:pt>
                <c:pt idx="15734">
                  <c:v>0.84795911282750991</c:v>
                </c:pt>
                <c:pt idx="15735">
                  <c:v>0.85004705581027262</c:v>
                </c:pt>
                <c:pt idx="15736">
                  <c:v>0.84042932050911778</c:v>
                </c:pt>
                <c:pt idx="15737">
                  <c:v>0.83747455814941063</c:v>
                </c:pt>
                <c:pt idx="15738">
                  <c:v>0.97634897151177713</c:v>
                </c:pt>
                <c:pt idx="15739">
                  <c:v>0.80740153663519265</c:v>
                </c:pt>
                <c:pt idx="15740">
                  <c:v>0.85138899183031558</c:v>
                </c:pt>
                <c:pt idx="15741">
                  <c:v>0.98855051379595693</c:v>
                </c:pt>
                <c:pt idx="15742">
                  <c:v>0.92466482311029863</c:v>
                </c:pt>
                <c:pt idx="15743">
                  <c:v>0.96825824753904643</c:v>
                </c:pt>
                <c:pt idx="15744">
                  <c:v>1.0400732416184904</c:v>
                </c:pt>
                <c:pt idx="15745">
                  <c:v>1.0277457247836721</c:v>
                </c:pt>
                <c:pt idx="15746">
                  <c:v>0.94739013413384565</c:v>
                </c:pt>
                <c:pt idx="15747">
                  <c:v>0.80581663750314103</c:v>
                </c:pt>
                <c:pt idx="15748">
                  <c:v>0.86750094535946631</c:v>
                </c:pt>
                <c:pt idx="15749">
                  <c:v>0.76707332632716063</c:v>
                </c:pt>
                <c:pt idx="15750">
                  <c:v>0.75951909563060893</c:v>
                </c:pt>
                <c:pt idx="15751">
                  <c:v>0.7910151707044335</c:v>
                </c:pt>
                <c:pt idx="15752">
                  <c:v>0.83472693568961864</c:v>
                </c:pt>
                <c:pt idx="15753">
                  <c:v>0.7732767229497628</c:v>
                </c:pt>
                <c:pt idx="15754">
                  <c:v>0.77846061743090356</c:v>
                </c:pt>
                <c:pt idx="15755">
                  <c:v>0.75099134849303706</c:v>
                </c:pt>
                <c:pt idx="15756">
                  <c:v>0.70475612119368869</c:v>
                </c:pt>
                <c:pt idx="15757">
                  <c:v>0.66009793457008492</c:v>
                </c:pt>
                <c:pt idx="15758">
                  <c:v>0.63499839118005363</c:v>
                </c:pt>
                <c:pt idx="15759">
                  <c:v>0.57749551518541264</c:v>
                </c:pt>
                <c:pt idx="15760">
                  <c:v>0.5862805966112461</c:v>
                </c:pt>
                <c:pt idx="15761">
                  <c:v>0.53897173092526951</c:v>
                </c:pt>
                <c:pt idx="15762">
                  <c:v>0.51619124227671065</c:v>
                </c:pt>
                <c:pt idx="15763">
                  <c:v>0.51288733157503252</c:v>
                </c:pt>
                <c:pt idx="15764">
                  <c:v>0.51419152747132424</c:v>
                </c:pt>
                <c:pt idx="15765">
                  <c:v>0.52250967332342524</c:v>
                </c:pt>
                <c:pt idx="15766">
                  <c:v>0.60573064845025493</c:v>
                </c:pt>
                <c:pt idx="15767">
                  <c:v>0.60630486810359141</c:v>
                </c:pt>
                <c:pt idx="15768">
                  <c:v>0.59285513223436614</c:v>
                </c:pt>
                <c:pt idx="15769">
                  <c:v>0.5815480743471797</c:v>
                </c:pt>
                <c:pt idx="15770">
                  <c:v>0.56907568370692652</c:v>
                </c:pt>
                <c:pt idx="15771">
                  <c:v>0.56273026671960491</c:v>
                </c:pt>
                <c:pt idx="15772">
                  <c:v>0.56135579598855823</c:v>
                </c:pt>
                <c:pt idx="15773">
                  <c:v>0.56361995549101562</c:v>
                </c:pt>
                <c:pt idx="15774">
                  <c:v>0.56742255815564757</c:v>
                </c:pt>
                <c:pt idx="15775">
                  <c:v>0.58471685463526757</c:v>
                </c:pt>
                <c:pt idx="15776">
                  <c:v>0.54969371757074537</c:v>
                </c:pt>
                <c:pt idx="15777">
                  <c:v>0.63969101686693752</c:v>
                </c:pt>
                <c:pt idx="15778">
                  <c:v>0.62832277682187765</c:v>
                </c:pt>
                <c:pt idx="15779">
                  <c:v>0.59295283904810592</c:v>
                </c:pt>
                <c:pt idx="15780">
                  <c:v>0.58236193547125525</c:v>
                </c:pt>
                <c:pt idx="15781">
                  <c:v>0.57906792596608048</c:v>
                </c:pt>
                <c:pt idx="15782">
                  <c:v>0.57585541550711783</c:v>
                </c:pt>
                <c:pt idx="15783">
                  <c:v>0.57394207874630232</c:v>
                </c:pt>
                <c:pt idx="15784">
                  <c:v>0.56736380294488875</c:v>
                </c:pt>
                <c:pt idx="15785">
                  <c:v>0.57709996162682264</c:v>
                </c:pt>
                <c:pt idx="15786">
                  <c:v>0.5496023972076014</c:v>
                </c:pt>
                <c:pt idx="15787">
                  <c:v>0.59113159422388262</c:v>
                </c:pt>
                <c:pt idx="15788">
                  <c:v>0.55966512474582453</c:v>
                </c:pt>
                <c:pt idx="15789">
                  <c:v>0.53684262961725759</c:v>
                </c:pt>
                <c:pt idx="15790">
                  <c:v>0.52434844969410965</c:v>
                </c:pt>
                <c:pt idx="15791">
                  <c:v>0.5172383046179444</c:v>
                </c:pt>
                <c:pt idx="15792">
                  <c:v>0.51509186316122668</c:v>
                </c:pt>
                <c:pt idx="15793">
                  <c:v>0.51442485250345815</c:v>
                </c:pt>
                <c:pt idx="15794">
                  <c:v>0.52649293969026056</c:v>
                </c:pt>
                <c:pt idx="15795">
                  <c:v>0.5262554976156768</c:v>
                </c:pt>
                <c:pt idx="15796">
                  <c:v>0.51418582953519465</c:v>
                </c:pt>
                <c:pt idx="15797">
                  <c:v>0.50938800104793791</c:v>
                </c:pt>
                <c:pt idx="15798">
                  <c:v>0.50928275443194626</c:v>
                </c:pt>
                <c:pt idx="15799">
                  <c:v>0.52560630125137231</c:v>
                </c:pt>
                <c:pt idx="15800">
                  <c:v>0.5260302195313511</c:v>
                </c:pt>
                <c:pt idx="15801">
                  <c:v>0.5197121439762773</c:v>
                </c:pt>
                <c:pt idx="15802">
                  <c:v>0.51899571675331624</c:v>
                </c:pt>
                <c:pt idx="15803">
                  <c:v>0.53237688424593033</c:v>
                </c:pt>
                <c:pt idx="15804">
                  <c:v>0.52959337000853912</c:v>
                </c:pt>
                <c:pt idx="15805">
                  <c:v>0.52511446965356767</c:v>
                </c:pt>
                <c:pt idx="15806">
                  <c:v>0.53673791599763265</c:v>
                </c:pt>
                <c:pt idx="15807">
                  <c:v>0.52186724734704859</c:v>
                </c:pt>
                <c:pt idx="15808">
                  <c:v>0.53426595370729357</c:v>
                </c:pt>
                <c:pt idx="15809">
                  <c:v>0.56015288890604009</c:v>
                </c:pt>
                <c:pt idx="15810">
                  <c:v>0.58590283070239357</c:v>
                </c:pt>
                <c:pt idx="15811">
                  <c:v>0.57877554314406032</c:v>
                </c:pt>
                <c:pt idx="15812">
                  <c:v>0.57580963290673681</c:v>
                </c:pt>
                <c:pt idx="15813">
                  <c:v>0.57334769652845863</c:v>
                </c:pt>
                <c:pt idx="15814">
                  <c:v>0.61677654929756776</c:v>
                </c:pt>
                <c:pt idx="15815">
                  <c:v>0.62218913436530077</c:v>
                </c:pt>
                <c:pt idx="15816">
                  <c:v>0.66914556395285762</c:v>
                </c:pt>
                <c:pt idx="15817">
                  <c:v>0.67741894146215953</c:v>
                </c:pt>
                <c:pt idx="15818">
                  <c:v>0.68255054283158467</c:v>
                </c:pt>
                <c:pt idx="15819">
                  <c:v>0.68431800718019564</c:v>
                </c:pt>
                <c:pt idx="15820">
                  <c:v>0.69149676427855222</c:v>
                </c:pt>
                <c:pt idx="15821">
                  <c:v>0.69307390908824218</c:v>
                </c:pt>
                <c:pt idx="15822">
                  <c:v>0.69560599139188328</c:v>
                </c:pt>
                <c:pt idx="15823">
                  <c:v>0.70201207722961712</c:v>
                </c:pt>
                <c:pt idx="15824">
                  <c:v>0.73468707897127861</c:v>
                </c:pt>
                <c:pt idx="15825">
                  <c:v>0.75432195990766959</c:v>
                </c:pt>
                <c:pt idx="15826">
                  <c:v>0.8989924523101408</c:v>
                </c:pt>
                <c:pt idx="15827">
                  <c:v>0.90387757698596827</c:v>
                </c:pt>
                <c:pt idx="15828">
                  <c:v>0.88929155380988745</c:v>
                </c:pt>
                <c:pt idx="15829">
                  <c:v>0.85934257882539533</c:v>
                </c:pt>
                <c:pt idx="15830">
                  <c:v>0.86358563781912345</c:v>
                </c:pt>
                <c:pt idx="15831">
                  <c:v>0.82263198028535589</c:v>
                </c:pt>
                <c:pt idx="15832">
                  <c:v>0.78316547609948994</c:v>
                </c:pt>
                <c:pt idx="15833">
                  <c:v>0.78482688851071192</c:v>
                </c:pt>
                <c:pt idx="15834">
                  <c:v>0.77748517981489162</c:v>
                </c:pt>
                <c:pt idx="15835">
                  <c:v>0.72019094748576074</c:v>
                </c:pt>
                <c:pt idx="15836">
                  <c:v>0.67103911718655118</c:v>
                </c:pt>
                <c:pt idx="15837">
                  <c:v>0.65313233974003249</c:v>
                </c:pt>
                <c:pt idx="15838">
                  <c:v>0.59817775566086451</c:v>
                </c:pt>
                <c:pt idx="15839">
                  <c:v>0.55459599377455671</c:v>
                </c:pt>
                <c:pt idx="15840">
                  <c:v>0.51935538399092385</c:v>
                </c:pt>
                <c:pt idx="15841">
                  <c:v>0.51773017212099293</c:v>
                </c:pt>
                <c:pt idx="15842">
                  <c:v>0.4702558290625875</c:v>
                </c:pt>
                <c:pt idx="15843">
                  <c:v>0.43317647708128354</c:v>
                </c:pt>
                <c:pt idx="15844">
                  <c:v>0.42247083168556193</c:v>
                </c:pt>
                <c:pt idx="15845">
                  <c:v>0.38442500479666292</c:v>
                </c:pt>
                <c:pt idx="15846">
                  <c:v>0.36982719823882415</c:v>
                </c:pt>
                <c:pt idx="15847">
                  <c:v>0.36309124639240248</c:v>
                </c:pt>
                <c:pt idx="15848">
                  <c:v>0.36056189157912988</c:v>
                </c:pt>
                <c:pt idx="15849">
                  <c:v>0.35829357509924897</c:v>
                </c:pt>
                <c:pt idx="15850">
                  <c:v>0.35577223180559692</c:v>
                </c:pt>
                <c:pt idx="15851">
                  <c:v>0.34133108136910739</c:v>
                </c:pt>
                <c:pt idx="15852">
                  <c:v>0.34978204319593331</c:v>
                </c:pt>
                <c:pt idx="15853">
                  <c:v>0.34412338074921456</c:v>
                </c:pt>
                <c:pt idx="15854">
                  <c:v>0.34006610095405326</c:v>
                </c:pt>
                <c:pt idx="15855">
                  <c:v>0.33846197322770416</c:v>
                </c:pt>
                <c:pt idx="15856">
                  <c:v>0.33769974555287202</c:v>
                </c:pt>
                <c:pt idx="15857">
                  <c:v>0.34451478805882602</c:v>
                </c:pt>
                <c:pt idx="15858">
                  <c:v>0.36164264085049647</c:v>
                </c:pt>
                <c:pt idx="15859">
                  <c:v>0.35623564171793021</c:v>
                </c:pt>
                <c:pt idx="15860">
                  <c:v>0.35075393215746931</c:v>
                </c:pt>
                <c:pt idx="15861">
                  <c:v>0.34648458328290593</c:v>
                </c:pt>
                <c:pt idx="15862">
                  <c:v>0.34377890469271782</c:v>
                </c:pt>
                <c:pt idx="15863">
                  <c:v>0.34021652669205482</c:v>
                </c:pt>
                <c:pt idx="15864">
                  <c:v>0.33776655545296275</c:v>
                </c:pt>
                <c:pt idx="15865">
                  <c:v>0.33470242486337881</c:v>
                </c:pt>
                <c:pt idx="15866">
                  <c:v>0.33258734334401979</c:v>
                </c:pt>
                <c:pt idx="15867">
                  <c:v>0.32983732305530788</c:v>
                </c:pt>
                <c:pt idx="15868">
                  <c:v>0.32787564489925086</c:v>
                </c:pt>
                <c:pt idx="15869">
                  <c:v>0.32550909211490014</c:v>
                </c:pt>
                <c:pt idx="15870">
                  <c:v>0.32371893083893538</c:v>
                </c:pt>
                <c:pt idx="15871">
                  <c:v>0.32151933297061541</c:v>
                </c:pt>
                <c:pt idx="15872">
                  <c:v>0.31989587558101845</c:v>
                </c:pt>
                <c:pt idx="15873">
                  <c:v>0.31705356978010585</c:v>
                </c:pt>
                <c:pt idx="15874">
                  <c:v>0.31578425006415112</c:v>
                </c:pt>
                <c:pt idx="15875">
                  <c:v>0.31458102137819632</c:v>
                </c:pt>
                <c:pt idx="15876">
                  <c:v>0.31396961473515361</c:v>
                </c:pt>
                <c:pt idx="15877">
                  <c:v>0.31283682576651828</c:v>
                </c:pt>
                <c:pt idx="15878">
                  <c:v>0.31222808824860154</c:v>
                </c:pt>
                <c:pt idx="15879">
                  <c:v>0.31206592058942817</c:v>
                </c:pt>
                <c:pt idx="15880">
                  <c:v>0.31185344859298941</c:v>
                </c:pt>
                <c:pt idx="15881">
                  <c:v>0.31170086823656984</c:v>
                </c:pt>
                <c:pt idx="15882">
                  <c:v>0.31154569062193577</c:v>
                </c:pt>
                <c:pt idx="15883">
                  <c:v>0.3113946767535869</c:v>
                </c:pt>
                <c:pt idx="15884">
                  <c:v>0.31124857064730432</c:v>
                </c:pt>
                <c:pt idx="15885">
                  <c:v>0.31109793556669502</c:v>
                </c:pt>
                <c:pt idx="15886">
                  <c:v>0.31094742150522608</c:v>
                </c:pt>
                <c:pt idx="15887">
                  <c:v>0.3107969988133073</c:v>
                </c:pt>
                <c:pt idx="15888">
                  <c:v>0.31064666743547797</c:v>
                </c:pt>
                <c:pt idx="15889">
                  <c:v>0.31049642731630972</c:v>
                </c:pt>
                <c:pt idx="15890">
                  <c:v>0.31034627840040985</c:v>
                </c:pt>
                <c:pt idx="15891">
                  <c:v>0.31019622063241731</c:v>
                </c:pt>
                <c:pt idx="15892">
                  <c:v>0.31004625395700774</c:v>
                </c:pt>
                <c:pt idx="15893">
                  <c:v>0.3098963783188865</c:v>
                </c:pt>
                <c:pt idx="15894">
                  <c:v>0.30974659366279406</c:v>
                </c:pt>
                <c:pt idx="15895">
                  <c:v>0.30959689993350598</c:v>
                </c:pt>
                <c:pt idx="15896">
                  <c:v>0.30944729707582902</c:v>
                </c:pt>
                <c:pt idx="15897">
                  <c:v>0.30929778503460498</c:v>
                </c:pt>
                <c:pt idx="15898">
                  <c:v>0.30914836375470867</c:v>
                </c:pt>
                <c:pt idx="15899">
                  <c:v>0.30899903318104682</c:v>
                </c:pt>
                <c:pt idx="15900">
                  <c:v>0.30884979325856377</c:v>
                </c:pt>
                <c:pt idx="15901">
                  <c:v>0.30870064393223212</c:v>
                </c:pt>
                <c:pt idx="15902">
                  <c:v>0.30855158514706188</c:v>
                </c:pt>
                <c:pt idx="15903">
                  <c:v>0.3084026168480935</c:v>
                </c:pt>
                <c:pt idx="15904">
                  <c:v>0.30825373898040281</c:v>
                </c:pt>
                <c:pt idx="15905">
                  <c:v>0.30810495148909933</c:v>
                </c:pt>
                <c:pt idx="15906">
                  <c:v>0.30795625431932366</c:v>
                </c:pt>
                <c:pt idx="15907">
                  <c:v>0.30780764741625088</c:v>
                </c:pt>
                <c:pt idx="15908">
                  <c:v>0.30765913072508994</c:v>
                </c:pt>
                <c:pt idx="15909">
                  <c:v>0.30751070419108312</c:v>
                </c:pt>
                <c:pt idx="15910">
                  <c:v>0.30736236775950476</c:v>
                </c:pt>
                <c:pt idx="15911">
                  <c:v>0.30721412137566162</c:v>
                </c:pt>
                <c:pt idx="15912">
                  <c:v>0.30706596498489641</c:v>
                </c:pt>
                <c:pt idx="15913">
                  <c:v>0.30691789853258289</c:v>
                </c:pt>
                <c:pt idx="15914">
                  <c:v>0.30676992196412961</c:v>
                </c:pt>
                <c:pt idx="15915">
                  <c:v>0.3066220352249775</c:v>
                </c:pt>
                <c:pt idx="15916">
                  <c:v>0.30647423826059883</c:v>
                </c:pt>
                <c:pt idx="15917">
                  <c:v>0.30632653101650237</c:v>
                </c:pt>
                <c:pt idx="15918">
                  <c:v>0.3061789134382269</c:v>
                </c:pt>
                <c:pt idx="15919">
                  <c:v>0.30603138547134567</c:v>
                </c:pt>
                <c:pt idx="15920">
                  <c:v>0.30588394706146677</c:v>
                </c:pt>
                <c:pt idx="15921">
                  <c:v>0.30573659815422632</c:v>
                </c:pt>
                <c:pt idx="15922">
                  <c:v>0.30558933869529797</c:v>
                </c:pt>
                <c:pt idx="15923">
                  <c:v>0.30544216863038731</c:v>
                </c:pt>
                <c:pt idx="15924">
                  <c:v>0.30529508790523197</c:v>
                </c:pt>
                <c:pt idx="15925">
                  <c:v>0.30514809646560292</c:v>
                </c:pt>
                <c:pt idx="15926">
                  <c:v>0.30500119425730432</c:v>
                </c:pt>
                <c:pt idx="15927">
                  <c:v>0.30485438122617298</c:v>
                </c:pt>
                <c:pt idx="15928">
                  <c:v>0.30470765731807736</c:v>
                </c:pt>
                <c:pt idx="15929">
                  <c:v>0.30456102247892175</c:v>
                </c:pt>
                <c:pt idx="15930">
                  <c:v>0.30441447665464227</c:v>
                </c:pt>
                <c:pt idx="15931">
                  <c:v>0.30426801979120288</c:v>
                </c:pt>
                <c:pt idx="15932">
                  <c:v>0.30412165183460965</c:v>
                </c:pt>
                <c:pt idx="15933">
                  <c:v>0.30397537273089303</c:v>
                </c:pt>
                <c:pt idx="15934">
                  <c:v>0.30382918242612028</c:v>
                </c:pt>
                <c:pt idx="15935">
                  <c:v>0.30368308086639162</c:v>
                </c:pt>
                <c:pt idx="15936">
                  <c:v>0.30353706799783936</c:v>
                </c:pt>
                <c:pt idx="15937">
                  <c:v>0.30339114376662552</c:v>
                </c:pt>
                <c:pt idx="15938">
                  <c:v>0.30324530811895001</c:v>
                </c:pt>
                <c:pt idx="15939">
                  <c:v>0.30309956100104274</c:v>
                </c:pt>
                <c:pt idx="15940">
                  <c:v>0.30295390235916497</c:v>
                </c:pt>
                <c:pt idx="15941">
                  <c:v>0.30280833213961283</c:v>
                </c:pt>
                <c:pt idx="15942">
                  <c:v>0.30266285028871281</c:v>
                </c:pt>
                <c:pt idx="15943">
                  <c:v>0.30251745675282737</c:v>
                </c:pt>
                <c:pt idx="15944">
                  <c:v>0.30237215147834923</c:v>
                </c:pt>
                <c:pt idx="15945">
                  <c:v>0.30222693441170212</c:v>
                </c:pt>
                <c:pt idx="15946">
                  <c:v>0.30208180549934677</c:v>
                </c:pt>
                <c:pt idx="15947">
                  <c:v>0.30193676468777125</c:v>
                </c:pt>
                <c:pt idx="15948">
                  <c:v>0.30179181192349891</c:v>
                </c:pt>
                <c:pt idx="15949">
                  <c:v>0.30164694715308682</c:v>
                </c:pt>
                <c:pt idx="15950">
                  <c:v>0.30150217032312138</c:v>
                </c:pt>
                <c:pt idx="15951">
                  <c:v>0.30135748138022478</c:v>
                </c:pt>
                <c:pt idx="15952">
                  <c:v>0.30121288027104715</c:v>
                </c:pt>
                <c:pt idx="15953">
                  <c:v>0.30106836694227557</c:v>
                </c:pt>
                <c:pt idx="15954">
                  <c:v>0.30092394134062633</c:v>
                </c:pt>
                <c:pt idx="15955">
                  <c:v>0.30077960341284976</c:v>
                </c:pt>
                <c:pt idx="15956">
                  <c:v>0.3006353531057272</c:v>
                </c:pt>
                <c:pt idx="15957">
                  <c:v>0.3004911903660748</c:v>
                </c:pt>
                <c:pt idx="15958">
                  <c:v>0.30034711514073831</c:v>
                </c:pt>
                <c:pt idx="15959">
                  <c:v>0.30020312737659649</c:v>
                </c:pt>
                <c:pt idx="15960">
                  <c:v>0.30005922702056098</c:v>
                </c:pt>
                <c:pt idx="15961">
                  <c:v>0.29991541401957555</c:v>
                </c:pt>
                <c:pt idx="15962">
                  <c:v>0.29977168832061485</c:v>
                </c:pt>
                <c:pt idx="15963">
                  <c:v>0.29962804987068714</c:v>
                </c:pt>
                <c:pt idx="15964">
                  <c:v>0.29948449861683224</c:v>
                </c:pt>
                <c:pt idx="15965">
                  <c:v>0.29934103450612126</c:v>
                </c:pt>
                <c:pt idx="15966">
                  <c:v>0.29919765748566185</c:v>
                </c:pt>
                <c:pt idx="15967">
                  <c:v>0.29905436750258796</c:v>
                </c:pt>
                <c:pt idx="15968">
                  <c:v>3.4845306652691552</c:v>
                </c:pt>
                <c:pt idx="15969">
                  <c:v>2.7874592252902159</c:v>
                </c:pt>
                <c:pt idx="15970">
                  <c:v>1.2392704716864766</c:v>
                </c:pt>
                <c:pt idx="15971">
                  <c:v>1.0167778308276463</c:v>
                </c:pt>
                <c:pt idx="15972">
                  <c:v>1.0119020419761773</c:v>
                </c:pt>
                <c:pt idx="15973">
                  <c:v>1.0097641253955854</c:v>
                </c:pt>
                <c:pt idx="15974">
                  <c:v>1.0086401201291826</c:v>
                </c:pt>
                <c:pt idx="15975">
                  <c:v>1.0078964549771512</c:v>
                </c:pt>
                <c:pt idx="15976">
                  <c:v>1.0072964132277837</c:v>
                </c:pt>
                <c:pt idx="15977">
                  <c:v>1.0067508118566981</c:v>
                </c:pt>
                <c:pt idx="15978">
                  <c:v>1.0062267008408199</c:v>
                </c:pt>
                <c:pt idx="15979">
                  <c:v>1.0057092308889919</c:v>
                </c:pt>
                <c:pt idx="15980">
                  <c:v>1.0051950963268199</c:v>
                </c:pt>
                <c:pt idx="15981">
                  <c:v>1.0046839176138413</c:v>
                </c:pt>
                <c:pt idx="15982">
                  <c:v>1.0041730492107126</c:v>
                </c:pt>
                <c:pt idx="15983">
                  <c:v>1.0036624909290688</c:v>
                </c:pt>
                <c:pt idx="15984">
                  <c:v>1.0031522425806778</c:v>
                </c:pt>
                <c:pt idx="15985">
                  <c:v>1.0026423039774075</c:v>
                </c:pt>
                <c:pt idx="15986">
                  <c:v>1.0021326749312447</c:v>
                </c:pt>
                <c:pt idx="15987">
                  <c:v>1.001623355254279</c:v>
                </c:pt>
                <c:pt idx="15988">
                  <c:v>1.0011143447587443</c:v>
                </c:pt>
                <c:pt idx="15989">
                  <c:v>1.0006056432569539</c:v>
                </c:pt>
                <c:pt idx="15990">
                  <c:v>1.0000972505613539</c:v>
                </c:pt>
                <c:pt idx="15991">
                  <c:v>1.0443715127097459</c:v>
                </c:pt>
                <c:pt idx="15992">
                  <c:v>3.8708067472451857</c:v>
                </c:pt>
                <c:pt idx="15993">
                  <c:v>2.3338471660789968</c:v>
                </c:pt>
                <c:pt idx="15994">
                  <c:v>1.7616420724517943</c:v>
                </c:pt>
                <c:pt idx="15995">
                  <c:v>1.6250229831014309</c:v>
                </c:pt>
                <c:pt idx="15996">
                  <c:v>1.5822079585199835</c:v>
                </c:pt>
                <c:pt idx="15997">
                  <c:v>1.9071805707170417</c:v>
                </c:pt>
                <c:pt idx="15998">
                  <c:v>1.7629768292597761</c:v>
                </c:pt>
                <c:pt idx="15999">
                  <c:v>1.5696063871929475</c:v>
                </c:pt>
                <c:pt idx="16000">
                  <c:v>1.4685796379076734</c:v>
                </c:pt>
                <c:pt idx="16001">
                  <c:v>1.3907899053155253</c:v>
                </c:pt>
                <c:pt idx="16002">
                  <c:v>1.3540001009566105</c:v>
                </c:pt>
                <c:pt idx="16003">
                  <c:v>1.2855801795869177</c:v>
                </c:pt>
                <c:pt idx="16004">
                  <c:v>1.2522427294389225</c:v>
                </c:pt>
                <c:pt idx="16005">
                  <c:v>1.2402623557808015</c:v>
                </c:pt>
                <c:pt idx="16006">
                  <c:v>1.2350876413688423</c:v>
                </c:pt>
                <c:pt idx="16007">
                  <c:v>1.2326088655427165</c:v>
                </c:pt>
                <c:pt idx="16008">
                  <c:v>1.2312384142377251</c:v>
                </c:pt>
                <c:pt idx="16009">
                  <c:v>1.2305192913580798</c:v>
                </c:pt>
                <c:pt idx="16010">
                  <c:v>1.2298232932404209</c:v>
                </c:pt>
                <c:pt idx="16011">
                  <c:v>1.2291370114691418</c:v>
                </c:pt>
                <c:pt idx="16012">
                  <c:v>1.2284551415672549</c:v>
                </c:pt>
                <c:pt idx="16013">
                  <c:v>1.2277745690923512</c:v>
                </c:pt>
                <c:pt idx="16014">
                  <c:v>1.3897353974307458</c:v>
                </c:pt>
                <c:pt idx="16015">
                  <c:v>1.4168402950305004</c:v>
                </c:pt>
                <c:pt idx="16016">
                  <c:v>1.5172685741284888</c:v>
                </c:pt>
                <c:pt idx="16017">
                  <c:v>1.3882373785441799</c:v>
                </c:pt>
                <c:pt idx="16018">
                  <c:v>1.3441088972916824</c:v>
                </c:pt>
                <c:pt idx="16019">
                  <c:v>1.324635513323638</c:v>
                </c:pt>
                <c:pt idx="16020">
                  <c:v>1.2788818521438099</c:v>
                </c:pt>
                <c:pt idx="16021">
                  <c:v>1.2426441248384701</c:v>
                </c:pt>
                <c:pt idx="16022">
                  <c:v>1.2430401294517071</c:v>
                </c:pt>
                <c:pt idx="16023">
                  <c:v>1.2702538197809361</c:v>
                </c:pt>
                <c:pt idx="16024">
                  <c:v>1.2233643612085294</c:v>
                </c:pt>
                <c:pt idx="16025">
                  <c:v>1.184864128047026</c:v>
                </c:pt>
                <c:pt idx="16026">
                  <c:v>1.3107798867557261</c:v>
                </c:pt>
                <c:pt idx="16027">
                  <c:v>1.5437615991708948</c:v>
                </c:pt>
                <c:pt idx="16028">
                  <c:v>1.4855110404009684</c:v>
                </c:pt>
                <c:pt idx="16029">
                  <c:v>1.3931579468539823</c:v>
                </c:pt>
                <c:pt idx="16030">
                  <c:v>1.3501388115323341</c:v>
                </c:pt>
                <c:pt idx="16031">
                  <c:v>1.3339819298484701</c:v>
                </c:pt>
                <c:pt idx="16032">
                  <c:v>1.3269085954581046</c:v>
                </c:pt>
                <c:pt idx="16033">
                  <c:v>1.3235096434346123</c:v>
                </c:pt>
                <c:pt idx="16034">
                  <c:v>1.3229048829620977</c:v>
                </c:pt>
                <c:pt idx="16035">
                  <c:v>1.3275404358775429</c:v>
                </c:pt>
                <c:pt idx="16036">
                  <c:v>1.3638954162586732</c:v>
                </c:pt>
                <c:pt idx="16037">
                  <c:v>1.3766832117794598</c:v>
                </c:pt>
                <c:pt idx="16038">
                  <c:v>1.3926501772325623</c:v>
                </c:pt>
                <c:pt idx="16039">
                  <c:v>1.4203699575434197</c:v>
                </c:pt>
                <c:pt idx="16040">
                  <c:v>1.3599344945308438</c:v>
                </c:pt>
                <c:pt idx="16041">
                  <c:v>1.2526637971815655</c:v>
                </c:pt>
                <c:pt idx="16042">
                  <c:v>1.2919149809317585</c:v>
                </c:pt>
                <c:pt idx="16043">
                  <c:v>1.4074680476465518</c:v>
                </c:pt>
                <c:pt idx="16044">
                  <c:v>1.7784888894551021</c:v>
                </c:pt>
                <c:pt idx="16045">
                  <c:v>1.6085843566516875</c:v>
                </c:pt>
                <c:pt idx="16046">
                  <c:v>1.4984796608925044</c:v>
                </c:pt>
                <c:pt idx="16047">
                  <c:v>1.371343019386392</c:v>
                </c:pt>
                <c:pt idx="16048">
                  <c:v>1.3082645458027511</c:v>
                </c:pt>
                <c:pt idx="16049">
                  <c:v>1.1796271394592901</c:v>
                </c:pt>
                <c:pt idx="16050">
                  <c:v>1.1975316031856698</c:v>
                </c:pt>
                <c:pt idx="16051">
                  <c:v>1.3257572099842789</c:v>
                </c:pt>
                <c:pt idx="16052">
                  <c:v>1.2832146422487258</c:v>
                </c:pt>
                <c:pt idx="16053">
                  <c:v>1.2927263767879718</c:v>
                </c:pt>
                <c:pt idx="16054">
                  <c:v>1.2712330928911058</c:v>
                </c:pt>
                <c:pt idx="16055">
                  <c:v>1.2570366648208362</c:v>
                </c:pt>
                <c:pt idx="16056">
                  <c:v>1.2646024557087681</c:v>
                </c:pt>
                <c:pt idx="16057">
                  <c:v>1.4208784544065043</c:v>
                </c:pt>
                <c:pt idx="16058">
                  <c:v>1.3960769394160633</c:v>
                </c:pt>
                <c:pt idx="16059">
                  <c:v>1.2664210429361973</c:v>
                </c:pt>
                <c:pt idx="16060">
                  <c:v>1.202501519328268</c:v>
                </c:pt>
                <c:pt idx="16061">
                  <c:v>1.1746289168157296</c:v>
                </c:pt>
                <c:pt idx="16062">
                  <c:v>1.1601571275109357</c:v>
                </c:pt>
                <c:pt idx="16063">
                  <c:v>1.1521432055049718</c:v>
                </c:pt>
                <c:pt idx="16064">
                  <c:v>1.1449853265114023</c:v>
                </c:pt>
                <c:pt idx="16065">
                  <c:v>1.249601793891117</c:v>
                </c:pt>
                <c:pt idx="16066">
                  <c:v>1.2313055434276778</c:v>
                </c:pt>
                <c:pt idx="16067">
                  <c:v>1.1329526916754824</c:v>
                </c:pt>
                <c:pt idx="16068">
                  <c:v>1.0722093243785766</c:v>
                </c:pt>
                <c:pt idx="16069">
                  <c:v>1.0750965392042355</c:v>
                </c:pt>
                <c:pt idx="16070">
                  <c:v>1.1417905402110247</c:v>
                </c:pt>
                <c:pt idx="16071">
                  <c:v>1.1372863429729798</c:v>
                </c:pt>
                <c:pt idx="16072">
                  <c:v>1.1133699492338907</c:v>
                </c:pt>
                <c:pt idx="16073">
                  <c:v>1.0969569085995661</c:v>
                </c:pt>
                <c:pt idx="16074">
                  <c:v>1.0903562433778815</c:v>
                </c:pt>
                <c:pt idx="16075">
                  <c:v>1.0867487709437618</c:v>
                </c:pt>
                <c:pt idx="16076">
                  <c:v>1.0855909315967684</c:v>
                </c:pt>
                <c:pt idx="16077">
                  <c:v>1.1468283380428257</c:v>
                </c:pt>
                <c:pt idx="16078">
                  <c:v>1.2522621288123281</c:v>
                </c:pt>
                <c:pt idx="16079">
                  <c:v>1.2279960334231337</c:v>
                </c:pt>
                <c:pt idx="16080">
                  <c:v>1.1700043436339993</c:v>
                </c:pt>
                <c:pt idx="16081">
                  <c:v>1.14801127998828</c:v>
                </c:pt>
                <c:pt idx="16082">
                  <c:v>1.1389037617602595</c:v>
                </c:pt>
                <c:pt idx="16083">
                  <c:v>1.135043014128972</c:v>
                </c:pt>
                <c:pt idx="16084">
                  <c:v>1.1734574536967226</c:v>
                </c:pt>
                <c:pt idx="16085">
                  <c:v>1.2185865054004799</c:v>
                </c:pt>
                <c:pt idx="16086">
                  <c:v>1.1988501774616986</c:v>
                </c:pt>
                <c:pt idx="16087">
                  <c:v>1.213285020810672</c:v>
                </c:pt>
                <c:pt idx="16088">
                  <c:v>1.2727288146193658</c:v>
                </c:pt>
                <c:pt idx="16089">
                  <c:v>1.2923762267653731</c:v>
                </c:pt>
                <c:pt idx="16090">
                  <c:v>1.1771647038820379</c:v>
                </c:pt>
                <c:pt idx="16091">
                  <c:v>1.131000588163082</c:v>
                </c:pt>
                <c:pt idx="16092">
                  <c:v>1.111834143818577</c:v>
                </c:pt>
                <c:pt idx="16093">
                  <c:v>1.1836496691704654</c:v>
                </c:pt>
                <c:pt idx="16094">
                  <c:v>1.2467607148772053</c:v>
                </c:pt>
                <c:pt idx="16095">
                  <c:v>1.0754486982873517</c:v>
                </c:pt>
                <c:pt idx="16096">
                  <c:v>0.97702401474964362</c:v>
                </c:pt>
                <c:pt idx="16097">
                  <c:v>0.94340135987202856</c:v>
                </c:pt>
                <c:pt idx="16098">
                  <c:v>0.92866485598576387</c:v>
                </c:pt>
                <c:pt idx="16099">
                  <c:v>0.92102047823861244</c:v>
                </c:pt>
                <c:pt idx="16100">
                  <c:v>0.92309534167140195</c:v>
                </c:pt>
                <c:pt idx="16101">
                  <c:v>0.91698054458252631</c:v>
                </c:pt>
                <c:pt idx="16102">
                  <c:v>0.94493156217789565</c:v>
                </c:pt>
                <c:pt idx="16103">
                  <c:v>0.95097812695390005</c:v>
                </c:pt>
                <c:pt idx="16104">
                  <c:v>0.95798498391079667</c:v>
                </c:pt>
                <c:pt idx="16105">
                  <c:v>0.9605980659408373</c:v>
                </c:pt>
                <c:pt idx="16106">
                  <c:v>0.99709173513115912</c:v>
                </c:pt>
                <c:pt idx="16107">
                  <c:v>1.0614121696648093</c:v>
                </c:pt>
                <c:pt idx="16108">
                  <c:v>1.2753714864390584</c:v>
                </c:pt>
                <c:pt idx="16109">
                  <c:v>1.4135828136913304</c:v>
                </c:pt>
                <c:pt idx="16110">
                  <c:v>1.3328280845684308</c:v>
                </c:pt>
                <c:pt idx="16111">
                  <c:v>1.1871359007682332</c:v>
                </c:pt>
                <c:pt idx="16112">
                  <c:v>1.0199788739868203</c:v>
                </c:pt>
                <c:pt idx="16113">
                  <c:v>0.95978553326341876</c:v>
                </c:pt>
                <c:pt idx="16114">
                  <c:v>0.93123504524564948</c:v>
                </c:pt>
                <c:pt idx="16115">
                  <c:v>0.91681618315348867</c:v>
                </c:pt>
                <c:pt idx="16116">
                  <c:v>0.95170304862435862</c:v>
                </c:pt>
                <c:pt idx="16117">
                  <c:v>0.98389501994876871</c:v>
                </c:pt>
                <c:pt idx="16118">
                  <c:v>0.96896968972054953</c:v>
                </c:pt>
                <c:pt idx="16119">
                  <c:v>0.96260004243764064</c:v>
                </c:pt>
                <c:pt idx="16120">
                  <c:v>0.98127477423091858</c:v>
                </c:pt>
                <c:pt idx="16121">
                  <c:v>1.0090787588193892</c:v>
                </c:pt>
                <c:pt idx="16122">
                  <c:v>1.0199904754458338</c:v>
                </c:pt>
                <c:pt idx="16123">
                  <c:v>1.0105595541000463</c:v>
                </c:pt>
                <c:pt idx="16124">
                  <c:v>1.0167960412552097</c:v>
                </c:pt>
                <c:pt idx="16125">
                  <c:v>1.0199702442168612</c:v>
                </c:pt>
                <c:pt idx="16126">
                  <c:v>0.99829436226096746</c:v>
                </c:pt>
                <c:pt idx="16127">
                  <c:v>1.0015853504793559</c:v>
                </c:pt>
                <c:pt idx="16128">
                  <c:v>0.98437933210604867</c:v>
                </c:pt>
                <c:pt idx="16129">
                  <c:v>0.94332636265569869</c:v>
                </c:pt>
                <c:pt idx="16130">
                  <c:v>0.92520416998495425</c:v>
                </c:pt>
                <c:pt idx="16131">
                  <c:v>0.91610798477195687</c:v>
                </c:pt>
                <c:pt idx="16132">
                  <c:v>0.9185553904502215</c:v>
                </c:pt>
                <c:pt idx="16133">
                  <c:v>0.90835041487247969</c:v>
                </c:pt>
                <c:pt idx="16134">
                  <c:v>0.86656942287181715</c:v>
                </c:pt>
                <c:pt idx="16135">
                  <c:v>0.83539624694034009</c:v>
                </c:pt>
                <c:pt idx="16136">
                  <c:v>0.81559476819314669</c:v>
                </c:pt>
                <c:pt idx="16137">
                  <c:v>0.79241860078863458</c:v>
                </c:pt>
                <c:pt idx="16138">
                  <c:v>0.76900682451549185</c:v>
                </c:pt>
                <c:pt idx="16139">
                  <c:v>0.77037806597303105</c:v>
                </c:pt>
                <c:pt idx="16140">
                  <c:v>0.76686775859496314</c:v>
                </c:pt>
                <c:pt idx="16141">
                  <c:v>0.79651749486620993</c:v>
                </c:pt>
                <c:pt idx="16142">
                  <c:v>0.79999975248041055</c:v>
                </c:pt>
                <c:pt idx="16143">
                  <c:v>0.7756449956942415</c:v>
                </c:pt>
                <c:pt idx="16144">
                  <c:v>0.75924110224488306</c:v>
                </c:pt>
                <c:pt idx="16145">
                  <c:v>0.75637359313548946</c:v>
                </c:pt>
                <c:pt idx="16146">
                  <c:v>0.74698571204246211</c:v>
                </c:pt>
                <c:pt idx="16147">
                  <c:v>0.75781507277339688</c:v>
                </c:pt>
                <c:pt idx="16148">
                  <c:v>0.74686943552562446</c:v>
                </c:pt>
                <c:pt idx="16149">
                  <c:v>0.75579995692420032</c:v>
                </c:pt>
                <c:pt idx="16150">
                  <c:v>0.76520521355406856</c:v>
                </c:pt>
                <c:pt idx="16151">
                  <c:v>0.75787758177170916</c:v>
                </c:pt>
                <c:pt idx="16152">
                  <c:v>0.75953108438328765</c:v>
                </c:pt>
                <c:pt idx="16153">
                  <c:v>0.75517730978805353</c:v>
                </c:pt>
                <c:pt idx="16154">
                  <c:v>0.75186534049948894</c:v>
                </c:pt>
                <c:pt idx="16155">
                  <c:v>0.72933159309493767</c:v>
                </c:pt>
                <c:pt idx="16156">
                  <c:v>0.74016874789828568</c:v>
                </c:pt>
                <c:pt idx="16157">
                  <c:v>0.79295995625035265</c:v>
                </c:pt>
                <c:pt idx="16158">
                  <c:v>0.78800521414567282</c:v>
                </c:pt>
                <c:pt idx="16159">
                  <c:v>0.75159739170916551</c:v>
                </c:pt>
                <c:pt idx="16160">
                  <c:v>0.71717351134021479</c:v>
                </c:pt>
                <c:pt idx="16161">
                  <c:v>0.68699059591752054</c:v>
                </c:pt>
                <c:pt idx="16162">
                  <c:v>0.70645647962233726</c:v>
                </c:pt>
                <c:pt idx="16163">
                  <c:v>0.70902509076681275</c:v>
                </c:pt>
                <c:pt idx="16164">
                  <c:v>0.70037315213312235</c:v>
                </c:pt>
                <c:pt idx="16165">
                  <c:v>0.69862468958379265</c:v>
                </c:pt>
                <c:pt idx="16166">
                  <c:v>0.70244517107257265</c:v>
                </c:pt>
                <c:pt idx="16167">
                  <c:v>0.69265594212421933</c:v>
                </c:pt>
                <c:pt idx="16168">
                  <c:v>0.66477951828456805</c:v>
                </c:pt>
                <c:pt idx="16169">
                  <c:v>0.65612804181326234</c:v>
                </c:pt>
                <c:pt idx="16170">
                  <c:v>0.64264682936552686</c:v>
                </c:pt>
                <c:pt idx="16171">
                  <c:v>0.63710018524668854</c:v>
                </c:pt>
                <c:pt idx="16172">
                  <c:v>0.63273659147198869</c:v>
                </c:pt>
                <c:pt idx="16173">
                  <c:v>0.62952719212890262</c:v>
                </c:pt>
                <c:pt idx="16174">
                  <c:v>0.62695532178372615</c:v>
                </c:pt>
                <c:pt idx="16175">
                  <c:v>0.62586005142386181</c:v>
                </c:pt>
                <c:pt idx="16176">
                  <c:v>0.62784337195132667</c:v>
                </c:pt>
                <c:pt idx="16177">
                  <c:v>0.62298687744595571</c:v>
                </c:pt>
                <c:pt idx="16178">
                  <c:v>0.63750202449568605</c:v>
                </c:pt>
                <c:pt idx="16179">
                  <c:v>0.63310634042310165</c:v>
                </c:pt>
                <c:pt idx="16180">
                  <c:v>0.62671626916333167</c:v>
                </c:pt>
                <c:pt idx="16181">
                  <c:v>0.6196741542513251</c:v>
                </c:pt>
                <c:pt idx="16182">
                  <c:v>0.61156174421828269</c:v>
                </c:pt>
                <c:pt idx="16183">
                  <c:v>0.60252467364405882</c:v>
                </c:pt>
                <c:pt idx="16184">
                  <c:v>0.59652635372143747</c:v>
                </c:pt>
                <c:pt idx="16185">
                  <c:v>0.59604739339757262</c:v>
                </c:pt>
                <c:pt idx="16186">
                  <c:v>0.59281195179577129</c:v>
                </c:pt>
                <c:pt idx="16187">
                  <c:v>0.64506311858782184</c:v>
                </c:pt>
                <c:pt idx="16188">
                  <c:v>0.6483799412926643</c:v>
                </c:pt>
                <c:pt idx="16189">
                  <c:v>0.79782364825943963</c:v>
                </c:pt>
                <c:pt idx="16190">
                  <c:v>0.78412496058692049</c:v>
                </c:pt>
                <c:pt idx="16191">
                  <c:v>0.78896734199733409</c:v>
                </c:pt>
                <c:pt idx="16192">
                  <c:v>0.76615718190247106</c:v>
                </c:pt>
                <c:pt idx="16193">
                  <c:v>0.74466248373154587</c:v>
                </c:pt>
                <c:pt idx="16194">
                  <c:v>0.73262051332765965</c:v>
                </c:pt>
                <c:pt idx="16195">
                  <c:v>0.72438335748671434</c:v>
                </c:pt>
                <c:pt idx="16196">
                  <c:v>0.72376798446787305</c:v>
                </c:pt>
                <c:pt idx="16197">
                  <c:v>0.76672329792459071</c:v>
                </c:pt>
                <c:pt idx="16198">
                  <c:v>0.77252889747304165</c:v>
                </c:pt>
                <c:pt idx="16199">
                  <c:v>0.7679491373783156</c:v>
                </c:pt>
                <c:pt idx="16200">
                  <c:v>0.76783310425029561</c:v>
                </c:pt>
                <c:pt idx="16201">
                  <c:v>0.75839359113048599</c:v>
                </c:pt>
                <c:pt idx="16202">
                  <c:v>0.74546886645955202</c:v>
                </c:pt>
                <c:pt idx="16203">
                  <c:v>0.72497283779356381</c:v>
                </c:pt>
                <c:pt idx="16204">
                  <c:v>0.71955196887448103</c:v>
                </c:pt>
                <c:pt idx="16205">
                  <c:v>0.70900801810629865</c:v>
                </c:pt>
                <c:pt idx="16206">
                  <c:v>0.70384230409103088</c:v>
                </c:pt>
                <c:pt idx="16207">
                  <c:v>0.69963351210219704</c:v>
                </c:pt>
                <c:pt idx="16208">
                  <c:v>0.68794457114820062</c:v>
                </c:pt>
                <c:pt idx="16209">
                  <c:v>0.67995238256319124</c:v>
                </c:pt>
                <c:pt idx="16210">
                  <c:v>0.66588086677694269</c:v>
                </c:pt>
                <c:pt idx="16211">
                  <c:v>0.64138732084344308</c:v>
                </c:pt>
                <c:pt idx="16212">
                  <c:v>0.65031364131962066</c:v>
                </c:pt>
                <c:pt idx="16213">
                  <c:v>0.63944641610471775</c:v>
                </c:pt>
                <c:pt idx="16214">
                  <c:v>0.64644021598683765</c:v>
                </c:pt>
                <c:pt idx="16215">
                  <c:v>0.64092888602990206</c:v>
                </c:pt>
                <c:pt idx="16216">
                  <c:v>0.6397407560949977</c:v>
                </c:pt>
                <c:pt idx="16217">
                  <c:v>0.63347211552347593</c:v>
                </c:pt>
                <c:pt idx="16218">
                  <c:v>0.62559871624260865</c:v>
                </c:pt>
                <c:pt idx="16219">
                  <c:v>0.62055230496836256</c:v>
                </c:pt>
                <c:pt idx="16220">
                  <c:v>0.6164979296552362</c:v>
                </c:pt>
                <c:pt idx="16221">
                  <c:v>0.61414185542023281</c:v>
                </c:pt>
                <c:pt idx="16222">
                  <c:v>0.66806784347181192</c:v>
                </c:pt>
                <c:pt idx="16223">
                  <c:v>0.68925958444050961</c:v>
                </c:pt>
                <c:pt idx="16224">
                  <c:v>0.69302601990677082</c:v>
                </c:pt>
                <c:pt idx="16225">
                  <c:v>0.68908576452961867</c:v>
                </c:pt>
                <c:pt idx="16226">
                  <c:v>0.68450122577411077</c:v>
                </c:pt>
                <c:pt idx="16227">
                  <c:v>0.68098762891988363</c:v>
                </c:pt>
                <c:pt idx="16228">
                  <c:v>0.67912090572091599</c:v>
                </c:pt>
                <c:pt idx="16229">
                  <c:v>0.67384431308848236</c:v>
                </c:pt>
                <c:pt idx="16230">
                  <c:v>0.67351255394924159</c:v>
                </c:pt>
                <c:pt idx="16231">
                  <c:v>0.66874567021505527</c:v>
                </c:pt>
                <c:pt idx="16232">
                  <c:v>0.66842029045149898</c:v>
                </c:pt>
                <c:pt idx="16233">
                  <c:v>0.66354048567045865</c:v>
                </c:pt>
                <c:pt idx="16234">
                  <c:v>0.66321268871494743</c:v>
                </c:pt>
                <c:pt idx="16235">
                  <c:v>0.65780536498122844</c:v>
                </c:pt>
                <c:pt idx="16236">
                  <c:v>0.65746946933035388</c:v>
                </c:pt>
                <c:pt idx="16237">
                  <c:v>0.65253763409224252</c:v>
                </c:pt>
                <c:pt idx="16238">
                  <c:v>0.65220706535308803</c:v>
                </c:pt>
                <c:pt idx="16239">
                  <c:v>0.64890294242964164</c:v>
                </c:pt>
                <c:pt idx="16240">
                  <c:v>0.64859443226016844</c:v>
                </c:pt>
                <c:pt idx="16241">
                  <c:v>0.64406699815220059</c:v>
                </c:pt>
                <c:pt idx="16242">
                  <c:v>0.64373993496348392</c:v>
                </c:pt>
                <c:pt idx="16243">
                  <c:v>0.64030941364887628</c:v>
                </c:pt>
                <c:pt idx="16244">
                  <c:v>0.63999747214431857</c:v>
                </c:pt>
                <c:pt idx="16245">
                  <c:v>0.63924600096922424</c:v>
                </c:pt>
                <c:pt idx="16246">
                  <c:v>0.63897396860373112</c:v>
                </c:pt>
                <c:pt idx="16247">
                  <c:v>0.63864548117859721</c:v>
                </c:pt>
                <c:pt idx="16248">
                  <c:v>0.63837939003700062</c:v>
                </c:pt>
                <c:pt idx="16249">
                  <c:v>0.63811286847925253</c:v>
                </c:pt>
                <c:pt idx="16250">
                  <c:v>0.63784796090186602</c:v>
                </c:pt>
                <c:pt idx="16251">
                  <c:v>0.63758326744618221</c:v>
                </c:pt>
                <c:pt idx="16252">
                  <c:v>0.63731879114088785</c:v>
                </c:pt>
                <c:pt idx="16253">
                  <c:v>0.63705447538783122</c:v>
                </c:pt>
                <c:pt idx="16254">
                  <c:v>0.63679032008955483</c:v>
                </c:pt>
                <c:pt idx="16255">
                  <c:v>0.63652632514866159</c:v>
                </c:pt>
                <c:pt idx="16256">
                  <c:v>0.6362624904678198</c:v>
                </c:pt>
                <c:pt idx="16257">
                  <c:v>0.63599881594975038</c:v>
                </c:pt>
                <c:pt idx="16258">
                  <c:v>0.6357353014972319</c:v>
                </c:pt>
                <c:pt idx="16259">
                  <c:v>0.63547194701310972</c:v>
                </c:pt>
                <c:pt idx="16260">
                  <c:v>0.63520875240028041</c:v>
                </c:pt>
                <c:pt idx="16261">
                  <c:v>0.6349457175617037</c:v>
                </c:pt>
                <c:pt idx="16262">
                  <c:v>0.63468284240039563</c:v>
                </c:pt>
                <c:pt idx="16263">
                  <c:v>0.63442012681943261</c:v>
                </c:pt>
                <c:pt idx="16264">
                  <c:v>0.63415757072195156</c:v>
                </c:pt>
                <c:pt idx="16265">
                  <c:v>0.63389517401114914</c:v>
                </c:pt>
                <c:pt idx="16266">
                  <c:v>0.6336329365902732</c:v>
                </c:pt>
                <c:pt idx="16267">
                  <c:v>0.63337085836263463</c:v>
                </c:pt>
                <c:pt idx="16268">
                  <c:v>0.63310893923160694</c:v>
                </c:pt>
                <c:pt idx="16269">
                  <c:v>0.63284717910061861</c:v>
                </c:pt>
                <c:pt idx="16270">
                  <c:v>0.63258557787315561</c:v>
                </c:pt>
                <c:pt idx="16271">
                  <c:v>0.63232413545276422</c:v>
                </c:pt>
                <c:pt idx="16272">
                  <c:v>0.63206285174304977</c:v>
                </c:pt>
                <c:pt idx="16273">
                  <c:v>0.63180172664767631</c:v>
                </c:pt>
                <c:pt idx="16274">
                  <c:v>0.63154076007036053</c:v>
                </c:pt>
                <c:pt idx="16275">
                  <c:v>0.63127995191488895</c:v>
                </c:pt>
                <c:pt idx="16276">
                  <c:v>0.63101930208509505</c:v>
                </c:pt>
                <c:pt idx="16277">
                  <c:v>0.63075881048487925</c:v>
                </c:pt>
                <c:pt idx="16278">
                  <c:v>0.63049847701819184</c:v>
                </c:pt>
                <c:pt idx="16279">
                  <c:v>0.63023830158904692</c:v>
                </c:pt>
                <c:pt idx="16280">
                  <c:v>0.6299782841015219</c:v>
                </c:pt>
                <c:pt idx="16281">
                  <c:v>0.62971842445974169</c:v>
                </c:pt>
                <c:pt idx="16282">
                  <c:v>0.62945872256789492</c:v>
                </c:pt>
                <c:pt idx="16283">
                  <c:v>0.62919917833022765</c:v>
                </c:pt>
                <c:pt idx="16284">
                  <c:v>0.62893979165104463</c:v>
                </c:pt>
                <c:pt idx="16285">
                  <c:v>0.62868056243471004</c:v>
                </c:pt>
                <c:pt idx="16286">
                  <c:v>0.62842149058564134</c:v>
                </c:pt>
                <c:pt idx="16287">
                  <c:v>0.62816257600831704</c:v>
                </c:pt>
                <c:pt idx="16288">
                  <c:v>0.62790381860727729</c:v>
                </c:pt>
                <c:pt idx="16289">
                  <c:v>0.62764521828711339</c:v>
                </c:pt>
                <c:pt idx="16290">
                  <c:v>0.62738677495247441</c:v>
                </c:pt>
                <c:pt idx="16291">
                  <c:v>0.6271284885080789</c:v>
                </c:pt>
                <c:pt idx="16292">
                  <c:v>0.62687035885868625</c:v>
                </c:pt>
                <c:pt idx="16293">
                  <c:v>0.62661238590912616</c:v>
                </c:pt>
                <c:pt idx="16294">
                  <c:v>0.62635456956428315</c:v>
                </c:pt>
                <c:pt idx="16295">
                  <c:v>0.62609690972909715</c:v>
                </c:pt>
                <c:pt idx="16296">
                  <c:v>0.62583940630856982</c:v>
                </c:pt>
                <c:pt idx="16297">
                  <c:v>0.62558205920774956</c:v>
                </c:pt>
                <c:pt idx="16298">
                  <c:v>0.62532486833175993</c:v>
                </c:pt>
                <c:pt idx="16299">
                  <c:v>0.62506783358576978</c:v>
                </c:pt>
                <c:pt idx="16300">
                  <c:v>0.6248109548750056</c:v>
                </c:pt>
                <c:pt idx="16301">
                  <c:v>0.62455423210475824</c:v>
                </c:pt>
                <c:pt idx="16302">
                  <c:v>0.62429766518036833</c:v>
                </c:pt>
                <c:pt idx="16303">
                  <c:v>0.62404125400724164</c:v>
                </c:pt>
                <c:pt idx="16304">
                  <c:v>0.62378499849083513</c:v>
                </c:pt>
                <c:pt idx="16305">
                  <c:v>0.6235288985366646</c:v>
                </c:pt>
                <c:pt idx="16306">
                  <c:v>0.62327295405030603</c:v>
                </c:pt>
                <c:pt idx="16307">
                  <c:v>0.62301716493738957</c:v>
                </c:pt>
                <c:pt idx="16308">
                  <c:v>0.62276153110360633</c:v>
                </c:pt>
                <c:pt idx="16309">
                  <c:v>0.62250605245469892</c:v>
                </c:pt>
                <c:pt idx="16310">
                  <c:v>0.62225072889646948</c:v>
                </c:pt>
                <c:pt idx="16311">
                  <c:v>0.62199556033478376</c:v>
                </c:pt>
                <c:pt idx="16312">
                  <c:v>0.62174054667555412</c:v>
                </c:pt>
                <c:pt idx="16313">
                  <c:v>0.62148568782475366</c:v>
                </c:pt>
                <c:pt idx="16314">
                  <c:v>0.62123098368842</c:v>
                </c:pt>
                <c:pt idx="16315">
                  <c:v>0.6209764341726367</c:v>
                </c:pt>
                <c:pt idx="16316">
                  <c:v>0.62072203918355273</c:v>
                </c:pt>
                <c:pt idx="16317">
                  <c:v>0.62046779862736556</c:v>
                </c:pt>
                <c:pt idx="16318">
                  <c:v>0.62021371241034084</c:v>
                </c:pt>
                <c:pt idx="16319">
                  <c:v>0.61995978043879285</c:v>
                </c:pt>
                <c:pt idx="16320">
                  <c:v>0.61970600261909314</c:v>
                </c:pt>
                <c:pt idx="16321">
                  <c:v>0.61945237885766791</c:v>
                </c:pt>
                <c:pt idx="16322">
                  <c:v>0.6191989090610146</c:v>
                </c:pt>
                <c:pt idx="16323">
                  <c:v>0.61894559313566955</c:v>
                </c:pt>
                <c:pt idx="16324">
                  <c:v>0.61869243098823357</c:v>
                </c:pt>
                <c:pt idx="16325">
                  <c:v>0.61843942252536444</c:v>
                </c:pt>
                <c:pt idx="16326">
                  <c:v>0.61818656765377578</c:v>
                </c:pt>
                <c:pt idx="16327">
                  <c:v>0.61793386628023705</c:v>
                </c:pt>
                <c:pt idx="16328">
                  <c:v>0.61768131831157891</c:v>
                </c:pt>
                <c:pt idx="16329">
                  <c:v>0.61742892365467883</c:v>
                </c:pt>
                <c:pt idx="16330">
                  <c:v>0.61717668221648037</c:v>
                </c:pt>
                <c:pt idx="16331">
                  <c:v>0.61692459390397958</c:v>
                </c:pt>
                <c:pt idx="16332">
                  <c:v>0.61667265862422882</c:v>
                </c:pt>
                <c:pt idx="16333">
                  <c:v>4.5042131649713752</c:v>
                </c:pt>
                <c:pt idx="16334">
                  <c:v>2.9438987579382898</c:v>
                </c:pt>
                <c:pt idx="16335">
                  <c:v>2.7405592376958818</c:v>
                </c:pt>
                <c:pt idx="16336">
                  <c:v>1.8220774289135098</c:v>
                </c:pt>
                <c:pt idx="16337">
                  <c:v>1.6585725091567149</c:v>
                </c:pt>
                <c:pt idx="16338">
                  <c:v>1.6123879840437165</c:v>
                </c:pt>
                <c:pt idx="16339">
                  <c:v>1.5966406684336971</c:v>
                </c:pt>
                <c:pt idx="16340">
                  <c:v>1.5952660223783648</c:v>
                </c:pt>
                <c:pt idx="16341">
                  <c:v>1.7129793270363778</c:v>
                </c:pt>
                <c:pt idx="16342">
                  <c:v>1.7304653307210887</c:v>
                </c:pt>
                <c:pt idx="16343">
                  <c:v>1.7202058642627505</c:v>
                </c:pt>
                <c:pt idx="16344">
                  <c:v>1.7158295376225603</c:v>
                </c:pt>
                <c:pt idx="16345">
                  <c:v>1.7136119058904911</c:v>
                </c:pt>
                <c:pt idx="16346">
                  <c:v>1.7122795791575569</c:v>
                </c:pt>
                <c:pt idx="16347">
                  <c:v>1.7112550077190418</c:v>
                </c:pt>
                <c:pt idx="16348">
                  <c:v>1.7104264144958399</c:v>
                </c:pt>
                <c:pt idx="16349">
                  <c:v>1.7096007744270514</c:v>
                </c:pt>
                <c:pt idx="16350">
                  <c:v>1.7087779333456627</c:v>
                </c:pt>
                <c:pt idx="16351">
                  <c:v>1.7079556370793159</c:v>
                </c:pt>
                <c:pt idx="16352">
                  <c:v>1.707133839987512</c:v>
                </c:pt>
                <c:pt idx="16353">
                  <c:v>1.7063112265765461</c:v>
                </c:pt>
                <c:pt idx="16354">
                  <c:v>1.7054892046471832</c:v>
                </c:pt>
                <c:pt idx="16355">
                  <c:v>1.723067382654903</c:v>
                </c:pt>
                <c:pt idx="16356">
                  <c:v>2.5901330298742988</c:v>
                </c:pt>
                <c:pt idx="16357">
                  <c:v>1.9814816193582365</c:v>
                </c:pt>
                <c:pt idx="16358">
                  <c:v>1.870916580895434</c:v>
                </c:pt>
                <c:pt idx="16359">
                  <c:v>1.678337437647254</c:v>
                </c:pt>
                <c:pt idx="16360">
                  <c:v>1.6206870988436641</c:v>
                </c:pt>
                <c:pt idx="16361">
                  <c:v>1.5977630772483851</c:v>
                </c:pt>
                <c:pt idx="16362">
                  <c:v>1.5886527446841321</c:v>
                </c:pt>
                <c:pt idx="16363">
                  <c:v>1.584605623307624</c:v>
                </c:pt>
                <c:pt idx="16364">
                  <c:v>1.5823563567085281</c:v>
                </c:pt>
                <c:pt idx="16365">
                  <c:v>1.5809648478094673</c:v>
                </c:pt>
                <c:pt idx="16366">
                  <c:v>1.5797547268682104</c:v>
                </c:pt>
                <c:pt idx="16367">
                  <c:v>1.5789352825297318</c:v>
                </c:pt>
                <c:pt idx="16368">
                  <c:v>1.5781275255762235</c:v>
                </c:pt>
                <c:pt idx="16369">
                  <c:v>1.5773259502122228</c:v>
                </c:pt>
                <c:pt idx="16370">
                  <c:v>1.5765259433889711</c:v>
                </c:pt>
                <c:pt idx="16371">
                  <c:v>1.5757275682489897</c:v>
                </c:pt>
                <c:pt idx="16372">
                  <c:v>1.5750092385588959</c:v>
                </c:pt>
                <c:pt idx="16373">
                  <c:v>1.5744283970137798</c:v>
                </c:pt>
                <c:pt idx="16374">
                  <c:v>1.5742741025317601</c:v>
                </c:pt>
                <c:pt idx="16375">
                  <c:v>1.5738232076700811</c:v>
                </c:pt>
                <c:pt idx="16376">
                  <c:v>1.5732588804043599</c:v>
                </c:pt>
                <c:pt idx="16377">
                  <c:v>1.5728373712222101</c:v>
                </c:pt>
                <c:pt idx="16378">
                  <c:v>1.5717098598709938</c:v>
                </c:pt>
                <c:pt idx="16379">
                  <c:v>1.5709348707628814</c:v>
                </c:pt>
                <c:pt idx="16380">
                  <c:v>1.570354575010368</c:v>
                </c:pt>
                <c:pt idx="16381">
                  <c:v>1.5697775178914879</c:v>
                </c:pt>
                <c:pt idx="16382">
                  <c:v>1.5689772830948558</c:v>
                </c:pt>
                <c:pt idx="16383">
                  <c:v>1.5683003014497261</c:v>
                </c:pt>
                <c:pt idx="16384">
                  <c:v>1.5918353704188888</c:v>
                </c:pt>
                <c:pt idx="16385">
                  <c:v>1.66034715276918</c:v>
                </c:pt>
                <c:pt idx="16386">
                  <c:v>1.806901176594734</c:v>
                </c:pt>
                <c:pt idx="16387">
                  <c:v>1.7814333992287592</c:v>
                </c:pt>
                <c:pt idx="16388">
                  <c:v>1.7721975882828771</c:v>
                </c:pt>
                <c:pt idx="16389">
                  <c:v>1.770415018635584</c:v>
                </c:pt>
                <c:pt idx="16390">
                  <c:v>1.7814968823349666</c:v>
                </c:pt>
                <c:pt idx="16391">
                  <c:v>3.3665236988519545</c:v>
                </c:pt>
                <c:pt idx="16392">
                  <c:v>2.6461285778317802</c:v>
                </c:pt>
                <c:pt idx="16393">
                  <c:v>1.8355074910077844</c:v>
                </c:pt>
                <c:pt idx="16394">
                  <c:v>1.5451567767172121</c:v>
                </c:pt>
                <c:pt idx="16395">
                  <c:v>1.6136159058605721</c:v>
                </c:pt>
                <c:pt idx="16396">
                  <c:v>1.7314733621110228</c:v>
                </c:pt>
                <c:pt idx="16397">
                  <c:v>1.5094501997873093</c:v>
                </c:pt>
                <c:pt idx="16398">
                  <c:v>1.5312180693599344</c:v>
                </c:pt>
                <c:pt idx="16399">
                  <c:v>1.5395484879808616</c:v>
                </c:pt>
                <c:pt idx="16400">
                  <c:v>1.4686808923704477</c:v>
                </c:pt>
                <c:pt idx="16401">
                  <c:v>1.4438049196452238</c:v>
                </c:pt>
                <c:pt idx="16402">
                  <c:v>1.4340380279143379</c:v>
                </c:pt>
                <c:pt idx="16403">
                  <c:v>1.4295191240381386</c:v>
                </c:pt>
                <c:pt idx="16404">
                  <c:v>1.4496257769987777</c:v>
                </c:pt>
                <c:pt idx="16405">
                  <c:v>1.4385027120991047</c:v>
                </c:pt>
                <c:pt idx="16406">
                  <c:v>1.4338653548088198</c:v>
                </c:pt>
                <c:pt idx="16407">
                  <c:v>1.4337587593391448</c:v>
                </c:pt>
                <c:pt idx="16408">
                  <c:v>1.4357258290630948</c:v>
                </c:pt>
                <c:pt idx="16409">
                  <c:v>1.4363214521898775</c:v>
                </c:pt>
                <c:pt idx="16410">
                  <c:v>1.4692874253434982</c:v>
                </c:pt>
                <c:pt idx="16411">
                  <c:v>1.5344134548607975</c:v>
                </c:pt>
                <c:pt idx="16412">
                  <c:v>2.5914342477777383</c:v>
                </c:pt>
                <c:pt idx="16413">
                  <c:v>2.3727933555187777</c:v>
                </c:pt>
                <c:pt idx="16414">
                  <c:v>2.2803642655421275</c:v>
                </c:pt>
                <c:pt idx="16415">
                  <c:v>2.2566336325744154</c:v>
                </c:pt>
                <c:pt idx="16416">
                  <c:v>2.386093799897441</c:v>
                </c:pt>
                <c:pt idx="16417">
                  <c:v>2.6497034460547804</c:v>
                </c:pt>
                <c:pt idx="16418">
                  <c:v>2.3695771251471909</c:v>
                </c:pt>
                <c:pt idx="16419">
                  <c:v>2.2565864056079952</c:v>
                </c:pt>
                <c:pt idx="16420">
                  <c:v>2.2094144426143809</c:v>
                </c:pt>
                <c:pt idx="16421">
                  <c:v>2.1851649638755481</c:v>
                </c:pt>
                <c:pt idx="16422">
                  <c:v>2.1681244846634282</c:v>
                </c:pt>
                <c:pt idx="16423">
                  <c:v>2.1437871299308031</c:v>
                </c:pt>
                <c:pt idx="16424">
                  <c:v>2.1558070777829794</c:v>
                </c:pt>
                <c:pt idx="16425">
                  <c:v>2.37359098804877</c:v>
                </c:pt>
                <c:pt idx="16426">
                  <c:v>2.164866132607723</c:v>
                </c:pt>
                <c:pt idx="16427">
                  <c:v>1.8632262095204291</c:v>
                </c:pt>
                <c:pt idx="16428">
                  <c:v>1.6164860214851924</c:v>
                </c:pt>
                <c:pt idx="16429">
                  <c:v>1.5361923279592973</c:v>
                </c:pt>
                <c:pt idx="16430">
                  <c:v>1.516788757204107</c:v>
                </c:pt>
                <c:pt idx="16431">
                  <c:v>1.3999729289472882</c:v>
                </c:pt>
                <c:pt idx="16432">
                  <c:v>1.5780261451984794</c:v>
                </c:pt>
                <c:pt idx="16433">
                  <c:v>1.5162732631431748</c:v>
                </c:pt>
                <c:pt idx="16434">
                  <c:v>1.5091906478765538</c:v>
                </c:pt>
                <c:pt idx="16435">
                  <c:v>1.426439453912375</c:v>
                </c:pt>
                <c:pt idx="16436">
                  <c:v>1.3826795206820144</c:v>
                </c:pt>
                <c:pt idx="16437">
                  <c:v>1.3642047396932591</c:v>
                </c:pt>
                <c:pt idx="16438">
                  <c:v>1.3812080056810041</c:v>
                </c:pt>
                <c:pt idx="16439">
                  <c:v>1.4603148742913461</c:v>
                </c:pt>
                <c:pt idx="16440">
                  <c:v>1.3931330210478721</c:v>
                </c:pt>
                <c:pt idx="16441">
                  <c:v>1.357685577653942</c:v>
                </c:pt>
                <c:pt idx="16442">
                  <c:v>1.3976366711718962</c:v>
                </c:pt>
                <c:pt idx="16443">
                  <c:v>1.3278801367447401</c:v>
                </c:pt>
                <c:pt idx="16444">
                  <c:v>1.3549680218769202</c:v>
                </c:pt>
                <c:pt idx="16445">
                  <c:v>1.33506473126878</c:v>
                </c:pt>
                <c:pt idx="16446">
                  <c:v>1.4068854968612861</c:v>
                </c:pt>
                <c:pt idx="16447">
                  <c:v>1.3501110618843921</c:v>
                </c:pt>
                <c:pt idx="16448">
                  <c:v>1.2713068431583179</c:v>
                </c:pt>
                <c:pt idx="16449">
                  <c:v>1.2348847352082604</c:v>
                </c:pt>
                <c:pt idx="16450">
                  <c:v>1.190741404009902</c:v>
                </c:pt>
                <c:pt idx="16451">
                  <c:v>1.1606860454149091</c:v>
                </c:pt>
                <c:pt idx="16452">
                  <c:v>1.1513273787952343</c:v>
                </c:pt>
                <c:pt idx="16453">
                  <c:v>1.1477124179612561</c:v>
                </c:pt>
                <c:pt idx="16454">
                  <c:v>1.1530255523944757</c:v>
                </c:pt>
                <c:pt idx="16455">
                  <c:v>1.169813350151381</c:v>
                </c:pt>
                <c:pt idx="16456">
                  <c:v>1.219693926767025</c:v>
                </c:pt>
                <c:pt idx="16457">
                  <c:v>1.2066182701851758</c:v>
                </c:pt>
                <c:pt idx="16458">
                  <c:v>1.2278557193776698</c:v>
                </c:pt>
                <c:pt idx="16459">
                  <c:v>1.2065489213478733</c:v>
                </c:pt>
                <c:pt idx="16460">
                  <c:v>1.1903308059603461</c:v>
                </c:pt>
                <c:pt idx="16461">
                  <c:v>1.1928671730220286</c:v>
                </c:pt>
                <c:pt idx="16462">
                  <c:v>1.1533674165274614</c:v>
                </c:pt>
                <c:pt idx="16463">
                  <c:v>1.1287907579868359</c:v>
                </c:pt>
                <c:pt idx="16464">
                  <c:v>1.1419296599984314</c:v>
                </c:pt>
                <c:pt idx="16465">
                  <c:v>1.1247566191411984</c:v>
                </c:pt>
                <c:pt idx="16466">
                  <c:v>1.1549984530395228</c:v>
                </c:pt>
                <c:pt idx="16467">
                  <c:v>1.1454073508168985</c:v>
                </c:pt>
                <c:pt idx="16468">
                  <c:v>1.1382807514366382</c:v>
                </c:pt>
                <c:pt idx="16469">
                  <c:v>1.1139631850585379</c:v>
                </c:pt>
                <c:pt idx="16470">
                  <c:v>1.1086845705623931</c:v>
                </c:pt>
                <c:pt idx="16471">
                  <c:v>1.139478845281034</c:v>
                </c:pt>
                <c:pt idx="16472">
                  <c:v>1.16013600150047</c:v>
                </c:pt>
                <c:pt idx="16473">
                  <c:v>1.1639011760746758</c:v>
                </c:pt>
                <c:pt idx="16474">
                  <c:v>1.1643383102663807</c:v>
                </c:pt>
                <c:pt idx="16475">
                  <c:v>1.1584063793859021</c:v>
                </c:pt>
                <c:pt idx="16476">
                  <c:v>1.1504741910965801</c:v>
                </c:pt>
                <c:pt idx="16477">
                  <c:v>1.1263042960437402</c:v>
                </c:pt>
                <c:pt idx="16478">
                  <c:v>1.1835069902528386</c:v>
                </c:pt>
                <c:pt idx="16479">
                  <c:v>1.1907480061151103</c:v>
                </c:pt>
                <c:pt idx="16480">
                  <c:v>1.1438702393295819</c:v>
                </c:pt>
                <c:pt idx="16481">
                  <c:v>1.1347067000283662</c:v>
                </c:pt>
                <c:pt idx="16482">
                  <c:v>1.1202940681390658</c:v>
                </c:pt>
                <c:pt idx="16483">
                  <c:v>1.1500803294883459</c:v>
                </c:pt>
                <c:pt idx="16484">
                  <c:v>1.1824536808435402</c:v>
                </c:pt>
                <c:pt idx="16485">
                  <c:v>1.1774423624913164</c:v>
                </c:pt>
                <c:pt idx="16486">
                  <c:v>1.1703349654193562</c:v>
                </c:pt>
                <c:pt idx="16487">
                  <c:v>1.174360002269796</c:v>
                </c:pt>
                <c:pt idx="16488">
                  <c:v>1.1724297763214273</c:v>
                </c:pt>
                <c:pt idx="16489">
                  <c:v>1.2034118606924873</c:v>
                </c:pt>
                <c:pt idx="16490">
                  <c:v>1.2009495072985699</c:v>
                </c:pt>
                <c:pt idx="16491">
                  <c:v>1.150021513610566</c:v>
                </c:pt>
                <c:pt idx="16492">
                  <c:v>1.1140053698874883</c:v>
                </c:pt>
                <c:pt idx="16493">
                  <c:v>1.0037595740412224</c:v>
                </c:pt>
                <c:pt idx="16494">
                  <c:v>0.94938123945141673</c:v>
                </c:pt>
                <c:pt idx="16495">
                  <c:v>0.92555631472667088</c:v>
                </c:pt>
                <c:pt idx="16496">
                  <c:v>0.92562765981310346</c:v>
                </c:pt>
                <c:pt idx="16497">
                  <c:v>0.92822904934192152</c:v>
                </c:pt>
                <c:pt idx="16498">
                  <c:v>0.92564939425745563</c:v>
                </c:pt>
                <c:pt idx="16499">
                  <c:v>0.91834336956365858</c:v>
                </c:pt>
                <c:pt idx="16500">
                  <c:v>0.92893972666476465</c:v>
                </c:pt>
                <c:pt idx="16501">
                  <c:v>0.90864367796908485</c:v>
                </c:pt>
                <c:pt idx="16502">
                  <c:v>0.8938754052360196</c:v>
                </c:pt>
                <c:pt idx="16503">
                  <c:v>0.89218066029523457</c:v>
                </c:pt>
                <c:pt idx="16504">
                  <c:v>0.8825727301610885</c:v>
                </c:pt>
                <c:pt idx="16505">
                  <c:v>0.8739844591063306</c:v>
                </c:pt>
                <c:pt idx="16506">
                  <c:v>0.86843462547308126</c:v>
                </c:pt>
                <c:pt idx="16507">
                  <c:v>0.86820610054610881</c:v>
                </c:pt>
                <c:pt idx="16508">
                  <c:v>0.91309167536602764</c:v>
                </c:pt>
                <c:pt idx="16509">
                  <c:v>0.91457254251010067</c:v>
                </c:pt>
                <c:pt idx="16510">
                  <c:v>0.9202982553407516</c:v>
                </c:pt>
                <c:pt idx="16511">
                  <c:v>0.91851648856112555</c:v>
                </c:pt>
                <c:pt idx="16512">
                  <c:v>0.92176565129814381</c:v>
                </c:pt>
                <c:pt idx="16513">
                  <c:v>0.91247160258545168</c:v>
                </c:pt>
                <c:pt idx="16514">
                  <c:v>0.93179705043218586</c:v>
                </c:pt>
                <c:pt idx="16515">
                  <c:v>0.94048887563755801</c:v>
                </c:pt>
                <c:pt idx="16516">
                  <c:v>0.90070405877897763</c:v>
                </c:pt>
                <c:pt idx="16517">
                  <c:v>0.85833572569378613</c:v>
                </c:pt>
                <c:pt idx="16518">
                  <c:v>0.8346679103372876</c:v>
                </c:pt>
                <c:pt idx="16519">
                  <c:v>0.82615024338680865</c:v>
                </c:pt>
                <c:pt idx="16520">
                  <c:v>0.82296467990698252</c:v>
                </c:pt>
                <c:pt idx="16521">
                  <c:v>0.84391364858454965</c:v>
                </c:pt>
                <c:pt idx="16522">
                  <c:v>0.85326933729685883</c:v>
                </c:pt>
                <c:pt idx="16523">
                  <c:v>0.87184606334000858</c:v>
                </c:pt>
                <c:pt idx="16524">
                  <c:v>0.85606719173933232</c:v>
                </c:pt>
                <c:pt idx="16525">
                  <c:v>0.85861480490765518</c:v>
                </c:pt>
                <c:pt idx="16526">
                  <c:v>0.85698105415768255</c:v>
                </c:pt>
                <c:pt idx="16527">
                  <c:v>0.87193898363475464</c:v>
                </c:pt>
                <c:pt idx="16528">
                  <c:v>0.87575981175682482</c:v>
                </c:pt>
                <c:pt idx="16529">
                  <c:v>0.89044796968741446</c:v>
                </c:pt>
                <c:pt idx="16530">
                  <c:v>0.88625825841196459</c:v>
                </c:pt>
                <c:pt idx="16531">
                  <c:v>0.87181317194396257</c:v>
                </c:pt>
                <c:pt idx="16532">
                  <c:v>0.85092720377558451</c:v>
                </c:pt>
                <c:pt idx="16533">
                  <c:v>0.84685729020895562</c:v>
                </c:pt>
                <c:pt idx="16534">
                  <c:v>0.83773674559191957</c:v>
                </c:pt>
                <c:pt idx="16535">
                  <c:v>0.83813403020772415</c:v>
                </c:pt>
                <c:pt idx="16536">
                  <c:v>0.85478447075944164</c:v>
                </c:pt>
                <c:pt idx="16537">
                  <c:v>0.86556186679517499</c:v>
                </c:pt>
                <c:pt idx="16538">
                  <c:v>0.87077455818167271</c:v>
                </c:pt>
                <c:pt idx="16539">
                  <c:v>0.87063191886988156</c:v>
                </c:pt>
                <c:pt idx="16540">
                  <c:v>0.85586658338616617</c:v>
                </c:pt>
                <c:pt idx="16541">
                  <c:v>0.84438368047776857</c:v>
                </c:pt>
                <c:pt idx="16542">
                  <c:v>0.83753717203106159</c:v>
                </c:pt>
                <c:pt idx="16543">
                  <c:v>0.83101380674467595</c:v>
                </c:pt>
                <c:pt idx="16544">
                  <c:v>0.82756480164539914</c:v>
                </c:pt>
                <c:pt idx="16545">
                  <c:v>0.84889056549780884</c:v>
                </c:pt>
                <c:pt idx="16546">
                  <c:v>0.84160056818419771</c:v>
                </c:pt>
                <c:pt idx="16547">
                  <c:v>0.8624890609143071</c:v>
                </c:pt>
                <c:pt idx="16548">
                  <c:v>0.86449695691728912</c:v>
                </c:pt>
                <c:pt idx="16549">
                  <c:v>0.87613893639747265</c:v>
                </c:pt>
                <c:pt idx="16550">
                  <c:v>0.88202962289762943</c:v>
                </c:pt>
                <c:pt idx="16551">
                  <c:v>0.87832772602217679</c:v>
                </c:pt>
                <c:pt idx="16552">
                  <c:v>0.97958705638075161</c:v>
                </c:pt>
                <c:pt idx="16553">
                  <c:v>0.94798608798318063</c:v>
                </c:pt>
                <c:pt idx="16554">
                  <c:v>0.94655970045654969</c:v>
                </c:pt>
                <c:pt idx="16555">
                  <c:v>0.93063819498368161</c:v>
                </c:pt>
                <c:pt idx="16556">
                  <c:v>0.94344226745595139</c:v>
                </c:pt>
                <c:pt idx="16557">
                  <c:v>0.90291474666609361</c:v>
                </c:pt>
                <c:pt idx="16558">
                  <c:v>0.88608861824116891</c:v>
                </c:pt>
                <c:pt idx="16559">
                  <c:v>0.8794971433843487</c:v>
                </c:pt>
                <c:pt idx="16560">
                  <c:v>1.0855120323693432</c:v>
                </c:pt>
                <c:pt idx="16561">
                  <c:v>0.95660063350314306</c:v>
                </c:pt>
                <c:pt idx="16562">
                  <c:v>0.89001632259069152</c:v>
                </c:pt>
                <c:pt idx="16563">
                  <c:v>0.84916077435053183</c:v>
                </c:pt>
                <c:pt idx="16564">
                  <c:v>0.81783960990355165</c:v>
                </c:pt>
                <c:pt idx="16565">
                  <c:v>0.79562367172930304</c:v>
                </c:pt>
                <c:pt idx="16566">
                  <c:v>0.78555153700461788</c:v>
                </c:pt>
                <c:pt idx="16567">
                  <c:v>0.7810614534576017</c:v>
                </c:pt>
                <c:pt idx="16568">
                  <c:v>0.77753493304031662</c:v>
                </c:pt>
                <c:pt idx="16569">
                  <c:v>0.77678130623378527</c:v>
                </c:pt>
                <c:pt idx="16570">
                  <c:v>0.77652350596625963</c:v>
                </c:pt>
                <c:pt idx="16571">
                  <c:v>0.77698661264297508</c:v>
                </c:pt>
                <c:pt idx="16572">
                  <c:v>0.77078983641096976</c:v>
                </c:pt>
                <c:pt idx="16573">
                  <c:v>0.76397828885115415</c:v>
                </c:pt>
                <c:pt idx="16574">
                  <c:v>0.75738432954545432</c:v>
                </c:pt>
                <c:pt idx="16575">
                  <c:v>0.74715776550961699</c:v>
                </c:pt>
                <c:pt idx="16576">
                  <c:v>0.73966783216168674</c:v>
                </c:pt>
                <c:pt idx="16577">
                  <c:v>0.73164682769784872</c:v>
                </c:pt>
                <c:pt idx="16578">
                  <c:v>0.72742049688341603</c:v>
                </c:pt>
                <c:pt idx="16579">
                  <c:v>0.72232798499459161</c:v>
                </c:pt>
                <c:pt idx="16580">
                  <c:v>0.71964632098669767</c:v>
                </c:pt>
                <c:pt idx="16581">
                  <c:v>0.71539421348604471</c:v>
                </c:pt>
                <c:pt idx="16582">
                  <c:v>0.71318734556895957</c:v>
                </c:pt>
                <c:pt idx="16583">
                  <c:v>0.70955292810319071</c:v>
                </c:pt>
                <c:pt idx="16584">
                  <c:v>0.70782215075910293</c:v>
                </c:pt>
                <c:pt idx="16585">
                  <c:v>0.7046557163908439</c:v>
                </c:pt>
                <c:pt idx="16586">
                  <c:v>0.70306599995193719</c:v>
                </c:pt>
                <c:pt idx="16587">
                  <c:v>0.69941052996262709</c:v>
                </c:pt>
                <c:pt idx="16588">
                  <c:v>0.69860055987726299</c:v>
                </c:pt>
                <c:pt idx="16589">
                  <c:v>0.7291905150072826</c:v>
                </c:pt>
                <c:pt idx="16590">
                  <c:v>0.75414912586428262</c:v>
                </c:pt>
                <c:pt idx="16591">
                  <c:v>0.75076380929381636</c:v>
                </c:pt>
                <c:pt idx="16592">
                  <c:v>0.75224378021536398</c:v>
                </c:pt>
                <c:pt idx="16593">
                  <c:v>0.74989820153211995</c:v>
                </c:pt>
                <c:pt idx="16594">
                  <c:v>0.7472517921201115</c:v>
                </c:pt>
                <c:pt idx="16595">
                  <c:v>0.74557098079563455</c:v>
                </c:pt>
                <c:pt idx="16596">
                  <c:v>0.74155754743666646</c:v>
                </c:pt>
                <c:pt idx="16597">
                  <c:v>0.73921542411568764</c:v>
                </c:pt>
                <c:pt idx="16598">
                  <c:v>0.7363091871127867</c:v>
                </c:pt>
                <c:pt idx="16599">
                  <c:v>0.73426472447874203</c:v>
                </c:pt>
                <c:pt idx="16600">
                  <c:v>0.73128823583072899</c:v>
                </c:pt>
                <c:pt idx="16601">
                  <c:v>0.72929088369690964</c:v>
                </c:pt>
                <c:pt idx="16602">
                  <c:v>0.72597312111436751</c:v>
                </c:pt>
                <c:pt idx="16603">
                  <c:v>0.72383144118952503</c:v>
                </c:pt>
                <c:pt idx="16604">
                  <c:v>0.72040184832789378</c:v>
                </c:pt>
                <c:pt idx="16605">
                  <c:v>0.71821485264852802</c:v>
                </c:pt>
                <c:pt idx="16606">
                  <c:v>0.71546023509880463</c:v>
                </c:pt>
                <c:pt idx="16607">
                  <c:v>0.71505108930268479</c:v>
                </c:pt>
                <c:pt idx="16608">
                  <c:v>0.71432918269419776</c:v>
                </c:pt>
                <c:pt idx="16609">
                  <c:v>0.7139746445262416</c:v>
                </c:pt>
                <c:pt idx="16610">
                  <c:v>0.71358436222689814</c:v>
                </c:pt>
                <c:pt idx="16611">
                  <c:v>0.71323798434809393</c:v>
                </c:pt>
                <c:pt idx="16612">
                  <c:v>0.71289340300479886</c:v>
                </c:pt>
                <c:pt idx="16613">
                  <c:v>0.71254859089422951</c:v>
                </c:pt>
                <c:pt idx="16614">
                  <c:v>0.71220407705058586</c:v>
                </c:pt>
                <c:pt idx="16615">
                  <c:v>0.71185984790925361</c:v>
                </c:pt>
                <c:pt idx="16616">
                  <c:v>0.71151582773244659</c:v>
                </c:pt>
                <c:pt idx="16617">
                  <c:v>0.71117201639332595</c:v>
                </c:pt>
                <c:pt idx="16618">
                  <c:v>0.71082841376512318</c:v>
                </c:pt>
                <c:pt idx="16619">
                  <c:v>0.71048501972115208</c:v>
                </c:pt>
                <c:pt idx="16620">
                  <c:v>0.71014183413480791</c:v>
                </c:pt>
                <c:pt idx="16621">
                  <c:v>0.70979885687955113</c:v>
                </c:pt>
                <c:pt idx="16622">
                  <c:v>0.70945608782892466</c:v>
                </c:pt>
                <c:pt idx="16623">
                  <c:v>0.70911352685655649</c:v>
                </c:pt>
                <c:pt idx="16624">
                  <c:v>0.70877117383613863</c:v>
                </c:pt>
                <c:pt idx="16625">
                  <c:v>0.70842902864144564</c:v>
                </c:pt>
                <c:pt idx="16626">
                  <c:v>0.70808709114632717</c:v>
                </c:pt>
                <c:pt idx="16627">
                  <c:v>0.70774536122471221</c:v>
                </c:pt>
                <c:pt idx="16628">
                  <c:v>0.70740383875060098</c:v>
                </c:pt>
                <c:pt idx="16629">
                  <c:v>0.70706252359807664</c:v>
                </c:pt>
                <c:pt idx="16630">
                  <c:v>0.70672141564129576</c:v>
                </c:pt>
                <c:pt idx="16631">
                  <c:v>0.70638051475448593</c:v>
                </c:pt>
                <c:pt idx="16632">
                  <c:v>0.70603982081196159</c:v>
                </c:pt>
                <c:pt idx="16633">
                  <c:v>0.70569933368811</c:v>
                </c:pt>
                <c:pt idx="16634">
                  <c:v>0.70535905325738391</c:v>
                </c:pt>
                <c:pt idx="16635">
                  <c:v>0.70501897939432745</c:v>
                </c:pt>
                <c:pt idx="16636">
                  <c:v>0.70467911197355593</c:v>
                </c:pt>
                <c:pt idx="16637">
                  <c:v>0.7043394508697548</c:v>
                </c:pt>
                <c:pt idx="16638">
                  <c:v>0.70399999595769369</c:v>
                </c:pt>
                <c:pt idx="16639">
                  <c:v>0.70366074711221316</c:v>
                </c:pt>
                <c:pt idx="16640">
                  <c:v>0.70332170420823181</c:v>
                </c:pt>
                <c:pt idx="16641">
                  <c:v>0.70298286712074354</c:v>
                </c:pt>
                <c:pt idx="16642">
                  <c:v>0.70264423572481982</c:v>
                </c:pt>
                <c:pt idx="16643">
                  <c:v>0.70230580989560198</c:v>
                </c:pt>
                <c:pt idx="16644">
                  <c:v>0.7019675895083155</c:v>
                </c:pt>
                <c:pt idx="16645">
                  <c:v>0.70162957443825802</c:v>
                </c:pt>
                <c:pt idx="16646">
                  <c:v>0.70129176456079945</c:v>
                </c:pt>
                <c:pt idx="16647">
                  <c:v>0.70095415975138853</c:v>
                </c:pt>
                <c:pt idx="16648">
                  <c:v>0.70061675988555216</c:v>
                </c:pt>
                <c:pt idx="16649">
                  <c:v>0.70027956483888865</c:v>
                </c:pt>
                <c:pt idx="16650">
                  <c:v>0.69994257448707264</c:v>
                </c:pt>
                <c:pt idx="16651">
                  <c:v>0.69960578870585544</c:v>
                </c:pt>
                <c:pt idx="16652">
                  <c:v>0.69926920737106324</c:v>
                </c:pt>
                <c:pt idx="16653">
                  <c:v>0.69893283035859932</c:v>
                </c:pt>
                <c:pt idx="16654">
                  <c:v>0.69859665754443545</c:v>
                </c:pt>
                <c:pt idx="16655">
                  <c:v>0.69826068880462533</c:v>
                </c:pt>
                <c:pt idx="16656">
                  <c:v>0.69792492401530104</c:v>
                </c:pt>
                <c:pt idx="16657">
                  <c:v>0.69758936305265906</c:v>
                </c:pt>
                <c:pt idx="16658">
                  <c:v>0.69725400579298158</c:v>
                </c:pt>
                <c:pt idx="16659">
                  <c:v>0.69691885211261895</c:v>
                </c:pt>
                <c:pt idx="16660">
                  <c:v>0.69658390188799713</c:v>
                </c:pt>
                <c:pt idx="16661">
                  <c:v>0.69624915499562434</c:v>
                </c:pt>
                <c:pt idx="16662">
                  <c:v>0.69591461131207422</c:v>
                </c:pt>
                <c:pt idx="16663">
                  <c:v>0.69558027071399819</c:v>
                </c:pt>
                <c:pt idx="16664">
                  <c:v>0.69524613307812766</c:v>
                </c:pt>
                <c:pt idx="16665">
                  <c:v>0.69491219828125927</c:v>
                </c:pt>
                <c:pt idx="16666">
                  <c:v>0.69457846620027863</c:v>
                </c:pt>
                <c:pt idx="16667">
                  <c:v>0.69424493671212995</c:v>
                </c:pt>
                <c:pt idx="16668">
                  <c:v>0.69391160969384413</c:v>
                </c:pt>
                <c:pt idx="16669">
                  <c:v>0.69357848502251829</c:v>
                </c:pt>
                <c:pt idx="16670">
                  <c:v>0.69324556257533265</c:v>
                </c:pt>
                <c:pt idx="16671">
                  <c:v>0.69291284222953364</c:v>
                </c:pt>
                <c:pt idx="16672">
                  <c:v>0.69258032386244739</c:v>
                </c:pt>
                <c:pt idx="16673">
                  <c:v>0.69224800735147773</c:v>
                </c:pt>
                <c:pt idx="16674">
                  <c:v>0.69191589257409192</c:v>
                </c:pt>
                <c:pt idx="16675">
                  <c:v>0.69158397940783656</c:v>
                </c:pt>
                <c:pt idx="16676">
                  <c:v>0.69125226773033988</c:v>
                </c:pt>
                <c:pt idx="16677">
                  <c:v>0.69092075741929926</c:v>
                </c:pt>
                <c:pt idx="16678">
                  <c:v>0.69058944835247893</c:v>
                </c:pt>
                <c:pt idx="16679">
                  <c:v>0.69025834040772849</c:v>
                </c:pt>
                <c:pt idx="16680">
                  <c:v>0.6899274334629667</c:v>
                </c:pt>
                <c:pt idx="16681">
                  <c:v>0.6895967273961866</c:v>
                </c:pt>
                <c:pt idx="16682">
                  <c:v>0.68926622208545429</c:v>
                </c:pt>
                <c:pt idx="16683">
                  <c:v>0.6889359174089138</c:v>
                </c:pt>
                <c:pt idx="16684">
                  <c:v>2.9785160432670672</c:v>
                </c:pt>
                <c:pt idx="16685">
                  <c:v>2.9699663400508105</c:v>
                </c:pt>
                <c:pt idx="16686">
                  <c:v>3.1450365869557411</c:v>
                </c:pt>
                <c:pt idx="16687">
                  <c:v>2.6177152707031985</c:v>
                </c:pt>
                <c:pt idx="16688">
                  <c:v>1.5190845779792639</c:v>
                </c:pt>
                <c:pt idx="16689">
                  <c:v>2.0285788616694602</c:v>
                </c:pt>
                <c:pt idx="16690">
                  <c:v>1.6006212140104967</c:v>
                </c:pt>
                <c:pt idx="16691">
                  <c:v>1.274419913215441</c:v>
                </c:pt>
                <c:pt idx="16692">
                  <c:v>1.152892245768268</c:v>
                </c:pt>
                <c:pt idx="16693">
                  <c:v>1.1168824095828804</c:v>
                </c:pt>
                <c:pt idx="16694">
                  <c:v>1.104351649323762</c:v>
                </c:pt>
                <c:pt idx="16695">
                  <c:v>1.0994379744142555</c:v>
                </c:pt>
                <c:pt idx="16696">
                  <c:v>1.0972412488140684</c:v>
                </c:pt>
                <c:pt idx="16697">
                  <c:v>1.0966191910174286</c:v>
                </c:pt>
                <c:pt idx="16698">
                  <c:v>1.0980597239091121</c:v>
                </c:pt>
                <c:pt idx="16699">
                  <c:v>1.0979028058596818</c:v>
                </c:pt>
                <c:pt idx="16700">
                  <c:v>1.0971460090992557</c:v>
                </c:pt>
                <c:pt idx="16701">
                  <c:v>1.0965747416395299</c:v>
                </c:pt>
                <c:pt idx="16702">
                  <c:v>1.0960076036726505</c:v>
                </c:pt>
                <c:pt idx="16703">
                  <c:v>1.0954421328618957</c:v>
                </c:pt>
                <c:pt idx="16704">
                  <c:v>1.0948776589724778</c:v>
                </c:pt>
                <c:pt idx="16705">
                  <c:v>1.0943137808510881</c:v>
                </c:pt>
                <c:pt idx="16706">
                  <c:v>1.0937502812574904</c:v>
                </c:pt>
                <c:pt idx="16707">
                  <c:v>1.0931871451716382</c:v>
                </c:pt>
                <c:pt idx="16708">
                  <c:v>1.0926243678727732</c:v>
                </c:pt>
                <c:pt idx="16709">
                  <c:v>1.0920619322061846</c:v>
                </c:pt>
                <c:pt idx="16710">
                  <c:v>1.0914998379644976</c:v>
                </c:pt>
                <c:pt idx="16711">
                  <c:v>1.0909380849404782</c:v>
                </c:pt>
                <c:pt idx="16712">
                  <c:v>1.0903766729269999</c:v>
                </c:pt>
                <c:pt idx="16713">
                  <c:v>1.0898156017170735</c:v>
                </c:pt>
                <c:pt idx="16714">
                  <c:v>1.0892548711038341</c:v>
                </c:pt>
                <c:pt idx="16715">
                  <c:v>1.0886944808805374</c:v>
                </c:pt>
                <c:pt idx="16716">
                  <c:v>1.088134430840572</c:v>
                </c:pt>
                <c:pt idx="16717">
                  <c:v>1.0875747207774438</c:v>
                </c:pt>
                <c:pt idx="16718">
                  <c:v>1.0870153504847939</c:v>
                </c:pt>
                <c:pt idx="16719">
                  <c:v>1.667265239349524</c:v>
                </c:pt>
                <c:pt idx="16720">
                  <c:v>1.5674311733937121</c:v>
                </c:pt>
                <c:pt idx="16721">
                  <c:v>1.5660896114262381</c:v>
                </c:pt>
                <c:pt idx="16722">
                  <c:v>1.5652427485341136</c:v>
                </c:pt>
                <c:pt idx="16723">
                  <c:v>1.5645830184153944</c:v>
                </c:pt>
                <c:pt idx="16724">
                  <c:v>1.5639939594539576</c:v>
                </c:pt>
                <c:pt idx="16725">
                  <c:v>1.5627104903455613</c:v>
                </c:pt>
                <c:pt idx="16726">
                  <c:v>1.6841595700572658</c:v>
                </c:pt>
                <c:pt idx="16727">
                  <c:v>1.5754238000871534</c:v>
                </c:pt>
                <c:pt idx="16728">
                  <c:v>1.5379236806153054</c:v>
                </c:pt>
                <c:pt idx="16729">
                  <c:v>1.5370716374617899</c:v>
                </c:pt>
                <c:pt idx="16730">
                  <c:v>1.5364137347952243</c:v>
                </c:pt>
                <c:pt idx="16731">
                  <c:v>1.5358290262550418</c:v>
                </c:pt>
                <c:pt idx="16732">
                  <c:v>1.5352727342196559</c:v>
                </c:pt>
                <c:pt idx="16733">
                  <c:v>1.7908886235961861</c:v>
                </c:pt>
                <c:pt idx="16734">
                  <c:v>1.3761009092676642</c:v>
                </c:pt>
                <c:pt idx="16735">
                  <c:v>1.1375985681661231</c:v>
                </c:pt>
                <c:pt idx="16736">
                  <c:v>1.212001584245985</c:v>
                </c:pt>
                <c:pt idx="16737">
                  <c:v>1.1892790121054255</c:v>
                </c:pt>
                <c:pt idx="16738">
                  <c:v>1.0992189846223341</c:v>
                </c:pt>
                <c:pt idx="16739">
                  <c:v>1.0709376826922299</c:v>
                </c:pt>
                <c:pt idx="16740">
                  <c:v>1.135438107106544</c:v>
                </c:pt>
                <c:pt idx="16741">
                  <c:v>1.0521570216950169</c:v>
                </c:pt>
                <c:pt idx="16742">
                  <c:v>0.99705039777722937</c:v>
                </c:pt>
                <c:pt idx="16743">
                  <c:v>0.99812165993146851</c:v>
                </c:pt>
                <c:pt idx="16744">
                  <c:v>1.0181597783844798</c:v>
                </c:pt>
                <c:pt idx="16745">
                  <c:v>1.0004043572301116</c:v>
                </c:pt>
                <c:pt idx="16746">
                  <c:v>0.99197162743960055</c:v>
                </c:pt>
                <c:pt idx="16747">
                  <c:v>0.98755563907574251</c:v>
                </c:pt>
                <c:pt idx="16748">
                  <c:v>1.0935406060200419</c:v>
                </c:pt>
                <c:pt idx="16749">
                  <c:v>1.0871815607003001</c:v>
                </c:pt>
                <c:pt idx="16750">
                  <c:v>1.1087433123756958</c:v>
                </c:pt>
                <c:pt idx="16751">
                  <c:v>1.1061134555647281</c:v>
                </c:pt>
                <c:pt idx="16752">
                  <c:v>1.1132364455890618</c:v>
                </c:pt>
                <c:pt idx="16753">
                  <c:v>1.1101543141457073</c:v>
                </c:pt>
                <c:pt idx="16754">
                  <c:v>1.1081314509214879</c:v>
                </c:pt>
                <c:pt idx="16755">
                  <c:v>1.1107604000267055</c:v>
                </c:pt>
                <c:pt idx="16756">
                  <c:v>1.1097386826354134</c:v>
                </c:pt>
                <c:pt idx="16757">
                  <c:v>1.1085812150368366</c:v>
                </c:pt>
                <c:pt idx="16758">
                  <c:v>1.107926270997583</c:v>
                </c:pt>
                <c:pt idx="16759">
                  <c:v>1.1073612502063936</c:v>
                </c:pt>
                <c:pt idx="16760">
                  <c:v>1.1067160487454537</c:v>
                </c:pt>
                <c:pt idx="16761">
                  <c:v>1.1061084959692222</c:v>
                </c:pt>
                <c:pt idx="16762">
                  <c:v>1.1055112254547834</c:v>
                </c:pt>
                <c:pt idx="16763">
                  <c:v>1.1049659159630387</c:v>
                </c:pt>
                <c:pt idx="16764">
                  <c:v>1.3105655187076264</c:v>
                </c:pt>
                <c:pt idx="16765">
                  <c:v>1.3116511724812869</c:v>
                </c:pt>
                <c:pt idx="16766">
                  <c:v>1.2898470990096198</c:v>
                </c:pt>
                <c:pt idx="16767">
                  <c:v>1.2973958855482153</c:v>
                </c:pt>
                <c:pt idx="16768">
                  <c:v>1.2936817227583237</c:v>
                </c:pt>
                <c:pt idx="16769">
                  <c:v>1.2824095994348095</c:v>
                </c:pt>
                <c:pt idx="16770">
                  <c:v>1.2769924318778401</c:v>
                </c:pt>
                <c:pt idx="16771">
                  <c:v>1.4248886694375162</c:v>
                </c:pt>
                <c:pt idx="16772">
                  <c:v>1.2240896363855693</c:v>
                </c:pt>
                <c:pt idx="16773">
                  <c:v>1.2423863985595278</c:v>
                </c:pt>
                <c:pt idx="16774">
                  <c:v>1.1412130615096521</c:v>
                </c:pt>
                <c:pt idx="16775">
                  <c:v>1.1629906556083378</c:v>
                </c:pt>
                <c:pt idx="16776">
                  <c:v>1.0963320758137352</c:v>
                </c:pt>
                <c:pt idx="16777">
                  <c:v>1.0569055141858121</c:v>
                </c:pt>
                <c:pt idx="16778">
                  <c:v>1.0323447225037621</c:v>
                </c:pt>
                <c:pt idx="16779">
                  <c:v>1.0124285920142118</c:v>
                </c:pt>
                <c:pt idx="16780">
                  <c:v>1.00489968594708</c:v>
                </c:pt>
                <c:pt idx="16781">
                  <c:v>0.99263570853792849</c:v>
                </c:pt>
                <c:pt idx="16782">
                  <c:v>0.91679126256634613</c:v>
                </c:pt>
                <c:pt idx="16783">
                  <c:v>0.90312865683240362</c:v>
                </c:pt>
                <c:pt idx="16784">
                  <c:v>0.89227899999119176</c:v>
                </c:pt>
                <c:pt idx="16785">
                  <c:v>0.88283679355486766</c:v>
                </c:pt>
                <c:pt idx="16786">
                  <c:v>0.88771823139217365</c:v>
                </c:pt>
                <c:pt idx="16787">
                  <c:v>0.90128581828060661</c:v>
                </c:pt>
                <c:pt idx="16788">
                  <c:v>0.90197087794704367</c:v>
                </c:pt>
                <c:pt idx="16789">
                  <c:v>0.90921094361948174</c:v>
                </c:pt>
                <c:pt idx="16790">
                  <c:v>0.93370725764387641</c:v>
                </c:pt>
                <c:pt idx="16791">
                  <c:v>0.93780774094955166</c:v>
                </c:pt>
                <c:pt idx="16792">
                  <c:v>0.93205300086394549</c:v>
                </c:pt>
                <c:pt idx="16793">
                  <c:v>0.93315833052863861</c:v>
                </c:pt>
                <c:pt idx="16794">
                  <c:v>0.95590932555540964</c:v>
                </c:pt>
                <c:pt idx="16795">
                  <c:v>0.97487463880605363</c:v>
                </c:pt>
                <c:pt idx="16796">
                  <c:v>0.98031711460620719</c:v>
                </c:pt>
                <c:pt idx="16797">
                  <c:v>0.9768654632977487</c:v>
                </c:pt>
                <c:pt idx="16798">
                  <c:v>0.9762159806849694</c:v>
                </c:pt>
                <c:pt idx="16799">
                  <c:v>0.97527398313727032</c:v>
                </c:pt>
                <c:pt idx="16800">
                  <c:v>0.98640805579729329</c:v>
                </c:pt>
                <c:pt idx="16801">
                  <c:v>1.0025853808183525</c:v>
                </c:pt>
                <c:pt idx="16802">
                  <c:v>1.0148528483082784</c:v>
                </c:pt>
                <c:pt idx="16803">
                  <c:v>1.0435863901127818</c:v>
                </c:pt>
                <c:pt idx="16804">
                  <c:v>1.0550315095104792</c:v>
                </c:pt>
                <c:pt idx="16805">
                  <c:v>1.1354021351824126</c:v>
                </c:pt>
                <c:pt idx="16806">
                  <c:v>1.1412539771768764</c:v>
                </c:pt>
                <c:pt idx="16807">
                  <c:v>1.2675188181210097</c:v>
                </c:pt>
                <c:pt idx="16808">
                  <c:v>1.2624296004445557</c:v>
                </c:pt>
                <c:pt idx="16809">
                  <c:v>1.2958808986393078</c:v>
                </c:pt>
                <c:pt idx="16810">
                  <c:v>1.521860919891846</c:v>
                </c:pt>
                <c:pt idx="16811">
                  <c:v>1.6727333968711977</c:v>
                </c:pt>
                <c:pt idx="16812">
                  <c:v>1.490268620430762</c:v>
                </c:pt>
                <c:pt idx="16813">
                  <c:v>1.5482738620940366</c:v>
                </c:pt>
                <c:pt idx="16814">
                  <c:v>1.3745992529586382</c:v>
                </c:pt>
                <c:pt idx="16815">
                  <c:v>1.4642134832449154</c:v>
                </c:pt>
                <c:pt idx="16816">
                  <c:v>1.2371402537607616</c:v>
                </c:pt>
                <c:pt idx="16817">
                  <c:v>1.1256280591331778</c:v>
                </c:pt>
                <c:pt idx="16818">
                  <c:v>1.0458640733823712</c:v>
                </c:pt>
                <c:pt idx="16819">
                  <c:v>0.90544096785266337</c:v>
                </c:pt>
                <c:pt idx="16820">
                  <c:v>0.89956247892747643</c:v>
                </c:pt>
                <c:pt idx="16821">
                  <c:v>0.90686054746927303</c:v>
                </c:pt>
                <c:pt idx="16822">
                  <c:v>0.95738992703249493</c:v>
                </c:pt>
                <c:pt idx="16823">
                  <c:v>0.90545344247543169</c:v>
                </c:pt>
                <c:pt idx="16824">
                  <c:v>0.84479602365771478</c:v>
                </c:pt>
                <c:pt idx="16825">
                  <c:v>0.81457432896100157</c:v>
                </c:pt>
                <c:pt idx="16826">
                  <c:v>0.79315274962237137</c:v>
                </c:pt>
                <c:pt idx="16827">
                  <c:v>0.77532057534409482</c:v>
                </c:pt>
                <c:pt idx="16828">
                  <c:v>0.77223253711415762</c:v>
                </c:pt>
                <c:pt idx="16829">
                  <c:v>0.778130500281356</c:v>
                </c:pt>
                <c:pt idx="16830">
                  <c:v>0.78904948147608456</c:v>
                </c:pt>
                <c:pt idx="16831">
                  <c:v>0.86558826971572556</c:v>
                </c:pt>
                <c:pt idx="16832">
                  <c:v>0.87918954568885399</c:v>
                </c:pt>
                <c:pt idx="16833">
                  <c:v>0.87418924712925161</c:v>
                </c:pt>
                <c:pt idx="16834">
                  <c:v>0.87371823514410796</c:v>
                </c:pt>
                <c:pt idx="16835">
                  <c:v>0.9173628431080797</c:v>
                </c:pt>
                <c:pt idx="16836">
                  <c:v>0.91784417949121144</c:v>
                </c:pt>
                <c:pt idx="16837">
                  <c:v>0.93349667403850678</c:v>
                </c:pt>
                <c:pt idx="16838">
                  <c:v>0.92464682872174531</c:v>
                </c:pt>
                <c:pt idx="16839">
                  <c:v>0.91861318084780019</c:v>
                </c:pt>
                <c:pt idx="16840">
                  <c:v>0.86008606863879888</c:v>
                </c:pt>
                <c:pt idx="16841">
                  <c:v>0.82657345539865823</c:v>
                </c:pt>
                <c:pt idx="16842">
                  <c:v>0.81978246393482235</c:v>
                </c:pt>
                <c:pt idx="16843">
                  <c:v>0.80635244119451843</c:v>
                </c:pt>
                <c:pt idx="16844">
                  <c:v>0.83071571476614925</c:v>
                </c:pt>
                <c:pt idx="16845">
                  <c:v>0.83948265662685362</c:v>
                </c:pt>
                <c:pt idx="16846">
                  <c:v>0.81402589671231063</c:v>
                </c:pt>
                <c:pt idx="16847">
                  <c:v>0.80341027022328471</c:v>
                </c:pt>
                <c:pt idx="16848">
                  <c:v>0.80380362814171069</c:v>
                </c:pt>
                <c:pt idx="16849">
                  <c:v>0.8183933596993489</c:v>
                </c:pt>
                <c:pt idx="16850">
                  <c:v>0.80774236120989062</c:v>
                </c:pt>
                <c:pt idx="16851">
                  <c:v>0.79634735811326141</c:v>
                </c:pt>
                <c:pt idx="16852">
                  <c:v>0.78508783875430721</c:v>
                </c:pt>
                <c:pt idx="16853">
                  <c:v>0.75866165352173298</c:v>
                </c:pt>
                <c:pt idx="16854">
                  <c:v>0.76496203247730143</c:v>
                </c:pt>
                <c:pt idx="16855">
                  <c:v>0.76305154589211932</c:v>
                </c:pt>
                <c:pt idx="16856">
                  <c:v>0.74654278318921841</c:v>
                </c:pt>
                <c:pt idx="16857">
                  <c:v>0.7442097371825438</c:v>
                </c:pt>
                <c:pt idx="16858">
                  <c:v>0.73174806835494566</c:v>
                </c:pt>
                <c:pt idx="16859">
                  <c:v>0.73137390164972005</c:v>
                </c:pt>
                <c:pt idx="16860">
                  <c:v>0.73727573504028265</c:v>
                </c:pt>
                <c:pt idx="16861">
                  <c:v>0.77054670864198205</c:v>
                </c:pt>
                <c:pt idx="16862">
                  <c:v>0.76324945020168844</c:v>
                </c:pt>
                <c:pt idx="16863">
                  <c:v>0.75627223800120402</c:v>
                </c:pt>
                <c:pt idx="16864">
                  <c:v>0.75922711541370713</c:v>
                </c:pt>
                <c:pt idx="16865">
                  <c:v>0.75242492233548941</c:v>
                </c:pt>
                <c:pt idx="16866">
                  <c:v>0.81801468704135527</c:v>
                </c:pt>
                <c:pt idx="16867">
                  <c:v>0.82242801166884172</c:v>
                </c:pt>
                <c:pt idx="16868">
                  <c:v>0.80188401149214383</c:v>
                </c:pt>
                <c:pt idx="16869">
                  <c:v>0.7917814698478155</c:v>
                </c:pt>
                <c:pt idx="16870">
                  <c:v>0.78760154642154945</c:v>
                </c:pt>
                <c:pt idx="16871">
                  <c:v>0.78472793021691623</c:v>
                </c:pt>
                <c:pt idx="16872">
                  <c:v>0.7827642646852464</c:v>
                </c:pt>
                <c:pt idx="16873">
                  <c:v>0.7828722950235506</c:v>
                </c:pt>
                <c:pt idx="16874">
                  <c:v>0.85243769909476841</c:v>
                </c:pt>
                <c:pt idx="16875">
                  <c:v>0.82559508472651022</c:v>
                </c:pt>
                <c:pt idx="16876">
                  <c:v>0.81435134875452708</c:v>
                </c:pt>
                <c:pt idx="16877">
                  <c:v>0.80577723319687233</c:v>
                </c:pt>
                <c:pt idx="16878">
                  <c:v>0.79754866470572527</c:v>
                </c:pt>
                <c:pt idx="16879">
                  <c:v>0.79526712331239557</c:v>
                </c:pt>
                <c:pt idx="16880">
                  <c:v>0.82529295090278387</c:v>
                </c:pt>
                <c:pt idx="16881">
                  <c:v>0.82878329535615514</c:v>
                </c:pt>
                <c:pt idx="16882">
                  <c:v>0.82315488340974063</c:v>
                </c:pt>
                <c:pt idx="16883">
                  <c:v>0.84281897031889841</c:v>
                </c:pt>
                <c:pt idx="16884">
                  <c:v>0.82609663434049885</c:v>
                </c:pt>
                <c:pt idx="16885">
                  <c:v>0.80903713811123656</c:v>
                </c:pt>
                <c:pt idx="16886">
                  <c:v>0.79906527711162867</c:v>
                </c:pt>
                <c:pt idx="16887">
                  <c:v>0.79248072863409369</c:v>
                </c:pt>
                <c:pt idx="16888">
                  <c:v>0.7864508366672387</c:v>
                </c:pt>
                <c:pt idx="16889">
                  <c:v>0.79833818795230316</c:v>
                </c:pt>
                <c:pt idx="16890">
                  <c:v>0.79847958618912762</c:v>
                </c:pt>
                <c:pt idx="16891">
                  <c:v>0.79296345370480903</c:v>
                </c:pt>
                <c:pt idx="16892">
                  <c:v>0.78653065838826408</c:v>
                </c:pt>
                <c:pt idx="16893">
                  <c:v>0.780262456658538</c:v>
                </c:pt>
                <c:pt idx="16894">
                  <c:v>0.78729213199710946</c:v>
                </c:pt>
                <c:pt idx="16895">
                  <c:v>0.78268980788951181</c:v>
                </c:pt>
                <c:pt idx="16896">
                  <c:v>0.78116605171838949</c:v>
                </c:pt>
                <c:pt idx="16897">
                  <c:v>0.80023064817030032</c:v>
                </c:pt>
                <c:pt idx="16898">
                  <c:v>0.86746648535126325</c:v>
                </c:pt>
                <c:pt idx="16899">
                  <c:v>0.91422323708555064</c:v>
                </c:pt>
                <c:pt idx="16900">
                  <c:v>0.92373124526117711</c:v>
                </c:pt>
                <c:pt idx="16901">
                  <c:v>0.87766790002153561</c:v>
                </c:pt>
                <c:pt idx="16902">
                  <c:v>0.8218272035895845</c:v>
                </c:pt>
                <c:pt idx="16903">
                  <c:v>0.77183366859961078</c:v>
                </c:pt>
                <c:pt idx="16904">
                  <c:v>0.75000778721171124</c:v>
                </c:pt>
                <c:pt idx="16905">
                  <c:v>0.73731738846592476</c:v>
                </c:pt>
                <c:pt idx="16906">
                  <c:v>0.74901208125358065</c:v>
                </c:pt>
                <c:pt idx="16907">
                  <c:v>0.75867640112030343</c:v>
                </c:pt>
                <c:pt idx="16908">
                  <c:v>0.76866173686149253</c:v>
                </c:pt>
                <c:pt idx="16909">
                  <c:v>0.8180216298933527</c:v>
                </c:pt>
                <c:pt idx="16910">
                  <c:v>0.78770292895390859</c:v>
                </c:pt>
                <c:pt idx="16911">
                  <c:v>0.76128555806749465</c:v>
                </c:pt>
                <c:pt idx="16912">
                  <c:v>0.75151924291676953</c:v>
                </c:pt>
                <c:pt idx="16913">
                  <c:v>0.7475618390992459</c:v>
                </c:pt>
                <c:pt idx="16914">
                  <c:v>0.74619561279349267</c:v>
                </c:pt>
                <c:pt idx="16915">
                  <c:v>0.76531587386646915</c:v>
                </c:pt>
                <c:pt idx="16916">
                  <c:v>0.79520680480767258</c:v>
                </c:pt>
                <c:pt idx="16917">
                  <c:v>0.81269921315436999</c:v>
                </c:pt>
                <c:pt idx="16918">
                  <c:v>0.97200857611408342</c:v>
                </c:pt>
                <c:pt idx="16919">
                  <c:v>0.95870634115868925</c:v>
                </c:pt>
                <c:pt idx="16920">
                  <c:v>0.94852985238726562</c:v>
                </c:pt>
                <c:pt idx="16921">
                  <c:v>1.2243279222724839</c:v>
                </c:pt>
                <c:pt idx="16922">
                  <c:v>1.1770849243221142</c:v>
                </c:pt>
                <c:pt idx="16923">
                  <c:v>1.1496947144745036</c:v>
                </c:pt>
                <c:pt idx="16924">
                  <c:v>1.3102953071064032</c:v>
                </c:pt>
                <c:pt idx="16925">
                  <c:v>1.2930442496711254</c:v>
                </c:pt>
                <c:pt idx="16926">
                  <c:v>1.3663835991395201</c:v>
                </c:pt>
                <c:pt idx="16927">
                  <c:v>1.3871810022158242</c:v>
                </c:pt>
                <c:pt idx="16928">
                  <c:v>1.4347728166880505</c:v>
                </c:pt>
                <c:pt idx="16929">
                  <c:v>1.4197141163374751</c:v>
                </c:pt>
                <c:pt idx="16930">
                  <c:v>1.4612181547807461</c:v>
                </c:pt>
                <c:pt idx="16931">
                  <c:v>1.4660678643277294</c:v>
                </c:pt>
                <c:pt idx="16932">
                  <c:v>1.4874207052668158</c:v>
                </c:pt>
                <c:pt idx="16933">
                  <c:v>1.4745063381000199</c:v>
                </c:pt>
                <c:pt idx="16934">
                  <c:v>1.4707273338367055</c:v>
                </c:pt>
                <c:pt idx="16935">
                  <c:v>1.4593575997943971</c:v>
                </c:pt>
                <c:pt idx="16936">
                  <c:v>1.412133222273527</c:v>
                </c:pt>
                <c:pt idx="16937">
                  <c:v>1.3883491333072961</c:v>
                </c:pt>
                <c:pt idx="16938">
                  <c:v>1.3411367551216398</c:v>
                </c:pt>
                <c:pt idx="16939">
                  <c:v>1.3156811231411563</c:v>
                </c:pt>
                <c:pt idx="16940">
                  <c:v>1.2955175957711147</c:v>
                </c:pt>
                <c:pt idx="16941">
                  <c:v>1.222071903139506</c:v>
                </c:pt>
                <c:pt idx="16942">
                  <c:v>1.1589658154672666</c:v>
                </c:pt>
                <c:pt idx="16943">
                  <c:v>0.99072765959604669</c:v>
                </c:pt>
                <c:pt idx="16944">
                  <c:v>0.91953505603913765</c:v>
                </c:pt>
                <c:pt idx="16945">
                  <c:v>0.91886520567020713</c:v>
                </c:pt>
                <c:pt idx="16946">
                  <c:v>0.90044903070546078</c:v>
                </c:pt>
                <c:pt idx="16947">
                  <c:v>0.8899906775095785</c:v>
                </c:pt>
                <c:pt idx="16948">
                  <c:v>0.88031229782425635</c:v>
                </c:pt>
                <c:pt idx="16949">
                  <c:v>0.87408853363912731</c:v>
                </c:pt>
                <c:pt idx="16950">
                  <c:v>0.86459045520238775</c:v>
                </c:pt>
                <c:pt idx="16951">
                  <c:v>0.85922547605910538</c:v>
                </c:pt>
                <c:pt idx="16952">
                  <c:v>0.83661675973558369</c:v>
                </c:pt>
                <c:pt idx="16953">
                  <c:v>0.83527174756915079</c:v>
                </c:pt>
                <c:pt idx="16954">
                  <c:v>0.92464966215723565</c:v>
                </c:pt>
                <c:pt idx="16955">
                  <c:v>0.9123161214809743</c:v>
                </c:pt>
                <c:pt idx="16956">
                  <c:v>0.88259465818960003</c:v>
                </c:pt>
                <c:pt idx="16957">
                  <c:v>0.85037903684485072</c:v>
                </c:pt>
                <c:pt idx="16958">
                  <c:v>0.81910668076837589</c:v>
                </c:pt>
                <c:pt idx="16959">
                  <c:v>0.8071078253845636</c:v>
                </c:pt>
                <c:pt idx="16960">
                  <c:v>0.79921259901064479</c:v>
                </c:pt>
                <c:pt idx="16961">
                  <c:v>0.78549245633346565</c:v>
                </c:pt>
                <c:pt idx="16962">
                  <c:v>0.77796989990746679</c:v>
                </c:pt>
                <c:pt idx="16963">
                  <c:v>0.76201363583441861</c:v>
                </c:pt>
                <c:pt idx="16964">
                  <c:v>0.75231418353728552</c:v>
                </c:pt>
                <c:pt idx="16965">
                  <c:v>0.73694718424086403</c:v>
                </c:pt>
                <c:pt idx="16966">
                  <c:v>0.7294277931625297</c:v>
                </c:pt>
                <c:pt idx="16967">
                  <c:v>0.72072972036772864</c:v>
                </c:pt>
                <c:pt idx="16968">
                  <c:v>0.71505804346855584</c:v>
                </c:pt>
                <c:pt idx="16969">
                  <c:v>0.70464421205839201</c:v>
                </c:pt>
                <c:pt idx="16970">
                  <c:v>0.70038529694961893</c:v>
                </c:pt>
                <c:pt idx="16971">
                  <c:v>0.70007605873336942</c:v>
                </c:pt>
                <c:pt idx="16972">
                  <c:v>0.69925613608587245</c:v>
                </c:pt>
                <c:pt idx="16973">
                  <c:v>0.69898340103120049</c:v>
                </c:pt>
                <c:pt idx="16974">
                  <c:v>0.6986525248778912</c:v>
                </c:pt>
                <c:pt idx="16975">
                  <c:v>0.69838526529706257</c:v>
                </c:pt>
                <c:pt idx="16976">
                  <c:v>0.69811872606556225</c:v>
                </c:pt>
                <c:pt idx="16977">
                  <c:v>0.69785251251303682</c:v>
                </c:pt>
                <c:pt idx="16978">
                  <c:v>0.6975865997843782</c:v>
                </c:pt>
                <c:pt idx="16979">
                  <c:v>0.69732084848112563</c:v>
                </c:pt>
                <c:pt idx="16980">
                  <c:v>0.69705525850529082</c:v>
                </c:pt>
                <c:pt idx="16981">
                  <c:v>0.69678982975894621</c:v>
                </c:pt>
                <c:pt idx="16982">
                  <c:v>0.69652456214422931</c:v>
                </c:pt>
                <c:pt idx="16983">
                  <c:v>0.6962594555633338</c:v>
                </c:pt>
                <c:pt idx="16984">
                  <c:v>0.69599450991850964</c:v>
                </c:pt>
                <c:pt idx="16985">
                  <c:v>0.69572972511207065</c:v>
                </c:pt>
                <c:pt idx="16986">
                  <c:v>0.69546510104638859</c:v>
                </c:pt>
                <c:pt idx="16987">
                  <c:v>0.69520063762389805</c:v>
                </c:pt>
                <c:pt idx="16988">
                  <c:v>0.69493633474707928</c:v>
                </c:pt>
                <c:pt idx="16989">
                  <c:v>0.69467219231849175</c:v>
                </c:pt>
                <c:pt idx="16990">
                  <c:v>0.69440821024073585</c:v>
                </c:pt>
                <c:pt idx="16991">
                  <c:v>0.69414438841648463</c:v>
                </c:pt>
                <c:pt idx="16992">
                  <c:v>0.69388072674846202</c:v>
                </c:pt>
                <c:pt idx="16993">
                  <c:v>0.69361722513945412</c:v>
                </c:pt>
                <c:pt idx="16994">
                  <c:v>0.69335388349230587</c:v>
                </c:pt>
                <c:pt idx="16995">
                  <c:v>0.69309070170992038</c:v>
                </c:pt>
                <c:pt idx="16996">
                  <c:v>0.6928276796952606</c:v>
                </c:pt>
                <c:pt idx="16997">
                  <c:v>0.6925648173513469</c:v>
                </c:pt>
                <c:pt idx="16998">
                  <c:v>0.69230211458125956</c:v>
                </c:pt>
                <c:pt idx="16999">
                  <c:v>0.69203957128813975</c:v>
                </c:pt>
                <c:pt idx="17000">
                  <c:v>0.69177718737518423</c:v>
                </c:pt>
                <c:pt idx="17001">
                  <c:v>0.69151496274564539</c:v>
                </c:pt>
                <c:pt idx="17002">
                  <c:v>0.69125289730284645</c:v>
                </c:pt>
                <c:pt idx="17003">
                  <c:v>0.6909909909501557</c:v>
                </c:pt>
                <c:pt idx="17004">
                  <c:v>0.69072924359100885</c:v>
                </c:pt>
                <c:pt idx="17005">
                  <c:v>0.69046765512889274</c:v>
                </c:pt>
                <c:pt idx="17006">
                  <c:v>0.69020622546736055</c:v>
                </c:pt>
                <c:pt idx="17007">
                  <c:v>0.6899449545100238</c:v>
                </c:pt>
                <c:pt idx="17008">
                  <c:v>0.68968384216054335</c:v>
                </c:pt>
                <c:pt idx="17009">
                  <c:v>0.68942288832264487</c:v>
                </c:pt>
                <c:pt idx="17010">
                  <c:v>0.68916209290011776</c:v>
                </c:pt>
                <c:pt idx="17011">
                  <c:v>0.68890145579679973</c:v>
                </c:pt>
                <c:pt idx="17012">
                  <c:v>0.68864097691659398</c:v>
                </c:pt>
                <c:pt idx="17013">
                  <c:v>0.68838065616345545</c:v>
                </c:pt>
                <c:pt idx="17014">
                  <c:v>0.68812049344140436</c:v>
                </c:pt>
                <c:pt idx="17015">
                  <c:v>0.68786048865451521</c:v>
                </c:pt>
                <c:pt idx="17016">
                  <c:v>0.68760064170692059</c:v>
                </c:pt>
                <c:pt idx="17017">
                  <c:v>0.68734095250281679</c:v>
                </c:pt>
                <c:pt idx="17018">
                  <c:v>0.68708142094644753</c:v>
                </c:pt>
                <c:pt idx="17019">
                  <c:v>0.68682204694212567</c:v>
                </c:pt>
                <c:pt idx="17020">
                  <c:v>0.68656283039421517</c:v>
                </c:pt>
                <c:pt idx="17021">
                  <c:v>0.68630377120714059</c:v>
                </c:pt>
                <c:pt idx="17022">
                  <c:v>0.68604486928538655</c:v>
                </c:pt>
                <c:pt idx="17023">
                  <c:v>0.68578612453348864</c:v>
                </c:pt>
                <c:pt idx="17024">
                  <c:v>0.68552753685604806</c:v>
                </c:pt>
                <c:pt idx="17025">
                  <c:v>0.68526910615772052</c:v>
                </c:pt>
                <c:pt idx="17026">
                  <c:v>0.68501083234322091</c:v>
                </c:pt>
                <c:pt idx="17027">
                  <c:v>0.68475271531731752</c:v>
                </c:pt>
                <c:pt idx="17028">
                  <c:v>0.68449475498484325</c:v>
                </c:pt>
                <c:pt idx="17029">
                  <c:v>0.68423695125068451</c:v>
                </c:pt>
                <c:pt idx="17030">
                  <c:v>0.68397930401978746</c:v>
                </c:pt>
                <c:pt idx="17031">
                  <c:v>0.68372181319715286</c:v>
                </c:pt>
                <c:pt idx="17032">
                  <c:v>0.68346447868783955</c:v>
                </c:pt>
                <c:pt idx="17033">
                  <c:v>0.68320730039696842</c:v>
                </c:pt>
                <c:pt idx="17034">
                  <c:v>0.6829502782297181</c:v>
                </c:pt>
                <c:pt idx="17035">
                  <c:v>0.68269341209131629</c:v>
                </c:pt>
                <c:pt idx="17036">
                  <c:v>0.6824367018870513</c:v>
                </c:pt>
                <c:pt idx="17037">
                  <c:v>0.68218014752228151</c:v>
                </c:pt>
                <c:pt idx="17038">
                  <c:v>0.68192374890240459</c:v>
                </c:pt>
                <c:pt idx="17039">
                  <c:v>0.6816675059328855</c:v>
                </c:pt>
                <c:pt idx="17040">
                  <c:v>0.68141141851924514</c:v>
                </c:pt>
                <c:pt idx="17041">
                  <c:v>0.68115548656706071</c:v>
                </c:pt>
                <c:pt idx="17042">
                  <c:v>0.68089970998196658</c:v>
                </c:pt>
                <c:pt idx="17043">
                  <c:v>0.68064408866965764</c:v>
                </c:pt>
                <c:pt idx="17044">
                  <c:v>0.68038862253588206</c:v>
                </c:pt>
                <c:pt idx="17045">
                  <c:v>0.68013331148644418</c:v>
                </c:pt>
                <c:pt idx="17046">
                  <c:v>0.67987815542721164</c:v>
                </c:pt>
                <c:pt idx="17047">
                  <c:v>0.67962315426410613</c:v>
                </c:pt>
                <c:pt idx="17048">
                  <c:v>0.67936830790310032</c:v>
                </c:pt>
                <c:pt idx="17049">
                  <c:v>0.67911361625023481</c:v>
                </c:pt>
                <c:pt idx="17050">
                  <c:v>0.67885907921160038</c:v>
                </c:pt>
                <c:pt idx="17051">
                  <c:v>0.67860469669334611</c:v>
                </c:pt>
                <c:pt idx="17052">
                  <c:v>0.67835046860167536</c:v>
                </c:pt>
                <c:pt idx="17053">
                  <c:v>0.678096394842855</c:v>
                </c:pt>
                <c:pt idx="17054">
                  <c:v>0.67784247532320685</c:v>
                </c:pt>
                <c:pt idx="17055">
                  <c:v>0.67758870994910214</c:v>
                </c:pt>
                <c:pt idx="17056">
                  <c:v>0.67733509862698082</c:v>
                </c:pt>
                <c:pt idx="17057">
                  <c:v>0.67708164126332893</c:v>
                </c:pt>
                <c:pt idx="17058">
                  <c:v>0.67682833776469553</c:v>
                </c:pt>
                <c:pt idx="17059">
                  <c:v>0.67657518803768235</c:v>
                </c:pt>
                <c:pt idx="17060">
                  <c:v>0.67632219198895349</c:v>
                </c:pt>
                <c:pt idx="17061">
                  <c:v>0.67606934952522568</c:v>
                </c:pt>
                <c:pt idx="17062">
                  <c:v>0.67581666055327316</c:v>
                </c:pt>
                <c:pt idx="17063">
                  <c:v>0.67556412497992258</c:v>
                </c:pt>
                <c:pt idx="17064">
                  <c:v>0.67531174271206618</c:v>
                </c:pt>
                <c:pt idx="17065">
                  <c:v>4.4651275166792415</c:v>
                </c:pt>
                <c:pt idx="17066">
                  <c:v>4.4649256839689055</c:v>
                </c:pt>
                <c:pt idx="17067">
                  <c:v>4.4647282163829809</c:v>
                </c:pt>
                <c:pt idx="17068">
                  <c:v>4.4645348503117654</c:v>
                </c:pt>
                <c:pt idx="17069">
                  <c:v>4.4643431222646521</c:v>
                </c:pt>
                <c:pt idx="17070">
                  <c:v>4.4641521047843584</c:v>
                </c:pt>
                <c:pt idx="17071">
                  <c:v>4.4639614066728379</c:v>
                </c:pt>
                <c:pt idx="17072">
                  <c:v>5.9230778816988821</c:v>
                </c:pt>
                <c:pt idx="17073">
                  <c:v>5.9015894475803838</c:v>
                </c:pt>
                <c:pt idx="17074">
                  <c:v>6.6027197761703516</c:v>
                </c:pt>
                <c:pt idx="17075">
                  <c:v>9.5106595907319225</c:v>
                </c:pt>
                <c:pt idx="17076">
                  <c:v>5.8626915663776078</c:v>
                </c:pt>
                <c:pt idx="17077">
                  <c:v>4.0538848297973686</c:v>
                </c:pt>
                <c:pt idx="17078">
                  <c:v>4.0511492319212143</c:v>
                </c:pt>
                <c:pt idx="17079">
                  <c:v>4.3431009480787761</c:v>
                </c:pt>
                <c:pt idx="17080">
                  <c:v>5.0106595516466639</c:v>
                </c:pt>
                <c:pt idx="17081">
                  <c:v>4.1078610839648766</c:v>
                </c:pt>
                <c:pt idx="17082">
                  <c:v>2.4941429595252962</c:v>
                </c:pt>
                <c:pt idx="17083">
                  <c:v>2.5073176243709852</c:v>
                </c:pt>
                <c:pt idx="17084">
                  <c:v>2.369893616212567</c:v>
                </c:pt>
                <c:pt idx="17085">
                  <c:v>2.3418081406239977</c:v>
                </c:pt>
                <c:pt idx="17086">
                  <c:v>2.3246684147061631</c:v>
                </c:pt>
                <c:pt idx="17087">
                  <c:v>2.3505007140419942</c:v>
                </c:pt>
                <c:pt idx="17088">
                  <c:v>2.3427335219439205</c:v>
                </c:pt>
                <c:pt idx="17089">
                  <c:v>2.3548143418201382</c:v>
                </c:pt>
                <c:pt idx="17090">
                  <c:v>2.7128850585252069</c:v>
                </c:pt>
                <c:pt idx="17091">
                  <c:v>2.4331272541134616</c:v>
                </c:pt>
                <c:pt idx="17092">
                  <c:v>2.4378377391163952</c:v>
                </c:pt>
                <c:pt idx="17093">
                  <c:v>2.2490509794971398</c:v>
                </c:pt>
                <c:pt idx="17094">
                  <c:v>2.2919746050157315</c:v>
                </c:pt>
                <c:pt idx="17095">
                  <c:v>2.2696400679486901</c:v>
                </c:pt>
                <c:pt idx="17096">
                  <c:v>2.425987267339655</c:v>
                </c:pt>
                <c:pt idx="17097">
                  <c:v>2.3508403704928127</c:v>
                </c:pt>
                <c:pt idx="17098">
                  <c:v>2.3129183713473362</c:v>
                </c:pt>
                <c:pt idx="17099">
                  <c:v>2.2979032524452632</c:v>
                </c:pt>
                <c:pt idx="17100">
                  <c:v>2.3485780199517308</c:v>
                </c:pt>
                <c:pt idx="17101">
                  <c:v>3.2357280223463176</c:v>
                </c:pt>
                <c:pt idx="17102">
                  <c:v>2.3310474581731992</c:v>
                </c:pt>
                <c:pt idx="17103">
                  <c:v>2.1401731025780952</c:v>
                </c:pt>
                <c:pt idx="17104">
                  <c:v>2.0511546383284318</c:v>
                </c:pt>
                <c:pt idx="17105">
                  <c:v>2.0214046778884782</c:v>
                </c:pt>
                <c:pt idx="17106">
                  <c:v>2.0099730545219798</c:v>
                </c:pt>
                <c:pt idx="17107">
                  <c:v>2.0049978748000052</c:v>
                </c:pt>
                <c:pt idx="17108">
                  <c:v>2.1521326628546</c:v>
                </c:pt>
                <c:pt idx="17109">
                  <c:v>2.1942661727980597</c:v>
                </c:pt>
                <c:pt idx="17110">
                  <c:v>2.1766708223629472</c:v>
                </c:pt>
                <c:pt idx="17111">
                  <c:v>2.2982289189064984</c:v>
                </c:pt>
                <c:pt idx="17112">
                  <c:v>2.2561264208907126</c:v>
                </c:pt>
                <c:pt idx="17113">
                  <c:v>2.2373995448535418</c:v>
                </c:pt>
                <c:pt idx="17114">
                  <c:v>2.2323482886286166</c:v>
                </c:pt>
                <c:pt idx="17115">
                  <c:v>2.2265890138982907</c:v>
                </c:pt>
                <c:pt idx="17116">
                  <c:v>2.223702431200838</c:v>
                </c:pt>
                <c:pt idx="17117">
                  <c:v>2.4814535546916354</c:v>
                </c:pt>
                <c:pt idx="17118">
                  <c:v>2.2708650920067939</c:v>
                </c:pt>
                <c:pt idx="17119">
                  <c:v>2.2545181038105784</c:v>
                </c:pt>
                <c:pt idx="17120">
                  <c:v>2.1444739515597382</c:v>
                </c:pt>
                <c:pt idx="17121">
                  <c:v>2.0429647547132888</c:v>
                </c:pt>
                <c:pt idx="17122">
                  <c:v>1.9891722425921639</c:v>
                </c:pt>
                <c:pt idx="17123">
                  <c:v>1.9704991108974368</c:v>
                </c:pt>
                <c:pt idx="17124">
                  <c:v>1.9639554102750421</c:v>
                </c:pt>
                <c:pt idx="17125">
                  <c:v>1.9601855932784227</c:v>
                </c:pt>
                <c:pt idx="17126">
                  <c:v>1.9580718939704471</c:v>
                </c:pt>
                <c:pt idx="17127">
                  <c:v>1.9567687794614921</c:v>
                </c:pt>
                <c:pt idx="17128">
                  <c:v>1.9555432435636095</c:v>
                </c:pt>
                <c:pt idx="17129">
                  <c:v>2.0886031853289553</c:v>
                </c:pt>
                <c:pt idx="17130">
                  <c:v>2.0569360826005836</c:v>
                </c:pt>
                <c:pt idx="17131">
                  <c:v>2.0236478340699375</c:v>
                </c:pt>
                <c:pt idx="17132">
                  <c:v>2.0102044761826874</c:v>
                </c:pt>
                <c:pt idx="17133">
                  <c:v>2.0041291203033142</c:v>
                </c:pt>
                <c:pt idx="17134">
                  <c:v>2.0012517615331582</c:v>
                </c:pt>
                <c:pt idx="17135">
                  <c:v>1.9994668815202281</c:v>
                </c:pt>
                <c:pt idx="17136">
                  <c:v>2.1127951323618603</c:v>
                </c:pt>
                <c:pt idx="17137">
                  <c:v>2.3594188402381193</c:v>
                </c:pt>
                <c:pt idx="17138">
                  <c:v>2.308671260305891</c:v>
                </c:pt>
                <c:pt idx="17139">
                  <c:v>2.372648522291239</c:v>
                </c:pt>
                <c:pt idx="17140">
                  <c:v>2.3714041585802521</c:v>
                </c:pt>
                <c:pt idx="17141">
                  <c:v>2.3914950498031557</c:v>
                </c:pt>
                <c:pt idx="17142">
                  <c:v>2.4485591079972275</c:v>
                </c:pt>
                <c:pt idx="17143">
                  <c:v>2.2912939710602336</c:v>
                </c:pt>
                <c:pt idx="17144">
                  <c:v>2.2042122711022012</c:v>
                </c:pt>
                <c:pt idx="17145">
                  <c:v>2.7221834222566792</c:v>
                </c:pt>
                <c:pt idx="17146">
                  <c:v>2.7090126479200354</c:v>
                </c:pt>
                <c:pt idx="17147">
                  <c:v>2.6330907128353869</c:v>
                </c:pt>
                <c:pt idx="17148">
                  <c:v>2.2956359801084734</c:v>
                </c:pt>
                <c:pt idx="17149">
                  <c:v>2.131151272093438</c:v>
                </c:pt>
                <c:pt idx="17150">
                  <c:v>2.1463485888891798</c:v>
                </c:pt>
                <c:pt idx="17151">
                  <c:v>2.0871509932771097</c:v>
                </c:pt>
                <c:pt idx="17152">
                  <c:v>1.8834478103609247</c:v>
                </c:pt>
                <c:pt idx="17153">
                  <c:v>1.801892786550521</c:v>
                </c:pt>
                <c:pt idx="17154">
                  <c:v>1.8144147372482617</c:v>
                </c:pt>
                <c:pt idx="17155">
                  <c:v>1.8298672984708846</c:v>
                </c:pt>
                <c:pt idx="17156">
                  <c:v>1.8196653177972844</c:v>
                </c:pt>
                <c:pt idx="17157">
                  <c:v>1.8125268105138859</c:v>
                </c:pt>
                <c:pt idx="17158">
                  <c:v>1.8103631193854548</c:v>
                </c:pt>
                <c:pt idx="17159">
                  <c:v>1.8713119790685278</c:v>
                </c:pt>
                <c:pt idx="17160">
                  <c:v>2.0171925692605344</c:v>
                </c:pt>
                <c:pt idx="17161">
                  <c:v>2.0209254692353493</c:v>
                </c:pt>
                <c:pt idx="17162">
                  <c:v>1.9466447086360601</c:v>
                </c:pt>
                <c:pt idx="17163">
                  <c:v>2.1173812608096276</c:v>
                </c:pt>
                <c:pt idx="17164">
                  <c:v>2.0117963144314417</c:v>
                </c:pt>
                <c:pt idx="17165">
                  <c:v>1.9588304069039038</c:v>
                </c:pt>
                <c:pt idx="17166">
                  <c:v>1.9349740357281184</c:v>
                </c:pt>
                <c:pt idx="17167">
                  <c:v>2.0191094569198138</c:v>
                </c:pt>
                <c:pt idx="17168">
                  <c:v>1.8497174167774006</c:v>
                </c:pt>
                <c:pt idx="17169">
                  <c:v>1.7966918957873574</c:v>
                </c:pt>
                <c:pt idx="17170">
                  <c:v>1.9823663970918479</c:v>
                </c:pt>
                <c:pt idx="17171">
                  <c:v>1.8611483871189936</c:v>
                </c:pt>
                <c:pt idx="17172">
                  <c:v>1.7773132134091461</c:v>
                </c:pt>
                <c:pt idx="17173">
                  <c:v>1.8584169302017233</c:v>
                </c:pt>
                <c:pt idx="17174">
                  <c:v>1.8774770545868404</c:v>
                </c:pt>
                <c:pt idx="17175">
                  <c:v>1.8337157379653246</c:v>
                </c:pt>
                <c:pt idx="17176">
                  <c:v>1.8162796544097217</c:v>
                </c:pt>
                <c:pt idx="17177">
                  <c:v>1.810991475563245</c:v>
                </c:pt>
                <c:pt idx="17178">
                  <c:v>1.8530128946797229</c:v>
                </c:pt>
                <c:pt idx="17179">
                  <c:v>1.8752221026817175</c:v>
                </c:pt>
                <c:pt idx="17180">
                  <c:v>1.9447359563811415</c:v>
                </c:pt>
                <c:pt idx="17181">
                  <c:v>1.9860681245650453</c:v>
                </c:pt>
                <c:pt idx="17182">
                  <c:v>1.8111126279190006</c:v>
                </c:pt>
                <c:pt idx="17183">
                  <c:v>1.6446756436137364</c:v>
                </c:pt>
                <c:pt idx="17184">
                  <c:v>1.5679073665369661</c:v>
                </c:pt>
                <c:pt idx="17185">
                  <c:v>1.5773425189050041</c:v>
                </c:pt>
                <c:pt idx="17186">
                  <c:v>1.559319844010141</c:v>
                </c:pt>
                <c:pt idx="17187">
                  <c:v>1.5873441773182075</c:v>
                </c:pt>
                <c:pt idx="17188">
                  <c:v>1.5593618721606357</c:v>
                </c:pt>
                <c:pt idx="17189">
                  <c:v>1.4832394912042133</c:v>
                </c:pt>
                <c:pt idx="17190">
                  <c:v>1.5040013475969818</c:v>
                </c:pt>
                <c:pt idx="17191">
                  <c:v>1.5954658735296878</c:v>
                </c:pt>
                <c:pt idx="17192">
                  <c:v>1.5342665470159851</c:v>
                </c:pt>
                <c:pt idx="17193">
                  <c:v>1.5071603369728312</c:v>
                </c:pt>
                <c:pt idx="17194">
                  <c:v>1.4857170366100343</c:v>
                </c:pt>
                <c:pt idx="17195">
                  <c:v>1.4276466076959426</c:v>
                </c:pt>
                <c:pt idx="17196">
                  <c:v>1.3802375742368491</c:v>
                </c:pt>
                <c:pt idx="17197">
                  <c:v>1.3637014374202592</c:v>
                </c:pt>
                <c:pt idx="17198">
                  <c:v>1.3564620591643206</c:v>
                </c:pt>
                <c:pt idx="17199">
                  <c:v>1.3901152691484595</c:v>
                </c:pt>
                <c:pt idx="17200">
                  <c:v>1.4323977847476692</c:v>
                </c:pt>
                <c:pt idx="17201">
                  <c:v>1.3564795420321472</c:v>
                </c:pt>
                <c:pt idx="17202">
                  <c:v>1.4188546662889836</c:v>
                </c:pt>
                <c:pt idx="17203">
                  <c:v>1.6080439278368897</c:v>
                </c:pt>
                <c:pt idx="17204">
                  <c:v>1.5468066234433822</c:v>
                </c:pt>
                <c:pt idx="17205">
                  <c:v>1.5072261486794767</c:v>
                </c:pt>
                <c:pt idx="17206">
                  <c:v>1.5044725094989881</c:v>
                </c:pt>
                <c:pt idx="17207">
                  <c:v>1.5414783728697778</c:v>
                </c:pt>
                <c:pt idx="17208">
                  <c:v>1.5225088051213542</c:v>
                </c:pt>
                <c:pt idx="17209">
                  <c:v>1.5149068562599186</c:v>
                </c:pt>
                <c:pt idx="17210">
                  <c:v>1.5113338356854518</c:v>
                </c:pt>
                <c:pt idx="17211">
                  <c:v>1.576814465018018</c:v>
                </c:pt>
                <c:pt idx="17212">
                  <c:v>1.5680989826837421</c:v>
                </c:pt>
                <c:pt idx="17213">
                  <c:v>1.4795988965809137</c:v>
                </c:pt>
                <c:pt idx="17214">
                  <c:v>1.4404457644743689</c:v>
                </c:pt>
                <c:pt idx="17215">
                  <c:v>1.3974586613900482</c:v>
                </c:pt>
                <c:pt idx="17216">
                  <c:v>1.3536071339325118</c:v>
                </c:pt>
                <c:pt idx="17217">
                  <c:v>1.3029717601441158</c:v>
                </c:pt>
                <c:pt idx="17218">
                  <c:v>1.2905909546936081</c:v>
                </c:pt>
                <c:pt idx="17219">
                  <c:v>1.3030469292838891</c:v>
                </c:pt>
                <c:pt idx="17220">
                  <c:v>1.2804834768120001</c:v>
                </c:pt>
                <c:pt idx="17221">
                  <c:v>1.326899931973458</c:v>
                </c:pt>
                <c:pt idx="17222">
                  <c:v>1.2933337280411139</c:v>
                </c:pt>
                <c:pt idx="17223">
                  <c:v>1.3303712863857875</c:v>
                </c:pt>
                <c:pt idx="17224">
                  <c:v>1.2913281014812421</c:v>
                </c:pt>
                <c:pt idx="17225">
                  <c:v>1.2263586127421857</c:v>
                </c:pt>
                <c:pt idx="17226">
                  <c:v>1.197325522305952</c:v>
                </c:pt>
                <c:pt idx="17227">
                  <c:v>1.1878656448601719</c:v>
                </c:pt>
                <c:pt idx="17228">
                  <c:v>1.1876737530080064</c:v>
                </c:pt>
                <c:pt idx="17229">
                  <c:v>1.1834752952205132</c:v>
                </c:pt>
                <c:pt idx="17230">
                  <c:v>1.1914163732199614</c:v>
                </c:pt>
                <c:pt idx="17231">
                  <c:v>1.195680447012553</c:v>
                </c:pt>
                <c:pt idx="17232">
                  <c:v>1.2095180974626214</c:v>
                </c:pt>
                <c:pt idx="17233">
                  <c:v>1.2238839975313798</c:v>
                </c:pt>
                <c:pt idx="17234">
                  <c:v>1.2022795914358448</c:v>
                </c:pt>
                <c:pt idx="17235">
                  <c:v>1.193066717222153</c:v>
                </c:pt>
                <c:pt idx="17236">
                  <c:v>1.2147947150678338</c:v>
                </c:pt>
                <c:pt idx="17237">
                  <c:v>1.2604172130181002</c:v>
                </c:pt>
                <c:pt idx="17238">
                  <c:v>1.2503588309170621</c:v>
                </c:pt>
                <c:pt idx="17239">
                  <c:v>1.2363848225857803</c:v>
                </c:pt>
                <c:pt idx="17240">
                  <c:v>1.231105954870886</c:v>
                </c:pt>
                <c:pt idx="17241">
                  <c:v>1.2141655801674338</c:v>
                </c:pt>
                <c:pt idx="17242">
                  <c:v>1.1936366497679618</c:v>
                </c:pt>
                <c:pt idx="17243">
                  <c:v>1.1829564246679325</c:v>
                </c:pt>
                <c:pt idx="17244">
                  <c:v>1.1623928652213824</c:v>
                </c:pt>
                <c:pt idx="17245">
                  <c:v>1.1740196743298921</c:v>
                </c:pt>
                <c:pt idx="17246">
                  <c:v>1.0922091368370361</c:v>
                </c:pt>
                <c:pt idx="17247">
                  <c:v>1.0648500243937264</c:v>
                </c:pt>
                <c:pt idx="17248">
                  <c:v>1.0703356172599043</c:v>
                </c:pt>
                <c:pt idx="17249">
                  <c:v>1.0857805025700924</c:v>
                </c:pt>
                <c:pt idx="17250">
                  <c:v>1.0757484068368282</c:v>
                </c:pt>
                <c:pt idx="17251">
                  <c:v>1.0682476329725501</c:v>
                </c:pt>
                <c:pt idx="17252">
                  <c:v>1.063763420391808</c:v>
                </c:pt>
                <c:pt idx="17253">
                  <c:v>1.0657754612077039</c:v>
                </c:pt>
                <c:pt idx="17254">
                  <c:v>1.0838782032215222</c:v>
                </c:pt>
                <c:pt idx="17255">
                  <c:v>1.0661811542682165</c:v>
                </c:pt>
                <c:pt idx="17256">
                  <c:v>1.0545418142235881</c:v>
                </c:pt>
                <c:pt idx="17257">
                  <c:v>1.046552134190655</c:v>
                </c:pt>
                <c:pt idx="17258">
                  <c:v>1.0275096882213197</c:v>
                </c:pt>
                <c:pt idx="17259">
                  <c:v>0.99137851738060701</c:v>
                </c:pt>
                <c:pt idx="17260">
                  <c:v>0.97965784622476515</c:v>
                </c:pt>
                <c:pt idx="17261">
                  <c:v>0.99152072332990349</c:v>
                </c:pt>
                <c:pt idx="17262">
                  <c:v>0.99336078910876813</c:v>
                </c:pt>
                <c:pt idx="17263">
                  <c:v>0.9804911196492585</c:v>
                </c:pt>
                <c:pt idx="17264">
                  <c:v>1.0105602795055637</c:v>
                </c:pt>
                <c:pt idx="17265">
                  <c:v>1.0230830814641858</c:v>
                </c:pt>
                <c:pt idx="17266">
                  <c:v>1.0256634956504842</c:v>
                </c:pt>
                <c:pt idx="17267">
                  <c:v>1.0256754572756035</c:v>
                </c:pt>
                <c:pt idx="17268">
                  <c:v>1.0211241716486055</c:v>
                </c:pt>
                <c:pt idx="17269">
                  <c:v>1.0278688229857491</c:v>
                </c:pt>
                <c:pt idx="17270">
                  <c:v>1.0328553634276607</c:v>
                </c:pt>
                <c:pt idx="17271">
                  <c:v>1.0344838975241144</c:v>
                </c:pt>
                <c:pt idx="17272">
                  <c:v>1.0484301846566337</c:v>
                </c:pt>
                <c:pt idx="17273">
                  <c:v>1.0834962342631618</c:v>
                </c:pt>
                <c:pt idx="17274">
                  <c:v>1.0270108647487588</c:v>
                </c:pt>
                <c:pt idx="17275">
                  <c:v>0.99323053411495199</c:v>
                </c:pt>
                <c:pt idx="17276">
                  <c:v>0.96650402919568379</c:v>
                </c:pt>
                <c:pt idx="17277">
                  <c:v>0.94818389762409971</c:v>
                </c:pt>
                <c:pt idx="17278">
                  <c:v>0.94426277650418011</c:v>
                </c:pt>
                <c:pt idx="17279">
                  <c:v>0.94663402897517113</c:v>
                </c:pt>
                <c:pt idx="17280">
                  <c:v>0.95960506987344363</c:v>
                </c:pt>
                <c:pt idx="17281">
                  <c:v>0.9642888114521988</c:v>
                </c:pt>
                <c:pt idx="17282">
                  <c:v>0.98875624119404626</c:v>
                </c:pt>
                <c:pt idx="17283">
                  <c:v>1.1120716333420508</c:v>
                </c:pt>
                <c:pt idx="17284">
                  <c:v>1.2852146154893798</c:v>
                </c:pt>
                <c:pt idx="17285">
                  <c:v>1.1817722352255031</c:v>
                </c:pt>
                <c:pt idx="17286">
                  <c:v>1.1458584319038378</c:v>
                </c:pt>
                <c:pt idx="17287">
                  <c:v>1.1462327610519545</c:v>
                </c:pt>
                <c:pt idx="17288">
                  <c:v>1.1642790480671938</c:v>
                </c:pt>
                <c:pt idx="17289">
                  <c:v>1.1491169174396538</c:v>
                </c:pt>
                <c:pt idx="17290">
                  <c:v>1.1016692617879238</c:v>
                </c:pt>
                <c:pt idx="17291">
                  <c:v>1.0808133790794756</c:v>
                </c:pt>
                <c:pt idx="17292">
                  <c:v>1.072660378195359</c:v>
                </c:pt>
                <c:pt idx="17293">
                  <c:v>1.0735713189470073</c:v>
                </c:pt>
                <c:pt idx="17294">
                  <c:v>1.0921544596608821</c:v>
                </c:pt>
                <c:pt idx="17295">
                  <c:v>1.0942978098511293</c:v>
                </c:pt>
                <c:pt idx="17296">
                  <c:v>1.0939203956822057</c:v>
                </c:pt>
                <c:pt idx="17297">
                  <c:v>0.99936329363029519</c:v>
                </c:pt>
                <c:pt idx="17298">
                  <c:v>0.94445895295275406</c:v>
                </c:pt>
                <c:pt idx="17299">
                  <c:v>0.93104399402217164</c:v>
                </c:pt>
                <c:pt idx="17300">
                  <c:v>0.9301326101099876</c:v>
                </c:pt>
                <c:pt idx="17301">
                  <c:v>0.92732769464580955</c:v>
                </c:pt>
                <c:pt idx="17302">
                  <c:v>0.91554139842162552</c:v>
                </c:pt>
                <c:pt idx="17303">
                  <c:v>0.90830130024572153</c:v>
                </c:pt>
                <c:pt idx="17304">
                  <c:v>0.92984155522307599</c:v>
                </c:pt>
                <c:pt idx="17305">
                  <c:v>0.92162433837516777</c:v>
                </c:pt>
                <c:pt idx="17306">
                  <c:v>0.90067519038512345</c:v>
                </c:pt>
                <c:pt idx="17307">
                  <c:v>0.89173593042592569</c:v>
                </c:pt>
                <c:pt idx="17308">
                  <c:v>0.88281606174474103</c:v>
                </c:pt>
                <c:pt idx="17309">
                  <c:v>0.87390645588809723</c:v>
                </c:pt>
                <c:pt idx="17310">
                  <c:v>0.86088887717625573</c:v>
                </c:pt>
                <c:pt idx="17311">
                  <c:v>0.85017405186874861</c:v>
                </c:pt>
                <c:pt idx="17312">
                  <c:v>0.84337555473234849</c:v>
                </c:pt>
                <c:pt idx="17313">
                  <c:v>0.83919379387325754</c:v>
                </c:pt>
                <c:pt idx="17314">
                  <c:v>0.81763735167806784</c:v>
                </c:pt>
                <c:pt idx="17315">
                  <c:v>0.80869353789588616</c:v>
                </c:pt>
                <c:pt idx="17316">
                  <c:v>0.80326536720808561</c:v>
                </c:pt>
                <c:pt idx="17317">
                  <c:v>0.7935533831205025</c:v>
                </c:pt>
                <c:pt idx="17318">
                  <c:v>0.79399893949360811</c:v>
                </c:pt>
                <c:pt idx="17319">
                  <c:v>0.82653626418331427</c:v>
                </c:pt>
                <c:pt idx="17320">
                  <c:v>0.81784733961381673</c:v>
                </c:pt>
                <c:pt idx="17321">
                  <c:v>0.81846490079751544</c:v>
                </c:pt>
                <c:pt idx="17322">
                  <c:v>0.80633889312884288</c:v>
                </c:pt>
                <c:pt idx="17323">
                  <c:v>0.80093111969445563</c:v>
                </c:pt>
                <c:pt idx="17324">
                  <c:v>0.79823822287077362</c:v>
                </c:pt>
                <c:pt idx="17325">
                  <c:v>0.77838878317899762</c:v>
                </c:pt>
                <c:pt idx="17326">
                  <c:v>0.76383518247417737</c:v>
                </c:pt>
                <c:pt idx="17327">
                  <c:v>0.75307899959593372</c:v>
                </c:pt>
                <c:pt idx="17328">
                  <c:v>0.74630148198897961</c:v>
                </c:pt>
                <c:pt idx="17329">
                  <c:v>0.74070896137464093</c:v>
                </c:pt>
                <c:pt idx="17330">
                  <c:v>0.73644022609288751</c:v>
                </c:pt>
                <c:pt idx="17331">
                  <c:v>0.73234057051951162</c:v>
                </c:pt>
                <c:pt idx="17332">
                  <c:v>0.72864067728950188</c:v>
                </c:pt>
                <c:pt idx="17333">
                  <c:v>0.72535917705233888</c:v>
                </c:pt>
                <c:pt idx="17334">
                  <c:v>0.72299048802208099</c:v>
                </c:pt>
                <c:pt idx="17335">
                  <c:v>0.72065726411140263</c:v>
                </c:pt>
                <c:pt idx="17336">
                  <c:v>0.71869507274509192</c:v>
                </c:pt>
                <c:pt idx="17337">
                  <c:v>0.71655575801129512</c:v>
                </c:pt>
                <c:pt idx="17338">
                  <c:v>0.71459696161704356</c:v>
                </c:pt>
                <c:pt idx="17339">
                  <c:v>0.71249850560595518</c:v>
                </c:pt>
                <c:pt idx="17340">
                  <c:v>0.7107510326443407</c:v>
                </c:pt>
                <c:pt idx="17341">
                  <c:v>0.70861656447770116</c:v>
                </c:pt>
                <c:pt idx="17342">
                  <c:v>0.70726562771397561</c:v>
                </c:pt>
                <c:pt idx="17343">
                  <c:v>0.7068250837914466</c:v>
                </c:pt>
                <c:pt idx="17344">
                  <c:v>0.70626263140456569</c:v>
                </c:pt>
                <c:pt idx="17345">
                  <c:v>0.70586640500265707</c:v>
                </c:pt>
                <c:pt idx="17346">
                  <c:v>0.70542422799503113</c:v>
                </c:pt>
                <c:pt idx="17347">
                  <c:v>0.70503791998205856</c:v>
                </c:pt>
                <c:pt idx="17348">
                  <c:v>0.70571085082373763</c:v>
                </c:pt>
                <c:pt idx="17349">
                  <c:v>0.70532759855052163</c:v>
                </c:pt>
                <c:pt idx="17350">
                  <c:v>0.70496415152870562</c:v>
                </c:pt>
                <c:pt idx="17351">
                  <c:v>0.70458175114787813</c:v>
                </c:pt>
                <c:pt idx="17352">
                  <c:v>0.70419962534167435</c:v>
                </c:pt>
                <c:pt idx="17353">
                  <c:v>0.70381773150329863</c:v>
                </c:pt>
                <c:pt idx="17354">
                  <c:v>0.70343606949194848</c:v>
                </c:pt>
                <c:pt idx="17355">
                  <c:v>0.70305463916691024</c:v>
                </c:pt>
                <c:pt idx="17356">
                  <c:v>0.70267344038754664</c:v>
                </c:pt>
                <c:pt idx="17357">
                  <c:v>0.70229247301331088</c:v>
                </c:pt>
                <c:pt idx="17358">
                  <c:v>0.70191173690374065</c:v>
                </c:pt>
                <c:pt idx="17359">
                  <c:v>0.7015312319184599</c:v>
                </c:pt>
                <c:pt idx="17360">
                  <c:v>0.70115095791717763</c:v>
                </c:pt>
                <c:pt idx="17361">
                  <c:v>0.70077091475968734</c:v>
                </c:pt>
                <c:pt idx="17362">
                  <c:v>0.70039110230586565</c:v>
                </c:pt>
                <c:pt idx="17363">
                  <c:v>0.70001152041567793</c:v>
                </c:pt>
                <c:pt idx="17364">
                  <c:v>0.69963216894917291</c:v>
                </c:pt>
                <c:pt idx="17365">
                  <c:v>0.69925304776648389</c:v>
                </c:pt>
                <c:pt idx="17366">
                  <c:v>0.6988741567278296</c:v>
                </c:pt>
                <c:pt idx="17367">
                  <c:v>0.69849549569351477</c:v>
                </c:pt>
                <c:pt idx="17368">
                  <c:v>0.69811706452392208</c:v>
                </c:pt>
                <c:pt idx="17369">
                  <c:v>0.69773886307953181</c:v>
                </c:pt>
                <c:pt idx="17370">
                  <c:v>0.69736089122089562</c:v>
                </c:pt>
                <c:pt idx="17371">
                  <c:v>0.69698314880865742</c:v>
                </c:pt>
                <c:pt idx="17372">
                  <c:v>0.69660563570354883</c:v>
                </c:pt>
                <c:pt idx="17373">
                  <c:v>0.6962283517663731</c:v>
                </c:pt>
                <c:pt idx="17374">
                  <c:v>0.69585129685803271</c:v>
                </c:pt>
                <c:pt idx="17375">
                  <c:v>0.69547447083950265</c:v>
                </c:pt>
                <c:pt idx="17376">
                  <c:v>0.69509787357185226</c:v>
                </c:pt>
                <c:pt idx="17377">
                  <c:v>0.69472150491622553</c:v>
                </c:pt>
                <c:pt idx="17378">
                  <c:v>0.6943453647338601</c:v>
                </c:pt>
                <c:pt idx="17379">
                  <c:v>0.69396945288607292</c:v>
                </c:pt>
                <c:pt idx="17380">
                  <c:v>0.69359376923426042</c:v>
                </c:pt>
                <c:pt idx="17381">
                  <c:v>0.69321831363991604</c:v>
                </c:pt>
                <c:pt idx="17382">
                  <c:v>0.69284308596460453</c:v>
                </c:pt>
                <c:pt idx="17383">
                  <c:v>0.69246808606998111</c:v>
                </c:pt>
                <c:pt idx="17384">
                  <c:v>0.69209331381778361</c:v>
                </c:pt>
                <c:pt idx="17385">
                  <c:v>0.69171876906983309</c:v>
                </c:pt>
                <c:pt idx="17386">
                  <c:v>0.69134445168803749</c:v>
                </c:pt>
                <c:pt idx="17387">
                  <c:v>0.69097036153438163</c:v>
                </c:pt>
                <c:pt idx="17388">
                  <c:v>0.69059649847094229</c:v>
                </c:pt>
                <c:pt idx="17389">
                  <c:v>0.69022286235987695</c:v>
                </c:pt>
                <c:pt idx="17390">
                  <c:v>0.68984945306342427</c:v>
                </c:pt>
                <c:pt idx="17391">
                  <c:v>0.6894762704439058</c:v>
                </c:pt>
                <c:pt idx="17392">
                  <c:v>0.68910331436373462</c:v>
                </c:pt>
                <c:pt idx="17393">
                  <c:v>0.68873058468539894</c:v>
                </c:pt>
                <c:pt idx="17394">
                  <c:v>0.68835808127147469</c:v>
                </c:pt>
                <c:pt idx="17395">
                  <c:v>0.68798580398461895</c:v>
                </c:pt>
                <c:pt idx="17396">
                  <c:v>0.68761375268757496</c:v>
                </c:pt>
                <c:pt idx="17397">
                  <c:v>0.6872419272431648</c:v>
                </c:pt>
                <c:pt idx="17398">
                  <c:v>0.68687032751429777</c:v>
                </c:pt>
                <c:pt idx="17399">
                  <c:v>0.6864989533639646</c:v>
                </c:pt>
                <c:pt idx="17400">
                  <c:v>0.6861278046552407</c:v>
                </c:pt>
                <c:pt idx="17401">
                  <c:v>0.68575688125128353</c:v>
                </c:pt>
                <c:pt idx="17402">
                  <c:v>0.68538618301533138</c:v>
                </c:pt>
                <c:pt idx="17403">
                  <c:v>0.68501570981071258</c:v>
                </c:pt>
                <c:pt idx="17404">
                  <c:v>0.68464546150083117</c:v>
                </c:pt>
                <c:pt idx="17405">
                  <c:v>0.68427543794917534</c:v>
                </c:pt>
                <c:pt idx="17406">
                  <c:v>0.68390563901931622</c:v>
                </c:pt>
                <c:pt idx="17407">
                  <c:v>0.68353606457491056</c:v>
                </c:pt>
                <c:pt idx="17408">
                  <c:v>0.68316671447969823</c:v>
                </c:pt>
                <c:pt idx="17409">
                  <c:v>0.68279758859749773</c:v>
                </c:pt>
                <c:pt idx="17410">
                  <c:v>0.68242868679221236</c:v>
                </c:pt>
                <c:pt idx="17411">
                  <c:v>0.68206000892782837</c:v>
                </c:pt>
                <c:pt idx="17412">
                  <c:v>0.68169155486841504</c:v>
                </c:pt>
                <c:pt idx="17413">
                  <c:v>0.68132332447811961</c:v>
                </c:pt>
                <c:pt idx="17414">
                  <c:v>0.68095531762118111</c:v>
                </c:pt>
                <c:pt idx="17415">
                  <c:v>0.68058753416190676</c:v>
                </c:pt>
                <c:pt idx="17416">
                  <c:v>0.68021997396470424</c:v>
                </c:pt>
                <c:pt idx="17417">
                  <c:v>0.67985263689404984</c:v>
                </c:pt>
                <c:pt idx="17418">
                  <c:v>0.67948552281450414</c:v>
                </c:pt>
                <c:pt idx="17419">
                  <c:v>0.67911863159071451</c:v>
                </c:pt>
                <c:pt idx="17420">
                  <c:v>0.67875196308740648</c:v>
                </c:pt>
                <c:pt idx="17421">
                  <c:v>0.67838551716939099</c:v>
                </c:pt>
                <c:pt idx="17422">
                  <c:v>0.67801929370155622</c:v>
                </c:pt>
                <c:pt idx="17423">
                  <c:v>1.0735521854510341</c:v>
                </c:pt>
                <c:pt idx="17424">
                  <c:v>1.0380738266895388</c:v>
                </c:pt>
                <c:pt idx="17425">
                  <c:v>1.0374316340705818</c:v>
                </c:pt>
                <c:pt idx="17426">
                  <c:v>1.0369659887174338</c:v>
                </c:pt>
                <c:pt idx="17427">
                  <c:v>1.0365674218757257</c:v>
                </c:pt>
                <c:pt idx="17428">
                  <c:v>1.0355046848169212</c:v>
                </c:pt>
                <c:pt idx="17429">
                  <c:v>1.0348255243598163</c:v>
                </c:pt>
                <c:pt idx="17430">
                  <c:v>2.7756394291267226</c:v>
                </c:pt>
                <c:pt idx="17431">
                  <c:v>1.412575445348611</c:v>
                </c:pt>
                <c:pt idx="17432">
                  <c:v>1.1458861977724915</c:v>
                </c:pt>
                <c:pt idx="17433">
                  <c:v>1.0867205974653058</c:v>
                </c:pt>
                <c:pt idx="17434">
                  <c:v>1.0643852479361364</c:v>
                </c:pt>
                <c:pt idx="17435">
                  <c:v>1.0633745795575944</c:v>
                </c:pt>
                <c:pt idx="17436">
                  <c:v>1.0626728807177108</c:v>
                </c:pt>
                <c:pt idx="17437">
                  <c:v>1.0620877861720321</c:v>
                </c:pt>
                <c:pt idx="17438">
                  <c:v>1.1729486919300203</c:v>
                </c:pt>
                <c:pt idx="17439">
                  <c:v>1.0835012578468595</c:v>
                </c:pt>
                <c:pt idx="17440">
                  <c:v>1.08168782620054</c:v>
                </c:pt>
                <c:pt idx="17441">
                  <c:v>1.0318928742112101</c:v>
                </c:pt>
                <c:pt idx="17442">
                  <c:v>0.97148240349351245</c:v>
                </c:pt>
                <c:pt idx="17443">
                  <c:v>0.94696158775993511</c:v>
                </c:pt>
                <c:pt idx="17444">
                  <c:v>0.94241038930762833</c:v>
                </c:pt>
                <c:pt idx="17445">
                  <c:v>1.0232173150256818</c:v>
                </c:pt>
                <c:pt idx="17446">
                  <c:v>1.1155860346252777</c:v>
                </c:pt>
                <c:pt idx="17447">
                  <c:v>1.5916060944267341</c:v>
                </c:pt>
                <c:pt idx="17448">
                  <c:v>1.3396269671757532</c:v>
                </c:pt>
                <c:pt idx="17449">
                  <c:v>1.6930403992197181</c:v>
                </c:pt>
                <c:pt idx="17450">
                  <c:v>1.1198382019958437</c:v>
                </c:pt>
                <c:pt idx="17451">
                  <c:v>1.1267685841319015</c:v>
                </c:pt>
                <c:pt idx="17452">
                  <c:v>1.0361337326506679</c:v>
                </c:pt>
                <c:pt idx="17453">
                  <c:v>1.0066958843533429</c:v>
                </c:pt>
                <c:pt idx="17454">
                  <c:v>1.14088334158097</c:v>
                </c:pt>
                <c:pt idx="17455">
                  <c:v>1.2044819172768588</c:v>
                </c:pt>
                <c:pt idx="17456">
                  <c:v>1.1028021345922785</c:v>
                </c:pt>
                <c:pt idx="17457">
                  <c:v>1.0224504020748633</c:v>
                </c:pt>
                <c:pt idx="17458">
                  <c:v>0.9868725920885516</c:v>
                </c:pt>
                <c:pt idx="17459">
                  <c:v>0.97830896850577365</c:v>
                </c:pt>
                <c:pt idx="17460">
                  <c:v>0.97841169933577465</c:v>
                </c:pt>
                <c:pt idx="17461">
                  <c:v>0.97527259095996599</c:v>
                </c:pt>
                <c:pt idx="17462">
                  <c:v>0.97345732095909909</c:v>
                </c:pt>
                <c:pt idx="17463">
                  <c:v>1.0358600321455098</c:v>
                </c:pt>
                <c:pt idx="17464">
                  <c:v>1.0425469050664575</c:v>
                </c:pt>
                <c:pt idx="17465">
                  <c:v>1.0213170246832106</c:v>
                </c:pt>
                <c:pt idx="17466">
                  <c:v>1.0122745911471012</c:v>
                </c:pt>
                <c:pt idx="17467">
                  <c:v>1.0085856726473679</c:v>
                </c:pt>
                <c:pt idx="17468">
                  <c:v>1.0069876332198791</c:v>
                </c:pt>
                <c:pt idx="17469">
                  <c:v>1.0076986898134468</c:v>
                </c:pt>
                <c:pt idx="17470">
                  <c:v>1.0067857120838666</c:v>
                </c:pt>
                <c:pt idx="17471">
                  <c:v>1.0183356158710919</c:v>
                </c:pt>
                <c:pt idx="17472">
                  <c:v>1.0267620910182544</c:v>
                </c:pt>
                <c:pt idx="17473">
                  <c:v>1.0428440729614437</c:v>
                </c:pt>
                <c:pt idx="17474">
                  <c:v>1.187465346393362</c:v>
                </c:pt>
                <c:pt idx="17475">
                  <c:v>1.3148510850115775</c:v>
                </c:pt>
                <c:pt idx="17476">
                  <c:v>1.3091559886006143</c:v>
                </c:pt>
                <c:pt idx="17477">
                  <c:v>1.2564842357041468</c:v>
                </c:pt>
                <c:pt idx="17478">
                  <c:v>1.2352965632856299</c:v>
                </c:pt>
                <c:pt idx="17479">
                  <c:v>1.2280237210312985</c:v>
                </c:pt>
                <c:pt idx="17480">
                  <c:v>1.2245137974143094</c:v>
                </c:pt>
                <c:pt idx="17481">
                  <c:v>1.2547683525267377</c:v>
                </c:pt>
                <c:pt idx="17482">
                  <c:v>1.2550124181087661</c:v>
                </c:pt>
                <c:pt idx="17483">
                  <c:v>1.4925046191080837</c:v>
                </c:pt>
                <c:pt idx="17484">
                  <c:v>1.1749297870539739</c:v>
                </c:pt>
                <c:pt idx="17485">
                  <c:v>0.99633234796380343</c:v>
                </c:pt>
                <c:pt idx="17486">
                  <c:v>0.90930116154767349</c:v>
                </c:pt>
                <c:pt idx="17487">
                  <c:v>0.90932547845735123</c:v>
                </c:pt>
                <c:pt idx="17488">
                  <c:v>0.91776754589078358</c:v>
                </c:pt>
                <c:pt idx="17489">
                  <c:v>0.90797993044599634</c:v>
                </c:pt>
                <c:pt idx="17490">
                  <c:v>0.90460599665187824</c:v>
                </c:pt>
                <c:pt idx="17491">
                  <c:v>0.90370183697349105</c:v>
                </c:pt>
                <c:pt idx="17492">
                  <c:v>0.90284715197538012</c:v>
                </c:pt>
                <c:pt idx="17493">
                  <c:v>0.90859658147681122</c:v>
                </c:pt>
                <c:pt idx="17494">
                  <c:v>0.91017857603513264</c:v>
                </c:pt>
                <c:pt idx="17495">
                  <c:v>0.9093821729031375</c:v>
                </c:pt>
                <c:pt idx="17496">
                  <c:v>0.91166278777107856</c:v>
                </c:pt>
                <c:pt idx="17497">
                  <c:v>0.91534324737441664</c:v>
                </c:pt>
                <c:pt idx="17498">
                  <c:v>0.97272310973995346</c:v>
                </c:pt>
                <c:pt idx="17499">
                  <c:v>0.97277522416928475</c:v>
                </c:pt>
                <c:pt idx="17500">
                  <c:v>0.9823826663160905</c:v>
                </c:pt>
                <c:pt idx="17501">
                  <c:v>0.98040001909939267</c:v>
                </c:pt>
                <c:pt idx="17502">
                  <c:v>0.97853010262397755</c:v>
                </c:pt>
                <c:pt idx="17503">
                  <c:v>0.98020387163549594</c:v>
                </c:pt>
                <c:pt idx="17504">
                  <c:v>0.98867271983782956</c:v>
                </c:pt>
                <c:pt idx="17505">
                  <c:v>1.0020784228876323</c:v>
                </c:pt>
                <c:pt idx="17506">
                  <c:v>1.0108997947269174</c:v>
                </c:pt>
                <c:pt idx="17507">
                  <c:v>1.2100913237179478</c:v>
                </c:pt>
                <c:pt idx="17508">
                  <c:v>1.1075440941365684</c:v>
                </c:pt>
                <c:pt idx="17509">
                  <c:v>1.1021975180497041</c:v>
                </c:pt>
                <c:pt idx="17510">
                  <c:v>1.0864526002312251</c:v>
                </c:pt>
                <c:pt idx="17511">
                  <c:v>1.1799747051868426</c:v>
                </c:pt>
                <c:pt idx="17512">
                  <c:v>1.2121092900381782</c:v>
                </c:pt>
                <c:pt idx="17513">
                  <c:v>1.2634948123747836</c:v>
                </c:pt>
                <c:pt idx="17514">
                  <c:v>1.097382170554146</c:v>
                </c:pt>
                <c:pt idx="17515">
                  <c:v>1.0432553754156564</c:v>
                </c:pt>
                <c:pt idx="17516">
                  <c:v>1.0354451154280508</c:v>
                </c:pt>
                <c:pt idx="17517">
                  <c:v>1.0230417495427055</c:v>
                </c:pt>
                <c:pt idx="17518">
                  <c:v>1.0198745437492434</c:v>
                </c:pt>
                <c:pt idx="17519">
                  <c:v>1.0451961852562062</c:v>
                </c:pt>
                <c:pt idx="17520">
                  <c:v>1.1091580990840366</c:v>
                </c:pt>
                <c:pt idx="17521">
                  <c:v>1.219372649796534</c:v>
                </c:pt>
                <c:pt idx="17522">
                  <c:v>1.2180617280407144</c:v>
                </c:pt>
                <c:pt idx="17523">
                  <c:v>1.0680552318952605</c:v>
                </c:pt>
                <c:pt idx="17524">
                  <c:v>1.0219262807709995</c:v>
                </c:pt>
                <c:pt idx="17525">
                  <c:v>1.0229255852373831</c:v>
                </c:pt>
                <c:pt idx="17526">
                  <c:v>1.000688575675539</c:v>
                </c:pt>
                <c:pt idx="17527">
                  <c:v>0.9880142777954235</c:v>
                </c:pt>
                <c:pt idx="17528">
                  <c:v>0.97507416337965069</c:v>
                </c:pt>
                <c:pt idx="17529">
                  <c:v>0.97788745482259964</c:v>
                </c:pt>
                <c:pt idx="17530">
                  <c:v>1.0210180437461389</c:v>
                </c:pt>
                <c:pt idx="17531">
                  <c:v>0.98108708698284142</c:v>
                </c:pt>
                <c:pt idx="17532">
                  <c:v>0.9257184617529538</c:v>
                </c:pt>
                <c:pt idx="17533">
                  <c:v>0.91685238522736323</c:v>
                </c:pt>
                <c:pt idx="17534">
                  <c:v>0.89727786994933156</c:v>
                </c:pt>
                <c:pt idx="17535">
                  <c:v>0.8947315080068553</c:v>
                </c:pt>
                <c:pt idx="17536">
                  <c:v>0.93553061658753556</c:v>
                </c:pt>
                <c:pt idx="17537">
                  <c:v>1.0906327385925261</c:v>
                </c:pt>
                <c:pt idx="17538">
                  <c:v>1.0202136692465709</c:v>
                </c:pt>
                <c:pt idx="17539">
                  <c:v>0.94177401192940835</c:v>
                </c:pt>
                <c:pt idx="17540">
                  <c:v>0.9240898856242169</c:v>
                </c:pt>
                <c:pt idx="17541">
                  <c:v>0.89819553418796649</c:v>
                </c:pt>
                <c:pt idx="17542">
                  <c:v>0.85144711760074665</c:v>
                </c:pt>
                <c:pt idx="17543">
                  <c:v>0.82646292596782656</c:v>
                </c:pt>
                <c:pt idx="17544">
                  <c:v>0.82208462062523513</c:v>
                </c:pt>
                <c:pt idx="17545">
                  <c:v>0.8621364223420459</c:v>
                </c:pt>
                <c:pt idx="17546">
                  <c:v>0.86361803742292564</c:v>
                </c:pt>
                <c:pt idx="17547">
                  <c:v>0.84113698410314053</c:v>
                </c:pt>
                <c:pt idx="17548">
                  <c:v>0.82222793098363411</c:v>
                </c:pt>
                <c:pt idx="17549">
                  <c:v>0.82479605748323492</c:v>
                </c:pt>
                <c:pt idx="17550">
                  <c:v>0.82298645765929335</c:v>
                </c:pt>
                <c:pt idx="17551">
                  <c:v>0.87074739223687025</c:v>
                </c:pt>
                <c:pt idx="17552">
                  <c:v>0.92707037693902972</c:v>
                </c:pt>
                <c:pt idx="17553">
                  <c:v>0.87453754797911232</c:v>
                </c:pt>
                <c:pt idx="17554">
                  <c:v>0.90432190149094649</c:v>
                </c:pt>
                <c:pt idx="17555">
                  <c:v>0.98106180184086056</c:v>
                </c:pt>
                <c:pt idx="17556">
                  <c:v>0.92351152474292886</c:v>
                </c:pt>
                <c:pt idx="17557">
                  <c:v>0.9076697910166811</c:v>
                </c:pt>
                <c:pt idx="17558">
                  <c:v>0.87229071384029733</c:v>
                </c:pt>
                <c:pt idx="17559">
                  <c:v>0.85627078190579409</c:v>
                </c:pt>
                <c:pt idx="17560">
                  <c:v>0.86743685342472965</c:v>
                </c:pt>
                <c:pt idx="17561">
                  <c:v>0.80978662230023701</c:v>
                </c:pt>
                <c:pt idx="17562">
                  <c:v>0.77648102202640601</c:v>
                </c:pt>
                <c:pt idx="17563">
                  <c:v>0.76404210169776199</c:v>
                </c:pt>
                <c:pt idx="17564">
                  <c:v>0.8251237303743858</c:v>
                </c:pt>
                <c:pt idx="17565">
                  <c:v>0.8383750140519981</c:v>
                </c:pt>
                <c:pt idx="17566">
                  <c:v>0.83635455889745158</c:v>
                </c:pt>
                <c:pt idx="17567">
                  <c:v>0.96250342259198773</c:v>
                </c:pt>
                <c:pt idx="17568">
                  <c:v>0.96817606010019863</c:v>
                </c:pt>
                <c:pt idx="17569">
                  <c:v>0.88098879858147605</c:v>
                </c:pt>
                <c:pt idx="17570">
                  <c:v>0.85520777129472914</c:v>
                </c:pt>
                <c:pt idx="17571">
                  <c:v>0.80690875695883979</c:v>
                </c:pt>
                <c:pt idx="17572">
                  <c:v>0.78915101202624593</c:v>
                </c:pt>
                <c:pt idx="17573">
                  <c:v>0.79599125178328445</c:v>
                </c:pt>
                <c:pt idx="17574">
                  <c:v>0.80561233232408913</c:v>
                </c:pt>
                <c:pt idx="17575">
                  <c:v>0.79422836608701186</c:v>
                </c:pt>
                <c:pt idx="17576">
                  <c:v>0.78038215896782936</c:v>
                </c:pt>
                <c:pt idx="17577">
                  <c:v>0.7568528423622457</c:v>
                </c:pt>
                <c:pt idx="17578">
                  <c:v>0.74714977861240384</c:v>
                </c:pt>
                <c:pt idx="17579">
                  <c:v>0.71363836464280661</c:v>
                </c:pt>
                <c:pt idx="17580">
                  <c:v>0.69997877459173563</c:v>
                </c:pt>
                <c:pt idx="17581">
                  <c:v>0.70061943040676689</c:v>
                </c:pt>
                <c:pt idx="17582">
                  <c:v>0.70497044784823371</c:v>
                </c:pt>
                <c:pt idx="17583">
                  <c:v>0.74006973093828032</c:v>
                </c:pt>
                <c:pt idx="17584">
                  <c:v>0.76880728145871924</c:v>
                </c:pt>
                <c:pt idx="17585">
                  <c:v>0.81841978143588123</c:v>
                </c:pt>
                <c:pt idx="17586">
                  <c:v>0.75717681856171393</c:v>
                </c:pt>
                <c:pt idx="17587">
                  <c:v>0.73746307578985648</c:v>
                </c:pt>
                <c:pt idx="17588">
                  <c:v>0.72477664020558386</c:v>
                </c:pt>
                <c:pt idx="17589">
                  <c:v>0.71963570054905135</c:v>
                </c:pt>
                <c:pt idx="17590">
                  <c:v>0.68757994938612632</c:v>
                </c:pt>
                <c:pt idx="17591">
                  <c:v>0.68215429784963644</c:v>
                </c:pt>
                <c:pt idx="17592">
                  <c:v>0.67067663286260648</c:v>
                </c:pt>
                <c:pt idx="17593">
                  <c:v>0.67318849674952763</c:v>
                </c:pt>
                <c:pt idx="17594">
                  <c:v>0.71225190139131367</c:v>
                </c:pt>
                <c:pt idx="17595">
                  <c:v>0.70623225633698061</c:v>
                </c:pt>
                <c:pt idx="17596">
                  <c:v>0.70744639590364056</c:v>
                </c:pt>
                <c:pt idx="17597">
                  <c:v>0.69332732749143411</c:v>
                </c:pt>
                <c:pt idx="17598">
                  <c:v>0.68231225683270857</c:v>
                </c:pt>
                <c:pt idx="17599">
                  <c:v>0.69753493873700756</c:v>
                </c:pt>
                <c:pt idx="17600">
                  <c:v>0.6969726586583832</c:v>
                </c:pt>
                <c:pt idx="17601">
                  <c:v>0.69045285805906353</c:v>
                </c:pt>
                <c:pt idx="17602">
                  <c:v>0.71609501395095065</c:v>
                </c:pt>
                <c:pt idx="17603">
                  <c:v>0.73194531445097921</c:v>
                </c:pt>
                <c:pt idx="17604">
                  <c:v>0.66043908888437364</c:v>
                </c:pt>
                <c:pt idx="17605">
                  <c:v>0.6134245147662335</c:v>
                </c:pt>
                <c:pt idx="17606">
                  <c:v>0.60582603566037485</c:v>
                </c:pt>
                <c:pt idx="17607">
                  <c:v>0.60187086846229565</c:v>
                </c:pt>
                <c:pt idx="17608">
                  <c:v>0.61291236176352859</c:v>
                </c:pt>
                <c:pt idx="17609">
                  <c:v>0.63641852532611942</c:v>
                </c:pt>
                <c:pt idx="17610">
                  <c:v>0.63563766611943773</c:v>
                </c:pt>
                <c:pt idx="17611">
                  <c:v>0.64816130367986302</c:v>
                </c:pt>
                <c:pt idx="17612">
                  <c:v>0.6527952254724797</c:v>
                </c:pt>
                <c:pt idx="17613">
                  <c:v>0.63434384006981204</c:v>
                </c:pt>
                <c:pt idx="17614">
                  <c:v>0.61670000136648606</c:v>
                </c:pt>
                <c:pt idx="17615">
                  <c:v>0.61400981265237486</c:v>
                </c:pt>
                <c:pt idx="17616">
                  <c:v>0.61387453660588687</c:v>
                </c:pt>
                <c:pt idx="17617">
                  <c:v>0.61484170447725084</c:v>
                </c:pt>
                <c:pt idx="17618">
                  <c:v>0.60994094906737262</c:v>
                </c:pt>
                <c:pt idx="17619">
                  <c:v>0.61497993367805492</c:v>
                </c:pt>
                <c:pt idx="17620">
                  <c:v>0.61543481213391993</c:v>
                </c:pt>
                <c:pt idx="17621">
                  <c:v>0.62978842355298481</c:v>
                </c:pt>
                <c:pt idx="17622">
                  <c:v>0.62716697192140358</c:v>
                </c:pt>
                <c:pt idx="17623">
                  <c:v>0.62333402427965068</c:v>
                </c:pt>
                <c:pt idx="17624">
                  <c:v>0.62023901992717245</c:v>
                </c:pt>
                <c:pt idx="17625">
                  <c:v>0.61737308471763519</c:v>
                </c:pt>
                <c:pt idx="17626">
                  <c:v>0.61416983077754483</c:v>
                </c:pt>
                <c:pt idx="17627">
                  <c:v>0.59296537152269257</c:v>
                </c:pt>
                <c:pt idx="17628">
                  <c:v>0.57782844529497956</c:v>
                </c:pt>
                <c:pt idx="17629">
                  <c:v>0.57371386439533389</c:v>
                </c:pt>
                <c:pt idx="17630">
                  <c:v>0.58439118439523741</c:v>
                </c:pt>
                <c:pt idx="17631">
                  <c:v>0.57891924099787362</c:v>
                </c:pt>
                <c:pt idx="17632">
                  <c:v>0.55757662161770349</c:v>
                </c:pt>
                <c:pt idx="17633">
                  <c:v>0.57195065856710181</c:v>
                </c:pt>
                <c:pt idx="17634">
                  <c:v>0.57872140441074083</c:v>
                </c:pt>
                <c:pt idx="17635">
                  <c:v>0.56126093367608465</c:v>
                </c:pt>
                <c:pt idx="17636">
                  <c:v>0.54143300684011642</c:v>
                </c:pt>
                <c:pt idx="17637">
                  <c:v>0.52322585731725035</c:v>
                </c:pt>
                <c:pt idx="17638">
                  <c:v>0.52739467413388408</c:v>
                </c:pt>
                <c:pt idx="17639">
                  <c:v>0.52056031997407159</c:v>
                </c:pt>
                <c:pt idx="17640">
                  <c:v>0.50533434995451543</c:v>
                </c:pt>
                <c:pt idx="17641">
                  <c:v>0.4998803359899926</c:v>
                </c:pt>
                <c:pt idx="17642">
                  <c:v>0.5042090227156415</c:v>
                </c:pt>
                <c:pt idx="17643">
                  <c:v>0.50103276726356549</c:v>
                </c:pt>
                <c:pt idx="17644">
                  <c:v>0.49882176181649507</c:v>
                </c:pt>
                <c:pt idx="17645">
                  <c:v>0.507059352514451</c:v>
                </c:pt>
                <c:pt idx="17646">
                  <c:v>0.55741635627723196</c:v>
                </c:pt>
                <c:pt idx="17647">
                  <c:v>0.57952496718141777</c:v>
                </c:pt>
                <c:pt idx="17648">
                  <c:v>0.58054737625963349</c:v>
                </c:pt>
                <c:pt idx="17649">
                  <c:v>0.57428063311994282</c:v>
                </c:pt>
                <c:pt idx="17650">
                  <c:v>0.56296001155955167</c:v>
                </c:pt>
                <c:pt idx="17651">
                  <c:v>0.5787704952502869</c:v>
                </c:pt>
                <c:pt idx="17652">
                  <c:v>0.57507857156722109</c:v>
                </c:pt>
                <c:pt idx="17653">
                  <c:v>0.5608901447517145</c:v>
                </c:pt>
                <c:pt idx="17654">
                  <c:v>0.54528748103790858</c:v>
                </c:pt>
                <c:pt idx="17655">
                  <c:v>0.52703901643789974</c:v>
                </c:pt>
                <c:pt idx="17656">
                  <c:v>0.51130178055922837</c:v>
                </c:pt>
                <c:pt idx="17657">
                  <c:v>0.49930212252407041</c:v>
                </c:pt>
                <c:pt idx="17658">
                  <c:v>0.48655749060229336</c:v>
                </c:pt>
                <c:pt idx="17659">
                  <c:v>0.47908864490267439</c:v>
                </c:pt>
                <c:pt idx="17660">
                  <c:v>0.47582895446421586</c:v>
                </c:pt>
                <c:pt idx="17661">
                  <c:v>0.46686651258716239</c:v>
                </c:pt>
                <c:pt idx="17662">
                  <c:v>0.46454900511738362</c:v>
                </c:pt>
                <c:pt idx="17663">
                  <c:v>0.45952950773681051</c:v>
                </c:pt>
                <c:pt idx="17664">
                  <c:v>0.45863884122316034</c:v>
                </c:pt>
                <c:pt idx="17665">
                  <c:v>0.45249450158409432</c:v>
                </c:pt>
                <c:pt idx="17666">
                  <c:v>0.44369477623760484</c:v>
                </c:pt>
                <c:pt idx="17667">
                  <c:v>0.4357266754523994</c:v>
                </c:pt>
                <c:pt idx="17668">
                  <c:v>0.43035475833043813</c:v>
                </c:pt>
                <c:pt idx="17669">
                  <c:v>0.42687780498830691</c:v>
                </c:pt>
                <c:pt idx="17670">
                  <c:v>0.42369888148257812</c:v>
                </c:pt>
                <c:pt idx="17671">
                  <c:v>0.42373561729443782</c:v>
                </c:pt>
                <c:pt idx="17672">
                  <c:v>0.42062019535124351</c:v>
                </c:pt>
                <c:pt idx="17673">
                  <c:v>0.41672373318885836</c:v>
                </c:pt>
                <c:pt idx="17674">
                  <c:v>0.41204607405066734</c:v>
                </c:pt>
                <c:pt idx="17675">
                  <c:v>0.40900704453683429</c:v>
                </c:pt>
                <c:pt idx="17676">
                  <c:v>0.40882537819719844</c:v>
                </c:pt>
                <c:pt idx="17677">
                  <c:v>0.40861473342394938</c:v>
                </c:pt>
                <c:pt idx="17678">
                  <c:v>0.40925563920105995</c:v>
                </c:pt>
                <c:pt idx="17679">
                  <c:v>0.4062790512604299</c:v>
                </c:pt>
                <c:pt idx="17680">
                  <c:v>0.40456462185607872</c:v>
                </c:pt>
                <c:pt idx="17681">
                  <c:v>0.4039663677148761</c:v>
                </c:pt>
                <c:pt idx="17682">
                  <c:v>0.40146280235394494</c:v>
                </c:pt>
                <c:pt idx="17683">
                  <c:v>0.42407635409012578</c:v>
                </c:pt>
                <c:pt idx="17684">
                  <c:v>0.42209554381700232</c:v>
                </c:pt>
                <c:pt idx="17685">
                  <c:v>0.43048360415640485</c:v>
                </c:pt>
                <c:pt idx="17686">
                  <c:v>0.42461370571969392</c:v>
                </c:pt>
                <c:pt idx="17687">
                  <c:v>0.41993241898882133</c:v>
                </c:pt>
                <c:pt idx="17688">
                  <c:v>0.41466623756125881</c:v>
                </c:pt>
                <c:pt idx="17689">
                  <c:v>0.40964542794698</c:v>
                </c:pt>
                <c:pt idx="17690">
                  <c:v>0.40637370048441396</c:v>
                </c:pt>
                <c:pt idx="17691">
                  <c:v>0.40322885794893731</c:v>
                </c:pt>
                <c:pt idx="17692">
                  <c:v>0.40055841790663987</c:v>
                </c:pt>
                <c:pt idx="17693">
                  <c:v>0.39808480356670312</c:v>
                </c:pt>
                <c:pt idx="17694">
                  <c:v>0.39545393497785547</c:v>
                </c:pt>
                <c:pt idx="17695">
                  <c:v>0.39259341780214285</c:v>
                </c:pt>
                <c:pt idx="17696">
                  <c:v>0.3899689935616808</c:v>
                </c:pt>
                <c:pt idx="17697">
                  <c:v>0.38821677699216239</c:v>
                </c:pt>
                <c:pt idx="17698">
                  <c:v>0.38670633266272841</c:v>
                </c:pt>
                <c:pt idx="17699">
                  <c:v>0.38511535329042801</c:v>
                </c:pt>
                <c:pt idx="17700">
                  <c:v>0.38344572525342435</c:v>
                </c:pt>
                <c:pt idx="17701">
                  <c:v>0.38252991483653881</c:v>
                </c:pt>
                <c:pt idx="17702">
                  <c:v>0.38197404975237648</c:v>
                </c:pt>
                <c:pt idx="17703">
                  <c:v>0.38177531473801568</c:v>
                </c:pt>
                <c:pt idx="17704">
                  <c:v>0.3815318139822329</c:v>
                </c:pt>
                <c:pt idx="17705">
                  <c:v>0.38134230879296888</c:v>
                </c:pt>
                <c:pt idx="17706">
                  <c:v>0.38114820272007782</c:v>
                </c:pt>
                <c:pt idx="17707">
                  <c:v>0.3809601902603989</c:v>
                </c:pt>
                <c:pt idx="17708">
                  <c:v>0.3807744082871809</c:v>
                </c:pt>
                <c:pt idx="17709">
                  <c:v>0.38058684697131301</c:v>
                </c:pt>
                <c:pt idx="17710">
                  <c:v>0.38039939951442314</c:v>
                </c:pt>
                <c:pt idx="17711">
                  <c:v>0.38021206584739886</c:v>
                </c:pt>
                <c:pt idx="17712">
                  <c:v>0.38002484590117014</c:v>
                </c:pt>
                <c:pt idx="17713">
                  <c:v>0.37983773960670847</c:v>
                </c:pt>
                <c:pt idx="17714">
                  <c:v>0.37965074689502892</c:v>
                </c:pt>
                <c:pt idx="17715">
                  <c:v>0.37946386769718737</c:v>
                </c:pt>
                <c:pt idx="17716">
                  <c:v>0.37927710194427944</c:v>
                </c:pt>
                <c:pt idx="17717">
                  <c:v>0.37909044956744514</c:v>
                </c:pt>
                <c:pt idx="17718">
                  <c:v>0.37890391049786643</c:v>
                </c:pt>
                <c:pt idx="17719">
                  <c:v>0.37871748466676436</c:v>
                </c:pt>
                <c:pt idx="17720">
                  <c:v>0.37853117200540581</c:v>
                </c:pt>
                <c:pt idx="17721">
                  <c:v>0.37834497244509685</c:v>
                </c:pt>
                <c:pt idx="17722">
                  <c:v>0.37815888591718438</c:v>
                </c:pt>
                <c:pt idx="17723">
                  <c:v>0.37797291235305847</c:v>
                </c:pt>
                <c:pt idx="17724">
                  <c:v>0.37778705168414978</c:v>
                </c:pt>
                <c:pt idx="17725">
                  <c:v>0.3776013038419323</c:v>
                </c:pt>
                <c:pt idx="17726">
                  <c:v>0.37741566875792165</c:v>
                </c:pt>
                <c:pt idx="17727">
                  <c:v>0.37723014636367092</c:v>
                </c:pt>
                <c:pt idx="17728">
                  <c:v>0.37704473659078047</c:v>
                </c:pt>
                <c:pt idx="17729">
                  <c:v>0.37685943937088962</c:v>
                </c:pt>
                <c:pt idx="17730">
                  <c:v>0.37667425463567633</c:v>
                </c:pt>
                <c:pt idx="17731">
                  <c:v>0.37648918231686562</c:v>
                </c:pt>
                <c:pt idx="17732">
                  <c:v>0.37630422234621891</c:v>
                </c:pt>
                <c:pt idx="17733">
                  <c:v>0.37611937465554274</c:v>
                </c:pt>
                <c:pt idx="17734">
                  <c:v>0.37593463917668285</c:v>
                </c:pt>
                <c:pt idx="17735">
                  <c:v>0.37575001584152645</c:v>
                </c:pt>
                <c:pt idx="17736">
                  <c:v>0.37556550458200438</c:v>
                </c:pt>
                <c:pt idx="17737">
                  <c:v>0.3753811053300864</c:v>
                </c:pt>
                <c:pt idx="17738">
                  <c:v>0.37519681801778232</c:v>
                </c:pt>
                <c:pt idx="17739">
                  <c:v>0.37501264257714767</c:v>
                </c:pt>
                <c:pt idx="17740">
                  <c:v>0.37482857894027632</c:v>
                </c:pt>
                <c:pt idx="17741">
                  <c:v>0.37464462703930113</c:v>
                </c:pt>
                <c:pt idx="17742">
                  <c:v>0.37446078680640194</c:v>
                </c:pt>
                <c:pt idx="17743">
                  <c:v>0.37427705817379375</c:v>
                </c:pt>
                <c:pt idx="17744">
                  <c:v>0.37409344107373826</c:v>
                </c:pt>
                <c:pt idx="17745">
                  <c:v>0.37390993543853396</c:v>
                </c:pt>
                <c:pt idx="17746">
                  <c:v>0.3737265412005229</c:v>
                </c:pt>
                <c:pt idx="17747">
                  <c:v>0.3735432582920854</c:v>
                </c:pt>
                <c:pt idx="17748">
                  <c:v>0.37336008664564779</c:v>
                </c:pt>
                <c:pt idx="17749">
                  <c:v>0.37317702619367032</c:v>
                </c:pt>
                <c:pt idx="17750">
                  <c:v>0.37299407686866193</c:v>
                </c:pt>
                <c:pt idx="17751">
                  <c:v>0.37281123860316584</c:v>
                </c:pt>
                <c:pt idx="17752">
                  <c:v>0.37262851132977293</c:v>
                </c:pt>
                <c:pt idx="17753">
                  <c:v>0.37244589498110631</c:v>
                </c:pt>
                <c:pt idx="17754">
                  <c:v>0.37226338948983922</c:v>
                </c:pt>
                <c:pt idx="17755">
                  <c:v>0.37208099478868029</c:v>
                </c:pt>
                <c:pt idx="17756">
                  <c:v>0.37189871081037867</c:v>
                </c:pt>
                <c:pt idx="17757">
                  <c:v>0.37171653748772698</c:v>
                </c:pt>
                <c:pt idx="17758">
                  <c:v>0.3715344747535585</c:v>
                </c:pt>
                <c:pt idx="17759">
                  <c:v>0.37135252254074508</c:v>
                </c:pt>
                <c:pt idx="17760">
                  <c:v>0.37117068078220089</c:v>
                </c:pt>
                <c:pt idx="17761">
                  <c:v>0.37098894941088018</c:v>
                </c:pt>
                <c:pt idx="17762">
                  <c:v>0.37080732835977787</c:v>
                </c:pt>
                <c:pt idx="17763">
                  <c:v>0.3706258175619298</c:v>
                </c:pt>
                <c:pt idx="17764">
                  <c:v>0.37044441695041402</c:v>
                </c:pt>
                <c:pt idx="17765">
                  <c:v>0.37026312645834564</c:v>
                </c:pt>
                <c:pt idx="17766">
                  <c:v>0.37008194601888444</c:v>
                </c:pt>
                <c:pt idx="17767">
                  <c:v>0.36990087556522744</c:v>
                </c:pt>
                <c:pt idx="17768">
                  <c:v>0.36971991503061297</c:v>
                </c:pt>
                <c:pt idx="17769">
                  <c:v>0.3695390643483209</c:v>
                </c:pt>
                <c:pt idx="17770">
                  <c:v>0.36935832345167247</c:v>
                </c:pt>
                <c:pt idx="17771">
                  <c:v>0.36917769227402636</c:v>
                </c:pt>
                <c:pt idx="17772">
                  <c:v>0.36899717074878291</c:v>
                </c:pt>
                <c:pt idx="17773">
                  <c:v>0.36881675880938586</c:v>
                </c:pt>
                <c:pt idx="17774">
                  <c:v>0.36863645638931358</c:v>
                </c:pt>
                <c:pt idx="17775">
                  <c:v>0.36845626342209115</c:v>
                </c:pt>
                <c:pt idx="17776">
                  <c:v>0.36827617984127886</c:v>
                </c:pt>
                <c:pt idx="17777">
                  <c:v>0.36809620558047956</c:v>
                </c:pt>
                <c:pt idx="17778">
                  <c:v>0.36791634057333628</c:v>
                </c:pt>
                <c:pt idx="17779">
                  <c:v>0.3677365847535331</c:v>
                </c:pt>
                <c:pt idx="17780">
                  <c:v>0.3675569380547935</c:v>
                </c:pt>
                <c:pt idx="17781">
                  <c:v>0.36737740041088013</c:v>
                </c:pt>
                <c:pt idx="17782">
                  <c:v>0.36719797175559682</c:v>
                </c:pt>
                <c:pt idx="17783">
                  <c:v>0.36701865202278888</c:v>
                </c:pt>
                <c:pt idx="17784">
                  <c:v>0.36683944114633943</c:v>
                </c:pt>
                <c:pt idx="17785">
                  <c:v>0.36666033906017381</c:v>
                </c:pt>
                <c:pt idx="17786">
                  <c:v>0.36648134569825624</c:v>
                </c:pt>
                <c:pt idx="17787">
                  <c:v>0.36630246099459091</c:v>
                </c:pt>
                <c:pt idx="17788">
                  <c:v>0.36612368488322161</c:v>
                </c:pt>
                <c:pt idx="17789">
                  <c:v>0.36594501729823431</c:v>
                </c:pt>
                <c:pt idx="17790">
                  <c:v>0.36576645817375308</c:v>
                </c:pt>
                <c:pt idx="17791">
                  <c:v>0.36558800744394393</c:v>
                </c:pt>
                <c:pt idx="17792">
                  <c:v>0.41479318172999396</c:v>
                </c:pt>
                <c:pt idx="17793">
                  <c:v>0.42238397761675339</c:v>
                </c:pt>
                <c:pt idx="17794">
                  <c:v>0.42257816494205408</c:v>
                </c:pt>
                <c:pt idx="17795">
                  <c:v>0.42240088093602335</c:v>
                </c:pt>
                <c:pt idx="17796">
                  <c:v>0.42222381873856085</c:v>
                </c:pt>
                <c:pt idx="17797">
                  <c:v>0.42204691156055396</c:v>
                </c:pt>
                <c:pt idx="17798">
                  <c:v>0.421870127916186</c:v>
                </c:pt>
                <c:pt idx="17799">
                  <c:v>0.42169346868687835</c:v>
                </c:pt>
                <c:pt idx="17800">
                  <c:v>0.42151691670009811</c:v>
                </c:pt>
                <c:pt idx="17801">
                  <c:v>0.42134047189074847</c:v>
                </c:pt>
                <c:pt idx="17802">
                  <c:v>0.42116413419377058</c:v>
                </c:pt>
                <c:pt idx="17803">
                  <c:v>0.42098790354415144</c:v>
                </c:pt>
                <c:pt idx="17804">
                  <c:v>0.42081177987691037</c:v>
                </c:pt>
                <c:pt idx="17805">
                  <c:v>0.42063576312710932</c:v>
                </c:pt>
                <c:pt idx="17806">
                  <c:v>0.42045985322985191</c:v>
                </c:pt>
                <c:pt idx="17807">
                  <c:v>0.42028405012027531</c:v>
                </c:pt>
                <c:pt idx="17808">
                  <c:v>0.42010835373356231</c:v>
                </c:pt>
                <c:pt idx="17809">
                  <c:v>0.41993276400493168</c:v>
                </c:pt>
                <c:pt idx="17810">
                  <c:v>0.41975728086964148</c:v>
                </c:pt>
                <c:pt idx="17811">
                  <c:v>0.45260410834171133</c:v>
                </c:pt>
                <c:pt idx="17812">
                  <c:v>0.45241934553608604</c:v>
                </c:pt>
                <c:pt idx="17813">
                  <c:v>4.5069372992048384</c:v>
                </c:pt>
                <c:pt idx="17814">
                  <c:v>2.7756520418590207</c:v>
                </c:pt>
                <c:pt idx="17815">
                  <c:v>1.5082523564819641</c:v>
                </c:pt>
                <c:pt idx="17816">
                  <c:v>1.3962318118948367</c:v>
                </c:pt>
                <c:pt idx="17817">
                  <c:v>1.3628034143963821</c:v>
                </c:pt>
                <c:pt idx="17818">
                  <c:v>1.3501592887171152</c:v>
                </c:pt>
                <c:pt idx="17819">
                  <c:v>1.3451317744357221</c:v>
                </c:pt>
                <c:pt idx="17820">
                  <c:v>1.342779566143899</c:v>
                </c:pt>
                <c:pt idx="17821">
                  <c:v>1.3414191527020918</c:v>
                </c:pt>
                <c:pt idx="17822">
                  <c:v>1.3406109687215917</c:v>
                </c:pt>
                <c:pt idx="17823">
                  <c:v>1.3397724146135761</c:v>
                </c:pt>
                <c:pt idx="17824">
                  <c:v>1.3390261271349773</c:v>
                </c:pt>
                <c:pt idx="17825">
                  <c:v>1.3382637456636748</c:v>
                </c:pt>
                <c:pt idx="17826">
                  <c:v>1.5878814524715639</c:v>
                </c:pt>
                <c:pt idx="17827">
                  <c:v>1.8130090357460484</c:v>
                </c:pt>
                <c:pt idx="17828">
                  <c:v>1.705672989665806</c:v>
                </c:pt>
                <c:pt idx="17829">
                  <c:v>1.4831503810083964</c:v>
                </c:pt>
                <c:pt idx="17830">
                  <c:v>1.4742477690516413</c:v>
                </c:pt>
                <c:pt idx="17831">
                  <c:v>1.3901224026128847</c:v>
                </c:pt>
                <c:pt idx="17832">
                  <c:v>1.3519328364037553</c:v>
                </c:pt>
                <c:pt idx="17833">
                  <c:v>1.3605366649758801</c:v>
                </c:pt>
                <c:pt idx="17834">
                  <c:v>1.3488216709223817</c:v>
                </c:pt>
                <c:pt idx="17835">
                  <c:v>1.3438232999156137</c:v>
                </c:pt>
                <c:pt idx="17836">
                  <c:v>1.3414848523250718</c:v>
                </c:pt>
                <c:pt idx="17837">
                  <c:v>1.340158605567848</c:v>
                </c:pt>
                <c:pt idx="17838">
                  <c:v>1.3392269045375285</c:v>
                </c:pt>
                <c:pt idx="17839">
                  <c:v>1.3385272250599398</c:v>
                </c:pt>
                <c:pt idx="17840">
                  <c:v>1.3378879057302233</c:v>
                </c:pt>
                <c:pt idx="17841">
                  <c:v>1.3372208682849474</c:v>
                </c:pt>
                <c:pt idx="17842">
                  <c:v>1.3365344001292079</c:v>
                </c:pt>
                <c:pt idx="17843">
                  <c:v>1.4229482393971318</c:v>
                </c:pt>
                <c:pt idx="17844">
                  <c:v>1.6781955519587324</c:v>
                </c:pt>
                <c:pt idx="17845">
                  <c:v>1.5697041141865669</c:v>
                </c:pt>
                <c:pt idx="17846">
                  <c:v>1.5311479744270016</c:v>
                </c:pt>
                <c:pt idx="17847">
                  <c:v>1.5162081705267048</c:v>
                </c:pt>
                <c:pt idx="17848">
                  <c:v>1.5100939196087564</c:v>
                </c:pt>
                <c:pt idx="17849">
                  <c:v>1.5073635363718307</c:v>
                </c:pt>
                <c:pt idx="17850">
                  <c:v>1.5062912674595192</c:v>
                </c:pt>
                <c:pt idx="17851">
                  <c:v>1.5125696573668361</c:v>
                </c:pt>
                <c:pt idx="17852">
                  <c:v>1.6668968192672975</c:v>
                </c:pt>
                <c:pt idx="17853">
                  <c:v>1.4617731474639983</c:v>
                </c:pt>
                <c:pt idx="17854">
                  <c:v>1.3141465214908368</c:v>
                </c:pt>
                <c:pt idx="17855">
                  <c:v>1.2673299407886378</c:v>
                </c:pt>
                <c:pt idx="17856">
                  <c:v>1.2440808637390361</c:v>
                </c:pt>
                <c:pt idx="17857">
                  <c:v>1.2427103664655923</c:v>
                </c:pt>
                <c:pt idx="17858">
                  <c:v>1.2791912658808975</c:v>
                </c:pt>
                <c:pt idx="17859">
                  <c:v>1.2298368954278784</c:v>
                </c:pt>
                <c:pt idx="17860">
                  <c:v>1.2317119784875128</c:v>
                </c:pt>
                <c:pt idx="17861">
                  <c:v>1.2258913530978455</c:v>
                </c:pt>
                <c:pt idx="17862">
                  <c:v>1.2372066841538918</c:v>
                </c:pt>
                <c:pt idx="17863">
                  <c:v>1.2573580590510927</c:v>
                </c:pt>
                <c:pt idx="17864">
                  <c:v>1.2834260172604361</c:v>
                </c:pt>
                <c:pt idx="17865">
                  <c:v>1.3226237025100138</c:v>
                </c:pt>
                <c:pt idx="17866">
                  <c:v>1.4241999655831512</c:v>
                </c:pt>
                <c:pt idx="17867">
                  <c:v>1.4426099063440772</c:v>
                </c:pt>
                <c:pt idx="17868">
                  <c:v>1.4274690996643391</c:v>
                </c:pt>
                <c:pt idx="17869">
                  <c:v>1.5029483095716782</c:v>
                </c:pt>
                <c:pt idx="17870">
                  <c:v>1.4581006990165772</c:v>
                </c:pt>
                <c:pt idx="17871">
                  <c:v>1.4227179181396459</c:v>
                </c:pt>
                <c:pt idx="17872">
                  <c:v>1.337244278573879</c:v>
                </c:pt>
                <c:pt idx="17873">
                  <c:v>1.2720518266261107</c:v>
                </c:pt>
                <c:pt idx="17874">
                  <c:v>1.2761425216339233</c:v>
                </c:pt>
                <c:pt idx="17875">
                  <c:v>1.3352973735463121</c:v>
                </c:pt>
                <c:pt idx="17876">
                  <c:v>1.3730660297695121</c:v>
                </c:pt>
                <c:pt idx="17877">
                  <c:v>1.362592341011114</c:v>
                </c:pt>
                <c:pt idx="17878">
                  <c:v>1.3137211755769778</c:v>
                </c:pt>
                <c:pt idx="17879">
                  <c:v>1.3536290157689106</c:v>
                </c:pt>
                <c:pt idx="17880">
                  <c:v>1.3694158410805601</c:v>
                </c:pt>
                <c:pt idx="17881">
                  <c:v>1.3451582057566362</c:v>
                </c:pt>
                <c:pt idx="17882">
                  <c:v>1.327037798251516</c:v>
                </c:pt>
                <c:pt idx="17883">
                  <c:v>1.3205527158185293</c:v>
                </c:pt>
                <c:pt idx="17884">
                  <c:v>1.2965656277974138</c:v>
                </c:pt>
                <c:pt idx="17885">
                  <c:v>1.2662529745925051</c:v>
                </c:pt>
                <c:pt idx="17886">
                  <c:v>1.217483101091666</c:v>
                </c:pt>
                <c:pt idx="17887">
                  <c:v>1.1484842256383467</c:v>
                </c:pt>
                <c:pt idx="17888">
                  <c:v>1.1480047975735699</c:v>
                </c:pt>
                <c:pt idx="17889">
                  <c:v>1.1219300269927321</c:v>
                </c:pt>
                <c:pt idx="17890">
                  <c:v>1.0591372447716181</c:v>
                </c:pt>
                <c:pt idx="17891">
                  <c:v>1.0368637061728299</c:v>
                </c:pt>
                <c:pt idx="17892">
                  <c:v>1.0308805845704305</c:v>
                </c:pt>
                <c:pt idx="17893">
                  <c:v>1.0314112546746426</c:v>
                </c:pt>
                <c:pt idx="17894">
                  <c:v>1.092717057308338</c:v>
                </c:pt>
                <c:pt idx="17895">
                  <c:v>1.0823206151343934</c:v>
                </c:pt>
                <c:pt idx="17896">
                  <c:v>1.0745404801747369</c:v>
                </c:pt>
                <c:pt idx="17897">
                  <c:v>1.0859955050700096</c:v>
                </c:pt>
                <c:pt idx="17898">
                  <c:v>1.0177731188253472</c:v>
                </c:pt>
                <c:pt idx="17899">
                  <c:v>0.97846884528312894</c:v>
                </c:pt>
                <c:pt idx="17900">
                  <c:v>0.97016390726348634</c:v>
                </c:pt>
                <c:pt idx="17901">
                  <c:v>0.9668194681556207</c:v>
                </c:pt>
                <c:pt idx="17902">
                  <c:v>0.9562674514865086</c:v>
                </c:pt>
                <c:pt idx="17903">
                  <c:v>1.0049526387013021</c:v>
                </c:pt>
                <c:pt idx="17904">
                  <c:v>0.99079823958544377</c:v>
                </c:pt>
                <c:pt idx="17905">
                  <c:v>0.97978064556113065</c:v>
                </c:pt>
                <c:pt idx="17906">
                  <c:v>0.9982388935178037</c:v>
                </c:pt>
                <c:pt idx="17907">
                  <c:v>1.0014612016808855</c:v>
                </c:pt>
                <c:pt idx="17908">
                  <c:v>1.0280855323572871</c:v>
                </c:pt>
                <c:pt idx="17909">
                  <c:v>1.0146871699551205</c:v>
                </c:pt>
                <c:pt idx="17910">
                  <c:v>1.0045887982659172</c:v>
                </c:pt>
                <c:pt idx="17911">
                  <c:v>1.0022337070458616</c:v>
                </c:pt>
                <c:pt idx="17912">
                  <c:v>1.0177548945869686</c:v>
                </c:pt>
                <c:pt idx="17913">
                  <c:v>1.0582425131337763</c:v>
                </c:pt>
                <c:pt idx="17914">
                  <c:v>1.0681773354808741</c:v>
                </c:pt>
                <c:pt idx="17915">
                  <c:v>1.0622731583460143</c:v>
                </c:pt>
                <c:pt idx="17916">
                  <c:v>1.0171730783165285</c:v>
                </c:pt>
                <c:pt idx="17917">
                  <c:v>1.0042611470749105</c:v>
                </c:pt>
                <c:pt idx="17918">
                  <c:v>0.99251646985244302</c:v>
                </c:pt>
                <c:pt idx="17919">
                  <c:v>0.98220972164137532</c:v>
                </c:pt>
                <c:pt idx="17920">
                  <c:v>0.97406201516333513</c:v>
                </c:pt>
                <c:pt idx="17921">
                  <c:v>0.98985796927362257</c:v>
                </c:pt>
                <c:pt idx="17922">
                  <c:v>0.9786143785821948</c:v>
                </c:pt>
                <c:pt idx="17923">
                  <c:v>0.95647315101467811</c:v>
                </c:pt>
                <c:pt idx="17924">
                  <c:v>0.95040950453148165</c:v>
                </c:pt>
                <c:pt idx="17925">
                  <c:v>0.9458434833070416</c:v>
                </c:pt>
                <c:pt idx="17926">
                  <c:v>0.94734661641919282</c:v>
                </c:pt>
                <c:pt idx="17927">
                  <c:v>0.95719994664731123</c:v>
                </c:pt>
                <c:pt idx="17928">
                  <c:v>0.95980694387384469</c:v>
                </c:pt>
                <c:pt idx="17929">
                  <c:v>0.97628480921065508</c:v>
                </c:pt>
                <c:pt idx="17930">
                  <c:v>0.98016034303745403</c:v>
                </c:pt>
                <c:pt idx="17931">
                  <c:v>0.97419505061378175</c:v>
                </c:pt>
                <c:pt idx="17932">
                  <c:v>0.97329550675815535</c:v>
                </c:pt>
                <c:pt idx="17933">
                  <c:v>1.0337973569059338</c:v>
                </c:pt>
                <c:pt idx="17934">
                  <c:v>1.0696824945687791</c:v>
                </c:pt>
                <c:pt idx="17935">
                  <c:v>1.0675457632040979</c:v>
                </c:pt>
                <c:pt idx="17936">
                  <c:v>1.0318517747885585</c:v>
                </c:pt>
                <c:pt idx="17937">
                  <c:v>1.0095808045267425</c:v>
                </c:pt>
                <c:pt idx="17938">
                  <c:v>1.0020191498977826</c:v>
                </c:pt>
                <c:pt idx="17939">
                  <c:v>1.0008541044787491</c:v>
                </c:pt>
                <c:pt idx="17940">
                  <c:v>0.97995318760593608</c:v>
                </c:pt>
                <c:pt idx="17941">
                  <c:v>1.0291638456145678</c:v>
                </c:pt>
                <c:pt idx="17942">
                  <c:v>1.0444875415452075</c:v>
                </c:pt>
                <c:pt idx="17943">
                  <c:v>0.9621539375095769</c:v>
                </c:pt>
                <c:pt idx="17944">
                  <c:v>0.95827055076088785</c:v>
                </c:pt>
                <c:pt idx="17945">
                  <c:v>0.94487086645858798</c:v>
                </c:pt>
                <c:pt idx="17946">
                  <c:v>0.91059914168733258</c:v>
                </c:pt>
                <c:pt idx="17947">
                  <c:v>0.89661624187120759</c:v>
                </c:pt>
                <c:pt idx="17948">
                  <c:v>0.90142093583412852</c:v>
                </c:pt>
                <c:pt idx="17949">
                  <c:v>0.91784599983689463</c:v>
                </c:pt>
                <c:pt idx="17950">
                  <c:v>0.92723795252773222</c:v>
                </c:pt>
                <c:pt idx="17951">
                  <c:v>0.91648478111387821</c:v>
                </c:pt>
                <c:pt idx="17952">
                  <c:v>0.9112997318199334</c:v>
                </c:pt>
                <c:pt idx="17953">
                  <c:v>0.89652185681651464</c:v>
                </c:pt>
                <c:pt idx="17954">
                  <c:v>0.87950692982137058</c:v>
                </c:pt>
                <c:pt idx="17955">
                  <c:v>0.87119827470575562</c:v>
                </c:pt>
                <c:pt idx="17956">
                  <c:v>0.86649701595050455</c:v>
                </c:pt>
                <c:pt idx="17957">
                  <c:v>0.86462304532393763</c:v>
                </c:pt>
                <c:pt idx="17958">
                  <c:v>0.90055450348912092</c:v>
                </c:pt>
                <c:pt idx="17959">
                  <c:v>0.92364548947549874</c:v>
                </c:pt>
                <c:pt idx="17960">
                  <c:v>0.88711971610374563</c:v>
                </c:pt>
                <c:pt idx="17961">
                  <c:v>0.87287358260634362</c:v>
                </c:pt>
                <c:pt idx="17962">
                  <c:v>0.86893416089053233</c:v>
                </c:pt>
                <c:pt idx="17963">
                  <c:v>0.89029224715894251</c:v>
                </c:pt>
                <c:pt idx="17964">
                  <c:v>0.89013560845165951</c:v>
                </c:pt>
                <c:pt idx="17965">
                  <c:v>0.90603093393070877</c:v>
                </c:pt>
                <c:pt idx="17966">
                  <c:v>0.90148500187634617</c:v>
                </c:pt>
                <c:pt idx="17967">
                  <c:v>0.87328849247845475</c:v>
                </c:pt>
                <c:pt idx="17968">
                  <c:v>0.83987473478928565</c:v>
                </c:pt>
                <c:pt idx="17969">
                  <c:v>0.82290394747952622</c:v>
                </c:pt>
                <c:pt idx="17970">
                  <c:v>0.82708817454743599</c:v>
                </c:pt>
                <c:pt idx="17971">
                  <c:v>0.80816924493272857</c:v>
                </c:pt>
                <c:pt idx="17972">
                  <c:v>0.79034270280788588</c:v>
                </c:pt>
                <c:pt idx="17973">
                  <c:v>0.780584164335557</c:v>
                </c:pt>
                <c:pt idx="17974">
                  <c:v>0.77677460182972513</c:v>
                </c:pt>
                <c:pt idx="17975">
                  <c:v>0.80588751181283458</c:v>
                </c:pt>
                <c:pt idx="17976">
                  <c:v>0.80857042734561702</c:v>
                </c:pt>
                <c:pt idx="17977">
                  <c:v>0.78684786625418446</c:v>
                </c:pt>
                <c:pt idx="17978">
                  <c:v>0.76290057645972831</c:v>
                </c:pt>
                <c:pt idx="17979">
                  <c:v>0.75439552709352387</c:v>
                </c:pt>
                <c:pt idx="17980">
                  <c:v>0.76055935312088385</c:v>
                </c:pt>
                <c:pt idx="17981">
                  <c:v>0.76553716004126493</c:v>
                </c:pt>
                <c:pt idx="17982">
                  <c:v>0.74892002756835296</c:v>
                </c:pt>
                <c:pt idx="17983">
                  <c:v>0.75698408695078845</c:v>
                </c:pt>
                <c:pt idx="17984">
                  <c:v>0.7654354268112612</c:v>
                </c:pt>
                <c:pt idx="17985">
                  <c:v>0.77635482227821584</c:v>
                </c:pt>
                <c:pt idx="17986">
                  <c:v>0.79352107220035761</c:v>
                </c:pt>
                <c:pt idx="17987">
                  <c:v>0.79741328084275265</c:v>
                </c:pt>
                <c:pt idx="17988">
                  <c:v>0.8076176681031888</c:v>
                </c:pt>
                <c:pt idx="17989">
                  <c:v>0.83147367649923765</c:v>
                </c:pt>
                <c:pt idx="17990">
                  <c:v>0.83044561364722491</c:v>
                </c:pt>
                <c:pt idx="17991">
                  <c:v>0.82088827677411669</c:v>
                </c:pt>
                <c:pt idx="17992">
                  <c:v>0.83963373708390265</c:v>
                </c:pt>
                <c:pt idx="17993">
                  <c:v>0.83247275380392938</c:v>
                </c:pt>
                <c:pt idx="17994">
                  <c:v>0.7977645984291426</c:v>
                </c:pt>
                <c:pt idx="17995">
                  <c:v>0.75491155695490464</c:v>
                </c:pt>
                <c:pt idx="17996">
                  <c:v>0.73367701626423243</c:v>
                </c:pt>
                <c:pt idx="17997">
                  <c:v>0.74456812187816757</c:v>
                </c:pt>
                <c:pt idx="17998">
                  <c:v>0.75482009067178601</c:v>
                </c:pt>
                <c:pt idx="17999">
                  <c:v>0.75843133938046814</c:v>
                </c:pt>
                <c:pt idx="18000">
                  <c:v>0.76147413829210564</c:v>
                </c:pt>
                <c:pt idx="18001">
                  <c:v>0.76003207710294507</c:v>
                </c:pt>
                <c:pt idx="18002">
                  <c:v>0.75067570509895265</c:v>
                </c:pt>
                <c:pt idx="18003">
                  <c:v>0.74230886401379392</c:v>
                </c:pt>
                <c:pt idx="18004">
                  <c:v>0.72837929600189677</c:v>
                </c:pt>
                <c:pt idx="18005">
                  <c:v>0.72245871965294151</c:v>
                </c:pt>
                <c:pt idx="18006">
                  <c:v>0.71991237084240656</c:v>
                </c:pt>
                <c:pt idx="18007">
                  <c:v>0.71866509706024762</c:v>
                </c:pt>
                <c:pt idx="18008">
                  <c:v>0.72958067629474144</c:v>
                </c:pt>
                <c:pt idx="18009">
                  <c:v>0.75461088043140634</c:v>
                </c:pt>
                <c:pt idx="18010">
                  <c:v>0.76460245485021494</c:v>
                </c:pt>
                <c:pt idx="18011">
                  <c:v>0.76448136463844374</c:v>
                </c:pt>
                <c:pt idx="18012">
                  <c:v>0.75233880519637863</c:v>
                </c:pt>
                <c:pt idx="18013">
                  <c:v>0.739943224854131</c:v>
                </c:pt>
                <c:pt idx="18014">
                  <c:v>0.73928165411735969</c:v>
                </c:pt>
                <c:pt idx="18015">
                  <c:v>0.73172834052715274</c:v>
                </c:pt>
                <c:pt idx="18016">
                  <c:v>0.72723027404002361</c:v>
                </c:pt>
                <c:pt idx="18017">
                  <c:v>0.76423475768265714</c:v>
                </c:pt>
                <c:pt idx="18018">
                  <c:v>0.78955498641686606</c:v>
                </c:pt>
                <c:pt idx="18019">
                  <c:v>0.7570205513671997</c:v>
                </c:pt>
                <c:pt idx="18020">
                  <c:v>0.78647143977806344</c:v>
                </c:pt>
                <c:pt idx="18021">
                  <c:v>0.7977425073343406</c:v>
                </c:pt>
                <c:pt idx="18022">
                  <c:v>0.76083490983273538</c:v>
                </c:pt>
                <c:pt idx="18023">
                  <c:v>0.79102835692567774</c:v>
                </c:pt>
                <c:pt idx="18024">
                  <c:v>0.79161281652176774</c:v>
                </c:pt>
                <c:pt idx="18025">
                  <c:v>0.81535906939872915</c:v>
                </c:pt>
                <c:pt idx="18026">
                  <c:v>0.9089284281818627</c:v>
                </c:pt>
                <c:pt idx="18027">
                  <c:v>0.77337204315365871</c:v>
                </c:pt>
                <c:pt idx="18028">
                  <c:v>0.69061747975464338</c:v>
                </c:pt>
                <c:pt idx="18029">
                  <c:v>0.65433671712515162</c:v>
                </c:pt>
                <c:pt idx="18030">
                  <c:v>0.66404366341183485</c:v>
                </c:pt>
                <c:pt idx="18031">
                  <c:v>0.65432762260531219</c:v>
                </c:pt>
                <c:pt idx="18032">
                  <c:v>0.64187581780865444</c:v>
                </c:pt>
                <c:pt idx="18033">
                  <c:v>0.62916739480108053</c:v>
                </c:pt>
                <c:pt idx="18034">
                  <c:v>0.61510673827410334</c:v>
                </c:pt>
                <c:pt idx="18035">
                  <c:v>0.60445268861380963</c:v>
                </c:pt>
                <c:pt idx="18036">
                  <c:v>0.59677668427094477</c:v>
                </c:pt>
                <c:pt idx="18037">
                  <c:v>0.58951500971721982</c:v>
                </c:pt>
                <c:pt idx="18038">
                  <c:v>0.58382073778997434</c:v>
                </c:pt>
                <c:pt idx="18039">
                  <c:v>0.57805922499779294</c:v>
                </c:pt>
                <c:pt idx="18040">
                  <c:v>0.57269042205146081</c:v>
                </c:pt>
                <c:pt idx="18041">
                  <c:v>0.56868323951033162</c:v>
                </c:pt>
                <c:pt idx="18042">
                  <c:v>0.56596274567870197</c:v>
                </c:pt>
                <c:pt idx="18043">
                  <c:v>0.56282956693609765</c:v>
                </c:pt>
                <c:pt idx="18044">
                  <c:v>0.56048348877543608</c:v>
                </c:pt>
                <c:pt idx="18045">
                  <c:v>0.55771642280485301</c:v>
                </c:pt>
                <c:pt idx="18046">
                  <c:v>0.55575231580267259</c:v>
                </c:pt>
                <c:pt idx="18047">
                  <c:v>0.55254385746867163</c:v>
                </c:pt>
                <c:pt idx="18048">
                  <c:v>0.55032280339678163</c:v>
                </c:pt>
                <c:pt idx="18049">
                  <c:v>0.59922065960849991</c:v>
                </c:pt>
                <c:pt idx="18050">
                  <c:v>0.59754774986006765</c:v>
                </c:pt>
                <c:pt idx="18051">
                  <c:v>0.59615864806631558</c:v>
                </c:pt>
                <c:pt idx="18052">
                  <c:v>0.59475678230993756</c:v>
                </c:pt>
                <c:pt idx="18053">
                  <c:v>0.59338202647534499</c:v>
                </c:pt>
                <c:pt idx="18054">
                  <c:v>0.59154233288747959</c:v>
                </c:pt>
                <c:pt idx="18055">
                  <c:v>0.59020861099801591</c:v>
                </c:pt>
                <c:pt idx="18056">
                  <c:v>0.58845076217410053</c:v>
                </c:pt>
                <c:pt idx="18057">
                  <c:v>0.58722065525526057</c:v>
                </c:pt>
                <c:pt idx="18058">
                  <c:v>0.58566038322288549</c:v>
                </c:pt>
                <c:pt idx="18059">
                  <c:v>0.58460793904454611</c:v>
                </c:pt>
                <c:pt idx="18060">
                  <c:v>0.58492166209569874</c:v>
                </c:pt>
                <c:pt idx="18061">
                  <c:v>0.58459803575121327</c:v>
                </c:pt>
                <c:pt idx="18062">
                  <c:v>0.58429838472997875</c:v>
                </c:pt>
                <c:pt idx="18063">
                  <c:v>0.58400789248662255</c:v>
                </c:pt>
                <c:pt idx="18064">
                  <c:v>0.58369676595099951</c:v>
                </c:pt>
                <c:pt idx="18065">
                  <c:v>0.583411329361467</c:v>
                </c:pt>
                <c:pt idx="18066">
                  <c:v>0.58312657023383019</c:v>
                </c:pt>
                <c:pt idx="18067">
                  <c:v>0.58285104066767224</c:v>
                </c:pt>
                <c:pt idx="18068">
                  <c:v>0.58256685935253005</c:v>
                </c:pt>
                <c:pt idx="18069">
                  <c:v>0.58228289587397797</c:v>
                </c:pt>
                <c:pt idx="18070">
                  <c:v>0.58199910477543659</c:v>
                </c:pt>
                <c:pt idx="18071">
                  <c:v>0.58171548595226918</c:v>
                </c:pt>
                <c:pt idx="18072">
                  <c:v>0.58143203929990861</c:v>
                </c:pt>
                <c:pt idx="18073">
                  <c:v>0.58114876471384758</c:v>
                </c:pt>
                <c:pt idx="18074">
                  <c:v>0.58086566208964086</c:v>
                </c:pt>
                <c:pt idx="18075">
                  <c:v>0.58058273132290594</c:v>
                </c:pt>
                <c:pt idx="18076">
                  <c:v>0.58029997230933361</c:v>
                </c:pt>
                <c:pt idx="18077">
                  <c:v>0.58001738494466004</c:v>
                </c:pt>
                <c:pt idx="18078">
                  <c:v>0.57973496912470568</c:v>
                </c:pt>
                <c:pt idx="18079">
                  <c:v>0.57945272474533382</c:v>
                </c:pt>
                <c:pt idx="18080">
                  <c:v>0.57917065170248772</c:v>
                </c:pt>
                <c:pt idx="18081">
                  <c:v>0.57888874989216144</c:v>
                </c:pt>
                <c:pt idx="18082">
                  <c:v>0.57860701921042279</c:v>
                </c:pt>
                <c:pt idx="18083">
                  <c:v>0.57832545955339243</c:v>
                </c:pt>
                <c:pt idx="18084">
                  <c:v>0.5780440708172585</c:v>
                </c:pt>
                <c:pt idx="18085">
                  <c:v>0.57776285289827778</c:v>
                </c:pt>
                <c:pt idx="18086">
                  <c:v>0.57748180569275931</c:v>
                </c:pt>
                <c:pt idx="18087">
                  <c:v>0.57720092909708387</c:v>
                </c:pt>
                <c:pt idx="18088">
                  <c:v>0.57692022300769163</c:v>
                </c:pt>
                <c:pt idx="18089">
                  <c:v>0.57663968732108528</c:v>
                </c:pt>
                <c:pt idx="18090">
                  <c:v>0.57635932193382833</c:v>
                </c:pt>
                <c:pt idx="18091">
                  <c:v>0.57607912674255335</c:v>
                </c:pt>
                <c:pt idx="18092">
                  <c:v>0.57579910164395065</c:v>
                </c:pt>
                <c:pt idx="18093">
                  <c:v>0.57551924653477504</c:v>
                </c:pt>
                <c:pt idx="18094">
                  <c:v>0.5752395613118404</c:v>
                </c:pt>
                <c:pt idx="18095">
                  <c:v>0.57496004587202842</c:v>
                </c:pt>
                <c:pt idx="18096">
                  <c:v>0.57468070011228367</c:v>
                </c:pt>
                <c:pt idx="18097">
                  <c:v>0.57440152392960719</c:v>
                </c:pt>
                <c:pt idx="18098">
                  <c:v>0.57412251722106744</c:v>
                </c:pt>
                <c:pt idx="18099">
                  <c:v>0.57384367988379537</c:v>
                </c:pt>
                <c:pt idx="18100">
                  <c:v>0.57356501181497954</c:v>
                </c:pt>
                <c:pt idx="18101">
                  <c:v>0.5732865129118776</c:v>
                </c:pt>
                <c:pt idx="18102">
                  <c:v>0.57300818307180568</c:v>
                </c:pt>
                <c:pt idx="18103">
                  <c:v>0.57273002219214264</c:v>
                </c:pt>
                <c:pt idx="18104">
                  <c:v>0.57245203017033008</c:v>
                </c:pt>
                <c:pt idx="18105">
                  <c:v>0.57217420690387399</c:v>
                </c:pt>
                <c:pt idx="18106">
                  <c:v>0.57189655229033465</c:v>
                </c:pt>
                <c:pt idx="18107">
                  <c:v>0.5716190662273446</c:v>
                </c:pt>
                <c:pt idx="18108">
                  <c:v>0.57134174861259412</c:v>
                </c:pt>
                <c:pt idx="18109">
                  <c:v>0.57106459934383291</c:v>
                </c:pt>
                <c:pt idx="18110">
                  <c:v>0.57078761831887992</c:v>
                </c:pt>
                <c:pt idx="18111">
                  <c:v>0.57051080543560417</c:v>
                </c:pt>
                <c:pt idx="18112">
                  <c:v>0.57023416059194965</c:v>
                </c:pt>
                <c:pt idx="18113">
                  <c:v>0.56995768368591793</c:v>
                </c:pt>
                <c:pt idx="18114">
                  <c:v>0.56968137461556878</c:v>
                </c:pt>
                <c:pt idx="18115">
                  <c:v>0.5694052332790257</c:v>
                </c:pt>
                <c:pt idx="18116">
                  <c:v>0.56912925957447591</c:v>
                </c:pt>
                <c:pt idx="18117">
                  <c:v>0.62830882435854485</c:v>
                </c:pt>
                <c:pt idx="18118">
                  <c:v>0.62785905296245581</c:v>
                </c:pt>
                <c:pt idx="18119">
                  <c:v>0.62751842944654612</c:v>
                </c:pt>
                <c:pt idx="18120">
                  <c:v>0.62721929382726849</c:v>
                </c:pt>
                <c:pt idx="18121">
                  <c:v>0.62693608630258468</c:v>
                </c:pt>
                <c:pt idx="18122">
                  <c:v>0.62665849327358614</c:v>
                </c:pt>
                <c:pt idx="18123">
                  <c:v>0.626424877044227</c:v>
                </c:pt>
                <c:pt idx="18124">
                  <c:v>0.62614940993936885</c:v>
                </c:pt>
                <c:pt idx="18125">
                  <c:v>0.62604546737334332</c:v>
                </c:pt>
                <c:pt idx="18126">
                  <c:v>0.62577229057978589</c:v>
                </c:pt>
                <c:pt idx="18127">
                  <c:v>0.6254994387266426</c:v>
                </c:pt>
                <c:pt idx="18128">
                  <c:v>0.62522681817548365</c:v>
                </c:pt>
                <c:pt idx="18129">
                  <c:v>0.62495438328822284</c:v>
                </c:pt>
                <c:pt idx="18130">
                  <c:v>0.62468212063270501</c:v>
                </c:pt>
                <c:pt idx="18131">
                  <c:v>0.62441003051019273</c:v>
                </c:pt>
                <c:pt idx="18132">
                  <c:v>0.62413810556170024</c:v>
                </c:pt>
                <c:pt idx="18133">
                  <c:v>0.62386634568697219</c:v>
                </c:pt>
                <c:pt idx="18134">
                  <c:v>0.62359475078580762</c:v>
                </c:pt>
                <c:pt idx="18135">
                  <c:v>0.62332332075806696</c:v>
                </c:pt>
                <c:pt idx="18136">
                  <c:v>0.62305205550367471</c:v>
                </c:pt>
                <c:pt idx="18137">
                  <c:v>0.62278095492260921</c:v>
                </c:pt>
                <c:pt idx="18138">
                  <c:v>0.62251001891491853</c:v>
                </c:pt>
                <c:pt idx="18139">
                  <c:v>0.62223924738070613</c:v>
                </c:pt>
                <c:pt idx="18140">
                  <c:v>0.62196864022013465</c:v>
                </c:pt>
                <c:pt idx="18141">
                  <c:v>0.62169819733343246</c:v>
                </c:pt>
                <c:pt idx="18142">
                  <c:v>0.6214279186208822</c:v>
                </c:pt>
                <c:pt idx="18143">
                  <c:v>0.62115780398283083</c:v>
                </c:pt>
                <c:pt idx="18144">
                  <c:v>0.62088785331969065</c:v>
                </c:pt>
                <c:pt idx="18145">
                  <c:v>0.62061806653192164</c:v>
                </c:pt>
                <c:pt idx="18146">
                  <c:v>0.62034844352005791</c:v>
                </c:pt>
                <c:pt idx="18147">
                  <c:v>0.6200789841846841</c:v>
                </c:pt>
                <c:pt idx="18148">
                  <c:v>0.61980968842645023</c:v>
                </c:pt>
                <c:pt idx="18149">
                  <c:v>0.61954055614606363</c:v>
                </c:pt>
                <c:pt idx="18150">
                  <c:v>0.61927158724429565</c:v>
                </c:pt>
                <c:pt idx="18151">
                  <c:v>0.6190027816219742</c:v>
                </c:pt>
                <c:pt idx="18152">
                  <c:v>0.61873413917999065</c:v>
                </c:pt>
                <c:pt idx="18153">
                  <c:v>0.61846565981929191</c:v>
                </c:pt>
                <c:pt idx="18154">
                  <c:v>0.61819734344089172</c:v>
                </c:pt>
                <c:pt idx="18155">
                  <c:v>0.61792918994585466</c:v>
                </c:pt>
                <c:pt idx="18156">
                  <c:v>3.8312462873129038</c:v>
                </c:pt>
                <c:pt idx="18157">
                  <c:v>1.7792299494184438</c:v>
                </c:pt>
                <c:pt idx="18158">
                  <c:v>1.7727910603035344</c:v>
                </c:pt>
                <c:pt idx="18159">
                  <c:v>1.7700896125163679</c:v>
                </c:pt>
                <c:pt idx="18160">
                  <c:v>1.7379812264858476</c:v>
                </c:pt>
                <c:pt idx="18161">
                  <c:v>1.7176584368035885</c:v>
                </c:pt>
                <c:pt idx="18162">
                  <c:v>1.7170326569162286</c:v>
                </c:pt>
                <c:pt idx="18163">
                  <c:v>1.7164824747643901</c:v>
                </c:pt>
                <c:pt idx="18164">
                  <c:v>1.7159593703424767</c:v>
                </c:pt>
                <c:pt idx="18165">
                  <c:v>1.7154477268088566</c:v>
                </c:pt>
                <c:pt idx="18166">
                  <c:v>1.7149418793320119</c:v>
                </c:pt>
                <c:pt idx="18167">
                  <c:v>1.7144365566174897</c:v>
                </c:pt>
                <c:pt idx="18168">
                  <c:v>1.7139315406723377</c:v>
                </c:pt>
                <c:pt idx="18169">
                  <c:v>1.7134268313103478</c:v>
                </c:pt>
                <c:pt idx="18170">
                  <c:v>1.7129224283454216</c:v>
                </c:pt>
                <c:pt idx="18171">
                  <c:v>1.7124183315915802</c:v>
                </c:pt>
                <c:pt idx="18172">
                  <c:v>1.7119145408629464</c:v>
                </c:pt>
                <c:pt idx="18173">
                  <c:v>1.7206717172515138</c:v>
                </c:pt>
                <c:pt idx="18174">
                  <c:v>1.8544335948712085</c:v>
                </c:pt>
                <c:pt idx="18175">
                  <c:v>1.8528413269651351</c:v>
                </c:pt>
                <c:pt idx="18176">
                  <c:v>1.8519136589295748</c:v>
                </c:pt>
                <c:pt idx="18177">
                  <c:v>1.8515158736763009</c:v>
                </c:pt>
                <c:pt idx="18178">
                  <c:v>1.8514220792006546</c:v>
                </c:pt>
                <c:pt idx="18179">
                  <c:v>1.8513627173831511</c:v>
                </c:pt>
                <c:pt idx="18180">
                  <c:v>1.8515428517636041</c:v>
                </c:pt>
                <c:pt idx="18181">
                  <c:v>1.851925484042735</c:v>
                </c:pt>
                <c:pt idx="18182">
                  <c:v>1.8523082401505555</c:v>
                </c:pt>
                <c:pt idx="18183">
                  <c:v>1.8521371312345225</c:v>
                </c:pt>
                <c:pt idx="18184">
                  <c:v>1.852055634754028</c:v>
                </c:pt>
                <c:pt idx="18185">
                  <c:v>1.8742288010658301</c:v>
                </c:pt>
                <c:pt idx="18186">
                  <c:v>1.9171022386609877</c:v>
                </c:pt>
                <c:pt idx="18187">
                  <c:v>3.291018079747555</c:v>
                </c:pt>
                <c:pt idx="18188">
                  <c:v>1.7617759623260723</c:v>
                </c:pt>
                <c:pt idx="18189">
                  <c:v>1.7529286078505821</c:v>
                </c:pt>
                <c:pt idx="18190">
                  <c:v>1.7492346982553655</c:v>
                </c:pt>
                <c:pt idx="18191">
                  <c:v>1.7474302009745621</c:v>
                </c:pt>
                <c:pt idx="18192">
                  <c:v>1.7463315608079475</c:v>
                </c:pt>
                <c:pt idx="18193">
                  <c:v>1.7454982212204346</c:v>
                </c:pt>
                <c:pt idx="18194">
                  <c:v>1.7447678258069601</c:v>
                </c:pt>
                <c:pt idx="18195">
                  <c:v>1.7440743726115207</c:v>
                </c:pt>
                <c:pt idx="18196">
                  <c:v>1.743397422700262</c:v>
                </c:pt>
                <c:pt idx="18197">
                  <c:v>1.7427292858180394</c:v>
                </c:pt>
                <c:pt idx="18198">
                  <c:v>1.7420615574719536</c:v>
                </c:pt>
                <c:pt idx="18199">
                  <c:v>1.7413942344773059</c:v>
                </c:pt>
                <c:pt idx="18200">
                  <c:v>1.7407273165880597</c:v>
                </c:pt>
                <c:pt idx="18201">
                  <c:v>1.7400608035583101</c:v>
                </c:pt>
                <c:pt idx="18202">
                  <c:v>1.7393946951423049</c:v>
                </c:pt>
                <c:pt idx="18203">
                  <c:v>1.7387289910944597</c:v>
                </c:pt>
                <c:pt idx="18204">
                  <c:v>1.738063691169313</c:v>
                </c:pt>
                <c:pt idx="18205">
                  <c:v>1.7373987951215668</c:v>
                </c:pt>
                <c:pt idx="18206">
                  <c:v>2.9106481035948706</c:v>
                </c:pt>
                <c:pt idx="18207">
                  <c:v>3.5368662482521542</c:v>
                </c:pt>
                <c:pt idx="18208">
                  <c:v>3.2965599894400439</c:v>
                </c:pt>
                <c:pt idx="18209">
                  <c:v>2.1672951827283016</c:v>
                </c:pt>
                <c:pt idx="18210">
                  <c:v>2.0166137276344824</c:v>
                </c:pt>
                <c:pt idx="18211">
                  <c:v>1.9725518149504622</c:v>
                </c:pt>
                <c:pt idx="18212">
                  <c:v>1.9554475049212321</c:v>
                </c:pt>
                <c:pt idx="18213">
                  <c:v>1.9503500640529063</c:v>
                </c:pt>
                <c:pt idx="18214">
                  <c:v>2.2047758454022195</c:v>
                </c:pt>
                <c:pt idx="18215">
                  <c:v>2.6083311746585802</c:v>
                </c:pt>
                <c:pt idx="18216">
                  <c:v>2.1191739991117187</c:v>
                </c:pt>
                <c:pt idx="18217">
                  <c:v>2.0738776797832177</c:v>
                </c:pt>
                <c:pt idx="18218">
                  <c:v>1.9492591838467368</c:v>
                </c:pt>
                <c:pt idx="18219">
                  <c:v>1.9008430300213301</c:v>
                </c:pt>
                <c:pt idx="18220">
                  <c:v>1.8792302816108566</c:v>
                </c:pt>
                <c:pt idx="18221">
                  <c:v>1.9000818123816281</c:v>
                </c:pt>
                <c:pt idx="18222">
                  <c:v>1.9813160503550362</c:v>
                </c:pt>
                <c:pt idx="18223">
                  <c:v>1.9422887684899681</c:v>
                </c:pt>
                <c:pt idx="18224">
                  <c:v>1.8847244692671352</c:v>
                </c:pt>
                <c:pt idx="18225">
                  <c:v>1.8619944954241414</c:v>
                </c:pt>
                <c:pt idx="18226">
                  <c:v>1.882106820646827</c:v>
                </c:pt>
                <c:pt idx="18227">
                  <c:v>1.8934722990920319</c:v>
                </c:pt>
                <c:pt idx="18228">
                  <c:v>1.8488951456438221</c:v>
                </c:pt>
                <c:pt idx="18229">
                  <c:v>1.8319095415550319</c:v>
                </c:pt>
                <c:pt idx="18230">
                  <c:v>1.8251932668763673</c:v>
                </c:pt>
                <c:pt idx="18231">
                  <c:v>1.9113112591290606</c:v>
                </c:pt>
                <c:pt idx="18232">
                  <c:v>1.9370926340097541</c:v>
                </c:pt>
                <c:pt idx="18233">
                  <c:v>2.2180865806683681</c:v>
                </c:pt>
                <c:pt idx="18234">
                  <c:v>2.1092393944480428</c:v>
                </c:pt>
                <c:pt idx="18235">
                  <c:v>1.9640818618482891</c:v>
                </c:pt>
                <c:pt idx="18236">
                  <c:v>1.8561071485871501</c:v>
                </c:pt>
                <c:pt idx="18237">
                  <c:v>1.8307473465776261</c:v>
                </c:pt>
                <c:pt idx="18238">
                  <c:v>1.8937237931174737</c:v>
                </c:pt>
                <c:pt idx="18239">
                  <c:v>1.8576936602641605</c:v>
                </c:pt>
                <c:pt idx="18240">
                  <c:v>1.8334014960311138</c:v>
                </c:pt>
                <c:pt idx="18241">
                  <c:v>1.8208906863203618</c:v>
                </c:pt>
                <c:pt idx="18242">
                  <c:v>1.8011497937520768</c:v>
                </c:pt>
                <c:pt idx="18243">
                  <c:v>1.8032899763704446</c:v>
                </c:pt>
                <c:pt idx="18244">
                  <c:v>1.7975735757059879</c:v>
                </c:pt>
                <c:pt idx="18245">
                  <c:v>1.7701350508712881</c:v>
                </c:pt>
                <c:pt idx="18246">
                  <c:v>1.8182585354672325</c:v>
                </c:pt>
                <c:pt idx="18247">
                  <c:v>1.8043785963502061</c:v>
                </c:pt>
                <c:pt idx="18248">
                  <c:v>1.6984605089433209</c:v>
                </c:pt>
                <c:pt idx="18249">
                  <c:v>1.6739130705829679</c:v>
                </c:pt>
                <c:pt idx="18250">
                  <c:v>1.6668874192351535</c:v>
                </c:pt>
                <c:pt idx="18251">
                  <c:v>1.6270498151257851</c:v>
                </c:pt>
                <c:pt idx="18252">
                  <c:v>1.6020350092927822</c:v>
                </c:pt>
                <c:pt idx="18253">
                  <c:v>1.6091547914178777</c:v>
                </c:pt>
                <c:pt idx="18254">
                  <c:v>1.6072952895566357</c:v>
                </c:pt>
                <c:pt idx="18255">
                  <c:v>1.6035008359891179</c:v>
                </c:pt>
                <c:pt idx="18256">
                  <c:v>1.6051566732379718</c:v>
                </c:pt>
                <c:pt idx="18257">
                  <c:v>1.5944470703098981</c:v>
                </c:pt>
                <c:pt idx="18258">
                  <c:v>1.6139284812526158</c:v>
                </c:pt>
                <c:pt idx="18259">
                  <c:v>1.5390759295133383</c:v>
                </c:pt>
                <c:pt idx="18260">
                  <c:v>1.4977667010553897</c:v>
                </c:pt>
                <c:pt idx="18261">
                  <c:v>1.455338847929315</c:v>
                </c:pt>
                <c:pt idx="18262">
                  <c:v>1.4312686143312137</c:v>
                </c:pt>
                <c:pt idx="18263">
                  <c:v>1.4563725943791519</c:v>
                </c:pt>
                <c:pt idx="18264">
                  <c:v>1.483122591586806</c:v>
                </c:pt>
                <c:pt idx="18265">
                  <c:v>1.4417687647927269</c:v>
                </c:pt>
                <c:pt idx="18266">
                  <c:v>1.4455490057228209</c:v>
                </c:pt>
                <c:pt idx="18267">
                  <c:v>1.4469723542968</c:v>
                </c:pt>
                <c:pt idx="18268">
                  <c:v>1.4512593363987853</c:v>
                </c:pt>
                <c:pt idx="18269">
                  <c:v>1.4983166458098192</c:v>
                </c:pt>
                <c:pt idx="18270">
                  <c:v>1.500653342262223</c:v>
                </c:pt>
                <c:pt idx="18271">
                  <c:v>1.4691079998242986</c:v>
                </c:pt>
                <c:pt idx="18272">
                  <c:v>1.4606653625966672</c:v>
                </c:pt>
                <c:pt idx="18273">
                  <c:v>1.4465265463388852</c:v>
                </c:pt>
                <c:pt idx="18274">
                  <c:v>1.4415435983303559</c:v>
                </c:pt>
                <c:pt idx="18275">
                  <c:v>1.4790721386133241</c:v>
                </c:pt>
                <c:pt idx="18276">
                  <c:v>1.4700137726287461</c:v>
                </c:pt>
                <c:pt idx="18277">
                  <c:v>1.4685960989827398</c:v>
                </c:pt>
                <c:pt idx="18278">
                  <c:v>1.4949836820952258</c:v>
                </c:pt>
                <c:pt idx="18279">
                  <c:v>1.4991206057962156</c:v>
                </c:pt>
                <c:pt idx="18280">
                  <c:v>1.5104232532663828</c:v>
                </c:pt>
                <c:pt idx="18281">
                  <c:v>1.5934199837101439</c:v>
                </c:pt>
                <c:pt idx="18282">
                  <c:v>1.6019243085352766</c:v>
                </c:pt>
                <c:pt idx="18283">
                  <c:v>1.5927040714833063</c:v>
                </c:pt>
                <c:pt idx="18284">
                  <c:v>1.5886831118854361</c:v>
                </c:pt>
                <c:pt idx="18285">
                  <c:v>1.5994406430823052</c:v>
                </c:pt>
                <c:pt idx="18286">
                  <c:v>1.6087365204376021</c:v>
                </c:pt>
                <c:pt idx="18287">
                  <c:v>1.6080613545448033</c:v>
                </c:pt>
                <c:pt idx="18288">
                  <c:v>1.5664232975189616</c:v>
                </c:pt>
                <c:pt idx="18289">
                  <c:v>1.4957356258644463</c:v>
                </c:pt>
                <c:pt idx="18290">
                  <c:v>1.4566724407776364</c:v>
                </c:pt>
                <c:pt idx="18291">
                  <c:v>1.4029534422100716</c:v>
                </c:pt>
                <c:pt idx="18292">
                  <c:v>1.3481819567414903</c:v>
                </c:pt>
                <c:pt idx="18293">
                  <c:v>1.3297455982421118</c:v>
                </c:pt>
                <c:pt idx="18294">
                  <c:v>1.3326663490972888</c:v>
                </c:pt>
                <c:pt idx="18295">
                  <c:v>1.4291652979761935</c:v>
                </c:pt>
                <c:pt idx="18296">
                  <c:v>1.4632573050961686</c:v>
                </c:pt>
                <c:pt idx="18297">
                  <c:v>1.4134034450366655</c:v>
                </c:pt>
                <c:pt idx="18298">
                  <c:v>1.4408128895499717</c:v>
                </c:pt>
                <c:pt idx="18299">
                  <c:v>1.3933476005879171</c:v>
                </c:pt>
                <c:pt idx="18300">
                  <c:v>1.3983792441143759</c:v>
                </c:pt>
                <c:pt idx="18301">
                  <c:v>1.3717529883986683</c:v>
                </c:pt>
                <c:pt idx="18302">
                  <c:v>1.3603730692789409</c:v>
                </c:pt>
                <c:pt idx="18303">
                  <c:v>1.3555901654096116</c:v>
                </c:pt>
                <c:pt idx="18304">
                  <c:v>1.3545797241763584</c:v>
                </c:pt>
                <c:pt idx="18305">
                  <c:v>1.3628686497521108</c:v>
                </c:pt>
                <c:pt idx="18306">
                  <c:v>1.4067479745163853</c:v>
                </c:pt>
                <c:pt idx="18307">
                  <c:v>1.401165264321302</c:v>
                </c:pt>
                <c:pt idx="18308">
                  <c:v>1.4974111294921977</c:v>
                </c:pt>
                <c:pt idx="18309">
                  <c:v>1.4979983491459155</c:v>
                </c:pt>
                <c:pt idx="18310">
                  <c:v>1.5022935577800334</c:v>
                </c:pt>
                <c:pt idx="18311">
                  <c:v>1.5027576929480209</c:v>
                </c:pt>
                <c:pt idx="18312">
                  <c:v>1.5005513539915201</c:v>
                </c:pt>
                <c:pt idx="18313">
                  <c:v>1.5171071703099333</c:v>
                </c:pt>
                <c:pt idx="18314">
                  <c:v>1.541591949719453</c:v>
                </c:pt>
                <c:pt idx="18315">
                  <c:v>1.562083969556221</c:v>
                </c:pt>
                <c:pt idx="18316">
                  <c:v>1.5349066352030898</c:v>
                </c:pt>
                <c:pt idx="18317">
                  <c:v>1.5328214416905066</c:v>
                </c:pt>
                <c:pt idx="18318">
                  <c:v>1.5125133223624598</c:v>
                </c:pt>
                <c:pt idx="18319">
                  <c:v>1.4749885881499039</c:v>
                </c:pt>
                <c:pt idx="18320">
                  <c:v>1.4435270377814078</c:v>
                </c:pt>
                <c:pt idx="18321">
                  <c:v>1.4048376427885758</c:v>
                </c:pt>
                <c:pt idx="18322">
                  <c:v>1.3826887149259981</c:v>
                </c:pt>
                <c:pt idx="18323">
                  <c:v>1.3818011145466391</c:v>
                </c:pt>
                <c:pt idx="18324">
                  <c:v>1.3496056966709644</c:v>
                </c:pt>
                <c:pt idx="18325">
                  <c:v>1.2984607843898253</c:v>
                </c:pt>
                <c:pt idx="18326">
                  <c:v>1.256451205131766</c:v>
                </c:pt>
                <c:pt idx="18327">
                  <c:v>1.2210743779451372</c:v>
                </c:pt>
                <c:pt idx="18328">
                  <c:v>1.1978024884951439</c:v>
                </c:pt>
                <c:pt idx="18329">
                  <c:v>1.2467267448117083</c:v>
                </c:pt>
                <c:pt idx="18330">
                  <c:v>1.2215817646945335</c:v>
                </c:pt>
                <c:pt idx="18331">
                  <c:v>1.1565185679538244</c:v>
                </c:pt>
                <c:pt idx="18332">
                  <c:v>1.1300002767429183</c:v>
                </c:pt>
                <c:pt idx="18333">
                  <c:v>1.1188430652836601</c:v>
                </c:pt>
                <c:pt idx="18334">
                  <c:v>1.1106376633162762</c:v>
                </c:pt>
                <c:pt idx="18335">
                  <c:v>1.1081377301922721</c:v>
                </c:pt>
                <c:pt idx="18336">
                  <c:v>1.112022276683132</c:v>
                </c:pt>
                <c:pt idx="18337">
                  <c:v>1.1462107636560905</c:v>
                </c:pt>
                <c:pt idx="18338">
                  <c:v>1.1494226596221646</c:v>
                </c:pt>
                <c:pt idx="18339">
                  <c:v>1.128070493337427</c:v>
                </c:pt>
                <c:pt idx="18340">
                  <c:v>1.1248051744457903</c:v>
                </c:pt>
                <c:pt idx="18341">
                  <c:v>1.1254960462341241</c:v>
                </c:pt>
                <c:pt idx="18342">
                  <c:v>1.117328177626864</c:v>
                </c:pt>
                <c:pt idx="18343">
                  <c:v>1.1131404141826973</c:v>
                </c:pt>
                <c:pt idx="18344">
                  <c:v>1.1194482471247358</c:v>
                </c:pt>
                <c:pt idx="18345">
                  <c:v>1.1262781520206082</c:v>
                </c:pt>
                <c:pt idx="18346">
                  <c:v>1.1225293156327978</c:v>
                </c:pt>
                <c:pt idx="18347">
                  <c:v>1.1293814714639561</c:v>
                </c:pt>
                <c:pt idx="18348">
                  <c:v>1.1521731667149901</c:v>
                </c:pt>
                <c:pt idx="18349">
                  <c:v>1.1534812921126234</c:v>
                </c:pt>
                <c:pt idx="18350">
                  <c:v>1.2088824418150861</c:v>
                </c:pt>
                <c:pt idx="18351">
                  <c:v>1.1952385952471574</c:v>
                </c:pt>
                <c:pt idx="18352">
                  <c:v>1.1849343541736699</c:v>
                </c:pt>
                <c:pt idx="18353">
                  <c:v>1.1880192628314241</c:v>
                </c:pt>
                <c:pt idx="18354">
                  <c:v>1.2000240569122416</c:v>
                </c:pt>
                <c:pt idx="18355">
                  <c:v>1.2080150706120922</c:v>
                </c:pt>
                <c:pt idx="18356">
                  <c:v>1.213016611306204</c:v>
                </c:pt>
                <c:pt idx="18357">
                  <c:v>1.2713912168675334</c:v>
                </c:pt>
                <c:pt idx="18358">
                  <c:v>1.2786408891096639</c:v>
                </c:pt>
                <c:pt idx="18359">
                  <c:v>1.2567505728014403</c:v>
                </c:pt>
                <c:pt idx="18360">
                  <c:v>1.2848400731255105</c:v>
                </c:pt>
                <c:pt idx="18361">
                  <c:v>1.2778047209420738</c:v>
                </c:pt>
                <c:pt idx="18362">
                  <c:v>1.2732592855131952</c:v>
                </c:pt>
                <c:pt idx="18363">
                  <c:v>1.2454062971790039</c:v>
                </c:pt>
                <c:pt idx="18364">
                  <c:v>1.25395005507171</c:v>
                </c:pt>
                <c:pt idx="18365">
                  <c:v>1.258880769424924</c:v>
                </c:pt>
                <c:pt idx="18366">
                  <c:v>1.2851025459334455</c:v>
                </c:pt>
                <c:pt idx="18367">
                  <c:v>1.2487875442066882</c:v>
                </c:pt>
                <c:pt idx="18368">
                  <c:v>1.2490312488052824</c:v>
                </c:pt>
                <c:pt idx="18369">
                  <c:v>1.232606778479453</c:v>
                </c:pt>
                <c:pt idx="18370">
                  <c:v>1.2321951424137922</c:v>
                </c:pt>
                <c:pt idx="18371">
                  <c:v>1.1901130898264003</c:v>
                </c:pt>
                <c:pt idx="18372">
                  <c:v>1.1713739258946869</c:v>
                </c:pt>
                <c:pt idx="18373">
                  <c:v>1.187628404434665</c:v>
                </c:pt>
                <c:pt idx="18374">
                  <c:v>1.1851523250193265</c:v>
                </c:pt>
                <c:pt idx="18375">
                  <c:v>1.1585763072270434</c:v>
                </c:pt>
                <c:pt idx="18376">
                  <c:v>1.1400916014623999</c:v>
                </c:pt>
                <c:pt idx="18377">
                  <c:v>1.1512643240431899</c:v>
                </c:pt>
                <c:pt idx="18378">
                  <c:v>1.1699635986444101</c:v>
                </c:pt>
                <c:pt idx="18379">
                  <c:v>1.4878738951650736</c:v>
                </c:pt>
                <c:pt idx="18380">
                  <c:v>1.4112952629968216</c:v>
                </c:pt>
                <c:pt idx="18381">
                  <c:v>1.3622263881541434</c:v>
                </c:pt>
                <c:pt idx="18382">
                  <c:v>1.3578694002835558</c:v>
                </c:pt>
                <c:pt idx="18383">
                  <c:v>1.3659773887356548</c:v>
                </c:pt>
                <c:pt idx="18384">
                  <c:v>1.3690541781213861</c:v>
                </c:pt>
                <c:pt idx="18385">
                  <c:v>1.3758078507152807</c:v>
                </c:pt>
                <c:pt idx="18386">
                  <c:v>1.3776268456697396</c:v>
                </c:pt>
                <c:pt idx="18387">
                  <c:v>1.3726395283937802</c:v>
                </c:pt>
                <c:pt idx="18388">
                  <c:v>1.3669736308612563</c:v>
                </c:pt>
                <c:pt idx="18389">
                  <c:v>1.366135751319224</c:v>
                </c:pt>
                <c:pt idx="18390">
                  <c:v>1.3591688836938982</c:v>
                </c:pt>
                <c:pt idx="18391">
                  <c:v>1.3567574239843303</c:v>
                </c:pt>
                <c:pt idx="18392">
                  <c:v>1.3480725232018225</c:v>
                </c:pt>
                <c:pt idx="18393">
                  <c:v>1.3634588171793498</c:v>
                </c:pt>
                <c:pt idx="18394">
                  <c:v>1.3343212971643394</c:v>
                </c:pt>
                <c:pt idx="18395">
                  <c:v>1.3007760011041516</c:v>
                </c:pt>
                <c:pt idx="18396">
                  <c:v>1.271911998981055</c:v>
                </c:pt>
                <c:pt idx="18397">
                  <c:v>1.2268324289834722</c:v>
                </c:pt>
                <c:pt idx="18398">
                  <c:v>1.2041641707992188</c:v>
                </c:pt>
                <c:pt idx="18399">
                  <c:v>1.188441693809728</c:v>
                </c:pt>
                <c:pt idx="18400">
                  <c:v>1.1880317583445428</c:v>
                </c:pt>
                <c:pt idx="18401">
                  <c:v>1.1766385091268396</c:v>
                </c:pt>
                <c:pt idx="18402">
                  <c:v>1.1784665568149957</c:v>
                </c:pt>
                <c:pt idx="18403">
                  <c:v>1.1707633486569784</c:v>
                </c:pt>
                <c:pt idx="18404">
                  <c:v>1.1594271958540558</c:v>
                </c:pt>
                <c:pt idx="18405">
                  <c:v>1.1560733676376187</c:v>
                </c:pt>
                <c:pt idx="18406">
                  <c:v>1.1500509968240915</c:v>
                </c:pt>
                <c:pt idx="18407">
                  <c:v>1.1294726574329546</c:v>
                </c:pt>
                <c:pt idx="18408">
                  <c:v>1.0970046265318061</c:v>
                </c:pt>
                <c:pt idx="18409">
                  <c:v>1.0603148504969637</c:v>
                </c:pt>
                <c:pt idx="18410">
                  <c:v>1.0373456013320079</c:v>
                </c:pt>
                <c:pt idx="18411">
                  <c:v>1.0093896231197714</c:v>
                </c:pt>
                <c:pt idx="18412">
                  <c:v>0.9939465970728163</c:v>
                </c:pt>
                <c:pt idx="18413">
                  <c:v>0.97252977914268779</c:v>
                </c:pt>
                <c:pt idx="18414">
                  <c:v>0.99161005616851883</c:v>
                </c:pt>
                <c:pt idx="18415">
                  <c:v>1.0445933177060538</c:v>
                </c:pt>
                <c:pt idx="18416">
                  <c:v>1.0135323733541199</c:v>
                </c:pt>
                <c:pt idx="18417">
                  <c:v>1.0051874018736917</c:v>
                </c:pt>
                <c:pt idx="18418">
                  <c:v>1.0010905955317633</c:v>
                </c:pt>
                <c:pt idx="18419">
                  <c:v>0.99128999766088244</c:v>
                </c:pt>
                <c:pt idx="18420">
                  <c:v>0.98618088445854168</c:v>
                </c:pt>
                <c:pt idx="18421">
                  <c:v>0.97769389911958304</c:v>
                </c:pt>
                <c:pt idx="18422">
                  <c:v>0.97108473239668114</c:v>
                </c:pt>
                <c:pt idx="18423">
                  <c:v>0.96633648160917263</c:v>
                </c:pt>
                <c:pt idx="18424">
                  <c:v>0.96044016405948862</c:v>
                </c:pt>
                <c:pt idx="18425">
                  <c:v>0.95783309693741425</c:v>
                </c:pt>
                <c:pt idx="18426">
                  <c:v>0.9517874203536667</c:v>
                </c:pt>
                <c:pt idx="18427">
                  <c:v>0.94916092659319407</c:v>
                </c:pt>
                <c:pt idx="18428">
                  <c:v>0.94443498263403669</c:v>
                </c:pt>
                <c:pt idx="18429">
                  <c:v>0.94232015306110073</c:v>
                </c:pt>
                <c:pt idx="18430">
                  <c:v>0.93747251941379073</c:v>
                </c:pt>
                <c:pt idx="18431">
                  <c:v>0.93530421775775419</c:v>
                </c:pt>
                <c:pt idx="18432">
                  <c:v>0.92953871063835503</c:v>
                </c:pt>
                <c:pt idx="18433">
                  <c:v>0.92695861410426561</c:v>
                </c:pt>
                <c:pt idx="18434">
                  <c:v>0.9210275652158999</c:v>
                </c:pt>
                <c:pt idx="18435">
                  <c:v>0.91839469205657598</c:v>
                </c:pt>
                <c:pt idx="18436">
                  <c:v>0.91346213865333659</c:v>
                </c:pt>
                <c:pt idx="18437">
                  <c:v>0.91122548345353604</c:v>
                </c:pt>
                <c:pt idx="18438">
                  <c:v>0.90782064683015262</c:v>
                </c:pt>
                <c:pt idx="18439">
                  <c:v>0.90616381307340965</c:v>
                </c:pt>
                <c:pt idx="18440">
                  <c:v>0.90569340790963204</c:v>
                </c:pt>
                <c:pt idx="18441">
                  <c:v>0.90508602292744156</c:v>
                </c:pt>
                <c:pt idx="18442">
                  <c:v>0.90464161349063876</c:v>
                </c:pt>
                <c:pt idx="18443">
                  <c:v>0.90418947418459872</c:v>
                </c:pt>
                <c:pt idx="18444">
                  <c:v>0.90374927489015777</c:v>
                </c:pt>
                <c:pt idx="18445">
                  <c:v>0.90432480283691552</c:v>
                </c:pt>
                <c:pt idx="18446">
                  <c:v>0.9038856238350369</c:v>
                </c:pt>
                <c:pt idx="18447">
                  <c:v>0.9034468303640516</c:v>
                </c:pt>
                <c:pt idx="18448">
                  <c:v>0.90300830326282344</c:v>
                </c:pt>
                <c:pt idx="18449">
                  <c:v>0.90257004236966709</c:v>
                </c:pt>
                <c:pt idx="18450">
                  <c:v>0.90213204752299447</c:v>
                </c:pt>
                <c:pt idx="18451">
                  <c:v>0.90169431856131765</c:v>
                </c:pt>
                <c:pt idx="18452">
                  <c:v>0.90125685532324251</c:v>
                </c:pt>
                <c:pt idx="18453">
                  <c:v>0.90081965764747962</c:v>
                </c:pt>
                <c:pt idx="18454">
                  <c:v>0.90038272537282638</c:v>
                </c:pt>
                <c:pt idx="18455">
                  <c:v>0.89994605833819663</c:v>
                </c:pt>
                <c:pt idx="18456">
                  <c:v>0.89950965638258018</c:v>
                </c:pt>
                <c:pt idx="18457">
                  <c:v>0.89907351934507762</c:v>
                </c:pt>
                <c:pt idx="18458">
                  <c:v>0.89863764706488702</c:v>
                </c:pt>
                <c:pt idx="18459">
                  <c:v>0.89817091885526856</c:v>
                </c:pt>
                <c:pt idx="18460">
                  <c:v>0.89772976372537772</c:v>
                </c:pt>
                <c:pt idx="18461">
                  <c:v>0.8972924936688863</c:v>
                </c:pt>
                <c:pt idx="18462">
                  <c:v>0.89685685945714344</c:v>
                </c:pt>
                <c:pt idx="18463">
                  <c:v>0.89642200152351903</c:v>
                </c:pt>
                <c:pt idx="18464">
                  <c:v>0.89598761131509164</c:v>
                </c:pt>
                <c:pt idx="18465">
                  <c:v>0.89555354889928329</c:v>
                </c:pt>
                <c:pt idx="18466">
                  <c:v>0.89511978319387675</c:v>
                </c:pt>
                <c:pt idx="18467">
                  <c:v>0.89468629813980571</c:v>
                </c:pt>
                <c:pt idx="18468">
                  <c:v>0.89425307623329764</c:v>
                </c:pt>
                <c:pt idx="18469">
                  <c:v>0.89382011731462174</c:v>
                </c:pt>
                <c:pt idx="18470">
                  <c:v>0.89338742122414549</c:v>
                </c:pt>
                <c:pt idx="18471">
                  <c:v>0.89295498780233229</c:v>
                </c:pt>
                <c:pt idx="18472">
                  <c:v>0.89252281688974622</c:v>
                </c:pt>
                <c:pt idx="18473">
                  <c:v>0.89209090832704052</c:v>
                </c:pt>
                <c:pt idx="18474">
                  <c:v>0.89165926195497169</c:v>
                </c:pt>
                <c:pt idx="18475">
                  <c:v>0.89122787761439126</c:v>
                </c:pt>
                <c:pt idx="18476">
                  <c:v>0.89079675514624257</c:v>
                </c:pt>
                <c:pt idx="18477">
                  <c:v>0.89036589439157565</c:v>
                </c:pt>
                <c:pt idx="18478">
                  <c:v>0.88993529519152703</c:v>
                </c:pt>
                <c:pt idx="18479">
                  <c:v>0.88950495738733459</c:v>
                </c:pt>
                <c:pt idx="18480">
                  <c:v>0.88907488082033259</c:v>
                </c:pt>
                <c:pt idx="18481">
                  <c:v>0.98821162179585276</c:v>
                </c:pt>
                <c:pt idx="18482">
                  <c:v>1.0027492558035358</c:v>
                </c:pt>
                <c:pt idx="18483">
                  <c:v>1.0018541986326894</c:v>
                </c:pt>
                <c:pt idx="18484">
                  <c:v>1.0012517919674078</c:v>
                </c:pt>
                <c:pt idx="18485">
                  <c:v>1.000759840900822</c:v>
                </c:pt>
                <c:pt idx="18486">
                  <c:v>1.000310145568482</c:v>
                </c:pt>
                <c:pt idx="18487">
                  <c:v>0.999877218354155</c:v>
                </c:pt>
                <c:pt idx="18488">
                  <c:v>0.99944954631649163</c:v>
                </c:pt>
                <c:pt idx="18489">
                  <c:v>0.99902562919512983</c:v>
                </c:pt>
                <c:pt idx="18490">
                  <c:v>0.99860229621426333</c:v>
                </c:pt>
                <c:pt idx="18491">
                  <c:v>0.99817927939510975</c:v>
                </c:pt>
                <c:pt idx="18492">
                  <c:v>0.99775651937139154</c:v>
                </c:pt>
                <c:pt idx="18493">
                  <c:v>0.9973340159872337</c:v>
                </c:pt>
                <c:pt idx="18494">
                  <c:v>0.99691176908685897</c:v>
                </c:pt>
                <c:pt idx="18495">
                  <c:v>0.99648977851458165</c:v>
                </c:pt>
                <c:pt idx="18496">
                  <c:v>0.99606804411480876</c:v>
                </c:pt>
                <c:pt idx="18497">
                  <c:v>0.99564656573204391</c:v>
                </c:pt>
                <c:pt idx="18498">
                  <c:v>0.99522534321089062</c:v>
                </c:pt>
                <c:pt idx="18499">
                  <c:v>0.99480437639603569</c:v>
                </c:pt>
                <c:pt idx="18500">
                  <c:v>0.9943836651322655</c:v>
                </c:pt>
                <c:pt idx="18501">
                  <c:v>0.99396320926446757</c:v>
                </c:pt>
                <c:pt idx="18502">
                  <c:v>0.99354300863761158</c:v>
                </c:pt>
                <c:pt idx="18503">
                  <c:v>0.99312306309676757</c:v>
                </c:pt>
                <c:pt idx="18504">
                  <c:v>0.99270337248709983</c:v>
                </c:pt>
                <c:pt idx="18505">
                  <c:v>0.99228393665386472</c:v>
                </c:pt>
                <c:pt idx="18506">
                  <c:v>0.99186475544241348</c:v>
                </c:pt>
                <c:pt idx="18507">
                  <c:v>0.99144582869819309</c:v>
                </c:pt>
                <c:pt idx="18508">
                  <c:v>0.99102715626673721</c:v>
                </c:pt>
                <c:pt idx="18509">
                  <c:v>0.99060873799368365</c:v>
                </c:pt>
                <c:pt idx="18510">
                  <c:v>0.9901905737247565</c:v>
                </c:pt>
                <c:pt idx="18511">
                  <c:v>0.98977266330577662</c:v>
                </c:pt>
                <c:pt idx="18512">
                  <c:v>0.9893550065826564</c:v>
                </c:pt>
                <c:pt idx="18513">
                  <c:v>1.558299460762987</c:v>
                </c:pt>
                <c:pt idx="18514">
                  <c:v>1.2222020894229089</c:v>
                </c:pt>
                <c:pt idx="18515">
                  <c:v>0.90096713467600642</c:v>
                </c:pt>
                <c:pt idx="18516">
                  <c:v>0.8352336048643465</c:v>
                </c:pt>
                <c:pt idx="18517">
                  <c:v>0.8069787348493197</c:v>
                </c:pt>
                <c:pt idx="18518">
                  <c:v>0.79315136992938018</c:v>
                </c:pt>
                <c:pt idx="18519">
                  <c:v>0.79223193477879705</c:v>
                </c:pt>
                <c:pt idx="18520">
                  <c:v>0.79162594131432784</c:v>
                </c:pt>
                <c:pt idx="18521">
                  <c:v>0.79048998125133196</c:v>
                </c:pt>
                <c:pt idx="18522">
                  <c:v>1.094744609001012</c:v>
                </c:pt>
                <c:pt idx="18523">
                  <c:v>0.90764170741924799</c:v>
                </c:pt>
                <c:pt idx="18524">
                  <c:v>0.9029687167623085</c:v>
                </c:pt>
                <c:pt idx="18525">
                  <c:v>0.90098307367043162</c:v>
                </c:pt>
                <c:pt idx="18526">
                  <c:v>0.8999870233883116</c:v>
                </c:pt>
                <c:pt idx="18527">
                  <c:v>0.89936189829968982</c:v>
                </c:pt>
                <c:pt idx="18528">
                  <c:v>0.89887739993259219</c:v>
                </c:pt>
                <c:pt idx="18529">
                  <c:v>0.89844502044793007</c:v>
                </c:pt>
                <c:pt idx="18530">
                  <c:v>0.89803289775292927</c:v>
                </c:pt>
                <c:pt idx="18531">
                  <c:v>0.89762866004642183</c:v>
                </c:pt>
                <c:pt idx="18532">
                  <c:v>3.2597749285746982</c:v>
                </c:pt>
                <c:pt idx="18533">
                  <c:v>1.5065106407140116</c:v>
                </c:pt>
                <c:pt idx="18534">
                  <c:v>1.1015428467264241</c:v>
                </c:pt>
                <c:pt idx="18535">
                  <c:v>1.0371179848197456</c:v>
                </c:pt>
                <c:pt idx="18536">
                  <c:v>1.0163023305749077</c:v>
                </c:pt>
                <c:pt idx="18537">
                  <c:v>1.0073930205590438</c:v>
                </c:pt>
                <c:pt idx="18538">
                  <c:v>1.0037764208290936</c:v>
                </c:pt>
                <c:pt idx="18539">
                  <c:v>1.0034408311599088</c:v>
                </c:pt>
                <c:pt idx="18540">
                  <c:v>1.0044649591307075</c:v>
                </c:pt>
                <c:pt idx="18541">
                  <c:v>1.0035667695392618</c:v>
                </c:pt>
                <c:pt idx="18542">
                  <c:v>2.0585617624091195</c:v>
                </c:pt>
                <c:pt idx="18543">
                  <c:v>2.0731451901013704</c:v>
                </c:pt>
                <c:pt idx="18544">
                  <c:v>1.7449785620425464</c:v>
                </c:pt>
                <c:pt idx="18545">
                  <c:v>1.5542755852805861</c:v>
                </c:pt>
                <c:pt idx="18546">
                  <c:v>1.4924937421715676</c:v>
                </c:pt>
                <c:pt idx="18547">
                  <c:v>1.4700980715630161</c:v>
                </c:pt>
                <c:pt idx="18548">
                  <c:v>1.4614808455883179</c:v>
                </c:pt>
                <c:pt idx="18549">
                  <c:v>1.4581054295663451</c:v>
                </c:pt>
                <c:pt idx="18550">
                  <c:v>1.4566803834260575</c:v>
                </c:pt>
                <c:pt idx="18551">
                  <c:v>1.4559975505055238</c:v>
                </c:pt>
                <c:pt idx="18552">
                  <c:v>1.4553955864858359</c:v>
                </c:pt>
                <c:pt idx="18553">
                  <c:v>1.4548256390463379</c:v>
                </c:pt>
                <c:pt idx="18554">
                  <c:v>1.4542912178898522</c:v>
                </c:pt>
                <c:pt idx="18555">
                  <c:v>1.4537571248848182</c:v>
                </c:pt>
                <c:pt idx="18556">
                  <c:v>1.4532233580419593</c:v>
                </c:pt>
                <c:pt idx="18557">
                  <c:v>1.4543986209974558</c:v>
                </c:pt>
                <c:pt idx="18558">
                  <c:v>1.7074926711140337</c:v>
                </c:pt>
                <c:pt idx="18559">
                  <c:v>1.4971952573886032</c:v>
                </c:pt>
                <c:pt idx="18560">
                  <c:v>1.1463677551069253</c:v>
                </c:pt>
                <c:pt idx="18561">
                  <c:v>1.8709494944316101</c:v>
                </c:pt>
                <c:pt idx="18562">
                  <c:v>1.6923690017484341</c:v>
                </c:pt>
                <c:pt idx="18563">
                  <c:v>1.4742871458198381</c:v>
                </c:pt>
                <c:pt idx="18564">
                  <c:v>1.4474620769939459</c:v>
                </c:pt>
                <c:pt idx="18565">
                  <c:v>1.4016605930821358</c:v>
                </c:pt>
                <c:pt idx="18566">
                  <c:v>1.484374336921904</c:v>
                </c:pt>
                <c:pt idx="18567">
                  <c:v>1.3021201314973121</c:v>
                </c:pt>
                <c:pt idx="18568">
                  <c:v>1.1741703000685422</c:v>
                </c:pt>
                <c:pt idx="18569">
                  <c:v>1.0956896546534098</c:v>
                </c:pt>
                <c:pt idx="18570">
                  <c:v>1.0681827219601145</c:v>
                </c:pt>
                <c:pt idx="18571">
                  <c:v>1.056468485101244</c:v>
                </c:pt>
                <c:pt idx="18572">
                  <c:v>1.0522922102242858</c:v>
                </c:pt>
                <c:pt idx="18573">
                  <c:v>1.115635551978664</c:v>
                </c:pt>
                <c:pt idx="18574">
                  <c:v>1.3778654071632499</c:v>
                </c:pt>
                <c:pt idx="18575">
                  <c:v>1.1542939512257864</c:v>
                </c:pt>
                <c:pt idx="18576">
                  <c:v>1.0807690061060731</c:v>
                </c:pt>
                <c:pt idx="18577">
                  <c:v>1.0526248798378974</c:v>
                </c:pt>
                <c:pt idx="18578">
                  <c:v>1.0417846171756795</c:v>
                </c:pt>
                <c:pt idx="18579">
                  <c:v>1.173902381183594</c:v>
                </c:pt>
                <c:pt idx="18580">
                  <c:v>1.1760176987542921</c:v>
                </c:pt>
                <c:pt idx="18581">
                  <c:v>1.1890651894956641</c:v>
                </c:pt>
                <c:pt idx="18582">
                  <c:v>1.1568665496991406</c:v>
                </c:pt>
                <c:pt idx="18583">
                  <c:v>1.1434000053429358</c:v>
                </c:pt>
                <c:pt idx="18584">
                  <c:v>1.1379453690273711</c:v>
                </c:pt>
                <c:pt idx="18585">
                  <c:v>1.1355313943479797</c:v>
                </c:pt>
                <c:pt idx="18586">
                  <c:v>1.1341720252777883</c:v>
                </c:pt>
                <c:pt idx="18587">
                  <c:v>1.1333075137153901</c:v>
                </c:pt>
                <c:pt idx="18588">
                  <c:v>1.13262747705522</c:v>
                </c:pt>
                <c:pt idx="18589">
                  <c:v>1.1353558451737666</c:v>
                </c:pt>
                <c:pt idx="18590">
                  <c:v>1.1341976771499778</c:v>
                </c:pt>
                <c:pt idx="18591">
                  <c:v>1.260314816505389</c:v>
                </c:pt>
                <c:pt idx="18592">
                  <c:v>1.1874625293141101</c:v>
                </c:pt>
                <c:pt idx="18593">
                  <c:v>1.1841309272360927</c:v>
                </c:pt>
                <c:pt idx="18594">
                  <c:v>1.1690792005334139</c:v>
                </c:pt>
                <c:pt idx="18595">
                  <c:v>1.1595141682672641</c:v>
                </c:pt>
                <c:pt idx="18596">
                  <c:v>1.1551929215458301</c:v>
                </c:pt>
                <c:pt idx="18597">
                  <c:v>1.1532034570021594</c:v>
                </c:pt>
                <c:pt idx="18598">
                  <c:v>1.1519596265779874</c:v>
                </c:pt>
                <c:pt idx="18599">
                  <c:v>1.2542155898876843</c:v>
                </c:pt>
                <c:pt idx="18600">
                  <c:v>1.379389849707674</c:v>
                </c:pt>
                <c:pt idx="18601">
                  <c:v>1.3084108853984608</c:v>
                </c:pt>
                <c:pt idx="18602">
                  <c:v>1.2924225516528123</c:v>
                </c:pt>
                <c:pt idx="18603">
                  <c:v>1.2675759263817863</c:v>
                </c:pt>
                <c:pt idx="18604">
                  <c:v>1.392370266384322</c:v>
                </c:pt>
                <c:pt idx="18605">
                  <c:v>1.3339821177639697</c:v>
                </c:pt>
                <c:pt idx="18606">
                  <c:v>1.2266176522973944</c:v>
                </c:pt>
                <c:pt idx="18607">
                  <c:v>1.3738815017010499</c:v>
                </c:pt>
                <c:pt idx="18608">
                  <c:v>1.2027998056417477</c:v>
                </c:pt>
                <c:pt idx="18609">
                  <c:v>1.0301190589235911</c:v>
                </c:pt>
                <c:pt idx="18610">
                  <c:v>0.97546810773244641</c:v>
                </c:pt>
                <c:pt idx="18611">
                  <c:v>0.95507072687444061</c:v>
                </c:pt>
                <c:pt idx="18612">
                  <c:v>0.95124686398055225</c:v>
                </c:pt>
                <c:pt idx="18613">
                  <c:v>0.95947309831997385</c:v>
                </c:pt>
                <c:pt idx="18614">
                  <c:v>1.0261812508560884</c:v>
                </c:pt>
                <c:pt idx="18615">
                  <c:v>1.0067328709207142</c:v>
                </c:pt>
                <c:pt idx="18616">
                  <c:v>0.99792948256286362</c:v>
                </c:pt>
                <c:pt idx="18617">
                  <c:v>1.0080601368468549</c:v>
                </c:pt>
                <c:pt idx="18618">
                  <c:v>1.0438252223024291</c:v>
                </c:pt>
                <c:pt idx="18619">
                  <c:v>1.0210509614463947</c:v>
                </c:pt>
                <c:pt idx="18620">
                  <c:v>1.0137911750870052</c:v>
                </c:pt>
                <c:pt idx="18621">
                  <c:v>1.0097155316241451</c:v>
                </c:pt>
                <c:pt idx="18622">
                  <c:v>1.0735393532075446</c:v>
                </c:pt>
                <c:pt idx="18623">
                  <c:v>1.0606720529282281</c:v>
                </c:pt>
                <c:pt idx="18624">
                  <c:v>1.0511756758996238</c:v>
                </c:pt>
                <c:pt idx="18625">
                  <c:v>0.98806336871303091</c:v>
                </c:pt>
                <c:pt idx="18626">
                  <c:v>1.2228024923293952</c:v>
                </c:pt>
                <c:pt idx="18627">
                  <c:v>1.200762175785294</c:v>
                </c:pt>
                <c:pt idx="18628">
                  <c:v>1.0270300583682459</c:v>
                </c:pt>
                <c:pt idx="18629">
                  <c:v>0.94352858318503552</c:v>
                </c:pt>
                <c:pt idx="18630">
                  <c:v>0.87585018744652665</c:v>
                </c:pt>
                <c:pt idx="18631">
                  <c:v>0.86284300375338185</c:v>
                </c:pt>
                <c:pt idx="18632">
                  <c:v>0.95018614122009926</c:v>
                </c:pt>
                <c:pt idx="18633">
                  <c:v>0.89826075867966459</c:v>
                </c:pt>
                <c:pt idx="18634">
                  <c:v>0.88066937611676666</c:v>
                </c:pt>
                <c:pt idx="18635">
                  <c:v>0.87126238966608149</c:v>
                </c:pt>
                <c:pt idx="18636">
                  <c:v>0.87580447486399604</c:v>
                </c:pt>
                <c:pt idx="18637">
                  <c:v>0.88408836331921059</c:v>
                </c:pt>
                <c:pt idx="18638">
                  <c:v>0.93275095047930012</c:v>
                </c:pt>
                <c:pt idx="18639">
                  <c:v>1.04421581971722</c:v>
                </c:pt>
                <c:pt idx="18640">
                  <c:v>0.99155279643001659</c:v>
                </c:pt>
                <c:pt idx="18641">
                  <c:v>0.91938345885861528</c:v>
                </c:pt>
                <c:pt idx="18642">
                  <c:v>0.88042926496702656</c:v>
                </c:pt>
                <c:pt idx="18643">
                  <c:v>0.86243529197111135</c:v>
                </c:pt>
                <c:pt idx="18644">
                  <c:v>0.85746569326454414</c:v>
                </c:pt>
                <c:pt idx="18645">
                  <c:v>0.85655808311382764</c:v>
                </c:pt>
                <c:pt idx="18646">
                  <c:v>0.8824466755481758</c:v>
                </c:pt>
                <c:pt idx="18647">
                  <c:v>0.89638957441963019</c:v>
                </c:pt>
                <c:pt idx="18648">
                  <c:v>0.91643826935192418</c:v>
                </c:pt>
                <c:pt idx="18649">
                  <c:v>0.92647086524745437</c:v>
                </c:pt>
                <c:pt idx="18650">
                  <c:v>0.92408979374087463</c:v>
                </c:pt>
                <c:pt idx="18651">
                  <c:v>0.9255815932099305</c:v>
                </c:pt>
                <c:pt idx="18652">
                  <c:v>0.88557264659672552</c:v>
                </c:pt>
                <c:pt idx="18653">
                  <c:v>0.85260674956837612</c:v>
                </c:pt>
                <c:pt idx="18654">
                  <c:v>0.84099773878986794</c:v>
                </c:pt>
                <c:pt idx="18655">
                  <c:v>0.82995960220979692</c:v>
                </c:pt>
                <c:pt idx="18656">
                  <c:v>0.87480486883094133</c:v>
                </c:pt>
                <c:pt idx="18657">
                  <c:v>0.82831706949074457</c:v>
                </c:pt>
                <c:pt idx="18658">
                  <c:v>0.83513035213400399</c:v>
                </c:pt>
                <c:pt idx="18659">
                  <c:v>0.85214779269383156</c:v>
                </c:pt>
                <c:pt idx="18660">
                  <c:v>0.84039324119282577</c:v>
                </c:pt>
                <c:pt idx="18661">
                  <c:v>0.83689745168493079</c:v>
                </c:pt>
                <c:pt idx="18662">
                  <c:v>0.83692601983703396</c:v>
                </c:pt>
                <c:pt idx="18663">
                  <c:v>0.84940310409219855</c:v>
                </c:pt>
                <c:pt idx="18664">
                  <c:v>0.86168113722605988</c:v>
                </c:pt>
                <c:pt idx="18665">
                  <c:v>0.8538648178870758</c:v>
                </c:pt>
                <c:pt idx="18666">
                  <c:v>0.90153665145340212</c:v>
                </c:pt>
                <c:pt idx="18667">
                  <c:v>1.0705636724174197</c:v>
                </c:pt>
                <c:pt idx="18668">
                  <c:v>1.1095118933121098</c:v>
                </c:pt>
                <c:pt idx="18669">
                  <c:v>1.0841956366513521</c:v>
                </c:pt>
                <c:pt idx="18670">
                  <c:v>1.1125564275849427</c:v>
                </c:pt>
                <c:pt idx="18671">
                  <c:v>1.0690288937110632</c:v>
                </c:pt>
                <c:pt idx="18672">
                  <c:v>0.98227127368779865</c:v>
                </c:pt>
                <c:pt idx="18673">
                  <c:v>0.9433022207985039</c:v>
                </c:pt>
                <c:pt idx="18674">
                  <c:v>0.90555849055979265</c:v>
                </c:pt>
                <c:pt idx="18675">
                  <c:v>0.89119758053343834</c:v>
                </c:pt>
                <c:pt idx="18676">
                  <c:v>0.86083665406446663</c:v>
                </c:pt>
                <c:pt idx="18677">
                  <c:v>0.85259617812275756</c:v>
                </c:pt>
                <c:pt idx="18678">
                  <c:v>0.85611875758045075</c:v>
                </c:pt>
                <c:pt idx="18679">
                  <c:v>0.86414628460080034</c:v>
                </c:pt>
                <c:pt idx="18680">
                  <c:v>0.88221737878718665</c:v>
                </c:pt>
                <c:pt idx="18681">
                  <c:v>0.88249729229341245</c:v>
                </c:pt>
                <c:pt idx="18682">
                  <c:v>0.82479471384672165</c:v>
                </c:pt>
                <c:pt idx="18683">
                  <c:v>0.78498240842058065</c:v>
                </c:pt>
                <c:pt idx="18684">
                  <c:v>0.77286559941275323</c:v>
                </c:pt>
                <c:pt idx="18685">
                  <c:v>0.79897196921778124</c:v>
                </c:pt>
                <c:pt idx="18686">
                  <c:v>0.76787357178204996</c:v>
                </c:pt>
                <c:pt idx="18687">
                  <c:v>0.75005479106316364</c:v>
                </c:pt>
                <c:pt idx="18688">
                  <c:v>0.7417123805285889</c:v>
                </c:pt>
                <c:pt idx="18689">
                  <c:v>0.74395019469757928</c:v>
                </c:pt>
                <c:pt idx="18690">
                  <c:v>0.74539862814265079</c:v>
                </c:pt>
                <c:pt idx="18691">
                  <c:v>0.75243761603807657</c:v>
                </c:pt>
                <c:pt idx="18692">
                  <c:v>0.75120435387643669</c:v>
                </c:pt>
                <c:pt idx="18693">
                  <c:v>0.80748965845199261</c:v>
                </c:pt>
                <c:pt idx="18694">
                  <c:v>0.78848604478757256</c:v>
                </c:pt>
                <c:pt idx="18695">
                  <c:v>0.76495339957333564</c:v>
                </c:pt>
                <c:pt idx="18696">
                  <c:v>0.7711599764648519</c:v>
                </c:pt>
                <c:pt idx="18697">
                  <c:v>0.7852199245363134</c:v>
                </c:pt>
                <c:pt idx="18698">
                  <c:v>0.76529003015365593</c:v>
                </c:pt>
                <c:pt idx="18699">
                  <c:v>0.77917932683493862</c:v>
                </c:pt>
                <c:pt idx="18700">
                  <c:v>0.73637017954891715</c:v>
                </c:pt>
                <c:pt idx="18701">
                  <c:v>0.71963846274208965</c:v>
                </c:pt>
                <c:pt idx="18702">
                  <c:v>0.71254242373755017</c:v>
                </c:pt>
                <c:pt idx="18703">
                  <c:v>0.71283236177367348</c:v>
                </c:pt>
                <c:pt idx="18704">
                  <c:v>0.7112521168622995</c:v>
                </c:pt>
                <c:pt idx="18705">
                  <c:v>0.71002812823800765</c:v>
                </c:pt>
                <c:pt idx="18706">
                  <c:v>0.7149033393084806</c:v>
                </c:pt>
                <c:pt idx="18707">
                  <c:v>0.7419013682799257</c:v>
                </c:pt>
                <c:pt idx="18708">
                  <c:v>0.76509419834073256</c:v>
                </c:pt>
                <c:pt idx="18709">
                  <c:v>0.78955800067156467</c:v>
                </c:pt>
                <c:pt idx="18710">
                  <c:v>0.77472210090034099</c:v>
                </c:pt>
                <c:pt idx="18711">
                  <c:v>0.76189601095503379</c:v>
                </c:pt>
                <c:pt idx="18712">
                  <c:v>0.74148949344102688</c:v>
                </c:pt>
                <c:pt idx="18713">
                  <c:v>0.68579112530880071</c:v>
                </c:pt>
                <c:pt idx="18714">
                  <c:v>0.66274008391484274</c:v>
                </c:pt>
                <c:pt idx="18715">
                  <c:v>0.64566966472102261</c:v>
                </c:pt>
                <c:pt idx="18716">
                  <c:v>0.63083950933305655</c:v>
                </c:pt>
                <c:pt idx="18717">
                  <c:v>0.66327985001221401</c:v>
                </c:pt>
                <c:pt idx="18718">
                  <c:v>0.64969483273652695</c:v>
                </c:pt>
                <c:pt idx="18719">
                  <c:v>0.63669213308945771</c:v>
                </c:pt>
                <c:pt idx="18720">
                  <c:v>0.6300036519186647</c:v>
                </c:pt>
                <c:pt idx="18721">
                  <c:v>0.62587022816697579</c:v>
                </c:pt>
                <c:pt idx="18722">
                  <c:v>0.6345590368346401</c:v>
                </c:pt>
                <c:pt idx="18723">
                  <c:v>0.64685466757852594</c:v>
                </c:pt>
                <c:pt idx="18724">
                  <c:v>0.6270508379800076</c:v>
                </c:pt>
                <c:pt idx="18725">
                  <c:v>0.66061773511960564</c:v>
                </c:pt>
                <c:pt idx="18726">
                  <c:v>0.63276734264171264</c:v>
                </c:pt>
                <c:pt idx="18727">
                  <c:v>0.61595770953705031</c:v>
                </c:pt>
                <c:pt idx="18728">
                  <c:v>0.61549040077264328</c:v>
                </c:pt>
                <c:pt idx="18729">
                  <c:v>0.63750256709219044</c:v>
                </c:pt>
                <c:pt idx="18730">
                  <c:v>0.6338276210381083</c:v>
                </c:pt>
                <c:pt idx="18731">
                  <c:v>0.6211879179175227</c:v>
                </c:pt>
                <c:pt idx="18732">
                  <c:v>0.6072341316068347</c:v>
                </c:pt>
                <c:pt idx="18733">
                  <c:v>0.59851850105276405</c:v>
                </c:pt>
                <c:pt idx="18734">
                  <c:v>0.59541085586236231</c:v>
                </c:pt>
                <c:pt idx="18735">
                  <c:v>0.58948600822888353</c:v>
                </c:pt>
                <c:pt idx="18736">
                  <c:v>0.58686031028734775</c:v>
                </c:pt>
                <c:pt idx="18737">
                  <c:v>0.5853229826630173</c:v>
                </c:pt>
                <c:pt idx="18738">
                  <c:v>0.58436836615926691</c:v>
                </c:pt>
                <c:pt idx="18739">
                  <c:v>0.58678825362402565</c:v>
                </c:pt>
                <c:pt idx="18740">
                  <c:v>0.59679036082691006</c:v>
                </c:pt>
                <c:pt idx="18741">
                  <c:v>0.62600148953525969</c:v>
                </c:pt>
                <c:pt idx="18742">
                  <c:v>0.69927178368919873</c:v>
                </c:pt>
                <c:pt idx="18743">
                  <c:v>0.71534182879688768</c:v>
                </c:pt>
                <c:pt idx="18744">
                  <c:v>0.71799527148047537</c:v>
                </c:pt>
                <c:pt idx="18745">
                  <c:v>0.72581618055256159</c:v>
                </c:pt>
                <c:pt idx="18746">
                  <c:v>0.71406885285792476</c:v>
                </c:pt>
                <c:pt idx="18747">
                  <c:v>0.73229442962181124</c:v>
                </c:pt>
                <c:pt idx="18748">
                  <c:v>0.74260680613038821</c:v>
                </c:pt>
                <c:pt idx="18749">
                  <c:v>0.78789517002135201</c:v>
                </c:pt>
                <c:pt idx="18750">
                  <c:v>0.77915707417661995</c:v>
                </c:pt>
                <c:pt idx="18751">
                  <c:v>0.76483248400776949</c:v>
                </c:pt>
                <c:pt idx="18752">
                  <c:v>0.7714590991441973</c:v>
                </c:pt>
                <c:pt idx="18753">
                  <c:v>0.74213047590520109</c:v>
                </c:pt>
                <c:pt idx="18754">
                  <c:v>0.72610519647530314</c:v>
                </c:pt>
                <c:pt idx="18755">
                  <c:v>0.6946904714573785</c:v>
                </c:pt>
                <c:pt idx="18756">
                  <c:v>0.68068057759247824</c:v>
                </c:pt>
                <c:pt idx="18757">
                  <c:v>0.6706877106619995</c:v>
                </c:pt>
                <c:pt idx="18758">
                  <c:v>0.67740085820425811</c:v>
                </c:pt>
                <c:pt idx="18759">
                  <c:v>0.68588782073502119</c:v>
                </c:pt>
                <c:pt idx="18760">
                  <c:v>0.65965051207941194</c:v>
                </c:pt>
                <c:pt idx="18761">
                  <c:v>0.65229727539239124</c:v>
                </c:pt>
                <c:pt idx="18762">
                  <c:v>0.63105215909573531</c:v>
                </c:pt>
                <c:pt idx="18763">
                  <c:v>0.60984351926045266</c:v>
                </c:pt>
                <c:pt idx="18764">
                  <c:v>0.59048390893730529</c:v>
                </c:pt>
                <c:pt idx="18765">
                  <c:v>0.57395097831728692</c:v>
                </c:pt>
                <c:pt idx="18766">
                  <c:v>0.56362047495274803</c:v>
                </c:pt>
                <c:pt idx="18767">
                  <c:v>0.5596688462666678</c:v>
                </c:pt>
                <c:pt idx="18768">
                  <c:v>0.54786431900953092</c:v>
                </c:pt>
                <c:pt idx="18769">
                  <c:v>0.53518975538518065</c:v>
                </c:pt>
                <c:pt idx="18770">
                  <c:v>0.52335271999325028</c:v>
                </c:pt>
                <c:pt idx="18771">
                  <c:v>0.5160816699272408</c:v>
                </c:pt>
                <c:pt idx="18772">
                  <c:v>0.51254335934340045</c:v>
                </c:pt>
                <c:pt idx="18773">
                  <c:v>0.50575529625434779</c:v>
                </c:pt>
                <c:pt idx="18774">
                  <c:v>0.49912778519816775</c:v>
                </c:pt>
                <c:pt idx="18775">
                  <c:v>0.49897644021546139</c:v>
                </c:pt>
                <c:pt idx="18776">
                  <c:v>0.49855194435772732</c:v>
                </c:pt>
                <c:pt idx="18777">
                  <c:v>0.49933804642826762</c:v>
                </c:pt>
                <c:pt idx="18778">
                  <c:v>0.50087923958840697</c:v>
                </c:pt>
                <c:pt idx="18779">
                  <c:v>0.54646329342822653</c:v>
                </c:pt>
                <c:pt idx="18780">
                  <c:v>0.54925356228194888</c:v>
                </c:pt>
                <c:pt idx="18781">
                  <c:v>0.5586988811222463</c:v>
                </c:pt>
                <c:pt idx="18782">
                  <c:v>0.55383435970174377</c:v>
                </c:pt>
                <c:pt idx="18783">
                  <c:v>0.54971751585896556</c:v>
                </c:pt>
                <c:pt idx="18784">
                  <c:v>0.55156527199750816</c:v>
                </c:pt>
                <c:pt idx="18785">
                  <c:v>0.54219422704656295</c:v>
                </c:pt>
                <c:pt idx="18786">
                  <c:v>0.51682913921945761</c:v>
                </c:pt>
                <c:pt idx="18787">
                  <c:v>0.49275981074439962</c:v>
                </c:pt>
                <c:pt idx="18788">
                  <c:v>0.47304325008034576</c:v>
                </c:pt>
                <c:pt idx="18789">
                  <c:v>0.46435630347195156</c:v>
                </c:pt>
                <c:pt idx="18790">
                  <c:v>0.45995399593005143</c:v>
                </c:pt>
                <c:pt idx="18791">
                  <c:v>0.45787734432489463</c:v>
                </c:pt>
                <c:pt idx="18792">
                  <c:v>0.45582056000569293</c:v>
                </c:pt>
                <c:pt idx="18793">
                  <c:v>0.45468344685969442</c:v>
                </c:pt>
                <c:pt idx="18794">
                  <c:v>0.45322850064177805</c:v>
                </c:pt>
                <c:pt idx="18795">
                  <c:v>0.45249496207166645</c:v>
                </c:pt>
                <c:pt idx="18796">
                  <c:v>0.45156228053029507</c:v>
                </c:pt>
                <c:pt idx="18797">
                  <c:v>0.45122759282614261</c:v>
                </c:pt>
                <c:pt idx="18798">
                  <c:v>0.45099949272678325</c:v>
                </c:pt>
                <c:pt idx="18799">
                  <c:v>0.4507764004936588</c:v>
                </c:pt>
                <c:pt idx="18800">
                  <c:v>0.47928955043212529</c:v>
                </c:pt>
                <c:pt idx="18801">
                  <c:v>0.46177143739461535</c:v>
                </c:pt>
                <c:pt idx="18802">
                  <c:v>0.4610751422722153</c:v>
                </c:pt>
                <c:pt idx="18803">
                  <c:v>0.45765229022502535</c:v>
                </c:pt>
                <c:pt idx="18804">
                  <c:v>0.45736733624165948</c:v>
                </c:pt>
                <c:pt idx="18805">
                  <c:v>0.45674280590743782</c:v>
                </c:pt>
                <c:pt idx="18806">
                  <c:v>0.45650400709737748</c:v>
                </c:pt>
                <c:pt idx="18807">
                  <c:v>0.45627437168744783</c:v>
                </c:pt>
                <c:pt idx="18808">
                  <c:v>0.45605320399458088</c:v>
                </c:pt>
                <c:pt idx="18809">
                  <c:v>0.45721431962202391</c:v>
                </c:pt>
                <c:pt idx="18810">
                  <c:v>0.45699771335880707</c:v>
                </c:pt>
                <c:pt idx="18811">
                  <c:v>0.4576582153303298</c:v>
                </c:pt>
                <c:pt idx="18812">
                  <c:v>0.45744261691022181</c:v>
                </c:pt>
                <c:pt idx="18813">
                  <c:v>0.45723201531955582</c:v>
                </c:pt>
                <c:pt idx="18814">
                  <c:v>0.45701674785429752</c:v>
                </c:pt>
                <c:pt idx="18815">
                  <c:v>0.45680161115529788</c:v>
                </c:pt>
                <c:pt idx="18816">
                  <c:v>0.45658660505530513</c:v>
                </c:pt>
                <c:pt idx="18817">
                  <c:v>0.45637172947504467</c:v>
                </c:pt>
                <c:pt idx="18818">
                  <c:v>0.45615698433529211</c:v>
                </c:pt>
                <c:pt idx="18819">
                  <c:v>0.45594236955687056</c:v>
                </c:pt>
                <c:pt idx="18820">
                  <c:v>0.45572788506065115</c:v>
                </c:pt>
                <c:pt idx="18821">
                  <c:v>0.45551353076755197</c:v>
                </c:pt>
                <c:pt idx="18822">
                  <c:v>0.45529930659854179</c:v>
                </c:pt>
                <c:pt idx="18823">
                  <c:v>0.45508521247463535</c:v>
                </c:pt>
                <c:pt idx="18824">
                  <c:v>0.45487124831689518</c:v>
                </c:pt>
                <c:pt idx="18825">
                  <c:v>0.45465741404643223</c:v>
                </c:pt>
                <c:pt idx="18826">
                  <c:v>0.454443709584407</c:v>
                </c:pt>
                <c:pt idx="18827">
                  <c:v>0.45423013485202324</c:v>
                </c:pt>
                <c:pt idx="18828">
                  <c:v>0.45401668977053788</c:v>
                </c:pt>
                <c:pt idx="18829">
                  <c:v>0.45380337426125278</c:v>
                </c:pt>
                <c:pt idx="18830">
                  <c:v>0.45359018824551667</c:v>
                </c:pt>
                <c:pt idx="18831">
                  <c:v>0.45337713164472931</c:v>
                </c:pt>
                <c:pt idx="18832">
                  <c:v>0.45316420438033472</c:v>
                </c:pt>
                <c:pt idx="18833">
                  <c:v>0.45295140637382697</c:v>
                </c:pt>
                <c:pt idx="18834">
                  <c:v>0.45273873754674676</c:v>
                </c:pt>
                <c:pt idx="18835">
                  <c:v>0.45252619782068354</c:v>
                </c:pt>
                <c:pt idx="18836">
                  <c:v>0.45231378711727127</c:v>
                </c:pt>
                <c:pt idx="18837">
                  <c:v>0.45210150535819377</c:v>
                </c:pt>
                <c:pt idx="18838">
                  <c:v>0.45188935246518419</c:v>
                </c:pt>
                <c:pt idx="18839">
                  <c:v>0.45167732836002006</c:v>
                </c:pt>
                <c:pt idx="18840">
                  <c:v>0.45146543296452768</c:v>
                </c:pt>
                <c:pt idx="18841">
                  <c:v>0.45125366620058061</c:v>
                </c:pt>
                <c:pt idx="18842">
                  <c:v>0.45104202799009985</c:v>
                </c:pt>
                <c:pt idx="18843">
                  <c:v>0.45083051825505382</c:v>
                </c:pt>
                <c:pt idx="18844">
                  <c:v>0.45061913691745831</c:v>
                </c:pt>
                <c:pt idx="18845">
                  <c:v>0.45040788389937714</c:v>
                </c:pt>
                <c:pt idx="18846">
                  <c:v>0.46975033703890051</c:v>
                </c:pt>
                <c:pt idx="18847">
                  <c:v>0.47472068900770698</c:v>
                </c:pt>
                <c:pt idx="18848">
                  <c:v>0.49344613747708932</c:v>
                </c:pt>
                <c:pt idx="18849">
                  <c:v>0.49135198674297154</c:v>
                </c:pt>
                <c:pt idx="18850">
                  <c:v>0.4910995929436725</c:v>
                </c:pt>
                <c:pt idx="18851">
                  <c:v>0.49087391325083851</c:v>
                </c:pt>
                <c:pt idx="18852">
                  <c:v>0.49065800767081658</c:v>
                </c:pt>
                <c:pt idx="18853">
                  <c:v>1.0366465277306163</c:v>
                </c:pt>
                <c:pt idx="18854">
                  <c:v>0.64224755938670663</c:v>
                </c:pt>
                <c:pt idx="18855">
                  <c:v>0.56264430371400764</c:v>
                </c:pt>
                <c:pt idx="18856">
                  <c:v>0.53693189296391264</c:v>
                </c:pt>
                <c:pt idx="18857">
                  <c:v>0.53633073640548357</c:v>
                </c:pt>
                <c:pt idx="18858">
                  <c:v>0.53595906886664357</c:v>
                </c:pt>
                <c:pt idx="18859">
                  <c:v>0.53567418836125058</c:v>
                </c:pt>
                <c:pt idx="18860">
                  <c:v>0.5354219708434137</c:v>
                </c:pt>
                <c:pt idx="18861">
                  <c:v>0.53518197801205647</c:v>
                </c:pt>
                <c:pt idx="18862">
                  <c:v>0.53494674998027258</c:v>
                </c:pt>
                <c:pt idx="18863">
                  <c:v>0.53471340066369633</c:v>
                </c:pt>
                <c:pt idx="18864">
                  <c:v>0.53448155190061075</c:v>
                </c:pt>
                <c:pt idx="18865">
                  <c:v>0.53424985770082678</c:v>
                </c:pt>
                <c:pt idx="18866">
                  <c:v>0.53401830415213258</c:v>
                </c:pt>
                <c:pt idx="18867">
                  <c:v>0.53378689116915978</c:v>
                </c:pt>
                <c:pt idx="18868">
                  <c:v>0.53355561866658385</c:v>
                </c:pt>
                <c:pt idx="18869">
                  <c:v>0.53332448655913123</c:v>
                </c:pt>
                <c:pt idx="18870">
                  <c:v>0.53309349476158363</c:v>
                </c:pt>
                <c:pt idx="18871">
                  <c:v>0.53286264318877463</c:v>
                </c:pt>
                <c:pt idx="18872">
                  <c:v>0.53263193175558865</c:v>
                </c:pt>
                <c:pt idx="18873">
                  <c:v>0.5324013603769574</c:v>
                </c:pt>
                <c:pt idx="18874">
                  <c:v>0.53217092896787477</c:v>
                </c:pt>
                <c:pt idx="18875">
                  <c:v>0.53194063744337705</c:v>
                </c:pt>
                <c:pt idx="18876">
                  <c:v>0.5317104857185494</c:v>
                </c:pt>
                <c:pt idx="18877">
                  <c:v>0.53148047370854068</c:v>
                </c:pt>
                <c:pt idx="18878">
                  <c:v>0.53125060132854185</c:v>
                </c:pt>
                <c:pt idx="18879">
                  <c:v>0.53102086849379981</c:v>
                </c:pt>
                <c:pt idx="18880">
                  <c:v>0.53079127511960744</c:v>
                </c:pt>
                <c:pt idx="18881">
                  <c:v>0.53056182112131356</c:v>
                </c:pt>
                <c:pt idx="18882">
                  <c:v>0.53033250641432028</c:v>
                </c:pt>
                <c:pt idx="18883">
                  <c:v>0.53010333091407591</c:v>
                </c:pt>
                <c:pt idx="18884">
                  <c:v>0.52987429453608414</c:v>
                </c:pt>
                <c:pt idx="18885">
                  <c:v>0.52964539719589598</c:v>
                </c:pt>
                <c:pt idx="18886">
                  <c:v>0.52941663880911449</c:v>
                </c:pt>
                <c:pt idx="18887">
                  <c:v>0.52918801929139969</c:v>
                </c:pt>
                <c:pt idx="18888">
                  <c:v>0.52895953855845734</c:v>
                </c:pt>
                <c:pt idx="18889">
                  <c:v>0.52873119652604261</c:v>
                </c:pt>
                <c:pt idx="18890">
                  <c:v>0.52850299310996585</c:v>
                </c:pt>
                <c:pt idx="18891">
                  <c:v>1.1549434893972621</c:v>
                </c:pt>
                <c:pt idx="18892">
                  <c:v>0.74656240401518781</c:v>
                </c:pt>
                <c:pt idx="18893">
                  <c:v>0.70564838832148868</c:v>
                </c:pt>
                <c:pt idx="18894">
                  <c:v>0.58573389291135258</c:v>
                </c:pt>
                <c:pt idx="18895">
                  <c:v>0.55380996998487764</c:v>
                </c:pt>
                <c:pt idx="18896">
                  <c:v>0.71826274630945397</c:v>
                </c:pt>
                <c:pt idx="18897">
                  <c:v>0.59882799083452787</c:v>
                </c:pt>
                <c:pt idx="18898">
                  <c:v>0.56352827684747664</c:v>
                </c:pt>
                <c:pt idx="18899">
                  <c:v>0.57418851030747164</c:v>
                </c:pt>
                <c:pt idx="18900">
                  <c:v>0.60227556470676458</c:v>
                </c:pt>
                <c:pt idx="18901">
                  <c:v>0.77379786526456984</c:v>
                </c:pt>
                <c:pt idx="18902">
                  <c:v>0.67988602648251273</c:v>
                </c:pt>
                <c:pt idx="18903">
                  <c:v>0.64718477076235559</c:v>
                </c:pt>
                <c:pt idx="18904">
                  <c:v>0.63401732115918874</c:v>
                </c:pt>
                <c:pt idx="18905">
                  <c:v>0.62772033036847319</c:v>
                </c:pt>
                <c:pt idx="18906">
                  <c:v>0.62424839372863461</c:v>
                </c:pt>
                <c:pt idx="18907">
                  <c:v>0.62308084200845348</c:v>
                </c:pt>
                <c:pt idx="18908">
                  <c:v>0.62162030377251165</c:v>
                </c:pt>
                <c:pt idx="18909">
                  <c:v>0.62151058034201156</c:v>
                </c:pt>
                <c:pt idx="18910">
                  <c:v>0.62162735846544581</c:v>
                </c:pt>
                <c:pt idx="18911">
                  <c:v>0.62205780041770564</c:v>
                </c:pt>
                <c:pt idx="18912">
                  <c:v>0.62139411852184379</c:v>
                </c:pt>
                <c:pt idx="18913">
                  <c:v>0.62229104916021072</c:v>
                </c:pt>
                <c:pt idx="18914">
                  <c:v>0.62480168218383014</c:v>
                </c:pt>
                <c:pt idx="18915">
                  <c:v>0.62564060167529556</c:v>
                </c:pt>
                <c:pt idx="18916">
                  <c:v>0.62484946030128441</c:v>
                </c:pt>
                <c:pt idx="18917">
                  <c:v>0.62634471888318033</c:v>
                </c:pt>
                <c:pt idx="18918">
                  <c:v>0.62791218229303669</c:v>
                </c:pt>
                <c:pt idx="18919">
                  <c:v>0.62728916612078656</c:v>
                </c:pt>
                <c:pt idx="18920">
                  <c:v>0.62713910792449623</c:v>
                </c:pt>
                <c:pt idx="18921">
                  <c:v>0.83975048772675198</c:v>
                </c:pt>
                <c:pt idx="18922">
                  <c:v>0.96173850251406923</c:v>
                </c:pt>
                <c:pt idx="18923">
                  <c:v>1.1921255650461804</c:v>
                </c:pt>
                <c:pt idx="18924">
                  <c:v>0.84549039378225432</c:v>
                </c:pt>
                <c:pt idx="18925">
                  <c:v>0.67593080954990903</c:v>
                </c:pt>
                <c:pt idx="18926">
                  <c:v>0.61379147197955453</c:v>
                </c:pt>
                <c:pt idx="18927">
                  <c:v>0.58782273473687252</c:v>
                </c:pt>
                <c:pt idx="18928">
                  <c:v>0.5765736575558138</c:v>
                </c:pt>
                <c:pt idx="18929">
                  <c:v>0.57202881583679033</c:v>
                </c:pt>
                <c:pt idx="18930">
                  <c:v>0.5723388295592936</c:v>
                </c:pt>
                <c:pt idx="18931">
                  <c:v>0.71104452556518905</c:v>
                </c:pt>
                <c:pt idx="18932">
                  <c:v>0.76384817777600034</c:v>
                </c:pt>
                <c:pt idx="18933">
                  <c:v>0.73464487480690321</c:v>
                </c:pt>
                <c:pt idx="18934">
                  <c:v>0.70677150540208311</c:v>
                </c:pt>
                <c:pt idx="18935">
                  <c:v>0.6965495460461617</c:v>
                </c:pt>
                <c:pt idx="18936">
                  <c:v>0.69318218879149807</c:v>
                </c:pt>
                <c:pt idx="18937">
                  <c:v>0.69072145554216224</c:v>
                </c:pt>
                <c:pt idx="18938">
                  <c:v>0.68956350460536497</c:v>
                </c:pt>
                <c:pt idx="18939">
                  <c:v>0.68967375375099471</c:v>
                </c:pt>
                <c:pt idx="18940">
                  <c:v>0.69653862870183858</c:v>
                </c:pt>
                <c:pt idx="18941">
                  <c:v>0.70845190797705859</c:v>
                </c:pt>
                <c:pt idx="18942">
                  <c:v>0.71811311890746221</c:v>
                </c:pt>
                <c:pt idx="18943">
                  <c:v>0.72958383780152791</c:v>
                </c:pt>
                <c:pt idx="18944">
                  <c:v>0.73853642827467769</c:v>
                </c:pt>
                <c:pt idx="18945">
                  <c:v>0.74429287457170834</c:v>
                </c:pt>
                <c:pt idx="18946">
                  <c:v>0.74429904275275061</c:v>
                </c:pt>
                <c:pt idx="18947">
                  <c:v>0.74526816236661253</c:v>
                </c:pt>
                <c:pt idx="18948">
                  <c:v>0.74946619102586887</c:v>
                </c:pt>
                <c:pt idx="18949">
                  <c:v>0.75480549492068882</c:v>
                </c:pt>
                <c:pt idx="18950">
                  <c:v>0.76549343772907841</c:v>
                </c:pt>
                <c:pt idx="18951">
                  <c:v>0.77192258876615949</c:v>
                </c:pt>
                <c:pt idx="18952">
                  <c:v>0.8537233505639118</c:v>
                </c:pt>
                <c:pt idx="18953">
                  <c:v>1.019403933968632</c:v>
                </c:pt>
                <c:pt idx="18954">
                  <c:v>0.94281792035140399</c:v>
                </c:pt>
                <c:pt idx="18955">
                  <c:v>0.83660070756085936</c:v>
                </c:pt>
                <c:pt idx="18956">
                  <c:v>0.82388573077642224</c:v>
                </c:pt>
                <c:pt idx="18957">
                  <c:v>0.88613499495724513</c:v>
                </c:pt>
                <c:pt idx="18958">
                  <c:v>0.78784136186987663</c:v>
                </c:pt>
                <c:pt idx="18959">
                  <c:v>0.89310514553493037</c:v>
                </c:pt>
                <c:pt idx="18960">
                  <c:v>0.90457793101612949</c:v>
                </c:pt>
                <c:pt idx="18961">
                  <c:v>0.80613215203388544</c:v>
                </c:pt>
                <c:pt idx="18962">
                  <c:v>0.7422980688387516</c:v>
                </c:pt>
                <c:pt idx="18963">
                  <c:v>0.7187995109833204</c:v>
                </c:pt>
                <c:pt idx="18964">
                  <c:v>0.70938660799325337</c:v>
                </c:pt>
                <c:pt idx="18965">
                  <c:v>0.70553656001401455</c:v>
                </c:pt>
                <c:pt idx="18966">
                  <c:v>0.70388514326203311</c:v>
                </c:pt>
                <c:pt idx="18967">
                  <c:v>0.70361104706440392</c:v>
                </c:pt>
                <c:pt idx="18968">
                  <c:v>0.70313675283835708</c:v>
                </c:pt>
                <c:pt idx="18969">
                  <c:v>0.70287344993890233</c:v>
                </c:pt>
                <c:pt idx="18970">
                  <c:v>0.70261234986890586</c:v>
                </c:pt>
                <c:pt idx="18971">
                  <c:v>0.70235211992180357</c:v>
                </c:pt>
                <c:pt idx="18972">
                  <c:v>1.116843284843934</c:v>
                </c:pt>
                <c:pt idx="18973">
                  <c:v>1.1980182549807918</c:v>
                </c:pt>
                <c:pt idx="18974">
                  <c:v>1.061599664905635</c:v>
                </c:pt>
                <c:pt idx="18975">
                  <c:v>1.0134405231741759</c:v>
                </c:pt>
                <c:pt idx="18976">
                  <c:v>0.98292633586976508</c:v>
                </c:pt>
                <c:pt idx="18977">
                  <c:v>0.96715307198500522</c:v>
                </c:pt>
                <c:pt idx="18978">
                  <c:v>1.1528124948305956</c:v>
                </c:pt>
                <c:pt idx="18979">
                  <c:v>0.98522157948480493</c:v>
                </c:pt>
                <c:pt idx="18980">
                  <c:v>0.84211020637020961</c:v>
                </c:pt>
                <c:pt idx="18981">
                  <c:v>0.79026315340699749</c:v>
                </c:pt>
                <c:pt idx="18982">
                  <c:v>0.77012755620171724</c:v>
                </c:pt>
                <c:pt idx="18983">
                  <c:v>0.7615549506388074</c:v>
                </c:pt>
                <c:pt idx="18984">
                  <c:v>0.75829471987906405</c:v>
                </c:pt>
                <c:pt idx="18985">
                  <c:v>0.76402862632742075</c:v>
                </c:pt>
                <c:pt idx="18986">
                  <c:v>0.77497100336399083</c:v>
                </c:pt>
                <c:pt idx="18987">
                  <c:v>0.77870730046597292</c:v>
                </c:pt>
                <c:pt idx="18988">
                  <c:v>0.77595417099880104</c:v>
                </c:pt>
                <c:pt idx="18989">
                  <c:v>0.8166361449129621</c:v>
                </c:pt>
                <c:pt idx="18990">
                  <c:v>0.85387299669998096</c:v>
                </c:pt>
                <c:pt idx="18991">
                  <c:v>1.0815289616449322</c:v>
                </c:pt>
                <c:pt idx="18992">
                  <c:v>1.0624354118102541</c:v>
                </c:pt>
                <c:pt idx="18993">
                  <c:v>0.98911587097841625</c:v>
                </c:pt>
                <c:pt idx="18994">
                  <c:v>1.0521808532921075</c:v>
                </c:pt>
                <c:pt idx="18995">
                  <c:v>1.0001527262740981</c:v>
                </c:pt>
                <c:pt idx="18996">
                  <c:v>0.96635481546074165</c:v>
                </c:pt>
                <c:pt idx="18997">
                  <c:v>0.88074808872156052</c:v>
                </c:pt>
                <c:pt idx="18998">
                  <c:v>0.80826245526457563</c:v>
                </c:pt>
                <c:pt idx="18999">
                  <c:v>0.86630319740246431</c:v>
                </c:pt>
                <c:pt idx="19000">
                  <c:v>0.80123533026848381</c:v>
                </c:pt>
                <c:pt idx="19001">
                  <c:v>0.76878492683615984</c:v>
                </c:pt>
                <c:pt idx="19002">
                  <c:v>0.75985000320184104</c:v>
                </c:pt>
                <c:pt idx="19003">
                  <c:v>0.78003860818533943</c:v>
                </c:pt>
                <c:pt idx="19004">
                  <c:v>0.79318170861847892</c:v>
                </c:pt>
                <c:pt idx="19005">
                  <c:v>0.79238414617095942</c:v>
                </c:pt>
                <c:pt idx="19006">
                  <c:v>0.78374480208366426</c:v>
                </c:pt>
                <c:pt idx="19007">
                  <c:v>0.7868081784631481</c:v>
                </c:pt>
                <c:pt idx="19008">
                  <c:v>0.83113845620914772</c:v>
                </c:pt>
                <c:pt idx="19009">
                  <c:v>0.95345161338955609</c:v>
                </c:pt>
                <c:pt idx="19010">
                  <c:v>0.91520495775108313</c:v>
                </c:pt>
                <c:pt idx="19011">
                  <c:v>0.86698162189993244</c:v>
                </c:pt>
                <c:pt idx="19012">
                  <c:v>0.82202251791763059</c:v>
                </c:pt>
                <c:pt idx="19013">
                  <c:v>0.84954056288845525</c:v>
                </c:pt>
                <c:pt idx="19014">
                  <c:v>0.79381615936549133</c:v>
                </c:pt>
                <c:pt idx="19015">
                  <c:v>0.81074521946079492</c:v>
                </c:pt>
                <c:pt idx="19016">
                  <c:v>0.7604339718840305</c:v>
                </c:pt>
                <c:pt idx="19017">
                  <c:v>0.7817309439579474</c:v>
                </c:pt>
                <c:pt idx="19018">
                  <c:v>0.8001553500984071</c:v>
                </c:pt>
                <c:pt idx="19019">
                  <c:v>0.79704824743888503</c:v>
                </c:pt>
                <c:pt idx="19020">
                  <c:v>0.84931529338856793</c:v>
                </c:pt>
                <c:pt idx="19021">
                  <c:v>0.90164905158547004</c:v>
                </c:pt>
                <c:pt idx="19022">
                  <c:v>0.9027102790754048</c:v>
                </c:pt>
                <c:pt idx="19023">
                  <c:v>0.91428246292800952</c:v>
                </c:pt>
                <c:pt idx="19024">
                  <c:v>0.95216725452600071</c:v>
                </c:pt>
                <c:pt idx="19025">
                  <c:v>0.99460421381189312</c:v>
                </c:pt>
                <c:pt idx="19026">
                  <c:v>0.97801778224230951</c:v>
                </c:pt>
                <c:pt idx="19027">
                  <c:v>0.92721092640275848</c:v>
                </c:pt>
                <c:pt idx="19028">
                  <c:v>1.0236265637162585</c:v>
                </c:pt>
                <c:pt idx="19029">
                  <c:v>0.87103400815274523</c:v>
                </c:pt>
                <c:pt idx="19030">
                  <c:v>0.81871403387772834</c:v>
                </c:pt>
                <c:pt idx="19031">
                  <c:v>0.90669146881110663</c:v>
                </c:pt>
                <c:pt idx="19032">
                  <c:v>0.88935846996509549</c:v>
                </c:pt>
                <c:pt idx="19033">
                  <c:v>0.90873075888713228</c:v>
                </c:pt>
                <c:pt idx="19034">
                  <c:v>0.95127463465215134</c:v>
                </c:pt>
                <c:pt idx="19035">
                  <c:v>0.8831922999322489</c:v>
                </c:pt>
                <c:pt idx="19036">
                  <c:v>0.82123330679001949</c:v>
                </c:pt>
                <c:pt idx="19037">
                  <c:v>0.76514473374421765</c:v>
                </c:pt>
                <c:pt idx="19038">
                  <c:v>0.71073428546610462</c:v>
                </c:pt>
                <c:pt idx="19039">
                  <c:v>0.65388493385358137</c:v>
                </c:pt>
                <c:pt idx="19040">
                  <c:v>0.62576259962647574</c:v>
                </c:pt>
                <c:pt idx="19041">
                  <c:v>0.61245826771339962</c:v>
                </c:pt>
                <c:pt idx="19042">
                  <c:v>0.60206687321583663</c:v>
                </c:pt>
                <c:pt idx="19043">
                  <c:v>0.6205229962900386</c:v>
                </c:pt>
                <c:pt idx="19044">
                  <c:v>0.62803418883419304</c:v>
                </c:pt>
                <c:pt idx="19045">
                  <c:v>0.64059033887981065</c:v>
                </c:pt>
                <c:pt idx="19046">
                  <c:v>0.64820172696159495</c:v>
                </c:pt>
                <c:pt idx="19047">
                  <c:v>0.64722445063450584</c:v>
                </c:pt>
                <c:pt idx="19048">
                  <c:v>0.63371855516407383</c:v>
                </c:pt>
                <c:pt idx="19049">
                  <c:v>0.61813935164408373</c:v>
                </c:pt>
                <c:pt idx="19050">
                  <c:v>0.62339758179377625</c:v>
                </c:pt>
                <c:pt idx="19051">
                  <c:v>0.67145012177770358</c:v>
                </c:pt>
                <c:pt idx="19052">
                  <c:v>0.68478252407934648</c:v>
                </c:pt>
                <c:pt idx="19053">
                  <c:v>0.66583818891267998</c:v>
                </c:pt>
                <c:pt idx="19054">
                  <c:v>0.63647743057664463</c:v>
                </c:pt>
                <c:pt idx="19055">
                  <c:v>0.66928188199279703</c:v>
                </c:pt>
                <c:pt idx="19056">
                  <c:v>0.73857200841813664</c:v>
                </c:pt>
                <c:pt idx="19057">
                  <c:v>0.68561008933536549</c:v>
                </c:pt>
                <c:pt idx="19058">
                  <c:v>0.67136518887369834</c:v>
                </c:pt>
                <c:pt idx="19059">
                  <c:v>0.70670500407894365</c:v>
                </c:pt>
                <c:pt idx="19060">
                  <c:v>0.71104880943584181</c:v>
                </c:pt>
                <c:pt idx="19061">
                  <c:v>0.69353088247149575</c:v>
                </c:pt>
                <c:pt idx="19062">
                  <c:v>0.69824013779958272</c:v>
                </c:pt>
                <c:pt idx="19063">
                  <c:v>0.6928841896296829</c:v>
                </c:pt>
                <c:pt idx="19064">
                  <c:v>0.7387236640456627</c:v>
                </c:pt>
                <c:pt idx="19065">
                  <c:v>0.78239101494512864</c:v>
                </c:pt>
                <c:pt idx="19066">
                  <c:v>0.72312872640254144</c:v>
                </c:pt>
                <c:pt idx="19067">
                  <c:v>0.63756146217000964</c:v>
                </c:pt>
                <c:pt idx="19068">
                  <c:v>0.58582523839895484</c:v>
                </c:pt>
                <c:pt idx="19069">
                  <c:v>0.56263351391848526</c:v>
                </c:pt>
                <c:pt idx="19070">
                  <c:v>0.60073436887560927</c:v>
                </c:pt>
                <c:pt idx="19071">
                  <c:v>0.61290836133322713</c:v>
                </c:pt>
                <c:pt idx="19072">
                  <c:v>0.58997765658124213</c:v>
                </c:pt>
                <c:pt idx="19073">
                  <c:v>0.59761505579255547</c:v>
                </c:pt>
                <c:pt idx="19074">
                  <c:v>0.60091079668570302</c:v>
                </c:pt>
                <c:pt idx="19075">
                  <c:v>0.5679822872243816</c:v>
                </c:pt>
                <c:pt idx="19076">
                  <c:v>0.54382546657112696</c:v>
                </c:pt>
                <c:pt idx="19077">
                  <c:v>0.53566897232278066</c:v>
                </c:pt>
                <c:pt idx="19078">
                  <c:v>0.54419430977695005</c:v>
                </c:pt>
                <c:pt idx="19079">
                  <c:v>0.55104954107251369</c:v>
                </c:pt>
                <c:pt idx="19080">
                  <c:v>0.56023249329279834</c:v>
                </c:pt>
                <c:pt idx="19081">
                  <c:v>0.5608098591434425</c:v>
                </c:pt>
                <c:pt idx="19082">
                  <c:v>0.57011657174830899</c:v>
                </c:pt>
                <c:pt idx="19083">
                  <c:v>0.58656550685636721</c:v>
                </c:pt>
                <c:pt idx="19084">
                  <c:v>0.59163424469799353</c:v>
                </c:pt>
                <c:pt idx="19085">
                  <c:v>0.58995691992478638</c:v>
                </c:pt>
                <c:pt idx="19086">
                  <c:v>0.59073180078680398</c:v>
                </c:pt>
                <c:pt idx="19087">
                  <c:v>0.59964898174471148</c:v>
                </c:pt>
                <c:pt idx="19088">
                  <c:v>0.62124882303491191</c:v>
                </c:pt>
                <c:pt idx="19089">
                  <c:v>0.64114891524609585</c:v>
                </c:pt>
                <c:pt idx="19090">
                  <c:v>0.67401144706658922</c:v>
                </c:pt>
                <c:pt idx="19091">
                  <c:v>0.66863876348247631</c:v>
                </c:pt>
                <c:pt idx="19092">
                  <c:v>0.66435418300753268</c:v>
                </c:pt>
                <c:pt idx="19093">
                  <c:v>0.66709213392642464</c:v>
                </c:pt>
                <c:pt idx="19094">
                  <c:v>0.66198623615176533</c:v>
                </c:pt>
                <c:pt idx="19095">
                  <c:v>0.69589121544772581</c:v>
                </c:pt>
                <c:pt idx="19096">
                  <c:v>0.74360840832037134</c:v>
                </c:pt>
                <c:pt idx="19097">
                  <c:v>0.78373111757641722</c:v>
                </c:pt>
                <c:pt idx="19098">
                  <c:v>0.74878047660345692</c:v>
                </c:pt>
                <c:pt idx="19099">
                  <c:v>0.71724445432391881</c:v>
                </c:pt>
                <c:pt idx="19100">
                  <c:v>0.69922628208176951</c:v>
                </c:pt>
                <c:pt idx="19101">
                  <c:v>0.68466768727511462</c:v>
                </c:pt>
                <c:pt idx="19102">
                  <c:v>0.67068186729714696</c:v>
                </c:pt>
                <c:pt idx="19103">
                  <c:v>0.65445776090556429</c:v>
                </c:pt>
                <c:pt idx="19104">
                  <c:v>0.64393504447853733</c:v>
                </c:pt>
                <c:pt idx="19105">
                  <c:v>0.63932598915869265</c:v>
                </c:pt>
                <c:pt idx="19106">
                  <c:v>0.63817190442820027</c:v>
                </c:pt>
                <c:pt idx="19107">
                  <c:v>0.63693850278082365</c:v>
                </c:pt>
                <c:pt idx="19108">
                  <c:v>0.63605558531925466</c:v>
                </c:pt>
                <c:pt idx="19109">
                  <c:v>0.68379125432004195</c:v>
                </c:pt>
                <c:pt idx="19110">
                  <c:v>0.69972762183102766</c:v>
                </c:pt>
                <c:pt idx="19111">
                  <c:v>0.6998907699282837</c:v>
                </c:pt>
                <c:pt idx="19112">
                  <c:v>0.91949640646501185</c:v>
                </c:pt>
                <c:pt idx="19113">
                  <c:v>0.93588858176943746</c:v>
                </c:pt>
                <c:pt idx="19114">
                  <c:v>0.93419748810538361</c:v>
                </c:pt>
                <c:pt idx="19115">
                  <c:v>1.1091541540068921</c:v>
                </c:pt>
                <c:pt idx="19116">
                  <c:v>1.1923383667538241</c:v>
                </c:pt>
                <c:pt idx="19117">
                  <c:v>1.2469872370426478</c:v>
                </c:pt>
                <c:pt idx="19118">
                  <c:v>1.2390259281688709</c:v>
                </c:pt>
                <c:pt idx="19119">
                  <c:v>1.1175149509498188</c:v>
                </c:pt>
                <c:pt idx="19120">
                  <c:v>1.0730725964548693</c:v>
                </c:pt>
                <c:pt idx="19121">
                  <c:v>1.1321010869830483</c:v>
                </c:pt>
                <c:pt idx="19122">
                  <c:v>1.1237998214385381</c:v>
                </c:pt>
                <c:pt idx="19123">
                  <c:v>1.1343320336338174</c:v>
                </c:pt>
                <c:pt idx="19124">
                  <c:v>1.2115775010529788</c:v>
                </c:pt>
                <c:pt idx="19125">
                  <c:v>1.1255244464928658</c:v>
                </c:pt>
                <c:pt idx="19126">
                  <c:v>1.0612157523303132</c:v>
                </c:pt>
                <c:pt idx="19127">
                  <c:v>0.95363503611184874</c:v>
                </c:pt>
                <c:pt idx="19128">
                  <c:v>0.69769411487882371</c:v>
                </c:pt>
                <c:pt idx="19129">
                  <c:v>0.57679378200840536</c:v>
                </c:pt>
                <c:pt idx="19130">
                  <c:v>0.53912054782841201</c:v>
                </c:pt>
                <c:pt idx="19131">
                  <c:v>0.52986800149221758</c:v>
                </c:pt>
                <c:pt idx="19132">
                  <c:v>0.51867961245851801</c:v>
                </c:pt>
                <c:pt idx="19133">
                  <c:v>0.51163098024388365</c:v>
                </c:pt>
                <c:pt idx="19134">
                  <c:v>0.5155152908863273</c:v>
                </c:pt>
                <c:pt idx="19135">
                  <c:v>0.51188067516380065</c:v>
                </c:pt>
                <c:pt idx="19136">
                  <c:v>0.50936540105438344</c:v>
                </c:pt>
                <c:pt idx="19137">
                  <c:v>0.50917712190471243</c:v>
                </c:pt>
                <c:pt idx="19138">
                  <c:v>0.50146464824051717</c:v>
                </c:pt>
                <c:pt idx="19139">
                  <c:v>0.49850463755655389</c:v>
                </c:pt>
                <c:pt idx="19140">
                  <c:v>0.48687100948386991</c:v>
                </c:pt>
                <c:pt idx="19141">
                  <c:v>0.48209547701897631</c:v>
                </c:pt>
                <c:pt idx="19142">
                  <c:v>0.47150481552066847</c:v>
                </c:pt>
                <c:pt idx="19143">
                  <c:v>0.46713167097865582</c:v>
                </c:pt>
                <c:pt idx="19144">
                  <c:v>0.63659079787191897</c:v>
                </c:pt>
                <c:pt idx="19145">
                  <c:v>0.6270982145044196</c:v>
                </c:pt>
                <c:pt idx="19146">
                  <c:v>0.62167029280063824</c:v>
                </c:pt>
                <c:pt idx="19147">
                  <c:v>0.62141707898156828</c:v>
                </c:pt>
                <c:pt idx="19148">
                  <c:v>0.60308269418591176</c:v>
                </c:pt>
                <c:pt idx="19149">
                  <c:v>0.60282318527803802</c:v>
                </c:pt>
                <c:pt idx="19150">
                  <c:v>0.58808338917315239</c:v>
                </c:pt>
                <c:pt idx="19151">
                  <c:v>0.58305641852837764</c:v>
                </c:pt>
                <c:pt idx="19152">
                  <c:v>0.56909342555953413</c:v>
                </c:pt>
                <c:pt idx="19153">
                  <c:v>0.56336205130174077</c:v>
                </c:pt>
                <c:pt idx="19154">
                  <c:v>0.5680223275225057</c:v>
                </c:pt>
                <c:pt idx="19155">
                  <c:v>0.56751867036920645</c:v>
                </c:pt>
                <c:pt idx="19156">
                  <c:v>0.55544130564524952</c:v>
                </c:pt>
                <c:pt idx="19157">
                  <c:v>0.55520601260679836</c:v>
                </c:pt>
                <c:pt idx="19158">
                  <c:v>0.54098388889323057</c:v>
                </c:pt>
                <c:pt idx="19159">
                  <c:v>0.54073118899452433</c:v>
                </c:pt>
                <c:pt idx="19160">
                  <c:v>0.52792166556524445</c:v>
                </c:pt>
                <c:pt idx="19161">
                  <c:v>0.52141984541908792</c:v>
                </c:pt>
                <c:pt idx="19162">
                  <c:v>0.51104179771066827</c:v>
                </c:pt>
                <c:pt idx="19163">
                  <c:v>0.50689570690638563</c:v>
                </c:pt>
                <c:pt idx="19164">
                  <c:v>0.50670558055187664</c:v>
                </c:pt>
                <c:pt idx="19165">
                  <c:v>0.50599034815462318</c:v>
                </c:pt>
                <c:pt idx="19166">
                  <c:v>0.5058243772075427</c:v>
                </c:pt>
                <c:pt idx="19167">
                  <c:v>0.50591865003665148</c:v>
                </c:pt>
                <c:pt idx="19168">
                  <c:v>0.50637350679850768</c:v>
                </c:pt>
                <c:pt idx="19169">
                  <c:v>0.50625318323055057</c:v>
                </c:pt>
                <c:pt idx="19170">
                  <c:v>0.50609153896881565</c:v>
                </c:pt>
                <c:pt idx="19171">
                  <c:v>0.50593008621397961</c:v>
                </c:pt>
                <c:pt idx="19172">
                  <c:v>0.50576873147244406</c:v>
                </c:pt>
                <c:pt idx="19173">
                  <c:v>0.5056074746847169</c:v>
                </c:pt>
                <c:pt idx="19174">
                  <c:v>0.50544631579133537</c:v>
                </c:pt>
                <c:pt idx="19175">
                  <c:v>0.50528525473288577</c:v>
                </c:pt>
                <c:pt idx="19176">
                  <c:v>0.50512429144997761</c:v>
                </c:pt>
                <c:pt idx="19177">
                  <c:v>0.50496342588325971</c:v>
                </c:pt>
                <c:pt idx="19178">
                  <c:v>0.50480265797342472</c:v>
                </c:pt>
                <c:pt idx="19179">
                  <c:v>0.50464198766119173</c:v>
                </c:pt>
                <c:pt idx="19180">
                  <c:v>0.50448141488731557</c:v>
                </c:pt>
                <c:pt idx="19181">
                  <c:v>0.50432093959259761</c:v>
                </c:pt>
                <c:pt idx="19182">
                  <c:v>0.50416056171786128</c:v>
                </c:pt>
                <c:pt idx="19183">
                  <c:v>0.50400028120398221</c:v>
                </c:pt>
                <c:pt idx="19184">
                  <c:v>0.5038400979918547</c:v>
                </c:pt>
                <c:pt idx="19185">
                  <c:v>0.50368001202241963</c:v>
                </c:pt>
                <c:pt idx="19186">
                  <c:v>0.50352002323664946</c:v>
                </c:pt>
                <c:pt idx="19187">
                  <c:v>0.50336013157555559</c:v>
                </c:pt>
                <c:pt idx="19188">
                  <c:v>0.50320033698018385</c:v>
                </c:pt>
                <c:pt idx="19189">
                  <c:v>0.5030406393916147</c:v>
                </c:pt>
                <c:pt idx="19190">
                  <c:v>0.50288103875096546</c:v>
                </c:pt>
                <c:pt idx="19191">
                  <c:v>0.50272153499938965</c:v>
                </c:pt>
                <c:pt idx="19192">
                  <c:v>0.50256212807807288</c:v>
                </c:pt>
                <c:pt idx="19193">
                  <c:v>0.50240281792824448</c:v>
                </c:pt>
                <c:pt idx="19194">
                  <c:v>0.5022436044911609</c:v>
                </c:pt>
                <c:pt idx="19195">
                  <c:v>0.50208448770811831</c:v>
                </c:pt>
                <c:pt idx="19196">
                  <c:v>0.50192546752044864</c:v>
                </c:pt>
                <c:pt idx="19197">
                  <c:v>0.50176654386951758</c:v>
                </c:pt>
                <c:pt idx="19198">
                  <c:v>0.50160771669672999</c:v>
                </c:pt>
                <c:pt idx="19199">
                  <c:v>0.5014489859435195</c:v>
                </c:pt>
                <c:pt idx="19200">
                  <c:v>0.50129035155136359</c:v>
                </c:pt>
                <c:pt idx="19201">
                  <c:v>0.50113181346177238</c:v>
                </c:pt>
                <c:pt idx="19202">
                  <c:v>0.50097337161628452</c:v>
                </c:pt>
                <c:pt idx="19203">
                  <c:v>0.50081502595648519</c:v>
                </c:pt>
                <c:pt idx="19204">
                  <c:v>0.50065677642398865</c:v>
                </c:pt>
                <c:pt idx="19205">
                  <c:v>0.50049862296044501</c:v>
                </c:pt>
                <c:pt idx="19206">
                  <c:v>0.50034056550754136</c:v>
                </c:pt>
                <c:pt idx="19207">
                  <c:v>0.50018260400699821</c:v>
                </c:pt>
                <c:pt idx="19208">
                  <c:v>0.50002473840057726</c:v>
                </c:pt>
                <c:pt idx="19209">
                  <c:v>0.49986696863006497</c:v>
                </c:pt>
                <c:pt idx="19210">
                  <c:v>0.49970929463729058</c:v>
                </c:pt>
                <c:pt idx="19211">
                  <c:v>0.49955171636411982</c:v>
                </c:pt>
                <c:pt idx="19212">
                  <c:v>0.49939423375244979</c:v>
                </c:pt>
                <c:pt idx="19213">
                  <c:v>0.49923684674421231</c:v>
                </c:pt>
                <c:pt idx="19214">
                  <c:v>0.49907955528137882</c:v>
                </c:pt>
                <c:pt idx="19215">
                  <c:v>0.49892235930595347</c:v>
                </c:pt>
                <c:pt idx="19216">
                  <c:v>0.49876525875997246</c:v>
                </c:pt>
                <c:pt idx="19217">
                  <c:v>0.49860825358551381</c:v>
                </c:pt>
                <c:pt idx="19218">
                  <c:v>0.49845134372468608</c:v>
                </c:pt>
                <c:pt idx="19219">
                  <c:v>0.4982945291196334</c:v>
                </c:pt>
                <c:pt idx="19220">
                  <c:v>0.49813780971253568</c:v>
                </c:pt>
                <c:pt idx="19221">
                  <c:v>0.49798118544560954</c:v>
                </c:pt>
                <c:pt idx="19222">
                  <c:v>0.49782465626110295</c:v>
                </c:pt>
                <c:pt idx="19223">
                  <c:v>0.49766822210130168</c:v>
                </c:pt>
                <c:pt idx="19224">
                  <c:v>0.49751188290852688</c:v>
                </c:pt>
                <c:pt idx="19225">
                  <c:v>0.49735563862513266</c:v>
                </c:pt>
                <c:pt idx="19226">
                  <c:v>0.49719948919350981</c:v>
                </c:pt>
                <c:pt idx="19227">
                  <c:v>0.49704343455608324</c:v>
                </c:pt>
                <c:pt idx="19228">
                  <c:v>0.49688747465531363</c:v>
                </c:pt>
                <c:pt idx="19229">
                  <c:v>0.4967316094336941</c:v>
                </c:pt>
                <c:pt idx="19230">
                  <c:v>0.49657583883375689</c:v>
                </c:pt>
                <c:pt idx="19231">
                  <c:v>0.49642016279806572</c:v>
                </c:pt>
                <c:pt idx="19232">
                  <c:v>0.49626458126921991</c:v>
                </c:pt>
                <c:pt idx="19233">
                  <c:v>0.49610909418985388</c:v>
                </c:pt>
                <c:pt idx="19234">
                  <c:v>0.49595370150263712</c:v>
                </c:pt>
                <c:pt idx="19235">
                  <c:v>0.49579840315027435</c:v>
                </c:pt>
                <c:pt idx="19236">
                  <c:v>0.4956431990755033</c:v>
                </c:pt>
                <c:pt idx="19237">
                  <c:v>0.49548808922109988</c:v>
                </c:pt>
                <c:pt idx="19238">
                  <c:v>0.49533307352986977</c:v>
                </c:pt>
                <c:pt idx="19239">
                  <c:v>0.49517815194465775</c:v>
                </c:pt>
                <c:pt idx="19240">
                  <c:v>0.49502332440833924</c:v>
                </c:pt>
                <c:pt idx="19241">
                  <c:v>0.49486859086383073</c:v>
                </c:pt>
                <c:pt idx="19242">
                  <c:v>0.49471395125407563</c:v>
                </c:pt>
                <c:pt idx="19243">
                  <c:v>0.49455940552205746</c:v>
                </c:pt>
                <c:pt idx="19244">
                  <c:v>0.4944049536107919</c:v>
                </c:pt>
                <c:pt idx="19245">
                  <c:v>0.49425059546332967</c:v>
                </c:pt>
                <c:pt idx="19246">
                  <c:v>0.49409633102275785</c:v>
                </c:pt>
                <c:pt idx="19247">
                  <c:v>0.49394216023219439</c:v>
                </c:pt>
                <c:pt idx="19248">
                  <c:v>0.49378808303479516</c:v>
                </c:pt>
                <c:pt idx="19249">
                  <c:v>0.49363409937374841</c:v>
                </c:pt>
                <c:pt idx="19250">
                  <c:v>0.49348020919227847</c:v>
                </c:pt>
                <c:pt idx="19251">
                  <c:v>0.49332641243364239</c:v>
                </c:pt>
                <c:pt idx="19252">
                  <c:v>0.49317270904113197</c:v>
                </c:pt>
                <c:pt idx="19253">
                  <c:v>0.49301909895807638</c:v>
                </c:pt>
                <c:pt idx="19254">
                  <c:v>0.49286558212783638</c:v>
                </c:pt>
                <c:pt idx="19255">
                  <c:v>0.49271215849380506</c:v>
                </c:pt>
                <c:pt idx="19256">
                  <c:v>5.1832547219753264</c:v>
                </c:pt>
                <c:pt idx="19257">
                  <c:v>2.157187878659939</c:v>
                </c:pt>
                <c:pt idx="19258">
                  <c:v>1.9988593035943989</c:v>
                </c:pt>
                <c:pt idx="19259">
                  <c:v>4.4057996333180824</c:v>
                </c:pt>
                <c:pt idx="19260">
                  <c:v>2.4494819276471742</c:v>
                </c:pt>
                <c:pt idx="19261">
                  <c:v>2.2631458368215402</c:v>
                </c:pt>
                <c:pt idx="19262">
                  <c:v>2.216422602147194</c:v>
                </c:pt>
                <c:pt idx="19263">
                  <c:v>2.2003117469857663</c:v>
                </c:pt>
                <c:pt idx="19264">
                  <c:v>2.1937207595787496</c:v>
                </c:pt>
                <c:pt idx="19265">
                  <c:v>2.1920007675375612</c:v>
                </c:pt>
                <c:pt idx="19266">
                  <c:v>2.1905669563656893</c:v>
                </c:pt>
                <c:pt idx="19267">
                  <c:v>2.1892443368814996</c:v>
                </c:pt>
                <c:pt idx="19268">
                  <c:v>2.1879629065305242</c:v>
                </c:pt>
                <c:pt idx="19269">
                  <c:v>2.1866982029809612</c:v>
                </c:pt>
                <c:pt idx="19270">
                  <c:v>2.1854421754705928</c:v>
                </c:pt>
                <c:pt idx="19271">
                  <c:v>2.1841869104226133</c:v>
                </c:pt>
                <c:pt idx="19272">
                  <c:v>2.182932407374198</c:v>
                </c:pt>
                <c:pt idx="19273">
                  <c:v>2.1816786658628304</c:v>
                </c:pt>
                <c:pt idx="19274">
                  <c:v>2.1804256854262558</c:v>
                </c:pt>
                <c:pt idx="19275">
                  <c:v>2.1791734656025059</c:v>
                </c:pt>
                <c:pt idx="19276">
                  <c:v>2.1779220059298932</c:v>
                </c:pt>
                <c:pt idx="19277">
                  <c:v>2.1766713059470075</c:v>
                </c:pt>
                <c:pt idx="19278">
                  <c:v>2.1754213651927232</c:v>
                </c:pt>
                <c:pt idx="19279">
                  <c:v>2.1741721832061867</c:v>
                </c:pt>
                <c:pt idx="19280">
                  <c:v>2.1729237595268382</c:v>
                </c:pt>
                <c:pt idx="19281">
                  <c:v>2.1716760936943778</c:v>
                </c:pt>
                <c:pt idx="19282">
                  <c:v>2.1704291852488029</c:v>
                </c:pt>
                <c:pt idx="19283">
                  <c:v>2.1691830337303895</c:v>
                </c:pt>
                <c:pt idx="19284">
                  <c:v>2.16793763867968</c:v>
                </c:pt>
                <c:pt idx="19285">
                  <c:v>2.1666929996374868</c:v>
                </c:pt>
                <c:pt idx="19286">
                  <c:v>2.1654491161449361</c:v>
                </c:pt>
                <c:pt idx="19287">
                  <c:v>2.1642059877434066</c:v>
                </c:pt>
                <c:pt idx="19288">
                  <c:v>2.1629636139745587</c:v>
                </c:pt>
                <c:pt idx="19289">
                  <c:v>2.1617219943803412</c:v>
                </c:pt>
                <c:pt idx="19290">
                  <c:v>2.1604811285029681</c:v>
                </c:pt>
                <c:pt idx="19291">
                  <c:v>2.1592410158849269</c:v>
                </c:pt>
                <c:pt idx="19292">
                  <c:v>2.1580016560690072</c:v>
                </c:pt>
                <c:pt idx="19293">
                  <c:v>2.1567630485982554</c:v>
                </c:pt>
                <c:pt idx="19294">
                  <c:v>4.0740093944050804</c:v>
                </c:pt>
                <c:pt idx="19295">
                  <c:v>3.1952113109618385</c:v>
                </c:pt>
                <c:pt idx="19296">
                  <c:v>2.5940117623948402</c:v>
                </c:pt>
                <c:pt idx="19297">
                  <c:v>3.4892385129862498</c:v>
                </c:pt>
                <c:pt idx="19298">
                  <c:v>2.6899462859830638</c:v>
                </c:pt>
                <c:pt idx="19299">
                  <c:v>2.5680041770617752</c:v>
                </c:pt>
                <c:pt idx="19300">
                  <c:v>2.5256946071362751</c:v>
                </c:pt>
                <c:pt idx="19301">
                  <c:v>2.5068549957450337</c:v>
                </c:pt>
                <c:pt idx="19302">
                  <c:v>2.5013054070704914</c:v>
                </c:pt>
                <c:pt idx="19303">
                  <c:v>2.5005382973644212</c:v>
                </c:pt>
                <c:pt idx="19304">
                  <c:v>2.5045445171184002</c:v>
                </c:pt>
                <c:pt idx="19305">
                  <c:v>2.5138126514201371</c:v>
                </c:pt>
                <c:pt idx="19306">
                  <c:v>2.8429590988588327</c:v>
                </c:pt>
                <c:pt idx="19307">
                  <c:v>2.8176243943230204</c:v>
                </c:pt>
                <c:pt idx="19308">
                  <c:v>2.7468873496618342</c:v>
                </c:pt>
                <c:pt idx="19309">
                  <c:v>2.7553737138907093</c:v>
                </c:pt>
                <c:pt idx="19310">
                  <c:v>2.7352008591967136</c:v>
                </c:pt>
                <c:pt idx="19311">
                  <c:v>2.7230973188615559</c:v>
                </c:pt>
                <c:pt idx="19312">
                  <c:v>2.8873885059920039</c:v>
                </c:pt>
                <c:pt idx="19313">
                  <c:v>2.8040276102808277</c:v>
                </c:pt>
                <c:pt idx="19314">
                  <c:v>2.7637687233319355</c:v>
                </c:pt>
                <c:pt idx="19315">
                  <c:v>2.7479638357846552</c:v>
                </c:pt>
                <c:pt idx="19316">
                  <c:v>2.7406288356930526</c:v>
                </c:pt>
                <c:pt idx="19317">
                  <c:v>2.736808235814927</c:v>
                </c:pt>
                <c:pt idx="19318">
                  <c:v>2.7336234539398268</c:v>
                </c:pt>
                <c:pt idx="19319">
                  <c:v>2.7858375555213537</c:v>
                </c:pt>
                <c:pt idx="19320">
                  <c:v>2.7968883451484539</c:v>
                </c:pt>
                <c:pt idx="19321">
                  <c:v>2.7830602194674605</c:v>
                </c:pt>
                <c:pt idx="19322">
                  <c:v>2.7770912322956014</c:v>
                </c:pt>
                <c:pt idx="19323">
                  <c:v>2.7739727308475608</c:v>
                </c:pt>
                <c:pt idx="19324">
                  <c:v>2.992301048766481</c:v>
                </c:pt>
                <c:pt idx="19325">
                  <c:v>2.8376516220904637</c:v>
                </c:pt>
                <c:pt idx="19326">
                  <c:v>2.9284170741963802</c:v>
                </c:pt>
                <c:pt idx="19327">
                  <c:v>2.9032481697134278</c:v>
                </c:pt>
                <c:pt idx="19328">
                  <c:v>2.5381857959392322</c:v>
                </c:pt>
                <c:pt idx="19329">
                  <c:v>2.4253298964750512</c:v>
                </c:pt>
                <c:pt idx="19330">
                  <c:v>2.4027319684638782</c:v>
                </c:pt>
                <c:pt idx="19331">
                  <c:v>2.3774949223460484</c:v>
                </c:pt>
                <c:pt idx="19332">
                  <c:v>2.5082510908785132</c:v>
                </c:pt>
                <c:pt idx="19333">
                  <c:v>2.4008966977612571</c:v>
                </c:pt>
                <c:pt idx="19334">
                  <c:v>2.372963054947903</c:v>
                </c:pt>
                <c:pt idx="19335">
                  <c:v>2.2712729224113732</c:v>
                </c:pt>
                <c:pt idx="19336">
                  <c:v>2.2084183613584782</c:v>
                </c:pt>
                <c:pt idx="19337">
                  <c:v>2.1853744790568372</c:v>
                </c:pt>
                <c:pt idx="19338">
                  <c:v>2.1779651199259331</c:v>
                </c:pt>
                <c:pt idx="19339">
                  <c:v>2.1863046301702838</c:v>
                </c:pt>
                <c:pt idx="19340">
                  <c:v>2.2360812812163404</c:v>
                </c:pt>
                <c:pt idx="19341">
                  <c:v>2.2305385105407356</c:v>
                </c:pt>
                <c:pt idx="19342">
                  <c:v>2.2310454531795019</c:v>
                </c:pt>
                <c:pt idx="19343">
                  <c:v>2.286654352725324</c:v>
                </c:pt>
                <c:pt idx="19344">
                  <c:v>2.2163628605585153</c:v>
                </c:pt>
                <c:pt idx="19345">
                  <c:v>2.1820620463075056</c:v>
                </c:pt>
                <c:pt idx="19346">
                  <c:v>2.1660136097223992</c:v>
                </c:pt>
                <c:pt idx="19347">
                  <c:v>2.159762324933916</c:v>
                </c:pt>
                <c:pt idx="19348">
                  <c:v>2.1744875858734072</c:v>
                </c:pt>
                <c:pt idx="19349">
                  <c:v>2.1934573284502341</c:v>
                </c:pt>
                <c:pt idx="19350">
                  <c:v>2.3095071220751837</c:v>
                </c:pt>
                <c:pt idx="19351">
                  <c:v>2.2699528384672272</c:v>
                </c:pt>
                <c:pt idx="19352">
                  <c:v>2.1984556713800387</c:v>
                </c:pt>
                <c:pt idx="19353">
                  <c:v>2.1795351633326874</c:v>
                </c:pt>
                <c:pt idx="19354">
                  <c:v>2.1745886616401036</c:v>
                </c:pt>
                <c:pt idx="19355">
                  <c:v>2.2531656119440262</c:v>
                </c:pt>
                <c:pt idx="19356">
                  <c:v>2.1443839772014206</c:v>
                </c:pt>
                <c:pt idx="19357">
                  <c:v>2.0968037576723453</c:v>
                </c:pt>
                <c:pt idx="19358">
                  <c:v>2.0718834736117757</c:v>
                </c:pt>
                <c:pt idx="19359">
                  <c:v>2.0414344829489441</c:v>
                </c:pt>
                <c:pt idx="19360">
                  <c:v>2.0581987235982635</c:v>
                </c:pt>
                <c:pt idx="19361">
                  <c:v>2.1003670609853038</c:v>
                </c:pt>
                <c:pt idx="19362">
                  <c:v>2.0793125126285048</c:v>
                </c:pt>
                <c:pt idx="19363">
                  <c:v>2.0262544435985537</c:v>
                </c:pt>
                <c:pt idx="19364">
                  <c:v>1.9706971766331605</c:v>
                </c:pt>
                <c:pt idx="19365">
                  <c:v>1.9015871503236301</c:v>
                </c:pt>
                <c:pt idx="19366">
                  <c:v>1.8662534688335954</c:v>
                </c:pt>
                <c:pt idx="19367">
                  <c:v>1.8576233943298606</c:v>
                </c:pt>
                <c:pt idx="19368">
                  <c:v>1.8877933332888956</c:v>
                </c:pt>
                <c:pt idx="19369">
                  <c:v>1.9135517610312662</c:v>
                </c:pt>
                <c:pt idx="19370">
                  <c:v>1.9368241236268171</c:v>
                </c:pt>
                <c:pt idx="19371">
                  <c:v>1.9203290848960213</c:v>
                </c:pt>
                <c:pt idx="19372">
                  <c:v>1.93130003505137</c:v>
                </c:pt>
                <c:pt idx="19373">
                  <c:v>1.9062486222580441</c:v>
                </c:pt>
                <c:pt idx="19374">
                  <c:v>1.8386648482460328</c:v>
                </c:pt>
                <c:pt idx="19375">
                  <c:v>1.7901870576062582</c:v>
                </c:pt>
                <c:pt idx="19376">
                  <c:v>1.7887788987755115</c:v>
                </c:pt>
                <c:pt idx="19377">
                  <c:v>1.7931086295979104</c:v>
                </c:pt>
                <c:pt idx="19378">
                  <c:v>1.8035922232266151</c:v>
                </c:pt>
                <c:pt idx="19379">
                  <c:v>1.7600661769232544</c:v>
                </c:pt>
                <c:pt idx="19380">
                  <c:v>1.7438197668672424</c:v>
                </c:pt>
                <c:pt idx="19381">
                  <c:v>1.7559561663598415</c:v>
                </c:pt>
                <c:pt idx="19382">
                  <c:v>1.8000040565956599</c:v>
                </c:pt>
                <c:pt idx="19383">
                  <c:v>1.7560465340722897</c:v>
                </c:pt>
                <c:pt idx="19384">
                  <c:v>1.7371488144137741</c:v>
                </c:pt>
                <c:pt idx="19385">
                  <c:v>1.7074305441837367</c:v>
                </c:pt>
                <c:pt idx="19386">
                  <c:v>1.7023863370860906</c:v>
                </c:pt>
                <c:pt idx="19387">
                  <c:v>1.6986094066455322</c:v>
                </c:pt>
                <c:pt idx="19388">
                  <c:v>1.711406372001667</c:v>
                </c:pt>
                <c:pt idx="19389">
                  <c:v>1.7007936395540455</c:v>
                </c:pt>
                <c:pt idx="19390">
                  <c:v>1.6997490351418465</c:v>
                </c:pt>
                <c:pt idx="19391">
                  <c:v>1.7115458080980435</c:v>
                </c:pt>
                <c:pt idx="19392">
                  <c:v>1.7347625249171581</c:v>
                </c:pt>
                <c:pt idx="19393">
                  <c:v>1.7944465410688761</c:v>
                </c:pt>
                <c:pt idx="19394">
                  <c:v>1.8927116870549094</c:v>
                </c:pt>
                <c:pt idx="19395">
                  <c:v>1.935910695787096</c:v>
                </c:pt>
                <c:pt idx="19396">
                  <c:v>1.9669674174853569</c:v>
                </c:pt>
                <c:pt idx="19397">
                  <c:v>1.9697771648639246</c:v>
                </c:pt>
                <c:pt idx="19398">
                  <c:v>2.0842207737757352</c:v>
                </c:pt>
                <c:pt idx="19399">
                  <c:v>2.0280004248429346</c:v>
                </c:pt>
                <c:pt idx="19400">
                  <c:v>1.9446709435451286</c:v>
                </c:pt>
                <c:pt idx="19401">
                  <c:v>1.764563093883369</c:v>
                </c:pt>
                <c:pt idx="19402">
                  <c:v>1.6995625339082843</c:v>
                </c:pt>
                <c:pt idx="19403">
                  <c:v>1.6703961367873341</c:v>
                </c:pt>
                <c:pt idx="19404">
                  <c:v>1.6725750364320824</c:v>
                </c:pt>
                <c:pt idx="19405">
                  <c:v>1.6752893537430724</c:v>
                </c:pt>
                <c:pt idx="19406">
                  <c:v>1.6763073320954489</c:v>
                </c:pt>
                <c:pt idx="19407">
                  <c:v>1.6986112626722289</c:v>
                </c:pt>
                <c:pt idx="19408">
                  <c:v>1.7505042507475197</c:v>
                </c:pt>
                <c:pt idx="19409">
                  <c:v>1.7786121638406105</c:v>
                </c:pt>
                <c:pt idx="19410">
                  <c:v>1.8137774475173096</c:v>
                </c:pt>
                <c:pt idx="19411">
                  <c:v>1.8191725069018241</c:v>
                </c:pt>
                <c:pt idx="19412">
                  <c:v>1.8303899654457949</c:v>
                </c:pt>
                <c:pt idx="19413">
                  <c:v>1.8428161077141196</c:v>
                </c:pt>
                <c:pt idx="19414">
                  <c:v>1.8653235042998588</c:v>
                </c:pt>
                <c:pt idx="19415">
                  <c:v>1.8480530733760743</c:v>
                </c:pt>
                <c:pt idx="19416">
                  <c:v>1.8168528878589281</c:v>
                </c:pt>
                <c:pt idx="19417">
                  <c:v>1.7981349803124618</c:v>
                </c:pt>
                <c:pt idx="19418">
                  <c:v>1.7842220656208181</c:v>
                </c:pt>
                <c:pt idx="19419">
                  <c:v>1.7537562982154196</c:v>
                </c:pt>
                <c:pt idx="19420">
                  <c:v>1.7428582512404258</c:v>
                </c:pt>
                <c:pt idx="19421">
                  <c:v>1.729300754495561</c:v>
                </c:pt>
                <c:pt idx="19422">
                  <c:v>1.7203339668128481</c:v>
                </c:pt>
                <c:pt idx="19423">
                  <c:v>1.703296999327349</c:v>
                </c:pt>
                <c:pt idx="19424">
                  <c:v>1.7399926244418062</c:v>
                </c:pt>
                <c:pt idx="19425">
                  <c:v>1.713233521798692</c:v>
                </c:pt>
                <c:pt idx="19426">
                  <c:v>1.622281953672787</c:v>
                </c:pt>
                <c:pt idx="19427">
                  <c:v>1.6169984901768988</c:v>
                </c:pt>
                <c:pt idx="19428">
                  <c:v>1.5823525560961587</c:v>
                </c:pt>
                <c:pt idx="19429">
                  <c:v>1.4929433432100614</c:v>
                </c:pt>
                <c:pt idx="19430">
                  <c:v>1.4305490109584338</c:v>
                </c:pt>
                <c:pt idx="19431">
                  <c:v>1.4062028473747317</c:v>
                </c:pt>
                <c:pt idx="19432">
                  <c:v>1.3884278013514568</c:v>
                </c:pt>
                <c:pt idx="19433">
                  <c:v>1.3805295027358468</c:v>
                </c:pt>
                <c:pt idx="19434">
                  <c:v>1.3785295178385628</c:v>
                </c:pt>
                <c:pt idx="19435">
                  <c:v>1.4058068078838828</c:v>
                </c:pt>
                <c:pt idx="19436">
                  <c:v>1.4746072425831598</c:v>
                </c:pt>
                <c:pt idx="19437">
                  <c:v>1.4750972743480999</c:v>
                </c:pt>
                <c:pt idx="19438">
                  <c:v>1.4465228939649761</c:v>
                </c:pt>
                <c:pt idx="19439">
                  <c:v>1.450039656524208</c:v>
                </c:pt>
                <c:pt idx="19440">
                  <c:v>1.4299554154607352</c:v>
                </c:pt>
                <c:pt idx="19441">
                  <c:v>1.4158592952744702</c:v>
                </c:pt>
                <c:pt idx="19442">
                  <c:v>1.4109559011308443</c:v>
                </c:pt>
                <c:pt idx="19443">
                  <c:v>1.3933458282287285</c:v>
                </c:pt>
                <c:pt idx="19444">
                  <c:v>1.3652291425247298</c:v>
                </c:pt>
                <c:pt idx="19445">
                  <c:v>1.3584857480977603</c:v>
                </c:pt>
                <c:pt idx="19446">
                  <c:v>1.3647509996778917</c:v>
                </c:pt>
                <c:pt idx="19447">
                  <c:v>1.4183515752568041</c:v>
                </c:pt>
                <c:pt idx="19448">
                  <c:v>1.4083339291488051</c:v>
                </c:pt>
                <c:pt idx="19449">
                  <c:v>1.3970368658480421</c:v>
                </c:pt>
                <c:pt idx="19450">
                  <c:v>1.417058041185326</c:v>
                </c:pt>
                <c:pt idx="19451">
                  <c:v>1.4271913403986876</c:v>
                </c:pt>
                <c:pt idx="19452">
                  <c:v>1.4044763590953471</c:v>
                </c:pt>
                <c:pt idx="19453">
                  <c:v>1.3686772982093494</c:v>
                </c:pt>
                <c:pt idx="19454">
                  <c:v>1.3590267964966332</c:v>
                </c:pt>
                <c:pt idx="19455">
                  <c:v>1.3466047440207141</c:v>
                </c:pt>
                <c:pt idx="19456">
                  <c:v>1.3316598685170227</c:v>
                </c:pt>
                <c:pt idx="19457">
                  <c:v>1.3295914129996198</c:v>
                </c:pt>
                <c:pt idx="19458">
                  <c:v>1.324993154747788</c:v>
                </c:pt>
                <c:pt idx="19459">
                  <c:v>1.3264216905377528</c:v>
                </c:pt>
                <c:pt idx="19460">
                  <c:v>1.3301471207595446</c:v>
                </c:pt>
                <c:pt idx="19461">
                  <c:v>1.3342522283890621</c:v>
                </c:pt>
                <c:pt idx="19462">
                  <c:v>1.3475111949742304</c:v>
                </c:pt>
                <c:pt idx="19463">
                  <c:v>1.3253454628301666</c:v>
                </c:pt>
                <c:pt idx="19464">
                  <c:v>1.3026093255539868</c:v>
                </c:pt>
                <c:pt idx="19465">
                  <c:v>1.2997327032045718</c:v>
                </c:pt>
                <c:pt idx="19466">
                  <c:v>1.2922448809429099</c:v>
                </c:pt>
                <c:pt idx="19467">
                  <c:v>1.2869815626844738</c:v>
                </c:pt>
                <c:pt idx="19468">
                  <c:v>1.2845542104440495</c:v>
                </c:pt>
                <c:pt idx="19469">
                  <c:v>1.264939683328909</c:v>
                </c:pt>
                <c:pt idx="19470">
                  <c:v>1.2791238402905998</c:v>
                </c:pt>
                <c:pt idx="19471">
                  <c:v>1.2582351247977284</c:v>
                </c:pt>
                <c:pt idx="19472">
                  <c:v>1.2820422822241078</c:v>
                </c:pt>
                <c:pt idx="19473">
                  <c:v>1.315402411463342</c:v>
                </c:pt>
                <c:pt idx="19474">
                  <c:v>1.3559793106425897</c:v>
                </c:pt>
                <c:pt idx="19475">
                  <c:v>1.3646457053942027</c:v>
                </c:pt>
                <c:pt idx="19476">
                  <c:v>1.3530549289531362</c:v>
                </c:pt>
                <c:pt idx="19477">
                  <c:v>1.319570408331268</c:v>
                </c:pt>
                <c:pt idx="19478">
                  <c:v>1.2662418695654121</c:v>
                </c:pt>
                <c:pt idx="19479">
                  <c:v>1.2336994453380561</c:v>
                </c:pt>
                <c:pt idx="19480">
                  <c:v>1.2119504678611055</c:v>
                </c:pt>
                <c:pt idx="19481">
                  <c:v>1.1942980815140103</c:v>
                </c:pt>
                <c:pt idx="19482">
                  <c:v>1.1763339431612903</c:v>
                </c:pt>
                <c:pt idx="19483">
                  <c:v>1.1455847846167764</c:v>
                </c:pt>
                <c:pt idx="19484">
                  <c:v>1.1209354660221693</c:v>
                </c:pt>
                <c:pt idx="19485">
                  <c:v>1.1004687143521898</c:v>
                </c:pt>
                <c:pt idx="19486">
                  <c:v>1.0751146076797793</c:v>
                </c:pt>
                <c:pt idx="19487">
                  <c:v>1.0607530685487228</c:v>
                </c:pt>
                <c:pt idx="19488">
                  <c:v>1.0557951454304038</c:v>
                </c:pt>
                <c:pt idx="19489">
                  <c:v>1.0468336742904918</c:v>
                </c:pt>
                <c:pt idx="19490">
                  <c:v>1.0365959350917466</c:v>
                </c:pt>
                <c:pt idx="19491">
                  <c:v>1.021087860030172</c:v>
                </c:pt>
                <c:pt idx="19492">
                  <c:v>1.0054087354756678</c:v>
                </c:pt>
                <c:pt idx="19493">
                  <c:v>0.99120961214689685</c:v>
                </c:pt>
                <c:pt idx="19494">
                  <c:v>0.98316080897619307</c:v>
                </c:pt>
                <c:pt idx="19495">
                  <c:v>1.0134947781848014</c:v>
                </c:pt>
                <c:pt idx="19496">
                  <c:v>1.0472224072067853</c:v>
                </c:pt>
                <c:pt idx="19497">
                  <c:v>1.0106847616307681</c:v>
                </c:pt>
                <c:pt idx="19498">
                  <c:v>0.99505424695665856</c:v>
                </c:pt>
                <c:pt idx="19499">
                  <c:v>0.98510518374396527</c:v>
                </c:pt>
                <c:pt idx="19500">
                  <c:v>0.98910290162694903</c:v>
                </c:pt>
                <c:pt idx="19501">
                  <c:v>0.97385107428355677</c:v>
                </c:pt>
                <c:pt idx="19502">
                  <c:v>0.96605290030715252</c:v>
                </c:pt>
                <c:pt idx="19503">
                  <c:v>0.9572051776316477</c:v>
                </c:pt>
                <c:pt idx="19504">
                  <c:v>0.95174239394815963</c:v>
                </c:pt>
                <c:pt idx="19505">
                  <c:v>0.95695891887802065</c:v>
                </c:pt>
                <c:pt idx="19506">
                  <c:v>0.9397444981404387</c:v>
                </c:pt>
                <c:pt idx="19507">
                  <c:v>0.91778651310343962</c:v>
                </c:pt>
                <c:pt idx="19508">
                  <c:v>0.88384261051018775</c:v>
                </c:pt>
                <c:pt idx="19509">
                  <c:v>0.87432571940830284</c:v>
                </c:pt>
                <c:pt idx="19510">
                  <c:v>0.88182619786518579</c:v>
                </c:pt>
                <c:pt idx="19511">
                  <c:v>0.88933680143710658</c:v>
                </c:pt>
                <c:pt idx="19512">
                  <c:v>0.89107895035940665</c:v>
                </c:pt>
                <c:pt idx="19513">
                  <c:v>0.88701070638069068</c:v>
                </c:pt>
                <c:pt idx="19514">
                  <c:v>0.88245112154486949</c:v>
                </c:pt>
                <c:pt idx="19515">
                  <c:v>0.87937473514657771</c:v>
                </c:pt>
                <c:pt idx="19516">
                  <c:v>0.87686786926073967</c:v>
                </c:pt>
                <c:pt idx="19517">
                  <c:v>0.87396435963944363</c:v>
                </c:pt>
                <c:pt idx="19518">
                  <c:v>0.8705341111929622</c:v>
                </c:pt>
                <c:pt idx="19519">
                  <c:v>0.8685290231745767</c:v>
                </c:pt>
                <c:pt idx="19520">
                  <c:v>0.86693657887013309</c:v>
                </c:pt>
                <c:pt idx="19521">
                  <c:v>0.87014329842214133</c:v>
                </c:pt>
                <c:pt idx="19522">
                  <c:v>0.86756996347368665</c:v>
                </c:pt>
                <c:pt idx="19523">
                  <c:v>0.86557550473670841</c:v>
                </c:pt>
                <c:pt idx="19524">
                  <c:v>0.86422580457789011</c:v>
                </c:pt>
                <c:pt idx="19525">
                  <c:v>0.86298067977750625</c:v>
                </c:pt>
                <c:pt idx="19526">
                  <c:v>0.86204616653220445</c:v>
                </c:pt>
                <c:pt idx="19527">
                  <c:v>0.86075861851677704</c:v>
                </c:pt>
                <c:pt idx="19528">
                  <c:v>0.86179630021320064</c:v>
                </c:pt>
                <c:pt idx="19529">
                  <c:v>0.8607247661950842</c:v>
                </c:pt>
                <c:pt idx="19530">
                  <c:v>0.8601891182724436</c:v>
                </c:pt>
                <c:pt idx="19531">
                  <c:v>0.85908302512188095</c:v>
                </c:pt>
                <c:pt idx="19532">
                  <c:v>0.85828337304794633</c:v>
                </c:pt>
                <c:pt idx="19533">
                  <c:v>0.85734874559105001</c:v>
                </c:pt>
                <c:pt idx="19534">
                  <c:v>0.85683930008463882</c:v>
                </c:pt>
                <c:pt idx="19535">
                  <c:v>0.85635073936366202</c:v>
                </c:pt>
                <c:pt idx="19536">
                  <c:v>0.85587033403711077</c:v>
                </c:pt>
                <c:pt idx="19537">
                  <c:v>0.85538447659281924</c:v>
                </c:pt>
                <c:pt idx="19538">
                  <c:v>0.8549089694053027</c:v>
                </c:pt>
                <c:pt idx="19539">
                  <c:v>0.8544349984217362</c:v>
                </c:pt>
                <c:pt idx="19540">
                  <c:v>0.8539605117747292</c:v>
                </c:pt>
                <c:pt idx="19541">
                  <c:v>0.85348650177239604</c:v>
                </c:pt>
                <c:pt idx="19542">
                  <c:v>0.85301287857885022</c:v>
                </c:pt>
                <c:pt idx="19543">
                  <c:v>0.85253956464534753</c:v>
                </c:pt>
                <c:pt idx="19544">
                  <c:v>0.8521860233266435</c:v>
                </c:pt>
                <c:pt idx="19545">
                  <c:v>0.85175428814193266</c:v>
                </c:pt>
                <c:pt idx="19546">
                  <c:v>0.85133460657807802</c:v>
                </c:pt>
                <c:pt idx="19547">
                  <c:v>0.85086245680850181</c:v>
                </c:pt>
                <c:pt idx="19548">
                  <c:v>0.85039059365507175</c:v>
                </c:pt>
                <c:pt idx="19549">
                  <c:v>0.84991901694381133</c:v>
                </c:pt>
                <c:pt idx="19550">
                  <c:v>0.84944772650084965</c:v>
                </c:pt>
                <c:pt idx="19551">
                  <c:v>0.84897672215242492</c:v>
                </c:pt>
                <c:pt idx="19552">
                  <c:v>0.84850600372487905</c:v>
                </c:pt>
                <c:pt idx="19553">
                  <c:v>0.84803557104465876</c:v>
                </c:pt>
                <c:pt idx="19554">
                  <c:v>0.84756542393831591</c:v>
                </c:pt>
                <c:pt idx="19555">
                  <c:v>0.84709556223250992</c:v>
                </c:pt>
                <c:pt idx="19556">
                  <c:v>0.84662598575399972</c:v>
                </c:pt>
                <c:pt idx="19557">
                  <c:v>0.99425165495639589</c:v>
                </c:pt>
                <c:pt idx="19558">
                  <c:v>0.93988308012364852</c:v>
                </c:pt>
                <c:pt idx="19559">
                  <c:v>0.93820410703728097</c:v>
                </c:pt>
                <c:pt idx="19560">
                  <c:v>0.937285603309293</c:v>
                </c:pt>
                <c:pt idx="19561">
                  <c:v>0.93665291424029862</c:v>
                </c:pt>
                <c:pt idx="19562">
                  <c:v>0.93612820714357881</c:v>
                </c:pt>
                <c:pt idx="19563">
                  <c:v>0.93564452320036462</c:v>
                </c:pt>
                <c:pt idx="19564">
                  <c:v>0.93526272781361841</c:v>
                </c:pt>
                <c:pt idx="19565">
                  <c:v>0.93480095460578383</c:v>
                </c:pt>
                <c:pt idx="19566">
                  <c:v>0.93441509650413901</c:v>
                </c:pt>
                <c:pt idx="19567">
                  <c:v>0.93404385862875294</c:v>
                </c:pt>
                <c:pt idx="19568">
                  <c:v>0.93358607707590757</c:v>
                </c:pt>
                <c:pt idx="19569">
                  <c:v>0.93312880020769762</c:v>
                </c:pt>
                <c:pt idx="19570">
                  <c:v>0.93267188577107163</c:v>
                </c:pt>
                <c:pt idx="19571">
                  <c:v>0.93221528198686165</c:v>
                </c:pt>
                <c:pt idx="19572">
                  <c:v>0.93177862728113192</c:v>
                </c:pt>
                <c:pt idx="19573">
                  <c:v>0.93132259527497308</c:v>
                </c:pt>
                <c:pt idx="19574">
                  <c:v>0.93086684240528161</c:v>
                </c:pt>
                <c:pt idx="19575">
                  <c:v>0.9304113662004122</c:v>
                </c:pt>
                <c:pt idx="19576">
                  <c:v>0.92995616649243151</c:v>
                </c:pt>
                <c:pt idx="19577">
                  <c:v>0.92950124311350824</c:v>
                </c:pt>
                <c:pt idx="19578">
                  <c:v>0.92904659589590632</c:v>
                </c:pt>
                <c:pt idx="19579">
                  <c:v>0.92859222467200342</c:v>
                </c:pt>
                <c:pt idx="19580">
                  <c:v>0.92813812927426709</c:v>
                </c:pt>
                <c:pt idx="19581">
                  <c:v>0.9276843095352757</c:v>
                </c:pt>
                <c:pt idx="19582">
                  <c:v>0.92723076528770076</c:v>
                </c:pt>
                <c:pt idx="19583">
                  <c:v>0.92677749636432594</c:v>
                </c:pt>
                <c:pt idx="19584">
                  <c:v>0.92632450259802424</c:v>
                </c:pt>
                <c:pt idx="19585">
                  <c:v>0.92587178382177771</c:v>
                </c:pt>
                <c:pt idx="19586">
                  <c:v>0.92541933986866842</c:v>
                </c:pt>
                <c:pt idx="19587">
                  <c:v>0.9249671705718826</c:v>
                </c:pt>
                <c:pt idx="19588">
                  <c:v>0.92451527576470049</c:v>
                </c:pt>
                <c:pt idx="19589">
                  <c:v>0.92406365528051004</c:v>
                </c:pt>
                <c:pt idx="19590">
                  <c:v>0.92361230895279656</c:v>
                </c:pt>
                <c:pt idx="19591">
                  <c:v>0.92316123661515082</c:v>
                </c:pt>
                <c:pt idx="19592">
                  <c:v>0.92271043810125619</c:v>
                </c:pt>
                <c:pt idx="19593">
                  <c:v>0.92225991324490664</c:v>
                </c:pt>
                <c:pt idx="19594">
                  <c:v>0.9218096618799918</c:v>
                </c:pt>
                <c:pt idx="19595">
                  <c:v>0.92135968384050282</c:v>
                </c:pt>
                <c:pt idx="19596">
                  <c:v>0.92090997896053262</c:v>
                </c:pt>
                <c:pt idx="19597">
                  <c:v>0.92046054707427249</c:v>
                </c:pt>
                <c:pt idx="19598">
                  <c:v>0.92001138801601756</c:v>
                </c:pt>
                <c:pt idx="19599">
                  <c:v>0.91956250162016029</c:v>
                </c:pt>
                <c:pt idx="19600">
                  <c:v>0.91911388772119851</c:v>
                </c:pt>
                <c:pt idx="19601">
                  <c:v>0.91866554615372464</c:v>
                </c:pt>
                <c:pt idx="19602">
                  <c:v>0.91821747675243359</c:v>
                </c:pt>
                <c:pt idx="19603">
                  <c:v>0.91776967935212261</c:v>
                </c:pt>
                <c:pt idx="19604">
                  <c:v>0.91732215378768756</c:v>
                </c:pt>
                <c:pt idx="19605">
                  <c:v>0.91687489989412463</c:v>
                </c:pt>
                <c:pt idx="19606">
                  <c:v>0.91642791750652974</c:v>
                </c:pt>
                <c:pt idx="19607">
                  <c:v>0.91598120646010173</c:v>
                </c:pt>
                <c:pt idx="19608">
                  <c:v>0.91553476659013211</c:v>
                </c:pt>
                <c:pt idx="19609">
                  <c:v>0.91508859773202156</c:v>
                </c:pt>
                <c:pt idx="19610">
                  <c:v>0.91464269972126511</c:v>
                </c:pt>
                <c:pt idx="19611">
                  <c:v>0.91419707239346271</c:v>
                </c:pt>
                <c:pt idx="19612">
                  <c:v>0.91375171558430412</c:v>
                </c:pt>
                <c:pt idx="19613">
                  <c:v>0.9133066291295876</c:v>
                </c:pt>
                <c:pt idx="19614">
                  <c:v>0.91286181286520995</c:v>
                </c:pt>
                <c:pt idx="19615">
                  <c:v>0.91241726662716449</c:v>
                </c:pt>
                <c:pt idx="19616">
                  <c:v>0.91197299025154821</c:v>
                </c:pt>
                <c:pt idx="19617">
                  <c:v>0.91152898357455281</c:v>
                </c:pt>
                <c:pt idx="19618">
                  <c:v>0.91108524643247379</c:v>
                </c:pt>
                <c:pt idx="19619">
                  <c:v>0.91064177866170171</c:v>
                </c:pt>
                <c:pt idx="19620">
                  <c:v>0.91019858009872845</c:v>
                </c:pt>
                <c:pt idx="19621">
                  <c:v>0.9097556505801494</c:v>
                </c:pt>
                <c:pt idx="19622">
                  <c:v>0.90931298994264653</c:v>
                </c:pt>
                <c:pt idx="19623">
                  <c:v>0.90887059802302295</c:v>
                </c:pt>
                <c:pt idx="19624">
                  <c:v>0.90842847465815801</c:v>
                </c:pt>
                <c:pt idx="19625">
                  <c:v>0.90798661968503969</c:v>
                </c:pt>
                <c:pt idx="19626">
                  <c:v>0.90754503294075695</c:v>
                </c:pt>
                <c:pt idx="19627">
                  <c:v>0.90710371426249503</c:v>
                </c:pt>
                <c:pt idx="19628">
                  <c:v>0.90666266348753821</c:v>
                </c:pt>
                <c:pt idx="19629">
                  <c:v>0.90622188045326935</c:v>
                </c:pt>
                <c:pt idx="19630">
                  <c:v>2.2461607141692426</c:v>
                </c:pt>
                <c:pt idx="19631">
                  <c:v>1.4510502921086037</c:v>
                </c:pt>
                <c:pt idx="19632">
                  <c:v>1.5874680002181032</c:v>
                </c:pt>
                <c:pt idx="19633">
                  <c:v>1.4096426949638752</c:v>
                </c:pt>
                <c:pt idx="19634">
                  <c:v>1.3528515299692061</c:v>
                </c:pt>
                <c:pt idx="19635">
                  <c:v>1.3319733121091721</c:v>
                </c:pt>
                <c:pt idx="19636">
                  <c:v>1.3239489960436617</c:v>
                </c:pt>
                <c:pt idx="19637">
                  <c:v>1.3197170232072384</c:v>
                </c:pt>
                <c:pt idx="19638">
                  <c:v>1.3237804407769331</c:v>
                </c:pt>
                <c:pt idx="19639">
                  <c:v>1.3251463738886591</c:v>
                </c:pt>
                <c:pt idx="19640">
                  <c:v>1.3248485315774501</c:v>
                </c:pt>
                <c:pt idx="19641">
                  <c:v>1.324292342611634</c:v>
                </c:pt>
                <c:pt idx="19642">
                  <c:v>1.3237009298686677</c:v>
                </c:pt>
                <c:pt idx="19643">
                  <c:v>1.3230691467437661</c:v>
                </c:pt>
                <c:pt idx="19644">
                  <c:v>1.3224380050301618</c:v>
                </c:pt>
                <c:pt idx="19645">
                  <c:v>1.3218075173241657</c:v>
                </c:pt>
                <c:pt idx="19646">
                  <c:v>1.3211774129290679</c:v>
                </c:pt>
                <c:pt idx="19647">
                  <c:v>1.320547691038942</c:v>
                </c:pt>
                <c:pt idx="19648">
                  <c:v>1.3199183514216108</c:v>
                </c:pt>
                <c:pt idx="19649">
                  <c:v>1.3192893938450372</c:v>
                </c:pt>
                <c:pt idx="19650">
                  <c:v>1.3186608180773232</c:v>
                </c:pt>
                <c:pt idx="19651">
                  <c:v>1.3180326238867168</c:v>
                </c:pt>
                <c:pt idx="19652">
                  <c:v>1.3174048110415899</c:v>
                </c:pt>
                <c:pt idx="19653">
                  <c:v>1.3167773793104804</c:v>
                </c:pt>
                <c:pt idx="19654">
                  <c:v>1.3271068910056478</c:v>
                </c:pt>
                <c:pt idx="19655">
                  <c:v>1.4435230809506654</c:v>
                </c:pt>
                <c:pt idx="19656">
                  <c:v>1.6239885068854549</c:v>
                </c:pt>
                <c:pt idx="19657">
                  <c:v>2.2274029632266776</c:v>
                </c:pt>
                <c:pt idx="19658">
                  <c:v>1.6034181120292248</c:v>
                </c:pt>
                <c:pt idx="19659">
                  <c:v>1.4913771048442059</c:v>
                </c:pt>
                <c:pt idx="19660">
                  <c:v>1.5696978883514756</c:v>
                </c:pt>
                <c:pt idx="19661">
                  <c:v>1.4689876475392378</c:v>
                </c:pt>
                <c:pt idx="19662">
                  <c:v>1.5130226258713284</c:v>
                </c:pt>
                <c:pt idx="19663">
                  <c:v>1.4541632921861756</c:v>
                </c:pt>
                <c:pt idx="19664">
                  <c:v>1.4319378911875156</c:v>
                </c:pt>
                <c:pt idx="19665">
                  <c:v>1.4229325300272515</c:v>
                </c:pt>
                <c:pt idx="19666">
                  <c:v>1.6048115018373941</c:v>
                </c:pt>
                <c:pt idx="19667">
                  <c:v>1.4811667342071857</c:v>
                </c:pt>
                <c:pt idx="19668">
                  <c:v>1.4407948356624454</c:v>
                </c:pt>
                <c:pt idx="19669">
                  <c:v>1.4265889665162248</c:v>
                </c:pt>
                <c:pt idx="19670">
                  <c:v>1.4242353912752399</c:v>
                </c:pt>
                <c:pt idx="19671">
                  <c:v>1.4193281924278072</c:v>
                </c:pt>
                <c:pt idx="19672">
                  <c:v>1.4160930064881359</c:v>
                </c:pt>
                <c:pt idx="19673">
                  <c:v>1.4176978301076102</c:v>
                </c:pt>
                <c:pt idx="19674">
                  <c:v>1.4204116877471598</c:v>
                </c:pt>
                <c:pt idx="19675">
                  <c:v>1.700049886250431</c:v>
                </c:pt>
                <c:pt idx="19676">
                  <c:v>1.5852672125952092</c:v>
                </c:pt>
                <c:pt idx="19677">
                  <c:v>1.5580283244904887</c:v>
                </c:pt>
                <c:pt idx="19678">
                  <c:v>1.5323426240678761</c:v>
                </c:pt>
                <c:pt idx="19679">
                  <c:v>1.5273704133570736</c:v>
                </c:pt>
                <c:pt idx="19680">
                  <c:v>1.6824477611308011</c:v>
                </c:pt>
                <c:pt idx="19681">
                  <c:v>1.5915418435545639</c:v>
                </c:pt>
                <c:pt idx="19682">
                  <c:v>1.6622661833467065</c:v>
                </c:pt>
                <c:pt idx="19683">
                  <c:v>1.5897580558141513</c:v>
                </c:pt>
                <c:pt idx="19684">
                  <c:v>1.5599607108300517</c:v>
                </c:pt>
                <c:pt idx="19685">
                  <c:v>1.5470854258090829</c:v>
                </c:pt>
                <c:pt idx="19686">
                  <c:v>1.5397753179624651</c:v>
                </c:pt>
                <c:pt idx="19687">
                  <c:v>1.5353299433616958</c:v>
                </c:pt>
                <c:pt idx="19688">
                  <c:v>1.5327586736716661</c:v>
                </c:pt>
                <c:pt idx="19689">
                  <c:v>1.7648033575526354</c:v>
                </c:pt>
                <c:pt idx="19690">
                  <c:v>1.6716303904898178</c:v>
                </c:pt>
                <c:pt idx="19691">
                  <c:v>1.5978071601155321</c:v>
                </c:pt>
                <c:pt idx="19692">
                  <c:v>1.569538492408759</c:v>
                </c:pt>
                <c:pt idx="19693">
                  <c:v>1.5597781106604458</c:v>
                </c:pt>
                <c:pt idx="19694">
                  <c:v>1.543193800686032</c:v>
                </c:pt>
                <c:pt idx="19695">
                  <c:v>1.5270827111616005</c:v>
                </c:pt>
                <c:pt idx="19696">
                  <c:v>1.5145331835050775</c:v>
                </c:pt>
                <c:pt idx="19697">
                  <c:v>1.713773058525826</c:v>
                </c:pt>
                <c:pt idx="19698">
                  <c:v>1.5961182311095761</c:v>
                </c:pt>
                <c:pt idx="19699">
                  <c:v>1.4993853603859932</c:v>
                </c:pt>
                <c:pt idx="19700">
                  <c:v>1.4642413079266179</c:v>
                </c:pt>
                <c:pt idx="19701">
                  <c:v>1.4594745300111938</c:v>
                </c:pt>
                <c:pt idx="19702">
                  <c:v>1.4413869777068895</c:v>
                </c:pt>
                <c:pt idx="19703">
                  <c:v>1.3773528966930544</c:v>
                </c:pt>
                <c:pt idx="19704">
                  <c:v>1.3561175181756191</c:v>
                </c:pt>
                <c:pt idx="19705">
                  <c:v>1.3545908402377629</c:v>
                </c:pt>
                <c:pt idx="19706">
                  <c:v>1.3570385576919897</c:v>
                </c:pt>
                <c:pt idx="19707">
                  <c:v>1.348640557906164</c:v>
                </c:pt>
                <c:pt idx="19708">
                  <c:v>1.3649446106424363</c:v>
                </c:pt>
                <c:pt idx="19709">
                  <c:v>1.3635936919646015</c:v>
                </c:pt>
                <c:pt idx="19710">
                  <c:v>1.3932396492482673</c:v>
                </c:pt>
                <c:pt idx="19711">
                  <c:v>1.3731511690910443</c:v>
                </c:pt>
                <c:pt idx="19712">
                  <c:v>1.5266570804077901</c:v>
                </c:pt>
                <c:pt idx="19713">
                  <c:v>1.5008376676256856</c:v>
                </c:pt>
                <c:pt idx="19714">
                  <c:v>1.8529140193865661</c:v>
                </c:pt>
                <c:pt idx="19715">
                  <c:v>1.4855574317413329</c:v>
                </c:pt>
                <c:pt idx="19716">
                  <c:v>1.320929134211642</c:v>
                </c:pt>
                <c:pt idx="19717">
                  <c:v>1.2613693276967259</c:v>
                </c:pt>
                <c:pt idx="19718">
                  <c:v>1.240643700419259</c:v>
                </c:pt>
                <c:pt idx="19719">
                  <c:v>1.2477287132452677</c:v>
                </c:pt>
                <c:pt idx="19720">
                  <c:v>1.2909487030594808</c:v>
                </c:pt>
                <c:pt idx="19721">
                  <c:v>1.259035317784569</c:v>
                </c:pt>
                <c:pt idx="19722">
                  <c:v>1.2083788173601644</c:v>
                </c:pt>
                <c:pt idx="19723">
                  <c:v>1.1755748367982941</c:v>
                </c:pt>
                <c:pt idx="19724">
                  <c:v>1.1750079238258802</c:v>
                </c:pt>
                <c:pt idx="19725">
                  <c:v>1.1744413549974742</c:v>
                </c:pt>
                <c:pt idx="19726">
                  <c:v>1.1738751301041939</c:v>
                </c:pt>
                <c:pt idx="19727">
                  <c:v>1.1733092489372694</c:v>
                </c:pt>
                <c:pt idx="19728">
                  <c:v>1.1727437112880601</c:v>
                </c:pt>
                <c:pt idx="19729">
                  <c:v>1.1721785169480536</c:v>
                </c:pt>
                <c:pt idx="19730">
                  <c:v>1.1716136657088561</c:v>
                </c:pt>
                <c:pt idx="19731">
                  <c:v>1.1710491573622139</c:v>
                </c:pt>
                <c:pt idx="19732">
                  <c:v>1.170484991699992</c:v>
                </c:pt>
                <c:pt idx="19733">
                  <c:v>1.1699211685141788</c:v>
                </c:pt>
                <c:pt idx="19734">
                  <c:v>1.1693576875969001</c:v>
                </c:pt>
                <c:pt idx="19735">
                  <c:v>1.1687945487403928</c:v>
                </c:pt>
                <c:pt idx="19736">
                  <c:v>1.1682317517370309</c:v>
                </c:pt>
                <c:pt idx="19737">
                  <c:v>1.1676692963793074</c:v>
                </c:pt>
                <c:pt idx="19738">
                  <c:v>1.167107182459854</c:v>
                </c:pt>
                <c:pt idx="19739">
                  <c:v>1.1665454097714134</c:v>
                </c:pt>
                <c:pt idx="19740">
                  <c:v>1.1659839781068559</c:v>
                </c:pt>
                <c:pt idx="19741">
                  <c:v>1.1654228872591816</c:v>
                </c:pt>
                <c:pt idx="19742">
                  <c:v>1.1648621370215297</c:v>
                </c:pt>
                <c:pt idx="19743">
                  <c:v>1.1643017271871339</c:v>
                </c:pt>
                <c:pt idx="19744">
                  <c:v>1.1637416575493778</c:v>
                </c:pt>
                <c:pt idx="19745">
                  <c:v>1.1631819279017745</c:v>
                </c:pt>
                <c:pt idx="19746">
                  <c:v>1.162622538037932</c:v>
                </c:pt>
                <c:pt idx="19747">
                  <c:v>1.1620634877516141</c:v>
                </c:pt>
                <c:pt idx="19748">
                  <c:v>1.1615047768366968</c:v>
                </c:pt>
                <c:pt idx="19749">
                  <c:v>1.1609464050871836</c:v>
                </c:pt>
                <c:pt idx="19750">
                  <c:v>1.1603883722972035</c:v>
                </c:pt>
                <c:pt idx="19751">
                  <c:v>1.1598306782610037</c:v>
                </c:pt>
                <c:pt idx="19752">
                  <c:v>1.1592733227729684</c:v>
                </c:pt>
                <c:pt idx="19753">
                  <c:v>1.158716305627598</c:v>
                </c:pt>
                <c:pt idx="19754">
                  <c:v>1.1581596266195215</c:v>
                </c:pt>
                <c:pt idx="19755">
                  <c:v>1.1576032855434832</c:v>
                </c:pt>
                <c:pt idx="19756">
                  <c:v>1.1570472821943718</c:v>
                </c:pt>
                <c:pt idx="19757">
                  <c:v>1.1564916163671786</c:v>
                </c:pt>
                <c:pt idx="19758">
                  <c:v>1.1559362878570336</c:v>
                </c:pt>
                <c:pt idx="19759">
                  <c:v>1.1553812964591874</c:v>
                </c:pt>
                <c:pt idx="19760">
                  <c:v>1.1548266419690139</c:v>
                </c:pt>
                <c:pt idx="19761">
                  <c:v>1.1542723241820121</c:v>
                </c:pt>
                <c:pt idx="19762">
                  <c:v>1.153718342893796</c:v>
                </c:pt>
                <c:pt idx="19763">
                  <c:v>1.1531646979001173</c:v>
                </c:pt>
                <c:pt idx="19764">
                  <c:v>1.1526113889968561</c:v>
                </c:pt>
                <c:pt idx="19765">
                  <c:v>1.1520584159799925</c:v>
                </c:pt>
                <c:pt idx="19766">
                  <c:v>1.151505778645652</c:v>
                </c:pt>
                <c:pt idx="19767">
                  <c:v>1.1509534767900771</c:v>
                </c:pt>
                <c:pt idx="19768">
                  <c:v>1.1504015102096274</c:v>
                </c:pt>
                <c:pt idx="19769">
                  <c:v>1.149849878700798</c:v>
                </c:pt>
                <c:pt idx="19770">
                  <c:v>1.1492985820601977</c:v>
                </c:pt>
                <c:pt idx="19771">
                  <c:v>1.1487476200845701</c:v>
                </c:pt>
                <c:pt idx="19772">
                  <c:v>1.1481969925707649</c:v>
                </c:pt>
                <c:pt idx="19773">
                  <c:v>1.1476466993157706</c:v>
                </c:pt>
                <c:pt idx="19774">
                  <c:v>1.1470967401166916</c:v>
                </c:pt>
                <c:pt idx="19775">
                  <c:v>1.1465471147707624</c:v>
                </c:pt>
                <c:pt idx="19776">
                  <c:v>1.1459978230753221</c:v>
                </c:pt>
                <c:pt idx="19777">
                  <c:v>1.1454488648278593</c:v>
                </c:pt>
                <c:pt idx="19778">
                  <c:v>1.144900239825964</c:v>
                </c:pt>
                <c:pt idx="19779">
                  <c:v>1.1443519478673621</c:v>
                </c:pt>
                <c:pt idx="19780">
                  <c:v>1.1438039887498954</c:v>
                </c:pt>
                <c:pt idx="19781">
                  <c:v>1.143256362271533</c:v>
                </c:pt>
                <c:pt idx="19782">
                  <c:v>1.142709068230358</c:v>
                </c:pt>
                <c:pt idx="19783">
                  <c:v>1.1421621064245899</c:v>
                </c:pt>
                <c:pt idx="19784">
                  <c:v>1.1416154766525561</c:v>
                </c:pt>
                <c:pt idx="19785">
                  <c:v>1.1410691787127145</c:v>
                </c:pt>
                <c:pt idx="19786">
                  <c:v>1.1405232124036455</c:v>
                </c:pt>
                <c:pt idx="19787">
                  <c:v>1.1399775775240537</c:v>
                </c:pt>
                <c:pt idx="19788">
                  <c:v>1.1394322738727569</c:v>
                </c:pt>
                <c:pt idx="19789">
                  <c:v>1.1388873012487064</c:v>
                </c:pt>
                <c:pt idx="19790">
                  <c:v>1.138342659450958</c:v>
                </c:pt>
                <c:pt idx="19791">
                  <c:v>1.1377983482787131</c:v>
                </c:pt>
                <c:pt idx="19792">
                  <c:v>1.1372543675312783</c:v>
                </c:pt>
                <c:pt idx="19793">
                  <c:v>1.136710717008087</c:v>
                </c:pt>
                <c:pt idx="19794">
                  <c:v>1.1361673965086945</c:v>
                </c:pt>
                <c:pt idx="19795">
                  <c:v>1.1356244058327758</c:v>
                </c:pt>
                <c:pt idx="19796">
                  <c:v>1.135081744780132</c:v>
                </c:pt>
                <c:pt idx="19797">
                  <c:v>1.1345394131506796</c:v>
                </c:pt>
                <c:pt idx="19798">
                  <c:v>1.1339974107444595</c:v>
                </c:pt>
                <c:pt idx="19799">
                  <c:v>1.1334557373616401</c:v>
                </c:pt>
                <c:pt idx="19800">
                  <c:v>1.1329143928024943</c:v>
                </c:pt>
                <c:pt idx="19801">
                  <c:v>1.1323733768674393</c:v>
                </c:pt>
                <c:pt idx="19802">
                  <c:v>1.1318326893569919</c:v>
                </c:pt>
                <c:pt idx="19803">
                  <c:v>1.1312923300718041</c:v>
                </c:pt>
                <c:pt idx="19804">
                  <c:v>1.1307522988126402</c:v>
                </c:pt>
                <c:pt idx="19805">
                  <c:v>1.1302125953803923</c:v>
                </c:pt>
                <c:pt idx="19806">
                  <c:v>1.1296732195760693</c:v>
                </c:pt>
                <c:pt idx="19807">
                  <c:v>1.1291341712008021</c:v>
                </c:pt>
                <c:pt idx="19808">
                  <c:v>1.1285954500558413</c:v>
                </c:pt>
                <c:pt idx="19809">
                  <c:v>1.1280570559425624</c:v>
                </c:pt>
                <c:pt idx="19810">
                  <c:v>1.1275189886624504</c:v>
                </c:pt>
                <c:pt idx="19811">
                  <c:v>1.1269812480171233</c:v>
                </c:pt>
                <c:pt idx="19812">
                  <c:v>1.1264438338083209</c:v>
                </c:pt>
                <c:pt idx="19813">
                  <c:v>1.1259067458378818</c:v>
                </c:pt>
                <c:pt idx="19814">
                  <c:v>1.1253699839077946</c:v>
                </c:pt>
                <c:pt idx="19815">
                  <c:v>1.1248335478201459</c:v>
                </c:pt>
                <c:pt idx="19816">
                  <c:v>1.1242974373771517</c:v>
                </c:pt>
                <c:pt idx="19817">
                  <c:v>1.1237616523811433</c:v>
                </c:pt>
                <c:pt idx="19818">
                  <c:v>1.1232261926345832</c:v>
                </c:pt>
                <c:pt idx="19819">
                  <c:v>1.1226910579400398</c:v>
                </c:pt>
                <c:pt idx="19820">
                  <c:v>1.1221562481002101</c:v>
                </c:pt>
                <c:pt idx="19821">
                  <c:v>1.1216217629179019</c:v>
                </c:pt>
                <c:pt idx="19822">
                  <c:v>1.1210876021960581</c:v>
                </c:pt>
                <c:pt idx="19823">
                  <c:v>1.1205537657377258</c:v>
                </c:pt>
                <c:pt idx="19824">
                  <c:v>1.1200202533460739</c:v>
                </c:pt>
                <c:pt idx="19825">
                  <c:v>1.1194870648244046</c:v>
                </c:pt>
                <c:pt idx="19826">
                  <c:v>1.1189541999761221</c:v>
                </c:pt>
                <c:pt idx="19827">
                  <c:v>1.118421658604756</c:v>
                </c:pt>
                <c:pt idx="19828">
                  <c:v>1.1178894405139657</c:v>
                </c:pt>
                <c:pt idx="19829">
                  <c:v>1.1173575455075146</c:v>
                </c:pt>
                <c:pt idx="19830">
                  <c:v>1.1168259733892871</c:v>
                </c:pt>
                <c:pt idx="19831">
                  <c:v>1.1162947239632981</c:v>
                </c:pt>
                <c:pt idx="19832">
                  <c:v>1.1157637970336653</c:v>
                </c:pt>
                <c:pt idx="19833">
                  <c:v>1.115233192404645</c:v>
                </c:pt>
                <c:pt idx="19834">
                  <c:v>1.1147029098805992</c:v>
                </c:pt>
                <c:pt idx="19835">
                  <c:v>1.1141729492660042</c:v>
                </c:pt>
                <c:pt idx="19836">
                  <c:v>1.1136433103654568</c:v>
                </c:pt>
                <c:pt idx="19837">
                  <c:v>1.1131139929836931</c:v>
                </c:pt>
                <c:pt idx="19838">
                  <c:v>1.1125849969255421</c:v>
                </c:pt>
                <c:pt idx="19839">
                  <c:v>1.112056321995964</c:v>
                </c:pt>
                <c:pt idx="19840">
                  <c:v>1.1115279680000281</c:v>
                </c:pt>
                <c:pt idx="19841">
                  <c:v>1.1109999347429342</c:v>
                </c:pt>
                <c:pt idx="19842">
                  <c:v>1.1104722220299938</c:v>
                </c:pt>
                <c:pt idx="19843">
                  <c:v>1.1099448296666361</c:v>
                </c:pt>
                <c:pt idx="19844">
                  <c:v>1.1094177574584092</c:v>
                </c:pt>
                <c:pt idx="19845">
                  <c:v>1.1088910052109775</c:v>
                </c:pt>
                <c:pt idx="19846">
                  <c:v>1.1083645727301314</c:v>
                </c:pt>
                <c:pt idx="19847">
                  <c:v>1.1078384598217681</c:v>
                </c:pt>
                <c:pt idx="19848">
                  <c:v>1.1073126662919084</c:v>
                </c:pt>
                <c:pt idx="19849">
                  <c:v>1.1067871919466903</c:v>
                </c:pt>
                <c:pt idx="19850">
                  <c:v>1.1062620365923661</c:v>
                </c:pt>
                <c:pt idx="19851">
                  <c:v>1.1057372000353116</c:v>
                </c:pt>
                <c:pt idx="19852">
                  <c:v>1.1052126820820178</c:v>
                </c:pt>
                <c:pt idx="19853">
                  <c:v>1.1046884825390937</c:v>
                </c:pt>
                <c:pt idx="19854">
                  <c:v>1.104164601213262</c:v>
                </c:pt>
                <c:pt idx="19855">
                  <c:v>1.1036410379113664</c:v>
                </c:pt>
                <c:pt idx="19856">
                  <c:v>1.1031177924403659</c:v>
                </c:pt>
                <c:pt idx="19857">
                  <c:v>1.1025948646073391</c:v>
                </c:pt>
                <c:pt idx="19858">
                  <c:v>1.1020722542194779</c:v>
                </c:pt>
                <c:pt idx="19859">
                  <c:v>1.1015499610840962</c:v>
                </c:pt>
                <c:pt idx="19860">
                  <c:v>1.10102798500862</c:v>
                </c:pt>
                <c:pt idx="19861">
                  <c:v>1.1005063258005949</c:v>
                </c:pt>
                <c:pt idx="19862">
                  <c:v>1.0999849832676818</c:v>
                </c:pt>
                <c:pt idx="19863">
                  <c:v>1.0994639572176585</c:v>
                </c:pt>
                <c:pt idx="19864">
                  <c:v>1.0989432474584258</c:v>
                </c:pt>
                <c:pt idx="19865">
                  <c:v>1.0984228537979899</c:v>
                </c:pt>
                <c:pt idx="19866">
                  <c:v>1.0979027760444786</c:v>
                </c:pt>
                <c:pt idx="19867">
                  <c:v>1.0973830140061422</c:v>
                </c:pt>
                <c:pt idx="19868">
                  <c:v>1.0968635674913367</c:v>
                </c:pt>
                <c:pt idx="19869">
                  <c:v>1.0963444363085428</c:v>
                </c:pt>
                <c:pt idx="19870">
                  <c:v>1.0958256202663488</c:v>
                </c:pt>
                <c:pt idx="19871">
                  <c:v>1.0953071191734705</c:v>
                </c:pt>
                <c:pt idx="19872">
                  <c:v>1.0947889328387352</c:v>
                </c:pt>
                <c:pt idx="19873">
                  <c:v>1.0942710610710762</c:v>
                </c:pt>
                <c:pt idx="19874">
                  <c:v>1.0937535036795567</c:v>
                </c:pt>
                <c:pt idx="19875">
                  <c:v>1.0932362604733519</c:v>
                </c:pt>
                <c:pt idx="19876">
                  <c:v>1.0927193312617542</c:v>
                </c:pt>
                <c:pt idx="19877">
                  <c:v>1.0922027158541592</c:v>
                </c:pt>
                <c:pt idx="19878">
                  <c:v>1.0916864140600968</c:v>
                </c:pt>
                <c:pt idx="19879">
                  <c:v>1.0911704256892021</c:v>
                </c:pt>
                <c:pt idx="19880">
                  <c:v>1.0906547505512241</c:v>
                </c:pt>
                <c:pt idx="19881">
                  <c:v>1.090139388456034</c:v>
                </c:pt>
                <c:pt idx="19882">
                  <c:v>1.0896243392136118</c:v>
                </c:pt>
                <c:pt idx="19883">
                  <c:v>1.0891096026340585</c:v>
                </c:pt>
                <c:pt idx="19884">
                  <c:v>1.0885951785275907</c:v>
                </c:pt>
                <c:pt idx="19885">
                  <c:v>1.0880810667045342</c:v>
                </c:pt>
                <c:pt idx="19886">
                  <c:v>1.087567266975328</c:v>
                </c:pt>
                <c:pt idx="19887">
                  <c:v>1.0870537791505381</c:v>
                </c:pt>
                <c:pt idx="19888">
                  <c:v>1.0865406030408362</c:v>
                </c:pt>
                <c:pt idx="19889">
                  <c:v>1.0860277384570121</c:v>
                </c:pt>
                <c:pt idx="19890">
                  <c:v>1.0855151852099678</c:v>
                </c:pt>
                <c:pt idx="19891">
                  <c:v>1.0850029431107282</c:v>
                </c:pt>
                <c:pt idx="19892">
                  <c:v>1.0844910119704159</c:v>
                </c:pt>
                <c:pt idx="19893">
                  <c:v>1.0839793916002858</c:v>
                </c:pt>
                <c:pt idx="19894">
                  <c:v>1.0834680818117042</c:v>
                </c:pt>
                <c:pt idx="19895">
                  <c:v>1.0829570824161381</c:v>
                </c:pt>
                <c:pt idx="19896">
                  <c:v>1.0824463932251858</c:v>
                </c:pt>
                <c:pt idx="19897">
                  <c:v>1.0819360140505514</c:v>
                </c:pt>
                <c:pt idx="19898">
                  <c:v>1.0814259447040555</c:v>
                </c:pt>
                <c:pt idx="19899">
                  <c:v>1.0809161849976321</c:v>
                </c:pt>
                <c:pt idx="19900">
                  <c:v>1.0804067347433308</c:v>
                </c:pt>
                <c:pt idx="19901">
                  <c:v>1.0798975937533093</c:v>
                </c:pt>
                <c:pt idx="19902">
                  <c:v>1.0793887618398501</c:v>
                </c:pt>
                <c:pt idx="19903">
                  <c:v>1.0788802388153409</c:v>
                </c:pt>
                <c:pt idx="19904">
                  <c:v>1.0783720244922894</c:v>
                </c:pt>
                <c:pt idx="19905">
                  <c:v>1.0778641186833038</c:v>
                </c:pt>
                <c:pt idx="19906">
                  <c:v>1.0773565212011307</c:v>
                </c:pt>
                <c:pt idx="19907">
                  <c:v>1.0768492318586025</c:v>
                </c:pt>
                <c:pt idx="19908">
                  <c:v>1.0763422504686857</c:v>
                </c:pt>
                <c:pt idx="19909">
                  <c:v>1.0758355768444512</c:v>
                </c:pt>
                <c:pt idx="19910">
                  <c:v>1.0753292107990811</c:v>
                </c:pt>
                <c:pt idx="19911">
                  <c:v>1.0748231521458858</c:v>
                </c:pt>
                <c:pt idx="19912">
                  <c:v>1.0743174006982723</c:v>
                </c:pt>
                <c:pt idx="19913">
                  <c:v>1.0738119562697579</c:v>
                </c:pt>
                <c:pt idx="19914">
                  <c:v>1.0733068186739934</c:v>
                </c:pt>
                <c:pt idx="19915">
                  <c:v>1.072801987724727</c:v>
                </c:pt>
                <c:pt idx="19916">
                  <c:v>1.0722974632358266</c:v>
                </c:pt>
                <c:pt idx="19917">
                  <c:v>1.0717932450212619</c:v>
                </c:pt>
                <c:pt idx="19918">
                  <c:v>1.0712893328951374</c:v>
                </c:pt>
                <c:pt idx="19919">
                  <c:v>1.0707857266716507</c:v>
                </c:pt>
                <c:pt idx="19920">
                  <c:v>1.0702824261651163</c:v>
                </c:pt>
                <c:pt idx="19921">
                  <c:v>1.0697794311899618</c:v>
                </c:pt>
                <c:pt idx="19922">
                  <c:v>1.06927674156074</c:v>
                </c:pt>
                <c:pt idx="19923">
                  <c:v>1.0687743570920933</c:v>
                </c:pt>
                <c:pt idx="19924">
                  <c:v>1.0682722775988041</c:v>
                </c:pt>
                <c:pt idx="19925">
                  <c:v>1.067770502895738</c:v>
                </c:pt>
                <c:pt idx="19926">
                  <c:v>1.0672690327978918</c:v>
                </c:pt>
                <c:pt idx="19927">
                  <c:v>1.0667678671203717</c:v>
                </c:pt>
                <c:pt idx="19928">
                  <c:v>1.0662670056783927</c:v>
                </c:pt>
                <c:pt idx="19929">
                  <c:v>1.0657664482872817</c:v>
                </c:pt>
                <c:pt idx="19930">
                  <c:v>1.065266194762484</c:v>
                </c:pt>
                <c:pt idx="19931">
                  <c:v>1.0647662449195519</c:v>
                </c:pt>
                <c:pt idx="19932">
                  <c:v>1.0642665985741446</c:v>
                </c:pt>
                <c:pt idx="19933">
                  <c:v>1.0637672555420441</c:v>
                </c:pt>
                <c:pt idx="19934">
                  <c:v>1.0632682156391371</c:v>
                </c:pt>
                <c:pt idx="19935">
                  <c:v>1.0627694786814292</c:v>
                </c:pt>
                <c:pt idx="19936">
                  <c:v>1.0622710444850241</c:v>
                </c:pt>
                <c:pt idx="19937">
                  <c:v>1.0617729128661482</c:v>
                </c:pt>
                <c:pt idx="19938">
                  <c:v>1.0612750836411371</c:v>
                </c:pt>
                <c:pt idx="19939">
                  <c:v>1.0607775566264381</c:v>
                </c:pt>
                <c:pt idx="19940">
                  <c:v>1.0602803316386102</c:v>
                </c:pt>
                <c:pt idx="19941">
                  <c:v>1.0597834084943158</c:v>
                </c:pt>
                <c:pt idx="19942">
                  <c:v>1.0592867870103417</c:v>
                </c:pt>
                <c:pt idx="19943">
                  <c:v>1.0587904670035826</c:v>
                </c:pt>
                <c:pt idx="19944">
                  <c:v>1.0582944482910357</c:v>
                </c:pt>
                <c:pt idx="19945">
                  <c:v>1.0577987306898158</c:v>
                </c:pt>
                <c:pt idx="19946">
                  <c:v>1.0573033140171493</c:v>
                </c:pt>
                <c:pt idx="19947">
                  <c:v>1.056808198090375</c:v>
                </c:pt>
                <c:pt idx="19948">
                  <c:v>1.0563133827269344</c:v>
                </c:pt>
                <c:pt idx="19949">
                  <c:v>1.0558188677443874</c:v>
                </c:pt>
                <c:pt idx="19950">
                  <c:v>1.0553246529603975</c:v>
                </c:pt>
                <c:pt idx="19951">
                  <c:v>1.054830738192758</c:v>
                </c:pt>
                <c:pt idx="19952">
                  <c:v>1.0543371232593461</c:v>
                </c:pt>
                <c:pt idx="19953">
                  <c:v>1.0538438079781598</c:v>
                </c:pt>
                <c:pt idx="19954">
                  <c:v>1.0533507921673178</c:v>
                </c:pt>
                <c:pt idx="19955">
                  <c:v>1.0528580756450405</c:v>
                </c:pt>
                <c:pt idx="19956">
                  <c:v>1.0523656582296532</c:v>
                </c:pt>
                <c:pt idx="19957">
                  <c:v>1.0518735397396053</c:v>
                </c:pt>
                <c:pt idx="19958">
                  <c:v>1.0513817199934428</c:v>
                </c:pt>
                <c:pt idx="19959">
                  <c:v>1.0508901988098278</c:v>
                </c:pt>
                <c:pt idx="19960">
                  <c:v>1.0503989760075367</c:v>
                </c:pt>
                <c:pt idx="19961">
                  <c:v>1.0499080514054453</c:v>
                </c:pt>
                <c:pt idx="19962">
                  <c:v>1.0494174248225565</c:v>
                </c:pt>
                <c:pt idx="19963">
                  <c:v>1.0489270960779558</c:v>
                </c:pt>
                <c:pt idx="19964">
                  <c:v>1.0484370649908707</c:v>
                </c:pt>
                <c:pt idx="19965">
                  <c:v>1.04794733138061</c:v>
                </c:pt>
                <c:pt idx="19966">
                  <c:v>1.047457895066612</c:v>
                </c:pt>
              </c:numCache>
            </c:numRef>
          </c:val>
        </c:ser>
        <c:marker val="1"/>
        <c:axId val="49351680"/>
        <c:axId val="49357568"/>
      </c:lineChart>
      <c:dateAx>
        <c:axId val="49351680"/>
        <c:scaling>
          <c:orientation val="minMax"/>
        </c:scaling>
        <c:axPos val="b"/>
        <c:numFmt formatCode="m/d/yyyy" sourceLinked="1"/>
        <c:tickLblPos val="nextTo"/>
        <c:crossAx val="49357568"/>
        <c:crosses val="autoZero"/>
        <c:auto val="1"/>
        <c:lblOffset val="100"/>
        <c:baseTimeUnit val="days"/>
      </c:dateAx>
      <c:valAx>
        <c:axId val="49357568"/>
        <c:scaling>
          <c:orientation val="minMax"/>
        </c:scaling>
        <c:axPos val="l"/>
        <c:majorGridlines/>
        <c:numFmt formatCode="0.00" sourceLinked="1"/>
        <c:tickLblPos val="nextTo"/>
        <c:crossAx val="49351680"/>
        <c:crosses val="autoZero"/>
        <c:crossBetween val="between"/>
      </c:valAx>
    </c:plotArea>
    <c:plotVisOnly val="1"/>
    <c:dispBlanksAs val="gap"/>
  </c:chart>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plotArea>
      <c:layout/>
      <c:scatterChart>
        <c:scatterStyle val="smoothMarker"/>
        <c:ser>
          <c:idx val="0"/>
          <c:order val="0"/>
          <c:tx>
            <c:strRef>
              <c:f>'[SWAT-Karst Model - Stylos Springs Final -1964-2018 (KRB-LUC-01 Sim LUP) 20181009 - w. NO3 .xlsx]Karst Model'!$BL$7</c:f>
              <c:strCache>
                <c:ptCount val="1"/>
                <c:pt idx="0">
                  <c:v>RIVER Total NO3 kg/year</c:v>
                </c:pt>
              </c:strCache>
            </c:strRef>
          </c:tx>
          <c:spPr>
            <a:ln w="19050" cap="rnd">
              <a:solidFill>
                <a:schemeClr val="accent1"/>
              </a:solidFill>
              <a:round/>
            </a:ln>
            <a:effectLst/>
          </c:spPr>
          <c:marker>
            <c:symbol val="squar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trendline>
          <c:xVal>
            <c:numRef>
              <c:f>'[SWAT-Karst Model - Stylos Springs Final -1964-2018 (KRB-LUC-01 Sim LUP) 20181009 - w. NO3 .xlsx]Karst Model'!$BH$8:$BH$61</c:f>
              <c:numCache>
                <c:formatCode>General</c:formatCode>
                <c:ptCount val="54"/>
                <c:pt idx="0">
                  <c:v>1964</c:v>
                </c:pt>
                <c:pt idx="1">
                  <c:v>1965</c:v>
                </c:pt>
                <c:pt idx="2">
                  <c:v>1966</c:v>
                </c:pt>
                <c:pt idx="3">
                  <c:v>1967</c:v>
                </c:pt>
                <c:pt idx="4">
                  <c:v>1968</c:v>
                </c:pt>
                <c:pt idx="5">
                  <c:v>1969</c:v>
                </c:pt>
                <c:pt idx="6">
                  <c:v>1970</c:v>
                </c:pt>
                <c:pt idx="7">
                  <c:v>1971</c:v>
                </c:pt>
                <c:pt idx="8">
                  <c:v>1972</c:v>
                </c:pt>
                <c:pt idx="9">
                  <c:v>1973</c:v>
                </c:pt>
                <c:pt idx="10">
                  <c:v>1974</c:v>
                </c:pt>
                <c:pt idx="11">
                  <c:v>1975</c:v>
                </c:pt>
                <c:pt idx="12">
                  <c:v>1976</c:v>
                </c:pt>
                <c:pt idx="13">
                  <c:v>1977</c:v>
                </c:pt>
                <c:pt idx="14">
                  <c:v>1978</c:v>
                </c:pt>
                <c:pt idx="15">
                  <c:v>1979</c:v>
                </c:pt>
                <c:pt idx="16">
                  <c:v>1980</c:v>
                </c:pt>
                <c:pt idx="17">
                  <c:v>1981</c:v>
                </c:pt>
                <c:pt idx="18">
                  <c:v>1982</c:v>
                </c:pt>
                <c:pt idx="19">
                  <c:v>1983</c:v>
                </c:pt>
                <c:pt idx="20">
                  <c:v>1984</c:v>
                </c:pt>
                <c:pt idx="21">
                  <c:v>1985</c:v>
                </c:pt>
                <c:pt idx="22">
                  <c:v>1986</c:v>
                </c:pt>
                <c:pt idx="23">
                  <c:v>1987</c:v>
                </c:pt>
                <c:pt idx="24">
                  <c:v>1988</c:v>
                </c:pt>
                <c:pt idx="25">
                  <c:v>1989</c:v>
                </c:pt>
                <c:pt idx="26">
                  <c:v>1990</c:v>
                </c:pt>
                <c:pt idx="27">
                  <c:v>1991</c:v>
                </c:pt>
                <c:pt idx="28">
                  <c:v>1992</c:v>
                </c:pt>
                <c:pt idx="29">
                  <c:v>1993</c:v>
                </c:pt>
                <c:pt idx="30">
                  <c:v>1994</c:v>
                </c:pt>
                <c:pt idx="31">
                  <c:v>1995</c:v>
                </c:pt>
                <c:pt idx="32">
                  <c:v>1996</c:v>
                </c:pt>
                <c:pt idx="33">
                  <c:v>1997</c:v>
                </c:pt>
                <c:pt idx="34">
                  <c:v>1998</c:v>
                </c:pt>
                <c:pt idx="35">
                  <c:v>1999</c:v>
                </c:pt>
                <c:pt idx="36">
                  <c:v>2000</c:v>
                </c:pt>
                <c:pt idx="37">
                  <c:v>2001</c:v>
                </c:pt>
                <c:pt idx="38">
                  <c:v>2002</c:v>
                </c:pt>
                <c:pt idx="39">
                  <c:v>2003</c:v>
                </c:pt>
                <c:pt idx="40">
                  <c:v>2004</c:v>
                </c:pt>
                <c:pt idx="41">
                  <c:v>2005</c:v>
                </c:pt>
                <c:pt idx="42">
                  <c:v>2006</c:v>
                </c:pt>
                <c:pt idx="43">
                  <c:v>2007</c:v>
                </c:pt>
                <c:pt idx="44">
                  <c:v>2008</c:v>
                </c:pt>
                <c:pt idx="45">
                  <c:v>2009</c:v>
                </c:pt>
                <c:pt idx="46">
                  <c:v>2010</c:v>
                </c:pt>
                <c:pt idx="47">
                  <c:v>2011</c:v>
                </c:pt>
                <c:pt idx="48">
                  <c:v>2012</c:v>
                </c:pt>
                <c:pt idx="49">
                  <c:v>2013</c:v>
                </c:pt>
                <c:pt idx="50">
                  <c:v>2014</c:v>
                </c:pt>
                <c:pt idx="51">
                  <c:v>2015</c:v>
                </c:pt>
                <c:pt idx="52">
                  <c:v>2016</c:v>
                </c:pt>
                <c:pt idx="53">
                  <c:v>2017</c:v>
                </c:pt>
              </c:numCache>
            </c:numRef>
          </c:xVal>
          <c:yVal>
            <c:numRef>
              <c:f>'[SWAT-Karst Model - Stylos Springs Final -1964-2018 (KRB-LUC-01 Sim LUP) 20181009 - w. NO3 .xlsx]Karst Model'!$BL$8:$BL$61</c:f>
              <c:numCache>
                <c:formatCode>#,##0.00</c:formatCode>
                <c:ptCount val="54"/>
                <c:pt idx="0">
                  <c:v>62571.151569030706</c:v>
                </c:pt>
                <c:pt idx="1">
                  <c:v>104874.55906874049</c:v>
                </c:pt>
                <c:pt idx="2">
                  <c:v>98677.913437797208</c:v>
                </c:pt>
                <c:pt idx="3">
                  <c:v>98664.277424242566</c:v>
                </c:pt>
                <c:pt idx="4">
                  <c:v>99101.475661344346</c:v>
                </c:pt>
                <c:pt idx="5">
                  <c:v>84001.962704230333</c:v>
                </c:pt>
                <c:pt idx="6">
                  <c:v>89993.771066273053</c:v>
                </c:pt>
                <c:pt idx="7">
                  <c:v>105909.93851405371</c:v>
                </c:pt>
                <c:pt idx="8">
                  <c:v>90403.941455515844</c:v>
                </c:pt>
                <c:pt idx="9">
                  <c:v>106401.28094282027</c:v>
                </c:pt>
                <c:pt idx="10">
                  <c:v>114656.4064210644</c:v>
                </c:pt>
                <c:pt idx="11">
                  <c:v>112917.74381572472</c:v>
                </c:pt>
                <c:pt idx="12">
                  <c:v>141082.33400260977</c:v>
                </c:pt>
                <c:pt idx="13">
                  <c:v>87676.18425335447</c:v>
                </c:pt>
                <c:pt idx="14">
                  <c:v>106660.65783917335</c:v>
                </c:pt>
                <c:pt idx="15">
                  <c:v>110502.40999048822</c:v>
                </c:pt>
                <c:pt idx="16">
                  <c:v>99264.094860842539</c:v>
                </c:pt>
                <c:pt idx="17">
                  <c:v>142988.83313936254</c:v>
                </c:pt>
                <c:pt idx="18">
                  <c:v>196345.40151424549</c:v>
                </c:pt>
                <c:pt idx="19">
                  <c:v>154513.93846724369</c:v>
                </c:pt>
                <c:pt idx="20">
                  <c:v>128214.69801052834</c:v>
                </c:pt>
                <c:pt idx="21">
                  <c:v>146044.35278637728</c:v>
                </c:pt>
                <c:pt idx="22">
                  <c:v>141847.87008527815</c:v>
                </c:pt>
                <c:pt idx="23">
                  <c:v>140389.52720946178</c:v>
                </c:pt>
                <c:pt idx="24">
                  <c:v>134312.07541842212</c:v>
                </c:pt>
                <c:pt idx="25">
                  <c:v>140124.99296422396</c:v>
                </c:pt>
                <c:pt idx="26">
                  <c:v>95371.075940237424</c:v>
                </c:pt>
                <c:pt idx="27">
                  <c:v>123188.33911180602</c:v>
                </c:pt>
                <c:pt idx="28">
                  <c:v>116824.1557946957</c:v>
                </c:pt>
                <c:pt idx="29">
                  <c:v>182643.8133560803</c:v>
                </c:pt>
                <c:pt idx="30">
                  <c:v>193263.08568603452</c:v>
                </c:pt>
                <c:pt idx="31">
                  <c:v>120816.25853348263</c:v>
                </c:pt>
                <c:pt idx="32">
                  <c:v>156185.25299946431</c:v>
                </c:pt>
                <c:pt idx="33">
                  <c:v>144607.5251366919</c:v>
                </c:pt>
                <c:pt idx="34">
                  <c:v>142600.35058722115</c:v>
                </c:pt>
                <c:pt idx="35">
                  <c:v>149930.91936900667</c:v>
                </c:pt>
                <c:pt idx="36">
                  <c:v>128694.34230921736</c:v>
                </c:pt>
                <c:pt idx="37">
                  <c:v>152372.38106469787</c:v>
                </c:pt>
                <c:pt idx="38">
                  <c:v>128109.47215957937</c:v>
                </c:pt>
                <c:pt idx="39">
                  <c:v>145552.10576288233</c:v>
                </c:pt>
                <c:pt idx="40">
                  <c:v>108120.12899375723</c:v>
                </c:pt>
                <c:pt idx="41">
                  <c:v>117830.89191850058</c:v>
                </c:pt>
                <c:pt idx="42">
                  <c:v>130034.38462919572</c:v>
                </c:pt>
                <c:pt idx="43">
                  <c:v>123020.77492672544</c:v>
                </c:pt>
                <c:pt idx="44">
                  <c:v>186647.51747844051</c:v>
                </c:pt>
                <c:pt idx="45">
                  <c:v>195110.3013524772</c:v>
                </c:pt>
                <c:pt idx="46">
                  <c:v>153945.06906386968</c:v>
                </c:pt>
                <c:pt idx="47">
                  <c:v>286226.42611679592</c:v>
                </c:pt>
                <c:pt idx="48">
                  <c:v>207340.50413711998</c:v>
                </c:pt>
                <c:pt idx="49">
                  <c:v>211916.69096223402</c:v>
                </c:pt>
                <c:pt idx="50">
                  <c:v>227240.43108035621</c:v>
                </c:pt>
                <c:pt idx="51">
                  <c:v>174714.1432392073</c:v>
                </c:pt>
                <c:pt idx="52">
                  <c:v>143540.88653335071</c:v>
                </c:pt>
                <c:pt idx="53">
                  <c:v>291175.95739354216</c:v>
                </c:pt>
              </c:numCache>
            </c:numRef>
          </c:yVal>
          <c:smooth val="1"/>
        </c:ser>
        <c:ser>
          <c:idx val="1"/>
          <c:order val="1"/>
          <c:tx>
            <c:strRef>
              <c:f>'[SWAT-Karst Model - Stylos Springs Final -1964-2018 (KRB-LUC-01 Sim LUP) 20181009 - w. NO3 .xlsx]Karst Model'!$BN$7</c:f>
              <c:strCache>
                <c:ptCount val="1"/>
                <c:pt idx="0">
                  <c:v>TN LOADS IN kg/year</c:v>
                </c:pt>
              </c:strCache>
            </c:strRef>
          </c:tx>
          <c:spPr>
            <a:ln w="19050" cap="rnd">
              <a:solidFill>
                <a:schemeClr val="accent2"/>
              </a:solidFill>
              <a:round/>
            </a:ln>
            <a:effectLst/>
          </c:spPr>
          <c:marker>
            <c:symbol val="squar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trendline>
          <c:xVal>
            <c:numRef>
              <c:f>'[SWAT-Karst Model - Stylos Springs Final -1964-2018 (KRB-LUC-01 Sim LUP) 20181009 - w. NO3 .xlsx]Karst Model'!$BH$8:$BH$61</c:f>
              <c:numCache>
                <c:formatCode>General</c:formatCode>
                <c:ptCount val="54"/>
                <c:pt idx="0">
                  <c:v>1964</c:v>
                </c:pt>
                <c:pt idx="1">
                  <c:v>1965</c:v>
                </c:pt>
                <c:pt idx="2">
                  <c:v>1966</c:v>
                </c:pt>
                <c:pt idx="3">
                  <c:v>1967</c:v>
                </c:pt>
                <c:pt idx="4">
                  <c:v>1968</c:v>
                </c:pt>
                <c:pt idx="5">
                  <c:v>1969</c:v>
                </c:pt>
                <c:pt idx="6">
                  <c:v>1970</c:v>
                </c:pt>
                <c:pt idx="7">
                  <c:v>1971</c:v>
                </c:pt>
                <c:pt idx="8">
                  <c:v>1972</c:v>
                </c:pt>
                <c:pt idx="9">
                  <c:v>1973</c:v>
                </c:pt>
                <c:pt idx="10">
                  <c:v>1974</c:v>
                </c:pt>
                <c:pt idx="11">
                  <c:v>1975</c:v>
                </c:pt>
                <c:pt idx="12">
                  <c:v>1976</c:v>
                </c:pt>
                <c:pt idx="13">
                  <c:v>1977</c:v>
                </c:pt>
                <c:pt idx="14">
                  <c:v>1978</c:v>
                </c:pt>
                <c:pt idx="15">
                  <c:v>1979</c:v>
                </c:pt>
                <c:pt idx="16">
                  <c:v>1980</c:v>
                </c:pt>
                <c:pt idx="17">
                  <c:v>1981</c:v>
                </c:pt>
                <c:pt idx="18">
                  <c:v>1982</c:v>
                </c:pt>
                <c:pt idx="19">
                  <c:v>1983</c:v>
                </c:pt>
                <c:pt idx="20">
                  <c:v>1984</c:v>
                </c:pt>
                <c:pt idx="21">
                  <c:v>1985</c:v>
                </c:pt>
                <c:pt idx="22">
                  <c:v>1986</c:v>
                </c:pt>
                <c:pt idx="23">
                  <c:v>1987</c:v>
                </c:pt>
                <c:pt idx="24">
                  <c:v>1988</c:v>
                </c:pt>
                <c:pt idx="25">
                  <c:v>1989</c:v>
                </c:pt>
                <c:pt idx="26">
                  <c:v>1990</c:v>
                </c:pt>
                <c:pt idx="27">
                  <c:v>1991</c:v>
                </c:pt>
                <c:pt idx="28">
                  <c:v>1992</c:v>
                </c:pt>
                <c:pt idx="29">
                  <c:v>1993</c:v>
                </c:pt>
                <c:pt idx="30">
                  <c:v>1994</c:v>
                </c:pt>
                <c:pt idx="31">
                  <c:v>1995</c:v>
                </c:pt>
                <c:pt idx="32">
                  <c:v>1996</c:v>
                </c:pt>
                <c:pt idx="33">
                  <c:v>1997</c:v>
                </c:pt>
                <c:pt idx="34">
                  <c:v>1998</c:v>
                </c:pt>
                <c:pt idx="35">
                  <c:v>1999</c:v>
                </c:pt>
                <c:pt idx="36">
                  <c:v>2000</c:v>
                </c:pt>
                <c:pt idx="37">
                  <c:v>2001</c:v>
                </c:pt>
                <c:pt idx="38">
                  <c:v>2002</c:v>
                </c:pt>
                <c:pt idx="39">
                  <c:v>2003</c:v>
                </c:pt>
                <c:pt idx="40">
                  <c:v>2004</c:v>
                </c:pt>
                <c:pt idx="41">
                  <c:v>2005</c:v>
                </c:pt>
                <c:pt idx="42">
                  <c:v>2006</c:v>
                </c:pt>
                <c:pt idx="43">
                  <c:v>2007</c:v>
                </c:pt>
                <c:pt idx="44">
                  <c:v>2008</c:v>
                </c:pt>
                <c:pt idx="45">
                  <c:v>2009</c:v>
                </c:pt>
                <c:pt idx="46">
                  <c:v>2010</c:v>
                </c:pt>
                <c:pt idx="47">
                  <c:v>2011</c:v>
                </c:pt>
                <c:pt idx="48">
                  <c:v>2012</c:v>
                </c:pt>
                <c:pt idx="49">
                  <c:v>2013</c:v>
                </c:pt>
                <c:pt idx="50">
                  <c:v>2014</c:v>
                </c:pt>
                <c:pt idx="51">
                  <c:v>2015</c:v>
                </c:pt>
                <c:pt idx="52">
                  <c:v>2016</c:v>
                </c:pt>
                <c:pt idx="53">
                  <c:v>2017</c:v>
                </c:pt>
              </c:numCache>
            </c:numRef>
          </c:xVal>
          <c:yVal>
            <c:numRef>
              <c:f>'[SWAT-Karst Model - Stylos Springs Final -1964-2018 (KRB-LUC-01 Sim LUP) 20181009 - w. NO3 .xlsx]Karst Model'!$BN$8:$BN$61</c:f>
              <c:numCache>
                <c:formatCode>#,##0.00</c:formatCode>
                <c:ptCount val="54"/>
                <c:pt idx="0">
                  <c:v>364931.7269687957</c:v>
                </c:pt>
                <c:pt idx="1">
                  <c:v>513625.53703094396</c:v>
                </c:pt>
                <c:pt idx="2">
                  <c:v>477423.65415962704</c:v>
                </c:pt>
                <c:pt idx="3">
                  <c:v>545991.09694884392</c:v>
                </c:pt>
                <c:pt idx="4">
                  <c:v>495863.05548791692</c:v>
                </c:pt>
                <c:pt idx="5">
                  <c:v>504638.07427098398</c:v>
                </c:pt>
                <c:pt idx="6">
                  <c:v>410336.74508225068</c:v>
                </c:pt>
                <c:pt idx="7">
                  <c:v>550294.23364649492</c:v>
                </c:pt>
                <c:pt idx="8">
                  <c:v>576560.84372772439</c:v>
                </c:pt>
                <c:pt idx="9">
                  <c:v>567259.21488099592</c:v>
                </c:pt>
                <c:pt idx="10">
                  <c:v>617791.69273498689</c:v>
                </c:pt>
                <c:pt idx="11">
                  <c:v>701365.40731545386</c:v>
                </c:pt>
                <c:pt idx="12">
                  <c:v>715145.39683321211</c:v>
                </c:pt>
                <c:pt idx="13">
                  <c:v>580403.0260147294</c:v>
                </c:pt>
                <c:pt idx="14">
                  <c:v>617445.68760400719</c:v>
                </c:pt>
                <c:pt idx="15">
                  <c:v>816515.81786468241</c:v>
                </c:pt>
                <c:pt idx="16">
                  <c:v>680525.88467504142</c:v>
                </c:pt>
                <c:pt idx="17">
                  <c:v>837349.00791351369</c:v>
                </c:pt>
                <c:pt idx="18">
                  <c:v>805869.05185600894</c:v>
                </c:pt>
                <c:pt idx="19">
                  <c:v>768860.74266478419</c:v>
                </c:pt>
                <c:pt idx="20">
                  <c:v>891262.03913139028</c:v>
                </c:pt>
                <c:pt idx="21">
                  <c:v>788906.93924234342</c:v>
                </c:pt>
                <c:pt idx="22">
                  <c:v>877422.58952588937</c:v>
                </c:pt>
                <c:pt idx="23">
                  <c:v>858245.92482228915</c:v>
                </c:pt>
                <c:pt idx="24">
                  <c:v>948856.27407623897</c:v>
                </c:pt>
                <c:pt idx="25">
                  <c:v>851816.85865042103</c:v>
                </c:pt>
                <c:pt idx="26">
                  <c:v>716971.05301076418</c:v>
                </c:pt>
                <c:pt idx="27">
                  <c:v>924534.4626161725</c:v>
                </c:pt>
                <c:pt idx="28">
                  <c:v>900045.28247574391</c:v>
                </c:pt>
                <c:pt idx="29">
                  <c:v>968277.51755934325</c:v>
                </c:pt>
                <c:pt idx="30">
                  <c:v>981895.14548780443</c:v>
                </c:pt>
                <c:pt idx="31">
                  <c:v>735690.55569366843</c:v>
                </c:pt>
                <c:pt idx="32">
                  <c:v>1060270.242269428</c:v>
                </c:pt>
                <c:pt idx="33">
                  <c:v>988321.19638733903</c:v>
                </c:pt>
                <c:pt idx="34">
                  <c:v>956919.93985626742</c:v>
                </c:pt>
                <c:pt idx="35">
                  <c:v>810872.44286734716</c:v>
                </c:pt>
                <c:pt idx="36">
                  <c:v>820791.53670535202</c:v>
                </c:pt>
                <c:pt idx="37">
                  <c:v>869062.69294868317</c:v>
                </c:pt>
                <c:pt idx="38">
                  <c:v>784694.89245054242</c:v>
                </c:pt>
                <c:pt idx="39">
                  <c:v>1070821.1435731018</c:v>
                </c:pt>
                <c:pt idx="40">
                  <c:v>799292.88791019737</c:v>
                </c:pt>
                <c:pt idx="41">
                  <c:v>743545.53925037477</c:v>
                </c:pt>
                <c:pt idx="42">
                  <c:v>885609.42984314403</c:v>
                </c:pt>
                <c:pt idx="43">
                  <c:v>896768.476039637</c:v>
                </c:pt>
                <c:pt idx="44">
                  <c:v>921721.81979579909</c:v>
                </c:pt>
                <c:pt idx="45">
                  <c:v>820911.27246356383</c:v>
                </c:pt>
                <c:pt idx="46">
                  <c:v>909176.89261865697</c:v>
                </c:pt>
                <c:pt idx="47">
                  <c:v>1270863.2784941737</c:v>
                </c:pt>
                <c:pt idx="48">
                  <c:v>1206299.8395511161</c:v>
                </c:pt>
                <c:pt idx="49">
                  <c:v>958474.35441061901</c:v>
                </c:pt>
                <c:pt idx="50">
                  <c:v>1036798.7047980637</c:v>
                </c:pt>
                <c:pt idx="51">
                  <c:v>985854.70266831829</c:v>
                </c:pt>
                <c:pt idx="52">
                  <c:v>945246.56146815233</c:v>
                </c:pt>
                <c:pt idx="53">
                  <c:v>1059573.3751320485</c:v>
                </c:pt>
              </c:numCache>
            </c:numRef>
          </c:yVal>
          <c:smooth val="1"/>
        </c:ser>
        <c:axId val="49394048"/>
        <c:axId val="49395584"/>
      </c:scatterChart>
      <c:valAx>
        <c:axId val="49394048"/>
        <c:scaling>
          <c:orientation val="minMax"/>
        </c:scaling>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in"/>
        <c:minorTickMark val="in"/>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95584"/>
        <c:crosses val="autoZero"/>
        <c:crossBetween val="midCat"/>
      </c:valAx>
      <c:valAx>
        <c:axId val="49395584"/>
        <c:scaling>
          <c:orientation val="minMax"/>
        </c:scaling>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94048"/>
        <c:crosses val="autoZero"/>
        <c:crossBetween val="midCat"/>
        <c:dispUnits>
          <c:builtInUnit val="thousands"/>
          <c:dispUnitsLbl>
            <c:layout/>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dispUnitsLbl>
        </c:dispUnits>
      </c:valAx>
    </c:plotArea>
    <c:legend>
      <c:legendPos val="r"/>
      <c:legendEntry>
        <c:idx val="2"/>
        <c:delete val="1"/>
      </c:legendEntry>
      <c:legendEntry>
        <c:idx val="3"/>
        <c:delete val="1"/>
      </c:legendEntry>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txPr>
    <a:bodyPr/>
    <a:lstStyle/>
    <a:p>
      <a:pPr>
        <a:defRPr/>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smtClean="0"/>
              <a:t>Air Temperature Projection for 11</a:t>
            </a:r>
            <a:r>
              <a:rPr lang="en-US" sz="1200" baseline="0" dirty="0" smtClean="0"/>
              <a:t> Climate Change Scenarios  for Crete</a:t>
            </a:r>
            <a:endParaRPr lang="en-US" sz="1200" dirty="0"/>
          </a:p>
        </c:rich>
      </c:tx>
      <c:layout/>
      <c:spPr>
        <a:noFill/>
        <a:ln>
          <a:noFill/>
        </a:ln>
        <a:effectLst/>
      </c:spPr>
    </c:title>
    <c:plotArea>
      <c:layout>
        <c:manualLayout>
          <c:layoutTarget val="inner"/>
          <c:xMode val="edge"/>
          <c:yMode val="edge"/>
          <c:x val="0.17512576552930886"/>
          <c:y val="0.17171296296296454"/>
          <c:w val="0.68111811023622049"/>
          <c:h val="0.60882728200642111"/>
        </c:manualLayout>
      </c:layout>
      <c:scatterChart>
        <c:scatterStyle val="smoothMarker"/>
        <c:ser>
          <c:idx val="0"/>
          <c:order val="0"/>
          <c:tx>
            <c:strRef>
              <c:f>TMP!$AW$2</c:f>
              <c:strCache>
                <c:ptCount val="1"/>
                <c:pt idx="0">
                  <c:v>μέση τιμή</c:v>
                </c:pt>
              </c:strCache>
            </c:strRef>
          </c:tx>
          <c:spPr>
            <a:ln w="19050" cap="rnd">
              <a:solidFill>
                <a:schemeClr val="accent1"/>
              </a:solidFill>
              <a:round/>
            </a:ln>
            <a:effectLst/>
          </c:spPr>
          <c:marker>
            <c:symbol val="none"/>
          </c:marker>
          <c:trendline>
            <c:spPr>
              <a:ln w="19050" cap="rnd">
                <a:solidFill>
                  <a:schemeClr val="accent1"/>
                </a:solidFill>
                <a:prstDash val="sysDot"/>
              </a:ln>
              <a:effectLst/>
            </c:spPr>
            <c:trendlineType val="linear"/>
          </c:trendline>
          <c:xVal>
            <c:numRef>
              <c:f>TMP!$AV$3:$AV$118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TMP!$AW$3:$AW$118</c:f>
              <c:numCache>
                <c:formatCode>General</c:formatCode>
                <c:ptCount val="116"/>
                <c:pt idx="0">
                  <c:v>15.646273939242498</c:v>
                </c:pt>
                <c:pt idx="1">
                  <c:v>15.733440445291969</c:v>
                </c:pt>
                <c:pt idx="2">
                  <c:v>15.688397776391767</c:v>
                </c:pt>
                <c:pt idx="3">
                  <c:v>15.807540600479536</c:v>
                </c:pt>
                <c:pt idx="4">
                  <c:v>15.601177658988986</c:v>
                </c:pt>
                <c:pt idx="5">
                  <c:v>15.96955140365859</c:v>
                </c:pt>
                <c:pt idx="6">
                  <c:v>16.070702872080979</c:v>
                </c:pt>
                <c:pt idx="7">
                  <c:v>16.107139291886899</c:v>
                </c:pt>
                <c:pt idx="8">
                  <c:v>16.049659440235089</c:v>
                </c:pt>
                <c:pt idx="9">
                  <c:v>15.845687769484321</c:v>
                </c:pt>
                <c:pt idx="10">
                  <c:v>15.73025183164965</c:v>
                </c:pt>
                <c:pt idx="11">
                  <c:v>15.942050766142858</c:v>
                </c:pt>
                <c:pt idx="12">
                  <c:v>16.014169059878135</c:v>
                </c:pt>
                <c:pt idx="13">
                  <c:v>16.323816685240793</c:v>
                </c:pt>
                <c:pt idx="14">
                  <c:v>15.968669808253884</c:v>
                </c:pt>
                <c:pt idx="15">
                  <c:v>15.893100466778073</c:v>
                </c:pt>
                <c:pt idx="16">
                  <c:v>16.182397536190013</c:v>
                </c:pt>
                <c:pt idx="17">
                  <c:v>16.199517446177087</c:v>
                </c:pt>
                <c:pt idx="18">
                  <c:v>16.607591114411935</c:v>
                </c:pt>
                <c:pt idx="19">
                  <c:v>16.22198961935911</c:v>
                </c:pt>
                <c:pt idx="20">
                  <c:v>16.338842496146832</c:v>
                </c:pt>
                <c:pt idx="21">
                  <c:v>16.415362602034229</c:v>
                </c:pt>
                <c:pt idx="22">
                  <c:v>16.234437845620089</c:v>
                </c:pt>
                <c:pt idx="23">
                  <c:v>16.402684650719969</c:v>
                </c:pt>
                <c:pt idx="24">
                  <c:v>16.432901021643804</c:v>
                </c:pt>
                <c:pt idx="25">
                  <c:v>16.327857217423333</c:v>
                </c:pt>
                <c:pt idx="26">
                  <c:v>16.463549411784001</c:v>
                </c:pt>
                <c:pt idx="27">
                  <c:v>16.705340178784667</c:v>
                </c:pt>
                <c:pt idx="28">
                  <c:v>16.36675288259142</c:v>
                </c:pt>
                <c:pt idx="29">
                  <c:v>16.575203164971526</c:v>
                </c:pt>
                <c:pt idx="30">
                  <c:v>16.602443947244485</c:v>
                </c:pt>
                <c:pt idx="31">
                  <c:v>16.789613187289067</c:v>
                </c:pt>
                <c:pt idx="32">
                  <c:v>16.547354970930186</c:v>
                </c:pt>
                <c:pt idx="33">
                  <c:v>16.626113708421514</c:v>
                </c:pt>
                <c:pt idx="34">
                  <c:v>16.598958447530531</c:v>
                </c:pt>
                <c:pt idx="35">
                  <c:v>16.73573365859642</c:v>
                </c:pt>
                <c:pt idx="36">
                  <c:v>16.84386463504319</c:v>
                </c:pt>
                <c:pt idx="37">
                  <c:v>16.753736365112189</c:v>
                </c:pt>
                <c:pt idx="38">
                  <c:v>16.869021242640549</c:v>
                </c:pt>
                <c:pt idx="39">
                  <c:v>16.792400378106617</c:v>
                </c:pt>
                <c:pt idx="40">
                  <c:v>16.817334121169804</c:v>
                </c:pt>
                <c:pt idx="41">
                  <c:v>16.849467160329386</c:v>
                </c:pt>
                <c:pt idx="42">
                  <c:v>17.085886249166489</c:v>
                </c:pt>
                <c:pt idx="43">
                  <c:v>16.904518673943798</c:v>
                </c:pt>
                <c:pt idx="44">
                  <c:v>16.93020845355559</c:v>
                </c:pt>
                <c:pt idx="45">
                  <c:v>16.792781756858531</c:v>
                </c:pt>
                <c:pt idx="46">
                  <c:v>16.991177864367689</c:v>
                </c:pt>
                <c:pt idx="47">
                  <c:v>16.760871893983627</c:v>
                </c:pt>
                <c:pt idx="48">
                  <c:v>16.91375110582905</c:v>
                </c:pt>
                <c:pt idx="49">
                  <c:v>16.900171040125084</c:v>
                </c:pt>
                <c:pt idx="50">
                  <c:v>17.195305175096635</c:v>
                </c:pt>
                <c:pt idx="51">
                  <c:v>17.23201893674457</c:v>
                </c:pt>
                <c:pt idx="52">
                  <c:v>17.025443517615173</c:v>
                </c:pt>
                <c:pt idx="53">
                  <c:v>17.274718881880229</c:v>
                </c:pt>
                <c:pt idx="54">
                  <c:v>17.278989713189056</c:v>
                </c:pt>
                <c:pt idx="55">
                  <c:v>17.3338000999162</c:v>
                </c:pt>
                <c:pt idx="56">
                  <c:v>17.442441181906773</c:v>
                </c:pt>
                <c:pt idx="57">
                  <c:v>17.394128413462848</c:v>
                </c:pt>
                <c:pt idx="58">
                  <c:v>17.392158000174309</c:v>
                </c:pt>
                <c:pt idx="59">
                  <c:v>17.321902912637736</c:v>
                </c:pt>
                <c:pt idx="60">
                  <c:v>17.390332700182189</c:v>
                </c:pt>
                <c:pt idx="61">
                  <c:v>17.506084654735471</c:v>
                </c:pt>
                <c:pt idx="62">
                  <c:v>17.519699829656705</c:v>
                </c:pt>
                <c:pt idx="63">
                  <c:v>17.514858724565123</c:v>
                </c:pt>
                <c:pt idx="64">
                  <c:v>17.414436503547385</c:v>
                </c:pt>
                <c:pt idx="65">
                  <c:v>17.549917105939024</c:v>
                </c:pt>
                <c:pt idx="66">
                  <c:v>17.426878140212835</c:v>
                </c:pt>
                <c:pt idx="67">
                  <c:v>17.475108216642329</c:v>
                </c:pt>
                <c:pt idx="68">
                  <c:v>17.568511323233189</c:v>
                </c:pt>
                <c:pt idx="69">
                  <c:v>17.583637717024029</c:v>
                </c:pt>
                <c:pt idx="70">
                  <c:v>17.460596465000581</c:v>
                </c:pt>
                <c:pt idx="71">
                  <c:v>17.433393120550765</c:v>
                </c:pt>
                <c:pt idx="72">
                  <c:v>17.595984213175623</c:v>
                </c:pt>
                <c:pt idx="73">
                  <c:v>17.76280927565082</c:v>
                </c:pt>
                <c:pt idx="74">
                  <c:v>17.641850262109294</c:v>
                </c:pt>
                <c:pt idx="75">
                  <c:v>17.863782372403723</c:v>
                </c:pt>
                <c:pt idx="76">
                  <c:v>17.974249984558426</c:v>
                </c:pt>
                <c:pt idx="77">
                  <c:v>17.968146593849543</c:v>
                </c:pt>
                <c:pt idx="78">
                  <c:v>17.88009432050449</c:v>
                </c:pt>
                <c:pt idx="79">
                  <c:v>17.804041592586071</c:v>
                </c:pt>
                <c:pt idx="80">
                  <c:v>17.961825354185873</c:v>
                </c:pt>
                <c:pt idx="81">
                  <c:v>17.935403877636578</c:v>
                </c:pt>
                <c:pt idx="82">
                  <c:v>17.972456689822884</c:v>
                </c:pt>
                <c:pt idx="83">
                  <c:v>18.106457514063493</c:v>
                </c:pt>
                <c:pt idx="84">
                  <c:v>18.008197880954029</c:v>
                </c:pt>
                <c:pt idx="85">
                  <c:v>18.070744146813126</c:v>
                </c:pt>
                <c:pt idx="86">
                  <c:v>18.062034623799729</c:v>
                </c:pt>
                <c:pt idx="87">
                  <c:v>18.051513843773261</c:v>
                </c:pt>
                <c:pt idx="88">
                  <c:v>17.970219031886089</c:v>
                </c:pt>
                <c:pt idx="89">
                  <c:v>17.954107096717159</c:v>
                </c:pt>
                <c:pt idx="90">
                  <c:v>18.007467288225289</c:v>
                </c:pt>
                <c:pt idx="91">
                  <c:v>18.154287016152995</c:v>
                </c:pt>
                <c:pt idx="92">
                  <c:v>18.168827200833427</c:v>
                </c:pt>
                <c:pt idx="93">
                  <c:v>18.208514184389109</c:v>
                </c:pt>
                <c:pt idx="94">
                  <c:v>18.406954773610131</c:v>
                </c:pt>
                <c:pt idx="95">
                  <c:v>18.359109711110207</c:v>
                </c:pt>
                <c:pt idx="96">
                  <c:v>18.326932087665131</c:v>
                </c:pt>
                <c:pt idx="97">
                  <c:v>18.369144083116776</c:v>
                </c:pt>
                <c:pt idx="98">
                  <c:v>18.551384753592195</c:v>
                </c:pt>
                <c:pt idx="99">
                  <c:v>18.304101159459833</c:v>
                </c:pt>
                <c:pt idx="100">
                  <c:v>18.662070501173211</c:v>
                </c:pt>
                <c:pt idx="101">
                  <c:v>18.436471850635289</c:v>
                </c:pt>
                <c:pt idx="102">
                  <c:v>18.449505579085589</c:v>
                </c:pt>
                <c:pt idx="103">
                  <c:v>18.481658783244601</c:v>
                </c:pt>
                <c:pt idx="104">
                  <c:v>18.597398572529602</c:v>
                </c:pt>
                <c:pt idx="105">
                  <c:v>18.64606328739708</c:v>
                </c:pt>
                <c:pt idx="106">
                  <c:v>18.669693251523455</c:v>
                </c:pt>
                <c:pt idx="107">
                  <c:v>18.533744020783089</c:v>
                </c:pt>
                <c:pt idx="108">
                  <c:v>18.839047028935127</c:v>
                </c:pt>
                <c:pt idx="109">
                  <c:v>18.451421873016802</c:v>
                </c:pt>
                <c:pt idx="110">
                  <c:v>18.665742084248663</c:v>
                </c:pt>
                <c:pt idx="111">
                  <c:v>18.784785347684352</c:v>
                </c:pt>
                <c:pt idx="112">
                  <c:v>18.579995204397505</c:v>
                </c:pt>
                <c:pt idx="113">
                  <c:v>18.69539913712897</c:v>
                </c:pt>
                <c:pt idx="114">
                  <c:v>18.763221563062984</c:v>
                </c:pt>
                <c:pt idx="115">
                  <c:v>18.715707432147749</c:v>
                </c:pt>
              </c:numCache>
            </c:numRef>
          </c:yVal>
          <c:smooth val="1"/>
        </c:ser>
        <c:ser>
          <c:idx val="1"/>
          <c:order val="1"/>
          <c:tx>
            <c:strRef>
              <c:f>TMP!$BB$2</c:f>
              <c:strCache>
                <c:ptCount val="1"/>
                <c:pt idx="0">
                  <c:v>τυπική απόκλιση</c:v>
                </c:pt>
              </c:strCache>
            </c:strRef>
          </c:tx>
          <c:spPr>
            <a:ln w="19050" cap="rnd">
              <a:solidFill>
                <a:schemeClr val="bg1">
                  <a:lumMod val="85000"/>
                </a:schemeClr>
              </a:solidFill>
              <a:round/>
            </a:ln>
            <a:effectLst/>
          </c:spPr>
          <c:marker>
            <c:symbol val="none"/>
          </c:marker>
          <c:xVal>
            <c:numRef>
              <c:f>TMP!$AV$3:$AV$118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TMP!$BB$3:$BB$118</c:f>
              <c:numCache>
                <c:formatCode>General</c:formatCode>
                <c:ptCount val="116"/>
                <c:pt idx="0">
                  <c:v>15.100235274676654</c:v>
                </c:pt>
                <c:pt idx="1">
                  <c:v>15.421337702539621</c:v>
                </c:pt>
                <c:pt idx="2">
                  <c:v>15.476231379738991</c:v>
                </c:pt>
                <c:pt idx="3">
                  <c:v>15.597989199910336</c:v>
                </c:pt>
                <c:pt idx="4">
                  <c:v>15.082877719678759</c:v>
                </c:pt>
                <c:pt idx="5">
                  <c:v>15.675219897764022</c:v>
                </c:pt>
                <c:pt idx="6">
                  <c:v>15.783040182584131</c:v>
                </c:pt>
                <c:pt idx="7">
                  <c:v>15.645784453751324</c:v>
                </c:pt>
                <c:pt idx="8">
                  <c:v>15.826551082490548</c:v>
                </c:pt>
                <c:pt idx="9">
                  <c:v>15.563553200984122</c:v>
                </c:pt>
                <c:pt idx="10">
                  <c:v>15.323066301053808</c:v>
                </c:pt>
                <c:pt idx="11">
                  <c:v>15.418875837381922</c:v>
                </c:pt>
                <c:pt idx="12">
                  <c:v>15.639764860150498</c:v>
                </c:pt>
                <c:pt idx="13">
                  <c:v>16.030726066173127</c:v>
                </c:pt>
                <c:pt idx="14">
                  <c:v>15.665020798692732</c:v>
                </c:pt>
                <c:pt idx="15">
                  <c:v>15.295647538159526</c:v>
                </c:pt>
                <c:pt idx="16">
                  <c:v>15.905237237690574</c:v>
                </c:pt>
                <c:pt idx="17">
                  <c:v>15.843093460597318</c:v>
                </c:pt>
                <c:pt idx="18">
                  <c:v>16.328037754706784</c:v>
                </c:pt>
                <c:pt idx="19">
                  <c:v>15.768645426322923</c:v>
                </c:pt>
                <c:pt idx="20">
                  <c:v>15.884141514451304</c:v>
                </c:pt>
                <c:pt idx="21">
                  <c:v>16.127517987085209</c:v>
                </c:pt>
                <c:pt idx="22">
                  <c:v>15.826878477099868</c:v>
                </c:pt>
                <c:pt idx="23">
                  <c:v>15.974573986385519</c:v>
                </c:pt>
                <c:pt idx="24">
                  <c:v>16.043361267352868</c:v>
                </c:pt>
                <c:pt idx="25">
                  <c:v>15.85505799678867</c:v>
                </c:pt>
                <c:pt idx="26">
                  <c:v>16.069327030837261</c:v>
                </c:pt>
                <c:pt idx="27">
                  <c:v>16.299126310763004</c:v>
                </c:pt>
                <c:pt idx="28">
                  <c:v>15.861410287145874</c:v>
                </c:pt>
                <c:pt idx="29">
                  <c:v>16.206401172960589</c:v>
                </c:pt>
                <c:pt idx="30">
                  <c:v>16.216788609330077</c:v>
                </c:pt>
                <c:pt idx="31">
                  <c:v>16.447200140119413</c:v>
                </c:pt>
                <c:pt idx="32">
                  <c:v>16.013569236872726</c:v>
                </c:pt>
                <c:pt idx="33">
                  <c:v>16.267830743157077</c:v>
                </c:pt>
                <c:pt idx="34">
                  <c:v>16.2269474498991</c:v>
                </c:pt>
                <c:pt idx="35">
                  <c:v>16.338176385804694</c:v>
                </c:pt>
                <c:pt idx="36">
                  <c:v>16.458559241374047</c:v>
                </c:pt>
                <c:pt idx="37">
                  <c:v>16.401651266970987</c:v>
                </c:pt>
                <c:pt idx="38">
                  <c:v>16.568802455986962</c:v>
                </c:pt>
                <c:pt idx="39">
                  <c:v>16.295378891334462</c:v>
                </c:pt>
                <c:pt idx="40">
                  <c:v>16.630712061699736</c:v>
                </c:pt>
                <c:pt idx="41">
                  <c:v>16.47810110918056</c:v>
                </c:pt>
                <c:pt idx="42">
                  <c:v>16.716598603321629</c:v>
                </c:pt>
                <c:pt idx="43">
                  <c:v>16.493813363938564</c:v>
                </c:pt>
                <c:pt idx="44">
                  <c:v>16.443163369838327</c:v>
                </c:pt>
                <c:pt idx="45">
                  <c:v>16.321279421629924</c:v>
                </c:pt>
                <c:pt idx="46">
                  <c:v>16.694728261533086</c:v>
                </c:pt>
                <c:pt idx="47">
                  <c:v>16.488717320364472</c:v>
                </c:pt>
                <c:pt idx="48">
                  <c:v>16.520029087350789</c:v>
                </c:pt>
                <c:pt idx="49">
                  <c:v>16.606231129187396</c:v>
                </c:pt>
                <c:pt idx="50">
                  <c:v>16.556114465543928</c:v>
                </c:pt>
                <c:pt idx="51">
                  <c:v>16.717512044336029</c:v>
                </c:pt>
                <c:pt idx="52">
                  <c:v>16.525964986557288</c:v>
                </c:pt>
                <c:pt idx="53">
                  <c:v>16.699393400617133</c:v>
                </c:pt>
                <c:pt idx="54">
                  <c:v>16.67265776410731</c:v>
                </c:pt>
                <c:pt idx="55">
                  <c:v>16.521792611521374</c:v>
                </c:pt>
                <c:pt idx="56">
                  <c:v>16.891988764847856</c:v>
                </c:pt>
                <c:pt idx="57">
                  <c:v>17.032630650339417</c:v>
                </c:pt>
                <c:pt idx="58">
                  <c:v>16.981974436328485</c:v>
                </c:pt>
                <c:pt idx="59">
                  <c:v>16.852668719044811</c:v>
                </c:pt>
                <c:pt idx="60">
                  <c:v>16.789998764546091</c:v>
                </c:pt>
                <c:pt idx="61">
                  <c:v>16.891985469438168</c:v>
                </c:pt>
                <c:pt idx="62">
                  <c:v>17.141627242375101</c:v>
                </c:pt>
                <c:pt idx="63">
                  <c:v>17.174507634625584</c:v>
                </c:pt>
                <c:pt idx="64">
                  <c:v>16.908591281673573</c:v>
                </c:pt>
                <c:pt idx="65">
                  <c:v>16.954753196058391</c:v>
                </c:pt>
                <c:pt idx="66">
                  <c:v>16.841632844439193</c:v>
                </c:pt>
                <c:pt idx="67">
                  <c:v>16.62078171939304</c:v>
                </c:pt>
                <c:pt idx="68">
                  <c:v>17.029626211745235</c:v>
                </c:pt>
                <c:pt idx="69">
                  <c:v>17.042122011902489</c:v>
                </c:pt>
                <c:pt idx="70">
                  <c:v>16.799285647642307</c:v>
                </c:pt>
                <c:pt idx="71">
                  <c:v>16.664556290154707</c:v>
                </c:pt>
                <c:pt idx="72">
                  <c:v>16.892690071066983</c:v>
                </c:pt>
                <c:pt idx="73">
                  <c:v>17.161273516938575</c:v>
                </c:pt>
                <c:pt idx="74">
                  <c:v>17.096954530368802</c:v>
                </c:pt>
                <c:pt idx="75">
                  <c:v>17.254712813154192</c:v>
                </c:pt>
                <c:pt idx="76">
                  <c:v>17.078560565077229</c:v>
                </c:pt>
                <c:pt idx="77">
                  <c:v>17.179021312306901</c:v>
                </c:pt>
                <c:pt idx="78">
                  <c:v>16.873311285370676</c:v>
                </c:pt>
                <c:pt idx="79">
                  <c:v>16.992182680199203</c:v>
                </c:pt>
                <c:pt idx="80">
                  <c:v>17.075124299518802</c:v>
                </c:pt>
                <c:pt idx="81">
                  <c:v>17.067824496993691</c:v>
                </c:pt>
                <c:pt idx="82">
                  <c:v>17.22491338084922</c:v>
                </c:pt>
                <c:pt idx="83">
                  <c:v>17.420895916321687</c:v>
                </c:pt>
                <c:pt idx="84">
                  <c:v>17.242844446999186</c:v>
                </c:pt>
                <c:pt idx="85">
                  <c:v>17.157149559422972</c:v>
                </c:pt>
                <c:pt idx="86">
                  <c:v>17.047351465439768</c:v>
                </c:pt>
                <c:pt idx="87">
                  <c:v>16.948206090796045</c:v>
                </c:pt>
                <c:pt idx="88">
                  <c:v>17.006716968451126</c:v>
                </c:pt>
                <c:pt idx="89">
                  <c:v>17.07796561476373</c:v>
                </c:pt>
                <c:pt idx="90">
                  <c:v>16.971072035181422</c:v>
                </c:pt>
                <c:pt idx="91">
                  <c:v>17.137764128414947</c:v>
                </c:pt>
                <c:pt idx="92">
                  <c:v>17.224396912307629</c:v>
                </c:pt>
                <c:pt idx="93">
                  <c:v>17.113181132488652</c:v>
                </c:pt>
                <c:pt idx="94">
                  <c:v>17.433007243069113</c:v>
                </c:pt>
                <c:pt idx="95">
                  <c:v>17.257667972428926</c:v>
                </c:pt>
                <c:pt idx="96">
                  <c:v>17.279096259914226</c:v>
                </c:pt>
                <c:pt idx="97">
                  <c:v>17.223815281882025</c:v>
                </c:pt>
                <c:pt idx="98">
                  <c:v>17.387756942179024</c:v>
                </c:pt>
                <c:pt idx="99">
                  <c:v>17.11730945990729</c:v>
                </c:pt>
                <c:pt idx="100">
                  <c:v>17.303624248534479</c:v>
                </c:pt>
                <c:pt idx="101">
                  <c:v>17.316865935157068</c:v>
                </c:pt>
                <c:pt idx="102">
                  <c:v>16.982318726482188</c:v>
                </c:pt>
                <c:pt idx="103">
                  <c:v>16.926292652360097</c:v>
                </c:pt>
                <c:pt idx="104">
                  <c:v>17.35634688601542</c:v>
                </c:pt>
                <c:pt idx="105">
                  <c:v>17.184621089731429</c:v>
                </c:pt>
                <c:pt idx="106">
                  <c:v>17.379489148802698</c:v>
                </c:pt>
                <c:pt idx="107">
                  <c:v>17.330381913330051</c:v>
                </c:pt>
                <c:pt idx="108">
                  <c:v>17.668976545099461</c:v>
                </c:pt>
                <c:pt idx="109">
                  <c:v>16.991573136094893</c:v>
                </c:pt>
                <c:pt idx="110">
                  <c:v>17.364971823277635</c:v>
                </c:pt>
                <c:pt idx="111">
                  <c:v>17.239703373521497</c:v>
                </c:pt>
                <c:pt idx="112">
                  <c:v>16.902805588971759</c:v>
                </c:pt>
                <c:pt idx="113">
                  <c:v>17.143898327720191</c:v>
                </c:pt>
                <c:pt idx="114">
                  <c:v>17.384144538513695</c:v>
                </c:pt>
                <c:pt idx="115">
                  <c:v>17.127815892534631</c:v>
                </c:pt>
              </c:numCache>
            </c:numRef>
          </c:yVal>
          <c:smooth val="1"/>
        </c:ser>
        <c:ser>
          <c:idx val="2"/>
          <c:order val="2"/>
          <c:tx>
            <c:strRef>
              <c:f>TMP!$BA$2</c:f>
              <c:strCache>
                <c:ptCount val="1"/>
                <c:pt idx="0">
                  <c:v>τυπική απόκλιση</c:v>
                </c:pt>
              </c:strCache>
            </c:strRef>
          </c:tx>
          <c:spPr>
            <a:ln w="19050" cap="rnd">
              <a:solidFill>
                <a:sysClr val="window" lastClr="FFFFFF">
                  <a:lumMod val="85000"/>
                </a:sysClr>
              </a:solidFill>
              <a:round/>
            </a:ln>
            <a:effectLst/>
          </c:spPr>
          <c:marker>
            <c:symbol val="none"/>
          </c:marker>
          <c:xVal>
            <c:numRef>
              <c:f>TMP!$AV$3:$AV$118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TMP!$BA$3:$BA$118</c:f>
              <c:numCache>
                <c:formatCode>General</c:formatCode>
                <c:ptCount val="116"/>
                <c:pt idx="0">
                  <c:v>16.192312603808432</c:v>
                </c:pt>
                <c:pt idx="1">
                  <c:v>16.045543188044189</c:v>
                </c:pt>
                <c:pt idx="2">
                  <c:v>15.90056417304482</c:v>
                </c:pt>
                <c:pt idx="3">
                  <c:v>16.017092001048738</c:v>
                </c:pt>
                <c:pt idx="4">
                  <c:v>16.11947759829923</c:v>
                </c:pt>
                <c:pt idx="5">
                  <c:v>16.263882909553189</c:v>
                </c:pt>
                <c:pt idx="6">
                  <c:v>16.358365561578399</c:v>
                </c:pt>
                <c:pt idx="7">
                  <c:v>16.568494130022472</c:v>
                </c:pt>
                <c:pt idx="8">
                  <c:v>16.272767797979789</c:v>
                </c:pt>
                <c:pt idx="9">
                  <c:v>16.127822337984323</c:v>
                </c:pt>
                <c:pt idx="10">
                  <c:v>16.137437362245535</c:v>
                </c:pt>
                <c:pt idx="11">
                  <c:v>16.465225694903577</c:v>
                </c:pt>
                <c:pt idx="12">
                  <c:v>16.388573259605572</c:v>
                </c:pt>
                <c:pt idx="13">
                  <c:v>16.616907304308238</c:v>
                </c:pt>
                <c:pt idx="14">
                  <c:v>16.272318817815027</c:v>
                </c:pt>
                <c:pt idx="15">
                  <c:v>16.490553395396628</c:v>
                </c:pt>
                <c:pt idx="16">
                  <c:v>16.459557834689829</c:v>
                </c:pt>
                <c:pt idx="17">
                  <c:v>16.555941431756853</c:v>
                </c:pt>
                <c:pt idx="18">
                  <c:v>16.887144474116827</c:v>
                </c:pt>
                <c:pt idx="19">
                  <c:v>16.67533381239511</c:v>
                </c:pt>
                <c:pt idx="20">
                  <c:v>16.793543477842206</c:v>
                </c:pt>
                <c:pt idx="21">
                  <c:v>16.703207216983078</c:v>
                </c:pt>
                <c:pt idx="22">
                  <c:v>16.641997214140435</c:v>
                </c:pt>
                <c:pt idx="23">
                  <c:v>16.830795315054935</c:v>
                </c:pt>
                <c:pt idx="24">
                  <c:v>16.822440775934556</c:v>
                </c:pt>
                <c:pt idx="25">
                  <c:v>16.800656438058134</c:v>
                </c:pt>
                <c:pt idx="26">
                  <c:v>16.857771792731054</c:v>
                </c:pt>
                <c:pt idx="27">
                  <c:v>17.111554046806713</c:v>
                </c:pt>
                <c:pt idx="28">
                  <c:v>16.87209547803738</c:v>
                </c:pt>
                <c:pt idx="29">
                  <c:v>16.944005156982445</c:v>
                </c:pt>
                <c:pt idx="30">
                  <c:v>16.988099285158619</c:v>
                </c:pt>
                <c:pt idx="31">
                  <c:v>17.132026234459083</c:v>
                </c:pt>
                <c:pt idx="32">
                  <c:v>17.081140704987629</c:v>
                </c:pt>
                <c:pt idx="33">
                  <c:v>16.984396673685701</c:v>
                </c:pt>
                <c:pt idx="34">
                  <c:v>16.970969445161689</c:v>
                </c:pt>
                <c:pt idx="35">
                  <c:v>17.133290931388146</c:v>
                </c:pt>
                <c:pt idx="36">
                  <c:v>17.229170028712037</c:v>
                </c:pt>
                <c:pt idx="37">
                  <c:v>17.105821463253651</c:v>
                </c:pt>
                <c:pt idx="38">
                  <c:v>17.169240029294134</c:v>
                </c:pt>
                <c:pt idx="39">
                  <c:v>17.289421864878989</c:v>
                </c:pt>
                <c:pt idx="40">
                  <c:v>17.003956180639875</c:v>
                </c:pt>
                <c:pt idx="41">
                  <c:v>17.220833211478212</c:v>
                </c:pt>
                <c:pt idx="42">
                  <c:v>17.455173895011466</c:v>
                </c:pt>
                <c:pt idx="43">
                  <c:v>17.315223983949426</c:v>
                </c:pt>
                <c:pt idx="44">
                  <c:v>17.417253537272799</c:v>
                </c:pt>
                <c:pt idx="45">
                  <c:v>17.264284092086974</c:v>
                </c:pt>
                <c:pt idx="46">
                  <c:v>17.28762746720259</c:v>
                </c:pt>
                <c:pt idx="47">
                  <c:v>17.033026467602635</c:v>
                </c:pt>
                <c:pt idx="48">
                  <c:v>17.307473124307233</c:v>
                </c:pt>
                <c:pt idx="49">
                  <c:v>17.194110951063202</c:v>
                </c:pt>
                <c:pt idx="50">
                  <c:v>17.834495884649293</c:v>
                </c:pt>
                <c:pt idx="51">
                  <c:v>17.746525829153089</c:v>
                </c:pt>
                <c:pt idx="52">
                  <c:v>17.524922048673496</c:v>
                </c:pt>
                <c:pt idx="53">
                  <c:v>17.850044363143386</c:v>
                </c:pt>
                <c:pt idx="54">
                  <c:v>17.885321662270787</c:v>
                </c:pt>
                <c:pt idx="55">
                  <c:v>18.145807588310454</c:v>
                </c:pt>
                <c:pt idx="56">
                  <c:v>17.992893598966429</c:v>
                </c:pt>
                <c:pt idx="57">
                  <c:v>17.75562617658586</c:v>
                </c:pt>
                <c:pt idx="58">
                  <c:v>17.802341564020129</c:v>
                </c:pt>
                <c:pt idx="59">
                  <c:v>17.791137106230842</c:v>
                </c:pt>
                <c:pt idx="60">
                  <c:v>17.990666635818563</c:v>
                </c:pt>
                <c:pt idx="61">
                  <c:v>18.120183840033029</c:v>
                </c:pt>
                <c:pt idx="62">
                  <c:v>17.89777241693805</c:v>
                </c:pt>
                <c:pt idx="63">
                  <c:v>17.855209814504089</c:v>
                </c:pt>
                <c:pt idx="64">
                  <c:v>17.920281725421287</c:v>
                </c:pt>
                <c:pt idx="65">
                  <c:v>18.145081015819695</c:v>
                </c:pt>
                <c:pt idx="66">
                  <c:v>18.012123435986126</c:v>
                </c:pt>
                <c:pt idx="67">
                  <c:v>18.329434713891633</c:v>
                </c:pt>
                <c:pt idx="68">
                  <c:v>18.107396434721089</c:v>
                </c:pt>
                <c:pt idx="69">
                  <c:v>18.125153422145548</c:v>
                </c:pt>
                <c:pt idx="70">
                  <c:v>18.121907282358855</c:v>
                </c:pt>
                <c:pt idx="71">
                  <c:v>18.202229950946631</c:v>
                </c:pt>
                <c:pt idx="72">
                  <c:v>18.299278355284031</c:v>
                </c:pt>
                <c:pt idx="73">
                  <c:v>18.364345034363204</c:v>
                </c:pt>
                <c:pt idx="74">
                  <c:v>18.186745993849783</c:v>
                </c:pt>
                <c:pt idx="75">
                  <c:v>18.472851931653608</c:v>
                </c:pt>
                <c:pt idx="76">
                  <c:v>18.869939404039613</c:v>
                </c:pt>
                <c:pt idx="77">
                  <c:v>18.757271875392803</c:v>
                </c:pt>
                <c:pt idx="78">
                  <c:v>18.886877355638291</c:v>
                </c:pt>
                <c:pt idx="79">
                  <c:v>18.615900504972693</c:v>
                </c:pt>
                <c:pt idx="80">
                  <c:v>18.848526408852926</c:v>
                </c:pt>
                <c:pt idx="81">
                  <c:v>18.802983258279827</c:v>
                </c:pt>
                <c:pt idx="82">
                  <c:v>18.71999999879694</c:v>
                </c:pt>
                <c:pt idx="83">
                  <c:v>18.792019111805189</c:v>
                </c:pt>
                <c:pt idx="84">
                  <c:v>18.773551314908893</c:v>
                </c:pt>
                <c:pt idx="85">
                  <c:v>18.984338734203142</c:v>
                </c:pt>
                <c:pt idx="86">
                  <c:v>19.076717782159889</c:v>
                </c:pt>
                <c:pt idx="87">
                  <c:v>19.154821596750896</c:v>
                </c:pt>
                <c:pt idx="88">
                  <c:v>18.933721095320841</c:v>
                </c:pt>
                <c:pt idx="89">
                  <c:v>18.830248578670616</c:v>
                </c:pt>
                <c:pt idx="90">
                  <c:v>19.043862541269107</c:v>
                </c:pt>
                <c:pt idx="91">
                  <c:v>19.170809903891293</c:v>
                </c:pt>
                <c:pt idx="92">
                  <c:v>19.113257489359231</c:v>
                </c:pt>
                <c:pt idx="93">
                  <c:v>19.303847236290217</c:v>
                </c:pt>
                <c:pt idx="94">
                  <c:v>19.380902304150919</c:v>
                </c:pt>
                <c:pt idx="95">
                  <c:v>19.46055144979146</c:v>
                </c:pt>
                <c:pt idx="96">
                  <c:v>19.374767915416395</c:v>
                </c:pt>
                <c:pt idx="97">
                  <c:v>19.514472884351527</c:v>
                </c:pt>
                <c:pt idx="98">
                  <c:v>19.715012565005072</c:v>
                </c:pt>
                <c:pt idx="99">
                  <c:v>19.490892859011929</c:v>
                </c:pt>
                <c:pt idx="100">
                  <c:v>20.020516753812405</c:v>
                </c:pt>
                <c:pt idx="101">
                  <c:v>19.55607776611383</c:v>
                </c:pt>
                <c:pt idx="102">
                  <c:v>19.916692431689089</c:v>
                </c:pt>
                <c:pt idx="103">
                  <c:v>20.037024914128818</c:v>
                </c:pt>
                <c:pt idx="104">
                  <c:v>19.838450259044148</c:v>
                </c:pt>
                <c:pt idx="105">
                  <c:v>20.107505485062731</c:v>
                </c:pt>
                <c:pt idx="106">
                  <c:v>19.959897354244731</c:v>
                </c:pt>
                <c:pt idx="107">
                  <c:v>19.737106128236231</c:v>
                </c:pt>
                <c:pt idx="108">
                  <c:v>20.009117512770789</c:v>
                </c:pt>
                <c:pt idx="109">
                  <c:v>19.911270609938725</c:v>
                </c:pt>
                <c:pt idx="110">
                  <c:v>19.966512345219947</c:v>
                </c:pt>
                <c:pt idx="111">
                  <c:v>20.329867321847107</c:v>
                </c:pt>
                <c:pt idx="112">
                  <c:v>20.257184819823042</c:v>
                </c:pt>
                <c:pt idx="113">
                  <c:v>20.246899946538189</c:v>
                </c:pt>
                <c:pt idx="114">
                  <c:v>20.14229858761249</c:v>
                </c:pt>
                <c:pt idx="115">
                  <c:v>20.303598971761037</c:v>
                </c:pt>
              </c:numCache>
            </c:numRef>
          </c:yVal>
          <c:smooth val="1"/>
        </c:ser>
        <c:axId val="49340416"/>
        <c:axId val="49341952"/>
      </c:scatterChart>
      <c:valAx>
        <c:axId val="49340416"/>
        <c:scaling>
          <c:orientation val="minMax"/>
          <c:min val="1970"/>
        </c:scaling>
        <c:axPos val="b"/>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41952"/>
        <c:crosses val="autoZero"/>
        <c:crossBetween val="midCat"/>
      </c:valAx>
      <c:valAx>
        <c:axId val="49341952"/>
        <c:scaling>
          <c:orientation val="minMax"/>
          <c:max val="22"/>
          <c:min val="14"/>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smtClean="0"/>
                  <a:t>Temperature</a:t>
                </a:r>
                <a:r>
                  <a:rPr lang="el-GR" dirty="0" smtClean="0"/>
                  <a:t> </a:t>
                </a:r>
                <a:r>
                  <a:rPr lang="en-US" dirty="0"/>
                  <a:t>(</a:t>
                </a:r>
                <a:r>
                  <a:rPr lang="en-US" baseline="30000" dirty="0" err="1"/>
                  <a:t>o</a:t>
                </a:r>
                <a:r>
                  <a:rPr lang="en-US" dirty="0" err="1"/>
                  <a:t>C</a:t>
                </a:r>
                <a:r>
                  <a:rPr lang="en-US" dirty="0"/>
                  <a:t>)</a:t>
                </a:r>
              </a:p>
            </c:rich>
          </c:tx>
          <c:layout/>
          <c:spPr>
            <a:noFill/>
            <a:ln>
              <a:noFill/>
            </a:ln>
            <a:effectLst/>
          </c:spPr>
        </c:title>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340416"/>
        <c:crosses val="autoZero"/>
        <c:crossBetween val="midCat"/>
      </c:valAx>
      <c:spPr>
        <a:noFill/>
        <a:ln>
          <a:noFill/>
        </a:ln>
        <a:effectLst/>
      </c:spPr>
    </c:plotArea>
    <c:legend>
      <c:legendPos val="r"/>
      <c:legendEntry>
        <c:idx val="2"/>
        <c:delete val="1"/>
      </c:legendEntry>
      <c:layout>
        <c:manualLayout>
          <c:xMode val="edge"/>
          <c:yMode val="edge"/>
          <c:x val="9.8364213907224066E-2"/>
          <c:y val="0.92005686789151353"/>
          <c:w val="0.75428628025270417"/>
          <c:h val="7.6969233012540494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noFill/>
      <a:round/>
    </a:ln>
    <a:effectLst/>
  </c:spPr>
  <c:txPr>
    <a:bodyPr/>
    <a:lstStyle/>
    <a:p>
      <a:pPr>
        <a:defRPr/>
      </a:pPr>
      <a:endParaRPr lang="en-US"/>
    </a:p>
  </c:txPr>
  <c:externalData r:id="rId2"/>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smtClean="0"/>
              <a:t>Precipitation</a:t>
            </a:r>
            <a:r>
              <a:rPr lang="en-US" sz="1200" baseline="0" dirty="0" smtClean="0"/>
              <a:t> Projection for 11 Climate Change Scenarios for Crete</a:t>
            </a:r>
            <a:endParaRPr lang="en-US" sz="1200" dirty="0"/>
          </a:p>
        </c:rich>
      </c:tx>
      <c:layout/>
      <c:spPr>
        <a:noFill/>
        <a:ln>
          <a:noFill/>
        </a:ln>
        <a:effectLst/>
      </c:spPr>
    </c:title>
    <c:plotArea>
      <c:layout>
        <c:manualLayout>
          <c:layoutTarget val="inner"/>
          <c:xMode val="edge"/>
          <c:yMode val="edge"/>
          <c:x val="0.17512576552930886"/>
          <c:y val="0.17171296296296454"/>
          <c:w val="0.68111811023622049"/>
          <c:h val="0.60882728200642111"/>
        </c:manualLayout>
      </c:layout>
      <c:scatterChart>
        <c:scatterStyle val="smoothMarker"/>
        <c:ser>
          <c:idx val="0"/>
          <c:order val="0"/>
          <c:tx>
            <c:strRef>
              <c:f>PCP!$AW$2</c:f>
              <c:strCache>
                <c:ptCount val="1"/>
                <c:pt idx="0">
                  <c:v>μέση τιμή</c:v>
                </c:pt>
              </c:strCache>
            </c:strRef>
          </c:tx>
          <c:spPr>
            <a:ln w="19050" cap="rnd">
              <a:solidFill>
                <a:schemeClr val="accent1"/>
              </a:solidFill>
              <a:round/>
            </a:ln>
            <a:effectLst/>
          </c:spPr>
          <c:marker>
            <c:symbol val="none"/>
          </c:marker>
          <c:trendline>
            <c:spPr>
              <a:ln w="19050" cap="rnd">
                <a:solidFill>
                  <a:schemeClr val="accent1"/>
                </a:solidFill>
                <a:prstDash val="sysDot"/>
              </a:ln>
              <a:effectLst/>
            </c:spPr>
            <c:trendlineType val="linear"/>
          </c:trendline>
          <c:xVal>
            <c:numRef>
              <c:f>PCP!$AV$3:$AV$118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PCP!$AW$3:$AW$118</c:f>
              <c:numCache>
                <c:formatCode>General</c:formatCode>
                <c:ptCount val="116"/>
                <c:pt idx="0">
                  <c:v>7938000622.0131073</c:v>
                </c:pt>
                <c:pt idx="1">
                  <c:v>6292478965.8225546</c:v>
                </c:pt>
                <c:pt idx="2">
                  <c:v>5748206897.4231634</c:v>
                </c:pt>
                <c:pt idx="3">
                  <c:v>5980714626.8734055</c:v>
                </c:pt>
                <c:pt idx="4">
                  <c:v>7180382446.5774136</c:v>
                </c:pt>
                <c:pt idx="5">
                  <c:v>6353144446.5219984</c:v>
                </c:pt>
                <c:pt idx="6">
                  <c:v>6221723612.8481512</c:v>
                </c:pt>
                <c:pt idx="7">
                  <c:v>7551594393.5127316</c:v>
                </c:pt>
                <c:pt idx="8">
                  <c:v>6283870527.7070065</c:v>
                </c:pt>
                <c:pt idx="9">
                  <c:v>5447505224.2838545</c:v>
                </c:pt>
                <c:pt idx="10">
                  <c:v>6392942452.8446226</c:v>
                </c:pt>
                <c:pt idx="11">
                  <c:v>6483014789.3293142</c:v>
                </c:pt>
                <c:pt idx="12">
                  <c:v>6719162579.1698723</c:v>
                </c:pt>
                <c:pt idx="13">
                  <c:v>6120017919.3481264</c:v>
                </c:pt>
                <c:pt idx="14">
                  <c:v>5559685752.9941607</c:v>
                </c:pt>
                <c:pt idx="15">
                  <c:v>6709175190.7085028</c:v>
                </c:pt>
                <c:pt idx="16">
                  <c:v>6206305312.4851065</c:v>
                </c:pt>
                <c:pt idx="17">
                  <c:v>5182214005.3750935</c:v>
                </c:pt>
                <c:pt idx="18">
                  <c:v>5773909743.3747025</c:v>
                </c:pt>
                <c:pt idx="19">
                  <c:v>6343108825.0540276</c:v>
                </c:pt>
                <c:pt idx="20">
                  <c:v>5777248814.9199715</c:v>
                </c:pt>
                <c:pt idx="21">
                  <c:v>5671284436.3592768</c:v>
                </c:pt>
                <c:pt idx="22">
                  <c:v>6451615174.498951</c:v>
                </c:pt>
                <c:pt idx="23">
                  <c:v>6282529115.76542</c:v>
                </c:pt>
                <c:pt idx="24">
                  <c:v>6430562575.5750475</c:v>
                </c:pt>
                <c:pt idx="25">
                  <c:v>6939788520.3417521</c:v>
                </c:pt>
                <c:pt idx="26">
                  <c:v>6088601248.7920065</c:v>
                </c:pt>
                <c:pt idx="27">
                  <c:v>6097819421.8636913</c:v>
                </c:pt>
                <c:pt idx="28">
                  <c:v>7511076529.1926985</c:v>
                </c:pt>
                <c:pt idx="29">
                  <c:v>6493099205.5881357</c:v>
                </c:pt>
                <c:pt idx="30">
                  <c:v>6195570782.1125965</c:v>
                </c:pt>
                <c:pt idx="31">
                  <c:v>5870979439.7574015</c:v>
                </c:pt>
                <c:pt idx="32">
                  <c:v>6972281730.6145535</c:v>
                </c:pt>
                <c:pt idx="33">
                  <c:v>6884334539.197546</c:v>
                </c:pt>
                <c:pt idx="34">
                  <c:v>5526848874.3120213</c:v>
                </c:pt>
                <c:pt idx="35">
                  <c:v>6265589584.4416008</c:v>
                </c:pt>
                <c:pt idx="36">
                  <c:v>6865982915.3476515</c:v>
                </c:pt>
                <c:pt idx="37">
                  <c:v>6958990923.8270731</c:v>
                </c:pt>
                <c:pt idx="38">
                  <c:v>6279740529.5043955</c:v>
                </c:pt>
                <c:pt idx="39">
                  <c:v>6163758347.2181902</c:v>
                </c:pt>
                <c:pt idx="40">
                  <c:v>6634620894.7392235</c:v>
                </c:pt>
                <c:pt idx="41">
                  <c:v>6944997816.2102346</c:v>
                </c:pt>
                <c:pt idx="42">
                  <c:v>6057207981.0102854</c:v>
                </c:pt>
                <c:pt idx="43">
                  <c:v>7169327137.7043915</c:v>
                </c:pt>
                <c:pt idx="44">
                  <c:v>6053439738.2248755</c:v>
                </c:pt>
                <c:pt idx="45">
                  <c:v>6867330843.5452566</c:v>
                </c:pt>
                <c:pt idx="46">
                  <c:v>6197117053.7861147</c:v>
                </c:pt>
                <c:pt idx="47">
                  <c:v>6184300823.3252144</c:v>
                </c:pt>
                <c:pt idx="48">
                  <c:v>6554476544.6930294</c:v>
                </c:pt>
                <c:pt idx="49">
                  <c:v>6228160794.4399405</c:v>
                </c:pt>
                <c:pt idx="50">
                  <c:v>5996924592.0544615</c:v>
                </c:pt>
                <c:pt idx="51">
                  <c:v>6203710374.6954308</c:v>
                </c:pt>
                <c:pt idx="52">
                  <c:v>5975606939.9702606</c:v>
                </c:pt>
                <c:pt idx="53">
                  <c:v>6767380809.7451477</c:v>
                </c:pt>
                <c:pt idx="54">
                  <c:v>5293379936.2015505</c:v>
                </c:pt>
                <c:pt idx="55">
                  <c:v>6104825928.7219534</c:v>
                </c:pt>
                <c:pt idx="56">
                  <c:v>5378712023.8631124</c:v>
                </c:pt>
                <c:pt idx="57">
                  <c:v>6611500415.5059595</c:v>
                </c:pt>
                <c:pt idx="58">
                  <c:v>6271180866.329484</c:v>
                </c:pt>
                <c:pt idx="59">
                  <c:v>7397487824.0501528</c:v>
                </c:pt>
                <c:pt idx="60">
                  <c:v>5469821289.8699102</c:v>
                </c:pt>
                <c:pt idx="61">
                  <c:v>6190050780.9811535</c:v>
                </c:pt>
                <c:pt idx="62">
                  <c:v>5459001722.2811899</c:v>
                </c:pt>
                <c:pt idx="63">
                  <c:v>6734289468.1633205</c:v>
                </c:pt>
                <c:pt idx="64">
                  <c:v>6296177306.713172</c:v>
                </c:pt>
                <c:pt idx="65">
                  <c:v>5830951854.9895687</c:v>
                </c:pt>
                <c:pt idx="66">
                  <c:v>6809877144.0325451</c:v>
                </c:pt>
                <c:pt idx="67">
                  <c:v>6809652851.0284004</c:v>
                </c:pt>
                <c:pt idx="68">
                  <c:v>6438678467.1727076</c:v>
                </c:pt>
                <c:pt idx="69">
                  <c:v>6544217282.4176655</c:v>
                </c:pt>
                <c:pt idx="70">
                  <c:v>6043885770.1343575</c:v>
                </c:pt>
                <c:pt idx="71">
                  <c:v>6330972266.4006805</c:v>
                </c:pt>
                <c:pt idx="72">
                  <c:v>6106935878.2219114</c:v>
                </c:pt>
                <c:pt idx="73">
                  <c:v>6216547269.1568947</c:v>
                </c:pt>
                <c:pt idx="74">
                  <c:v>5914551330.9447451</c:v>
                </c:pt>
                <c:pt idx="75">
                  <c:v>6955722047.3965445</c:v>
                </c:pt>
                <c:pt idx="76">
                  <c:v>6611876031.3153324</c:v>
                </c:pt>
                <c:pt idx="77">
                  <c:v>6988125264.2412624</c:v>
                </c:pt>
                <c:pt idx="78">
                  <c:v>5000652936.711709</c:v>
                </c:pt>
                <c:pt idx="79">
                  <c:v>5815799419.6804867</c:v>
                </c:pt>
                <c:pt idx="80">
                  <c:v>5379214668.5072947</c:v>
                </c:pt>
                <c:pt idx="81">
                  <c:v>7157260059.1743155</c:v>
                </c:pt>
                <c:pt idx="82">
                  <c:v>6688577278.170083</c:v>
                </c:pt>
                <c:pt idx="83">
                  <c:v>5403839245.899375</c:v>
                </c:pt>
                <c:pt idx="84">
                  <c:v>5272911740.0283384</c:v>
                </c:pt>
                <c:pt idx="85">
                  <c:v>5644615235.1922264</c:v>
                </c:pt>
                <c:pt idx="86">
                  <c:v>5989661152.1175966</c:v>
                </c:pt>
                <c:pt idx="87">
                  <c:v>5482177796.6598454</c:v>
                </c:pt>
                <c:pt idx="88">
                  <c:v>5446862905.8891945</c:v>
                </c:pt>
                <c:pt idx="89">
                  <c:v>7223529518.0462885</c:v>
                </c:pt>
                <c:pt idx="90">
                  <c:v>5468724905.1678782</c:v>
                </c:pt>
                <c:pt idx="91">
                  <c:v>6078822556.8996735</c:v>
                </c:pt>
                <c:pt idx="92">
                  <c:v>5411458226.1324215</c:v>
                </c:pt>
                <c:pt idx="93">
                  <c:v>5251264185.3475695</c:v>
                </c:pt>
                <c:pt idx="94">
                  <c:v>5533615629.9159985</c:v>
                </c:pt>
                <c:pt idx="95">
                  <c:v>5510369060.427865</c:v>
                </c:pt>
                <c:pt idx="96">
                  <c:v>4925586808.3811111</c:v>
                </c:pt>
                <c:pt idx="97">
                  <c:v>6407216961.6642494</c:v>
                </c:pt>
                <c:pt idx="98">
                  <c:v>4974877710.1498985</c:v>
                </c:pt>
                <c:pt idx="99">
                  <c:v>5247938482.4103985</c:v>
                </c:pt>
                <c:pt idx="100">
                  <c:v>5092506648.2031879</c:v>
                </c:pt>
                <c:pt idx="101">
                  <c:v>6525100379.7237492</c:v>
                </c:pt>
                <c:pt idx="102">
                  <c:v>5319416520.9763718</c:v>
                </c:pt>
                <c:pt idx="103">
                  <c:v>4980430740.8053169</c:v>
                </c:pt>
                <c:pt idx="104">
                  <c:v>5676699570.0373955</c:v>
                </c:pt>
                <c:pt idx="105">
                  <c:v>5841862615.0893946</c:v>
                </c:pt>
                <c:pt idx="106">
                  <c:v>5222495339.785183</c:v>
                </c:pt>
                <c:pt idx="107">
                  <c:v>4953079400.4774971</c:v>
                </c:pt>
                <c:pt idx="108">
                  <c:v>4778911877.1548414</c:v>
                </c:pt>
                <c:pt idx="109">
                  <c:v>5956733234.4563675</c:v>
                </c:pt>
                <c:pt idx="110">
                  <c:v>6027403314.5277004</c:v>
                </c:pt>
                <c:pt idx="111">
                  <c:v>5502272650.8558178</c:v>
                </c:pt>
                <c:pt idx="112">
                  <c:v>5388388343.024929</c:v>
                </c:pt>
                <c:pt idx="113">
                  <c:v>5300465722.6969166</c:v>
                </c:pt>
                <c:pt idx="114">
                  <c:v>6360054260.9054985</c:v>
                </c:pt>
                <c:pt idx="115">
                  <c:v>5667725856.6020107</c:v>
                </c:pt>
              </c:numCache>
            </c:numRef>
          </c:yVal>
          <c:smooth val="1"/>
        </c:ser>
        <c:ser>
          <c:idx val="1"/>
          <c:order val="1"/>
          <c:tx>
            <c:strRef>
              <c:f>PCP!$BB$2</c:f>
              <c:strCache>
                <c:ptCount val="1"/>
                <c:pt idx="0">
                  <c:v>τυπική απόκλιση</c:v>
                </c:pt>
              </c:strCache>
            </c:strRef>
          </c:tx>
          <c:spPr>
            <a:ln w="19050" cap="rnd">
              <a:solidFill>
                <a:schemeClr val="bg1">
                  <a:lumMod val="85000"/>
                </a:schemeClr>
              </a:solidFill>
              <a:round/>
            </a:ln>
            <a:effectLst/>
          </c:spPr>
          <c:marker>
            <c:symbol val="none"/>
          </c:marker>
          <c:xVal>
            <c:numRef>
              <c:f>PCP!$AV$3:$AV$118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PCP!$BB$3:$BB$118</c:f>
              <c:numCache>
                <c:formatCode>General</c:formatCode>
                <c:ptCount val="116"/>
                <c:pt idx="0">
                  <c:v>6458359370.0622549</c:v>
                </c:pt>
                <c:pt idx="1">
                  <c:v>4957560638.4111748</c:v>
                </c:pt>
                <c:pt idx="2">
                  <c:v>4942175117.8781223</c:v>
                </c:pt>
                <c:pt idx="3">
                  <c:v>4713984087.2859955</c:v>
                </c:pt>
                <c:pt idx="4">
                  <c:v>6704914868.2600403</c:v>
                </c:pt>
                <c:pt idx="5">
                  <c:v>4779115833.2028055</c:v>
                </c:pt>
                <c:pt idx="6">
                  <c:v>5343485152.9725046</c:v>
                </c:pt>
                <c:pt idx="7">
                  <c:v>5817970244.0089397</c:v>
                </c:pt>
                <c:pt idx="8">
                  <c:v>5463354405.8205662</c:v>
                </c:pt>
                <c:pt idx="9">
                  <c:v>4851346203.7174816</c:v>
                </c:pt>
                <c:pt idx="10">
                  <c:v>4315155838.5266857</c:v>
                </c:pt>
                <c:pt idx="11">
                  <c:v>4952587412.042902</c:v>
                </c:pt>
                <c:pt idx="12">
                  <c:v>5884828137.371253</c:v>
                </c:pt>
                <c:pt idx="13">
                  <c:v>4955539287.9867001</c:v>
                </c:pt>
                <c:pt idx="14">
                  <c:v>4225272858.7542753</c:v>
                </c:pt>
                <c:pt idx="15">
                  <c:v>5711792638.6838303</c:v>
                </c:pt>
                <c:pt idx="16">
                  <c:v>5198277024.8835716</c:v>
                </c:pt>
                <c:pt idx="17">
                  <c:v>4004639864.6647177</c:v>
                </c:pt>
                <c:pt idx="18">
                  <c:v>3865862495.4564137</c:v>
                </c:pt>
                <c:pt idx="19">
                  <c:v>5262064668.9536285</c:v>
                </c:pt>
                <c:pt idx="20">
                  <c:v>3728798748.6889973</c:v>
                </c:pt>
                <c:pt idx="21">
                  <c:v>4436950308.2677155</c:v>
                </c:pt>
                <c:pt idx="22">
                  <c:v>4344975388.4964342</c:v>
                </c:pt>
                <c:pt idx="23">
                  <c:v>4109192876.7942038</c:v>
                </c:pt>
                <c:pt idx="24">
                  <c:v>5099640774.7975445</c:v>
                </c:pt>
                <c:pt idx="25">
                  <c:v>5336147401.9500685</c:v>
                </c:pt>
                <c:pt idx="26">
                  <c:v>4540921213.6267433</c:v>
                </c:pt>
                <c:pt idx="27">
                  <c:v>4512422463.3267431</c:v>
                </c:pt>
                <c:pt idx="28">
                  <c:v>5936706770.7969036</c:v>
                </c:pt>
                <c:pt idx="29">
                  <c:v>4743731821.0191078</c:v>
                </c:pt>
                <c:pt idx="30">
                  <c:v>4792696585.8629589</c:v>
                </c:pt>
                <c:pt idx="31">
                  <c:v>4423341087.3678169</c:v>
                </c:pt>
                <c:pt idx="32">
                  <c:v>5381274164.3362656</c:v>
                </c:pt>
                <c:pt idx="33">
                  <c:v>4612954877.2090025</c:v>
                </c:pt>
                <c:pt idx="34">
                  <c:v>3367858014.3409348</c:v>
                </c:pt>
                <c:pt idx="35">
                  <c:v>4422753429.6203184</c:v>
                </c:pt>
                <c:pt idx="36">
                  <c:v>5024542728.5055695</c:v>
                </c:pt>
                <c:pt idx="37">
                  <c:v>5110583933.9137707</c:v>
                </c:pt>
                <c:pt idx="38">
                  <c:v>4644588200.6448202</c:v>
                </c:pt>
                <c:pt idx="39">
                  <c:v>4542920800.3518524</c:v>
                </c:pt>
                <c:pt idx="40">
                  <c:v>5407958448.2716885</c:v>
                </c:pt>
                <c:pt idx="41">
                  <c:v>5175404692.2135801</c:v>
                </c:pt>
                <c:pt idx="42">
                  <c:v>4688818537.5703955</c:v>
                </c:pt>
                <c:pt idx="43">
                  <c:v>5651903392.7377005</c:v>
                </c:pt>
                <c:pt idx="44">
                  <c:v>4515312071.8495855</c:v>
                </c:pt>
                <c:pt idx="45">
                  <c:v>5212810408.2808495</c:v>
                </c:pt>
                <c:pt idx="46">
                  <c:v>4246072264.8902721</c:v>
                </c:pt>
                <c:pt idx="47">
                  <c:v>4278918044.4015617</c:v>
                </c:pt>
                <c:pt idx="48">
                  <c:v>4233443382.9585447</c:v>
                </c:pt>
                <c:pt idx="49">
                  <c:v>4269562419.5114031</c:v>
                </c:pt>
                <c:pt idx="50">
                  <c:v>4186173605.0283523</c:v>
                </c:pt>
                <c:pt idx="51">
                  <c:v>4223601213.3870335</c:v>
                </c:pt>
                <c:pt idx="52">
                  <c:v>4830006584.2410135</c:v>
                </c:pt>
                <c:pt idx="53">
                  <c:v>4678987541.5621948</c:v>
                </c:pt>
                <c:pt idx="54">
                  <c:v>3553901337.8122358</c:v>
                </c:pt>
                <c:pt idx="55">
                  <c:v>4615869164.4762392</c:v>
                </c:pt>
                <c:pt idx="56">
                  <c:v>3755670085.4562697</c:v>
                </c:pt>
                <c:pt idx="57">
                  <c:v>3239906396.716713</c:v>
                </c:pt>
                <c:pt idx="58">
                  <c:v>4332520889.8475666</c:v>
                </c:pt>
                <c:pt idx="59">
                  <c:v>5872141783.1127377</c:v>
                </c:pt>
                <c:pt idx="60">
                  <c:v>4518264310.668478</c:v>
                </c:pt>
                <c:pt idx="61">
                  <c:v>4893608595.9119854</c:v>
                </c:pt>
                <c:pt idx="62">
                  <c:v>3279075559.3132796</c:v>
                </c:pt>
                <c:pt idx="63">
                  <c:v>5286097587.022049</c:v>
                </c:pt>
                <c:pt idx="64">
                  <c:v>4476942261.3854895</c:v>
                </c:pt>
                <c:pt idx="65">
                  <c:v>4508805714.5870848</c:v>
                </c:pt>
                <c:pt idx="66">
                  <c:v>5241349354.9204865</c:v>
                </c:pt>
                <c:pt idx="67">
                  <c:v>4105949547.6058307</c:v>
                </c:pt>
                <c:pt idx="68">
                  <c:v>4354033030.0772076</c:v>
                </c:pt>
                <c:pt idx="69">
                  <c:v>4738064999.7785807</c:v>
                </c:pt>
                <c:pt idx="70">
                  <c:v>3667708936.3762002</c:v>
                </c:pt>
                <c:pt idx="71">
                  <c:v>4978870851.4426775</c:v>
                </c:pt>
                <c:pt idx="72">
                  <c:v>4097316837.4994597</c:v>
                </c:pt>
                <c:pt idx="73">
                  <c:v>4961828630.9823685</c:v>
                </c:pt>
                <c:pt idx="74">
                  <c:v>3878909407.2928958</c:v>
                </c:pt>
                <c:pt idx="75">
                  <c:v>5254971903.20121</c:v>
                </c:pt>
                <c:pt idx="76">
                  <c:v>4250271541.0422378</c:v>
                </c:pt>
                <c:pt idx="77">
                  <c:v>4252893303.2005067</c:v>
                </c:pt>
                <c:pt idx="78">
                  <c:v>3536136713.7780333</c:v>
                </c:pt>
                <c:pt idx="79">
                  <c:v>4154101049.7218995</c:v>
                </c:pt>
                <c:pt idx="80">
                  <c:v>3457185583.079648</c:v>
                </c:pt>
                <c:pt idx="81">
                  <c:v>5136352023.2307816</c:v>
                </c:pt>
                <c:pt idx="82">
                  <c:v>4870206974.7075205</c:v>
                </c:pt>
                <c:pt idx="83">
                  <c:v>3858014962.0640044</c:v>
                </c:pt>
                <c:pt idx="84">
                  <c:v>3811764556.6051912</c:v>
                </c:pt>
                <c:pt idx="85">
                  <c:v>4220284061.7787991</c:v>
                </c:pt>
                <c:pt idx="86">
                  <c:v>3992949401.8466101</c:v>
                </c:pt>
                <c:pt idx="87">
                  <c:v>3508536651.6714067</c:v>
                </c:pt>
                <c:pt idx="88">
                  <c:v>3062664917.4997416</c:v>
                </c:pt>
                <c:pt idx="89">
                  <c:v>4851052159.8239164</c:v>
                </c:pt>
                <c:pt idx="90">
                  <c:v>3765712000.2969265</c:v>
                </c:pt>
                <c:pt idx="91">
                  <c:v>4072461115.5902925</c:v>
                </c:pt>
                <c:pt idx="92">
                  <c:v>3694948415.7677193</c:v>
                </c:pt>
                <c:pt idx="93">
                  <c:v>3767685635.6487675</c:v>
                </c:pt>
                <c:pt idx="94">
                  <c:v>3375667194.9633298</c:v>
                </c:pt>
                <c:pt idx="95">
                  <c:v>4353742724.1285734</c:v>
                </c:pt>
                <c:pt idx="96">
                  <c:v>3146126105.5371432</c:v>
                </c:pt>
                <c:pt idx="97">
                  <c:v>4097706887.5075607</c:v>
                </c:pt>
                <c:pt idx="98">
                  <c:v>3323129559.8042912</c:v>
                </c:pt>
                <c:pt idx="99">
                  <c:v>4216773635.0401096</c:v>
                </c:pt>
                <c:pt idx="100">
                  <c:v>3476038113.6630983</c:v>
                </c:pt>
                <c:pt idx="101">
                  <c:v>3443759202.7446499</c:v>
                </c:pt>
                <c:pt idx="102">
                  <c:v>3413892313.6679788</c:v>
                </c:pt>
                <c:pt idx="103">
                  <c:v>3387050168.1312361</c:v>
                </c:pt>
                <c:pt idx="104">
                  <c:v>3140567169.2838488</c:v>
                </c:pt>
                <c:pt idx="105">
                  <c:v>3560952761.2618628</c:v>
                </c:pt>
                <c:pt idx="106">
                  <c:v>3415695153.3475027</c:v>
                </c:pt>
                <c:pt idx="107">
                  <c:v>3915141572.7016068</c:v>
                </c:pt>
                <c:pt idx="108">
                  <c:v>3628144147.1708345</c:v>
                </c:pt>
                <c:pt idx="109">
                  <c:v>3876638481.3179607</c:v>
                </c:pt>
                <c:pt idx="110">
                  <c:v>3865832280.0294399</c:v>
                </c:pt>
                <c:pt idx="111">
                  <c:v>3975330952.1673923</c:v>
                </c:pt>
                <c:pt idx="112">
                  <c:v>3931460094.8269062</c:v>
                </c:pt>
                <c:pt idx="113">
                  <c:v>3915417027.0473204</c:v>
                </c:pt>
                <c:pt idx="114">
                  <c:v>4371888042.5835085</c:v>
                </c:pt>
                <c:pt idx="115">
                  <c:v>3620309579.1531882</c:v>
                </c:pt>
              </c:numCache>
            </c:numRef>
          </c:yVal>
          <c:smooth val="1"/>
        </c:ser>
        <c:ser>
          <c:idx val="2"/>
          <c:order val="2"/>
          <c:tx>
            <c:strRef>
              <c:f>PCP!$BA$2</c:f>
              <c:strCache>
                <c:ptCount val="1"/>
                <c:pt idx="0">
                  <c:v>τυπική απόκλιση</c:v>
                </c:pt>
              </c:strCache>
            </c:strRef>
          </c:tx>
          <c:spPr>
            <a:ln w="19050" cap="rnd">
              <a:solidFill>
                <a:sysClr val="window" lastClr="FFFFFF">
                  <a:lumMod val="85000"/>
                </a:sysClr>
              </a:solidFill>
              <a:round/>
            </a:ln>
            <a:effectLst/>
          </c:spPr>
          <c:marker>
            <c:symbol val="none"/>
          </c:marker>
          <c:xVal>
            <c:numRef>
              <c:f>PCP!$AV$3:$AV$118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PCP!$BA$3:$BA$118</c:f>
              <c:numCache>
                <c:formatCode>General</c:formatCode>
                <c:ptCount val="116"/>
                <c:pt idx="0">
                  <c:v>9417641873.963953</c:v>
                </c:pt>
                <c:pt idx="1">
                  <c:v>7627397293.2339325</c:v>
                </c:pt>
                <c:pt idx="2">
                  <c:v>6554238676.9682064</c:v>
                </c:pt>
                <c:pt idx="3">
                  <c:v>7247445166.460783</c:v>
                </c:pt>
                <c:pt idx="4">
                  <c:v>7655850024.8948765</c:v>
                </c:pt>
                <c:pt idx="5">
                  <c:v>7927173059.8411722</c:v>
                </c:pt>
                <c:pt idx="6">
                  <c:v>7099962072.7237396</c:v>
                </c:pt>
                <c:pt idx="7">
                  <c:v>9285218543.0165234</c:v>
                </c:pt>
                <c:pt idx="8">
                  <c:v>7104386649.5934525</c:v>
                </c:pt>
                <c:pt idx="9">
                  <c:v>6043664244.8502293</c:v>
                </c:pt>
                <c:pt idx="10">
                  <c:v>8470729067.1625595</c:v>
                </c:pt>
                <c:pt idx="11">
                  <c:v>8013442166.6157274</c:v>
                </c:pt>
                <c:pt idx="12">
                  <c:v>7553497020.9684916</c:v>
                </c:pt>
                <c:pt idx="13">
                  <c:v>7284496550.7094498</c:v>
                </c:pt>
                <c:pt idx="14">
                  <c:v>6894098647.2340021</c:v>
                </c:pt>
                <c:pt idx="15">
                  <c:v>7706557742.7331715</c:v>
                </c:pt>
                <c:pt idx="16">
                  <c:v>7214333600.0866032</c:v>
                </c:pt>
                <c:pt idx="17">
                  <c:v>6359788146.0854645</c:v>
                </c:pt>
                <c:pt idx="18">
                  <c:v>7681956991.2930231</c:v>
                </c:pt>
                <c:pt idx="19">
                  <c:v>7424152981.1544266</c:v>
                </c:pt>
                <c:pt idx="20">
                  <c:v>7825698881.1509504</c:v>
                </c:pt>
                <c:pt idx="21">
                  <c:v>6905618564.4508305</c:v>
                </c:pt>
                <c:pt idx="22">
                  <c:v>8558254960.5014105</c:v>
                </c:pt>
                <c:pt idx="23">
                  <c:v>8455865354.7365808</c:v>
                </c:pt>
                <c:pt idx="24">
                  <c:v>7761484376.3525515</c:v>
                </c:pt>
                <c:pt idx="25">
                  <c:v>8543429638.7333975</c:v>
                </c:pt>
                <c:pt idx="26">
                  <c:v>7636281283.9572849</c:v>
                </c:pt>
                <c:pt idx="27">
                  <c:v>7683216380.4006205</c:v>
                </c:pt>
                <c:pt idx="28">
                  <c:v>9085446287.5884953</c:v>
                </c:pt>
                <c:pt idx="29">
                  <c:v>8242466590.1571674</c:v>
                </c:pt>
                <c:pt idx="30">
                  <c:v>7598444978.3622341</c:v>
                </c:pt>
                <c:pt idx="31">
                  <c:v>7318617792.1469917</c:v>
                </c:pt>
                <c:pt idx="32">
                  <c:v>8563289296.8928432</c:v>
                </c:pt>
                <c:pt idx="33">
                  <c:v>9155714201.1860847</c:v>
                </c:pt>
                <c:pt idx="34">
                  <c:v>7685839734.2831078</c:v>
                </c:pt>
                <c:pt idx="35">
                  <c:v>8108425739.2629013</c:v>
                </c:pt>
                <c:pt idx="36">
                  <c:v>8707423102.1897449</c:v>
                </c:pt>
                <c:pt idx="37">
                  <c:v>8807397913.7403889</c:v>
                </c:pt>
                <c:pt idx="38">
                  <c:v>7914892858.3639984</c:v>
                </c:pt>
                <c:pt idx="39">
                  <c:v>7784595894.0844917</c:v>
                </c:pt>
                <c:pt idx="40">
                  <c:v>7861283341.2067261</c:v>
                </c:pt>
                <c:pt idx="41">
                  <c:v>8714590940.2068901</c:v>
                </c:pt>
                <c:pt idx="42">
                  <c:v>7425597424.4501715</c:v>
                </c:pt>
                <c:pt idx="43">
                  <c:v>8686750882.671093</c:v>
                </c:pt>
                <c:pt idx="44">
                  <c:v>7591567404.600173</c:v>
                </c:pt>
                <c:pt idx="45">
                  <c:v>8521851278.8096628</c:v>
                </c:pt>
                <c:pt idx="46">
                  <c:v>8148161842.6820345</c:v>
                </c:pt>
                <c:pt idx="47">
                  <c:v>8089683602.248867</c:v>
                </c:pt>
                <c:pt idx="48">
                  <c:v>8875509706.4275093</c:v>
                </c:pt>
                <c:pt idx="49">
                  <c:v>8186759169.3684864</c:v>
                </c:pt>
                <c:pt idx="50">
                  <c:v>7807675579.0805855</c:v>
                </c:pt>
                <c:pt idx="51">
                  <c:v>8183819536.003828</c:v>
                </c:pt>
                <c:pt idx="52">
                  <c:v>7121207295.6995077</c:v>
                </c:pt>
                <c:pt idx="53">
                  <c:v>8855774077.928093</c:v>
                </c:pt>
                <c:pt idx="54">
                  <c:v>7032858534.5908823</c:v>
                </c:pt>
                <c:pt idx="55">
                  <c:v>7593782692.9676218</c:v>
                </c:pt>
                <c:pt idx="56">
                  <c:v>7001753962.2699556</c:v>
                </c:pt>
                <c:pt idx="57">
                  <c:v>9983094434.2952061</c:v>
                </c:pt>
                <c:pt idx="58">
                  <c:v>8209840842.8114014</c:v>
                </c:pt>
                <c:pt idx="59">
                  <c:v>8922833864.987545</c:v>
                </c:pt>
                <c:pt idx="60">
                  <c:v>6421378269.0713434</c:v>
                </c:pt>
                <c:pt idx="61">
                  <c:v>7486492966.0503254</c:v>
                </c:pt>
                <c:pt idx="62">
                  <c:v>7638927885.2490845</c:v>
                </c:pt>
                <c:pt idx="63">
                  <c:v>8182481349.3045025</c:v>
                </c:pt>
                <c:pt idx="64">
                  <c:v>8115412352.0408497</c:v>
                </c:pt>
                <c:pt idx="65">
                  <c:v>7153097995.3921461</c:v>
                </c:pt>
                <c:pt idx="66">
                  <c:v>8378404933.1446848</c:v>
                </c:pt>
                <c:pt idx="67">
                  <c:v>9513356154.4509315</c:v>
                </c:pt>
                <c:pt idx="68">
                  <c:v>8523323904.2682104</c:v>
                </c:pt>
                <c:pt idx="69">
                  <c:v>8350369565.0567636</c:v>
                </c:pt>
                <c:pt idx="70">
                  <c:v>8420062603.8925095</c:v>
                </c:pt>
                <c:pt idx="71">
                  <c:v>7683073681.3586454</c:v>
                </c:pt>
                <c:pt idx="72">
                  <c:v>8116554918.9443455</c:v>
                </c:pt>
                <c:pt idx="73">
                  <c:v>7471265907.3314095</c:v>
                </c:pt>
                <c:pt idx="74">
                  <c:v>7950193254.5966635</c:v>
                </c:pt>
                <c:pt idx="75">
                  <c:v>8656472191.591877</c:v>
                </c:pt>
                <c:pt idx="76">
                  <c:v>8973480521.588419</c:v>
                </c:pt>
                <c:pt idx="77">
                  <c:v>9723357225.2820187</c:v>
                </c:pt>
                <c:pt idx="78">
                  <c:v>6465169159.6453924</c:v>
                </c:pt>
                <c:pt idx="79">
                  <c:v>7477497789.6390657</c:v>
                </c:pt>
                <c:pt idx="80">
                  <c:v>7301243753.9348974</c:v>
                </c:pt>
                <c:pt idx="81">
                  <c:v>9178168095.1178493</c:v>
                </c:pt>
                <c:pt idx="82">
                  <c:v>8506947581.6326427</c:v>
                </c:pt>
                <c:pt idx="83">
                  <c:v>6949663529.7347012</c:v>
                </c:pt>
                <c:pt idx="84">
                  <c:v>6734058923.4514828</c:v>
                </c:pt>
                <c:pt idx="85">
                  <c:v>7068946408.605648</c:v>
                </c:pt>
                <c:pt idx="86">
                  <c:v>7986372902.3885832</c:v>
                </c:pt>
                <c:pt idx="87">
                  <c:v>7455818941.6482944</c:v>
                </c:pt>
                <c:pt idx="88">
                  <c:v>7831060894.2786465</c:v>
                </c:pt>
                <c:pt idx="89">
                  <c:v>9596006876.2686729</c:v>
                </c:pt>
                <c:pt idx="90">
                  <c:v>7171737810.0388298</c:v>
                </c:pt>
                <c:pt idx="91">
                  <c:v>8085183998.2090626</c:v>
                </c:pt>
                <c:pt idx="92">
                  <c:v>7127968036.4971285</c:v>
                </c:pt>
                <c:pt idx="93">
                  <c:v>6734842735.0463715</c:v>
                </c:pt>
                <c:pt idx="94">
                  <c:v>7691564064.8687344</c:v>
                </c:pt>
                <c:pt idx="95">
                  <c:v>6666995396.7271662</c:v>
                </c:pt>
                <c:pt idx="96">
                  <c:v>6705047511.2250853</c:v>
                </c:pt>
                <c:pt idx="97">
                  <c:v>8716727035.8209305</c:v>
                </c:pt>
                <c:pt idx="98">
                  <c:v>6626625860.4955025</c:v>
                </c:pt>
                <c:pt idx="99">
                  <c:v>6279103329.7807055</c:v>
                </c:pt>
                <c:pt idx="100">
                  <c:v>6708975182.7432775</c:v>
                </c:pt>
                <c:pt idx="101">
                  <c:v>9606441556.7028484</c:v>
                </c:pt>
                <c:pt idx="102">
                  <c:v>7224940728.2848635</c:v>
                </c:pt>
                <c:pt idx="103">
                  <c:v>6573811313.4793835</c:v>
                </c:pt>
                <c:pt idx="104">
                  <c:v>8212831970.7909775</c:v>
                </c:pt>
                <c:pt idx="105">
                  <c:v>8122772468.9169245</c:v>
                </c:pt>
                <c:pt idx="106">
                  <c:v>7029295526.2228632</c:v>
                </c:pt>
                <c:pt idx="107">
                  <c:v>5991017228.2534876</c:v>
                </c:pt>
                <c:pt idx="108">
                  <c:v>5929679607.1388464</c:v>
                </c:pt>
                <c:pt idx="109">
                  <c:v>8036827987.5947838</c:v>
                </c:pt>
                <c:pt idx="110">
                  <c:v>8188974349.0259714</c:v>
                </c:pt>
                <c:pt idx="111">
                  <c:v>7029214349.54424</c:v>
                </c:pt>
                <c:pt idx="112">
                  <c:v>6845316591.2229519</c:v>
                </c:pt>
                <c:pt idx="113">
                  <c:v>6685514418.3464708</c:v>
                </c:pt>
                <c:pt idx="114">
                  <c:v>8348220479.2275639</c:v>
                </c:pt>
                <c:pt idx="115">
                  <c:v>7715142134.0508347</c:v>
                </c:pt>
              </c:numCache>
            </c:numRef>
          </c:yVal>
          <c:smooth val="1"/>
        </c:ser>
        <c:axId val="49807744"/>
        <c:axId val="49809280"/>
      </c:scatterChart>
      <c:valAx>
        <c:axId val="49807744"/>
        <c:scaling>
          <c:orientation val="minMax"/>
          <c:min val="1970"/>
        </c:scaling>
        <c:axPos val="b"/>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809280"/>
        <c:crosses val="autoZero"/>
        <c:crossBetween val="midCat"/>
      </c:valAx>
      <c:valAx>
        <c:axId val="49809280"/>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aseline="0" dirty="0" smtClean="0"/>
                  <a:t>Volume of water</a:t>
                </a:r>
                <a:r>
                  <a:rPr lang="el-GR" baseline="0" dirty="0" smtClean="0"/>
                  <a:t> </a:t>
                </a:r>
                <a:r>
                  <a:rPr lang="en-US" dirty="0"/>
                  <a:t>(m</a:t>
                </a:r>
                <a:r>
                  <a:rPr lang="en-US" baseline="30000" dirty="0"/>
                  <a:t>3</a:t>
                </a:r>
                <a:r>
                  <a:rPr lang="en-US" dirty="0"/>
                  <a:t>)</a:t>
                </a:r>
              </a:p>
            </c:rich>
          </c:tx>
          <c:layout/>
          <c:spPr>
            <a:noFill/>
            <a:ln>
              <a:noFill/>
            </a:ln>
            <a:effectLst/>
          </c:spPr>
        </c:title>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807744"/>
        <c:crosses val="autoZero"/>
        <c:crossBetween val="midCat"/>
      </c:valAx>
      <c:spPr>
        <a:noFill/>
        <a:ln>
          <a:noFill/>
        </a:ln>
        <a:effectLst/>
      </c:spPr>
    </c:plotArea>
    <c:legend>
      <c:legendPos val="r"/>
      <c:legendEntry>
        <c:idx val="2"/>
        <c:delete val="1"/>
      </c:legendEntry>
      <c:layout>
        <c:manualLayout>
          <c:xMode val="edge"/>
          <c:yMode val="edge"/>
          <c:x val="9.8364213907224024E-2"/>
          <c:y val="0.92005686789151353"/>
          <c:w val="0.75428628025270417"/>
          <c:h val="7.6969233012540134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noFill/>
      <a:round/>
    </a:ln>
    <a:effectLst/>
  </c:spPr>
  <c:txPr>
    <a:bodyPr/>
    <a:lstStyle/>
    <a:p>
      <a:pPr>
        <a:defRPr/>
      </a:pPr>
      <a:endParaRPr lang="en-US"/>
    </a:p>
  </c:txPr>
  <c:externalData r:id="rId2"/>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smtClean="0"/>
              <a:t>River</a:t>
            </a:r>
            <a:r>
              <a:rPr lang="en-US" sz="1200" baseline="0" dirty="0" smtClean="0"/>
              <a:t> Flow Projection for 11 Climate Change Scenarios for Crete</a:t>
            </a:r>
            <a:endParaRPr lang="en-US" sz="1200" dirty="0"/>
          </a:p>
        </c:rich>
      </c:tx>
      <c:layout/>
      <c:spPr>
        <a:noFill/>
        <a:ln>
          <a:noFill/>
        </a:ln>
        <a:effectLst/>
      </c:spPr>
    </c:title>
    <c:plotArea>
      <c:layout>
        <c:manualLayout>
          <c:layoutTarget val="inner"/>
          <c:xMode val="edge"/>
          <c:yMode val="edge"/>
          <c:x val="0.17512576552930886"/>
          <c:y val="0.17171296296296454"/>
          <c:w val="0.68111811023622049"/>
          <c:h val="0.60882728200642111"/>
        </c:manualLayout>
      </c:layout>
      <c:scatterChart>
        <c:scatterStyle val="smoothMarker"/>
        <c:ser>
          <c:idx val="0"/>
          <c:order val="0"/>
          <c:tx>
            <c:strRef>
              <c:f>FLOW_EXITS!$AX$2</c:f>
              <c:strCache>
                <c:ptCount val="1"/>
                <c:pt idx="0">
                  <c:v>μέση τιμή</c:v>
                </c:pt>
              </c:strCache>
            </c:strRef>
          </c:tx>
          <c:spPr>
            <a:ln w="19050" cap="rnd">
              <a:solidFill>
                <a:schemeClr val="accent1"/>
              </a:solidFill>
              <a:round/>
            </a:ln>
            <a:effectLst/>
          </c:spPr>
          <c:marker>
            <c:symbol val="none"/>
          </c:marker>
          <c:trendline>
            <c:spPr>
              <a:ln w="19050" cap="rnd">
                <a:solidFill>
                  <a:schemeClr val="accent1"/>
                </a:solidFill>
                <a:prstDash val="sysDot"/>
              </a:ln>
              <a:effectLst/>
            </c:spPr>
            <c:trendlineType val="linear"/>
          </c:trendline>
          <c:xVal>
            <c:numRef>
              <c:f>FLOW_EXITS!$AW$3:$AW$118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FLOW_EXITS!$AX$3:$AX$118</c:f>
              <c:numCache>
                <c:formatCode>General</c:formatCode>
                <c:ptCount val="116"/>
                <c:pt idx="0">
                  <c:v>2054117219.7368407</c:v>
                </c:pt>
                <c:pt idx="1">
                  <c:v>1801404531.1141796</c:v>
                </c:pt>
                <c:pt idx="2">
                  <c:v>1390359888.6851819</c:v>
                </c:pt>
                <c:pt idx="3">
                  <c:v>1523544710.2304301</c:v>
                </c:pt>
                <c:pt idx="4">
                  <c:v>1829615646.4128451</c:v>
                </c:pt>
                <c:pt idx="5">
                  <c:v>1611928133.3894775</c:v>
                </c:pt>
                <c:pt idx="6">
                  <c:v>1521789291.4633729</c:v>
                </c:pt>
                <c:pt idx="7">
                  <c:v>1970974227.4498305</c:v>
                </c:pt>
                <c:pt idx="8">
                  <c:v>1646390274.2923899</c:v>
                </c:pt>
                <c:pt idx="9">
                  <c:v>1352268448.8771296</c:v>
                </c:pt>
                <c:pt idx="10">
                  <c:v>1561654682.73229</c:v>
                </c:pt>
                <c:pt idx="11">
                  <c:v>1784619857.4271994</c:v>
                </c:pt>
                <c:pt idx="12">
                  <c:v>1566812530.1488452</c:v>
                </c:pt>
                <c:pt idx="13">
                  <c:v>1429909851.2882109</c:v>
                </c:pt>
                <c:pt idx="14">
                  <c:v>1472041790.8893664</c:v>
                </c:pt>
                <c:pt idx="15">
                  <c:v>1664123084.1707304</c:v>
                </c:pt>
                <c:pt idx="16">
                  <c:v>1421564458.3955605</c:v>
                </c:pt>
                <c:pt idx="17">
                  <c:v>1111281892.3817246</c:v>
                </c:pt>
                <c:pt idx="18">
                  <c:v>1312358194.5182219</c:v>
                </c:pt>
                <c:pt idx="19">
                  <c:v>1494486043.8475192</c:v>
                </c:pt>
                <c:pt idx="20">
                  <c:v>1363625960.7660372</c:v>
                </c:pt>
                <c:pt idx="21">
                  <c:v>1396173115.2838614</c:v>
                </c:pt>
                <c:pt idx="22">
                  <c:v>1587118234.2017243</c:v>
                </c:pt>
                <c:pt idx="23">
                  <c:v>1584650071.4974151</c:v>
                </c:pt>
                <c:pt idx="24">
                  <c:v>1753255232.4863298</c:v>
                </c:pt>
                <c:pt idx="25">
                  <c:v>1693209609.3492067</c:v>
                </c:pt>
                <c:pt idx="26">
                  <c:v>1557599870.4855821</c:v>
                </c:pt>
                <c:pt idx="27">
                  <c:v>1509843477.6816356</c:v>
                </c:pt>
                <c:pt idx="28">
                  <c:v>2225131415.433311</c:v>
                </c:pt>
                <c:pt idx="29">
                  <c:v>1679658984.5855901</c:v>
                </c:pt>
                <c:pt idx="30">
                  <c:v>1529393008.8725755</c:v>
                </c:pt>
                <c:pt idx="31">
                  <c:v>1433206477.1251569</c:v>
                </c:pt>
                <c:pt idx="32">
                  <c:v>1726863420.3551939</c:v>
                </c:pt>
                <c:pt idx="33">
                  <c:v>1922956855.8837049</c:v>
                </c:pt>
                <c:pt idx="34">
                  <c:v>1427713647.7473724</c:v>
                </c:pt>
                <c:pt idx="35">
                  <c:v>1427548098.8393066</c:v>
                </c:pt>
                <c:pt idx="36">
                  <c:v>1787156830.1391306</c:v>
                </c:pt>
                <c:pt idx="37">
                  <c:v>1806769900.4681189</c:v>
                </c:pt>
                <c:pt idx="38">
                  <c:v>1648372863.5835342</c:v>
                </c:pt>
                <c:pt idx="39">
                  <c:v>1591786767.2748566</c:v>
                </c:pt>
                <c:pt idx="40">
                  <c:v>1584361172.8567703</c:v>
                </c:pt>
                <c:pt idx="41">
                  <c:v>1732739284.9854901</c:v>
                </c:pt>
                <c:pt idx="42">
                  <c:v>1662377860.2909307</c:v>
                </c:pt>
                <c:pt idx="43">
                  <c:v>1853643485.9230611</c:v>
                </c:pt>
                <c:pt idx="44">
                  <c:v>1744447262.6620698</c:v>
                </c:pt>
                <c:pt idx="45">
                  <c:v>1638031544.078908</c:v>
                </c:pt>
                <c:pt idx="46">
                  <c:v>1698121267.4294529</c:v>
                </c:pt>
                <c:pt idx="47">
                  <c:v>1528520081.3887489</c:v>
                </c:pt>
                <c:pt idx="48">
                  <c:v>1653072509.6453888</c:v>
                </c:pt>
                <c:pt idx="49">
                  <c:v>1605503334.8827407</c:v>
                </c:pt>
                <c:pt idx="50">
                  <c:v>1440922044.2026401</c:v>
                </c:pt>
                <c:pt idx="51">
                  <c:v>1447618878.2131009</c:v>
                </c:pt>
                <c:pt idx="52">
                  <c:v>1412093349.3099091</c:v>
                </c:pt>
                <c:pt idx="53">
                  <c:v>1744466863.934305</c:v>
                </c:pt>
                <c:pt idx="54">
                  <c:v>1283259716.234036</c:v>
                </c:pt>
                <c:pt idx="55">
                  <c:v>1421980005.3956451</c:v>
                </c:pt>
                <c:pt idx="56">
                  <c:v>1210183646.2872779</c:v>
                </c:pt>
                <c:pt idx="57">
                  <c:v>1744404684.3581696</c:v>
                </c:pt>
                <c:pt idx="58">
                  <c:v>1625021462.0815156</c:v>
                </c:pt>
                <c:pt idx="59">
                  <c:v>1929987474.645144</c:v>
                </c:pt>
                <c:pt idx="60">
                  <c:v>1308487489.5050981</c:v>
                </c:pt>
                <c:pt idx="61">
                  <c:v>1565968508.1942096</c:v>
                </c:pt>
                <c:pt idx="62">
                  <c:v>1339551326.3579752</c:v>
                </c:pt>
                <c:pt idx="63">
                  <c:v>1625213828.27314</c:v>
                </c:pt>
                <c:pt idx="64">
                  <c:v>1605960799.579741</c:v>
                </c:pt>
                <c:pt idx="65">
                  <c:v>1377541137.9335527</c:v>
                </c:pt>
                <c:pt idx="66">
                  <c:v>1740109301.0040207</c:v>
                </c:pt>
                <c:pt idx="67">
                  <c:v>1931055235.0180366</c:v>
                </c:pt>
                <c:pt idx="68">
                  <c:v>1682232641.7081897</c:v>
                </c:pt>
                <c:pt idx="69">
                  <c:v>1748448284.750119</c:v>
                </c:pt>
                <c:pt idx="70">
                  <c:v>1538998050.5495906</c:v>
                </c:pt>
                <c:pt idx="71">
                  <c:v>1604113701.8209569</c:v>
                </c:pt>
                <c:pt idx="72">
                  <c:v>1598969954.4713857</c:v>
                </c:pt>
                <c:pt idx="73">
                  <c:v>1366525715.4571898</c:v>
                </c:pt>
                <c:pt idx="74">
                  <c:v>1510864249.6844897</c:v>
                </c:pt>
                <c:pt idx="75">
                  <c:v>1937328204.4203966</c:v>
                </c:pt>
                <c:pt idx="76">
                  <c:v>1890605169.9248316</c:v>
                </c:pt>
                <c:pt idx="77">
                  <c:v>1929743223.1699533</c:v>
                </c:pt>
                <c:pt idx="78">
                  <c:v>1223374091.1026018</c:v>
                </c:pt>
                <c:pt idx="79">
                  <c:v>1287074640.9541616</c:v>
                </c:pt>
                <c:pt idx="80">
                  <c:v>1335963133.7201116</c:v>
                </c:pt>
                <c:pt idx="81">
                  <c:v>1935501404.0465939</c:v>
                </c:pt>
                <c:pt idx="82">
                  <c:v>1760299460.9624901</c:v>
                </c:pt>
                <c:pt idx="83">
                  <c:v>1443355389.8994462</c:v>
                </c:pt>
                <c:pt idx="84">
                  <c:v>1136500445.4701753</c:v>
                </c:pt>
                <c:pt idx="85">
                  <c:v>1154506007.7716017</c:v>
                </c:pt>
                <c:pt idx="86">
                  <c:v>1475969664.2195919</c:v>
                </c:pt>
                <c:pt idx="87">
                  <c:v>1225936605.0579569</c:v>
                </c:pt>
                <c:pt idx="88">
                  <c:v>1424900726.4528575</c:v>
                </c:pt>
                <c:pt idx="89">
                  <c:v>1798207871.9097211</c:v>
                </c:pt>
                <c:pt idx="90">
                  <c:v>1294320244.7038653</c:v>
                </c:pt>
                <c:pt idx="91">
                  <c:v>1374371593.1796935</c:v>
                </c:pt>
                <c:pt idx="92">
                  <c:v>1339735925.7331724</c:v>
                </c:pt>
                <c:pt idx="93">
                  <c:v>1225020760.5638626</c:v>
                </c:pt>
                <c:pt idx="94">
                  <c:v>1324925436.6001716</c:v>
                </c:pt>
                <c:pt idx="95">
                  <c:v>1212485810.0459728</c:v>
                </c:pt>
                <c:pt idx="96">
                  <c:v>1082060159.9020221</c:v>
                </c:pt>
                <c:pt idx="97">
                  <c:v>1612795824.6069906</c:v>
                </c:pt>
                <c:pt idx="98">
                  <c:v>1189087177.7063916</c:v>
                </c:pt>
                <c:pt idx="99">
                  <c:v>1137876981.2227168</c:v>
                </c:pt>
                <c:pt idx="100">
                  <c:v>1114011812.3529372</c:v>
                </c:pt>
                <c:pt idx="101">
                  <c:v>1634547721.2232351</c:v>
                </c:pt>
                <c:pt idx="102">
                  <c:v>1261508074.1635785</c:v>
                </c:pt>
                <c:pt idx="103">
                  <c:v>1121075483.0330119</c:v>
                </c:pt>
                <c:pt idx="104">
                  <c:v>1257945533.4279451</c:v>
                </c:pt>
                <c:pt idx="105">
                  <c:v>1532752006.1232946</c:v>
                </c:pt>
                <c:pt idx="106">
                  <c:v>1206223453.4392178</c:v>
                </c:pt>
                <c:pt idx="107">
                  <c:v>1066164181.3845406</c:v>
                </c:pt>
                <c:pt idx="108">
                  <c:v>944282022.48083305</c:v>
                </c:pt>
                <c:pt idx="109">
                  <c:v>1404619666.7158601</c:v>
                </c:pt>
                <c:pt idx="110">
                  <c:v>1491080530.1529083</c:v>
                </c:pt>
                <c:pt idx="111">
                  <c:v>1310967853.5545802</c:v>
                </c:pt>
                <c:pt idx="112">
                  <c:v>1284464485.1768706</c:v>
                </c:pt>
                <c:pt idx="113">
                  <c:v>1183499143.1944897</c:v>
                </c:pt>
                <c:pt idx="114">
                  <c:v>1516928179.2077081</c:v>
                </c:pt>
                <c:pt idx="115">
                  <c:v>1483924547.92959</c:v>
                </c:pt>
              </c:numCache>
            </c:numRef>
          </c:yVal>
          <c:smooth val="1"/>
        </c:ser>
        <c:ser>
          <c:idx val="1"/>
          <c:order val="1"/>
          <c:tx>
            <c:strRef>
              <c:f>FLOW_EXITS!$BC$2</c:f>
              <c:strCache>
                <c:ptCount val="1"/>
                <c:pt idx="0">
                  <c:v>τυπική απόκλιση</c:v>
                </c:pt>
              </c:strCache>
            </c:strRef>
          </c:tx>
          <c:spPr>
            <a:ln w="19050" cap="rnd">
              <a:solidFill>
                <a:schemeClr val="bg1">
                  <a:lumMod val="85000"/>
                </a:schemeClr>
              </a:solidFill>
              <a:round/>
            </a:ln>
            <a:effectLst/>
          </c:spPr>
          <c:marker>
            <c:symbol val="none"/>
          </c:marker>
          <c:xVal>
            <c:numRef>
              <c:f>FLOW_EXITS!$AW$3:$AW$118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FLOW_EXITS!$BC$3:$BC$118</c:f>
              <c:numCache>
                <c:formatCode>General</c:formatCode>
                <c:ptCount val="116"/>
                <c:pt idx="0">
                  <c:v>1449787786.0239191</c:v>
                </c:pt>
                <c:pt idx="1">
                  <c:v>1175663224.4039521</c:v>
                </c:pt>
                <c:pt idx="2">
                  <c:v>1024824807.6191189</c:v>
                </c:pt>
                <c:pt idx="3">
                  <c:v>1130507987.6964788</c:v>
                </c:pt>
                <c:pt idx="4">
                  <c:v>1571666206.109863</c:v>
                </c:pt>
                <c:pt idx="5">
                  <c:v>1071854529.0749954</c:v>
                </c:pt>
                <c:pt idx="6">
                  <c:v>1281412026.3190248</c:v>
                </c:pt>
                <c:pt idx="7">
                  <c:v>1340145769.4824874</c:v>
                </c:pt>
                <c:pt idx="8">
                  <c:v>1228309685.5028093</c:v>
                </c:pt>
                <c:pt idx="9">
                  <c:v>1032321244.2831177</c:v>
                </c:pt>
                <c:pt idx="10">
                  <c:v>913608398.01414502</c:v>
                </c:pt>
                <c:pt idx="11">
                  <c:v>1423403257.1339741</c:v>
                </c:pt>
                <c:pt idx="12">
                  <c:v>1343477033.6840506</c:v>
                </c:pt>
                <c:pt idx="13">
                  <c:v>967493059.40582347</c:v>
                </c:pt>
                <c:pt idx="14">
                  <c:v>888696185.59402442</c:v>
                </c:pt>
                <c:pt idx="15">
                  <c:v>1280058492.2748106</c:v>
                </c:pt>
                <c:pt idx="16">
                  <c:v>1154547376.9657001</c:v>
                </c:pt>
                <c:pt idx="17">
                  <c:v>818276996.95811534</c:v>
                </c:pt>
                <c:pt idx="18">
                  <c:v>602016552.68733943</c:v>
                </c:pt>
                <c:pt idx="19">
                  <c:v>1222836629.6893859</c:v>
                </c:pt>
                <c:pt idx="20">
                  <c:v>749324268.13936639</c:v>
                </c:pt>
                <c:pt idx="21">
                  <c:v>797049215.17188644</c:v>
                </c:pt>
                <c:pt idx="22">
                  <c:v>990700046.14313102</c:v>
                </c:pt>
                <c:pt idx="23">
                  <c:v>942804349.44235098</c:v>
                </c:pt>
                <c:pt idx="24">
                  <c:v>1282631393.8492818</c:v>
                </c:pt>
                <c:pt idx="25">
                  <c:v>1126458863.162215</c:v>
                </c:pt>
                <c:pt idx="26">
                  <c:v>978821189.4848609</c:v>
                </c:pt>
                <c:pt idx="27">
                  <c:v>1038203288.1531291</c:v>
                </c:pt>
                <c:pt idx="28">
                  <c:v>1632638019.1447899</c:v>
                </c:pt>
                <c:pt idx="29">
                  <c:v>893832659.97299123</c:v>
                </c:pt>
                <c:pt idx="30">
                  <c:v>963026250.7991215</c:v>
                </c:pt>
                <c:pt idx="31">
                  <c:v>967880025.94496036</c:v>
                </c:pt>
                <c:pt idx="32">
                  <c:v>1271695556.5548406</c:v>
                </c:pt>
                <c:pt idx="33">
                  <c:v>1243213537.5417936</c:v>
                </c:pt>
                <c:pt idx="34">
                  <c:v>754845895.16557038</c:v>
                </c:pt>
                <c:pt idx="35">
                  <c:v>789835448.63124144</c:v>
                </c:pt>
                <c:pt idx="36">
                  <c:v>1107814638.2471116</c:v>
                </c:pt>
                <c:pt idx="37">
                  <c:v>1108251781.3569841</c:v>
                </c:pt>
                <c:pt idx="38">
                  <c:v>1042377102.7996659</c:v>
                </c:pt>
                <c:pt idx="39">
                  <c:v>1044847046.4467239</c:v>
                </c:pt>
                <c:pt idx="40">
                  <c:v>1100675733.9454908</c:v>
                </c:pt>
                <c:pt idx="41">
                  <c:v>1071712460.7336484</c:v>
                </c:pt>
                <c:pt idx="42">
                  <c:v>1079888561.4562521</c:v>
                </c:pt>
                <c:pt idx="43">
                  <c:v>1344193655.467581</c:v>
                </c:pt>
                <c:pt idx="44">
                  <c:v>1130922211.2611654</c:v>
                </c:pt>
                <c:pt idx="45">
                  <c:v>1055017074.168121</c:v>
                </c:pt>
                <c:pt idx="46">
                  <c:v>966578195.09182644</c:v>
                </c:pt>
                <c:pt idx="47">
                  <c:v>775883099.90510857</c:v>
                </c:pt>
                <c:pt idx="48">
                  <c:v>828420906.56495297</c:v>
                </c:pt>
                <c:pt idx="49">
                  <c:v>888808840.01249897</c:v>
                </c:pt>
                <c:pt idx="50">
                  <c:v>981135623.11147511</c:v>
                </c:pt>
                <c:pt idx="51">
                  <c:v>807345020.32188928</c:v>
                </c:pt>
                <c:pt idx="52">
                  <c:v>981011671.1081934</c:v>
                </c:pt>
                <c:pt idx="53">
                  <c:v>1137523653.1804049</c:v>
                </c:pt>
                <c:pt idx="54">
                  <c:v>675409936.74174142</c:v>
                </c:pt>
                <c:pt idx="55">
                  <c:v>820998913.17372942</c:v>
                </c:pt>
                <c:pt idx="56">
                  <c:v>583007451.07029605</c:v>
                </c:pt>
                <c:pt idx="57">
                  <c:v>209301502.34059405</c:v>
                </c:pt>
                <c:pt idx="58">
                  <c:v>823696064.13280106</c:v>
                </c:pt>
                <c:pt idx="59">
                  <c:v>1229643434.5241899</c:v>
                </c:pt>
                <c:pt idx="60">
                  <c:v>901171743.46008897</c:v>
                </c:pt>
                <c:pt idx="61">
                  <c:v>1052740548.7836834</c:v>
                </c:pt>
                <c:pt idx="62">
                  <c:v>554938696.94027293</c:v>
                </c:pt>
                <c:pt idx="63">
                  <c:v>1227461984.9616148</c:v>
                </c:pt>
                <c:pt idx="64">
                  <c:v>772676671.82065797</c:v>
                </c:pt>
                <c:pt idx="65">
                  <c:v>767693723.10504305</c:v>
                </c:pt>
                <c:pt idx="66">
                  <c:v>1230984622.397579</c:v>
                </c:pt>
                <c:pt idx="67">
                  <c:v>911808357.4961834</c:v>
                </c:pt>
                <c:pt idx="68">
                  <c:v>1010288936.2541677</c:v>
                </c:pt>
                <c:pt idx="69">
                  <c:v>1156045822.3959193</c:v>
                </c:pt>
                <c:pt idx="70">
                  <c:v>706877180.10709393</c:v>
                </c:pt>
                <c:pt idx="71">
                  <c:v>933410094.62137353</c:v>
                </c:pt>
                <c:pt idx="72">
                  <c:v>834513132.16554689</c:v>
                </c:pt>
                <c:pt idx="73">
                  <c:v>869064249.54821265</c:v>
                </c:pt>
                <c:pt idx="74">
                  <c:v>804168847.41763806</c:v>
                </c:pt>
                <c:pt idx="75">
                  <c:v>1213809762.3612738</c:v>
                </c:pt>
                <c:pt idx="76">
                  <c:v>905331281.73424602</c:v>
                </c:pt>
                <c:pt idx="77">
                  <c:v>707866026.36315429</c:v>
                </c:pt>
                <c:pt idx="78">
                  <c:v>573548536.93174601</c:v>
                </c:pt>
                <c:pt idx="79">
                  <c:v>766992387.54870033</c:v>
                </c:pt>
                <c:pt idx="80">
                  <c:v>517707044.9737761</c:v>
                </c:pt>
                <c:pt idx="81">
                  <c:v>943212103.35650337</c:v>
                </c:pt>
                <c:pt idx="82">
                  <c:v>1096863945.7638516</c:v>
                </c:pt>
                <c:pt idx="83">
                  <c:v>851225155.02981234</c:v>
                </c:pt>
                <c:pt idx="84">
                  <c:v>761805769.22853351</c:v>
                </c:pt>
                <c:pt idx="85">
                  <c:v>759346916.29803944</c:v>
                </c:pt>
                <c:pt idx="86">
                  <c:v>830555715.83748591</c:v>
                </c:pt>
                <c:pt idx="87">
                  <c:v>620564700.0270859</c:v>
                </c:pt>
                <c:pt idx="88">
                  <c:v>530615928.73780942</c:v>
                </c:pt>
                <c:pt idx="89">
                  <c:v>1039913450.7262754</c:v>
                </c:pt>
                <c:pt idx="90">
                  <c:v>649583491.85054219</c:v>
                </c:pt>
                <c:pt idx="91">
                  <c:v>726980503.70443988</c:v>
                </c:pt>
                <c:pt idx="92">
                  <c:v>731475968.68451762</c:v>
                </c:pt>
                <c:pt idx="93">
                  <c:v>634958333.58634913</c:v>
                </c:pt>
                <c:pt idx="94">
                  <c:v>656515361.25741327</c:v>
                </c:pt>
                <c:pt idx="95">
                  <c:v>756127845.2607733</c:v>
                </c:pt>
                <c:pt idx="96">
                  <c:v>455653280.9487896</c:v>
                </c:pt>
                <c:pt idx="97">
                  <c:v>847304127.5870136</c:v>
                </c:pt>
                <c:pt idx="98">
                  <c:v>632259093.3023113</c:v>
                </c:pt>
                <c:pt idx="99">
                  <c:v>720689756.57469225</c:v>
                </c:pt>
                <c:pt idx="100">
                  <c:v>548628561.15004802</c:v>
                </c:pt>
                <c:pt idx="101">
                  <c:v>258892288.70997405</c:v>
                </c:pt>
                <c:pt idx="102">
                  <c:v>678562221.01146424</c:v>
                </c:pt>
                <c:pt idx="103">
                  <c:v>557856702.595662</c:v>
                </c:pt>
                <c:pt idx="104">
                  <c:v>473825683.3301686</c:v>
                </c:pt>
                <c:pt idx="105">
                  <c:v>677709655.28863645</c:v>
                </c:pt>
                <c:pt idx="106">
                  <c:v>530967673.06957638</c:v>
                </c:pt>
                <c:pt idx="107">
                  <c:v>703914090.59447539</c:v>
                </c:pt>
                <c:pt idx="108">
                  <c:v>537166377.5416863</c:v>
                </c:pt>
                <c:pt idx="109">
                  <c:v>632972737.72085631</c:v>
                </c:pt>
                <c:pt idx="110">
                  <c:v>738190411.4236989</c:v>
                </c:pt>
                <c:pt idx="111">
                  <c:v>732422166.77555883</c:v>
                </c:pt>
                <c:pt idx="112">
                  <c:v>789707753.14050078</c:v>
                </c:pt>
                <c:pt idx="113">
                  <c:v>679806451.56826091</c:v>
                </c:pt>
                <c:pt idx="114">
                  <c:v>789686143.00374603</c:v>
                </c:pt>
                <c:pt idx="115">
                  <c:v>602589760.37334943</c:v>
                </c:pt>
              </c:numCache>
            </c:numRef>
          </c:yVal>
          <c:smooth val="1"/>
        </c:ser>
        <c:ser>
          <c:idx val="2"/>
          <c:order val="2"/>
          <c:tx>
            <c:strRef>
              <c:f>FLOW_EXITS!$BB$2</c:f>
              <c:strCache>
                <c:ptCount val="1"/>
                <c:pt idx="0">
                  <c:v>τυπική απόκλιση</c:v>
                </c:pt>
              </c:strCache>
            </c:strRef>
          </c:tx>
          <c:spPr>
            <a:ln w="19050" cap="rnd">
              <a:solidFill>
                <a:sysClr val="window" lastClr="FFFFFF">
                  <a:lumMod val="85000"/>
                </a:sysClr>
              </a:solidFill>
              <a:round/>
            </a:ln>
            <a:effectLst/>
          </c:spPr>
          <c:marker>
            <c:symbol val="none"/>
          </c:marker>
          <c:xVal>
            <c:numRef>
              <c:f>FLOW_EXITS!$AW$3:$AW$118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FLOW_EXITS!$BB$3:$BB$118</c:f>
              <c:numCache>
                <c:formatCode>General</c:formatCode>
                <c:ptCount val="116"/>
                <c:pt idx="0">
                  <c:v>2658446653.4497633</c:v>
                </c:pt>
                <c:pt idx="1">
                  <c:v>2427145837.8244147</c:v>
                </c:pt>
                <c:pt idx="2">
                  <c:v>1755894969.7512455</c:v>
                </c:pt>
                <c:pt idx="3">
                  <c:v>1916581432.7643809</c:v>
                </c:pt>
                <c:pt idx="4">
                  <c:v>2087565086.7158248</c:v>
                </c:pt>
                <c:pt idx="5">
                  <c:v>2152001737.7039371</c:v>
                </c:pt>
                <c:pt idx="6">
                  <c:v>1762166556.6077209</c:v>
                </c:pt>
                <c:pt idx="7">
                  <c:v>2601802685.4172001</c:v>
                </c:pt>
                <c:pt idx="8">
                  <c:v>2064470863.0819685</c:v>
                </c:pt>
                <c:pt idx="9">
                  <c:v>1672215653.4711516</c:v>
                </c:pt>
                <c:pt idx="10">
                  <c:v>2209700967.4504347</c:v>
                </c:pt>
                <c:pt idx="11">
                  <c:v>2145836457.7204251</c:v>
                </c:pt>
                <c:pt idx="12">
                  <c:v>1790148026.6136622</c:v>
                </c:pt>
                <c:pt idx="13">
                  <c:v>1892326643.1705899</c:v>
                </c:pt>
                <c:pt idx="14">
                  <c:v>2055387396.1847086</c:v>
                </c:pt>
                <c:pt idx="15">
                  <c:v>2048187676.0666511</c:v>
                </c:pt>
                <c:pt idx="16">
                  <c:v>1688581539.8254218</c:v>
                </c:pt>
                <c:pt idx="17">
                  <c:v>1404286787.8053391</c:v>
                </c:pt>
                <c:pt idx="18">
                  <c:v>2022699836.3491056</c:v>
                </c:pt>
                <c:pt idx="19">
                  <c:v>1766135458.0056643</c:v>
                </c:pt>
                <c:pt idx="20">
                  <c:v>1977927653.3927076</c:v>
                </c:pt>
                <c:pt idx="21">
                  <c:v>1995297015.3958406</c:v>
                </c:pt>
                <c:pt idx="22">
                  <c:v>2183536422.2603178</c:v>
                </c:pt>
                <c:pt idx="23">
                  <c:v>2226495793.5524797</c:v>
                </c:pt>
                <c:pt idx="24">
                  <c:v>2223879071.1233773</c:v>
                </c:pt>
                <c:pt idx="25">
                  <c:v>2259960355.5362</c:v>
                </c:pt>
                <c:pt idx="26">
                  <c:v>2136378551.4862995</c:v>
                </c:pt>
                <c:pt idx="27">
                  <c:v>1981483667.2101419</c:v>
                </c:pt>
                <c:pt idx="28">
                  <c:v>2817624811.7218266</c:v>
                </c:pt>
                <c:pt idx="29">
                  <c:v>2465485309.198185</c:v>
                </c:pt>
                <c:pt idx="30">
                  <c:v>2095759766.9460301</c:v>
                </c:pt>
                <c:pt idx="31">
                  <c:v>1898532928.3053541</c:v>
                </c:pt>
                <c:pt idx="32">
                  <c:v>2182031284.1555457</c:v>
                </c:pt>
                <c:pt idx="33">
                  <c:v>2602700174.2256103</c:v>
                </c:pt>
                <c:pt idx="34">
                  <c:v>2100581400.329174</c:v>
                </c:pt>
                <c:pt idx="35">
                  <c:v>2065260749.0473738</c:v>
                </c:pt>
                <c:pt idx="36">
                  <c:v>2466499022.0311522</c:v>
                </c:pt>
                <c:pt idx="37">
                  <c:v>2505288019.5792518</c:v>
                </c:pt>
                <c:pt idx="38">
                  <c:v>2254368624.3674026</c:v>
                </c:pt>
                <c:pt idx="39">
                  <c:v>2138726488.1029902</c:v>
                </c:pt>
                <c:pt idx="40">
                  <c:v>2068046611.7680497</c:v>
                </c:pt>
                <c:pt idx="41">
                  <c:v>2393766109.2373204</c:v>
                </c:pt>
                <c:pt idx="42">
                  <c:v>2244867159.1256094</c:v>
                </c:pt>
                <c:pt idx="43">
                  <c:v>2363093316.3785596</c:v>
                </c:pt>
                <c:pt idx="44">
                  <c:v>2357972314.0629683</c:v>
                </c:pt>
                <c:pt idx="45">
                  <c:v>2221046013.9896913</c:v>
                </c:pt>
                <c:pt idx="46">
                  <c:v>2429664339.7670593</c:v>
                </c:pt>
                <c:pt idx="47">
                  <c:v>2281157062.8723907</c:v>
                </c:pt>
                <c:pt idx="48">
                  <c:v>2477724112.7258244</c:v>
                </c:pt>
                <c:pt idx="49">
                  <c:v>2322197829.7529798</c:v>
                </c:pt>
                <c:pt idx="50">
                  <c:v>1900708465.2937808</c:v>
                </c:pt>
                <c:pt idx="51">
                  <c:v>2087892736.1043096</c:v>
                </c:pt>
                <c:pt idx="52">
                  <c:v>1843175027.5116241</c:v>
                </c:pt>
                <c:pt idx="53">
                  <c:v>2351410074.6881995</c:v>
                </c:pt>
                <c:pt idx="54">
                  <c:v>1891109495.7263317</c:v>
                </c:pt>
                <c:pt idx="55">
                  <c:v>2022961097.6175604</c:v>
                </c:pt>
                <c:pt idx="56">
                  <c:v>1837359841.5042601</c:v>
                </c:pt>
                <c:pt idx="57">
                  <c:v>3279507866.3757734</c:v>
                </c:pt>
                <c:pt idx="58">
                  <c:v>2426346860.0302348</c:v>
                </c:pt>
                <c:pt idx="59">
                  <c:v>2630331514.7660885</c:v>
                </c:pt>
                <c:pt idx="60">
                  <c:v>1715803235.5501056</c:v>
                </c:pt>
                <c:pt idx="61">
                  <c:v>2079196467.604738</c:v>
                </c:pt>
                <c:pt idx="62">
                  <c:v>2124163955.7756894</c:v>
                </c:pt>
                <c:pt idx="63">
                  <c:v>2022965671.5846653</c:v>
                </c:pt>
                <c:pt idx="64">
                  <c:v>2439244927.3388247</c:v>
                </c:pt>
                <c:pt idx="65">
                  <c:v>1987388552.7620661</c:v>
                </c:pt>
                <c:pt idx="66">
                  <c:v>2249233979.6104622</c:v>
                </c:pt>
                <c:pt idx="67">
                  <c:v>2950302112.5398912</c:v>
                </c:pt>
                <c:pt idx="68">
                  <c:v>2354176347.1621995</c:v>
                </c:pt>
                <c:pt idx="69">
                  <c:v>2340850747.1043186</c:v>
                </c:pt>
                <c:pt idx="70">
                  <c:v>2371118920.9920902</c:v>
                </c:pt>
                <c:pt idx="71">
                  <c:v>2274817309.0205402</c:v>
                </c:pt>
                <c:pt idx="72">
                  <c:v>2363426776.7772198</c:v>
                </c:pt>
                <c:pt idx="73">
                  <c:v>1863987181.3661666</c:v>
                </c:pt>
                <c:pt idx="74">
                  <c:v>2217559651.9513426</c:v>
                </c:pt>
                <c:pt idx="75">
                  <c:v>2660846646.4795222</c:v>
                </c:pt>
                <c:pt idx="76">
                  <c:v>2875879058.1154222</c:v>
                </c:pt>
                <c:pt idx="77">
                  <c:v>3151620419.9767532</c:v>
                </c:pt>
                <c:pt idx="78">
                  <c:v>1873199645.2734575</c:v>
                </c:pt>
                <c:pt idx="79">
                  <c:v>1807156894.3596241</c:v>
                </c:pt>
                <c:pt idx="80">
                  <c:v>2154219222.4664497</c:v>
                </c:pt>
                <c:pt idx="81">
                  <c:v>2927790704.7366848</c:v>
                </c:pt>
                <c:pt idx="82">
                  <c:v>2423734976.1611166</c:v>
                </c:pt>
                <c:pt idx="83">
                  <c:v>2035485624.7690811</c:v>
                </c:pt>
                <c:pt idx="84">
                  <c:v>1511195121.7118156</c:v>
                </c:pt>
                <c:pt idx="85">
                  <c:v>1549665099.2451701</c:v>
                </c:pt>
                <c:pt idx="86">
                  <c:v>2121383612.6016898</c:v>
                </c:pt>
                <c:pt idx="87">
                  <c:v>1831308510.0888236</c:v>
                </c:pt>
                <c:pt idx="88">
                  <c:v>2319185524.1678996</c:v>
                </c:pt>
                <c:pt idx="89">
                  <c:v>2556502293.093163</c:v>
                </c:pt>
                <c:pt idx="90">
                  <c:v>1939056997.5571885</c:v>
                </c:pt>
                <c:pt idx="91">
                  <c:v>2021762682.6549466</c:v>
                </c:pt>
                <c:pt idx="92">
                  <c:v>1947995882.7818246</c:v>
                </c:pt>
                <c:pt idx="93">
                  <c:v>1815083187.5413847</c:v>
                </c:pt>
                <c:pt idx="94">
                  <c:v>1993335511.9429321</c:v>
                </c:pt>
                <c:pt idx="95">
                  <c:v>1668843774.8311706</c:v>
                </c:pt>
                <c:pt idx="96">
                  <c:v>1708467038.8552551</c:v>
                </c:pt>
                <c:pt idx="97">
                  <c:v>2378287521.6269708</c:v>
                </c:pt>
                <c:pt idx="98">
                  <c:v>1745915262.1104717</c:v>
                </c:pt>
                <c:pt idx="99">
                  <c:v>1555064205.8707409</c:v>
                </c:pt>
                <c:pt idx="100">
                  <c:v>1679395063.5558267</c:v>
                </c:pt>
                <c:pt idx="101">
                  <c:v>3010203153.7365007</c:v>
                </c:pt>
                <c:pt idx="102">
                  <c:v>1844453927.3156929</c:v>
                </c:pt>
                <c:pt idx="103">
                  <c:v>1684294263.4703617</c:v>
                </c:pt>
                <c:pt idx="104">
                  <c:v>2042065383.5257177</c:v>
                </c:pt>
                <c:pt idx="105">
                  <c:v>2387794356.9579549</c:v>
                </c:pt>
                <c:pt idx="106">
                  <c:v>1881479233.8088589</c:v>
                </c:pt>
                <c:pt idx="107">
                  <c:v>1428414272.1746056</c:v>
                </c:pt>
                <c:pt idx="108">
                  <c:v>1351397667.4199901</c:v>
                </c:pt>
                <c:pt idx="109">
                  <c:v>2176266595.7108641</c:v>
                </c:pt>
                <c:pt idx="110">
                  <c:v>2243970648.8821177</c:v>
                </c:pt>
                <c:pt idx="111">
                  <c:v>1889513540.3336015</c:v>
                </c:pt>
                <c:pt idx="112">
                  <c:v>1779221217.2132423</c:v>
                </c:pt>
                <c:pt idx="113">
                  <c:v>1687191834.8207281</c:v>
                </c:pt>
                <c:pt idx="114">
                  <c:v>2244170215.4116707</c:v>
                </c:pt>
                <c:pt idx="115">
                  <c:v>2365259335.4858317</c:v>
                </c:pt>
              </c:numCache>
            </c:numRef>
          </c:yVal>
          <c:smooth val="1"/>
        </c:ser>
        <c:axId val="49955584"/>
        <c:axId val="49957120"/>
      </c:scatterChart>
      <c:valAx>
        <c:axId val="49955584"/>
        <c:scaling>
          <c:orientation val="minMax"/>
          <c:min val="1970"/>
        </c:scaling>
        <c:axPos val="b"/>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957120"/>
        <c:crosses val="autoZero"/>
        <c:crossBetween val="midCat"/>
      </c:valAx>
      <c:valAx>
        <c:axId val="49957120"/>
        <c:scaling>
          <c:orientation val="minMax"/>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baseline="0" dirty="0" smtClean="0"/>
                  <a:t>Volume of water </a:t>
                </a:r>
                <a:r>
                  <a:rPr lang="el-GR" baseline="0" dirty="0" smtClean="0"/>
                  <a:t> </a:t>
                </a:r>
                <a:r>
                  <a:rPr lang="en-US" dirty="0"/>
                  <a:t>(m</a:t>
                </a:r>
                <a:r>
                  <a:rPr lang="en-US" baseline="30000" dirty="0"/>
                  <a:t>3</a:t>
                </a:r>
                <a:r>
                  <a:rPr lang="en-US" dirty="0"/>
                  <a:t>)</a:t>
                </a:r>
              </a:p>
            </c:rich>
          </c:tx>
          <c:layout/>
          <c:spPr>
            <a:noFill/>
            <a:ln>
              <a:noFill/>
            </a:ln>
            <a:effectLst/>
          </c:spPr>
        </c:title>
        <c:numFmt formatCode="0.00E+00" sourceLinked="0"/>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9955584"/>
        <c:crosses val="autoZero"/>
        <c:crossBetween val="midCat"/>
      </c:valAx>
      <c:spPr>
        <a:noFill/>
        <a:ln>
          <a:noFill/>
        </a:ln>
        <a:effectLst/>
      </c:spPr>
    </c:plotArea>
    <c:legend>
      <c:legendPos val="r"/>
      <c:legendEntry>
        <c:idx val="2"/>
        <c:delete val="1"/>
      </c:legendEntry>
      <c:layout>
        <c:manualLayout>
          <c:xMode val="edge"/>
          <c:yMode val="edge"/>
          <c:x val="9.8364213907224024E-2"/>
          <c:y val="0.92005686789151353"/>
          <c:w val="0.75428628025270417"/>
          <c:h val="7.6969233012540134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noFill/>
      <a:round/>
    </a:ln>
    <a:effectLst/>
  </c:spPr>
  <c:txPr>
    <a:bodyPr/>
    <a:lstStyle/>
    <a:p>
      <a:pPr>
        <a:defRPr/>
      </a:pPr>
      <a:endParaRPr lang="en-US"/>
    </a:p>
  </c:txPr>
  <c:externalData r:id="rId2"/>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baseline="0" dirty="0" smtClean="0"/>
              <a:t>Irrigation Demand for 11 Climate Change Scenarios for Crete</a:t>
            </a:r>
            <a:endParaRPr lang="en-US" sz="1200" baseline="0" dirty="0"/>
          </a:p>
        </c:rich>
      </c:tx>
      <c:layout/>
      <c:spPr>
        <a:noFill/>
        <a:ln>
          <a:noFill/>
        </a:ln>
        <a:effectLst/>
      </c:spPr>
    </c:title>
    <c:plotArea>
      <c:layout>
        <c:manualLayout>
          <c:layoutTarget val="inner"/>
          <c:xMode val="edge"/>
          <c:yMode val="edge"/>
          <c:x val="0.17512576552930886"/>
          <c:y val="0.17171296296296454"/>
          <c:w val="0.68111811023622049"/>
          <c:h val="0.60882728200642111"/>
        </c:manualLayout>
      </c:layout>
      <c:scatterChart>
        <c:scatterStyle val="smoothMarker"/>
        <c:ser>
          <c:idx val="0"/>
          <c:order val="0"/>
          <c:tx>
            <c:strRef>
              <c:f>'IRRIGATION AMOUNT'!$AW$2</c:f>
              <c:strCache>
                <c:ptCount val="1"/>
                <c:pt idx="0">
                  <c:v>μέση τιμή</c:v>
                </c:pt>
              </c:strCache>
            </c:strRef>
          </c:tx>
          <c:spPr>
            <a:ln w="19050" cap="rnd">
              <a:solidFill>
                <a:schemeClr val="accent1"/>
              </a:solidFill>
              <a:round/>
            </a:ln>
            <a:effectLst/>
          </c:spPr>
          <c:marker>
            <c:symbol val="none"/>
          </c:marker>
          <c:trendline>
            <c:spPr>
              <a:ln w="19050" cap="rnd">
                <a:solidFill>
                  <a:schemeClr val="accent1"/>
                </a:solidFill>
                <a:prstDash val="sysDot"/>
              </a:ln>
              <a:effectLst/>
            </c:spPr>
            <c:trendlineType val="linear"/>
          </c:trendline>
          <c:xVal>
            <c:numRef>
              <c:f>'IRRIGATION AMOUNT'!$AV$3:$AV$118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'IRRIGATION AMOUNT'!$AW$3:$AW$118</c:f>
              <c:numCache>
                <c:formatCode>General</c:formatCode>
                <c:ptCount val="116"/>
                <c:pt idx="0">
                  <c:v>312438498.51149225</c:v>
                </c:pt>
                <c:pt idx="1">
                  <c:v>324365436.97943819</c:v>
                </c:pt>
                <c:pt idx="2">
                  <c:v>316400835.59488159</c:v>
                </c:pt>
                <c:pt idx="3">
                  <c:v>335602059.3826201</c:v>
                </c:pt>
                <c:pt idx="4">
                  <c:v>322532248.72690243</c:v>
                </c:pt>
                <c:pt idx="5">
                  <c:v>344947060.50483</c:v>
                </c:pt>
                <c:pt idx="6">
                  <c:v>320336914.92657679</c:v>
                </c:pt>
                <c:pt idx="7">
                  <c:v>332124606.99227679</c:v>
                </c:pt>
                <c:pt idx="8">
                  <c:v>352720480.15505952</c:v>
                </c:pt>
                <c:pt idx="9">
                  <c:v>319762666.60236526</c:v>
                </c:pt>
                <c:pt idx="10">
                  <c:v>320834644.73891449</c:v>
                </c:pt>
                <c:pt idx="11">
                  <c:v>340392353.68591744</c:v>
                </c:pt>
                <c:pt idx="12">
                  <c:v>327336710.95061642</c:v>
                </c:pt>
                <c:pt idx="13">
                  <c:v>331528801.33429176</c:v>
                </c:pt>
                <c:pt idx="14">
                  <c:v>340815869.68696976</c:v>
                </c:pt>
                <c:pt idx="15">
                  <c:v>328659375.05319762</c:v>
                </c:pt>
                <c:pt idx="16">
                  <c:v>333677421.59422749</c:v>
                </c:pt>
                <c:pt idx="17">
                  <c:v>334507705.77450705</c:v>
                </c:pt>
                <c:pt idx="18">
                  <c:v>330404169.40206349</c:v>
                </c:pt>
                <c:pt idx="19">
                  <c:v>323113763.7519114</c:v>
                </c:pt>
                <c:pt idx="20">
                  <c:v>332991069.8897112</c:v>
                </c:pt>
                <c:pt idx="21">
                  <c:v>340408885.47879404</c:v>
                </c:pt>
                <c:pt idx="22">
                  <c:v>324339437.13113999</c:v>
                </c:pt>
                <c:pt idx="23">
                  <c:v>335197051.88911438</c:v>
                </c:pt>
                <c:pt idx="24">
                  <c:v>344529078.5565455</c:v>
                </c:pt>
                <c:pt idx="25">
                  <c:v>330681765.02585626</c:v>
                </c:pt>
                <c:pt idx="26">
                  <c:v>338430554.48110473</c:v>
                </c:pt>
                <c:pt idx="27">
                  <c:v>350725580.05749422</c:v>
                </c:pt>
                <c:pt idx="28">
                  <c:v>336536076.42679679</c:v>
                </c:pt>
                <c:pt idx="29">
                  <c:v>321178297.97590613</c:v>
                </c:pt>
                <c:pt idx="30">
                  <c:v>332217870.39181465</c:v>
                </c:pt>
                <c:pt idx="31">
                  <c:v>340283468.77127248</c:v>
                </c:pt>
                <c:pt idx="32">
                  <c:v>325598447.98830003</c:v>
                </c:pt>
                <c:pt idx="33">
                  <c:v>341398153.56224114</c:v>
                </c:pt>
                <c:pt idx="34">
                  <c:v>349777835.21996474</c:v>
                </c:pt>
                <c:pt idx="35">
                  <c:v>331088565.55888361</c:v>
                </c:pt>
                <c:pt idx="36">
                  <c:v>331506248.82268679</c:v>
                </c:pt>
                <c:pt idx="37">
                  <c:v>334944481.115251</c:v>
                </c:pt>
                <c:pt idx="38">
                  <c:v>345466699.67167079</c:v>
                </c:pt>
                <c:pt idx="39">
                  <c:v>340073308.87890625</c:v>
                </c:pt>
                <c:pt idx="40">
                  <c:v>328707945.26539844</c:v>
                </c:pt>
                <c:pt idx="41">
                  <c:v>330981004.07738161</c:v>
                </c:pt>
                <c:pt idx="42">
                  <c:v>355722781.27490616</c:v>
                </c:pt>
                <c:pt idx="43">
                  <c:v>336577881.45778596</c:v>
                </c:pt>
                <c:pt idx="44">
                  <c:v>356312444.13527274</c:v>
                </c:pt>
                <c:pt idx="45">
                  <c:v>341151692.16335368</c:v>
                </c:pt>
                <c:pt idx="46">
                  <c:v>340335489.29164279</c:v>
                </c:pt>
                <c:pt idx="47">
                  <c:v>336461903.64071292</c:v>
                </c:pt>
                <c:pt idx="48">
                  <c:v>338685859.00164545</c:v>
                </c:pt>
                <c:pt idx="49">
                  <c:v>348342693.10048825</c:v>
                </c:pt>
                <c:pt idx="50">
                  <c:v>336608911.24395525</c:v>
                </c:pt>
                <c:pt idx="51">
                  <c:v>340993519.91750681</c:v>
                </c:pt>
                <c:pt idx="52">
                  <c:v>353144420.66192746</c:v>
                </c:pt>
                <c:pt idx="53">
                  <c:v>346282903.74931222</c:v>
                </c:pt>
                <c:pt idx="54">
                  <c:v>348907269.30044597</c:v>
                </c:pt>
                <c:pt idx="55">
                  <c:v>348962383.10873562</c:v>
                </c:pt>
                <c:pt idx="56">
                  <c:v>351645903.82837749</c:v>
                </c:pt>
                <c:pt idx="57">
                  <c:v>352552876.04783928</c:v>
                </c:pt>
                <c:pt idx="58">
                  <c:v>347141999.68657225</c:v>
                </c:pt>
                <c:pt idx="59">
                  <c:v>333222712.49610114</c:v>
                </c:pt>
                <c:pt idx="60">
                  <c:v>350507829.7684108</c:v>
                </c:pt>
                <c:pt idx="61">
                  <c:v>345745188.73918253</c:v>
                </c:pt>
                <c:pt idx="62">
                  <c:v>358093330.60618055</c:v>
                </c:pt>
                <c:pt idx="63">
                  <c:v>344714860.14056504</c:v>
                </c:pt>
                <c:pt idx="64">
                  <c:v>344048140.59167194</c:v>
                </c:pt>
                <c:pt idx="65">
                  <c:v>344082383.98894519</c:v>
                </c:pt>
                <c:pt idx="66">
                  <c:v>342038240.07572162</c:v>
                </c:pt>
                <c:pt idx="67">
                  <c:v>366846733.85390162</c:v>
                </c:pt>
                <c:pt idx="68">
                  <c:v>353080557.42824274</c:v>
                </c:pt>
                <c:pt idx="69">
                  <c:v>361789269.7332567</c:v>
                </c:pt>
                <c:pt idx="70">
                  <c:v>355040443.77839446</c:v>
                </c:pt>
                <c:pt idx="71">
                  <c:v>345776305.17263144</c:v>
                </c:pt>
                <c:pt idx="72">
                  <c:v>360334598.13346481</c:v>
                </c:pt>
                <c:pt idx="73">
                  <c:v>343786736.0186094</c:v>
                </c:pt>
                <c:pt idx="74">
                  <c:v>349617001.76900393</c:v>
                </c:pt>
                <c:pt idx="75">
                  <c:v>351901092.06054348</c:v>
                </c:pt>
                <c:pt idx="76">
                  <c:v>358844456.61308581</c:v>
                </c:pt>
                <c:pt idx="77">
                  <c:v>364441992.50718987</c:v>
                </c:pt>
                <c:pt idx="78">
                  <c:v>364938501.88173014</c:v>
                </c:pt>
                <c:pt idx="79">
                  <c:v>345694827.37750322</c:v>
                </c:pt>
                <c:pt idx="80">
                  <c:v>355692873.21884745</c:v>
                </c:pt>
                <c:pt idx="81">
                  <c:v>357378148.49302346</c:v>
                </c:pt>
                <c:pt idx="82">
                  <c:v>363859872.0172646</c:v>
                </c:pt>
                <c:pt idx="83">
                  <c:v>365710194.84150702</c:v>
                </c:pt>
                <c:pt idx="84">
                  <c:v>363590736.65145785</c:v>
                </c:pt>
                <c:pt idx="85">
                  <c:v>358197870.04962701</c:v>
                </c:pt>
                <c:pt idx="86">
                  <c:v>360002894.73930699</c:v>
                </c:pt>
                <c:pt idx="87">
                  <c:v>348492490.11436588</c:v>
                </c:pt>
                <c:pt idx="88">
                  <c:v>358856143.75507641</c:v>
                </c:pt>
                <c:pt idx="89">
                  <c:v>347133365.05837286</c:v>
                </c:pt>
                <c:pt idx="90">
                  <c:v>365789140.47624612</c:v>
                </c:pt>
                <c:pt idx="91">
                  <c:v>366363691.56323016</c:v>
                </c:pt>
                <c:pt idx="92">
                  <c:v>370182606.24162334</c:v>
                </c:pt>
                <c:pt idx="93">
                  <c:v>353775899.98067087</c:v>
                </c:pt>
                <c:pt idx="94">
                  <c:v>363400203.41440547</c:v>
                </c:pt>
                <c:pt idx="95">
                  <c:v>359300795.27095699</c:v>
                </c:pt>
                <c:pt idx="96">
                  <c:v>357726396.64737022</c:v>
                </c:pt>
                <c:pt idx="97">
                  <c:v>347936123.33196843</c:v>
                </c:pt>
                <c:pt idx="98">
                  <c:v>377470364.66643125</c:v>
                </c:pt>
                <c:pt idx="99">
                  <c:v>361820933.55602121</c:v>
                </c:pt>
                <c:pt idx="100">
                  <c:v>347033434.26004875</c:v>
                </c:pt>
                <c:pt idx="101">
                  <c:v>363054199.30268294</c:v>
                </c:pt>
                <c:pt idx="102">
                  <c:v>360301301.48583609</c:v>
                </c:pt>
                <c:pt idx="103">
                  <c:v>355221175.34840274</c:v>
                </c:pt>
                <c:pt idx="104">
                  <c:v>358509499.73024619</c:v>
                </c:pt>
                <c:pt idx="105">
                  <c:v>351716175.0931462</c:v>
                </c:pt>
                <c:pt idx="106">
                  <c:v>352646626.18923879</c:v>
                </c:pt>
                <c:pt idx="107">
                  <c:v>355740273.63711721</c:v>
                </c:pt>
                <c:pt idx="108">
                  <c:v>355511302.12332821</c:v>
                </c:pt>
                <c:pt idx="109">
                  <c:v>356696178.81588906</c:v>
                </c:pt>
                <c:pt idx="110">
                  <c:v>356857683.85985082</c:v>
                </c:pt>
                <c:pt idx="111">
                  <c:v>363331266.95316738</c:v>
                </c:pt>
                <c:pt idx="112">
                  <c:v>360556629.07770628</c:v>
                </c:pt>
                <c:pt idx="113">
                  <c:v>361243003.8880412</c:v>
                </c:pt>
                <c:pt idx="114">
                  <c:v>354369310.64904928</c:v>
                </c:pt>
                <c:pt idx="115">
                  <c:v>363339866.89039475</c:v>
                </c:pt>
              </c:numCache>
            </c:numRef>
          </c:yVal>
          <c:smooth val="1"/>
        </c:ser>
        <c:ser>
          <c:idx val="1"/>
          <c:order val="1"/>
          <c:tx>
            <c:strRef>
              <c:f>'IRRIGATION AMOUNT'!$BB$2</c:f>
              <c:strCache>
                <c:ptCount val="1"/>
                <c:pt idx="0">
                  <c:v>τυπική απόκλιση</c:v>
                </c:pt>
              </c:strCache>
            </c:strRef>
          </c:tx>
          <c:spPr>
            <a:ln w="19050" cap="rnd">
              <a:solidFill>
                <a:schemeClr val="bg1">
                  <a:lumMod val="85000"/>
                </a:schemeClr>
              </a:solidFill>
              <a:round/>
            </a:ln>
            <a:effectLst/>
          </c:spPr>
          <c:marker>
            <c:symbol val="none"/>
          </c:marker>
          <c:xVal>
            <c:numRef>
              <c:f>'IRRIGATION AMOUNT'!$AV$3:$AV$118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'IRRIGATION AMOUNT'!$BB$3:$BB$118</c:f>
              <c:numCache>
                <c:formatCode>General</c:formatCode>
                <c:ptCount val="116"/>
                <c:pt idx="0">
                  <c:v>296020637.65673923</c:v>
                </c:pt>
                <c:pt idx="1">
                  <c:v>316852021.85848552</c:v>
                </c:pt>
                <c:pt idx="2">
                  <c:v>297391718.21831799</c:v>
                </c:pt>
                <c:pt idx="3">
                  <c:v>308899860.15238225</c:v>
                </c:pt>
                <c:pt idx="4">
                  <c:v>306465616.78629673</c:v>
                </c:pt>
                <c:pt idx="5">
                  <c:v>324665129.81275153</c:v>
                </c:pt>
                <c:pt idx="6">
                  <c:v>299227400.27649719</c:v>
                </c:pt>
                <c:pt idx="7">
                  <c:v>321409411.18631285</c:v>
                </c:pt>
                <c:pt idx="8">
                  <c:v>340503347.15284854</c:v>
                </c:pt>
                <c:pt idx="9">
                  <c:v>313575555.33881301</c:v>
                </c:pt>
                <c:pt idx="10">
                  <c:v>299540019.48462999</c:v>
                </c:pt>
                <c:pt idx="11">
                  <c:v>319941092.75822681</c:v>
                </c:pt>
                <c:pt idx="12">
                  <c:v>314921402.51916766</c:v>
                </c:pt>
                <c:pt idx="13">
                  <c:v>311684057.95772922</c:v>
                </c:pt>
                <c:pt idx="14">
                  <c:v>321892304.02397043</c:v>
                </c:pt>
                <c:pt idx="15">
                  <c:v>315279649.77639049</c:v>
                </c:pt>
                <c:pt idx="16">
                  <c:v>318544855.20200014</c:v>
                </c:pt>
                <c:pt idx="17">
                  <c:v>323450281.64014482</c:v>
                </c:pt>
                <c:pt idx="18">
                  <c:v>317993182.57444793</c:v>
                </c:pt>
                <c:pt idx="19">
                  <c:v>289803722.65725821</c:v>
                </c:pt>
                <c:pt idx="20">
                  <c:v>312421932.60249794</c:v>
                </c:pt>
                <c:pt idx="21">
                  <c:v>325858327.46654499</c:v>
                </c:pt>
                <c:pt idx="22">
                  <c:v>300233273.85449821</c:v>
                </c:pt>
                <c:pt idx="23">
                  <c:v>310281873.89169943</c:v>
                </c:pt>
                <c:pt idx="24">
                  <c:v>320782426.87826085</c:v>
                </c:pt>
                <c:pt idx="25">
                  <c:v>318637486.08514267</c:v>
                </c:pt>
                <c:pt idx="26">
                  <c:v>315455352.56265849</c:v>
                </c:pt>
                <c:pt idx="27">
                  <c:v>325808836.07071775</c:v>
                </c:pt>
                <c:pt idx="28">
                  <c:v>309840309.74695683</c:v>
                </c:pt>
                <c:pt idx="29">
                  <c:v>294255172.19429672</c:v>
                </c:pt>
                <c:pt idx="30">
                  <c:v>311341584.4834668</c:v>
                </c:pt>
                <c:pt idx="31">
                  <c:v>320246720.27980524</c:v>
                </c:pt>
                <c:pt idx="32">
                  <c:v>295658892.73408294</c:v>
                </c:pt>
                <c:pt idx="33">
                  <c:v>319644900.97304285</c:v>
                </c:pt>
                <c:pt idx="34">
                  <c:v>320215424.54003775</c:v>
                </c:pt>
                <c:pt idx="35">
                  <c:v>312080598.20098209</c:v>
                </c:pt>
                <c:pt idx="36">
                  <c:v>313200630.1328097</c:v>
                </c:pt>
                <c:pt idx="37">
                  <c:v>311762314.81159282</c:v>
                </c:pt>
                <c:pt idx="38">
                  <c:v>328237822.08439875</c:v>
                </c:pt>
                <c:pt idx="39">
                  <c:v>309795265.70195514</c:v>
                </c:pt>
                <c:pt idx="40">
                  <c:v>303013632.16731852</c:v>
                </c:pt>
                <c:pt idx="41">
                  <c:v>315408635.72807819</c:v>
                </c:pt>
                <c:pt idx="42">
                  <c:v>341453194.48637784</c:v>
                </c:pt>
                <c:pt idx="43">
                  <c:v>324825068.41339916</c:v>
                </c:pt>
                <c:pt idx="44">
                  <c:v>344559999.04361737</c:v>
                </c:pt>
                <c:pt idx="45">
                  <c:v>322230937.53623503</c:v>
                </c:pt>
                <c:pt idx="46">
                  <c:v>329350993.65048385</c:v>
                </c:pt>
                <c:pt idx="47">
                  <c:v>315234927.99768049</c:v>
                </c:pt>
                <c:pt idx="48">
                  <c:v>315029576.10671777</c:v>
                </c:pt>
                <c:pt idx="49">
                  <c:v>336212087.92775059</c:v>
                </c:pt>
                <c:pt idx="50">
                  <c:v>309200737.29583299</c:v>
                </c:pt>
                <c:pt idx="51">
                  <c:v>319698230.08112085</c:v>
                </c:pt>
                <c:pt idx="52">
                  <c:v>330162620.07745701</c:v>
                </c:pt>
                <c:pt idx="53">
                  <c:v>319846356.72238594</c:v>
                </c:pt>
                <c:pt idx="54">
                  <c:v>331084908.66890347</c:v>
                </c:pt>
                <c:pt idx="55">
                  <c:v>334681125.79423279</c:v>
                </c:pt>
                <c:pt idx="56">
                  <c:v>329383269.23044449</c:v>
                </c:pt>
                <c:pt idx="57">
                  <c:v>322262319.15805721</c:v>
                </c:pt>
                <c:pt idx="58">
                  <c:v>330560013.60445052</c:v>
                </c:pt>
                <c:pt idx="59">
                  <c:v>315518136.40647674</c:v>
                </c:pt>
                <c:pt idx="60">
                  <c:v>319730397.68408769</c:v>
                </c:pt>
                <c:pt idx="61">
                  <c:v>324988665.97874075</c:v>
                </c:pt>
                <c:pt idx="62">
                  <c:v>340092761.79239279</c:v>
                </c:pt>
                <c:pt idx="63">
                  <c:v>314613521.61744308</c:v>
                </c:pt>
                <c:pt idx="64">
                  <c:v>320488634.30840081</c:v>
                </c:pt>
                <c:pt idx="65">
                  <c:v>315225092.11052322</c:v>
                </c:pt>
                <c:pt idx="66">
                  <c:v>319575048.35282767</c:v>
                </c:pt>
                <c:pt idx="67">
                  <c:v>342583329.53834319</c:v>
                </c:pt>
                <c:pt idx="68">
                  <c:v>332482836.1342293</c:v>
                </c:pt>
                <c:pt idx="69">
                  <c:v>345039071.29744208</c:v>
                </c:pt>
                <c:pt idx="70">
                  <c:v>325984839.51273274</c:v>
                </c:pt>
                <c:pt idx="71">
                  <c:v>319281675.83787829</c:v>
                </c:pt>
                <c:pt idx="72">
                  <c:v>337317222.11043745</c:v>
                </c:pt>
                <c:pt idx="73">
                  <c:v>324656901.91771942</c:v>
                </c:pt>
                <c:pt idx="74">
                  <c:v>326604127.02677274</c:v>
                </c:pt>
                <c:pt idx="75">
                  <c:v>327866152.52893174</c:v>
                </c:pt>
                <c:pt idx="76">
                  <c:v>333267651.65657067</c:v>
                </c:pt>
                <c:pt idx="77">
                  <c:v>334783754.63116342</c:v>
                </c:pt>
                <c:pt idx="78">
                  <c:v>347066805.07277274</c:v>
                </c:pt>
                <c:pt idx="79">
                  <c:v>316128921.32946002</c:v>
                </c:pt>
                <c:pt idx="80">
                  <c:v>325532142.11076766</c:v>
                </c:pt>
                <c:pt idx="81">
                  <c:v>336110496.66415352</c:v>
                </c:pt>
                <c:pt idx="82">
                  <c:v>352740659.30653685</c:v>
                </c:pt>
                <c:pt idx="83">
                  <c:v>337808866.33054507</c:v>
                </c:pt>
                <c:pt idx="84">
                  <c:v>348161185.30548197</c:v>
                </c:pt>
                <c:pt idx="85">
                  <c:v>337869264.41861629</c:v>
                </c:pt>
                <c:pt idx="86">
                  <c:v>336258904.23872524</c:v>
                </c:pt>
                <c:pt idx="87">
                  <c:v>319457283.19952708</c:v>
                </c:pt>
                <c:pt idx="88">
                  <c:v>324719176.60490006</c:v>
                </c:pt>
                <c:pt idx="89">
                  <c:v>321551692.47324044</c:v>
                </c:pt>
                <c:pt idx="90">
                  <c:v>345835280.2221114</c:v>
                </c:pt>
                <c:pt idx="91">
                  <c:v>340669903.04280716</c:v>
                </c:pt>
                <c:pt idx="92">
                  <c:v>353772478.38132405</c:v>
                </c:pt>
                <c:pt idx="93">
                  <c:v>326375349.42563117</c:v>
                </c:pt>
                <c:pt idx="94">
                  <c:v>340219826.07010168</c:v>
                </c:pt>
                <c:pt idx="95">
                  <c:v>343009146.90032816</c:v>
                </c:pt>
                <c:pt idx="96">
                  <c:v>334252011.13375032</c:v>
                </c:pt>
                <c:pt idx="97">
                  <c:v>325002365.59767699</c:v>
                </c:pt>
                <c:pt idx="98">
                  <c:v>347559812.96692979</c:v>
                </c:pt>
                <c:pt idx="99">
                  <c:v>338025762.8806603</c:v>
                </c:pt>
                <c:pt idx="100">
                  <c:v>316749703.52649546</c:v>
                </c:pt>
                <c:pt idx="101">
                  <c:v>341583858.09079719</c:v>
                </c:pt>
                <c:pt idx="102">
                  <c:v>328112789.35839051</c:v>
                </c:pt>
                <c:pt idx="103">
                  <c:v>330489132.92577523</c:v>
                </c:pt>
                <c:pt idx="104">
                  <c:v>335708227.70323294</c:v>
                </c:pt>
                <c:pt idx="105">
                  <c:v>322737499.10899746</c:v>
                </c:pt>
                <c:pt idx="106">
                  <c:v>324175979.01147699</c:v>
                </c:pt>
                <c:pt idx="107">
                  <c:v>343085269.48286819</c:v>
                </c:pt>
                <c:pt idx="108">
                  <c:v>326926326.74486321</c:v>
                </c:pt>
                <c:pt idx="109">
                  <c:v>331402100.13529319</c:v>
                </c:pt>
                <c:pt idx="110">
                  <c:v>330262559.04775792</c:v>
                </c:pt>
                <c:pt idx="111">
                  <c:v>342010200.90268219</c:v>
                </c:pt>
                <c:pt idx="112">
                  <c:v>334819503.99342775</c:v>
                </c:pt>
                <c:pt idx="113">
                  <c:v>341780148.58963603</c:v>
                </c:pt>
                <c:pt idx="114">
                  <c:v>330392416.49251193</c:v>
                </c:pt>
                <c:pt idx="115">
                  <c:v>331799386.13540715</c:v>
                </c:pt>
              </c:numCache>
            </c:numRef>
          </c:yVal>
          <c:smooth val="1"/>
        </c:ser>
        <c:ser>
          <c:idx val="2"/>
          <c:order val="2"/>
          <c:tx>
            <c:strRef>
              <c:f>'IRRIGATION AMOUNT'!$BA$2</c:f>
              <c:strCache>
                <c:ptCount val="1"/>
                <c:pt idx="0">
                  <c:v>τυπική απόκλιση</c:v>
                </c:pt>
              </c:strCache>
            </c:strRef>
          </c:tx>
          <c:spPr>
            <a:ln w="19050" cap="rnd">
              <a:solidFill>
                <a:sysClr val="window" lastClr="FFFFFF">
                  <a:lumMod val="85000"/>
                </a:sysClr>
              </a:solidFill>
              <a:round/>
            </a:ln>
            <a:effectLst/>
          </c:spPr>
          <c:marker>
            <c:symbol val="none"/>
          </c:marker>
          <c:xVal>
            <c:numRef>
              <c:f>'IRRIGATION AMOUNT'!$AV$3:$AV$118</c:f>
              <c:numCache>
                <c:formatCode>General</c:formatCode>
                <c:ptCount val="116"/>
                <c:pt idx="0">
                  <c:v>1983</c:v>
                </c:pt>
                <c:pt idx="1">
                  <c:v>1984</c:v>
                </c:pt>
                <c:pt idx="2">
                  <c:v>1985</c:v>
                </c:pt>
                <c:pt idx="3">
                  <c:v>1986</c:v>
                </c:pt>
                <c:pt idx="4">
                  <c:v>1987</c:v>
                </c:pt>
                <c:pt idx="5">
                  <c:v>1988</c:v>
                </c:pt>
                <c:pt idx="6">
                  <c:v>1989</c:v>
                </c:pt>
                <c:pt idx="7">
                  <c:v>1990</c:v>
                </c:pt>
                <c:pt idx="8">
                  <c:v>1991</c:v>
                </c:pt>
                <c:pt idx="9">
                  <c:v>1992</c:v>
                </c:pt>
                <c:pt idx="10">
                  <c:v>1993</c:v>
                </c:pt>
                <c:pt idx="11">
                  <c:v>1994</c:v>
                </c:pt>
                <c:pt idx="12">
                  <c:v>1995</c:v>
                </c:pt>
                <c:pt idx="13">
                  <c:v>1996</c:v>
                </c:pt>
                <c:pt idx="14">
                  <c:v>1997</c:v>
                </c:pt>
                <c:pt idx="15">
                  <c:v>1998</c:v>
                </c:pt>
                <c:pt idx="16">
                  <c:v>1999</c:v>
                </c:pt>
                <c:pt idx="17">
                  <c:v>2000</c:v>
                </c:pt>
                <c:pt idx="18">
                  <c:v>2001</c:v>
                </c:pt>
                <c:pt idx="19">
                  <c:v>2002</c:v>
                </c:pt>
                <c:pt idx="20">
                  <c:v>2003</c:v>
                </c:pt>
                <c:pt idx="21">
                  <c:v>2004</c:v>
                </c:pt>
                <c:pt idx="22">
                  <c:v>2005</c:v>
                </c:pt>
                <c:pt idx="23">
                  <c:v>2006</c:v>
                </c:pt>
                <c:pt idx="24">
                  <c:v>2007</c:v>
                </c:pt>
                <c:pt idx="25">
                  <c:v>2008</c:v>
                </c:pt>
                <c:pt idx="26">
                  <c:v>2009</c:v>
                </c:pt>
                <c:pt idx="27">
                  <c:v>2010</c:v>
                </c:pt>
                <c:pt idx="28">
                  <c:v>2011</c:v>
                </c:pt>
                <c:pt idx="29">
                  <c:v>2012</c:v>
                </c:pt>
                <c:pt idx="30">
                  <c:v>2013</c:v>
                </c:pt>
                <c:pt idx="31">
                  <c:v>2014</c:v>
                </c:pt>
                <c:pt idx="32">
                  <c:v>2015</c:v>
                </c:pt>
                <c:pt idx="33">
                  <c:v>2016</c:v>
                </c:pt>
                <c:pt idx="34">
                  <c:v>2017</c:v>
                </c:pt>
                <c:pt idx="35">
                  <c:v>2018</c:v>
                </c:pt>
                <c:pt idx="36">
                  <c:v>2019</c:v>
                </c:pt>
                <c:pt idx="37">
                  <c:v>2020</c:v>
                </c:pt>
                <c:pt idx="38">
                  <c:v>2021</c:v>
                </c:pt>
                <c:pt idx="39">
                  <c:v>2022</c:v>
                </c:pt>
                <c:pt idx="40">
                  <c:v>2023</c:v>
                </c:pt>
                <c:pt idx="41">
                  <c:v>2024</c:v>
                </c:pt>
                <c:pt idx="42">
                  <c:v>2025</c:v>
                </c:pt>
                <c:pt idx="43">
                  <c:v>2026</c:v>
                </c:pt>
                <c:pt idx="44">
                  <c:v>2027</c:v>
                </c:pt>
                <c:pt idx="45">
                  <c:v>2028</c:v>
                </c:pt>
                <c:pt idx="46">
                  <c:v>2029</c:v>
                </c:pt>
                <c:pt idx="47">
                  <c:v>2030</c:v>
                </c:pt>
                <c:pt idx="48">
                  <c:v>2031</c:v>
                </c:pt>
                <c:pt idx="49">
                  <c:v>2032</c:v>
                </c:pt>
                <c:pt idx="50">
                  <c:v>2033</c:v>
                </c:pt>
                <c:pt idx="51">
                  <c:v>2034</c:v>
                </c:pt>
                <c:pt idx="52">
                  <c:v>2035</c:v>
                </c:pt>
                <c:pt idx="53">
                  <c:v>2036</c:v>
                </c:pt>
                <c:pt idx="54">
                  <c:v>2037</c:v>
                </c:pt>
                <c:pt idx="55">
                  <c:v>2038</c:v>
                </c:pt>
                <c:pt idx="56">
                  <c:v>2039</c:v>
                </c:pt>
                <c:pt idx="57">
                  <c:v>2040</c:v>
                </c:pt>
                <c:pt idx="58">
                  <c:v>2041</c:v>
                </c:pt>
                <c:pt idx="59">
                  <c:v>2042</c:v>
                </c:pt>
                <c:pt idx="60">
                  <c:v>2043</c:v>
                </c:pt>
                <c:pt idx="61">
                  <c:v>2044</c:v>
                </c:pt>
                <c:pt idx="62">
                  <c:v>2045</c:v>
                </c:pt>
                <c:pt idx="63">
                  <c:v>2046</c:v>
                </c:pt>
                <c:pt idx="64">
                  <c:v>2047</c:v>
                </c:pt>
                <c:pt idx="65">
                  <c:v>2048</c:v>
                </c:pt>
                <c:pt idx="66">
                  <c:v>2049</c:v>
                </c:pt>
                <c:pt idx="67">
                  <c:v>2050</c:v>
                </c:pt>
                <c:pt idx="68">
                  <c:v>2051</c:v>
                </c:pt>
                <c:pt idx="69">
                  <c:v>2052</c:v>
                </c:pt>
                <c:pt idx="70">
                  <c:v>2053</c:v>
                </c:pt>
                <c:pt idx="71">
                  <c:v>2054</c:v>
                </c:pt>
                <c:pt idx="72">
                  <c:v>2055</c:v>
                </c:pt>
                <c:pt idx="73">
                  <c:v>2056</c:v>
                </c:pt>
                <c:pt idx="74">
                  <c:v>2057</c:v>
                </c:pt>
                <c:pt idx="75">
                  <c:v>2058</c:v>
                </c:pt>
                <c:pt idx="76">
                  <c:v>2059</c:v>
                </c:pt>
                <c:pt idx="77">
                  <c:v>2060</c:v>
                </c:pt>
                <c:pt idx="78">
                  <c:v>2061</c:v>
                </c:pt>
                <c:pt idx="79">
                  <c:v>2062</c:v>
                </c:pt>
                <c:pt idx="80">
                  <c:v>2063</c:v>
                </c:pt>
                <c:pt idx="81">
                  <c:v>2064</c:v>
                </c:pt>
                <c:pt idx="82">
                  <c:v>2065</c:v>
                </c:pt>
                <c:pt idx="83">
                  <c:v>2066</c:v>
                </c:pt>
                <c:pt idx="84">
                  <c:v>2067</c:v>
                </c:pt>
                <c:pt idx="85">
                  <c:v>2068</c:v>
                </c:pt>
                <c:pt idx="86">
                  <c:v>2069</c:v>
                </c:pt>
                <c:pt idx="87">
                  <c:v>2070</c:v>
                </c:pt>
                <c:pt idx="88">
                  <c:v>2071</c:v>
                </c:pt>
                <c:pt idx="89">
                  <c:v>2072</c:v>
                </c:pt>
                <c:pt idx="90">
                  <c:v>2073</c:v>
                </c:pt>
                <c:pt idx="91">
                  <c:v>2074</c:v>
                </c:pt>
                <c:pt idx="92">
                  <c:v>2075</c:v>
                </c:pt>
                <c:pt idx="93">
                  <c:v>2076</c:v>
                </c:pt>
                <c:pt idx="94">
                  <c:v>2077</c:v>
                </c:pt>
                <c:pt idx="95">
                  <c:v>2078</c:v>
                </c:pt>
                <c:pt idx="96">
                  <c:v>2079</c:v>
                </c:pt>
                <c:pt idx="97">
                  <c:v>2080</c:v>
                </c:pt>
                <c:pt idx="98">
                  <c:v>2081</c:v>
                </c:pt>
                <c:pt idx="99">
                  <c:v>2082</c:v>
                </c:pt>
                <c:pt idx="100">
                  <c:v>2083</c:v>
                </c:pt>
                <c:pt idx="101">
                  <c:v>2084</c:v>
                </c:pt>
                <c:pt idx="102">
                  <c:v>2085</c:v>
                </c:pt>
                <c:pt idx="103">
                  <c:v>2086</c:v>
                </c:pt>
                <c:pt idx="104">
                  <c:v>2087</c:v>
                </c:pt>
                <c:pt idx="105">
                  <c:v>2088</c:v>
                </c:pt>
                <c:pt idx="106">
                  <c:v>2089</c:v>
                </c:pt>
                <c:pt idx="107">
                  <c:v>2090</c:v>
                </c:pt>
                <c:pt idx="108">
                  <c:v>2091</c:v>
                </c:pt>
                <c:pt idx="109">
                  <c:v>2092</c:v>
                </c:pt>
                <c:pt idx="110">
                  <c:v>2093</c:v>
                </c:pt>
                <c:pt idx="111">
                  <c:v>2094</c:v>
                </c:pt>
                <c:pt idx="112">
                  <c:v>2095</c:v>
                </c:pt>
                <c:pt idx="113">
                  <c:v>2096</c:v>
                </c:pt>
                <c:pt idx="114">
                  <c:v>2097</c:v>
                </c:pt>
                <c:pt idx="115">
                  <c:v>2098</c:v>
                </c:pt>
              </c:numCache>
            </c:numRef>
          </c:xVal>
          <c:yVal>
            <c:numRef>
              <c:f>'IRRIGATION AMOUNT'!$BA$3:$BA$118</c:f>
              <c:numCache>
                <c:formatCode>General</c:formatCode>
                <c:ptCount val="116"/>
                <c:pt idx="0">
                  <c:v>328856359.36624515</c:v>
                </c:pt>
                <c:pt idx="1">
                  <c:v>331878852.10039222</c:v>
                </c:pt>
                <c:pt idx="2">
                  <c:v>335409952.97144514</c:v>
                </c:pt>
                <c:pt idx="3">
                  <c:v>362304258.61285806</c:v>
                </c:pt>
                <c:pt idx="4">
                  <c:v>338598880.66751087</c:v>
                </c:pt>
                <c:pt idx="5">
                  <c:v>365228991.19690675</c:v>
                </c:pt>
                <c:pt idx="6">
                  <c:v>341446429.57665849</c:v>
                </c:pt>
                <c:pt idx="7">
                  <c:v>342839802.79825109</c:v>
                </c:pt>
                <c:pt idx="8">
                  <c:v>364937613.15727037</c:v>
                </c:pt>
                <c:pt idx="9">
                  <c:v>325949777.86591816</c:v>
                </c:pt>
                <c:pt idx="10">
                  <c:v>342129269.99319744</c:v>
                </c:pt>
                <c:pt idx="11">
                  <c:v>360843614.61360824</c:v>
                </c:pt>
                <c:pt idx="12">
                  <c:v>339752019.38206518</c:v>
                </c:pt>
                <c:pt idx="13">
                  <c:v>351373544.71085453</c:v>
                </c:pt>
                <c:pt idx="14">
                  <c:v>359739435.34996885</c:v>
                </c:pt>
                <c:pt idx="15">
                  <c:v>342039100.33000445</c:v>
                </c:pt>
                <c:pt idx="16">
                  <c:v>348809987.98645473</c:v>
                </c:pt>
                <c:pt idx="17">
                  <c:v>345565129.90886986</c:v>
                </c:pt>
                <c:pt idx="18">
                  <c:v>342815156.22967649</c:v>
                </c:pt>
                <c:pt idx="19">
                  <c:v>356423804.84656721</c:v>
                </c:pt>
                <c:pt idx="20">
                  <c:v>353560207.17692435</c:v>
                </c:pt>
                <c:pt idx="21">
                  <c:v>354959443.49104279</c:v>
                </c:pt>
                <c:pt idx="22">
                  <c:v>348445600.40778196</c:v>
                </c:pt>
                <c:pt idx="23">
                  <c:v>360112229.88652951</c:v>
                </c:pt>
                <c:pt idx="24">
                  <c:v>368275730.23483014</c:v>
                </c:pt>
                <c:pt idx="25">
                  <c:v>342726043.96656984</c:v>
                </c:pt>
                <c:pt idx="26">
                  <c:v>361405756.3995508</c:v>
                </c:pt>
                <c:pt idx="27">
                  <c:v>375642324.04427016</c:v>
                </c:pt>
                <c:pt idx="28">
                  <c:v>363231843.10664248</c:v>
                </c:pt>
                <c:pt idx="29">
                  <c:v>348101423.75751722</c:v>
                </c:pt>
                <c:pt idx="30">
                  <c:v>353094156.30016321</c:v>
                </c:pt>
                <c:pt idx="31">
                  <c:v>360320217.26274639</c:v>
                </c:pt>
                <c:pt idx="32">
                  <c:v>355538003.24251682</c:v>
                </c:pt>
                <c:pt idx="33">
                  <c:v>363151406.15143955</c:v>
                </c:pt>
                <c:pt idx="34">
                  <c:v>379340245.89989185</c:v>
                </c:pt>
                <c:pt idx="35">
                  <c:v>350096532.91678274</c:v>
                </c:pt>
                <c:pt idx="36">
                  <c:v>349811867.51256508</c:v>
                </c:pt>
                <c:pt idx="37">
                  <c:v>358126647.41890919</c:v>
                </c:pt>
                <c:pt idx="38">
                  <c:v>362695577.25894296</c:v>
                </c:pt>
                <c:pt idx="39">
                  <c:v>370351352.05585736</c:v>
                </c:pt>
                <c:pt idx="40">
                  <c:v>354402258.36347878</c:v>
                </c:pt>
                <c:pt idx="41">
                  <c:v>346553372.42668146</c:v>
                </c:pt>
                <c:pt idx="42">
                  <c:v>369992368.06343108</c:v>
                </c:pt>
                <c:pt idx="43">
                  <c:v>348330694.50217265</c:v>
                </c:pt>
                <c:pt idx="44">
                  <c:v>368064889.22692949</c:v>
                </c:pt>
                <c:pt idx="45">
                  <c:v>360072446.79046869</c:v>
                </c:pt>
                <c:pt idx="46">
                  <c:v>351319984.93280619</c:v>
                </c:pt>
                <c:pt idx="47">
                  <c:v>357688879.28373915</c:v>
                </c:pt>
                <c:pt idx="48">
                  <c:v>362342141.89657313</c:v>
                </c:pt>
                <c:pt idx="49">
                  <c:v>360473298.27322567</c:v>
                </c:pt>
                <c:pt idx="50">
                  <c:v>364017085.19207615</c:v>
                </c:pt>
                <c:pt idx="51">
                  <c:v>362288809.75389302</c:v>
                </c:pt>
                <c:pt idx="52">
                  <c:v>376126221.24639779</c:v>
                </c:pt>
                <c:pt idx="53">
                  <c:v>372719450.77623171</c:v>
                </c:pt>
                <c:pt idx="54">
                  <c:v>366729629.93198413</c:v>
                </c:pt>
                <c:pt idx="55">
                  <c:v>363243640.42323679</c:v>
                </c:pt>
                <c:pt idx="56">
                  <c:v>373908538.4263081</c:v>
                </c:pt>
                <c:pt idx="57">
                  <c:v>382843432.93762314</c:v>
                </c:pt>
                <c:pt idx="58">
                  <c:v>363723985.76869416</c:v>
                </c:pt>
                <c:pt idx="59">
                  <c:v>350927288.58572423</c:v>
                </c:pt>
                <c:pt idx="60">
                  <c:v>381285261.85273379</c:v>
                </c:pt>
                <c:pt idx="61">
                  <c:v>366501711.49962419</c:v>
                </c:pt>
                <c:pt idx="62">
                  <c:v>376093899.41996574</c:v>
                </c:pt>
                <c:pt idx="63">
                  <c:v>374816198.66368192</c:v>
                </c:pt>
                <c:pt idx="64">
                  <c:v>367607646.87494946</c:v>
                </c:pt>
                <c:pt idx="65">
                  <c:v>372939675.86736888</c:v>
                </c:pt>
                <c:pt idx="66">
                  <c:v>364501431.79861546</c:v>
                </c:pt>
                <c:pt idx="67">
                  <c:v>391110138.16946286</c:v>
                </c:pt>
                <c:pt idx="68">
                  <c:v>373678278.72225517</c:v>
                </c:pt>
                <c:pt idx="69">
                  <c:v>378539468.16907132</c:v>
                </c:pt>
                <c:pt idx="70">
                  <c:v>384096048.04405427</c:v>
                </c:pt>
                <c:pt idx="71">
                  <c:v>372270934.50738484</c:v>
                </c:pt>
                <c:pt idx="72">
                  <c:v>383351974.15649301</c:v>
                </c:pt>
                <c:pt idx="73">
                  <c:v>362916570.1194995</c:v>
                </c:pt>
                <c:pt idx="74">
                  <c:v>372629876.51123279</c:v>
                </c:pt>
                <c:pt idx="75">
                  <c:v>375936031.59215516</c:v>
                </c:pt>
                <c:pt idx="76">
                  <c:v>384421261.5696007</c:v>
                </c:pt>
                <c:pt idx="77">
                  <c:v>394100230.38321632</c:v>
                </c:pt>
                <c:pt idx="78">
                  <c:v>382810198.69068694</c:v>
                </c:pt>
                <c:pt idx="79">
                  <c:v>375260733.42554629</c:v>
                </c:pt>
                <c:pt idx="80">
                  <c:v>385853604.32692719</c:v>
                </c:pt>
                <c:pt idx="81">
                  <c:v>378645800.32189363</c:v>
                </c:pt>
                <c:pt idx="82">
                  <c:v>374979084.72799242</c:v>
                </c:pt>
                <c:pt idx="83">
                  <c:v>393611523.35246885</c:v>
                </c:pt>
                <c:pt idx="84">
                  <c:v>379020287.99743319</c:v>
                </c:pt>
                <c:pt idx="85">
                  <c:v>378526475.68063694</c:v>
                </c:pt>
                <c:pt idx="86">
                  <c:v>383746885.23989004</c:v>
                </c:pt>
                <c:pt idx="87">
                  <c:v>377527697.02920479</c:v>
                </c:pt>
                <c:pt idx="88">
                  <c:v>392993110.90525275</c:v>
                </c:pt>
                <c:pt idx="89">
                  <c:v>372715037.64350867</c:v>
                </c:pt>
                <c:pt idx="90">
                  <c:v>385743000.73038679</c:v>
                </c:pt>
                <c:pt idx="91">
                  <c:v>392057480.08365303</c:v>
                </c:pt>
                <c:pt idx="92">
                  <c:v>386592734.10192281</c:v>
                </c:pt>
                <c:pt idx="93">
                  <c:v>381176450.53571314</c:v>
                </c:pt>
                <c:pt idx="94">
                  <c:v>386580580.75870955</c:v>
                </c:pt>
                <c:pt idx="95">
                  <c:v>375592443.64158785</c:v>
                </c:pt>
                <c:pt idx="96">
                  <c:v>381200782.16098714</c:v>
                </c:pt>
                <c:pt idx="97">
                  <c:v>370869881.06625944</c:v>
                </c:pt>
                <c:pt idx="98">
                  <c:v>407380916.36593014</c:v>
                </c:pt>
                <c:pt idx="99">
                  <c:v>385616104.23137915</c:v>
                </c:pt>
                <c:pt idx="100">
                  <c:v>377317164.99360174</c:v>
                </c:pt>
                <c:pt idx="101">
                  <c:v>384524540.51456821</c:v>
                </c:pt>
                <c:pt idx="102">
                  <c:v>392489813.61328185</c:v>
                </c:pt>
                <c:pt idx="103">
                  <c:v>379953217.77102172</c:v>
                </c:pt>
                <c:pt idx="104">
                  <c:v>381310771.75726086</c:v>
                </c:pt>
                <c:pt idx="105">
                  <c:v>380694851.07729471</c:v>
                </c:pt>
                <c:pt idx="106">
                  <c:v>381117273.36700052</c:v>
                </c:pt>
                <c:pt idx="107">
                  <c:v>368395277.79136544</c:v>
                </c:pt>
                <c:pt idx="108">
                  <c:v>384096277.50179523</c:v>
                </c:pt>
                <c:pt idx="109">
                  <c:v>381990257.49648279</c:v>
                </c:pt>
                <c:pt idx="110">
                  <c:v>383452808.67194349</c:v>
                </c:pt>
                <c:pt idx="111">
                  <c:v>384652333.00365055</c:v>
                </c:pt>
                <c:pt idx="112">
                  <c:v>386293754.16198474</c:v>
                </c:pt>
                <c:pt idx="113">
                  <c:v>380705859.18644625</c:v>
                </c:pt>
                <c:pt idx="114">
                  <c:v>378346204.80558681</c:v>
                </c:pt>
                <c:pt idx="115">
                  <c:v>394880347.64538252</c:v>
                </c:pt>
              </c:numCache>
            </c:numRef>
          </c:yVal>
          <c:smooth val="1"/>
        </c:ser>
        <c:axId val="50029696"/>
        <c:axId val="50031232"/>
      </c:scatterChart>
      <c:valAx>
        <c:axId val="50029696"/>
        <c:scaling>
          <c:orientation val="minMax"/>
          <c:min val="1970"/>
        </c:scaling>
        <c:axPos val="b"/>
        <c:numFmt formatCode="General" sourceLinked="1"/>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031232"/>
        <c:crosses val="autoZero"/>
        <c:crossBetween val="midCat"/>
      </c:valAx>
      <c:valAx>
        <c:axId val="50031232"/>
        <c:scaling>
          <c:orientation val="minMax"/>
          <c:min val="250000000"/>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smtClean="0"/>
                  <a:t>Volume</a:t>
                </a:r>
                <a:r>
                  <a:rPr lang="en-US" baseline="0" dirty="0" smtClean="0"/>
                  <a:t> of water</a:t>
                </a:r>
                <a:r>
                  <a:rPr lang="en-US" dirty="0" smtClean="0"/>
                  <a:t> </a:t>
                </a:r>
                <a:r>
                  <a:rPr lang="en-US" dirty="0"/>
                  <a:t>(m</a:t>
                </a:r>
                <a:r>
                  <a:rPr lang="en-US" baseline="30000" dirty="0"/>
                  <a:t>3</a:t>
                </a:r>
                <a:r>
                  <a:rPr lang="en-US" dirty="0"/>
                  <a:t>)</a:t>
                </a:r>
              </a:p>
            </c:rich>
          </c:tx>
          <c:layout/>
          <c:spPr>
            <a:noFill/>
            <a:ln>
              <a:noFill/>
            </a:ln>
            <a:effectLst/>
          </c:spPr>
        </c:title>
        <c:numFmt formatCode="0.00E+00" sourceLinked="0"/>
        <c:maj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029696"/>
        <c:crosses val="autoZero"/>
        <c:crossBetween val="midCat"/>
      </c:valAx>
      <c:spPr>
        <a:noFill/>
        <a:ln>
          <a:noFill/>
        </a:ln>
        <a:effectLst/>
      </c:spPr>
    </c:plotArea>
    <c:legend>
      <c:legendPos val="r"/>
      <c:legendEntry>
        <c:idx val="2"/>
        <c:delete val="1"/>
      </c:legendEntry>
      <c:layout>
        <c:manualLayout>
          <c:xMode val="edge"/>
          <c:yMode val="edge"/>
          <c:x val="9.8364213907224024E-2"/>
          <c:y val="0.92005686789151353"/>
          <c:w val="0.75428628025270417"/>
          <c:h val="7.6969233012540134E-2"/>
        </c:manualLayout>
      </c:layout>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noFill/>
      <a:round/>
    </a:ln>
    <a:effectLst/>
  </c:spPr>
  <c:txPr>
    <a:bodyPr/>
    <a:lstStyle/>
    <a:p>
      <a:pPr>
        <a:defRPr/>
      </a:pPr>
      <a:endParaRPr lang="en-US"/>
    </a:p>
  </c:txPr>
  <c:externalData r:id="rId2"/>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lang="en-US" sz="1400" b="0" i="0" u="none" strike="noStrike" kern="1200" spc="0" baseline="0">
                <a:solidFill>
                  <a:schemeClr val="tx1">
                    <a:lumMod val="65000"/>
                    <a:lumOff val="35000"/>
                  </a:schemeClr>
                </a:solidFill>
                <a:latin typeface="+mn-lt"/>
                <a:ea typeface="+mn-ea"/>
                <a:cs typeface="+mn-cs"/>
              </a:defRPr>
            </a:pPr>
            <a:r>
              <a:rPr lang="en-US" b="1" dirty="0"/>
              <a:t>SRI</a:t>
            </a:r>
            <a:r>
              <a:rPr lang="en-US" b="1" baseline="0" dirty="0"/>
              <a:t> 12 - </a:t>
            </a:r>
            <a:r>
              <a:rPr lang="el-GR" b="1" dirty="0" err="1"/>
              <a:t>Κερίτης</a:t>
            </a:r>
            <a:endParaRPr lang="en-US" b="1" dirty="0"/>
          </a:p>
        </c:rich>
      </c:tx>
      <c:layout/>
      <c:spPr>
        <a:noFill/>
        <a:ln>
          <a:noFill/>
        </a:ln>
        <a:effectLst/>
      </c:spPr>
    </c:title>
    <c:plotArea>
      <c:layout/>
      <c:lineChart>
        <c:grouping val="standard"/>
        <c:ser>
          <c:idx val="0"/>
          <c:order val="0"/>
          <c:tx>
            <c:strRef>
              <c:f>'Υπολεκάνη 53-Κεριτης SRI'!$M$1</c:f>
              <c:strCache>
                <c:ptCount val="1"/>
                <c:pt idx="0">
                  <c:v>Μεση τιμή 2.6 μοντέλων</c:v>
                </c:pt>
              </c:strCache>
            </c:strRef>
          </c:tx>
          <c:spPr>
            <a:ln w="28575" cap="rnd">
              <a:solidFill>
                <a:schemeClr val="accent1"/>
              </a:solidFill>
              <a:round/>
            </a:ln>
            <a:effectLst/>
          </c:spPr>
          <c:marker>
            <c:symbol val="none"/>
          </c:marker>
          <c:cat>
            <c:numRef>
              <c:f>'Υπολεκάνη 53-Κεριτης SRI'!$A$2:$A$1382</c:f>
              <c:numCache>
                <c:formatCode>d/m/yyyy</c:formatCode>
                <c:ptCount val="1381"/>
                <c:pt idx="0">
                  <c:v>30651</c:v>
                </c:pt>
                <c:pt idx="1">
                  <c:v>30682</c:v>
                </c:pt>
                <c:pt idx="2">
                  <c:v>30713</c:v>
                </c:pt>
                <c:pt idx="3">
                  <c:v>30742</c:v>
                </c:pt>
                <c:pt idx="4">
                  <c:v>30773</c:v>
                </c:pt>
                <c:pt idx="5">
                  <c:v>30803</c:v>
                </c:pt>
                <c:pt idx="6">
                  <c:v>30834</c:v>
                </c:pt>
                <c:pt idx="7">
                  <c:v>30864</c:v>
                </c:pt>
                <c:pt idx="8">
                  <c:v>30895</c:v>
                </c:pt>
                <c:pt idx="9">
                  <c:v>30926</c:v>
                </c:pt>
                <c:pt idx="10">
                  <c:v>30956</c:v>
                </c:pt>
                <c:pt idx="11">
                  <c:v>30987</c:v>
                </c:pt>
                <c:pt idx="12">
                  <c:v>31017</c:v>
                </c:pt>
                <c:pt idx="13">
                  <c:v>31048</c:v>
                </c:pt>
                <c:pt idx="14">
                  <c:v>31079</c:v>
                </c:pt>
                <c:pt idx="15">
                  <c:v>31107</c:v>
                </c:pt>
                <c:pt idx="16">
                  <c:v>31138</c:v>
                </c:pt>
                <c:pt idx="17">
                  <c:v>31168</c:v>
                </c:pt>
                <c:pt idx="18">
                  <c:v>31199</c:v>
                </c:pt>
                <c:pt idx="19">
                  <c:v>31229</c:v>
                </c:pt>
                <c:pt idx="20">
                  <c:v>31260</c:v>
                </c:pt>
                <c:pt idx="21">
                  <c:v>31291</c:v>
                </c:pt>
                <c:pt idx="22">
                  <c:v>31321</c:v>
                </c:pt>
                <c:pt idx="23">
                  <c:v>31352</c:v>
                </c:pt>
                <c:pt idx="24">
                  <c:v>31382</c:v>
                </c:pt>
                <c:pt idx="25">
                  <c:v>31413</c:v>
                </c:pt>
                <c:pt idx="26">
                  <c:v>31444</c:v>
                </c:pt>
                <c:pt idx="27">
                  <c:v>31472</c:v>
                </c:pt>
                <c:pt idx="28">
                  <c:v>31503</c:v>
                </c:pt>
                <c:pt idx="29">
                  <c:v>31533</c:v>
                </c:pt>
                <c:pt idx="30">
                  <c:v>31564</c:v>
                </c:pt>
                <c:pt idx="31">
                  <c:v>31594</c:v>
                </c:pt>
                <c:pt idx="32">
                  <c:v>31625</c:v>
                </c:pt>
                <c:pt idx="33">
                  <c:v>31656</c:v>
                </c:pt>
                <c:pt idx="34">
                  <c:v>31686</c:v>
                </c:pt>
                <c:pt idx="35">
                  <c:v>31717</c:v>
                </c:pt>
                <c:pt idx="36">
                  <c:v>31747</c:v>
                </c:pt>
                <c:pt idx="37">
                  <c:v>31778</c:v>
                </c:pt>
                <c:pt idx="38">
                  <c:v>31809</c:v>
                </c:pt>
                <c:pt idx="39">
                  <c:v>31837</c:v>
                </c:pt>
                <c:pt idx="40">
                  <c:v>31868</c:v>
                </c:pt>
                <c:pt idx="41">
                  <c:v>31898</c:v>
                </c:pt>
                <c:pt idx="42">
                  <c:v>31929</c:v>
                </c:pt>
                <c:pt idx="43">
                  <c:v>31959</c:v>
                </c:pt>
                <c:pt idx="44">
                  <c:v>31990</c:v>
                </c:pt>
                <c:pt idx="45">
                  <c:v>32021</c:v>
                </c:pt>
                <c:pt idx="46">
                  <c:v>32051</c:v>
                </c:pt>
                <c:pt idx="47">
                  <c:v>32082</c:v>
                </c:pt>
                <c:pt idx="48">
                  <c:v>32112</c:v>
                </c:pt>
                <c:pt idx="49">
                  <c:v>32143</c:v>
                </c:pt>
                <c:pt idx="50">
                  <c:v>32174</c:v>
                </c:pt>
                <c:pt idx="51">
                  <c:v>32203</c:v>
                </c:pt>
                <c:pt idx="52">
                  <c:v>32234</c:v>
                </c:pt>
                <c:pt idx="53">
                  <c:v>32264</c:v>
                </c:pt>
                <c:pt idx="54">
                  <c:v>32295</c:v>
                </c:pt>
                <c:pt idx="55">
                  <c:v>32325</c:v>
                </c:pt>
                <c:pt idx="56">
                  <c:v>32356</c:v>
                </c:pt>
                <c:pt idx="57">
                  <c:v>32387</c:v>
                </c:pt>
                <c:pt idx="58">
                  <c:v>32417</c:v>
                </c:pt>
                <c:pt idx="59">
                  <c:v>32448</c:v>
                </c:pt>
                <c:pt idx="60">
                  <c:v>32478</c:v>
                </c:pt>
                <c:pt idx="61">
                  <c:v>32509</c:v>
                </c:pt>
                <c:pt idx="62">
                  <c:v>32540</c:v>
                </c:pt>
                <c:pt idx="63">
                  <c:v>32568</c:v>
                </c:pt>
                <c:pt idx="64">
                  <c:v>32599</c:v>
                </c:pt>
                <c:pt idx="65">
                  <c:v>32629</c:v>
                </c:pt>
                <c:pt idx="66">
                  <c:v>32660</c:v>
                </c:pt>
                <c:pt idx="67">
                  <c:v>32690</c:v>
                </c:pt>
                <c:pt idx="68">
                  <c:v>32721</c:v>
                </c:pt>
                <c:pt idx="69">
                  <c:v>32752</c:v>
                </c:pt>
                <c:pt idx="70">
                  <c:v>32782</c:v>
                </c:pt>
                <c:pt idx="71">
                  <c:v>32813</c:v>
                </c:pt>
                <c:pt idx="72">
                  <c:v>32843</c:v>
                </c:pt>
                <c:pt idx="73">
                  <c:v>32874</c:v>
                </c:pt>
                <c:pt idx="74">
                  <c:v>32905</c:v>
                </c:pt>
                <c:pt idx="75">
                  <c:v>32933</c:v>
                </c:pt>
                <c:pt idx="76">
                  <c:v>32964</c:v>
                </c:pt>
                <c:pt idx="77">
                  <c:v>32994</c:v>
                </c:pt>
                <c:pt idx="78">
                  <c:v>33025</c:v>
                </c:pt>
                <c:pt idx="79">
                  <c:v>33055</c:v>
                </c:pt>
                <c:pt idx="80">
                  <c:v>33086</c:v>
                </c:pt>
                <c:pt idx="81">
                  <c:v>33117</c:v>
                </c:pt>
                <c:pt idx="82">
                  <c:v>33147</c:v>
                </c:pt>
                <c:pt idx="83">
                  <c:v>33178</c:v>
                </c:pt>
                <c:pt idx="84">
                  <c:v>33208</c:v>
                </c:pt>
                <c:pt idx="85">
                  <c:v>33239</c:v>
                </c:pt>
                <c:pt idx="86">
                  <c:v>33270</c:v>
                </c:pt>
                <c:pt idx="87">
                  <c:v>33298</c:v>
                </c:pt>
                <c:pt idx="88">
                  <c:v>33329</c:v>
                </c:pt>
                <c:pt idx="89">
                  <c:v>33359</c:v>
                </c:pt>
                <c:pt idx="90">
                  <c:v>33390</c:v>
                </c:pt>
                <c:pt idx="91">
                  <c:v>33420</c:v>
                </c:pt>
                <c:pt idx="92">
                  <c:v>33451</c:v>
                </c:pt>
                <c:pt idx="93">
                  <c:v>33482</c:v>
                </c:pt>
                <c:pt idx="94">
                  <c:v>33512</c:v>
                </c:pt>
                <c:pt idx="95">
                  <c:v>33543</c:v>
                </c:pt>
                <c:pt idx="96">
                  <c:v>33573</c:v>
                </c:pt>
                <c:pt idx="97">
                  <c:v>33604</c:v>
                </c:pt>
                <c:pt idx="98">
                  <c:v>33635</c:v>
                </c:pt>
                <c:pt idx="99">
                  <c:v>33664</c:v>
                </c:pt>
                <c:pt idx="100">
                  <c:v>33695</c:v>
                </c:pt>
                <c:pt idx="101">
                  <c:v>33725</c:v>
                </c:pt>
                <c:pt idx="102">
                  <c:v>33756</c:v>
                </c:pt>
                <c:pt idx="103">
                  <c:v>33786</c:v>
                </c:pt>
                <c:pt idx="104">
                  <c:v>33817</c:v>
                </c:pt>
                <c:pt idx="105">
                  <c:v>33848</c:v>
                </c:pt>
                <c:pt idx="106">
                  <c:v>33878</c:v>
                </c:pt>
                <c:pt idx="107">
                  <c:v>33909</c:v>
                </c:pt>
                <c:pt idx="108">
                  <c:v>33939</c:v>
                </c:pt>
                <c:pt idx="109">
                  <c:v>33970</c:v>
                </c:pt>
                <c:pt idx="110">
                  <c:v>34001</c:v>
                </c:pt>
                <c:pt idx="111">
                  <c:v>34029</c:v>
                </c:pt>
                <c:pt idx="112">
                  <c:v>34060</c:v>
                </c:pt>
                <c:pt idx="113">
                  <c:v>34090</c:v>
                </c:pt>
                <c:pt idx="114">
                  <c:v>34121</c:v>
                </c:pt>
                <c:pt idx="115">
                  <c:v>34151</c:v>
                </c:pt>
                <c:pt idx="116">
                  <c:v>34182</c:v>
                </c:pt>
                <c:pt idx="117">
                  <c:v>34213</c:v>
                </c:pt>
                <c:pt idx="118">
                  <c:v>34243</c:v>
                </c:pt>
                <c:pt idx="119">
                  <c:v>34274</c:v>
                </c:pt>
                <c:pt idx="120">
                  <c:v>34304</c:v>
                </c:pt>
                <c:pt idx="121">
                  <c:v>34335</c:v>
                </c:pt>
                <c:pt idx="122">
                  <c:v>34366</c:v>
                </c:pt>
                <c:pt idx="123">
                  <c:v>34394</c:v>
                </c:pt>
                <c:pt idx="124">
                  <c:v>34425</c:v>
                </c:pt>
                <c:pt idx="125">
                  <c:v>34455</c:v>
                </c:pt>
                <c:pt idx="126">
                  <c:v>34486</c:v>
                </c:pt>
                <c:pt idx="127">
                  <c:v>34516</c:v>
                </c:pt>
                <c:pt idx="128">
                  <c:v>34547</c:v>
                </c:pt>
                <c:pt idx="129">
                  <c:v>34578</c:v>
                </c:pt>
                <c:pt idx="130">
                  <c:v>34608</c:v>
                </c:pt>
                <c:pt idx="131">
                  <c:v>34639</c:v>
                </c:pt>
                <c:pt idx="132">
                  <c:v>34669</c:v>
                </c:pt>
                <c:pt idx="133">
                  <c:v>34700</c:v>
                </c:pt>
                <c:pt idx="134">
                  <c:v>34731</c:v>
                </c:pt>
                <c:pt idx="135">
                  <c:v>34759</c:v>
                </c:pt>
                <c:pt idx="136">
                  <c:v>34790</c:v>
                </c:pt>
                <c:pt idx="137">
                  <c:v>34820</c:v>
                </c:pt>
                <c:pt idx="138">
                  <c:v>34851</c:v>
                </c:pt>
                <c:pt idx="139">
                  <c:v>34881</c:v>
                </c:pt>
                <c:pt idx="140">
                  <c:v>34912</c:v>
                </c:pt>
                <c:pt idx="141">
                  <c:v>34943</c:v>
                </c:pt>
                <c:pt idx="142">
                  <c:v>34973</c:v>
                </c:pt>
                <c:pt idx="143">
                  <c:v>35004</c:v>
                </c:pt>
                <c:pt idx="144">
                  <c:v>35034</c:v>
                </c:pt>
                <c:pt idx="145">
                  <c:v>35065</c:v>
                </c:pt>
                <c:pt idx="146">
                  <c:v>35096</c:v>
                </c:pt>
                <c:pt idx="147">
                  <c:v>35125</c:v>
                </c:pt>
                <c:pt idx="148">
                  <c:v>35156</c:v>
                </c:pt>
                <c:pt idx="149">
                  <c:v>35186</c:v>
                </c:pt>
                <c:pt idx="150">
                  <c:v>35217</c:v>
                </c:pt>
                <c:pt idx="151">
                  <c:v>35247</c:v>
                </c:pt>
                <c:pt idx="152">
                  <c:v>35278</c:v>
                </c:pt>
                <c:pt idx="153">
                  <c:v>35309</c:v>
                </c:pt>
                <c:pt idx="154">
                  <c:v>35339</c:v>
                </c:pt>
                <c:pt idx="155">
                  <c:v>35370</c:v>
                </c:pt>
                <c:pt idx="156">
                  <c:v>35400</c:v>
                </c:pt>
                <c:pt idx="157">
                  <c:v>35431</c:v>
                </c:pt>
                <c:pt idx="158">
                  <c:v>35462</c:v>
                </c:pt>
                <c:pt idx="159">
                  <c:v>35490</c:v>
                </c:pt>
                <c:pt idx="160">
                  <c:v>35521</c:v>
                </c:pt>
                <c:pt idx="161">
                  <c:v>35551</c:v>
                </c:pt>
                <c:pt idx="162">
                  <c:v>35582</c:v>
                </c:pt>
                <c:pt idx="163">
                  <c:v>35612</c:v>
                </c:pt>
                <c:pt idx="164">
                  <c:v>35643</c:v>
                </c:pt>
                <c:pt idx="165">
                  <c:v>35674</c:v>
                </c:pt>
                <c:pt idx="166">
                  <c:v>35704</c:v>
                </c:pt>
                <c:pt idx="167">
                  <c:v>35735</c:v>
                </c:pt>
                <c:pt idx="168">
                  <c:v>35765</c:v>
                </c:pt>
                <c:pt idx="169">
                  <c:v>35796</c:v>
                </c:pt>
                <c:pt idx="170">
                  <c:v>35827</c:v>
                </c:pt>
                <c:pt idx="171">
                  <c:v>35855</c:v>
                </c:pt>
                <c:pt idx="172">
                  <c:v>35886</c:v>
                </c:pt>
                <c:pt idx="173">
                  <c:v>35916</c:v>
                </c:pt>
                <c:pt idx="174">
                  <c:v>35947</c:v>
                </c:pt>
                <c:pt idx="175">
                  <c:v>35977</c:v>
                </c:pt>
                <c:pt idx="176">
                  <c:v>36008</c:v>
                </c:pt>
                <c:pt idx="177">
                  <c:v>36039</c:v>
                </c:pt>
                <c:pt idx="178">
                  <c:v>36069</c:v>
                </c:pt>
                <c:pt idx="179">
                  <c:v>36100</c:v>
                </c:pt>
                <c:pt idx="180">
                  <c:v>36130</c:v>
                </c:pt>
                <c:pt idx="181">
                  <c:v>36161</c:v>
                </c:pt>
                <c:pt idx="182">
                  <c:v>36192</c:v>
                </c:pt>
                <c:pt idx="183">
                  <c:v>36220</c:v>
                </c:pt>
                <c:pt idx="184">
                  <c:v>36251</c:v>
                </c:pt>
                <c:pt idx="185">
                  <c:v>36281</c:v>
                </c:pt>
                <c:pt idx="186">
                  <c:v>36312</c:v>
                </c:pt>
                <c:pt idx="187">
                  <c:v>36342</c:v>
                </c:pt>
                <c:pt idx="188">
                  <c:v>36373</c:v>
                </c:pt>
                <c:pt idx="189">
                  <c:v>36404</c:v>
                </c:pt>
                <c:pt idx="190">
                  <c:v>36434</c:v>
                </c:pt>
                <c:pt idx="191">
                  <c:v>36465</c:v>
                </c:pt>
                <c:pt idx="192">
                  <c:v>36495</c:v>
                </c:pt>
                <c:pt idx="193">
                  <c:v>36526</c:v>
                </c:pt>
                <c:pt idx="194">
                  <c:v>36557</c:v>
                </c:pt>
                <c:pt idx="195">
                  <c:v>36586</c:v>
                </c:pt>
                <c:pt idx="196">
                  <c:v>36617</c:v>
                </c:pt>
                <c:pt idx="197">
                  <c:v>36647</c:v>
                </c:pt>
                <c:pt idx="198">
                  <c:v>36678</c:v>
                </c:pt>
                <c:pt idx="199">
                  <c:v>36708</c:v>
                </c:pt>
                <c:pt idx="200">
                  <c:v>36739</c:v>
                </c:pt>
                <c:pt idx="201">
                  <c:v>36770</c:v>
                </c:pt>
                <c:pt idx="202">
                  <c:v>36800</c:v>
                </c:pt>
                <c:pt idx="203">
                  <c:v>36831</c:v>
                </c:pt>
                <c:pt idx="204">
                  <c:v>36861</c:v>
                </c:pt>
                <c:pt idx="205">
                  <c:v>36892</c:v>
                </c:pt>
                <c:pt idx="206">
                  <c:v>36923</c:v>
                </c:pt>
                <c:pt idx="207">
                  <c:v>36951</c:v>
                </c:pt>
                <c:pt idx="208">
                  <c:v>36982</c:v>
                </c:pt>
                <c:pt idx="209">
                  <c:v>37012</c:v>
                </c:pt>
                <c:pt idx="210">
                  <c:v>37043</c:v>
                </c:pt>
                <c:pt idx="211">
                  <c:v>37073</c:v>
                </c:pt>
                <c:pt idx="212">
                  <c:v>37104</c:v>
                </c:pt>
                <c:pt idx="213">
                  <c:v>37135</c:v>
                </c:pt>
                <c:pt idx="214">
                  <c:v>37165</c:v>
                </c:pt>
                <c:pt idx="215">
                  <c:v>37196</c:v>
                </c:pt>
                <c:pt idx="216">
                  <c:v>37226</c:v>
                </c:pt>
                <c:pt idx="217">
                  <c:v>37257</c:v>
                </c:pt>
                <c:pt idx="218">
                  <c:v>37288</c:v>
                </c:pt>
                <c:pt idx="219">
                  <c:v>37316</c:v>
                </c:pt>
                <c:pt idx="220">
                  <c:v>37347</c:v>
                </c:pt>
                <c:pt idx="221">
                  <c:v>37377</c:v>
                </c:pt>
                <c:pt idx="222">
                  <c:v>37408</c:v>
                </c:pt>
                <c:pt idx="223">
                  <c:v>37438</c:v>
                </c:pt>
                <c:pt idx="224">
                  <c:v>37469</c:v>
                </c:pt>
                <c:pt idx="225">
                  <c:v>37500</c:v>
                </c:pt>
                <c:pt idx="226">
                  <c:v>37530</c:v>
                </c:pt>
                <c:pt idx="227">
                  <c:v>37561</c:v>
                </c:pt>
                <c:pt idx="228">
                  <c:v>37591</c:v>
                </c:pt>
                <c:pt idx="229">
                  <c:v>37622</c:v>
                </c:pt>
                <c:pt idx="230">
                  <c:v>37653</c:v>
                </c:pt>
                <c:pt idx="231">
                  <c:v>37681</c:v>
                </c:pt>
                <c:pt idx="232">
                  <c:v>37712</c:v>
                </c:pt>
                <c:pt idx="233">
                  <c:v>37742</c:v>
                </c:pt>
                <c:pt idx="234">
                  <c:v>37773</c:v>
                </c:pt>
                <c:pt idx="235">
                  <c:v>37803</c:v>
                </c:pt>
                <c:pt idx="236">
                  <c:v>37834</c:v>
                </c:pt>
                <c:pt idx="237">
                  <c:v>37865</c:v>
                </c:pt>
                <c:pt idx="238">
                  <c:v>37895</c:v>
                </c:pt>
                <c:pt idx="239">
                  <c:v>37926</c:v>
                </c:pt>
                <c:pt idx="240">
                  <c:v>37956</c:v>
                </c:pt>
                <c:pt idx="241">
                  <c:v>37987</c:v>
                </c:pt>
                <c:pt idx="242">
                  <c:v>38018</c:v>
                </c:pt>
                <c:pt idx="243">
                  <c:v>38047</c:v>
                </c:pt>
                <c:pt idx="244">
                  <c:v>38078</c:v>
                </c:pt>
                <c:pt idx="245">
                  <c:v>38108</c:v>
                </c:pt>
                <c:pt idx="246">
                  <c:v>38139</c:v>
                </c:pt>
                <c:pt idx="247">
                  <c:v>38169</c:v>
                </c:pt>
                <c:pt idx="248">
                  <c:v>38200</c:v>
                </c:pt>
                <c:pt idx="249">
                  <c:v>38231</c:v>
                </c:pt>
                <c:pt idx="250">
                  <c:v>38261</c:v>
                </c:pt>
                <c:pt idx="251">
                  <c:v>38292</c:v>
                </c:pt>
                <c:pt idx="252">
                  <c:v>38322</c:v>
                </c:pt>
                <c:pt idx="253">
                  <c:v>38353</c:v>
                </c:pt>
                <c:pt idx="254">
                  <c:v>38384</c:v>
                </c:pt>
                <c:pt idx="255">
                  <c:v>38412</c:v>
                </c:pt>
                <c:pt idx="256">
                  <c:v>38443</c:v>
                </c:pt>
                <c:pt idx="257">
                  <c:v>38473</c:v>
                </c:pt>
                <c:pt idx="258">
                  <c:v>38504</c:v>
                </c:pt>
                <c:pt idx="259">
                  <c:v>38534</c:v>
                </c:pt>
                <c:pt idx="260">
                  <c:v>38565</c:v>
                </c:pt>
                <c:pt idx="261">
                  <c:v>38596</c:v>
                </c:pt>
                <c:pt idx="262">
                  <c:v>38626</c:v>
                </c:pt>
                <c:pt idx="263">
                  <c:v>38657</c:v>
                </c:pt>
                <c:pt idx="264">
                  <c:v>38687</c:v>
                </c:pt>
                <c:pt idx="265">
                  <c:v>38718</c:v>
                </c:pt>
                <c:pt idx="266">
                  <c:v>38749</c:v>
                </c:pt>
                <c:pt idx="267">
                  <c:v>38777</c:v>
                </c:pt>
                <c:pt idx="268">
                  <c:v>38808</c:v>
                </c:pt>
                <c:pt idx="269">
                  <c:v>38838</c:v>
                </c:pt>
                <c:pt idx="270">
                  <c:v>38869</c:v>
                </c:pt>
                <c:pt idx="271">
                  <c:v>38899</c:v>
                </c:pt>
                <c:pt idx="272">
                  <c:v>38930</c:v>
                </c:pt>
                <c:pt idx="273">
                  <c:v>38961</c:v>
                </c:pt>
                <c:pt idx="274">
                  <c:v>38991</c:v>
                </c:pt>
                <c:pt idx="275">
                  <c:v>39022</c:v>
                </c:pt>
                <c:pt idx="276">
                  <c:v>39052</c:v>
                </c:pt>
                <c:pt idx="277">
                  <c:v>39083</c:v>
                </c:pt>
                <c:pt idx="278">
                  <c:v>39114</c:v>
                </c:pt>
                <c:pt idx="279">
                  <c:v>39142</c:v>
                </c:pt>
                <c:pt idx="280">
                  <c:v>39173</c:v>
                </c:pt>
                <c:pt idx="281">
                  <c:v>39203</c:v>
                </c:pt>
                <c:pt idx="282">
                  <c:v>39234</c:v>
                </c:pt>
                <c:pt idx="283">
                  <c:v>39264</c:v>
                </c:pt>
                <c:pt idx="284">
                  <c:v>39295</c:v>
                </c:pt>
                <c:pt idx="285">
                  <c:v>39326</c:v>
                </c:pt>
                <c:pt idx="286">
                  <c:v>39356</c:v>
                </c:pt>
                <c:pt idx="287">
                  <c:v>39387</c:v>
                </c:pt>
                <c:pt idx="288">
                  <c:v>39417</c:v>
                </c:pt>
                <c:pt idx="289">
                  <c:v>39448</c:v>
                </c:pt>
                <c:pt idx="290">
                  <c:v>39479</c:v>
                </c:pt>
                <c:pt idx="291">
                  <c:v>39508</c:v>
                </c:pt>
                <c:pt idx="292">
                  <c:v>39539</c:v>
                </c:pt>
                <c:pt idx="293">
                  <c:v>39569</c:v>
                </c:pt>
                <c:pt idx="294">
                  <c:v>39600</c:v>
                </c:pt>
                <c:pt idx="295">
                  <c:v>39630</c:v>
                </c:pt>
                <c:pt idx="296">
                  <c:v>39661</c:v>
                </c:pt>
                <c:pt idx="297">
                  <c:v>39692</c:v>
                </c:pt>
                <c:pt idx="298">
                  <c:v>39722</c:v>
                </c:pt>
                <c:pt idx="299">
                  <c:v>39753</c:v>
                </c:pt>
                <c:pt idx="300">
                  <c:v>39783</c:v>
                </c:pt>
                <c:pt idx="301">
                  <c:v>39814</c:v>
                </c:pt>
                <c:pt idx="302">
                  <c:v>39845</c:v>
                </c:pt>
                <c:pt idx="303">
                  <c:v>39873</c:v>
                </c:pt>
                <c:pt idx="304">
                  <c:v>39904</c:v>
                </c:pt>
                <c:pt idx="305">
                  <c:v>39934</c:v>
                </c:pt>
                <c:pt idx="306">
                  <c:v>39965</c:v>
                </c:pt>
                <c:pt idx="307">
                  <c:v>39995</c:v>
                </c:pt>
                <c:pt idx="308">
                  <c:v>40026</c:v>
                </c:pt>
                <c:pt idx="309">
                  <c:v>40057</c:v>
                </c:pt>
                <c:pt idx="310">
                  <c:v>40087</c:v>
                </c:pt>
                <c:pt idx="311">
                  <c:v>40118</c:v>
                </c:pt>
                <c:pt idx="312">
                  <c:v>40148</c:v>
                </c:pt>
                <c:pt idx="313">
                  <c:v>40179</c:v>
                </c:pt>
                <c:pt idx="314">
                  <c:v>40210</c:v>
                </c:pt>
                <c:pt idx="315">
                  <c:v>40238</c:v>
                </c:pt>
                <c:pt idx="316">
                  <c:v>40269</c:v>
                </c:pt>
                <c:pt idx="317">
                  <c:v>40299</c:v>
                </c:pt>
                <c:pt idx="318">
                  <c:v>40330</c:v>
                </c:pt>
                <c:pt idx="319">
                  <c:v>40360</c:v>
                </c:pt>
                <c:pt idx="320">
                  <c:v>40391</c:v>
                </c:pt>
                <c:pt idx="321">
                  <c:v>40422</c:v>
                </c:pt>
                <c:pt idx="322">
                  <c:v>40452</c:v>
                </c:pt>
                <c:pt idx="323">
                  <c:v>40483</c:v>
                </c:pt>
                <c:pt idx="324">
                  <c:v>40513</c:v>
                </c:pt>
                <c:pt idx="325">
                  <c:v>40544</c:v>
                </c:pt>
                <c:pt idx="326">
                  <c:v>40575</c:v>
                </c:pt>
                <c:pt idx="327">
                  <c:v>40603</c:v>
                </c:pt>
                <c:pt idx="328">
                  <c:v>40634</c:v>
                </c:pt>
                <c:pt idx="329">
                  <c:v>40664</c:v>
                </c:pt>
                <c:pt idx="330">
                  <c:v>40695</c:v>
                </c:pt>
                <c:pt idx="331">
                  <c:v>40725</c:v>
                </c:pt>
                <c:pt idx="332">
                  <c:v>40756</c:v>
                </c:pt>
                <c:pt idx="333">
                  <c:v>40787</c:v>
                </c:pt>
                <c:pt idx="334">
                  <c:v>40817</c:v>
                </c:pt>
                <c:pt idx="335">
                  <c:v>40848</c:v>
                </c:pt>
                <c:pt idx="336">
                  <c:v>40878</c:v>
                </c:pt>
                <c:pt idx="337">
                  <c:v>40909</c:v>
                </c:pt>
                <c:pt idx="338">
                  <c:v>40940</c:v>
                </c:pt>
                <c:pt idx="339">
                  <c:v>40969</c:v>
                </c:pt>
                <c:pt idx="340">
                  <c:v>41000</c:v>
                </c:pt>
                <c:pt idx="341">
                  <c:v>41030</c:v>
                </c:pt>
                <c:pt idx="342">
                  <c:v>41061</c:v>
                </c:pt>
                <c:pt idx="343">
                  <c:v>41091</c:v>
                </c:pt>
                <c:pt idx="344">
                  <c:v>41122</c:v>
                </c:pt>
                <c:pt idx="345">
                  <c:v>41153</c:v>
                </c:pt>
                <c:pt idx="346">
                  <c:v>41183</c:v>
                </c:pt>
                <c:pt idx="347">
                  <c:v>41214</c:v>
                </c:pt>
                <c:pt idx="348">
                  <c:v>41244</c:v>
                </c:pt>
                <c:pt idx="349">
                  <c:v>41275</c:v>
                </c:pt>
                <c:pt idx="350">
                  <c:v>41306</c:v>
                </c:pt>
                <c:pt idx="351">
                  <c:v>41334</c:v>
                </c:pt>
                <c:pt idx="352">
                  <c:v>41365</c:v>
                </c:pt>
                <c:pt idx="353">
                  <c:v>41395</c:v>
                </c:pt>
                <c:pt idx="354">
                  <c:v>41426</c:v>
                </c:pt>
                <c:pt idx="355">
                  <c:v>41456</c:v>
                </c:pt>
                <c:pt idx="356">
                  <c:v>41487</c:v>
                </c:pt>
                <c:pt idx="357">
                  <c:v>41518</c:v>
                </c:pt>
                <c:pt idx="358">
                  <c:v>41548</c:v>
                </c:pt>
                <c:pt idx="359">
                  <c:v>41579</c:v>
                </c:pt>
                <c:pt idx="360">
                  <c:v>41609</c:v>
                </c:pt>
                <c:pt idx="361">
                  <c:v>41640</c:v>
                </c:pt>
                <c:pt idx="362">
                  <c:v>41671</c:v>
                </c:pt>
                <c:pt idx="363">
                  <c:v>41699</c:v>
                </c:pt>
                <c:pt idx="364">
                  <c:v>41730</c:v>
                </c:pt>
                <c:pt idx="365">
                  <c:v>41760</c:v>
                </c:pt>
                <c:pt idx="366">
                  <c:v>41791</c:v>
                </c:pt>
                <c:pt idx="367">
                  <c:v>41821</c:v>
                </c:pt>
                <c:pt idx="368">
                  <c:v>41852</c:v>
                </c:pt>
                <c:pt idx="369">
                  <c:v>41883</c:v>
                </c:pt>
                <c:pt idx="370">
                  <c:v>41913</c:v>
                </c:pt>
                <c:pt idx="371">
                  <c:v>41944</c:v>
                </c:pt>
                <c:pt idx="372">
                  <c:v>41974</c:v>
                </c:pt>
                <c:pt idx="373">
                  <c:v>42005</c:v>
                </c:pt>
                <c:pt idx="374">
                  <c:v>42036</c:v>
                </c:pt>
                <c:pt idx="375">
                  <c:v>42064</c:v>
                </c:pt>
                <c:pt idx="376">
                  <c:v>42095</c:v>
                </c:pt>
                <c:pt idx="377">
                  <c:v>42125</c:v>
                </c:pt>
                <c:pt idx="378">
                  <c:v>42156</c:v>
                </c:pt>
                <c:pt idx="379">
                  <c:v>42186</c:v>
                </c:pt>
                <c:pt idx="380">
                  <c:v>42217</c:v>
                </c:pt>
                <c:pt idx="381">
                  <c:v>42248</c:v>
                </c:pt>
                <c:pt idx="382">
                  <c:v>42278</c:v>
                </c:pt>
                <c:pt idx="383">
                  <c:v>42309</c:v>
                </c:pt>
                <c:pt idx="384">
                  <c:v>42339</c:v>
                </c:pt>
                <c:pt idx="385">
                  <c:v>42370</c:v>
                </c:pt>
                <c:pt idx="386">
                  <c:v>42401</c:v>
                </c:pt>
                <c:pt idx="387">
                  <c:v>42430</c:v>
                </c:pt>
                <c:pt idx="388">
                  <c:v>42461</c:v>
                </c:pt>
                <c:pt idx="389">
                  <c:v>42491</c:v>
                </c:pt>
                <c:pt idx="390">
                  <c:v>42522</c:v>
                </c:pt>
                <c:pt idx="391">
                  <c:v>42552</c:v>
                </c:pt>
                <c:pt idx="392">
                  <c:v>42583</c:v>
                </c:pt>
                <c:pt idx="393">
                  <c:v>42614</c:v>
                </c:pt>
                <c:pt idx="394">
                  <c:v>42644</c:v>
                </c:pt>
                <c:pt idx="395">
                  <c:v>42675</c:v>
                </c:pt>
                <c:pt idx="396">
                  <c:v>42705</c:v>
                </c:pt>
                <c:pt idx="397">
                  <c:v>42736</c:v>
                </c:pt>
                <c:pt idx="398">
                  <c:v>42767</c:v>
                </c:pt>
                <c:pt idx="399">
                  <c:v>42795</c:v>
                </c:pt>
                <c:pt idx="400">
                  <c:v>42826</c:v>
                </c:pt>
                <c:pt idx="401">
                  <c:v>42856</c:v>
                </c:pt>
                <c:pt idx="402">
                  <c:v>42887</c:v>
                </c:pt>
                <c:pt idx="403">
                  <c:v>42917</c:v>
                </c:pt>
                <c:pt idx="404">
                  <c:v>42948</c:v>
                </c:pt>
                <c:pt idx="405">
                  <c:v>42979</c:v>
                </c:pt>
                <c:pt idx="406">
                  <c:v>43009</c:v>
                </c:pt>
                <c:pt idx="407">
                  <c:v>43040</c:v>
                </c:pt>
                <c:pt idx="408">
                  <c:v>43070</c:v>
                </c:pt>
                <c:pt idx="409">
                  <c:v>43101</c:v>
                </c:pt>
                <c:pt idx="410">
                  <c:v>43132</c:v>
                </c:pt>
                <c:pt idx="411">
                  <c:v>43160</c:v>
                </c:pt>
                <c:pt idx="412">
                  <c:v>43191</c:v>
                </c:pt>
                <c:pt idx="413">
                  <c:v>43221</c:v>
                </c:pt>
                <c:pt idx="414">
                  <c:v>43252</c:v>
                </c:pt>
                <c:pt idx="415">
                  <c:v>43282</c:v>
                </c:pt>
                <c:pt idx="416">
                  <c:v>43313</c:v>
                </c:pt>
                <c:pt idx="417">
                  <c:v>43344</c:v>
                </c:pt>
                <c:pt idx="418">
                  <c:v>43374</c:v>
                </c:pt>
                <c:pt idx="419">
                  <c:v>43405</c:v>
                </c:pt>
                <c:pt idx="420">
                  <c:v>43435</c:v>
                </c:pt>
                <c:pt idx="421">
                  <c:v>43466</c:v>
                </c:pt>
                <c:pt idx="422">
                  <c:v>43497</c:v>
                </c:pt>
                <c:pt idx="423">
                  <c:v>43525</c:v>
                </c:pt>
                <c:pt idx="424">
                  <c:v>43556</c:v>
                </c:pt>
                <c:pt idx="425">
                  <c:v>43586</c:v>
                </c:pt>
                <c:pt idx="426">
                  <c:v>43617</c:v>
                </c:pt>
                <c:pt idx="427">
                  <c:v>43647</c:v>
                </c:pt>
                <c:pt idx="428">
                  <c:v>43678</c:v>
                </c:pt>
                <c:pt idx="429">
                  <c:v>43709</c:v>
                </c:pt>
                <c:pt idx="430">
                  <c:v>43739</c:v>
                </c:pt>
                <c:pt idx="431">
                  <c:v>43770</c:v>
                </c:pt>
                <c:pt idx="432">
                  <c:v>43800</c:v>
                </c:pt>
                <c:pt idx="433">
                  <c:v>43831</c:v>
                </c:pt>
                <c:pt idx="434">
                  <c:v>43862</c:v>
                </c:pt>
                <c:pt idx="435">
                  <c:v>43891</c:v>
                </c:pt>
                <c:pt idx="436">
                  <c:v>43922</c:v>
                </c:pt>
                <c:pt idx="437">
                  <c:v>43952</c:v>
                </c:pt>
                <c:pt idx="438">
                  <c:v>43983</c:v>
                </c:pt>
                <c:pt idx="439">
                  <c:v>44013</c:v>
                </c:pt>
                <c:pt idx="440">
                  <c:v>44044</c:v>
                </c:pt>
                <c:pt idx="441">
                  <c:v>44075</c:v>
                </c:pt>
                <c:pt idx="442">
                  <c:v>44105</c:v>
                </c:pt>
                <c:pt idx="443">
                  <c:v>44136</c:v>
                </c:pt>
                <c:pt idx="444">
                  <c:v>44166</c:v>
                </c:pt>
                <c:pt idx="445">
                  <c:v>44197</c:v>
                </c:pt>
                <c:pt idx="446">
                  <c:v>44228</c:v>
                </c:pt>
                <c:pt idx="447">
                  <c:v>44256</c:v>
                </c:pt>
                <c:pt idx="448">
                  <c:v>44287</c:v>
                </c:pt>
                <c:pt idx="449">
                  <c:v>44317</c:v>
                </c:pt>
                <c:pt idx="450">
                  <c:v>44348</c:v>
                </c:pt>
                <c:pt idx="451">
                  <c:v>44378</c:v>
                </c:pt>
                <c:pt idx="452">
                  <c:v>44409</c:v>
                </c:pt>
                <c:pt idx="453">
                  <c:v>44440</c:v>
                </c:pt>
                <c:pt idx="454">
                  <c:v>44470</c:v>
                </c:pt>
                <c:pt idx="455">
                  <c:v>44501</c:v>
                </c:pt>
                <c:pt idx="456">
                  <c:v>44531</c:v>
                </c:pt>
                <c:pt idx="457">
                  <c:v>44562</c:v>
                </c:pt>
                <c:pt idx="458">
                  <c:v>44593</c:v>
                </c:pt>
                <c:pt idx="459">
                  <c:v>44621</c:v>
                </c:pt>
                <c:pt idx="460">
                  <c:v>44652</c:v>
                </c:pt>
                <c:pt idx="461">
                  <c:v>44682</c:v>
                </c:pt>
                <c:pt idx="462">
                  <c:v>44713</c:v>
                </c:pt>
                <c:pt idx="463">
                  <c:v>44743</c:v>
                </c:pt>
                <c:pt idx="464">
                  <c:v>44774</c:v>
                </c:pt>
                <c:pt idx="465">
                  <c:v>44805</c:v>
                </c:pt>
                <c:pt idx="466">
                  <c:v>44835</c:v>
                </c:pt>
                <c:pt idx="467">
                  <c:v>44866</c:v>
                </c:pt>
                <c:pt idx="468">
                  <c:v>44896</c:v>
                </c:pt>
                <c:pt idx="469">
                  <c:v>44927</c:v>
                </c:pt>
                <c:pt idx="470">
                  <c:v>44958</c:v>
                </c:pt>
                <c:pt idx="471">
                  <c:v>44986</c:v>
                </c:pt>
                <c:pt idx="472">
                  <c:v>45017</c:v>
                </c:pt>
                <c:pt idx="473">
                  <c:v>45047</c:v>
                </c:pt>
                <c:pt idx="474">
                  <c:v>45078</c:v>
                </c:pt>
                <c:pt idx="475">
                  <c:v>45108</c:v>
                </c:pt>
                <c:pt idx="476">
                  <c:v>45139</c:v>
                </c:pt>
                <c:pt idx="477">
                  <c:v>45170</c:v>
                </c:pt>
                <c:pt idx="478">
                  <c:v>45200</c:v>
                </c:pt>
                <c:pt idx="479">
                  <c:v>45231</c:v>
                </c:pt>
                <c:pt idx="480">
                  <c:v>45261</c:v>
                </c:pt>
                <c:pt idx="481">
                  <c:v>45292</c:v>
                </c:pt>
                <c:pt idx="482">
                  <c:v>45323</c:v>
                </c:pt>
                <c:pt idx="483">
                  <c:v>45352</c:v>
                </c:pt>
                <c:pt idx="484">
                  <c:v>45383</c:v>
                </c:pt>
                <c:pt idx="485">
                  <c:v>45413</c:v>
                </c:pt>
                <c:pt idx="486">
                  <c:v>45444</c:v>
                </c:pt>
                <c:pt idx="487">
                  <c:v>45474</c:v>
                </c:pt>
                <c:pt idx="488">
                  <c:v>45505</c:v>
                </c:pt>
                <c:pt idx="489">
                  <c:v>45536</c:v>
                </c:pt>
                <c:pt idx="490">
                  <c:v>45566</c:v>
                </c:pt>
                <c:pt idx="491">
                  <c:v>45597</c:v>
                </c:pt>
                <c:pt idx="492">
                  <c:v>45627</c:v>
                </c:pt>
                <c:pt idx="493">
                  <c:v>45658</c:v>
                </c:pt>
                <c:pt idx="494">
                  <c:v>45689</c:v>
                </c:pt>
                <c:pt idx="495">
                  <c:v>45717</c:v>
                </c:pt>
                <c:pt idx="496">
                  <c:v>45748</c:v>
                </c:pt>
                <c:pt idx="497">
                  <c:v>45778</c:v>
                </c:pt>
                <c:pt idx="498">
                  <c:v>45809</c:v>
                </c:pt>
                <c:pt idx="499">
                  <c:v>45839</c:v>
                </c:pt>
                <c:pt idx="500">
                  <c:v>45870</c:v>
                </c:pt>
                <c:pt idx="501">
                  <c:v>45901</c:v>
                </c:pt>
                <c:pt idx="502">
                  <c:v>45931</c:v>
                </c:pt>
                <c:pt idx="503">
                  <c:v>45962</c:v>
                </c:pt>
                <c:pt idx="504">
                  <c:v>45992</c:v>
                </c:pt>
                <c:pt idx="505">
                  <c:v>46023</c:v>
                </c:pt>
                <c:pt idx="506">
                  <c:v>46054</c:v>
                </c:pt>
                <c:pt idx="507">
                  <c:v>46082</c:v>
                </c:pt>
                <c:pt idx="508">
                  <c:v>46113</c:v>
                </c:pt>
                <c:pt idx="509">
                  <c:v>46143</c:v>
                </c:pt>
                <c:pt idx="510">
                  <c:v>46174</c:v>
                </c:pt>
                <c:pt idx="511">
                  <c:v>46204</c:v>
                </c:pt>
                <c:pt idx="512">
                  <c:v>46235</c:v>
                </c:pt>
                <c:pt idx="513">
                  <c:v>46266</c:v>
                </c:pt>
                <c:pt idx="514">
                  <c:v>46296</c:v>
                </c:pt>
                <c:pt idx="515">
                  <c:v>46327</c:v>
                </c:pt>
                <c:pt idx="516">
                  <c:v>46357</c:v>
                </c:pt>
                <c:pt idx="517">
                  <c:v>46388</c:v>
                </c:pt>
                <c:pt idx="518">
                  <c:v>46419</c:v>
                </c:pt>
                <c:pt idx="519">
                  <c:v>46447</c:v>
                </c:pt>
                <c:pt idx="520">
                  <c:v>46478</c:v>
                </c:pt>
                <c:pt idx="521">
                  <c:v>46508</c:v>
                </c:pt>
                <c:pt idx="522">
                  <c:v>46539</c:v>
                </c:pt>
                <c:pt idx="523">
                  <c:v>46569</c:v>
                </c:pt>
                <c:pt idx="524">
                  <c:v>46600</c:v>
                </c:pt>
                <c:pt idx="525">
                  <c:v>46631</c:v>
                </c:pt>
                <c:pt idx="526">
                  <c:v>46661</c:v>
                </c:pt>
                <c:pt idx="527">
                  <c:v>46692</c:v>
                </c:pt>
                <c:pt idx="528">
                  <c:v>46722</c:v>
                </c:pt>
                <c:pt idx="529">
                  <c:v>46753</c:v>
                </c:pt>
                <c:pt idx="530">
                  <c:v>46784</c:v>
                </c:pt>
                <c:pt idx="531">
                  <c:v>46813</c:v>
                </c:pt>
                <c:pt idx="532">
                  <c:v>46844</c:v>
                </c:pt>
                <c:pt idx="533">
                  <c:v>46874</c:v>
                </c:pt>
                <c:pt idx="534">
                  <c:v>46905</c:v>
                </c:pt>
                <c:pt idx="535">
                  <c:v>46935</c:v>
                </c:pt>
                <c:pt idx="536">
                  <c:v>46966</c:v>
                </c:pt>
                <c:pt idx="537">
                  <c:v>46997</c:v>
                </c:pt>
                <c:pt idx="538">
                  <c:v>47027</c:v>
                </c:pt>
                <c:pt idx="539">
                  <c:v>47058</c:v>
                </c:pt>
                <c:pt idx="540">
                  <c:v>47088</c:v>
                </c:pt>
                <c:pt idx="541">
                  <c:v>47119</c:v>
                </c:pt>
                <c:pt idx="542">
                  <c:v>47150</c:v>
                </c:pt>
                <c:pt idx="543">
                  <c:v>47178</c:v>
                </c:pt>
                <c:pt idx="544">
                  <c:v>47209</c:v>
                </c:pt>
                <c:pt idx="545">
                  <c:v>47239</c:v>
                </c:pt>
                <c:pt idx="546">
                  <c:v>47270</c:v>
                </c:pt>
                <c:pt idx="547">
                  <c:v>47300</c:v>
                </c:pt>
                <c:pt idx="548">
                  <c:v>47331</c:v>
                </c:pt>
                <c:pt idx="549">
                  <c:v>47362</c:v>
                </c:pt>
                <c:pt idx="550">
                  <c:v>47392</c:v>
                </c:pt>
                <c:pt idx="551">
                  <c:v>47423</c:v>
                </c:pt>
                <c:pt idx="552">
                  <c:v>47453</c:v>
                </c:pt>
                <c:pt idx="553">
                  <c:v>47484</c:v>
                </c:pt>
                <c:pt idx="554">
                  <c:v>47515</c:v>
                </c:pt>
                <c:pt idx="555">
                  <c:v>47543</c:v>
                </c:pt>
                <c:pt idx="556">
                  <c:v>47574</c:v>
                </c:pt>
                <c:pt idx="557">
                  <c:v>47604</c:v>
                </c:pt>
                <c:pt idx="558">
                  <c:v>47635</c:v>
                </c:pt>
                <c:pt idx="559">
                  <c:v>47665</c:v>
                </c:pt>
                <c:pt idx="560">
                  <c:v>47696</c:v>
                </c:pt>
                <c:pt idx="561">
                  <c:v>47727</c:v>
                </c:pt>
                <c:pt idx="562">
                  <c:v>47757</c:v>
                </c:pt>
                <c:pt idx="563">
                  <c:v>47788</c:v>
                </c:pt>
                <c:pt idx="564">
                  <c:v>47818</c:v>
                </c:pt>
                <c:pt idx="565">
                  <c:v>47849</c:v>
                </c:pt>
                <c:pt idx="566">
                  <c:v>47880</c:v>
                </c:pt>
                <c:pt idx="567">
                  <c:v>47908</c:v>
                </c:pt>
                <c:pt idx="568">
                  <c:v>47939</c:v>
                </c:pt>
                <c:pt idx="569">
                  <c:v>47969</c:v>
                </c:pt>
                <c:pt idx="570">
                  <c:v>48000</c:v>
                </c:pt>
                <c:pt idx="571">
                  <c:v>48030</c:v>
                </c:pt>
                <c:pt idx="572">
                  <c:v>48061</c:v>
                </c:pt>
                <c:pt idx="573">
                  <c:v>48092</c:v>
                </c:pt>
                <c:pt idx="574">
                  <c:v>48122</c:v>
                </c:pt>
                <c:pt idx="575">
                  <c:v>48153</c:v>
                </c:pt>
                <c:pt idx="576">
                  <c:v>48183</c:v>
                </c:pt>
                <c:pt idx="577">
                  <c:v>48214</c:v>
                </c:pt>
                <c:pt idx="578">
                  <c:v>48245</c:v>
                </c:pt>
                <c:pt idx="579">
                  <c:v>48274</c:v>
                </c:pt>
                <c:pt idx="580">
                  <c:v>48305</c:v>
                </c:pt>
                <c:pt idx="581">
                  <c:v>48335</c:v>
                </c:pt>
                <c:pt idx="582">
                  <c:v>48366</c:v>
                </c:pt>
                <c:pt idx="583">
                  <c:v>48396</c:v>
                </c:pt>
                <c:pt idx="584">
                  <c:v>48427</c:v>
                </c:pt>
                <c:pt idx="585">
                  <c:v>48458</c:v>
                </c:pt>
                <c:pt idx="586">
                  <c:v>48488</c:v>
                </c:pt>
                <c:pt idx="587">
                  <c:v>48519</c:v>
                </c:pt>
                <c:pt idx="588">
                  <c:v>48549</c:v>
                </c:pt>
                <c:pt idx="589">
                  <c:v>48580</c:v>
                </c:pt>
                <c:pt idx="590">
                  <c:v>48611</c:v>
                </c:pt>
                <c:pt idx="591">
                  <c:v>48639</c:v>
                </c:pt>
                <c:pt idx="592">
                  <c:v>48670</c:v>
                </c:pt>
                <c:pt idx="593">
                  <c:v>48700</c:v>
                </c:pt>
                <c:pt idx="594">
                  <c:v>48731</c:v>
                </c:pt>
                <c:pt idx="595">
                  <c:v>48761</c:v>
                </c:pt>
                <c:pt idx="596">
                  <c:v>48792</c:v>
                </c:pt>
                <c:pt idx="597">
                  <c:v>48823</c:v>
                </c:pt>
                <c:pt idx="598">
                  <c:v>48853</c:v>
                </c:pt>
                <c:pt idx="599">
                  <c:v>48884</c:v>
                </c:pt>
                <c:pt idx="600">
                  <c:v>48914</c:v>
                </c:pt>
                <c:pt idx="601">
                  <c:v>48945</c:v>
                </c:pt>
                <c:pt idx="602">
                  <c:v>48976</c:v>
                </c:pt>
                <c:pt idx="603">
                  <c:v>49004</c:v>
                </c:pt>
                <c:pt idx="604">
                  <c:v>49035</c:v>
                </c:pt>
                <c:pt idx="605">
                  <c:v>49065</c:v>
                </c:pt>
                <c:pt idx="606">
                  <c:v>49096</c:v>
                </c:pt>
                <c:pt idx="607">
                  <c:v>49126</c:v>
                </c:pt>
                <c:pt idx="608">
                  <c:v>49157</c:v>
                </c:pt>
                <c:pt idx="609">
                  <c:v>49188</c:v>
                </c:pt>
                <c:pt idx="610">
                  <c:v>49218</c:v>
                </c:pt>
                <c:pt idx="611">
                  <c:v>49249</c:v>
                </c:pt>
                <c:pt idx="612">
                  <c:v>49279</c:v>
                </c:pt>
                <c:pt idx="613">
                  <c:v>49310</c:v>
                </c:pt>
                <c:pt idx="614">
                  <c:v>49341</c:v>
                </c:pt>
                <c:pt idx="615">
                  <c:v>49369</c:v>
                </c:pt>
                <c:pt idx="616">
                  <c:v>49400</c:v>
                </c:pt>
                <c:pt idx="617">
                  <c:v>49430</c:v>
                </c:pt>
                <c:pt idx="618">
                  <c:v>49461</c:v>
                </c:pt>
                <c:pt idx="619">
                  <c:v>49491</c:v>
                </c:pt>
                <c:pt idx="620">
                  <c:v>49522</c:v>
                </c:pt>
                <c:pt idx="621">
                  <c:v>49553</c:v>
                </c:pt>
                <c:pt idx="622">
                  <c:v>49583</c:v>
                </c:pt>
                <c:pt idx="623">
                  <c:v>49614</c:v>
                </c:pt>
                <c:pt idx="624">
                  <c:v>49644</c:v>
                </c:pt>
                <c:pt idx="625">
                  <c:v>49675</c:v>
                </c:pt>
                <c:pt idx="626">
                  <c:v>49706</c:v>
                </c:pt>
                <c:pt idx="627">
                  <c:v>49735</c:v>
                </c:pt>
                <c:pt idx="628">
                  <c:v>49766</c:v>
                </c:pt>
                <c:pt idx="629">
                  <c:v>49796</c:v>
                </c:pt>
                <c:pt idx="630">
                  <c:v>49827</c:v>
                </c:pt>
                <c:pt idx="631">
                  <c:v>49857</c:v>
                </c:pt>
                <c:pt idx="632">
                  <c:v>49888</c:v>
                </c:pt>
                <c:pt idx="633">
                  <c:v>49919</c:v>
                </c:pt>
                <c:pt idx="634">
                  <c:v>49949</c:v>
                </c:pt>
                <c:pt idx="635">
                  <c:v>49980</c:v>
                </c:pt>
                <c:pt idx="636">
                  <c:v>50010</c:v>
                </c:pt>
                <c:pt idx="637">
                  <c:v>50041</c:v>
                </c:pt>
                <c:pt idx="638">
                  <c:v>50072</c:v>
                </c:pt>
                <c:pt idx="639">
                  <c:v>50100</c:v>
                </c:pt>
                <c:pt idx="640">
                  <c:v>50131</c:v>
                </c:pt>
                <c:pt idx="641">
                  <c:v>50161</c:v>
                </c:pt>
                <c:pt idx="642">
                  <c:v>50192</c:v>
                </c:pt>
                <c:pt idx="643">
                  <c:v>50222</c:v>
                </c:pt>
                <c:pt idx="644">
                  <c:v>50253</c:v>
                </c:pt>
                <c:pt idx="645">
                  <c:v>50284</c:v>
                </c:pt>
                <c:pt idx="646">
                  <c:v>50314</c:v>
                </c:pt>
                <c:pt idx="647">
                  <c:v>50345</c:v>
                </c:pt>
                <c:pt idx="648">
                  <c:v>50375</c:v>
                </c:pt>
                <c:pt idx="649">
                  <c:v>50406</c:v>
                </c:pt>
                <c:pt idx="650">
                  <c:v>50437</c:v>
                </c:pt>
                <c:pt idx="651">
                  <c:v>50465</c:v>
                </c:pt>
                <c:pt idx="652">
                  <c:v>50496</c:v>
                </c:pt>
                <c:pt idx="653">
                  <c:v>50526</c:v>
                </c:pt>
                <c:pt idx="654">
                  <c:v>50557</c:v>
                </c:pt>
                <c:pt idx="655">
                  <c:v>50587</c:v>
                </c:pt>
                <c:pt idx="656">
                  <c:v>50618</c:v>
                </c:pt>
                <c:pt idx="657">
                  <c:v>50649</c:v>
                </c:pt>
                <c:pt idx="658">
                  <c:v>50679</c:v>
                </c:pt>
                <c:pt idx="659">
                  <c:v>50710</c:v>
                </c:pt>
                <c:pt idx="660">
                  <c:v>50740</c:v>
                </c:pt>
                <c:pt idx="661">
                  <c:v>50771</c:v>
                </c:pt>
                <c:pt idx="662">
                  <c:v>50802</c:v>
                </c:pt>
                <c:pt idx="663">
                  <c:v>50830</c:v>
                </c:pt>
                <c:pt idx="664">
                  <c:v>50861</c:v>
                </c:pt>
                <c:pt idx="665">
                  <c:v>50891</c:v>
                </c:pt>
                <c:pt idx="666">
                  <c:v>50922</c:v>
                </c:pt>
                <c:pt idx="667">
                  <c:v>50952</c:v>
                </c:pt>
                <c:pt idx="668">
                  <c:v>50983</c:v>
                </c:pt>
                <c:pt idx="669">
                  <c:v>51014</c:v>
                </c:pt>
                <c:pt idx="670">
                  <c:v>51044</c:v>
                </c:pt>
                <c:pt idx="671">
                  <c:v>51075</c:v>
                </c:pt>
                <c:pt idx="672">
                  <c:v>51105</c:v>
                </c:pt>
                <c:pt idx="673">
                  <c:v>51136</c:v>
                </c:pt>
                <c:pt idx="674">
                  <c:v>51167</c:v>
                </c:pt>
                <c:pt idx="675">
                  <c:v>51196</c:v>
                </c:pt>
                <c:pt idx="676">
                  <c:v>51227</c:v>
                </c:pt>
                <c:pt idx="677">
                  <c:v>51257</c:v>
                </c:pt>
                <c:pt idx="678">
                  <c:v>51288</c:v>
                </c:pt>
                <c:pt idx="679">
                  <c:v>51318</c:v>
                </c:pt>
                <c:pt idx="680">
                  <c:v>51349</c:v>
                </c:pt>
                <c:pt idx="681">
                  <c:v>51380</c:v>
                </c:pt>
                <c:pt idx="682">
                  <c:v>51410</c:v>
                </c:pt>
                <c:pt idx="683">
                  <c:v>51441</c:v>
                </c:pt>
                <c:pt idx="684">
                  <c:v>51471</c:v>
                </c:pt>
                <c:pt idx="685">
                  <c:v>51502</c:v>
                </c:pt>
                <c:pt idx="686">
                  <c:v>51533</c:v>
                </c:pt>
                <c:pt idx="687">
                  <c:v>51561</c:v>
                </c:pt>
                <c:pt idx="688">
                  <c:v>51592</c:v>
                </c:pt>
                <c:pt idx="689">
                  <c:v>51622</c:v>
                </c:pt>
                <c:pt idx="690">
                  <c:v>51653</c:v>
                </c:pt>
                <c:pt idx="691">
                  <c:v>51683</c:v>
                </c:pt>
                <c:pt idx="692">
                  <c:v>51714</c:v>
                </c:pt>
                <c:pt idx="693">
                  <c:v>51745</c:v>
                </c:pt>
                <c:pt idx="694">
                  <c:v>51775</c:v>
                </c:pt>
                <c:pt idx="695">
                  <c:v>51806</c:v>
                </c:pt>
                <c:pt idx="696">
                  <c:v>51836</c:v>
                </c:pt>
                <c:pt idx="697">
                  <c:v>51867</c:v>
                </c:pt>
                <c:pt idx="698">
                  <c:v>51898</c:v>
                </c:pt>
                <c:pt idx="699">
                  <c:v>51926</c:v>
                </c:pt>
                <c:pt idx="700">
                  <c:v>51957</c:v>
                </c:pt>
                <c:pt idx="701">
                  <c:v>51987</c:v>
                </c:pt>
                <c:pt idx="702">
                  <c:v>52018</c:v>
                </c:pt>
                <c:pt idx="703">
                  <c:v>52048</c:v>
                </c:pt>
                <c:pt idx="704">
                  <c:v>52079</c:v>
                </c:pt>
                <c:pt idx="705">
                  <c:v>52110</c:v>
                </c:pt>
                <c:pt idx="706">
                  <c:v>52140</c:v>
                </c:pt>
                <c:pt idx="707">
                  <c:v>52171</c:v>
                </c:pt>
                <c:pt idx="708">
                  <c:v>52201</c:v>
                </c:pt>
                <c:pt idx="709">
                  <c:v>52232</c:v>
                </c:pt>
                <c:pt idx="710">
                  <c:v>52263</c:v>
                </c:pt>
                <c:pt idx="711">
                  <c:v>52291</c:v>
                </c:pt>
                <c:pt idx="712">
                  <c:v>52322</c:v>
                </c:pt>
                <c:pt idx="713">
                  <c:v>52352</c:v>
                </c:pt>
                <c:pt idx="714">
                  <c:v>52383</c:v>
                </c:pt>
                <c:pt idx="715">
                  <c:v>52413</c:v>
                </c:pt>
                <c:pt idx="716">
                  <c:v>52444</c:v>
                </c:pt>
                <c:pt idx="717">
                  <c:v>52475</c:v>
                </c:pt>
                <c:pt idx="718">
                  <c:v>52505</c:v>
                </c:pt>
                <c:pt idx="719">
                  <c:v>52536</c:v>
                </c:pt>
                <c:pt idx="720">
                  <c:v>52566</c:v>
                </c:pt>
                <c:pt idx="721">
                  <c:v>52597</c:v>
                </c:pt>
                <c:pt idx="722">
                  <c:v>52628</c:v>
                </c:pt>
                <c:pt idx="723">
                  <c:v>52657</c:v>
                </c:pt>
                <c:pt idx="724">
                  <c:v>52688</c:v>
                </c:pt>
                <c:pt idx="725">
                  <c:v>52718</c:v>
                </c:pt>
                <c:pt idx="726">
                  <c:v>52749</c:v>
                </c:pt>
                <c:pt idx="727">
                  <c:v>52779</c:v>
                </c:pt>
                <c:pt idx="728">
                  <c:v>52810</c:v>
                </c:pt>
                <c:pt idx="729">
                  <c:v>52841</c:v>
                </c:pt>
                <c:pt idx="730">
                  <c:v>52871</c:v>
                </c:pt>
                <c:pt idx="731">
                  <c:v>52902</c:v>
                </c:pt>
                <c:pt idx="732">
                  <c:v>52932</c:v>
                </c:pt>
                <c:pt idx="733">
                  <c:v>52963</c:v>
                </c:pt>
                <c:pt idx="734">
                  <c:v>52994</c:v>
                </c:pt>
                <c:pt idx="735">
                  <c:v>53022</c:v>
                </c:pt>
                <c:pt idx="736">
                  <c:v>53053</c:v>
                </c:pt>
                <c:pt idx="737">
                  <c:v>53083</c:v>
                </c:pt>
                <c:pt idx="738">
                  <c:v>53114</c:v>
                </c:pt>
                <c:pt idx="739">
                  <c:v>53144</c:v>
                </c:pt>
                <c:pt idx="740">
                  <c:v>53175</c:v>
                </c:pt>
                <c:pt idx="741">
                  <c:v>53206</c:v>
                </c:pt>
                <c:pt idx="742">
                  <c:v>53236</c:v>
                </c:pt>
                <c:pt idx="743">
                  <c:v>53267</c:v>
                </c:pt>
                <c:pt idx="744">
                  <c:v>53297</c:v>
                </c:pt>
                <c:pt idx="745">
                  <c:v>53328</c:v>
                </c:pt>
                <c:pt idx="746">
                  <c:v>53359</c:v>
                </c:pt>
                <c:pt idx="747">
                  <c:v>53387</c:v>
                </c:pt>
                <c:pt idx="748">
                  <c:v>53418</c:v>
                </c:pt>
                <c:pt idx="749">
                  <c:v>53448</c:v>
                </c:pt>
                <c:pt idx="750">
                  <c:v>53479</c:v>
                </c:pt>
                <c:pt idx="751">
                  <c:v>53509</c:v>
                </c:pt>
                <c:pt idx="752">
                  <c:v>53540</c:v>
                </c:pt>
                <c:pt idx="753">
                  <c:v>53571</c:v>
                </c:pt>
                <c:pt idx="754">
                  <c:v>53601</c:v>
                </c:pt>
                <c:pt idx="755">
                  <c:v>53632</c:v>
                </c:pt>
                <c:pt idx="756">
                  <c:v>53662</c:v>
                </c:pt>
                <c:pt idx="757">
                  <c:v>53693</c:v>
                </c:pt>
                <c:pt idx="758">
                  <c:v>53724</c:v>
                </c:pt>
                <c:pt idx="759">
                  <c:v>53752</c:v>
                </c:pt>
                <c:pt idx="760">
                  <c:v>53783</c:v>
                </c:pt>
                <c:pt idx="761">
                  <c:v>53813</c:v>
                </c:pt>
                <c:pt idx="762">
                  <c:v>53844</c:v>
                </c:pt>
                <c:pt idx="763">
                  <c:v>53874</c:v>
                </c:pt>
                <c:pt idx="764">
                  <c:v>53905</c:v>
                </c:pt>
                <c:pt idx="765">
                  <c:v>53936</c:v>
                </c:pt>
                <c:pt idx="766">
                  <c:v>53966</c:v>
                </c:pt>
                <c:pt idx="767">
                  <c:v>53997</c:v>
                </c:pt>
                <c:pt idx="768">
                  <c:v>54027</c:v>
                </c:pt>
                <c:pt idx="769">
                  <c:v>54058</c:v>
                </c:pt>
                <c:pt idx="770">
                  <c:v>54089</c:v>
                </c:pt>
                <c:pt idx="771">
                  <c:v>54118</c:v>
                </c:pt>
                <c:pt idx="772">
                  <c:v>54149</c:v>
                </c:pt>
                <c:pt idx="773">
                  <c:v>54179</c:v>
                </c:pt>
                <c:pt idx="774">
                  <c:v>54210</c:v>
                </c:pt>
                <c:pt idx="775">
                  <c:v>54240</c:v>
                </c:pt>
                <c:pt idx="776">
                  <c:v>54271</c:v>
                </c:pt>
                <c:pt idx="777">
                  <c:v>54302</c:v>
                </c:pt>
                <c:pt idx="778">
                  <c:v>54332</c:v>
                </c:pt>
                <c:pt idx="779">
                  <c:v>54363</c:v>
                </c:pt>
                <c:pt idx="780">
                  <c:v>54393</c:v>
                </c:pt>
                <c:pt idx="781">
                  <c:v>54424</c:v>
                </c:pt>
                <c:pt idx="782">
                  <c:v>54455</c:v>
                </c:pt>
                <c:pt idx="783">
                  <c:v>54483</c:v>
                </c:pt>
                <c:pt idx="784">
                  <c:v>54514</c:v>
                </c:pt>
                <c:pt idx="785">
                  <c:v>54544</c:v>
                </c:pt>
                <c:pt idx="786">
                  <c:v>54575</c:v>
                </c:pt>
                <c:pt idx="787">
                  <c:v>54605</c:v>
                </c:pt>
                <c:pt idx="788">
                  <c:v>54636</c:v>
                </c:pt>
                <c:pt idx="789">
                  <c:v>54667</c:v>
                </c:pt>
                <c:pt idx="790">
                  <c:v>54697</c:v>
                </c:pt>
                <c:pt idx="791">
                  <c:v>54728</c:v>
                </c:pt>
                <c:pt idx="792">
                  <c:v>54758</c:v>
                </c:pt>
                <c:pt idx="793">
                  <c:v>54789</c:v>
                </c:pt>
                <c:pt idx="794">
                  <c:v>54820</c:v>
                </c:pt>
                <c:pt idx="795">
                  <c:v>54848</c:v>
                </c:pt>
                <c:pt idx="796">
                  <c:v>54879</c:v>
                </c:pt>
                <c:pt idx="797">
                  <c:v>54909</c:v>
                </c:pt>
                <c:pt idx="798">
                  <c:v>54940</c:v>
                </c:pt>
                <c:pt idx="799">
                  <c:v>54970</c:v>
                </c:pt>
                <c:pt idx="800">
                  <c:v>55001</c:v>
                </c:pt>
                <c:pt idx="801">
                  <c:v>55032</c:v>
                </c:pt>
                <c:pt idx="802">
                  <c:v>55062</c:v>
                </c:pt>
                <c:pt idx="803">
                  <c:v>55093</c:v>
                </c:pt>
                <c:pt idx="804">
                  <c:v>55123</c:v>
                </c:pt>
                <c:pt idx="805">
                  <c:v>55154</c:v>
                </c:pt>
                <c:pt idx="806">
                  <c:v>55185</c:v>
                </c:pt>
                <c:pt idx="807">
                  <c:v>55213</c:v>
                </c:pt>
                <c:pt idx="808">
                  <c:v>55244</c:v>
                </c:pt>
                <c:pt idx="809">
                  <c:v>55274</c:v>
                </c:pt>
                <c:pt idx="810">
                  <c:v>55305</c:v>
                </c:pt>
                <c:pt idx="811">
                  <c:v>55335</c:v>
                </c:pt>
                <c:pt idx="812">
                  <c:v>55366</c:v>
                </c:pt>
                <c:pt idx="813">
                  <c:v>55397</c:v>
                </c:pt>
                <c:pt idx="814">
                  <c:v>55427</c:v>
                </c:pt>
                <c:pt idx="815">
                  <c:v>55458</c:v>
                </c:pt>
                <c:pt idx="816">
                  <c:v>55488</c:v>
                </c:pt>
                <c:pt idx="817">
                  <c:v>55519</c:v>
                </c:pt>
                <c:pt idx="818">
                  <c:v>55550</c:v>
                </c:pt>
                <c:pt idx="819">
                  <c:v>55579</c:v>
                </c:pt>
                <c:pt idx="820">
                  <c:v>55610</c:v>
                </c:pt>
                <c:pt idx="821">
                  <c:v>55640</c:v>
                </c:pt>
                <c:pt idx="822">
                  <c:v>55671</c:v>
                </c:pt>
                <c:pt idx="823">
                  <c:v>55701</c:v>
                </c:pt>
                <c:pt idx="824">
                  <c:v>55732</c:v>
                </c:pt>
                <c:pt idx="825">
                  <c:v>55763</c:v>
                </c:pt>
                <c:pt idx="826">
                  <c:v>55793</c:v>
                </c:pt>
                <c:pt idx="827">
                  <c:v>55824</c:v>
                </c:pt>
                <c:pt idx="828">
                  <c:v>55854</c:v>
                </c:pt>
                <c:pt idx="829">
                  <c:v>55885</c:v>
                </c:pt>
                <c:pt idx="830">
                  <c:v>55916</c:v>
                </c:pt>
                <c:pt idx="831">
                  <c:v>55944</c:v>
                </c:pt>
                <c:pt idx="832">
                  <c:v>55975</c:v>
                </c:pt>
                <c:pt idx="833">
                  <c:v>56005</c:v>
                </c:pt>
                <c:pt idx="834">
                  <c:v>56036</c:v>
                </c:pt>
                <c:pt idx="835">
                  <c:v>56066</c:v>
                </c:pt>
                <c:pt idx="836">
                  <c:v>56097</c:v>
                </c:pt>
                <c:pt idx="837">
                  <c:v>56128</c:v>
                </c:pt>
                <c:pt idx="838">
                  <c:v>56158</c:v>
                </c:pt>
                <c:pt idx="839">
                  <c:v>56189</c:v>
                </c:pt>
                <c:pt idx="840">
                  <c:v>56219</c:v>
                </c:pt>
                <c:pt idx="841">
                  <c:v>56250</c:v>
                </c:pt>
                <c:pt idx="842">
                  <c:v>56281</c:v>
                </c:pt>
                <c:pt idx="843">
                  <c:v>56309</c:v>
                </c:pt>
                <c:pt idx="844">
                  <c:v>56340</c:v>
                </c:pt>
                <c:pt idx="845">
                  <c:v>56370</c:v>
                </c:pt>
                <c:pt idx="846">
                  <c:v>56401</c:v>
                </c:pt>
                <c:pt idx="847">
                  <c:v>56431</c:v>
                </c:pt>
                <c:pt idx="848">
                  <c:v>56462</c:v>
                </c:pt>
                <c:pt idx="849">
                  <c:v>56493</c:v>
                </c:pt>
                <c:pt idx="850">
                  <c:v>56523</c:v>
                </c:pt>
                <c:pt idx="851">
                  <c:v>56554</c:v>
                </c:pt>
                <c:pt idx="852">
                  <c:v>56584</c:v>
                </c:pt>
                <c:pt idx="853">
                  <c:v>56615</c:v>
                </c:pt>
                <c:pt idx="854">
                  <c:v>56646</c:v>
                </c:pt>
                <c:pt idx="855">
                  <c:v>56674</c:v>
                </c:pt>
                <c:pt idx="856">
                  <c:v>56705</c:v>
                </c:pt>
                <c:pt idx="857">
                  <c:v>56735</c:v>
                </c:pt>
                <c:pt idx="858">
                  <c:v>56766</c:v>
                </c:pt>
                <c:pt idx="859">
                  <c:v>56796</c:v>
                </c:pt>
                <c:pt idx="860">
                  <c:v>56827</c:v>
                </c:pt>
                <c:pt idx="861">
                  <c:v>56858</c:v>
                </c:pt>
                <c:pt idx="862">
                  <c:v>56888</c:v>
                </c:pt>
                <c:pt idx="863">
                  <c:v>56919</c:v>
                </c:pt>
                <c:pt idx="864">
                  <c:v>56949</c:v>
                </c:pt>
                <c:pt idx="865">
                  <c:v>56980</c:v>
                </c:pt>
                <c:pt idx="866">
                  <c:v>57011</c:v>
                </c:pt>
                <c:pt idx="867">
                  <c:v>57040</c:v>
                </c:pt>
                <c:pt idx="868">
                  <c:v>57071</c:v>
                </c:pt>
                <c:pt idx="869">
                  <c:v>57101</c:v>
                </c:pt>
                <c:pt idx="870">
                  <c:v>57132</c:v>
                </c:pt>
                <c:pt idx="871">
                  <c:v>57162</c:v>
                </c:pt>
                <c:pt idx="872">
                  <c:v>57193</c:v>
                </c:pt>
                <c:pt idx="873">
                  <c:v>57224</c:v>
                </c:pt>
                <c:pt idx="874">
                  <c:v>57254</c:v>
                </c:pt>
                <c:pt idx="875">
                  <c:v>57285</c:v>
                </c:pt>
                <c:pt idx="876">
                  <c:v>57315</c:v>
                </c:pt>
                <c:pt idx="877">
                  <c:v>57346</c:v>
                </c:pt>
                <c:pt idx="878">
                  <c:v>57377</c:v>
                </c:pt>
                <c:pt idx="879">
                  <c:v>57405</c:v>
                </c:pt>
                <c:pt idx="880">
                  <c:v>57436</c:v>
                </c:pt>
                <c:pt idx="881">
                  <c:v>57466</c:v>
                </c:pt>
                <c:pt idx="882">
                  <c:v>57497</c:v>
                </c:pt>
                <c:pt idx="883">
                  <c:v>57527</c:v>
                </c:pt>
                <c:pt idx="884">
                  <c:v>57558</c:v>
                </c:pt>
                <c:pt idx="885">
                  <c:v>57589</c:v>
                </c:pt>
                <c:pt idx="886">
                  <c:v>57619</c:v>
                </c:pt>
                <c:pt idx="887">
                  <c:v>57650</c:v>
                </c:pt>
                <c:pt idx="888">
                  <c:v>57680</c:v>
                </c:pt>
                <c:pt idx="889">
                  <c:v>57711</c:v>
                </c:pt>
                <c:pt idx="890">
                  <c:v>57742</c:v>
                </c:pt>
                <c:pt idx="891">
                  <c:v>57770</c:v>
                </c:pt>
                <c:pt idx="892">
                  <c:v>57801</c:v>
                </c:pt>
                <c:pt idx="893">
                  <c:v>57831</c:v>
                </c:pt>
                <c:pt idx="894">
                  <c:v>57862</c:v>
                </c:pt>
                <c:pt idx="895">
                  <c:v>57892</c:v>
                </c:pt>
                <c:pt idx="896">
                  <c:v>57923</c:v>
                </c:pt>
                <c:pt idx="897">
                  <c:v>57954</c:v>
                </c:pt>
                <c:pt idx="898">
                  <c:v>57984</c:v>
                </c:pt>
                <c:pt idx="899">
                  <c:v>58015</c:v>
                </c:pt>
                <c:pt idx="900">
                  <c:v>58045</c:v>
                </c:pt>
                <c:pt idx="901">
                  <c:v>58076</c:v>
                </c:pt>
                <c:pt idx="902">
                  <c:v>58107</c:v>
                </c:pt>
                <c:pt idx="903">
                  <c:v>58135</c:v>
                </c:pt>
                <c:pt idx="904">
                  <c:v>58166</c:v>
                </c:pt>
                <c:pt idx="905">
                  <c:v>58196</c:v>
                </c:pt>
                <c:pt idx="906">
                  <c:v>58227</c:v>
                </c:pt>
                <c:pt idx="907">
                  <c:v>58257</c:v>
                </c:pt>
                <c:pt idx="908">
                  <c:v>58288</c:v>
                </c:pt>
                <c:pt idx="909">
                  <c:v>58319</c:v>
                </c:pt>
                <c:pt idx="910">
                  <c:v>58349</c:v>
                </c:pt>
                <c:pt idx="911">
                  <c:v>58380</c:v>
                </c:pt>
                <c:pt idx="912">
                  <c:v>58410</c:v>
                </c:pt>
                <c:pt idx="913">
                  <c:v>58441</c:v>
                </c:pt>
                <c:pt idx="914">
                  <c:v>58472</c:v>
                </c:pt>
                <c:pt idx="915">
                  <c:v>58501</c:v>
                </c:pt>
                <c:pt idx="916">
                  <c:v>58532</c:v>
                </c:pt>
                <c:pt idx="917">
                  <c:v>58562</c:v>
                </c:pt>
                <c:pt idx="918">
                  <c:v>58593</c:v>
                </c:pt>
                <c:pt idx="919">
                  <c:v>58623</c:v>
                </c:pt>
                <c:pt idx="920">
                  <c:v>58654</c:v>
                </c:pt>
                <c:pt idx="921">
                  <c:v>58685</c:v>
                </c:pt>
                <c:pt idx="922">
                  <c:v>58715</c:v>
                </c:pt>
                <c:pt idx="923">
                  <c:v>58746</c:v>
                </c:pt>
                <c:pt idx="924">
                  <c:v>58776</c:v>
                </c:pt>
                <c:pt idx="925">
                  <c:v>58807</c:v>
                </c:pt>
                <c:pt idx="926">
                  <c:v>58838</c:v>
                </c:pt>
                <c:pt idx="927">
                  <c:v>58866</c:v>
                </c:pt>
                <c:pt idx="928">
                  <c:v>58897</c:v>
                </c:pt>
                <c:pt idx="929">
                  <c:v>58927</c:v>
                </c:pt>
                <c:pt idx="930">
                  <c:v>58958</c:v>
                </c:pt>
                <c:pt idx="931">
                  <c:v>58988</c:v>
                </c:pt>
                <c:pt idx="932">
                  <c:v>59019</c:v>
                </c:pt>
                <c:pt idx="933">
                  <c:v>59050</c:v>
                </c:pt>
                <c:pt idx="934">
                  <c:v>59080</c:v>
                </c:pt>
                <c:pt idx="935">
                  <c:v>59111</c:v>
                </c:pt>
                <c:pt idx="936">
                  <c:v>59141</c:v>
                </c:pt>
                <c:pt idx="937">
                  <c:v>59172</c:v>
                </c:pt>
                <c:pt idx="938">
                  <c:v>59203</c:v>
                </c:pt>
                <c:pt idx="939">
                  <c:v>59231</c:v>
                </c:pt>
                <c:pt idx="940">
                  <c:v>59262</c:v>
                </c:pt>
                <c:pt idx="941">
                  <c:v>59292</c:v>
                </c:pt>
                <c:pt idx="942">
                  <c:v>59323</c:v>
                </c:pt>
                <c:pt idx="943">
                  <c:v>59353</c:v>
                </c:pt>
                <c:pt idx="944">
                  <c:v>59384</c:v>
                </c:pt>
                <c:pt idx="945">
                  <c:v>59415</c:v>
                </c:pt>
                <c:pt idx="946">
                  <c:v>59445</c:v>
                </c:pt>
                <c:pt idx="947">
                  <c:v>59476</c:v>
                </c:pt>
                <c:pt idx="948">
                  <c:v>59506</c:v>
                </c:pt>
                <c:pt idx="949">
                  <c:v>59537</c:v>
                </c:pt>
                <c:pt idx="950">
                  <c:v>59568</c:v>
                </c:pt>
                <c:pt idx="951">
                  <c:v>59596</c:v>
                </c:pt>
                <c:pt idx="952">
                  <c:v>59627</c:v>
                </c:pt>
                <c:pt idx="953">
                  <c:v>59657</c:v>
                </c:pt>
                <c:pt idx="954">
                  <c:v>59688</c:v>
                </c:pt>
                <c:pt idx="955">
                  <c:v>59718</c:v>
                </c:pt>
                <c:pt idx="956">
                  <c:v>59749</c:v>
                </c:pt>
                <c:pt idx="957">
                  <c:v>59780</c:v>
                </c:pt>
                <c:pt idx="958">
                  <c:v>59810</c:v>
                </c:pt>
                <c:pt idx="959">
                  <c:v>59841</c:v>
                </c:pt>
                <c:pt idx="960">
                  <c:v>59871</c:v>
                </c:pt>
                <c:pt idx="961">
                  <c:v>59902</c:v>
                </c:pt>
                <c:pt idx="962">
                  <c:v>59933</c:v>
                </c:pt>
                <c:pt idx="963">
                  <c:v>59962</c:v>
                </c:pt>
                <c:pt idx="964">
                  <c:v>59993</c:v>
                </c:pt>
                <c:pt idx="965">
                  <c:v>60023</c:v>
                </c:pt>
                <c:pt idx="966">
                  <c:v>60054</c:v>
                </c:pt>
                <c:pt idx="967">
                  <c:v>60084</c:v>
                </c:pt>
                <c:pt idx="968">
                  <c:v>60115</c:v>
                </c:pt>
                <c:pt idx="969">
                  <c:v>60146</c:v>
                </c:pt>
                <c:pt idx="970">
                  <c:v>60176</c:v>
                </c:pt>
                <c:pt idx="971">
                  <c:v>60207</c:v>
                </c:pt>
                <c:pt idx="972">
                  <c:v>60237</c:v>
                </c:pt>
                <c:pt idx="973">
                  <c:v>60268</c:v>
                </c:pt>
                <c:pt idx="974">
                  <c:v>60299</c:v>
                </c:pt>
                <c:pt idx="975">
                  <c:v>60327</c:v>
                </c:pt>
                <c:pt idx="976">
                  <c:v>60358</c:v>
                </c:pt>
                <c:pt idx="977">
                  <c:v>60388</c:v>
                </c:pt>
                <c:pt idx="978">
                  <c:v>60419</c:v>
                </c:pt>
                <c:pt idx="979">
                  <c:v>60449</c:v>
                </c:pt>
                <c:pt idx="980">
                  <c:v>60480</c:v>
                </c:pt>
                <c:pt idx="981">
                  <c:v>60511</c:v>
                </c:pt>
                <c:pt idx="982">
                  <c:v>60541</c:v>
                </c:pt>
                <c:pt idx="983">
                  <c:v>60572</c:v>
                </c:pt>
                <c:pt idx="984">
                  <c:v>60602</c:v>
                </c:pt>
                <c:pt idx="985">
                  <c:v>60633</c:v>
                </c:pt>
                <c:pt idx="986">
                  <c:v>60664</c:v>
                </c:pt>
                <c:pt idx="987">
                  <c:v>60692</c:v>
                </c:pt>
                <c:pt idx="988">
                  <c:v>60723</c:v>
                </c:pt>
                <c:pt idx="989">
                  <c:v>60753</c:v>
                </c:pt>
                <c:pt idx="990">
                  <c:v>60784</c:v>
                </c:pt>
                <c:pt idx="991">
                  <c:v>60814</c:v>
                </c:pt>
                <c:pt idx="992">
                  <c:v>60845</c:v>
                </c:pt>
                <c:pt idx="993">
                  <c:v>60876</c:v>
                </c:pt>
                <c:pt idx="994">
                  <c:v>60906</c:v>
                </c:pt>
                <c:pt idx="995">
                  <c:v>60937</c:v>
                </c:pt>
                <c:pt idx="996">
                  <c:v>60967</c:v>
                </c:pt>
                <c:pt idx="997">
                  <c:v>60998</c:v>
                </c:pt>
                <c:pt idx="998">
                  <c:v>61029</c:v>
                </c:pt>
                <c:pt idx="999">
                  <c:v>61057</c:v>
                </c:pt>
                <c:pt idx="1000">
                  <c:v>61088</c:v>
                </c:pt>
                <c:pt idx="1001">
                  <c:v>61118</c:v>
                </c:pt>
                <c:pt idx="1002">
                  <c:v>61149</c:v>
                </c:pt>
                <c:pt idx="1003">
                  <c:v>61179</c:v>
                </c:pt>
                <c:pt idx="1004">
                  <c:v>61210</c:v>
                </c:pt>
                <c:pt idx="1005">
                  <c:v>61241</c:v>
                </c:pt>
                <c:pt idx="1006">
                  <c:v>61271</c:v>
                </c:pt>
                <c:pt idx="1007">
                  <c:v>61302</c:v>
                </c:pt>
                <c:pt idx="1008">
                  <c:v>61332</c:v>
                </c:pt>
                <c:pt idx="1009">
                  <c:v>61363</c:v>
                </c:pt>
                <c:pt idx="1010">
                  <c:v>61394</c:v>
                </c:pt>
                <c:pt idx="1011">
                  <c:v>61423</c:v>
                </c:pt>
                <c:pt idx="1012">
                  <c:v>61454</c:v>
                </c:pt>
                <c:pt idx="1013">
                  <c:v>61484</c:v>
                </c:pt>
                <c:pt idx="1014">
                  <c:v>61515</c:v>
                </c:pt>
                <c:pt idx="1015">
                  <c:v>61545</c:v>
                </c:pt>
                <c:pt idx="1016">
                  <c:v>61576</c:v>
                </c:pt>
                <c:pt idx="1017">
                  <c:v>61607</c:v>
                </c:pt>
                <c:pt idx="1018">
                  <c:v>61637</c:v>
                </c:pt>
                <c:pt idx="1019">
                  <c:v>61668</c:v>
                </c:pt>
                <c:pt idx="1020">
                  <c:v>61698</c:v>
                </c:pt>
                <c:pt idx="1021">
                  <c:v>61729</c:v>
                </c:pt>
                <c:pt idx="1022">
                  <c:v>61760</c:v>
                </c:pt>
                <c:pt idx="1023">
                  <c:v>61788</c:v>
                </c:pt>
                <c:pt idx="1024">
                  <c:v>61819</c:v>
                </c:pt>
                <c:pt idx="1025">
                  <c:v>61849</c:v>
                </c:pt>
                <c:pt idx="1026">
                  <c:v>61880</c:v>
                </c:pt>
                <c:pt idx="1027">
                  <c:v>61910</c:v>
                </c:pt>
                <c:pt idx="1028">
                  <c:v>61941</c:v>
                </c:pt>
                <c:pt idx="1029">
                  <c:v>61972</c:v>
                </c:pt>
                <c:pt idx="1030">
                  <c:v>62002</c:v>
                </c:pt>
                <c:pt idx="1031">
                  <c:v>62033</c:v>
                </c:pt>
                <c:pt idx="1032">
                  <c:v>62063</c:v>
                </c:pt>
                <c:pt idx="1033">
                  <c:v>62094</c:v>
                </c:pt>
                <c:pt idx="1034">
                  <c:v>62125</c:v>
                </c:pt>
                <c:pt idx="1035">
                  <c:v>62153</c:v>
                </c:pt>
                <c:pt idx="1036">
                  <c:v>62184</c:v>
                </c:pt>
                <c:pt idx="1037">
                  <c:v>62214</c:v>
                </c:pt>
                <c:pt idx="1038">
                  <c:v>62245</c:v>
                </c:pt>
                <c:pt idx="1039">
                  <c:v>62275</c:v>
                </c:pt>
                <c:pt idx="1040">
                  <c:v>62306</c:v>
                </c:pt>
                <c:pt idx="1041">
                  <c:v>62337</c:v>
                </c:pt>
                <c:pt idx="1042">
                  <c:v>62367</c:v>
                </c:pt>
                <c:pt idx="1043">
                  <c:v>62398</c:v>
                </c:pt>
                <c:pt idx="1044">
                  <c:v>62428</c:v>
                </c:pt>
                <c:pt idx="1045">
                  <c:v>62459</c:v>
                </c:pt>
                <c:pt idx="1046">
                  <c:v>62490</c:v>
                </c:pt>
                <c:pt idx="1047">
                  <c:v>62518</c:v>
                </c:pt>
                <c:pt idx="1048">
                  <c:v>62549</c:v>
                </c:pt>
                <c:pt idx="1049">
                  <c:v>62579</c:v>
                </c:pt>
                <c:pt idx="1050">
                  <c:v>62610</c:v>
                </c:pt>
                <c:pt idx="1051">
                  <c:v>62640</c:v>
                </c:pt>
                <c:pt idx="1052">
                  <c:v>62671</c:v>
                </c:pt>
                <c:pt idx="1053">
                  <c:v>62702</c:v>
                </c:pt>
                <c:pt idx="1054">
                  <c:v>62732</c:v>
                </c:pt>
                <c:pt idx="1055">
                  <c:v>62763</c:v>
                </c:pt>
                <c:pt idx="1056">
                  <c:v>62793</c:v>
                </c:pt>
                <c:pt idx="1057">
                  <c:v>62824</c:v>
                </c:pt>
                <c:pt idx="1058">
                  <c:v>62855</c:v>
                </c:pt>
                <c:pt idx="1059">
                  <c:v>62884</c:v>
                </c:pt>
                <c:pt idx="1060">
                  <c:v>62915</c:v>
                </c:pt>
                <c:pt idx="1061">
                  <c:v>62945</c:v>
                </c:pt>
                <c:pt idx="1062">
                  <c:v>62976</c:v>
                </c:pt>
                <c:pt idx="1063">
                  <c:v>63006</c:v>
                </c:pt>
                <c:pt idx="1064">
                  <c:v>63037</c:v>
                </c:pt>
                <c:pt idx="1065">
                  <c:v>63068</c:v>
                </c:pt>
                <c:pt idx="1066">
                  <c:v>63098</c:v>
                </c:pt>
                <c:pt idx="1067">
                  <c:v>63129</c:v>
                </c:pt>
                <c:pt idx="1068">
                  <c:v>63159</c:v>
                </c:pt>
                <c:pt idx="1069">
                  <c:v>63190</c:v>
                </c:pt>
                <c:pt idx="1070">
                  <c:v>63221</c:v>
                </c:pt>
                <c:pt idx="1071">
                  <c:v>63249</c:v>
                </c:pt>
                <c:pt idx="1072">
                  <c:v>63280</c:v>
                </c:pt>
                <c:pt idx="1073">
                  <c:v>63310</c:v>
                </c:pt>
                <c:pt idx="1074">
                  <c:v>63341</c:v>
                </c:pt>
                <c:pt idx="1075">
                  <c:v>63371</c:v>
                </c:pt>
                <c:pt idx="1076">
                  <c:v>63402</c:v>
                </c:pt>
                <c:pt idx="1077">
                  <c:v>63433</c:v>
                </c:pt>
                <c:pt idx="1078">
                  <c:v>63463</c:v>
                </c:pt>
                <c:pt idx="1079">
                  <c:v>63494</c:v>
                </c:pt>
                <c:pt idx="1080">
                  <c:v>63524</c:v>
                </c:pt>
                <c:pt idx="1081">
                  <c:v>63555</c:v>
                </c:pt>
                <c:pt idx="1082">
                  <c:v>63586</c:v>
                </c:pt>
                <c:pt idx="1083">
                  <c:v>63614</c:v>
                </c:pt>
                <c:pt idx="1084">
                  <c:v>63645</c:v>
                </c:pt>
                <c:pt idx="1085">
                  <c:v>63675</c:v>
                </c:pt>
                <c:pt idx="1086">
                  <c:v>63706</c:v>
                </c:pt>
                <c:pt idx="1087">
                  <c:v>63736</c:v>
                </c:pt>
                <c:pt idx="1088">
                  <c:v>63767</c:v>
                </c:pt>
                <c:pt idx="1089">
                  <c:v>63798</c:v>
                </c:pt>
                <c:pt idx="1090">
                  <c:v>63828</c:v>
                </c:pt>
                <c:pt idx="1091">
                  <c:v>63859</c:v>
                </c:pt>
                <c:pt idx="1092">
                  <c:v>63889</c:v>
                </c:pt>
                <c:pt idx="1093">
                  <c:v>63920</c:v>
                </c:pt>
                <c:pt idx="1094">
                  <c:v>63951</c:v>
                </c:pt>
                <c:pt idx="1095">
                  <c:v>63979</c:v>
                </c:pt>
                <c:pt idx="1096">
                  <c:v>64010</c:v>
                </c:pt>
                <c:pt idx="1097">
                  <c:v>64040</c:v>
                </c:pt>
                <c:pt idx="1098">
                  <c:v>64071</c:v>
                </c:pt>
                <c:pt idx="1099">
                  <c:v>64101</c:v>
                </c:pt>
                <c:pt idx="1100">
                  <c:v>64132</c:v>
                </c:pt>
                <c:pt idx="1101">
                  <c:v>64163</c:v>
                </c:pt>
                <c:pt idx="1102">
                  <c:v>64193</c:v>
                </c:pt>
                <c:pt idx="1103">
                  <c:v>64224</c:v>
                </c:pt>
                <c:pt idx="1104">
                  <c:v>64254</c:v>
                </c:pt>
                <c:pt idx="1105">
                  <c:v>64285</c:v>
                </c:pt>
                <c:pt idx="1106">
                  <c:v>64316</c:v>
                </c:pt>
                <c:pt idx="1107">
                  <c:v>64345</c:v>
                </c:pt>
                <c:pt idx="1108">
                  <c:v>64376</c:v>
                </c:pt>
                <c:pt idx="1109">
                  <c:v>64406</c:v>
                </c:pt>
                <c:pt idx="1110">
                  <c:v>64437</c:v>
                </c:pt>
                <c:pt idx="1111">
                  <c:v>64467</c:v>
                </c:pt>
                <c:pt idx="1112">
                  <c:v>64498</c:v>
                </c:pt>
                <c:pt idx="1113">
                  <c:v>64529</c:v>
                </c:pt>
                <c:pt idx="1114">
                  <c:v>64559</c:v>
                </c:pt>
                <c:pt idx="1115">
                  <c:v>64590</c:v>
                </c:pt>
                <c:pt idx="1116">
                  <c:v>64620</c:v>
                </c:pt>
                <c:pt idx="1117">
                  <c:v>64651</c:v>
                </c:pt>
                <c:pt idx="1118">
                  <c:v>64682</c:v>
                </c:pt>
                <c:pt idx="1119">
                  <c:v>64710</c:v>
                </c:pt>
                <c:pt idx="1120">
                  <c:v>64741</c:v>
                </c:pt>
                <c:pt idx="1121">
                  <c:v>64771</c:v>
                </c:pt>
                <c:pt idx="1122">
                  <c:v>64802</c:v>
                </c:pt>
                <c:pt idx="1123">
                  <c:v>64832</c:v>
                </c:pt>
                <c:pt idx="1124">
                  <c:v>64863</c:v>
                </c:pt>
                <c:pt idx="1125">
                  <c:v>64894</c:v>
                </c:pt>
                <c:pt idx="1126">
                  <c:v>64924</c:v>
                </c:pt>
                <c:pt idx="1127">
                  <c:v>64955</c:v>
                </c:pt>
                <c:pt idx="1128">
                  <c:v>64985</c:v>
                </c:pt>
                <c:pt idx="1129">
                  <c:v>65016</c:v>
                </c:pt>
                <c:pt idx="1130">
                  <c:v>65047</c:v>
                </c:pt>
                <c:pt idx="1131">
                  <c:v>65075</c:v>
                </c:pt>
                <c:pt idx="1132">
                  <c:v>65106</c:v>
                </c:pt>
                <c:pt idx="1133">
                  <c:v>65136</c:v>
                </c:pt>
                <c:pt idx="1134">
                  <c:v>65167</c:v>
                </c:pt>
                <c:pt idx="1135">
                  <c:v>65197</c:v>
                </c:pt>
                <c:pt idx="1136">
                  <c:v>65228</c:v>
                </c:pt>
                <c:pt idx="1137">
                  <c:v>65259</c:v>
                </c:pt>
                <c:pt idx="1138">
                  <c:v>65289</c:v>
                </c:pt>
                <c:pt idx="1139">
                  <c:v>65320</c:v>
                </c:pt>
                <c:pt idx="1140">
                  <c:v>65350</c:v>
                </c:pt>
                <c:pt idx="1141">
                  <c:v>65381</c:v>
                </c:pt>
                <c:pt idx="1142">
                  <c:v>65412</c:v>
                </c:pt>
                <c:pt idx="1143">
                  <c:v>65440</c:v>
                </c:pt>
                <c:pt idx="1144">
                  <c:v>65471</c:v>
                </c:pt>
                <c:pt idx="1145">
                  <c:v>65501</c:v>
                </c:pt>
                <c:pt idx="1146">
                  <c:v>65532</c:v>
                </c:pt>
                <c:pt idx="1147">
                  <c:v>65562</c:v>
                </c:pt>
                <c:pt idx="1148">
                  <c:v>65593</c:v>
                </c:pt>
                <c:pt idx="1149">
                  <c:v>65624</c:v>
                </c:pt>
                <c:pt idx="1150">
                  <c:v>65654</c:v>
                </c:pt>
                <c:pt idx="1151">
                  <c:v>65685</c:v>
                </c:pt>
                <c:pt idx="1152">
                  <c:v>65715</c:v>
                </c:pt>
                <c:pt idx="1153">
                  <c:v>65746</c:v>
                </c:pt>
                <c:pt idx="1154">
                  <c:v>65777</c:v>
                </c:pt>
                <c:pt idx="1155">
                  <c:v>65806</c:v>
                </c:pt>
                <c:pt idx="1156">
                  <c:v>65837</c:v>
                </c:pt>
                <c:pt idx="1157">
                  <c:v>65867</c:v>
                </c:pt>
                <c:pt idx="1158">
                  <c:v>65898</c:v>
                </c:pt>
                <c:pt idx="1159">
                  <c:v>65928</c:v>
                </c:pt>
                <c:pt idx="1160">
                  <c:v>65959</c:v>
                </c:pt>
                <c:pt idx="1161">
                  <c:v>65990</c:v>
                </c:pt>
                <c:pt idx="1162">
                  <c:v>66020</c:v>
                </c:pt>
                <c:pt idx="1163">
                  <c:v>66051</c:v>
                </c:pt>
                <c:pt idx="1164">
                  <c:v>66081</c:v>
                </c:pt>
                <c:pt idx="1165">
                  <c:v>66112</c:v>
                </c:pt>
                <c:pt idx="1166">
                  <c:v>66143</c:v>
                </c:pt>
                <c:pt idx="1167">
                  <c:v>66171</c:v>
                </c:pt>
                <c:pt idx="1168">
                  <c:v>66202</c:v>
                </c:pt>
                <c:pt idx="1169">
                  <c:v>66232</c:v>
                </c:pt>
                <c:pt idx="1170">
                  <c:v>66263</c:v>
                </c:pt>
                <c:pt idx="1171">
                  <c:v>66293</c:v>
                </c:pt>
                <c:pt idx="1172">
                  <c:v>66324</c:v>
                </c:pt>
                <c:pt idx="1173">
                  <c:v>66355</c:v>
                </c:pt>
                <c:pt idx="1174">
                  <c:v>66385</c:v>
                </c:pt>
                <c:pt idx="1175">
                  <c:v>66416</c:v>
                </c:pt>
                <c:pt idx="1176">
                  <c:v>66446</c:v>
                </c:pt>
                <c:pt idx="1177">
                  <c:v>66477</c:v>
                </c:pt>
                <c:pt idx="1178">
                  <c:v>66508</c:v>
                </c:pt>
                <c:pt idx="1179">
                  <c:v>66536</c:v>
                </c:pt>
                <c:pt idx="1180">
                  <c:v>66567</c:v>
                </c:pt>
                <c:pt idx="1181">
                  <c:v>66597</c:v>
                </c:pt>
                <c:pt idx="1182">
                  <c:v>66628</c:v>
                </c:pt>
                <c:pt idx="1183">
                  <c:v>66658</c:v>
                </c:pt>
                <c:pt idx="1184">
                  <c:v>66689</c:v>
                </c:pt>
                <c:pt idx="1185">
                  <c:v>66720</c:v>
                </c:pt>
                <c:pt idx="1186">
                  <c:v>66750</c:v>
                </c:pt>
                <c:pt idx="1187">
                  <c:v>66781</c:v>
                </c:pt>
                <c:pt idx="1188">
                  <c:v>66811</c:v>
                </c:pt>
                <c:pt idx="1189">
                  <c:v>66842</c:v>
                </c:pt>
                <c:pt idx="1190">
                  <c:v>66873</c:v>
                </c:pt>
                <c:pt idx="1191">
                  <c:v>66901</c:v>
                </c:pt>
                <c:pt idx="1192">
                  <c:v>66932</c:v>
                </c:pt>
                <c:pt idx="1193">
                  <c:v>66962</c:v>
                </c:pt>
                <c:pt idx="1194">
                  <c:v>66993</c:v>
                </c:pt>
                <c:pt idx="1195">
                  <c:v>67023</c:v>
                </c:pt>
                <c:pt idx="1196">
                  <c:v>67054</c:v>
                </c:pt>
                <c:pt idx="1197">
                  <c:v>67085</c:v>
                </c:pt>
                <c:pt idx="1198">
                  <c:v>67115</c:v>
                </c:pt>
                <c:pt idx="1199">
                  <c:v>67146</c:v>
                </c:pt>
                <c:pt idx="1200">
                  <c:v>67176</c:v>
                </c:pt>
                <c:pt idx="1201">
                  <c:v>67207</c:v>
                </c:pt>
                <c:pt idx="1202">
                  <c:v>67238</c:v>
                </c:pt>
                <c:pt idx="1203">
                  <c:v>67267</c:v>
                </c:pt>
                <c:pt idx="1204">
                  <c:v>67298</c:v>
                </c:pt>
                <c:pt idx="1205">
                  <c:v>67328</c:v>
                </c:pt>
                <c:pt idx="1206">
                  <c:v>67359</c:v>
                </c:pt>
                <c:pt idx="1207">
                  <c:v>67389</c:v>
                </c:pt>
                <c:pt idx="1208">
                  <c:v>67420</c:v>
                </c:pt>
                <c:pt idx="1209">
                  <c:v>67451</c:v>
                </c:pt>
                <c:pt idx="1210">
                  <c:v>67481</c:v>
                </c:pt>
                <c:pt idx="1211">
                  <c:v>67512</c:v>
                </c:pt>
                <c:pt idx="1212">
                  <c:v>67542</c:v>
                </c:pt>
                <c:pt idx="1213">
                  <c:v>67573</c:v>
                </c:pt>
                <c:pt idx="1214">
                  <c:v>67604</c:v>
                </c:pt>
                <c:pt idx="1215">
                  <c:v>67632</c:v>
                </c:pt>
                <c:pt idx="1216">
                  <c:v>67663</c:v>
                </c:pt>
                <c:pt idx="1217">
                  <c:v>67693</c:v>
                </c:pt>
                <c:pt idx="1218">
                  <c:v>67724</c:v>
                </c:pt>
                <c:pt idx="1219">
                  <c:v>67754</c:v>
                </c:pt>
                <c:pt idx="1220">
                  <c:v>67785</c:v>
                </c:pt>
                <c:pt idx="1221">
                  <c:v>67816</c:v>
                </c:pt>
                <c:pt idx="1222">
                  <c:v>67846</c:v>
                </c:pt>
                <c:pt idx="1223">
                  <c:v>67877</c:v>
                </c:pt>
                <c:pt idx="1224">
                  <c:v>67907</c:v>
                </c:pt>
                <c:pt idx="1225">
                  <c:v>67938</c:v>
                </c:pt>
                <c:pt idx="1226">
                  <c:v>67969</c:v>
                </c:pt>
                <c:pt idx="1227">
                  <c:v>67997</c:v>
                </c:pt>
                <c:pt idx="1228">
                  <c:v>68028</c:v>
                </c:pt>
                <c:pt idx="1229">
                  <c:v>68058</c:v>
                </c:pt>
                <c:pt idx="1230">
                  <c:v>68089</c:v>
                </c:pt>
                <c:pt idx="1231">
                  <c:v>68119</c:v>
                </c:pt>
                <c:pt idx="1232">
                  <c:v>68150</c:v>
                </c:pt>
                <c:pt idx="1233">
                  <c:v>68181</c:v>
                </c:pt>
                <c:pt idx="1234">
                  <c:v>68211</c:v>
                </c:pt>
                <c:pt idx="1235">
                  <c:v>68242</c:v>
                </c:pt>
                <c:pt idx="1236">
                  <c:v>68272</c:v>
                </c:pt>
                <c:pt idx="1237">
                  <c:v>68303</c:v>
                </c:pt>
                <c:pt idx="1238">
                  <c:v>68334</c:v>
                </c:pt>
                <c:pt idx="1239">
                  <c:v>68362</c:v>
                </c:pt>
                <c:pt idx="1240">
                  <c:v>68393</c:v>
                </c:pt>
                <c:pt idx="1241">
                  <c:v>68423</c:v>
                </c:pt>
                <c:pt idx="1242">
                  <c:v>68454</c:v>
                </c:pt>
                <c:pt idx="1243">
                  <c:v>68484</c:v>
                </c:pt>
                <c:pt idx="1244">
                  <c:v>68515</c:v>
                </c:pt>
                <c:pt idx="1245">
                  <c:v>68546</c:v>
                </c:pt>
                <c:pt idx="1246">
                  <c:v>68576</c:v>
                </c:pt>
                <c:pt idx="1247">
                  <c:v>68607</c:v>
                </c:pt>
                <c:pt idx="1248">
                  <c:v>68637</c:v>
                </c:pt>
                <c:pt idx="1249">
                  <c:v>68668</c:v>
                </c:pt>
                <c:pt idx="1250">
                  <c:v>68699</c:v>
                </c:pt>
                <c:pt idx="1251">
                  <c:v>68728</c:v>
                </c:pt>
                <c:pt idx="1252">
                  <c:v>68759</c:v>
                </c:pt>
                <c:pt idx="1253">
                  <c:v>68789</c:v>
                </c:pt>
                <c:pt idx="1254">
                  <c:v>68820</c:v>
                </c:pt>
                <c:pt idx="1255">
                  <c:v>68850</c:v>
                </c:pt>
                <c:pt idx="1256">
                  <c:v>68881</c:v>
                </c:pt>
                <c:pt idx="1257">
                  <c:v>68912</c:v>
                </c:pt>
                <c:pt idx="1258">
                  <c:v>68942</c:v>
                </c:pt>
                <c:pt idx="1259">
                  <c:v>68973</c:v>
                </c:pt>
                <c:pt idx="1260">
                  <c:v>69003</c:v>
                </c:pt>
                <c:pt idx="1261">
                  <c:v>69034</c:v>
                </c:pt>
                <c:pt idx="1262">
                  <c:v>69065</c:v>
                </c:pt>
                <c:pt idx="1263">
                  <c:v>69093</c:v>
                </c:pt>
                <c:pt idx="1264">
                  <c:v>69124</c:v>
                </c:pt>
                <c:pt idx="1265">
                  <c:v>69154</c:v>
                </c:pt>
                <c:pt idx="1266">
                  <c:v>69185</c:v>
                </c:pt>
                <c:pt idx="1267">
                  <c:v>69215</c:v>
                </c:pt>
                <c:pt idx="1268">
                  <c:v>69246</c:v>
                </c:pt>
                <c:pt idx="1269">
                  <c:v>69277</c:v>
                </c:pt>
                <c:pt idx="1270">
                  <c:v>69307</c:v>
                </c:pt>
                <c:pt idx="1271">
                  <c:v>69338</c:v>
                </c:pt>
                <c:pt idx="1272">
                  <c:v>69368</c:v>
                </c:pt>
                <c:pt idx="1273">
                  <c:v>69399</c:v>
                </c:pt>
                <c:pt idx="1274">
                  <c:v>69430</c:v>
                </c:pt>
                <c:pt idx="1275">
                  <c:v>69458</c:v>
                </c:pt>
                <c:pt idx="1276">
                  <c:v>69489</c:v>
                </c:pt>
                <c:pt idx="1277">
                  <c:v>69519</c:v>
                </c:pt>
                <c:pt idx="1278">
                  <c:v>69550</c:v>
                </c:pt>
                <c:pt idx="1279">
                  <c:v>69580</c:v>
                </c:pt>
                <c:pt idx="1280">
                  <c:v>69611</c:v>
                </c:pt>
                <c:pt idx="1281">
                  <c:v>69642</c:v>
                </c:pt>
                <c:pt idx="1282">
                  <c:v>69672</c:v>
                </c:pt>
                <c:pt idx="1283">
                  <c:v>69703</c:v>
                </c:pt>
                <c:pt idx="1284">
                  <c:v>69733</c:v>
                </c:pt>
                <c:pt idx="1285">
                  <c:v>69764</c:v>
                </c:pt>
                <c:pt idx="1286">
                  <c:v>69795</c:v>
                </c:pt>
                <c:pt idx="1287">
                  <c:v>69823</c:v>
                </c:pt>
                <c:pt idx="1288">
                  <c:v>69854</c:v>
                </c:pt>
                <c:pt idx="1289">
                  <c:v>69884</c:v>
                </c:pt>
                <c:pt idx="1290">
                  <c:v>69915</c:v>
                </c:pt>
                <c:pt idx="1291">
                  <c:v>69945</c:v>
                </c:pt>
                <c:pt idx="1292">
                  <c:v>69976</c:v>
                </c:pt>
                <c:pt idx="1293">
                  <c:v>70007</c:v>
                </c:pt>
                <c:pt idx="1294">
                  <c:v>70037</c:v>
                </c:pt>
                <c:pt idx="1295">
                  <c:v>70068</c:v>
                </c:pt>
                <c:pt idx="1296">
                  <c:v>70098</c:v>
                </c:pt>
                <c:pt idx="1297">
                  <c:v>70129</c:v>
                </c:pt>
                <c:pt idx="1298">
                  <c:v>70160</c:v>
                </c:pt>
                <c:pt idx="1299">
                  <c:v>70189</c:v>
                </c:pt>
                <c:pt idx="1300">
                  <c:v>70220</c:v>
                </c:pt>
                <c:pt idx="1301">
                  <c:v>70250</c:v>
                </c:pt>
                <c:pt idx="1302">
                  <c:v>70281</c:v>
                </c:pt>
                <c:pt idx="1303">
                  <c:v>70311</c:v>
                </c:pt>
                <c:pt idx="1304">
                  <c:v>70342</c:v>
                </c:pt>
                <c:pt idx="1305">
                  <c:v>70373</c:v>
                </c:pt>
                <c:pt idx="1306">
                  <c:v>70403</c:v>
                </c:pt>
                <c:pt idx="1307">
                  <c:v>70434</c:v>
                </c:pt>
                <c:pt idx="1308">
                  <c:v>70464</c:v>
                </c:pt>
                <c:pt idx="1309">
                  <c:v>70495</c:v>
                </c:pt>
                <c:pt idx="1310">
                  <c:v>70526</c:v>
                </c:pt>
                <c:pt idx="1311">
                  <c:v>70554</c:v>
                </c:pt>
                <c:pt idx="1312">
                  <c:v>70585</c:v>
                </c:pt>
                <c:pt idx="1313">
                  <c:v>70615</c:v>
                </c:pt>
                <c:pt idx="1314">
                  <c:v>70646</c:v>
                </c:pt>
                <c:pt idx="1315">
                  <c:v>70676</c:v>
                </c:pt>
                <c:pt idx="1316">
                  <c:v>70707</c:v>
                </c:pt>
                <c:pt idx="1317">
                  <c:v>70738</c:v>
                </c:pt>
                <c:pt idx="1318">
                  <c:v>70768</c:v>
                </c:pt>
                <c:pt idx="1319">
                  <c:v>70799</c:v>
                </c:pt>
                <c:pt idx="1320">
                  <c:v>70829</c:v>
                </c:pt>
                <c:pt idx="1321">
                  <c:v>70860</c:v>
                </c:pt>
                <c:pt idx="1322">
                  <c:v>70891</c:v>
                </c:pt>
                <c:pt idx="1323">
                  <c:v>70919</c:v>
                </c:pt>
                <c:pt idx="1324">
                  <c:v>70950</c:v>
                </c:pt>
                <c:pt idx="1325">
                  <c:v>70980</c:v>
                </c:pt>
                <c:pt idx="1326">
                  <c:v>71011</c:v>
                </c:pt>
                <c:pt idx="1327">
                  <c:v>71041</c:v>
                </c:pt>
                <c:pt idx="1328">
                  <c:v>71072</c:v>
                </c:pt>
                <c:pt idx="1329">
                  <c:v>71103</c:v>
                </c:pt>
                <c:pt idx="1330">
                  <c:v>71133</c:v>
                </c:pt>
                <c:pt idx="1331">
                  <c:v>71164</c:v>
                </c:pt>
                <c:pt idx="1332">
                  <c:v>71194</c:v>
                </c:pt>
                <c:pt idx="1333">
                  <c:v>71225</c:v>
                </c:pt>
                <c:pt idx="1334">
                  <c:v>71256</c:v>
                </c:pt>
                <c:pt idx="1335">
                  <c:v>71284</c:v>
                </c:pt>
                <c:pt idx="1336">
                  <c:v>71315</c:v>
                </c:pt>
                <c:pt idx="1337">
                  <c:v>71345</c:v>
                </c:pt>
                <c:pt idx="1338">
                  <c:v>71376</c:v>
                </c:pt>
                <c:pt idx="1339">
                  <c:v>71406</c:v>
                </c:pt>
                <c:pt idx="1340">
                  <c:v>71437</c:v>
                </c:pt>
                <c:pt idx="1341">
                  <c:v>71468</c:v>
                </c:pt>
                <c:pt idx="1342">
                  <c:v>71498</c:v>
                </c:pt>
                <c:pt idx="1343">
                  <c:v>71529</c:v>
                </c:pt>
                <c:pt idx="1344">
                  <c:v>71559</c:v>
                </c:pt>
                <c:pt idx="1345">
                  <c:v>71590</c:v>
                </c:pt>
                <c:pt idx="1346">
                  <c:v>71621</c:v>
                </c:pt>
                <c:pt idx="1347">
                  <c:v>71650</c:v>
                </c:pt>
                <c:pt idx="1348">
                  <c:v>71681</c:v>
                </c:pt>
                <c:pt idx="1349">
                  <c:v>71711</c:v>
                </c:pt>
                <c:pt idx="1350">
                  <c:v>71742</c:v>
                </c:pt>
                <c:pt idx="1351">
                  <c:v>71772</c:v>
                </c:pt>
                <c:pt idx="1352">
                  <c:v>71803</c:v>
                </c:pt>
                <c:pt idx="1353">
                  <c:v>71834</c:v>
                </c:pt>
                <c:pt idx="1354">
                  <c:v>71864</c:v>
                </c:pt>
                <c:pt idx="1355">
                  <c:v>71895</c:v>
                </c:pt>
                <c:pt idx="1356">
                  <c:v>71925</c:v>
                </c:pt>
                <c:pt idx="1357">
                  <c:v>71956</c:v>
                </c:pt>
                <c:pt idx="1358">
                  <c:v>71987</c:v>
                </c:pt>
                <c:pt idx="1359">
                  <c:v>72015</c:v>
                </c:pt>
                <c:pt idx="1360">
                  <c:v>72046</c:v>
                </c:pt>
                <c:pt idx="1361">
                  <c:v>72076</c:v>
                </c:pt>
                <c:pt idx="1362">
                  <c:v>72107</c:v>
                </c:pt>
                <c:pt idx="1363">
                  <c:v>72137</c:v>
                </c:pt>
                <c:pt idx="1364">
                  <c:v>72168</c:v>
                </c:pt>
                <c:pt idx="1365">
                  <c:v>72199</c:v>
                </c:pt>
                <c:pt idx="1366">
                  <c:v>72229</c:v>
                </c:pt>
                <c:pt idx="1367">
                  <c:v>72260</c:v>
                </c:pt>
                <c:pt idx="1368">
                  <c:v>72290</c:v>
                </c:pt>
                <c:pt idx="1369">
                  <c:v>72321</c:v>
                </c:pt>
                <c:pt idx="1370">
                  <c:v>72352</c:v>
                </c:pt>
                <c:pt idx="1371">
                  <c:v>72380</c:v>
                </c:pt>
                <c:pt idx="1372">
                  <c:v>72411</c:v>
                </c:pt>
                <c:pt idx="1373">
                  <c:v>72441</c:v>
                </c:pt>
                <c:pt idx="1374">
                  <c:v>72472</c:v>
                </c:pt>
                <c:pt idx="1375">
                  <c:v>72502</c:v>
                </c:pt>
                <c:pt idx="1376">
                  <c:v>72533</c:v>
                </c:pt>
                <c:pt idx="1377">
                  <c:v>72564</c:v>
                </c:pt>
                <c:pt idx="1378">
                  <c:v>72594</c:v>
                </c:pt>
                <c:pt idx="1379">
                  <c:v>72625</c:v>
                </c:pt>
                <c:pt idx="1380">
                  <c:v>72655</c:v>
                </c:pt>
              </c:numCache>
            </c:numRef>
          </c:cat>
          <c:val>
            <c:numRef>
              <c:f>'Υπολεκάνη 53-Κεριτης SRI'!$M$2:$M$1382</c:f>
              <c:numCache>
                <c:formatCode>General</c:formatCode>
                <c:ptCount val="1381"/>
                <c:pt idx="0">
                  <c:v>-1.2436252852588845</c:v>
                </c:pt>
                <c:pt idx="1">
                  <c:v>-0.64818396133700551</c:v>
                </c:pt>
                <c:pt idx="2">
                  <c:v>-0.30787499594968398</c:v>
                </c:pt>
                <c:pt idx="3">
                  <c:v>-8.8078914087783552E-2</c:v>
                </c:pt>
                <c:pt idx="4">
                  <c:v>4.1845514183353846E-2</c:v>
                </c:pt>
                <c:pt idx="5">
                  <c:v>0.24485781971440096</c:v>
                </c:pt>
                <c:pt idx="6">
                  <c:v>0.35991199317927386</c:v>
                </c:pt>
                <c:pt idx="7">
                  <c:v>0.43121700018732201</c:v>
                </c:pt>
                <c:pt idx="8">
                  <c:v>0.51120532147513353</c:v>
                </c:pt>
                <c:pt idx="9">
                  <c:v>0.57685137851060864</c:v>
                </c:pt>
                <c:pt idx="10">
                  <c:v>0.93885364227326962</c:v>
                </c:pt>
                <c:pt idx="11">
                  <c:v>0.92949312519425098</c:v>
                </c:pt>
                <c:pt idx="12">
                  <c:v>0.80442414387281858</c:v>
                </c:pt>
                <c:pt idx="13">
                  <c:v>0.71642094984324056</c:v>
                </c:pt>
                <c:pt idx="14">
                  <c:v>0.42853049797318032</c:v>
                </c:pt>
                <c:pt idx="15">
                  <c:v>0.62544535280764268</c:v>
                </c:pt>
                <c:pt idx="16">
                  <c:v>0.68681881731650074</c:v>
                </c:pt>
                <c:pt idx="17">
                  <c:v>0.70492776089704257</c:v>
                </c:pt>
                <c:pt idx="18">
                  <c:v>0.71714239046529804</c:v>
                </c:pt>
                <c:pt idx="19">
                  <c:v>0.69350757125703932</c:v>
                </c:pt>
                <c:pt idx="20">
                  <c:v>0.69049009358108848</c:v>
                </c:pt>
                <c:pt idx="21">
                  <c:v>0.70673460433700963</c:v>
                </c:pt>
                <c:pt idx="22">
                  <c:v>0.47018914832391556</c:v>
                </c:pt>
                <c:pt idx="23">
                  <c:v>0.3727079761479265</c:v>
                </c:pt>
                <c:pt idx="24">
                  <c:v>0.30700673874090689</c:v>
                </c:pt>
                <c:pt idx="25">
                  <c:v>0.32599598724843004</c:v>
                </c:pt>
                <c:pt idx="26">
                  <c:v>0.29066332439931081</c:v>
                </c:pt>
                <c:pt idx="27">
                  <c:v>4.3839342950100495E-2</c:v>
                </c:pt>
                <c:pt idx="28">
                  <c:v>-0.12783819321568837</c:v>
                </c:pt>
                <c:pt idx="29">
                  <c:v>-0.30466175184148048</c:v>
                </c:pt>
                <c:pt idx="30">
                  <c:v>-0.40258251373216286</c:v>
                </c:pt>
                <c:pt idx="31">
                  <c:v>-0.47853997282917632</c:v>
                </c:pt>
                <c:pt idx="32">
                  <c:v>-0.52308926403187961</c:v>
                </c:pt>
                <c:pt idx="33">
                  <c:v>-0.59835020731949995</c:v>
                </c:pt>
                <c:pt idx="34">
                  <c:v>-0.61223517107381364</c:v>
                </c:pt>
                <c:pt idx="35">
                  <c:v>-0.66953385785203068</c:v>
                </c:pt>
                <c:pt idx="36">
                  <c:v>-0.60063142725222862</c:v>
                </c:pt>
                <c:pt idx="37">
                  <c:v>-0.31126973259327795</c:v>
                </c:pt>
                <c:pt idx="38">
                  <c:v>-0.32637150608480459</c:v>
                </c:pt>
                <c:pt idx="39">
                  <c:v>-0.36046943973777484</c:v>
                </c:pt>
                <c:pt idx="40">
                  <c:v>-0.26540653931806274</c:v>
                </c:pt>
                <c:pt idx="41">
                  <c:v>-0.19060906935153402</c:v>
                </c:pt>
                <c:pt idx="42">
                  <c:v>-0.1028804589540385</c:v>
                </c:pt>
                <c:pt idx="43">
                  <c:v>-4.4827086981713934E-2</c:v>
                </c:pt>
                <c:pt idx="44">
                  <c:v>-2.1067110030005002E-2</c:v>
                </c:pt>
                <c:pt idx="45">
                  <c:v>-1.0060014328180501E-2</c:v>
                </c:pt>
                <c:pt idx="46">
                  <c:v>-1.0033803783131515E-2</c:v>
                </c:pt>
                <c:pt idx="47">
                  <c:v>0.16564227847097004</c:v>
                </c:pt>
                <c:pt idx="48">
                  <c:v>0.28081920781777375</c:v>
                </c:pt>
                <c:pt idx="49">
                  <c:v>-9.2631600900516975E-2</c:v>
                </c:pt>
                <c:pt idx="50">
                  <c:v>2.001331819820019E-3</c:v>
                </c:pt>
                <c:pt idx="51">
                  <c:v>4.3585669009205019E-2</c:v>
                </c:pt>
                <c:pt idx="52">
                  <c:v>2.5624799806539981E-2</c:v>
                </c:pt>
                <c:pt idx="53">
                  <c:v>-2.4218769184632477E-2</c:v>
                </c:pt>
                <c:pt idx="54">
                  <c:v>-8.9022434295752545E-2</c:v>
                </c:pt>
                <c:pt idx="55">
                  <c:v>-0.12951697533379947</c:v>
                </c:pt>
                <c:pt idx="56">
                  <c:v>-0.15038541899878247</c:v>
                </c:pt>
                <c:pt idx="57">
                  <c:v>-0.16508808261081498</c:v>
                </c:pt>
                <c:pt idx="58">
                  <c:v>-0.1953944256815405</c:v>
                </c:pt>
                <c:pt idx="59">
                  <c:v>0.10171109743086451</c:v>
                </c:pt>
                <c:pt idx="60">
                  <c:v>0.31917302185255952</c:v>
                </c:pt>
                <c:pt idx="61">
                  <c:v>0.30813655669753603</c:v>
                </c:pt>
                <c:pt idx="62">
                  <c:v>0.34028086545823832</c:v>
                </c:pt>
                <c:pt idx="63">
                  <c:v>0.31953990467774845</c:v>
                </c:pt>
                <c:pt idx="64">
                  <c:v>0.3332291094010818</c:v>
                </c:pt>
                <c:pt idx="65">
                  <c:v>0.40612798750381734</c:v>
                </c:pt>
                <c:pt idx="66">
                  <c:v>0.41799302914366848</c:v>
                </c:pt>
                <c:pt idx="67">
                  <c:v>0.41686179202637197</c:v>
                </c:pt>
                <c:pt idx="68">
                  <c:v>0.42078219557627938</c:v>
                </c:pt>
                <c:pt idx="69">
                  <c:v>0.46328783095386455</c:v>
                </c:pt>
                <c:pt idx="70">
                  <c:v>0.57910175809662168</c:v>
                </c:pt>
                <c:pt idx="71">
                  <c:v>0.35355533816229801</c:v>
                </c:pt>
                <c:pt idx="72">
                  <c:v>0.39563564118460615</c:v>
                </c:pt>
                <c:pt idx="73">
                  <c:v>0.44906331839827235</c:v>
                </c:pt>
                <c:pt idx="74">
                  <c:v>0.55209280729333765</c:v>
                </c:pt>
                <c:pt idx="75">
                  <c:v>0.57905642831389392</c:v>
                </c:pt>
                <c:pt idx="76">
                  <c:v>0.52702539233807422</c:v>
                </c:pt>
                <c:pt idx="77">
                  <c:v>0.44646638917500486</c:v>
                </c:pt>
                <c:pt idx="78">
                  <c:v>0.42271673160279638</c:v>
                </c:pt>
                <c:pt idx="79">
                  <c:v>0.39128802730246837</c:v>
                </c:pt>
                <c:pt idx="80">
                  <c:v>0.3668187380569905</c:v>
                </c:pt>
                <c:pt idx="81">
                  <c:v>0.28956454901014361</c:v>
                </c:pt>
                <c:pt idx="82">
                  <c:v>0.3014085694809045</c:v>
                </c:pt>
                <c:pt idx="83">
                  <c:v>0.57623124819246696</c:v>
                </c:pt>
                <c:pt idx="84">
                  <c:v>0.9242807731360595</c:v>
                </c:pt>
                <c:pt idx="85">
                  <c:v>1.0561001998308841</c:v>
                </c:pt>
                <c:pt idx="86">
                  <c:v>1.0020966410040399</c:v>
                </c:pt>
                <c:pt idx="87">
                  <c:v>1.0865735251278625</c:v>
                </c:pt>
                <c:pt idx="88">
                  <c:v>1.157047151501833</c:v>
                </c:pt>
                <c:pt idx="89">
                  <c:v>1.1605394633755461</c:v>
                </c:pt>
                <c:pt idx="90">
                  <c:v>1.1247444665840849</c:v>
                </c:pt>
                <c:pt idx="91">
                  <c:v>1.0707311884774655</c:v>
                </c:pt>
                <c:pt idx="92">
                  <c:v>1.0528341334317324</c:v>
                </c:pt>
                <c:pt idx="93">
                  <c:v>1.0534560747522981</c:v>
                </c:pt>
                <c:pt idx="94">
                  <c:v>0.96522245419022967</c:v>
                </c:pt>
                <c:pt idx="95">
                  <c:v>0.64255153498994755</c:v>
                </c:pt>
                <c:pt idx="96">
                  <c:v>0.7135235162922926</c:v>
                </c:pt>
                <c:pt idx="97">
                  <c:v>0.62166139638366036</c:v>
                </c:pt>
                <c:pt idx="98">
                  <c:v>0.75000102842872218</c:v>
                </c:pt>
                <c:pt idx="99">
                  <c:v>0.66608277619897693</c:v>
                </c:pt>
                <c:pt idx="100">
                  <c:v>0.58651623766359962</c:v>
                </c:pt>
                <c:pt idx="101">
                  <c:v>0.54649081338400562</c:v>
                </c:pt>
                <c:pt idx="102">
                  <c:v>0.54890101975508365</c:v>
                </c:pt>
                <c:pt idx="103">
                  <c:v>0.53398324460596958</c:v>
                </c:pt>
                <c:pt idx="104">
                  <c:v>0.51309606617202186</c:v>
                </c:pt>
                <c:pt idx="105">
                  <c:v>0.49926387150675888</c:v>
                </c:pt>
                <c:pt idx="106">
                  <c:v>0.48593245080349196</c:v>
                </c:pt>
                <c:pt idx="107">
                  <c:v>0.52494288145758805</c:v>
                </c:pt>
                <c:pt idx="108">
                  <c:v>0.36882440164876468</c:v>
                </c:pt>
                <c:pt idx="109">
                  <c:v>4.3673767753806991E-2</c:v>
                </c:pt>
                <c:pt idx="110">
                  <c:v>0.16876226502045971</c:v>
                </c:pt>
                <c:pt idx="111">
                  <c:v>0.11614115536319122</c:v>
                </c:pt>
                <c:pt idx="112">
                  <c:v>8.3403809056268527E-2</c:v>
                </c:pt>
                <c:pt idx="113">
                  <c:v>-7.2116673520475931E-3</c:v>
                </c:pt>
                <c:pt idx="114">
                  <c:v>-0.11187606996796798</c:v>
                </c:pt>
                <c:pt idx="115">
                  <c:v>-0.18345051047536287</c:v>
                </c:pt>
                <c:pt idx="116">
                  <c:v>-0.22573692836453887</c:v>
                </c:pt>
                <c:pt idx="117">
                  <c:v>-0.24526141805602597</c:v>
                </c:pt>
                <c:pt idx="118">
                  <c:v>-0.25893614420383926</c:v>
                </c:pt>
                <c:pt idx="119">
                  <c:v>-0.29934366593518202</c:v>
                </c:pt>
                <c:pt idx="120">
                  <c:v>-0.27449882388672081</c:v>
                </c:pt>
                <c:pt idx="121">
                  <c:v>-0.15230782511328211</c:v>
                </c:pt>
                <c:pt idx="122">
                  <c:v>-0.65736391462480681</c:v>
                </c:pt>
                <c:pt idx="123">
                  <c:v>-7.3736505132742824E-2</c:v>
                </c:pt>
                <c:pt idx="124">
                  <c:v>0.12627199242488577</c:v>
                </c:pt>
                <c:pt idx="125">
                  <c:v>0.28265098609979372</c:v>
                </c:pt>
                <c:pt idx="126">
                  <c:v>0.35628847939220903</c:v>
                </c:pt>
                <c:pt idx="127">
                  <c:v>0.38616814838184566</c:v>
                </c:pt>
                <c:pt idx="128">
                  <c:v>0.40242765242092576</c:v>
                </c:pt>
                <c:pt idx="129">
                  <c:v>0.39975003904916245</c:v>
                </c:pt>
                <c:pt idx="130">
                  <c:v>0.383155890100149</c:v>
                </c:pt>
                <c:pt idx="131">
                  <c:v>0.39773836463689782</c:v>
                </c:pt>
                <c:pt idx="132">
                  <c:v>0.45280510720121581</c:v>
                </c:pt>
                <c:pt idx="133">
                  <c:v>0.53317794599208546</c:v>
                </c:pt>
                <c:pt idx="134">
                  <c:v>0.91676430005020648</c:v>
                </c:pt>
                <c:pt idx="135">
                  <c:v>0.46623697147443388</c:v>
                </c:pt>
                <c:pt idx="136">
                  <c:v>0.20295576218710576</c:v>
                </c:pt>
                <c:pt idx="137">
                  <c:v>9.6094738332398025E-2</c:v>
                </c:pt>
                <c:pt idx="138">
                  <c:v>8.8012331391058546E-2</c:v>
                </c:pt>
                <c:pt idx="139">
                  <c:v>7.4986290664317584E-2</c:v>
                </c:pt>
                <c:pt idx="140">
                  <c:v>4.9770455795596996E-2</c:v>
                </c:pt>
                <c:pt idx="141">
                  <c:v>2.9156692890215972E-2</c:v>
                </c:pt>
                <c:pt idx="142">
                  <c:v>-1.0741740911784925E-3</c:v>
                </c:pt>
                <c:pt idx="143">
                  <c:v>5.8179838860853775E-2</c:v>
                </c:pt>
                <c:pt idx="144">
                  <c:v>0.3039507423241295</c:v>
                </c:pt>
                <c:pt idx="145">
                  <c:v>0.42358452332532825</c:v>
                </c:pt>
                <c:pt idx="146">
                  <c:v>0.40643377310913098</c:v>
                </c:pt>
                <c:pt idx="147">
                  <c:v>0.30983158178937303</c:v>
                </c:pt>
                <c:pt idx="148">
                  <c:v>0.36563457319066534</c:v>
                </c:pt>
                <c:pt idx="149">
                  <c:v>0.2861400615173455</c:v>
                </c:pt>
                <c:pt idx="150">
                  <c:v>0.21259403067656243</c:v>
                </c:pt>
                <c:pt idx="151">
                  <c:v>0.16675943488510162</c:v>
                </c:pt>
                <c:pt idx="152">
                  <c:v>0.14802636232803371</c:v>
                </c:pt>
                <c:pt idx="153">
                  <c:v>0.14381252493819588</c:v>
                </c:pt>
                <c:pt idx="154">
                  <c:v>0.22037460121422167</c:v>
                </c:pt>
                <c:pt idx="155">
                  <c:v>0.53067512515369064</c:v>
                </c:pt>
                <c:pt idx="156">
                  <c:v>0.67951476947850964</c:v>
                </c:pt>
                <c:pt idx="157">
                  <c:v>0.61145491060611912</c:v>
                </c:pt>
                <c:pt idx="158">
                  <c:v>0.433848799026051</c:v>
                </c:pt>
                <c:pt idx="159">
                  <c:v>0.42853684269458908</c:v>
                </c:pt>
                <c:pt idx="160">
                  <c:v>0.35212628042641947</c:v>
                </c:pt>
                <c:pt idx="161">
                  <c:v>0.33284666825074366</c:v>
                </c:pt>
                <c:pt idx="162">
                  <c:v>0.2990907143014308</c:v>
                </c:pt>
                <c:pt idx="163">
                  <c:v>0.26661000404570995</c:v>
                </c:pt>
                <c:pt idx="164">
                  <c:v>0.24693364420836394</c:v>
                </c:pt>
                <c:pt idx="165">
                  <c:v>0.21474099971454699</c:v>
                </c:pt>
                <c:pt idx="166">
                  <c:v>0.12751542531485288</c:v>
                </c:pt>
                <c:pt idx="167">
                  <c:v>-7.2941233978278494E-2</c:v>
                </c:pt>
                <c:pt idx="168">
                  <c:v>-0.18112307725177387</c:v>
                </c:pt>
                <c:pt idx="169">
                  <c:v>0.23345130270570699</c:v>
                </c:pt>
                <c:pt idx="170">
                  <c:v>0.27087419816158648</c:v>
                </c:pt>
                <c:pt idx="171">
                  <c:v>0.21988417749168399</c:v>
                </c:pt>
                <c:pt idx="172">
                  <c:v>0.2508204349740385</c:v>
                </c:pt>
                <c:pt idx="173">
                  <c:v>0.24786183556462352</c:v>
                </c:pt>
                <c:pt idx="174">
                  <c:v>0.28708548351365815</c:v>
                </c:pt>
                <c:pt idx="175">
                  <c:v>0.31553242207324317</c:v>
                </c:pt>
                <c:pt idx="176">
                  <c:v>0.30894887025824197</c:v>
                </c:pt>
                <c:pt idx="177">
                  <c:v>0.30802224239643061</c:v>
                </c:pt>
                <c:pt idx="178">
                  <c:v>0.31349037446174338</c:v>
                </c:pt>
                <c:pt idx="179">
                  <c:v>0.17583621541569044</c:v>
                </c:pt>
                <c:pt idx="180">
                  <c:v>0.21295753378391374</c:v>
                </c:pt>
                <c:pt idx="181">
                  <c:v>-0.31686618354172086</c:v>
                </c:pt>
                <c:pt idx="182">
                  <c:v>-0.37326723062258799</c:v>
                </c:pt>
                <c:pt idx="183">
                  <c:v>-0.34962100737908336</c:v>
                </c:pt>
                <c:pt idx="184">
                  <c:v>-0.33339234039696841</c:v>
                </c:pt>
                <c:pt idx="185">
                  <c:v>-0.29503752828535351</c:v>
                </c:pt>
                <c:pt idx="186">
                  <c:v>-0.32639868335769467</c:v>
                </c:pt>
                <c:pt idx="187">
                  <c:v>-0.39126573605387882</c:v>
                </c:pt>
                <c:pt idx="188">
                  <c:v>-0.41240800748718848</c:v>
                </c:pt>
                <c:pt idx="189">
                  <c:v>-0.4401197543323625</c:v>
                </c:pt>
                <c:pt idx="190">
                  <c:v>-0.4637990507532026</c:v>
                </c:pt>
                <c:pt idx="191">
                  <c:v>-0.43215285672217152</c:v>
                </c:pt>
                <c:pt idx="192">
                  <c:v>-0.47963582910864888</c:v>
                </c:pt>
                <c:pt idx="193">
                  <c:v>-0.54410660105606456</c:v>
                </c:pt>
                <c:pt idx="194">
                  <c:v>-0.8544723941704615</c:v>
                </c:pt>
                <c:pt idx="195">
                  <c:v>-0.99415911089586206</c:v>
                </c:pt>
                <c:pt idx="196">
                  <c:v>-1.1202756054134559</c:v>
                </c:pt>
                <c:pt idx="197">
                  <c:v>-1.1528623547247461</c:v>
                </c:pt>
                <c:pt idx="198">
                  <c:v>-1.2256165651908899</c:v>
                </c:pt>
                <c:pt idx="199">
                  <c:v>-1.2431295160817948</c:v>
                </c:pt>
                <c:pt idx="200">
                  <c:v>-1.2490382197391519</c:v>
                </c:pt>
                <c:pt idx="201">
                  <c:v>-1.2727560297606064</c:v>
                </c:pt>
                <c:pt idx="202">
                  <c:v>-1.2614079715942461</c:v>
                </c:pt>
                <c:pt idx="203">
                  <c:v>-1.2314299059184524</c:v>
                </c:pt>
                <c:pt idx="204">
                  <c:v>-1.2402869564464329</c:v>
                </c:pt>
                <c:pt idx="205">
                  <c:v>-1.1874697144896558</c:v>
                </c:pt>
                <c:pt idx="206">
                  <c:v>-0.99115060686504253</c:v>
                </c:pt>
                <c:pt idx="207">
                  <c:v>-0.94254668170289446</c:v>
                </c:pt>
                <c:pt idx="208">
                  <c:v>-0.91243125377628953</c:v>
                </c:pt>
                <c:pt idx="209">
                  <c:v>-0.9142405555019445</c:v>
                </c:pt>
                <c:pt idx="210">
                  <c:v>-0.89765985363679224</c:v>
                </c:pt>
                <c:pt idx="211">
                  <c:v>-0.87570115174030194</c:v>
                </c:pt>
                <c:pt idx="212">
                  <c:v>-0.85105051209519689</c:v>
                </c:pt>
                <c:pt idx="213">
                  <c:v>-0.85014484006420465</c:v>
                </c:pt>
                <c:pt idx="214">
                  <c:v>-0.79246211275231015</c:v>
                </c:pt>
                <c:pt idx="215">
                  <c:v>-0.91559155743286069</c:v>
                </c:pt>
                <c:pt idx="216">
                  <c:v>-1.1147548696765843</c:v>
                </c:pt>
                <c:pt idx="217">
                  <c:v>-1.2378907942037136</c:v>
                </c:pt>
                <c:pt idx="218">
                  <c:v>-1.2264245488773775</c:v>
                </c:pt>
                <c:pt idx="219">
                  <c:v>-1.1429685956054558</c:v>
                </c:pt>
                <c:pt idx="220">
                  <c:v>-1.0140890415677921</c:v>
                </c:pt>
                <c:pt idx="221">
                  <c:v>-0.85181659169276247</c:v>
                </c:pt>
                <c:pt idx="222">
                  <c:v>-0.72827030080495758</c:v>
                </c:pt>
                <c:pt idx="223">
                  <c:v>-0.66124675368395536</c:v>
                </c:pt>
                <c:pt idx="224">
                  <c:v>-0.61610681102320464</c:v>
                </c:pt>
                <c:pt idx="225">
                  <c:v>-0.58938030938755848</c:v>
                </c:pt>
                <c:pt idx="226">
                  <c:v>-0.36071052003927034</c:v>
                </c:pt>
                <c:pt idx="227">
                  <c:v>-0.22345164034901652</c:v>
                </c:pt>
                <c:pt idx="228">
                  <c:v>-0.11092324481592652</c:v>
                </c:pt>
                <c:pt idx="229">
                  <c:v>-0.13153923050910057</c:v>
                </c:pt>
                <c:pt idx="230">
                  <c:v>-0.31591995571083198</c:v>
                </c:pt>
                <c:pt idx="231">
                  <c:v>-0.1456064323809928</c:v>
                </c:pt>
                <c:pt idx="232">
                  <c:v>-0.14973723404497749</c:v>
                </c:pt>
                <c:pt idx="233">
                  <c:v>-0.22708061880874963</c:v>
                </c:pt>
                <c:pt idx="234">
                  <c:v>-0.26212086439937943</c:v>
                </c:pt>
                <c:pt idx="235">
                  <c:v>-0.25732683686256358</c:v>
                </c:pt>
                <c:pt idx="236">
                  <c:v>-0.26018665974340532</c:v>
                </c:pt>
                <c:pt idx="237">
                  <c:v>-0.2622246010929325</c:v>
                </c:pt>
                <c:pt idx="238">
                  <c:v>-0.40032236510835811</c:v>
                </c:pt>
                <c:pt idx="239">
                  <c:v>-0.48934085946487504</c:v>
                </c:pt>
                <c:pt idx="240">
                  <c:v>-0.20338735962340493</c:v>
                </c:pt>
                <c:pt idx="241">
                  <c:v>-0.22355703894450982</c:v>
                </c:pt>
                <c:pt idx="242">
                  <c:v>-6.2320961662190033E-2</c:v>
                </c:pt>
                <c:pt idx="243">
                  <c:v>-0.15675137126300509</c:v>
                </c:pt>
                <c:pt idx="244">
                  <c:v>-4.7249172789639304E-2</c:v>
                </c:pt>
                <c:pt idx="245">
                  <c:v>1.4967544459254967E-2</c:v>
                </c:pt>
                <c:pt idx="246">
                  <c:v>4.2842342836710193E-2</c:v>
                </c:pt>
                <c:pt idx="247">
                  <c:v>8.5044451188160244E-2</c:v>
                </c:pt>
                <c:pt idx="248">
                  <c:v>9.3874953624170226E-2</c:v>
                </c:pt>
                <c:pt idx="249">
                  <c:v>0.11420595295777022</c:v>
                </c:pt>
                <c:pt idx="250">
                  <c:v>-1.215468434000999E-2</c:v>
                </c:pt>
                <c:pt idx="251">
                  <c:v>-7.3864135716744883E-2</c:v>
                </c:pt>
                <c:pt idx="252">
                  <c:v>-0.61798261079871064</c:v>
                </c:pt>
                <c:pt idx="253">
                  <c:v>-0.44041656229159032</c:v>
                </c:pt>
                <c:pt idx="254">
                  <c:v>0.3366527652497675</c:v>
                </c:pt>
                <c:pt idx="255">
                  <c:v>0.474063606011351</c:v>
                </c:pt>
                <c:pt idx="256">
                  <c:v>0.56671068315396267</c:v>
                </c:pt>
                <c:pt idx="257">
                  <c:v>0.65296821484733703</c:v>
                </c:pt>
                <c:pt idx="258">
                  <c:v>0.69756015779404257</c:v>
                </c:pt>
                <c:pt idx="259">
                  <c:v>0.70653409644735554</c:v>
                </c:pt>
                <c:pt idx="260">
                  <c:v>0.71495404436434462</c:v>
                </c:pt>
                <c:pt idx="261">
                  <c:v>0.73287427515501691</c:v>
                </c:pt>
                <c:pt idx="262">
                  <c:v>0.75479609522535163</c:v>
                </c:pt>
                <c:pt idx="263">
                  <c:v>1.0634179292977259</c:v>
                </c:pt>
                <c:pt idx="264">
                  <c:v>1.4400561125661864</c:v>
                </c:pt>
                <c:pt idx="265">
                  <c:v>1.2272420721022654</c:v>
                </c:pt>
                <c:pt idx="266">
                  <c:v>0.67047156441359179</c:v>
                </c:pt>
                <c:pt idx="267">
                  <c:v>0.76461836924690008</c:v>
                </c:pt>
                <c:pt idx="268">
                  <c:v>0.60513956687329662</c:v>
                </c:pt>
                <c:pt idx="269">
                  <c:v>0.46135009729526566</c:v>
                </c:pt>
                <c:pt idx="270">
                  <c:v>0.35182928232449312</c:v>
                </c:pt>
                <c:pt idx="271">
                  <c:v>0.25481107408358156</c:v>
                </c:pt>
                <c:pt idx="272">
                  <c:v>0.19249687205598498</c:v>
                </c:pt>
                <c:pt idx="273">
                  <c:v>0.13745637997625598</c:v>
                </c:pt>
                <c:pt idx="274">
                  <c:v>0.11982893821428697</c:v>
                </c:pt>
                <c:pt idx="275">
                  <c:v>-0.22137666288335467</c:v>
                </c:pt>
                <c:pt idx="276">
                  <c:v>-0.21006797597051508</c:v>
                </c:pt>
                <c:pt idx="277">
                  <c:v>-3.0371838687550459E-2</c:v>
                </c:pt>
                <c:pt idx="278">
                  <c:v>-0.10203039685907001</c:v>
                </c:pt>
                <c:pt idx="279">
                  <c:v>-0.18510901622219791</c:v>
                </c:pt>
                <c:pt idx="280">
                  <c:v>-0.10872779337743088</c:v>
                </c:pt>
                <c:pt idx="281">
                  <c:v>-0.12888939193213483</c:v>
                </c:pt>
                <c:pt idx="282">
                  <c:v>-0.16013399814065518</c:v>
                </c:pt>
                <c:pt idx="283">
                  <c:v>-0.18127180881340199</c:v>
                </c:pt>
                <c:pt idx="284">
                  <c:v>-0.18951056921972348</c:v>
                </c:pt>
                <c:pt idx="285">
                  <c:v>-0.21418026812629512</c:v>
                </c:pt>
                <c:pt idx="286">
                  <c:v>-0.22745673742054301</c:v>
                </c:pt>
                <c:pt idx="287">
                  <c:v>-0.20551155823673822</c:v>
                </c:pt>
                <c:pt idx="288">
                  <c:v>-0.19683273751308</c:v>
                </c:pt>
                <c:pt idx="289">
                  <c:v>-0.42589787275997065</c:v>
                </c:pt>
                <c:pt idx="290">
                  <c:v>-0.6015602266336566</c:v>
                </c:pt>
                <c:pt idx="291">
                  <c:v>-0.88765415268109749</c:v>
                </c:pt>
                <c:pt idx="292">
                  <c:v>-1.0919819668855124</c:v>
                </c:pt>
                <c:pt idx="293">
                  <c:v>-1.1628211442384351</c:v>
                </c:pt>
                <c:pt idx="294">
                  <c:v>-1.193437757778615</c:v>
                </c:pt>
                <c:pt idx="295">
                  <c:v>-1.2096075134508699</c:v>
                </c:pt>
                <c:pt idx="296">
                  <c:v>-1.2280778677595401</c:v>
                </c:pt>
                <c:pt idx="297">
                  <c:v>-1.2615517556148388</c:v>
                </c:pt>
                <c:pt idx="298">
                  <c:v>-1.235348711965385</c:v>
                </c:pt>
                <c:pt idx="299">
                  <c:v>-0.98671336266287701</c:v>
                </c:pt>
                <c:pt idx="300">
                  <c:v>-0.86618064774501369</c:v>
                </c:pt>
                <c:pt idx="301">
                  <c:v>-0.88168373681798851</c:v>
                </c:pt>
                <c:pt idx="302">
                  <c:v>-0.88499357933286849</c:v>
                </c:pt>
                <c:pt idx="303">
                  <c:v>-0.88256353079387151</c:v>
                </c:pt>
                <c:pt idx="304">
                  <c:v>-0.78536548781278159</c:v>
                </c:pt>
                <c:pt idx="305">
                  <c:v>-0.71440161686183368</c:v>
                </c:pt>
                <c:pt idx="306">
                  <c:v>-0.67176551840432086</c:v>
                </c:pt>
                <c:pt idx="307">
                  <c:v>-0.63481742160160004</c:v>
                </c:pt>
                <c:pt idx="308">
                  <c:v>-0.60217736890867302</c:v>
                </c:pt>
                <c:pt idx="309">
                  <c:v>-0.57911687937575551</c:v>
                </c:pt>
                <c:pt idx="310">
                  <c:v>-0.49738111389441958</c:v>
                </c:pt>
                <c:pt idx="311">
                  <c:v>-0.65818465811400684</c:v>
                </c:pt>
                <c:pt idx="312">
                  <c:v>-0.81730471451306164</c:v>
                </c:pt>
                <c:pt idx="313">
                  <c:v>-0.8742395738651586</c:v>
                </c:pt>
                <c:pt idx="314">
                  <c:v>-0.95355004982804359</c:v>
                </c:pt>
                <c:pt idx="315">
                  <c:v>-0.83403439333330964</c:v>
                </c:pt>
                <c:pt idx="316">
                  <c:v>-0.85475448908294849</c:v>
                </c:pt>
                <c:pt idx="317">
                  <c:v>-0.84678656604738989</c:v>
                </c:pt>
                <c:pt idx="318">
                  <c:v>-0.82536334238627607</c:v>
                </c:pt>
                <c:pt idx="319">
                  <c:v>-0.81457714557370853</c:v>
                </c:pt>
                <c:pt idx="320">
                  <c:v>-0.7970868763161667</c:v>
                </c:pt>
                <c:pt idx="321">
                  <c:v>-0.81364453694018224</c:v>
                </c:pt>
                <c:pt idx="322">
                  <c:v>-0.84804286180374255</c:v>
                </c:pt>
                <c:pt idx="323">
                  <c:v>-0.82423497707864368</c:v>
                </c:pt>
                <c:pt idx="324">
                  <c:v>-0.88020299354500109</c:v>
                </c:pt>
                <c:pt idx="325">
                  <c:v>-0.90075239177970756</c:v>
                </c:pt>
                <c:pt idx="326">
                  <c:v>-0.78807179335485122</c:v>
                </c:pt>
                <c:pt idx="327">
                  <c:v>-0.25922028907033795</c:v>
                </c:pt>
                <c:pt idx="328">
                  <c:v>3.8470701826229893E-2</c:v>
                </c:pt>
                <c:pt idx="329">
                  <c:v>0.32085698679476093</c:v>
                </c:pt>
                <c:pt idx="330">
                  <c:v>0.51996550820428888</c:v>
                </c:pt>
                <c:pt idx="331">
                  <c:v>0.61483905048169663</c:v>
                </c:pt>
                <c:pt idx="332">
                  <c:v>0.67322526638909186</c:v>
                </c:pt>
                <c:pt idx="333">
                  <c:v>0.71925250214716852</c:v>
                </c:pt>
                <c:pt idx="334">
                  <c:v>0.80396269255472863</c:v>
                </c:pt>
                <c:pt idx="335">
                  <c:v>0.82460400060323924</c:v>
                </c:pt>
                <c:pt idx="336">
                  <c:v>0.99265951816011233</c:v>
                </c:pt>
                <c:pt idx="337">
                  <c:v>1.1365514576721534</c:v>
                </c:pt>
                <c:pt idx="338">
                  <c:v>1.0905495641451441</c:v>
                </c:pt>
                <c:pt idx="339">
                  <c:v>0.88212426072262473</c:v>
                </c:pt>
                <c:pt idx="340">
                  <c:v>0.79158646396874099</c:v>
                </c:pt>
                <c:pt idx="341">
                  <c:v>0.65442656731993298</c:v>
                </c:pt>
                <c:pt idx="342">
                  <c:v>0.55405984798791397</c:v>
                </c:pt>
                <c:pt idx="343">
                  <c:v>0.47600876398581293</c:v>
                </c:pt>
                <c:pt idx="344">
                  <c:v>0.64046995372577264</c:v>
                </c:pt>
                <c:pt idx="345">
                  <c:v>0.69497415614784563</c:v>
                </c:pt>
                <c:pt idx="346">
                  <c:v>0.83702818442109861</c:v>
                </c:pt>
                <c:pt idx="347">
                  <c:v>0.98542919962695186</c:v>
                </c:pt>
                <c:pt idx="348">
                  <c:v>1.2277056349661275</c:v>
                </c:pt>
                <c:pt idx="349">
                  <c:v>1.322206299561546</c:v>
                </c:pt>
                <c:pt idx="350">
                  <c:v>1.1150741946150449</c:v>
                </c:pt>
                <c:pt idx="351">
                  <c:v>0.97916076191760737</c:v>
                </c:pt>
                <c:pt idx="352">
                  <c:v>0.81018964004219562</c:v>
                </c:pt>
                <c:pt idx="353">
                  <c:v>0.72684535389964056</c:v>
                </c:pt>
                <c:pt idx="354">
                  <c:v>0.64748749429508545</c:v>
                </c:pt>
                <c:pt idx="355">
                  <c:v>0.54436943428700513</c:v>
                </c:pt>
                <c:pt idx="356">
                  <c:v>0.31571261526933386</c:v>
                </c:pt>
                <c:pt idx="357">
                  <c:v>0.17717105800536004</c:v>
                </c:pt>
                <c:pt idx="358">
                  <c:v>0.13236780231316003</c:v>
                </c:pt>
                <c:pt idx="359">
                  <c:v>0.26217062962099502</c:v>
                </c:pt>
                <c:pt idx="360">
                  <c:v>0.79510269596531358</c:v>
                </c:pt>
                <c:pt idx="361">
                  <c:v>0.77158693180724558</c:v>
                </c:pt>
                <c:pt idx="362">
                  <c:v>0.58624424636966599</c:v>
                </c:pt>
                <c:pt idx="363">
                  <c:v>0.62857668959270652</c:v>
                </c:pt>
                <c:pt idx="364">
                  <c:v>0.63855497870176448</c:v>
                </c:pt>
                <c:pt idx="365">
                  <c:v>0.63093985846064349</c:v>
                </c:pt>
                <c:pt idx="366">
                  <c:v>0.62441573771322167</c:v>
                </c:pt>
                <c:pt idx="367">
                  <c:v>0.59056457115678951</c:v>
                </c:pt>
                <c:pt idx="368">
                  <c:v>0.55805063781302255</c:v>
                </c:pt>
                <c:pt idx="369">
                  <c:v>0.54896177662895462</c:v>
                </c:pt>
                <c:pt idx="370">
                  <c:v>0.79903852034587364</c:v>
                </c:pt>
                <c:pt idx="371">
                  <c:v>0.87679285001874985</c:v>
                </c:pt>
                <c:pt idx="372">
                  <c:v>0.89471374130717052</c:v>
                </c:pt>
                <c:pt idx="373">
                  <c:v>0.89653321909830197</c:v>
                </c:pt>
                <c:pt idx="374">
                  <c:v>1.0796430506026578</c:v>
                </c:pt>
                <c:pt idx="375">
                  <c:v>1.040155171689582</c:v>
                </c:pt>
                <c:pt idx="376">
                  <c:v>1.0439149371587499</c:v>
                </c:pt>
                <c:pt idx="377">
                  <c:v>0.97345807231111536</c:v>
                </c:pt>
                <c:pt idx="378">
                  <c:v>0.90685900192992197</c:v>
                </c:pt>
                <c:pt idx="379">
                  <c:v>0.85250088074731056</c:v>
                </c:pt>
                <c:pt idx="380">
                  <c:v>0.82227846643488911</c:v>
                </c:pt>
                <c:pt idx="381">
                  <c:v>0.79512906464399524</c:v>
                </c:pt>
                <c:pt idx="382">
                  <c:v>0.53740732115836187</c:v>
                </c:pt>
                <c:pt idx="383">
                  <c:v>0.50897298713252348</c:v>
                </c:pt>
                <c:pt idx="384">
                  <c:v>0.74210567303086483</c:v>
                </c:pt>
                <c:pt idx="385">
                  <c:v>0.85622051613801531</c:v>
                </c:pt>
                <c:pt idx="386">
                  <c:v>0.89157924103495456</c:v>
                </c:pt>
                <c:pt idx="387">
                  <c:v>0.7341010895607778</c:v>
                </c:pt>
                <c:pt idx="388">
                  <c:v>0.66674547781195737</c:v>
                </c:pt>
                <c:pt idx="389">
                  <c:v>0.64382054598650662</c:v>
                </c:pt>
                <c:pt idx="390">
                  <c:v>0.63776991867324395</c:v>
                </c:pt>
                <c:pt idx="391">
                  <c:v>0.6029555652682006</c:v>
                </c:pt>
                <c:pt idx="392">
                  <c:v>0.57356243444734056</c:v>
                </c:pt>
                <c:pt idx="393">
                  <c:v>0.60516310086640757</c:v>
                </c:pt>
                <c:pt idx="394">
                  <c:v>0.55452342460511661</c:v>
                </c:pt>
                <c:pt idx="395">
                  <c:v>0.41308176723414269</c:v>
                </c:pt>
                <c:pt idx="396">
                  <c:v>0.20777875750664249</c:v>
                </c:pt>
                <c:pt idx="397">
                  <c:v>1.234994329216645</c:v>
                </c:pt>
                <c:pt idx="398">
                  <c:v>1.406205308576995</c:v>
                </c:pt>
                <c:pt idx="399">
                  <c:v>1.2786609973475898</c:v>
                </c:pt>
                <c:pt idx="400">
                  <c:v>1.1429371912693109</c:v>
                </c:pt>
                <c:pt idx="401">
                  <c:v>1.0607776437263505</c:v>
                </c:pt>
                <c:pt idx="402">
                  <c:v>1.0589004956480275</c:v>
                </c:pt>
                <c:pt idx="403">
                  <c:v>1.038516973963536</c:v>
                </c:pt>
                <c:pt idx="404">
                  <c:v>1.0052378756701654</c:v>
                </c:pt>
                <c:pt idx="405">
                  <c:v>0.9277944362795304</c:v>
                </c:pt>
                <c:pt idx="406">
                  <c:v>1.1026023630668529</c:v>
                </c:pt>
                <c:pt idx="407">
                  <c:v>1.2786158123922615</c:v>
                </c:pt>
                <c:pt idx="408">
                  <c:v>1.5785403425112181</c:v>
                </c:pt>
                <c:pt idx="409">
                  <c:v>0.90304310598141557</c:v>
                </c:pt>
                <c:pt idx="410">
                  <c:v>0.86363045794960636</c:v>
                </c:pt>
                <c:pt idx="411">
                  <c:v>1.1744215128826798</c:v>
                </c:pt>
                <c:pt idx="412">
                  <c:v>1.228217640197736</c:v>
                </c:pt>
                <c:pt idx="413">
                  <c:v>1.1890911824539026</c:v>
                </c:pt>
                <c:pt idx="414">
                  <c:v>1.0826818680939105</c:v>
                </c:pt>
                <c:pt idx="415">
                  <c:v>1.0123994256720286</c:v>
                </c:pt>
                <c:pt idx="416">
                  <c:v>0.98270915605202969</c:v>
                </c:pt>
                <c:pt idx="417">
                  <c:v>0.97877090590903504</c:v>
                </c:pt>
                <c:pt idx="418">
                  <c:v>0.73742269792948856</c:v>
                </c:pt>
                <c:pt idx="419">
                  <c:v>0.56262954377520968</c:v>
                </c:pt>
                <c:pt idx="420">
                  <c:v>0.64359563985259438</c:v>
                </c:pt>
                <c:pt idx="421">
                  <c:v>0.71171534161176098</c:v>
                </c:pt>
                <c:pt idx="422">
                  <c:v>0.80618115275277002</c:v>
                </c:pt>
                <c:pt idx="423">
                  <c:v>0.55103653360893168</c:v>
                </c:pt>
                <c:pt idx="424">
                  <c:v>0.43771710239099548</c:v>
                </c:pt>
                <c:pt idx="425">
                  <c:v>0.37360612030411</c:v>
                </c:pt>
                <c:pt idx="426">
                  <c:v>0.35560935058174953</c:v>
                </c:pt>
                <c:pt idx="427">
                  <c:v>0.31343630025753438</c:v>
                </c:pt>
                <c:pt idx="428">
                  <c:v>0.27981563990966957</c:v>
                </c:pt>
                <c:pt idx="429">
                  <c:v>0.25829407861604853</c:v>
                </c:pt>
                <c:pt idx="430">
                  <c:v>0.20577763341271349</c:v>
                </c:pt>
                <c:pt idx="431">
                  <c:v>0.22351671159046302</c:v>
                </c:pt>
                <c:pt idx="432">
                  <c:v>0.49495582149640632</c:v>
                </c:pt>
                <c:pt idx="433">
                  <c:v>0.96671791814828223</c:v>
                </c:pt>
                <c:pt idx="434">
                  <c:v>1.0117697793150198</c:v>
                </c:pt>
                <c:pt idx="435">
                  <c:v>1.1679385022705875</c:v>
                </c:pt>
                <c:pt idx="436">
                  <c:v>1.2756303672528038</c:v>
                </c:pt>
                <c:pt idx="437">
                  <c:v>1.326715659997195</c:v>
                </c:pt>
                <c:pt idx="438">
                  <c:v>1.3521961554987025</c:v>
                </c:pt>
                <c:pt idx="439">
                  <c:v>1.3538426967460824</c:v>
                </c:pt>
                <c:pt idx="440">
                  <c:v>1.3455353130092318</c:v>
                </c:pt>
                <c:pt idx="441">
                  <c:v>1.3353468590851878</c:v>
                </c:pt>
                <c:pt idx="442">
                  <c:v>1.3207376689306569</c:v>
                </c:pt>
                <c:pt idx="443">
                  <c:v>1.3186676437660885</c:v>
                </c:pt>
                <c:pt idx="444">
                  <c:v>1.4401216337500655</c:v>
                </c:pt>
                <c:pt idx="445">
                  <c:v>1.0304176947005701</c:v>
                </c:pt>
                <c:pt idx="446">
                  <c:v>1.0592417794791718</c:v>
                </c:pt>
                <c:pt idx="447">
                  <c:v>0.85362029890335112</c:v>
                </c:pt>
                <c:pt idx="448">
                  <c:v>0.68171181886414356</c:v>
                </c:pt>
                <c:pt idx="449">
                  <c:v>0.52736364863442842</c:v>
                </c:pt>
                <c:pt idx="450">
                  <c:v>0.39276597780739236</c:v>
                </c:pt>
                <c:pt idx="451">
                  <c:v>0.26754525430875176</c:v>
                </c:pt>
                <c:pt idx="452">
                  <c:v>0.20441987064491873</c:v>
                </c:pt>
                <c:pt idx="453">
                  <c:v>0.15942542172099197</c:v>
                </c:pt>
                <c:pt idx="454">
                  <c:v>0.14549004111284386</c:v>
                </c:pt>
                <c:pt idx="455">
                  <c:v>0.11073448300623655</c:v>
                </c:pt>
                <c:pt idx="456">
                  <c:v>7.8007156276609976E-3</c:v>
                </c:pt>
                <c:pt idx="457">
                  <c:v>-0.15481104976527776</c:v>
                </c:pt>
                <c:pt idx="458">
                  <c:v>-0.38426056994772612</c:v>
                </c:pt>
                <c:pt idx="459">
                  <c:v>-0.49618598203189124</c:v>
                </c:pt>
                <c:pt idx="460">
                  <c:v>-0.58397591036333563</c:v>
                </c:pt>
                <c:pt idx="461">
                  <c:v>-0.4704506697799527</c:v>
                </c:pt>
                <c:pt idx="462">
                  <c:v>-0.46516177760876798</c:v>
                </c:pt>
                <c:pt idx="463">
                  <c:v>-0.46626275343997581</c:v>
                </c:pt>
                <c:pt idx="464">
                  <c:v>-0.47976225873712575</c:v>
                </c:pt>
                <c:pt idx="465">
                  <c:v>-0.49595491067379532</c:v>
                </c:pt>
                <c:pt idx="466">
                  <c:v>-0.39574070601522032</c:v>
                </c:pt>
                <c:pt idx="467">
                  <c:v>-0.22290637433346441</c:v>
                </c:pt>
                <c:pt idx="468">
                  <c:v>-0.12415900221817019</c:v>
                </c:pt>
                <c:pt idx="469">
                  <c:v>1.3846886164375021E-2</c:v>
                </c:pt>
                <c:pt idx="470">
                  <c:v>0.34105324848696744</c:v>
                </c:pt>
                <c:pt idx="471">
                  <c:v>0.40761143241827574</c:v>
                </c:pt>
                <c:pt idx="472">
                  <c:v>0.4516908065338755</c:v>
                </c:pt>
                <c:pt idx="473">
                  <c:v>0.3207718369069168</c:v>
                </c:pt>
                <c:pt idx="474">
                  <c:v>0.288033528161942</c:v>
                </c:pt>
                <c:pt idx="475">
                  <c:v>0.26702298305002325</c:v>
                </c:pt>
                <c:pt idx="476">
                  <c:v>0.25783120587955038</c:v>
                </c:pt>
                <c:pt idx="477">
                  <c:v>0.24793569448871094</c:v>
                </c:pt>
                <c:pt idx="478">
                  <c:v>0.11714745147673079</c:v>
                </c:pt>
                <c:pt idx="479">
                  <c:v>8.5608240480610526E-2</c:v>
                </c:pt>
                <c:pt idx="480">
                  <c:v>0.23688478773064209</c:v>
                </c:pt>
                <c:pt idx="481">
                  <c:v>0.62128091626678794</c:v>
                </c:pt>
                <c:pt idx="482">
                  <c:v>0.65150817553014395</c:v>
                </c:pt>
                <c:pt idx="483">
                  <c:v>0.80747963728170913</c:v>
                </c:pt>
                <c:pt idx="484">
                  <c:v>0.8388233648694321</c:v>
                </c:pt>
                <c:pt idx="485">
                  <c:v>0.88232289607241254</c:v>
                </c:pt>
                <c:pt idx="486">
                  <c:v>0.9256285047978926</c:v>
                </c:pt>
                <c:pt idx="487">
                  <c:v>0.95366534648915446</c:v>
                </c:pt>
                <c:pt idx="488">
                  <c:v>0.96330636281645488</c:v>
                </c:pt>
                <c:pt idx="489">
                  <c:v>0.97797111234460765</c:v>
                </c:pt>
                <c:pt idx="490">
                  <c:v>1.0124857798144369</c:v>
                </c:pt>
                <c:pt idx="491">
                  <c:v>1.0524545216687735</c:v>
                </c:pt>
                <c:pt idx="492">
                  <c:v>1.4252375150248942</c:v>
                </c:pt>
                <c:pt idx="493">
                  <c:v>1.3806935396083351</c:v>
                </c:pt>
                <c:pt idx="494">
                  <c:v>1.3475148063215061</c:v>
                </c:pt>
                <c:pt idx="495">
                  <c:v>1.176164283810567</c:v>
                </c:pt>
                <c:pt idx="496">
                  <c:v>1.0386145057470435</c:v>
                </c:pt>
                <c:pt idx="497">
                  <c:v>0.87191459040859043</c:v>
                </c:pt>
                <c:pt idx="498">
                  <c:v>0.72080712528151625</c:v>
                </c:pt>
                <c:pt idx="499">
                  <c:v>0.59317760755964599</c:v>
                </c:pt>
                <c:pt idx="500">
                  <c:v>0.52598686661878302</c:v>
                </c:pt>
                <c:pt idx="501">
                  <c:v>0.50025672949554156</c:v>
                </c:pt>
                <c:pt idx="502">
                  <c:v>0.41899149136500363</c:v>
                </c:pt>
                <c:pt idx="503">
                  <c:v>0.36959433487376131</c:v>
                </c:pt>
                <c:pt idx="504">
                  <c:v>0.28399667321335237</c:v>
                </c:pt>
                <c:pt idx="505">
                  <c:v>0.14496680755664132</c:v>
                </c:pt>
                <c:pt idx="506">
                  <c:v>0.32400477120045751</c:v>
                </c:pt>
                <c:pt idx="507">
                  <c:v>0.52597142927607465</c:v>
                </c:pt>
                <c:pt idx="508">
                  <c:v>0.64127059709832412</c:v>
                </c:pt>
                <c:pt idx="509">
                  <c:v>0.68950600633786197</c:v>
                </c:pt>
                <c:pt idx="510">
                  <c:v>0.71444378527010699</c:v>
                </c:pt>
                <c:pt idx="511">
                  <c:v>0.7033000840286</c:v>
                </c:pt>
                <c:pt idx="512">
                  <c:v>0.68987767301852365</c:v>
                </c:pt>
                <c:pt idx="513">
                  <c:v>0.66386119699985868</c:v>
                </c:pt>
                <c:pt idx="514">
                  <c:v>0.63309169352152539</c:v>
                </c:pt>
                <c:pt idx="515">
                  <c:v>0.62941177957011663</c:v>
                </c:pt>
                <c:pt idx="516">
                  <c:v>0.76630948863959136</c:v>
                </c:pt>
                <c:pt idx="517">
                  <c:v>0.66199647980272569</c:v>
                </c:pt>
                <c:pt idx="518">
                  <c:v>0.59903339974562064</c:v>
                </c:pt>
                <c:pt idx="519">
                  <c:v>0.29780779905877125</c:v>
                </c:pt>
                <c:pt idx="520">
                  <c:v>0.12097870909048902</c:v>
                </c:pt>
                <c:pt idx="521">
                  <c:v>3.4277583947734003E-2</c:v>
                </c:pt>
                <c:pt idx="522">
                  <c:v>-5.0651986951334112E-2</c:v>
                </c:pt>
                <c:pt idx="523">
                  <c:v>-0.11978152360798602</c:v>
                </c:pt>
                <c:pt idx="524">
                  <c:v>-0.16146490998071492</c:v>
                </c:pt>
                <c:pt idx="525">
                  <c:v>-0.20646494099421581</c:v>
                </c:pt>
                <c:pt idx="526">
                  <c:v>-0.20206302082539873</c:v>
                </c:pt>
                <c:pt idx="527">
                  <c:v>-0.10225225762164122</c:v>
                </c:pt>
                <c:pt idx="528">
                  <c:v>-0.19365001935810849</c:v>
                </c:pt>
                <c:pt idx="529">
                  <c:v>-0.47090199381278425</c:v>
                </c:pt>
                <c:pt idx="530">
                  <c:v>-0.98080504567650861</c:v>
                </c:pt>
                <c:pt idx="531">
                  <c:v>-1.1574653801415125</c:v>
                </c:pt>
                <c:pt idx="532">
                  <c:v>-1.2733940678087259</c:v>
                </c:pt>
                <c:pt idx="533">
                  <c:v>-1.3826435542420505</c:v>
                </c:pt>
                <c:pt idx="534">
                  <c:v>-1.4354766325902732</c:v>
                </c:pt>
                <c:pt idx="535">
                  <c:v>-1.4682106867689599</c:v>
                </c:pt>
                <c:pt idx="536">
                  <c:v>-1.4955975796396299</c:v>
                </c:pt>
                <c:pt idx="537">
                  <c:v>-1.5372557310497861</c:v>
                </c:pt>
                <c:pt idx="538">
                  <c:v>-1.4982180323612111</c:v>
                </c:pt>
                <c:pt idx="539">
                  <c:v>-1.73618143718082</c:v>
                </c:pt>
                <c:pt idx="540">
                  <c:v>-1.9193558231282637</c:v>
                </c:pt>
                <c:pt idx="541">
                  <c:v>-1.9986860809404261</c:v>
                </c:pt>
                <c:pt idx="542">
                  <c:v>-2.1865882305899902</c:v>
                </c:pt>
                <c:pt idx="543">
                  <c:v>-1.9564776197711462</c:v>
                </c:pt>
                <c:pt idx="544">
                  <c:v>-1.8095437198668549</c:v>
                </c:pt>
                <c:pt idx="545">
                  <c:v>-1.6527670421709051</c:v>
                </c:pt>
                <c:pt idx="546">
                  <c:v>-1.547958558657395</c:v>
                </c:pt>
                <c:pt idx="547">
                  <c:v>-1.4719412202619298</c:v>
                </c:pt>
                <c:pt idx="548">
                  <c:v>-1.3677538968751546</c:v>
                </c:pt>
                <c:pt idx="549">
                  <c:v>-1.3186537874152329</c:v>
                </c:pt>
                <c:pt idx="550">
                  <c:v>-1.2826578939304769</c:v>
                </c:pt>
                <c:pt idx="551">
                  <c:v>-1.1258424664712396</c:v>
                </c:pt>
                <c:pt idx="552">
                  <c:v>-1.1486292956627988</c:v>
                </c:pt>
                <c:pt idx="553">
                  <c:v>-1.3118808412120682</c:v>
                </c:pt>
                <c:pt idx="554">
                  <c:v>-1.2701218135716499</c:v>
                </c:pt>
                <c:pt idx="555">
                  <c:v>-1.227677575600477</c:v>
                </c:pt>
                <c:pt idx="556">
                  <c:v>-1.1391085351241914</c:v>
                </c:pt>
                <c:pt idx="557">
                  <c:v>-1.0272331714567267</c:v>
                </c:pt>
                <c:pt idx="558">
                  <c:v>-0.92932913672552064</c:v>
                </c:pt>
                <c:pt idx="559">
                  <c:v>-0.8863132720747301</c:v>
                </c:pt>
                <c:pt idx="560">
                  <c:v>-0.88655865517151</c:v>
                </c:pt>
                <c:pt idx="561">
                  <c:v>-0.86871329300031064</c:v>
                </c:pt>
                <c:pt idx="562">
                  <c:v>-0.72883490688241503</c:v>
                </c:pt>
                <c:pt idx="563">
                  <c:v>-0.5539223569366345</c:v>
                </c:pt>
                <c:pt idx="564">
                  <c:v>-0.37661159431671498</c:v>
                </c:pt>
                <c:pt idx="565">
                  <c:v>-0.20119635586087153</c:v>
                </c:pt>
                <c:pt idx="566">
                  <c:v>-0.53764441526915763</c:v>
                </c:pt>
                <c:pt idx="567">
                  <c:v>-0.58424683841960001</c:v>
                </c:pt>
                <c:pt idx="568">
                  <c:v>-0.57574951927530593</c:v>
                </c:pt>
                <c:pt idx="569">
                  <c:v>-0.52461114347048765</c:v>
                </c:pt>
                <c:pt idx="570">
                  <c:v>-0.49945468561121786</c:v>
                </c:pt>
                <c:pt idx="571">
                  <c:v>-0.49772684848586707</c:v>
                </c:pt>
                <c:pt idx="572">
                  <c:v>-0.35632066546061042</c:v>
                </c:pt>
                <c:pt idx="573">
                  <c:v>-0.35114291947789988</c:v>
                </c:pt>
                <c:pt idx="574">
                  <c:v>-0.15524040652344184</c:v>
                </c:pt>
                <c:pt idx="575">
                  <c:v>-0.16518406399227004</c:v>
                </c:pt>
                <c:pt idx="576">
                  <c:v>-0.23863088091427498</c:v>
                </c:pt>
                <c:pt idx="577">
                  <c:v>-0.27293060258243995</c:v>
                </c:pt>
                <c:pt idx="578">
                  <c:v>-0.27013631262878479</c:v>
                </c:pt>
                <c:pt idx="579">
                  <c:v>-9.7850864110867963E-2</c:v>
                </c:pt>
                <c:pt idx="580">
                  <c:v>-2.1859015402515528E-3</c:v>
                </c:pt>
                <c:pt idx="581">
                  <c:v>6.3319903643087039E-2</c:v>
                </c:pt>
                <c:pt idx="582">
                  <c:v>8.0709605657146508E-2</c:v>
                </c:pt>
                <c:pt idx="583">
                  <c:v>8.0162721642573487E-2</c:v>
                </c:pt>
                <c:pt idx="584">
                  <c:v>-2.5347654777794493E-2</c:v>
                </c:pt>
                <c:pt idx="585">
                  <c:v>-5.5945243708633005E-2</c:v>
                </c:pt>
                <c:pt idx="586">
                  <c:v>-0.23411775848419591</c:v>
                </c:pt>
                <c:pt idx="587">
                  <c:v>-0.39759461645142946</c:v>
                </c:pt>
                <c:pt idx="588">
                  <c:v>-0.42371455141029746</c:v>
                </c:pt>
                <c:pt idx="589">
                  <c:v>-0.59179574197805307</c:v>
                </c:pt>
                <c:pt idx="590">
                  <c:v>-0.91463002194679754</c:v>
                </c:pt>
                <c:pt idx="591">
                  <c:v>-1.3484693421794296</c:v>
                </c:pt>
                <c:pt idx="592">
                  <c:v>-1.50717951902551</c:v>
                </c:pt>
                <c:pt idx="593">
                  <c:v>-1.3506950574555374</c:v>
                </c:pt>
                <c:pt idx="594">
                  <c:v>-1.2557588191632245</c:v>
                </c:pt>
                <c:pt idx="595">
                  <c:v>-1.22530260075174</c:v>
                </c:pt>
                <c:pt idx="596">
                  <c:v>-1.2159737774260566</c:v>
                </c:pt>
                <c:pt idx="597">
                  <c:v>-1.258464548346502</c:v>
                </c:pt>
                <c:pt idx="598">
                  <c:v>-1.251416428745324</c:v>
                </c:pt>
                <c:pt idx="599">
                  <c:v>-1.2609793314164324</c:v>
                </c:pt>
                <c:pt idx="600">
                  <c:v>-1.5069007975950708</c:v>
                </c:pt>
                <c:pt idx="601">
                  <c:v>-1.6064050188651748</c:v>
                </c:pt>
                <c:pt idx="602">
                  <c:v>-1.6926384991431449</c:v>
                </c:pt>
                <c:pt idx="603">
                  <c:v>-1.6093578710164664</c:v>
                </c:pt>
                <c:pt idx="604">
                  <c:v>-1.5407740482885051</c:v>
                </c:pt>
                <c:pt idx="605">
                  <c:v>-1.3350414880977495</c:v>
                </c:pt>
                <c:pt idx="606">
                  <c:v>-1.3640150934854705</c:v>
                </c:pt>
                <c:pt idx="607">
                  <c:v>-1.3395110335454516</c:v>
                </c:pt>
                <c:pt idx="608">
                  <c:v>-1.3154941884559084</c:v>
                </c:pt>
                <c:pt idx="609">
                  <c:v>-1.2045604200949578</c:v>
                </c:pt>
                <c:pt idx="610">
                  <c:v>-1.1006907459651878</c:v>
                </c:pt>
                <c:pt idx="611">
                  <c:v>-0.72492819102672101</c:v>
                </c:pt>
                <c:pt idx="612">
                  <c:v>-0.51261947828464094</c:v>
                </c:pt>
                <c:pt idx="613">
                  <c:v>-0.53661206847744047</c:v>
                </c:pt>
                <c:pt idx="614">
                  <c:v>-0.52076526331674899</c:v>
                </c:pt>
                <c:pt idx="615">
                  <c:v>-0.48744351829930582</c:v>
                </c:pt>
                <c:pt idx="616">
                  <c:v>-0.49248359679716863</c:v>
                </c:pt>
                <c:pt idx="617">
                  <c:v>-0.84731047214997812</c:v>
                </c:pt>
                <c:pt idx="618">
                  <c:v>-0.87181847461161799</c:v>
                </c:pt>
                <c:pt idx="619">
                  <c:v>-0.86057506346205104</c:v>
                </c:pt>
                <c:pt idx="620">
                  <c:v>-0.85150849236760362</c:v>
                </c:pt>
                <c:pt idx="621">
                  <c:v>-0.96349461794354996</c:v>
                </c:pt>
                <c:pt idx="622">
                  <c:v>-1.0156034334464399</c:v>
                </c:pt>
                <c:pt idx="623">
                  <c:v>-1.4338064100152388</c:v>
                </c:pt>
                <c:pt idx="624">
                  <c:v>-1.3373194782174338</c:v>
                </c:pt>
                <c:pt idx="625">
                  <c:v>-1.268277410442612</c:v>
                </c:pt>
                <c:pt idx="626">
                  <c:v>-0.89202266806578334</c:v>
                </c:pt>
                <c:pt idx="627">
                  <c:v>-0.29293128922550532</c:v>
                </c:pt>
                <c:pt idx="628">
                  <c:v>-2.6207282826495353E-2</c:v>
                </c:pt>
                <c:pt idx="629">
                  <c:v>0.22160474063125488</c:v>
                </c:pt>
                <c:pt idx="630">
                  <c:v>0.38076566033496068</c:v>
                </c:pt>
                <c:pt idx="631">
                  <c:v>0.47612993130338832</c:v>
                </c:pt>
                <c:pt idx="632">
                  <c:v>0.52370382959552964</c:v>
                </c:pt>
                <c:pt idx="633">
                  <c:v>0.64016126691862585</c:v>
                </c:pt>
                <c:pt idx="634">
                  <c:v>0.62183864670732769</c:v>
                </c:pt>
                <c:pt idx="635">
                  <c:v>0.85559373825054363</c:v>
                </c:pt>
                <c:pt idx="636">
                  <c:v>1.1943743794860955</c:v>
                </c:pt>
                <c:pt idx="637">
                  <c:v>1.4057627271936259</c:v>
                </c:pt>
                <c:pt idx="638">
                  <c:v>1.4967666687427739</c:v>
                </c:pt>
                <c:pt idx="639">
                  <c:v>1.2090366922515312</c:v>
                </c:pt>
                <c:pt idx="640">
                  <c:v>1.1350849274427341</c:v>
                </c:pt>
                <c:pt idx="641">
                  <c:v>0.99957854016054759</c:v>
                </c:pt>
                <c:pt idx="642">
                  <c:v>0.87592982806668851</c:v>
                </c:pt>
                <c:pt idx="643">
                  <c:v>0.81190295197146556</c:v>
                </c:pt>
                <c:pt idx="644">
                  <c:v>0.76810414937858396</c:v>
                </c:pt>
                <c:pt idx="645">
                  <c:v>0.68362808476771353</c:v>
                </c:pt>
                <c:pt idx="646">
                  <c:v>0.56993049834470655</c:v>
                </c:pt>
                <c:pt idx="647">
                  <c:v>0.42750423294723588</c:v>
                </c:pt>
                <c:pt idx="648">
                  <c:v>0.10781259829228496</c:v>
                </c:pt>
                <c:pt idx="649">
                  <c:v>2.1954820070559992E-2</c:v>
                </c:pt>
                <c:pt idx="650">
                  <c:v>-4.5153885670099675E-2</c:v>
                </c:pt>
                <c:pt idx="651">
                  <c:v>3.5985164483276509E-2</c:v>
                </c:pt>
                <c:pt idx="652">
                  <c:v>4.9660777080283512E-2</c:v>
                </c:pt>
                <c:pt idx="653">
                  <c:v>6.1722084187207024E-2</c:v>
                </c:pt>
                <c:pt idx="654">
                  <c:v>5.73127108021474E-2</c:v>
                </c:pt>
                <c:pt idx="655">
                  <c:v>3.7330428906607011E-2</c:v>
                </c:pt>
                <c:pt idx="656">
                  <c:v>2.0562727625051014E-2</c:v>
                </c:pt>
                <c:pt idx="657">
                  <c:v>1.3475557550118505E-2</c:v>
                </c:pt>
                <c:pt idx="658">
                  <c:v>7.3438523207015979E-2</c:v>
                </c:pt>
                <c:pt idx="659">
                  <c:v>0.11028837586627599</c:v>
                </c:pt>
                <c:pt idx="660">
                  <c:v>0.15430901255278701</c:v>
                </c:pt>
                <c:pt idx="661">
                  <c:v>1.1988545836696465E-2</c:v>
                </c:pt>
                <c:pt idx="662">
                  <c:v>-2.7204167514897824E-2</c:v>
                </c:pt>
                <c:pt idx="663">
                  <c:v>-0.19390198649950896</c:v>
                </c:pt>
                <c:pt idx="664">
                  <c:v>-0.314697090946983</c:v>
                </c:pt>
                <c:pt idx="665">
                  <c:v>-0.35972018209425444</c:v>
                </c:pt>
                <c:pt idx="666">
                  <c:v>-0.37024169000502155</c:v>
                </c:pt>
                <c:pt idx="667">
                  <c:v>-0.406735200862965</c:v>
                </c:pt>
                <c:pt idx="668">
                  <c:v>-0.42267575885571151</c:v>
                </c:pt>
                <c:pt idx="669">
                  <c:v>-0.47316364200395306</c:v>
                </c:pt>
                <c:pt idx="670">
                  <c:v>-0.50400928113836341</c:v>
                </c:pt>
                <c:pt idx="671">
                  <c:v>-0.57505506987737653</c:v>
                </c:pt>
                <c:pt idx="672">
                  <c:v>-0.73251263226434093</c:v>
                </c:pt>
                <c:pt idx="673">
                  <c:v>-0.91894913316259585</c:v>
                </c:pt>
                <c:pt idx="674">
                  <c:v>-1.3226002858750938</c:v>
                </c:pt>
                <c:pt idx="675">
                  <c:v>-1.4155809558722039</c:v>
                </c:pt>
                <c:pt idx="676">
                  <c:v>-1.5326159297496875</c:v>
                </c:pt>
                <c:pt idx="677">
                  <c:v>-1.5718903661344277</c:v>
                </c:pt>
                <c:pt idx="678">
                  <c:v>-1.5674475055727961</c:v>
                </c:pt>
                <c:pt idx="679">
                  <c:v>-1.5844284727125815</c:v>
                </c:pt>
                <c:pt idx="680">
                  <c:v>-1.5832755020756959</c:v>
                </c:pt>
                <c:pt idx="681">
                  <c:v>-1.621543348978568</c:v>
                </c:pt>
                <c:pt idx="682">
                  <c:v>-1.5580956851968499</c:v>
                </c:pt>
                <c:pt idx="683">
                  <c:v>-1.6701572913933687</c:v>
                </c:pt>
                <c:pt idx="684">
                  <c:v>-1.422835217874924</c:v>
                </c:pt>
                <c:pt idx="685">
                  <c:v>-1.5371194107142876</c:v>
                </c:pt>
                <c:pt idx="686">
                  <c:v>-1.9075414220126639</c:v>
                </c:pt>
                <c:pt idx="687">
                  <c:v>-2.1312077900904742</c:v>
                </c:pt>
                <c:pt idx="688">
                  <c:v>-2.0582253395821177</c:v>
                </c:pt>
                <c:pt idx="689">
                  <c:v>-1.9977254993118545</c:v>
                </c:pt>
                <c:pt idx="690">
                  <c:v>-1.97544863876928</c:v>
                </c:pt>
                <c:pt idx="691">
                  <c:v>-1.9455378282878961</c:v>
                </c:pt>
                <c:pt idx="692">
                  <c:v>-1.92158535517306</c:v>
                </c:pt>
                <c:pt idx="693">
                  <c:v>-1.935518747612055</c:v>
                </c:pt>
                <c:pt idx="694">
                  <c:v>-1.8634655435721199</c:v>
                </c:pt>
                <c:pt idx="695">
                  <c:v>-1.8233144037110649</c:v>
                </c:pt>
                <c:pt idx="696">
                  <c:v>-2.4344896625024202</c:v>
                </c:pt>
                <c:pt idx="697">
                  <c:v>-2.707561751575009</c:v>
                </c:pt>
                <c:pt idx="698">
                  <c:v>-2.9903689537304197</c:v>
                </c:pt>
                <c:pt idx="699">
                  <c:v>-2.9689757431925212</c:v>
                </c:pt>
                <c:pt idx="700">
                  <c:v>-2.9820479254386183</c:v>
                </c:pt>
                <c:pt idx="701">
                  <c:v>-2.8758871375548263</c:v>
                </c:pt>
                <c:pt idx="702">
                  <c:v>-2.7707395172020544</c:v>
                </c:pt>
                <c:pt idx="703">
                  <c:v>-2.6912231888312648</c:v>
                </c:pt>
                <c:pt idx="704">
                  <c:v>-2.6272086113390949</c:v>
                </c:pt>
                <c:pt idx="705">
                  <c:v>-2.6229581590927977</c:v>
                </c:pt>
                <c:pt idx="706">
                  <c:v>-2.5108782257194737</c:v>
                </c:pt>
                <c:pt idx="707">
                  <c:v>-1.7538376099336099</c:v>
                </c:pt>
                <c:pt idx="708">
                  <c:v>-1.1802295485275951</c:v>
                </c:pt>
                <c:pt idx="709">
                  <c:v>-0.98727631039261443</c:v>
                </c:pt>
                <c:pt idx="710">
                  <c:v>-0.71068275071350262</c:v>
                </c:pt>
                <c:pt idx="711">
                  <c:v>-0.28740235436620298</c:v>
                </c:pt>
                <c:pt idx="712">
                  <c:v>3.5530053497004834E-5</c:v>
                </c:pt>
                <c:pt idx="713">
                  <c:v>0.24251319224693207</c:v>
                </c:pt>
                <c:pt idx="714">
                  <c:v>0.40742339947119049</c:v>
                </c:pt>
                <c:pt idx="715">
                  <c:v>0.49389947003158552</c:v>
                </c:pt>
                <c:pt idx="716">
                  <c:v>0.56233346013539354</c:v>
                </c:pt>
                <c:pt idx="717">
                  <c:v>0.61567361676863552</c:v>
                </c:pt>
                <c:pt idx="718">
                  <c:v>0.64439487965975772</c:v>
                </c:pt>
                <c:pt idx="719">
                  <c:v>0.20148577070312601</c:v>
                </c:pt>
                <c:pt idx="720">
                  <c:v>6.8351082028139998E-2</c:v>
                </c:pt>
                <c:pt idx="721">
                  <c:v>0.26403886402574656</c:v>
                </c:pt>
                <c:pt idx="722">
                  <c:v>0.11510485831672251</c:v>
                </c:pt>
                <c:pt idx="723">
                  <c:v>-0.144315472084934</c:v>
                </c:pt>
                <c:pt idx="724">
                  <c:v>-0.23800365352339833</c:v>
                </c:pt>
                <c:pt idx="725">
                  <c:v>-0.3045902169208245</c:v>
                </c:pt>
                <c:pt idx="726">
                  <c:v>-0.38556076649308324</c:v>
                </c:pt>
                <c:pt idx="727">
                  <c:v>-0.42097920324683791</c:v>
                </c:pt>
                <c:pt idx="728">
                  <c:v>-0.44526925266807837</c:v>
                </c:pt>
                <c:pt idx="729">
                  <c:v>-0.31234079763661893</c:v>
                </c:pt>
                <c:pt idx="730">
                  <c:v>-0.30370137456374446</c:v>
                </c:pt>
                <c:pt idx="731">
                  <c:v>2.0365383355465998E-2</c:v>
                </c:pt>
                <c:pt idx="732">
                  <c:v>0.13070420068050054</c:v>
                </c:pt>
                <c:pt idx="733">
                  <c:v>5.7229512743744965E-2</c:v>
                </c:pt>
                <c:pt idx="734">
                  <c:v>0.24204257308100954</c:v>
                </c:pt>
                <c:pt idx="735">
                  <c:v>0.37220267421692182</c:v>
                </c:pt>
                <c:pt idx="736">
                  <c:v>0.40325723419388049</c:v>
                </c:pt>
                <c:pt idx="737">
                  <c:v>0.39229760121351198</c:v>
                </c:pt>
                <c:pt idx="738">
                  <c:v>0.3981817513053274</c:v>
                </c:pt>
                <c:pt idx="739">
                  <c:v>0.38964697614447519</c:v>
                </c:pt>
                <c:pt idx="740">
                  <c:v>0.38126079073878782</c:v>
                </c:pt>
                <c:pt idx="741">
                  <c:v>0.23122417101877937</c:v>
                </c:pt>
                <c:pt idx="742">
                  <c:v>0.17976922293739508</c:v>
                </c:pt>
                <c:pt idx="743">
                  <c:v>-0.11160872927611268</c:v>
                </c:pt>
                <c:pt idx="744">
                  <c:v>-0.27579123046262372</c:v>
                </c:pt>
                <c:pt idx="745">
                  <c:v>-0.55241311141942251</c:v>
                </c:pt>
                <c:pt idx="746">
                  <c:v>-0.90270464091054803</c:v>
                </c:pt>
                <c:pt idx="747">
                  <c:v>-1.0273705612159061</c:v>
                </c:pt>
                <c:pt idx="748">
                  <c:v>-0.99217781338003763</c:v>
                </c:pt>
                <c:pt idx="749">
                  <c:v>-0.88511037101771828</c:v>
                </c:pt>
                <c:pt idx="750">
                  <c:v>-0.85415113440837953</c:v>
                </c:pt>
                <c:pt idx="751">
                  <c:v>-0.83304618766843164</c:v>
                </c:pt>
                <c:pt idx="752">
                  <c:v>-0.50055732402885456</c:v>
                </c:pt>
                <c:pt idx="753">
                  <c:v>-0.1014019025650035</c:v>
                </c:pt>
                <c:pt idx="754">
                  <c:v>0.12168049817236908</c:v>
                </c:pt>
                <c:pt idx="755">
                  <c:v>0.37944006983803624</c:v>
                </c:pt>
                <c:pt idx="756">
                  <c:v>0.81754701818378051</c:v>
                </c:pt>
                <c:pt idx="757">
                  <c:v>1.3241555242778544</c:v>
                </c:pt>
                <c:pt idx="758">
                  <c:v>2.1840593653903602</c:v>
                </c:pt>
                <c:pt idx="759">
                  <c:v>2.6555938077033612</c:v>
                </c:pt>
                <c:pt idx="760">
                  <c:v>2.8685937125887402</c:v>
                </c:pt>
                <c:pt idx="761">
                  <c:v>2.9729887592635587</c:v>
                </c:pt>
                <c:pt idx="762">
                  <c:v>3.0332470468275612</c:v>
                </c:pt>
                <c:pt idx="763">
                  <c:v>3.0287666786228202</c:v>
                </c:pt>
                <c:pt idx="764">
                  <c:v>2.7942510768605451</c:v>
                </c:pt>
                <c:pt idx="765">
                  <c:v>2.6755415639282547</c:v>
                </c:pt>
                <c:pt idx="766">
                  <c:v>2.5569849402225699</c:v>
                </c:pt>
                <c:pt idx="767">
                  <c:v>2.6604314474832651</c:v>
                </c:pt>
                <c:pt idx="768">
                  <c:v>2.9299772896268603</c:v>
                </c:pt>
                <c:pt idx="769">
                  <c:v>2.9553439086850637</c:v>
                </c:pt>
                <c:pt idx="770">
                  <c:v>2.6522096335619967</c:v>
                </c:pt>
                <c:pt idx="771">
                  <c:v>2.2713220876796152</c:v>
                </c:pt>
                <c:pt idx="772">
                  <c:v>1.9086677283423301</c:v>
                </c:pt>
                <c:pt idx="773">
                  <c:v>1.4836114470358497</c:v>
                </c:pt>
                <c:pt idx="774">
                  <c:v>1.2093959840958879</c:v>
                </c:pt>
                <c:pt idx="775">
                  <c:v>1.0255801617403921</c:v>
                </c:pt>
                <c:pt idx="776">
                  <c:v>0.89575094923242049</c:v>
                </c:pt>
                <c:pt idx="777">
                  <c:v>0.72574848095651956</c:v>
                </c:pt>
                <c:pt idx="778">
                  <c:v>0.64545896114810763</c:v>
                </c:pt>
                <c:pt idx="779">
                  <c:v>0.68826734461906158</c:v>
                </c:pt>
                <c:pt idx="780">
                  <c:v>1.0578321540064659</c:v>
                </c:pt>
                <c:pt idx="781">
                  <c:v>0.90846264194125559</c:v>
                </c:pt>
                <c:pt idx="782">
                  <c:v>0.7914294750282469</c:v>
                </c:pt>
                <c:pt idx="783">
                  <c:v>0.61096807312345491</c:v>
                </c:pt>
                <c:pt idx="784">
                  <c:v>0.47862931730967362</c:v>
                </c:pt>
                <c:pt idx="785">
                  <c:v>0.47590586750159358</c:v>
                </c:pt>
                <c:pt idx="786">
                  <c:v>0.47645700578519851</c:v>
                </c:pt>
                <c:pt idx="787">
                  <c:v>0.42413128303306852</c:v>
                </c:pt>
                <c:pt idx="788">
                  <c:v>0.38756940649442584</c:v>
                </c:pt>
                <c:pt idx="789">
                  <c:v>0.323231947772185</c:v>
                </c:pt>
                <c:pt idx="790">
                  <c:v>0.36823418103093208</c:v>
                </c:pt>
                <c:pt idx="791">
                  <c:v>0.3306950694164375</c:v>
                </c:pt>
                <c:pt idx="792">
                  <c:v>7.313112898893448E-2</c:v>
                </c:pt>
                <c:pt idx="793">
                  <c:v>0.42914961257702178</c:v>
                </c:pt>
                <c:pt idx="794">
                  <c:v>1.3193508020377185</c:v>
                </c:pt>
                <c:pt idx="795">
                  <c:v>1.5846402294858239</c:v>
                </c:pt>
                <c:pt idx="796">
                  <c:v>1.7169198768975711</c:v>
                </c:pt>
                <c:pt idx="797">
                  <c:v>1.8111086779430259</c:v>
                </c:pt>
                <c:pt idx="798">
                  <c:v>1.8404675238295931</c:v>
                </c:pt>
                <c:pt idx="799">
                  <c:v>1.8664692379039758</c:v>
                </c:pt>
                <c:pt idx="800">
                  <c:v>1.8699751584191018</c:v>
                </c:pt>
                <c:pt idx="801">
                  <c:v>1.896431812603975</c:v>
                </c:pt>
                <c:pt idx="802">
                  <c:v>1.8751183697505587</c:v>
                </c:pt>
                <c:pt idx="803">
                  <c:v>1.8337621473642856</c:v>
                </c:pt>
                <c:pt idx="804">
                  <c:v>2.3140034408529249</c:v>
                </c:pt>
                <c:pt idx="805">
                  <c:v>2.2131594840816398</c:v>
                </c:pt>
                <c:pt idx="806">
                  <c:v>1.9272546459256035</c:v>
                </c:pt>
                <c:pt idx="807">
                  <c:v>1.7135078997854039</c:v>
                </c:pt>
                <c:pt idx="808">
                  <c:v>1.4958455679661422</c:v>
                </c:pt>
                <c:pt idx="809">
                  <c:v>1.1562863450810381</c:v>
                </c:pt>
                <c:pt idx="810">
                  <c:v>0.90185551403540765</c:v>
                </c:pt>
                <c:pt idx="811">
                  <c:v>0.73362199824664565</c:v>
                </c:pt>
                <c:pt idx="812">
                  <c:v>0.62546964274266759</c:v>
                </c:pt>
                <c:pt idx="813">
                  <c:v>0.55466261520616544</c:v>
                </c:pt>
                <c:pt idx="814">
                  <c:v>0.41020465608961898</c:v>
                </c:pt>
                <c:pt idx="815">
                  <c:v>0.78705669304642001</c:v>
                </c:pt>
                <c:pt idx="816">
                  <c:v>0.74853878801120843</c:v>
                </c:pt>
                <c:pt idx="817">
                  <c:v>0.51565371064127263</c:v>
                </c:pt>
                <c:pt idx="818">
                  <c:v>1.0245342424562676</c:v>
                </c:pt>
                <c:pt idx="819">
                  <c:v>1.0823203969181618</c:v>
                </c:pt>
                <c:pt idx="820">
                  <c:v>1.0413514871956424</c:v>
                </c:pt>
                <c:pt idx="821">
                  <c:v>0.99432200496652956</c:v>
                </c:pt>
                <c:pt idx="822">
                  <c:v>0.97653325371871669</c:v>
                </c:pt>
                <c:pt idx="823">
                  <c:v>0.9351410459392645</c:v>
                </c:pt>
                <c:pt idx="824">
                  <c:v>0.90229984967576871</c:v>
                </c:pt>
                <c:pt idx="825">
                  <c:v>0.88396796214657969</c:v>
                </c:pt>
                <c:pt idx="826">
                  <c:v>0.98864292789689912</c:v>
                </c:pt>
                <c:pt idx="827">
                  <c:v>0.70526230899349296</c:v>
                </c:pt>
                <c:pt idx="828">
                  <c:v>1.1387312555399809</c:v>
                </c:pt>
                <c:pt idx="829">
                  <c:v>1.4064704735900355</c:v>
                </c:pt>
                <c:pt idx="830">
                  <c:v>1.2415009029748814</c:v>
                </c:pt>
                <c:pt idx="831">
                  <c:v>1.0850858333825981</c:v>
                </c:pt>
                <c:pt idx="832">
                  <c:v>0.9067380428988816</c:v>
                </c:pt>
                <c:pt idx="833">
                  <c:v>0.73776292462436999</c:v>
                </c:pt>
                <c:pt idx="834">
                  <c:v>0.596565843658455</c:v>
                </c:pt>
                <c:pt idx="835">
                  <c:v>0.53312459969091996</c:v>
                </c:pt>
                <c:pt idx="836">
                  <c:v>0.47285332617165998</c:v>
                </c:pt>
                <c:pt idx="837">
                  <c:v>0.44412280719296954</c:v>
                </c:pt>
                <c:pt idx="838">
                  <c:v>0.20943680408642307</c:v>
                </c:pt>
                <c:pt idx="839">
                  <c:v>9.0102573787625095E-2</c:v>
                </c:pt>
                <c:pt idx="840">
                  <c:v>-1.5132958814354946E-2</c:v>
                </c:pt>
                <c:pt idx="841">
                  <c:v>4.7184809862945064E-2</c:v>
                </c:pt>
                <c:pt idx="842">
                  <c:v>9.6834138765930208E-2</c:v>
                </c:pt>
                <c:pt idx="843">
                  <c:v>0.12412895695856085</c:v>
                </c:pt>
                <c:pt idx="844">
                  <c:v>0.21167815681465987</c:v>
                </c:pt>
                <c:pt idx="845">
                  <c:v>0.27420811042104493</c:v>
                </c:pt>
                <c:pt idx="846">
                  <c:v>0.30366730172925444</c:v>
                </c:pt>
                <c:pt idx="847">
                  <c:v>0.31674121695474261</c:v>
                </c:pt>
                <c:pt idx="848">
                  <c:v>0.30239697850255887</c:v>
                </c:pt>
                <c:pt idx="849">
                  <c:v>0.31672261199921209</c:v>
                </c:pt>
                <c:pt idx="850">
                  <c:v>0.42526348793870755</c:v>
                </c:pt>
                <c:pt idx="851">
                  <c:v>0.53742349638182563</c:v>
                </c:pt>
                <c:pt idx="852">
                  <c:v>0.28906025369314992</c:v>
                </c:pt>
                <c:pt idx="853">
                  <c:v>-3.7457607050700925E-3</c:v>
                </c:pt>
                <c:pt idx="854">
                  <c:v>0.18648101171886133</c:v>
                </c:pt>
                <c:pt idx="855">
                  <c:v>0.41000846246285955</c:v>
                </c:pt>
                <c:pt idx="856">
                  <c:v>0.44355671156665638</c:v>
                </c:pt>
                <c:pt idx="857">
                  <c:v>0.41824511023523975</c:v>
                </c:pt>
                <c:pt idx="858">
                  <c:v>0.37375838727917704</c:v>
                </c:pt>
                <c:pt idx="859">
                  <c:v>0.348366270028308</c:v>
                </c:pt>
                <c:pt idx="860">
                  <c:v>0.32315083611918038</c:v>
                </c:pt>
                <c:pt idx="861">
                  <c:v>0.29573163450362522</c:v>
                </c:pt>
                <c:pt idx="862">
                  <c:v>4.3449037856689493E-2</c:v>
                </c:pt>
                <c:pt idx="863">
                  <c:v>-0.24037297017096299</c:v>
                </c:pt>
                <c:pt idx="864">
                  <c:v>-0.41957864296319258</c:v>
                </c:pt>
                <c:pt idx="865">
                  <c:v>-0.63745445639454612</c:v>
                </c:pt>
                <c:pt idx="866">
                  <c:v>-1.0694130835742994</c:v>
                </c:pt>
                <c:pt idx="867">
                  <c:v>-1.5241063890301798</c:v>
                </c:pt>
                <c:pt idx="868">
                  <c:v>-1.651344967137236</c:v>
                </c:pt>
                <c:pt idx="869">
                  <c:v>-1.6742537881863342</c:v>
                </c:pt>
                <c:pt idx="870">
                  <c:v>-1.6975564438580595</c:v>
                </c:pt>
                <c:pt idx="871">
                  <c:v>-1.7209965862826258</c:v>
                </c:pt>
                <c:pt idx="872">
                  <c:v>-1.7222710161708858</c:v>
                </c:pt>
                <c:pt idx="873">
                  <c:v>-1.7175253396119639</c:v>
                </c:pt>
                <c:pt idx="874">
                  <c:v>-1.4570285538270018</c:v>
                </c:pt>
                <c:pt idx="875">
                  <c:v>-0.80787698697573929</c:v>
                </c:pt>
                <c:pt idx="876">
                  <c:v>-4.5357355019840992E-2</c:v>
                </c:pt>
                <c:pt idx="877">
                  <c:v>0.67119624758467022</c:v>
                </c:pt>
                <c:pt idx="878">
                  <c:v>1.1072953246697221</c:v>
                </c:pt>
                <c:pt idx="879">
                  <c:v>1.600069709216428</c:v>
                </c:pt>
                <c:pt idx="880">
                  <c:v>1.7973581347585479</c:v>
                </c:pt>
                <c:pt idx="881">
                  <c:v>1.8974438427756899</c:v>
                </c:pt>
                <c:pt idx="882">
                  <c:v>1.9598132294061461</c:v>
                </c:pt>
                <c:pt idx="883">
                  <c:v>1.9796172342845111</c:v>
                </c:pt>
                <c:pt idx="884">
                  <c:v>1.9923717355282951</c:v>
                </c:pt>
                <c:pt idx="885">
                  <c:v>2.0243344509541652</c:v>
                </c:pt>
                <c:pt idx="886">
                  <c:v>1.92640447385293</c:v>
                </c:pt>
                <c:pt idx="887">
                  <c:v>1.848493019447695</c:v>
                </c:pt>
                <c:pt idx="888">
                  <c:v>1.9732561214671522</c:v>
                </c:pt>
                <c:pt idx="889">
                  <c:v>1.7352696860366625</c:v>
                </c:pt>
                <c:pt idx="890">
                  <c:v>1.7097456433684437</c:v>
                </c:pt>
                <c:pt idx="891">
                  <c:v>1.58611265602761</c:v>
                </c:pt>
                <c:pt idx="892">
                  <c:v>1.4819012086260588</c:v>
                </c:pt>
                <c:pt idx="893">
                  <c:v>1.46262482477084</c:v>
                </c:pt>
                <c:pt idx="894">
                  <c:v>1.4191320026385199</c:v>
                </c:pt>
                <c:pt idx="895">
                  <c:v>1.3461701912999651</c:v>
                </c:pt>
                <c:pt idx="896">
                  <c:v>1.2924133221461549</c:v>
                </c:pt>
                <c:pt idx="897">
                  <c:v>1.2436996244955838</c:v>
                </c:pt>
                <c:pt idx="898">
                  <c:v>1.2310407854478138</c:v>
                </c:pt>
                <c:pt idx="899">
                  <c:v>1.2374428966206898</c:v>
                </c:pt>
                <c:pt idx="900">
                  <c:v>1.4403121430792001</c:v>
                </c:pt>
                <c:pt idx="901">
                  <c:v>1.4574166835214419</c:v>
                </c:pt>
                <c:pt idx="902">
                  <c:v>1.9194344127156791</c:v>
                </c:pt>
                <c:pt idx="903">
                  <c:v>1.81821881183245</c:v>
                </c:pt>
                <c:pt idx="904">
                  <c:v>1.7579173294715751</c:v>
                </c:pt>
                <c:pt idx="905">
                  <c:v>1.8391671621844359</c:v>
                </c:pt>
                <c:pt idx="906">
                  <c:v>1.7434362934806851</c:v>
                </c:pt>
                <c:pt idx="907">
                  <c:v>1.6767565403373181</c:v>
                </c:pt>
                <c:pt idx="908">
                  <c:v>1.6655548412699077</c:v>
                </c:pt>
                <c:pt idx="909">
                  <c:v>1.6940492399916347</c:v>
                </c:pt>
                <c:pt idx="910">
                  <c:v>1.5898525228963543</c:v>
                </c:pt>
                <c:pt idx="911">
                  <c:v>1.3949787733126868</c:v>
                </c:pt>
                <c:pt idx="912">
                  <c:v>1.9190906129208478</c:v>
                </c:pt>
                <c:pt idx="913">
                  <c:v>2.2117567313196433</c:v>
                </c:pt>
                <c:pt idx="914">
                  <c:v>2.4302418682190488</c:v>
                </c:pt>
                <c:pt idx="915">
                  <c:v>2.5095501477926492</c:v>
                </c:pt>
                <c:pt idx="916">
                  <c:v>2.3522233333610107</c:v>
                </c:pt>
                <c:pt idx="917">
                  <c:v>1.9798048707762981</c:v>
                </c:pt>
                <c:pt idx="918">
                  <c:v>1.841909823964246</c:v>
                </c:pt>
                <c:pt idx="919">
                  <c:v>1.7512687350971012</c:v>
                </c:pt>
                <c:pt idx="920">
                  <c:v>1.6349391121996657</c:v>
                </c:pt>
                <c:pt idx="921">
                  <c:v>1.767911267795379</c:v>
                </c:pt>
                <c:pt idx="922">
                  <c:v>1.8836242089075108</c:v>
                </c:pt>
                <c:pt idx="923">
                  <c:v>2.1540663300147767</c:v>
                </c:pt>
                <c:pt idx="924">
                  <c:v>2.4347300834481467</c:v>
                </c:pt>
                <c:pt idx="925">
                  <c:v>2.6802176285755452</c:v>
                </c:pt>
                <c:pt idx="926">
                  <c:v>2.9601700654794811</c:v>
                </c:pt>
                <c:pt idx="927">
                  <c:v>3.2469407879867012</c:v>
                </c:pt>
                <c:pt idx="928">
                  <c:v>3.2103405698597647</c:v>
                </c:pt>
                <c:pt idx="929">
                  <c:v>3.0433093974990402</c:v>
                </c:pt>
                <c:pt idx="930">
                  <c:v>2.9334396293000267</c:v>
                </c:pt>
                <c:pt idx="931">
                  <c:v>2.8914863670762037</c:v>
                </c:pt>
                <c:pt idx="932">
                  <c:v>2.8248204810767867</c:v>
                </c:pt>
                <c:pt idx="933">
                  <c:v>2.6064571846737583</c:v>
                </c:pt>
                <c:pt idx="934">
                  <c:v>2.2929369020039312</c:v>
                </c:pt>
                <c:pt idx="935">
                  <c:v>2.2118965748588537</c:v>
                </c:pt>
                <c:pt idx="936">
                  <c:v>2.2078274787666206</c:v>
                </c:pt>
                <c:pt idx="937">
                  <c:v>2.0141277000862212</c:v>
                </c:pt>
                <c:pt idx="938">
                  <c:v>1.8093891324462961</c:v>
                </c:pt>
                <c:pt idx="939">
                  <c:v>1.486287058034915</c:v>
                </c:pt>
                <c:pt idx="940">
                  <c:v>1.3416808821757051</c:v>
                </c:pt>
                <c:pt idx="941">
                  <c:v>1.4596241823772096</c:v>
                </c:pt>
                <c:pt idx="942">
                  <c:v>1.3592173295620675</c:v>
                </c:pt>
                <c:pt idx="943">
                  <c:v>1.233022767036251</c:v>
                </c:pt>
                <c:pt idx="944">
                  <c:v>1.1536997726725176</c:v>
                </c:pt>
                <c:pt idx="945">
                  <c:v>1.131556830984932</c:v>
                </c:pt>
                <c:pt idx="946">
                  <c:v>1.5091187922650631</c:v>
                </c:pt>
                <c:pt idx="947">
                  <c:v>1.4900179064986785</c:v>
                </c:pt>
                <c:pt idx="948">
                  <c:v>2.0265212368853303</c:v>
                </c:pt>
                <c:pt idx="949">
                  <c:v>2.241060800452189</c:v>
                </c:pt>
                <c:pt idx="950">
                  <c:v>2.6486395357361845</c:v>
                </c:pt>
                <c:pt idx="951">
                  <c:v>2.567011857780555</c:v>
                </c:pt>
                <c:pt idx="952">
                  <c:v>2.4806063988280838</c:v>
                </c:pt>
                <c:pt idx="953">
                  <c:v>2.1122825559063285</c:v>
                </c:pt>
                <c:pt idx="954">
                  <c:v>1.9563618829104854</c:v>
                </c:pt>
                <c:pt idx="955">
                  <c:v>1.8530019635817525</c:v>
                </c:pt>
                <c:pt idx="956">
                  <c:v>1.7799782711888217</c:v>
                </c:pt>
                <c:pt idx="957">
                  <c:v>1.725173603549029</c:v>
                </c:pt>
                <c:pt idx="958">
                  <c:v>1.2535282024638761</c:v>
                </c:pt>
                <c:pt idx="959">
                  <c:v>1.250505264047119</c:v>
                </c:pt>
                <c:pt idx="960">
                  <c:v>1.0547298885254384</c:v>
                </c:pt>
                <c:pt idx="961">
                  <c:v>0.7898439434679595</c:v>
                </c:pt>
                <c:pt idx="962">
                  <c:v>0.82895135874281245</c:v>
                </c:pt>
                <c:pt idx="963">
                  <c:v>0.66277929644219802</c:v>
                </c:pt>
                <c:pt idx="964">
                  <c:v>0.46588247418874029</c:v>
                </c:pt>
                <c:pt idx="965">
                  <c:v>0.36465838180697724</c:v>
                </c:pt>
                <c:pt idx="966">
                  <c:v>0.28880832340388934</c:v>
                </c:pt>
                <c:pt idx="967">
                  <c:v>0.20365642476043094</c:v>
                </c:pt>
                <c:pt idx="968">
                  <c:v>0.24954560479507074</c:v>
                </c:pt>
                <c:pt idx="969">
                  <c:v>0.23860952229367649</c:v>
                </c:pt>
                <c:pt idx="970">
                  <c:v>0.23915662030697987</c:v>
                </c:pt>
                <c:pt idx="971">
                  <c:v>0.42237149311654693</c:v>
                </c:pt>
                <c:pt idx="972">
                  <c:v>0.76910736261269064</c:v>
                </c:pt>
                <c:pt idx="973">
                  <c:v>0.95911241963622607</c:v>
                </c:pt>
                <c:pt idx="974">
                  <c:v>1.3107571933859761</c:v>
                </c:pt>
                <c:pt idx="975">
                  <c:v>1.4527159985138449</c:v>
                </c:pt>
                <c:pt idx="976">
                  <c:v>1.5174219751986378</c:v>
                </c:pt>
                <c:pt idx="977">
                  <c:v>1.531515273277545</c:v>
                </c:pt>
                <c:pt idx="978">
                  <c:v>1.5330786988900098</c:v>
                </c:pt>
                <c:pt idx="979">
                  <c:v>1.4580607553012199</c:v>
                </c:pt>
                <c:pt idx="980">
                  <c:v>1.3101374044657577</c:v>
                </c:pt>
                <c:pt idx="981">
                  <c:v>1.2542926222883799</c:v>
                </c:pt>
                <c:pt idx="982">
                  <c:v>1.1624161076603081</c:v>
                </c:pt>
                <c:pt idx="983">
                  <c:v>1.0039154877350798</c:v>
                </c:pt>
                <c:pt idx="984">
                  <c:v>1.167889134314986</c:v>
                </c:pt>
                <c:pt idx="985">
                  <c:v>1.3879271424305153</c:v>
                </c:pt>
                <c:pt idx="986">
                  <c:v>1.0036534300977911</c:v>
                </c:pt>
                <c:pt idx="987">
                  <c:v>1.1060265952663473</c:v>
                </c:pt>
                <c:pt idx="988">
                  <c:v>1.0116423795390859</c:v>
                </c:pt>
                <c:pt idx="989">
                  <c:v>0.95416066649547771</c:v>
                </c:pt>
                <c:pt idx="990">
                  <c:v>0.90194121903976365</c:v>
                </c:pt>
                <c:pt idx="991">
                  <c:v>0.8349667774591526</c:v>
                </c:pt>
                <c:pt idx="992">
                  <c:v>0.80032020252806846</c:v>
                </c:pt>
                <c:pt idx="993">
                  <c:v>0.77609984660638076</c:v>
                </c:pt>
                <c:pt idx="994">
                  <c:v>0.90994804077020153</c:v>
                </c:pt>
                <c:pt idx="995">
                  <c:v>1.0499240942401507</c:v>
                </c:pt>
                <c:pt idx="996">
                  <c:v>1.2543229664646995</c:v>
                </c:pt>
                <c:pt idx="997">
                  <c:v>1.2104037611491694</c:v>
                </c:pt>
                <c:pt idx="998">
                  <c:v>1.0719257079119651</c:v>
                </c:pt>
                <c:pt idx="999">
                  <c:v>0.42868521141987154</c:v>
                </c:pt>
                <c:pt idx="1000">
                  <c:v>0.15117881698781135</c:v>
                </c:pt>
                <c:pt idx="1001">
                  <c:v>-3.6708002945462989E-2</c:v>
                </c:pt>
                <c:pt idx="1002">
                  <c:v>-0.16145554035805387</c:v>
                </c:pt>
                <c:pt idx="1003">
                  <c:v>-0.24478000909277783</c:v>
                </c:pt>
                <c:pt idx="1004">
                  <c:v>-0.26548254731752513</c:v>
                </c:pt>
                <c:pt idx="1005">
                  <c:v>-0.30431108655130051</c:v>
                </c:pt>
                <c:pt idx="1006">
                  <c:v>-0.49208660310647961</c:v>
                </c:pt>
                <c:pt idx="1007">
                  <c:v>-0.90084095216991866</c:v>
                </c:pt>
                <c:pt idx="1008">
                  <c:v>-0.94283598565970894</c:v>
                </c:pt>
                <c:pt idx="1009">
                  <c:v>-1.2303404914846898</c:v>
                </c:pt>
                <c:pt idx="1010">
                  <c:v>-1.1717448037985885</c:v>
                </c:pt>
                <c:pt idx="1011">
                  <c:v>-1.020714565820136</c:v>
                </c:pt>
                <c:pt idx="1012">
                  <c:v>-0.87133479352950793</c:v>
                </c:pt>
                <c:pt idx="1013">
                  <c:v>-0.82952850956343605</c:v>
                </c:pt>
                <c:pt idx="1014">
                  <c:v>-0.80310669227248765</c:v>
                </c:pt>
                <c:pt idx="1015">
                  <c:v>-0.79873077951786509</c:v>
                </c:pt>
                <c:pt idx="1016">
                  <c:v>-0.83471110752609656</c:v>
                </c:pt>
                <c:pt idx="1017">
                  <c:v>-0.87864980994790065</c:v>
                </c:pt>
                <c:pt idx="1018">
                  <c:v>-0.81082204744543962</c:v>
                </c:pt>
                <c:pt idx="1019">
                  <c:v>-0.80200998425231651</c:v>
                </c:pt>
                <c:pt idx="1020">
                  <c:v>-0.84181313637929445</c:v>
                </c:pt>
                <c:pt idx="1021">
                  <c:v>-0.97708500654734665</c:v>
                </c:pt>
                <c:pt idx="1022">
                  <c:v>-1.2826277227162348</c:v>
                </c:pt>
                <c:pt idx="1023">
                  <c:v>-1.0671968075421188</c:v>
                </c:pt>
                <c:pt idx="1024">
                  <c:v>-0.9762407782516227</c:v>
                </c:pt>
                <c:pt idx="1025">
                  <c:v>-0.89846752533658647</c:v>
                </c:pt>
                <c:pt idx="1026">
                  <c:v>-0.87686262142382465</c:v>
                </c:pt>
                <c:pt idx="1027">
                  <c:v>-0.85856800558773849</c:v>
                </c:pt>
                <c:pt idx="1028">
                  <c:v>-0.83734358762866501</c:v>
                </c:pt>
                <c:pt idx="1029">
                  <c:v>-0.82400078963660806</c:v>
                </c:pt>
                <c:pt idx="1030">
                  <c:v>-0.71318997203584322</c:v>
                </c:pt>
                <c:pt idx="1031">
                  <c:v>-0.47613927749181184</c:v>
                </c:pt>
                <c:pt idx="1032">
                  <c:v>-0.74256788399424356</c:v>
                </c:pt>
                <c:pt idx="1033">
                  <c:v>-0.55093906513359636</c:v>
                </c:pt>
                <c:pt idx="1034">
                  <c:v>-0.73365740749245045</c:v>
                </c:pt>
                <c:pt idx="1035">
                  <c:v>-0.85226244717259569</c:v>
                </c:pt>
                <c:pt idx="1036">
                  <c:v>-0.73758600888072556</c:v>
                </c:pt>
                <c:pt idx="1037">
                  <c:v>-0.64346652551349692</c:v>
                </c:pt>
                <c:pt idx="1038">
                  <c:v>-0.58039688725542349</c:v>
                </c:pt>
                <c:pt idx="1039">
                  <c:v>-0.55569229572283552</c:v>
                </c:pt>
                <c:pt idx="1040">
                  <c:v>-0.52344129076644397</c:v>
                </c:pt>
                <c:pt idx="1041">
                  <c:v>-0.53000439995931459</c:v>
                </c:pt>
                <c:pt idx="1042">
                  <c:v>-0.52197768819878965</c:v>
                </c:pt>
                <c:pt idx="1043">
                  <c:v>-0.61849189922491965</c:v>
                </c:pt>
                <c:pt idx="1044">
                  <c:v>-0.44071547108577058</c:v>
                </c:pt>
                <c:pt idx="1045">
                  <c:v>0.15225074741552991</c:v>
                </c:pt>
                <c:pt idx="1046">
                  <c:v>0.14017533186341041</c:v>
                </c:pt>
                <c:pt idx="1047">
                  <c:v>0.16317150202258324</c:v>
                </c:pt>
                <c:pt idx="1048">
                  <c:v>0.16570516192041496</c:v>
                </c:pt>
                <c:pt idx="1049">
                  <c:v>0.2894425245027149</c:v>
                </c:pt>
                <c:pt idx="1050">
                  <c:v>0.44495939134457813</c:v>
                </c:pt>
                <c:pt idx="1051">
                  <c:v>0.47604740066313239</c:v>
                </c:pt>
                <c:pt idx="1052">
                  <c:v>0.50019546931604497</c:v>
                </c:pt>
                <c:pt idx="1053">
                  <c:v>0.50623822084901449</c:v>
                </c:pt>
                <c:pt idx="1054">
                  <c:v>0.52438685930841988</c:v>
                </c:pt>
                <c:pt idx="1055">
                  <c:v>0.64566496337898638</c:v>
                </c:pt>
                <c:pt idx="1056">
                  <c:v>0.7372953566539</c:v>
                </c:pt>
                <c:pt idx="1057">
                  <c:v>0.23408055889284521</c:v>
                </c:pt>
                <c:pt idx="1058">
                  <c:v>0.36917672184408068</c:v>
                </c:pt>
                <c:pt idx="1059">
                  <c:v>0.55267100916213663</c:v>
                </c:pt>
                <c:pt idx="1060">
                  <c:v>0.54456330562186295</c:v>
                </c:pt>
                <c:pt idx="1061">
                  <c:v>0.48815284916302332</c:v>
                </c:pt>
                <c:pt idx="1062">
                  <c:v>0.35297606122969843</c:v>
                </c:pt>
                <c:pt idx="1063">
                  <c:v>0.27184805681051905</c:v>
                </c:pt>
                <c:pt idx="1064">
                  <c:v>0.24348821143334751</c:v>
                </c:pt>
                <c:pt idx="1065">
                  <c:v>0.22661563364985887</c:v>
                </c:pt>
                <c:pt idx="1066">
                  <c:v>0.37051591576889736</c:v>
                </c:pt>
                <c:pt idx="1067">
                  <c:v>0.43342575174631232</c:v>
                </c:pt>
                <c:pt idx="1068">
                  <c:v>1.0450496082572998</c:v>
                </c:pt>
                <c:pt idx="1069">
                  <c:v>1.3152379018638876</c:v>
                </c:pt>
                <c:pt idx="1070">
                  <c:v>1.3088781040582476</c:v>
                </c:pt>
                <c:pt idx="1071">
                  <c:v>1.0774516003364856</c:v>
                </c:pt>
                <c:pt idx="1072">
                  <c:v>0.99802944019348661</c:v>
                </c:pt>
                <c:pt idx="1073">
                  <c:v>0.95420499166299755</c:v>
                </c:pt>
                <c:pt idx="1074">
                  <c:v>0.96072509500154768</c:v>
                </c:pt>
                <c:pt idx="1075">
                  <c:v>0.93697304708088791</c:v>
                </c:pt>
                <c:pt idx="1076">
                  <c:v>0.92284473331595263</c:v>
                </c:pt>
                <c:pt idx="1077">
                  <c:v>0.91088666515162597</c:v>
                </c:pt>
                <c:pt idx="1078">
                  <c:v>0.80738107852688012</c:v>
                </c:pt>
                <c:pt idx="1079">
                  <c:v>0.934054316925651</c:v>
                </c:pt>
                <c:pt idx="1080">
                  <c:v>0.77632771027764369</c:v>
                </c:pt>
                <c:pt idx="1081">
                  <c:v>0.59837488658741755</c:v>
                </c:pt>
                <c:pt idx="1082">
                  <c:v>0.50237108955917265</c:v>
                </c:pt>
                <c:pt idx="1083">
                  <c:v>0.57287361065398856</c:v>
                </c:pt>
                <c:pt idx="1084">
                  <c:v>0.51785453130123849</c:v>
                </c:pt>
                <c:pt idx="1085">
                  <c:v>0.37970450765366343</c:v>
                </c:pt>
                <c:pt idx="1086">
                  <c:v>0.25604284198514182</c:v>
                </c:pt>
                <c:pt idx="1087">
                  <c:v>0.19179093085231186</c:v>
                </c:pt>
                <c:pt idx="1088">
                  <c:v>0.14747738922507794</c:v>
                </c:pt>
                <c:pt idx="1089">
                  <c:v>0.16364089166245849</c:v>
                </c:pt>
                <c:pt idx="1090">
                  <c:v>0.13247505764654505</c:v>
                </c:pt>
                <c:pt idx="1091">
                  <c:v>0.23488618636787692</c:v>
                </c:pt>
                <c:pt idx="1092">
                  <c:v>0.40070670792085267</c:v>
                </c:pt>
                <c:pt idx="1093">
                  <c:v>0.37689458262286457</c:v>
                </c:pt>
                <c:pt idx="1094">
                  <c:v>0.28705534325876508</c:v>
                </c:pt>
                <c:pt idx="1095">
                  <c:v>4.6585553127128997E-2</c:v>
                </c:pt>
                <c:pt idx="1096">
                  <c:v>-9.4794010829271566E-2</c:v>
                </c:pt>
                <c:pt idx="1097">
                  <c:v>-0.16828877825840097</c:v>
                </c:pt>
                <c:pt idx="1098">
                  <c:v>-0.22033535679272798</c:v>
                </c:pt>
                <c:pt idx="1099">
                  <c:v>-0.23187501094685137</c:v>
                </c:pt>
                <c:pt idx="1100">
                  <c:v>-0.258644727707105</c:v>
                </c:pt>
                <c:pt idx="1101">
                  <c:v>-0.33151632484111032</c:v>
                </c:pt>
                <c:pt idx="1102">
                  <c:v>-0.36408818585369968</c:v>
                </c:pt>
                <c:pt idx="1103">
                  <c:v>-0.402595745778216</c:v>
                </c:pt>
                <c:pt idx="1104">
                  <c:v>-0.31397598726249742</c:v>
                </c:pt>
                <c:pt idx="1105">
                  <c:v>-0.44847067875766694</c:v>
                </c:pt>
                <c:pt idx="1106">
                  <c:v>-0.33558008632646569</c:v>
                </c:pt>
                <c:pt idx="1107">
                  <c:v>-4.0865460793949926E-2</c:v>
                </c:pt>
                <c:pt idx="1108">
                  <c:v>0.10569700319549745</c:v>
                </c:pt>
                <c:pt idx="1109">
                  <c:v>0.36645302705566013</c:v>
                </c:pt>
                <c:pt idx="1110">
                  <c:v>0.48433082330866162</c:v>
                </c:pt>
                <c:pt idx="1111">
                  <c:v>0.51279681065648186</c:v>
                </c:pt>
                <c:pt idx="1112">
                  <c:v>0.53443389349537662</c:v>
                </c:pt>
                <c:pt idx="1113">
                  <c:v>0.56282370357289613</c:v>
                </c:pt>
                <c:pt idx="1114">
                  <c:v>0.5519864012161485</c:v>
                </c:pt>
                <c:pt idx="1115">
                  <c:v>0.286217533194703</c:v>
                </c:pt>
                <c:pt idx="1116">
                  <c:v>0.17205549323252489</c:v>
                </c:pt>
                <c:pt idx="1117">
                  <c:v>0.18083250854236882</c:v>
                </c:pt>
                <c:pt idx="1118">
                  <c:v>0.398704934200177</c:v>
                </c:pt>
                <c:pt idx="1119">
                  <c:v>0.29247948546208308</c:v>
                </c:pt>
                <c:pt idx="1120">
                  <c:v>0.25388881603990443</c:v>
                </c:pt>
                <c:pt idx="1121">
                  <c:v>2.0999742317695011E-2</c:v>
                </c:pt>
                <c:pt idx="1122">
                  <c:v>-0.10925805824624522</c:v>
                </c:pt>
                <c:pt idx="1123">
                  <c:v>-0.15515652208069997</c:v>
                </c:pt>
                <c:pt idx="1124">
                  <c:v>-0.19683701451555002</c:v>
                </c:pt>
                <c:pt idx="1125">
                  <c:v>-0.22242334712617656</c:v>
                </c:pt>
                <c:pt idx="1126">
                  <c:v>-0.33277321560346301</c:v>
                </c:pt>
                <c:pt idx="1127">
                  <c:v>-0.10882732903054992</c:v>
                </c:pt>
                <c:pt idx="1128">
                  <c:v>-0.1173070468306035</c:v>
                </c:pt>
                <c:pt idx="1129">
                  <c:v>-0.37400716447008558</c:v>
                </c:pt>
                <c:pt idx="1130">
                  <c:v>-0.65776506460610595</c:v>
                </c:pt>
                <c:pt idx="1131">
                  <c:v>-0.64285141184176564</c:v>
                </c:pt>
                <c:pt idx="1132">
                  <c:v>-0.72284700243429556</c:v>
                </c:pt>
                <c:pt idx="1133">
                  <c:v>-0.74846850743464999</c:v>
                </c:pt>
                <c:pt idx="1134">
                  <c:v>-0.76917502934421322</c:v>
                </c:pt>
                <c:pt idx="1135">
                  <c:v>-0.80357741572295827</c:v>
                </c:pt>
                <c:pt idx="1136">
                  <c:v>-0.82501758053445351</c:v>
                </c:pt>
                <c:pt idx="1137">
                  <c:v>-0.87660996410938585</c:v>
                </c:pt>
                <c:pt idx="1138">
                  <c:v>-0.8094884170662846</c:v>
                </c:pt>
                <c:pt idx="1139">
                  <c:v>-0.77059921414911992</c:v>
                </c:pt>
                <c:pt idx="1140">
                  <c:v>-0.63671285649534026</c:v>
                </c:pt>
                <c:pt idx="1141">
                  <c:v>-0.53130442259541855</c:v>
                </c:pt>
                <c:pt idx="1142">
                  <c:v>-0.67287167719763663</c:v>
                </c:pt>
                <c:pt idx="1143">
                  <c:v>-0.87234357381534133</c:v>
                </c:pt>
                <c:pt idx="1144">
                  <c:v>-0.9308666763579786</c:v>
                </c:pt>
                <c:pt idx="1145">
                  <c:v>-0.94800941009190065</c:v>
                </c:pt>
                <c:pt idx="1146">
                  <c:v>-0.93717322269189285</c:v>
                </c:pt>
                <c:pt idx="1147">
                  <c:v>-0.93792673085162348</c:v>
                </c:pt>
                <c:pt idx="1148">
                  <c:v>-0.92317654717424358</c:v>
                </c:pt>
                <c:pt idx="1149">
                  <c:v>-0.91579742665235564</c:v>
                </c:pt>
                <c:pt idx="1150">
                  <c:v>-0.50312726821058995</c:v>
                </c:pt>
                <c:pt idx="1151">
                  <c:v>-0.40233031586310852</c:v>
                </c:pt>
                <c:pt idx="1152">
                  <c:v>-2.4541100083940212E-2</c:v>
                </c:pt>
                <c:pt idx="1153">
                  <c:v>0.21672506735694499</c:v>
                </c:pt>
                <c:pt idx="1154">
                  <c:v>0.49607134079081888</c:v>
                </c:pt>
                <c:pt idx="1155">
                  <c:v>1.2866938610580561</c:v>
                </c:pt>
                <c:pt idx="1156">
                  <c:v>1.487750196665105</c:v>
                </c:pt>
                <c:pt idx="1157">
                  <c:v>1.5903565188934501</c:v>
                </c:pt>
                <c:pt idx="1158">
                  <c:v>1.6635245702217749</c:v>
                </c:pt>
                <c:pt idx="1159">
                  <c:v>1.7734976610869799</c:v>
                </c:pt>
                <c:pt idx="1160">
                  <c:v>1.795271265246555</c:v>
                </c:pt>
                <c:pt idx="1161">
                  <c:v>1.8143062691963801</c:v>
                </c:pt>
                <c:pt idx="1162">
                  <c:v>1.5714035771531598</c:v>
                </c:pt>
                <c:pt idx="1163">
                  <c:v>1.8059585498079649</c:v>
                </c:pt>
                <c:pt idx="1164">
                  <c:v>2.0419769382452198</c:v>
                </c:pt>
                <c:pt idx="1165">
                  <c:v>2.0580054500173599</c:v>
                </c:pt>
                <c:pt idx="1166">
                  <c:v>2.6669814029677092</c:v>
                </c:pt>
                <c:pt idx="1167">
                  <c:v>2.2105918964382152</c:v>
                </c:pt>
                <c:pt idx="1168">
                  <c:v>2.0348649561882177</c:v>
                </c:pt>
                <c:pt idx="1169">
                  <c:v>1.8693228372417103</c:v>
                </c:pt>
                <c:pt idx="1170">
                  <c:v>1.718597467802115</c:v>
                </c:pt>
                <c:pt idx="1171">
                  <c:v>1.5086762693084075</c:v>
                </c:pt>
                <c:pt idx="1172">
                  <c:v>1.4249093514363178</c:v>
                </c:pt>
                <c:pt idx="1173">
                  <c:v>1.3892409590301977</c:v>
                </c:pt>
                <c:pt idx="1174">
                  <c:v>1.3059935365575319</c:v>
                </c:pt>
                <c:pt idx="1175">
                  <c:v>1.0094931550671229</c:v>
                </c:pt>
                <c:pt idx="1176">
                  <c:v>0.78207230682400797</c:v>
                </c:pt>
                <c:pt idx="1177">
                  <c:v>0.56655502001545655</c:v>
                </c:pt>
                <c:pt idx="1178">
                  <c:v>-0.14656336563845201</c:v>
                </c:pt>
                <c:pt idx="1179">
                  <c:v>-0.24088992295521397</c:v>
                </c:pt>
                <c:pt idx="1180">
                  <c:v>-0.31572341261785025</c:v>
                </c:pt>
                <c:pt idx="1181">
                  <c:v>-0.43458329965486908</c:v>
                </c:pt>
                <c:pt idx="1182">
                  <c:v>-0.5099272420222225</c:v>
                </c:pt>
                <c:pt idx="1183">
                  <c:v>-0.5701196014676001</c:v>
                </c:pt>
                <c:pt idx="1184">
                  <c:v>-0.62162745525998431</c:v>
                </c:pt>
                <c:pt idx="1185">
                  <c:v>-0.67651619254142492</c:v>
                </c:pt>
                <c:pt idx="1186">
                  <c:v>-0.51409788286020008</c:v>
                </c:pt>
                <c:pt idx="1187">
                  <c:v>-0.52919166148220997</c:v>
                </c:pt>
                <c:pt idx="1188">
                  <c:v>-0.47410050295405926</c:v>
                </c:pt>
                <c:pt idx="1189">
                  <c:v>2.7422900950575212E-2</c:v>
                </c:pt>
                <c:pt idx="1190">
                  <c:v>0.27722448427067475</c:v>
                </c:pt>
                <c:pt idx="1191">
                  <c:v>0.34565167685126397</c:v>
                </c:pt>
                <c:pt idx="1192">
                  <c:v>0.38975104552522755</c:v>
                </c:pt>
                <c:pt idx="1193">
                  <c:v>0.46670908501546648</c:v>
                </c:pt>
                <c:pt idx="1194">
                  <c:v>0.52103269677548003</c:v>
                </c:pt>
                <c:pt idx="1195">
                  <c:v>0.53455311733237298</c:v>
                </c:pt>
                <c:pt idx="1196">
                  <c:v>0.54749222004592846</c:v>
                </c:pt>
                <c:pt idx="1197">
                  <c:v>0.56169318377584199</c:v>
                </c:pt>
                <c:pt idx="1198">
                  <c:v>0.44337201797766906</c:v>
                </c:pt>
                <c:pt idx="1199">
                  <c:v>0.38363527625691196</c:v>
                </c:pt>
                <c:pt idx="1200">
                  <c:v>0.24576530281665676</c:v>
                </c:pt>
                <c:pt idx="1201">
                  <c:v>-0.53054490517762598</c:v>
                </c:pt>
                <c:pt idx="1202">
                  <c:v>-0.95836312635749699</c:v>
                </c:pt>
                <c:pt idx="1203">
                  <c:v>-1.0669544771311299</c:v>
                </c:pt>
                <c:pt idx="1204">
                  <c:v>-1.1535051968126846</c:v>
                </c:pt>
                <c:pt idx="1205">
                  <c:v>-1.260051420552522</c:v>
                </c:pt>
                <c:pt idx="1206">
                  <c:v>-1.3365222539224018</c:v>
                </c:pt>
                <c:pt idx="1207">
                  <c:v>-1.3846757928525735</c:v>
                </c:pt>
                <c:pt idx="1208">
                  <c:v>-1.4173321245465185</c:v>
                </c:pt>
                <c:pt idx="1209">
                  <c:v>-1.4752007284446838</c:v>
                </c:pt>
                <c:pt idx="1210">
                  <c:v>-1.4986805634969571</c:v>
                </c:pt>
                <c:pt idx="1211">
                  <c:v>-1.310660234746682</c:v>
                </c:pt>
                <c:pt idx="1212">
                  <c:v>-0.89932475815188362</c:v>
                </c:pt>
                <c:pt idx="1213">
                  <c:v>-0.61408221159412546</c:v>
                </c:pt>
                <c:pt idx="1214">
                  <c:v>-0.877507628934595</c:v>
                </c:pt>
                <c:pt idx="1215">
                  <c:v>-0.97287728745645563</c:v>
                </c:pt>
                <c:pt idx="1216">
                  <c:v>-0.82274209709384172</c:v>
                </c:pt>
                <c:pt idx="1217">
                  <c:v>-0.57770110930450136</c:v>
                </c:pt>
                <c:pt idx="1218">
                  <c:v>-0.41247341246310976</c:v>
                </c:pt>
                <c:pt idx="1219">
                  <c:v>-0.3630625581401149</c:v>
                </c:pt>
                <c:pt idx="1220">
                  <c:v>-0.32359551986720886</c:v>
                </c:pt>
                <c:pt idx="1221">
                  <c:v>-0.16217551615163917</c:v>
                </c:pt>
                <c:pt idx="1222">
                  <c:v>0.18540297816229281</c:v>
                </c:pt>
                <c:pt idx="1223">
                  <c:v>0.20347907551548094</c:v>
                </c:pt>
                <c:pt idx="1224">
                  <c:v>0.31199740083314548</c:v>
                </c:pt>
                <c:pt idx="1225">
                  <c:v>0.68763200065213004</c:v>
                </c:pt>
                <c:pt idx="1226">
                  <c:v>0.75135637945164357</c:v>
                </c:pt>
                <c:pt idx="1227">
                  <c:v>0.73875673380246754</c:v>
                </c:pt>
                <c:pt idx="1228">
                  <c:v>0.58659715738881701</c:v>
                </c:pt>
                <c:pt idx="1229">
                  <c:v>0.42557291784303708</c:v>
                </c:pt>
                <c:pt idx="1230">
                  <c:v>0.28122773692193426</c:v>
                </c:pt>
                <c:pt idx="1231">
                  <c:v>0.22830470523291052</c:v>
                </c:pt>
                <c:pt idx="1232">
                  <c:v>0.19297109194067652</c:v>
                </c:pt>
                <c:pt idx="1233">
                  <c:v>7.4361943123694929E-2</c:v>
                </c:pt>
                <c:pt idx="1234">
                  <c:v>-0.15021126251828473</c:v>
                </c:pt>
                <c:pt idx="1235">
                  <c:v>-0.20069938386622818</c:v>
                </c:pt>
                <c:pt idx="1236">
                  <c:v>-0.31811948966765119</c:v>
                </c:pt>
                <c:pt idx="1237">
                  <c:v>-0.91100152209028662</c:v>
                </c:pt>
                <c:pt idx="1238">
                  <c:v>-1.1468561032423685</c:v>
                </c:pt>
                <c:pt idx="1239">
                  <c:v>-1.3206374572530839</c:v>
                </c:pt>
                <c:pt idx="1240">
                  <c:v>-1.41124886893665</c:v>
                </c:pt>
                <c:pt idx="1241">
                  <c:v>-1.4919691836584672</c:v>
                </c:pt>
                <c:pt idx="1242">
                  <c:v>-1.5236784553889948</c:v>
                </c:pt>
                <c:pt idx="1243">
                  <c:v>-1.5622963104664152</c:v>
                </c:pt>
                <c:pt idx="1244">
                  <c:v>-1.587163540354825</c:v>
                </c:pt>
                <c:pt idx="1245">
                  <c:v>-1.63122947289128</c:v>
                </c:pt>
                <c:pt idx="1246">
                  <c:v>-1.62697326015586</c:v>
                </c:pt>
                <c:pt idx="1247">
                  <c:v>-1.7765139199061701</c:v>
                </c:pt>
                <c:pt idx="1248">
                  <c:v>-2.2529763646300647</c:v>
                </c:pt>
                <c:pt idx="1249">
                  <c:v>-2.1212322640747701</c:v>
                </c:pt>
                <c:pt idx="1250">
                  <c:v>-1.530509512516355</c:v>
                </c:pt>
                <c:pt idx="1251">
                  <c:v>-1.0854054108063149</c:v>
                </c:pt>
                <c:pt idx="1252">
                  <c:v>-0.71615780567259468</c:v>
                </c:pt>
                <c:pt idx="1253">
                  <c:v>-0.41286326721351613</c:v>
                </c:pt>
                <c:pt idx="1254">
                  <c:v>-0.21852336264335764</c:v>
                </c:pt>
                <c:pt idx="1255">
                  <c:v>-0.1137734015129955</c:v>
                </c:pt>
                <c:pt idx="1256">
                  <c:v>-4.9051876254195513E-2</c:v>
                </c:pt>
                <c:pt idx="1257">
                  <c:v>0.15642376968078942</c:v>
                </c:pt>
                <c:pt idx="1258">
                  <c:v>0.61261061353063495</c:v>
                </c:pt>
                <c:pt idx="1259">
                  <c:v>0.93603439675313593</c:v>
                </c:pt>
                <c:pt idx="1260">
                  <c:v>1.6109184246406971</c:v>
                </c:pt>
                <c:pt idx="1261">
                  <c:v>2.2608628865849099</c:v>
                </c:pt>
                <c:pt idx="1262">
                  <c:v>2.3048319339006587</c:v>
                </c:pt>
                <c:pt idx="1263">
                  <c:v>2.3766777820984197</c:v>
                </c:pt>
                <c:pt idx="1264">
                  <c:v>2.3959673160368027</c:v>
                </c:pt>
                <c:pt idx="1265">
                  <c:v>2.6166513995734015</c:v>
                </c:pt>
                <c:pt idx="1266">
                  <c:v>2.6523374561655602</c:v>
                </c:pt>
                <c:pt idx="1267">
                  <c:v>2.6180152673678001</c:v>
                </c:pt>
                <c:pt idx="1268">
                  <c:v>2.6062131742942567</c:v>
                </c:pt>
                <c:pt idx="1269">
                  <c:v>2.5166503022274354</c:v>
                </c:pt>
                <c:pt idx="1270">
                  <c:v>2.1815372269598612</c:v>
                </c:pt>
                <c:pt idx="1271">
                  <c:v>2.2567472289514812</c:v>
                </c:pt>
                <c:pt idx="1272">
                  <c:v>2.4897044887108648</c:v>
                </c:pt>
                <c:pt idx="1273">
                  <c:v>2.1207130294373395</c:v>
                </c:pt>
                <c:pt idx="1274">
                  <c:v>1.9775000289800211</c:v>
                </c:pt>
                <c:pt idx="1275">
                  <c:v>1.6702102252438611</c:v>
                </c:pt>
                <c:pt idx="1276">
                  <c:v>1.3617650339335401</c:v>
                </c:pt>
                <c:pt idx="1277">
                  <c:v>0.77960549359611953</c:v>
                </c:pt>
                <c:pt idx="1278">
                  <c:v>0.47513029407858043</c:v>
                </c:pt>
                <c:pt idx="1279">
                  <c:v>0.28250593182022748</c:v>
                </c:pt>
                <c:pt idx="1280">
                  <c:v>0.15691967034870141</c:v>
                </c:pt>
                <c:pt idx="1281">
                  <c:v>4.8182914028574032E-2</c:v>
                </c:pt>
                <c:pt idx="1282">
                  <c:v>4.9953608747817513E-2</c:v>
                </c:pt>
                <c:pt idx="1283">
                  <c:v>-0.17864012811611271</c:v>
                </c:pt>
                <c:pt idx="1284">
                  <c:v>-0.45279168590139979</c:v>
                </c:pt>
                <c:pt idx="1285">
                  <c:v>-0.8067749157411197</c:v>
                </c:pt>
                <c:pt idx="1286">
                  <c:v>-1.1304224491445181</c:v>
                </c:pt>
                <c:pt idx="1287">
                  <c:v>-1.3983990868930021</c:v>
                </c:pt>
                <c:pt idx="1288">
                  <c:v>-1.5870015262949899</c:v>
                </c:pt>
                <c:pt idx="1289">
                  <c:v>-1.7065926617557601</c:v>
                </c:pt>
                <c:pt idx="1290">
                  <c:v>-1.7869348556131488</c:v>
                </c:pt>
                <c:pt idx="1291">
                  <c:v>-1.78192296061109</c:v>
                </c:pt>
                <c:pt idx="1292">
                  <c:v>-1.8249976606173399</c:v>
                </c:pt>
                <c:pt idx="1293">
                  <c:v>-1.8882671790231611</c:v>
                </c:pt>
                <c:pt idx="1294">
                  <c:v>-1.8391452780001338</c:v>
                </c:pt>
                <c:pt idx="1295">
                  <c:v>-1.8338877936845919</c:v>
                </c:pt>
                <c:pt idx="1296">
                  <c:v>-2.0065966311189669</c:v>
                </c:pt>
                <c:pt idx="1297">
                  <c:v>-1.1463676830928606</c:v>
                </c:pt>
                <c:pt idx="1298">
                  <c:v>-0.59248749819075197</c:v>
                </c:pt>
                <c:pt idx="1299">
                  <c:v>-8.7439892303100022E-2</c:v>
                </c:pt>
                <c:pt idx="1300">
                  <c:v>0.26775258921687756</c:v>
                </c:pt>
                <c:pt idx="1301">
                  <c:v>0.49850398473772289</c:v>
                </c:pt>
                <c:pt idx="1302">
                  <c:v>0.67361576305482795</c:v>
                </c:pt>
                <c:pt idx="1303">
                  <c:v>0.76186867279196968</c:v>
                </c:pt>
                <c:pt idx="1304">
                  <c:v>0.82258370036388861</c:v>
                </c:pt>
                <c:pt idx="1305">
                  <c:v>0.87246542111878111</c:v>
                </c:pt>
                <c:pt idx="1306">
                  <c:v>0.80371289444451965</c:v>
                </c:pt>
                <c:pt idx="1307">
                  <c:v>0.88179305051030465</c:v>
                </c:pt>
                <c:pt idx="1308">
                  <c:v>1.0718417961211038</c:v>
                </c:pt>
                <c:pt idx="1309">
                  <c:v>0.5789909635579541</c:v>
                </c:pt>
                <c:pt idx="1310">
                  <c:v>0.2468976672759515</c:v>
                </c:pt>
                <c:pt idx="1311">
                  <c:v>0.20007181222520737</c:v>
                </c:pt>
                <c:pt idx="1312">
                  <c:v>0.19718484880643344</c:v>
                </c:pt>
                <c:pt idx="1313">
                  <c:v>0.17388054628410035</c:v>
                </c:pt>
                <c:pt idx="1314">
                  <c:v>6.9241269758584842E-2</c:v>
                </c:pt>
                <c:pt idx="1315">
                  <c:v>-3.1203267673784934E-2</c:v>
                </c:pt>
                <c:pt idx="1316">
                  <c:v>-8.2730941905806543E-2</c:v>
                </c:pt>
                <c:pt idx="1317">
                  <c:v>-0.10837209272693279</c:v>
                </c:pt>
                <c:pt idx="1318">
                  <c:v>3.207368653172045E-3</c:v>
                </c:pt>
                <c:pt idx="1319">
                  <c:v>-7.7753063461934863E-2</c:v>
                </c:pt>
                <c:pt idx="1320">
                  <c:v>-9.3189655423101481E-2</c:v>
                </c:pt>
                <c:pt idx="1321">
                  <c:v>6.1831090291917003E-2</c:v>
                </c:pt>
                <c:pt idx="1322">
                  <c:v>0.12183951651928648</c:v>
                </c:pt>
                <c:pt idx="1323">
                  <c:v>-7.3791576996435723E-2</c:v>
                </c:pt>
                <c:pt idx="1324">
                  <c:v>-0.2782711759629975</c:v>
                </c:pt>
                <c:pt idx="1325">
                  <c:v>-0.39755556886523613</c:v>
                </c:pt>
                <c:pt idx="1326">
                  <c:v>-0.42488033456407864</c:v>
                </c:pt>
                <c:pt idx="1327">
                  <c:v>-0.47640232517771025</c:v>
                </c:pt>
                <c:pt idx="1328">
                  <c:v>-0.50554377183309007</c:v>
                </c:pt>
                <c:pt idx="1329">
                  <c:v>-0.55932510927327361</c:v>
                </c:pt>
                <c:pt idx="1330">
                  <c:v>-0.67755080182770744</c:v>
                </c:pt>
                <c:pt idx="1331">
                  <c:v>-0.68235881145143362</c:v>
                </c:pt>
                <c:pt idx="1332">
                  <c:v>-0.50012583462340465</c:v>
                </c:pt>
                <c:pt idx="1333">
                  <c:v>-0.62243594108035949</c:v>
                </c:pt>
                <c:pt idx="1334">
                  <c:v>-0.67809596613460965</c:v>
                </c:pt>
                <c:pt idx="1335">
                  <c:v>-0.65852577458079686</c:v>
                </c:pt>
                <c:pt idx="1336">
                  <c:v>-0.54250805355759468</c:v>
                </c:pt>
                <c:pt idx="1337">
                  <c:v>-0.30786152647949838</c:v>
                </c:pt>
                <c:pt idx="1338">
                  <c:v>-0.16919769236993448</c:v>
                </c:pt>
                <c:pt idx="1339">
                  <c:v>-0.11307450785384149</c:v>
                </c:pt>
                <c:pt idx="1340">
                  <c:v>-6.6457594036962997E-2</c:v>
                </c:pt>
                <c:pt idx="1341">
                  <c:v>-4.7132064754932215E-2</c:v>
                </c:pt>
                <c:pt idx="1342">
                  <c:v>-1.0913157949307604E-2</c:v>
                </c:pt>
                <c:pt idx="1343">
                  <c:v>4.5096247927973752E-2</c:v>
                </c:pt>
                <c:pt idx="1344">
                  <c:v>0.60088962818309211</c:v>
                </c:pt>
                <c:pt idx="1345">
                  <c:v>0.75872126690843156</c:v>
                </c:pt>
                <c:pt idx="1346">
                  <c:v>0.72405011285443777</c:v>
                </c:pt>
                <c:pt idx="1347">
                  <c:v>0.72157677195437642</c:v>
                </c:pt>
                <c:pt idx="1348">
                  <c:v>0.7644997110485483</c:v>
                </c:pt>
                <c:pt idx="1349">
                  <c:v>0.64011065786076604</c:v>
                </c:pt>
                <c:pt idx="1350">
                  <c:v>0.54387770978479644</c:v>
                </c:pt>
                <c:pt idx="1351">
                  <c:v>0.49722915189880385</c:v>
                </c:pt>
                <c:pt idx="1352">
                  <c:v>0.46335859718001543</c:v>
                </c:pt>
                <c:pt idx="1353">
                  <c:v>0.45067370816339225</c:v>
                </c:pt>
                <c:pt idx="1354">
                  <c:v>0.41997261014042586</c:v>
                </c:pt>
                <c:pt idx="1355">
                  <c:v>0.70620564403606145</c:v>
                </c:pt>
                <c:pt idx="1356">
                  <c:v>0.49580884219230947</c:v>
                </c:pt>
                <c:pt idx="1357">
                  <c:v>0.88545074564232706</c:v>
                </c:pt>
                <c:pt idx="1358">
                  <c:v>1.1624021175418771</c:v>
                </c:pt>
                <c:pt idx="1359">
                  <c:v>1.4090386162388771</c:v>
                </c:pt>
                <c:pt idx="1360">
                  <c:v>1.4501497897561193</c:v>
                </c:pt>
                <c:pt idx="1361">
                  <c:v>1.4786963471147732</c:v>
                </c:pt>
                <c:pt idx="1362">
                  <c:v>1.5053990465720903</c:v>
                </c:pt>
                <c:pt idx="1363">
                  <c:v>1.495657226475374</c:v>
                </c:pt>
                <c:pt idx="1364">
                  <c:v>1.4810168016982115</c:v>
                </c:pt>
                <c:pt idx="1365">
                  <c:v>1.4862371314565945</c:v>
                </c:pt>
                <c:pt idx="1366">
                  <c:v>1.44253562920055</c:v>
                </c:pt>
                <c:pt idx="1367">
                  <c:v>1.197201609759287</c:v>
                </c:pt>
                <c:pt idx="1368">
                  <c:v>1.2470416013205328</c:v>
                </c:pt>
                <c:pt idx="1369">
                  <c:v>0.92323072793384797</c:v>
                </c:pt>
                <c:pt idx="1370">
                  <c:v>0.78300218237479768</c:v>
                </c:pt>
                <c:pt idx="1371">
                  <c:v>0.54775147066009833</c:v>
                </c:pt>
                <c:pt idx="1372">
                  <c:v>0.27202217205360946</c:v>
                </c:pt>
                <c:pt idx="1373">
                  <c:v>6.5020063741435499E-2</c:v>
                </c:pt>
                <c:pt idx="1374">
                  <c:v>-5.8476012370001072E-2</c:v>
                </c:pt>
                <c:pt idx="1375">
                  <c:v>-0.14508576378923849</c:v>
                </c:pt>
                <c:pt idx="1376">
                  <c:v>-0.21343459719330451</c:v>
                </c:pt>
                <c:pt idx="1377">
                  <c:v>-0.28800608961349888</c:v>
                </c:pt>
                <c:pt idx="1378">
                  <c:v>-0.29422428991005867</c:v>
                </c:pt>
                <c:pt idx="1379">
                  <c:v>-0.22366190665764488</c:v>
                </c:pt>
                <c:pt idx="1380">
                  <c:v>-0.20044458540721227</c:v>
                </c:pt>
              </c:numCache>
            </c:numRef>
          </c:val>
          <c:extLst xmlns:c16r2="http://schemas.microsoft.com/office/drawing/2015/06/chart">
            <c:ext xmlns:c16="http://schemas.microsoft.com/office/drawing/2014/chart" uri="{C3380CC4-5D6E-409C-BE32-E72D297353CC}">
              <c16:uniqueId val="{00000000-399D-4AF8-AAF2-1C7CDCB9E7ED}"/>
            </c:ext>
          </c:extLst>
        </c:ser>
        <c:ser>
          <c:idx val="1"/>
          <c:order val="1"/>
          <c:tx>
            <c:strRef>
              <c:f>'Υπολεκάνη 53-Κεριτης SRI'!$N$1</c:f>
              <c:strCache>
                <c:ptCount val="1"/>
                <c:pt idx="0">
                  <c:v>Μεση τιμή 4.5 μοντέλων</c:v>
                </c:pt>
              </c:strCache>
            </c:strRef>
          </c:tx>
          <c:spPr>
            <a:ln w="28575" cap="rnd">
              <a:solidFill>
                <a:schemeClr val="accent2"/>
              </a:solidFill>
              <a:round/>
            </a:ln>
            <a:effectLst/>
          </c:spPr>
          <c:marker>
            <c:symbol val="none"/>
          </c:marker>
          <c:cat>
            <c:numRef>
              <c:f>'Υπολεκάνη 53-Κεριτης SRI'!$A$2:$A$1382</c:f>
              <c:numCache>
                <c:formatCode>d/m/yyyy</c:formatCode>
                <c:ptCount val="1381"/>
                <c:pt idx="0">
                  <c:v>30651</c:v>
                </c:pt>
                <c:pt idx="1">
                  <c:v>30682</c:v>
                </c:pt>
                <c:pt idx="2">
                  <c:v>30713</c:v>
                </c:pt>
                <c:pt idx="3">
                  <c:v>30742</c:v>
                </c:pt>
                <c:pt idx="4">
                  <c:v>30773</c:v>
                </c:pt>
                <c:pt idx="5">
                  <c:v>30803</c:v>
                </c:pt>
                <c:pt idx="6">
                  <c:v>30834</c:v>
                </c:pt>
                <c:pt idx="7">
                  <c:v>30864</c:v>
                </c:pt>
                <c:pt idx="8">
                  <c:v>30895</c:v>
                </c:pt>
                <c:pt idx="9">
                  <c:v>30926</c:v>
                </c:pt>
                <c:pt idx="10">
                  <c:v>30956</c:v>
                </c:pt>
                <c:pt idx="11">
                  <c:v>30987</c:v>
                </c:pt>
                <c:pt idx="12">
                  <c:v>31017</c:v>
                </c:pt>
                <c:pt idx="13">
                  <c:v>31048</c:v>
                </c:pt>
                <c:pt idx="14">
                  <c:v>31079</c:v>
                </c:pt>
                <c:pt idx="15">
                  <c:v>31107</c:v>
                </c:pt>
                <c:pt idx="16">
                  <c:v>31138</c:v>
                </c:pt>
                <c:pt idx="17">
                  <c:v>31168</c:v>
                </c:pt>
                <c:pt idx="18">
                  <c:v>31199</c:v>
                </c:pt>
                <c:pt idx="19">
                  <c:v>31229</c:v>
                </c:pt>
                <c:pt idx="20">
                  <c:v>31260</c:v>
                </c:pt>
                <c:pt idx="21">
                  <c:v>31291</c:v>
                </c:pt>
                <c:pt idx="22">
                  <c:v>31321</c:v>
                </c:pt>
                <c:pt idx="23">
                  <c:v>31352</c:v>
                </c:pt>
                <c:pt idx="24">
                  <c:v>31382</c:v>
                </c:pt>
                <c:pt idx="25">
                  <c:v>31413</c:v>
                </c:pt>
                <c:pt idx="26">
                  <c:v>31444</c:v>
                </c:pt>
                <c:pt idx="27">
                  <c:v>31472</c:v>
                </c:pt>
                <c:pt idx="28">
                  <c:v>31503</c:v>
                </c:pt>
                <c:pt idx="29">
                  <c:v>31533</c:v>
                </c:pt>
                <c:pt idx="30">
                  <c:v>31564</c:v>
                </c:pt>
                <c:pt idx="31">
                  <c:v>31594</c:v>
                </c:pt>
                <c:pt idx="32">
                  <c:v>31625</c:v>
                </c:pt>
                <c:pt idx="33">
                  <c:v>31656</c:v>
                </c:pt>
                <c:pt idx="34">
                  <c:v>31686</c:v>
                </c:pt>
                <c:pt idx="35">
                  <c:v>31717</c:v>
                </c:pt>
                <c:pt idx="36">
                  <c:v>31747</c:v>
                </c:pt>
                <c:pt idx="37">
                  <c:v>31778</c:v>
                </c:pt>
                <c:pt idx="38">
                  <c:v>31809</c:v>
                </c:pt>
                <c:pt idx="39">
                  <c:v>31837</c:v>
                </c:pt>
                <c:pt idx="40">
                  <c:v>31868</c:v>
                </c:pt>
                <c:pt idx="41">
                  <c:v>31898</c:v>
                </c:pt>
                <c:pt idx="42">
                  <c:v>31929</c:v>
                </c:pt>
                <c:pt idx="43">
                  <c:v>31959</c:v>
                </c:pt>
                <c:pt idx="44">
                  <c:v>31990</c:v>
                </c:pt>
                <c:pt idx="45">
                  <c:v>32021</c:v>
                </c:pt>
                <c:pt idx="46">
                  <c:v>32051</c:v>
                </c:pt>
                <c:pt idx="47">
                  <c:v>32082</c:v>
                </c:pt>
                <c:pt idx="48">
                  <c:v>32112</c:v>
                </c:pt>
                <c:pt idx="49">
                  <c:v>32143</c:v>
                </c:pt>
                <c:pt idx="50">
                  <c:v>32174</c:v>
                </c:pt>
                <c:pt idx="51">
                  <c:v>32203</c:v>
                </c:pt>
                <c:pt idx="52">
                  <c:v>32234</c:v>
                </c:pt>
                <c:pt idx="53">
                  <c:v>32264</c:v>
                </c:pt>
                <c:pt idx="54">
                  <c:v>32295</c:v>
                </c:pt>
                <c:pt idx="55">
                  <c:v>32325</c:v>
                </c:pt>
                <c:pt idx="56">
                  <c:v>32356</c:v>
                </c:pt>
                <c:pt idx="57">
                  <c:v>32387</c:v>
                </c:pt>
                <c:pt idx="58">
                  <c:v>32417</c:v>
                </c:pt>
                <c:pt idx="59">
                  <c:v>32448</c:v>
                </c:pt>
                <c:pt idx="60">
                  <c:v>32478</c:v>
                </c:pt>
                <c:pt idx="61">
                  <c:v>32509</c:v>
                </c:pt>
                <c:pt idx="62">
                  <c:v>32540</c:v>
                </c:pt>
                <c:pt idx="63">
                  <c:v>32568</c:v>
                </c:pt>
                <c:pt idx="64">
                  <c:v>32599</c:v>
                </c:pt>
                <c:pt idx="65">
                  <c:v>32629</c:v>
                </c:pt>
                <c:pt idx="66">
                  <c:v>32660</c:v>
                </c:pt>
                <c:pt idx="67">
                  <c:v>32690</c:v>
                </c:pt>
                <c:pt idx="68">
                  <c:v>32721</c:v>
                </c:pt>
                <c:pt idx="69">
                  <c:v>32752</c:v>
                </c:pt>
                <c:pt idx="70">
                  <c:v>32782</c:v>
                </c:pt>
                <c:pt idx="71">
                  <c:v>32813</c:v>
                </c:pt>
                <c:pt idx="72">
                  <c:v>32843</c:v>
                </c:pt>
                <c:pt idx="73">
                  <c:v>32874</c:v>
                </c:pt>
                <c:pt idx="74">
                  <c:v>32905</c:v>
                </c:pt>
                <c:pt idx="75">
                  <c:v>32933</c:v>
                </c:pt>
                <c:pt idx="76">
                  <c:v>32964</c:v>
                </c:pt>
                <c:pt idx="77">
                  <c:v>32994</c:v>
                </c:pt>
                <c:pt idx="78">
                  <c:v>33025</c:v>
                </c:pt>
                <c:pt idx="79">
                  <c:v>33055</c:v>
                </c:pt>
                <c:pt idx="80">
                  <c:v>33086</c:v>
                </c:pt>
                <c:pt idx="81">
                  <c:v>33117</c:v>
                </c:pt>
                <c:pt idx="82">
                  <c:v>33147</c:v>
                </c:pt>
                <c:pt idx="83">
                  <c:v>33178</c:v>
                </c:pt>
                <c:pt idx="84">
                  <c:v>33208</c:v>
                </c:pt>
                <c:pt idx="85">
                  <c:v>33239</c:v>
                </c:pt>
                <c:pt idx="86">
                  <c:v>33270</c:v>
                </c:pt>
                <c:pt idx="87">
                  <c:v>33298</c:v>
                </c:pt>
                <c:pt idx="88">
                  <c:v>33329</c:v>
                </c:pt>
                <c:pt idx="89">
                  <c:v>33359</c:v>
                </c:pt>
                <c:pt idx="90">
                  <c:v>33390</c:v>
                </c:pt>
                <c:pt idx="91">
                  <c:v>33420</c:v>
                </c:pt>
                <c:pt idx="92">
                  <c:v>33451</c:v>
                </c:pt>
                <c:pt idx="93">
                  <c:v>33482</c:v>
                </c:pt>
                <c:pt idx="94">
                  <c:v>33512</c:v>
                </c:pt>
                <c:pt idx="95">
                  <c:v>33543</c:v>
                </c:pt>
                <c:pt idx="96">
                  <c:v>33573</c:v>
                </c:pt>
                <c:pt idx="97">
                  <c:v>33604</c:v>
                </c:pt>
                <c:pt idx="98">
                  <c:v>33635</c:v>
                </c:pt>
                <c:pt idx="99">
                  <c:v>33664</c:v>
                </c:pt>
                <c:pt idx="100">
                  <c:v>33695</c:v>
                </c:pt>
                <c:pt idx="101">
                  <c:v>33725</c:v>
                </c:pt>
                <c:pt idx="102">
                  <c:v>33756</c:v>
                </c:pt>
                <c:pt idx="103">
                  <c:v>33786</c:v>
                </c:pt>
                <c:pt idx="104">
                  <c:v>33817</c:v>
                </c:pt>
                <c:pt idx="105">
                  <c:v>33848</c:v>
                </c:pt>
                <c:pt idx="106">
                  <c:v>33878</c:v>
                </c:pt>
                <c:pt idx="107">
                  <c:v>33909</c:v>
                </c:pt>
                <c:pt idx="108">
                  <c:v>33939</c:v>
                </c:pt>
                <c:pt idx="109">
                  <c:v>33970</c:v>
                </c:pt>
                <c:pt idx="110">
                  <c:v>34001</c:v>
                </c:pt>
                <c:pt idx="111">
                  <c:v>34029</c:v>
                </c:pt>
                <c:pt idx="112">
                  <c:v>34060</c:v>
                </c:pt>
                <c:pt idx="113">
                  <c:v>34090</c:v>
                </c:pt>
                <c:pt idx="114">
                  <c:v>34121</c:v>
                </c:pt>
                <c:pt idx="115">
                  <c:v>34151</c:v>
                </c:pt>
                <c:pt idx="116">
                  <c:v>34182</c:v>
                </c:pt>
                <c:pt idx="117">
                  <c:v>34213</c:v>
                </c:pt>
                <c:pt idx="118">
                  <c:v>34243</c:v>
                </c:pt>
                <c:pt idx="119">
                  <c:v>34274</c:v>
                </c:pt>
                <c:pt idx="120">
                  <c:v>34304</c:v>
                </c:pt>
                <c:pt idx="121">
                  <c:v>34335</c:v>
                </c:pt>
                <c:pt idx="122">
                  <c:v>34366</c:v>
                </c:pt>
                <c:pt idx="123">
                  <c:v>34394</c:v>
                </c:pt>
                <c:pt idx="124">
                  <c:v>34425</c:v>
                </c:pt>
                <c:pt idx="125">
                  <c:v>34455</c:v>
                </c:pt>
                <c:pt idx="126">
                  <c:v>34486</c:v>
                </c:pt>
                <c:pt idx="127">
                  <c:v>34516</c:v>
                </c:pt>
                <c:pt idx="128">
                  <c:v>34547</c:v>
                </c:pt>
                <c:pt idx="129">
                  <c:v>34578</c:v>
                </c:pt>
                <c:pt idx="130">
                  <c:v>34608</c:v>
                </c:pt>
                <c:pt idx="131">
                  <c:v>34639</c:v>
                </c:pt>
                <c:pt idx="132">
                  <c:v>34669</c:v>
                </c:pt>
                <c:pt idx="133">
                  <c:v>34700</c:v>
                </c:pt>
                <c:pt idx="134">
                  <c:v>34731</c:v>
                </c:pt>
                <c:pt idx="135">
                  <c:v>34759</c:v>
                </c:pt>
                <c:pt idx="136">
                  <c:v>34790</c:v>
                </c:pt>
                <c:pt idx="137">
                  <c:v>34820</c:v>
                </c:pt>
                <c:pt idx="138">
                  <c:v>34851</c:v>
                </c:pt>
                <c:pt idx="139">
                  <c:v>34881</c:v>
                </c:pt>
                <c:pt idx="140">
                  <c:v>34912</c:v>
                </c:pt>
                <c:pt idx="141">
                  <c:v>34943</c:v>
                </c:pt>
                <c:pt idx="142">
                  <c:v>34973</c:v>
                </c:pt>
                <c:pt idx="143">
                  <c:v>35004</c:v>
                </c:pt>
                <c:pt idx="144">
                  <c:v>35034</c:v>
                </c:pt>
                <c:pt idx="145">
                  <c:v>35065</c:v>
                </c:pt>
                <c:pt idx="146">
                  <c:v>35096</c:v>
                </c:pt>
                <c:pt idx="147">
                  <c:v>35125</c:v>
                </c:pt>
                <c:pt idx="148">
                  <c:v>35156</c:v>
                </c:pt>
                <c:pt idx="149">
                  <c:v>35186</c:v>
                </c:pt>
                <c:pt idx="150">
                  <c:v>35217</c:v>
                </c:pt>
                <c:pt idx="151">
                  <c:v>35247</c:v>
                </c:pt>
                <c:pt idx="152">
                  <c:v>35278</c:v>
                </c:pt>
                <c:pt idx="153">
                  <c:v>35309</c:v>
                </c:pt>
                <c:pt idx="154">
                  <c:v>35339</c:v>
                </c:pt>
                <c:pt idx="155">
                  <c:v>35370</c:v>
                </c:pt>
                <c:pt idx="156">
                  <c:v>35400</c:v>
                </c:pt>
                <c:pt idx="157">
                  <c:v>35431</c:v>
                </c:pt>
                <c:pt idx="158">
                  <c:v>35462</c:v>
                </c:pt>
                <c:pt idx="159">
                  <c:v>35490</c:v>
                </c:pt>
                <c:pt idx="160">
                  <c:v>35521</c:v>
                </c:pt>
                <c:pt idx="161">
                  <c:v>35551</c:v>
                </c:pt>
                <c:pt idx="162">
                  <c:v>35582</c:v>
                </c:pt>
                <c:pt idx="163">
                  <c:v>35612</c:v>
                </c:pt>
                <c:pt idx="164">
                  <c:v>35643</c:v>
                </c:pt>
                <c:pt idx="165">
                  <c:v>35674</c:v>
                </c:pt>
                <c:pt idx="166">
                  <c:v>35704</c:v>
                </c:pt>
                <c:pt idx="167">
                  <c:v>35735</c:v>
                </c:pt>
                <c:pt idx="168">
                  <c:v>35765</c:v>
                </c:pt>
                <c:pt idx="169">
                  <c:v>35796</c:v>
                </c:pt>
                <c:pt idx="170">
                  <c:v>35827</c:v>
                </c:pt>
                <c:pt idx="171">
                  <c:v>35855</c:v>
                </c:pt>
                <c:pt idx="172">
                  <c:v>35886</c:v>
                </c:pt>
                <c:pt idx="173">
                  <c:v>35916</c:v>
                </c:pt>
                <c:pt idx="174">
                  <c:v>35947</c:v>
                </c:pt>
                <c:pt idx="175">
                  <c:v>35977</c:v>
                </c:pt>
                <c:pt idx="176">
                  <c:v>36008</c:v>
                </c:pt>
                <c:pt idx="177">
                  <c:v>36039</c:v>
                </c:pt>
                <c:pt idx="178">
                  <c:v>36069</c:v>
                </c:pt>
                <c:pt idx="179">
                  <c:v>36100</c:v>
                </c:pt>
                <c:pt idx="180">
                  <c:v>36130</c:v>
                </c:pt>
                <c:pt idx="181">
                  <c:v>36161</c:v>
                </c:pt>
                <c:pt idx="182">
                  <c:v>36192</c:v>
                </c:pt>
                <c:pt idx="183">
                  <c:v>36220</c:v>
                </c:pt>
                <c:pt idx="184">
                  <c:v>36251</c:v>
                </c:pt>
                <c:pt idx="185">
                  <c:v>36281</c:v>
                </c:pt>
                <c:pt idx="186">
                  <c:v>36312</c:v>
                </c:pt>
                <c:pt idx="187">
                  <c:v>36342</c:v>
                </c:pt>
                <c:pt idx="188">
                  <c:v>36373</c:v>
                </c:pt>
                <c:pt idx="189">
                  <c:v>36404</c:v>
                </c:pt>
                <c:pt idx="190">
                  <c:v>36434</c:v>
                </c:pt>
                <c:pt idx="191">
                  <c:v>36465</c:v>
                </c:pt>
                <c:pt idx="192">
                  <c:v>36495</c:v>
                </c:pt>
                <c:pt idx="193">
                  <c:v>36526</c:v>
                </c:pt>
                <c:pt idx="194">
                  <c:v>36557</c:v>
                </c:pt>
                <c:pt idx="195">
                  <c:v>36586</c:v>
                </c:pt>
                <c:pt idx="196">
                  <c:v>36617</c:v>
                </c:pt>
                <c:pt idx="197">
                  <c:v>36647</c:v>
                </c:pt>
                <c:pt idx="198">
                  <c:v>36678</c:v>
                </c:pt>
                <c:pt idx="199">
                  <c:v>36708</c:v>
                </c:pt>
                <c:pt idx="200">
                  <c:v>36739</c:v>
                </c:pt>
                <c:pt idx="201">
                  <c:v>36770</c:v>
                </c:pt>
                <c:pt idx="202">
                  <c:v>36800</c:v>
                </c:pt>
                <c:pt idx="203">
                  <c:v>36831</c:v>
                </c:pt>
                <c:pt idx="204">
                  <c:v>36861</c:v>
                </c:pt>
                <c:pt idx="205">
                  <c:v>36892</c:v>
                </c:pt>
                <c:pt idx="206">
                  <c:v>36923</c:v>
                </c:pt>
                <c:pt idx="207">
                  <c:v>36951</c:v>
                </c:pt>
                <c:pt idx="208">
                  <c:v>36982</c:v>
                </c:pt>
                <c:pt idx="209">
                  <c:v>37012</c:v>
                </c:pt>
                <c:pt idx="210">
                  <c:v>37043</c:v>
                </c:pt>
                <c:pt idx="211">
                  <c:v>37073</c:v>
                </c:pt>
                <c:pt idx="212">
                  <c:v>37104</c:v>
                </c:pt>
                <c:pt idx="213">
                  <c:v>37135</c:v>
                </c:pt>
                <c:pt idx="214">
                  <c:v>37165</c:v>
                </c:pt>
                <c:pt idx="215">
                  <c:v>37196</c:v>
                </c:pt>
                <c:pt idx="216">
                  <c:v>37226</c:v>
                </c:pt>
                <c:pt idx="217">
                  <c:v>37257</c:v>
                </c:pt>
                <c:pt idx="218">
                  <c:v>37288</c:v>
                </c:pt>
                <c:pt idx="219">
                  <c:v>37316</c:v>
                </c:pt>
                <c:pt idx="220">
                  <c:v>37347</c:v>
                </c:pt>
                <c:pt idx="221">
                  <c:v>37377</c:v>
                </c:pt>
                <c:pt idx="222">
                  <c:v>37408</c:v>
                </c:pt>
                <c:pt idx="223">
                  <c:v>37438</c:v>
                </c:pt>
                <c:pt idx="224">
                  <c:v>37469</c:v>
                </c:pt>
                <c:pt idx="225">
                  <c:v>37500</c:v>
                </c:pt>
                <c:pt idx="226">
                  <c:v>37530</c:v>
                </c:pt>
                <c:pt idx="227">
                  <c:v>37561</c:v>
                </c:pt>
                <c:pt idx="228">
                  <c:v>37591</c:v>
                </c:pt>
                <c:pt idx="229">
                  <c:v>37622</c:v>
                </c:pt>
                <c:pt idx="230">
                  <c:v>37653</c:v>
                </c:pt>
                <c:pt idx="231">
                  <c:v>37681</c:v>
                </c:pt>
                <c:pt idx="232">
                  <c:v>37712</c:v>
                </c:pt>
                <c:pt idx="233">
                  <c:v>37742</c:v>
                </c:pt>
                <c:pt idx="234">
                  <c:v>37773</c:v>
                </c:pt>
                <c:pt idx="235">
                  <c:v>37803</c:v>
                </c:pt>
                <c:pt idx="236">
                  <c:v>37834</c:v>
                </c:pt>
                <c:pt idx="237">
                  <c:v>37865</c:v>
                </c:pt>
                <c:pt idx="238">
                  <c:v>37895</c:v>
                </c:pt>
                <c:pt idx="239">
                  <c:v>37926</c:v>
                </c:pt>
                <c:pt idx="240">
                  <c:v>37956</c:v>
                </c:pt>
                <c:pt idx="241">
                  <c:v>37987</c:v>
                </c:pt>
                <c:pt idx="242">
                  <c:v>38018</c:v>
                </c:pt>
                <c:pt idx="243">
                  <c:v>38047</c:v>
                </c:pt>
                <c:pt idx="244">
                  <c:v>38078</c:v>
                </c:pt>
                <c:pt idx="245">
                  <c:v>38108</c:v>
                </c:pt>
                <c:pt idx="246">
                  <c:v>38139</c:v>
                </c:pt>
                <c:pt idx="247">
                  <c:v>38169</c:v>
                </c:pt>
                <c:pt idx="248">
                  <c:v>38200</c:v>
                </c:pt>
                <c:pt idx="249">
                  <c:v>38231</c:v>
                </c:pt>
                <c:pt idx="250">
                  <c:v>38261</c:v>
                </c:pt>
                <c:pt idx="251">
                  <c:v>38292</c:v>
                </c:pt>
                <c:pt idx="252">
                  <c:v>38322</c:v>
                </c:pt>
                <c:pt idx="253">
                  <c:v>38353</c:v>
                </c:pt>
                <c:pt idx="254">
                  <c:v>38384</c:v>
                </c:pt>
                <c:pt idx="255">
                  <c:v>38412</c:v>
                </c:pt>
                <c:pt idx="256">
                  <c:v>38443</c:v>
                </c:pt>
                <c:pt idx="257">
                  <c:v>38473</c:v>
                </c:pt>
                <c:pt idx="258">
                  <c:v>38504</c:v>
                </c:pt>
                <c:pt idx="259">
                  <c:v>38534</c:v>
                </c:pt>
                <c:pt idx="260">
                  <c:v>38565</c:v>
                </c:pt>
                <c:pt idx="261">
                  <c:v>38596</c:v>
                </c:pt>
                <c:pt idx="262">
                  <c:v>38626</c:v>
                </c:pt>
                <c:pt idx="263">
                  <c:v>38657</c:v>
                </c:pt>
                <c:pt idx="264">
                  <c:v>38687</c:v>
                </c:pt>
                <c:pt idx="265">
                  <c:v>38718</c:v>
                </c:pt>
                <c:pt idx="266">
                  <c:v>38749</c:v>
                </c:pt>
                <c:pt idx="267">
                  <c:v>38777</c:v>
                </c:pt>
                <c:pt idx="268">
                  <c:v>38808</c:v>
                </c:pt>
                <c:pt idx="269">
                  <c:v>38838</c:v>
                </c:pt>
                <c:pt idx="270">
                  <c:v>38869</c:v>
                </c:pt>
                <c:pt idx="271">
                  <c:v>38899</c:v>
                </c:pt>
                <c:pt idx="272">
                  <c:v>38930</c:v>
                </c:pt>
                <c:pt idx="273">
                  <c:v>38961</c:v>
                </c:pt>
                <c:pt idx="274">
                  <c:v>38991</c:v>
                </c:pt>
                <c:pt idx="275">
                  <c:v>39022</c:v>
                </c:pt>
                <c:pt idx="276">
                  <c:v>39052</c:v>
                </c:pt>
                <c:pt idx="277">
                  <c:v>39083</c:v>
                </c:pt>
                <c:pt idx="278">
                  <c:v>39114</c:v>
                </c:pt>
                <c:pt idx="279">
                  <c:v>39142</c:v>
                </c:pt>
                <c:pt idx="280">
                  <c:v>39173</c:v>
                </c:pt>
                <c:pt idx="281">
                  <c:v>39203</c:v>
                </c:pt>
                <c:pt idx="282">
                  <c:v>39234</c:v>
                </c:pt>
                <c:pt idx="283">
                  <c:v>39264</c:v>
                </c:pt>
                <c:pt idx="284">
                  <c:v>39295</c:v>
                </c:pt>
                <c:pt idx="285">
                  <c:v>39326</c:v>
                </c:pt>
                <c:pt idx="286">
                  <c:v>39356</c:v>
                </c:pt>
                <c:pt idx="287">
                  <c:v>39387</c:v>
                </c:pt>
                <c:pt idx="288">
                  <c:v>39417</c:v>
                </c:pt>
                <c:pt idx="289">
                  <c:v>39448</c:v>
                </c:pt>
                <c:pt idx="290">
                  <c:v>39479</c:v>
                </c:pt>
                <c:pt idx="291">
                  <c:v>39508</c:v>
                </c:pt>
                <c:pt idx="292">
                  <c:v>39539</c:v>
                </c:pt>
                <c:pt idx="293">
                  <c:v>39569</c:v>
                </c:pt>
                <c:pt idx="294">
                  <c:v>39600</c:v>
                </c:pt>
                <c:pt idx="295">
                  <c:v>39630</c:v>
                </c:pt>
                <c:pt idx="296">
                  <c:v>39661</c:v>
                </c:pt>
                <c:pt idx="297">
                  <c:v>39692</c:v>
                </c:pt>
                <c:pt idx="298">
                  <c:v>39722</c:v>
                </c:pt>
                <c:pt idx="299">
                  <c:v>39753</c:v>
                </c:pt>
                <c:pt idx="300">
                  <c:v>39783</c:v>
                </c:pt>
                <c:pt idx="301">
                  <c:v>39814</c:v>
                </c:pt>
                <c:pt idx="302">
                  <c:v>39845</c:v>
                </c:pt>
                <c:pt idx="303">
                  <c:v>39873</c:v>
                </c:pt>
                <c:pt idx="304">
                  <c:v>39904</c:v>
                </c:pt>
                <c:pt idx="305">
                  <c:v>39934</c:v>
                </c:pt>
                <c:pt idx="306">
                  <c:v>39965</c:v>
                </c:pt>
                <c:pt idx="307">
                  <c:v>39995</c:v>
                </c:pt>
                <c:pt idx="308">
                  <c:v>40026</c:v>
                </c:pt>
                <c:pt idx="309">
                  <c:v>40057</c:v>
                </c:pt>
                <c:pt idx="310">
                  <c:v>40087</c:v>
                </c:pt>
                <c:pt idx="311">
                  <c:v>40118</c:v>
                </c:pt>
                <c:pt idx="312">
                  <c:v>40148</c:v>
                </c:pt>
                <c:pt idx="313">
                  <c:v>40179</c:v>
                </c:pt>
                <c:pt idx="314">
                  <c:v>40210</c:v>
                </c:pt>
                <c:pt idx="315">
                  <c:v>40238</c:v>
                </c:pt>
                <c:pt idx="316">
                  <c:v>40269</c:v>
                </c:pt>
                <c:pt idx="317">
                  <c:v>40299</c:v>
                </c:pt>
                <c:pt idx="318">
                  <c:v>40330</c:v>
                </c:pt>
                <c:pt idx="319">
                  <c:v>40360</c:v>
                </c:pt>
                <c:pt idx="320">
                  <c:v>40391</c:v>
                </c:pt>
                <c:pt idx="321">
                  <c:v>40422</c:v>
                </c:pt>
                <c:pt idx="322">
                  <c:v>40452</c:v>
                </c:pt>
                <c:pt idx="323">
                  <c:v>40483</c:v>
                </c:pt>
                <c:pt idx="324">
                  <c:v>40513</c:v>
                </c:pt>
                <c:pt idx="325">
                  <c:v>40544</c:v>
                </c:pt>
                <c:pt idx="326">
                  <c:v>40575</c:v>
                </c:pt>
                <c:pt idx="327">
                  <c:v>40603</c:v>
                </c:pt>
                <c:pt idx="328">
                  <c:v>40634</c:v>
                </c:pt>
                <c:pt idx="329">
                  <c:v>40664</c:v>
                </c:pt>
                <c:pt idx="330">
                  <c:v>40695</c:v>
                </c:pt>
                <c:pt idx="331">
                  <c:v>40725</c:v>
                </c:pt>
                <c:pt idx="332">
                  <c:v>40756</c:v>
                </c:pt>
                <c:pt idx="333">
                  <c:v>40787</c:v>
                </c:pt>
                <c:pt idx="334">
                  <c:v>40817</c:v>
                </c:pt>
                <c:pt idx="335">
                  <c:v>40848</c:v>
                </c:pt>
                <c:pt idx="336">
                  <c:v>40878</c:v>
                </c:pt>
                <c:pt idx="337">
                  <c:v>40909</c:v>
                </c:pt>
                <c:pt idx="338">
                  <c:v>40940</c:v>
                </c:pt>
                <c:pt idx="339">
                  <c:v>40969</c:v>
                </c:pt>
                <c:pt idx="340">
                  <c:v>41000</c:v>
                </c:pt>
                <c:pt idx="341">
                  <c:v>41030</c:v>
                </c:pt>
                <c:pt idx="342">
                  <c:v>41061</c:v>
                </c:pt>
                <c:pt idx="343">
                  <c:v>41091</c:v>
                </c:pt>
                <c:pt idx="344">
                  <c:v>41122</c:v>
                </c:pt>
                <c:pt idx="345">
                  <c:v>41153</c:v>
                </c:pt>
                <c:pt idx="346">
                  <c:v>41183</c:v>
                </c:pt>
                <c:pt idx="347">
                  <c:v>41214</c:v>
                </c:pt>
                <c:pt idx="348">
                  <c:v>41244</c:v>
                </c:pt>
                <c:pt idx="349">
                  <c:v>41275</c:v>
                </c:pt>
                <c:pt idx="350">
                  <c:v>41306</c:v>
                </c:pt>
                <c:pt idx="351">
                  <c:v>41334</c:v>
                </c:pt>
                <c:pt idx="352">
                  <c:v>41365</c:v>
                </c:pt>
                <c:pt idx="353">
                  <c:v>41395</c:v>
                </c:pt>
                <c:pt idx="354">
                  <c:v>41426</c:v>
                </c:pt>
                <c:pt idx="355">
                  <c:v>41456</c:v>
                </c:pt>
                <c:pt idx="356">
                  <c:v>41487</c:v>
                </c:pt>
                <c:pt idx="357">
                  <c:v>41518</c:v>
                </c:pt>
                <c:pt idx="358">
                  <c:v>41548</c:v>
                </c:pt>
                <c:pt idx="359">
                  <c:v>41579</c:v>
                </c:pt>
                <c:pt idx="360">
                  <c:v>41609</c:v>
                </c:pt>
                <c:pt idx="361">
                  <c:v>41640</c:v>
                </c:pt>
                <c:pt idx="362">
                  <c:v>41671</c:v>
                </c:pt>
                <c:pt idx="363">
                  <c:v>41699</c:v>
                </c:pt>
                <c:pt idx="364">
                  <c:v>41730</c:v>
                </c:pt>
                <c:pt idx="365">
                  <c:v>41760</c:v>
                </c:pt>
                <c:pt idx="366">
                  <c:v>41791</c:v>
                </c:pt>
                <c:pt idx="367">
                  <c:v>41821</c:v>
                </c:pt>
                <c:pt idx="368">
                  <c:v>41852</c:v>
                </c:pt>
                <c:pt idx="369">
                  <c:v>41883</c:v>
                </c:pt>
                <c:pt idx="370">
                  <c:v>41913</c:v>
                </c:pt>
                <c:pt idx="371">
                  <c:v>41944</c:v>
                </c:pt>
                <c:pt idx="372">
                  <c:v>41974</c:v>
                </c:pt>
                <c:pt idx="373">
                  <c:v>42005</c:v>
                </c:pt>
                <c:pt idx="374">
                  <c:v>42036</c:v>
                </c:pt>
                <c:pt idx="375">
                  <c:v>42064</c:v>
                </c:pt>
                <c:pt idx="376">
                  <c:v>42095</c:v>
                </c:pt>
                <c:pt idx="377">
                  <c:v>42125</c:v>
                </c:pt>
                <c:pt idx="378">
                  <c:v>42156</c:v>
                </c:pt>
                <c:pt idx="379">
                  <c:v>42186</c:v>
                </c:pt>
                <c:pt idx="380">
                  <c:v>42217</c:v>
                </c:pt>
                <c:pt idx="381">
                  <c:v>42248</c:v>
                </c:pt>
                <c:pt idx="382">
                  <c:v>42278</c:v>
                </c:pt>
                <c:pt idx="383">
                  <c:v>42309</c:v>
                </c:pt>
                <c:pt idx="384">
                  <c:v>42339</c:v>
                </c:pt>
                <c:pt idx="385">
                  <c:v>42370</c:v>
                </c:pt>
                <c:pt idx="386">
                  <c:v>42401</c:v>
                </c:pt>
                <c:pt idx="387">
                  <c:v>42430</c:v>
                </c:pt>
                <c:pt idx="388">
                  <c:v>42461</c:v>
                </c:pt>
                <c:pt idx="389">
                  <c:v>42491</c:v>
                </c:pt>
                <c:pt idx="390">
                  <c:v>42522</c:v>
                </c:pt>
                <c:pt idx="391">
                  <c:v>42552</c:v>
                </c:pt>
                <c:pt idx="392">
                  <c:v>42583</c:v>
                </c:pt>
                <c:pt idx="393">
                  <c:v>42614</c:v>
                </c:pt>
                <c:pt idx="394">
                  <c:v>42644</c:v>
                </c:pt>
                <c:pt idx="395">
                  <c:v>42675</c:v>
                </c:pt>
                <c:pt idx="396">
                  <c:v>42705</c:v>
                </c:pt>
                <c:pt idx="397">
                  <c:v>42736</c:v>
                </c:pt>
                <c:pt idx="398">
                  <c:v>42767</c:v>
                </c:pt>
                <c:pt idx="399">
                  <c:v>42795</c:v>
                </c:pt>
                <c:pt idx="400">
                  <c:v>42826</c:v>
                </c:pt>
                <c:pt idx="401">
                  <c:v>42856</c:v>
                </c:pt>
                <c:pt idx="402">
                  <c:v>42887</c:v>
                </c:pt>
                <c:pt idx="403">
                  <c:v>42917</c:v>
                </c:pt>
                <c:pt idx="404">
                  <c:v>42948</c:v>
                </c:pt>
                <c:pt idx="405">
                  <c:v>42979</c:v>
                </c:pt>
                <c:pt idx="406">
                  <c:v>43009</c:v>
                </c:pt>
                <c:pt idx="407">
                  <c:v>43040</c:v>
                </c:pt>
                <c:pt idx="408">
                  <c:v>43070</c:v>
                </c:pt>
                <c:pt idx="409">
                  <c:v>43101</c:v>
                </c:pt>
                <c:pt idx="410">
                  <c:v>43132</c:v>
                </c:pt>
                <c:pt idx="411">
                  <c:v>43160</c:v>
                </c:pt>
                <c:pt idx="412">
                  <c:v>43191</c:v>
                </c:pt>
                <c:pt idx="413">
                  <c:v>43221</c:v>
                </c:pt>
                <c:pt idx="414">
                  <c:v>43252</c:v>
                </c:pt>
                <c:pt idx="415">
                  <c:v>43282</c:v>
                </c:pt>
                <c:pt idx="416">
                  <c:v>43313</c:v>
                </c:pt>
                <c:pt idx="417">
                  <c:v>43344</c:v>
                </c:pt>
                <c:pt idx="418">
                  <c:v>43374</c:v>
                </c:pt>
                <c:pt idx="419">
                  <c:v>43405</c:v>
                </c:pt>
                <c:pt idx="420">
                  <c:v>43435</c:v>
                </c:pt>
                <c:pt idx="421">
                  <c:v>43466</c:v>
                </c:pt>
                <c:pt idx="422">
                  <c:v>43497</c:v>
                </c:pt>
                <c:pt idx="423">
                  <c:v>43525</c:v>
                </c:pt>
                <c:pt idx="424">
                  <c:v>43556</c:v>
                </c:pt>
                <c:pt idx="425">
                  <c:v>43586</c:v>
                </c:pt>
                <c:pt idx="426">
                  <c:v>43617</c:v>
                </c:pt>
                <c:pt idx="427">
                  <c:v>43647</c:v>
                </c:pt>
                <c:pt idx="428">
                  <c:v>43678</c:v>
                </c:pt>
                <c:pt idx="429">
                  <c:v>43709</c:v>
                </c:pt>
                <c:pt idx="430">
                  <c:v>43739</c:v>
                </c:pt>
                <c:pt idx="431">
                  <c:v>43770</c:v>
                </c:pt>
                <c:pt idx="432">
                  <c:v>43800</c:v>
                </c:pt>
                <c:pt idx="433">
                  <c:v>43831</c:v>
                </c:pt>
                <c:pt idx="434">
                  <c:v>43862</c:v>
                </c:pt>
                <c:pt idx="435">
                  <c:v>43891</c:v>
                </c:pt>
                <c:pt idx="436">
                  <c:v>43922</c:v>
                </c:pt>
                <c:pt idx="437">
                  <c:v>43952</c:v>
                </c:pt>
                <c:pt idx="438">
                  <c:v>43983</c:v>
                </c:pt>
                <c:pt idx="439">
                  <c:v>44013</c:v>
                </c:pt>
                <c:pt idx="440">
                  <c:v>44044</c:v>
                </c:pt>
                <c:pt idx="441">
                  <c:v>44075</c:v>
                </c:pt>
                <c:pt idx="442">
                  <c:v>44105</c:v>
                </c:pt>
                <c:pt idx="443">
                  <c:v>44136</c:v>
                </c:pt>
                <c:pt idx="444">
                  <c:v>44166</c:v>
                </c:pt>
                <c:pt idx="445">
                  <c:v>44197</c:v>
                </c:pt>
                <c:pt idx="446">
                  <c:v>44228</c:v>
                </c:pt>
                <c:pt idx="447">
                  <c:v>44256</c:v>
                </c:pt>
                <c:pt idx="448">
                  <c:v>44287</c:v>
                </c:pt>
                <c:pt idx="449">
                  <c:v>44317</c:v>
                </c:pt>
                <c:pt idx="450">
                  <c:v>44348</c:v>
                </c:pt>
                <c:pt idx="451">
                  <c:v>44378</c:v>
                </c:pt>
                <c:pt idx="452">
                  <c:v>44409</c:v>
                </c:pt>
                <c:pt idx="453">
                  <c:v>44440</c:v>
                </c:pt>
                <c:pt idx="454">
                  <c:v>44470</c:v>
                </c:pt>
                <c:pt idx="455">
                  <c:v>44501</c:v>
                </c:pt>
                <c:pt idx="456">
                  <c:v>44531</c:v>
                </c:pt>
                <c:pt idx="457">
                  <c:v>44562</c:v>
                </c:pt>
                <c:pt idx="458">
                  <c:v>44593</c:v>
                </c:pt>
                <c:pt idx="459">
                  <c:v>44621</c:v>
                </c:pt>
                <c:pt idx="460">
                  <c:v>44652</c:v>
                </c:pt>
                <c:pt idx="461">
                  <c:v>44682</c:v>
                </c:pt>
                <c:pt idx="462">
                  <c:v>44713</c:v>
                </c:pt>
                <c:pt idx="463">
                  <c:v>44743</c:v>
                </c:pt>
                <c:pt idx="464">
                  <c:v>44774</c:v>
                </c:pt>
                <c:pt idx="465">
                  <c:v>44805</c:v>
                </c:pt>
                <c:pt idx="466">
                  <c:v>44835</c:v>
                </c:pt>
                <c:pt idx="467">
                  <c:v>44866</c:v>
                </c:pt>
                <c:pt idx="468">
                  <c:v>44896</c:v>
                </c:pt>
                <c:pt idx="469">
                  <c:v>44927</c:v>
                </c:pt>
                <c:pt idx="470">
                  <c:v>44958</c:v>
                </c:pt>
                <c:pt idx="471">
                  <c:v>44986</c:v>
                </c:pt>
                <c:pt idx="472">
                  <c:v>45017</c:v>
                </c:pt>
                <c:pt idx="473">
                  <c:v>45047</c:v>
                </c:pt>
                <c:pt idx="474">
                  <c:v>45078</c:v>
                </c:pt>
                <c:pt idx="475">
                  <c:v>45108</c:v>
                </c:pt>
                <c:pt idx="476">
                  <c:v>45139</c:v>
                </c:pt>
                <c:pt idx="477">
                  <c:v>45170</c:v>
                </c:pt>
                <c:pt idx="478">
                  <c:v>45200</c:v>
                </c:pt>
                <c:pt idx="479">
                  <c:v>45231</c:v>
                </c:pt>
                <c:pt idx="480">
                  <c:v>45261</c:v>
                </c:pt>
                <c:pt idx="481">
                  <c:v>45292</c:v>
                </c:pt>
                <c:pt idx="482">
                  <c:v>45323</c:v>
                </c:pt>
                <c:pt idx="483">
                  <c:v>45352</c:v>
                </c:pt>
                <c:pt idx="484">
                  <c:v>45383</c:v>
                </c:pt>
                <c:pt idx="485">
                  <c:v>45413</c:v>
                </c:pt>
                <c:pt idx="486">
                  <c:v>45444</c:v>
                </c:pt>
                <c:pt idx="487">
                  <c:v>45474</c:v>
                </c:pt>
                <c:pt idx="488">
                  <c:v>45505</c:v>
                </c:pt>
                <c:pt idx="489">
                  <c:v>45536</c:v>
                </c:pt>
                <c:pt idx="490">
                  <c:v>45566</c:v>
                </c:pt>
                <c:pt idx="491">
                  <c:v>45597</c:v>
                </c:pt>
                <c:pt idx="492">
                  <c:v>45627</c:v>
                </c:pt>
                <c:pt idx="493">
                  <c:v>45658</c:v>
                </c:pt>
                <c:pt idx="494">
                  <c:v>45689</c:v>
                </c:pt>
                <c:pt idx="495">
                  <c:v>45717</c:v>
                </c:pt>
                <c:pt idx="496">
                  <c:v>45748</c:v>
                </c:pt>
                <c:pt idx="497">
                  <c:v>45778</c:v>
                </c:pt>
                <c:pt idx="498">
                  <c:v>45809</c:v>
                </c:pt>
                <c:pt idx="499">
                  <c:v>45839</c:v>
                </c:pt>
                <c:pt idx="500">
                  <c:v>45870</c:v>
                </c:pt>
                <c:pt idx="501">
                  <c:v>45901</c:v>
                </c:pt>
                <c:pt idx="502">
                  <c:v>45931</c:v>
                </c:pt>
                <c:pt idx="503">
                  <c:v>45962</c:v>
                </c:pt>
                <c:pt idx="504">
                  <c:v>45992</c:v>
                </c:pt>
                <c:pt idx="505">
                  <c:v>46023</c:v>
                </c:pt>
                <c:pt idx="506">
                  <c:v>46054</c:v>
                </c:pt>
                <c:pt idx="507">
                  <c:v>46082</c:v>
                </c:pt>
                <c:pt idx="508">
                  <c:v>46113</c:v>
                </c:pt>
                <c:pt idx="509">
                  <c:v>46143</c:v>
                </c:pt>
                <c:pt idx="510">
                  <c:v>46174</c:v>
                </c:pt>
                <c:pt idx="511">
                  <c:v>46204</c:v>
                </c:pt>
                <c:pt idx="512">
                  <c:v>46235</c:v>
                </c:pt>
                <c:pt idx="513">
                  <c:v>46266</c:v>
                </c:pt>
                <c:pt idx="514">
                  <c:v>46296</c:v>
                </c:pt>
                <c:pt idx="515">
                  <c:v>46327</c:v>
                </c:pt>
                <c:pt idx="516">
                  <c:v>46357</c:v>
                </c:pt>
                <c:pt idx="517">
                  <c:v>46388</c:v>
                </c:pt>
                <c:pt idx="518">
                  <c:v>46419</c:v>
                </c:pt>
                <c:pt idx="519">
                  <c:v>46447</c:v>
                </c:pt>
                <c:pt idx="520">
                  <c:v>46478</c:v>
                </c:pt>
                <c:pt idx="521">
                  <c:v>46508</c:v>
                </c:pt>
                <c:pt idx="522">
                  <c:v>46539</c:v>
                </c:pt>
                <c:pt idx="523">
                  <c:v>46569</c:v>
                </c:pt>
                <c:pt idx="524">
                  <c:v>46600</c:v>
                </c:pt>
                <c:pt idx="525">
                  <c:v>46631</c:v>
                </c:pt>
                <c:pt idx="526">
                  <c:v>46661</c:v>
                </c:pt>
                <c:pt idx="527">
                  <c:v>46692</c:v>
                </c:pt>
                <c:pt idx="528">
                  <c:v>46722</c:v>
                </c:pt>
                <c:pt idx="529">
                  <c:v>46753</c:v>
                </c:pt>
                <c:pt idx="530">
                  <c:v>46784</c:v>
                </c:pt>
                <c:pt idx="531">
                  <c:v>46813</c:v>
                </c:pt>
                <c:pt idx="532">
                  <c:v>46844</c:v>
                </c:pt>
                <c:pt idx="533">
                  <c:v>46874</c:v>
                </c:pt>
                <c:pt idx="534">
                  <c:v>46905</c:v>
                </c:pt>
                <c:pt idx="535">
                  <c:v>46935</c:v>
                </c:pt>
                <c:pt idx="536">
                  <c:v>46966</c:v>
                </c:pt>
                <c:pt idx="537">
                  <c:v>46997</c:v>
                </c:pt>
                <c:pt idx="538">
                  <c:v>47027</c:v>
                </c:pt>
                <c:pt idx="539">
                  <c:v>47058</c:v>
                </c:pt>
                <c:pt idx="540">
                  <c:v>47088</c:v>
                </c:pt>
                <c:pt idx="541">
                  <c:v>47119</c:v>
                </c:pt>
                <c:pt idx="542">
                  <c:v>47150</c:v>
                </c:pt>
                <c:pt idx="543">
                  <c:v>47178</c:v>
                </c:pt>
                <c:pt idx="544">
                  <c:v>47209</c:v>
                </c:pt>
                <c:pt idx="545">
                  <c:v>47239</c:v>
                </c:pt>
                <c:pt idx="546">
                  <c:v>47270</c:v>
                </c:pt>
                <c:pt idx="547">
                  <c:v>47300</c:v>
                </c:pt>
                <c:pt idx="548">
                  <c:v>47331</c:v>
                </c:pt>
                <c:pt idx="549">
                  <c:v>47362</c:v>
                </c:pt>
                <c:pt idx="550">
                  <c:v>47392</c:v>
                </c:pt>
                <c:pt idx="551">
                  <c:v>47423</c:v>
                </c:pt>
                <c:pt idx="552">
                  <c:v>47453</c:v>
                </c:pt>
                <c:pt idx="553">
                  <c:v>47484</c:v>
                </c:pt>
                <c:pt idx="554">
                  <c:v>47515</c:v>
                </c:pt>
                <c:pt idx="555">
                  <c:v>47543</c:v>
                </c:pt>
                <c:pt idx="556">
                  <c:v>47574</c:v>
                </c:pt>
                <c:pt idx="557">
                  <c:v>47604</c:v>
                </c:pt>
                <c:pt idx="558">
                  <c:v>47635</c:v>
                </c:pt>
                <c:pt idx="559">
                  <c:v>47665</c:v>
                </c:pt>
                <c:pt idx="560">
                  <c:v>47696</c:v>
                </c:pt>
                <c:pt idx="561">
                  <c:v>47727</c:v>
                </c:pt>
                <c:pt idx="562">
                  <c:v>47757</c:v>
                </c:pt>
                <c:pt idx="563">
                  <c:v>47788</c:v>
                </c:pt>
                <c:pt idx="564">
                  <c:v>47818</c:v>
                </c:pt>
                <c:pt idx="565">
                  <c:v>47849</c:v>
                </c:pt>
                <c:pt idx="566">
                  <c:v>47880</c:v>
                </c:pt>
                <c:pt idx="567">
                  <c:v>47908</c:v>
                </c:pt>
                <c:pt idx="568">
                  <c:v>47939</c:v>
                </c:pt>
                <c:pt idx="569">
                  <c:v>47969</c:v>
                </c:pt>
                <c:pt idx="570">
                  <c:v>48000</c:v>
                </c:pt>
                <c:pt idx="571">
                  <c:v>48030</c:v>
                </c:pt>
                <c:pt idx="572">
                  <c:v>48061</c:v>
                </c:pt>
                <c:pt idx="573">
                  <c:v>48092</c:v>
                </c:pt>
                <c:pt idx="574">
                  <c:v>48122</c:v>
                </c:pt>
                <c:pt idx="575">
                  <c:v>48153</c:v>
                </c:pt>
                <c:pt idx="576">
                  <c:v>48183</c:v>
                </c:pt>
                <c:pt idx="577">
                  <c:v>48214</c:v>
                </c:pt>
                <c:pt idx="578">
                  <c:v>48245</c:v>
                </c:pt>
                <c:pt idx="579">
                  <c:v>48274</c:v>
                </c:pt>
                <c:pt idx="580">
                  <c:v>48305</c:v>
                </c:pt>
                <c:pt idx="581">
                  <c:v>48335</c:v>
                </c:pt>
                <c:pt idx="582">
                  <c:v>48366</c:v>
                </c:pt>
                <c:pt idx="583">
                  <c:v>48396</c:v>
                </c:pt>
                <c:pt idx="584">
                  <c:v>48427</c:v>
                </c:pt>
                <c:pt idx="585">
                  <c:v>48458</c:v>
                </c:pt>
                <c:pt idx="586">
                  <c:v>48488</c:v>
                </c:pt>
                <c:pt idx="587">
                  <c:v>48519</c:v>
                </c:pt>
                <c:pt idx="588">
                  <c:v>48549</c:v>
                </c:pt>
                <c:pt idx="589">
                  <c:v>48580</c:v>
                </c:pt>
                <c:pt idx="590">
                  <c:v>48611</c:v>
                </c:pt>
                <c:pt idx="591">
                  <c:v>48639</c:v>
                </c:pt>
                <c:pt idx="592">
                  <c:v>48670</c:v>
                </c:pt>
                <c:pt idx="593">
                  <c:v>48700</c:v>
                </c:pt>
                <c:pt idx="594">
                  <c:v>48731</c:v>
                </c:pt>
                <c:pt idx="595">
                  <c:v>48761</c:v>
                </c:pt>
                <c:pt idx="596">
                  <c:v>48792</c:v>
                </c:pt>
                <c:pt idx="597">
                  <c:v>48823</c:v>
                </c:pt>
                <c:pt idx="598">
                  <c:v>48853</c:v>
                </c:pt>
                <c:pt idx="599">
                  <c:v>48884</c:v>
                </c:pt>
                <c:pt idx="600">
                  <c:v>48914</c:v>
                </c:pt>
                <c:pt idx="601">
                  <c:v>48945</c:v>
                </c:pt>
                <c:pt idx="602">
                  <c:v>48976</c:v>
                </c:pt>
                <c:pt idx="603">
                  <c:v>49004</c:v>
                </c:pt>
                <c:pt idx="604">
                  <c:v>49035</c:v>
                </c:pt>
                <c:pt idx="605">
                  <c:v>49065</c:v>
                </c:pt>
                <c:pt idx="606">
                  <c:v>49096</c:v>
                </c:pt>
                <c:pt idx="607">
                  <c:v>49126</c:v>
                </c:pt>
                <c:pt idx="608">
                  <c:v>49157</c:v>
                </c:pt>
                <c:pt idx="609">
                  <c:v>49188</c:v>
                </c:pt>
                <c:pt idx="610">
                  <c:v>49218</c:v>
                </c:pt>
                <c:pt idx="611">
                  <c:v>49249</c:v>
                </c:pt>
                <c:pt idx="612">
                  <c:v>49279</c:v>
                </c:pt>
                <c:pt idx="613">
                  <c:v>49310</c:v>
                </c:pt>
                <c:pt idx="614">
                  <c:v>49341</c:v>
                </c:pt>
                <c:pt idx="615">
                  <c:v>49369</c:v>
                </c:pt>
                <c:pt idx="616">
                  <c:v>49400</c:v>
                </c:pt>
                <c:pt idx="617">
                  <c:v>49430</c:v>
                </c:pt>
                <c:pt idx="618">
                  <c:v>49461</c:v>
                </c:pt>
                <c:pt idx="619">
                  <c:v>49491</c:v>
                </c:pt>
                <c:pt idx="620">
                  <c:v>49522</c:v>
                </c:pt>
                <c:pt idx="621">
                  <c:v>49553</c:v>
                </c:pt>
                <c:pt idx="622">
                  <c:v>49583</c:v>
                </c:pt>
                <c:pt idx="623">
                  <c:v>49614</c:v>
                </c:pt>
                <c:pt idx="624">
                  <c:v>49644</c:v>
                </c:pt>
                <c:pt idx="625">
                  <c:v>49675</c:v>
                </c:pt>
                <c:pt idx="626">
                  <c:v>49706</c:v>
                </c:pt>
                <c:pt idx="627">
                  <c:v>49735</c:v>
                </c:pt>
                <c:pt idx="628">
                  <c:v>49766</c:v>
                </c:pt>
                <c:pt idx="629">
                  <c:v>49796</c:v>
                </c:pt>
                <c:pt idx="630">
                  <c:v>49827</c:v>
                </c:pt>
                <c:pt idx="631">
                  <c:v>49857</c:v>
                </c:pt>
                <c:pt idx="632">
                  <c:v>49888</c:v>
                </c:pt>
                <c:pt idx="633">
                  <c:v>49919</c:v>
                </c:pt>
                <c:pt idx="634">
                  <c:v>49949</c:v>
                </c:pt>
                <c:pt idx="635">
                  <c:v>49980</c:v>
                </c:pt>
                <c:pt idx="636">
                  <c:v>50010</c:v>
                </c:pt>
                <c:pt idx="637">
                  <c:v>50041</c:v>
                </c:pt>
                <c:pt idx="638">
                  <c:v>50072</c:v>
                </c:pt>
                <c:pt idx="639">
                  <c:v>50100</c:v>
                </c:pt>
                <c:pt idx="640">
                  <c:v>50131</c:v>
                </c:pt>
                <c:pt idx="641">
                  <c:v>50161</c:v>
                </c:pt>
                <c:pt idx="642">
                  <c:v>50192</c:v>
                </c:pt>
                <c:pt idx="643">
                  <c:v>50222</c:v>
                </c:pt>
                <c:pt idx="644">
                  <c:v>50253</c:v>
                </c:pt>
                <c:pt idx="645">
                  <c:v>50284</c:v>
                </c:pt>
                <c:pt idx="646">
                  <c:v>50314</c:v>
                </c:pt>
                <c:pt idx="647">
                  <c:v>50345</c:v>
                </c:pt>
                <c:pt idx="648">
                  <c:v>50375</c:v>
                </c:pt>
                <c:pt idx="649">
                  <c:v>50406</c:v>
                </c:pt>
                <c:pt idx="650">
                  <c:v>50437</c:v>
                </c:pt>
                <c:pt idx="651">
                  <c:v>50465</c:v>
                </c:pt>
                <c:pt idx="652">
                  <c:v>50496</c:v>
                </c:pt>
                <c:pt idx="653">
                  <c:v>50526</c:v>
                </c:pt>
                <c:pt idx="654">
                  <c:v>50557</c:v>
                </c:pt>
                <c:pt idx="655">
                  <c:v>50587</c:v>
                </c:pt>
                <c:pt idx="656">
                  <c:v>50618</c:v>
                </c:pt>
                <c:pt idx="657">
                  <c:v>50649</c:v>
                </c:pt>
                <c:pt idx="658">
                  <c:v>50679</c:v>
                </c:pt>
                <c:pt idx="659">
                  <c:v>50710</c:v>
                </c:pt>
                <c:pt idx="660">
                  <c:v>50740</c:v>
                </c:pt>
                <c:pt idx="661">
                  <c:v>50771</c:v>
                </c:pt>
                <c:pt idx="662">
                  <c:v>50802</c:v>
                </c:pt>
                <c:pt idx="663">
                  <c:v>50830</c:v>
                </c:pt>
                <c:pt idx="664">
                  <c:v>50861</c:v>
                </c:pt>
                <c:pt idx="665">
                  <c:v>50891</c:v>
                </c:pt>
                <c:pt idx="666">
                  <c:v>50922</c:v>
                </c:pt>
                <c:pt idx="667">
                  <c:v>50952</c:v>
                </c:pt>
                <c:pt idx="668">
                  <c:v>50983</c:v>
                </c:pt>
                <c:pt idx="669">
                  <c:v>51014</c:v>
                </c:pt>
                <c:pt idx="670">
                  <c:v>51044</c:v>
                </c:pt>
                <c:pt idx="671">
                  <c:v>51075</c:v>
                </c:pt>
                <c:pt idx="672">
                  <c:v>51105</c:v>
                </c:pt>
                <c:pt idx="673">
                  <c:v>51136</c:v>
                </c:pt>
                <c:pt idx="674">
                  <c:v>51167</c:v>
                </c:pt>
                <c:pt idx="675">
                  <c:v>51196</c:v>
                </c:pt>
                <c:pt idx="676">
                  <c:v>51227</c:v>
                </c:pt>
                <c:pt idx="677">
                  <c:v>51257</c:v>
                </c:pt>
                <c:pt idx="678">
                  <c:v>51288</c:v>
                </c:pt>
                <c:pt idx="679">
                  <c:v>51318</c:v>
                </c:pt>
                <c:pt idx="680">
                  <c:v>51349</c:v>
                </c:pt>
                <c:pt idx="681">
                  <c:v>51380</c:v>
                </c:pt>
                <c:pt idx="682">
                  <c:v>51410</c:v>
                </c:pt>
                <c:pt idx="683">
                  <c:v>51441</c:v>
                </c:pt>
                <c:pt idx="684">
                  <c:v>51471</c:v>
                </c:pt>
                <c:pt idx="685">
                  <c:v>51502</c:v>
                </c:pt>
                <c:pt idx="686">
                  <c:v>51533</c:v>
                </c:pt>
                <c:pt idx="687">
                  <c:v>51561</c:v>
                </c:pt>
                <c:pt idx="688">
                  <c:v>51592</c:v>
                </c:pt>
                <c:pt idx="689">
                  <c:v>51622</c:v>
                </c:pt>
                <c:pt idx="690">
                  <c:v>51653</c:v>
                </c:pt>
                <c:pt idx="691">
                  <c:v>51683</c:v>
                </c:pt>
                <c:pt idx="692">
                  <c:v>51714</c:v>
                </c:pt>
                <c:pt idx="693">
                  <c:v>51745</c:v>
                </c:pt>
                <c:pt idx="694">
                  <c:v>51775</c:v>
                </c:pt>
                <c:pt idx="695">
                  <c:v>51806</c:v>
                </c:pt>
                <c:pt idx="696">
                  <c:v>51836</c:v>
                </c:pt>
                <c:pt idx="697">
                  <c:v>51867</c:v>
                </c:pt>
                <c:pt idx="698">
                  <c:v>51898</c:v>
                </c:pt>
                <c:pt idx="699">
                  <c:v>51926</c:v>
                </c:pt>
                <c:pt idx="700">
                  <c:v>51957</c:v>
                </c:pt>
                <c:pt idx="701">
                  <c:v>51987</c:v>
                </c:pt>
                <c:pt idx="702">
                  <c:v>52018</c:v>
                </c:pt>
                <c:pt idx="703">
                  <c:v>52048</c:v>
                </c:pt>
                <c:pt idx="704">
                  <c:v>52079</c:v>
                </c:pt>
                <c:pt idx="705">
                  <c:v>52110</c:v>
                </c:pt>
                <c:pt idx="706">
                  <c:v>52140</c:v>
                </c:pt>
                <c:pt idx="707">
                  <c:v>52171</c:v>
                </c:pt>
                <c:pt idx="708">
                  <c:v>52201</c:v>
                </c:pt>
                <c:pt idx="709">
                  <c:v>52232</c:v>
                </c:pt>
                <c:pt idx="710">
                  <c:v>52263</c:v>
                </c:pt>
                <c:pt idx="711">
                  <c:v>52291</c:v>
                </c:pt>
                <c:pt idx="712">
                  <c:v>52322</c:v>
                </c:pt>
                <c:pt idx="713">
                  <c:v>52352</c:v>
                </c:pt>
                <c:pt idx="714">
                  <c:v>52383</c:v>
                </c:pt>
                <c:pt idx="715">
                  <c:v>52413</c:v>
                </c:pt>
                <c:pt idx="716">
                  <c:v>52444</c:v>
                </c:pt>
                <c:pt idx="717">
                  <c:v>52475</c:v>
                </c:pt>
                <c:pt idx="718">
                  <c:v>52505</c:v>
                </c:pt>
                <c:pt idx="719">
                  <c:v>52536</c:v>
                </c:pt>
                <c:pt idx="720">
                  <c:v>52566</c:v>
                </c:pt>
                <c:pt idx="721">
                  <c:v>52597</c:v>
                </c:pt>
                <c:pt idx="722">
                  <c:v>52628</c:v>
                </c:pt>
                <c:pt idx="723">
                  <c:v>52657</c:v>
                </c:pt>
                <c:pt idx="724">
                  <c:v>52688</c:v>
                </c:pt>
                <c:pt idx="725">
                  <c:v>52718</c:v>
                </c:pt>
                <c:pt idx="726">
                  <c:v>52749</c:v>
                </c:pt>
                <c:pt idx="727">
                  <c:v>52779</c:v>
                </c:pt>
                <c:pt idx="728">
                  <c:v>52810</c:v>
                </c:pt>
                <c:pt idx="729">
                  <c:v>52841</c:v>
                </c:pt>
                <c:pt idx="730">
                  <c:v>52871</c:v>
                </c:pt>
                <c:pt idx="731">
                  <c:v>52902</c:v>
                </c:pt>
                <c:pt idx="732">
                  <c:v>52932</c:v>
                </c:pt>
                <c:pt idx="733">
                  <c:v>52963</c:v>
                </c:pt>
                <c:pt idx="734">
                  <c:v>52994</c:v>
                </c:pt>
                <c:pt idx="735">
                  <c:v>53022</c:v>
                </c:pt>
                <c:pt idx="736">
                  <c:v>53053</c:v>
                </c:pt>
                <c:pt idx="737">
                  <c:v>53083</c:v>
                </c:pt>
                <c:pt idx="738">
                  <c:v>53114</c:v>
                </c:pt>
                <c:pt idx="739">
                  <c:v>53144</c:v>
                </c:pt>
                <c:pt idx="740">
                  <c:v>53175</c:v>
                </c:pt>
                <c:pt idx="741">
                  <c:v>53206</c:v>
                </c:pt>
                <c:pt idx="742">
                  <c:v>53236</c:v>
                </c:pt>
                <c:pt idx="743">
                  <c:v>53267</c:v>
                </c:pt>
                <c:pt idx="744">
                  <c:v>53297</c:v>
                </c:pt>
                <c:pt idx="745">
                  <c:v>53328</c:v>
                </c:pt>
                <c:pt idx="746">
                  <c:v>53359</c:v>
                </c:pt>
                <c:pt idx="747">
                  <c:v>53387</c:v>
                </c:pt>
                <c:pt idx="748">
                  <c:v>53418</c:v>
                </c:pt>
                <c:pt idx="749">
                  <c:v>53448</c:v>
                </c:pt>
                <c:pt idx="750">
                  <c:v>53479</c:v>
                </c:pt>
                <c:pt idx="751">
                  <c:v>53509</c:v>
                </c:pt>
                <c:pt idx="752">
                  <c:v>53540</c:v>
                </c:pt>
                <c:pt idx="753">
                  <c:v>53571</c:v>
                </c:pt>
                <c:pt idx="754">
                  <c:v>53601</c:v>
                </c:pt>
                <c:pt idx="755">
                  <c:v>53632</c:v>
                </c:pt>
                <c:pt idx="756">
                  <c:v>53662</c:v>
                </c:pt>
                <c:pt idx="757">
                  <c:v>53693</c:v>
                </c:pt>
                <c:pt idx="758">
                  <c:v>53724</c:v>
                </c:pt>
                <c:pt idx="759">
                  <c:v>53752</c:v>
                </c:pt>
                <c:pt idx="760">
                  <c:v>53783</c:v>
                </c:pt>
                <c:pt idx="761">
                  <c:v>53813</c:v>
                </c:pt>
                <c:pt idx="762">
                  <c:v>53844</c:v>
                </c:pt>
                <c:pt idx="763">
                  <c:v>53874</c:v>
                </c:pt>
                <c:pt idx="764">
                  <c:v>53905</c:v>
                </c:pt>
                <c:pt idx="765">
                  <c:v>53936</c:v>
                </c:pt>
                <c:pt idx="766">
                  <c:v>53966</c:v>
                </c:pt>
                <c:pt idx="767">
                  <c:v>53997</c:v>
                </c:pt>
                <c:pt idx="768">
                  <c:v>54027</c:v>
                </c:pt>
                <c:pt idx="769">
                  <c:v>54058</c:v>
                </c:pt>
                <c:pt idx="770">
                  <c:v>54089</c:v>
                </c:pt>
                <c:pt idx="771">
                  <c:v>54118</c:v>
                </c:pt>
                <c:pt idx="772">
                  <c:v>54149</c:v>
                </c:pt>
                <c:pt idx="773">
                  <c:v>54179</c:v>
                </c:pt>
                <c:pt idx="774">
                  <c:v>54210</c:v>
                </c:pt>
                <c:pt idx="775">
                  <c:v>54240</c:v>
                </c:pt>
                <c:pt idx="776">
                  <c:v>54271</c:v>
                </c:pt>
                <c:pt idx="777">
                  <c:v>54302</c:v>
                </c:pt>
                <c:pt idx="778">
                  <c:v>54332</c:v>
                </c:pt>
                <c:pt idx="779">
                  <c:v>54363</c:v>
                </c:pt>
                <c:pt idx="780">
                  <c:v>54393</c:v>
                </c:pt>
                <c:pt idx="781">
                  <c:v>54424</c:v>
                </c:pt>
                <c:pt idx="782">
                  <c:v>54455</c:v>
                </c:pt>
                <c:pt idx="783">
                  <c:v>54483</c:v>
                </c:pt>
                <c:pt idx="784">
                  <c:v>54514</c:v>
                </c:pt>
                <c:pt idx="785">
                  <c:v>54544</c:v>
                </c:pt>
                <c:pt idx="786">
                  <c:v>54575</c:v>
                </c:pt>
                <c:pt idx="787">
                  <c:v>54605</c:v>
                </c:pt>
                <c:pt idx="788">
                  <c:v>54636</c:v>
                </c:pt>
                <c:pt idx="789">
                  <c:v>54667</c:v>
                </c:pt>
                <c:pt idx="790">
                  <c:v>54697</c:v>
                </c:pt>
                <c:pt idx="791">
                  <c:v>54728</c:v>
                </c:pt>
                <c:pt idx="792">
                  <c:v>54758</c:v>
                </c:pt>
                <c:pt idx="793">
                  <c:v>54789</c:v>
                </c:pt>
                <c:pt idx="794">
                  <c:v>54820</c:v>
                </c:pt>
                <c:pt idx="795">
                  <c:v>54848</c:v>
                </c:pt>
                <c:pt idx="796">
                  <c:v>54879</c:v>
                </c:pt>
                <c:pt idx="797">
                  <c:v>54909</c:v>
                </c:pt>
                <c:pt idx="798">
                  <c:v>54940</c:v>
                </c:pt>
                <c:pt idx="799">
                  <c:v>54970</c:v>
                </c:pt>
                <c:pt idx="800">
                  <c:v>55001</c:v>
                </c:pt>
                <c:pt idx="801">
                  <c:v>55032</c:v>
                </c:pt>
                <c:pt idx="802">
                  <c:v>55062</c:v>
                </c:pt>
                <c:pt idx="803">
                  <c:v>55093</c:v>
                </c:pt>
                <c:pt idx="804">
                  <c:v>55123</c:v>
                </c:pt>
                <c:pt idx="805">
                  <c:v>55154</c:v>
                </c:pt>
                <c:pt idx="806">
                  <c:v>55185</c:v>
                </c:pt>
                <c:pt idx="807">
                  <c:v>55213</c:v>
                </c:pt>
                <c:pt idx="808">
                  <c:v>55244</c:v>
                </c:pt>
                <c:pt idx="809">
                  <c:v>55274</c:v>
                </c:pt>
                <c:pt idx="810">
                  <c:v>55305</c:v>
                </c:pt>
                <c:pt idx="811">
                  <c:v>55335</c:v>
                </c:pt>
                <c:pt idx="812">
                  <c:v>55366</c:v>
                </c:pt>
                <c:pt idx="813">
                  <c:v>55397</c:v>
                </c:pt>
                <c:pt idx="814">
                  <c:v>55427</c:v>
                </c:pt>
                <c:pt idx="815">
                  <c:v>55458</c:v>
                </c:pt>
                <c:pt idx="816">
                  <c:v>55488</c:v>
                </c:pt>
                <c:pt idx="817">
                  <c:v>55519</c:v>
                </c:pt>
                <c:pt idx="818">
                  <c:v>55550</c:v>
                </c:pt>
                <c:pt idx="819">
                  <c:v>55579</c:v>
                </c:pt>
                <c:pt idx="820">
                  <c:v>55610</c:v>
                </c:pt>
                <c:pt idx="821">
                  <c:v>55640</c:v>
                </c:pt>
                <c:pt idx="822">
                  <c:v>55671</c:v>
                </c:pt>
                <c:pt idx="823">
                  <c:v>55701</c:v>
                </c:pt>
                <c:pt idx="824">
                  <c:v>55732</c:v>
                </c:pt>
                <c:pt idx="825">
                  <c:v>55763</c:v>
                </c:pt>
                <c:pt idx="826">
                  <c:v>55793</c:v>
                </c:pt>
                <c:pt idx="827">
                  <c:v>55824</c:v>
                </c:pt>
                <c:pt idx="828">
                  <c:v>55854</c:v>
                </c:pt>
                <c:pt idx="829">
                  <c:v>55885</c:v>
                </c:pt>
                <c:pt idx="830">
                  <c:v>55916</c:v>
                </c:pt>
                <c:pt idx="831">
                  <c:v>55944</c:v>
                </c:pt>
                <c:pt idx="832">
                  <c:v>55975</c:v>
                </c:pt>
                <c:pt idx="833">
                  <c:v>56005</c:v>
                </c:pt>
                <c:pt idx="834">
                  <c:v>56036</c:v>
                </c:pt>
                <c:pt idx="835">
                  <c:v>56066</c:v>
                </c:pt>
                <c:pt idx="836">
                  <c:v>56097</c:v>
                </c:pt>
                <c:pt idx="837">
                  <c:v>56128</c:v>
                </c:pt>
                <c:pt idx="838">
                  <c:v>56158</c:v>
                </c:pt>
                <c:pt idx="839">
                  <c:v>56189</c:v>
                </c:pt>
                <c:pt idx="840">
                  <c:v>56219</c:v>
                </c:pt>
                <c:pt idx="841">
                  <c:v>56250</c:v>
                </c:pt>
                <c:pt idx="842">
                  <c:v>56281</c:v>
                </c:pt>
                <c:pt idx="843">
                  <c:v>56309</c:v>
                </c:pt>
                <c:pt idx="844">
                  <c:v>56340</c:v>
                </c:pt>
                <c:pt idx="845">
                  <c:v>56370</c:v>
                </c:pt>
                <c:pt idx="846">
                  <c:v>56401</c:v>
                </c:pt>
                <c:pt idx="847">
                  <c:v>56431</c:v>
                </c:pt>
                <c:pt idx="848">
                  <c:v>56462</c:v>
                </c:pt>
                <c:pt idx="849">
                  <c:v>56493</c:v>
                </c:pt>
                <c:pt idx="850">
                  <c:v>56523</c:v>
                </c:pt>
                <c:pt idx="851">
                  <c:v>56554</c:v>
                </c:pt>
                <c:pt idx="852">
                  <c:v>56584</c:v>
                </c:pt>
                <c:pt idx="853">
                  <c:v>56615</c:v>
                </c:pt>
                <c:pt idx="854">
                  <c:v>56646</c:v>
                </c:pt>
                <c:pt idx="855">
                  <c:v>56674</c:v>
                </c:pt>
                <c:pt idx="856">
                  <c:v>56705</c:v>
                </c:pt>
                <c:pt idx="857">
                  <c:v>56735</c:v>
                </c:pt>
                <c:pt idx="858">
                  <c:v>56766</c:v>
                </c:pt>
                <c:pt idx="859">
                  <c:v>56796</c:v>
                </c:pt>
                <c:pt idx="860">
                  <c:v>56827</c:v>
                </c:pt>
                <c:pt idx="861">
                  <c:v>56858</c:v>
                </c:pt>
                <c:pt idx="862">
                  <c:v>56888</c:v>
                </c:pt>
                <c:pt idx="863">
                  <c:v>56919</c:v>
                </c:pt>
                <c:pt idx="864">
                  <c:v>56949</c:v>
                </c:pt>
                <c:pt idx="865">
                  <c:v>56980</c:v>
                </c:pt>
                <c:pt idx="866">
                  <c:v>57011</c:v>
                </c:pt>
                <c:pt idx="867">
                  <c:v>57040</c:v>
                </c:pt>
                <c:pt idx="868">
                  <c:v>57071</c:v>
                </c:pt>
                <c:pt idx="869">
                  <c:v>57101</c:v>
                </c:pt>
                <c:pt idx="870">
                  <c:v>57132</c:v>
                </c:pt>
                <c:pt idx="871">
                  <c:v>57162</c:v>
                </c:pt>
                <c:pt idx="872">
                  <c:v>57193</c:v>
                </c:pt>
                <c:pt idx="873">
                  <c:v>57224</c:v>
                </c:pt>
                <c:pt idx="874">
                  <c:v>57254</c:v>
                </c:pt>
                <c:pt idx="875">
                  <c:v>57285</c:v>
                </c:pt>
                <c:pt idx="876">
                  <c:v>57315</c:v>
                </c:pt>
                <c:pt idx="877">
                  <c:v>57346</c:v>
                </c:pt>
                <c:pt idx="878">
                  <c:v>57377</c:v>
                </c:pt>
                <c:pt idx="879">
                  <c:v>57405</c:v>
                </c:pt>
                <c:pt idx="880">
                  <c:v>57436</c:v>
                </c:pt>
                <c:pt idx="881">
                  <c:v>57466</c:v>
                </c:pt>
                <c:pt idx="882">
                  <c:v>57497</c:v>
                </c:pt>
                <c:pt idx="883">
                  <c:v>57527</c:v>
                </c:pt>
                <c:pt idx="884">
                  <c:v>57558</c:v>
                </c:pt>
                <c:pt idx="885">
                  <c:v>57589</c:v>
                </c:pt>
                <c:pt idx="886">
                  <c:v>57619</c:v>
                </c:pt>
                <c:pt idx="887">
                  <c:v>57650</c:v>
                </c:pt>
                <c:pt idx="888">
                  <c:v>57680</c:v>
                </c:pt>
                <c:pt idx="889">
                  <c:v>57711</c:v>
                </c:pt>
                <c:pt idx="890">
                  <c:v>57742</c:v>
                </c:pt>
                <c:pt idx="891">
                  <c:v>57770</c:v>
                </c:pt>
                <c:pt idx="892">
                  <c:v>57801</c:v>
                </c:pt>
                <c:pt idx="893">
                  <c:v>57831</c:v>
                </c:pt>
                <c:pt idx="894">
                  <c:v>57862</c:v>
                </c:pt>
                <c:pt idx="895">
                  <c:v>57892</c:v>
                </c:pt>
                <c:pt idx="896">
                  <c:v>57923</c:v>
                </c:pt>
                <c:pt idx="897">
                  <c:v>57954</c:v>
                </c:pt>
                <c:pt idx="898">
                  <c:v>57984</c:v>
                </c:pt>
                <c:pt idx="899">
                  <c:v>58015</c:v>
                </c:pt>
                <c:pt idx="900">
                  <c:v>58045</c:v>
                </c:pt>
                <c:pt idx="901">
                  <c:v>58076</c:v>
                </c:pt>
                <c:pt idx="902">
                  <c:v>58107</c:v>
                </c:pt>
                <c:pt idx="903">
                  <c:v>58135</c:v>
                </c:pt>
                <c:pt idx="904">
                  <c:v>58166</c:v>
                </c:pt>
                <c:pt idx="905">
                  <c:v>58196</c:v>
                </c:pt>
                <c:pt idx="906">
                  <c:v>58227</c:v>
                </c:pt>
                <c:pt idx="907">
                  <c:v>58257</c:v>
                </c:pt>
                <c:pt idx="908">
                  <c:v>58288</c:v>
                </c:pt>
                <c:pt idx="909">
                  <c:v>58319</c:v>
                </c:pt>
                <c:pt idx="910">
                  <c:v>58349</c:v>
                </c:pt>
                <c:pt idx="911">
                  <c:v>58380</c:v>
                </c:pt>
                <c:pt idx="912">
                  <c:v>58410</c:v>
                </c:pt>
                <c:pt idx="913">
                  <c:v>58441</c:v>
                </c:pt>
                <c:pt idx="914">
                  <c:v>58472</c:v>
                </c:pt>
                <c:pt idx="915">
                  <c:v>58501</c:v>
                </c:pt>
                <c:pt idx="916">
                  <c:v>58532</c:v>
                </c:pt>
                <c:pt idx="917">
                  <c:v>58562</c:v>
                </c:pt>
                <c:pt idx="918">
                  <c:v>58593</c:v>
                </c:pt>
                <c:pt idx="919">
                  <c:v>58623</c:v>
                </c:pt>
                <c:pt idx="920">
                  <c:v>58654</c:v>
                </c:pt>
                <c:pt idx="921">
                  <c:v>58685</c:v>
                </c:pt>
                <c:pt idx="922">
                  <c:v>58715</c:v>
                </c:pt>
                <c:pt idx="923">
                  <c:v>58746</c:v>
                </c:pt>
                <c:pt idx="924">
                  <c:v>58776</c:v>
                </c:pt>
                <c:pt idx="925">
                  <c:v>58807</c:v>
                </c:pt>
                <c:pt idx="926">
                  <c:v>58838</c:v>
                </c:pt>
                <c:pt idx="927">
                  <c:v>58866</c:v>
                </c:pt>
                <c:pt idx="928">
                  <c:v>58897</c:v>
                </c:pt>
                <c:pt idx="929">
                  <c:v>58927</c:v>
                </c:pt>
                <c:pt idx="930">
                  <c:v>58958</c:v>
                </c:pt>
                <c:pt idx="931">
                  <c:v>58988</c:v>
                </c:pt>
                <c:pt idx="932">
                  <c:v>59019</c:v>
                </c:pt>
                <c:pt idx="933">
                  <c:v>59050</c:v>
                </c:pt>
                <c:pt idx="934">
                  <c:v>59080</c:v>
                </c:pt>
                <c:pt idx="935">
                  <c:v>59111</c:v>
                </c:pt>
                <c:pt idx="936">
                  <c:v>59141</c:v>
                </c:pt>
                <c:pt idx="937">
                  <c:v>59172</c:v>
                </c:pt>
                <c:pt idx="938">
                  <c:v>59203</c:v>
                </c:pt>
                <c:pt idx="939">
                  <c:v>59231</c:v>
                </c:pt>
                <c:pt idx="940">
                  <c:v>59262</c:v>
                </c:pt>
                <c:pt idx="941">
                  <c:v>59292</c:v>
                </c:pt>
                <c:pt idx="942">
                  <c:v>59323</c:v>
                </c:pt>
                <c:pt idx="943">
                  <c:v>59353</c:v>
                </c:pt>
                <c:pt idx="944">
                  <c:v>59384</c:v>
                </c:pt>
                <c:pt idx="945">
                  <c:v>59415</c:v>
                </c:pt>
                <c:pt idx="946">
                  <c:v>59445</c:v>
                </c:pt>
                <c:pt idx="947">
                  <c:v>59476</c:v>
                </c:pt>
                <c:pt idx="948">
                  <c:v>59506</c:v>
                </c:pt>
                <c:pt idx="949">
                  <c:v>59537</c:v>
                </c:pt>
                <c:pt idx="950">
                  <c:v>59568</c:v>
                </c:pt>
                <c:pt idx="951">
                  <c:v>59596</c:v>
                </c:pt>
                <c:pt idx="952">
                  <c:v>59627</c:v>
                </c:pt>
                <c:pt idx="953">
                  <c:v>59657</c:v>
                </c:pt>
                <c:pt idx="954">
                  <c:v>59688</c:v>
                </c:pt>
                <c:pt idx="955">
                  <c:v>59718</c:v>
                </c:pt>
                <c:pt idx="956">
                  <c:v>59749</c:v>
                </c:pt>
                <c:pt idx="957">
                  <c:v>59780</c:v>
                </c:pt>
                <c:pt idx="958">
                  <c:v>59810</c:v>
                </c:pt>
                <c:pt idx="959">
                  <c:v>59841</c:v>
                </c:pt>
                <c:pt idx="960">
                  <c:v>59871</c:v>
                </c:pt>
                <c:pt idx="961">
                  <c:v>59902</c:v>
                </c:pt>
                <c:pt idx="962">
                  <c:v>59933</c:v>
                </c:pt>
                <c:pt idx="963">
                  <c:v>59962</c:v>
                </c:pt>
                <c:pt idx="964">
                  <c:v>59993</c:v>
                </c:pt>
                <c:pt idx="965">
                  <c:v>60023</c:v>
                </c:pt>
                <c:pt idx="966">
                  <c:v>60054</c:v>
                </c:pt>
                <c:pt idx="967">
                  <c:v>60084</c:v>
                </c:pt>
                <c:pt idx="968">
                  <c:v>60115</c:v>
                </c:pt>
                <c:pt idx="969">
                  <c:v>60146</c:v>
                </c:pt>
                <c:pt idx="970">
                  <c:v>60176</c:v>
                </c:pt>
                <c:pt idx="971">
                  <c:v>60207</c:v>
                </c:pt>
                <c:pt idx="972">
                  <c:v>60237</c:v>
                </c:pt>
                <c:pt idx="973">
                  <c:v>60268</c:v>
                </c:pt>
                <c:pt idx="974">
                  <c:v>60299</c:v>
                </c:pt>
                <c:pt idx="975">
                  <c:v>60327</c:v>
                </c:pt>
                <c:pt idx="976">
                  <c:v>60358</c:v>
                </c:pt>
                <c:pt idx="977">
                  <c:v>60388</c:v>
                </c:pt>
                <c:pt idx="978">
                  <c:v>60419</c:v>
                </c:pt>
                <c:pt idx="979">
                  <c:v>60449</c:v>
                </c:pt>
                <c:pt idx="980">
                  <c:v>60480</c:v>
                </c:pt>
                <c:pt idx="981">
                  <c:v>60511</c:v>
                </c:pt>
                <c:pt idx="982">
                  <c:v>60541</c:v>
                </c:pt>
                <c:pt idx="983">
                  <c:v>60572</c:v>
                </c:pt>
                <c:pt idx="984">
                  <c:v>60602</c:v>
                </c:pt>
                <c:pt idx="985">
                  <c:v>60633</c:v>
                </c:pt>
                <c:pt idx="986">
                  <c:v>60664</c:v>
                </c:pt>
                <c:pt idx="987">
                  <c:v>60692</c:v>
                </c:pt>
                <c:pt idx="988">
                  <c:v>60723</c:v>
                </c:pt>
                <c:pt idx="989">
                  <c:v>60753</c:v>
                </c:pt>
                <c:pt idx="990">
                  <c:v>60784</c:v>
                </c:pt>
                <c:pt idx="991">
                  <c:v>60814</c:v>
                </c:pt>
                <c:pt idx="992">
                  <c:v>60845</c:v>
                </c:pt>
                <c:pt idx="993">
                  <c:v>60876</c:v>
                </c:pt>
                <c:pt idx="994">
                  <c:v>60906</c:v>
                </c:pt>
                <c:pt idx="995">
                  <c:v>60937</c:v>
                </c:pt>
                <c:pt idx="996">
                  <c:v>60967</c:v>
                </c:pt>
                <c:pt idx="997">
                  <c:v>60998</c:v>
                </c:pt>
                <c:pt idx="998">
                  <c:v>61029</c:v>
                </c:pt>
                <c:pt idx="999">
                  <c:v>61057</c:v>
                </c:pt>
                <c:pt idx="1000">
                  <c:v>61088</c:v>
                </c:pt>
                <c:pt idx="1001">
                  <c:v>61118</c:v>
                </c:pt>
                <c:pt idx="1002">
                  <c:v>61149</c:v>
                </c:pt>
                <c:pt idx="1003">
                  <c:v>61179</c:v>
                </c:pt>
                <c:pt idx="1004">
                  <c:v>61210</c:v>
                </c:pt>
                <c:pt idx="1005">
                  <c:v>61241</c:v>
                </c:pt>
                <c:pt idx="1006">
                  <c:v>61271</c:v>
                </c:pt>
                <c:pt idx="1007">
                  <c:v>61302</c:v>
                </c:pt>
                <c:pt idx="1008">
                  <c:v>61332</c:v>
                </c:pt>
                <c:pt idx="1009">
                  <c:v>61363</c:v>
                </c:pt>
                <c:pt idx="1010">
                  <c:v>61394</c:v>
                </c:pt>
                <c:pt idx="1011">
                  <c:v>61423</c:v>
                </c:pt>
                <c:pt idx="1012">
                  <c:v>61454</c:v>
                </c:pt>
                <c:pt idx="1013">
                  <c:v>61484</c:v>
                </c:pt>
                <c:pt idx="1014">
                  <c:v>61515</c:v>
                </c:pt>
                <c:pt idx="1015">
                  <c:v>61545</c:v>
                </c:pt>
                <c:pt idx="1016">
                  <c:v>61576</c:v>
                </c:pt>
                <c:pt idx="1017">
                  <c:v>61607</c:v>
                </c:pt>
                <c:pt idx="1018">
                  <c:v>61637</c:v>
                </c:pt>
                <c:pt idx="1019">
                  <c:v>61668</c:v>
                </c:pt>
                <c:pt idx="1020">
                  <c:v>61698</c:v>
                </c:pt>
                <c:pt idx="1021">
                  <c:v>61729</c:v>
                </c:pt>
                <c:pt idx="1022">
                  <c:v>61760</c:v>
                </c:pt>
                <c:pt idx="1023">
                  <c:v>61788</c:v>
                </c:pt>
                <c:pt idx="1024">
                  <c:v>61819</c:v>
                </c:pt>
                <c:pt idx="1025">
                  <c:v>61849</c:v>
                </c:pt>
                <c:pt idx="1026">
                  <c:v>61880</c:v>
                </c:pt>
                <c:pt idx="1027">
                  <c:v>61910</c:v>
                </c:pt>
                <c:pt idx="1028">
                  <c:v>61941</c:v>
                </c:pt>
                <c:pt idx="1029">
                  <c:v>61972</c:v>
                </c:pt>
                <c:pt idx="1030">
                  <c:v>62002</c:v>
                </c:pt>
                <c:pt idx="1031">
                  <c:v>62033</c:v>
                </c:pt>
                <c:pt idx="1032">
                  <c:v>62063</c:v>
                </c:pt>
                <c:pt idx="1033">
                  <c:v>62094</c:v>
                </c:pt>
                <c:pt idx="1034">
                  <c:v>62125</c:v>
                </c:pt>
                <c:pt idx="1035">
                  <c:v>62153</c:v>
                </c:pt>
                <c:pt idx="1036">
                  <c:v>62184</c:v>
                </c:pt>
                <c:pt idx="1037">
                  <c:v>62214</c:v>
                </c:pt>
                <c:pt idx="1038">
                  <c:v>62245</c:v>
                </c:pt>
                <c:pt idx="1039">
                  <c:v>62275</c:v>
                </c:pt>
                <c:pt idx="1040">
                  <c:v>62306</c:v>
                </c:pt>
                <c:pt idx="1041">
                  <c:v>62337</c:v>
                </c:pt>
                <c:pt idx="1042">
                  <c:v>62367</c:v>
                </c:pt>
                <c:pt idx="1043">
                  <c:v>62398</c:v>
                </c:pt>
                <c:pt idx="1044">
                  <c:v>62428</c:v>
                </c:pt>
                <c:pt idx="1045">
                  <c:v>62459</c:v>
                </c:pt>
                <c:pt idx="1046">
                  <c:v>62490</c:v>
                </c:pt>
                <c:pt idx="1047">
                  <c:v>62518</c:v>
                </c:pt>
                <c:pt idx="1048">
                  <c:v>62549</c:v>
                </c:pt>
                <c:pt idx="1049">
                  <c:v>62579</c:v>
                </c:pt>
                <c:pt idx="1050">
                  <c:v>62610</c:v>
                </c:pt>
                <c:pt idx="1051">
                  <c:v>62640</c:v>
                </c:pt>
                <c:pt idx="1052">
                  <c:v>62671</c:v>
                </c:pt>
                <c:pt idx="1053">
                  <c:v>62702</c:v>
                </c:pt>
                <c:pt idx="1054">
                  <c:v>62732</c:v>
                </c:pt>
                <c:pt idx="1055">
                  <c:v>62763</c:v>
                </c:pt>
                <c:pt idx="1056">
                  <c:v>62793</c:v>
                </c:pt>
                <c:pt idx="1057">
                  <c:v>62824</c:v>
                </c:pt>
                <c:pt idx="1058">
                  <c:v>62855</c:v>
                </c:pt>
                <c:pt idx="1059">
                  <c:v>62884</c:v>
                </c:pt>
                <c:pt idx="1060">
                  <c:v>62915</c:v>
                </c:pt>
                <c:pt idx="1061">
                  <c:v>62945</c:v>
                </c:pt>
                <c:pt idx="1062">
                  <c:v>62976</c:v>
                </c:pt>
                <c:pt idx="1063">
                  <c:v>63006</c:v>
                </c:pt>
                <c:pt idx="1064">
                  <c:v>63037</c:v>
                </c:pt>
                <c:pt idx="1065">
                  <c:v>63068</c:v>
                </c:pt>
                <c:pt idx="1066">
                  <c:v>63098</c:v>
                </c:pt>
                <c:pt idx="1067">
                  <c:v>63129</c:v>
                </c:pt>
                <c:pt idx="1068">
                  <c:v>63159</c:v>
                </c:pt>
                <c:pt idx="1069">
                  <c:v>63190</c:v>
                </c:pt>
                <c:pt idx="1070">
                  <c:v>63221</c:v>
                </c:pt>
                <c:pt idx="1071">
                  <c:v>63249</c:v>
                </c:pt>
                <c:pt idx="1072">
                  <c:v>63280</c:v>
                </c:pt>
                <c:pt idx="1073">
                  <c:v>63310</c:v>
                </c:pt>
                <c:pt idx="1074">
                  <c:v>63341</c:v>
                </c:pt>
                <c:pt idx="1075">
                  <c:v>63371</c:v>
                </c:pt>
                <c:pt idx="1076">
                  <c:v>63402</c:v>
                </c:pt>
                <c:pt idx="1077">
                  <c:v>63433</c:v>
                </c:pt>
                <c:pt idx="1078">
                  <c:v>63463</c:v>
                </c:pt>
                <c:pt idx="1079">
                  <c:v>63494</c:v>
                </c:pt>
                <c:pt idx="1080">
                  <c:v>63524</c:v>
                </c:pt>
                <c:pt idx="1081">
                  <c:v>63555</c:v>
                </c:pt>
                <c:pt idx="1082">
                  <c:v>63586</c:v>
                </c:pt>
                <c:pt idx="1083">
                  <c:v>63614</c:v>
                </c:pt>
                <c:pt idx="1084">
                  <c:v>63645</c:v>
                </c:pt>
                <c:pt idx="1085">
                  <c:v>63675</c:v>
                </c:pt>
                <c:pt idx="1086">
                  <c:v>63706</c:v>
                </c:pt>
                <c:pt idx="1087">
                  <c:v>63736</c:v>
                </c:pt>
                <c:pt idx="1088">
                  <c:v>63767</c:v>
                </c:pt>
                <c:pt idx="1089">
                  <c:v>63798</c:v>
                </c:pt>
                <c:pt idx="1090">
                  <c:v>63828</c:v>
                </c:pt>
                <c:pt idx="1091">
                  <c:v>63859</c:v>
                </c:pt>
                <c:pt idx="1092">
                  <c:v>63889</c:v>
                </c:pt>
                <c:pt idx="1093">
                  <c:v>63920</c:v>
                </c:pt>
                <c:pt idx="1094">
                  <c:v>63951</c:v>
                </c:pt>
                <c:pt idx="1095">
                  <c:v>63979</c:v>
                </c:pt>
                <c:pt idx="1096">
                  <c:v>64010</c:v>
                </c:pt>
                <c:pt idx="1097">
                  <c:v>64040</c:v>
                </c:pt>
                <c:pt idx="1098">
                  <c:v>64071</c:v>
                </c:pt>
                <c:pt idx="1099">
                  <c:v>64101</c:v>
                </c:pt>
                <c:pt idx="1100">
                  <c:v>64132</c:v>
                </c:pt>
                <c:pt idx="1101">
                  <c:v>64163</c:v>
                </c:pt>
                <c:pt idx="1102">
                  <c:v>64193</c:v>
                </c:pt>
                <c:pt idx="1103">
                  <c:v>64224</c:v>
                </c:pt>
                <c:pt idx="1104">
                  <c:v>64254</c:v>
                </c:pt>
                <c:pt idx="1105">
                  <c:v>64285</c:v>
                </c:pt>
                <c:pt idx="1106">
                  <c:v>64316</c:v>
                </c:pt>
                <c:pt idx="1107">
                  <c:v>64345</c:v>
                </c:pt>
                <c:pt idx="1108">
                  <c:v>64376</c:v>
                </c:pt>
                <c:pt idx="1109">
                  <c:v>64406</c:v>
                </c:pt>
                <c:pt idx="1110">
                  <c:v>64437</c:v>
                </c:pt>
                <c:pt idx="1111">
                  <c:v>64467</c:v>
                </c:pt>
                <c:pt idx="1112">
                  <c:v>64498</c:v>
                </c:pt>
                <c:pt idx="1113">
                  <c:v>64529</c:v>
                </c:pt>
                <c:pt idx="1114">
                  <c:v>64559</c:v>
                </c:pt>
                <c:pt idx="1115">
                  <c:v>64590</c:v>
                </c:pt>
                <c:pt idx="1116">
                  <c:v>64620</c:v>
                </c:pt>
                <c:pt idx="1117">
                  <c:v>64651</c:v>
                </c:pt>
                <c:pt idx="1118">
                  <c:v>64682</c:v>
                </c:pt>
                <c:pt idx="1119">
                  <c:v>64710</c:v>
                </c:pt>
                <c:pt idx="1120">
                  <c:v>64741</c:v>
                </c:pt>
                <c:pt idx="1121">
                  <c:v>64771</c:v>
                </c:pt>
                <c:pt idx="1122">
                  <c:v>64802</c:v>
                </c:pt>
                <c:pt idx="1123">
                  <c:v>64832</c:v>
                </c:pt>
                <c:pt idx="1124">
                  <c:v>64863</c:v>
                </c:pt>
                <c:pt idx="1125">
                  <c:v>64894</c:v>
                </c:pt>
                <c:pt idx="1126">
                  <c:v>64924</c:v>
                </c:pt>
                <c:pt idx="1127">
                  <c:v>64955</c:v>
                </c:pt>
                <c:pt idx="1128">
                  <c:v>64985</c:v>
                </c:pt>
                <c:pt idx="1129">
                  <c:v>65016</c:v>
                </c:pt>
                <c:pt idx="1130">
                  <c:v>65047</c:v>
                </c:pt>
                <c:pt idx="1131">
                  <c:v>65075</c:v>
                </c:pt>
                <c:pt idx="1132">
                  <c:v>65106</c:v>
                </c:pt>
                <c:pt idx="1133">
                  <c:v>65136</c:v>
                </c:pt>
                <c:pt idx="1134">
                  <c:v>65167</c:v>
                </c:pt>
                <c:pt idx="1135">
                  <c:v>65197</c:v>
                </c:pt>
                <c:pt idx="1136">
                  <c:v>65228</c:v>
                </c:pt>
                <c:pt idx="1137">
                  <c:v>65259</c:v>
                </c:pt>
                <c:pt idx="1138">
                  <c:v>65289</c:v>
                </c:pt>
                <c:pt idx="1139">
                  <c:v>65320</c:v>
                </c:pt>
                <c:pt idx="1140">
                  <c:v>65350</c:v>
                </c:pt>
                <c:pt idx="1141">
                  <c:v>65381</c:v>
                </c:pt>
                <c:pt idx="1142">
                  <c:v>65412</c:v>
                </c:pt>
                <c:pt idx="1143">
                  <c:v>65440</c:v>
                </c:pt>
                <c:pt idx="1144">
                  <c:v>65471</c:v>
                </c:pt>
                <c:pt idx="1145">
                  <c:v>65501</c:v>
                </c:pt>
                <c:pt idx="1146">
                  <c:v>65532</c:v>
                </c:pt>
                <c:pt idx="1147">
                  <c:v>65562</c:v>
                </c:pt>
                <c:pt idx="1148">
                  <c:v>65593</c:v>
                </c:pt>
                <c:pt idx="1149">
                  <c:v>65624</c:v>
                </c:pt>
                <c:pt idx="1150">
                  <c:v>65654</c:v>
                </c:pt>
                <c:pt idx="1151">
                  <c:v>65685</c:v>
                </c:pt>
                <c:pt idx="1152">
                  <c:v>65715</c:v>
                </c:pt>
                <c:pt idx="1153">
                  <c:v>65746</c:v>
                </c:pt>
                <c:pt idx="1154">
                  <c:v>65777</c:v>
                </c:pt>
                <c:pt idx="1155">
                  <c:v>65806</c:v>
                </c:pt>
                <c:pt idx="1156">
                  <c:v>65837</c:v>
                </c:pt>
                <c:pt idx="1157">
                  <c:v>65867</c:v>
                </c:pt>
                <c:pt idx="1158">
                  <c:v>65898</c:v>
                </c:pt>
                <c:pt idx="1159">
                  <c:v>65928</c:v>
                </c:pt>
                <c:pt idx="1160">
                  <c:v>65959</c:v>
                </c:pt>
                <c:pt idx="1161">
                  <c:v>65990</c:v>
                </c:pt>
                <c:pt idx="1162">
                  <c:v>66020</c:v>
                </c:pt>
                <c:pt idx="1163">
                  <c:v>66051</c:v>
                </c:pt>
                <c:pt idx="1164">
                  <c:v>66081</c:v>
                </c:pt>
                <c:pt idx="1165">
                  <c:v>66112</c:v>
                </c:pt>
                <c:pt idx="1166">
                  <c:v>66143</c:v>
                </c:pt>
                <c:pt idx="1167">
                  <c:v>66171</c:v>
                </c:pt>
                <c:pt idx="1168">
                  <c:v>66202</c:v>
                </c:pt>
                <c:pt idx="1169">
                  <c:v>66232</c:v>
                </c:pt>
                <c:pt idx="1170">
                  <c:v>66263</c:v>
                </c:pt>
                <c:pt idx="1171">
                  <c:v>66293</c:v>
                </c:pt>
                <c:pt idx="1172">
                  <c:v>66324</c:v>
                </c:pt>
                <c:pt idx="1173">
                  <c:v>66355</c:v>
                </c:pt>
                <c:pt idx="1174">
                  <c:v>66385</c:v>
                </c:pt>
                <c:pt idx="1175">
                  <c:v>66416</c:v>
                </c:pt>
                <c:pt idx="1176">
                  <c:v>66446</c:v>
                </c:pt>
                <c:pt idx="1177">
                  <c:v>66477</c:v>
                </c:pt>
                <c:pt idx="1178">
                  <c:v>66508</c:v>
                </c:pt>
                <c:pt idx="1179">
                  <c:v>66536</c:v>
                </c:pt>
                <c:pt idx="1180">
                  <c:v>66567</c:v>
                </c:pt>
                <c:pt idx="1181">
                  <c:v>66597</c:v>
                </c:pt>
                <c:pt idx="1182">
                  <c:v>66628</c:v>
                </c:pt>
                <c:pt idx="1183">
                  <c:v>66658</c:v>
                </c:pt>
                <c:pt idx="1184">
                  <c:v>66689</c:v>
                </c:pt>
                <c:pt idx="1185">
                  <c:v>66720</c:v>
                </c:pt>
                <c:pt idx="1186">
                  <c:v>66750</c:v>
                </c:pt>
                <c:pt idx="1187">
                  <c:v>66781</c:v>
                </c:pt>
                <c:pt idx="1188">
                  <c:v>66811</c:v>
                </c:pt>
                <c:pt idx="1189">
                  <c:v>66842</c:v>
                </c:pt>
                <c:pt idx="1190">
                  <c:v>66873</c:v>
                </c:pt>
                <c:pt idx="1191">
                  <c:v>66901</c:v>
                </c:pt>
                <c:pt idx="1192">
                  <c:v>66932</c:v>
                </c:pt>
                <c:pt idx="1193">
                  <c:v>66962</c:v>
                </c:pt>
                <c:pt idx="1194">
                  <c:v>66993</c:v>
                </c:pt>
                <c:pt idx="1195">
                  <c:v>67023</c:v>
                </c:pt>
                <c:pt idx="1196">
                  <c:v>67054</c:v>
                </c:pt>
                <c:pt idx="1197">
                  <c:v>67085</c:v>
                </c:pt>
                <c:pt idx="1198">
                  <c:v>67115</c:v>
                </c:pt>
                <c:pt idx="1199">
                  <c:v>67146</c:v>
                </c:pt>
                <c:pt idx="1200">
                  <c:v>67176</c:v>
                </c:pt>
                <c:pt idx="1201">
                  <c:v>67207</c:v>
                </c:pt>
                <c:pt idx="1202">
                  <c:v>67238</c:v>
                </c:pt>
                <c:pt idx="1203">
                  <c:v>67267</c:v>
                </c:pt>
                <c:pt idx="1204">
                  <c:v>67298</c:v>
                </c:pt>
                <c:pt idx="1205">
                  <c:v>67328</c:v>
                </c:pt>
                <c:pt idx="1206">
                  <c:v>67359</c:v>
                </c:pt>
                <c:pt idx="1207">
                  <c:v>67389</c:v>
                </c:pt>
                <c:pt idx="1208">
                  <c:v>67420</c:v>
                </c:pt>
                <c:pt idx="1209">
                  <c:v>67451</c:v>
                </c:pt>
                <c:pt idx="1210">
                  <c:v>67481</c:v>
                </c:pt>
                <c:pt idx="1211">
                  <c:v>67512</c:v>
                </c:pt>
                <c:pt idx="1212">
                  <c:v>67542</c:v>
                </c:pt>
                <c:pt idx="1213">
                  <c:v>67573</c:v>
                </c:pt>
                <c:pt idx="1214">
                  <c:v>67604</c:v>
                </c:pt>
                <c:pt idx="1215">
                  <c:v>67632</c:v>
                </c:pt>
                <c:pt idx="1216">
                  <c:v>67663</c:v>
                </c:pt>
                <c:pt idx="1217">
                  <c:v>67693</c:v>
                </c:pt>
                <c:pt idx="1218">
                  <c:v>67724</c:v>
                </c:pt>
                <c:pt idx="1219">
                  <c:v>67754</c:v>
                </c:pt>
                <c:pt idx="1220">
                  <c:v>67785</c:v>
                </c:pt>
                <c:pt idx="1221">
                  <c:v>67816</c:v>
                </c:pt>
                <c:pt idx="1222">
                  <c:v>67846</c:v>
                </c:pt>
                <c:pt idx="1223">
                  <c:v>67877</c:v>
                </c:pt>
                <c:pt idx="1224">
                  <c:v>67907</c:v>
                </c:pt>
                <c:pt idx="1225">
                  <c:v>67938</c:v>
                </c:pt>
                <c:pt idx="1226">
                  <c:v>67969</c:v>
                </c:pt>
                <c:pt idx="1227">
                  <c:v>67997</c:v>
                </c:pt>
                <c:pt idx="1228">
                  <c:v>68028</c:v>
                </c:pt>
                <c:pt idx="1229">
                  <c:v>68058</c:v>
                </c:pt>
                <c:pt idx="1230">
                  <c:v>68089</c:v>
                </c:pt>
                <c:pt idx="1231">
                  <c:v>68119</c:v>
                </c:pt>
                <c:pt idx="1232">
                  <c:v>68150</c:v>
                </c:pt>
                <c:pt idx="1233">
                  <c:v>68181</c:v>
                </c:pt>
                <c:pt idx="1234">
                  <c:v>68211</c:v>
                </c:pt>
                <c:pt idx="1235">
                  <c:v>68242</c:v>
                </c:pt>
                <c:pt idx="1236">
                  <c:v>68272</c:v>
                </c:pt>
                <c:pt idx="1237">
                  <c:v>68303</c:v>
                </c:pt>
                <c:pt idx="1238">
                  <c:v>68334</c:v>
                </c:pt>
                <c:pt idx="1239">
                  <c:v>68362</c:v>
                </c:pt>
                <c:pt idx="1240">
                  <c:v>68393</c:v>
                </c:pt>
                <c:pt idx="1241">
                  <c:v>68423</c:v>
                </c:pt>
                <c:pt idx="1242">
                  <c:v>68454</c:v>
                </c:pt>
                <c:pt idx="1243">
                  <c:v>68484</c:v>
                </c:pt>
                <c:pt idx="1244">
                  <c:v>68515</c:v>
                </c:pt>
                <c:pt idx="1245">
                  <c:v>68546</c:v>
                </c:pt>
                <c:pt idx="1246">
                  <c:v>68576</c:v>
                </c:pt>
                <c:pt idx="1247">
                  <c:v>68607</c:v>
                </c:pt>
                <c:pt idx="1248">
                  <c:v>68637</c:v>
                </c:pt>
                <c:pt idx="1249">
                  <c:v>68668</c:v>
                </c:pt>
                <c:pt idx="1250">
                  <c:v>68699</c:v>
                </c:pt>
                <c:pt idx="1251">
                  <c:v>68728</c:v>
                </c:pt>
                <c:pt idx="1252">
                  <c:v>68759</c:v>
                </c:pt>
                <c:pt idx="1253">
                  <c:v>68789</c:v>
                </c:pt>
                <c:pt idx="1254">
                  <c:v>68820</c:v>
                </c:pt>
                <c:pt idx="1255">
                  <c:v>68850</c:v>
                </c:pt>
                <c:pt idx="1256">
                  <c:v>68881</c:v>
                </c:pt>
                <c:pt idx="1257">
                  <c:v>68912</c:v>
                </c:pt>
                <c:pt idx="1258">
                  <c:v>68942</c:v>
                </c:pt>
                <c:pt idx="1259">
                  <c:v>68973</c:v>
                </c:pt>
                <c:pt idx="1260">
                  <c:v>69003</c:v>
                </c:pt>
                <c:pt idx="1261">
                  <c:v>69034</c:v>
                </c:pt>
                <c:pt idx="1262">
                  <c:v>69065</c:v>
                </c:pt>
                <c:pt idx="1263">
                  <c:v>69093</c:v>
                </c:pt>
                <c:pt idx="1264">
                  <c:v>69124</c:v>
                </c:pt>
                <c:pt idx="1265">
                  <c:v>69154</c:v>
                </c:pt>
                <c:pt idx="1266">
                  <c:v>69185</c:v>
                </c:pt>
                <c:pt idx="1267">
                  <c:v>69215</c:v>
                </c:pt>
                <c:pt idx="1268">
                  <c:v>69246</c:v>
                </c:pt>
                <c:pt idx="1269">
                  <c:v>69277</c:v>
                </c:pt>
                <c:pt idx="1270">
                  <c:v>69307</c:v>
                </c:pt>
                <c:pt idx="1271">
                  <c:v>69338</c:v>
                </c:pt>
                <c:pt idx="1272">
                  <c:v>69368</c:v>
                </c:pt>
                <c:pt idx="1273">
                  <c:v>69399</c:v>
                </c:pt>
                <c:pt idx="1274">
                  <c:v>69430</c:v>
                </c:pt>
                <c:pt idx="1275">
                  <c:v>69458</c:v>
                </c:pt>
                <c:pt idx="1276">
                  <c:v>69489</c:v>
                </c:pt>
                <c:pt idx="1277">
                  <c:v>69519</c:v>
                </c:pt>
                <c:pt idx="1278">
                  <c:v>69550</c:v>
                </c:pt>
                <c:pt idx="1279">
                  <c:v>69580</c:v>
                </c:pt>
                <c:pt idx="1280">
                  <c:v>69611</c:v>
                </c:pt>
                <c:pt idx="1281">
                  <c:v>69642</c:v>
                </c:pt>
                <c:pt idx="1282">
                  <c:v>69672</c:v>
                </c:pt>
                <c:pt idx="1283">
                  <c:v>69703</c:v>
                </c:pt>
                <c:pt idx="1284">
                  <c:v>69733</c:v>
                </c:pt>
                <c:pt idx="1285">
                  <c:v>69764</c:v>
                </c:pt>
                <c:pt idx="1286">
                  <c:v>69795</c:v>
                </c:pt>
                <c:pt idx="1287">
                  <c:v>69823</c:v>
                </c:pt>
                <c:pt idx="1288">
                  <c:v>69854</c:v>
                </c:pt>
                <c:pt idx="1289">
                  <c:v>69884</c:v>
                </c:pt>
                <c:pt idx="1290">
                  <c:v>69915</c:v>
                </c:pt>
                <c:pt idx="1291">
                  <c:v>69945</c:v>
                </c:pt>
                <c:pt idx="1292">
                  <c:v>69976</c:v>
                </c:pt>
                <c:pt idx="1293">
                  <c:v>70007</c:v>
                </c:pt>
                <c:pt idx="1294">
                  <c:v>70037</c:v>
                </c:pt>
                <c:pt idx="1295">
                  <c:v>70068</c:v>
                </c:pt>
                <c:pt idx="1296">
                  <c:v>70098</c:v>
                </c:pt>
                <c:pt idx="1297">
                  <c:v>70129</c:v>
                </c:pt>
                <c:pt idx="1298">
                  <c:v>70160</c:v>
                </c:pt>
                <c:pt idx="1299">
                  <c:v>70189</c:v>
                </c:pt>
                <c:pt idx="1300">
                  <c:v>70220</c:v>
                </c:pt>
                <c:pt idx="1301">
                  <c:v>70250</c:v>
                </c:pt>
                <c:pt idx="1302">
                  <c:v>70281</c:v>
                </c:pt>
                <c:pt idx="1303">
                  <c:v>70311</c:v>
                </c:pt>
                <c:pt idx="1304">
                  <c:v>70342</c:v>
                </c:pt>
                <c:pt idx="1305">
                  <c:v>70373</c:v>
                </c:pt>
                <c:pt idx="1306">
                  <c:v>70403</c:v>
                </c:pt>
                <c:pt idx="1307">
                  <c:v>70434</c:v>
                </c:pt>
                <c:pt idx="1308">
                  <c:v>70464</c:v>
                </c:pt>
                <c:pt idx="1309">
                  <c:v>70495</c:v>
                </c:pt>
                <c:pt idx="1310">
                  <c:v>70526</c:v>
                </c:pt>
                <c:pt idx="1311">
                  <c:v>70554</c:v>
                </c:pt>
                <c:pt idx="1312">
                  <c:v>70585</c:v>
                </c:pt>
                <c:pt idx="1313">
                  <c:v>70615</c:v>
                </c:pt>
                <c:pt idx="1314">
                  <c:v>70646</c:v>
                </c:pt>
                <c:pt idx="1315">
                  <c:v>70676</c:v>
                </c:pt>
                <c:pt idx="1316">
                  <c:v>70707</c:v>
                </c:pt>
                <c:pt idx="1317">
                  <c:v>70738</c:v>
                </c:pt>
                <c:pt idx="1318">
                  <c:v>70768</c:v>
                </c:pt>
                <c:pt idx="1319">
                  <c:v>70799</c:v>
                </c:pt>
                <c:pt idx="1320">
                  <c:v>70829</c:v>
                </c:pt>
                <c:pt idx="1321">
                  <c:v>70860</c:v>
                </c:pt>
                <c:pt idx="1322">
                  <c:v>70891</c:v>
                </c:pt>
                <c:pt idx="1323">
                  <c:v>70919</c:v>
                </c:pt>
                <c:pt idx="1324">
                  <c:v>70950</c:v>
                </c:pt>
                <c:pt idx="1325">
                  <c:v>70980</c:v>
                </c:pt>
                <c:pt idx="1326">
                  <c:v>71011</c:v>
                </c:pt>
                <c:pt idx="1327">
                  <c:v>71041</c:v>
                </c:pt>
                <c:pt idx="1328">
                  <c:v>71072</c:v>
                </c:pt>
                <c:pt idx="1329">
                  <c:v>71103</c:v>
                </c:pt>
                <c:pt idx="1330">
                  <c:v>71133</c:v>
                </c:pt>
                <c:pt idx="1331">
                  <c:v>71164</c:v>
                </c:pt>
                <c:pt idx="1332">
                  <c:v>71194</c:v>
                </c:pt>
                <c:pt idx="1333">
                  <c:v>71225</c:v>
                </c:pt>
                <c:pt idx="1334">
                  <c:v>71256</c:v>
                </c:pt>
                <c:pt idx="1335">
                  <c:v>71284</c:v>
                </c:pt>
                <c:pt idx="1336">
                  <c:v>71315</c:v>
                </c:pt>
                <c:pt idx="1337">
                  <c:v>71345</c:v>
                </c:pt>
                <c:pt idx="1338">
                  <c:v>71376</c:v>
                </c:pt>
                <c:pt idx="1339">
                  <c:v>71406</c:v>
                </c:pt>
                <c:pt idx="1340">
                  <c:v>71437</c:v>
                </c:pt>
                <c:pt idx="1341">
                  <c:v>71468</c:v>
                </c:pt>
                <c:pt idx="1342">
                  <c:v>71498</c:v>
                </c:pt>
                <c:pt idx="1343">
                  <c:v>71529</c:v>
                </c:pt>
                <c:pt idx="1344">
                  <c:v>71559</c:v>
                </c:pt>
                <c:pt idx="1345">
                  <c:v>71590</c:v>
                </c:pt>
                <c:pt idx="1346">
                  <c:v>71621</c:v>
                </c:pt>
                <c:pt idx="1347">
                  <c:v>71650</c:v>
                </c:pt>
                <c:pt idx="1348">
                  <c:v>71681</c:v>
                </c:pt>
                <c:pt idx="1349">
                  <c:v>71711</c:v>
                </c:pt>
                <c:pt idx="1350">
                  <c:v>71742</c:v>
                </c:pt>
                <c:pt idx="1351">
                  <c:v>71772</c:v>
                </c:pt>
                <c:pt idx="1352">
                  <c:v>71803</c:v>
                </c:pt>
                <c:pt idx="1353">
                  <c:v>71834</c:v>
                </c:pt>
                <c:pt idx="1354">
                  <c:v>71864</c:v>
                </c:pt>
                <c:pt idx="1355">
                  <c:v>71895</c:v>
                </c:pt>
                <c:pt idx="1356">
                  <c:v>71925</c:v>
                </c:pt>
                <c:pt idx="1357">
                  <c:v>71956</c:v>
                </c:pt>
                <c:pt idx="1358">
                  <c:v>71987</c:v>
                </c:pt>
                <c:pt idx="1359">
                  <c:v>72015</c:v>
                </c:pt>
                <c:pt idx="1360">
                  <c:v>72046</c:v>
                </c:pt>
                <c:pt idx="1361">
                  <c:v>72076</c:v>
                </c:pt>
                <c:pt idx="1362">
                  <c:v>72107</c:v>
                </c:pt>
                <c:pt idx="1363">
                  <c:v>72137</c:v>
                </c:pt>
                <c:pt idx="1364">
                  <c:v>72168</c:v>
                </c:pt>
                <c:pt idx="1365">
                  <c:v>72199</c:v>
                </c:pt>
                <c:pt idx="1366">
                  <c:v>72229</c:v>
                </c:pt>
                <c:pt idx="1367">
                  <c:v>72260</c:v>
                </c:pt>
                <c:pt idx="1368">
                  <c:v>72290</c:v>
                </c:pt>
                <c:pt idx="1369">
                  <c:v>72321</c:v>
                </c:pt>
                <c:pt idx="1370">
                  <c:v>72352</c:v>
                </c:pt>
                <c:pt idx="1371">
                  <c:v>72380</c:v>
                </c:pt>
                <c:pt idx="1372">
                  <c:v>72411</c:v>
                </c:pt>
                <c:pt idx="1373">
                  <c:v>72441</c:v>
                </c:pt>
                <c:pt idx="1374">
                  <c:v>72472</c:v>
                </c:pt>
                <c:pt idx="1375">
                  <c:v>72502</c:v>
                </c:pt>
                <c:pt idx="1376">
                  <c:v>72533</c:v>
                </c:pt>
                <c:pt idx="1377">
                  <c:v>72564</c:v>
                </c:pt>
                <c:pt idx="1378">
                  <c:v>72594</c:v>
                </c:pt>
                <c:pt idx="1379">
                  <c:v>72625</c:v>
                </c:pt>
                <c:pt idx="1380">
                  <c:v>72655</c:v>
                </c:pt>
              </c:numCache>
            </c:numRef>
          </c:cat>
          <c:val>
            <c:numRef>
              <c:f>'Υπολεκάνη 53-Κεριτης SRI'!$N$2:$N$1382</c:f>
              <c:numCache>
                <c:formatCode>General</c:formatCode>
                <c:ptCount val="1381"/>
                <c:pt idx="0">
                  <c:v>-1.2502796484833796</c:v>
                </c:pt>
                <c:pt idx="1">
                  <c:v>-0.88811498093720564</c:v>
                </c:pt>
                <c:pt idx="2">
                  <c:v>-0.59361973765120002</c:v>
                </c:pt>
                <c:pt idx="3">
                  <c:v>-0.45879634654491774</c:v>
                </c:pt>
                <c:pt idx="4">
                  <c:v>-0.35644382587081536</c:v>
                </c:pt>
                <c:pt idx="5">
                  <c:v>-0.24283810302226627</c:v>
                </c:pt>
                <c:pt idx="6">
                  <c:v>-0.16654688069299914</c:v>
                </c:pt>
                <c:pt idx="7">
                  <c:v>-8.8989786233763982E-2</c:v>
                </c:pt>
                <c:pt idx="8">
                  <c:v>-9.6074992777261583E-3</c:v>
                </c:pt>
                <c:pt idx="9">
                  <c:v>4.7484158933210993E-2</c:v>
                </c:pt>
                <c:pt idx="10">
                  <c:v>0.19277412363589175</c:v>
                </c:pt>
                <c:pt idx="11">
                  <c:v>2.6606774396557765E-2</c:v>
                </c:pt>
                <c:pt idx="12">
                  <c:v>-8.1239328271639766E-2</c:v>
                </c:pt>
                <c:pt idx="13">
                  <c:v>-0.25792105133881432</c:v>
                </c:pt>
                <c:pt idx="14">
                  <c:v>-0.41475824125298061</c:v>
                </c:pt>
                <c:pt idx="15">
                  <c:v>-0.34631831249773232</c:v>
                </c:pt>
                <c:pt idx="16">
                  <c:v>-0.30771338253400482</c:v>
                </c:pt>
                <c:pt idx="17">
                  <c:v>-0.27942796843435136</c:v>
                </c:pt>
                <c:pt idx="18">
                  <c:v>-0.24837036867950957</c:v>
                </c:pt>
                <c:pt idx="19">
                  <c:v>-0.23570923168190502</c:v>
                </c:pt>
                <c:pt idx="20">
                  <c:v>-0.21668489033710553</c:v>
                </c:pt>
                <c:pt idx="21">
                  <c:v>-0.2037060593935783</c:v>
                </c:pt>
                <c:pt idx="22">
                  <c:v>-0.25008465302675531</c:v>
                </c:pt>
                <c:pt idx="23">
                  <c:v>-0.18726408712383094</c:v>
                </c:pt>
                <c:pt idx="24">
                  <c:v>-0.21033569188078291</c:v>
                </c:pt>
                <c:pt idx="25">
                  <c:v>-0.23621274305119896</c:v>
                </c:pt>
                <c:pt idx="26">
                  <c:v>5.7791141345510923E-2</c:v>
                </c:pt>
                <c:pt idx="27">
                  <c:v>5.903652616705992E-2</c:v>
                </c:pt>
                <c:pt idx="28">
                  <c:v>2.7552589393234527E-2</c:v>
                </c:pt>
                <c:pt idx="29">
                  <c:v>-1.5241010428432981E-2</c:v>
                </c:pt>
                <c:pt idx="30">
                  <c:v>-4.0676656391007635E-2</c:v>
                </c:pt>
                <c:pt idx="31">
                  <c:v>-4.7903830529118514E-2</c:v>
                </c:pt>
                <c:pt idx="32">
                  <c:v>-5.0503088577719957E-2</c:v>
                </c:pt>
                <c:pt idx="33">
                  <c:v>-6.5325863330204292E-2</c:v>
                </c:pt>
                <c:pt idx="34">
                  <c:v>-0.16462601236896932</c:v>
                </c:pt>
                <c:pt idx="35">
                  <c:v>-5.5175368369701799E-2</c:v>
                </c:pt>
                <c:pt idx="36">
                  <c:v>0.18033465966947121</c:v>
                </c:pt>
                <c:pt idx="37">
                  <c:v>0.6078677477592771</c:v>
                </c:pt>
                <c:pt idx="38">
                  <c:v>0.5395330084343718</c:v>
                </c:pt>
                <c:pt idx="39">
                  <c:v>0.54063964362039318</c:v>
                </c:pt>
                <c:pt idx="40">
                  <c:v>0.58799090889864547</c:v>
                </c:pt>
                <c:pt idx="41">
                  <c:v>0.64260948490145064</c:v>
                </c:pt>
                <c:pt idx="42">
                  <c:v>0.69126265948452392</c:v>
                </c:pt>
                <c:pt idx="43">
                  <c:v>0.72151690853859962</c:v>
                </c:pt>
                <c:pt idx="44">
                  <c:v>0.72832011438203392</c:v>
                </c:pt>
                <c:pt idx="45">
                  <c:v>0.74362051598171364</c:v>
                </c:pt>
                <c:pt idx="46">
                  <c:v>0.84579585546544778</c:v>
                </c:pt>
                <c:pt idx="47">
                  <c:v>0.90363307841396667</c:v>
                </c:pt>
                <c:pt idx="48">
                  <c:v>0.93324432298630244</c:v>
                </c:pt>
                <c:pt idx="49">
                  <c:v>0.57941611185917152</c:v>
                </c:pt>
                <c:pt idx="50">
                  <c:v>0.40050144049184244</c:v>
                </c:pt>
                <c:pt idx="51">
                  <c:v>0.24561868848333232</c:v>
                </c:pt>
                <c:pt idx="52">
                  <c:v>7.7498497003962802E-2</c:v>
                </c:pt>
                <c:pt idx="53">
                  <c:v>-8.9053511731404328E-2</c:v>
                </c:pt>
                <c:pt idx="54">
                  <c:v>-0.2220498826213185</c:v>
                </c:pt>
                <c:pt idx="55">
                  <c:v>-0.32511829074277354</c:v>
                </c:pt>
                <c:pt idx="56">
                  <c:v>-0.38503815857203183</c:v>
                </c:pt>
                <c:pt idx="57">
                  <c:v>-0.44105406897641658</c:v>
                </c:pt>
                <c:pt idx="58">
                  <c:v>-0.55278913694551624</c:v>
                </c:pt>
                <c:pt idx="59">
                  <c:v>-0.4245991705342303</c:v>
                </c:pt>
                <c:pt idx="60">
                  <c:v>-0.34656368363403445</c:v>
                </c:pt>
                <c:pt idx="61">
                  <c:v>-0.28658634042182662</c:v>
                </c:pt>
                <c:pt idx="62">
                  <c:v>-0.21590636514340744</c:v>
                </c:pt>
                <c:pt idx="63">
                  <c:v>-0.17039318239699988</c:v>
                </c:pt>
                <c:pt idx="64">
                  <c:v>-8.2885838927811428E-2</c:v>
                </c:pt>
                <c:pt idx="65">
                  <c:v>3.020026995918984E-2</c:v>
                </c:pt>
                <c:pt idx="66">
                  <c:v>9.9831155632345153E-2</c:v>
                </c:pt>
                <c:pt idx="67">
                  <c:v>0.13434389802764121</c:v>
                </c:pt>
                <c:pt idx="68">
                  <c:v>0.15749542514086096</c:v>
                </c:pt>
                <c:pt idx="69">
                  <c:v>0.18924438125211546</c:v>
                </c:pt>
                <c:pt idx="70">
                  <c:v>0.26368652011779681</c:v>
                </c:pt>
                <c:pt idx="71">
                  <c:v>0.11908844050564413</c:v>
                </c:pt>
                <c:pt idx="72">
                  <c:v>0.14715585110489404</c:v>
                </c:pt>
                <c:pt idx="73">
                  <c:v>0.11349580453707721</c:v>
                </c:pt>
                <c:pt idx="74">
                  <c:v>0.14915740027957278</c:v>
                </c:pt>
                <c:pt idx="75">
                  <c:v>0.24894133690080125</c:v>
                </c:pt>
                <c:pt idx="76">
                  <c:v>0.27907277201781278</c:v>
                </c:pt>
                <c:pt idx="77">
                  <c:v>0.29299657511078503</c:v>
                </c:pt>
                <c:pt idx="78">
                  <c:v>0.32634409005618198</c:v>
                </c:pt>
                <c:pt idx="79">
                  <c:v>0.33902494746895911</c:v>
                </c:pt>
                <c:pt idx="80">
                  <c:v>0.34108797015029746</c:v>
                </c:pt>
                <c:pt idx="81">
                  <c:v>0.31356186379838302</c:v>
                </c:pt>
                <c:pt idx="82">
                  <c:v>0.3056892975610383</c:v>
                </c:pt>
                <c:pt idx="83">
                  <c:v>0.38412521114839981</c:v>
                </c:pt>
                <c:pt idx="84">
                  <c:v>0.48105790844043239</c:v>
                </c:pt>
                <c:pt idx="85">
                  <c:v>0.35455680107608517</c:v>
                </c:pt>
                <c:pt idx="86">
                  <c:v>0.37111794848372426</c:v>
                </c:pt>
                <c:pt idx="87">
                  <c:v>0.26340705410097226</c:v>
                </c:pt>
                <c:pt idx="88">
                  <c:v>0.19800803213064094</c:v>
                </c:pt>
                <c:pt idx="89">
                  <c:v>0.10882410643902812</c:v>
                </c:pt>
                <c:pt idx="90">
                  <c:v>6.4319768130348329E-3</c:v>
                </c:pt>
                <c:pt idx="91">
                  <c:v>-4.8629024590874356E-2</c:v>
                </c:pt>
                <c:pt idx="92">
                  <c:v>-7.5917604667845695E-2</c:v>
                </c:pt>
                <c:pt idx="93">
                  <c:v>-0.10550581660072245</c:v>
                </c:pt>
                <c:pt idx="94">
                  <c:v>-0.17790320848889643</c:v>
                </c:pt>
                <c:pt idx="95">
                  <c:v>-0.2476875044751739</c:v>
                </c:pt>
                <c:pt idx="96">
                  <c:v>-0.30212064727875465</c:v>
                </c:pt>
                <c:pt idx="97">
                  <c:v>-0.33095750635054555</c:v>
                </c:pt>
                <c:pt idx="98">
                  <c:v>-0.4056832167680588</c:v>
                </c:pt>
                <c:pt idx="99">
                  <c:v>-0.37170254609500131</c:v>
                </c:pt>
                <c:pt idx="100">
                  <c:v>-0.30655031215917489</c:v>
                </c:pt>
                <c:pt idx="101">
                  <c:v>-0.23812388331938777</c:v>
                </c:pt>
                <c:pt idx="102">
                  <c:v>-0.18981437508959892</c:v>
                </c:pt>
                <c:pt idx="103">
                  <c:v>-0.16304837471404371</c:v>
                </c:pt>
                <c:pt idx="104">
                  <c:v>-0.14740148814212001</c:v>
                </c:pt>
                <c:pt idx="105">
                  <c:v>-0.1442359818124134</c:v>
                </c:pt>
                <c:pt idx="106">
                  <c:v>-0.18356599901190204</c:v>
                </c:pt>
                <c:pt idx="107">
                  <c:v>-0.16711415968523471</c:v>
                </c:pt>
                <c:pt idx="108">
                  <c:v>-0.22673518782853724</c:v>
                </c:pt>
                <c:pt idx="109">
                  <c:v>-0.25001188208415898</c:v>
                </c:pt>
                <c:pt idx="110">
                  <c:v>-0.1059197098587958</c:v>
                </c:pt>
                <c:pt idx="111">
                  <c:v>7.840885955850297E-3</c:v>
                </c:pt>
                <c:pt idx="112">
                  <c:v>9.1460666022831233E-2</c:v>
                </c:pt>
                <c:pt idx="113">
                  <c:v>0.1401231615276039</c:v>
                </c:pt>
                <c:pt idx="114">
                  <c:v>0.15520355563346674</c:v>
                </c:pt>
                <c:pt idx="115">
                  <c:v>0.15560452563340316</c:v>
                </c:pt>
                <c:pt idx="116">
                  <c:v>0.15775267919647767</c:v>
                </c:pt>
                <c:pt idx="117">
                  <c:v>0.1847193862360913</c:v>
                </c:pt>
                <c:pt idx="118">
                  <c:v>0.24788145013477544</c:v>
                </c:pt>
                <c:pt idx="119">
                  <c:v>0.1943245715454508</c:v>
                </c:pt>
                <c:pt idx="120">
                  <c:v>0.38990247376591797</c:v>
                </c:pt>
                <c:pt idx="121">
                  <c:v>0.53360505910057399</c:v>
                </c:pt>
                <c:pt idx="122">
                  <c:v>0.39648311643687451</c:v>
                </c:pt>
                <c:pt idx="123">
                  <c:v>0.57436297320268759</c:v>
                </c:pt>
                <c:pt idx="124">
                  <c:v>0.64645530865180956</c:v>
                </c:pt>
                <c:pt idx="125">
                  <c:v>0.68735154128293985</c:v>
                </c:pt>
                <c:pt idx="126">
                  <c:v>0.72519864094086461</c:v>
                </c:pt>
                <c:pt idx="127">
                  <c:v>0.73682147384913477</c:v>
                </c:pt>
                <c:pt idx="128">
                  <c:v>0.7374720838611295</c:v>
                </c:pt>
                <c:pt idx="129">
                  <c:v>0.7256265694802555</c:v>
                </c:pt>
                <c:pt idx="130">
                  <c:v>0.7250910515890806</c:v>
                </c:pt>
                <c:pt idx="131">
                  <c:v>0.79009226308690617</c:v>
                </c:pt>
                <c:pt idx="132">
                  <c:v>0.73216707868955611</c:v>
                </c:pt>
                <c:pt idx="133">
                  <c:v>0.68698588479520439</c:v>
                </c:pt>
                <c:pt idx="134">
                  <c:v>0.71834486486456273</c:v>
                </c:pt>
                <c:pt idx="135">
                  <c:v>0.43918465117927763</c:v>
                </c:pt>
                <c:pt idx="136">
                  <c:v>0.23901398660031198</c:v>
                </c:pt>
                <c:pt idx="137">
                  <c:v>0.1154247904123552</c:v>
                </c:pt>
                <c:pt idx="138">
                  <c:v>3.4191339131569604E-2</c:v>
                </c:pt>
                <c:pt idx="139">
                  <c:v>-2.3144847080575896E-2</c:v>
                </c:pt>
                <c:pt idx="140">
                  <c:v>-6.7649917329395487E-2</c:v>
                </c:pt>
                <c:pt idx="141">
                  <c:v>-0.10692977056590117</c:v>
                </c:pt>
                <c:pt idx="142">
                  <c:v>-0.15063023682613075</c:v>
                </c:pt>
                <c:pt idx="143">
                  <c:v>-0.10209258266255852</c:v>
                </c:pt>
                <c:pt idx="144">
                  <c:v>-7.1513161176698834E-4</c:v>
                </c:pt>
                <c:pt idx="145">
                  <c:v>-8.1855321699825748E-2</c:v>
                </c:pt>
                <c:pt idx="146">
                  <c:v>-0.18356053448899393</c:v>
                </c:pt>
                <c:pt idx="147">
                  <c:v>-0.22514843075121854</c:v>
                </c:pt>
                <c:pt idx="148">
                  <c:v>-0.24899533956897063</c:v>
                </c:pt>
                <c:pt idx="149">
                  <c:v>-0.31691389601072972</c:v>
                </c:pt>
                <c:pt idx="150">
                  <c:v>-0.37094234402451581</c:v>
                </c:pt>
                <c:pt idx="151">
                  <c:v>-0.39700429779908786</c:v>
                </c:pt>
                <c:pt idx="152">
                  <c:v>-0.4039236212880109</c:v>
                </c:pt>
                <c:pt idx="153">
                  <c:v>-0.41653053622657515</c:v>
                </c:pt>
                <c:pt idx="154">
                  <c:v>-0.42948501116631232</c:v>
                </c:pt>
                <c:pt idx="155">
                  <c:v>-0.45960462503869481</c:v>
                </c:pt>
                <c:pt idx="156">
                  <c:v>-0.51256813863876327</c:v>
                </c:pt>
                <c:pt idx="157">
                  <c:v>-0.25714208106917702</c:v>
                </c:pt>
                <c:pt idx="158">
                  <c:v>-0.1435739751642863</c:v>
                </c:pt>
                <c:pt idx="159">
                  <c:v>-9.4013786278433153E-2</c:v>
                </c:pt>
                <c:pt idx="160">
                  <c:v>-2.8164203492074252E-2</c:v>
                </c:pt>
                <c:pt idx="161">
                  <c:v>2.5006418452635001E-2</c:v>
                </c:pt>
                <c:pt idx="162">
                  <c:v>4.4986303166101992E-2</c:v>
                </c:pt>
                <c:pt idx="163">
                  <c:v>5.7057236443459412E-2</c:v>
                </c:pt>
                <c:pt idx="164">
                  <c:v>6.4517062029774391E-2</c:v>
                </c:pt>
                <c:pt idx="165">
                  <c:v>6.1113059023755412E-2</c:v>
                </c:pt>
                <c:pt idx="166">
                  <c:v>1.5655063002239268E-2</c:v>
                </c:pt>
                <c:pt idx="167">
                  <c:v>-0.1096894042364072</c:v>
                </c:pt>
                <c:pt idx="168">
                  <c:v>-0.1499690853553507</c:v>
                </c:pt>
                <c:pt idx="169">
                  <c:v>-7.3175944719475569E-2</c:v>
                </c:pt>
                <c:pt idx="170">
                  <c:v>-7.544305050022819E-2</c:v>
                </c:pt>
                <c:pt idx="171">
                  <c:v>9.0939969141798069E-2</c:v>
                </c:pt>
                <c:pt idx="172">
                  <c:v>0.17615075664441365</c:v>
                </c:pt>
                <c:pt idx="173">
                  <c:v>0.25056805801873677</c:v>
                </c:pt>
                <c:pt idx="174">
                  <c:v>0.35202071756036246</c:v>
                </c:pt>
                <c:pt idx="175">
                  <c:v>0.40251295195467929</c:v>
                </c:pt>
                <c:pt idx="176">
                  <c:v>0.41734761186218688</c:v>
                </c:pt>
                <c:pt idx="177">
                  <c:v>0.4327665985633285</c:v>
                </c:pt>
                <c:pt idx="178">
                  <c:v>0.47100518855454637</c:v>
                </c:pt>
                <c:pt idx="179">
                  <c:v>0.43048221144317467</c:v>
                </c:pt>
                <c:pt idx="180">
                  <c:v>0.60722863584476461</c:v>
                </c:pt>
                <c:pt idx="181">
                  <c:v>0.38769377411494543</c:v>
                </c:pt>
                <c:pt idx="182">
                  <c:v>0.23239668639640854</c:v>
                </c:pt>
                <c:pt idx="183">
                  <c:v>9.6366788869305109E-2</c:v>
                </c:pt>
                <c:pt idx="184">
                  <c:v>-1.0908974158761365E-2</c:v>
                </c:pt>
                <c:pt idx="185">
                  <c:v>-9.3181719120477444E-2</c:v>
                </c:pt>
                <c:pt idx="186">
                  <c:v>-0.19459414818718454</c:v>
                </c:pt>
                <c:pt idx="187">
                  <c:v>-0.26915911017335314</c:v>
                </c:pt>
                <c:pt idx="188">
                  <c:v>-0.30283672022095637</c:v>
                </c:pt>
                <c:pt idx="189">
                  <c:v>-0.33263243629458888</c:v>
                </c:pt>
                <c:pt idx="190">
                  <c:v>-0.36997880905911396</c:v>
                </c:pt>
                <c:pt idx="191">
                  <c:v>-0.33895435121145179</c:v>
                </c:pt>
                <c:pt idx="192">
                  <c:v>-0.36593274856763341</c:v>
                </c:pt>
                <c:pt idx="193">
                  <c:v>-0.42092114414904641</c:v>
                </c:pt>
                <c:pt idx="194">
                  <c:v>-0.52174286131405112</c:v>
                </c:pt>
                <c:pt idx="195">
                  <c:v>-0.59574538855607562</c:v>
                </c:pt>
                <c:pt idx="196">
                  <c:v>-0.71404968388960965</c:v>
                </c:pt>
                <c:pt idx="197">
                  <c:v>-0.72727109676499879</c:v>
                </c:pt>
                <c:pt idx="198">
                  <c:v>-0.74716450606538265</c:v>
                </c:pt>
                <c:pt idx="199">
                  <c:v>-0.75771956903736837</c:v>
                </c:pt>
                <c:pt idx="200">
                  <c:v>-0.7557642293069996</c:v>
                </c:pt>
                <c:pt idx="201">
                  <c:v>-0.76682487491683082</c:v>
                </c:pt>
                <c:pt idx="202">
                  <c:v>-0.81231749737540093</c:v>
                </c:pt>
                <c:pt idx="203">
                  <c:v>-0.77654100987391994</c:v>
                </c:pt>
                <c:pt idx="204">
                  <c:v>-0.86222656165275258</c:v>
                </c:pt>
                <c:pt idx="205">
                  <c:v>-0.85293376845453894</c:v>
                </c:pt>
                <c:pt idx="206">
                  <c:v>-0.66382830512698665</c:v>
                </c:pt>
                <c:pt idx="207">
                  <c:v>-0.5551585745475206</c:v>
                </c:pt>
                <c:pt idx="208">
                  <c:v>-0.47099555986365282</c:v>
                </c:pt>
                <c:pt idx="209">
                  <c:v>-0.418001848513748</c:v>
                </c:pt>
                <c:pt idx="210">
                  <c:v>-0.40093822472092883</c:v>
                </c:pt>
                <c:pt idx="211">
                  <c:v>-0.38037939367291956</c:v>
                </c:pt>
                <c:pt idx="212">
                  <c:v>-0.35727999266485355</c:v>
                </c:pt>
                <c:pt idx="213">
                  <c:v>-0.34165305034602983</c:v>
                </c:pt>
                <c:pt idx="214">
                  <c:v>-0.14060818701939828</c:v>
                </c:pt>
                <c:pt idx="215">
                  <c:v>-0.22050298261901627</c:v>
                </c:pt>
                <c:pt idx="216">
                  <c:v>-0.23944695177829892</c:v>
                </c:pt>
                <c:pt idx="217">
                  <c:v>-0.13257508108790694</c:v>
                </c:pt>
                <c:pt idx="218">
                  <c:v>-0.1554008834777757</c:v>
                </c:pt>
                <c:pt idx="219">
                  <c:v>-0.20490547247054094</c:v>
                </c:pt>
                <c:pt idx="220">
                  <c:v>-0.19209535027206195</c:v>
                </c:pt>
                <c:pt idx="221">
                  <c:v>-0.15828359395214395</c:v>
                </c:pt>
                <c:pt idx="222">
                  <c:v>-0.13103183268777491</c:v>
                </c:pt>
                <c:pt idx="223">
                  <c:v>-0.12471373768473452</c:v>
                </c:pt>
                <c:pt idx="224">
                  <c:v>-0.11694136519717938</c:v>
                </c:pt>
                <c:pt idx="225">
                  <c:v>-0.10983779396778209</c:v>
                </c:pt>
                <c:pt idx="226">
                  <c:v>-0.16491682133635371</c:v>
                </c:pt>
                <c:pt idx="227">
                  <c:v>-6.8969273083684501E-2</c:v>
                </c:pt>
                <c:pt idx="228">
                  <c:v>3.7931527630040651E-2</c:v>
                </c:pt>
                <c:pt idx="229">
                  <c:v>-0.1162942358142211</c:v>
                </c:pt>
                <c:pt idx="230">
                  <c:v>-0.17592491248938871</c:v>
                </c:pt>
                <c:pt idx="231">
                  <c:v>-9.7555340915243524E-2</c:v>
                </c:pt>
                <c:pt idx="232">
                  <c:v>-0.1539607679937289</c:v>
                </c:pt>
                <c:pt idx="233">
                  <c:v>-0.23210963410865607</c:v>
                </c:pt>
                <c:pt idx="234">
                  <c:v>-0.25343331896779714</c:v>
                </c:pt>
                <c:pt idx="235">
                  <c:v>-0.26088869809056142</c:v>
                </c:pt>
                <c:pt idx="236">
                  <c:v>-0.26546996207893331</c:v>
                </c:pt>
                <c:pt idx="237">
                  <c:v>-0.27317671221531581</c:v>
                </c:pt>
                <c:pt idx="238">
                  <c:v>-0.36965588558277146</c:v>
                </c:pt>
                <c:pt idx="239">
                  <c:v>-0.52930006662971263</c:v>
                </c:pt>
                <c:pt idx="240">
                  <c:v>-0.52170493411115471</c:v>
                </c:pt>
                <c:pt idx="241">
                  <c:v>-0.41453532527013576</c:v>
                </c:pt>
                <c:pt idx="242">
                  <c:v>-0.44098242458740688</c:v>
                </c:pt>
                <c:pt idx="243">
                  <c:v>-0.54656013436623618</c:v>
                </c:pt>
                <c:pt idx="244">
                  <c:v>-0.46627699042453641</c:v>
                </c:pt>
                <c:pt idx="245">
                  <c:v>-0.42958139669770817</c:v>
                </c:pt>
                <c:pt idx="246">
                  <c:v>-0.42850959275242961</c:v>
                </c:pt>
                <c:pt idx="247">
                  <c:v>-0.4255664358898994</c:v>
                </c:pt>
                <c:pt idx="248">
                  <c:v>-0.42327355022216012</c:v>
                </c:pt>
                <c:pt idx="249">
                  <c:v>-0.42501918202496991</c:v>
                </c:pt>
                <c:pt idx="250">
                  <c:v>-0.47668937590076987</c:v>
                </c:pt>
                <c:pt idx="251">
                  <c:v>-0.39136626782057743</c:v>
                </c:pt>
                <c:pt idx="252">
                  <c:v>-0.46756868390449086</c:v>
                </c:pt>
                <c:pt idx="253">
                  <c:v>-0.53847526820080671</c:v>
                </c:pt>
                <c:pt idx="254">
                  <c:v>-0.35971435762070308</c:v>
                </c:pt>
                <c:pt idx="255">
                  <c:v>-0.36714600603474623</c:v>
                </c:pt>
                <c:pt idx="256">
                  <c:v>-0.35626854479342185</c:v>
                </c:pt>
                <c:pt idx="257">
                  <c:v>-0.30291980988383344</c:v>
                </c:pt>
                <c:pt idx="258">
                  <c:v>-0.26101388063054498</c:v>
                </c:pt>
                <c:pt idx="259">
                  <c:v>-0.23841920911573744</c:v>
                </c:pt>
                <c:pt idx="260">
                  <c:v>-0.21796794123843002</c:v>
                </c:pt>
                <c:pt idx="261">
                  <c:v>-0.20786379998981735</c:v>
                </c:pt>
                <c:pt idx="262">
                  <c:v>-0.19838888830995061</c:v>
                </c:pt>
                <c:pt idx="263">
                  <c:v>-0.22686930005083111</c:v>
                </c:pt>
                <c:pt idx="264">
                  <c:v>-0.19420464343351818</c:v>
                </c:pt>
                <c:pt idx="265">
                  <c:v>-0.30924198569563982</c:v>
                </c:pt>
                <c:pt idx="266">
                  <c:v>-0.38044718941850841</c:v>
                </c:pt>
                <c:pt idx="267">
                  <c:v>-0.26512728930285773</c:v>
                </c:pt>
                <c:pt idx="268">
                  <c:v>-0.20753860857302694</c:v>
                </c:pt>
                <c:pt idx="269">
                  <c:v>-0.14695162830025027</c:v>
                </c:pt>
                <c:pt idx="270">
                  <c:v>-8.0328356878070245E-2</c:v>
                </c:pt>
                <c:pt idx="271">
                  <c:v>-5.3449695070766398E-2</c:v>
                </c:pt>
                <c:pt idx="272">
                  <c:v>-4.7094978749195833E-2</c:v>
                </c:pt>
                <c:pt idx="273">
                  <c:v>-1.9663764812180434E-2</c:v>
                </c:pt>
                <c:pt idx="274">
                  <c:v>-6.6012006584384112E-3</c:v>
                </c:pt>
                <c:pt idx="275">
                  <c:v>-4.5036623762019584E-2</c:v>
                </c:pt>
                <c:pt idx="276">
                  <c:v>2.1480704757134018E-2</c:v>
                </c:pt>
                <c:pt idx="277">
                  <c:v>0.12454222462694862</c:v>
                </c:pt>
                <c:pt idx="278">
                  <c:v>4.4943137667197777E-2</c:v>
                </c:pt>
                <c:pt idx="279">
                  <c:v>8.6828058135478725E-2</c:v>
                </c:pt>
                <c:pt idx="280">
                  <c:v>9.3814751121369264E-2</c:v>
                </c:pt>
                <c:pt idx="281">
                  <c:v>5.9789762105254586E-2</c:v>
                </c:pt>
                <c:pt idx="282">
                  <c:v>-9.7818557103458749E-3</c:v>
                </c:pt>
                <c:pt idx="283">
                  <c:v>-5.1220983852806524E-2</c:v>
                </c:pt>
                <c:pt idx="284">
                  <c:v>-6.4159775132217489E-2</c:v>
                </c:pt>
                <c:pt idx="285">
                  <c:v>-0.10763340998284975</c:v>
                </c:pt>
                <c:pt idx="286">
                  <c:v>-0.1193340847426841</c:v>
                </c:pt>
                <c:pt idx="287">
                  <c:v>-9.2396281744734479E-2</c:v>
                </c:pt>
                <c:pt idx="288">
                  <c:v>-9.5763259381293264E-2</c:v>
                </c:pt>
                <c:pt idx="289">
                  <c:v>-0.32335194305405696</c:v>
                </c:pt>
                <c:pt idx="290">
                  <c:v>-0.22635725972413603</c:v>
                </c:pt>
                <c:pt idx="291">
                  <c:v>-0.2407409646590852</c:v>
                </c:pt>
                <c:pt idx="292">
                  <c:v>-0.15886620614630062</c:v>
                </c:pt>
                <c:pt idx="293">
                  <c:v>-9.8838805735485175E-2</c:v>
                </c:pt>
                <c:pt idx="294">
                  <c:v>-5.1366933435409171E-2</c:v>
                </c:pt>
                <c:pt idx="295">
                  <c:v>-3.2434183918726496E-2</c:v>
                </c:pt>
                <c:pt idx="296">
                  <c:v>-2.3503321668515802E-2</c:v>
                </c:pt>
                <c:pt idx="297">
                  <c:v>-1.9787214785358043E-2</c:v>
                </c:pt>
                <c:pt idx="298">
                  <c:v>3.6449081550200602E-2</c:v>
                </c:pt>
                <c:pt idx="299">
                  <c:v>8.3801511346624502E-2</c:v>
                </c:pt>
                <c:pt idx="300">
                  <c:v>0.34551083036541075</c:v>
                </c:pt>
                <c:pt idx="301">
                  <c:v>0.66143391626140202</c:v>
                </c:pt>
                <c:pt idx="302">
                  <c:v>0.64314472699593761</c:v>
                </c:pt>
                <c:pt idx="303">
                  <c:v>0.6846490719587176</c:v>
                </c:pt>
                <c:pt idx="304">
                  <c:v>0.66581545329728431</c:v>
                </c:pt>
                <c:pt idx="305">
                  <c:v>0.61663950627393704</c:v>
                </c:pt>
                <c:pt idx="306">
                  <c:v>0.55638390999600518</c:v>
                </c:pt>
                <c:pt idx="307">
                  <c:v>0.52837013824115997</c:v>
                </c:pt>
                <c:pt idx="308">
                  <c:v>0.51397113815820061</c:v>
                </c:pt>
                <c:pt idx="309">
                  <c:v>0.5057400738000406</c:v>
                </c:pt>
                <c:pt idx="310">
                  <c:v>0.468110844601411</c:v>
                </c:pt>
                <c:pt idx="311">
                  <c:v>0.44283503321021317</c:v>
                </c:pt>
                <c:pt idx="312">
                  <c:v>0.47508864983136712</c:v>
                </c:pt>
                <c:pt idx="313">
                  <c:v>0.35605397133808647</c:v>
                </c:pt>
                <c:pt idx="314">
                  <c:v>0.17758533557705786</c:v>
                </c:pt>
                <c:pt idx="315">
                  <c:v>2.1620277328571719E-2</c:v>
                </c:pt>
                <c:pt idx="316">
                  <c:v>-9.0048555792409765E-2</c:v>
                </c:pt>
                <c:pt idx="317">
                  <c:v>-0.14423703855482647</c:v>
                </c:pt>
                <c:pt idx="318">
                  <c:v>-0.16158716041158575</c:v>
                </c:pt>
                <c:pt idx="319">
                  <c:v>-0.18835469382710279</c:v>
                </c:pt>
                <c:pt idx="320">
                  <c:v>-0.21407124558339799</c:v>
                </c:pt>
                <c:pt idx="321">
                  <c:v>-0.24267184240816181</c:v>
                </c:pt>
                <c:pt idx="322">
                  <c:v>-0.29103200726154438</c:v>
                </c:pt>
                <c:pt idx="323">
                  <c:v>-0.21597012433091259</c:v>
                </c:pt>
                <c:pt idx="324">
                  <c:v>-0.21880077382687441</c:v>
                </c:pt>
                <c:pt idx="325">
                  <c:v>0.10175521432403016</c:v>
                </c:pt>
                <c:pt idx="326">
                  <c:v>0.32452304355258738</c:v>
                </c:pt>
                <c:pt idx="327">
                  <c:v>0.45010216186436403</c:v>
                </c:pt>
                <c:pt idx="328">
                  <c:v>0.4920227712208245</c:v>
                </c:pt>
                <c:pt idx="329">
                  <c:v>0.69452254509029021</c:v>
                </c:pt>
                <c:pt idx="330">
                  <c:v>0.75153503481695028</c:v>
                </c:pt>
                <c:pt idx="331">
                  <c:v>0.80236963117672444</c:v>
                </c:pt>
                <c:pt idx="332">
                  <c:v>0.82574583327373996</c:v>
                </c:pt>
                <c:pt idx="333">
                  <c:v>0.87114679058071565</c:v>
                </c:pt>
                <c:pt idx="334">
                  <c:v>0.92386340102386344</c:v>
                </c:pt>
                <c:pt idx="335">
                  <c:v>0.91776486024436643</c:v>
                </c:pt>
                <c:pt idx="336">
                  <c:v>0.9218271707358936</c:v>
                </c:pt>
                <c:pt idx="337">
                  <c:v>0.58456858874330864</c:v>
                </c:pt>
                <c:pt idx="338">
                  <c:v>0.60539276693943145</c:v>
                </c:pt>
                <c:pt idx="339">
                  <c:v>0.59750790962735079</c:v>
                </c:pt>
                <c:pt idx="340">
                  <c:v>0.58087138387574389</c:v>
                </c:pt>
                <c:pt idx="341">
                  <c:v>0.39678492831993489</c:v>
                </c:pt>
                <c:pt idx="342">
                  <c:v>0.30604372244145084</c:v>
                </c:pt>
                <c:pt idx="343">
                  <c:v>0.22458086251530993</c:v>
                </c:pt>
                <c:pt idx="344">
                  <c:v>0.23482640265049248</c:v>
                </c:pt>
                <c:pt idx="345">
                  <c:v>0.19408213202388855</c:v>
                </c:pt>
                <c:pt idx="346">
                  <c:v>0.19536167160267967</c:v>
                </c:pt>
                <c:pt idx="347">
                  <c:v>0.3421664350953138</c:v>
                </c:pt>
                <c:pt idx="348">
                  <c:v>0.59826785732690357</c:v>
                </c:pt>
                <c:pt idx="349">
                  <c:v>0.62167426839892703</c:v>
                </c:pt>
                <c:pt idx="350">
                  <c:v>0.47301465485075389</c:v>
                </c:pt>
                <c:pt idx="351">
                  <c:v>0.29870845966112924</c:v>
                </c:pt>
                <c:pt idx="352">
                  <c:v>0.21740914318103394</c:v>
                </c:pt>
                <c:pt idx="353">
                  <c:v>0.13045517664844822</c:v>
                </c:pt>
                <c:pt idx="354">
                  <c:v>7.2667764440117993E-2</c:v>
                </c:pt>
                <c:pt idx="355">
                  <c:v>2.4531554990781527E-2</c:v>
                </c:pt>
                <c:pt idx="356">
                  <c:v>-5.4293096409964332E-2</c:v>
                </c:pt>
                <c:pt idx="357">
                  <c:v>-0.11123766794871542</c:v>
                </c:pt>
                <c:pt idx="358">
                  <c:v>-0.10442383767102022</c:v>
                </c:pt>
                <c:pt idx="359">
                  <c:v>-0.13237367805674849</c:v>
                </c:pt>
                <c:pt idx="360">
                  <c:v>-0.29413715665360529</c:v>
                </c:pt>
                <c:pt idx="361">
                  <c:v>-0.56486294284031258</c:v>
                </c:pt>
                <c:pt idx="362">
                  <c:v>-0.53859345224402322</c:v>
                </c:pt>
                <c:pt idx="363">
                  <c:v>-0.50273355185515978</c:v>
                </c:pt>
                <c:pt idx="364">
                  <c:v>-0.47939133071839973</c:v>
                </c:pt>
                <c:pt idx="365">
                  <c:v>-0.45033560331849032</c:v>
                </c:pt>
                <c:pt idx="366">
                  <c:v>-0.4537141134655962</c:v>
                </c:pt>
                <c:pt idx="367">
                  <c:v>-0.45346325684271072</c:v>
                </c:pt>
                <c:pt idx="368">
                  <c:v>-0.44979367213622029</c:v>
                </c:pt>
                <c:pt idx="369">
                  <c:v>-0.42656540844672475</c:v>
                </c:pt>
                <c:pt idx="370">
                  <c:v>-0.46026596676512543</c:v>
                </c:pt>
                <c:pt idx="371">
                  <c:v>-0.60663200751836865</c:v>
                </c:pt>
                <c:pt idx="372">
                  <c:v>-0.36131694349149862</c:v>
                </c:pt>
                <c:pt idx="373">
                  <c:v>-0.17697210579813871</c:v>
                </c:pt>
                <c:pt idx="374">
                  <c:v>-0.13410053898792271</c:v>
                </c:pt>
                <c:pt idx="375">
                  <c:v>0.13976839803083199</c:v>
                </c:pt>
                <c:pt idx="376">
                  <c:v>0.30411473303691355</c:v>
                </c:pt>
                <c:pt idx="377">
                  <c:v>0.52762800093150164</c:v>
                </c:pt>
                <c:pt idx="378">
                  <c:v>0.67359461517238906</c:v>
                </c:pt>
                <c:pt idx="379">
                  <c:v>0.74343117186872321</c:v>
                </c:pt>
                <c:pt idx="380">
                  <c:v>0.78371456480288249</c:v>
                </c:pt>
                <c:pt idx="381">
                  <c:v>0.91847972144492807</c:v>
                </c:pt>
                <c:pt idx="382">
                  <c:v>0.99051674005987556</c:v>
                </c:pt>
                <c:pt idx="383">
                  <c:v>1.1038049557150398</c:v>
                </c:pt>
                <c:pt idx="384">
                  <c:v>1.2207737940110992</c:v>
                </c:pt>
                <c:pt idx="385">
                  <c:v>1.6096648768681279</c:v>
                </c:pt>
                <c:pt idx="386">
                  <c:v>1.5891286841978738</c:v>
                </c:pt>
                <c:pt idx="387">
                  <c:v>1.2975651657101577</c:v>
                </c:pt>
                <c:pt idx="388">
                  <c:v>1.151627976330994</c:v>
                </c:pt>
                <c:pt idx="389">
                  <c:v>0.96049846595956812</c:v>
                </c:pt>
                <c:pt idx="390">
                  <c:v>0.87615702686419739</c:v>
                </c:pt>
                <c:pt idx="391">
                  <c:v>0.80609061083741163</c:v>
                </c:pt>
                <c:pt idx="392">
                  <c:v>0.75108095486110682</c:v>
                </c:pt>
                <c:pt idx="393">
                  <c:v>0.6047405234486346</c:v>
                </c:pt>
                <c:pt idx="394">
                  <c:v>0.55971756688396157</c:v>
                </c:pt>
                <c:pt idx="395">
                  <c:v>0.75361879966497791</c:v>
                </c:pt>
                <c:pt idx="396">
                  <c:v>0.97367585992639794</c:v>
                </c:pt>
                <c:pt idx="397">
                  <c:v>0.63982791787612803</c:v>
                </c:pt>
                <c:pt idx="398">
                  <c:v>0.62669777265581628</c:v>
                </c:pt>
                <c:pt idx="399">
                  <c:v>0.62650575046543622</c:v>
                </c:pt>
                <c:pt idx="400">
                  <c:v>0.60599787438720165</c:v>
                </c:pt>
                <c:pt idx="401">
                  <c:v>0.57300907457654604</c:v>
                </c:pt>
                <c:pt idx="402">
                  <c:v>0.52519474410485467</c:v>
                </c:pt>
                <c:pt idx="403">
                  <c:v>0.49570870243399828</c:v>
                </c:pt>
                <c:pt idx="404">
                  <c:v>0.47448019419180693</c:v>
                </c:pt>
                <c:pt idx="405">
                  <c:v>0.46501339443636064</c:v>
                </c:pt>
                <c:pt idx="406">
                  <c:v>0.54596767190809192</c:v>
                </c:pt>
                <c:pt idx="407">
                  <c:v>0.49720151507282484</c:v>
                </c:pt>
                <c:pt idx="408">
                  <c:v>0.37476840504825326</c:v>
                </c:pt>
                <c:pt idx="409">
                  <c:v>0.21276568637172788</c:v>
                </c:pt>
                <c:pt idx="410">
                  <c:v>8.2425599892044267E-3</c:v>
                </c:pt>
                <c:pt idx="411">
                  <c:v>-0.14896701788609379</c:v>
                </c:pt>
                <c:pt idx="412">
                  <c:v>-0.24055798876725393</c:v>
                </c:pt>
                <c:pt idx="413">
                  <c:v>-0.3016814740661643</c:v>
                </c:pt>
                <c:pt idx="414">
                  <c:v>-0.35957035526389497</c:v>
                </c:pt>
                <c:pt idx="415">
                  <c:v>-0.4020910430740976</c:v>
                </c:pt>
                <c:pt idx="416">
                  <c:v>-0.43669528010952802</c:v>
                </c:pt>
                <c:pt idx="417">
                  <c:v>-0.46946760926407766</c:v>
                </c:pt>
                <c:pt idx="418">
                  <c:v>-0.55235143266664177</c:v>
                </c:pt>
                <c:pt idx="419">
                  <c:v>-0.72940449726353118</c:v>
                </c:pt>
                <c:pt idx="420">
                  <c:v>-0.87241421323463963</c:v>
                </c:pt>
                <c:pt idx="421">
                  <c:v>-0.5900983415945007</c:v>
                </c:pt>
                <c:pt idx="422">
                  <c:v>-0.35117699751435238</c:v>
                </c:pt>
                <c:pt idx="423">
                  <c:v>-0.12408256135962922</c:v>
                </c:pt>
                <c:pt idx="424">
                  <c:v>-6.4810023440850434E-2</c:v>
                </c:pt>
                <c:pt idx="425">
                  <c:v>-3.8022391093187738E-2</c:v>
                </c:pt>
                <c:pt idx="426">
                  <c:v>0.13855866380534398</c:v>
                </c:pt>
                <c:pt idx="427">
                  <c:v>0.16183734053226601</c:v>
                </c:pt>
                <c:pt idx="428">
                  <c:v>0.17879456384440512</c:v>
                </c:pt>
                <c:pt idx="429">
                  <c:v>0.19155700060167158</c:v>
                </c:pt>
                <c:pt idx="430">
                  <c:v>0.22905844141126364</c:v>
                </c:pt>
                <c:pt idx="431">
                  <c:v>0.31219880973197106</c:v>
                </c:pt>
                <c:pt idx="432">
                  <c:v>0.39996907432284334</c:v>
                </c:pt>
                <c:pt idx="433">
                  <c:v>0.27252336013175882</c:v>
                </c:pt>
                <c:pt idx="434">
                  <c:v>9.7623506151458567E-2</c:v>
                </c:pt>
                <c:pt idx="435">
                  <c:v>-1.9894922092910761E-2</c:v>
                </c:pt>
                <c:pt idx="436">
                  <c:v>-6.1932023525117112E-2</c:v>
                </c:pt>
                <c:pt idx="437">
                  <c:v>-8.8387702487333256E-2</c:v>
                </c:pt>
                <c:pt idx="438">
                  <c:v>-0.28710090059180182</c:v>
                </c:pt>
                <c:pt idx="439">
                  <c:v>-0.3412600510139055</c:v>
                </c:pt>
                <c:pt idx="440">
                  <c:v>-0.36729165480946308</c:v>
                </c:pt>
                <c:pt idx="441">
                  <c:v>-0.16705175886636195</c:v>
                </c:pt>
                <c:pt idx="442">
                  <c:v>-8.4097077267374004E-2</c:v>
                </c:pt>
                <c:pt idx="443">
                  <c:v>0.11699412884559852</c:v>
                </c:pt>
                <c:pt idx="444">
                  <c:v>0.26356795045019343</c:v>
                </c:pt>
                <c:pt idx="445">
                  <c:v>0.25722526021490238</c:v>
                </c:pt>
                <c:pt idx="446">
                  <c:v>0.42128696445596436</c:v>
                </c:pt>
                <c:pt idx="447">
                  <c:v>0.46860547900061816</c:v>
                </c:pt>
                <c:pt idx="448">
                  <c:v>0.43930335877167981</c:v>
                </c:pt>
                <c:pt idx="449">
                  <c:v>0.47248622393011697</c:v>
                </c:pt>
                <c:pt idx="450">
                  <c:v>0.50753725099139557</c:v>
                </c:pt>
                <c:pt idx="451">
                  <c:v>0.5202038833937106</c:v>
                </c:pt>
                <c:pt idx="452">
                  <c:v>0.528906960180893</c:v>
                </c:pt>
                <c:pt idx="453">
                  <c:v>0.38211379440761417</c:v>
                </c:pt>
                <c:pt idx="454">
                  <c:v>0.38850071284018567</c:v>
                </c:pt>
                <c:pt idx="455">
                  <c:v>0.19740095678933944</c:v>
                </c:pt>
                <c:pt idx="456">
                  <c:v>0.10391413506230818</c:v>
                </c:pt>
                <c:pt idx="457">
                  <c:v>0.19419817587226207</c:v>
                </c:pt>
                <c:pt idx="458">
                  <c:v>-3.1956289858015664E-2</c:v>
                </c:pt>
                <c:pt idx="459">
                  <c:v>-0.151682224247977</c:v>
                </c:pt>
                <c:pt idx="460">
                  <c:v>-0.22510410899501215</c:v>
                </c:pt>
                <c:pt idx="461">
                  <c:v>-0.25052813117255784</c:v>
                </c:pt>
                <c:pt idx="462">
                  <c:v>-0.27233186159273731</c:v>
                </c:pt>
                <c:pt idx="463">
                  <c:v>-0.28829915762656178</c:v>
                </c:pt>
                <c:pt idx="464">
                  <c:v>-0.29956107579310837</c:v>
                </c:pt>
                <c:pt idx="465">
                  <c:v>-0.30830146619918264</c:v>
                </c:pt>
                <c:pt idx="466">
                  <c:v>-0.14942695057823277</c:v>
                </c:pt>
                <c:pt idx="467">
                  <c:v>-1.2251576212803345E-2</c:v>
                </c:pt>
                <c:pt idx="468">
                  <c:v>0.1330316819261142</c:v>
                </c:pt>
                <c:pt idx="469">
                  <c:v>-5.2264310002971402E-2</c:v>
                </c:pt>
                <c:pt idx="470">
                  <c:v>-0.18107247921383887</c:v>
                </c:pt>
                <c:pt idx="471">
                  <c:v>-0.18379221219339575</c:v>
                </c:pt>
                <c:pt idx="472">
                  <c:v>-0.20639824798349224</c:v>
                </c:pt>
                <c:pt idx="473">
                  <c:v>-0.25132864018691731</c:v>
                </c:pt>
                <c:pt idx="474">
                  <c:v>-0.30308830672124926</c:v>
                </c:pt>
                <c:pt idx="475">
                  <c:v>-0.33569684428801089</c:v>
                </c:pt>
                <c:pt idx="476">
                  <c:v>-0.35317862599750377</c:v>
                </c:pt>
                <c:pt idx="477">
                  <c:v>-0.37459437488637742</c:v>
                </c:pt>
                <c:pt idx="478">
                  <c:v>-0.53531168396330753</c:v>
                </c:pt>
                <c:pt idx="479">
                  <c:v>-0.68586192291406567</c:v>
                </c:pt>
                <c:pt idx="480">
                  <c:v>-0.64072466329045674</c:v>
                </c:pt>
                <c:pt idx="481">
                  <c:v>-0.74950411754831314</c:v>
                </c:pt>
                <c:pt idx="482">
                  <c:v>-0.7693263306924516</c:v>
                </c:pt>
                <c:pt idx="483">
                  <c:v>-0.75870097732879727</c:v>
                </c:pt>
                <c:pt idx="484">
                  <c:v>-0.78079854432315665</c:v>
                </c:pt>
                <c:pt idx="485">
                  <c:v>-0.80033412985726027</c:v>
                </c:pt>
                <c:pt idx="486">
                  <c:v>-0.79316415337465651</c:v>
                </c:pt>
                <c:pt idx="487">
                  <c:v>-0.78631775238765256</c:v>
                </c:pt>
                <c:pt idx="488">
                  <c:v>-0.77459549023149021</c:v>
                </c:pt>
                <c:pt idx="489">
                  <c:v>-0.76603139812235455</c:v>
                </c:pt>
                <c:pt idx="490">
                  <c:v>-0.78109174977008666</c:v>
                </c:pt>
                <c:pt idx="491">
                  <c:v>-0.60787579032815575</c:v>
                </c:pt>
                <c:pt idx="492">
                  <c:v>-0.55968303682920062</c:v>
                </c:pt>
                <c:pt idx="493">
                  <c:v>-0.13853588990163151</c:v>
                </c:pt>
                <c:pt idx="494">
                  <c:v>-9.5505736476170066E-3</c:v>
                </c:pt>
                <c:pt idx="495">
                  <c:v>0.14734698574626845</c:v>
                </c:pt>
                <c:pt idx="496">
                  <c:v>0.22189842815460353</c:v>
                </c:pt>
                <c:pt idx="497">
                  <c:v>0.30100699806229053</c:v>
                </c:pt>
                <c:pt idx="498">
                  <c:v>0.38030883135660798</c:v>
                </c:pt>
                <c:pt idx="499">
                  <c:v>0.42231710817235235</c:v>
                </c:pt>
                <c:pt idx="500">
                  <c:v>0.44743137293312124</c:v>
                </c:pt>
                <c:pt idx="501">
                  <c:v>0.4553457854152938</c:v>
                </c:pt>
                <c:pt idx="502">
                  <c:v>0.44684281733250397</c:v>
                </c:pt>
                <c:pt idx="503">
                  <c:v>0.31116771051996506</c:v>
                </c:pt>
                <c:pt idx="504">
                  <c:v>0.16210496248796491</c:v>
                </c:pt>
                <c:pt idx="505">
                  <c:v>1.3611856250371181E-2</c:v>
                </c:pt>
                <c:pt idx="506">
                  <c:v>-2.9957128978411782E-2</c:v>
                </c:pt>
                <c:pt idx="507">
                  <c:v>-0.11701742944275638</c:v>
                </c:pt>
                <c:pt idx="508">
                  <c:v>-6.7174056879182403E-2</c:v>
                </c:pt>
                <c:pt idx="509">
                  <c:v>-4.3675552336641547E-2</c:v>
                </c:pt>
                <c:pt idx="510">
                  <c:v>-6.7448321964270586E-2</c:v>
                </c:pt>
                <c:pt idx="511">
                  <c:v>-8.0835579936960764E-2</c:v>
                </c:pt>
                <c:pt idx="512">
                  <c:v>-8.33459555342944E-2</c:v>
                </c:pt>
                <c:pt idx="513">
                  <c:v>-6.8892829392983593E-2</c:v>
                </c:pt>
                <c:pt idx="514">
                  <c:v>5.7022411706776938E-2</c:v>
                </c:pt>
                <c:pt idx="515">
                  <c:v>4.1870408019794358E-2</c:v>
                </c:pt>
                <c:pt idx="516">
                  <c:v>6.9806845910014223E-2</c:v>
                </c:pt>
                <c:pt idx="517">
                  <c:v>0.10266373744731599</c:v>
                </c:pt>
                <c:pt idx="518">
                  <c:v>0.16246670048340067</c:v>
                </c:pt>
                <c:pt idx="519">
                  <c:v>0.24186760989334991</c:v>
                </c:pt>
                <c:pt idx="520">
                  <c:v>0.21770686545468845</c:v>
                </c:pt>
                <c:pt idx="521">
                  <c:v>0.26940403012616421</c:v>
                </c:pt>
                <c:pt idx="522">
                  <c:v>0.32009771559992567</c:v>
                </c:pt>
                <c:pt idx="523">
                  <c:v>0.33523353877858175</c:v>
                </c:pt>
                <c:pt idx="524">
                  <c:v>0.34419537341149475</c:v>
                </c:pt>
                <c:pt idx="525">
                  <c:v>0.330175048560919</c:v>
                </c:pt>
                <c:pt idx="526">
                  <c:v>0.28485510185128382</c:v>
                </c:pt>
                <c:pt idx="527">
                  <c:v>0.17615509739561802</c:v>
                </c:pt>
                <c:pt idx="528">
                  <c:v>-2.8585178450571659E-2</c:v>
                </c:pt>
                <c:pt idx="529">
                  <c:v>-0.23560192193873974</c:v>
                </c:pt>
                <c:pt idx="530">
                  <c:v>-0.37765465021985856</c:v>
                </c:pt>
                <c:pt idx="531">
                  <c:v>-0.40972224239548238</c:v>
                </c:pt>
                <c:pt idx="532">
                  <c:v>-0.50217078191462328</c:v>
                </c:pt>
                <c:pt idx="533">
                  <c:v>-0.54910711582980598</c:v>
                </c:pt>
                <c:pt idx="534">
                  <c:v>-0.59465318799915357</c:v>
                </c:pt>
                <c:pt idx="535">
                  <c:v>-0.62307835061503936</c:v>
                </c:pt>
                <c:pt idx="536">
                  <c:v>-0.63698267292402555</c:v>
                </c:pt>
                <c:pt idx="537">
                  <c:v>-0.56928541316174885</c:v>
                </c:pt>
                <c:pt idx="538">
                  <c:v>-0.52005016809632398</c:v>
                </c:pt>
                <c:pt idx="539">
                  <c:v>-8.3754218792165616E-2</c:v>
                </c:pt>
                <c:pt idx="540">
                  <c:v>0.22961984439510541</c:v>
                </c:pt>
                <c:pt idx="541">
                  <c:v>0.39064871187598155</c:v>
                </c:pt>
                <c:pt idx="542">
                  <c:v>0.37728617670132131</c:v>
                </c:pt>
                <c:pt idx="543">
                  <c:v>0.25936015199553381</c:v>
                </c:pt>
                <c:pt idx="544">
                  <c:v>0.22314407048666471</c:v>
                </c:pt>
                <c:pt idx="545">
                  <c:v>0.18346308981879642</c:v>
                </c:pt>
                <c:pt idx="546">
                  <c:v>0.15080968552953444</c:v>
                </c:pt>
                <c:pt idx="547">
                  <c:v>0.13209712550455047</c:v>
                </c:pt>
                <c:pt idx="548">
                  <c:v>0.11681722728402484</c:v>
                </c:pt>
                <c:pt idx="549">
                  <c:v>0.11434574186271072</c:v>
                </c:pt>
                <c:pt idx="550">
                  <c:v>0.18820411935056294</c:v>
                </c:pt>
                <c:pt idx="551">
                  <c:v>2.8675635305274599E-2</c:v>
                </c:pt>
                <c:pt idx="552">
                  <c:v>-4.9626761111639016E-2</c:v>
                </c:pt>
                <c:pt idx="553">
                  <c:v>-0.12492520955700719</c:v>
                </c:pt>
                <c:pt idx="554">
                  <c:v>-0.17256407907420271</c:v>
                </c:pt>
                <c:pt idx="555">
                  <c:v>-0.16799678924185929</c:v>
                </c:pt>
                <c:pt idx="556">
                  <c:v>-7.6212072368101E-2</c:v>
                </c:pt>
                <c:pt idx="557">
                  <c:v>-6.4980216481656222E-2</c:v>
                </c:pt>
                <c:pt idx="558">
                  <c:v>-7.0264094794876802E-2</c:v>
                </c:pt>
                <c:pt idx="559">
                  <c:v>-7.4723598288595927E-2</c:v>
                </c:pt>
                <c:pt idx="560">
                  <c:v>-7.4891594799659039E-2</c:v>
                </c:pt>
                <c:pt idx="561">
                  <c:v>-0.14101088674444551</c:v>
                </c:pt>
                <c:pt idx="562">
                  <c:v>-0.26491318616429782</c:v>
                </c:pt>
                <c:pt idx="563">
                  <c:v>-0.28426822960543868</c:v>
                </c:pt>
                <c:pt idx="564">
                  <c:v>-0.21524617628187429</c:v>
                </c:pt>
                <c:pt idx="565">
                  <c:v>-0.42162613286415196</c:v>
                </c:pt>
                <c:pt idx="566">
                  <c:v>-0.35291760092434904</c:v>
                </c:pt>
                <c:pt idx="567">
                  <c:v>-0.16557104959809871</c:v>
                </c:pt>
                <c:pt idx="568">
                  <c:v>-8.7012532853206689E-2</c:v>
                </c:pt>
                <c:pt idx="569">
                  <c:v>1.91912309276967E-3</c:v>
                </c:pt>
                <c:pt idx="570">
                  <c:v>4.6888130206626084E-2</c:v>
                </c:pt>
                <c:pt idx="571">
                  <c:v>7.0640282670955276E-2</c:v>
                </c:pt>
                <c:pt idx="572">
                  <c:v>8.7230009458348953E-2</c:v>
                </c:pt>
                <c:pt idx="573">
                  <c:v>0.19962091255948913</c:v>
                </c:pt>
                <c:pt idx="574">
                  <c:v>0.27539652382180951</c:v>
                </c:pt>
                <c:pt idx="575">
                  <c:v>0.20952887586442212</c:v>
                </c:pt>
                <c:pt idx="576">
                  <c:v>0.23421785310225876</c:v>
                </c:pt>
                <c:pt idx="577">
                  <c:v>0.40982227795625908</c:v>
                </c:pt>
                <c:pt idx="578">
                  <c:v>0.34143653347010061</c:v>
                </c:pt>
                <c:pt idx="579">
                  <c:v>0.42602845240847631</c:v>
                </c:pt>
                <c:pt idx="580">
                  <c:v>0.44530009060159259</c:v>
                </c:pt>
                <c:pt idx="581">
                  <c:v>0.46150201445069194</c:v>
                </c:pt>
                <c:pt idx="582">
                  <c:v>0.48440463132146044</c:v>
                </c:pt>
                <c:pt idx="583">
                  <c:v>0.49096559604478512</c:v>
                </c:pt>
                <c:pt idx="584">
                  <c:v>0.49105236116795226</c:v>
                </c:pt>
                <c:pt idx="585">
                  <c:v>0.41821560789582185</c:v>
                </c:pt>
                <c:pt idx="586">
                  <c:v>0.41768681369369648</c:v>
                </c:pt>
                <c:pt idx="587">
                  <c:v>0.47950975714476385</c:v>
                </c:pt>
                <c:pt idx="588">
                  <c:v>0.45744474668772039</c:v>
                </c:pt>
                <c:pt idx="589">
                  <c:v>0.43652918534283269</c:v>
                </c:pt>
                <c:pt idx="590">
                  <c:v>0.60995984564868788</c:v>
                </c:pt>
                <c:pt idx="591">
                  <c:v>0.54382017231254565</c:v>
                </c:pt>
                <c:pt idx="592">
                  <c:v>0.43648208744415629</c:v>
                </c:pt>
                <c:pt idx="593">
                  <c:v>0.35386710875323385</c:v>
                </c:pt>
                <c:pt idx="594">
                  <c:v>0.38862262886362098</c:v>
                </c:pt>
                <c:pt idx="595">
                  <c:v>0.37297166000902476</c:v>
                </c:pt>
                <c:pt idx="596">
                  <c:v>0.36700813466033322</c:v>
                </c:pt>
                <c:pt idx="597">
                  <c:v>0.38255574455394331</c:v>
                </c:pt>
                <c:pt idx="598">
                  <c:v>0.43079227837713785</c:v>
                </c:pt>
                <c:pt idx="599">
                  <c:v>0.42857250190177243</c:v>
                </c:pt>
                <c:pt idx="600">
                  <c:v>0.4896327199060993</c:v>
                </c:pt>
                <c:pt idx="601">
                  <c:v>0.4337760798181679</c:v>
                </c:pt>
                <c:pt idx="602">
                  <c:v>0.28494968650918157</c:v>
                </c:pt>
                <c:pt idx="603">
                  <c:v>0.47160368834940636</c:v>
                </c:pt>
                <c:pt idx="604">
                  <c:v>0.46182753369157681</c:v>
                </c:pt>
                <c:pt idx="605">
                  <c:v>0.44082891905481075</c:v>
                </c:pt>
                <c:pt idx="606">
                  <c:v>0.36422103939852046</c:v>
                </c:pt>
                <c:pt idx="607">
                  <c:v>0.33553966038649496</c:v>
                </c:pt>
                <c:pt idx="608">
                  <c:v>0.30644350493426914</c:v>
                </c:pt>
                <c:pt idx="609">
                  <c:v>0.29253133695737715</c:v>
                </c:pt>
                <c:pt idx="610">
                  <c:v>0.27721460594291103</c:v>
                </c:pt>
                <c:pt idx="611">
                  <c:v>0.25580742832303505</c:v>
                </c:pt>
                <c:pt idx="612">
                  <c:v>0.38707288042846544</c:v>
                </c:pt>
                <c:pt idx="613">
                  <c:v>0.67048648327556104</c:v>
                </c:pt>
                <c:pt idx="614">
                  <c:v>0.88507761697667364</c:v>
                </c:pt>
                <c:pt idx="615">
                  <c:v>0.69787175058968065</c:v>
                </c:pt>
                <c:pt idx="616">
                  <c:v>0.68428370432890406</c:v>
                </c:pt>
                <c:pt idx="617">
                  <c:v>0.65053668448215951</c:v>
                </c:pt>
                <c:pt idx="618">
                  <c:v>0.61544437143533581</c:v>
                </c:pt>
                <c:pt idx="619">
                  <c:v>0.57847599324254761</c:v>
                </c:pt>
                <c:pt idx="620">
                  <c:v>0.54812192424684081</c:v>
                </c:pt>
                <c:pt idx="621">
                  <c:v>0.51363356197645527</c:v>
                </c:pt>
                <c:pt idx="622">
                  <c:v>0.49256450304046212</c:v>
                </c:pt>
                <c:pt idx="623">
                  <c:v>0.42182277126131845</c:v>
                </c:pt>
                <c:pt idx="624">
                  <c:v>0.40969374567528927</c:v>
                </c:pt>
                <c:pt idx="625">
                  <c:v>0.18389824067570162</c:v>
                </c:pt>
                <c:pt idx="626">
                  <c:v>0.22271501119106343</c:v>
                </c:pt>
                <c:pt idx="627">
                  <c:v>0.17889763279004328</c:v>
                </c:pt>
                <c:pt idx="628">
                  <c:v>0.16626829894534817</c:v>
                </c:pt>
                <c:pt idx="629">
                  <c:v>0.12952701464371263</c:v>
                </c:pt>
                <c:pt idx="630">
                  <c:v>9.4670246836501534E-2</c:v>
                </c:pt>
                <c:pt idx="631">
                  <c:v>7.4186463805982969E-2</c:v>
                </c:pt>
                <c:pt idx="632">
                  <c:v>6.0868664503817532E-2</c:v>
                </c:pt>
                <c:pt idx="633">
                  <c:v>5.0246762287873947E-2</c:v>
                </c:pt>
                <c:pt idx="634">
                  <c:v>0.19845033661010794</c:v>
                </c:pt>
                <c:pt idx="635">
                  <c:v>0.37430983716404698</c:v>
                </c:pt>
                <c:pt idx="636">
                  <c:v>0.47610984940022683</c:v>
                </c:pt>
                <c:pt idx="637">
                  <c:v>0.61099460757798674</c:v>
                </c:pt>
                <c:pt idx="638">
                  <c:v>0.32625441239873282</c:v>
                </c:pt>
                <c:pt idx="639">
                  <c:v>0.17272852205725248</c:v>
                </c:pt>
                <c:pt idx="640">
                  <c:v>6.7618387438769773E-2</c:v>
                </c:pt>
                <c:pt idx="641">
                  <c:v>-3.0710866540349272E-2</c:v>
                </c:pt>
                <c:pt idx="642">
                  <c:v>-8.2109983977354029E-2</c:v>
                </c:pt>
                <c:pt idx="643">
                  <c:v>-0.11964172757446002</c:v>
                </c:pt>
                <c:pt idx="644">
                  <c:v>-0.14840769933969394</c:v>
                </c:pt>
                <c:pt idx="645">
                  <c:v>-0.17590061612045321</c:v>
                </c:pt>
                <c:pt idx="646">
                  <c:v>-0.38998185365704946</c:v>
                </c:pt>
                <c:pt idx="647">
                  <c:v>-0.56984794710629205</c:v>
                </c:pt>
                <c:pt idx="648">
                  <c:v>-0.61894843713090386</c:v>
                </c:pt>
                <c:pt idx="649">
                  <c:v>-0.92677943366626436</c:v>
                </c:pt>
                <c:pt idx="650">
                  <c:v>-0.93550502850715267</c:v>
                </c:pt>
                <c:pt idx="651">
                  <c:v>-0.9586577584933188</c:v>
                </c:pt>
                <c:pt idx="652">
                  <c:v>-0.91255821525593217</c:v>
                </c:pt>
                <c:pt idx="653">
                  <c:v>-0.84442547894340592</c:v>
                </c:pt>
                <c:pt idx="654">
                  <c:v>-0.81223855990086857</c:v>
                </c:pt>
                <c:pt idx="655">
                  <c:v>-0.79993417909675957</c:v>
                </c:pt>
                <c:pt idx="656">
                  <c:v>-0.79191378420161407</c:v>
                </c:pt>
                <c:pt idx="657">
                  <c:v>-0.80051239896812199</c:v>
                </c:pt>
                <c:pt idx="658">
                  <c:v>-0.7397698932464557</c:v>
                </c:pt>
                <c:pt idx="659">
                  <c:v>-0.82110134309141569</c:v>
                </c:pt>
                <c:pt idx="660">
                  <c:v>-1.0789862941038468</c:v>
                </c:pt>
                <c:pt idx="661">
                  <c:v>-1.2927142898727753</c:v>
                </c:pt>
                <c:pt idx="662">
                  <c:v>-1.5622481501192529</c:v>
                </c:pt>
                <c:pt idx="663">
                  <c:v>-1.5459534717748462</c:v>
                </c:pt>
                <c:pt idx="664">
                  <c:v>-1.5209881464824662</c:v>
                </c:pt>
                <c:pt idx="665">
                  <c:v>-1.4876952504316205</c:v>
                </c:pt>
                <c:pt idx="666">
                  <c:v>-1.4633514569561588</c:v>
                </c:pt>
                <c:pt idx="667">
                  <c:v>-1.448341812056261</c:v>
                </c:pt>
                <c:pt idx="668">
                  <c:v>-1.4291111423415988</c:v>
                </c:pt>
                <c:pt idx="669">
                  <c:v>-1.3960321415096641</c:v>
                </c:pt>
                <c:pt idx="670">
                  <c:v>-1.5190142596224674</c:v>
                </c:pt>
                <c:pt idx="671">
                  <c:v>-1.6274041355696758</c:v>
                </c:pt>
                <c:pt idx="672">
                  <c:v>-1.7137438504665028</c:v>
                </c:pt>
                <c:pt idx="673">
                  <c:v>-1.4360715005482163</c:v>
                </c:pt>
                <c:pt idx="674">
                  <c:v>-1.3323401608061387</c:v>
                </c:pt>
                <c:pt idx="675">
                  <c:v>-1.1809335373974317</c:v>
                </c:pt>
                <c:pt idx="676">
                  <c:v>-1.0984285641047191</c:v>
                </c:pt>
                <c:pt idx="677">
                  <c:v>-0.96061383202556305</c:v>
                </c:pt>
                <c:pt idx="678">
                  <c:v>-0.86251810557781106</c:v>
                </c:pt>
                <c:pt idx="679">
                  <c:v>-0.80330317358891945</c:v>
                </c:pt>
                <c:pt idx="680">
                  <c:v>-0.75165846290768312</c:v>
                </c:pt>
                <c:pt idx="681">
                  <c:v>-0.72752020781444615</c:v>
                </c:pt>
                <c:pt idx="682">
                  <c:v>-0.70193168585315968</c:v>
                </c:pt>
                <c:pt idx="683">
                  <c:v>-0.73547804848885978</c:v>
                </c:pt>
                <c:pt idx="684">
                  <c:v>-0.7450974863935802</c:v>
                </c:pt>
                <c:pt idx="685">
                  <c:v>-0.70316822149385261</c:v>
                </c:pt>
                <c:pt idx="686">
                  <c:v>-0.45863175773219123</c:v>
                </c:pt>
                <c:pt idx="687">
                  <c:v>-0.32956984276095136</c:v>
                </c:pt>
                <c:pt idx="688">
                  <c:v>-0.24045416782913318</c:v>
                </c:pt>
                <c:pt idx="689">
                  <c:v>-0.18484468092365733</c:v>
                </c:pt>
                <c:pt idx="690">
                  <c:v>-0.13547393455263912</c:v>
                </c:pt>
                <c:pt idx="691">
                  <c:v>-0.10620916574373562</c:v>
                </c:pt>
                <c:pt idx="692">
                  <c:v>-8.2660922422698263E-2</c:v>
                </c:pt>
                <c:pt idx="693">
                  <c:v>-7.696698526706687E-2</c:v>
                </c:pt>
                <c:pt idx="694">
                  <c:v>1.9422255229226186E-2</c:v>
                </c:pt>
                <c:pt idx="695">
                  <c:v>8.6587066055026266E-2</c:v>
                </c:pt>
                <c:pt idx="696">
                  <c:v>0.28231978187125967</c:v>
                </c:pt>
                <c:pt idx="697">
                  <c:v>0.39953103108386162</c:v>
                </c:pt>
                <c:pt idx="698">
                  <c:v>0.38378065855350496</c:v>
                </c:pt>
                <c:pt idx="699">
                  <c:v>0.54401843122512383</c:v>
                </c:pt>
                <c:pt idx="700">
                  <c:v>0.61407287702905511</c:v>
                </c:pt>
                <c:pt idx="701">
                  <c:v>0.68628023411568673</c:v>
                </c:pt>
                <c:pt idx="702">
                  <c:v>0.73154518724411965</c:v>
                </c:pt>
                <c:pt idx="703">
                  <c:v>0.74942162177080562</c:v>
                </c:pt>
                <c:pt idx="704">
                  <c:v>0.75429113459514152</c:v>
                </c:pt>
                <c:pt idx="705">
                  <c:v>0.76954466008221245</c:v>
                </c:pt>
                <c:pt idx="706">
                  <c:v>0.89584483287889682</c:v>
                </c:pt>
                <c:pt idx="707">
                  <c:v>1.0461864746131286</c:v>
                </c:pt>
                <c:pt idx="708">
                  <c:v>1.1258735089029719</c:v>
                </c:pt>
                <c:pt idx="709">
                  <c:v>0.93996062942327463</c:v>
                </c:pt>
                <c:pt idx="710">
                  <c:v>0.7922474811879745</c:v>
                </c:pt>
                <c:pt idx="711">
                  <c:v>0.57990180761735155</c:v>
                </c:pt>
                <c:pt idx="712">
                  <c:v>0.4282588712097179</c:v>
                </c:pt>
                <c:pt idx="713">
                  <c:v>0.25601063784339778</c:v>
                </c:pt>
                <c:pt idx="714">
                  <c:v>0.12567312136008055</c:v>
                </c:pt>
                <c:pt idx="715">
                  <c:v>4.9846357305481433E-2</c:v>
                </c:pt>
                <c:pt idx="716">
                  <c:v>1.3655748390828061E-3</c:v>
                </c:pt>
                <c:pt idx="717">
                  <c:v>-2.7903838968012518E-2</c:v>
                </c:pt>
                <c:pt idx="718">
                  <c:v>-0.18592965142338441</c:v>
                </c:pt>
                <c:pt idx="719">
                  <c:v>-0.29733373112587658</c:v>
                </c:pt>
                <c:pt idx="720">
                  <c:v>-0.29287313236250473</c:v>
                </c:pt>
                <c:pt idx="721">
                  <c:v>-0.43114803769921867</c:v>
                </c:pt>
                <c:pt idx="722">
                  <c:v>-0.25261794190381232</c:v>
                </c:pt>
                <c:pt idx="723">
                  <c:v>-0.29269551518212622</c:v>
                </c:pt>
                <c:pt idx="724">
                  <c:v>-0.27472262209962622</c:v>
                </c:pt>
                <c:pt idx="725">
                  <c:v>-0.2481065133282106</c:v>
                </c:pt>
                <c:pt idx="726">
                  <c:v>-0.24308396975854388</c:v>
                </c:pt>
                <c:pt idx="727">
                  <c:v>-0.24952641250304999</c:v>
                </c:pt>
                <c:pt idx="728">
                  <c:v>-0.25505978892870435</c:v>
                </c:pt>
                <c:pt idx="729">
                  <c:v>-0.26710102213068165</c:v>
                </c:pt>
                <c:pt idx="730">
                  <c:v>-0.28664842626815362</c:v>
                </c:pt>
                <c:pt idx="731">
                  <c:v>-0.24202372087997323</c:v>
                </c:pt>
                <c:pt idx="732">
                  <c:v>-0.3521111830453178</c:v>
                </c:pt>
                <c:pt idx="733">
                  <c:v>-0.49745796486485094</c:v>
                </c:pt>
                <c:pt idx="734">
                  <c:v>-0.76174441210538268</c:v>
                </c:pt>
                <c:pt idx="735">
                  <c:v>-0.82837027478930769</c:v>
                </c:pt>
                <c:pt idx="736">
                  <c:v>-0.7271894255921546</c:v>
                </c:pt>
                <c:pt idx="737">
                  <c:v>-0.68234972190488363</c:v>
                </c:pt>
                <c:pt idx="738">
                  <c:v>-0.64378654855651563</c:v>
                </c:pt>
                <c:pt idx="739">
                  <c:v>-0.63552116172874007</c:v>
                </c:pt>
                <c:pt idx="740">
                  <c:v>-0.62714022298464522</c:v>
                </c:pt>
                <c:pt idx="741">
                  <c:v>-0.63864347489283479</c:v>
                </c:pt>
                <c:pt idx="742">
                  <c:v>-0.61769516821767723</c:v>
                </c:pt>
                <c:pt idx="743">
                  <c:v>-0.56350160769098556</c:v>
                </c:pt>
                <c:pt idx="744">
                  <c:v>-0.61660120348252756</c:v>
                </c:pt>
                <c:pt idx="745">
                  <c:v>-0.56009363824081682</c:v>
                </c:pt>
                <c:pt idx="746">
                  <c:v>-0.65114277475687565</c:v>
                </c:pt>
                <c:pt idx="747">
                  <c:v>-0.59044403063941764</c:v>
                </c:pt>
                <c:pt idx="748">
                  <c:v>-0.67123581940949706</c:v>
                </c:pt>
                <c:pt idx="749">
                  <c:v>-0.61682495739502441</c:v>
                </c:pt>
                <c:pt idx="750">
                  <c:v>-0.60463154514050632</c:v>
                </c:pt>
                <c:pt idx="751">
                  <c:v>-0.59323805892072157</c:v>
                </c:pt>
                <c:pt idx="752">
                  <c:v>-0.57387296798302612</c:v>
                </c:pt>
                <c:pt idx="753">
                  <c:v>-0.41993546010214411</c:v>
                </c:pt>
                <c:pt idx="754">
                  <c:v>-0.24529492779528744</c:v>
                </c:pt>
                <c:pt idx="755">
                  <c:v>-0.24541693350882607</c:v>
                </c:pt>
                <c:pt idx="756">
                  <c:v>-0.1611370482118975</c:v>
                </c:pt>
                <c:pt idx="757">
                  <c:v>-0.20778885368577021</c:v>
                </c:pt>
                <c:pt idx="758">
                  <c:v>-3.6787240731870972E-2</c:v>
                </c:pt>
                <c:pt idx="759">
                  <c:v>-2.8269575188525495E-2</c:v>
                </c:pt>
                <c:pt idx="760">
                  <c:v>-5.0989095024963425E-2</c:v>
                </c:pt>
                <c:pt idx="761">
                  <c:v>-3.1778387585401399E-2</c:v>
                </c:pt>
                <c:pt idx="762">
                  <c:v>-1.9808809586802489E-3</c:v>
                </c:pt>
                <c:pt idx="763">
                  <c:v>1.480123440728082E-2</c:v>
                </c:pt>
                <c:pt idx="764">
                  <c:v>3.0157023803390786E-2</c:v>
                </c:pt>
                <c:pt idx="765">
                  <c:v>-6.9305115563706957E-2</c:v>
                </c:pt>
                <c:pt idx="766">
                  <c:v>-9.1913678158561427E-2</c:v>
                </c:pt>
                <c:pt idx="767">
                  <c:v>-0.12143337864155763</c:v>
                </c:pt>
                <c:pt idx="768">
                  <c:v>-0.20588455766201008</c:v>
                </c:pt>
                <c:pt idx="769">
                  <c:v>-0.49513046586030524</c:v>
                </c:pt>
                <c:pt idx="770">
                  <c:v>-0.8233632970303475</c:v>
                </c:pt>
                <c:pt idx="771">
                  <c:v>-1.0393391443666409</c:v>
                </c:pt>
                <c:pt idx="772">
                  <c:v>-1.0864881068336036</c:v>
                </c:pt>
                <c:pt idx="773">
                  <c:v>-1.095104079417887</c:v>
                </c:pt>
                <c:pt idx="774">
                  <c:v>-1.113433739626517</c:v>
                </c:pt>
                <c:pt idx="775">
                  <c:v>-1.1254300163898858</c:v>
                </c:pt>
                <c:pt idx="776">
                  <c:v>-1.1318907074730138</c:v>
                </c:pt>
                <c:pt idx="777">
                  <c:v>-1.0509324236469821</c:v>
                </c:pt>
                <c:pt idx="778">
                  <c:v>-1.1123823276521001</c:v>
                </c:pt>
                <c:pt idx="779">
                  <c:v>-1.1304027149379123</c:v>
                </c:pt>
                <c:pt idx="780">
                  <c:v>-1.0001088619036091</c:v>
                </c:pt>
                <c:pt idx="781">
                  <c:v>-0.69513366421227751</c:v>
                </c:pt>
                <c:pt idx="782">
                  <c:v>-0.49905643811090838</c:v>
                </c:pt>
                <c:pt idx="783">
                  <c:v>-0.29107718503547886</c:v>
                </c:pt>
                <c:pt idx="784">
                  <c:v>-2.9030321705973489E-2</c:v>
                </c:pt>
                <c:pt idx="785">
                  <c:v>0.10616828550148097</c:v>
                </c:pt>
                <c:pt idx="786">
                  <c:v>0.18887835860962091</c:v>
                </c:pt>
                <c:pt idx="787">
                  <c:v>0.24523930846145697</c:v>
                </c:pt>
                <c:pt idx="788">
                  <c:v>0.28638335041688301</c:v>
                </c:pt>
                <c:pt idx="789">
                  <c:v>0.3125337120923859</c:v>
                </c:pt>
                <c:pt idx="790">
                  <c:v>0.32330740218209436</c:v>
                </c:pt>
                <c:pt idx="791">
                  <c:v>0.41708436355835815</c:v>
                </c:pt>
                <c:pt idx="792">
                  <c:v>0.51169644543800885</c:v>
                </c:pt>
                <c:pt idx="793">
                  <c:v>0.47045446290521326</c:v>
                </c:pt>
                <c:pt idx="794">
                  <c:v>0.52426517428633657</c:v>
                </c:pt>
                <c:pt idx="795">
                  <c:v>0.55925777565526957</c:v>
                </c:pt>
                <c:pt idx="796">
                  <c:v>0.50421685788733739</c:v>
                </c:pt>
                <c:pt idx="797">
                  <c:v>0.47281346763095272</c:v>
                </c:pt>
                <c:pt idx="798">
                  <c:v>0.44927312881635573</c:v>
                </c:pt>
                <c:pt idx="799">
                  <c:v>0.42414289126783533</c:v>
                </c:pt>
                <c:pt idx="800">
                  <c:v>0.40069000442488906</c:v>
                </c:pt>
                <c:pt idx="801">
                  <c:v>0.37366445303419532</c:v>
                </c:pt>
                <c:pt idx="802">
                  <c:v>0.27922085892576981</c:v>
                </c:pt>
                <c:pt idx="803">
                  <c:v>0.35409546593046598</c:v>
                </c:pt>
                <c:pt idx="804">
                  <c:v>0.30529829921277091</c:v>
                </c:pt>
                <c:pt idx="805">
                  <c:v>0.33898834102650105</c:v>
                </c:pt>
                <c:pt idx="806">
                  <c:v>0.45201523242309055</c:v>
                </c:pt>
                <c:pt idx="807">
                  <c:v>0.45528909039041232</c:v>
                </c:pt>
                <c:pt idx="808">
                  <c:v>0.48357521854524188</c:v>
                </c:pt>
                <c:pt idx="809">
                  <c:v>0.56947338868026187</c:v>
                </c:pt>
                <c:pt idx="810">
                  <c:v>0.62071458875106456</c:v>
                </c:pt>
                <c:pt idx="811">
                  <c:v>0.62552788255598724</c:v>
                </c:pt>
                <c:pt idx="812">
                  <c:v>0.62722136187771338</c:v>
                </c:pt>
                <c:pt idx="813">
                  <c:v>0.58021426506714024</c:v>
                </c:pt>
                <c:pt idx="814">
                  <c:v>0.65366592554380365</c:v>
                </c:pt>
                <c:pt idx="815">
                  <c:v>0.87177674256394222</c:v>
                </c:pt>
                <c:pt idx="816">
                  <c:v>1.2196140359409438</c:v>
                </c:pt>
                <c:pt idx="817">
                  <c:v>1.3227678389775841</c:v>
                </c:pt>
                <c:pt idx="818">
                  <c:v>1.4157526434090593</c:v>
                </c:pt>
                <c:pt idx="819">
                  <c:v>1.3790875513810985</c:v>
                </c:pt>
                <c:pt idx="820">
                  <c:v>1.3338348600121572</c:v>
                </c:pt>
                <c:pt idx="821">
                  <c:v>1.1916937044448979</c:v>
                </c:pt>
                <c:pt idx="822">
                  <c:v>1.0828363291281888</c:v>
                </c:pt>
                <c:pt idx="823">
                  <c:v>1.0237887298534121</c:v>
                </c:pt>
                <c:pt idx="824">
                  <c:v>0.97639974493492632</c:v>
                </c:pt>
                <c:pt idx="825">
                  <c:v>0.94654491777867855</c:v>
                </c:pt>
                <c:pt idx="826">
                  <c:v>0.93541854479289621</c:v>
                </c:pt>
                <c:pt idx="827">
                  <c:v>0.62554417364354042</c:v>
                </c:pt>
                <c:pt idx="828">
                  <c:v>0.47083258692750185</c:v>
                </c:pt>
                <c:pt idx="829">
                  <c:v>0.33345200342413256</c:v>
                </c:pt>
                <c:pt idx="830">
                  <c:v>5.0142714918399993E-2</c:v>
                </c:pt>
                <c:pt idx="831">
                  <c:v>-0.1488334097433554</c:v>
                </c:pt>
                <c:pt idx="832">
                  <c:v>-0.34140995465938595</c:v>
                </c:pt>
                <c:pt idx="833">
                  <c:v>-0.45579806644868714</c:v>
                </c:pt>
                <c:pt idx="834">
                  <c:v>-0.52996446241252404</c:v>
                </c:pt>
                <c:pt idx="835">
                  <c:v>-0.59115352579198654</c:v>
                </c:pt>
                <c:pt idx="836">
                  <c:v>-0.58856976379697334</c:v>
                </c:pt>
                <c:pt idx="837">
                  <c:v>-0.46431991638136538</c:v>
                </c:pt>
                <c:pt idx="838">
                  <c:v>-0.31248724864687588</c:v>
                </c:pt>
                <c:pt idx="839">
                  <c:v>-0.10967662408745435</c:v>
                </c:pt>
                <c:pt idx="840">
                  <c:v>6.8951683555617482E-2</c:v>
                </c:pt>
                <c:pt idx="841">
                  <c:v>4.4778066918441842E-2</c:v>
                </c:pt>
                <c:pt idx="842">
                  <c:v>0.17890813290297813</c:v>
                </c:pt>
                <c:pt idx="843">
                  <c:v>0.51077255232941665</c:v>
                </c:pt>
                <c:pt idx="844">
                  <c:v>0.68259393424314863</c:v>
                </c:pt>
                <c:pt idx="845">
                  <c:v>0.80635099000924826</c:v>
                </c:pt>
                <c:pt idx="846">
                  <c:v>0.94482330290682981</c:v>
                </c:pt>
                <c:pt idx="847">
                  <c:v>1.0016744905545152</c:v>
                </c:pt>
                <c:pt idx="848">
                  <c:v>0.98776271891209866</c:v>
                </c:pt>
                <c:pt idx="849">
                  <c:v>0.86594337798753362</c:v>
                </c:pt>
                <c:pt idx="850">
                  <c:v>0.75320435869323432</c:v>
                </c:pt>
                <c:pt idx="851">
                  <c:v>0.5983587222168385</c:v>
                </c:pt>
                <c:pt idx="852">
                  <c:v>0.37957261904245093</c:v>
                </c:pt>
                <c:pt idx="853">
                  <c:v>0.31418484305464017</c:v>
                </c:pt>
                <c:pt idx="854">
                  <c:v>0.25522268147383781</c:v>
                </c:pt>
                <c:pt idx="855">
                  <c:v>0.12249979871473074</c:v>
                </c:pt>
                <c:pt idx="856">
                  <c:v>6.2146761508552917E-2</c:v>
                </c:pt>
                <c:pt idx="857">
                  <c:v>-6.6770512608584895E-2</c:v>
                </c:pt>
                <c:pt idx="858">
                  <c:v>-0.24516117473794524</c:v>
                </c:pt>
                <c:pt idx="859">
                  <c:v>-0.2893331965438013</c:v>
                </c:pt>
                <c:pt idx="860">
                  <c:v>-0.32084323078357935</c:v>
                </c:pt>
                <c:pt idx="861">
                  <c:v>-0.35522106538108122</c:v>
                </c:pt>
                <c:pt idx="862">
                  <c:v>-0.33684240872996607</c:v>
                </c:pt>
                <c:pt idx="863">
                  <c:v>-0.2857375333386018</c:v>
                </c:pt>
                <c:pt idx="864">
                  <c:v>-4.3645325721863804E-2</c:v>
                </c:pt>
                <c:pt idx="865">
                  <c:v>0.13955512198141301</c:v>
                </c:pt>
                <c:pt idx="866">
                  <c:v>6.8433343428954491E-2</c:v>
                </c:pt>
                <c:pt idx="867">
                  <c:v>-5.8593463282784392E-2</c:v>
                </c:pt>
                <c:pt idx="868">
                  <c:v>-0.15186975338401271</c:v>
                </c:pt>
                <c:pt idx="869">
                  <c:v>-0.14883754484747858</c:v>
                </c:pt>
                <c:pt idx="870">
                  <c:v>-0.14946666833137331</c:v>
                </c:pt>
                <c:pt idx="871">
                  <c:v>-0.18234394857775127</c:v>
                </c:pt>
                <c:pt idx="872">
                  <c:v>-0.19038635494009498</c:v>
                </c:pt>
                <c:pt idx="873">
                  <c:v>-0.20638604027654645</c:v>
                </c:pt>
                <c:pt idx="874">
                  <c:v>-0.27344509665953726</c:v>
                </c:pt>
                <c:pt idx="875">
                  <c:v>-0.34774077550667298</c:v>
                </c:pt>
                <c:pt idx="876">
                  <c:v>-0.51647046258326934</c:v>
                </c:pt>
                <c:pt idx="877">
                  <c:v>-0.65696376089916497</c:v>
                </c:pt>
                <c:pt idx="878">
                  <c:v>-0.67575848204549882</c:v>
                </c:pt>
                <c:pt idx="879">
                  <c:v>-0.60730425591063553</c:v>
                </c:pt>
                <c:pt idx="880">
                  <c:v>-0.53668805226238436</c:v>
                </c:pt>
                <c:pt idx="881">
                  <c:v>-0.48831957251347025</c:v>
                </c:pt>
                <c:pt idx="882">
                  <c:v>-0.44918944218236601</c:v>
                </c:pt>
                <c:pt idx="883">
                  <c:v>-0.44256643108582688</c:v>
                </c:pt>
                <c:pt idx="884">
                  <c:v>-0.42772315679671269</c:v>
                </c:pt>
                <c:pt idx="885">
                  <c:v>-0.42716936323770094</c:v>
                </c:pt>
                <c:pt idx="886">
                  <c:v>-0.35367290945633528</c:v>
                </c:pt>
                <c:pt idx="887">
                  <c:v>-0.23287197113168437</c:v>
                </c:pt>
                <c:pt idx="888">
                  <c:v>-0.19045393130105298</c:v>
                </c:pt>
                <c:pt idx="889">
                  <c:v>-6.0540506206801913E-3</c:v>
                </c:pt>
                <c:pt idx="890">
                  <c:v>-6.0014232951974875E-2</c:v>
                </c:pt>
                <c:pt idx="891">
                  <c:v>-9.1941903705571995E-2</c:v>
                </c:pt>
                <c:pt idx="892">
                  <c:v>-1.1249793322423962E-2</c:v>
                </c:pt>
                <c:pt idx="893">
                  <c:v>3.7600142481653893E-2</c:v>
                </c:pt>
                <c:pt idx="894">
                  <c:v>7.3975720001462866E-2</c:v>
                </c:pt>
                <c:pt idx="895">
                  <c:v>9.1170987058090625E-2</c:v>
                </c:pt>
                <c:pt idx="896">
                  <c:v>9.9215449374788767E-2</c:v>
                </c:pt>
                <c:pt idx="897">
                  <c:v>0.10134566785165892</c:v>
                </c:pt>
                <c:pt idx="898">
                  <c:v>9.4699256272693266E-2</c:v>
                </c:pt>
                <c:pt idx="899">
                  <c:v>-5.5490908785775714E-3</c:v>
                </c:pt>
                <c:pt idx="900">
                  <c:v>-4.1066133973860124E-3</c:v>
                </c:pt>
                <c:pt idx="901">
                  <c:v>0.42270668454620131</c:v>
                </c:pt>
                <c:pt idx="902">
                  <c:v>0.4751625463582963</c:v>
                </c:pt>
                <c:pt idx="903">
                  <c:v>0.51941308662597552</c:v>
                </c:pt>
                <c:pt idx="904">
                  <c:v>0.49707243775848564</c:v>
                </c:pt>
                <c:pt idx="905">
                  <c:v>0.48540326071987433</c:v>
                </c:pt>
                <c:pt idx="906">
                  <c:v>0.46758801359399532</c:v>
                </c:pt>
                <c:pt idx="907">
                  <c:v>0.45132473511300392</c:v>
                </c:pt>
                <c:pt idx="908">
                  <c:v>0.4472710950084548</c:v>
                </c:pt>
                <c:pt idx="909">
                  <c:v>0.52181650372278432</c:v>
                </c:pt>
                <c:pt idx="910">
                  <c:v>0.54542066082238949</c:v>
                </c:pt>
                <c:pt idx="911">
                  <c:v>0.82659271770192899</c:v>
                </c:pt>
                <c:pt idx="912">
                  <c:v>0.95086474435437363</c:v>
                </c:pt>
                <c:pt idx="913">
                  <c:v>0.73537923341790556</c:v>
                </c:pt>
                <c:pt idx="914">
                  <c:v>0.79741532207767896</c:v>
                </c:pt>
                <c:pt idx="915">
                  <c:v>0.86903980183358742</c:v>
                </c:pt>
                <c:pt idx="916">
                  <c:v>0.78044773096826259</c:v>
                </c:pt>
                <c:pt idx="917">
                  <c:v>0.76623708312441974</c:v>
                </c:pt>
                <c:pt idx="918">
                  <c:v>0.72716584543121043</c:v>
                </c:pt>
                <c:pt idx="919">
                  <c:v>0.69630831691930362</c:v>
                </c:pt>
                <c:pt idx="920">
                  <c:v>0.68288257414540143</c:v>
                </c:pt>
                <c:pt idx="921">
                  <c:v>0.67173536000832368</c:v>
                </c:pt>
                <c:pt idx="922">
                  <c:v>0.6490070496024527</c:v>
                </c:pt>
                <c:pt idx="923">
                  <c:v>0.48438624801949576</c:v>
                </c:pt>
                <c:pt idx="924">
                  <c:v>0.54948992473039959</c:v>
                </c:pt>
                <c:pt idx="925">
                  <c:v>0.31978612436248177</c:v>
                </c:pt>
                <c:pt idx="926">
                  <c:v>6.0506073294319722E-2</c:v>
                </c:pt>
                <c:pt idx="927">
                  <c:v>-0.16472836873373178</c:v>
                </c:pt>
                <c:pt idx="928">
                  <c:v>-0.26790864507160417</c:v>
                </c:pt>
                <c:pt idx="929">
                  <c:v>-0.37608444154991177</c:v>
                </c:pt>
                <c:pt idx="930">
                  <c:v>-0.43835493829746647</c:v>
                </c:pt>
                <c:pt idx="931">
                  <c:v>-0.48632554615928553</c:v>
                </c:pt>
                <c:pt idx="932">
                  <c:v>-0.53524886110758163</c:v>
                </c:pt>
                <c:pt idx="933">
                  <c:v>-0.67321819516824599</c:v>
                </c:pt>
                <c:pt idx="934">
                  <c:v>-0.75694367123232165</c:v>
                </c:pt>
                <c:pt idx="935">
                  <c:v>-0.961450811030932</c:v>
                </c:pt>
                <c:pt idx="936">
                  <c:v>-1.0760475785149501</c:v>
                </c:pt>
                <c:pt idx="937">
                  <c:v>-1.355520408295718</c:v>
                </c:pt>
                <c:pt idx="938">
                  <c:v>-1.5008332528368238</c:v>
                </c:pt>
                <c:pt idx="939">
                  <c:v>-1.3849359183870409</c:v>
                </c:pt>
                <c:pt idx="940">
                  <c:v>-1.3564146648857358</c:v>
                </c:pt>
                <c:pt idx="941">
                  <c:v>-1.3298778596408589</c:v>
                </c:pt>
                <c:pt idx="942">
                  <c:v>-1.3123582522501098</c:v>
                </c:pt>
                <c:pt idx="943">
                  <c:v>-1.3030238454350678</c:v>
                </c:pt>
                <c:pt idx="944">
                  <c:v>-1.2898820589124878</c:v>
                </c:pt>
                <c:pt idx="945">
                  <c:v>-1.2971566462052331</c:v>
                </c:pt>
                <c:pt idx="946">
                  <c:v>-1.3551277457761819</c:v>
                </c:pt>
                <c:pt idx="947">
                  <c:v>-1.3082647266832503</c:v>
                </c:pt>
                <c:pt idx="948">
                  <c:v>-1.2635244945769424</c:v>
                </c:pt>
                <c:pt idx="949">
                  <c:v>-1.3075805138774659</c:v>
                </c:pt>
                <c:pt idx="950">
                  <c:v>-1.3556525943186362</c:v>
                </c:pt>
                <c:pt idx="951">
                  <c:v>-1.4862334111872624</c:v>
                </c:pt>
                <c:pt idx="952">
                  <c:v>-1.5598930202354493</c:v>
                </c:pt>
                <c:pt idx="953">
                  <c:v>-1.4849755130402509</c:v>
                </c:pt>
                <c:pt idx="954">
                  <c:v>-1.2899267037590272</c:v>
                </c:pt>
                <c:pt idx="955">
                  <c:v>-1.2205497838763397</c:v>
                </c:pt>
                <c:pt idx="956">
                  <c:v>-1.1682727238008257</c:v>
                </c:pt>
                <c:pt idx="957">
                  <c:v>-1.1365560627585989</c:v>
                </c:pt>
                <c:pt idx="958">
                  <c:v>-1.1685968099325401</c:v>
                </c:pt>
                <c:pt idx="959">
                  <c:v>-1.1647093047029373</c:v>
                </c:pt>
                <c:pt idx="960">
                  <c:v>-1.4132294295997478</c:v>
                </c:pt>
                <c:pt idx="961">
                  <c:v>-1.083709446916552</c:v>
                </c:pt>
                <c:pt idx="962">
                  <c:v>-0.77874804153856392</c:v>
                </c:pt>
                <c:pt idx="963">
                  <c:v>-0.51733804954262885</c:v>
                </c:pt>
                <c:pt idx="964">
                  <c:v>-0.34861950485015902</c:v>
                </c:pt>
                <c:pt idx="965">
                  <c:v>-0.23471954076985871</c:v>
                </c:pt>
                <c:pt idx="966">
                  <c:v>-8.3327535676418596E-2</c:v>
                </c:pt>
                <c:pt idx="967">
                  <c:v>-2.5745615365048803E-2</c:v>
                </c:pt>
                <c:pt idx="968">
                  <c:v>1.926333197213197E-2</c:v>
                </c:pt>
                <c:pt idx="969">
                  <c:v>0.39287690908185918</c:v>
                </c:pt>
                <c:pt idx="970">
                  <c:v>0.5078677532451098</c:v>
                </c:pt>
                <c:pt idx="971">
                  <c:v>0.52358549269902765</c:v>
                </c:pt>
                <c:pt idx="972">
                  <c:v>0.67754358496639444</c:v>
                </c:pt>
                <c:pt idx="973">
                  <c:v>0.5347247832218528</c:v>
                </c:pt>
                <c:pt idx="974">
                  <c:v>0.3816459298962343</c:v>
                </c:pt>
                <c:pt idx="975">
                  <c:v>0.26927656160011948</c:v>
                </c:pt>
                <c:pt idx="976">
                  <c:v>0.22165419238819881</c:v>
                </c:pt>
                <c:pt idx="977">
                  <c:v>0.17542543504520441</c:v>
                </c:pt>
                <c:pt idx="978">
                  <c:v>-5.2354608764963957E-2</c:v>
                </c:pt>
                <c:pt idx="979">
                  <c:v>-0.11705713199790645</c:v>
                </c:pt>
                <c:pt idx="980">
                  <c:v>-0.15469653136130337</c:v>
                </c:pt>
                <c:pt idx="981">
                  <c:v>-0.39418084327651126</c:v>
                </c:pt>
                <c:pt idx="982">
                  <c:v>-0.34583019968613493</c:v>
                </c:pt>
                <c:pt idx="983">
                  <c:v>-0.20816828533197551</c:v>
                </c:pt>
                <c:pt idx="984">
                  <c:v>-0.1276582518954385</c:v>
                </c:pt>
                <c:pt idx="985">
                  <c:v>-6.7605196397283018E-2</c:v>
                </c:pt>
                <c:pt idx="986">
                  <c:v>5.3125855667849622E-2</c:v>
                </c:pt>
                <c:pt idx="987">
                  <c:v>0.15294934126229279</c:v>
                </c:pt>
                <c:pt idx="988">
                  <c:v>0.29043919806454632</c:v>
                </c:pt>
                <c:pt idx="989">
                  <c:v>0.34838941909481813</c:v>
                </c:pt>
                <c:pt idx="990">
                  <c:v>0.39525442558806101</c:v>
                </c:pt>
                <c:pt idx="991">
                  <c:v>0.41363313427278775</c:v>
                </c:pt>
                <c:pt idx="992">
                  <c:v>0.42564807646036484</c:v>
                </c:pt>
                <c:pt idx="993">
                  <c:v>0.33193498416696604</c:v>
                </c:pt>
                <c:pt idx="994">
                  <c:v>0.23359376699013271</c:v>
                </c:pt>
                <c:pt idx="995">
                  <c:v>7.7874192957598523E-2</c:v>
                </c:pt>
                <c:pt idx="996">
                  <c:v>4.8927426402704003E-3</c:v>
                </c:pt>
                <c:pt idx="997">
                  <c:v>-0.38230506134007097</c:v>
                </c:pt>
                <c:pt idx="998">
                  <c:v>-0.57645658887449658</c:v>
                </c:pt>
                <c:pt idx="999">
                  <c:v>-0.71165063834365205</c:v>
                </c:pt>
                <c:pt idx="1000">
                  <c:v>-0.84269385192108903</c:v>
                </c:pt>
                <c:pt idx="1001">
                  <c:v>-0.87369070897935663</c:v>
                </c:pt>
                <c:pt idx="1002">
                  <c:v>-0.90457459223864078</c:v>
                </c:pt>
                <c:pt idx="1003">
                  <c:v>-0.92435310375195645</c:v>
                </c:pt>
                <c:pt idx="1004">
                  <c:v>-0.93666292756466218</c:v>
                </c:pt>
                <c:pt idx="1005">
                  <c:v>-0.92733567852030863</c:v>
                </c:pt>
                <c:pt idx="1006">
                  <c:v>-0.95680406216989256</c:v>
                </c:pt>
                <c:pt idx="1007">
                  <c:v>-1.0298995793803958</c:v>
                </c:pt>
                <c:pt idx="1008">
                  <c:v>-1.0651874886753383</c:v>
                </c:pt>
                <c:pt idx="1009">
                  <c:v>-1.135178796058286</c:v>
                </c:pt>
                <c:pt idx="1010">
                  <c:v>-1.3300597735975161</c:v>
                </c:pt>
                <c:pt idx="1011">
                  <c:v>-1.5397341864450458</c:v>
                </c:pt>
                <c:pt idx="1012">
                  <c:v>-1.7134362335273143</c:v>
                </c:pt>
                <c:pt idx="1013">
                  <c:v>-1.8241335698351744</c:v>
                </c:pt>
                <c:pt idx="1014">
                  <c:v>-1.867680741677052</c:v>
                </c:pt>
                <c:pt idx="1015">
                  <c:v>-1.8924187683691351</c:v>
                </c:pt>
                <c:pt idx="1016">
                  <c:v>-1.8911386774885419</c:v>
                </c:pt>
                <c:pt idx="1017">
                  <c:v>-1.9262037056265171</c:v>
                </c:pt>
                <c:pt idx="1018">
                  <c:v>-2.0217936280368671</c:v>
                </c:pt>
                <c:pt idx="1019">
                  <c:v>-1.9687613364329539</c:v>
                </c:pt>
                <c:pt idx="1020">
                  <c:v>-2.0918391720165017</c:v>
                </c:pt>
                <c:pt idx="1021">
                  <c:v>-1.9887712879933108</c:v>
                </c:pt>
                <c:pt idx="1022">
                  <c:v>-1.5502499691602618</c:v>
                </c:pt>
                <c:pt idx="1023">
                  <c:v>-1.130880561978798</c:v>
                </c:pt>
                <c:pt idx="1024">
                  <c:v>-0.83822056696403613</c:v>
                </c:pt>
                <c:pt idx="1025">
                  <c:v>-0.59299527579282107</c:v>
                </c:pt>
                <c:pt idx="1026">
                  <c:v>-0.42186511266032101</c:v>
                </c:pt>
                <c:pt idx="1027">
                  <c:v>-0.31713644277340081</c:v>
                </c:pt>
                <c:pt idx="1028">
                  <c:v>-0.2502115826479715</c:v>
                </c:pt>
                <c:pt idx="1029">
                  <c:v>-0.20409952076450616</c:v>
                </c:pt>
                <c:pt idx="1030">
                  <c:v>-0.25182676239616847</c:v>
                </c:pt>
                <c:pt idx="1031">
                  <c:v>-0.27762968033692631</c:v>
                </c:pt>
                <c:pt idx="1032">
                  <c:v>-0.15335864953336756</c:v>
                </c:pt>
                <c:pt idx="1033">
                  <c:v>-0.15296622888119615</c:v>
                </c:pt>
                <c:pt idx="1034">
                  <c:v>-0.41045371937152481</c:v>
                </c:pt>
                <c:pt idx="1035">
                  <c:v>-0.5212892386492467</c:v>
                </c:pt>
                <c:pt idx="1036">
                  <c:v>-0.61564072542390735</c:v>
                </c:pt>
                <c:pt idx="1037">
                  <c:v>-0.68752689386146326</c:v>
                </c:pt>
                <c:pt idx="1038">
                  <c:v>-0.75754399942875761</c:v>
                </c:pt>
                <c:pt idx="1039">
                  <c:v>-0.78979349752615569</c:v>
                </c:pt>
                <c:pt idx="1040">
                  <c:v>-0.79783193868450153</c:v>
                </c:pt>
                <c:pt idx="1041">
                  <c:v>-0.8303533874404766</c:v>
                </c:pt>
                <c:pt idx="1042">
                  <c:v>-0.8584404591127569</c:v>
                </c:pt>
                <c:pt idx="1043">
                  <c:v>-0.68949860642411598</c:v>
                </c:pt>
                <c:pt idx="1044">
                  <c:v>-0.84081434587695525</c:v>
                </c:pt>
                <c:pt idx="1045">
                  <c:v>-0.84322694513056329</c:v>
                </c:pt>
                <c:pt idx="1046">
                  <c:v>-0.64798838575178386</c:v>
                </c:pt>
                <c:pt idx="1047">
                  <c:v>-0.73920298275074658</c:v>
                </c:pt>
                <c:pt idx="1048">
                  <c:v>-0.77313385238528398</c:v>
                </c:pt>
                <c:pt idx="1049">
                  <c:v>-0.72618361337470194</c:v>
                </c:pt>
                <c:pt idx="1050">
                  <c:v>-0.69054550160675454</c:v>
                </c:pt>
                <c:pt idx="1051">
                  <c:v>-0.68166058367891169</c:v>
                </c:pt>
                <c:pt idx="1052">
                  <c:v>-0.66815154209583671</c:v>
                </c:pt>
                <c:pt idx="1053">
                  <c:v>-0.64186205194252</c:v>
                </c:pt>
                <c:pt idx="1054">
                  <c:v>-0.63562150629526715</c:v>
                </c:pt>
                <c:pt idx="1055">
                  <c:v>-0.69384438090822587</c:v>
                </c:pt>
                <c:pt idx="1056">
                  <c:v>-0.74188598396090943</c:v>
                </c:pt>
                <c:pt idx="1057">
                  <c:v>-1.0644085906705281</c:v>
                </c:pt>
                <c:pt idx="1058">
                  <c:v>-1.1294695412892684</c:v>
                </c:pt>
                <c:pt idx="1059">
                  <c:v>-0.94184532307910462</c:v>
                </c:pt>
                <c:pt idx="1060">
                  <c:v>-0.66897471545376053</c:v>
                </c:pt>
                <c:pt idx="1061">
                  <c:v>-0.4841581720033713</c:v>
                </c:pt>
                <c:pt idx="1062">
                  <c:v>-0.36186698108104876</c:v>
                </c:pt>
                <c:pt idx="1063">
                  <c:v>-0.29515002874186902</c:v>
                </c:pt>
                <c:pt idx="1064">
                  <c:v>-0.24607940849495874</c:v>
                </c:pt>
                <c:pt idx="1065">
                  <c:v>9.9001510431551781E-2</c:v>
                </c:pt>
                <c:pt idx="1066">
                  <c:v>0.17601534582398931</c:v>
                </c:pt>
                <c:pt idx="1067">
                  <c:v>0.1221526420965907</c:v>
                </c:pt>
                <c:pt idx="1068">
                  <c:v>6.6580917551245122E-2</c:v>
                </c:pt>
                <c:pt idx="1069">
                  <c:v>0.10068470334346677</c:v>
                </c:pt>
                <c:pt idx="1070">
                  <c:v>0.20595351860905137</c:v>
                </c:pt>
                <c:pt idx="1071">
                  <c:v>0.17599451141020545</c:v>
                </c:pt>
                <c:pt idx="1072">
                  <c:v>5.8676724929377033E-2</c:v>
                </c:pt>
                <c:pt idx="1073">
                  <c:v>-4.5817211145929841E-2</c:v>
                </c:pt>
                <c:pt idx="1074">
                  <c:v>-0.12362275104707919</c:v>
                </c:pt>
                <c:pt idx="1075">
                  <c:v>-0.15892646967502894</c:v>
                </c:pt>
                <c:pt idx="1076">
                  <c:v>-0.17941820268927636</c:v>
                </c:pt>
                <c:pt idx="1077">
                  <c:v>-0.46993813349167085</c:v>
                </c:pt>
                <c:pt idx="1078">
                  <c:v>-0.49232247223895503</c:v>
                </c:pt>
                <c:pt idx="1079">
                  <c:v>-0.58098501493129351</c:v>
                </c:pt>
                <c:pt idx="1080">
                  <c:v>-0.65726858566294943</c:v>
                </c:pt>
                <c:pt idx="1081">
                  <c:v>-0.41799227788477716</c:v>
                </c:pt>
                <c:pt idx="1082">
                  <c:v>-0.63266950058062965</c:v>
                </c:pt>
                <c:pt idx="1083">
                  <c:v>-0.71607805117295276</c:v>
                </c:pt>
                <c:pt idx="1084">
                  <c:v>-0.74999360253146885</c:v>
                </c:pt>
                <c:pt idx="1085">
                  <c:v>-0.72518588615125168</c:v>
                </c:pt>
                <c:pt idx="1086">
                  <c:v>-0.70246413374332817</c:v>
                </c:pt>
                <c:pt idx="1087">
                  <c:v>-0.69357253694072729</c:v>
                </c:pt>
                <c:pt idx="1088">
                  <c:v>-0.68289648232320388</c:v>
                </c:pt>
                <c:pt idx="1089">
                  <c:v>-0.69250065715019404</c:v>
                </c:pt>
                <c:pt idx="1090">
                  <c:v>-0.76219518705863865</c:v>
                </c:pt>
                <c:pt idx="1091">
                  <c:v>-0.80547395648585263</c:v>
                </c:pt>
                <c:pt idx="1092">
                  <c:v>-0.72725482758905313</c:v>
                </c:pt>
                <c:pt idx="1093">
                  <c:v>-1.1384054403438273</c:v>
                </c:pt>
                <c:pt idx="1094">
                  <c:v>-1.1145115258804121</c:v>
                </c:pt>
                <c:pt idx="1095">
                  <c:v>-1.0228420978446857</c:v>
                </c:pt>
                <c:pt idx="1096">
                  <c:v>-0.84524785227333088</c:v>
                </c:pt>
                <c:pt idx="1097">
                  <c:v>-0.69791807695669983</c:v>
                </c:pt>
                <c:pt idx="1098">
                  <c:v>-0.62627369356282914</c:v>
                </c:pt>
                <c:pt idx="1099">
                  <c:v>-0.58440184336079282</c:v>
                </c:pt>
                <c:pt idx="1100">
                  <c:v>-0.54864018072314169</c:v>
                </c:pt>
                <c:pt idx="1101">
                  <c:v>-0.47387412272911805</c:v>
                </c:pt>
                <c:pt idx="1102">
                  <c:v>-0.53954929319843881</c:v>
                </c:pt>
                <c:pt idx="1103">
                  <c:v>-0.62585208820786187</c:v>
                </c:pt>
                <c:pt idx="1104">
                  <c:v>-0.54594200406427662</c:v>
                </c:pt>
                <c:pt idx="1105">
                  <c:v>-0.60251025165264638</c:v>
                </c:pt>
                <c:pt idx="1106">
                  <c:v>-0.693928493074085</c:v>
                </c:pt>
                <c:pt idx="1107">
                  <c:v>-0.81084022742704875</c:v>
                </c:pt>
                <c:pt idx="1108">
                  <c:v>-0.89259363747810405</c:v>
                </c:pt>
                <c:pt idx="1109">
                  <c:v>-0.9349969032690566</c:v>
                </c:pt>
                <c:pt idx="1110">
                  <c:v>-0.94731046553662857</c:v>
                </c:pt>
                <c:pt idx="1111">
                  <c:v>-0.95716736084957754</c:v>
                </c:pt>
                <c:pt idx="1112">
                  <c:v>-0.95675998240840943</c:v>
                </c:pt>
                <c:pt idx="1113">
                  <c:v>-0.99309269276363099</c:v>
                </c:pt>
                <c:pt idx="1114">
                  <c:v>-0.93810616858483442</c:v>
                </c:pt>
                <c:pt idx="1115">
                  <c:v>-0.83009775363413674</c:v>
                </c:pt>
                <c:pt idx="1116">
                  <c:v>-0.84997304710060662</c:v>
                </c:pt>
                <c:pt idx="1117">
                  <c:v>-1.0013137181420197</c:v>
                </c:pt>
                <c:pt idx="1118">
                  <c:v>-0.95413836723348122</c:v>
                </c:pt>
                <c:pt idx="1119">
                  <c:v>-0.96028447650934168</c:v>
                </c:pt>
                <c:pt idx="1120">
                  <c:v>-0.87957678468694656</c:v>
                </c:pt>
                <c:pt idx="1121">
                  <c:v>-0.71037037339991904</c:v>
                </c:pt>
                <c:pt idx="1122">
                  <c:v>-0.63436986669141449</c:v>
                </c:pt>
                <c:pt idx="1123">
                  <c:v>-0.59179596382676547</c:v>
                </c:pt>
                <c:pt idx="1124">
                  <c:v>-0.55517727704465392</c:v>
                </c:pt>
                <c:pt idx="1125">
                  <c:v>-0.51484319119881061</c:v>
                </c:pt>
                <c:pt idx="1126">
                  <c:v>-0.5076852008017475</c:v>
                </c:pt>
                <c:pt idx="1127">
                  <c:v>-0.45946214881776692</c:v>
                </c:pt>
                <c:pt idx="1128">
                  <c:v>-0.21944859768909641</c:v>
                </c:pt>
                <c:pt idx="1129">
                  <c:v>-0.15651551960582641</c:v>
                </c:pt>
                <c:pt idx="1130">
                  <c:v>-0.29340849796148943</c:v>
                </c:pt>
                <c:pt idx="1131">
                  <c:v>-0.21608968340378101</c:v>
                </c:pt>
                <c:pt idx="1132">
                  <c:v>-0.25083236902118661</c:v>
                </c:pt>
                <c:pt idx="1133">
                  <c:v>-0.35468066242806101</c:v>
                </c:pt>
                <c:pt idx="1134">
                  <c:v>-0.37626962885324938</c:v>
                </c:pt>
                <c:pt idx="1135">
                  <c:v>-0.39052438518208543</c:v>
                </c:pt>
                <c:pt idx="1136">
                  <c:v>-0.40052821974512687</c:v>
                </c:pt>
                <c:pt idx="1137">
                  <c:v>-0.42680180330149936</c:v>
                </c:pt>
                <c:pt idx="1138">
                  <c:v>-0.4598554543298729</c:v>
                </c:pt>
                <c:pt idx="1139">
                  <c:v>-0.29368771559293838</c:v>
                </c:pt>
                <c:pt idx="1140">
                  <c:v>-0.51530901821540664</c:v>
                </c:pt>
                <c:pt idx="1141">
                  <c:v>-0.77237719678177963</c:v>
                </c:pt>
                <c:pt idx="1142">
                  <c:v>-0.85111402061369323</c:v>
                </c:pt>
                <c:pt idx="1143">
                  <c:v>-1.0464907578353426</c:v>
                </c:pt>
                <c:pt idx="1144">
                  <c:v>-1.1246512553563068</c:v>
                </c:pt>
                <c:pt idx="1145">
                  <c:v>-1.1607526918533131</c:v>
                </c:pt>
                <c:pt idx="1146">
                  <c:v>-1.1833725845975429</c:v>
                </c:pt>
                <c:pt idx="1147">
                  <c:v>-1.1979944612369871</c:v>
                </c:pt>
                <c:pt idx="1148">
                  <c:v>-1.1993881312864827</c:v>
                </c:pt>
                <c:pt idx="1149">
                  <c:v>-1.2376551639875581</c:v>
                </c:pt>
                <c:pt idx="1150">
                  <c:v>-1.2651049712542675</c:v>
                </c:pt>
                <c:pt idx="1151">
                  <c:v>-1.5852747889075156</c:v>
                </c:pt>
                <c:pt idx="1152">
                  <c:v>-1.8848948275950117</c:v>
                </c:pt>
                <c:pt idx="1153">
                  <c:v>-1.9384317876382913</c:v>
                </c:pt>
                <c:pt idx="1154">
                  <c:v>-1.9585253795613606</c:v>
                </c:pt>
                <c:pt idx="1155">
                  <c:v>-1.4436937850251235</c:v>
                </c:pt>
                <c:pt idx="1156">
                  <c:v>-1.1626759941573901</c:v>
                </c:pt>
                <c:pt idx="1157">
                  <c:v>-0.93251904339439062</c:v>
                </c:pt>
                <c:pt idx="1158">
                  <c:v>-0.81852117218065568</c:v>
                </c:pt>
                <c:pt idx="1159">
                  <c:v>-0.74518900614384498</c:v>
                </c:pt>
                <c:pt idx="1160">
                  <c:v>-0.68145016376805856</c:v>
                </c:pt>
                <c:pt idx="1161">
                  <c:v>-0.62733544711636902</c:v>
                </c:pt>
                <c:pt idx="1162">
                  <c:v>-0.53086320934107367</c:v>
                </c:pt>
                <c:pt idx="1163">
                  <c:v>-0.36706426459610231</c:v>
                </c:pt>
                <c:pt idx="1164">
                  <c:v>-0.26427874287777881</c:v>
                </c:pt>
                <c:pt idx="1165">
                  <c:v>-0.11651461268441402</c:v>
                </c:pt>
                <c:pt idx="1166">
                  <c:v>-8.6366847608068786E-2</c:v>
                </c:pt>
                <c:pt idx="1167">
                  <c:v>-0.34739387736008726</c:v>
                </c:pt>
                <c:pt idx="1168">
                  <c:v>-0.47438608851363623</c:v>
                </c:pt>
                <c:pt idx="1169">
                  <c:v>-0.52461188603589015</c:v>
                </c:pt>
                <c:pt idx="1170">
                  <c:v>-0.53502327903938762</c:v>
                </c:pt>
                <c:pt idx="1171">
                  <c:v>-0.53934433919306701</c:v>
                </c:pt>
                <c:pt idx="1172">
                  <c:v>-0.53675807485618665</c:v>
                </c:pt>
                <c:pt idx="1173">
                  <c:v>-0.56690848776529024</c:v>
                </c:pt>
                <c:pt idx="1174">
                  <c:v>-0.70760657693057982</c:v>
                </c:pt>
                <c:pt idx="1175">
                  <c:v>-0.71073342905257564</c:v>
                </c:pt>
                <c:pt idx="1176">
                  <c:v>-0.76951895251962454</c:v>
                </c:pt>
                <c:pt idx="1177">
                  <c:v>-1.1555002184724041</c:v>
                </c:pt>
                <c:pt idx="1178">
                  <c:v>-1.1658126523665584</c:v>
                </c:pt>
                <c:pt idx="1179">
                  <c:v>-1.1191874117550276</c:v>
                </c:pt>
                <c:pt idx="1180">
                  <c:v>-0.97462302101953191</c:v>
                </c:pt>
                <c:pt idx="1181">
                  <c:v>-0.8215704758365906</c:v>
                </c:pt>
                <c:pt idx="1182">
                  <c:v>-0.7311633200544575</c:v>
                </c:pt>
                <c:pt idx="1183">
                  <c:v>-0.56274507534729279</c:v>
                </c:pt>
                <c:pt idx="1184">
                  <c:v>-0.50474471395462994</c:v>
                </c:pt>
                <c:pt idx="1185">
                  <c:v>-0.48233772732221591</c:v>
                </c:pt>
                <c:pt idx="1186">
                  <c:v>-0.49408031219642151</c:v>
                </c:pt>
                <c:pt idx="1187">
                  <c:v>-0.6576363255520562</c:v>
                </c:pt>
                <c:pt idx="1188">
                  <c:v>-0.79003568949243586</c:v>
                </c:pt>
                <c:pt idx="1189">
                  <c:v>-1.0251392450259758</c:v>
                </c:pt>
                <c:pt idx="1190">
                  <c:v>-1.2647682912473854</c:v>
                </c:pt>
                <c:pt idx="1191">
                  <c:v>-1.5058961157545414</c:v>
                </c:pt>
                <c:pt idx="1192">
                  <c:v>-1.6417735981394808</c:v>
                </c:pt>
                <c:pt idx="1193">
                  <c:v>-1.6471776940237781</c:v>
                </c:pt>
                <c:pt idx="1194">
                  <c:v>-1.6355645895773918</c:v>
                </c:pt>
                <c:pt idx="1195">
                  <c:v>-1.7862105541562285</c:v>
                </c:pt>
                <c:pt idx="1196">
                  <c:v>-1.7769270190246838</c:v>
                </c:pt>
                <c:pt idx="1197">
                  <c:v>-1.8065990694171559</c:v>
                </c:pt>
                <c:pt idx="1198">
                  <c:v>-1.7966480847055581</c:v>
                </c:pt>
                <c:pt idx="1199">
                  <c:v>-1.8020557817739362</c:v>
                </c:pt>
                <c:pt idx="1200">
                  <c:v>-1.9460271794509374</c:v>
                </c:pt>
                <c:pt idx="1201">
                  <c:v>-1.8929935057967271</c:v>
                </c:pt>
                <c:pt idx="1202">
                  <c:v>-1.6624233860543292</c:v>
                </c:pt>
                <c:pt idx="1203">
                  <c:v>-1.3130677294498121</c:v>
                </c:pt>
                <c:pt idx="1204">
                  <c:v>-1.2075778918748119</c:v>
                </c:pt>
                <c:pt idx="1205">
                  <c:v>-1.1247743966856618</c:v>
                </c:pt>
                <c:pt idx="1206">
                  <c:v>-1.0520861449456811</c:v>
                </c:pt>
                <c:pt idx="1207">
                  <c:v>-0.9869905705409846</c:v>
                </c:pt>
                <c:pt idx="1208">
                  <c:v>-0.93825925620224171</c:v>
                </c:pt>
                <c:pt idx="1209">
                  <c:v>-0.90793642834247978</c:v>
                </c:pt>
                <c:pt idx="1210">
                  <c:v>-1.0248248365378594</c:v>
                </c:pt>
                <c:pt idx="1211">
                  <c:v>-1.1579978065100041</c:v>
                </c:pt>
                <c:pt idx="1212">
                  <c:v>-1.3605740745609327</c:v>
                </c:pt>
                <c:pt idx="1213">
                  <c:v>-1.2123044968548697</c:v>
                </c:pt>
                <c:pt idx="1214">
                  <c:v>-1.322820530489085</c:v>
                </c:pt>
                <c:pt idx="1215">
                  <c:v>-1.3313052387336366</c:v>
                </c:pt>
                <c:pt idx="1216">
                  <c:v>-1.2015599857698258</c:v>
                </c:pt>
                <c:pt idx="1217">
                  <c:v>-1.0721756597330327</c:v>
                </c:pt>
                <c:pt idx="1218">
                  <c:v>-0.99919049241412183</c:v>
                </c:pt>
                <c:pt idx="1219">
                  <c:v>-0.95578369090421733</c:v>
                </c:pt>
                <c:pt idx="1220">
                  <c:v>-0.92000271960673852</c:v>
                </c:pt>
                <c:pt idx="1221">
                  <c:v>-0.90584973741581221</c:v>
                </c:pt>
                <c:pt idx="1222">
                  <c:v>-0.96162359821106569</c:v>
                </c:pt>
                <c:pt idx="1223">
                  <c:v>-0.84867898999515767</c:v>
                </c:pt>
                <c:pt idx="1224">
                  <c:v>-0.47408531193431253</c:v>
                </c:pt>
                <c:pt idx="1225">
                  <c:v>-0.59947265451035359</c:v>
                </c:pt>
                <c:pt idx="1226">
                  <c:v>-0.68714465724936402</c:v>
                </c:pt>
                <c:pt idx="1227">
                  <c:v>-0.58219296473815185</c:v>
                </c:pt>
                <c:pt idx="1228">
                  <c:v>-0.51248801119517662</c:v>
                </c:pt>
                <c:pt idx="1229">
                  <c:v>-0.48278472229628538</c:v>
                </c:pt>
                <c:pt idx="1230">
                  <c:v>-0.44706308854101673</c:v>
                </c:pt>
                <c:pt idx="1231">
                  <c:v>-0.42113649887105181</c:v>
                </c:pt>
                <c:pt idx="1232">
                  <c:v>-0.39842372416646565</c:v>
                </c:pt>
                <c:pt idx="1233">
                  <c:v>-0.39573799603404658</c:v>
                </c:pt>
                <c:pt idx="1234">
                  <c:v>-0.44358629832924268</c:v>
                </c:pt>
                <c:pt idx="1235">
                  <c:v>-0.49931863448059882</c:v>
                </c:pt>
                <c:pt idx="1236">
                  <c:v>-0.74826762016160209</c:v>
                </c:pt>
                <c:pt idx="1237">
                  <c:v>-0.84373827205786245</c:v>
                </c:pt>
                <c:pt idx="1238">
                  <c:v>-0.70464023306426182</c:v>
                </c:pt>
                <c:pt idx="1239">
                  <c:v>-0.72306614793796575</c:v>
                </c:pt>
                <c:pt idx="1240">
                  <c:v>-0.83669740924869895</c:v>
                </c:pt>
                <c:pt idx="1241">
                  <c:v>-0.83144587707953821</c:v>
                </c:pt>
                <c:pt idx="1242">
                  <c:v>-0.8337973830225669</c:v>
                </c:pt>
                <c:pt idx="1243">
                  <c:v>-0.83096813257081892</c:v>
                </c:pt>
                <c:pt idx="1244">
                  <c:v>-0.81984641553700099</c:v>
                </c:pt>
                <c:pt idx="1245">
                  <c:v>-0.78760925635889667</c:v>
                </c:pt>
                <c:pt idx="1246">
                  <c:v>-0.69526125054555377</c:v>
                </c:pt>
                <c:pt idx="1247">
                  <c:v>-0.22553423083379293</c:v>
                </c:pt>
                <c:pt idx="1248">
                  <c:v>0.10148379034520998</c:v>
                </c:pt>
                <c:pt idx="1249">
                  <c:v>0.37426084502225476</c:v>
                </c:pt>
                <c:pt idx="1250">
                  <c:v>0.35117306567897288</c:v>
                </c:pt>
                <c:pt idx="1251">
                  <c:v>0.29932620256303388</c:v>
                </c:pt>
                <c:pt idx="1252">
                  <c:v>0.27209216904323008</c:v>
                </c:pt>
                <c:pt idx="1253">
                  <c:v>0.31592735097905766</c:v>
                </c:pt>
                <c:pt idx="1254">
                  <c:v>0.34558481506503996</c:v>
                </c:pt>
                <c:pt idx="1255">
                  <c:v>0.35593012244180822</c:v>
                </c:pt>
                <c:pt idx="1256">
                  <c:v>0.36622363737370395</c:v>
                </c:pt>
                <c:pt idx="1257">
                  <c:v>0.34045829508103148</c:v>
                </c:pt>
                <c:pt idx="1258">
                  <c:v>0.35167190339871524</c:v>
                </c:pt>
                <c:pt idx="1259">
                  <c:v>4.213068154808703E-2</c:v>
                </c:pt>
                <c:pt idx="1260">
                  <c:v>-0.30874530712022635</c:v>
                </c:pt>
                <c:pt idx="1261">
                  <c:v>-0.66363221003421724</c:v>
                </c:pt>
                <c:pt idx="1262">
                  <c:v>-0.7359263061416107</c:v>
                </c:pt>
                <c:pt idx="1263">
                  <c:v>-0.85443325369812673</c:v>
                </c:pt>
                <c:pt idx="1264">
                  <c:v>-0.8927849762132386</c:v>
                </c:pt>
                <c:pt idx="1265">
                  <c:v>-0.95179846180117722</c:v>
                </c:pt>
                <c:pt idx="1266">
                  <c:v>-0.97976379849076844</c:v>
                </c:pt>
                <c:pt idx="1267">
                  <c:v>-0.99986297175822481</c:v>
                </c:pt>
                <c:pt idx="1268">
                  <c:v>-1.0045142936123435</c:v>
                </c:pt>
                <c:pt idx="1269">
                  <c:v>-1.0250244030431119</c:v>
                </c:pt>
                <c:pt idx="1270">
                  <c:v>-1.1062138870686542</c:v>
                </c:pt>
                <c:pt idx="1271">
                  <c:v>-1.0473621128883699</c:v>
                </c:pt>
                <c:pt idx="1272">
                  <c:v>-0.99369706738159225</c:v>
                </c:pt>
                <c:pt idx="1273">
                  <c:v>-1.0032612352604049</c:v>
                </c:pt>
                <c:pt idx="1274">
                  <c:v>-1.1275424668402203</c:v>
                </c:pt>
                <c:pt idx="1275">
                  <c:v>-1.0129051774581037</c:v>
                </c:pt>
                <c:pt idx="1276">
                  <c:v>-0.9228390707113826</c:v>
                </c:pt>
                <c:pt idx="1277">
                  <c:v>-0.79732899127229928</c:v>
                </c:pt>
                <c:pt idx="1278">
                  <c:v>-0.73227930289106469</c:v>
                </c:pt>
                <c:pt idx="1279">
                  <c:v>-0.69182991464038202</c:v>
                </c:pt>
                <c:pt idx="1280">
                  <c:v>-0.66265610917910933</c:v>
                </c:pt>
                <c:pt idx="1281">
                  <c:v>-0.64424527805979315</c:v>
                </c:pt>
                <c:pt idx="1282">
                  <c:v>-0.68241282554420757</c:v>
                </c:pt>
                <c:pt idx="1283">
                  <c:v>-0.883567421656279</c:v>
                </c:pt>
                <c:pt idx="1284">
                  <c:v>-1.1315804782133363</c:v>
                </c:pt>
                <c:pt idx="1285">
                  <c:v>-1.2390186482570238</c:v>
                </c:pt>
                <c:pt idx="1286">
                  <c:v>-1.3624089095943201</c:v>
                </c:pt>
                <c:pt idx="1287">
                  <c:v>-1.5001723641133471</c:v>
                </c:pt>
                <c:pt idx="1288">
                  <c:v>-1.5487237645146539</c:v>
                </c:pt>
                <c:pt idx="1289">
                  <c:v>-1.5429034959245258</c:v>
                </c:pt>
                <c:pt idx="1290">
                  <c:v>-1.4530738124188038</c:v>
                </c:pt>
                <c:pt idx="1291">
                  <c:v>-1.4302867068480509</c:v>
                </c:pt>
                <c:pt idx="1292">
                  <c:v>-1.4046373241171408</c:v>
                </c:pt>
                <c:pt idx="1293">
                  <c:v>-1.402572384684829</c:v>
                </c:pt>
                <c:pt idx="1294">
                  <c:v>-1.3609290945891452</c:v>
                </c:pt>
                <c:pt idx="1295">
                  <c:v>-1.4090017026470696</c:v>
                </c:pt>
                <c:pt idx="1296">
                  <c:v>-1.4695940801489691</c:v>
                </c:pt>
                <c:pt idx="1297">
                  <c:v>-1.2459857820053364</c:v>
                </c:pt>
                <c:pt idx="1298">
                  <c:v>-1.1005742704442014</c:v>
                </c:pt>
                <c:pt idx="1299">
                  <c:v>-0.8985007715471085</c:v>
                </c:pt>
                <c:pt idx="1300">
                  <c:v>-0.80160887418285565</c:v>
                </c:pt>
                <c:pt idx="1301">
                  <c:v>-0.68455371467352333</c:v>
                </c:pt>
                <c:pt idx="1302">
                  <c:v>-0.63757185380011605</c:v>
                </c:pt>
                <c:pt idx="1303">
                  <c:v>-0.58418359470795433</c:v>
                </c:pt>
                <c:pt idx="1304">
                  <c:v>-0.54218952115096397</c:v>
                </c:pt>
                <c:pt idx="1305">
                  <c:v>-0.51695801987664958</c:v>
                </c:pt>
                <c:pt idx="1306">
                  <c:v>-0.47574435891130679</c:v>
                </c:pt>
                <c:pt idx="1307">
                  <c:v>-0.47826810721203616</c:v>
                </c:pt>
                <c:pt idx="1308">
                  <c:v>-0.29483042580497137</c:v>
                </c:pt>
                <c:pt idx="1309">
                  <c:v>-0.45944821201477731</c:v>
                </c:pt>
                <c:pt idx="1310">
                  <c:v>-0.40110384429311419</c:v>
                </c:pt>
                <c:pt idx="1311">
                  <c:v>-0.17103414041068224</c:v>
                </c:pt>
                <c:pt idx="1312">
                  <c:v>-7.4158067744921868E-2</c:v>
                </c:pt>
                <c:pt idx="1313">
                  <c:v>3.8852416467658385E-2</c:v>
                </c:pt>
                <c:pt idx="1314">
                  <c:v>6.6687914120710734E-2</c:v>
                </c:pt>
                <c:pt idx="1315">
                  <c:v>7.4764572560491432E-2</c:v>
                </c:pt>
                <c:pt idx="1316">
                  <c:v>8.3734391154328819E-2</c:v>
                </c:pt>
                <c:pt idx="1317">
                  <c:v>8.8276564147708028E-2</c:v>
                </c:pt>
                <c:pt idx="1318">
                  <c:v>3.145476477951261E-2</c:v>
                </c:pt>
                <c:pt idx="1319">
                  <c:v>0.11271559145001171</c:v>
                </c:pt>
                <c:pt idx="1320">
                  <c:v>0.17254584915298163</c:v>
                </c:pt>
                <c:pt idx="1321">
                  <c:v>3.3216079604370403E-2</c:v>
                </c:pt>
                <c:pt idx="1322">
                  <c:v>0.14200998427211109</c:v>
                </c:pt>
                <c:pt idx="1323">
                  <c:v>0.21560587489597899</c:v>
                </c:pt>
                <c:pt idx="1324">
                  <c:v>0.32069302206390599</c:v>
                </c:pt>
                <c:pt idx="1325">
                  <c:v>0.2619402129871593</c:v>
                </c:pt>
                <c:pt idx="1326">
                  <c:v>0.24002510028933574</c:v>
                </c:pt>
                <c:pt idx="1327">
                  <c:v>0.23936434782981394</c:v>
                </c:pt>
                <c:pt idx="1328">
                  <c:v>0.23930242346944391</c:v>
                </c:pt>
                <c:pt idx="1329">
                  <c:v>0.23546918387907512</c:v>
                </c:pt>
                <c:pt idx="1330">
                  <c:v>0.20564408110428756</c:v>
                </c:pt>
                <c:pt idx="1331">
                  <c:v>3.9093361010026292E-2</c:v>
                </c:pt>
                <c:pt idx="1332">
                  <c:v>-0.21191109621469864</c:v>
                </c:pt>
                <c:pt idx="1333">
                  <c:v>-0.39313964316548738</c:v>
                </c:pt>
                <c:pt idx="1334">
                  <c:v>-0.6155365764056151</c:v>
                </c:pt>
                <c:pt idx="1335">
                  <c:v>-0.91877408588106846</c:v>
                </c:pt>
                <c:pt idx="1336">
                  <c:v>-1.0987484975798798</c:v>
                </c:pt>
                <c:pt idx="1337">
                  <c:v>-1.1861076569704341</c:v>
                </c:pt>
                <c:pt idx="1338">
                  <c:v>-1.2391923209648859</c:v>
                </c:pt>
                <c:pt idx="1339">
                  <c:v>-1.2767644993661518</c:v>
                </c:pt>
                <c:pt idx="1340">
                  <c:v>-1.3021861784986861</c:v>
                </c:pt>
                <c:pt idx="1341">
                  <c:v>-1.343087155679598</c:v>
                </c:pt>
                <c:pt idx="1342">
                  <c:v>-1.4666651917966533</c:v>
                </c:pt>
                <c:pt idx="1343">
                  <c:v>-1.4867396199897858</c:v>
                </c:pt>
                <c:pt idx="1344">
                  <c:v>-1.5560646539166378</c:v>
                </c:pt>
                <c:pt idx="1345">
                  <c:v>-1.2809663490718519</c:v>
                </c:pt>
                <c:pt idx="1346">
                  <c:v>-1.2779371744279826</c:v>
                </c:pt>
                <c:pt idx="1347">
                  <c:v>-1.2819938578377927</c:v>
                </c:pt>
                <c:pt idx="1348">
                  <c:v>-1.2320915013172915</c:v>
                </c:pt>
                <c:pt idx="1349">
                  <c:v>-1.1422076839150721</c:v>
                </c:pt>
                <c:pt idx="1350">
                  <c:v>-1.0906100664879321</c:v>
                </c:pt>
                <c:pt idx="1351">
                  <c:v>-1.0606591387863542</c:v>
                </c:pt>
                <c:pt idx="1352">
                  <c:v>-1.0334409755130642</c:v>
                </c:pt>
                <c:pt idx="1353">
                  <c:v>-1.0248812443415181</c:v>
                </c:pt>
                <c:pt idx="1354">
                  <c:v>-1.0137322586816038</c:v>
                </c:pt>
                <c:pt idx="1355">
                  <c:v>-1.1116327429647517</c:v>
                </c:pt>
                <c:pt idx="1356">
                  <c:v>-1.132962938258872</c:v>
                </c:pt>
                <c:pt idx="1357">
                  <c:v>-1.5812015189979578</c:v>
                </c:pt>
                <c:pt idx="1358">
                  <c:v>-1.9239158374769241</c:v>
                </c:pt>
                <c:pt idx="1359">
                  <c:v>-2.0608083937456927</c:v>
                </c:pt>
                <c:pt idx="1360">
                  <c:v>-2.1441988432490002</c:v>
                </c:pt>
                <c:pt idx="1361">
                  <c:v>-1.9782922507258562</c:v>
                </c:pt>
                <c:pt idx="1362">
                  <c:v>-1.8776622367125999</c:v>
                </c:pt>
                <c:pt idx="1363">
                  <c:v>-1.828846944931839</c:v>
                </c:pt>
                <c:pt idx="1364">
                  <c:v>-1.7853803313597381</c:v>
                </c:pt>
                <c:pt idx="1365">
                  <c:v>-1.7426763256632487</c:v>
                </c:pt>
                <c:pt idx="1366">
                  <c:v>-1.6827275929380583</c:v>
                </c:pt>
                <c:pt idx="1367">
                  <c:v>-1.2356224250360159</c:v>
                </c:pt>
                <c:pt idx="1368">
                  <c:v>-1.0897508283258941</c:v>
                </c:pt>
                <c:pt idx="1369">
                  <c:v>-0.86610981337851034</c:v>
                </c:pt>
                <c:pt idx="1370">
                  <c:v>-0.66092631074925401</c:v>
                </c:pt>
                <c:pt idx="1371">
                  <c:v>-0.35690774497100197</c:v>
                </c:pt>
                <c:pt idx="1372">
                  <c:v>-0.18434417837943912</c:v>
                </c:pt>
                <c:pt idx="1373">
                  <c:v>-6.8227404277204279E-2</c:v>
                </c:pt>
                <c:pt idx="1374">
                  <c:v>-1.0541680326323809E-2</c:v>
                </c:pt>
                <c:pt idx="1375">
                  <c:v>4.4881870294932999E-2</c:v>
                </c:pt>
                <c:pt idx="1376">
                  <c:v>9.7926455837781645E-2</c:v>
                </c:pt>
                <c:pt idx="1377">
                  <c:v>0.31932677434285733</c:v>
                </c:pt>
                <c:pt idx="1378">
                  <c:v>0.36147308293903385</c:v>
                </c:pt>
                <c:pt idx="1379">
                  <c:v>0.28230056997854719</c:v>
                </c:pt>
                <c:pt idx="1380">
                  <c:v>0.23137517968024218</c:v>
                </c:pt>
              </c:numCache>
            </c:numRef>
          </c:val>
          <c:extLst xmlns:c16r2="http://schemas.microsoft.com/office/drawing/2015/06/chart">
            <c:ext xmlns:c16="http://schemas.microsoft.com/office/drawing/2014/chart" uri="{C3380CC4-5D6E-409C-BE32-E72D297353CC}">
              <c16:uniqueId val="{00000001-399D-4AF8-AAF2-1C7CDCB9E7ED}"/>
            </c:ext>
          </c:extLst>
        </c:ser>
        <c:ser>
          <c:idx val="2"/>
          <c:order val="2"/>
          <c:tx>
            <c:strRef>
              <c:f>'Υπολεκάνη 53-Κεριτης SRI'!$O$1</c:f>
              <c:strCache>
                <c:ptCount val="1"/>
                <c:pt idx="0">
                  <c:v>Μέση τιμή 8.5 μοντέλων</c:v>
                </c:pt>
              </c:strCache>
            </c:strRef>
          </c:tx>
          <c:spPr>
            <a:ln w="28575" cap="rnd">
              <a:solidFill>
                <a:schemeClr val="accent3"/>
              </a:solidFill>
              <a:round/>
            </a:ln>
            <a:effectLst/>
          </c:spPr>
          <c:marker>
            <c:symbol val="none"/>
          </c:marker>
          <c:cat>
            <c:numRef>
              <c:f>'Υπολεκάνη 53-Κεριτης SRI'!$A$2:$A$1382</c:f>
              <c:numCache>
                <c:formatCode>d/m/yyyy</c:formatCode>
                <c:ptCount val="1381"/>
                <c:pt idx="0">
                  <c:v>30651</c:v>
                </c:pt>
                <c:pt idx="1">
                  <c:v>30682</c:v>
                </c:pt>
                <c:pt idx="2">
                  <c:v>30713</c:v>
                </c:pt>
                <c:pt idx="3">
                  <c:v>30742</c:v>
                </c:pt>
                <c:pt idx="4">
                  <c:v>30773</c:v>
                </c:pt>
                <c:pt idx="5">
                  <c:v>30803</c:v>
                </c:pt>
                <c:pt idx="6">
                  <c:v>30834</c:v>
                </c:pt>
                <c:pt idx="7">
                  <c:v>30864</c:v>
                </c:pt>
                <c:pt idx="8">
                  <c:v>30895</c:v>
                </c:pt>
                <c:pt idx="9">
                  <c:v>30926</c:v>
                </c:pt>
                <c:pt idx="10">
                  <c:v>30956</c:v>
                </c:pt>
                <c:pt idx="11">
                  <c:v>30987</c:v>
                </c:pt>
                <c:pt idx="12">
                  <c:v>31017</c:v>
                </c:pt>
                <c:pt idx="13">
                  <c:v>31048</c:v>
                </c:pt>
                <c:pt idx="14">
                  <c:v>31079</c:v>
                </c:pt>
                <c:pt idx="15">
                  <c:v>31107</c:v>
                </c:pt>
                <c:pt idx="16">
                  <c:v>31138</c:v>
                </c:pt>
                <c:pt idx="17">
                  <c:v>31168</c:v>
                </c:pt>
                <c:pt idx="18">
                  <c:v>31199</c:v>
                </c:pt>
                <c:pt idx="19">
                  <c:v>31229</c:v>
                </c:pt>
                <c:pt idx="20">
                  <c:v>31260</c:v>
                </c:pt>
                <c:pt idx="21">
                  <c:v>31291</c:v>
                </c:pt>
                <c:pt idx="22">
                  <c:v>31321</c:v>
                </c:pt>
                <c:pt idx="23">
                  <c:v>31352</c:v>
                </c:pt>
                <c:pt idx="24">
                  <c:v>31382</c:v>
                </c:pt>
                <c:pt idx="25">
                  <c:v>31413</c:v>
                </c:pt>
                <c:pt idx="26">
                  <c:v>31444</c:v>
                </c:pt>
                <c:pt idx="27">
                  <c:v>31472</c:v>
                </c:pt>
                <c:pt idx="28">
                  <c:v>31503</c:v>
                </c:pt>
                <c:pt idx="29">
                  <c:v>31533</c:v>
                </c:pt>
                <c:pt idx="30">
                  <c:v>31564</c:v>
                </c:pt>
                <c:pt idx="31">
                  <c:v>31594</c:v>
                </c:pt>
                <c:pt idx="32">
                  <c:v>31625</c:v>
                </c:pt>
                <c:pt idx="33">
                  <c:v>31656</c:v>
                </c:pt>
                <c:pt idx="34">
                  <c:v>31686</c:v>
                </c:pt>
                <c:pt idx="35">
                  <c:v>31717</c:v>
                </c:pt>
                <c:pt idx="36">
                  <c:v>31747</c:v>
                </c:pt>
                <c:pt idx="37">
                  <c:v>31778</c:v>
                </c:pt>
                <c:pt idx="38">
                  <c:v>31809</c:v>
                </c:pt>
                <c:pt idx="39">
                  <c:v>31837</c:v>
                </c:pt>
                <c:pt idx="40">
                  <c:v>31868</c:v>
                </c:pt>
                <c:pt idx="41">
                  <c:v>31898</c:v>
                </c:pt>
                <c:pt idx="42">
                  <c:v>31929</c:v>
                </c:pt>
                <c:pt idx="43">
                  <c:v>31959</c:v>
                </c:pt>
                <c:pt idx="44">
                  <c:v>31990</c:v>
                </c:pt>
                <c:pt idx="45">
                  <c:v>32021</c:v>
                </c:pt>
                <c:pt idx="46">
                  <c:v>32051</c:v>
                </c:pt>
                <c:pt idx="47">
                  <c:v>32082</c:v>
                </c:pt>
                <c:pt idx="48">
                  <c:v>32112</c:v>
                </c:pt>
                <c:pt idx="49">
                  <c:v>32143</c:v>
                </c:pt>
                <c:pt idx="50">
                  <c:v>32174</c:v>
                </c:pt>
                <c:pt idx="51">
                  <c:v>32203</c:v>
                </c:pt>
                <c:pt idx="52">
                  <c:v>32234</c:v>
                </c:pt>
                <c:pt idx="53">
                  <c:v>32264</c:v>
                </c:pt>
                <c:pt idx="54">
                  <c:v>32295</c:v>
                </c:pt>
                <c:pt idx="55">
                  <c:v>32325</c:v>
                </c:pt>
                <c:pt idx="56">
                  <c:v>32356</c:v>
                </c:pt>
                <c:pt idx="57">
                  <c:v>32387</c:v>
                </c:pt>
                <c:pt idx="58">
                  <c:v>32417</c:v>
                </c:pt>
                <c:pt idx="59">
                  <c:v>32448</c:v>
                </c:pt>
                <c:pt idx="60">
                  <c:v>32478</c:v>
                </c:pt>
                <c:pt idx="61">
                  <c:v>32509</c:v>
                </c:pt>
                <c:pt idx="62">
                  <c:v>32540</c:v>
                </c:pt>
                <c:pt idx="63">
                  <c:v>32568</c:v>
                </c:pt>
                <c:pt idx="64">
                  <c:v>32599</c:v>
                </c:pt>
                <c:pt idx="65">
                  <c:v>32629</c:v>
                </c:pt>
                <c:pt idx="66">
                  <c:v>32660</c:v>
                </c:pt>
                <c:pt idx="67">
                  <c:v>32690</c:v>
                </c:pt>
                <c:pt idx="68">
                  <c:v>32721</c:v>
                </c:pt>
                <c:pt idx="69">
                  <c:v>32752</c:v>
                </c:pt>
                <c:pt idx="70">
                  <c:v>32782</c:v>
                </c:pt>
                <c:pt idx="71">
                  <c:v>32813</c:v>
                </c:pt>
                <c:pt idx="72">
                  <c:v>32843</c:v>
                </c:pt>
                <c:pt idx="73">
                  <c:v>32874</c:v>
                </c:pt>
                <c:pt idx="74">
                  <c:v>32905</c:v>
                </c:pt>
                <c:pt idx="75">
                  <c:v>32933</c:v>
                </c:pt>
                <c:pt idx="76">
                  <c:v>32964</c:v>
                </c:pt>
                <c:pt idx="77">
                  <c:v>32994</c:v>
                </c:pt>
                <c:pt idx="78">
                  <c:v>33025</c:v>
                </c:pt>
                <c:pt idx="79">
                  <c:v>33055</c:v>
                </c:pt>
                <c:pt idx="80">
                  <c:v>33086</c:v>
                </c:pt>
                <c:pt idx="81">
                  <c:v>33117</c:v>
                </c:pt>
                <c:pt idx="82">
                  <c:v>33147</c:v>
                </c:pt>
                <c:pt idx="83">
                  <c:v>33178</c:v>
                </c:pt>
                <c:pt idx="84">
                  <c:v>33208</c:v>
                </c:pt>
                <c:pt idx="85">
                  <c:v>33239</c:v>
                </c:pt>
                <c:pt idx="86">
                  <c:v>33270</c:v>
                </c:pt>
                <c:pt idx="87">
                  <c:v>33298</c:v>
                </c:pt>
                <c:pt idx="88">
                  <c:v>33329</c:v>
                </c:pt>
                <c:pt idx="89">
                  <c:v>33359</c:v>
                </c:pt>
                <c:pt idx="90">
                  <c:v>33390</c:v>
                </c:pt>
                <c:pt idx="91">
                  <c:v>33420</c:v>
                </c:pt>
                <c:pt idx="92">
                  <c:v>33451</c:v>
                </c:pt>
                <c:pt idx="93">
                  <c:v>33482</c:v>
                </c:pt>
                <c:pt idx="94">
                  <c:v>33512</c:v>
                </c:pt>
                <c:pt idx="95">
                  <c:v>33543</c:v>
                </c:pt>
                <c:pt idx="96">
                  <c:v>33573</c:v>
                </c:pt>
                <c:pt idx="97">
                  <c:v>33604</c:v>
                </c:pt>
                <c:pt idx="98">
                  <c:v>33635</c:v>
                </c:pt>
                <c:pt idx="99">
                  <c:v>33664</c:v>
                </c:pt>
                <c:pt idx="100">
                  <c:v>33695</c:v>
                </c:pt>
                <c:pt idx="101">
                  <c:v>33725</c:v>
                </c:pt>
                <c:pt idx="102">
                  <c:v>33756</c:v>
                </c:pt>
                <c:pt idx="103">
                  <c:v>33786</c:v>
                </c:pt>
                <c:pt idx="104">
                  <c:v>33817</c:v>
                </c:pt>
                <c:pt idx="105">
                  <c:v>33848</c:v>
                </c:pt>
                <c:pt idx="106">
                  <c:v>33878</c:v>
                </c:pt>
                <c:pt idx="107">
                  <c:v>33909</c:v>
                </c:pt>
                <c:pt idx="108">
                  <c:v>33939</c:v>
                </c:pt>
                <c:pt idx="109">
                  <c:v>33970</c:v>
                </c:pt>
                <c:pt idx="110">
                  <c:v>34001</c:v>
                </c:pt>
                <c:pt idx="111">
                  <c:v>34029</c:v>
                </c:pt>
                <c:pt idx="112">
                  <c:v>34060</c:v>
                </c:pt>
                <c:pt idx="113">
                  <c:v>34090</c:v>
                </c:pt>
                <c:pt idx="114">
                  <c:v>34121</c:v>
                </c:pt>
                <c:pt idx="115">
                  <c:v>34151</c:v>
                </c:pt>
                <c:pt idx="116">
                  <c:v>34182</c:v>
                </c:pt>
                <c:pt idx="117">
                  <c:v>34213</c:v>
                </c:pt>
                <c:pt idx="118">
                  <c:v>34243</c:v>
                </c:pt>
                <c:pt idx="119">
                  <c:v>34274</c:v>
                </c:pt>
                <c:pt idx="120">
                  <c:v>34304</c:v>
                </c:pt>
                <c:pt idx="121">
                  <c:v>34335</c:v>
                </c:pt>
                <c:pt idx="122">
                  <c:v>34366</c:v>
                </c:pt>
                <c:pt idx="123">
                  <c:v>34394</c:v>
                </c:pt>
                <c:pt idx="124">
                  <c:v>34425</c:v>
                </c:pt>
                <c:pt idx="125">
                  <c:v>34455</c:v>
                </c:pt>
                <c:pt idx="126">
                  <c:v>34486</c:v>
                </c:pt>
                <c:pt idx="127">
                  <c:v>34516</c:v>
                </c:pt>
                <c:pt idx="128">
                  <c:v>34547</c:v>
                </c:pt>
                <c:pt idx="129">
                  <c:v>34578</c:v>
                </c:pt>
                <c:pt idx="130">
                  <c:v>34608</c:v>
                </c:pt>
                <c:pt idx="131">
                  <c:v>34639</c:v>
                </c:pt>
                <c:pt idx="132">
                  <c:v>34669</c:v>
                </c:pt>
                <c:pt idx="133">
                  <c:v>34700</c:v>
                </c:pt>
                <c:pt idx="134">
                  <c:v>34731</c:v>
                </c:pt>
                <c:pt idx="135">
                  <c:v>34759</c:v>
                </c:pt>
                <c:pt idx="136">
                  <c:v>34790</c:v>
                </c:pt>
                <c:pt idx="137">
                  <c:v>34820</c:v>
                </c:pt>
                <c:pt idx="138">
                  <c:v>34851</c:v>
                </c:pt>
                <c:pt idx="139">
                  <c:v>34881</c:v>
                </c:pt>
                <c:pt idx="140">
                  <c:v>34912</c:v>
                </c:pt>
                <c:pt idx="141">
                  <c:v>34943</c:v>
                </c:pt>
                <c:pt idx="142">
                  <c:v>34973</c:v>
                </c:pt>
                <c:pt idx="143">
                  <c:v>35004</c:v>
                </c:pt>
                <c:pt idx="144">
                  <c:v>35034</c:v>
                </c:pt>
                <c:pt idx="145">
                  <c:v>35065</c:v>
                </c:pt>
                <c:pt idx="146">
                  <c:v>35096</c:v>
                </c:pt>
                <c:pt idx="147">
                  <c:v>35125</c:v>
                </c:pt>
                <c:pt idx="148">
                  <c:v>35156</c:v>
                </c:pt>
                <c:pt idx="149">
                  <c:v>35186</c:v>
                </c:pt>
                <c:pt idx="150">
                  <c:v>35217</c:v>
                </c:pt>
                <c:pt idx="151">
                  <c:v>35247</c:v>
                </c:pt>
                <c:pt idx="152">
                  <c:v>35278</c:v>
                </c:pt>
                <c:pt idx="153">
                  <c:v>35309</c:v>
                </c:pt>
                <c:pt idx="154">
                  <c:v>35339</c:v>
                </c:pt>
                <c:pt idx="155">
                  <c:v>35370</c:v>
                </c:pt>
                <c:pt idx="156">
                  <c:v>35400</c:v>
                </c:pt>
                <c:pt idx="157">
                  <c:v>35431</c:v>
                </c:pt>
                <c:pt idx="158">
                  <c:v>35462</c:v>
                </c:pt>
                <c:pt idx="159">
                  <c:v>35490</c:v>
                </c:pt>
                <c:pt idx="160">
                  <c:v>35521</c:v>
                </c:pt>
                <c:pt idx="161">
                  <c:v>35551</c:v>
                </c:pt>
                <c:pt idx="162">
                  <c:v>35582</c:v>
                </c:pt>
                <c:pt idx="163">
                  <c:v>35612</c:v>
                </c:pt>
                <c:pt idx="164">
                  <c:v>35643</c:v>
                </c:pt>
                <c:pt idx="165">
                  <c:v>35674</c:v>
                </c:pt>
                <c:pt idx="166">
                  <c:v>35704</c:v>
                </c:pt>
                <c:pt idx="167">
                  <c:v>35735</c:v>
                </c:pt>
                <c:pt idx="168">
                  <c:v>35765</c:v>
                </c:pt>
                <c:pt idx="169">
                  <c:v>35796</c:v>
                </c:pt>
                <c:pt idx="170">
                  <c:v>35827</c:v>
                </c:pt>
                <c:pt idx="171">
                  <c:v>35855</c:v>
                </c:pt>
                <c:pt idx="172">
                  <c:v>35886</c:v>
                </c:pt>
                <c:pt idx="173">
                  <c:v>35916</c:v>
                </c:pt>
                <c:pt idx="174">
                  <c:v>35947</c:v>
                </c:pt>
                <c:pt idx="175">
                  <c:v>35977</c:v>
                </c:pt>
                <c:pt idx="176">
                  <c:v>36008</c:v>
                </c:pt>
                <c:pt idx="177">
                  <c:v>36039</c:v>
                </c:pt>
                <c:pt idx="178">
                  <c:v>36069</c:v>
                </c:pt>
                <c:pt idx="179">
                  <c:v>36100</c:v>
                </c:pt>
                <c:pt idx="180">
                  <c:v>36130</c:v>
                </c:pt>
                <c:pt idx="181">
                  <c:v>36161</c:v>
                </c:pt>
                <c:pt idx="182">
                  <c:v>36192</c:v>
                </c:pt>
                <c:pt idx="183">
                  <c:v>36220</c:v>
                </c:pt>
                <c:pt idx="184">
                  <c:v>36251</c:v>
                </c:pt>
                <c:pt idx="185">
                  <c:v>36281</c:v>
                </c:pt>
                <c:pt idx="186">
                  <c:v>36312</c:v>
                </c:pt>
                <c:pt idx="187">
                  <c:v>36342</c:v>
                </c:pt>
                <c:pt idx="188">
                  <c:v>36373</c:v>
                </c:pt>
                <c:pt idx="189">
                  <c:v>36404</c:v>
                </c:pt>
                <c:pt idx="190">
                  <c:v>36434</c:v>
                </c:pt>
                <c:pt idx="191">
                  <c:v>36465</c:v>
                </c:pt>
                <c:pt idx="192">
                  <c:v>36495</c:v>
                </c:pt>
                <c:pt idx="193">
                  <c:v>36526</c:v>
                </c:pt>
                <c:pt idx="194">
                  <c:v>36557</c:v>
                </c:pt>
                <c:pt idx="195">
                  <c:v>36586</c:v>
                </c:pt>
                <c:pt idx="196">
                  <c:v>36617</c:v>
                </c:pt>
                <c:pt idx="197">
                  <c:v>36647</c:v>
                </c:pt>
                <c:pt idx="198">
                  <c:v>36678</c:v>
                </c:pt>
                <c:pt idx="199">
                  <c:v>36708</c:v>
                </c:pt>
                <c:pt idx="200">
                  <c:v>36739</c:v>
                </c:pt>
                <c:pt idx="201">
                  <c:v>36770</c:v>
                </c:pt>
                <c:pt idx="202">
                  <c:v>36800</c:v>
                </c:pt>
                <c:pt idx="203">
                  <c:v>36831</c:v>
                </c:pt>
                <c:pt idx="204">
                  <c:v>36861</c:v>
                </c:pt>
                <c:pt idx="205">
                  <c:v>36892</c:v>
                </c:pt>
                <c:pt idx="206">
                  <c:v>36923</c:v>
                </c:pt>
                <c:pt idx="207">
                  <c:v>36951</c:v>
                </c:pt>
                <c:pt idx="208">
                  <c:v>36982</c:v>
                </c:pt>
                <c:pt idx="209">
                  <c:v>37012</c:v>
                </c:pt>
                <c:pt idx="210">
                  <c:v>37043</c:v>
                </c:pt>
                <c:pt idx="211">
                  <c:v>37073</c:v>
                </c:pt>
                <c:pt idx="212">
                  <c:v>37104</c:v>
                </c:pt>
                <c:pt idx="213">
                  <c:v>37135</c:v>
                </c:pt>
                <c:pt idx="214">
                  <c:v>37165</c:v>
                </c:pt>
                <c:pt idx="215">
                  <c:v>37196</c:v>
                </c:pt>
                <c:pt idx="216">
                  <c:v>37226</c:v>
                </c:pt>
                <c:pt idx="217">
                  <c:v>37257</c:v>
                </c:pt>
                <c:pt idx="218">
                  <c:v>37288</c:v>
                </c:pt>
                <c:pt idx="219">
                  <c:v>37316</c:v>
                </c:pt>
                <c:pt idx="220">
                  <c:v>37347</c:v>
                </c:pt>
                <c:pt idx="221">
                  <c:v>37377</c:v>
                </c:pt>
                <c:pt idx="222">
                  <c:v>37408</c:v>
                </c:pt>
                <c:pt idx="223">
                  <c:v>37438</c:v>
                </c:pt>
                <c:pt idx="224">
                  <c:v>37469</c:v>
                </c:pt>
                <c:pt idx="225">
                  <c:v>37500</c:v>
                </c:pt>
                <c:pt idx="226">
                  <c:v>37530</c:v>
                </c:pt>
                <c:pt idx="227">
                  <c:v>37561</c:v>
                </c:pt>
                <c:pt idx="228">
                  <c:v>37591</c:v>
                </c:pt>
                <c:pt idx="229">
                  <c:v>37622</c:v>
                </c:pt>
                <c:pt idx="230">
                  <c:v>37653</c:v>
                </c:pt>
                <c:pt idx="231">
                  <c:v>37681</c:v>
                </c:pt>
                <c:pt idx="232">
                  <c:v>37712</c:v>
                </c:pt>
                <c:pt idx="233">
                  <c:v>37742</c:v>
                </c:pt>
                <c:pt idx="234">
                  <c:v>37773</c:v>
                </c:pt>
                <c:pt idx="235">
                  <c:v>37803</c:v>
                </c:pt>
                <c:pt idx="236">
                  <c:v>37834</c:v>
                </c:pt>
                <c:pt idx="237">
                  <c:v>37865</c:v>
                </c:pt>
                <c:pt idx="238">
                  <c:v>37895</c:v>
                </c:pt>
                <c:pt idx="239">
                  <c:v>37926</c:v>
                </c:pt>
                <c:pt idx="240">
                  <c:v>37956</c:v>
                </c:pt>
                <c:pt idx="241">
                  <c:v>37987</c:v>
                </c:pt>
                <c:pt idx="242">
                  <c:v>38018</c:v>
                </c:pt>
                <c:pt idx="243">
                  <c:v>38047</c:v>
                </c:pt>
                <c:pt idx="244">
                  <c:v>38078</c:v>
                </c:pt>
                <c:pt idx="245">
                  <c:v>38108</c:v>
                </c:pt>
                <c:pt idx="246">
                  <c:v>38139</c:v>
                </c:pt>
                <c:pt idx="247">
                  <c:v>38169</c:v>
                </c:pt>
                <c:pt idx="248">
                  <c:v>38200</c:v>
                </c:pt>
                <c:pt idx="249">
                  <c:v>38231</c:v>
                </c:pt>
                <c:pt idx="250">
                  <c:v>38261</c:v>
                </c:pt>
                <c:pt idx="251">
                  <c:v>38292</c:v>
                </c:pt>
                <c:pt idx="252">
                  <c:v>38322</c:v>
                </c:pt>
                <c:pt idx="253">
                  <c:v>38353</c:v>
                </c:pt>
                <c:pt idx="254">
                  <c:v>38384</c:v>
                </c:pt>
                <c:pt idx="255">
                  <c:v>38412</c:v>
                </c:pt>
                <c:pt idx="256">
                  <c:v>38443</c:v>
                </c:pt>
                <c:pt idx="257">
                  <c:v>38473</c:v>
                </c:pt>
                <c:pt idx="258">
                  <c:v>38504</c:v>
                </c:pt>
                <c:pt idx="259">
                  <c:v>38534</c:v>
                </c:pt>
                <c:pt idx="260">
                  <c:v>38565</c:v>
                </c:pt>
                <c:pt idx="261">
                  <c:v>38596</c:v>
                </c:pt>
                <c:pt idx="262">
                  <c:v>38626</c:v>
                </c:pt>
                <c:pt idx="263">
                  <c:v>38657</c:v>
                </c:pt>
                <c:pt idx="264">
                  <c:v>38687</c:v>
                </c:pt>
                <c:pt idx="265">
                  <c:v>38718</c:v>
                </c:pt>
                <c:pt idx="266">
                  <c:v>38749</c:v>
                </c:pt>
                <c:pt idx="267">
                  <c:v>38777</c:v>
                </c:pt>
                <c:pt idx="268">
                  <c:v>38808</c:v>
                </c:pt>
                <c:pt idx="269">
                  <c:v>38838</c:v>
                </c:pt>
                <c:pt idx="270">
                  <c:v>38869</c:v>
                </c:pt>
                <c:pt idx="271">
                  <c:v>38899</c:v>
                </c:pt>
                <c:pt idx="272">
                  <c:v>38930</c:v>
                </c:pt>
                <c:pt idx="273">
                  <c:v>38961</c:v>
                </c:pt>
                <c:pt idx="274">
                  <c:v>38991</c:v>
                </c:pt>
                <c:pt idx="275">
                  <c:v>39022</c:v>
                </c:pt>
                <c:pt idx="276">
                  <c:v>39052</c:v>
                </c:pt>
                <c:pt idx="277">
                  <c:v>39083</c:v>
                </c:pt>
                <c:pt idx="278">
                  <c:v>39114</c:v>
                </c:pt>
                <c:pt idx="279">
                  <c:v>39142</c:v>
                </c:pt>
                <c:pt idx="280">
                  <c:v>39173</c:v>
                </c:pt>
                <c:pt idx="281">
                  <c:v>39203</c:v>
                </c:pt>
                <c:pt idx="282">
                  <c:v>39234</c:v>
                </c:pt>
                <c:pt idx="283">
                  <c:v>39264</c:v>
                </c:pt>
                <c:pt idx="284">
                  <c:v>39295</c:v>
                </c:pt>
                <c:pt idx="285">
                  <c:v>39326</c:v>
                </c:pt>
                <c:pt idx="286">
                  <c:v>39356</c:v>
                </c:pt>
                <c:pt idx="287">
                  <c:v>39387</c:v>
                </c:pt>
                <c:pt idx="288">
                  <c:v>39417</c:v>
                </c:pt>
                <c:pt idx="289">
                  <c:v>39448</c:v>
                </c:pt>
                <c:pt idx="290">
                  <c:v>39479</c:v>
                </c:pt>
                <c:pt idx="291">
                  <c:v>39508</c:v>
                </c:pt>
                <c:pt idx="292">
                  <c:v>39539</c:v>
                </c:pt>
                <c:pt idx="293">
                  <c:v>39569</c:v>
                </c:pt>
                <c:pt idx="294">
                  <c:v>39600</c:v>
                </c:pt>
                <c:pt idx="295">
                  <c:v>39630</c:v>
                </c:pt>
                <c:pt idx="296">
                  <c:v>39661</c:v>
                </c:pt>
                <c:pt idx="297">
                  <c:v>39692</c:v>
                </c:pt>
                <c:pt idx="298">
                  <c:v>39722</c:v>
                </c:pt>
                <c:pt idx="299">
                  <c:v>39753</c:v>
                </c:pt>
                <c:pt idx="300">
                  <c:v>39783</c:v>
                </c:pt>
                <c:pt idx="301">
                  <c:v>39814</c:v>
                </c:pt>
                <c:pt idx="302">
                  <c:v>39845</c:v>
                </c:pt>
                <c:pt idx="303">
                  <c:v>39873</c:v>
                </c:pt>
                <c:pt idx="304">
                  <c:v>39904</c:v>
                </c:pt>
                <c:pt idx="305">
                  <c:v>39934</c:v>
                </c:pt>
                <c:pt idx="306">
                  <c:v>39965</c:v>
                </c:pt>
                <c:pt idx="307">
                  <c:v>39995</c:v>
                </c:pt>
                <c:pt idx="308">
                  <c:v>40026</c:v>
                </c:pt>
                <c:pt idx="309">
                  <c:v>40057</c:v>
                </c:pt>
                <c:pt idx="310">
                  <c:v>40087</c:v>
                </c:pt>
                <c:pt idx="311">
                  <c:v>40118</c:v>
                </c:pt>
                <c:pt idx="312">
                  <c:v>40148</c:v>
                </c:pt>
                <c:pt idx="313">
                  <c:v>40179</c:v>
                </c:pt>
                <c:pt idx="314">
                  <c:v>40210</c:v>
                </c:pt>
                <c:pt idx="315">
                  <c:v>40238</c:v>
                </c:pt>
                <c:pt idx="316">
                  <c:v>40269</c:v>
                </c:pt>
                <c:pt idx="317">
                  <c:v>40299</c:v>
                </c:pt>
                <c:pt idx="318">
                  <c:v>40330</c:v>
                </c:pt>
                <c:pt idx="319">
                  <c:v>40360</c:v>
                </c:pt>
                <c:pt idx="320">
                  <c:v>40391</c:v>
                </c:pt>
                <c:pt idx="321">
                  <c:v>40422</c:v>
                </c:pt>
                <c:pt idx="322">
                  <c:v>40452</c:v>
                </c:pt>
                <c:pt idx="323">
                  <c:v>40483</c:v>
                </c:pt>
                <c:pt idx="324">
                  <c:v>40513</c:v>
                </c:pt>
                <c:pt idx="325">
                  <c:v>40544</c:v>
                </c:pt>
                <c:pt idx="326">
                  <c:v>40575</c:v>
                </c:pt>
                <c:pt idx="327">
                  <c:v>40603</c:v>
                </c:pt>
                <c:pt idx="328">
                  <c:v>40634</c:v>
                </c:pt>
                <c:pt idx="329">
                  <c:v>40664</c:v>
                </c:pt>
                <c:pt idx="330">
                  <c:v>40695</c:v>
                </c:pt>
                <c:pt idx="331">
                  <c:v>40725</c:v>
                </c:pt>
                <c:pt idx="332">
                  <c:v>40756</c:v>
                </c:pt>
                <c:pt idx="333">
                  <c:v>40787</c:v>
                </c:pt>
                <c:pt idx="334">
                  <c:v>40817</c:v>
                </c:pt>
                <c:pt idx="335">
                  <c:v>40848</c:v>
                </c:pt>
                <c:pt idx="336">
                  <c:v>40878</c:v>
                </c:pt>
                <c:pt idx="337">
                  <c:v>40909</c:v>
                </c:pt>
                <c:pt idx="338">
                  <c:v>40940</c:v>
                </c:pt>
                <c:pt idx="339">
                  <c:v>40969</c:v>
                </c:pt>
                <c:pt idx="340">
                  <c:v>41000</c:v>
                </c:pt>
                <c:pt idx="341">
                  <c:v>41030</c:v>
                </c:pt>
                <c:pt idx="342">
                  <c:v>41061</c:v>
                </c:pt>
                <c:pt idx="343">
                  <c:v>41091</c:v>
                </c:pt>
                <c:pt idx="344">
                  <c:v>41122</c:v>
                </c:pt>
                <c:pt idx="345">
                  <c:v>41153</c:v>
                </c:pt>
                <c:pt idx="346">
                  <c:v>41183</c:v>
                </c:pt>
                <c:pt idx="347">
                  <c:v>41214</c:v>
                </c:pt>
                <c:pt idx="348">
                  <c:v>41244</c:v>
                </c:pt>
                <c:pt idx="349">
                  <c:v>41275</c:v>
                </c:pt>
                <c:pt idx="350">
                  <c:v>41306</c:v>
                </c:pt>
                <c:pt idx="351">
                  <c:v>41334</c:v>
                </c:pt>
                <c:pt idx="352">
                  <c:v>41365</c:v>
                </c:pt>
                <c:pt idx="353">
                  <c:v>41395</c:v>
                </c:pt>
                <c:pt idx="354">
                  <c:v>41426</c:v>
                </c:pt>
                <c:pt idx="355">
                  <c:v>41456</c:v>
                </c:pt>
                <c:pt idx="356">
                  <c:v>41487</c:v>
                </c:pt>
                <c:pt idx="357">
                  <c:v>41518</c:v>
                </c:pt>
                <c:pt idx="358">
                  <c:v>41548</c:v>
                </c:pt>
                <c:pt idx="359">
                  <c:v>41579</c:v>
                </c:pt>
                <c:pt idx="360">
                  <c:v>41609</c:v>
                </c:pt>
                <c:pt idx="361">
                  <c:v>41640</c:v>
                </c:pt>
                <c:pt idx="362">
                  <c:v>41671</c:v>
                </c:pt>
                <c:pt idx="363">
                  <c:v>41699</c:v>
                </c:pt>
                <c:pt idx="364">
                  <c:v>41730</c:v>
                </c:pt>
                <c:pt idx="365">
                  <c:v>41760</c:v>
                </c:pt>
                <c:pt idx="366">
                  <c:v>41791</c:v>
                </c:pt>
                <c:pt idx="367">
                  <c:v>41821</c:v>
                </c:pt>
                <c:pt idx="368">
                  <c:v>41852</c:v>
                </c:pt>
                <c:pt idx="369">
                  <c:v>41883</c:v>
                </c:pt>
                <c:pt idx="370">
                  <c:v>41913</c:v>
                </c:pt>
                <c:pt idx="371">
                  <c:v>41944</c:v>
                </c:pt>
                <c:pt idx="372">
                  <c:v>41974</c:v>
                </c:pt>
                <c:pt idx="373">
                  <c:v>42005</c:v>
                </c:pt>
                <c:pt idx="374">
                  <c:v>42036</c:v>
                </c:pt>
                <c:pt idx="375">
                  <c:v>42064</c:v>
                </c:pt>
                <c:pt idx="376">
                  <c:v>42095</c:v>
                </c:pt>
                <c:pt idx="377">
                  <c:v>42125</c:v>
                </c:pt>
                <c:pt idx="378">
                  <c:v>42156</c:v>
                </c:pt>
                <c:pt idx="379">
                  <c:v>42186</c:v>
                </c:pt>
                <c:pt idx="380">
                  <c:v>42217</c:v>
                </c:pt>
                <c:pt idx="381">
                  <c:v>42248</c:v>
                </c:pt>
                <c:pt idx="382">
                  <c:v>42278</c:v>
                </c:pt>
                <c:pt idx="383">
                  <c:v>42309</c:v>
                </c:pt>
                <c:pt idx="384">
                  <c:v>42339</c:v>
                </c:pt>
                <c:pt idx="385">
                  <c:v>42370</c:v>
                </c:pt>
                <c:pt idx="386">
                  <c:v>42401</c:v>
                </c:pt>
                <c:pt idx="387">
                  <c:v>42430</c:v>
                </c:pt>
                <c:pt idx="388">
                  <c:v>42461</c:v>
                </c:pt>
                <c:pt idx="389">
                  <c:v>42491</c:v>
                </c:pt>
                <c:pt idx="390">
                  <c:v>42522</c:v>
                </c:pt>
                <c:pt idx="391">
                  <c:v>42552</c:v>
                </c:pt>
                <c:pt idx="392">
                  <c:v>42583</c:v>
                </c:pt>
                <c:pt idx="393">
                  <c:v>42614</c:v>
                </c:pt>
                <c:pt idx="394">
                  <c:v>42644</c:v>
                </c:pt>
                <c:pt idx="395">
                  <c:v>42675</c:v>
                </c:pt>
                <c:pt idx="396">
                  <c:v>42705</c:v>
                </c:pt>
                <c:pt idx="397">
                  <c:v>42736</c:v>
                </c:pt>
                <c:pt idx="398">
                  <c:v>42767</c:v>
                </c:pt>
                <c:pt idx="399">
                  <c:v>42795</c:v>
                </c:pt>
                <c:pt idx="400">
                  <c:v>42826</c:v>
                </c:pt>
                <c:pt idx="401">
                  <c:v>42856</c:v>
                </c:pt>
                <c:pt idx="402">
                  <c:v>42887</c:v>
                </c:pt>
                <c:pt idx="403">
                  <c:v>42917</c:v>
                </c:pt>
                <c:pt idx="404">
                  <c:v>42948</c:v>
                </c:pt>
                <c:pt idx="405">
                  <c:v>42979</c:v>
                </c:pt>
                <c:pt idx="406">
                  <c:v>43009</c:v>
                </c:pt>
                <c:pt idx="407">
                  <c:v>43040</c:v>
                </c:pt>
                <c:pt idx="408">
                  <c:v>43070</c:v>
                </c:pt>
                <c:pt idx="409">
                  <c:v>43101</c:v>
                </c:pt>
                <c:pt idx="410">
                  <c:v>43132</c:v>
                </c:pt>
                <c:pt idx="411">
                  <c:v>43160</c:v>
                </c:pt>
                <c:pt idx="412">
                  <c:v>43191</c:v>
                </c:pt>
                <c:pt idx="413">
                  <c:v>43221</c:v>
                </c:pt>
                <c:pt idx="414">
                  <c:v>43252</c:v>
                </c:pt>
                <c:pt idx="415">
                  <c:v>43282</c:v>
                </c:pt>
                <c:pt idx="416">
                  <c:v>43313</c:v>
                </c:pt>
                <c:pt idx="417">
                  <c:v>43344</c:v>
                </c:pt>
                <c:pt idx="418">
                  <c:v>43374</c:v>
                </c:pt>
                <c:pt idx="419">
                  <c:v>43405</c:v>
                </c:pt>
                <c:pt idx="420">
                  <c:v>43435</c:v>
                </c:pt>
                <c:pt idx="421">
                  <c:v>43466</c:v>
                </c:pt>
                <c:pt idx="422">
                  <c:v>43497</c:v>
                </c:pt>
                <c:pt idx="423">
                  <c:v>43525</c:v>
                </c:pt>
                <c:pt idx="424">
                  <c:v>43556</c:v>
                </c:pt>
                <c:pt idx="425">
                  <c:v>43586</c:v>
                </c:pt>
                <c:pt idx="426">
                  <c:v>43617</c:v>
                </c:pt>
                <c:pt idx="427">
                  <c:v>43647</c:v>
                </c:pt>
                <c:pt idx="428">
                  <c:v>43678</c:v>
                </c:pt>
                <c:pt idx="429">
                  <c:v>43709</c:v>
                </c:pt>
                <c:pt idx="430">
                  <c:v>43739</c:v>
                </c:pt>
                <c:pt idx="431">
                  <c:v>43770</c:v>
                </c:pt>
                <c:pt idx="432">
                  <c:v>43800</c:v>
                </c:pt>
                <c:pt idx="433">
                  <c:v>43831</c:v>
                </c:pt>
                <c:pt idx="434">
                  <c:v>43862</c:v>
                </c:pt>
                <c:pt idx="435">
                  <c:v>43891</c:v>
                </c:pt>
                <c:pt idx="436">
                  <c:v>43922</c:v>
                </c:pt>
                <c:pt idx="437">
                  <c:v>43952</c:v>
                </c:pt>
                <c:pt idx="438">
                  <c:v>43983</c:v>
                </c:pt>
                <c:pt idx="439">
                  <c:v>44013</c:v>
                </c:pt>
                <c:pt idx="440">
                  <c:v>44044</c:v>
                </c:pt>
                <c:pt idx="441">
                  <c:v>44075</c:v>
                </c:pt>
                <c:pt idx="442">
                  <c:v>44105</c:v>
                </c:pt>
                <c:pt idx="443">
                  <c:v>44136</c:v>
                </c:pt>
                <c:pt idx="444">
                  <c:v>44166</c:v>
                </c:pt>
                <c:pt idx="445">
                  <c:v>44197</c:v>
                </c:pt>
                <c:pt idx="446">
                  <c:v>44228</c:v>
                </c:pt>
                <c:pt idx="447">
                  <c:v>44256</c:v>
                </c:pt>
                <c:pt idx="448">
                  <c:v>44287</c:v>
                </c:pt>
                <c:pt idx="449">
                  <c:v>44317</c:v>
                </c:pt>
                <c:pt idx="450">
                  <c:v>44348</c:v>
                </c:pt>
                <c:pt idx="451">
                  <c:v>44378</c:v>
                </c:pt>
                <c:pt idx="452">
                  <c:v>44409</c:v>
                </c:pt>
                <c:pt idx="453">
                  <c:v>44440</c:v>
                </c:pt>
                <c:pt idx="454">
                  <c:v>44470</c:v>
                </c:pt>
                <c:pt idx="455">
                  <c:v>44501</c:v>
                </c:pt>
                <c:pt idx="456">
                  <c:v>44531</c:v>
                </c:pt>
                <c:pt idx="457">
                  <c:v>44562</c:v>
                </c:pt>
                <c:pt idx="458">
                  <c:v>44593</c:v>
                </c:pt>
                <c:pt idx="459">
                  <c:v>44621</c:v>
                </c:pt>
                <c:pt idx="460">
                  <c:v>44652</c:v>
                </c:pt>
                <c:pt idx="461">
                  <c:v>44682</c:v>
                </c:pt>
                <c:pt idx="462">
                  <c:v>44713</c:v>
                </c:pt>
                <c:pt idx="463">
                  <c:v>44743</c:v>
                </c:pt>
                <c:pt idx="464">
                  <c:v>44774</c:v>
                </c:pt>
                <c:pt idx="465">
                  <c:v>44805</c:v>
                </c:pt>
                <c:pt idx="466">
                  <c:v>44835</c:v>
                </c:pt>
                <c:pt idx="467">
                  <c:v>44866</c:v>
                </c:pt>
                <c:pt idx="468">
                  <c:v>44896</c:v>
                </c:pt>
                <c:pt idx="469">
                  <c:v>44927</c:v>
                </c:pt>
                <c:pt idx="470">
                  <c:v>44958</c:v>
                </c:pt>
                <c:pt idx="471">
                  <c:v>44986</c:v>
                </c:pt>
                <c:pt idx="472">
                  <c:v>45017</c:v>
                </c:pt>
                <c:pt idx="473">
                  <c:v>45047</c:v>
                </c:pt>
                <c:pt idx="474">
                  <c:v>45078</c:v>
                </c:pt>
                <c:pt idx="475">
                  <c:v>45108</c:v>
                </c:pt>
                <c:pt idx="476">
                  <c:v>45139</c:v>
                </c:pt>
                <c:pt idx="477">
                  <c:v>45170</c:v>
                </c:pt>
                <c:pt idx="478">
                  <c:v>45200</c:v>
                </c:pt>
                <c:pt idx="479">
                  <c:v>45231</c:v>
                </c:pt>
                <c:pt idx="480">
                  <c:v>45261</c:v>
                </c:pt>
                <c:pt idx="481">
                  <c:v>45292</c:v>
                </c:pt>
                <c:pt idx="482">
                  <c:v>45323</c:v>
                </c:pt>
                <c:pt idx="483">
                  <c:v>45352</c:v>
                </c:pt>
                <c:pt idx="484">
                  <c:v>45383</c:v>
                </c:pt>
                <c:pt idx="485">
                  <c:v>45413</c:v>
                </c:pt>
                <c:pt idx="486">
                  <c:v>45444</c:v>
                </c:pt>
                <c:pt idx="487">
                  <c:v>45474</c:v>
                </c:pt>
                <c:pt idx="488">
                  <c:v>45505</c:v>
                </c:pt>
                <c:pt idx="489">
                  <c:v>45536</c:v>
                </c:pt>
                <c:pt idx="490">
                  <c:v>45566</c:v>
                </c:pt>
                <c:pt idx="491">
                  <c:v>45597</c:v>
                </c:pt>
                <c:pt idx="492">
                  <c:v>45627</c:v>
                </c:pt>
                <c:pt idx="493">
                  <c:v>45658</c:v>
                </c:pt>
                <c:pt idx="494">
                  <c:v>45689</c:v>
                </c:pt>
                <c:pt idx="495">
                  <c:v>45717</c:v>
                </c:pt>
                <c:pt idx="496">
                  <c:v>45748</c:v>
                </c:pt>
                <c:pt idx="497">
                  <c:v>45778</c:v>
                </c:pt>
                <c:pt idx="498">
                  <c:v>45809</c:v>
                </c:pt>
                <c:pt idx="499">
                  <c:v>45839</c:v>
                </c:pt>
                <c:pt idx="500">
                  <c:v>45870</c:v>
                </c:pt>
                <c:pt idx="501">
                  <c:v>45901</c:v>
                </c:pt>
                <c:pt idx="502">
                  <c:v>45931</c:v>
                </c:pt>
                <c:pt idx="503">
                  <c:v>45962</c:v>
                </c:pt>
                <c:pt idx="504">
                  <c:v>45992</c:v>
                </c:pt>
                <c:pt idx="505">
                  <c:v>46023</c:v>
                </c:pt>
                <c:pt idx="506">
                  <c:v>46054</c:v>
                </c:pt>
                <c:pt idx="507">
                  <c:v>46082</c:v>
                </c:pt>
                <c:pt idx="508">
                  <c:v>46113</c:v>
                </c:pt>
                <c:pt idx="509">
                  <c:v>46143</c:v>
                </c:pt>
                <c:pt idx="510">
                  <c:v>46174</c:v>
                </c:pt>
                <c:pt idx="511">
                  <c:v>46204</c:v>
                </c:pt>
                <c:pt idx="512">
                  <c:v>46235</c:v>
                </c:pt>
                <c:pt idx="513">
                  <c:v>46266</c:v>
                </c:pt>
                <c:pt idx="514">
                  <c:v>46296</c:v>
                </c:pt>
                <c:pt idx="515">
                  <c:v>46327</c:v>
                </c:pt>
                <c:pt idx="516">
                  <c:v>46357</c:v>
                </c:pt>
                <c:pt idx="517">
                  <c:v>46388</c:v>
                </c:pt>
                <c:pt idx="518">
                  <c:v>46419</c:v>
                </c:pt>
                <c:pt idx="519">
                  <c:v>46447</c:v>
                </c:pt>
                <c:pt idx="520">
                  <c:v>46478</c:v>
                </c:pt>
                <c:pt idx="521">
                  <c:v>46508</c:v>
                </c:pt>
                <c:pt idx="522">
                  <c:v>46539</c:v>
                </c:pt>
                <c:pt idx="523">
                  <c:v>46569</c:v>
                </c:pt>
                <c:pt idx="524">
                  <c:v>46600</c:v>
                </c:pt>
                <c:pt idx="525">
                  <c:v>46631</c:v>
                </c:pt>
                <c:pt idx="526">
                  <c:v>46661</c:v>
                </c:pt>
                <c:pt idx="527">
                  <c:v>46692</c:v>
                </c:pt>
                <c:pt idx="528">
                  <c:v>46722</c:v>
                </c:pt>
                <c:pt idx="529">
                  <c:v>46753</c:v>
                </c:pt>
                <c:pt idx="530">
                  <c:v>46784</c:v>
                </c:pt>
                <c:pt idx="531">
                  <c:v>46813</c:v>
                </c:pt>
                <c:pt idx="532">
                  <c:v>46844</c:v>
                </c:pt>
                <c:pt idx="533">
                  <c:v>46874</c:v>
                </c:pt>
                <c:pt idx="534">
                  <c:v>46905</c:v>
                </c:pt>
                <c:pt idx="535">
                  <c:v>46935</c:v>
                </c:pt>
                <c:pt idx="536">
                  <c:v>46966</c:v>
                </c:pt>
                <c:pt idx="537">
                  <c:v>46997</c:v>
                </c:pt>
                <c:pt idx="538">
                  <c:v>47027</c:v>
                </c:pt>
                <c:pt idx="539">
                  <c:v>47058</c:v>
                </c:pt>
                <c:pt idx="540">
                  <c:v>47088</c:v>
                </c:pt>
                <c:pt idx="541">
                  <c:v>47119</c:v>
                </c:pt>
                <c:pt idx="542">
                  <c:v>47150</c:v>
                </c:pt>
                <c:pt idx="543">
                  <c:v>47178</c:v>
                </c:pt>
                <c:pt idx="544">
                  <c:v>47209</c:v>
                </c:pt>
                <c:pt idx="545">
                  <c:v>47239</c:v>
                </c:pt>
                <c:pt idx="546">
                  <c:v>47270</c:v>
                </c:pt>
                <c:pt idx="547">
                  <c:v>47300</c:v>
                </c:pt>
                <c:pt idx="548">
                  <c:v>47331</c:v>
                </c:pt>
                <c:pt idx="549">
                  <c:v>47362</c:v>
                </c:pt>
                <c:pt idx="550">
                  <c:v>47392</c:v>
                </c:pt>
                <c:pt idx="551">
                  <c:v>47423</c:v>
                </c:pt>
                <c:pt idx="552">
                  <c:v>47453</c:v>
                </c:pt>
                <c:pt idx="553">
                  <c:v>47484</c:v>
                </c:pt>
                <c:pt idx="554">
                  <c:v>47515</c:v>
                </c:pt>
                <c:pt idx="555">
                  <c:v>47543</c:v>
                </c:pt>
                <c:pt idx="556">
                  <c:v>47574</c:v>
                </c:pt>
                <c:pt idx="557">
                  <c:v>47604</c:v>
                </c:pt>
                <c:pt idx="558">
                  <c:v>47635</c:v>
                </c:pt>
                <c:pt idx="559">
                  <c:v>47665</c:v>
                </c:pt>
                <c:pt idx="560">
                  <c:v>47696</c:v>
                </c:pt>
                <c:pt idx="561">
                  <c:v>47727</c:v>
                </c:pt>
                <c:pt idx="562">
                  <c:v>47757</c:v>
                </c:pt>
                <c:pt idx="563">
                  <c:v>47788</c:v>
                </c:pt>
                <c:pt idx="564">
                  <c:v>47818</c:v>
                </c:pt>
                <c:pt idx="565">
                  <c:v>47849</c:v>
                </c:pt>
                <c:pt idx="566">
                  <c:v>47880</c:v>
                </c:pt>
                <c:pt idx="567">
                  <c:v>47908</c:v>
                </c:pt>
                <c:pt idx="568">
                  <c:v>47939</c:v>
                </c:pt>
                <c:pt idx="569">
                  <c:v>47969</c:v>
                </c:pt>
                <c:pt idx="570">
                  <c:v>48000</c:v>
                </c:pt>
                <c:pt idx="571">
                  <c:v>48030</c:v>
                </c:pt>
                <c:pt idx="572">
                  <c:v>48061</c:v>
                </c:pt>
                <c:pt idx="573">
                  <c:v>48092</c:v>
                </c:pt>
                <c:pt idx="574">
                  <c:v>48122</c:v>
                </c:pt>
                <c:pt idx="575">
                  <c:v>48153</c:v>
                </c:pt>
                <c:pt idx="576">
                  <c:v>48183</c:v>
                </c:pt>
                <c:pt idx="577">
                  <c:v>48214</c:v>
                </c:pt>
                <c:pt idx="578">
                  <c:v>48245</c:v>
                </c:pt>
                <c:pt idx="579">
                  <c:v>48274</c:v>
                </c:pt>
                <c:pt idx="580">
                  <c:v>48305</c:v>
                </c:pt>
                <c:pt idx="581">
                  <c:v>48335</c:v>
                </c:pt>
                <c:pt idx="582">
                  <c:v>48366</c:v>
                </c:pt>
                <c:pt idx="583">
                  <c:v>48396</c:v>
                </c:pt>
                <c:pt idx="584">
                  <c:v>48427</c:v>
                </c:pt>
                <c:pt idx="585">
                  <c:v>48458</c:v>
                </c:pt>
                <c:pt idx="586">
                  <c:v>48488</c:v>
                </c:pt>
                <c:pt idx="587">
                  <c:v>48519</c:v>
                </c:pt>
                <c:pt idx="588">
                  <c:v>48549</c:v>
                </c:pt>
                <c:pt idx="589">
                  <c:v>48580</c:v>
                </c:pt>
                <c:pt idx="590">
                  <c:v>48611</c:v>
                </c:pt>
                <c:pt idx="591">
                  <c:v>48639</c:v>
                </c:pt>
                <c:pt idx="592">
                  <c:v>48670</c:v>
                </c:pt>
                <c:pt idx="593">
                  <c:v>48700</c:v>
                </c:pt>
                <c:pt idx="594">
                  <c:v>48731</c:v>
                </c:pt>
                <c:pt idx="595">
                  <c:v>48761</c:v>
                </c:pt>
                <c:pt idx="596">
                  <c:v>48792</c:v>
                </c:pt>
                <c:pt idx="597">
                  <c:v>48823</c:v>
                </c:pt>
                <c:pt idx="598">
                  <c:v>48853</c:v>
                </c:pt>
                <c:pt idx="599">
                  <c:v>48884</c:v>
                </c:pt>
                <c:pt idx="600">
                  <c:v>48914</c:v>
                </c:pt>
                <c:pt idx="601">
                  <c:v>48945</c:v>
                </c:pt>
                <c:pt idx="602">
                  <c:v>48976</c:v>
                </c:pt>
                <c:pt idx="603">
                  <c:v>49004</c:v>
                </c:pt>
                <c:pt idx="604">
                  <c:v>49035</c:v>
                </c:pt>
                <c:pt idx="605">
                  <c:v>49065</c:v>
                </c:pt>
                <c:pt idx="606">
                  <c:v>49096</c:v>
                </c:pt>
                <c:pt idx="607">
                  <c:v>49126</c:v>
                </c:pt>
                <c:pt idx="608">
                  <c:v>49157</c:v>
                </c:pt>
                <c:pt idx="609">
                  <c:v>49188</c:v>
                </c:pt>
                <c:pt idx="610">
                  <c:v>49218</c:v>
                </c:pt>
                <c:pt idx="611">
                  <c:v>49249</c:v>
                </c:pt>
                <c:pt idx="612">
                  <c:v>49279</c:v>
                </c:pt>
                <c:pt idx="613">
                  <c:v>49310</c:v>
                </c:pt>
                <c:pt idx="614">
                  <c:v>49341</c:v>
                </c:pt>
                <c:pt idx="615">
                  <c:v>49369</c:v>
                </c:pt>
                <c:pt idx="616">
                  <c:v>49400</c:v>
                </c:pt>
                <c:pt idx="617">
                  <c:v>49430</c:v>
                </c:pt>
                <c:pt idx="618">
                  <c:v>49461</c:v>
                </c:pt>
                <c:pt idx="619">
                  <c:v>49491</c:v>
                </c:pt>
                <c:pt idx="620">
                  <c:v>49522</c:v>
                </c:pt>
                <c:pt idx="621">
                  <c:v>49553</c:v>
                </c:pt>
                <c:pt idx="622">
                  <c:v>49583</c:v>
                </c:pt>
                <c:pt idx="623">
                  <c:v>49614</c:v>
                </c:pt>
                <c:pt idx="624">
                  <c:v>49644</c:v>
                </c:pt>
                <c:pt idx="625">
                  <c:v>49675</c:v>
                </c:pt>
                <c:pt idx="626">
                  <c:v>49706</c:v>
                </c:pt>
                <c:pt idx="627">
                  <c:v>49735</c:v>
                </c:pt>
                <c:pt idx="628">
                  <c:v>49766</c:v>
                </c:pt>
                <c:pt idx="629">
                  <c:v>49796</c:v>
                </c:pt>
                <c:pt idx="630">
                  <c:v>49827</c:v>
                </c:pt>
                <c:pt idx="631">
                  <c:v>49857</c:v>
                </c:pt>
                <c:pt idx="632">
                  <c:v>49888</c:v>
                </c:pt>
                <c:pt idx="633">
                  <c:v>49919</c:v>
                </c:pt>
                <c:pt idx="634">
                  <c:v>49949</c:v>
                </c:pt>
                <c:pt idx="635">
                  <c:v>49980</c:v>
                </c:pt>
                <c:pt idx="636">
                  <c:v>50010</c:v>
                </c:pt>
                <c:pt idx="637">
                  <c:v>50041</c:v>
                </c:pt>
                <c:pt idx="638">
                  <c:v>50072</c:v>
                </c:pt>
                <c:pt idx="639">
                  <c:v>50100</c:v>
                </c:pt>
                <c:pt idx="640">
                  <c:v>50131</c:v>
                </c:pt>
                <c:pt idx="641">
                  <c:v>50161</c:v>
                </c:pt>
                <c:pt idx="642">
                  <c:v>50192</c:v>
                </c:pt>
                <c:pt idx="643">
                  <c:v>50222</c:v>
                </c:pt>
                <c:pt idx="644">
                  <c:v>50253</c:v>
                </c:pt>
                <c:pt idx="645">
                  <c:v>50284</c:v>
                </c:pt>
                <c:pt idx="646">
                  <c:v>50314</c:v>
                </c:pt>
                <c:pt idx="647">
                  <c:v>50345</c:v>
                </c:pt>
                <c:pt idx="648">
                  <c:v>50375</c:v>
                </c:pt>
                <c:pt idx="649">
                  <c:v>50406</c:v>
                </c:pt>
                <c:pt idx="650">
                  <c:v>50437</c:v>
                </c:pt>
                <c:pt idx="651">
                  <c:v>50465</c:v>
                </c:pt>
                <c:pt idx="652">
                  <c:v>50496</c:v>
                </c:pt>
                <c:pt idx="653">
                  <c:v>50526</c:v>
                </c:pt>
                <c:pt idx="654">
                  <c:v>50557</c:v>
                </c:pt>
                <c:pt idx="655">
                  <c:v>50587</c:v>
                </c:pt>
                <c:pt idx="656">
                  <c:v>50618</c:v>
                </c:pt>
                <c:pt idx="657">
                  <c:v>50649</c:v>
                </c:pt>
                <c:pt idx="658">
                  <c:v>50679</c:v>
                </c:pt>
                <c:pt idx="659">
                  <c:v>50710</c:v>
                </c:pt>
                <c:pt idx="660">
                  <c:v>50740</c:v>
                </c:pt>
                <c:pt idx="661">
                  <c:v>50771</c:v>
                </c:pt>
                <c:pt idx="662">
                  <c:v>50802</c:v>
                </c:pt>
                <c:pt idx="663">
                  <c:v>50830</c:v>
                </c:pt>
                <c:pt idx="664">
                  <c:v>50861</c:v>
                </c:pt>
                <c:pt idx="665">
                  <c:v>50891</c:v>
                </c:pt>
                <c:pt idx="666">
                  <c:v>50922</c:v>
                </c:pt>
                <c:pt idx="667">
                  <c:v>50952</c:v>
                </c:pt>
                <c:pt idx="668">
                  <c:v>50983</c:v>
                </c:pt>
                <c:pt idx="669">
                  <c:v>51014</c:v>
                </c:pt>
                <c:pt idx="670">
                  <c:v>51044</c:v>
                </c:pt>
                <c:pt idx="671">
                  <c:v>51075</c:v>
                </c:pt>
                <c:pt idx="672">
                  <c:v>51105</c:v>
                </c:pt>
                <c:pt idx="673">
                  <c:v>51136</c:v>
                </c:pt>
                <c:pt idx="674">
                  <c:v>51167</c:v>
                </c:pt>
                <c:pt idx="675">
                  <c:v>51196</c:v>
                </c:pt>
                <c:pt idx="676">
                  <c:v>51227</c:v>
                </c:pt>
                <c:pt idx="677">
                  <c:v>51257</c:v>
                </c:pt>
                <c:pt idx="678">
                  <c:v>51288</c:v>
                </c:pt>
                <c:pt idx="679">
                  <c:v>51318</c:v>
                </c:pt>
                <c:pt idx="680">
                  <c:v>51349</c:v>
                </c:pt>
                <c:pt idx="681">
                  <c:v>51380</c:v>
                </c:pt>
                <c:pt idx="682">
                  <c:v>51410</c:v>
                </c:pt>
                <c:pt idx="683">
                  <c:v>51441</c:v>
                </c:pt>
                <c:pt idx="684">
                  <c:v>51471</c:v>
                </c:pt>
                <c:pt idx="685">
                  <c:v>51502</c:v>
                </c:pt>
                <c:pt idx="686">
                  <c:v>51533</c:v>
                </c:pt>
                <c:pt idx="687">
                  <c:v>51561</c:v>
                </c:pt>
                <c:pt idx="688">
                  <c:v>51592</c:v>
                </c:pt>
                <c:pt idx="689">
                  <c:v>51622</c:v>
                </c:pt>
                <c:pt idx="690">
                  <c:v>51653</c:v>
                </c:pt>
                <c:pt idx="691">
                  <c:v>51683</c:v>
                </c:pt>
                <c:pt idx="692">
                  <c:v>51714</c:v>
                </c:pt>
                <c:pt idx="693">
                  <c:v>51745</c:v>
                </c:pt>
                <c:pt idx="694">
                  <c:v>51775</c:v>
                </c:pt>
                <c:pt idx="695">
                  <c:v>51806</c:v>
                </c:pt>
                <c:pt idx="696">
                  <c:v>51836</c:v>
                </c:pt>
                <c:pt idx="697">
                  <c:v>51867</c:v>
                </c:pt>
                <c:pt idx="698">
                  <c:v>51898</c:v>
                </c:pt>
                <c:pt idx="699">
                  <c:v>51926</c:v>
                </c:pt>
                <c:pt idx="700">
                  <c:v>51957</c:v>
                </c:pt>
                <c:pt idx="701">
                  <c:v>51987</c:v>
                </c:pt>
                <c:pt idx="702">
                  <c:v>52018</c:v>
                </c:pt>
                <c:pt idx="703">
                  <c:v>52048</c:v>
                </c:pt>
                <c:pt idx="704">
                  <c:v>52079</c:v>
                </c:pt>
                <c:pt idx="705">
                  <c:v>52110</c:v>
                </c:pt>
                <c:pt idx="706">
                  <c:v>52140</c:v>
                </c:pt>
                <c:pt idx="707">
                  <c:v>52171</c:v>
                </c:pt>
                <c:pt idx="708">
                  <c:v>52201</c:v>
                </c:pt>
                <c:pt idx="709">
                  <c:v>52232</c:v>
                </c:pt>
                <c:pt idx="710">
                  <c:v>52263</c:v>
                </c:pt>
                <c:pt idx="711">
                  <c:v>52291</c:v>
                </c:pt>
                <c:pt idx="712">
                  <c:v>52322</c:v>
                </c:pt>
                <c:pt idx="713">
                  <c:v>52352</c:v>
                </c:pt>
                <c:pt idx="714">
                  <c:v>52383</c:v>
                </c:pt>
                <c:pt idx="715">
                  <c:v>52413</c:v>
                </c:pt>
                <c:pt idx="716">
                  <c:v>52444</c:v>
                </c:pt>
                <c:pt idx="717">
                  <c:v>52475</c:v>
                </c:pt>
                <c:pt idx="718">
                  <c:v>52505</c:v>
                </c:pt>
                <c:pt idx="719">
                  <c:v>52536</c:v>
                </c:pt>
                <c:pt idx="720">
                  <c:v>52566</c:v>
                </c:pt>
                <c:pt idx="721">
                  <c:v>52597</c:v>
                </c:pt>
                <c:pt idx="722">
                  <c:v>52628</c:v>
                </c:pt>
                <c:pt idx="723">
                  <c:v>52657</c:v>
                </c:pt>
                <c:pt idx="724">
                  <c:v>52688</c:v>
                </c:pt>
                <c:pt idx="725">
                  <c:v>52718</c:v>
                </c:pt>
                <c:pt idx="726">
                  <c:v>52749</c:v>
                </c:pt>
                <c:pt idx="727">
                  <c:v>52779</c:v>
                </c:pt>
                <c:pt idx="728">
                  <c:v>52810</c:v>
                </c:pt>
                <c:pt idx="729">
                  <c:v>52841</c:v>
                </c:pt>
                <c:pt idx="730">
                  <c:v>52871</c:v>
                </c:pt>
                <c:pt idx="731">
                  <c:v>52902</c:v>
                </c:pt>
                <c:pt idx="732">
                  <c:v>52932</c:v>
                </c:pt>
                <c:pt idx="733">
                  <c:v>52963</c:v>
                </c:pt>
                <c:pt idx="734">
                  <c:v>52994</c:v>
                </c:pt>
                <c:pt idx="735">
                  <c:v>53022</c:v>
                </c:pt>
                <c:pt idx="736">
                  <c:v>53053</c:v>
                </c:pt>
                <c:pt idx="737">
                  <c:v>53083</c:v>
                </c:pt>
                <c:pt idx="738">
                  <c:v>53114</c:v>
                </c:pt>
                <c:pt idx="739">
                  <c:v>53144</c:v>
                </c:pt>
                <c:pt idx="740">
                  <c:v>53175</c:v>
                </c:pt>
                <c:pt idx="741">
                  <c:v>53206</c:v>
                </c:pt>
                <c:pt idx="742">
                  <c:v>53236</c:v>
                </c:pt>
                <c:pt idx="743">
                  <c:v>53267</c:v>
                </c:pt>
                <c:pt idx="744">
                  <c:v>53297</c:v>
                </c:pt>
                <c:pt idx="745">
                  <c:v>53328</c:v>
                </c:pt>
                <c:pt idx="746">
                  <c:v>53359</c:v>
                </c:pt>
                <c:pt idx="747">
                  <c:v>53387</c:v>
                </c:pt>
                <c:pt idx="748">
                  <c:v>53418</c:v>
                </c:pt>
                <c:pt idx="749">
                  <c:v>53448</c:v>
                </c:pt>
                <c:pt idx="750">
                  <c:v>53479</c:v>
                </c:pt>
                <c:pt idx="751">
                  <c:v>53509</c:v>
                </c:pt>
                <c:pt idx="752">
                  <c:v>53540</c:v>
                </c:pt>
                <c:pt idx="753">
                  <c:v>53571</c:v>
                </c:pt>
                <c:pt idx="754">
                  <c:v>53601</c:v>
                </c:pt>
                <c:pt idx="755">
                  <c:v>53632</c:v>
                </c:pt>
                <c:pt idx="756">
                  <c:v>53662</c:v>
                </c:pt>
                <c:pt idx="757">
                  <c:v>53693</c:v>
                </c:pt>
                <c:pt idx="758">
                  <c:v>53724</c:v>
                </c:pt>
                <c:pt idx="759">
                  <c:v>53752</c:v>
                </c:pt>
                <c:pt idx="760">
                  <c:v>53783</c:v>
                </c:pt>
                <c:pt idx="761">
                  <c:v>53813</c:v>
                </c:pt>
                <c:pt idx="762">
                  <c:v>53844</c:v>
                </c:pt>
                <c:pt idx="763">
                  <c:v>53874</c:v>
                </c:pt>
                <c:pt idx="764">
                  <c:v>53905</c:v>
                </c:pt>
                <c:pt idx="765">
                  <c:v>53936</c:v>
                </c:pt>
                <c:pt idx="766">
                  <c:v>53966</c:v>
                </c:pt>
                <c:pt idx="767">
                  <c:v>53997</c:v>
                </c:pt>
                <c:pt idx="768">
                  <c:v>54027</c:v>
                </c:pt>
                <c:pt idx="769">
                  <c:v>54058</c:v>
                </c:pt>
                <c:pt idx="770">
                  <c:v>54089</c:v>
                </c:pt>
                <c:pt idx="771">
                  <c:v>54118</c:v>
                </c:pt>
                <c:pt idx="772">
                  <c:v>54149</c:v>
                </c:pt>
                <c:pt idx="773">
                  <c:v>54179</c:v>
                </c:pt>
                <c:pt idx="774">
                  <c:v>54210</c:v>
                </c:pt>
                <c:pt idx="775">
                  <c:v>54240</c:v>
                </c:pt>
                <c:pt idx="776">
                  <c:v>54271</c:v>
                </c:pt>
                <c:pt idx="777">
                  <c:v>54302</c:v>
                </c:pt>
                <c:pt idx="778">
                  <c:v>54332</c:v>
                </c:pt>
                <c:pt idx="779">
                  <c:v>54363</c:v>
                </c:pt>
                <c:pt idx="780">
                  <c:v>54393</c:v>
                </c:pt>
                <c:pt idx="781">
                  <c:v>54424</c:v>
                </c:pt>
                <c:pt idx="782">
                  <c:v>54455</c:v>
                </c:pt>
                <c:pt idx="783">
                  <c:v>54483</c:v>
                </c:pt>
                <c:pt idx="784">
                  <c:v>54514</c:v>
                </c:pt>
                <c:pt idx="785">
                  <c:v>54544</c:v>
                </c:pt>
                <c:pt idx="786">
                  <c:v>54575</c:v>
                </c:pt>
                <c:pt idx="787">
                  <c:v>54605</c:v>
                </c:pt>
                <c:pt idx="788">
                  <c:v>54636</c:v>
                </c:pt>
                <c:pt idx="789">
                  <c:v>54667</c:v>
                </c:pt>
                <c:pt idx="790">
                  <c:v>54697</c:v>
                </c:pt>
                <c:pt idx="791">
                  <c:v>54728</c:v>
                </c:pt>
                <c:pt idx="792">
                  <c:v>54758</c:v>
                </c:pt>
                <c:pt idx="793">
                  <c:v>54789</c:v>
                </c:pt>
                <c:pt idx="794">
                  <c:v>54820</c:v>
                </c:pt>
                <c:pt idx="795">
                  <c:v>54848</c:v>
                </c:pt>
                <c:pt idx="796">
                  <c:v>54879</c:v>
                </c:pt>
                <c:pt idx="797">
                  <c:v>54909</c:v>
                </c:pt>
                <c:pt idx="798">
                  <c:v>54940</c:v>
                </c:pt>
                <c:pt idx="799">
                  <c:v>54970</c:v>
                </c:pt>
                <c:pt idx="800">
                  <c:v>55001</c:v>
                </c:pt>
                <c:pt idx="801">
                  <c:v>55032</c:v>
                </c:pt>
                <c:pt idx="802">
                  <c:v>55062</c:v>
                </c:pt>
                <c:pt idx="803">
                  <c:v>55093</c:v>
                </c:pt>
                <c:pt idx="804">
                  <c:v>55123</c:v>
                </c:pt>
                <c:pt idx="805">
                  <c:v>55154</c:v>
                </c:pt>
                <c:pt idx="806">
                  <c:v>55185</c:v>
                </c:pt>
                <c:pt idx="807">
                  <c:v>55213</c:v>
                </c:pt>
                <c:pt idx="808">
                  <c:v>55244</c:v>
                </c:pt>
                <c:pt idx="809">
                  <c:v>55274</c:v>
                </c:pt>
                <c:pt idx="810">
                  <c:v>55305</c:v>
                </c:pt>
                <c:pt idx="811">
                  <c:v>55335</c:v>
                </c:pt>
                <c:pt idx="812">
                  <c:v>55366</c:v>
                </c:pt>
                <c:pt idx="813">
                  <c:v>55397</c:v>
                </c:pt>
                <c:pt idx="814">
                  <c:v>55427</c:v>
                </c:pt>
                <c:pt idx="815">
                  <c:v>55458</c:v>
                </c:pt>
                <c:pt idx="816">
                  <c:v>55488</c:v>
                </c:pt>
                <c:pt idx="817">
                  <c:v>55519</c:v>
                </c:pt>
                <c:pt idx="818">
                  <c:v>55550</c:v>
                </c:pt>
                <c:pt idx="819">
                  <c:v>55579</c:v>
                </c:pt>
                <c:pt idx="820">
                  <c:v>55610</c:v>
                </c:pt>
                <c:pt idx="821">
                  <c:v>55640</c:v>
                </c:pt>
                <c:pt idx="822">
                  <c:v>55671</c:v>
                </c:pt>
                <c:pt idx="823">
                  <c:v>55701</c:v>
                </c:pt>
                <c:pt idx="824">
                  <c:v>55732</c:v>
                </c:pt>
                <c:pt idx="825">
                  <c:v>55763</c:v>
                </c:pt>
                <c:pt idx="826">
                  <c:v>55793</c:v>
                </c:pt>
                <c:pt idx="827">
                  <c:v>55824</c:v>
                </c:pt>
                <c:pt idx="828">
                  <c:v>55854</c:v>
                </c:pt>
                <c:pt idx="829">
                  <c:v>55885</c:v>
                </c:pt>
                <c:pt idx="830">
                  <c:v>55916</c:v>
                </c:pt>
                <c:pt idx="831">
                  <c:v>55944</c:v>
                </c:pt>
                <c:pt idx="832">
                  <c:v>55975</c:v>
                </c:pt>
                <c:pt idx="833">
                  <c:v>56005</c:v>
                </c:pt>
                <c:pt idx="834">
                  <c:v>56036</c:v>
                </c:pt>
                <c:pt idx="835">
                  <c:v>56066</c:v>
                </c:pt>
                <c:pt idx="836">
                  <c:v>56097</c:v>
                </c:pt>
                <c:pt idx="837">
                  <c:v>56128</c:v>
                </c:pt>
                <c:pt idx="838">
                  <c:v>56158</c:v>
                </c:pt>
                <c:pt idx="839">
                  <c:v>56189</c:v>
                </c:pt>
                <c:pt idx="840">
                  <c:v>56219</c:v>
                </c:pt>
                <c:pt idx="841">
                  <c:v>56250</c:v>
                </c:pt>
                <c:pt idx="842">
                  <c:v>56281</c:v>
                </c:pt>
                <c:pt idx="843">
                  <c:v>56309</c:v>
                </c:pt>
                <c:pt idx="844">
                  <c:v>56340</c:v>
                </c:pt>
                <c:pt idx="845">
                  <c:v>56370</c:v>
                </c:pt>
                <c:pt idx="846">
                  <c:v>56401</c:v>
                </c:pt>
                <c:pt idx="847">
                  <c:v>56431</c:v>
                </c:pt>
                <c:pt idx="848">
                  <c:v>56462</c:v>
                </c:pt>
                <c:pt idx="849">
                  <c:v>56493</c:v>
                </c:pt>
                <c:pt idx="850">
                  <c:v>56523</c:v>
                </c:pt>
                <c:pt idx="851">
                  <c:v>56554</c:v>
                </c:pt>
                <c:pt idx="852">
                  <c:v>56584</c:v>
                </c:pt>
                <c:pt idx="853">
                  <c:v>56615</c:v>
                </c:pt>
                <c:pt idx="854">
                  <c:v>56646</c:v>
                </c:pt>
                <c:pt idx="855">
                  <c:v>56674</c:v>
                </c:pt>
                <c:pt idx="856">
                  <c:v>56705</c:v>
                </c:pt>
                <c:pt idx="857">
                  <c:v>56735</c:v>
                </c:pt>
                <c:pt idx="858">
                  <c:v>56766</c:v>
                </c:pt>
                <c:pt idx="859">
                  <c:v>56796</c:v>
                </c:pt>
                <c:pt idx="860">
                  <c:v>56827</c:v>
                </c:pt>
                <c:pt idx="861">
                  <c:v>56858</c:v>
                </c:pt>
                <c:pt idx="862">
                  <c:v>56888</c:v>
                </c:pt>
                <c:pt idx="863">
                  <c:v>56919</c:v>
                </c:pt>
                <c:pt idx="864">
                  <c:v>56949</c:v>
                </c:pt>
                <c:pt idx="865">
                  <c:v>56980</c:v>
                </c:pt>
                <c:pt idx="866">
                  <c:v>57011</c:v>
                </c:pt>
                <c:pt idx="867">
                  <c:v>57040</c:v>
                </c:pt>
                <c:pt idx="868">
                  <c:v>57071</c:v>
                </c:pt>
                <c:pt idx="869">
                  <c:v>57101</c:v>
                </c:pt>
                <c:pt idx="870">
                  <c:v>57132</c:v>
                </c:pt>
                <c:pt idx="871">
                  <c:v>57162</c:v>
                </c:pt>
                <c:pt idx="872">
                  <c:v>57193</c:v>
                </c:pt>
                <c:pt idx="873">
                  <c:v>57224</c:v>
                </c:pt>
                <c:pt idx="874">
                  <c:v>57254</c:v>
                </c:pt>
                <c:pt idx="875">
                  <c:v>57285</c:v>
                </c:pt>
                <c:pt idx="876">
                  <c:v>57315</c:v>
                </c:pt>
                <c:pt idx="877">
                  <c:v>57346</c:v>
                </c:pt>
                <c:pt idx="878">
                  <c:v>57377</c:v>
                </c:pt>
                <c:pt idx="879">
                  <c:v>57405</c:v>
                </c:pt>
                <c:pt idx="880">
                  <c:v>57436</c:v>
                </c:pt>
                <c:pt idx="881">
                  <c:v>57466</c:v>
                </c:pt>
                <c:pt idx="882">
                  <c:v>57497</c:v>
                </c:pt>
                <c:pt idx="883">
                  <c:v>57527</c:v>
                </c:pt>
                <c:pt idx="884">
                  <c:v>57558</c:v>
                </c:pt>
                <c:pt idx="885">
                  <c:v>57589</c:v>
                </c:pt>
                <c:pt idx="886">
                  <c:v>57619</c:v>
                </c:pt>
                <c:pt idx="887">
                  <c:v>57650</c:v>
                </c:pt>
                <c:pt idx="888">
                  <c:v>57680</c:v>
                </c:pt>
                <c:pt idx="889">
                  <c:v>57711</c:v>
                </c:pt>
                <c:pt idx="890">
                  <c:v>57742</c:v>
                </c:pt>
                <c:pt idx="891">
                  <c:v>57770</c:v>
                </c:pt>
                <c:pt idx="892">
                  <c:v>57801</c:v>
                </c:pt>
                <c:pt idx="893">
                  <c:v>57831</c:v>
                </c:pt>
                <c:pt idx="894">
                  <c:v>57862</c:v>
                </c:pt>
                <c:pt idx="895">
                  <c:v>57892</c:v>
                </c:pt>
                <c:pt idx="896">
                  <c:v>57923</c:v>
                </c:pt>
                <c:pt idx="897">
                  <c:v>57954</c:v>
                </c:pt>
                <c:pt idx="898">
                  <c:v>57984</c:v>
                </c:pt>
                <c:pt idx="899">
                  <c:v>58015</c:v>
                </c:pt>
                <c:pt idx="900">
                  <c:v>58045</c:v>
                </c:pt>
                <c:pt idx="901">
                  <c:v>58076</c:v>
                </c:pt>
                <c:pt idx="902">
                  <c:v>58107</c:v>
                </c:pt>
                <c:pt idx="903">
                  <c:v>58135</c:v>
                </c:pt>
                <c:pt idx="904">
                  <c:v>58166</c:v>
                </c:pt>
                <c:pt idx="905">
                  <c:v>58196</c:v>
                </c:pt>
                <c:pt idx="906">
                  <c:v>58227</c:v>
                </c:pt>
                <c:pt idx="907">
                  <c:v>58257</c:v>
                </c:pt>
                <c:pt idx="908">
                  <c:v>58288</c:v>
                </c:pt>
                <c:pt idx="909">
                  <c:v>58319</c:v>
                </c:pt>
                <c:pt idx="910">
                  <c:v>58349</c:v>
                </c:pt>
                <c:pt idx="911">
                  <c:v>58380</c:v>
                </c:pt>
                <c:pt idx="912">
                  <c:v>58410</c:v>
                </c:pt>
                <c:pt idx="913">
                  <c:v>58441</c:v>
                </c:pt>
                <c:pt idx="914">
                  <c:v>58472</c:v>
                </c:pt>
                <c:pt idx="915">
                  <c:v>58501</c:v>
                </c:pt>
                <c:pt idx="916">
                  <c:v>58532</c:v>
                </c:pt>
                <c:pt idx="917">
                  <c:v>58562</c:v>
                </c:pt>
                <c:pt idx="918">
                  <c:v>58593</c:v>
                </c:pt>
                <c:pt idx="919">
                  <c:v>58623</c:v>
                </c:pt>
                <c:pt idx="920">
                  <c:v>58654</c:v>
                </c:pt>
                <c:pt idx="921">
                  <c:v>58685</c:v>
                </c:pt>
                <c:pt idx="922">
                  <c:v>58715</c:v>
                </c:pt>
                <c:pt idx="923">
                  <c:v>58746</c:v>
                </c:pt>
                <c:pt idx="924">
                  <c:v>58776</c:v>
                </c:pt>
                <c:pt idx="925">
                  <c:v>58807</c:v>
                </c:pt>
                <c:pt idx="926">
                  <c:v>58838</c:v>
                </c:pt>
                <c:pt idx="927">
                  <c:v>58866</c:v>
                </c:pt>
                <c:pt idx="928">
                  <c:v>58897</c:v>
                </c:pt>
                <c:pt idx="929">
                  <c:v>58927</c:v>
                </c:pt>
                <c:pt idx="930">
                  <c:v>58958</c:v>
                </c:pt>
                <c:pt idx="931">
                  <c:v>58988</c:v>
                </c:pt>
                <c:pt idx="932">
                  <c:v>59019</c:v>
                </c:pt>
                <c:pt idx="933">
                  <c:v>59050</c:v>
                </c:pt>
                <c:pt idx="934">
                  <c:v>59080</c:v>
                </c:pt>
                <c:pt idx="935">
                  <c:v>59111</c:v>
                </c:pt>
                <c:pt idx="936">
                  <c:v>59141</c:v>
                </c:pt>
                <c:pt idx="937">
                  <c:v>59172</c:v>
                </c:pt>
                <c:pt idx="938">
                  <c:v>59203</c:v>
                </c:pt>
                <c:pt idx="939">
                  <c:v>59231</c:v>
                </c:pt>
                <c:pt idx="940">
                  <c:v>59262</c:v>
                </c:pt>
                <c:pt idx="941">
                  <c:v>59292</c:v>
                </c:pt>
                <c:pt idx="942">
                  <c:v>59323</c:v>
                </c:pt>
                <c:pt idx="943">
                  <c:v>59353</c:v>
                </c:pt>
                <c:pt idx="944">
                  <c:v>59384</c:v>
                </c:pt>
                <c:pt idx="945">
                  <c:v>59415</c:v>
                </c:pt>
                <c:pt idx="946">
                  <c:v>59445</c:v>
                </c:pt>
                <c:pt idx="947">
                  <c:v>59476</c:v>
                </c:pt>
                <c:pt idx="948">
                  <c:v>59506</c:v>
                </c:pt>
                <c:pt idx="949">
                  <c:v>59537</c:v>
                </c:pt>
                <c:pt idx="950">
                  <c:v>59568</c:v>
                </c:pt>
                <c:pt idx="951">
                  <c:v>59596</c:v>
                </c:pt>
                <c:pt idx="952">
                  <c:v>59627</c:v>
                </c:pt>
                <c:pt idx="953">
                  <c:v>59657</c:v>
                </c:pt>
                <c:pt idx="954">
                  <c:v>59688</c:v>
                </c:pt>
                <c:pt idx="955">
                  <c:v>59718</c:v>
                </c:pt>
                <c:pt idx="956">
                  <c:v>59749</c:v>
                </c:pt>
                <c:pt idx="957">
                  <c:v>59780</c:v>
                </c:pt>
                <c:pt idx="958">
                  <c:v>59810</c:v>
                </c:pt>
                <c:pt idx="959">
                  <c:v>59841</c:v>
                </c:pt>
                <c:pt idx="960">
                  <c:v>59871</c:v>
                </c:pt>
                <c:pt idx="961">
                  <c:v>59902</c:v>
                </c:pt>
                <c:pt idx="962">
                  <c:v>59933</c:v>
                </c:pt>
                <c:pt idx="963">
                  <c:v>59962</c:v>
                </c:pt>
                <c:pt idx="964">
                  <c:v>59993</c:v>
                </c:pt>
                <c:pt idx="965">
                  <c:v>60023</c:v>
                </c:pt>
                <c:pt idx="966">
                  <c:v>60054</c:v>
                </c:pt>
                <c:pt idx="967">
                  <c:v>60084</c:v>
                </c:pt>
                <c:pt idx="968">
                  <c:v>60115</c:v>
                </c:pt>
                <c:pt idx="969">
                  <c:v>60146</c:v>
                </c:pt>
                <c:pt idx="970">
                  <c:v>60176</c:v>
                </c:pt>
                <c:pt idx="971">
                  <c:v>60207</c:v>
                </c:pt>
                <c:pt idx="972">
                  <c:v>60237</c:v>
                </c:pt>
                <c:pt idx="973">
                  <c:v>60268</c:v>
                </c:pt>
                <c:pt idx="974">
                  <c:v>60299</c:v>
                </c:pt>
                <c:pt idx="975">
                  <c:v>60327</c:v>
                </c:pt>
                <c:pt idx="976">
                  <c:v>60358</c:v>
                </c:pt>
                <c:pt idx="977">
                  <c:v>60388</c:v>
                </c:pt>
                <c:pt idx="978">
                  <c:v>60419</c:v>
                </c:pt>
                <c:pt idx="979">
                  <c:v>60449</c:v>
                </c:pt>
                <c:pt idx="980">
                  <c:v>60480</c:v>
                </c:pt>
                <c:pt idx="981">
                  <c:v>60511</c:v>
                </c:pt>
                <c:pt idx="982">
                  <c:v>60541</c:v>
                </c:pt>
                <c:pt idx="983">
                  <c:v>60572</c:v>
                </c:pt>
                <c:pt idx="984">
                  <c:v>60602</c:v>
                </c:pt>
                <c:pt idx="985">
                  <c:v>60633</c:v>
                </c:pt>
                <c:pt idx="986">
                  <c:v>60664</c:v>
                </c:pt>
                <c:pt idx="987">
                  <c:v>60692</c:v>
                </c:pt>
                <c:pt idx="988">
                  <c:v>60723</c:v>
                </c:pt>
                <c:pt idx="989">
                  <c:v>60753</c:v>
                </c:pt>
                <c:pt idx="990">
                  <c:v>60784</c:v>
                </c:pt>
                <c:pt idx="991">
                  <c:v>60814</c:v>
                </c:pt>
                <c:pt idx="992">
                  <c:v>60845</c:v>
                </c:pt>
                <c:pt idx="993">
                  <c:v>60876</c:v>
                </c:pt>
                <c:pt idx="994">
                  <c:v>60906</c:v>
                </c:pt>
                <c:pt idx="995">
                  <c:v>60937</c:v>
                </c:pt>
                <c:pt idx="996">
                  <c:v>60967</c:v>
                </c:pt>
                <c:pt idx="997">
                  <c:v>60998</c:v>
                </c:pt>
                <c:pt idx="998">
                  <c:v>61029</c:v>
                </c:pt>
                <c:pt idx="999">
                  <c:v>61057</c:v>
                </c:pt>
                <c:pt idx="1000">
                  <c:v>61088</c:v>
                </c:pt>
                <c:pt idx="1001">
                  <c:v>61118</c:v>
                </c:pt>
                <c:pt idx="1002">
                  <c:v>61149</c:v>
                </c:pt>
                <c:pt idx="1003">
                  <c:v>61179</c:v>
                </c:pt>
                <c:pt idx="1004">
                  <c:v>61210</c:v>
                </c:pt>
                <c:pt idx="1005">
                  <c:v>61241</c:v>
                </c:pt>
                <c:pt idx="1006">
                  <c:v>61271</c:v>
                </c:pt>
                <c:pt idx="1007">
                  <c:v>61302</c:v>
                </c:pt>
                <c:pt idx="1008">
                  <c:v>61332</c:v>
                </c:pt>
                <c:pt idx="1009">
                  <c:v>61363</c:v>
                </c:pt>
                <c:pt idx="1010">
                  <c:v>61394</c:v>
                </c:pt>
                <c:pt idx="1011">
                  <c:v>61423</c:v>
                </c:pt>
                <c:pt idx="1012">
                  <c:v>61454</c:v>
                </c:pt>
                <c:pt idx="1013">
                  <c:v>61484</c:v>
                </c:pt>
                <c:pt idx="1014">
                  <c:v>61515</c:v>
                </c:pt>
                <c:pt idx="1015">
                  <c:v>61545</c:v>
                </c:pt>
                <c:pt idx="1016">
                  <c:v>61576</c:v>
                </c:pt>
                <c:pt idx="1017">
                  <c:v>61607</c:v>
                </c:pt>
                <c:pt idx="1018">
                  <c:v>61637</c:v>
                </c:pt>
                <c:pt idx="1019">
                  <c:v>61668</c:v>
                </c:pt>
                <c:pt idx="1020">
                  <c:v>61698</c:v>
                </c:pt>
                <c:pt idx="1021">
                  <c:v>61729</c:v>
                </c:pt>
                <c:pt idx="1022">
                  <c:v>61760</c:v>
                </c:pt>
                <c:pt idx="1023">
                  <c:v>61788</c:v>
                </c:pt>
                <c:pt idx="1024">
                  <c:v>61819</c:v>
                </c:pt>
                <c:pt idx="1025">
                  <c:v>61849</c:v>
                </c:pt>
                <c:pt idx="1026">
                  <c:v>61880</c:v>
                </c:pt>
                <c:pt idx="1027">
                  <c:v>61910</c:v>
                </c:pt>
                <c:pt idx="1028">
                  <c:v>61941</c:v>
                </c:pt>
                <c:pt idx="1029">
                  <c:v>61972</c:v>
                </c:pt>
                <c:pt idx="1030">
                  <c:v>62002</c:v>
                </c:pt>
                <c:pt idx="1031">
                  <c:v>62033</c:v>
                </c:pt>
                <c:pt idx="1032">
                  <c:v>62063</c:v>
                </c:pt>
                <c:pt idx="1033">
                  <c:v>62094</c:v>
                </c:pt>
                <c:pt idx="1034">
                  <c:v>62125</c:v>
                </c:pt>
                <c:pt idx="1035">
                  <c:v>62153</c:v>
                </c:pt>
                <c:pt idx="1036">
                  <c:v>62184</c:v>
                </c:pt>
                <c:pt idx="1037">
                  <c:v>62214</c:v>
                </c:pt>
                <c:pt idx="1038">
                  <c:v>62245</c:v>
                </c:pt>
                <c:pt idx="1039">
                  <c:v>62275</c:v>
                </c:pt>
                <c:pt idx="1040">
                  <c:v>62306</c:v>
                </c:pt>
                <c:pt idx="1041">
                  <c:v>62337</c:v>
                </c:pt>
                <c:pt idx="1042">
                  <c:v>62367</c:v>
                </c:pt>
                <c:pt idx="1043">
                  <c:v>62398</c:v>
                </c:pt>
                <c:pt idx="1044">
                  <c:v>62428</c:v>
                </c:pt>
                <c:pt idx="1045">
                  <c:v>62459</c:v>
                </c:pt>
                <c:pt idx="1046">
                  <c:v>62490</c:v>
                </c:pt>
                <c:pt idx="1047">
                  <c:v>62518</c:v>
                </c:pt>
                <c:pt idx="1048">
                  <c:v>62549</c:v>
                </c:pt>
                <c:pt idx="1049">
                  <c:v>62579</c:v>
                </c:pt>
                <c:pt idx="1050">
                  <c:v>62610</c:v>
                </c:pt>
                <c:pt idx="1051">
                  <c:v>62640</c:v>
                </c:pt>
                <c:pt idx="1052">
                  <c:v>62671</c:v>
                </c:pt>
                <c:pt idx="1053">
                  <c:v>62702</c:v>
                </c:pt>
                <c:pt idx="1054">
                  <c:v>62732</c:v>
                </c:pt>
                <c:pt idx="1055">
                  <c:v>62763</c:v>
                </c:pt>
                <c:pt idx="1056">
                  <c:v>62793</c:v>
                </c:pt>
                <c:pt idx="1057">
                  <c:v>62824</c:v>
                </c:pt>
                <c:pt idx="1058">
                  <c:v>62855</c:v>
                </c:pt>
                <c:pt idx="1059">
                  <c:v>62884</c:v>
                </c:pt>
                <c:pt idx="1060">
                  <c:v>62915</c:v>
                </c:pt>
                <c:pt idx="1061">
                  <c:v>62945</c:v>
                </c:pt>
                <c:pt idx="1062">
                  <c:v>62976</c:v>
                </c:pt>
                <c:pt idx="1063">
                  <c:v>63006</c:v>
                </c:pt>
                <c:pt idx="1064">
                  <c:v>63037</c:v>
                </c:pt>
                <c:pt idx="1065">
                  <c:v>63068</c:v>
                </c:pt>
                <c:pt idx="1066">
                  <c:v>63098</c:v>
                </c:pt>
                <c:pt idx="1067">
                  <c:v>63129</c:v>
                </c:pt>
                <c:pt idx="1068">
                  <c:v>63159</c:v>
                </c:pt>
                <c:pt idx="1069">
                  <c:v>63190</c:v>
                </c:pt>
                <c:pt idx="1070">
                  <c:v>63221</c:v>
                </c:pt>
                <c:pt idx="1071">
                  <c:v>63249</c:v>
                </c:pt>
                <c:pt idx="1072">
                  <c:v>63280</c:v>
                </c:pt>
                <c:pt idx="1073">
                  <c:v>63310</c:v>
                </c:pt>
                <c:pt idx="1074">
                  <c:v>63341</c:v>
                </c:pt>
                <c:pt idx="1075">
                  <c:v>63371</c:v>
                </c:pt>
                <c:pt idx="1076">
                  <c:v>63402</c:v>
                </c:pt>
                <c:pt idx="1077">
                  <c:v>63433</c:v>
                </c:pt>
                <c:pt idx="1078">
                  <c:v>63463</c:v>
                </c:pt>
                <c:pt idx="1079">
                  <c:v>63494</c:v>
                </c:pt>
                <c:pt idx="1080">
                  <c:v>63524</c:v>
                </c:pt>
                <c:pt idx="1081">
                  <c:v>63555</c:v>
                </c:pt>
                <c:pt idx="1082">
                  <c:v>63586</c:v>
                </c:pt>
                <c:pt idx="1083">
                  <c:v>63614</c:v>
                </c:pt>
                <c:pt idx="1084">
                  <c:v>63645</c:v>
                </c:pt>
                <c:pt idx="1085">
                  <c:v>63675</c:v>
                </c:pt>
                <c:pt idx="1086">
                  <c:v>63706</c:v>
                </c:pt>
                <c:pt idx="1087">
                  <c:v>63736</c:v>
                </c:pt>
                <c:pt idx="1088">
                  <c:v>63767</c:v>
                </c:pt>
                <c:pt idx="1089">
                  <c:v>63798</c:v>
                </c:pt>
                <c:pt idx="1090">
                  <c:v>63828</c:v>
                </c:pt>
                <c:pt idx="1091">
                  <c:v>63859</c:v>
                </c:pt>
                <c:pt idx="1092">
                  <c:v>63889</c:v>
                </c:pt>
                <c:pt idx="1093">
                  <c:v>63920</c:v>
                </c:pt>
                <c:pt idx="1094">
                  <c:v>63951</c:v>
                </c:pt>
                <c:pt idx="1095">
                  <c:v>63979</c:v>
                </c:pt>
                <c:pt idx="1096">
                  <c:v>64010</c:v>
                </c:pt>
                <c:pt idx="1097">
                  <c:v>64040</c:v>
                </c:pt>
                <c:pt idx="1098">
                  <c:v>64071</c:v>
                </c:pt>
                <c:pt idx="1099">
                  <c:v>64101</c:v>
                </c:pt>
                <c:pt idx="1100">
                  <c:v>64132</c:v>
                </c:pt>
                <c:pt idx="1101">
                  <c:v>64163</c:v>
                </c:pt>
                <c:pt idx="1102">
                  <c:v>64193</c:v>
                </c:pt>
                <c:pt idx="1103">
                  <c:v>64224</c:v>
                </c:pt>
                <c:pt idx="1104">
                  <c:v>64254</c:v>
                </c:pt>
                <c:pt idx="1105">
                  <c:v>64285</c:v>
                </c:pt>
                <c:pt idx="1106">
                  <c:v>64316</c:v>
                </c:pt>
                <c:pt idx="1107">
                  <c:v>64345</c:v>
                </c:pt>
                <c:pt idx="1108">
                  <c:v>64376</c:v>
                </c:pt>
                <c:pt idx="1109">
                  <c:v>64406</c:v>
                </c:pt>
                <c:pt idx="1110">
                  <c:v>64437</c:v>
                </c:pt>
                <c:pt idx="1111">
                  <c:v>64467</c:v>
                </c:pt>
                <c:pt idx="1112">
                  <c:v>64498</c:v>
                </c:pt>
                <c:pt idx="1113">
                  <c:v>64529</c:v>
                </c:pt>
                <c:pt idx="1114">
                  <c:v>64559</c:v>
                </c:pt>
                <c:pt idx="1115">
                  <c:v>64590</c:v>
                </c:pt>
                <c:pt idx="1116">
                  <c:v>64620</c:v>
                </c:pt>
                <c:pt idx="1117">
                  <c:v>64651</c:v>
                </c:pt>
                <c:pt idx="1118">
                  <c:v>64682</c:v>
                </c:pt>
                <c:pt idx="1119">
                  <c:v>64710</c:v>
                </c:pt>
                <c:pt idx="1120">
                  <c:v>64741</c:v>
                </c:pt>
                <c:pt idx="1121">
                  <c:v>64771</c:v>
                </c:pt>
                <c:pt idx="1122">
                  <c:v>64802</c:v>
                </c:pt>
                <c:pt idx="1123">
                  <c:v>64832</c:v>
                </c:pt>
                <c:pt idx="1124">
                  <c:v>64863</c:v>
                </c:pt>
                <c:pt idx="1125">
                  <c:v>64894</c:v>
                </c:pt>
                <c:pt idx="1126">
                  <c:v>64924</c:v>
                </c:pt>
                <c:pt idx="1127">
                  <c:v>64955</c:v>
                </c:pt>
                <c:pt idx="1128">
                  <c:v>64985</c:v>
                </c:pt>
                <c:pt idx="1129">
                  <c:v>65016</c:v>
                </c:pt>
                <c:pt idx="1130">
                  <c:v>65047</c:v>
                </c:pt>
                <c:pt idx="1131">
                  <c:v>65075</c:v>
                </c:pt>
                <c:pt idx="1132">
                  <c:v>65106</c:v>
                </c:pt>
                <c:pt idx="1133">
                  <c:v>65136</c:v>
                </c:pt>
                <c:pt idx="1134">
                  <c:v>65167</c:v>
                </c:pt>
                <c:pt idx="1135">
                  <c:v>65197</c:v>
                </c:pt>
                <c:pt idx="1136">
                  <c:v>65228</c:v>
                </c:pt>
                <c:pt idx="1137">
                  <c:v>65259</c:v>
                </c:pt>
                <c:pt idx="1138">
                  <c:v>65289</c:v>
                </c:pt>
                <c:pt idx="1139">
                  <c:v>65320</c:v>
                </c:pt>
                <c:pt idx="1140">
                  <c:v>65350</c:v>
                </c:pt>
                <c:pt idx="1141">
                  <c:v>65381</c:v>
                </c:pt>
                <c:pt idx="1142">
                  <c:v>65412</c:v>
                </c:pt>
                <c:pt idx="1143">
                  <c:v>65440</c:v>
                </c:pt>
                <c:pt idx="1144">
                  <c:v>65471</c:v>
                </c:pt>
                <c:pt idx="1145">
                  <c:v>65501</c:v>
                </c:pt>
                <c:pt idx="1146">
                  <c:v>65532</c:v>
                </c:pt>
                <c:pt idx="1147">
                  <c:v>65562</c:v>
                </c:pt>
                <c:pt idx="1148">
                  <c:v>65593</c:v>
                </c:pt>
                <c:pt idx="1149">
                  <c:v>65624</c:v>
                </c:pt>
                <c:pt idx="1150">
                  <c:v>65654</c:v>
                </c:pt>
                <c:pt idx="1151">
                  <c:v>65685</c:v>
                </c:pt>
                <c:pt idx="1152">
                  <c:v>65715</c:v>
                </c:pt>
                <c:pt idx="1153">
                  <c:v>65746</c:v>
                </c:pt>
                <c:pt idx="1154">
                  <c:v>65777</c:v>
                </c:pt>
                <c:pt idx="1155">
                  <c:v>65806</c:v>
                </c:pt>
                <c:pt idx="1156">
                  <c:v>65837</c:v>
                </c:pt>
                <c:pt idx="1157">
                  <c:v>65867</c:v>
                </c:pt>
                <c:pt idx="1158">
                  <c:v>65898</c:v>
                </c:pt>
                <c:pt idx="1159">
                  <c:v>65928</c:v>
                </c:pt>
                <c:pt idx="1160">
                  <c:v>65959</c:v>
                </c:pt>
                <c:pt idx="1161">
                  <c:v>65990</c:v>
                </c:pt>
                <c:pt idx="1162">
                  <c:v>66020</c:v>
                </c:pt>
                <c:pt idx="1163">
                  <c:v>66051</c:v>
                </c:pt>
                <c:pt idx="1164">
                  <c:v>66081</c:v>
                </c:pt>
                <c:pt idx="1165">
                  <c:v>66112</c:v>
                </c:pt>
                <c:pt idx="1166">
                  <c:v>66143</c:v>
                </c:pt>
                <c:pt idx="1167">
                  <c:v>66171</c:v>
                </c:pt>
                <c:pt idx="1168">
                  <c:v>66202</c:v>
                </c:pt>
                <c:pt idx="1169">
                  <c:v>66232</c:v>
                </c:pt>
                <c:pt idx="1170">
                  <c:v>66263</c:v>
                </c:pt>
                <c:pt idx="1171">
                  <c:v>66293</c:v>
                </c:pt>
                <c:pt idx="1172">
                  <c:v>66324</c:v>
                </c:pt>
                <c:pt idx="1173">
                  <c:v>66355</c:v>
                </c:pt>
                <c:pt idx="1174">
                  <c:v>66385</c:v>
                </c:pt>
                <c:pt idx="1175">
                  <c:v>66416</c:v>
                </c:pt>
                <c:pt idx="1176">
                  <c:v>66446</c:v>
                </c:pt>
                <c:pt idx="1177">
                  <c:v>66477</c:v>
                </c:pt>
                <c:pt idx="1178">
                  <c:v>66508</c:v>
                </c:pt>
                <c:pt idx="1179">
                  <c:v>66536</c:v>
                </c:pt>
                <c:pt idx="1180">
                  <c:v>66567</c:v>
                </c:pt>
                <c:pt idx="1181">
                  <c:v>66597</c:v>
                </c:pt>
                <c:pt idx="1182">
                  <c:v>66628</c:v>
                </c:pt>
                <c:pt idx="1183">
                  <c:v>66658</c:v>
                </c:pt>
                <c:pt idx="1184">
                  <c:v>66689</c:v>
                </c:pt>
                <c:pt idx="1185">
                  <c:v>66720</c:v>
                </c:pt>
                <c:pt idx="1186">
                  <c:v>66750</c:v>
                </c:pt>
                <c:pt idx="1187">
                  <c:v>66781</c:v>
                </c:pt>
                <c:pt idx="1188">
                  <c:v>66811</c:v>
                </c:pt>
                <c:pt idx="1189">
                  <c:v>66842</c:v>
                </c:pt>
                <c:pt idx="1190">
                  <c:v>66873</c:v>
                </c:pt>
                <c:pt idx="1191">
                  <c:v>66901</c:v>
                </c:pt>
                <c:pt idx="1192">
                  <c:v>66932</c:v>
                </c:pt>
                <c:pt idx="1193">
                  <c:v>66962</c:v>
                </c:pt>
                <c:pt idx="1194">
                  <c:v>66993</c:v>
                </c:pt>
                <c:pt idx="1195">
                  <c:v>67023</c:v>
                </c:pt>
                <c:pt idx="1196">
                  <c:v>67054</c:v>
                </c:pt>
                <c:pt idx="1197">
                  <c:v>67085</c:v>
                </c:pt>
                <c:pt idx="1198">
                  <c:v>67115</c:v>
                </c:pt>
                <c:pt idx="1199">
                  <c:v>67146</c:v>
                </c:pt>
                <c:pt idx="1200">
                  <c:v>67176</c:v>
                </c:pt>
                <c:pt idx="1201">
                  <c:v>67207</c:v>
                </c:pt>
                <c:pt idx="1202">
                  <c:v>67238</c:v>
                </c:pt>
                <c:pt idx="1203">
                  <c:v>67267</c:v>
                </c:pt>
                <c:pt idx="1204">
                  <c:v>67298</c:v>
                </c:pt>
                <c:pt idx="1205">
                  <c:v>67328</c:v>
                </c:pt>
                <c:pt idx="1206">
                  <c:v>67359</c:v>
                </c:pt>
                <c:pt idx="1207">
                  <c:v>67389</c:v>
                </c:pt>
                <c:pt idx="1208">
                  <c:v>67420</c:v>
                </c:pt>
                <c:pt idx="1209">
                  <c:v>67451</c:v>
                </c:pt>
                <c:pt idx="1210">
                  <c:v>67481</c:v>
                </c:pt>
                <c:pt idx="1211">
                  <c:v>67512</c:v>
                </c:pt>
                <c:pt idx="1212">
                  <c:v>67542</c:v>
                </c:pt>
                <c:pt idx="1213">
                  <c:v>67573</c:v>
                </c:pt>
                <c:pt idx="1214">
                  <c:v>67604</c:v>
                </c:pt>
                <c:pt idx="1215">
                  <c:v>67632</c:v>
                </c:pt>
                <c:pt idx="1216">
                  <c:v>67663</c:v>
                </c:pt>
                <c:pt idx="1217">
                  <c:v>67693</c:v>
                </c:pt>
                <c:pt idx="1218">
                  <c:v>67724</c:v>
                </c:pt>
                <c:pt idx="1219">
                  <c:v>67754</c:v>
                </c:pt>
                <c:pt idx="1220">
                  <c:v>67785</c:v>
                </c:pt>
                <c:pt idx="1221">
                  <c:v>67816</c:v>
                </c:pt>
                <c:pt idx="1222">
                  <c:v>67846</c:v>
                </c:pt>
                <c:pt idx="1223">
                  <c:v>67877</c:v>
                </c:pt>
                <c:pt idx="1224">
                  <c:v>67907</c:v>
                </c:pt>
                <c:pt idx="1225">
                  <c:v>67938</c:v>
                </c:pt>
                <c:pt idx="1226">
                  <c:v>67969</c:v>
                </c:pt>
                <c:pt idx="1227">
                  <c:v>67997</c:v>
                </c:pt>
                <c:pt idx="1228">
                  <c:v>68028</c:v>
                </c:pt>
                <c:pt idx="1229">
                  <c:v>68058</c:v>
                </c:pt>
                <c:pt idx="1230">
                  <c:v>68089</c:v>
                </c:pt>
                <c:pt idx="1231">
                  <c:v>68119</c:v>
                </c:pt>
                <c:pt idx="1232">
                  <c:v>68150</c:v>
                </c:pt>
                <c:pt idx="1233">
                  <c:v>68181</c:v>
                </c:pt>
                <c:pt idx="1234">
                  <c:v>68211</c:v>
                </c:pt>
                <c:pt idx="1235">
                  <c:v>68242</c:v>
                </c:pt>
                <c:pt idx="1236">
                  <c:v>68272</c:v>
                </c:pt>
                <c:pt idx="1237">
                  <c:v>68303</c:v>
                </c:pt>
                <c:pt idx="1238">
                  <c:v>68334</c:v>
                </c:pt>
                <c:pt idx="1239">
                  <c:v>68362</c:v>
                </c:pt>
                <c:pt idx="1240">
                  <c:v>68393</c:v>
                </c:pt>
                <c:pt idx="1241">
                  <c:v>68423</c:v>
                </c:pt>
                <c:pt idx="1242">
                  <c:v>68454</c:v>
                </c:pt>
                <c:pt idx="1243">
                  <c:v>68484</c:v>
                </c:pt>
                <c:pt idx="1244">
                  <c:v>68515</c:v>
                </c:pt>
                <c:pt idx="1245">
                  <c:v>68546</c:v>
                </c:pt>
                <c:pt idx="1246">
                  <c:v>68576</c:v>
                </c:pt>
                <c:pt idx="1247">
                  <c:v>68607</c:v>
                </c:pt>
                <c:pt idx="1248">
                  <c:v>68637</c:v>
                </c:pt>
                <c:pt idx="1249">
                  <c:v>68668</c:v>
                </c:pt>
                <c:pt idx="1250">
                  <c:v>68699</c:v>
                </c:pt>
                <c:pt idx="1251">
                  <c:v>68728</c:v>
                </c:pt>
                <c:pt idx="1252">
                  <c:v>68759</c:v>
                </c:pt>
                <c:pt idx="1253">
                  <c:v>68789</c:v>
                </c:pt>
                <c:pt idx="1254">
                  <c:v>68820</c:v>
                </c:pt>
                <c:pt idx="1255">
                  <c:v>68850</c:v>
                </c:pt>
                <c:pt idx="1256">
                  <c:v>68881</c:v>
                </c:pt>
                <c:pt idx="1257">
                  <c:v>68912</c:v>
                </c:pt>
                <c:pt idx="1258">
                  <c:v>68942</c:v>
                </c:pt>
                <c:pt idx="1259">
                  <c:v>68973</c:v>
                </c:pt>
                <c:pt idx="1260">
                  <c:v>69003</c:v>
                </c:pt>
                <c:pt idx="1261">
                  <c:v>69034</c:v>
                </c:pt>
                <c:pt idx="1262">
                  <c:v>69065</c:v>
                </c:pt>
                <c:pt idx="1263">
                  <c:v>69093</c:v>
                </c:pt>
                <c:pt idx="1264">
                  <c:v>69124</c:v>
                </c:pt>
                <c:pt idx="1265">
                  <c:v>69154</c:v>
                </c:pt>
                <c:pt idx="1266">
                  <c:v>69185</c:v>
                </c:pt>
                <c:pt idx="1267">
                  <c:v>69215</c:v>
                </c:pt>
                <c:pt idx="1268">
                  <c:v>69246</c:v>
                </c:pt>
                <c:pt idx="1269">
                  <c:v>69277</c:v>
                </c:pt>
                <c:pt idx="1270">
                  <c:v>69307</c:v>
                </c:pt>
                <c:pt idx="1271">
                  <c:v>69338</c:v>
                </c:pt>
                <c:pt idx="1272">
                  <c:v>69368</c:v>
                </c:pt>
                <c:pt idx="1273">
                  <c:v>69399</c:v>
                </c:pt>
                <c:pt idx="1274">
                  <c:v>69430</c:v>
                </c:pt>
                <c:pt idx="1275">
                  <c:v>69458</c:v>
                </c:pt>
                <c:pt idx="1276">
                  <c:v>69489</c:v>
                </c:pt>
                <c:pt idx="1277">
                  <c:v>69519</c:v>
                </c:pt>
                <c:pt idx="1278">
                  <c:v>69550</c:v>
                </c:pt>
                <c:pt idx="1279">
                  <c:v>69580</c:v>
                </c:pt>
                <c:pt idx="1280">
                  <c:v>69611</c:v>
                </c:pt>
                <c:pt idx="1281">
                  <c:v>69642</c:v>
                </c:pt>
                <c:pt idx="1282">
                  <c:v>69672</c:v>
                </c:pt>
                <c:pt idx="1283">
                  <c:v>69703</c:v>
                </c:pt>
                <c:pt idx="1284">
                  <c:v>69733</c:v>
                </c:pt>
                <c:pt idx="1285">
                  <c:v>69764</c:v>
                </c:pt>
                <c:pt idx="1286">
                  <c:v>69795</c:v>
                </c:pt>
                <c:pt idx="1287">
                  <c:v>69823</c:v>
                </c:pt>
                <c:pt idx="1288">
                  <c:v>69854</c:v>
                </c:pt>
                <c:pt idx="1289">
                  <c:v>69884</c:v>
                </c:pt>
                <c:pt idx="1290">
                  <c:v>69915</c:v>
                </c:pt>
                <c:pt idx="1291">
                  <c:v>69945</c:v>
                </c:pt>
                <c:pt idx="1292">
                  <c:v>69976</c:v>
                </c:pt>
                <c:pt idx="1293">
                  <c:v>70007</c:v>
                </c:pt>
                <c:pt idx="1294">
                  <c:v>70037</c:v>
                </c:pt>
                <c:pt idx="1295">
                  <c:v>70068</c:v>
                </c:pt>
                <c:pt idx="1296">
                  <c:v>70098</c:v>
                </c:pt>
                <c:pt idx="1297">
                  <c:v>70129</c:v>
                </c:pt>
                <c:pt idx="1298">
                  <c:v>70160</c:v>
                </c:pt>
                <c:pt idx="1299">
                  <c:v>70189</c:v>
                </c:pt>
                <c:pt idx="1300">
                  <c:v>70220</c:v>
                </c:pt>
                <c:pt idx="1301">
                  <c:v>70250</c:v>
                </c:pt>
                <c:pt idx="1302">
                  <c:v>70281</c:v>
                </c:pt>
                <c:pt idx="1303">
                  <c:v>70311</c:v>
                </c:pt>
                <c:pt idx="1304">
                  <c:v>70342</c:v>
                </c:pt>
                <c:pt idx="1305">
                  <c:v>70373</c:v>
                </c:pt>
                <c:pt idx="1306">
                  <c:v>70403</c:v>
                </c:pt>
                <c:pt idx="1307">
                  <c:v>70434</c:v>
                </c:pt>
                <c:pt idx="1308">
                  <c:v>70464</c:v>
                </c:pt>
                <c:pt idx="1309">
                  <c:v>70495</c:v>
                </c:pt>
                <c:pt idx="1310">
                  <c:v>70526</c:v>
                </c:pt>
                <c:pt idx="1311">
                  <c:v>70554</c:v>
                </c:pt>
                <c:pt idx="1312">
                  <c:v>70585</c:v>
                </c:pt>
                <c:pt idx="1313">
                  <c:v>70615</c:v>
                </c:pt>
                <c:pt idx="1314">
                  <c:v>70646</c:v>
                </c:pt>
                <c:pt idx="1315">
                  <c:v>70676</c:v>
                </c:pt>
                <c:pt idx="1316">
                  <c:v>70707</c:v>
                </c:pt>
                <c:pt idx="1317">
                  <c:v>70738</c:v>
                </c:pt>
                <c:pt idx="1318">
                  <c:v>70768</c:v>
                </c:pt>
                <c:pt idx="1319">
                  <c:v>70799</c:v>
                </c:pt>
                <c:pt idx="1320">
                  <c:v>70829</c:v>
                </c:pt>
                <c:pt idx="1321">
                  <c:v>70860</c:v>
                </c:pt>
                <c:pt idx="1322">
                  <c:v>70891</c:v>
                </c:pt>
                <c:pt idx="1323">
                  <c:v>70919</c:v>
                </c:pt>
                <c:pt idx="1324">
                  <c:v>70950</c:v>
                </c:pt>
                <c:pt idx="1325">
                  <c:v>70980</c:v>
                </c:pt>
                <c:pt idx="1326">
                  <c:v>71011</c:v>
                </c:pt>
                <c:pt idx="1327">
                  <c:v>71041</c:v>
                </c:pt>
                <c:pt idx="1328">
                  <c:v>71072</c:v>
                </c:pt>
                <c:pt idx="1329">
                  <c:v>71103</c:v>
                </c:pt>
                <c:pt idx="1330">
                  <c:v>71133</c:v>
                </c:pt>
                <c:pt idx="1331">
                  <c:v>71164</c:v>
                </c:pt>
                <c:pt idx="1332">
                  <c:v>71194</c:v>
                </c:pt>
                <c:pt idx="1333">
                  <c:v>71225</c:v>
                </c:pt>
                <c:pt idx="1334">
                  <c:v>71256</c:v>
                </c:pt>
                <c:pt idx="1335">
                  <c:v>71284</c:v>
                </c:pt>
                <c:pt idx="1336">
                  <c:v>71315</c:v>
                </c:pt>
                <c:pt idx="1337">
                  <c:v>71345</c:v>
                </c:pt>
                <c:pt idx="1338">
                  <c:v>71376</c:v>
                </c:pt>
                <c:pt idx="1339">
                  <c:v>71406</c:v>
                </c:pt>
                <c:pt idx="1340">
                  <c:v>71437</c:v>
                </c:pt>
                <c:pt idx="1341">
                  <c:v>71468</c:v>
                </c:pt>
                <c:pt idx="1342">
                  <c:v>71498</c:v>
                </c:pt>
                <c:pt idx="1343">
                  <c:v>71529</c:v>
                </c:pt>
                <c:pt idx="1344">
                  <c:v>71559</c:v>
                </c:pt>
                <c:pt idx="1345">
                  <c:v>71590</c:v>
                </c:pt>
                <c:pt idx="1346">
                  <c:v>71621</c:v>
                </c:pt>
                <c:pt idx="1347">
                  <c:v>71650</c:v>
                </c:pt>
                <c:pt idx="1348">
                  <c:v>71681</c:v>
                </c:pt>
                <c:pt idx="1349">
                  <c:v>71711</c:v>
                </c:pt>
                <c:pt idx="1350">
                  <c:v>71742</c:v>
                </c:pt>
                <c:pt idx="1351">
                  <c:v>71772</c:v>
                </c:pt>
                <c:pt idx="1352">
                  <c:v>71803</c:v>
                </c:pt>
                <c:pt idx="1353">
                  <c:v>71834</c:v>
                </c:pt>
                <c:pt idx="1354">
                  <c:v>71864</c:v>
                </c:pt>
                <c:pt idx="1355">
                  <c:v>71895</c:v>
                </c:pt>
                <c:pt idx="1356">
                  <c:v>71925</c:v>
                </c:pt>
                <c:pt idx="1357">
                  <c:v>71956</c:v>
                </c:pt>
                <c:pt idx="1358">
                  <c:v>71987</c:v>
                </c:pt>
                <c:pt idx="1359">
                  <c:v>72015</c:v>
                </c:pt>
                <c:pt idx="1360">
                  <c:v>72046</c:v>
                </c:pt>
                <c:pt idx="1361">
                  <c:v>72076</c:v>
                </c:pt>
                <c:pt idx="1362">
                  <c:v>72107</c:v>
                </c:pt>
                <c:pt idx="1363">
                  <c:v>72137</c:v>
                </c:pt>
                <c:pt idx="1364">
                  <c:v>72168</c:v>
                </c:pt>
                <c:pt idx="1365">
                  <c:v>72199</c:v>
                </c:pt>
                <c:pt idx="1366">
                  <c:v>72229</c:v>
                </c:pt>
                <c:pt idx="1367">
                  <c:v>72260</c:v>
                </c:pt>
                <c:pt idx="1368">
                  <c:v>72290</c:v>
                </c:pt>
                <c:pt idx="1369">
                  <c:v>72321</c:v>
                </c:pt>
                <c:pt idx="1370">
                  <c:v>72352</c:v>
                </c:pt>
                <c:pt idx="1371">
                  <c:v>72380</c:v>
                </c:pt>
                <c:pt idx="1372">
                  <c:v>72411</c:v>
                </c:pt>
                <c:pt idx="1373">
                  <c:v>72441</c:v>
                </c:pt>
                <c:pt idx="1374">
                  <c:v>72472</c:v>
                </c:pt>
                <c:pt idx="1375">
                  <c:v>72502</c:v>
                </c:pt>
                <c:pt idx="1376">
                  <c:v>72533</c:v>
                </c:pt>
                <c:pt idx="1377">
                  <c:v>72564</c:v>
                </c:pt>
                <c:pt idx="1378">
                  <c:v>72594</c:v>
                </c:pt>
                <c:pt idx="1379">
                  <c:v>72625</c:v>
                </c:pt>
                <c:pt idx="1380">
                  <c:v>72655</c:v>
                </c:pt>
              </c:numCache>
            </c:numRef>
          </c:cat>
          <c:val>
            <c:numRef>
              <c:f>'Υπολεκάνη 53-Κεριτης SRI'!$O$2:$O$1382</c:f>
              <c:numCache>
                <c:formatCode>General</c:formatCode>
                <c:ptCount val="1381"/>
                <c:pt idx="0">
                  <c:v>-1.08246482403399</c:v>
                </c:pt>
                <c:pt idx="1">
                  <c:v>-0.63847442824814293</c:v>
                </c:pt>
                <c:pt idx="2">
                  <c:v>-0.3055300258853843</c:v>
                </c:pt>
                <c:pt idx="3">
                  <c:v>-0.13356326647931743</c:v>
                </c:pt>
                <c:pt idx="4">
                  <c:v>-2.8530061381532468E-2</c:v>
                </c:pt>
                <c:pt idx="5">
                  <c:v>4.6319514804404334E-2</c:v>
                </c:pt>
                <c:pt idx="6">
                  <c:v>9.809361988300222E-2</c:v>
                </c:pt>
                <c:pt idx="7">
                  <c:v>0.16409604533161601</c:v>
                </c:pt>
                <c:pt idx="8">
                  <c:v>0.23574435491450149</c:v>
                </c:pt>
                <c:pt idx="9">
                  <c:v>0.26810975330429831</c:v>
                </c:pt>
                <c:pt idx="10">
                  <c:v>0.43096975406597332</c:v>
                </c:pt>
                <c:pt idx="11">
                  <c:v>0.37448151539846597</c:v>
                </c:pt>
                <c:pt idx="12">
                  <c:v>0.21756697403222369</c:v>
                </c:pt>
                <c:pt idx="13">
                  <c:v>3.5700017835125011E-2</c:v>
                </c:pt>
                <c:pt idx="14">
                  <c:v>-0.28680573169958934</c:v>
                </c:pt>
                <c:pt idx="15">
                  <c:v>-0.27512160521299567</c:v>
                </c:pt>
                <c:pt idx="16">
                  <c:v>-0.25867751751354157</c:v>
                </c:pt>
                <c:pt idx="17">
                  <c:v>-0.28864680696513528</c:v>
                </c:pt>
                <c:pt idx="18">
                  <c:v>-0.28951427873462293</c:v>
                </c:pt>
                <c:pt idx="19">
                  <c:v>-0.30038687321495461</c:v>
                </c:pt>
                <c:pt idx="20">
                  <c:v>-0.30286714980118357</c:v>
                </c:pt>
                <c:pt idx="21">
                  <c:v>-0.31741307026834698</c:v>
                </c:pt>
                <c:pt idx="22">
                  <c:v>-0.50857665311518463</c:v>
                </c:pt>
                <c:pt idx="23">
                  <c:v>-0.54499248279181745</c:v>
                </c:pt>
                <c:pt idx="24">
                  <c:v>-0.63970942092611083</c:v>
                </c:pt>
                <c:pt idx="25">
                  <c:v>-0.63506460494224048</c:v>
                </c:pt>
                <c:pt idx="26">
                  <c:v>-0.41266124794361031</c:v>
                </c:pt>
                <c:pt idx="27">
                  <c:v>-0.45756505127216485</c:v>
                </c:pt>
                <c:pt idx="28">
                  <c:v>-0.48934568071779788</c:v>
                </c:pt>
                <c:pt idx="29">
                  <c:v>-0.52695676066595698</c:v>
                </c:pt>
                <c:pt idx="30">
                  <c:v>-0.55954619811411654</c:v>
                </c:pt>
                <c:pt idx="31">
                  <c:v>-0.57017758726222856</c:v>
                </c:pt>
                <c:pt idx="32">
                  <c:v>-0.57642248487749048</c:v>
                </c:pt>
                <c:pt idx="33">
                  <c:v>-0.59582583357784136</c:v>
                </c:pt>
                <c:pt idx="34">
                  <c:v>-0.64125983072746962</c:v>
                </c:pt>
                <c:pt idx="35">
                  <c:v>-0.48891519392078037</c:v>
                </c:pt>
                <c:pt idx="36">
                  <c:v>-0.12960158871551117</c:v>
                </c:pt>
                <c:pt idx="37">
                  <c:v>0.23007596481435225</c:v>
                </c:pt>
                <c:pt idx="38">
                  <c:v>0.21952769373402606</c:v>
                </c:pt>
                <c:pt idx="39">
                  <c:v>0.26813025034666299</c:v>
                </c:pt>
                <c:pt idx="40">
                  <c:v>0.38680232979087042</c:v>
                </c:pt>
                <c:pt idx="41">
                  <c:v>0.488957168106193</c:v>
                </c:pt>
                <c:pt idx="42">
                  <c:v>0.57427911363337325</c:v>
                </c:pt>
                <c:pt idx="43">
                  <c:v>0.63790004104954179</c:v>
                </c:pt>
                <c:pt idx="44">
                  <c:v>0.66694353499942716</c:v>
                </c:pt>
                <c:pt idx="45">
                  <c:v>0.69077706122022353</c:v>
                </c:pt>
                <c:pt idx="46">
                  <c:v>0.76940773647538918</c:v>
                </c:pt>
                <c:pt idx="47">
                  <c:v>0.75448970215482403</c:v>
                </c:pt>
                <c:pt idx="48">
                  <c:v>0.62324958262789643</c:v>
                </c:pt>
                <c:pt idx="49">
                  <c:v>0.29006874921421927</c:v>
                </c:pt>
                <c:pt idx="50">
                  <c:v>0.16621940111014427</c:v>
                </c:pt>
                <c:pt idx="51">
                  <c:v>4.6812415081389294E-2</c:v>
                </c:pt>
                <c:pt idx="52">
                  <c:v>-9.9758545260708265E-2</c:v>
                </c:pt>
                <c:pt idx="53">
                  <c:v>-0.22701380963489498</c:v>
                </c:pt>
                <c:pt idx="54">
                  <c:v>-0.34104477826716156</c:v>
                </c:pt>
                <c:pt idx="55">
                  <c:v>-0.43781899532741125</c:v>
                </c:pt>
                <c:pt idx="56">
                  <c:v>-0.49097331110492803</c:v>
                </c:pt>
                <c:pt idx="57">
                  <c:v>-0.53420520407063798</c:v>
                </c:pt>
                <c:pt idx="58">
                  <c:v>-0.58787776727037144</c:v>
                </c:pt>
                <c:pt idx="59">
                  <c:v>-0.22267260479557127</c:v>
                </c:pt>
                <c:pt idx="60">
                  <c:v>-9.2008117966306632E-2</c:v>
                </c:pt>
                <c:pt idx="61">
                  <c:v>5.1878518033003987E-2</c:v>
                </c:pt>
                <c:pt idx="62">
                  <c:v>0.18051505854974192</c:v>
                </c:pt>
                <c:pt idx="63">
                  <c:v>0.25643510446034379</c:v>
                </c:pt>
                <c:pt idx="64">
                  <c:v>0.33111154503276546</c:v>
                </c:pt>
                <c:pt idx="65">
                  <c:v>0.42644692659909872</c:v>
                </c:pt>
                <c:pt idx="66">
                  <c:v>0.48152096519119342</c:v>
                </c:pt>
                <c:pt idx="67">
                  <c:v>0.51416754081389759</c:v>
                </c:pt>
                <c:pt idx="68">
                  <c:v>0.53525645258509569</c:v>
                </c:pt>
                <c:pt idx="69">
                  <c:v>0.55931778926086329</c:v>
                </c:pt>
                <c:pt idx="70">
                  <c:v>0.64232615263089377</c:v>
                </c:pt>
                <c:pt idx="71">
                  <c:v>0.35536691459155967</c:v>
                </c:pt>
                <c:pt idx="72">
                  <c:v>0.31281710534574897</c:v>
                </c:pt>
                <c:pt idx="73">
                  <c:v>0.3107455602262113</c:v>
                </c:pt>
                <c:pt idx="74">
                  <c:v>0.27150409364731182</c:v>
                </c:pt>
                <c:pt idx="75">
                  <c:v>0.34155572235830389</c:v>
                </c:pt>
                <c:pt idx="76">
                  <c:v>0.34831944912728696</c:v>
                </c:pt>
                <c:pt idx="77">
                  <c:v>0.31396464123649004</c:v>
                </c:pt>
                <c:pt idx="78">
                  <c:v>0.31019584231141151</c:v>
                </c:pt>
                <c:pt idx="79">
                  <c:v>0.30724958129106161</c:v>
                </c:pt>
                <c:pt idx="80">
                  <c:v>0.29544247556285791</c:v>
                </c:pt>
                <c:pt idx="81">
                  <c:v>0.27112788326948661</c:v>
                </c:pt>
                <c:pt idx="82">
                  <c:v>0.24696077590220444</c:v>
                </c:pt>
                <c:pt idx="83">
                  <c:v>0.41412993031890832</c:v>
                </c:pt>
                <c:pt idx="84">
                  <c:v>0.54677291181943755</c:v>
                </c:pt>
                <c:pt idx="85">
                  <c:v>0.47494437514103288</c:v>
                </c:pt>
                <c:pt idx="86">
                  <c:v>0.56231475029048361</c:v>
                </c:pt>
                <c:pt idx="87">
                  <c:v>0.48399991722020697</c:v>
                </c:pt>
                <c:pt idx="88">
                  <c:v>0.43719501740515826</c:v>
                </c:pt>
                <c:pt idx="89">
                  <c:v>0.37632368120934567</c:v>
                </c:pt>
                <c:pt idx="90">
                  <c:v>0.30631863252137048</c:v>
                </c:pt>
                <c:pt idx="91">
                  <c:v>0.25934915503059774</c:v>
                </c:pt>
                <c:pt idx="92">
                  <c:v>0.23625532436846094</c:v>
                </c:pt>
                <c:pt idx="93">
                  <c:v>0.22677094483858087</c:v>
                </c:pt>
                <c:pt idx="94">
                  <c:v>0.19863509321353837</c:v>
                </c:pt>
                <c:pt idx="95">
                  <c:v>6.6983253007707272E-2</c:v>
                </c:pt>
                <c:pt idx="96">
                  <c:v>2.9677078598508062E-2</c:v>
                </c:pt>
                <c:pt idx="97">
                  <c:v>4.6608334274414555E-2</c:v>
                </c:pt>
                <c:pt idx="98">
                  <c:v>-0.15511312347217523</c:v>
                </c:pt>
                <c:pt idx="99">
                  <c:v>-0.25218216414052902</c:v>
                </c:pt>
                <c:pt idx="100">
                  <c:v>-0.28086422314398934</c:v>
                </c:pt>
                <c:pt idx="101">
                  <c:v>-0.28851515532408012</c:v>
                </c:pt>
                <c:pt idx="102">
                  <c:v>-0.29080072847297406</c:v>
                </c:pt>
                <c:pt idx="103">
                  <c:v>-0.29201573052498381</c:v>
                </c:pt>
                <c:pt idx="104">
                  <c:v>-0.2933569450390725</c:v>
                </c:pt>
                <c:pt idx="105">
                  <c:v>-0.29616428352558488</c:v>
                </c:pt>
                <c:pt idx="106">
                  <c:v>-0.32235282324236186</c:v>
                </c:pt>
                <c:pt idx="107">
                  <c:v>-0.23707697655081739</c:v>
                </c:pt>
                <c:pt idx="108">
                  <c:v>-0.39408451755350177</c:v>
                </c:pt>
                <c:pt idx="109">
                  <c:v>-0.45602550661573971</c:v>
                </c:pt>
                <c:pt idx="110">
                  <c:v>-0.26771739767953251</c:v>
                </c:pt>
                <c:pt idx="111">
                  <c:v>-0.14481305191989421</c:v>
                </c:pt>
                <c:pt idx="112">
                  <c:v>-4.5851347787115866E-2</c:v>
                </c:pt>
                <c:pt idx="113">
                  <c:v>1.6851989465938275E-2</c:v>
                </c:pt>
                <c:pt idx="114">
                  <c:v>4.6501855273909536E-2</c:v>
                </c:pt>
                <c:pt idx="115">
                  <c:v>6.0895617909375144E-2</c:v>
                </c:pt>
                <c:pt idx="116">
                  <c:v>6.9937549848559002E-2</c:v>
                </c:pt>
                <c:pt idx="117">
                  <c:v>0.11302158019004405</c:v>
                </c:pt>
                <c:pt idx="118">
                  <c:v>0.18833481037839594</c:v>
                </c:pt>
                <c:pt idx="119">
                  <c:v>9.4045196092964828E-2</c:v>
                </c:pt>
                <c:pt idx="120">
                  <c:v>0.11744922452662702</c:v>
                </c:pt>
                <c:pt idx="121">
                  <c:v>0.17998740120060824</c:v>
                </c:pt>
                <c:pt idx="122">
                  <c:v>3.8702407166962632E-2</c:v>
                </c:pt>
                <c:pt idx="123">
                  <c:v>0.28380572083305011</c:v>
                </c:pt>
                <c:pt idx="124">
                  <c:v>0.39399099326387127</c:v>
                </c:pt>
                <c:pt idx="125">
                  <c:v>0.4643769621949122</c:v>
                </c:pt>
                <c:pt idx="126">
                  <c:v>0.51656215179308596</c:v>
                </c:pt>
                <c:pt idx="127">
                  <c:v>0.53845029984889081</c:v>
                </c:pt>
                <c:pt idx="128">
                  <c:v>0.55109586416989653</c:v>
                </c:pt>
                <c:pt idx="129">
                  <c:v>0.53080007372969662</c:v>
                </c:pt>
                <c:pt idx="130">
                  <c:v>0.5111019596615467</c:v>
                </c:pt>
                <c:pt idx="131">
                  <c:v>0.62337345731132565</c:v>
                </c:pt>
                <c:pt idx="132">
                  <c:v>0.6125043831048208</c:v>
                </c:pt>
                <c:pt idx="133">
                  <c:v>0.57932269553330362</c:v>
                </c:pt>
                <c:pt idx="134">
                  <c:v>0.56294602164178864</c:v>
                </c:pt>
                <c:pt idx="135">
                  <c:v>0.25492482648736631</c:v>
                </c:pt>
                <c:pt idx="136">
                  <c:v>4.7432022989063134E-2</c:v>
                </c:pt>
                <c:pt idx="137">
                  <c:v>-9.5558578349696402E-2</c:v>
                </c:pt>
                <c:pt idx="138">
                  <c:v>-0.18717526565345033</c:v>
                </c:pt>
                <c:pt idx="139">
                  <c:v>-0.24364860643358011</c:v>
                </c:pt>
                <c:pt idx="140">
                  <c:v>-0.2834270569000123</c:v>
                </c:pt>
                <c:pt idx="141">
                  <c:v>-0.31423565963812389</c:v>
                </c:pt>
                <c:pt idx="142">
                  <c:v>-0.34155961116326594</c:v>
                </c:pt>
                <c:pt idx="143">
                  <c:v>-0.28032692127943376</c:v>
                </c:pt>
                <c:pt idx="144">
                  <c:v>-0.21595508477133568</c:v>
                </c:pt>
                <c:pt idx="145">
                  <c:v>-0.23679720770436588</c:v>
                </c:pt>
                <c:pt idx="146">
                  <c:v>-0.24706169753046753</c:v>
                </c:pt>
                <c:pt idx="147">
                  <c:v>-0.21420471199741375</c:v>
                </c:pt>
                <c:pt idx="148">
                  <c:v>-0.20377505232714641</c:v>
                </c:pt>
                <c:pt idx="149">
                  <c:v>-0.20294986892652284</c:v>
                </c:pt>
                <c:pt idx="150">
                  <c:v>-0.19709851178999524</c:v>
                </c:pt>
                <c:pt idx="151">
                  <c:v>-0.19201130571685926</c:v>
                </c:pt>
                <c:pt idx="152">
                  <c:v>-0.18323261893612441</c:v>
                </c:pt>
                <c:pt idx="153">
                  <c:v>-0.18089316028069474</c:v>
                </c:pt>
                <c:pt idx="154">
                  <c:v>-0.18897359497351027</c:v>
                </c:pt>
                <c:pt idx="155">
                  <c:v>-0.18691128853946043</c:v>
                </c:pt>
                <c:pt idx="156">
                  <c:v>-0.23027396495775967</c:v>
                </c:pt>
                <c:pt idx="157">
                  <c:v>-0.20018411854526041</c:v>
                </c:pt>
                <c:pt idx="158">
                  <c:v>-0.31712184930051512</c:v>
                </c:pt>
                <c:pt idx="159">
                  <c:v>-0.36330391608908713</c:v>
                </c:pt>
                <c:pt idx="160">
                  <c:v>-0.35364734526986713</c:v>
                </c:pt>
                <c:pt idx="161">
                  <c:v>-0.32520564966269178</c:v>
                </c:pt>
                <c:pt idx="162">
                  <c:v>-0.32329036681304968</c:v>
                </c:pt>
                <c:pt idx="163">
                  <c:v>-0.32236388004181005</c:v>
                </c:pt>
                <c:pt idx="164">
                  <c:v>-0.32197966911148945</c:v>
                </c:pt>
                <c:pt idx="165">
                  <c:v>-0.33053082032921927</c:v>
                </c:pt>
                <c:pt idx="166">
                  <c:v>-0.35804231678761322</c:v>
                </c:pt>
                <c:pt idx="167">
                  <c:v>-0.50542174878272517</c:v>
                </c:pt>
                <c:pt idx="168">
                  <c:v>-0.70734728615460873</c:v>
                </c:pt>
                <c:pt idx="169">
                  <c:v>-0.44922791865888012</c:v>
                </c:pt>
                <c:pt idx="170">
                  <c:v>-0.32293907529012938</c:v>
                </c:pt>
                <c:pt idx="171">
                  <c:v>-0.13944887182931706</c:v>
                </c:pt>
                <c:pt idx="172">
                  <c:v>-2.2655123865559342E-2</c:v>
                </c:pt>
                <c:pt idx="173">
                  <c:v>6.2702003703114823E-2</c:v>
                </c:pt>
                <c:pt idx="174">
                  <c:v>0.16939996254485851</c:v>
                </c:pt>
                <c:pt idx="175">
                  <c:v>0.22858588109813646</c:v>
                </c:pt>
                <c:pt idx="176">
                  <c:v>0.25740221076574632</c:v>
                </c:pt>
                <c:pt idx="177">
                  <c:v>0.28755813651871726</c:v>
                </c:pt>
                <c:pt idx="178">
                  <c:v>0.35517937855551635</c:v>
                </c:pt>
                <c:pt idx="179">
                  <c:v>0.31434499633613305</c:v>
                </c:pt>
                <c:pt idx="180">
                  <c:v>0.5154171047274807</c:v>
                </c:pt>
                <c:pt idx="181">
                  <c:v>0.17698642423995625</c:v>
                </c:pt>
                <c:pt idx="182">
                  <c:v>4.8699543313543772E-2</c:v>
                </c:pt>
                <c:pt idx="183">
                  <c:v>-5.8955860318869249E-2</c:v>
                </c:pt>
                <c:pt idx="184">
                  <c:v>-0.13123927324998902</c:v>
                </c:pt>
                <c:pt idx="185">
                  <c:v>-0.18642836256108197</c:v>
                </c:pt>
                <c:pt idx="186">
                  <c:v>-0.27351042872888542</c:v>
                </c:pt>
                <c:pt idx="187">
                  <c:v>-0.33244978044470808</c:v>
                </c:pt>
                <c:pt idx="188">
                  <c:v>-0.35974799093619125</c:v>
                </c:pt>
                <c:pt idx="189">
                  <c:v>-0.39179972959351128</c:v>
                </c:pt>
                <c:pt idx="190">
                  <c:v>-0.45398173491200627</c:v>
                </c:pt>
                <c:pt idx="191">
                  <c:v>-0.42508536255801782</c:v>
                </c:pt>
                <c:pt idx="192">
                  <c:v>-0.48838228255485883</c:v>
                </c:pt>
                <c:pt idx="193">
                  <c:v>-0.47182565813039445</c:v>
                </c:pt>
                <c:pt idx="194">
                  <c:v>-0.57035434201459723</c:v>
                </c:pt>
                <c:pt idx="195">
                  <c:v>-0.63796681622584195</c:v>
                </c:pt>
                <c:pt idx="196">
                  <c:v>-0.73583437764321502</c:v>
                </c:pt>
                <c:pt idx="197">
                  <c:v>-0.73416583551683912</c:v>
                </c:pt>
                <c:pt idx="198">
                  <c:v>-0.74711758556055352</c:v>
                </c:pt>
                <c:pt idx="199">
                  <c:v>-0.75313282357472477</c:v>
                </c:pt>
                <c:pt idx="200">
                  <c:v>-0.75719483348014227</c:v>
                </c:pt>
                <c:pt idx="201">
                  <c:v>-0.77305047361465073</c:v>
                </c:pt>
                <c:pt idx="202">
                  <c:v>-0.80320010808351161</c:v>
                </c:pt>
                <c:pt idx="203">
                  <c:v>-0.74988333396028861</c:v>
                </c:pt>
                <c:pt idx="204">
                  <c:v>-0.97282164364001977</c:v>
                </c:pt>
                <c:pt idx="205">
                  <c:v>-1.0325563231803701</c:v>
                </c:pt>
                <c:pt idx="206">
                  <c:v>-0.86118634902599756</c:v>
                </c:pt>
                <c:pt idx="207">
                  <c:v>-0.8161319875509907</c:v>
                </c:pt>
                <c:pt idx="208">
                  <c:v>-0.73074033174178965</c:v>
                </c:pt>
                <c:pt idx="209">
                  <c:v>-0.69142922795240591</c:v>
                </c:pt>
                <c:pt idx="210">
                  <c:v>-0.68267456326152964</c:v>
                </c:pt>
                <c:pt idx="211">
                  <c:v>-0.66366774785736249</c:v>
                </c:pt>
                <c:pt idx="212">
                  <c:v>-0.64258822839398455</c:v>
                </c:pt>
                <c:pt idx="213">
                  <c:v>-0.63858680693018255</c:v>
                </c:pt>
                <c:pt idx="214">
                  <c:v>-0.4670028488102555</c:v>
                </c:pt>
                <c:pt idx="215">
                  <c:v>-0.58446679586541428</c:v>
                </c:pt>
                <c:pt idx="216">
                  <c:v>-0.5932527312977931</c:v>
                </c:pt>
                <c:pt idx="217">
                  <c:v>-0.47398645448121285</c:v>
                </c:pt>
                <c:pt idx="218">
                  <c:v>-0.49653794984368382</c:v>
                </c:pt>
                <c:pt idx="219">
                  <c:v>-0.44845521570012203</c:v>
                </c:pt>
                <c:pt idx="220">
                  <c:v>-0.35028309729882684</c:v>
                </c:pt>
                <c:pt idx="221">
                  <c:v>-0.27394917074536035</c:v>
                </c:pt>
                <c:pt idx="222">
                  <c:v>-0.20795461517657826</c:v>
                </c:pt>
                <c:pt idx="223">
                  <c:v>-0.17434956020050188</c:v>
                </c:pt>
                <c:pt idx="224">
                  <c:v>-0.15203756973938826</c:v>
                </c:pt>
                <c:pt idx="225">
                  <c:v>-0.14014669866581903</c:v>
                </c:pt>
                <c:pt idx="226">
                  <c:v>-0.21411457266258122</c:v>
                </c:pt>
                <c:pt idx="227">
                  <c:v>-0.18155807259111167</c:v>
                </c:pt>
                <c:pt idx="228">
                  <c:v>-0.18926363202151084</c:v>
                </c:pt>
                <c:pt idx="229">
                  <c:v>-0.44552355533287097</c:v>
                </c:pt>
                <c:pt idx="230">
                  <c:v>-0.51969572979547263</c:v>
                </c:pt>
                <c:pt idx="231">
                  <c:v>-0.43225064913159428</c:v>
                </c:pt>
                <c:pt idx="232">
                  <c:v>-0.48897617124654069</c:v>
                </c:pt>
                <c:pt idx="233">
                  <c:v>-0.56730666832934196</c:v>
                </c:pt>
                <c:pt idx="234">
                  <c:v>-0.5884867654329502</c:v>
                </c:pt>
                <c:pt idx="235">
                  <c:v>-0.59264959466665279</c:v>
                </c:pt>
                <c:pt idx="236">
                  <c:v>-0.59216358769453559</c:v>
                </c:pt>
                <c:pt idx="237">
                  <c:v>-0.59385551362490063</c:v>
                </c:pt>
                <c:pt idx="238">
                  <c:v>-0.65138172133737804</c:v>
                </c:pt>
                <c:pt idx="239">
                  <c:v>-0.73195666817539884</c:v>
                </c:pt>
                <c:pt idx="240">
                  <c:v>-0.62943920675584464</c:v>
                </c:pt>
                <c:pt idx="241">
                  <c:v>-0.43628972152140238</c:v>
                </c:pt>
                <c:pt idx="242">
                  <c:v>-0.39187633366915747</c:v>
                </c:pt>
                <c:pt idx="243">
                  <c:v>-0.5206891829446415</c:v>
                </c:pt>
                <c:pt idx="244">
                  <c:v>-0.45730144629113723</c:v>
                </c:pt>
                <c:pt idx="245">
                  <c:v>-0.40229763666030249</c:v>
                </c:pt>
                <c:pt idx="246">
                  <c:v>-0.38720859485878206</c:v>
                </c:pt>
                <c:pt idx="247">
                  <c:v>-0.37229024116375087</c:v>
                </c:pt>
                <c:pt idx="248">
                  <c:v>-0.36031218463513032</c:v>
                </c:pt>
                <c:pt idx="249">
                  <c:v>-0.34460753533574351</c:v>
                </c:pt>
                <c:pt idx="250">
                  <c:v>-0.35360294634379807</c:v>
                </c:pt>
                <c:pt idx="251">
                  <c:v>-0.23387873361179548</c:v>
                </c:pt>
                <c:pt idx="252">
                  <c:v>-0.40899553540849626</c:v>
                </c:pt>
                <c:pt idx="253">
                  <c:v>-0.58143204885111566</c:v>
                </c:pt>
                <c:pt idx="254">
                  <c:v>-0.34537684753897074</c:v>
                </c:pt>
                <c:pt idx="255">
                  <c:v>-0.29213926616671493</c:v>
                </c:pt>
                <c:pt idx="256">
                  <c:v>-0.28453656479580486</c:v>
                </c:pt>
                <c:pt idx="257">
                  <c:v>-0.2511137192745253</c:v>
                </c:pt>
                <c:pt idx="258">
                  <c:v>-0.22129417397477838</c:v>
                </c:pt>
                <c:pt idx="259">
                  <c:v>-0.20134416103490449</c:v>
                </c:pt>
                <c:pt idx="260">
                  <c:v>-0.18054693406294675</c:v>
                </c:pt>
                <c:pt idx="261">
                  <c:v>-0.16054404265892144</c:v>
                </c:pt>
                <c:pt idx="262">
                  <c:v>-0.15680598763226947</c:v>
                </c:pt>
                <c:pt idx="263">
                  <c:v>-0.12433053603707028</c:v>
                </c:pt>
                <c:pt idx="264">
                  <c:v>-0.12953911888899344</c:v>
                </c:pt>
                <c:pt idx="265">
                  <c:v>-2.1475098277711852E-2</c:v>
                </c:pt>
                <c:pt idx="266">
                  <c:v>-0.2722001740318703</c:v>
                </c:pt>
                <c:pt idx="267">
                  <c:v>-0.28115129003410017</c:v>
                </c:pt>
                <c:pt idx="268">
                  <c:v>-0.28760385759093893</c:v>
                </c:pt>
                <c:pt idx="269">
                  <c:v>-0.27981090220786986</c:v>
                </c:pt>
                <c:pt idx="270">
                  <c:v>-0.27734782361075178</c:v>
                </c:pt>
                <c:pt idx="271">
                  <c:v>-0.2849470143388993</c:v>
                </c:pt>
                <c:pt idx="272">
                  <c:v>-0.29378053134952448</c:v>
                </c:pt>
                <c:pt idx="273">
                  <c:v>-0.29717726879484513</c:v>
                </c:pt>
                <c:pt idx="274">
                  <c:v>-0.17019151397002188</c:v>
                </c:pt>
                <c:pt idx="275">
                  <c:v>-0.12470576283470652</c:v>
                </c:pt>
                <c:pt idx="276">
                  <c:v>3.012685378784315E-2</c:v>
                </c:pt>
                <c:pt idx="277">
                  <c:v>0.43748906132545784</c:v>
                </c:pt>
                <c:pt idx="278">
                  <c:v>0.8679014820956078</c:v>
                </c:pt>
                <c:pt idx="279">
                  <c:v>1.1171089659494404</c:v>
                </c:pt>
                <c:pt idx="280">
                  <c:v>1.2284337025966718</c:v>
                </c:pt>
                <c:pt idx="281">
                  <c:v>1.2937954728570276</c:v>
                </c:pt>
                <c:pt idx="282">
                  <c:v>1.3583931323813341</c:v>
                </c:pt>
                <c:pt idx="283">
                  <c:v>1.4014189894828004</c:v>
                </c:pt>
                <c:pt idx="284">
                  <c:v>1.4286301044868261</c:v>
                </c:pt>
                <c:pt idx="285">
                  <c:v>1.4545929790447021</c:v>
                </c:pt>
                <c:pt idx="286">
                  <c:v>1.4201936686308918</c:v>
                </c:pt>
                <c:pt idx="287">
                  <c:v>1.4046707833553098</c:v>
                </c:pt>
                <c:pt idx="288">
                  <c:v>1.2600677139899814</c:v>
                </c:pt>
                <c:pt idx="289">
                  <c:v>0.81967093337813046</c:v>
                </c:pt>
                <c:pt idx="290">
                  <c:v>0.65141721430720001</c:v>
                </c:pt>
                <c:pt idx="291">
                  <c:v>0.65078456417662189</c:v>
                </c:pt>
                <c:pt idx="292">
                  <c:v>0.55934558980104987</c:v>
                </c:pt>
                <c:pt idx="293">
                  <c:v>0.44879963016778579</c:v>
                </c:pt>
                <c:pt idx="294">
                  <c:v>0.33405072428120436</c:v>
                </c:pt>
                <c:pt idx="295">
                  <c:v>0.25660748405030726</c:v>
                </c:pt>
                <c:pt idx="296">
                  <c:v>0.20343216880877504</c:v>
                </c:pt>
                <c:pt idx="297">
                  <c:v>0.16081949838933646</c:v>
                </c:pt>
                <c:pt idx="298">
                  <c:v>0.20273100185664591</c:v>
                </c:pt>
                <c:pt idx="299">
                  <c:v>0.32554437690357313</c:v>
                </c:pt>
                <c:pt idx="300">
                  <c:v>0.57343280754009862</c:v>
                </c:pt>
                <c:pt idx="301">
                  <c:v>0.6165609167792655</c:v>
                </c:pt>
                <c:pt idx="302">
                  <c:v>0.48074444212335726</c:v>
                </c:pt>
                <c:pt idx="303">
                  <c:v>0.24450148094546306</c:v>
                </c:pt>
                <c:pt idx="304">
                  <c:v>0.20149170503502278</c:v>
                </c:pt>
                <c:pt idx="305">
                  <c:v>0.17650814211172303</c:v>
                </c:pt>
                <c:pt idx="306">
                  <c:v>0.1474535662440955</c:v>
                </c:pt>
                <c:pt idx="307">
                  <c:v>0.11986227927023579</c:v>
                </c:pt>
                <c:pt idx="308">
                  <c:v>0.10138456138489545</c:v>
                </c:pt>
                <c:pt idx="309">
                  <c:v>0.10967916939001404</c:v>
                </c:pt>
                <c:pt idx="310">
                  <c:v>0.1967323538247184</c:v>
                </c:pt>
                <c:pt idx="311">
                  <c:v>0.17971036446744015</c:v>
                </c:pt>
                <c:pt idx="312">
                  <c:v>0.3019577019662954</c:v>
                </c:pt>
                <c:pt idx="313">
                  <c:v>0.40102493768052688</c:v>
                </c:pt>
                <c:pt idx="314">
                  <c:v>0.56462285069987317</c:v>
                </c:pt>
                <c:pt idx="315">
                  <c:v>0.52440841456135268</c:v>
                </c:pt>
                <c:pt idx="316">
                  <c:v>0.510870959619242</c:v>
                </c:pt>
                <c:pt idx="317">
                  <c:v>0.49094053202010707</c:v>
                </c:pt>
                <c:pt idx="318">
                  <c:v>0.48373521030148203</c:v>
                </c:pt>
                <c:pt idx="319">
                  <c:v>0.48020387240552093</c:v>
                </c:pt>
                <c:pt idx="320">
                  <c:v>0.4757422803263277</c:v>
                </c:pt>
                <c:pt idx="321">
                  <c:v>0.45894344131360781</c:v>
                </c:pt>
                <c:pt idx="322">
                  <c:v>0.3266294500327579</c:v>
                </c:pt>
                <c:pt idx="323">
                  <c:v>0.23203099781922853</c:v>
                </c:pt>
                <c:pt idx="324">
                  <c:v>3.3195933698433239E-2</c:v>
                </c:pt>
                <c:pt idx="325">
                  <c:v>-2.5488233089441016E-2</c:v>
                </c:pt>
                <c:pt idx="326">
                  <c:v>0.10945649539202958</c:v>
                </c:pt>
                <c:pt idx="327">
                  <c:v>0.31508574848417781</c:v>
                </c:pt>
                <c:pt idx="328">
                  <c:v>0.38233824109747988</c:v>
                </c:pt>
                <c:pt idx="329">
                  <c:v>0.46078201779188432</c:v>
                </c:pt>
                <c:pt idx="330">
                  <c:v>0.53496678841020939</c:v>
                </c:pt>
                <c:pt idx="331">
                  <c:v>0.56966762463137965</c:v>
                </c:pt>
                <c:pt idx="332">
                  <c:v>0.58341224419774307</c:v>
                </c:pt>
                <c:pt idx="333">
                  <c:v>0.5987776982209746</c:v>
                </c:pt>
                <c:pt idx="334">
                  <c:v>0.6265331080911275</c:v>
                </c:pt>
                <c:pt idx="335">
                  <c:v>0.75294160139303101</c:v>
                </c:pt>
                <c:pt idx="336">
                  <c:v>0.92672187410254125</c:v>
                </c:pt>
                <c:pt idx="337">
                  <c:v>0.92609488343594992</c:v>
                </c:pt>
                <c:pt idx="338">
                  <c:v>0.77365582246222608</c:v>
                </c:pt>
                <c:pt idx="339">
                  <c:v>0.57814463009078076</c:v>
                </c:pt>
                <c:pt idx="340">
                  <c:v>0.50005322913680028</c:v>
                </c:pt>
                <c:pt idx="341">
                  <c:v>0.39751381947713982</c:v>
                </c:pt>
                <c:pt idx="342">
                  <c:v>0.30181827211349294</c:v>
                </c:pt>
                <c:pt idx="343">
                  <c:v>0.23783303405633402</c:v>
                </c:pt>
                <c:pt idx="344">
                  <c:v>0.20632556769251068</c:v>
                </c:pt>
                <c:pt idx="345">
                  <c:v>0.19104707186265496</c:v>
                </c:pt>
                <c:pt idx="346">
                  <c:v>0.17285970706484738</c:v>
                </c:pt>
                <c:pt idx="347">
                  <c:v>-1.5999892921897237E-2</c:v>
                </c:pt>
                <c:pt idx="348">
                  <c:v>-0.36085344195221086</c:v>
                </c:pt>
                <c:pt idx="349">
                  <c:v>-0.38829217417431688</c:v>
                </c:pt>
                <c:pt idx="350">
                  <c:v>-0.32647679048209266</c:v>
                </c:pt>
                <c:pt idx="351">
                  <c:v>-0.19634651742352568</c:v>
                </c:pt>
                <c:pt idx="352">
                  <c:v>-0.1443879273772169</c:v>
                </c:pt>
                <c:pt idx="353">
                  <c:v>-0.13619087873134897</c:v>
                </c:pt>
                <c:pt idx="354">
                  <c:v>-0.14556317727142432</c:v>
                </c:pt>
                <c:pt idx="355">
                  <c:v>-0.1454699422280529</c:v>
                </c:pt>
                <c:pt idx="356">
                  <c:v>-0.14735295561384307</c:v>
                </c:pt>
                <c:pt idx="357">
                  <c:v>-0.14643362422225314</c:v>
                </c:pt>
                <c:pt idx="358">
                  <c:v>-0.11414248264541471</c:v>
                </c:pt>
                <c:pt idx="359">
                  <c:v>5.1561119758305463E-3</c:v>
                </c:pt>
                <c:pt idx="360">
                  <c:v>0.11075605561636104</c:v>
                </c:pt>
                <c:pt idx="361">
                  <c:v>-9.2112163191026247E-2</c:v>
                </c:pt>
                <c:pt idx="362">
                  <c:v>-0.15270071196728671</c:v>
                </c:pt>
                <c:pt idx="363">
                  <c:v>-0.28067392366357702</c:v>
                </c:pt>
                <c:pt idx="364">
                  <c:v>-0.43804034440675121</c:v>
                </c:pt>
                <c:pt idx="365">
                  <c:v>-0.49970005437063997</c:v>
                </c:pt>
                <c:pt idx="366">
                  <c:v>-0.51508945247398596</c:v>
                </c:pt>
                <c:pt idx="367">
                  <c:v>-0.53145578046328801</c:v>
                </c:pt>
                <c:pt idx="368">
                  <c:v>-0.54923352559792649</c:v>
                </c:pt>
                <c:pt idx="369">
                  <c:v>-0.56183426596173558</c:v>
                </c:pt>
                <c:pt idx="370">
                  <c:v>-0.53086351028278422</c:v>
                </c:pt>
                <c:pt idx="371">
                  <c:v>-0.59924518181688047</c:v>
                </c:pt>
                <c:pt idx="372">
                  <c:v>-0.64296833740721793</c:v>
                </c:pt>
                <c:pt idx="373">
                  <c:v>-0.54547690690913808</c:v>
                </c:pt>
                <c:pt idx="374">
                  <c:v>-0.75568805334532074</c:v>
                </c:pt>
                <c:pt idx="375">
                  <c:v>-0.8500287466699249</c:v>
                </c:pt>
                <c:pt idx="376">
                  <c:v>-0.82613608476360356</c:v>
                </c:pt>
                <c:pt idx="377">
                  <c:v>-0.71498280889873733</c:v>
                </c:pt>
                <c:pt idx="378">
                  <c:v>-0.69931189803507765</c:v>
                </c:pt>
                <c:pt idx="379">
                  <c:v>-0.68812327650487837</c:v>
                </c:pt>
                <c:pt idx="380">
                  <c:v>-0.68003896598745772</c:v>
                </c:pt>
                <c:pt idx="381">
                  <c:v>-0.6994779184389297</c:v>
                </c:pt>
                <c:pt idx="382">
                  <c:v>-0.73549237410000201</c:v>
                </c:pt>
                <c:pt idx="383">
                  <c:v>-0.63472757318876205</c:v>
                </c:pt>
                <c:pt idx="384">
                  <c:v>-0.55263316479977376</c:v>
                </c:pt>
                <c:pt idx="385">
                  <c:v>-0.3285445404814778</c:v>
                </c:pt>
                <c:pt idx="386">
                  <c:v>-2.9071529337805976E-2</c:v>
                </c:pt>
                <c:pt idx="387">
                  <c:v>0.2323405953220895</c:v>
                </c:pt>
                <c:pt idx="388">
                  <c:v>0.36101914995142981</c:v>
                </c:pt>
                <c:pt idx="389">
                  <c:v>0.4170213449029444</c:v>
                </c:pt>
                <c:pt idx="390">
                  <c:v>0.49099377676751932</c:v>
                </c:pt>
                <c:pt idx="391">
                  <c:v>0.53613208401607959</c:v>
                </c:pt>
                <c:pt idx="392">
                  <c:v>0.56733838577509221</c:v>
                </c:pt>
                <c:pt idx="393">
                  <c:v>0.61463746612869008</c:v>
                </c:pt>
                <c:pt idx="394">
                  <c:v>0.63650358098583049</c:v>
                </c:pt>
                <c:pt idx="395">
                  <c:v>0.58936235768330658</c:v>
                </c:pt>
                <c:pt idx="396">
                  <c:v>0.59198663441458765</c:v>
                </c:pt>
                <c:pt idx="397">
                  <c:v>0.26389474717059597</c:v>
                </c:pt>
                <c:pt idx="398">
                  <c:v>-0.11048081876168671</c:v>
                </c:pt>
                <c:pt idx="399">
                  <c:v>-0.40990044644315776</c:v>
                </c:pt>
                <c:pt idx="400">
                  <c:v>-0.56507443842178207</c:v>
                </c:pt>
                <c:pt idx="401">
                  <c:v>-0.67325362859052384</c:v>
                </c:pt>
                <c:pt idx="402">
                  <c:v>-0.7795256393635096</c:v>
                </c:pt>
                <c:pt idx="403">
                  <c:v>-0.85290752893344768</c:v>
                </c:pt>
                <c:pt idx="404">
                  <c:v>-0.90635997385820177</c:v>
                </c:pt>
                <c:pt idx="405">
                  <c:v>-1.0014898692427971</c:v>
                </c:pt>
                <c:pt idx="406">
                  <c:v>-1.0878856701171478</c:v>
                </c:pt>
                <c:pt idx="407">
                  <c:v>-1.1151883229286701</c:v>
                </c:pt>
                <c:pt idx="408">
                  <c:v>-1.4809611950236332</c:v>
                </c:pt>
                <c:pt idx="409">
                  <c:v>-1.4732452067352244</c:v>
                </c:pt>
                <c:pt idx="410">
                  <c:v>-1.2184693277072418</c:v>
                </c:pt>
                <c:pt idx="411">
                  <c:v>-1.0278280115112688</c:v>
                </c:pt>
                <c:pt idx="412">
                  <c:v>-0.9040049654369855</c:v>
                </c:pt>
                <c:pt idx="413">
                  <c:v>-0.79514532567593854</c:v>
                </c:pt>
                <c:pt idx="414">
                  <c:v>-0.71218294178097319</c:v>
                </c:pt>
                <c:pt idx="415">
                  <c:v>-0.66263082270656126</c:v>
                </c:pt>
                <c:pt idx="416">
                  <c:v>-0.62673675970954468</c:v>
                </c:pt>
                <c:pt idx="417">
                  <c:v>-0.57567947028669408</c:v>
                </c:pt>
                <c:pt idx="418">
                  <c:v>-0.46574730952138144</c:v>
                </c:pt>
                <c:pt idx="419">
                  <c:v>-0.45431364729610785</c:v>
                </c:pt>
                <c:pt idx="420">
                  <c:v>-0.41460799712905022</c:v>
                </c:pt>
                <c:pt idx="421">
                  <c:v>-7.770184040346223E-2</c:v>
                </c:pt>
                <c:pt idx="422">
                  <c:v>-6.3114148204056975E-2</c:v>
                </c:pt>
                <c:pt idx="423">
                  <c:v>-0.12909882281422641</c:v>
                </c:pt>
                <c:pt idx="424">
                  <c:v>-0.1573783369347487</c:v>
                </c:pt>
                <c:pt idx="425">
                  <c:v>-0.17626781120842849</c:v>
                </c:pt>
                <c:pt idx="426">
                  <c:v>-0.16441910863173412</c:v>
                </c:pt>
                <c:pt idx="427">
                  <c:v>-0.15045992250131854</c:v>
                </c:pt>
                <c:pt idx="428">
                  <c:v>-0.13844588406520419</c:v>
                </c:pt>
                <c:pt idx="429">
                  <c:v>-0.1144867908496775</c:v>
                </c:pt>
                <c:pt idx="430">
                  <c:v>-0.17005499573495828</c:v>
                </c:pt>
                <c:pt idx="431">
                  <c:v>1.2670413007204062E-2</c:v>
                </c:pt>
                <c:pt idx="432">
                  <c:v>0.1147476539401802</c:v>
                </c:pt>
                <c:pt idx="433">
                  <c:v>-0.14714164568455487</c:v>
                </c:pt>
                <c:pt idx="434">
                  <c:v>-0.22155445828444853</c:v>
                </c:pt>
                <c:pt idx="435">
                  <c:v>-9.5173824324962797E-2</c:v>
                </c:pt>
                <c:pt idx="436">
                  <c:v>0.26355138312735132</c:v>
                </c:pt>
                <c:pt idx="437">
                  <c:v>0.33589786069890504</c:v>
                </c:pt>
                <c:pt idx="438">
                  <c:v>0.37064092736523752</c:v>
                </c:pt>
                <c:pt idx="439">
                  <c:v>0.40779734553748576</c:v>
                </c:pt>
                <c:pt idx="440">
                  <c:v>0.43524678844265008</c:v>
                </c:pt>
                <c:pt idx="441">
                  <c:v>0.42209259738146326</c:v>
                </c:pt>
                <c:pt idx="442">
                  <c:v>0.37790073575005195</c:v>
                </c:pt>
                <c:pt idx="443">
                  <c:v>0.32416627237615597</c:v>
                </c:pt>
                <c:pt idx="444">
                  <c:v>0.31595038166120953</c:v>
                </c:pt>
                <c:pt idx="445">
                  <c:v>0.37564965794929511</c:v>
                </c:pt>
                <c:pt idx="446">
                  <c:v>0.44365005444189365</c:v>
                </c:pt>
                <c:pt idx="447">
                  <c:v>0.56448166616452278</c:v>
                </c:pt>
                <c:pt idx="448">
                  <c:v>0.2874835546615897</c:v>
                </c:pt>
                <c:pt idx="449">
                  <c:v>0.21104039523288268</c:v>
                </c:pt>
                <c:pt idx="450">
                  <c:v>0.17845802033470928</c:v>
                </c:pt>
                <c:pt idx="451">
                  <c:v>0.14745182772900797</c:v>
                </c:pt>
                <c:pt idx="452">
                  <c:v>0.1255180704551547</c:v>
                </c:pt>
                <c:pt idx="453">
                  <c:v>0.10626020453370753</c:v>
                </c:pt>
                <c:pt idx="454">
                  <c:v>0.28527674376353934</c:v>
                </c:pt>
                <c:pt idx="455">
                  <c:v>0.25591938687336691</c:v>
                </c:pt>
                <c:pt idx="456">
                  <c:v>0.496999598409332</c:v>
                </c:pt>
                <c:pt idx="457">
                  <c:v>0.9533211710117987</c:v>
                </c:pt>
                <c:pt idx="458">
                  <c:v>1.041038783895645</c:v>
                </c:pt>
                <c:pt idx="459">
                  <c:v>1.0501337131778692</c:v>
                </c:pt>
                <c:pt idx="460">
                  <c:v>1.084846138717428</c:v>
                </c:pt>
                <c:pt idx="461">
                  <c:v>1.0844784830513989</c:v>
                </c:pt>
                <c:pt idx="462">
                  <c:v>1.077384131439868</c:v>
                </c:pt>
                <c:pt idx="463">
                  <c:v>1.0678519722369013</c:v>
                </c:pt>
                <c:pt idx="464">
                  <c:v>1.1192085620395353</c:v>
                </c:pt>
                <c:pt idx="465">
                  <c:v>1.1434742682276824</c:v>
                </c:pt>
                <c:pt idx="466">
                  <c:v>1.0073630317294813</c:v>
                </c:pt>
                <c:pt idx="467">
                  <c:v>1.0006841502851538</c:v>
                </c:pt>
                <c:pt idx="468">
                  <c:v>0.93746001723033978</c:v>
                </c:pt>
                <c:pt idx="469">
                  <c:v>0.68557387696383965</c:v>
                </c:pt>
                <c:pt idx="470">
                  <c:v>0.64849885788020123</c:v>
                </c:pt>
                <c:pt idx="471">
                  <c:v>0.60993531789454714</c:v>
                </c:pt>
                <c:pt idx="472">
                  <c:v>0.61722680182784551</c:v>
                </c:pt>
                <c:pt idx="473">
                  <c:v>0.62675399930861975</c:v>
                </c:pt>
                <c:pt idx="474">
                  <c:v>0.61455145129474065</c:v>
                </c:pt>
                <c:pt idx="475">
                  <c:v>0.59131873260475976</c:v>
                </c:pt>
                <c:pt idx="476">
                  <c:v>0.51721849451167179</c:v>
                </c:pt>
                <c:pt idx="477">
                  <c:v>0.52714402660261062</c:v>
                </c:pt>
                <c:pt idx="478">
                  <c:v>0.58894705273963011</c:v>
                </c:pt>
                <c:pt idx="479">
                  <c:v>0.64315893188978934</c:v>
                </c:pt>
                <c:pt idx="480">
                  <c:v>0.70604276031763957</c:v>
                </c:pt>
                <c:pt idx="481">
                  <c:v>0.81233578749337965</c:v>
                </c:pt>
                <c:pt idx="482">
                  <c:v>0.66282793246535565</c:v>
                </c:pt>
                <c:pt idx="483">
                  <c:v>0.54668466851857134</c:v>
                </c:pt>
                <c:pt idx="484">
                  <c:v>0.49616781320615078</c:v>
                </c:pt>
                <c:pt idx="485">
                  <c:v>0.44218264985463174</c:v>
                </c:pt>
                <c:pt idx="486">
                  <c:v>0.38355545759677678</c:v>
                </c:pt>
                <c:pt idx="487">
                  <c:v>0.34218259989370153</c:v>
                </c:pt>
                <c:pt idx="488">
                  <c:v>0.33260448266217674</c:v>
                </c:pt>
                <c:pt idx="489">
                  <c:v>0.25793033762144801</c:v>
                </c:pt>
                <c:pt idx="490">
                  <c:v>0.20269698272097184</c:v>
                </c:pt>
                <c:pt idx="491">
                  <c:v>0.1454522385449965</c:v>
                </c:pt>
                <c:pt idx="492">
                  <c:v>0.39246978953060729</c:v>
                </c:pt>
                <c:pt idx="493">
                  <c:v>0.64595462473629461</c:v>
                </c:pt>
                <c:pt idx="494">
                  <c:v>0.63586613525434466</c:v>
                </c:pt>
                <c:pt idx="495">
                  <c:v>0.56558317990623364</c:v>
                </c:pt>
                <c:pt idx="496">
                  <c:v>0.53822885656932595</c:v>
                </c:pt>
                <c:pt idx="497">
                  <c:v>0.53034888521223356</c:v>
                </c:pt>
                <c:pt idx="498">
                  <c:v>0.54229272330685552</c:v>
                </c:pt>
                <c:pt idx="499">
                  <c:v>0.54491662013308162</c:v>
                </c:pt>
                <c:pt idx="500">
                  <c:v>0.52204090788270441</c:v>
                </c:pt>
                <c:pt idx="501">
                  <c:v>0.51309627486049103</c:v>
                </c:pt>
                <c:pt idx="502">
                  <c:v>0.48864841444503854</c:v>
                </c:pt>
                <c:pt idx="503">
                  <c:v>0.47088306891709247</c:v>
                </c:pt>
                <c:pt idx="504">
                  <c:v>0.22236570013932241</c:v>
                </c:pt>
                <c:pt idx="505">
                  <c:v>5.8777639997043184E-2</c:v>
                </c:pt>
                <c:pt idx="506">
                  <c:v>-6.7781160564689968E-3</c:v>
                </c:pt>
                <c:pt idx="507">
                  <c:v>5.4042137342333513E-2</c:v>
                </c:pt>
                <c:pt idx="508">
                  <c:v>2.9729015805503842E-2</c:v>
                </c:pt>
                <c:pt idx="509">
                  <c:v>1.0361867063676505E-2</c:v>
                </c:pt>
                <c:pt idx="510">
                  <c:v>-2.6901386318366492E-2</c:v>
                </c:pt>
                <c:pt idx="511">
                  <c:v>-5.8881849089667745E-2</c:v>
                </c:pt>
                <c:pt idx="512">
                  <c:v>-8.1703030294791978E-2</c:v>
                </c:pt>
                <c:pt idx="513">
                  <c:v>-0.10668391417700751</c:v>
                </c:pt>
                <c:pt idx="514">
                  <c:v>-0.10106767024399772</c:v>
                </c:pt>
                <c:pt idx="515">
                  <c:v>8.5131309164722765E-2</c:v>
                </c:pt>
                <c:pt idx="516">
                  <c:v>0.39257259229747976</c:v>
                </c:pt>
                <c:pt idx="517">
                  <c:v>0.58645331190614103</c:v>
                </c:pt>
                <c:pt idx="518">
                  <c:v>0.7831229040335036</c:v>
                </c:pt>
                <c:pt idx="519">
                  <c:v>0.86757284898281251</c:v>
                </c:pt>
                <c:pt idx="520">
                  <c:v>0.92702347132998464</c:v>
                </c:pt>
                <c:pt idx="521">
                  <c:v>0.96175562726371155</c:v>
                </c:pt>
                <c:pt idx="522">
                  <c:v>0.97769652447956512</c:v>
                </c:pt>
                <c:pt idx="523">
                  <c:v>0.99036172053968319</c:v>
                </c:pt>
                <c:pt idx="524">
                  <c:v>0.99830449779241659</c:v>
                </c:pt>
                <c:pt idx="525">
                  <c:v>1.0346988775817101</c:v>
                </c:pt>
                <c:pt idx="526">
                  <c:v>1.2256783858448752</c:v>
                </c:pt>
                <c:pt idx="527">
                  <c:v>1.2682633330481439</c:v>
                </c:pt>
                <c:pt idx="528">
                  <c:v>1.1387837449439895</c:v>
                </c:pt>
                <c:pt idx="529">
                  <c:v>1.1701208046498481</c:v>
                </c:pt>
                <c:pt idx="530">
                  <c:v>1.1145594317356886</c:v>
                </c:pt>
                <c:pt idx="531">
                  <c:v>0.96840527233649965</c:v>
                </c:pt>
                <c:pt idx="532">
                  <c:v>0.83976368903413068</c:v>
                </c:pt>
                <c:pt idx="533">
                  <c:v>0.69519376473754757</c:v>
                </c:pt>
                <c:pt idx="534">
                  <c:v>0.59688982063929985</c:v>
                </c:pt>
                <c:pt idx="535">
                  <c:v>0.5287370535951863</c:v>
                </c:pt>
                <c:pt idx="536">
                  <c:v>0.47844329505654548</c:v>
                </c:pt>
                <c:pt idx="537">
                  <c:v>0.41815693648474372</c:v>
                </c:pt>
                <c:pt idx="538">
                  <c:v>0.25990963844530574</c:v>
                </c:pt>
                <c:pt idx="539">
                  <c:v>0.23181053307638899</c:v>
                </c:pt>
                <c:pt idx="540">
                  <c:v>0.42267134098189008</c:v>
                </c:pt>
                <c:pt idx="541">
                  <c:v>0.51297223065135422</c:v>
                </c:pt>
                <c:pt idx="542">
                  <c:v>0.48897327566267895</c:v>
                </c:pt>
                <c:pt idx="543">
                  <c:v>0.67102720247860737</c:v>
                </c:pt>
                <c:pt idx="544">
                  <c:v>0.78704908426851106</c:v>
                </c:pt>
                <c:pt idx="545">
                  <c:v>0.87429943466354676</c:v>
                </c:pt>
                <c:pt idx="546">
                  <c:v>0.92356346794022426</c:v>
                </c:pt>
                <c:pt idx="547">
                  <c:v>0.93483481796813184</c:v>
                </c:pt>
                <c:pt idx="548">
                  <c:v>0.93949246520037866</c:v>
                </c:pt>
                <c:pt idx="549">
                  <c:v>1.0369945171389208</c:v>
                </c:pt>
                <c:pt idx="550">
                  <c:v>1.2823044015038745</c:v>
                </c:pt>
                <c:pt idx="551">
                  <c:v>1.3873441073708617</c:v>
                </c:pt>
                <c:pt idx="552">
                  <c:v>1.4726352005609336</c:v>
                </c:pt>
                <c:pt idx="553">
                  <c:v>1.2485280537914019</c:v>
                </c:pt>
                <c:pt idx="554">
                  <c:v>1.1013312433424376</c:v>
                </c:pt>
                <c:pt idx="555">
                  <c:v>0.83071483391095524</c:v>
                </c:pt>
                <c:pt idx="556">
                  <c:v>0.74284342338248033</c:v>
                </c:pt>
                <c:pt idx="557">
                  <c:v>0.60850980633016694</c:v>
                </c:pt>
                <c:pt idx="558">
                  <c:v>0.49089847685217125</c:v>
                </c:pt>
                <c:pt idx="559">
                  <c:v>0.42481978721076558</c:v>
                </c:pt>
                <c:pt idx="560">
                  <c:v>0.37465366970999386</c:v>
                </c:pt>
                <c:pt idx="561">
                  <c:v>0.263622322441875</c:v>
                </c:pt>
                <c:pt idx="562">
                  <c:v>0.13351339423816444</c:v>
                </c:pt>
                <c:pt idx="563">
                  <c:v>-3.9967409885317114E-2</c:v>
                </c:pt>
                <c:pt idx="564">
                  <c:v>-0.29428710630018906</c:v>
                </c:pt>
                <c:pt idx="565">
                  <c:v>-0.45545849777932801</c:v>
                </c:pt>
                <c:pt idx="566">
                  <c:v>-0.5499419611668217</c:v>
                </c:pt>
                <c:pt idx="567">
                  <c:v>-0.50326425757283455</c:v>
                </c:pt>
                <c:pt idx="568">
                  <c:v>-0.57583394781894859</c:v>
                </c:pt>
                <c:pt idx="569">
                  <c:v>-0.64158164728248213</c:v>
                </c:pt>
                <c:pt idx="570">
                  <c:v>-0.69354119667581693</c:v>
                </c:pt>
                <c:pt idx="571">
                  <c:v>-0.73725785558227164</c:v>
                </c:pt>
                <c:pt idx="572">
                  <c:v>-0.7744545462298148</c:v>
                </c:pt>
                <c:pt idx="573">
                  <c:v>-0.66575181535026706</c:v>
                </c:pt>
                <c:pt idx="574">
                  <c:v>-0.75255123022449744</c:v>
                </c:pt>
                <c:pt idx="575">
                  <c:v>-0.64942614371903917</c:v>
                </c:pt>
                <c:pt idx="576">
                  <c:v>-0.4361411584710187</c:v>
                </c:pt>
                <c:pt idx="577">
                  <c:v>-0.21378568934917749</c:v>
                </c:pt>
                <c:pt idx="578">
                  <c:v>3.524038554295824E-2</c:v>
                </c:pt>
                <c:pt idx="579">
                  <c:v>7.9308034818403525E-2</c:v>
                </c:pt>
                <c:pt idx="580">
                  <c:v>0.13796673412588351</c:v>
                </c:pt>
                <c:pt idx="581">
                  <c:v>0.18358848698407904</c:v>
                </c:pt>
                <c:pt idx="582">
                  <c:v>0.19586638066760931</c:v>
                </c:pt>
                <c:pt idx="583">
                  <c:v>0.20040237331772853</c:v>
                </c:pt>
                <c:pt idx="584">
                  <c:v>0.20892482556686406</c:v>
                </c:pt>
                <c:pt idx="585">
                  <c:v>9.7548077838338659E-2</c:v>
                </c:pt>
                <c:pt idx="586">
                  <c:v>9.1269290255344013E-2</c:v>
                </c:pt>
                <c:pt idx="587">
                  <c:v>4.1876128067253465E-2</c:v>
                </c:pt>
                <c:pt idx="588">
                  <c:v>-0.13573903303813994</c:v>
                </c:pt>
                <c:pt idx="589">
                  <c:v>-0.40683769895307131</c:v>
                </c:pt>
                <c:pt idx="590">
                  <c:v>-0.57802049577324599</c:v>
                </c:pt>
                <c:pt idx="591">
                  <c:v>-0.52434889839654564</c:v>
                </c:pt>
                <c:pt idx="592">
                  <c:v>-0.30923941243548225</c:v>
                </c:pt>
                <c:pt idx="593">
                  <c:v>-0.28295046428995413</c:v>
                </c:pt>
                <c:pt idx="594">
                  <c:v>-0.2803784093235685</c:v>
                </c:pt>
                <c:pt idx="595">
                  <c:v>-0.27578840259732901</c:v>
                </c:pt>
                <c:pt idx="596">
                  <c:v>-0.27149347029746557</c:v>
                </c:pt>
                <c:pt idx="597">
                  <c:v>-0.27443537839650428</c:v>
                </c:pt>
                <c:pt idx="598">
                  <c:v>-0.28968482669202233</c:v>
                </c:pt>
                <c:pt idx="599">
                  <c:v>-0.33609170301599434</c:v>
                </c:pt>
                <c:pt idx="600">
                  <c:v>-0.32621937073042884</c:v>
                </c:pt>
                <c:pt idx="601">
                  <c:v>-0.1949308500274165</c:v>
                </c:pt>
                <c:pt idx="602">
                  <c:v>-0.38881678309562651</c:v>
                </c:pt>
                <c:pt idx="603">
                  <c:v>-0.59249974851251819</c:v>
                </c:pt>
                <c:pt idx="604">
                  <c:v>-0.91117045484795556</c:v>
                </c:pt>
                <c:pt idx="605">
                  <c:v>-0.99962272351845571</c:v>
                </c:pt>
                <c:pt idx="606">
                  <c:v>-1.0400812718872081</c:v>
                </c:pt>
                <c:pt idx="607">
                  <c:v>-1.0708654540681</c:v>
                </c:pt>
                <c:pt idx="608">
                  <c:v>-1.0959703957535678</c:v>
                </c:pt>
                <c:pt idx="609">
                  <c:v>-1.1395235103215946</c:v>
                </c:pt>
                <c:pt idx="610">
                  <c:v>-1.2176363787798214</c:v>
                </c:pt>
                <c:pt idx="611">
                  <c:v>-1.2494862614692466</c:v>
                </c:pt>
                <c:pt idx="612">
                  <c:v>-1.3641368994301628</c:v>
                </c:pt>
                <c:pt idx="613">
                  <c:v>-1.511213930213128</c:v>
                </c:pt>
                <c:pt idx="614">
                  <c:v>-1.4546592150503639</c:v>
                </c:pt>
                <c:pt idx="615">
                  <c:v>-1.3827912876647994</c:v>
                </c:pt>
                <c:pt idx="616">
                  <c:v>-1.2891820701674372</c:v>
                </c:pt>
                <c:pt idx="617">
                  <c:v>-1.1676599548733075</c:v>
                </c:pt>
                <c:pt idx="618">
                  <c:v>-1.0991103211639521</c:v>
                </c:pt>
                <c:pt idx="619">
                  <c:v>-1.0559298555407866</c:v>
                </c:pt>
                <c:pt idx="620">
                  <c:v>-1.0221438534022529</c:v>
                </c:pt>
                <c:pt idx="621">
                  <c:v>-1.0023587907557385</c:v>
                </c:pt>
                <c:pt idx="622">
                  <c:v>-1.0302344713624418</c:v>
                </c:pt>
                <c:pt idx="623">
                  <c:v>-0.92631328919245226</c:v>
                </c:pt>
                <c:pt idx="624">
                  <c:v>-0.77612766137870814</c:v>
                </c:pt>
                <c:pt idx="625">
                  <c:v>-0.56706313085790583</c:v>
                </c:pt>
                <c:pt idx="626">
                  <c:v>-0.43200213179430386</c:v>
                </c:pt>
                <c:pt idx="627">
                  <c:v>-0.40132079475209625</c:v>
                </c:pt>
                <c:pt idx="628">
                  <c:v>-0.31446967777658713</c:v>
                </c:pt>
                <c:pt idx="629">
                  <c:v>-0.24238463409943573</c:v>
                </c:pt>
                <c:pt idx="630">
                  <c:v>-0.16923970050707457</c:v>
                </c:pt>
                <c:pt idx="631">
                  <c:v>-0.1239632979623156</c:v>
                </c:pt>
                <c:pt idx="632">
                  <c:v>-9.6987527317762251E-2</c:v>
                </c:pt>
                <c:pt idx="633">
                  <c:v>-7.8037437142915472E-2</c:v>
                </c:pt>
                <c:pt idx="634">
                  <c:v>9.4604117887544234E-2</c:v>
                </c:pt>
                <c:pt idx="635">
                  <c:v>7.1140783922152742E-2</c:v>
                </c:pt>
                <c:pt idx="636">
                  <c:v>-0.11498291491048371</c:v>
                </c:pt>
                <c:pt idx="637">
                  <c:v>-0.29195303529701438</c:v>
                </c:pt>
                <c:pt idx="638">
                  <c:v>-0.46704498263298005</c:v>
                </c:pt>
                <c:pt idx="639">
                  <c:v>-0.54097470224032063</c:v>
                </c:pt>
                <c:pt idx="640">
                  <c:v>-0.58255431587168527</c:v>
                </c:pt>
                <c:pt idx="641">
                  <c:v>-0.64168094878739168</c:v>
                </c:pt>
                <c:pt idx="642">
                  <c:v>-0.68568291325869568</c:v>
                </c:pt>
                <c:pt idx="643">
                  <c:v>-0.7093864521500246</c:v>
                </c:pt>
                <c:pt idx="644">
                  <c:v>-0.71950177790439063</c:v>
                </c:pt>
                <c:pt idx="645">
                  <c:v>-0.73592206000028315</c:v>
                </c:pt>
                <c:pt idx="646">
                  <c:v>-0.94640425167128162</c:v>
                </c:pt>
                <c:pt idx="647">
                  <c:v>-1.1033621328296135</c:v>
                </c:pt>
                <c:pt idx="648">
                  <c:v>-1.1496577713361629</c:v>
                </c:pt>
                <c:pt idx="649">
                  <c:v>-1.332675160387556</c:v>
                </c:pt>
                <c:pt idx="650">
                  <c:v>-1.299740039465908</c:v>
                </c:pt>
                <c:pt idx="651">
                  <c:v>-1.1706736482299258</c:v>
                </c:pt>
                <c:pt idx="652">
                  <c:v>-1.176663737881162</c:v>
                </c:pt>
                <c:pt idx="653">
                  <c:v>-1.1657591576464428</c:v>
                </c:pt>
                <c:pt idx="654">
                  <c:v>-1.1339705413501053</c:v>
                </c:pt>
                <c:pt idx="655">
                  <c:v>-1.1126753430813121</c:v>
                </c:pt>
                <c:pt idx="656">
                  <c:v>-1.094784279020768</c:v>
                </c:pt>
                <c:pt idx="657">
                  <c:v>-1.0988934770352952</c:v>
                </c:pt>
                <c:pt idx="658">
                  <c:v>-1.1090136618962885</c:v>
                </c:pt>
                <c:pt idx="659">
                  <c:v>-0.72170462269207503</c:v>
                </c:pt>
                <c:pt idx="660">
                  <c:v>-0.48858110943480676</c:v>
                </c:pt>
                <c:pt idx="661">
                  <c:v>-0.43125016758847134</c:v>
                </c:pt>
                <c:pt idx="662">
                  <c:v>-0.43020885628487643</c:v>
                </c:pt>
                <c:pt idx="663">
                  <c:v>-0.48628308211392585</c:v>
                </c:pt>
                <c:pt idx="664">
                  <c:v>-0.47588417742719202</c:v>
                </c:pt>
                <c:pt idx="665">
                  <c:v>-0.46970529014492102</c:v>
                </c:pt>
                <c:pt idx="666">
                  <c:v>-0.47912309483477888</c:v>
                </c:pt>
                <c:pt idx="667">
                  <c:v>-0.47743859730240695</c:v>
                </c:pt>
                <c:pt idx="668">
                  <c:v>-0.47393875327648088</c:v>
                </c:pt>
                <c:pt idx="669">
                  <c:v>-0.43642868434378268</c:v>
                </c:pt>
                <c:pt idx="670">
                  <c:v>-0.46273696226076932</c:v>
                </c:pt>
                <c:pt idx="671">
                  <c:v>-0.71498597292039956</c:v>
                </c:pt>
                <c:pt idx="672">
                  <c:v>-0.85211398050568321</c:v>
                </c:pt>
                <c:pt idx="673">
                  <c:v>-0.91543100694734658</c:v>
                </c:pt>
                <c:pt idx="674">
                  <c:v>-0.9044913974993336</c:v>
                </c:pt>
                <c:pt idx="675">
                  <c:v>-0.78882676210953573</c:v>
                </c:pt>
                <c:pt idx="676">
                  <c:v>-0.70905402894838965</c:v>
                </c:pt>
                <c:pt idx="677">
                  <c:v>-0.6279101218607851</c:v>
                </c:pt>
                <c:pt idx="678">
                  <c:v>-0.5690907462244561</c:v>
                </c:pt>
                <c:pt idx="679">
                  <c:v>-0.53215197838009065</c:v>
                </c:pt>
                <c:pt idx="680">
                  <c:v>-0.50770230892979507</c:v>
                </c:pt>
                <c:pt idx="681">
                  <c:v>-0.5460100916187377</c:v>
                </c:pt>
                <c:pt idx="682">
                  <c:v>-0.23668169463398217</c:v>
                </c:pt>
                <c:pt idx="683">
                  <c:v>-9.2155609823560095E-2</c:v>
                </c:pt>
                <c:pt idx="684">
                  <c:v>0.10003154128501814</c:v>
                </c:pt>
                <c:pt idx="685">
                  <c:v>0.19959129979298468</c:v>
                </c:pt>
                <c:pt idx="686">
                  <c:v>0.18020778362964229</c:v>
                </c:pt>
                <c:pt idx="687">
                  <c:v>0.39553224903350132</c:v>
                </c:pt>
                <c:pt idx="688">
                  <c:v>0.58237998793590806</c:v>
                </c:pt>
                <c:pt idx="689">
                  <c:v>0.69686431609982935</c:v>
                </c:pt>
                <c:pt idx="690">
                  <c:v>0.73705508148946064</c:v>
                </c:pt>
                <c:pt idx="691">
                  <c:v>0.75893107306793361</c:v>
                </c:pt>
                <c:pt idx="692">
                  <c:v>0.77660580372246524</c:v>
                </c:pt>
                <c:pt idx="693">
                  <c:v>0.78987062761002902</c:v>
                </c:pt>
                <c:pt idx="694">
                  <c:v>0.53505606110883452</c:v>
                </c:pt>
                <c:pt idx="695">
                  <c:v>0.73527986066629891</c:v>
                </c:pt>
                <c:pt idx="696">
                  <c:v>0.82749363669750586</c:v>
                </c:pt>
                <c:pt idx="697">
                  <c:v>0.94068008986146656</c:v>
                </c:pt>
                <c:pt idx="698">
                  <c:v>1.1207953138677951</c:v>
                </c:pt>
                <c:pt idx="699">
                  <c:v>0.94807601354854543</c:v>
                </c:pt>
                <c:pt idx="700">
                  <c:v>0.84692868154348433</c:v>
                </c:pt>
                <c:pt idx="701">
                  <c:v>0.84223476114383877</c:v>
                </c:pt>
                <c:pt idx="702">
                  <c:v>0.84691243875753053</c:v>
                </c:pt>
                <c:pt idx="703">
                  <c:v>1.1184992960089954</c:v>
                </c:pt>
                <c:pt idx="704">
                  <c:v>1.1255353552218428</c:v>
                </c:pt>
                <c:pt idx="705">
                  <c:v>1.1468536266088292</c:v>
                </c:pt>
                <c:pt idx="706">
                  <c:v>1.2922848471696866</c:v>
                </c:pt>
                <c:pt idx="707">
                  <c:v>1.2672591211316184</c:v>
                </c:pt>
                <c:pt idx="708">
                  <c:v>1.3245361179657413</c:v>
                </c:pt>
                <c:pt idx="709">
                  <c:v>1.0871271928780819</c:v>
                </c:pt>
                <c:pt idx="710">
                  <c:v>0.95807443637760425</c:v>
                </c:pt>
                <c:pt idx="711">
                  <c:v>0.90161156760253913</c:v>
                </c:pt>
                <c:pt idx="712">
                  <c:v>0.82986003879780812</c:v>
                </c:pt>
                <c:pt idx="713">
                  <c:v>0.66370206189543468</c:v>
                </c:pt>
                <c:pt idx="714">
                  <c:v>0.53069545742610069</c:v>
                </c:pt>
                <c:pt idx="715">
                  <c:v>0.178830119455759</c:v>
                </c:pt>
                <c:pt idx="716">
                  <c:v>9.8141341708455565E-2</c:v>
                </c:pt>
                <c:pt idx="717">
                  <c:v>4.9266680170287132E-2</c:v>
                </c:pt>
                <c:pt idx="718">
                  <c:v>-5.9192613677853854E-2</c:v>
                </c:pt>
                <c:pt idx="719">
                  <c:v>-0.33230730709992851</c:v>
                </c:pt>
                <c:pt idx="720">
                  <c:v>-0.57151467415771051</c:v>
                </c:pt>
                <c:pt idx="721">
                  <c:v>-0.91984247931184782</c:v>
                </c:pt>
                <c:pt idx="722">
                  <c:v>-1.005661306261475</c:v>
                </c:pt>
                <c:pt idx="723">
                  <c:v>-0.77860649907292445</c:v>
                </c:pt>
                <c:pt idx="724">
                  <c:v>-0.73354486634319205</c:v>
                </c:pt>
                <c:pt idx="725">
                  <c:v>-0.6827314648059728</c:v>
                </c:pt>
                <c:pt idx="726">
                  <c:v>-0.65512273661702136</c:v>
                </c:pt>
                <c:pt idx="727">
                  <c:v>-0.64204843108411214</c:v>
                </c:pt>
                <c:pt idx="728">
                  <c:v>-0.63531340498664257</c:v>
                </c:pt>
                <c:pt idx="729">
                  <c:v>-0.63894745317031176</c:v>
                </c:pt>
                <c:pt idx="730">
                  <c:v>-8.8161103022256548E-2</c:v>
                </c:pt>
                <c:pt idx="731">
                  <c:v>7.9936328230027914E-2</c:v>
                </c:pt>
                <c:pt idx="732">
                  <c:v>6.664459434609149E-2</c:v>
                </c:pt>
                <c:pt idx="733">
                  <c:v>0.19568307213736374</c:v>
                </c:pt>
                <c:pt idx="734">
                  <c:v>0.20477859062671022</c:v>
                </c:pt>
                <c:pt idx="735">
                  <c:v>-0.14929937302195445</c:v>
                </c:pt>
                <c:pt idx="736">
                  <c:v>-0.28591269150939136</c:v>
                </c:pt>
                <c:pt idx="737">
                  <c:v>-0.43877266890326855</c:v>
                </c:pt>
                <c:pt idx="738">
                  <c:v>-0.52049441158304299</c:v>
                </c:pt>
                <c:pt idx="739">
                  <c:v>-0.57621871284538062</c:v>
                </c:pt>
                <c:pt idx="740">
                  <c:v>-0.61880983812950408</c:v>
                </c:pt>
                <c:pt idx="741">
                  <c:v>-0.6567193128508988</c:v>
                </c:pt>
                <c:pt idx="742">
                  <c:v>-1.0002148131934674</c:v>
                </c:pt>
                <c:pt idx="743">
                  <c:v>-1.0710061370216839</c:v>
                </c:pt>
                <c:pt idx="744">
                  <c:v>-1.0644463267093305</c:v>
                </c:pt>
                <c:pt idx="745">
                  <c:v>-1.0051694892906708</c:v>
                </c:pt>
                <c:pt idx="746">
                  <c:v>-0.74084993948982014</c:v>
                </c:pt>
                <c:pt idx="747">
                  <c:v>-0.18622890695491578</c:v>
                </c:pt>
                <c:pt idx="748">
                  <c:v>8.8800685317521055E-2</c:v>
                </c:pt>
                <c:pt idx="749">
                  <c:v>0.30449698362447042</c:v>
                </c:pt>
                <c:pt idx="750">
                  <c:v>0.43203276825437675</c:v>
                </c:pt>
                <c:pt idx="751">
                  <c:v>0.50236736435439056</c:v>
                </c:pt>
                <c:pt idx="752">
                  <c:v>0.55177457789682161</c:v>
                </c:pt>
                <c:pt idx="753">
                  <c:v>0.5731527462978977</c:v>
                </c:pt>
                <c:pt idx="754">
                  <c:v>0.63521742462601871</c:v>
                </c:pt>
                <c:pt idx="755">
                  <c:v>0.58014152123739859</c:v>
                </c:pt>
                <c:pt idx="756">
                  <c:v>0.57147321479448165</c:v>
                </c:pt>
                <c:pt idx="757">
                  <c:v>0.39387704715508454</c:v>
                </c:pt>
                <c:pt idx="758">
                  <c:v>0.13489157538536095</c:v>
                </c:pt>
                <c:pt idx="759">
                  <c:v>-0.34688370191113188</c:v>
                </c:pt>
                <c:pt idx="760">
                  <c:v>-0.51310043570761077</c:v>
                </c:pt>
                <c:pt idx="761">
                  <c:v>-0.63348895023634633</c:v>
                </c:pt>
                <c:pt idx="762">
                  <c:v>-0.72487230153124627</c:v>
                </c:pt>
                <c:pt idx="763">
                  <c:v>-0.77613488839479383</c:v>
                </c:pt>
                <c:pt idx="764">
                  <c:v>-0.81717298504389602</c:v>
                </c:pt>
                <c:pt idx="765">
                  <c:v>-0.87030398155128808</c:v>
                </c:pt>
                <c:pt idx="766">
                  <c:v>-0.96041608200113859</c:v>
                </c:pt>
                <c:pt idx="767">
                  <c:v>-0.96303882564025722</c:v>
                </c:pt>
                <c:pt idx="768">
                  <c:v>-0.76623988858891223</c:v>
                </c:pt>
                <c:pt idx="769">
                  <c:v>-0.70926198944489915</c:v>
                </c:pt>
                <c:pt idx="770">
                  <c:v>-0.568262962503432</c:v>
                </c:pt>
                <c:pt idx="771">
                  <c:v>-0.47249017582328784</c:v>
                </c:pt>
                <c:pt idx="772">
                  <c:v>-0.44361229800390328</c:v>
                </c:pt>
                <c:pt idx="773">
                  <c:v>-0.41872761816195281</c:v>
                </c:pt>
                <c:pt idx="774">
                  <c:v>-0.40006505203329329</c:v>
                </c:pt>
                <c:pt idx="775">
                  <c:v>-0.39453865558199158</c:v>
                </c:pt>
                <c:pt idx="776">
                  <c:v>-0.3854430116217718</c:v>
                </c:pt>
                <c:pt idx="777">
                  <c:v>-0.38657538983808415</c:v>
                </c:pt>
                <c:pt idx="778">
                  <c:v>-0.39775932855338525</c:v>
                </c:pt>
                <c:pt idx="779">
                  <c:v>-0.33562794400587848</c:v>
                </c:pt>
                <c:pt idx="780">
                  <c:v>-0.57509556018311081</c:v>
                </c:pt>
                <c:pt idx="781">
                  <c:v>-0.30049267429589205</c:v>
                </c:pt>
                <c:pt idx="782">
                  <c:v>-0.40651896617785993</c:v>
                </c:pt>
                <c:pt idx="783">
                  <c:v>-0.3005243599537985</c:v>
                </c:pt>
                <c:pt idx="784">
                  <c:v>-0.25348632852613379</c:v>
                </c:pt>
                <c:pt idx="785">
                  <c:v>-0.20923815957488837</c:v>
                </c:pt>
                <c:pt idx="786">
                  <c:v>-0.18609728585320487</c:v>
                </c:pt>
                <c:pt idx="787">
                  <c:v>-0.17434153542019523</c:v>
                </c:pt>
                <c:pt idx="788">
                  <c:v>-0.16640102068091775</c:v>
                </c:pt>
                <c:pt idx="789">
                  <c:v>-0.17215393184133745</c:v>
                </c:pt>
                <c:pt idx="790">
                  <c:v>-0.18538235735522726</c:v>
                </c:pt>
                <c:pt idx="791">
                  <c:v>-0.12955435958823194</c:v>
                </c:pt>
                <c:pt idx="792">
                  <c:v>0.21251702530540517</c:v>
                </c:pt>
                <c:pt idx="793">
                  <c:v>0.10267094053318178</c:v>
                </c:pt>
                <c:pt idx="794">
                  <c:v>5.7150014735561992E-2</c:v>
                </c:pt>
                <c:pt idx="795">
                  <c:v>-6.3150823480977461E-2</c:v>
                </c:pt>
                <c:pt idx="796">
                  <c:v>-0.11376773734516225</c:v>
                </c:pt>
                <c:pt idx="797">
                  <c:v>-0.15730462699660752</c:v>
                </c:pt>
                <c:pt idx="798">
                  <c:v>-0.16682991551003029</c:v>
                </c:pt>
                <c:pt idx="799">
                  <c:v>-0.17551114577471291</c:v>
                </c:pt>
                <c:pt idx="800">
                  <c:v>-0.18072445259573658</c:v>
                </c:pt>
                <c:pt idx="801">
                  <c:v>-4.7704231397711884E-2</c:v>
                </c:pt>
                <c:pt idx="802">
                  <c:v>3.2380484175222601E-3</c:v>
                </c:pt>
                <c:pt idx="803">
                  <c:v>7.9456433558466686E-3</c:v>
                </c:pt>
                <c:pt idx="804">
                  <c:v>-0.34018591240504681</c:v>
                </c:pt>
                <c:pt idx="805">
                  <c:v>-0.48611184512667932</c:v>
                </c:pt>
                <c:pt idx="806">
                  <c:v>-0.61150905347439299</c:v>
                </c:pt>
                <c:pt idx="807">
                  <c:v>-0.68655427679184633</c:v>
                </c:pt>
                <c:pt idx="808">
                  <c:v>-0.6898747794893576</c:v>
                </c:pt>
                <c:pt idx="809">
                  <c:v>-0.696936734290999</c:v>
                </c:pt>
                <c:pt idx="810">
                  <c:v>-0.71906678603576357</c:v>
                </c:pt>
                <c:pt idx="811">
                  <c:v>-0.72882607120652965</c:v>
                </c:pt>
                <c:pt idx="812">
                  <c:v>-0.7380720136548643</c:v>
                </c:pt>
                <c:pt idx="813">
                  <c:v>-0.88722725409351</c:v>
                </c:pt>
                <c:pt idx="814">
                  <c:v>-0.99109075832826243</c:v>
                </c:pt>
                <c:pt idx="815">
                  <c:v>-1.0301225627974619</c:v>
                </c:pt>
                <c:pt idx="816">
                  <c:v>-0.85979597208688019</c:v>
                </c:pt>
                <c:pt idx="817">
                  <c:v>-0.66101661049572769</c:v>
                </c:pt>
                <c:pt idx="818">
                  <c:v>-0.36395709978068458</c:v>
                </c:pt>
                <c:pt idx="819">
                  <c:v>-0.23148826815755549</c:v>
                </c:pt>
                <c:pt idx="820">
                  <c:v>-0.14579233811756745</c:v>
                </c:pt>
                <c:pt idx="821">
                  <c:v>-4.1739786099383572E-2</c:v>
                </c:pt>
                <c:pt idx="822">
                  <c:v>2.1299716624567606E-2</c:v>
                </c:pt>
                <c:pt idx="823">
                  <c:v>5.9726878587004789E-2</c:v>
                </c:pt>
                <c:pt idx="824">
                  <c:v>8.9692064126310228E-2</c:v>
                </c:pt>
                <c:pt idx="825">
                  <c:v>0.11260097503933897</c:v>
                </c:pt>
                <c:pt idx="826">
                  <c:v>0.18873379405657226</c:v>
                </c:pt>
                <c:pt idx="827">
                  <c:v>0.30273254630925422</c:v>
                </c:pt>
                <c:pt idx="828">
                  <c:v>0.21219793434647857</c:v>
                </c:pt>
                <c:pt idx="829">
                  <c:v>-3.1482809537459806E-2</c:v>
                </c:pt>
                <c:pt idx="830">
                  <c:v>-0.42131111942489297</c:v>
                </c:pt>
                <c:pt idx="831">
                  <c:v>-0.29060441328311598</c:v>
                </c:pt>
                <c:pt idx="832">
                  <c:v>-0.25924236696260788</c:v>
                </c:pt>
                <c:pt idx="833">
                  <c:v>-0.23486599741487224</c:v>
                </c:pt>
                <c:pt idx="834">
                  <c:v>-0.23582326724242403</c:v>
                </c:pt>
                <c:pt idx="835">
                  <c:v>-0.23923767900650661</c:v>
                </c:pt>
                <c:pt idx="836">
                  <c:v>-0.24352309638722192</c:v>
                </c:pt>
                <c:pt idx="837">
                  <c:v>-0.19258199045976571</c:v>
                </c:pt>
                <c:pt idx="838">
                  <c:v>-0.17082536384868527</c:v>
                </c:pt>
                <c:pt idx="839">
                  <c:v>-0.23054936716924929</c:v>
                </c:pt>
                <c:pt idx="840">
                  <c:v>-0.36512746980674893</c:v>
                </c:pt>
                <c:pt idx="841">
                  <c:v>-0.39705561397418454</c:v>
                </c:pt>
                <c:pt idx="842">
                  <c:v>-0.27858409404429674</c:v>
                </c:pt>
                <c:pt idx="843">
                  <c:v>-0.38012469452706443</c:v>
                </c:pt>
                <c:pt idx="844">
                  <c:v>-0.38768799277176252</c:v>
                </c:pt>
                <c:pt idx="845">
                  <c:v>-0.39309749298721092</c:v>
                </c:pt>
                <c:pt idx="846">
                  <c:v>-0.37391314217589305</c:v>
                </c:pt>
                <c:pt idx="847">
                  <c:v>-0.36504370147658743</c:v>
                </c:pt>
                <c:pt idx="848">
                  <c:v>-0.3608624859438247</c:v>
                </c:pt>
                <c:pt idx="849">
                  <c:v>-0.40998097742625406</c:v>
                </c:pt>
                <c:pt idx="850">
                  <c:v>-0.33162846939865448</c:v>
                </c:pt>
                <c:pt idx="851">
                  <c:v>-0.39921091262079178</c:v>
                </c:pt>
                <c:pt idx="852">
                  <c:v>-0.23110626762035738</c:v>
                </c:pt>
                <c:pt idx="853">
                  <c:v>0.21820836323904699</c:v>
                </c:pt>
                <c:pt idx="854">
                  <c:v>0.31827375433447463</c:v>
                </c:pt>
                <c:pt idx="855">
                  <c:v>0.35017477656577356</c:v>
                </c:pt>
                <c:pt idx="856">
                  <c:v>0.43724622006365382</c:v>
                </c:pt>
                <c:pt idx="857">
                  <c:v>0.5319313109263285</c:v>
                </c:pt>
                <c:pt idx="858">
                  <c:v>0.60459591285860248</c:v>
                </c:pt>
                <c:pt idx="859">
                  <c:v>0.64076543019994336</c:v>
                </c:pt>
                <c:pt idx="860">
                  <c:v>0.66236614110651759</c:v>
                </c:pt>
                <c:pt idx="861">
                  <c:v>0.68394883244877969</c:v>
                </c:pt>
                <c:pt idx="862">
                  <c:v>0.6218965616257317</c:v>
                </c:pt>
                <c:pt idx="863">
                  <c:v>0.64688566392683655</c:v>
                </c:pt>
                <c:pt idx="864">
                  <c:v>0.33895602552286108</c:v>
                </c:pt>
                <c:pt idx="865">
                  <c:v>-0.17818172248650577</c:v>
                </c:pt>
                <c:pt idx="866">
                  <c:v>-0.38469405064898676</c:v>
                </c:pt>
                <c:pt idx="867">
                  <c:v>-0.55892248284055679</c:v>
                </c:pt>
                <c:pt idx="868">
                  <c:v>-0.73652947323409956</c:v>
                </c:pt>
                <c:pt idx="869">
                  <c:v>-0.90175487715680291</c:v>
                </c:pt>
                <c:pt idx="870">
                  <c:v>-1.0129506849289149</c:v>
                </c:pt>
                <c:pt idx="871">
                  <c:v>-1.0809448611446322</c:v>
                </c:pt>
                <c:pt idx="872">
                  <c:v>-1.1328027376345684</c:v>
                </c:pt>
                <c:pt idx="873">
                  <c:v>-1.1923063288145421</c:v>
                </c:pt>
                <c:pt idx="874">
                  <c:v>-1.2721642057018558</c:v>
                </c:pt>
                <c:pt idx="875">
                  <c:v>-1.277391685248898</c:v>
                </c:pt>
                <c:pt idx="876">
                  <c:v>-1.1486715493378481</c:v>
                </c:pt>
                <c:pt idx="877">
                  <c:v>-1.1701702367377751</c:v>
                </c:pt>
                <c:pt idx="878">
                  <c:v>-1.2674296947520947</c:v>
                </c:pt>
                <c:pt idx="879">
                  <c:v>-1.2745330409334832</c:v>
                </c:pt>
                <c:pt idx="880">
                  <c:v>-1.2280751775036647</c:v>
                </c:pt>
                <c:pt idx="881">
                  <c:v>-1.1696293892927898</c:v>
                </c:pt>
                <c:pt idx="882">
                  <c:v>-1.1534363827326213</c:v>
                </c:pt>
                <c:pt idx="883">
                  <c:v>-1.1404496686975603</c:v>
                </c:pt>
                <c:pt idx="884">
                  <c:v>-1.1246239008506849</c:v>
                </c:pt>
                <c:pt idx="885">
                  <c:v>-1.1293800056447745</c:v>
                </c:pt>
                <c:pt idx="886">
                  <c:v>-1.1950287836486788</c:v>
                </c:pt>
                <c:pt idx="887">
                  <c:v>-1.2977621203220966</c:v>
                </c:pt>
                <c:pt idx="888">
                  <c:v>-1.520369809843622</c:v>
                </c:pt>
                <c:pt idx="889">
                  <c:v>-0.83799683852355655</c:v>
                </c:pt>
                <c:pt idx="890">
                  <c:v>-0.74713845507646814</c:v>
                </c:pt>
                <c:pt idx="891">
                  <c:v>-0.36174774868451326</c:v>
                </c:pt>
                <c:pt idx="892">
                  <c:v>-0.20397529264735825</c:v>
                </c:pt>
                <c:pt idx="893">
                  <c:v>-0.10531963611064005</c:v>
                </c:pt>
                <c:pt idx="894">
                  <c:v>-3.9062846011388208E-2</c:v>
                </c:pt>
                <c:pt idx="895">
                  <c:v>1.5513772410592763E-2</c:v>
                </c:pt>
                <c:pt idx="896">
                  <c:v>5.796584310321895E-2</c:v>
                </c:pt>
                <c:pt idx="897">
                  <c:v>0.31628394624198358</c:v>
                </c:pt>
                <c:pt idx="898">
                  <c:v>0.43446564742877358</c:v>
                </c:pt>
                <c:pt idx="899">
                  <c:v>0.46760461050530922</c:v>
                </c:pt>
                <c:pt idx="900">
                  <c:v>0.68613402453869199</c:v>
                </c:pt>
                <c:pt idx="901">
                  <c:v>0.31693930910937973</c:v>
                </c:pt>
                <c:pt idx="902">
                  <c:v>0.29267391177599877</c:v>
                </c:pt>
                <c:pt idx="903">
                  <c:v>-4.8229410245520304E-3</c:v>
                </c:pt>
                <c:pt idx="904">
                  <c:v>-0.13142004588692777</c:v>
                </c:pt>
                <c:pt idx="905">
                  <c:v>-0.21688949377096559</c:v>
                </c:pt>
                <c:pt idx="906">
                  <c:v>-0.25382554694611859</c:v>
                </c:pt>
                <c:pt idx="907">
                  <c:v>-0.28490490376149374</c:v>
                </c:pt>
                <c:pt idx="908">
                  <c:v>-0.31054105007396526</c:v>
                </c:pt>
                <c:pt idx="909">
                  <c:v>-0.51488845457361365</c:v>
                </c:pt>
                <c:pt idx="910">
                  <c:v>-0.482795678118357</c:v>
                </c:pt>
                <c:pt idx="911">
                  <c:v>-0.29622378064290988</c:v>
                </c:pt>
                <c:pt idx="912">
                  <c:v>-0.24273033801490898</c:v>
                </c:pt>
                <c:pt idx="913">
                  <c:v>-0.51257201699958499</c:v>
                </c:pt>
                <c:pt idx="914">
                  <c:v>-0.43437791607536813</c:v>
                </c:pt>
                <c:pt idx="915">
                  <c:v>4.6720865325477756E-2</c:v>
                </c:pt>
                <c:pt idx="916">
                  <c:v>0.19040963802845351</c:v>
                </c:pt>
                <c:pt idx="917">
                  <c:v>0.29131401121837597</c:v>
                </c:pt>
                <c:pt idx="918">
                  <c:v>0.34645984170830668</c:v>
                </c:pt>
                <c:pt idx="919">
                  <c:v>0.37647648973737508</c:v>
                </c:pt>
                <c:pt idx="920">
                  <c:v>0.39320348669042798</c:v>
                </c:pt>
                <c:pt idx="921">
                  <c:v>0.39952684954498968</c:v>
                </c:pt>
                <c:pt idx="922">
                  <c:v>0.30623901463021524</c:v>
                </c:pt>
                <c:pt idx="923">
                  <c:v>5.2211061100419003E-2</c:v>
                </c:pt>
                <c:pt idx="924">
                  <c:v>-0.22151408613125914</c:v>
                </c:pt>
                <c:pt idx="925">
                  <c:v>-0.20696597983832674</c:v>
                </c:pt>
                <c:pt idx="926">
                  <c:v>-0.49868225275473738</c:v>
                </c:pt>
                <c:pt idx="927">
                  <c:v>-0.92721219735385518</c:v>
                </c:pt>
                <c:pt idx="928">
                  <c:v>-1.0680592050622646</c:v>
                </c:pt>
                <c:pt idx="929">
                  <c:v>-1.1528257483162121</c:v>
                </c:pt>
                <c:pt idx="930">
                  <c:v>-1.2005151177263305</c:v>
                </c:pt>
                <c:pt idx="931">
                  <c:v>-1.2255914618614119</c:v>
                </c:pt>
                <c:pt idx="932">
                  <c:v>-1.2493054742778353</c:v>
                </c:pt>
                <c:pt idx="933">
                  <c:v>-1.2831823785701508</c:v>
                </c:pt>
                <c:pt idx="934">
                  <c:v>-1.3784072575819382</c:v>
                </c:pt>
                <c:pt idx="935">
                  <c:v>-1.3760749502878697</c:v>
                </c:pt>
                <c:pt idx="936">
                  <c:v>-1.6147555619412646</c:v>
                </c:pt>
                <c:pt idx="937">
                  <c:v>-1.508470969098928</c:v>
                </c:pt>
                <c:pt idx="938">
                  <c:v>-1.4315417827337893</c:v>
                </c:pt>
                <c:pt idx="939">
                  <c:v>-1.2909545194479766</c:v>
                </c:pt>
                <c:pt idx="940">
                  <c:v>-1.2251384303726798</c:v>
                </c:pt>
                <c:pt idx="941">
                  <c:v>-1.1472491989602105</c:v>
                </c:pt>
                <c:pt idx="942">
                  <c:v>-1.0845198870090438</c:v>
                </c:pt>
                <c:pt idx="943">
                  <c:v>-1.0462991182881838</c:v>
                </c:pt>
                <c:pt idx="944">
                  <c:v>-1.0135054288429406</c:v>
                </c:pt>
                <c:pt idx="945">
                  <c:v>-0.99044044874451131</c:v>
                </c:pt>
                <c:pt idx="946">
                  <c:v>-0.9912388005063848</c:v>
                </c:pt>
                <c:pt idx="947">
                  <c:v>-0.95647548599697951</c:v>
                </c:pt>
                <c:pt idx="948">
                  <c:v>-1.159293673600641</c:v>
                </c:pt>
                <c:pt idx="949">
                  <c:v>-1.2034529992103575</c:v>
                </c:pt>
                <c:pt idx="950">
                  <c:v>-1.1968375172762349</c:v>
                </c:pt>
                <c:pt idx="951">
                  <c:v>-1.2924760226459209</c:v>
                </c:pt>
                <c:pt idx="952">
                  <c:v>-1.2606955439377705</c:v>
                </c:pt>
                <c:pt idx="953">
                  <c:v>-1.1681197681156423</c:v>
                </c:pt>
                <c:pt idx="954">
                  <c:v>-1.1095713324409398</c:v>
                </c:pt>
                <c:pt idx="955">
                  <c:v>-1.0775210508543729</c:v>
                </c:pt>
                <c:pt idx="956">
                  <c:v>-1.055534352632967</c:v>
                </c:pt>
                <c:pt idx="957">
                  <c:v>-1.0765173211664698</c:v>
                </c:pt>
                <c:pt idx="958">
                  <c:v>-1.1559460693267605</c:v>
                </c:pt>
                <c:pt idx="959">
                  <c:v>-1.0166708360661283</c:v>
                </c:pt>
                <c:pt idx="960">
                  <c:v>-1.0355158701241196</c:v>
                </c:pt>
                <c:pt idx="961">
                  <c:v>-1.0207625395164421</c:v>
                </c:pt>
                <c:pt idx="962">
                  <c:v>-0.95535142816372265</c:v>
                </c:pt>
                <c:pt idx="963">
                  <c:v>-0.84013782773044532</c:v>
                </c:pt>
                <c:pt idx="964">
                  <c:v>-0.82534095654291062</c:v>
                </c:pt>
                <c:pt idx="965">
                  <c:v>-0.84218043725584713</c:v>
                </c:pt>
                <c:pt idx="966">
                  <c:v>-0.82861467266272792</c:v>
                </c:pt>
                <c:pt idx="967">
                  <c:v>-0.80734095707322762</c:v>
                </c:pt>
                <c:pt idx="968">
                  <c:v>-0.78822377295672552</c:v>
                </c:pt>
                <c:pt idx="969">
                  <c:v>-0.75820465719018593</c:v>
                </c:pt>
                <c:pt idx="970">
                  <c:v>-0.78581553689246053</c:v>
                </c:pt>
                <c:pt idx="971">
                  <c:v>-0.89317765613715394</c:v>
                </c:pt>
                <c:pt idx="972">
                  <c:v>-0.5700742920333649</c:v>
                </c:pt>
                <c:pt idx="973">
                  <c:v>-0.19201965666169021</c:v>
                </c:pt>
                <c:pt idx="974">
                  <c:v>7.8289290588111862E-2</c:v>
                </c:pt>
                <c:pt idx="975">
                  <c:v>0.33170393190780251</c:v>
                </c:pt>
                <c:pt idx="976">
                  <c:v>0.42546948957570574</c:v>
                </c:pt>
                <c:pt idx="977">
                  <c:v>0.50730589908272417</c:v>
                </c:pt>
                <c:pt idx="978">
                  <c:v>0.56358310344365936</c:v>
                </c:pt>
                <c:pt idx="979">
                  <c:v>0.60592164476941035</c:v>
                </c:pt>
                <c:pt idx="980">
                  <c:v>0.63810550580937264</c:v>
                </c:pt>
                <c:pt idx="981">
                  <c:v>0.67396058449437823</c:v>
                </c:pt>
                <c:pt idx="982">
                  <c:v>0.71367333370893271</c:v>
                </c:pt>
                <c:pt idx="983">
                  <c:v>0.69641658646685756</c:v>
                </c:pt>
                <c:pt idx="984">
                  <c:v>0.33186642847257397</c:v>
                </c:pt>
                <c:pt idx="985">
                  <c:v>0.323423327963824</c:v>
                </c:pt>
                <c:pt idx="986">
                  <c:v>-0.14934123909169641</c:v>
                </c:pt>
                <c:pt idx="987">
                  <c:v>-0.48272762735507274</c:v>
                </c:pt>
                <c:pt idx="988">
                  <c:v>-0.68832823014290101</c:v>
                </c:pt>
                <c:pt idx="989">
                  <c:v>-0.79456513352490776</c:v>
                </c:pt>
                <c:pt idx="990">
                  <c:v>-0.8567463127001228</c:v>
                </c:pt>
                <c:pt idx="991">
                  <c:v>-0.91368911930242769</c:v>
                </c:pt>
                <c:pt idx="992">
                  <c:v>-0.95884352636304315</c:v>
                </c:pt>
                <c:pt idx="993">
                  <c:v>-1.0426760478502173</c:v>
                </c:pt>
                <c:pt idx="994">
                  <c:v>-1.1854837406741932</c:v>
                </c:pt>
                <c:pt idx="995">
                  <c:v>-1.2952763913514458</c:v>
                </c:pt>
                <c:pt idx="996">
                  <c:v>-1.5236969093778558</c:v>
                </c:pt>
                <c:pt idx="997">
                  <c:v>-1.7625795381001399</c:v>
                </c:pt>
                <c:pt idx="998">
                  <c:v>-1.7980764397748201</c:v>
                </c:pt>
                <c:pt idx="999">
                  <c:v>-1.3631250603651097</c:v>
                </c:pt>
                <c:pt idx="1000">
                  <c:v>-1.0603587455529389</c:v>
                </c:pt>
                <c:pt idx="1001">
                  <c:v>-0.88921334778384831</c:v>
                </c:pt>
                <c:pt idx="1002">
                  <c:v>-0.80241807118303776</c:v>
                </c:pt>
                <c:pt idx="1003">
                  <c:v>-0.73678745792981482</c:v>
                </c:pt>
                <c:pt idx="1004">
                  <c:v>-0.68434765799758668</c:v>
                </c:pt>
                <c:pt idx="1005">
                  <c:v>-0.64973502012541828</c:v>
                </c:pt>
                <c:pt idx="1006">
                  <c:v>-0.66814313265910252</c:v>
                </c:pt>
                <c:pt idx="1007">
                  <c:v>-0.75107968451416285</c:v>
                </c:pt>
                <c:pt idx="1008">
                  <c:v>-0.85169891129812769</c:v>
                </c:pt>
                <c:pt idx="1009">
                  <c:v>-0.8456739532712948</c:v>
                </c:pt>
                <c:pt idx="1010">
                  <c:v>-0.7379295141436828</c:v>
                </c:pt>
                <c:pt idx="1011">
                  <c:v>-0.89186536844578468</c:v>
                </c:pt>
                <c:pt idx="1012">
                  <c:v>-1.0132430540421558</c:v>
                </c:pt>
                <c:pt idx="1013">
                  <c:v>-1.0571875724857263</c:v>
                </c:pt>
                <c:pt idx="1014">
                  <c:v>-0.97932422040698364</c:v>
                </c:pt>
                <c:pt idx="1015">
                  <c:v>-0.93890939529878381</c:v>
                </c:pt>
                <c:pt idx="1016">
                  <c:v>-0.88010640721753952</c:v>
                </c:pt>
                <c:pt idx="1017">
                  <c:v>-0.87099719608814008</c:v>
                </c:pt>
                <c:pt idx="1018">
                  <c:v>-0.90540713582998589</c:v>
                </c:pt>
                <c:pt idx="1019">
                  <c:v>-0.85494947341429084</c:v>
                </c:pt>
                <c:pt idx="1020">
                  <c:v>-0.57284120296926266</c:v>
                </c:pt>
                <c:pt idx="1021">
                  <c:v>-0.20588600259137477</c:v>
                </c:pt>
                <c:pt idx="1022">
                  <c:v>-0.39168989255163278</c:v>
                </c:pt>
                <c:pt idx="1023">
                  <c:v>-0.37655175032102645</c:v>
                </c:pt>
                <c:pt idx="1024">
                  <c:v>-0.3447600750125358</c:v>
                </c:pt>
                <c:pt idx="1025">
                  <c:v>-0.26514722224480108</c:v>
                </c:pt>
                <c:pt idx="1026">
                  <c:v>-0.27105576052956931</c:v>
                </c:pt>
                <c:pt idx="1027">
                  <c:v>-0.26839031722515388</c:v>
                </c:pt>
                <c:pt idx="1028">
                  <c:v>-0.29472114035101377</c:v>
                </c:pt>
                <c:pt idx="1029">
                  <c:v>-0.31128243074468204</c:v>
                </c:pt>
                <c:pt idx="1030">
                  <c:v>-0.32062483787302443</c:v>
                </c:pt>
                <c:pt idx="1031">
                  <c:v>-0.36284624068705618</c:v>
                </c:pt>
                <c:pt idx="1032">
                  <c:v>-0.36710214383584056</c:v>
                </c:pt>
                <c:pt idx="1033">
                  <c:v>-0.63198279705363924</c:v>
                </c:pt>
                <c:pt idx="1034">
                  <c:v>-0.77193315888945568</c:v>
                </c:pt>
                <c:pt idx="1035">
                  <c:v>-0.88695370492930059</c:v>
                </c:pt>
                <c:pt idx="1036">
                  <c:v>-0.91944011051679864</c:v>
                </c:pt>
                <c:pt idx="1037">
                  <c:v>-0.97318819939821699</c:v>
                </c:pt>
                <c:pt idx="1038">
                  <c:v>-0.98045506295990337</c:v>
                </c:pt>
                <c:pt idx="1039">
                  <c:v>-0.98634875071878592</c:v>
                </c:pt>
                <c:pt idx="1040">
                  <c:v>-0.98462939281287465</c:v>
                </c:pt>
                <c:pt idx="1041">
                  <c:v>-1.0135776961696528</c:v>
                </c:pt>
                <c:pt idx="1042">
                  <c:v>-1.0355174186314191</c:v>
                </c:pt>
                <c:pt idx="1043">
                  <c:v>-1.0592539279536421</c:v>
                </c:pt>
                <c:pt idx="1044">
                  <c:v>-1.0175430423994543</c:v>
                </c:pt>
                <c:pt idx="1045">
                  <c:v>-0.61165395332008698</c:v>
                </c:pt>
                <c:pt idx="1046">
                  <c:v>-0.62822854056137722</c:v>
                </c:pt>
                <c:pt idx="1047">
                  <c:v>-0.56538487914877922</c:v>
                </c:pt>
                <c:pt idx="1048">
                  <c:v>-0.47629730454277724</c:v>
                </c:pt>
                <c:pt idx="1049">
                  <c:v>-0.38518359852327066</c:v>
                </c:pt>
                <c:pt idx="1050">
                  <c:v>-0.34124960105772817</c:v>
                </c:pt>
                <c:pt idx="1051">
                  <c:v>-0.31565150374337841</c:v>
                </c:pt>
                <c:pt idx="1052">
                  <c:v>-0.30740418373846951</c:v>
                </c:pt>
                <c:pt idx="1053">
                  <c:v>-0.31695467059506077</c:v>
                </c:pt>
                <c:pt idx="1054">
                  <c:v>-0.34209373754441802</c:v>
                </c:pt>
                <c:pt idx="1055">
                  <c:v>-0.39637850587040818</c:v>
                </c:pt>
                <c:pt idx="1056">
                  <c:v>-0.63807019678951193</c:v>
                </c:pt>
                <c:pt idx="1057">
                  <c:v>-0.92742603671007162</c:v>
                </c:pt>
                <c:pt idx="1058">
                  <c:v>-1.0216496369929238</c:v>
                </c:pt>
                <c:pt idx="1059">
                  <c:v>-0.94771309549727922</c:v>
                </c:pt>
                <c:pt idx="1060">
                  <c:v>-0.91242525501388161</c:v>
                </c:pt>
                <c:pt idx="1061">
                  <c:v>-0.86031057686075008</c:v>
                </c:pt>
                <c:pt idx="1062">
                  <c:v>-0.81666976323461815</c:v>
                </c:pt>
                <c:pt idx="1063">
                  <c:v>-0.80546361309612069</c:v>
                </c:pt>
                <c:pt idx="1064">
                  <c:v>-0.80198294217732258</c:v>
                </c:pt>
                <c:pt idx="1065">
                  <c:v>-0.85103818846799806</c:v>
                </c:pt>
                <c:pt idx="1066">
                  <c:v>-0.8867438711353377</c:v>
                </c:pt>
                <c:pt idx="1067">
                  <c:v>-0.79664960065933577</c:v>
                </c:pt>
                <c:pt idx="1068">
                  <c:v>-0.72791090010406378</c:v>
                </c:pt>
                <c:pt idx="1069">
                  <c:v>-0.96275179641528574</c:v>
                </c:pt>
                <c:pt idx="1070">
                  <c:v>-1.2589394759629886</c:v>
                </c:pt>
                <c:pt idx="1071">
                  <c:v>-1.4283540670403438</c:v>
                </c:pt>
                <c:pt idx="1072">
                  <c:v>-1.4148801426091626</c:v>
                </c:pt>
                <c:pt idx="1073">
                  <c:v>-1.4334478717738801</c:v>
                </c:pt>
                <c:pt idx="1074">
                  <c:v>-1.4497056444981178</c:v>
                </c:pt>
                <c:pt idx="1075">
                  <c:v>-1.447861681409655</c:v>
                </c:pt>
                <c:pt idx="1076">
                  <c:v>-1.4441676306894538</c:v>
                </c:pt>
                <c:pt idx="1077">
                  <c:v>-1.4598069513501708</c:v>
                </c:pt>
                <c:pt idx="1078">
                  <c:v>-1.5086183016958921</c:v>
                </c:pt>
                <c:pt idx="1079">
                  <c:v>-1.6803637150961239</c:v>
                </c:pt>
                <c:pt idx="1080">
                  <c:v>-1.8111616624318916</c:v>
                </c:pt>
                <c:pt idx="1081">
                  <c:v>-1.8158398119447552</c:v>
                </c:pt>
                <c:pt idx="1082">
                  <c:v>-1.9525482236900353</c:v>
                </c:pt>
                <c:pt idx="1083">
                  <c:v>-1.6447795731146582</c:v>
                </c:pt>
                <c:pt idx="1084">
                  <c:v>-1.5559565386352061</c:v>
                </c:pt>
                <c:pt idx="1085">
                  <c:v>-1.4881066340003635</c:v>
                </c:pt>
                <c:pt idx="1086">
                  <c:v>-1.4372019701484822</c:v>
                </c:pt>
                <c:pt idx="1087">
                  <c:v>-1.4112445907319768</c:v>
                </c:pt>
                <c:pt idx="1088">
                  <c:v>-1.3903613249853701</c:v>
                </c:pt>
                <c:pt idx="1089">
                  <c:v>-1.3988588410951563</c:v>
                </c:pt>
                <c:pt idx="1090">
                  <c:v>-1.4044311436928598</c:v>
                </c:pt>
                <c:pt idx="1091">
                  <c:v>-1.1770054066708455</c:v>
                </c:pt>
                <c:pt idx="1092">
                  <c:v>-1.0738677581800478</c:v>
                </c:pt>
                <c:pt idx="1093">
                  <c:v>-0.99977010971905556</c:v>
                </c:pt>
                <c:pt idx="1094">
                  <c:v>-0.82746675502462996</c:v>
                </c:pt>
                <c:pt idx="1095">
                  <c:v>-0.85671630529749154</c:v>
                </c:pt>
                <c:pt idx="1096">
                  <c:v>-0.87843740300453765</c:v>
                </c:pt>
                <c:pt idx="1097">
                  <c:v>-0.85857837552861294</c:v>
                </c:pt>
                <c:pt idx="1098">
                  <c:v>-0.81516743207151665</c:v>
                </c:pt>
                <c:pt idx="1099">
                  <c:v>-0.7806530953469305</c:v>
                </c:pt>
                <c:pt idx="1100">
                  <c:v>-0.75305491466063224</c:v>
                </c:pt>
                <c:pt idx="1101">
                  <c:v>-0.73918216124953051</c:v>
                </c:pt>
                <c:pt idx="1102">
                  <c:v>-0.78898846194058425</c:v>
                </c:pt>
                <c:pt idx="1103">
                  <c:v>-0.89645146278844279</c:v>
                </c:pt>
                <c:pt idx="1104">
                  <c:v>-1.0084474058207131</c:v>
                </c:pt>
                <c:pt idx="1105">
                  <c:v>-0.92694356419976143</c:v>
                </c:pt>
                <c:pt idx="1106">
                  <c:v>-0.92771992916561308</c:v>
                </c:pt>
                <c:pt idx="1107">
                  <c:v>-1.0278597234341869</c:v>
                </c:pt>
                <c:pt idx="1108">
                  <c:v>-0.96499102737986686</c:v>
                </c:pt>
                <c:pt idx="1109">
                  <c:v>-0.93001210599831585</c:v>
                </c:pt>
                <c:pt idx="1110">
                  <c:v>-0.92482236830495257</c:v>
                </c:pt>
                <c:pt idx="1111">
                  <c:v>-0.91616007353828965</c:v>
                </c:pt>
                <c:pt idx="1112">
                  <c:v>-0.90948239609918624</c:v>
                </c:pt>
                <c:pt idx="1113">
                  <c:v>-0.92977549812618576</c:v>
                </c:pt>
                <c:pt idx="1114">
                  <c:v>-0.92067383522904944</c:v>
                </c:pt>
                <c:pt idx="1115">
                  <c:v>-1.1020434766779161</c:v>
                </c:pt>
                <c:pt idx="1116">
                  <c:v>-1.2419661645545574</c:v>
                </c:pt>
                <c:pt idx="1117">
                  <c:v>-1.5147821538268931</c:v>
                </c:pt>
                <c:pt idx="1118">
                  <c:v>-1.6326002293358501</c:v>
                </c:pt>
                <c:pt idx="1119">
                  <c:v>-1.7761613769097822</c:v>
                </c:pt>
                <c:pt idx="1120">
                  <c:v>-1.8905708397491081</c:v>
                </c:pt>
                <c:pt idx="1121">
                  <c:v>-1.9228664391582553</c:v>
                </c:pt>
                <c:pt idx="1122">
                  <c:v>-1.9208402562709577</c:v>
                </c:pt>
                <c:pt idx="1123">
                  <c:v>-1.919788648777943</c:v>
                </c:pt>
                <c:pt idx="1124">
                  <c:v>-1.9184376260691387</c:v>
                </c:pt>
                <c:pt idx="1125">
                  <c:v>-1.9491404245111454</c:v>
                </c:pt>
                <c:pt idx="1126">
                  <c:v>-2.1062808498645071</c:v>
                </c:pt>
                <c:pt idx="1127">
                  <c:v>-2.2416353367648028</c:v>
                </c:pt>
                <c:pt idx="1128">
                  <c:v>-2.4905039382984588</c:v>
                </c:pt>
                <c:pt idx="1129">
                  <c:v>-2.8518837300983177</c:v>
                </c:pt>
                <c:pt idx="1130">
                  <c:v>-2.9452372957928152</c:v>
                </c:pt>
                <c:pt idx="1131">
                  <c:v>-2.8018091725629999</c:v>
                </c:pt>
                <c:pt idx="1132">
                  <c:v>-2.62273411332498</c:v>
                </c:pt>
                <c:pt idx="1133">
                  <c:v>-2.4632918181330012</c:v>
                </c:pt>
                <c:pt idx="1134">
                  <c:v>-2.3601107181532401</c:v>
                </c:pt>
                <c:pt idx="1135">
                  <c:v>-2.2905400628455692</c:v>
                </c:pt>
                <c:pt idx="1136">
                  <c:v>-2.2380896989901342</c:v>
                </c:pt>
                <c:pt idx="1137">
                  <c:v>-2.2325889790623172</c:v>
                </c:pt>
                <c:pt idx="1138">
                  <c:v>-2.2909296002533872</c:v>
                </c:pt>
                <c:pt idx="1139">
                  <c:v>-2.3241236793660351</c:v>
                </c:pt>
                <c:pt idx="1140">
                  <c:v>-2.0833156347073611</c:v>
                </c:pt>
                <c:pt idx="1141">
                  <c:v>-2.0228214365375825</c:v>
                </c:pt>
                <c:pt idx="1142">
                  <c:v>-2.1186227784427252</c:v>
                </c:pt>
                <c:pt idx="1143">
                  <c:v>-1.8405717373139199</c:v>
                </c:pt>
                <c:pt idx="1144">
                  <c:v>-1.7094765461899097</c:v>
                </c:pt>
                <c:pt idx="1145">
                  <c:v>-1.5959731650481757</c:v>
                </c:pt>
                <c:pt idx="1146">
                  <c:v>-1.4929478965912701</c:v>
                </c:pt>
                <c:pt idx="1147">
                  <c:v>-1.4097966170853931</c:v>
                </c:pt>
                <c:pt idx="1148">
                  <c:v>-1.2709845481446558</c:v>
                </c:pt>
                <c:pt idx="1149">
                  <c:v>-1.1857161892078287</c:v>
                </c:pt>
                <c:pt idx="1150">
                  <c:v>-1.124047742512442</c:v>
                </c:pt>
                <c:pt idx="1151">
                  <c:v>-1.1401751727459581</c:v>
                </c:pt>
                <c:pt idx="1152">
                  <c:v>-1.4173139909984738</c:v>
                </c:pt>
                <c:pt idx="1153">
                  <c:v>-1.3694978665163404</c:v>
                </c:pt>
                <c:pt idx="1154">
                  <c:v>-1.2395085067097729</c:v>
                </c:pt>
                <c:pt idx="1155">
                  <c:v>-1.4116080769867121</c:v>
                </c:pt>
                <c:pt idx="1156">
                  <c:v>-1.2508574135509984</c:v>
                </c:pt>
                <c:pt idx="1157">
                  <c:v>-1.1362401063412828</c:v>
                </c:pt>
                <c:pt idx="1158">
                  <c:v>-1.0731454744690645</c:v>
                </c:pt>
                <c:pt idx="1159">
                  <c:v>-1.0310059009905321</c:v>
                </c:pt>
                <c:pt idx="1160">
                  <c:v>-1.0519625775164798</c:v>
                </c:pt>
                <c:pt idx="1161">
                  <c:v>-1.080242797958646</c:v>
                </c:pt>
                <c:pt idx="1162">
                  <c:v>-0.99932165536452211</c:v>
                </c:pt>
                <c:pt idx="1163">
                  <c:v>-0.95016003339083144</c:v>
                </c:pt>
                <c:pt idx="1164">
                  <c:v>-0.99309302617053263</c:v>
                </c:pt>
                <c:pt idx="1165">
                  <c:v>-1.3054906424496318</c:v>
                </c:pt>
                <c:pt idx="1166">
                  <c:v>-1.580935598265738</c:v>
                </c:pt>
                <c:pt idx="1167">
                  <c:v>-1.6208522867032795</c:v>
                </c:pt>
                <c:pt idx="1168">
                  <c:v>-1.8208962018022958</c:v>
                </c:pt>
                <c:pt idx="1169">
                  <c:v>-1.8745617399312795</c:v>
                </c:pt>
                <c:pt idx="1170">
                  <c:v>-1.8703751955943595</c:v>
                </c:pt>
                <c:pt idx="1171">
                  <c:v>-1.8685496270312645</c:v>
                </c:pt>
                <c:pt idx="1172">
                  <c:v>-1.8880823459957503</c:v>
                </c:pt>
                <c:pt idx="1173">
                  <c:v>-1.9329221385919002</c:v>
                </c:pt>
                <c:pt idx="1174">
                  <c:v>-2.1664165424472852</c:v>
                </c:pt>
                <c:pt idx="1175">
                  <c:v>-2.4085610682887792</c:v>
                </c:pt>
                <c:pt idx="1176">
                  <c:v>-2.5494586502373902</c:v>
                </c:pt>
                <c:pt idx="1177">
                  <c:v>-2.5600688628972081</c:v>
                </c:pt>
                <c:pt idx="1178">
                  <c:v>-2.5614009331263707</c:v>
                </c:pt>
                <c:pt idx="1179">
                  <c:v>-2.3841547398734741</c:v>
                </c:pt>
                <c:pt idx="1180">
                  <c:v>-2.2477365995256027</c:v>
                </c:pt>
                <c:pt idx="1181">
                  <c:v>-2.0525635373002427</c:v>
                </c:pt>
                <c:pt idx="1182">
                  <c:v>-1.9352389837346737</c:v>
                </c:pt>
                <c:pt idx="1183">
                  <c:v>-1.8564668917872655</c:v>
                </c:pt>
                <c:pt idx="1184">
                  <c:v>-1.7976857819401362</c:v>
                </c:pt>
                <c:pt idx="1185">
                  <c:v>-1.7723659658344753</c:v>
                </c:pt>
                <c:pt idx="1186">
                  <c:v>-1.8163630858434774</c:v>
                </c:pt>
                <c:pt idx="1187">
                  <c:v>-1.8855156404711602</c:v>
                </c:pt>
                <c:pt idx="1188">
                  <c:v>-2.1570330251894481</c:v>
                </c:pt>
                <c:pt idx="1189">
                  <c:v>-1.9522115438808942</c:v>
                </c:pt>
                <c:pt idx="1190">
                  <c:v>-2.0684299244492577</c:v>
                </c:pt>
                <c:pt idx="1191">
                  <c:v>-2.3750333581666818</c:v>
                </c:pt>
                <c:pt idx="1192">
                  <c:v>-2.4504582383847167</c:v>
                </c:pt>
                <c:pt idx="1193">
                  <c:v>-2.4383330217887607</c:v>
                </c:pt>
                <c:pt idx="1194">
                  <c:v>-2.4167197755806966</c:v>
                </c:pt>
                <c:pt idx="1195">
                  <c:v>-2.400254705944028</c:v>
                </c:pt>
                <c:pt idx="1196">
                  <c:v>-2.3743409532989177</c:v>
                </c:pt>
                <c:pt idx="1197">
                  <c:v>-2.3931190560523712</c:v>
                </c:pt>
                <c:pt idx="1198">
                  <c:v>-2.2825938268189412</c:v>
                </c:pt>
                <c:pt idx="1199">
                  <c:v>-1.9921042442051242</c:v>
                </c:pt>
                <c:pt idx="1200">
                  <c:v>-1.9221207971133938</c:v>
                </c:pt>
                <c:pt idx="1201">
                  <c:v>-2.0646902083498406</c:v>
                </c:pt>
                <c:pt idx="1202">
                  <c:v>-1.6416763658885101</c:v>
                </c:pt>
                <c:pt idx="1203">
                  <c:v>-1.0062307759101854</c:v>
                </c:pt>
                <c:pt idx="1204">
                  <c:v>-0.67060791278665788</c:v>
                </c:pt>
                <c:pt idx="1205">
                  <c:v>-0.51264364383172512</c:v>
                </c:pt>
                <c:pt idx="1206">
                  <c:v>-0.39437490392919633</c:v>
                </c:pt>
                <c:pt idx="1207">
                  <c:v>-0.30330728972013132</c:v>
                </c:pt>
                <c:pt idx="1208">
                  <c:v>-0.23920363121913379</c:v>
                </c:pt>
                <c:pt idx="1209">
                  <c:v>5.7551193234216334E-2</c:v>
                </c:pt>
                <c:pt idx="1210">
                  <c:v>0.1501145311425735</c:v>
                </c:pt>
                <c:pt idx="1211">
                  <c:v>0.25505081734252782</c:v>
                </c:pt>
                <c:pt idx="1212">
                  <c:v>0.42429274983481796</c:v>
                </c:pt>
                <c:pt idx="1213">
                  <c:v>0.25106863607709995</c:v>
                </c:pt>
                <c:pt idx="1214">
                  <c:v>-0.16449380597447741</c:v>
                </c:pt>
                <c:pt idx="1215">
                  <c:v>-0.53666336356171751</c:v>
                </c:pt>
                <c:pt idx="1216">
                  <c:v>-0.6030370189623675</c:v>
                </c:pt>
                <c:pt idx="1217">
                  <c:v>-0.65463040807694495</c:v>
                </c:pt>
                <c:pt idx="1218">
                  <c:v>-0.68745346460354062</c:v>
                </c:pt>
                <c:pt idx="1219">
                  <c:v>-0.71725827659455721</c:v>
                </c:pt>
                <c:pt idx="1220">
                  <c:v>-0.74165497756589882</c:v>
                </c:pt>
                <c:pt idx="1221">
                  <c:v>-1.0613576784175149</c:v>
                </c:pt>
                <c:pt idx="1222">
                  <c:v>-1.2725050498923449</c:v>
                </c:pt>
                <c:pt idx="1223">
                  <c:v>-1.6881905156836949</c:v>
                </c:pt>
                <c:pt idx="1224">
                  <c:v>-1.6961449058857627</c:v>
                </c:pt>
                <c:pt idx="1225">
                  <c:v>-1.9328685325042709</c:v>
                </c:pt>
                <c:pt idx="1226">
                  <c:v>-1.989528042459447</c:v>
                </c:pt>
                <c:pt idx="1227">
                  <c:v>-2.0720495085059913</c:v>
                </c:pt>
                <c:pt idx="1228">
                  <c:v>-2.1266023077079672</c:v>
                </c:pt>
                <c:pt idx="1229">
                  <c:v>-2.0863253789756202</c:v>
                </c:pt>
                <c:pt idx="1230">
                  <c:v>-2.0552402262112137</c:v>
                </c:pt>
                <c:pt idx="1231">
                  <c:v>-2.0378779282208375</c:v>
                </c:pt>
                <c:pt idx="1232">
                  <c:v>-2.0278465018165512</c:v>
                </c:pt>
                <c:pt idx="1233">
                  <c:v>-2.0475801598490952</c:v>
                </c:pt>
                <c:pt idx="1234">
                  <c:v>-2.1050556785074312</c:v>
                </c:pt>
                <c:pt idx="1235">
                  <c:v>-2.1618221457610942</c:v>
                </c:pt>
                <c:pt idx="1236">
                  <c:v>-2.7407942946072295</c:v>
                </c:pt>
                <c:pt idx="1237">
                  <c:v>-3.0911852703686575</c:v>
                </c:pt>
                <c:pt idx="1238">
                  <c:v>-3.1146374435986326</c:v>
                </c:pt>
                <c:pt idx="1239">
                  <c:v>-3.0356000082255532</c:v>
                </c:pt>
                <c:pt idx="1240">
                  <c:v>-2.9456251339036639</c:v>
                </c:pt>
                <c:pt idx="1241">
                  <c:v>-2.8651132867591631</c:v>
                </c:pt>
                <c:pt idx="1242">
                  <c:v>-2.791128865068857</c:v>
                </c:pt>
                <c:pt idx="1243">
                  <c:v>-2.7411457794204876</c:v>
                </c:pt>
                <c:pt idx="1244">
                  <c:v>-2.7050027324887376</c:v>
                </c:pt>
                <c:pt idx="1245">
                  <c:v>-2.7221364420701226</c:v>
                </c:pt>
                <c:pt idx="1246">
                  <c:v>-2.8311669534221147</c:v>
                </c:pt>
                <c:pt idx="1247">
                  <c:v>-2.8032603205190125</c:v>
                </c:pt>
                <c:pt idx="1248">
                  <c:v>-2.5140811370602787</c:v>
                </c:pt>
                <c:pt idx="1249">
                  <c:v>-2.3938226719771079</c:v>
                </c:pt>
                <c:pt idx="1250">
                  <c:v>-2.4749846038055425</c:v>
                </c:pt>
                <c:pt idx="1251">
                  <c:v>-2.4509509198743067</c:v>
                </c:pt>
                <c:pt idx="1252">
                  <c:v>-2.3903393862768132</c:v>
                </c:pt>
                <c:pt idx="1253">
                  <c:v>-2.2803049520748284</c:v>
                </c:pt>
                <c:pt idx="1254">
                  <c:v>-2.1867661796905571</c:v>
                </c:pt>
                <c:pt idx="1255">
                  <c:v>-2.1182627117662487</c:v>
                </c:pt>
                <c:pt idx="1256">
                  <c:v>-2.0652740255522462</c:v>
                </c:pt>
                <c:pt idx="1257">
                  <c:v>-2.0562104326861768</c:v>
                </c:pt>
                <c:pt idx="1258">
                  <c:v>-1.8683272187661613</c:v>
                </c:pt>
                <c:pt idx="1259">
                  <c:v>-1.7264996776794397</c:v>
                </c:pt>
                <c:pt idx="1260">
                  <c:v>-1.8579105227375901</c:v>
                </c:pt>
                <c:pt idx="1261">
                  <c:v>-2.0278229706183906</c:v>
                </c:pt>
                <c:pt idx="1262">
                  <c:v>-2.0739312868850033</c:v>
                </c:pt>
                <c:pt idx="1263">
                  <c:v>-1.9730990514902507</c:v>
                </c:pt>
                <c:pt idx="1264">
                  <c:v>-1.7650850051922085</c:v>
                </c:pt>
                <c:pt idx="1265">
                  <c:v>-1.64069350533081</c:v>
                </c:pt>
                <c:pt idx="1266">
                  <c:v>-1.5503484778597421</c:v>
                </c:pt>
                <c:pt idx="1267">
                  <c:v>-1.4806534699285367</c:v>
                </c:pt>
                <c:pt idx="1268">
                  <c:v>-1.422926701513181</c:v>
                </c:pt>
                <c:pt idx="1269">
                  <c:v>-1.3922775917851862</c:v>
                </c:pt>
                <c:pt idx="1270">
                  <c:v>-1.6194969901874448</c:v>
                </c:pt>
                <c:pt idx="1271">
                  <c:v>-1.8990648455185757</c:v>
                </c:pt>
                <c:pt idx="1272">
                  <c:v>-2.4164932801562427</c:v>
                </c:pt>
                <c:pt idx="1273">
                  <c:v>-2.7709182992162145</c:v>
                </c:pt>
                <c:pt idx="1274">
                  <c:v>-2.9933679440318572</c:v>
                </c:pt>
                <c:pt idx="1275">
                  <c:v>-3.0569780893993967</c:v>
                </c:pt>
                <c:pt idx="1276">
                  <c:v>-3.1448123752817074</c:v>
                </c:pt>
                <c:pt idx="1277">
                  <c:v>-3.1021969905692637</c:v>
                </c:pt>
                <c:pt idx="1278">
                  <c:v>-3.0543717925547202</c:v>
                </c:pt>
                <c:pt idx="1279">
                  <c:v>-3.0249945606768218</c:v>
                </c:pt>
                <c:pt idx="1280">
                  <c:v>-3.0054711545025796</c:v>
                </c:pt>
                <c:pt idx="1281">
                  <c:v>-2.9683717082888696</c:v>
                </c:pt>
                <c:pt idx="1282">
                  <c:v>-3.0296830333716867</c:v>
                </c:pt>
                <c:pt idx="1283">
                  <c:v>-2.7894405711241848</c:v>
                </c:pt>
                <c:pt idx="1284">
                  <c:v>-2.8564690036184266</c:v>
                </c:pt>
                <c:pt idx="1285">
                  <c:v>-3.0186989820485377</c:v>
                </c:pt>
                <c:pt idx="1286">
                  <c:v>-3.1333616013271399</c:v>
                </c:pt>
                <c:pt idx="1287">
                  <c:v>-2.9849974222822602</c:v>
                </c:pt>
                <c:pt idx="1288">
                  <c:v>-2.7369341939470941</c:v>
                </c:pt>
                <c:pt idx="1289">
                  <c:v>-2.5193418242830767</c:v>
                </c:pt>
                <c:pt idx="1290">
                  <c:v>-2.369427089021638</c:v>
                </c:pt>
                <c:pt idx="1291">
                  <c:v>-2.2598295190316247</c:v>
                </c:pt>
                <c:pt idx="1292">
                  <c:v>-2.1747869256178087</c:v>
                </c:pt>
                <c:pt idx="1293">
                  <c:v>-2.1780944357371332</c:v>
                </c:pt>
                <c:pt idx="1294">
                  <c:v>-2.2107406193916637</c:v>
                </c:pt>
                <c:pt idx="1295">
                  <c:v>-2.3631124235856777</c:v>
                </c:pt>
                <c:pt idx="1296">
                  <c:v>-2.3190371057682015</c:v>
                </c:pt>
                <c:pt idx="1297">
                  <c:v>-2.2331837384883557</c:v>
                </c:pt>
                <c:pt idx="1298">
                  <c:v>-2.0571886527647081</c:v>
                </c:pt>
                <c:pt idx="1299">
                  <c:v>-1.9862589990683714</c:v>
                </c:pt>
                <c:pt idx="1300">
                  <c:v>-1.8965187742011902</c:v>
                </c:pt>
                <c:pt idx="1301">
                  <c:v>-1.7806518820360742</c:v>
                </c:pt>
                <c:pt idx="1302">
                  <c:v>-1.6811743595022974</c:v>
                </c:pt>
                <c:pt idx="1303">
                  <c:v>-1.6018923874533322</c:v>
                </c:pt>
                <c:pt idx="1304">
                  <c:v>-1.5360345989538831</c:v>
                </c:pt>
                <c:pt idx="1305">
                  <c:v>-1.5181579383019324</c:v>
                </c:pt>
                <c:pt idx="1306">
                  <c:v>-1.5553005743552641</c:v>
                </c:pt>
                <c:pt idx="1307">
                  <c:v>-1.7112271326181134</c:v>
                </c:pt>
                <c:pt idx="1308">
                  <c:v>-1.9593095382685961</c:v>
                </c:pt>
                <c:pt idx="1309">
                  <c:v>-2.1236492456493692</c:v>
                </c:pt>
                <c:pt idx="1310">
                  <c:v>-2.0958967249890228</c:v>
                </c:pt>
                <c:pt idx="1311">
                  <c:v>-1.8930321686682265</c:v>
                </c:pt>
                <c:pt idx="1312">
                  <c:v>-1.7531072252236124</c:v>
                </c:pt>
                <c:pt idx="1313">
                  <c:v>-1.6505524280463881</c:v>
                </c:pt>
                <c:pt idx="1314">
                  <c:v>-1.5861863210917178</c:v>
                </c:pt>
                <c:pt idx="1315">
                  <c:v>-1.5417677503632699</c:v>
                </c:pt>
                <c:pt idx="1316">
                  <c:v>-1.5097884904888994</c:v>
                </c:pt>
                <c:pt idx="1317">
                  <c:v>-1.5178503750184014</c:v>
                </c:pt>
                <c:pt idx="1318">
                  <c:v>-1.5254705077488127</c:v>
                </c:pt>
                <c:pt idx="1319">
                  <c:v>-1.5964778960886981</c:v>
                </c:pt>
                <c:pt idx="1320">
                  <c:v>-1.5844289364072883</c:v>
                </c:pt>
                <c:pt idx="1321">
                  <c:v>-1.9224684116814461</c:v>
                </c:pt>
                <c:pt idx="1322">
                  <c:v>-2.0260708732458768</c:v>
                </c:pt>
                <c:pt idx="1323">
                  <c:v>-1.9245821757462416</c:v>
                </c:pt>
                <c:pt idx="1324">
                  <c:v>-1.8576437035824938</c:v>
                </c:pt>
                <c:pt idx="1325">
                  <c:v>-1.7833026766620266</c:v>
                </c:pt>
                <c:pt idx="1326">
                  <c:v>-1.7174841926436144</c:v>
                </c:pt>
                <c:pt idx="1327">
                  <c:v>-1.6747897273060501</c:v>
                </c:pt>
                <c:pt idx="1328">
                  <c:v>-1.6457731020495558</c:v>
                </c:pt>
                <c:pt idx="1329">
                  <c:v>-1.6411583819278361</c:v>
                </c:pt>
                <c:pt idx="1330">
                  <c:v>-1.6763818682377902</c:v>
                </c:pt>
                <c:pt idx="1331">
                  <c:v>-1.5126158447642701</c:v>
                </c:pt>
                <c:pt idx="1332">
                  <c:v>-1.6757821552055121</c:v>
                </c:pt>
                <c:pt idx="1333">
                  <c:v>-1.5152181144180021</c:v>
                </c:pt>
                <c:pt idx="1334">
                  <c:v>-1.2421926140420736</c:v>
                </c:pt>
                <c:pt idx="1335">
                  <c:v>-0.87151770274167717</c:v>
                </c:pt>
                <c:pt idx="1336">
                  <c:v>-0.74611647351249322</c:v>
                </c:pt>
                <c:pt idx="1337">
                  <c:v>-0.65783969186902003</c:v>
                </c:pt>
                <c:pt idx="1338">
                  <c:v>-0.58381375886911258</c:v>
                </c:pt>
                <c:pt idx="1339">
                  <c:v>-0.52066179563365877</c:v>
                </c:pt>
                <c:pt idx="1340">
                  <c:v>-0.46581425152612754</c:v>
                </c:pt>
                <c:pt idx="1341">
                  <c:v>-0.42325517396028645</c:v>
                </c:pt>
                <c:pt idx="1342">
                  <c:v>-0.39496317818717436</c:v>
                </c:pt>
                <c:pt idx="1343">
                  <c:v>-0.51332127556506779</c:v>
                </c:pt>
                <c:pt idx="1344">
                  <c:v>-0.57631372490689758</c:v>
                </c:pt>
                <c:pt idx="1345">
                  <c:v>-0.89318619084157636</c:v>
                </c:pt>
                <c:pt idx="1346">
                  <c:v>-1.1465021508491435</c:v>
                </c:pt>
                <c:pt idx="1347">
                  <c:v>-1.6737569183710543</c:v>
                </c:pt>
                <c:pt idx="1348">
                  <c:v>-1.7940690061526112</c:v>
                </c:pt>
                <c:pt idx="1349">
                  <c:v>-1.8145499071795839</c:v>
                </c:pt>
                <c:pt idx="1350">
                  <c:v>-1.8196198161803174</c:v>
                </c:pt>
                <c:pt idx="1351">
                  <c:v>-1.8314638996508976</c:v>
                </c:pt>
                <c:pt idx="1352">
                  <c:v>-1.8433752692323826</c:v>
                </c:pt>
                <c:pt idx="1353">
                  <c:v>-1.8711929739453381</c:v>
                </c:pt>
                <c:pt idx="1354">
                  <c:v>-1.9251498474599849</c:v>
                </c:pt>
                <c:pt idx="1355">
                  <c:v>-2.0345542679956212</c:v>
                </c:pt>
                <c:pt idx="1356">
                  <c:v>-2.3129043166628587</c:v>
                </c:pt>
                <c:pt idx="1357">
                  <c:v>-2.3427636574129682</c:v>
                </c:pt>
                <c:pt idx="1358">
                  <c:v>-2.4106822600694278</c:v>
                </c:pt>
                <c:pt idx="1359">
                  <c:v>-1.9630782921966718</c:v>
                </c:pt>
                <c:pt idx="1360">
                  <c:v>-1.7358326443821388</c:v>
                </c:pt>
                <c:pt idx="1361">
                  <c:v>-1.5775199661203867</c:v>
                </c:pt>
                <c:pt idx="1362">
                  <c:v>-1.4728216832502592</c:v>
                </c:pt>
                <c:pt idx="1363">
                  <c:v>-1.3966683641565951</c:v>
                </c:pt>
                <c:pt idx="1364">
                  <c:v>-1.3380581050105655</c:v>
                </c:pt>
                <c:pt idx="1365">
                  <c:v>-1.3249268457265659</c:v>
                </c:pt>
                <c:pt idx="1366">
                  <c:v>-1.2213599191271818</c:v>
                </c:pt>
                <c:pt idx="1367">
                  <c:v>-1.0605373626662657</c:v>
                </c:pt>
                <c:pt idx="1368">
                  <c:v>-1.068576266437153</c:v>
                </c:pt>
                <c:pt idx="1369">
                  <c:v>-0.98420830963312778</c:v>
                </c:pt>
                <c:pt idx="1370">
                  <c:v>-0.98633075104202372</c:v>
                </c:pt>
                <c:pt idx="1371">
                  <c:v>-1.2271049512907615</c:v>
                </c:pt>
                <c:pt idx="1372">
                  <c:v>-1.3184399246046801</c:v>
                </c:pt>
                <c:pt idx="1373">
                  <c:v>-1.337749948554716</c:v>
                </c:pt>
                <c:pt idx="1374">
                  <c:v>-1.3301973176433552</c:v>
                </c:pt>
                <c:pt idx="1375">
                  <c:v>-1.3269066316609792</c:v>
                </c:pt>
                <c:pt idx="1376">
                  <c:v>-1.3253622813903194</c:v>
                </c:pt>
                <c:pt idx="1377">
                  <c:v>-1.3382863793623461</c:v>
                </c:pt>
                <c:pt idx="1378">
                  <c:v>-1.488021971961712</c:v>
                </c:pt>
                <c:pt idx="1379">
                  <c:v>-1.7997240054233619</c:v>
                </c:pt>
                <c:pt idx="1380">
                  <c:v>-2.1976691662852721</c:v>
                </c:pt>
              </c:numCache>
            </c:numRef>
          </c:val>
          <c:extLst xmlns:c16r2="http://schemas.microsoft.com/office/drawing/2015/06/chart">
            <c:ext xmlns:c16="http://schemas.microsoft.com/office/drawing/2014/chart" uri="{C3380CC4-5D6E-409C-BE32-E72D297353CC}">
              <c16:uniqueId val="{00000002-399D-4AF8-AAF2-1C7CDCB9E7ED}"/>
            </c:ext>
          </c:extLst>
        </c:ser>
        <c:marker val="1"/>
        <c:axId val="50096000"/>
        <c:axId val="50097536"/>
      </c:lineChart>
      <c:dateAx>
        <c:axId val="50096000"/>
        <c:scaling>
          <c:orientation val="minMax"/>
        </c:scaling>
        <c:axPos val="b"/>
        <c:numFmt formatCode="yyyy" sourceLinked="0"/>
        <c:maj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50097536"/>
        <c:crosses val="autoZero"/>
        <c:auto val="1"/>
        <c:lblOffset val="100"/>
        <c:baseTimeUnit val="months"/>
      </c:dateAx>
      <c:valAx>
        <c:axId val="5009753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crossAx val="50096000"/>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lang="en-US"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chart>
    <c:title>
      <c:tx>
        <c:rich>
          <a:bodyPr rot="0" vert="horz"/>
          <a:lstStyle/>
          <a:p>
            <a:pPr>
              <a:defRPr/>
            </a:pPr>
            <a:r>
              <a:rPr lang="en-US"/>
              <a:t>SRI 12 - </a:t>
            </a:r>
            <a:r>
              <a:rPr lang="el-GR"/>
              <a:t>Μύρτος</a:t>
            </a:r>
            <a:endParaRPr lang="en-US"/>
          </a:p>
        </c:rich>
      </c:tx>
      <c:layout/>
      <c:spPr>
        <a:noFill/>
        <a:ln>
          <a:noFill/>
        </a:ln>
        <a:effectLst/>
      </c:spPr>
    </c:title>
    <c:plotArea>
      <c:layout/>
      <c:lineChart>
        <c:grouping val="standard"/>
        <c:ser>
          <c:idx val="0"/>
          <c:order val="0"/>
          <c:tx>
            <c:strRef>
              <c:f>'Υπολεκάνη 251-Μυρτος SRI'!$M$1</c:f>
              <c:strCache>
                <c:ptCount val="1"/>
                <c:pt idx="0">
                  <c:v>Μεση τιμή 2.6 μοντέλων</c:v>
                </c:pt>
              </c:strCache>
            </c:strRef>
          </c:tx>
          <c:spPr>
            <a:ln w="28575" cap="rnd">
              <a:solidFill>
                <a:schemeClr val="accent1"/>
              </a:solidFill>
              <a:round/>
            </a:ln>
            <a:effectLst/>
          </c:spPr>
          <c:marker>
            <c:symbol val="none"/>
          </c:marker>
          <c:cat>
            <c:numRef>
              <c:f>'Υπολεκάνη 251-Μυρτος SRI'!$A$2:$A$1382</c:f>
              <c:numCache>
                <c:formatCode>d/m/yyyy</c:formatCode>
                <c:ptCount val="1381"/>
                <c:pt idx="0">
                  <c:v>30651</c:v>
                </c:pt>
                <c:pt idx="1">
                  <c:v>30682</c:v>
                </c:pt>
                <c:pt idx="2">
                  <c:v>30713</c:v>
                </c:pt>
                <c:pt idx="3">
                  <c:v>30742</c:v>
                </c:pt>
                <c:pt idx="4">
                  <c:v>30773</c:v>
                </c:pt>
                <c:pt idx="5">
                  <c:v>30803</c:v>
                </c:pt>
                <c:pt idx="6">
                  <c:v>30834</c:v>
                </c:pt>
                <c:pt idx="7">
                  <c:v>30864</c:v>
                </c:pt>
                <c:pt idx="8">
                  <c:v>30895</c:v>
                </c:pt>
                <c:pt idx="9">
                  <c:v>30926</c:v>
                </c:pt>
                <c:pt idx="10">
                  <c:v>30956</c:v>
                </c:pt>
                <c:pt idx="11">
                  <c:v>30987</c:v>
                </c:pt>
                <c:pt idx="12">
                  <c:v>31017</c:v>
                </c:pt>
                <c:pt idx="13">
                  <c:v>31048</c:v>
                </c:pt>
                <c:pt idx="14">
                  <c:v>31079</c:v>
                </c:pt>
                <c:pt idx="15">
                  <c:v>31107</c:v>
                </c:pt>
                <c:pt idx="16">
                  <c:v>31138</c:v>
                </c:pt>
                <c:pt idx="17">
                  <c:v>31168</c:v>
                </c:pt>
                <c:pt idx="18">
                  <c:v>31199</c:v>
                </c:pt>
                <c:pt idx="19">
                  <c:v>31229</c:v>
                </c:pt>
                <c:pt idx="20">
                  <c:v>31260</c:v>
                </c:pt>
                <c:pt idx="21">
                  <c:v>31291</c:v>
                </c:pt>
                <c:pt idx="22">
                  <c:v>31321</c:v>
                </c:pt>
                <c:pt idx="23">
                  <c:v>31352</c:v>
                </c:pt>
                <c:pt idx="24">
                  <c:v>31382</c:v>
                </c:pt>
                <c:pt idx="25">
                  <c:v>31413</c:v>
                </c:pt>
                <c:pt idx="26">
                  <c:v>31444</c:v>
                </c:pt>
                <c:pt idx="27">
                  <c:v>31472</c:v>
                </c:pt>
                <c:pt idx="28">
                  <c:v>31503</c:v>
                </c:pt>
                <c:pt idx="29">
                  <c:v>31533</c:v>
                </c:pt>
                <c:pt idx="30">
                  <c:v>31564</c:v>
                </c:pt>
                <c:pt idx="31">
                  <c:v>31594</c:v>
                </c:pt>
                <c:pt idx="32">
                  <c:v>31625</c:v>
                </c:pt>
                <c:pt idx="33">
                  <c:v>31656</c:v>
                </c:pt>
                <c:pt idx="34">
                  <c:v>31686</c:v>
                </c:pt>
                <c:pt idx="35">
                  <c:v>31717</c:v>
                </c:pt>
                <c:pt idx="36">
                  <c:v>31747</c:v>
                </c:pt>
                <c:pt idx="37">
                  <c:v>31778</c:v>
                </c:pt>
                <c:pt idx="38">
                  <c:v>31809</c:v>
                </c:pt>
                <c:pt idx="39">
                  <c:v>31837</c:v>
                </c:pt>
                <c:pt idx="40">
                  <c:v>31868</c:v>
                </c:pt>
                <c:pt idx="41">
                  <c:v>31898</c:v>
                </c:pt>
                <c:pt idx="42">
                  <c:v>31929</c:v>
                </c:pt>
                <c:pt idx="43">
                  <c:v>31959</c:v>
                </c:pt>
                <c:pt idx="44">
                  <c:v>31990</c:v>
                </c:pt>
                <c:pt idx="45">
                  <c:v>32021</c:v>
                </c:pt>
                <c:pt idx="46">
                  <c:v>32051</c:v>
                </c:pt>
                <c:pt idx="47">
                  <c:v>32082</c:v>
                </c:pt>
                <c:pt idx="48">
                  <c:v>32112</c:v>
                </c:pt>
                <c:pt idx="49">
                  <c:v>32143</c:v>
                </c:pt>
                <c:pt idx="50">
                  <c:v>32174</c:v>
                </c:pt>
                <c:pt idx="51">
                  <c:v>32203</c:v>
                </c:pt>
                <c:pt idx="52">
                  <c:v>32234</c:v>
                </c:pt>
                <c:pt idx="53">
                  <c:v>32264</c:v>
                </c:pt>
                <c:pt idx="54">
                  <c:v>32295</c:v>
                </c:pt>
                <c:pt idx="55">
                  <c:v>32325</c:v>
                </c:pt>
                <c:pt idx="56">
                  <c:v>32356</c:v>
                </c:pt>
                <c:pt idx="57">
                  <c:v>32387</c:v>
                </c:pt>
                <c:pt idx="58">
                  <c:v>32417</c:v>
                </c:pt>
                <c:pt idx="59">
                  <c:v>32448</c:v>
                </c:pt>
                <c:pt idx="60">
                  <c:v>32478</c:v>
                </c:pt>
                <c:pt idx="61">
                  <c:v>32509</c:v>
                </c:pt>
                <c:pt idx="62">
                  <c:v>32540</c:v>
                </c:pt>
                <c:pt idx="63">
                  <c:v>32568</c:v>
                </c:pt>
                <c:pt idx="64">
                  <c:v>32599</c:v>
                </c:pt>
                <c:pt idx="65">
                  <c:v>32629</c:v>
                </c:pt>
                <c:pt idx="66">
                  <c:v>32660</c:v>
                </c:pt>
                <c:pt idx="67">
                  <c:v>32690</c:v>
                </c:pt>
                <c:pt idx="68">
                  <c:v>32721</c:v>
                </c:pt>
                <c:pt idx="69">
                  <c:v>32752</c:v>
                </c:pt>
                <c:pt idx="70">
                  <c:v>32782</c:v>
                </c:pt>
                <c:pt idx="71">
                  <c:v>32813</c:v>
                </c:pt>
                <c:pt idx="72">
                  <c:v>32843</c:v>
                </c:pt>
                <c:pt idx="73">
                  <c:v>32874</c:v>
                </c:pt>
                <c:pt idx="74">
                  <c:v>32905</c:v>
                </c:pt>
                <c:pt idx="75">
                  <c:v>32933</c:v>
                </c:pt>
                <c:pt idx="76">
                  <c:v>32964</c:v>
                </c:pt>
                <c:pt idx="77">
                  <c:v>32994</c:v>
                </c:pt>
                <c:pt idx="78">
                  <c:v>33025</c:v>
                </c:pt>
                <c:pt idx="79">
                  <c:v>33055</c:v>
                </c:pt>
                <c:pt idx="80">
                  <c:v>33086</c:v>
                </c:pt>
                <c:pt idx="81">
                  <c:v>33117</c:v>
                </c:pt>
                <c:pt idx="82">
                  <c:v>33147</c:v>
                </c:pt>
                <c:pt idx="83">
                  <c:v>33178</c:v>
                </c:pt>
                <c:pt idx="84">
                  <c:v>33208</c:v>
                </c:pt>
                <c:pt idx="85">
                  <c:v>33239</c:v>
                </c:pt>
                <c:pt idx="86">
                  <c:v>33270</c:v>
                </c:pt>
                <c:pt idx="87">
                  <c:v>33298</c:v>
                </c:pt>
                <c:pt idx="88">
                  <c:v>33329</c:v>
                </c:pt>
                <c:pt idx="89">
                  <c:v>33359</c:v>
                </c:pt>
                <c:pt idx="90">
                  <c:v>33390</c:v>
                </c:pt>
                <c:pt idx="91">
                  <c:v>33420</c:v>
                </c:pt>
                <c:pt idx="92">
                  <c:v>33451</c:v>
                </c:pt>
                <c:pt idx="93">
                  <c:v>33482</c:v>
                </c:pt>
                <c:pt idx="94">
                  <c:v>33512</c:v>
                </c:pt>
                <c:pt idx="95">
                  <c:v>33543</c:v>
                </c:pt>
                <c:pt idx="96">
                  <c:v>33573</c:v>
                </c:pt>
                <c:pt idx="97">
                  <c:v>33604</c:v>
                </c:pt>
                <c:pt idx="98">
                  <c:v>33635</c:v>
                </c:pt>
                <c:pt idx="99">
                  <c:v>33664</c:v>
                </c:pt>
                <c:pt idx="100">
                  <c:v>33695</c:v>
                </c:pt>
                <c:pt idx="101">
                  <c:v>33725</c:v>
                </c:pt>
                <c:pt idx="102">
                  <c:v>33756</c:v>
                </c:pt>
                <c:pt idx="103">
                  <c:v>33786</c:v>
                </c:pt>
                <c:pt idx="104">
                  <c:v>33817</c:v>
                </c:pt>
                <c:pt idx="105">
                  <c:v>33848</c:v>
                </c:pt>
                <c:pt idx="106">
                  <c:v>33878</c:v>
                </c:pt>
                <c:pt idx="107">
                  <c:v>33909</c:v>
                </c:pt>
                <c:pt idx="108">
                  <c:v>33939</c:v>
                </c:pt>
                <c:pt idx="109">
                  <c:v>33970</c:v>
                </c:pt>
                <c:pt idx="110">
                  <c:v>34001</c:v>
                </c:pt>
                <c:pt idx="111">
                  <c:v>34029</c:v>
                </c:pt>
                <c:pt idx="112">
                  <c:v>34060</c:v>
                </c:pt>
                <c:pt idx="113">
                  <c:v>34090</c:v>
                </c:pt>
                <c:pt idx="114">
                  <c:v>34121</c:v>
                </c:pt>
                <c:pt idx="115">
                  <c:v>34151</c:v>
                </c:pt>
                <c:pt idx="116">
                  <c:v>34182</c:v>
                </c:pt>
                <c:pt idx="117">
                  <c:v>34213</c:v>
                </c:pt>
                <c:pt idx="118">
                  <c:v>34243</c:v>
                </c:pt>
                <c:pt idx="119">
                  <c:v>34274</c:v>
                </c:pt>
                <c:pt idx="120">
                  <c:v>34304</c:v>
                </c:pt>
                <c:pt idx="121">
                  <c:v>34335</c:v>
                </c:pt>
                <c:pt idx="122">
                  <c:v>34366</c:v>
                </c:pt>
                <c:pt idx="123">
                  <c:v>34394</c:v>
                </c:pt>
                <c:pt idx="124">
                  <c:v>34425</c:v>
                </c:pt>
                <c:pt idx="125">
                  <c:v>34455</c:v>
                </c:pt>
                <c:pt idx="126">
                  <c:v>34486</c:v>
                </c:pt>
                <c:pt idx="127">
                  <c:v>34516</c:v>
                </c:pt>
                <c:pt idx="128">
                  <c:v>34547</c:v>
                </c:pt>
                <c:pt idx="129">
                  <c:v>34578</c:v>
                </c:pt>
                <c:pt idx="130">
                  <c:v>34608</c:v>
                </c:pt>
                <c:pt idx="131">
                  <c:v>34639</c:v>
                </c:pt>
                <c:pt idx="132">
                  <c:v>34669</c:v>
                </c:pt>
                <c:pt idx="133">
                  <c:v>34700</c:v>
                </c:pt>
                <c:pt idx="134">
                  <c:v>34731</c:v>
                </c:pt>
                <c:pt idx="135">
                  <c:v>34759</c:v>
                </c:pt>
                <c:pt idx="136">
                  <c:v>34790</c:v>
                </c:pt>
                <c:pt idx="137">
                  <c:v>34820</c:v>
                </c:pt>
                <c:pt idx="138">
                  <c:v>34851</c:v>
                </c:pt>
                <c:pt idx="139">
                  <c:v>34881</c:v>
                </c:pt>
                <c:pt idx="140">
                  <c:v>34912</c:v>
                </c:pt>
                <c:pt idx="141">
                  <c:v>34943</c:v>
                </c:pt>
                <c:pt idx="142">
                  <c:v>34973</c:v>
                </c:pt>
                <c:pt idx="143">
                  <c:v>35004</c:v>
                </c:pt>
                <c:pt idx="144">
                  <c:v>35034</c:v>
                </c:pt>
                <c:pt idx="145">
                  <c:v>35065</c:v>
                </c:pt>
                <c:pt idx="146">
                  <c:v>35096</c:v>
                </c:pt>
                <c:pt idx="147">
                  <c:v>35125</c:v>
                </c:pt>
                <c:pt idx="148">
                  <c:v>35156</c:v>
                </c:pt>
                <c:pt idx="149">
                  <c:v>35186</c:v>
                </c:pt>
                <c:pt idx="150">
                  <c:v>35217</c:v>
                </c:pt>
                <c:pt idx="151">
                  <c:v>35247</c:v>
                </c:pt>
                <c:pt idx="152">
                  <c:v>35278</c:v>
                </c:pt>
                <c:pt idx="153">
                  <c:v>35309</c:v>
                </c:pt>
                <c:pt idx="154">
                  <c:v>35339</c:v>
                </c:pt>
                <c:pt idx="155">
                  <c:v>35370</c:v>
                </c:pt>
                <c:pt idx="156">
                  <c:v>35400</c:v>
                </c:pt>
                <c:pt idx="157">
                  <c:v>35431</c:v>
                </c:pt>
                <c:pt idx="158">
                  <c:v>35462</c:v>
                </c:pt>
                <c:pt idx="159">
                  <c:v>35490</c:v>
                </c:pt>
                <c:pt idx="160">
                  <c:v>35521</c:v>
                </c:pt>
                <c:pt idx="161">
                  <c:v>35551</c:v>
                </c:pt>
                <c:pt idx="162">
                  <c:v>35582</c:v>
                </c:pt>
                <c:pt idx="163">
                  <c:v>35612</c:v>
                </c:pt>
                <c:pt idx="164">
                  <c:v>35643</c:v>
                </c:pt>
                <c:pt idx="165">
                  <c:v>35674</c:v>
                </c:pt>
                <c:pt idx="166">
                  <c:v>35704</c:v>
                </c:pt>
                <c:pt idx="167">
                  <c:v>35735</c:v>
                </c:pt>
                <c:pt idx="168">
                  <c:v>35765</c:v>
                </c:pt>
                <c:pt idx="169">
                  <c:v>35796</c:v>
                </c:pt>
                <c:pt idx="170">
                  <c:v>35827</c:v>
                </c:pt>
                <c:pt idx="171">
                  <c:v>35855</c:v>
                </c:pt>
                <c:pt idx="172">
                  <c:v>35886</c:v>
                </c:pt>
                <c:pt idx="173">
                  <c:v>35916</c:v>
                </c:pt>
                <c:pt idx="174">
                  <c:v>35947</c:v>
                </c:pt>
                <c:pt idx="175">
                  <c:v>35977</c:v>
                </c:pt>
                <c:pt idx="176">
                  <c:v>36008</c:v>
                </c:pt>
                <c:pt idx="177">
                  <c:v>36039</c:v>
                </c:pt>
                <c:pt idx="178">
                  <c:v>36069</c:v>
                </c:pt>
                <c:pt idx="179">
                  <c:v>36100</c:v>
                </c:pt>
                <c:pt idx="180">
                  <c:v>36130</c:v>
                </c:pt>
                <c:pt idx="181">
                  <c:v>36161</c:v>
                </c:pt>
                <c:pt idx="182">
                  <c:v>36192</c:v>
                </c:pt>
                <c:pt idx="183">
                  <c:v>36220</c:v>
                </c:pt>
                <c:pt idx="184">
                  <c:v>36251</c:v>
                </c:pt>
                <c:pt idx="185">
                  <c:v>36281</c:v>
                </c:pt>
                <c:pt idx="186">
                  <c:v>36312</c:v>
                </c:pt>
                <c:pt idx="187">
                  <c:v>36342</c:v>
                </c:pt>
                <c:pt idx="188">
                  <c:v>36373</c:v>
                </c:pt>
                <c:pt idx="189">
                  <c:v>36404</c:v>
                </c:pt>
                <c:pt idx="190">
                  <c:v>36434</c:v>
                </c:pt>
                <c:pt idx="191">
                  <c:v>36465</c:v>
                </c:pt>
                <c:pt idx="192">
                  <c:v>36495</c:v>
                </c:pt>
                <c:pt idx="193">
                  <c:v>36526</c:v>
                </c:pt>
                <c:pt idx="194">
                  <c:v>36557</c:v>
                </c:pt>
                <c:pt idx="195">
                  <c:v>36586</c:v>
                </c:pt>
                <c:pt idx="196">
                  <c:v>36617</c:v>
                </c:pt>
                <c:pt idx="197">
                  <c:v>36647</c:v>
                </c:pt>
                <c:pt idx="198">
                  <c:v>36678</c:v>
                </c:pt>
                <c:pt idx="199">
                  <c:v>36708</c:v>
                </c:pt>
                <c:pt idx="200">
                  <c:v>36739</c:v>
                </c:pt>
                <c:pt idx="201">
                  <c:v>36770</c:v>
                </c:pt>
                <c:pt idx="202">
                  <c:v>36800</c:v>
                </c:pt>
                <c:pt idx="203">
                  <c:v>36831</c:v>
                </c:pt>
                <c:pt idx="204">
                  <c:v>36861</c:v>
                </c:pt>
                <c:pt idx="205">
                  <c:v>36892</c:v>
                </c:pt>
                <c:pt idx="206">
                  <c:v>36923</c:v>
                </c:pt>
                <c:pt idx="207">
                  <c:v>36951</c:v>
                </c:pt>
                <c:pt idx="208">
                  <c:v>36982</c:v>
                </c:pt>
                <c:pt idx="209">
                  <c:v>37012</c:v>
                </c:pt>
                <c:pt idx="210">
                  <c:v>37043</c:v>
                </c:pt>
                <c:pt idx="211">
                  <c:v>37073</c:v>
                </c:pt>
                <c:pt idx="212">
                  <c:v>37104</c:v>
                </c:pt>
                <c:pt idx="213">
                  <c:v>37135</c:v>
                </c:pt>
                <c:pt idx="214">
                  <c:v>37165</c:v>
                </c:pt>
                <c:pt idx="215">
                  <c:v>37196</c:v>
                </c:pt>
                <c:pt idx="216">
                  <c:v>37226</c:v>
                </c:pt>
                <c:pt idx="217">
                  <c:v>37257</c:v>
                </c:pt>
                <c:pt idx="218">
                  <c:v>37288</c:v>
                </c:pt>
                <c:pt idx="219">
                  <c:v>37316</c:v>
                </c:pt>
                <c:pt idx="220">
                  <c:v>37347</c:v>
                </c:pt>
                <c:pt idx="221">
                  <c:v>37377</c:v>
                </c:pt>
                <c:pt idx="222">
                  <c:v>37408</c:v>
                </c:pt>
                <c:pt idx="223">
                  <c:v>37438</c:v>
                </c:pt>
                <c:pt idx="224">
                  <c:v>37469</c:v>
                </c:pt>
                <c:pt idx="225">
                  <c:v>37500</c:v>
                </c:pt>
                <c:pt idx="226">
                  <c:v>37530</c:v>
                </c:pt>
                <c:pt idx="227">
                  <c:v>37561</c:v>
                </c:pt>
                <c:pt idx="228">
                  <c:v>37591</c:v>
                </c:pt>
                <c:pt idx="229">
                  <c:v>37622</c:v>
                </c:pt>
                <c:pt idx="230">
                  <c:v>37653</c:v>
                </c:pt>
                <c:pt idx="231">
                  <c:v>37681</c:v>
                </c:pt>
                <c:pt idx="232">
                  <c:v>37712</c:v>
                </c:pt>
                <c:pt idx="233">
                  <c:v>37742</c:v>
                </c:pt>
                <c:pt idx="234">
                  <c:v>37773</c:v>
                </c:pt>
                <c:pt idx="235">
                  <c:v>37803</c:v>
                </c:pt>
                <c:pt idx="236">
                  <c:v>37834</c:v>
                </c:pt>
                <c:pt idx="237">
                  <c:v>37865</c:v>
                </c:pt>
                <c:pt idx="238">
                  <c:v>37895</c:v>
                </c:pt>
                <c:pt idx="239">
                  <c:v>37926</c:v>
                </c:pt>
                <c:pt idx="240">
                  <c:v>37956</c:v>
                </c:pt>
                <c:pt idx="241">
                  <c:v>37987</c:v>
                </c:pt>
                <c:pt idx="242">
                  <c:v>38018</c:v>
                </c:pt>
                <c:pt idx="243">
                  <c:v>38047</c:v>
                </c:pt>
                <c:pt idx="244">
                  <c:v>38078</c:v>
                </c:pt>
                <c:pt idx="245">
                  <c:v>38108</c:v>
                </c:pt>
                <c:pt idx="246">
                  <c:v>38139</c:v>
                </c:pt>
                <c:pt idx="247">
                  <c:v>38169</c:v>
                </c:pt>
                <c:pt idx="248">
                  <c:v>38200</c:v>
                </c:pt>
                <c:pt idx="249">
                  <c:v>38231</c:v>
                </c:pt>
                <c:pt idx="250">
                  <c:v>38261</c:v>
                </c:pt>
                <c:pt idx="251">
                  <c:v>38292</c:v>
                </c:pt>
                <c:pt idx="252">
                  <c:v>38322</c:v>
                </c:pt>
                <c:pt idx="253">
                  <c:v>38353</c:v>
                </c:pt>
                <c:pt idx="254">
                  <c:v>38384</c:v>
                </c:pt>
                <c:pt idx="255">
                  <c:v>38412</c:v>
                </c:pt>
                <c:pt idx="256">
                  <c:v>38443</c:v>
                </c:pt>
                <c:pt idx="257">
                  <c:v>38473</c:v>
                </c:pt>
                <c:pt idx="258">
                  <c:v>38504</c:v>
                </c:pt>
                <c:pt idx="259">
                  <c:v>38534</c:v>
                </c:pt>
                <c:pt idx="260">
                  <c:v>38565</c:v>
                </c:pt>
                <c:pt idx="261">
                  <c:v>38596</c:v>
                </c:pt>
                <c:pt idx="262">
                  <c:v>38626</c:v>
                </c:pt>
                <c:pt idx="263">
                  <c:v>38657</c:v>
                </c:pt>
                <c:pt idx="264">
                  <c:v>38687</c:v>
                </c:pt>
                <c:pt idx="265">
                  <c:v>38718</c:v>
                </c:pt>
                <c:pt idx="266">
                  <c:v>38749</c:v>
                </c:pt>
                <c:pt idx="267">
                  <c:v>38777</c:v>
                </c:pt>
                <c:pt idx="268">
                  <c:v>38808</c:v>
                </c:pt>
                <c:pt idx="269">
                  <c:v>38838</c:v>
                </c:pt>
                <c:pt idx="270">
                  <c:v>38869</c:v>
                </c:pt>
                <c:pt idx="271">
                  <c:v>38899</c:v>
                </c:pt>
                <c:pt idx="272">
                  <c:v>38930</c:v>
                </c:pt>
                <c:pt idx="273">
                  <c:v>38961</c:v>
                </c:pt>
                <c:pt idx="274">
                  <c:v>38991</c:v>
                </c:pt>
                <c:pt idx="275">
                  <c:v>39022</c:v>
                </c:pt>
                <c:pt idx="276">
                  <c:v>39052</c:v>
                </c:pt>
                <c:pt idx="277">
                  <c:v>39083</c:v>
                </c:pt>
                <c:pt idx="278">
                  <c:v>39114</c:v>
                </c:pt>
                <c:pt idx="279">
                  <c:v>39142</c:v>
                </c:pt>
                <c:pt idx="280">
                  <c:v>39173</c:v>
                </c:pt>
                <c:pt idx="281">
                  <c:v>39203</c:v>
                </c:pt>
                <c:pt idx="282">
                  <c:v>39234</c:v>
                </c:pt>
                <c:pt idx="283">
                  <c:v>39264</c:v>
                </c:pt>
                <c:pt idx="284">
                  <c:v>39295</c:v>
                </c:pt>
                <c:pt idx="285">
                  <c:v>39326</c:v>
                </c:pt>
                <c:pt idx="286">
                  <c:v>39356</c:v>
                </c:pt>
                <c:pt idx="287">
                  <c:v>39387</c:v>
                </c:pt>
                <c:pt idx="288">
                  <c:v>39417</c:v>
                </c:pt>
                <c:pt idx="289">
                  <c:v>39448</c:v>
                </c:pt>
                <c:pt idx="290">
                  <c:v>39479</c:v>
                </c:pt>
                <c:pt idx="291">
                  <c:v>39508</c:v>
                </c:pt>
                <c:pt idx="292">
                  <c:v>39539</c:v>
                </c:pt>
                <c:pt idx="293">
                  <c:v>39569</c:v>
                </c:pt>
                <c:pt idx="294">
                  <c:v>39600</c:v>
                </c:pt>
                <c:pt idx="295">
                  <c:v>39630</c:v>
                </c:pt>
                <c:pt idx="296">
                  <c:v>39661</c:v>
                </c:pt>
                <c:pt idx="297">
                  <c:v>39692</c:v>
                </c:pt>
                <c:pt idx="298">
                  <c:v>39722</c:v>
                </c:pt>
                <c:pt idx="299">
                  <c:v>39753</c:v>
                </c:pt>
                <c:pt idx="300">
                  <c:v>39783</c:v>
                </c:pt>
                <c:pt idx="301">
                  <c:v>39814</c:v>
                </c:pt>
                <c:pt idx="302">
                  <c:v>39845</c:v>
                </c:pt>
                <c:pt idx="303">
                  <c:v>39873</c:v>
                </c:pt>
                <c:pt idx="304">
                  <c:v>39904</c:v>
                </c:pt>
                <c:pt idx="305">
                  <c:v>39934</c:v>
                </c:pt>
                <c:pt idx="306">
                  <c:v>39965</c:v>
                </c:pt>
                <c:pt idx="307">
                  <c:v>39995</c:v>
                </c:pt>
                <c:pt idx="308">
                  <c:v>40026</c:v>
                </c:pt>
                <c:pt idx="309">
                  <c:v>40057</c:v>
                </c:pt>
                <c:pt idx="310">
                  <c:v>40087</c:v>
                </c:pt>
                <c:pt idx="311">
                  <c:v>40118</c:v>
                </c:pt>
                <c:pt idx="312">
                  <c:v>40148</c:v>
                </c:pt>
                <c:pt idx="313">
                  <c:v>40179</c:v>
                </c:pt>
                <c:pt idx="314">
                  <c:v>40210</c:v>
                </c:pt>
                <c:pt idx="315">
                  <c:v>40238</c:v>
                </c:pt>
                <c:pt idx="316">
                  <c:v>40269</c:v>
                </c:pt>
                <c:pt idx="317">
                  <c:v>40299</c:v>
                </c:pt>
                <c:pt idx="318">
                  <c:v>40330</c:v>
                </c:pt>
                <c:pt idx="319">
                  <c:v>40360</c:v>
                </c:pt>
                <c:pt idx="320">
                  <c:v>40391</c:v>
                </c:pt>
                <c:pt idx="321">
                  <c:v>40422</c:v>
                </c:pt>
                <c:pt idx="322">
                  <c:v>40452</c:v>
                </c:pt>
                <c:pt idx="323">
                  <c:v>40483</c:v>
                </c:pt>
                <c:pt idx="324">
                  <c:v>40513</c:v>
                </c:pt>
                <c:pt idx="325">
                  <c:v>40544</c:v>
                </c:pt>
                <c:pt idx="326">
                  <c:v>40575</c:v>
                </c:pt>
                <c:pt idx="327">
                  <c:v>40603</c:v>
                </c:pt>
                <c:pt idx="328">
                  <c:v>40634</c:v>
                </c:pt>
                <c:pt idx="329">
                  <c:v>40664</c:v>
                </c:pt>
                <c:pt idx="330">
                  <c:v>40695</c:v>
                </c:pt>
                <c:pt idx="331">
                  <c:v>40725</c:v>
                </c:pt>
                <c:pt idx="332">
                  <c:v>40756</c:v>
                </c:pt>
                <c:pt idx="333">
                  <c:v>40787</c:v>
                </c:pt>
                <c:pt idx="334">
                  <c:v>40817</c:v>
                </c:pt>
                <c:pt idx="335">
                  <c:v>40848</c:v>
                </c:pt>
                <c:pt idx="336">
                  <c:v>40878</c:v>
                </c:pt>
                <c:pt idx="337">
                  <c:v>40909</c:v>
                </c:pt>
                <c:pt idx="338">
                  <c:v>40940</c:v>
                </c:pt>
                <c:pt idx="339">
                  <c:v>40969</c:v>
                </c:pt>
                <c:pt idx="340">
                  <c:v>41000</c:v>
                </c:pt>
                <c:pt idx="341">
                  <c:v>41030</c:v>
                </c:pt>
                <c:pt idx="342">
                  <c:v>41061</c:v>
                </c:pt>
                <c:pt idx="343">
                  <c:v>41091</c:v>
                </c:pt>
                <c:pt idx="344">
                  <c:v>41122</c:v>
                </c:pt>
                <c:pt idx="345">
                  <c:v>41153</c:v>
                </c:pt>
                <c:pt idx="346">
                  <c:v>41183</c:v>
                </c:pt>
                <c:pt idx="347">
                  <c:v>41214</c:v>
                </c:pt>
                <c:pt idx="348">
                  <c:v>41244</c:v>
                </c:pt>
                <c:pt idx="349">
                  <c:v>41275</c:v>
                </c:pt>
                <c:pt idx="350">
                  <c:v>41306</c:v>
                </c:pt>
                <c:pt idx="351">
                  <c:v>41334</c:v>
                </c:pt>
                <c:pt idx="352">
                  <c:v>41365</c:v>
                </c:pt>
                <c:pt idx="353">
                  <c:v>41395</c:v>
                </c:pt>
                <c:pt idx="354">
                  <c:v>41426</c:v>
                </c:pt>
                <c:pt idx="355">
                  <c:v>41456</c:v>
                </c:pt>
                <c:pt idx="356">
                  <c:v>41487</c:v>
                </c:pt>
                <c:pt idx="357">
                  <c:v>41518</c:v>
                </c:pt>
                <c:pt idx="358">
                  <c:v>41548</c:v>
                </c:pt>
                <c:pt idx="359">
                  <c:v>41579</c:v>
                </c:pt>
                <c:pt idx="360">
                  <c:v>41609</c:v>
                </c:pt>
                <c:pt idx="361">
                  <c:v>41640</c:v>
                </c:pt>
                <c:pt idx="362">
                  <c:v>41671</c:v>
                </c:pt>
                <c:pt idx="363">
                  <c:v>41699</c:v>
                </c:pt>
                <c:pt idx="364">
                  <c:v>41730</c:v>
                </c:pt>
                <c:pt idx="365">
                  <c:v>41760</c:v>
                </c:pt>
                <c:pt idx="366">
                  <c:v>41791</c:v>
                </c:pt>
                <c:pt idx="367">
                  <c:v>41821</c:v>
                </c:pt>
                <c:pt idx="368">
                  <c:v>41852</c:v>
                </c:pt>
                <c:pt idx="369">
                  <c:v>41883</c:v>
                </c:pt>
                <c:pt idx="370">
                  <c:v>41913</c:v>
                </c:pt>
                <c:pt idx="371">
                  <c:v>41944</c:v>
                </c:pt>
                <c:pt idx="372">
                  <c:v>41974</c:v>
                </c:pt>
                <c:pt idx="373">
                  <c:v>42005</c:v>
                </c:pt>
                <c:pt idx="374">
                  <c:v>42036</c:v>
                </c:pt>
                <c:pt idx="375">
                  <c:v>42064</c:v>
                </c:pt>
                <c:pt idx="376">
                  <c:v>42095</c:v>
                </c:pt>
                <c:pt idx="377">
                  <c:v>42125</c:v>
                </c:pt>
                <c:pt idx="378">
                  <c:v>42156</c:v>
                </c:pt>
                <c:pt idx="379">
                  <c:v>42186</c:v>
                </c:pt>
                <c:pt idx="380">
                  <c:v>42217</c:v>
                </c:pt>
                <c:pt idx="381">
                  <c:v>42248</c:v>
                </c:pt>
                <c:pt idx="382">
                  <c:v>42278</c:v>
                </c:pt>
                <c:pt idx="383">
                  <c:v>42309</c:v>
                </c:pt>
                <c:pt idx="384">
                  <c:v>42339</c:v>
                </c:pt>
                <c:pt idx="385">
                  <c:v>42370</c:v>
                </c:pt>
                <c:pt idx="386">
                  <c:v>42401</c:v>
                </c:pt>
                <c:pt idx="387">
                  <c:v>42430</c:v>
                </c:pt>
                <c:pt idx="388">
                  <c:v>42461</c:v>
                </c:pt>
                <c:pt idx="389">
                  <c:v>42491</c:v>
                </c:pt>
                <c:pt idx="390">
                  <c:v>42522</c:v>
                </c:pt>
                <c:pt idx="391">
                  <c:v>42552</c:v>
                </c:pt>
                <c:pt idx="392">
                  <c:v>42583</c:v>
                </c:pt>
                <c:pt idx="393">
                  <c:v>42614</c:v>
                </c:pt>
                <c:pt idx="394">
                  <c:v>42644</c:v>
                </c:pt>
                <c:pt idx="395">
                  <c:v>42675</c:v>
                </c:pt>
                <c:pt idx="396">
                  <c:v>42705</c:v>
                </c:pt>
                <c:pt idx="397">
                  <c:v>42736</c:v>
                </c:pt>
                <c:pt idx="398">
                  <c:v>42767</c:v>
                </c:pt>
                <c:pt idx="399">
                  <c:v>42795</c:v>
                </c:pt>
                <c:pt idx="400">
                  <c:v>42826</c:v>
                </c:pt>
                <c:pt idx="401">
                  <c:v>42856</c:v>
                </c:pt>
                <c:pt idx="402">
                  <c:v>42887</c:v>
                </c:pt>
                <c:pt idx="403">
                  <c:v>42917</c:v>
                </c:pt>
                <c:pt idx="404">
                  <c:v>42948</c:v>
                </c:pt>
                <c:pt idx="405">
                  <c:v>42979</c:v>
                </c:pt>
                <c:pt idx="406">
                  <c:v>43009</c:v>
                </c:pt>
                <c:pt idx="407">
                  <c:v>43040</c:v>
                </c:pt>
                <c:pt idx="408">
                  <c:v>43070</c:v>
                </c:pt>
                <c:pt idx="409">
                  <c:v>43101</c:v>
                </c:pt>
                <c:pt idx="410">
                  <c:v>43132</c:v>
                </c:pt>
                <c:pt idx="411">
                  <c:v>43160</c:v>
                </c:pt>
                <c:pt idx="412">
                  <c:v>43191</c:v>
                </c:pt>
                <c:pt idx="413">
                  <c:v>43221</c:v>
                </c:pt>
                <c:pt idx="414">
                  <c:v>43252</c:v>
                </c:pt>
                <c:pt idx="415">
                  <c:v>43282</c:v>
                </c:pt>
                <c:pt idx="416">
                  <c:v>43313</c:v>
                </c:pt>
                <c:pt idx="417">
                  <c:v>43344</c:v>
                </c:pt>
                <c:pt idx="418">
                  <c:v>43374</c:v>
                </c:pt>
                <c:pt idx="419">
                  <c:v>43405</c:v>
                </c:pt>
                <c:pt idx="420">
                  <c:v>43435</c:v>
                </c:pt>
                <c:pt idx="421">
                  <c:v>43466</c:v>
                </c:pt>
                <c:pt idx="422">
                  <c:v>43497</c:v>
                </c:pt>
                <c:pt idx="423">
                  <c:v>43525</c:v>
                </c:pt>
                <c:pt idx="424">
                  <c:v>43556</c:v>
                </c:pt>
                <c:pt idx="425">
                  <c:v>43586</c:v>
                </c:pt>
                <c:pt idx="426">
                  <c:v>43617</c:v>
                </c:pt>
                <c:pt idx="427">
                  <c:v>43647</c:v>
                </c:pt>
                <c:pt idx="428">
                  <c:v>43678</c:v>
                </c:pt>
                <c:pt idx="429">
                  <c:v>43709</c:v>
                </c:pt>
                <c:pt idx="430">
                  <c:v>43739</c:v>
                </c:pt>
                <c:pt idx="431">
                  <c:v>43770</c:v>
                </c:pt>
                <c:pt idx="432">
                  <c:v>43800</c:v>
                </c:pt>
                <c:pt idx="433">
                  <c:v>43831</c:v>
                </c:pt>
                <c:pt idx="434">
                  <c:v>43862</c:v>
                </c:pt>
                <c:pt idx="435">
                  <c:v>43891</c:v>
                </c:pt>
                <c:pt idx="436">
                  <c:v>43922</c:v>
                </c:pt>
                <c:pt idx="437">
                  <c:v>43952</c:v>
                </c:pt>
                <c:pt idx="438">
                  <c:v>43983</c:v>
                </c:pt>
                <c:pt idx="439">
                  <c:v>44013</c:v>
                </c:pt>
                <c:pt idx="440">
                  <c:v>44044</c:v>
                </c:pt>
                <c:pt idx="441">
                  <c:v>44075</c:v>
                </c:pt>
                <c:pt idx="442">
                  <c:v>44105</c:v>
                </c:pt>
                <c:pt idx="443">
                  <c:v>44136</c:v>
                </c:pt>
                <c:pt idx="444">
                  <c:v>44166</c:v>
                </c:pt>
                <c:pt idx="445">
                  <c:v>44197</c:v>
                </c:pt>
                <c:pt idx="446">
                  <c:v>44228</c:v>
                </c:pt>
                <c:pt idx="447">
                  <c:v>44256</c:v>
                </c:pt>
                <c:pt idx="448">
                  <c:v>44287</c:v>
                </c:pt>
                <c:pt idx="449">
                  <c:v>44317</c:v>
                </c:pt>
                <c:pt idx="450">
                  <c:v>44348</c:v>
                </c:pt>
                <c:pt idx="451">
                  <c:v>44378</c:v>
                </c:pt>
                <c:pt idx="452">
                  <c:v>44409</c:v>
                </c:pt>
                <c:pt idx="453">
                  <c:v>44440</c:v>
                </c:pt>
                <c:pt idx="454">
                  <c:v>44470</c:v>
                </c:pt>
                <c:pt idx="455">
                  <c:v>44501</c:v>
                </c:pt>
                <c:pt idx="456">
                  <c:v>44531</c:v>
                </c:pt>
                <c:pt idx="457">
                  <c:v>44562</c:v>
                </c:pt>
                <c:pt idx="458">
                  <c:v>44593</c:v>
                </c:pt>
                <c:pt idx="459">
                  <c:v>44621</c:v>
                </c:pt>
                <c:pt idx="460">
                  <c:v>44652</c:v>
                </c:pt>
                <c:pt idx="461">
                  <c:v>44682</c:v>
                </c:pt>
                <c:pt idx="462">
                  <c:v>44713</c:v>
                </c:pt>
                <c:pt idx="463">
                  <c:v>44743</c:v>
                </c:pt>
                <c:pt idx="464">
                  <c:v>44774</c:v>
                </c:pt>
                <c:pt idx="465">
                  <c:v>44805</c:v>
                </c:pt>
                <c:pt idx="466">
                  <c:v>44835</c:v>
                </c:pt>
                <c:pt idx="467">
                  <c:v>44866</c:v>
                </c:pt>
                <c:pt idx="468">
                  <c:v>44896</c:v>
                </c:pt>
                <c:pt idx="469">
                  <c:v>44927</c:v>
                </c:pt>
                <c:pt idx="470">
                  <c:v>44958</c:v>
                </c:pt>
                <c:pt idx="471">
                  <c:v>44986</c:v>
                </c:pt>
                <c:pt idx="472">
                  <c:v>45017</c:v>
                </c:pt>
                <c:pt idx="473">
                  <c:v>45047</c:v>
                </c:pt>
                <c:pt idx="474">
                  <c:v>45078</c:v>
                </c:pt>
                <c:pt idx="475">
                  <c:v>45108</c:v>
                </c:pt>
                <c:pt idx="476">
                  <c:v>45139</c:v>
                </c:pt>
                <c:pt idx="477">
                  <c:v>45170</c:v>
                </c:pt>
                <c:pt idx="478">
                  <c:v>45200</c:v>
                </c:pt>
                <c:pt idx="479">
                  <c:v>45231</c:v>
                </c:pt>
                <c:pt idx="480">
                  <c:v>45261</c:v>
                </c:pt>
                <c:pt idx="481">
                  <c:v>45292</c:v>
                </c:pt>
                <c:pt idx="482">
                  <c:v>45323</c:v>
                </c:pt>
                <c:pt idx="483">
                  <c:v>45352</c:v>
                </c:pt>
                <c:pt idx="484">
                  <c:v>45383</c:v>
                </c:pt>
                <c:pt idx="485">
                  <c:v>45413</c:v>
                </c:pt>
                <c:pt idx="486">
                  <c:v>45444</c:v>
                </c:pt>
                <c:pt idx="487">
                  <c:v>45474</c:v>
                </c:pt>
                <c:pt idx="488">
                  <c:v>45505</c:v>
                </c:pt>
                <c:pt idx="489">
                  <c:v>45536</c:v>
                </c:pt>
                <c:pt idx="490">
                  <c:v>45566</c:v>
                </c:pt>
                <c:pt idx="491">
                  <c:v>45597</c:v>
                </c:pt>
                <c:pt idx="492">
                  <c:v>45627</c:v>
                </c:pt>
                <c:pt idx="493">
                  <c:v>45658</c:v>
                </c:pt>
                <c:pt idx="494">
                  <c:v>45689</c:v>
                </c:pt>
                <c:pt idx="495">
                  <c:v>45717</c:v>
                </c:pt>
                <c:pt idx="496">
                  <c:v>45748</c:v>
                </c:pt>
                <c:pt idx="497">
                  <c:v>45778</c:v>
                </c:pt>
                <c:pt idx="498">
                  <c:v>45809</c:v>
                </c:pt>
                <c:pt idx="499">
                  <c:v>45839</c:v>
                </c:pt>
                <c:pt idx="500">
                  <c:v>45870</c:v>
                </c:pt>
                <c:pt idx="501">
                  <c:v>45901</c:v>
                </c:pt>
                <c:pt idx="502">
                  <c:v>45931</c:v>
                </c:pt>
                <c:pt idx="503">
                  <c:v>45962</c:v>
                </c:pt>
                <c:pt idx="504">
                  <c:v>45992</c:v>
                </c:pt>
                <c:pt idx="505">
                  <c:v>46023</c:v>
                </c:pt>
                <c:pt idx="506">
                  <c:v>46054</c:v>
                </c:pt>
                <c:pt idx="507">
                  <c:v>46082</c:v>
                </c:pt>
                <c:pt idx="508">
                  <c:v>46113</c:v>
                </c:pt>
                <c:pt idx="509">
                  <c:v>46143</c:v>
                </c:pt>
                <c:pt idx="510">
                  <c:v>46174</c:v>
                </c:pt>
                <c:pt idx="511">
                  <c:v>46204</c:v>
                </c:pt>
                <c:pt idx="512">
                  <c:v>46235</c:v>
                </c:pt>
                <c:pt idx="513">
                  <c:v>46266</c:v>
                </c:pt>
                <c:pt idx="514">
                  <c:v>46296</c:v>
                </c:pt>
                <c:pt idx="515">
                  <c:v>46327</c:v>
                </c:pt>
                <c:pt idx="516">
                  <c:v>46357</c:v>
                </c:pt>
                <c:pt idx="517">
                  <c:v>46388</c:v>
                </c:pt>
                <c:pt idx="518">
                  <c:v>46419</c:v>
                </c:pt>
                <c:pt idx="519">
                  <c:v>46447</c:v>
                </c:pt>
                <c:pt idx="520">
                  <c:v>46478</c:v>
                </c:pt>
                <c:pt idx="521">
                  <c:v>46508</c:v>
                </c:pt>
                <c:pt idx="522">
                  <c:v>46539</c:v>
                </c:pt>
                <c:pt idx="523">
                  <c:v>46569</c:v>
                </c:pt>
                <c:pt idx="524">
                  <c:v>46600</c:v>
                </c:pt>
                <c:pt idx="525">
                  <c:v>46631</c:v>
                </c:pt>
                <c:pt idx="526">
                  <c:v>46661</c:v>
                </c:pt>
                <c:pt idx="527">
                  <c:v>46692</c:v>
                </c:pt>
                <c:pt idx="528">
                  <c:v>46722</c:v>
                </c:pt>
                <c:pt idx="529">
                  <c:v>46753</c:v>
                </c:pt>
                <c:pt idx="530">
                  <c:v>46784</c:v>
                </c:pt>
                <c:pt idx="531">
                  <c:v>46813</c:v>
                </c:pt>
                <c:pt idx="532">
                  <c:v>46844</c:v>
                </c:pt>
                <c:pt idx="533">
                  <c:v>46874</c:v>
                </c:pt>
                <c:pt idx="534">
                  <c:v>46905</c:v>
                </c:pt>
                <c:pt idx="535">
                  <c:v>46935</c:v>
                </c:pt>
                <c:pt idx="536">
                  <c:v>46966</c:v>
                </c:pt>
                <c:pt idx="537">
                  <c:v>46997</c:v>
                </c:pt>
                <c:pt idx="538">
                  <c:v>47027</c:v>
                </c:pt>
                <c:pt idx="539">
                  <c:v>47058</c:v>
                </c:pt>
                <c:pt idx="540">
                  <c:v>47088</c:v>
                </c:pt>
                <c:pt idx="541">
                  <c:v>47119</c:v>
                </c:pt>
                <c:pt idx="542">
                  <c:v>47150</c:v>
                </c:pt>
                <c:pt idx="543">
                  <c:v>47178</c:v>
                </c:pt>
                <c:pt idx="544">
                  <c:v>47209</c:v>
                </c:pt>
                <c:pt idx="545">
                  <c:v>47239</c:v>
                </c:pt>
                <c:pt idx="546">
                  <c:v>47270</c:v>
                </c:pt>
                <c:pt idx="547">
                  <c:v>47300</c:v>
                </c:pt>
                <c:pt idx="548">
                  <c:v>47331</c:v>
                </c:pt>
                <c:pt idx="549">
                  <c:v>47362</c:v>
                </c:pt>
                <c:pt idx="550">
                  <c:v>47392</c:v>
                </c:pt>
                <c:pt idx="551">
                  <c:v>47423</c:v>
                </c:pt>
                <c:pt idx="552">
                  <c:v>47453</c:v>
                </c:pt>
                <c:pt idx="553">
                  <c:v>47484</c:v>
                </c:pt>
                <c:pt idx="554">
                  <c:v>47515</c:v>
                </c:pt>
                <c:pt idx="555">
                  <c:v>47543</c:v>
                </c:pt>
                <c:pt idx="556">
                  <c:v>47574</c:v>
                </c:pt>
                <c:pt idx="557">
                  <c:v>47604</c:v>
                </c:pt>
                <c:pt idx="558">
                  <c:v>47635</c:v>
                </c:pt>
                <c:pt idx="559">
                  <c:v>47665</c:v>
                </c:pt>
                <c:pt idx="560">
                  <c:v>47696</c:v>
                </c:pt>
                <c:pt idx="561">
                  <c:v>47727</c:v>
                </c:pt>
                <c:pt idx="562">
                  <c:v>47757</c:v>
                </c:pt>
                <c:pt idx="563">
                  <c:v>47788</c:v>
                </c:pt>
                <c:pt idx="564">
                  <c:v>47818</c:v>
                </c:pt>
                <c:pt idx="565">
                  <c:v>47849</c:v>
                </c:pt>
                <c:pt idx="566">
                  <c:v>47880</c:v>
                </c:pt>
                <c:pt idx="567">
                  <c:v>47908</c:v>
                </c:pt>
                <c:pt idx="568">
                  <c:v>47939</c:v>
                </c:pt>
                <c:pt idx="569">
                  <c:v>47969</c:v>
                </c:pt>
                <c:pt idx="570">
                  <c:v>48000</c:v>
                </c:pt>
                <c:pt idx="571">
                  <c:v>48030</c:v>
                </c:pt>
                <c:pt idx="572">
                  <c:v>48061</c:v>
                </c:pt>
                <c:pt idx="573">
                  <c:v>48092</c:v>
                </c:pt>
                <c:pt idx="574">
                  <c:v>48122</c:v>
                </c:pt>
                <c:pt idx="575">
                  <c:v>48153</c:v>
                </c:pt>
                <c:pt idx="576">
                  <c:v>48183</c:v>
                </c:pt>
                <c:pt idx="577">
                  <c:v>48214</c:v>
                </c:pt>
                <c:pt idx="578">
                  <c:v>48245</c:v>
                </c:pt>
                <c:pt idx="579">
                  <c:v>48274</c:v>
                </c:pt>
                <c:pt idx="580">
                  <c:v>48305</c:v>
                </c:pt>
                <c:pt idx="581">
                  <c:v>48335</c:v>
                </c:pt>
                <c:pt idx="582">
                  <c:v>48366</c:v>
                </c:pt>
                <c:pt idx="583">
                  <c:v>48396</c:v>
                </c:pt>
                <c:pt idx="584">
                  <c:v>48427</c:v>
                </c:pt>
                <c:pt idx="585">
                  <c:v>48458</c:v>
                </c:pt>
                <c:pt idx="586">
                  <c:v>48488</c:v>
                </c:pt>
                <c:pt idx="587">
                  <c:v>48519</c:v>
                </c:pt>
                <c:pt idx="588">
                  <c:v>48549</c:v>
                </c:pt>
                <c:pt idx="589">
                  <c:v>48580</c:v>
                </c:pt>
                <c:pt idx="590">
                  <c:v>48611</c:v>
                </c:pt>
                <c:pt idx="591">
                  <c:v>48639</c:v>
                </c:pt>
                <c:pt idx="592">
                  <c:v>48670</c:v>
                </c:pt>
                <c:pt idx="593">
                  <c:v>48700</c:v>
                </c:pt>
                <c:pt idx="594">
                  <c:v>48731</c:v>
                </c:pt>
                <c:pt idx="595">
                  <c:v>48761</c:v>
                </c:pt>
                <c:pt idx="596">
                  <c:v>48792</c:v>
                </c:pt>
                <c:pt idx="597">
                  <c:v>48823</c:v>
                </c:pt>
                <c:pt idx="598">
                  <c:v>48853</c:v>
                </c:pt>
                <c:pt idx="599">
                  <c:v>48884</c:v>
                </c:pt>
                <c:pt idx="600">
                  <c:v>48914</c:v>
                </c:pt>
                <c:pt idx="601">
                  <c:v>48945</c:v>
                </c:pt>
                <c:pt idx="602">
                  <c:v>48976</c:v>
                </c:pt>
                <c:pt idx="603">
                  <c:v>49004</c:v>
                </c:pt>
                <c:pt idx="604">
                  <c:v>49035</c:v>
                </c:pt>
                <c:pt idx="605">
                  <c:v>49065</c:v>
                </c:pt>
                <c:pt idx="606">
                  <c:v>49096</c:v>
                </c:pt>
                <c:pt idx="607">
                  <c:v>49126</c:v>
                </c:pt>
                <c:pt idx="608">
                  <c:v>49157</c:v>
                </c:pt>
                <c:pt idx="609">
                  <c:v>49188</c:v>
                </c:pt>
                <c:pt idx="610">
                  <c:v>49218</c:v>
                </c:pt>
                <c:pt idx="611">
                  <c:v>49249</c:v>
                </c:pt>
                <c:pt idx="612">
                  <c:v>49279</c:v>
                </c:pt>
                <c:pt idx="613">
                  <c:v>49310</c:v>
                </c:pt>
                <c:pt idx="614">
                  <c:v>49341</c:v>
                </c:pt>
                <c:pt idx="615">
                  <c:v>49369</c:v>
                </c:pt>
                <c:pt idx="616">
                  <c:v>49400</c:v>
                </c:pt>
                <c:pt idx="617">
                  <c:v>49430</c:v>
                </c:pt>
                <c:pt idx="618">
                  <c:v>49461</c:v>
                </c:pt>
                <c:pt idx="619">
                  <c:v>49491</c:v>
                </c:pt>
                <c:pt idx="620">
                  <c:v>49522</c:v>
                </c:pt>
                <c:pt idx="621">
                  <c:v>49553</c:v>
                </c:pt>
                <c:pt idx="622">
                  <c:v>49583</c:v>
                </c:pt>
                <c:pt idx="623">
                  <c:v>49614</c:v>
                </c:pt>
                <c:pt idx="624">
                  <c:v>49644</c:v>
                </c:pt>
                <c:pt idx="625">
                  <c:v>49675</c:v>
                </c:pt>
                <c:pt idx="626">
                  <c:v>49706</c:v>
                </c:pt>
                <c:pt idx="627">
                  <c:v>49735</c:v>
                </c:pt>
                <c:pt idx="628">
                  <c:v>49766</c:v>
                </c:pt>
                <c:pt idx="629">
                  <c:v>49796</c:v>
                </c:pt>
                <c:pt idx="630">
                  <c:v>49827</c:v>
                </c:pt>
                <c:pt idx="631">
                  <c:v>49857</c:v>
                </c:pt>
                <c:pt idx="632">
                  <c:v>49888</c:v>
                </c:pt>
                <c:pt idx="633">
                  <c:v>49919</c:v>
                </c:pt>
                <c:pt idx="634">
                  <c:v>49949</c:v>
                </c:pt>
                <c:pt idx="635">
                  <c:v>49980</c:v>
                </c:pt>
                <c:pt idx="636">
                  <c:v>50010</c:v>
                </c:pt>
                <c:pt idx="637">
                  <c:v>50041</c:v>
                </c:pt>
                <c:pt idx="638">
                  <c:v>50072</c:v>
                </c:pt>
                <c:pt idx="639">
                  <c:v>50100</c:v>
                </c:pt>
                <c:pt idx="640">
                  <c:v>50131</c:v>
                </c:pt>
                <c:pt idx="641">
                  <c:v>50161</c:v>
                </c:pt>
                <c:pt idx="642">
                  <c:v>50192</c:v>
                </c:pt>
                <c:pt idx="643">
                  <c:v>50222</c:v>
                </c:pt>
                <c:pt idx="644">
                  <c:v>50253</c:v>
                </c:pt>
                <c:pt idx="645">
                  <c:v>50284</c:v>
                </c:pt>
                <c:pt idx="646">
                  <c:v>50314</c:v>
                </c:pt>
                <c:pt idx="647">
                  <c:v>50345</c:v>
                </c:pt>
                <c:pt idx="648">
                  <c:v>50375</c:v>
                </c:pt>
                <c:pt idx="649">
                  <c:v>50406</c:v>
                </c:pt>
                <c:pt idx="650">
                  <c:v>50437</c:v>
                </c:pt>
                <c:pt idx="651">
                  <c:v>50465</c:v>
                </c:pt>
                <c:pt idx="652">
                  <c:v>50496</c:v>
                </c:pt>
                <c:pt idx="653">
                  <c:v>50526</c:v>
                </c:pt>
                <c:pt idx="654">
                  <c:v>50557</c:v>
                </c:pt>
                <c:pt idx="655">
                  <c:v>50587</c:v>
                </c:pt>
                <c:pt idx="656">
                  <c:v>50618</c:v>
                </c:pt>
                <c:pt idx="657">
                  <c:v>50649</c:v>
                </c:pt>
                <c:pt idx="658">
                  <c:v>50679</c:v>
                </c:pt>
                <c:pt idx="659">
                  <c:v>50710</c:v>
                </c:pt>
                <c:pt idx="660">
                  <c:v>50740</c:v>
                </c:pt>
                <c:pt idx="661">
                  <c:v>50771</c:v>
                </c:pt>
                <c:pt idx="662">
                  <c:v>50802</c:v>
                </c:pt>
                <c:pt idx="663">
                  <c:v>50830</c:v>
                </c:pt>
                <c:pt idx="664">
                  <c:v>50861</c:v>
                </c:pt>
                <c:pt idx="665">
                  <c:v>50891</c:v>
                </c:pt>
                <c:pt idx="666">
                  <c:v>50922</c:v>
                </c:pt>
                <c:pt idx="667">
                  <c:v>50952</c:v>
                </c:pt>
                <c:pt idx="668">
                  <c:v>50983</c:v>
                </c:pt>
                <c:pt idx="669">
                  <c:v>51014</c:v>
                </c:pt>
                <c:pt idx="670">
                  <c:v>51044</c:v>
                </c:pt>
                <c:pt idx="671">
                  <c:v>51075</c:v>
                </c:pt>
                <c:pt idx="672">
                  <c:v>51105</c:v>
                </c:pt>
                <c:pt idx="673">
                  <c:v>51136</c:v>
                </c:pt>
                <c:pt idx="674">
                  <c:v>51167</c:v>
                </c:pt>
                <c:pt idx="675">
                  <c:v>51196</c:v>
                </c:pt>
                <c:pt idx="676">
                  <c:v>51227</c:v>
                </c:pt>
                <c:pt idx="677">
                  <c:v>51257</c:v>
                </c:pt>
                <c:pt idx="678">
                  <c:v>51288</c:v>
                </c:pt>
                <c:pt idx="679">
                  <c:v>51318</c:v>
                </c:pt>
                <c:pt idx="680">
                  <c:v>51349</c:v>
                </c:pt>
                <c:pt idx="681">
                  <c:v>51380</c:v>
                </c:pt>
                <c:pt idx="682">
                  <c:v>51410</c:v>
                </c:pt>
                <c:pt idx="683">
                  <c:v>51441</c:v>
                </c:pt>
                <c:pt idx="684">
                  <c:v>51471</c:v>
                </c:pt>
                <c:pt idx="685">
                  <c:v>51502</c:v>
                </c:pt>
                <c:pt idx="686">
                  <c:v>51533</c:v>
                </c:pt>
                <c:pt idx="687">
                  <c:v>51561</c:v>
                </c:pt>
                <c:pt idx="688">
                  <c:v>51592</c:v>
                </c:pt>
                <c:pt idx="689">
                  <c:v>51622</c:v>
                </c:pt>
                <c:pt idx="690">
                  <c:v>51653</c:v>
                </c:pt>
                <c:pt idx="691">
                  <c:v>51683</c:v>
                </c:pt>
                <c:pt idx="692">
                  <c:v>51714</c:v>
                </c:pt>
                <c:pt idx="693">
                  <c:v>51745</c:v>
                </c:pt>
                <c:pt idx="694">
                  <c:v>51775</c:v>
                </c:pt>
                <c:pt idx="695">
                  <c:v>51806</c:v>
                </c:pt>
                <c:pt idx="696">
                  <c:v>51836</c:v>
                </c:pt>
                <c:pt idx="697">
                  <c:v>51867</c:v>
                </c:pt>
                <c:pt idx="698">
                  <c:v>51898</c:v>
                </c:pt>
                <c:pt idx="699">
                  <c:v>51926</c:v>
                </c:pt>
                <c:pt idx="700">
                  <c:v>51957</c:v>
                </c:pt>
                <c:pt idx="701">
                  <c:v>51987</c:v>
                </c:pt>
                <c:pt idx="702">
                  <c:v>52018</c:v>
                </c:pt>
                <c:pt idx="703">
                  <c:v>52048</c:v>
                </c:pt>
                <c:pt idx="704">
                  <c:v>52079</c:v>
                </c:pt>
                <c:pt idx="705">
                  <c:v>52110</c:v>
                </c:pt>
                <c:pt idx="706">
                  <c:v>52140</c:v>
                </c:pt>
                <c:pt idx="707">
                  <c:v>52171</c:v>
                </c:pt>
                <c:pt idx="708">
                  <c:v>52201</c:v>
                </c:pt>
                <c:pt idx="709">
                  <c:v>52232</c:v>
                </c:pt>
                <c:pt idx="710">
                  <c:v>52263</c:v>
                </c:pt>
                <c:pt idx="711">
                  <c:v>52291</c:v>
                </c:pt>
                <c:pt idx="712">
                  <c:v>52322</c:v>
                </c:pt>
                <c:pt idx="713">
                  <c:v>52352</c:v>
                </c:pt>
                <c:pt idx="714">
                  <c:v>52383</c:v>
                </c:pt>
                <c:pt idx="715">
                  <c:v>52413</c:v>
                </c:pt>
                <c:pt idx="716">
                  <c:v>52444</c:v>
                </c:pt>
                <c:pt idx="717">
                  <c:v>52475</c:v>
                </c:pt>
                <c:pt idx="718">
                  <c:v>52505</c:v>
                </c:pt>
                <c:pt idx="719">
                  <c:v>52536</c:v>
                </c:pt>
                <c:pt idx="720">
                  <c:v>52566</c:v>
                </c:pt>
                <c:pt idx="721">
                  <c:v>52597</c:v>
                </c:pt>
                <c:pt idx="722">
                  <c:v>52628</c:v>
                </c:pt>
                <c:pt idx="723">
                  <c:v>52657</c:v>
                </c:pt>
                <c:pt idx="724">
                  <c:v>52688</c:v>
                </c:pt>
                <c:pt idx="725">
                  <c:v>52718</c:v>
                </c:pt>
                <c:pt idx="726">
                  <c:v>52749</c:v>
                </c:pt>
                <c:pt idx="727">
                  <c:v>52779</c:v>
                </c:pt>
                <c:pt idx="728">
                  <c:v>52810</c:v>
                </c:pt>
                <c:pt idx="729">
                  <c:v>52841</c:v>
                </c:pt>
                <c:pt idx="730">
                  <c:v>52871</c:v>
                </c:pt>
                <c:pt idx="731">
                  <c:v>52902</c:v>
                </c:pt>
                <c:pt idx="732">
                  <c:v>52932</c:v>
                </c:pt>
                <c:pt idx="733">
                  <c:v>52963</c:v>
                </c:pt>
                <c:pt idx="734">
                  <c:v>52994</c:v>
                </c:pt>
                <c:pt idx="735">
                  <c:v>53022</c:v>
                </c:pt>
                <c:pt idx="736">
                  <c:v>53053</c:v>
                </c:pt>
                <c:pt idx="737">
                  <c:v>53083</c:v>
                </c:pt>
                <c:pt idx="738">
                  <c:v>53114</c:v>
                </c:pt>
                <c:pt idx="739">
                  <c:v>53144</c:v>
                </c:pt>
                <c:pt idx="740">
                  <c:v>53175</c:v>
                </c:pt>
                <c:pt idx="741">
                  <c:v>53206</c:v>
                </c:pt>
                <c:pt idx="742">
                  <c:v>53236</c:v>
                </c:pt>
                <c:pt idx="743">
                  <c:v>53267</c:v>
                </c:pt>
                <c:pt idx="744">
                  <c:v>53297</c:v>
                </c:pt>
                <c:pt idx="745">
                  <c:v>53328</c:v>
                </c:pt>
                <c:pt idx="746">
                  <c:v>53359</c:v>
                </c:pt>
                <c:pt idx="747">
                  <c:v>53387</c:v>
                </c:pt>
                <c:pt idx="748">
                  <c:v>53418</c:v>
                </c:pt>
                <c:pt idx="749">
                  <c:v>53448</c:v>
                </c:pt>
                <c:pt idx="750">
                  <c:v>53479</c:v>
                </c:pt>
                <c:pt idx="751">
                  <c:v>53509</c:v>
                </c:pt>
                <c:pt idx="752">
                  <c:v>53540</c:v>
                </c:pt>
                <c:pt idx="753">
                  <c:v>53571</c:v>
                </c:pt>
                <c:pt idx="754">
                  <c:v>53601</c:v>
                </c:pt>
                <c:pt idx="755">
                  <c:v>53632</c:v>
                </c:pt>
                <c:pt idx="756">
                  <c:v>53662</c:v>
                </c:pt>
                <c:pt idx="757">
                  <c:v>53693</c:v>
                </c:pt>
                <c:pt idx="758">
                  <c:v>53724</c:v>
                </c:pt>
                <c:pt idx="759">
                  <c:v>53752</c:v>
                </c:pt>
                <c:pt idx="760">
                  <c:v>53783</c:v>
                </c:pt>
                <c:pt idx="761">
                  <c:v>53813</c:v>
                </c:pt>
                <c:pt idx="762">
                  <c:v>53844</c:v>
                </c:pt>
                <c:pt idx="763">
                  <c:v>53874</c:v>
                </c:pt>
                <c:pt idx="764">
                  <c:v>53905</c:v>
                </c:pt>
                <c:pt idx="765">
                  <c:v>53936</c:v>
                </c:pt>
                <c:pt idx="766">
                  <c:v>53966</c:v>
                </c:pt>
                <c:pt idx="767">
                  <c:v>53997</c:v>
                </c:pt>
                <c:pt idx="768">
                  <c:v>54027</c:v>
                </c:pt>
                <c:pt idx="769">
                  <c:v>54058</c:v>
                </c:pt>
                <c:pt idx="770">
                  <c:v>54089</c:v>
                </c:pt>
                <c:pt idx="771">
                  <c:v>54118</c:v>
                </c:pt>
                <c:pt idx="772">
                  <c:v>54149</c:v>
                </c:pt>
                <c:pt idx="773">
                  <c:v>54179</c:v>
                </c:pt>
                <c:pt idx="774">
                  <c:v>54210</c:v>
                </c:pt>
                <c:pt idx="775">
                  <c:v>54240</c:v>
                </c:pt>
                <c:pt idx="776">
                  <c:v>54271</c:v>
                </c:pt>
                <c:pt idx="777">
                  <c:v>54302</c:v>
                </c:pt>
                <c:pt idx="778">
                  <c:v>54332</c:v>
                </c:pt>
                <c:pt idx="779">
                  <c:v>54363</c:v>
                </c:pt>
                <c:pt idx="780">
                  <c:v>54393</c:v>
                </c:pt>
                <c:pt idx="781">
                  <c:v>54424</c:v>
                </c:pt>
                <c:pt idx="782">
                  <c:v>54455</c:v>
                </c:pt>
                <c:pt idx="783">
                  <c:v>54483</c:v>
                </c:pt>
                <c:pt idx="784">
                  <c:v>54514</c:v>
                </c:pt>
                <c:pt idx="785">
                  <c:v>54544</c:v>
                </c:pt>
                <c:pt idx="786">
                  <c:v>54575</c:v>
                </c:pt>
                <c:pt idx="787">
                  <c:v>54605</c:v>
                </c:pt>
                <c:pt idx="788">
                  <c:v>54636</c:v>
                </c:pt>
                <c:pt idx="789">
                  <c:v>54667</c:v>
                </c:pt>
                <c:pt idx="790">
                  <c:v>54697</c:v>
                </c:pt>
                <c:pt idx="791">
                  <c:v>54728</c:v>
                </c:pt>
                <c:pt idx="792">
                  <c:v>54758</c:v>
                </c:pt>
                <c:pt idx="793">
                  <c:v>54789</c:v>
                </c:pt>
                <c:pt idx="794">
                  <c:v>54820</c:v>
                </c:pt>
                <c:pt idx="795">
                  <c:v>54848</c:v>
                </c:pt>
                <c:pt idx="796">
                  <c:v>54879</c:v>
                </c:pt>
                <c:pt idx="797">
                  <c:v>54909</c:v>
                </c:pt>
                <c:pt idx="798">
                  <c:v>54940</c:v>
                </c:pt>
                <c:pt idx="799">
                  <c:v>54970</c:v>
                </c:pt>
                <c:pt idx="800">
                  <c:v>55001</c:v>
                </c:pt>
                <c:pt idx="801">
                  <c:v>55032</c:v>
                </c:pt>
                <c:pt idx="802">
                  <c:v>55062</c:v>
                </c:pt>
                <c:pt idx="803">
                  <c:v>55093</c:v>
                </c:pt>
                <c:pt idx="804">
                  <c:v>55123</c:v>
                </c:pt>
                <c:pt idx="805">
                  <c:v>55154</c:v>
                </c:pt>
                <c:pt idx="806">
                  <c:v>55185</c:v>
                </c:pt>
                <c:pt idx="807">
                  <c:v>55213</c:v>
                </c:pt>
                <c:pt idx="808">
                  <c:v>55244</c:v>
                </c:pt>
                <c:pt idx="809">
                  <c:v>55274</c:v>
                </c:pt>
                <c:pt idx="810">
                  <c:v>55305</c:v>
                </c:pt>
                <c:pt idx="811">
                  <c:v>55335</c:v>
                </c:pt>
                <c:pt idx="812">
                  <c:v>55366</c:v>
                </c:pt>
                <c:pt idx="813">
                  <c:v>55397</c:v>
                </c:pt>
                <c:pt idx="814">
                  <c:v>55427</c:v>
                </c:pt>
                <c:pt idx="815">
                  <c:v>55458</c:v>
                </c:pt>
                <c:pt idx="816">
                  <c:v>55488</c:v>
                </c:pt>
                <c:pt idx="817">
                  <c:v>55519</c:v>
                </c:pt>
                <c:pt idx="818">
                  <c:v>55550</c:v>
                </c:pt>
                <c:pt idx="819">
                  <c:v>55579</c:v>
                </c:pt>
                <c:pt idx="820">
                  <c:v>55610</c:v>
                </c:pt>
                <c:pt idx="821">
                  <c:v>55640</c:v>
                </c:pt>
                <c:pt idx="822">
                  <c:v>55671</c:v>
                </c:pt>
                <c:pt idx="823">
                  <c:v>55701</c:v>
                </c:pt>
                <c:pt idx="824">
                  <c:v>55732</c:v>
                </c:pt>
                <c:pt idx="825">
                  <c:v>55763</c:v>
                </c:pt>
                <c:pt idx="826">
                  <c:v>55793</c:v>
                </c:pt>
                <c:pt idx="827">
                  <c:v>55824</c:v>
                </c:pt>
                <c:pt idx="828">
                  <c:v>55854</c:v>
                </c:pt>
                <c:pt idx="829">
                  <c:v>55885</c:v>
                </c:pt>
                <c:pt idx="830">
                  <c:v>55916</c:v>
                </c:pt>
                <c:pt idx="831">
                  <c:v>55944</c:v>
                </c:pt>
                <c:pt idx="832">
                  <c:v>55975</c:v>
                </c:pt>
                <c:pt idx="833">
                  <c:v>56005</c:v>
                </c:pt>
                <c:pt idx="834">
                  <c:v>56036</c:v>
                </c:pt>
                <c:pt idx="835">
                  <c:v>56066</c:v>
                </c:pt>
                <c:pt idx="836">
                  <c:v>56097</c:v>
                </c:pt>
                <c:pt idx="837">
                  <c:v>56128</c:v>
                </c:pt>
                <c:pt idx="838">
                  <c:v>56158</c:v>
                </c:pt>
                <c:pt idx="839">
                  <c:v>56189</c:v>
                </c:pt>
                <c:pt idx="840">
                  <c:v>56219</c:v>
                </c:pt>
                <c:pt idx="841">
                  <c:v>56250</c:v>
                </c:pt>
                <c:pt idx="842">
                  <c:v>56281</c:v>
                </c:pt>
                <c:pt idx="843">
                  <c:v>56309</c:v>
                </c:pt>
                <c:pt idx="844">
                  <c:v>56340</c:v>
                </c:pt>
                <c:pt idx="845">
                  <c:v>56370</c:v>
                </c:pt>
                <c:pt idx="846">
                  <c:v>56401</c:v>
                </c:pt>
                <c:pt idx="847">
                  <c:v>56431</c:v>
                </c:pt>
                <c:pt idx="848">
                  <c:v>56462</c:v>
                </c:pt>
                <c:pt idx="849">
                  <c:v>56493</c:v>
                </c:pt>
                <c:pt idx="850">
                  <c:v>56523</c:v>
                </c:pt>
                <c:pt idx="851">
                  <c:v>56554</c:v>
                </c:pt>
                <c:pt idx="852">
                  <c:v>56584</c:v>
                </c:pt>
                <c:pt idx="853">
                  <c:v>56615</c:v>
                </c:pt>
                <c:pt idx="854">
                  <c:v>56646</c:v>
                </c:pt>
                <c:pt idx="855">
                  <c:v>56674</c:v>
                </c:pt>
                <c:pt idx="856">
                  <c:v>56705</c:v>
                </c:pt>
                <c:pt idx="857">
                  <c:v>56735</c:v>
                </c:pt>
                <c:pt idx="858">
                  <c:v>56766</c:v>
                </c:pt>
                <c:pt idx="859">
                  <c:v>56796</c:v>
                </c:pt>
                <c:pt idx="860">
                  <c:v>56827</c:v>
                </c:pt>
                <c:pt idx="861">
                  <c:v>56858</c:v>
                </c:pt>
                <c:pt idx="862">
                  <c:v>56888</c:v>
                </c:pt>
                <c:pt idx="863">
                  <c:v>56919</c:v>
                </c:pt>
                <c:pt idx="864">
                  <c:v>56949</c:v>
                </c:pt>
                <c:pt idx="865">
                  <c:v>56980</c:v>
                </c:pt>
                <c:pt idx="866">
                  <c:v>57011</c:v>
                </c:pt>
                <c:pt idx="867">
                  <c:v>57040</c:v>
                </c:pt>
                <c:pt idx="868">
                  <c:v>57071</c:v>
                </c:pt>
                <c:pt idx="869">
                  <c:v>57101</c:v>
                </c:pt>
                <c:pt idx="870">
                  <c:v>57132</c:v>
                </c:pt>
                <c:pt idx="871">
                  <c:v>57162</c:v>
                </c:pt>
                <c:pt idx="872">
                  <c:v>57193</c:v>
                </c:pt>
                <c:pt idx="873">
                  <c:v>57224</c:v>
                </c:pt>
                <c:pt idx="874">
                  <c:v>57254</c:v>
                </c:pt>
                <c:pt idx="875">
                  <c:v>57285</c:v>
                </c:pt>
                <c:pt idx="876">
                  <c:v>57315</c:v>
                </c:pt>
                <c:pt idx="877">
                  <c:v>57346</c:v>
                </c:pt>
                <c:pt idx="878">
                  <c:v>57377</c:v>
                </c:pt>
                <c:pt idx="879">
                  <c:v>57405</c:v>
                </c:pt>
                <c:pt idx="880">
                  <c:v>57436</c:v>
                </c:pt>
                <c:pt idx="881">
                  <c:v>57466</c:v>
                </c:pt>
                <c:pt idx="882">
                  <c:v>57497</c:v>
                </c:pt>
                <c:pt idx="883">
                  <c:v>57527</c:v>
                </c:pt>
                <c:pt idx="884">
                  <c:v>57558</c:v>
                </c:pt>
                <c:pt idx="885">
                  <c:v>57589</c:v>
                </c:pt>
                <c:pt idx="886">
                  <c:v>57619</c:v>
                </c:pt>
                <c:pt idx="887">
                  <c:v>57650</c:v>
                </c:pt>
                <c:pt idx="888">
                  <c:v>57680</c:v>
                </c:pt>
                <c:pt idx="889">
                  <c:v>57711</c:v>
                </c:pt>
                <c:pt idx="890">
                  <c:v>57742</c:v>
                </c:pt>
                <c:pt idx="891">
                  <c:v>57770</c:v>
                </c:pt>
                <c:pt idx="892">
                  <c:v>57801</c:v>
                </c:pt>
                <c:pt idx="893">
                  <c:v>57831</c:v>
                </c:pt>
                <c:pt idx="894">
                  <c:v>57862</c:v>
                </c:pt>
                <c:pt idx="895">
                  <c:v>57892</c:v>
                </c:pt>
                <c:pt idx="896">
                  <c:v>57923</c:v>
                </c:pt>
                <c:pt idx="897">
                  <c:v>57954</c:v>
                </c:pt>
                <c:pt idx="898">
                  <c:v>57984</c:v>
                </c:pt>
                <c:pt idx="899">
                  <c:v>58015</c:v>
                </c:pt>
                <c:pt idx="900">
                  <c:v>58045</c:v>
                </c:pt>
                <c:pt idx="901">
                  <c:v>58076</c:v>
                </c:pt>
                <c:pt idx="902">
                  <c:v>58107</c:v>
                </c:pt>
                <c:pt idx="903">
                  <c:v>58135</c:v>
                </c:pt>
                <c:pt idx="904">
                  <c:v>58166</c:v>
                </c:pt>
                <c:pt idx="905">
                  <c:v>58196</c:v>
                </c:pt>
                <c:pt idx="906">
                  <c:v>58227</c:v>
                </c:pt>
                <c:pt idx="907">
                  <c:v>58257</c:v>
                </c:pt>
                <c:pt idx="908">
                  <c:v>58288</c:v>
                </c:pt>
                <c:pt idx="909">
                  <c:v>58319</c:v>
                </c:pt>
                <c:pt idx="910">
                  <c:v>58349</c:v>
                </c:pt>
                <c:pt idx="911">
                  <c:v>58380</c:v>
                </c:pt>
                <c:pt idx="912">
                  <c:v>58410</c:v>
                </c:pt>
                <c:pt idx="913">
                  <c:v>58441</c:v>
                </c:pt>
                <c:pt idx="914">
                  <c:v>58472</c:v>
                </c:pt>
                <c:pt idx="915">
                  <c:v>58501</c:v>
                </c:pt>
                <c:pt idx="916">
                  <c:v>58532</c:v>
                </c:pt>
                <c:pt idx="917">
                  <c:v>58562</c:v>
                </c:pt>
                <c:pt idx="918">
                  <c:v>58593</c:v>
                </c:pt>
                <c:pt idx="919">
                  <c:v>58623</c:v>
                </c:pt>
                <c:pt idx="920">
                  <c:v>58654</c:v>
                </c:pt>
                <c:pt idx="921">
                  <c:v>58685</c:v>
                </c:pt>
                <c:pt idx="922">
                  <c:v>58715</c:v>
                </c:pt>
                <c:pt idx="923">
                  <c:v>58746</c:v>
                </c:pt>
                <c:pt idx="924">
                  <c:v>58776</c:v>
                </c:pt>
                <c:pt idx="925">
                  <c:v>58807</c:v>
                </c:pt>
                <c:pt idx="926">
                  <c:v>58838</c:v>
                </c:pt>
                <c:pt idx="927">
                  <c:v>58866</c:v>
                </c:pt>
                <c:pt idx="928">
                  <c:v>58897</c:v>
                </c:pt>
                <c:pt idx="929">
                  <c:v>58927</c:v>
                </c:pt>
                <c:pt idx="930">
                  <c:v>58958</c:v>
                </c:pt>
                <c:pt idx="931">
                  <c:v>58988</c:v>
                </c:pt>
                <c:pt idx="932">
                  <c:v>59019</c:v>
                </c:pt>
                <c:pt idx="933">
                  <c:v>59050</c:v>
                </c:pt>
                <c:pt idx="934">
                  <c:v>59080</c:v>
                </c:pt>
                <c:pt idx="935">
                  <c:v>59111</c:v>
                </c:pt>
                <c:pt idx="936">
                  <c:v>59141</c:v>
                </c:pt>
                <c:pt idx="937">
                  <c:v>59172</c:v>
                </c:pt>
                <c:pt idx="938">
                  <c:v>59203</c:v>
                </c:pt>
                <c:pt idx="939">
                  <c:v>59231</c:v>
                </c:pt>
                <c:pt idx="940">
                  <c:v>59262</c:v>
                </c:pt>
                <c:pt idx="941">
                  <c:v>59292</c:v>
                </c:pt>
                <c:pt idx="942">
                  <c:v>59323</c:v>
                </c:pt>
                <c:pt idx="943">
                  <c:v>59353</c:v>
                </c:pt>
                <c:pt idx="944">
                  <c:v>59384</c:v>
                </c:pt>
                <c:pt idx="945">
                  <c:v>59415</c:v>
                </c:pt>
                <c:pt idx="946">
                  <c:v>59445</c:v>
                </c:pt>
                <c:pt idx="947">
                  <c:v>59476</c:v>
                </c:pt>
                <c:pt idx="948">
                  <c:v>59506</c:v>
                </c:pt>
                <c:pt idx="949">
                  <c:v>59537</c:v>
                </c:pt>
                <c:pt idx="950">
                  <c:v>59568</c:v>
                </c:pt>
                <c:pt idx="951">
                  <c:v>59596</c:v>
                </c:pt>
                <c:pt idx="952">
                  <c:v>59627</c:v>
                </c:pt>
                <c:pt idx="953">
                  <c:v>59657</c:v>
                </c:pt>
                <c:pt idx="954">
                  <c:v>59688</c:v>
                </c:pt>
                <c:pt idx="955">
                  <c:v>59718</c:v>
                </c:pt>
                <c:pt idx="956">
                  <c:v>59749</c:v>
                </c:pt>
                <c:pt idx="957">
                  <c:v>59780</c:v>
                </c:pt>
                <c:pt idx="958">
                  <c:v>59810</c:v>
                </c:pt>
                <c:pt idx="959">
                  <c:v>59841</c:v>
                </c:pt>
                <c:pt idx="960">
                  <c:v>59871</c:v>
                </c:pt>
                <c:pt idx="961">
                  <c:v>59902</c:v>
                </c:pt>
                <c:pt idx="962">
                  <c:v>59933</c:v>
                </c:pt>
                <c:pt idx="963">
                  <c:v>59962</c:v>
                </c:pt>
                <c:pt idx="964">
                  <c:v>59993</c:v>
                </c:pt>
                <c:pt idx="965">
                  <c:v>60023</c:v>
                </c:pt>
                <c:pt idx="966">
                  <c:v>60054</c:v>
                </c:pt>
                <c:pt idx="967">
                  <c:v>60084</c:v>
                </c:pt>
                <c:pt idx="968">
                  <c:v>60115</c:v>
                </c:pt>
                <c:pt idx="969">
                  <c:v>60146</c:v>
                </c:pt>
                <c:pt idx="970">
                  <c:v>60176</c:v>
                </c:pt>
                <c:pt idx="971">
                  <c:v>60207</c:v>
                </c:pt>
                <c:pt idx="972">
                  <c:v>60237</c:v>
                </c:pt>
                <c:pt idx="973">
                  <c:v>60268</c:v>
                </c:pt>
                <c:pt idx="974">
                  <c:v>60299</c:v>
                </c:pt>
                <c:pt idx="975">
                  <c:v>60327</c:v>
                </c:pt>
                <c:pt idx="976">
                  <c:v>60358</c:v>
                </c:pt>
                <c:pt idx="977">
                  <c:v>60388</c:v>
                </c:pt>
                <c:pt idx="978">
                  <c:v>60419</c:v>
                </c:pt>
                <c:pt idx="979">
                  <c:v>60449</c:v>
                </c:pt>
                <c:pt idx="980">
                  <c:v>60480</c:v>
                </c:pt>
                <c:pt idx="981">
                  <c:v>60511</c:v>
                </c:pt>
                <c:pt idx="982">
                  <c:v>60541</c:v>
                </c:pt>
                <c:pt idx="983">
                  <c:v>60572</c:v>
                </c:pt>
                <c:pt idx="984">
                  <c:v>60602</c:v>
                </c:pt>
                <c:pt idx="985">
                  <c:v>60633</c:v>
                </c:pt>
                <c:pt idx="986">
                  <c:v>60664</c:v>
                </c:pt>
                <c:pt idx="987">
                  <c:v>60692</c:v>
                </c:pt>
                <c:pt idx="988">
                  <c:v>60723</c:v>
                </c:pt>
                <c:pt idx="989">
                  <c:v>60753</c:v>
                </c:pt>
                <c:pt idx="990">
                  <c:v>60784</c:v>
                </c:pt>
                <c:pt idx="991">
                  <c:v>60814</c:v>
                </c:pt>
                <c:pt idx="992">
                  <c:v>60845</c:v>
                </c:pt>
                <c:pt idx="993">
                  <c:v>60876</c:v>
                </c:pt>
                <c:pt idx="994">
                  <c:v>60906</c:v>
                </c:pt>
                <c:pt idx="995">
                  <c:v>60937</c:v>
                </c:pt>
                <c:pt idx="996">
                  <c:v>60967</c:v>
                </c:pt>
                <c:pt idx="997">
                  <c:v>60998</c:v>
                </c:pt>
                <c:pt idx="998">
                  <c:v>61029</c:v>
                </c:pt>
                <c:pt idx="999">
                  <c:v>61057</c:v>
                </c:pt>
                <c:pt idx="1000">
                  <c:v>61088</c:v>
                </c:pt>
                <c:pt idx="1001">
                  <c:v>61118</c:v>
                </c:pt>
                <c:pt idx="1002">
                  <c:v>61149</c:v>
                </c:pt>
                <c:pt idx="1003">
                  <c:v>61179</c:v>
                </c:pt>
                <c:pt idx="1004">
                  <c:v>61210</c:v>
                </c:pt>
                <c:pt idx="1005">
                  <c:v>61241</c:v>
                </c:pt>
                <c:pt idx="1006">
                  <c:v>61271</c:v>
                </c:pt>
                <c:pt idx="1007">
                  <c:v>61302</c:v>
                </c:pt>
                <c:pt idx="1008">
                  <c:v>61332</c:v>
                </c:pt>
                <c:pt idx="1009">
                  <c:v>61363</c:v>
                </c:pt>
                <c:pt idx="1010">
                  <c:v>61394</c:v>
                </c:pt>
                <c:pt idx="1011">
                  <c:v>61423</c:v>
                </c:pt>
                <c:pt idx="1012">
                  <c:v>61454</c:v>
                </c:pt>
                <c:pt idx="1013">
                  <c:v>61484</c:v>
                </c:pt>
                <c:pt idx="1014">
                  <c:v>61515</c:v>
                </c:pt>
                <c:pt idx="1015">
                  <c:v>61545</c:v>
                </c:pt>
                <c:pt idx="1016">
                  <c:v>61576</c:v>
                </c:pt>
                <c:pt idx="1017">
                  <c:v>61607</c:v>
                </c:pt>
                <c:pt idx="1018">
                  <c:v>61637</c:v>
                </c:pt>
                <c:pt idx="1019">
                  <c:v>61668</c:v>
                </c:pt>
                <c:pt idx="1020">
                  <c:v>61698</c:v>
                </c:pt>
                <c:pt idx="1021">
                  <c:v>61729</c:v>
                </c:pt>
                <c:pt idx="1022">
                  <c:v>61760</c:v>
                </c:pt>
                <c:pt idx="1023">
                  <c:v>61788</c:v>
                </c:pt>
                <c:pt idx="1024">
                  <c:v>61819</c:v>
                </c:pt>
                <c:pt idx="1025">
                  <c:v>61849</c:v>
                </c:pt>
                <c:pt idx="1026">
                  <c:v>61880</c:v>
                </c:pt>
                <c:pt idx="1027">
                  <c:v>61910</c:v>
                </c:pt>
                <c:pt idx="1028">
                  <c:v>61941</c:v>
                </c:pt>
                <c:pt idx="1029">
                  <c:v>61972</c:v>
                </c:pt>
                <c:pt idx="1030">
                  <c:v>62002</c:v>
                </c:pt>
                <c:pt idx="1031">
                  <c:v>62033</c:v>
                </c:pt>
                <c:pt idx="1032">
                  <c:v>62063</c:v>
                </c:pt>
                <c:pt idx="1033">
                  <c:v>62094</c:v>
                </c:pt>
                <c:pt idx="1034">
                  <c:v>62125</c:v>
                </c:pt>
                <c:pt idx="1035">
                  <c:v>62153</c:v>
                </c:pt>
                <c:pt idx="1036">
                  <c:v>62184</c:v>
                </c:pt>
                <c:pt idx="1037">
                  <c:v>62214</c:v>
                </c:pt>
                <c:pt idx="1038">
                  <c:v>62245</c:v>
                </c:pt>
                <c:pt idx="1039">
                  <c:v>62275</c:v>
                </c:pt>
                <c:pt idx="1040">
                  <c:v>62306</c:v>
                </c:pt>
                <c:pt idx="1041">
                  <c:v>62337</c:v>
                </c:pt>
                <c:pt idx="1042">
                  <c:v>62367</c:v>
                </c:pt>
                <c:pt idx="1043">
                  <c:v>62398</c:v>
                </c:pt>
                <c:pt idx="1044">
                  <c:v>62428</c:v>
                </c:pt>
                <c:pt idx="1045">
                  <c:v>62459</c:v>
                </c:pt>
                <c:pt idx="1046">
                  <c:v>62490</c:v>
                </c:pt>
                <c:pt idx="1047">
                  <c:v>62518</c:v>
                </c:pt>
                <c:pt idx="1048">
                  <c:v>62549</c:v>
                </c:pt>
                <c:pt idx="1049">
                  <c:v>62579</c:v>
                </c:pt>
                <c:pt idx="1050">
                  <c:v>62610</c:v>
                </c:pt>
                <c:pt idx="1051">
                  <c:v>62640</c:v>
                </c:pt>
                <c:pt idx="1052">
                  <c:v>62671</c:v>
                </c:pt>
                <c:pt idx="1053">
                  <c:v>62702</c:v>
                </c:pt>
                <c:pt idx="1054">
                  <c:v>62732</c:v>
                </c:pt>
                <c:pt idx="1055">
                  <c:v>62763</c:v>
                </c:pt>
                <c:pt idx="1056">
                  <c:v>62793</c:v>
                </c:pt>
                <c:pt idx="1057">
                  <c:v>62824</c:v>
                </c:pt>
                <c:pt idx="1058">
                  <c:v>62855</c:v>
                </c:pt>
                <c:pt idx="1059">
                  <c:v>62884</c:v>
                </c:pt>
                <c:pt idx="1060">
                  <c:v>62915</c:v>
                </c:pt>
                <c:pt idx="1061">
                  <c:v>62945</c:v>
                </c:pt>
                <c:pt idx="1062">
                  <c:v>62976</c:v>
                </c:pt>
                <c:pt idx="1063">
                  <c:v>63006</c:v>
                </c:pt>
                <c:pt idx="1064">
                  <c:v>63037</c:v>
                </c:pt>
                <c:pt idx="1065">
                  <c:v>63068</c:v>
                </c:pt>
                <c:pt idx="1066">
                  <c:v>63098</c:v>
                </c:pt>
                <c:pt idx="1067">
                  <c:v>63129</c:v>
                </c:pt>
                <c:pt idx="1068">
                  <c:v>63159</c:v>
                </c:pt>
                <c:pt idx="1069">
                  <c:v>63190</c:v>
                </c:pt>
                <c:pt idx="1070">
                  <c:v>63221</c:v>
                </c:pt>
                <c:pt idx="1071">
                  <c:v>63249</c:v>
                </c:pt>
                <c:pt idx="1072">
                  <c:v>63280</c:v>
                </c:pt>
                <c:pt idx="1073">
                  <c:v>63310</c:v>
                </c:pt>
                <c:pt idx="1074">
                  <c:v>63341</c:v>
                </c:pt>
                <c:pt idx="1075">
                  <c:v>63371</c:v>
                </c:pt>
                <c:pt idx="1076">
                  <c:v>63402</c:v>
                </c:pt>
                <c:pt idx="1077">
                  <c:v>63433</c:v>
                </c:pt>
                <c:pt idx="1078">
                  <c:v>63463</c:v>
                </c:pt>
                <c:pt idx="1079">
                  <c:v>63494</c:v>
                </c:pt>
                <c:pt idx="1080">
                  <c:v>63524</c:v>
                </c:pt>
                <c:pt idx="1081">
                  <c:v>63555</c:v>
                </c:pt>
                <c:pt idx="1082">
                  <c:v>63586</c:v>
                </c:pt>
                <c:pt idx="1083">
                  <c:v>63614</c:v>
                </c:pt>
                <c:pt idx="1084">
                  <c:v>63645</c:v>
                </c:pt>
                <c:pt idx="1085">
                  <c:v>63675</c:v>
                </c:pt>
                <c:pt idx="1086">
                  <c:v>63706</c:v>
                </c:pt>
                <c:pt idx="1087">
                  <c:v>63736</c:v>
                </c:pt>
                <c:pt idx="1088">
                  <c:v>63767</c:v>
                </c:pt>
                <c:pt idx="1089">
                  <c:v>63798</c:v>
                </c:pt>
                <c:pt idx="1090">
                  <c:v>63828</c:v>
                </c:pt>
                <c:pt idx="1091">
                  <c:v>63859</c:v>
                </c:pt>
                <c:pt idx="1092">
                  <c:v>63889</c:v>
                </c:pt>
                <c:pt idx="1093">
                  <c:v>63920</c:v>
                </c:pt>
                <c:pt idx="1094">
                  <c:v>63951</c:v>
                </c:pt>
                <c:pt idx="1095">
                  <c:v>63979</c:v>
                </c:pt>
                <c:pt idx="1096">
                  <c:v>64010</c:v>
                </c:pt>
                <c:pt idx="1097">
                  <c:v>64040</c:v>
                </c:pt>
                <c:pt idx="1098">
                  <c:v>64071</c:v>
                </c:pt>
                <c:pt idx="1099">
                  <c:v>64101</c:v>
                </c:pt>
                <c:pt idx="1100">
                  <c:v>64132</c:v>
                </c:pt>
                <c:pt idx="1101">
                  <c:v>64163</c:v>
                </c:pt>
                <c:pt idx="1102">
                  <c:v>64193</c:v>
                </c:pt>
                <c:pt idx="1103">
                  <c:v>64224</c:v>
                </c:pt>
                <c:pt idx="1104">
                  <c:v>64254</c:v>
                </c:pt>
                <c:pt idx="1105">
                  <c:v>64285</c:v>
                </c:pt>
                <c:pt idx="1106">
                  <c:v>64316</c:v>
                </c:pt>
                <c:pt idx="1107">
                  <c:v>64345</c:v>
                </c:pt>
                <c:pt idx="1108">
                  <c:v>64376</c:v>
                </c:pt>
                <c:pt idx="1109">
                  <c:v>64406</c:v>
                </c:pt>
                <c:pt idx="1110">
                  <c:v>64437</c:v>
                </c:pt>
                <c:pt idx="1111">
                  <c:v>64467</c:v>
                </c:pt>
                <c:pt idx="1112">
                  <c:v>64498</c:v>
                </c:pt>
                <c:pt idx="1113">
                  <c:v>64529</c:v>
                </c:pt>
                <c:pt idx="1114">
                  <c:v>64559</c:v>
                </c:pt>
                <c:pt idx="1115">
                  <c:v>64590</c:v>
                </c:pt>
                <c:pt idx="1116">
                  <c:v>64620</c:v>
                </c:pt>
                <c:pt idx="1117">
                  <c:v>64651</c:v>
                </c:pt>
                <c:pt idx="1118">
                  <c:v>64682</c:v>
                </c:pt>
                <c:pt idx="1119">
                  <c:v>64710</c:v>
                </c:pt>
                <c:pt idx="1120">
                  <c:v>64741</c:v>
                </c:pt>
                <c:pt idx="1121">
                  <c:v>64771</c:v>
                </c:pt>
                <c:pt idx="1122">
                  <c:v>64802</c:v>
                </c:pt>
                <c:pt idx="1123">
                  <c:v>64832</c:v>
                </c:pt>
                <c:pt idx="1124">
                  <c:v>64863</c:v>
                </c:pt>
                <c:pt idx="1125">
                  <c:v>64894</c:v>
                </c:pt>
                <c:pt idx="1126">
                  <c:v>64924</c:v>
                </c:pt>
                <c:pt idx="1127">
                  <c:v>64955</c:v>
                </c:pt>
                <c:pt idx="1128">
                  <c:v>64985</c:v>
                </c:pt>
                <c:pt idx="1129">
                  <c:v>65016</c:v>
                </c:pt>
                <c:pt idx="1130">
                  <c:v>65047</c:v>
                </c:pt>
                <c:pt idx="1131">
                  <c:v>65075</c:v>
                </c:pt>
                <c:pt idx="1132">
                  <c:v>65106</c:v>
                </c:pt>
                <c:pt idx="1133">
                  <c:v>65136</c:v>
                </c:pt>
                <c:pt idx="1134">
                  <c:v>65167</c:v>
                </c:pt>
                <c:pt idx="1135">
                  <c:v>65197</c:v>
                </c:pt>
                <c:pt idx="1136">
                  <c:v>65228</c:v>
                </c:pt>
                <c:pt idx="1137">
                  <c:v>65259</c:v>
                </c:pt>
                <c:pt idx="1138">
                  <c:v>65289</c:v>
                </c:pt>
                <c:pt idx="1139">
                  <c:v>65320</c:v>
                </c:pt>
                <c:pt idx="1140">
                  <c:v>65350</c:v>
                </c:pt>
                <c:pt idx="1141">
                  <c:v>65381</c:v>
                </c:pt>
                <c:pt idx="1142">
                  <c:v>65412</c:v>
                </c:pt>
                <c:pt idx="1143">
                  <c:v>65440</c:v>
                </c:pt>
                <c:pt idx="1144">
                  <c:v>65471</c:v>
                </c:pt>
                <c:pt idx="1145">
                  <c:v>65501</c:v>
                </c:pt>
                <c:pt idx="1146">
                  <c:v>65532</c:v>
                </c:pt>
                <c:pt idx="1147">
                  <c:v>65562</c:v>
                </c:pt>
                <c:pt idx="1148">
                  <c:v>65593</c:v>
                </c:pt>
                <c:pt idx="1149">
                  <c:v>65624</c:v>
                </c:pt>
                <c:pt idx="1150">
                  <c:v>65654</c:v>
                </c:pt>
                <c:pt idx="1151">
                  <c:v>65685</c:v>
                </c:pt>
                <c:pt idx="1152">
                  <c:v>65715</c:v>
                </c:pt>
                <c:pt idx="1153">
                  <c:v>65746</c:v>
                </c:pt>
                <c:pt idx="1154">
                  <c:v>65777</c:v>
                </c:pt>
                <c:pt idx="1155">
                  <c:v>65806</c:v>
                </c:pt>
                <c:pt idx="1156">
                  <c:v>65837</c:v>
                </c:pt>
                <c:pt idx="1157">
                  <c:v>65867</c:v>
                </c:pt>
                <c:pt idx="1158">
                  <c:v>65898</c:v>
                </c:pt>
                <c:pt idx="1159">
                  <c:v>65928</c:v>
                </c:pt>
                <c:pt idx="1160">
                  <c:v>65959</c:v>
                </c:pt>
                <c:pt idx="1161">
                  <c:v>65990</c:v>
                </c:pt>
                <c:pt idx="1162">
                  <c:v>66020</c:v>
                </c:pt>
                <c:pt idx="1163">
                  <c:v>66051</c:v>
                </c:pt>
                <c:pt idx="1164">
                  <c:v>66081</c:v>
                </c:pt>
                <c:pt idx="1165">
                  <c:v>66112</c:v>
                </c:pt>
                <c:pt idx="1166">
                  <c:v>66143</c:v>
                </c:pt>
                <c:pt idx="1167">
                  <c:v>66171</c:v>
                </c:pt>
                <c:pt idx="1168">
                  <c:v>66202</c:v>
                </c:pt>
                <c:pt idx="1169">
                  <c:v>66232</c:v>
                </c:pt>
                <c:pt idx="1170">
                  <c:v>66263</c:v>
                </c:pt>
                <c:pt idx="1171">
                  <c:v>66293</c:v>
                </c:pt>
                <c:pt idx="1172">
                  <c:v>66324</c:v>
                </c:pt>
                <c:pt idx="1173">
                  <c:v>66355</c:v>
                </c:pt>
                <c:pt idx="1174">
                  <c:v>66385</c:v>
                </c:pt>
                <c:pt idx="1175">
                  <c:v>66416</c:v>
                </c:pt>
                <c:pt idx="1176">
                  <c:v>66446</c:v>
                </c:pt>
                <c:pt idx="1177">
                  <c:v>66477</c:v>
                </c:pt>
                <c:pt idx="1178">
                  <c:v>66508</c:v>
                </c:pt>
                <c:pt idx="1179">
                  <c:v>66536</c:v>
                </c:pt>
                <c:pt idx="1180">
                  <c:v>66567</c:v>
                </c:pt>
                <c:pt idx="1181">
                  <c:v>66597</c:v>
                </c:pt>
                <c:pt idx="1182">
                  <c:v>66628</c:v>
                </c:pt>
                <c:pt idx="1183">
                  <c:v>66658</c:v>
                </c:pt>
                <c:pt idx="1184">
                  <c:v>66689</c:v>
                </c:pt>
                <c:pt idx="1185">
                  <c:v>66720</c:v>
                </c:pt>
                <c:pt idx="1186">
                  <c:v>66750</c:v>
                </c:pt>
                <c:pt idx="1187">
                  <c:v>66781</c:v>
                </c:pt>
                <c:pt idx="1188">
                  <c:v>66811</c:v>
                </c:pt>
                <c:pt idx="1189">
                  <c:v>66842</c:v>
                </c:pt>
                <c:pt idx="1190">
                  <c:v>66873</c:v>
                </c:pt>
                <c:pt idx="1191">
                  <c:v>66901</c:v>
                </c:pt>
                <c:pt idx="1192">
                  <c:v>66932</c:v>
                </c:pt>
                <c:pt idx="1193">
                  <c:v>66962</c:v>
                </c:pt>
                <c:pt idx="1194">
                  <c:v>66993</c:v>
                </c:pt>
                <c:pt idx="1195">
                  <c:v>67023</c:v>
                </c:pt>
                <c:pt idx="1196">
                  <c:v>67054</c:v>
                </c:pt>
                <c:pt idx="1197">
                  <c:v>67085</c:v>
                </c:pt>
                <c:pt idx="1198">
                  <c:v>67115</c:v>
                </c:pt>
                <c:pt idx="1199">
                  <c:v>67146</c:v>
                </c:pt>
                <c:pt idx="1200">
                  <c:v>67176</c:v>
                </c:pt>
                <c:pt idx="1201">
                  <c:v>67207</c:v>
                </c:pt>
                <c:pt idx="1202">
                  <c:v>67238</c:v>
                </c:pt>
                <c:pt idx="1203">
                  <c:v>67267</c:v>
                </c:pt>
                <c:pt idx="1204">
                  <c:v>67298</c:v>
                </c:pt>
                <c:pt idx="1205">
                  <c:v>67328</c:v>
                </c:pt>
                <c:pt idx="1206">
                  <c:v>67359</c:v>
                </c:pt>
                <c:pt idx="1207">
                  <c:v>67389</c:v>
                </c:pt>
                <c:pt idx="1208">
                  <c:v>67420</c:v>
                </c:pt>
                <c:pt idx="1209">
                  <c:v>67451</c:v>
                </c:pt>
                <c:pt idx="1210">
                  <c:v>67481</c:v>
                </c:pt>
                <c:pt idx="1211">
                  <c:v>67512</c:v>
                </c:pt>
                <c:pt idx="1212">
                  <c:v>67542</c:v>
                </c:pt>
                <c:pt idx="1213">
                  <c:v>67573</c:v>
                </c:pt>
                <c:pt idx="1214">
                  <c:v>67604</c:v>
                </c:pt>
                <c:pt idx="1215">
                  <c:v>67632</c:v>
                </c:pt>
                <c:pt idx="1216">
                  <c:v>67663</c:v>
                </c:pt>
                <c:pt idx="1217">
                  <c:v>67693</c:v>
                </c:pt>
                <c:pt idx="1218">
                  <c:v>67724</c:v>
                </c:pt>
                <c:pt idx="1219">
                  <c:v>67754</c:v>
                </c:pt>
                <c:pt idx="1220">
                  <c:v>67785</c:v>
                </c:pt>
                <c:pt idx="1221">
                  <c:v>67816</c:v>
                </c:pt>
                <c:pt idx="1222">
                  <c:v>67846</c:v>
                </c:pt>
                <c:pt idx="1223">
                  <c:v>67877</c:v>
                </c:pt>
                <c:pt idx="1224">
                  <c:v>67907</c:v>
                </c:pt>
                <c:pt idx="1225">
                  <c:v>67938</c:v>
                </c:pt>
                <c:pt idx="1226">
                  <c:v>67969</c:v>
                </c:pt>
                <c:pt idx="1227">
                  <c:v>67997</c:v>
                </c:pt>
                <c:pt idx="1228">
                  <c:v>68028</c:v>
                </c:pt>
                <c:pt idx="1229">
                  <c:v>68058</c:v>
                </c:pt>
                <c:pt idx="1230">
                  <c:v>68089</c:v>
                </c:pt>
                <c:pt idx="1231">
                  <c:v>68119</c:v>
                </c:pt>
                <c:pt idx="1232">
                  <c:v>68150</c:v>
                </c:pt>
                <c:pt idx="1233">
                  <c:v>68181</c:v>
                </c:pt>
                <c:pt idx="1234">
                  <c:v>68211</c:v>
                </c:pt>
                <c:pt idx="1235">
                  <c:v>68242</c:v>
                </c:pt>
                <c:pt idx="1236">
                  <c:v>68272</c:v>
                </c:pt>
                <c:pt idx="1237">
                  <c:v>68303</c:v>
                </c:pt>
                <c:pt idx="1238">
                  <c:v>68334</c:v>
                </c:pt>
                <c:pt idx="1239">
                  <c:v>68362</c:v>
                </c:pt>
                <c:pt idx="1240">
                  <c:v>68393</c:v>
                </c:pt>
                <c:pt idx="1241">
                  <c:v>68423</c:v>
                </c:pt>
                <c:pt idx="1242">
                  <c:v>68454</c:v>
                </c:pt>
                <c:pt idx="1243">
                  <c:v>68484</c:v>
                </c:pt>
                <c:pt idx="1244">
                  <c:v>68515</c:v>
                </c:pt>
                <c:pt idx="1245">
                  <c:v>68546</c:v>
                </c:pt>
                <c:pt idx="1246">
                  <c:v>68576</c:v>
                </c:pt>
                <c:pt idx="1247">
                  <c:v>68607</c:v>
                </c:pt>
                <c:pt idx="1248">
                  <c:v>68637</c:v>
                </c:pt>
                <c:pt idx="1249">
                  <c:v>68668</c:v>
                </c:pt>
                <c:pt idx="1250">
                  <c:v>68699</c:v>
                </c:pt>
                <c:pt idx="1251">
                  <c:v>68728</c:v>
                </c:pt>
                <c:pt idx="1252">
                  <c:v>68759</c:v>
                </c:pt>
                <c:pt idx="1253">
                  <c:v>68789</c:v>
                </c:pt>
                <c:pt idx="1254">
                  <c:v>68820</c:v>
                </c:pt>
                <c:pt idx="1255">
                  <c:v>68850</c:v>
                </c:pt>
                <c:pt idx="1256">
                  <c:v>68881</c:v>
                </c:pt>
                <c:pt idx="1257">
                  <c:v>68912</c:v>
                </c:pt>
                <c:pt idx="1258">
                  <c:v>68942</c:v>
                </c:pt>
                <c:pt idx="1259">
                  <c:v>68973</c:v>
                </c:pt>
                <c:pt idx="1260">
                  <c:v>69003</c:v>
                </c:pt>
                <c:pt idx="1261">
                  <c:v>69034</c:v>
                </c:pt>
                <c:pt idx="1262">
                  <c:v>69065</c:v>
                </c:pt>
                <c:pt idx="1263">
                  <c:v>69093</c:v>
                </c:pt>
                <c:pt idx="1264">
                  <c:v>69124</c:v>
                </c:pt>
                <c:pt idx="1265">
                  <c:v>69154</c:v>
                </c:pt>
                <c:pt idx="1266">
                  <c:v>69185</c:v>
                </c:pt>
                <c:pt idx="1267">
                  <c:v>69215</c:v>
                </c:pt>
                <c:pt idx="1268">
                  <c:v>69246</c:v>
                </c:pt>
                <c:pt idx="1269">
                  <c:v>69277</c:v>
                </c:pt>
                <c:pt idx="1270">
                  <c:v>69307</c:v>
                </c:pt>
                <c:pt idx="1271">
                  <c:v>69338</c:v>
                </c:pt>
                <c:pt idx="1272">
                  <c:v>69368</c:v>
                </c:pt>
                <c:pt idx="1273">
                  <c:v>69399</c:v>
                </c:pt>
                <c:pt idx="1274">
                  <c:v>69430</c:v>
                </c:pt>
                <c:pt idx="1275">
                  <c:v>69458</c:v>
                </c:pt>
                <c:pt idx="1276">
                  <c:v>69489</c:v>
                </c:pt>
                <c:pt idx="1277">
                  <c:v>69519</c:v>
                </c:pt>
                <c:pt idx="1278">
                  <c:v>69550</c:v>
                </c:pt>
                <c:pt idx="1279">
                  <c:v>69580</c:v>
                </c:pt>
                <c:pt idx="1280">
                  <c:v>69611</c:v>
                </c:pt>
                <c:pt idx="1281">
                  <c:v>69642</c:v>
                </c:pt>
                <c:pt idx="1282">
                  <c:v>69672</c:v>
                </c:pt>
                <c:pt idx="1283">
                  <c:v>69703</c:v>
                </c:pt>
                <c:pt idx="1284">
                  <c:v>69733</c:v>
                </c:pt>
                <c:pt idx="1285">
                  <c:v>69764</c:v>
                </c:pt>
                <c:pt idx="1286">
                  <c:v>69795</c:v>
                </c:pt>
                <c:pt idx="1287">
                  <c:v>69823</c:v>
                </c:pt>
                <c:pt idx="1288">
                  <c:v>69854</c:v>
                </c:pt>
                <c:pt idx="1289">
                  <c:v>69884</c:v>
                </c:pt>
                <c:pt idx="1290">
                  <c:v>69915</c:v>
                </c:pt>
                <c:pt idx="1291">
                  <c:v>69945</c:v>
                </c:pt>
                <c:pt idx="1292">
                  <c:v>69976</c:v>
                </c:pt>
                <c:pt idx="1293">
                  <c:v>70007</c:v>
                </c:pt>
                <c:pt idx="1294">
                  <c:v>70037</c:v>
                </c:pt>
                <c:pt idx="1295">
                  <c:v>70068</c:v>
                </c:pt>
                <c:pt idx="1296">
                  <c:v>70098</c:v>
                </c:pt>
                <c:pt idx="1297">
                  <c:v>70129</c:v>
                </c:pt>
                <c:pt idx="1298">
                  <c:v>70160</c:v>
                </c:pt>
                <c:pt idx="1299">
                  <c:v>70189</c:v>
                </c:pt>
                <c:pt idx="1300">
                  <c:v>70220</c:v>
                </c:pt>
                <c:pt idx="1301">
                  <c:v>70250</c:v>
                </c:pt>
                <c:pt idx="1302">
                  <c:v>70281</c:v>
                </c:pt>
                <c:pt idx="1303">
                  <c:v>70311</c:v>
                </c:pt>
                <c:pt idx="1304">
                  <c:v>70342</c:v>
                </c:pt>
                <c:pt idx="1305">
                  <c:v>70373</c:v>
                </c:pt>
                <c:pt idx="1306">
                  <c:v>70403</c:v>
                </c:pt>
                <c:pt idx="1307">
                  <c:v>70434</c:v>
                </c:pt>
                <c:pt idx="1308">
                  <c:v>70464</c:v>
                </c:pt>
                <c:pt idx="1309">
                  <c:v>70495</c:v>
                </c:pt>
                <c:pt idx="1310">
                  <c:v>70526</c:v>
                </c:pt>
                <c:pt idx="1311">
                  <c:v>70554</c:v>
                </c:pt>
                <c:pt idx="1312">
                  <c:v>70585</c:v>
                </c:pt>
                <c:pt idx="1313">
                  <c:v>70615</c:v>
                </c:pt>
                <c:pt idx="1314">
                  <c:v>70646</c:v>
                </c:pt>
                <c:pt idx="1315">
                  <c:v>70676</c:v>
                </c:pt>
                <c:pt idx="1316">
                  <c:v>70707</c:v>
                </c:pt>
                <c:pt idx="1317">
                  <c:v>70738</c:v>
                </c:pt>
                <c:pt idx="1318">
                  <c:v>70768</c:v>
                </c:pt>
                <c:pt idx="1319">
                  <c:v>70799</c:v>
                </c:pt>
                <c:pt idx="1320">
                  <c:v>70829</c:v>
                </c:pt>
                <c:pt idx="1321">
                  <c:v>70860</c:v>
                </c:pt>
                <c:pt idx="1322">
                  <c:v>70891</c:v>
                </c:pt>
                <c:pt idx="1323">
                  <c:v>70919</c:v>
                </c:pt>
                <c:pt idx="1324">
                  <c:v>70950</c:v>
                </c:pt>
                <c:pt idx="1325">
                  <c:v>70980</c:v>
                </c:pt>
                <c:pt idx="1326">
                  <c:v>71011</c:v>
                </c:pt>
                <c:pt idx="1327">
                  <c:v>71041</c:v>
                </c:pt>
                <c:pt idx="1328">
                  <c:v>71072</c:v>
                </c:pt>
                <c:pt idx="1329">
                  <c:v>71103</c:v>
                </c:pt>
                <c:pt idx="1330">
                  <c:v>71133</c:v>
                </c:pt>
                <c:pt idx="1331">
                  <c:v>71164</c:v>
                </c:pt>
                <c:pt idx="1332">
                  <c:v>71194</c:v>
                </c:pt>
                <c:pt idx="1333">
                  <c:v>71225</c:v>
                </c:pt>
                <c:pt idx="1334">
                  <c:v>71256</c:v>
                </c:pt>
                <c:pt idx="1335">
                  <c:v>71284</c:v>
                </c:pt>
                <c:pt idx="1336">
                  <c:v>71315</c:v>
                </c:pt>
                <c:pt idx="1337">
                  <c:v>71345</c:v>
                </c:pt>
                <c:pt idx="1338">
                  <c:v>71376</c:v>
                </c:pt>
                <c:pt idx="1339">
                  <c:v>71406</c:v>
                </c:pt>
                <c:pt idx="1340">
                  <c:v>71437</c:v>
                </c:pt>
                <c:pt idx="1341">
                  <c:v>71468</c:v>
                </c:pt>
                <c:pt idx="1342">
                  <c:v>71498</c:v>
                </c:pt>
                <c:pt idx="1343">
                  <c:v>71529</c:v>
                </c:pt>
                <c:pt idx="1344">
                  <c:v>71559</c:v>
                </c:pt>
                <c:pt idx="1345">
                  <c:v>71590</c:v>
                </c:pt>
                <c:pt idx="1346">
                  <c:v>71621</c:v>
                </c:pt>
                <c:pt idx="1347">
                  <c:v>71650</c:v>
                </c:pt>
                <c:pt idx="1348">
                  <c:v>71681</c:v>
                </c:pt>
                <c:pt idx="1349">
                  <c:v>71711</c:v>
                </c:pt>
                <c:pt idx="1350">
                  <c:v>71742</c:v>
                </c:pt>
                <c:pt idx="1351">
                  <c:v>71772</c:v>
                </c:pt>
                <c:pt idx="1352">
                  <c:v>71803</c:v>
                </c:pt>
                <c:pt idx="1353">
                  <c:v>71834</c:v>
                </c:pt>
                <c:pt idx="1354">
                  <c:v>71864</c:v>
                </c:pt>
                <c:pt idx="1355">
                  <c:v>71895</c:v>
                </c:pt>
                <c:pt idx="1356">
                  <c:v>71925</c:v>
                </c:pt>
                <c:pt idx="1357">
                  <c:v>71956</c:v>
                </c:pt>
                <c:pt idx="1358">
                  <c:v>71987</c:v>
                </c:pt>
                <c:pt idx="1359">
                  <c:v>72015</c:v>
                </c:pt>
                <c:pt idx="1360">
                  <c:v>72046</c:v>
                </c:pt>
                <c:pt idx="1361">
                  <c:v>72076</c:v>
                </c:pt>
                <c:pt idx="1362">
                  <c:v>72107</c:v>
                </c:pt>
                <c:pt idx="1363">
                  <c:v>72137</c:v>
                </c:pt>
                <c:pt idx="1364">
                  <c:v>72168</c:v>
                </c:pt>
                <c:pt idx="1365">
                  <c:v>72199</c:v>
                </c:pt>
                <c:pt idx="1366">
                  <c:v>72229</c:v>
                </c:pt>
                <c:pt idx="1367">
                  <c:v>72260</c:v>
                </c:pt>
                <c:pt idx="1368">
                  <c:v>72290</c:v>
                </c:pt>
                <c:pt idx="1369">
                  <c:v>72321</c:v>
                </c:pt>
                <c:pt idx="1370">
                  <c:v>72352</c:v>
                </c:pt>
                <c:pt idx="1371">
                  <c:v>72380</c:v>
                </c:pt>
                <c:pt idx="1372">
                  <c:v>72411</c:v>
                </c:pt>
                <c:pt idx="1373">
                  <c:v>72441</c:v>
                </c:pt>
                <c:pt idx="1374">
                  <c:v>72472</c:v>
                </c:pt>
                <c:pt idx="1375">
                  <c:v>72502</c:v>
                </c:pt>
                <c:pt idx="1376">
                  <c:v>72533</c:v>
                </c:pt>
                <c:pt idx="1377">
                  <c:v>72564</c:v>
                </c:pt>
                <c:pt idx="1378">
                  <c:v>72594</c:v>
                </c:pt>
                <c:pt idx="1379">
                  <c:v>72625</c:v>
                </c:pt>
                <c:pt idx="1380">
                  <c:v>72655</c:v>
                </c:pt>
              </c:numCache>
            </c:numRef>
          </c:cat>
          <c:val>
            <c:numRef>
              <c:f>'Υπολεκάνη 251-Μυρτος SRI'!$M$2:$M$1382</c:f>
              <c:numCache>
                <c:formatCode>General</c:formatCode>
                <c:ptCount val="1381"/>
                <c:pt idx="0">
                  <c:v>1.2634946890361272</c:v>
                </c:pt>
                <c:pt idx="1">
                  <c:v>0.83305753469018773</c:v>
                </c:pt>
                <c:pt idx="2">
                  <c:v>0.83553031616060003</c:v>
                </c:pt>
                <c:pt idx="3">
                  <c:v>0.82071314491188208</c:v>
                </c:pt>
                <c:pt idx="4">
                  <c:v>0.78233053965191757</c:v>
                </c:pt>
                <c:pt idx="5">
                  <c:v>0.847342058231769</c:v>
                </c:pt>
                <c:pt idx="6">
                  <c:v>0.85000663304644064</c:v>
                </c:pt>
                <c:pt idx="7">
                  <c:v>0.85030851349244063</c:v>
                </c:pt>
                <c:pt idx="8">
                  <c:v>0.85074816288606669</c:v>
                </c:pt>
                <c:pt idx="9">
                  <c:v>0.84690005706798699</c:v>
                </c:pt>
                <c:pt idx="10">
                  <c:v>1.136908830180942</c:v>
                </c:pt>
                <c:pt idx="11">
                  <c:v>0.43120004954084989</c:v>
                </c:pt>
                <c:pt idx="12">
                  <c:v>-9.0455606510658065E-2</c:v>
                </c:pt>
                <c:pt idx="13">
                  <c:v>-5.8753601914502483E-2</c:v>
                </c:pt>
                <c:pt idx="14">
                  <c:v>-0.22741442787400343</c:v>
                </c:pt>
                <c:pt idx="15">
                  <c:v>-0.15141233013252231</c:v>
                </c:pt>
                <c:pt idx="16">
                  <c:v>-0.12579598963964156</c:v>
                </c:pt>
                <c:pt idx="17">
                  <c:v>-0.227348554963588</c:v>
                </c:pt>
                <c:pt idx="18">
                  <c:v>-0.24181606098797501</c:v>
                </c:pt>
                <c:pt idx="19">
                  <c:v>-0.24381392593488388</c:v>
                </c:pt>
                <c:pt idx="20">
                  <c:v>-0.24457294845137523</c:v>
                </c:pt>
                <c:pt idx="21">
                  <c:v>-0.23934183570225762</c:v>
                </c:pt>
                <c:pt idx="22">
                  <c:v>-0.58255517746401198</c:v>
                </c:pt>
                <c:pt idx="23">
                  <c:v>-0.56565026336796398</c:v>
                </c:pt>
                <c:pt idx="24">
                  <c:v>-1.0820570613826135</c:v>
                </c:pt>
                <c:pt idx="25">
                  <c:v>-0.74568156651917905</c:v>
                </c:pt>
                <c:pt idx="26">
                  <c:v>-0.57026064364547924</c:v>
                </c:pt>
                <c:pt idx="27">
                  <c:v>-0.53495075360497646</c:v>
                </c:pt>
                <c:pt idx="28">
                  <c:v>-0.52159713390686258</c:v>
                </c:pt>
                <c:pt idx="29">
                  <c:v>-0.53516997491133556</c:v>
                </c:pt>
                <c:pt idx="30">
                  <c:v>-0.53800257708405053</c:v>
                </c:pt>
                <c:pt idx="31">
                  <c:v>-0.53956823421745159</c:v>
                </c:pt>
                <c:pt idx="32">
                  <c:v>-0.54114943862317777</c:v>
                </c:pt>
                <c:pt idx="33">
                  <c:v>-0.57836266518643997</c:v>
                </c:pt>
                <c:pt idx="34">
                  <c:v>-0.530280386443298</c:v>
                </c:pt>
                <c:pt idx="35">
                  <c:v>-0.510221768959363</c:v>
                </c:pt>
                <c:pt idx="36">
                  <c:v>-0.32499488060738724</c:v>
                </c:pt>
                <c:pt idx="37">
                  <c:v>-0.84749077208074264</c:v>
                </c:pt>
                <c:pt idx="38">
                  <c:v>-0.68714562179123551</c:v>
                </c:pt>
                <c:pt idx="39">
                  <c:v>-0.67066006887283269</c:v>
                </c:pt>
                <c:pt idx="40">
                  <c:v>-0.62780739999550561</c:v>
                </c:pt>
                <c:pt idx="41">
                  <c:v>-0.58478934667096549</c:v>
                </c:pt>
                <c:pt idx="42">
                  <c:v>-0.56189612808905509</c:v>
                </c:pt>
                <c:pt idx="43">
                  <c:v>-0.55784974500966</c:v>
                </c:pt>
                <c:pt idx="44">
                  <c:v>-0.56121189866898691</c:v>
                </c:pt>
                <c:pt idx="45">
                  <c:v>-0.56071853879399769</c:v>
                </c:pt>
                <c:pt idx="46">
                  <c:v>-0.50991698305944111</c:v>
                </c:pt>
                <c:pt idx="47">
                  <c:v>-0.2351256192159065</c:v>
                </c:pt>
                <c:pt idx="48">
                  <c:v>-0.22987689007702394</c:v>
                </c:pt>
                <c:pt idx="49">
                  <c:v>0.45143775813338821</c:v>
                </c:pt>
                <c:pt idx="50">
                  <c:v>0.81454385110453764</c:v>
                </c:pt>
                <c:pt idx="51">
                  <c:v>0.93134773017448258</c:v>
                </c:pt>
                <c:pt idx="52">
                  <c:v>0.94866763753021321</c:v>
                </c:pt>
                <c:pt idx="53">
                  <c:v>0.94445669669191501</c:v>
                </c:pt>
                <c:pt idx="54">
                  <c:v>0.94104321320015361</c:v>
                </c:pt>
                <c:pt idx="55">
                  <c:v>0.94191287434822168</c:v>
                </c:pt>
                <c:pt idx="56">
                  <c:v>0.94501409708680195</c:v>
                </c:pt>
                <c:pt idx="57">
                  <c:v>0.93930488647018395</c:v>
                </c:pt>
                <c:pt idx="58">
                  <c:v>0.9579580613878097</c:v>
                </c:pt>
                <c:pt idx="59">
                  <c:v>1.0483931979544734</c:v>
                </c:pt>
                <c:pt idx="60">
                  <c:v>1.3997119108898866</c:v>
                </c:pt>
                <c:pt idx="61">
                  <c:v>0.81945365217384092</c:v>
                </c:pt>
                <c:pt idx="62">
                  <c:v>0.13843274276430748</c:v>
                </c:pt>
                <c:pt idx="63">
                  <c:v>-0.24045669839798328</c:v>
                </c:pt>
                <c:pt idx="64">
                  <c:v>-0.25044912488413529</c:v>
                </c:pt>
                <c:pt idx="65">
                  <c:v>-0.29400046492223303</c:v>
                </c:pt>
                <c:pt idx="66">
                  <c:v>-0.32084830623684796</c:v>
                </c:pt>
                <c:pt idx="67">
                  <c:v>-0.32702476108947476</c:v>
                </c:pt>
                <c:pt idx="68">
                  <c:v>-0.32965157974276865</c:v>
                </c:pt>
                <c:pt idx="69">
                  <c:v>-0.32841965302478604</c:v>
                </c:pt>
                <c:pt idx="70">
                  <c:v>-0.23745808670463658</c:v>
                </c:pt>
                <c:pt idx="71">
                  <c:v>-0.35726878396985434</c:v>
                </c:pt>
                <c:pt idx="72">
                  <c:v>-0.91013632384180299</c:v>
                </c:pt>
                <c:pt idx="73">
                  <c:v>-0.98741770308335397</c:v>
                </c:pt>
                <c:pt idx="74">
                  <c:v>-0.86244563950536823</c:v>
                </c:pt>
                <c:pt idx="75">
                  <c:v>-8.3116115757105036E-3</c:v>
                </c:pt>
                <c:pt idx="76">
                  <c:v>0.14750625080802754</c:v>
                </c:pt>
                <c:pt idx="77">
                  <c:v>0.20248876988646913</c:v>
                </c:pt>
                <c:pt idx="78">
                  <c:v>0.21882119971651021</c:v>
                </c:pt>
                <c:pt idx="79">
                  <c:v>0.21915566319507154</c:v>
                </c:pt>
                <c:pt idx="80">
                  <c:v>0.21754989533397318</c:v>
                </c:pt>
                <c:pt idx="81">
                  <c:v>0.21023605524556779</c:v>
                </c:pt>
                <c:pt idx="82">
                  <c:v>0.31634794467625682</c:v>
                </c:pt>
                <c:pt idx="83">
                  <c:v>1.0853936317986095</c:v>
                </c:pt>
                <c:pt idx="84">
                  <c:v>1.4584334141664459</c:v>
                </c:pt>
                <c:pt idx="85">
                  <c:v>1.404049726682024</c:v>
                </c:pt>
                <c:pt idx="86">
                  <c:v>1.3566124519050491</c:v>
                </c:pt>
                <c:pt idx="87">
                  <c:v>0.93479890073684824</c:v>
                </c:pt>
                <c:pt idx="88">
                  <c:v>0.80162786197163616</c:v>
                </c:pt>
                <c:pt idx="89">
                  <c:v>0.75102082295240891</c:v>
                </c:pt>
                <c:pt idx="90">
                  <c:v>0.73699389187613062</c:v>
                </c:pt>
                <c:pt idx="91">
                  <c:v>0.73578456682316962</c:v>
                </c:pt>
                <c:pt idx="92">
                  <c:v>0.73576579798926844</c:v>
                </c:pt>
                <c:pt idx="93">
                  <c:v>0.74185861491513783</c:v>
                </c:pt>
                <c:pt idx="94">
                  <c:v>0.68156810178660865</c:v>
                </c:pt>
                <c:pt idx="95">
                  <c:v>-0.1960371770789997</c:v>
                </c:pt>
                <c:pt idx="96">
                  <c:v>-0.54515687807939495</c:v>
                </c:pt>
                <c:pt idx="97">
                  <c:v>-0.79105259347306667</c:v>
                </c:pt>
                <c:pt idx="98">
                  <c:v>-0.73108884429713794</c:v>
                </c:pt>
                <c:pt idx="99">
                  <c:v>-0.84199665016528791</c:v>
                </c:pt>
                <c:pt idx="100">
                  <c:v>-0.96237861015904713</c:v>
                </c:pt>
                <c:pt idx="101">
                  <c:v>-0.93433822232319919</c:v>
                </c:pt>
                <c:pt idx="102">
                  <c:v>-0.90274685459982895</c:v>
                </c:pt>
                <c:pt idx="103">
                  <c:v>-0.89572207140577864</c:v>
                </c:pt>
                <c:pt idx="104">
                  <c:v>-0.8986531857601745</c:v>
                </c:pt>
                <c:pt idx="105">
                  <c:v>-0.90070005205086612</c:v>
                </c:pt>
                <c:pt idx="106">
                  <c:v>-0.72101411904902402</c:v>
                </c:pt>
                <c:pt idx="107">
                  <c:v>-0.10333192305873792</c:v>
                </c:pt>
                <c:pt idx="108">
                  <c:v>-0.37170464799822045</c:v>
                </c:pt>
                <c:pt idx="109">
                  <c:v>-0.58354614255504156</c:v>
                </c:pt>
                <c:pt idx="110">
                  <c:v>-0.98196514206255947</c:v>
                </c:pt>
                <c:pt idx="111">
                  <c:v>-0.95420117036190544</c:v>
                </c:pt>
                <c:pt idx="112">
                  <c:v>-0.9257880087081517</c:v>
                </c:pt>
                <c:pt idx="113">
                  <c:v>-0.99496157119269457</c:v>
                </c:pt>
                <c:pt idx="114">
                  <c:v>-1.0686618491879858</c:v>
                </c:pt>
                <c:pt idx="115">
                  <c:v>-1.0805331527451418</c:v>
                </c:pt>
                <c:pt idx="116">
                  <c:v>-1.0808092648159464</c:v>
                </c:pt>
                <c:pt idx="117">
                  <c:v>-0.95945632841279849</c:v>
                </c:pt>
                <c:pt idx="118">
                  <c:v>-0.93311078691278837</c:v>
                </c:pt>
                <c:pt idx="119">
                  <c:v>-1.2149410320172498</c:v>
                </c:pt>
                <c:pt idx="120">
                  <c:v>-0.91299956087054468</c:v>
                </c:pt>
                <c:pt idx="121">
                  <c:v>-0.63515012780928803</c:v>
                </c:pt>
                <c:pt idx="122">
                  <c:v>-0.54908273140569497</c:v>
                </c:pt>
                <c:pt idx="123">
                  <c:v>2.2713553385691393E-2</c:v>
                </c:pt>
                <c:pt idx="124">
                  <c:v>0.17059105421949691</c:v>
                </c:pt>
                <c:pt idx="125">
                  <c:v>0.23371342207193588</c:v>
                </c:pt>
                <c:pt idx="126">
                  <c:v>0.25434679572442803</c:v>
                </c:pt>
                <c:pt idx="127">
                  <c:v>0.25885193001695567</c:v>
                </c:pt>
                <c:pt idx="128">
                  <c:v>0.25836460375132547</c:v>
                </c:pt>
                <c:pt idx="129">
                  <c:v>0.10699390439814149</c:v>
                </c:pt>
                <c:pt idx="130">
                  <c:v>0.12042173716606162</c:v>
                </c:pt>
                <c:pt idx="131">
                  <c:v>0.12005595566168238</c:v>
                </c:pt>
                <c:pt idx="132">
                  <c:v>-0.38116738160327224</c:v>
                </c:pt>
                <c:pt idx="133">
                  <c:v>2.7054044568750414E-2</c:v>
                </c:pt>
                <c:pt idx="134">
                  <c:v>0.936572216965745</c:v>
                </c:pt>
                <c:pt idx="135">
                  <c:v>0.70382069666258129</c:v>
                </c:pt>
                <c:pt idx="136">
                  <c:v>0.70062489774484593</c:v>
                </c:pt>
                <c:pt idx="137">
                  <c:v>0.70870602543656169</c:v>
                </c:pt>
                <c:pt idx="138">
                  <c:v>0.712882294787062</c:v>
                </c:pt>
                <c:pt idx="139">
                  <c:v>0.71301840633846891</c:v>
                </c:pt>
                <c:pt idx="140">
                  <c:v>0.71405370582816508</c:v>
                </c:pt>
                <c:pt idx="141">
                  <c:v>0.67676301306261799</c:v>
                </c:pt>
                <c:pt idx="142">
                  <c:v>0.67048612820021758</c:v>
                </c:pt>
                <c:pt idx="143">
                  <c:v>0.76943437771121348</c:v>
                </c:pt>
                <c:pt idx="144">
                  <c:v>1.3242491704852661</c:v>
                </c:pt>
                <c:pt idx="145">
                  <c:v>1.1083644223490319</c:v>
                </c:pt>
                <c:pt idx="146">
                  <c:v>0.40269550950964988</c:v>
                </c:pt>
                <c:pt idx="147">
                  <c:v>0.21329645695742003</c:v>
                </c:pt>
                <c:pt idx="148">
                  <c:v>0.104731303195074</c:v>
                </c:pt>
                <c:pt idx="149">
                  <c:v>3.2161515033275002E-2</c:v>
                </c:pt>
                <c:pt idx="150">
                  <c:v>4.2479798741266971E-3</c:v>
                </c:pt>
                <c:pt idx="151">
                  <c:v>-1.5945312445081981E-3</c:v>
                </c:pt>
                <c:pt idx="152">
                  <c:v>-4.9248246412065466E-3</c:v>
                </c:pt>
                <c:pt idx="153">
                  <c:v>-1.2737820912020997E-2</c:v>
                </c:pt>
                <c:pt idx="154">
                  <c:v>7.2231104996532111E-2</c:v>
                </c:pt>
                <c:pt idx="155">
                  <c:v>0.31205230545532547</c:v>
                </c:pt>
                <c:pt idx="156">
                  <c:v>0.30172846945321274</c:v>
                </c:pt>
                <c:pt idx="157">
                  <c:v>0.40003970010805501</c:v>
                </c:pt>
                <c:pt idx="158">
                  <c:v>0.26979188300660756</c:v>
                </c:pt>
                <c:pt idx="159">
                  <c:v>0.3671014610750295</c:v>
                </c:pt>
                <c:pt idx="160">
                  <c:v>0.33532951160373586</c:v>
                </c:pt>
                <c:pt idx="161">
                  <c:v>0.34131708932856175</c:v>
                </c:pt>
                <c:pt idx="162">
                  <c:v>0.34895117493302796</c:v>
                </c:pt>
                <c:pt idx="163">
                  <c:v>0.349057498710098</c:v>
                </c:pt>
                <c:pt idx="164">
                  <c:v>0.35087946191528818</c:v>
                </c:pt>
                <c:pt idx="165">
                  <c:v>0.34940578617836082</c:v>
                </c:pt>
                <c:pt idx="166">
                  <c:v>0.33868041941598548</c:v>
                </c:pt>
                <c:pt idx="167">
                  <c:v>0.3572872522092575</c:v>
                </c:pt>
                <c:pt idx="168">
                  <c:v>-0.33162948094247363</c:v>
                </c:pt>
                <c:pt idx="169">
                  <c:v>-0.56877339449773823</c:v>
                </c:pt>
                <c:pt idx="170">
                  <c:v>-0.61627609747617773</c:v>
                </c:pt>
                <c:pt idx="171">
                  <c:v>-0.76916418645050255</c:v>
                </c:pt>
                <c:pt idx="172">
                  <c:v>-0.68778664810713952</c:v>
                </c:pt>
                <c:pt idx="173">
                  <c:v>-0.691167114980763</c:v>
                </c:pt>
                <c:pt idx="174">
                  <c:v>-0.690643218684585</c:v>
                </c:pt>
                <c:pt idx="175">
                  <c:v>-0.68833956208143154</c:v>
                </c:pt>
                <c:pt idx="176">
                  <c:v>-0.69197108314910039</c:v>
                </c:pt>
                <c:pt idx="177">
                  <c:v>-0.69867929953103591</c:v>
                </c:pt>
                <c:pt idx="178">
                  <c:v>-0.64414808058204365</c:v>
                </c:pt>
                <c:pt idx="179">
                  <c:v>-1.2173091721509253</c:v>
                </c:pt>
                <c:pt idx="180">
                  <c:v>-1.3356665645854924</c:v>
                </c:pt>
                <c:pt idx="181">
                  <c:v>-1.2575568344080901</c:v>
                </c:pt>
                <c:pt idx="182">
                  <c:v>-1.2907075605461027</c:v>
                </c:pt>
                <c:pt idx="183">
                  <c:v>-0.80870553044182492</c:v>
                </c:pt>
                <c:pt idx="184">
                  <c:v>-0.74699422955418993</c:v>
                </c:pt>
                <c:pt idx="185">
                  <c:v>-0.64456874120848362</c:v>
                </c:pt>
                <c:pt idx="186">
                  <c:v>-0.63277470059826568</c:v>
                </c:pt>
                <c:pt idx="187">
                  <c:v>-0.63179349573344712</c:v>
                </c:pt>
                <c:pt idx="188">
                  <c:v>-0.63386169789725644</c:v>
                </c:pt>
                <c:pt idx="189">
                  <c:v>-0.64210402652075094</c:v>
                </c:pt>
                <c:pt idx="190">
                  <c:v>-0.57838551602825761</c:v>
                </c:pt>
                <c:pt idx="191">
                  <c:v>-0.47221383008971995</c:v>
                </c:pt>
                <c:pt idx="192">
                  <c:v>-0.21541942699622729</c:v>
                </c:pt>
                <c:pt idx="193">
                  <c:v>-0.43247764877541184</c:v>
                </c:pt>
                <c:pt idx="194">
                  <c:v>-0.59811003942000152</c:v>
                </c:pt>
                <c:pt idx="195">
                  <c:v>-0.71173712182357562</c:v>
                </c:pt>
                <c:pt idx="196">
                  <c:v>-0.81571593159548494</c:v>
                </c:pt>
                <c:pt idx="197">
                  <c:v>-0.87814506759884092</c:v>
                </c:pt>
                <c:pt idx="198">
                  <c:v>-0.89272512225599165</c:v>
                </c:pt>
                <c:pt idx="199">
                  <c:v>-0.89614306111387765</c:v>
                </c:pt>
                <c:pt idx="200">
                  <c:v>-0.89935844663608244</c:v>
                </c:pt>
                <c:pt idx="201">
                  <c:v>-0.91214173894973394</c:v>
                </c:pt>
                <c:pt idx="202">
                  <c:v>-0.87130447835533964</c:v>
                </c:pt>
                <c:pt idx="203">
                  <c:v>-0.67519935759441385</c:v>
                </c:pt>
                <c:pt idx="204">
                  <c:v>-0.97409507260242112</c:v>
                </c:pt>
                <c:pt idx="205">
                  <c:v>-0.99304422244756763</c:v>
                </c:pt>
                <c:pt idx="206">
                  <c:v>-0.72368731739230663</c:v>
                </c:pt>
                <c:pt idx="207">
                  <c:v>-1.0017793687246312</c:v>
                </c:pt>
                <c:pt idx="208">
                  <c:v>-1.0049789217661456</c:v>
                </c:pt>
                <c:pt idx="209">
                  <c:v>-1.0155547999827099</c:v>
                </c:pt>
                <c:pt idx="210">
                  <c:v>-1.0135799630177735</c:v>
                </c:pt>
                <c:pt idx="211">
                  <c:v>-1.011602396191754</c:v>
                </c:pt>
                <c:pt idx="212">
                  <c:v>-1.0152256407817075</c:v>
                </c:pt>
                <c:pt idx="213">
                  <c:v>-1.020881497886611</c:v>
                </c:pt>
                <c:pt idx="214">
                  <c:v>-0.74029224398766447</c:v>
                </c:pt>
                <c:pt idx="215">
                  <c:v>-0.80784250139574798</c:v>
                </c:pt>
                <c:pt idx="216">
                  <c:v>-1.5173619062088199</c:v>
                </c:pt>
                <c:pt idx="217">
                  <c:v>-1.4390106524550721</c:v>
                </c:pt>
                <c:pt idx="218">
                  <c:v>-1.2588274807071178</c:v>
                </c:pt>
                <c:pt idx="219">
                  <c:v>-0.91225839903582617</c:v>
                </c:pt>
                <c:pt idx="220">
                  <c:v>-0.71306732757879165</c:v>
                </c:pt>
                <c:pt idx="221">
                  <c:v>-0.36971085693376482</c:v>
                </c:pt>
                <c:pt idx="222">
                  <c:v>-0.32050400992198563</c:v>
                </c:pt>
                <c:pt idx="223">
                  <c:v>-0.31087795081021274</c:v>
                </c:pt>
                <c:pt idx="224">
                  <c:v>-0.31307996159482943</c:v>
                </c:pt>
                <c:pt idx="225">
                  <c:v>-0.30639788950385366</c:v>
                </c:pt>
                <c:pt idx="226">
                  <c:v>-5.8061023126388514E-2</c:v>
                </c:pt>
                <c:pt idx="227">
                  <c:v>7.0842733927147974E-2</c:v>
                </c:pt>
                <c:pt idx="228">
                  <c:v>0.26554305525238853</c:v>
                </c:pt>
                <c:pt idx="229">
                  <c:v>0.47534954480081831</c:v>
                </c:pt>
                <c:pt idx="230">
                  <c:v>0.37809505347935252</c:v>
                </c:pt>
                <c:pt idx="231">
                  <c:v>0.49280527474451102</c:v>
                </c:pt>
                <c:pt idx="232">
                  <c:v>0.34341352208249598</c:v>
                </c:pt>
                <c:pt idx="233">
                  <c:v>0.13228674596825687</c:v>
                </c:pt>
                <c:pt idx="234">
                  <c:v>9.6549907587060724E-2</c:v>
                </c:pt>
                <c:pt idx="235">
                  <c:v>8.7941941366544402E-2</c:v>
                </c:pt>
                <c:pt idx="236">
                  <c:v>8.766089897563431E-2</c:v>
                </c:pt>
                <c:pt idx="237">
                  <c:v>8.2861715396676847E-2</c:v>
                </c:pt>
                <c:pt idx="238">
                  <c:v>-0.18968927571987648</c:v>
                </c:pt>
                <c:pt idx="239">
                  <c:v>-0.22005599980782783</c:v>
                </c:pt>
                <c:pt idx="240">
                  <c:v>-0.27208384413750358</c:v>
                </c:pt>
                <c:pt idx="241">
                  <c:v>-0.23684780743912995</c:v>
                </c:pt>
                <c:pt idx="242">
                  <c:v>-0.17845237997840746</c:v>
                </c:pt>
                <c:pt idx="243">
                  <c:v>-0.35403302748755044</c:v>
                </c:pt>
                <c:pt idx="244">
                  <c:v>-0.13912238773761498</c:v>
                </c:pt>
                <c:pt idx="245">
                  <c:v>-0.11880214151834502</c:v>
                </c:pt>
                <c:pt idx="246">
                  <c:v>-0.11112057577191635</c:v>
                </c:pt>
                <c:pt idx="247">
                  <c:v>-0.10821290742215522</c:v>
                </c:pt>
                <c:pt idx="248">
                  <c:v>-0.11246810399554996</c:v>
                </c:pt>
                <c:pt idx="249">
                  <c:v>-9.4424917966600047E-2</c:v>
                </c:pt>
                <c:pt idx="250">
                  <c:v>-0.15335289131248594</c:v>
                </c:pt>
                <c:pt idx="251">
                  <c:v>-0.24532958836510999</c:v>
                </c:pt>
                <c:pt idx="252">
                  <c:v>-0.92898738656774349</c:v>
                </c:pt>
                <c:pt idx="253">
                  <c:v>-0.67069495043588334</c:v>
                </c:pt>
                <c:pt idx="254">
                  <c:v>0.24064217358622986</c:v>
                </c:pt>
                <c:pt idx="255">
                  <c:v>0.14038930837079194</c:v>
                </c:pt>
                <c:pt idx="256">
                  <c:v>-1.5069445930564499E-2</c:v>
                </c:pt>
                <c:pt idx="257">
                  <c:v>1.9257872441850155E-3</c:v>
                </c:pt>
                <c:pt idx="258">
                  <c:v>2.7303028531160092E-3</c:v>
                </c:pt>
                <c:pt idx="259">
                  <c:v>3.9291819136900015E-4</c:v>
                </c:pt>
                <c:pt idx="260">
                  <c:v>-5.8531665258849984E-4</c:v>
                </c:pt>
                <c:pt idx="261">
                  <c:v>0.18217621830048469</c:v>
                </c:pt>
                <c:pt idx="262">
                  <c:v>0.34143193023032403</c:v>
                </c:pt>
                <c:pt idx="263">
                  <c:v>0.73603357594427243</c:v>
                </c:pt>
                <c:pt idx="264">
                  <c:v>1.3463223342127761</c:v>
                </c:pt>
                <c:pt idx="265">
                  <c:v>1.2418744097407979</c:v>
                </c:pt>
                <c:pt idx="266">
                  <c:v>0.55732633904838302</c:v>
                </c:pt>
                <c:pt idx="267">
                  <c:v>0.76807815352970565</c:v>
                </c:pt>
                <c:pt idx="268">
                  <c:v>0.72854349916223748</c:v>
                </c:pt>
                <c:pt idx="269">
                  <c:v>0.70815968147361963</c:v>
                </c:pt>
                <c:pt idx="270">
                  <c:v>0.70670517408890188</c:v>
                </c:pt>
                <c:pt idx="271">
                  <c:v>0.71037987074242304</c:v>
                </c:pt>
                <c:pt idx="272">
                  <c:v>0.71399846135298761</c:v>
                </c:pt>
                <c:pt idx="273">
                  <c:v>0.57374842883316024</c:v>
                </c:pt>
                <c:pt idx="274">
                  <c:v>0.49496943168304813</c:v>
                </c:pt>
                <c:pt idx="275">
                  <c:v>9.0869448020005045E-2</c:v>
                </c:pt>
                <c:pt idx="276">
                  <c:v>-0.36576539208067038</c:v>
                </c:pt>
                <c:pt idx="277">
                  <c:v>1.534122310335555</c:v>
                </c:pt>
                <c:pt idx="278">
                  <c:v>1.4710145645663351</c:v>
                </c:pt>
                <c:pt idx="279">
                  <c:v>1.2136297563017178</c:v>
                </c:pt>
                <c:pt idx="280">
                  <c:v>1.1142846968932145</c:v>
                </c:pt>
                <c:pt idx="281">
                  <c:v>1.0543300122243799</c:v>
                </c:pt>
                <c:pt idx="282">
                  <c:v>1.0335067734022074</c:v>
                </c:pt>
                <c:pt idx="283">
                  <c:v>1.0257700078830718</c:v>
                </c:pt>
                <c:pt idx="284">
                  <c:v>1.0241416981357119</c:v>
                </c:pt>
                <c:pt idx="285">
                  <c:v>1.0388126267375404</c:v>
                </c:pt>
                <c:pt idx="286">
                  <c:v>1.0610816146653674</c:v>
                </c:pt>
                <c:pt idx="287">
                  <c:v>1.0073009243141919</c:v>
                </c:pt>
                <c:pt idx="288">
                  <c:v>1.2685892406138057</c:v>
                </c:pt>
                <c:pt idx="289">
                  <c:v>0.15452898466414974</c:v>
                </c:pt>
                <c:pt idx="290">
                  <c:v>0.19155271087246883</c:v>
                </c:pt>
                <c:pt idx="291">
                  <c:v>0.43260272597510074</c:v>
                </c:pt>
                <c:pt idx="292">
                  <c:v>0.4102805935461335</c:v>
                </c:pt>
                <c:pt idx="293">
                  <c:v>0.40823065461553321</c:v>
                </c:pt>
                <c:pt idx="294">
                  <c:v>0.41068272820060825</c:v>
                </c:pt>
                <c:pt idx="295">
                  <c:v>0.41259884725756768</c:v>
                </c:pt>
                <c:pt idx="296">
                  <c:v>0.41429868053777447</c:v>
                </c:pt>
                <c:pt idx="297">
                  <c:v>0.41971186376671132</c:v>
                </c:pt>
                <c:pt idx="298">
                  <c:v>0.48570670087571238</c:v>
                </c:pt>
                <c:pt idx="299">
                  <c:v>0.51396203683282049</c:v>
                </c:pt>
                <c:pt idx="300">
                  <c:v>-1.7594979911487021E-2</c:v>
                </c:pt>
                <c:pt idx="301">
                  <c:v>-0.60963186451412721</c:v>
                </c:pt>
                <c:pt idx="302">
                  <c:v>-0.5505446339439346</c:v>
                </c:pt>
                <c:pt idx="303">
                  <c:v>-1.0115830227114915</c:v>
                </c:pt>
                <c:pt idx="304">
                  <c:v>-1.0432474457060781</c:v>
                </c:pt>
                <c:pt idx="305">
                  <c:v>-1.060827092831085</c:v>
                </c:pt>
                <c:pt idx="306">
                  <c:v>-1.0762007006281</c:v>
                </c:pt>
                <c:pt idx="307">
                  <c:v>-1.0786782311769685</c:v>
                </c:pt>
                <c:pt idx="308">
                  <c:v>-1.084005327524546</c:v>
                </c:pt>
                <c:pt idx="309">
                  <c:v>-1.1043139914104401</c:v>
                </c:pt>
                <c:pt idx="310">
                  <c:v>-0.93341586886696115</c:v>
                </c:pt>
                <c:pt idx="311">
                  <c:v>-0.88512607927818165</c:v>
                </c:pt>
                <c:pt idx="312">
                  <c:v>-0.53318837661988483</c:v>
                </c:pt>
                <c:pt idx="313">
                  <c:v>4.4327686261154964E-3</c:v>
                </c:pt>
                <c:pt idx="314">
                  <c:v>-1.6276948658383E-2</c:v>
                </c:pt>
                <c:pt idx="315">
                  <c:v>-3.5818208370528556E-2</c:v>
                </c:pt>
                <c:pt idx="316">
                  <c:v>-5.3929007777380855E-2</c:v>
                </c:pt>
                <c:pt idx="317">
                  <c:v>-4.0429129332699945E-2</c:v>
                </c:pt>
                <c:pt idx="318">
                  <c:v>-3.3318619394021975E-2</c:v>
                </c:pt>
                <c:pt idx="319">
                  <c:v>-3.3616882032928508E-2</c:v>
                </c:pt>
                <c:pt idx="320">
                  <c:v>-3.3981337604343416E-2</c:v>
                </c:pt>
                <c:pt idx="321">
                  <c:v>-3.8445145780232212E-2</c:v>
                </c:pt>
                <c:pt idx="322">
                  <c:v>-0.14213738052175751</c:v>
                </c:pt>
                <c:pt idx="323">
                  <c:v>6.2514566834107124E-2</c:v>
                </c:pt>
                <c:pt idx="324">
                  <c:v>2.6985446691457499E-2</c:v>
                </c:pt>
                <c:pt idx="325">
                  <c:v>0.12151548478601416</c:v>
                </c:pt>
                <c:pt idx="326">
                  <c:v>0.52299648373846397</c:v>
                </c:pt>
                <c:pt idx="327">
                  <c:v>1.4010602402131196</c:v>
                </c:pt>
                <c:pt idx="328">
                  <c:v>1.5330227883605798</c:v>
                </c:pt>
                <c:pt idx="329">
                  <c:v>1.5987320534625651</c:v>
                </c:pt>
                <c:pt idx="330">
                  <c:v>1.6267213022785398</c:v>
                </c:pt>
                <c:pt idx="331">
                  <c:v>1.6359871436884801</c:v>
                </c:pt>
                <c:pt idx="332">
                  <c:v>1.6389588005302564</c:v>
                </c:pt>
                <c:pt idx="333">
                  <c:v>1.6508398088463401</c:v>
                </c:pt>
                <c:pt idx="334">
                  <c:v>1.6598685293357811</c:v>
                </c:pt>
                <c:pt idx="335">
                  <c:v>1.4157871257815269</c:v>
                </c:pt>
                <c:pt idx="336">
                  <c:v>1.6171666154414235</c:v>
                </c:pt>
                <c:pt idx="337">
                  <c:v>1.7950332397228699</c:v>
                </c:pt>
                <c:pt idx="338">
                  <c:v>1.4493598732835702</c:v>
                </c:pt>
                <c:pt idx="339">
                  <c:v>0.69851073129438002</c:v>
                </c:pt>
                <c:pt idx="340">
                  <c:v>0.60574038243408479</c:v>
                </c:pt>
                <c:pt idx="341">
                  <c:v>0.49063134996426255</c:v>
                </c:pt>
                <c:pt idx="342">
                  <c:v>0.45311086177834864</c:v>
                </c:pt>
                <c:pt idx="343">
                  <c:v>0.44369352845224003</c:v>
                </c:pt>
                <c:pt idx="344">
                  <c:v>0.44574170966025495</c:v>
                </c:pt>
                <c:pt idx="345">
                  <c:v>0.43807219951465243</c:v>
                </c:pt>
                <c:pt idx="346">
                  <c:v>0.56148348895356459</c:v>
                </c:pt>
                <c:pt idx="347">
                  <c:v>0.64639360485195008</c:v>
                </c:pt>
                <c:pt idx="348">
                  <c:v>0.59238773360370001</c:v>
                </c:pt>
                <c:pt idx="349">
                  <c:v>-0.21550545700457024</c:v>
                </c:pt>
                <c:pt idx="350">
                  <c:v>-0.5615640119518045</c:v>
                </c:pt>
                <c:pt idx="351">
                  <c:v>-0.80402806944997762</c:v>
                </c:pt>
                <c:pt idx="352">
                  <c:v>-0.8977866291801776</c:v>
                </c:pt>
                <c:pt idx="353">
                  <c:v>-0.84994203369632193</c:v>
                </c:pt>
                <c:pt idx="354">
                  <c:v>-0.87462067299929414</c:v>
                </c:pt>
                <c:pt idx="355">
                  <c:v>-0.88808000072334559</c:v>
                </c:pt>
                <c:pt idx="356">
                  <c:v>-0.8942142741001966</c:v>
                </c:pt>
                <c:pt idx="357">
                  <c:v>-0.94581112869075867</c:v>
                </c:pt>
                <c:pt idx="358">
                  <c:v>-0.90768867763863548</c:v>
                </c:pt>
                <c:pt idx="359">
                  <c:v>-0.59997508891451945</c:v>
                </c:pt>
                <c:pt idx="360">
                  <c:v>-8.2702738312639523E-2</c:v>
                </c:pt>
                <c:pt idx="361">
                  <c:v>-0.32335752331571826</c:v>
                </c:pt>
                <c:pt idx="362">
                  <c:v>-0.38732522616957094</c:v>
                </c:pt>
                <c:pt idx="363">
                  <c:v>-0.18439440177856198</c:v>
                </c:pt>
                <c:pt idx="364">
                  <c:v>-0.1560022742687095</c:v>
                </c:pt>
                <c:pt idx="365">
                  <c:v>-0.24988724809937149</c:v>
                </c:pt>
                <c:pt idx="366">
                  <c:v>-0.25530381677619929</c:v>
                </c:pt>
                <c:pt idx="367">
                  <c:v>-0.25582562413562232</c:v>
                </c:pt>
                <c:pt idx="368">
                  <c:v>-0.25647711670816675</c:v>
                </c:pt>
                <c:pt idx="369">
                  <c:v>-0.24099393104341782</c:v>
                </c:pt>
                <c:pt idx="370">
                  <c:v>0.26035428991541443</c:v>
                </c:pt>
                <c:pt idx="371">
                  <c:v>0.42071166457046055</c:v>
                </c:pt>
                <c:pt idx="372">
                  <c:v>9.6406950805789995E-2</c:v>
                </c:pt>
                <c:pt idx="373">
                  <c:v>0.16835916623452737</c:v>
                </c:pt>
                <c:pt idx="374">
                  <c:v>0.55951602476157358</c:v>
                </c:pt>
                <c:pt idx="375">
                  <c:v>0.58890152068795232</c:v>
                </c:pt>
                <c:pt idx="376">
                  <c:v>0.64764023198655218</c:v>
                </c:pt>
                <c:pt idx="377">
                  <c:v>0.65118892054629263</c:v>
                </c:pt>
                <c:pt idx="378">
                  <c:v>0.65619256439046869</c:v>
                </c:pt>
                <c:pt idx="379">
                  <c:v>0.65876457754769135</c:v>
                </c:pt>
                <c:pt idx="380">
                  <c:v>0.65761125322684255</c:v>
                </c:pt>
                <c:pt idx="381">
                  <c:v>0.65094666424530812</c:v>
                </c:pt>
                <c:pt idx="382">
                  <c:v>0.59846057542243802</c:v>
                </c:pt>
                <c:pt idx="383">
                  <c:v>0.54544914710070969</c:v>
                </c:pt>
                <c:pt idx="384">
                  <c:v>0.54780884321120005</c:v>
                </c:pt>
                <c:pt idx="385">
                  <c:v>0.7421188232277377</c:v>
                </c:pt>
                <c:pt idx="386">
                  <c:v>0.58714507673010763</c:v>
                </c:pt>
                <c:pt idx="387">
                  <c:v>0.48244164280467144</c:v>
                </c:pt>
                <c:pt idx="388">
                  <c:v>0.34345470729766797</c:v>
                </c:pt>
                <c:pt idx="389">
                  <c:v>0.31293690087826498</c:v>
                </c:pt>
                <c:pt idx="390">
                  <c:v>0.29547495056467843</c:v>
                </c:pt>
                <c:pt idx="391">
                  <c:v>0.28958011543478124</c:v>
                </c:pt>
                <c:pt idx="392">
                  <c:v>0.288411648364858</c:v>
                </c:pt>
                <c:pt idx="393">
                  <c:v>1.0860966746462501</c:v>
                </c:pt>
                <c:pt idx="394">
                  <c:v>0.62586914847162767</c:v>
                </c:pt>
                <c:pt idx="395">
                  <c:v>0.45002644036613493</c:v>
                </c:pt>
                <c:pt idx="396">
                  <c:v>0.14871472913379521</c:v>
                </c:pt>
                <c:pt idx="397">
                  <c:v>1.254001880601886</c:v>
                </c:pt>
                <c:pt idx="398">
                  <c:v>1.1321908110111731</c:v>
                </c:pt>
                <c:pt idx="399">
                  <c:v>0.82727108591870002</c:v>
                </c:pt>
                <c:pt idx="400">
                  <c:v>0.80609971381909273</c:v>
                </c:pt>
                <c:pt idx="401">
                  <c:v>0.80261360066760001</c:v>
                </c:pt>
                <c:pt idx="402">
                  <c:v>0.80129523860483398</c:v>
                </c:pt>
                <c:pt idx="403">
                  <c:v>0.80135503720055545</c:v>
                </c:pt>
                <c:pt idx="404">
                  <c:v>0.80611802556994949</c:v>
                </c:pt>
                <c:pt idx="405">
                  <c:v>0.25492309427025273</c:v>
                </c:pt>
                <c:pt idx="406">
                  <c:v>0.45809672918412381</c:v>
                </c:pt>
                <c:pt idx="407">
                  <c:v>0.6584710248372575</c:v>
                </c:pt>
                <c:pt idx="408">
                  <c:v>0.92957320006627098</c:v>
                </c:pt>
                <c:pt idx="409">
                  <c:v>-0.12843933562250226</c:v>
                </c:pt>
                <c:pt idx="410">
                  <c:v>0.21124535930234714</c:v>
                </c:pt>
                <c:pt idx="411">
                  <c:v>0.67110151945802843</c:v>
                </c:pt>
                <c:pt idx="412">
                  <c:v>0.76444300266428311</c:v>
                </c:pt>
                <c:pt idx="413">
                  <c:v>0.79060647458928213</c:v>
                </c:pt>
                <c:pt idx="414">
                  <c:v>0.80384084959255264</c:v>
                </c:pt>
                <c:pt idx="415">
                  <c:v>0.80661628413000441</c:v>
                </c:pt>
                <c:pt idx="416">
                  <c:v>0.80733333630295356</c:v>
                </c:pt>
                <c:pt idx="417">
                  <c:v>1.092186332745944</c:v>
                </c:pt>
                <c:pt idx="418">
                  <c:v>1.0434056729346095</c:v>
                </c:pt>
                <c:pt idx="419">
                  <c:v>0.96177361988280563</c:v>
                </c:pt>
                <c:pt idx="420">
                  <c:v>1.07650701820283</c:v>
                </c:pt>
                <c:pt idx="421">
                  <c:v>1.3316001292391348</c:v>
                </c:pt>
                <c:pt idx="422">
                  <c:v>1.0267008469671386</c:v>
                </c:pt>
                <c:pt idx="423">
                  <c:v>0.59208212654165415</c:v>
                </c:pt>
                <c:pt idx="424">
                  <c:v>0.45604935293286702</c:v>
                </c:pt>
                <c:pt idx="425">
                  <c:v>0.38527758929384709</c:v>
                </c:pt>
                <c:pt idx="426">
                  <c:v>0.35604767316712138</c:v>
                </c:pt>
                <c:pt idx="427">
                  <c:v>0.35108326179371907</c:v>
                </c:pt>
                <c:pt idx="428">
                  <c:v>0.34893083999407093</c:v>
                </c:pt>
                <c:pt idx="429">
                  <c:v>3.7131080437730356E-2</c:v>
                </c:pt>
                <c:pt idx="430">
                  <c:v>3.2559160824074077E-2</c:v>
                </c:pt>
                <c:pt idx="431">
                  <c:v>-8.9314696373945027E-3</c:v>
                </c:pt>
                <c:pt idx="432">
                  <c:v>0.10202619382301872</c:v>
                </c:pt>
                <c:pt idx="433">
                  <c:v>-4.6376307268869875E-3</c:v>
                </c:pt>
                <c:pt idx="434">
                  <c:v>9.7444955344695508E-2</c:v>
                </c:pt>
                <c:pt idx="435">
                  <c:v>0.60383432760866362</c:v>
                </c:pt>
                <c:pt idx="436">
                  <c:v>0.67666292355206203</c:v>
                </c:pt>
                <c:pt idx="437">
                  <c:v>0.70631132791222917</c:v>
                </c:pt>
                <c:pt idx="438">
                  <c:v>0.71962915823525664</c:v>
                </c:pt>
                <c:pt idx="439">
                  <c:v>0.72205495152413068</c:v>
                </c:pt>
                <c:pt idx="440">
                  <c:v>0.72405829122399623</c:v>
                </c:pt>
                <c:pt idx="441">
                  <c:v>0.73126787470838661</c:v>
                </c:pt>
                <c:pt idx="442">
                  <c:v>0.71509713898428962</c:v>
                </c:pt>
                <c:pt idx="443">
                  <c:v>0.90854080083944155</c:v>
                </c:pt>
                <c:pt idx="444">
                  <c:v>1.65905927735323</c:v>
                </c:pt>
                <c:pt idx="445">
                  <c:v>1.4935414991027998</c:v>
                </c:pt>
                <c:pt idx="446">
                  <c:v>1.5513540285989351</c:v>
                </c:pt>
                <c:pt idx="447">
                  <c:v>1.1217245369740698</c:v>
                </c:pt>
                <c:pt idx="448">
                  <c:v>1.021614863170585</c:v>
                </c:pt>
                <c:pt idx="449">
                  <c:v>0.99909076899064597</c:v>
                </c:pt>
                <c:pt idx="450">
                  <c:v>0.9878779761043206</c:v>
                </c:pt>
                <c:pt idx="451">
                  <c:v>0.98480790199189949</c:v>
                </c:pt>
                <c:pt idx="452">
                  <c:v>0.98478207797689599</c:v>
                </c:pt>
                <c:pt idx="453">
                  <c:v>1.0352417809482251</c:v>
                </c:pt>
                <c:pt idx="454">
                  <c:v>1.0670364772536738</c:v>
                </c:pt>
                <c:pt idx="455">
                  <c:v>0.79867416029838412</c:v>
                </c:pt>
                <c:pt idx="456">
                  <c:v>-0.190550250675174</c:v>
                </c:pt>
                <c:pt idx="457">
                  <c:v>-0.91092180862638839</c:v>
                </c:pt>
                <c:pt idx="458">
                  <c:v>-1.4386123474591848</c:v>
                </c:pt>
                <c:pt idx="459">
                  <c:v>-1.4516493651997038</c:v>
                </c:pt>
                <c:pt idx="460">
                  <c:v>-1.435792814953035</c:v>
                </c:pt>
                <c:pt idx="461">
                  <c:v>-1.472276765530915</c:v>
                </c:pt>
                <c:pt idx="462">
                  <c:v>-1.4830824616196749</c:v>
                </c:pt>
                <c:pt idx="463">
                  <c:v>-1.4821297634679138</c:v>
                </c:pt>
                <c:pt idx="464">
                  <c:v>-1.4834458910357449</c:v>
                </c:pt>
                <c:pt idx="465">
                  <c:v>-1.5929913928733137</c:v>
                </c:pt>
                <c:pt idx="466">
                  <c:v>-1.3809266692909798</c:v>
                </c:pt>
                <c:pt idx="467">
                  <c:v>-0.72762781731692672</c:v>
                </c:pt>
                <c:pt idx="468">
                  <c:v>-0.63171086517146968</c:v>
                </c:pt>
                <c:pt idx="469">
                  <c:v>0.15595597149414644</c:v>
                </c:pt>
                <c:pt idx="470">
                  <c:v>0.56423732519351255</c:v>
                </c:pt>
                <c:pt idx="471">
                  <c:v>0.60151612663221721</c:v>
                </c:pt>
                <c:pt idx="472">
                  <c:v>0.63127725121101663</c:v>
                </c:pt>
                <c:pt idx="473">
                  <c:v>0.86938212526797731</c:v>
                </c:pt>
                <c:pt idx="474">
                  <c:v>0.9143332183654076</c:v>
                </c:pt>
                <c:pt idx="475">
                  <c:v>0.9224285129393186</c:v>
                </c:pt>
                <c:pt idx="476">
                  <c:v>0.92408268200772858</c:v>
                </c:pt>
                <c:pt idx="477">
                  <c:v>0.9224846507804817</c:v>
                </c:pt>
                <c:pt idx="478">
                  <c:v>0.85864116885823505</c:v>
                </c:pt>
                <c:pt idx="479">
                  <c:v>0.60027424808544594</c:v>
                </c:pt>
                <c:pt idx="480">
                  <c:v>0.65978675140683762</c:v>
                </c:pt>
                <c:pt idx="481">
                  <c:v>0.90298721275553262</c:v>
                </c:pt>
                <c:pt idx="482">
                  <c:v>0.87679663519685735</c:v>
                </c:pt>
                <c:pt idx="483">
                  <c:v>0.87295987856038226</c:v>
                </c:pt>
                <c:pt idx="484">
                  <c:v>0.88787142304974365</c:v>
                </c:pt>
                <c:pt idx="485">
                  <c:v>0.92073048133664859</c:v>
                </c:pt>
                <c:pt idx="486">
                  <c:v>0.89708213618847465</c:v>
                </c:pt>
                <c:pt idx="487">
                  <c:v>0.89691590571674096</c:v>
                </c:pt>
                <c:pt idx="488">
                  <c:v>0.89929361905948346</c:v>
                </c:pt>
                <c:pt idx="489">
                  <c:v>0.92399544093728614</c:v>
                </c:pt>
                <c:pt idx="490">
                  <c:v>0.99573536727603251</c:v>
                </c:pt>
                <c:pt idx="491">
                  <c:v>0.97958900961579465</c:v>
                </c:pt>
                <c:pt idx="492">
                  <c:v>1.495946420633675</c:v>
                </c:pt>
                <c:pt idx="493">
                  <c:v>1.3030760771440069</c:v>
                </c:pt>
                <c:pt idx="494">
                  <c:v>0.87089842708673992</c:v>
                </c:pt>
                <c:pt idx="495">
                  <c:v>0.76531955125520568</c:v>
                </c:pt>
                <c:pt idx="496">
                  <c:v>0.694803451091352</c:v>
                </c:pt>
                <c:pt idx="497">
                  <c:v>0.31897952269985791</c:v>
                </c:pt>
                <c:pt idx="498">
                  <c:v>0.27564191941496252</c:v>
                </c:pt>
                <c:pt idx="499">
                  <c:v>0.26098615895173649</c:v>
                </c:pt>
                <c:pt idx="500">
                  <c:v>0.2573764170605265</c:v>
                </c:pt>
                <c:pt idx="501">
                  <c:v>0.23187268024985599</c:v>
                </c:pt>
                <c:pt idx="502">
                  <c:v>0.18630413626264344</c:v>
                </c:pt>
                <c:pt idx="503">
                  <c:v>7.4389555984659517E-2</c:v>
                </c:pt>
                <c:pt idx="504">
                  <c:v>-0.18099650860283331</c:v>
                </c:pt>
                <c:pt idx="505">
                  <c:v>-0.11923421319118573</c:v>
                </c:pt>
                <c:pt idx="506">
                  <c:v>0.40391807294461318</c:v>
                </c:pt>
                <c:pt idx="507">
                  <c:v>0.54385881140886116</c:v>
                </c:pt>
                <c:pt idx="508">
                  <c:v>0.63308144766036778</c:v>
                </c:pt>
                <c:pt idx="509">
                  <c:v>0.67020741900463665</c:v>
                </c:pt>
                <c:pt idx="510">
                  <c:v>0.6821513470070445</c:v>
                </c:pt>
                <c:pt idx="511">
                  <c:v>0.68384871527692104</c:v>
                </c:pt>
                <c:pt idx="512">
                  <c:v>0.68650963123941611</c:v>
                </c:pt>
                <c:pt idx="513">
                  <c:v>0.66998307207473351</c:v>
                </c:pt>
                <c:pt idx="514">
                  <c:v>0.69685297450980765</c:v>
                </c:pt>
                <c:pt idx="515">
                  <c:v>0.81757339021146458</c:v>
                </c:pt>
                <c:pt idx="516">
                  <c:v>0.88844129575411368</c:v>
                </c:pt>
                <c:pt idx="517">
                  <c:v>0.42461258858594836</c:v>
                </c:pt>
                <c:pt idx="518">
                  <c:v>-0.22237436837809937</c:v>
                </c:pt>
                <c:pt idx="519">
                  <c:v>-0.39592033155498507</c:v>
                </c:pt>
                <c:pt idx="520">
                  <c:v>-0.33196136589442993</c:v>
                </c:pt>
                <c:pt idx="521">
                  <c:v>-0.28769759645938553</c:v>
                </c:pt>
                <c:pt idx="522">
                  <c:v>-0.283970897604094</c:v>
                </c:pt>
                <c:pt idx="523">
                  <c:v>-0.28410783867997752</c:v>
                </c:pt>
                <c:pt idx="524">
                  <c:v>-0.28356636511643901</c:v>
                </c:pt>
                <c:pt idx="525">
                  <c:v>-0.28783125909639579</c:v>
                </c:pt>
                <c:pt idx="526">
                  <c:v>-0.23020964978422981</c:v>
                </c:pt>
                <c:pt idx="527">
                  <c:v>1.6077995735843509E-2</c:v>
                </c:pt>
                <c:pt idx="528">
                  <c:v>-0.43742183331071605</c:v>
                </c:pt>
                <c:pt idx="529">
                  <c:v>-0.90249720679602452</c:v>
                </c:pt>
                <c:pt idx="530">
                  <c:v>-1.417506151790741</c:v>
                </c:pt>
                <c:pt idx="531">
                  <c:v>-1.5650610060769599</c:v>
                </c:pt>
                <c:pt idx="532">
                  <c:v>-1.7433359502156538</c:v>
                </c:pt>
                <c:pt idx="533">
                  <c:v>-1.83996262456783</c:v>
                </c:pt>
                <c:pt idx="534">
                  <c:v>-1.86558199676868</c:v>
                </c:pt>
                <c:pt idx="535">
                  <c:v>-1.8721893795668778</c:v>
                </c:pt>
                <c:pt idx="536">
                  <c:v>-1.8800296119308748</c:v>
                </c:pt>
                <c:pt idx="537">
                  <c:v>-1.9161835355590311</c:v>
                </c:pt>
                <c:pt idx="538">
                  <c:v>-1.8351130550183399</c:v>
                </c:pt>
                <c:pt idx="539">
                  <c:v>-2.1376158608070002</c:v>
                </c:pt>
                <c:pt idx="540">
                  <c:v>-2.13741815468194</c:v>
                </c:pt>
                <c:pt idx="541">
                  <c:v>-2.0722700426893499</c:v>
                </c:pt>
                <c:pt idx="542">
                  <c:v>-1.6813265452699364</c:v>
                </c:pt>
                <c:pt idx="543">
                  <c:v>-1.3675288214960981</c:v>
                </c:pt>
                <c:pt idx="544">
                  <c:v>-1.226342051160094</c:v>
                </c:pt>
                <c:pt idx="545">
                  <c:v>-1.1753300605471115</c:v>
                </c:pt>
                <c:pt idx="546">
                  <c:v>-1.1654831274306501</c:v>
                </c:pt>
                <c:pt idx="547">
                  <c:v>-1.1625992149059416</c:v>
                </c:pt>
                <c:pt idx="548">
                  <c:v>-1.162877458789441</c:v>
                </c:pt>
                <c:pt idx="549">
                  <c:v>-1.1842452882813101</c:v>
                </c:pt>
                <c:pt idx="550">
                  <c:v>-1.1277311540886419</c:v>
                </c:pt>
                <c:pt idx="551">
                  <c:v>-1.001721270843875</c:v>
                </c:pt>
                <c:pt idx="552">
                  <c:v>-1.6469992103155942</c:v>
                </c:pt>
                <c:pt idx="553">
                  <c:v>-1.90661261807622</c:v>
                </c:pt>
                <c:pt idx="554">
                  <c:v>-1.0297752000170188</c:v>
                </c:pt>
                <c:pt idx="555">
                  <c:v>-0.62426639746634449</c:v>
                </c:pt>
                <c:pt idx="556">
                  <c:v>-0.46908944954749987</c:v>
                </c:pt>
                <c:pt idx="557">
                  <c:v>-0.39915046752882954</c:v>
                </c:pt>
                <c:pt idx="558">
                  <c:v>-0.37499775167402088</c:v>
                </c:pt>
                <c:pt idx="559">
                  <c:v>-0.37183283425248403</c:v>
                </c:pt>
                <c:pt idx="560">
                  <c:v>-0.37085054365621756</c:v>
                </c:pt>
                <c:pt idx="561">
                  <c:v>-0.26126856353567302</c:v>
                </c:pt>
                <c:pt idx="562">
                  <c:v>-0.13058005755947999</c:v>
                </c:pt>
                <c:pt idx="563">
                  <c:v>0.38877695128923057</c:v>
                </c:pt>
                <c:pt idx="564">
                  <c:v>1.2908183368395465</c:v>
                </c:pt>
                <c:pt idx="565">
                  <c:v>1.5151140218452601</c:v>
                </c:pt>
                <c:pt idx="566">
                  <c:v>0.85400206932717382</c:v>
                </c:pt>
                <c:pt idx="567">
                  <c:v>0.57212186945228494</c:v>
                </c:pt>
                <c:pt idx="568">
                  <c:v>0.57062372544846462</c:v>
                </c:pt>
                <c:pt idx="569">
                  <c:v>0.56862717064892465</c:v>
                </c:pt>
                <c:pt idx="570">
                  <c:v>0.56034870886135346</c:v>
                </c:pt>
                <c:pt idx="571">
                  <c:v>0.55808779717008261</c:v>
                </c:pt>
                <c:pt idx="572">
                  <c:v>0.55746933921806752</c:v>
                </c:pt>
                <c:pt idx="573">
                  <c:v>0.39659964063185332</c:v>
                </c:pt>
                <c:pt idx="574">
                  <c:v>0.59369359978599556</c:v>
                </c:pt>
                <c:pt idx="575">
                  <c:v>0.46972575462419525</c:v>
                </c:pt>
                <c:pt idx="576">
                  <c:v>-0.54405623266490888</c:v>
                </c:pt>
                <c:pt idx="577">
                  <c:v>-0.83057286348262849</c:v>
                </c:pt>
                <c:pt idx="578">
                  <c:v>-0.66329638580544459</c:v>
                </c:pt>
                <c:pt idx="579">
                  <c:v>-0.46735426894779847</c:v>
                </c:pt>
                <c:pt idx="580">
                  <c:v>-0.50685269891942553</c:v>
                </c:pt>
                <c:pt idx="581">
                  <c:v>-0.56368605532687655</c:v>
                </c:pt>
                <c:pt idx="582">
                  <c:v>-0.5785259619255585</c:v>
                </c:pt>
                <c:pt idx="583">
                  <c:v>-0.58161109695417723</c:v>
                </c:pt>
                <c:pt idx="584">
                  <c:v>-0.58400942699251601</c:v>
                </c:pt>
                <c:pt idx="585">
                  <c:v>-0.51044902349313492</c:v>
                </c:pt>
                <c:pt idx="586">
                  <c:v>-0.95279835456251294</c:v>
                </c:pt>
                <c:pt idx="587">
                  <c:v>-1.1173794770833898</c:v>
                </c:pt>
                <c:pt idx="588">
                  <c:v>-1.0888371895158766</c:v>
                </c:pt>
                <c:pt idx="589">
                  <c:v>-0.69892517874796156</c:v>
                </c:pt>
                <c:pt idx="590">
                  <c:v>-0.88492965482941865</c:v>
                </c:pt>
                <c:pt idx="591">
                  <c:v>-0.20885023659007326</c:v>
                </c:pt>
                <c:pt idx="592">
                  <c:v>-5.6161279691975485E-2</c:v>
                </c:pt>
                <c:pt idx="593">
                  <c:v>1.0732543595951992E-2</c:v>
                </c:pt>
                <c:pt idx="594">
                  <c:v>4.6883751182763986E-2</c:v>
                </c:pt>
                <c:pt idx="595">
                  <c:v>5.2430050966684023E-2</c:v>
                </c:pt>
                <c:pt idx="596">
                  <c:v>5.4471013395005492E-2</c:v>
                </c:pt>
                <c:pt idx="597">
                  <c:v>-5.4748433789736629E-2</c:v>
                </c:pt>
                <c:pt idx="598">
                  <c:v>-2.8530609927215012E-2</c:v>
                </c:pt>
                <c:pt idx="599">
                  <c:v>0.15784236867671048</c:v>
                </c:pt>
                <c:pt idx="600">
                  <c:v>-9.1390066699610223E-2</c:v>
                </c:pt>
                <c:pt idx="601">
                  <c:v>0.48741252892281767</c:v>
                </c:pt>
                <c:pt idx="602">
                  <c:v>0.55504304097265966</c:v>
                </c:pt>
                <c:pt idx="603">
                  <c:v>1.9515423073312863E-2</c:v>
                </c:pt>
                <c:pt idx="604">
                  <c:v>-9.1657878458557843E-2</c:v>
                </c:pt>
                <c:pt idx="605">
                  <c:v>-0.12796208798543807</c:v>
                </c:pt>
                <c:pt idx="606">
                  <c:v>-0.16273485186145467</c:v>
                </c:pt>
                <c:pt idx="607">
                  <c:v>-0.17231755284505254</c:v>
                </c:pt>
                <c:pt idx="608">
                  <c:v>-0.17716426537119434</c:v>
                </c:pt>
                <c:pt idx="609">
                  <c:v>0.24870575611327544</c:v>
                </c:pt>
                <c:pt idx="610">
                  <c:v>0.41323821012922457</c:v>
                </c:pt>
                <c:pt idx="611">
                  <c:v>0.70912526859620795</c:v>
                </c:pt>
                <c:pt idx="612">
                  <c:v>1.0759751676379556</c:v>
                </c:pt>
                <c:pt idx="613">
                  <c:v>0.83715980126838341</c:v>
                </c:pt>
                <c:pt idx="614">
                  <c:v>0.68093647554084902</c:v>
                </c:pt>
                <c:pt idx="615">
                  <c:v>0.38970367700452974</c:v>
                </c:pt>
                <c:pt idx="616">
                  <c:v>0.23601510057461544</c:v>
                </c:pt>
                <c:pt idx="617">
                  <c:v>0.15649458196171845</c:v>
                </c:pt>
                <c:pt idx="618">
                  <c:v>0.13979678321521699</c:v>
                </c:pt>
                <c:pt idx="619">
                  <c:v>0.13813577571682045</c:v>
                </c:pt>
                <c:pt idx="620">
                  <c:v>0.13782330321424788</c:v>
                </c:pt>
                <c:pt idx="621">
                  <c:v>-0.2257125496660505</c:v>
                </c:pt>
                <c:pt idx="622">
                  <c:v>-0.25515184582725331</c:v>
                </c:pt>
                <c:pt idx="623">
                  <c:v>-0.76439003369468295</c:v>
                </c:pt>
                <c:pt idx="624">
                  <c:v>-1.1404251301110579</c:v>
                </c:pt>
                <c:pt idx="625">
                  <c:v>-1.1219433990771814</c:v>
                </c:pt>
                <c:pt idx="626">
                  <c:v>-0.37175850101117747</c:v>
                </c:pt>
                <c:pt idx="627">
                  <c:v>0.16390368811491449</c:v>
                </c:pt>
                <c:pt idx="628">
                  <c:v>0.36056497414566968</c:v>
                </c:pt>
                <c:pt idx="629">
                  <c:v>0.44471460941603919</c:v>
                </c:pt>
                <c:pt idx="630">
                  <c:v>0.4696853654415073</c:v>
                </c:pt>
                <c:pt idx="631">
                  <c:v>0.47338688432767084</c:v>
                </c:pt>
                <c:pt idx="632">
                  <c:v>0.47344074147121668</c:v>
                </c:pt>
                <c:pt idx="633">
                  <c:v>0.4587366631421303</c:v>
                </c:pt>
                <c:pt idx="634">
                  <c:v>0.57611422462540862</c:v>
                </c:pt>
                <c:pt idx="635">
                  <c:v>0.67616233505610401</c:v>
                </c:pt>
                <c:pt idx="636">
                  <c:v>0.81923841107901962</c:v>
                </c:pt>
                <c:pt idx="637">
                  <c:v>1.0808056071756718</c:v>
                </c:pt>
                <c:pt idx="638">
                  <c:v>0.56217673737881413</c:v>
                </c:pt>
                <c:pt idx="639">
                  <c:v>0.28388151655137178</c:v>
                </c:pt>
                <c:pt idx="640">
                  <c:v>0.18244600581198853</c:v>
                </c:pt>
                <c:pt idx="641">
                  <c:v>0.1275118833106425</c:v>
                </c:pt>
                <c:pt idx="642">
                  <c:v>0.109917424031664</c:v>
                </c:pt>
                <c:pt idx="643">
                  <c:v>0.10781838471874435</c:v>
                </c:pt>
                <c:pt idx="644">
                  <c:v>0.10764166185168986</c:v>
                </c:pt>
                <c:pt idx="645">
                  <c:v>9.4679680424088503E-2</c:v>
                </c:pt>
                <c:pt idx="646">
                  <c:v>-2.6674381129109321E-2</c:v>
                </c:pt>
                <c:pt idx="647">
                  <c:v>-9.0095299790855607E-2</c:v>
                </c:pt>
                <c:pt idx="648">
                  <c:v>2.3109207880491592E-2</c:v>
                </c:pt>
                <c:pt idx="649">
                  <c:v>0.24252514389828841</c:v>
                </c:pt>
                <c:pt idx="650">
                  <c:v>0.35019703821315629</c:v>
                </c:pt>
                <c:pt idx="651">
                  <c:v>0.46761219710098034</c:v>
                </c:pt>
                <c:pt idx="652">
                  <c:v>0.50800385028858386</c:v>
                </c:pt>
                <c:pt idx="653">
                  <c:v>0.52302999889609869</c:v>
                </c:pt>
                <c:pt idx="654">
                  <c:v>0.53157982619758348</c:v>
                </c:pt>
                <c:pt idx="655">
                  <c:v>0.53501414842062756</c:v>
                </c:pt>
                <c:pt idx="656">
                  <c:v>0.53575129073133698</c:v>
                </c:pt>
                <c:pt idx="657">
                  <c:v>0.64568604762290605</c:v>
                </c:pt>
                <c:pt idx="658">
                  <c:v>0.77010023356245738</c:v>
                </c:pt>
                <c:pt idx="659">
                  <c:v>1.0183219716479384</c:v>
                </c:pt>
                <c:pt idx="660">
                  <c:v>0.95848875582399651</c:v>
                </c:pt>
                <c:pt idx="661">
                  <c:v>0.4111535309823755</c:v>
                </c:pt>
                <c:pt idx="662">
                  <c:v>0.34923049728661631</c:v>
                </c:pt>
                <c:pt idx="663">
                  <c:v>0.24550335700509526</c:v>
                </c:pt>
                <c:pt idx="664">
                  <c:v>0.27488756302459</c:v>
                </c:pt>
                <c:pt idx="665">
                  <c:v>0.28001592408267872</c:v>
                </c:pt>
                <c:pt idx="666">
                  <c:v>0.27545161042251654</c:v>
                </c:pt>
                <c:pt idx="667">
                  <c:v>0.27274837849554096</c:v>
                </c:pt>
                <c:pt idx="668">
                  <c:v>0.27152387340505907</c:v>
                </c:pt>
                <c:pt idx="669">
                  <c:v>0.13649922049922647</c:v>
                </c:pt>
                <c:pt idx="670">
                  <c:v>4.7774737671317014E-2</c:v>
                </c:pt>
                <c:pt idx="671">
                  <c:v>-0.26972820289301402</c:v>
                </c:pt>
                <c:pt idx="672">
                  <c:v>-0.66540467070535769</c:v>
                </c:pt>
                <c:pt idx="673">
                  <c:v>-0.7939401856299757</c:v>
                </c:pt>
                <c:pt idx="674">
                  <c:v>-1.308253630547352</c:v>
                </c:pt>
                <c:pt idx="675">
                  <c:v>-1.4289067707913319</c:v>
                </c:pt>
                <c:pt idx="676">
                  <c:v>-1.6078894795399299</c:v>
                </c:pt>
                <c:pt idx="677">
                  <c:v>-1.6307759790889904</c:v>
                </c:pt>
                <c:pt idx="678">
                  <c:v>-1.6283814421119203</c:v>
                </c:pt>
                <c:pt idx="679">
                  <c:v>-1.6250218548246878</c:v>
                </c:pt>
                <c:pt idx="680">
                  <c:v>-1.6283449228444651</c:v>
                </c:pt>
                <c:pt idx="681">
                  <c:v>-1.6804071464049148</c:v>
                </c:pt>
                <c:pt idx="682">
                  <c:v>-1.6088122135969201</c:v>
                </c:pt>
                <c:pt idx="683">
                  <c:v>-1.5262571047593148</c:v>
                </c:pt>
                <c:pt idx="684">
                  <c:v>-1.0544717250118802</c:v>
                </c:pt>
                <c:pt idx="685">
                  <c:v>-1.1445836026229299</c:v>
                </c:pt>
                <c:pt idx="686">
                  <c:v>-1.2220241584989466</c:v>
                </c:pt>
                <c:pt idx="687">
                  <c:v>-1.4630212805506249</c:v>
                </c:pt>
                <c:pt idx="688">
                  <c:v>-1.5176390121151162</c:v>
                </c:pt>
                <c:pt idx="689">
                  <c:v>-1.565322765954815</c:v>
                </c:pt>
                <c:pt idx="690">
                  <c:v>-1.5949396978060502</c:v>
                </c:pt>
                <c:pt idx="691">
                  <c:v>-1.5991284175220588</c:v>
                </c:pt>
                <c:pt idx="692">
                  <c:v>-1.6016465004428602</c:v>
                </c:pt>
                <c:pt idx="693">
                  <c:v>-1.6113742715476538</c:v>
                </c:pt>
                <c:pt idx="694">
                  <c:v>-1.5236055167010849</c:v>
                </c:pt>
                <c:pt idx="695">
                  <c:v>-1.4622766433539798</c:v>
                </c:pt>
                <c:pt idx="696">
                  <c:v>-2.2745306261156002</c:v>
                </c:pt>
                <c:pt idx="697">
                  <c:v>-0.95919057765833593</c:v>
                </c:pt>
                <c:pt idx="698">
                  <c:v>-0.32564811106479874</c:v>
                </c:pt>
                <c:pt idx="699">
                  <c:v>-0.17512360680857317</c:v>
                </c:pt>
                <c:pt idx="700">
                  <c:v>-0.16241016981024248</c:v>
                </c:pt>
                <c:pt idx="701">
                  <c:v>-0.14177694560266504</c:v>
                </c:pt>
                <c:pt idx="702">
                  <c:v>-0.13295780591947404</c:v>
                </c:pt>
                <c:pt idx="703">
                  <c:v>-0.13374146503285184</c:v>
                </c:pt>
                <c:pt idx="704">
                  <c:v>-0.13518350733825152</c:v>
                </c:pt>
                <c:pt idx="705">
                  <c:v>-0.12199671248420874</c:v>
                </c:pt>
                <c:pt idx="706">
                  <c:v>-5.5160245655237999E-2</c:v>
                </c:pt>
                <c:pt idx="707">
                  <c:v>0.14495905342263257</c:v>
                </c:pt>
                <c:pt idx="708">
                  <c:v>0.71004876779756043</c:v>
                </c:pt>
                <c:pt idx="709">
                  <c:v>-4.5816697933987904E-2</c:v>
                </c:pt>
                <c:pt idx="710">
                  <c:v>-0.10432512162866329</c:v>
                </c:pt>
                <c:pt idx="711">
                  <c:v>1.1598343217231202E-2</c:v>
                </c:pt>
                <c:pt idx="712">
                  <c:v>7.9340600789783999E-2</c:v>
                </c:pt>
                <c:pt idx="713">
                  <c:v>9.997041412278436E-2</c:v>
                </c:pt>
                <c:pt idx="714">
                  <c:v>0.11418147529128872</c:v>
                </c:pt>
                <c:pt idx="715">
                  <c:v>0.11789169174266589</c:v>
                </c:pt>
                <c:pt idx="716">
                  <c:v>0.11732469572877396</c:v>
                </c:pt>
                <c:pt idx="717">
                  <c:v>0.10618736547530695</c:v>
                </c:pt>
                <c:pt idx="718">
                  <c:v>0.15151415283093919</c:v>
                </c:pt>
                <c:pt idx="719">
                  <c:v>1.7643034950891506E-2</c:v>
                </c:pt>
                <c:pt idx="720">
                  <c:v>-0.50228136085560515</c:v>
                </c:pt>
                <c:pt idx="721">
                  <c:v>-0.56649308803641008</c:v>
                </c:pt>
                <c:pt idx="722">
                  <c:v>-1.0097315976036572</c:v>
                </c:pt>
                <c:pt idx="723">
                  <c:v>-1.2419850050455759</c:v>
                </c:pt>
                <c:pt idx="724">
                  <c:v>-1.0977943745280077</c:v>
                </c:pt>
                <c:pt idx="725">
                  <c:v>-1.0577850533169126</c:v>
                </c:pt>
                <c:pt idx="726">
                  <c:v>-1.0693058412860941</c:v>
                </c:pt>
                <c:pt idx="727">
                  <c:v>-1.0716793999725858</c:v>
                </c:pt>
                <c:pt idx="728">
                  <c:v>-1.0730402452132759</c:v>
                </c:pt>
                <c:pt idx="729">
                  <c:v>-0.261508780340937</c:v>
                </c:pt>
                <c:pt idx="730">
                  <c:v>-0.18241243559052048</c:v>
                </c:pt>
                <c:pt idx="731">
                  <c:v>0.12114637324593888</c:v>
                </c:pt>
                <c:pt idx="732">
                  <c:v>-1.7464014610519947E-2</c:v>
                </c:pt>
                <c:pt idx="733">
                  <c:v>1.222893652254475E-2</c:v>
                </c:pt>
                <c:pt idx="734">
                  <c:v>0.41120764413233879</c:v>
                </c:pt>
                <c:pt idx="735">
                  <c:v>0.55230380215619856</c:v>
                </c:pt>
                <c:pt idx="736">
                  <c:v>0.42673118845917024</c:v>
                </c:pt>
                <c:pt idx="737">
                  <c:v>0.38127825238377455</c:v>
                </c:pt>
                <c:pt idx="738">
                  <c:v>0.37465843191060744</c:v>
                </c:pt>
                <c:pt idx="739">
                  <c:v>0.37340909244278547</c:v>
                </c:pt>
                <c:pt idx="740">
                  <c:v>0.3700570177254095</c:v>
                </c:pt>
                <c:pt idx="741">
                  <c:v>-0.22871391775639699</c:v>
                </c:pt>
                <c:pt idx="742">
                  <c:v>-0.25384605219598</c:v>
                </c:pt>
                <c:pt idx="743">
                  <c:v>-0.49189432033423136</c:v>
                </c:pt>
                <c:pt idx="744">
                  <c:v>-0.509044407806721</c:v>
                </c:pt>
                <c:pt idx="745">
                  <c:v>-0.67839805565242173</c:v>
                </c:pt>
                <c:pt idx="746">
                  <c:v>-1.0114591120059646</c:v>
                </c:pt>
                <c:pt idx="747">
                  <c:v>-0.72221224282498042</c:v>
                </c:pt>
                <c:pt idx="748">
                  <c:v>-0.39974363368208488</c:v>
                </c:pt>
                <c:pt idx="749">
                  <c:v>-0.27912192608242348</c:v>
                </c:pt>
                <c:pt idx="750">
                  <c:v>-0.23047015157512876</c:v>
                </c:pt>
                <c:pt idx="751">
                  <c:v>-0.22258564701910247</c:v>
                </c:pt>
                <c:pt idx="752">
                  <c:v>-0.22161344180445541</c:v>
                </c:pt>
                <c:pt idx="753">
                  <c:v>-0.13392169717896171</c:v>
                </c:pt>
                <c:pt idx="754">
                  <c:v>-9.6276383369000857E-4</c:v>
                </c:pt>
                <c:pt idx="755">
                  <c:v>4.4974443456018032E-2</c:v>
                </c:pt>
                <c:pt idx="756">
                  <c:v>0.13402783568652626</c:v>
                </c:pt>
                <c:pt idx="757">
                  <c:v>0.89090615665080164</c:v>
                </c:pt>
                <c:pt idx="758">
                  <c:v>1.1614441170615126</c:v>
                </c:pt>
                <c:pt idx="759">
                  <c:v>1.131261576990152</c:v>
                </c:pt>
                <c:pt idx="760">
                  <c:v>1.1271266688702108</c:v>
                </c:pt>
                <c:pt idx="761">
                  <c:v>1.1056348728584438</c:v>
                </c:pt>
                <c:pt idx="762">
                  <c:v>1.09113553873261</c:v>
                </c:pt>
                <c:pt idx="763">
                  <c:v>1.0904964994043596</c:v>
                </c:pt>
                <c:pt idx="764">
                  <c:v>1.0914139143721835</c:v>
                </c:pt>
                <c:pt idx="765">
                  <c:v>2.0006405754335148</c:v>
                </c:pt>
                <c:pt idx="766">
                  <c:v>1.93383879476665</c:v>
                </c:pt>
                <c:pt idx="767">
                  <c:v>2.0454158638209199</c:v>
                </c:pt>
                <c:pt idx="768">
                  <c:v>2.2966128391397755</c:v>
                </c:pt>
                <c:pt idx="769">
                  <c:v>1.8702377809596069</c:v>
                </c:pt>
                <c:pt idx="770">
                  <c:v>1.454237097623595</c:v>
                </c:pt>
                <c:pt idx="771">
                  <c:v>1.2469551493703341</c:v>
                </c:pt>
                <c:pt idx="772">
                  <c:v>1.153877928733182</c:v>
                </c:pt>
                <c:pt idx="773">
                  <c:v>1.0896659628433185</c:v>
                </c:pt>
                <c:pt idx="774">
                  <c:v>1.0655933284129815</c:v>
                </c:pt>
                <c:pt idx="775">
                  <c:v>1.060148913182628</c:v>
                </c:pt>
                <c:pt idx="776">
                  <c:v>1.060365147609083</c:v>
                </c:pt>
                <c:pt idx="777">
                  <c:v>0.75138102806402562</c:v>
                </c:pt>
                <c:pt idx="778">
                  <c:v>0.85578529141928761</c:v>
                </c:pt>
                <c:pt idx="779">
                  <c:v>0.6881944481986606</c:v>
                </c:pt>
                <c:pt idx="780">
                  <c:v>0.62710507317102393</c:v>
                </c:pt>
                <c:pt idx="781">
                  <c:v>0.15874918164635798</c:v>
                </c:pt>
                <c:pt idx="782">
                  <c:v>-0.12345450118664029</c:v>
                </c:pt>
                <c:pt idx="783">
                  <c:v>-0.16787929577533633</c:v>
                </c:pt>
                <c:pt idx="784">
                  <c:v>-0.25574084535330499</c:v>
                </c:pt>
                <c:pt idx="785">
                  <c:v>-0.25172711574684992</c:v>
                </c:pt>
                <c:pt idx="786">
                  <c:v>-0.23579152969204509</c:v>
                </c:pt>
                <c:pt idx="787">
                  <c:v>-0.23414366944805987</c:v>
                </c:pt>
                <c:pt idx="788">
                  <c:v>-0.23194371241420131</c:v>
                </c:pt>
                <c:pt idx="789">
                  <c:v>-1.1121458136675741</c:v>
                </c:pt>
                <c:pt idx="790">
                  <c:v>-0.66993895692791894</c:v>
                </c:pt>
                <c:pt idx="791">
                  <c:v>-0.18697891176615244</c:v>
                </c:pt>
                <c:pt idx="792">
                  <c:v>-0.10103481955432488</c:v>
                </c:pt>
                <c:pt idx="793">
                  <c:v>0.46366735302648054</c:v>
                </c:pt>
                <c:pt idx="794">
                  <c:v>1.434516676806288</c:v>
                </c:pt>
                <c:pt idx="795">
                  <c:v>1.6436544778170106</c:v>
                </c:pt>
                <c:pt idx="796">
                  <c:v>1.6552757544648711</c:v>
                </c:pt>
                <c:pt idx="797">
                  <c:v>1.6726020548158536</c:v>
                </c:pt>
                <c:pt idx="798">
                  <c:v>1.6763677213522405</c:v>
                </c:pt>
                <c:pt idx="799">
                  <c:v>1.6784246573959796</c:v>
                </c:pt>
                <c:pt idx="800">
                  <c:v>1.6792505187870381</c:v>
                </c:pt>
                <c:pt idx="801">
                  <c:v>1.6847789318101256</c:v>
                </c:pt>
                <c:pt idx="802">
                  <c:v>1.4138826373442754</c:v>
                </c:pt>
                <c:pt idx="803">
                  <c:v>1.1726985859145085</c:v>
                </c:pt>
                <c:pt idx="804">
                  <c:v>1.2268973984305998</c:v>
                </c:pt>
                <c:pt idx="805">
                  <c:v>0.74600946770570864</c:v>
                </c:pt>
                <c:pt idx="806">
                  <c:v>-0.15322267760259001</c:v>
                </c:pt>
                <c:pt idx="807">
                  <c:v>-0.53838598479764832</c:v>
                </c:pt>
                <c:pt idx="808">
                  <c:v>-0.67865425084989184</c:v>
                </c:pt>
                <c:pt idx="809">
                  <c:v>-0.770453579569636</c:v>
                </c:pt>
                <c:pt idx="810">
                  <c:v>-0.80328446510561557</c:v>
                </c:pt>
                <c:pt idx="811">
                  <c:v>-0.80994140993858599</c:v>
                </c:pt>
                <c:pt idx="812">
                  <c:v>-0.81110827627692161</c:v>
                </c:pt>
                <c:pt idx="813">
                  <c:v>-0.82768587184952969</c:v>
                </c:pt>
                <c:pt idx="814">
                  <c:v>-0.54201268662276547</c:v>
                </c:pt>
                <c:pt idx="815">
                  <c:v>-0.40865159386180788</c:v>
                </c:pt>
                <c:pt idx="816">
                  <c:v>-0.76564622902882495</c:v>
                </c:pt>
                <c:pt idx="817">
                  <c:v>-1.0193018979874551</c:v>
                </c:pt>
                <c:pt idx="818">
                  <c:v>-0.70025357138585242</c:v>
                </c:pt>
                <c:pt idx="819">
                  <c:v>-0.23632690368513334</c:v>
                </c:pt>
                <c:pt idx="820">
                  <c:v>-4.0981576990062496E-2</c:v>
                </c:pt>
                <c:pt idx="821">
                  <c:v>2.9960208994591977E-2</c:v>
                </c:pt>
                <c:pt idx="822">
                  <c:v>5.4353040700095501E-2</c:v>
                </c:pt>
                <c:pt idx="823">
                  <c:v>5.9190478355564492E-2</c:v>
                </c:pt>
                <c:pt idx="824">
                  <c:v>5.9595539578116904E-2</c:v>
                </c:pt>
                <c:pt idx="825">
                  <c:v>5.0536756153367501E-2</c:v>
                </c:pt>
                <c:pt idx="826">
                  <c:v>2.2326947503615428E-3</c:v>
                </c:pt>
                <c:pt idx="827">
                  <c:v>0.30415518057447188</c:v>
                </c:pt>
                <c:pt idx="828">
                  <c:v>1.1626827889835702</c:v>
                </c:pt>
                <c:pt idx="829">
                  <c:v>1.4317185315596106</c:v>
                </c:pt>
                <c:pt idx="830">
                  <c:v>1.0465644729567991</c:v>
                </c:pt>
                <c:pt idx="831">
                  <c:v>0.64091075813239262</c:v>
                </c:pt>
                <c:pt idx="832">
                  <c:v>0.34847829733611807</c:v>
                </c:pt>
                <c:pt idx="833">
                  <c:v>0.22753057177880967</c:v>
                </c:pt>
                <c:pt idx="834">
                  <c:v>0.18362479173541021</c:v>
                </c:pt>
                <c:pt idx="835">
                  <c:v>0.17402378638528004</c:v>
                </c:pt>
                <c:pt idx="836">
                  <c:v>0.17124038788621304</c:v>
                </c:pt>
                <c:pt idx="837">
                  <c:v>0.19910242168845987</c:v>
                </c:pt>
                <c:pt idx="838">
                  <c:v>0.18835352910050987</c:v>
                </c:pt>
                <c:pt idx="839">
                  <c:v>-0.10546315390547094</c:v>
                </c:pt>
                <c:pt idx="840">
                  <c:v>0.58505472086402943</c:v>
                </c:pt>
                <c:pt idx="841">
                  <c:v>1.18819498534614</c:v>
                </c:pt>
                <c:pt idx="842">
                  <c:v>1.5459011250895838</c:v>
                </c:pt>
                <c:pt idx="843">
                  <c:v>1.6199896872247681</c:v>
                </c:pt>
                <c:pt idx="844">
                  <c:v>1.6517452538045556</c:v>
                </c:pt>
                <c:pt idx="845">
                  <c:v>1.6868988355510175</c:v>
                </c:pt>
                <c:pt idx="846">
                  <c:v>1.7087750567861035</c:v>
                </c:pt>
                <c:pt idx="847">
                  <c:v>1.7143429014046081</c:v>
                </c:pt>
                <c:pt idx="848">
                  <c:v>1.7148297198932658</c:v>
                </c:pt>
                <c:pt idx="849">
                  <c:v>1.746637168479412</c:v>
                </c:pt>
                <c:pt idx="850">
                  <c:v>1.795427378028889</c:v>
                </c:pt>
                <c:pt idx="851">
                  <c:v>1.7318865871726794</c:v>
                </c:pt>
                <c:pt idx="852">
                  <c:v>0.61258175414494209</c:v>
                </c:pt>
                <c:pt idx="853">
                  <c:v>0.16620854794794948</c:v>
                </c:pt>
                <c:pt idx="854">
                  <c:v>0.39069854031361723</c:v>
                </c:pt>
                <c:pt idx="855">
                  <c:v>1.1894193043382173</c:v>
                </c:pt>
                <c:pt idx="856">
                  <c:v>1.1579546327203836</c:v>
                </c:pt>
                <c:pt idx="857">
                  <c:v>1.1179580102930886</c:v>
                </c:pt>
                <c:pt idx="858">
                  <c:v>1.1046135136177679</c:v>
                </c:pt>
                <c:pt idx="859">
                  <c:v>1.1027904135944746</c:v>
                </c:pt>
                <c:pt idx="860">
                  <c:v>1.1033261502653116</c:v>
                </c:pt>
                <c:pt idx="861">
                  <c:v>1.1092662515001801</c:v>
                </c:pt>
                <c:pt idx="862">
                  <c:v>0.99566976732265455</c:v>
                </c:pt>
                <c:pt idx="863">
                  <c:v>0.68559762376391054</c:v>
                </c:pt>
                <c:pt idx="864">
                  <c:v>0.69073645107572068</c:v>
                </c:pt>
                <c:pt idx="865">
                  <c:v>1.0769413333785631</c:v>
                </c:pt>
                <c:pt idx="866">
                  <c:v>0.35848785202494943</c:v>
                </c:pt>
                <c:pt idx="867">
                  <c:v>-0.30047425635267955</c:v>
                </c:pt>
                <c:pt idx="868">
                  <c:v>8.4875085516707527E-2</c:v>
                </c:pt>
                <c:pt idx="869">
                  <c:v>0.17754596872399794</c:v>
                </c:pt>
                <c:pt idx="870">
                  <c:v>0.18490275276978024</c:v>
                </c:pt>
                <c:pt idx="871">
                  <c:v>0.18375328641402727</c:v>
                </c:pt>
                <c:pt idx="872">
                  <c:v>0.18412721545429478</c:v>
                </c:pt>
                <c:pt idx="873">
                  <c:v>0.18262429423223794</c:v>
                </c:pt>
                <c:pt idx="874">
                  <c:v>0.46469081921428784</c:v>
                </c:pt>
                <c:pt idx="875">
                  <c:v>0.73664894017608673</c:v>
                </c:pt>
                <c:pt idx="876">
                  <c:v>1.0798861617624145</c:v>
                </c:pt>
                <c:pt idx="877">
                  <c:v>1.1463060689653151</c:v>
                </c:pt>
                <c:pt idx="878">
                  <c:v>1.4488748078289251</c:v>
                </c:pt>
                <c:pt idx="879">
                  <c:v>1.5690288970973278</c:v>
                </c:pt>
                <c:pt idx="880">
                  <c:v>1.3757721174350475</c:v>
                </c:pt>
                <c:pt idx="881">
                  <c:v>1.3283990430708306</c:v>
                </c:pt>
                <c:pt idx="882">
                  <c:v>1.3277212019961278</c:v>
                </c:pt>
                <c:pt idx="883">
                  <c:v>1.32865340096943</c:v>
                </c:pt>
                <c:pt idx="884">
                  <c:v>1.3297567401641324</c:v>
                </c:pt>
                <c:pt idx="885">
                  <c:v>1.3757959373453654</c:v>
                </c:pt>
                <c:pt idx="886">
                  <c:v>1.1949424022337658</c:v>
                </c:pt>
                <c:pt idx="887">
                  <c:v>1.1845131176272321</c:v>
                </c:pt>
                <c:pt idx="888">
                  <c:v>1.1135981273346858</c:v>
                </c:pt>
                <c:pt idx="889">
                  <c:v>0.31492305064281922</c:v>
                </c:pt>
                <c:pt idx="890">
                  <c:v>0.1034882954807245</c:v>
                </c:pt>
                <c:pt idx="891">
                  <c:v>-0.25856302913298301</c:v>
                </c:pt>
                <c:pt idx="892">
                  <c:v>-0.37007976765237077</c:v>
                </c:pt>
                <c:pt idx="893">
                  <c:v>-0.46269298167804401</c:v>
                </c:pt>
                <c:pt idx="894">
                  <c:v>-0.49299206209611446</c:v>
                </c:pt>
                <c:pt idx="895">
                  <c:v>-0.49610534303955656</c:v>
                </c:pt>
                <c:pt idx="896">
                  <c:v>-0.49837882765927743</c:v>
                </c:pt>
                <c:pt idx="897">
                  <c:v>-0.59084586134683403</c:v>
                </c:pt>
                <c:pt idx="898">
                  <c:v>-0.44305019810474588</c:v>
                </c:pt>
                <c:pt idx="899">
                  <c:v>-0.30472635761002698</c:v>
                </c:pt>
                <c:pt idx="900">
                  <c:v>1.0358921527499034</c:v>
                </c:pt>
                <c:pt idx="901">
                  <c:v>1.2251171382614041</c:v>
                </c:pt>
                <c:pt idx="902">
                  <c:v>1.4523988824920695</c:v>
                </c:pt>
                <c:pt idx="903">
                  <c:v>1.4294418312395798</c:v>
                </c:pt>
                <c:pt idx="904">
                  <c:v>1.4047214381702218</c:v>
                </c:pt>
                <c:pt idx="905">
                  <c:v>1.417455398939576</c:v>
                </c:pt>
                <c:pt idx="906">
                  <c:v>1.4205746501307992</c:v>
                </c:pt>
                <c:pt idx="907">
                  <c:v>1.4201483653765021</c:v>
                </c:pt>
                <c:pt idx="908">
                  <c:v>1.4226669198876896</c:v>
                </c:pt>
                <c:pt idx="909">
                  <c:v>1.4328141506514458</c:v>
                </c:pt>
                <c:pt idx="910">
                  <c:v>1.284320837946584</c:v>
                </c:pt>
                <c:pt idx="911">
                  <c:v>0.93686547839461165</c:v>
                </c:pt>
                <c:pt idx="912">
                  <c:v>1.6018207090382459</c:v>
                </c:pt>
                <c:pt idx="913">
                  <c:v>1.760005798020283</c:v>
                </c:pt>
                <c:pt idx="914">
                  <c:v>1.5508711809485141</c:v>
                </c:pt>
                <c:pt idx="915">
                  <c:v>1.7619991928573444</c:v>
                </c:pt>
                <c:pt idx="916">
                  <c:v>1.6052022039307905</c:v>
                </c:pt>
                <c:pt idx="917">
                  <c:v>1.5021551377853211</c:v>
                </c:pt>
                <c:pt idx="918">
                  <c:v>1.4820290465970092</c:v>
                </c:pt>
                <c:pt idx="919">
                  <c:v>1.4805938707678159</c:v>
                </c:pt>
                <c:pt idx="920">
                  <c:v>1.4799236256593558</c:v>
                </c:pt>
                <c:pt idx="921">
                  <c:v>1.7911696642461912</c:v>
                </c:pt>
                <c:pt idx="922">
                  <c:v>2.0561562575740688</c:v>
                </c:pt>
                <c:pt idx="923">
                  <c:v>2.3427971128558789</c:v>
                </c:pt>
                <c:pt idx="924">
                  <c:v>1.9192578364836681</c:v>
                </c:pt>
                <c:pt idx="925">
                  <c:v>2.4798624030233078</c:v>
                </c:pt>
                <c:pt idx="926">
                  <c:v>2.5461745940339853</c:v>
                </c:pt>
                <c:pt idx="927">
                  <c:v>2.1381712885929107</c:v>
                </c:pt>
                <c:pt idx="928">
                  <c:v>2.045198249499145</c:v>
                </c:pt>
                <c:pt idx="929">
                  <c:v>2.0077971272177426</c:v>
                </c:pt>
                <c:pt idx="930">
                  <c:v>2.0017537347206837</c:v>
                </c:pt>
                <c:pt idx="931">
                  <c:v>2.0026005246881167</c:v>
                </c:pt>
                <c:pt idx="932">
                  <c:v>2.0046308962125412</c:v>
                </c:pt>
                <c:pt idx="933">
                  <c:v>1.6581789054664851</c:v>
                </c:pt>
                <c:pt idx="934">
                  <c:v>1.375000206605475</c:v>
                </c:pt>
                <c:pt idx="935">
                  <c:v>0.63720090944473462</c:v>
                </c:pt>
                <c:pt idx="936">
                  <c:v>0.17265770744172798</c:v>
                </c:pt>
                <c:pt idx="937">
                  <c:v>-0.588883778587315</c:v>
                </c:pt>
                <c:pt idx="938">
                  <c:v>-0.99248933040811005</c:v>
                </c:pt>
                <c:pt idx="939">
                  <c:v>-0.53264662584032552</c:v>
                </c:pt>
                <c:pt idx="940">
                  <c:v>-0.40118438278759488</c:v>
                </c:pt>
                <c:pt idx="941">
                  <c:v>-0.33085994957346143</c:v>
                </c:pt>
                <c:pt idx="942">
                  <c:v>-0.31075311843908199</c:v>
                </c:pt>
                <c:pt idx="943">
                  <c:v>-0.30721147060979292</c:v>
                </c:pt>
                <c:pt idx="944">
                  <c:v>-0.30728059568634936</c:v>
                </c:pt>
                <c:pt idx="945">
                  <c:v>-0.32397355842086584</c:v>
                </c:pt>
                <c:pt idx="946">
                  <c:v>-5.0459418004932033E-2</c:v>
                </c:pt>
                <c:pt idx="947">
                  <c:v>-5.9441382599649005E-2</c:v>
                </c:pt>
                <c:pt idx="948">
                  <c:v>0.30734349676370548</c:v>
                </c:pt>
                <c:pt idx="949">
                  <c:v>0.15696148881424946</c:v>
                </c:pt>
                <c:pt idx="950">
                  <c:v>0.16436298438232899</c:v>
                </c:pt>
                <c:pt idx="951">
                  <c:v>-0.27399928258801975</c:v>
                </c:pt>
                <c:pt idx="952">
                  <c:v>-0.31717849875837384</c:v>
                </c:pt>
                <c:pt idx="953">
                  <c:v>-0.35241115177958332</c:v>
                </c:pt>
                <c:pt idx="954">
                  <c:v>-0.35776671422310102</c:v>
                </c:pt>
                <c:pt idx="955">
                  <c:v>-0.35619276622263563</c:v>
                </c:pt>
                <c:pt idx="956">
                  <c:v>-0.35605943613435281</c:v>
                </c:pt>
                <c:pt idx="957">
                  <c:v>-0.37283602964838097</c:v>
                </c:pt>
                <c:pt idx="958">
                  <c:v>-0.16696075176535041</c:v>
                </c:pt>
                <c:pt idx="959">
                  <c:v>1.7546070760399941E-2</c:v>
                </c:pt>
                <c:pt idx="960">
                  <c:v>-0.50798788573343956</c:v>
                </c:pt>
                <c:pt idx="961">
                  <c:v>-0.66507133992355838</c:v>
                </c:pt>
                <c:pt idx="962">
                  <c:v>-0.57779191943168595</c:v>
                </c:pt>
                <c:pt idx="963">
                  <c:v>-0.38712583055604682</c:v>
                </c:pt>
                <c:pt idx="964">
                  <c:v>-0.32850356531321812</c:v>
                </c:pt>
                <c:pt idx="965">
                  <c:v>-0.30877881679840474</c:v>
                </c:pt>
                <c:pt idx="966">
                  <c:v>-0.32099113577437188</c:v>
                </c:pt>
                <c:pt idx="967">
                  <c:v>-0.32235552477691232</c:v>
                </c:pt>
                <c:pt idx="968">
                  <c:v>-0.32409005436604782</c:v>
                </c:pt>
                <c:pt idx="969">
                  <c:v>-0.32458858961936793</c:v>
                </c:pt>
                <c:pt idx="970">
                  <c:v>-0.27241040953198858</c:v>
                </c:pt>
                <c:pt idx="971">
                  <c:v>-0.23560924991853688</c:v>
                </c:pt>
                <c:pt idx="972">
                  <c:v>4.9647074443916923E-2</c:v>
                </c:pt>
                <c:pt idx="973">
                  <c:v>0.33453728362199048</c:v>
                </c:pt>
                <c:pt idx="974">
                  <c:v>0.50375315358498662</c:v>
                </c:pt>
                <c:pt idx="975">
                  <c:v>0.63756853946544201</c:v>
                </c:pt>
                <c:pt idx="976">
                  <c:v>0.78528978582214837</c:v>
                </c:pt>
                <c:pt idx="977">
                  <c:v>0.81136239732690596</c:v>
                </c:pt>
                <c:pt idx="978">
                  <c:v>0.8183229628794747</c:v>
                </c:pt>
                <c:pt idx="979">
                  <c:v>0.81452912574030156</c:v>
                </c:pt>
                <c:pt idx="980">
                  <c:v>0.81592804669714536</c:v>
                </c:pt>
                <c:pt idx="981">
                  <c:v>0.80834233227389196</c:v>
                </c:pt>
                <c:pt idx="982">
                  <c:v>0.50539851202112163</c:v>
                </c:pt>
                <c:pt idx="983">
                  <c:v>0.67765733730368383</c:v>
                </c:pt>
                <c:pt idx="984">
                  <c:v>0.90531150367375002</c:v>
                </c:pt>
                <c:pt idx="985">
                  <c:v>1.201871217601064</c:v>
                </c:pt>
                <c:pt idx="986">
                  <c:v>0.76289838296683365</c:v>
                </c:pt>
                <c:pt idx="987">
                  <c:v>0.61381939841951594</c:v>
                </c:pt>
                <c:pt idx="988">
                  <c:v>0.50214140351202063</c:v>
                </c:pt>
                <c:pt idx="989">
                  <c:v>0.47330112081702147</c:v>
                </c:pt>
                <c:pt idx="990">
                  <c:v>0.4601700749858319</c:v>
                </c:pt>
                <c:pt idx="991">
                  <c:v>0.45627602304675152</c:v>
                </c:pt>
                <c:pt idx="992">
                  <c:v>0.45626162550480942</c:v>
                </c:pt>
                <c:pt idx="993">
                  <c:v>0.42672130559999638</c:v>
                </c:pt>
                <c:pt idx="994">
                  <c:v>0.74089718030808238</c:v>
                </c:pt>
                <c:pt idx="995">
                  <c:v>1.05237448024327</c:v>
                </c:pt>
                <c:pt idx="996">
                  <c:v>1.0807307183604458</c:v>
                </c:pt>
                <c:pt idx="997">
                  <c:v>0.6004193550186846</c:v>
                </c:pt>
                <c:pt idx="998">
                  <c:v>0.30756783942696847</c:v>
                </c:pt>
                <c:pt idx="999">
                  <c:v>-6.304745146789098E-2</c:v>
                </c:pt>
                <c:pt idx="1000">
                  <c:v>-0.1641910026750755</c:v>
                </c:pt>
                <c:pt idx="1001">
                  <c:v>-0.19043734661012524</c:v>
                </c:pt>
                <c:pt idx="1002">
                  <c:v>-0.19391524783666447</c:v>
                </c:pt>
                <c:pt idx="1003">
                  <c:v>-0.19332478187450403</c:v>
                </c:pt>
                <c:pt idx="1004">
                  <c:v>-0.19370440156313512</c:v>
                </c:pt>
                <c:pt idx="1005">
                  <c:v>-0.117109885788897</c:v>
                </c:pt>
                <c:pt idx="1006">
                  <c:v>-0.52511979630955963</c:v>
                </c:pt>
                <c:pt idx="1007">
                  <c:v>-1.5036869422904038</c:v>
                </c:pt>
                <c:pt idx="1008">
                  <c:v>-2.22950052627476</c:v>
                </c:pt>
                <c:pt idx="1009">
                  <c:v>-1.8305450936530601</c:v>
                </c:pt>
                <c:pt idx="1010">
                  <c:v>-1.3300820806544826</c:v>
                </c:pt>
                <c:pt idx="1011">
                  <c:v>-0.7832461112129101</c:v>
                </c:pt>
                <c:pt idx="1012">
                  <c:v>-0.60595508141933563</c:v>
                </c:pt>
                <c:pt idx="1013">
                  <c:v>-0.45267268813922384</c:v>
                </c:pt>
                <c:pt idx="1014">
                  <c:v>-0.40672540551289882</c:v>
                </c:pt>
                <c:pt idx="1015">
                  <c:v>-0.39747881855029743</c:v>
                </c:pt>
                <c:pt idx="1016">
                  <c:v>-0.39821075688068774</c:v>
                </c:pt>
                <c:pt idx="1017">
                  <c:v>-0.51689019060711805</c:v>
                </c:pt>
                <c:pt idx="1018">
                  <c:v>-0.45028238677972998</c:v>
                </c:pt>
                <c:pt idx="1019">
                  <c:v>-0.33185861428604807</c:v>
                </c:pt>
                <c:pt idx="1020">
                  <c:v>-0.66299285174975664</c:v>
                </c:pt>
                <c:pt idx="1021">
                  <c:v>-1.4404492680120498</c:v>
                </c:pt>
                <c:pt idx="1022">
                  <c:v>-1.8977614751593606</c:v>
                </c:pt>
                <c:pt idx="1023">
                  <c:v>-2.20337176753109</c:v>
                </c:pt>
                <c:pt idx="1024">
                  <c:v>-2.2198633894743747</c:v>
                </c:pt>
                <c:pt idx="1025">
                  <c:v>-2.3561279249587463</c:v>
                </c:pt>
                <c:pt idx="1026">
                  <c:v>-2.4054133070058197</c:v>
                </c:pt>
                <c:pt idx="1027">
                  <c:v>-2.4182480990901292</c:v>
                </c:pt>
                <c:pt idx="1028">
                  <c:v>-2.4211680876892627</c:v>
                </c:pt>
                <c:pt idx="1029">
                  <c:v>-2.3859947578968086</c:v>
                </c:pt>
                <c:pt idx="1030">
                  <c:v>-1.7717749867548538</c:v>
                </c:pt>
                <c:pt idx="1031">
                  <c:v>-1.3093105993985401</c:v>
                </c:pt>
                <c:pt idx="1032">
                  <c:v>-1.58806640016523</c:v>
                </c:pt>
                <c:pt idx="1033">
                  <c:v>-0.76626484954284269</c:v>
                </c:pt>
                <c:pt idx="1034">
                  <c:v>-0.7959727199035237</c:v>
                </c:pt>
                <c:pt idx="1035">
                  <c:v>-0.66939863675534894</c:v>
                </c:pt>
                <c:pt idx="1036">
                  <c:v>-0.60910594057698375</c:v>
                </c:pt>
                <c:pt idx="1037">
                  <c:v>-0.58148357051185218</c:v>
                </c:pt>
                <c:pt idx="1038">
                  <c:v>-0.58064102631650683</c:v>
                </c:pt>
                <c:pt idx="1039">
                  <c:v>-0.58008603538058368</c:v>
                </c:pt>
                <c:pt idx="1040">
                  <c:v>-0.58329396777628806</c:v>
                </c:pt>
                <c:pt idx="1041">
                  <c:v>-0.63697369685305538</c:v>
                </c:pt>
                <c:pt idx="1042">
                  <c:v>-0.15359748051909472</c:v>
                </c:pt>
                <c:pt idx="1043">
                  <c:v>-0.32228206230357453</c:v>
                </c:pt>
                <c:pt idx="1044">
                  <c:v>-0.2470024388618878</c:v>
                </c:pt>
                <c:pt idx="1045">
                  <c:v>9.3181835472593524E-2</c:v>
                </c:pt>
                <c:pt idx="1046">
                  <c:v>0.29258391728092376</c:v>
                </c:pt>
                <c:pt idx="1047">
                  <c:v>0.40896715138208134</c:v>
                </c:pt>
                <c:pt idx="1048">
                  <c:v>0.44365789329968724</c:v>
                </c:pt>
                <c:pt idx="1049">
                  <c:v>0.46106434548679454</c:v>
                </c:pt>
                <c:pt idx="1050">
                  <c:v>0.46245260872712451</c:v>
                </c:pt>
                <c:pt idx="1051">
                  <c:v>0.46148107169858232</c:v>
                </c:pt>
                <c:pt idx="1052">
                  <c:v>0.46137096642691988</c:v>
                </c:pt>
                <c:pt idx="1053">
                  <c:v>0.46024795151769249</c:v>
                </c:pt>
                <c:pt idx="1054">
                  <c:v>-0.18837745266917999</c:v>
                </c:pt>
                <c:pt idx="1055">
                  <c:v>-6.1418171727312509E-2</c:v>
                </c:pt>
                <c:pt idx="1056">
                  <c:v>-0.48805204311822481</c:v>
                </c:pt>
                <c:pt idx="1057">
                  <c:v>-1.2760202849624938</c:v>
                </c:pt>
                <c:pt idx="1058">
                  <c:v>0.33431218411889241</c:v>
                </c:pt>
                <c:pt idx="1059">
                  <c:v>0.909347593608267</c:v>
                </c:pt>
                <c:pt idx="1060">
                  <c:v>1.0110985906777374</c:v>
                </c:pt>
                <c:pt idx="1061">
                  <c:v>1.0614066458665619</c:v>
                </c:pt>
                <c:pt idx="1062">
                  <c:v>1.078266945982179</c:v>
                </c:pt>
                <c:pt idx="1063">
                  <c:v>1.082718184382272</c:v>
                </c:pt>
                <c:pt idx="1064">
                  <c:v>1.0839796135689432</c:v>
                </c:pt>
                <c:pt idx="1065">
                  <c:v>1.088921976217275</c:v>
                </c:pt>
                <c:pt idx="1066">
                  <c:v>1.3088994772402338</c:v>
                </c:pt>
                <c:pt idx="1067">
                  <c:v>1.3163496476644652</c:v>
                </c:pt>
                <c:pt idx="1068">
                  <c:v>2.6065296362008197</c:v>
                </c:pt>
                <c:pt idx="1069">
                  <c:v>3.0401319404922589</c:v>
                </c:pt>
                <c:pt idx="1070">
                  <c:v>2.5356304093079753</c:v>
                </c:pt>
                <c:pt idx="1071">
                  <c:v>2.0387448046804151</c:v>
                </c:pt>
                <c:pt idx="1072">
                  <c:v>1.9323623506541898</c:v>
                </c:pt>
                <c:pt idx="1073">
                  <c:v>1.8644113857961151</c:v>
                </c:pt>
                <c:pt idx="1074">
                  <c:v>1.8455627146503448</c:v>
                </c:pt>
                <c:pt idx="1075">
                  <c:v>1.8406489636975578</c:v>
                </c:pt>
                <c:pt idx="1076">
                  <c:v>1.8429747364509299</c:v>
                </c:pt>
                <c:pt idx="1077">
                  <c:v>1.8639980995571535</c:v>
                </c:pt>
                <c:pt idx="1078">
                  <c:v>1.6771475182350801</c:v>
                </c:pt>
                <c:pt idx="1079">
                  <c:v>1.6081683776064779</c:v>
                </c:pt>
                <c:pt idx="1080">
                  <c:v>0.69899203538777765</c:v>
                </c:pt>
                <c:pt idx="1081">
                  <c:v>2.9798168022746985E-2</c:v>
                </c:pt>
                <c:pt idx="1082">
                  <c:v>-0.53648038285908251</c:v>
                </c:pt>
                <c:pt idx="1083">
                  <c:v>-0.49644430865435274</c:v>
                </c:pt>
                <c:pt idx="1084">
                  <c:v>-0.60254378742596348</c:v>
                </c:pt>
                <c:pt idx="1085">
                  <c:v>-0.63808458108669053</c:v>
                </c:pt>
                <c:pt idx="1086">
                  <c:v>-0.64851373035538462</c:v>
                </c:pt>
                <c:pt idx="1087">
                  <c:v>-0.6485727534853597</c:v>
                </c:pt>
                <c:pt idx="1088">
                  <c:v>-0.65191072458960764</c:v>
                </c:pt>
                <c:pt idx="1089">
                  <c:v>9.1744556994959744E-2</c:v>
                </c:pt>
                <c:pt idx="1090">
                  <c:v>0.14922336196862251</c:v>
                </c:pt>
                <c:pt idx="1091">
                  <c:v>1.0178082898232055</c:v>
                </c:pt>
                <c:pt idx="1092">
                  <c:v>1.3012288372369736</c:v>
                </c:pt>
                <c:pt idx="1093">
                  <c:v>1.3634423159969451</c:v>
                </c:pt>
                <c:pt idx="1094">
                  <c:v>1.1507964539429838</c:v>
                </c:pt>
                <c:pt idx="1095">
                  <c:v>0.90915318649398702</c:v>
                </c:pt>
                <c:pt idx="1096">
                  <c:v>0.85491769919080163</c:v>
                </c:pt>
                <c:pt idx="1097">
                  <c:v>0.81704603844709855</c:v>
                </c:pt>
                <c:pt idx="1098">
                  <c:v>0.80519689828464902</c:v>
                </c:pt>
                <c:pt idx="1099">
                  <c:v>0.80477650494661357</c:v>
                </c:pt>
                <c:pt idx="1100">
                  <c:v>0.8078689156379999</c:v>
                </c:pt>
                <c:pt idx="1101">
                  <c:v>6.2619818986775544E-2</c:v>
                </c:pt>
                <c:pt idx="1102">
                  <c:v>-5.036643615340633E-3</c:v>
                </c:pt>
                <c:pt idx="1103">
                  <c:v>-1.0476979477970538</c:v>
                </c:pt>
                <c:pt idx="1104">
                  <c:v>-1.2000392594330958</c:v>
                </c:pt>
                <c:pt idx="1105">
                  <c:v>-1.4880634400298616</c:v>
                </c:pt>
                <c:pt idx="1106">
                  <c:v>-1.0124597267729845</c:v>
                </c:pt>
                <c:pt idx="1107">
                  <c:v>-0.65755893738665305</c:v>
                </c:pt>
                <c:pt idx="1108">
                  <c:v>-0.50512311854418412</c:v>
                </c:pt>
                <c:pt idx="1109">
                  <c:v>-0.23164799490709209</c:v>
                </c:pt>
                <c:pt idx="1110">
                  <c:v>-0.18034005709431244</c:v>
                </c:pt>
                <c:pt idx="1111">
                  <c:v>-0.17338627892442621</c:v>
                </c:pt>
                <c:pt idx="1112">
                  <c:v>-0.17624692262269775</c:v>
                </c:pt>
                <c:pt idx="1113">
                  <c:v>-0.17637822900945818</c:v>
                </c:pt>
                <c:pt idx="1114">
                  <c:v>-0.14973677293473875</c:v>
                </c:pt>
                <c:pt idx="1115">
                  <c:v>-0.25002858999055344</c:v>
                </c:pt>
                <c:pt idx="1116">
                  <c:v>-0.75520910993996349</c:v>
                </c:pt>
                <c:pt idx="1117">
                  <c:v>-0.56503384319415462</c:v>
                </c:pt>
                <c:pt idx="1118">
                  <c:v>-0.51119031913749469</c:v>
                </c:pt>
                <c:pt idx="1119">
                  <c:v>-0.54793787015122031</c:v>
                </c:pt>
                <c:pt idx="1120">
                  <c:v>-0.66729242162064695</c:v>
                </c:pt>
                <c:pt idx="1121">
                  <c:v>-0.90890879376762856</c:v>
                </c:pt>
                <c:pt idx="1122">
                  <c:v>-0.95679853592236908</c:v>
                </c:pt>
                <c:pt idx="1123">
                  <c:v>-0.96591857634853695</c:v>
                </c:pt>
                <c:pt idx="1124">
                  <c:v>-0.97016880981125631</c:v>
                </c:pt>
                <c:pt idx="1125">
                  <c:v>-0.97435419668743162</c:v>
                </c:pt>
                <c:pt idx="1126">
                  <c:v>-0.93125459795528853</c:v>
                </c:pt>
                <c:pt idx="1127">
                  <c:v>-0.68483203098484269</c:v>
                </c:pt>
                <c:pt idx="1128">
                  <c:v>-0.34802360510661684</c:v>
                </c:pt>
                <c:pt idx="1129">
                  <c:v>-0.25415769688331374</c:v>
                </c:pt>
                <c:pt idx="1130">
                  <c:v>-0.38057157028945343</c:v>
                </c:pt>
                <c:pt idx="1131">
                  <c:v>0.14023199028899941</c:v>
                </c:pt>
                <c:pt idx="1132">
                  <c:v>0.16513220728729341</c:v>
                </c:pt>
                <c:pt idx="1133">
                  <c:v>0.18747204502079459</c:v>
                </c:pt>
                <c:pt idx="1134">
                  <c:v>0.19457101095450352</c:v>
                </c:pt>
                <c:pt idx="1135">
                  <c:v>0.19584840436894654</c:v>
                </c:pt>
                <c:pt idx="1136">
                  <c:v>0.19551145881689527</c:v>
                </c:pt>
                <c:pt idx="1137">
                  <c:v>0.19499449082881851</c:v>
                </c:pt>
                <c:pt idx="1138">
                  <c:v>0.42646596126167369</c:v>
                </c:pt>
                <c:pt idx="1139">
                  <c:v>0.56964509433532162</c:v>
                </c:pt>
                <c:pt idx="1140">
                  <c:v>0.4376032841141555</c:v>
                </c:pt>
                <c:pt idx="1141">
                  <c:v>0.14171566352974099</c:v>
                </c:pt>
                <c:pt idx="1142">
                  <c:v>-2.8196891198754508E-2</c:v>
                </c:pt>
                <c:pt idx="1143">
                  <c:v>-0.85387880532729965</c:v>
                </c:pt>
                <c:pt idx="1144">
                  <c:v>-0.93084692169741512</c:v>
                </c:pt>
                <c:pt idx="1145">
                  <c:v>-0.9654611033356143</c:v>
                </c:pt>
                <c:pt idx="1146">
                  <c:v>-0.97653539868503869</c:v>
                </c:pt>
                <c:pt idx="1147">
                  <c:v>-0.97706069735360346</c:v>
                </c:pt>
                <c:pt idx="1148">
                  <c:v>-0.9802620134968214</c:v>
                </c:pt>
                <c:pt idx="1149">
                  <c:v>-0.283805444757395</c:v>
                </c:pt>
                <c:pt idx="1150">
                  <c:v>-0.23639251886220136</c:v>
                </c:pt>
                <c:pt idx="1151">
                  <c:v>-0.23741321118085673</c:v>
                </c:pt>
                <c:pt idx="1152">
                  <c:v>-0.51851354149515738</c:v>
                </c:pt>
                <c:pt idx="1153">
                  <c:v>-0.78663192383938063</c:v>
                </c:pt>
                <c:pt idx="1154">
                  <c:v>-0.24631073679924648</c:v>
                </c:pt>
                <c:pt idx="1155">
                  <c:v>0.80282174952175667</c:v>
                </c:pt>
                <c:pt idx="1156">
                  <c:v>0.96660203093179564</c:v>
                </c:pt>
                <c:pt idx="1157">
                  <c:v>1.0201455983233021</c:v>
                </c:pt>
                <c:pt idx="1158">
                  <c:v>1.0373318373038074</c:v>
                </c:pt>
                <c:pt idx="1159">
                  <c:v>1.0392594036158365</c:v>
                </c:pt>
                <c:pt idx="1160">
                  <c:v>1.0422788907907641</c:v>
                </c:pt>
                <c:pt idx="1161">
                  <c:v>0.43843724563383146</c:v>
                </c:pt>
                <c:pt idx="1162">
                  <c:v>0.30640830463088448</c:v>
                </c:pt>
                <c:pt idx="1163">
                  <c:v>0.57498644248489472</c:v>
                </c:pt>
                <c:pt idx="1164">
                  <c:v>0.74450215839011469</c:v>
                </c:pt>
                <c:pt idx="1165">
                  <c:v>1.3572446601287749</c:v>
                </c:pt>
                <c:pt idx="1166">
                  <c:v>1.5325955323848648</c:v>
                </c:pt>
                <c:pt idx="1167">
                  <c:v>0.93362231470116352</c:v>
                </c:pt>
                <c:pt idx="1168">
                  <c:v>0.82294932181255054</c:v>
                </c:pt>
                <c:pt idx="1169">
                  <c:v>0.77609485072374296</c:v>
                </c:pt>
                <c:pt idx="1170">
                  <c:v>0.75589419090808863</c:v>
                </c:pt>
                <c:pt idx="1171">
                  <c:v>0.75223599045711165</c:v>
                </c:pt>
                <c:pt idx="1172">
                  <c:v>0.75240011236493265</c:v>
                </c:pt>
                <c:pt idx="1173">
                  <c:v>0.75100236636699902</c:v>
                </c:pt>
                <c:pt idx="1174">
                  <c:v>0.77296730162436</c:v>
                </c:pt>
                <c:pt idx="1175">
                  <c:v>0.19904917991924548</c:v>
                </c:pt>
                <c:pt idx="1176">
                  <c:v>0.40602731597745712</c:v>
                </c:pt>
                <c:pt idx="1177">
                  <c:v>-0.11699172271431522</c:v>
                </c:pt>
                <c:pt idx="1178">
                  <c:v>-1.0339850720616355</c:v>
                </c:pt>
                <c:pt idx="1179">
                  <c:v>-0.9227107687838495</c:v>
                </c:pt>
                <c:pt idx="1180">
                  <c:v>-0.84878905006282568</c:v>
                </c:pt>
                <c:pt idx="1181">
                  <c:v>-0.60723760792782489</c:v>
                </c:pt>
                <c:pt idx="1182">
                  <c:v>-0.58602335363374991</c:v>
                </c:pt>
                <c:pt idx="1183">
                  <c:v>-0.58262430508281449</c:v>
                </c:pt>
                <c:pt idx="1184">
                  <c:v>-0.58245346975460888</c:v>
                </c:pt>
                <c:pt idx="1185">
                  <c:v>-0.60475735822900045</c:v>
                </c:pt>
                <c:pt idx="1186">
                  <c:v>-0.56272863476699564</c:v>
                </c:pt>
                <c:pt idx="1187">
                  <c:v>-0.4196686982032975</c:v>
                </c:pt>
                <c:pt idx="1188">
                  <c:v>-0.87596258934123905</c:v>
                </c:pt>
                <c:pt idx="1189">
                  <c:v>-0.55655540671940362</c:v>
                </c:pt>
                <c:pt idx="1190">
                  <c:v>-0.51467112452090968</c:v>
                </c:pt>
                <c:pt idx="1191">
                  <c:v>-0.49719826355036423</c:v>
                </c:pt>
                <c:pt idx="1192">
                  <c:v>-0.40517124599876297</c:v>
                </c:pt>
                <c:pt idx="1193">
                  <c:v>-0.51866760048403104</c:v>
                </c:pt>
                <c:pt idx="1194">
                  <c:v>-0.5162253171372817</c:v>
                </c:pt>
                <c:pt idx="1195">
                  <c:v>-0.51658598880258555</c:v>
                </c:pt>
                <c:pt idx="1196">
                  <c:v>-0.5171138708786055</c:v>
                </c:pt>
                <c:pt idx="1197">
                  <c:v>-0.54514004446127162</c:v>
                </c:pt>
                <c:pt idx="1198">
                  <c:v>-0.4854541333291349</c:v>
                </c:pt>
                <c:pt idx="1199">
                  <c:v>-0.36788781585391567</c:v>
                </c:pt>
                <c:pt idx="1200">
                  <c:v>-1.1011257940490538</c:v>
                </c:pt>
                <c:pt idx="1201">
                  <c:v>-1.9936948704429578</c:v>
                </c:pt>
                <c:pt idx="1202">
                  <c:v>-1.6306297944299752</c:v>
                </c:pt>
                <c:pt idx="1203">
                  <c:v>-1.2680889442359191</c:v>
                </c:pt>
                <c:pt idx="1204">
                  <c:v>-1.1707170972831453</c:v>
                </c:pt>
                <c:pt idx="1205">
                  <c:v>-1.1353990613605345</c:v>
                </c:pt>
                <c:pt idx="1206">
                  <c:v>-1.1353449866640646</c:v>
                </c:pt>
                <c:pt idx="1207">
                  <c:v>-1.137251195926394</c:v>
                </c:pt>
                <c:pt idx="1208">
                  <c:v>-1.1396549967802341</c:v>
                </c:pt>
                <c:pt idx="1209">
                  <c:v>-1.0811554392281595</c:v>
                </c:pt>
                <c:pt idx="1210">
                  <c:v>-1.045752568387412</c:v>
                </c:pt>
                <c:pt idx="1211">
                  <c:v>-0.53335539822390043</c:v>
                </c:pt>
                <c:pt idx="1212">
                  <c:v>0.21069719803246426</c:v>
                </c:pt>
                <c:pt idx="1213">
                  <c:v>0.52007736960888562</c:v>
                </c:pt>
                <c:pt idx="1214">
                  <c:v>0.18175399342137902</c:v>
                </c:pt>
                <c:pt idx="1215">
                  <c:v>0.62563141397096522</c:v>
                </c:pt>
                <c:pt idx="1216">
                  <c:v>0.68761998262220803</c:v>
                </c:pt>
                <c:pt idx="1217">
                  <c:v>0.82752796282215357</c:v>
                </c:pt>
                <c:pt idx="1218">
                  <c:v>0.84796141993598761</c:v>
                </c:pt>
                <c:pt idx="1219">
                  <c:v>0.85097406170541301</c:v>
                </c:pt>
                <c:pt idx="1220">
                  <c:v>0.85159730477342599</c:v>
                </c:pt>
                <c:pt idx="1221">
                  <c:v>0.92189123458805111</c:v>
                </c:pt>
                <c:pt idx="1222">
                  <c:v>0.96202604551508664</c:v>
                </c:pt>
                <c:pt idx="1223">
                  <c:v>0.73798320798511763</c:v>
                </c:pt>
                <c:pt idx="1224">
                  <c:v>0.4595667126853995</c:v>
                </c:pt>
                <c:pt idx="1225">
                  <c:v>0.6346918386149758</c:v>
                </c:pt>
                <c:pt idx="1226">
                  <c:v>0.36050166400373596</c:v>
                </c:pt>
                <c:pt idx="1227">
                  <c:v>-0.42260477252596573</c:v>
                </c:pt>
                <c:pt idx="1228">
                  <c:v>-0.60947375140695648</c:v>
                </c:pt>
                <c:pt idx="1229">
                  <c:v>-0.84436279577704731</c:v>
                </c:pt>
                <c:pt idx="1230">
                  <c:v>-0.88814490984002759</c:v>
                </c:pt>
                <c:pt idx="1231">
                  <c:v>-0.89452419336307565</c:v>
                </c:pt>
                <c:pt idx="1232">
                  <c:v>-0.89602901976771254</c:v>
                </c:pt>
                <c:pt idx="1233">
                  <c:v>-1.1339024854373538</c:v>
                </c:pt>
                <c:pt idx="1234">
                  <c:v>-1.1207225856951299</c:v>
                </c:pt>
                <c:pt idx="1235">
                  <c:v>-0.79850163885397263</c:v>
                </c:pt>
                <c:pt idx="1236">
                  <c:v>-1.1233663884975178</c:v>
                </c:pt>
                <c:pt idx="1237">
                  <c:v>-2.181666735057965</c:v>
                </c:pt>
                <c:pt idx="1238">
                  <c:v>-2.2745565021042102</c:v>
                </c:pt>
                <c:pt idx="1239">
                  <c:v>-2.176835028107833</c:v>
                </c:pt>
                <c:pt idx="1240">
                  <c:v>-2.1060344488804534</c:v>
                </c:pt>
                <c:pt idx="1241">
                  <c:v>-2.0538378417733778</c:v>
                </c:pt>
                <c:pt idx="1242">
                  <c:v>-2.0437043966972066</c:v>
                </c:pt>
                <c:pt idx="1243">
                  <c:v>-2.0425114236810638</c:v>
                </c:pt>
                <c:pt idx="1244">
                  <c:v>-2.0458471780860799</c:v>
                </c:pt>
                <c:pt idx="1245">
                  <c:v>-2.078876846110465</c:v>
                </c:pt>
                <c:pt idx="1246">
                  <c:v>-1.8941063142650061</c:v>
                </c:pt>
                <c:pt idx="1247">
                  <c:v>-1.7317320811733778</c:v>
                </c:pt>
                <c:pt idx="1248">
                  <c:v>-1.7126764978363558</c:v>
                </c:pt>
                <c:pt idx="1249">
                  <c:v>-1.0577340656473198</c:v>
                </c:pt>
                <c:pt idx="1250">
                  <c:v>-1.2397113120174816E-2</c:v>
                </c:pt>
                <c:pt idx="1251">
                  <c:v>0.268156741313196</c:v>
                </c:pt>
                <c:pt idx="1252">
                  <c:v>0.58387845760028356</c:v>
                </c:pt>
                <c:pt idx="1253">
                  <c:v>0.67363667528002524</c:v>
                </c:pt>
                <c:pt idx="1254">
                  <c:v>0.69442569832863288</c:v>
                </c:pt>
                <c:pt idx="1255">
                  <c:v>0.69790211871324648</c:v>
                </c:pt>
                <c:pt idx="1256">
                  <c:v>0.69958046993551359</c:v>
                </c:pt>
                <c:pt idx="1257">
                  <c:v>0.70883485470232999</c:v>
                </c:pt>
                <c:pt idx="1258">
                  <c:v>0.90694562855008076</c:v>
                </c:pt>
                <c:pt idx="1259">
                  <c:v>0.86209892220394768</c:v>
                </c:pt>
                <c:pt idx="1260">
                  <c:v>0.71827421962554072</c:v>
                </c:pt>
                <c:pt idx="1261">
                  <c:v>0.50819861674718236</c:v>
                </c:pt>
                <c:pt idx="1262">
                  <c:v>-0.13547297134642541</c:v>
                </c:pt>
                <c:pt idx="1263">
                  <c:v>3.4595693064656936E-2</c:v>
                </c:pt>
                <c:pt idx="1264">
                  <c:v>-9.4325942810051758E-2</c:v>
                </c:pt>
                <c:pt idx="1265">
                  <c:v>-0.12650819610524799</c:v>
                </c:pt>
                <c:pt idx="1266">
                  <c:v>-0.13651240614637453</c:v>
                </c:pt>
                <c:pt idx="1267">
                  <c:v>-0.140120343215621</c:v>
                </c:pt>
                <c:pt idx="1268">
                  <c:v>-0.13986519530420821</c:v>
                </c:pt>
                <c:pt idx="1269">
                  <c:v>-0.17596024838544097</c:v>
                </c:pt>
                <c:pt idx="1270">
                  <c:v>-0.4532934381705957</c:v>
                </c:pt>
                <c:pt idx="1271">
                  <c:v>-0.15976453855487077</c:v>
                </c:pt>
                <c:pt idx="1272">
                  <c:v>-0.12948461274368717</c:v>
                </c:pt>
                <c:pt idx="1273">
                  <c:v>-0.31194289475936493</c:v>
                </c:pt>
                <c:pt idx="1274">
                  <c:v>-0.70813879711598304</c:v>
                </c:pt>
                <c:pt idx="1275">
                  <c:v>-1.0489241064942438</c:v>
                </c:pt>
                <c:pt idx="1276">
                  <c:v>-1.1262714312220965</c:v>
                </c:pt>
                <c:pt idx="1277">
                  <c:v>-1.1348900560774458</c:v>
                </c:pt>
                <c:pt idx="1278">
                  <c:v>-1.1374176389658921</c:v>
                </c:pt>
                <c:pt idx="1279">
                  <c:v>-1.1370010823508558</c:v>
                </c:pt>
                <c:pt idx="1280">
                  <c:v>-1.1402099427608021</c:v>
                </c:pt>
                <c:pt idx="1281">
                  <c:v>-1.1272229855874338</c:v>
                </c:pt>
                <c:pt idx="1282">
                  <c:v>-0.86588891632296405</c:v>
                </c:pt>
                <c:pt idx="1283">
                  <c:v>-0.88489992579401866</c:v>
                </c:pt>
                <c:pt idx="1284">
                  <c:v>-0.54647763451778764</c:v>
                </c:pt>
                <c:pt idx="1285">
                  <c:v>-1.0363196743859795</c:v>
                </c:pt>
                <c:pt idx="1286">
                  <c:v>-0.58261723156269807</c:v>
                </c:pt>
                <c:pt idx="1287">
                  <c:v>-0.68765943777315286</c:v>
                </c:pt>
                <c:pt idx="1288">
                  <c:v>-0.80305832018511203</c:v>
                </c:pt>
                <c:pt idx="1289">
                  <c:v>-0.85375257973888163</c:v>
                </c:pt>
                <c:pt idx="1290">
                  <c:v>-0.85261694451904702</c:v>
                </c:pt>
                <c:pt idx="1291">
                  <c:v>-0.85185092688802111</c:v>
                </c:pt>
                <c:pt idx="1292">
                  <c:v>-0.8563257329683942</c:v>
                </c:pt>
                <c:pt idx="1293">
                  <c:v>-0.86443917272761051</c:v>
                </c:pt>
                <c:pt idx="1294">
                  <c:v>-1.1472954190024078</c:v>
                </c:pt>
                <c:pt idx="1295">
                  <c:v>-1.249175694805815</c:v>
                </c:pt>
                <c:pt idx="1296">
                  <c:v>-1.9068655287556104</c:v>
                </c:pt>
                <c:pt idx="1297">
                  <c:v>-1.0107196591665999</c:v>
                </c:pt>
                <c:pt idx="1298">
                  <c:v>-0.483408088278245</c:v>
                </c:pt>
                <c:pt idx="1299">
                  <c:v>-7.7796275525446032E-2</c:v>
                </c:pt>
                <c:pt idx="1300">
                  <c:v>1.0920313138902021E-2</c:v>
                </c:pt>
                <c:pt idx="1301">
                  <c:v>4.2534108219397015E-2</c:v>
                </c:pt>
                <c:pt idx="1302">
                  <c:v>5.9305503766869966E-2</c:v>
                </c:pt>
                <c:pt idx="1303">
                  <c:v>6.3003236138939114E-2</c:v>
                </c:pt>
                <c:pt idx="1304">
                  <c:v>6.0588155528474755E-2</c:v>
                </c:pt>
                <c:pt idx="1305">
                  <c:v>6.4069973568450012E-2</c:v>
                </c:pt>
                <c:pt idx="1306">
                  <c:v>0.11170504060996909</c:v>
                </c:pt>
                <c:pt idx="1307">
                  <c:v>0.23343808779620234</c:v>
                </c:pt>
                <c:pt idx="1308">
                  <c:v>0.20512206072814287</c:v>
                </c:pt>
                <c:pt idx="1309">
                  <c:v>-2.4271045571005029E-2</c:v>
                </c:pt>
                <c:pt idx="1310">
                  <c:v>-0.59612889191018104</c:v>
                </c:pt>
                <c:pt idx="1311">
                  <c:v>-0.33495294930635827</c:v>
                </c:pt>
                <c:pt idx="1312">
                  <c:v>-0.22730455083902951</c:v>
                </c:pt>
                <c:pt idx="1313">
                  <c:v>-0.190369239452084</c:v>
                </c:pt>
                <c:pt idx="1314">
                  <c:v>-0.20860701416147173</c:v>
                </c:pt>
                <c:pt idx="1315">
                  <c:v>-0.21434493656003531</c:v>
                </c:pt>
                <c:pt idx="1316">
                  <c:v>-0.21572972073773194</c:v>
                </c:pt>
                <c:pt idx="1317">
                  <c:v>-0.2103897059442045</c:v>
                </c:pt>
                <c:pt idx="1318">
                  <c:v>-0.11186872525576405</c:v>
                </c:pt>
                <c:pt idx="1319">
                  <c:v>-0.20969740725366048</c:v>
                </c:pt>
                <c:pt idx="1320">
                  <c:v>-0.20719449607674006</c:v>
                </c:pt>
                <c:pt idx="1321">
                  <c:v>-0.22200420502895588</c:v>
                </c:pt>
                <c:pt idx="1322">
                  <c:v>9.9199518829983027E-2</c:v>
                </c:pt>
                <c:pt idx="1323">
                  <c:v>-0.17262804287262801</c:v>
                </c:pt>
                <c:pt idx="1324">
                  <c:v>-0.27968653318887954</c:v>
                </c:pt>
                <c:pt idx="1325">
                  <c:v>-0.32355503867718893</c:v>
                </c:pt>
                <c:pt idx="1326">
                  <c:v>-0.34041036474907943</c:v>
                </c:pt>
                <c:pt idx="1327">
                  <c:v>-0.34213954417575693</c:v>
                </c:pt>
                <c:pt idx="1328">
                  <c:v>-0.34229989164596558</c:v>
                </c:pt>
                <c:pt idx="1329">
                  <c:v>-0.36250389533501548</c:v>
                </c:pt>
                <c:pt idx="1330">
                  <c:v>-0.27609212050990056</c:v>
                </c:pt>
                <c:pt idx="1331">
                  <c:v>3.6921039667915201E-3</c:v>
                </c:pt>
                <c:pt idx="1332">
                  <c:v>0.28572437561492986</c:v>
                </c:pt>
                <c:pt idx="1333">
                  <c:v>0.44987161898783046</c:v>
                </c:pt>
                <c:pt idx="1334">
                  <c:v>0.38829592415331254</c:v>
                </c:pt>
                <c:pt idx="1335">
                  <c:v>0.39111803631487163</c:v>
                </c:pt>
                <c:pt idx="1336">
                  <c:v>0.42167670642356991</c:v>
                </c:pt>
                <c:pt idx="1337">
                  <c:v>0.44067040845616279</c:v>
                </c:pt>
                <c:pt idx="1338">
                  <c:v>0.44415443006632138</c:v>
                </c:pt>
                <c:pt idx="1339">
                  <c:v>0.44420094769055957</c:v>
                </c:pt>
                <c:pt idx="1340">
                  <c:v>0.44452300672235412</c:v>
                </c:pt>
                <c:pt idx="1341">
                  <c:v>0.43919825398631251</c:v>
                </c:pt>
                <c:pt idx="1342">
                  <c:v>0.37456629836269961</c:v>
                </c:pt>
                <c:pt idx="1343">
                  <c:v>0.40296908919556534</c:v>
                </c:pt>
                <c:pt idx="1344">
                  <c:v>0.81072069285550774</c:v>
                </c:pt>
                <c:pt idx="1345">
                  <c:v>0.52188944882680544</c:v>
                </c:pt>
                <c:pt idx="1346">
                  <c:v>0.18337683601592544</c:v>
                </c:pt>
                <c:pt idx="1347">
                  <c:v>0.52907858609145797</c:v>
                </c:pt>
                <c:pt idx="1348">
                  <c:v>0.47704906141463582</c:v>
                </c:pt>
                <c:pt idx="1349">
                  <c:v>0.43383347084952867</c:v>
                </c:pt>
                <c:pt idx="1350">
                  <c:v>0.42400820852639204</c:v>
                </c:pt>
                <c:pt idx="1351">
                  <c:v>0.42139752596387164</c:v>
                </c:pt>
                <c:pt idx="1352">
                  <c:v>0.41977791259918851</c:v>
                </c:pt>
                <c:pt idx="1353">
                  <c:v>0.43415709865258906</c:v>
                </c:pt>
                <c:pt idx="1354">
                  <c:v>0.46460672586685875</c:v>
                </c:pt>
                <c:pt idx="1355">
                  <c:v>0.45717537371805234</c:v>
                </c:pt>
                <c:pt idx="1356">
                  <c:v>-0.17298600966506181</c:v>
                </c:pt>
                <c:pt idx="1357">
                  <c:v>1.2466475847303944</c:v>
                </c:pt>
                <c:pt idx="1358">
                  <c:v>1.5791313340708044</c:v>
                </c:pt>
                <c:pt idx="1359">
                  <c:v>1.5009148426186858</c:v>
                </c:pt>
                <c:pt idx="1360">
                  <c:v>1.5044008362726251</c:v>
                </c:pt>
                <c:pt idx="1361">
                  <c:v>1.5270513526486398</c:v>
                </c:pt>
                <c:pt idx="1362">
                  <c:v>1.536233258809601</c:v>
                </c:pt>
                <c:pt idx="1363">
                  <c:v>1.54090831680692</c:v>
                </c:pt>
                <c:pt idx="1364">
                  <c:v>1.5421831566182436</c:v>
                </c:pt>
                <c:pt idx="1365">
                  <c:v>2.0638107647540282</c:v>
                </c:pt>
                <c:pt idx="1366">
                  <c:v>2.2336307469552144</c:v>
                </c:pt>
                <c:pt idx="1367">
                  <c:v>2.0769106585364212</c:v>
                </c:pt>
                <c:pt idx="1368">
                  <c:v>2.3792006005049777</c:v>
                </c:pt>
                <c:pt idx="1369">
                  <c:v>1.510550205909897</c:v>
                </c:pt>
                <c:pt idx="1370">
                  <c:v>0.87750608743045388</c:v>
                </c:pt>
                <c:pt idx="1371">
                  <c:v>0.41611461640781588</c:v>
                </c:pt>
                <c:pt idx="1372">
                  <c:v>0.43184856822591966</c:v>
                </c:pt>
                <c:pt idx="1373">
                  <c:v>0.38770990765154284</c:v>
                </c:pt>
                <c:pt idx="1374">
                  <c:v>0.38830829078011875</c:v>
                </c:pt>
                <c:pt idx="1375">
                  <c:v>0.38950777625100813</c:v>
                </c:pt>
                <c:pt idx="1376">
                  <c:v>0.39114266234458051</c:v>
                </c:pt>
                <c:pt idx="1377">
                  <c:v>2.930540739070998E-2</c:v>
                </c:pt>
                <c:pt idx="1378">
                  <c:v>-0.38281305122482079</c:v>
                </c:pt>
                <c:pt idx="1379">
                  <c:v>6.9470243879500839E-3</c:v>
                </c:pt>
                <c:pt idx="1380">
                  <c:v>0.14655250427472988</c:v>
                </c:pt>
              </c:numCache>
            </c:numRef>
          </c:val>
          <c:extLst xmlns:c16r2="http://schemas.microsoft.com/office/drawing/2015/06/chart">
            <c:ext xmlns:c16="http://schemas.microsoft.com/office/drawing/2014/chart" uri="{C3380CC4-5D6E-409C-BE32-E72D297353CC}">
              <c16:uniqueId val="{00000000-EFE7-449E-9BA5-F44E3B8C1619}"/>
            </c:ext>
          </c:extLst>
        </c:ser>
        <c:ser>
          <c:idx val="1"/>
          <c:order val="1"/>
          <c:tx>
            <c:strRef>
              <c:f>'Υπολεκάνη 251-Μυρτος SRI'!$N$1</c:f>
              <c:strCache>
                <c:ptCount val="1"/>
                <c:pt idx="0">
                  <c:v>Μεση τιμή 4.5 μοντέλων</c:v>
                </c:pt>
              </c:strCache>
            </c:strRef>
          </c:tx>
          <c:spPr>
            <a:ln w="28575" cap="rnd">
              <a:solidFill>
                <a:schemeClr val="accent2"/>
              </a:solidFill>
              <a:round/>
            </a:ln>
            <a:effectLst/>
          </c:spPr>
          <c:marker>
            <c:symbol val="none"/>
          </c:marker>
          <c:cat>
            <c:numRef>
              <c:f>'Υπολεκάνη 251-Μυρτος SRI'!$A$2:$A$1382</c:f>
              <c:numCache>
                <c:formatCode>d/m/yyyy</c:formatCode>
                <c:ptCount val="1381"/>
                <c:pt idx="0">
                  <c:v>30651</c:v>
                </c:pt>
                <c:pt idx="1">
                  <c:v>30682</c:v>
                </c:pt>
                <c:pt idx="2">
                  <c:v>30713</c:v>
                </c:pt>
                <c:pt idx="3">
                  <c:v>30742</c:v>
                </c:pt>
                <c:pt idx="4">
                  <c:v>30773</c:v>
                </c:pt>
                <c:pt idx="5">
                  <c:v>30803</c:v>
                </c:pt>
                <c:pt idx="6">
                  <c:v>30834</c:v>
                </c:pt>
                <c:pt idx="7">
                  <c:v>30864</c:v>
                </c:pt>
                <c:pt idx="8">
                  <c:v>30895</c:v>
                </c:pt>
                <c:pt idx="9">
                  <c:v>30926</c:v>
                </c:pt>
                <c:pt idx="10">
                  <c:v>30956</c:v>
                </c:pt>
                <c:pt idx="11">
                  <c:v>30987</c:v>
                </c:pt>
                <c:pt idx="12">
                  <c:v>31017</c:v>
                </c:pt>
                <c:pt idx="13">
                  <c:v>31048</c:v>
                </c:pt>
                <c:pt idx="14">
                  <c:v>31079</c:v>
                </c:pt>
                <c:pt idx="15">
                  <c:v>31107</c:v>
                </c:pt>
                <c:pt idx="16">
                  <c:v>31138</c:v>
                </c:pt>
                <c:pt idx="17">
                  <c:v>31168</c:v>
                </c:pt>
                <c:pt idx="18">
                  <c:v>31199</c:v>
                </c:pt>
                <c:pt idx="19">
                  <c:v>31229</c:v>
                </c:pt>
                <c:pt idx="20">
                  <c:v>31260</c:v>
                </c:pt>
                <c:pt idx="21">
                  <c:v>31291</c:v>
                </c:pt>
                <c:pt idx="22">
                  <c:v>31321</c:v>
                </c:pt>
                <c:pt idx="23">
                  <c:v>31352</c:v>
                </c:pt>
                <c:pt idx="24">
                  <c:v>31382</c:v>
                </c:pt>
                <c:pt idx="25">
                  <c:v>31413</c:v>
                </c:pt>
                <c:pt idx="26">
                  <c:v>31444</c:v>
                </c:pt>
                <c:pt idx="27">
                  <c:v>31472</c:v>
                </c:pt>
                <c:pt idx="28">
                  <c:v>31503</c:v>
                </c:pt>
                <c:pt idx="29">
                  <c:v>31533</c:v>
                </c:pt>
                <c:pt idx="30">
                  <c:v>31564</c:v>
                </c:pt>
                <c:pt idx="31">
                  <c:v>31594</c:v>
                </c:pt>
                <c:pt idx="32">
                  <c:v>31625</c:v>
                </c:pt>
                <c:pt idx="33">
                  <c:v>31656</c:v>
                </c:pt>
                <c:pt idx="34">
                  <c:v>31686</c:v>
                </c:pt>
                <c:pt idx="35">
                  <c:v>31717</c:v>
                </c:pt>
                <c:pt idx="36">
                  <c:v>31747</c:v>
                </c:pt>
                <c:pt idx="37">
                  <c:v>31778</c:v>
                </c:pt>
                <c:pt idx="38">
                  <c:v>31809</c:v>
                </c:pt>
                <c:pt idx="39">
                  <c:v>31837</c:v>
                </c:pt>
                <c:pt idx="40">
                  <c:v>31868</c:v>
                </c:pt>
                <c:pt idx="41">
                  <c:v>31898</c:v>
                </c:pt>
                <c:pt idx="42">
                  <c:v>31929</c:v>
                </c:pt>
                <c:pt idx="43">
                  <c:v>31959</c:v>
                </c:pt>
                <c:pt idx="44">
                  <c:v>31990</c:v>
                </c:pt>
                <c:pt idx="45">
                  <c:v>32021</c:v>
                </c:pt>
                <c:pt idx="46">
                  <c:v>32051</c:v>
                </c:pt>
                <c:pt idx="47">
                  <c:v>32082</c:v>
                </c:pt>
                <c:pt idx="48">
                  <c:v>32112</c:v>
                </c:pt>
                <c:pt idx="49">
                  <c:v>32143</c:v>
                </c:pt>
                <c:pt idx="50">
                  <c:v>32174</c:v>
                </c:pt>
                <c:pt idx="51">
                  <c:v>32203</c:v>
                </c:pt>
                <c:pt idx="52">
                  <c:v>32234</c:v>
                </c:pt>
                <c:pt idx="53">
                  <c:v>32264</c:v>
                </c:pt>
                <c:pt idx="54">
                  <c:v>32295</c:v>
                </c:pt>
                <c:pt idx="55">
                  <c:v>32325</c:v>
                </c:pt>
                <c:pt idx="56">
                  <c:v>32356</c:v>
                </c:pt>
                <c:pt idx="57">
                  <c:v>32387</c:v>
                </c:pt>
                <c:pt idx="58">
                  <c:v>32417</c:v>
                </c:pt>
                <c:pt idx="59">
                  <c:v>32448</c:v>
                </c:pt>
                <c:pt idx="60">
                  <c:v>32478</c:v>
                </c:pt>
                <c:pt idx="61">
                  <c:v>32509</c:v>
                </c:pt>
                <c:pt idx="62">
                  <c:v>32540</c:v>
                </c:pt>
                <c:pt idx="63">
                  <c:v>32568</c:v>
                </c:pt>
                <c:pt idx="64">
                  <c:v>32599</c:v>
                </c:pt>
                <c:pt idx="65">
                  <c:v>32629</c:v>
                </c:pt>
                <c:pt idx="66">
                  <c:v>32660</c:v>
                </c:pt>
                <c:pt idx="67">
                  <c:v>32690</c:v>
                </c:pt>
                <c:pt idx="68">
                  <c:v>32721</c:v>
                </c:pt>
                <c:pt idx="69">
                  <c:v>32752</c:v>
                </c:pt>
                <c:pt idx="70">
                  <c:v>32782</c:v>
                </c:pt>
                <c:pt idx="71">
                  <c:v>32813</c:v>
                </c:pt>
                <c:pt idx="72">
                  <c:v>32843</c:v>
                </c:pt>
                <c:pt idx="73">
                  <c:v>32874</c:v>
                </c:pt>
                <c:pt idx="74">
                  <c:v>32905</c:v>
                </c:pt>
                <c:pt idx="75">
                  <c:v>32933</c:v>
                </c:pt>
                <c:pt idx="76">
                  <c:v>32964</c:v>
                </c:pt>
                <c:pt idx="77">
                  <c:v>32994</c:v>
                </c:pt>
                <c:pt idx="78">
                  <c:v>33025</c:v>
                </c:pt>
                <c:pt idx="79">
                  <c:v>33055</c:v>
                </c:pt>
                <c:pt idx="80">
                  <c:v>33086</c:v>
                </c:pt>
                <c:pt idx="81">
                  <c:v>33117</c:v>
                </c:pt>
                <c:pt idx="82">
                  <c:v>33147</c:v>
                </c:pt>
                <c:pt idx="83">
                  <c:v>33178</c:v>
                </c:pt>
                <c:pt idx="84">
                  <c:v>33208</c:v>
                </c:pt>
                <c:pt idx="85">
                  <c:v>33239</c:v>
                </c:pt>
                <c:pt idx="86">
                  <c:v>33270</c:v>
                </c:pt>
                <c:pt idx="87">
                  <c:v>33298</c:v>
                </c:pt>
                <c:pt idx="88">
                  <c:v>33329</c:v>
                </c:pt>
                <c:pt idx="89">
                  <c:v>33359</c:v>
                </c:pt>
                <c:pt idx="90">
                  <c:v>33390</c:v>
                </c:pt>
                <c:pt idx="91">
                  <c:v>33420</c:v>
                </c:pt>
                <c:pt idx="92">
                  <c:v>33451</c:v>
                </c:pt>
                <c:pt idx="93">
                  <c:v>33482</c:v>
                </c:pt>
                <c:pt idx="94">
                  <c:v>33512</c:v>
                </c:pt>
                <c:pt idx="95">
                  <c:v>33543</c:v>
                </c:pt>
                <c:pt idx="96">
                  <c:v>33573</c:v>
                </c:pt>
                <c:pt idx="97">
                  <c:v>33604</c:v>
                </c:pt>
                <c:pt idx="98">
                  <c:v>33635</c:v>
                </c:pt>
                <c:pt idx="99">
                  <c:v>33664</c:v>
                </c:pt>
                <c:pt idx="100">
                  <c:v>33695</c:v>
                </c:pt>
                <c:pt idx="101">
                  <c:v>33725</c:v>
                </c:pt>
                <c:pt idx="102">
                  <c:v>33756</c:v>
                </c:pt>
                <c:pt idx="103">
                  <c:v>33786</c:v>
                </c:pt>
                <c:pt idx="104">
                  <c:v>33817</c:v>
                </c:pt>
                <c:pt idx="105">
                  <c:v>33848</c:v>
                </c:pt>
                <c:pt idx="106">
                  <c:v>33878</c:v>
                </c:pt>
                <c:pt idx="107">
                  <c:v>33909</c:v>
                </c:pt>
                <c:pt idx="108">
                  <c:v>33939</c:v>
                </c:pt>
                <c:pt idx="109">
                  <c:v>33970</c:v>
                </c:pt>
                <c:pt idx="110">
                  <c:v>34001</c:v>
                </c:pt>
                <c:pt idx="111">
                  <c:v>34029</c:v>
                </c:pt>
                <c:pt idx="112">
                  <c:v>34060</c:v>
                </c:pt>
                <c:pt idx="113">
                  <c:v>34090</c:v>
                </c:pt>
                <c:pt idx="114">
                  <c:v>34121</c:v>
                </c:pt>
                <c:pt idx="115">
                  <c:v>34151</c:v>
                </c:pt>
                <c:pt idx="116">
                  <c:v>34182</c:v>
                </c:pt>
                <c:pt idx="117">
                  <c:v>34213</c:v>
                </c:pt>
                <c:pt idx="118">
                  <c:v>34243</c:v>
                </c:pt>
                <c:pt idx="119">
                  <c:v>34274</c:v>
                </c:pt>
                <c:pt idx="120">
                  <c:v>34304</c:v>
                </c:pt>
                <c:pt idx="121">
                  <c:v>34335</c:v>
                </c:pt>
                <c:pt idx="122">
                  <c:v>34366</c:v>
                </c:pt>
                <c:pt idx="123">
                  <c:v>34394</c:v>
                </c:pt>
                <c:pt idx="124">
                  <c:v>34425</c:v>
                </c:pt>
                <c:pt idx="125">
                  <c:v>34455</c:v>
                </c:pt>
                <c:pt idx="126">
                  <c:v>34486</c:v>
                </c:pt>
                <c:pt idx="127">
                  <c:v>34516</c:v>
                </c:pt>
                <c:pt idx="128">
                  <c:v>34547</c:v>
                </c:pt>
                <c:pt idx="129">
                  <c:v>34578</c:v>
                </c:pt>
                <c:pt idx="130">
                  <c:v>34608</c:v>
                </c:pt>
                <c:pt idx="131">
                  <c:v>34639</c:v>
                </c:pt>
                <c:pt idx="132">
                  <c:v>34669</c:v>
                </c:pt>
                <c:pt idx="133">
                  <c:v>34700</c:v>
                </c:pt>
                <c:pt idx="134">
                  <c:v>34731</c:v>
                </c:pt>
                <c:pt idx="135">
                  <c:v>34759</c:v>
                </c:pt>
                <c:pt idx="136">
                  <c:v>34790</c:v>
                </c:pt>
                <c:pt idx="137">
                  <c:v>34820</c:v>
                </c:pt>
                <c:pt idx="138">
                  <c:v>34851</c:v>
                </c:pt>
                <c:pt idx="139">
                  <c:v>34881</c:v>
                </c:pt>
                <c:pt idx="140">
                  <c:v>34912</c:v>
                </c:pt>
                <c:pt idx="141">
                  <c:v>34943</c:v>
                </c:pt>
                <c:pt idx="142">
                  <c:v>34973</c:v>
                </c:pt>
                <c:pt idx="143">
                  <c:v>35004</c:v>
                </c:pt>
                <c:pt idx="144">
                  <c:v>35034</c:v>
                </c:pt>
                <c:pt idx="145">
                  <c:v>35065</c:v>
                </c:pt>
                <c:pt idx="146">
                  <c:v>35096</c:v>
                </c:pt>
                <c:pt idx="147">
                  <c:v>35125</c:v>
                </c:pt>
                <c:pt idx="148">
                  <c:v>35156</c:v>
                </c:pt>
                <c:pt idx="149">
                  <c:v>35186</c:v>
                </c:pt>
                <c:pt idx="150">
                  <c:v>35217</c:v>
                </c:pt>
                <c:pt idx="151">
                  <c:v>35247</c:v>
                </c:pt>
                <c:pt idx="152">
                  <c:v>35278</c:v>
                </c:pt>
                <c:pt idx="153">
                  <c:v>35309</c:v>
                </c:pt>
                <c:pt idx="154">
                  <c:v>35339</c:v>
                </c:pt>
                <c:pt idx="155">
                  <c:v>35370</c:v>
                </c:pt>
                <c:pt idx="156">
                  <c:v>35400</c:v>
                </c:pt>
                <c:pt idx="157">
                  <c:v>35431</c:v>
                </c:pt>
                <c:pt idx="158">
                  <c:v>35462</c:v>
                </c:pt>
                <c:pt idx="159">
                  <c:v>35490</c:v>
                </c:pt>
                <c:pt idx="160">
                  <c:v>35521</c:v>
                </c:pt>
                <c:pt idx="161">
                  <c:v>35551</c:v>
                </c:pt>
                <c:pt idx="162">
                  <c:v>35582</c:v>
                </c:pt>
                <c:pt idx="163">
                  <c:v>35612</c:v>
                </c:pt>
                <c:pt idx="164">
                  <c:v>35643</c:v>
                </c:pt>
                <c:pt idx="165">
                  <c:v>35674</c:v>
                </c:pt>
                <c:pt idx="166">
                  <c:v>35704</c:v>
                </c:pt>
                <c:pt idx="167">
                  <c:v>35735</c:v>
                </c:pt>
                <c:pt idx="168">
                  <c:v>35765</c:v>
                </c:pt>
                <c:pt idx="169">
                  <c:v>35796</c:v>
                </c:pt>
                <c:pt idx="170">
                  <c:v>35827</c:v>
                </c:pt>
                <c:pt idx="171">
                  <c:v>35855</c:v>
                </c:pt>
                <c:pt idx="172">
                  <c:v>35886</c:v>
                </c:pt>
                <c:pt idx="173">
                  <c:v>35916</c:v>
                </c:pt>
                <c:pt idx="174">
                  <c:v>35947</c:v>
                </c:pt>
                <c:pt idx="175">
                  <c:v>35977</c:v>
                </c:pt>
                <c:pt idx="176">
                  <c:v>36008</c:v>
                </c:pt>
                <c:pt idx="177">
                  <c:v>36039</c:v>
                </c:pt>
                <c:pt idx="178">
                  <c:v>36069</c:v>
                </c:pt>
                <c:pt idx="179">
                  <c:v>36100</c:v>
                </c:pt>
                <c:pt idx="180">
                  <c:v>36130</c:v>
                </c:pt>
                <c:pt idx="181">
                  <c:v>36161</c:v>
                </c:pt>
                <c:pt idx="182">
                  <c:v>36192</c:v>
                </c:pt>
                <c:pt idx="183">
                  <c:v>36220</c:v>
                </c:pt>
                <c:pt idx="184">
                  <c:v>36251</c:v>
                </c:pt>
                <c:pt idx="185">
                  <c:v>36281</c:v>
                </c:pt>
                <c:pt idx="186">
                  <c:v>36312</c:v>
                </c:pt>
                <c:pt idx="187">
                  <c:v>36342</c:v>
                </c:pt>
                <c:pt idx="188">
                  <c:v>36373</c:v>
                </c:pt>
                <c:pt idx="189">
                  <c:v>36404</c:v>
                </c:pt>
                <c:pt idx="190">
                  <c:v>36434</c:v>
                </c:pt>
                <c:pt idx="191">
                  <c:v>36465</c:v>
                </c:pt>
                <c:pt idx="192">
                  <c:v>36495</c:v>
                </c:pt>
                <c:pt idx="193">
                  <c:v>36526</c:v>
                </c:pt>
                <c:pt idx="194">
                  <c:v>36557</c:v>
                </c:pt>
                <c:pt idx="195">
                  <c:v>36586</c:v>
                </c:pt>
                <c:pt idx="196">
                  <c:v>36617</c:v>
                </c:pt>
                <c:pt idx="197">
                  <c:v>36647</c:v>
                </c:pt>
                <c:pt idx="198">
                  <c:v>36678</c:v>
                </c:pt>
                <c:pt idx="199">
                  <c:v>36708</c:v>
                </c:pt>
                <c:pt idx="200">
                  <c:v>36739</c:v>
                </c:pt>
                <c:pt idx="201">
                  <c:v>36770</c:v>
                </c:pt>
                <c:pt idx="202">
                  <c:v>36800</c:v>
                </c:pt>
                <c:pt idx="203">
                  <c:v>36831</c:v>
                </c:pt>
                <c:pt idx="204">
                  <c:v>36861</c:v>
                </c:pt>
                <c:pt idx="205">
                  <c:v>36892</c:v>
                </c:pt>
                <c:pt idx="206">
                  <c:v>36923</c:v>
                </c:pt>
                <c:pt idx="207">
                  <c:v>36951</c:v>
                </c:pt>
                <c:pt idx="208">
                  <c:v>36982</c:v>
                </c:pt>
                <c:pt idx="209">
                  <c:v>37012</c:v>
                </c:pt>
                <c:pt idx="210">
                  <c:v>37043</c:v>
                </c:pt>
                <c:pt idx="211">
                  <c:v>37073</c:v>
                </c:pt>
                <c:pt idx="212">
                  <c:v>37104</c:v>
                </c:pt>
                <c:pt idx="213">
                  <c:v>37135</c:v>
                </c:pt>
                <c:pt idx="214">
                  <c:v>37165</c:v>
                </c:pt>
                <c:pt idx="215">
                  <c:v>37196</c:v>
                </c:pt>
                <c:pt idx="216">
                  <c:v>37226</c:v>
                </c:pt>
                <c:pt idx="217">
                  <c:v>37257</c:v>
                </c:pt>
                <c:pt idx="218">
                  <c:v>37288</c:v>
                </c:pt>
                <c:pt idx="219">
                  <c:v>37316</c:v>
                </c:pt>
                <c:pt idx="220">
                  <c:v>37347</c:v>
                </c:pt>
                <c:pt idx="221">
                  <c:v>37377</c:v>
                </c:pt>
                <c:pt idx="222">
                  <c:v>37408</c:v>
                </c:pt>
                <c:pt idx="223">
                  <c:v>37438</c:v>
                </c:pt>
                <c:pt idx="224">
                  <c:v>37469</c:v>
                </c:pt>
                <c:pt idx="225">
                  <c:v>37500</c:v>
                </c:pt>
                <c:pt idx="226">
                  <c:v>37530</c:v>
                </c:pt>
                <c:pt idx="227">
                  <c:v>37561</c:v>
                </c:pt>
                <c:pt idx="228">
                  <c:v>37591</c:v>
                </c:pt>
                <c:pt idx="229">
                  <c:v>37622</c:v>
                </c:pt>
                <c:pt idx="230">
                  <c:v>37653</c:v>
                </c:pt>
                <c:pt idx="231">
                  <c:v>37681</c:v>
                </c:pt>
                <c:pt idx="232">
                  <c:v>37712</c:v>
                </c:pt>
                <c:pt idx="233">
                  <c:v>37742</c:v>
                </c:pt>
                <c:pt idx="234">
                  <c:v>37773</c:v>
                </c:pt>
                <c:pt idx="235">
                  <c:v>37803</c:v>
                </c:pt>
                <c:pt idx="236">
                  <c:v>37834</c:v>
                </c:pt>
                <c:pt idx="237">
                  <c:v>37865</c:v>
                </c:pt>
                <c:pt idx="238">
                  <c:v>37895</c:v>
                </c:pt>
                <c:pt idx="239">
                  <c:v>37926</c:v>
                </c:pt>
                <c:pt idx="240">
                  <c:v>37956</c:v>
                </c:pt>
                <c:pt idx="241">
                  <c:v>37987</c:v>
                </c:pt>
                <c:pt idx="242">
                  <c:v>38018</c:v>
                </c:pt>
                <c:pt idx="243">
                  <c:v>38047</c:v>
                </c:pt>
                <c:pt idx="244">
                  <c:v>38078</c:v>
                </c:pt>
                <c:pt idx="245">
                  <c:v>38108</c:v>
                </c:pt>
                <c:pt idx="246">
                  <c:v>38139</c:v>
                </c:pt>
                <c:pt idx="247">
                  <c:v>38169</c:v>
                </c:pt>
                <c:pt idx="248">
                  <c:v>38200</c:v>
                </c:pt>
                <c:pt idx="249">
                  <c:v>38231</c:v>
                </c:pt>
                <c:pt idx="250">
                  <c:v>38261</c:v>
                </c:pt>
                <c:pt idx="251">
                  <c:v>38292</c:v>
                </c:pt>
                <c:pt idx="252">
                  <c:v>38322</c:v>
                </c:pt>
                <c:pt idx="253">
                  <c:v>38353</c:v>
                </c:pt>
                <c:pt idx="254">
                  <c:v>38384</c:v>
                </c:pt>
                <c:pt idx="255">
                  <c:v>38412</c:v>
                </c:pt>
                <c:pt idx="256">
                  <c:v>38443</c:v>
                </c:pt>
                <c:pt idx="257">
                  <c:v>38473</c:v>
                </c:pt>
                <c:pt idx="258">
                  <c:v>38504</c:v>
                </c:pt>
                <c:pt idx="259">
                  <c:v>38534</c:v>
                </c:pt>
                <c:pt idx="260">
                  <c:v>38565</c:v>
                </c:pt>
                <c:pt idx="261">
                  <c:v>38596</c:v>
                </c:pt>
                <c:pt idx="262">
                  <c:v>38626</c:v>
                </c:pt>
                <c:pt idx="263">
                  <c:v>38657</c:v>
                </c:pt>
                <c:pt idx="264">
                  <c:v>38687</c:v>
                </c:pt>
                <c:pt idx="265">
                  <c:v>38718</c:v>
                </c:pt>
                <c:pt idx="266">
                  <c:v>38749</c:v>
                </c:pt>
                <c:pt idx="267">
                  <c:v>38777</c:v>
                </c:pt>
                <c:pt idx="268">
                  <c:v>38808</c:v>
                </c:pt>
                <c:pt idx="269">
                  <c:v>38838</c:v>
                </c:pt>
                <c:pt idx="270">
                  <c:v>38869</c:v>
                </c:pt>
                <c:pt idx="271">
                  <c:v>38899</c:v>
                </c:pt>
                <c:pt idx="272">
                  <c:v>38930</c:v>
                </c:pt>
                <c:pt idx="273">
                  <c:v>38961</c:v>
                </c:pt>
                <c:pt idx="274">
                  <c:v>38991</c:v>
                </c:pt>
                <c:pt idx="275">
                  <c:v>39022</c:v>
                </c:pt>
                <c:pt idx="276">
                  <c:v>39052</c:v>
                </c:pt>
                <c:pt idx="277">
                  <c:v>39083</c:v>
                </c:pt>
                <c:pt idx="278">
                  <c:v>39114</c:v>
                </c:pt>
                <c:pt idx="279">
                  <c:v>39142</c:v>
                </c:pt>
                <c:pt idx="280">
                  <c:v>39173</c:v>
                </c:pt>
                <c:pt idx="281">
                  <c:v>39203</c:v>
                </c:pt>
                <c:pt idx="282">
                  <c:v>39234</c:v>
                </c:pt>
                <c:pt idx="283">
                  <c:v>39264</c:v>
                </c:pt>
                <c:pt idx="284">
                  <c:v>39295</c:v>
                </c:pt>
                <c:pt idx="285">
                  <c:v>39326</c:v>
                </c:pt>
                <c:pt idx="286">
                  <c:v>39356</c:v>
                </c:pt>
                <c:pt idx="287">
                  <c:v>39387</c:v>
                </c:pt>
                <c:pt idx="288">
                  <c:v>39417</c:v>
                </c:pt>
                <c:pt idx="289">
                  <c:v>39448</c:v>
                </c:pt>
                <c:pt idx="290">
                  <c:v>39479</c:v>
                </c:pt>
                <c:pt idx="291">
                  <c:v>39508</c:v>
                </c:pt>
                <c:pt idx="292">
                  <c:v>39539</c:v>
                </c:pt>
                <c:pt idx="293">
                  <c:v>39569</c:v>
                </c:pt>
                <c:pt idx="294">
                  <c:v>39600</c:v>
                </c:pt>
                <c:pt idx="295">
                  <c:v>39630</c:v>
                </c:pt>
                <c:pt idx="296">
                  <c:v>39661</c:v>
                </c:pt>
                <c:pt idx="297">
                  <c:v>39692</c:v>
                </c:pt>
                <c:pt idx="298">
                  <c:v>39722</c:v>
                </c:pt>
                <c:pt idx="299">
                  <c:v>39753</c:v>
                </c:pt>
                <c:pt idx="300">
                  <c:v>39783</c:v>
                </c:pt>
                <c:pt idx="301">
                  <c:v>39814</c:v>
                </c:pt>
                <c:pt idx="302">
                  <c:v>39845</c:v>
                </c:pt>
                <c:pt idx="303">
                  <c:v>39873</c:v>
                </c:pt>
                <c:pt idx="304">
                  <c:v>39904</c:v>
                </c:pt>
                <c:pt idx="305">
                  <c:v>39934</c:v>
                </c:pt>
                <c:pt idx="306">
                  <c:v>39965</c:v>
                </c:pt>
                <c:pt idx="307">
                  <c:v>39995</c:v>
                </c:pt>
                <c:pt idx="308">
                  <c:v>40026</c:v>
                </c:pt>
                <c:pt idx="309">
                  <c:v>40057</c:v>
                </c:pt>
                <c:pt idx="310">
                  <c:v>40087</c:v>
                </c:pt>
                <c:pt idx="311">
                  <c:v>40118</c:v>
                </c:pt>
                <c:pt idx="312">
                  <c:v>40148</c:v>
                </c:pt>
                <c:pt idx="313">
                  <c:v>40179</c:v>
                </c:pt>
                <c:pt idx="314">
                  <c:v>40210</c:v>
                </c:pt>
                <c:pt idx="315">
                  <c:v>40238</c:v>
                </c:pt>
                <c:pt idx="316">
                  <c:v>40269</c:v>
                </c:pt>
                <c:pt idx="317">
                  <c:v>40299</c:v>
                </c:pt>
                <c:pt idx="318">
                  <c:v>40330</c:v>
                </c:pt>
                <c:pt idx="319">
                  <c:v>40360</c:v>
                </c:pt>
                <c:pt idx="320">
                  <c:v>40391</c:v>
                </c:pt>
                <c:pt idx="321">
                  <c:v>40422</c:v>
                </c:pt>
                <c:pt idx="322">
                  <c:v>40452</c:v>
                </c:pt>
                <c:pt idx="323">
                  <c:v>40483</c:v>
                </c:pt>
                <c:pt idx="324">
                  <c:v>40513</c:v>
                </c:pt>
                <c:pt idx="325">
                  <c:v>40544</c:v>
                </c:pt>
                <c:pt idx="326">
                  <c:v>40575</c:v>
                </c:pt>
                <c:pt idx="327">
                  <c:v>40603</c:v>
                </c:pt>
                <c:pt idx="328">
                  <c:v>40634</c:v>
                </c:pt>
                <c:pt idx="329">
                  <c:v>40664</c:v>
                </c:pt>
                <c:pt idx="330">
                  <c:v>40695</c:v>
                </c:pt>
                <c:pt idx="331">
                  <c:v>40725</c:v>
                </c:pt>
                <c:pt idx="332">
                  <c:v>40756</c:v>
                </c:pt>
                <c:pt idx="333">
                  <c:v>40787</c:v>
                </c:pt>
                <c:pt idx="334">
                  <c:v>40817</c:v>
                </c:pt>
                <c:pt idx="335">
                  <c:v>40848</c:v>
                </c:pt>
                <c:pt idx="336">
                  <c:v>40878</c:v>
                </c:pt>
                <c:pt idx="337">
                  <c:v>40909</c:v>
                </c:pt>
                <c:pt idx="338">
                  <c:v>40940</c:v>
                </c:pt>
                <c:pt idx="339">
                  <c:v>40969</c:v>
                </c:pt>
                <c:pt idx="340">
                  <c:v>41000</c:v>
                </c:pt>
                <c:pt idx="341">
                  <c:v>41030</c:v>
                </c:pt>
                <c:pt idx="342">
                  <c:v>41061</c:v>
                </c:pt>
                <c:pt idx="343">
                  <c:v>41091</c:v>
                </c:pt>
                <c:pt idx="344">
                  <c:v>41122</c:v>
                </c:pt>
                <c:pt idx="345">
                  <c:v>41153</c:v>
                </c:pt>
                <c:pt idx="346">
                  <c:v>41183</c:v>
                </c:pt>
                <c:pt idx="347">
                  <c:v>41214</c:v>
                </c:pt>
                <c:pt idx="348">
                  <c:v>41244</c:v>
                </c:pt>
                <c:pt idx="349">
                  <c:v>41275</c:v>
                </c:pt>
                <c:pt idx="350">
                  <c:v>41306</c:v>
                </c:pt>
                <c:pt idx="351">
                  <c:v>41334</c:v>
                </c:pt>
                <c:pt idx="352">
                  <c:v>41365</c:v>
                </c:pt>
                <c:pt idx="353">
                  <c:v>41395</c:v>
                </c:pt>
                <c:pt idx="354">
                  <c:v>41426</c:v>
                </c:pt>
                <c:pt idx="355">
                  <c:v>41456</c:v>
                </c:pt>
                <c:pt idx="356">
                  <c:v>41487</c:v>
                </c:pt>
                <c:pt idx="357">
                  <c:v>41518</c:v>
                </c:pt>
                <c:pt idx="358">
                  <c:v>41548</c:v>
                </c:pt>
                <c:pt idx="359">
                  <c:v>41579</c:v>
                </c:pt>
                <c:pt idx="360">
                  <c:v>41609</c:v>
                </c:pt>
                <c:pt idx="361">
                  <c:v>41640</c:v>
                </c:pt>
                <c:pt idx="362">
                  <c:v>41671</c:v>
                </c:pt>
                <c:pt idx="363">
                  <c:v>41699</c:v>
                </c:pt>
                <c:pt idx="364">
                  <c:v>41730</c:v>
                </c:pt>
                <c:pt idx="365">
                  <c:v>41760</c:v>
                </c:pt>
                <c:pt idx="366">
                  <c:v>41791</c:v>
                </c:pt>
                <c:pt idx="367">
                  <c:v>41821</c:v>
                </c:pt>
                <c:pt idx="368">
                  <c:v>41852</c:v>
                </c:pt>
                <c:pt idx="369">
                  <c:v>41883</c:v>
                </c:pt>
                <c:pt idx="370">
                  <c:v>41913</c:v>
                </c:pt>
                <c:pt idx="371">
                  <c:v>41944</c:v>
                </c:pt>
                <c:pt idx="372">
                  <c:v>41974</c:v>
                </c:pt>
                <c:pt idx="373">
                  <c:v>42005</c:v>
                </c:pt>
                <c:pt idx="374">
                  <c:v>42036</c:v>
                </c:pt>
                <c:pt idx="375">
                  <c:v>42064</c:v>
                </c:pt>
                <c:pt idx="376">
                  <c:v>42095</c:v>
                </c:pt>
                <c:pt idx="377">
                  <c:v>42125</c:v>
                </c:pt>
                <c:pt idx="378">
                  <c:v>42156</c:v>
                </c:pt>
                <c:pt idx="379">
                  <c:v>42186</c:v>
                </c:pt>
                <c:pt idx="380">
                  <c:v>42217</c:v>
                </c:pt>
                <c:pt idx="381">
                  <c:v>42248</c:v>
                </c:pt>
                <c:pt idx="382">
                  <c:v>42278</c:v>
                </c:pt>
                <c:pt idx="383">
                  <c:v>42309</c:v>
                </c:pt>
                <c:pt idx="384">
                  <c:v>42339</c:v>
                </c:pt>
                <c:pt idx="385">
                  <c:v>42370</c:v>
                </c:pt>
                <c:pt idx="386">
                  <c:v>42401</c:v>
                </c:pt>
                <c:pt idx="387">
                  <c:v>42430</c:v>
                </c:pt>
                <c:pt idx="388">
                  <c:v>42461</c:v>
                </c:pt>
                <c:pt idx="389">
                  <c:v>42491</c:v>
                </c:pt>
                <c:pt idx="390">
                  <c:v>42522</c:v>
                </c:pt>
                <c:pt idx="391">
                  <c:v>42552</c:v>
                </c:pt>
                <c:pt idx="392">
                  <c:v>42583</c:v>
                </c:pt>
                <c:pt idx="393">
                  <c:v>42614</c:v>
                </c:pt>
                <c:pt idx="394">
                  <c:v>42644</c:v>
                </c:pt>
                <c:pt idx="395">
                  <c:v>42675</c:v>
                </c:pt>
                <c:pt idx="396">
                  <c:v>42705</c:v>
                </c:pt>
                <c:pt idx="397">
                  <c:v>42736</c:v>
                </c:pt>
                <c:pt idx="398">
                  <c:v>42767</c:v>
                </c:pt>
                <c:pt idx="399">
                  <c:v>42795</c:v>
                </c:pt>
                <c:pt idx="400">
                  <c:v>42826</c:v>
                </c:pt>
                <c:pt idx="401">
                  <c:v>42856</c:v>
                </c:pt>
                <c:pt idx="402">
                  <c:v>42887</c:v>
                </c:pt>
                <c:pt idx="403">
                  <c:v>42917</c:v>
                </c:pt>
                <c:pt idx="404">
                  <c:v>42948</c:v>
                </c:pt>
                <c:pt idx="405">
                  <c:v>42979</c:v>
                </c:pt>
                <c:pt idx="406">
                  <c:v>43009</c:v>
                </c:pt>
                <c:pt idx="407">
                  <c:v>43040</c:v>
                </c:pt>
                <c:pt idx="408">
                  <c:v>43070</c:v>
                </c:pt>
                <c:pt idx="409">
                  <c:v>43101</c:v>
                </c:pt>
                <c:pt idx="410">
                  <c:v>43132</c:v>
                </c:pt>
                <c:pt idx="411">
                  <c:v>43160</c:v>
                </c:pt>
                <c:pt idx="412">
                  <c:v>43191</c:v>
                </c:pt>
                <c:pt idx="413">
                  <c:v>43221</c:v>
                </c:pt>
                <c:pt idx="414">
                  <c:v>43252</c:v>
                </c:pt>
                <c:pt idx="415">
                  <c:v>43282</c:v>
                </c:pt>
                <c:pt idx="416">
                  <c:v>43313</c:v>
                </c:pt>
                <c:pt idx="417">
                  <c:v>43344</c:v>
                </c:pt>
                <c:pt idx="418">
                  <c:v>43374</c:v>
                </c:pt>
                <c:pt idx="419">
                  <c:v>43405</c:v>
                </c:pt>
                <c:pt idx="420">
                  <c:v>43435</c:v>
                </c:pt>
                <c:pt idx="421">
                  <c:v>43466</c:v>
                </c:pt>
                <c:pt idx="422">
                  <c:v>43497</c:v>
                </c:pt>
                <c:pt idx="423">
                  <c:v>43525</c:v>
                </c:pt>
                <c:pt idx="424">
                  <c:v>43556</c:v>
                </c:pt>
                <c:pt idx="425">
                  <c:v>43586</c:v>
                </c:pt>
                <c:pt idx="426">
                  <c:v>43617</c:v>
                </c:pt>
                <c:pt idx="427">
                  <c:v>43647</c:v>
                </c:pt>
                <c:pt idx="428">
                  <c:v>43678</c:v>
                </c:pt>
                <c:pt idx="429">
                  <c:v>43709</c:v>
                </c:pt>
                <c:pt idx="430">
                  <c:v>43739</c:v>
                </c:pt>
                <c:pt idx="431">
                  <c:v>43770</c:v>
                </c:pt>
                <c:pt idx="432">
                  <c:v>43800</c:v>
                </c:pt>
                <c:pt idx="433">
                  <c:v>43831</c:v>
                </c:pt>
                <c:pt idx="434">
                  <c:v>43862</c:v>
                </c:pt>
                <c:pt idx="435">
                  <c:v>43891</c:v>
                </c:pt>
                <c:pt idx="436">
                  <c:v>43922</c:v>
                </c:pt>
                <c:pt idx="437">
                  <c:v>43952</c:v>
                </c:pt>
                <c:pt idx="438">
                  <c:v>43983</c:v>
                </c:pt>
                <c:pt idx="439">
                  <c:v>44013</c:v>
                </c:pt>
                <c:pt idx="440">
                  <c:v>44044</c:v>
                </c:pt>
                <c:pt idx="441">
                  <c:v>44075</c:v>
                </c:pt>
                <c:pt idx="442">
                  <c:v>44105</c:v>
                </c:pt>
                <c:pt idx="443">
                  <c:v>44136</c:v>
                </c:pt>
                <c:pt idx="444">
                  <c:v>44166</c:v>
                </c:pt>
                <c:pt idx="445">
                  <c:v>44197</c:v>
                </c:pt>
                <c:pt idx="446">
                  <c:v>44228</c:v>
                </c:pt>
                <c:pt idx="447">
                  <c:v>44256</c:v>
                </c:pt>
                <c:pt idx="448">
                  <c:v>44287</c:v>
                </c:pt>
                <c:pt idx="449">
                  <c:v>44317</c:v>
                </c:pt>
                <c:pt idx="450">
                  <c:v>44348</c:v>
                </c:pt>
                <c:pt idx="451">
                  <c:v>44378</c:v>
                </c:pt>
                <c:pt idx="452">
                  <c:v>44409</c:v>
                </c:pt>
                <c:pt idx="453">
                  <c:v>44440</c:v>
                </c:pt>
                <c:pt idx="454">
                  <c:v>44470</c:v>
                </c:pt>
                <c:pt idx="455">
                  <c:v>44501</c:v>
                </c:pt>
                <c:pt idx="456">
                  <c:v>44531</c:v>
                </c:pt>
                <c:pt idx="457">
                  <c:v>44562</c:v>
                </c:pt>
                <c:pt idx="458">
                  <c:v>44593</c:v>
                </c:pt>
                <c:pt idx="459">
                  <c:v>44621</c:v>
                </c:pt>
                <c:pt idx="460">
                  <c:v>44652</c:v>
                </c:pt>
                <c:pt idx="461">
                  <c:v>44682</c:v>
                </c:pt>
                <c:pt idx="462">
                  <c:v>44713</c:v>
                </c:pt>
                <c:pt idx="463">
                  <c:v>44743</c:v>
                </c:pt>
                <c:pt idx="464">
                  <c:v>44774</c:v>
                </c:pt>
                <c:pt idx="465">
                  <c:v>44805</c:v>
                </c:pt>
                <c:pt idx="466">
                  <c:v>44835</c:v>
                </c:pt>
                <c:pt idx="467">
                  <c:v>44866</c:v>
                </c:pt>
                <c:pt idx="468">
                  <c:v>44896</c:v>
                </c:pt>
                <c:pt idx="469">
                  <c:v>44927</c:v>
                </c:pt>
                <c:pt idx="470">
                  <c:v>44958</c:v>
                </c:pt>
                <c:pt idx="471">
                  <c:v>44986</c:v>
                </c:pt>
                <c:pt idx="472">
                  <c:v>45017</c:v>
                </c:pt>
                <c:pt idx="473">
                  <c:v>45047</c:v>
                </c:pt>
                <c:pt idx="474">
                  <c:v>45078</c:v>
                </c:pt>
                <c:pt idx="475">
                  <c:v>45108</c:v>
                </c:pt>
                <c:pt idx="476">
                  <c:v>45139</c:v>
                </c:pt>
                <c:pt idx="477">
                  <c:v>45170</c:v>
                </c:pt>
                <c:pt idx="478">
                  <c:v>45200</c:v>
                </c:pt>
                <c:pt idx="479">
                  <c:v>45231</c:v>
                </c:pt>
                <c:pt idx="480">
                  <c:v>45261</c:v>
                </c:pt>
                <c:pt idx="481">
                  <c:v>45292</c:v>
                </c:pt>
                <c:pt idx="482">
                  <c:v>45323</c:v>
                </c:pt>
                <c:pt idx="483">
                  <c:v>45352</c:v>
                </c:pt>
                <c:pt idx="484">
                  <c:v>45383</c:v>
                </c:pt>
                <c:pt idx="485">
                  <c:v>45413</c:v>
                </c:pt>
                <c:pt idx="486">
                  <c:v>45444</c:v>
                </c:pt>
                <c:pt idx="487">
                  <c:v>45474</c:v>
                </c:pt>
                <c:pt idx="488">
                  <c:v>45505</c:v>
                </c:pt>
                <c:pt idx="489">
                  <c:v>45536</c:v>
                </c:pt>
                <c:pt idx="490">
                  <c:v>45566</c:v>
                </c:pt>
                <c:pt idx="491">
                  <c:v>45597</c:v>
                </c:pt>
                <c:pt idx="492">
                  <c:v>45627</c:v>
                </c:pt>
                <c:pt idx="493">
                  <c:v>45658</c:v>
                </c:pt>
                <c:pt idx="494">
                  <c:v>45689</c:v>
                </c:pt>
                <c:pt idx="495">
                  <c:v>45717</c:v>
                </c:pt>
                <c:pt idx="496">
                  <c:v>45748</c:v>
                </c:pt>
                <c:pt idx="497">
                  <c:v>45778</c:v>
                </c:pt>
                <c:pt idx="498">
                  <c:v>45809</c:v>
                </c:pt>
                <c:pt idx="499">
                  <c:v>45839</c:v>
                </c:pt>
                <c:pt idx="500">
                  <c:v>45870</c:v>
                </c:pt>
                <c:pt idx="501">
                  <c:v>45901</c:v>
                </c:pt>
                <c:pt idx="502">
                  <c:v>45931</c:v>
                </c:pt>
                <c:pt idx="503">
                  <c:v>45962</c:v>
                </c:pt>
                <c:pt idx="504">
                  <c:v>45992</c:v>
                </c:pt>
                <c:pt idx="505">
                  <c:v>46023</c:v>
                </c:pt>
                <c:pt idx="506">
                  <c:v>46054</c:v>
                </c:pt>
                <c:pt idx="507">
                  <c:v>46082</c:v>
                </c:pt>
                <c:pt idx="508">
                  <c:v>46113</c:v>
                </c:pt>
                <c:pt idx="509">
                  <c:v>46143</c:v>
                </c:pt>
                <c:pt idx="510">
                  <c:v>46174</c:v>
                </c:pt>
                <c:pt idx="511">
                  <c:v>46204</c:v>
                </c:pt>
                <c:pt idx="512">
                  <c:v>46235</c:v>
                </c:pt>
                <c:pt idx="513">
                  <c:v>46266</c:v>
                </c:pt>
                <c:pt idx="514">
                  <c:v>46296</c:v>
                </c:pt>
                <c:pt idx="515">
                  <c:v>46327</c:v>
                </c:pt>
                <c:pt idx="516">
                  <c:v>46357</c:v>
                </c:pt>
                <c:pt idx="517">
                  <c:v>46388</c:v>
                </c:pt>
                <c:pt idx="518">
                  <c:v>46419</c:v>
                </c:pt>
                <c:pt idx="519">
                  <c:v>46447</c:v>
                </c:pt>
                <c:pt idx="520">
                  <c:v>46478</c:v>
                </c:pt>
                <c:pt idx="521">
                  <c:v>46508</c:v>
                </c:pt>
                <c:pt idx="522">
                  <c:v>46539</c:v>
                </c:pt>
                <c:pt idx="523">
                  <c:v>46569</c:v>
                </c:pt>
                <c:pt idx="524">
                  <c:v>46600</c:v>
                </c:pt>
                <c:pt idx="525">
                  <c:v>46631</c:v>
                </c:pt>
                <c:pt idx="526">
                  <c:v>46661</c:v>
                </c:pt>
                <c:pt idx="527">
                  <c:v>46692</c:v>
                </c:pt>
                <c:pt idx="528">
                  <c:v>46722</c:v>
                </c:pt>
                <c:pt idx="529">
                  <c:v>46753</c:v>
                </c:pt>
                <c:pt idx="530">
                  <c:v>46784</c:v>
                </c:pt>
                <c:pt idx="531">
                  <c:v>46813</c:v>
                </c:pt>
                <c:pt idx="532">
                  <c:v>46844</c:v>
                </c:pt>
                <c:pt idx="533">
                  <c:v>46874</c:v>
                </c:pt>
                <c:pt idx="534">
                  <c:v>46905</c:v>
                </c:pt>
                <c:pt idx="535">
                  <c:v>46935</c:v>
                </c:pt>
                <c:pt idx="536">
                  <c:v>46966</c:v>
                </c:pt>
                <c:pt idx="537">
                  <c:v>46997</c:v>
                </c:pt>
                <c:pt idx="538">
                  <c:v>47027</c:v>
                </c:pt>
                <c:pt idx="539">
                  <c:v>47058</c:v>
                </c:pt>
                <c:pt idx="540">
                  <c:v>47088</c:v>
                </c:pt>
                <c:pt idx="541">
                  <c:v>47119</c:v>
                </c:pt>
                <c:pt idx="542">
                  <c:v>47150</c:v>
                </c:pt>
                <c:pt idx="543">
                  <c:v>47178</c:v>
                </c:pt>
                <c:pt idx="544">
                  <c:v>47209</c:v>
                </c:pt>
                <c:pt idx="545">
                  <c:v>47239</c:v>
                </c:pt>
                <c:pt idx="546">
                  <c:v>47270</c:v>
                </c:pt>
                <c:pt idx="547">
                  <c:v>47300</c:v>
                </c:pt>
                <c:pt idx="548">
                  <c:v>47331</c:v>
                </c:pt>
                <c:pt idx="549">
                  <c:v>47362</c:v>
                </c:pt>
                <c:pt idx="550">
                  <c:v>47392</c:v>
                </c:pt>
                <c:pt idx="551">
                  <c:v>47423</c:v>
                </c:pt>
                <c:pt idx="552">
                  <c:v>47453</c:v>
                </c:pt>
                <c:pt idx="553">
                  <c:v>47484</c:v>
                </c:pt>
                <c:pt idx="554">
                  <c:v>47515</c:v>
                </c:pt>
                <c:pt idx="555">
                  <c:v>47543</c:v>
                </c:pt>
                <c:pt idx="556">
                  <c:v>47574</c:v>
                </c:pt>
                <c:pt idx="557">
                  <c:v>47604</c:v>
                </c:pt>
                <c:pt idx="558">
                  <c:v>47635</c:v>
                </c:pt>
                <c:pt idx="559">
                  <c:v>47665</c:v>
                </c:pt>
                <c:pt idx="560">
                  <c:v>47696</c:v>
                </c:pt>
                <c:pt idx="561">
                  <c:v>47727</c:v>
                </c:pt>
                <c:pt idx="562">
                  <c:v>47757</c:v>
                </c:pt>
                <c:pt idx="563">
                  <c:v>47788</c:v>
                </c:pt>
                <c:pt idx="564">
                  <c:v>47818</c:v>
                </c:pt>
                <c:pt idx="565">
                  <c:v>47849</c:v>
                </c:pt>
                <c:pt idx="566">
                  <c:v>47880</c:v>
                </c:pt>
                <c:pt idx="567">
                  <c:v>47908</c:v>
                </c:pt>
                <c:pt idx="568">
                  <c:v>47939</c:v>
                </c:pt>
                <c:pt idx="569">
                  <c:v>47969</c:v>
                </c:pt>
                <c:pt idx="570">
                  <c:v>48000</c:v>
                </c:pt>
                <c:pt idx="571">
                  <c:v>48030</c:v>
                </c:pt>
                <c:pt idx="572">
                  <c:v>48061</c:v>
                </c:pt>
                <c:pt idx="573">
                  <c:v>48092</c:v>
                </c:pt>
                <c:pt idx="574">
                  <c:v>48122</c:v>
                </c:pt>
                <c:pt idx="575">
                  <c:v>48153</c:v>
                </c:pt>
                <c:pt idx="576">
                  <c:v>48183</c:v>
                </c:pt>
                <c:pt idx="577">
                  <c:v>48214</c:v>
                </c:pt>
                <c:pt idx="578">
                  <c:v>48245</c:v>
                </c:pt>
                <c:pt idx="579">
                  <c:v>48274</c:v>
                </c:pt>
                <c:pt idx="580">
                  <c:v>48305</c:v>
                </c:pt>
                <c:pt idx="581">
                  <c:v>48335</c:v>
                </c:pt>
                <c:pt idx="582">
                  <c:v>48366</c:v>
                </c:pt>
                <c:pt idx="583">
                  <c:v>48396</c:v>
                </c:pt>
                <c:pt idx="584">
                  <c:v>48427</c:v>
                </c:pt>
                <c:pt idx="585">
                  <c:v>48458</c:v>
                </c:pt>
                <c:pt idx="586">
                  <c:v>48488</c:v>
                </c:pt>
                <c:pt idx="587">
                  <c:v>48519</c:v>
                </c:pt>
                <c:pt idx="588">
                  <c:v>48549</c:v>
                </c:pt>
                <c:pt idx="589">
                  <c:v>48580</c:v>
                </c:pt>
                <c:pt idx="590">
                  <c:v>48611</c:v>
                </c:pt>
                <c:pt idx="591">
                  <c:v>48639</c:v>
                </c:pt>
                <c:pt idx="592">
                  <c:v>48670</c:v>
                </c:pt>
                <c:pt idx="593">
                  <c:v>48700</c:v>
                </c:pt>
                <c:pt idx="594">
                  <c:v>48731</c:v>
                </c:pt>
                <c:pt idx="595">
                  <c:v>48761</c:v>
                </c:pt>
                <c:pt idx="596">
                  <c:v>48792</c:v>
                </c:pt>
                <c:pt idx="597">
                  <c:v>48823</c:v>
                </c:pt>
                <c:pt idx="598">
                  <c:v>48853</c:v>
                </c:pt>
                <c:pt idx="599">
                  <c:v>48884</c:v>
                </c:pt>
                <c:pt idx="600">
                  <c:v>48914</c:v>
                </c:pt>
                <c:pt idx="601">
                  <c:v>48945</c:v>
                </c:pt>
                <c:pt idx="602">
                  <c:v>48976</c:v>
                </c:pt>
                <c:pt idx="603">
                  <c:v>49004</c:v>
                </c:pt>
                <c:pt idx="604">
                  <c:v>49035</c:v>
                </c:pt>
                <c:pt idx="605">
                  <c:v>49065</c:v>
                </c:pt>
                <c:pt idx="606">
                  <c:v>49096</c:v>
                </c:pt>
                <c:pt idx="607">
                  <c:v>49126</c:v>
                </c:pt>
                <c:pt idx="608">
                  <c:v>49157</c:v>
                </c:pt>
                <c:pt idx="609">
                  <c:v>49188</c:v>
                </c:pt>
                <c:pt idx="610">
                  <c:v>49218</c:v>
                </c:pt>
                <c:pt idx="611">
                  <c:v>49249</c:v>
                </c:pt>
                <c:pt idx="612">
                  <c:v>49279</c:v>
                </c:pt>
                <c:pt idx="613">
                  <c:v>49310</c:v>
                </c:pt>
                <c:pt idx="614">
                  <c:v>49341</c:v>
                </c:pt>
                <c:pt idx="615">
                  <c:v>49369</c:v>
                </c:pt>
                <c:pt idx="616">
                  <c:v>49400</c:v>
                </c:pt>
                <c:pt idx="617">
                  <c:v>49430</c:v>
                </c:pt>
                <c:pt idx="618">
                  <c:v>49461</c:v>
                </c:pt>
                <c:pt idx="619">
                  <c:v>49491</c:v>
                </c:pt>
                <c:pt idx="620">
                  <c:v>49522</c:v>
                </c:pt>
                <c:pt idx="621">
                  <c:v>49553</c:v>
                </c:pt>
                <c:pt idx="622">
                  <c:v>49583</c:v>
                </c:pt>
                <c:pt idx="623">
                  <c:v>49614</c:v>
                </c:pt>
                <c:pt idx="624">
                  <c:v>49644</c:v>
                </c:pt>
                <c:pt idx="625">
                  <c:v>49675</c:v>
                </c:pt>
                <c:pt idx="626">
                  <c:v>49706</c:v>
                </c:pt>
                <c:pt idx="627">
                  <c:v>49735</c:v>
                </c:pt>
                <c:pt idx="628">
                  <c:v>49766</c:v>
                </c:pt>
                <c:pt idx="629">
                  <c:v>49796</c:v>
                </c:pt>
                <c:pt idx="630">
                  <c:v>49827</c:v>
                </c:pt>
                <c:pt idx="631">
                  <c:v>49857</c:v>
                </c:pt>
                <c:pt idx="632">
                  <c:v>49888</c:v>
                </c:pt>
                <c:pt idx="633">
                  <c:v>49919</c:v>
                </c:pt>
                <c:pt idx="634">
                  <c:v>49949</c:v>
                </c:pt>
                <c:pt idx="635">
                  <c:v>49980</c:v>
                </c:pt>
                <c:pt idx="636">
                  <c:v>50010</c:v>
                </c:pt>
                <c:pt idx="637">
                  <c:v>50041</c:v>
                </c:pt>
                <c:pt idx="638">
                  <c:v>50072</c:v>
                </c:pt>
                <c:pt idx="639">
                  <c:v>50100</c:v>
                </c:pt>
                <c:pt idx="640">
                  <c:v>50131</c:v>
                </c:pt>
                <c:pt idx="641">
                  <c:v>50161</c:v>
                </c:pt>
                <c:pt idx="642">
                  <c:v>50192</c:v>
                </c:pt>
                <c:pt idx="643">
                  <c:v>50222</c:v>
                </c:pt>
                <c:pt idx="644">
                  <c:v>50253</c:v>
                </c:pt>
                <c:pt idx="645">
                  <c:v>50284</c:v>
                </c:pt>
                <c:pt idx="646">
                  <c:v>50314</c:v>
                </c:pt>
                <c:pt idx="647">
                  <c:v>50345</c:v>
                </c:pt>
                <c:pt idx="648">
                  <c:v>50375</c:v>
                </c:pt>
                <c:pt idx="649">
                  <c:v>50406</c:v>
                </c:pt>
                <c:pt idx="650">
                  <c:v>50437</c:v>
                </c:pt>
                <c:pt idx="651">
                  <c:v>50465</c:v>
                </c:pt>
                <c:pt idx="652">
                  <c:v>50496</c:v>
                </c:pt>
                <c:pt idx="653">
                  <c:v>50526</c:v>
                </c:pt>
                <c:pt idx="654">
                  <c:v>50557</c:v>
                </c:pt>
                <c:pt idx="655">
                  <c:v>50587</c:v>
                </c:pt>
                <c:pt idx="656">
                  <c:v>50618</c:v>
                </c:pt>
                <c:pt idx="657">
                  <c:v>50649</c:v>
                </c:pt>
                <c:pt idx="658">
                  <c:v>50679</c:v>
                </c:pt>
                <c:pt idx="659">
                  <c:v>50710</c:v>
                </c:pt>
                <c:pt idx="660">
                  <c:v>50740</c:v>
                </c:pt>
                <c:pt idx="661">
                  <c:v>50771</c:v>
                </c:pt>
                <c:pt idx="662">
                  <c:v>50802</c:v>
                </c:pt>
                <c:pt idx="663">
                  <c:v>50830</c:v>
                </c:pt>
                <c:pt idx="664">
                  <c:v>50861</c:v>
                </c:pt>
                <c:pt idx="665">
                  <c:v>50891</c:v>
                </c:pt>
                <c:pt idx="666">
                  <c:v>50922</c:v>
                </c:pt>
                <c:pt idx="667">
                  <c:v>50952</c:v>
                </c:pt>
                <c:pt idx="668">
                  <c:v>50983</c:v>
                </c:pt>
                <c:pt idx="669">
                  <c:v>51014</c:v>
                </c:pt>
                <c:pt idx="670">
                  <c:v>51044</c:v>
                </c:pt>
                <c:pt idx="671">
                  <c:v>51075</c:v>
                </c:pt>
                <c:pt idx="672">
                  <c:v>51105</c:v>
                </c:pt>
                <c:pt idx="673">
                  <c:v>51136</c:v>
                </c:pt>
                <c:pt idx="674">
                  <c:v>51167</c:v>
                </c:pt>
                <c:pt idx="675">
                  <c:v>51196</c:v>
                </c:pt>
                <c:pt idx="676">
                  <c:v>51227</c:v>
                </c:pt>
                <c:pt idx="677">
                  <c:v>51257</c:v>
                </c:pt>
                <c:pt idx="678">
                  <c:v>51288</c:v>
                </c:pt>
                <c:pt idx="679">
                  <c:v>51318</c:v>
                </c:pt>
                <c:pt idx="680">
                  <c:v>51349</c:v>
                </c:pt>
                <c:pt idx="681">
                  <c:v>51380</c:v>
                </c:pt>
                <c:pt idx="682">
                  <c:v>51410</c:v>
                </c:pt>
                <c:pt idx="683">
                  <c:v>51441</c:v>
                </c:pt>
                <c:pt idx="684">
                  <c:v>51471</c:v>
                </c:pt>
                <c:pt idx="685">
                  <c:v>51502</c:v>
                </c:pt>
                <c:pt idx="686">
                  <c:v>51533</c:v>
                </c:pt>
                <c:pt idx="687">
                  <c:v>51561</c:v>
                </c:pt>
                <c:pt idx="688">
                  <c:v>51592</c:v>
                </c:pt>
                <c:pt idx="689">
                  <c:v>51622</c:v>
                </c:pt>
                <c:pt idx="690">
                  <c:v>51653</c:v>
                </c:pt>
                <c:pt idx="691">
                  <c:v>51683</c:v>
                </c:pt>
                <c:pt idx="692">
                  <c:v>51714</c:v>
                </c:pt>
                <c:pt idx="693">
                  <c:v>51745</c:v>
                </c:pt>
                <c:pt idx="694">
                  <c:v>51775</c:v>
                </c:pt>
                <c:pt idx="695">
                  <c:v>51806</c:v>
                </c:pt>
                <c:pt idx="696">
                  <c:v>51836</c:v>
                </c:pt>
                <c:pt idx="697">
                  <c:v>51867</c:v>
                </c:pt>
                <c:pt idx="698">
                  <c:v>51898</c:v>
                </c:pt>
                <c:pt idx="699">
                  <c:v>51926</c:v>
                </c:pt>
                <c:pt idx="700">
                  <c:v>51957</c:v>
                </c:pt>
                <c:pt idx="701">
                  <c:v>51987</c:v>
                </c:pt>
                <c:pt idx="702">
                  <c:v>52018</c:v>
                </c:pt>
                <c:pt idx="703">
                  <c:v>52048</c:v>
                </c:pt>
                <c:pt idx="704">
                  <c:v>52079</c:v>
                </c:pt>
                <c:pt idx="705">
                  <c:v>52110</c:v>
                </c:pt>
                <c:pt idx="706">
                  <c:v>52140</c:v>
                </c:pt>
                <c:pt idx="707">
                  <c:v>52171</c:v>
                </c:pt>
                <c:pt idx="708">
                  <c:v>52201</c:v>
                </c:pt>
                <c:pt idx="709">
                  <c:v>52232</c:v>
                </c:pt>
                <c:pt idx="710">
                  <c:v>52263</c:v>
                </c:pt>
                <c:pt idx="711">
                  <c:v>52291</c:v>
                </c:pt>
                <c:pt idx="712">
                  <c:v>52322</c:v>
                </c:pt>
                <c:pt idx="713">
                  <c:v>52352</c:v>
                </c:pt>
                <c:pt idx="714">
                  <c:v>52383</c:v>
                </c:pt>
                <c:pt idx="715">
                  <c:v>52413</c:v>
                </c:pt>
                <c:pt idx="716">
                  <c:v>52444</c:v>
                </c:pt>
                <c:pt idx="717">
                  <c:v>52475</c:v>
                </c:pt>
                <c:pt idx="718">
                  <c:v>52505</c:v>
                </c:pt>
                <c:pt idx="719">
                  <c:v>52536</c:v>
                </c:pt>
                <c:pt idx="720">
                  <c:v>52566</c:v>
                </c:pt>
                <c:pt idx="721">
                  <c:v>52597</c:v>
                </c:pt>
                <c:pt idx="722">
                  <c:v>52628</c:v>
                </c:pt>
                <c:pt idx="723">
                  <c:v>52657</c:v>
                </c:pt>
                <c:pt idx="724">
                  <c:v>52688</c:v>
                </c:pt>
                <c:pt idx="725">
                  <c:v>52718</c:v>
                </c:pt>
                <c:pt idx="726">
                  <c:v>52749</c:v>
                </c:pt>
                <c:pt idx="727">
                  <c:v>52779</c:v>
                </c:pt>
                <c:pt idx="728">
                  <c:v>52810</c:v>
                </c:pt>
                <c:pt idx="729">
                  <c:v>52841</c:v>
                </c:pt>
                <c:pt idx="730">
                  <c:v>52871</c:v>
                </c:pt>
                <c:pt idx="731">
                  <c:v>52902</c:v>
                </c:pt>
                <c:pt idx="732">
                  <c:v>52932</c:v>
                </c:pt>
                <c:pt idx="733">
                  <c:v>52963</c:v>
                </c:pt>
                <c:pt idx="734">
                  <c:v>52994</c:v>
                </c:pt>
                <c:pt idx="735">
                  <c:v>53022</c:v>
                </c:pt>
                <c:pt idx="736">
                  <c:v>53053</c:v>
                </c:pt>
                <c:pt idx="737">
                  <c:v>53083</c:v>
                </c:pt>
                <c:pt idx="738">
                  <c:v>53114</c:v>
                </c:pt>
                <c:pt idx="739">
                  <c:v>53144</c:v>
                </c:pt>
                <c:pt idx="740">
                  <c:v>53175</c:v>
                </c:pt>
                <c:pt idx="741">
                  <c:v>53206</c:v>
                </c:pt>
                <c:pt idx="742">
                  <c:v>53236</c:v>
                </c:pt>
                <c:pt idx="743">
                  <c:v>53267</c:v>
                </c:pt>
                <c:pt idx="744">
                  <c:v>53297</c:v>
                </c:pt>
                <c:pt idx="745">
                  <c:v>53328</c:v>
                </c:pt>
                <c:pt idx="746">
                  <c:v>53359</c:v>
                </c:pt>
                <c:pt idx="747">
                  <c:v>53387</c:v>
                </c:pt>
                <c:pt idx="748">
                  <c:v>53418</c:v>
                </c:pt>
                <c:pt idx="749">
                  <c:v>53448</c:v>
                </c:pt>
                <c:pt idx="750">
                  <c:v>53479</c:v>
                </c:pt>
                <c:pt idx="751">
                  <c:v>53509</c:v>
                </c:pt>
                <c:pt idx="752">
                  <c:v>53540</c:v>
                </c:pt>
                <c:pt idx="753">
                  <c:v>53571</c:v>
                </c:pt>
                <c:pt idx="754">
                  <c:v>53601</c:v>
                </c:pt>
                <c:pt idx="755">
                  <c:v>53632</c:v>
                </c:pt>
                <c:pt idx="756">
                  <c:v>53662</c:v>
                </c:pt>
                <c:pt idx="757">
                  <c:v>53693</c:v>
                </c:pt>
                <c:pt idx="758">
                  <c:v>53724</c:v>
                </c:pt>
                <c:pt idx="759">
                  <c:v>53752</c:v>
                </c:pt>
                <c:pt idx="760">
                  <c:v>53783</c:v>
                </c:pt>
                <c:pt idx="761">
                  <c:v>53813</c:v>
                </c:pt>
                <c:pt idx="762">
                  <c:v>53844</c:v>
                </c:pt>
                <c:pt idx="763">
                  <c:v>53874</c:v>
                </c:pt>
                <c:pt idx="764">
                  <c:v>53905</c:v>
                </c:pt>
                <c:pt idx="765">
                  <c:v>53936</c:v>
                </c:pt>
                <c:pt idx="766">
                  <c:v>53966</c:v>
                </c:pt>
                <c:pt idx="767">
                  <c:v>53997</c:v>
                </c:pt>
                <c:pt idx="768">
                  <c:v>54027</c:v>
                </c:pt>
                <c:pt idx="769">
                  <c:v>54058</c:v>
                </c:pt>
                <c:pt idx="770">
                  <c:v>54089</c:v>
                </c:pt>
                <c:pt idx="771">
                  <c:v>54118</c:v>
                </c:pt>
                <c:pt idx="772">
                  <c:v>54149</c:v>
                </c:pt>
                <c:pt idx="773">
                  <c:v>54179</c:v>
                </c:pt>
                <c:pt idx="774">
                  <c:v>54210</c:v>
                </c:pt>
                <c:pt idx="775">
                  <c:v>54240</c:v>
                </c:pt>
                <c:pt idx="776">
                  <c:v>54271</c:v>
                </c:pt>
                <c:pt idx="777">
                  <c:v>54302</c:v>
                </c:pt>
                <c:pt idx="778">
                  <c:v>54332</c:v>
                </c:pt>
                <c:pt idx="779">
                  <c:v>54363</c:v>
                </c:pt>
                <c:pt idx="780">
                  <c:v>54393</c:v>
                </c:pt>
                <c:pt idx="781">
                  <c:v>54424</c:v>
                </c:pt>
                <c:pt idx="782">
                  <c:v>54455</c:v>
                </c:pt>
                <c:pt idx="783">
                  <c:v>54483</c:v>
                </c:pt>
                <c:pt idx="784">
                  <c:v>54514</c:v>
                </c:pt>
                <c:pt idx="785">
                  <c:v>54544</c:v>
                </c:pt>
                <c:pt idx="786">
                  <c:v>54575</c:v>
                </c:pt>
                <c:pt idx="787">
                  <c:v>54605</c:v>
                </c:pt>
                <c:pt idx="788">
                  <c:v>54636</c:v>
                </c:pt>
                <c:pt idx="789">
                  <c:v>54667</c:v>
                </c:pt>
                <c:pt idx="790">
                  <c:v>54697</c:v>
                </c:pt>
                <c:pt idx="791">
                  <c:v>54728</c:v>
                </c:pt>
                <c:pt idx="792">
                  <c:v>54758</c:v>
                </c:pt>
                <c:pt idx="793">
                  <c:v>54789</c:v>
                </c:pt>
                <c:pt idx="794">
                  <c:v>54820</c:v>
                </c:pt>
                <c:pt idx="795">
                  <c:v>54848</c:v>
                </c:pt>
                <c:pt idx="796">
                  <c:v>54879</c:v>
                </c:pt>
                <c:pt idx="797">
                  <c:v>54909</c:v>
                </c:pt>
                <c:pt idx="798">
                  <c:v>54940</c:v>
                </c:pt>
                <c:pt idx="799">
                  <c:v>54970</c:v>
                </c:pt>
                <c:pt idx="800">
                  <c:v>55001</c:v>
                </c:pt>
                <c:pt idx="801">
                  <c:v>55032</c:v>
                </c:pt>
                <c:pt idx="802">
                  <c:v>55062</c:v>
                </c:pt>
                <c:pt idx="803">
                  <c:v>55093</c:v>
                </c:pt>
                <c:pt idx="804">
                  <c:v>55123</c:v>
                </c:pt>
                <c:pt idx="805">
                  <c:v>55154</c:v>
                </c:pt>
                <c:pt idx="806">
                  <c:v>55185</c:v>
                </c:pt>
                <c:pt idx="807">
                  <c:v>55213</c:v>
                </c:pt>
                <c:pt idx="808">
                  <c:v>55244</c:v>
                </c:pt>
                <c:pt idx="809">
                  <c:v>55274</c:v>
                </c:pt>
                <c:pt idx="810">
                  <c:v>55305</c:v>
                </c:pt>
                <c:pt idx="811">
                  <c:v>55335</c:v>
                </c:pt>
                <c:pt idx="812">
                  <c:v>55366</c:v>
                </c:pt>
                <c:pt idx="813">
                  <c:v>55397</c:v>
                </c:pt>
                <c:pt idx="814">
                  <c:v>55427</c:v>
                </c:pt>
                <c:pt idx="815">
                  <c:v>55458</c:v>
                </c:pt>
                <c:pt idx="816">
                  <c:v>55488</c:v>
                </c:pt>
                <c:pt idx="817">
                  <c:v>55519</c:v>
                </c:pt>
                <c:pt idx="818">
                  <c:v>55550</c:v>
                </c:pt>
                <c:pt idx="819">
                  <c:v>55579</c:v>
                </c:pt>
                <c:pt idx="820">
                  <c:v>55610</c:v>
                </c:pt>
                <c:pt idx="821">
                  <c:v>55640</c:v>
                </c:pt>
                <c:pt idx="822">
                  <c:v>55671</c:v>
                </c:pt>
                <c:pt idx="823">
                  <c:v>55701</c:v>
                </c:pt>
                <c:pt idx="824">
                  <c:v>55732</c:v>
                </c:pt>
                <c:pt idx="825">
                  <c:v>55763</c:v>
                </c:pt>
                <c:pt idx="826">
                  <c:v>55793</c:v>
                </c:pt>
                <c:pt idx="827">
                  <c:v>55824</c:v>
                </c:pt>
                <c:pt idx="828">
                  <c:v>55854</c:v>
                </c:pt>
                <c:pt idx="829">
                  <c:v>55885</c:v>
                </c:pt>
                <c:pt idx="830">
                  <c:v>55916</c:v>
                </c:pt>
                <c:pt idx="831">
                  <c:v>55944</c:v>
                </c:pt>
                <c:pt idx="832">
                  <c:v>55975</c:v>
                </c:pt>
                <c:pt idx="833">
                  <c:v>56005</c:v>
                </c:pt>
                <c:pt idx="834">
                  <c:v>56036</c:v>
                </c:pt>
                <c:pt idx="835">
                  <c:v>56066</c:v>
                </c:pt>
                <c:pt idx="836">
                  <c:v>56097</c:v>
                </c:pt>
                <c:pt idx="837">
                  <c:v>56128</c:v>
                </c:pt>
                <c:pt idx="838">
                  <c:v>56158</c:v>
                </c:pt>
                <c:pt idx="839">
                  <c:v>56189</c:v>
                </c:pt>
                <c:pt idx="840">
                  <c:v>56219</c:v>
                </c:pt>
                <c:pt idx="841">
                  <c:v>56250</c:v>
                </c:pt>
                <c:pt idx="842">
                  <c:v>56281</c:v>
                </c:pt>
                <c:pt idx="843">
                  <c:v>56309</c:v>
                </c:pt>
                <c:pt idx="844">
                  <c:v>56340</c:v>
                </c:pt>
                <c:pt idx="845">
                  <c:v>56370</c:v>
                </c:pt>
                <c:pt idx="846">
                  <c:v>56401</c:v>
                </c:pt>
                <c:pt idx="847">
                  <c:v>56431</c:v>
                </c:pt>
                <c:pt idx="848">
                  <c:v>56462</c:v>
                </c:pt>
                <c:pt idx="849">
                  <c:v>56493</c:v>
                </c:pt>
                <c:pt idx="850">
                  <c:v>56523</c:v>
                </c:pt>
                <c:pt idx="851">
                  <c:v>56554</c:v>
                </c:pt>
                <c:pt idx="852">
                  <c:v>56584</c:v>
                </c:pt>
                <c:pt idx="853">
                  <c:v>56615</c:v>
                </c:pt>
                <c:pt idx="854">
                  <c:v>56646</c:v>
                </c:pt>
                <c:pt idx="855">
                  <c:v>56674</c:v>
                </c:pt>
                <c:pt idx="856">
                  <c:v>56705</c:v>
                </c:pt>
                <c:pt idx="857">
                  <c:v>56735</c:v>
                </c:pt>
                <c:pt idx="858">
                  <c:v>56766</c:v>
                </c:pt>
                <c:pt idx="859">
                  <c:v>56796</c:v>
                </c:pt>
                <c:pt idx="860">
                  <c:v>56827</c:v>
                </c:pt>
                <c:pt idx="861">
                  <c:v>56858</c:v>
                </c:pt>
                <c:pt idx="862">
                  <c:v>56888</c:v>
                </c:pt>
                <c:pt idx="863">
                  <c:v>56919</c:v>
                </c:pt>
                <c:pt idx="864">
                  <c:v>56949</c:v>
                </c:pt>
                <c:pt idx="865">
                  <c:v>56980</c:v>
                </c:pt>
                <c:pt idx="866">
                  <c:v>57011</c:v>
                </c:pt>
                <c:pt idx="867">
                  <c:v>57040</c:v>
                </c:pt>
                <c:pt idx="868">
                  <c:v>57071</c:v>
                </c:pt>
                <c:pt idx="869">
                  <c:v>57101</c:v>
                </c:pt>
                <c:pt idx="870">
                  <c:v>57132</c:v>
                </c:pt>
                <c:pt idx="871">
                  <c:v>57162</c:v>
                </c:pt>
                <c:pt idx="872">
                  <c:v>57193</c:v>
                </c:pt>
                <c:pt idx="873">
                  <c:v>57224</c:v>
                </c:pt>
                <c:pt idx="874">
                  <c:v>57254</c:v>
                </c:pt>
                <c:pt idx="875">
                  <c:v>57285</c:v>
                </c:pt>
                <c:pt idx="876">
                  <c:v>57315</c:v>
                </c:pt>
                <c:pt idx="877">
                  <c:v>57346</c:v>
                </c:pt>
                <c:pt idx="878">
                  <c:v>57377</c:v>
                </c:pt>
                <c:pt idx="879">
                  <c:v>57405</c:v>
                </c:pt>
                <c:pt idx="880">
                  <c:v>57436</c:v>
                </c:pt>
                <c:pt idx="881">
                  <c:v>57466</c:v>
                </c:pt>
                <c:pt idx="882">
                  <c:v>57497</c:v>
                </c:pt>
                <c:pt idx="883">
                  <c:v>57527</c:v>
                </c:pt>
                <c:pt idx="884">
                  <c:v>57558</c:v>
                </c:pt>
                <c:pt idx="885">
                  <c:v>57589</c:v>
                </c:pt>
                <c:pt idx="886">
                  <c:v>57619</c:v>
                </c:pt>
                <c:pt idx="887">
                  <c:v>57650</c:v>
                </c:pt>
                <c:pt idx="888">
                  <c:v>57680</c:v>
                </c:pt>
                <c:pt idx="889">
                  <c:v>57711</c:v>
                </c:pt>
                <c:pt idx="890">
                  <c:v>57742</c:v>
                </c:pt>
                <c:pt idx="891">
                  <c:v>57770</c:v>
                </c:pt>
                <c:pt idx="892">
                  <c:v>57801</c:v>
                </c:pt>
                <c:pt idx="893">
                  <c:v>57831</c:v>
                </c:pt>
                <c:pt idx="894">
                  <c:v>57862</c:v>
                </c:pt>
                <c:pt idx="895">
                  <c:v>57892</c:v>
                </c:pt>
                <c:pt idx="896">
                  <c:v>57923</c:v>
                </c:pt>
                <c:pt idx="897">
                  <c:v>57954</c:v>
                </c:pt>
                <c:pt idx="898">
                  <c:v>57984</c:v>
                </c:pt>
                <c:pt idx="899">
                  <c:v>58015</c:v>
                </c:pt>
                <c:pt idx="900">
                  <c:v>58045</c:v>
                </c:pt>
                <c:pt idx="901">
                  <c:v>58076</c:v>
                </c:pt>
                <c:pt idx="902">
                  <c:v>58107</c:v>
                </c:pt>
                <c:pt idx="903">
                  <c:v>58135</c:v>
                </c:pt>
                <c:pt idx="904">
                  <c:v>58166</c:v>
                </c:pt>
                <c:pt idx="905">
                  <c:v>58196</c:v>
                </c:pt>
                <c:pt idx="906">
                  <c:v>58227</c:v>
                </c:pt>
                <c:pt idx="907">
                  <c:v>58257</c:v>
                </c:pt>
                <c:pt idx="908">
                  <c:v>58288</c:v>
                </c:pt>
                <c:pt idx="909">
                  <c:v>58319</c:v>
                </c:pt>
                <c:pt idx="910">
                  <c:v>58349</c:v>
                </c:pt>
                <c:pt idx="911">
                  <c:v>58380</c:v>
                </c:pt>
                <c:pt idx="912">
                  <c:v>58410</c:v>
                </c:pt>
                <c:pt idx="913">
                  <c:v>58441</c:v>
                </c:pt>
                <c:pt idx="914">
                  <c:v>58472</c:v>
                </c:pt>
                <c:pt idx="915">
                  <c:v>58501</c:v>
                </c:pt>
                <c:pt idx="916">
                  <c:v>58532</c:v>
                </c:pt>
                <c:pt idx="917">
                  <c:v>58562</c:v>
                </c:pt>
                <c:pt idx="918">
                  <c:v>58593</c:v>
                </c:pt>
                <c:pt idx="919">
                  <c:v>58623</c:v>
                </c:pt>
                <c:pt idx="920">
                  <c:v>58654</c:v>
                </c:pt>
                <c:pt idx="921">
                  <c:v>58685</c:v>
                </c:pt>
                <c:pt idx="922">
                  <c:v>58715</c:v>
                </c:pt>
                <c:pt idx="923">
                  <c:v>58746</c:v>
                </c:pt>
                <c:pt idx="924">
                  <c:v>58776</c:v>
                </c:pt>
                <c:pt idx="925">
                  <c:v>58807</c:v>
                </c:pt>
                <c:pt idx="926">
                  <c:v>58838</c:v>
                </c:pt>
                <c:pt idx="927">
                  <c:v>58866</c:v>
                </c:pt>
                <c:pt idx="928">
                  <c:v>58897</c:v>
                </c:pt>
                <c:pt idx="929">
                  <c:v>58927</c:v>
                </c:pt>
                <c:pt idx="930">
                  <c:v>58958</c:v>
                </c:pt>
                <c:pt idx="931">
                  <c:v>58988</c:v>
                </c:pt>
                <c:pt idx="932">
                  <c:v>59019</c:v>
                </c:pt>
                <c:pt idx="933">
                  <c:v>59050</c:v>
                </c:pt>
                <c:pt idx="934">
                  <c:v>59080</c:v>
                </c:pt>
                <c:pt idx="935">
                  <c:v>59111</c:v>
                </c:pt>
                <c:pt idx="936">
                  <c:v>59141</c:v>
                </c:pt>
                <c:pt idx="937">
                  <c:v>59172</c:v>
                </c:pt>
                <c:pt idx="938">
                  <c:v>59203</c:v>
                </c:pt>
                <c:pt idx="939">
                  <c:v>59231</c:v>
                </c:pt>
                <c:pt idx="940">
                  <c:v>59262</c:v>
                </c:pt>
                <c:pt idx="941">
                  <c:v>59292</c:v>
                </c:pt>
                <c:pt idx="942">
                  <c:v>59323</c:v>
                </c:pt>
                <c:pt idx="943">
                  <c:v>59353</c:v>
                </c:pt>
                <c:pt idx="944">
                  <c:v>59384</c:v>
                </c:pt>
                <c:pt idx="945">
                  <c:v>59415</c:v>
                </c:pt>
                <c:pt idx="946">
                  <c:v>59445</c:v>
                </c:pt>
                <c:pt idx="947">
                  <c:v>59476</c:v>
                </c:pt>
                <c:pt idx="948">
                  <c:v>59506</c:v>
                </c:pt>
                <c:pt idx="949">
                  <c:v>59537</c:v>
                </c:pt>
                <c:pt idx="950">
                  <c:v>59568</c:v>
                </c:pt>
                <c:pt idx="951">
                  <c:v>59596</c:v>
                </c:pt>
                <c:pt idx="952">
                  <c:v>59627</c:v>
                </c:pt>
                <c:pt idx="953">
                  <c:v>59657</c:v>
                </c:pt>
                <c:pt idx="954">
                  <c:v>59688</c:v>
                </c:pt>
                <c:pt idx="955">
                  <c:v>59718</c:v>
                </c:pt>
                <c:pt idx="956">
                  <c:v>59749</c:v>
                </c:pt>
                <c:pt idx="957">
                  <c:v>59780</c:v>
                </c:pt>
                <c:pt idx="958">
                  <c:v>59810</c:v>
                </c:pt>
                <c:pt idx="959">
                  <c:v>59841</c:v>
                </c:pt>
                <c:pt idx="960">
                  <c:v>59871</c:v>
                </c:pt>
                <c:pt idx="961">
                  <c:v>59902</c:v>
                </c:pt>
                <c:pt idx="962">
                  <c:v>59933</c:v>
                </c:pt>
                <c:pt idx="963">
                  <c:v>59962</c:v>
                </c:pt>
                <c:pt idx="964">
                  <c:v>59993</c:v>
                </c:pt>
                <c:pt idx="965">
                  <c:v>60023</c:v>
                </c:pt>
                <c:pt idx="966">
                  <c:v>60054</c:v>
                </c:pt>
                <c:pt idx="967">
                  <c:v>60084</c:v>
                </c:pt>
                <c:pt idx="968">
                  <c:v>60115</c:v>
                </c:pt>
                <c:pt idx="969">
                  <c:v>60146</c:v>
                </c:pt>
                <c:pt idx="970">
                  <c:v>60176</c:v>
                </c:pt>
                <c:pt idx="971">
                  <c:v>60207</c:v>
                </c:pt>
                <c:pt idx="972">
                  <c:v>60237</c:v>
                </c:pt>
                <c:pt idx="973">
                  <c:v>60268</c:v>
                </c:pt>
                <c:pt idx="974">
                  <c:v>60299</c:v>
                </c:pt>
                <c:pt idx="975">
                  <c:v>60327</c:v>
                </c:pt>
                <c:pt idx="976">
                  <c:v>60358</c:v>
                </c:pt>
                <c:pt idx="977">
                  <c:v>60388</c:v>
                </c:pt>
                <c:pt idx="978">
                  <c:v>60419</c:v>
                </c:pt>
                <c:pt idx="979">
                  <c:v>60449</c:v>
                </c:pt>
                <c:pt idx="980">
                  <c:v>60480</c:v>
                </c:pt>
                <c:pt idx="981">
                  <c:v>60511</c:v>
                </c:pt>
                <c:pt idx="982">
                  <c:v>60541</c:v>
                </c:pt>
                <c:pt idx="983">
                  <c:v>60572</c:v>
                </c:pt>
                <c:pt idx="984">
                  <c:v>60602</c:v>
                </c:pt>
                <c:pt idx="985">
                  <c:v>60633</c:v>
                </c:pt>
                <c:pt idx="986">
                  <c:v>60664</c:v>
                </c:pt>
                <c:pt idx="987">
                  <c:v>60692</c:v>
                </c:pt>
                <c:pt idx="988">
                  <c:v>60723</c:v>
                </c:pt>
                <c:pt idx="989">
                  <c:v>60753</c:v>
                </c:pt>
                <c:pt idx="990">
                  <c:v>60784</c:v>
                </c:pt>
                <c:pt idx="991">
                  <c:v>60814</c:v>
                </c:pt>
                <c:pt idx="992">
                  <c:v>60845</c:v>
                </c:pt>
                <c:pt idx="993">
                  <c:v>60876</c:v>
                </c:pt>
                <c:pt idx="994">
                  <c:v>60906</c:v>
                </c:pt>
                <c:pt idx="995">
                  <c:v>60937</c:v>
                </c:pt>
                <c:pt idx="996">
                  <c:v>60967</c:v>
                </c:pt>
                <c:pt idx="997">
                  <c:v>60998</c:v>
                </c:pt>
                <c:pt idx="998">
                  <c:v>61029</c:v>
                </c:pt>
                <c:pt idx="999">
                  <c:v>61057</c:v>
                </c:pt>
                <c:pt idx="1000">
                  <c:v>61088</c:v>
                </c:pt>
                <c:pt idx="1001">
                  <c:v>61118</c:v>
                </c:pt>
                <c:pt idx="1002">
                  <c:v>61149</c:v>
                </c:pt>
                <c:pt idx="1003">
                  <c:v>61179</c:v>
                </c:pt>
                <c:pt idx="1004">
                  <c:v>61210</c:v>
                </c:pt>
                <c:pt idx="1005">
                  <c:v>61241</c:v>
                </c:pt>
                <c:pt idx="1006">
                  <c:v>61271</c:v>
                </c:pt>
                <c:pt idx="1007">
                  <c:v>61302</c:v>
                </c:pt>
                <c:pt idx="1008">
                  <c:v>61332</c:v>
                </c:pt>
                <c:pt idx="1009">
                  <c:v>61363</c:v>
                </c:pt>
                <c:pt idx="1010">
                  <c:v>61394</c:v>
                </c:pt>
                <c:pt idx="1011">
                  <c:v>61423</c:v>
                </c:pt>
                <c:pt idx="1012">
                  <c:v>61454</c:v>
                </c:pt>
                <c:pt idx="1013">
                  <c:v>61484</c:v>
                </c:pt>
                <c:pt idx="1014">
                  <c:v>61515</c:v>
                </c:pt>
                <c:pt idx="1015">
                  <c:v>61545</c:v>
                </c:pt>
                <c:pt idx="1016">
                  <c:v>61576</c:v>
                </c:pt>
                <c:pt idx="1017">
                  <c:v>61607</c:v>
                </c:pt>
                <c:pt idx="1018">
                  <c:v>61637</c:v>
                </c:pt>
                <c:pt idx="1019">
                  <c:v>61668</c:v>
                </c:pt>
                <c:pt idx="1020">
                  <c:v>61698</c:v>
                </c:pt>
                <c:pt idx="1021">
                  <c:v>61729</c:v>
                </c:pt>
                <c:pt idx="1022">
                  <c:v>61760</c:v>
                </c:pt>
                <c:pt idx="1023">
                  <c:v>61788</c:v>
                </c:pt>
                <c:pt idx="1024">
                  <c:v>61819</c:v>
                </c:pt>
                <c:pt idx="1025">
                  <c:v>61849</c:v>
                </c:pt>
                <c:pt idx="1026">
                  <c:v>61880</c:v>
                </c:pt>
                <c:pt idx="1027">
                  <c:v>61910</c:v>
                </c:pt>
                <c:pt idx="1028">
                  <c:v>61941</c:v>
                </c:pt>
                <c:pt idx="1029">
                  <c:v>61972</c:v>
                </c:pt>
                <c:pt idx="1030">
                  <c:v>62002</c:v>
                </c:pt>
                <c:pt idx="1031">
                  <c:v>62033</c:v>
                </c:pt>
                <c:pt idx="1032">
                  <c:v>62063</c:v>
                </c:pt>
                <c:pt idx="1033">
                  <c:v>62094</c:v>
                </c:pt>
                <c:pt idx="1034">
                  <c:v>62125</c:v>
                </c:pt>
                <c:pt idx="1035">
                  <c:v>62153</c:v>
                </c:pt>
                <c:pt idx="1036">
                  <c:v>62184</c:v>
                </c:pt>
                <c:pt idx="1037">
                  <c:v>62214</c:v>
                </c:pt>
                <c:pt idx="1038">
                  <c:v>62245</c:v>
                </c:pt>
                <c:pt idx="1039">
                  <c:v>62275</c:v>
                </c:pt>
                <c:pt idx="1040">
                  <c:v>62306</c:v>
                </c:pt>
                <c:pt idx="1041">
                  <c:v>62337</c:v>
                </c:pt>
                <c:pt idx="1042">
                  <c:v>62367</c:v>
                </c:pt>
                <c:pt idx="1043">
                  <c:v>62398</c:v>
                </c:pt>
                <c:pt idx="1044">
                  <c:v>62428</c:v>
                </c:pt>
                <c:pt idx="1045">
                  <c:v>62459</c:v>
                </c:pt>
                <c:pt idx="1046">
                  <c:v>62490</c:v>
                </c:pt>
                <c:pt idx="1047">
                  <c:v>62518</c:v>
                </c:pt>
                <c:pt idx="1048">
                  <c:v>62549</c:v>
                </c:pt>
                <c:pt idx="1049">
                  <c:v>62579</c:v>
                </c:pt>
                <c:pt idx="1050">
                  <c:v>62610</c:v>
                </c:pt>
                <c:pt idx="1051">
                  <c:v>62640</c:v>
                </c:pt>
                <c:pt idx="1052">
                  <c:v>62671</c:v>
                </c:pt>
                <c:pt idx="1053">
                  <c:v>62702</c:v>
                </c:pt>
                <c:pt idx="1054">
                  <c:v>62732</c:v>
                </c:pt>
                <c:pt idx="1055">
                  <c:v>62763</c:v>
                </c:pt>
                <c:pt idx="1056">
                  <c:v>62793</c:v>
                </c:pt>
                <c:pt idx="1057">
                  <c:v>62824</c:v>
                </c:pt>
                <c:pt idx="1058">
                  <c:v>62855</c:v>
                </c:pt>
                <c:pt idx="1059">
                  <c:v>62884</c:v>
                </c:pt>
                <c:pt idx="1060">
                  <c:v>62915</c:v>
                </c:pt>
                <c:pt idx="1061">
                  <c:v>62945</c:v>
                </c:pt>
                <c:pt idx="1062">
                  <c:v>62976</c:v>
                </c:pt>
                <c:pt idx="1063">
                  <c:v>63006</c:v>
                </c:pt>
                <c:pt idx="1064">
                  <c:v>63037</c:v>
                </c:pt>
                <c:pt idx="1065">
                  <c:v>63068</c:v>
                </c:pt>
                <c:pt idx="1066">
                  <c:v>63098</c:v>
                </c:pt>
                <c:pt idx="1067">
                  <c:v>63129</c:v>
                </c:pt>
                <c:pt idx="1068">
                  <c:v>63159</c:v>
                </c:pt>
                <c:pt idx="1069">
                  <c:v>63190</c:v>
                </c:pt>
                <c:pt idx="1070">
                  <c:v>63221</c:v>
                </c:pt>
                <c:pt idx="1071">
                  <c:v>63249</c:v>
                </c:pt>
                <c:pt idx="1072">
                  <c:v>63280</c:v>
                </c:pt>
                <c:pt idx="1073">
                  <c:v>63310</c:v>
                </c:pt>
                <c:pt idx="1074">
                  <c:v>63341</c:v>
                </c:pt>
                <c:pt idx="1075">
                  <c:v>63371</c:v>
                </c:pt>
                <c:pt idx="1076">
                  <c:v>63402</c:v>
                </c:pt>
                <c:pt idx="1077">
                  <c:v>63433</c:v>
                </c:pt>
                <c:pt idx="1078">
                  <c:v>63463</c:v>
                </c:pt>
                <c:pt idx="1079">
                  <c:v>63494</c:v>
                </c:pt>
                <c:pt idx="1080">
                  <c:v>63524</c:v>
                </c:pt>
                <c:pt idx="1081">
                  <c:v>63555</c:v>
                </c:pt>
                <c:pt idx="1082">
                  <c:v>63586</c:v>
                </c:pt>
                <c:pt idx="1083">
                  <c:v>63614</c:v>
                </c:pt>
                <c:pt idx="1084">
                  <c:v>63645</c:v>
                </c:pt>
                <c:pt idx="1085">
                  <c:v>63675</c:v>
                </c:pt>
                <c:pt idx="1086">
                  <c:v>63706</c:v>
                </c:pt>
                <c:pt idx="1087">
                  <c:v>63736</c:v>
                </c:pt>
                <c:pt idx="1088">
                  <c:v>63767</c:v>
                </c:pt>
                <c:pt idx="1089">
                  <c:v>63798</c:v>
                </c:pt>
                <c:pt idx="1090">
                  <c:v>63828</c:v>
                </c:pt>
                <c:pt idx="1091">
                  <c:v>63859</c:v>
                </c:pt>
                <c:pt idx="1092">
                  <c:v>63889</c:v>
                </c:pt>
                <c:pt idx="1093">
                  <c:v>63920</c:v>
                </c:pt>
                <c:pt idx="1094">
                  <c:v>63951</c:v>
                </c:pt>
                <c:pt idx="1095">
                  <c:v>63979</c:v>
                </c:pt>
                <c:pt idx="1096">
                  <c:v>64010</c:v>
                </c:pt>
                <c:pt idx="1097">
                  <c:v>64040</c:v>
                </c:pt>
                <c:pt idx="1098">
                  <c:v>64071</c:v>
                </c:pt>
                <c:pt idx="1099">
                  <c:v>64101</c:v>
                </c:pt>
                <c:pt idx="1100">
                  <c:v>64132</c:v>
                </c:pt>
                <c:pt idx="1101">
                  <c:v>64163</c:v>
                </c:pt>
                <c:pt idx="1102">
                  <c:v>64193</c:v>
                </c:pt>
                <c:pt idx="1103">
                  <c:v>64224</c:v>
                </c:pt>
                <c:pt idx="1104">
                  <c:v>64254</c:v>
                </c:pt>
                <c:pt idx="1105">
                  <c:v>64285</c:v>
                </c:pt>
                <c:pt idx="1106">
                  <c:v>64316</c:v>
                </c:pt>
                <c:pt idx="1107">
                  <c:v>64345</c:v>
                </c:pt>
                <c:pt idx="1108">
                  <c:v>64376</c:v>
                </c:pt>
                <c:pt idx="1109">
                  <c:v>64406</c:v>
                </c:pt>
                <c:pt idx="1110">
                  <c:v>64437</c:v>
                </c:pt>
                <c:pt idx="1111">
                  <c:v>64467</c:v>
                </c:pt>
                <c:pt idx="1112">
                  <c:v>64498</c:v>
                </c:pt>
                <c:pt idx="1113">
                  <c:v>64529</c:v>
                </c:pt>
                <c:pt idx="1114">
                  <c:v>64559</c:v>
                </c:pt>
                <c:pt idx="1115">
                  <c:v>64590</c:v>
                </c:pt>
                <c:pt idx="1116">
                  <c:v>64620</c:v>
                </c:pt>
                <c:pt idx="1117">
                  <c:v>64651</c:v>
                </c:pt>
                <c:pt idx="1118">
                  <c:v>64682</c:v>
                </c:pt>
                <c:pt idx="1119">
                  <c:v>64710</c:v>
                </c:pt>
                <c:pt idx="1120">
                  <c:v>64741</c:v>
                </c:pt>
                <c:pt idx="1121">
                  <c:v>64771</c:v>
                </c:pt>
                <c:pt idx="1122">
                  <c:v>64802</c:v>
                </c:pt>
                <c:pt idx="1123">
                  <c:v>64832</c:v>
                </c:pt>
                <c:pt idx="1124">
                  <c:v>64863</c:v>
                </c:pt>
                <c:pt idx="1125">
                  <c:v>64894</c:v>
                </c:pt>
                <c:pt idx="1126">
                  <c:v>64924</c:v>
                </c:pt>
                <c:pt idx="1127">
                  <c:v>64955</c:v>
                </c:pt>
                <c:pt idx="1128">
                  <c:v>64985</c:v>
                </c:pt>
                <c:pt idx="1129">
                  <c:v>65016</c:v>
                </c:pt>
                <c:pt idx="1130">
                  <c:v>65047</c:v>
                </c:pt>
                <c:pt idx="1131">
                  <c:v>65075</c:v>
                </c:pt>
                <c:pt idx="1132">
                  <c:v>65106</c:v>
                </c:pt>
                <c:pt idx="1133">
                  <c:v>65136</c:v>
                </c:pt>
                <c:pt idx="1134">
                  <c:v>65167</c:v>
                </c:pt>
                <c:pt idx="1135">
                  <c:v>65197</c:v>
                </c:pt>
                <c:pt idx="1136">
                  <c:v>65228</c:v>
                </c:pt>
                <c:pt idx="1137">
                  <c:v>65259</c:v>
                </c:pt>
                <c:pt idx="1138">
                  <c:v>65289</c:v>
                </c:pt>
                <c:pt idx="1139">
                  <c:v>65320</c:v>
                </c:pt>
                <c:pt idx="1140">
                  <c:v>65350</c:v>
                </c:pt>
                <c:pt idx="1141">
                  <c:v>65381</c:v>
                </c:pt>
                <c:pt idx="1142">
                  <c:v>65412</c:v>
                </c:pt>
                <c:pt idx="1143">
                  <c:v>65440</c:v>
                </c:pt>
                <c:pt idx="1144">
                  <c:v>65471</c:v>
                </c:pt>
                <c:pt idx="1145">
                  <c:v>65501</c:v>
                </c:pt>
                <c:pt idx="1146">
                  <c:v>65532</c:v>
                </c:pt>
                <c:pt idx="1147">
                  <c:v>65562</c:v>
                </c:pt>
                <c:pt idx="1148">
                  <c:v>65593</c:v>
                </c:pt>
                <c:pt idx="1149">
                  <c:v>65624</c:v>
                </c:pt>
                <c:pt idx="1150">
                  <c:v>65654</c:v>
                </c:pt>
                <c:pt idx="1151">
                  <c:v>65685</c:v>
                </c:pt>
                <c:pt idx="1152">
                  <c:v>65715</c:v>
                </c:pt>
                <c:pt idx="1153">
                  <c:v>65746</c:v>
                </c:pt>
                <c:pt idx="1154">
                  <c:v>65777</c:v>
                </c:pt>
                <c:pt idx="1155">
                  <c:v>65806</c:v>
                </c:pt>
                <c:pt idx="1156">
                  <c:v>65837</c:v>
                </c:pt>
                <c:pt idx="1157">
                  <c:v>65867</c:v>
                </c:pt>
                <c:pt idx="1158">
                  <c:v>65898</c:v>
                </c:pt>
                <c:pt idx="1159">
                  <c:v>65928</c:v>
                </c:pt>
                <c:pt idx="1160">
                  <c:v>65959</c:v>
                </c:pt>
                <c:pt idx="1161">
                  <c:v>65990</c:v>
                </c:pt>
                <c:pt idx="1162">
                  <c:v>66020</c:v>
                </c:pt>
                <c:pt idx="1163">
                  <c:v>66051</c:v>
                </c:pt>
                <c:pt idx="1164">
                  <c:v>66081</c:v>
                </c:pt>
                <c:pt idx="1165">
                  <c:v>66112</c:v>
                </c:pt>
                <c:pt idx="1166">
                  <c:v>66143</c:v>
                </c:pt>
                <c:pt idx="1167">
                  <c:v>66171</c:v>
                </c:pt>
                <c:pt idx="1168">
                  <c:v>66202</c:v>
                </c:pt>
                <c:pt idx="1169">
                  <c:v>66232</c:v>
                </c:pt>
                <c:pt idx="1170">
                  <c:v>66263</c:v>
                </c:pt>
                <c:pt idx="1171">
                  <c:v>66293</c:v>
                </c:pt>
                <c:pt idx="1172">
                  <c:v>66324</c:v>
                </c:pt>
                <c:pt idx="1173">
                  <c:v>66355</c:v>
                </c:pt>
                <c:pt idx="1174">
                  <c:v>66385</c:v>
                </c:pt>
                <c:pt idx="1175">
                  <c:v>66416</c:v>
                </c:pt>
                <c:pt idx="1176">
                  <c:v>66446</c:v>
                </c:pt>
                <c:pt idx="1177">
                  <c:v>66477</c:v>
                </c:pt>
                <c:pt idx="1178">
                  <c:v>66508</c:v>
                </c:pt>
                <c:pt idx="1179">
                  <c:v>66536</c:v>
                </c:pt>
                <c:pt idx="1180">
                  <c:v>66567</c:v>
                </c:pt>
                <c:pt idx="1181">
                  <c:v>66597</c:v>
                </c:pt>
                <c:pt idx="1182">
                  <c:v>66628</c:v>
                </c:pt>
                <c:pt idx="1183">
                  <c:v>66658</c:v>
                </c:pt>
                <c:pt idx="1184">
                  <c:v>66689</c:v>
                </c:pt>
                <c:pt idx="1185">
                  <c:v>66720</c:v>
                </c:pt>
                <c:pt idx="1186">
                  <c:v>66750</c:v>
                </c:pt>
                <c:pt idx="1187">
                  <c:v>66781</c:v>
                </c:pt>
                <c:pt idx="1188">
                  <c:v>66811</c:v>
                </c:pt>
                <c:pt idx="1189">
                  <c:v>66842</c:v>
                </c:pt>
                <c:pt idx="1190">
                  <c:v>66873</c:v>
                </c:pt>
                <c:pt idx="1191">
                  <c:v>66901</c:v>
                </c:pt>
                <c:pt idx="1192">
                  <c:v>66932</c:v>
                </c:pt>
                <c:pt idx="1193">
                  <c:v>66962</c:v>
                </c:pt>
                <c:pt idx="1194">
                  <c:v>66993</c:v>
                </c:pt>
                <c:pt idx="1195">
                  <c:v>67023</c:v>
                </c:pt>
                <c:pt idx="1196">
                  <c:v>67054</c:v>
                </c:pt>
                <c:pt idx="1197">
                  <c:v>67085</c:v>
                </c:pt>
                <c:pt idx="1198">
                  <c:v>67115</c:v>
                </c:pt>
                <c:pt idx="1199">
                  <c:v>67146</c:v>
                </c:pt>
                <c:pt idx="1200">
                  <c:v>67176</c:v>
                </c:pt>
                <c:pt idx="1201">
                  <c:v>67207</c:v>
                </c:pt>
                <c:pt idx="1202">
                  <c:v>67238</c:v>
                </c:pt>
                <c:pt idx="1203">
                  <c:v>67267</c:v>
                </c:pt>
                <c:pt idx="1204">
                  <c:v>67298</c:v>
                </c:pt>
                <c:pt idx="1205">
                  <c:v>67328</c:v>
                </c:pt>
                <c:pt idx="1206">
                  <c:v>67359</c:v>
                </c:pt>
                <c:pt idx="1207">
                  <c:v>67389</c:v>
                </c:pt>
                <c:pt idx="1208">
                  <c:v>67420</c:v>
                </c:pt>
                <c:pt idx="1209">
                  <c:v>67451</c:v>
                </c:pt>
                <c:pt idx="1210">
                  <c:v>67481</c:v>
                </c:pt>
                <c:pt idx="1211">
                  <c:v>67512</c:v>
                </c:pt>
                <c:pt idx="1212">
                  <c:v>67542</c:v>
                </c:pt>
                <c:pt idx="1213">
                  <c:v>67573</c:v>
                </c:pt>
                <c:pt idx="1214">
                  <c:v>67604</c:v>
                </c:pt>
                <c:pt idx="1215">
                  <c:v>67632</c:v>
                </c:pt>
                <c:pt idx="1216">
                  <c:v>67663</c:v>
                </c:pt>
                <c:pt idx="1217">
                  <c:v>67693</c:v>
                </c:pt>
                <c:pt idx="1218">
                  <c:v>67724</c:v>
                </c:pt>
                <c:pt idx="1219">
                  <c:v>67754</c:v>
                </c:pt>
                <c:pt idx="1220">
                  <c:v>67785</c:v>
                </c:pt>
                <c:pt idx="1221">
                  <c:v>67816</c:v>
                </c:pt>
                <c:pt idx="1222">
                  <c:v>67846</c:v>
                </c:pt>
                <c:pt idx="1223">
                  <c:v>67877</c:v>
                </c:pt>
                <c:pt idx="1224">
                  <c:v>67907</c:v>
                </c:pt>
                <c:pt idx="1225">
                  <c:v>67938</c:v>
                </c:pt>
                <c:pt idx="1226">
                  <c:v>67969</c:v>
                </c:pt>
                <c:pt idx="1227">
                  <c:v>67997</c:v>
                </c:pt>
                <c:pt idx="1228">
                  <c:v>68028</c:v>
                </c:pt>
                <c:pt idx="1229">
                  <c:v>68058</c:v>
                </c:pt>
                <c:pt idx="1230">
                  <c:v>68089</c:v>
                </c:pt>
                <c:pt idx="1231">
                  <c:v>68119</c:v>
                </c:pt>
                <c:pt idx="1232">
                  <c:v>68150</c:v>
                </c:pt>
                <c:pt idx="1233">
                  <c:v>68181</c:v>
                </c:pt>
                <c:pt idx="1234">
                  <c:v>68211</c:v>
                </c:pt>
                <c:pt idx="1235">
                  <c:v>68242</c:v>
                </c:pt>
                <c:pt idx="1236">
                  <c:v>68272</c:v>
                </c:pt>
                <c:pt idx="1237">
                  <c:v>68303</c:v>
                </c:pt>
                <c:pt idx="1238">
                  <c:v>68334</c:v>
                </c:pt>
                <c:pt idx="1239">
                  <c:v>68362</c:v>
                </c:pt>
                <c:pt idx="1240">
                  <c:v>68393</c:v>
                </c:pt>
                <c:pt idx="1241">
                  <c:v>68423</c:v>
                </c:pt>
                <c:pt idx="1242">
                  <c:v>68454</c:v>
                </c:pt>
                <c:pt idx="1243">
                  <c:v>68484</c:v>
                </c:pt>
                <c:pt idx="1244">
                  <c:v>68515</c:v>
                </c:pt>
                <c:pt idx="1245">
                  <c:v>68546</c:v>
                </c:pt>
                <c:pt idx="1246">
                  <c:v>68576</c:v>
                </c:pt>
                <c:pt idx="1247">
                  <c:v>68607</c:v>
                </c:pt>
                <c:pt idx="1248">
                  <c:v>68637</c:v>
                </c:pt>
                <c:pt idx="1249">
                  <c:v>68668</c:v>
                </c:pt>
                <c:pt idx="1250">
                  <c:v>68699</c:v>
                </c:pt>
                <c:pt idx="1251">
                  <c:v>68728</c:v>
                </c:pt>
                <c:pt idx="1252">
                  <c:v>68759</c:v>
                </c:pt>
                <c:pt idx="1253">
                  <c:v>68789</c:v>
                </c:pt>
                <c:pt idx="1254">
                  <c:v>68820</c:v>
                </c:pt>
                <c:pt idx="1255">
                  <c:v>68850</c:v>
                </c:pt>
                <c:pt idx="1256">
                  <c:v>68881</c:v>
                </c:pt>
                <c:pt idx="1257">
                  <c:v>68912</c:v>
                </c:pt>
                <c:pt idx="1258">
                  <c:v>68942</c:v>
                </c:pt>
                <c:pt idx="1259">
                  <c:v>68973</c:v>
                </c:pt>
                <c:pt idx="1260">
                  <c:v>69003</c:v>
                </c:pt>
                <c:pt idx="1261">
                  <c:v>69034</c:v>
                </c:pt>
                <c:pt idx="1262">
                  <c:v>69065</c:v>
                </c:pt>
                <c:pt idx="1263">
                  <c:v>69093</c:v>
                </c:pt>
                <c:pt idx="1264">
                  <c:v>69124</c:v>
                </c:pt>
                <c:pt idx="1265">
                  <c:v>69154</c:v>
                </c:pt>
                <c:pt idx="1266">
                  <c:v>69185</c:v>
                </c:pt>
                <c:pt idx="1267">
                  <c:v>69215</c:v>
                </c:pt>
                <c:pt idx="1268">
                  <c:v>69246</c:v>
                </c:pt>
                <c:pt idx="1269">
                  <c:v>69277</c:v>
                </c:pt>
                <c:pt idx="1270">
                  <c:v>69307</c:v>
                </c:pt>
                <c:pt idx="1271">
                  <c:v>69338</c:v>
                </c:pt>
                <c:pt idx="1272">
                  <c:v>69368</c:v>
                </c:pt>
                <c:pt idx="1273">
                  <c:v>69399</c:v>
                </c:pt>
                <c:pt idx="1274">
                  <c:v>69430</c:v>
                </c:pt>
                <c:pt idx="1275">
                  <c:v>69458</c:v>
                </c:pt>
                <c:pt idx="1276">
                  <c:v>69489</c:v>
                </c:pt>
                <c:pt idx="1277">
                  <c:v>69519</c:v>
                </c:pt>
                <c:pt idx="1278">
                  <c:v>69550</c:v>
                </c:pt>
                <c:pt idx="1279">
                  <c:v>69580</c:v>
                </c:pt>
                <c:pt idx="1280">
                  <c:v>69611</c:v>
                </c:pt>
                <c:pt idx="1281">
                  <c:v>69642</c:v>
                </c:pt>
                <c:pt idx="1282">
                  <c:v>69672</c:v>
                </c:pt>
                <c:pt idx="1283">
                  <c:v>69703</c:v>
                </c:pt>
                <c:pt idx="1284">
                  <c:v>69733</c:v>
                </c:pt>
                <c:pt idx="1285">
                  <c:v>69764</c:v>
                </c:pt>
                <c:pt idx="1286">
                  <c:v>69795</c:v>
                </c:pt>
                <c:pt idx="1287">
                  <c:v>69823</c:v>
                </c:pt>
                <c:pt idx="1288">
                  <c:v>69854</c:v>
                </c:pt>
                <c:pt idx="1289">
                  <c:v>69884</c:v>
                </c:pt>
                <c:pt idx="1290">
                  <c:v>69915</c:v>
                </c:pt>
                <c:pt idx="1291">
                  <c:v>69945</c:v>
                </c:pt>
                <c:pt idx="1292">
                  <c:v>69976</c:v>
                </c:pt>
                <c:pt idx="1293">
                  <c:v>70007</c:v>
                </c:pt>
                <c:pt idx="1294">
                  <c:v>70037</c:v>
                </c:pt>
                <c:pt idx="1295">
                  <c:v>70068</c:v>
                </c:pt>
                <c:pt idx="1296">
                  <c:v>70098</c:v>
                </c:pt>
                <c:pt idx="1297">
                  <c:v>70129</c:v>
                </c:pt>
                <c:pt idx="1298">
                  <c:v>70160</c:v>
                </c:pt>
                <c:pt idx="1299">
                  <c:v>70189</c:v>
                </c:pt>
                <c:pt idx="1300">
                  <c:v>70220</c:v>
                </c:pt>
                <c:pt idx="1301">
                  <c:v>70250</c:v>
                </c:pt>
                <c:pt idx="1302">
                  <c:v>70281</c:v>
                </c:pt>
                <c:pt idx="1303">
                  <c:v>70311</c:v>
                </c:pt>
                <c:pt idx="1304">
                  <c:v>70342</c:v>
                </c:pt>
                <c:pt idx="1305">
                  <c:v>70373</c:v>
                </c:pt>
                <c:pt idx="1306">
                  <c:v>70403</c:v>
                </c:pt>
                <c:pt idx="1307">
                  <c:v>70434</c:v>
                </c:pt>
                <c:pt idx="1308">
                  <c:v>70464</c:v>
                </c:pt>
                <c:pt idx="1309">
                  <c:v>70495</c:v>
                </c:pt>
                <c:pt idx="1310">
                  <c:v>70526</c:v>
                </c:pt>
                <c:pt idx="1311">
                  <c:v>70554</c:v>
                </c:pt>
                <c:pt idx="1312">
                  <c:v>70585</c:v>
                </c:pt>
                <c:pt idx="1313">
                  <c:v>70615</c:v>
                </c:pt>
                <c:pt idx="1314">
                  <c:v>70646</c:v>
                </c:pt>
                <c:pt idx="1315">
                  <c:v>70676</c:v>
                </c:pt>
                <c:pt idx="1316">
                  <c:v>70707</c:v>
                </c:pt>
                <c:pt idx="1317">
                  <c:v>70738</c:v>
                </c:pt>
                <c:pt idx="1318">
                  <c:v>70768</c:v>
                </c:pt>
                <c:pt idx="1319">
                  <c:v>70799</c:v>
                </c:pt>
                <c:pt idx="1320">
                  <c:v>70829</c:v>
                </c:pt>
                <c:pt idx="1321">
                  <c:v>70860</c:v>
                </c:pt>
                <c:pt idx="1322">
                  <c:v>70891</c:v>
                </c:pt>
                <c:pt idx="1323">
                  <c:v>70919</c:v>
                </c:pt>
                <c:pt idx="1324">
                  <c:v>70950</c:v>
                </c:pt>
                <c:pt idx="1325">
                  <c:v>70980</c:v>
                </c:pt>
                <c:pt idx="1326">
                  <c:v>71011</c:v>
                </c:pt>
                <c:pt idx="1327">
                  <c:v>71041</c:v>
                </c:pt>
                <c:pt idx="1328">
                  <c:v>71072</c:v>
                </c:pt>
                <c:pt idx="1329">
                  <c:v>71103</c:v>
                </c:pt>
                <c:pt idx="1330">
                  <c:v>71133</c:v>
                </c:pt>
                <c:pt idx="1331">
                  <c:v>71164</c:v>
                </c:pt>
                <c:pt idx="1332">
                  <c:v>71194</c:v>
                </c:pt>
                <c:pt idx="1333">
                  <c:v>71225</c:v>
                </c:pt>
                <c:pt idx="1334">
                  <c:v>71256</c:v>
                </c:pt>
                <c:pt idx="1335">
                  <c:v>71284</c:v>
                </c:pt>
                <c:pt idx="1336">
                  <c:v>71315</c:v>
                </c:pt>
                <c:pt idx="1337">
                  <c:v>71345</c:v>
                </c:pt>
                <c:pt idx="1338">
                  <c:v>71376</c:v>
                </c:pt>
                <c:pt idx="1339">
                  <c:v>71406</c:v>
                </c:pt>
                <c:pt idx="1340">
                  <c:v>71437</c:v>
                </c:pt>
                <c:pt idx="1341">
                  <c:v>71468</c:v>
                </c:pt>
                <c:pt idx="1342">
                  <c:v>71498</c:v>
                </c:pt>
                <c:pt idx="1343">
                  <c:v>71529</c:v>
                </c:pt>
                <c:pt idx="1344">
                  <c:v>71559</c:v>
                </c:pt>
                <c:pt idx="1345">
                  <c:v>71590</c:v>
                </c:pt>
                <c:pt idx="1346">
                  <c:v>71621</c:v>
                </c:pt>
                <c:pt idx="1347">
                  <c:v>71650</c:v>
                </c:pt>
                <c:pt idx="1348">
                  <c:v>71681</c:v>
                </c:pt>
                <c:pt idx="1349">
                  <c:v>71711</c:v>
                </c:pt>
                <c:pt idx="1350">
                  <c:v>71742</c:v>
                </c:pt>
                <c:pt idx="1351">
                  <c:v>71772</c:v>
                </c:pt>
                <c:pt idx="1352">
                  <c:v>71803</c:v>
                </c:pt>
                <c:pt idx="1353">
                  <c:v>71834</c:v>
                </c:pt>
                <c:pt idx="1354">
                  <c:v>71864</c:v>
                </c:pt>
                <c:pt idx="1355">
                  <c:v>71895</c:v>
                </c:pt>
                <c:pt idx="1356">
                  <c:v>71925</c:v>
                </c:pt>
                <c:pt idx="1357">
                  <c:v>71956</c:v>
                </c:pt>
                <c:pt idx="1358">
                  <c:v>71987</c:v>
                </c:pt>
                <c:pt idx="1359">
                  <c:v>72015</c:v>
                </c:pt>
                <c:pt idx="1360">
                  <c:v>72046</c:v>
                </c:pt>
                <c:pt idx="1361">
                  <c:v>72076</c:v>
                </c:pt>
                <c:pt idx="1362">
                  <c:v>72107</c:v>
                </c:pt>
                <c:pt idx="1363">
                  <c:v>72137</c:v>
                </c:pt>
                <c:pt idx="1364">
                  <c:v>72168</c:v>
                </c:pt>
                <c:pt idx="1365">
                  <c:v>72199</c:v>
                </c:pt>
                <c:pt idx="1366">
                  <c:v>72229</c:v>
                </c:pt>
                <c:pt idx="1367">
                  <c:v>72260</c:v>
                </c:pt>
                <c:pt idx="1368">
                  <c:v>72290</c:v>
                </c:pt>
                <c:pt idx="1369">
                  <c:v>72321</c:v>
                </c:pt>
                <c:pt idx="1370">
                  <c:v>72352</c:v>
                </c:pt>
                <c:pt idx="1371">
                  <c:v>72380</c:v>
                </c:pt>
                <c:pt idx="1372">
                  <c:v>72411</c:v>
                </c:pt>
                <c:pt idx="1373">
                  <c:v>72441</c:v>
                </c:pt>
                <c:pt idx="1374">
                  <c:v>72472</c:v>
                </c:pt>
                <c:pt idx="1375">
                  <c:v>72502</c:v>
                </c:pt>
                <c:pt idx="1376">
                  <c:v>72533</c:v>
                </c:pt>
                <c:pt idx="1377">
                  <c:v>72564</c:v>
                </c:pt>
                <c:pt idx="1378">
                  <c:v>72594</c:v>
                </c:pt>
                <c:pt idx="1379">
                  <c:v>72625</c:v>
                </c:pt>
                <c:pt idx="1380">
                  <c:v>72655</c:v>
                </c:pt>
              </c:numCache>
            </c:numRef>
          </c:cat>
          <c:val>
            <c:numRef>
              <c:f>'Υπολεκάνη 251-Μυρτος SRI'!$N$2:$N$1382</c:f>
              <c:numCache>
                <c:formatCode>General</c:formatCode>
                <c:ptCount val="1381"/>
                <c:pt idx="0">
                  <c:v>0.90835378426311852</c:v>
                </c:pt>
                <c:pt idx="1">
                  <c:v>0.55686449928547765</c:v>
                </c:pt>
                <c:pt idx="2">
                  <c:v>0.58183542811707789</c:v>
                </c:pt>
                <c:pt idx="3">
                  <c:v>0.59697956039256506</c:v>
                </c:pt>
                <c:pt idx="4">
                  <c:v>0.49472124303576481</c:v>
                </c:pt>
                <c:pt idx="5">
                  <c:v>0.45841667526349728</c:v>
                </c:pt>
                <c:pt idx="6">
                  <c:v>0.44274926196994513</c:v>
                </c:pt>
                <c:pt idx="7">
                  <c:v>0.43690031918170075</c:v>
                </c:pt>
                <c:pt idx="8">
                  <c:v>0.42384661709162258</c:v>
                </c:pt>
                <c:pt idx="9">
                  <c:v>0.40547600053080846</c:v>
                </c:pt>
                <c:pt idx="10">
                  <c:v>0.60223813816039262</c:v>
                </c:pt>
                <c:pt idx="11">
                  <c:v>0.28948448857257952</c:v>
                </c:pt>
                <c:pt idx="12">
                  <c:v>-0.19209525587853693</c:v>
                </c:pt>
                <c:pt idx="13">
                  <c:v>0.10446138484553642</c:v>
                </c:pt>
                <c:pt idx="14">
                  <c:v>0.10667759723675478</c:v>
                </c:pt>
                <c:pt idx="15">
                  <c:v>1.7324633013973533E-2</c:v>
                </c:pt>
                <c:pt idx="16">
                  <c:v>3.2817018431957452E-2</c:v>
                </c:pt>
                <c:pt idx="17">
                  <c:v>2.0115531282012978E-2</c:v>
                </c:pt>
                <c:pt idx="18">
                  <c:v>1.6664901594386945E-2</c:v>
                </c:pt>
                <c:pt idx="19">
                  <c:v>1.6095216027602176E-2</c:v>
                </c:pt>
                <c:pt idx="20">
                  <c:v>1.1075116027711938E-2</c:v>
                </c:pt>
                <c:pt idx="21">
                  <c:v>-2.7760879101927816E-2</c:v>
                </c:pt>
                <c:pt idx="22">
                  <c:v>-9.9343873362297247E-2</c:v>
                </c:pt>
                <c:pt idx="23">
                  <c:v>5.493030787500662E-2</c:v>
                </c:pt>
                <c:pt idx="24">
                  <c:v>-0.11283826703535151</c:v>
                </c:pt>
                <c:pt idx="25">
                  <c:v>-0.11717005147043129</c:v>
                </c:pt>
                <c:pt idx="26">
                  <c:v>-3.3314383096220847E-2</c:v>
                </c:pt>
                <c:pt idx="27">
                  <c:v>-9.2485838797529168E-2</c:v>
                </c:pt>
                <c:pt idx="28">
                  <c:v>-0.12811909336171548</c:v>
                </c:pt>
                <c:pt idx="29">
                  <c:v>-0.16507662792875044</c:v>
                </c:pt>
                <c:pt idx="30">
                  <c:v>-0.17408281095062383</c:v>
                </c:pt>
                <c:pt idx="31">
                  <c:v>-0.17592942254563554</c:v>
                </c:pt>
                <c:pt idx="32">
                  <c:v>-0.18437404401147722</c:v>
                </c:pt>
                <c:pt idx="33">
                  <c:v>-0.17565185044406423</c:v>
                </c:pt>
                <c:pt idx="34">
                  <c:v>-0.27359893012139364</c:v>
                </c:pt>
                <c:pt idx="35">
                  <c:v>-0.16376595865203641</c:v>
                </c:pt>
                <c:pt idx="36">
                  <c:v>5.4515717760769175E-2</c:v>
                </c:pt>
                <c:pt idx="37">
                  <c:v>6.9155059829784787E-2</c:v>
                </c:pt>
                <c:pt idx="38">
                  <c:v>0.11974147993648149</c:v>
                </c:pt>
                <c:pt idx="39">
                  <c:v>0.17250671102379278</c:v>
                </c:pt>
                <c:pt idx="40">
                  <c:v>0.22618366457668718</c:v>
                </c:pt>
                <c:pt idx="41">
                  <c:v>0.26518160922363582</c:v>
                </c:pt>
                <c:pt idx="42">
                  <c:v>0.28325375085797722</c:v>
                </c:pt>
                <c:pt idx="43">
                  <c:v>0.2859994855723898</c:v>
                </c:pt>
                <c:pt idx="44">
                  <c:v>0.30770414409029184</c:v>
                </c:pt>
                <c:pt idx="45">
                  <c:v>0.36914974040118675</c:v>
                </c:pt>
                <c:pt idx="46">
                  <c:v>0.46498385437155881</c:v>
                </c:pt>
                <c:pt idx="47">
                  <c:v>0.50427212971321878</c:v>
                </c:pt>
                <c:pt idx="48">
                  <c:v>0.47351071065981504</c:v>
                </c:pt>
                <c:pt idx="49">
                  <c:v>0.69562441387054008</c:v>
                </c:pt>
                <c:pt idx="50">
                  <c:v>0.64658832701455693</c:v>
                </c:pt>
                <c:pt idx="51">
                  <c:v>0.52292623340574684</c:v>
                </c:pt>
                <c:pt idx="52">
                  <c:v>0.4867892912341274</c:v>
                </c:pt>
                <c:pt idx="53">
                  <c:v>0.4591611230975623</c:v>
                </c:pt>
                <c:pt idx="54">
                  <c:v>0.44346458145392836</c:v>
                </c:pt>
                <c:pt idx="55">
                  <c:v>0.44216590616478635</c:v>
                </c:pt>
                <c:pt idx="56">
                  <c:v>0.41418375029104337</c:v>
                </c:pt>
                <c:pt idx="57">
                  <c:v>0.30763024498363717</c:v>
                </c:pt>
                <c:pt idx="58">
                  <c:v>0.14954783507027747</c:v>
                </c:pt>
                <c:pt idx="59">
                  <c:v>0.27381061685559382</c:v>
                </c:pt>
                <c:pt idx="60">
                  <c:v>0.15792720104061594</c:v>
                </c:pt>
                <c:pt idx="61">
                  <c:v>-0.24718211330309448</c:v>
                </c:pt>
                <c:pt idx="62">
                  <c:v>-0.26222858407368088</c:v>
                </c:pt>
                <c:pt idx="63">
                  <c:v>-0.2498059770537516</c:v>
                </c:pt>
                <c:pt idx="64">
                  <c:v>-0.2177875017538064</c:v>
                </c:pt>
                <c:pt idx="65">
                  <c:v>-0.22912311913997913</c:v>
                </c:pt>
                <c:pt idx="66">
                  <c:v>-0.23642226756383294</c:v>
                </c:pt>
                <c:pt idx="67">
                  <c:v>-0.23836978493404021</c:v>
                </c:pt>
                <c:pt idx="68">
                  <c:v>-0.22503424030837671</c:v>
                </c:pt>
                <c:pt idx="69">
                  <c:v>-0.2444772144046837</c:v>
                </c:pt>
                <c:pt idx="70">
                  <c:v>-0.19460422810686245</c:v>
                </c:pt>
                <c:pt idx="71">
                  <c:v>-0.315487602646013</c:v>
                </c:pt>
                <c:pt idx="72">
                  <c:v>-0.42076483768492895</c:v>
                </c:pt>
                <c:pt idx="73">
                  <c:v>-0.38959773841911333</c:v>
                </c:pt>
                <c:pt idx="74">
                  <c:v>-0.25928185068107429</c:v>
                </c:pt>
                <c:pt idx="75">
                  <c:v>0.20667829352540909</c:v>
                </c:pt>
                <c:pt idx="76">
                  <c:v>0.27375049926710582</c:v>
                </c:pt>
                <c:pt idx="77">
                  <c:v>0.29730028434839745</c:v>
                </c:pt>
                <c:pt idx="78">
                  <c:v>0.30570038716323045</c:v>
                </c:pt>
                <c:pt idx="79">
                  <c:v>0.30584090025417415</c:v>
                </c:pt>
                <c:pt idx="80">
                  <c:v>0.29367538260211512</c:v>
                </c:pt>
                <c:pt idx="81">
                  <c:v>0.27727942011725132</c:v>
                </c:pt>
                <c:pt idx="82">
                  <c:v>0.30170535729572234</c:v>
                </c:pt>
                <c:pt idx="83">
                  <c:v>0.62069731452078369</c:v>
                </c:pt>
                <c:pt idx="84">
                  <c:v>0.69750838152609496</c:v>
                </c:pt>
                <c:pt idx="85">
                  <c:v>0.64447376296614234</c:v>
                </c:pt>
                <c:pt idx="86">
                  <c:v>0.66233369866986003</c:v>
                </c:pt>
                <c:pt idx="87">
                  <c:v>0.34761954369006931</c:v>
                </c:pt>
                <c:pt idx="88">
                  <c:v>0.25031401251503571</c:v>
                </c:pt>
                <c:pt idx="89">
                  <c:v>0.20344246463740015</c:v>
                </c:pt>
                <c:pt idx="90">
                  <c:v>0.18797332517284313</c:v>
                </c:pt>
                <c:pt idx="91">
                  <c:v>0.18604760308861823</c:v>
                </c:pt>
                <c:pt idx="92">
                  <c:v>0.18658503943889412</c:v>
                </c:pt>
                <c:pt idx="93">
                  <c:v>0.17400495851168643</c:v>
                </c:pt>
                <c:pt idx="94">
                  <c:v>0.20697556929453137</c:v>
                </c:pt>
                <c:pt idx="95">
                  <c:v>-0.18252844881171448</c:v>
                </c:pt>
                <c:pt idx="96">
                  <c:v>9.3439787900087029E-2</c:v>
                </c:pt>
                <c:pt idx="97">
                  <c:v>-9.6084796134764366E-2</c:v>
                </c:pt>
                <c:pt idx="98">
                  <c:v>-0.28490840932508715</c:v>
                </c:pt>
                <c:pt idx="99">
                  <c:v>-0.34065630458483981</c:v>
                </c:pt>
                <c:pt idx="100">
                  <c:v>-0.38625016988119082</c:v>
                </c:pt>
                <c:pt idx="101">
                  <c:v>-0.37447614182900152</c:v>
                </c:pt>
                <c:pt idx="102">
                  <c:v>-0.36113241867253443</c:v>
                </c:pt>
                <c:pt idx="103">
                  <c:v>-0.35822313301920361</c:v>
                </c:pt>
                <c:pt idx="104">
                  <c:v>-0.33379570534237962</c:v>
                </c:pt>
                <c:pt idx="105">
                  <c:v>-0.33069218805467304</c:v>
                </c:pt>
                <c:pt idx="106">
                  <c:v>-0.26436908468639153</c:v>
                </c:pt>
                <c:pt idx="107">
                  <c:v>-2.0168171232037083E-2</c:v>
                </c:pt>
                <c:pt idx="108">
                  <c:v>-0.39930704312910803</c:v>
                </c:pt>
                <c:pt idx="109">
                  <c:v>-6.1622449373966007E-2</c:v>
                </c:pt>
                <c:pt idx="110">
                  <c:v>-0.16472748424538591</c:v>
                </c:pt>
                <c:pt idx="111">
                  <c:v>6.3986098527752014E-2</c:v>
                </c:pt>
                <c:pt idx="112">
                  <c:v>0.13508807164789274</c:v>
                </c:pt>
                <c:pt idx="113">
                  <c:v>0.13788162479341387</c:v>
                </c:pt>
                <c:pt idx="114">
                  <c:v>0.11443701482043445</c:v>
                </c:pt>
                <c:pt idx="115">
                  <c:v>0.1111721827836353</c:v>
                </c:pt>
                <c:pt idx="116">
                  <c:v>0.10045265566044508</c:v>
                </c:pt>
                <c:pt idx="117">
                  <c:v>0.161795191544363</c:v>
                </c:pt>
                <c:pt idx="118">
                  <c:v>0.13374673529875183</c:v>
                </c:pt>
                <c:pt idx="119">
                  <c:v>-2.1480944719194157E-2</c:v>
                </c:pt>
                <c:pt idx="120">
                  <c:v>0.37333122684214581</c:v>
                </c:pt>
                <c:pt idx="121">
                  <c:v>0.6493182017768695</c:v>
                </c:pt>
                <c:pt idx="122">
                  <c:v>0.66813141564680234</c:v>
                </c:pt>
                <c:pt idx="123">
                  <c:v>0.73135055396040571</c:v>
                </c:pt>
                <c:pt idx="124">
                  <c:v>0.75091463267945702</c:v>
                </c:pt>
                <c:pt idx="125">
                  <c:v>0.75414425075988534</c:v>
                </c:pt>
                <c:pt idx="126">
                  <c:v>0.75867363228926621</c:v>
                </c:pt>
                <c:pt idx="127">
                  <c:v>0.76025874124882364</c:v>
                </c:pt>
                <c:pt idx="128">
                  <c:v>0.76160527115789556</c:v>
                </c:pt>
                <c:pt idx="129">
                  <c:v>0.72273759656538428</c:v>
                </c:pt>
                <c:pt idx="130">
                  <c:v>0.70898202541999633</c:v>
                </c:pt>
                <c:pt idx="131">
                  <c:v>0.78652787023617965</c:v>
                </c:pt>
                <c:pt idx="132">
                  <c:v>8.3766143920547154E-2</c:v>
                </c:pt>
                <c:pt idx="133">
                  <c:v>-0.11305979382650815</c:v>
                </c:pt>
                <c:pt idx="134">
                  <c:v>0.28007531176903488</c:v>
                </c:pt>
                <c:pt idx="135">
                  <c:v>0.13432708213876779</c:v>
                </c:pt>
                <c:pt idx="136">
                  <c:v>0.12375765376667891</c:v>
                </c:pt>
                <c:pt idx="137">
                  <c:v>0.11220719042770737</c:v>
                </c:pt>
                <c:pt idx="138">
                  <c:v>0.11038957031538058</c:v>
                </c:pt>
                <c:pt idx="139">
                  <c:v>0.11060377733267762</c:v>
                </c:pt>
                <c:pt idx="140">
                  <c:v>0.10598518327738977</c:v>
                </c:pt>
                <c:pt idx="141">
                  <c:v>5.369571739595079E-2</c:v>
                </c:pt>
                <c:pt idx="142">
                  <c:v>0.11112773807873719</c:v>
                </c:pt>
                <c:pt idx="143">
                  <c:v>0.36656187092568104</c:v>
                </c:pt>
                <c:pt idx="144">
                  <c:v>0.49352558946029623</c:v>
                </c:pt>
                <c:pt idx="145">
                  <c:v>0.23408214413678971</c:v>
                </c:pt>
                <c:pt idx="146">
                  <c:v>-0.21622306591647791</c:v>
                </c:pt>
                <c:pt idx="147">
                  <c:v>-0.28899661082057881</c:v>
                </c:pt>
                <c:pt idx="148">
                  <c:v>-0.3745307359463958</c:v>
                </c:pt>
                <c:pt idx="149">
                  <c:v>-0.42881758067689907</c:v>
                </c:pt>
                <c:pt idx="150">
                  <c:v>-0.44833723247578594</c:v>
                </c:pt>
                <c:pt idx="151">
                  <c:v>-0.45499529444878667</c:v>
                </c:pt>
                <c:pt idx="152">
                  <c:v>-0.45306205053621729</c:v>
                </c:pt>
                <c:pt idx="153">
                  <c:v>-0.51140940890476438</c:v>
                </c:pt>
                <c:pt idx="154">
                  <c:v>-0.37115931353695697</c:v>
                </c:pt>
                <c:pt idx="155">
                  <c:v>-0.54844758778821256</c:v>
                </c:pt>
                <c:pt idx="156">
                  <c:v>-0.65719055071448951</c:v>
                </c:pt>
                <c:pt idx="157">
                  <c:v>8.1188808221214024E-3</c:v>
                </c:pt>
                <c:pt idx="158">
                  <c:v>4.821327457173543E-2</c:v>
                </c:pt>
                <c:pt idx="159">
                  <c:v>0.15169184836866573</c:v>
                </c:pt>
                <c:pt idx="160">
                  <c:v>0.14891205067930657</c:v>
                </c:pt>
                <c:pt idx="161">
                  <c:v>0.1736394199707284</c:v>
                </c:pt>
                <c:pt idx="162">
                  <c:v>0.17618159772808417</c:v>
                </c:pt>
                <c:pt idx="163">
                  <c:v>0.17539321943945879</c:v>
                </c:pt>
                <c:pt idx="164">
                  <c:v>0.16386013111323294</c:v>
                </c:pt>
                <c:pt idx="165">
                  <c:v>0.15033373064999594</c:v>
                </c:pt>
                <c:pt idx="166">
                  <c:v>0.1460112707240285</c:v>
                </c:pt>
                <c:pt idx="167">
                  <c:v>0.10962907015991741</c:v>
                </c:pt>
                <c:pt idx="168">
                  <c:v>-9.0316071397935585E-2</c:v>
                </c:pt>
                <c:pt idx="169">
                  <c:v>-0.31955365381437689</c:v>
                </c:pt>
                <c:pt idx="170">
                  <c:v>-0.25518253755177739</c:v>
                </c:pt>
                <c:pt idx="171">
                  <c:v>-6.3868691373346498E-2</c:v>
                </c:pt>
                <c:pt idx="172">
                  <c:v>3.6622858990067009E-2</c:v>
                </c:pt>
                <c:pt idx="173">
                  <c:v>4.9738792260278414E-2</c:v>
                </c:pt>
                <c:pt idx="174">
                  <c:v>5.9510459494164634E-2</c:v>
                </c:pt>
                <c:pt idx="175">
                  <c:v>6.2847454751349424E-2</c:v>
                </c:pt>
                <c:pt idx="176">
                  <c:v>7.4443771800254119E-2</c:v>
                </c:pt>
                <c:pt idx="177">
                  <c:v>9.1753563151377268E-2</c:v>
                </c:pt>
                <c:pt idx="178">
                  <c:v>7.6361547211933903E-2</c:v>
                </c:pt>
                <c:pt idx="179">
                  <c:v>-0.14836939833670826</c:v>
                </c:pt>
                <c:pt idx="180">
                  <c:v>-9.4915238422271161E-2</c:v>
                </c:pt>
                <c:pt idx="181">
                  <c:v>-0.10367962704599824</c:v>
                </c:pt>
                <c:pt idx="182">
                  <c:v>-0.23436253461589784</c:v>
                </c:pt>
                <c:pt idx="183">
                  <c:v>-0.28816335076598804</c:v>
                </c:pt>
                <c:pt idx="184">
                  <c:v>-0.35064191123028482</c:v>
                </c:pt>
                <c:pt idx="185">
                  <c:v>-0.35351073523940152</c:v>
                </c:pt>
                <c:pt idx="186">
                  <c:v>-0.36619091137604642</c:v>
                </c:pt>
                <c:pt idx="187">
                  <c:v>-0.36879315370125476</c:v>
                </c:pt>
                <c:pt idx="188">
                  <c:v>-0.35814296096453796</c:v>
                </c:pt>
                <c:pt idx="189">
                  <c:v>-0.37485390100551191</c:v>
                </c:pt>
                <c:pt idx="190">
                  <c:v>-0.26936158988555642</c:v>
                </c:pt>
                <c:pt idx="191">
                  <c:v>-7.0391808061968625E-2</c:v>
                </c:pt>
                <c:pt idx="192">
                  <c:v>7.5755091818702408E-2</c:v>
                </c:pt>
                <c:pt idx="193">
                  <c:v>-6.71839755975078E-2</c:v>
                </c:pt>
                <c:pt idx="194">
                  <c:v>-7.7094024129467129E-2</c:v>
                </c:pt>
                <c:pt idx="195">
                  <c:v>1.317958955248686E-2</c:v>
                </c:pt>
                <c:pt idx="196">
                  <c:v>-3.1249972419528323E-2</c:v>
                </c:pt>
                <c:pt idx="197">
                  <c:v>-1.557786192579047E-2</c:v>
                </c:pt>
                <c:pt idx="198">
                  <c:v>-1.2250974484148447E-2</c:v>
                </c:pt>
                <c:pt idx="199">
                  <c:v>-1.3395435938813281E-2</c:v>
                </c:pt>
                <c:pt idx="200">
                  <c:v>-1.665693682756042E-3</c:v>
                </c:pt>
                <c:pt idx="201">
                  <c:v>4.9084297250651509E-3</c:v>
                </c:pt>
                <c:pt idx="202">
                  <c:v>-7.0380371314078413E-2</c:v>
                </c:pt>
                <c:pt idx="203">
                  <c:v>-0.12276407011911536</c:v>
                </c:pt>
                <c:pt idx="204">
                  <c:v>-0.45738598183708296</c:v>
                </c:pt>
                <c:pt idx="205">
                  <c:v>-0.53605555121376813</c:v>
                </c:pt>
                <c:pt idx="206">
                  <c:v>-0.31460130848794898</c:v>
                </c:pt>
                <c:pt idx="207">
                  <c:v>-0.5224694935502826</c:v>
                </c:pt>
                <c:pt idx="208">
                  <c:v>-0.43841677602056583</c:v>
                </c:pt>
                <c:pt idx="209">
                  <c:v>-0.47738843259815555</c:v>
                </c:pt>
                <c:pt idx="210">
                  <c:v>-0.48261569434090473</c:v>
                </c:pt>
                <c:pt idx="211">
                  <c:v>-0.48165224079463986</c:v>
                </c:pt>
                <c:pt idx="212">
                  <c:v>-0.46249261744942138</c:v>
                </c:pt>
                <c:pt idx="213">
                  <c:v>-0.45748356833827847</c:v>
                </c:pt>
                <c:pt idx="214">
                  <c:v>-2.1649871277867133E-2</c:v>
                </c:pt>
                <c:pt idx="215">
                  <c:v>-5.1806585153316993E-2</c:v>
                </c:pt>
                <c:pt idx="216">
                  <c:v>-0.15460547340085523</c:v>
                </c:pt>
                <c:pt idx="217">
                  <c:v>0.13919552737055094</c:v>
                </c:pt>
                <c:pt idx="218">
                  <c:v>5.1360757658737113E-2</c:v>
                </c:pt>
                <c:pt idx="219">
                  <c:v>0.11039810300986426</c:v>
                </c:pt>
                <c:pt idx="220">
                  <c:v>0.14811449047564282</c:v>
                </c:pt>
                <c:pt idx="221">
                  <c:v>0.26539192869491335</c:v>
                </c:pt>
                <c:pt idx="222">
                  <c:v>0.28136726155378528</c:v>
                </c:pt>
                <c:pt idx="223">
                  <c:v>0.28414095171883497</c:v>
                </c:pt>
                <c:pt idx="224">
                  <c:v>0.29710568777578822</c:v>
                </c:pt>
                <c:pt idx="225">
                  <c:v>0.27992384212123228</c:v>
                </c:pt>
                <c:pt idx="226">
                  <c:v>0.22999178307024037</c:v>
                </c:pt>
                <c:pt idx="227">
                  <c:v>0.45158819713341752</c:v>
                </c:pt>
                <c:pt idx="228">
                  <c:v>0.50179132478212218</c:v>
                </c:pt>
                <c:pt idx="229">
                  <c:v>0.2101091862299107</c:v>
                </c:pt>
                <c:pt idx="230">
                  <c:v>0.25595263103788324</c:v>
                </c:pt>
                <c:pt idx="231">
                  <c:v>0.28095937516365738</c:v>
                </c:pt>
                <c:pt idx="232">
                  <c:v>0.16573684751934512</c:v>
                </c:pt>
                <c:pt idx="233">
                  <c:v>5.9860289140442974E-2</c:v>
                </c:pt>
                <c:pt idx="234">
                  <c:v>3.77287224852478E-2</c:v>
                </c:pt>
                <c:pt idx="235">
                  <c:v>3.2708907052364795E-2</c:v>
                </c:pt>
                <c:pt idx="236">
                  <c:v>2.46307861905244E-2</c:v>
                </c:pt>
                <c:pt idx="237">
                  <c:v>2.1801053584509088E-2</c:v>
                </c:pt>
                <c:pt idx="238">
                  <c:v>-0.21860081600126091</c:v>
                </c:pt>
                <c:pt idx="239">
                  <c:v>-0.5066382077746</c:v>
                </c:pt>
                <c:pt idx="240">
                  <c:v>-0.52699413482519963</c:v>
                </c:pt>
                <c:pt idx="241">
                  <c:v>-0.36545559149829882</c:v>
                </c:pt>
                <c:pt idx="242">
                  <c:v>-0.34239383184566852</c:v>
                </c:pt>
                <c:pt idx="243">
                  <c:v>-0.44689071896482413</c:v>
                </c:pt>
                <c:pt idx="244">
                  <c:v>-0.4203912242902153</c:v>
                </c:pt>
                <c:pt idx="245">
                  <c:v>-0.43670536689134581</c:v>
                </c:pt>
                <c:pt idx="246">
                  <c:v>-0.4395523561064768</c:v>
                </c:pt>
                <c:pt idx="247">
                  <c:v>-0.43972178341120932</c:v>
                </c:pt>
                <c:pt idx="248">
                  <c:v>-0.41420370273182855</c:v>
                </c:pt>
                <c:pt idx="249">
                  <c:v>-0.46320267913401492</c:v>
                </c:pt>
                <c:pt idx="250">
                  <c:v>-0.39243310894812516</c:v>
                </c:pt>
                <c:pt idx="251">
                  <c:v>-0.24902470116475742</c:v>
                </c:pt>
                <c:pt idx="252">
                  <c:v>-0.54809133617668404</c:v>
                </c:pt>
                <c:pt idx="253">
                  <c:v>-0.5183638991623235</c:v>
                </c:pt>
                <c:pt idx="254">
                  <c:v>-0.24863853321776491</c:v>
                </c:pt>
                <c:pt idx="255">
                  <c:v>-0.27170264775087338</c:v>
                </c:pt>
                <c:pt idx="256">
                  <c:v>-0.31783148790832288</c:v>
                </c:pt>
                <c:pt idx="257">
                  <c:v>-0.30479781858139271</c:v>
                </c:pt>
                <c:pt idx="258">
                  <c:v>-0.30405737322631032</c:v>
                </c:pt>
                <c:pt idx="259">
                  <c:v>-0.30482190004605625</c:v>
                </c:pt>
                <c:pt idx="260">
                  <c:v>-0.2962143211241634</c:v>
                </c:pt>
                <c:pt idx="261">
                  <c:v>-0.27613393557343174</c:v>
                </c:pt>
                <c:pt idx="262">
                  <c:v>-0.20337581309249694</c:v>
                </c:pt>
                <c:pt idx="263">
                  <c:v>-0.22840187817472998</c:v>
                </c:pt>
                <c:pt idx="264">
                  <c:v>-0.17291283524521012</c:v>
                </c:pt>
                <c:pt idx="265">
                  <c:v>0.15602535444444338</c:v>
                </c:pt>
                <c:pt idx="266">
                  <c:v>-2.1273144820349484E-2</c:v>
                </c:pt>
                <c:pt idx="267">
                  <c:v>0.10236429901502725</c:v>
                </c:pt>
                <c:pt idx="268">
                  <c:v>0.17188932749638061</c:v>
                </c:pt>
                <c:pt idx="269">
                  <c:v>0.19447254315731541</c:v>
                </c:pt>
                <c:pt idx="270">
                  <c:v>0.20773844325054094</c:v>
                </c:pt>
                <c:pt idx="271">
                  <c:v>0.21117326773436421</c:v>
                </c:pt>
                <c:pt idx="272">
                  <c:v>0.21732606344509312</c:v>
                </c:pt>
                <c:pt idx="273">
                  <c:v>0.15401691855318841</c:v>
                </c:pt>
                <c:pt idx="274">
                  <c:v>6.1169157240833404E-2</c:v>
                </c:pt>
                <c:pt idx="275">
                  <c:v>0.11146378901331069</c:v>
                </c:pt>
                <c:pt idx="276">
                  <c:v>-7.4204177383477399E-2</c:v>
                </c:pt>
                <c:pt idx="277">
                  <c:v>0.22014492499138938</c:v>
                </c:pt>
                <c:pt idx="278">
                  <c:v>0.22276056016117946</c:v>
                </c:pt>
                <c:pt idx="279">
                  <c:v>0.20700068990284598</c:v>
                </c:pt>
                <c:pt idx="280">
                  <c:v>0.1243021225193337</c:v>
                </c:pt>
                <c:pt idx="281">
                  <c:v>7.5897121402689713E-2</c:v>
                </c:pt>
                <c:pt idx="282">
                  <c:v>5.366159869383158E-2</c:v>
                </c:pt>
                <c:pt idx="283">
                  <c:v>4.9340445252357722E-2</c:v>
                </c:pt>
                <c:pt idx="284">
                  <c:v>3.9429450150903558E-2</c:v>
                </c:pt>
                <c:pt idx="285">
                  <c:v>5.7559558085612285E-3</c:v>
                </c:pt>
                <c:pt idx="286">
                  <c:v>4.7422009819286307E-2</c:v>
                </c:pt>
                <c:pt idx="287">
                  <c:v>-3.7187401788458453E-2</c:v>
                </c:pt>
                <c:pt idx="288">
                  <c:v>0.13678411849404984</c:v>
                </c:pt>
                <c:pt idx="289">
                  <c:v>-3.8806400127563256E-2</c:v>
                </c:pt>
                <c:pt idx="290">
                  <c:v>3.8593958625737203E-2</c:v>
                </c:pt>
                <c:pt idx="291">
                  <c:v>1.1490226911200717E-3</c:v>
                </c:pt>
                <c:pt idx="292">
                  <c:v>4.0167834261728833E-2</c:v>
                </c:pt>
                <c:pt idx="293">
                  <c:v>4.4198030632553904E-2</c:v>
                </c:pt>
                <c:pt idx="294">
                  <c:v>4.9040968594644664E-2</c:v>
                </c:pt>
                <c:pt idx="295">
                  <c:v>5.0158128608649405E-2</c:v>
                </c:pt>
                <c:pt idx="296">
                  <c:v>5.4677296016311674E-2</c:v>
                </c:pt>
                <c:pt idx="297">
                  <c:v>2.4690577344672251E-2</c:v>
                </c:pt>
                <c:pt idx="298">
                  <c:v>0.10712057522067142</c:v>
                </c:pt>
                <c:pt idx="299">
                  <c:v>-4.3296369453965811E-2</c:v>
                </c:pt>
                <c:pt idx="300">
                  <c:v>-0.27360278077411232</c:v>
                </c:pt>
                <c:pt idx="301">
                  <c:v>-7.8417633756797334E-2</c:v>
                </c:pt>
                <c:pt idx="302">
                  <c:v>-0.24095246703976372</c:v>
                </c:pt>
                <c:pt idx="303">
                  <c:v>-1.3930697206436181E-2</c:v>
                </c:pt>
                <c:pt idx="304">
                  <c:v>-8.6070396801001342E-2</c:v>
                </c:pt>
                <c:pt idx="305">
                  <c:v>-0.10399203632457694</c:v>
                </c:pt>
                <c:pt idx="306">
                  <c:v>-0.11101023979326408</c:v>
                </c:pt>
                <c:pt idx="307">
                  <c:v>-0.10984047862877661</c:v>
                </c:pt>
                <c:pt idx="308">
                  <c:v>-9.1198848046750158E-2</c:v>
                </c:pt>
                <c:pt idx="309">
                  <c:v>-9.6112479509097848E-2</c:v>
                </c:pt>
                <c:pt idx="310">
                  <c:v>-0.25439002225450702</c:v>
                </c:pt>
                <c:pt idx="311">
                  <c:v>-1.7511939867883221E-2</c:v>
                </c:pt>
                <c:pt idx="312">
                  <c:v>-0.24768757569526204</c:v>
                </c:pt>
                <c:pt idx="313">
                  <c:v>-0.29603497071042489</c:v>
                </c:pt>
                <c:pt idx="314">
                  <c:v>-0.37128216370116707</c:v>
                </c:pt>
                <c:pt idx="315">
                  <c:v>-0.48041289450561647</c:v>
                </c:pt>
                <c:pt idx="316">
                  <c:v>-0.44005919890842815</c:v>
                </c:pt>
                <c:pt idx="317">
                  <c:v>-0.42768613430916841</c:v>
                </c:pt>
                <c:pt idx="318">
                  <c:v>-0.4264778156290428</c:v>
                </c:pt>
                <c:pt idx="319">
                  <c:v>-0.42949998802608602</c:v>
                </c:pt>
                <c:pt idx="320">
                  <c:v>-0.40140444368776046</c:v>
                </c:pt>
                <c:pt idx="321">
                  <c:v>-0.37794402681616068</c:v>
                </c:pt>
                <c:pt idx="322">
                  <c:v>-0.30673155228304083</c:v>
                </c:pt>
                <c:pt idx="323">
                  <c:v>-0.39794025472130662</c:v>
                </c:pt>
                <c:pt idx="324">
                  <c:v>-0.54062555324190265</c:v>
                </c:pt>
                <c:pt idx="325">
                  <c:v>-0.19083503870172391</c:v>
                </c:pt>
                <c:pt idx="326">
                  <c:v>0.18510119869940311</c:v>
                </c:pt>
                <c:pt idx="327">
                  <c:v>0.26260860410335862</c:v>
                </c:pt>
                <c:pt idx="328">
                  <c:v>0.30560672919243498</c:v>
                </c:pt>
                <c:pt idx="329">
                  <c:v>0.34469033625883283</c:v>
                </c:pt>
                <c:pt idx="330">
                  <c:v>0.35805670825538238</c:v>
                </c:pt>
                <c:pt idx="331">
                  <c:v>0.36107904394928586</c:v>
                </c:pt>
                <c:pt idx="332">
                  <c:v>0.35673283611284784</c:v>
                </c:pt>
                <c:pt idx="333">
                  <c:v>0.51537074685872397</c:v>
                </c:pt>
                <c:pt idx="334">
                  <c:v>0.4084269811449826</c:v>
                </c:pt>
                <c:pt idx="335">
                  <c:v>0.5619048258810998</c:v>
                </c:pt>
                <c:pt idx="336">
                  <c:v>0.61798497151313392</c:v>
                </c:pt>
                <c:pt idx="337">
                  <c:v>-0.28255032518066903</c:v>
                </c:pt>
                <c:pt idx="338">
                  <c:v>-0.54070176886711852</c:v>
                </c:pt>
                <c:pt idx="339">
                  <c:v>-0.43228373626939282</c:v>
                </c:pt>
                <c:pt idx="340">
                  <c:v>-0.45853780888281931</c:v>
                </c:pt>
                <c:pt idx="341">
                  <c:v>-0.49079432570320092</c:v>
                </c:pt>
                <c:pt idx="342">
                  <c:v>-0.47499899921602068</c:v>
                </c:pt>
                <c:pt idx="343">
                  <c:v>-0.47143456170793446</c:v>
                </c:pt>
                <c:pt idx="344">
                  <c:v>-0.44762076732432804</c:v>
                </c:pt>
                <c:pt idx="345">
                  <c:v>-0.67934915704117405</c:v>
                </c:pt>
                <c:pt idx="346">
                  <c:v>-0.51813748058271758</c:v>
                </c:pt>
                <c:pt idx="347">
                  <c:v>-0.31636409694379386</c:v>
                </c:pt>
                <c:pt idx="348">
                  <c:v>-0.38487723351223962</c:v>
                </c:pt>
                <c:pt idx="349">
                  <c:v>-0.16346170497695459</c:v>
                </c:pt>
                <c:pt idx="350">
                  <c:v>-0.23005701524343727</c:v>
                </c:pt>
                <c:pt idx="351">
                  <c:v>-0.44011455598389282</c:v>
                </c:pt>
                <c:pt idx="352">
                  <c:v>-0.36887521981092447</c:v>
                </c:pt>
                <c:pt idx="353">
                  <c:v>-0.35420068451216402</c:v>
                </c:pt>
                <c:pt idx="354">
                  <c:v>-0.37133291724259543</c:v>
                </c:pt>
                <c:pt idx="355">
                  <c:v>-0.37438267029381034</c:v>
                </c:pt>
                <c:pt idx="356">
                  <c:v>-0.36941795798388966</c:v>
                </c:pt>
                <c:pt idx="357">
                  <c:v>-0.39866663837715016</c:v>
                </c:pt>
                <c:pt idx="358">
                  <c:v>-0.50981229219070567</c:v>
                </c:pt>
                <c:pt idx="359">
                  <c:v>-0.5647292038940207</c:v>
                </c:pt>
                <c:pt idx="360">
                  <c:v>-0.79596779485837243</c:v>
                </c:pt>
                <c:pt idx="361">
                  <c:v>-0.72978831302430602</c:v>
                </c:pt>
                <c:pt idx="362">
                  <c:v>-0.39095901969877156</c:v>
                </c:pt>
                <c:pt idx="363">
                  <c:v>-0.18349357800297009</c:v>
                </c:pt>
                <c:pt idx="364">
                  <c:v>-0.21021566746161074</c:v>
                </c:pt>
                <c:pt idx="365">
                  <c:v>-0.19827455667460955</c:v>
                </c:pt>
                <c:pt idx="366">
                  <c:v>-0.19528548021171074</c:v>
                </c:pt>
                <c:pt idx="367">
                  <c:v>-0.19556683748959641</c:v>
                </c:pt>
                <c:pt idx="368">
                  <c:v>-0.20327445609232336</c:v>
                </c:pt>
                <c:pt idx="369">
                  <c:v>-0.22424526070027459</c:v>
                </c:pt>
                <c:pt idx="370">
                  <c:v>-0.17922508494541203</c:v>
                </c:pt>
                <c:pt idx="371">
                  <c:v>-0.14138102251255485</c:v>
                </c:pt>
                <c:pt idx="372">
                  <c:v>-4.0037716798264615E-2</c:v>
                </c:pt>
                <c:pt idx="373">
                  <c:v>-2.3117890765253602E-2</c:v>
                </c:pt>
                <c:pt idx="374">
                  <c:v>-0.18497766377669494</c:v>
                </c:pt>
                <c:pt idx="375">
                  <c:v>-0.11686633132142639</c:v>
                </c:pt>
                <c:pt idx="376">
                  <c:v>8.8812178671117001E-2</c:v>
                </c:pt>
                <c:pt idx="377">
                  <c:v>0.24445105711117793</c:v>
                </c:pt>
                <c:pt idx="378">
                  <c:v>0.285160220363737</c:v>
                </c:pt>
                <c:pt idx="379">
                  <c:v>0.30012265550287504</c:v>
                </c:pt>
                <c:pt idx="380">
                  <c:v>0.30127163328249457</c:v>
                </c:pt>
                <c:pt idx="381">
                  <c:v>0.29064895820343944</c:v>
                </c:pt>
                <c:pt idx="382">
                  <c:v>0.23127561444281658</c:v>
                </c:pt>
                <c:pt idx="383">
                  <c:v>0.26683585111060681</c:v>
                </c:pt>
                <c:pt idx="384">
                  <c:v>0.227206548568433</c:v>
                </c:pt>
                <c:pt idx="385">
                  <c:v>0.6951895649790254</c:v>
                </c:pt>
                <c:pt idx="386">
                  <c:v>0.43370061052983688</c:v>
                </c:pt>
                <c:pt idx="387">
                  <c:v>0.16297458378580804</c:v>
                </c:pt>
                <c:pt idx="388">
                  <c:v>0.28390295183650538</c:v>
                </c:pt>
                <c:pt idx="389">
                  <c:v>0.10704062662303362</c:v>
                </c:pt>
                <c:pt idx="390">
                  <c:v>5.8225438593204747E-2</c:v>
                </c:pt>
                <c:pt idx="391">
                  <c:v>4.1419143462343225E-2</c:v>
                </c:pt>
                <c:pt idx="392">
                  <c:v>4.6104486644989957E-2</c:v>
                </c:pt>
                <c:pt idx="393">
                  <c:v>2.5166078177698038E-2</c:v>
                </c:pt>
                <c:pt idx="394">
                  <c:v>4.0029912303962845E-3</c:v>
                </c:pt>
                <c:pt idx="395">
                  <c:v>5.1023280769092683E-2</c:v>
                </c:pt>
                <c:pt idx="396">
                  <c:v>-3.0528402373971971E-2</c:v>
                </c:pt>
                <c:pt idx="397">
                  <c:v>-0.80665946627556107</c:v>
                </c:pt>
                <c:pt idx="398">
                  <c:v>-0.7554825914753045</c:v>
                </c:pt>
                <c:pt idx="399">
                  <c:v>-0.61668651220555781</c:v>
                </c:pt>
                <c:pt idx="400">
                  <c:v>-0.82142962555984833</c:v>
                </c:pt>
                <c:pt idx="401">
                  <c:v>-0.81562292359031263</c:v>
                </c:pt>
                <c:pt idx="402">
                  <c:v>-0.81922827499222028</c:v>
                </c:pt>
                <c:pt idx="403">
                  <c:v>-0.82080103691021733</c:v>
                </c:pt>
                <c:pt idx="404">
                  <c:v>-0.78483866163737515</c:v>
                </c:pt>
                <c:pt idx="405">
                  <c:v>-0.77211207184219655</c:v>
                </c:pt>
                <c:pt idx="406">
                  <c:v>-0.77136804218941124</c:v>
                </c:pt>
                <c:pt idx="407">
                  <c:v>-0.64664495864025684</c:v>
                </c:pt>
                <c:pt idx="408">
                  <c:v>-1.0525486519767862</c:v>
                </c:pt>
                <c:pt idx="409">
                  <c:v>-1.0673402667839869</c:v>
                </c:pt>
                <c:pt idx="410">
                  <c:v>-1.2730482917354811</c:v>
                </c:pt>
                <c:pt idx="411">
                  <c:v>-1.1534235010286462</c:v>
                </c:pt>
                <c:pt idx="412">
                  <c:v>-1.165817208340818</c:v>
                </c:pt>
                <c:pt idx="413">
                  <c:v>-1.1502614492284355</c:v>
                </c:pt>
                <c:pt idx="414">
                  <c:v>-1.140127557473072</c:v>
                </c:pt>
                <c:pt idx="415">
                  <c:v>-1.1367288242199449</c:v>
                </c:pt>
                <c:pt idx="416">
                  <c:v>-1.0965677988095255</c:v>
                </c:pt>
                <c:pt idx="417">
                  <c:v>-1.1075851116385187</c:v>
                </c:pt>
                <c:pt idx="418">
                  <c:v>-1.1156434391143233</c:v>
                </c:pt>
                <c:pt idx="419">
                  <c:v>-1.182056651210676</c:v>
                </c:pt>
                <c:pt idx="420">
                  <c:v>-1.0361892310108003</c:v>
                </c:pt>
                <c:pt idx="421">
                  <c:v>-0.27358387696091108</c:v>
                </c:pt>
                <c:pt idx="422">
                  <c:v>-6.7377369004865392E-2</c:v>
                </c:pt>
                <c:pt idx="423">
                  <c:v>-5.6320242249381383E-2</c:v>
                </c:pt>
                <c:pt idx="424">
                  <c:v>-0.11077705759258101</c:v>
                </c:pt>
                <c:pt idx="425">
                  <c:v>-0.12858031543209344</c:v>
                </c:pt>
                <c:pt idx="426">
                  <c:v>-0.13916503970740604</c:v>
                </c:pt>
                <c:pt idx="427">
                  <c:v>-0.14192458872131244</c:v>
                </c:pt>
                <c:pt idx="428">
                  <c:v>-0.16826752686723101</c:v>
                </c:pt>
                <c:pt idx="429">
                  <c:v>-0.20030022199601477</c:v>
                </c:pt>
                <c:pt idx="430">
                  <c:v>-0.21604313453669066</c:v>
                </c:pt>
                <c:pt idx="431">
                  <c:v>8.9136536680684247E-2</c:v>
                </c:pt>
                <c:pt idx="432">
                  <c:v>-0.10007707346447665</c:v>
                </c:pt>
                <c:pt idx="433">
                  <c:v>-0.86968651355784465</c:v>
                </c:pt>
                <c:pt idx="434">
                  <c:v>-1.0472784663548831</c:v>
                </c:pt>
                <c:pt idx="435">
                  <c:v>-1.0534286969945672</c:v>
                </c:pt>
                <c:pt idx="436">
                  <c:v>-0.92170408429651163</c:v>
                </c:pt>
                <c:pt idx="437">
                  <c:v>-0.85005520348844577</c:v>
                </c:pt>
                <c:pt idx="438">
                  <c:v>-0.84305797272048622</c:v>
                </c:pt>
                <c:pt idx="439">
                  <c:v>-0.84385105680523165</c:v>
                </c:pt>
                <c:pt idx="440">
                  <c:v>-0.82660108199960003</c:v>
                </c:pt>
                <c:pt idx="441">
                  <c:v>-0.80875378445314783</c:v>
                </c:pt>
                <c:pt idx="442">
                  <c:v>-0.75149497264609633</c:v>
                </c:pt>
                <c:pt idx="443">
                  <c:v>-0.71411888257016864</c:v>
                </c:pt>
                <c:pt idx="444">
                  <c:v>-0.39079934133393301</c:v>
                </c:pt>
                <c:pt idx="445">
                  <c:v>-0.24007783524143594</c:v>
                </c:pt>
                <c:pt idx="446">
                  <c:v>-0.18639061200233256</c:v>
                </c:pt>
                <c:pt idx="447">
                  <c:v>-3.975473742628844E-2</c:v>
                </c:pt>
                <c:pt idx="448">
                  <c:v>-0.10203796841240215</c:v>
                </c:pt>
                <c:pt idx="449">
                  <c:v>-0.11152816236593802</c:v>
                </c:pt>
                <c:pt idx="450">
                  <c:v>-0.11480949933627645</c:v>
                </c:pt>
                <c:pt idx="451">
                  <c:v>-0.11588773472593898</c:v>
                </c:pt>
                <c:pt idx="452">
                  <c:v>-0.10055153621528792</c:v>
                </c:pt>
                <c:pt idx="453">
                  <c:v>-0.10207057561842146</c:v>
                </c:pt>
                <c:pt idx="454">
                  <c:v>-0.16262747531838317</c:v>
                </c:pt>
                <c:pt idx="455">
                  <c:v>-0.20171205422870528</c:v>
                </c:pt>
                <c:pt idx="456">
                  <c:v>-0.53450888000582197</c:v>
                </c:pt>
                <c:pt idx="457">
                  <c:v>-0.66385327844455244</c:v>
                </c:pt>
                <c:pt idx="458">
                  <c:v>-0.83831914705462951</c:v>
                </c:pt>
                <c:pt idx="459">
                  <c:v>-1.0906493705469047</c:v>
                </c:pt>
                <c:pt idx="460">
                  <c:v>-1.1017005595298912</c:v>
                </c:pt>
                <c:pt idx="461">
                  <c:v>-1.1204264260752181</c:v>
                </c:pt>
                <c:pt idx="462">
                  <c:v>-1.1331637450718695</c:v>
                </c:pt>
                <c:pt idx="463">
                  <c:v>-1.135142547808996</c:v>
                </c:pt>
                <c:pt idx="464">
                  <c:v>-1.1262675660764843</c:v>
                </c:pt>
                <c:pt idx="465">
                  <c:v>-1.1258855051117456</c:v>
                </c:pt>
                <c:pt idx="466">
                  <c:v>-0.91031980587344208</c:v>
                </c:pt>
                <c:pt idx="467">
                  <c:v>-0.76284708806140489</c:v>
                </c:pt>
                <c:pt idx="468">
                  <c:v>-0.9400250920237877</c:v>
                </c:pt>
                <c:pt idx="469">
                  <c:v>-1.0710334389708653</c:v>
                </c:pt>
                <c:pt idx="470">
                  <c:v>-1.1886224688140201</c:v>
                </c:pt>
                <c:pt idx="471">
                  <c:v>-1.0653014927479814</c:v>
                </c:pt>
                <c:pt idx="472">
                  <c:v>-1.0640145153474239</c:v>
                </c:pt>
                <c:pt idx="473">
                  <c:v>-1.0558307147442159</c:v>
                </c:pt>
                <c:pt idx="474">
                  <c:v>-1.05129096534612</c:v>
                </c:pt>
                <c:pt idx="475">
                  <c:v>-1.0502235713069441</c:v>
                </c:pt>
                <c:pt idx="476">
                  <c:v>-1.0023094520988418</c:v>
                </c:pt>
                <c:pt idx="477">
                  <c:v>-1.0177369944904819</c:v>
                </c:pt>
                <c:pt idx="478">
                  <c:v>-1.0018591701933379</c:v>
                </c:pt>
                <c:pt idx="479">
                  <c:v>-0.90679878217330723</c:v>
                </c:pt>
                <c:pt idx="480">
                  <c:v>-0.76279037727241195</c:v>
                </c:pt>
                <c:pt idx="481">
                  <c:v>-0.53897007485171478</c:v>
                </c:pt>
                <c:pt idx="482">
                  <c:v>-0.58475466907609053</c:v>
                </c:pt>
                <c:pt idx="483">
                  <c:v>-0.64549275384991245</c:v>
                </c:pt>
                <c:pt idx="484">
                  <c:v>-0.70240404634107634</c:v>
                </c:pt>
                <c:pt idx="485">
                  <c:v>-0.71565879889860473</c:v>
                </c:pt>
                <c:pt idx="486">
                  <c:v>-0.71389235174599697</c:v>
                </c:pt>
                <c:pt idx="487">
                  <c:v>-0.71441985221697824</c:v>
                </c:pt>
                <c:pt idx="488">
                  <c:v>-0.71601560544640364</c:v>
                </c:pt>
                <c:pt idx="489">
                  <c:v>-0.74142245307705434</c:v>
                </c:pt>
                <c:pt idx="490">
                  <c:v>-0.77301058714903015</c:v>
                </c:pt>
                <c:pt idx="491">
                  <c:v>-0.55659286876838698</c:v>
                </c:pt>
                <c:pt idx="492">
                  <c:v>-0.68055712788773326</c:v>
                </c:pt>
                <c:pt idx="493">
                  <c:v>-6.3949502255590415E-2</c:v>
                </c:pt>
                <c:pt idx="494">
                  <c:v>0.18688151564840388</c:v>
                </c:pt>
                <c:pt idx="495">
                  <c:v>0.35363748362227532</c:v>
                </c:pt>
                <c:pt idx="496">
                  <c:v>0.38882600674765305</c:v>
                </c:pt>
                <c:pt idx="497">
                  <c:v>0.40423592464762625</c:v>
                </c:pt>
                <c:pt idx="498">
                  <c:v>0.40807069801400886</c:v>
                </c:pt>
                <c:pt idx="499">
                  <c:v>0.41128354766675984</c:v>
                </c:pt>
                <c:pt idx="500">
                  <c:v>0.43262469847803908</c:v>
                </c:pt>
                <c:pt idx="501">
                  <c:v>0.40342875949245555</c:v>
                </c:pt>
                <c:pt idx="502">
                  <c:v>0.33040515798931341</c:v>
                </c:pt>
                <c:pt idx="503">
                  <c:v>0.33364369162368551</c:v>
                </c:pt>
                <c:pt idx="504">
                  <c:v>0.1310255363149975</c:v>
                </c:pt>
                <c:pt idx="505">
                  <c:v>-0.1619009266317237</c:v>
                </c:pt>
                <c:pt idx="506">
                  <c:v>-0.27641074212492639</c:v>
                </c:pt>
                <c:pt idx="507">
                  <c:v>-0.18091110985249864</c:v>
                </c:pt>
                <c:pt idx="508">
                  <c:v>6.0123200459457991E-3</c:v>
                </c:pt>
                <c:pt idx="509">
                  <c:v>1.4448380825736806E-2</c:v>
                </c:pt>
                <c:pt idx="510">
                  <c:v>1.3181228632955372E-2</c:v>
                </c:pt>
                <c:pt idx="511">
                  <c:v>1.14693900159916E-2</c:v>
                </c:pt>
                <c:pt idx="512">
                  <c:v>1.9746278781073157E-2</c:v>
                </c:pt>
                <c:pt idx="513">
                  <c:v>4.303134199874202E-2</c:v>
                </c:pt>
                <c:pt idx="514">
                  <c:v>0.23638268835449194</c:v>
                </c:pt>
                <c:pt idx="515">
                  <c:v>3.8291021213304799E-2</c:v>
                </c:pt>
                <c:pt idx="516">
                  <c:v>0.21731809317844075</c:v>
                </c:pt>
                <c:pt idx="517">
                  <c:v>0.2621671818087648</c:v>
                </c:pt>
                <c:pt idx="518">
                  <c:v>0.33056784172179232</c:v>
                </c:pt>
                <c:pt idx="519">
                  <c:v>0.29813739792890742</c:v>
                </c:pt>
                <c:pt idx="520">
                  <c:v>0.16679416197384678</c:v>
                </c:pt>
                <c:pt idx="521">
                  <c:v>0.16079144921392546</c:v>
                </c:pt>
                <c:pt idx="522">
                  <c:v>0.16304523380577607</c:v>
                </c:pt>
                <c:pt idx="523">
                  <c:v>0.16495314558215973</c:v>
                </c:pt>
                <c:pt idx="524">
                  <c:v>0.15263207831724859</c:v>
                </c:pt>
                <c:pt idx="525">
                  <c:v>0.10145870431962982</c:v>
                </c:pt>
                <c:pt idx="526">
                  <c:v>-0.10727673856724247</c:v>
                </c:pt>
                <c:pt idx="527">
                  <c:v>-0.21635475757012276</c:v>
                </c:pt>
                <c:pt idx="528">
                  <c:v>-0.7322989111649516</c:v>
                </c:pt>
                <c:pt idx="529">
                  <c:v>-0.54066267708858073</c:v>
                </c:pt>
                <c:pt idx="530">
                  <c:v>-0.23428015008605393</c:v>
                </c:pt>
                <c:pt idx="531">
                  <c:v>-9.1366907374927961E-2</c:v>
                </c:pt>
                <c:pt idx="532">
                  <c:v>-5.3427486025655793E-2</c:v>
                </c:pt>
                <c:pt idx="533">
                  <c:v>-4.3699804499662605E-2</c:v>
                </c:pt>
                <c:pt idx="534">
                  <c:v>-4.5495122653238733E-2</c:v>
                </c:pt>
                <c:pt idx="535">
                  <c:v>-4.7522586688666414E-2</c:v>
                </c:pt>
                <c:pt idx="536">
                  <c:v>-3.9922230960092356E-2</c:v>
                </c:pt>
                <c:pt idx="537">
                  <c:v>-1.3166436174758239E-2</c:v>
                </c:pt>
                <c:pt idx="538">
                  <c:v>0.33629825850290757</c:v>
                </c:pt>
                <c:pt idx="539">
                  <c:v>0.99887343848881971</c:v>
                </c:pt>
                <c:pt idx="540">
                  <c:v>1.2544001718484081</c:v>
                </c:pt>
                <c:pt idx="541">
                  <c:v>0.71139001925720002</c:v>
                </c:pt>
                <c:pt idx="542">
                  <c:v>0.52978240134708388</c:v>
                </c:pt>
                <c:pt idx="543">
                  <c:v>0.35959133541456517</c:v>
                </c:pt>
                <c:pt idx="544">
                  <c:v>0.30005555251128524</c:v>
                </c:pt>
                <c:pt idx="545">
                  <c:v>0.45617132091191775</c:v>
                </c:pt>
                <c:pt idx="546">
                  <c:v>0.45691216634067905</c:v>
                </c:pt>
                <c:pt idx="547">
                  <c:v>0.4584577985800643</c:v>
                </c:pt>
                <c:pt idx="548">
                  <c:v>0.46837281930496011</c:v>
                </c:pt>
                <c:pt idx="549">
                  <c:v>0.40931631451236788</c:v>
                </c:pt>
                <c:pt idx="550">
                  <c:v>0.36960369854265873</c:v>
                </c:pt>
                <c:pt idx="551">
                  <c:v>-0.21894831336833057</c:v>
                </c:pt>
                <c:pt idx="552">
                  <c:v>-0.5236564822512767</c:v>
                </c:pt>
                <c:pt idx="553">
                  <c:v>-0.50464091557750479</c:v>
                </c:pt>
                <c:pt idx="554">
                  <c:v>-0.36352606617952388</c:v>
                </c:pt>
                <c:pt idx="555">
                  <c:v>-0.30140000439824854</c:v>
                </c:pt>
                <c:pt idx="556">
                  <c:v>-0.22910870595582758</c:v>
                </c:pt>
                <c:pt idx="557">
                  <c:v>-0.39490338205608888</c:v>
                </c:pt>
                <c:pt idx="558">
                  <c:v>-0.39963961112982027</c:v>
                </c:pt>
                <c:pt idx="559">
                  <c:v>-0.40160287774360787</c:v>
                </c:pt>
                <c:pt idx="560">
                  <c:v>-0.40318961679922738</c:v>
                </c:pt>
                <c:pt idx="561">
                  <c:v>-0.42215348857008339</c:v>
                </c:pt>
                <c:pt idx="562">
                  <c:v>-0.66298042588294037</c:v>
                </c:pt>
                <c:pt idx="563">
                  <c:v>-0.22034903415468884</c:v>
                </c:pt>
                <c:pt idx="564">
                  <c:v>-0.29622179436203078</c:v>
                </c:pt>
                <c:pt idx="565">
                  <c:v>-1.6668174873076421E-2</c:v>
                </c:pt>
                <c:pt idx="566">
                  <c:v>0.25646412795000362</c:v>
                </c:pt>
                <c:pt idx="567">
                  <c:v>0.50280680536156708</c:v>
                </c:pt>
                <c:pt idx="568">
                  <c:v>0.51945811494394456</c:v>
                </c:pt>
                <c:pt idx="569">
                  <c:v>0.5320696114072655</c:v>
                </c:pt>
                <c:pt idx="570">
                  <c:v>0.53763642424879143</c:v>
                </c:pt>
                <c:pt idx="571">
                  <c:v>0.54060602820527082</c:v>
                </c:pt>
                <c:pt idx="572">
                  <c:v>0.54678569814994415</c:v>
                </c:pt>
                <c:pt idx="573">
                  <c:v>0.54607923931378577</c:v>
                </c:pt>
                <c:pt idx="574">
                  <c:v>0.52326645894704948</c:v>
                </c:pt>
                <c:pt idx="575">
                  <c:v>0.17059144614672436</c:v>
                </c:pt>
                <c:pt idx="576">
                  <c:v>0.3182530560912622</c:v>
                </c:pt>
                <c:pt idx="577">
                  <c:v>0.48559058523578824</c:v>
                </c:pt>
                <c:pt idx="578">
                  <c:v>0.14599982960294924</c:v>
                </c:pt>
                <c:pt idx="579">
                  <c:v>0.45011760073661355</c:v>
                </c:pt>
                <c:pt idx="580">
                  <c:v>0.48091371100906544</c:v>
                </c:pt>
                <c:pt idx="581">
                  <c:v>0.50245912511097557</c:v>
                </c:pt>
                <c:pt idx="582">
                  <c:v>0.50791613815412551</c:v>
                </c:pt>
                <c:pt idx="583">
                  <c:v>0.50825290570419657</c:v>
                </c:pt>
                <c:pt idx="584">
                  <c:v>0.52070984895271333</c:v>
                </c:pt>
                <c:pt idx="585">
                  <c:v>0.56094031523319365</c:v>
                </c:pt>
                <c:pt idx="586">
                  <c:v>0.58241481462223632</c:v>
                </c:pt>
                <c:pt idx="587">
                  <c:v>0.77970909010012723</c:v>
                </c:pt>
                <c:pt idx="588">
                  <c:v>0.53777083995117902</c:v>
                </c:pt>
                <c:pt idx="589">
                  <c:v>-7.145132972310278E-2</c:v>
                </c:pt>
                <c:pt idx="590">
                  <c:v>-0.13313233087237042</c:v>
                </c:pt>
                <c:pt idx="591">
                  <c:v>-0.43441460199318055</c:v>
                </c:pt>
                <c:pt idx="592">
                  <c:v>-0.51279867558132264</c:v>
                </c:pt>
                <c:pt idx="593">
                  <c:v>-0.51257007252723841</c:v>
                </c:pt>
                <c:pt idx="594">
                  <c:v>-0.51303681633981735</c:v>
                </c:pt>
                <c:pt idx="595">
                  <c:v>-0.51048783347323767</c:v>
                </c:pt>
                <c:pt idx="596">
                  <c:v>-0.49013245943520162</c:v>
                </c:pt>
                <c:pt idx="597">
                  <c:v>-0.49654450184631982</c:v>
                </c:pt>
                <c:pt idx="598">
                  <c:v>-0.344728400486983</c:v>
                </c:pt>
                <c:pt idx="599">
                  <c:v>-0.49569736529727715</c:v>
                </c:pt>
                <c:pt idx="600">
                  <c:v>-0.65824119878954312</c:v>
                </c:pt>
                <c:pt idx="601">
                  <c:v>-0.66773024848052931</c:v>
                </c:pt>
                <c:pt idx="602">
                  <c:v>-0.76915241248770505</c:v>
                </c:pt>
                <c:pt idx="603">
                  <c:v>-0.76629994646459443</c:v>
                </c:pt>
                <c:pt idx="604">
                  <c:v>-0.74528783276836985</c:v>
                </c:pt>
                <c:pt idx="605">
                  <c:v>-0.75731138394821951</c:v>
                </c:pt>
                <c:pt idx="606">
                  <c:v>-0.75827238327722157</c:v>
                </c:pt>
                <c:pt idx="607">
                  <c:v>-0.75879792498925935</c:v>
                </c:pt>
                <c:pt idx="608">
                  <c:v>-0.75894761166546643</c:v>
                </c:pt>
                <c:pt idx="609">
                  <c:v>-0.7051136222778136</c:v>
                </c:pt>
                <c:pt idx="610">
                  <c:v>-0.71904603125819144</c:v>
                </c:pt>
                <c:pt idx="611">
                  <c:v>-0.43645948091283343</c:v>
                </c:pt>
                <c:pt idx="612">
                  <c:v>-0.36546706412092106</c:v>
                </c:pt>
                <c:pt idx="613">
                  <c:v>-4.6803974798638993E-2</c:v>
                </c:pt>
                <c:pt idx="614">
                  <c:v>-4.1501022524690546E-2</c:v>
                </c:pt>
                <c:pt idx="615">
                  <c:v>9.3306709226956996E-2</c:v>
                </c:pt>
                <c:pt idx="616">
                  <c:v>0.17486622132655535</c:v>
                </c:pt>
                <c:pt idx="617">
                  <c:v>0.18826963282574946</c:v>
                </c:pt>
                <c:pt idx="618">
                  <c:v>0.18893945495727774</c:v>
                </c:pt>
                <c:pt idx="619">
                  <c:v>0.18780371791649741</c:v>
                </c:pt>
                <c:pt idx="620">
                  <c:v>0.20607266058385615</c:v>
                </c:pt>
                <c:pt idx="621">
                  <c:v>0.20416689932540721</c:v>
                </c:pt>
                <c:pt idx="622">
                  <c:v>3.9737333136453452E-2</c:v>
                </c:pt>
                <c:pt idx="623">
                  <c:v>-0.21840407687109581</c:v>
                </c:pt>
                <c:pt idx="624">
                  <c:v>-0.41257129343696358</c:v>
                </c:pt>
                <c:pt idx="625">
                  <c:v>-0.93523449123361968</c:v>
                </c:pt>
                <c:pt idx="626">
                  <c:v>-0.76457816216975194</c:v>
                </c:pt>
                <c:pt idx="627">
                  <c:v>-0.8026170006576</c:v>
                </c:pt>
                <c:pt idx="628">
                  <c:v>-0.7647154390092088</c:v>
                </c:pt>
                <c:pt idx="629">
                  <c:v>-0.77183193479504364</c:v>
                </c:pt>
                <c:pt idx="630">
                  <c:v>-0.77348804641260005</c:v>
                </c:pt>
                <c:pt idx="631">
                  <c:v>-0.77330053431735324</c:v>
                </c:pt>
                <c:pt idx="632">
                  <c:v>-0.73426091839023921</c:v>
                </c:pt>
                <c:pt idx="633">
                  <c:v>-0.76031289420061843</c:v>
                </c:pt>
                <c:pt idx="634">
                  <c:v>-0.39042839116211148</c:v>
                </c:pt>
                <c:pt idx="635">
                  <c:v>6.8559813322997015E-2</c:v>
                </c:pt>
                <c:pt idx="636">
                  <c:v>-7.8049971079223304E-2</c:v>
                </c:pt>
                <c:pt idx="637">
                  <c:v>-8.8458642986291285E-3</c:v>
                </c:pt>
                <c:pt idx="638">
                  <c:v>-0.1739868216657578</c:v>
                </c:pt>
                <c:pt idx="639">
                  <c:v>-0.29316987782042153</c:v>
                </c:pt>
                <c:pt idx="640">
                  <c:v>-0.41652981373538717</c:v>
                </c:pt>
                <c:pt idx="641">
                  <c:v>-0.43244984548021181</c:v>
                </c:pt>
                <c:pt idx="642">
                  <c:v>-0.43022482136491008</c:v>
                </c:pt>
                <c:pt idx="643">
                  <c:v>-0.42950583915059531</c:v>
                </c:pt>
                <c:pt idx="644">
                  <c:v>-0.38724762708904914</c:v>
                </c:pt>
                <c:pt idx="645">
                  <c:v>-0.30185740509656633</c:v>
                </c:pt>
                <c:pt idx="646">
                  <c:v>-0.4564032336591628</c:v>
                </c:pt>
                <c:pt idx="647">
                  <c:v>-0.83786173806404363</c:v>
                </c:pt>
                <c:pt idx="648">
                  <c:v>-0.95748049910803767</c:v>
                </c:pt>
                <c:pt idx="649">
                  <c:v>-0.82889109496609492</c:v>
                </c:pt>
                <c:pt idx="650">
                  <c:v>-0.70327118687687162</c:v>
                </c:pt>
                <c:pt idx="651">
                  <c:v>-0.6356587120283409</c:v>
                </c:pt>
                <c:pt idx="652">
                  <c:v>-0.52281880441223549</c:v>
                </c:pt>
                <c:pt idx="653">
                  <c:v>-0.49755333167167082</c:v>
                </c:pt>
                <c:pt idx="654">
                  <c:v>-0.50374417133227234</c:v>
                </c:pt>
                <c:pt idx="655">
                  <c:v>-0.50444648936736136</c:v>
                </c:pt>
                <c:pt idx="656">
                  <c:v>-0.45686998894347697</c:v>
                </c:pt>
                <c:pt idx="657">
                  <c:v>-0.54822655136055176</c:v>
                </c:pt>
                <c:pt idx="658">
                  <c:v>-0.56307793434752562</c:v>
                </c:pt>
                <c:pt idx="659">
                  <c:v>-0.51656339410363128</c:v>
                </c:pt>
                <c:pt idx="660">
                  <c:v>-1.0419791384368282</c:v>
                </c:pt>
                <c:pt idx="661">
                  <c:v>-1.2372472223665967</c:v>
                </c:pt>
                <c:pt idx="662">
                  <c:v>-1.5831630346375465</c:v>
                </c:pt>
                <c:pt idx="663">
                  <c:v>-1.3147147199583431</c:v>
                </c:pt>
                <c:pt idx="664">
                  <c:v>-1.3036308562297798</c:v>
                </c:pt>
                <c:pt idx="665">
                  <c:v>-1.2980466122517111</c:v>
                </c:pt>
                <c:pt idx="666">
                  <c:v>-1.2929378228260808</c:v>
                </c:pt>
                <c:pt idx="667">
                  <c:v>-1.2903857808198591</c:v>
                </c:pt>
                <c:pt idx="668">
                  <c:v>-1.2496650078806184</c:v>
                </c:pt>
                <c:pt idx="669">
                  <c:v>-1.2239440443761438</c:v>
                </c:pt>
                <c:pt idx="670">
                  <c:v>-1.3013059219348284</c:v>
                </c:pt>
                <c:pt idx="671">
                  <c:v>-1.3100478822362889</c:v>
                </c:pt>
                <c:pt idx="672">
                  <c:v>-1.2767659045708701</c:v>
                </c:pt>
                <c:pt idx="673">
                  <c:v>-1.0276482137091787</c:v>
                </c:pt>
                <c:pt idx="674">
                  <c:v>-0.71521584190731746</c:v>
                </c:pt>
                <c:pt idx="675">
                  <c:v>-0.43914654522704838</c:v>
                </c:pt>
                <c:pt idx="676">
                  <c:v>-0.4044316704699108</c:v>
                </c:pt>
                <c:pt idx="677">
                  <c:v>-0.38302657720403227</c:v>
                </c:pt>
                <c:pt idx="678">
                  <c:v>-0.37392106381939494</c:v>
                </c:pt>
                <c:pt idx="679">
                  <c:v>-0.37195882878528241</c:v>
                </c:pt>
                <c:pt idx="680">
                  <c:v>-0.34751466082628446</c:v>
                </c:pt>
                <c:pt idx="681">
                  <c:v>-0.35426672469261938</c:v>
                </c:pt>
                <c:pt idx="682">
                  <c:v>-0.48727188090377732</c:v>
                </c:pt>
                <c:pt idx="683">
                  <c:v>-0.34900249252529658</c:v>
                </c:pt>
                <c:pt idx="684">
                  <c:v>-0.38054480933197404</c:v>
                </c:pt>
                <c:pt idx="685">
                  <c:v>-0.53369507638784885</c:v>
                </c:pt>
                <c:pt idx="686">
                  <c:v>-0.32384305251124085</c:v>
                </c:pt>
                <c:pt idx="687">
                  <c:v>-0.35230342311727492</c:v>
                </c:pt>
                <c:pt idx="688">
                  <c:v>-0.31324388719870006</c:v>
                </c:pt>
                <c:pt idx="689">
                  <c:v>-0.28571206662226084</c:v>
                </c:pt>
                <c:pt idx="690">
                  <c:v>-0.28278906111852381</c:v>
                </c:pt>
                <c:pt idx="691">
                  <c:v>-0.28028698043098632</c:v>
                </c:pt>
                <c:pt idx="692">
                  <c:v>-0.24063576959037394</c:v>
                </c:pt>
                <c:pt idx="693">
                  <c:v>-0.23851946357609799</c:v>
                </c:pt>
                <c:pt idx="694">
                  <c:v>1.4604031047379801E-2</c:v>
                </c:pt>
                <c:pt idx="695">
                  <c:v>1.6699543951116568E-2</c:v>
                </c:pt>
                <c:pt idx="696">
                  <c:v>-1.9080906747870098E-3</c:v>
                </c:pt>
                <c:pt idx="697">
                  <c:v>7.9864381739993426E-2</c:v>
                </c:pt>
                <c:pt idx="698">
                  <c:v>0.27962427605668166</c:v>
                </c:pt>
                <c:pt idx="699">
                  <c:v>0.66179717741029065</c:v>
                </c:pt>
                <c:pt idx="700">
                  <c:v>0.70737209604320062</c:v>
                </c:pt>
                <c:pt idx="701">
                  <c:v>0.71197313488877789</c:v>
                </c:pt>
                <c:pt idx="702">
                  <c:v>0.71924228797489564</c:v>
                </c:pt>
                <c:pt idx="703">
                  <c:v>0.71958843628383573</c:v>
                </c:pt>
                <c:pt idx="704">
                  <c:v>0.75018742087948065</c:v>
                </c:pt>
                <c:pt idx="705">
                  <c:v>0.91162196114076788</c:v>
                </c:pt>
                <c:pt idx="706">
                  <c:v>1.2606724126566715</c:v>
                </c:pt>
                <c:pt idx="707">
                  <c:v>1.3557687054960375</c:v>
                </c:pt>
                <c:pt idx="708">
                  <c:v>1.1826905576607927</c:v>
                </c:pt>
                <c:pt idx="709">
                  <c:v>1.2178685152869988</c:v>
                </c:pt>
                <c:pt idx="710">
                  <c:v>0.99331553204012391</c:v>
                </c:pt>
                <c:pt idx="711">
                  <c:v>0.2114004225144277</c:v>
                </c:pt>
                <c:pt idx="712">
                  <c:v>3.4525641543114556E-2</c:v>
                </c:pt>
                <c:pt idx="713">
                  <c:v>-2.6617492340615001E-2</c:v>
                </c:pt>
                <c:pt idx="714">
                  <c:v>-5.1589405726748264E-2</c:v>
                </c:pt>
                <c:pt idx="715">
                  <c:v>-5.6884867906044183E-2</c:v>
                </c:pt>
                <c:pt idx="716">
                  <c:v>-6.1341162718307266E-2</c:v>
                </c:pt>
                <c:pt idx="717">
                  <c:v>-0.13573954845648828</c:v>
                </c:pt>
                <c:pt idx="718">
                  <c:v>-0.6173570981965486</c:v>
                </c:pt>
                <c:pt idx="719">
                  <c:v>-0.46805392062426282</c:v>
                </c:pt>
                <c:pt idx="720">
                  <c:v>-0.37981876013183663</c:v>
                </c:pt>
                <c:pt idx="721">
                  <c:v>-0.83975118454280084</c:v>
                </c:pt>
                <c:pt idx="722">
                  <c:v>-0.80433720037868761</c:v>
                </c:pt>
                <c:pt idx="723">
                  <c:v>-0.60771358360015681</c:v>
                </c:pt>
                <c:pt idx="724">
                  <c:v>-0.52076590168687764</c:v>
                </c:pt>
                <c:pt idx="725">
                  <c:v>-0.45660840082074688</c:v>
                </c:pt>
                <c:pt idx="726">
                  <c:v>-0.44950548676375884</c:v>
                </c:pt>
                <c:pt idx="727">
                  <c:v>-0.44875856546121534</c:v>
                </c:pt>
                <c:pt idx="728">
                  <c:v>-0.43273418902361238</c:v>
                </c:pt>
                <c:pt idx="729">
                  <c:v>-0.5433082283565438</c:v>
                </c:pt>
                <c:pt idx="730">
                  <c:v>-0.57743148757382423</c:v>
                </c:pt>
                <c:pt idx="731">
                  <c:v>-0.58412294661982367</c:v>
                </c:pt>
                <c:pt idx="732">
                  <c:v>-0.88271029386675059</c:v>
                </c:pt>
                <c:pt idx="733">
                  <c:v>-0.78680550372772551</c:v>
                </c:pt>
                <c:pt idx="734">
                  <c:v>-1.005958000798838</c:v>
                </c:pt>
                <c:pt idx="735">
                  <c:v>-0.78662919647936602</c:v>
                </c:pt>
                <c:pt idx="736">
                  <c:v>-0.6845037438611532</c:v>
                </c:pt>
                <c:pt idx="737">
                  <c:v>-0.68834169391571765</c:v>
                </c:pt>
                <c:pt idx="738">
                  <c:v>-0.68633891246231882</c:v>
                </c:pt>
                <c:pt idx="739">
                  <c:v>-0.68587232123826958</c:v>
                </c:pt>
                <c:pt idx="740">
                  <c:v>-0.6598125482534597</c:v>
                </c:pt>
                <c:pt idx="741">
                  <c:v>-0.68361144339709023</c:v>
                </c:pt>
                <c:pt idx="742">
                  <c:v>-0.71678223503887895</c:v>
                </c:pt>
                <c:pt idx="743">
                  <c:v>-0.70401398947738858</c:v>
                </c:pt>
                <c:pt idx="744">
                  <c:v>-0.98489438434354004</c:v>
                </c:pt>
                <c:pt idx="745">
                  <c:v>-1.2202840451337063</c:v>
                </c:pt>
                <c:pt idx="746">
                  <c:v>-1.3366619419964501</c:v>
                </c:pt>
                <c:pt idx="747">
                  <c:v>-1.4476292265236412</c:v>
                </c:pt>
                <c:pt idx="748">
                  <c:v>-1.5561538944035482</c:v>
                </c:pt>
                <c:pt idx="749">
                  <c:v>-1.571090329943442</c:v>
                </c:pt>
                <c:pt idx="750">
                  <c:v>-1.5774150950801038</c:v>
                </c:pt>
                <c:pt idx="751">
                  <c:v>-1.5779387846792452</c:v>
                </c:pt>
                <c:pt idx="752">
                  <c:v>-1.5589915145849838</c:v>
                </c:pt>
                <c:pt idx="753">
                  <c:v>-1.4633814655526374</c:v>
                </c:pt>
                <c:pt idx="754">
                  <c:v>-1.4626026976249364</c:v>
                </c:pt>
                <c:pt idx="755">
                  <c:v>-1.2828640013298118</c:v>
                </c:pt>
                <c:pt idx="756">
                  <c:v>-1.0189831628692843</c:v>
                </c:pt>
                <c:pt idx="757">
                  <c:v>-0.94518636060192185</c:v>
                </c:pt>
                <c:pt idx="758">
                  <c:v>-0.56780467371740762</c:v>
                </c:pt>
                <c:pt idx="759">
                  <c:v>-0.59134659946057622</c:v>
                </c:pt>
                <c:pt idx="760">
                  <c:v>-0.56067260400484664</c:v>
                </c:pt>
                <c:pt idx="761">
                  <c:v>-0.5313563871510526</c:v>
                </c:pt>
                <c:pt idx="762">
                  <c:v>-0.52010594777603159</c:v>
                </c:pt>
                <c:pt idx="763">
                  <c:v>-0.51690288116367167</c:v>
                </c:pt>
                <c:pt idx="764">
                  <c:v>-0.4977257940971383</c:v>
                </c:pt>
                <c:pt idx="765">
                  <c:v>-0.62129484287461212</c:v>
                </c:pt>
                <c:pt idx="766">
                  <c:v>-0.52928960117710577</c:v>
                </c:pt>
                <c:pt idx="767">
                  <c:v>-0.54083788491956442</c:v>
                </c:pt>
                <c:pt idx="768">
                  <c:v>-0.95241941619312542</c:v>
                </c:pt>
                <c:pt idx="769">
                  <c:v>-1.2583117622514313</c:v>
                </c:pt>
                <c:pt idx="770">
                  <c:v>-1.6311959122067021</c:v>
                </c:pt>
                <c:pt idx="771">
                  <c:v>-1.7745910596358119</c:v>
                </c:pt>
                <c:pt idx="772">
                  <c:v>-1.6345211319320441</c:v>
                </c:pt>
                <c:pt idx="773">
                  <c:v>-1.6302907186608429</c:v>
                </c:pt>
                <c:pt idx="774">
                  <c:v>-1.6336790929291098</c:v>
                </c:pt>
                <c:pt idx="775">
                  <c:v>-1.634960489452147</c:v>
                </c:pt>
                <c:pt idx="776">
                  <c:v>-1.5968625518679007</c:v>
                </c:pt>
                <c:pt idx="777">
                  <c:v>-1.4709083853019518</c:v>
                </c:pt>
                <c:pt idx="778">
                  <c:v>-1.5001054792397721</c:v>
                </c:pt>
                <c:pt idx="779">
                  <c:v>-1.4128800758562461</c:v>
                </c:pt>
                <c:pt idx="780">
                  <c:v>-1.1412468771263513</c:v>
                </c:pt>
                <c:pt idx="781">
                  <c:v>-0.91917905438641745</c:v>
                </c:pt>
                <c:pt idx="782">
                  <c:v>-0.76036757230978191</c:v>
                </c:pt>
                <c:pt idx="783">
                  <c:v>-0.5852431778985957</c:v>
                </c:pt>
                <c:pt idx="784">
                  <c:v>-0.36380874401211238</c:v>
                </c:pt>
                <c:pt idx="785">
                  <c:v>-0.26560164364577049</c:v>
                </c:pt>
                <c:pt idx="786">
                  <c:v>-0.24674977034802711</c:v>
                </c:pt>
                <c:pt idx="787">
                  <c:v>-0.24030917221325582</c:v>
                </c:pt>
                <c:pt idx="788">
                  <c:v>-0.24702801792400378</c:v>
                </c:pt>
                <c:pt idx="789">
                  <c:v>-0.36610333855654426</c:v>
                </c:pt>
                <c:pt idx="790">
                  <c:v>-0.24395991927060984</c:v>
                </c:pt>
                <c:pt idx="791">
                  <c:v>-0.21182097027050587</c:v>
                </c:pt>
                <c:pt idx="792">
                  <c:v>-0.44738564872305081</c:v>
                </c:pt>
                <c:pt idx="793">
                  <c:v>-0.13166214412667601</c:v>
                </c:pt>
                <c:pt idx="794">
                  <c:v>-5.0600511615304232E-2</c:v>
                </c:pt>
                <c:pt idx="795">
                  <c:v>0.24377803712444557</c:v>
                </c:pt>
                <c:pt idx="796">
                  <c:v>0.10441155643321738</c:v>
                </c:pt>
                <c:pt idx="797">
                  <c:v>-8.4392469312146914E-3</c:v>
                </c:pt>
                <c:pt idx="798">
                  <c:v>-2.2528444264291368E-2</c:v>
                </c:pt>
                <c:pt idx="799">
                  <c:v>-2.6973619288316288E-2</c:v>
                </c:pt>
                <c:pt idx="800">
                  <c:v>-1.00183963098659E-3</c:v>
                </c:pt>
                <c:pt idx="801">
                  <c:v>-8.7316209705264616E-2</c:v>
                </c:pt>
                <c:pt idx="802">
                  <c:v>-0.33189562782526827</c:v>
                </c:pt>
                <c:pt idx="803">
                  <c:v>-0.26821967404936398</c:v>
                </c:pt>
                <c:pt idx="804">
                  <c:v>-0.46948490067779397</c:v>
                </c:pt>
                <c:pt idx="805">
                  <c:v>-0.31099746246159965</c:v>
                </c:pt>
                <c:pt idx="806">
                  <c:v>-6.2769967142790969E-2</c:v>
                </c:pt>
                <c:pt idx="807">
                  <c:v>3.4675840889602733E-3</c:v>
                </c:pt>
                <c:pt idx="808">
                  <c:v>0.138497419298133</c:v>
                </c:pt>
                <c:pt idx="809">
                  <c:v>0.17525871862401088</c:v>
                </c:pt>
                <c:pt idx="810">
                  <c:v>0.18146001974120995</c:v>
                </c:pt>
                <c:pt idx="811">
                  <c:v>0.18265273456303174</c:v>
                </c:pt>
                <c:pt idx="812">
                  <c:v>0.19651320903195171</c:v>
                </c:pt>
                <c:pt idx="813">
                  <c:v>0.18174921678924438</c:v>
                </c:pt>
                <c:pt idx="814">
                  <c:v>0.21438069011655969</c:v>
                </c:pt>
                <c:pt idx="815">
                  <c:v>0.43572592624954876</c:v>
                </c:pt>
                <c:pt idx="816">
                  <c:v>0.29898647114299653</c:v>
                </c:pt>
                <c:pt idx="817">
                  <c:v>0.29635263460355332</c:v>
                </c:pt>
                <c:pt idx="818">
                  <c:v>0.35800985728067086</c:v>
                </c:pt>
                <c:pt idx="819">
                  <c:v>0.15815866367973561</c:v>
                </c:pt>
                <c:pt idx="820">
                  <c:v>0.22556149673019699</c:v>
                </c:pt>
                <c:pt idx="821">
                  <c:v>0.19939273274484989</c:v>
                </c:pt>
                <c:pt idx="822">
                  <c:v>0.19574294372054571</c:v>
                </c:pt>
                <c:pt idx="823">
                  <c:v>0.19485082429243089</c:v>
                </c:pt>
                <c:pt idx="824">
                  <c:v>0.20737505688975516</c:v>
                </c:pt>
                <c:pt idx="825">
                  <c:v>0.33456217123103266</c:v>
                </c:pt>
                <c:pt idx="826">
                  <c:v>0.2843657385400874</c:v>
                </c:pt>
                <c:pt idx="827">
                  <c:v>-5.7738602982939854E-2</c:v>
                </c:pt>
                <c:pt idx="828">
                  <c:v>-0.11860739342207845</c:v>
                </c:pt>
                <c:pt idx="829">
                  <c:v>-0.45253333204770574</c:v>
                </c:pt>
                <c:pt idx="830">
                  <c:v>-0.75058607219082185</c:v>
                </c:pt>
                <c:pt idx="831">
                  <c:v>-0.79591006449166857</c:v>
                </c:pt>
                <c:pt idx="832">
                  <c:v>-0.95064714515068771</c:v>
                </c:pt>
                <c:pt idx="833">
                  <c:v>-0.85799536285655065</c:v>
                </c:pt>
                <c:pt idx="834">
                  <c:v>-0.85891289777525059</c:v>
                </c:pt>
                <c:pt idx="835">
                  <c:v>-0.85824141490150174</c:v>
                </c:pt>
                <c:pt idx="836">
                  <c:v>-0.83434142567172964</c:v>
                </c:pt>
                <c:pt idx="837">
                  <c:v>-1.0026797921945605</c:v>
                </c:pt>
                <c:pt idx="838">
                  <c:v>-0.88760481027780103</c:v>
                </c:pt>
                <c:pt idx="839">
                  <c:v>-0.58938703746442322</c:v>
                </c:pt>
                <c:pt idx="840">
                  <c:v>-0.36015817603008782</c:v>
                </c:pt>
                <c:pt idx="841">
                  <c:v>-0.23278708275719875</c:v>
                </c:pt>
                <c:pt idx="842">
                  <c:v>0.15323378717931252</c:v>
                </c:pt>
                <c:pt idx="843">
                  <c:v>0.43768193928167426</c:v>
                </c:pt>
                <c:pt idx="844">
                  <c:v>0.53483498734760448</c:v>
                </c:pt>
                <c:pt idx="845">
                  <c:v>0.63380126050772723</c:v>
                </c:pt>
                <c:pt idx="846">
                  <c:v>0.64267212409436014</c:v>
                </c:pt>
                <c:pt idx="847">
                  <c:v>0.64552407859199823</c:v>
                </c:pt>
                <c:pt idx="848">
                  <c:v>0.64500027909772162</c:v>
                </c:pt>
                <c:pt idx="849">
                  <c:v>0.64274050229678792</c:v>
                </c:pt>
                <c:pt idx="850">
                  <c:v>0.54967237856187956</c:v>
                </c:pt>
                <c:pt idx="851">
                  <c:v>0.39686866339779037</c:v>
                </c:pt>
                <c:pt idx="852">
                  <c:v>-0.17482347270826998</c:v>
                </c:pt>
                <c:pt idx="853">
                  <c:v>-0.24793279287540607</c:v>
                </c:pt>
                <c:pt idx="854">
                  <c:v>-0.30027328848421408</c:v>
                </c:pt>
                <c:pt idx="855">
                  <c:v>-0.16391017665666854</c:v>
                </c:pt>
                <c:pt idx="856">
                  <c:v>-0.16563186844020575</c:v>
                </c:pt>
                <c:pt idx="857">
                  <c:v>-0.35262053253378467</c:v>
                </c:pt>
                <c:pt idx="858">
                  <c:v>-0.3607383160663622</c:v>
                </c:pt>
                <c:pt idx="859">
                  <c:v>-0.36480074722229167</c:v>
                </c:pt>
                <c:pt idx="860">
                  <c:v>-0.36807232583244176</c:v>
                </c:pt>
                <c:pt idx="861">
                  <c:v>-0.4327402824588123</c:v>
                </c:pt>
                <c:pt idx="862">
                  <c:v>-0.28771986967935337</c:v>
                </c:pt>
                <c:pt idx="863">
                  <c:v>-0.14320604395135594</c:v>
                </c:pt>
                <c:pt idx="864">
                  <c:v>-4.601226485123492E-2</c:v>
                </c:pt>
                <c:pt idx="865">
                  <c:v>0.27945484742637039</c:v>
                </c:pt>
                <c:pt idx="866">
                  <c:v>0.20803906889756227</c:v>
                </c:pt>
                <c:pt idx="867">
                  <c:v>-5.1478602593057747E-2</c:v>
                </c:pt>
                <c:pt idx="868">
                  <c:v>-0.14589126419669751</c:v>
                </c:pt>
                <c:pt idx="869">
                  <c:v>-0.18438202990898858</c:v>
                </c:pt>
                <c:pt idx="870">
                  <c:v>-0.19805853952107241</c:v>
                </c:pt>
                <c:pt idx="871">
                  <c:v>-0.19561282209029326</c:v>
                </c:pt>
                <c:pt idx="872">
                  <c:v>-0.19235723026021456</c:v>
                </c:pt>
                <c:pt idx="873">
                  <c:v>-0.14713100340793331</c:v>
                </c:pt>
                <c:pt idx="874">
                  <c:v>-0.20704643584212956</c:v>
                </c:pt>
                <c:pt idx="875">
                  <c:v>-0.11930936986164505</c:v>
                </c:pt>
                <c:pt idx="876">
                  <c:v>-0.19521123012358121</c:v>
                </c:pt>
                <c:pt idx="877">
                  <c:v>-0.17096556664414161</c:v>
                </c:pt>
                <c:pt idx="878">
                  <c:v>-0.17447679840157695</c:v>
                </c:pt>
                <c:pt idx="879">
                  <c:v>-0.13754070741006041</c:v>
                </c:pt>
                <c:pt idx="880">
                  <c:v>-0.10645932356862517</c:v>
                </c:pt>
                <c:pt idx="881">
                  <c:v>-9.9574674406185698E-2</c:v>
                </c:pt>
                <c:pt idx="882">
                  <c:v>-9.8600460243505245E-2</c:v>
                </c:pt>
                <c:pt idx="883">
                  <c:v>-0.10487879382559925</c:v>
                </c:pt>
                <c:pt idx="884">
                  <c:v>-9.9245446097500245E-2</c:v>
                </c:pt>
                <c:pt idx="885">
                  <c:v>-0.21775292320589576</c:v>
                </c:pt>
                <c:pt idx="886">
                  <c:v>-5.4219946530855177E-2</c:v>
                </c:pt>
                <c:pt idx="887">
                  <c:v>-0.23679974533919967</c:v>
                </c:pt>
                <c:pt idx="888">
                  <c:v>-0.31982604201673132</c:v>
                </c:pt>
                <c:pt idx="889">
                  <c:v>-0.48492776629312356</c:v>
                </c:pt>
                <c:pt idx="890">
                  <c:v>-0.81316104326538863</c:v>
                </c:pt>
                <c:pt idx="891">
                  <c:v>-0.86783746485318858</c:v>
                </c:pt>
                <c:pt idx="892">
                  <c:v>-0.8313307031389916</c:v>
                </c:pt>
                <c:pt idx="893">
                  <c:v>-0.72135023090300665</c:v>
                </c:pt>
                <c:pt idx="894">
                  <c:v>-0.71351309158218201</c:v>
                </c:pt>
                <c:pt idx="895">
                  <c:v>-0.70909805272620563</c:v>
                </c:pt>
                <c:pt idx="896">
                  <c:v>-0.67540627609501735</c:v>
                </c:pt>
                <c:pt idx="897">
                  <c:v>-0.63632896284064799</c:v>
                </c:pt>
                <c:pt idx="898">
                  <c:v>-0.89865008550440661</c:v>
                </c:pt>
                <c:pt idx="899">
                  <c:v>-0.78115895158264159</c:v>
                </c:pt>
                <c:pt idx="900">
                  <c:v>-0.56359531388925843</c:v>
                </c:pt>
                <c:pt idx="901">
                  <c:v>-1.7878695892668571E-2</c:v>
                </c:pt>
                <c:pt idx="902">
                  <c:v>4.2029798239127426E-2</c:v>
                </c:pt>
                <c:pt idx="903">
                  <c:v>0.1713006339359914</c:v>
                </c:pt>
                <c:pt idx="904">
                  <c:v>0.21319526612128425</c:v>
                </c:pt>
                <c:pt idx="905">
                  <c:v>8.9429209685104039E-2</c:v>
                </c:pt>
                <c:pt idx="906">
                  <c:v>8.033136076109286E-2</c:v>
                </c:pt>
                <c:pt idx="907">
                  <c:v>7.6900889036716324E-2</c:v>
                </c:pt>
                <c:pt idx="908">
                  <c:v>8.7991845557551226E-2</c:v>
                </c:pt>
                <c:pt idx="909">
                  <c:v>9.4280929623186821E-2</c:v>
                </c:pt>
                <c:pt idx="910">
                  <c:v>0.17053948127458241</c:v>
                </c:pt>
                <c:pt idx="911">
                  <c:v>0.28338041598903008</c:v>
                </c:pt>
                <c:pt idx="912">
                  <c:v>0.2871836169789258</c:v>
                </c:pt>
                <c:pt idx="913">
                  <c:v>-0.33637304805523982</c:v>
                </c:pt>
                <c:pt idx="914">
                  <c:v>4.5061213127318533E-2</c:v>
                </c:pt>
                <c:pt idx="915">
                  <c:v>0.15750327026447491</c:v>
                </c:pt>
                <c:pt idx="916">
                  <c:v>0.11538155778696839</c:v>
                </c:pt>
                <c:pt idx="917">
                  <c:v>0.24301920665427279</c:v>
                </c:pt>
                <c:pt idx="918">
                  <c:v>0.25823584934684701</c:v>
                </c:pt>
                <c:pt idx="919">
                  <c:v>0.26154125943184675</c:v>
                </c:pt>
                <c:pt idx="920">
                  <c:v>0.26608928589782627</c:v>
                </c:pt>
                <c:pt idx="921">
                  <c:v>0.23466740942284325</c:v>
                </c:pt>
                <c:pt idx="922">
                  <c:v>0.16622339315185192</c:v>
                </c:pt>
                <c:pt idx="923">
                  <c:v>0.27092645716962588</c:v>
                </c:pt>
                <c:pt idx="924">
                  <c:v>0.18661210151358584</c:v>
                </c:pt>
                <c:pt idx="925">
                  <c:v>-0.14066511503224641</c:v>
                </c:pt>
                <c:pt idx="926">
                  <c:v>-0.51569033125034769</c:v>
                </c:pt>
                <c:pt idx="927">
                  <c:v>-0.75102890039952008</c:v>
                </c:pt>
                <c:pt idx="928">
                  <c:v>-0.56923074976598587</c:v>
                </c:pt>
                <c:pt idx="929">
                  <c:v>-0.65780356532421502</c:v>
                </c:pt>
                <c:pt idx="930">
                  <c:v>-0.66632446376856513</c:v>
                </c:pt>
                <c:pt idx="931">
                  <c:v>-0.66867473350505524</c:v>
                </c:pt>
                <c:pt idx="932">
                  <c:v>-0.63937276577942659</c:v>
                </c:pt>
                <c:pt idx="933">
                  <c:v>-0.64563024636391253</c:v>
                </c:pt>
                <c:pt idx="934">
                  <c:v>-0.7569811999908107</c:v>
                </c:pt>
                <c:pt idx="935">
                  <c:v>-0.59089916227091221</c:v>
                </c:pt>
                <c:pt idx="936">
                  <c:v>-0.95708387042707599</c:v>
                </c:pt>
                <c:pt idx="937">
                  <c:v>-1.0418164535104697</c:v>
                </c:pt>
                <c:pt idx="938">
                  <c:v>-0.94176193840329703</c:v>
                </c:pt>
                <c:pt idx="939">
                  <c:v>-0.91105168634817679</c:v>
                </c:pt>
                <c:pt idx="940">
                  <c:v>-1.0829173354442527</c:v>
                </c:pt>
                <c:pt idx="941">
                  <c:v>-1.1434392228962329</c:v>
                </c:pt>
                <c:pt idx="942">
                  <c:v>-1.1635639832281734</c:v>
                </c:pt>
                <c:pt idx="943">
                  <c:v>-1.167451452616534</c:v>
                </c:pt>
                <c:pt idx="944">
                  <c:v>-1.1532539589532227</c:v>
                </c:pt>
                <c:pt idx="945">
                  <c:v>-1.1990701993273383</c:v>
                </c:pt>
                <c:pt idx="946">
                  <c:v>-1.0960427895448541</c:v>
                </c:pt>
                <c:pt idx="947">
                  <c:v>-1.3958373667319108</c:v>
                </c:pt>
                <c:pt idx="948">
                  <c:v>-1.2115278654240238</c:v>
                </c:pt>
                <c:pt idx="949">
                  <c:v>-1.0728899341178113</c:v>
                </c:pt>
                <c:pt idx="950">
                  <c:v>-1.2280490085818041</c:v>
                </c:pt>
                <c:pt idx="951">
                  <c:v>-0.95225956396269251</c:v>
                </c:pt>
                <c:pt idx="952">
                  <c:v>-0.99820717140443249</c:v>
                </c:pt>
                <c:pt idx="953">
                  <c:v>-0.93213374163516549</c:v>
                </c:pt>
                <c:pt idx="954">
                  <c:v>-0.91367836090924759</c:v>
                </c:pt>
                <c:pt idx="955">
                  <c:v>-0.90870657157134749</c:v>
                </c:pt>
                <c:pt idx="956">
                  <c:v>-0.89853532433478178</c:v>
                </c:pt>
                <c:pt idx="957">
                  <c:v>-0.92194614225452265</c:v>
                </c:pt>
                <c:pt idx="958">
                  <c:v>-1.0168267517912073</c:v>
                </c:pt>
                <c:pt idx="959">
                  <c:v>-0.45672530073021161</c:v>
                </c:pt>
                <c:pt idx="960">
                  <c:v>-0.91882733067890865</c:v>
                </c:pt>
                <c:pt idx="961">
                  <c:v>-0.47215058793653286</c:v>
                </c:pt>
                <c:pt idx="962">
                  <c:v>0.29991458114894259</c:v>
                </c:pt>
                <c:pt idx="963">
                  <c:v>0.3171636802905235</c:v>
                </c:pt>
                <c:pt idx="964">
                  <c:v>0.41610993098981852</c:v>
                </c:pt>
                <c:pt idx="965">
                  <c:v>0.4202630974950648</c:v>
                </c:pt>
                <c:pt idx="966">
                  <c:v>0.42080274314582827</c:v>
                </c:pt>
                <c:pt idx="967">
                  <c:v>0.42340231646725152</c:v>
                </c:pt>
                <c:pt idx="968">
                  <c:v>0.42648147008933157</c:v>
                </c:pt>
                <c:pt idx="969">
                  <c:v>0.9743671903443778</c:v>
                </c:pt>
                <c:pt idx="970">
                  <c:v>1.0115498604143858</c:v>
                </c:pt>
                <c:pt idx="971">
                  <c:v>0.78914672166191346</c:v>
                </c:pt>
                <c:pt idx="972">
                  <c:v>0.39171639856106588</c:v>
                </c:pt>
                <c:pt idx="973">
                  <c:v>0.62367597049185275</c:v>
                </c:pt>
                <c:pt idx="974">
                  <c:v>0.14607257301097537</c:v>
                </c:pt>
                <c:pt idx="975">
                  <c:v>0.12267875150261803</c:v>
                </c:pt>
                <c:pt idx="976">
                  <c:v>6.8104514892959239E-2</c:v>
                </c:pt>
                <c:pt idx="977">
                  <c:v>6.5562306563000577E-2</c:v>
                </c:pt>
                <c:pt idx="978">
                  <c:v>6.7298137765949839E-2</c:v>
                </c:pt>
                <c:pt idx="979">
                  <c:v>6.4286095072748434E-2</c:v>
                </c:pt>
                <c:pt idx="980">
                  <c:v>0.10105149146800389</c:v>
                </c:pt>
                <c:pt idx="981">
                  <c:v>-0.54788641716830055</c:v>
                </c:pt>
                <c:pt idx="982">
                  <c:v>-0.37389137888438201</c:v>
                </c:pt>
                <c:pt idx="983">
                  <c:v>-0.10189789979324941</c:v>
                </c:pt>
                <c:pt idx="984">
                  <c:v>-4.4094907420262112E-2</c:v>
                </c:pt>
                <c:pt idx="985">
                  <c:v>-0.5479211607938147</c:v>
                </c:pt>
                <c:pt idx="986">
                  <c:v>-0.39382378973615439</c:v>
                </c:pt>
                <c:pt idx="987">
                  <c:v>-0.20747176855775842</c:v>
                </c:pt>
                <c:pt idx="988">
                  <c:v>-0.1385925530697821</c:v>
                </c:pt>
                <c:pt idx="989">
                  <c:v>-9.3328017557535017E-2</c:v>
                </c:pt>
                <c:pt idx="990">
                  <c:v>-8.5148554943018692E-2</c:v>
                </c:pt>
                <c:pt idx="991">
                  <c:v>-8.3790283145311534E-2</c:v>
                </c:pt>
                <c:pt idx="992">
                  <c:v>-7.6580662659955709E-2</c:v>
                </c:pt>
                <c:pt idx="993">
                  <c:v>-0.15562798396857611</c:v>
                </c:pt>
                <c:pt idx="994">
                  <c:v>-0.27401342092813613</c:v>
                </c:pt>
                <c:pt idx="995">
                  <c:v>-0.26696304245991076</c:v>
                </c:pt>
                <c:pt idx="996">
                  <c:v>-0.5055547263196829</c:v>
                </c:pt>
                <c:pt idx="997">
                  <c:v>-0.77832130816908995</c:v>
                </c:pt>
                <c:pt idx="998">
                  <c:v>-0.7997040082264596</c:v>
                </c:pt>
                <c:pt idx="999">
                  <c:v>-0.92196448462960778</c:v>
                </c:pt>
                <c:pt idx="1000">
                  <c:v>-0.92836110169200259</c:v>
                </c:pt>
                <c:pt idx="1001">
                  <c:v>-0.94699139278892375</c:v>
                </c:pt>
                <c:pt idx="1002">
                  <c:v>-0.94789282148820064</c:v>
                </c:pt>
                <c:pt idx="1003">
                  <c:v>-0.9452197168064197</c:v>
                </c:pt>
                <c:pt idx="1004">
                  <c:v>-0.90097546298943465</c:v>
                </c:pt>
                <c:pt idx="1005">
                  <c:v>-0.89404432557424252</c:v>
                </c:pt>
                <c:pt idx="1006">
                  <c:v>-1.0238297924923354</c:v>
                </c:pt>
                <c:pt idx="1007">
                  <c:v>-0.99325091921070652</c:v>
                </c:pt>
                <c:pt idx="1008">
                  <c:v>-0.86848858176703347</c:v>
                </c:pt>
                <c:pt idx="1009">
                  <c:v>-9.5758541443940526E-2</c:v>
                </c:pt>
                <c:pt idx="1010">
                  <c:v>-0.30730973846454357</c:v>
                </c:pt>
                <c:pt idx="1011">
                  <c:v>-0.49048756507302316</c:v>
                </c:pt>
                <c:pt idx="1012">
                  <c:v>-0.58026739427592489</c:v>
                </c:pt>
                <c:pt idx="1013">
                  <c:v>-0.6026828133355383</c:v>
                </c:pt>
                <c:pt idx="1014">
                  <c:v>-0.61903685754239202</c:v>
                </c:pt>
                <c:pt idx="1015">
                  <c:v>-0.62238245012567761</c:v>
                </c:pt>
                <c:pt idx="1016">
                  <c:v>-0.6050098099449267</c:v>
                </c:pt>
                <c:pt idx="1017">
                  <c:v>-0.66587600884215825</c:v>
                </c:pt>
                <c:pt idx="1018">
                  <c:v>-0.62957765094033769</c:v>
                </c:pt>
                <c:pt idx="1019">
                  <c:v>-0.64637506297041392</c:v>
                </c:pt>
                <c:pt idx="1020">
                  <c:v>-0.66415824812892865</c:v>
                </c:pt>
                <c:pt idx="1021">
                  <c:v>-0.57211232591645222</c:v>
                </c:pt>
                <c:pt idx="1022">
                  <c:v>5.7454024787495832E-2</c:v>
                </c:pt>
                <c:pt idx="1023">
                  <c:v>0.4812099704254113</c:v>
                </c:pt>
                <c:pt idx="1024">
                  <c:v>0.52535970568701218</c:v>
                </c:pt>
                <c:pt idx="1025">
                  <c:v>0.54857509798526638</c:v>
                </c:pt>
                <c:pt idx="1026">
                  <c:v>0.5587733552806976</c:v>
                </c:pt>
                <c:pt idx="1027">
                  <c:v>0.55935230264694957</c:v>
                </c:pt>
                <c:pt idx="1028">
                  <c:v>0.5392786280366817</c:v>
                </c:pt>
                <c:pt idx="1029">
                  <c:v>0.53696513420294056</c:v>
                </c:pt>
                <c:pt idx="1030">
                  <c:v>0.56441560847629479</c:v>
                </c:pt>
                <c:pt idx="1031">
                  <c:v>0.50174635819884761</c:v>
                </c:pt>
                <c:pt idx="1032">
                  <c:v>0.26914200435118424</c:v>
                </c:pt>
                <c:pt idx="1033">
                  <c:v>0.41228678275848435</c:v>
                </c:pt>
                <c:pt idx="1034">
                  <c:v>-6.1304513488409387E-2</c:v>
                </c:pt>
                <c:pt idx="1035">
                  <c:v>-0.38283983139745492</c:v>
                </c:pt>
                <c:pt idx="1036">
                  <c:v>-0.49112825176931058</c:v>
                </c:pt>
                <c:pt idx="1037">
                  <c:v>-0.51013313086913858</c:v>
                </c:pt>
                <c:pt idx="1038">
                  <c:v>-0.52433629574158158</c:v>
                </c:pt>
                <c:pt idx="1039">
                  <c:v>-0.52468056649878403</c:v>
                </c:pt>
                <c:pt idx="1040">
                  <c:v>-0.51389642025931503</c:v>
                </c:pt>
                <c:pt idx="1041">
                  <c:v>-0.62423565687602955</c:v>
                </c:pt>
                <c:pt idx="1042">
                  <c:v>-0.50673814515865356</c:v>
                </c:pt>
                <c:pt idx="1043">
                  <c:v>-0.47834083880779998</c:v>
                </c:pt>
                <c:pt idx="1044">
                  <c:v>-0.99868380172033056</c:v>
                </c:pt>
                <c:pt idx="1045">
                  <c:v>-1.7102228326929099</c:v>
                </c:pt>
                <c:pt idx="1046">
                  <c:v>-1.327878252012529</c:v>
                </c:pt>
                <c:pt idx="1047">
                  <c:v>-1.2415078397943815</c:v>
                </c:pt>
                <c:pt idx="1048">
                  <c:v>-1.1530737945284955</c:v>
                </c:pt>
                <c:pt idx="1049">
                  <c:v>-1.1734094786149836</c:v>
                </c:pt>
                <c:pt idx="1050">
                  <c:v>-1.1729417808592499</c:v>
                </c:pt>
                <c:pt idx="1051">
                  <c:v>-1.1742982837196378</c:v>
                </c:pt>
                <c:pt idx="1052">
                  <c:v>-1.1482625492855429</c:v>
                </c:pt>
                <c:pt idx="1053">
                  <c:v>-1.1858501847971041</c:v>
                </c:pt>
                <c:pt idx="1054">
                  <c:v>-1.4542365638912282</c:v>
                </c:pt>
                <c:pt idx="1055">
                  <c:v>-1.3214292919087358</c:v>
                </c:pt>
                <c:pt idx="1056">
                  <c:v>-1.4950848201812801</c:v>
                </c:pt>
                <c:pt idx="1057">
                  <c:v>-1.2852427742897281</c:v>
                </c:pt>
                <c:pt idx="1058">
                  <c:v>-1.0430398193846746</c:v>
                </c:pt>
                <c:pt idx="1059">
                  <c:v>-0.8121641021380499</c:v>
                </c:pt>
                <c:pt idx="1060">
                  <c:v>-0.71429862123552557</c:v>
                </c:pt>
                <c:pt idx="1061">
                  <c:v>-0.25859945185435185</c:v>
                </c:pt>
                <c:pt idx="1062">
                  <c:v>-0.2223961271318374</c:v>
                </c:pt>
                <c:pt idx="1063">
                  <c:v>-0.21277433687281888</c:v>
                </c:pt>
                <c:pt idx="1064">
                  <c:v>-0.20124415726130657</c:v>
                </c:pt>
                <c:pt idx="1065">
                  <c:v>8.184235127559121E-2</c:v>
                </c:pt>
                <c:pt idx="1066">
                  <c:v>0.16938778740554197</c:v>
                </c:pt>
                <c:pt idx="1067">
                  <c:v>0.11223781610748235</c:v>
                </c:pt>
                <c:pt idx="1068">
                  <c:v>7.9041891757438934E-2</c:v>
                </c:pt>
                <c:pt idx="1069">
                  <c:v>-0.21754714868393343</c:v>
                </c:pt>
                <c:pt idx="1070">
                  <c:v>7.8685600277787413E-2</c:v>
                </c:pt>
                <c:pt idx="1071">
                  <c:v>0.12258233922288952</c:v>
                </c:pt>
                <c:pt idx="1072">
                  <c:v>0.1412270858036874</c:v>
                </c:pt>
                <c:pt idx="1073">
                  <c:v>-0.19539538539875276</c:v>
                </c:pt>
                <c:pt idx="1074">
                  <c:v>-0.24562027445901322</c:v>
                </c:pt>
                <c:pt idx="1075">
                  <c:v>-0.25913963451609046</c:v>
                </c:pt>
                <c:pt idx="1076">
                  <c:v>-0.26901358358134131</c:v>
                </c:pt>
                <c:pt idx="1077">
                  <c:v>-0.64122205014233868</c:v>
                </c:pt>
                <c:pt idx="1078">
                  <c:v>-0.34176033855062393</c:v>
                </c:pt>
                <c:pt idx="1079">
                  <c:v>-0.23591364113230362</c:v>
                </c:pt>
                <c:pt idx="1080">
                  <c:v>-0.30831490860173005</c:v>
                </c:pt>
                <c:pt idx="1081">
                  <c:v>-0.160883925312446</c:v>
                </c:pt>
                <c:pt idx="1082">
                  <c:v>-0.70706411398378965</c:v>
                </c:pt>
                <c:pt idx="1083">
                  <c:v>-0.90779907496391365</c:v>
                </c:pt>
                <c:pt idx="1084">
                  <c:v>-1.0473655148536587</c:v>
                </c:pt>
                <c:pt idx="1085">
                  <c:v>-1.0725459520625023</c:v>
                </c:pt>
                <c:pt idx="1086">
                  <c:v>-1.0638136328344512</c:v>
                </c:pt>
                <c:pt idx="1087">
                  <c:v>-1.0585305420875117</c:v>
                </c:pt>
                <c:pt idx="1088">
                  <c:v>-1.0307839030356285</c:v>
                </c:pt>
                <c:pt idx="1089">
                  <c:v>-1.0164877016789622</c:v>
                </c:pt>
                <c:pt idx="1090">
                  <c:v>-1.3482242657880839</c:v>
                </c:pt>
                <c:pt idx="1091">
                  <c:v>-1.4203535206610132</c:v>
                </c:pt>
                <c:pt idx="1092">
                  <c:v>-1.4754184194489475</c:v>
                </c:pt>
                <c:pt idx="1093">
                  <c:v>-1.3441970492839141</c:v>
                </c:pt>
                <c:pt idx="1094">
                  <c:v>-0.95967380739001074</c:v>
                </c:pt>
                <c:pt idx="1095">
                  <c:v>-0.69043878130195935</c:v>
                </c:pt>
                <c:pt idx="1096">
                  <c:v>-0.509353738162589</c:v>
                </c:pt>
                <c:pt idx="1097">
                  <c:v>-0.4612777025910802</c:v>
                </c:pt>
                <c:pt idx="1098">
                  <c:v>-0.46536659583072804</c:v>
                </c:pt>
                <c:pt idx="1099">
                  <c:v>-0.46988659189600007</c:v>
                </c:pt>
                <c:pt idx="1100">
                  <c:v>-0.44864129705147959</c:v>
                </c:pt>
                <c:pt idx="1101">
                  <c:v>-0.50439663437297699</c:v>
                </c:pt>
                <c:pt idx="1102">
                  <c:v>-0.66069961817806711</c:v>
                </c:pt>
                <c:pt idx="1103">
                  <c:v>-0.7097800498846224</c:v>
                </c:pt>
                <c:pt idx="1104">
                  <c:v>-0.74566129269446801</c:v>
                </c:pt>
                <c:pt idx="1105">
                  <c:v>-0.41767862307732295</c:v>
                </c:pt>
                <c:pt idx="1106">
                  <c:v>-0.68833887350149148</c:v>
                </c:pt>
                <c:pt idx="1107">
                  <c:v>-0.90023119445702149</c:v>
                </c:pt>
                <c:pt idx="1108">
                  <c:v>-1.0674957638864537</c:v>
                </c:pt>
                <c:pt idx="1109">
                  <c:v>-1.1361588445131885</c:v>
                </c:pt>
                <c:pt idx="1110">
                  <c:v>-1.1454887755218301</c:v>
                </c:pt>
                <c:pt idx="1111">
                  <c:v>-1.1478151032244599</c:v>
                </c:pt>
                <c:pt idx="1112">
                  <c:v>-1.0798197236738041</c:v>
                </c:pt>
                <c:pt idx="1113">
                  <c:v>-1.117166502874873</c:v>
                </c:pt>
                <c:pt idx="1114">
                  <c:v>-0.99663895036034023</c:v>
                </c:pt>
                <c:pt idx="1115">
                  <c:v>-0.88304055882379062</c:v>
                </c:pt>
                <c:pt idx="1116">
                  <c:v>-1.1312600474813639</c:v>
                </c:pt>
                <c:pt idx="1117">
                  <c:v>-1.4750650527654137</c:v>
                </c:pt>
                <c:pt idx="1118">
                  <c:v>-1.5849740244722823</c:v>
                </c:pt>
                <c:pt idx="1119">
                  <c:v>-1.5944365133708889</c:v>
                </c:pt>
                <c:pt idx="1120">
                  <c:v>-1.3030939485540856</c:v>
                </c:pt>
                <c:pt idx="1121">
                  <c:v>-1.0635993513944715</c:v>
                </c:pt>
                <c:pt idx="1122">
                  <c:v>-1.0475080711575817</c:v>
                </c:pt>
                <c:pt idx="1123">
                  <c:v>-1.040672491461976</c:v>
                </c:pt>
                <c:pt idx="1124">
                  <c:v>-1.0021852395409467</c:v>
                </c:pt>
                <c:pt idx="1125">
                  <c:v>-0.99432048756561753</c:v>
                </c:pt>
                <c:pt idx="1126">
                  <c:v>-1.0038923870112162</c:v>
                </c:pt>
                <c:pt idx="1127">
                  <c:v>-0.82079023001558582</c:v>
                </c:pt>
                <c:pt idx="1128">
                  <c:v>-0.86059509590129724</c:v>
                </c:pt>
                <c:pt idx="1129">
                  <c:v>-0.93762927861991086</c:v>
                </c:pt>
                <c:pt idx="1130">
                  <c:v>-0.95566793206793932</c:v>
                </c:pt>
                <c:pt idx="1131">
                  <c:v>-0.90238122859509262</c:v>
                </c:pt>
                <c:pt idx="1132">
                  <c:v>-1.0474739793818291</c:v>
                </c:pt>
                <c:pt idx="1133">
                  <c:v>-1.2700233819002715</c:v>
                </c:pt>
                <c:pt idx="1134">
                  <c:v>-1.2851107377265691</c:v>
                </c:pt>
                <c:pt idx="1135">
                  <c:v>-1.2919439529108059</c:v>
                </c:pt>
                <c:pt idx="1136">
                  <c:v>-1.2314809975458398</c:v>
                </c:pt>
                <c:pt idx="1137">
                  <c:v>-1.1963839213922509</c:v>
                </c:pt>
                <c:pt idx="1138">
                  <c:v>-1.2159346080349034</c:v>
                </c:pt>
                <c:pt idx="1139">
                  <c:v>-1.2710991732488588</c:v>
                </c:pt>
                <c:pt idx="1140">
                  <c:v>-1.4859546982324847</c:v>
                </c:pt>
                <c:pt idx="1141">
                  <c:v>-1.4242311960234222</c:v>
                </c:pt>
                <c:pt idx="1142">
                  <c:v>-1.5404342363065366</c:v>
                </c:pt>
                <c:pt idx="1143">
                  <c:v>-1.4970998321407594</c:v>
                </c:pt>
                <c:pt idx="1144">
                  <c:v>-1.5341711795959581</c:v>
                </c:pt>
                <c:pt idx="1145">
                  <c:v>-1.540727943084877</c:v>
                </c:pt>
                <c:pt idx="1146">
                  <c:v>-1.5439051954394667</c:v>
                </c:pt>
                <c:pt idx="1147">
                  <c:v>-1.5429620971655578</c:v>
                </c:pt>
                <c:pt idx="1148">
                  <c:v>-1.5129017472241237</c:v>
                </c:pt>
                <c:pt idx="1149">
                  <c:v>-1.5853337901399216</c:v>
                </c:pt>
                <c:pt idx="1150">
                  <c:v>-1.4370040093803218</c:v>
                </c:pt>
                <c:pt idx="1151">
                  <c:v>-1.3521583581226471</c:v>
                </c:pt>
                <c:pt idx="1152">
                  <c:v>-1.8353086101862348</c:v>
                </c:pt>
                <c:pt idx="1153">
                  <c:v>-1.612071169968543</c:v>
                </c:pt>
                <c:pt idx="1154">
                  <c:v>-1.2007701910713986</c:v>
                </c:pt>
                <c:pt idx="1155">
                  <c:v>-0.6064087849543025</c:v>
                </c:pt>
                <c:pt idx="1156">
                  <c:v>-0.38704886248275977</c:v>
                </c:pt>
                <c:pt idx="1157">
                  <c:v>-0.33054180400453248</c:v>
                </c:pt>
                <c:pt idx="1158">
                  <c:v>-0.31719131108242032</c:v>
                </c:pt>
                <c:pt idx="1159">
                  <c:v>-0.31457217511157975</c:v>
                </c:pt>
                <c:pt idx="1160">
                  <c:v>-0.29935069618682064</c:v>
                </c:pt>
                <c:pt idx="1161">
                  <c:v>-0.32242538309039986</c:v>
                </c:pt>
                <c:pt idx="1162">
                  <c:v>-0.18410144993111149</c:v>
                </c:pt>
                <c:pt idx="1163">
                  <c:v>-6.808655724127273E-2</c:v>
                </c:pt>
                <c:pt idx="1164">
                  <c:v>-0.19043810960055657</c:v>
                </c:pt>
                <c:pt idx="1165">
                  <c:v>0.25085814922310867</c:v>
                </c:pt>
                <c:pt idx="1166">
                  <c:v>0.2305290144426449</c:v>
                </c:pt>
                <c:pt idx="1167">
                  <c:v>6.0811043745498713E-2</c:v>
                </c:pt>
                <c:pt idx="1168">
                  <c:v>0.14453973190939456</c:v>
                </c:pt>
                <c:pt idx="1169">
                  <c:v>0.13781700930783541</c:v>
                </c:pt>
                <c:pt idx="1170">
                  <c:v>0.13381113460315697</c:v>
                </c:pt>
                <c:pt idx="1171">
                  <c:v>0.13187806881211256</c:v>
                </c:pt>
                <c:pt idx="1172">
                  <c:v>0.13967621232994962</c:v>
                </c:pt>
                <c:pt idx="1173">
                  <c:v>8.8761292480133286E-2</c:v>
                </c:pt>
                <c:pt idx="1174">
                  <c:v>-6.4609390581890996E-2</c:v>
                </c:pt>
                <c:pt idx="1175">
                  <c:v>1.5176759514489643E-2</c:v>
                </c:pt>
                <c:pt idx="1176">
                  <c:v>-0.20604430911910973</c:v>
                </c:pt>
                <c:pt idx="1177">
                  <c:v>-0.96657373251942258</c:v>
                </c:pt>
                <c:pt idx="1178">
                  <c:v>-0.55749273580545466</c:v>
                </c:pt>
                <c:pt idx="1179">
                  <c:v>-0.67085058889273186</c:v>
                </c:pt>
                <c:pt idx="1180">
                  <c:v>-0.69615285851340891</c:v>
                </c:pt>
                <c:pt idx="1181">
                  <c:v>-0.68851253429631765</c:v>
                </c:pt>
                <c:pt idx="1182">
                  <c:v>-0.68014554372443103</c:v>
                </c:pt>
                <c:pt idx="1183">
                  <c:v>-0.67766352520565942</c:v>
                </c:pt>
                <c:pt idx="1184">
                  <c:v>-0.65624868666893177</c:v>
                </c:pt>
                <c:pt idx="1185">
                  <c:v>-0.69283846723204845</c:v>
                </c:pt>
                <c:pt idx="1186">
                  <c:v>-0.67776572577439365</c:v>
                </c:pt>
                <c:pt idx="1187">
                  <c:v>-0.89159894478860757</c:v>
                </c:pt>
                <c:pt idx="1188">
                  <c:v>-0.48546170741899558</c:v>
                </c:pt>
                <c:pt idx="1189">
                  <c:v>-0.39294302146201132</c:v>
                </c:pt>
                <c:pt idx="1190">
                  <c:v>-0.76790995633307435</c:v>
                </c:pt>
                <c:pt idx="1191">
                  <c:v>-0.95848343464386665</c:v>
                </c:pt>
                <c:pt idx="1192">
                  <c:v>-1.0709792819458877</c:v>
                </c:pt>
                <c:pt idx="1193">
                  <c:v>-1.0247443086151078</c:v>
                </c:pt>
                <c:pt idx="1194">
                  <c:v>-1.0295010961859796</c:v>
                </c:pt>
                <c:pt idx="1195">
                  <c:v>-1.030215303430789</c:v>
                </c:pt>
                <c:pt idx="1196">
                  <c:v>-1.0029929120872259</c:v>
                </c:pt>
                <c:pt idx="1197">
                  <c:v>-1.0543007309730901</c:v>
                </c:pt>
                <c:pt idx="1198">
                  <c:v>-0.98312953192008445</c:v>
                </c:pt>
                <c:pt idx="1199">
                  <c:v>-0.93287764492499969</c:v>
                </c:pt>
                <c:pt idx="1200">
                  <c:v>-1.6231536145393057</c:v>
                </c:pt>
                <c:pt idx="1201">
                  <c:v>-1.7275836365622284</c:v>
                </c:pt>
                <c:pt idx="1202">
                  <c:v>-1.4787880791502961</c:v>
                </c:pt>
                <c:pt idx="1203">
                  <c:v>-0.86500805308438311</c:v>
                </c:pt>
                <c:pt idx="1204">
                  <c:v>-0.65115902612280518</c:v>
                </c:pt>
                <c:pt idx="1205">
                  <c:v>-0.65574163658473839</c:v>
                </c:pt>
                <c:pt idx="1206">
                  <c:v>-0.64508528354538208</c:v>
                </c:pt>
                <c:pt idx="1207">
                  <c:v>-0.64213080640969589</c:v>
                </c:pt>
                <c:pt idx="1208">
                  <c:v>-0.60980809741461828</c:v>
                </c:pt>
                <c:pt idx="1209">
                  <c:v>-0.65301400113152563</c:v>
                </c:pt>
                <c:pt idx="1210">
                  <c:v>-0.62434234831306001</c:v>
                </c:pt>
                <c:pt idx="1211">
                  <c:v>-0.53867841406638983</c:v>
                </c:pt>
                <c:pt idx="1212">
                  <c:v>-0.71021616180687419</c:v>
                </c:pt>
                <c:pt idx="1213">
                  <c:v>-0.41363382535395532</c:v>
                </c:pt>
                <c:pt idx="1214">
                  <c:v>-0.46403897958796486</c:v>
                </c:pt>
                <c:pt idx="1215">
                  <c:v>-0.6461331135784939</c:v>
                </c:pt>
                <c:pt idx="1216">
                  <c:v>-0.73709216407552725</c:v>
                </c:pt>
                <c:pt idx="1217">
                  <c:v>-0.77912803126925534</c:v>
                </c:pt>
                <c:pt idx="1218">
                  <c:v>-0.77404824174490039</c:v>
                </c:pt>
                <c:pt idx="1219">
                  <c:v>-0.77294353384234404</c:v>
                </c:pt>
                <c:pt idx="1220">
                  <c:v>-0.75572199104301052</c:v>
                </c:pt>
                <c:pt idx="1221">
                  <c:v>-0.74432474890264066</c:v>
                </c:pt>
                <c:pt idx="1222">
                  <c:v>-0.85199733801457234</c:v>
                </c:pt>
                <c:pt idx="1223">
                  <c:v>-0.74638350460308855</c:v>
                </c:pt>
                <c:pt idx="1224">
                  <c:v>-0.66701569924463977</c:v>
                </c:pt>
                <c:pt idx="1225">
                  <c:v>-0.38201292262473607</c:v>
                </c:pt>
                <c:pt idx="1226">
                  <c:v>-0.39871042979820637</c:v>
                </c:pt>
                <c:pt idx="1227">
                  <c:v>-0.28826989707914336</c:v>
                </c:pt>
                <c:pt idx="1228">
                  <c:v>-0.40163672077261836</c:v>
                </c:pt>
                <c:pt idx="1229">
                  <c:v>-0.38548465601759813</c:v>
                </c:pt>
                <c:pt idx="1230">
                  <c:v>-0.39020784298811739</c:v>
                </c:pt>
                <c:pt idx="1231">
                  <c:v>-0.39117830488291916</c:v>
                </c:pt>
                <c:pt idx="1232">
                  <c:v>-0.39390598119670289</c:v>
                </c:pt>
                <c:pt idx="1233">
                  <c:v>-0.32434520499810282</c:v>
                </c:pt>
                <c:pt idx="1234">
                  <c:v>-0.11420232047722004</c:v>
                </c:pt>
                <c:pt idx="1235">
                  <c:v>-0.16335558071164438</c:v>
                </c:pt>
                <c:pt idx="1236">
                  <c:v>-0.16358274777105178</c:v>
                </c:pt>
                <c:pt idx="1237">
                  <c:v>-0.51768417096633956</c:v>
                </c:pt>
                <c:pt idx="1238">
                  <c:v>-0.47235694861435812</c:v>
                </c:pt>
                <c:pt idx="1239">
                  <c:v>-0.52634481588642779</c:v>
                </c:pt>
                <c:pt idx="1240">
                  <c:v>-0.45875913426486031</c:v>
                </c:pt>
                <c:pt idx="1241">
                  <c:v>-0.46179880796258038</c:v>
                </c:pt>
                <c:pt idx="1242">
                  <c:v>-0.47016381318453732</c:v>
                </c:pt>
                <c:pt idx="1243">
                  <c:v>-0.4693958055302454</c:v>
                </c:pt>
                <c:pt idx="1244">
                  <c:v>-0.43943345633366382</c:v>
                </c:pt>
                <c:pt idx="1245">
                  <c:v>-0.58393829014060228</c:v>
                </c:pt>
                <c:pt idx="1246">
                  <c:v>-0.68950439196067559</c:v>
                </c:pt>
                <c:pt idx="1247">
                  <c:v>-0.51376550425344869</c:v>
                </c:pt>
                <c:pt idx="1248">
                  <c:v>-0.38607510664168981</c:v>
                </c:pt>
                <c:pt idx="1249">
                  <c:v>-0.37604815669575081</c:v>
                </c:pt>
                <c:pt idx="1250">
                  <c:v>-0.47399815067854134</c:v>
                </c:pt>
                <c:pt idx="1251">
                  <c:v>-0.40576958320612377</c:v>
                </c:pt>
                <c:pt idx="1252">
                  <c:v>-0.40735017599088408</c:v>
                </c:pt>
                <c:pt idx="1253">
                  <c:v>-0.38856044645528032</c:v>
                </c:pt>
                <c:pt idx="1254">
                  <c:v>-0.38353051416744716</c:v>
                </c:pt>
                <c:pt idx="1255">
                  <c:v>-0.38411268425150347</c:v>
                </c:pt>
                <c:pt idx="1256">
                  <c:v>-0.35807674094750891</c:v>
                </c:pt>
                <c:pt idx="1257">
                  <c:v>-0.33931531947790206</c:v>
                </c:pt>
                <c:pt idx="1258">
                  <c:v>-0.26771674418187585</c:v>
                </c:pt>
                <c:pt idx="1259">
                  <c:v>-0.25374623925280282</c:v>
                </c:pt>
                <c:pt idx="1260">
                  <c:v>-0.67238281524153765</c:v>
                </c:pt>
                <c:pt idx="1261">
                  <c:v>-0.86962221091043246</c:v>
                </c:pt>
                <c:pt idx="1262">
                  <c:v>-0.71040181589861062</c:v>
                </c:pt>
                <c:pt idx="1263">
                  <c:v>-0.8019926244650678</c:v>
                </c:pt>
                <c:pt idx="1264">
                  <c:v>-0.92612516557225888</c:v>
                </c:pt>
                <c:pt idx="1265">
                  <c:v>-0.73375156559778465</c:v>
                </c:pt>
                <c:pt idx="1266">
                  <c:v>-0.73517265760842776</c:v>
                </c:pt>
                <c:pt idx="1267">
                  <c:v>-0.73420375330420062</c:v>
                </c:pt>
                <c:pt idx="1268">
                  <c:v>-0.70031808942358165</c:v>
                </c:pt>
                <c:pt idx="1269">
                  <c:v>-0.71987329529338284</c:v>
                </c:pt>
                <c:pt idx="1270">
                  <c:v>-0.85677646132257901</c:v>
                </c:pt>
                <c:pt idx="1271">
                  <c:v>-0.80379261738059204</c:v>
                </c:pt>
                <c:pt idx="1272">
                  <c:v>-0.92889362779527662</c:v>
                </c:pt>
                <c:pt idx="1273">
                  <c:v>-0.82377147201116485</c:v>
                </c:pt>
                <c:pt idx="1274">
                  <c:v>-0.7724068045684499</c:v>
                </c:pt>
                <c:pt idx="1275">
                  <c:v>-0.47903934430037209</c:v>
                </c:pt>
                <c:pt idx="1276">
                  <c:v>-0.37909422741377841</c:v>
                </c:pt>
                <c:pt idx="1277">
                  <c:v>-0.19498011062827683</c:v>
                </c:pt>
                <c:pt idx="1278">
                  <c:v>-0.18603879891194774</c:v>
                </c:pt>
                <c:pt idx="1279">
                  <c:v>-0.18379662233015745</c:v>
                </c:pt>
                <c:pt idx="1280">
                  <c:v>-0.15499742224938012</c:v>
                </c:pt>
                <c:pt idx="1281">
                  <c:v>-0.16281928817327926</c:v>
                </c:pt>
                <c:pt idx="1282">
                  <c:v>-0.17363367857532591</c:v>
                </c:pt>
                <c:pt idx="1283">
                  <c:v>-0.33511852852053697</c:v>
                </c:pt>
                <c:pt idx="1284">
                  <c:v>-0.31914530582364542</c:v>
                </c:pt>
                <c:pt idx="1285">
                  <c:v>-9.6940590291260245E-2</c:v>
                </c:pt>
                <c:pt idx="1286">
                  <c:v>-0.35015501361628593</c:v>
                </c:pt>
                <c:pt idx="1287">
                  <c:v>-0.61152489929584064</c:v>
                </c:pt>
                <c:pt idx="1288">
                  <c:v>-0.72962984886474702</c:v>
                </c:pt>
                <c:pt idx="1289">
                  <c:v>-1.3371580193077421</c:v>
                </c:pt>
                <c:pt idx="1290">
                  <c:v>-1.3884893864817287</c:v>
                </c:pt>
                <c:pt idx="1291">
                  <c:v>-1.3989663581956218</c:v>
                </c:pt>
                <c:pt idx="1292">
                  <c:v>-1.350619048010167</c:v>
                </c:pt>
                <c:pt idx="1293">
                  <c:v>-1.3964733225531107</c:v>
                </c:pt>
                <c:pt idx="1294">
                  <c:v>-0.77235852595024757</c:v>
                </c:pt>
                <c:pt idx="1295">
                  <c:v>-0.51280072683632327</c:v>
                </c:pt>
                <c:pt idx="1296">
                  <c:v>-0.20958576895221864</c:v>
                </c:pt>
                <c:pt idx="1297">
                  <c:v>3.4048875634111596E-2</c:v>
                </c:pt>
                <c:pt idx="1298">
                  <c:v>0.41724814922158943</c:v>
                </c:pt>
                <c:pt idx="1299">
                  <c:v>0.65001089280922164</c:v>
                </c:pt>
                <c:pt idx="1300">
                  <c:v>0.71968191366200662</c:v>
                </c:pt>
                <c:pt idx="1301">
                  <c:v>0.7514619085209</c:v>
                </c:pt>
                <c:pt idx="1302">
                  <c:v>0.76088285326078753</c:v>
                </c:pt>
                <c:pt idx="1303">
                  <c:v>0.76410429875889896</c:v>
                </c:pt>
                <c:pt idx="1304">
                  <c:v>0.76807102924000581</c:v>
                </c:pt>
                <c:pt idx="1305">
                  <c:v>0.76323850844326002</c:v>
                </c:pt>
                <c:pt idx="1306">
                  <c:v>0.28403144739962682</c:v>
                </c:pt>
                <c:pt idx="1307">
                  <c:v>0.21223789805780224</c:v>
                </c:pt>
                <c:pt idx="1308">
                  <c:v>9.4331877388921945E-2</c:v>
                </c:pt>
                <c:pt idx="1309">
                  <c:v>-0.15994053668340583</c:v>
                </c:pt>
                <c:pt idx="1310">
                  <c:v>5.9372392936409106E-3</c:v>
                </c:pt>
                <c:pt idx="1311">
                  <c:v>1.2771508701329023E-2</c:v>
                </c:pt>
                <c:pt idx="1312">
                  <c:v>-3.0816865264955282E-2</c:v>
                </c:pt>
                <c:pt idx="1313">
                  <c:v>-0.11068147050951962</c:v>
                </c:pt>
                <c:pt idx="1314">
                  <c:v>-0.1358263202093816</c:v>
                </c:pt>
                <c:pt idx="1315">
                  <c:v>-0.14287416685785098</c:v>
                </c:pt>
                <c:pt idx="1316">
                  <c:v>-0.13856476089830191</c:v>
                </c:pt>
                <c:pt idx="1317">
                  <c:v>-0.19265466606294782</c:v>
                </c:pt>
                <c:pt idx="1318">
                  <c:v>-0.17413770930513578</c:v>
                </c:pt>
                <c:pt idx="1319">
                  <c:v>-6.1197805490311362E-2</c:v>
                </c:pt>
                <c:pt idx="1320">
                  <c:v>-0.25667418225543087</c:v>
                </c:pt>
                <c:pt idx="1321">
                  <c:v>-0.42203047447499298</c:v>
                </c:pt>
                <c:pt idx="1322">
                  <c:v>-0.54595127778581465</c:v>
                </c:pt>
                <c:pt idx="1323">
                  <c:v>-0.45672593437248832</c:v>
                </c:pt>
                <c:pt idx="1324">
                  <c:v>-0.40608382747110144</c:v>
                </c:pt>
                <c:pt idx="1325">
                  <c:v>-0.39393025468739734</c:v>
                </c:pt>
                <c:pt idx="1326">
                  <c:v>-0.39076356529707457</c:v>
                </c:pt>
                <c:pt idx="1327">
                  <c:v>-0.38969275367389788</c:v>
                </c:pt>
                <c:pt idx="1328">
                  <c:v>-0.39093959313123089</c:v>
                </c:pt>
                <c:pt idx="1329">
                  <c:v>-0.41117859107422289</c:v>
                </c:pt>
                <c:pt idx="1330">
                  <c:v>-0.42793922951000435</c:v>
                </c:pt>
                <c:pt idx="1331">
                  <c:v>-0.68623720905934049</c:v>
                </c:pt>
                <c:pt idx="1332">
                  <c:v>-1.1202093787474978</c:v>
                </c:pt>
                <c:pt idx="1333">
                  <c:v>-1.0905518963304024</c:v>
                </c:pt>
                <c:pt idx="1334">
                  <c:v>-0.86847197514908003</c:v>
                </c:pt>
                <c:pt idx="1335">
                  <c:v>-1.0141657284365688</c:v>
                </c:pt>
                <c:pt idx="1336">
                  <c:v>-0.97737097303662801</c:v>
                </c:pt>
                <c:pt idx="1337">
                  <c:v>-1.0037347061370221</c:v>
                </c:pt>
                <c:pt idx="1338">
                  <c:v>-1.0157532144387984</c:v>
                </c:pt>
                <c:pt idx="1339">
                  <c:v>-1.0155827247939282</c:v>
                </c:pt>
                <c:pt idx="1340">
                  <c:v>-0.9965899623804465</c:v>
                </c:pt>
                <c:pt idx="1341">
                  <c:v>-0.95148477458731229</c:v>
                </c:pt>
                <c:pt idx="1342">
                  <c:v>-0.93114897577790257</c:v>
                </c:pt>
                <c:pt idx="1343">
                  <c:v>-0.86632883685288475</c:v>
                </c:pt>
                <c:pt idx="1344">
                  <c:v>-1.0228530058101009</c:v>
                </c:pt>
                <c:pt idx="1345">
                  <c:v>-0.5612165618242505</c:v>
                </c:pt>
                <c:pt idx="1346">
                  <c:v>-0.49609369109625318</c:v>
                </c:pt>
                <c:pt idx="1347">
                  <c:v>-0.37185155519286811</c:v>
                </c:pt>
                <c:pt idx="1348">
                  <c:v>-0.3829801709434022</c:v>
                </c:pt>
                <c:pt idx="1349">
                  <c:v>-0.36848009583481317</c:v>
                </c:pt>
                <c:pt idx="1350">
                  <c:v>-0.36464585246674475</c:v>
                </c:pt>
                <c:pt idx="1351">
                  <c:v>-0.36490309930034498</c:v>
                </c:pt>
                <c:pt idx="1352">
                  <c:v>-0.34539607354508234</c:v>
                </c:pt>
                <c:pt idx="1353">
                  <c:v>-0.43274596990021186</c:v>
                </c:pt>
                <c:pt idx="1354">
                  <c:v>-0.29630760315424653</c:v>
                </c:pt>
                <c:pt idx="1355">
                  <c:v>-0.23570313432018741</c:v>
                </c:pt>
                <c:pt idx="1356">
                  <c:v>-0.17713957706336136</c:v>
                </c:pt>
                <c:pt idx="1357">
                  <c:v>-0.77104623947608952</c:v>
                </c:pt>
                <c:pt idx="1358">
                  <c:v>-1.3180798803830793</c:v>
                </c:pt>
                <c:pt idx="1359">
                  <c:v>-1.5430381015573615</c:v>
                </c:pt>
                <c:pt idx="1360">
                  <c:v>-1.5937213941395751</c:v>
                </c:pt>
                <c:pt idx="1361">
                  <c:v>-1.6143090920527099</c:v>
                </c:pt>
                <c:pt idx="1362">
                  <c:v>-1.6278835981884199</c:v>
                </c:pt>
                <c:pt idx="1363">
                  <c:v>-1.6304106218679921</c:v>
                </c:pt>
                <c:pt idx="1364">
                  <c:v>-1.6039067530504389</c:v>
                </c:pt>
                <c:pt idx="1365">
                  <c:v>-1.2948636403683838</c:v>
                </c:pt>
                <c:pt idx="1366">
                  <c:v>-1.3269978706544556</c:v>
                </c:pt>
                <c:pt idx="1367">
                  <c:v>-1.1035347796730064</c:v>
                </c:pt>
                <c:pt idx="1368">
                  <c:v>-1.2237896824223455</c:v>
                </c:pt>
                <c:pt idx="1369">
                  <c:v>-0.49304463078767913</c:v>
                </c:pt>
                <c:pt idx="1370">
                  <c:v>-0.21551595314000432</c:v>
                </c:pt>
                <c:pt idx="1371">
                  <c:v>-8.9565820597229631E-2</c:v>
                </c:pt>
                <c:pt idx="1372">
                  <c:v>-4.8599964612632184E-2</c:v>
                </c:pt>
                <c:pt idx="1373">
                  <c:v>-2.7971763001719864E-2</c:v>
                </c:pt>
                <c:pt idx="1374">
                  <c:v>-2.6451927803267862E-2</c:v>
                </c:pt>
                <c:pt idx="1375">
                  <c:v>-2.7159339594993212E-2</c:v>
                </c:pt>
                <c:pt idx="1376">
                  <c:v>-2.2586561202540198E-2</c:v>
                </c:pt>
                <c:pt idx="1377">
                  <c:v>-0.3659781697576911</c:v>
                </c:pt>
                <c:pt idx="1378">
                  <c:v>-0.39664027793651185</c:v>
                </c:pt>
                <c:pt idx="1379">
                  <c:v>-8.0096752672856708E-2</c:v>
                </c:pt>
                <c:pt idx="1380">
                  <c:v>-0.26429361805969176</c:v>
                </c:pt>
              </c:numCache>
            </c:numRef>
          </c:val>
          <c:extLst xmlns:c16r2="http://schemas.microsoft.com/office/drawing/2015/06/chart">
            <c:ext xmlns:c16="http://schemas.microsoft.com/office/drawing/2014/chart" uri="{C3380CC4-5D6E-409C-BE32-E72D297353CC}">
              <c16:uniqueId val="{00000001-EFE7-449E-9BA5-F44E3B8C1619}"/>
            </c:ext>
          </c:extLst>
        </c:ser>
        <c:ser>
          <c:idx val="2"/>
          <c:order val="2"/>
          <c:tx>
            <c:strRef>
              <c:f>'Υπολεκάνη 251-Μυρτος SRI'!$O$1</c:f>
              <c:strCache>
                <c:ptCount val="1"/>
                <c:pt idx="0">
                  <c:v>Μέση τιμή 8.5 μοντέλων</c:v>
                </c:pt>
              </c:strCache>
            </c:strRef>
          </c:tx>
          <c:spPr>
            <a:ln w="28575" cap="rnd">
              <a:solidFill>
                <a:schemeClr val="accent3"/>
              </a:solidFill>
              <a:round/>
            </a:ln>
            <a:effectLst/>
          </c:spPr>
          <c:marker>
            <c:symbol val="none"/>
          </c:marker>
          <c:cat>
            <c:numRef>
              <c:f>'Υπολεκάνη 251-Μυρτος SRI'!$A$2:$A$1382</c:f>
              <c:numCache>
                <c:formatCode>d/m/yyyy</c:formatCode>
                <c:ptCount val="1381"/>
                <c:pt idx="0">
                  <c:v>30651</c:v>
                </c:pt>
                <c:pt idx="1">
                  <c:v>30682</c:v>
                </c:pt>
                <c:pt idx="2">
                  <c:v>30713</c:v>
                </c:pt>
                <c:pt idx="3">
                  <c:v>30742</c:v>
                </c:pt>
                <c:pt idx="4">
                  <c:v>30773</c:v>
                </c:pt>
                <c:pt idx="5">
                  <c:v>30803</c:v>
                </c:pt>
                <c:pt idx="6">
                  <c:v>30834</c:v>
                </c:pt>
                <c:pt idx="7">
                  <c:v>30864</c:v>
                </c:pt>
                <c:pt idx="8">
                  <c:v>30895</c:v>
                </c:pt>
                <c:pt idx="9">
                  <c:v>30926</c:v>
                </c:pt>
                <c:pt idx="10">
                  <c:v>30956</c:v>
                </c:pt>
                <c:pt idx="11">
                  <c:v>30987</c:v>
                </c:pt>
                <c:pt idx="12">
                  <c:v>31017</c:v>
                </c:pt>
                <c:pt idx="13">
                  <c:v>31048</c:v>
                </c:pt>
                <c:pt idx="14">
                  <c:v>31079</c:v>
                </c:pt>
                <c:pt idx="15">
                  <c:v>31107</c:v>
                </c:pt>
                <c:pt idx="16">
                  <c:v>31138</c:v>
                </c:pt>
                <c:pt idx="17">
                  <c:v>31168</c:v>
                </c:pt>
                <c:pt idx="18">
                  <c:v>31199</c:v>
                </c:pt>
                <c:pt idx="19">
                  <c:v>31229</c:v>
                </c:pt>
                <c:pt idx="20">
                  <c:v>31260</c:v>
                </c:pt>
                <c:pt idx="21">
                  <c:v>31291</c:v>
                </c:pt>
                <c:pt idx="22">
                  <c:v>31321</c:v>
                </c:pt>
                <c:pt idx="23">
                  <c:v>31352</c:v>
                </c:pt>
                <c:pt idx="24">
                  <c:v>31382</c:v>
                </c:pt>
                <c:pt idx="25">
                  <c:v>31413</c:v>
                </c:pt>
                <c:pt idx="26">
                  <c:v>31444</c:v>
                </c:pt>
                <c:pt idx="27">
                  <c:v>31472</c:v>
                </c:pt>
                <c:pt idx="28">
                  <c:v>31503</c:v>
                </c:pt>
                <c:pt idx="29">
                  <c:v>31533</c:v>
                </c:pt>
                <c:pt idx="30">
                  <c:v>31564</c:v>
                </c:pt>
                <c:pt idx="31">
                  <c:v>31594</c:v>
                </c:pt>
                <c:pt idx="32">
                  <c:v>31625</c:v>
                </c:pt>
                <c:pt idx="33">
                  <c:v>31656</c:v>
                </c:pt>
                <c:pt idx="34">
                  <c:v>31686</c:v>
                </c:pt>
                <c:pt idx="35">
                  <c:v>31717</c:v>
                </c:pt>
                <c:pt idx="36">
                  <c:v>31747</c:v>
                </c:pt>
                <c:pt idx="37">
                  <c:v>31778</c:v>
                </c:pt>
                <c:pt idx="38">
                  <c:v>31809</c:v>
                </c:pt>
                <c:pt idx="39">
                  <c:v>31837</c:v>
                </c:pt>
                <c:pt idx="40">
                  <c:v>31868</c:v>
                </c:pt>
                <c:pt idx="41">
                  <c:v>31898</c:v>
                </c:pt>
                <c:pt idx="42">
                  <c:v>31929</c:v>
                </c:pt>
                <c:pt idx="43">
                  <c:v>31959</c:v>
                </c:pt>
                <c:pt idx="44">
                  <c:v>31990</c:v>
                </c:pt>
                <c:pt idx="45">
                  <c:v>32021</c:v>
                </c:pt>
                <c:pt idx="46">
                  <c:v>32051</c:v>
                </c:pt>
                <c:pt idx="47">
                  <c:v>32082</c:v>
                </c:pt>
                <c:pt idx="48">
                  <c:v>32112</c:v>
                </c:pt>
                <c:pt idx="49">
                  <c:v>32143</c:v>
                </c:pt>
                <c:pt idx="50">
                  <c:v>32174</c:v>
                </c:pt>
                <c:pt idx="51">
                  <c:v>32203</c:v>
                </c:pt>
                <c:pt idx="52">
                  <c:v>32234</c:v>
                </c:pt>
                <c:pt idx="53">
                  <c:v>32264</c:v>
                </c:pt>
                <c:pt idx="54">
                  <c:v>32295</c:v>
                </c:pt>
                <c:pt idx="55">
                  <c:v>32325</c:v>
                </c:pt>
                <c:pt idx="56">
                  <c:v>32356</c:v>
                </c:pt>
                <c:pt idx="57">
                  <c:v>32387</c:v>
                </c:pt>
                <c:pt idx="58">
                  <c:v>32417</c:v>
                </c:pt>
                <c:pt idx="59">
                  <c:v>32448</c:v>
                </c:pt>
                <c:pt idx="60">
                  <c:v>32478</c:v>
                </c:pt>
                <c:pt idx="61">
                  <c:v>32509</c:v>
                </c:pt>
                <c:pt idx="62">
                  <c:v>32540</c:v>
                </c:pt>
                <c:pt idx="63">
                  <c:v>32568</c:v>
                </c:pt>
                <c:pt idx="64">
                  <c:v>32599</c:v>
                </c:pt>
                <c:pt idx="65">
                  <c:v>32629</c:v>
                </c:pt>
                <c:pt idx="66">
                  <c:v>32660</c:v>
                </c:pt>
                <c:pt idx="67">
                  <c:v>32690</c:v>
                </c:pt>
                <c:pt idx="68">
                  <c:v>32721</c:v>
                </c:pt>
                <c:pt idx="69">
                  <c:v>32752</c:v>
                </c:pt>
                <c:pt idx="70">
                  <c:v>32782</c:v>
                </c:pt>
                <c:pt idx="71">
                  <c:v>32813</c:v>
                </c:pt>
                <c:pt idx="72">
                  <c:v>32843</c:v>
                </c:pt>
                <c:pt idx="73">
                  <c:v>32874</c:v>
                </c:pt>
                <c:pt idx="74">
                  <c:v>32905</c:v>
                </c:pt>
                <c:pt idx="75">
                  <c:v>32933</c:v>
                </c:pt>
                <c:pt idx="76">
                  <c:v>32964</c:v>
                </c:pt>
                <c:pt idx="77">
                  <c:v>32994</c:v>
                </c:pt>
                <c:pt idx="78">
                  <c:v>33025</c:v>
                </c:pt>
                <c:pt idx="79">
                  <c:v>33055</c:v>
                </c:pt>
                <c:pt idx="80">
                  <c:v>33086</c:v>
                </c:pt>
                <c:pt idx="81">
                  <c:v>33117</c:v>
                </c:pt>
                <c:pt idx="82">
                  <c:v>33147</c:v>
                </c:pt>
                <c:pt idx="83">
                  <c:v>33178</c:v>
                </c:pt>
                <c:pt idx="84">
                  <c:v>33208</c:v>
                </c:pt>
                <c:pt idx="85">
                  <c:v>33239</c:v>
                </c:pt>
                <c:pt idx="86">
                  <c:v>33270</c:v>
                </c:pt>
                <c:pt idx="87">
                  <c:v>33298</c:v>
                </c:pt>
                <c:pt idx="88">
                  <c:v>33329</c:v>
                </c:pt>
                <c:pt idx="89">
                  <c:v>33359</c:v>
                </c:pt>
                <c:pt idx="90">
                  <c:v>33390</c:v>
                </c:pt>
                <c:pt idx="91">
                  <c:v>33420</c:v>
                </c:pt>
                <c:pt idx="92">
                  <c:v>33451</c:v>
                </c:pt>
                <c:pt idx="93">
                  <c:v>33482</c:v>
                </c:pt>
                <c:pt idx="94">
                  <c:v>33512</c:v>
                </c:pt>
                <c:pt idx="95">
                  <c:v>33543</c:v>
                </c:pt>
                <c:pt idx="96">
                  <c:v>33573</c:v>
                </c:pt>
                <c:pt idx="97">
                  <c:v>33604</c:v>
                </c:pt>
                <c:pt idx="98">
                  <c:v>33635</c:v>
                </c:pt>
                <c:pt idx="99">
                  <c:v>33664</c:v>
                </c:pt>
                <c:pt idx="100">
                  <c:v>33695</c:v>
                </c:pt>
                <c:pt idx="101">
                  <c:v>33725</c:v>
                </c:pt>
                <c:pt idx="102">
                  <c:v>33756</c:v>
                </c:pt>
                <c:pt idx="103">
                  <c:v>33786</c:v>
                </c:pt>
                <c:pt idx="104">
                  <c:v>33817</c:v>
                </c:pt>
                <c:pt idx="105">
                  <c:v>33848</c:v>
                </c:pt>
                <c:pt idx="106">
                  <c:v>33878</c:v>
                </c:pt>
                <c:pt idx="107">
                  <c:v>33909</c:v>
                </c:pt>
                <c:pt idx="108">
                  <c:v>33939</c:v>
                </c:pt>
                <c:pt idx="109">
                  <c:v>33970</c:v>
                </c:pt>
                <c:pt idx="110">
                  <c:v>34001</c:v>
                </c:pt>
                <c:pt idx="111">
                  <c:v>34029</c:v>
                </c:pt>
                <c:pt idx="112">
                  <c:v>34060</c:v>
                </c:pt>
                <c:pt idx="113">
                  <c:v>34090</c:v>
                </c:pt>
                <c:pt idx="114">
                  <c:v>34121</c:v>
                </c:pt>
                <c:pt idx="115">
                  <c:v>34151</c:v>
                </c:pt>
                <c:pt idx="116">
                  <c:v>34182</c:v>
                </c:pt>
                <c:pt idx="117">
                  <c:v>34213</c:v>
                </c:pt>
                <c:pt idx="118">
                  <c:v>34243</c:v>
                </c:pt>
                <c:pt idx="119">
                  <c:v>34274</c:v>
                </c:pt>
                <c:pt idx="120">
                  <c:v>34304</c:v>
                </c:pt>
                <c:pt idx="121">
                  <c:v>34335</c:v>
                </c:pt>
                <c:pt idx="122">
                  <c:v>34366</c:v>
                </c:pt>
                <c:pt idx="123">
                  <c:v>34394</c:v>
                </c:pt>
                <c:pt idx="124">
                  <c:v>34425</c:v>
                </c:pt>
                <c:pt idx="125">
                  <c:v>34455</c:v>
                </c:pt>
                <c:pt idx="126">
                  <c:v>34486</c:v>
                </c:pt>
                <c:pt idx="127">
                  <c:v>34516</c:v>
                </c:pt>
                <c:pt idx="128">
                  <c:v>34547</c:v>
                </c:pt>
                <c:pt idx="129">
                  <c:v>34578</c:v>
                </c:pt>
                <c:pt idx="130">
                  <c:v>34608</c:v>
                </c:pt>
                <c:pt idx="131">
                  <c:v>34639</c:v>
                </c:pt>
                <c:pt idx="132">
                  <c:v>34669</c:v>
                </c:pt>
                <c:pt idx="133">
                  <c:v>34700</c:v>
                </c:pt>
                <c:pt idx="134">
                  <c:v>34731</c:v>
                </c:pt>
                <c:pt idx="135">
                  <c:v>34759</c:v>
                </c:pt>
                <c:pt idx="136">
                  <c:v>34790</c:v>
                </c:pt>
                <c:pt idx="137">
                  <c:v>34820</c:v>
                </c:pt>
                <c:pt idx="138">
                  <c:v>34851</c:v>
                </c:pt>
                <c:pt idx="139">
                  <c:v>34881</c:v>
                </c:pt>
                <c:pt idx="140">
                  <c:v>34912</c:v>
                </c:pt>
                <c:pt idx="141">
                  <c:v>34943</c:v>
                </c:pt>
                <c:pt idx="142">
                  <c:v>34973</c:v>
                </c:pt>
                <c:pt idx="143">
                  <c:v>35004</c:v>
                </c:pt>
                <c:pt idx="144">
                  <c:v>35034</c:v>
                </c:pt>
                <c:pt idx="145">
                  <c:v>35065</c:v>
                </c:pt>
                <c:pt idx="146">
                  <c:v>35096</c:v>
                </c:pt>
                <c:pt idx="147">
                  <c:v>35125</c:v>
                </c:pt>
                <c:pt idx="148">
                  <c:v>35156</c:v>
                </c:pt>
                <c:pt idx="149">
                  <c:v>35186</c:v>
                </c:pt>
                <c:pt idx="150">
                  <c:v>35217</c:v>
                </c:pt>
                <c:pt idx="151">
                  <c:v>35247</c:v>
                </c:pt>
                <c:pt idx="152">
                  <c:v>35278</c:v>
                </c:pt>
                <c:pt idx="153">
                  <c:v>35309</c:v>
                </c:pt>
                <c:pt idx="154">
                  <c:v>35339</c:v>
                </c:pt>
                <c:pt idx="155">
                  <c:v>35370</c:v>
                </c:pt>
                <c:pt idx="156">
                  <c:v>35400</c:v>
                </c:pt>
                <c:pt idx="157">
                  <c:v>35431</c:v>
                </c:pt>
                <c:pt idx="158">
                  <c:v>35462</c:v>
                </c:pt>
                <c:pt idx="159">
                  <c:v>35490</c:v>
                </c:pt>
                <c:pt idx="160">
                  <c:v>35521</c:v>
                </c:pt>
                <c:pt idx="161">
                  <c:v>35551</c:v>
                </c:pt>
                <c:pt idx="162">
                  <c:v>35582</c:v>
                </c:pt>
                <c:pt idx="163">
                  <c:v>35612</c:v>
                </c:pt>
                <c:pt idx="164">
                  <c:v>35643</c:v>
                </c:pt>
                <c:pt idx="165">
                  <c:v>35674</c:v>
                </c:pt>
                <c:pt idx="166">
                  <c:v>35704</c:v>
                </c:pt>
                <c:pt idx="167">
                  <c:v>35735</c:v>
                </c:pt>
                <c:pt idx="168">
                  <c:v>35765</c:v>
                </c:pt>
                <c:pt idx="169">
                  <c:v>35796</c:v>
                </c:pt>
                <c:pt idx="170">
                  <c:v>35827</c:v>
                </c:pt>
                <c:pt idx="171">
                  <c:v>35855</c:v>
                </c:pt>
                <c:pt idx="172">
                  <c:v>35886</c:v>
                </c:pt>
                <c:pt idx="173">
                  <c:v>35916</c:v>
                </c:pt>
                <c:pt idx="174">
                  <c:v>35947</c:v>
                </c:pt>
                <c:pt idx="175">
                  <c:v>35977</c:v>
                </c:pt>
                <c:pt idx="176">
                  <c:v>36008</c:v>
                </c:pt>
                <c:pt idx="177">
                  <c:v>36039</c:v>
                </c:pt>
                <c:pt idx="178">
                  <c:v>36069</c:v>
                </c:pt>
                <c:pt idx="179">
                  <c:v>36100</c:v>
                </c:pt>
                <c:pt idx="180">
                  <c:v>36130</c:v>
                </c:pt>
                <c:pt idx="181">
                  <c:v>36161</c:v>
                </c:pt>
                <c:pt idx="182">
                  <c:v>36192</c:v>
                </c:pt>
                <c:pt idx="183">
                  <c:v>36220</c:v>
                </c:pt>
                <c:pt idx="184">
                  <c:v>36251</c:v>
                </c:pt>
                <c:pt idx="185">
                  <c:v>36281</c:v>
                </c:pt>
                <c:pt idx="186">
                  <c:v>36312</c:v>
                </c:pt>
                <c:pt idx="187">
                  <c:v>36342</c:v>
                </c:pt>
                <c:pt idx="188">
                  <c:v>36373</c:v>
                </c:pt>
                <c:pt idx="189">
                  <c:v>36404</c:v>
                </c:pt>
                <c:pt idx="190">
                  <c:v>36434</c:v>
                </c:pt>
                <c:pt idx="191">
                  <c:v>36465</c:v>
                </c:pt>
                <c:pt idx="192">
                  <c:v>36495</c:v>
                </c:pt>
                <c:pt idx="193">
                  <c:v>36526</c:v>
                </c:pt>
                <c:pt idx="194">
                  <c:v>36557</c:v>
                </c:pt>
                <c:pt idx="195">
                  <c:v>36586</c:v>
                </c:pt>
                <c:pt idx="196">
                  <c:v>36617</c:v>
                </c:pt>
                <c:pt idx="197">
                  <c:v>36647</c:v>
                </c:pt>
                <c:pt idx="198">
                  <c:v>36678</c:v>
                </c:pt>
                <c:pt idx="199">
                  <c:v>36708</c:v>
                </c:pt>
                <c:pt idx="200">
                  <c:v>36739</c:v>
                </c:pt>
                <c:pt idx="201">
                  <c:v>36770</c:v>
                </c:pt>
                <c:pt idx="202">
                  <c:v>36800</c:v>
                </c:pt>
                <c:pt idx="203">
                  <c:v>36831</c:v>
                </c:pt>
                <c:pt idx="204">
                  <c:v>36861</c:v>
                </c:pt>
                <c:pt idx="205">
                  <c:v>36892</c:v>
                </c:pt>
                <c:pt idx="206">
                  <c:v>36923</c:v>
                </c:pt>
                <c:pt idx="207">
                  <c:v>36951</c:v>
                </c:pt>
                <c:pt idx="208">
                  <c:v>36982</c:v>
                </c:pt>
                <c:pt idx="209">
                  <c:v>37012</c:v>
                </c:pt>
                <c:pt idx="210">
                  <c:v>37043</c:v>
                </c:pt>
                <c:pt idx="211">
                  <c:v>37073</c:v>
                </c:pt>
                <c:pt idx="212">
                  <c:v>37104</c:v>
                </c:pt>
                <c:pt idx="213">
                  <c:v>37135</c:v>
                </c:pt>
                <c:pt idx="214">
                  <c:v>37165</c:v>
                </c:pt>
                <c:pt idx="215">
                  <c:v>37196</c:v>
                </c:pt>
                <c:pt idx="216">
                  <c:v>37226</c:v>
                </c:pt>
                <c:pt idx="217">
                  <c:v>37257</c:v>
                </c:pt>
                <c:pt idx="218">
                  <c:v>37288</c:v>
                </c:pt>
                <c:pt idx="219">
                  <c:v>37316</c:v>
                </c:pt>
                <c:pt idx="220">
                  <c:v>37347</c:v>
                </c:pt>
                <c:pt idx="221">
                  <c:v>37377</c:v>
                </c:pt>
                <c:pt idx="222">
                  <c:v>37408</c:v>
                </c:pt>
                <c:pt idx="223">
                  <c:v>37438</c:v>
                </c:pt>
                <c:pt idx="224">
                  <c:v>37469</c:v>
                </c:pt>
                <c:pt idx="225">
                  <c:v>37500</c:v>
                </c:pt>
                <c:pt idx="226">
                  <c:v>37530</c:v>
                </c:pt>
                <c:pt idx="227">
                  <c:v>37561</c:v>
                </c:pt>
                <c:pt idx="228">
                  <c:v>37591</c:v>
                </c:pt>
                <c:pt idx="229">
                  <c:v>37622</c:v>
                </c:pt>
                <c:pt idx="230">
                  <c:v>37653</c:v>
                </c:pt>
                <c:pt idx="231">
                  <c:v>37681</c:v>
                </c:pt>
                <c:pt idx="232">
                  <c:v>37712</c:v>
                </c:pt>
                <c:pt idx="233">
                  <c:v>37742</c:v>
                </c:pt>
                <c:pt idx="234">
                  <c:v>37773</c:v>
                </c:pt>
                <c:pt idx="235">
                  <c:v>37803</c:v>
                </c:pt>
                <c:pt idx="236">
                  <c:v>37834</c:v>
                </c:pt>
                <c:pt idx="237">
                  <c:v>37865</c:v>
                </c:pt>
                <c:pt idx="238">
                  <c:v>37895</c:v>
                </c:pt>
                <c:pt idx="239">
                  <c:v>37926</c:v>
                </c:pt>
                <c:pt idx="240">
                  <c:v>37956</c:v>
                </c:pt>
                <c:pt idx="241">
                  <c:v>37987</c:v>
                </c:pt>
                <c:pt idx="242">
                  <c:v>38018</c:v>
                </c:pt>
                <c:pt idx="243">
                  <c:v>38047</c:v>
                </c:pt>
                <c:pt idx="244">
                  <c:v>38078</c:v>
                </c:pt>
                <c:pt idx="245">
                  <c:v>38108</c:v>
                </c:pt>
                <c:pt idx="246">
                  <c:v>38139</c:v>
                </c:pt>
                <c:pt idx="247">
                  <c:v>38169</c:v>
                </c:pt>
                <c:pt idx="248">
                  <c:v>38200</c:v>
                </c:pt>
                <c:pt idx="249">
                  <c:v>38231</c:v>
                </c:pt>
                <c:pt idx="250">
                  <c:v>38261</c:v>
                </c:pt>
                <c:pt idx="251">
                  <c:v>38292</c:v>
                </c:pt>
                <c:pt idx="252">
                  <c:v>38322</c:v>
                </c:pt>
                <c:pt idx="253">
                  <c:v>38353</c:v>
                </c:pt>
                <c:pt idx="254">
                  <c:v>38384</c:v>
                </c:pt>
                <c:pt idx="255">
                  <c:v>38412</c:v>
                </c:pt>
                <c:pt idx="256">
                  <c:v>38443</c:v>
                </c:pt>
                <c:pt idx="257">
                  <c:v>38473</c:v>
                </c:pt>
                <c:pt idx="258">
                  <c:v>38504</c:v>
                </c:pt>
                <c:pt idx="259">
                  <c:v>38534</c:v>
                </c:pt>
                <c:pt idx="260">
                  <c:v>38565</c:v>
                </c:pt>
                <c:pt idx="261">
                  <c:v>38596</c:v>
                </c:pt>
                <c:pt idx="262">
                  <c:v>38626</c:v>
                </c:pt>
                <c:pt idx="263">
                  <c:v>38657</c:v>
                </c:pt>
                <c:pt idx="264">
                  <c:v>38687</c:v>
                </c:pt>
                <c:pt idx="265">
                  <c:v>38718</c:v>
                </c:pt>
                <c:pt idx="266">
                  <c:v>38749</c:v>
                </c:pt>
                <c:pt idx="267">
                  <c:v>38777</c:v>
                </c:pt>
                <c:pt idx="268">
                  <c:v>38808</c:v>
                </c:pt>
                <c:pt idx="269">
                  <c:v>38838</c:v>
                </c:pt>
                <c:pt idx="270">
                  <c:v>38869</c:v>
                </c:pt>
                <c:pt idx="271">
                  <c:v>38899</c:v>
                </c:pt>
                <c:pt idx="272">
                  <c:v>38930</c:v>
                </c:pt>
                <c:pt idx="273">
                  <c:v>38961</c:v>
                </c:pt>
                <c:pt idx="274">
                  <c:v>38991</c:v>
                </c:pt>
                <c:pt idx="275">
                  <c:v>39022</c:v>
                </c:pt>
                <c:pt idx="276">
                  <c:v>39052</c:v>
                </c:pt>
                <c:pt idx="277">
                  <c:v>39083</c:v>
                </c:pt>
                <c:pt idx="278">
                  <c:v>39114</c:v>
                </c:pt>
                <c:pt idx="279">
                  <c:v>39142</c:v>
                </c:pt>
                <c:pt idx="280">
                  <c:v>39173</c:v>
                </c:pt>
                <c:pt idx="281">
                  <c:v>39203</c:v>
                </c:pt>
                <c:pt idx="282">
                  <c:v>39234</c:v>
                </c:pt>
                <c:pt idx="283">
                  <c:v>39264</c:v>
                </c:pt>
                <c:pt idx="284">
                  <c:v>39295</c:v>
                </c:pt>
                <c:pt idx="285">
                  <c:v>39326</c:v>
                </c:pt>
                <c:pt idx="286">
                  <c:v>39356</c:v>
                </c:pt>
                <c:pt idx="287">
                  <c:v>39387</c:v>
                </c:pt>
                <c:pt idx="288">
                  <c:v>39417</c:v>
                </c:pt>
                <c:pt idx="289">
                  <c:v>39448</c:v>
                </c:pt>
                <c:pt idx="290">
                  <c:v>39479</c:v>
                </c:pt>
                <c:pt idx="291">
                  <c:v>39508</c:v>
                </c:pt>
                <c:pt idx="292">
                  <c:v>39539</c:v>
                </c:pt>
                <c:pt idx="293">
                  <c:v>39569</c:v>
                </c:pt>
                <c:pt idx="294">
                  <c:v>39600</c:v>
                </c:pt>
                <c:pt idx="295">
                  <c:v>39630</c:v>
                </c:pt>
                <c:pt idx="296">
                  <c:v>39661</c:v>
                </c:pt>
                <c:pt idx="297">
                  <c:v>39692</c:v>
                </c:pt>
                <c:pt idx="298">
                  <c:v>39722</c:v>
                </c:pt>
                <c:pt idx="299">
                  <c:v>39753</c:v>
                </c:pt>
                <c:pt idx="300">
                  <c:v>39783</c:v>
                </c:pt>
                <c:pt idx="301">
                  <c:v>39814</c:v>
                </c:pt>
                <c:pt idx="302">
                  <c:v>39845</c:v>
                </c:pt>
                <c:pt idx="303">
                  <c:v>39873</c:v>
                </c:pt>
                <c:pt idx="304">
                  <c:v>39904</c:v>
                </c:pt>
                <c:pt idx="305">
                  <c:v>39934</c:v>
                </c:pt>
                <c:pt idx="306">
                  <c:v>39965</c:v>
                </c:pt>
                <c:pt idx="307">
                  <c:v>39995</c:v>
                </c:pt>
                <c:pt idx="308">
                  <c:v>40026</c:v>
                </c:pt>
                <c:pt idx="309">
                  <c:v>40057</c:v>
                </c:pt>
                <c:pt idx="310">
                  <c:v>40087</c:v>
                </c:pt>
                <c:pt idx="311">
                  <c:v>40118</c:v>
                </c:pt>
                <c:pt idx="312">
                  <c:v>40148</c:v>
                </c:pt>
                <c:pt idx="313">
                  <c:v>40179</c:v>
                </c:pt>
                <c:pt idx="314">
                  <c:v>40210</c:v>
                </c:pt>
                <c:pt idx="315">
                  <c:v>40238</c:v>
                </c:pt>
                <c:pt idx="316">
                  <c:v>40269</c:v>
                </c:pt>
                <c:pt idx="317">
                  <c:v>40299</c:v>
                </c:pt>
                <c:pt idx="318">
                  <c:v>40330</c:v>
                </c:pt>
                <c:pt idx="319">
                  <c:v>40360</c:v>
                </c:pt>
                <c:pt idx="320">
                  <c:v>40391</c:v>
                </c:pt>
                <c:pt idx="321">
                  <c:v>40422</c:v>
                </c:pt>
                <c:pt idx="322">
                  <c:v>40452</c:v>
                </c:pt>
                <c:pt idx="323">
                  <c:v>40483</c:v>
                </c:pt>
                <c:pt idx="324">
                  <c:v>40513</c:v>
                </c:pt>
                <c:pt idx="325">
                  <c:v>40544</c:v>
                </c:pt>
                <c:pt idx="326">
                  <c:v>40575</c:v>
                </c:pt>
                <c:pt idx="327">
                  <c:v>40603</c:v>
                </c:pt>
                <c:pt idx="328">
                  <c:v>40634</c:v>
                </c:pt>
                <c:pt idx="329">
                  <c:v>40664</c:v>
                </c:pt>
                <c:pt idx="330">
                  <c:v>40695</c:v>
                </c:pt>
                <c:pt idx="331">
                  <c:v>40725</c:v>
                </c:pt>
                <c:pt idx="332">
                  <c:v>40756</c:v>
                </c:pt>
                <c:pt idx="333">
                  <c:v>40787</c:v>
                </c:pt>
                <c:pt idx="334">
                  <c:v>40817</c:v>
                </c:pt>
                <c:pt idx="335">
                  <c:v>40848</c:v>
                </c:pt>
                <c:pt idx="336">
                  <c:v>40878</c:v>
                </c:pt>
                <c:pt idx="337">
                  <c:v>40909</c:v>
                </c:pt>
                <c:pt idx="338">
                  <c:v>40940</c:v>
                </c:pt>
                <c:pt idx="339">
                  <c:v>40969</c:v>
                </c:pt>
                <c:pt idx="340">
                  <c:v>41000</c:v>
                </c:pt>
                <c:pt idx="341">
                  <c:v>41030</c:v>
                </c:pt>
                <c:pt idx="342">
                  <c:v>41061</c:v>
                </c:pt>
                <c:pt idx="343">
                  <c:v>41091</c:v>
                </c:pt>
                <c:pt idx="344">
                  <c:v>41122</c:v>
                </c:pt>
                <c:pt idx="345">
                  <c:v>41153</c:v>
                </c:pt>
                <c:pt idx="346">
                  <c:v>41183</c:v>
                </c:pt>
                <c:pt idx="347">
                  <c:v>41214</c:v>
                </c:pt>
                <c:pt idx="348">
                  <c:v>41244</c:v>
                </c:pt>
                <c:pt idx="349">
                  <c:v>41275</c:v>
                </c:pt>
                <c:pt idx="350">
                  <c:v>41306</c:v>
                </c:pt>
                <c:pt idx="351">
                  <c:v>41334</c:v>
                </c:pt>
                <c:pt idx="352">
                  <c:v>41365</c:v>
                </c:pt>
                <c:pt idx="353">
                  <c:v>41395</c:v>
                </c:pt>
                <c:pt idx="354">
                  <c:v>41426</c:v>
                </c:pt>
                <c:pt idx="355">
                  <c:v>41456</c:v>
                </c:pt>
                <c:pt idx="356">
                  <c:v>41487</c:v>
                </c:pt>
                <c:pt idx="357">
                  <c:v>41518</c:v>
                </c:pt>
                <c:pt idx="358">
                  <c:v>41548</c:v>
                </c:pt>
                <c:pt idx="359">
                  <c:v>41579</c:v>
                </c:pt>
                <c:pt idx="360">
                  <c:v>41609</c:v>
                </c:pt>
                <c:pt idx="361">
                  <c:v>41640</c:v>
                </c:pt>
                <c:pt idx="362">
                  <c:v>41671</c:v>
                </c:pt>
                <c:pt idx="363">
                  <c:v>41699</c:v>
                </c:pt>
                <c:pt idx="364">
                  <c:v>41730</c:v>
                </c:pt>
                <c:pt idx="365">
                  <c:v>41760</c:v>
                </c:pt>
                <c:pt idx="366">
                  <c:v>41791</c:v>
                </c:pt>
                <c:pt idx="367">
                  <c:v>41821</c:v>
                </c:pt>
                <c:pt idx="368">
                  <c:v>41852</c:v>
                </c:pt>
                <c:pt idx="369">
                  <c:v>41883</c:v>
                </c:pt>
                <c:pt idx="370">
                  <c:v>41913</c:v>
                </c:pt>
                <c:pt idx="371">
                  <c:v>41944</c:v>
                </c:pt>
                <c:pt idx="372">
                  <c:v>41974</c:v>
                </c:pt>
                <c:pt idx="373">
                  <c:v>42005</c:v>
                </c:pt>
                <c:pt idx="374">
                  <c:v>42036</c:v>
                </c:pt>
                <c:pt idx="375">
                  <c:v>42064</c:v>
                </c:pt>
                <c:pt idx="376">
                  <c:v>42095</c:v>
                </c:pt>
                <c:pt idx="377">
                  <c:v>42125</c:v>
                </c:pt>
                <c:pt idx="378">
                  <c:v>42156</c:v>
                </c:pt>
                <c:pt idx="379">
                  <c:v>42186</c:v>
                </c:pt>
                <c:pt idx="380">
                  <c:v>42217</c:v>
                </c:pt>
                <c:pt idx="381">
                  <c:v>42248</c:v>
                </c:pt>
                <c:pt idx="382">
                  <c:v>42278</c:v>
                </c:pt>
                <c:pt idx="383">
                  <c:v>42309</c:v>
                </c:pt>
                <c:pt idx="384">
                  <c:v>42339</c:v>
                </c:pt>
                <c:pt idx="385">
                  <c:v>42370</c:v>
                </c:pt>
                <c:pt idx="386">
                  <c:v>42401</c:v>
                </c:pt>
                <c:pt idx="387">
                  <c:v>42430</c:v>
                </c:pt>
                <c:pt idx="388">
                  <c:v>42461</c:v>
                </c:pt>
                <c:pt idx="389">
                  <c:v>42491</c:v>
                </c:pt>
                <c:pt idx="390">
                  <c:v>42522</c:v>
                </c:pt>
                <c:pt idx="391">
                  <c:v>42552</c:v>
                </c:pt>
                <c:pt idx="392">
                  <c:v>42583</c:v>
                </c:pt>
                <c:pt idx="393">
                  <c:v>42614</c:v>
                </c:pt>
                <c:pt idx="394">
                  <c:v>42644</c:v>
                </c:pt>
                <c:pt idx="395">
                  <c:v>42675</c:v>
                </c:pt>
                <c:pt idx="396">
                  <c:v>42705</c:v>
                </c:pt>
                <c:pt idx="397">
                  <c:v>42736</c:v>
                </c:pt>
                <c:pt idx="398">
                  <c:v>42767</c:v>
                </c:pt>
                <c:pt idx="399">
                  <c:v>42795</c:v>
                </c:pt>
                <c:pt idx="400">
                  <c:v>42826</c:v>
                </c:pt>
                <c:pt idx="401">
                  <c:v>42856</c:v>
                </c:pt>
                <c:pt idx="402">
                  <c:v>42887</c:v>
                </c:pt>
                <c:pt idx="403">
                  <c:v>42917</c:v>
                </c:pt>
                <c:pt idx="404">
                  <c:v>42948</c:v>
                </c:pt>
                <c:pt idx="405">
                  <c:v>42979</c:v>
                </c:pt>
                <c:pt idx="406">
                  <c:v>43009</c:v>
                </c:pt>
                <c:pt idx="407">
                  <c:v>43040</c:v>
                </c:pt>
                <c:pt idx="408">
                  <c:v>43070</c:v>
                </c:pt>
                <c:pt idx="409">
                  <c:v>43101</c:v>
                </c:pt>
                <c:pt idx="410">
                  <c:v>43132</c:v>
                </c:pt>
                <c:pt idx="411">
                  <c:v>43160</c:v>
                </c:pt>
                <c:pt idx="412">
                  <c:v>43191</c:v>
                </c:pt>
                <c:pt idx="413">
                  <c:v>43221</c:v>
                </c:pt>
                <c:pt idx="414">
                  <c:v>43252</c:v>
                </c:pt>
                <c:pt idx="415">
                  <c:v>43282</c:v>
                </c:pt>
                <c:pt idx="416">
                  <c:v>43313</c:v>
                </c:pt>
                <c:pt idx="417">
                  <c:v>43344</c:v>
                </c:pt>
                <c:pt idx="418">
                  <c:v>43374</c:v>
                </c:pt>
                <c:pt idx="419">
                  <c:v>43405</c:v>
                </c:pt>
                <c:pt idx="420">
                  <c:v>43435</c:v>
                </c:pt>
                <c:pt idx="421">
                  <c:v>43466</c:v>
                </c:pt>
                <c:pt idx="422">
                  <c:v>43497</c:v>
                </c:pt>
                <c:pt idx="423">
                  <c:v>43525</c:v>
                </c:pt>
                <c:pt idx="424">
                  <c:v>43556</c:v>
                </c:pt>
                <c:pt idx="425">
                  <c:v>43586</c:v>
                </c:pt>
                <c:pt idx="426">
                  <c:v>43617</c:v>
                </c:pt>
                <c:pt idx="427">
                  <c:v>43647</c:v>
                </c:pt>
                <c:pt idx="428">
                  <c:v>43678</c:v>
                </c:pt>
                <c:pt idx="429">
                  <c:v>43709</c:v>
                </c:pt>
                <c:pt idx="430">
                  <c:v>43739</c:v>
                </c:pt>
                <c:pt idx="431">
                  <c:v>43770</c:v>
                </c:pt>
                <c:pt idx="432">
                  <c:v>43800</c:v>
                </c:pt>
                <c:pt idx="433">
                  <c:v>43831</c:v>
                </c:pt>
                <c:pt idx="434">
                  <c:v>43862</c:v>
                </c:pt>
                <c:pt idx="435">
                  <c:v>43891</c:v>
                </c:pt>
                <c:pt idx="436">
                  <c:v>43922</c:v>
                </c:pt>
                <c:pt idx="437">
                  <c:v>43952</c:v>
                </c:pt>
                <c:pt idx="438">
                  <c:v>43983</c:v>
                </c:pt>
                <c:pt idx="439">
                  <c:v>44013</c:v>
                </c:pt>
                <c:pt idx="440">
                  <c:v>44044</c:v>
                </c:pt>
                <c:pt idx="441">
                  <c:v>44075</c:v>
                </c:pt>
                <c:pt idx="442">
                  <c:v>44105</c:v>
                </c:pt>
                <c:pt idx="443">
                  <c:v>44136</c:v>
                </c:pt>
                <c:pt idx="444">
                  <c:v>44166</c:v>
                </c:pt>
                <c:pt idx="445">
                  <c:v>44197</c:v>
                </c:pt>
                <c:pt idx="446">
                  <c:v>44228</c:v>
                </c:pt>
                <c:pt idx="447">
                  <c:v>44256</c:v>
                </c:pt>
                <c:pt idx="448">
                  <c:v>44287</c:v>
                </c:pt>
                <c:pt idx="449">
                  <c:v>44317</c:v>
                </c:pt>
                <c:pt idx="450">
                  <c:v>44348</c:v>
                </c:pt>
                <c:pt idx="451">
                  <c:v>44378</c:v>
                </c:pt>
                <c:pt idx="452">
                  <c:v>44409</c:v>
                </c:pt>
                <c:pt idx="453">
                  <c:v>44440</c:v>
                </c:pt>
                <c:pt idx="454">
                  <c:v>44470</c:v>
                </c:pt>
                <c:pt idx="455">
                  <c:v>44501</c:v>
                </c:pt>
                <c:pt idx="456">
                  <c:v>44531</c:v>
                </c:pt>
                <c:pt idx="457">
                  <c:v>44562</c:v>
                </c:pt>
                <c:pt idx="458">
                  <c:v>44593</c:v>
                </c:pt>
                <c:pt idx="459">
                  <c:v>44621</c:v>
                </c:pt>
                <c:pt idx="460">
                  <c:v>44652</c:v>
                </c:pt>
                <c:pt idx="461">
                  <c:v>44682</c:v>
                </c:pt>
                <c:pt idx="462">
                  <c:v>44713</c:v>
                </c:pt>
                <c:pt idx="463">
                  <c:v>44743</c:v>
                </c:pt>
                <c:pt idx="464">
                  <c:v>44774</c:v>
                </c:pt>
                <c:pt idx="465">
                  <c:v>44805</c:v>
                </c:pt>
                <c:pt idx="466">
                  <c:v>44835</c:v>
                </c:pt>
                <c:pt idx="467">
                  <c:v>44866</c:v>
                </c:pt>
                <c:pt idx="468">
                  <c:v>44896</c:v>
                </c:pt>
                <c:pt idx="469">
                  <c:v>44927</c:v>
                </c:pt>
                <c:pt idx="470">
                  <c:v>44958</c:v>
                </c:pt>
                <c:pt idx="471">
                  <c:v>44986</c:v>
                </c:pt>
                <c:pt idx="472">
                  <c:v>45017</c:v>
                </c:pt>
                <c:pt idx="473">
                  <c:v>45047</c:v>
                </c:pt>
                <c:pt idx="474">
                  <c:v>45078</c:v>
                </c:pt>
                <c:pt idx="475">
                  <c:v>45108</c:v>
                </c:pt>
                <c:pt idx="476">
                  <c:v>45139</c:v>
                </c:pt>
                <c:pt idx="477">
                  <c:v>45170</c:v>
                </c:pt>
                <c:pt idx="478">
                  <c:v>45200</c:v>
                </c:pt>
                <c:pt idx="479">
                  <c:v>45231</c:v>
                </c:pt>
                <c:pt idx="480">
                  <c:v>45261</c:v>
                </c:pt>
                <c:pt idx="481">
                  <c:v>45292</c:v>
                </c:pt>
                <c:pt idx="482">
                  <c:v>45323</c:v>
                </c:pt>
                <c:pt idx="483">
                  <c:v>45352</c:v>
                </c:pt>
                <c:pt idx="484">
                  <c:v>45383</c:v>
                </c:pt>
                <c:pt idx="485">
                  <c:v>45413</c:v>
                </c:pt>
                <c:pt idx="486">
                  <c:v>45444</c:v>
                </c:pt>
                <c:pt idx="487">
                  <c:v>45474</c:v>
                </c:pt>
                <c:pt idx="488">
                  <c:v>45505</c:v>
                </c:pt>
                <c:pt idx="489">
                  <c:v>45536</c:v>
                </c:pt>
                <c:pt idx="490">
                  <c:v>45566</c:v>
                </c:pt>
                <c:pt idx="491">
                  <c:v>45597</c:v>
                </c:pt>
                <c:pt idx="492">
                  <c:v>45627</c:v>
                </c:pt>
                <c:pt idx="493">
                  <c:v>45658</c:v>
                </c:pt>
                <c:pt idx="494">
                  <c:v>45689</c:v>
                </c:pt>
                <c:pt idx="495">
                  <c:v>45717</c:v>
                </c:pt>
                <c:pt idx="496">
                  <c:v>45748</c:v>
                </c:pt>
                <c:pt idx="497">
                  <c:v>45778</c:v>
                </c:pt>
                <c:pt idx="498">
                  <c:v>45809</c:v>
                </c:pt>
                <c:pt idx="499">
                  <c:v>45839</c:v>
                </c:pt>
                <c:pt idx="500">
                  <c:v>45870</c:v>
                </c:pt>
                <c:pt idx="501">
                  <c:v>45901</c:v>
                </c:pt>
                <c:pt idx="502">
                  <c:v>45931</c:v>
                </c:pt>
                <c:pt idx="503">
                  <c:v>45962</c:v>
                </c:pt>
                <c:pt idx="504">
                  <c:v>45992</c:v>
                </c:pt>
                <c:pt idx="505">
                  <c:v>46023</c:v>
                </c:pt>
                <c:pt idx="506">
                  <c:v>46054</c:v>
                </c:pt>
                <c:pt idx="507">
                  <c:v>46082</c:v>
                </c:pt>
                <c:pt idx="508">
                  <c:v>46113</c:v>
                </c:pt>
                <c:pt idx="509">
                  <c:v>46143</c:v>
                </c:pt>
                <c:pt idx="510">
                  <c:v>46174</c:v>
                </c:pt>
                <c:pt idx="511">
                  <c:v>46204</c:v>
                </c:pt>
                <c:pt idx="512">
                  <c:v>46235</c:v>
                </c:pt>
                <c:pt idx="513">
                  <c:v>46266</c:v>
                </c:pt>
                <c:pt idx="514">
                  <c:v>46296</c:v>
                </c:pt>
                <c:pt idx="515">
                  <c:v>46327</c:v>
                </c:pt>
                <c:pt idx="516">
                  <c:v>46357</c:v>
                </c:pt>
                <c:pt idx="517">
                  <c:v>46388</c:v>
                </c:pt>
                <c:pt idx="518">
                  <c:v>46419</c:v>
                </c:pt>
                <c:pt idx="519">
                  <c:v>46447</c:v>
                </c:pt>
                <c:pt idx="520">
                  <c:v>46478</c:v>
                </c:pt>
                <c:pt idx="521">
                  <c:v>46508</c:v>
                </c:pt>
                <c:pt idx="522">
                  <c:v>46539</c:v>
                </c:pt>
                <c:pt idx="523">
                  <c:v>46569</c:v>
                </c:pt>
                <c:pt idx="524">
                  <c:v>46600</c:v>
                </c:pt>
                <c:pt idx="525">
                  <c:v>46631</c:v>
                </c:pt>
                <c:pt idx="526">
                  <c:v>46661</c:v>
                </c:pt>
                <c:pt idx="527">
                  <c:v>46692</c:v>
                </c:pt>
                <c:pt idx="528">
                  <c:v>46722</c:v>
                </c:pt>
                <c:pt idx="529">
                  <c:v>46753</c:v>
                </c:pt>
                <c:pt idx="530">
                  <c:v>46784</c:v>
                </c:pt>
                <c:pt idx="531">
                  <c:v>46813</c:v>
                </c:pt>
                <c:pt idx="532">
                  <c:v>46844</c:v>
                </c:pt>
                <c:pt idx="533">
                  <c:v>46874</c:v>
                </c:pt>
                <c:pt idx="534">
                  <c:v>46905</c:v>
                </c:pt>
                <c:pt idx="535">
                  <c:v>46935</c:v>
                </c:pt>
                <c:pt idx="536">
                  <c:v>46966</c:v>
                </c:pt>
                <c:pt idx="537">
                  <c:v>46997</c:v>
                </c:pt>
                <c:pt idx="538">
                  <c:v>47027</c:v>
                </c:pt>
                <c:pt idx="539">
                  <c:v>47058</c:v>
                </c:pt>
                <c:pt idx="540">
                  <c:v>47088</c:v>
                </c:pt>
                <c:pt idx="541">
                  <c:v>47119</c:v>
                </c:pt>
                <c:pt idx="542">
                  <c:v>47150</c:v>
                </c:pt>
                <c:pt idx="543">
                  <c:v>47178</c:v>
                </c:pt>
                <c:pt idx="544">
                  <c:v>47209</c:v>
                </c:pt>
                <c:pt idx="545">
                  <c:v>47239</c:v>
                </c:pt>
                <c:pt idx="546">
                  <c:v>47270</c:v>
                </c:pt>
                <c:pt idx="547">
                  <c:v>47300</c:v>
                </c:pt>
                <c:pt idx="548">
                  <c:v>47331</c:v>
                </c:pt>
                <c:pt idx="549">
                  <c:v>47362</c:v>
                </c:pt>
                <c:pt idx="550">
                  <c:v>47392</c:v>
                </c:pt>
                <c:pt idx="551">
                  <c:v>47423</c:v>
                </c:pt>
                <c:pt idx="552">
                  <c:v>47453</c:v>
                </c:pt>
                <c:pt idx="553">
                  <c:v>47484</c:v>
                </c:pt>
                <c:pt idx="554">
                  <c:v>47515</c:v>
                </c:pt>
                <c:pt idx="555">
                  <c:v>47543</c:v>
                </c:pt>
                <c:pt idx="556">
                  <c:v>47574</c:v>
                </c:pt>
                <c:pt idx="557">
                  <c:v>47604</c:v>
                </c:pt>
                <c:pt idx="558">
                  <c:v>47635</c:v>
                </c:pt>
                <c:pt idx="559">
                  <c:v>47665</c:v>
                </c:pt>
                <c:pt idx="560">
                  <c:v>47696</c:v>
                </c:pt>
                <c:pt idx="561">
                  <c:v>47727</c:v>
                </c:pt>
                <c:pt idx="562">
                  <c:v>47757</c:v>
                </c:pt>
                <c:pt idx="563">
                  <c:v>47788</c:v>
                </c:pt>
                <c:pt idx="564">
                  <c:v>47818</c:v>
                </c:pt>
                <c:pt idx="565">
                  <c:v>47849</c:v>
                </c:pt>
                <c:pt idx="566">
                  <c:v>47880</c:v>
                </c:pt>
                <c:pt idx="567">
                  <c:v>47908</c:v>
                </c:pt>
                <c:pt idx="568">
                  <c:v>47939</c:v>
                </c:pt>
                <c:pt idx="569">
                  <c:v>47969</c:v>
                </c:pt>
                <c:pt idx="570">
                  <c:v>48000</c:v>
                </c:pt>
                <c:pt idx="571">
                  <c:v>48030</c:v>
                </c:pt>
                <c:pt idx="572">
                  <c:v>48061</c:v>
                </c:pt>
                <c:pt idx="573">
                  <c:v>48092</c:v>
                </c:pt>
                <c:pt idx="574">
                  <c:v>48122</c:v>
                </c:pt>
                <c:pt idx="575">
                  <c:v>48153</c:v>
                </c:pt>
                <c:pt idx="576">
                  <c:v>48183</c:v>
                </c:pt>
                <c:pt idx="577">
                  <c:v>48214</c:v>
                </c:pt>
                <c:pt idx="578">
                  <c:v>48245</c:v>
                </c:pt>
                <c:pt idx="579">
                  <c:v>48274</c:v>
                </c:pt>
                <c:pt idx="580">
                  <c:v>48305</c:v>
                </c:pt>
                <c:pt idx="581">
                  <c:v>48335</c:v>
                </c:pt>
                <c:pt idx="582">
                  <c:v>48366</c:v>
                </c:pt>
                <c:pt idx="583">
                  <c:v>48396</c:v>
                </c:pt>
                <c:pt idx="584">
                  <c:v>48427</c:v>
                </c:pt>
                <c:pt idx="585">
                  <c:v>48458</c:v>
                </c:pt>
                <c:pt idx="586">
                  <c:v>48488</c:v>
                </c:pt>
                <c:pt idx="587">
                  <c:v>48519</c:v>
                </c:pt>
                <c:pt idx="588">
                  <c:v>48549</c:v>
                </c:pt>
                <c:pt idx="589">
                  <c:v>48580</c:v>
                </c:pt>
                <c:pt idx="590">
                  <c:v>48611</c:v>
                </c:pt>
                <c:pt idx="591">
                  <c:v>48639</c:v>
                </c:pt>
                <c:pt idx="592">
                  <c:v>48670</c:v>
                </c:pt>
                <c:pt idx="593">
                  <c:v>48700</c:v>
                </c:pt>
                <c:pt idx="594">
                  <c:v>48731</c:v>
                </c:pt>
                <c:pt idx="595">
                  <c:v>48761</c:v>
                </c:pt>
                <c:pt idx="596">
                  <c:v>48792</c:v>
                </c:pt>
                <c:pt idx="597">
                  <c:v>48823</c:v>
                </c:pt>
                <c:pt idx="598">
                  <c:v>48853</c:v>
                </c:pt>
                <c:pt idx="599">
                  <c:v>48884</c:v>
                </c:pt>
                <c:pt idx="600">
                  <c:v>48914</c:v>
                </c:pt>
                <c:pt idx="601">
                  <c:v>48945</c:v>
                </c:pt>
                <c:pt idx="602">
                  <c:v>48976</c:v>
                </c:pt>
                <c:pt idx="603">
                  <c:v>49004</c:v>
                </c:pt>
                <c:pt idx="604">
                  <c:v>49035</c:v>
                </c:pt>
                <c:pt idx="605">
                  <c:v>49065</c:v>
                </c:pt>
                <c:pt idx="606">
                  <c:v>49096</c:v>
                </c:pt>
                <c:pt idx="607">
                  <c:v>49126</c:v>
                </c:pt>
                <c:pt idx="608">
                  <c:v>49157</c:v>
                </c:pt>
                <c:pt idx="609">
                  <c:v>49188</c:v>
                </c:pt>
                <c:pt idx="610">
                  <c:v>49218</c:v>
                </c:pt>
                <c:pt idx="611">
                  <c:v>49249</c:v>
                </c:pt>
                <c:pt idx="612">
                  <c:v>49279</c:v>
                </c:pt>
                <c:pt idx="613">
                  <c:v>49310</c:v>
                </c:pt>
                <c:pt idx="614">
                  <c:v>49341</c:v>
                </c:pt>
                <c:pt idx="615">
                  <c:v>49369</c:v>
                </c:pt>
                <c:pt idx="616">
                  <c:v>49400</c:v>
                </c:pt>
                <c:pt idx="617">
                  <c:v>49430</c:v>
                </c:pt>
                <c:pt idx="618">
                  <c:v>49461</c:v>
                </c:pt>
                <c:pt idx="619">
                  <c:v>49491</c:v>
                </c:pt>
                <c:pt idx="620">
                  <c:v>49522</c:v>
                </c:pt>
                <c:pt idx="621">
                  <c:v>49553</c:v>
                </c:pt>
                <c:pt idx="622">
                  <c:v>49583</c:v>
                </c:pt>
                <c:pt idx="623">
                  <c:v>49614</c:v>
                </c:pt>
                <c:pt idx="624">
                  <c:v>49644</c:v>
                </c:pt>
                <c:pt idx="625">
                  <c:v>49675</c:v>
                </c:pt>
                <c:pt idx="626">
                  <c:v>49706</c:v>
                </c:pt>
                <c:pt idx="627">
                  <c:v>49735</c:v>
                </c:pt>
                <c:pt idx="628">
                  <c:v>49766</c:v>
                </c:pt>
                <c:pt idx="629">
                  <c:v>49796</c:v>
                </c:pt>
                <c:pt idx="630">
                  <c:v>49827</c:v>
                </c:pt>
                <c:pt idx="631">
                  <c:v>49857</c:v>
                </c:pt>
                <c:pt idx="632">
                  <c:v>49888</c:v>
                </c:pt>
                <c:pt idx="633">
                  <c:v>49919</c:v>
                </c:pt>
                <c:pt idx="634">
                  <c:v>49949</c:v>
                </c:pt>
                <c:pt idx="635">
                  <c:v>49980</c:v>
                </c:pt>
                <c:pt idx="636">
                  <c:v>50010</c:v>
                </c:pt>
                <c:pt idx="637">
                  <c:v>50041</c:v>
                </c:pt>
                <c:pt idx="638">
                  <c:v>50072</c:v>
                </c:pt>
                <c:pt idx="639">
                  <c:v>50100</c:v>
                </c:pt>
                <c:pt idx="640">
                  <c:v>50131</c:v>
                </c:pt>
                <c:pt idx="641">
                  <c:v>50161</c:v>
                </c:pt>
                <c:pt idx="642">
                  <c:v>50192</c:v>
                </c:pt>
                <c:pt idx="643">
                  <c:v>50222</c:v>
                </c:pt>
                <c:pt idx="644">
                  <c:v>50253</c:v>
                </c:pt>
                <c:pt idx="645">
                  <c:v>50284</c:v>
                </c:pt>
                <c:pt idx="646">
                  <c:v>50314</c:v>
                </c:pt>
                <c:pt idx="647">
                  <c:v>50345</c:v>
                </c:pt>
                <c:pt idx="648">
                  <c:v>50375</c:v>
                </c:pt>
                <c:pt idx="649">
                  <c:v>50406</c:v>
                </c:pt>
                <c:pt idx="650">
                  <c:v>50437</c:v>
                </c:pt>
                <c:pt idx="651">
                  <c:v>50465</c:v>
                </c:pt>
                <c:pt idx="652">
                  <c:v>50496</c:v>
                </c:pt>
                <c:pt idx="653">
                  <c:v>50526</c:v>
                </c:pt>
                <c:pt idx="654">
                  <c:v>50557</c:v>
                </c:pt>
                <c:pt idx="655">
                  <c:v>50587</c:v>
                </c:pt>
                <c:pt idx="656">
                  <c:v>50618</c:v>
                </c:pt>
                <c:pt idx="657">
                  <c:v>50649</c:v>
                </c:pt>
                <c:pt idx="658">
                  <c:v>50679</c:v>
                </c:pt>
                <c:pt idx="659">
                  <c:v>50710</c:v>
                </c:pt>
                <c:pt idx="660">
                  <c:v>50740</c:v>
                </c:pt>
                <c:pt idx="661">
                  <c:v>50771</c:v>
                </c:pt>
                <c:pt idx="662">
                  <c:v>50802</c:v>
                </c:pt>
                <c:pt idx="663">
                  <c:v>50830</c:v>
                </c:pt>
                <c:pt idx="664">
                  <c:v>50861</c:v>
                </c:pt>
                <c:pt idx="665">
                  <c:v>50891</c:v>
                </c:pt>
                <c:pt idx="666">
                  <c:v>50922</c:v>
                </c:pt>
                <c:pt idx="667">
                  <c:v>50952</c:v>
                </c:pt>
                <c:pt idx="668">
                  <c:v>50983</c:v>
                </c:pt>
                <c:pt idx="669">
                  <c:v>51014</c:v>
                </c:pt>
                <c:pt idx="670">
                  <c:v>51044</c:v>
                </c:pt>
                <c:pt idx="671">
                  <c:v>51075</c:v>
                </c:pt>
                <c:pt idx="672">
                  <c:v>51105</c:v>
                </c:pt>
                <c:pt idx="673">
                  <c:v>51136</c:v>
                </c:pt>
                <c:pt idx="674">
                  <c:v>51167</c:v>
                </c:pt>
                <c:pt idx="675">
                  <c:v>51196</c:v>
                </c:pt>
                <c:pt idx="676">
                  <c:v>51227</c:v>
                </c:pt>
                <c:pt idx="677">
                  <c:v>51257</c:v>
                </c:pt>
                <c:pt idx="678">
                  <c:v>51288</c:v>
                </c:pt>
                <c:pt idx="679">
                  <c:v>51318</c:v>
                </c:pt>
                <c:pt idx="680">
                  <c:v>51349</c:v>
                </c:pt>
                <c:pt idx="681">
                  <c:v>51380</c:v>
                </c:pt>
                <c:pt idx="682">
                  <c:v>51410</c:v>
                </c:pt>
                <c:pt idx="683">
                  <c:v>51441</c:v>
                </c:pt>
                <c:pt idx="684">
                  <c:v>51471</c:v>
                </c:pt>
                <c:pt idx="685">
                  <c:v>51502</c:v>
                </c:pt>
                <c:pt idx="686">
                  <c:v>51533</c:v>
                </c:pt>
                <c:pt idx="687">
                  <c:v>51561</c:v>
                </c:pt>
                <c:pt idx="688">
                  <c:v>51592</c:v>
                </c:pt>
                <c:pt idx="689">
                  <c:v>51622</c:v>
                </c:pt>
                <c:pt idx="690">
                  <c:v>51653</c:v>
                </c:pt>
                <c:pt idx="691">
                  <c:v>51683</c:v>
                </c:pt>
                <c:pt idx="692">
                  <c:v>51714</c:v>
                </c:pt>
                <c:pt idx="693">
                  <c:v>51745</c:v>
                </c:pt>
                <c:pt idx="694">
                  <c:v>51775</c:v>
                </c:pt>
                <c:pt idx="695">
                  <c:v>51806</c:v>
                </c:pt>
                <c:pt idx="696">
                  <c:v>51836</c:v>
                </c:pt>
                <c:pt idx="697">
                  <c:v>51867</c:v>
                </c:pt>
                <c:pt idx="698">
                  <c:v>51898</c:v>
                </c:pt>
                <c:pt idx="699">
                  <c:v>51926</c:v>
                </c:pt>
                <c:pt idx="700">
                  <c:v>51957</c:v>
                </c:pt>
                <c:pt idx="701">
                  <c:v>51987</c:v>
                </c:pt>
                <c:pt idx="702">
                  <c:v>52018</c:v>
                </c:pt>
                <c:pt idx="703">
                  <c:v>52048</c:v>
                </c:pt>
                <c:pt idx="704">
                  <c:v>52079</c:v>
                </c:pt>
                <c:pt idx="705">
                  <c:v>52110</c:v>
                </c:pt>
                <c:pt idx="706">
                  <c:v>52140</c:v>
                </c:pt>
                <c:pt idx="707">
                  <c:v>52171</c:v>
                </c:pt>
                <c:pt idx="708">
                  <c:v>52201</c:v>
                </c:pt>
                <c:pt idx="709">
                  <c:v>52232</c:v>
                </c:pt>
                <c:pt idx="710">
                  <c:v>52263</c:v>
                </c:pt>
                <c:pt idx="711">
                  <c:v>52291</c:v>
                </c:pt>
                <c:pt idx="712">
                  <c:v>52322</c:v>
                </c:pt>
                <c:pt idx="713">
                  <c:v>52352</c:v>
                </c:pt>
                <c:pt idx="714">
                  <c:v>52383</c:v>
                </c:pt>
                <c:pt idx="715">
                  <c:v>52413</c:v>
                </c:pt>
                <c:pt idx="716">
                  <c:v>52444</c:v>
                </c:pt>
                <c:pt idx="717">
                  <c:v>52475</c:v>
                </c:pt>
                <c:pt idx="718">
                  <c:v>52505</c:v>
                </c:pt>
                <c:pt idx="719">
                  <c:v>52536</c:v>
                </c:pt>
                <c:pt idx="720">
                  <c:v>52566</c:v>
                </c:pt>
                <c:pt idx="721">
                  <c:v>52597</c:v>
                </c:pt>
                <c:pt idx="722">
                  <c:v>52628</c:v>
                </c:pt>
                <c:pt idx="723">
                  <c:v>52657</c:v>
                </c:pt>
                <c:pt idx="724">
                  <c:v>52688</c:v>
                </c:pt>
                <c:pt idx="725">
                  <c:v>52718</c:v>
                </c:pt>
                <c:pt idx="726">
                  <c:v>52749</c:v>
                </c:pt>
                <c:pt idx="727">
                  <c:v>52779</c:v>
                </c:pt>
                <c:pt idx="728">
                  <c:v>52810</c:v>
                </c:pt>
                <c:pt idx="729">
                  <c:v>52841</c:v>
                </c:pt>
                <c:pt idx="730">
                  <c:v>52871</c:v>
                </c:pt>
                <c:pt idx="731">
                  <c:v>52902</c:v>
                </c:pt>
                <c:pt idx="732">
                  <c:v>52932</c:v>
                </c:pt>
                <c:pt idx="733">
                  <c:v>52963</c:v>
                </c:pt>
                <c:pt idx="734">
                  <c:v>52994</c:v>
                </c:pt>
                <c:pt idx="735">
                  <c:v>53022</c:v>
                </c:pt>
                <c:pt idx="736">
                  <c:v>53053</c:v>
                </c:pt>
                <c:pt idx="737">
                  <c:v>53083</c:v>
                </c:pt>
                <c:pt idx="738">
                  <c:v>53114</c:v>
                </c:pt>
                <c:pt idx="739">
                  <c:v>53144</c:v>
                </c:pt>
                <c:pt idx="740">
                  <c:v>53175</c:v>
                </c:pt>
                <c:pt idx="741">
                  <c:v>53206</c:v>
                </c:pt>
                <c:pt idx="742">
                  <c:v>53236</c:v>
                </c:pt>
                <c:pt idx="743">
                  <c:v>53267</c:v>
                </c:pt>
                <c:pt idx="744">
                  <c:v>53297</c:v>
                </c:pt>
                <c:pt idx="745">
                  <c:v>53328</c:v>
                </c:pt>
                <c:pt idx="746">
                  <c:v>53359</c:v>
                </c:pt>
                <c:pt idx="747">
                  <c:v>53387</c:v>
                </c:pt>
                <c:pt idx="748">
                  <c:v>53418</c:v>
                </c:pt>
                <c:pt idx="749">
                  <c:v>53448</c:v>
                </c:pt>
                <c:pt idx="750">
                  <c:v>53479</c:v>
                </c:pt>
                <c:pt idx="751">
                  <c:v>53509</c:v>
                </c:pt>
                <c:pt idx="752">
                  <c:v>53540</c:v>
                </c:pt>
                <c:pt idx="753">
                  <c:v>53571</c:v>
                </c:pt>
                <c:pt idx="754">
                  <c:v>53601</c:v>
                </c:pt>
                <c:pt idx="755">
                  <c:v>53632</c:v>
                </c:pt>
                <c:pt idx="756">
                  <c:v>53662</c:v>
                </c:pt>
                <c:pt idx="757">
                  <c:v>53693</c:v>
                </c:pt>
                <c:pt idx="758">
                  <c:v>53724</c:v>
                </c:pt>
                <c:pt idx="759">
                  <c:v>53752</c:v>
                </c:pt>
                <c:pt idx="760">
                  <c:v>53783</c:v>
                </c:pt>
                <c:pt idx="761">
                  <c:v>53813</c:v>
                </c:pt>
                <c:pt idx="762">
                  <c:v>53844</c:v>
                </c:pt>
                <c:pt idx="763">
                  <c:v>53874</c:v>
                </c:pt>
                <c:pt idx="764">
                  <c:v>53905</c:v>
                </c:pt>
                <c:pt idx="765">
                  <c:v>53936</c:v>
                </c:pt>
                <c:pt idx="766">
                  <c:v>53966</c:v>
                </c:pt>
                <c:pt idx="767">
                  <c:v>53997</c:v>
                </c:pt>
                <c:pt idx="768">
                  <c:v>54027</c:v>
                </c:pt>
                <c:pt idx="769">
                  <c:v>54058</c:v>
                </c:pt>
                <c:pt idx="770">
                  <c:v>54089</c:v>
                </c:pt>
                <c:pt idx="771">
                  <c:v>54118</c:v>
                </c:pt>
                <c:pt idx="772">
                  <c:v>54149</c:v>
                </c:pt>
                <c:pt idx="773">
                  <c:v>54179</c:v>
                </c:pt>
                <c:pt idx="774">
                  <c:v>54210</c:v>
                </c:pt>
                <c:pt idx="775">
                  <c:v>54240</c:v>
                </c:pt>
                <c:pt idx="776">
                  <c:v>54271</c:v>
                </c:pt>
                <c:pt idx="777">
                  <c:v>54302</c:v>
                </c:pt>
                <c:pt idx="778">
                  <c:v>54332</c:v>
                </c:pt>
                <c:pt idx="779">
                  <c:v>54363</c:v>
                </c:pt>
                <c:pt idx="780">
                  <c:v>54393</c:v>
                </c:pt>
                <c:pt idx="781">
                  <c:v>54424</c:v>
                </c:pt>
                <c:pt idx="782">
                  <c:v>54455</c:v>
                </c:pt>
                <c:pt idx="783">
                  <c:v>54483</c:v>
                </c:pt>
                <c:pt idx="784">
                  <c:v>54514</c:v>
                </c:pt>
                <c:pt idx="785">
                  <c:v>54544</c:v>
                </c:pt>
                <c:pt idx="786">
                  <c:v>54575</c:v>
                </c:pt>
                <c:pt idx="787">
                  <c:v>54605</c:v>
                </c:pt>
                <c:pt idx="788">
                  <c:v>54636</c:v>
                </c:pt>
                <c:pt idx="789">
                  <c:v>54667</c:v>
                </c:pt>
                <c:pt idx="790">
                  <c:v>54697</c:v>
                </c:pt>
                <c:pt idx="791">
                  <c:v>54728</c:v>
                </c:pt>
                <c:pt idx="792">
                  <c:v>54758</c:v>
                </c:pt>
                <c:pt idx="793">
                  <c:v>54789</c:v>
                </c:pt>
                <c:pt idx="794">
                  <c:v>54820</c:v>
                </c:pt>
                <c:pt idx="795">
                  <c:v>54848</c:v>
                </c:pt>
                <c:pt idx="796">
                  <c:v>54879</c:v>
                </c:pt>
                <c:pt idx="797">
                  <c:v>54909</c:v>
                </c:pt>
                <c:pt idx="798">
                  <c:v>54940</c:v>
                </c:pt>
                <c:pt idx="799">
                  <c:v>54970</c:v>
                </c:pt>
                <c:pt idx="800">
                  <c:v>55001</c:v>
                </c:pt>
                <c:pt idx="801">
                  <c:v>55032</c:v>
                </c:pt>
                <c:pt idx="802">
                  <c:v>55062</c:v>
                </c:pt>
                <c:pt idx="803">
                  <c:v>55093</c:v>
                </c:pt>
                <c:pt idx="804">
                  <c:v>55123</c:v>
                </c:pt>
                <c:pt idx="805">
                  <c:v>55154</c:v>
                </c:pt>
                <c:pt idx="806">
                  <c:v>55185</c:v>
                </c:pt>
                <c:pt idx="807">
                  <c:v>55213</c:v>
                </c:pt>
                <c:pt idx="808">
                  <c:v>55244</c:v>
                </c:pt>
                <c:pt idx="809">
                  <c:v>55274</c:v>
                </c:pt>
                <c:pt idx="810">
                  <c:v>55305</c:v>
                </c:pt>
                <c:pt idx="811">
                  <c:v>55335</c:v>
                </c:pt>
                <c:pt idx="812">
                  <c:v>55366</c:v>
                </c:pt>
                <c:pt idx="813">
                  <c:v>55397</c:v>
                </c:pt>
                <c:pt idx="814">
                  <c:v>55427</c:v>
                </c:pt>
                <c:pt idx="815">
                  <c:v>55458</c:v>
                </c:pt>
                <c:pt idx="816">
                  <c:v>55488</c:v>
                </c:pt>
                <c:pt idx="817">
                  <c:v>55519</c:v>
                </c:pt>
                <c:pt idx="818">
                  <c:v>55550</c:v>
                </c:pt>
                <c:pt idx="819">
                  <c:v>55579</c:v>
                </c:pt>
                <c:pt idx="820">
                  <c:v>55610</c:v>
                </c:pt>
                <c:pt idx="821">
                  <c:v>55640</c:v>
                </c:pt>
                <c:pt idx="822">
                  <c:v>55671</c:v>
                </c:pt>
                <c:pt idx="823">
                  <c:v>55701</c:v>
                </c:pt>
                <c:pt idx="824">
                  <c:v>55732</c:v>
                </c:pt>
                <c:pt idx="825">
                  <c:v>55763</c:v>
                </c:pt>
                <c:pt idx="826">
                  <c:v>55793</c:v>
                </c:pt>
                <c:pt idx="827">
                  <c:v>55824</c:v>
                </c:pt>
                <c:pt idx="828">
                  <c:v>55854</c:v>
                </c:pt>
                <c:pt idx="829">
                  <c:v>55885</c:v>
                </c:pt>
                <c:pt idx="830">
                  <c:v>55916</c:v>
                </c:pt>
                <c:pt idx="831">
                  <c:v>55944</c:v>
                </c:pt>
                <c:pt idx="832">
                  <c:v>55975</c:v>
                </c:pt>
                <c:pt idx="833">
                  <c:v>56005</c:v>
                </c:pt>
                <c:pt idx="834">
                  <c:v>56036</c:v>
                </c:pt>
                <c:pt idx="835">
                  <c:v>56066</c:v>
                </c:pt>
                <c:pt idx="836">
                  <c:v>56097</c:v>
                </c:pt>
                <c:pt idx="837">
                  <c:v>56128</c:v>
                </c:pt>
                <c:pt idx="838">
                  <c:v>56158</c:v>
                </c:pt>
                <c:pt idx="839">
                  <c:v>56189</c:v>
                </c:pt>
                <c:pt idx="840">
                  <c:v>56219</c:v>
                </c:pt>
                <c:pt idx="841">
                  <c:v>56250</c:v>
                </c:pt>
                <c:pt idx="842">
                  <c:v>56281</c:v>
                </c:pt>
                <c:pt idx="843">
                  <c:v>56309</c:v>
                </c:pt>
                <c:pt idx="844">
                  <c:v>56340</c:v>
                </c:pt>
                <c:pt idx="845">
                  <c:v>56370</c:v>
                </c:pt>
                <c:pt idx="846">
                  <c:v>56401</c:v>
                </c:pt>
                <c:pt idx="847">
                  <c:v>56431</c:v>
                </c:pt>
                <c:pt idx="848">
                  <c:v>56462</c:v>
                </c:pt>
                <c:pt idx="849">
                  <c:v>56493</c:v>
                </c:pt>
                <c:pt idx="850">
                  <c:v>56523</c:v>
                </c:pt>
                <c:pt idx="851">
                  <c:v>56554</c:v>
                </c:pt>
                <c:pt idx="852">
                  <c:v>56584</c:v>
                </c:pt>
                <c:pt idx="853">
                  <c:v>56615</c:v>
                </c:pt>
                <c:pt idx="854">
                  <c:v>56646</c:v>
                </c:pt>
                <c:pt idx="855">
                  <c:v>56674</c:v>
                </c:pt>
                <c:pt idx="856">
                  <c:v>56705</c:v>
                </c:pt>
                <c:pt idx="857">
                  <c:v>56735</c:v>
                </c:pt>
                <c:pt idx="858">
                  <c:v>56766</c:v>
                </c:pt>
                <c:pt idx="859">
                  <c:v>56796</c:v>
                </c:pt>
                <c:pt idx="860">
                  <c:v>56827</c:v>
                </c:pt>
                <c:pt idx="861">
                  <c:v>56858</c:v>
                </c:pt>
                <c:pt idx="862">
                  <c:v>56888</c:v>
                </c:pt>
                <c:pt idx="863">
                  <c:v>56919</c:v>
                </c:pt>
                <c:pt idx="864">
                  <c:v>56949</c:v>
                </c:pt>
                <c:pt idx="865">
                  <c:v>56980</c:v>
                </c:pt>
                <c:pt idx="866">
                  <c:v>57011</c:v>
                </c:pt>
                <c:pt idx="867">
                  <c:v>57040</c:v>
                </c:pt>
                <c:pt idx="868">
                  <c:v>57071</c:v>
                </c:pt>
                <c:pt idx="869">
                  <c:v>57101</c:v>
                </c:pt>
                <c:pt idx="870">
                  <c:v>57132</c:v>
                </c:pt>
                <c:pt idx="871">
                  <c:v>57162</c:v>
                </c:pt>
                <c:pt idx="872">
                  <c:v>57193</c:v>
                </c:pt>
                <c:pt idx="873">
                  <c:v>57224</c:v>
                </c:pt>
                <c:pt idx="874">
                  <c:v>57254</c:v>
                </c:pt>
                <c:pt idx="875">
                  <c:v>57285</c:v>
                </c:pt>
                <c:pt idx="876">
                  <c:v>57315</c:v>
                </c:pt>
                <c:pt idx="877">
                  <c:v>57346</c:v>
                </c:pt>
                <c:pt idx="878">
                  <c:v>57377</c:v>
                </c:pt>
                <c:pt idx="879">
                  <c:v>57405</c:v>
                </c:pt>
                <c:pt idx="880">
                  <c:v>57436</c:v>
                </c:pt>
                <c:pt idx="881">
                  <c:v>57466</c:v>
                </c:pt>
                <c:pt idx="882">
                  <c:v>57497</c:v>
                </c:pt>
                <c:pt idx="883">
                  <c:v>57527</c:v>
                </c:pt>
                <c:pt idx="884">
                  <c:v>57558</c:v>
                </c:pt>
                <c:pt idx="885">
                  <c:v>57589</c:v>
                </c:pt>
                <c:pt idx="886">
                  <c:v>57619</c:v>
                </c:pt>
                <c:pt idx="887">
                  <c:v>57650</c:v>
                </c:pt>
                <c:pt idx="888">
                  <c:v>57680</c:v>
                </c:pt>
                <c:pt idx="889">
                  <c:v>57711</c:v>
                </c:pt>
                <c:pt idx="890">
                  <c:v>57742</c:v>
                </c:pt>
                <c:pt idx="891">
                  <c:v>57770</c:v>
                </c:pt>
                <c:pt idx="892">
                  <c:v>57801</c:v>
                </c:pt>
                <c:pt idx="893">
                  <c:v>57831</c:v>
                </c:pt>
                <c:pt idx="894">
                  <c:v>57862</c:v>
                </c:pt>
                <c:pt idx="895">
                  <c:v>57892</c:v>
                </c:pt>
                <c:pt idx="896">
                  <c:v>57923</c:v>
                </c:pt>
                <c:pt idx="897">
                  <c:v>57954</c:v>
                </c:pt>
                <c:pt idx="898">
                  <c:v>57984</c:v>
                </c:pt>
                <c:pt idx="899">
                  <c:v>58015</c:v>
                </c:pt>
                <c:pt idx="900">
                  <c:v>58045</c:v>
                </c:pt>
                <c:pt idx="901">
                  <c:v>58076</c:v>
                </c:pt>
                <c:pt idx="902">
                  <c:v>58107</c:v>
                </c:pt>
                <c:pt idx="903">
                  <c:v>58135</c:v>
                </c:pt>
                <c:pt idx="904">
                  <c:v>58166</c:v>
                </c:pt>
                <c:pt idx="905">
                  <c:v>58196</c:v>
                </c:pt>
                <c:pt idx="906">
                  <c:v>58227</c:v>
                </c:pt>
                <c:pt idx="907">
                  <c:v>58257</c:v>
                </c:pt>
                <c:pt idx="908">
                  <c:v>58288</c:v>
                </c:pt>
                <c:pt idx="909">
                  <c:v>58319</c:v>
                </c:pt>
                <c:pt idx="910">
                  <c:v>58349</c:v>
                </c:pt>
                <c:pt idx="911">
                  <c:v>58380</c:v>
                </c:pt>
                <c:pt idx="912">
                  <c:v>58410</c:v>
                </c:pt>
                <c:pt idx="913">
                  <c:v>58441</c:v>
                </c:pt>
                <c:pt idx="914">
                  <c:v>58472</c:v>
                </c:pt>
                <c:pt idx="915">
                  <c:v>58501</c:v>
                </c:pt>
                <c:pt idx="916">
                  <c:v>58532</c:v>
                </c:pt>
                <c:pt idx="917">
                  <c:v>58562</c:v>
                </c:pt>
                <c:pt idx="918">
                  <c:v>58593</c:v>
                </c:pt>
                <c:pt idx="919">
                  <c:v>58623</c:v>
                </c:pt>
                <c:pt idx="920">
                  <c:v>58654</c:v>
                </c:pt>
                <c:pt idx="921">
                  <c:v>58685</c:v>
                </c:pt>
                <c:pt idx="922">
                  <c:v>58715</c:v>
                </c:pt>
                <c:pt idx="923">
                  <c:v>58746</c:v>
                </c:pt>
                <c:pt idx="924">
                  <c:v>58776</c:v>
                </c:pt>
                <c:pt idx="925">
                  <c:v>58807</c:v>
                </c:pt>
                <c:pt idx="926">
                  <c:v>58838</c:v>
                </c:pt>
                <c:pt idx="927">
                  <c:v>58866</c:v>
                </c:pt>
                <c:pt idx="928">
                  <c:v>58897</c:v>
                </c:pt>
                <c:pt idx="929">
                  <c:v>58927</c:v>
                </c:pt>
                <c:pt idx="930">
                  <c:v>58958</c:v>
                </c:pt>
                <c:pt idx="931">
                  <c:v>58988</c:v>
                </c:pt>
                <c:pt idx="932">
                  <c:v>59019</c:v>
                </c:pt>
                <c:pt idx="933">
                  <c:v>59050</c:v>
                </c:pt>
                <c:pt idx="934">
                  <c:v>59080</c:v>
                </c:pt>
                <c:pt idx="935">
                  <c:v>59111</c:v>
                </c:pt>
                <c:pt idx="936">
                  <c:v>59141</c:v>
                </c:pt>
                <c:pt idx="937">
                  <c:v>59172</c:v>
                </c:pt>
                <c:pt idx="938">
                  <c:v>59203</c:v>
                </c:pt>
                <c:pt idx="939">
                  <c:v>59231</c:v>
                </c:pt>
                <c:pt idx="940">
                  <c:v>59262</c:v>
                </c:pt>
                <c:pt idx="941">
                  <c:v>59292</c:v>
                </c:pt>
                <c:pt idx="942">
                  <c:v>59323</c:v>
                </c:pt>
                <c:pt idx="943">
                  <c:v>59353</c:v>
                </c:pt>
                <c:pt idx="944">
                  <c:v>59384</c:v>
                </c:pt>
                <c:pt idx="945">
                  <c:v>59415</c:v>
                </c:pt>
                <c:pt idx="946">
                  <c:v>59445</c:v>
                </c:pt>
                <c:pt idx="947">
                  <c:v>59476</c:v>
                </c:pt>
                <c:pt idx="948">
                  <c:v>59506</c:v>
                </c:pt>
                <c:pt idx="949">
                  <c:v>59537</c:v>
                </c:pt>
                <c:pt idx="950">
                  <c:v>59568</c:v>
                </c:pt>
                <c:pt idx="951">
                  <c:v>59596</c:v>
                </c:pt>
                <c:pt idx="952">
                  <c:v>59627</c:v>
                </c:pt>
                <c:pt idx="953">
                  <c:v>59657</c:v>
                </c:pt>
                <c:pt idx="954">
                  <c:v>59688</c:v>
                </c:pt>
                <c:pt idx="955">
                  <c:v>59718</c:v>
                </c:pt>
                <c:pt idx="956">
                  <c:v>59749</c:v>
                </c:pt>
                <c:pt idx="957">
                  <c:v>59780</c:v>
                </c:pt>
                <c:pt idx="958">
                  <c:v>59810</c:v>
                </c:pt>
                <c:pt idx="959">
                  <c:v>59841</c:v>
                </c:pt>
                <c:pt idx="960">
                  <c:v>59871</c:v>
                </c:pt>
                <c:pt idx="961">
                  <c:v>59902</c:v>
                </c:pt>
                <c:pt idx="962">
                  <c:v>59933</c:v>
                </c:pt>
                <c:pt idx="963">
                  <c:v>59962</c:v>
                </c:pt>
                <c:pt idx="964">
                  <c:v>59993</c:v>
                </c:pt>
                <c:pt idx="965">
                  <c:v>60023</c:v>
                </c:pt>
                <c:pt idx="966">
                  <c:v>60054</c:v>
                </c:pt>
                <c:pt idx="967">
                  <c:v>60084</c:v>
                </c:pt>
                <c:pt idx="968">
                  <c:v>60115</c:v>
                </c:pt>
                <c:pt idx="969">
                  <c:v>60146</c:v>
                </c:pt>
                <c:pt idx="970">
                  <c:v>60176</c:v>
                </c:pt>
                <c:pt idx="971">
                  <c:v>60207</c:v>
                </c:pt>
                <c:pt idx="972">
                  <c:v>60237</c:v>
                </c:pt>
                <c:pt idx="973">
                  <c:v>60268</c:v>
                </c:pt>
                <c:pt idx="974">
                  <c:v>60299</c:v>
                </c:pt>
                <c:pt idx="975">
                  <c:v>60327</c:v>
                </c:pt>
                <c:pt idx="976">
                  <c:v>60358</c:v>
                </c:pt>
                <c:pt idx="977">
                  <c:v>60388</c:v>
                </c:pt>
                <c:pt idx="978">
                  <c:v>60419</c:v>
                </c:pt>
                <c:pt idx="979">
                  <c:v>60449</c:v>
                </c:pt>
                <c:pt idx="980">
                  <c:v>60480</c:v>
                </c:pt>
                <c:pt idx="981">
                  <c:v>60511</c:v>
                </c:pt>
                <c:pt idx="982">
                  <c:v>60541</c:v>
                </c:pt>
                <c:pt idx="983">
                  <c:v>60572</c:v>
                </c:pt>
                <c:pt idx="984">
                  <c:v>60602</c:v>
                </c:pt>
                <c:pt idx="985">
                  <c:v>60633</c:v>
                </c:pt>
                <c:pt idx="986">
                  <c:v>60664</c:v>
                </c:pt>
                <c:pt idx="987">
                  <c:v>60692</c:v>
                </c:pt>
                <c:pt idx="988">
                  <c:v>60723</c:v>
                </c:pt>
                <c:pt idx="989">
                  <c:v>60753</c:v>
                </c:pt>
                <c:pt idx="990">
                  <c:v>60784</c:v>
                </c:pt>
                <c:pt idx="991">
                  <c:v>60814</c:v>
                </c:pt>
                <c:pt idx="992">
                  <c:v>60845</c:v>
                </c:pt>
                <c:pt idx="993">
                  <c:v>60876</c:v>
                </c:pt>
                <c:pt idx="994">
                  <c:v>60906</c:v>
                </c:pt>
                <c:pt idx="995">
                  <c:v>60937</c:v>
                </c:pt>
                <c:pt idx="996">
                  <c:v>60967</c:v>
                </c:pt>
                <c:pt idx="997">
                  <c:v>60998</c:v>
                </c:pt>
                <c:pt idx="998">
                  <c:v>61029</c:v>
                </c:pt>
                <c:pt idx="999">
                  <c:v>61057</c:v>
                </c:pt>
                <c:pt idx="1000">
                  <c:v>61088</c:v>
                </c:pt>
                <c:pt idx="1001">
                  <c:v>61118</c:v>
                </c:pt>
                <c:pt idx="1002">
                  <c:v>61149</c:v>
                </c:pt>
                <c:pt idx="1003">
                  <c:v>61179</c:v>
                </c:pt>
                <c:pt idx="1004">
                  <c:v>61210</c:v>
                </c:pt>
                <c:pt idx="1005">
                  <c:v>61241</c:v>
                </c:pt>
                <c:pt idx="1006">
                  <c:v>61271</c:v>
                </c:pt>
                <c:pt idx="1007">
                  <c:v>61302</c:v>
                </c:pt>
                <c:pt idx="1008">
                  <c:v>61332</c:v>
                </c:pt>
                <c:pt idx="1009">
                  <c:v>61363</c:v>
                </c:pt>
                <c:pt idx="1010">
                  <c:v>61394</c:v>
                </c:pt>
                <c:pt idx="1011">
                  <c:v>61423</c:v>
                </c:pt>
                <c:pt idx="1012">
                  <c:v>61454</c:v>
                </c:pt>
                <c:pt idx="1013">
                  <c:v>61484</c:v>
                </c:pt>
                <c:pt idx="1014">
                  <c:v>61515</c:v>
                </c:pt>
                <c:pt idx="1015">
                  <c:v>61545</c:v>
                </c:pt>
                <c:pt idx="1016">
                  <c:v>61576</c:v>
                </c:pt>
                <c:pt idx="1017">
                  <c:v>61607</c:v>
                </c:pt>
                <c:pt idx="1018">
                  <c:v>61637</c:v>
                </c:pt>
                <c:pt idx="1019">
                  <c:v>61668</c:v>
                </c:pt>
                <c:pt idx="1020">
                  <c:v>61698</c:v>
                </c:pt>
                <c:pt idx="1021">
                  <c:v>61729</c:v>
                </c:pt>
                <c:pt idx="1022">
                  <c:v>61760</c:v>
                </c:pt>
                <c:pt idx="1023">
                  <c:v>61788</c:v>
                </c:pt>
                <c:pt idx="1024">
                  <c:v>61819</c:v>
                </c:pt>
                <c:pt idx="1025">
                  <c:v>61849</c:v>
                </c:pt>
                <c:pt idx="1026">
                  <c:v>61880</c:v>
                </c:pt>
                <c:pt idx="1027">
                  <c:v>61910</c:v>
                </c:pt>
                <c:pt idx="1028">
                  <c:v>61941</c:v>
                </c:pt>
                <c:pt idx="1029">
                  <c:v>61972</c:v>
                </c:pt>
                <c:pt idx="1030">
                  <c:v>62002</c:v>
                </c:pt>
                <c:pt idx="1031">
                  <c:v>62033</c:v>
                </c:pt>
                <c:pt idx="1032">
                  <c:v>62063</c:v>
                </c:pt>
                <c:pt idx="1033">
                  <c:v>62094</c:v>
                </c:pt>
                <c:pt idx="1034">
                  <c:v>62125</c:v>
                </c:pt>
                <c:pt idx="1035">
                  <c:v>62153</c:v>
                </c:pt>
                <c:pt idx="1036">
                  <c:v>62184</c:v>
                </c:pt>
                <c:pt idx="1037">
                  <c:v>62214</c:v>
                </c:pt>
                <c:pt idx="1038">
                  <c:v>62245</c:v>
                </c:pt>
                <c:pt idx="1039">
                  <c:v>62275</c:v>
                </c:pt>
                <c:pt idx="1040">
                  <c:v>62306</c:v>
                </c:pt>
                <c:pt idx="1041">
                  <c:v>62337</c:v>
                </c:pt>
                <c:pt idx="1042">
                  <c:v>62367</c:v>
                </c:pt>
                <c:pt idx="1043">
                  <c:v>62398</c:v>
                </c:pt>
                <c:pt idx="1044">
                  <c:v>62428</c:v>
                </c:pt>
                <c:pt idx="1045">
                  <c:v>62459</c:v>
                </c:pt>
                <c:pt idx="1046">
                  <c:v>62490</c:v>
                </c:pt>
                <c:pt idx="1047">
                  <c:v>62518</c:v>
                </c:pt>
                <c:pt idx="1048">
                  <c:v>62549</c:v>
                </c:pt>
                <c:pt idx="1049">
                  <c:v>62579</c:v>
                </c:pt>
                <c:pt idx="1050">
                  <c:v>62610</c:v>
                </c:pt>
                <c:pt idx="1051">
                  <c:v>62640</c:v>
                </c:pt>
                <c:pt idx="1052">
                  <c:v>62671</c:v>
                </c:pt>
                <c:pt idx="1053">
                  <c:v>62702</c:v>
                </c:pt>
                <c:pt idx="1054">
                  <c:v>62732</c:v>
                </c:pt>
                <c:pt idx="1055">
                  <c:v>62763</c:v>
                </c:pt>
                <c:pt idx="1056">
                  <c:v>62793</c:v>
                </c:pt>
                <c:pt idx="1057">
                  <c:v>62824</c:v>
                </c:pt>
                <c:pt idx="1058">
                  <c:v>62855</c:v>
                </c:pt>
                <c:pt idx="1059">
                  <c:v>62884</c:v>
                </c:pt>
                <c:pt idx="1060">
                  <c:v>62915</c:v>
                </c:pt>
                <c:pt idx="1061">
                  <c:v>62945</c:v>
                </c:pt>
                <c:pt idx="1062">
                  <c:v>62976</c:v>
                </c:pt>
                <c:pt idx="1063">
                  <c:v>63006</c:v>
                </c:pt>
                <c:pt idx="1064">
                  <c:v>63037</c:v>
                </c:pt>
                <c:pt idx="1065">
                  <c:v>63068</c:v>
                </c:pt>
                <c:pt idx="1066">
                  <c:v>63098</c:v>
                </c:pt>
                <c:pt idx="1067">
                  <c:v>63129</c:v>
                </c:pt>
                <c:pt idx="1068">
                  <c:v>63159</c:v>
                </c:pt>
                <c:pt idx="1069">
                  <c:v>63190</c:v>
                </c:pt>
                <c:pt idx="1070">
                  <c:v>63221</c:v>
                </c:pt>
                <c:pt idx="1071">
                  <c:v>63249</c:v>
                </c:pt>
                <c:pt idx="1072">
                  <c:v>63280</c:v>
                </c:pt>
                <c:pt idx="1073">
                  <c:v>63310</c:v>
                </c:pt>
                <c:pt idx="1074">
                  <c:v>63341</c:v>
                </c:pt>
                <c:pt idx="1075">
                  <c:v>63371</c:v>
                </c:pt>
                <c:pt idx="1076">
                  <c:v>63402</c:v>
                </c:pt>
                <c:pt idx="1077">
                  <c:v>63433</c:v>
                </c:pt>
                <c:pt idx="1078">
                  <c:v>63463</c:v>
                </c:pt>
                <c:pt idx="1079">
                  <c:v>63494</c:v>
                </c:pt>
                <c:pt idx="1080">
                  <c:v>63524</c:v>
                </c:pt>
                <c:pt idx="1081">
                  <c:v>63555</c:v>
                </c:pt>
                <c:pt idx="1082">
                  <c:v>63586</c:v>
                </c:pt>
                <c:pt idx="1083">
                  <c:v>63614</c:v>
                </c:pt>
                <c:pt idx="1084">
                  <c:v>63645</c:v>
                </c:pt>
                <c:pt idx="1085">
                  <c:v>63675</c:v>
                </c:pt>
                <c:pt idx="1086">
                  <c:v>63706</c:v>
                </c:pt>
                <c:pt idx="1087">
                  <c:v>63736</c:v>
                </c:pt>
                <c:pt idx="1088">
                  <c:v>63767</c:v>
                </c:pt>
                <c:pt idx="1089">
                  <c:v>63798</c:v>
                </c:pt>
                <c:pt idx="1090">
                  <c:v>63828</c:v>
                </c:pt>
                <c:pt idx="1091">
                  <c:v>63859</c:v>
                </c:pt>
                <c:pt idx="1092">
                  <c:v>63889</c:v>
                </c:pt>
                <c:pt idx="1093">
                  <c:v>63920</c:v>
                </c:pt>
                <c:pt idx="1094">
                  <c:v>63951</c:v>
                </c:pt>
                <c:pt idx="1095">
                  <c:v>63979</c:v>
                </c:pt>
                <c:pt idx="1096">
                  <c:v>64010</c:v>
                </c:pt>
                <c:pt idx="1097">
                  <c:v>64040</c:v>
                </c:pt>
                <c:pt idx="1098">
                  <c:v>64071</c:v>
                </c:pt>
                <c:pt idx="1099">
                  <c:v>64101</c:v>
                </c:pt>
                <c:pt idx="1100">
                  <c:v>64132</c:v>
                </c:pt>
                <c:pt idx="1101">
                  <c:v>64163</c:v>
                </c:pt>
                <c:pt idx="1102">
                  <c:v>64193</c:v>
                </c:pt>
                <c:pt idx="1103">
                  <c:v>64224</c:v>
                </c:pt>
                <c:pt idx="1104">
                  <c:v>64254</c:v>
                </c:pt>
                <c:pt idx="1105">
                  <c:v>64285</c:v>
                </c:pt>
                <c:pt idx="1106">
                  <c:v>64316</c:v>
                </c:pt>
                <c:pt idx="1107">
                  <c:v>64345</c:v>
                </c:pt>
                <c:pt idx="1108">
                  <c:v>64376</c:v>
                </c:pt>
                <c:pt idx="1109">
                  <c:v>64406</c:v>
                </c:pt>
                <c:pt idx="1110">
                  <c:v>64437</c:v>
                </c:pt>
                <c:pt idx="1111">
                  <c:v>64467</c:v>
                </c:pt>
                <c:pt idx="1112">
                  <c:v>64498</c:v>
                </c:pt>
                <c:pt idx="1113">
                  <c:v>64529</c:v>
                </c:pt>
                <c:pt idx="1114">
                  <c:v>64559</c:v>
                </c:pt>
                <c:pt idx="1115">
                  <c:v>64590</c:v>
                </c:pt>
                <c:pt idx="1116">
                  <c:v>64620</c:v>
                </c:pt>
                <c:pt idx="1117">
                  <c:v>64651</c:v>
                </c:pt>
                <c:pt idx="1118">
                  <c:v>64682</c:v>
                </c:pt>
                <c:pt idx="1119">
                  <c:v>64710</c:v>
                </c:pt>
                <c:pt idx="1120">
                  <c:v>64741</c:v>
                </c:pt>
                <c:pt idx="1121">
                  <c:v>64771</c:v>
                </c:pt>
                <c:pt idx="1122">
                  <c:v>64802</c:v>
                </c:pt>
                <c:pt idx="1123">
                  <c:v>64832</c:v>
                </c:pt>
                <c:pt idx="1124">
                  <c:v>64863</c:v>
                </c:pt>
                <c:pt idx="1125">
                  <c:v>64894</c:v>
                </c:pt>
                <c:pt idx="1126">
                  <c:v>64924</c:v>
                </c:pt>
                <c:pt idx="1127">
                  <c:v>64955</c:v>
                </c:pt>
                <c:pt idx="1128">
                  <c:v>64985</c:v>
                </c:pt>
                <c:pt idx="1129">
                  <c:v>65016</c:v>
                </c:pt>
                <c:pt idx="1130">
                  <c:v>65047</c:v>
                </c:pt>
                <c:pt idx="1131">
                  <c:v>65075</c:v>
                </c:pt>
                <c:pt idx="1132">
                  <c:v>65106</c:v>
                </c:pt>
                <c:pt idx="1133">
                  <c:v>65136</c:v>
                </c:pt>
                <c:pt idx="1134">
                  <c:v>65167</c:v>
                </c:pt>
                <c:pt idx="1135">
                  <c:v>65197</c:v>
                </c:pt>
                <c:pt idx="1136">
                  <c:v>65228</c:v>
                </c:pt>
                <c:pt idx="1137">
                  <c:v>65259</c:v>
                </c:pt>
                <c:pt idx="1138">
                  <c:v>65289</c:v>
                </c:pt>
                <c:pt idx="1139">
                  <c:v>65320</c:v>
                </c:pt>
                <c:pt idx="1140">
                  <c:v>65350</c:v>
                </c:pt>
                <c:pt idx="1141">
                  <c:v>65381</c:v>
                </c:pt>
                <c:pt idx="1142">
                  <c:v>65412</c:v>
                </c:pt>
                <c:pt idx="1143">
                  <c:v>65440</c:v>
                </c:pt>
                <c:pt idx="1144">
                  <c:v>65471</c:v>
                </c:pt>
                <c:pt idx="1145">
                  <c:v>65501</c:v>
                </c:pt>
                <c:pt idx="1146">
                  <c:v>65532</c:v>
                </c:pt>
                <c:pt idx="1147">
                  <c:v>65562</c:v>
                </c:pt>
                <c:pt idx="1148">
                  <c:v>65593</c:v>
                </c:pt>
                <c:pt idx="1149">
                  <c:v>65624</c:v>
                </c:pt>
                <c:pt idx="1150">
                  <c:v>65654</c:v>
                </c:pt>
                <c:pt idx="1151">
                  <c:v>65685</c:v>
                </c:pt>
                <c:pt idx="1152">
                  <c:v>65715</c:v>
                </c:pt>
                <c:pt idx="1153">
                  <c:v>65746</c:v>
                </c:pt>
                <c:pt idx="1154">
                  <c:v>65777</c:v>
                </c:pt>
                <c:pt idx="1155">
                  <c:v>65806</c:v>
                </c:pt>
                <c:pt idx="1156">
                  <c:v>65837</c:v>
                </c:pt>
                <c:pt idx="1157">
                  <c:v>65867</c:v>
                </c:pt>
                <c:pt idx="1158">
                  <c:v>65898</c:v>
                </c:pt>
                <c:pt idx="1159">
                  <c:v>65928</c:v>
                </c:pt>
                <c:pt idx="1160">
                  <c:v>65959</c:v>
                </c:pt>
                <c:pt idx="1161">
                  <c:v>65990</c:v>
                </c:pt>
                <c:pt idx="1162">
                  <c:v>66020</c:v>
                </c:pt>
                <c:pt idx="1163">
                  <c:v>66051</c:v>
                </c:pt>
                <c:pt idx="1164">
                  <c:v>66081</c:v>
                </c:pt>
                <c:pt idx="1165">
                  <c:v>66112</c:v>
                </c:pt>
                <c:pt idx="1166">
                  <c:v>66143</c:v>
                </c:pt>
                <c:pt idx="1167">
                  <c:v>66171</c:v>
                </c:pt>
                <c:pt idx="1168">
                  <c:v>66202</c:v>
                </c:pt>
                <c:pt idx="1169">
                  <c:v>66232</c:v>
                </c:pt>
                <c:pt idx="1170">
                  <c:v>66263</c:v>
                </c:pt>
                <c:pt idx="1171">
                  <c:v>66293</c:v>
                </c:pt>
                <c:pt idx="1172">
                  <c:v>66324</c:v>
                </c:pt>
                <c:pt idx="1173">
                  <c:v>66355</c:v>
                </c:pt>
                <c:pt idx="1174">
                  <c:v>66385</c:v>
                </c:pt>
                <c:pt idx="1175">
                  <c:v>66416</c:v>
                </c:pt>
                <c:pt idx="1176">
                  <c:v>66446</c:v>
                </c:pt>
                <c:pt idx="1177">
                  <c:v>66477</c:v>
                </c:pt>
                <c:pt idx="1178">
                  <c:v>66508</c:v>
                </c:pt>
                <c:pt idx="1179">
                  <c:v>66536</c:v>
                </c:pt>
                <c:pt idx="1180">
                  <c:v>66567</c:v>
                </c:pt>
                <c:pt idx="1181">
                  <c:v>66597</c:v>
                </c:pt>
                <c:pt idx="1182">
                  <c:v>66628</c:v>
                </c:pt>
                <c:pt idx="1183">
                  <c:v>66658</c:v>
                </c:pt>
                <c:pt idx="1184">
                  <c:v>66689</c:v>
                </c:pt>
                <c:pt idx="1185">
                  <c:v>66720</c:v>
                </c:pt>
                <c:pt idx="1186">
                  <c:v>66750</c:v>
                </c:pt>
                <c:pt idx="1187">
                  <c:v>66781</c:v>
                </c:pt>
                <c:pt idx="1188">
                  <c:v>66811</c:v>
                </c:pt>
                <c:pt idx="1189">
                  <c:v>66842</c:v>
                </c:pt>
                <c:pt idx="1190">
                  <c:v>66873</c:v>
                </c:pt>
                <c:pt idx="1191">
                  <c:v>66901</c:v>
                </c:pt>
                <c:pt idx="1192">
                  <c:v>66932</c:v>
                </c:pt>
                <c:pt idx="1193">
                  <c:v>66962</c:v>
                </c:pt>
                <c:pt idx="1194">
                  <c:v>66993</c:v>
                </c:pt>
                <c:pt idx="1195">
                  <c:v>67023</c:v>
                </c:pt>
                <c:pt idx="1196">
                  <c:v>67054</c:v>
                </c:pt>
                <c:pt idx="1197">
                  <c:v>67085</c:v>
                </c:pt>
                <c:pt idx="1198">
                  <c:v>67115</c:v>
                </c:pt>
                <c:pt idx="1199">
                  <c:v>67146</c:v>
                </c:pt>
                <c:pt idx="1200">
                  <c:v>67176</c:v>
                </c:pt>
                <c:pt idx="1201">
                  <c:v>67207</c:v>
                </c:pt>
                <c:pt idx="1202">
                  <c:v>67238</c:v>
                </c:pt>
                <c:pt idx="1203">
                  <c:v>67267</c:v>
                </c:pt>
                <c:pt idx="1204">
                  <c:v>67298</c:v>
                </c:pt>
                <c:pt idx="1205">
                  <c:v>67328</c:v>
                </c:pt>
                <c:pt idx="1206">
                  <c:v>67359</c:v>
                </c:pt>
                <c:pt idx="1207">
                  <c:v>67389</c:v>
                </c:pt>
                <c:pt idx="1208">
                  <c:v>67420</c:v>
                </c:pt>
                <c:pt idx="1209">
                  <c:v>67451</c:v>
                </c:pt>
                <c:pt idx="1210">
                  <c:v>67481</c:v>
                </c:pt>
                <c:pt idx="1211">
                  <c:v>67512</c:v>
                </c:pt>
                <c:pt idx="1212">
                  <c:v>67542</c:v>
                </c:pt>
                <c:pt idx="1213">
                  <c:v>67573</c:v>
                </c:pt>
                <c:pt idx="1214">
                  <c:v>67604</c:v>
                </c:pt>
                <c:pt idx="1215">
                  <c:v>67632</c:v>
                </c:pt>
                <c:pt idx="1216">
                  <c:v>67663</c:v>
                </c:pt>
                <c:pt idx="1217">
                  <c:v>67693</c:v>
                </c:pt>
                <c:pt idx="1218">
                  <c:v>67724</c:v>
                </c:pt>
                <c:pt idx="1219">
                  <c:v>67754</c:v>
                </c:pt>
                <c:pt idx="1220">
                  <c:v>67785</c:v>
                </c:pt>
                <c:pt idx="1221">
                  <c:v>67816</c:v>
                </c:pt>
                <c:pt idx="1222">
                  <c:v>67846</c:v>
                </c:pt>
                <c:pt idx="1223">
                  <c:v>67877</c:v>
                </c:pt>
                <c:pt idx="1224">
                  <c:v>67907</c:v>
                </c:pt>
                <c:pt idx="1225">
                  <c:v>67938</c:v>
                </c:pt>
                <c:pt idx="1226">
                  <c:v>67969</c:v>
                </c:pt>
                <c:pt idx="1227">
                  <c:v>67997</c:v>
                </c:pt>
                <c:pt idx="1228">
                  <c:v>68028</c:v>
                </c:pt>
                <c:pt idx="1229">
                  <c:v>68058</c:v>
                </c:pt>
                <c:pt idx="1230">
                  <c:v>68089</c:v>
                </c:pt>
                <c:pt idx="1231">
                  <c:v>68119</c:v>
                </c:pt>
                <c:pt idx="1232">
                  <c:v>68150</c:v>
                </c:pt>
                <c:pt idx="1233">
                  <c:v>68181</c:v>
                </c:pt>
                <c:pt idx="1234">
                  <c:v>68211</c:v>
                </c:pt>
                <c:pt idx="1235">
                  <c:v>68242</c:v>
                </c:pt>
                <c:pt idx="1236">
                  <c:v>68272</c:v>
                </c:pt>
                <c:pt idx="1237">
                  <c:v>68303</c:v>
                </c:pt>
                <c:pt idx="1238">
                  <c:v>68334</c:v>
                </c:pt>
                <c:pt idx="1239">
                  <c:v>68362</c:v>
                </c:pt>
                <c:pt idx="1240">
                  <c:v>68393</c:v>
                </c:pt>
                <c:pt idx="1241">
                  <c:v>68423</c:v>
                </c:pt>
                <c:pt idx="1242">
                  <c:v>68454</c:v>
                </c:pt>
                <c:pt idx="1243">
                  <c:v>68484</c:v>
                </c:pt>
                <c:pt idx="1244">
                  <c:v>68515</c:v>
                </c:pt>
                <c:pt idx="1245">
                  <c:v>68546</c:v>
                </c:pt>
                <c:pt idx="1246">
                  <c:v>68576</c:v>
                </c:pt>
                <c:pt idx="1247">
                  <c:v>68607</c:v>
                </c:pt>
                <c:pt idx="1248">
                  <c:v>68637</c:v>
                </c:pt>
                <c:pt idx="1249">
                  <c:v>68668</c:v>
                </c:pt>
                <c:pt idx="1250">
                  <c:v>68699</c:v>
                </c:pt>
                <c:pt idx="1251">
                  <c:v>68728</c:v>
                </c:pt>
                <c:pt idx="1252">
                  <c:v>68759</c:v>
                </c:pt>
                <c:pt idx="1253">
                  <c:v>68789</c:v>
                </c:pt>
                <c:pt idx="1254">
                  <c:v>68820</c:v>
                </c:pt>
                <c:pt idx="1255">
                  <c:v>68850</c:v>
                </c:pt>
                <c:pt idx="1256">
                  <c:v>68881</c:v>
                </c:pt>
                <c:pt idx="1257">
                  <c:v>68912</c:v>
                </c:pt>
                <c:pt idx="1258">
                  <c:v>68942</c:v>
                </c:pt>
                <c:pt idx="1259">
                  <c:v>68973</c:v>
                </c:pt>
                <c:pt idx="1260">
                  <c:v>69003</c:v>
                </c:pt>
                <c:pt idx="1261">
                  <c:v>69034</c:v>
                </c:pt>
                <c:pt idx="1262">
                  <c:v>69065</c:v>
                </c:pt>
                <c:pt idx="1263">
                  <c:v>69093</c:v>
                </c:pt>
                <c:pt idx="1264">
                  <c:v>69124</c:v>
                </c:pt>
                <c:pt idx="1265">
                  <c:v>69154</c:v>
                </c:pt>
                <c:pt idx="1266">
                  <c:v>69185</c:v>
                </c:pt>
                <c:pt idx="1267">
                  <c:v>69215</c:v>
                </c:pt>
                <c:pt idx="1268">
                  <c:v>69246</c:v>
                </c:pt>
                <c:pt idx="1269">
                  <c:v>69277</c:v>
                </c:pt>
                <c:pt idx="1270">
                  <c:v>69307</c:v>
                </c:pt>
                <c:pt idx="1271">
                  <c:v>69338</c:v>
                </c:pt>
                <c:pt idx="1272">
                  <c:v>69368</c:v>
                </c:pt>
                <c:pt idx="1273">
                  <c:v>69399</c:v>
                </c:pt>
                <c:pt idx="1274">
                  <c:v>69430</c:v>
                </c:pt>
                <c:pt idx="1275">
                  <c:v>69458</c:v>
                </c:pt>
                <c:pt idx="1276">
                  <c:v>69489</c:v>
                </c:pt>
                <c:pt idx="1277">
                  <c:v>69519</c:v>
                </c:pt>
                <c:pt idx="1278">
                  <c:v>69550</c:v>
                </c:pt>
                <c:pt idx="1279">
                  <c:v>69580</c:v>
                </c:pt>
                <c:pt idx="1280">
                  <c:v>69611</c:v>
                </c:pt>
                <c:pt idx="1281">
                  <c:v>69642</c:v>
                </c:pt>
                <c:pt idx="1282">
                  <c:v>69672</c:v>
                </c:pt>
                <c:pt idx="1283">
                  <c:v>69703</c:v>
                </c:pt>
                <c:pt idx="1284">
                  <c:v>69733</c:v>
                </c:pt>
                <c:pt idx="1285">
                  <c:v>69764</c:v>
                </c:pt>
                <c:pt idx="1286">
                  <c:v>69795</c:v>
                </c:pt>
                <c:pt idx="1287">
                  <c:v>69823</c:v>
                </c:pt>
                <c:pt idx="1288">
                  <c:v>69854</c:v>
                </c:pt>
                <c:pt idx="1289">
                  <c:v>69884</c:v>
                </c:pt>
                <c:pt idx="1290">
                  <c:v>69915</c:v>
                </c:pt>
                <c:pt idx="1291">
                  <c:v>69945</c:v>
                </c:pt>
                <c:pt idx="1292">
                  <c:v>69976</c:v>
                </c:pt>
                <c:pt idx="1293">
                  <c:v>70007</c:v>
                </c:pt>
                <c:pt idx="1294">
                  <c:v>70037</c:v>
                </c:pt>
                <c:pt idx="1295">
                  <c:v>70068</c:v>
                </c:pt>
                <c:pt idx="1296">
                  <c:v>70098</c:v>
                </c:pt>
                <c:pt idx="1297">
                  <c:v>70129</c:v>
                </c:pt>
                <c:pt idx="1298">
                  <c:v>70160</c:v>
                </c:pt>
                <c:pt idx="1299">
                  <c:v>70189</c:v>
                </c:pt>
                <c:pt idx="1300">
                  <c:v>70220</c:v>
                </c:pt>
                <c:pt idx="1301">
                  <c:v>70250</c:v>
                </c:pt>
                <c:pt idx="1302">
                  <c:v>70281</c:v>
                </c:pt>
                <c:pt idx="1303">
                  <c:v>70311</c:v>
                </c:pt>
                <c:pt idx="1304">
                  <c:v>70342</c:v>
                </c:pt>
                <c:pt idx="1305">
                  <c:v>70373</c:v>
                </c:pt>
                <c:pt idx="1306">
                  <c:v>70403</c:v>
                </c:pt>
                <c:pt idx="1307">
                  <c:v>70434</c:v>
                </c:pt>
                <c:pt idx="1308">
                  <c:v>70464</c:v>
                </c:pt>
                <c:pt idx="1309">
                  <c:v>70495</c:v>
                </c:pt>
                <c:pt idx="1310">
                  <c:v>70526</c:v>
                </c:pt>
                <c:pt idx="1311">
                  <c:v>70554</c:v>
                </c:pt>
                <c:pt idx="1312">
                  <c:v>70585</c:v>
                </c:pt>
                <c:pt idx="1313">
                  <c:v>70615</c:v>
                </c:pt>
                <c:pt idx="1314">
                  <c:v>70646</c:v>
                </c:pt>
                <c:pt idx="1315">
                  <c:v>70676</c:v>
                </c:pt>
                <c:pt idx="1316">
                  <c:v>70707</c:v>
                </c:pt>
                <c:pt idx="1317">
                  <c:v>70738</c:v>
                </c:pt>
                <c:pt idx="1318">
                  <c:v>70768</c:v>
                </c:pt>
                <c:pt idx="1319">
                  <c:v>70799</c:v>
                </c:pt>
                <c:pt idx="1320">
                  <c:v>70829</c:v>
                </c:pt>
                <c:pt idx="1321">
                  <c:v>70860</c:v>
                </c:pt>
                <c:pt idx="1322">
                  <c:v>70891</c:v>
                </c:pt>
                <c:pt idx="1323">
                  <c:v>70919</c:v>
                </c:pt>
                <c:pt idx="1324">
                  <c:v>70950</c:v>
                </c:pt>
                <c:pt idx="1325">
                  <c:v>70980</c:v>
                </c:pt>
                <c:pt idx="1326">
                  <c:v>71011</c:v>
                </c:pt>
                <c:pt idx="1327">
                  <c:v>71041</c:v>
                </c:pt>
                <c:pt idx="1328">
                  <c:v>71072</c:v>
                </c:pt>
                <c:pt idx="1329">
                  <c:v>71103</c:v>
                </c:pt>
                <c:pt idx="1330">
                  <c:v>71133</c:v>
                </c:pt>
                <c:pt idx="1331">
                  <c:v>71164</c:v>
                </c:pt>
                <c:pt idx="1332">
                  <c:v>71194</c:v>
                </c:pt>
                <c:pt idx="1333">
                  <c:v>71225</c:v>
                </c:pt>
                <c:pt idx="1334">
                  <c:v>71256</c:v>
                </c:pt>
                <c:pt idx="1335">
                  <c:v>71284</c:v>
                </c:pt>
                <c:pt idx="1336">
                  <c:v>71315</c:v>
                </c:pt>
                <c:pt idx="1337">
                  <c:v>71345</c:v>
                </c:pt>
                <c:pt idx="1338">
                  <c:v>71376</c:v>
                </c:pt>
                <c:pt idx="1339">
                  <c:v>71406</c:v>
                </c:pt>
                <c:pt idx="1340">
                  <c:v>71437</c:v>
                </c:pt>
                <c:pt idx="1341">
                  <c:v>71468</c:v>
                </c:pt>
                <c:pt idx="1342">
                  <c:v>71498</c:v>
                </c:pt>
                <c:pt idx="1343">
                  <c:v>71529</c:v>
                </c:pt>
                <c:pt idx="1344">
                  <c:v>71559</c:v>
                </c:pt>
                <c:pt idx="1345">
                  <c:v>71590</c:v>
                </c:pt>
                <c:pt idx="1346">
                  <c:v>71621</c:v>
                </c:pt>
                <c:pt idx="1347">
                  <c:v>71650</c:v>
                </c:pt>
                <c:pt idx="1348">
                  <c:v>71681</c:v>
                </c:pt>
                <c:pt idx="1349">
                  <c:v>71711</c:v>
                </c:pt>
                <c:pt idx="1350">
                  <c:v>71742</c:v>
                </c:pt>
                <c:pt idx="1351">
                  <c:v>71772</c:v>
                </c:pt>
                <c:pt idx="1352">
                  <c:v>71803</c:v>
                </c:pt>
                <c:pt idx="1353">
                  <c:v>71834</c:v>
                </c:pt>
                <c:pt idx="1354">
                  <c:v>71864</c:v>
                </c:pt>
                <c:pt idx="1355">
                  <c:v>71895</c:v>
                </c:pt>
                <c:pt idx="1356">
                  <c:v>71925</c:v>
                </c:pt>
                <c:pt idx="1357">
                  <c:v>71956</c:v>
                </c:pt>
                <c:pt idx="1358">
                  <c:v>71987</c:v>
                </c:pt>
                <c:pt idx="1359">
                  <c:v>72015</c:v>
                </c:pt>
                <c:pt idx="1360">
                  <c:v>72046</c:v>
                </c:pt>
                <c:pt idx="1361">
                  <c:v>72076</c:v>
                </c:pt>
                <c:pt idx="1362">
                  <c:v>72107</c:v>
                </c:pt>
                <c:pt idx="1363">
                  <c:v>72137</c:v>
                </c:pt>
                <c:pt idx="1364">
                  <c:v>72168</c:v>
                </c:pt>
                <c:pt idx="1365">
                  <c:v>72199</c:v>
                </c:pt>
                <c:pt idx="1366">
                  <c:v>72229</c:v>
                </c:pt>
                <c:pt idx="1367">
                  <c:v>72260</c:v>
                </c:pt>
                <c:pt idx="1368">
                  <c:v>72290</c:v>
                </c:pt>
                <c:pt idx="1369">
                  <c:v>72321</c:v>
                </c:pt>
                <c:pt idx="1370">
                  <c:v>72352</c:v>
                </c:pt>
                <c:pt idx="1371">
                  <c:v>72380</c:v>
                </c:pt>
                <c:pt idx="1372">
                  <c:v>72411</c:v>
                </c:pt>
                <c:pt idx="1373">
                  <c:v>72441</c:v>
                </c:pt>
                <c:pt idx="1374">
                  <c:v>72472</c:v>
                </c:pt>
                <c:pt idx="1375">
                  <c:v>72502</c:v>
                </c:pt>
                <c:pt idx="1376">
                  <c:v>72533</c:v>
                </c:pt>
                <c:pt idx="1377">
                  <c:v>72564</c:v>
                </c:pt>
                <c:pt idx="1378">
                  <c:v>72594</c:v>
                </c:pt>
                <c:pt idx="1379">
                  <c:v>72625</c:v>
                </c:pt>
                <c:pt idx="1380">
                  <c:v>72655</c:v>
                </c:pt>
              </c:numCache>
            </c:numRef>
          </c:cat>
          <c:val>
            <c:numRef>
              <c:f>'Υπολεκάνη 251-Μυρτος SRI'!$O$2:$O$1382</c:f>
              <c:numCache>
                <c:formatCode>General</c:formatCode>
                <c:ptCount val="1381"/>
                <c:pt idx="0">
                  <c:v>1.2152826823908998</c:v>
                </c:pt>
                <c:pt idx="1">
                  <c:v>0.81955897758850627</c:v>
                </c:pt>
                <c:pt idx="2">
                  <c:v>0.85768241076874563</c:v>
                </c:pt>
                <c:pt idx="3">
                  <c:v>0.874574517736602</c:v>
                </c:pt>
                <c:pt idx="4">
                  <c:v>0.76962943041052401</c:v>
                </c:pt>
                <c:pt idx="5">
                  <c:v>0.73915495937998565</c:v>
                </c:pt>
                <c:pt idx="6">
                  <c:v>0.72236864428493297</c:v>
                </c:pt>
                <c:pt idx="7">
                  <c:v>0.71611751561641501</c:v>
                </c:pt>
                <c:pt idx="8">
                  <c:v>0.70957485777306561</c:v>
                </c:pt>
                <c:pt idx="9">
                  <c:v>0.70488545427195604</c:v>
                </c:pt>
                <c:pt idx="10">
                  <c:v>0.86175150306672965</c:v>
                </c:pt>
                <c:pt idx="11">
                  <c:v>0.32888072433054116</c:v>
                </c:pt>
                <c:pt idx="12">
                  <c:v>-0.30163114053477175</c:v>
                </c:pt>
                <c:pt idx="13">
                  <c:v>-8.6664100111561546E-2</c:v>
                </c:pt>
                <c:pt idx="14">
                  <c:v>-0.12727830212826041</c:v>
                </c:pt>
                <c:pt idx="15">
                  <c:v>-0.13095591885264526</c:v>
                </c:pt>
                <c:pt idx="16">
                  <c:v>-0.11266317236422251</c:v>
                </c:pt>
                <c:pt idx="17">
                  <c:v>-0.1581840309320045</c:v>
                </c:pt>
                <c:pt idx="18">
                  <c:v>-0.16436073715417843</c:v>
                </c:pt>
                <c:pt idx="19">
                  <c:v>-0.16513195122907717</c:v>
                </c:pt>
                <c:pt idx="20">
                  <c:v>-0.16438030177541973</c:v>
                </c:pt>
                <c:pt idx="21">
                  <c:v>-0.17707508174416622</c:v>
                </c:pt>
                <c:pt idx="22">
                  <c:v>-0.31392659828098546</c:v>
                </c:pt>
                <c:pt idx="23">
                  <c:v>-0.19957259427848767</c:v>
                </c:pt>
                <c:pt idx="24">
                  <c:v>-0.54493180534086705</c:v>
                </c:pt>
                <c:pt idx="25">
                  <c:v>-0.57598193882702353</c:v>
                </c:pt>
                <c:pt idx="26">
                  <c:v>-0.62556980640993864</c:v>
                </c:pt>
                <c:pt idx="27">
                  <c:v>-0.71132343627472538</c:v>
                </c:pt>
                <c:pt idx="28">
                  <c:v>-0.75038864646609094</c:v>
                </c:pt>
                <c:pt idx="29">
                  <c:v>-0.78325851369005073</c:v>
                </c:pt>
                <c:pt idx="30">
                  <c:v>-0.79280039185734996</c:v>
                </c:pt>
                <c:pt idx="31">
                  <c:v>-0.79531383207668904</c:v>
                </c:pt>
                <c:pt idx="32">
                  <c:v>-0.79429887994679804</c:v>
                </c:pt>
                <c:pt idx="33">
                  <c:v>-0.81811155239949696</c:v>
                </c:pt>
                <c:pt idx="34">
                  <c:v>-0.80479832437028365</c:v>
                </c:pt>
                <c:pt idx="35">
                  <c:v>-0.69182240319816435</c:v>
                </c:pt>
                <c:pt idx="36">
                  <c:v>-0.33495190837819028</c:v>
                </c:pt>
                <c:pt idx="37">
                  <c:v>-0.21108531167787745</c:v>
                </c:pt>
                <c:pt idx="38">
                  <c:v>-3.190287113353224E-2</c:v>
                </c:pt>
                <c:pt idx="39">
                  <c:v>6.878319306207302E-2</c:v>
                </c:pt>
                <c:pt idx="40">
                  <c:v>0.13803633911307844</c:v>
                </c:pt>
                <c:pt idx="41">
                  <c:v>0.18464625628877901</c:v>
                </c:pt>
                <c:pt idx="42">
                  <c:v>0.20454271103723073</c:v>
                </c:pt>
                <c:pt idx="43">
                  <c:v>0.20858465906496595</c:v>
                </c:pt>
                <c:pt idx="44">
                  <c:v>0.21509374535350953</c:v>
                </c:pt>
                <c:pt idx="45">
                  <c:v>0.23374201284717702</c:v>
                </c:pt>
                <c:pt idx="46">
                  <c:v>0.29456802497051632</c:v>
                </c:pt>
                <c:pt idx="47">
                  <c:v>0.37794798807451507</c:v>
                </c:pt>
                <c:pt idx="48">
                  <c:v>0.22039253330217623</c:v>
                </c:pt>
                <c:pt idx="49">
                  <c:v>0.64270327674138972</c:v>
                </c:pt>
                <c:pt idx="50">
                  <c:v>0.67428410889341861</c:v>
                </c:pt>
                <c:pt idx="51">
                  <c:v>0.58821209955478249</c:v>
                </c:pt>
                <c:pt idx="52">
                  <c:v>0.5585416999360836</c:v>
                </c:pt>
                <c:pt idx="53">
                  <c:v>0.53022895455497965</c:v>
                </c:pt>
                <c:pt idx="54">
                  <c:v>0.51870853806282369</c:v>
                </c:pt>
                <c:pt idx="55">
                  <c:v>0.51746493500611856</c:v>
                </c:pt>
                <c:pt idx="56">
                  <c:v>0.50862320612249856</c:v>
                </c:pt>
                <c:pt idx="57">
                  <c:v>0.50150278803041648</c:v>
                </c:pt>
                <c:pt idx="58">
                  <c:v>0.43304741129584323</c:v>
                </c:pt>
                <c:pt idx="59">
                  <c:v>0.53151688059507152</c:v>
                </c:pt>
                <c:pt idx="60">
                  <c:v>0.63575145408478606</c:v>
                </c:pt>
                <c:pt idx="61">
                  <c:v>-2.3124682788476288E-2</c:v>
                </c:pt>
                <c:pt idx="62">
                  <c:v>-0.11107370424531662</c:v>
                </c:pt>
                <c:pt idx="63">
                  <c:v>-0.18032578926613174</c:v>
                </c:pt>
                <c:pt idx="64">
                  <c:v>-0.17939244526332493</c:v>
                </c:pt>
                <c:pt idx="65">
                  <c:v>-0.19433503177201222</c:v>
                </c:pt>
                <c:pt idx="66">
                  <c:v>-0.20493741721354053</c:v>
                </c:pt>
                <c:pt idx="67">
                  <c:v>-0.20801780881217874</c:v>
                </c:pt>
                <c:pt idx="68">
                  <c:v>-0.20316523825271271</c:v>
                </c:pt>
                <c:pt idx="69">
                  <c:v>-0.19741615470080467</c:v>
                </c:pt>
                <c:pt idx="70">
                  <c:v>-0.15180852951677931</c:v>
                </c:pt>
                <c:pt idx="71">
                  <c:v>-0.40926382374614434</c:v>
                </c:pt>
                <c:pt idx="72">
                  <c:v>-0.61483816119965451</c:v>
                </c:pt>
                <c:pt idx="73">
                  <c:v>-0.57036036779968657</c:v>
                </c:pt>
                <c:pt idx="74">
                  <c:v>-0.56323825192380361</c:v>
                </c:pt>
                <c:pt idx="75">
                  <c:v>-0.11561089093104228</c:v>
                </c:pt>
                <c:pt idx="76">
                  <c:v>-3.7965210526731873E-2</c:v>
                </c:pt>
                <c:pt idx="77">
                  <c:v>-1.2668574785056612E-2</c:v>
                </c:pt>
                <c:pt idx="78">
                  <c:v>-5.6520021587462615E-3</c:v>
                </c:pt>
                <c:pt idx="79">
                  <c:v>-5.4360991384950668E-3</c:v>
                </c:pt>
                <c:pt idx="80">
                  <c:v>-7.3931266389482761E-3</c:v>
                </c:pt>
                <c:pt idx="81">
                  <c:v>-2.6558456543033238E-2</c:v>
                </c:pt>
                <c:pt idx="82">
                  <c:v>5.8024539943625818E-3</c:v>
                </c:pt>
                <c:pt idx="83">
                  <c:v>0.58754466201420597</c:v>
                </c:pt>
                <c:pt idx="84">
                  <c:v>0.65627979104680711</c:v>
                </c:pt>
                <c:pt idx="85">
                  <c:v>0.52127506153040271</c:v>
                </c:pt>
                <c:pt idx="86">
                  <c:v>0.58571620905509947</c:v>
                </c:pt>
                <c:pt idx="87">
                  <c:v>0.33846878886272308</c:v>
                </c:pt>
                <c:pt idx="88">
                  <c:v>0.25963120310098076</c:v>
                </c:pt>
                <c:pt idx="89">
                  <c:v>0.22642055038161338</c:v>
                </c:pt>
                <c:pt idx="90">
                  <c:v>0.21647479715680751</c:v>
                </c:pt>
                <c:pt idx="91">
                  <c:v>0.21556100754771726</c:v>
                </c:pt>
                <c:pt idx="92">
                  <c:v>0.21821799797513675</c:v>
                </c:pt>
                <c:pt idx="93">
                  <c:v>0.23791790082803788</c:v>
                </c:pt>
                <c:pt idx="94">
                  <c:v>0.25524095134418806</c:v>
                </c:pt>
                <c:pt idx="95">
                  <c:v>-0.49775895927156172</c:v>
                </c:pt>
                <c:pt idx="96">
                  <c:v>-7.8709118316833471E-2</c:v>
                </c:pt>
                <c:pt idx="97">
                  <c:v>-0.23058236386265374</c:v>
                </c:pt>
                <c:pt idx="98">
                  <c:v>-0.43463117340854035</c:v>
                </c:pt>
                <c:pt idx="99">
                  <c:v>-0.58566298302550257</c:v>
                </c:pt>
                <c:pt idx="100">
                  <c:v>-0.65187113857471402</c:v>
                </c:pt>
                <c:pt idx="101">
                  <c:v>-0.64277998172767503</c:v>
                </c:pt>
                <c:pt idx="102">
                  <c:v>-0.62974365574230462</c:v>
                </c:pt>
                <c:pt idx="103">
                  <c:v>-0.62691419085046451</c:v>
                </c:pt>
                <c:pt idx="104">
                  <c:v>-0.61747945039181418</c:v>
                </c:pt>
                <c:pt idx="105">
                  <c:v>-0.62758437828320013</c:v>
                </c:pt>
                <c:pt idx="106">
                  <c:v>-0.54408643719822669</c:v>
                </c:pt>
                <c:pt idx="107">
                  <c:v>0.23738243683986324</c:v>
                </c:pt>
                <c:pt idx="108">
                  <c:v>-0.19253220462631129</c:v>
                </c:pt>
                <c:pt idx="109">
                  <c:v>7.2607260671186072E-2</c:v>
                </c:pt>
                <c:pt idx="110">
                  <c:v>-8.2895365079285896E-2</c:v>
                </c:pt>
                <c:pt idx="111">
                  <c:v>0.10852111321546892</c:v>
                </c:pt>
                <c:pt idx="112">
                  <c:v>0.17042871613760596</c:v>
                </c:pt>
                <c:pt idx="113">
                  <c:v>0.15642199676682997</c:v>
                </c:pt>
                <c:pt idx="114">
                  <c:v>0.12563675905450844</c:v>
                </c:pt>
                <c:pt idx="115">
                  <c:v>0.12076541738132412</c:v>
                </c:pt>
                <c:pt idx="116">
                  <c:v>0.11639262612091759</c:v>
                </c:pt>
                <c:pt idx="117">
                  <c:v>0.21484289903025441</c:v>
                </c:pt>
                <c:pt idx="118">
                  <c:v>0.26983359181607791</c:v>
                </c:pt>
                <c:pt idx="119">
                  <c:v>-0.12679609827757871</c:v>
                </c:pt>
                <c:pt idx="120">
                  <c:v>-0.14569785520852588</c:v>
                </c:pt>
                <c:pt idx="121">
                  <c:v>0.33808027325573758</c:v>
                </c:pt>
                <c:pt idx="122">
                  <c:v>0.45092564262825885</c:v>
                </c:pt>
                <c:pt idx="123">
                  <c:v>0.62952357191681751</c:v>
                </c:pt>
                <c:pt idx="124">
                  <c:v>0.6897400198392527</c:v>
                </c:pt>
                <c:pt idx="125">
                  <c:v>0.71204416499310363</c:v>
                </c:pt>
                <c:pt idx="126">
                  <c:v>0.72116649458908844</c:v>
                </c:pt>
                <c:pt idx="127">
                  <c:v>0.72310833242101336</c:v>
                </c:pt>
                <c:pt idx="128">
                  <c:v>0.7211753552057979</c:v>
                </c:pt>
                <c:pt idx="129">
                  <c:v>0.5742737850074533</c:v>
                </c:pt>
                <c:pt idx="130">
                  <c:v>0.55670326300808692</c:v>
                </c:pt>
                <c:pt idx="131">
                  <c:v>0.717061253569104</c:v>
                </c:pt>
                <c:pt idx="132">
                  <c:v>0.31594092791778211</c:v>
                </c:pt>
                <c:pt idx="133">
                  <c:v>-3.9117269267804192E-2</c:v>
                </c:pt>
                <c:pt idx="134">
                  <c:v>0.2789194238363823</c:v>
                </c:pt>
                <c:pt idx="135">
                  <c:v>4.1517954596877897E-2</c:v>
                </c:pt>
                <c:pt idx="136">
                  <c:v>-1.7272425755502543E-2</c:v>
                </c:pt>
                <c:pt idx="137">
                  <c:v>-4.4266971426557104E-2</c:v>
                </c:pt>
                <c:pt idx="138">
                  <c:v>-5.4397051193734822E-2</c:v>
                </c:pt>
                <c:pt idx="139">
                  <c:v>-5.6707674976191003E-2</c:v>
                </c:pt>
                <c:pt idx="140">
                  <c:v>-5.7173366414254675E-2</c:v>
                </c:pt>
                <c:pt idx="141">
                  <c:v>-7.5287731807472114E-2</c:v>
                </c:pt>
                <c:pt idx="142">
                  <c:v>-1.2659710840288711E-2</c:v>
                </c:pt>
                <c:pt idx="143">
                  <c:v>0.29129992730144688</c:v>
                </c:pt>
                <c:pt idx="144">
                  <c:v>0.48295807218716563</c:v>
                </c:pt>
                <c:pt idx="145">
                  <c:v>0.29184907834416196</c:v>
                </c:pt>
                <c:pt idx="146">
                  <c:v>-0.15224950717285893</c:v>
                </c:pt>
                <c:pt idx="147">
                  <c:v>-5.5049524178565956E-2</c:v>
                </c:pt>
                <c:pt idx="148">
                  <c:v>-9.8949140748113507E-2</c:v>
                </c:pt>
                <c:pt idx="149">
                  <c:v>-0.12824458972214794</c:v>
                </c:pt>
                <c:pt idx="150">
                  <c:v>-0.13181827973094973</c:v>
                </c:pt>
                <c:pt idx="151">
                  <c:v>-0.13188778530351017</c:v>
                </c:pt>
                <c:pt idx="152">
                  <c:v>-0.13348194921363088</c:v>
                </c:pt>
                <c:pt idx="153">
                  <c:v>-0.14091366570652186</c:v>
                </c:pt>
                <c:pt idx="154">
                  <c:v>-0.13391747348540275</c:v>
                </c:pt>
                <c:pt idx="155">
                  <c:v>-0.37969972337517038</c:v>
                </c:pt>
                <c:pt idx="156">
                  <c:v>-0.39928620751150024</c:v>
                </c:pt>
                <c:pt idx="157">
                  <c:v>-0.19989532320451867</c:v>
                </c:pt>
                <c:pt idx="158">
                  <c:v>-0.24408360506607171</c:v>
                </c:pt>
                <c:pt idx="159">
                  <c:v>-0.2250677704866654</c:v>
                </c:pt>
                <c:pt idx="160">
                  <c:v>-0.2286017454505343</c:v>
                </c:pt>
                <c:pt idx="161">
                  <c:v>-0.20972537015249229</c:v>
                </c:pt>
                <c:pt idx="162">
                  <c:v>-0.20846424632236754</c:v>
                </c:pt>
                <c:pt idx="163">
                  <c:v>-0.20954386998745991</c:v>
                </c:pt>
                <c:pt idx="164">
                  <c:v>-0.20856140228952091</c:v>
                </c:pt>
                <c:pt idx="165">
                  <c:v>-0.23071502548114559</c:v>
                </c:pt>
                <c:pt idx="166">
                  <c:v>-0.16504695441275741</c:v>
                </c:pt>
                <c:pt idx="167">
                  <c:v>-0.13715361836795067</c:v>
                </c:pt>
                <c:pt idx="168">
                  <c:v>-0.57350312489815458</c:v>
                </c:pt>
                <c:pt idx="169">
                  <c:v>-0.56481532194869699</c:v>
                </c:pt>
                <c:pt idx="170">
                  <c:v>-0.48911183972848332</c:v>
                </c:pt>
                <c:pt idx="171">
                  <c:v>-0.37518203298423836</c:v>
                </c:pt>
                <c:pt idx="172">
                  <c:v>-0.30412082498623288</c:v>
                </c:pt>
                <c:pt idx="173">
                  <c:v>-0.29429450946205432</c:v>
                </c:pt>
                <c:pt idx="174">
                  <c:v>-0.29039817928598527</c:v>
                </c:pt>
                <c:pt idx="175">
                  <c:v>-0.28886368031032528</c:v>
                </c:pt>
                <c:pt idx="176">
                  <c:v>-0.28456351054251527</c:v>
                </c:pt>
                <c:pt idx="177">
                  <c:v>-0.28497809213071962</c:v>
                </c:pt>
                <c:pt idx="178">
                  <c:v>-0.27863418974125082</c:v>
                </c:pt>
                <c:pt idx="179">
                  <c:v>-0.62596991446733563</c:v>
                </c:pt>
                <c:pt idx="180">
                  <c:v>-0.5304072182462245</c:v>
                </c:pt>
                <c:pt idx="181">
                  <c:v>-0.57040218658886777</c:v>
                </c:pt>
                <c:pt idx="182">
                  <c:v>-0.61461303401168765</c:v>
                </c:pt>
                <c:pt idx="183">
                  <c:v>-0.55336863130124059</c:v>
                </c:pt>
                <c:pt idx="184">
                  <c:v>-0.54349124087582601</c:v>
                </c:pt>
                <c:pt idx="185">
                  <c:v>-0.5027199041396142</c:v>
                </c:pt>
                <c:pt idx="186">
                  <c:v>-0.5018943495994046</c:v>
                </c:pt>
                <c:pt idx="187">
                  <c:v>-0.50148044100227229</c:v>
                </c:pt>
                <c:pt idx="188">
                  <c:v>-0.49616663361834307</c:v>
                </c:pt>
                <c:pt idx="189">
                  <c:v>-0.5076022479408826</c:v>
                </c:pt>
                <c:pt idx="190">
                  <c:v>-0.47274736546929352</c:v>
                </c:pt>
                <c:pt idx="191">
                  <c:v>-0.41828618431703846</c:v>
                </c:pt>
                <c:pt idx="192">
                  <c:v>-0.28669331418204552</c:v>
                </c:pt>
                <c:pt idx="193">
                  <c:v>-0.33454860324009622</c:v>
                </c:pt>
                <c:pt idx="194">
                  <c:v>-0.37247679489311941</c:v>
                </c:pt>
                <c:pt idx="195">
                  <c:v>-0.26612900426565256</c:v>
                </c:pt>
                <c:pt idx="196">
                  <c:v>-0.30501744149638721</c:v>
                </c:pt>
                <c:pt idx="197">
                  <c:v>-0.3222372183207331</c:v>
                </c:pt>
                <c:pt idx="198">
                  <c:v>-0.32656119089138091</c:v>
                </c:pt>
                <c:pt idx="199">
                  <c:v>-0.32882181983028269</c:v>
                </c:pt>
                <c:pt idx="200">
                  <c:v>-0.3245847352272655</c:v>
                </c:pt>
                <c:pt idx="201">
                  <c:v>-0.33722176588201586</c:v>
                </c:pt>
                <c:pt idx="202">
                  <c:v>-0.31269298784487359</c:v>
                </c:pt>
                <c:pt idx="203">
                  <c:v>-0.14479963019238026</c:v>
                </c:pt>
                <c:pt idx="204">
                  <c:v>-0.63357309654402594</c:v>
                </c:pt>
                <c:pt idx="205">
                  <c:v>-0.72336575031743611</c:v>
                </c:pt>
                <c:pt idx="206">
                  <c:v>-0.55054431575052876</c:v>
                </c:pt>
                <c:pt idx="207">
                  <c:v>-0.83914044428869361</c:v>
                </c:pt>
                <c:pt idx="208">
                  <c:v>-0.81511945082852311</c:v>
                </c:pt>
                <c:pt idx="209">
                  <c:v>-0.82607091327126414</c:v>
                </c:pt>
                <c:pt idx="210">
                  <c:v>-0.82717661796555964</c:v>
                </c:pt>
                <c:pt idx="211">
                  <c:v>-0.82710628141203058</c:v>
                </c:pt>
                <c:pt idx="212">
                  <c:v>-0.81861992722615362</c:v>
                </c:pt>
                <c:pt idx="213">
                  <c:v>-0.83620700407425719</c:v>
                </c:pt>
                <c:pt idx="214">
                  <c:v>-0.38033635206932631</c:v>
                </c:pt>
                <c:pt idx="215">
                  <c:v>-0.38744731266413512</c:v>
                </c:pt>
                <c:pt idx="216">
                  <c:v>-0.52985973451442003</c:v>
                </c:pt>
                <c:pt idx="217">
                  <c:v>-0.22789948629422982</c:v>
                </c:pt>
                <c:pt idx="218">
                  <c:v>-0.3049393165850201</c:v>
                </c:pt>
                <c:pt idx="219">
                  <c:v>-0.12605707528652127</c:v>
                </c:pt>
                <c:pt idx="220">
                  <c:v>-1.8080118981513363E-2</c:v>
                </c:pt>
                <c:pt idx="221">
                  <c:v>0.15130074841594351</c:v>
                </c:pt>
                <c:pt idx="222">
                  <c:v>0.17799530299524768</c:v>
                </c:pt>
                <c:pt idx="223">
                  <c:v>0.18376727735060044</c:v>
                </c:pt>
                <c:pt idx="224">
                  <c:v>0.1870778571245087</c:v>
                </c:pt>
                <c:pt idx="225">
                  <c:v>0.18578878826767073</c:v>
                </c:pt>
                <c:pt idx="226">
                  <c:v>7.82743060702E-3</c:v>
                </c:pt>
                <c:pt idx="227">
                  <c:v>0.18660818449750832</c:v>
                </c:pt>
                <c:pt idx="228">
                  <c:v>8.4852587845211477E-2</c:v>
                </c:pt>
                <c:pt idx="229">
                  <c:v>-0.25780926120137898</c:v>
                </c:pt>
                <c:pt idx="230">
                  <c:v>-0.22348461425396537</c:v>
                </c:pt>
                <c:pt idx="231">
                  <c:v>-9.1354491901742746E-2</c:v>
                </c:pt>
                <c:pt idx="232">
                  <c:v>-0.21684419470072536</c:v>
                </c:pt>
                <c:pt idx="233">
                  <c:v>-0.34595474572187968</c:v>
                </c:pt>
                <c:pt idx="234">
                  <c:v>-0.37168263551726605</c:v>
                </c:pt>
                <c:pt idx="235">
                  <c:v>-0.377137762016512</c:v>
                </c:pt>
                <c:pt idx="236">
                  <c:v>-0.37564549707766293</c:v>
                </c:pt>
                <c:pt idx="237">
                  <c:v>-0.38262377020843763</c:v>
                </c:pt>
                <c:pt idx="238">
                  <c:v>-0.4822395076211482</c:v>
                </c:pt>
                <c:pt idx="239">
                  <c:v>-0.7372399352802157</c:v>
                </c:pt>
                <c:pt idx="240">
                  <c:v>-0.55040675015775642</c:v>
                </c:pt>
                <c:pt idx="241">
                  <c:v>-0.29712081484330238</c:v>
                </c:pt>
                <c:pt idx="242">
                  <c:v>-0.22091652104412823</c:v>
                </c:pt>
                <c:pt idx="243">
                  <c:v>-0.32221783103821638</c:v>
                </c:pt>
                <c:pt idx="244">
                  <c:v>-0.21667642315719379</c:v>
                </c:pt>
                <c:pt idx="245">
                  <c:v>-0.20184484937509894</c:v>
                </c:pt>
                <c:pt idx="246">
                  <c:v>-0.19741471612790498</c:v>
                </c:pt>
                <c:pt idx="247">
                  <c:v>-0.19620097213578575</c:v>
                </c:pt>
                <c:pt idx="248">
                  <c:v>-0.19058776646882802</c:v>
                </c:pt>
                <c:pt idx="249">
                  <c:v>-0.18478676781168574</c:v>
                </c:pt>
                <c:pt idx="250">
                  <c:v>-9.9262472393750981E-2</c:v>
                </c:pt>
                <c:pt idx="251">
                  <c:v>2.7843933229725441E-3</c:v>
                </c:pt>
                <c:pt idx="252">
                  <c:v>-0.21604791419726846</c:v>
                </c:pt>
                <c:pt idx="253">
                  <c:v>-0.19781178926223394</c:v>
                </c:pt>
                <c:pt idx="254">
                  <c:v>4.4736169425397813E-2</c:v>
                </c:pt>
                <c:pt idx="255">
                  <c:v>-0.11453058644529512</c:v>
                </c:pt>
                <c:pt idx="256">
                  <c:v>-0.19711041003686641</c:v>
                </c:pt>
                <c:pt idx="257">
                  <c:v>-0.18873346039089731</c:v>
                </c:pt>
                <c:pt idx="258">
                  <c:v>-0.18841107772124432</c:v>
                </c:pt>
                <c:pt idx="259">
                  <c:v>-0.18927759306138159</c:v>
                </c:pt>
                <c:pt idx="260">
                  <c:v>-0.18603022648111991</c:v>
                </c:pt>
                <c:pt idx="261">
                  <c:v>-6.7000797636470433E-2</c:v>
                </c:pt>
                <c:pt idx="262">
                  <c:v>-8.4145229167164506E-2</c:v>
                </c:pt>
                <c:pt idx="263">
                  <c:v>-0.11405434771225226</c:v>
                </c:pt>
                <c:pt idx="264">
                  <c:v>4.5074588608845029E-2</c:v>
                </c:pt>
                <c:pt idx="265">
                  <c:v>0.30817934570033451</c:v>
                </c:pt>
                <c:pt idx="266">
                  <c:v>-4.9211691308277017E-2</c:v>
                </c:pt>
                <c:pt idx="267">
                  <c:v>-5.3070779611129867E-2</c:v>
                </c:pt>
                <c:pt idx="268">
                  <c:v>-7.5848124859467722E-2</c:v>
                </c:pt>
                <c:pt idx="269">
                  <c:v>-1.2353972676362681E-2</c:v>
                </c:pt>
                <c:pt idx="270">
                  <c:v>-8.4282501288132656E-3</c:v>
                </c:pt>
                <c:pt idx="271">
                  <c:v>-6.6163495537243161E-3</c:v>
                </c:pt>
                <c:pt idx="272">
                  <c:v>-4.6303015739767861E-3</c:v>
                </c:pt>
                <c:pt idx="273">
                  <c:v>-0.10121885398786568</c:v>
                </c:pt>
                <c:pt idx="274">
                  <c:v>2.3499945790585012E-2</c:v>
                </c:pt>
                <c:pt idx="275">
                  <c:v>1.9988221366941741E-2</c:v>
                </c:pt>
                <c:pt idx="276">
                  <c:v>-0.40018442716945768</c:v>
                </c:pt>
                <c:pt idx="277">
                  <c:v>3.7460866534228032E-2</c:v>
                </c:pt>
                <c:pt idx="278">
                  <c:v>0.32027365079523051</c:v>
                </c:pt>
                <c:pt idx="279">
                  <c:v>0.72375932116333164</c:v>
                </c:pt>
                <c:pt idx="280">
                  <c:v>0.83542673628459674</c:v>
                </c:pt>
                <c:pt idx="281">
                  <c:v>0.81601573720186493</c:v>
                </c:pt>
                <c:pt idx="282">
                  <c:v>0.82578507969650738</c:v>
                </c:pt>
                <c:pt idx="283">
                  <c:v>0.82729680383941362</c:v>
                </c:pt>
                <c:pt idx="284">
                  <c:v>0.82269555636464353</c:v>
                </c:pt>
                <c:pt idx="285">
                  <c:v>0.78866610395651149</c:v>
                </c:pt>
                <c:pt idx="286">
                  <c:v>0.68874409761652544</c:v>
                </c:pt>
                <c:pt idx="287">
                  <c:v>0.6619400975066817</c:v>
                </c:pt>
                <c:pt idx="288">
                  <c:v>0.57079226516795056</c:v>
                </c:pt>
                <c:pt idx="289">
                  <c:v>-0.18863203504490134</c:v>
                </c:pt>
                <c:pt idx="290">
                  <c:v>-0.31283816570371564</c:v>
                </c:pt>
                <c:pt idx="291">
                  <c:v>-0.42822528045313563</c:v>
                </c:pt>
                <c:pt idx="292">
                  <c:v>-0.55374533903883016</c:v>
                </c:pt>
                <c:pt idx="293">
                  <c:v>-0.58599567263743724</c:v>
                </c:pt>
                <c:pt idx="294">
                  <c:v>-0.6046801867917877</c:v>
                </c:pt>
                <c:pt idx="295">
                  <c:v>-0.60634837652089979</c:v>
                </c:pt>
                <c:pt idx="296">
                  <c:v>-0.6004810161441515</c:v>
                </c:pt>
                <c:pt idx="297">
                  <c:v>-0.61693635909965749</c:v>
                </c:pt>
                <c:pt idx="298">
                  <c:v>-0.29195500696397048</c:v>
                </c:pt>
                <c:pt idx="299">
                  <c:v>-0.1653875491498088</c:v>
                </c:pt>
                <c:pt idx="300">
                  <c:v>-0.18107663741917651</c:v>
                </c:pt>
                <c:pt idx="301">
                  <c:v>-0.11407570100912029</c:v>
                </c:pt>
                <c:pt idx="302">
                  <c:v>-0.29259944545160349</c:v>
                </c:pt>
                <c:pt idx="303">
                  <c:v>-0.35923674945943612</c:v>
                </c:pt>
                <c:pt idx="304">
                  <c:v>-0.45372073787235001</c:v>
                </c:pt>
                <c:pt idx="305">
                  <c:v>-0.4815286279959497</c:v>
                </c:pt>
                <c:pt idx="306">
                  <c:v>-0.49645535108097982</c:v>
                </c:pt>
                <c:pt idx="307">
                  <c:v>-0.50015378113371056</c:v>
                </c:pt>
                <c:pt idx="308">
                  <c:v>-0.49526474050689528</c:v>
                </c:pt>
                <c:pt idx="309">
                  <c:v>-0.50138516282265244</c:v>
                </c:pt>
                <c:pt idx="310">
                  <c:v>-0.46591057274966752</c:v>
                </c:pt>
                <c:pt idx="311">
                  <c:v>-0.50993371552643307</c:v>
                </c:pt>
                <c:pt idx="312">
                  <c:v>-0.51843512629979671</c:v>
                </c:pt>
                <c:pt idx="313">
                  <c:v>2.7112168638898478E-2</c:v>
                </c:pt>
                <c:pt idx="314">
                  <c:v>0.13439780598124834</c:v>
                </c:pt>
                <c:pt idx="315">
                  <c:v>0.19723980405619526</c:v>
                </c:pt>
                <c:pt idx="316">
                  <c:v>0.27824660975190835</c:v>
                </c:pt>
                <c:pt idx="317">
                  <c:v>0.28624196437523608</c:v>
                </c:pt>
                <c:pt idx="318">
                  <c:v>0.28918316351896661</c:v>
                </c:pt>
                <c:pt idx="319">
                  <c:v>0.28841442719091187</c:v>
                </c:pt>
                <c:pt idx="320">
                  <c:v>0.28926987082146388</c:v>
                </c:pt>
                <c:pt idx="321">
                  <c:v>0.26469090290802427</c:v>
                </c:pt>
                <c:pt idx="322">
                  <c:v>5.8935962150997313E-2</c:v>
                </c:pt>
                <c:pt idx="323">
                  <c:v>0.3478185571067734</c:v>
                </c:pt>
                <c:pt idx="324">
                  <c:v>0.42077942324330581</c:v>
                </c:pt>
                <c:pt idx="325">
                  <c:v>1.4045492697597626</c:v>
                </c:pt>
                <c:pt idx="326">
                  <c:v>1.9008366366344858</c:v>
                </c:pt>
                <c:pt idx="327">
                  <c:v>1.905758215357825</c:v>
                </c:pt>
                <c:pt idx="328">
                  <c:v>1.9318580634290325</c:v>
                </c:pt>
                <c:pt idx="329">
                  <c:v>1.9478463837634277</c:v>
                </c:pt>
                <c:pt idx="330">
                  <c:v>1.9636782025526074</c:v>
                </c:pt>
                <c:pt idx="331">
                  <c:v>1.968278917075998</c:v>
                </c:pt>
                <c:pt idx="332">
                  <c:v>1.9600835426326599</c:v>
                </c:pt>
                <c:pt idx="333">
                  <c:v>2.0100779323961953</c:v>
                </c:pt>
                <c:pt idx="334">
                  <c:v>2.0158453359862318</c:v>
                </c:pt>
                <c:pt idx="335">
                  <c:v>1.7941720367308303</c:v>
                </c:pt>
                <c:pt idx="336">
                  <c:v>2.1109949651199402</c:v>
                </c:pt>
                <c:pt idx="337">
                  <c:v>0.88312429484625643</c:v>
                </c:pt>
                <c:pt idx="338">
                  <c:v>0.38388020243743842</c:v>
                </c:pt>
                <c:pt idx="339">
                  <c:v>0.37955844725706162</c:v>
                </c:pt>
                <c:pt idx="340">
                  <c:v>0.29008477609350325</c:v>
                </c:pt>
                <c:pt idx="341">
                  <c:v>0.25226792840258622</c:v>
                </c:pt>
                <c:pt idx="342">
                  <c:v>0.22926597372528373</c:v>
                </c:pt>
                <c:pt idx="343">
                  <c:v>0.22580233482105674</c:v>
                </c:pt>
                <c:pt idx="344">
                  <c:v>0.23077410528533471</c:v>
                </c:pt>
                <c:pt idx="345">
                  <c:v>0.2474785875022433</c:v>
                </c:pt>
                <c:pt idx="346">
                  <c:v>0.22707476520884468</c:v>
                </c:pt>
                <c:pt idx="347">
                  <c:v>6.284738046372973E-3</c:v>
                </c:pt>
                <c:pt idx="348">
                  <c:v>-0.55568194158604001</c:v>
                </c:pt>
                <c:pt idx="349">
                  <c:v>-0.11836853724639952</c:v>
                </c:pt>
                <c:pt idx="350">
                  <c:v>-9.5593802462794766E-2</c:v>
                </c:pt>
                <c:pt idx="351">
                  <c:v>-0.26592361556733446</c:v>
                </c:pt>
                <c:pt idx="352">
                  <c:v>-0.30755209823031132</c:v>
                </c:pt>
                <c:pt idx="353">
                  <c:v>-0.33041581942164289</c:v>
                </c:pt>
                <c:pt idx="354">
                  <c:v>-0.34036201302473684</c:v>
                </c:pt>
                <c:pt idx="355">
                  <c:v>-0.3436462311804595</c:v>
                </c:pt>
                <c:pt idx="356">
                  <c:v>-0.3356173788036379</c:v>
                </c:pt>
                <c:pt idx="357">
                  <c:v>-0.32917843563824883</c:v>
                </c:pt>
                <c:pt idx="358">
                  <c:v>-0.22200133500954425</c:v>
                </c:pt>
                <c:pt idx="359">
                  <c:v>-0.22943690908814204</c:v>
                </c:pt>
                <c:pt idx="360">
                  <c:v>-0.11968412802969162</c:v>
                </c:pt>
                <c:pt idx="361">
                  <c:v>-0.50830201630747163</c:v>
                </c:pt>
                <c:pt idx="362">
                  <c:v>-0.59148706489984237</c:v>
                </c:pt>
                <c:pt idx="363">
                  <c:v>-0.63644798715403272</c:v>
                </c:pt>
                <c:pt idx="364">
                  <c:v>-0.72166706198249286</c:v>
                </c:pt>
                <c:pt idx="365">
                  <c:v>-0.75045120447042868</c:v>
                </c:pt>
                <c:pt idx="366">
                  <c:v>-0.7563659268069215</c:v>
                </c:pt>
                <c:pt idx="367">
                  <c:v>-0.75746285004791358</c:v>
                </c:pt>
                <c:pt idx="368">
                  <c:v>-0.7438027492189494</c:v>
                </c:pt>
                <c:pt idx="369">
                  <c:v>-0.70203073719442965</c:v>
                </c:pt>
                <c:pt idx="370">
                  <c:v>-0.52148439885528841</c:v>
                </c:pt>
                <c:pt idx="371">
                  <c:v>-0.29838168387829728</c:v>
                </c:pt>
                <c:pt idx="372">
                  <c:v>-0.50716522234076633</c:v>
                </c:pt>
                <c:pt idx="373">
                  <c:v>-0.68408717069860503</c:v>
                </c:pt>
                <c:pt idx="374">
                  <c:v>-0.97249071150176813</c:v>
                </c:pt>
                <c:pt idx="375">
                  <c:v>-0.78110462139826653</c:v>
                </c:pt>
                <c:pt idx="376">
                  <c:v>-0.71353391414469669</c:v>
                </c:pt>
                <c:pt idx="377">
                  <c:v>-0.63964683925971022</c:v>
                </c:pt>
                <c:pt idx="378">
                  <c:v>-0.63012597720946006</c:v>
                </c:pt>
                <c:pt idx="379">
                  <c:v>-0.62828442898820802</c:v>
                </c:pt>
                <c:pt idx="380">
                  <c:v>-0.62787397061970118</c:v>
                </c:pt>
                <c:pt idx="381">
                  <c:v>-0.52341157467390753</c:v>
                </c:pt>
                <c:pt idx="382">
                  <c:v>-0.60899588381337844</c:v>
                </c:pt>
                <c:pt idx="383">
                  <c:v>-0.72249534908668633</c:v>
                </c:pt>
                <c:pt idx="384">
                  <c:v>-0.95858787248232724</c:v>
                </c:pt>
                <c:pt idx="385">
                  <c:v>-0.33950880192744404</c:v>
                </c:pt>
                <c:pt idx="386">
                  <c:v>-0.18041727315875991</c:v>
                </c:pt>
                <c:pt idx="387">
                  <c:v>-0.19106397532927577</c:v>
                </c:pt>
                <c:pt idx="388">
                  <c:v>-0.17403819321182851</c:v>
                </c:pt>
                <c:pt idx="389">
                  <c:v>-0.20012436118218546</c:v>
                </c:pt>
                <c:pt idx="390">
                  <c:v>-0.19910649485010096</c:v>
                </c:pt>
                <c:pt idx="391">
                  <c:v>-0.19979076555356623</c:v>
                </c:pt>
                <c:pt idx="392">
                  <c:v>-0.20076849538758024</c:v>
                </c:pt>
                <c:pt idx="393">
                  <c:v>-0.14828675149894641</c:v>
                </c:pt>
                <c:pt idx="394">
                  <c:v>0.56797530186397105</c:v>
                </c:pt>
                <c:pt idx="395">
                  <c:v>0.68269365825031192</c:v>
                </c:pt>
                <c:pt idx="396">
                  <c:v>1.1896210543446653</c:v>
                </c:pt>
                <c:pt idx="397">
                  <c:v>0.47772385257439043</c:v>
                </c:pt>
                <c:pt idx="398">
                  <c:v>0.28928645892242338</c:v>
                </c:pt>
                <c:pt idx="399">
                  <c:v>0.24251531043075999</c:v>
                </c:pt>
                <c:pt idx="400">
                  <c:v>0.1642160757558965</c:v>
                </c:pt>
                <c:pt idx="401">
                  <c:v>0.29431134097717032</c:v>
                </c:pt>
                <c:pt idx="402">
                  <c:v>0.28928575986721594</c:v>
                </c:pt>
                <c:pt idx="403">
                  <c:v>0.28941826093387746</c:v>
                </c:pt>
                <c:pt idx="404">
                  <c:v>0.3049385607644432</c:v>
                </c:pt>
                <c:pt idx="405">
                  <c:v>-0.1366332716859695</c:v>
                </c:pt>
                <c:pt idx="406">
                  <c:v>-0.56479218296628297</c:v>
                </c:pt>
                <c:pt idx="407">
                  <c:v>-0.6946282899608166</c:v>
                </c:pt>
                <c:pt idx="408">
                  <c:v>-1.5285352133980918</c:v>
                </c:pt>
                <c:pt idx="409">
                  <c:v>-0.73988782633320893</c:v>
                </c:pt>
                <c:pt idx="410">
                  <c:v>-0.18195332779856679</c:v>
                </c:pt>
                <c:pt idx="411">
                  <c:v>-0.13392189264231374</c:v>
                </c:pt>
                <c:pt idx="412">
                  <c:v>-9.327348115325805E-2</c:v>
                </c:pt>
                <c:pt idx="413">
                  <c:v>-0.23216128779042508</c:v>
                </c:pt>
                <c:pt idx="414">
                  <c:v>-0.22495331963895568</c:v>
                </c:pt>
                <c:pt idx="415">
                  <c:v>-0.22176832924384787</c:v>
                </c:pt>
                <c:pt idx="416">
                  <c:v>-0.21631860955753127</c:v>
                </c:pt>
                <c:pt idx="417">
                  <c:v>-4.1651243447032686E-2</c:v>
                </c:pt>
                <c:pt idx="418">
                  <c:v>7.3973908543859906E-2</c:v>
                </c:pt>
                <c:pt idx="419">
                  <c:v>-0.11059933404921457</c:v>
                </c:pt>
                <c:pt idx="420">
                  <c:v>8.1772676081486362E-2</c:v>
                </c:pt>
                <c:pt idx="421">
                  <c:v>0.5375589644280635</c:v>
                </c:pt>
                <c:pt idx="422">
                  <c:v>0.49505064536591048</c:v>
                </c:pt>
                <c:pt idx="423">
                  <c:v>0.38904235935340697</c:v>
                </c:pt>
                <c:pt idx="424">
                  <c:v>0.431019429444851</c:v>
                </c:pt>
                <c:pt idx="425">
                  <c:v>0.41741080163147937</c:v>
                </c:pt>
                <c:pt idx="426">
                  <c:v>0.4105854188201658</c:v>
                </c:pt>
                <c:pt idx="427">
                  <c:v>0.409367998034462</c:v>
                </c:pt>
                <c:pt idx="428">
                  <c:v>0.41793126102360356</c:v>
                </c:pt>
                <c:pt idx="429">
                  <c:v>0.31703938799342463</c:v>
                </c:pt>
                <c:pt idx="430">
                  <c:v>0.27801389304324614</c:v>
                </c:pt>
                <c:pt idx="431">
                  <c:v>0.30921330094858634</c:v>
                </c:pt>
                <c:pt idx="432">
                  <c:v>0.34824810611200585</c:v>
                </c:pt>
                <c:pt idx="433">
                  <c:v>1.4839158734744728E-2</c:v>
                </c:pt>
                <c:pt idx="434">
                  <c:v>-0.13179963044016363</c:v>
                </c:pt>
                <c:pt idx="435">
                  <c:v>-3.7213308431405849E-2</c:v>
                </c:pt>
                <c:pt idx="436">
                  <c:v>0.5567755057810897</c:v>
                </c:pt>
                <c:pt idx="437">
                  <c:v>0.55905823381938258</c:v>
                </c:pt>
                <c:pt idx="438">
                  <c:v>0.56126065900725108</c:v>
                </c:pt>
                <c:pt idx="439">
                  <c:v>0.56161623934253391</c:v>
                </c:pt>
                <c:pt idx="440">
                  <c:v>0.55453030292182448</c:v>
                </c:pt>
                <c:pt idx="441">
                  <c:v>0.54163005423806265</c:v>
                </c:pt>
                <c:pt idx="442">
                  <c:v>0.47526323108973501</c:v>
                </c:pt>
                <c:pt idx="443">
                  <c:v>0.3659966060101808</c:v>
                </c:pt>
                <c:pt idx="444">
                  <c:v>0.20468959983583646</c:v>
                </c:pt>
                <c:pt idx="445">
                  <c:v>-9.5100795943260708E-2</c:v>
                </c:pt>
                <c:pt idx="446">
                  <c:v>5.708199213284579E-3</c:v>
                </c:pt>
                <c:pt idx="447">
                  <c:v>0.10223934917609849</c:v>
                </c:pt>
                <c:pt idx="448">
                  <c:v>-0.47910849382489046</c:v>
                </c:pt>
                <c:pt idx="449">
                  <c:v>-0.4935202500210048</c:v>
                </c:pt>
                <c:pt idx="450">
                  <c:v>-0.50201083781908362</c:v>
                </c:pt>
                <c:pt idx="451">
                  <c:v>-0.50378837656403974</c:v>
                </c:pt>
                <c:pt idx="452">
                  <c:v>-0.50390636864439453</c:v>
                </c:pt>
                <c:pt idx="453">
                  <c:v>-0.52170377639448262</c:v>
                </c:pt>
                <c:pt idx="454">
                  <c:v>-0.48279988088500758</c:v>
                </c:pt>
                <c:pt idx="455">
                  <c:v>-0.69370065443438744</c:v>
                </c:pt>
                <c:pt idx="456">
                  <c:v>-0.49715086128949243</c:v>
                </c:pt>
                <c:pt idx="457">
                  <c:v>-0.2873539485477038</c:v>
                </c:pt>
                <c:pt idx="458">
                  <c:v>4.287269812230645E-2</c:v>
                </c:pt>
                <c:pt idx="459">
                  <c:v>5.5347748332670015E-3</c:v>
                </c:pt>
                <c:pt idx="460">
                  <c:v>6.224514507537475E-2</c:v>
                </c:pt>
                <c:pt idx="461">
                  <c:v>7.428336067471869E-2</c:v>
                </c:pt>
                <c:pt idx="462">
                  <c:v>7.9406596932553988E-2</c:v>
                </c:pt>
                <c:pt idx="463">
                  <c:v>7.9763428306401374E-2</c:v>
                </c:pt>
                <c:pt idx="464">
                  <c:v>6.9056400029194914E-2</c:v>
                </c:pt>
                <c:pt idx="465">
                  <c:v>0.10661732245832166</c:v>
                </c:pt>
                <c:pt idx="466">
                  <c:v>9.1119303195785525E-2</c:v>
                </c:pt>
                <c:pt idx="467">
                  <c:v>0.16747085275956575</c:v>
                </c:pt>
                <c:pt idx="468">
                  <c:v>-9.4514742003943428E-2</c:v>
                </c:pt>
                <c:pt idx="469">
                  <c:v>-1.0749634086000021E-2</c:v>
                </c:pt>
                <c:pt idx="470">
                  <c:v>-0.13747245087770352</c:v>
                </c:pt>
                <c:pt idx="471">
                  <c:v>-5.2580002853741314E-2</c:v>
                </c:pt>
                <c:pt idx="472">
                  <c:v>0.13742769659640997</c:v>
                </c:pt>
                <c:pt idx="473">
                  <c:v>0.18405296351400924</c:v>
                </c:pt>
                <c:pt idx="474">
                  <c:v>0.19304965296635876</c:v>
                </c:pt>
                <c:pt idx="475">
                  <c:v>0.19453766791638755</c:v>
                </c:pt>
                <c:pt idx="476">
                  <c:v>0.19764611360661227</c:v>
                </c:pt>
                <c:pt idx="477">
                  <c:v>0.18955374404153694</c:v>
                </c:pt>
                <c:pt idx="478">
                  <c:v>0.23967450851753638</c:v>
                </c:pt>
                <c:pt idx="479">
                  <c:v>0.4313445095112185</c:v>
                </c:pt>
                <c:pt idx="480">
                  <c:v>0.42215494565768347</c:v>
                </c:pt>
                <c:pt idx="481">
                  <c:v>0.35337577583843627</c:v>
                </c:pt>
                <c:pt idx="482">
                  <c:v>8.4508676765346763E-2</c:v>
                </c:pt>
                <c:pt idx="483">
                  <c:v>0.25240152230810226</c:v>
                </c:pt>
                <c:pt idx="484">
                  <c:v>0.11715426803856922</c:v>
                </c:pt>
                <c:pt idx="485">
                  <c:v>8.7210285719747982E-2</c:v>
                </c:pt>
                <c:pt idx="486">
                  <c:v>7.7735752397174951E-2</c:v>
                </c:pt>
                <c:pt idx="487">
                  <c:v>7.408351978916429E-2</c:v>
                </c:pt>
                <c:pt idx="488">
                  <c:v>7.6252554958127133E-2</c:v>
                </c:pt>
                <c:pt idx="489">
                  <c:v>2.3994090262414003E-2</c:v>
                </c:pt>
                <c:pt idx="490">
                  <c:v>7.0571476710423769E-2</c:v>
                </c:pt>
                <c:pt idx="491">
                  <c:v>2.478681693919349E-2</c:v>
                </c:pt>
                <c:pt idx="492">
                  <c:v>8.0592758121873609E-2</c:v>
                </c:pt>
                <c:pt idx="493">
                  <c:v>7.4754442297255488E-2</c:v>
                </c:pt>
                <c:pt idx="494">
                  <c:v>-8.8065542926150903E-2</c:v>
                </c:pt>
                <c:pt idx="495">
                  <c:v>-0.32810990075704888</c:v>
                </c:pt>
                <c:pt idx="496">
                  <c:v>-0.36508610796387808</c:v>
                </c:pt>
                <c:pt idx="497">
                  <c:v>-0.37020321878209955</c:v>
                </c:pt>
                <c:pt idx="498">
                  <c:v>-0.36580845243935606</c:v>
                </c:pt>
                <c:pt idx="499">
                  <c:v>-0.361288043633962</c:v>
                </c:pt>
                <c:pt idx="500">
                  <c:v>-0.35773405744776821</c:v>
                </c:pt>
                <c:pt idx="501">
                  <c:v>-0.10988452396693704</c:v>
                </c:pt>
                <c:pt idx="502">
                  <c:v>-9.3438299948807507E-2</c:v>
                </c:pt>
                <c:pt idx="503">
                  <c:v>8.1831048620239266E-2</c:v>
                </c:pt>
                <c:pt idx="504">
                  <c:v>-0.27749699420108631</c:v>
                </c:pt>
                <c:pt idx="505">
                  <c:v>-0.10952479075997203</c:v>
                </c:pt>
                <c:pt idx="506">
                  <c:v>-0.17674804474298497</c:v>
                </c:pt>
                <c:pt idx="507">
                  <c:v>-0.16836655441967716</c:v>
                </c:pt>
                <c:pt idx="508">
                  <c:v>-0.1758941936480469</c:v>
                </c:pt>
                <c:pt idx="509">
                  <c:v>-0.17636925497008599</c:v>
                </c:pt>
                <c:pt idx="510">
                  <c:v>-0.18732900961466514</c:v>
                </c:pt>
                <c:pt idx="511">
                  <c:v>-0.19268678685804938</c:v>
                </c:pt>
                <c:pt idx="512">
                  <c:v>-0.19262891987837102</c:v>
                </c:pt>
                <c:pt idx="513">
                  <c:v>-0.49992277674777735</c:v>
                </c:pt>
                <c:pt idx="514">
                  <c:v>-0.47997612108752347</c:v>
                </c:pt>
                <c:pt idx="515">
                  <c:v>-0.10992808830127426</c:v>
                </c:pt>
                <c:pt idx="516">
                  <c:v>0.39446552550213798</c:v>
                </c:pt>
                <c:pt idx="517">
                  <c:v>0.24954068677244526</c:v>
                </c:pt>
                <c:pt idx="518">
                  <c:v>0.66167056487580023</c:v>
                </c:pt>
                <c:pt idx="519">
                  <c:v>0.7145834194820635</c:v>
                </c:pt>
                <c:pt idx="520">
                  <c:v>0.73593594426227993</c:v>
                </c:pt>
                <c:pt idx="521">
                  <c:v>0.74746275982430033</c:v>
                </c:pt>
                <c:pt idx="522">
                  <c:v>0.75204609858190263</c:v>
                </c:pt>
                <c:pt idx="523">
                  <c:v>0.75468244903904003</c:v>
                </c:pt>
                <c:pt idx="524">
                  <c:v>0.75699520384870089</c:v>
                </c:pt>
                <c:pt idx="525">
                  <c:v>0.87926230805964956</c:v>
                </c:pt>
                <c:pt idx="526">
                  <c:v>0.92084578891268321</c:v>
                </c:pt>
                <c:pt idx="527">
                  <c:v>0.77544508567141857</c:v>
                </c:pt>
                <c:pt idx="528">
                  <c:v>0.11621859680477988</c:v>
                </c:pt>
                <c:pt idx="529">
                  <c:v>0.12251347669182848</c:v>
                </c:pt>
                <c:pt idx="530">
                  <c:v>-0.15901536011925044</c:v>
                </c:pt>
                <c:pt idx="531">
                  <c:v>-0.13516292658257931</c:v>
                </c:pt>
                <c:pt idx="532">
                  <c:v>-0.18711473284050853</c:v>
                </c:pt>
                <c:pt idx="533">
                  <c:v>-0.22214977679302425</c:v>
                </c:pt>
                <c:pt idx="534">
                  <c:v>-0.23308886466416776</c:v>
                </c:pt>
                <c:pt idx="535">
                  <c:v>-0.23686894025855917</c:v>
                </c:pt>
                <c:pt idx="536">
                  <c:v>-0.24381950490653578</c:v>
                </c:pt>
                <c:pt idx="537">
                  <c:v>-0.34875813571924574</c:v>
                </c:pt>
                <c:pt idx="538">
                  <c:v>-0.35399097179696154</c:v>
                </c:pt>
                <c:pt idx="539">
                  <c:v>-0.28126990467409202</c:v>
                </c:pt>
                <c:pt idx="540">
                  <c:v>-0.11894041341379943</c:v>
                </c:pt>
                <c:pt idx="541">
                  <c:v>-6.5110762543445513E-2</c:v>
                </c:pt>
                <c:pt idx="542">
                  <c:v>-9.2977328142357762E-2</c:v>
                </c:pt>
                <c:pt idx="543">
                  <c:v>4.3850380172584476E-2</c:v>
                </c:pt>
                <c:pt idx="544">
                  <c:v>0.18557810242643075</c:v>
                </c:pt>
                <c:pt idx="545">
                  <c:v>0.23769633373839597</c:v>
                </c:pt>
                <c:pt idx="546">
                  <c:v>0.261720652477203</c:v>
                </c:pt>
                <c:pt idx="547">
                  <c:v>0.27050492595178682</c:v>
                </c:pt>
                <c:pt idx="548">
                  <c:v>0.27369727351258649</c:v>
                </c:pt>
                <c:pt idx="549">
                  <c:v>0.27118393021072928</c:v>
                </c:pt>
                <c:pt idx="550">
                  <c:v>0.48134288546105336</c:v>
                </c:pt>
                <c:pt idx="551">
                  <c:v>0.42728736175555915</c:v>
                </c:pt>
                <c:pt idx="552">
                  <c:v>0.11455287026827422</c:v>
                </c:pt>
                <c:pt idx="553">
                  <c:v>-0.13326690192796611</c:v>
                </c:pt>
                <c:pt idx="554">
                  <c:v>0.15282068439155877</c:v>
                </c:pt>
                <c:pt idx="555">
                  <c:v>-5.5943846274423767E-2</c:v>
                </c:pt>
                <c:pt idx="556">
                  <c:v>-0.14728452431633049</c:v>
                </c:pt>
                <c:pt idx="557">
                  <c:v>-0.18213540925103924</c:v>
                </c:pt>
                <c:pt idx="558">
                  <c:v>-0.20032860512863337</c:v>
                </c:pt>
                <c:pt idx="559">
                  <c:v>-0.2091300161799147</c:v>
                </c:pt>
                <c:pt idx="560">
                  <c:v>-0.20423567077477339</c:v>
                </c:pt>
                <c:pt idx="561">
                  <c:v>-0.22018165379357324</c:v>
                </c:pt>
                <c:pt idx="562">
                  <c:v>-0.36115095135125147</c:v>
                </c:pt>
                <c:pt idx="563">
                  <c:v>-0.30914413609762581</c:v>
                </c:pt>
                <c:pt idx="564">
                  <c:v>-0.77901860122006161</c:v>
                </c:pt>
                <c:pt idx="565">
                  <c:v>-0.66417809883545464</c:v>
                </c:pt>
                <c:pt idx="566">
                  <c:v>-1.0109349645058341</c:v>
                </c:pt>
                <c:pt idx="567">
                  <c:v>-1.019940929049912</c:v>
                </c:pt>
                <c:pt idx="568">
                  <c:v>-1.1187799690118108</c:v>
                </c:pt>
                <c:pt idx="569">
                  <c:v>-1.1675219907807639</c:v>
                </c:pt>
                <c:pt idx="570">
                  <c:v>-1.188267692097605</c:v>
                </c:pt>
                <c:pt idx="571">
                  <c:v>-1.1914740761817675</c:v>
                </c:pt>
                <c:pt idx="572">
                  <c:v>-1.1923842643288962</c:v>
                </c:pt>
                <c:pt idx="573">
                  <c:v>-0.70272584592335485</c:v>
                </c:pt>
                <c:pt idx="574">
                  <c:v>-0.67241457691312101</c:v>
                </c:pt>
                <c:pt idx="575">
                  <c:v>-0.46673304917459979</c:v>
                </c:pt>
                <c:pt idx="576">
                  <c:v>-0.18266856032496048</c:v>
                </c:pt>
                <c:pt idx="577">
                  <c:v>-0.22325816486714467</c:v>
                </c:pt>
                <c:pt idx="578">
                  <c:v>-0.14319833115817418</c:v>
                </c:pt>
                <c:pt idx="579">
                  <c:v>-3.5110451879217353E-2</c:v>
                </c:pt>
                <c:pt idx="580">
                  <c:v>-4.1309554170063316E-2</c:v>
                </c:pt>
                <c:pt idx="581">
                  <c:v>-4.4667209442007014E-2</c:v>
                </c:pt>
                <c:pt idx="582">
                  <c:v>-4.1966744884584302E-2</c:v>
                </c:pt>
                <c:pt idx="583">
                  <c:v>-4.2557995134511882E-2</c:v>
                </c:pt>
                <c:pt idx="584">
                  <c:v>-4.4471326647884717E-2</c:v>
                </c:pt>
                <c:pt idx="585">
                  <c:v>-0.30822694270808682</c:v>
                </c:pt>
                <c:pt idx="586">
                  <c:v>-0.29950444426254585</c:v>
                </c:pt>
                <c:pt idx="587">
                  <c:v>-0.21712506036841939</c:v>
                </c:pt>
                <c:pt idx="588">
                  <c:v>-0.74745310896058414</c:v>
                </c:pt>
                <c:pt idx="589">
                  <c:v>-0.83799074830760578</c:v>
                </c:pt>
                <c:pt idx="590">
                  <c:v>-0.86878471717990735</c:v>
                </c:pt>
                <c:pt idx="591">
                  <c:v>-0.95089767410991655</c:v>
                </c:pt>
                <c:pt idx="592">
                  <c:v>-0.93142348986468149</c:v>
                </c:pt>
                <c:pt idx="593">
                  <c:v>-0.9399361922413848</c:v>
                </c:pt>
                <c:pt idx="594">
                  <c:v>-0.94548555630527564</c:v>
                </c:pt>
                <c:pt idx="595">
                  <c:v>-0.94670336994029058</c:v>
                </c:pt>
                <c:pt idx="596">
                  <c:v>-0.93130256965887992</c:v>
                </c:pt>
                <c:pt idx="597">
                  <c:v>-0.92894930591268332</c:v>
                </c:pt>
                <c:pt idx="598">
                  <c:v>-0.68686086336469265</c:v>
                </c:pt>
                <c:pt idx="599">
                  <c:v>-0.86673208551624548</c:v>
                </c:pt>
                <c:pt idx="600">
                  <c:v>-0.65489006885797674</c:v>
                </c:pt>
                <c:pt idx="601">
                  <c:v>-0.58928171467284751</c:v>
                </c:pt>
                <c:pt idx="602">
                  <c:v>-0.91726037927129256</c:v>
                </c:pt>
                <c:pt idx="603">
                  <c:v>-0.95961543372406699</c:v>
                </c:pt>
                <c:pt idx="604">
                  <c:v>-0.962226374905783</c:v>
                </c:pt>
                <c:pt idx="605">
                  <c:v>-0.96466550505012461</c:v>
                </c:pt>
                <c:pt idx="606">
                  <c:v>-0.96771459981592856</c:v>
                </c:pt>
                <c:pt idx="607">
                  <c:v>-0.9669341324190488</c:v>
                </c:pt>
                <c:pt idx="608">
                  <c:v>-0.96417566862943016</c:v>
                </c:pt>
                <c:pt idx="609">
                  <c:v>-0.98572080952160601</c:v>
                </c:pt>
                <c:pt idx="610">
                  <c:v>-1.1179367328391072</c:v>
                </c:pt>
                <c:pt idx="611">
                  <c:v>-0.94532111885686254</c:v>
                </c:pt>
                <c:pt idx="612">
                  <c:v>-1.1139657422088318</c:v>
                </c:pt>
                <c:pt idx="613">
                  <c:v>-1.0521705623766855</c:v>
                </c:pt>
                <c:pt idx="614">
                  <c:v>-0.8502759614607569</c:v>
                </c:pt>
                <c:pt idx="615">
                  <c:v>-1.0375971767504213</c:v>
                </c:pt>
                <c:pt idx="616">
                  <c:v>-1.1835570442599521</c:v>
                </c:pt>
                <c:pt idx="617">
                  <c:v>-1.2083795253861602</c:v>
                </c:pt>
                <c:pt idx="618">
                  <c:v>-1.2190828854752229</c:v>
                </c:pt>
                <c:pt idx="619">
                  <c:v>-1.2225447772733518</c:v>
                </c:pt>
                <c:pt idx="620">
                  <c:v>-1.2093350404577299</c:v>
                </c:pt>
                <c:pt idx="621">
                  <c:v>-1.2122223582594471</c:v>
                </c:pt>
                <c:pt idx="622">
                  <c:v>-1.2466516633705704</c:v>
                </c:pt>
                <c:pt idx="623">
                  <c:v>-1.5824834295884911</c:v>
                </c:pt>
                <c:pt idx="624">
                  <c:v>-1.2084900395933453</c:v>
                </c:pt>
                <c:pt idx="625">
                  <c:v>-0.92312984660321751</c:v>
                </c:pt>
                <c:pt idx="626">
                  <c:v>-1.0425110266879001</c:v>
                </c:pt>
                <c:pt idx="627">
                  <c:v>-0.97024179546096723</c:v>
                </c:pt>
                <c:pt idx="628">
                  <c:v>-0.88189196743009868</c:v>
                </c:pt>
                <c:pt idx="629">
                  <c:v>-0.86701733466062625</c:v>
                </c:pt>
                <c:pt idx="630">
                  <c:v>-0.86665840571044273</c:v>
                </c:pt>
                <c:pt idx="631">
                  <c:v>-0.86749725759362906</c:v>
                </c:pt>
                <c:pt idx="632">
                  <c:v>-0.85476194462339472</c:v>
                </c:pt>
                <c:pt idx="633">
                  <c:v>-0.85986292520452401</c:v>
                </c:pt>
                <c:pt idx="634">
                  <c:v>-0.64263310262020146</c:v>
                </c:pt>
                <c:pt idx="635">
                  <c:v>-0.53971930735662044</c:v>
                </c:pt>
                <c:pt idx="636">
                  <c:v>-1.0711635362955765</c:v>
                </c:pt>
                <c:pt idx="637">
                  <c:v>-1.2016062609752878</c:v>
                </c:pt>
                <c:pt idx="638">
                  <c:v>-1.2325632865896783</c:v>
                </c:pt>
                <c:pt idx="639">
                  <c:v>-1.2108299353862186</c:v>
                </c:pt>
                <c:pt idx="640">
                  <c:v>-1.338530928163274</c:v>
                </c:pt>
                <c:pt idx="641">
                  <c:v>-1.3537515080209959</c:v>
                </c:pt>
                <c:pt idx="642">
                  <c:v>-1.3562538527074277</c:v>
                </c:pt>
                <c:pt idx="643">
                  <c:v>-1.3569948322153054</c:v>
                </c:pt>
                <c:pt idx="644">
                  <c:v>-1.3410029980988321</c:v>
                </c:pt>
                <c:pt idx="645">
                  <c:v>-1.3632245071452898</c:v>
                </c:pt>
                <c:pt idx="646">
                  <c:v>-1.5977174441281161</c:v>
                </c:pt>
                <c:pt idx="647">
                  <c:v>-1.5740104287933225</c:v>
                </c:pt>
                <c:pt idx="648">
                  <c:v>-1.1585518397120462</c:v>
                </c:pt>
                <c:pt idx="649">
                  <c:v>-1.124730760345072</c:v>
                </c:pt>
                <c:pt idx="650">
                  <c:v>-0.70522145988817952</c:v>
                </c:pt>
                <c:pt idx="651">
                  <c:v>-0.52001969663491465</c:v>
                </c:pt>
                <c:pt idx="652">
                  <c:v>-0.46242142072058678</c:v>
                </c:pt>
                <c:pt idx="653">
                  <c:v>-0.42821084242752377</c:v>
                </c:pt>
                <c:pt idx="654">
                  <c:v>-0.41684966621288327</c:v>
                </c:pt>
                <c:pt idx="655">
                  <c:v>-0.41534157749598088</c:v>
                </c:pt>
                <c:pt idx="656">
                  <c:v>-0.40921831468060482</c:v>
                </c:pt>
                <c:pt idx="657">
                  <c:v>-0.39990513148484497</c:v>
                </c:pt>
                <c:pt idx="658">
                  <c:v>-0.39011206391776643</c:v>
                </c:pt>
                <c:pt idx="659">
                  <c:v>4.8351519545421884E-2</c:v>
                </c:pt>
                <c:pt idx="660">
                  <c:v>-0.19632766582251618</c:v>
                </c:pt>
                <c:pt idx="661">
                  <c:v>-0.16161240529422971</c:v>
                </c:pt>
                <c:pt idx="662">
                  <c:v>-0.29162976007025676</c:v>
                </c:pt>
                <c:pt idx="663">
                  <c:v>-0.46829493251800164</c:v>
                </c:pt>
                <c:pt idx="664">
                  <c:v>-0.52617375693352575</c:v>
                </c:pt>
                <c:pt idx="665">
                  <c:v>-0.56385974295574115</c:v>
                </c:pt>
                <c:pt idx="666">
                  <c:v>-0.57983892117559277</c:v>
                </c:pt>
                <c:pt idx="667">
                  <c:v>-0.581603515782948</c:v>
                </c:pt>
                <c:pt idx="668">
                  <c:v>-0.57993085432209079</c:v>
                </c:pt>
                <c:pt idx="669">
                  <c:v>-0.33687264378386511</c:v>
                </c:pt>
                <c:pt idx="670">
                  <c:v>-0.34538174051109743</c:v>
                </c:pt>
                <c:pt idx="671">
                  <c:v>-0.54770967369011936</c:v>
                </c:pt>
                <c:pt idx="672">
                  <c:v>-0.73302507290166663</c:v>
                </c:pt>
                <c:pt idx="673">
                  <c:v>-0.62732859491781989</c:v>
                </c:pt>
                <c:pt idx="674">
                  <c:v>-0.26630554861753525</c:v>
                </c:pt>
                <c:pt idx="675">
                  <c:v>-0.13426636769769526</c:v>
                </c:pt>
                <c:pt idx="676">
                  <c:v>-7.0027069569811973E-2</c:v>
                </c:pt>
                <c:pt idx="677">
                  <c:v>-3.1408633348293691E-2</c:v>
                </c:pt>
                <c:pt idx="678">
                  <c:v>-1.6023625969203308E-2</c:v>
                </c:pt>
                <c:pt idx="679">
                  <c:v>-1.3800075540556385E-2</c:v>
                </c:pt>
                <c:pt idx="680">
                  <c:v>-1.0498089574399232E-2</c:v>
                </c:pt>
                <c:pt idx="681">
                  <c:v>-0.21103883418101646</c:v>
                </c:pt>
                <c:pt idx="682">
                  <c:v>0.3700021316959215</c:v>
                </c:pt>
                <c:pt idx="683">
                  <c:v>0.56721117200479265</c:v>
                </c:pt>
                <c:pt idx="684">
                  <c:v>0.20205106388827621</c:v>
                </c:pt>
                <c:pt idx="685">
                  <c:v>0.12471211067766012</c:v>
                </c:pt>
                <c:pt idx="686">
                  <c:v>-0.23051813935704701</c:v>
                </c:pt>
                <c:pt idx="687">
                  <c:v>0.29702875233222265</c:v>
                </c:pt>
                <c:pt idx="688">
                  <c:v>0.34092636875453136</c:v>
                </c:pt>
                <c:pt idx="689">
                  <c:v>0.39006119516525523</c:v>
                </c:pt>
                <c:pt idx="690">
                  <c:v>0.39104120633895006</c:v>
                </c:pt>
                <c:pt idx="691">
                  <c:v>0.39215583486555233</c:v>
                </c:pt>
                <c:pt idx="692">
                  <c:v>0.39690340125793677</c:v>
                </c:pt>
                <c:pt idx="693">
                  <c:v>0.38714045335896635</c:v>
                </c:pt>
                <c:pt idx="694">
                  <c:v>-0.26617222983845268</c:v>
                </c:pt>
                <c:pt idx="695">
                  <c:v>0.13283385416486698</c:v>
                </c:pt>
                <c:pt idx="696">
                  <c:v>0.24487920994814777</c:v>
                </c:pt>
                <c:pt idx="697">
                  <c:v>0.33088608561712957</c:v>
                </c:pt>
                <c:pt idx="698">
                  <c:v>0.49000075879687882</c:v>
                </c:pt>
                <c:pt idx="699">
                  <c:v>0.23426562422071967</c:v>
                </c:pt>
                <c:pt idx="700">
                  <c:v>0.17285004027345025</c:v>
                </c:pt>
                <c:pt idx="701">
                  <c:v>0.34488596892955442</c:v>
                </c:pt>
                <c:pt idx="702">
                  <c:v>0.35010853917010482</c:v>
                </c:pt>
                <c:pt idx="703">
                  <c:v>0.34984449246179328</c:v>
                </c:pt>
                <c:pt idx="704">
                  <c:v>0.35709175239203378</c:v>
                </c:pt>
                <c:pt idx="705">
                  <c:v>0.3859817028076567</c:v>
                </c:pt>
                <c:pt idx="706">
                  <c:v>0.43508839610606204</c:v>
                </c:pt>
                <c:pt idx="707">
                  <c:v>0.49186454694509923</c:v>
                </c:pt>
                <c:pt idx="708">
                  <c:v>0.20686153706022894</c:v>
                </c:pt>
                <c:pt idx="709">
                  <c:v>0.23977560282277829</c:v>
                </c:pt>
                <c:pt idx="710">
                  <c:v>4.5684505365940209E-2</c:v>
                </c:pt>
                <c:pt idx="711">
                  <c:v>9.3026902069357653E-2</c:v>
                </c:pt>
                <c:pt idx="712">
                  <c:v>8.7082460741364054E-2</c:v>
                </c:pt>
                <c:pt idx="713">
                  <c:v>-0.10955127106694702</c:v>
                </c:pt>
                <c:pt idx="714">
                  <c:v>-0.11299399241587926</c:v>
                </c:pt>
                <c:pt idx="715">
                  <c:v>-0.11157774407511507</c:v>
                </c:pt>
                <c:pt idx="716">
                  <c:v>-0.10317845848011629</c:v>
                </c:pt>
                <c:pt idx="717">
                  <c:v>-7.3710584916574534E-2</c:v>
                </c:pt>
                <c:pt idx="718">
                  <c:v>-0.10144373269963047</c:v>
                </c:pt>
                <c:pt idx="719">
                  <c:v>-0.69960717787501825</c:v>
                </c:pt>
                <c:pt idx="720">
                  <c:v>-0.91836398034184186</c:v>
                </c:pt>
                <c:pt idx="721">
                  <c:v>-1.3606969927712322</c:v>
                </c:pt>
                <c:pt idx="722">
                  <c:v>-1.0598312379221178</c:v>
                </c:pt>
                <c:pt idx="723">
                  <c:v>-0.36534381655076958</c:v>
                </c:pt>
                <c:pt idx="724">
                  <c:v>-0.33155453169319432</c:v>
                </c:pt>
                <c:pt idx="725">
                  <c:v>-0.41485229201991375</c:v>
                </c:pt>
                <c:pt idx="726">
                  <c:v>-0.42693875146874088</c:v>
                </c:pt>
                <c:pt idx="727">
                  <c:v>-0.42576049166342872</c:v>
                </c:pt>
                <c:pt idx="728">
                  <c:v>-0.41088229083073746</c:v>
                </c:pt>
                <c:pt idx="729">
                  <c:v>-0.39545974005169432</c:v>
                </c:pt>
                <c:pt idx="730">
                  <c:v>0.77431221253176763</c:v>
                </c:pt>
                <c:pt idx="731">
                  <c:v>0.87255851851972865</c:v>
                </c:pt>
                <c:pt idx="732">
                  <c:v>0.80143926254449982</c:v>
                </c:pt>
                <c:pt idx="733">
                  <c:v>0.87569754776527964</c:v>
                </c:pt>
                <c:pt idx="734">
                  <c:v>0.43702010699356814</c:v>
                </c:pt>
                <c:pt idx="735">
                  <c:v>-0.42394953052062956</c:v>
                </c:pt>
                <c:pt idx="736">
                  <c:v>-0.60726202755371261</c:v>
                </c:pt>
                <c:pt idx="737">
                  <c:v>-0.69652654420211457</c:v>
                </c:pt>
                <c:pt idx="738">
                  <c:v>-0.7267986073818351</c:v>
                </c:pt>
                <c:pt idx="739">
                  <c:v>-0.73789216556744952</c:v>
                </c:pt>
                <c:pt idx="740">
                  <c:v>-0.72794967937892174</c:v>
                </c:pt>
                <c:pt idx="741">
                  <c:v>-0.70002060074855565</c:v>
                </c:pt>
                <c:pt idx="742">
                  <c:v>-1.3453932815446834</c:v>
                </c:pt>
                <c:pt idx="743">
                  <c:v>-1.3062241981747833</c:v>
                </c:pt>
                <c:pt idx="744">
                  <c:v>-1.4102050697352164</c:v>
                </c:pt>
                <c:pt idx="745">
                  <c:v>-0.82919652191943749</c:v>
                </c:pt>
                <c:pt idx="746">
                  <c:v>-0.52644752719107224</c:v>
                </c:pt>
                <c:pt idx="747">
                  <c:v>0.17419592866720079</c:v>
                </c:pt>
                <c:pt idx="748">
                  <c:v>0.31804453232493296</c:v>
                </c:pt>
                <c:pt idx="749">
                  <c:v>0.37271493962271957</c:v>
                </c:pt>
                <c:pt idx="750">
                  <c:v>0.38877488875326588</c:v>
                </c:pt>
                <c:pt idx="751">
                  <c:v>0.3915308292194481</c:v>
                </c:pt>
                <c:pt idx="752">
                  <c:v>0.3898029038757132</c:v>
                </c:pt>
                <c:pt idx="753">
                  <c:v>0.28660543925563281</c:v>
                </c:pt>
                <c:pt idx="754">
                  <c:v>0.32410557626632008</c:v>
                </c:pt>
                <c:pt idx="755">
                  <c:v>0.49750336663919736</c:v>
                </c:pt>
                <c:pt idx="756">
                  <c:v>0.40147024526082192</c:v>
                </c:pt>
                <c:pt idx="757">
                  <c:v>9.0566902249457071E-2</c:v>
                </c:pt>
                <c:pt idx="758">
                  <c:v>-0.19972819545102802</c:v>
                </c:pt>
                <c:pt idx="759">
                  <c:v>-0.7413013041969948</c:v>
                </c:pt>
                <c:pt idx="760">
                  <c:v>-0.80725696335270059</c:v>
                </c:pt>
                <c:pt idx="761">
                  <c:v>-0.85640885083319906</c:v>
                </c:pt>
                <c:pt idx="762">
                  <c:v>-0.87619558749143223</c:v>
                </c:pt>
                <c:pt idx="763">
                  <c:v>-0.88016086937460447</c:v>
                </c:pt>
                <c:pt idx="764">
                  <c:v>-0.88386182517567469</c:v>
                </c:pt>
                <c:pt idx="765">
                  <c:v>-0.92581375639152075</c:v>
                </c:pt>
                <c:pt idx="766">
                  <c:v>-0.91805880252820871</c:v>
                </c:pt>
                <c:pt idx="767">
                  <c:v>-0.89625757837370279</c:v>
                </c:pt>
                <c:pt idx="768">
                  <c:v>-1.225867892503681</c:v>
                </c:pt>
                <c:pt idx="769">
                  <c:v>-1.339334964307036</c:v>
                </c:pt>
                <c:pt idx="770">
                  <c:v>-1.5241681077076978</c:v>
                </c:pt>
                <c:pt idx="771">
                  <c:v>-1.5913475784548503</c:v>
                </c:pt>
                <c:pt idx="772">
                  <c:v>-1.5402487865257417</c:v>
                </c:pt>
                <c:pt idx="773">
                  <c:v>-1.5120779908750421</c:v>
                </c:pt>
                <c:pt idx="774">
                  <c:v>-1.5008485964471134</c:v>
                </c:pt>
                <c:pt idx="775">
                  <c:v>-1.4982782455904458</c:v>
                </c:pt>
                <c:pt idx="776">
                  <c:v>-1.490488772157248</c:v>
                </c:pt>
                <c:pt idx="777">
                  <c:v>-1.5132925478801558</c:v>
                </c:pt>
                <c:pt idx="778">
                  <c:v>-1.2127811900580494</c:v>
                </c:pt>
                <c:pt idx="779">
                  <c:v>-1.2062901558251458</c:v>
                </c:pt>
                <c:pt idx="780">
                  <c:v>-0.96128484287618965</c:v>
                </c:pt>
                <c:pt idx="781">
                  <c:v>-0.60061389401181664</c:v>
                </c:pt>
                <c:pt idx="782">
                  <c:v>-0.32334514598585096</c:v>
                </c:pt>
                <c:pt idx="783">
                  <c:v>-5.2411819358700512E-2</c:v>
                </c:pt>
                <c:pt idx="784">
                  <c:v>-0.10308802941966078</c:v>
                </c:pt>
                <c:pt idx="785">
                  <c:v>-7.376843350891453E-2</c:v>
                </c:pt>
                <c:pt idx="786">
                  <c:v>-7.6061794342581132E-2</c:v>
                </c:pt>
                <c:pt idx="787">
                  <c:v>-7.5882027963144236E-2</c:v>
                </c:pt>
                <c:pt idx="788">
                  <c:v>-6.9475637891315292E-2</c:v>
                </c:pt>
                <c:pt idx="789">
                  <c:v>-6.8787185344203014E-2</c:v>
                </c:pt>
                <c:pt idx="790">
                  <c:v>-9.0219505236769235E-2</c:v>
                </c:pt>
                <c:pt idx="791">
                  <c:v>0.14304094047044608</c:v>
                </c:pt>
                <c:pt idx="792">
                  <c:v>0.48181764487019851</c:v>
                </c:pt>
                <c:pt idx="793">
                  <c:v>0.43782300212328062</c:v>
                </c:pt>
                <c:pt idx="794">
                  <c:v>0.43225744492281148</c:v>
                </c:pt>
                <c:pt idx="795">
                  <c:v>0.11673199831390324</c:v>
                </c:pt>
                <c:pt idx="796">
                  <c:v>9.6035227582134008E-2</c:v>
                </c:pt>
                <c:pt idx="797">
                  <c:v>5.2755300237890233E-2</c:v>
                </c:pt>
                <c:pt idx="798">
                  <c:v>4.6634274445295554E-2</c:v>
                </c:pt>
                <c:pt idx="799">
                  <c:v>4.5935014275893186E-2</c:v>
                </c:pt>
                <c:pt idx="800">
                  <c:v>4.3220027769745262E-2</c:v>
                </c:pt>
                <c:pt idx="801">
                  <c:v>0.39204315765397602</c:v>
                </c:pt>
                <c:pt idx="802">
                  <c:v>0.397187134658817</c:v>
                </c:pt>
                <c:pt idx="803">
                  <c:v>0.43455634819342881</c:v>
                </c:pt>
                <c:pt idx="804">
                  <c:v>-3.2888559928770836E-2</c:v>
                </c:pt>
                <c:pt idx="805">
                  <c:v>-0.15859517934154679</c:v>
                </c:pt>
                <c:pt idx="806">
                  <c:v>-0.41228291414378698</c:v>
                </c:pt>
                <c:pt idx="807">
                  <c:v>-0.32240104855264873</c:v>
                </c:pt>
                <c:pt idx="808">
                  <c:v>-0.27455266969875486</c:v>
                </c:pt>
                <c:pt idx="809">
                  <c:v>-0.23318475099506353</c:v>
                </c:pt>
                <c:pt idx="810">
                  <c:v>-0.21575742833371669</c:v>
                </c:pt>
                <c:pt idx="811">
                  <c:v>-0.21411921797221689</c:v>
                </c:pt>
                <c:pt idx="812">
                  <c:v>-0.2092178394943327</c:v>
                </c:pt>
                <c:pt idx="813">
                  <c:v>-0.49436393944416251</c:v>
                </c:pt>
                <c:pt idx="814">
                  <c:v>-0.5225485232748428</c:v>
                </c:pt>
                <c:pt idx="815">
                  <c:v>-0.33262143164351482</c:v>
                </c:pt>
                <c:pt idx="816">
                  <c:v>-0.56029615180135051</c:v>
                </c:pt>
                <c:pt idx="817">
                  <c:v>0.20016991392758737</c:v>
                </c:pt>
                <c:pt idx="818">
                  <c:v>0.39339425746022388</c:v>
                </c:pt>
                <c:pt idx="819">
                  <c:v>0.43940991850649258</c:v>
                </c:pt>
                <c:pt idx="820">
                  <c:v>0.44259489147932246</c:v>
                </c:pt>
                <c:pt idx="821">
                  <c:v>0.4417415786590746</c:v>
                </c:pt>
                <c:pt idx="822">
                  <c:v>0.43702894616274418</c:v>
                </c:pt>
                <c:pt idx="823">
                  <c:v>0.43675765482370377</c:v>
                </c:pt>
                <c:pt idx="824">
                  <c:v>0.43760371193189074</c:v>
                </c:pt>
                <c:pt idx="825">
                  <c:v>0.44138291508258998</c:v>
                </c:pt>
                <c:pt idx="826">
                  <c:v>0.47597908268278127</c:v>
                </c:pt>
                <c:pt idx="827">
                  <c:v>0.50947558181527486</c:v>
                </c:pt>
                <c:pt idx="828">
                  <c:v>0.31167800525218187</c:v>
                </c:pt>
                <c:pt idx="829">
                  <c:v>-0.46928574153234198</c:v>
                </c:pt>
                <c:pt idx="830">
                  <c:v>-0.73205846835142863</c:v>
                </c:pt>
                <c:pt idx="831">
                  <c:v>-0.71515989631920907</c:v>
                </c:pt>
                <c:pt idx="832">
                  <c:v>-0.6984807746805537</c:v>
                </c:pt>
                <c:pt idx="833">
                  <c:v>-0.68391130016181023</c:v>
                </c:pt>
                <c:pt idx="834">
                  <c:v>-0.68433033229048423</c:v>
                </c:pt>
                <c:pt idx="835">
                  <c:v>-0.68378875766003611</c:v>
                </c:pt>
                <c:pt idx="836">
                  <c:v>-0.67928047623264765</c:v>
                </c:pt>
                <c:pt idx="837">
                  <c:v>-0.69312907758505948</c:v>
                </c:pt>
                <c:pt idx="838">
                  <c:v>-0.66762323865230011</c:v>
                </c:pt>
                <c:pt idx="839">
                  <c:v>-0.94909544034391535</c:v>
                </c:pt>
                <c:pt idx="840">
                  <c:v>-1.3617869778105181</c:v>
                </c:pt>
                <c:pt idx="841">
                  <c:v>-1.2036039552425948</c:v>
                </c:pt>
                <c:pt idx="842">
                  <c:v>-0.97598494269215663</c:v>
                </c:pt>
                <c:pt idx="843">
                  <c:v>-1.0094910102399635</c:v>
                </c:pt>
                <c:pt idx="844">
                  <c:v>-1.027197599813866</c:v>
                </c:pt>
                <c:pt idx="845">
                  <c:v>-1.0396297220538178</c:v>
                </c:pt>
                <c:pt idx="846">
                  <c:v>-1.0416331131745518</c:v>
                </c:pt>
                <c:pt idx="847">
                  <c:v>-1.0398004746992748</c:v>
                </c:pt>
                <c:pt idx="848">
                  <c:v>-1.0315632372953352</c:v>
                </c:pt>
                <c:pt idx="849">
                  <c:v>-1.0589616714150019</c:v>
                </c:pt>
                <c:pt idx="850">
                  <c:v>-1.0001194572866094</c:v>
                </c:pt>
                <c:pt idx="851">
                  <c:v>-1.0219470391177841</c:v>
                </c:pt>
                <c:pt idx="852">
                  <c:v>-0.92388774165075849</c:v>
                </c:pt>
                <c:pt idx="853">
                  <c:v>-0.34256959616502902</c:v>
                </c:pt>
                <c:pt idx="854">
                  <c:v>-0.57507628311063452</c:v>
                </c:pt>
                <c:pt idx="855">
                  <c:v>-0.60373342801980712</c:v>
                </c:pt>
                <c:pt idx="856">
                  <c:v>-0.29202391859031818</c:v>
                </c:pt>
                <c:pt idx="857">
                  <c:v>-0.19045340473652494</c:v>
                </c:pt>
                <c:pt idx="858">
                  <c:v>-0.16210357075650367</c:v>
                </c:pt>
                <c:pt idx="859">
                  <c:v>-0.16098586535915047</c:v>
                </c:pt>
                <c:pt idx="860">
                  <c:v>-0.14995920718658268</c:v>
                </c:pt>
                <c:pt idx="861">
                  <c:v>-0.12654849582602015</c:v>
                </c:pt>
                <c:pt idx="862">
                  <c:v>-0.12935887195917367</c:v>
                </c:pt>
                <c:pt idx="863">
                  <c:v>1.6805683300377745E-2</c:v>
                </c:pt>
                <c:pt idx="864">
                  <c:v>-0.26620079001885188</c:v>
                </c:pt>
                <c:pt idx="865">
                  <c:v>-0.71924119041596724</c:v>
                </c:pt>
                <c:pt idx="866">
                  <c:v>-0.88273477110868592</c:v>
                </c:pt>
                <c:pt idx="867">
                  <c:v>-0.96240129620528192</c:v>
                </c:pt>
                <c:pt idx="868">
                  <c:v>-1.2532150292344872</c:v>
                </c:pt>
                <c:pt idx="869">
                  <c:v>-1.4155159879838475</c:v>
                </c:pt>
                <c:pt idx="870">
                  <c:v>-1.4653818021075975</c:v>
                </c:pt>
                <c:pt idx="871">
                  <c:v>-1.4745664923425648</c:v>
                </c:pt>
                <c:pt idx="872">
                  <c:v>-1.4637467809436675</c:v>
                </c:pt>
                <c:pt idx="873">
                  <c:v>-1.4862448894459575</c:v>
                </c:pt>
                <c:pt idx="874">
                  <c:v>-1.4453064508522451</c:v>
                </c:pt>
                <c:pt idx="875">
                  <c:v>-1.47735518066036</c:v>
                </c:pt>
                <c:pt idx="876">
                  <c:v>-1.2783699054372455</c:v>
                </c:pt>
                <c:pt idx="877">
                  <c:v>-1.4395058445401752</c:v>
                </c:pt>
                <c:pt idx="878">
                  <c:v>-1.3634785260879381</c:v>
                </c:pt>
                <c:pt idx="879">
                  <c:v>-1.2878087524847472</c:v>
                </c:pt>
                <c:pt idx="880">
                  <c:v>-1.2757521617656855</c:v>
                </c:pt>
                <c:pt idx="881">
                  <c:v>-1.2666260323450538</c:v>
                </c:pt>
                <c:pt idx="882">
                  <c:v>-1.2696744364452426</c:v>
                </c:pt>
                <c:pt idx="883">
                  <c:v>-1.2712319897154978</c:v>
                </c:pt>
                <c:pt idx="884">
                  <c:v>-1.2590233815586638</c:v>
                </c:pt>
                <c:pt idx="885">
                  <c:v>-1.2842039772962281</c:v>
                </c:pt>
                <c:pt idx="886">
                  <c:v>-1.2799166783965938</c:v>
                </c:pt>
                <c:pt idx="887">
                  <c:v>-1.1409412763161486</c:v>
                </c:pt>
                <c:pt idx="888">
                  <c:v>-1.2157785264894359</c:v>
                </c:pt>
                <c:pt idx="889">
                  <c:v>-0.63714595190043488</c:v>
                </c:pt>
                <c:pt idx="890">
                  <c:v>-0.44426757287393304</c:v>
                </c:pt>
                <c:pt idx="891">
                  <c:v>-0.16181624932106806</c:v>
                </c:pt>
                <c:pt idx="892">
                  <c:v>-6.0443156546798771E-2</c:v>
                </c:pt>
                <c:pt idx="893">
                  <c:v>-2.022778863982028E-2</c:v>
                </c:pt>
                <c:pt idx="894">
                  <c:v>-1.163844881831178E-2</c:v>
                </c:pt>
                <c:pt idx="895">
                  <c:v>-1.1019853054136221E-2</c:v>
                </c:pt>
                <c:pt idx="896">
                  <c:v>-1.1800100863126845E-2</c:v>
                </c:pt>
                <c:pt idx="897">
                  <c:v>0.49945327284211188</c:v>
                </c:pt>
                <c:pt idx="898">
                  <c:v>0.5467668645471796</c:v>
                </c:pt>
                <c:pt idx="899">
                  <c:v>0.49160521337824842</c:v>
                </c:pt>
                <c:pt idx="900">
                  <c:v>0.55433410080359324</c:v>
                </c:pt>
                <c:pt idx="901">
                  <c:v>0.29003761083476332</c:v>
                </c:pt>
                <c:pt idx="902">
                  <c:v>-9.2738065036363726E-2</c:v>
                </c:pt>
                <c:pt idx="903">
                  <c:v>-0.45645116091690247</c:v>
                </c:pt>
                <c:pt idx="904">
                  <c:v>-0.58665448749263049</c:v>
                </c:pt>
                <c:pt idx="905">
                  <c:v>-0.63919462380422865</c:v>
                </c:pt>
                <c:pt idx="906">
                  <c:v>-0.65253905889402264</c:v>
                </c:pt>
                <c:pt idx="907">
                  <c:v>-0.65350562945033774</c:v>
                </c:pt>
                <c:pt idx="908">
                  <c:v>-0.64403898687310857</c:v>
                </c:pt>
                <c:pt idx="909">
                  <c:v>-1.072077614362352</c:v>
                </c:pt>
                <c:pt idx="910">
                  <c:v>-0.61104613374132499</c:v>
                </c:pt>
                <c:pt idx="911">
                  <c:v>-0.21151012290836321</c:v>
                </c:pt>
                <c:pt idx="912">
                  <c:v>-0.28723920113922191</c:v>
                </c:pt>
                <c:pt idx="913">
                  <c:v>-0.58032394107451757</c:v>
                </c:pt>
                <c:pt idx="914">
                  <c:v>-0.28574716933441835</c:v>
                </c:pt>
                <c:pt idx="915">
                  <c:v>0.13155996064260939</c:v>
                </c:pt>
                <c:pt idx="916">
                  <c:v>0.25969820780792247</c:v>
                </c:pt>
                <c:pt idx="917">
                  <c:v>0.28803828764206874</c:v>
                </c:pt>
                <c:pt idx="918">
                  <c:v>0.29562463968266262</c:v>
                </c:pt>
                <c:pt idx="919">
                  <c:v>0.29635160619307038</c:v>
                </c:pt>
                <c:pt idx="920">
                  <c:v>0.30195827707736556</c:v>
                </c:pt>
                <c:pt idx="921">
                  <c:v>0.33809799684075942</c:v>
                </c:pt>
                <c:pt idx="922">
                  <c:v>4.5130763147800734E-2</c:v>
                </c:pt>
                <c:pt idx="923">
                  <c:v>-0.34450049359641532</c:v>
                </c:pt>
                <c:pt idx="924">
                  <c:v>-0.42719436747453748</c:v>
                </c:pt>
                <c:pt idx="925">
                  <c:v>-0.5524571699275288</c:v>
                </c:pt>
                <c:pt idx="926">
                  <c:v>-0.81274600753976556</c:v>
                </c:pt>
                <c:pt idx="927">
                  <c:v>-1.1344532654727681</c:v>
                </c:pt>
                <c:pt idx="928">
                  <c:v>-1.2095292864391611</c:v>
                </c:pt>
                <c:pt idx="929">
                  <c:v>-1.2110239058501218</c:v>
                </c:pt>
                <c:pt idx="930">
                  <c:v>-1.2106377403822151</c:v>
                </c:pt>
                <c:pt idx="931">
                  <c:v>-1.2099584962502474</c:v>
                </c:pt>
                <c:pt idx="932">
                  <c:v>-1.2001807461680225</c:v>
                </c:pt>
                <c:pt idx="933">
                  <c:v>-1.2056803819205326</c:v>
                </c:pt>
                <c:pt idx="934">
                  <c:v>-1.2048982827981825</c:v>
                </c:pt>
                <c:pt idx="935">
                  <c:v>-1.0265190702761775</c:v>
                </c:pt>
                <c:pt idx="936">
                  <c:v>-1.769541693164842</c:v>
                </c:pt>
                <c:pt idx="937">
                  <c:v>-1.6284601592668011</c:v>
                </c:pt>
                <c:pt idx="938">
                  <c:v>-1.7597497832285638</c:v>
                </c:pt>
                <c:pt idx="939">
                  <c:v>-1.737181538599665</c:v>
                </c:pt>
                <c:pt idx="940">
                  <c:v>-1.7211784850778418</c:v>
                </c:pt>
                <c:pt idx="941">
                  <c:v>-1.7026615421117248</c:v>
                </c:pt>
                <c:pt idx="942">
                  <c:v>-1.7021922127711338</c:v>
                </c:pt>
                <c:pt idx="943">
                  <c:v>-1.7027274915452726</c:v>
                </c:pt>
                <c:pt idx="944">
                  <c:v>-1.6928688178889999</c:v>
                </c:pt>
                <c:pt idx="945">
                  <c:v>-1.7142561252914681</c:v>
                </c:pt>
                <c:pt idx="946">
                  <c:v>-1.6084018579516819</c:v>
                </c:pt>
                <c:pt idx="947">
                  <c:v>-1.2938093787610598</c:v>
                </c:pt>
                <c:pt idx="948">
                  <c:v>-1.4321757712565508</c:v>
                </c:pt>
                <c:pt idx="949">
                  <c:v>-1.1232138341536457</c:v>
                </c:pt>
                <c:pt idx="950">
                  <c:v>-0.90574046339105063</c:v>
                </c:pt>
                <c:pt idx="951">
                  <c:v>-0.84945955419243768</c:v>
                </c:pt>
                <c:pt idx="952">
                  <c:v>-0.76892277643048645</c:v>
                </c:pt>
                <c:pt idx="953">
                  <c:v>-0.72890441417864138</c:v>
                </c:pt>
                <c:pt idx="954">
                  <c:v>-0.71874454267871291</c:v>
                </c:pt>
                <c:pt idx="955">
                  <c:v>-0.71661020563489186</c:v>
                </c:pt>
                <c:pt idx="956">
                  <c:v>-0.71011121035772495</c:v>
                </c:pt>
                <c:pt idx="957">
                  <c:v>-0.71928923942373224</c:v>
                </c:pt>
                <c:pt idx="958">
                  <c:v>-0.71568252761674855</c:v>
                </c:pt>
                <c:pt idx="959">
                  <c:v>-0.89844519367303965</c:v>
                </c:pt>
                <c:pt idx="960">
                  <c:v>-0.71750578657039665</c:v>
                </c:pt>
                <c:pt idx="961">
                  <c:v>-1.0394252782681654</c:v>
                </c:pt>
                <c:pt idx="962">
                  <c:v>-0.90525581746892481</c:v>
                </c:pt>
                <c:pt idx="963">
                  <c:v>-0.79901879713476476</c:v>
                </c:pt>
                <c:pt idx="964">
                  <c:v>-0.7839917634050777</c:v>
                </c:pt>
                <c:pt idx="965">
                  <c:v>-0.79721313285942752</c:v>
                </c:pt>
                <c:pt idx="966">
                  <c:v>-0.80719422746589142</c:v>
                </c:pt>
                <c:pt idx="967">
                  <c:v>-0.8074990835948358</c:v>
                </c:pt>
                <c:pt idx="968">
                  <c:v>-0.79757386878384218</c:v>
                </c:pt>
                <c:pt idx="969">
                  <c:v>-0.77365633765899988</c:v>
                </c:pt>
                <c:pt idx="970">
                  <c:v>-0.67093087427672193</c:v>
                </c:pt>
                <c:pt idx="971">
                  <c:v>-0.573996383101125</c:v>
                </c:pt>
                <c:pt idx="972">
                  <c:v>-0.53129313002001899</c:v>
                </c:pt>
                <c:pt idx="973">
                  <c:v>-0.33819671436783527</c:v>
                </c:pt>
                <c:pt idx="974">
                  <c:v>-0.27689410102770612</c:v>
                </c:pt>
                <c:pt idx="975">
                  <c:v>0.16515413594517347</c:v>
                </c:pt>
                <c:pt idx="976">
                  <c:v>0.15608321001037143</c:v>
                </c:pt>
                <c:pt idx="977">
                  <c:v>0.14868485609042176</c:v>
                </c:pt>
                <c:pt idx="978">
                  <c:v>0.1502276209009365</c:v>
                </c:pt>
                <c:pt idx="979">
                  <c:v>0.14932211944311852</c:v>
                </c:pt>
                <c:pt idx="980">
                  <c:v>0.14609750417943426</c:v>
                </c:pt>
                <c:pt idx="981">
                  <c:v>0.38831994377724116</c:v>
                </c:pt>
                <c:pt idx="982">
                  <c:v>0.35418813872905286</c:v>
                </c:pt>
                <c:pt idx="983">
                  <c:v>0.28776489092431273</c:v>
                </c:pt>
                <c:pt idx="984">
                  <c:v>8.8486157768636997E-2</c:v>
                </c:pt>
                <c:pt idx="985">
                  <c:v>0.1826465191135245</c:v>
                </c:pt>
                <c:pt idx="986">
                  <c:v>-0.13452289968429854</c:v>
                </c:pt>
                <c:pt idx="987">
                  <c:v>-0.5778846595206496</c:v>
                </c:pt>
                <c:pt idx="988">
                  <c:v>-0.61778104420370228</c:v>
                </c:pt>
                <c:pt idx="989">
                  <c:v>-0.62838730224309824</c:v>
                </c:pt>
                <c:pt idx="990">
                  <c:v>-0.63013850898113799</c:v>
                </c:pt>
                <c:pt idx="991">
                  <c:v>-0.62962497404728379</c:v>
                </c:pt>
                <c:pt idx="992">
                  <c:v>-0.62635570198839763</c:v>
                </c:pt>
                <c:pt idx="993">
                  <c:v>-0.99957997980068958</c:v>
                </c:pt>
                <c:pt idx="994">
                  <c:v>-1.0558555986523559</c:v>
                </c:pt>
                <c:pt idx="995">
                  <c:v>-1.4977409812735911</c:v>
                </c:pt>
                <c:pt idx="996">
                  <c:v>-1.8002294626032485</c:v>
                </c:pt>
                <c:pt idx="997">
                  <c:v>-2.2358887841987567</c:v>
                </c:pt>
                <c:pt idx="998">
                  <c:v>-2.1137547004139892</c:v>
                </c:pt>
                <c:pt idx="999">
                  <c:v>-1.4886421724138401</c:v>
                </c:pt>
                <c:pt idx="1000">
                  <c:v>-1.2565187656377381</c:v>
                </c:pt>
                <c:pt idx="1001">
                  <c:v>-1.1923094703689341</c:v>
                </c:pt>
                <c:pt idx="1002">
                  <c:v>-1.1795361405753804</c:v>
                </c:pt>
                <c:pt idx="1003">
                  <c:v>-1.1773476961130895</c:v>
                </c:pt>
                <c:pt idx="1004">
                  <c:v>-1.1707728480022803</c:v>
                </c:pt>
                <c:pt idx="1005">
                  <c:v>-1.1240209453074033</c:v>
                </c:pt>
                <c:pt idx="1006">
                  <c:v>-0.89903927592202226</c:v>
                </c:pt>
                <c:pt idx="1007">
                  <c:v>-0.97729773800092379</c:v>
                </c:pt>
                <c:pt idx="1008">
                  <c:v>-1.1421324915468796</c:v>
                </c:pt>
                <c:pt idx="1009">
                  <c:v>-0.68548014709497651</c:v>
                </c:pt>
                <c:pt idx="1010">
                  <c:v>-0.44168636357864638</c:v>
                </c:pt>
                <c:pt idx="1011">
                  <c:v>-0.65425829902290666</c:v>
                </c:pt>
                <c:pt idx="1012">
                  <c:v>-0.50767730436510194</c:v>
                </c:pt>
                <c:pt idx="1013">
                  <c:v>-0.51846971683083598</c:v>
                </c:pt>
                <c:pt idx="1014">
                  <c:v>-0.5151444668073315</c:v>
                </c:pt>
                <c:pt idx="1015">
                  <c:v>-0.51437908891485518</c:v>
                </c:pt>
                <c:pt idx="1016">
                  <c:v>-0.50147824901105931</c:v>
                </c:pt>
                <c:pt idx="1017">
                  <c:v>-0.53824613327198711</c:v>
                </c:pt>
                <c:pt idx="1018">
                  <c:v>-0.66784545098951409</c:v>
                </c:pt>
                <c:pt idx="1019">
                  <c:v>-0.15103214286929276</c:v>
                </c:pt>
                <c:pt idx="1020">
                  <c:v>-0.30179591804141703</c:v>
                </c:pt>
                <c:pt idx="1021">
                  <c:v>-0.34590358489184503</c:v>
                </c:pt>
                <c:pt idx="1022">
                  <c:v>-0.36675436827101748</c:v>
                </c:pt>
                <c:pt idx="1023">
                  <c:v>-0.41033263782842</c:v>
                </c:pt>
                <c:pt idx="1024">
                  <c:v>-0.62325453273332565</c:v>
                </c:pt>
                <c:pt idx="1025">
                  <c:v>-0.62470822941590065</c:v>
                </c:pt>
                <c:pt idx="1026">
                  <c:v>-0.63683503264704089</c:v>
                </c:pt>
                <c:pt idx="1027">
                  <c:v>-0.63830095046429303</c:v>
                </c:pt>
                <c:pt idx="1028">
                  <c:v>-0.628086009011805</c:v>
                </c:pt>
                <c:pt idx="1029">
                  <c:v>-0.64443655198007832</c:v>
                </c:pt>
                <c:pt idx="1030">
                  <c:v>-0.60292010674839802</c:v>
                </c:pt>
                <c:pt idx="1031">
                  <c:v>-1.0208507052959264</c:v>
                </c:pt>
                <c:pt idx="1032">
                  <c:v>-1.1294904031116166</c:v>
                </c:pt>
                <c:pt idx="1033">
                  <c:v>-1.4335055675116082</c:v>
                </c:pt>
                <c:pt idx="1034">
                  <c:v>-1.9468589936457565</c:v>
                </c:pt>
                <c:pt idx="1035">
                  <c:v>-1.9170989685354161</c:v>
                </c:pt>
                <c:pt idx="1036">
                  <c:v>-1.8934684257606311</c:v>
                </c:pt>
                <c:pt idx="1037">
                  <c:v>-1.8926844317406009</c:v>
                </c:pt>
                <c:pt idx="1038">
                  <c:v>-1.8896602174122767</c:v>
                </c:pt>
                <c:pt idx="1039">
                  <c:v>-1.8871746714324378</c:v>
                </c:pt>
                <c:pt idx="1040">
                  <c:v>-1.8814265198624354</c:v>
                </c:pt>
                <c:pt idx="1041">
                  <c:v>-1.8691481100962581</c:v>
                </c:pt>
                <c:pt idx="1042">
                  <c:v>-1.6869069846098041</c:v>
                </c:pt>
                <c:pt idx="1043">
                  <c:v>-1.2280929522966819</c:v>
                </c:pt>
                <c:pt idx="1044">
                  <c:v>-1.3748229472224918</c:v>
                </c:pt>
                <c:pt idx="1045">
                  <c:v>-1.0030509313643883</c:v>
                </c:pt>
                <c:pt idx="1046">
                  <c:v>-0.93405841538369416</c:v>
                </c:pt>
                <c:pt idx="1047">
                  <c:v>-0.56691375843608793</c:v>
                </c:pt>
                <c:pt idx="1048">
                  <c:v>-0.53208385011463444</c:v>
                </c:pt>
                <c:pt idx="1049">
                  <c:v>-0.51530208050861359</c:v>
                </c:pt>
                <c:pt idx="1050">
                  <c:v>-0.50940808088969047</c:v>
                </c:pt>
                <c:pt idx="1051">
                  <c:v>-0.50984496623932662</c:v>
                </c:pt>
                <c:pt idx="1052">
                  <c:v>-0.50273931289095997</c:v>
                </c:pt>
                <c:pt idx="1053">
                  <c:v>-0.45744569168368132</c:v>
                </c:pt>
                <c:pt idx="1054">
                  <c:v>-0.48003237166578488</c:v>
                </c:pt>
                <c:pt idx="1055">
                  <c:v>-0.81533506272046996</c:v>
                </c:pt>
                <c:pt idx="1056">
                  <c:v>-1.2407923738124218</c:v>
                </c:pt>
                <c:pt idx="1057">
                  <c:v>-1.2459724556686318</c:v>
                </c:pt>
                <c:pt idx="1058">
                  <c:v>-1.0468806511836775</c:v>
                </c:pt>
                <c:pt idx="1059">
                  <c:v>-0.92854514814672418</c:v>
                </c:pt>
                <c:pt idx="1060">
                  <c:v>-0.84442971801373523</c:v>
                </c:pt>
                <c:pt idx="1061">
                  <c:v>-0.7974718501206437</c:v>
                </c:pt>
                <c:pt idx="1062">
                  <c:v>-0.78783426758510589</c:v>
                </c:pt>
                <c:pt idx="1063">
                  <c:v>-0.78744325679684191</c:v>
                </c:pt>
                <c:pt idx="1064">
                  <c:v>-0.78311717675633385</c:v>
                </c:pt>
                <c:pt idx="1065">
                  <c:v>-0.9785673873958185</c:v>
                </c:pt>
                <c:pt idx="1066">
                  <c:v>-0.96002884985636949</c:v>
                </c:pt>
                <c:pt idx="1067">
                  <c:v>-0.72516647015316771</c:v>
                </c:pt>
                <c:pt idx="1068">
                  <c:v>-0.89898354053635399</c:v>
                </c:pt>
                <c:pt idx="1069">
                  <c:v>-1.1045202520291375</c:v>
                </c:pt>
                <c:pt idx="1070">
                  <c:v>-1.5638881799677777</c:v>
                </c:pt>
                <c:pt idx="1071">
                  <c:v>-2.0817771284490556</c:v>
                </c:pt>
                <c:pt idx="1072">
                  <c:v>-2.1695603431920092</c:v>
                </c:pt>
                <c:pt idx="1073">
                  <c:v>-2.2207806208501952</c:v>
                </c:pt>
                <c:pt idx="1074">
                  <c:v>-2.2377224324376686</c:v>
                </c:pt>
                <c:pt idx="1075">
                  <c:v>-2.2384612164478002</c:v>
                </c:pt>
                <c:pt idx="1076">
                  <c:v>-2.2154622585827242</c:v>
                </c:pt>
                <c:pt idx="1077">
                  <c:v>-1.6415544433468461</c:v>
                </c:pt>
                <c:pt idx="1078">
                  <c:v>-1.4667313384424068</c:v>
                </c:pt>
                <c:pt idx="1079">
                  <c:v>-1.3181039270712691</c:v>
                </c:pt>
                <c:pt idx="1080">
                  <c:v>-1.4695226731235898</c:v>
                </c:pt>
                <c:pt idx="1081">
                  <c:v>-1.4935014482261821</c:v>
                </c:pt>
                <c:pt idx="1082">
                  <c:v>-1.2200894721590698</c:v>
                </c:pt>
                <c:pt idx="1083">
                  <c:v>-1.0197483170676049</c:v>
                </c:pt>
                <c:pt idx="1084">
                  <c:v>-0.9926138062986879</c:v>
                </c:pt>
                <c:pt idx="1085">
                  <c:v>-0.82520098664958597</c:v>
                </c:pt>
                <c:pt idx="1086">
                  <c:v>-0.78508756859408568</c:v>
                </c:pt>
                <c:pt idx="1087">
                  <c:v>-0.7741204924843097</c:v>
                </c:pt>
                <c:pt idx="1088">
                  <c:v>-0.76450937404796659</c:v>
                </c:pt>
                <c:pt idx="1089">
                  <c:v>-1.1231806032347569</c:v>
                </c:pt>
                <c:pt idx="1090">
                  <c:v>-1.0860282119705142</c:v>
                </c:pt>
                <c:pt idx="1091">
                  <c:v>-0.63057445771210663</c:v>
                </c:pt>
                <c:pt idx="1092">
                  <c:v>-0.4774021358102834</c:v>
                </c:pt>
                <c:pt idx="1093">
                  <c:v>4.286959714474825E-2</c:v>
                </c:pt>
                <c:pt idx="1094">
                  <c:v>2.7547460199772202E-3</c:v>
                </c:pt>
                <c:pt idx="1095">
                  <c:v>8.7291581066215179E-2</c:v>
                </c:pt>
                <c:pt idx="1096">
                  <c:v>5.2544095956820934E-2</c:v>
                </c:pt>
                <c:pt idx="1097">
                  <c:v>-4.4977657125605933E-2</c:v>
                </c:pt>
                <c:pt idx="1098">
                  <c:v>-6.7940052811456542E-2</c:v>
                </c:pt>
                <c:pt idx="1099">
                  <c:v>-7.5359379486254208E-2</c:v>
                </c:pt>
                <c:pt idx="1100">
                  <c:v>-6.7544067886479486E-2</c:v>
                </c:pt>
                <c:pt idx="1101">
                  <c:v>-6.194802472173E-2</c:v>
                </c:pt>
                <c:pt idx="1102">
                  <c:v>-0.21609681340159598</c:v>
                </c:pt>
                <c:pt idx="1103">
                  <c:v>-0.36835792100486869</c:v>
                </c:pt>
                <c:pt idx="1104">
                  <c:v>-0.76981490181231049</c:v>
                </c:pt>
                <c:pt idx="1105">
                  <c:v>-1.0483118371324018</c:v>
                </c:pt>
                <c:pt idx="1106">
                  <c:v>-1.0463689476291296</c:v>
                </c:pt>
                <c:pt idx="1107">
                  <c:v>-1.2838207114660898</c:v>
                </c:pt>
                <c:pt idx="1108">
                  <c:v>-1.2975814500709058</c:v>
                </c:pt>
                <c:pt idx="1109">
                  <c:v>-1.3019997325929511</c:v>
                </c:pt>
                <c:pt idx="1110">
                  <c:v>-1.3118204741499664</c:v>
                </c:pt>
                <c:pt idx="1111">
                  <c:v>-1.3155393837919978</c:v>
                </c:pt>
                <c:pt idx="1112">
                  <c:v>-1.3081126589052581</c:v>
                </c:pt>
                <c:pt idx="1113">
                  <c:v>-1.3463915921436578</c:v>
                </c:pt>
                <c:pt idx="1114">
                  <c:v>-1.3205294273619537</c:v>
                </c:pt>
                <c:pt idx="1115">
                  <c:v>-1.4029400810294443</c:v>
                </c:pt>
                <c:pt idx="1116">
                  <c:v>-1.4339025493517141</c:v>
                </c:pt>
                <c:pt idx="1117">
                  <c:v>-1.363416932822044</c:v>
                </c:pt>
                <c:pt idx="1118">
                  <c:v>-1.377866361081336</c:v>
                </c:pt>
                <c:pt idx="1119">
                  <c:v>-0.97316290720904941</c:v>
                </c:pt>
                <c:pt idx="1120">
                  <c:v>-0.94172806358991323</c:v>
                </c:pt>
                <c:pt idx="1121">
                  <c:v>-0.93827888691171979</c:v>
                </c:pt>
                <c:pt idx="1122">
                  <c:v>-0.93826586512137478</c:v>
                </c:pt>
                <c:pt idx="1123">
                  <c:v>-0.93699632456115645</c:v>
                </c:pt>
                <c:pt idx="1124">
                  <c:v>-0.94404521714731493</c:v>
                </c:pt>
                <c:pt idx="1125">
                  <c:v>-0.98545947932855782</c:v>
                </c:pt>
                <c:pt idx="1126">
                  <c:v>-0.98668094093617753</c:v>
                </c:pt>
                <c:pt idx="1127">
                  <c:v>-0.97949274353986771</c:v>
                </c:pt>
                <c:pt idx="1128">
                  <c:v>-1.203719560701618</c:v>
                </c:pt>
                <c:pt idx="1129">
                  <c:v>-1.509046094584815</c:v>
                </c:pt>
                <c:pt idx="1130">
                  <c:v>-0.99975125880430971</c:v>
                </c:pt>
                <c:pt idx="1131">
                  <c:v>-1.414662941069865</c:v>
                </c:pt>
                <c:pt idx="1132">
                  <c:v>-1.3581739977869849</c:v>
                </c:pt>
                <c:pt idx="1133">
                  <c:v>-1.3324837684260591</c:v>
                </c:pt>
                <c:pt idx="1134">
                  <c:v>-1.3239010971188809</c:v>
                </c:pt>
                <c:pt idx="1135">
                  <c:v>-1.3225234578252079</c:v>
                </c:pt>
                <c:pt idx="1136">
                  <c:v>-1.3087930397564367</c:v>
                </c:pt>
                <c:pt idx="1137">
                  <c:v>-1.3229813286770855</c:v>
                </c:pt>
                <c:pt idx="1138">
                  <c:v>-1.2576647491739756</c:v>
                </c:pt>
                <c:pt idx="1139">
                  <c:v>-1.3005247257186172</c:v>
                </c:pt>
                <c:pt idx="1140">
                  <c:v>-1.2981753718754641</c:v>
                </c:pt>
                <c:pt idx="1141">
                  <c:v>-1.1892992379622358</c:v>
                </c:pt>
                <c:pt idx="1142">
                  <c:v>-1.9031544666400761</c:v>
                </c:pt>
                <c:pt idx="1143">
                  <c:v>-1.7760325346717794</c:v>
                </c:pt>
                <c:pt idx="1144">
                  <c:v>-1.8004540888850673</c:v>
                </c:pt>
                <c:pt idx="1145">
                  <c:v>-1.7438359885931398</c:v>
                </c:pt>
                <c:pt idx="1146">
                  <c:v>-1.7419042651124357</c:v>
                </c:pt>
                <c:pt idx="1147">
                  <c:v>-1.7441807378814089</c:v>
                </c:pt>
                <c:pt idx="1148">
                  <c:v>-1.7214362685874125</c:v>
                </c:pt>
                <c:pt idx="1149">
                  <c:v>-1.7306564603139691</c:v>
                </c:pt>
                <c:pt idx="1150">
                  <c:v>-1.5465379494833875</c:v>
                </c:pt>
                <c:pt idx="1151">
                  <c:v>-1.1434235812296958</c:v>
                </c:pt>
                <c:pt idx="1152">
                  <c:v>-1.4978572783514248</c:v>
                </c:pt>
                <c:pt idx="1153">
                  <c:v>-1.0110048751615799</c:v>
                </c:pt>
                <c:pt idx="1154">
                  <c:v>-1.0095043282416378</c:v>
                </c:pt>
                <c:pt idx="1155">
                  <c:v>-1.2369871316975698</c:v>
                </c:pt>
                <c:pt idx="1156">
                  <c:v>-1.0928982232525051</c:v>
                </c:pt>
                <c:pt idx="1157">
                  <c:v>-1.1073771968132151</c:v>
                </c:pt>
                <c:pt idx="1158">
                  <c:v>-1.1132777388390191</c:v>
                </c:pt>
                <c:pt idx="1159">
                  <c:v>-1.1089238375281996</c:v>
                </c:pt>
                <c:pt idx="1160">
                  <c:v>-1.0823335363745161</c:v>
                </c:pt>
                <c:pt idx="1161">
                  <c:v>-1.0755592012894568</c:v>
                </c:pt>
                <c:pt idx="1162">
                  <c:v>-0.89432030995547729</c:v>
                </c:pt>
                <c:pt idx="1163">
                  <c:v>-1.2594059695399127</c:v>
                </c:pt>
                <c:pt idx="1164">
                  <c:v>-1.3051850471364153</c:v>
                </c:pt>
                <c:pt idx="1165">
                  <c:v>-1.33074303583011</c:v>
                </c:pt>
                <c:pt idx="1166">
                  <c:v>-1.5284256629858375</c:v>
                </c:pt>
                <c:pt idx="1167">
                  <c:v>-1.4645205557906498</c:v>
                </c:pt>
                <c:pt idx="1168">
                  <c:v>-1.6654372747618797</c:v>
                </c:pt>
                <c:pt idx="1169">
                  <c:v>-1.664436659500633</c:v>
                </c:pt>
                <c:pt idx="1170">
                  <c:v>-1.6608103783231141</c:v>
                </c:pt>
                <c:pt idx="1171">
                  <c:v>-1.6628888315356567</c:v>
                </c:pt>
                <c:pt idx="1172">
                  <c:v>-1.6484770737643546</c:v>
                </c:pt>
                <c:pt idx="1173">
                  <c:v>-1.6863627910386723</c:v>
                </c:pt>
                <c:pt idx="1174">
                  <c:v>-1.9287432607435642</c:v>
                </c:pt>
                <c:pt idx="1175">
                  <c:v>-1.7099165174420716</c:v>
                </c:pt>
                <c:pt idx="1176">
                  <c:v>-1.9139749032410229</c:v>
                </c:pt>
                <c:pt idx="1177">
                  <c:v>-1.6562365177335381</c:v>
                </c:pt>
                <c:pt idx="1178">
                  <c:v>-1.4085279598947849</c:v>
                </c:pt>
                <c:pt idx="1179">
                  <c:v>-1.092822270760355</c:v>
                </c:pt>
                <c:pt idx="1180">
                  <c:v>-1.0351372840745774</c:v>
                </c:pt>
                <c:pt idx="1181">
                  <c:v>-1.0079021947178326</c:v>
                </c:pt>
                <c:pt idx="1182">
                  <c:v>-1.0059475788494574</c:v>
                </c:pt>
                <c:pt idx="1183">
                  <c:v>-1.0041738677747125</c:v>
                </c:pt>
                <c:pt idx="1184">
                  <c:v>-0.98629268857286256</c:v>
                </c:pt>
                <c:pt idx="1185">
                  <c:v>-0.96990043965338102</c:v>
                </c:pt>
                <c:pt idx="1186">
                  <c:v>-0.78542806823769507</c:v>
                </c:pt>
                <c:pt idx="1187">
                  <c:v>-1.0947306042472043</c:v>
                </c:pt>
                <c:pt idx="1188">
                  <c:v>-1.2650158753435781</c:v>
                </c:pt>
                <c:pt idx="1189">
                  <c:v>-1.0540506104417617</c:v>
                </c:pt>
                <c:pt idx="1190">
                  <c:v>-1.2370835246918344</c:v>
                </c:pt>
                <c:pt idx="1191">
                  <c:v>-1.608614170704604</c:v>
                </c:pt>
                <c:pt idx="1192">
                  <c:v>-1.6301324388616916</c:v>
                </c:pt>
                <c:pt idx="1193">
                  <c:v>-1.6292832950978058</c:v>
                </c:pt>
                <c:pt idx="1194">
                  <c:v>-1.6282823501629753</c:v>
                </c:pt>
                <c:pt idx="1195">
                  <c:v>-1.6284422690238891</c:v>
                </c:pt>
                <c:pt idx="1196">
                  <c:v>-1.6113928224566323</c:v>
                </c:pt>
                <c:pt idx="1197">
                  <c:v>-1.6272492842021742</c:v>
                </c:pt>
                <c:pt idx="1198">
                  <c:v>-1.2654510145723235</c:v>
                </c:pt>
                <c:pt idx="1199">
                  <c:v>-1.2067054521805878</c:v>
                </c:pt>
                <c:pt idx="1200">
                  <c:v>-1.4886471407648649</c:v>
                </c:pt>
                <c:pt idx="1201">
                  <c:v>-1.6419113643304624</c:v>
                </c:pt>
                <c:pt idx="1202">
                  <c:v>-1.0715357872734519</c:v>
                </c:pt>
                <c:pt idx="1203">
                  <c:v>-0.72245456666838614</c:v>
                </c:pt>
                <c:pt idx="1204">
                  <c:v>-0.63395916913573469</c:v>
                </c:pt>
                <c:pt idx="1205">
                  <c:v>-0.60159344469166953</c:v>
                </c:pt>
                <c:pt idx="1206">
                  <c:v>-0.59212805175240657</c:v>
                </c:pt>
                <c:pt idx="1207">
                  <c:v>-0.58925427295921329</c:v>
                </c:pt>
                <c:pt idx="1208">
                  <c:v>-0.58355264441534627</c:v>
                </c:pt>
                <c:pt idx="1209">
                  <c:v>-0.23890966903877475</c:v>
                </c:pt>
                <c:pt idx="1210">
                  <c:v>-0.42006446545751697</c:v>
                </c:pt>
                <c:pt idx="1211">
                  <c:v>-0.24892966561677443</c:v>
                </c:pt>
                <c:pt idx="1212">
                  <c:v>-0.54203145888566051</c:v>
                </c:pt>
                <c:pt idx="1213">
                  <c:v>-0.6197709754123456</c:v>
                </c:pt>
                <c:pt idx="1214">
                  <c:v>-1.3733427320000851</c:v>
                </c:pt>
                <c:pt idx="1215">
                  <c:v>-1.5953885894968227</c:v>
                </c:pt>
                <c:pt idx="1216">
                  <c:v>-1.6619381093237235</c:v>
                </c:pt>
                <c:pt idx="1217">
                  <c:v>-1.6676635846909063</c:v>
                </c:pt>
                <c:pt idx="1218">
                  <c:v>-1.666331739744654</c:v>
                </c:pt>
                <c:pt idx="1219">
                  <c:v>-1.6681801952624831</c:v>
                </c:pt>
                <c:pt idx="1220">
                  <c:v>-1.6495881174644846</c:v>
                </c:pt>
                <c:pt idx="1221">
                  <c:v>-2.1663170341635793</c:v>
                </c:pt>
                <c:pt idx="1222">
                  <c:v>-2.2670295799485802</c:v>
                </c:pt>
                <c:pt idx="1223">
                  <c:v>-2.4010080460513481</c:v>
                </c:pt>
                <c:pt idx="1224">
                  <c:v>-2.5654560569881597</c:v>
                </c:pt>
                <c:pt idx="1225">
                  <c:v>-2.5876043666112842</c:v>
                </c:pt>
                <c:pt idx="1226">
                  <c:v>-2.5072046351917865</c:v>
                </c:pt>
                <c:pt idx="1227">
                  <c:v>-2.4659379648851885</c:v>
                </c:pt>
                <c:pt idx="1228">
                  <c:v>-2.4034513468765812</c:v>
                </c:pt>
                <c:pt idx="1229">
                  <c:v>-2.3354210444939731</c:v>
                </c:pt>
                <c:pt idx="1230">
                  <c:v>-2.3336409695753377</c:v>
                </c:pt>
                <c:pt idx="1231">
                  <c:v>-2.3339854086291587</c:v>
                </c:pt>
                <c:pt idx="1232">
                  <c:v>-2.3104302261656784</c:v>
                </c:pt>
                <c:pt idx="1233">
                  <c:v>-2.321453765554983</c:v>
                </c:pt>
                <c:pt idx="1234">
                  <c:v>-2.2738324635902867</c:v>
                </c:pt>
                <c:pt idx="1235">
                  <c:v>-2.1391608956319752</c:v>
                </c:pt>
                <c:pt idx="1236">
                  <c:v>-2.3857727863433871</c:v>
                </c:pt>
                <c:pt idx="1237">
                  <c:v>-2.3718983137065122</c:v>
                </c:pt>
                <c:pt idx="1238">
                  <c:v>-2.3832096730995738</c:v>
                </c:pt>
                <c:pt idx="1239">
                  <c:v>-2.1978760449047634</c:v>
                </c:pt>
                <c:pt idx="1240">
                  <c:v>-2.1598849876567434</c:v>
                </c:pt>
                <c:pt idx="1241">
                  <c:v>-2.1617035666794409</c:v>
                </c:pt>
                <c:pt idx="1242">
                  <c:v>-2.1600665177233811</c:v>
                </c:pt>
                <c:pt idx="1243">
                  <c:v>-2.1591676216694515</c:v>
                </c:pt>
                <c:pt idx="1244">
                  <c:v>-2.1448803552901352</c:v>
                </c:pt>
                <c:pt idx="1245">
                  <c:v>-2.1813656346477677</c:v>
                </c:pt>
                <c:pt idx="1246">
                  <c:v>-2.1443709684243268</c:v>
                </c:pt>
                <c:pt idx="1247">
                  <c:v>-2.2683475950796836</c:v>
                </c:pt>
                <c:pt idx="1248">
                  <c:v>-1.5656255471466634</c:v>
                </c:pt>
                <c:pt idx="1249">
                  <c:v>-0.97545696648825497</c:v>
                </c:pt>
                <c:pt idx="1250">
                  <c:v>-1.0468490892184232</c:v>
                </c:pt>
                <c:pt idx="1251">
                  <c:v>-1.1646312608553524</c:v>
                </c:pt>
                <c:pt idx="1252">
                  <c:v>-1.1772780584068927</c:v>
                </c:pt>
                <c:pt idx="1253">
                  <c:v>-1.1659870852396619</c:v>
                </c:pt>
                <c:pt idx="1254">
                  <c:v>-1.16144406108813</c:v>
                </c:pt>
                <c:pt idx="1255">
                  <c:v>-1.1646042684054019</c:v>
                </c:pt>
                <c:pt idx="1256">
                  <c:v>-1.1429218746925702</c:v>
                </c:pt>
                <c:pt idx="1257">
                  <c:v>-1.1405883927092777</c:v>
                </c:pt>
                <c:pt idx="1258">
                  <c:v>-1.0351773746666251</c:v>
                </c:pt>
                <c:pt idx="1259">
                  <c:v>-0.54502414829142998</c:v>
                </c:pt>
                <c:pt idx="1260">
                  <c:v>-1.3802691941301779</c:v>
                </c:pt>
                <c:pt idx="1261">
                  <c:v>-1.6758711366126104</c:v>
                </c:pt>
                <c:pt idx="1262">
                  <c:v>-1.8855745199789249</c:v>
                </c:pt>
                <c:pt idx="1263">
                  <c:v>-1.8950280644272341</c:v>
                </c:pt>
                <c:pt idx="1264">
                  <c:v>-1.856696444666124</c:v>
                </c:pt>
                <c:pt idx="1265">
                  <c:v>-1.8426384789673464</c:v>
                </c:pt>
                <c:pt idx="1266">
                  <c:v>-1.8415888132585385</c:v>
                </c:pt>
                <c:pt idx="1267">
                  <c:v>-1.8409172661772883</c:v>
                </c:pt>
                <c:pt idx="1268">
                  <c:v>-1.8195351051844741</c:v>
                </c:pt>
                <c:pt idx="1269">
                  <c:v>-1.8578728670140792</c:v>
                </c:pt>
                <c:pt idx="1270">
                  <c:v>-1.8815191255340733</c:v>
                </c:pt>
                <c:pt idx="1271">
                  <c:v>-2.1750474455313382</c:v>
                </c:pt>
                <c:pt idx="1272">
                  <c:v>-2.4566376138134567</c:v>
                </c:pt>
                <c:pt idx="1273">
                  <c:v>-2.5851644605860082</c:v>
                </c:pt>
                <c:pt idx="1274">
                  <c:v>-2.5857381393263825</c:v>
                </c:pt>
                <c:pt idx="1275">
                  <c:v>-2.3655423991759577</c:v>
                </c:pt>
                <c:pt idx="1276">
                  <c:v>-2.3537555526910592</c:v>
                </c:pt>
                <c:pt idx="1277">
                  <c:v>-2.3147906687557711</c:v>
                </c:pt>
                <c:pt idx="1278">
                  <c:v>-2.3131642220156694</c:v>
                </c:pt>
                <c:pt idx="1279">
                  <c:v>-2.3105584849530953</c:v>
                </c:pt>
                <c:pt idx="1280">
                  <c:v>-2.2879872749991788</c:v>
                </c:pt>
                <c:pt idx="1281">
                  <c:v>-2.1703582204812077</c:v>
                </c:pt>
                <c:pt idx="1282">
                  <c:v>-2.1015767272044692</c:v>
                </c:pt>
                <c:pt idx="1283">
                  <c:v>-1.8046291487276778</c:v>
                </c:pt>
                <c:pt idx="1284">
                  <c:v>-2.1221893037373492</c:v>
                </c:pt>
                <c:pt idx="1285">
                  <c:v>-1.6678984407570858</c:v>
                </c:pt>
                <c:pt idx="1286">
                  <c:v>-1.8308894469093797</c:v>
                </c:pt>
                <c:pt idx="1287">
                  <c:v>-1.5114877912373317</c:v>
                </c:pt>
                <c:pt idx="1288">
                  <c:v>-1.4285482873383633</c:v>
                </c:pt>
                <c:pt idx="1289">
                  <c:v>-1.3892090291293409</c:v>
                </c:pt>
                <c:pt idx="1290">
                  <c:v>-1.3781659763949161</c:v>
                </c:pt>
                <c:pt idx="1291">
                  <c:v>-1.3783061191505681</c:v>
                </c:pt>
                <c:pt idx="1292">
                  <c:v>-1.3697710201013895</c:v>
                </c:pt>
                <c:pt idx="1293">
                  <c:v>-1.5168502047078141</c:v>
                </c:pt>
                <c:pt idx="1294">
                  <c:v>-1.477120249570633</c:v>
                </c:pt>
                <c:pt idx="1295">
                  <c:v>-1.3348914858211034</c:v>
                </c:pt>
                <c:pt idx="1296">
                  <c:v>-1.4458789230691094</c:v>
                </c:pt>
                <c:pt idx="1297">
                  <c:v>-1.5839973191935057</c:v>
                </c:pt>
                <c:pt idx="1298">
                  <c:v>-1.2220505483434025</c:v>
                </c:pt>
                <c:pt idx="1299">
                  <c:v>-1.4464509319453185</c:v>
                </c:pt>
                <c:pt idx="1300">
                  <c:v>-1.3945063258579657</c:v>
                </c:pt>
                <c:pt idx="1301">
                  <c:v>-1.3640307238366092</c:v>
                </c:pt>
                <c:pt idx="1302">
                  <c:v>-1.3622645214217601</c:v>
                </c:pt>
                <c:pt idx="1303">
                  <c:v>-1.3618914685767463</c:v>
                </c:pt>
                <c:pt idx="1304">
                  <c:v>-1.3480678511889603</c:v>
                </c:pt>
                <c:pt idx="1305">
                  <c:v>-1.3707865439253821</c:v>
                </c:pt>
                <c:pt idx="1306">
                  <c:v>-1.3292125772469807</c:v>
                </c:pt>
                <c:pt idx="1307">
                  <c:v>-1.3763040073716266</c:v>
                </c:pt>
                <c:pt idx="1308">
                  <c:v>-1.5862533273102148</c:v>
                </c:pt>
                <c:pt idx="1309">
                  <c:v>-1.4999906578091495</c:v>
                </c:pt>
                <c:pt idx="1310">
                  <c:v>-1.5519674877028278</c:v>
                </c:pt>
                <c:pt idx="1311">
                  <c:v>-1.338038719207808</c:v>
                </c:pt>
                <c:pt idx="1312">
                  <c:v>-1.4351009591771378</c:v>
                </c:pt>
                <c:pt idx="1313">
                  <c:v>-1.48189101152488</c:v>
                </c:pt>
                <c:pt idx="1314">
                  <c:v>-1.4795014513735856</c:v>
                </c:pt>
                <c:pt idx="1315">
                  <c:v>-1.4766905087024578</c:v>
                </c:pt>
                <c:pt idx="1316">
                  <c:v>-1.4534235690552422</c:v>
                </c:pt>
                <c:pt idx="1317">
                  <c:v>-1.498813426054544</c:v>
                </c:pt>
                <c:pt idx="1318">
                  <c:v>-1.3905764118977861</c:v>
                </c:pt>
                <c:pt idx="1319">
                  <c:v>-0.98959324010136007</c:v>
                </c:pt>
                <c:pt idx="1320">
                  <c:v>-1.1641515841103802</c:v>
                </c:pt>
                <c:pt idx="1321">
                  <c:v>-0.94918013532163548</c:v>
                </c:pt>
                <c:pt idx="1322">
                  <c:v>-0.86098776559923618</c:v>
                </c:pt>
                <c:pt idx="1323">
                  <c:v>-0.95085742926683769</c:v>
                </c:pt>
                <c:pt idx="1324">
                  <c:v>-0.97416208457118569</c:v>
                </c:pt>
                <c:pt idx="1325">
                  <c:v>-0.97889972222671118</c:v>
                </c:pt>
                <c:pt idx="1326">
                  <c:v>-0.98881883300802065</c:v>
                </c:pt>
                <c:pt idx="1327">
                  <c:v>-0.98952900806033817</c:v>
                </c:pt>
                <c:pt idx="1328">
                  <c:v>-0.97235595575832168</c:v>
                </c:pt>
                <c:pt idx="1329">
                  <c:v>-0.96497873373203435</c:v>
                </c:pt>
                <c:pt idx="1330">
                  <c:v>-1.0321397464498632</c:v>
                </c:pt>
                <c:pt idx="1331">
                  <c:v>-1.0984732043593939</c:v>
                </c:pt>
                <c:pt idx="1332">
                  <c:v>-0.99247124517883178</c:v>
                </c:pt>
                <c:pt idx="1333">
                  <c:v>-0.73952838511927255</c:v>
                </c:pt>
                <c:pt idx="1334">
                  <c:v>-0.76393265307014246</c:v>
                </c:pt>
                <c:pt idx="1335">
                  <c:v>-0.65644030012114962</c:v>
                </c:pt>
                <c:pt idx="1336">
                  <c:v>-0.6876144489480166</c:v>
                </c:pt>
                <c:pt idx="1337">
                  <c:v>-0.69414807150133762</c:v>
                </c:pt>
                <c:pt idx="1338">
                  <c:v>-0.69333408453275658</c:v>
                </c:pt>
                <c:pt idx="1339">
                  <c:v>-0.69082845146772165</c:v>
                </c:pt>
                <c:pt idx="1340">
                  <c:v>-0.66757043953256023</c:v>
                </c:pt>
                <c:pt idx="1341">
                  <c:v>-0.63755718564137953</c:v>
                </c:pt>
                <c:pt idx="1342">
                  <c:v>-0.58448402212002759</c:v>
                </c:pt>
                <c:pt idx="1343">
                  <c:v>-0.98279950496431412</c:v>
                </c:pt>
                <c:pt idx="1344">
                  <c:v>-1.387185862588592</c:v>
                </c:pt>
                <c:pt idx="1345">
                  <c:v>-1.3906843115708185</c:v>
                </c:pt>
                <c:pt idx="1346">
                  <c:v>-1.5613730371784895</c:v>
                </c:pt>
                <c:pt idx="1347">
                  <c:v>-1.7976483013692266</c:v>
                </c:pt>
                <c:pt idx="1348">
                  <c:v>-1.8354354552306795</c:v>
                </c:pt>
                <c:pt idx="1349">
                  <c:v>-1.8214265828267093</c:v>
                </c:pt>
                <c:pt idx="1350">
                  <c:v>-1.8090259847513841</c:v>
                </c:pt>
                <c:pt idx="1351">
                  <c:v>-1.8078600631498918</c:v>
                </c:pt>
                <c:pt idx="1352">
                  <c:v>-1.7836909754478518</c:v>
                </c:pt>
                <c:pt idx="1353">
                  <c:v>-1.7753796274610938</c:v>
                </c:pt>
                <c:pt idx="1354">
                  <c:v>-1.6666035745432775</c:v>
                </c:pt>
                <c:pt idx="1355">
                  <c:v>-1.5971929624189869</c:v>
                </c:pt>
                <c:pt idx="1356">
                  <c:v>-1.7664781999179546</c:v>
                </c:pt>
                <c:pt idx="1357">
                  <c:v>-2.1266776803484748</c:v>
                </c:pt>
                <c:pt idx="1358">
                  <c:v>-2.1722716384631573</c:v>
                </c:pt>
                <c:pt idx="1359">
                  <c:v>-1.6932132318152651</c:v>
                </c:pt>
                <c:pt idx="1360">
                  <c:v>-1.5705632150972864</c:v>
                </c:pt>
                <c:pt idx="1361">
                  <c:v>-1.5351464095715197</c:v>
                </c:pt>
                <c:pt idx="1362">
                  <c:v>-1.5291609872299321</c:v>
                </c:pt>
                <c:pt idx="1363">
                  <c:v>-1.5276264338162899</c:v>
                </c:pt>
                <c:pt idx="1364">
                  <c:v>-1.5186732477595075</c:v>
                </c:pt>
                <c:pt idx="1365">
                  <c:v>-1.5639767110172276</c:v>
                </c:pt>
                <c:pt idx="1366">
                  <c:v>-1.040602609747048</c:v>
                </c:pt>
                <c:pt idx="1367">
                  <c:v>-1.0014801012124606</c:v>
                </c:pt>
                <c:pt idx="1368">
                  <c:v>-0.98151720170425727</c:v>
                </c:pt>
                <c:pt idx="1369">
                  <c:v>-0.35558986863435466</c:v>
                </c:pt>
                <c:pt idx="1370">
                  <c:v>-0.22405997142482345</c:v>
                </c:pt>
                <c:pt idx="1371">
                  <c:v>0.20690301206764791</c:v>
                </c:pt>
                <c:pt idx="1372">
                  <c:v>0.14898506937945041</c:v>
                </c:pt>
                <c:pt idx="1373">
                  <c:v>0.12060299759622528</c:v>
                </c:pt>
                <c:pt idx="1374">
                  <c:v>0.10890665255056819</c:v>
                </c:pt>
                <c:pt idx="1375">
                  <c:v>0.10705718357027449</c:v>
                </c:pt>
                <c:pt idx="1376">
                  <c:v>0.1062331305312809</c:v>
                </c:pt>
                <c:pt idx="1377">
                  <c:v>0.12913754248631304</c:v>
                </c:pt>
                <c:pt idx="1378">
                  <c:v>-0.24640675461117387</c:v>
                </c:pt>
                <c:pt idx="1379">
                  <c:v>-0.62738606633207494</c:v>
                </c:pt>
                <c:pt idx="1380">
                  <c:v>-0.64626640940494451</c:v>
                </c:pt>
              </c:numCache>
            </c:numRef>
          </c:val>
          <c:extLst xmlns:c16r2="http://schemas.microsoft.com/office/drawing/2015/06/chart">
            <c:ext xmlns:c16="http://schemas.microsoft.com/office/drawing/2014/chart" uri="{C3380CC4-5D6E-409C-BE32-E72D297353CC}">
              <c16:uniqueId val="{00000002-EFE7-449E-9BA5-F44E3B8C1619}"/>
            </c:ext>
          </c:extLst>
        </c:ser>
        <c:marker val="1"/>
        <c:axId val="52430720"/>
        <c:axId val="52432256"/>
      </c:lineChart>
      <c:dateAx>
        <c:axId val="52430720"/>
        <c:scaling>
          <c:orientation val="minMax"/>
        </c:scaling>
        <c:axPos val="b"/>
        <c:numFmt formatCode="yyyy" sourceLinked="0"/>
        <c:majorTickMark val="none"/>
        <c:tickLblPos val="low"/>
        <c:spPr>
          <a:noFill/>
          <a:ln w="9525" cap="flat" cmpd="sng" algn="ctr">
            <a:solidFill>
              <a:schemeClr val="tx1">
                <a:lumMod val="15000"/>
                <a:lumOff val="85000"/>
              </a:schemeClr>
            </a:solidFill>
            <a:round/>
          </a:ln>
          <a:effectLst/>
        </c:spPr>
        <c:txPr>
          <a:bodyPr rot="-60000000" vert="horz"/>
          <a:lstStyle/>
          <a:p>
            <a:pPr>
              <a:defRPr/>
            </a:pPr>
            <a:endParaRPr lang="en-US"/>
          </a:p>
        </c:txPr>
        <c:crossAx val="52432256"/>
        <c:crosses val="autoZero"/>
        <c:auto val="1"/>
        <c:lblOffset val="100"/>
        <c:baseTimeUnit val="months"/>
      </c:dateAx>
      <c:valAx>
        <c:axId val="52432256"/>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vert="horz"/>
          <a:lstStyle/>
          <a:p>
            <a:pPr>
              <a:defRPr/>
            </a:pPr>
            <a:endParaRPr lang="en-US"/>
          </a:p>
        </c:txPr>
        <c:crossAx val="52430720"/>
        <c:crosses val="autoZero"/>
        <c:crossBetween val="between"/>
      </c:valAx>
      <c:spPr>
        <a:noFill/>
        <a:ln>
          <a:noFill/>
        </a:ln>
        <a:effectLst/>
      </c:spPr>
    </c:plotArea>
    <c:legend>
      <c:legendPos val="b"/>
      <c:layout/>
      <c:spPr>
        <a:noFill/>
        <a:ln>
          <a:noFill/>
        </a:ln>
        <a:effectLst/>
      </c:spPr>
      <c:txPr>
        <a:bodyPr rot="0" vert="horz"/>
        <a:lstStyle/>
        <a:p>
          <a:pPr>
            <a:defRPr/>
          </a:pPr>
          <a:endParaRPr lang="en-US"/>
        </a:p>
      </c:txPr>
    </c:legend>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solidFill>
            <a:schemeClr val="tx1"/>
          </a:solidFill>
        </a:defRPr>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u="none" strike="noStrike" baseline="0" dirty="0">
                <a:effectLst/>
              </a:rPr>
              <a:t>Soil Water Stable Aggregate (WSA) Distribution, % - </a:t>
            </a:r>
            <a:r>
              <a:rPr lang="en-US" sz="1400" b="1" i="0" u="sng" strike="noStrike" baseline="0" dirty="0">
                <a:effectLst/>
              </a:rPr>
              <a:t>set aside</a:t>
            </a:r>
            <a:endParaRPr lang="en-US" sz="1400" u="sng" dirty="0"/>
          </a:p>
        </c:rich>
      </c:tx>
      <c:layout/>
    </c:title>
    <c:plotArea>
      <c:layout>
        <c:manualLayout>
          <c:layoutTarget val="inner"/>
          <c:xMode val="edge"/>
          <c:yMode val="edge"/>
          <c:x val="7.1726450860309182E-2"/>
          <c:y val="0.12328538682812842"/>
          <c:w val="0.80885342188705656"/>
          <c:h val="0.57573272090988625"/>
        </c:manualLayout>
      </c:layout>
      <c:lineChart>
        <c:grouping val="standard"/>
        <c:ser>
          <c:idx val="4"/>
          <c:order val="0"/>
          <c:tx>
            <c:strRef>
              <c:f>CastModelOutputFigureData!$Y$1</c:f>
              <c:strCache>
                <c:ptCount val="1"/>
                <c:pt idx="0">
                  <c:v>mass_AC1</c:v>
                </c:pt>
              </c:strCache>
            </c:strRef>
          </c:tx>
          <c:spPr>
            <a:ln>
              <a:solidFill>
                <a:srgbClr val="9BBB59">
                  <a:lumMod val="75000"/>
                </a:srgb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[0]!mass_AC1</c:f>
              <c:numCache>
                <c:formatCode>General</c:formatCode>
                <c:ptCount val="421"/>
                <c:pt idx="0">
                  <c:v>10.028199999999998</c:v>
                </c:pt>
                <c:pt idx="1">
                  <c:v>10.0092</c:v>
                </c:pt>
                <c:pt idx="2">
                  <c:v>9.9703000000000035</c:v>
                </c:pt>
                <c:pt idx="3">
                  <c:v>9.9588000000000001</c:v>
                </c:pt>
                <c:pt idx="4">
                  <c:v>9.9376000000000015</c:v>
                </c:pt>
                <c:pt idx="5">
                  <c:v>9.902500000000023</c:v>
                </c:pt>
                <c:pt idx="6">
                  <c:v>9.8560000000000247</c:v>
                </c:pt>
                <c:pt idx="7">
                  <c:v>9.8048000000000002</c:v>
                </c:pt>
                <c:pt idx="8">
                  <c:v>9.7561</c:v>
                </c:pt>
                <c:pt idx="9">
                  <c:v>9.7157</c:v>
                </c:pt>
                <c:pt idx="10">
                  <c:v>9.597999999999999</c:v>
                </c:pt>
                <c:pt idx="11">
                  <c:v>9.4544000000000068</c:v>
                </c:pt>
                <c:pt idx="12">
                  <c:v>9.3360000000000003</c:v>
                </c:pt>
                <c:pt idx="13">
                  <c:v>9.2082999999999995</c:v>
                </c:pt>
                <c:pt idx="14">
                  <c:v>9.0509000000000004</c:v>
                </c:pt>
                <c:pt idx="15">
                  <c:v>9.0092000000000034</c:v>
                </c:pt>
                <c:pt idx="16">
                  <c:v>8.9478000000000009</c:v>
                </c:pt>
                <c:pt idx="17">
                  <c:v>8.8628000000000213</c:v>
                </c:pt>
                <c:pt idx="18">
                  <c:v>8.7638000000000016</c:v>
                </c:pt>
                <c:pt idx="19">
                  <c:v>8.6644000000000005</c:v>
                </c:pt>
                <c:pt idx="20">
                  <c:v>8.5762</c:v>
                </c:pt>
                <c:pt idx="21">
                  <c:v>8.5066000000000006</c:v>
                </c:pt>
                <c:pt idx="22">
                  <c:v>8.3217000000000034</c:v>
                </c:pt>
                <c:pt idx="23">
                  <c:v>8.1065000000000005</c:v>
                </c:pt>
                <c:pt idx="24">
                  <c:v>7.9345999999999997</c:v>
                </c:pt>
                <c:pt idx="25">
                  <c:v>7.7554999999999996</c:v>
                </c:pt>
                <c:pt idx="26">
                  <c:v>7.5420999999999996</c:v>
                </c:pt>
                <c:pt idx="27">
                  <c:v>7.4861000000000004</c:v>
                </c:pt>
                <c:pt idx="28">
                  <c:v>7.4057000000000004</c:v>
                </c:pt>
                <c:pt idx="29">
                  <c:v>7.2974999999999985</c:v>
                </c:pt>
                <c:pt idx="30">
                  <c:v>7.1744999999999965</c:v>
                </c:pt>
                <c:pt idx="31">
                  <c:v>7.0533000000000001</c:v>
                </c:pt>
                <c:pt idx="32">
                  <c:v>6.9474</c:v>
                </c:pt>
                <c:pt idx="33">
                  <c:v>6.8648999999999889</c:v>
                </c:pt>
                <c:pt idx="34">
                  <c:v>6.6512000000000002</c:v>
                </c:pt>
                <c:pt idx="35">
                  <c:v>6.4062000000000108</c:v>
                </c:pt>
                <c:pt idx="36">
                  <c:v>6.2123999999999997</c:v>
                </c:pt>
                <c:pt idx="37">
                  <c:v>6.0128999999999975</c:v>
                </c:pt>
                <c:pt idx="38">
                  <c:v>5.7781000000000002</c:v>
                </c:pt>
                <c:pt idx="39">
                  <c:v>5.7167000000000003</c:v>
                </c:pt>
                <c:pt idx="40">
                  <c:v>5.6295999999999955</c:v>
                </c:pt>
                <c:pt idx="41">
                  <c:v>5.5133999999999999</c:v>
                </c:pt>
                <c:pt idx="42">
                  <c:v>5.3826999999999998</c:v>
                </c:pt>
                <c:pt idx="43">
                  <c:v>5.2550999999999997</c:v>
                </c:pt>
                <c:pt idx="44">
                  <c:v>5.1444999999999945</c:v>
                </c:pt>
                <c:pt idx="45">
                  <c:v>5.0588999999999995</c:v>
                </c:pt>
                <c:pt idx="46">
                  <c:v>4.8397000000000014</c:v>
                </c:pt>
                <c:pt idx="47">
                  <c:v>4.5903</c:v>
                </c:pt>
                <c:pt idx="48">
                  <c:v>4.3943999999999965</c:v>
                </c:pt>
                <c:pt idx="49">
                  <c:v>4.1940999999999899</c:v>
                </c:pt>
                <c:pt idx="50">
                  <c:v>3.96</c:v>
                </c:pt>
                <c:pt idx="51">
                  <c:v>3.8989999999999987</c:v>
                </c:pt>
                <c:pt idx="52">
                  <c:v>3.8129999999999953</c:v>
                </c:pt>
                <c:pt idx="53">
                  <c:v>3.6991000000000001</c:v>
                </c:pt>
                <c:pt idx="54">
                  <c:v>3.5718999999999967</c:v>
                </c:pt>
                <c:pt idx="55">
                  <c:v>3.4485000000000001</c:v>
                </c:pt>
                <c:pt idx="56">
                  <c:v>3.3421999999999987</c:v>
                </c:pt>
                <c:pt idx="57">
                  <c:v>3.2604000000000002</c:v>
                </c:pt>
                <c:pt idx="58">
                  <c:v>3.0525999999999978</c:v>
                </c:pt>
                <c:pt idx="59">
                  <c:v>2.8181999999999987</c:v>
                </c:pt>
                <c:pt idx="60">
                  <c:v>2.6353999999999997</c:v>
                </c:pt>
                <c:pt idx="61">
                  <c:v>2.4497999999999998</c:v>
                </c:pt>
                <c:pt idx="62">
                  <c:v>2.2345999999999999</c:v>
                </c:pt>
                <c:pt idx="63">
                  <c:v>2.1789999999999998</c:v>
                </c:pt>
                <c:pt idx="64">
                  <c:v>2.1009000000000002</c:v>
                </c:pt>
                <c:pt idx="65">
                  <c:v>1.9983000000000017</c:v>
                </c:pt>
                <c:pt idx="66">
                  <c:v>1.8847</c:v>
                </c:pt>
                <c:pt idx="67">
                  <c:v>1.7755999999999974</c:v>
                </c:pt>
                <c:pt idx="68">
                  <c:v>1.6827000000000001</c:v>
                </c:pt>
                <c:pt idx="69">
                  <c:v>1.6117999999999972</c:v>
                </c:pt>
                <c:pt idx="70">
                  <c:v>1.433399999999996</c:v>
                </c:pt>
                <c:pt idx="71">
                  <c:v>1.235799999999996</c:v>
                </c:pt>
                <c:pt idx="72">
                  <c:v>1.0843</c:v>
                </c:pt>
                <c:pt idx="73">
                  <c:v>0.93300000000000005</c:v>
                </c:pt>
                <c:pt idx="74">
                  <c:v>0.76070000000000171</c:v>
                </c:pt>
                <c:pt idx="75">
                  <c:v>0.71730000000000005</c:v>
                </c:pt>
                <c:pt idx="76">
                  <c:v>0.65720000000000134</c:v>
                </c:pt>
                <c:pt idx="77">
                  <c:v>0.57990000000000064</c:v>
                </c:pt>
                <c:pt idx="78">
                  <c:v>0.49680000000000085</c:v>
                </c:pt>
                <c:pt idx="79">
                  <c:v>0.42020000000000002</c:v>
                </c:pt>
                <c:pt idx="80">
                  <c:v>0.35680000000000067</c:v>
                </c:pt>
                <c:pt idx="81">
                  <c:v>0.30790000000000067</c:v>
                </c:pt>
                <c:pt idx="82">
                  <c:v>0.18380000000000021</c:v>
                </c:pt>
                <c:pt idx="83">
                  <c:v>1.6027</c:v>
                </c:pt>
                <c:pt idx="84">
                  <c:v>1.7301000000000006</c:v>
                </c:pt>
                <c:pt idx="85">
                  <c:v>1.9711999999999994</c:v>
                </c:pt>
                <c:pt idx="86">
                  <c:v>2.4070999999999998</c:v>
                </c:pt>
                <c:pt idx="87">
                  <c:v>2.4977</c:v>
                </c:pt>
                <c:pt idx="88">
                  <c:v>2.3785999999999987</c:v>
                </c:pt>
                <c:pt idx="89">
                  <c:v>2.2240000000000002</c:v>
                </c:pt>
                <c:pt idx="90">
                  <c:v>2.0548999999999977</c:v>
                </c:pt>
                <c:pt idx="91">
                  <c:v>1.8945000000000001</c:v>
                </c:pt>
                <c:pt idx="92">
                  <c:v>1.7591999999999981</c:v>
                </c:pt>
                <c:pt idx="93">
                  <c:v>1.6569</c:v>
                </c:pt>
                <c:pt idx="94">
                  <c:v>1.4038999999999948</c:v>
                </c:pt>
                <c:pt idx="95">
                  <c:v>1.1288</c:v>
                </c:pt>
                <c:pt idx="96">
                  <c:v>0.92170000000000063</c:v>
                </c:pt>
                <c:pt idx="97">
                  <c:v>0.71860000000000135</c:v>
                </c:pt>
                <c:pt idx="98">
                  <c:v>1.1243000000000001</c:v>
                </c:pt>
                <c:pt idx="99">
                  <c:v>1.3305</c:v>
                </c:pt>
                <c:pt idx="100">
                  <c:v>1.2223999999999975</c:v>
                </c:pt>
                <c:pt idx="101">
                  <c:v>1.0837999999999972</c:v>
                </c:pt>
                <c:pt idx="102">
                  <c:v>0.93480000000000063</c:v>
                </c:pt>
                <c:pt idx="103">
                  <c:v>0.79679999999999995</c:v>
                </c:pt>
                <c:pt idx="104">
                  <c:v>0.68340000000000034</c:v>
                </c:pt>
                <c:pt idx="105">
                  <c:v>0.60010000000000063</c:v>
                </c:pt>
                <c:pt idx="106">
                  <c:v>0.39910000000000068</c:v>
                </c:pt>
                <c:pt idx="107">
                  <c:v>0.19850000000000018</c:v>
                </c:pt>
                <c:pt idx="108">
                  <c:v>2.6886999999999999</c:v>
                </c:pt>
                <c:pt idx="109">
                  <c:v>2.9283999999999999</c:v>
                </c:pt>
                <c:pt idx="110">
                  <c:v>3.3588999999999967</c:v>
                </c:pt>
                <c:pt idx="111">
                  <c:v>3.4509999999999987</c:v>
                </c:pt>
                <c:pt idx="112">
                  <c:v>3.3101999999999987</c:v>
                </c:pt>
                <c:pt idx="113">
                  <c:v>3.1278000000000001</c:v>
                </c:pt>
                <c:pt idx="114">
                  <c:v>2.9281999999999999</c:v>
                </c:pt>
                <c:pt idx="115">
                  <c:v>2.7383999999999999</c:v>
                </c:pt>
                <c:pt idx="116">
                  <c:v>2.5777000000000001</c:v>
                </c:pt>
                <c:pt idx="117">
                  <c:v>2.4558999999999953</c:v>
                </c:pt>
                <c:pt idx="118">
                  <c:v>2.1549</c:v>
                </c:pt>
                <c:pt idx="119">
                  <c:v>1.8242</c:v>
                </c:pt>
                <c:pt idx="120">
                  <c:v>1.5721000000000001</c:v>
                </c:pt>
                <c:pt idx="121">
                  <c:v>1.3221000000000001</c:v>
                </c:pt>
                <c:pt idx="122">
                  <c:v>2.1387</c:v>
                </c:pt>
                <c:pt idx="123">
                  <c:v>2.3301999999999987</c:v>
                </c:pt>
                <c:pt idx="124">
                  <c:v>2.2038000000000002</c:v>
                </c:pt>
                <c:pt idx="125">
                  <c:v>2.0404</c:v>
                </c:pt>
                <c:pt idx="126">
                  <c:v>1.8625</c:v>
                </c:pt>
                <c:pt idx="127">
                  <c:v>1.6944999999999999</c:v>
                </c:pt>
                <c:pt idx="128">
                  <c:v>1.5534999999999972</c:v>
                </c:pt>
                <c:pt idx="129">
                  <c:v>1.4472999999999967</c:v>
                </c:pt>
                <c:pt idx="130">
                  <c:v>1.1865000000000001</c:v>
                </c:pt>
                <c:pt idx="131">
                  <c:v>0.90559999999999996</c:v>
                </c:pt>
                <c:pt idx="132">
                  <c:v>0.69660000000000155</c:v>
                </c:pt>
                <c:pt idx="133">
                  <c:v>1.3956999999999975</c:v>
                </c:pt>
                <c:pt idx="134">
                  <c:v>2.3063999999999987</c:v>
                </c:pt>
                <c:pt idx="135">
                  <c:v>2.5038</c:v>
                </c:pt>
                <c:pt idx="136">
                  <c:v>2.3697999999999997</c:v>
                </c:pt>
                <c:pt idx="137">
                  <c:v>2.1966999999999977</c:v>
                </c:pt>
                <c:pt idx="138">
                  <c:v>2.0084</c:v>
                </c:pt>
                <c:pt idx="139">
                  <c:v>1.8305</c:v>
                </c:pt>
                <c:pt idx="140">
                  <c:v>1.6811</c:v>
                </c:pt>
                <c:pt idx="141">
                  <c:v>1.5687</c:v>
                </c:pt>
                <c:pt idx="142">
                  <c:v>1.2926</c:v>
                </c:pt>
                <c:pt idx="143">
                  <c:v>0.99490000000000001</c:v>
                </c:pt>
                <c:pt idx="144">
                  <c:v>0.89200000000000035</c:v>
                </c:pt>
                <c:pt idx="145">
                  <c:v>1.6967000000000001</c:v>
                </c:pt>
                <c:pt idx="146">
                  <c:v>2.5889000000000002</c:v>
                </c:pt>
                <c:pt idx="147">
                  <c:v>2.7837000000000054</c:v>
                </c:pt>
                <c:pt idx="148">
                  <c:v>2.6143999999999998</c:v>
                </c:pt>
                <c:pt idx="149">
                  <c:v>2.4362999999999944</c:v>
                </c:pt>
                <c:pt idx="150">
                  <c:v>2.2423000000000002</c:v>
                </c:pt>
                <c:pt idx="151">
                  <c:v>2.0587999999999997</c:v>
                </c:pt>
                <c:pt idx="152">
                  <c:v>1.9043999999999994</c:v>
                </c:pt>
                <c:pt idx="153">
                  <c:v>1.7878999999999974</c:v>
                </c:pt>
                <c:pt idx="154">
                  <c:v>1.5015999999999969</c:v>
                </c:pt>
                <c:pt idx="155">
                  <c:v>1.1911</c:v>
                </c:pt>
                <c:pt idx="156">
                  <c:v>1.2134999999999967</c:v>
                </c:pt>
                <c:pt idx="157">
                  <c:v>1.9904999999999993</c:v>
                </c:pt>
                <c:pt idx="158">
                  <c:v>2.8632</c:v>
                </c:pt>
                <c:pt idx="159">
                  <c:v>3.0541999999999998</c:v>
                </c:pt>
                <c:pt idx="160">
                  <c:v>2.8893</c:v>
                </c:pt>
                <c:pt idx="161">
                  <c:v>2.7080000000000002</c:v>
                </c:pt>
                <c:pt idx="162">
                  <c:v>2.5103</c:v>
                </c:pt>
                <c:pt idx="163">
                  <c:v>2.3227999999999978</c:v>
                </c:pt>
                <c:pt idx="164">
                  <c:v>2.1648000000000001</c:v>
                </c:pt>
                <c:pt idx="165">
                  <c:v>2.0453999999999999</c:v>
                </c:pt>
                <c:pt idx="166">
                  <c:v>1.7513999999999974</c:v>
                </c:pt>
                <c:pt idx="167">
                  <c:v>1.4307999999999972</c:v>
                </c:pt>
                <c:pt idx="168">
                  <c:v>1.5025999999999975</c:v>
                </c:pt>
                <c:pt idx="169">
                  <c:v>2.2574000000000001</c:v>
                </c:pt>
                <c:pt idx="170">
                  <c:v>3.1109</c:v>
                </c:pt>
                <c:pt idx="171">
                  <c:v>3.2978999999999998</c:v>
                </c:pt>
                <c:pt idx="172">
                  <c:v>3.1361999999999997</c:v>
                </c:pt>
                <c:pt idx="173">
                  <c:v>2.9529999999999967</c:v>
                </c:pt>
                <c:pt idx="174">
                  <c:v>2.7530000000000001</c:v>
                </c:pt>
                <c:pt idx="175">
                  <c:v>2.5630999999999999</c:v>
                </c:pt>
                <c:pt idx="176">
                  <c:v>2.4027999999999987</c:v>
                </c:pt>
                <c:pt idx="177">
                  <c:v>2.2814999999999999</c:v>
                </c:pt>
                <c:pt idx="178">
                  <c:v>1.9824999999999993</c:v>
                </c:pt>
                <c:pt idx="179">
                  <c:v>1.6552</c:v>
                </c:pt>
                <c:pt idx="180">
                  <c:v>1.7587999999999981</c:v>
                </c:pt>
                <c:pt idx="181">
                  <c:v>2.4941999999999998</c:v>
                </c:pt>
                <c:pt idx="182">
                  <c:v>3.3290999999999977</c:v>
                </c:pt>
                <c:pt idx="183">
                  <c:v>3.5120999999999967</c:v>
                </c:pt>
                <c:pt idx="184">
                  <c:v>3.3529999999999953</c:v>
                </c:pt>
                <c:pt idx="185">
                  <c:v>3.1686999999999999</c:v>
                </c:pt>
                <c:pt idx="186">
                  <c:v>2.9672999999999998</c:v>
                </c:pt>
                <c:pt idx="187">
                  <c:v>2.7759999999999998</c:v>
                </c:pt>
                <c:pt idx="188">
                  <c:v>2.6143000000000001</c:v>
                </c:pt>
                <c:pt idx="189">
                  <c:v>2.4916999999999967</c:v>
                </c:pt>
                <c:pt idx="190">
                  <c:v>2.1896</c:v>
                </c:pt>
                <c:pt idx="191">
                  <c:v>1.8576999999999972</c:v>
                </c:pt>
                <c:pt idx="192">
                  <c:v>1.9830999999999994</c:v>
                </c:pt>
                <c:pt idx="193">
                  <c:v>2.7010999999999998</c:v>
                </c:pt>
                <c:pt idx="194">
                  <c:v>3.5185999999999997</c:v>
                </c:pt>
                <c:pt idx="195">
                  <c:v>3.6978</c:v>
                </c:pt>
                <c:pt idx="196">
                  <c:v>3.5409000000000002</c:v>
                </c:pt>
                <c:pt idx="197">
                  <c:v>3.3560999999999943</c:v>
                </c:pt>
                <c:pt idx="198">
                  <c:v>3.1541000000000001</c:v>
                </c:pt>
                <c:pt idx="199">
                  <c:v>2.9619999999999997</c:v>
                </c:pt>
                <c:pt idx="200">
                  <c:v>2.7995000000000001</c:v>
                </c:pt>
                <c:pt idx="201">
                  <c:v>2.6761999999999997</c:v>
                </c:pt>
                <c:pt idx="202">
                  <c:v>2.3721999999999968</c:v>
                </c:pt>
                <c:pt idx="203">
                  <c:v>2.0375000000000001</c:v>
                </c:pt>
                <c:pt idx="204">
                  <c:v>2.1783999999999999</c:v>
                </c:pt>
                <c:pt idx="205">
                  <c:v>2.8807</c:v>
                </c:pt>
                <c:pt idx="206">
                  <c:v>3.6819999999999999</c:v>
                </c:pt>
                <c:pt idx="207">
                  <c:v>3.8576999999999977</c:v>
                </c:pt>
                <c:pt idx="208">
                  <c:v>3.7029000000000001</c:v>
                </c:pt>
                <c:pt idx="209">
                  <c:v>3.5179999999999998</c:v>
                </c:pt>
                <c:pt idx="210">
                  <c:v>3.3158999999999943</c:v>
                </c:pt>
                <c:pt idx="211">
                  <c:v>3.1234999999999999</c:v>
                </c:pt>
                <c:pt idx="212">
                  <c:v>2.9605999999999999</c:v>
                </c:pt>
                <c:pt idx="213">
                  <c:v>2.8369999999999953</c:v>
                </c:pt>
                <c:pt idx="214">
                  <c:v>2.5320999999999967</c:v>
                </c:pt>
                <c:pt idx="215">
                  <c:v>2.1957999999999998</c:v>
                </c:pt>
                <c:pt idx="216">
                  <c:v>2.3481000000000001</c:v>
                </c:pt>
                <c:pt idx="217">
                  <c:v>3.0360999999999967</c:v>
                </c:pt>
                <c:pt idx="218">
                  <c:v>3.8223999999999987</c:v>
                </c:pt>
                <c:pt idx="219">
                  <c:v>3.9948999999999977</c:v>
                </c:pt>
                <c:pt idx="220">
                  <c:v>3.8418999999999977</c:v>
                </c:pt>
                <c:pt idx="221">
                  <c:v>3.6574</c:v>
                </c:pt>
                <c:pt idx="222">
                  <c:v>3.4554999999999967</c:v>
                </c:pt>
                <c:pt idx="223">
                  <c:v>3.2634000000000012</c:v>
                </c:pt>
                <c:pt idx="224">
                  <c:v>3.1004999999999998</c:v>
                </c:pt>
                <c:pt idx="225">
                  <c:v>2.9768999999999943</c:v>
                </c:pt>
                <c:pt idx="226">
                  <c:v>2.6717999999999997</c:v>
                </c:pt>
                <c:pt idx="227">
                  <c:v>2.3347999999999987</c:v>
                </c:pt>
                <c:pt idx="228">
                  <c:v>2.4955999999999987</c:v>
                </c:pt>
                <c:pt idx="229">
                  <c:v>3.1705999999999999</c:v>
                </c:pt>
                <c:pt idx="230">
                  <c:v>3.9430000000000001</c:v>
                </c:pt>
                <c:pt idx="231">
                  <c:v>4.1124999999999945</c:v>
                </c:pt>
                <c:pt idx="232">
                  <c:v>3.9613</c:v>
                </c:pt>
                <c:pt idx="233">
                  <c:v>3.7774000000000001</c:v>
                </c:pt>
                <c:pt idx="234">
                  <c:v>3.5760999999999967</c:v>
                </c:pt>
                <c:pt idx="235">
                  <c:v>3.3843999999999999</c:v>
                </c:pt>
                <c:pt idx="236">
                  <c:v>3.2219000000000002</c:v>
                </c:pt>
                <c:pt idx="237">
                  <c:v>3.0983999999999998</c:v>
                </c:pt>
                <c:pt idx="238">
                  <c:v>2.7936999999999999</c:v>
                </c:pt>
                <c:pt idx="239">
                  <c:v>2.4567999999999977</c:v>
                </c:pt>
                <c:pt idx="240">
                  <c:v>2.6238999999999999</c:v>
                </c:pt>
                <c:pt idx="241">
                  <c:v>3.2871000000000059</c:v>
                </c:pt>
                <c:pt idx="242">
                  <c:v>4.0465999999999998</c:v>
                </c:pt>
                <c:pt idx="243">
                  <c:v>4.2133000000000003</c:v>
                </c:pt>
                <c:pt idx="244">
                  <c:v>4.0637999999999996</c:v>
                </c:pt>
                <c:pt idx="245">
                  <c:v>3.8805999999999998</c:v>
                </c:pt>
                <c:pt idx="246">
                  <c:v>3.6802000000000001</c:v>
                </c:pt>
                <c:pt idx="247">
                  <c:v>3.4891999999999999</c:v>
                </c:pt>
                <c:pt idx="248">
                  <c:v>3.3271999999999999</c:v>
                </c:pt>
                <c:pt idx="249">
                  <c:v>3.2040999999999999</c:v>
                </c:pt>
                <c:pt idx="250">
                  <c:v>2.9001999999999999</c:v>
                </c:pt>
                <c:pt idx="251">
                  <c:v>2.5638999999999998</c:v>
                </c:pt>
                <c:pt idx="252">
                  <c:v>2.7359</c:v>
                </c:pt>
                <c:pt idx="253">
                  <c:v>3.3879999999999999</c:v>
                </c:pt>
                <c:pt idx="254">
                  <c:v>4.1356000000000002</c:v>
                </c:pt>
                <c:pt idx="255">
                  <c:v>4.2995999999999999</c:v>
                </c:pt>
                <c:pt idx="256">
                  <c:v>4.1517999999999997</c:v>
                </c:pt>
                <c:pt idx="257">
                  <c:v>3.9695999999999998</c:v>
                </c:pt>
                <c:pt idx="258">
                  <c:v>3.7700999999999998</c:v>
                </c:pt>
                <c:pt idx="259">
                  <c:v>3.58</c:v>
                </c:pt>
                <c:pt idx="260">
                  <c:v>3.4187999999999987</c:v>
                </c:pt>
                <c:pt idx="261">
                  <c:v>3.2961999999999998</c:v>
                </c:pt>
                <c:pt idx="262">
                  <c:v>2.9935</c:v>
                </c:pt>
                <c:pt idx="263">
                  <c:v>2.6581999999999999</c:v>
                </c:pt>
                <c:pt idx="264">
                  <c:v>2.8338999999999968</c:v>
                </c:pt>
                <c:pt idx="265">
                  <c:v>3.4756999999999967</c:v>
                </c:pt>
                <c:pt idx="266">
                  <c:v>4.2120999999999995</c:v>
                </c:pt>
                <c:pt idx="267">
                  <c:v>4.3737000000000004</c:v>
                </c:pt>
                <c:pt idx="268">
                  <c:v>4.2274999999999965</c:v>
                </c:pt>
                <c:pt idx="269">
                  <c:v>4.0464000000000002</c:v>
                </c:pt>
                <c:pt idx="270">
                  <c:v>3.8481000000000001</c:v>
                </c:pt>
                <c:pt idx="271">
                  <c:v>3.6589999999999998</c:v>
                </c:pt>
                <c:pt idx="272">
                  <c:v>3.4985999999999997</c:v>
                </c:pt>
                <c:pt idx="273">
                  <c:v>3.3765999999999967</c:v>
                </c:pt>
                <c:pt idx="274">
                  <c:v>3.0752999999999977</c:v>
                </c:pt>
                <c:pt idx="275">
                  <c:v>2.7414000000000001</c:v>
                </c:pt>
                <c:pt idx="276">
                  <c:v>2.9198999999999953</c:v>
                </c:pt>
                <c:pt idx="277">
                  <c:v>3.5521999999999987</c:v>
                </c:pt>
                <c:pt idx="278">
                  <c:v>4.2778999999999998</c:v>
                </c:pt>
                <c:pt idx="279">
                  <c:v>4.4371999999999998</c:v>
                </c:pt>
                <c:pt idx="280">
                  <c:v>4.2926000000000002</c:v>
                </c:pt>
                <c:pt idx="281">
                  <c:v>4.1126999999999985</c:v>
                </c:pt>
                <c:pt idx="282">
                  <c:v>3.9155999999999977</c:v>
                </c:pt>
                <c:pt idx="283">
                  <c:v>3.7277000000000053</c:v>
                </c:pt>
                <c:pt idx="284">
                  <c:v>3.5682999999999998</c:v>
                </c:pt>
                <c:pt idx="285">
                  <c:v>3.4470000000000001</c:v>
                </c:pt>
                <c:pt idx="286">
                  <c:v>3.1474000000000002</c:v>
                </c:pt>
                <c:pt idx="287">
                  <c:v>2.8150999999999953</c:v>
                </c:pt>
                <c:pt idx="288">
                  <c:v>2.9956999999999967</c:v>
                </c:pt>
                <c:pt idx="289">
                  <c:v>3.6189</c:v>
                </c:pt>
                <c:pt idx="290">
                  <c:v>4.3346</c:v>
                </c:pt>
                <c:pt idx="291">
                  <c:v>4.4918000000000013</c:v>
                </c:pt>
                <c:pt idx="292">
                  <c:v>4.3487</c:v>
                </c:pt>
                <c:pt idx="293">
                  <c:v>4.17</c:v>
                </c:pt>
                <c:pt idx="294">
                  <c:v>3.9742999999999977</c:v>
                </c:pt>
                <c:pt idx="295">
                  <c:v>3.7877000000000054</c:v>
                </c:pt>
                <c:pt idx="296">
                  <c:v>3.6293000000000002</c:v>
                </c:pt>
                <c:pt idx="297">
                  <c:v>3.5087000000000002</c:v>
                </c:pt>
                <c:pt idx="298">
                  <c:v>3.2109000000000001</c:v>
                </c:pt>
                <c:pt idx="299">
                  <c:v>2.8805000000000001</c:v>
                </c:pt>
                <c:pt idx="300">
                  <c:v>3.0625999999999998</c:v>
                </c:pt>
                <c:pt idx="301">
                  <c:v>3.6772999999999998</c:v>
                </c:pt>
                <c:pt idx="302">
                  <c:v>4.3836000000000004</c:v>
                </c:pt>
                <c:pt idx="303">
                  <c:v>4.5385999999999997</c:v>
                </c:pt>
                <c:pt idx="304">
                  <c:v>4.3970999999999965</c:v>
                </c:pt>
                <c:pt idx="305">
                  <c:v>4.2197000000000013</c:v>
                </c:pt>
                <c:pt idx="306">
                  <c:v>4.0254999999999965</c:v>
                </c:pt>
                <c:pt idx="307">
                  <c:v>3.8401000000000001</c:v>
                </c:pt>
                <c:pt idx="308">
                  <c:v>3.6827999999999999</c:v>
                </c:pt>
                <c:pt idx="309">
                  <c:v>3.5630999999999999</c:v>
                </c:pt>
                <c:pt idx="310">
                  <c:v>3.2672000000000012</c:v>
                </c:pt>
                <c:pt idx="311">
                  <c:v>2.9387999999999987</c:v>
                </c:pt>
                <c:pt idx="312">
                  <c:v>3.1219000000000001</c:v>
                </c:pt>
                <c:pt idx="313">
                  <c:v>3.7284999999999999</c:v>
                </c:pt>
                <c:pt idx="314">
                  <c:v>4.4257999999999997</c:v>
                </c:pt>
                <c:pt idx="315">
                  <c:v>4.5789</c:v>
                </c:pt>
                <c:pt idx="316">
                  <c:v>4.4388000000000014</c:v>
                </c:pt>
                <c:pt idx="317">
                  <c:v>4.2627999999999995</c:v>
                </c:pt>
                <c:pt idx="318">
                  <c:v>4.07</c:v>
                </c:pt>
                <c:pt idx="319">
                  <c:v>3.8860999999999977</c:v>
                </c:pt>
                <c:pt idx="320">
                  <c:v>3.7299000000000002</c:v>
                </c:pt>
                <c:pt idx="321">
                  <c:v>3.6109999999999998</c:v>
                </c:pt>
                <c:pt idx="322">
                  <c:v>3.3171999999999997</c:v>
                </c:pt>
                <c:pt idx="323">
                  <c:v>2.9908999999999977</c:v>
                </c:pt>
                <c:pt idx="324">
                  <c:v>3.1747000000000001</c:v>
                </c:pt>
                <c:pt idx="325">
                  <c:v>3.7736000000000001</c:v>
                </c:pt>
                <c:pt idx="326">
                  <c:v>4.4622000000000002</c:v>
                </c:pt>
                <c:pt idx="327">
                  <c:v>4.6133999999999995</c:v>
                </c:pt>
                <c:pt idx="328">
                  <c:v>4.4748000000000001</c:v>
                </c:pt>
                <c:pt idx="329">
                  <c:v>4.3003</c:v>
                </c:pt>
                <c:pt idx="330">
                  <c:v>4.109</c:v>
                </c:pt>
                <c:pt idx="331">
                  <c:v>3.9263999999999997</c:v>
                </c:pt>
                <c:pt idx="332">
                  <c:v>3.7713999999999999</c:v>
                </c:pt>
                <c:pt idx="333">
                  <c:v>3.6534</c:v>
                </c:pt>
                <c:pt idx="334">
                  <c:v>3.3617999999999997</c:v>
                </c:pt>
                <c:pt idx="335">
                  <c:v>3.0377000000000001</c:v>
                </c:pt>
                <c:pt idx="336">
                  <c:v>3.2219000000000002</c:v>
                </c:pt>
                <c:pt idx="337">
                  <c:v>3.8132999999999977</c:v>
                </c:pt>
                <c:pt idx="338">
                  <c:v>4.4935999999999998</c:v>
                </c:pt>
                <c:pt idx="339">
                  <c:v>4.6430999999999996</c:v>
                </c:pt>
                <c:pt idx="340">
                  <c:v>4.5058999999999996</c:v>
                </c:pt>
                <c:pt idx="341">
                  <c:v>4.3327999999999998</c:v>
                </c:pt>
                <c:pt idx="342">
                  <c:v>4.1429999999999945</c:v>
                </c:pt>
                <c:pt idx="343">
                  <c:v>3.9619</c:v>
                </c:pt>
                <c:pt idx="344">
                  <c:v>3.8081</c:v>
                </c:pt>
                <c:pt idx="345">
                  <c:v>3.6909999999999998</c:v>
                </c:pt>
                <c:pt idx="346">
                  <c:v>3.4015999999999997</c:v>
                </c:pt>
                <c:pt idx="347">
                  <c:v>3.0797999999999988</c:v>
                </c:pt>
                <c:pt idx="348">
                  <c:v>3.2642000000000002</c:v>
                </c:pt>
                <c:pt idx="349">
                  <c:v>3.8483999999999998</c:v>
                </c:pt>
                <c:pt idx="350">
                  <c:v>4.5207999999999995</c:v>
                </c:pt>
                <c:pt idx="351">
                  <c:v>4.6683999999999966</c:v>
                </c:pt>
                <c:pt idx="352">
                  <c:v>4.5327000000000002</c:v>
                </c:pt>
                <c:pt idx="353">
                  <c:v>4.36099999999999</c:v>
                </c:pt>
                <c:pt idx="354">
                  <c:v>4.1728999999999985</c:v>
                </c:pt>
                <c:pt idx="355">
                  <c:v>3.9933000000000001</c:v>
                </c:pt>
                <c:pt idx="356">
                  <c:v>3.8407</c:v>
                </c:pt>
                <c:pt idx="357">
                  <c:v>3.7244999999999999</c:v>
                </c:pt>
                <c:pt idx="358">
                  <c:v>3.4373</c:v>
                </c:pt>
                <c:pt idx="359">
                  <c:v>3.1179000000000001</c:v>
                </c:pt>
                <c:pt idx="360">
                  <c:v>3.3020999999999967</c:v>
                </c:pt>
                <c:pt idx="361">
                  <c:v>3.8794999999999953</c:v>
                </c:pt>
                <c:pt idx="362">
                  <c:v>4.5442</c:v>
                </c:pt>
                <c:pt idx="363">
                  <c:v>4.6901999999999955</c:v>
                </c:pt>
                <c:pt idx="364">
                  <c:v>4.5557999999999996</c:v>
                </c:pt>
                <c:pt idx="365">
                  <c:v>4.3856000000000002</c:v>
                </c:pt>
                <c:pt idx="366">
                  <c:v>4.1989999999999945</c:v>
                </c:pt>
                <c:pt idx="367">
                  <c:v>4.0208999999999975</c:v>
                </c:pt>
                <c:pt idx="368">
                  <c:v>3.8695999999999997</c:v>
                </c:pt>
                <c:pt idx="369">
                  <c:v>3.7543000000000002</c:v>
                </c:pt>
                <c:pt idx="370">
                  <c:v>3.4693999999999998</c:v>
                </c:pt>
                <c:pt idx="371">
                  <c:v>3.1524999999999967</c:v>
                </c:pt>
                <c:pt idx="372">
                  <c:v>3.3363999999999967</c:v>
                </c:pt>
                <c:pt idx="373">
                  <c:v>3.9072</c:v>
                </c:pt>
                <c:pt idx="374">
                  <c:v>4.5642999999999985</c:v>
                </c:pt>
                <c:pt idx="375">
                  <c:v>4.7087000000000003</c:v>
                </c:pt>
                <c:pt idx="376">
                  <c:v>4.5757000000000003</c:v>
                </c:pt>
                <c:pt idx="377">
                  <c:v>4.407</c:v>
                </c:pt>
                <c:pt idx="378">
                  <c:v>4.2219999999999995</c:v>
                </c:pt>
                <c:pt idx="379">
                  <c:v>4.0453999999999999</c:v>
                </c:pt>
                <c:pt idx="380">
                  <c:v>3.8952999999999967</c:v>
                </c:pt>
                <c:pt idx="381">
                  <c:v>3.7810000000000001</c:v>
                </c:pt>
                <c:pt idx="382">
                  <c:v>3.4983999999999997</c:v>
                </c:pt>
                <c:pt idx="383">
                  <c:v>3.1839000000000048</c:v>
                </c:pt>
                <c:pt idx="384">
                  <c:v>3.3673999999999999</c:v>
                </c:pt>
                <c:pt idx="385">
                  <c:v>3.9316999999999953</c:v>
                </c:pt>
                <c:pt idx="386">
                  <c:v>4.5815999999999999</c:v>
                </c:pt>
                <c:pt idx="387">
                  <c:v>4.7243999999999975</c:v>
                </c:pt>
                <c:pt idx="388">
                  <c:v>4.5927999999999995</c:v>
                </c:pt>
                <c:pt idx="389">
                  <c:v>4.4254999999999995</c:v>
                </c:pt>
                <c:pt idx="390">
                  <c:v>4.2422000000000004</c:v>
                </c:pt>
                <c:pt idx="391">
                  <c:v>4.0669999999999975</c:v>
                </c:pt>
                <c:pt idx="392">
                  <c:v>3.9181999999999997</c:v>
                </c:pt>
                <c:pt idx="393">
                  <c:v>3.8048999999999977</c:v>
                </c:pt>
                <c:pt idx="394">
                  <c:v>3.5246</c:v>
                </c:pt>
                <c:pt idx="395">
                  <c:v>3.2125999999999997</c:v>
                </c:pt>
                <c:pt idx="396">
                  <c:v>3.3954999999999953</c:v>
                </c:pt>
                <c:pt idx="397">
                  <c:v>3.9535999999999998</c:v>
                </c:pt>
                <c:pt idx="398">
                  <c:v>4.5964</c:v>
                </c:pt>
                <c:pt idx="399">
                  <c:v>4.7377000000000002</c:v>
                </c:pt>
                <c:pt idx="400">
                  <c:v>4.6073999999999975</c:v>
                </c:pt>
                <c:pt idx="401">
                  <c:v>4.4416000000000109</c:v>
                </c:pt>
                <c:pt idx="402">
                  <c:v>4.2599</c:v>
                </c:pt>
                <c:pt idx="403">
                  <c:v>4.0863000000000014</c:v>
                </c:pt>
                <c:pt idx="404">
                  <c:v>3.9386999999999968</c:v>
                </c:pt>
                <c:pt idx="405">
                  <c:v>3.8262999999999967</c:v>
                </c:pt>
                <c:pt idx="406">
                  <c:v>3.5482999999999998</c:v>
                </c:pt>
                <c:pt idx="407">
                  <c:v>3.2389000000000001</c:v>
                </c:pt>
                <c:pt idx="408">
                  <c:v>3.4211999999999998</c:v>
                </c:pt>
                <c:pt idx="409">
                  <c:v>3.9731000000000001</c:v>
                </c:pt>
                <c:pt idx="410">
                  <c:v>4.6090999999999998</c:v>
                </c:pt>
                <c:pt idx="411">
                  <c:v>4.7488999999999999</c:v>
                </c:pt>
                <c:pt idx="412">
                  <c:v>4.6198999999999995</c:v>
                </c:pt>
                <c:pt idx="413">
                  <c:v>4.4555999999999996</c:v>
                </c:pt>
                <c:pt idx="414">
                  <c:v>4.2754000000000003</c:v>
                </c:pt>
                <c:pt idx="415">
                  <c:v>4.1032999999999999</c:v>
                </c:pt>
                <c:pt idx="416">
                  <c:v>3.9571000000000001</c:v>
                </c:pt>
                <c:pt idx="417">
                  <c:v>3.8455999999999997</c:v>
                </c:pt>
                <c:pt idx="418">
                  <c:v>3.57</c:v>
                </c:pt>
                <c:pt idx="419">
                  <c:v>3.2629999999999999</c:v>
                </c:pt>
                <c:pt idx="420">
                  <c:v>3.4445000000000001</c:v>
                </c:pt>
              </c:numCache>
            </c:numRef>
          </c:val>
        </c:ser>
        <c:ser>
          <c:idx val="0"/>
          <c:order val="1"/>
          <c:tx>
            <c:strRef>
              <c:f>CastModelOutputFigureData!$Z$1</c:f>
              <c:strCache>
                <c:ptCount val="1"/>
                <c:pt idx="0">
                  <c:v>mass_AC2</c:v>
                </c:pt>
              </c:strCache>
            </c:strRef>
          </c:tx>
          <c:spPr>
            <a:ln>
              <a:solidFill>
                <a:schemeClr val="accent1">
                  <a:lumMod val="75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[0]!mass_AC2</c:f>
              <c:numCache>
                <c:formatCode>General</c:formatCode>
                <c:ptCount val="421"/>
                <c:pt idx="0">
                  <c:v>34.753300000000003</c:v>
                </c:pt>
                <c:pt idx="1">
                  <c:v>34.703800000000001</c:v>
                </c:pt>
                <c:pt idx="2">
                  <c:v>34.615700000000011</c:v>
                </c:pt>
                <c:pt idx="3">
                  <c:v>34.588900000000002</c:v>
                </c:pt>
                <c:pt idx="4">
                  <c:v>34.541399999999996</c:v>
                </c:pt>
                <c:pt idx="5">
                  <c:v>34.464800000000004</c:v>
                </c:pt>
                <c:pt idx="6">
                  <c:v>34.365200000000002</c:v>
                </c:pt>
                <c:pt idx="7">
                  <c:v>34.256300000000003</c:v>
                </c:pt>
                <c:pt idx="8">
                  <c:v>34.152900000000002</c:v>
                </c:pt>
                <c:pt idx="9">
                  <c:v>34.066400000000002</c:v>
                </c:pt>
                <c:pt idx="10">
                  <c:v>33.819899999999997</c:v>
                </c:pt>
                <c:pt idx="11">
                  <c:v>33.520300000000013</c:v>
                </c:pt>
                <c:pt idx="12">
                  <c:v>33.272000000000013</c:v>
                </c:pt>
                <c:pt idx="13">
                  <c:v>33.003500000000003</c:v>
                </c:pt>
                <c:pt idx="14">
                  <c:v>32.672000000000011</c:v>
                </c:pt>
                <c:pt idx="15">
                  <c:v>32.582900000000002</c:v>
                </c:pt>
                <c:pt idx="16">
                  <c:v>32.450599999999994</c:v>
                </c:pt>
                <c:pt idx="17">
                  <c:v>32.266900000000078</c:v>
                </c:pt>
                <c:pt idx="18">
                  <c:v>32.052800000000005</c:v>
                </c:pt>
                <c:pt idx="19">
                  <c:v>31.837100000000031</c:v>
                </c:pt>
                <c:pt idx="20">
                  <c:v>31.644900000000035</c:v>
                </c:pt>
                <c:pt idx="21">
                  <c:v>31.49219999999994</c:v>
                </c:pt>
                <c:pt idx="22">
                  <c:v>31.089299999999955</c:v>
                </c:pt>
                <c:pt idx="23">
                  <c:v>30.622199999999989</c:v>
                </c:pt>
                <c:pt idx="24">
                  <c:v>30.249099999999956</c:v>
                </c:pt>
                <c:pt idx="25">
                  <c:v>29.861000000000001</c:v>
                </c:pt>
                <c:pt idx="26">
                  <c:v>29.399799999999956</c:v>
                </c:pt>
                <c:pt idx="27">
                  <c:v>29.278099999999952</c:v>
                </c:pt>
                <c:pt idx="28">
                  <c:v>29.10249999999996</c:v>
                </c:pt>
                <c:pt idx="29">
                  <c:v>28.865499999999944</c:v>
                </c:pt>
                <c:pt idx="30">
                  <c:v>28.5959</c:v>
                </c:pt>
                <c:pt idx="31">
                  <c:v>28.330000000000005</c:v>
                </c:pt>
                <c:pt idx="32">
                  <c:v>28.0974</c:v>
                </c:pt>
                <c:pt idx="33">
                  <c:v>27.915400000000002</c:v>
                </c:pt>
                <c:pt idx="34">
                  <c:v>27.446699999999939</c:v>
                </c:pt>
                <c:pt idx="35">
                  <c:v>26.9129</c:v>
                </c:pt>
                <c:pt idx="36">
                  <c:v>26.493499999999944</c:v>
                </c:pt>
                <c:pt idx="37">
                  <c:v>26.0641</c:v>
                </c:pt>
                <c:pt idx="38">
                  <c:v>25.562099999999944</c:v>
                </c:pt>
                <c:pt idx="39">
                  <c:v>25.431100000000001</c:v>
                </c:pt>
                <c:pt idx="40">
                  <c:v>25.2441</c:v>
                </c:pt>
                <c:pt idx="41">
                  <c:v>24.994700000000002</c:v>
                </c:pt>
                <c:pt idx="42">
                  <c:v>24.714300000000001</c:v>
                </c:pt>
                <c:pt idx="43">
                  <c:v>24.440699999999929</c:v>
                </c:pt>
                <c:pt idx="44">
                  <c:v>24.203499999999952</c:v>
                </c:pt>
                <c:pt idx="45">
                  <c:v>24.019400000000001</c:v>
                </c:pt>
                <c:pt idx="46">
                  <c:v>23.55069999999996</c:v>
                </c:pt>
                <c:pt idx="47">
                  <c:v>23.0228</c:v>
                </c:pt>
                <c:pt idx="48">
                  <c:v>22.612300000000001</c:v>
                </c:pt>
                <c:pt idx="49">
                  <c:v>22.196400000000001</c:v>
                </c:pt>
                <c:pt idx="50">
                  <c:v>21.715299999999989</c:v>
                </c:pt>
                <c:pt idx="51">
                  <c:v>21.590800000000005</c:v>
                </c:pt>
                <c:pt idx="52">
                  <c:v>21.414200000000001</c:v>
                </c:pt>
                <c:pt idx="53">
                  <c:v>21.180199999999989</c:v>
                </c:pt>
                <c:pt idx="54">
                  <c:v>20.9191</c:v>
                </c:pt>
                <c:pt idx="55">
                  <c:v>20.6662</c:v>
                </c:pt>
                <c:pt idx="56">
                  <c:v>20.448299999999929</c:v>
                </c:pt>
                <c:pt idx="57">
                  <c:v>20.280199999999944</c:v>
                </c:pt>
                <c:pt idx="58">
                  <c:v>19.8553</c:v>
                </c:pt>
                <c:pt idx="59">
                  <c:v>19.3811</c:v>
                </c:pt>
                <c:pt idx="60">
                  <c:v>19.015899999999988</c:v>
                </c:pt>
                <c:pt idx="61">
                  <c:v>18.6492</c:v>
                </c:pt>
                <c:pt idx="62">
                  <c:v>18.228999999999989</c:v>
                </c:pt>
                <c:pt idx="63">
                  <c:v>18.121200000000005</c:v>
                </c:pt>
                <c:pt idx="64">
                  <c:v>17.969099999999944</c:v>
                </c:pt>
                <c:pt idx="65">
                  <c:v>17.768599999999918</c:v>
                </c:pt>
                <c:pt idx="66">
                  <c:v>17.546299999999956</c:v>
                </c:pt>
                <c:pt idx="67">
                  <c:v>17.3323</c:v>
                </c:pt>
                <c:pt idx="68">
                  <c:v>17.1493</c:v>
                </c:pt>
                <c:pt idx="69">
                  <c:v>17.008800000000001</c:v>
                </c:pt>
                <c:pt idx="70">
                  <c:v>16.655799999999989</c:v>
                </c:pt>
                <c:pt idx="71">
                  <c:v>16.265999999999952</c:v>
                </c:pt>
                <c:pt idx="72">
                  <c:v>15.969600000000021</c:v>
                </c:pt>
                <c:pt idx="73">
                  <c:v>15.6751</c:v>
                </c:pt>
                <c:pt idx="74">
                  <c:v>15.3414</c:v>
                </c:pt>
                <c:pt idx="75">
                  <c:v>15.257</c:v>
                </c:pt>
                <c:pt idx="76">
                  <c:v>15.138299999999999</c:v>
                </c:pt>
                <c:pt idx="77">
                  <c:v>14.982900000000004</c:v>
                </c:pt>
                <c:pt idx="78">
                  <c:v>14.8118</c:v>
                </c:pt>
                <c:pt idx="79">
                  <c:v>14.648699999999998</c:v>
                </c:pt>
                <c:pt idx="80">
                  <c:v>14.510400000000002</c:v>
                </c:pt>
                <c:pt idx="81">
                  <c:v>14.415600000000019</c:v>
                </c:pt>
                <c:pt idx="82">
                  <c:v>14.2728</c:v>
                </c:pt>
                <c:pt idx="83">
                  <c:v>16.366700000000002</c:v>
                </c:pt>
                <c:pt idx="84">
                  <c:v>16.521000000000001</c:v>
                </c:pt>
                <c:pt idx="85">
                  <c:v>16.8443</c:v>
                </c:pt>
                <c:pt idx="86">
                  <c:v>17.450500000000002</c:v>
                </c:pt>
                <c:pt idx="87">
                  <c:v>17.5702</c:v>
                </c:pt>
                <c:pt idx="88">
                  <c:v>17.367100000000001</c:v>
                </c:pt>
                <c:pt idx="89">
                  <c:v>17.103999999999999</c:v>
                </c:pt>
                <c:pt idx="90">
                  <c:v>16.817000000000043</c:v>
                </c:pt>
                <c:pt idx="91">
                  <c:v>16.545499999999944</c:v>
                </c:pt>
                <c:pt idx="92">
                  <c:v>16.316800000000047</c:v>
                </c:pt>
                <c:pt idx="93">
                  <c:v>16.143799999999956</c:v>
                </c:pt>
                <c:pt idx="94">
                  <c:v>15.7166</c:v>
                </c:pt>
                <c:pt idx="95">
                  <c:v>15.255800000000002</c:v>
                </c:pt>
                <c:pt idx="96">
                  <c:v>14.914</c:v>
                </c:pt>
                <c:pt idx="97">
                  <c:v>14.5823</c:v>
                </c:pt>
                <c:pt idx="98">
                  <c:v>15.181800000000001</c:v>
                </c:pt>
                <c:pt idx="99">
                  <c:v>15.496700000000002</c:v>
                </c:pt>
                <c:pt idx="100">
                  <c:v>15.3278</c:v>
                </c:pt>
                <c:pt idx="101">
                  <c:v>15.1098</c:v>
                </c:pt>
                <c:pt idx="102">
                  <c:v>14.873700000000021</c:v>
                </c:pt>
                <c:pt idx="103">
                  <c:v>14.651900000000001</c:v>
                </c:pt>
                <c:pt idx="104">
                  <c:v>14.466600000000019</c:v>
                </c:pt>
                <c:pt idx="105">
                  <c:v>14.327400000000004</c:v>
                </c:pt>
                <c:pt idx="106">
                  <c:v>13.985600000000021</c:v>
                </c:pt>
                <c:pt idx="107">
                  <c:v>13.655900000000004</c:v>
                </c:pt>
                <c:pt idx="108">
                  <c:v>17.505199999999956</c:v>
                </c:pt>
                <c:pt idx="109">
                  <c:v>17.805099999999989</c:v>
                </c:pt>
                <c:pt idx="110">
                  <c:v>18.3932</c:v>
                </c:pt>
                <c:pt idx="111">
                  <c:v>18.5122</c:v>
                </c:pt>
                <c:pt idx="112">
                  <c:v>18.255299999999952</c:v>
                </c:pt>
                <c:pt idx="113">
                  <c:v>17.924900000000001</c:v>
                </c:pt>
                <c:pt idx="114">
                  <c:v>17.5672</c:v>
                </c:pt>
                <c:pt idx="115">
                  <c:v>17.230899999999988</c:v>
                </c:pt>
                <c:pt idx="116">
                  <c:v>16.94949999999994</c:v>
                </c:pt>
                <c:pt idx="117">
                  <c:v>16.7377</c:v>
                </c:pt>
                <c:pt idx="118">
                  <c:v>16.219000000000001</c:v>
                </c:pt>
                <c:pt idx="119">
                  <c:v>15.6637</c:v>
                </c:pt>
                <c:pt idx="120">
                  <c:v>15.2552</c:v>
                </c:pt>
                <c:pt idx="121">
                  <c:v>14.861500000000021</c:v>
                </c:pt>
                <c:pt idx="122">
                  <c:v>16.184000000000001</c:v>
                </c:pt>
                <c:pt idx="123">
                  <c:v>16.486899999999956</c:v>
                </c:pt>
                <c:pt idx="124">
                  <c:v>16.276499999999956</c:v>
                </c:pt>
                <c:pt idx="125">
                  <c:v>16.0062</c:v>
                </c:pt>
                <c:pt idx="126">
                  <c:v>15.714500000000001</c:v>
                </c:pt>
                <c:pt idx="127">
                  <c:v>15.441299999999998</c:v>
                </c:pt>
                <c:pt idx="128">
                  <c:v>15.2136</c:v>
                </c:pt>
                <c:pt idx="129">
                  <c:v>15.042900000000001</c:v>
                </c:pt>
                <c:pt idx="130">
                  <c:v>14.6259</c:v>
                </c:pt>
                <c:pt idx="131">
                  <c:v>14.184000000000001</c:v>
                </c:pt>
                <c:pt idx="132">
                  <c:v>13.863500000000023</c:v>
                </c:pt>
                <c:pt idx="133">
                  <c:v>15.076000000000002</c:v>
                </c:pt>
                <c:pt idx="134">
                  <c:v>16.56249999999994</c:v>
                </c:pt>
                <c:pt idx="135">
                  <c:v>16.874700000000001</c:v>
                </c:pt>
                <c:pt idx="136">
                  <c:v>16.644400000000001</c:v>
                </c:pt>
                <c:pt idx="137">
                  <c:v>16.349</c:v>
                </c:pt>
                <c:pt idx="138">
                  <c:v>16.0305</c:v>
                </c:pt>
                <c:pt idx="139">
                  <c:v>15.732700000000001</c:v>
                </c:pt>
                <c:pt idx="140">
                  <c:v>15.4848</c:v>
                </c:pt>
                <c:pt idx="141">
                  <c:v>15.299100000000001</c:v>
                </c:pt>
                <c:pt idx="142">
                  <c:v>14.846</c:v>
                </c:pt>
                <c:pt idx="143">
                  <c:v>14.366600000000023</c:v>
                </c:pt>
                <c:pt idx="144">
                  <c:v>14.213900000000001</c:v>
                </c:pt>
                <c:pt idx="145">
                  <c:v>15.553400000000023</c:v>
                </c:pt>
                <c:pt idx="146">
                  <c:v>17.024899999999999</c:v>
                </c:pt>
                <c:pt idx="147">
                  <c:v>17.336400000000001</c:v>
                </c:pt>
                <c:pt idx="148">
                  <c:v>17.044</c:v>
                </c:pt>
                <c:pt idx="149">
                  <c:v>16.736000000000001</c:v>
                </c:pt>
                <c:pt idx="150">
                  <c:v>16.404</c:v>
                </c:pt>
                <c:pt idx="151">
                  <c:v>16.093299999999989</c:v>
                </c:pt>
                <c:pt idx="152">
                  <c:v>15.8346</c:v>
                </c:pt>
                <c:pt idx="153">
                  <c:v>15.640600000000001</c:v>
                </c:pt>
                <c:pt idx="154">
                  <c:v>15.1675</c:v>
                </c:pt>
                <c:pt idx="155">
                  <c:v>14.665700000000006</c:v>
                </c:pt>
                <c:pt idx="156">
                  <c:v>14.724500000000001</c:v>
                </c:pt>
                <c:pt idx="157">
                  <c:v>16.040500000000002</c:v>
                </c:pt>
                <c:pt idx="158">
                  <c:v>17.498999999999956</c:v>
                </c:pt>
                <c:pt idx="159">
                  <c:v>17.809699999999989</c:v>
                </c:pt>
                <c:pt idx="160">
                  <c:v>17.522399999999951</c:v>
                </c:pt>
                <c:pt idx="161">
                  <c:v>17.206900000000001</c:v>
                </c:pt>
                <c:pt idx="162">
                  <c:v>16.866499999999952</c:v>
                </c:pt>
                <c:pt idx="163">
                  <c:v>16.547599999999989</c:v>
                </c:pt>
                <c:pt idx="164">
                  <c:v>16.281599999999944</c:v>
                </c:pt>
                <c:pt idx="165">
                  <c:v>16.081800000000001</c:v>
                </c:pt>
                <c:pt idx="166">
                  <c:v>15.5944</c:v>
                </c:pt>
                <c:pt idx="167">
                  <c:v>15.0753</c:v>
                </c:pt>
                <c:pt idx="168">
                  <c:v>15.2235</c:v>
                </c:pt>
                <c:pt idx="169">
                  <c:v>16.523199999999989</c:v>
                </c:pt>
                <c:pt idx="170">
                  <c:v>17.973199999999956</c:v>
                </c:pt>
                <c:pt idx="171">
                  <c:v>18.283699999999929</c:v>
                </c:pt>
                <c:pt idx="172">
                  <c:v>18.0017</c:v>
                </c:pt>
                <c:pt idx="173">
                  <c:v>17.68329999999996</c:v>
                </c:pt>
                <c:pt idx="174">
                  <c:v>17.339400000000001</c:v>
                </c:pt>
                <c:pt idx="175">
                  <c:v>17.0166</c:v>
                </c:pt>
                <c:pt idx="176">
                  <c:v>16.7468</c:v>
                </c:pt>
                <c:pt idx="177">
                  <c:v>16.544</c:v>
                </c:pt>
                <c:pt idx="178">
                  <c:v>16.048499999999944</c:v>
                </c:pt>
                <c:pt idx="179">
                  <c:v>15.5185</c:v>
                </c:pt>
                <c:pt idx="180">
                  <c:v>15.727600000000001</c:v>
                </c:pt>
                <c:pt idx="181">
                  <c:v>17.0136</c:v>
                </c:pt>
                <c:pt idx="182">
                  <c:v>18.456</c:v>
                </c:pt>
                <c:pt idx="183">
                  <c:v>18.766100000000002</c:v>
                </c:pt>
                <c:pt idx="184">
                  <c:v>18.489199999999933</c:v>
                </c:pt>
                <c:pt idx="185">
                  <c:v>18.170100000000001</c:v>
                </c:pt>
                <c:pt idx="186">
                  <c:v>17.824999999999999</c:v>
                </c:pt>
                <c:pt idx="187">
                  <c:v>17.500499999999956</c:v>
                </c:pt>
                <c:pt idx="188">
                  <c:v>17.228899999999989</c:v>
                </c:pt>
                <c:pt idx="189">
                  <c:v>17.0243</c:v>
                </c:pt>
                <c:pt idx="190">
                  <c:v>16.524100000000001</c:v>
                </c:pt>
                <c:pt idx="191">
                  <c:v>15.986800000000002</c:v>
                </c:pt>
                <c:pt idx="192">
                  <c:v>16.23969999999996</c:v>
                </c:pt>
                <c:pt idx="193">
                  <c:v>17.512799999999956</c:v>
                </c:pt>
                <c:pt idx="194">
                  <c:v>18.9468</c:v>
                </c:pt>
                <c:pt idx="195">
                  <c:v>19.256399999999989</c:v>
                </c:pt>
                <c:pt idx="196">
                  <c:v>18.984199999999955</c:v>
                </c:pt>
                <c:pt idx="197">
                  <c:v>18.665599999999955</c:v>
                </c:pt>
                <c:pt idx="198">
                  <c:v>18.32049999999996</c:v>
                </c:pt>
                <c:pt idx="199">
                  <c:v>17.995599999999929</c:v>
                </c:pt>
                <c:pt idx="200">
                  <c:v>17.723199999999956</c:v>
                </c:pt>
                <c:pt idx="201">
                  <c:v>17.517600000000005</c:v>
                </c:pt>
                <c:pt idx="202">
                  <c:v>17.014700000000001</c:v>
                </c:pt>
                <c:pt idx="203">
                  <c:v>16.47249999999994</c:v>
                </c:pt>
                <c:pt idx="204">
                  <c:v>16.7577</c:v>
                </c:pt>
                <c:pt idx="205">
                  <c:v>18.0183</c:v>
                </c:pt>
                <c:pt idx="206">
                  <c:v>19.443099999999955</c:v>
                </c:pt>
                <c:pt idx="207">
                  <c:v>19.7517</c:v>
                </c:pt>
                <c:pt idx="208">
                  <c:v>19.483899999999952</c:v>
                </c:pt>
                <c:pt idx="209">
                  <c:v>19.166499999999989</c:v>
                </c:pt>
                <c:pt idx="210">
                  <c:v>18.822199999999956</c:v>
                </c:pt>
                <c:pt idx="211">
                  <c:v>18.497599999999952</c:v>
                </c:pt>
                <c:pt idx="212">
                  <c:v>18.224999999999987</c:v>
                </c:pt>
                <c:pt idx="213">
                  <c:v>18.018999999999988</c:v>
                </c:pt>
                <c:pt idx="214">
                  <c:v>17.514700000000001</c:v>
                </c:pt>
                <c:pt idx="215">
                  <c:v>16.969199999999944</c:v>
                </c:pt>
                <c:pt idx="216">
                  <c:v>17.2788</c:v>
                </c:pt>
                <c:pt idx="217">
                  <c:v>18.526900000000001</c:v>
                </c:pt>
                <c:pt idx="218">
                  <c:v>19.9419</c:v>
                </c:pt>
                <c:pt idx="219">
                  <c:v>20.249199999999952</c:v>
                </c:pt>
                <c:pt idx="220">
                  <c:v>19.985499999999909</c:v>
                </c:pt>
                <c:pt idx="221">
                  <c:v>19.66959999999996</c:v>
                </c:pt>
                <c:pt idx="222">
                  <c:v>19.326699999999956</c:v>
                </c:pt>
                <c:pt idx="223">
                  <c:v>19.0029</c:v>
                </c:pt>
                <c:pt idx="224">
                  <c:v>18.730499999999989</c:v>
                </c:pt>
                <c:pt idx="225">
                  <c:v>18.5245</c:v>
                </c:pt>
                <c:pt idx="226">
                  <c:v>18.019800000000039</c:v>
                </c:pt>
                <c:pt idx="227">
                  <c:v>17.472199999999944</c:v>
                </c:pt>
                <c:pt idx="228">
                  <c:v>17.8004</c:v>
                </c:pt>
                <c:pt idx="229">
                  <c:v>19.036200000000001</c:v>
                </c:pt>
                <c:pt idx="230">
                  <c:v>20.440899999999989</c:v>
                </c:pt>
                <c:pt idx="231">
                  <c:v>20.746599999999944</c:v>
                </c:pt>
                <c:pt idx="232">
                  <c:v>20.486699999999917</c:v>
                </c:pt>
                <c:pt idx="233">
                  <c:v>20.172599999999989</c:v>
                </c:pt>
                <c:pt idx="234">
                  <c:v>19.831299999999999</c:v>
                </c:pt>
                <c:pt idx="235">
                  <c:v>19.508599999999955</c:v>
                </c:pt>
                <c:pt idx="236">
                  <c:v>19.236799999999956</c:v>
                </c:pt>
                <c:pt idx="237">
                  <c:v>19.031099999999999</c:v>
                </c:pt>
                <c:pt idx="238">
                  <c:v>18.526499999999956</c:v>
                </c:pt>
                <c:pt idx="239">
                  <c:v>17.977799999999952</c:v>
                </c:pt>
                <c:pt idx="240">
                  <c:v>18.32049999999996</c:v>
                </c:pt>
                <c:pt idx="241">
                  <c:v>19.5441</c:v>
                </c:pt>
                <c:pt idx="242">
                  <c:v>20.938099999999956</c:v>
                </c:pt>
                <c:pt idx="243">
                  <c:v>21.24219999999994</c:v>
                </c:pt>
                <c:pt idx="244">
                  <c:v>20.985699999999909</c:v>
                </c:pt>
                <c:pt idx="245">
                  <c:v>20.6736</c:v>
                </c:pt>
                <c:pt idx="246">
                  <c:v>20.334000000000035</c:v>
                </c:pt>
                <c:pt idx="247">
                  <c:v>20.012699999999956</c:v>
                </c:pt>
                <c:pt idx="248">
                  <c:v>19.741800000000001</c:v>
                </c:pt>
                <c:pt idx="249">
                  <c:v>19.5365</c:v>
                </c:pt>
                <c:pt idx="250">
                  <c:v>19.032699999999952</c:v>
                </c:pt>
                <c:pt idx="251">
                  <c:v>18.483599999999917</c:v>
                </c:pt>
                <c:pt idx="252">
                  <c:v>18.837399999999999</c:v>
                </c:pt>
                <c:pt idx="253">
                  <c:v>20.049199999999956</c:v>
                </c:pt>
                <c:pt idx="254">
                  <c:v>21.432200000000002</c:v>
                </c:pt>
                <c:pt idx="255">
                  <c:v>21.734500000000001</c:v>
                </c:pt>
                <c:pt idx="256">
                  <c:v>21.481299999999944</c:v>
                </c:pt>
                <c:pt idx="257">
                  <c:v>21.171199999999999</c:v>
                </c:pt>
                <c:pt idx="258">
                  <c:v>20.833600000000001</c:v>
                </c:pt>
                <c:pt idx="259">
                  <c:v>20.513800000000035</c:v>
                </c:pt>
                <c:pt idx="260">
                  <c:v>20.2439</c:v>
                </c:pt>
                <c:pt idx="261">
                  <c:v>20.039300000000001</c:v>
                </c:pt>
                <c:pt idx="262">
                  <c:v>19.5366</c:v>
                </c:pt>
                <c:pt idx="263">
                  <c:v>18.9878</c:v>
                </c:pt>
                <c:pt idx="264">
                  <c:v>19.350200000000001</c:v>
                </c:pt>
                <c:pt idx="265">
                  <c:v>20.5503</c:v>
                </c:pt>
                <c:pt idx="266">
                  <c:v>21.92229999999994</c:v>
                </c:pt>
                <c:pt idx="267">
                  <c:v>22.22259999999994</c:v>
                </c:pt>
                <c:pt idx="268">
                  <c:v>21.97259999999994</c:v>
                </c:pt>
                <c:pt idx="269">
                  <c:v>21.6645</c:v>
                </c:pt>
                <c:pt idx="270">
                  <c:v>21.329000000000001</c:v>
                </c:pt>
                <c:pt idx="271">
                  <c:v>21.010800000000035</c:v>
                </c:pt>
                <c:pt idx="272">
                  <c:v>20.742099999999944</c:v>
                </c:pt>
                <c:pt idx="273">
                  <c:v>20.5381</c:v>
                </c:pt>
                <c:pt idx="274">
                  <c:v>20.036999999999999</c:v>
                </c:pt>
                <c:pt idx="275">
                  <c:v>19.488899999999944</c:v>
                </c:pt>
                <c:pt idx="276">
                  <c:v>19.8581</c:v>
                </c:pt>
                <c:pt idx="277">
                  <c:v>21.046699999999955</c:v>
                </c:pt>
                <c:pt idx="278">
                  <c:v>22.407599999999956</c:v>
                </c:pt>
                <c:pt idx="279">
                  <c:v>22.7059</c:v>
                </c:pt>
                <c:pt idx="280">
                  <c:v>22.4588</c:v>
                </c:pt>
                <c:pt idx="281">
                  <c:v>22.152899999999999</c:v>
                </c:pt>
                <c:pt idx="282">
                  <c:v>21.819400000000005</c:v>
                </c:pt>
                <c:pt idx="283">
                  <c:v>21.503</c:v>
                </c:pt>
                <c:pt idx="284">
                  <c:v>21.235499999999952</c:v>
                </c:pt>
                <c:pt idx="285">
                  <c:v>21.03239999999996</c:v>
                </c:pt>
                <c:pt idx="286">
                  <c:v>20.533000000000001</c:v>
                </c:pt>
                <c:pt idx="287">
                  <c:v>19.985999999999944</c:v>
                </c:pt>
                <c:pt idx="288">
                  <c:v>20.360399999999952</c:v>
                </c:pt>
                <c:pt idx="289">
                  <c:v>21.537800000000047</c:v>
                </c:pt>
                <c:pt idx="290">
                  <c:v>22.88759999999996</c:v>
                </c:pt>
                <c:pt idx="291">
                  <c:v>23.183900000000001</c:v>
                </c:pt>
                <c:pt idx="292">
                  <c:v>22.939499999999956</c:v>
                </c:pt>
                <c:pt idx="293">
                  <c:v>22.6357</c:v>
                </c:pt>
                <c:pt idx="294">
                  <c:v>22.304400000000001</c:v>
                </c:pt>
                <c:pt idx="295">
                  <c:v>21.989799999999917</c:v>
                </c:pt>
                <c:pt idx="296">
                  <c:v>21.723699999999944</c:v>
                </c:pt>
                <c:pt idx="297">
                  <c:v>21.5214</c:v>
                </c:pt>
                <c:pt idx="298">
                  <c:v>21.024100000000001</c:v>
                </c:pt>
                <c:pt idx="299">
                  <c:v>20.478399999999944</c:v>
                </c:pt>
                <c:pt idx="300">
                  <c:v>20.856800000000035</c:v>
                </c:pt>
                <c:pt idx="301">
                  <c:v>22.023299999999956</c:v>
                </c:pt>
                <c:pt idx="302">
                  <c:v>23.361999999999988</c:v>
                </c:pt>
                <c:pt idx="303">
                  <c:v>23.656199999999988</c:v>
                </c:pt>
                <c:pt idx="304">
                  <c:v>23.414400000000001</c:v>
                </c:pt>
                <c:pt idx="305">
                  <c:v>23.112800000000039</c:v>
                </c:pt>
                <c:pt idx="306">
                  <c:v>22.783699999999929</c:v>
                </c:pt>
                <c:pt idx="307">
                  <c:v>22.471</c:v>
                </c:pt>
                <c:pt idx="308">
                  <c:v>22.206299999999956</c:v>
                </c:pt>
                <c:pt idx="309">
                  <c:v>22.004899999999999</c:v>
                </c:pt>
                <c:pt idx="310">
                  <c:v>21.509699999999956</c:v>
                </c:pt>
                <c:pt idx="311">
                  <c:v>20.965800000000002</c:v>
                </c:pt>
                <c:pt idx="312">
                  <c:v>21.347000000000001</c:v>
                </c:pt>
                <c:pt idx="313">
                  <c:v>22.502800000000001</c:v>
                </c:pt>
                <c:pt idx="314">
                  <c:v>23.8306</c:v>
                </c:pt>
                <c:pt idx="315">
                  <c:v>24.122699999999952</c:v>
                </c:pt>
                <c:pt idx="316">
                  <c:v>23.883400000000002</c:v>
                </c:pt>
                <c:pt idx="317">
                  <c:v>23.584</c:v>
                </c:pt>
                <c:pt idx="318">
                  <c:v>23.257000000000001</c:v>
                </c:pt>
                <c:pt idx="319">
                  <c:v>22.946199999999951</c:v>
                </c:pt>
                <c:pt idx="320">
                  <c:v>22.683</c:v>
                </c:pt>
                <c:pt idx="321">
                  <c:v>22.482599999999909</c:v>
                </c:pt>
                <c:pt idx="322">
                  <c:v>21.989699999999917</c:v>
                </c:pt>
                <c:pt idx="323">
                  <c:v>21.447699999999951</c:v>
                </c:pt>
                <c:pt idx="324">
                  <c:v>21.831000000000031</c:v>
                </c:pt>
                <c:pt idx="325">
                  <c:v>22.976299999999952</c:v>
                </c:pt>
                <c:pt idx="326">
                  <c:v>24.293199999999956</c:v>
                </c:pt>
                <c:pt idx="327">
                  <c:v>24.583199999999955</c:v>
                </c:pt>
                <c:pt idx="328">
                  <c:v>24.34639999999996</c:v>
                </c:pt>
                <c:pt idx="329">
                  <c:v>24.049099999999989</c:v>
                </c:pt>
                <c:pt idx="330">
                  <c:v>23.724299999999989</c:v>
                </c:pt>
                <c:pt idx="331">
                  <c:v>23.415400000000002</c:v>
                </c:pt>
                <c:pt idx="332">
                  <c:v>23.153600000000001</c:v>
                </c:pt>
                <c:pt idx="333">
                  <c:v>22.9543</c:v>
                </c:pt>
                <c:pt idx="334">
                  <c:v>22.463799999999917</c:v>
                </c:pt>
                <c:pt idx="335">
                  <c:v>21.9239</c:v>
                </c:pt>
                <c:pt idx="336">
                  <c:v>22.308599999999952</c:v>
                </c:pt>
                <c:pt idx="337">
                  <c:v>23.443699999999936</c:v>
                </c:pt>
                <c:pt idx="338">
                  <c:v>24.7498</c:v>
                </c:pt>
                <c:pt idx="339">
                  <c:v>25.037700000000001</c:v>
                </c:pt>
                <c:pt idx="340">
                  <c:v>24.8032</c:v>
                </c:pt>
                <c:pt idx="341">
                  <c:v>24.507999999999999</c:v>
                </c:pt>
                <c:pt idx="342">
                  <c:v>24.185499999999951</c:v>
                </c:pt>
                <c:pt idx="343">
                  <c:v>23.878499999999956</c:v>
                </c:pt>
                <c:pt idx="344">
                  <c:v>23.618200000000005</c:v>
                </c:pt>
                <c:pt idx="345">
                  <c:v>23.419999999999987</c:v>
                </c:pt>
                <c:pt idx="346">
                  <c:v>22.931899999999999</c:v>
                </c:pt>
                <c:pt idx="347">
                  <c:v>22.394200000000001</c:v>
                </c:pt>
                <c:pt idx="348">
                  <c:v>22.779900000000001</c:v>
                </c:pt>
                <c:pt idx="349">
                  <c:v>23.904900000000001</c:v>
                </c:pt>
                <c:pt idx="350">
                  <c:v>25.200399999999952</c:v>
                </c:pt>
                <c:pt idx="351">
                  <c:v>25.486199999999933</c:v>
                </c:pt>
                <c:pt idx="352">
                  <c:v>25.253900000000005</c:v>
                </c:pt>
                <c:pt idx="353">
                  <c:v>24.960799999999917</c:v>
                </c:pt>
                <c:pt idx="354">
                  <c:v>24.640499999999989</c:v>
                </c:pt>
                <c:pt idx="355">
                  <c:v>24.3355</c:v>
                </c:pt>
                <c:pt idx="356">
                  <c:v>24.076699999999956</c:v>
                </c:pt>
                <c:pt idx="357">
                  <c:v>23.8796</c:v>
                </c:pt>
                <c:pt idx="358">
                  <c:v>23.394100000000005</c:v>
                </c:pt>
                <c:pt idx="359">
                  <c:v>22.858699999999956</c:v>
                </c:pt>
                <c:pt idx="360">
                  <c:v>23.244700000000002</c:v>
                </c:pt>
                <c:pt idx="361">
                  <c:v>24.359800000000035</c:v>
                </c:pt>
                <c:pt idx="362">
                  <c:v>25.644900000000035</c:v>
                </c:pt>
                <c:pt idx="363">
                  <c:v>25.928599999999918</c:v>
                </c:pt>
                <c:pt idx="364">
                  <c:v>25.698399999999989</c:v>
                </c:pt>
                <c:pt idx="365">
                  <c:v>25.407499999999956</c:v>
                </c:pt>
                <c:pt idx="366">
                  <c:v>25.089299999999955</c:v>
                </c:pt>
                <c:pt idx="367">
                  <c:v>24.786299999999944</c:v>
                </c:pt>
                <c:pt idx="368">
                  <c:v>24.5291</c:v>
                </c:pt>
                <c:pt idx="369">
                  <c:v>24.332999999999988</c:v>
                </c:pt>
                <c:pt idx="370">
                  <c:v>23.850100000000001</c:v>
                </c:pt>
                <c:pt idx="371">
                  <c:v>23.317200000000035</c:v>
                </c:pt>
                <c:pt idx="372">
                  <c:v>23.703099999999989</c:v>
                </c:pt>
                <c:pt idx="373">
                  <c:v>24.808700000000002</c:v>
                </c:pt>
                <c:pt idx="374">
                  <c:v>26.083399999999951</c:v>
                </c:pt>
                <c:pt idx="375">
                  <c:v>26.365100000000002</c:v>
                </c:pt>
                <c:pt idx="376">
                  <c:v>26.136900000000047</c:v>
                </c:pt>
                <c:pt idx="377">
                  <c:v>25.848099999999956</c:v>
                </c:pt>
                <c:pt idx="378">
                  <c:v>25.5321</c:v>
                </c:pt>
                <c:pt idx="379">
                  <c:v>25.231000000000005</c:v>
                </c:pt>
                <c:pt idx="380">
                  <c:v>24.975299999999944</c:v>
                </c:pt>
                <c:pt idx="381">
                  <c:v>24.780399999999933</c:v>
                </c:pt>
                <c:pt idx="382">
                  <c:v>24.3001</c:v>
                </c:pt>
                <c:pt idx="383">
                  <c:v>23.769699999999933</c:v>
                </c:pt>
                <c:pt idx="384">
                  <c:v>24.1553</c:v>
                </c:pt>
                <c:pt idx="385">
                  <c:v>25.2514</c:v>
                </c:pt>
                <c:pt idx="386">
                  <c:v>26.515999999999988</c:v>
                </c:pt>
                <c:pt idx="387">
                  <c:v>26.795499999999944</c:v>
                </c:pt>
                <c:pt idx="388">
                  <c:v>26.569400000000002</c:v>
                </c:pt>
                <c:pt idx="389">
                  <c:v>26.282599999999917</c:v>
                </c:pt>
                <c:pt idx="390">
                  <c:v>25.968800000000002</c:v>
                </c:pt>
                <c:pt idx="391">
                  <c:v>25.66959999999996</c:v>
                </c:pt>
                <c:pt idx="392">
                  <c:v>25.415500000000002</c:v>
                </c:pt>
                <c:pt idx="393">
                  <c:v>25.221699999999952</c:v>
                </c:pt>
                <c:pt idx="394">
                  <c:v>24.744</c:v>
                </c:pt>
                <c:pt idx="395">
                  <c:v>24.2163</c:v>
                </c:pt>
                <c:pt idx="396">
                  <c:v>24.601199999999999</c:v>
                </c:pt>
                <c:pt idx="397">
                  <c:v>25.688099999999956</c:v>
                </c:pt>
                <c:pt idx="398">
                  <c:v>26.94269999999991</c:v>
                </c:pt>
                <c:pt idx="399">
                  <c:v>27.220099999999956</c:v>
                </c:pt>
                <c:pt idx="400">
                  <c:v>26.995999999999956</c:v>
                </c:pt>
                <c:pt idx="401">
                  <c:v>26.711200000000005</c:v>
                </c:pt>
                <c:pt idx="402">
                  <c:v>26.3995</c:v>
                </c:pt>
                <c:pt idx="403">
                  <c:v>26.1022</c:v>
                </c:pt>
                <c:pt idx="404">
                  <c:v>25.849699999999956</c:v>
                </c:pt>
                <c:pt idx="405">
                  <c:v>25.657000000000039</c:v>
                </c:pt>
                <c:pt idx="406">
                  <c:v>25.181999999999999</c:v>
                </c:pt>
                <c:pt idx="407">
                  <c:v>24.656900000000046</c:v>
                </c:pt>
                <c:pt idx="408">
                  <c:v>25.041</c:v>
                </c:pt>
                <c:pt idx="409">
                  <c:v>26.118800000000046</c:v>
                </c:pt>
                <c:pt idx="410">
                  <c:v>27.363499999999952</c:v>
                </c:pt>
                <c:pt idx="411">
                  <c:v>27.638900000000035</c:v>
                </c:pt>
                <c:pt idx="412">
                  <c:v>27.416599999999956</c:v>
                </c:pt>
                <c:pt idx="413">
                  <c:v>27.133900000000047</c:v>
                </c:pt>
                <c:pt idx="414">
                  <c:v>26.824200000000001</c:v>
                </c:pt>
                <c:pt idx="415">
                  <c:v>26.5289</c:v>
                </c:pt>
                <c:pt idx="416">
                  <c:v>26.277899999999999</c:v>
                </c:pt>
                <c:pt idx="417">
                  <c:v>26.086299999999955</c:v>
                </c:pt>
                <c:pt idx="418">
                  <c:v>25.614100000000047</c:v>
                </c:pt>
                <c:pt idx="419">
                  <c:v>25.091699999999989</c:v>
                </c:pt>
                <c:pt idx="420">
                  <c:v>25.474599999999956</c:v>
                </c:pt>
              </c:numCache>
            </c:numRef>
          </c:val>
        </c:ser>
        <c:ser>
          <c:idx val="1"/>
          <c:order val="2"/>
          <c:tx>
            <c:strRef>
              <c:f>CastModelOutputFigureData!$AA$1</c:f>
              <c:strCache>
                <c:ptCount val="1"/>
                <c:pt idx="0">
                  <c:v>mass_AC3</c:v>
                </c:pt>
              </c:strCache>
            </c:strRef>
          </c:tx>
          <c:spPr>
            <a:ln>
              <a:solidFill>
                <a:srgbClr val="C00000"/>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[0]!mass_AC3</c:f>
              <c:numCache>
                <c:formatCode>General</c:formatCode>
                <c:ptCount val="421"/>
                <c:pt idx="0">
                  <c:v>55.218500000000013</c:v>
                </c:pt>
                <c:pt idx="1">
                  <c:v>55.287000000000006</c:v>
                </c:pt>
                <c:pt idx="2">
                  <c:v>55.413999999999994</c:v>
                </c:pt>
                <c:pt idx="3">
                  <c:v>55.452300000000001</c:v>
                </c:pt>
                <c:pt idx="4">
                  <c:v>55.521000000000001</c:v>
                </c:pt>
                <c:pt idx="5">
                  <c:v>55.632600000000011</c:v>
                </c:pt>
                <c:pt idx="6">
                  <c:v>55.778800000000011</c:v>
                </c:pt>
                <c:pt idx="7">
                  <c:v>55.938900000000011</c:v>
                </c:pt>
                <c:pt idx="8">
                  <c:v>56.091000000000001</c:v>
                </c:pt>
                <c:pt idx="9">
                  <c:v>56.2179</c:v>
                </c:pt>
                <c:pt idx="10">
                  <c:v>56.582100000000011</c:v>
                </c:pt>
                <c:pt idx="11">
                  <c:v>57.025300000000087</c:v>
                </c:pt>
                <c:pt idx="12">
                  <c:v>57.392000000000003</c:v>
                </c:pt>
                <c:pt idx="13">
                  <c:v>57.788200000000003</c:v>
                </c:pt>
                <c:pt idx="14">
                  <c:v>58.277100000000011</c:v>
                </c:pt>
                <c:pt idx="15">
                  <c:v>58.407899999999998</c:v>
                </c:pt>
                <c:pt idx="16">
                  <c:v>58.601700000000001</c:v>
                </c:pt>
                <c:pt idx="17">
                  <c:v>58.8703</c:v>
                </c:pt>
                <c:pt idx="18">
                  <c:v>59.183400000000006</c:v>
                </c:pt>
                <c:pt idx="19">
                  <c:v>59.498500000000078</c:v>
                </c:pt>
                <c:pt idx="20">
                  <c:v>59.778800000000011</c:v>
                </c:pt>
                <c:pt idx="21">
                  <c:v>60.001300000000001</c:v>
                </c:pt>
                <c:pt idx="22">
                  <c:v>60.589000000000006</c:v>
                </c:pt>
                <c:pt idx="23">
                  <c:v>61.271300000000011</c:v>
                </c:pt>
                <c:pt idx="24">
                  <c:v>61.816299999999998</c:v>
                </c:pt>
                <c:pt idx="25">
                  <c:v>62.383499999999998</c:v>
                </c:pt>
                <c:pt idx="26">
                  <c:v>63.058100000000003</c:v>
                </c:pt>
                <c:pt idx="27">
                  <c:v>63.235800000000012</c:v>
                </c:pt>
                <c:pt idx="28">
                  <c:v>63.491700000000002</c:v>
                </c:pt>
                <c:pt idx="29">
                  <c:v>63.836999999999996</c:v>
                </c:pt>
                <c:pt idx="30">
                  <c:v>64.229600000000005</c:v>
                </c:pt>
                <c:pt idx="31">
                  <c:v>64.616699999999994</c:v>
                </c:pt>
                <c:pt idx="32">
                  <c:v>64.955100000000002</c:v>
                </c:pt>
                <c:pt idx="33">
                  <c:v>65.219700000000003</c:v>
                </c:pt>
                <c:pt idx="34">
                  <c:v>65.902000000000001</c:v>
                </c:pt>
                <c:pt idx="35">
                  <c:v>66.68089999999998</c:v>
                </c:pt>
                <c:pt idx="36">
                  <c:v>67.294200000000188</c:v>
                </c:pt>
                <c:pt idx="37">
                  <c:v>67.923000000000002</c:v>
                </c:pt>
                <c:pt idx="38">
                  <c:v>68.659799999999919</c:v>
                </c:pt>
                <c:pt idx="39">
                  <c:v>68.852099999999979</c:v>
                </c:pt>
                <c:pt idx="40">
                  <c:v>69.126299999999986</c:v>
                </c:pt>
                <c:pt idx="41">
                  <c:v>69.491900000000172</c:v>
                </c:pt>
                <c:pt idx="42">
                  <c:v>69.902900000000002</c:v>
                </c:pt>
                <c:pt idx="43">
                  <c:v>70.304199999999994</c:v>
                </c:pt>
                <c:pt idx="44">
                  <c:v>70.651999999999987</c:v>
                </c:pt>
                <c:pt idx="45">
                  <c:v>70.921800000000005</c:v>
                </c:pt>
                <c:pt idx="46">
                  <c:v>71.609699999999989</c:v>
                </c:pt>
                <c:pt idx="47">
                  <c:v>72.386899999999983</c:v>
                </c:pt>
                <c:pt idx="48">
                  <c:v>72.993399999999994</c:v>
                </c:pt>
                <c:pt idx="49">
                  <c:v>73.6096</c:v>
                </c:pt>
                <c:pt idx="50">
                  <c:v>74.324699999999993</c:v>
                </c:pt>
                <c:pt idx="51">
                  <c:v>74.510200000000026</c:v>
                </c:pt>
                <c:pt idx="52">
                  <c:v>74.772899999999979</c:v>
                </c:pt>
                <c:pt idx="53">
                  <c:v>75.120599999999982</c:v>
                </c:pt>
                <c:pt idx="54">
                  <c:v>75.509</c:v>
                </c:pt>
                <c:pt idx="55">
                  <c:v>75.885299999999987</c:v>
                </c:pt>
                <c:pt idx="56">
                  <c:v>76.209400000000002</c:v>
                </c:pt>
                <c:pt idx="57">
                  <c:v>76.459400000000002</c:v>
                </c:pt>
                <c:pt idx="58">
                  <c:v>77.092200000000005</c:v>
                </c:pt>
                <c:pt idx="59">
                  <c:v>77.800799999999981</c:v>
                </c:pt>
                <c:pt idx="60">
                  <c:v>78.348699999999994</c:v>
                </c:pt>
                <c:pt idx="61">
                  <c:v>78.900899999999993</c:v>
                </c:pt>
                <c:pt idx="62">
                  <c:v>79.5364</c:v>
                </c:pt>
                <c:pt idx="63">
                  <c:v>79.699799999999982</c:v>
                </c:pt>
                <c:pt idx="64">
                  <c:v>79.930099999999996</c:v>
                </c:pt>
                <c:pt idx="65">
                  <c:v>80.233099999999993</c:v>
                </c:pt>
                <c:pt idx="66">
                  <c:v>80.569000000000003</c:v>
                </c:pt>
                <c:pt idx="67">
                  <c:v>80.891999999999996</c:v>
                </c:pt>
                <c:pt idx="68">
                  <c:v>81.167999999999992</c:v>
                </c:pt>
                <c:pt idx="69">
                  <c:v>81.379399999999919</c:v>
                </c:pt>
                <c:pt idx="70">
                  <c:v>81.910799999999995</c:v>
                </c:pt>
                <c:pt idx="71">
                  <c:v>82.498199999999997</c:v>
                </c:pt>
                <c:pt idx="72">
                  <c:v>82.946100000000186</c:v>
                </c:pt>
                <c:pt idx="73">
                  <c:v>83.391900000000007</c:v>
                </c:pt>
                <c:pt idx="74">
                  <c:v>83.897900000000007</c:v>
                </c:pt>
                <c:pt idx="75">
                  <c:v>84.025699999999986</c:v>
                </c:pt>
                <c:pt idx="76">
                  <c:v>84.204499999999996</c:v>
                </c:pt>
                <c:pt idx="77">
                  <c:v>84.437300000000022</c:v>
                </c:pt>
                <c:pt idx="78">
                  <c:v>84.691300000000012</c:v>
                </c:pt>
                <c:pt idx="79">
                  <c:v>84.931200000000217</c:v>
                </c:pt>
                <c:pt idx="80">
                  <c:v>85.132799999999989</c:v>
                </c:pt>
                <c:pt idx="81">
                  <c:v>85.276499999999999</c:v>
                </c:pt>
                <c:pt idx="82">
                  <c:v>85.543400000000005</c:v>
                </c:pt>
                <c:pt idx="83">
                  <c:v>82.030600000000007</c:v>
                </c:pt>
                <c:pt idx="84">
                  <c:v>81.748900000000006</c:v>
                </c:pt>
                <c:pt idx="85">
                  <c:v>81.1845</c:v>
                </c:pt>
                <c:pt idx="86">
                  <c:v>80.142399999999981</c:v>
                </c:pt>
                <c:pt idx="87">
                  <c:v>79.932100000000005</c:v>
                </c:pt>
                <c:pt idx="88">
                  <c:v>80.254300000000001</c:v>
                </c:pt>
                <c:pt idx="89">
                  <c:v>80.672099999999958</c:v>
                </c:pt>
                <c:pt idx="90">
                  <c:v>81.127999999999986</c:v>
                </c:pt>
                <c:pt idx="91">
                  <c:v>81.56</c:v>
                </c:pt>
                <c:pt idx="92">
                  <c:v>81.924000000000007</c:v>
                </c:pt>
                <c:pt idx="93">
                  <c:v>82.199299999999994</c:v>
                </c:pt>
                <c:pt idx="94">
                  <c:v>82.879499999999979</c:v>
                </c:pt>
                <c:pt idx="95">
                  <c:v>83.615499999999983</c:v>
                </c:pt>
                <c:pt idx="96">
                  <c:v>84.164299999999997</c:v>
                </c:pt>
                <c:pt idx="97">
                  <c:v>84.699100000000001</c:v>
                </c:pt>
                <c:pt idx="98">
                  <c:v>83.693899999999999</c:v>
                </c:pt>
                <c:pt idx="99">
                  <c:v>83.172799999999739</c:v>
                </c:pt>
                <c:pt idx="100">
                  <c:v>83.449700000000007</c:v>
                </c:pt>
                <c:pt idx="101">
                  <c:v>83.806399999999982</c:v>
                </c:pt>
                <c:pt idx="102">
                  <c:v>84.191500000000005</c:v>
                </c:pt>
                <c:pt idx="103">
                  <c:v>84.551400000000001</c:v>
                </c:pt>
                <c:pt idx="104">
                  <c:v>84.85</c:v>
                </c:pt>
                <c:pt idx="105">
                  <c:v>85.072499999999948</c:v>
                </c:pt>
                <c:pt idx="106">
                  <c:v>85.615200000000002</c:v>
                </c:pt>
                <c:pt idx="107">
                  <c:v>86.145499999999998</c:v>
                </c:pt>
                <c:pt idx="108">
                  <c:v>79.806100000000001</c:v>
                </c:pt>
                <c:pt idx="109">
                  <c:v>79.266499999999994</c:v>
                </c:pt>
                <c:pt idx="110">
                  <c:v>78.247900000000186</c:v>
                </c:pt>
                <c:pt idx="111">
                  <c:v>78.036799999999999</c:v>
                </c:pt>
                <c:pt idx="112">
                  <c:v>78.434399999999997</c:v>
                </c:pt>
                <c:pt idx="113">
                  <c:v>78.947300000000027</c:v>
                </c:pt>
                <c:pt idx="114">
                  <c:v>79.504599999999996</c:v>
                </c:pt>
                <c:pt idx="115">
                  <c:v>80.030699999999996</c:v>
                </c:pt>
                <c:pt idx="116">
                  <c:v>80.472699999999989</c:v>
                </c:pt>
                <c:pt idx="117">
                  <c:v>80.806399999999982</c:v>
                </c:pt>
                <c:pt idx="118">
                  <c:v>81.625999999999948</c:v>
                </c:pt>
                <c:pt idx="119">
                  <c:v>82.512</c:v>
                </c:pt>
                <c:pt idx="120">
                  <c:v>83.172699999999978</c:v>
                </c:pt>
                <c:pt idx="121">
                  <c:v>83.816300000000012</c:v>
                </c:pt>
                <c:pt idx="122">
                  <c:v>81.677399999999949</c:v>
                </c:pt>
                <c:pt idx="123">
                  <c:v>81.182899999999989</c:v>
                </c:pt>
                <c:pt idx="124">
                  <c:v>81.5197</c:v>
                </c:pt>
                <c:pt idx="125">
                  <c:v>81.953400000000002</c:v>
                </c:pt>
                <c:pt idx="126">
                  <c:v>82.423000000000002</c:v>
                </c:pt>
                <c:pt idx="127">
                  <c:v>82.864199999999997</c:v>
                </c:pt>
                <c:pt idx="128">
                  <c:v>83.232900000000001</c:v>
                </c:pt>
                <c:pt idx="129">
                  <c:v>83.509699999999995</c:v>
                </c:pt>
                <c:pt idx="130">
                  <c:v>84.187600000000003</c:v>
                </c:pt>
                <c:pt idx="131">
                  <c:v>84.910399999999996</c:v>
                </c:pt>
                <c:pt idx="132">
                  <c:v>85.439899999999994</c:v>
                </c:pt>
                <c:pt idx="133">
                  <c:v>83.528199999999998</c:v>
                </c:pt>
                <c:pt idx="134">
                  <c:v>81.131100000000004</c:v>
                </c:pt>
                <c:pt idx="135">
                  <c:v>80.621499999999983</c:v>
                </c:pt>
                <c:pt idx="136">
                  <c:v>80.985799999999998</c:v>
                </c:pt>
                <c:pt idx="137">
                  <c:v>81.454300000000003</c:v>
                </c:pt>
                <c:pt idx="138">
                  <c:v>81.961100000000187</c:v>
                </c:pt>
                <c:pt idx="139">
                  <c:v>82.436800000000005</c:v>
                </c:pt>
                <c:pt idx="140">
                  <c:v>82.834100000000007</c:v>
                </c:pt>
                <c:pt idx="141">
                  <c:v>83.132199999999983</c:v>
                </c:pt>
                <c:pt idx="142">
                  <c:v>83.861400000000003</c:v>
                </c:pt>
                <c:pt idx="143">
                  <c:v>84.638499999999979</c:v>
                </c:pt>
                <c:pt idx="144">
                  <c:v>84.894099999999995</c:v>
                </c:pt>
                <c:pt idx="145">
                  <c:v>82.749899999999997</c:v>
                </c:pt>
                <c:pt idx="146">
                  <c:v>80.386200000000002</c:v>
                </c:pt>
                <c:pt idx="147">
                  <c:v>79.879899999999978</c:v>
                </c:pt>
                <c:pt idx="148">
                  <c:v>80.341600000000156</c:v>
                </c:pt>
                <c:pt idx="149">
                  <c:v>80.827699999999993</c:v>
                </c:pt>
                <c:pt idx="150">
                  <c:v>81.353699999999989</c:v>
                </c:pt>
                <c:pt idx="151">
                  <c:v>81.847899999999996</c:v>
                </c:pt>
                <c:pt idx="152">
                  <c:v>82.261100000000027</c:v>
                </c:pt>
                <c:pt idx="153">
                  <c:v>82.5715</c:v>
                </c:pt>
                <c:pt idx="154">
                  <c:v>83.3309</c:v>
                </c:pt>
                <c:pt idx="155">
                  <c:v>84.143199999999993</c:v>
                </c:pt>
                <c:pt idx="156">
                  <c:v>84.062000000000012</c:v>
                </c:pt>
                <c:pt idx="157">
                  <c:v>81.969099999999997</c:v>
                </c:pt>
                <c:pt idx="158">
                  <c:v>79.637799999999999</c:v>
                </c:pt>
                <c:pt idx="159">
                  <c:v>79.136099999999999</c:v>
                </c:pt>
                <c:pt idx="160">
                  <c:v>79.588399999999979</c:v>
                </c:pt>
                <c:pt idx="161">
                  <c:v>80.085099999999983</c:v>
                </c:pt>
                <c:pt idx="162">
                  <c:v>80.623199999999983</c:v>
                </c:pt>
                <c:pt idx="163">
                  <c:v>81.129599999999982</c:v>
                </c:pt>
                <c:pt idx="164">
                  <c:v>81.553600000000003</c:v>
                </c:pt>
                <c:pt idx="165">
                  <c:v>81.872799999999827</c:v>
                </c:pt>
                <c:pt idx="166">
                  <c:v>82.6541</c:v>
                </c:pt>
                <c:pt idx="167">
                  <c:v>83.493899999999996</c:v>
                </c:pt>
                <c:pt idx="168">
                  <c:v>83.274000000000001</c:v>
                </c:pt>
                <c:pt idx="169">
                  <c:v>81.219399999999993</c:v>
                </c:pt>
                <c:pt idx="170">
                  <c:v>78.915800000000004</c:v>
                </c:pt>
                <c:pt idx="171">
                  <c:v>78.418400000000005</c:v>
                </c:pt>
                <c:pt idx="172">
                  <c:v>78.862099999999998</c:v>
                </c:pt>
                <c:pt idx="173">
                  <c:v>79.363699999999994</c:v>
                </c:pt>
                <c:pt idx="174">
                  <c:v>79.907600000000187</c:v>
                </c:pt>
                <c:pt idx="175">
                  <c:v>80.420299999999997</c:v>
                </c:pt>
                <c:pt idx="176">
                  <c:v>80.850399999999979</c:v>
                </c:pt>
                <c:pt idx="177">
                  <c:v>81.174599999999998</c:v>
                </c:pt>
                <c:pt idx="178">
                  <c:v>81.968900000000005</c:v>
                </c:pt>
                <c:pt idx="179">
                  <c:v>82.826399999999978</c:v>
                </c:pt>
                <c:pt idx="180">
                  <c:v>82.513599999999997</c:v>
                </c:pt>
                <c:pt idx="181">
                  <c:v>80.492199999999997</c:v>
                </c:pt>
                <c:pt idx="182">
                  <c:v>78.214900000000156</c:v>
                </c:pt>
                <c:pt idx="183">
                  <c:v>77.721700000000013</c:v>
                </c:pt>
                <c:pt idx="184">
                  <c:v>78.15779999999998</c:v>
                </c:pt>
                <c:pt idx="185">
                  <c:v>78.661199999999994</c:v>
                </c:pt>
                <c:pt idx="186">
                  <c:v>79.207700000000003</c:v>
                </c:pt>
                <c:pt idx="187">
                  <c:v>79.723399999999998</c:v>
                </c:pt>
                <c:pt idx="188">
                  <c:v>80.156899999999979</c:v>
                </c:pt>
                <c:pt idx="189">
                  <c:v>80.483999999999995</c:v>
                </c:pt>
                <c:pt idx="190">
                  <c:v>81.286299999999997</c:v>
                </c:pt>
                <c:pt idx="191">
                  <c:v>82.155499999999989</c:v>
                </c:pt>
                <c:pt idx="192">
                  <c:v>81.777100000000004</c:v>
                </c:pt>
                <c:pt idx="193">
                  <c:v>79.786100000000005</c:v>
                </c:pt>
                <c:pt idx="194">
                  <c:v>77.534600000000026</c:v>
                </c:pt>
                <c:pt idx="195">
                  <c:v>77.0458</c:v>
                </c:pt>
                <c:pt idx="196">
                  <c:v>77.474900000000005</c:v>
                </c:pt>
                <c:pt idx="197">
                  <c:v>77.97829999999999</c:v>
                </c:pt>
                <c:pt idx="198">
                  <c:v>78.525299999999987</c:v>
                </c:pt>
                <c:pt idx="199">
                  <c:v>79.042299999999997</c:v>
                </c:pt>
                <c:pt idx="200">
                  <c:v>79.477400000000003</c:v>
                </c:pt>
                <c:pt idx="201">
                  <c:v>79.806200000000004</c:v>
                </c:pt>
                <c:pt idx="202">
                  <c:v>80.613100000000003</c:v>
                </c:pt>
                <c:pt idx="203">
                  <c:v>81.490100000000027</c:v>
                </c:pt>
                <c:pt idx="204">
                  <c:v>81.063800000000001</c:v>
                </c:pt>
                <c:pt idx="205">
                  <c:v>79.100999999999999</c:v>
                </c:pt>
                <c:pt idx="206">
                  <c:v>76.874899999999982</c:v>
                </c:pt>
                <c:pt idx="207">
                  <c:v>76.390600000000006</c:v>
                </c:pt>
                <c:pt idx="208">
                  <c:v>76.813300000000012</c:v>
                </c:pt>
                <c:pt idx="209">
                  <c:v>77.3155</c:v>
                </c:pt>
                <c:pt idx="210">
                  <c:v>77.861900000000006</c:v>
                </c:pt>
                <c:pt idx="211">
                  <c:v>78.378799999999828</c:v>
                </c:pt>
                <c:pt idx="212">
                  <c:v>78.814400000000006</c:v>
                </c:pt>
                <c:pt idx="213">
                  <c:v>79.143900000000002</c:v>
                </c:pt>
                <c:pt idx="214">
                  <c:v>79.953199999999995</c:v>
                </c:pt>
                <c:pt idx="215">
                  <c:v>80.834999999999994</c:v>
                </c:pt>
                <c:pt idx="216">
                  <c:v>80.37309999999998</c:v>
                </c:pt>
                <c:pt idx="217">
                  <c:v>78.437000000000026</c:v>
                </c:pt>
                <c:pt idx="218">
                  <c:v>76.235600000000005</c:v>
                </c:pt>
                <c:pt idx="219">
                  <c:v>75.755899999999983</c:v>
                </c:pt>
                <c:pt idx="220">
                  <c:v>76.172599999999989</c:v>
                </c:pt>
                <c:pt idx="221">
                  <c:v>76.672999999999988</c:v>
                </c:pt>
                <c:pt idx="222">
                  <c:v>77.217799999999997</c:v>
                </c:pt>
                <c:pt idx="223">
                  <c:v>77.733800000000002</c:v>
                </c:pt>
                <c:pt idx="224">
                  <c:v>78.168999999999983</c:v>
                </c:pt>
                <c:pt idx="225">
                  <c:v>78.498599999999996</c:v>
                </c:pt>
                <c:pt idx="226">
                  <c:v>79.308499999999981</c:v>
                </c:pt>
                <c:pt idx="227">
                  <c:v>80.193100000000001</c:v>
                </c:pt>
                <c:pt idx="228">
                  <c:v>79.703999999999994</c:v>
                </c:pt>
                <c:pt idx="229">
                  <c:v>77.793200000000027</c:v>
                </c:pt>
                <c:pt idx="230">
                  <c:v>75.616100000000003</c:v>
                </c:pt>
                <c:pt idx="231">
                  <c:v>75.140799999999999</c:v>
                </c:pt>
                <c:pt idx="232">
                  <c:v>75.551999999999992</c:v>
                </c:pt>
                <c:pt idx="233">
                  <c:v>76.05</c:v>
                </c:pt>
                <c:pt idx="234">
                  <c:v>76.592699999999994</c:v>
                </c:pt>
                <c:pt idx="235">
                  <c:v>77.106999999999999</c:v>
                </c:pt>
                <c:pt idx="236">
                  <c:v>77.541300000000007</c:v>
                </c:pt>
                <c:pt idx="237">
                  <c:v>77.870499999999979</c:v>
                </c:pt>
                <c:pt idx="238">
                  <c:v>78.679799999999958</c:v>
                </c:pt>
                <c:pt idx="239">
                  <c:v>79.565399999999983</c:v>
                </c:pt>
                <c:pt idx="240">
                  <c:v>79.055599999999998</c:v>
                </c:pt>
                <c:pt idx="241">
                  <c:v>77.168799999999948</c:v>
                </c:pt>
                <c:pt idx="242">
                  <c:v>75.015299999999996</c:v>
                </c:pt>
                <c:pt idx="243">
                  <c:v>74.544500000000127</c:v>
                </c:pt>
                <c:pt idx="244">
                  <c:v>74.950500000000005</c:v>
                </c:pt>
                <c:pt idx="245">
                  <c:v>75.445800000000006</c:v>
                </c:pt>
                <c:pt idx="246">
                  <c:v>75.985799999999998</c:v>
                </c:pt>
                <c:pt idx="247">
                  <c:v>76.498099999999994</c:v>
                </c:pt>
                <c:pt idx="248">
                  <c:v>76.930999999999997</c:v>
                </c:pt>
                <c:pt idx="249">
                  <c:v>77.259399999999999</c:v>
                </c:pt>
                <c:pt idx="250">
                  <c:v>78.066999999999993</c:v>
                </c:pt>
                <c:pt idx="251">
                  <c:v>78.952399999999983</c:v>
                </c:pt>
                <c:pt idx="252">
                  <c:v>78.426599999999993</c:v>
                </c:pt>
                <c:pt idx="253">
                  <c:v>76.562799999999982</c:v>
                </c:pt>
                <c:pt idx="254">
                  <c:v>74.432199999999995</c:v>
                </c:pt>
                <c:pt idx="255">
                  <c:v>73.965900000000005</c:v>
                </c:pt>
                <c:pt idx="256">
                  <c:v>74.366900000000001</c:v>
                </c:pt>
                <c:pt idx="257">
                  <c:v>74.859200000000001</c:v>
                </c:pt>
                <c:pt idx="258">
                  <c:v>75.396199999999993</c:v>
                </c:pt>
                <c:pt idx="259">
                  <c:v>75.906099999999995</c:v>
                </c:pt>
                <c:pt idx="260">
                  <c:v>76.337300000000013</c:v>
                </c:pt>
                <c:pt idx="261">
                  <c:v>76.664599999999993</c:v>
                </c:pt>
                <c:pt idx="262">
                  <c:v>77.469899999999996</c:v>
                </c:pt>
                <c:pt idx="263">
                  <c:v>78.353999999999999</c:v>
                </c:pt>
                <c:pt idx="264">
                  <c:v>77.815899999999999</c:v>
                </c:pt>
                <c:pt idx="265">
                  <c:v>75.9739</c:v>
                </c:pt>
                <c:pt idx="266">
                  <c:v>73.865600000000001</c:v>
                </c:pt>
                <c:pt idx="267">
                  <c:v>73.403700000000001</c:v>
                </c:pt>
                <c:pt idx="268">
                  <c:v>73.799899999999994</c:v>
                </c:pt>
                <c:pt idx="269">
                  <c:v>74.289100000000005</c:v>
                </c:pt>
                <c:pt idx="270">
                  <c:v>74.822999999999979</c:v>
                </c:pt>
                <c:pt idx="271">
                  <c:v>75.330200000000005</c:v>
                </c:pt>
                <c:pt idx="272">
                  <c:v>75.759299999999996</c:v>
                </c:pt>
                <c:pt idx="273">
                  <c:v>76.085299999999989</c:v>
                </c:pt>
                <c:pt idx="274">
                  <c:v>76.887600000000006</c:v>
                </c:pt>
                <c:pt idx="275">
                  <c:v>77.7697</c:v>
                </c:pt>
                <c:pt idx="276">
                  <c:v>77.221999999999994</c:v>
                </c:pt>
                <c:pt idx="277">
                  <c:v>75.401100000000127</c:v>
                </c:pt>
                <c:pt idx="278">
                  <c:v>73.314499999999995</c:v>
                </c:pt>
                <c:pt idx="279">
                  <c:v>72.856799999999978</c:v>
                </c:pt>
                <c:pt idx="280">
                  <c:v>73.248599999999996</c:v>
                </c:pt>
                <c:pt idx="281">
                  <c:v>73.734499999999997</c:v>
                </c:pt>
                <c:pt idx="282">
                  <c:v>74.265000000000001</c:v>
                </c:pt>
                <c:pt idx="283">
                  <c:v>74.769300000000001</c:v>
                </c:pt>
                <c:pt idx="284">
                  <c:v>75.196200000000005</c:v>
                </c:pt>
                <c:pt idx="285">
                  <c:v>75.520699999999991</c:v>
                </c:pt>
                <c:pt idx="286">
                  <c:v>76.319599999999994</c:v>
                </c:pt>
                <c:pt idx="287">
                  <c:v>77.198899999999981</c:v>
                </c:pt>
                <c:pt idx="288">
                  <c:v>76.644000000000005</c:v>
                </c:pt>
                <c:pt idx="289">
                  <c:v>74.843300000000013</c:v>
                </c:pt>
                <c:pt idx="290">
                  <c:v>72.777799999999999</c:v>
                </c:pt>
                <c:pt idx="291">
                  <c:v>72.324299999999994</c:v>
                </c:pt>
                <c:pt idx="292">
                  <c:v>72.711799999999997</c:v>
                </c:pt>
                <c:pt idx="293">
                  <c:v>73.194199999999995</c:v>
                </c:pt>
                <c:pt idx="294">
                  <c:v>73.721199999999996</c:v>
                </c:pt>
                <c:pt idx="295">
                  <c:v>74.222499999999982</c:v>
                </c:pt>
                <c:pt idx="296">
                  <c:v>74.647000000000006</c:v>
                </c:pt>
                <c:pt idx="297">
                  <c:v>74.969800000000006</c:v>
                </c:pt>
                <c:pt idx="298">
                  <c:v>75.765000000000001</c:v>
                </c:pt>
                <c:pt idx="299">
                  <c:v>76.641000000000005</c:v>
                </c:pt>
                <c:pt idx="300">
                  <c:v>76.080600000000004</c:v>
                </c:pt>
                <c:pt idx="301">
                  <c:v>74.299499999999995</c:v>
                </c:pt>
                <c:pt idx="302">
                  <c:v>72.254499999999993</c:v>
                </c:pt>
                <c:pt idx="303">
                  <c:v>71.805199999999999</c:v>
                </c:pt>
                <c:pt idx="304">
                  <c:v>72.188499999999948</c:v>
                </c:pt>
                <c:pt idx="305">
                  <c:v>72.667400000000001</c:v>
                </c:pt>
                <c:pt idx="306">
                  <c:v>73.190799999999982</c:v>
                </c:pt>
                <c:pt idx="307">
                  <c:v>73.688899999999919</c:v>
                </c:pt>
                <c:pt idx="308">
                  <c:v>74.111000000000004</c:v>
                </c:pt>
                <c:pt idx="309">
                  <c:v>74.432000000000002</c:v>
                </c:pt>
                <c:pt idx="310">
                  <c:v>75.223100000000002</c:v>
                </c:pt>
                <c:pt idx="311">
                  <c:v>76.095399999999998</c:v>
                </c:pt>
                <c:pt idx="312">
                  <c:v>75.531000000000006</c:v>
                </c:pt>
                <c:pt idx="313">
                  <c:v>73.768699999999995</c:v>
                </c:pt>
                <c:pt idx="314">
                  <c:v>71.743700000000004</c:v>
                </c:pt>
                <c:pt idx="315">
                  <c:v>71.298400000000001</c:v>
                </c:pt>
                <c:pt idx="316">
                  <c:v>71.677799999999948</c:v>
                </c:pt>
                <c:pt idx="317">
                  <c:v>72.153199999999998</c:v>
                </c:pt>
                <c:pt idx="318">
                  <c:v>72.672899999999828</c:v>
                </c:pt>
                <c:pt idx="319">
                  <c:v>73.167699999999996</c:v>
                </c:pt>
                <c:pt idx="320">
                  <c:v>73.587199999999996</c:v>
                </c:pt>
                <c:pt idx="321">
                  <c:v>73.906400000000005</c:v>
                </c:pt>
                <c:pt idx="322">
                  <c:v>74.693100000000001</c:v>
                </c:pt>
                <c:pt idx="323">
                  <c:v>75.561400000000006</c:v>
                </c:pt>
                <c:pt idx="324">
                  <c:v>74.994200000000191</c:v>
                </c:pt>
                <c:pt idx="325">
                  <c:v>73.250100000000003</c:v>
                </c:pt>
                <c:pt idx="326">
                  <c:v>71.244600000000204</c:v>
                </c:pt>
                <c:pt idx="327">
                  <c:v>70.803299999999993</c:v>
                </c:pt>
                <c:pt idx="328">
                  <c:v>71.178799999999754</c:v>
                </c:pt>
                <c:pt idx="329">
                  <c:v>71.650699999999986</c:v>
                </c:pt>
                <c:pt idx="330">
                  <c:v>72.166699999999992</c:v>
                </c:pt>
                <c:pt idx="331">
                  <c:v>72.658099999999948</c:v>
                </c:pt>
                <c:pt idx="332">
                  <c:v>73.074999999999989</c:v>
                </c:pt>
                <c:pt idx="333">
                  <c:v>73.392299999999992</c:v>
                </c:pt>
                <c:pt idx="334">
                  <c:v>74.174399999999949</c:v>
                </c:pt>
                <c:pt idx="335">
                  <c:v>75.038399999999982</c:v>
                </c:pt>
                <c:pt idx="336">
                  <c:v>74.469499999999996</c:v>
                </c:pt>
                <c:pt idx="337">
                  <c:v>72.742999999999995</c:v>
                </c:pt>
                <c:pt idx="338">
                  <c:v>70.756500000000003</c:v>
                </c:pt>
                <c:pt idx="339">
                  <c:v>70.319199999999995</c:v>
                </c:pt>
                <c:pt idx="340">
                  <c:v>70.690899999999999</c:v>
                </c:pt>
                <c:pt idx="341">
                  <c:v>71.159199999999998</c:v>
                </c:pt>
                <c:pt idx="342">
                  <c:v>71.67149999999998</c:v>
                </c:pt>
                <c:pt idx="343">
                  <c:v>72.15949999999998</c:v>
                </c:pt>
                <c:pt idx="344">
                  <c:v>72.573599999999999</c:v>
                </c:pt>
                <c:pt idx="345">
                  <c:v>72.888999999999982</c:v>
                </c:pt>
                <c:pt idx="346">
                  <c:v>73.666499999999999</c:v>
                </c:pt>
                <c:pt idx="347">
                  <c:v>74.525899999999979</c:v>
                </c:pt>
                <c:pt idx="348">
                  <c:v>73.956000000000003</c:v>
                </c:pt>
                <c:pt idx="349">
                  <c:v>72.246700000000004</c:v>
                </c:pt>
                <c:pt idx="350">
                  <c:v>70.278799999999919</c:v>
                </c:pt>
                <c:pt idx="351">
                  <c:v>69.845299999999995</c:v>
                </c:pt>
                <c:pt idx="352">
                  <c:v>70.213399999999993</c:v>
                </c:pt>
                <c:pt idx="353">
                  <c:v>70.678099999999958</c:v>
                </c:pt>
                <c:pt idx="354">
                  <c:v>71.186599999999999</c:v>
                </c:pt>
                <c:pt idx="355">
                  <c:v>71.671299999999988</c:v>
                </c:pt>
                <c:pt idx="356">
                  <c:v>72.082599999999999</c:v>
                </c:pt>
                <c:pt idx="357">
                  <c:v>72.395899999999983</c:v>
                </c:pt>
                <c:pt idx="358">
                  <c:v>73.168699999999987</c:v>
                </c:pt>
                <c:pt idx="359">
                  <c:v>74.023399999999981</c:v>
                </c:pt>
                <c:pt idx="360">
                  <c:v>73.453199999999995</c:v>
                </c:pt>
                <c:pt idx="361">
                  <c:v>71.760599999999997</c:v>
                </c:pt>
                <c:pt idx="362">
                  <c:v>69.810900000000004</c:v>
                </c:pt>
                <c:pt idx="363">
                  <c:v>69.381200000000007</c:v>
                </c:pt>
                <c:pt idx="364">
                  <c:v>69.745700000000014</c:v>
                </c:pt>
                <c:pt idx="365">
                  <c:v>70.206900000000005</c:v>
                </c:pt>
                <c:pt idx="366">
                  <c:v>70.711600000000217</c:v>
                </c:pt>
                <c:pt idx="367">
                  <c:v>71.192799999999949</c:v>
                </c:pt>
                <c:pt idx="368">
                  <c:v>71.601399999999998</c:v>
                </c:pt>
                <c:pt idx="369">
                  <c:v>71.912700000000001</c:v>
                </c:pt>
                <c:pt idx="370">
                  <c:v>72.680499999999981</c:v>
                </c:pt>
                <c:pt idx="371">
                  <c:v>73.530299999999997</c:v>
                </c:pt>
                <c:pt idx="372">
                  <c:v>72.960499999999996</c:v>
                </c:pt>
                <c:pt idx="373">
                  <c:v>71.284200000000027</c:v>
                </c:pt>
                <c:pt idx="374">
                  <c:v>69.352199999999982</c:v>
                </c:pt>
                <c:pt idx="375">
                  <c:v>68.926300000000012</c:v>
                </c:pt>
                <c:pt idx="376">
                  <c:v>69.287300000000002</c:v>
                </c:pt>
                <c:pt idx="377">
                  <c:v>69.744900000000186</c:v>
                </c:pt>
                <c:pt idx="378">
                  <c:v>70.245900000000006</c:v>
                </c:pt>
                <c:pt idx="379">
                  <c:v>70.723699999999994</c:v>
                </c:pt>
                <c:pt idx="380">
                  <c:v>71.129399999999919</c:v>
                </c:pt>
                <c:pt idx="381">
                  <c:v>71.438599999999994</c:v>
                </c:pt>
                <c:pt idx="382">
                  <c:v>72.201600000000127</c:v>
                </c:pt>
                <c:pt idx="383">
                  <c:v>73.046400000000006</c:v>
                </c:pt>
                <c:pt idx="384">
                  <c:v>72.4773</c:v>
                </c:pt>
                <c:pt idx="385">
                  <c:v>70.816900000000004</c:v>
                </c:pt>
                <c:pt idx="386">
                  <c:v>68.9024</c:v>
                </c:pt>
                <c:pt idx="387">
                  <c:v>68.48</c:v>
                </c:pt>
                <c:pt idx="388">
                  <c:v>68.837800000000001</c:v>
                </c:pt>
                <c:pt idx="389">
                  <c:v>69.291799999999995</c:v>
                </c:pt>
                <c:pt idx="390">
                  <c:v>69.789100000000005</c:v>
                </c:pt>
                <c:pt idx="391">
                  <c:v>70.263400000000004</c:v>
                </c:pt>
                <c:pt idx="392">
                  <c:v>70.666299999999993</c:v>
                </c:pt>
                <c:pt idx="393">
                  <c:v>70.973399999999998</c:v>
                </c:pt>
                <c:pt idx="394">
                  <c:v>71.731399999999994</c:v>
                </c:pt>
                <c:pt idx="395">
                  <c:v>72.571100000000001</c:v>
                </c:pt>
                <c:pt idx="396">
                  <c:v>72.003200000000007</c:v>
                </c:pt>
                <c:pt idx="397">
                  <c:v>70.358299999999986</c:v>
                </c:pt>
                <c:pt idx="398">
                  <c:v>68.460899999999995</c:v>
                </c:pt>
                <c:pt idx="399">
                  <c:v>68.042100000000005</c:v>
                </c:pt>
                <c:pt idx="400">
                  <c:v>68.396600000000007</c:v>
                </c:pt>
                <c:pt idx="401">
                  <c:v>68.847100000000026</c:v>
                </c:pt>
                <c:pt idx="402">
                  <c:v>69.340700000000012</c:v>
                </c:pt>
                <c:pt idx="403">
                  <c:v>69.811499999999995</c:v>
                </c:pt>
                <c:pt idx="404">
                  <c:v>70.211600000000217</c:v>
                </c:pt>
                <c:pt idx="405">
                  <c:v>70.5167</c:v>
                </c:pt>
                <c:pt idx="406">
                  <c:v>71.269599999999997</c:v>
                </c:pt>
                <c:pt idx="407">
                  <c:v>72.104200000000006</c:v>
                </c:pt>
                <c:pt idx="408">
                  <c:v>71.537899999999993</c:v>
                </c:pt>
                <c:pt idx="409">
                  <c:v>69.908100000000005</c:v>
                </c:pt>
                <c:pt idx="410">
                  <c:v>68.0274</c:v>
                </c:pt>
                <c:pt idx="411">
                  <c:v>67.612200000000001</c:v>
                </c:pt>
                <c:pt idx="412">
                  <c:v>67.963399999999993</c:v>
                </c:pt>
                <c:pt idx="413">
                  <c:v>68.410500000000027</c:v>
                </c:pt>
                <c:pt idx="414">
                  <c:v>68.900300000000001</c:v>
                </c:pt>
                <c:pt idx="415">
                  <c:v>69.367800000000003</c:v>
                </c:pt>
                <c:pt idx="416">
                  <c:v>69.765100000000004</c:v>
                </c:pt>
                <c:pt idx="417">
                  <c:v>70.068000000000012</c:v>
                </c:pt>
                <c:pt idx="418">
                  <c:v>70.816000000000003</c:v>
                </c:pt>
                <c:pt idx="419">
                  <c:v>71.645299999999992</c:v>
                </c:pt>
                <c:pt idx="420">
                  <c:v>71.080799999999982</c:v>
                </c:pt>
              </c:numCache>
            </c:numRef>
          </c:val>
        </c:ser>
        <c:ser>
          <c:idx val="2"/>
          <c:order val="3"/>
          <c:tx>
            <c:strRef>
              <c:f>SetAside_Values_hidden!$C$2</c:f>
              <c:strCache>
                <c:ptCount val="1"/>
                <c:pt idx="0">
                  <c:v>mass_AC1_set_aside</c:v>
                </c:pt>
              </c:strCache>
            </c:strRef>
          </c:tx>
          <c:spPr>
            <a:ln>
              <a:noFill/>
            </a:ln>
          </c:spPr>
          <c:marker>
            <c:symbol val="x"/>
            <c:size val="10"/>
            <c:spPr>
              <a:ln w="34925">
                <a:solidFill>
                  <a:schemeClr val="accent3">
                    <a:lumMod val="50000"/>
                  </a:schemeClr>
                </a:solidFill>
              </a:ln>
            </c:spPr>
          </c:marker>
          <c:dPt>
            <c:idx val="455"/>
            <c:marker>
              <c:spPr>
                <a:ln w="38100">
                  <a:solidFill>
                    <a:schemeClr val="accent3">
                      <a:lumMod val="50000"/>
                    </a:schemeClr>
                  </a:solidFill>
                </a:ln>
              </c:spPr>
            </c:marker>
          </c:dPt>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[0]!setaside_mass_AC1</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5.7</c:v>
                </c:pt>
              </c:numCache>
            </c:numRef>
          </c:val>
        </c:ser>
        <c:ser>
          <c:idx val="3"/>
          <c:order val="4"/>
          <c:tx>
            <c:strRef>
              <c:f>SetAside_Values_hidden!$D$2</c:f>
              <c:strCache>
                <c:ptCount val="1"/>
                <c:pt idx="0">
                  <c:v>mass_AC2_set_aside</c:v>
                </c:pt>
              </c:strCache>
            </c:strRef>
          </c:tx>
          <c:spPr>
            <a:ln>
              <a:noFill/>
            </a:ln>
          </c:spPr>
          <c:marker>
            <c:symbol val="x"/>
            <c:size val="10"/>
            <c:spPr>
              <a:ln w="34925">
                <a:solidFill>
                  <a:schemeClr val="tx2">
                    <a:lumMod val="75000"/>
                  </a:schemeClr>
                </a:solidFill>
              </a:ln>
            </c:spPr>
          </c:marker>
          <c:dPt>
            <c:idx val="455"/>
            <c:marker>
              <c:spPr>
                <a:ln w="38100">
                  <a:solidFill>
                    <a:schemeClr val="tx2">
                      <a:lumMod val="75000"/>
                    </a:schemeClr>
                  </a:solidFill>
                </a:ln>
              </c:spPr>
            </c:marker>
          </c:dPt>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[0]!setaside_mass_AC2</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25.9</c:v>
                </c:pt>
              </c:numCache>
            </c:numRef>
          </c:val>
        </c:ser>
        <c:ser>
          <c:idx val="5"/>
          <c:order val="5"/>
          <c:tx>
            <c:strRef>
              <c:f>SetAside_Values_hidden!$E$2</c:f>
              <c:strCache>
                <c:ptCount val="1"/>
                <c:pt idx="0">
                  <c:v>mass_AC3_set_aside</c:v>
                </c:pt>
              </c:strCache>
            </c:strRef>
          </c:tx>
          <c:spPr>
            <a:ln>
              <a:noFill/>
            </a:ln>
          </c:spPr>
          <c:marker>
            <c:symbol val="x"/>
            <c:size val="10"/>
            <c:spPr>
              <a:ln w="34925">
                <a:solidFill>
                  <a:schemeClr val="accent2">
                    <a:lumMod val="50000"/>
                  </a:schemeClr>
                </a:solidFill>
              </a:ln>
            </c:spPr>
          </c:marker>
          <c:dPt>
            <c:idx val="455"/>
            <c:marker>
              <c:spPr>
                <a:ln w="38100">
                  <a:solidFill>
                    <a:schemeClr val="accent2">
                      <a:lumMod val="50000"/>
                    </a:schemeClr>
                  </a:solidFill>
                </a:ln>
              </c:spPr>
            </c:marker>
          </c:dPt>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[0]!setaside_mass_AC3</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68.5</c:v>
                </c:pt>
              </c:numCache>
            </c:numRef>
          </c:val>
        </c:ser>
        <c:marker val="1"/>
        <c:axId val="49901952"/>
        <c:axId val="49903872"/>
      </c:lineChart>
      <c:catAx>
        <c:axId val="49901952"/>
        <c:scaling>
          <c:orientation val="minMax"/>
        </c:scaling>
        <c:axPos val="b"/>
        <c:title>
          <c:tx>
            <c:rich>
              <a:bodyPr/>
              <a:lstStyle/>
              <a:p>
                <a:pPr>
                  <a:defRPr sz="1200"/>
                </a:pPr>
                <a:r>
                  <a:rPr lang="en-US" sz="1200"/>
                  <a:t>Time (in months)</a:t>
                </a:r>
              </a:p>
            </c:rich>
          </c:tx>
          <c:layout/>
        </c:title>
        <c:numFmt formatCode="#,##0.0" sourceLinked="0"/>
        <c:tickLblPos val="nextTo"/>
        <c:txPr>
          <a:bodyPr/>
          <a:lstStyle/>
          <a:p>
            <a:pPr>
              <a:defRPr sz="1050"/>
            </a:pPr>
            <a:endParaRPr lang="en-US"/>
          </a:p>
        </c:txPr>
        <c:crossAx val="49903872"/>
        <c:crosses val="autoZero"/>
        <c:auto val="1"/>
        <c:lblAlgn val="ctr"/>
        <c:lblOffset val="100"/>
      </c:catAx>
      <c:valAx>
        <c:axId val="49903872"/>
        <c:scaling>
          <c:orientation val="minMax"/>
        </c:scaling>
        <c:axPos val="l"/>
        <c:numFmt formatCode="General" sourceLinked="1"/>
        <c:tickLblPos val="nextTo"/>
        <c:crossAx val="49901952"/>
        <c:crosses val="autoZero"/>
        <c:crossBetween val="midCat"/>
      </c:valAx>
    </c:plotArea>
    <c:legend>
      <c:legendPos val="r"/>
      <c:layout>
        <c:manualLayout>
          <c:xMode val="edge"/>
          <c:yMode val="edge"/>
          <c:x val="8.8998250218722715E-3"/>
          <c:y val="0.83220977650746564"/>
          <c:w val="0.97408590881065871"/>
          <c:h val="0.1454624378694529"/>
        </c:manualLayout>
      </c:layout>
      <c:txPr>
        <a:bodyPr/>
        <a:lstStyle/>
        <a:p>
          <a:pPr>
            <a:defRPr sz="1000"/>
          </a:pPr>
          <a:endParaRPr lang="en-US"/>
        </a:p>
      </c:txPr>
    </c:legend>
    <c:plotVisOnly val="1"/>
    <c:dispBlanksAs val="gap"/>
  </c:chart>
  <c:spPr>
    <a:ln>
      <a:solidFill>
        <a:schemeClr val="tx1"/>
      </a:solidFill>
    </a:ln>
  </c:sp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u="none" strike="noStrike" baseline="0" dirty="0">
                <a:effectLst/>
              </a:rPr>
              <a:t>Soil Water Stable Aggregate (WSA) Distribution, % - </a:t>
            </a:r>
            <a:r>
              <a:rPr lang="en-US" sz="1400" b="1" i="0" u="sng" strike="noStrike" baseline="0" dirty="0">
                <a:effectLst/>
              </a:rPr>
              <a:t>cultivation</a:t>
            </a:r>
            <a:endParaRPr lang="en-US" sz="1400" u="sng" dirty="0"/>
          </a:p>
        </c:rich>
      </c:tx>
      <c:layout/>
    </c:title>
    <c:plotArea>
      <c:layout>
        <c:manualLayout>
          <c:layoutTarget val="inner"/>
          <c:xMode val="edge"/>
          <c:yMode val="edge"/>
          <c:x val="9.383792913408999E-2"/>
          <c:y val="0.13209558180227507"/>
          <c:w val="0.85793227459564569"/>
          <c:h val="0.55110695538057763"/>
        </c:manualLayout>
      </c:layout>
      <c:lineChart>
        <c:grouping val="standard"/>
        <c:ser>
          <c:idx val="4"/>
          <c:order val="0"/>
          <c:tx>
            <c:strRef>
              <c:f>CastModelOutputFigureData!$Y$1</c:f>
              <c:strCache>
                <c:ptCount val="1"/>
                <c:pt idx="0">
                  <c:v>mass_AC1</c:v>
                </c:pt>
              </c:strCache>
            </c:strRef>
          </c:tx>
          <c:spPr>
            <a:ln>
              <a:solidFill>
                <a:srgbClr val="9BBB59">
                  <a:lumMod val="75000"/>
                </a:srgb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[0]!mass_AC1</c:f>
              <c:numCache>
                <c:formatCode>General</c:formatCode>
                <c:ptCount val="421"/>
                <c:pt idx="0">
                  <c:v>5.3286999999999995</c:v>
                </c:pt>
                <c:pt idx="1">
                  <c:v>5.3266999999999998</c:v>
                </c:pt>
                <c:pt idx="2">
                  <c:v>5.3238999999999965</c:v>
                </c:pt>
                <c:pt idx="3">
                  <c:v>5.3231999999999955</c:v>
                </c:pt>
                <c:pt idx="4">
                  <c:v>5.32099999999999</c:v>
                </c:pt>
                <c:pt idx="5">
                  <c:v>5.3193000000000001</c:v>
                </c:pt>
                <c:pt idx="6">
                  <c:v>5.3170999999999955</c:v>
                </c:pt>
                <c:pt idx="7">
                  <c:v>5.31489999999999</c:v>
                </c:pt>
                <c:pt idx="8">
                  <c:v>5.3127999999999975</c:v>
                </c:pt>
                <c:pt idx="9">
                  <c:v>5.3112000000000004</c:v>
                </c:pt>
                <c:pt idx="10">
                  <c:v>5.3067000000000002</c:v>
                </c:pt>
                <c:pt idx="11">
                  <c:v>5.3019999999999996</c:v>
                </c:pt>
                <c:pt idx="12">
                  <c:v>5.2984999999999998</c:v>
                </c:pt>
                <c:pt idx="13">
                  <c:v>5.2948999999999975</c:v>
                </c:pt>
                <c:pt idx="14">
                  <c:v>5.2907999999999999</c:v>
                </c:pt>
                <c:pt idx="15">
                  <c:v>5.2898000000000014</c:v>
                </c:pt>
                <c:pt idx="16">
                  <c:v>5.2869000000000002</c:v>
                </c:pt>
                <c:pt idx="17">
                  <c:v>5.2847</c:v>
                </c:pt>
                <c:pt idx="18">
                  <c:v>5.2820999999999998</c:v>
                </c:pt>
                <c:pt idx="19">
                  <c:v>5.2795000000000014</c:v>
                </c:pt>
                <c:pt idx="20">
                  <c:v>5.2771999999999997</c:v>
                </c:pt>
                <c:pt idx="21">
                  <c:v>5.2754000000000003</c:v>
                </c:pt>
                <c:pt idx="22">
                  <c:v>5.2705000000000002</c:v>
                </c:pt>
                <c:pt idx="23">
                  <c:v>5.2652999999999999</c:v>
                </c:pt>
                <c:pt idx="24">
                  <c:v>5.2615999999999996</c:v>
                </c:pt>
                <c:pt idx="25">
                  <c:v>5.2576999999999998</c:v>
                </c:pt>
                <c:pt idx="26">
                  <c:v>5.2533000000000003</c:v>
                </c:pt>
                <c:pt idx="27">
                  <c:v>5.2522000000000002</c:v>
                </c:pt>
                <c:pt idx="28">
                  <c:v>5.2492000000000107</c:v>
                </c:pt>
                <c:pt idx="29">
                  <c:v>5.2469000000000001</c:v>
                </c:pt>
                <c:pt idx="30">
                  <c:v>5.2440999999999995</c:v>
                </c:pt>
                <c:pt idx="31">
                  <c:v>5.2414000000000014</c:v>
                </c:pt>
                <c:pt idx="32">
                  <c:v>5.2389999999999999</c:v>
                </c:pt>
                <c:pt idx="33">
                  <c:v>5.2370999999999999</c:v>
                </c:pt>
                <c:pt idx="34">
                  <c:v>5.2319000000000004</c:v>
                </c:pt>
                <c:pt idx="35">
                  <c:v>5.2264999999999997</c:v>
                </c:pt>
                <c:pt idx="36">
                  <c:v>5.2224999999999975</c:v>
                </c:pt>
                <c:pt idx="37">
                  <c:v>5.2184999999999997</c:v>
                </c:pt>
                <c:pt idx="38">
                  <c:v>5.2138999999999998</c:v>
                </c:pt>
                <c:pt idx="39">
                  <c:v>5.2126999999999999</c:v>
                </c:pt>
                <c:pt idx="40">
                  <c:v>5.2095000000000002</c:v>
                </c:pt>
                <c:pt idx="41">
                  <c:v>5.2070999999999996</c:v>
                </c:pt>
                <c:pt idx="42">
                  <c:v>5.2042000000000002</c:v>
                </c:pt>
                <c:pt idx="43">
                  <c:v>5.2013000000000034</c:v>
                </c:pt>
                <c:pt idx="44">
                  <c:v>5.1987999999999985</c:v>
                </c:pt>
                <c:pt idx="45">
                  <c:v>5.1967999999999996</c:v>
                </c:pt>
                <c:pt idx="46">
                  <c:v>5.1913999999999998</c:v>
                </c:pt>
                <c:pt idx="47">
                  <c:v>5.1856999999999998</c:v>
                </c:pt>
                <c:pt idx="48">
                  <c:v>5.1816000000000004</c:v>
                </c:pt>
                <c:pt idx="49">
                  <c:v>5.1773999999999996</c:v>
                </c:pt>
                <c:pt idx="50">
                  <c:v>5.1726000000000001</c:v>
                </c:pt>
                <c:pt idx="51">
                  <c:v>5.1713000000000013</c:v>
                </c:pt>
                <c:pt idx="52">
                  <c:v>5.1679999999999868</c:v>
                </c:pt>
                <c:pt idx="53">
                  <c:v>5.16549999999999</c:v>
                </c:pt>
                <c:pt idx="54">
                  <c:v>5.162499999999989</c:v>
                </c:pt>
                <c:pt idx="55">
                  <c:v>5.1594999999999995</c:v>
                </c:pt>
                <c:pt idx="56">
                  <c:v>5.1567999999999996</c:v>
                </c:pt>
                <c:pt idx="57">
                  <c:v>5.1546999999999965</c:v>
                </c:pt>
                <c:pt idx="58">
                  <c:v>5.1490999999999998</c:v>
                </c:pt>
                <c:pt idx="59">
                  <c:v>5.1432000000000002</c:v>
                </c:pt>
                <c:pt idx="60">
                  <c:v>5.1388999999999996</c:v>
                </c:pt>
                <c:pt idx="61">
                  <c:v>5.1345999999999945</c:v>
                </c:pt>
                <c:pt idx="62">
                  <c:v>5.1295999999999955</c:v>
                </c:pt>
                <c:pt idx="63">
                  <c:v>5.1282999999999985</c:v>
                </c:pt>
                <c:pt idx="64">
                  <c:v>5.1248999999999878</c:v>
                </c:pt>
                <c:pt idx="65">
                  <c:v>5.1221999999999879</c:v>
                </c:pt>
                <c:pt idx="66">
                  <c:v>5.1190999999999995</c:v>
                </c:pt>
                <c:pt idx="67">
                  <c:v>5.115999999999989</c:v>
                </c:pt>
                <c:pt idx="68">
                  <c:v>5.1132999999999997</c:v>
                </c:pt>
                <c:pt idx="69">
                  <c:v>5.1110999999999995</c:v>
                </c:pt>
                <c:pt idx="70">
                  <c:v>5.1052999999999997</c:v>
                </c:pt>
                <c:pt idx="71">
                  <c:v>5.0991999999999997</c:v>
                </c:pt>
                <c:pt idx="72">
                  <c:v>5.0946999999999996</c:v>
                </c:pt>
                <c:pt idx="73">
                  <c:v>5.0902000000000003</c:v>
                </c:pt>
                <c:pt idx="74">
                  <c:v>5.0850999999999997</c:v>
                </c:pt>
                <c:pt idx="75">
                  <c:v>5.0838000000000001</c:v>
                </c:pt>
                <c:pt idx="76">
                  <c:v>5.0801999999999996</c:v>
                </c:pt>
                <c:pt idx="77">
                  <c:v>5.0774999999999997</c:v>
                </c:pt>
                <c:pt idx="78">
                  <c:v>5.0743</c:v>
                </c:pt>
                <c:pt idx="79">
                  <c:v>5.0711000000000004</c:v>
                </c:pt>
                <c:pt idx="80">
                  <c:v>5.0682</c:v>
                </c:pt>
                <c:pt idx="81">
                  <c:v>5.0659999999999945</c:v>
                </c:pt>
                <c:pt idx="82">
                  <c:v>5.0599999999999996</c:v>
                </c:pt>
                <c:pt idx="83">
                  <c:v>5.0537999999999998</c:v>
                </c:pt>
                <c:pt idx="84">
                  <c:v>5.0491999999999999</c:v>
                </c:pt>
                <c:pt idx="85">
                  <c:v>5.0446</c:v>
                </c:pt>
                <c:pt idx="86">
                  <c:v>5.0392000000000108</c:v>
                </c:pt>
                <c:pt idx="87">
                  <c:v>5.0378999999999996</c:v>
                </c:pt>
                <c:pt idx="88">
                  <c:v>5.0343</c:v>
                </c:pt>
                <c:pt idx="89">
                  <c:v>5.0314000000000014</c:v>
                </c:pt>
                <c:pt idx="90">
                  <c:v>5.0280999999999985</c:v>
                </c:pt>
                <c:pt idx="91">
                  <c:v>5.0247999999999955</c:v>
                </c:pt>
                <c:pt idx="92">
                  <c:v>5.0218999999999996</c:v>
                </c:pt>
                <c:pt idx="93">
                  <c:v>5.0195999999999996</c:v>
                </c:pt>
                <c:pt idx="94">
                  <c:v>5.0134999999999996</c:v>
                </c:pt>
                <c:pt idx="95">
                  <c:v>5.0070999999999986</c:v>
                </c:pt>
                <c:pt idx="96">
                  <c:v>5.0023</c:v>
                </c:pt>
                <c:pt idx="97">
                  <c:v>4.9976000000000003</c:v>
                </c:pt>
                <c:pt idx="98">
                  <c:v>4.9920999999999998</c:v>
                </c:pt>
                <c:pt idx="99">
                  <c:v>4.9908000000000001</c:v>
                </c:pt>
                <c:pt idx="100">
                  <c:v>4.9870000000000001</c:v>
                </c:pt>
                <c:pt idx="101">
                  <c:v>4.9840999999999998</c:v>
                </c:pt>
                <c:pt idx="102">
                  <c:v>4.9807000000000023</c:v>
                </c:pt>
                <c:pt idx="103">
                  <c:v>4.9773000000000014</c:v>
                </c:pt>
                <c:pt idx="104">
                  <c:v>4.9744000000000002</c:v>
                </c:pt>
                <c:pt idx="105">
                  <c:v>4.9720000000000004</c:v>
                </c:pt>
                <c:pt idx="106">
                  <c:v>4.9657</c:v>
                </c:pt>
                <c:pt idx="107">
                  <c:v>4.9591000000000003</c:v>
                </c:pt>
                <c:pt idx="108">
                  <c:v>4.9542999999999999</c:v>
                </c:pt>
                <c:pt idx="109">
                  <c:v>4.9494000000000034</c:v>
                </c:pt>
                <c:pt idx="110">
                  <c:v>4.9439000000000002</c:v>
                </c:pt>
                <c:pt idx="111">
                  <c:v>4.9424999999999999</c:v>
                </c:pt>
                <c:pt idx="112">
                  <c:v>4.9386000000000108</c:v>
                </c:pt>
                <c:pt idx="113">
                  <c:v>4.9356000000000098</c:v>
                </c:pt>
                <c:pt idx="114">
                  <c:v>4.9321999999999999</c:v>
                </c:pt>
                <c:pt idx="115">
                  <c:v>4.9287000000000001</c:v>
                </c:pt>
                <c:pt idx="116">
                  <c:v>4.9257</c:v>
                </c:pt>
                <c:pt idx="117">
                  <c:v>4.9231999999999996</c:v>
                </c:pt>
                <c:pt idx="118">
                  <c:v>4.9168000000000003</c:v>
                </c:pt>
                <c:pt idx="119">
                  <c:v>4.9100999999999999</c:v>
                </c:pt>
                <c:pt idx="120">
                  <c:v>4.9051</c:v>
                </c:pt>
                <c:pt idx="121">
                  <c:v>4.9001999999999999</c:v>
                </c:pt>
                <c:pt idx="122">
                  <c:v>4.8944999999999945</c:v>
                </c:pt>
                <c:pt idx="123">
                  <c:v>4.8929999999999945</c:v>
                </c:pt>
                <c:pt idx="124">
                  <c:v>4.8891</c:v>
                </c:pt>
                <c:pt idx="125">
                  <c:v>4.8860000000000001</c:v>
                </c:pt>
                <c:pt idx="126">
                  <c:v>4.8824999999999985</c:v>
                </c:pt>
                <c:pt idx="127">
                  <c:v>4.8788999999999998</c:v>
                </c:pt>
                <c:pt idx="128">
                  <c:v>4.8757999999999999</c:v>
                </c:pt>
                <c:pt idx="129">
                  <c:v>4.8733000000000004</c:v>
                </c:pt>
                <c:pt idx="130">
                  <c:v>4.8666999999999998</c:v>
                </c:pt>
                <c:pt idx="131">
                  <c:v>4.8598999999999997</c:v>
                </c:pt>
                <c:pt idx="132">
                  <c:v>4.8547999999999965</c:v>
                </c:pt>
                <c:pt idx="133">
                  <c:v>4.8497000000000003</c:v>
                </c:pt>
                <c:pt idx="134">
                  <c:v>4.8438999999999997</c:v>
                </c:pt>
                <c:pt idx="135">
                  <c:v>4.8424999999999985</c:v>
                </c:pt>
                <c:pt idx="136">
                  <c:v>4.8384999999999998</c:v>
                </c:pt>
                <c:pt idx="137">
                  <c:v>4.8353000000000002</c:v>
                </c:pt>
                <c:pt idx="138">
                  <c:v>4.8317000000000014</c:v>
                </c:pt>
                <c:pt idx="139">
                  <c:v>4.8280999999999965</c:v>
                </c:pt>
                <c:pt idx="140">
                  <c:v>4.8248999999999889</c:v>
                </c:pt>
                <c:pt idx="141">
                  <c:v>4.8223999999999965</c:v>
                </c:pt>
                <c:pt idx="142">
                  <c:v>4.8155999999999946</c:v>
                </c:pt>
                <c:pt idx="143">
                  <c:v>4.8086000000000002</c:v>
                </c:pt>
                <c:pt idx="144">
                  <c:v>4.8033999999999999</c:v>
                </c:pt>
                <c:pt idx="145">
                  <c:v>4.7983000000000002</c:v>
                </c:pt>
                <c:pt idx="146">
                  <c:v>4.7923</c:v>
                </c:pt>
                <c:pt idx="147">
                  <c:v>4.7907999999999999</c:v>
                </c:pt>
                <c:pt idx="148">
                  <c:v>4.7867000000000024</c:v>
                </c:pt>
                <c:pt idx="149">
                  <c:v>4.7835000000000001</c:v>
                </c:pt>
                <c:pt idx="150">
                  <c:v>4.7798000000000034</c:v>
                </c:pt>
                <c:pt idx="151">
                  <c:v>4.7761000000000013</c:v>
                </c:pt>
                <c:pt idx="152">
                  <c:v>4.7728999999999999</c:v>
                </c:pt>
                <c:pt idx="153">
                  <c:v>4.7703000000000024</c:v>
                </c:pt>
                <c:pt idx="154">
                  <c:v>4.7633999999999999</c:v>
                </c:pt>
                <c:pt idx="155">
                  <c:v>4.7561999999999998</c:v>
                </c:pt>
                <c:pt idx="156">
                  <c:v>4.7510000000000003</c:v>
                </c:pt>
                <c:pt idx="157">
                  <c:v>4.7457000000000003</c:v>
                </c:pt>
                <c:pt idx="158">
                  <c:v>4.7396000000000118</c:v>
                </c:pt>
                <c:pt idx="159">
                  <c:v>4.7381000000000002</c:v>
                </c:pt>
                <c:pt idx="160">
                  <c:v>4.7339000000000002</c:v>
                </c:pt>
                <c:pt idx="161">
                  <c:v>4.7307000000000023</c:v>
                </c:pt>
                <c:pt idx="162">
                  <c:v>4.7268999999999997</c:v>
                </c:pt>
                <c:pt idx="163">
                  <c:v>4.7230999999999996</c:v>
                </c:pt>
                <c:pt idx="164">
                  <c:v>4.7198000000000002</c:v>
                </c:pt>
                <c:pt idx="165">
                  <c:v>4.7170999999999985</c:v>
                </c:pt>
                <c:pt idx="166">
                  <c:v>4.7100999999999997</c:v>
                </c:pt>
                <c:pt idx="167">
                  <c:v>4.7027999999999999</c:v>
                </c:pt>
                <c:pt idx="168">
                  <c:v>4.6974999999999945</c:v>
                </c:pt>
                <c:pt idx="169">
                  <c:v>4.6920999999999955</c:v>
                </c:pt>
                <c:pt idx="170">
                  <c:v>4.6858999999999975</c:v>
                </c:pt>
                <c:pt idx="171">
                  <c:v>4.6842999999999995</c:v>
                </c:pt>
                <c:pt idx="172">
                  <c:v>4.6800999999999995</c:v>
                </c:pt>
                <c:pt idx="173">
                  <c:v>4.6768000000000001</c:v>
                </c:pt>
                <c:pt idx="174">
                  <c:v>4.6728999999999985</c:v>
                </c:pt>
                <c:pt idx="175">
                  <c:v>4.6689999999999889</c:v>
                </c:pt>
                <c:pt idx="176">
                  <c:v>4.6655999999999898</c:v>
                </c:pt>
                <c:pt idx="177">
                  <c:v>4.6628999999999889</c:v>
                </c:pt>
                <c:pt idx="178">
                  <c:v>4.6556999999999995</c:v>
                </c:pt>
                <c:pt idx="179">
                  <c:v>4.6482999999999999</c:v>
                </c:pt>
                <c:pt idx="180">
                  <c:v>4.6428999999999965</c:v>
                </c:pt>
                <c:pt idx="181">
                  <c:v>4.6373999999999995</c:v>
                </c:pt>
                <c:pt idx="182">
                  <c:v>4.6311</c:v>
                </c:pt>
                <c:pt idx="183">
                  <c:v>4.6294999999999975</c:v>
                </c:pt>
                <c:pt idx="184">
                  <c:v>4.6251999999999898</c:v>
                </c:pt>
                <c:pt idx="185">
                  <c:v>4.6217999999999995</c:v>
                </c:pt>
                <c:pt idx="186">
                  <c:v>4.6177999999999955</c:v>
                </c:pt>
                <c:pt idx="187">
                  <c:v>4.6138999999999966</c:v>
                </c:pt>
                <c:pt idx="188">
                  <c:v>4.6103999999999985</c:v>
                </c:pt>
                <c:pt idx="189">
                  <c:v>4.6076999999999995</c:v>
                </c:pt>
                <c:pt idx="190">
                  <c:v>4.6002999999999998</c:v>
                </c:pt>
                <c:pt idx="191">
                  <c:v>4.5927999999999995</c:v>
                </c:pt>
                <c:pt idx="192">
                  <c:v>4.5872000000000002</c:v>
                </c:pt>
                <c:pt idx="193">
                  <c:v>4.5815999999999999</c:v>
                </c:pt>
                <c:pt idx="194">
                  <c:v>4.5751999999999997</c:v>
                </c:pt>
                <c:pt idx="195">
                  <c:v>4.5735999999999999</c:v>
                </c:pt>
                <c:pt idx="196">
                  <c:v>4.5692000000000004</c:v>
                </c:pt>
                <c:pt idx="197">
                  <c:v>4.5656999999999996</c:v>
                </c:pt>
                <c:pt idx="198">
                  <c:v>4.5617000000000001</c:v>
                </c:pt>
                <c:pt idx="199">
                  <c:v>4.5576999999999996</c:v>
                </c:pt>
                <c:pt idx="200">
                  <c:v>4.5541999999999945</c:v>
                </c:pt>
                <c:pt idx="201">
                  <c:v>4.5514000000000001</c:v>
                </c:pt>
                <c:pt idx="202">
                  <c:v>4.5438999999999998</c:v>
                </c:pt>
                <c:pt idx="203">
                  <c:v>4.5362000000000107</c:v>
                </c:pt>
                <c:pt idx="204">
                  <c:v>4.5305</c:v>
                </c:pt>
                <c:pt idx="205">
                  <c:v>4.5247999999999955</c:v>
                </c:pt>
                <c:pt idx="206">
                  <c:v>4.5183</c:v>
                </c:pt>
                <c:pt idx="207">
                  <c:v>4.5167000000000002</c:v>
                </c:pt>
                <c:pt idx="208">
                  <c:v>4.5122</c:v>
                </c:pt>
                <c:pt idx="209">
                  <c:v>4.5087000000000002</c:v>
                </c:pt>
                <c:pt idx="210">
                  <c:v>4.5044999999999975</c:v>
                </c:pt>
                <c:pt idx="211">
                  <c:v>4.5004999999999997</c:v>
                </c:pt>
                <c:pt idx="212">
                  <c:v>4.4969000000000001</c:v>
                </c:pt>
                <c:pt idx="213">
                  <c:v>4.4939999999999998</c:v>
                </c:pt>
                <c:pt idx="214">
                  <c:v>4.4864000000000024</c:v>
                </c:pt>
                <c:pt idx="215">
                  <c:v>4.4785000000000004</c:v>
                </c:pt>
                <c:pt idx="216">
                  <c:v>4.4728000000000003</c:v>
                </c:pt>
                <c:pt idx="217">
                  <c:v>4.4669999999999996</c:v>
                </c:pt>
                <c:pt idx="218">
                  <c:v>4.4603999999999999</c:v>
                </c:pt>
                <c:pt idx="219">
                  <c:v>4.4587000000000003</c:v>
                </c:pt>
                <c:pt idx="220">
                  <c:v>4.4540999999999995</c:v>
                </c:pt>
                <c:pt idx="221">
                  <c:v>4.4504999999999999</c:v>
                </c:pt>
                <c:pt idx="222">
                  <c:v>4.4463000000000097</c:v>
                </c:pt>
                <c:pt idx="223">
                  <c:v>4.4421999999999997</c:v>
                </c:pt>
                <c:pt idx="224">
                  <c:v>4.4385000000000003</c:v>
                </c:pt>
                <c:pt idx="225">
                  <c:v>4.4356000000000098</c:v>
                </c:pt>
                <c:pt idx="226">
                  <c:v>4.4277999999999995</c:v>
                </c:pt>
                <c:pt idx="227">
                  <c:v>4.4199000000000002</c:v>
                </c:pt>
                <c:pt idx="228">
                  <c:v>4.4139999999999997</c:v>
                </c:pt>
                <c:pt idx="229">
                  <c:v>4.4081000000000001</c:v>
                </c:pt>
                <c:pt idx="230">
                  <c:v>4.4014000000000024</c:v>
                </c:pt>
                <c:pt idx="231">
                  <c:v>4.3997000000000002</c:v>
                </c:pt>
                <c:pt idx="232">
                  <c:v>4.3949999999999889</c:v>
                </c:pt>
                <c:pt idx="233">
                  <c:v>4.3914</c:v>
                </c:pt>
                <c:pt idx="234">
                  <c:v>4.3870999999999976</c:v>
                </c:pt>
                <c:pt idx="235">
                  <c:v>4.3828999999999985</c:v>
                </c:pt>
                <c:pt idx="236">
                  <c:v>4.3792000000000098</c:v>
                </c:pt>
                <c:pt idx="237">
                  <c:v>4.3761999999999999</c:v>
                </c:pt>
                <c:pt idx="238">
                  <c:v>4.3682999999999996</c:v>
                </c:pt>
                <c:pt idx="239">
                  <c:v>4.3601999999999945</c:v>
                </c:pt>
                <c:pt idx="240">
                  <c:v>4.354199999999989</c:v>
                </c:pt>
                <c:pt idx="241">
                  <c:v>4.3482000000000003</c:v>
                </c:pt>
                <c:pt idx="242">
                  <c:v>4.3414000000000001</c:v>
                </c:pt>
                <c:pt idx="243">
                  <c:v>4.3395999999999999</c:v>
                </c:pt>
                <c:pt idx="244">
                  <c:v>4.9630999999999998</c:v>
                </c:pt>
                <c:pt idx="245">
                  <c:v>4.9558</c:v>
                </c:pt>
                <c:pt idx="246">
                  <c:v>4.9481999999999999</c:v>
                </c:pt>
                <c:pt idx="247">
                  <c:v>4.9413000000000107</c:v>
                </c:pt>
                <c:pt idx="248">
                  <c:v>4.9356000000000098</c:v>
                </c:pt>
                <c:pt idx="249">
                  <c:v>4.9312000000000129</c:v>
                </c:pt>
                <c:pt idx="250">
                  <c:v>4.9207999999999998</c:v>
                </c:pt>
                <c:pt idx="251">
                  <c:v>4.9104999999999999</c:v>
                </c:pt>
                <c:pt idx="252">
                  <c:v>4.9032000000000098</c:v>
                </c:pt>
                <c:pt idx="253">
                  <c:v>4.8962000000000003</c:v>
                </c:pt>
                <c:pt idx="254">
                  <c:v>4.8883999999999999</c:v>
                </c:pt>
                <c:pt idx="255">
                  <c:v>4.8864999999999998</c:v>
                </c:pt>
                <c:pt idx="256">
                  <c:v>5.8318000000000003</c:v>
                </c:pt>
                <c:pt idx="257">
                  <c:v>5.82289999999999</c:v>
                </c:pt>
                <c:pt idx="258">
                  <c:v>5.8136999999999999</c:v>
                </c:pt>
                <c:pt idx="259">
                  <c:v>5.8054999999999986</c:v>
                </c:pt>
                <c:pt idx="260">
                  <c:v>5.7988999999999997</c:v>
                </c:pt>
                <c:pt idx="261">
                  <c:v>5.7938999999999998</c:v>
                </c:pt>
                <c:pt idx="262">
                  <c:v>5.7823000000000002</c:v>
                </c:pt>
                <c:pt idx="263">
                  <c:v>5.7709999999999999</c:v>
                </c:pt>
                <c:pt idx="264">
                  <c:v>5.7630999999999997</c:v>
                </c:pt>
                <c:pt idx="265">
                  <c:v>5.7554999999999996</c:v>
                </c:pt>
                <c:pt idx="266">
                  <c:v>5.7473000000000001</c:v>
                </c:pt>
                <c:pt idx="267">
                  <c:v>5.7453000000000003</c:v>
                </c:pt>
                <c:pt idx="268">
                  <c:v>6.5980999999999996</c:v>
                </c:pt>
                <c:pt idx="269">
                  <c:v>6.5897000000000014</c:v>
                </c:pt>
                <c:pt idx="270">
                  <c:v>6.5811000000000002</c:v>
                </c:pt>
                <c:pt idx="271">
                  <c:v>6.5734000000000004</c:v>
                </c:pt>
                <c:pt idx="272">
                  <c:v>6.5670999999999955</c:v>
                </c:pt>
                <c:pt idx="273">
                  <c:v>6.5622999999999996</c:v>
                </c:pt>
                <c:pt idx="274">
                  <c:v>6.5510999999999999</c:v>
                </c:pt>
                <c:pt idx="275">
                  <c:v>6.5400999999999998</c:v>
                </c:pt>
                <c:pt idx="276">
                  <c:v>6.5323000000000002</c:v>
                </c:pt>
                <c:pt idx="277">
                  <c:v>6.5248999999999899</c:v>
                </c:pt>
                <c:pt idx="278">
                  <c:v>6.5167999999999999</c:v>
                </c:pt>
                <c:pt idx="279">
                  <c:v>6.5146999999999995</c:v>
                </c:pt>
                <c:pt idx="280">
                  <c:v>7.2675999999999945</c:v>
                </c:pt>
                <c:pt idx="281">
                  <c:v>7.2599</c:v>
                </c:pt>
                <c:pt idx="282">
                  <c:v>7.2519</c:v>
                </c:pt>
                <c:pt idx="283">
                  <c:v>7.2446999999999999</c:v>
                </c:pt>
                <c:pt idx="284">
                  <c:v>7.2387000000000024</c:v>
                </c:pt>
                <c:pt idx="285">
                  <c:v>7.2342000000000004</c:v>
                </c:pt>
                <c:pt idx="286">
                  <c:v>7.2233999999999998</c:v>
                </c:pt>
                <c:pt idx="287">
                  <c:v>7.2126999999999999</c:v>
                </c:pt>
                <c:pt idx="288">
                  <c:v>7.2051999999999996</c:v>
                </c:pt>
                <c:pt idx="289">
                  <c:v>7.19789999999999</c:v>
                </c:pt>
                <c:pt idx="290">
                  <c:v>7.1898</c:v>
                </c:pt>
                <c:pt idx="291">
                  <c:v>7.1877999999999975</c:v>
                </c:pt>
                <c:pt idx="292">
                  <c:v>7.85</c:v>
                </c:pt>
                <c:pt idx="293">
                  <c:v>7.8428999999999975</c:v>
                </c:pt>
                <c:pt idx="294">
                  <c:v>7.8353999999999999</c:v>
                </c:pt>
                <c:pt idx="295">
                  <c:v>7.8285999999999945</c:v>
                </c:pt>
                <c:pt idx="296">
                  <c:v>7.82289999999999</c:v>
                </c:pt>
                <c:pt idx="297">
                  <c:v>7.8186</c:v>
                </c:pt>
                <c:pt idx="298">
                  <c:v>7.8080999999999996</c:v>
                </c:pt>
                <c:pt idx="299">
                  <c:v>7.7976999999999999</c:v>
                </c:pt>
                <c:pt idx="300">
                  <c:v>7.7903000000000002</c:v>
                </c:pt>
                <c:pt idx="301">
                  <c:v>7.7830000000000004</c:v>
                </c:pt>
                <c:pt idx="302">
                  <c:v>7.7750000000000004</c:v>
                </c:pt>
                <c:pt idx="303">
                  <c:v>7.7729999999999997</c:v>
                </c:pt>
                <c:pt idx="304">
                  <c:v>8.3548000000000027</c:v>
                </c:pt>
                <c:pt idx="305">
                  <c:v>8.3481999999999985</c:v>
                </c:pt>
                <c:pt idx="306">
                  <c:v>8.3410999999999991</c:v>
                </c:pt>
                <c:pt idx="307">
                  <c:v>8.3346</c:v>
                </c:pt>
                <c:pt idx="308">
                  <c:v>8.3291000000000004</c:v>
                </c:pt>
                <c:pt idx="309">
                  <c:v>8.3250000000000028</c:v>
                </c:pt>
                <c:pt idx="310">
                  <c:v>8.3147000000000002</c:v>
                </c:pt>
                <c:pt idx="311">
                  <c:v>8.3045000000000027</c:v>
                </c:pt>
                <c:pt idx="312">
                  <c:v>8.2970999999999986</c:v>
                </c:pt>
                <c:pt idx="313">
                  <c:v>8.2899000000000012</c:v>
                </c:pt>
                <c:pt idx="314">
                  <c:v>8.2818999999999985</c:v>
                </c:pt>
                <c:pt idx="315">
                  <c:v>8.2799000000000014</c:v>
                </c:pt>
                <c:pt idx="316">
                  <c:v>8.7906000000000013</c:v>
                </c:pt>
                <c:pt idx="317">
                  <c:v>8.7843999999999998</c:v>
                </c:pt>
                <c:pt idx="318">
                  <c:v>8.7776000000000014</c:v>
                </c:pt>
                <c:pt idx="319">
                  <c:v>8.7712999999999983</c:v>
                </c:pt>
                <c:pt idx="320">
                  <c:v>8.766</c:v>
                </c:pt>
                <c:pt idx="321">
                  <c:v>8.7620000000000005</c:v>
                </c:pt>
                <c:pt idx="322">
                  <c:v>8.7519000000000009</c:v>
                </c:pt>
                <c:pt idx="323">
                  <c:v>8.7417999999999996</c:v>
                </c:pt>
                <c:pt idx="324">
                  <c:v>8.7344999999999988</c:v>
                </c:pt>
                <c:pt idx="325">
                  <c:v>8.7272999999999996</c:v>
                </c:pt>
                <c:pt idx="326">
                  <c:v>8.7192999999999987</c:v>
                </c:pt>
                <c:pt idx="327">
                  <c:v>8.7171999999999983</c:v>
                </c:pt>
                <c:pt idx="328">
                  <c:v>9.1652000000000005</c:v>
                </c:pt>
                <c:pt idx="329">
                  <c:v>9.1592000000000002</c:v>
                </c:pt>
                <c:pt idx="330">
                  <c:v>9.1527000000000047</c:v>
                </c:pt>
                <c:pt idx="331">
                  <c:v>9.1466000000000012</c:v>
                </c:pt>
                <c:pt idx="332">
                  <c:v>9.1414999999999988</c:v>
                </c:pt>
                <c:pt idx="333">
                  <c:v>9.1375000000000011</c:v>
                </c:pt>
                <c:pt idx="334">
                  <c:v>9.1275000000000013</c:v>
                </c:pt>
                <c:pt idx="335">
                  <c:v>9.1175000000000015</c:v>
                </c:pt>
                <c:pt idx="336">
                  <c:v>9.110199999999999</c:v>
                </c:pt>
                <c:pt idx="337">
                  <c:v>9.1030000000000015</c:v>
                </c:pt>
                <c:pt idx="338">
                  <c:v>9.0949000000000009</c:v>
                </c:pt>
                <c:pt idx="339">
                  <c:v>9.0928000000000004</c:v>
                </c:pt>
                <c:pt idx="340">
                  <c:v>9.4855000000000214</c:v>
                </c:pt>
                <c:pt idx="341">
                  <c:v>9.4797000000000047</c:v>
                </c:pt>
                <c:pt idx="342">
                  <c:v>9.4734000000000194</c:v>
                </c:pt>
                <c:pt idx="343">
                  <c:v>9.4675000000000047</c:v>
                </c:pt>
                <c:pt idx="344">
                  <c:v>9.4624000000000272</c:v>
                </c:pt>
                <c:pt idx="345">
                  <c:v>9.4585000000000008</c:v>
                </c:pt>
                <c:pt idx="346">
                  <c:v>9.448599999999999</c:v>
                </c:pt>
                <c:pt idx="347">
                  <c:v>9.438600000000001</c:v>
                </c:pt>
                <c:pt idx="348">
                  <c:v>9.4312999999999985</c:v>
                </c:pt>
                <c:pt idx="349">
                  <c:v>9.424100000000001</c:v>
                </c:pt>
                <c:pt idx="350">
                  <c:v>9.4159000000000006</c:v>
                </c:pt>
                <c:pt idx="351">
                  <c:v>9.4138000000000002</c:v>
                </c:pt>
                <c:pt idx="352">
                  <c:v>9.7578000000000014</c:v>
                </c:pt>
                <c:pt idx="353">
                  <c:v>9.7522000000000002</c:v>
                </c:pt>
                <c:pt idx="354">
                  <c:v>9.7459999999999987</c:v>
                </c:pt>
                <c:pt idx="355">
                  <c:v>9.7401999999999997</c:v>
                </c:pt>
                <c:pt idx="356">
                  <c:v>9.735199999999999</c:v>
                </c:pt>
                <c:pt idx="357">
                  <c:v>9.7312999999999992</c:v>
                </c:pt>
                <c:pt idx="358">
                  <c:v>9.7213999999999992</c:v>
                </c:pt>
                <c:pt idx="359">
                  <c:v>9.7113999999999994</c:v>
                </c:pt>
                <c:pt idx="360">
                  <c:v>9.7040999999999986</c:v>
                </c:pt>
                <c:pt idx="361">
                  <c:v>9.6968000000000014</c:v>
                </c:pt>
                <c:pt idx="362">
                  <c:v>9.688600000000001</c:v>
                </c:pt>
                <c:pt idx="363">
                  <c:v>9.6865000000000006</c:v>
                </c:pt>
                <c:pt idx="364">
                  <c:v>9.9875000000000007</c:v>
                </c:pt>
                <c:pt idx="365">
                  <c:v>9.9821000000000026</c:v>
                </c:pt>
                <c:pt idx="366">
                  <c:v>9.9760000000000026</c:v>
                </c:pt>
                <c:pt idx="367">
                  <c:v>9.9703000000000035</c:v>
                </c:pt>
                <c:pt idx="368">
                  <c:v>9.9653000000000027</c:v>
                </c:pt>
                <c:pt idx="369">
                  <c:v>9.9614000000000047</c:v>
                </c:pt>
                <c:pt idx="370">
                  <c:v>9.9516000000000027</c:v>
                </c:pt>
                <c:pt idx="371">
                  <c:v>9.9415000000000013</c:v>
                </c:pt>
                <c:pt idx="372">
                  <c:v>9.9341999999999988</c:v>
                </c:pt>
                <c:pt idx="373">
                  <c:v>9.9268000000000001</c:v>
                </c:pt>
                <c:pt idx="374">
                  <c:v>9.9185000000000034</c:v>
                </c:pt>
                <c:pt idx="375">
                  <c:v>9.9164000000000048</c:v>
                </c:pt>
                <c:pt idx="376">
                  <c:v>10.1798</c:v>
                </c:pt>
                <c:pt idx="377">
                  <c:v>10.1744</c:v>
                </c:pt>
                <c:pt idx="378">
                  <c:v>10.1685</c:v>
                </c:pt>
                <c:pt idx="379">
                  <c:v>10.162700000000006</c:v>
                </c:pt>
                <c:pt idx="380">
                  <c:v>10.1578</c:v>
                </c:pt>
                <c:pt idx="381">
                  <c:v>10.1539</c:v>
                </c:pt>
                <c:pt idx="382">
                  <c:v>10.143999999999998</c:v>
                </c:pt>
                <c:pt idx="383">
                  <c:v>10.133900000000001</c:v>
                </c:pt>
                <c:pt idx="384">
                  <c:v>10.1265</c:v>
                </c:pt>
                <c:pt idx="385">
                  <c:v>10.1191</c:v>
                </c:pt>
                <c:pt idx="386">
                  <c:v>10.110800000000001</c:v>
                </c:pt>
                <c:pt idx="387">
                  <c:v>10.108600000000001</c:v>
                </c:pt>
                <c:pt idx="388">
                  <c:v>10.338900000000001</c:v>
                </c:pt>
                <c:pt idx="389">
                  <c:v>10.333600000000002</c:v>
                </c:pt>
                <c:pt idx="390">
                  <c:v>10.3277</c:v>
                </c:pt>
                <c:pt idx="391">
                  <c:v>10.322000000000006</c:v>
                </c:pt>
                <c:pt idx="392">
                  <c:v>10.3171</c:v>
                </c:pt>
                <c:pt idx="393">
                  <c:v>10.3132</c:v>
                </c:pt>
                <c:pt idx="394">
                  <c:v>10.3032</c:v>
                </c:pt>
                <c:pt idx="395">
                  <c:v>10.293100000000001</c:v>
                </c:pt>
                <c:pt idx="396">
                  <c:v>10.285600000000002</c:v>
                </c:pt>
                <c:pt idx="397">
                  <c:v>10.278099999999998</c:v>
                </c:pt>
                <c:pt idx="398">
                  <c:v>10.269600000000002</c:v>
                </c:pt>
                <c:pt idx="399">
                  <c:v>10.2675</c:v>
                </c:pt>
                <c:pt idx="400">
                  <c:v>10.4687</c:v>
                </c:pt>
                <c:pt idx="401">
                  <c:v>10.463500000000021</c:v>
                </c:pt>
                <c:pt idx="402">
                  <c:v>10.457600000000006</c:v>
                </c:pt>
                <c:pt idx="403">
                  <c:v>10.4519</c:v>
                </c:pt>
                <c:pt idx="404">
                  <c:v>10.447000000000001</c:v>
                </c:pt>
                <c:pt idx="405">
                  <c:v>10.443100000000001</c:v>
                </c:pt>
                <c:pt idx="406">
                  <c:v>10.4331</c:v>
                </c:pt>
                <c:pt idx="407">
                  <c:v>10.422800000000002</c:v>
                </c:pt>
                <c:pt idx="408">
                  <c:v>10.4153</c:v>
                </c:pt>
                <c:pt idx="409">
                  <c:v>10.4077</c:v>
                </c:pt>
                <c:pt idx="410">
                  <c:v>10.399100000000002</c:v>
                </c:pt>
                <c:pt idx="411">
                  <c:v>10.3969</c:v>
                </c:pt>
                <c:pt idx="412">
                  <c:v>10.572700000000006</c:v>
                </c:pt>
                <c:pt idx="413">
                  <c:v>10.567500000000004</c:v>
                </c:pt>
                <c:pt idx="414">
                  <c:v>10.5617</c:v>
                </c:pt>
                <c:pt idx="415">
                  <c:v>10.556000000000004</c:v>
                </c:pt>
                <c:pt idx="416">
                  <c:v>10.551</c:v>
                </c:pt>
                <c:pt idx="417">
                  <c:v>10.547099999999999</c:v>
                </c:pt>
                <c:pt idx="418">
                  <c:v>10.537000000000001</c:v>
                </c:pt>
                <c:pt idx="419">
                  <c:v>10.5266</c:v>
                </c:pt>
                <c:pt idx="420">
                  <c:v>10.519</c:v>
                </c:pt>
              </c:numCache>
            </c:numRef>
          </c:val>
        </c:ser>
        <c:ser>
          <c:idx val="0"/>
          <c:order val="1"/>
          <c:tx>
            <c:strRef>
              <c:f>CastModelOutputFigureData!$Z$1</c:f>
              <c:strCache>
                <c:ptCount val="1"/>
                <c:pt idx="0">
                  <c:v>mass_AC2</c:v>
                </c:pt>
              </c:strCache>
            </c:strRef>
          </c:tx>
          <c:spPr>
            <a:ln>
              <a:solidFill>
                <a:schemeClr val="accent1">
                  <a:lumMod val="75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[0]!mass_AC2</c:f>
              <c:numCache>
                <c:formatCode>General</c:formatCode>
                <c:ptCount val="421"/>
                <c:pt idx="0">
                  <c:v>29.115300000000001</c:v>
                </c:pt>
                <c:pt idx="1">
                  <c:v>29.109500000000001</c:v>
                </c:pt>
                <c:pt idx="2">
                  <c:v>29.101099999999999</c:v>
                </c:pt>
                <c:pt idx="3">
                  <c:v>29.098699999999944</c:v>
                </c:pt>
                <c:pt idx="4">
                  <c:v>29.090900000000001</c:v>
                </c:pt>
                <c:pt idx="5">
                  <c:v>29.084599999999952</c:v>
                </c:pt>
                <c:pt idx="6">
                  <c:v>29.076699999999956</c:v>
                </c:pt>
                <c:pt idx="7">
                  <c:v>29.068699999999936</c:v>
                </c:pt>
                <c:pt idx="8">
                  <c:v>29.061399999999956</c:v>
                </c:pt>
                <c:pt idx="9">
                  <c:v>29.055399999999956</c:v>
                </c:pt>
                <c:pt idx="10">
                  <c:v>29.039400000000001</c:v>
                </c:pt>
                <c:pt idx="11">
                  <c:v>29.023199999999989</c:v>
                </c:pt>
                <c:pt idx="12">
                  <c:v>29.011299999999999</c:v>
                </c:pt>
                <c:pt idx="13">
                  <c:v>28.999099999999956</c:v>
                </c:pt>
                <c:pt idx="14">
                  <c:v>28.985099999999917</c:v>
                </c:pt>
                <c:pt idx="15">
                  <c:v>28.981399999999944</c:v>
                </c:pt>
                <c:pt idx="16">
                  <c:v>28.971</c:v>
                </c:pt>
                <c:pt idx="17">
                  <c:v>28.962899999999955</c:v>
                </c:pt>
                <c:pt idx="18">
                  <c:v>28.953399999999952</c:v>
                </c:pt>
                <c:pt idx="19">
                  <c:v>28.943899999999989</c:v>
                </c:pt>
                <c:pt idx="20">
                  <c:v>28.935399999999955</c:v>
                </c:pt>
                <c:pt idx="21">
                  <c:v>28.928599999999918</c:v>
                </c:pt>
                <c:pt idx="22">
                  <c:v>28.910799999999952</c:v>
                </c:pt>
                <c:pt idx="23">
                  <c:v>28.8931</c:v>
                </c:pt>
                <c:pt idx="24">
                  <c:v>28.880199999999956</c:v>
                </c:pt>
                <c:pt idx="25">
                  <c:v>28.867100000000001</c:v>
                </c:pt>
                <c:pt idx="26">
                  <c:v>28.8523</c:v>
                </c:pt>
                <c:pt idx="27">
                  <c:v>28.848299999999952</c:v>
                </c:pt>
                <c:pt idx="28">
                  <c:v>28.837499999999999</c:v>
                </c:pt>
                <c:pt idx="29">
                  <c:v>28.829000000000001</c:v>
                </c:pt>
                <c:pt idx="30">
                  <c:v>28.818999999999999</c:v>
                </c:pt>
                <c:pt idx="31">
                  <c:v>28.809100000000001</c:v>
                </c:pt>
                <c:pt idx="32">
                  <c:v>28.8004</c:v>
                </c:pt>
                <c:pt idx="33">
                  <c:v>28.793299999999956</c:v>
                </c:pt>
                <c:pt idx="34">
                  <c:v>28.774899999999999</c:v>
                </c:pt>
                <c:pt idx="35">
                  <c:v>28.756599999999956</c:v>
                </c:pt>
                <c:pt idx="36">
                  <c:v>28.743299999999955</c:v>
                </c:pt>
                <c:pt idx="37">
                  <c:v>28.729800000000001</c:v>
                </c:pt>
                <c:pt idx="38">
                  <c:v>28.714600000000001</c:v>
                </c:pt>
                <c:pt idx="39">
                  <c:v>28.710599999999989</c:v>
                </c:pt>
                <c:pt idx="40">
                  <c:v>28.699400000000001</c:v>
                </c:pt>
                <c:pt idx="41">
                  <c:v>28.6907</c:v>
                </c:pt>
                <c:pt idx="42">
                  <c:v>28.680499999999956</c:v>
                </c:pt>
                <c:pt idx="43">
                  <c:v>28.670400000000001</c:v>
                </c:pt>
                <c:pt idx="44">
                  <c:v>28.6614</c:v>
                </c:pt>
                <c:pt idx="45">
                  <c:v>28.654199999999999</c:v>
                </c:pt>
                <c:pt idx="46">
                  <c:v>28.635300000000001</c:v>
                </c:pt>
                <c:pt idx="47">
                  <c:v>28.616599999999988</c:v>
                </c:pt>
                <c:pt idx="48">
                  <c:v>28.603000000000005</c:v>
                </c:pt>
                <c:pt idx="49">
                  <c:v>28.589299999999955</c:v>
                </c:pt>
                <c:pt idx="50">
                  <c:v>28.573799999999956</c:v>
                </c:pt>
                <c:pt idx="51">
                  <c:v>28.569699999999944</c:v>
                </c:pt>
                <c:pt idx="52">
                  <c:v>28.558399999999956</c:v>
                </c:pt>
                <c:pt idx="53">
                  <c:v>28.549499999999952</c:v>
                </c:pt>
                <c:pt idx="54">
                  <c:v>28.539100000000001</c:v>
                </c:pt>
                <c:pt idx="55">
                  <c:v>28.5288</c:v>
                </c:pt>
                <c:pt idx="56">
                  <c:v>28.5197</c:v>
                </c:pt>
                <c:pt idx="57">
                  <c:v>28.5123</c:v>
                </c:pt>
                <c:pt idx="58">
                  <c:v>28.493099999999952</c:v>
                </c:pt>
                <c:pt idx="59">
                  <c:v>28.4741</c:v>
                </c:pt>
                <c:pt idx="60">
                  <c:v>28.46029999999994</c:v>
                </c:pt>
                <c:pt idx="61">
                  <c:v>28.446399999999944</c:v>
                </c:pt>
                <c:pt idx="62">
                  <c:v>28.430700000000002</c:v>
                </c:pt>
                <c:pt idx="63">
                  <c:v>28.426499999999944</c:v>
                </c:pt>
                <c:pt idx="64">
                  <c:v>28.414999999999999</c:v>
                </c:pt>
                <c:pt idx="65">
                  <c:v>28.405999999999956</c:v>
                </c:pt>
                <c:pt idx="66">
                  <c:v>28.395399999999956</c:v>
                </c:pt>
                <c:pt idx="67">
                  <c:v>28.385000000000002</c:v>
                </c:pt>
                <c:pt idx="68">
                  <c:v>28.375699999999952</c:v>
                </c:pt>
                <c:pt idx="69">
                  <c:v>28.368200000000002</c:v>
                </c:pt>
                <c:pt idx="70">
                  <c:v>28.348800000000001</c:v>
                </c:pt>
                <c:pt idx="71">
                  <c:v>28.329499999999989</c:v>
                </c:pt>
                <c:pt idx="72">
                  <c:v>28.3155</c:v>
                </c:pt>
                <c:pt idx="73">
                  <c:v>28.301400000000001</c:v>
                </c:pt>
                <c:pt idx="74">
                  <c:v>28.285499999999917</c:v>
                </c:pt>
                <c:pt idx="75">
                  <c:v>28.281300000000002</c:v>
                </c:pt>
                <c:pt idx="76">
                  <c:v>28.269599999999944</c:v>
                </c:pt>
                <c:pt idx="77">
                  <c:v>28.26049999999994</c:v>
                </c:pt>
                <c:pt idx="78">
                  <c:v>28.2498</c:v>
                </c:pt>
                <c:pt idx="79">
                  <c:v>28.2392</c:v>
                </c:pt>
                <c:pt idx="80">
                  <c:v>28.229800000000001</c:v>
                </c:pt>
                <c:pt idx="81">
                  <c:v>28.222199999999944</c:v>
                </c:pt>
                <c:pt idx="82">
                  <c:v>28.202499999999944</c:v>
                </c:pt>
                <c:pt idx="83">
                  <c:v>28.183</c:v>
                </c:pt>
                <c:pt idx="84">
                  <c:v>28.168800000000001</c:v>
                </c:pt>
                <c:pt idx="85">
                  <c:v>28.154599999999999</c:v>
                </c:pt>
                <c:pt idx="86">
                  <c:v>28.138500000000001</c:v>
                </c:pt>
                <c:pt idx="87">
                  <c:v>28.134200000000035</c:v>
                </c:pt>
                <c:pt idx="88">
                  <c:v>28.122399999999956</c:v>
                </c:pt>
                <c:pt idx="89">
                  <c:v>28.113199999999999</c:v>
                </c:pt>
                <c:pt idx="90">
                  <c:v>28.102399999999989</c:v>
                </c:pt>
                <c:pt idx="91">
                  <c:v>28.091699999999989</c:v>
                </c:pt>
                <c:pt idx="92">
                  <c:v>28.082199999999933</c:v>
                </c:pt>
                <c:pt idx="93">
                  <c:v>28.0745</c:v>
                </c:pt>
                <c:pt idx="94">
                  <c:v>28.054600000000001</c:v>
                </c:pt>
                <c:pt idx="95">
                  <c:v>28.034800000000047</c:v>
                </c:pt>
                <c:pt idx="96">
                  <c:v>28.020499999999952</c:v>
                </c:pt>
                <c:pt idx="97">
                  <c:v>28.0061</c:v>
                </c:pt>
                <c:pt idx="98">
                  <c:v>27.989899999999956</c:v>
                </c:pt>
                <c:pt idx="99">
                  <c:v>27.985599999999916</c:v>
                </c:pt>
                <c:pt idx="100">
                  <c:v>27.973699999999944</c:v>
                </c:pt>
                <c:pt idx="101">
                  <c:v>27.964299999999955</c:v>
                </c:pt>
                <c:pt idx="102">
                  <c:v>27.953399999999952</c:v>
                </c:pt>
                <c:pt idx="103">
                  <c:v>27.942599999999917</c:v>
                </c:pt>
                <c:pt idx="104">
                  <c:v>27.933</c:v>
                </c:pt>
                <c:pt idx="105">
                  <c:v>27.925199999999933</c:v>
                </c:pt>
                <c:pt idx="106">
                  <c:v>27.905099999999944</c:v>
                </c:pt>
                <c:pt idx="107">
                  <c:v>27.885099999999955</c:v>
                </c:pt>
                <c:pt idx="108">
                  <c:v>27.870699999999989</c:v>
                </c:pt>
                <c:pt idx="109">
                  <c:v>27.856200000000001</c:v>
                </c:pt>
                <c:pt idx="110">
                  <c:v>27.839700000000001</c:v>
                </c:pt>
                <c:pt idx="111">
                  <c:v>27.8354</c:v>
                </c:pt>
                <c:pt idx="112">
                  <c:v>27.823399999999989</c:v>
                </c:pt>
                <c:pt idx="113">
                  <c:v>27.814000000000039</c:v>
                </c:pt>
                <c:pt idx="114">
                  <c:v>27.802900000000001</c:v>
                </c:pt>
                <c:pt idx="115">
                  <c:v>27.792000000000002</c:v>
                </c:pt>
                <c:pt idx="116">
                  <c:v>27.782299999999918</c:v>
                </c:pt>
                <c:pt idx="117">
                  <c:v>27.7745</c:v>
                </c:pt>
                <c:pt idx="118">
                  <c:v>27.754100000000001</c:v>
                </c:pt>
                <c:pt idx="119">
                  <c:v>27.734000000000005</c:v>
                </c:pt>
                <c:pt idx="120">
                  <c:v>27.7194</c:v>
                </c:pt>
                <c:pt idx="121">
                  <c:v>27.704799999999956</c:v>
                </c:pt>
                <c:pt idx="122">
                  <c:v>27.688199999999952</c:v>
                </c:pt>
                <c:pt idx="123">
                  <c:v>27.683800000000005</c:v>
                </c:pt>
                <c:pt idx="124">
                  <c:v>27.671700000000001</c:v>
                </c:pt>
                <c:pt idx="125">
                  <c:v>27.662199999999956</c:v>
                </c:pt>
                <c:pt idx="126">
                  <c:v>27.651100000000035</c:v>
                </c:pt>
                <c:pt idx="127">
                  <c:v>27.64</c:v>
                </c:pt>
                <c:pt idx="128">
                  <c:v>27.630199999999999</c:v>
                </c:pt>
                <c:pt idx="129">
                  <c:v>27.622299999999989</c:v>
                </c:pt>
                <c:pt idx="130">
                  <c:v>27.601800000000047</c:v>
                </c:pt>
                <c:pt idx="131">
                  <c:v>27.581499999999952</c:v>
                </c:pt>
                <c:pt idx="132">
                  <c:v>27.566800000000001</c:v>
                </c:pt>
                <c:pt idx="133">
                  <c:v>27.552</c:v>
                </c:pt>
                <c:pt idx="134">
                  <c:v>27.535299999999989</c:v>
                </c:pt>
                <c:pt idx="135">
                  <c:v>27.530899999999999</c:v>
                </c:pt>
                <c:pt idx="136">
                  <c:v>27.518599999999989</c:v>
                </c:pt>
                <c:pt idx="137">
                  <c:v>27.509</c:v>
                </c:pt>
                <c:pt idx="138">
                  <c:v>27.497800000000005</c:v>
                </c:pt>
                <c:pt idx="139">
                  <c:v>27.486699999999917</c:v>
                </c:pt>
                <c:pt idx="140">
                  <c:v>27.476800000000001</c:v>
                </c:pt>
                <c:pt idx="141">
                  <c:v>27.468899999999955</c:v>
                </c:pt>
                <c:pt idx="142">
                  <c:v>27.448099999999933</c:v>
                </c:pt>
                <c:pt idx="143">
                  <c:v>27.427700000000002</c:v>
                </c:pt>
                <c:pt idx="144">
                  <c:v>27.412800000000001</c:v>
                </c:pt>
                <c:pt idx="145">
                  <c:v>27.397900000000035</c:v>
                </c:pt>
                <c:pt idx="146">
                  <c:v>27.3811</c:v>
                </c:pt>
                <c:pt idx="147">
                  <c:v>27.3766</c:v>
                </c:pt>
                <c:pt idx="148">
                  <c:v>27.3643</c:v>
                </c:pt>
                <c:pt idx="149">
                  <c:v>27.354700000000001</c:v>
                </c:pt>
                <c:pt idx="150">
                  <c:v>27.343399999999956</c:v>
                </c:pt>
                <c:pt idx="151">
                  <c:v>27.332100000000001</c:v>
                </c:pt>
                <c:pt idx="152">
                  <c:v>27.322199999999956</c:v>
                </c:pt>
                <c:pt idx="153">
                  <c:v>27.314200000000035</c:v>
                </c:pt>
                <c:pt idx="154">
                  <c:v>27.293299999999956</c:v>
                </c:pt>
                <c:pt idx="155">
                  <c:v>27.272599999999944</c:v>
                </c:pt>
                <c:pt idx="156">
                  <c:v>27.2577</c:v>
                </c:pt>
                <c:pt idx="157">
                  <c:v>27.242699999999918</c:v>
                </c:pt>
                <c:pt idx="158">
                  <c:v>27.225699999999936</c:v>
                </c:pt>
                <c:pt idx="159">
                  <c:v>27.2212</c:v>
                </c:pt>
                <c:pt idx="160">
                  <c:v>27.2088</c:v>
                </c:pt>
                <c:pt idx="161">
                  <c:v>27.199100000000001</c:v>
                </c:pt>
                <c:pt idx="162">
                  <c:v>27.1877</c:v>
                </c:pt>
                <c:pt idx="163">
                  <c:v>27.176400000000001</c:v>
                </c:pt>
                <c:pt idx="164">
                  <c:v>27.166399999999989</c:v>
                </c:pt>
                <c:pt idx="165">
                  <c:v>27.158300000000001</c:v>
                </c:pt>
                <c:pt idx="166">
                  <c:v>27.137200000000039</c:v>
                </c:pt>
                <c:pt idx="167">
                  <c:v>27.116399999999999</c:v>
                </c:pt>
                <c:pt idx="168">
                  <c:v>27.101400000000005</c:v>
                </c:pt>
                <c:pt idx="169">
                  <c:v>27.086299999999955</c:v>
                </c:pt>
                <c:pt idx="170">
                  <c:v>27.069199999999956</c:v>
                </c:pt>
                <c:pt idx="171">
                  <c:v>27.064699999999952</c:v>
                </c:pt>
                <c:pt idx="172">
                  <c:v>27.052099999999989</c:v>
                </c:pt>
                <c:pt idx="173">
                  <c:v>27.042399999999944</c:v>
                </c:pt>
                <c:pt idx="174">
                  <c:v>27.030899999999999</c:v>
                </c:pt>
                <c:pt idx="175">
                  <c:v>27.019500000000001</c:v>
                </c:pt>
                <c:pt idx="176">
                  <c:v>27.009399999999989</c:v>
                </c:pt>
                <c:pt idx="177">
                  <c:v>27.001300000000001</c:v>
                </c:pt>
                <c:pt idx="178">
                  <c:v>26.980099999999933</c:v>
                </c:pt>
                <c:pt idx="179">
                  <c:v>26.959199999999989</c:v>
                </c:pt>
                <c:pt idx="180">
                  <c:v>26.94399999999996</c:v>
                </c:pt>
                <c:pt idx="181">
                  <c:v>26.928799999999917</c:v>
                </c:pt>
                <c:pt idx="182">
                  <c:v>26.9116</c:v>
                </c:pt>
                <c:pt idx="183">
                  <c:v>26.907</c:v>
                </c:pt>
                <c:pt idx="184">
                  <c:v>26.894400000000001</c:v>
                </c:pt>
                <c:pt idx="185">
                  <c:v>26.884599999999956</c:v>
                </c:pt>
                <c:pt idx="186">
                  <c:v>26.873000000000001</c:v>
                </c:pt>
                <c:pt idx="187">
                  <c:v>26.861599999999989</c:v>
                </c:pt>
                <c:pt idx="188">
                  <c:v>26.851500000000001</c:v>
                </c:pt>
                <c:pt idx="189">
                  <c:v>26.843299999999989</c:v>
                </c:pt>
                <c:pt idx="190">
                  <c:v>26.821899999999999</c:v>
                </c:pt>
                <c:pt idx="191">
                  <c:v>26.800899999999999</c:v>
                </c:pt>
                <c:pt idx="192">
                  <c:v>26.785599999999917</c:v>
                </c:pt>
                <c:pt idx="193">
                  <c:v>26.770299999999956</c:v>
                </c:pt>
                <c:pt idx="194">
                  <c:v>26.753</c:v>
                </c:pt>
                <c:pt idx="195">
                  <c:v>26.748399999999933</c:v>
                </c:pt>
                <c:pt idx="196">
                  <c:v>26.735699999999955</c:v>
                </c:pt>
                <c:pt idx="197">
                  <c:v>26.7258</c:v>
                </c:pt>
                <c:pt idx="198">
                  <c:v>26.714200000000005</c:v>
                </c:pt>
                <c:pt idx="199">
                  <c:v>26.70269999999994</c:v>
                </c:pt>
                <c:pt idx="200">
                  <c:v>26.692499999999956</c:v>
                </c:pt>
                <c:pt idx="201">
                  <c:v>26.6843</c:v>
                </c:pt>
                <c:pt idx="202">
                  <c:v>26.662800000000001</c:v>
                </c:pt>
                <c:pt idx="203">
                  <c:v>26.6416</c:v>
                </c:pt>
                <c:pt idx="204">
                  <c:v>26.626300000000001</c:v>
                </c:pt>
                <c:pt idx="205">
                  <c:v>26.610900000000051</c:v>
                </c:pt>
                <c:pt idx="206">
                  <c:v>26.593499999999956</c:v>
                </c:pt>
                <c:pt idx="207">
                  <c:v>26.588899999999956</c:v>
                </c:pt>
                <c:pt idx="208">
                  <c:v>26.5761</c:v>
                </c:pt>
                <c:pt idx="209">
                  <c:v>26.566199999999952</c:v>
                </c:pt>
                <c:pt idx="210">
                  <c:v>26.554500000000001</c:v>
                </c:pt>
                <c:pt idx="211">
                  <c:v>26.542899999999989</c:v>
                </c:pt>
                <c:pt idx="212">
                  <c:v>26.532699999999952</c:v>
                </c:pt>
                <c:pt idx="213">
                  <c:v>26.5244</c:v>
                </c:pt>
                <c:pt idx="214">
                  <c:v>26.502800000000001</c:v>
                </c:pt>
                <c:pt idx="215">
                  <c:v>26.481499999999944</c:v>
                </c:pt>
                <c:pt idx="216">
                  <c:v>26.466099999999944</c:v>
                </c:pt>
                <c:pt idx="217">
                  <c:v>26.450599999999955</c:v>
                </c:pt>
                <c:pt idx="218">
                  <c:v>26.4331</c:v>
                </c:pt>
                <c:pt idx="219">
                  <c:v>26.428499999999929</c:v>
                </c:pt>
                <c:pt idx="220">
                  <c:v>26.415699999999951</c:v>
                </c:pt>
                <c:pt idx="221">
                  <c:v>26.405699999999928</c:v>
                </c:pt>
                <c:pt idx="222">
                  <c:v>26.393899999999999</c:v>
                </c:pt>
                <c:pt idx="223">
                  <c:v>26.382299999999944</c:v>
                </c:pt>
                <c:pt idx="224">
                  <c:v>26.372</c:v>
                </c:pt>
                <c:pt idx="225">
                  <c:v>26.363699999999955</c:v>
                </c:pt>
                <c:pt idx="226">
                  <c:v>26.341999999999999</c:v>
                </c:pt>
                <c:pt idx="227">
                  <c:v>26.320599999999956</c:v>
                </c:pt>
                <c:pt idx="228">
                  <c:v>26.305099999999989</c:v>
                </c:pt>
                <c:pt idx="229">
                  <c:v>26.289499999999933</c:v>
                </c:pt>
                <c:pt idx="230">
                  <c:v>26.271899999999999</c:v>
                </c:pt>
                <c:pt idx="231">
                  <c:v>26.267299999999956</c:v>
                </c:pt>
                <c:pt idx="232">
                  <c:v>26.2544</c:v>
                </c:pt>
                <c:pt idx="233">
                  <c:v>26.244399999999956</c:v>
                </c:pt>
                <c:pt idx="234">
                  <c:v>26.232599999999955</c:v>
                </c:pt>
                <c:pt idx="235">
                  <c:v>26.2209</c:v>
                </c:pt>
                <c:pt idx="236">
                  <c:v>26.2105</c:v>
                </c:pt>
                <c:pt idx="237">
                  <c:v>26.202199999999955</c:v>
                </c:pt>
                <c:pt idx="238">
                  <c:v>26.180399999999956</c:v>
                </c:pt>
                <c:pt idx="239">
                  <c:v>26.158899999999999</c:v>
                </c:pt>
                <c:pt idx="240">
                  <c:v>26.1434</c:v>
                </c:pt>
                <c:pt idx="241">
                  <c:v>26.127700000000001</c:v>
                </c:pt>
                <c:pt idx="242">
                  <c:v>26.110099999999999</c:v>
                </c:pt>
                <c:pt idx="243">
                  <c:v>26.105399999999989</c:v>
                </c:pt>
                <c:pt idx="244">
                  <c:v>27.2211</c:v>
                </c:pt>
                <c:pt idx="245">
                  <c:v>27.200500000000002</c:v>
                </c:pt>
                <c:pt idx="246">
                  <c:v>27.178999999999988</c:v>
                </c:pt>
                <c:pt idx="247">
                  <c:v>27.159300000000005</c:v>
                </c:pt>
                <c:pt idx="248">
                  <c:v>27.1431</c:v>
                </c:pt>
                <c:pt idx="249">
                  <c:v>27.130700000000001</c:v>
                </c:pt>
                <c:pt idx="250">
                  <c:v>27.101099999999999</c:v>
                </c:pt>
                <c:pt idx="251">
                  <c:v>27.073</c:v>
                </c:pt>
                <c:pt idx="252">
                  <c:v>27.0534</c:v>
                </c:pt>
                <c:pt idx="253">
                  <c:v>27.034400000000005</c:v>
                </c:pt>
                <c:pt idx="254">
                  <c:v>27.013800000000035</c:v>
                </c:pt>
                <c:pt idx="255">
                  <c:v>27.008400000000002</c:v>
                </c:pt>
                <c:pt idx="256">
                  <c:v>28.704899999999999</c:v>
                </c:pt>
                <c:pt idx="257">
                  <c:v>28.6785</c:v>
                </c:pt>
                <c:pt idx="258">
                  <c:v>28.651499999999999</c:v>
                </c:pt>
                <c:pt idx="259">
                  <c:v>28.627300000000005</c:v>
                </c:pt>
                <c:pt idx="260">
                  <c:v>28.607700000000001</c:v>
                </c:pt>
                <c:pt idx="261">
                  <c:v>28.593</c:v>
                </c:pt>
                <c:pt idx="262">
                  <c:v>28.558700000000002</c:v>
                </c:pt>
                <c:pt idx="263">
                  <c:v>28.526599999999952</c:v>
                </c:pt>
                <c:pt idx="264">
                  <c:v>28.5044</c:v>
                </c:pt>
                <c:pt idx="265">
                  <c:v>28.483299999999939</c:v>
                </c:pt>
                <c:pt idx="266">
                  <c:v>28.460699999999918</c:v>
                </c:pt>
                <c:pt idx="267">
                  <c:v>28.454799999999956</c:v>
                </c:pt>
                <c:pt idx="268">
                  <c:v>29.988299999999917</c:v>
                </c:pt>
                <c:pt idx="269">
                  <c:v>29.963099999999944</c:v>
                </c:pt>
                <c:pt idx="270">
                  <c:v>29.937100000000001</c:v>
                </c:pt>
                <c:pt idx="271">
                  <c:v>29.913699999999956</c:v>
                </c:pt>
                <c:pt idx="272">
                  <c:v>29.894600000000001</c:v>
                </c:pt>
                <c:pt idx="273">
                  <c:v>29.880099999999956</c:v>
                </c:pt>
                <c:pt idx="274">
                  <c:v>29.846299999999989</c:v>
                </c:pt>
                <c:pt idx="275">
                  <c:v>29.814299999999999</c:v>
                </c:pt>
                <c:pt idx="276">
                  <c:v>29.792099999999955</c:v>
                </c:pt>
                <c:pt idx="277">
                  <c:v>29.770900000000001</c:v>
                </c:pt>
                <c:pt idx="278">
                  <c:v>29.748099999999944</c:v>
                </c:pt>
                <c:pt idx="279">
                  <c:v>29.742099999999944</c:v>
                </c:pt>
                <c:pt idx="280">
                  <c:v>31.099</c:v>
                </c:pt>
                <c:pt idx="281">
                  <c:v>31.075599999999955</c:v>
                </c:pt>
                <c:pt idx="282">
                  <c:v>31.051100000000005</c:v>
                </c:pt>
                <c:pt idx="283">
                  <c:v>31.0289</c:v>
                </c:pt>
                <c:pt idx="284">
                  <c:v>31.0106</c:v>
                </c:pt>
                <c:pt idx="285">
                  <c:v>30.996699999999944</c:v>
                </c:pt>
                <c:pt idx="286">
                  <c:v>30.963699999999918</c:v>
                </c:pt>
                <c:pt idx="287">
                  <c:v>30.932299999999955</c:v>
                </c:pt>
                <c:pt idx="288">
                  <c:v>30.910399999999989</c:v>
                </c:pt>
                <c:pt idx="289">
                  <c:v>30.889399999999952</c:v>
                </c:pt>
                <c:pt idx="290">
                  <c:v>30.866499999999952</c:v>
                </c:pt>
                <c:pt idx="291">
                  <c:v>30.860499999999952</c:v>
                </c:pt>
                <c:pt idx="292">
                  <c:v>32.057099999999998</c:v>
                </c:pt>
                <c:pt idx="293">
                  <c:v>32.035200000000003</c:v>
                </c:pt>
                <c:pt idx="294">
                  <c:v>32.0122</c:v>
                </c:pt>
                <c:pt idx="295">
                  <c:v>31.991099999999989</c:v>
                </c:pt>
                <c:pt idx="296">
                  <c:v>31.973499999999955</c:v>
                </c:pt>
                <c:pt idx="297">
                  <c:v>31.960099999999944</c:v>
                </c:pt>
                <c:pt idx="298">
                  <c:v>31.927900000000001</c:v>
                </c:pt>
                <c:pt idx="299">
                  <c:v>31.897200000000005</c:v>
                </c:pt>
                <c:pt idx="300">
                  <c:v>31.875499999999956</c:v>
                </c:pt>
                <c:pt idx="301">
                  <c:v>31.854600000000001</c:v>
                </c:pt>
                <c:pt idx="302">
                  <c:v>31.831800000000051</c:v>
                </c:pt>
                <c:pt idx="303">
                  <c:v>31.825800000000001</c:v>
                </c:pt>
                <c:pt idx="304">
                  <c:v>32.879799999999996</c:v>
                </c:pt>
                <c:pt idx="305">
                  <c:v>32.859199999999994</c:v>
                </c:pt>
                <c:pt idx="306">
                  <c:v>32.837399999999995</c:v>
                </c:pt>
                <c:pt idx="307">
                  <c:v>32.817299999999996</c:v>
                </c:pt>
                <c:pt idx="308">
                  <c:v>32.800399999999996</c:v>
                </c:pt>
                <c:pt idx="309">
                  <c:v>32.787400000000005</c:v>
                </c:pt>
                <c:pt idx="310">
                  <c:v>32.755900000000011</c:v>
                </c:pt>
                <c:pt idx="311">
                  <c:v>32.725600000000078</c:v>
                </c:pt>
                <c:pt idx="312">
                  <c:v>32.704300000000003</c:v>
                </c:pt>
                <c:pt idx="313">
                  <c:v>32.683500000000002</c:v>
                </c:pt>
                <c:pt idx="314">
                  <c:v>32.660700000000013</c:v>
                </c:pt>
                <c:pt idx="315">
                  <c:v>32.654699999999998</c:v>
                </c:pt>
                <c:pt idx="316">
                  <c:v>33.5822</c:v>
                </c:pt>
                <c:pt idx="317">
                  <c:v>33.562800000000003</c:v>
                </c:pt>
                <c:pt idx="318">
                  <c:v>33.542000000000002</c:v>
                </c:pt>
                <c:pt idx="319">
                  <c:v>33.522700000000079</c:v>
                </c:pt>
                <c:pt idx="320">
                  <c:v>33.506400000000006</c:v>
                </c:pt>
                <c:pt idx="321">
                  <c:v>33.493700000000011</c:v>
                </c:pt>
                <c:pt idx="322">
                  <c:v>33.462800000000001</c:v>
                </c:pt>
                <c:pt idx="323">
                  <c:v>33.432900000000011</c:v>
                </c:pt>
                <c:pt idx="324">
                  <c:v>33.411799999999999</c:v>
                </c:pt>
                <c:pt idx="325">
                  <c:v>33.391100000000002</c:v>
                </c:pt>
                <c:pt idx="326">
                  <c:v>33.368300000000012</c:v>
                </c:pt>
                <c:pt idx="327">
                  <c:v>33.362400000000001</c:v>
                </c:pt>
                <c:pt idx="328">
                  <c:v>34.177900000000001</c:v>
                </c:pt>
                <c:pt idx="329">
                  <c:v>34.159500000000001</c:v>
                </c:pt>
                <c:pt idx="330">
                  <c:v>34.139600000000002</c:v>
                </c:pt>
                <c:pt idx="331">
                  <c:v>34.120900000000013</c:v>
                </c:pt>
                <c:pt idx="332">
                  <c:v>34.105100000000078</c:v>
                </c:pt>
                <c:pt idx="333">
                  <c:v>34.092700000000079</c:v>
                </c:pt>
                <c:pt idx="334">
                  <c:v>34.062300000000079</c:v>
                </c:pt>
                <c:pt idx="335">
                  <c:v>34.032800000000002</c:v>
                </c:pt>
                <c:pt idx="336">
                  <c:v>34.011799999999994</c:v>
                </c:pt>
                <c:pt idx="337">
                  <c:v>33.991200000000006</c:v>
                </c:pt>
                <c:pt idx="338">
                  <c:v>33.968400000000003</c:v>
                </c:pt>
                <c:pt idx="339">
                  <c:v>33.962500000000013</c:v>
                </c:pt>
                <c:pt idx="340">
                  <c:v>34.678900000000013</c:v>
                </c:pt>
                <c:pt idx="341">
                  <c:v>34.6614</c:v>
                </c:pt>
                <c:pt idx="342">
                  <c:v>34.642200000000003</c:v>
                </c:pt>
                <c:pt idx="343">
                  <c:v>34.624100000000013</c:v>
                </c:pt>
                <c:pt idx="344">
                  <c:v>34.608600000000003</c:v>
                </c:pt>
                <c:pt idx="345">
                  <c:v>34.596500000000013</c:v>
                </c:pt>
                <c:pt idx="346">
                  <c:v>34.566400000000002</c:v>
                </c:pt>
                <c:pt idx="347">
                  <c:v>34.537200000000006</c:v>
                </c:pt>
                <c:pt idx="348">
                  <c:v>34.516400000000004</c:v>
                </c:pt>
                <c:pt idx="349">
                  <c:v>34.495900000000013</c:v>
                </c:pt>
                <c:pt idx="350">
                  <c:v>34.473100000000002</c:v>
                </c:pt>
                <c:pt idx="351">
                  <c:v>34.467100000000002</c:v>
                </c:pt>
                <c:pt idx="352">
                  <c:v>35.096000000000011</c:v>
                </c:pt>
                <c:pt idx="353">
                  <c:v>35.0792</c:v>
                </c:pt>
                <c:pt idx="354">
                  <c:v>35.060600000000001</c:v>
                </c:pt>
                <c:pt idx="355">
                  <c:v>35.043000000000006</c:v>
                </c:pt>
                <c:pt idx="356">
                  <c:v>35.027800000000006</c:v>
                </c:pt>
                <c:pt idx="357">
                  <c:v>35.015900000000002</c:v>
                </c:pt>
                <c:pt idx="358">
                  <c:v>34.9861</c:v>
                </c:pt>
                <c:pt idx="359">
                  <c:v>34.957099999999997</c:v>
                </c:pt>
                <c:pt idx="360">
                  <c:v>34.936400000000006</c:v>
                </c:pt>
                <c:pt idx="361">
                  <c:v>34.915900000000001</c:v>
                </c:pt>
                <c:pt idx="362">
                  <c:v>34.893100000000011</c:v>
                </c:pt>
                <c:pt idx="363">
                  <c:v>34.887099999999997</c:v>
                </c:pt>
                <c:pt idx="364">
                  <c:v>35.438700000000011</c:v>
                </c:pt>
                <c:pt idx="365">
                  <c:v>35.422500000000063</c:v>
                </c:pt>
                <c:pt idx="366">
                  <c:v>35.404399999999995</c:v>
                </c:pt>
                <c:pt idx="367">
                  <c:v>35.387099999999997</c:v>
                </c:pt>
                <c:pt idx="368">
                  <c:v>35.372200000000007</c:v>
                </c:pt>
                <c:pt idx="369">
                  <c:v>35.360500000000002</c:v>
                </c:pt>
                <c:pt idx="370">
                  <c:v>35.3309</c:v>
                </c:pt>
                <c:pt idx="371">
                  <c:v>35.302100000000003</c:v>
                </c:pt>
                <c:pt idx="372">
                  <c:v>35.281400000000005</c:v>
                </c:pt>
                <c:pt idx="373">
                  <c:v>35.260900000000063</c:v>
                </c:pt>
                <c:pt idx="374">
                  <c:v>35.238000000000063</c:v>
                </c:pt>
                <c:pt idx="375">
                  <c:v>35.232000000000063</c:v>
                </c:pt>
                <c:pt idx="376">
                  <c:v>35.715600000000002</c:v>
                </c:pt>
                <c:pt idx="377">
                  <c:v>35.699800000000003</c:v>
                </c:pt>
                <c:pt idx="378">
                  <c:v>35.682100000000013</c:v>
                </c:pt>
                <c:pt idx="379">
                  <c:v>35.665100000000109</c:v>
                </c:pt>
                <c:pt idx="380">
                  <c:v>35.650500000000001</c:v>
                </c:pt>
                <c:pt idx="381">
                  <c:v>35.638800000000003</c:v>
                </c:pt>
                <c:pt idx="382">
                  <c:v>35.609400000000001</c:v>
                </c:pt>
                <c:pt idx="383">
                  <c:v>35.5807</c:v>
                </c:pt>
                <c:pt idx="384">
                  <c:v>35.560100000000013</c:v>
                </c:pt>
                <c:pt idx="385">
                  <c:v>35.539500000000011</c:v>
                </c:pt>
                <c:pt idx="386">
                  <c:v>35.516600000000004</c:v>
                </c:pt>
                <c:pt idx="387">
                  <c:v>35.510600000000004</c:v>
                </c:pt>
                <c:pt idx="388">
                  <c:v>35.934100000000001</c:v>
                </c:pt>
                <c:pt idx="389">
                  <c:v>35.918700000000001</c:v>
                </c:pt>
                <c:pt idx="390">
                  <c:v>35.901399999999995</c:v>
                </c:pt>
                <c:pt idx="391">
                  <c:v>35.884599999999999</c:v>
                </c:pt>
                <c:pt idx="392">
                  <c:v>35.870100000000001</c:v>
                </c:pt>
                <c:pt idx="393">
                  <c:v>35.858599999999996</c:v>
                </c:pt>
                <c:pt idx="394">
                  <c:v>35.829300000000003</c:v>
                </c:pt>
                <c:pt idx="395">
                  <c:v>35.800599999999996</c:v>
                </c:pt>
                <c:pt idx="396">
                  <c:v>35.78</c:v>
                </c:pt>
                <c:pt idx="397">
                  <c:v>35.759400000000007</c:v>
                </c:pt>
                <c:pt idx="398">
                  <c:v>35.736400000000003</c:v>
                </c:pt>
                <c:pt idx="399">
                  <c:v>35.730400000000003</c:v>
                </c:pt>
                <c:pt idx="400">
                  <c:v>36.101100000000002</c:v>
                </c:pt>
                <c:pt idx="401">
                  <c:v>36.086000000000006</c:v>
                </c:pt>
                <c:pt idx="402">
                  <c:v>36.068900000000063</c:v>
                </c:pt>
                <c:pt idx="403">
                  <c:v>36.052400000000006</c:v>
                </c:pt>
                <c:pt idx="404">
                  <c:v>36.038000000000011</c:v>
                </c:pt>
                <c:pt idx="405">
                  <c:v>36.026500000000013</c:v>
                </c:pt>
                <c:pt idx="406">
                  <c:v>35.997300000000003</c:v>
                </c:pt>
                <c:pt idx="407">
                  <c:v>35.968600000000002</c:v>
                </c:pt>
                <c:pt idx="408">
                  <c:v>35.948</c:v>
                </c:pt>
                <c:pt idx="409">
                  <c:v>35.927400000000006</c:v>
                </c:pt>
                <c:pt idx="410">
                  <c:v>35.904299999999999</c:v>
                </c:pt>
                <c:pt idx="411">
                  <c:v>35.898200000000003</c:v>
                </c:pt>
                <c:pt idx="412">
                  <c:v>36.22250000000011</c:v>
                </c:pt>
                <c:pt idx="413">
                  <c:v>36.207700000000003</c:v>
                </c:pt>
                <c:pt idx="414">
                  <c:v>36.190800000000003</c:v>
                </c:pt>
                <c:pt idx="415">
                  <c:v>36.174400000000006</c:v>
                </c:pt>
                <c:pt idx="416">
                  <c:v>36.160100000000078</c:v>
                </c:pt>
                <c:pt idx="417">
                  <c:v>36.148600000000002</c:v>
                </c:pt>
                <c:pt idx="418">
                  <c:v>36.119400000000006</c:v>
                </c:pt>
                <c:pt idx="419">
                  <c:v>36.090800000000002</c:v>
                </c:pt>
                <c:pt idx="420">
                  <c:v>36.070100000000011</c:v>
                </c:pt>
              </c:numCache>
            </c:numRef>
          </c:val>
        </c:ser>
        <c:ser>
          <c:idx val="1"/>
          <c:order val="2"/>
          <c:tx>
            <c:strRef>
              <c:f>CastModelOutputFigureData!$AA$1</c:f>
              <c:strCache>
                <c:ptCount val="1"/>
                <c:pt idx="0">
                  <c:v>mass_AC3</c:v>
                </c:pt>
              </c:strCache>
            </c:strRef>
          </c:tx>
          <c:spPr>
            <a:ln>
              <a:solidFill>
                <a:srgbClr val="C00000"/>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[0]!mass_AC3</c:f>
              <c:numCache>
                <c:formatCode>General</c:formatCode>
                <c:ptCount val="421"/>
                <c:pt idx="0">
                  <c:v>65.556100000000001</c:v>
                </c:pt>
                <c:pt idx="1">
                  <c:v>65.563800000000001</c:v>
                </c:pt>
                <c:pt idx="2">
                  <c:v>65.574999999999989</c:v>
                </c:pt>
                <c:pt idx="3">
                  <c:v>65.578099999999978</c:v>
                </c:pt>
                <c:pt idx="4">
                  <c:v>65.587999999999994</c:v>
                </c:pt>
                <c:pt idx="5">
                  <c:v>65.596199999999996</c:v>
                </c:pt>
                <c:pt idx="6">
                  <c:v>65.606200000000001</c:v>
                </c:pt>
                <c:pt idx="7">
                  <c:v>65.616399999999999</c:v>
                </c:pt>
                <c:pt idx="8">
                  <c:v>65.625699999999981</c:v>
                </c:pt>
                <c:pt idx="9">
                  <c:v>65.63339999999998</c:v>
                </c:pt>
                <c:pt idx="10">
                  <c:v>65.653899999999979</c:v>
                </c:pt>
                <c:pt idx="11">
                  <c:v>65.674799999999948</c:v>
                </c:pt>
                <c:pt idx="12">
                  <c:v>65.690200000000004</c:v>
                </c:pt>
                <c:pt idx="13">
                  <c:v>65.706000000000003</c:v>
                </c:pt>
                <c:pt idx="14">
                  <c:v>65.724100000000007</c:v>
                </c:pt>
                <c:pt idx="15">
                  <c:v>65.728799999999978</c:v>
                </c:pt>
                <c:pt idx="16">
                  <c:v>65.742000000000004</c:v>
                </c:pt>
                <c:pt idx="17">
                  <c:v>65.752299999999991</c:v>
                </c:pt>
                <c:pt idx="18">
                  <c:v>65.764500000000027</c:v>
                </c:pt>
                <c:pt idx="19">
                  <c:v>65.776600000000002</c:v>
                </c:pt>
                <c:pt idx="20">
                  <c:v>65.787300000000002</c:v>
                </c:pt>
                <c:pt idx="21">
                  <c:v>65.796000000000006</c:v>
                </c:pt>
                <c:pt idx="22">
                  <c:v>65.818699999999993</c:v>
                </c:pt>
                <c:pt idx="23">
                  <c:v>65.841499999999996</c:v>
                </c:pt>
                <c:pt idx="24">
                  <c:v>65.858199999999982</c:v>
                </c:pt>
                <c:pt idx="25">
                  <c:v>65.875099999999989</c:v>
                </c:pt>
                <c:pt idx="26">
                  <c:v>65.894400000000005</c:v>
                </c:pt>
                <c:pt idx="27">
                  <c:v>65.8994</c:v>
                </c:pt>
                <c:pt idx="28">
                  <c:v>65.913300000000007</c:v>
                </c:pt>
                <c:pt idx="29">
                  <c:v>65.924099999999996</c:v>
                </c:pt>
                <c:pt idx="30">
                  <c:v>65.936800000000005</c:v>
                </c:pt>
                <c:pt idx="31">
                  <c:v>65.949500000000157</c:v>
                </c:pt>
                <c:pt idx="32">
                  <c:v>65.960600000000127</c:v>
                </c:pt>
                <c:pt idx="33">
                  <c:v>65.969700000000003</c:v>
                </c:pt>
                <c:pt idx="34">
                  <c:v>65.993200000000186</c:v>
                </c:pt>
                <c:pt idx="35">
                  <c:v>66.016900000000007</c:v>
                </c:pt>
                <c:pt idx="36">
                  <c:v>66.034200000000027</c:v>
                </c:pt>
                <c:pt idx="37">
                  <c:v>66.051699999999997</c:v>
                </c:pt>
                <c:pt idx="38">
                  <c:v>66.0715</c:v>
                </c:pt>
                <c:pt idx="39">
                  <c:v>66.076699999999988</c:v>
                </c:pt>
                <c:pt idx="40">
                  <c:v>66.090999999999994</c:v>
                </c:pt>
                <c:pt idx="41">
                  <c:v>66.102199999999982</c:v>
                </c:pt>
                <c:pt idx="42">
                  <c:v>66.115299999999991</c:v>
                </c:pt>
                <c:pt idx="43">
                  <c:v>66.128299999999982</c:v>
                </c:pt>
                <c:pt idx="44">
                  <c:v>66.13979999999998</c:v>
                </c:pt>
                <c:pt idx="45">
                  <c:v>66.149100000000004</c:v>
                </c:pt>
                <c:pt idx="46">
                  <c:v>66.173299999999998</c:v>
                </c:pt>
                <c:pt idx="47">
                  <c:v>66.197599999999994</c:v>
                </c:pt>
                <c:pt idx="48">
                  <c:v>66.215400000000002</c:v>
                </c:pt>
                <c:pt idx="49">
                  <c:v>66.2333</c:v>
                </c:pt>
                <c:pt idx="50">
                  <c:v>66.253600000000006</c:v>
                </c:pt>
                <c:pt idx="51">
                  <c:v>66.258899999999983</c:v>
                </c:pt>
                <c:pt idx="52">
                  <c:v>66.273600000000002</c:v>
                </c:pt>
                <c:pt idx="53">
                  <c:v>66.284999999999997</c:v>
                </c:pt>
                <c:pt idx="54">
                  <c:v>66.298400000000001</c:v>
                </c:pt>
                <c:pt idx="55">
                  <c:v>66.311700000000002</c:v>
                </c:pt>
                <c:pt idx="56">
                  <c:v>66.323499999999981</c:v>
                </c:pt>
                <c:pt idx="57">
                  <c:v>66.332999999999998</c:v>
                </c:pt>
                <c:pt idx="58">
                  <c:v>66.357799999999983</c:v>
                </c:pt>
                <c:pt idx="59">
                  <c:v>66.382699999999986</c:v>
                </c:pt>
                <c:pt idx="60">
                  <c:v>66.400800000000004</c:v>
                </c:pt>
                <c:pt idx="61">
                  <c:v>66.418999999999997</c:v>
                </c:pt>
                <c:pt idx="62">
                  <c:v>66.439800000000005</c:v>
                </c:pt>
                <c:pt idx="63">
                  <c:v>66.445200000000156</c:v>
                </c:pt>
                <c:pt idx="64">
                  <c:v>66.460200000000157</c:v>
                </c:pt>
                <c:pt idx="65">
                  <c:v>66.471800000000002</c:v>
                </c:pt>
                <c:pt idx="66">
                  <c:v>66.485500000000002</c:v>
                </c:pt>
                <c:pt idx="67">
                  <c:v>66.498999999999995</c:v>
                </c:pt>
                <c:pt idx="68">
                  <c:v>66.510999999999996</c:v>
                </c:pt>
                <c:pt idx="69">
                  <c:v>66.520699999999991</c:v>
                </c:pt>
                <c:pt idx="70">
                  <c:v>66.546000000000006</c:v>
                </c:pt>
                <c:pt idx="71">
                  <c:v>66.571299999999994</c:v>
                </c:pt>
                <c:pt idx="72">
                  <c:v>66.589799999999983</c:v>
                </c:pt>
                <c:pt idx="73">
                  <c:v>66.608399999999989</c:v>
                </c:pt>
                <c:pt idx="74">
                  <c:v>66.629499999999979</c:v>
                </c:pt>
                <c:pt idx="75">
                  <c:v>66.634999999999991</c:v>
                </c:pt>
                <c:pt idx="76">
                  <c:v>66.650199999999998</c:v>
                </c:pt>
                <c:pt idx="77">
                  <c:v>66.661999999999992</c:v>
                </c:pt>
                <c:pt idx="78">
                  <c:v>66.675899999999842</c:v>
                </c:pt>
                <c:pt idx="79">
                  <c:v>66.689699999999988</c:v>
                </c:pt>
                <c:pt idx="80">
                  <c:v>66.701899999999995</c:v>
                </c:pt>
                <c:pt idx="81">
                  <c:v>66.711799999999997</c:v>
                </c:pt>
                <c:pt idx="82">
                  <c:v>66.737499999999997</c:v>
                </c:pt>
                <c:pt idx="83">
                  <c:v>66.763200000000026</c:v>
                </c:pt>
                <c:pt idx="84">
                  <c:v>66.781999999999996</c:v>
                </c:pt>
                <c:pt idx="85">
                  <c:v>66.800799999999981</c:v>
                </c:pt>
                <c:pt idx="86">
                  <c:v>66.822299999999998</c:v>
                </c:pt>
                <c:pt idx="87">
                  <c:v>66.8279</c:v>
                </c:pt>
                <c:pt idx="88">
                  <c:v>66.843300000000013</c:v>
                </c:pt>
                <c:pt idx="89">
                  <c:v>66.855399999999989</c:v>
                </c:pt>
                <c:pt idx="90">
                  <c:v>66.869500000000002</c:v>
                </c:pt>
                <c:pt idx="91">
                  <c:v>66.883499999999998</c:v>
                </c:pt>
                <c:pt idx="92">
                  <c:v>66.895899999999983</c:v>
                </c:pt>
                <c:pt idx="93">
                  <c:v>66.905799999999999</c:v>
                </c:pt>
                <c:pt idx="94">
                  <c:v>66.932000000000002</c:v>
                </c:pt>
                <c:pt idx="95">
                  <c:v>66.958100000000002</c:v>
                </c:pt>
                <c:pt idx="96">
                  <c:v>66.977099999999993</c:v>
                </c:pt>
                <c:pt idx="97">
                  <c:v>66.996300000000005</c:v>
                </c:pt>
                <c:pt idx="98">
                  <c:v>67.018000000000001</c:v>
                </c:pt>
                <c:pt idx="99">
                  <c:v>67.023699999999991</c:v>
                </c:pt>
                <c:pt idx="100">
                  <c:v>67.039299999999997</c:v>
                </c:pt>
                <c:pt idx="101">
                  <c:v>67.051500000000004</c:v>
                </c:pt>
                <c:pt idx="102">
                  <c:v>67.065799999999982</c:v>
                </c:pt>
                <c:pt idx="103">
                  <c:v>67.08</c:v>
                </c:pt>
                <c:pt idx="104">
                  <c:v>67.092600000000004</c:v>
                </c:pt>
                <c:pt idx="105">
                  <c:v>67.102699999999999</c:v>
                </c:pt>
                <c:pt idx="106">
                  <c:v>67.129199999999983</c:v>
                </c:pt>
                <c:pt idx="107">
                  <c:v>67.155699999999982</c:v>
                </c:pt>
                <c:pt idx="108">
                  <c:v>67.174999999999983</c:v>
                </c:pt>
                <c:pt idx="109">
                  <c:v>67.194400000000002</c:v>
                </c:pt>
                <c:pt idx="110">
                  <c:v>67.216399999999993</c:v>
                </c:pt>
                <c:pt idx="111">
                  <c:v>67.222099999999998</c:v>
                </c:pt>
                <c:pt idx="112">
                  <c:v>67.238</c:v>
                </c:pt>
                <c:pt idx="113">
                  <c:v>67.250399999999999</c:v>
                </c:pt>
                <c:pt idx="114">
                  <c:v>67.264899999999997</c:v>
                </c:pt>
                <c:pt idx="115">
                  <c:v>67.279299999999992</c:v>
                </c:pt>
                <c:pt idx="116">
                  <c:v>67.292000000000002</c:v>
                </c:pt>
                <c:pt idx="117">
                  <c:v>67.302299999999988</c:v>
                </c:pt>
                <c:pt idx="118">
                  <c:v>67.329099999999983</c:v>
                </c:pt>
                <c:pt idx="119">
                  <c:v>67.355899999999949</c:v>
                </c:pt>
                <c:pt idx="120">
                  <c:v>67.375499999999988</c:v>
                </c:pt>
                <c:pt idx="121">
                  <c:v>67.395099999999999</c:v>
                </c:pt>
                <c:pt idx="122">
                  <c:v>67.417400000000171</c:v>
                </c:pt>
                <c:pt idx="123">
                  <c:v>67.423199999999994</c:v>
                </c:pt>
                <c:pt idx="124">
                  <c:v>67.439200000000127</c:v>
                </c:pt>
                <c:pt idx="125">
                  <c:v>67.451800000000006</c:v>
                </c:pt>
                <c:pt idx="126">
                  <c:v>67.466499999999996</c:v>
                </c:pt>
                <c:pt idx="127">
                  <c:v>67.480999999999995</c:v>
                </c:pt>
                <c:pt idx="128">
                  <c:v>67.493899999999996</c:v>
                </c:pt>
                <c:pt idx="129">
                  <c:v>67.504300000000001</c:v>
                </c:pt>
                <c:pt idx="130">
                  <c:v>67.531499999999994</c:v>
                </c:pt>
                <c:pt idx="131">
                  <c:v>67.558699999999988</c:v>
                </c:pt>
                <c:pt idx="132">
                  <c:v>67.578399999999988</c:v>
                </c:pt>
                <c:pt idx="133">
                  <c:v>67.598299999999995</c:v>
                </c:pt>
                <c:pt idx="134">
                  <c:v>67.620799999999988</c:v>
                </c:pt>
                <c:pt idx="135">
                  <c:v>67.626699999999985</c:v>
                </c:pt>
                <c:pt idx="136">
                  <c:v>67.642899999999983</c:v>
                </c:pt>
                <c:pt idx="137">
                  <c:v>67.655599999999978</c:v>
                </c:pt>
                <c:pt idx="138">
                  <c:v>67.670499999999919</c:v>
                </c:pt>
                <c:pt idx="139">
                  <c:v>67.68519999999998</c:v>
                </c:pt>
                <c:pt idx="140">
                  <c:v>67.698299999999989</c:v>
                </c:pt>
                <c:pt idx="141">
                  <c:v>67.708799999999982</c:v>
                </c:pt>
                <c:pt idx="142">
                  <c:v>67.7363</c:v>
                </c:pt>
                <c:pt idx="143">
                  <c:v>67.7637</c:v>
                </c:pt>
                <c:pt idx="144">
                  <c:v>67.783699999999996</c:v>
                </c:pt>
                <c:pt idx="145">
                  <c:v>67.803799999999981</c:v>
                </c:pt>
                <c:pt idx="146">
                  <c:v>67.826599999999999</c:v>
                </c:pt>
                <c:pt idx="147">
                  <c:v>67.832499999999982</c:v>
                </c:pt>
                <c:pt idx="148">
                  <c:v>67.849000000000004</c:v>
                </c:pt>
                <c:pt idx="149">
                  <c:v>67.861800000000002</c:v>
                </c:pt>
                <c:pt idx="150">
                  <c:v>67.876799999999989</c:v>
                </c:pt>
                <c:pt idx="151">
                  <c:v>67.8917</c:v>
                </c:pt>
                <c:pt idx="152">
                  <c:v>67.904900000000026</c:v>
                </c:pt>
                <c:pt idx="153">
                  <c:v>67.915499999999994</c:v>
                </c:pt>
                <c:pt idx="154">
                  <c:v>67.943399999999997</c:v>
                </c:pt>
                <c:pt idx="155">
                  <c:v>67.971100000000007</c:v>
                </c:pt>
                <c:pt idx="156">
                  <c:v>67.991300000000024</c:v>
                </c:pt>
                <c:pt idx="157">
                  <c:v>68.011600000000186</c:v>
                </c:pt>
                <c:pt idx="158">
                  <c:v>68.034700000000001</c:v>
                </c:pt>
                <c:pt idx="159">
                  <c:v>68.040700000000001</c:v>
                </c:pt>
                <c:pt idx="160">
                  <c:v>68.057300000000012</c:v>
                </c:pt>
                <c:pt idx="161">
                  <c:v>68.070299999999989</c:v>
                </c:pt>
                <c:pt idx="162">
                  <c:v>68.085399999999979</c:v>
                </c:pt>
                <c:pt idx="163">
                  <c:v>68.100499999999982</c:v>
                </c:pt>
                <c:pt idx="164">
                  <c:v>68.113799999999998</c:v>
                </c:pt>
                <c:pt idx="165">
                  <c:v>68.124600000000001</c:v>
                </c:pt>
                <c:pt idx="166">
                  <c:v>68.152699999999982</c:v>
                </c:pt>
                <c:pt idx="167">
                  <c:v>68.180799999999948</c:v>
                </c:pt>
                <c:pt idx="168">
                  <c:v>68.201099999999997</c:v>
                </c:pt>
                <c:pt idx="169">
                  <c:v>68.221700000000013</c:v>
                </c:pt>
                <c:pt idx="170">
                  <c:v>68.244900000000186</c:v>
                </c:pt>
                <c:pt idx="171">
                  <c:v>68.251000000000005</c:v>
                </c:pt>
                <c:pt idx="172">
                  <c:v>68.267799999999994</c:v>
                </c:pt>
                <c:pt idx="173">
                  <c:v>68.280900000000003</c:v>
                </c:pt>
                <c:pt idx="174">
                  <c:v>68.296200000000027</c:v>
                </c:pt>
                <c:pt idx="175">
                  <c:v>68.311499999999995</c:v>
                </c:pt>
                <c:pt idx="176">
                  <c:v>68.3249</c:v>
                </c:pt>
                <c:pt idx="177">
                  <c:v>68.335799999999978</c:v>
                </c:pt>
                <c:pt idx="178">
                  <c:v>68.364199999999997</c:v>
                </c:pt>
                <c:pt idx="179">
                  <c:v>68.392499999999998</c:v>
                </c:pt>
                <c:pt idx="180">
                  <c:v>68.413100000000156</c:v>
                </c:pt>
                <c:pt idx="181">
                  <c:v>68.433800000000005</c:v>
                </c:pt>
                <c:pt idx="182">
                  <c:v>68.457300000000004</c:v>
                </c:pt>
                <c:pt idx="183">
                  <c:v>68.463499999999996</c:v>
                </c:pt>
                <c:pt idx="184">
                  <c:v>68.480400000000003</c:v>
                </c:pt>
                <c:pt idx="185">
                  <c:v>68.493700000000004</c:v>
                </c:pt>
                <c:pt idx="186">
                  <c:v>68.509100000000004</c:v>
                </c:pt>
                <c:pt idx="187">
                  <c:v>68.524500000000003</c:v>
                </c:pt>
                <c:pt idx="188">
                  <c:v>68.5381</c:v>
                </c:pt>
                <c:pt idx="189">
                  <c:v>68.549000000000007</c:v>
                </c:pt>
                <c:pt idx="190">
                  <c:v>68.577699999999993</c:v>
                </c:pt>
                <c:pt idx="191">
                  <c:v>68.60629999999999</c:v>
                </c:pt>
                <c:pt idx="192">
                  <c:v>68.627099999999999</c:v>
                </c:pt>
                <c:pt idx="193">
                  <c:v>68.648099999999999</c:v>
                </c:pt>
                <c:pt idx="194">
                  <c:v>68.671799999999948</c:v>
                </c:pt>
                <c:pt idx="195">
                  <c:v>68.677999999999983</c:v>
                </c:pt>
                <c:pt idx="196">
                  <c:v>68.695099999999982</c:v>
                </c:pt>
                <c:pt idx="197">
                  <c:v>68.708399999999983</c:v>
                </c:pt>
                <c:pt idx="198">
                  <c:v>68.724100000000007</c:v>
                </c:pt>
                <c:pt idx="199">
                  <c:v>68.739599999999996</c:v>
                </c:pt>
                <c:pt idx="200">
                  <c:v>68.753299999999996</c:v>
                </c:pt>
                <c:pt idx="201">
                  <c:v>68.764399999999995</c:v>
                </c:pt>
                <c:pt idx="202">
                  <c:v>68.793300000000002</c:v>
                </c:pt>
                <c:pt idx="203">
                  <c:v>68.822199999999981</c:v>
                </c:pt>
                <c:pt idx="204">
                  <c:v>68.843100000000007</c:v>
                </c:pt>
                <c:pt idx="205">
                  <c:v>68.8643</c:v>
                </c:pt>
                <c:pt idx="206">
                  <c:v>68.888199999999998</c:v>
                </c:pt>
                <c:pt idx="207">
                  <c:v>68.894400000000005</c:v>
                </c:pt>
                <c:pt idx="208">
                  <c:v>68.911700000000025</c:v>
                </c:pt>
                <c:pt idx="209">
                  <c:v>68.925200000000004</c:v>
                </c:pt>
                <c:pt idx="210">
                  <c:v>68.940900000000127</c:v>
                </c:pt>
                <c:pt idx="211">
                  <c:v>68.956599999999995</c:v>
                </c:pt>
                <c:pt idx="212">
                  <c:v>68.970399999999998</c:v>
                </c:pt>
                <c:pt idx="213">
                  <c:v>68.981600000000157</c:v>
                </c:pt>
                <c:pt idx="214">
                  <c:v>69.010800000000003</c:v>
                </c:pt>
                <c:pt idx="215">
                  <c:v>69.039900000000003</c:v>
                </c:pt>
                <c:pt idx="216">
                  <c:v>69.061099999999996</c:v>
                </c:pt>
                <c:pt idx="217">
                  <c:v>69.082399999999978</c:v>
                </c:pt>
                <c:pt idx="218">
                  <c:v>69.106499999999983</c:v>
                </c:pt>
                <c:pt idx="219">
                  <c:v>69.112799999999979</c:v>
                </c:pt>
                <c:pt idx="220">
                  <c:v>69.130200000000002</c:v>
                </c:pt>
                <c:pt idx="221">
                  <c:v>69.143799999999999</c:v>
                </c:pt>
                <c:pt idx="222">
                  <c:v>69.159699999999987</c:v>
                </c:pt>
                <c:pt idx="223">
                  <c:v>69.175499999999843</c:v>
                </c:pt>
                <c:pt idx="224">
                  <c:v>69.189499999999981</c:v>
                </c:pt>
                <c:pt idx="225">
                  <c:v>69.200700000000012</c:v>
                </c:pt>
                <c:pt idx="226">
                  <c:v>69.230199999999996</c:v>
                </c:pt>
                <c:pt idx="227">
                  <c:v>69.259500000000003</c:v>
                </c:pt>
                <c:pt idx="228">
                  <c:v>69.280900000000003</c:v>
                </c:pt>
                <c:pt idx="229">
                  <c:v>69.302299999999988</c:v>
                </c:pt>
                <c:pt idx="230">
                  <c:v>69.326699999999988</c:v>
                </c:pt>
                <c:pt idx="231">
                  <c:v>69.332999999999998</c:v>
                </c:pt>
                <c:pt idx="232">
                  <c:v>69.3506</c:v>
                </c:pt>
                <c:pt idx="233">
                  <c:v>69.3643</c:v>
                </c:pt>
                <c:pt idx="234">
                  <c:v>69.380299999999991</c:v>
                </c:pt>
                <c:pt idx="235">
                  <c:v>69.396199999999993</c:v>
                </c:pt>
                <c:pt idx="236">
                  <c:v>69.410300000000007</c:v>
                </c:pt>
                <c:pt idx="237">
                  <c:v>69.421600000000026</c:v>
                </c:pt>
                <c:pt idx="238">
                  <c:v>69.451300000000003</c:v>
                </c:pt>
                <c:pt idx="239">
                  <c:v>69.480900000000005</c:v>
                </c:pt>
                <c:pt idx="240">
                  <c:v>69.50239999999998</c:v>
                </c:pt>
                <c:pt idx="241">
                  <c:v>69.524000000000001</c:v>
                </c:pt>
                <c:pt idx="242">
                  <c:v>69.548599999999993</c:v>
                </c:pt>
                <c:pt idx="243">
                  <c:v>69.554999999999993</c:v>
                </c:pt>
                <c:pt idx="244">
                  <c:v>67.815799999999982</c:v>
                </c:pt>
                <c:pt idx="245">
                  <c:v>67.843700000000013</c:v>
                </c:pt>
                <c:pt idx="246">
                  <c:v>67.872799999999827</c:v>
                </c:pt>
                <c:pt idx="247">
                  <c:v>67.8994</c:v>
                </c:pt>
                <c:pt idx="248">
                  <c:v>67.921300000000002</c:v>
                </c:pt>
                <c:pt idx="249">
                  <c:v>67.938100000000006</c:v>
                </c:pt>
                <c:pt idx="250">
                  <c:v>67.978099999999998</c:v>
                </c:pt>
                <c:pt idx="251">
                  <c:v>68.016499999999994</c:v>
                </c:pt>
                <c:pt idx="252">
                  <c:v>68.043400000000005</c:v>
                </c:pt>
                <c:pt idx="253">
                  <c:v>68.069400000000002</c:v>
                </c:pt>
                <c:pt idx="254">
                  <c:v>68.097800000000007</c:v>
                </c:pt>
                <c:pt idx="255">
                  <c:v>68.105099999999979</c:v>
                </c:pt>
                <c:pt idx="256">
                  <c:v>65.463300000000004</c:v>
                </c:pt>
                <c:pt idx="257">
                  <c:v>65.498700000000014</c:v>
                </c:pt>
                <c:pt idx="258">
                  <c:v>65.534800000000004</c:v>
                </c:pt>
                <c:pt idx="259">
                  <c:v>65.567200000000156</c:v>
                </c:pt>
                <c:pt idx="260">
                  <c:v>65.593400000000003</c:v>
                </c:pt>
                <c:pt idx="261">
                  <c:v>65.613100000000003</c:v>
                </c:pt>
                <c:pt idx="262">
                  <c:v>65.658999999999978</c:v>
                </c:pt>
                <c:pt idx="263">
                  <c:v>65.702399999999983</c:v>
                </c:pt>
                <c:pt idx="264">
                  <c:v>65.732600000000005</c:v>
                </c:pt>
                <c:pt idx="265">
                  <c:v>65.761200000000201</c:v>
                </c:pt>
                <c:pt idx="266">
                  <c:v>65.792000000000002</c:v>
                </c:pt>
                <c:pt idx="267">
                  <c:v>65.799899999999994</c:v>
                </c:pt>
                <c:pt idx="268">
                  <c:v>63.413599999999995</c:v>
                </c:pt>
                <c:pt idx="269">
                  <c:v>63.447199999999995</c:v>
                </c:pt>
                <c:pt idx="270">
                  <c:v>63.481799999999993</c:v>
                </c:pt>
                <c:pt idx="271">
                  <c:v>63.512900000000002</c:v>
                </c:pt>
                <c:pt idx="272">
                  <c:v>63.538400000000003</c:v>
                </c:pt>
                <c:pt idx="273">
                  <c:v>63.557499999999997</c:v>
                </c:pt>
                <c:pt idx="274">
                  <c:v>63.602700000000013</c:v>
                </c:pt>
                <c:pt idx="275">
                  <c:v>63.645600000000002</c:v>
                </c:pt>
                <c:pt idx="276">
                  <c:v>63.675500000000063</c:v>
                </c:pt>
                <c:pt idx="277">
                  <c:v>63.7042</c:v>
                </c:pt>
                <c:pt idx="278">
                  <c:v>63.735100000000109</c:v>
                </c:pt>
                <c:pt idx="279">
                  <c:v>63.743100000000013</c:v>
                </c:pt>
                <c:pt idx="280">
                  <c:v>61.633400000000002</c:v>
                </c:pt>
                <c:pt idx="281">
                  <c:v>61.664500000000011</c:v>
                </c:pt>
                <c:pt idx="282">
                  <c:v>61.697000000000003</c:v>
                </c:pt>
                <c:pt idx="283">
                  <c:v>61.726400000000012</c:v>
                </c:pt>
                <c:pt idx="284">
                  <c:v>61.750700000000002</c:v>
                </c:pt>
                <c:pt idx="285">
                  <c:v>61.769100000000087</c:v>
                </c:pt>
                <c:pt idx="286">
                  <c:v>61.812899999999999</c:v>
                </c:pt>
                <c:pt idx="287">
                  <c:v>61.854899999999994</c:v>
                </c:pt>
                <c:pt idx="288">
                  <c:v>61.884399999999999</c:v>
                </c:pt>
                <c:pt idx="289">
                  <c:v>61.912800000000004</c:v>
                </c:pt>
                <c:pt idx="290">
                  <c:v>61.9437</c:v>
                </c:pt>
                <c:pt idx="291">
                  <c:v>61.951699999999995</c:v>
                </c:pt>
                <c:pt idx="292">
                  <c:v>60.092900000000078</c:v>
                </c:pt>
                <c:pt idx="293">
                  <c:v>60.1218</c:v>
                </c:pt>
                <c:pt idx="294">
                  <c:v>60.1524</c:v>
                </c:pt>
                <c:pt idx="295">
                  <c:v>60.180300000000003</c:v>
                </c:pt>
                <c:pt idx="296">
                  <c:v>60.203600000000002</c:v>
                </c:pt>
                <c:pt idx="297">
                  <c:v>60.221300000000063</c:v>
                </c:pt>
                <c:pt idx="298">
                  <c:v>60.264000000000003</c:v>
                </c:pt>
                <c:pt idx="299">
                  <c:v>60.305100000000003</c:v>
                </c:pt>
                <c:pt idx="300">
                  <c:v>60.334199999999996</c:v>
                </c:pt>
                <c:pt idx="301">
                  <c:v>60.362300000000012</c:v>
                </c:pt>
                <c:pt idx="302">
                  <c:v>60.3932</c:v>
                </c:pt>
                <c:pt idx="303">
                  <c:v>60.401199999999996</c:v>
                </c:pt>
                <c:pt idx="304">
                  <c:v>58.765400000000078</c:v>
                </c:pt>
                <c:pt idx="305">
                  <c:v>58.792600000000078</c:v>
                </c:pt>
                <c:pt idx="306">
                  <c:v>58.8215</c:v>
                </c:pt>
                <c:pt idx="307">
                  <c:v>58.848200000000006</c:v>
                </c:pt>
                <c:pt idx="308">
                  <c:v>58.8705</c:v>
                </c:pt>
                <c:pt idx="309">
                  <c:v>58.887699999999995</c:v>
                </c:pt>
                <c:pt idx="310">
                  <c:v>58.929400000000001</c:v>
                </c:pt>
                <c:pt idx="311">
                  <c:v>58.969900000000003</c:v>
                </c:pt>
                <c:pt idx="312">
                  <c:v>58.998600000000003</c:v>
                </c:pt>
                <c:pt idx="313">
                  <c:v>59.026600000000002</c:v>
                </c:pt>
                <c:pt idx="314">
                  <c:v>59.057399999999994</c:v>
                </c:pt>
                <c:pt idx="315">
                  <c:v>59.065400000000011</c:v>
                </c:pt>
                <c:pt idx="316">
                  <c:v>57.627200000000002</c:v>
                </c:pt>
                <c:pt idx="317">
                  <c:v>57.652800000000006</c:v>
                </c:pt>
                <c:pt idx="318">
                  <c:v>57.680300000000003</c:v>
                </c:pt>
                <c:pt idx="319">
                  <c:v>57.706000000000003</c:v>
                </c:pt>
                <c:pt idx="320">
                  <c:v>57.727600000000002</c:v>
                </c:pt>
                <c:pt idx="321">
                  <c:v>57.744300000000003</c:v>
                </c:pt>
                <c:pt idx="322">
                  <c:v>57.785300000000063</c:v>
                </c:pt>
                <c:pt idx="323">
                  <c:v>57.825300000000013</c:v>
                </c:pt>
                <c:pt idx="324">
                  <c:v>57.853699999999996</c:v>
                </c:pt>
                <c:pt idx="325">
                  <c:v>57.881499999999996</c:v>
                </c:pt>
                <c:pt idx="326">
                  <c:v>57.912400000000005</c:v>
                </c:pt>
                <c:pt idx="327">
                  <c:v>57.920400000000001</c:v>
                </c:pt>
                <c:pt idx="328">
                  <c:v>56.6569</c:v>
                </c:pt>
                <c:pt idx="329">
                  <c:v>56.6813</c:v>
                </c:pt>
                <c:pt idx="330">
                  <c:v>56.707700000000003</c:v>
                </c:pt>
                <c:pt idx="331">
                  <c:v>56.732500000000087</c:v>
                </c:pt>
                <c:pt idx="332">
                  <c:v>56.753500000000003</c:v>
                </c:pt>
                <c:pt idx="333">
                  <c:v>56.769800000000011</c:v>
                </c:pt>
                <c:pt idx="334">
                  <c:v>56.810199999999995</c:v>
                </c:pt>
                <c:pt idx="335">
                  <c:v>56.849799999999995</c:v>
                </c:pt>
                <c:pt idx="336">
                  <c:v>56.878</c:v>
                </c:pt>
                <c:pt idx="337">
                  <c:v>56.905800000000006</c:v>
                </c:pt>
                <c:pt idx="338">
                  <c:v>56.936600000000006</c:v>
                </c:pt>
                <c:pt idx="339">
                  <c:v>56.944699999999997</c:v>
                </c:pt>
                <c:pt idx="340">
                  <c:v>55.835600000000007</c:v>
                </c:pt>
                <c:pt idx="341">
                  <c:v>55.858799999999995</c:v>
                </c:pt>
                <c:pt idx="342">
                  <c:v>55.884299999999996</c:v>
                </c:pt>
                <c:pt idx="343">
                  <c:v>55.9084</c:v>
                </c:pt>
                <c:pt idx="344">
                  <c:v>55.928900000000013</c:v>
                </c:pt>
                <c:pt idx="345">
                  <c:v>55.945</c:v>
                </c:pt>
                <c:pt idx="346">
                  <c:v>55.984999999999999</c:v>
                </c:pt>
                <c:pt idx="347">
                  <c:v>56.0242</c:v>
                </c:pt>
                <c:pt idx="348">
                  <c:v>56.052300000000002</c:v>
                </c:pt>
                <c:pt idx="349">
                  <c:v>56.080100000000002</c:v>
                </c:pt>
                <c:pt idx="350">
                  <c:v>56.111000000000004</c:v>
                </c:pt>
                <c:pt idx="351">
                  <c:v>56.119100000000003</c:v>
                </c:pt>
                <c:pt idx="352">
                  <c:v>55.1462</c:v>
                </c:pt>
                <c:pt idx="353">
                  <c:v>55.168600000000012</c:v>
                </c:pt>
                <c:pt idx="354">
                  <c:v>55.193300000000079</c:v>
                </c:pt>
                <c:pt idx="355">
                  <c:v>55.216900000000003</c:v>
                </c:pt>
                <c:pt idx="356">
                  <c:v>55.237000000000002</c:v>
                </c:pt>
                <c:pt idx="357">
                  <c:v>55.252800000000001</c:v>
                </c:pt>
                <c:pt idx="358">
                  <c:v>55.292500000000118</c:v>
                </c:pt>
                <c:pt idx="359">
                  <c:v>55.331499999999998</c:v>
                </c:pt>
                <c:pt idx="360">
                  <c:v>55.359499999999997</c:v>
                </c:pt>
                <c:pt idx="361">
                  <c:v>55.387299999999996</c:v>
                </c:pt>
                <c:pt idx="362">
                  <c:v>55.418300000000002</c:v>
                </c:pt>
                <c:pt idx="363">
                  <c:v>55.426400000000001</c:v>
                </c:pt>
                <c:pt idx="364">
                  <c:v>54.573700000000002</c:v>
                </c:pt>
                <c:pt idx="365">
                  <c:v>54.595400000000012</c:v>
                </c:pt>
                <c:pt idx="366">
                  <c:v>54.619500000000002</c:v>
                </c:pt>
                <c:pt idx="367">
                  <c:v>54.642600000000002</c:v>
                </c:pt>
                <c:pt idx="368">
                  <c:v>54.662500000000087</c:v>
                </c:pt>
                <c:pt idx="369">
                  <c:v>54.678100000000079</c:v>
                </c:pt>
                <c:pt idx="370">
                  <c:v>54.717500000000001</c:v>
                </c:pt>
                <c:pt idx="371">
                  <c:v>54.756400000000006</c:v>
                </c:pt>
                <c:pt idx="372">
                  <c:v>54.784400000000005</c:v>
                </c:pt>
                <c:pt idx="373">
                  <c:v>54.812200000000004</c:v>
                </c:pt>
                <c:pt idx="374">
                  <c:v>54.843399999999995</c:v>
                </c:pt>
                <c:pt idx="375">
                  <c:v>54.851599999999998</c:v>
                </c:pt>
                <c:pt idx="376">
                  <c:v>54.104700000000001</c:v>
                </c:pt>
                <c:pt idx="377">
                  <c:v>54.125800000000012</c:v>
                </c:pt>
                <c:pt idx="378">
                  <c:v>54.1494</c:v>
                </c:pt>
                <c:pt idx="379">
                  <c:v>54.172100000000079</c:v>
                </c:pt>
                <c:pt idx="380">
                  <c:v>54.191700000000012</c:v>
                </c:pt>
                <c:pt idx="381">
                  <c:v>54.2072</c:v>
                </c:pt>
                <c:pt idx="382">
                  <c:v>54.246500000000012</c:v>
                </c:pt>
                <c:pt idx="383">
                  <c:v>54.285400000000003</c:v>
                </c:pt>
                <c:pt idx="384">
                  <c:v>54.313399999999994</c:v>
                </c:pt>
                <c:pt idx="385">
                  <c:v>54.341299999999997</c:v>
                </c:pt>
                <c:pt idx="386">
                  <c:v>54.372700000000002</c:v>
                </c:pt>
                <c:pt idx="387">
                  <c:v>54.380799999999994</c:v>
                </c:pt>
                <c:pt idx="388">
                  <c:v>53.727000000000011</c:v>
                </c:pt>
                <c:pt idx="389">
                  <c:v>53.747700000000002</c:v>
                </c:pt>
                <c:pt idx="390">
                  <c:v>53.770900000000012</c:v>
                </c:pt>
                <c:pt idx="391">
                  <c:v>53.793400000000013</c:v>
                </c:pt>
                <c:pt idx="392">
                  <c:v>53.812799999999996</c:v>
                </c:pt>
                <c:pt idx="393">
                  <c:v>53.828300000000013</c:v>
                </c:pt>
                <c:pt idx="394">
                  <c:v>53.8675</c:v>
                </c:pt>
                <c:pt idx="395">
                  <c:v>53.906400000000005</c:v>
                </c:pt>
                <c:pt idx="396">
                  <c:v>53.934400000000004</c:v>
                </c:pt>
                <c:pt idx="397">
                  <c:v>53.962500000000013</c:v>
                </c:pt>
                <c:pt idx="398">
                  <c:v>53.994</c:v>
                </c:pt>
                <c:pt idx="399">
                  <c:v>54.002200000000002</c:v>
                </c:pt>
                <c:pt idx="400">
                  <c:v>53.430200000000006</c:v>
                </c:pt>
                <c:pt idx="401">
                  <c:v>53.450499999999998</c:v>
                </c:pt>
                <c:pt idx="402">
                  <c:v>53.473500000000001</c:v>
                </c:pt>
                <c:pt idx="403">
                  <c:v>53.495700000000063</c:v>
                </c:pt>
                <c:pt idx="404">
                  <c:v>53.515100000000011</c:v>
                </c:pt>
                <c:pt idx="405">
                  <c:v>53.5304</c:v>
                </c:pt>
                <c:pt idx="406">
                  <c:v>53.569700000000012</c:v>
                </c:pt>
                <c:pt idx="407">
                  <c:v>53.608600000000003</c:v>
                </c:pt>
                <c:pt idx="408">
                  <c:v>53.636800000000001</c:v>
                </c:pt>
                <c:pt idx="409">
                  <c:v>53.664900000000003</c:v>
                </c:pt>
                <c:pt idx="410">
                  <c:v>53.696600000000011</c:v>
                </c:pt>
                <c:pt idx="411">
                  <c:v>53.704900000000002</c:v>
                </c:pt>
                <c:pt idx="412">
                  <c:v>53.204800000000006</c:v>
                </c:pt>
                <c:pt idx="413">
                  <c:v>53.224800000000002</c:v>
                </c:pt>
                <c:pt idx="414">
                  <c:v>53.247500000000002</c:v>
                </c:pt>
                <c:pt idx="415">
                  <c:v>53.269700000000078</c:v>
                </c:pt>
                <c:pt idx="416">
                  <c:v>53.288900000000012</c:v>
                </c:pt>
                <c:pt idx="417">
                  <c:v>53.304299999999998</c:v>
                </c:pt>
                <c:pt idx="418">
                  <c:v>53.343599999999995</c:v>
                </c:pt>
                <c:pt idx="419">
                  <c:v>53.382600000000004</c:v>
                </c:pt>
                <c:pt idx="420">
                  <c:v>53.410899999999998</c:v>
                </c:pt>
              </c:numCache>
            </c:numRef>
          </c:val>
        </c:ser>
        <c:ser>
          <c:idx val="2"/>
          <c:order val="3"/>
          <c:tx>
            <c:strRef>
              <c:f>SetAside_Values_hidden!$C$2</c:f>
              <c:strCache>
                <c:ptCount val="1"/>
                <c:pt idx="0">
                  <c:v>mass_AC1_set_aside</c:v>
                </c:pt>
              </c:strCache>
            </c:strRef>
          </c:tx>
          <c:spPr>
            <a:ln>
              <a:noFill/>
            </a:ln>
          </c:spPr>
          <c:marker>
            <c:symbol val="x"/>
            <c:size val="10"/>
            <c:spPr>
              <a:ln w="34925">
                <a:solidFill>
                  <a:schemeClr val="accent3">
                    <a:lumMod val="50000"/>
                  </a:schemeClr>
                </a:solidFill>
              </a:ln>
            </c:spPr>
          </c:marker>
          <c:dPt>
            <c:idx val="455"/>
            <c:marker>
              <c:spPr>
                <a:ln w="38100">
                  <a:solidFill>
                    <a:schemeClr val="accent3">
                      <a:lumMod val="50000"/>
                    </a:schemeClr>
                  </a:solidFill>
                </a:ln>
              </c:spPr>
            </c:marker>
          </c:dPt>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[0]!setaside_mass_AC1</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10.1</c:v>
                </c:pt>
              </c:numCache>
            </c:numRef>
          </c:val>
        </c:ser>
        <c:ser>
          <c:idx val="3"/>
          <c:order val="4"/>
          <c:tx>
            <c:strRef>
              <c:f>SetAside_Values_hidden!$D$2</c:f>
              <c:strCache>
                <c:ptCount val="1"/>
                <c:pt idx="0">
                  <c:v>mass_AC2_set_aside</c:v>
                </c:pt>
              </c:strCache>
            </c:strRef>
          </c:tx>
          <c:spPr>
            <a:ln>
              <a:noFill/>
            </a:ln>
          </c:spPr>
          <c:marker>
            <c:symbol val="x"/>
            <c:size val="10"/>
            <c:spPr>
              <a:ln w="34925">
                <a:solidFill>
                  <a:schemeClr val="tx2">
                    <a:lumMod val="75000"/>
                  </a:schemeClr>
                </a:solidFill>
              </a:ln>
            </c:spPr>
          </c:marker>
          <c:dPt>
            <c:idx val="455"/>
            <c:marker>
              <c:spPr>
                <a:ln w="38100">
                  <a:solidFill>
                    <a:schemeClr val="tx2">
                      <a:lumMod val="75000"/>
                    </a:schemeClr>
                  </a:solidFill>
                </a:ln>
              </c:spPr>
            </c:marker>
          </c:dPt>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[0]!setaside_mass_AC2</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38.300000000000004</c:v>
                </c:pt>
              </c:numCache>
            </c:numRef>
          </c:val>
        </c:ser>
        <c:ser>
          <c:idx val="5"/>
          <c:order val="5"/>
          <c:tx>
            <c:strRef>
              <c:f>SetAside_Values_hidden!$E$2</c:f>
              <c:strCache>
                <c:ptCount val="1"/>
                <c:pt idx="0">
                  <c:v>mass_AC3_set_aside</c:v>
                </c:pt>
              </c:strCache>
            </c:strRef>
          </c:tx>
          <c:spPr>
            <a:ln>
              <a:noFill/>
            </a:ln>
          </c:spPr>
          <c:marker>
            <c:symbol val="x"/>
            <c:size val="10"/>
            <c:spPr>
              <a:ln w="34925">
                <a:solidFill>
                  <a:schemeClr val="accent2">
                    <a:lumMod val="50000"/>
                  </a:schemeClr>
                </a:solidFill>
              </a:ln>
            </c:spPr>
          </c:marker>
          <c:dPt>
            <c:idx val="455"/>
            <c:marker>
              <c:spPr>
                <a:ln w="38100">
                  <a:solidFill>
                    <a:schemeClr val="accent2">
                      <a:lumMod val="50000"/>
                    </a:schemeClr>
                  </a:solidFill>
                </a:ln>
              </c:spPr>
            </c:marker>
          </c:dPt>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[0]!setaside_mass_AC3</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51.7</c:v>
                </c:pt>
              </c:numCache>
            </c:numRef>
          </c:val>
        </c:ser>
        <c:marker val="1"/>
        <c:axId val="49250304"/>
        <c:axId val="49251456"/>
      </c:lineChart>
      <c:catAx>
        <c:axId val="49250304"/>
        <c:scaling>
          <c:orientation val="minMax"/>
        </c:scaling>
        <c:axPos val="b"/>
        <c:title>
          <c:tx>
            <c:rich>
              <a:bodyPr/>
              <a:lstStyle/>
              <a:p>
                <a:pPr>
                  <a:defRPr sz="1200"/>
                </a:pPr>
                <a:r>
                  <a:rPr lang="en-US" sz="1200"/>
                  <a:t>Time (in months)</a:t>
                </a:r>
              </a:p>
            </c:rich>
          </c:tx>
          <c:layout/>
        </c:title>
        <c:numFmt formatCode="#,##0.0" sourceLinked="0"/>
        <c:tickLblPos val="nextTo"/>
        <c:txPr>
          <a:bodyPr/>
          <a:lstStyle/>
          <a:p>
            <a:pPr>
              <a:defRPr sz="1050"/>
            </a:pPr>
            <a:endParaRPr lang="en-US"/>
          </a:p>
        </c:txPr>
        <c:crossAx val="49251456"/>
        <c:crosses val="autoZero"/>
        <c:auto val="1"/>
        <c:lblAlgn val="ctr"/>
        <c:lblOffset val="100"/>
      </c:catAx>
      <c:valAx>
        <c:axId val="49251456"/>
        <c:scaling>
          <c:orientation val="minMax"/>
          <c:max val="100"/>
        </c:scaling>
        <c:axPos val="l"/>
        <c:numFmt formatCode="General" sourceLinked="1"/>
        <c:tickLblPos val="nextTo"/>
        <c:txPr>
          <a:bodyPr/>
          <a:lstStyle/>
          <a:p>
            <a:pPr>
              <a:defRPr sz="1000"/>
            </a:pPr>
            <a:endParaRPr lang="en-US"/>
          </a:p>
        </c:txPr>
        <c:crossAx val="49250304"/>
        <c:crosses val="autoZero"/>
        <c:crossBetween val="midCat"/>
      </c:valAx>
    </c:plotArea>
    <c:legend>
      <c:legendPos val="r"/>
      <c:layout>
        <c:manualLayout>
          <c:xMode val="edge"/>
          <c:yMode val="edge"/>
          <c:x val="2.2508717894328085E-2"/>
          <c:y val="0.84270250768397614"/>
          <c:w val="0.95576604139599208"/>
          <c:h val="0.14060820356004941"/>
        </c:manualLayout>
      </c:layout>
      <c:txPr>
        <a:bodyPr/>
        <a:lstStyle/>
        <a:p>
          <a:pPr>
            <a:defRPr sz="1000"/>
          </a:pPr>
          <a:endParaRPr lang="en-US"/>
        </a:p>
      </c:txPr>
    </c:legend>
    <c:plotVisOnly val="1"/>
    <c:dispBlanksAs val="gap"/>
  </c:chart>
  <c:spPr>
    <a:ln>
      <a:solidFill>
        <a:schemeClr val="tx1"/>
      </a:solidFill>
    </a:ln>
  </c:sp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u="none" strike="noStrike" baseline="0" dirty="0">
                <a:effectLst/>
              </a:rPr>
              <a:t>Soil Organic Carbon Stock Distribution, </a:t>
            </a:r>
            <a:r>
              <a:rPr lang="en-US" sz="1400" b="1" i="0" u="none" strike="noStrike" baseline="0" dirty="0" err="1">
                <a:effectLst/>
              </a:rPr>
              <a:t>tC</a:t>
            </a:r>
            <a:r>
              <a:rPr lang="en-US" sz="1400" b="1" i="0" u="none" strike="noStrike" baseline="0" dirty="0">
                <a:effectLst/>
              </a:rPr>
              <a:t>/ha - </a:t>
            </a:r>
            <a:r>
              <a:rPr lang="en-US" sz="1400" b="1" i="0" u="sng" strike="noStrike" baseline="0" dirty="0">
                <a:effectLst/>
              </a:rPr>
              <a:t>set aside</a:t>
            </a:r>
            <a:endParaRPr lang="en-US" sz="1400" u="sng" dirty="0"/>
          </a:p>
        </c:rich>
      </c:tx>
      <c:layout/>
    </c:title>
    <c:plotArea>
      <c:layout>
        <c:manualLayout>
          <c:layoutTarget val="inner"/>
          <c:xMode val="edge"/>
          <c:yMode val="edge"/>
          <c:x val="0.10599492439054239"/>
          <c:y val="0.17489291785778741"/>
          <c:w val="0.84466051416022303"/>
          <c:h val="0.49892116933659247"/>
        </c:manualLayout>
      </c:layout>
      <c:lineChart>
        <c:grouping val="standard"/>
        <c:ser>
          <c:idx val="0"/>
          <c:order val="0"/>
          <c:tx>
            <c:strRef>
              <c:f>CastModelOutputFigureData!$B$1</c:f>
              <c:strCache>
                <c:ptCount val="1"/>
                <c:pt idx="0">
                  <c:v>SOC</c:v>
                </c:pt>
              </c:strCache>
            </c:strRef>
          </c:tx>
          <c:spPr>
            <a:ln>
              <a:solidFill>
                <a:schemeClr val="tx2">
                  <a:lumMod val="60000"/>
                  <a:lumOff val="40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[0]!SOC</c:f>
              <c:numCache>
                <c:formatCode>General</c:formatCode>
                <c:ptCount val="421"/>
                <c:pt idx="0">
                  <c:v>34.619800000000005</c:v>
                </c:pt>
                <c:pt idx="1">
                  <c:v>34.3688</c:v>
                </c:pt>
                <c:pt idx="2">
                  <c:v>34.093100000000078</c:v>
                </c:pt>
                <c:pt idx="3">
                  <c:v>34.131100000000011</c:v>
                </c:pt>
                <c:pt idx="4">
                  <c:v>34.159800000000004</c:v>
                </c:pt>
                <c:pt idx="5">
                  <c:v>34.1708</c:v>
                </c:pt>
                <c:pt idx="6">
                  <c:v>34.171200000000006</c:v>
                </c:pt>
                <c:pt idx="7">
                  <c:v>34.178700000000013</c:v>
                </c:pt>
                <c:pt idx="8">
                  <c:v>34.210700000000003</c:v>
                </c:pt>
                <c:pt idx="9">
                  <c:v>34.275600000000011</c:v>
                </c:pt>
                <c:pt idx="10">
                  <c:v>34.227800000000002</c:v>
                </c:pt>
                <c:pt idx="11">
                  <c:v>34.115900000000003</c:v>
                </c:pt>
                <c:pt idx="12">
                  <c:v>34.057799999999993</c:v>
                </c:pt>
                <c:pt idx="13">
                  <c:v>34.008700000000012</c:v>
                </c:pt>
                <c:pt idx="14">
                  <c:v>33.934000000000005</c:v>
                </c:pt>
                <c:pt idx="15">
                  <c:v>34.0214</c:v>
                </c:pt>
                <c:pt idx="16">
                  <c:v>34.115100000000012</c:v>
                </c:pt>
                <c:pt idx="17">
                  <c:v>34.204900000000002</c:v>
                </c:pt>
                <c:pt idx="18">
                  <c:v>34.286300000000011</c:v>
                </c:pt>
                <c:pt idx="19">
                  <c:v>34.366400000000006</c:v>
                </c:pt>
                <c:pt idx="20">
                  <c:v>34.456699999999998</c:v>
                </c:pt>
                <c:pt idx="21">
                  <c:v>34.564100000000003</c:v>
                </c:pt>
                <c:pt idx="22">
                  <c:v>34.611599999999996</c:v>
                </c:pt>
                <c:pt idx="23">
                  <c:v>34.596300000000063</c:v>
                </c:pt>
                <c:pt idx="24">
                  <c:v>34.607200000000006</c:v>
                </c:pt>
                <c:pt idx="25">
                  <c:v>34.621500000000012</c:v>
                </c:pt>
                <c:pt idx="26">
                  <c:v>34.612700000000011</c:v>
                </c:pt>
                <c:pt idx="27">
                  <c:v>34.7166</c:v>
                </c:pt>
                <c:pt idx="28">
                  <c:v>34.832000000000001</c:v>
                </c:pt>
                <c:pt idx="29">
                  <c:v>34.9482</c:v>
                </c:pt>
                <c:pt idx="30">
                  <c:v>35.056799999999996</c:v>
                </c:pt>
                <c:pt idx="31">
                  <c:v>35.1614</c:v>
                </c:pt>
                <c:pt idx="32">
                  <c:v>35.271600000000007</c:v>
                </c:pt>
                <c:pt idx="33">
                  <c:v>35.393300000000011</c:v>
                </c:pt>
                <c:pt idx="34">
                  <c:v>35.473200000000006</c:v>
                </c:pt>
                <c:pt idx="35">
                  <c:v>35.490900000000003</c:v>
                </c:pt>
                <c:pt idx="36">
                  <c:v>35.525300000000087</c:v>
                </c:pt>
                <c:pt idx="37">
                  <c:v>35.561200000000007</c:v>
                </c:pt>
                <c:pt idx="38">
                  <c:v>35.574799999999996</c:v>
                </c:pt>
                <c:pt idx="39">
                  <c:v>35.684200000000004</c:v>
                </c:pt>
                <c:pt idx="40">
                  <c:v>35.806799999999996</c:v>
                </c:pt>
                <c:pt idx="41">
                  <c:v>35.931899999999999</c:v>
                </c:pt>
                <c:pt idx="42">
                  <c:v>36.049500000000002</c:v>
                </c:pt>
                <c:pt idx="43">
                  <c:v>36.162200000000013</c:v>
                </c:pt>
                <c:pt idx="44">
                  <c:v>36.278700000000079</c:v>
                </c:pt>
                <c:pt idx="45">
                  <c:v>36.405100000000012</c:v>
                </c:pt>
                <c:pt idx="46">
                  <c:v>36.495300000000078</c:v>
                </c:pt>
                <c:pt idx="47">
                  <c:v>36.523200000000003</c:v>
                </c:pt>
                <c:pt idx="48">
                  <c:v>36.564600000000006</c:v>
                </c:pt>
                <c:pt idx="49">
                  <c:v>36.6068</c:v>
                </c:pt>
                <c:pt idx="50">
                  <c:v>36.626400000000011</c:v>
                </c:pt>
                <c:pt idx="51">
                  <c:v>36.737300000000012</c:v>
                </c:pt>
                <c:pt idx="52">
                  <c:v>36.861699999999999</c:v>
                </c:pt>
                <c:pt idx="53">
                  <c:v>36.989000000000004</c:v>
                </c:pt>
                <c:pt idx="54">
                  <c:v>37.108700000000013</c:v>
                </c:pt>
                <c:pt idx="55">
                  <c:v>37.223100000000095</c:v>
                </c:pt>
                <c:pt idx="56">
                  <c:v>37.340899999999998</c:v>
                </c:pt>
                <c:pt idx="57">
                  <c:v>37.468200000000003</c:v>
                </c:pt>
                <c:pt idx="58">
                  <c:v>37.560200000000002</c:v>
                </c:pt>
                <c:pt idx="59">
                  <c:v>37.589400000000005</c:v>
                </c:pt>
                <c:pt idx="60">
                  <c:v>37.631400000000006</c:v>
                </c:pt>
                <c:pt idx="61">
                  <c:v>37.673700000000011</c:v>
                </c:pt>
                <c:pt idx="62">
                  <c:v>37.693100000000086</c:v>
                </c:pt>
                <c:pt idx="63">
                  <c:v>37.803799999999995</c:v>
                </c:pt>
                <c:pt idx="64">
                  <c:v>37.927900000000001</c:v>
                </c:pt>
                <c:pt idx="65">
                  <c:v>38.054699999999997</c:v>
                </c:pt>
                <c:pt idx="66">
                  <c:v>38.1738</c:v>
                </c:pt>
                <c:pt idx="67">
                  <c:v>38.287500000000001</c:v>
                </c:pt>
                <c:pt idx="68">
                  <c:v>38.404599999999995</c:v>
                </c:pt>
                <c:pt idx="69">
                  <c:v>38.531300000000002</c:v>
                </c:pt>
                <c:pt idx="70">
                  <c:v>38.621700000000011</c:v>
                </c:pt>
                <c:pt idx="71">
                  <c:v>38.648700000000012</c:v>
                </c:pt>
                <c:pt idx="72">
                  <c:v>38.688700000000011</c:v>
                </c:pt>
                <c:pt idx="73">
                  <c:v>38.72890000000011</c:v>
                </c:pt>
                <c:pt idx="74">
                  <c:v>38.745500000000078</c:v>
                </c:pt>
                <c:pt idx="75">
                  <c:v>38.855399999999996</c:v>
                </c:pt>
                <c:pt idx="76">
                  <c:v>38.978400000000001</c:v>
                </c:pt>
                <c:pt idx="77">
                  <c:v>39.103700000000003</c:v>
                </c:pt>
                <c:pt idx="78">
                  <c:v>39.221100000000078</c:v>
                </c:pt>
                <c:pt idx="79">
                  <c:v>39.333100000000002</c:v>
                </c:pt>
                <c:pt idx="80">
                  <c:v>39.442600000000006</c:v>
                </c:pt>
                <c:pt idx="81">
                  <c:v>39.550200000000004</c:v>
                </c:pt>
                <c:pt idx="82">
                  <c:v>39.599500000000013</c:v>
                </c:pt>
                <c:pt idx="83">
                  <c:v>39.619</c:v>
                </c:pt>
                <c:pt idx="84">
                  <c:v>39.650700000000001</c:v>
                </c:pt>
                <c:pt idx="85">
                  <c:v>39.682200000000002</c:v>
                </c:pt>
                <c:pt idx="86">
                  <c:v>39.687599999999996</c:v>
                </c:pt>
                <c:pt idx="87">
                  <c:v>39.793800000000012</c:v>
                </c:pt>
                <c:pt idx="88">
                  <c:v>39.911599999999993</c:v>
                </c:pt>
                <c:pt idx="89">
                  <c:v>40.030300000000011</c:v>
                </c:pt>
                <c:pt idx="90">
                  <c:v>40.140500000000003</c:v>
                </c:pt>
                <c:pt idx="91">
                  <c:v>40.245700000000063</c:v>
                </c:pt>
                <c:pt idx="92">
                  <c:v>40.355599999999995</c:v>
                </c:pt>
                <c:pt idx="93">
                  <c:v>40.476700000000001</c:v>
                </c:pt>
                <c:pt idx="94">
                  <c:v>40.553799999999995</c:v>
                </c:pt>
                <c:pt idx="95">
                  <c:v>40.565700000000078</c:v>
                </c:pt>
                <c:pt idx="96">
                  <c:v>40.593700000000013</c:v>
                </c:pt>
                <c:pt idx="97">
                  <c:v>40.621600000000001</c:v>
                </c:pt>
                <c:pt idx="98">
                  <c:v>40.624100000000013</c:v>
                </c:pt>
                <c:pt idx="99">
                  <c:v>40.729500000000087</c:v>
                </c:pt>
                <c:pt idx="100">
                  <c:v>40.8461</c:v>
                </c:pt>
                <c:pt idx="101">
                  <c:v>40.963100000000011</c:v>
                </c:pt>
                <c:pt idx="102">
                  <c:v>41.0715</c:v>
                </c:pt>
                <c:pt idx="103">
                  <c:v>41.174900000000001</c:v>
                </c:pt>
                <c:pt idx="104">
                  <c:v>41.283200000000001</c:v>
                </c:pt>
                <c:pt idx="105">
                  <c:v>41.403200000000005</c:v>
                </c:pt>
                <c:pt idx="106">
                  <c:v>41.4773</c:v>
                </c:pt>
                <c:pt idx="107">
                  <c:v>41.485900000000001</c:v>
                </c:pt>
                <c:pt idx="108">
                  <c:v>41.507899999999999</c:v>
                </c:pt>
                <c:pt idx="109">
                  <c:v>41.523500000000013</c:v>
                </c:pt>
                <c:pt idx="110">
                  <c:v>41.510799999999996</c:v>
                </c:pt>
                <c:pt idx="111">
                  <c:v>41.612100000000012</c:v>
                </c:pt>
                <c:pt idx="112">
                  <c:v>41.723200000000013</c:v>
                </c:pt>
                <c:pt idx="113">
                  <c:v>41.833300000000001</c:v>
                </c:pt>
                <c:pt idx="114">
                  <c:v>41.934200000000004</c:v>
                </c:pt>
                <c:pt idx="115">
                  <c:v>42.030500000000011</c:v>
                </c:pt>
                <c:pt idx="116">
                  <c:v>42.132800000000003</c:v>
                </c:pt>
                <c:pt idx="117">
                  <c:v>42.248300000000079</c:v>
                </c:pt>
                <c:pt idx="118">
                  <c:v>42.311599999999999</c:v>
                </c:pt>
                <c:pt idx="119">
                  <c:v>42.308200000000006</c:v>
                </c:pt>
                <c:pt idx="120">
                  <c:v>42.324000000000005</c:v>
                </c:pt>
                <c:pt idx="121">
                  <c:v>42.339700000000001</c:v>
                </c:pt>
                <c:pt idx="122">
                  <c:v>42.328200000000002</c:v>
                </c:pt>
                <c:pt idx="123">
                  <c:v>42.429300000000012</c:v>
                </c:pt>
                <c:pt idx="124">
                  <c:v>42.54</c:v>
                </c:pt>
                <c:pt idx="125">
                  <c:v>42.649500000000003</c:v>
                </c:pt>
                <c:pt idx="126">
                  <c:v>42.7498</c:v>
                </c:pt>
                <c:pt idx="127">
                  <c:v>42.845400000000005</c:v>
                </c:pt>
                <c:pt idx="128">
                  <c:v>42.947199999999995</c:v>
                </c:pt>
                <c:pt idx="129">
                  <c:v>43.062100000000086</c:v>
                </c:pt>
                <c:pt idx="130">
                  <c:v>43.124100000000013</c:v>
                </c:pt>
                <c:pt idx="131">
                  <c:v>43.119200000000006</c:v>
                </c:pt>
                <c:pt idx="132">
                  <c:v>43.133800000000001</c:v>
                </c:pt>
                <c:pt idx="133">
                  <c:v>43.148000000000003</c:v>
                </c:pt>
                <c:pt idx="134">
                  <c:v>43.131400000000006</c:v>
                </c:pt>
                <c:pt idx="135">
                  <c:v>43.231000000000002</c:v>
                </c:pt>
                <c:pt idx="136">
                  <c:v>43.339600000000004</c:v>
                </c:pt>
                <c:pt idx="137">
                  <c:v>43.446400000000004</c:v>
                </c:pt>
                <c:pt idx="138">
                  <c:v>43.543700000000001</c:v>
                </c:pt>
                <c:pt idx="139">
                  <c:v>43.636500000000012</c:v>
                </c:pt>
                <c:pt idx="140">
                  <c:v>43.735900000000086</c:v>
                </c:pt>
                <c:pt idx="141">
                  <c:v>43.849000000000004</c:v>
                </c:pt>
                <c:pt idx="142">
                  <c:v>43.906600000000005</c:v>
                </c:pt>
                <c:pt idx="143">
                  <c:v>43.896700000000003</c:v>
                </c:pt>
                <c:pt idx="144">
                  <c:v>43.907299999999999</c:v>
                </c:pt>
                <c:pt idx="145">
                  <c:v>43.917299999999997</c:v>
                </c:pt>
                <c:pt idx="146">
                  <c:v>43.895000000000003</c:v>
                </c:pt>
                <c:pt idx="147">
                  <c:v>43.993100000000013</c:v>
                </c:pt>
                <c:pt idx="148">
                  <c:v>44.099500000000013</c:v>
                </c:pt>
                <c:pt idx="149">
                  <c:v>44.203700000000012</c:v>
                </c:pt>
                <c:pt idx="150">
                  <c:v>44.298100000000126</c:v>
                </c:pt>
                <c:pt idx="151">
                  <c:v>44.388200000000005</c:v>
                </c:pt>
                <c:pt idx="152">
                  <c:v>44.485200000000006</c:v>
                </c:pt>
                <c:pt idx="153">
                  <c:v>44.596500000000013</c:v>
                </c:pt>
                <c:pt idx="154">
                  <c:v>44.649900000000002</c:v>
                </c:pt>
                <c:pt idx="155">
                  <c:v>44.635200000000012</c:v>
                </c:pt>
                <c:pt idx="156">
                  <c:v>44.642000000000003</c:v>
                </c:pt>
                <c:pt idx="157">
                  <c:v>44.647600000000004</c:v>
                </c:pt>
                <c:pt idx="158">
                  <c:v>44.620300000000078</c:v>
                </c:pt>
                <c:pt idx="159">
                  <c:v>44.717000000000006</c:v>
                </c:pt>
                <c:pt idx="160">
                  <c:v>44.8215</c:v>
                </c:pt>
                <c:pt idx="161">
                  <c:v>44.923300000000012</c:v>
                </c:pt>
                <c:pt idx="162">
                  <c:v>45.015100000000011</c:v>
                </c:pt>
                <c:pt idx="163">
                  <c:v>45.102700000000013</c:v>
                </c:pt>
                <c:pt idx="164">
                  <c:v>45.197500000000012</c:v>
                </c:pt>
                <c:pt idx="165">
                  <c:v>45.307199999999995</c:v>
                </c:pt>
                <c:pt idx="166">
                  <c:v>45.356699999999996</c:v>
                </c:pt>
                <c:pt idx="167">
                  <c:v>45.337599999999995</c:v>
                </c:pt>
                <c:pt idx="168">
                  <c:v>45.340799999999994</c:v>
                </c:pt>
                <c:pt idx="169">
                  <c:v>45.342700000000001</c:v>
                </c:pt>
                <c:pt idx="170">
                  <c:v>45.310999999999993</c:v>
                </c:pt>
                <c:pt idx="171">
                  <c:v>45.406500000000001</c:v>
                </c:pt>
                <c:pt idx="172">
                  <c:v>45.509500000000003</c:v>
                </c:pt>
                <c:pt idx="173">
                  <c:v>45.609200000000001</c:v>
                </c:pt>
                <c:pt idx="174">
                  <c:v>45.698700000000095</c:v>
                </c:pt>
                <c:pt idx="175">
                  <c:v>45.784100000000002</c:v>
                </c:pt>
                <c:pt idx="176">
                  <c:v>45.877099999999999</c:v>
                </c:pt>
                <c:pt idx="177">
                  <c:v>45.985300000000002</c:v>
                </c:pt>
                <c:pt idx="178">
                  <c:v>46.031400000000005</c:v>
                </c:pt>
                <c:pt idx="179">
                  <c:v>46.008400000000002</c:v>
                </c:pt>
                <c:pt idx="180">
                  <c:v>46.008700000000012</c:v>
                </c:pt>
                <c:pt idx="181">
                  <c:v>46.007300000000001</c:v>
                </c:pt>
                <c:pt idx="182">
                  <c:v>45.971899999999998</c:v>
                </c:pt>
                <c:pt idx="183">
                  <c:v>46.066300000000012</c:v>
                </c:pt>
                <c:pt idx="184">
                  <c:v>46.167900000000003</c:v>
                </c:pt>
                <c:pt idx="185">
                  <c:v>46.265800000000013</c:v>
                </c:pt>
                <c:pt idx="186">
                  <c:v>46.353299999999997</c:v>
                </c:pt>
                <c:pt idx="187">
                  <c:v>46.436900000000001</c:v>
                </c:pt>
                <c:pt idx="188">
                  <c:v>46.528300000000087</c:v>
                </c:pt>
                <c:pt idx="189">
                  <c:v>46.635300000000079</c:v>
                </c:pt>
                <c:pt idx="190">
                  <c:v>46.678500000000078</c:v>
                </c:pt>
                <c:pt idx="191">
                  <c:v>46.652200000000001</c:v>
                </c:pt>
                <c:pt idx="192">
                  <c:v>46.649800000000006</c:v>
                </c:pt>
                <c:pt idx="193">
                  <c:v>46.645600000000002</c:v>
                </c:pt>
                <c:pt idx="194">
                  <c:v>46.606900000000003</c:v>
                </c:pt>
                <c:pt idx="195">
                  <c:v>46.700500000000012</c:v>
                </c:pt>
                <c:pt idx="196">
                  <c:v>46.800899999999999</c:v>
                </c:pt>
                <c:pt idx="197">
                  <c:v>46.897200000000005</c:v>
                </c:pt>
                <c:pt idx="198">
                  <c:v>46.9831</c:v>
                </c:pt>
                <c:pt idx="199">
                  <c:v>47.065000000000012</c:v>
                </c:pt>
                <c:pt idx="200">
                  <c:v>47.155000000000001</c:v>
                </c:pt>
                <c:pt idx="201">
                  <c:v>47.261000000000003</c:v>
                </c:pt>
                <c:pt idx="202">
                  <c:v>47.301599999999993</c:v>
                </c:pt>
                <c:pt idx="203">
                  <c:v>47.272500000000079</c:v>
                </c:pt>
                <c:pt idx="204">
                  <c:v>47.267800000000001</c:v>
                </c:pt>
                <c:pt idx="205">
                  <c:v>47.261200000000002</c:v>
                </c:pt>
                <c:pt idx="206">
                  <c:v>47.219800000000006</c:v>
                </c:pt>
                <c:pt idx="207">
                  <c:v>47.312599999999996</c:v>
                </c:pt>
                <c:pt idx="208">
                  <c:v>47.411899999999996</c:v>
                </c:pt>
                <c:pt idx="209">
                  <c:v>47.506900000000002</c:v>
                </c:pt>
                <c:pt idx="210">
                  <c:v>47.591300000000011</c:v>
                </c:pt>
                <c:pt idx="211">
                  <c:v>47.671800000000005</c:v>
                </c:pt>
                <c:pt idx="212">
                  <c:v>47.760700000000078</c:v>
                </c:pt>
                <c:pt idx="213">
                  <c:v>47.865700000000011</c:v>
                </c:pt>
                <c:pt idx="214">
                  <c:v>47.904199999999996</c:v>
                </c:pt>
                <c:pt idx="215">
                  <c:v>47.872500000000002</c:v>
                </c:pt>
                <c:pt idx="216">
                  <c:v>47.865900000000003</c:v>
                </c:pt>
                <c:pt idx="217">
                  <c:v>47.857199999999999</c:v>
                </c:pt>
                <c:pt idx="218">
                  <c:v>47.813399999999994</c:v>
                </c:pt>
                <c:pt idx="219">
                  <c:v>47.9056</c:v>
                </c:pt>
                <c:pt idx="220">
                  <c:v>48.004000000000005</c:v>
                </c:pt>
                <c:pt idx="221">
                  <c:v>48.097800000000007</c:v>
                </c:pt>
                <c:pt idx="222">
                  <c:v>48.181000000000004</c:v>
                </c:pt>
                <c:pt idx="223">
                  <c:v>48.260300000000079</c:v>
                </c:pt>
                <c:pt idx="224">
                  <c:v>48.348100000000002</c:v>
                </c:pt>
                <c:pt idx="225">
                  <c:v>48.452400000000004</c:v>
                </c:pt>
                <c:pt idx="226">
                  <c:v>48.488900000000001</c:v>
                </c:pt>
                <c:pt idx="227">
                  <c:v>48.455100000000002</c:v>
                </c:pt>
                <c:pt idx="228">
                  <c:v>48.4467</c:v>
                </c:pt>
                <c:pt idx="229">
                  <c:v>48.436300000000003</c:v>
                </c:pt>
                <c:pt idx="230">
                  <c:v>48.390300000000003</c:v>
                </c:pt>
                <c:pt idx="231">
                  <c:v>48.481999999999999</c:v>
                </c:pt>
                <c:pt idx="232">
                  <c:v>48.579600000000006</c:v>
                </c:pt>
                <c:pt idx="233">
                  <c:v>48.672500000000063</c:v>
                </c:pt>
                <c:pt idx="234">
                  <c:v>48.7545</c:v>
                </c:pt>
                <c:pt idx="235">
                  <c:v>48.832800000000006</c:v>
                </c:pt>
                <c:pt idx="236">
                  <c:v>48.919699999999999</c:v>
                </c:pt>
                <c:pt idx="237">
                  <c:v>49.023300000000013</c:v>
                </c:pt>
                <c:pt idx="238">
                  <c:v>49.058100000000003</c:v>
                </c:pt>
                <c:pt idx="239">
                  <c:v>49.022500000000079</c:v>
                </c:pt>
                <c:pt idx="240">
                  <c:v>49.012600000000006</c:v>
                </c:pt>
                <c:pt idx="241">
                  <c:v>49.000600000000006</c:v>
                </c:pt>
                <c:pt idx="242">
                  <c:v>48.9529</c:v>
                </c:pt>
                <c:pt idx="243">
                  <c:v>49.044000000000004</c:v>
                </c:pt>
                <c:pt idx="244">
                  <c:v>49.140900000000002</c:v>
                </c:pt>
                <c:pt idx="245">
                  <c:v>49.232900000000079</c:v>
                </c:pt>
                <c:pt idx="246">
                  <c:v>49.313999999999993</c:v>
                </c:pt>
                <c:pt idx="247">
                  <c:v>49.391400000000004</c:v>
                </c:pt>
                <c:pt idx="248">
                  <c:v>49.477499999999999</c:v>
                </c:pt>
                <c:pt idx="249">
                  <c:v>49.580500000000001</c:v>
                </c:pt>
                <c:pt idx="250">
                  <c:v>49.614000000000004</c:v>
                </c:pt>
                <c:pt idx="251">
                  <c:v>49.576700000000002</c:v>
                </c:pt>
                <c:pt idx="252">
                  <c:v>49.565500000000078</c:v>
                </c:pt>
                <c:pt idx="253">
                  <c:v>49.552200000000006</c:v>
                </c:pt>
                <c:pt idx="254">
                  <c:v>49.502800000000001</c:v>
                </c:pt>
                <c:pt idx="255">
                  <c:v>49.593500000000013</c:v>
                </c:pt>
                <c:pt idx="256">
                  <c:v>49.689900000000002</c:v>
                </c:pt>
                <c:pt idx="257">
                  <c:v>49.781100000000002</c:v>
                </c:pt>
                <c:pt idx="258">
                  <c:v>49.861399999999996</c:v>
                </c:pt>
                <c:pt idx="259">
                  <c:v>49.938000000000002</c:v>
                </c:pt>
                <c:pt idx="260">
                  <c:v>50.023400000000002</c:v>
                </c:pt>
                <c:pt idx="261">
                  <c:v>50.125900000000087</c:v>
                </c:pt>
                <c:pt idx="262">
                  <c:v>50.158100000000012</c:v>
                </c:pt>
                <c:pt idx="263">
                  <c:v>50.119400000000006</c:v>
                </c:pt>
                <c:pt idx="264">
                  <c:v>50.107100000000003</c:v>
                </c:pt>
                <c:pt idx="265">
                  <c:v>50.092600000000012</c:v>
                </c:pt>
                <c:pt idx="266">
                  <c:v>50.041899999999998</c:v>
                </c:pt>
                <c:pt idx="267">
                  <c:v>50.132200000000012</c:v>
                </c:pt>
                <c:pt idx="268">
                  <c:v>50.228100000000126</c:v>
                </c:pt>
                <c:pt idx="269">
                  <c:v>50.318600000000004</c:v>
                </c:pt>
                <c:pt idx="270">
                  <c:v>50.398200000000003</c:v>
                </c:pt>
                <c:pt idx="271">
                  <c:v>50.4741</c:v>
                </c:pt>
                <c:pt idx="272">
                  <c:v>50.558900000000001</c:v>
                </c:pt>
                <c:pt idx="273">
                  <c:v>50.661000000000001</c:v>
                </c:pt>
                <c:pt idx="274">
                  <c:v>50.69210000000011</c:v>
                </c:pt>
                <c:pt idx="275">
                  <c:v>50.652100000000011</c:v>
                </c:pt>
                <c:pt idx="276">
                  <c:v>50.638900000000078</c:v>
                </c:pt>
                <c:pt idx="277">
                  <c:v>50.623300000000079</c:v>
                </c:pt>
                <c:pt idx="278">
                  <c:v>50.571400000000004</c:v>
                </c:pt>
                <c:pt idx="279">
                  <c:v>50.6614</c:v>
                </c:pt>
                <c:pt idx="280">
                  <c:v>50.756800000000005</c:v>
                </c:pt>
                <c:pt idx="281">
                  <c:v>50.846799999999995</c:v>
                </c:pt>
                <c:pt idx="282">
                  <c:v>50.925700000000013</c:v>
                </c:pt>
                <c:pt idx="283">
                  <c:v>51.001000000000005</c:v>
                </c:pt>
                <c:pt idx="284">
                  <c:v>51.0854</c:v>
                </c:pt>
                <c:pt idx="285">
                  <c:v>51.187000000000005</c:v>
                </c:pt>
                <c:pt idx="286">
                  <c:v>51.217100000000002</c:v>
                </c:pt>
                <c:pt idx="287">
                  <c:v>51.176200000000001</c:v>
                </c:pt>
                <c:pt idx="288">
                  <c:v>51.162000000000013</c:v>
                </c:pt>
                <c:pt idx="289">
                  <c:v>51.145500000000013</c:v>
                </c:pt>
                <c:pt idx="290">
                  <c:v>51.092600000000012</c:v>
                </c:pt>
                <c:pt idx="291">
                  <c:v>51.182300000000012</c:v>
                </c:pt>
                <c:pt idx="292">
                  <c:v>51.277300000000011</c:v>
                </c:pt>
                <c:pt idx="293">
                  <c:v>51.366800000000005</c:v>
                </c:pt>
                <c:pt idx="294">
                  <c:v>51.4452</c:v>
                </c:pt>
                <c:pt idx="295">
                  <c:v>51.52</c:v>
                </c:pt>
                <c:pt idx="296">
                  <c:v>51.603900000000003</c:v>
                </c:pt>
                <c:pt idx="297">
                  <c:v>51.705100000000087</c:v>
                </c:pt>
                <c:pt idx="298">
                  <c:v>51.734500000000011</c:v>
                </c:pt>
                <c:pt idx="299">
                  <c:v>51.692500000000109</c:v>
                </c:pt>
                <c:pt idx="300">
                  <c:v>51.677600000000005</c:v>
                </c:pt>
                <c:pt idx="301">
                  <c:v>51.660400000000003</c:v>
                </c:pt>
                <c:pt idx="302">
                  <c:v>51.606500000000011</c:v>
                </c:pt>
                <c:pt idx="303">
                  <c:v>51.696000000000012</c:v>
                </c:pt>
                <c:pt idx="304">
                  <c:v>51.790600000000012</c:v>
                </c:pt>
                <c:pt idx="305">
                  <c:v>51.8797</c:v>
                </c:pt>
                <c:pt idx="306">
                  <c:v>51.957599999999999</c:v>
                </c:pt>
                <c:pt idx="307">
                  <c:v>52.0319</c:v>
                </c:pt>
                <c:pt idx="308">
                  <c:v>52.115400000000001</c:v>
                </c:pt>
                <c:pt idx="309">
                  <c:v>52.2164</c:v>
                </c:pt>
                <c:pt idx="310">
                  <c:v>52.245000000000012</c:v>
                </c:pt>
                <c:pt idx="311">
                  <c:v>52.202200000000012</c:v>
                </c:pt>
                <c:pt idx="312">
                  <c:v>52.186700000000002</c:v>
                </c:pt>
                <c:pt idx="313">
                  <c:v>52.168700000000086</c:v>
                </c:pt>
                <c:pt idx="314">
                  <c:v>52.114000000000004</c:v>
                </c:pt>
                <c:pt idx="315">
                  <c:v>52.203300000000013</c:v>
                </c:pt>
                <c:pt idx="316">
                  <c:v>52.297700000000013</c:v>
                </c:pt>
                <c:pt idx="317">
                  <c:v>52.386399999999995</c:v>
                </c:pt>
                <c:pt idx="318">
                  <c:v>52.463800000000006</c:v>
                </c:pt>
                <c:pt idx="319">
                  <c:v>52.537700000000001</c:v>
                </c:pt>
                <c:pt idx="320">
                  <c:v>52.620900000000013</c:v>
                </c:pt>
                <c:pt idx="321">
                  <c:v>52.721600000000002</c:v>
                </c:pt>
                <c:pt idx="322">
                  <c:v>52.749500000000012</c:v>
                </c:pt>
                <c:pt idx="323">
                  <c:v>52.706000000000003</c:v>
                </c:pt>
                <c:pt idx="324">
                  <c:v>52.689900000000002</c:v>
                </c:pt>
                <c:pt idx="325">
                  <c:v>52.671300000000002</c:v>
                </c:pt>
                <c:pt idx="326">
                  <c:v>52.615900000000003</c:v>
                </c:pt>
                <c:pt idx="327">
                  <c:v>52.705000000000013</c:v>
                </c:pt>
                <c:pt idx="328">
                  <c:v>52.799100000000109</c:v>
                </c:pt>
                <c:pt idx="329">
                  <c:v>52.887499999999996</c:v>
                </c:pt>
                <c:pt idx="330">
                  <c:v>52.964600000000004</c:v>
                </c:pt>
                <c:pt idx="331">
                  <c:v>53.038100000000078</c:v>
                </c:pt>
                <c:pt idx="332">
                  <c:v>53.121000000000002</c:v>
                </c:pt>
                <c:pt idx="333">
                  <c:v>53.221500000000013</c:v>
                </c:pt>
                <c:pt idx="334">
                  <c:v>53.248900000000013</c:v>
                </c:pt>
                <c:pt idx="335">
                  <c:v>53.204700000000003</c:v>
                </c:pt>
                <c:pt idx="336">
                  <c:v>53.188100000000013</c:v>
                </c:pt>
                <c:pt idx="337">
                  <c:v>53.168900000000079</c:v>
                </c:pt>
                <c:pt idx="338">
                  <c:v>53.112900000000003</c:v>
                </c:pt>
                <c:pt idx="339">
                  <c:v>53.201800000000006</c:v>
                </c:pt>
                <c:pt idx="340">
                  <c:v>53.29570000000011</c:v>
                </c:pt>
                <c:pt idx="341">
                  <c:v>53.383799999999994</c:v>
                </c:pt>
                <c:pt idx="342">
                  <c:v>53.460600000000007</c:v>
                </c:pt>
                <c:pt idx="343">
                  <c:v>53.533800000000006</c:v>
                </c:pt>
                <c:pt idx="344">
                  <c:v>53.616400000000006</c:v>
                </c:pt>
                <c:pt idx="345">
                  <c:v>53.7166</c:v>
                </c:pt>
                <c:pt idx="346">
                  <c:v>53.743500000000012</c:v>
                </c:pt>
                <c:pt idx="347">
                  <c:v>53.698800000000013</c:v>
                </c:pt>
                <c:pt idx="348">
                  <c:v>53.681699999999999</c:v>
                </c:pt>
                <c:pt idx="349">
                  <c:v>53.662100000000095</c:v>
                </c:pt>
                <c:pt idx="350">
                  <c:v>53.605600000000003</c:v>
                </c:pt>
                <c:pt idx="351">
                  <c:v>53.694300000000013</c:v>
                </c:pt>
                <c:pt idx="352">
                  <c:v>53.788000000000011</c:v>
                </c:pt>
                <c:pt idx="353">
                  <c:v>53.875800000000005</c:v>
                </c:pt>
                <c:pt idx="354">
                  <c:v>53.952300000000001</c:v>
                </c:pt>
                <c:pt idx="355">
                  <c:v>54.025200000000012</c:v>
                </c:pt>
                <c:pt idx="356">
                  <c:v>54.107600000000005</c:v>
                </c:pt>
                <c:pt idx="357">
                  <c:v>54.207700000000003</c:v>
                </c:pt>
                <c:pt idx="358">
                  <c:v>54.234100000000012</c:v>
                </c:pt>
                <c:pt idx="359">
                  <c:v>54.188900000000011</c:v>
                </c:pt>
                <c:pt idx="360">
                  <c:v>54.171400000000006</c:v>
                </c:pt>
                <c:pt idx="361">
                  <c:v>54.151399999999995</c:v>
                </c:pt>
                <c:pt idx="362">
                  <c:v>54.0944</c:v>
                </c:pt>
                <c:pt idx="363">
                  <c:v>54.183</c:v>
                </c:pt>
                <c:pt idx="364">
                  <c:v>54.276500000000013</c:v>
                </c:pt>
                <c:pt idx="365">
                  <c:v>54.364100000000001</c:v>
                </c:pt>
                <c:pt idx="366">
                  <c:v>54.440300000000001</c:v>
                </c:pt>
                <c:pt idx="367">
                  <c:v>54.513000000000005</c:v>
                </c:pt>
                <c:pt idx="368">
                  <c:v>54.595100000000087</c:v>
                </c:pt>
                <c:pt idx="369">
                  <c:v>54.69510000000011</c:v>
                </c:pt>
                <c:pt idx="370">
                  <c:v>54.721100000000078</c:v>
                </c:pt>
                <c:pt idx="371">
                  <c:v>54.675500000000063</c:v>
                </c:pt>
                <c:pt idx="372">
                  <c:v>54.657599999999995</c:v>
                </c:pt>
                <c:pt idx="373">
                  <c:v>54.6372</c:v>
                </c:pt>
                <c:pt idx="374">
                  <c:v>54.579700000000003</c:v>
                </c:pt>
                <c:pt idx="375">
                  <c:v>54.668300000000087</c:v>
                </c:pt>
                <c:pt idx="376">
                  <c:v>54.761600000000001</c:v>
                </c:pt>
                <c:pt idx="377">
                  <c:v>54.849000000000004</c:v>
                </c:pt>
                <c:pt idx="378">
                  <c:v>54.925000000000011</c:v>
                </c:pt>
                <c:pt idx="379">
                  <c:v>54.997400000000006</c:v>
                </c:pt>
                <c:pt idx="380">
                  <c:v>55.0794</c:v>
                </c:pt>
                <c:pt idx="381">
                  <c:v>55.179200000000002</c:v>
                </c:pt>
                <c:pt idx="382">
                  <c:v>55.204900000000002</c:v>
                </c:pt>
                <c:pt idx="383">
                  <c:v>55.158900000000003</c:v>
                </c:pt>
                <c:pt idx="384">
                  <c:v>55.140700000000002</c:v>
                </c:pt>
                <c:pt idx="385">
                  <c:v>55.120000000000012</c:v>
                </c:pt>
                <c:pt idx="386">
                  <c:v>55.062100000000086</c:v>
                </c:pt>
                <c:pt idx="387">
                  <c:v>55.150500000000001</c:v>
                </c:pt>
                <c:pt idx="388">
                  <c:v>55.243700000000011</c:v>
                </c:pt>
                <c:pt idx="389">
                  <c:v>55.3309</c:v>
                </c:pt>
                <c:pt idx="390">
                  <c:v>55.406700000000001</c:v>
                </c:pt>
                <c:pt idx="391">
                  <c:v>55.479000000000006</c:v>
                </c:pt>
                <c:pt idx="392">
                  <c:v>55.560700000000011</c:v>
                </c:pt>
                <c:pt idx="393">
                  <c:v>55.660400000000003</c:v>
                </c:pt>
                <c:pt idx="394">
                  <c:v>55.6858</c:v>
                </c:pt>
                <c:pt idx="395">
                  <c:v>55.639400000000002</c:v>
                </c:pt>
                <c:pt idx="396">
                  <c:v>55.621000000000002</c:v>
                </c:pt>
                <c:pt idx="397">
                  <c:v>55.599900000000012</c:v>
                </c:pt>
                <c:pt idx="398">
                  <c:v>55.541699999999999</c:v>
                </c:pt>
                <c:pt idx="399">
                  <c:v>55.63</c:v>
                </c:pt>
                <c:pt idx="400">
                  <c:v>55.723100000000095</c:v>
                </c:pt>
                <c:pt idx="401">
                  <c:v>55.810099999999998</c:v>
                </c:pt>
                <c:pt idx="402">
                  <c:v>55.8857</c:v>
                </c:pt>
                <c:pt idx="403">
                  <c:v>55.957799999999999</c:v>
                </c:pt>
                <c:pt idx="404">
                  <c:v>56.039500000000011</c:v>
                </c:pt>
                <c:pt idx="405">
                  <c:v>56.139000000000003</c:v>
                </c:pt>
                <c:pt idx="406">
                  <c:v>56.164200000000001</c:v>
                </c:pt>
                <c:pt idx="407">
                  <c:v>56.117400000000004</c:v>
                </c:pt>
                <c:pt idx="408">
                  <c:v>56.098700000000086</c:v>
                </c:pt>
                <c:pt idx="409">
                  <c:v>56.077400000000004</c:v>
                </c:pt>
                <c:pt idx="410">
                  <c:v>56.018900000000002</c:v>
                </c:pt>
                <c:pt idx="411">
                  <c:v>56.107100000000003</c:v>
                </c:pt>
                <c:pt idx="412">
                  <c:v>56.200100000000013</c:v>
                </c:pt>
                <c:pt idx="413">
                  <c:v>56.286900000000003</c:v>
                </c:pt>
                <c:pt idx="414">
                  <c:v>56.362400000000001</c:v>
                </c:pt>
                <c:pt idx="415">
                  <c:v>56.4343</c:v>
                </c:pt>
                <c:pt idx="416">
                  <c:v>56.515800000000006</c:v>
                </c:pt>
                <c:pt idx="417">
                  <c:v>56.615300000000012</c:v>
                </c:pt>
                <c:pt idx="418">
                  <c:v>56.6402</c:v>
                </c:pt>
                <c:pt idx="419">
                  <c:v>56.593100000000078</c:v>
                </c:pt>
                <c:pt idx="420">
                  <c:v>56.574200000000005</c:v>
                </c:pt>
              </c:numCache>
            </c:numRef>
          </c:val>
        </c:ser>
        <c:ser>
          <c:idx val="1"/>
          <c:order val="1"/>
          <c:tx>
            <c:strRef>
              <c:f>CastModelOutputFigureData!$C$1</c:f>
              <c:strCache>
                <c:ptCount val="1"/>
                <c:pt idx="0">
                  <c:v>AC1</c:v>
                </c:pt>
              </c:strCache>
            </c:strRef>
          </c:tx>
          <c:spPr>
            <a:ln>
              <a:solidFill>
                <a:schemeClr val="accent4">
                  <a:lumMod val="75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[0]!V_AC1</c:f>
              <c:numCache>
                <c:formatCode>General</c:formatCode>
                <c:ptCount val="421"/>
                <c:pt idx="0">
                  <c:v>3.3989999999999987</c:v>
                </c:pt>
                <c:pt idx="1">
                  <c:v>3.4095999999999997</c:v>
                </c:pt>
                <c:pt idx="2">
                  <c:v>3.4177</c:v>
                </c:pt>
                <c:pt idx="3">
                  <c:v>3.4219999999999997</c:v>
                </c:pt>
                <c:pt idx="4">
                  <c:v>3.4299999999999997</c:v>
                </c:pt>
                <c:pt idx="5">
                  <c:v>3.4393999999999987</c:v>
                </c:pt>
                <c:pt idx="6">
                  <c:v>3.4468999999999967</c:v>
                </c:pt>
                <c:pt idx="7">
                  <c:v>3.4514999999999967</c:v>
                </c:pt>
                <c:pt idx="8">
                  <c:v>3.4543999999999997</c:v>
                </c:pt>
                <c:pt idx="9">
                  <c:v>3.4568999999999943</c:v>
                </c:pt>
                <c:pt idx="10">
                  <c:v>3.4499</c:v>
                </c:pt>
                <c:pt idx="11">
                  <c:v>3.4261999999999997</c:v>
                </c:pt>
                <c:pt idx="12">
                  <c:v>3.4023999999999988</c:v>
                </c:pt>
                <c:pt idx="13">
                  <c:v>3.3744999999999967</c:v>
                </c:pt>
                <c:pt idx="14">
                  <c:v>3.3358999999999943</c:v>
                </c:pt>
                <c:pt idx="15">
                  <c:v>3.3277000000000001</c:v>
                </c:pt>
                <c:pt idx="16">
                  <c:v>3.3186999999999967</c:v>
                </c:pt>
                <c:pt idx="17">
                  <c:v>3.3065999999999987</c:v>
                </c:pt>
                <c:pt idx="18">
                  <c:v>3.2907999999999999</c:v>
                </c:pt>
                <c:pt idx="19">
                  <c:v>3.2734999999999999</c:v>
                </c:pt>
                <c:pt idx="20">
                  <c:v>3.2581000000000002</c:v>
                </c:pt>
                <c:pt idx="21">
                  <c:v>3.2467999999999999</c:v>
                </c:pt>
                <c:pt idx="22">
                  <c:v>3.2073000000000054</c:v>
                </c:pt>
                <c:pt idx="23">
                  <c:v>3.1482999999999999</c:v>
                </c:pt>
                <c:pt idx="24">
                  <c:v>3.0975000000000001</c:v>
                </c:pt>
                <c:pt idx="25">
                  <c:v>3.0432999999999999</c:v>
                </c:pt>
                <c:pt idx="26">
                  <c:v>2.9754999999999967</c:v>
                </c:pt>
                <c:pt idx="27">
                  <c:v>2.9597999999999987</c:v>
                </c:pt>
                <c:pt idx="28">
                  <c:v>2.9405999999999999</c:v>
                </c:pt>
                <c:pt idx="29">
                  <c:v>2.9155999999999977</c:v>
                </c:pt>
                <c:pt idx="30">
                  <c:v>2.8861999999999997</c:v>
                </c:pt>
                <c:pt idx="31">
                  <c:v>2.8561999999999967</c:v>
                </c:pt>
                <c:pt idx="32">
                  <c:v>2.8300999999999967</c:v>
                </c:pt>
                <c:pt idx="33">
                  <c:v>2.8108999999999953</c:v>
                </c:pt>
                <c:pt idx="34">
                  <c:v>2.7526999999999977</c:v>
                </c:pt>
                <c:pt idx="35">
                  <c:v>2.6734</c:v>
                </c:pt>
                <c:pt idx="36">
                  <c:v>2.6073000000000048</c:v>
                </c:pt>
                <c:pt idx="37">
                  <c:v>2.5381999999999998</c:v>
                </c:pt>
                <c:pt idx="38">
                  <c:v>2.4539</c:v>
                </c:pt>
                <c:pt idx="39">
                  <c:v>2.4339999999999997</c:v>
                </c:pt>
                <c:pt idx="40">
                  <c:v>2.4091</c:v>
                </c:pt>
                <c:pt idx="41">
                  <c:v>2.3768999999999934</c:v>
                </c:pt>
                <c:pt idx="42">
                  <c:v>2.3397999999999977</c:v>
                </c:pt>
                <c:pt idx="43">
                  <c:v>2.3026999999999953</c:v>
                </c:pt>
                <c:pt idx="44">
                  <c:v>2.2707000000000002</c:v>
                </c:pt>
                <c:pt idx="45">
                  <c:v>2.2472000000000012</c:v>
                </c:pt>
                <c:pt idx="46">
                  <c:v>2.1787000000000001</c:v>
                </c:pt>
                <c:pt idx="47">
                  <c:v>2.0884</c:v>
                </c:pt>
                <c:pt idx="48">
                  <c:v>2.0139999999999998</c:v>
                </c:pt>
                <c:pt idx="49">
                  <c:v>1.9370000000000001</c:v>
                </c:pt>
                <c:pt idx="50">
                  <c:v>1.8440000000000001</c:v>
                </c:pt>
                <c:pt idx="51">
                  <c:v>1.8218999999999972</c:v>
                </c:pt>
                <c:pt idx="52">
                  <c:v>1.794</c:v>
                </c:pt>
                <c:pt idx="53">
                  <c:v>1.7582</c:v>
                </c:pt>
                <c:pt idx="54">
                  <c:v>1.717199999999997</c:v>
                </c:pt>
                <c:pt idx="55">
                  <c:v>1.6766000000000001</c:v>
                </c:pt>
                <c:pt idx="56">
                  <c:v>1.6416999999999975</c:v>
                </c:pt>
                <c:pt idx="57">
                  <c:v>1.6160000000000001</c:v>
                </c:pt>
                <c:pt idx="58">
                  <c:v>1.5426</c:v>
                </c:pt>
                <c:pt idx="59">
                  <c:v>1.4470999999999969</c:v>
                </c:pt>
                <c:pt idx="60">
                  <c:v>1.3691</c:v>
                </c:pt>
                <c:pt idx="61">
                  <c:v>1.2886</c:v>
                </c:pt>
                <c:pt idx="62">
                  <c:v>1.1920999999999999</c:v>
                </c:pt>
                <c:pt idx="63">
                  <c:v>1.1691</c:v>
                </c:pt>
                <c:pt idx="64">
                  <c:v>1.1400999999999999</c:v>
                </c:pt>
                <c:pt idx="65">
                  <c:v>1.1029</c:v>
                </c:pt>
                <c:pt idx="66">
                  <c:v>1.0606</c:v>
                </c:pt>
                <c:pt idx="67">
                  <c:v>1.0186999999999975</c:v>
                </c:pt>
                <c:pt idx="68">
                  <c:v>0.9829</c:v>
                </c:pt>
                <c:pt idx="69">
                  <c:v>0.95660000000000134</c:v>
                </c:pt>
                <c:pt idx="70">
                  <c:v>0.88190000000000002</c:v>
                </c:pt>
                <c:pt idx="71">
                  <c:v>0.78559999999999997</c:v>
                </c:pt>
                <c:pt idx="72">
                  <c:v>0.70709999999999995</c:v>
                </c:pt>
                <c:pt idx="73">
                  <c:v>0.62649999999999995</c:v>
                </c:pt>
                <c:pt idx="74">
                  <c:v>0.53039999999999998</c:v>
                </c:pt>
                <c:pt idx="75">
                  <c:v>0.50749999999999951</c:v>
                </c:pt>
                <c:pt idx="76">
                  <c:v>0.47880000000000067</c:v>
                </c:pt>
                <c:pt idx="77">
                  <c:v>0.442</c:v>
                </c:pt>
                <c:pt idx="78">
                  <c:v>0.40040000000000031</c:v>
                </c:pt>
                <c:pt idx="79">
                  <c:v>0.35930000000000067</c:v>
                </c:pt>
                <c:pt idx="80">
                  <c:v>0.31820000000000032</c:v>
                </c:pt>
                <c:pt idx="81">
                  <c:v>0.2747</c:v>
                </c:pt>
                <c:pt idx="82">
                  <c:v>0.16400000000000001</c:v>
                </c:pt>
                <c:pt idx="83">
                  <c:v>0.77170000000000172</c:v>
                </c:pt>
                <c:pt idx="84">
                  <c:v>0.81830000000000003</c:v>
                </c:pt>
                <c:pt idx="85">
                  <c:v>0.90900000000000003</c:v>
                </c:pt>
                <c:pt idx="86">
                  <c:v>1.0740000000000001</c:v>
                </c:pt>
                <c:pt idx="87">
                  <c:v>1.1111</c:v>
                </c:pt>
                <c:pt idx="88">
                  <c:v>1.0718999999999972</c:v>
                </c:pt>
                <c:pt idx="89">
                  <c:v>1.0217999999999969</c:v>
                </c:pt>
                <c:pt idx="90">
                  <c:v>0.96560000000000135</c:v>
                </c:pt>
                <c:pt idx="91">
                  <c:v>0.91080000000000005</c:v>
                </c:pt>
                <c:pt idx="92">
                  <c:v>0.86420000000000063</c:v>
                </c:pt>
                <c:pt idx="93">
                  <c:v>0.82980000000000065</c:v>
                </c:pt>
                <c:pt idx="94">
                  <c:v>0.73590000000000122</c:v>
                </c:pt>
                <c:pt idx="95">
                  <c:v>0.6186000000000017</c:v>
                </c:pt>
                <c:pt idx="96">
                  <c:v>0.52429999999999999</c:v>
                </c:pt>
                <c:pt idx="97">
                  <c:v>0.42820000000000008</c:v>
                </c:pt>
                <c:pt idx="98">
                  <c:v>0.56130000000000002</c:v>
                </c:pt>
                <c:pt idx="99">
                  <c:v>0.64150000000000063</c:v>
                </c:pt>
                <c:pt idx="100">
                  <c:v>0.60380000000000134</c:v>
                </c:pt>
                <c:pt idx="101">
                  <c:v>0.55570000000000064</c:v>
                </c:pt>
                <c:pt idx="102">
                  <c:v>0.50180000000000002</c:v>
                </c:pt>
                <c:pt idx="103">
                  <c:v>0.44920000000000004</c:v>
                </c:pt>
                <c:pt idx="104">
                  <c:v>0.40450000000000008</c:v>
                </c:pt>
                <c:pt idx="105">
                  <c:v>0.37160000000000032</c:v>
                </c:pt>
                <c:pt idx="106">
                  <c:v>0.28170000000000001</c:v>
                </c:pt>
                <c:pt idx="107">
                  <c:v>0.16940000000000024</c:v>
                </c:pt>
                <c:pt idx="108">
                  <c:v>1.1954</c:v>
                </c:pt>
                <c:pt idx="109">
                  <c:v>1.292</c:v>
                </c:pt>
                <c:pt idx="110">
                  <c:v>1.461599999999996</c:v>
                </c:pt>
                <c:pt idx="111">
                  <c:v>1.5003</c:v>
                </c:pt>
                <c:pt idx="112">
                  <c:v>1.4524999999999972</c:v>
                </c:pt>
                <c:pt idx="113">
                  <c:v>1.3914</c:v>
                </c:pt>
                <c:pt idx="114">
                  <c:v>1.3234999999999972</c:v>
                </c:pt>
                <c:pt idx="115">
                  <c:v>1.2576999999999969</c:v>
                </c:pt>
                <c:pt idx="116">
                  <c:v>1.2018999999999953</c:v>
                </c:pt>
                <c:pt idx="117">
                  <c:v>1.1605000000000001</c:v>
                </c:pt>
                <c:pt idx="118">
                  <c:v>1.0501</c:v>
                </c:pt>
                <c:pt idx="119">
                  <c:v>0.91470000000000062</c:v>
                </c:pt>
                <c:pt idx="120">
                  <c:v>0.80649999999999999</c:v>
                </c:pt>
                <c:pt idx="121">
                  <c:v>0.69680000000000064</c:v>
                </c:pt>
                <c:pt idx="122">
                  <c:v>1.0034999999999969</c:v>
                </c:pt>
                <c:pt idx="123">
                  <c:v>1.0802</c:v>
                </c:pt>
                <c:pt idx="124">
                  <c:v>1.0352999999999974</c:v>
                </c:pt>
                <c:pt idx="125">
                  <c:v>0.97800000000000065</c:v>
                </c:pt>
                <c:pt idx="126">
                  <c:v>0.9143</c:v>
                </c:pt>
                <c:pt idx="127">
                  <c:v>0.85250000000000004</c:v>
                </c:pt>
                <c:pt idx="128">
                  <c:v>0.8</c:v>
                </c:pt>
                <c:pt idx="129">
                  <c:v>0.76130000000000064</c:v>
                </c:pt>
                <c:pt idx="130">
                  <c:v>0.65720000000000134</c:v>
                </c:pt>
                <c:pt idx="131">
                  <c:v>0.5292</c:v>
                </c:pt>
                <c:pt idx="132">
                  <c:v>0.42680000000000068</c:v>
                </c:pt>
                <c:pt idx="133">
                  <c:v>0.68489999999999995</c:v>
                </c:pt>
                <c:pt idx="134">
                  <c:v>1.0436999999999972</c:v>
                </c:pt>
                <c:pt idx="135">
                  <c:v>1.1254999999999975</c:v>
                </c:pt>
                <c:pt idx="136">
                  <c:v>1.0792999999999973</c:v>
                </c:pt>
                <c:pt idx="137">
                  <c:v>1.0202</c:v>
                </c:pt>
                <c:pt idx="138">
                  <c:v>0.95460000000000134</c:v>
                </c:pt>
                <c:pt idx="139">
                  <c:v>0.89090000000000003</c:v>
                </c:pt>
                <c:pt idx="140">
                  <c:v>0.83700000000000063</c:v>
                </c:pt>
                <c:pt idx="141">
                  <c:v>0.79710000000000003</c:v>
                </c:pt>
                <c:pt idx="142">
                  <c:v>0.69020000000000004</c:v>
                </c:pt>
                <c:pt idx="143">
                  <c:v>0.55900000000000005</c:v>
                </c:pt>
                <c:pt idx="144">
                  <c:v>0.50239999999999996</c:v>
                </c:pt>
                <c:pt idx="145">
                  <c:v>0.8125</c:v>
                </c:pt>
                <c:pt idx="146">
                  <c:v>1.1698</c:v>
                </c:pt>
                <c:pt idx="147">
                  <c:v>1.2513999999999972</c:v>
                </c:pt>
                <c:pt idx="148">
                  <c:v>1.1903999999999999</c:v>
                </c:pt>
                <c:pt idx="149">
                  <c:v>1.129</c:v>
                </c:pt>
                <c:pt idx="150">
                  <c:v>1.0607</c:v>
                </c:pt>
                <c:pt idx="151">
                  <c:v>0.99470000000000003</c:v>
                </c:pt>
                <c:pt idx="152">
                  <c:v>0.93870000000000064</c:v>
                </c:pt>
                <c:pt idx="153">
                  <c:v>0.8972</c:v>
                </c:pt>
                <c:pt idx="154">
                  <c:v>0.78669999999999995</c:v>
                </c:pt>
                <c:pt idx="155">
                  <c:v>0.65150000000000063</c:v>
                </c:pt>
                <c:pt idx="156">
                  <c:v>0.64780000000000171</c:v>
                </c:pt>
                <c:pt idx="157">
                  <c:v>0.95340000000000003</c:v>
                </c:pt>
                <c:pt idx="158">
                  <c:v>1.3050999999999975</c:v>
                </c:pt>
                <c:pt idx="159">
                  <c:v>1.3853</c:v>
                </c:pt>
                <c:pt idx="160">
                  <c:v>1.3251999999999975</c:v>
                </c:pt>
                <c:pt idx="161">
                  <c:v>1.2613999999999972</c:v>
                </c:pt>
                <c:pt idx="162">
                  <c:v>1.1907000000000001</c:v>
                </c:pt>
                <c:pt idx="163">
                  <c:v>1.1223000000000001</c:v>
                </c:pt>
                <c:pt idx="164">
                  <c:v>1.0643</c:v>
                </c:pt>
                <c:pt idx="165">
                  <c:v>1.0212999999999972</c:v>
                </c:pt>
                <c:pt idx="166">
                  <c:v>0.90739999999999998</c:v>
                </c:pt>
                <c:pt idx="167">
                  <c:v>0.76830000000000065</c:v>
                </c:pt>
                <c:pt idx="168">
                  <c:v>0.78639999999999999</c:v>
                </c:pt>
                <c:pt idx="169">
                  <c:v>1.0869</c:v>
                </c:pt>
                <c:pt idx="170">
                  <c:v>1.4327999999999972</c:v>
                </c:pt>
                <c:pt idx="171">
                  <c:v>1.5115999999999969</c:v>
                </c:pt>
                <c:pt idx="172">
                  <c:v>1.4517999999999958</c:v>
                </c:pt>
                <c:pt idx="173">
                  <c:v>1.3861000000000001</c:v>
                </c:pt>
                <c:pt idx="174">
                  <c:v>1.3132999999999972</c:v>
                </c:pt>
                <c:pt idx="175">
                  <c:v>1.2428999999999972</c:v>
                </c:pt>
                <c:pt idx="176">
                  <c:v>1.1834</c:v>
                </c:pt>
                <c:pt idx="177">
                  <c:v>1.1392</c:v>
                </c:pt>
                <c:pt idx="178">
                  <c:v>1.0224</c:v>
                </c:pt>
                <c:pt idx="179">
                  <c:v>0.88009999999999999</c:v>
                </c:pt>
                <c:pt idx="180">
                  <c:v>0.91270000000000062</c:v>
                </c:pt>
                <c:pt idx="181">
                  <c:v>1.2084999999999972</c:v>
                </c:pt>
                <c:pt idx="182">
                  <c:v>1.5488999999999975</c:v>
                </c:pt>
                <c:pt idx="183">
                  <c:v>1.6265000000000001</c:v>
                </c:pt>
                <c:pt idx="184">
                  <c:v>1.5668</c:v>
                </c:pt>
                <c:pt idx="185">
                  <c:v>1.4994999999999969</c:v>
                </c:pt>
                <c:pt idx="186">
                  <c:v>1.4250999999999967</c:v>
                </c:pt>
                <c:pt idx="187">
                  <c:v>1.3532</c:v>
                </c:pt>
                <c:pt idx="188">
                  <c:v>1.2923</c:v>
                </c:pt>
                <c:pt idx="189">
                  <c:v>1.2471999999999972</c:v>
                </c:pt>
                <c:pt idx="190">
                  <c:v>1.1281000000000001</c:v>
                </c:pt>
                <c:pt idx="191">
                  <c:v>0.98329999999999951</c:v>
                </c:pt>
                <c:pt idx="192">
                  <c:v>1.026</c:v>
                </c:pt>
                <c:pt idx="193">
                  <c:v>1.3177999999999972</c:v>
                </c:pt>
                <c:pt idx="194">
                  <c:v>1.6535</c:v>
                </c:pt>
                <c:pt idx="195">
                  <c:v>1.729899999999996</c:v>
                </c:pt>
                <c:pt idx="196">
                  <c:v>1.6701999999999999</c:v>
                </c:pt>
                <c:pt idx="197">
                  <c:v>1.6016999999999972</c:v>
                </c:pt>
                <c:pt idx="198">
                  <c:v>1.5258999999999967</c:v>
                </c:pt>
                <c:pt idx="199">
                  <c:v>1.4527999999999972</c:v>
                </c:pt>
                <c:pt idx="200">
                  <c:v>1.3909</c:v>
                </c:pt>
                <c:pt idx="201">
                  <c:v>1.345</c:v>
                </c:pt>
                <c:pt idx="202">
                  <c:v>1.224</c:v>
                </c:pt>
                <c:pt idx="203">
                  <c:v>1.0770999999999975</c:v>
                </c:pt>
                <c:pt idx="204">
                  <c:v>1.1274</c:v>
                </c:pt>
                <c:pt idx="205">
                  <c:v>1.4156999999999953</c:v>
                </c:pt>
                <c:pt idx="206">
                  <c:v>1.7473999999999972</c:v>
                </c:pt>
                <c:pt idx="207">
                  <c:v>1.8228</c:v>
                </c:pt>
                <c:pt idx="208">
                  <c:v>1.7631999999999972</c:v>
                </c:pt>
                <c:pt idx="209">
                  <c:v>1.6936</c:v>
                </c:pt>
                <c:pt idx="210">
                  <c:v>1.6168</c:v>
                </c:pt>
                <c:pt idx="211">
                  <c:v>1.5426</c:v>
                </c:pt>
                <c:pt idx="212">
                  <c:v>1.479899999999996</c:v>
                </c:pt>
                <c:pt idx="213">
                  <c:v>1.4332999999999967</c:v>
                </c:pt>
                <c:pt idx="214">
                  <c:v>1.3108</c:v>
                </c:pt>
                <c:pt idx="215">
                  <c:v>1.1621999999999999</c:v>
                </c:pt>
                <c:pt idx="216">
                  <c:v>1.2183999999999975</c:v>
                </c:pt>
                <c:pt idx="217">
                  <c:v>1.5036999999999969</c:v>
                </c:pt>
                <c:pt idx="218">
                  <c:v>1.8318999999999972</c:v>
                </c:pt>
                <c:pt idx="219">
                  <c:v>1.9066000000000001</c:v>
                </c:pt>
                <c:pt idx="220">
                  <c:v>1.8469</c:v>
                </c:pt>
                <c:pt idx="221">
                  <c:v>1.7765</c:v>
                </c:pt>
                <c:pt idx="222">
                  <c:v>1.6987000000000001</c:v>
                </c:pt>
                <c:pt idx="223">
                  <c:v>1.6236999999999973</c:v>
                </c:pt>
                <c:pt idx="224">
                  <c:v>1.5603</c:v>
                </c:pt>
                <c:pt idx="225">
                  <c:v>1.5131999999999972</c:v>
                </c:pt>
                <c:pt idx="226">
                  <c:v>1.3894</c:v>
                </c:pt>
                <c:pt idx="227">
                  <c:v>1.2393999999999969</c:v>
                </c:pt>
                <c:pt idx="228">
                  <c:v>1.3002</c:v>
                </c:pt>
                <c:pt idx="229">
                  <c:v>1.583</c:v>
                </c:pt>
                <c:pt idx="230">
                  <c:v>1.9083000000000001</c:v>
                </c:pt>
                <c:pt idx="231">
                  <c:v>1.9823000000000024</c:v>
                </c:pt>
                <c:pt idx="232">
                  <c:v>1.9225000000000001</c:v>
                </c:pt>
                <c:pt idx="233">
                  <c:v>1.8514999999999973</c:v>
                </c:pt>
                <c:pt idx="234">
                  <c:v>1.7728999999999973</c:v>
                </c:pt>
                <c:pt idx="235">
                  <c:v>1.6972</c:v>
                </c:pt>
                <c:pt idx="236">
                  <c:v>1.6332</c:v>
                </c:pt>
                <c:pt idx="237">
                  <c:v>1.5856999999999974</c:v>
                </c:pt>
                <c:pt idx="238">
                  <c:v>1.4607999999999972</c:v>
                </c:pt>
                <c:pt idx="239">
                  <c:v>1.3095999999999972</c:v>
                </c:pt>
                <c:pt idx="240">
                  <c:v>1.3742000000000001</c:v>
                </c:pt>
                <c:pt idx="241">
                  <c:v>1.6549</c:v>
                </c:pt>
                <c:pt idx="242">
                  <c:v>1.9778</c:v>
                </c:pt>
                <c:pt idx="243">
                  <c:v>2.0510999999999977</c:v>
                </c:pt>
                <c:pt idx="244">
                  <c:v>1.9913000000000001</c:v>
                </c:pt>
                <c:pt idx="245">
                  <c:v>1.9197</c:v>
                </c:pt>
                <c:pt idx="246">
                  <c:v>1.8405</c:v>
                </c:pt>
                <c:pt idx="247">
                  <c:v>1.7642</c:v>
                </c:pt>
                <c:pt idx="248">
                  <c:v>1.6997</c:v>
                </c:pt>
                <c:pt idx="249">
                  <c:v>1.6516999999999975</c:v>
                </c:pt>
                <c:pt idx="250">
                  <c:v>1.526</c:v>
                </c:pt>
                <c:pt idx="251">
                  <c:v>1.3737999999999972</c:v>
                </c:pt>
                <c:pt idx="252">
                  <c:v>1.4413999999999962</c:v>
                </c:pt>
                <c:pt idx="253">
                  <c:v>1.7202999999999975</c:v>
                </c:pt>
                <c:pt idx="254">
                  <c:v>2.0411999999999999</c:v>
                </c:pt>
                <c:pt idx="255">
                  <c:v>2.1139999999999999</c:v>
                </c:pt>
                <c:pt idx="256">
                  <c:v>2.0541999999999998</c:v>
                </c:pt>
                <c:pt idx="257">
                  <c:v>1.9820000000000026</c:v>
                </c:pt>
                <c:pt idx="258">
                  <c:v>1.9023000000000001</c:v>
                </c:pt>
                <c:pt idx="259">
                  <c:v>1.8254999999999972</c:v>
                </c:pt>
                <c:pt idx="260">
                  <c:v>1.7605999999999975</c:v>
                </c:pt>
                <c:pt idx="261">
                  <c:v>1.7122999999999975</c:v>
                </c:pt>
                <c:pt idx="262">
                  <c:v>1.5856999999999974</c:v>
                </c:pt>
                <c:pt idx="263">
                  <c:v>1.4327999999999972</c:v>
                </c:pt>
                <c:pt idx="264">
                  <c:v>1.5029999999999972</c:v>
                </c:pt>
                <c:pt idx="265">
                  <c:v>1.7804</c:v>
                </c:pt>
                <c:pt idx="266">
                  <c:v>2.0993999999999997</c:v>
                </c:pt>
                <c:pt idx="267">
                  <c:v>2.1718999999999977</c:v>
                </c:pt>
                <c:pt idx="268">
                  <c:v>2.1119999999999997</c:v>
                </c:pt>
                <c:pt idx="269">
                  <c:v>2.0393999999999997</c:v>
                </c:pt>
                <c:pt idx="270">
                  <c:v>1.9592000000000001</c:v>
                </c:pt>
                <c:pt idx="271">
                  <c:v>1.8819999999999972</c:v>
                </c:pt>
                <c:pt idx="272">
                  <c:v>1.8167</c:v>
                </c:pt>
                <c:pt idx="273">
                  <c:v>1.7681</c:v>
                </c:pt>
                <c:pt idx="274">
                  <c:v>1.6409</c:v>
                </c:pt>
                <c:pt idx="275">
                  <c:v>1.4871999999999972</c:v>
                </c:pt>
                <c:pt idx="276">
                  <c:v>1.5595999999999972</c:v>
                </c:pt>
                <c:pt idx="277">
                  <c:v>1.8356999999999974</c:v>
                </c:pt>
                <c:pt idx="278">
                  <c:v>2.1533000000000002</c:v>
                </c:pt>
                <c:pt idx="279">
                  <c:v>2.2254</c:v>
                </c:pt>
                <c:pt idx="280">
                  <c:v>2.1655000000000002</c:v>
                </c:pt>
                <c:pt idx="281">
                  <c:v>2.0924999999999967</c:v>
                </c:pt>
                <c:pt idx="282">
                  <c:v>2.0118999999999967</c:v>
                </c:pt>
                <c:pt idx="283">
                  <c:v>1.9342999999999999</c:v>
                </c:pt>
                <c:pt idx="284">
                  <c:v>1.8686</c:v>
                </c:pt>
                <c:pt idx="285">
                  <c:v>1.8198999999999972</c:v>
                </c:pt>
                <c:pt idx="286">
                  <c:v>1.6920999999999999</c:v>
                </c:pt>
                <c:pt idx="287">
                  <c:v>1.5376999999999972</c:v>
                </c:pt>
                <c:pt idx="288">
                  <c:v>1.6121000000000001</c:v>
                </c:pt>
                <c:pt idx="289">
                  <c:v>1.8871</c:v>
                </c:pt>
                <c:pt idx="290">
                  <c:v>2.2034000000000002</c:v>
                </c:pt>
                <c:pt idx="291">
                  <c:v>2.2751000000000001</c:v>
                </c:pt>
                <c:pt idx="292">
                  <c:v>2.2151999999999998</c:v>
                </c:pt>
                <c:pt idx="293">
                  <c:v>2.1419000000000001</c:v>
                </c:pt>
                <c:pt idx="294">
                  <c:v>2.0609999999999999</c:v>
                </c:pt>
                <c:pt idx="295">
                  <c:v>1.9830000000000001</c:v>
                </c:pt>
                <c:pt idx="296">
                  <c:v>1.9171</c:v>
                </c:pt>
                <c:pt idx="297">
                  <c:v>1.8681000000000001</c:v>
                </c:pt>
                <c:pt idx="298">
                  <c:v>1.739799999999996</c:v>
                </c:pt>
                <c:pt idx="299">
                  <c:v>1.5849</c:v>
                </c:pt>
                <c:pt idx="300">
                  <c:v>1.6609</c:v>
                </c:pt>
                <c:pt idx="301">
                  <c:v>1.9350000000000001</c:v>
                </c:pt>
                <c:pt idx="302">
                  <c:v>2.2502</c:v>
                </c:pt>
                <c:pt idx="303">
                  <c:v>2.3216999999999977</c:v>
                </c:pt>
                <c:pt idx="304">
                  <c:v>2.2618</c:v>
                </c:pt>
                <c:pt idx="305">
                  <c:v>2.1882000000000001</c:v>
                </c:pt>
                <c:pt idx="306">
                  <c:v>2.1069</c:v>
                </c:pt>
                <c:pt idx="307">
                  <c:v>2.0287000000000002</c:v>
                </c:pt>
                <c:pt idx="308">
                  <c:v>1.9624999999999999</c:v>
                </c:pt>
                <c:pt idx="309">
                  <c:v>1.9133</c:v>
                </c:pt>
                <c:pt idx="310">
                  <c:v>1.7845</c:v>
                </c:pt>
                <c:pt idx="311">
                  <c:v>1.6291</c:v>
                </c:pt>
                <c:pt idx="312">
                  <c:v>1.7065999999999972</c:v>
                </c:pt>
                <c:pt idx="313">
                  <c:v>1.9799</c:v>
                </c:pt>
                <c:pt idx="314">
                  <c:v>2.2942</c:v>
                </c:pt>
                <c:pt idx="315">
                  <c:v>2.3654999999999977</c:v>
                </c:pt>
                <c:pt idx="316">
                  <c:v>2.3054999999999977</c:v>
                </c:pt>
                <c:pt idx="317">
                  <c:v>2.2317</c:v>
                </c:pt>
                <c:pt idx="318">
                  <c:v>2.1501999999999999</c:v>
                </c:pt>
                <c:pt idx="319">
                  <c:v>2.0715999999999997</c:v>
                </c:pt>
                <c:pt idx="320">
                  <c:v>2.0051999999999999</c:v>
                </c:pt>
                <c:pt idx="321">
                  <c:v>1.9559</c:v>
                </c:pt>
                <c:pt idx="322">
                  <c:v>1.8267</c:v>
                </c:pt>
                <c:pt idx="323">
                  <c:v>1.6709000000000001</c:v>
                </c:pt>
                <c:pt idx="324">
                  <c:v>1.7496999999999967</c:v>
                </c:pt>
                <c:pt idx="325">
                  <c:v>2.0223</c:v>
                </c:pt>
                <c:pt idx="326">
                  <c:v>2.3357999999999977</c:v>
                </c:pt>
                <c:pt idx="327">
                  <c:v>2.4068999999999967</c:v>
                </c:pt>
                <c:pt idx="328">
                  <c:v>2.3468999999999967</c:v>
                </c:pt>
                <c:pt idx="329">
                  <c:v>2.2727999999999997</c:v>
                </c:pt>
                <c:pt idx="330">
                  <c:v>2.1911</c:v>
                </c:pt>
                <c:pt idx="331">
                  <c:v>2.1122999999999967</c:v>
                </c:pt>
                <c:pt idx="332">
                  <c:v>2.0457000000000001</c:v>
                </c:pt>
                <c:pt idx="333">
                  <c:v>1.9962000000000026</c:v>
                </c:pt>
                <c:pt idx="334">
                  <c:v>1.8667</c:v>
                </c:pt>
                <c:pt idx="335">
                  <c:v>1.7104999999999972</c:v>
                </c:pt>
                <c:pt idx="336">
                  <c:v>1.7905</c:v>
                </c:pt>
                <c:pt idx="337">
                  <c:v>2.0625</c:v>
                </c:pt>
                <c:pt idx="338">
                  <c:v>2.3752999999999953</c:v>
                </c:pt>
                <c:pt idx="339">
                  <c:v>2.4462999999999977</c:v>
                </c:pt>
                <c:pt idx="340">
                  <c:v>2.3862999999999968</c:v>
                </c:pt>
                <c:pt idx="341">
                  <c:v>2.3119999999999967</c:v>
                </c:pt>
                <c:pt idx="342">
                  <c:v>2.23</c:v>
                </c:pt>
                <c:pt idx="343">
                  <c:v>2.1509999999999998</c:v>
                </c:pt>
                <c:pt idx="344">
                  <c:v>2.0842999999999998</c:v>
                </c:pt>
                <c:pt idx="345">
                  <c:v>2.0345999999999997</c:v>
                </c:pt>
                <c:pt idx="346">
                  <c:v>1.9048</c:v>
                </c:pt>
                <c:pt idx="347">
                  <c:v>1.7482</c:v>
                </c:pt>
                <c:pt idx="348">
                  <c:v>1.8291999999999975</c:v>
                </c:pt>
                <c:pt idx="349">
                  <c:v>2.1008</c:v>
                </c:pt>
                <c:pt idx="350">
                  <c:v>2.4131</c:v>
                </c:pt>
                <c:pt idx="351">
                  <c:v>2.4839000000000002</c:v>
                </c:pt>
                <c:pt idx="352">
                  <c:v>2.4238</c:v>
                </c:pt>
                <c:pt idx="353">
                  <c:v>2.3493999999999997</c:v>
                </c:pt>
                <c:pt idx="354">
                  <c:v>2.2672000000000012</c:v>
                </c:pt>
                <c:pt idx="355">
                  <c:v>2.1880000000000002</c:v>
                </c:pt>
                <c:pt idx="356">
                  <c:v>2.1211000000000002</c:v>
                </c:pt>
                <c:pt idx="357">
                  <c:v>2.0713999999999997</c:v>
                </c:pt>
                <c:pt idx="358">
                  <c:v>1.9412</c:v>
                </c:pt>
                <c:pt idx="359">
                  <c:v>1.7843</c:v>
                </c:pt>
                <c:pt idx="360">
                  <c:v>1.8663000000000001</c:v>
                </c:pt>
                <c:pt idx="361">
                  <c:v>2.1374</c:v>
                </c:pt>
                <c:pt idx="362">
                  <c:v>2.4491999999999998</c:v>
                </c:pt>
                <c:pt idx="363">
                  <c:v>2.5198999999999967</c:v>
                </c:pt>
                <c:pt idx="364">
                  <c:v>2.4597999999999987</c:v>
                </c:pt>
                <c:pt idx="365">
                  <c:v>2.3851999999999998</c:v>
                </c:pt>
                <c:pt idx="366">
                  <c:v>2.3027999999999977</c:v>
                </c:pt>
                <c:pt idx="367">
                  <c:v>2.2235000000000054</c:v>
                </c:pt>
                <c:pt idx="368">
                  <c:v>2.1564999999999968</c:v>
                </c:pt>
                <c:pt idx="369">
                  <c:v>2.1065999999999998</c:v>
                </c:pt>
                <c:pt idx="370">
                  <c:v>1.9762000000000024</c:v>
                </c:pt>
                <c:pt idx="371">
                  <c:v>1.819</c:v>
                </c:pt>
                <c:pt idx="372">
                  <c:v>1.9017999999999975</c:v>
                </c:pt>
                <c:pt idx="373">
                  <c:v>2.1725999999999988</c:v>
                </c:pt>
                <c:pt idx="374">
                  <c:v>2.484</c:v>
                </c:pt>
                <c:pt idx="375">
                  <c:v>2.5545999999999998</c:v>
                </c:pt>
                <c:pt idx="376">
                  <c:v>2.4944999999999977</c:v>
                </c:pt>
                <c:pt idx="377">
                  <c:v>2.4196999999999953</c:v>
                </c:pt>
                <c:pt idx="378">
                  <c:v>2.3371999999999997</c:v>
                </c:pt>
                <c:pt idx="379">
                  <c:v>2.2576999999999998</c:v>
                </c:pt>
                <c:pt idx="380">
                  <c:v>2.1905000000000001</c:v>
                </c:pt>
                <c:pt idx="381">
                  <c:v>2.1406000000000001</c:v>
                </c:pt>
                <c:pt idx="382">
                  <c:v>2.0099999999999998</c:v>
                </c:pt>
                <c:pt idx="383">
                  <c:v>1.8524</c:v>
                </c:pt>
                <c:pt idx="384">
                  <c:v>1.9360999999999999</c:v>
                </c:pt>
                <c:pt idx="385">
                  <c:v>2.2065000000000001</c:v>
                </c:pt>
                <c:pt idx="386">
                  <c:v>2.5175999999999998</c:v>
                </c:pt>
                <c:pt idx="387">
                  <c:v>2.5880999999999998</c:v>
                </c:pt>
                <c:pt idx="388">
                  <c:v>2.528</c:v>
                </c:pt>
                <c:pt idx="389">
                  <c:v>2.4531000000000001</c:v>
                </c:pt>
                <c:pt idx="390">
                  <c:v>2.3703999999999987</c:v>
                </c:pt>
                <c:pt idx="391">
                  <c:v>2.2907999999999999</c:v>
                </c:pt>
                <c:pt idx="392">
                  <c:v>2.2235000000000054</c:v>
                </c:pt>
                <c:pt idx="393">
                  <c:v>2.1735000000000002</c:v>
                </c:pt>
                <c:pt idx="394">
                  <c:v>2.0425999999999997</c:v>
                </c:pt>
                <c:pt idx="395">
                  <c:v>1.8849</c:v>
                </c:pt>
                <c:pt idx="396">
                  <c:v>1.9692000000000001</c:v>
                </c:pt>
                <c:pt idx="397">
                  <c:v>2.2393999999999998</c:v>
                </c:pt>
                <c:pt idx="398">
                  <c:v>2.5501999999999998</c:v>
                </c:pt>
                <c:pt idx="399">
                  <c:v>2.6206</c:v>
                </c:pt>
                <c:pt idx="400">
                  <c:v>2.5605000000000002</c:v>
                </c:pt>
                <c:pt idx="401">
                  <c:v>2.4855</c:v>
                </c:pt>
                <c:pt idx="402">
                  <c:v>2.4026999999999967</c:v>
                </c:pt>
                <c:pt idx="403">
                  <c:v>2.3228999999999953</c:v>
                </c:pt>
                <c:pt idx="404">
                  <c:v>2.2555000000000001</c:v>
                </c:pt>
                <c:pt idx="405">
                  <c:v>2.2054</c:v>
                </c:pt>
                <c:pt idx="406">
                  <c:v>2.0743</c:v>
                </c:pt>
                <c:pt idx="407">
                  <c:v>1.9162999999999999</c:v>
                </c:pt>
                <c:pt idx="408">
                  <c:v>2.0013999999999998</c:v>
                </c:pt>
                <c:pt idx="409">
                  <c:v>2.2713999999999999</c:v>
                </c:pt>
                <c:pt idx="410">
                  <c:v>2.5819000000000001</c:v>
                </c:pt>
                <c:pt idx="411">
                  <c:v>2.6522999999999977</c:v>
                </c:pt>
                <c:pt idx="412">
                  <c:v>2.5921999999999987</c:v>
                </c:pt>
                <c:pt idx="413">
                  <c:v>2.5169999999999977</c:v>
                </c:pt>
                <c:pt idx="414">
                  <c:v>2.4340999999999977</c:v>
                </c:pt>
                <c:pt idx="415">
                  <c:v>2.3541999999999987</c:v>
                </c:pt>
                <c:pt idx="416">
                  <c:v>2.2867000000000002</c:v>
                </c:pt>
                <c:pt idx="417">
                  <c:v>2.2364999999999977</c:v>
                </c:pt>
                <c:pt idx="418">
                  <c:v>2.1052</c:v>
                </c:pt>
                <c:pt idx="419">
                  <c:v>1.9470000000000001</c:v>
                </c:pt>
                <c:pt idx="420">
                  <c:v>2.0325999999999977</c:v>
                </c:pt>
              </c:numCache>
            </c:numRef>
          </c:val>
        </c:ser>
        <c:ser>
          <c:idx val="2"/>
          <c:order val="2"/>
          <c:tx>
            <c:strRef>
              <c:f>CastModelOutputFigureData!$D$1</c:f>
              <c:strCache>
                <c:ptCount val="1"/>
                <c:pt idx="0">
                  <c:v>AC2</c:v>
                </c:pt>
              </c:strCache>
            </c:strRef>
          </c:tx>
          <c:spPr>
            <a:ln>
              <a:solidFill>
                <a:srgbClr val="00B050"/>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[0]!V_AC2</c:f>
              <c:numCache>
                <c:formatCode>General</c:formatCode>
                <c:ptCount val="421"/>
                <c:pt idx="0">
                  <c:v>11.0161</c:v>
                </c:pt>
                <c:pt idx="1">
                  <c:v>10.8428</c:v>
                </c:pt>
                <c:pt idx="2">
                  <c:v>10.646199999999999</c:v>
                </c:pt>
                <c:pt idx="3">
                  <c:v>10.5947</c:v>
                </c:pt>
                <c:pt idx="4">
                  <c:v>10.5229</c:v>
                </c:pt>
                <c:pt idx="5">
                  <c:v>10.429400000000006</c:v>
                </c:pt>
                <c:pt idx="6">
                  <c:v>10.326400000000019</c:v>
                </c:pt>
                <c:pt idx="7">
                  <c:v>10.227299999999998</c:v>
                </c:pt>
                <c:pt idx="8">
                  <c:v>10.142300000000001</c:v>
                </c:pt>
                <c:pt idx="9">
                  <c:v>10.0769</c:v>
                </c:pt>
                <c:pt idx="10">
                  <c:v>9.9150000000000027</c:v>
                </c:pt>
                <c:pt idx="11">
                  <c:v>9.7337999999999987</c:v>
                </c:pt>
                <c:pt idx="12">
                  <c:v>9.5925000000000047</c:v>
                </c:pt>
                <c:pt idx="13">
                  <c:v>9.4497</c:v>
                </c:pt>
                <c:pt idx="14">
                  <c:v>9.2848999999999986</c:v>
                </c:pt>
                <c:pt idx="15">
                  <c:v>9.2413999999999987</c:v>
                </c:pt>
                <c:pt idx="16">
                  <c:v>9.180299999999999</c:v>
                </c:pt>
                <c:pt idx="17">
                  <c:v>9.0997000000000003</c:v>
                </c:pt>
                <c:pt idx="18">
                  <c:v>9.0098000000000003</c:v>
                </c:pt>
                <c:pt idx="19">
                  <c:v>8.9225000000000048</c:v>
                </c:pt>
                <c:pt idx="20">
                  <c:v>8.8469000000000015</c:v>
                </c:pt>
                <c:pt idx="21">
                  <c:v>8.7882999999999996</c:v>
                </c:pt>
                <c:pt idx="22">
                  <c:v>8.6411999999999995</c:v>
                </c:pt>
                <c:pt idx="23">
                  <c:v>8.4746000000000006</c:v>
                </c:pt>
                <c:pt idx="24">
                  <c:v>8.343300000000001</c:v>
                </c:pt>
                <c:pt idx="25">
                  <c:v>8.2094000000000005</c:v>
                </c:pt>
                <c:pt idx="26">
                  <c:v>8.053400000000023</c:v>
                </c:pt>
                <c:pt idx="27">
                  <c:v>8.0122</c:v>
                </c:pt>
                <c:pt idx="28">
                  <c:v>7.9539</c:v>
                </c:pt>
                <c:pt idx="29">
                  <c:v>7.8765999999999998</c:v>
                </c:pt>
                <c:pt idx="30">
                  <c:v>7.79</c:v>
                </c:pt>
                <c:pt idx="31">
                  <c:v>7.7054999999999998</c:v>
                </c:pt>
                <c:pt idx="32">
                  <c:v>7.6322000000000001</c:v>
                </c:pt>
                <c:pt idx="33">
                  <c:v>7.5750999999999999</c:v>
                </c:pt>
                <c:pt idx="34">
                  <c:v>7.4311000000000034</c:v>
                </c:pt>
                <c:pt idx="35">
                  <c:v>7.2671999999999946</c:v>
                </c:pt>
                <c:pt idx="36">
                  <c:v>7.1377999999999995</c:v>
                </c:pt>
                <c:pt idx="37">
                  <c:v>7.0053000000000001</c:v>
                </c:pt>
                <c:pt idx="38">
                  <c:v>6.8503999999999996</c:v>
                </c:pt>
                <c:pt idx="39">
                  <c:v>6.8094999999999999</c:v>
                </c:pt>
                <c:pt idx="40">
                  <c:v>6.7515000000000001</c:v>
                </c:pt>
                <c:pt idx="41">
                  <c:v>6.6745999999999945</c:v>
                </c:pt>
                <c:pt idx="42">
                  <c:v>6.5883000000000003</c:v>
                </c:pt>
                <c:pt idx="43">
                  <c:v>6.5039999999999996</c:v>
                </c:pt>
                <c:pt idx="44">
                  <c:v>6.4308000000000014</c:v>
                </c:pt>
                <c:pt idx="45">
                  <c:v>6.3738000000000001</c:v>
                </c:pt>
                <c:pt idx="46">
                  <c:v>6.2297000000000002</c:v>
                </c:pt>
                <c:pt idx="47">
                  <c:v>6.0655999999999946</c:v>
                </c:pt>
                <c:pt idx="48">
                  <c:v>5.9359999999999999</c:v>
                </c:pt>
                <c:pt idx="49">
                  <c:v>5.8032000000000004</c:v>
                </c:pt>
                <c:pt idx="50">
                  <c:v>5.6479999999999899</c:v>
                </c:pt>
                <c:pt idx="51">
                  <c:v>5.6068999999999996</c:v>
                </c:pt>
                <c:pt idx="52">
                  <c:v>5.5488999999999997</c:v>
                </c:pt>
                <c:pt idx="53">
                  <c:v>5.4718000000000098</c:v>
                </c:pt>
                <c:pt idx="54">
                  <c:v>5.3853999999999997</c:v>
                </c:pt>
                <c:pt idx="55">
                  <c:v>5.3008999999999995</c:v>
                </c:pt>
                <c:pt idx="56">
                  <c:v>5.2275999999999945</c:v>
                </c:pt>
                <c:pt idx="57">
                  <c:v>5.1704999999999997</c:v>
                </c:pt>
                <c:pt idx="58">
                  <c:v>5.0262000000000002</c:v>
                </c:pt>
                <c:pt idx="59">
                  <c:v>4.8618999999999986</c:v>
                </c:pt>
                <c:pt idx="60">
                  <c:v>4.7321</c:v>
                </c:pt>
                <c:pt idx="61">
                  <c:v>4.5993000000000004</c:v>
                </c:pt>
                <c:pt idx="62">
                  <c:v>4.4439000000000002</c:v>
                </c:pt>
                <c:pt idx="63">
                  <c:v>4.4029999999999996</c:v>
                </c:pt>
                <c:pt idx="64">
                  <c:v>4.3448999999999955</c:v>
                </c:pt>
                <c:pt idx="65">
                  <c:v>4.2678999999999965</c:v>
                </c:pt>
                <c:pt idx="66">
                  <c:v>4.1816000000000004</c:v>
                </c:pt>
                <c:pt idx="67">
                  <c:v>4.0972</c:v>
                </c:pt>
                <c:pt idx="68">
                  <c:v>4.0239999999999965</c:v>
                </c:pt>
                <c:pt idx="69">
                  <c:v>3.9670999999999998</c:v>
                </c:pt>
                <c:pt idx="70">
                  <c:v>3.823</c:v>
                </c:pt>
                <c:pt idx="71">
                  <c:v>3.6589999999999998</c:v>
                </c:pt>
                <c:pt idx="72">
                  <c:v>3.5295999999999998</c:v>
                </c:pt>
                <c:pt idx="73">
                  <c:v>3.3971999999999998</c:v>
                </c:pt>
                <c:pt idx="74">
                  <c:v>3.2423999999999999</c:v>
                </c:pt>
                <c:pt idx="75">
                  <c:v>3.2016</c:v>
                </c:pt>
                <c:pt idx="76">
                  <c:v>3.1438000000000001</c:v>
                </c:pt>
                <c:pt idx="77">
                  <c:v>3.0672000000000001</c:v>
                </c:pt>
                <c:pt idx="78">
                  <c:v>2.9811999999999999</c:v>
                </c:pt>
                <c:pt idx="79">
                  <c:v>2.8973</c:v>
                </c:pt>
                <c:pt idx="80">
                  <c:v>2.8243999999999998</c:v>
                </c:pt>
                <c:pt idx="81">
                  <c:v>2.7678000000000011</c:v>
                </c:pt>
                <c:pt idx="82">
                  <c:v>2.6244000000000001</c:v>
                </c:pt>
                <c:pt idx="83">
                  <c:v>3.3775999999999997</c:v>
                </c:pt>
                <c:pt idx="84">
                  <c:v>3.4245999999999999</c:v>
                </c:pt>
                <c:pt idx="85">
                  <c:v>3.5359999999999987</c:v>
                </c:pt>
                <c:pt idx="86">
                  <c:v>3.7557999999999998</c:v>
                </c:pt>
                <c:pt idx="87">
                  <c:v>3.8014999999999977</c:v>
                </c:pt>
                <c:pt idx="88">
                  <c:v>3.7307000000000001</c:v>
                </c:pt>
                <c:pt idx="89">
                  <c:v>3.6377999999999999</c:v>
                </c:pt>
                <c:pt idx="90">
                  <c:v>3.5343999999999998</c:v>
                </c:pt>
                <c:pt idx="91">
                  <c:v>3.4341999999999997</c:v>
                </c:pt>
                <c:pt idx="92">
                  <c:v>3.3475999999999999</c:v>
                </c:pt>
                <c:pt idx="93">
                  <c:v>3.2808000000000002</c:v>
                </c:pt>
                <c:pt idx="94">
                  <c:v>3.1132</c:v>
                </c:pt>
                <c:pt idx="95">
                  <c:v>2.9236</c:v>
                </c:pt>
                <c:pt idx="96">
                  <c:v>2.7747000000000002</c:v>
                </c:pt>
                <c:pt idx="97">
                  <c:v>2.6233000000000049</c:v>
                </c:pt>
                <c:pt idx="98">
                  <c:v>2.8109999999999977</c:v>
                </c:pt>
                <c:pt idx="99">
                  <c:v>2.9239000000000002</c:v>
                </c:pt>
                <c:pt idx="100">
                  <c:v>2.8550999999999953</c:v>
                </c:pt>
                <c:pt idx="101">
                  <c:v>2.7645000000000048</c:v>
                </c:pt>
                <c:pt idx="102">
                  <c:v>2.6637000000000048</c:v>
                </c:pt>
                <c:pt idx="103">
                  <c:v>2.5657999999999999</c:v>
                </c:pt>
                <c:pt idx="104">
                  <c:v>2.4813999999999998</c:v>
                </c:pt>
                <c:pt idx="105">
                  <c:v>2.4159999999999977</c:v>
                </c:pt>
                <c:pt idx="106">
                  <c:v>2.2521</c:v>
                </c:pt>
                <c:pt idx="107">
                  <c:v>2.0667</c:v>
                </c:pt>
                <c:pt idx="108">
                  <c:v>3.5514999999999977</c:v>
                </c:pt>
                <c:pt idx="109">
                  <c:v>3.7012</c:v>
                </c:pt>
                <c:pt idx="110">
                  <c:v>3.9701</c:v>
                </c:pt>
                <c:pt idx="111">
                  <c:v>4.0286999999999997</c:v>
                </c:pt>
                <c:pt idx="112">
                  <c:v>3.9477000000000002</c:v>
                </c:pt>
                <c:pt idx="113">
                  <c:v>3.8417999999999997</c:v>
                </c:pt>
                <c:pt idx="114">
                  <c:v>3.7244999999999999</c:v>
                </c:pt>
                <c:pt idx="115">
                  <c:v>3.6113</c:v>
                </c:pt>
                <c:pt idx="116">
                  <c:v>3.5139999999999998</c:v>
                </c:pt>
                <c:pt idx="117">
                  <c:v>3.4388999999999967</c:v>
                </c:pt>
                <c:pt idx="118">
                  <c:v>3.2521</c:v>
                </c:pt>
                <c:pt idx="119">
                  <c:v>3.0415999999999999</c:v>
                </c:pt>
                <c:pt idx="120">
                  <c:v>2.8766999999999943</c:v>
                </c:pt>
                <c:pt idx="121">
                  <c:v>2.7097000000000002</c:v>
                </c:pt>
                <c:pt idx="122">
                  <c:v>3.2048999999999999</c:v>
                </c:pt>
                <c:pt idx="123">
                  <c:v>3.3260999999999967</c:v>
                </c:pt>
                <c:pt idx="124">
                  <c:v>3.2490000000000001</c:v>
                </c:pt>
                <c:pt idx="125">
                  <c:v>3.1478999999999999</c:v>
                </c:pt>
                <c:pt idx="126">
                  <c:v>3.0358999999999967</c:v>
                </c:pt>
                <c:pt idx="127">
                  <c:v>2.9275000000000002</c:v>
                </c:pt>
                <c:pt idx="128">
                  <c:v>2.8342999999999967</c:v>
                </c:pt>
                <c:pt idx="129">
                  <c:v>2.7624</c:v>
                </c:pt>
                <c:pt idx="130">
                  <c:v>2.5829</c:v>
                </c:pt>
                <c:pt idx="131">
                  <c:v>2.3803999999999998</c:v>
                </c:pt>
                <c:pt idx="132">
                  <c:v>2.2216999999999998</c:v>
                </c:pt>
                <c:pt idx="133">
                  <c:v>2.6475000000000048</c:v>
                </c:pt>
                <c:pt idx="134">
                  <c:v>3.2479000000000053</c:v>
                </c:pt>
                <c:pt idx="135">
                  <c:v>3.3825999999999987</c:v>
                </c:pt>
                <c:pt idx="136">
                  <c:v>3.3035000000000001</c:v>
                </c:pt>
                <c:pt idx="137">
                  <c:v>3.1999</c:v>
                </c:pt>
                <c:pt idx="138">
                  <c:v>3.0851000000000002</c:v>
                </c:pt>
                <c:pt idx="139">
                  <c:v>2.9741999999999997</c:v>
                </c:pt>
                <c:pt idx="140">
                  <c:v>2.8788999999999967</c:v>
                </c:pt>
                <c:pt idx="141">
                  <c:v>2.8053999999999997</c:v>
                </c:pt>
                <c:pt idx="142">
                  <c:v>2.6221000000000001</c:v>
                </c:pt>
                <c:pt idx="143">
                  <c:v>2.4154999999999953</c:v>
                </c:pt>
                <c:pt idx="144">
                  <c:v>2.3334999999999977</c:v>
                </c:pt>
                <c:pt idx="145">
                  <c:v>2.8635000000000002</c:v>
                </c:pt>
                <c:pt idx="146">
                  <c:v>3.4849000000000001</c:v>
                </c:pt>
                <c:pt idx="147">
                  <c:v>3.6248999999999998</c:v>
                </c:pt>
                <c:pt idx="148">
                  <c:v>3.5221999999999998</c:v>
                </c:pt>
                <c:pt idx="149">
                  <c:v>3.4156999999999953</c:v>
                </c:pt>
                <c:pt idx="150">
                  <c:v>3.2978000000000001</c:v>
                </c:pt>
                <c:pt idx="151">
                  <c:v>3.1839000000000048</c:v>
                </c:pt>
                <c:pt idx="152">
                  <c:v>3.0861000000000001</c:v>
                </c:pt>
                <c:pt idx="153">
                  <c:v>3.0106999999999977</c:v>
                </c:pt>
                <c:pt idx="154">
                  <c:v>2.823</c:v>
                </c:pt>
                <c:pt idx="155">
                  <c:v>2.6115999999999997</c:v>
                </c:pt>
                <c:pt idx="156">
                  <c:v>2.6230000000000002</c:v>
                </c:pt>
                <c:pt idx="157">
                  <c:v>3.1635000000000049</c:v>
                </c:pt>
                <c:pt idx="158">
                  <c:v>3.7967</c:v>
                </c:pt>
                <c:pt idx="159">
                  <c:v>3.9395999999999987</c:v>
                </c:pt>
                <c:pt idx="160">
                  <c:v>3.8387999999999987</c:v>
                </c:pt>
                <c:pt idx="161">
                  <c:v>3.7294999999999998</c:v>
                </c:pt>
                <c:pt idx="162">
                  <c:v>3.6086</c:v>
                </c:pt>
                <c:pt idx="163">
                  <c:v>3.4918999999999967</c:v>
                </c:pt>
                <c:pt idx="164">
                  <c:v>3.3917999999999977</c:v>
                </c:pt>
                <c:pt idx="165">
                  <c:v>3.3145999999999987</c:v>
                </c:pt>
                <c:pt idx="166">
                  <c:v>3.1227</c:v>
                </c:pt>
                <c:pt idx="167">
                  <c:v>2.9066999999999967</c:v>
                </c:pt>
                <c:pt idx="168">
                  <c:v>2.9611000000000001</c:v>
                </c:pt>
                <c:pt idx="169">
                  <c:v>3.5084</c:v>
                </c:pt>
                <c:pt idx="170">
                  <c:v>4.1492000000000004</c:v>
                </c:pt>
                <c:pt idx="171">
                  <c:v>4.2939999999999996</c:v>
                </c:pt>
                <c:pt idx="172">
                  <c:v>4.1941999999999897</c:v>
                </c:pt>
                <c:pt idx="173">
                  <c:v>4.0827</c:v>
                </c:pt>
                <c:pt idx="174">
                  <c:v>3.9592999999999967</c:v>
                </c:pt>
                <c:pt idx="175">
                  <c:v>3.8403</c:v>
                </c:pt>
                <c:pt idx="176">
                  <c:v>3.7382</c:v>
                </c:pt>
                <c:pt idx="177">
                  <c:v>3.6595999999999997</c:v>
                </c:pt>
                <c:pt idx="178">
                  <c:v>3.4643000000000002</c:v>
                </c:pt>
                <c:pt idx="179">
                  <c:v>3.2444999999999999</c:v>
                </c:pt>
                <c:pt idx="180">
                  <c:v>3.3290999999999977</c:v>
                </c:pt>
                <c:pt idx="181">
                  <c:v>3.8809999999999998</c:v>
                </c:pt>
                <c:pt idx="182">
                  <c:v>4.5270999999999955</c:v>
                </c:pt>
                <c:pt idx="183">
                  <c:v>4.6731999999999996</c:v>
                </c:pt>
                <c:pt idx="184">
                  <c:v>4.5740999999999996</c:v>
                </c:pt>
                <c:pt idx="185">
                  <c:v>4.4607000000000001</c:v>
                </c:pt>
                <c:pt idx="186">
                  <c:v>4.3353000000000002</c:v>
                </c:pt>
                <c:pt idx="187">
                  <c:v>4.2144999999999975</c:v>
                </c:pt>
                <c:pt idx="188">
                  <c:v>4.1107999999999985</c:v>
                </c:pt>
                <c:pt idx="189">
                  <c:v>4.0309999999999997</c:v>
                </c:pt>
                <c:pt idx="190">
                  <c:v>3.8327999999999967</c:v>
                </c:pt>
                <c:pt idx="191">
                  <c:v>3.6097999999999999</c:v>
                </c:pt>
                <c:pt idx="192">
                  <c:v>3.7170999999999998</c:v>
                </c:pt>
                <c:pt idx="193">
                  <c:v>4.2723000000000004</c:v>
                </c:pt>
                <c:pt idx="194">
                  <c:v>4.9219999999999997</c:v>
                </c:pt>
                <c:pt idx="195">
                  <c:v>5.069</c:v>
                </c:pt>
                <c:pt idx="196">
                  <c:v>4.9704000000000024</c:v>
                </c:pt>
                <c:pt idx="197">
                  <c:v>4.8553999999999995</c:v>
                </c:pt>
                <c:pt idx="198">
                  <c:v>4.7283999999999997</c:v>
                </c:pt>
                <c:pt idx="199">
                  <c:v>4.6059999999999945</c:v>
                </c:pt>
                <c:pt idx="200">
                  <c:v>4.5010000000000003</c:v>
                </c:pt>
                <c:pt idx="201">
                  <c:v>4.4203000000000001</c:v>
                </c:pt>
                <c:pt idx="202">
                  <c:v>4.2197000000000013</c:v>
                </c:pt>
                <c:pt idx="203">
                  <c:v>3.9941999999999998</c:v>
                </c:pt>
                <c:pt idx="204">
                  <c:v>4.1188999999999965</c:v>
                </c:pt>
                <c:pt idx="205">
                  <c:v>4.6764000000000001</c:v>
                </c:pt>
                <c:pt idx="206">
                  <c:v>5.3286999999999995</c:v>
                </c:pt>
                <c:pt idx="207">
                  <c:v>5.4764000000000097</c:v>
                </c:pt>
                <c:pt idx="208">
                  <c:v>5.3780999999999999</c:v>
                </c:pt>
                <c:pt idx="209">
                  <c:v>5.2618999999999998</c:v>
                </c:pt>
                <c:pt idx="210">
                  <c:v>5.1334999999999997</c:v>
                </c:pt>
                <c:pt idx="211">
                  <c:v>5.0098000000000003</c:v>
                </c:pt>
                <c:pt idx="212">
                  <c:v>4.9037000000000024</c:v>
                </c:pt>
                <c:pt idx="213">
                  <c:v>4.8220999999999945</c:v>
                </c:pt>
                <c:pt idx="214">
                  <c:v>4.6196999999999999</c:v>
                </c:pt>
                <c:pt idx="215">
                  <c:v>4.3918999999999997</c:v>
                </c:pt>
                <c:pt idx="216">
                  <c:v>4.5305</c:v>
                </c:pt>
                <c:pt idx="217">
                  <c:v>5.0895999999999999</c:v>
                </c:pt>
                <c:pt idx="218">
                  <c:v>5.7438000000000002</c:v>
                </c:pt>
                <c:pt idx="219">
                  <c:v>5.8919999999999995</c:v>
                </c:pt>
                <c:pt idx="220">
                  <c:v>5.7939999999999996</c:v>
                </c:pt>
                <c:pt idx="221">
                  <c:v>5.6767000000000003</c:v>
                </c:pt>
                <c:pt idx="222">
                  <c:v>5.5470999999999995</c:v>
                </c:pt>
                <c:pt idx="223">
                  <c:v>5.4222999999999999</c:v>
                </c:pt>
                <c:pt idx="224">
                  <c:v>5.3152999999999997</c:v>
                </c:pt>
                <c:pt idx="225">
                  <c:v>5.2329999999999997</c:v>
                </c:pt>
                <c:pt idx="226">
                  <c:v>5.0288999999999975</c:v>
                </c:pt>
                <c:pt idx="227">
                  <c:v>4.7993000000000023</c:v>
                </c:pt>
                <c:pt idx="228">
                  <c:v>4.9491000000000014</c:v>
                </c:pt>
                <c:pt idx="229">
                  <c:v>5.5093000000000014</c:v>
                </c:pt>
                <c:pt idx="230">
                  <c:v>6.1648999999999878</c:v>
                </c:pt>
                <c:pt idx="231">
                  <c:v>6.3133999999999997</c:v>
                </c:pt>
                <c:pt idx="232">
                  <c:v>6.2156000000000002</c:v>
                </c:pt>
                <c:pt idx="233">
                  <c:v>6.0973999999999995</c:v>
                </c:pt>
                <c:pt idx="234">
                  <c:v>5.9668000000000001</c:v>
                </c:pt>
                <c:pt idx="235">
                  <c:v>5.8411</c:v>
                </c:pt>
                <c:pt idx="236">
                  <c:v>5.7333000000000034</c:v>
                </c:pt>
                <c:pt idx="237">
                  <c:v>5.6503999999999985</c:v>
                </c:pt>
                <c:pt idx="238">
                  <c:v>5.4447999999999999</c:v>
                </c:pt>
                <c:pt idx="239">
                  <c:v>5.2137000000000002</c:v>
                </c:pt>
                <c:pt idx="240">
                  <c:v>5.3727</c:v>
                </c:pt>
                <c:pt idx="241">
                  <c:v>5.9338000000000024</c:v>
                </c:pt>
                <c:pt idx="242">
                  <c:v>6.5903</c:v>
                </c:pt>
                <c:pt idx="243">
                  <c:v>6.7391000000000014</c:v>
                </c:pt>
                <c:pt idx="244">
                  <c:v>6.6414</c:v>
                </c:pt>
                <c:pt idx="245">
                  <c:v>6.5223999999999975</c:v>
                </c:pt>
                <c:pt idx="246">
                  <c:v>6.391</c:v>
                </c:pt>
                <c:pt idx="247">
                  <c:v>6.2644999999999955</c:v>
                </c:pt>
                <c:pt idx="248">
                  <c:v>6.1559999999999899</c:v>
                </c:pt>
                <c:pt idx="249">
                  <c:v>6.0726000000000004</c:v>
                </c:pt>
                <c:pt idx="250">
                  <c:v>5.8656999999999995</c:v>
                </c:pt>
                <c:pt idx="251">
                  <c:v>5.6332000000000004</c:v>
                </c:pt>
                <c:pt idx="252">
                  <c:v>5.8</c:v>
                </c:pt>
                <c:pt idx="253">
                  <c:v>6.3616000000000001</c:v>
                </c:pt>
                <c:pt idx="254">
                  <c:v>7.0188999999999995</c:v>
                </c:pt>
                <c:pt idx="255">
                  <c:v>7.16779999999999</c:v>
                </c:pt>
                <c:pt idx="256">
                  <c:v>7.0701999999999998</c:v>
                </c:pt>
                <c:pt idx="257">
                  <c:v>6.9504999999999999</c:v>
                </c:pt>
                <c:pt idx="258">
                  <c:v>6.8183999999999996</c:v>
                </c:pt>
                <c:pt idx="259">
                  <c:v>6.6912000000000003</c:v>
                </c:pt>
                <c:pt idx="260">
                  <c:v>6.5820999999999996</c:v>
                </c:pt>
                <c:pt idx="261">
                  <c:v>6.4981999999999998</c:v>
                </c:pt>
                <c:pt idx="262">
                  <c:v>6.2903000000000002</c:v>
                </c:pt>
                <c:pt idx="263">
                  <c:v>6.0564999999999998</c:v>
                </c:pt>
                <c:pt idx="264">
                  <c:v>6.2298</c:v>
                </c:pt>
                <c:pt idx="265">
                  <c:v>6.7919</c:v>
                </c:pt>
                <c:pt idx="266">
                  <c:v>7.4497000000000098</c:v>
                </c:pt>
                <c:pt idx="267">
                  <c:v>7.5987999999999998</c:v>
                </c:pt>
                <c:pt idx="268">
                  <c:v>7.5011999999999999</c:v>
                </c:pt>
                <c:pt idx="269">
                  <c:v>7.3810000000000002</c:v>
                </c:pt>
                <c:pt idx="270">
                  <c:v>7.2481999999999998</c:v>
                </c:pt>
                <c:pt idx="271">
                  <c:v>7.1203999999999965</c:v>
                </c:pt>
                <c:pt idx="272">
                  <c:v>7.0106999999999999</c:v>
                </c:pt>
                <c:pt idx="273">
                  <c:v>6.9264999999999999</c:v>
                </c:pt>
                <c:pt idx="274">
                  <c:v>6.7176</c:v>
                </c:pt>
                <c:pt idx="275">
                  <c:v>6.4828000000000001</c:v>
                </c:pt>
                <c:pt idx="276">
                  <c:v>6.6616</c:v>
                </c:pt>
                <c:pt idx="277">
                  <c:v>7.2239999999999975</c:v>
                </c:pt>
                <c:pt idx="278">
                  <c:v>7.8822000000000001</c:v>
                </c:pt>
                <c:pt idx="279">
                  <c:v>8.0313000000000017</c:v>
                </c:pt>
                <c:pt idx="280">
                  <c:v>7.9339000000000004</c:v>
                </c:pt>
                <c:pt idx="281">
                  <c:v>7.8130999999999995</c:v>
                </c:pt>
                <c:pt idx="282">
                  <c:v>7.6797000000000004</c:v>
                </c:pt>
                <c:pt idx="283">
                  <c:v>7.5513000000000003</c:v>
                </c:pt>
                <c:pt idx="284">
                  <c:v>7.4413000000000107</c:v>
                </c:pt>
                <c:pt idx="285">
                  <c:v>7.3567</c:v>
                </c:pt>
                <c:pt idx="286">
                  <c:v>7.1469999999999985</c:v>
                </c:pt>
                <c:pt idx="287">
                  <c:v>6.9112000000000107</c:v>
                </c:pt>
                <c:pt idx="288">
                  <c:v>7.0947999999999976</c:v>
                </c:pt>
                <c:pt idx="289">
                  <c:v>7.6573999999999955</c:v>
                </c:pt>
                <c:pt idx="290">
                  <c:v>8.3158000000000047</c:v>
                </c:pt>
                <c:pt idx="291">
                  <c:v>8.4651000000000067</c:v>
                </c:pt>
                <c:pt idx="292">
                  <c:v>8.3677000000000028</c:v>
                </c:pt>
                <c:pt idx="293">
                  <c:v>8.2463999999999995</c:v>
                </c:pt>
                <c:pt idx="294">
                  <c:v>8.1125000000000007</c:v>
                </c:pt>
                <c:pt idx="295">
                  <c:v>7.9837000000000033</c:v>
                </c:pt>
                <c:pt idx="296">
                  <c:v>7.8731999999999998</c:v>
                </c:pt>
                <c:pt idx="297">
                  <c:v>7.7883000000000004</c:v>
                </c:pt>
                <c:pt idx="298">
                  <c:v>7.5777999999999999</c:v>
                </c:pt>
                <c:pt idx="299">
                  <c:v>7.3411999999999997</c:v>
                </c:pt>
                <c:pt idx="300">
                  <c:v>7.5288999999999975</c:v>
                </c:pt>
                <c:pt idx="301">
                  <c:v>8.0917000000000012</c:v>
                </c:pt>
                <c:pt idx="302">
                  <c:v>8.7504000000000008</c:v>
                </c:pt>
                <c:pt idx="303">
                  <c:v>8.8997000000000028</c:v>
                </c:pt>
                <c:pt idx="304">
                  <c:v>8.8023000000000007</c:v>
                </c:pt>
                <c:pt idx="305">
                  <c:v>8.6806000000000001</c:v>
                </c:pt>
                <c:pt idx="306">
                  <c:v>8.5462999999999987</c:v>
                </c:pt>
                <c:pt idx="307">
                  <c:v>8.4170000000000016</c:v>
                </c:pt>
                <c:pt idx="308">
                  <c:v>8.3062000000000005</c:v>
                </c:pt>
                <c:pt idx="309">
                  <c:v>8.2209999999999983</c:v>
                </c:pt>
                <c:pt idx="310">
                  <c:v>8.0098000000000003</c:v>
                </c:pt>
                <c:pt idx="311">
                  <c:v>7.7724000000000002</c:v>
                </c:pt>
                <c:pt idx="312">
                  <c:v>7.9638</c:v>
                </c:pt>
                <c:pt idx="313">
                  <c:v>8.5267000000000035</c:v>
                </c:pt>
                <c:pt idx="314">
                  <c:v>9.1856000000000027</c:v>
                </c:pt>
                <c:pt idx="315">
                  <c:v>9.3349000000000011</c:v>
                </c:pt>
                <c:pt idx="316">
                  <c:v>9.2375999999999987</c:v>
                </c:pt>
                <c:pt idx="317">
                  <c:v>9.1155000000000008</c:v>
                </c:pt>
                <c:pt idx="318">
                  <c:v>8.9808000000000003</c:v>
                </c:pt>
                <c:pt idx="319">
                  <c:v>8.8511000000000006</c:v>
                </c:pt>
                <c:pt idx="320">
                  <c:v>8.7398999999999987</c:v>
                </c:pt>
                <c:pt idx="321">
                  <c:v>8.6545000000000005</c:v>
                </c:pt>
                <c:pt idx="322">
                  <c:v>8.4427000000000003</c:v>
                </c:pt>
                <c:pt idx="323">
                  <c:v>8.204600000000001</c:v>
                </c:pt>
                <c:pt idx="324">
                  <c:v>8.3992000000000004</c:v>
                </c:pt>
                <c:pt idx="325">
                  <c:v>8.9622000000000028</c:v>
                </c:pt>
                <c:pt idx="326">
                  <c:v>9.6211999999999982</c:v>
                </c:pt>
                <c:pt idx="327">
                  <c:v>9.7706</c:v>
                </c:pt>
                <c:pt idx="328">
                  <c:v>9.6732000000000014</c:v>
                </c:pt>
                <c:pt idx="329">
                  <c:v>9.5508000000000006</c:v>
                </c:pt>
                <c:pt idx="330">
                  <c:v>9.4157000000000028</c:v>
                </c:pt>
                <c:pt idx="331">
                  <c:v>9.2857000000000003</c:v>
                </c:pt>
                <c:pt idx="332">
                  <c:v>9.174199999999999</c:v>
                </c:pt>
                <c:pt idx="333">
                  <c:v>9.0885000000000016</c:v>
                </c:pt>
                <c:pt idx="334">
                  <c:v>8.8762000000000008</c:v>
                </c:pt>
                <c:pt idx="335">
                  <c:v>8.6375000000000011</c:v>
                </c:pt>
                <c:pt idx="336">
                  <c:v>8.8349000000000011</c:v>
                </c:pt>
                <c:pt idx="337">
                  <c:v>9.3980000000000015</c:v>
                </c:pt>
                <c:pt idx="338">
                  <c:v>10.057</c:v>
                </c:pt>
                <c:pt idx="339">
                  <c:v>10.2065</c:v>
                </c:pt>
                <c:pt idx="340">
                  <c:v>10.1092</c:v>
                </c:pt>
                <c:pt idx="341">
                  <c:v>9.9864000000000068</c:v>
                </c:pt>
                <c:pt idx="342">
                  <c:v>9.8510000000000026</c:v>
                </c:pt>
                <c:pt idx="343">
                  <c:v>9.720699999999999</c:v>
                </c:pt>
                <c:pt idx="344">
                  <c:v>9.6088999999999984</c:v>
                </c:pt>
                <c:pt idx="345">
                  <c:v>9.5230000000000015</c:v>
                </c:pt>
                <c:pt idx="346">
                  <c:v>9.3102</c:v>
                </c:pt>
                <c:pt idx="347">
                  <c:v>9.0709</c:v>
                </c:pt>
                <c:pt idx="348">
                  <c:v>9.2708000000000013</c:v>
                </c:pt>
                <c:pt idx="349">
                  <c:v>9.8340000000000014</c:v>
                </c:pt>
                <c:pt idx="350">
                  <c:v>10.4931</c:v>
                </c:pt>
                <c:pt idx="351">
                  <c:v>10.6425</c:v>
                </c:pt>
                <c:pt idx="352">
                  <c:v>10.545200000000001</c:v>
                </c:pt>
                <c:pt idx="353">
                  <c:v>10.4222</c:v>
                </c:pt>
                <c:pt idx="354">
                  <c:v>10.2865</c:v>
                </c:pt>
                <c:pt idx="355">
                  <c:v>10.155900000000004</c:v>
                </c:pt>
                <c:pt idx="356">
                  <c:v>10.043900000000001</c:v>
                </c:pt>
                <c:pt idx="357">
                  <c:v>9.9578000000000007</c:v>
                </c:pt>
                <c:pt idx="358">
                  <c:v>9.7444999999999986</c:v>
                </c:pt>
                <c:pt idx="359">
                  <c:v>9.5047000000000015</c:v>
                </c:pt>
                <c:pt idx="360">
                  <c:v>9.7068000000000012</c:v>
                </c:pt>
                <c:pt idx="361">
                  <c:v>10.27</c:v>
                </c:pt>
                <c:pt idx="362">
                  <c:v>10.9291</c:v>
                </c:pt>
                <c:pt idx="363">
                  <c:v>11.0786</c:v>
                </c:pt>
                <c:pt idx="364">
                  <c:v>10.981300000000001</c:v>
                </c:pt>
                <c:pt idx="365">
                  <c:v>10.8581</c:v>
                </c:pt>
                <c:pt idx="366">
                  <c:v>10.722100000000001</c:v>
                </c:pt>
                <c:pt idx="367">
                  <c:v>10.591200000000001</c:v>
                </c:pt>
                <c:pt idx="368">
                  <c:v>10.478900000000001</c:v>
                </c:pt>
                <c:pt idx="369">
                  <c:v>10.392700000000019</c:v>
                </c:pt>
                <c:pt idx="370">
                  <c:v>10.179</c:v>
                </c:pt>
                <c:pt idx="371">
                  <c:v>9.938699999999999</c:v>
                </c:pt>
                <c:pt idx="372">
                  <c:v>10.142800000000001</c:v>
                </c:pt>
                <c:pt idx="373">
                  <c:v>10.706</c:v>
                </c:pt>
                <c:pt idx="374">
                  <c:v>11.365200000000021</c:v>
                </c:pt>
                <c:pt idx="375">
                  <c:v>11.514700000000001</c:v>
                </c:pt>
                <c:pt idx="376">
                  <c:v>11.417400000000002</c:v>
                </c:pt>
                <c:pt idx="377">
                  <c:v>11.293900000000001</c:v>
                </c:pt>
                <c:pt idx="378">
                  <c:v>11.1577</c:v>
                </c:pt>
                <c:pt idx="379">
                  <c:v>11.0265</c:v>
                </c:pt>
                <c:pt idx="380">
                  <c:v>10.914100000000001</c:v>
                </c:pt>
                <c:pt idx="381">
                  <c:v>10.8277</c:v>
                </c:pt>
                <c:pt idx="382">
                  <c:v>10.6136</c:v>
                </c:pt>
                <c:pt idx="383">
                  <c:v>10.372800000000021</c:v>
                </c:pt>
                <c:pt idx="384">
                  <c:v>10.578800000000001</c:v>
                </c:pt>
                <c:pt idx="385">
                  <c:v>11.141999999999999</c:v>
                </c:pt>
                <c:pt idx="386">
                  <c:v>11.8012</c:v>
                </c:pt>
                <c:pt idx="387">
                  <c:v>11.950700000000021</c:v>
                </c:pt>
                <c:pt idx="388">
                  <c:v>11.853400000000029</c:v>
                </c:pt>
                <c:pt idx="389">
                  <c:v>11.729700000000001</c:v>
                </c:pt>
                <c:pt idx="390">
                  <c:v>11.5932</c:v>
                </c:pt>
                <c:pt idx="391">
                  <c:v>11.4618</c:v>
                </c:pt>
                <c:pt idx="392">
                  <c:v>11.3492</c:v>
                </c:pt>
                <c:pt idx="393">
                  <c:v>11.262600000000004</c:v>
                </c:pt>
                <c:pt idx="394">
                  <c:v>11.048199999999998</c:v>
                </c:pt>
                <c:pt idx="395">
                  <c:v>10.807</c:v>
                </c:pt>
                <c:pt idx="396">
                  <c:v>11.0146</c:v>
                </c:pt>
                <c:pt idx="397">
                  <c:v>11.5778</c:v>
                </c:pt>
                <c:pt idx="398">
                  <c:v>12.236999999999998</c:v>
                </c:pt>
                <c:pt idx="399">
                  <c:v>12.386500000000023</c:v>
                </c:pt>
                <c:pt idx="400">
                  <c:v>12.289200000000001</c:v>
                </c:pt>
                <c:pt idx="401">
                  <c:v>12.1653</c:v>
                </c:pt>
                <c:pt idx="402">
                  <c:v>12.028600000000001</c:v>
                </c:pt>
                <c:pt idx="403">
                  <c:v>11.897</c:v>
                </c:pt>
                <c:pt idx="404">
                  <c:v>11.784199999999998</c:v>
                </c:pt>
                <c:pt idx="405">
                  <c:v>11.6975</c:v>
                </c:pt>
                <c:pt idx="406">
                  <c:v>11.482700000000021</c:v>
                </c:pt>
                <c:pt idx="407">
                  <c:v>11.241199999999999</c:v>
                </c:pt>
                <c:pt idx="408">
                  <c:v>11.450200000000002</c:v>
                </c:pt>
                <c:pt idx="409">
                  <c:v>12.013400000000004</c:v>
                </c:pt>
                <c:pt idx="410">
                  <c:v>12.672600000000006</c:v>
                </c:pt>
                <c:pt idx="411">
                  <c:v>12.822100000000002</c:v>
                </c:pt>
                <c:pt idx="412">
                  <c:v>12.724799999999998</c:v>
                </c:pt>
                <c:pt idx="413">
                  <c:v>12.6007</c:v>
                </c:pt>
                <c:pt idx="414">
                  <c:v>12.463800000000004</c:v>
                </c:pt>
                <c:pt idx="415">
                  <c:v>12.332100000000002</c:v>
                </c:pt>
                <c:pt idx="416">
                  <c:v>12.219100000000001</c:v>
                </c:pt>
                <c:pt idx="417">
                  <c:v>12.132300000000001</c:v>
                </c:pt>
                <c:pt idx="418">
                  <c:v>11.917200000000001</c:v>
                </c:pt>
                <c:pt idx="419">
                  <c:v>11.6753</c:v>
                </c:pt>
                <c:pt idx="420">
                  <c:v>11.885600000000023</c:v>
                </c:pt>
              </c:numCache>
            </c:numRef>
          </c:val>
        </c:ser>
        <c:ser>
          <c:idx val="3"/>
          <c:order val="3"/>
          <c:tx>
            <c:strRef>
              <c:f>CastModelOutputFigureData!$E$1</c:f>
              <c:strCache>
                <c:ptCount val="1"/>
                <c:pt idx="0">
                  <c:v> cPOM_and_AC3</c:v>
                </c:pt>
              </c:strCache>
            </c:strRef>
          </c:tx>
          <c:spPr>
            <a:ln>
              <a:solidFill>
                <a:schemeClr val="accent6">
                  <a:lumMod val="75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[0]!cPOM_and_AC3</c:f>
              <c:numCache>
                <c:formatCode>General</c:formatCode>
                <c:ptCount val="421"/>
                <c:pt idx="0">
                  <c:v>20.204799999999956</c:v>
                </c:pt>
                <c:pt idx="1">
                  <c:v>20.116399999999999</c:v>
                </c:pt>
                <c:pt idx="2">
                  <c:v>20.029199999999989</c:v>
                </c:pt>
                <c:pt idx="3">
                  <c:v>20.114400000000035</c:v>
                </c:pt>
                <c:pt idx="4">
                  <c:v>20.207000000000001</c:v>
                </c:pt>
                <c:pt idx="5">
                  <c:v>20.302</c:v>
                </c:pt>
                <c:pt idx="6">
                  <c:v>20.397900000000035</c:v>
                </c:pt>
                <c:pt idx="7">
                  <c:v>20.4999</c:v>
                </c:pt>
                <c:pt idx="8">
                  <c:v>20.614000000000047</c:v>
                </c:pt>
                <c:pt idx="9">
                  <c:v>20.741700000000002</c:v>
                </c:pt>
                <c:pt idx="10">
                  <c:v>20.8629</c:v>
                </c:pt>
                <c:pt idx="11">
                  <c:v>20.9559</c:v>
                </c:pt>
                <c:pt idx="12">
                  <c:v>21.06289999999996</c:v>
                </c:pt>
                <c:pt idx="13">
                  <c:v>21.1845</c:v>
                </c:pt>
                <c:pt idx="14">
                  <c:v>21.313199999999988</c:v>
                </c:pt>
                <c:pt idx="15">
                  <c:v>21.452199999999955</c:v>
                </c:pt>
                <c:pt idx="16">
                  <c:v>21.616099999999999</c:v>
                </c:pt>
                <c:pt idx="17">
                  <c:v>21.798699999999933</c:v>
                </c:pt>
                <c:pt idx="18">
                  <c:v>21.985699999999909</c:v>
                </c:pt>
                <c:pt idx="19">
                  <c:v>22.170400000000001</c:v>
                </c:pt>
                <c:pt idx="20">
                  <c:v>22.351700000000001</c:v>
                </c:pt>
                <c:pt idx="21">
                  <c:v>22.5289</c:v>
                </c:pt>
                <c:pt idx="22">
                  <c:v>22.763099999999955</c:v>
                </c:pt>
                <c:pt idx="23">
                  <c:v>22.973499999999955</c:v>
                </c:pt>
                <c:pt idx="24">
                  <c:v>23.1663</c:v>
                </c:pt>
                <c:pt idx="25">
                  <c:v>23.3688</c:v>
                </c:pt>
                <c:pt idx="26">
                  <c:v>23.5838</c:v>
                </c:pt>
                <c:pt idx="27">
                  <c:v>23.744599999999952</c:v>
                </c:pt>
                <c:pt idx="28">
                  <c:v>23.9374</c:v>
                </c:pt>
                <c:pt idx="29">
                  <c:v>24.155999999999999</c:v>
                </c:pt>
                <c:pt idx="30">
                  <c:v>24.380599999999955</c:v>
                </c:pt>
                <c:pt idx="31">
                  <c:v>24.599699999999956</c:v>
                </c:pt>
                <c:pt idx="32">
                  <c:v>24.8093</c:v>
                </c:pt>
                <c:pt idx="33">
                  <c:v>25.007200000000001</c:v>
                </c:pt>
                <c:pt idx="34">
                  <c:v>25.289399999999944</c:v>
                </c:pt>
                <c:pt idx="35">
                  <c:v>25.5503</c:v>
                </c:pt>
                <c:pt idx="36">
                  <c:v>25.780199999999944</c:v>
                </c:pt>
                <c:pt idx="37">
                  <c:v>26.017800000000051</c:v>
                </c:pt>
                <c:pt idx="38">
                  <c:v>26.270499999999952</c:v>
                </c:pt>
                <c:pt idx="39">
                  <c:v>26.440799999999918</c:v>
                </c:pt>
                <c:pt idx="40">
                  <c:v>26.6463</c:v>
                </c:pt>
                <c:pt idx="41">
                  <c:v>26.880499999999955</c:v>
                </c:pt>
                <c:pt idx="42">
                  <c:v>27.121500000000001</c:v>
                </c:pt>
                <c:pt idx="43">
                  <c:v>27.355499999999989</c:v>
                </c:pt>
                <c:pt idx="44">
                  <c:v>27.577200000000001</c:v>
                </c:pt>
                <c:pt idx="45">
                  <c:v>27.784099999999956</c:v>
                </c:pt>
                <c:pt idx="46">
                  <c:v>28.0869</c:v>
                </c:pt>
                <c:pt idx="47">
                  <c:v>28.369199999999989</c:v>
                </c:pt>
                <c:pt idx="48">
                  <c:v>28.614599999999999</c:v>
                </c:pt>
                <c:pt idx="49">
                  <c:v>28.866599999999952</c:v>
                </c:pt>
                <c:pt idx="50">
                  <c:v>29.134499999999999</c:v>
                </c:pt>
                <c:pt idx="51">
                  <c:v>29.308399999999956</c:v>
                </c:pt>
                <c:pt idx="52">
                  <c:v>29.518799999999956</c:v>
                </c:pt>
                <c:pt idx="53">
                  <c:v>29.759</c:v>
                </c:pt>
                <c:pt idx="54">
                  <c:v>30.0061</c:v>
                </c:pt>
                <c:pt idx="55">
                  <c:v>30.245599999999929</c:v>
                </c:pt>
                <c:pt idx="56">
                  <c:v>30.471699999999952</c:v>
                </c:pt>
                <c:pt idx="57">
                  <c:v>30.681699999999989</c:v>
                </c:pt>
                <c:pt idx="58">
                  <c:v>30.991399999999956</c:v>
                </c:pt>
                <c:pt idx="59">
                  <c:v>31.280399999999933</c:v>
                </c:pt>
                <c:pt idx="60">
                  <c:v>31.530200000000001</c:v>
                </c:pt>
                <c:pt idx="61">
                  <c:v>31.785900000000002</c:v>
                </c:pt>
                <c:pt idx="62">
                  <c:v>32.057099999999998</c:v>
                </c:pt>
                <c:pt idx="63">
                  <c:v>32.231700000000011</c:v>
                </c:pt>
                <c:pt idx="64">
                  <c:v>32.442900000000002</c:v>
                </c:pt>
                <c:pt idx="65">
                  <c:v>32.683900000000001</c:v>
                </c:pt>
                <c:pt idx="66">
                  <c:v>32.931699999999999</c:v>
                </c:pt>
                <c:pt idx="67">
                  <c:v>33.171500000000002</c:v>
                </c:pt>
                <c:pt idx="68">
                  <c:v>33.397600000000004</c:v>
                </c:pt>
                <c:pt idx="69">
                  <c:v>33.607600000000005</c:v>
                </c:pt>
                <c:pt idx="70">
                  <c:v>33.916699999999999</c:v>
                </c:pt>
                <c:pt idx="71">
                  <c:v>34.204100000000011</c:v>
                </c:pt>
                <c:pt idx="72">
                  <c:v>34.451999999999998</c:v>
                </c:pt>
                <c:pt idx="73">
                  <c:v>34.705200000000012</c:v>
                </c:pt>
                <c:pt idx="74">
                  <c:v>34.972700000000003</c:v>
                </c:pt>
                <c:pt idx="75">
                  <c:v>35.1462</c:v>
                </c:pt>
                <c:pt idx="76">
                  <c:v>35.355799999999995</c:v>
                </c:pt>
                <c:pt idx="77">
                  <c:v>35.594500000000011</c:v>
                </c:pt>
                <c:pt idx="78">
                  <c:v>35.839500000000001</c:v>
                </c:pt>
                <c:pt idx="79">
                  <c:v>36.076500000000003</c:v>
                </c:pt>
                <c:pt idx="80">
                  <c:v>36.300000000000004</c:v>
                </c:pt>
                <c:pt idx="81">
                  <c:v>36.507799999999996</c:v>
                </c:pt>
                <c:pt idx="82">
                  <c:v>36.811099999999996</c:v>
                </c:pt>
                <c:pt idx="83">
                  <c:v>35.4024</c:v>
                </c:pt>
                <c:pt idx="84">
                  <c:v>35.324600000000004</c:v>
                </c:pt>
                <c:pt idx="85">
                  <c:v>35.132400000000011</c:v>
                </c:pt>
                <c:pt idx="86">
                  <c:v>34.720000000000013</c:v>
                </c:pt>
                <c:pt idx="87">
                  <c:v>34.735900000000086</c:v>
                </c:pt>
                <c:pt idx="88">
                  <c:v>34.964800000000004</c:v>
                </c:pt>
                <c:pt idx="89">
                  <c:v>35.228200000000086</c:v>
                </c:pt>
                <c:pt idx="90">
                  <c:v>35.499700000000011</c:v>
                </c:pt>
                <c:pt idx="91">
                  <c:v>35.761600000000001</c:v>
                </c:pt>
                <c:pt idx="92">
                  <c:v>36.006</c:v>
                </c:pt>
                <c:pt idx="93">
                  <c:v>36.229600000000012</c:v>
                </c:pt>
                <c:pt idx="94">
                  <c:v>36.570800000000006</c:v>
                </c:pt>
                <c:pt idx="95">
                  <c:v>36.892700000000012</c:v>
                </c:pt>
                <c:pt idx="96">
                  <c:v>37.166300000000078</c:v>
                </c:pt>
                <c:pt idx="97">
                  <c:v>37.444099999999999</c:v>
                </c:pt>
                <c:pt idx="98">
                  <c:v>37.097000000000001</c:v>
                </c:pt>
                <c:pt idx="99">
                  <c:v>36.996200000000002</c:v>
                </c:pt>
                <c:pt idx="100">
                  <c:v>37.220700000000079</c:v>
                </c:pt>
                <c:pt idx="101">
                  <c:v>37.478300000000011</c:v>
                </c:pt>
                <c:pt idx="102">
                  <c:v>37.743500000000012</c:v>
                </c:pt>
                <c:pt idx="103">
                  <c:v>37.999300000000012</c:v>
                </c:pt>
                <c:pt idx="104">
                  <c:v>38.238400000000013</c:v>
                </c:pt>
                <c:pt idx="105">
                  <c:v>38.457899999999995</c:v>
                </c:pt>
                <c:pt idx="106">
                  <c:v>38.788900000000012</c:v>
                </c:pt>
                <c:pt idx="107">
                  <c:v>39.098700000000086</c:v>
                </c:pt>
                <c:pt idx="108">
                  <c:v>36.482600000000005</c:v>
                </c:pt>
                <c:pt idx="109">
                  <c:v>36.229000000000013</c:v>
                </c:pt>
                <c:pt idx="110">
                  <c:v>35.743100000000013</c:v>
                </c:pt>
                <c:pt idx="111">
                  <c:v>35.739100000000079</c:v>
                </c:pt>
                <c:pt idx="112">
                  <c:v>35.981999999999999</c:v>
                </c:pt>
                <c:pt idx="113">
                  <c:v>36.262900000000087</c:v>
                </c:pt>
                <c:pt idx="114">
                  <c:v>36.553100000000001</c:v>
                </c:pt>
                <c:pt idx="115">
                  <c:v>36.832500000000003</c:v>
                </c:pt>
                <c:pt idx="116">
                  <c:v>37.0914</c:v>
                </c:pt>
                <c:pt idx="117">
                  <c:v>37.325800000000001</c:v>
                </c:pt>
                <c:pt idx="118">
                  <c:v>37.692600000000013</c:v>
                </c:pt>
                <c:pt idx="119">
                  <c:v>38.042300000000012</c:v>
                </c:pt>
                <c:pt idx="120">
                  <c:v>38.336999999999996</c:v>
                </c:pt>
                <c:pt idx="121">
                  <c:v>38.635300000000079</c:v>
                </c:pt>
                <c:pt idx="122">
                  <c:v>37.770100000000063</c:v>
                </c:pt>
                <c:pt idx="123">
                  <c:v>37.660600000000002</c:v>
                </c:pt>
                <c:pt idx="124">
                  <c:v>37.8964</c:v>
                </c:pt>
                <c:pt idx="125">
                  <c:v>38.168300000000087</c:v>
                </c:pt>
                <c:pt idx="126">
                  <c:v>38.448700000000002</c:v>
                </c:pt>
                <c:pt idx="127">
                  <c:v>38.718700000000013</c:v>
                </c:pt>
                <c:pt idx="128">
                  <c:v>38.969700000000003</c:v>
                </c:pt>
                <c:pt idx="129">
                  <c:v>39.19810000000011</c:v>
                </c:pt>
                <c:pt idx="130">
                  <c:v>39.5503</c:v>
                </c:pt>
                <c:pt idx="131">
                  <c:v>39.883499999999998</c:v>
                </c:pt>
                <c:pt idx="132">
                  <c:v>40.165100000000109</c:v>
                </c:pt>
                <c:pt idx="133">
                  <c:v>39.452200000000005</c:v>
                </c:pt>
                <c:pt idx="134">
                  <c:v>38.417599999999993</c:v>
                </c:pt>
                <c:pt idx="135">
                  <c:v>38.287200000000006</c:v>
                </c:pt>
                <c:pt idx="136">
                  <c:v>38.525000000000013</c:v>
                </c:pt>
                <c:pt idx="137">
                  <c:v>38.799200000000013</c:v>
                </c:pt>
                <c:pt idx="138">
                  <c:v>39.0822</c:v>
                </c:pt>
                <c:pt idx="139">
                  <c:v>39.354599999999998</c:v>
                </c:pt>
                <c:pt idx="140">
                  <c:v>39.607500000000002</c:v>
                </c:pt>
                <c:pt idx="141">
                  <c:v>39.837399999999995</c:v>
                </c:pt>
                <c:pt idx="142">
                  <c:v>40.193200000000012</c:v>
                </c:pt>
                <c:pt idx="143">
                  <c:v>40.530100000000012</c:v>
                </c:pt>
                <c:pt idx="144">
                  <c:v>40.679900000000011</c:v>
                </c:pt>
                <c:pt idx="145">
                  <c:v>39.799100000000109</c:v>
                </c:pt>
                <c:pt idx="146">
                  <c:v>38.739300000000078</c:v>
                </c:pt>
                <c:pt idx="147">
                  <c:v>38.602600000000002</c:v>
                </c:pt>
                <c:pt idx="148">
                  <c:v>38.878800000000005</c:v>
                </c:pt>
                <c:pt idx="149">
                  <c:v>39.156600000000005</c:v>
                </c:pt>
                <c:pt idx="150">
                  <c:v>39.4435</c:v>
                </c:pt>
                <c:pt idx="151">
                  <c:v>39.7194</c:v>
                </c:pt>
                <c:pt idx="152">
                  <c:v>39.975300000000011</c:v>
                </c:pt>
                <c:pt idx="153">
                  <c:v>40.207300000000011</c:v>
                </c:pt>
                <c:pt idx="154">
                  <c:v>40.568300000000079</c:v>
                </c:pt>
                <c:pt idx="155">
                  <c:v>40.910899999999998</c:v>
                </c:pt>
                <c:pt idx="156">
                  <c:v>40.903800000000004</c:v>
                </c:pt>
                <c:pt idx="157">
                  <c:v>40.013400000000004</c:v>
                </c:pt>
                <c:pt idx="158">
                  <c:v>38.943100000000001</c:v>
                </c:pt>
                <c:pt idx="159">
                  <c:v>38.803599999999996</c:v>
                </c:pt>
                <c:pt idx="160">
                  <c:v>39.075500000000012</c:v>
                </c:pt>
                <c:pt idx="161">
                  <c:v>39.356899999999996</c:v>
                </c:pt>
                <c:pt idx="162">
                  <c:v>39.647500000000001</c:v>
                </c:pt>
                <c:pt idx="163">
                  <c:v>39.926900000000003</c:v>
                </c:pt>
                <c:pt idx="164">
                  <c:v>40.185700000000011</c:v>
                </c:pt>
                <c:pt idx="165">
                  <c:v>40.42</c:v>
                </c:pt>
                <c:pt idx="166">
                  <c:v>40.786100000000012</c:v>
                </c:pt>
                <c:pt idx="167">
                  <c:v>41.134300000000003</c:v>
                </c:pt>
                <c:pt idx="168">
                  <c:v>41.056400000000004</c:v>
                </c:pt>
                <c:pt idx="169">
                  <c:v>40.1614</c:v>
                </c:pt>
                <c:pt idx="170">
                  <c:v>39.086100000000002</c:v>
                </c:pt>
                <c:pt idx="171">
                  <c:v>38.9452</c:v>
                </c:pt>
                <c:pt idx="172">
                  <c:v>39.214500000000001</c:v>
                </c:pt>
                <c:pt idx="173">
                  <c:v>39.498700000000063</c:v>
                </c:pt>
                <c:pt idx="174">
                  <c:v>39.792300000000125</c:v>
                </c:pt>
                <c:pt idx="175">
                  <c:v>40.074600000000004</c:v>
                </c:pt>
                <c:pt idx="176">
                  <c:v>40.335700000000003</c:v>
                </c:pt>
                <c:pt idx="177">
                  <c:v>40.5717</c:v>
                </c:pt>
                <c:pt idx="178">
                  <c:v>40.942</c:v>
                </c:pt>
                <c:pt idx="179">
                  <c:v>41.294800000000002</c:v>
                </c:pt>
                <c:pt idx="180">
                  <c:v>41.167700000000011</c:v>
                </c:pt>
                <c:pt idx="181">
                  <c:v>40.270400000000002</c:v>
                </c:pt>
                <c:pt idx="182">
                  <c:v>39.192600000000013</c:v>
                </c:pt>
                <c:pt idx="183">
                  <c:v>39.050899999999999</c:v>
                </c:pt>
                <c:pt idx="184">
                  <c:v>39.318300000000001</c:v>
                </c:pt>
                <c:pt idx="185">
                  <c:v>39.604800000000004</c:v>
                </c:pt>
                <c:pt idx="186">
                  <c:v>39.900800000000004</c:v>
                </c:pt>
                <c:pt idx="187">
                  <c:v>40.185400000000001</c:v>
                </c:pt>
                <c:pt idx="188">
                  <c:v>40.448400000000007</c:v>
                </c:pt>
                <c:pt idx="189">
                  <c:v>40.6858</c:v>
                </c:pt>
                <c:pt idx="190">
                  <c:v>41.059400000000004</c:v>
                </c:pt>
                <c:pt idx="191">
                  <c:v>41.415700000000001</c:v>
                </c:pt>
                <c:pt idx="192">
                  <c:v>41.252300000000012</c:v>
                </c:pt>
                <c:pt idx="193">
                  <c:v>40.353899999999996</c:v>
                </c:pt>
                <c:pt idx="194">
                  <c:v>39.274800000000006</c:v>
                </c:pt>
                <c:pt idx="195">
                  <c:v>39.132700000000078</c:v>
                </c:pt>
                <c:pt idx="196">
                  <c:v>39.398800000000001</c:v>
                </c:pt>
                <c:pt idx="197">
                  <c:v>39.687100000000001</c:v>
                </c:pt>
                <c:pt idx="198">
                  <c:v>39.985100000000003</c:v>
                </c:pt>
                <c:pt idx="199">
                  <c:v>40.2714</c:v>
                </c:pt>
                <c:pt idx="200">
                  <c:v>40.535900000000012</c:v>
                </c:pt>
                <c:pt idx="201">
                  <c:v>40.7744</c:v>
                </c:pt>
                <c:pt idx="202">
                  <c:v>41.150700000000001</c:v>
                </c:pt>
                <c:pt idx="203">
                  <c:v>41.51</c:v>
                </c:pt>
                <c:pt idx="204">
                  <c:v>41.318600000000004</c:v>
                </c:pt>
                <c:pt idx="205">
                  <c:v>40.419699999999999</c:v>
                </c:pt>
                <c:pt idx="206">
                  <c:v>39.3401</c:v>
                </c:pt>
                <c:pt idx="207">
                  <c:v>39.197800000000001</c:v>
                </c:pt>
                <c:pt idx="208">
                  <c:v>39.462800000000001</c:v>
                </c:pt>
                <c:pt idx="209">
                  <c:v>39.752600000000001</c:v>
                </c:pt>
                <c:pt idx="210">
                  <c:v>40.052100000000003</c:v>
                </c:pt>
                <c:pt idx="211">
                  <c:v>40.3399</c:v>
                </c:pt>
                <c:pt idx="212">
                  <c:v>40.605600000000003</c:v>
                </c:pt>
                <c:pt idx="213">
                  <c:v>40.844999999999999</c:v>
                </c:pt>
                <c:pt idx="214">
                  <c:v>41.223400000000012</c:v>
                </c:pt>
                <c:pt idx="215">
                  <c:v>41.585100000000011</c:v>
                </c:pt>
                <c:pt idx="216">
                  <c:v>41.371599999999994</c:v>
                </c:pt>
                <c:pt idx="217">
                  <c:v>40.4726</c:v>
                </c:pt>
                <c:pt idx="218">
                  <c:v>39.392900000000012</c:v>
                </c:pt>
                <c:pt idx="219">
                  <c:v>39.250500000000002</c:v>
                </c:pt>
                <c:pt idx="220">
                  <c:v>39.514599999999994</c:v>
                </c:pt>
                <c:pt idx="221">
                  <c:v>39.805600000000005</c:v>
                </c:pt>
                <c:pt idx="222">
                  <c:v>40.106400000000001</c:v>
                </c:pt>
                <c:pt idx="223">
                  <c:v>40.395400000000002</c:v>
                </c:pt>
                <c:pt idx="224">
                  <c:v>40.662200000000013</c:v>
                </c:pt>
                <c:pt idx="225">
                  <c:v>40.902300000000011</c:v>
                </c:pt>
                <c:pt idx="226">
                  <c:v>41.282500000000013</c:v>
                </c:pt>
                <c:pt idx="227">
                  <c:v>41.6462</c:v>
                </c:pt>
                <c:pt idx="228">
                  <c:v>41.414799999999993</c:v>
                </c:pt>
                <c:pt idx="229">
                  <c:v>40.515900000000002</c:v>
                </c:pt>
                <c:pt idx="230">
                  <c:v>39.436300000000003</c:v>
                </c:pt>
                <c:pt idx="231">
                  <c:v>39.293800000000012</c:v>
                </c:pt>
                <c:pt idx="232">
                  <c:v>39.557299999999998</c:v>
                </c:pt>
                <c:pt idx="233">
                  <c:v>39.849299999999999</c:v>
                </c:pt>
                <c:pt idx="234">
                  <c:v>40.151199999999996</c:v>
                </c:pt>
                <c:pt idx="235">
                  <c:v>40.441199999999995</c:v>
                </c:pt>
                <c:pt idx="236">
                  <c:v>40.708800000000011</c:v>
                </c:pt>
                <c:pt idx="237">
                  <c:v>40.949600000000004</c:v>
                </c:pt>
                <c:pt idx="238">
                  <c:v>41.331299999999999</c:v>
                </c:pt>
                <c:pt idx="239">
                  <c:v>41.696500000000079</c:v>
                </c:pt>
                <c:pt idx="240">
                  <c:v>41.450499999999998</c:v>
                </c:pt>
                <c:pt idx="241">
                  <c:v>40.551799999999993</c:v>
                </c:pt>
                <c:pt idx="242">
                  <c:v>39.4724</c:v>
                </c:pt>
                <c:pt idx="243">
                  <c:v>39.329900000000002</c:v>
                </c:pt>
                <c:pt idx="244">
                  <c:v>39.592700000000079</c:v>
                </c:pt>
                <c:pt idx="245">
                  <c:v>39.885600000000004</c:v>
                </c:pt>
                <c:pt idx="246">
                  <c:v>40.188400000000001</c:v>
                </c:pt>
                <c:pt idx="247">
                  <c:v>40.479300000000002</c:v>
                </c:pt>
                <c:pt idx="248">
                  <c:v>40.747600000000006</c:v>
                </c:pt>
                <c:pt idx="249">
                  <c:v>40.989000000000004</c:v>
                </c:pt>
                <c:pt idx="250">
                  <c:v>41.372</c:v>
                </c:pt>
                <c:pt idx="251">
                  <c:v>41.738600000000012</c:v>
                </c:pt>
                <c:pt idx="252">
                  <c:v>41.4803</c:v>
                </c:pt>
                <c:pt idx="253">
                  <c:v>40.581799999999994</c:v>
                </c:pt>
                <c:pt idx="254">
                  <c:v>39.502600000000001</c:v>
                </c:pt>
                <c:pt idx="255">
                  <c:v>39.360100000000003</c:v>
                </c:pt>
                <c:pt idx="256">
                  <c:v>39.622500000000095</c:v>
                </c:pt>
                <c:pt idx="257">
                  <c:v>39.916199999999996</c:v>
                </c:pt>
                <c:pt idx="258">
                  <c:v>40.219800000000006</c:v>
                </c:pt>
                <c:pt idx="259">
                  <c:v>40.511399999999995</c:v>
                </c:pt>
                <c:pt idx="260">
                  <c:v>40.780300000000011</c:v>
                </c:pt>
                <c:pt idx="261">
                  <c:v>41.022100000000087</c:v>
                </c:pt>
                <c:pt idx="262">
                  <c:v>41.406200000000005</c:v>
                </c:pt>
                <c:pt idx="263">
                  <c:v>41.774100000000011</c:v>
                </c:pt>
                <c:pt idx="264">
                  <c:v>41.505400000000002</c:v>
                </c:pt>
                <c:pt idx="265">
                  <c:v>40.607100000000003</c:v>
                </c:pt>
                <c:pt idx="266">
                  <c:v>39.528200000000012</c:v>
                </c:pt>
                <c:pt idx="267">
                  <c:v>39.3857</c:v>
                </c:pt>
                <c:pt idx="268">
                  <c:v>39.647800000000004</c:v>
                </c:pt>
                <c:pt idx="269">
                  <c:v>39.942</c:v>
                </c:pt>
                <c:pt idx="270">
                  <c:v>40.246300000000012</c:v>
                </c:pt>
                <c:pt idx="271">
                  <c:v>40.538600000000002</c:v>
                </c:pt>
                <c:pt idx="272">
                  <c:v>40.808100000000003</c:v>
                </c:pt>
                <c:pt idx="273">
                  <c:v>41.0503</c:v>
                </c:pt>
                <c:pt idx="274">
                  <c:v>41.435400000000001</c:v>
                </c:pt>
                <c:pt idx="275">
                  <c:v>41.804399999999994</c:v>
                </c:pt>
                <c:pt idx="276">
                  <c:v>41.526700000000012</c:v>
                </c:pt>
                <c:pt idx="277">
                  <c:v>40.628700000000087</c:v>
                </c:pt>
                <c:pt idx="278">
                  <c:v>39.550000000000004</c:v>
                </c:pt>
                <c:pt idx="279">
                  <c:v>39.407499999999999</c:v>
                </c:pt>
                <c:pt idx="280">
                  <c:v>39.669200000000011</c:v>
                </c:pt>
                <c:pt idx="281">
                  <c:v>39.964000000000006</c:v>
                </c:pt>
                <c:pt idx="282">
                  <c:v>40.269000000000013</c:v>
                </c:pt>
                <c:pt idx="283">
                  <c:v>40.561800000000005</c:v>
                </c:pt>
                <c:pt idx="284">
                  <c:v>40.831699999999998</c:v>
                </c:pt>
                <c:pt idx="285">
                  <c:v>41.074300000000001</c:v>
                </c:pt>
                <c:pt idx="286">
                  <c:v>41.460300000000011</c:v>
                </c:pt>
                <c:pt idx="287">
                  <c:v>41.830200000000005</c:v>
                </c:pt>
                <c:pt idx="288">
                  <c:v>41.544899999999998</c:v>
                </c:pt>
                <c:pt idx="289">
                  <c:v>40.647100000000002</c:v>
                </c:pt>
                <c:pt idx="290">
                  <c:v>39.568600000000011</c:v>
                </c:pt>
                <c:pt idx="291">
                  <c:v>39.426200000000001</c:v>
                </c:pt>
                <c:pt idx="292">
                  <c:v>39.687599999999996</c:v>
                </c:pt>
                <c:pt idx="293">
                  <c:v>39.982900000000001</c:v>
                </c:pt>
                <c:pt idx="294">
                  <c:v>40.288400000000003</c:v>
                </c:pt>
                <c:pt idx="295">
                  <c:v>40.581699999999998</c:v>
                </c:pt>
                <c:pt idx="296">
                  <c:v>40.8521</c:v>
                </c:pt>
                <c:pt idx="297">
                  <c:v>41.095000000000013</c:v>
                </c:pt>
                <c:pt idx="298">
                  <c:v>41.481699999999996</c:v>
                </c:pt>
                <c:pt idx="299">
                  <c:v>41.852599999999995</c:v>
                </c:pt>
                <c:pt idx="300">
                  <c:v>41.560500000000012</c:v>
                </c:pt>
                <c:pt idx="301">
                  <c:v>40.662900000000079</c:v>
                </c:pt>
                <c:pt idx="302">
                  <c:v>39.584599999999995</c:v>
                </c:pt>
                <c:pt idx="303">
                  <c:v>39.4422</c:v>
                </c:pt>
                <c:pt idx="304">
                  <c:v>39.703300000000013</c:v>
                </c:pt>
                <c:pt idx="305">
                  <c:v>39.999100000000013</c:v>
                </c:pt>
                <c:pt idx="306">
                  <c:v>40.305100000000003</c:v>
                </c:pt>
                <c:pt idx="307">
                  <c:v>40.598900000000079</c:v>
                </c:pt>
                <c:pt idx="308">
                  <c:v>40.869600000000005</c:v>
                </c:pt>
                <c:pt idx="309">
                  <c:v>41.1128</c:v>
                </c:pt>
                <c:pt idx="310">
                  <c:v>41.500300000000003</c:v>
                </c:pt>
                <c:pt idx="311">
                  <c:v>41.871899999999997</c:v>
                </c:pt>
                <c:pt idx="312">
                  <c:v>41.574000000000005</c:v>
                </c:pt>
                <c:pt idx="313">
                  <c:v>40.676500000000011</c:v>
                </c:pt>
                <c:pt idx="314">
                  <c:v>39.598400000000012</c:v>
                </c:pt>
                <c:pt idx="315">
                  <c:v>39.455999999999996</c:v>
                </c:pt>
                <c:pt idx="316">
                  <c:v>39.716900000000003</c:v>
                </c:pt>
                <c:pt idx="317">
                  <c:v>40.013100000000001</c:v>
                </c:pt>
                <c:pt idx="318">
                  <c:v>40.319499999999998</c:v>
                </c:pt>
                <c:pt idx="319">
                  <c:v>40.613700000000001</c:v>
                </c:pt>
                <c:pt idx="320">
                  <c:v>40.884799999999998</c:v>
                </c:pt>
                <c:pt idx="321">
                  <c:v>41.12830000000011</c:v>
                </c:pt>
                <c:pt idx="322">
                  <c:v>41.516400000000004</c:v>
                </c:pt>
                <c:pt idx="323">
                  <c:v>41.8887</c:v>
                </c:pt>
                <c:pt idx="324">
                  <c:v>41.585700000000003</c:v>
                </c:pt>
                <c:pt idx="325">
                  <c:v>40.688300000000012</c:v>
                </c:pt>
                <c:pt idx="326">
                  <c:v>39.610300000000002</c:v>
                </c:pt>
                <c:pt idx="327">
                  <c:v>39.4679</c:v>
                </c:pt>
                <c:pt idx="328">
                  <c:v>39.72870000000011</c:v>
                </c:pt>
                <c:pt idx="329">
                  <c:v>40.025300000000087</c:v>
                </c:pt>
                <c:pt idx="330">
                  <c:v>40.332100000000011</c:v>
                </c:pt>
                <c:pt idx="331">
                  <c:v>40.626600000000003</c:v>
                </c:pt>
                <c:pt idx="332">
                  <c:v>40.898100000000063</c:v>
                </c:pt>
                <c:pt idx="333">
                  <c:v>41.141799999999996</c:v>
                </c:pt>
                <c:pt idx="334">
                  <c:v>41.5304</c:v>
                </c:pt>
                <c:pt idx="335">
                  <c:v>41.903400000000005</c:v>
                </c:pt>
                <c:pt idx="336">
                  <c:v>41.595800000000011</c:v>
                </c:pt>
                <c:pt idx="337">
                  <c:v>40.698500000000109</c:v>
                </c:pt>
                <c:pt idx="338">
                  <c:v>39.620700000000063</c:v>
                </c:pt>
                <c:pt idx="339">
                  <c:v>39.478200000000001</c:v>
                </c:pt>
                <c:pt idx="340">
                  <c:v>39.738900000000086</c:v>
                </c:pt>
                <c:pt idx="341">
                  <c:v>40.035800000000002</c:v>
                </c:pt>
                <c:pt idx="342">
                  <c:v>40.3429</c:v>
                </c:pt>
                <c:pt idx="343">
                  <c:v>40.637900000000002</c:v>
                </c:pt>
                <c:pt idx="344">
                  <c:v>40.909600000000005</c:v>
                </c:pt>
                <c:pt idx="345">
                  <c:v>41.153500000000001</c:v>
                </c:pt>
                <c:pt idx="346">
                  <c:v>41.542700000000011</c:v>
                </c:pt>
                <c:pt idx="347">
                  <c:v>41.916199999999996</c:v>
                </c:pt>
                <c:pt idx="348">
                  <c:v>41.604600000000005</c:v>
                </c:pt>
                <c:pt idx="349">
                  <c:v>40.7074</c:v>
                </c:pt>
                <c:pt idx="350">
                  <c:v>39.629600000000003</c:v>
                </c:pt>
                <c:pt idx="351">
                  <c:v>39.487199999999994</c:v>
                </c:pt>
                <c:pt idx="352">
                  <c:v>39.747800000000005</c:v>
                </c:pt>
                <c:pt idx="353">
                  <c:v>40.045000000000002</c:v>
                </c:pt>
                <c:pt idx="354">
                  <c:v>40.352399999999996</c:v>
                </c:pt>
                <c:pt idx="355">
                  <c:v>40.6477</c:v>
                </c:pt>
                <c:pt idx="356">
                  <c:v>40.919699999999999</c:v>
                </c:pt>
                <c:pt idx="357">
                  <c:v>41.163800000000002</c:v>
                </c:pt>
                <c:pt idx="358">
                  <c:v>41.5535</c:v>
                </c:pt>
                <c:pt idx="359">
                  <c:v>41.927600000000005</c:v>
                </c:pt>
                <c:pt idx="360">
                  <c:v>41.612300000000012</c:v>
                </c:pt>
                <c:pt idx="361">
                  <c:v>40.715200000000003</c:v>
                </c:pt>
                <c:pt idx="362">
                  <c:v>39.637500000000003</c:v>
                </c:pt>
                <c:pt idx="363">
                  <c:v>39.495000000000012</c:v>
                </c:pt>
                <c:pt idx="364">
                  <c:v>39.755500000000012</c:v>
                </c:pt>
                <c:pt idx="365">
                  <c:v>40.053000000000004</c:v>
                </c:pt>
                <c:pt idx="366">
                  <c:v>40.360800000000005</c:v>
                </c:pt>
                <c:pt idx="367">
                  <c:v>40.656300000000002</c:v>
                </c:pt>
                <c:pt idx="368">
                  <c:v>40.928500000000078</c:v>
                </c:pt>
                <c:pt idx="369">
                  <c:v>41.172800000000002</c:v>
                </c:pt>
                <c:pt idx="370">
                  <c:v>41.563000000000002</c:v>
                </c:pt>
                <c:pt idx="371">
                  <c:v>41.937599999999996</c:v>
                </c:pt>
                <c:pt idx="372">
                  <c:v>41.619</c:v>
                </c:pt>
                <c:pt idx="373">
                  <c:v>40.722000000000087</c:v>
                </c:pt>
                <c:pt idx="374">
                  <c:v>39.644300000000001</c:v>
                </c:pt>
                <c:pt idx="375">
                  <c:v>39.501899999999999</c:v>
                </c:pt>
                <c:pt idx="376">
                  <c:v>39.762200000000078</c:v>
                </c:pt>
                <c:pt idx="377">
                  <c:v>40.06</c:v>
                </c:pt>
                <c:pt idx="378">
                  <c:v>40.368000000000002</c:v>
                </c:pt>
                <c:pt idx="379">
                  <c:v>40.663800000000002</c:v>
                </c:pt>
                <c:pt idx="380">
                  <c:v>40.936300000000003</c:v>
                </c:pt>
                <c:pt idx="381">
                  <c:v>41.180800000000005</c:v>
                </c:pt>
                <c:pt idx="382">
                  <c:v>41.571300000000001</c:v>
                </c:pt>
                <c:pt idx="383">
                  <c:v>41.946400000000004</c:v>
                </c:pt>
                <c:pt idx="384">
                  <c:v>41.624900000000011</c:v>
                </c:pt>
                <c:pt idx="385">
                  <c:v>40.727900000000012</c:v>
                </c:pt>
                <c:pt idx="386">
                  <c:v>39.650300000000001</c:v>
                </c:pt>
                <c:pt idx="387">
                  <c:v>39.507899999999999</c:v>
                </c:pt>
                <c:pt idx="388">
                  <c:v>39.768100000000118</c:v>
                </c:pt>
                <c:pt idx="389">
                  <c:v>40.066100000000013</c:v>
                </c:pt>
                <c:pt idx="390">
                  <c:v>40.374499999999998</c:v>
                </c:pt>
                <c:pt idx="391">
                  <c:v>40.670500000000011</c:v>
                </c:pt>
                <c:pt idx="392">
                  <c:v>40.943200000000004</c:v>
                </c:pt>
                <c:pt idx="393">
                  <c:v>41.187799999999996</c:v>
                </c:pt>
                <c:pt idx="394">
                  <c:v>41.578800000000001</c:v>
                </c:pt>
                <c:pt idx="395">
                  <c:v>41.954299999999996</c:v>
                </c:pt>
                <c:pt idx="396">
                  <c:v>41.630100000000013</c:v>
                </c:pt>
                <c:pt idx="397">
                  <c:v>40.733100000000078</c:v>
                </c:pt>
                <c:pt idx="398">
                  <c:v>39.655500000000011</c:v>
                </c:pt>
                <c:pt idx="399">
                  <c:v>39.513100000000001</c:v>
                </c:pt>
                <c:pt idx="400">
                  <c:v>39.773300000000013</c:v>
                </c:pt>
                <c:pt idx="401">
                  <c:v>40.0715</c:v>
                </c:pt>
                <c:pt idx="402">
                  <c:v>40.380099999999999</c:v>
                </c:pt>
                <c:pt idx="403">
                  <c:v>40.676400000000001</c:v>
                </c:pt>
                <c:pt idx="404">
                  <c:v>40.949300000000001</c:v>
                </c:pt>
                <c:pt idx="405">
                  <c:v>41.194100000000013</c:v>
                </c:pt>
                <c:pt idx="406">
                  <c:v>41.5854</c:v>
                </c:pt>
                <c:pt idx="407">
                  <c:v>41.961400000000005</c:v>
                </c:pt>
                <c:pt idx="408">
                  <c:v>41.634700000000002</c:v>
                </c:pt>
                <c:pt idx="409">
                  <c:v>40.737700000000011</c:v>
                </c:pt>
                <c:pt idx="410">
                  <c:v>39.660200000000003</c:v>
                </c:pt>
                <c:pt idx="411">
                  <c:v>39.517699999999998</c:v>
                </c:pt>
                <c:pt idx="412">
                  <c:v>39.777900000000002</c:v>
                </c:pt>
                <c:pt idx="413">
                  <c:v>40.076300000000003</c:v>
                </c:pt>
                <c:pt idx="414">
                  <c:v>40.385100000000001</c:v>
                </c:pt>
                <c:pt idx="415">
                  <c:v>40.681599999999996</c:v>
                </c:pt>
                <c:pt idx="416">
                  <c:v>40.954699999999995</c:v>
                </c:pt>
                <c:pt idx="417">
                  <c:v>41.199600000000011</c:v>
                </c:pt>
                <c:pt idx="418">
                  <c:v>41.591300000000011</c:v>
                </c:pt>
                <c:pt idx="419">
                  <c:v>41.967700000000001</c:v>
                </c:pt>
                <c:pt idx="420">
                  <c:v>41.638800000000003</c:v>
                </c:pt>
              </c:numCache>
            </c:numRef>
          </c:val>
        </c:ser>
        <c:ser>
          <c:idx val="4"/>
          <c:order val="4"/>
          <c:tx>
            <c:strRef>
              <c:f>SetAside_Values_hidden!$G$2</c:f>
              <c:strCache>
                <c:ptCount val="1"/>
                <c:pt idx="0">
                  <c:v>SOC_set_aside</c:v>
                </c:pt>
              </c:strCache>
            </c:strRef>
          </c:tx>
          <c:spPr>
            <a:ln>
              <a:noFill/>
            </a:ln>
          </c:spPr>
          <c:marker>
            <c:symbol val="x"/>
            <c:size val="10"/>
            <c:spPr>
              <a:ln w="38100">
                <a:solidFill>
                  <a:schemeClr val="accent1">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[0]!setaside_SOC</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58.55</c:v>
                </c:pt>
              </c:numCache>
            </c:numRef>
          </c:val>
        </c:ser>
        <c:ser>
          <c:idx val="5"/>
          <c:order val="5"/>
          <c:tx>
            <c:strRef>
              <c:f>SetAside_Values_hidden!$H$2</c:f>
              <c:strCache>
                <c:ptCount val="1"/>
                <c:pt idx="0">
                  <c:v>AC1_set_aside</c:v>
                </c:pt>
              </c:strCache>
            </c:strRef>
          </c:tx>
          <c:spPr>
            <a:ln>
              <a:noFill/>
            </a:ln>
          </c:spPr>
          <c:marker>
            <c:symbol val="x"/>
            <c:size val="10"/>
            <c:spPr>
              <a:ln w="38100">
                <a:solidFill>
                  <a:schemeClr val="accent4">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[0]!setaside_AC1</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3.08</c:v>
                </c:pt>
              </c:numCache>
            </c:numRef>
          </c:val>
        </c:ser>
        <c:ser>
          <c:idx val="6"/>
          <c:order val="6"/>
          <c:tx>
            <c:strRef>
              <c:f>SetAside_Values_hidden!$I$2</c:f>
              <c:strCache>
                <c:ptCount val="1"/>
                <c:pt idx="0">
                  <c:v>AC2_set_aside</c:v>
                </c:pt>
              </c:strCache>
            </c:strRef>
          </c:tx>
          <c:spPr>
            <a:ln>
              <a:noFill/>
            </a:ln>
          </c:spPr>
          <c:marker>
            <c:symbol val="x"/>
            <c:size val="10"/>
            <c:spPr>
              <a:ln w="38100">
                <a:solidFill>
                  <a:schemeClr val="accent3">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[0]!setaside_AC2</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14.02</c:v>
                </c:pt>
              </c:numCache>
            </c:numRef>
          </c:val>
        </c:ser>
        <c:ser>
          <c:idx val="7"/>
          <c:order val="7"/>
          <c:tx>
            <c:strRef>
              <c:f>SetAside_Values_hidden!$J$2</c:f>
              <c:strCache>
                <c:ptCount val="1"/>
                <c:pt idx="0">
                  <c:v>cPOM_and_AC3_set_aside</c:v>
                </c:pt>
              </c:strCache>
            </c:strRef>
          </c:tx>
          <c:spPr>
            <a:ln>
              <a:noFill/>
            </a:ln>
          </c:spPr>
          <c:marker>
            <c:symbol val="x"/>
            <c:size val="10"/>
            <c:spPr>
              <a:ln w="38100">
                <a:solidFill>
                  <a:schemeClr val="accent6">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[0]!setaside_cPOM</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41.449999999999996</c:v>
                </c:pt>
              </c:numCache>
            </c:numRef>
          </c:val>
        </c:ser>
        <c:marker val="1"/>
        <c:axId val="52810880"/>
        <c:axId val="52813184"/>
      </c:lineChart>
      <c:catAx>
        <c:axId val="52810880"/>
        <c:scaling>
          <c:orientation val="minMax"/>
        </c:scaling>
        <c:axPos val="b"/>
        <c:title>
          <c:tx>
            <c:rich>
              <a:bodyPr/>
              <a:lstStyle/>
              <a:p>
                <a:pPr>
                  <a:defRPr sz="1200"/>
                </a:pPr>
                <a:r>
                  <a:rPr lang="en-US" sz="1200"/>
                  <a:t>Time (in months)</a:t>
                </a:r>
              </a:p>
            </c:rich>
          </c:tx>
          <c:layout/>
        </c:title>
        <c:numFmt formatCode="#,##0.0" sourceLinked="0"/>
        <c:tickLblPos val="nextTo"/>
        <c:txPr>
          <a:bodyPr/>
          <a:lstStyle/>
          <a:p>
            <a:pPr>
              <a:defRPr sz="1050"/>
            </a:pPr>
            <a:endParaRPr lang="en-US"/>
          </a:p>
        </c:txPr>
        <c:crossAx val="52813184"/>
        <c:crosses val="autoZero"/>
        <c:auto val="1"/>
        <c:lblAlgn val="ctr"/>
        <c:lblOffset val="100"/>
      </c:catAx>
      <c:valAx>
        <c:axId val="52813184"/>
        <c:scaling>
          <c:orientation val="minMax"/>
        </c:scaling>
        <c:axPos val="l"/>
        <c:numFmt formatCode="General" sourceLinked="1"/>
        <c:tickLblPos val="nextTo"/>
        <c:txPr>
          <a:bodyPr/>
          <a:lstStyle/>
          <a:p>
            <a:pPr>
              <a:defRPr sz="1200"/>
            </a:pPr>
            <a:endParaRPr lang="en-US"/>
          </a:p>
        </c:txPr>
        <c:crossAx val="52810880"/>
        <c:crosses val="autoZero"/>
        <c:crossBetween val="midCat"/>
      </c:valAx>
    </c:plotArea>
    <c:legend>
      <c:legendPos val="r"/>
      <c:layout>
        <c:manualLayout>
          <c:xMode val="edge"/>
          <c:yMode val="edge"/>
          <c:x val="0"/>
          <c:y val="0.8355864784143362"/>
          <c:w val="1"/>
          <c:h val="0.15970129864687663"/>
        </c:manualLayout>
      </c:layout>
      <c:txPr>
        <a:bodyPr/>
        <a:lstStyle/>
        <a:p>
          <a:pPr>
            <a:defRPr sz="1000"/>
          </a:pPr>
          <a:endParaRPr lang="en-US"/>
        </a:p>
      </c:txPr>
    </c:legend>
    <c:plotVisOnly val="1"/>
    <c:dispBlanksAs val="gap"/>
  </c:chart>
  <c:spPr>
    <a:ln>
      <a:solidFill>
        <a:schemeClr val="tx1"/>
      </a:solidFill>
    </a:ln>
  </c:sp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a:pPr>
            <a:r>
              <a:rPr lang="en-US" sz="1400" b="1" i="0" u="none" strike="noStrike" baseline="0" dirty="0">
                <a:effectLst/>
              </a:rPr>
              <a:t>Soil Organic Carbon Stock Distribution, </a:t>
            </a:r>
            <a:r>
              <a:rPr lang="en-US" sz="1400" b="1" i="0" u="none" strike="noStrike" baseline="0" dirty="0" err="1">
                <a:effectLst/>
              </a:rPr>
              <a:t>tC</a:t>
            </a:r>
            <a:r>
              <a:rPr lang="en-US" sz="1400" b="1" i="0" u="none" strike="noStrike" baseline="0" dirty="0">
                <a:effectLst/>
              </a:rPr>
              <a:t>/ha - </a:t>
            </a:r>
            <a:r>
              <a:rPr lang="en-US" sz="1400" b="1" i="0" u="sng" strike="noStrike" baseline="0" dirty="0">
                <a:effectLst/>
              </a:rPr>
              <a:t>cultivation</a:t>
            </a:r>
            <a:endParaRPr lang="en-US" sz="1400" u="sng" dirty="0"/>
          </a:p>
        </c:rich>
      </c:tx>
      <c:layout/>
    </c:title>
    <c:plotArea>
      <c:layout>
        <c:manualLayout>
          <c:layoutTarget val="inner"/>
          <c:xMode val="edge"/>
          <c:yMode val="edge"/>
          <c:x val="8.9985509623797033E-2"/>
          <c:y val="0.18728806925450109"/>
          <c:w val="0.84657644356955464"/>
          <c:h val="0.4797976239812129"/>
        </c:manualLayout>
      </c:layout>
      <c:lineChart>
        <c:grouping val="standard"/>
        <c:ser>
          <c:idx val="0"/>
          <c:order val="0"/>
          <c:tx>
            <c:strRef>
              <c:f>CastModelOutputFigureData!$B$1</c:f>
              <c:strCache>
                <c:ptCount val="1"/>
                <c:pt idx="0">
                  <c:v>SOC</c:v>
                </c:pt>
              </c:strCache>
            </c:strRef>
          </c:tx>
          <c:spPr>
            <a:ln>
              <a:solidFill>
                <a:schemeClr val="tx2">
                  <a:lumMod val="60000"/>
                  <a:lumOff val="40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[0]!SOC</c:f>
              <c:numCache>
                <c:formatCode>General</c:formatCode>
                <c:ptCount val="421"/>
                <c:pt idx="0">
                  <c:v>58.271700000000003</c:v>
                </c:pt>
                <c:pt idx="1">
                  <c:v>57.9908</c:v>
                </c:pt>
                <c:pt idx="2">
                  <c:v>57.665400000000012</c:v>
                </c:pt>
                <c:pt idx="3">
                  <c:v>57.590900000000012</c:v>
                </c:pt>
                <c:pt idx="4">
                  <c:v>57.399700000000003</c:v>
                </c:pt>
                <c:pt idx="5">
                  <c:v>57.257300000000001</c:v>
                </c:pt>
                <c:pt idx="6">
                  <c:v>57.1004</c:v>
                </c:pt>
                <c:pt idx="7">
                  <c:v>56.951199999999993</c:v>
                </c:pt>
                <c:pt idx="8">
                  <c:v>56.826600000000006</c:v>
                </c:pt>
                <c:pt idx="9">
                  <c:v>56.735400000000013</c:v>
                </c:pt>
                <c:pt idx="10">
                  <c:v>56.491900000000001</c:v>
                </c:pt>
                <c:pt idx="11">
                  <c:v>56.214600000000004</c:v>
                </c:pt>
                <c:pt idx="12">
                  <c:v>55.998100000000086</c:v>
                </c:pt>
                <c:pt idx="13">
                  <c:v>55.778500000000086</c:v>
                </c:pt>
                <c:pt idx="14">
                  <c:v>55.522200000000012</c:v>
                </c:pt>
                <c:pt idx="15">
                  <c:v>55.466000000000001</c:v>
                </c:pt>
                <c:pt idx="16">
                  <c:v>55.315799999999996</c:v>
                </c:pt>
                <c:pt idx="17">
                  <c:v>55.204500000000003</c:v>
                </c:pt>
                <c:pt idx="18">
                  <c:v>55.081099999999999</c:v>
                </c:pt>
                <c:pt idx="19">
                  <c:v>54.963500000000003</c:v>
                </c:pt>
                <c:pt idx="20">
                  <c:v>54.865600000000001</c:v>
                </c:pt>
                <c:pt idx="21">
                  <c:v>54.794600000000003</c:v>
                </c:pt>
                <c:pt idx="22">
                  <c:v>54.599200000000003</c:v>
                </c:pt>
                <c:pt idx="23">
                  <c:v>54.375300000000003</c:v>
                </c:pt>
                <c:pt idx="24">
                  <c:v>54.200200000000002</c:v>
                </c:pt>
                <c:pt idx="25">
                  <c:v>54.021900000000002</c:v>
                </c:pt>
                <c:pt idx="26">
                  <c:v>53.8123</c:v>
                </c:pt>
                <c:pt idx="27">
                  <c:v>53.768600000000013</c:v>
                </c:pt>
                <c:pt idx="28">
                  <c:v>53.646300000000011</c:v>
                </c:pt>
                <c:pt idx="29">
                  <c:v>53.556200000000004</c:v>
                </c:pt>
                <c:pt idx="30">
                  <c:v>53.4557</c:v>
                </c:pt>
                <c:pt idx="31">
                  <c:v>53.359899999999996</c:v>
                </c:pt>
                <c:pt idx="32">
                  <c:v>53.280300000000011</c:v>
                </c:pt>
                <c:pt idx="33">
                  <c:v>53.223200000000013</c:v>
                </c:pt>
                <c:pt idx="34">
                  <c:v>53.060900000000011</c:v>
                </c:pt>
                <c:pt idx="35">
                  <c:v>52.873699999999999</c:v>
                </c:pt>
                <c:pt idx="36">
                  <c:v>52.727500000000013</c:v>
                </c:pt>
                <c:pt idx="37">
                  <c:v>52.5779</c:v>
                </c:pt>
                <c:pt idx="38">
                  <c:v>52.400999999999996</c:v>
                </c:pt>
                <c:pt idx="39">
                  <c:v>52.365900000000003</c:v>
                </c:pt>
                <c:pt idx="40">
                  <c:v>52.263200000000012</c:v>
                </c:pt>
                <c:pt idx="41">
                  <c:v>52.187899999999999</c:v>
                </c:pt>
                <c:pt idx="42">
                  <c:v>52.103500000000011</c:v>
                </c:pt>
                <c:pt idx="43">
                  <c:v>52.023000000000003</c:v>
                </c:pt>
                <c:pt idx="44">
                  <c:v>51.956299999999999</c:v>
                </c:pt>
                <c:pt idx="45">
                  <c:v>51.909100000000002</c:v>
                </c:pt>
                <c:pt idx="46">
                  <c:v>51.770200000000003</c:v>
                </c:pt>
                <c:pt idx="47">
                  <c:v>51.609200000000001</c:v>
                </c:pt>
                <c:pt idx="48">
                  <c:v>51.483399999999996</c:v>
                </c:pt>
                <c:pt idx="49">
                  <c:v>51.354299999999995</c:v>
                </c:pt>
                <c:pt idx="50">
                  <c:v>51.200800000000001</c:v>
                </c:pt>
                <c:pt idx="51">
                  <c:v>51.172000000000011</c:v>
                </c:pt>
                <c:pt idx="52">
                  <c:v>51.083400000000005</c:v>
                </c:pt>
                <c:pt idx="53">
                  <c:v>51.018800000000006</c:v>
                </c:pt>
                <c:pt idx="54">
                  <c:v>50.946100000000001</c:v>
                </c:pt>
                <c:pt idx="55">
                  <c:v>50.876599999999996</c:v>
                </c:pt>
                <c:pt idx="56">
                  <c:v>50.819299999999998</c:v>
                </c:pt>
                <c:pt idx="57">
                  <c:v>50.779200000000003</c:v>
                </c:pt>
                <c:pt idx="58">
                  <c:v>50.657299999999999</c:v>
                </c:pt>
                <c:pt idx="59">
                  <c:v>50.5154</c:v>
                </c:pt>
                <c:pt idx="60">
                  <c:v>50.404599999999995</c:v>
                </c:pt>
                <c:pt idx="61">
                  <c:v>50.290600000000012</c:v>
                </c:pt>
                <c:pt idx="62">
                  <c:v>50.154399999999995</c:v>
                </c:pt>
                <c:pt idx="63">
                  <c:v>50.130100000000013</c:v>
                </c:pt>
                <c:pt idx="64">
                  <c:v>50.051899999999996</c:v>
                </c:pt>
                <c:pt idx="65">
                  <c:v>49.995300000000078</c:v>
                </c:pt>
                <c:pt idx="66">
                  <c:v>49.931200000000004</c:v>
                </c:pt>
                <c:pt idx="67">
                  <c:v>49.869900000000001</c:v>
                </c:pt>
                <c:pt idx="68">
                  <c:v>49.819599999999994</c:v>
                </c:pt>
                <c:pt idx="69">
                  <c:v>49.784800000000004</c:v>
                </c:pt>
                <c:pt idx="70">
                  <c:v>49.675700000000013</c:v>
                </c:pt>
                <c:pt idx="71">
                  <c:v>49.548100000000012</c:v>
                </c:pt>
                <c:pt idx="72">
                  <c:v>49.448600000000006</c:v>
                </c:pt>
                <c:pt idx="73">
                  <c:v>49.346000000000004</c:v>
                </c:pt>
                <c:pt idx="74">
                  <c:v>49.222800000000063</c:v>
                </c:pt>
                <c:pt idx="75">
                  <c:v>49.202000000000012</c:v>
                </c:pt>
                <c:pt idx="76">
                  <c:v>49.131700000000002</c:v>
                </c:pt>
                <c:pt idx="77">
                  <c:v>49.081199999999995</c:v>
                </c:pt>
                <c:pt idx="78">
                  <c:v>49.023700000000012</c:v>
                </c:pt>
                <c:pt idx="79">
                  <c:v>48.968700000000013</c:v>
                </c:pt>
                <c:pt idx="80">
                  <c:v>48.923700000000011</c:v>
                </c:pt>
                <c:pt idx="81">
                  <c:v>48.893000000000001</c:v>
                </c:pt>
                <c:pt idx="82">
                  <c:v>48.793700000000086</c:v>
                </c:pt>
                <c:pt idx="83">
                  <c:v>48.677200000000006</c:v>
                </c:pt>
                <c:pt idx="84">
                  <c:v>48.586400000000005</c:v>
                </c:pt>
                <c:pt idx="85">
                  <c:v>48.492600000000003</c:v>
                </c:pt>
                <c:pt idx="86">
                  <c:v>48.379599999999996</c:v>
                </c:pt>
                <c:pt idx="87">
                  <c:v>48.361599999999996</c:v>
                </c:pt>
                <c:pt idx="88">
                  <c:v>48.297500000000063</c:v>
                </c:pt>
                <c:pt idx="89">
                  <c:v>48.2517</c:v>
                </c:pt>
                <c:pt idx="90">
                  <c:v>48.199300000000086</c:v>
                </c:pt>
                <c:pt idx="91">
                  <c:v>48.149300000000011</c:v>
                </c:pt>
                <c:pt idx="92">
                  <c:v>48.108600000000003</c:v>
                </c:pt>
                <c:pt idx="93">
                  <c:v>48.081099999999999</c:v>
                </c:pt>
                <c:pt idx="94">
                  <c:v>47.989599999999996</c:v>
                </c:pt>
                <c:pt idx="95">
                  <c:v>47.881799999999998</c:v>
                </c:pt>
                <c:pt idx="96">
                  <c:v>47.798000000000087</c:v>
                </c:pt>
                <c:pt idx="97">
                  <c:v>47.711300000000001</c:v>
                </c:pt>
                <c:pt idx="98">
                  <c:v>47.606400000000001</c:v>
                </c:pt>
                <c:pt idx="99">
                  <c:v>47.590600000000002</c:v>
                </c:pt>
                <c:pt idx="100">
                  <c:v>47.531500000000001</c:v>
                </c:pt>
                <c:pt idx="101">
                  <c:v>47.4895</c:v>
                </c:pt>
                <c:pt idx="102">
                  <c:v>47.441299999999998</c:v>
                </c:pt>
                <c:pt idx="103">
                  <c:v>47.395300000000013</c:v>
                </c:pt>
                <c:pt idx="104">
                  <c:v>47.357999999999997</c:v>
                </c:pt>
                <c:pt idx="105">
                  <c:v>47.333200000000005</c:v>
                </c:pt>
                <c:pt idx="106">
                  <c:v>47.248000000000012</c:v>
                </c:pt>
                <c:pt idx="107">
                  <c:v>47.147300000000001</c:v>
                </c:pt>
                <c:pt idx="108">
                  <c:v>47.069200000000002</c:v>
                </c:pt>
                <c:pt idx="109">
                  <c:v>46.988300000000002</c:v>
                </c:pt>
                <c:pt idx="110">
                  <c:v>46.8902</c:v>
                </c:pt>
                <c:pt idx="111">
                  <c:v>46.876200000000004</c:v>
                </c:pt>
                <c:pt idx="112">
                  <c:v>46.821200000000005</c:v>
                </c:pt>
                <c:pt idx="113">
                  <c:v>46.782400000000003</c:v>
                </c:pt>
                <c:pt idx="114">
                  <c:v>46.737700000000011</c:v>
                </c:pt>
                <c:pt idx="115">
                  <c:v>46.695000000000078</c:v>
                </c:pt>
                <c:pt idx="116">
                  <c:v>46.660500000000013</c:v>
                </c:pt>
                <c:pt idx="117">
                  <c:v>46.637900000000002</c:v>
                </c:pt>
                <c:pt idx="118">
                  <c:v>46.557899999999997</c:v>
                </c:pt>
                <c:pt idx="119">
                  <c:v>46.463300000000011</c:v>
                </c:pt>
                <c:pt idx="120">
                  <c:v>46.39</c:v>
                </c:pt>
                <c:pt idx="121">
                  <c:v>46.313999999999993</c:v>
                </c:pt>
                <c:pt idx="122">
                  <c:v>46.221500000000013</c:v>
                </c:pt>
                <c:pt idx="123">
                  <c:v>46.209000000000003</c:v>
                </c:pt>
                <c:pt idx="124">
                  <c:v>46.157499999999999</c:v>
                </c:pt>
                <c:pt idx="125">
                  <c:v>46.121400000000001</c:v>
                </c:pt>
                <c:pt idx="126">
                  <c:v>46.079700000000003</c:v>
                </c:pt>
                <c:pt idx="127">
                  <c:v>46.0398</c:v>
                </c:pt>
                <c:pt idx="128">
                  <c:v>46.007799999999996</c:v>
                </c:pt>
                <c:pt idx="129">
                  <c:v>45.986999999999995</c:v>
                </c:pt>
                <c:pt idx="130">
                  <c:v>45.911599999999993</c:v>
                </c:pt>
                <c:pt idx="131">
                  <c:v>45.822100000000013</c:v>
                </c:pt>
                <c:pt idx="132">
                  <c:v>45.752900000000011</c:v>
                </c:pt>
                <c:pt idx="133">
                  <c:v>45.681100000000001</c:v>
                </c:pt>
                <c:pt idx="134">
                  <c:v>45.593600000000002</c:v>
                </c:pt>
                <c:pt idx="135">
                  <c:v>45.582300000000011</c:v>
                </c:pt>
                <c:pt idx="136">
                  <c:v>45.533900000000003</c:v>
                </c:pt>
                <c:pt idx="137">
                  <c:v>45.500100000000003</c:v>
                </c:pt>
                <c:pt idx="138">
                  <c:v>45.460900000000002</c:v>
                </c:pt>
                <c:pt idx="139">
                  <c:v>45.423500000000011</c:v>
                </c:pt>
                <c:pt idx="140">
                  <c:v>45.393600000000006</c:v>
                </c:pt>
                <c:pt idx="141">
                  <c:v>45.374399999999994</c:v>
                </c:pt>
                <c:pt idx="142">
                  <c:v>45.302900000000001</c:v>
                </c:pt>
                <c:pt idx="143">
                  <c:v>45.2179</c:v>
                </c:pt>
                <c:pt idx="144">
                  <c:v>45.1524</c:v>
                </c:pt>
                <c:pt idx="145">
                  <c:v>45.084199999999996</c:v>
                </c:pt>
                <c:pt idx="146">
                  <c:v>45.001000000000005</c:v>
                </c:pt>
                <c:pt idx="147">
                  <c:v>44.990900000000003</c:v>
                </c:pt>
                <c:pt idx="148">
                  <c:v>44.945100000000011</c:v>
                </c:pt>
                <c:pt idx="149">
                  <c:v>44.913399999999996</c:v>
                </c:pt>
                <c:pt idx="150">
                  <c:v>44.8765</c:v>
                </c:pt>
                <c:pt idx="151">
                  <c:v>44.841199999999994</c:v>
                </c:pt>
                <c:pt idx="152">
                  <c:v>44.813199999999995</c:v>
                </c:pt>
                <c:pt idx="153">
                  <c:v>44.795400000000079</c:v>
                </c:pt>
                <c:pt idx="154">
                  <c:v>44.727400000000003</c:v>
                </c:pt>
                <c:pt idx="155">
                  <c:v>44.6464</c:v>
                </c:pt>
                <c:pt idx="156">
                  <c:v>44.583999999999996</c:v>
                </c:pt>
                <c:pt idx="157">
                  <c:v>44.519100000000002</c:v>
                </c:pt>
                <c:pt idx="158">
                  <c:v>44.439800000000005</c:v>
                </c:pt>
                <c:pt idx="159">
                  <c:v>44.430700000000002</c:v>
                </c:pt>
                <c:pt idx="160">
                  <c:v>44.387299999999996</c:v>
                </c:pt>
                <c:pt idx="161">
                  <c:v>44.357399999999998</c:v>
                </c:pt>
                <c:pt idx="162">
                  <c:v>44.322500000000012</c:v>
                </c:pt>
                <c:pt idx="163">
                  <c:v>44.289200000000001</c:v>
                </c:pt>
                <c:pt idx="164">
                  <c:v>44.262900000000087</c:v>
                </c:pt>
                <c:pt idx="165">
                  <c:v>44.246400000000001</c:v>
                </c:pt>
                <c:pt idx="166">
                  <c:v>44.1815</c:v>
                </c:pt>
                <c:pt idx="167">
                  <c:v>44.104100000000003</c:v>
                </c:pt>
                <c:pt idx="168">
                  <c:v>44.044599999999996</c:v>
                </c:pt>
                <c:pt idx="169">
                  <c:v>43.982600000000005</c:v>
                </c:pt>
                <c:pt idx="170">
                  <c:v>43.906700000000001</c:v>
                </c:pt>
                <c:pt idx="171">
                  <c:v>43.898600000000002</c:v>
                </c:pt>
                <c:pt idx="172">
                  <c:v>43.857399999999998</c:v>
                </c:pt>
                <c:pt idx="173">
                  <c:v>43.829100000000011</c:v>
                </c:pt>
                <c:pt idx="174">
                  <c:v>43.796100000000109</c:v>
                </c:pt>
                <c:pt idx="175">
                  <c:v>43.764500000000012</c:v>
                </c:pt>
                <c:pt idx="176">
                  <c:v>43.739700000000013</c:v>
                </c:pt>
                <c:pt idx="177">
                  <c:v>43.724400000000003</c:v>
                </c:pt>
                <c:pt idx="178">
                  <c:v>43.662300000000087</c:v>
                </c:pt>
                <c:pt idx="179">
                  <c:v>43.588100000000011</c:v>
                </c:pt>
                <c:pt idx="180">
                  <c:v>43.531200000000005</c:v>
                </c:pt>
                <c:pt idx="181">
                  <c:v>43.472000000000001</c:v>
                </c:pt>
                <c:pt idx="182">
                  <c:v>43.3992</c:v>
                </c:pt>
                <c:pt idx="183">
                  <c:v>43.392000000000003</c:v>
                </c:pt>
                <c:pt idx="184">
                  <c:v>43.352699999999999</c:v>
                </c:pt>
                <c:pt idx="185">
                  <c:v>43.326000000000001</c:v>
                </c:pt>
                <c:pt idx="186">
                  <c:v>43.294500000000063</c:v>
                </c:pt>
                <c:pt idx="187">
                  <c:v>43.264600000000002</c:v>
                </c:pt>
                <c:pt idx="188">
                  <c:v>43.241100000000003</c:v>
                </c:pt>
                <c:pt idx="189">
                  <c:v>43.226900000000079</c:v>
                </c:pt>
                <c:pt idx="190">
                  <c:v>43.167400000000001</c:v>
                </c:pt>
                <c:pt idx="191">
                  <c:v>43.096200000000003</c:v>
                </c:pt>
                <c:pt idx="192">
                  <c:v>43.041699999999999</c:v>
                </c:pt>
                <c:pt idx="193">
                  <c:v>42.984999999999999</c:v>
                </c:pt>
                <c:pt idx="194">
                  <c:v>42.915100000000002</c:v>
                </c:pt>
                <c:pt idx="195">
                  <c:v>42.9086</c:v>
                </c:pt>
                <c:pt idx="196">
                  <c:v>42.871099999999998</c:v>
                </c:pt>
                <c:pt idx="197">
                  <c:v>42.845800000000004</c:v>
                </c:pt>
                <c:pt idx="198">
                  <c:v>42.815899999999999</c:v>
                </c:pt>
                <c:pt idx="199">
                  <c:v>42.787500000000001</c:v>
                </c:pt>
                <c:pt idx="200">
                  <c:v>42.76530000000011</c:v>
                </c:pt>
                <c:pt idx="201">
                  <c:v>42.752000000000002</c:v>
                </c:pt>
                <c:pt idx="202">
                  <c:v>42.694900000000011</c:v>
                </c:pt>
                <c:pt idx="203">
                  <c:v>42.626500000000078</c:v>
                </c:pt>
                <c:pt idx="204">
                  <c:v>42.574200000000005</c:v>
                </c:pt>
                <c:pt idx="205">
                  <c:v>42.5197</c:v>
                </c:pt>
                <c:pt idx="206">
                  <c:v>42.452400000000004</c:v>
                </c:pt>
                <c:pt idx="207">
                  <c:v>42.4467</c:v>
                </c:pt>
                <c:pt idx="208">
                  <c:v>42.410899999999998</c:v>
                </c:pt>
                <c:pt idx="209">
                  <c:v>42.386799999999994</c:v>
                </c:pt>
                <c:pt idx="210">
                  <c:v>42.358399999999996</c:v>
                </c:pt>
                <c:pt idx="211">
                  <c:v>42.331299999999999</c:v>
                </c:pt>
                <c:pt idx="212">
                  <c:v>42.310299999999998</c:v>
                </c:pt>
                <c:pt idx="213">
                  <c:v>42.297900000000013</c:v>
                </c:pt>
                <c:pt idx="214">
                  <c:v>42.243000000000002</c:v>
                </c:pt>
                <c:pt idx="215">
                  <c:v>42.177100000000003</c:v>
                </c:pt>
                <c:pt idx="216">
                  <c:v>42.126900000000013</c:v>
                </c:pt>
                <c:pt idx="217">
                  <c:v>42.0745</c:v>
                </c:pt>
                <c:pt idx="218">
                  <c:v>42.009700000000002</c:v>
                </c:pt>
                <c:pt idx="219">
                  <c:v>42.0047</c:v>
                </c:pt>
                <c:pt idx="220">
                  <c:v>41.970300000000002</c:v>
                </c:pt>
                <c:pt idx="221">
                  <c:v>41.947499999999998</c:v>
                </c:pt>
                <c:pt idx="222">
                  <c:v>41.920400000000001</c:v>
                </c:pt>
                <c:pt idx="223">
                  <c:v>41.894600000000004</c:v>
                </c:pt>
                <c:pt idx="224">
                  <c:v>41.874599999999994</c:v>
                </c:pt>
                <c:pt idx="225">
                  <c:v>41.863100000000003</c:v>
                </c:pt>
                <c:pt idx="226">
                  <c:v>41.810299999999998</c:v>
                </c:pt>
                <c:pt idx="227">
                  <c:v>41.746700000000011</c:v>
                </c:pt>
                <c:pt idx="228">
                  <c:v>41.698400000000063</c:v>
                </c:pt>
                <c:pt idx="229">
                  <c:v>41.6479</c:v>
                </c:pt>
                <c:pt idx="230">
                  <c:v>41.585500000000003</c:v>
                </c:pt>
                <c:pt idx="231">
                  <c:v>41.581099999999999</c:v>
                </c:pt>
                <c:pt idx="232">
                  <c:v>41.548200000000001</c:v>
                </c:pt>
                <c:pt idx="233">
                  <c:v>41.526400000000002</c:v>
                </c:pt>
                <c:pt idx="234">
                  <c:v>41.500500000000002</c:v>
                </c:pt>
                <c:pt idx="235">
                  <c:v>41.475900000000003</c:v>
                </c:pt>
                <c:pt idx="236">
                  <c:v>41.456999999999994</c:v>
                </c:pt>
                <c:pt idx="237">
                  <c:v>41.446200000000005</c:v>
                </c:pt>
                <c:pt idx="238">
                  <c:v>41.395300000000013</c:v>
                </c:pt>
                <c:pt idx="239">
                  <c:v>41.333999999999996</c:v>
                </c:pt>
                <c:pt idx="240">
                  <c:v>41.287400000000005</c:v>
                </c:pt>
                <c:pt idx="241">
                  <c:v>41.238800000000012</c:v>
                </c:pt>
                <c:pt idx="242">
                  <c:v>41.178500000000078</c:v>
                </c:pt>
                <c:pt idx="243">
                  <c:v>41.174700000000001</c:v>
                </c:pt>
                <c:pt idx="244">
                  <c:v>41.143100000000011</c:v>
                </c:pt>
                <c:pt idx="245">
                  <c:v>41.117899999999999</c:v>
                </c:pt>
                <c:pt idx="246">
                  <c:v>41.088300000000011</c:v>
                </c:pt>
                <c:pt idx="247">
                  <c:v>41.060300000000012</c:v>
                </c:pt>
                <c:pt idx="248">
                  <c:v>41.038600000000002</c:v>
                </c:pt>
                <c:pt idx="249">
                  <c:v>41.025700000000079</c:v>
                </c:pt>
                <c:pt idx="250">
                  <c:v>40.969900000000003</c:v>
                </c:pt>
                <c:pt idx="251">
                  <c:v>40.903300000000002</c:v>
                </c:pt>
                <c:pt idx="252">
                  <c:v>40.852699999999999</c:v>
                </c:pt>
                <c:pt idx="253">
                  <c:v>40.8001</c:v>
                </c:pt>
                <c:pt idx="254">
                  <c:v>40.735400000000013</c:v>
                </c:pt>
                <c:pt idx="255">
                  <c:v>40.730500000000013</c:v>
                </c:pt>
                <c:pt idx="256">
                  <c:v>40.696300000000079</c:v>
                </c:pt>
                <c:pt idx="257">
                  <c:v>40.667000000000002</c:v>
                </c:pt>
                <c:pt idx="258">
                  <c:v>40.633100000000013</c:v>
                </c:pt>
                <c:pt idx="259">
                  <c:v>40.601000000000006</c:v>
                </c:pt>
                <c:pt idx="260">
                  <c:v>40.575800000000001</c:v>
                </c:pt>
                <c:pt idx="261">
                  <c:v>40.560300000000012</c:v>
                </c:pt>
                <c:pt idx="262">
                  <c:v>40.498400000000011</c:v>
                </c:pt>
                <c:pt idx="263">
                  <c:v>40.425100000000079</c:v>
                </c:pt>
                <c:pt idx="264">
                  <c:v>40.369300000000003</c:v>
                </c:pt>
                <c:pt idx="265">
                  <c:v>40.311699999999995</c:v>
                </c:pt>
                <c:pt idx="266">
                  <c:v>40.241200000000006</c:v>
                </c:pt>
                <c:pt idx="267">
                  <c:v>40.234700000000011</c:v>
                </c:pt>
                <c:pt idx="268">
                  <c:v>40.197100000000013</c:v>
                </c:pt>
                <c:pt idx="269">
                  <c:v>40.166000000000011</c:v>
                </c:pt>
                <c:pt idx="270">
                  <c:v>40.130100000000013</c:v>
                </c:pt>
                <c:pt idx="271">
                  <c:v>40.096100000000078</c:v>
                </c:pt>
                <c:pt idx="272">
                  <c:v>40.069400000000002</c:v>
                </c:pt>
                <c:pt idx="273">
                  <c:v>40.052700000000002</c:v>
                </c:pt>
                <c:pt idx="274">
                  <c:v>39.988</c:v>
                </c:pt>
                <c:pt idx="275">
                  <c:v>39.911499999999997</c:v>
                </c:pt>
                <c:pt idx="276">
                  <c:v>39.853199999999994</c:v>
                </c:pt>
                <c:pt idx="277">
                  <c:v>39.793100000000109</c:v>
                </c:pt>
                <c:pt idx="278">
                  <c:v>39.719900000000003</c:v>
                </c:pt>
                <c:pt idx="279">
                  <c:v>39.712600000000002</c:v>
                </c:pt>
                <c:pt idx="280">
                  <c:v>39.673400000000001</c:v>
                </c:pt>
                <c:pt idx="281">
                  <c:v>39.641799999999996</c:v>
                </c:pt>
                <c:pt idx="282">
                  <c:v>39.605300000000078</c:v>
                </c:pt>
                <c:pt idx="283">
                  <c:v>39.570800000000006</c:v>
                </c:pt>
                <c:pt idx="284">
                  <c:v>39.543600000000005</c:v>
                </c:pt>
                <c:pt idx="285">
                  <c:v>39.526700000000012</c:v>
                </c:pt>
                <c:pt idx="286">
                  <c:v>39.461100000000002</c:v>
                </c:pt>
                <c:pt idx="287">
                  <c:v>39.383699999999997</c:v>
                </c:pt>
                <c:pt idx="288">
                  <c:v>39.324799999999996</c:v>
                </c:pt>
                <c:pt idx="289">
                  <c:v>39.263900000000078</c:v>
                </c:pt>
                <c:pt idx="290">
                  <c:v>39.189800000000005</c:v>
                </c:pt>
                <c:pt idx="291">
                  <c:v>39.182400000000001</c:v>
                </c:pt>
                <c:pt idx="292">
                  <c:v>39.142600000000002</c:v>
                </c:pt>
                <c:pt idx="293">
                  <c:v>39.111399999999996</c:v>
                </c:pt>
                <c:pt idx="294">
                  <c:v>39.075300000000013</c:v>
                </c:pt>
                <c:pt idx="295">
                  <c:v>39.0411</c:v>
                </c:pt>
                <c:pt idx="296">
                  <c:v>39.014199999999995</c:v>
                </c:pt>
                <c:pt idx="297">
                  <c:v>38.997400000000006</c:v>
                </c:pt>
                <c:pt idx="298">
                  <c:v>38.932300000000012</c:v>
                </c:pt>
                <c:pt idx="299">
                  <c:v>38.855399999999996</c:v>
                </c:pt>
                <c:pt idx="300">
                  <c:v>38.796800000000012</c:v>
                </c:pt>
                <c:pt idx="301">
                  <c:v>38.736300000000078</c:v>
                </c:pt>
                <c:pt idx="302">
                  <c:v>38.662700000000086</c:v>
                </c:pt>
                <c:pt idx="303">
                  <c:v>38.6554</c:v>
                </c:pt>
                <c:pt idx="304">
                  <c:v>38.615900000000003</c:v>
                </c:pt>
                <c:pt idx="305">
                  <c:v>38.5854</c:v>
                </c:pt>
                <c:pt idx="306">
                  <c:v>38.550200000000004</c:v>
                </c:pt>
                <c:pt idx="307">
                  <c:v>38.516799999999996</c:v>
                </c:pt>
                <c:pt idx="308">
                  <c:v>38.490600000000001</c:v>
                </c:pt>
                <c:pt idx="309">
                  <c:v>38.474299999999999</c:v>
                </c:pt>
                <c:pt idx="310">
                  <c:v>38.410399999999996</c:v>
                </c:pt>
                <c:pt idx="311">
                  <c:v>38.334899999999998</c:v>
                </c:pt>
                <c:pt idx="312">
                  <c:v>38.2774</c:v>
                </c:pt>
                <c:pt idx="313">
                  <c:v>38.218000000000011</c:v>
                </c:pt>
                <c:pt idx="314">
                  <c:v>38.145600000000002</c:v>
                </c:pt>
                <c:pt idx="315">
                  <c:v>38.138600000000011</c:v>
                </c:pt>
                <c:pt idx="316">
                  <c:v>38.099800000000002</c:v>
                </c:pt>
                <c:pt idx="317">
                  <c:v>38.070500000000003</c:v>
                </c:pt>
                <c:pt idx="318">
                  <c:v>38.0364</c:v>
                </c:pt>
                <c:pt idx="319">
                  <c:v>38.004100000000001</c:v>
                </c:pt>
                <c:pt idx="320">
                  <c:v>37.9788</c:v>
                </c:pt>
                <c:pt idx="321">
                  <c:v>37.963300000000011</c:v>
                </c:pt>
                <c:pt idx="322">
                  <c:v>37.9011</c:v>
                </c:pt>
                <c:pt idx="323">
                  <c:v>37.827400000000004</c:v>
                </c:pt>
                <c:pt idx="324">
                  <c:v>37.7714</c:v>
                </c:pt>
                <c:pt idx="325">
                  <c:v>37.713500000000003</c:v>
                </c:pt>
                <c:pt idx="326">
                  <c:v>37.642700000000012</c:v>
                </c:pt>
                <c:pt idx="327">
                  <c:v>37.636200000000002</c:v>
                </c:pt>
                <c:pt idx="328">
                  <c:v>37.598500000000087</c:v>
                </c:pt>
                <c:pt idx="329">
                  <c:v>37.570300000000003</c:v>
                </c:pt>
                <c:pt idx="330">
                  <c:v>37.537600000000005</c:v>
                </c:pt>
                <c:pt idx="331">
                  <c:v>37.506600000000006</c:v>
                </c:pt>
                <c:pt idx="332">
                  <c:v>37.482300000000002</c:v>
                </c:pt>
                <c:pt idx="333">
                  <c:v>37.467600000000004</c:v>
                </c:pt>
                <c:pt idx="334">
                  <c:v>37.407299999999999</c:v>
                </c:pt>
                <c:pt idx="335">
                  <c:v>37.335800000000006</c:v>
                </c:pt>
                <c:pt idx="336">
                  <c:v>37.281500000000001</c:v>
                </c:pt>
                <c:pt idx="337">
                  <c:v>37.225300000000125</c:v>
                </c:pt>
                <c:pt idx="338">
                  <c:v>37.156500000000001</c:v>
                </c:pt>
                <c:pt idx="339">
                  <c:v>37.150500000000001</c:v>
                </c:pt>
                <c:pt idx="340">
                  <c:v>37.113900000000001</c:v>
                </c:pt>
                <c:pt idx="341">
                  <c:v>37.0871</c:v>
                </c:pt>
                <c:pt idx="342">
                  <c:v>37.055700000000002</c:v>
                </c:pt>
                <c:pt idx="343">
                  <c:v>37.026100000000078</c:v>
                </c:pt>
                <c:pt idx="344">
                  <c:v>37.003</c:v>
                </c:pt>
                <c:pt idx="345">
                  <c:v>36.989100000000001</c:v>
                </c:pt>
                <c:pt idx="346">
                  <c:v>36.930900000000001</c:v>
                </c:pt>
                <c:pt idx="347">
                  <c:v>36.861699999999999</c:v>
                </c:pt>
                <c:pt idx="348">
                  <c:v>36.809100000000001</c:v>
                </c:pt>
                <c:pt idx="349">
                  <c:v>36.7547</c:v>
                </c:pt>
                <c:pt idx="350">
                  <c:v>36.688000000000002</c:v>
                </c:pt>
                <c:pt idx="351">
                  <c:v>36.682500000000012</c:v>
                </c:pt>
                <c:pt idx="352">
                  <c:v>36.647300000000001</c:v>
                </c:pt>
                <c:pt idx="353">
                  <c:v>36.621700000000011</c:v>
                </c:pt>
                <c:pt idx="354">
                  <c:v>36.591800000000006</c:v>
                </c:pt>
                <c:pt idx="355">
                  <c:v>36.563500000000012</c:v>
                </c:pt>
                <c:pt idx="356">
                  <c:v>36.541499999999999</c:v>
                </c:pt>
                <c:pt idx="357">
                  <c:v>36.528500000000086</c:v>
                </c:pt>
                <c:pt idx="358">
                  <c:v>36.472300000000011</c:v>
                </c:pt>
                <c:pt idx="359">
                  <c:v>36.4054</c:v>
                </c:pt>
                <c:pt idx="360">
                  <c:v>36.354699999999994</c:v>
                </c:pt>
                <c:pt idx="361">
                  <c:v>36.302100000000003</c:v>
                </c:pt>
                <c:pt idx="362">
                  <c:v>36.2376</c:v>
                </c:pt>
                <c:pt idx="363">
                  <c:v>36.232600000000012</c:v>
                </c:pt>
                <c:pt idx="364">
                  <c:v>36.198600000000013</c:v>
                </c:pt>
                <c:pt idx="365">
                  <c:v>36.174400000000006</c:v>
                </c:pt>
                <c:pt idx="366">
                  <c:v>36.145800000000001</c:v>
                </c:pt>
                <c:pt idx="367">
                  <c:v>36.1188</c:v>
                </c:pt>
                <c:pt idx="368">
                  <c:v>36.097900000000003</c:v>
                </c:pt>
                <c:pt idx="369">
                  <c:v>36.085800000000006</c:v>
                </c:pt>
                <c:pt idx="370">
                  <c:v>36.031700000000001</c:v>
                </c:pt>
                <c:pt idx="371">
                  <c:v>35.967000000000006</c:v>
                </c:pt>
                <c:pt idx="372">
                  <c:v>35.918100000000003</c:v>
                </c:pt>
                <c:pt idx="373">
                  <c:v>35.867400000000004</c:v>
                </c:pt>
                <c:pt idx="374">
                  <c:v>35.804900000000004</c:v>
                </c:pt>
                <c:pt idx="375">
                  <c:v>35.8005</c:v>
                </c:pt>
                <c:pt idx="376">
                  <c:v>35.767800000000001</c:v>
                </c:pt>
                <c:pt idx="377">
                  <c:v>35.744800000000005</c:v>
                </c:pt>
                <c:pt idx="378">
                  <c:v>35.717500000000001</c:v>
                </c:pt>
                <c:pt idx="379">
                  <c:v>35.691800000000001</c:v>
                </c:pt>
                <c:pt idx="380">
                  <c:v>35.672000000000011</c:v>
                </c:pt>
                <c:pt idx="381">
                  <c:v>35.660700000000013</c:v>
                </c:pt>
                <c:pt idx="382">
                  <c:v>35.608500000000063</c:v>
                </c:pt>
                <c:pt idx="383">
                  <c:v>35.546100000000003</c:v>
                </c:pt>
                <c:pt idx="384">
                  <c:v>35.498900000000013</c:v>
                </c:pt>
                <c:pt idx="385">
                  <c:v>35.4499</c:v>
                </c:pt>
                <c:pt idx="386">
                  <c:v>35.389499999999998</c:v>
                </c:pt>
                <c:pt idx="387">
                  <c:v>35.3857</c:v>
                </c:pt>
                <c:pt idx="388">
                  <c:v>35.354199999999999</c:v>
                </c:pt>
                <c:pt idx="389">
                  <c:v>35.332300000000011</c:v>
                </c:pt>
                <c:pt idx="390">
                  <c:v>35.3063</c:v>
                </c:pt>
                <c:pt idx="391">
                  <c:v>35.281800000000004</c:v>
                </c:pt>
                <c:pt idx="392">
                  <c:v>35.263000000000012</c:v>
                </c:pt>
                <c:pt idx="393">
                  <c:v>35.252500000000012</c:v>
                </c:pt>
                <c:pt idx="394">
                  <c:v>35.202200000000012</c:v>
                </c:pt>
                <c:pt idx="395">
                  <c:v>35.1419</c:v>
                </c:pt>
                <c:pt idx="396">
                  <c:v>35.096400000000003</c:v>
                </c:pt>
                <c:pt idx="397">
                  <c:v>35.049100000000003</c:v>
                </c:pt>
                <c:pt idx="398">
                  <c:v>34.990600000000001</c:v>
                </c:pt>
                <c:pt idx="399">
                  <c:v>34.987299999999998</c:v>
                </c:pt>
                <c:pt idx="400">
                  <c:v>34.956999999999994</c:v>
                </c:pt>
                <c:pt idx="401">
                  <c:v>34.936200000000007</c:v>
                </c:pt>
                <c:pt idx="402">
                  <c:v>34.911399999999993</c:v>
                </c:pt>
                <c:pt idx="403">
                  <c:v>34.887999999999998</c:v>
                </c:pt>
                <c:pt idx="404">
                  <c:v>34.870200000000004</c:v>
                </c:pt>
                <c:pt idx="405">
                  <c:v>34.860400000000006</c:v>
                </c:pt>
                <c:pt idx="406">
                  <c:v>34.811899999999994</c:v>
                </c:pt>
                <c:pt idx="407">
                  <c:v>34.753500000000003</c:v>
                </c:pt>
                <c:pt idx="408">
                  <c:v>34.709600000000002</c:v>
                </c:pt>
                <c:pt idx="409">
                  <c:v>34.663900000000012</c:v>
                </c:pt>
                <c:pt idx="410">
                  <c:v>34.607300000000002</c:v>
                </c:pt>
                <c:pt idx="411">
                  <c:v>34.604500000000002</c:v>
                </c:pt>
                <c:pt idx="412">
                  <c:v>34.575300000000013</c:v>
                </c:pt>
                <c:pt idx="413">
                  <c:v>34.555500000000002</c:v>
                </c:pt>
                <c:pt idx="414">
                  <c:v>34.5319</c:v>
                </c:pt>
                <c:pt idx="415">
                  <c:v>34.509600000000006</c:v>
                </c:pt>
                <c:pt idx="416">
                  <c:v>34.492700000000013</c:v>
                </c:pt>
                <c:pt idx="417">
                  <c:v>34.483499999999999</c:v>
                </c:pt>
                <c:pt idx="418">
                  <c:v>34.436700000000002</c:v>
                </c:pt>
                <c:pt idx="419">
                  <c:v>34.380299999999998</c:v>
                </c:pt>
                <c:pt idx="420">
                  <c:v>34.337899999999998</c:v>
                </c:pt>
              </c:numCache>
            </c:numRef>
          </c:val>
        </c:ser>
        <c:ser>
          <c:idx val="1"/>
          <c:order val="1"/>
          <c:tx>
            <c:strRef>
              <c:f>CastModelOutputFigureData!$C$1</c:f>
              <c:strCache>
                <c:ptCount val="1"/>
                <c:pt idx="0">
                  <c:v>AC1</c:v>
                </c:pt>
              </c:strCache>
            </c:strRef>
          </c:tx>
          <c:spPr>
            <a:ln>
              <a:solidFill>
                <a:schemeClr val="accent4">
                  <a:lumMod val="75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[0]!V_AC1</c:f>
              <c:numCache>
                <c:formatCode>General</c:formatCode>
                <c:ptCount val="421"/>
                <c:pt idx="0">
                  <c:v>3.0609000000000002</c:v>
                </c:pt>
                <c:pt idx="1">
                  <c:v>3.0421999999999998</c:v>
                </c:pt>
                <c:pt idx="2">
                  <c:v>3.0206</c:v>
                </c:pt>
                <c:pt idx="3">
                  <c:v>3.0152999999999968</c:v>
                </c:pt>
                <c:pt idx="4">
                  <c:v>3.0032999999999999</c:v>
                </c:pt>
                <c:pt idx="5">
                  <c:v>2.9941999999999998</c:v>
                </c:pt>
                <c:pt idx="6">
                  <c:v>2.9842</c:v>
                </c:pt>
                <c:pt idx="7">
                  <c:v>2.9746999999999977</c:v>
                </c:pt>
                <c:pt idx="8">
                  <c:v>2.9665999999999997</c:v>
                </c:pt>
                <c:pt idx="9">
                  <c:v>2.9607000000000001</c:v>
                </c:pt>
                <c:pt idx="10">
                  <c:v>2.9449999999999998</c:v>
                </c:pt>
                <c:pt idx="11">
                  <c:v>2.9261999999999997</c:v>
                </c:pt>
                <c:pt idx="12">
                  <c:v>2.9113999999999987</c:v>
                </c:pt>
                <c:pt idx="13">
                  <c:v>2.8964999999999943</c:v>
                </c:pt>
                <c:pt idx="14">
                  <c:v>2.8790999999999967</c:v>
                </c:pt>
                <c:pt idx="15">
                  <c:v>2.8747999999999987</c:v>
                </c:pt>
                <c:pt idx="16">
                  <c:v>2.8653</c:v>
                </c:pt>
                <c:pt idx="17">
                  <c:v>2.8579999999999997</c:v>
                </c:pt>
                <c:pt idx="18">
                  <c:v>2.8499999999999988</c:v>
                </c:pt>
                <c:pt idx="19">
                  <c:v>2.8422999999999967</c:v>
                </c:pt>
                <c:pt idx="20">
                  <c:v>2.8357999999999977</c:v>
                </c:pt>
                <c:pt idx="21">
                  <c:v>2.8309999999999977</c:v>
                </c:pt>
                <c:pt idx="22">
                  <c:v>2.8180999999999967</c:v>
                </c:pt>
                <c:pt idx="23">
                  <c:v>2.8021999999999987</c:v>
                </c:pt>
                <c:pt idx="24">
                  <c:v>2.7896000000000001</c:v>
                </c:pt>
                <c:pt idx="25">
                  <c:v>2.7767999999999997</c:v>
                </c:pt>
                <c:pt idx="26">
                  <c:v>2.7618</c:v>
                </c:pt>
                <c:pt idx="27">
                  <c:v>2.7582</c:v>
                </c:pt>
                <c:pt idx="28">
                  <c:v>2.75</c:v>
                </c:pt>
                <c:pt idx="29">
                  <c:v>2.7437000000000054</c:v>
                </c:pt>
                <c:pt idx="30">
                  <c:v>2.7367999999999997</c:v>
                </c:pt>
                <c:pt idx="31">
                  <c:v>2.7301000000000002</c:v>
                </c:pt>
                <c:pt idx="32">
                  <c:v>2.7244000000000002</c:v>
                </c:pt>
                <c:pt idx="33">
                  <c:v>2.7202999999999999</c:v>
                </c:pt>
                <c:pt idx="34">
                  <c:v>2.7088000000000001</c:v>
                </c:pt>
                <c:pt idx="35">
                  <c:v>2.6943999999999999</c:v>
                </c:pt>
                <c:pt idx="36">
                  <c:v>2.6829999999999998</c:v>
                </c:pt>
                <c:pt idx="37">
                  <c:v>2.6713999999999998</c:v>
                </c:pt>
                <c:pt idx="38">
                  <c:v>2.6576</c:v>
                </c:pt>
                <c:pt idx="39">
                  <c:v>2.6543999999999999</c:v>
                </c:pt>
                <c:pt idx="40">
                  <c:v>2.6469</c:v>
                </c:pt>
                <c:pt idx="41">
                  <c:v>2.6412</c:v>
                </c:pt>
                <c:pt idx="42">
                  <c:v>2.6349</c:v>
                </c:pt>
                <c:pt idx="43">
                  <c:v>2.6286999999999998</c:v>
                </c:pt>
                <c:pt idx="44">
                  <c:v>2.6234999999999999</c:v>
                </c:pt>
                <c:pt idx="45">
                  <c:v>2.6196999999999977</c:v>
                </c:pt>
                <c:pt idx="46">
                  <c:v>2.6091000000000002</c:v>
                </c:pt>
                <c:pt idx="47">
                  <c:v>2.5956999999999977</c:v>
                </c:pt>
                <c:pt idx="48">
                  <c:v>2.585</c:v>
                </c:pt>
                <c:pt idx="49">
                  <c:v>2.5741000000000001</c:v>
                </c:pt>
                <c:pt idx="50">
                  <c:v>2.5611000000000002</c:v>
                </c:pt>
                <c:pt idx="51">
                  <c:v>2.5579999999999998</c:v>
                </c:pt>
                <c:pt idx="52">
                  <c:v>2.5509999999999997</c:v>
                </c:pt>
                <c:pt idx="53">
                  <c:v>2.5457000000000001</c:v>
                </c:pt>
                <c:pt idx="54">
                  <c:v>2.5397999999999987</c:v>
                </c:pt>
                <c:pt idx="55">
                  <c:v>2.5339999999999998</c:v>
                </c:pt>
                <c:pt idx="56">
                  <c:v>2.5291000000000001</c:v>
                </c:pt>
                <c:pt idx="57">
                  <c:v>2.5255999999999998</c:v>
                </c:pt>
                <c:pt idx="58">
                  <c:v>2.5154999999999967</c:v>
                </c:pt>
                <c:pt idx="59">
                  <c:v>2.5027999999999997</c:v>
                </c:pt>
                <c:pt idx="60">
                  <c:v>2.4925999999999977</c:v>
                </c:pt>
                <c:pt idx="61">
                  <c:v>2.4821999999999997</c:v>
                </c:pt>
                <c:pt idx="62">
                  <c:v>2.4697999999999998</c:v>
                </c:pt>
                <c:pt idx="63">
                  <c:v>2.4668999999999977</c:v>
                </c:pt>
                <c:pt idx="64">
                  <c:v>2.4603000000000002</c:v>
                </c:pt>
                <c:pt idx="65">
                  <c:v>2.4551999999999987</c:v>
                </c:pt>
                <c:pt idx="66">
                  <c:v>2.4495999999999998</c:v>
                </c:pt>
                <c:pt idx="67">
                  <c:v>2.4441999999999999</c:v>
                </c:pt>
                <c:pt idx="68">
                  <c:v>2.4394999999999967</c:v>
                </c:pt>
                <c:pt idx="69">
                  <c:v>2.4361999999999977</c:v>
                </c:pt>
                <c:pt idx="70">
                  <c:v>2.4265999999999988</c:v>
                </c:pt>
                <c:pt idx="71">
                  <c:v>2.4142999999999977</c:v>
                </c:pt>
                <c:pt idx="72">
                  <c:v>2.4045999999999998</c:v>
                </c:pt>
                <c:pt idx="73">
                  <c:v>2.3945999999999987</c:v>
                </c:pt>
                <c:pt idx="74">
                  <c:v>2.3827999999999987</c:v>
                </c:pt>
                <c:pt idx="75">
                  <c:v>2.38</c:v>
                </c:pt>
                <c:pt idx="76">
                  <c:v>2.3736999999999977</c:v>
                </c:pt>
                <c:pt idx="77">
                  <c:v>2.3689</c:v>
                </c:pt>
                <c:pt idx="78">
                  <c:v>2.3635000000000002</c:v>
                </c:pt>
                <c:pt idx="79">
                  <c:v>2.3582999999999967</c:v>
                </c:pt>
                <c:pt idx="80">
                  <c:v>2.3538999999999977</c:v>
                </c:pt>
                <c:pt idx="81">
                  <c:v>2.3506999999999967</c:v>
                </c:pt>
                <c:pt idx="82">
                  <c:v>2.3414999999999977</c:v>
                </c:pt>
                <c:pt idx="83">
                  <c:v>2.3296999999999977</c:v>
                </c:pt>
                <c:pt idx="84">
                  <c:v>2.3203</c:v>
                </c:pt>
                <c:pt idx="85">
                  <c:v>2.3107999999999977</c:v>
                </c:pt>
                <c:pt idx="86">
                  <c:v>2.2993999999999999</c:v>
                </c:pt>
                <c:pt idx="87">
                  <c:v>2.2967</c:v>
                </c:pt>
                <c:pt idx="88">
                  <c:v>2.2907000000000002</c:v>
                </c:pt>
                <c:pt idx="89">
                  <c:v>2.2860999999999998</c:v>
                </c:pt>
                <c:pt idx="90">
                  <c:v>2.2810000000000001</c:v>
                </c:pt>
                <c:pt idx="91">
                  <c:v>2.2759999999999998</c:v>
                </c:pt>
                <c:pt idx="92">
                  <c:v>2.2717999999999998</c:v>
                </c:pt>
                <c:pt idx="93">
                  <c:v>2.2688000000000001</c:v>
                </c:pt>
                <c:pt idx="94">
                  <c:v>2.2599</c:v>
                </c:pt>
                <c:pt idx="95">
                  <c:v>2.2486000000000002</c:v>
                </c:pt>
                <c:pt idx="96">
                  <c:v>2.2395999999999998</c:v>
                </c:pt>
                <c:pt idx="97">
                  <c:v>2.2303000000000002</c:v>
                </c:pt>
                <c:pt idx="98">
                  <c:v>2.2193999999999998</c:v>
                </c:pt>
                <c:pt idx="99">
                  <c:v>2.2167999999999997</c:v>
                </c:pt>
                <c:pt idx="100">
                  <c:v>2.2111000000000001</c:v>
                </c:pt>
                <c:pt idx="101">
                  <c:v>2.2067000000000001</c:v>
                </c:pt>
                <c:pt idx="102">
                  <c:v>2.2018</c:v>
                </c:pt>
                <c:pt idx="103">
                  <c:v>2.1970000000000001</c:v>
                </c:pt>
                <c:pt idx="104">
                  <c:v>2.1930000000000001</c:v>
                </c:pt>
                <c:pt idx="105">
                  <c:v>2.1901000000000002</c:v>
                </c:pt>
                <c:pt idx="106">
                  <c:v>2.1816</c:v>
                </c:pt>
                <c:pt idx="107">
                  <c:v>2.1707000000000001</c:v>
                </c:pt>
                <c:pt idx="108">
                  <c:v>2.1619000000000002</c:v>
                </c:pt>
                <c:pt idx="109">
                  <c:v>2.1530999999999998</c:v>
                </c:pt>
                <c:pt idx="110">
                  <c:v>2.1425000000000001</c:v>
                </c:pt>
                <c:pt idx="111">
                  <c:v>2.1400999999999999</c:v>
                </c:pt>
                <c:pt idx="112">
                  <c:v>2.1345000000000001</c:v>
                </c:pt>
                <c:pt idx="113">
                  <c:v>2.1303000000000001</c:v>
                </c:pt>
                <c:pt idx="114">
                  <c:v>2.1255999999999999</c:v>
                </c:pt>
                <c:pt idx="115">
                  <c:v>2.1211000000000002</c:v>
                </c:pt>
                <c:pt idx="116">
                  <c:v>2.1172</c:v>
                </c:pt>
                <c:pt idx="117">
                  <c:v>2.1145</c:v>
                </c:pt>
                <c:pt idx="118">
                  <c:v>2.1063000000000001</c:v>
                </c:pt>
                <c:pt idx="119">
                  <c:v>2.0957999999999997</c:v>
                </c:pt>
                <c:pt idx="120">
                  <c:v>2.0872999999999999</c:v>
                </c:pt>
                <c:pt idx="121">
                  <c:v>2.0787999999999998</c:v>
                </c:pt>
                <c:pt idx="122">
                  <c:v>2.0686</c:v>
                </c:pt>
                <c:pt idx="123">
                  <c:v>2.0663</c:v>
                </c:pt>
                <c:pt idx="124">
                  <c:v>2.0609999999999999</c:v>
                </c:pt>
                <c:pt idx="125">
                  <c:v>2.0568999999999953</c:v>
                </c:pt>
                <c:pt idx="126">
                  <c:v>2.0524999999999967</c:v>
                </c:pt>
                <c:pt idx="127">
                  <c:v>2.0480999999999998</c:v>
                </c:pt>
                <c:pt idx="128">
                  <c:v>2.0444</c:v>
                </c:pt>
                <c:pt idx="129">
                  <c:v>2.0417999999999998</c:v>
                </c:pt>
                <c:pt idx="130">
                  <c:v>2.0339</c:v>
                </c:pt>
                <c:pt idx="131">
                  <c:v>2.0236999999999998</c:v>
                </c:pt>
                <c:pt idx="132">
                  <c:v>2.0155999999999987</c:v>
                </c:pt>
                <c:pt idx="133">
                  <c:v>2.0074000000000001</c:v>
                </c:pt>
                <c:pt idx="134">
                  <c:v>1.9975000000000001</c:v>
                </c:pt>
                <c:pt idx="135">
                  <c:v>1.9953000000000001</c:v>
                </c:pt>
                <c:pt idx="136">
                  <c:v>1.9902000000000024</c:v>
                </c:pt>
                <c:pt idx="137">
                  <c:v>1.9863000000000024</c:v>
                </c:pt>
                <c:pt idx="138">
                  <c:v>1.9821000000000024</c:v>
                </c:pt>
                <c:pt idx="139">
                  <c:v>1.9779</c:v>
                </c:pt>
                <c:pt idx="140">
                  <c:v>1.9742999999999999</c:v>
                </c:pt>
                <c:pt idx="141">
                  <c:v>1.9718</c:v>
                </c:pt>
                <c:pt idx="142">
                  <c:v>1.9642999999999999</c:v>
                </c:pt>
                <c:pt idx="143">
                  <c:v>1.9543999999999999</c:v>
                </c:pt>
                <c:pt idx="144">
                  <c:v>1.9466000000000001</c:v>
                </c:pt>
                <c:pt idx="145">
                  <c:v>1.9386000000000001</c:v>
                </c:pt>
                <c:pt idx="146">
                  <c:v>1.9291</c:v>
                </c:pt>
                <c:pt idx="147">
                  <c:v>1.927</c:v>
                </c:pt>
                <c:pt idx="148">
                  <c:v>1.9220999999999999</c:v>
                </c:pt>
                <c:pt idx="149">
                  <c:v>1.9184000000000001</c:v>
                </c:pt>
                <c:pt idx="150">
                  <c:v>1.9142999999999999</c:v>
                </c:pt>
                <c:pt idx="151">
                  <c:v>1.9103000000000001</c:v>
                </c:pt>
                <c:pt idx="152">
                  <c:v>1.9069</c:v>
                </c:pt>
                <c:pt idx="153">
                  <c:v>1.9045000000000001</c:v>
                </c:pt>
                <c:pt idx="154">
                  <c:v>1.8973</c:v>
                </c:pt>
                <c:pt idx="155">
                  <c:v>1.8877999999999973</c:v>
                </c:pt>
                <c:pt idx="156">
                  <c:v>1.8802000000000001</c:v>
                </c:pt>
                <c:pt idx="157">
                  <c:v>1.8725000000000001</c:v>
                </c:pt>
                <c:pt idx="158">
                  <c:v>1.8633</c:v>
                </c:pt>
                <c:pt idx="159">
                  <c:v>1.8613</c:v>
                </c:pt>
                <c:pt idx="160">
                  <c:v>1.8566</c:v>
                </c:pt>
                <c:pt idx="161">
                  <c:v>1.8531</c:v>
                </c:pt>
                <c:pt idx="162">
                  <c:v>1.8491</c:v>
                </c:pt>
                <c:pt idx="163">
                  <c:v>1.8452999999999975</c:v>
                </c:pt>
                <c:pt idx="164">
                  <c:v>1.8421000000000001</c:v>
                </c:pt>
                <c:pt idx="165">
                  <c:v>1.8397999999999972</c:v>
                </c:pt>
                <c:pt idx="166">
                  <c:v>1.8328</c:v>
                </c:pt>
                <c:pt idx="167">
                  <c:v>1.8235999999999974</c:v>
                </c:pt>
                <c:pt idx="168">
                  <c:v>1.8163</c:v>
                </c:pt>
                <c:pt idx="169">
                  <c:v>1.8089</c:v>
                </c:pt>
                <c:pt idx="170">
                  <c:v>1.8</c:v>
                </c:pt>
                <c:pt idx="171">
                  <c:v>1.798</c:v>
                </c:pt>
                <c:pt idx="172">
                  <c:v>1.7935999999999972</c:v>
                </c:pt>
                <c:pt idx="173">
                  <c:v>1.7902</c:v>
                </c:pt>
                <c:pt idx="174">
                  <c:v>1.7864</c:v>
                </c:pt>
                <c:pt idx="175">
                  <c:v>1.7827</c:v>
                </c:pt>
                <c:pt idx="176">
                  <c:v>1.7795999999999972</c:v>
                </c:pt>
                <c:pt idx="177">
                  <c:v>1.7774999999999972</c:v>
                </c:pt>
                <c:pt idx="178">
                  <c:v>1.7707999999999975</c:v>
                </c:pt>
                <c:pt idx="179">
                  <c:v>1.7618999999999967</c:v>
                </c:pt>
                <c:pt idx="180">
                  <c:v>1.7547999999999973</c:v>
                </c:pt>
                <c:pt idx="181">
                  <c:v>1.7475999999999969</c:v>
                </c:pt>
                <c:pt idx="182">
                  <c:v>1.7389999999999972</c:v>
                </c:pt>
                <c:pt idx="183">
                  <c:v>1.7370999999999972</c:v>
                </c:pt>
                <c:pt idx="184">
                  <c:v>1.7328999999999974</c:v>
                </c:pt>
                <c:pt idx="185">
                  <c:v>1.7295999999999967</c:v>
                </c:pt>
                <c:pt idx="186">
                  <c:v>1.726</c:v>
                </c:pt>
                <c:pt idx="187">
                  <c:v>1.7224999999999973</c:v>
                </c:pt>
                <c:pt idx="188">
                  <c:v>1.7195999999999967</c:v>
                </c:pt>
                <c:pt idx="189">
                  <c:v>1.7174999999999967</c:v>
                </c:pt>
                <c:pt idx="190">
                  <c:v>1.7109999999999972</c:v>
                </c:pt>
                <c:pt idx="191">
                  <c:v>1.7023999999999972</c:v>
                </c:pt>
                <c:pt idx="192">
                  <c:v>1.6956</c:v>
                </c:pt>
                <c:pt idx="193">
                  <c:v>1.6887000000000001</c:v>
                </c:pt>
                <c:pt idx="194">
                  <c:v>1.6803999999999999</c:v>
                </c:pt>
                <c:pt idx="195">
                  <c:v>1.6786000000000001</c:v>
                </c:pt>
                <c:pt idx="196">
                  <c:v>1.6745000000000001</c:v>
                </c:pt>
                <c:pt idx="197">
                  <c:v>1.6714</c:v>
                </c:pt>
                <c:pt idx="198">
                  <c:v>1.6678999999999975</c:v>
                </c:pt>
                <c:pt idx="199">
                  <c:v>1.6646000000000001</c:v>
                </c:pt>
                <c:pt idx="200">
                  <c:v>1.6617</c:v>
                </c:pt>
                <c:pt idx="201">
                  <c:v>1.6597999999999975</c:v>
                </c:pt>
                <c:pt idx="202">
                  <c:v>1.6536</c:v>
                </c:pt>
                <c:pt idx="203">
                  <c:v>1.6452</c:v>
                </c:pt>
                <c:pt idx="204">
                  <c:v>1.6386000000000001</c:v>
                </c:pt>
                <c:pt idx="205">
                  <c:v>1.6318999999999972</c:v>
                </c:pt>
                <c:pt idx="206">
                  <c:v>1.6238999999999972</c:v>
                </c:pt>
                <c:pt idx="207">
                  <c:v>1.6222000000000001</c:v>
                </c:pt>
                <c:pt idx="208">
                  <c:v>1.6183000000000001</c:v>
                </c:pt>
                <c:pt idx="209">
                  <c:v>1.6153</c:v>
                </c:pt>
                <c:pt idx="210">
                  <c:v>1.6120000000000001</c:v>
                </c:pt>
                <c:pt idx="211">
                  <c:v>1.6088</c:v>
                </c:pt>
                <c:pt idx="212">
                  <c:v>1.6061000000000001</c:v>
                </c:pt>
                <c:pt idx="213">
                  <c:v>1.6042000000000001</c:v>
                </c:pt>
                <c:pt idx="214">
                  <c:v>1.5982000000000001</c:v>
                </c:pt>
                <c:pt idx="215">
                  <c:v>1.5902000000000001</c:v>
                </c:pt>
                <c:pt idx="216">
                  <c:v>1.5837999999999972</c:v>
                </c:pt>
                <c:pt idx="217">
                  <c:v>1.5772999999999973</c:v>
                </c:pt>
                <c:pt idx="218">
                  <c:v>1.5695999999999974</c:v>
                </c:pt>
                <c:pt idx="219">
                  <c:v>1.5678999999999972</c:v>
                </c:pt>
                <c:pt idx="220">
                  <c:v>1.5642</c:v>
                </c:pt>
                <c:pt idx="221">
                  <c:v>1.5612999999999972</c:v>
                </c:pt>
                <c:pt idx="222">
                  <c:v>1.5582</c:v>
                </c:pt>
                <c:pt idx="223">
                  <c:v>1.5550999999999975</c:v>
                </c:pt>
                <c:pt idx="224">
                  <c:v>1.5525</c:v>
                </c:pt>
                <c:pt idx="225">
                  <c:v>1.5508</c:v>
                </c:pt>
                <c:pt idx="226">
                  <c:v>1.5449999999999975</c:v>
                </c:pt>
                <c:pt idx="227">
                  <c:v>1.5371999999999972</c:v>
                </c:pt>
                <c:pt idx="228">
                  <c:v>1.5309999999999973</c:v>
                </c:pt>
                <c:pt idx="229">
                  <c:v>1.5247999999999975</c:v>
                </c:pt>
                <c:pt idx="230">
                  <c:v>1.5172999999999972</c:v>
                </c:pt>
                <c:pt idx="231">
                  <c:v>1.5156999999999969</c:v>
                </c:pt>
                <c:pt idx="232">
                  <c:v>1.5121</c:v>
                </c:pt>
                <c:pt idx="233">
                  <c:v>1.5093999999999972</c:v>
                </c:pt>
                <c:pt idx="234">
                  <c:v>1.5064</c:v>
                </c:pt>
                <c:pt idx="235">
                  <c:v>1.5033999999999972</c:v>
                </c:pt>
                <c:pt idx="236">
                  <c:v>1.5009999999999972</c:v>
                </c:pt>
                <c:pt idx="237">
                  <c:v>1.4992999999999972</c:v>
                </c:pt>
                <c:pt idx="238">
                  <c:v>1.4936999999999967</c:v>
                </c:pt>
                <c:pt idx="239">
                  <c:v>1.4862</c:v>
                </c:pt>
                <c:pt idx="240">
                  <c:v>1.4802</c:v>
                </c:pt>
                <c:pt idx="241">
                  <c:v>1.4742</c:v>
                </c:pt>
                <c:pt idx="242">
                  <c:v>1.4668999999999972</c:v>
                </c:pt>
                <c:pt idx="243">
                  <c:v>1.4653999999999967</c:v>
                </c:pt>
                <c:pt idx="244">
                  <c:v>1.7627999999999973</c:v>
                </c:pt>
                <c:pt idx="245">
                  <c:v>1.7564</c:v>
                </c:pt>
                <c:pt idx="246">
                  <c:v>1.749899999999996</c:v>
                </c:pt>
                <c:pt idx="247">
                  <c:v>1.743899999999996</c:v>
                </c:pt>
                <c:pt idx="248">
                  <c:v>1.7390999999999972</c:v>
                </c:pt>
                <c:pt idx="249">
                  <c:v>1.7356999999999967</c:v>
                </c:pt>
                <c:pt idx="250">
                  <c:v>1.7266999999999972</c:v>
                </c:pt>
                <c:pt idx="251">
                  <c:v>1.7157999999999958</c:v>
                </c:pt>
                <c:pt idx="252">
                  <c:v>1.7074999999999967</c:v>
                </c:pt>
                <c:pt idx="253">
                  <c:v>1.6993</c:v>
                </c:pt>
                <c:pt idx="254">
                  <c:v>1.6899</c:v>
                </c:pt>
                <c:pt idx="255">
                  <c:v>1.6878</c:v>
                </c:pt>
                <c:pt idx="256">
                  <c:v>2.1389</c:v>
                </c:pt>
                <c:pt idx="257">
                  <c:v>2.1299000000000001</c:v>
                </c:pt>
                <c:pt idx="258">
                  <c:v>2.1206999999999998</c:v>
                </c:pt>
                <c:pt idx="259">
                  <c:v>2.1123999999999987</c:v>
                </c:pt>
                <c:pt idx="260">
                  <c:v>2.1057000000000001</c:v>
                </c:pt>
                <c:pt idx="261">
                  <c:v>2.1009000000000002</c:v>
                </c:pt>
                <c:pt idx="262">
                  <c:v>2.0889000000000002</c:v>
                </c:pt>
                <c:pt idx="263">
                  <c:v>2.0747999999999998</c:v>
                </c:pt>
                <c:pt idx="264">
                  <c:v>2.0642</c:v>
                </c:pt>
                <c:pt idx="265">
                  <c:v>2.0537999999999998</c:v>
                </c:pt>
                <c:pt idx="266">
                  <c:v>2.0419</c:v>
                </c:pt>
                <c:pt idx="267">
                  <c:v>2.0390999999999977</c:v>
                </c:pt>
                <c:pt idx="268">
                  <c:v>2.4453</c:v>
                </c:pt>
                <c:pt idx="269">
                  <c:v>2.4358999999999953</c:v>
                </c:pt>
                <c:pt idx="270">
                  <c:v>2.4261999999999997</c:v>
                </c:pt>
                <c:pt idx="271">
                  <c:v>2.4173</c:v>
                </c:pt>
                <c:pt idx="272">
                  <c:v>2.4100999999999977</c:v>
                </c:pt>
                <c:pt idx="273">
                  <c:v>2.4049</c:v>
                </c:pt>
                <c:pt idx="274">
                  <c:v>2.3917999999999977</c:v>
                </c:pt>
                <c:pt idx="275">
                  <c:v>2.3764999999999943</c:v>
                </c:pt>
                <c:pt idx="276">
                  <c:v>2.3647</c:v>
                </c:pt>
                <c:pt idx="277">
                  <c:v>2.3531</c:v>
                </c:pt>
                <c:pt idx="278">
                  <c:v>2.3397999999999977</c:v>
                </c:pt>
                <c:pt idx="279">
                  <c:v>2.3366999999999933</c:v>
                </c:pt>
                <c:pt idx="280">
                  <c:v>2.6945999999999999</c:v>
                </c:pt>
                <c:pt idx="281">
                  <c:v>2.6852</c:v>
                </c:pt>
                <c:pt idx="282">
                  <c:v>2.6753999999999998</c:v>
                </c:pt>
                <c:pt idx="283">
                  <c:v>2.6663000000000001</c:v>
                </c:pt>
                <c:pt idx="284">
                  <c:v>2.6589</c:v>
                </c:pt>
                <c:pt idx="285">
                  <c:v>2.6535000000000002</c:v>
                </c:pt>
                <c:pt idx="286">
                  <c:v>2.6397999999999997</c:v>
                </c:pt>
                <c:pt idx="287">
                  <c:v>2.6236999999999999</c:v>
                </c:pt>
                <c:pt idx="288">
                  <c:v>2.6111999999999997</c:v>
                </c:pt>
                <c:pt idx="289">
                  <c:v>2.5987999999999998</c:v>
                </c:pt>
                <c:pt idx="290">
                  <c:v>2.5844999999999998</c:v>
                </c:pt>
                <c:pt idx="291">
                  <c:v>2.5811000000000002</c:v>
                </c:pt>
                <c:pt idx="292">
                  <c:v>2.8953999999999978</c:v>
                </c:pt>
                <c:pt idx="293">
                  <c:v>2.8859999999999997</c:v>
                </c:pt>
                <c:pt idx="294">
                  <c:v>2.8761999999999968</c:v>
                </c:pt>
                <c:pt idx="295">
                  <c:v>2.867</c:v>
                </c:pt>
                <c:pt idx="296">
                  <c:v>2.8594999999999953</c:v>
                </c:pt>
                <c:pt idx="297">
                  <c:v>2.8540999999999968</c:v>
                </c:pt>
                <c:pt idx="298">
                  <c:v>2.8398999999999943</c:v>
                </c:pt>
                <c:pt idx="299">
                  <c:v>2.8231999999999999</c:v>
                </c:pt>
                <c:pt idx="300">
                  <c:v>2.8101999999999987</c:v>
                </c:pt>
                <c:pt idx="301">
                  <c:v>2.7972999999999999</c:v>
                </c:pt>
                <c:pt idx="302">
                  <c:v>2.7822</c:v>
                </c:pt>
                <c:pt idx="303">
                  <c:v>2.7786</c:v>
                </c:pt>
                <c:pt idx="304">
                  <c:v>3.0539999999999998</c:v>
                </c:pt>
                <c:pt idx="305">
                  <c:v>3.0448</c:v>
                </c:pt>
                <c:pt idx="306">
                  <c:v>3.0349999999999997</c:v>
                </c:pt>
                <c:pt idx="307">
                  <c:v>3.0257999999999998</c:v>
                </c:pt>
                <c:pt idx="308">
                  <c:v>3.0181999999999998</c:v>
                </c:pt>
                <c:pt idx="309">
                  <c:v>3.0126999999999953</c:v>
                </c:pt>
                <c:pt idx="310">
                  <c:v>2.9983</c:v>
                </c:pt>
                <c:pt idx="311">
                  <c:v>2.9811999999999999</c:v>
                </c:pt>
                <c:pt idx="312">
                  <c:v>2.9676999999999998</c:v>
                </c:pt>
                <c:pt idx="313">
                  <c:v>2.9542999999999977</c:v>
                </c:pt>
                <c:pt idx="314">
                  <c:v>2.9385999999999997</c:v>
                </c:pt>
                <c:pt idx="315">
                  <c:v>2.9348999999999967</c:v>
                </c:pt>
                <c:pt idx="316">
                  <c:v>3.1759999999999997</c:v>
                </c:pt>
                <c:pt idx="317">
                  <c:v>3.1669</c:v>
                </c:pt>
                <c:pt idx="318">
                  <c:v>3.1570999999999998</c:v>
                </c:pt>
                <c:pt idx="319">
                  <c:v>3.1478999999999999</c:v>
                </c:pt>
                <c:pt idx="320">
                  <c:v>3.1402999999999999</c:v>
                </c:pt>
                <c:pt idx="321">
                  <c:v>3.1347</c:v>
                </c:pt>
                <c:pt idx="322">
                  <c:v>3.1200999999999999</c:v>
                </c:pt>
                <c:pt idx="323">
                  <c:v>3.1027</c:v>
                </c:pt>
                <c:pt idx="324">
                  <c:v>3.089</c:v>
                </c:pt>
                <c:pt idx="325">
                  <c:v>3.0751999999999997</c:v>
                </c:pt>
                <c:pt idx="326">
                  <c:v>3.0589999999999997</c:v>
                </c:pt>
                <c:pt idx="327">
                  <c:v>3.0550999999999977</c:v>
                </c:pt>
                <c:pt idx="328">
                  <c:v>3.2658999999999998</c:v>
                </c:pt>
                <c:pt idx="329">
                  <c:v>3.2568999999999977</c:v>
                </c:pt>
                <c:pt idx="330">
                  <c:v>3.2473000000000054</c:v>
                </c:pt>
                <c:pt idx="331">
                  <c:v>3.2381000000000002</c:v>
                </c:pt>
                <c:pt idx="332">
                  <c:v>3.2305000000000001</c:v>
                </c:pt>
                <c:pt idx="333">
                  <c:v>3.2248999999999999</c:v>
                </c:pt>
                <c:pt idx="334">
                  <c:v>3.2101999999999999</c:v>
                </c:pt>
                <c:pt idx="335">
                  <c:v>3.1924999999999977</c:v>
                </c:pt>
                <c:pt idx="336">
                  <c:v>3.1785999999999999</c:v>
                </c:pt>
                <c:pt idx="337">
                  <c:v>3.1644999999999999</c:v>
                </c:pt>
                <c:pt idx="338">
                  <c:v>3.1480000000000001</c:v>
                </c:pt>
                <c:pt idx="339">
                  <c:v>3.1440000000000001</c:v>
                </c:pt>
                <c:pt idx="340">
                  <c:v>3.3281000000000001</c:v>
                </c:pt>
                <c:pt idx="341">
                  <c:v>3.3191999999999977</c:v>
                </c:pt>
                <c:pt idx="342">
                  <c:v>3.3095999999999997</c:v>
                </c:pt>
                <c:pt idx="343">
                  <c:v>3.3005</c:v>
                </c:pt>
                <c:pt idx="344">
                  <c:v>3.2928999999999977</c:v>
                </c:pt>
                <c:pt idx="345">
                  <c:v>3.2873000000000059</c:v>
                </c:pt>
                <c:pt idx="346">
                  <c:v>3.2725999999999997</c:v>
                </c:pt>
                <c:pt idx="347">
                  <c:v>3.2547999999999999</c:v>
                </c:pt>
                <c:pt idx="348">
                  <c:v>3.2406999999999999</c:v>
                </c:pt>
                <c:pt idx="349">
                  <c:v>3.2265000000000001</c:v>
                </c:pt>
                <c:pt idx="350">
                  <c:v>3.2098</c:v>
                </c:pt>
                <c:pt idx="351">
                  <c:v>3.2057000000000002</c:v>
                </c:pt>
                <c:pt idx="352">
                  <c:v>3.3661999999999987</c:v>
                </c:pt>
                <c:pt idx="353">
                  <c:v>3.3574999999999977</c:v>
                </c:pt>
                <c:pt idx="354">
                  <c:v>3.3479999999999999</c:v>
                </c:pt>
                <c:pt idx="355">
                  <c:v>3.3389999999999977</c:v>
                </c:pt>
                <c:pt idx="356">
                  <c:v>3.3313999999999977</c:v>
                </c:pt>
                <c:pt idx="357">
                  <c:v>3.3257999999999988</c:v>
                </c:pt>
                <c:pt idx="358">
                  <c:v>3.3110999999999953</c:v>
                </c:pt>
                <c:pt idx="359">
                  <c:v>3.2932999999999999</c:v>
                </c:pt>
                <c:pt idx="360">
                  <c:v>3.2791000000000001</c:v>
                </c:pt>
                <c:pt idx="361">
                  <c:v>3.2648000000000001</c:v>
                </c:pt>
                <c:pt idx="362">
                  <c:v>3.2479000000000053</c:v>
                </c:pt>
                <c:pt idx="363">
                  <c:v>3.2438000000000002</c:v>
                </c:pt>
                <c:pt idx="364">
                  <c:v>3.3835999999999999</c:v>
                </c:pt>
                <c:pt idx="365">
                  <c:v>3.3749999999999987</c:v>
                </c:pt>
                <c:pt idx="366">
                  <c:v>3.3656999999999977</c:v>
                </c:pt>
                <c:pt idx="367">
                  <c:v>3.3567999999999967</c:v>
                </c:pt>
                <c:pt idx="368">
                  <c:v>3.3492999999999977</c:v>
                </c:pt>
                <c:pt idx="369">
                  <c:v>3.3437999999999999</c:v>
                </c:pt>
                <c:pt idx="370">
                  <c:v>3.3290999999999977</c:v>
                </c:pt>
                <c:pt idx="371">
                  <c:v>3.3112999999999944</c:v>
                </c:pt>
                <c:pt idx="372">
                  <c:v>3.2970999999999999</c:v>
                </c:pt>
                <c:pt idx="373">
                  <c:v>3.2827999999999999</c:v>
                </c:pt>
                <c:pt idx="374">
                  <c:v>3.2658999999999998</c:v>
                </c:pt>
                <c:pt idx="375">
                  <c:v>3.2616999999999998</c:v>
                </c:pt>
                <c:pt idx="376">
                  <c:v>3.3833000000000002</c:v>
                </c:pt>
                <c:pt idx="377">
                  <c:v>3.3748999999999967</c:v>
                </c:pt>
                <c:pt idx="378">
                  <c:v>3.3657999999999997</c:v>
                </c:pt>
                <c:pt idx="379">
                  <c:v>3.3569999999999967</c:v>
                </c:pt>
                <c:pt idx="380">
                  <c:v>3.3495999999999997</c:v>
                </c:pt>
                <c:pt idx="381">
                  <c:v>3.3441000000000001</c:v>
                </c:pt>
                <c:pt idx="382">
                  <c:v>3.3295999999999997</c:v>
                </c:pt>
                <c:pt idx="383">
                  <c:v>3.3118999999999943</c:v>
                </c:pt>
                <c:pt idx="384">
                  <c:v>3.2978000000000001</c:v>
                </c:pt>
                <c:pt idx="385">
                  <c:v>3.2834000000000012</c:v>
                </c:pt>
                <c:pt idx="386">
                  <c:v>3.2665999999999999</c:v>
                </c:pt>
                <c:pt idx="387">
                  <c:v>3.2624</c:v>
                </c:pt>
                <c:pt idx="388">
                  <c:v>3.3681000000000001</c:v>
                </c:pt>
                <c:pt idx="389">
                  <c:v>3.3597999999999977</c:v>
                </c:pt>
                <c:pt idx="390">
                  <c:v>3.3507999999999987</c:v>
                </c:pt>
                <c:pt idx="391">
                  <c:v>3.3421999999999987</c:v>
                </c:pt>
                <c:pt idx="392">
                  <c:v>3.3348999999999953</c:v>
                </c:pt>
                <c:pt idx="393">
                  <c:v>3.3294999999999977</c:v>
                </c:pt>
                <c:pt idx="394">
                  <c:v>3.3150999999999953</c:v>
                </c:pt>
                <c:pt idx="395">
                  <c:v>3.2976000000000001</c:v>
                </c:pt>
                <c:pt idx="396">
                  <c:v>3.2836000000000012</c:v>
                </c:pt>
                <c:pt idx="397">
                  <c:v>3.2694000000000001</c:v>
                </c:pt>
                <c:pt idx="398">
                  <c:v>3.2525999999999997</c:v>
                </c:pt>
                <c:pt idx="399">
                  <c:v>3.2484999999999999</c:v>
                </c:pt>
                <c:pt idx="400">
                  <c:v>3.3401000000000001</c:v>
                </c:pt>
                <c:pt idx="401">
                  <c:v>3.3320999999999943</c:v>
                </c:pt>
                <c:pt idx="402">
                  <c:v>3.3233000000000001</c:v>
                </c:pt>
                <c:pt idx="403">
                  <c:v>3.3147999999999977</c:v>
                </c:pt>
                <c:pt idx="404">
                  <c:v>3.3075999999999999</c:v>
                </c:pt>
                <c:pt idx="405">
                  <c:v>3.3022999999999967</c:v>
                </c:pt>
                <c:pt idx="406">
                  <c:v>3.2881000000000054</c:v>
                </c:pt>
                <c:pt idx="407">
                  <c:v>3.2707999999999999</c:v>
                </c:pt>
                <c:pt idx="408">
                  <c:v>3.2568999999999977</c:v>
                </c:pt>
                <c:pt idx="409">
                  <c:v>3.2429000000000001</c:v>
                </c:pt>
                <c:pt idx="410">
                  <c:v>3.2262</c:v>
                </c:pt>
                <c:pt idx="411">
                  <c:v>3.2222</c:v>
                </c:pt>
                <c:pt idx="412">
                  <c:v>3.3015999999999988</c:v>
                </c:pt>
                <c:pt idx="413">
                  <c:v>3.2938000000000001</c:v>
                </c:pt>
                <c:pt idx="414">
                  <c:v>3.2850999999999999</c:v>
                </c:pt>
                <c:pt idx="415">
                  <c:v>3.2767999999999997</c:v>
                </c:pt>
                <c:pt idx="416">
                  <c:v>3.2698</c:v>
                </c:pt>
                <c:pt idx="417">
                  <c:v>3.2646000000000002</c:v>
                </c:pt>
                <c:pt idx="418">
                  <c:v>3.2507000000000001</c:v>
                </c:pt>
                <c:pt idx="419">
                  <c:v>3.2336</c:v>
                </c:pt>
                <c:pt idx="420">
                  <c:v>3.2199</c:v>
                </c:pt>
              </c:numCache>
            </c:numRef>
          </c:val>
        </c:ser>
        <c:ser>
          <c:idx val="2"/>
          <c:order val="2"/>
          <c:tx>
            <c:strRef>
              <c:f>CastModelOutputFigureData!$D$1</c:f>
              <c:strCache>
                <c:ptCount val="1"/>
                <c:pt idx="0">
                  <c:v>AC2</c:v>
                </c:pt>
              </c:strCache>
            </c:strRef>
          </c:tx>
          <c:spPr>
            <a:ln>
              <a:solidFill>
                <a:srgbClr val="00B050"/>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[0]!V_AC2</c:f>
              <c:numCache>
                <c:formatCode>General</c:formatCode>
                <c:ptCount val="421"/>
                <c:pt idx="0">
                  <c:v>13.934100000000001</c:v>
                </c:pt>
                <c:pt idx="1">
                  <c:v>13.846500000000002</c:v>
                </c:pt>
                <c:pt idx="2">
                  <c:v>13.744999999999999</c:v>
                </c:pt>
                <c:pt idx="3">
                  <c:v>13.717700000000001</c:v>
                </c:pt>
                <c:pt idx="4">
                  <c:v>13.655100000000004</c:v>
                </c:pt>
                <c:pt idx="5">
                  <c:v>13.607000000000001</c:v>
                </c:pt>
                <c:pt idx="6">
                  <c:v>13.5542</c:v>
                </c:pt>
                <c:pt idx="7">
                  <c:v>13.5036</c:v>
                </c:pt>
                <c:pt idx="8">
                  <c:v>13.4603</c:v>
                </c:pt>
                <c:pt idx="9">
                  <c:v>13.427100000000001</c:v>
                </c:pt>
                <c:pt idx="10">
                  <c:v>13.3467</c:v>
                </c:pt>
                <c:pt idx="11">
                  <c:v>13.256400000000006</c:v>
                </c:pt>
                <c:pt idx="12">
                  <c:v>13.1851</c:v>
                </c:pt>
                <c:pt idx="13">
                  <c:v>13.1128</c:v>
                </c:pt>
                <c:pt idx="14">
                  <c:v>13.029300000000001</c:v>
                </c:pt>
                <c:pt idx="15">
                  <c:v>13.0069</c:v>
                </c:pt>
                <c:pt idx="16">
                  <c:v>12.955400000000031</c:v>
                </c:pt>
                <c:pt idx="17">
                  <c:v>12.915900000000002</c:v>
                </c:pt>
                <c:pt idx="18">
                  <c:v>12.872500000000027</c:v>
                </c:pt>
                <c:pt idx="19">
                  <c:v>12.8308</c:v>
                </c:pt>
                <c:pt idx="20">
                  <c:v>12.795200000000001</c:v>
                </c:pt>
                <c:pt idx="21">
                  <c:v>12.767800000000001</c:v>
                </c:pt>
                <c:pt idx="22">
                  <c:v>12.7014</c:v>
                </c:pt>
                <c:pt idx="23">
                  <c:v>12.627000000000001</c:v>
                </c:pt>
                <c:pt idx="24">
                  <c:v>12.568100000000001</c:v>
                </c:pt>
                <c:pt idx="25">
                  <c:v>12.5084</c:v>
                </c:pt>
                <c:pt idx="26">
                  <c:v>12.439300000000001</c:v>
                </c:pt>
                <c:pt idx="27">
                  <c:v>12.4208</c:v>
                </c:pt>
                <c:pt idx="28">
                  <c:v>12.378</c:v>
                </c:pt>
                <c:pt idx="29">
                  <c:v>12.3451</c:v>
                </c:pt>
                <c:pt idx="30">
                  <c:v>12.309000000000006</c:v>
                </c:pt>
                <c:pt idx="31">
                  <c:v>12.274199999999999</c:v>
                </c:pt>
                <c:pt idx="32">
                  <c:v>12.244400000000001</c:v>
                </c:pt>
                <c:pt idx="33">
                  <c:v>12.221500000000001</c:v>
                </c:pt>
                <c:pt idx="34">
                  <c:v>12.165800000000004</c:v>
                </c:pt>
                <c:pt idx="35">
                  <c:v>12.103300000000001</c:v>
                </c:pt>
                <c:pt idx="36">
                  <c:v>12.053900000000002</c:v>
                </c:pt>
                <c:pt idx="37">
                  <c:v>12.0036</c:v>
                </c:pt>
                <c:pt idx="38">
                  <c:v>11.945400000000006</c:v>
                </c:pt>
                <c:pt idx="39">
                  <c:v>11.9298</c:v>
                </c:pt>
                <c:pt idx="40">
                  <c:v>11.893500000000019</c:v>
                </c:pt>
                <c:pt idx="41">
                  <c:v>11.865700000000025</c:v>
                </c:pt>
                <c:pt idx="42">
                  <c:v>11.834900000000001</c:v>
                </c:pt>
                <c:pt idx="43">
                  <c:v>11.805400000000029</c:v>
                </c:pt>
                <c:pt idx="44">
                  <c:v>11.78</c:v>
                </c:pt>
                <c:pt idx="45">
                  <c:v>11.760400000000002</c:v>
                </c:pt>
                <c:pt idx="46">
                  <c:v>11.7128</c:v>
                </c:pt>
                <c:pt idx="47">
                  <c:v>11.6593</c:v>
                </c:pt>
                <c:pt idx="48">
                  <c:v>11.617000000000001</c:v>
                </c:pt>
                <c:pt idx="49">
                  <c:v>11.5739</c:v>
                </c:pt>
                <c:pt idx="50">
                  <c:v>11.523900000000001</c:v>
                </c:pt>
                <c:pt idx="51">
                  <c:v>11.5105</c:v>
                </c:pt>
                <c:pt idx="52">
                  <c:v>11.479200000000002</c:v>
                </c:pt>
                <c:pt idx="53">
                  <c:v>11.455100000000021</c:v>
                </c:pt>
                <c:pt idx="54">
                  <c:v>11.428600000000001</c:v>
                </c:pt>
                <c:pt idx="55">
                  <c:v>11.402900000000002</c:v>
                </c:pt>
                <c:pt idx="56">
                  <c:v>11.3809</c:v>
                </c:pt>
                <c:pt idx="57">
                  <c:v>11.363900000000006</c:v>
                </c:pt>
                <c:pt idx="58">
                  <c:v>11.322400000000023</c:v>
                </c:pt>
                <c:pt idx="59">
                  <c:v>11.2758</c:v>
                </c:pt>
                <c:pt idx="60">
                  <c:v>11.238899999999999</c:v>
                </c:pt>
                <c:pt idx="61">
                  <c:v>11.201299999999998</c:v>
                </c:pt>
                <c:pt idx="62">
                  <c:v>11.1576</c:v>
                </c:pt>
                <c:pt idx="63">
                  <c:v>11.145900000000001</c:v>
                </c:pt>
                <c:pt idx="64">
                  <c:v>11.118500000000001</c:v>
                </c:pt>
                <c:pt idx="65">
                  <c:v>11.097300000000001</c:v>
                </c:pt>
                <c:pt idx="66">
                  <c:v>11.0739</c:v>
                </c:pt>
                <c:pt idx="67">
                  <c:v>11.051300000000001</c:v>
                </c:pt>
                <c:pt idx="68">
                  <c:v>11.031799999999999</c:v>
                </c:pt>
                <c:pt idx="69">
                  <c:v>11.0168</c:v>
                </c:pt>
                <c:pt idx="70">
                  <c:v>10.98</c:v>
                </c:pt>
                <c:pt idx="71">
                  <c:v>10.938800000000001</c:v>
                </c:pt>
                <c:pt idx="72">
                  <c:v>10.9061</c:v>
                </c:pt>
                <c:pt idx="73">
                  <c:v>10.872800000000021</c:v>
                </c:pt>
                <c:pt idx="74">
                  <c:v>10.834</c:v>
                </c:pt>
                <c:pt idx="75">
                  <c:v>10.823500000000006</c:v>
                </c:pt>
                <c:pt idx="76">
                  <c:v>10.799100000000001</c:v>
                </c:pt>
                <c:pt idx="77">
                  <c:v>10.780200000000001</c:v>
                </c:pt>
                <c:pt idx="78">
                  <c:v>10.7593</c:v>
                </c:pt>
                <c:pt idx="79">
                  <c:v>10.739100000000001</c:v>
                </c:pt>
                <c:pt idx="80">
                  <c:v>10.721699999999998</c:v>
                </c:pt>
                <c:pt idx="81">
                  <c:v>10.708199999999998</c:v>
                </c:pt>
                <c:pt idx="82">
                  <c:v>10.6751</c:v>
                </c:pt>
                <c:pt idx="83">
                  <c:v>10.637999999999998</c:v>
                </c:pt>
                <c:pt idx="84">
                  <c:v>10.608700000000001</c:v>
                </c:pt>
                <c:pt idx="85">
                  <c:v>10.5787</c:v>
                </c:pt>
                <c:pt idx="86">
                  <c:v>10.543800000000001</c:v>
                </c:pt>
                <c:pt idx="87">
                  <c:v>10.5344</c:v>
                </c:pt>
                <c:pt idx="88">
                  <c:v>10.5123</c:v>
                </c:pt>
                <c:pt idx="89">
                  <c:v>10.495200000000002</c:v>
                </c:pt>
                <c:pt idx="90">
                  <c:v>10.4762</c:v>
                </c:pt>
                <c:pt idx="91">
                  <c:v>10.4579</c:v>
                </c:pt>
                <c:pt idx="92">
                  <c:v>10.4421</c:v>
                </c:pt>
                <c:pt idx="93">
                  <c:v>10.4298</c:v>
                </c:pt>
                <c:pt idx="94">
                  <c:v>10.399700000000006</c:v>
                </c:pt>
                <c:pt idx="95">
                  <c:v>10.365900000000023</c:v>
                </c:pt>
                <c:pt idx="96">
                  <c:v>10.3392</c:v>
                </c:pt>
                <c:pt idx="97">
                  <c:v>10.3119</c:v>
                </c:pt>
                <c:pt idx="98">
                  <c:v>10.280100000000001</c:v>
                </c:pt>
                <c:pt idx="99">
                  <c:v>10.2715</c:v>
                </c:pt>
                <c:pt idx="100">
                  <c:v>10.251300000000001</c:v>
                </c:pt>
                <c:pt idx="101">
                  <c:v>10.2357</c:v>
                </c:pt>
                <c:pt idx="102">
                  <c:v>10.218299999999999</c:v>
                </c:pt>
                <c:pt idx="103">
                  <c:v>10.201500000000001</c:v>
                </c:pt>
                <c:pt idx="104">
                  <c:v>10.1869</c:v>
                </c:pt>
                <c:pt idx="105">
                  <c:v>10.175600000000006</c:v>
                </c:pt>
                <c:pt idx="106">
                  <c:v>10.147899999999998</c:v>
                </c:pt>
                <c:pt idx="107">
                  <c:v>10.1168</c:v>
                </c:pt>
                <c:pt idx="108">
                  <c:v>10.0923</c:v>
                </c:pt>
                <c:pt idx="109">
                  <c:v>10.0671</c:v>
                </c:pt>
                <c:pt idx="110">
                  <c:v>10.037800000000001</c:v>
                </c:pt>
                <c:pt idx="111">
                  <c:v>10.0299</c:v>
                </c:pt>
                <c:pt idx="112">
                  <c:v>10.011299999999999</c:v>
                </c:pt>
                <c:pt idx="113">
                  <c:v>9.9968000000000004</c:v>
                </c:pt>
                <c:pt idx="114">
                  <c:v>9.9807000000000006</c:v>
                </c:pt>
                <c:pt idx="115">
                  <c:v>9.9651000000000067</c:v>
                </c:pt>
                <c:pt idx="116">
                  <c:v>9.9516000000000027</c:v>
                </c:pt>
                <c:pt idx="117">
                  <c:v>9.9410999999999987</c:v>
                </c:pt>
                <c:pt idx="118">
                  <c:v>9.9153000000000002</c:v>
                </c:pt>
                <c:pt idx="119">
                  <c:v>9.8865000000000212</c:v>
                </c:pt>
                <c:pt idx="120">
                  <c:v>9.8637000000000068</c:v>
                </c:pt>
                <c:pt idx="121">
                  <c:v>9.8403000000000009</c:v>
                </c:pt>
                <c:pt idx="122">
                  <c:v>9.8131000000000004</c:v>
                </c:pt>
                <c:pt idx="123">
                  <c:v>9.805700000000023</c:v>
                </c:pt>
                <c:pt idx="124">
                  <c:v>9.7882999999999996</c:v>
                </c:pt>
                <c:pt idx="125">
                  <c:v>9.7748999999999988</c:v>
                </c:pt>
                <c:pt idx="126">
                  <c:v>9.7598000000000003</c:v>
                </c:pt>
                <c:pt idx="127">
                  <c:v>9.7451999999999988</c:v>
                </c:pt>
                <c:pt idx="128">
                  <c:v>9.7326000000000015</c:v>
                </c:pt>
                <c:pt idx="129">
                  <c:v>9.7228000000000012</c:v>
                </c:pt>
                <c:pt idx="130">
                  <c:v>9.698599999999999</c:v>
                </c:pt>
                <c:pt idx="131">
                  <c:v>9.6716000000000015</c:v>
                </c:pt>
                <c:pt idx="132">
                  <c:v>9.6503000000000014</c:v>
                </c:pt>
                <c:pt idx="133">
                  <c:v>9.6283999999999992</c:v>
                </c:pt>
                <c:pt idx="134">
                  <c:v>9.6029</c:v>
                </c:pt>
                <c:pt idx="135">
                  <c:v>9.5960000000000001</c:v>
                </c:pt>
                <c:pt idx="136">
                  <c:v>9.5797000000000008</c:v>
                </c:pt>
                <c:pt idx="137">
                  <c:v>9.5670000000000002</c:v>
                </c:pt>
                <c:pt idx="138">
                  <c:v>9.5529000000000028</c:v>
                </c:pt>
                <c:pt idx="139">
                  <c:v>9.539200000000001</c:v>
                </c:pt>
                <c:pt idx="140">
                  <c:v>9.5272999999999985</c:v>
                </c:pt>
                <c:pt idx="141">
                  <c:v>9.5180000000000025</c:v>
                </c:pt>
                <c:pt idx="142">
                  <c:v>9.4952000000000005</c:v>
                </c:pt>
                <c:pt idx="143">
                  <c:v>9.4697000000000067</c:v>
                </c:pt>
                <c:pt idx="144">
                  <c:v>9.4496000000000002</c:v>
                </c:pt>
                <c:pt idx="145">
                  <c:v>9.4290000000000003</c:v>
                </c:pt>
                <c:pt idx="146">
                  <c:v>9.4049000000000014</c:v>
                </c:pt>
                <c:pt idx="147">
                  <c:v>9.3984000000000005</c:v>
                </c:pt>
                <c:pt idx="148">
                  <c:v>9.3830000000000027</c:v>
                </c:pt>
                <c:pt idx="149">
                  <c:v>9.3710000000000004</c:v>
                </c:pt>
                <c:pt idx="150">
                  <c:v>9.3577000000000048</c:v>
                </c:pt>
                <c:pt idx="151">
                  <c:v>9.3447000000000013</c:v>
                </c:pt>
                <c:pt idx="152">
                  <c:v>9.3334000000000028</c:v>
                </c:pt>
                <c:pt idx="153">
                  <c:v>9.3246000000000002</c:v>
                </c:pt>
                <c:pt idx="154">
                  <c:v>9.3030000000000008</c:v>
                </c:pt>
                <c:pt idx="155">
                  <c:v>9.2787999999999986</c:v>
                </c:pt>
                <c:pt idx="156">
                  <c:v>9.2598000000000003</c:v>
                </c:pt>
                <c:pt idx="157">
                  <c:v>9.2401999999999997</c:v>
                </c:pt>
                <c:pt idx="158">
                  <c:v>9.2173999999999996</c:v>
                </c:pt>
                <c:pt idx="159">
                  <c:v>9.2111999999999998</c:v>
                </c:pt>
                <c:pt idx="160">
                  <c:v>9.1966000000000001</c:v>
                </c:pt>
                <c:pt idx="161">
                  <c:v>9.1852</c:v>
                </c:pt>
                <c:pt idx="162">
                  <c:v>9.1725000000000048</c:v>
                </c:pt>
                <c:pt idx="163">
                  <c:v>9.1601000000000035</c:v>
                </c:pt>
                <c:pt idx="164">
                  <c:v>9.1494</c:v>
                </c:pt>
                <c:pt idx="165">
                  <c:v>9.1409999999999982</c:v>
                </c:pt>
                <c:pt idx="166">
                  <c:v>9.1202999999999985</c:v>
                </c:pt>
                <c:pt idx="167">
                  <c:v>9.0972999999999988</c:v>
                </c:pt>
                <c:pt idx="168">
                  <c:v>9.0792000000000002</c:v>
                </c:pt>
                <c:pt idx="169">
                  <c:v>9.0606000000000027</c:v>
                </c:pt>
                <c:pt idx="170">
                  <c:v>9.0387999999999984</c:v>
                </c:pt>
                <c:pt idx="171">
                  <c:v>9.0330000000000013</c:v>
                </c:pt>
                <c:pt idx="172">
                  <c:v>9.0190000000000001</c:v>
                </c:pt>
                <c:pt idx="173">
                  <c:v>9.0081000000000024</c:v>
                </c:pt>
                <c:pt idx="174">
                  <c:v>8.9960000000000004</c:v>
                </c:pt>
                <c:pt idx="175">
                  <c:v>8.9841000000000015</c:v>
                </c:pt>
                <c:pt idx="176">
                  <c:v>8.9739000000000004</c:v>
                </c:pt>
                <c:pt idx="177">
                  <c:v>8.9659000000000066</c:v>
                </c:pt>
                <c:pt idx="178">
                  <c:v>8.9460000000000015</c:v>
                </c:pt>
                <c:pt idx="179">
                  <c:v>8.9240000000000013</c:v>
                </c:pt>
                <c:pt idx="180">
                  <c:v>8.9067000000000007</c:v>
                </c:pt>
                <c:pt idx="181">
                  <c:v>8.8889000000000014</c:v>
                </c:pt>
                <c:pt idx="182">
                  <c:v>8.8681000000000001</c:v>
                </c:pt>
                <c:pt idx="183">
                  <c:v>8.8625000000000256</c:v>
                </c:pt>
                <c:pt idx="184">
                  <c:v>8.8490000000000002</c:v>
                </c:pt>
                <c:pt idx="185">
                  <c:v>8.8386000000000013</c:v>
                </c:pt>
                <c:pt idx="186">
                  <c:v>8.827</c:v>
                </c:pt>
                <c:pt idx="187">
                  <c:v>8.8156000000000247</c:v>
                </c:pt>
                <c:pt idx="188">
                  <c:v>8.8058000000000067</c:v>
                </c:pt>
                <c:pt idx="189">
                  <c:v>8.7980999999999998</c:v>
                </c:pt>
                <c:pt idx="190">
                  <c:v>8.7790000000000017</c:v>
                </c:pt>
                <c:pt idx="191">
                  <c:v>8.7579000000000011</c:v>
                </c:pt>
                <c:pt idx="192">
                  <c:v>8.7411999999999992</c:v>
                </c:pt>
                <c:pt idx="193">
                  <c:v>8.7240999999999982</c:v>
                </c:pt>
                <c:pt idx="194">
                  <c:v>8.7040999999999986</c:v>
                </c:pt>
                <c:pt idx="195">
                  <c:v>8.6987999999999985</c:v>
                </c:pt>
                <c:pt idx="196">
                  <c:v>8.6859000000000002</c:v>
                </c:pt>
                <c:pt idx="197">
                  <c:v>8.6758000000000006</c:v>
                </c:pt>
                <c:pt idx="198">
                  <c:v>8.6646000000000001</c:v>
                </c:pt>
                <c:pt idx="199">
                  <c:v>8.6537000000000006</c:v>
                </c:pt>
                <c:pt idx="200">
                  <c:v>8.6441999999999997</c:v>
                </c:pt>
                <c:pt idx="201">
                  <c:v>8.6368000000000009</c:v>
                </c:pt>
                <c:pt idx="202">
                  <c:v>8.6183999999999994</c:v>
                </c:pt>
                <c:pt idx="203">
                  <c:v>8.597999999999999</c:v>
                </c:pt>
                <c:pt idx="204">
                  <c:v>8.581900000000001</c:v>
                </c:pt>
                <c:pt idx="205">
                  <c:v>8.5655000000000232</c:v>
                </c:pt>
                <c:pt idx="206">
                  <c:v>8.5462999999999987</c:v>
                </c:pt>
                <c:pt idx="207">
                  <c:v>8.5410999999999984</c:v>
                </c:pt>
                <c:pt idx="208">
                  <c:v>8.5285999999999991</c:v>
                </c:pt>
                <c:pt idx="209">
                  <c:v>8.5190000000000001</c:v>
                </c:pt>
                <c:pt idx="210">
                  <c:v>8.5081000000000024</c:v>
                </c:pt>
                <c:pt idx="211">
                  <c:v>8.4976000000000003</c:v>
                </c:pt>
                <c:pt idx="212">
                  <c:v>8.4884000000000004</c:v>
                </c:pt>
                <c:pt idx="213">
                  <c:v>8.4812000000000012</c:v>
                </c:pt>
                <c:pt idx="214">
                  <c:v>8.4634000000000214</c:v>
                </c:pt>
                <c:pt idx="215">
                  <c:v>8.4437000000000015</c:v>
                </c:pt>
                <c:pt idx="216">
                  <c:v>8.4281999999999986</c:v>
                </c:pt>
                <c:pt idx="217">
                  <c:v>8.4123000000000001</c:v>
                </c:pt>
                <c:pt idx="218">
                  <c:v>8.3938000000000006</c:v>
                </c:pt>
                <c:pt idx="219">
                  <c:v>8.3888000000000016</c:v>
                </c:pt>
                <c:pt idx="220">
                  <c:v>8.3767000000000067</c:v>
                </c:pt>
                <c:pt idx="221">
                  <c:v>8.367400000000023</c:v>
                </c:pt>
                <c:pt idx="222">
                  <c:v>8.3569000000000067</c:v>
                </c:pt>
                <c:pt idx="223">
                  <c:v>8.3466000000000005</c:v>
                </c:pt>
                <c:pt idx="224">
                  <c:v>8.3378000000000014</c:v>
                </c:pt>
                <c:pt idx="225">
                  <c:v>8.3308</c:v>
                </c:pt>
                <c:pt idx="226">
                  <c:v>8.3135000000000048</c:v>
                </c:pt>
                <c:pt idx="227">
                  <c:v>8.2945000000000011</c:v>
                </c:pt>
                <c:pt idx="228">
                  <c:v>8.2794000000000008</c:v>
                </c:pt>
                <c:pt idx="229">
                  <c:v>8.2641000000000009</c:v>
                </c:pt>
                <c:pt idx="230">
                  <c:v>8.2460999999999984</c:v>
                </c:pt>
                <c:pt idx="231">
                  <c:v>8.2411999999999992</c:v>
                </c:pt>
                <c:pt idx="232">
                  <c:v>8.2296000000000014</c:v>
                </c:pt>
                <c:pt idx="233">
                  <c:v>8.2205000000000013</c:v>
                </c:pt>
                <c:pt idx="234">
                  <c:v>8.2102999999999984</c:v>
                </c:pt>
                <c:pt idx="235">
                  <c:v>8.2004000000000001</c:v>
                </c:pt>
                <c:pt idx="236">
                  <c:v>8.1918000000000024</c:v>
                </c:pt>
                <c:pt idx="237">
                  <c:v>8.1850000000000005</c:v>
                </c:pt>
                <c:pt idx="238">
                  <c:v>8.1681999999999988</c:v>
                </c:pt>
                <c:pt idx="239">
                  <c:v>8.1497000000000011</c:v>
                </c:pt>
                <c:pt idx="240">
                  <c:v>8.1351000000000013</c:v>
                </c:pt>
                <c:pt idx="241">
                  <c:v>8.1201999999999988</c:v>
                </c:pt>
                <c:pt idx="242">
                  <c:v>8.1028000000000002</c:v>
                </c:pt>
                <c:pt idx="243">
                  <c:v>8.0980999999999987</c:v>
                </c:pt>
                <c:pt idx="244">
                  <c:v>8.6942999999999984</c:v>
                </c:pt>
                <c:pt idx="245">
                  <c:v>8.6815000000000015</c:v>
                </c:pt>
                <c:pt idx="246">
                  <c:v>8.6678000000000015</c:v>
                </c:pt>
                <c:pt idx="247">
                  <c:v>8.6548000000000016</c:v>
                </c:pt>
                <c:pt idx="248">
                  <c:v>8.6436999999999991</c:v>
                </c:pt>
                <c:pt idx="249">
                  <c:v>8.6352000000000011</c:v>
                </c:pt>
                <c:pt idx="250">
                  <c:v>8.6147000000000009</c:v>
                </c:pt>
                <c:pt idx="251">
                  <c:v>8.5926000000000027</c:v>
                </c:pt>
                <c:pt idx="252">
                  <c:v>8.5754000000000232</c:v>
                </c:pt>
                <c:pt idx="253">
                  <c:v>8.5580000000000016</c:v>
                </c:pt>
                <c:pt idx="254">
                  <c:v>8.5379999999999985</c:v>
                </c:pt>
                <c:pt idx="255">
                  <c:v>8.5326000000000004</c:v>
                </c:pt>
                <c:pt idx="256">
                  <c:v>9.4335000000000004</c:v>
                </c:pt>
                <c:pt idx="257">
                  <c:v>9.4179000000000013</c:v>
                </c:pt>
                <c:pt idx="258">
                  <c:v>9.4012000000000011</c:v>
                </c:pt>
                <c:pt idx="259">
                  <c:v>9.3856000000000233</c:v>
                </c:pt>
                <c:pt idx="260">
                  <c:v>9.3724000000000256</c:v>
                </c:pt>
                <c:pt idx="261">
                  <c:v>9.3624000000000276</c:v>
                </c:pt>
                <c:pt idx="262">
                  <c:v>9.3382999999999985</c:v>
                </c:pt>
                <c:pt idx="263">
                  <c:v>9.3124000000000233</c:v>
                </c:pt>
                <c:pt idx="264">
                  <c:v>9.2924000000000007</c:v>
                </c:pt>
                <c:pt idx="265">
                  <c:v>9.2723000000000013</c:v>
                </c:pt>
                <c:pt idx="266">
                  <c:v>9.2491999999999983</c:v>
                </c:pt>
                <c:pt idx="267">
                  <c:v>9.2429999999999986</c:v>
                </c:pt>
                <c:pt idx="268">
                  <c:v>10.048199999999998</c:v>
                </c:pt>
                <c:pt idx="269">
                  <c:v>10.032</c:v>
                </c:pt>
                <c:pt idx="270">
                  <c:v>10.0145</c:v>
                </c:pt>
                <c:pt idx="271">
                  <c:v>9.9981000000000009</c:v>
                </c:pt>
                <c:pt idx="272">
                  <c:v>9.9842000000000013</c:v>
                </c:pt>
                <c:pt idx="273">
                  <c:v>9.9736000000000047</c:v>
                </c:pt>
                <c:pt idx="274">
                  <c:v>9.9480999999999984</c:v>
                </c:pt>
                <c:pt idx="275">
                  <c:v>9.9205000000000005</c:v>
                </c:pt>
                <c:pt idx="276">
                  <c:v>9.8991000000000007</c:v>
                </c:pt>
                <c:pt idx="277">
                  <c:v>9.8775000000000048</c:v>
                </c:pt>
                <c:pt idx="278">
                  <c:v>9.8527000000000236</c:v>
                </c:pt>
                <c:pt idx="279">
                  <c:v>9.8461000000000034</c:v>
                </c:pt>
                <c:pt idx="280">
                  <c:v>10.5502</c:v>
                </c:pt>
                <c:pt idx="281">
                  <c:v>10.533900000000001</c:v>
                </c:pt>
                <c:pt idx="282">
                  <c:v>10.516300000000001</c:v>
                </c:pt>
                <c:pt idx="283">
                  <c:v>10.499600000000004</c:v>
                </c:pt>
                <c:pt idx="284">
                  <c:v>10.485500000000023</c:v>
                </c:pt>
                <c:pt idx="285">
                  <c:v>10.4747</c:v>
                </c:pt>
                <c:pt idx="286">
                  <c:v>10.448600000000001</c:v>
                </c:pt>
                <c:pt idx="287">
                  <c:v>10.420200000000001</c:v>
                </c:pt>
                <c:pt idx="288">
                  <c:v>10.398100000000001</c:v>
                </c:pt>
                <c:pt idx="289">
                  <c:v>10.375800000000023</c:v>
                </c:pt>
                <c:pt idx="290">
                  <c:v>10.350000000000019</c:v>
                </c:pt>
                <c:pt idx="291">
                  <c:v>10.3431</c:v>
                </c:pt>
                <c:pt idx="292">
                  <c:v>10.956700000000019</c:v>
                </c:pt>
                <c:pt idx="293">
                  <c:v>10.9406</c:v>
                </c:pt>
                <c:pt idx="294">
                  <c:v>10.9231</c:v>
                </c:pt>
                <c:pt idx="295">
                  <c:v>10.906400000000019</c:v>
                </c:pt>
                <c:pt idx="296">
                  <c:v>10.892300000000002</c:v>
                </c:pt>
                <c:pt idx="297">
                  <c:v>10.881500000000004</c:v>
                </c:pt>
                <c:pt idx="298">
                  <c:v>10.855300000000019</c:v>
                </c:pt>
                <c:pt idx="299">
                  <c:v>10.826600000000004</c:v>
                </c:pt>
                <c:pt idx="300">
                  <c:v>10.8042</c:v>
                </c:pt>
                <c:pt idx="301">
                  <c:v>10.781600000000001</c:v>
                </c:pt>
                <c:pt idx="302">
                  <c:v>10.755500000000019</c:v>
                </c:pt>
                <c:pt idx="303">
                  <c:v>10.748399999999998</c:v>
                </c:pt>
                <c:pt idx="304">
                  <c:v>11.282400000000004</c:v>
                </c:pt>
                <c:pt idx="305">
                  <c:v>11.2666</c:v>
                </c:pt>
                <c:pt idx="306">
                  <c:v>11.2494</c:v>
                </c:pt>
                <c:pt idx="307">
                  <c:v>11.233000000000001</c:v>
                </c:pt>
                <c:pt idx="308">
                  <c:v>11.218999999999999</c:v>
                </c:pt>
                <c:pt idx="309">
                  <c:v>11.208199999999998</c:v>
                </c:pt>
                <c:pt idx="310">
                  <c:v>11.1822</c:v>
                </c:pt>
                <c:pt idx="311">
                  <c:v>11.153600000000004</c:v>
                </c:pt>
                <c:pt idx="312">
                  <c:v>11.131199999999998</c:v>
                </c:pt>
                <c:pt idx="313">
                  <c:v>11.108600000000001</c:v>
                </c:pt>
                <c:pt idx="314">
                  <c:v>11.082400000000021</c:v>
                </c:pt>
                <c:pt idx="315">
                  <c:v>11.0753</c:v>
                </c:pt>
                <c:pt idx="316">
                  <c:v>11.5396</c:v>
                </c:pt>
                <c:pt idx="317">
                  <c:v>11.524199999999999</c:v>
                </c:pt>
                <c:pt idx="318">
                  <c:v>11.507300000000001</c:v>
                </c:pt>
                <c:pt idx="319">
                  <c:v>11.491200000000001</c:v>
                </c:pt>
                <c:pt idx="320">
                  <c:v>11.477500000000004</c:v>
                </c:pt>
                <c:pt idx="321">
                  <c:v>11.466900000000004</c:v>
                </c:pt>
                <c:pt idx="322">
                  <c:v>11.441199999999998</c:v>
                </c:pt>
                <c:pt idx="323">
                  <c:v>11.4129</c:v>
                </c:pt>
                <c:pt idx="324">
                  <c:v>11.390700000000002</c:v>
                </c:pt>
                <c:pt idx="325">
                  <c:v>11.3682</c:v>
                </c:pt>
                <c:pt idx="326">
                  <c:v>11.3422</c:v>
                </c:pt>
                <c:pt idx="327">
                  <c:v>11.3352</c:v>
                </c:pt>
                <c:pt idx="328">
                  <c:v>11.738399999999999</c:v>
                </c:pt>
                <c:pt idx="329">
                  <c:v>11.7234</c:v>
                </c:pt>
                <c:pt idx="330">
                  <c:v>11.707000000000001</c:v>
                </c:pt>
                <c:pt idx="331">
                  <c:v>11.691299999999998</c:v>
                </c:pt>
                <c:pt idx="332">
                  <c:v>11.6778</c:v>
                </c:pt>
                <c:pt idx="333">
                  <c:v>11.667400000000002</c:v>
                </c:pt>
                <c:pt idx="334">
                  <c:v>11.642200000000001</c:v>
                </c:pt>
                <c:pt idx="335">
                  <c:v>11.614299999999998</c:v>
                </c:pt>
                <c:pt idx="336">
                  <c:v>11.592500000000006</c:v>
                </c:pt>
                <c:pt idx="337">
                  <c:v>11.5702</c:v>
                </c:pt>
                <c:pt idx="338">
                  <c:v>11.544500000000001</c:v>
                </c:pt>
                <c:pt idx="339">
                  <c:v>11.537600000000001</c:v>
                </c:pt>
                <c:pt idx="340">
                  <c:v>11.8873</c:v>
                </c:pt>
                <c:pt idx="341">
                  <c:v>11.872800000000021</c:v>
                </c:pt>
                <c:pt idx="342">
                  <c:v>11.856800000000021</c:v>
                </c:pt>
                <c:pt idx="343">
                  <c:v>11.8415</c:v>
                </c:pt>
                <c:pt idx="344">
                  <c:v>11.8284</c:v>
                </c:pt>
                <c:pt idx="345">
                  <c:v>11.818200000000001</c:v>
                </c:pt>
                <c:pt idx="346">
                  <c:v>11.7935</c:v>
                </c:pt>
                <c:pt idx="347">
                  <c:v>11.7661</c:v>
                </c:pt>
                <c:pt idx="348">
                  <c:v>11.744699999999998</c:v>
                </c:pt>
                <c:pt idx="349">
                  <c:v>11.722800000000001</c:v>
                </c:pt>
                <c:pt idx="350">
                  <c:v>11.6974</c:v>
                </c:pt>
                <c:pt idx="351">
                  <c:v>11.6906</c:v>
                </c:pt>
                <c:pt idx="352">
                  <c:v>11.9937</c:v>
                </c:pt>
                <c:pt idx="353">
                  <c:v>11.979600000000019</c:v>
                </c:pt>
                <c:pt idx="354">
                  <c:v>11.9641</c:v>
                </c:pt>
                <c:pt idx="355">
                  <c:v>11.949200000000001</c:v>
                </c:pt>
                <c:pt idx="356">
                  <c:v>11.936300000000001</c:v>
                </c:pt>
                <c:pt idx="357">
                  <c:v>11.926400000000006</c:v>
                </c:pt>
                <c:pt idx="358">
                  <c:v>11.902200000000002</c:v>
                </c:pt>
                <c:pt idx="359">
                  <c:v>11.875400000000029</c:v>
                </c:pt>
                <c:pt idx="360">
                  <c:v>11.854400000000023</c:v>
                </c:pt>
                <c:pt idx="361">
                  <c:v>11.8329</c:v>
                </c:pt>
                <c:pt idx="362">
                  <c:v>11.808</c:v>
                </c:pt>
                <c:pt idx="363">
                  <c:v>11.8012</c:v>
                </c:pt>
                <c:pt idx="364">
                  <c:v>12.063600000000006</c:v>
                </c:pt>
                <c:pt idx="365">
                  <c:v>12.049900000000001</c:v>
                </c:pt>
                <c:pt idx="366">
                  <c:v>12.034800000000001</c:v>
                </c:pt>
                <c:pt idx="367">
                  <c:v>12.020300000000001</c:v>
                </c:pt>
                <c:pt idx="368">
                  <c:v>12.0078</c:v>
                </c:pt>
                <c:pt idx="369">
                  <c:v>11.998100000000001</c:v>
                </c:pt>
                <c:pt idx="370">
                  <c:v>11.974400000000006</c:v>
                </c:pt>
                <c:pt idx="371">
                  <c:v>11.948199999999998</c:v>
                </c:pt>
                <c:pt idx="372">
                  <c:v>11.9276</c:v>
                </c:pt>
                <c:pt idx="373">
                  <c:v>11.906500000000021</c:v>
                </c:pt>
                <c:pt idx="374">
                  <c:v>11.882000000000019</c:v>
                </c:pt>
                <c:pt idx="375">
                  <c:v>11.875400000000029</c:v>
                </c:pt>
                <c:pt idx="376">
                  <c:v>12.1022</c:v>
                </c:pt>
                <c:pt idx="377">
                  <c:v>12.088900000000001</c:v>
                </c:pt>
                <c:pt idx="378">
                  <c:v>12.074300000000001</c:v>
                </c:pt>
                <c:pt idx="379">
                  <c:v>12.0601</c:v>
                </c:pt>
                <c:pt idx="380">
                  <c:v>12.047899999999998</c:v>
                </c:pt>
                <c:pt idx="381">
                  <c:v>12.038500000000001</c:v>
                </c:pt>
                <c:pt idx="382">
                  <c:v>12.0153</c:v>
                </c:pt>
                <c:pt idx="383">
                  <c:v>11.989600000000006</c:v>
                </c:pt>
                <c:pt idx="384">
                  <c:v>11.969400000000023</c:v>
                </c:pt>
                <c:pt idx="385">
                  <c:v>11.948799999999999</c:v>
                </c:pt>
                <c:pt idx="386">
                  <c:v>11.9247</c:v>
                </c:pt>
                <c:pt idx="387">
                  <c:v>11.918299999999999</c:v>
                </c:pt>
                <c:pt idx="388">
                  <c:v>12.114100000000001</c:v>
                </c:pt>
                <c:pt idx="389">
                  <c:v>12.101199999999999</c:v>
                </c:pt>
                <c:pt idx="390">
                  <c:v>12.0869</c:v>
                </c:pt>
                <c:pt idx="391">
                  <c:v>12.0731</c:v>
                </c:pt>
                <c:pt idx="392">
                  <c:v>12.061200000000001</c:v>
                </c:pt>
                <c:pt idx="393">
                  <c:v>12.052000000000019</c:v>
                </c:pt>
                <c:pt idx="394">
                  <c:v>12.029300000000001</c:v>
                </c:pt>
                <c:pt idx="395">
                  <c:v>12.004200000000001</c:v>
                </c:pt>
                <c:pt idx="396">
                  <c:v>11.984400000000004</c:v>
                </c:pt>
                <c:pt idx="397">
                  <c:v>11.9642</c:v>
                </c:pt>
                <c:pt idx="398">
                  <c:v>11.9406</c:v>
                </c:pt>
                <c:pt idx="399">
                  <c:v>11.934200000000001</c:v>
                </c:pt>
                <c:pt idx="400">
                  <c:v>12.1031</c:v>
                </c:pt>
                <c:pt idx="401">
                  <c:v>12.0906</c:v>
                </c:pt>
                <c:pt idx="402">
                  <c:v>12.076600000000004</c:v>
                </c:pt>
                <c:pt idx="403">
                  <c:v>12.0632</c:v>
                </c:pt>
                <c:pt idx="404">
                  <c:v>12.051600000000002</c:v>
                </c:pt>
                <c:pt idx="405">
                  <c:v>12.0425</c:v>
                </c:pt>
                <c:pt idx="406">
                  <c:v>12.020300000000001</c:v>
                </c:pt>
                <c:pt idx="407">
                  <c:v>11.995700000000006</c:v>
                </c:pt>
                <c:pt idx="408">
                  <c:v>11.9763</c:v>
                </c:pt>
                <c:pt idx="409">
                  <c:v>11.956500000000023</c:v>
                </c:pt>
                <c:pt idx="410">
                  <c:v>11.933300000000001</c:v>
                </c:pt>
                <c:pt idx="411">
                  <c:v>11.927100000000001</c:v>
                </c:pt>
                <c:pt idx="412">
                  <c:v>12.072500000000021</c:v>
                </c:pt>
                <c:pt idx="413">
                  <c:v>12.0603</c:v>
                </c:pt>
                <c:pt idx="414">
                  <c:v>12.0467</c:v>
                </c:pt>
                <c:pt idx="415">
                  <c:v>12.0336</c:v>
                </c:pt>
                <c:pt idx="416">
                  <c:v>12.0222</c:v>
                </c:pt>
                <c:pt idx="417">
                  <c:v>12.013400000000004</c:v>
                </c:pt>
                <c:pt idx="418">
                  <c:v>11.9917</c:v>
                </c:pt>
                <c:pt idx="419">
                  <c:v>11.967500000000006</c:v>
                </c:pt>
                <c:pt idx="420">
                  <c:v>11.948500000000001</c:v>
                </c:pt>
              </c:numCache>
            </c:numRef>
          </c:val>
        </c:ser>
        <c:ser>
          <c:idx val="3"/>
          <c:order val="3"/>
          <c:tx>
            <c:strRef>
              <c:f>CastModelOutputFigureData!$E$1</c:f>
              <c:strCache>
                <c:ptCount val="1"/>
                <c:pt idx="0">
                  <c:v> cPOM_and_AC3</c:v>
                </c:pt>
              </c:strCache>
            </c:strRef>
          </c:tx>
          <c:spPr>
            <a:ln>
              <a:solidFill>
                <a:schemeClr val="accent6">
                  <a:lumMod val="75000"/>
                </a:schemeClr>
              </a:solidFill>
            </a:ln>
          </c:spPr>
          <c:marker>
            <c:symbol val="none"/>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[0]!cPOM_and_AC3</c:f>
              <c:numCache>
                <c:formatCode>General</c:formatCode>
                <c:ptCount val="421"/>
                <c:pt idx="0">
                  <c:v>41.275400000000012</c:v>
                </c:pt>
                <c:pt idx="1">
                  <c:v>41.098200000000013</c:v>
                </c:pt>
                <c:pt idx="2">
                  <c:v>40.891300000000001</c:v>
                </c:pt>
                <c:pt idx="3">
                  <c:v>40.848200000000006</c:v>
                </c:pt>
                <c:pt idx="4">
                  <c:v>40.727500000000013</c:v>
                </c:pt>
                <c:pt idx="5">
                  <c:v>40.638800000000003</c:v>
                </c:pt>
                <c:pt idx="6">
                  <c:v>40.540100000000002</c:v>
                </c:pt>
                <c:pt idx="7">
                  <c:v>40.446300000000001</c:v>
                </c:pt>
                <c:pt idx="8">
                  <c:v>40.368600000000001</c:v>
                </c:pt>
                <c:pt idx="9">
                  <c:v>40.312999999999995</c:v>
                </c:pt>
                <c:pt idx="10">
                  <c:v>40.1556</c:v>
                </c:pt>
                <c:pt idx="11">
                  <c:v>39.976600000000005</c:v>
                </c:pt>
                <c:pt idx="12">
                  <c:v>39.8386</c:v>
                </c:pt>
                <c:pt idx="13">
                  <c:v>39.698800000000013</c:v>
                </c:pt>
                <c:pt idx="14">
                  <c:v>39.535300000000063</c:v>
                </c:pt>
                <c:pt idx="15">
                  <c:v>39.503900000000002</c:v>
                </c:pt>
                <c:pt idx="16">
                  <c:v>39.409800000000004</c:v>
                </c:pt>
                <c:pt idx="17">
                  <c:v>39.341499999999996</c:v>
                </c:pt>
                <c:pt idx="18">
                  <c:v>39.264900000000011</c:v>
                </c:pt>
                <c:pt idx="19">
                  <c:v>39.19210000000011</c:v>
                </c:pt>
                <c:pt idx="20">
                  <c:v>39.132200000000012</c:v>
                </c:pt>
                <c:pt idx="21">
                  <c:v>39.090200000000003</c:v>
                </c:pt>
                <c:pt idx="22">
                  <c:v>38.965100000000078</c:v>
                </c:pt>
                <c:pt idx="23">
                  <c:v>38.822200000000002</c:v>
                </c:pt>
                <c:pt idx="24">
                  <c:v>38.712400000000002</c:v>
                </c:pt>
                <c:pt idx="25">
                  <c:v>38.6008</c:v>
                </c:pt>
                <c:pt idx="26">
                  <c:v>38.469300000000011</c:v>
                </c:pt>
                <c:pt idx="27">
                  <c:v>38.4465</c:v>
                </c:pt>
                <c:pt idx="28">
                  <c:v>38.371499999999997</c:v>
                </c:pt>
                <c:pt idx="29">
                  <c:v>38.317699999999995</c:v>
                </c:pt>
                <c:pt idx="30">
                  <c:v>38.256800000000005</c:v>
                </c:pt>
                <c:pt idx="31">
                  <c:v>38.198900000000087</c:v>
                </c:pt>
                <c:pt idx="32">
                  <c:v>38.151699999999998</c:v>
                </c:pt>
                <c:pt idx="33">
                  <c:v>38.119200000000006</c:v>
                </c:pt>
                <c:pt idx="34">
                  <c:v>38.016799999999996</c:v>
                </c:pt>
                <c:pt idx="35">
                  <c:v>37.899100000000011</c:v>
                </c:pt>
                <c:pt idx="36">
                  <c:v>37.809000000000005</c:v>
                </c:pt>
                <c:pt idx="37">
                  <c:v>37.717100000000002</c:v>
                </c:pt>
                <c:pt idx="38">
                  <c:v>37.608000000000011</c:v>
                </c:pt>
                <c:pt idx="39">
                  <c:v>37.591000000000001</c:v>
                </c:pt>
                <c:pt idx="40">
                  <c:v>37.529500000000013</c:v>
                </c:pt>
                <c:pt idx="41">
                  <c:v>37.485800000000005</c:v>
                </c:pt>
                <c:pt idx="42">
                  <c:v>37.435900000000011</c:v>
                </c:pt>
                <c:pt idx="43">
                  <c:v>37.388400000000004</c:v>
                </c:pt>
                <c:pt idx="44">
                  <c:v>37.349899999999998</c:v>
                </c:pt>
                <c:pt idx="45">
                  <c:v>37.324100000000001</c:v>
                </c:pt>
                <c:pt idx="46">
                  <c:v>37.2376</c:v>
                </c:pt>
                <c:pt idx="47">
                  <c:v>37.137600000000006</c:v>
                </c:pt>
                <c:pt idx="48">
                  <c:v>37.061400000000006</c:v>
                </c:pt>
                <c:pt idx="49">
                  <c:v>36.9833</c:v>
                </c:pt>
                <c:pt idx="50">
                  <c:v>36.889899999999997</c:v>
                </c:pt>
                <c:pt idx="51">
                  <c:v>36.877199999999995</c:v>
                </c:pt>
                <c:pt idx="52">
                  <c:v>36.825100000000013</c:v>
                </c:pt>
                <c:pt idx="53">
                  <c:v>36.788500000000013</c:v>
                </c:pt>
                <c:pt idx="54">
                  <c:v>36.746400000000001</c:v>
                </c:pt>
                <c:pt idx="55">
                  <c:v>36.706300000000013</c:v>
                </c:pt>
                <c:pt idx="56">
                  <c:v>36.674100000000003</c:v>
                </c:pt>
                <c:pt idx="57">
                  <c:v>36.653100000000002</c:v>
                </c:pt>
                <c:pt idx="58">
                  <c:v>36.5779</c:v>
                </c:pt>
                <c:pt idx="59">
                  <c:v>36.490600000000001</c:v>
                </c:pt>
                <c:pt idx="60">
                  <c:v>36.424300000000002</c:v>
                </c:pt>
                <c:pt idx="61">
                  <c:v>36.356199999999994</c:v>
                </c:pt>
                <c:pt idx="62">
                  <c:v>36.2742</c:v>
                </c:pt>
                <c:pt idx="63">
                  <c:v>36.264400000000002</c:v>
                </c:pt>
                <c:pt idx="64">
                  <c:v>36.219200000000001</c:v>
                </c:pt>
                <c:pt idx="65">
                  <c:v>36.187899999999999</c:v>
                </c:pt>
                <c:pt idx="66">
                  <c:v>36.151399999999995</c:v>
                </c:pt>
                <c:pt idx="67">
                  <c:v>36.116700000000002</c:v>
                </c:pt>
                <c:pt idx="68">
                  <c:v>36.089000000000006</c:v>
                </c:pt>
                <c:pt idx="69">
                  <c:v>36.0715</c:v>
                </c:pt>
                <c:pt idx="70">
                  <c:v>36.004599999999996</c:v>
                </c:pt>
                <c:pt idx="71">
                  <c:v>35.926600000000001</c:v>
                </c:pt>
                <c:pt idx="72">
                  <c:v>35.867599999999996</c:v>
                </c:pt>
                <c:pt idx="73">
                  <c:v>35.806899999999999</c:v>
                </c:pt>
                <c:pt idx="74">
                  <c:v>35.733200000000011</c:v>
                </c:pt>
                <c:pt idx="75">
                  <c:v>35.725800000000078</c:v>
                </c:pt>
                <c:pt idx="76">
                  <c:v>35.685600000000001</c:v>
                </c:pt>
                <c:pt idx="77">
                  <c:v>35.658200000000001</c:v>
                </c:pt>
                <c:pt idx="78">
                  <c:v>35.625900000000087</c:v>
                </c:pt>
                <c:pt idx="79">
                  <c:v>35.595200000000013</c:v>
                </c:pt>
                <c:pt idx="80">
                  <c:v>35.571000000000005</c:v>
                </c:pt>
                <c:pt idx="81">
                  <c:v>35.556100000000001</c:v>
                </c:pt>
                <c:pt idx="82">
                  <c:v>35.495500000000078</c:v>
                </c:pt>
                <c:pt idx="83">
                  <c:v>35.424500000000002</c:v>
                </c:pt>
                <c:pt idx="84">
                  <c:v>35.371099999999998</c:v>
                </c:pt>
                <c:pt idx="85">
                  <c:v>35.315899999999999</c:v>
                </c:pt>
                <c:pt idx="86">
                  <c:v>35.248700000000063</c:v>
                </c:pt>
                <c:pt idx="87">
                  <c:v>35.243000000000002</c:v>
                </c:pt>
                <c:pt idx="88">
                  <c:v>35.206700000000012</c:v>
                </c:pt>
                <c:pt idx="89">
                  <c:v>35.182300000000012</c:v>
                </c:pt>
                <c:pt idx="90">
                  <c:v>35.153300000000002</c:v>
                </c:pt>
                <c:pt idx="91">
                  <c:v>35.125700000000087</c:v>
                </c:pt>
                <c:pt idx="92">
                  <c:v>35.104100000000003</c:v>
                </c:pt>
                <c:pt idx="93">
                  <c:v>35.091200000000001</c:v>
                </c:pt>
                <c:pt idx="94">
                  <c:v>35.035500000000013</c:v>
                </c:pt>
                <c:pt idx="95">
                  <c:v>34.97</c:v>
                </c:pt>
                <c:pt idx="96">
                  <c:v>34.920900000000003</c:v>
                </c:pt>
                <c:pt idx="97">
                  <c:v>34.870200000000004</c:v>
                </c:pt>
                <c:pt idx="98">
                  <c:v>34.808100000000003</c:v>
                </c:pt>
                <c:pt idx="99">
                  <c:v>34.803699999999999</c:v>
                </c:pt>
                <c:pt idx="100">
                  <c:v>34.770500000000013</c:v>
                </c:pt>
                <c:pt idx="101">
                  <c:v>34.748500000000078</c:v>
                </c:pt>
                <c:pt idx="102">
                  <c:v>34.722100000000125</c:v>
                </c:pt>
                <c:pt idx="103">
                  <c:v>34.697000000000003</c:v>
                </c:pt>
                <c:pt idx="104">
                  <c:v>34.677500000000002</c:v>
                </c:pt>
                <c:pt idx="105">
                  <c:v>34.666200000000003</c:v>
                </c:pt>
                <c:pt idx="106">
                  <c:v>34.614399999999996</c:v>
                </c:pt>
                <c:pt idx="107">
                  <c:v>34.553399999999996</c:v>
                </c:pt>
                <c:pt idx="108">
                  <c:v>34.507799999999996</c:v>
                </c:pt>
                <c:pt idx="109">
                  <c:v>34.460600000000007</c:v>
                </c:pt>
                <c:pt idx="110">
                  <c:v>34.402700000000003</c:v>
                </c:pt>
                <c:pt idx="111">
                  <c:v>34.3994</c:v>
                </c:pt>
                <c:pt idx="112">
                  <c:v>34.368700000000011</c:v>
                </c:pt>
                <c:pt idx="113">
                  <c:v>34.348600000000005</c:v>
                </c:pt>
                <c:pt idx="114">
                  <c:v>34.324400000000004</c:v>
                </c:pt>
                <c:pt idx="115">
                  <c:v>34.301399999999994</c:v>
                </c:pt>
                <c:pt idx="116">
                  <c:v>34.2836</c:v>
                </c:pt>
                <c:pt idx="117">
                  <c:v>34.273700000000012</c:v>
                </c:pt>
                <c:pt idx="118">
                  <c:v>34.225100000000126</c:v>
                </c:pt>
                <c:pt idx="119">
                  <c:v>34.167700000000011</c:v>
                </c:pt>
                <c:pt idx="120">
                  <c:v>34.12510000000011</c:v>
                </c:pt>
                <c:pt idx="121">
                  <c:v>34.0809</c:v>
                </c:pt>
                <c:pt idx="122">
                  <c:v>34.026400000000002</c:v>
                </c:pt>
                <c:pt idx="123">
                  <c:v>34.024100000000011</c:v>
                </c:pt>
                <c:pt idx="124">
                  <c:v>33.995600000000003</c:v>
                </c:pt>
                <c:pt idx="125">
                  <c:v>33.9771</c:v>
                </c:pt>
                <c:pt idx="126">
                  <c:v>33.954699999999995</c:v>
                </c:pt>
                <c:pt idx="127">
                  <c:v>33.933400000000006</c:v>
                </c:pt>
                <c:pt idx="128">
                  <c:v>33.917199999999994</c:v>
                </c:pt>
                <c:pt idx="129">
                  <c:v>33.908300000000011</c:v>
                </c:pt>
                <c:pt idx="130">
                  <c:v>33.862500000000011</c:v>
                </c:pt>
                <c:pt idx="131">
                  <c:v>33.808300000000003</c:v>
                </c:pt>
                <c:pt idx="132">
                  <c:v>33.768200000000078</c:v>
                </c:pt>
                <c:pt idx="133">
                  <c:v>33.726500000000087</c:v>
                </c:pt>
                <c:pt idx="134">
                  <c:v>33.675100000000079</c:v>
                </c:pt>
                <c:pt idx="135">
                  <c:v>33.673500000000011</c:v>
                </c:pt>
                <c:pt idx="136">
                  <c:v>33.646900000000002</c:v>
                </c:pt>
                <c:pt idx="137">
                  <c:v>33.629800000000003</c:v>
                </c:pt>
                <c:pt idx="138">
                  <c:v>33.609000000000002</c:v>
                </c:pt>
                <c:pt idx="139">
                  <c:v>33.589100000000002</c:v>
                </c:pt>
                <c:pt idx="140">
                  <c:v>33.574200000000005</c:v>
                </c:pt>
                <c:pt idx="141">
                  <c:v>33.566400000000002</c:v>
                </c:pt>
                <c:pt idx="142">
                  <c:v>33.522900000000078</c:v>
                </c:pt>
                <c:pt idx="143">
                  <c:v>33.471499999999999</c:v>
                </c:pt>
                <c:pt idx="144">
                  <c:v>33.433600000000006</c:v>
                </c:pt>
                <c:pt idx="145">
                  <c:v>33.394200000000005</c:v>
                </c:pt>
                <c:pt idx="146">
                  <c:v>33.345300000000002</c:v>
                </c:pt>
                <c:pt idx="147">
                  <c:v>33.344499999999996</c:v>
                </c:pt>
                <c:pt idx="148">
                  <c:v>33.319499999999998</c:v>
                </c:pt>
                <c:pt idx="149">
                  <c:v>33.303699999999999</c:v>
                </c:pt>
                <c:pt idx="150">
                  <c:v>33.284200000000006</c:v>
                </c:pt>
                <c:pt idx="151">
                  <c:v>33.265700000000109</c:v>
                </c:pt>
                <c:pt idx="152">
                  <c:v>33.251899999999999</c:v>
                </c:pt>
                <c:pt idx="153">
                  <c:v>33.245000000000012</c:v>
                </c:pt>
                <c:pt idx="154">
                  <c:v>33.203700000000012</c:v>
                </c:pt>
                <c:pt idx="155">
                  <c:v>33.154699999999998</c:v>
                </c:pt>
                <c:pt idx="156">
                  <c:v>33.118700000000011</c:v>
                </c:pt>
                <c:pt idx="157">
                  <c:v>33.081399999999995</c:v>
                </c:pt>
                <c:pt idx="158">
                  <c:v>33.0349</c:v>
                </c:pt>
                <c:pt idx="159">
                  <c:v>33.034700000000001</c:v>
                </c:pt>
                <c:pt idx="160">
                  <c:v>33.011099999999999</c:v>
                </c:pt>
                <c:pt idx="161">
                  <c:v>32.996500000000012</c:v>
                </c:pt>
                <c:pt idx="162">
                  <c:v>32.978200000000001</c:v>
                </c:pt>
                <c:pt idx="163">
                  <c:v>32.960900000000002</c:v>
                </c:pt>
                <c:pt idx="164">
                  <c:v>32.9482</c:v>
                </c:pt>
                <c:pt idx="165">
                  <c:v>32.942</c:v>
                </c:pt>
                <c:pt idx="166">
                  <c:v>32.902700000000003</c:v>
                </c:pt>
                <c:pt idx="167">
                  <c:v>32.855799999999995</c:v>
                </c:pt>
                <c:pt idx="168">
                  <c:v>32.8217</c:v>
                </c:pt>
                <c:pt idx="169">
                  <c:v>32.786200000000001</c:v>
                </c:pt>
                <c:pt idx="170">
                  <c:v>32.741800000000005</c:v>
                </c:pt>
                <c:pt idx="171">
                  <c:v>32.742200000000011</c:v>
                </c:pt>
                <c:pt idx="172">
                  <c:v>32.720000000000013</c:v>
                </c:pt>
                <c:pt idx="173">
                  <c:v>32.706300000000013</c:v>
                </c:pt>
                <c:pt idx="174">
                  <c:v>32.6892</c:v>
                </c:pt>
                <c:pt idx="175">
                  <c:v>32.673000000000002</c:v>
                </c:pt>
                <c:pt idx="176">
                  <c:v>32.661200000000001</c:v>
                </c:pt>
                <c:pt idx="177">
                  <c:v>32.655800000000006</c:v>
                </c:pt>
                <c:pt idx="178">
                  <c:v>32.618100000000013</c:v>
                </c:pt>
                <c:pt idx="179">
                  <c:v>32.573300000000003</c:v>
                </c:pt>
                <c:pt idx="180">
                  <c:v>32.540800000000004</c:v>
                </c:pt>
                <c:pt idx="181">
                  <c:v>32.507000000000005</c:v>
                </c:pt>
                <c:pt idx="182">
                  <c:v>32.464600000000004</c:v>
                </c:pt>
                <c:pt idx="183">
                  <c:v>32.465500000000013</c:v>
                </c:pt>
                <c:pt idx="184">
                  <c:v>32.444499999999998</c:v>
                </c:pt>
                <c:pt idx="185">
                  <c:v>32.431799999999996</c:v>
                </c:pt>
                <c:pt idx="186">
                  <c:v>32.415700000000001</c:v>
                </c:pt>
                <c:pt idx="187">
                  <c:v>32.400500000000001</c:v>
                </c:pt>
                <c:pt idx="188">
                  <c:v>32.389599999999994</c:v>
                </c:pt>
                <c:pt idx="189">
                  <c:v>32.384799999999998</c:v>
                </c:pt>
                <c:pt idx="190">
                  <c:v>32.348800000000004</c:v>
                </c:pt>
                <c:pt idx="191">
                  <c:v>32.305900000000001</c:v>
                </c:pt>
                <c:pt idx="192">
                  <c:v>32.274800000000006</c:v>
                </c:pt>
                <c:pt idx="193">
                  <c:v>32.242500000000078</c:v>
                </c:pt>
                <c:pt idx="194">
                  <c:v>32.201900000000002</c:v>
                </c:pt>
                <c:pt idx="195">
                  <c:v>32.203400000000002</c:v>
                </c:pt>
                <c:pt idx="196">
                  <c:v>32.183500000000002</c:v>
                </c:pt>
                <c:pt idx="197">
                  <c:v>32.171700000000001</c:v>
                </c:pt>
                <c:pt idx="198">
                  <c:v>32.156500000000001</c:v>
                </c:pt>
                <c:pt idx="199">
                  <c:v>32.142300000000013</c:v>
                </c:pt>
                <c:pt idx="200">
                  <c:v>32.132100000000086</c:v>
                </c:pt>
                <c:pt idx="201">
                  <c:v>32.128000000000078</c:v>
                </c:pt>
                <c:pt idx="202">
                  <c:v>32.093500000000013</c:v>
                </c:pt>
                <c:pt idx="203">
                  <c:v>32.052200000000006</c:v>
                </c:pt>
                <c:pt idx="204">
                  <c:v>32.022600000000011</c:v>
                </c:pt>
                <c:pt idx="205">
                  <c:v>31.991700000000002</c:v>
                </c:pt>
                <c:pt idx="206">
                  <c:v>31.9528</c:v>
                </c:pt>
                <c:pt idx="207">
                  <c:v>31.954699999999956</c:v>
                </c:pt>
                <c:pt idx="208">
                  <c:v>31.9359</c:v>
                </c:pt>
                <c:pt idx="209">
                  <c:v>31.924900000000001</c:v>
                </c:pt>
                <c:pt idx="210">
                  <c:v>31.910699999999956</c:v>
                </c:pt>
                <c:pt idx="211">
                  <c:v>31.897300000000001</c:v>
                </c:pt>
                <c:pt idx="212">
                  <c:v>31.887899999999988</c:v>
                </c:pt>
                <c:pt idx="213">
                  <c:v>31.8843</c:v>
                </c:pt>
                <c:pt idx="214">
                  <c:v>31.851199999999999</c:v>
                </c:pt>
                <c:pt idx="215">
                  <c:v>31.811599999999999</c:v>
                </c:pt>
                <c:pt idx="216">
                  <c:v>31.783199999999944</c:v>
                </c:pt>
                <c:pt idx="217">
                  <c:v>31.753699999999952</c:v>
                </c:pt>
                <c:pt idx="218">
                  <c:v>31.7164</c:v>
                </c:pt>
                <c:pt idx="219">
                  <c:v>31.718699999999952</c:v>
                </c:pt>
                <c:pt idx="220">
                  <c:v>31.700800000000001</c:v>
                </c:pt>
                <c:pt idx="221">
                  <c:v>31.6906</c:v>
                </c:pt>
                <c:pt idx="222">
                  <c:v>31.677199999999999</c:v>
                </c:pt>
                <c:pt idx="223">
                  <c:v>31.6646</c:v>
                </c:pt>
                <c:pt idx="224">
                  <c:v>31.655899999999999</c:v>
                </c:pt>
                <c:pt idx="225">
                  <c:v>31.652799999999989</c:v>
                </c:pt>
                <c:pt idx="226">
                  <c:v>31.620999999999999</c:v>
                </c:pt>
                <c:pt idx="227">
                  <c:v>31.582899999999956</c:v>
                </c:pt>
                <c:pt idx="228">
                  <c:v>31.555800000000001</c:v>
                </c:pt>
                <c:pt idx="229">
                  <c:v>31.5275</c:v>
                </c:pt>
                <c:pt idx="230">
                  <c:v>31.491700000000002</c:v>
                </c:pt>
                <c:pt idx="231">
                  <c:v>31.494399999999956</c:v>
                </c:pt>
                <c:pt idx="232">
                  <c:v>31.477399999999989</c:v>
                </c:pt>
                <c:pt idx="233">
                  <c:v>31.4679</c:v>
                </c:pt>
                <c:pt idx="234">
                  <c:v>31.455299999999955</c:v>
                </c:pt>
                <c:pt idx="235">
                  <c:v>31.44339999999994</c:v>
                </c:pt>
                <c:pt idx="236">
                  <c:v>31.435399999999955</c:v>
                </c:pt>
                <c:pt idx="237">
                  <c:v>31.4328</c:v>
                </c:pt>
                <c:pt idx="238">
                  <c:v>31.402299999999933</c:v>
                </c:pt>
                <c:pt idx="239">
                  <c:v>31.365499999999944</c:v>
                </c:pt>
                <c:pt idx="240">
                  <c:v>31.339600000000001</c:v>
                </c:pt>
                <c:pt idx="241">
                  <c:v>31.3125</c:v>
                </c:pt>
                <c:pt idx="242">
                  <c:v>31.277999999999999</c:v>
                </c:pt>
                <c:pt idx="243">
                  <c:v>31.281099999999956</c:v>
                </c:pt>
                <c:pt idx="244">
                  <c:v>30.318899999999999</c:v>
                </c:pt>
                <c:pt idx="245">
                  <c:v>30.304600000000001</c:v>
                </c:pt>
                <c:pt idx="246">
                  <c:v>30.287800000000001</c:v>
                </c:pt>
                <c:pt idx="247">
                  <c:v>30.2728</c:v>
                </c:pt>
                <c:pt idx="248">
                  <c:v>30.262699999999917</c:v>
                </c:pt>
                <c:pt idx="249">
                  <c:v>30.258900000000001</c:v>
                </c:pt>
                <c:pt idx="250">
                  <c:v>30.225899999999989</c:v>
                </c:pt>
                <c:pt idx="251">
                  <c:v>30.1877</c:v>
                </c:pt>
                <c:pt idx="252">
                  <c:v>30.1615</c:v>
                </c:pt>
                <c:pt idx="253">
                  <c:v>30.134699999999999</c:v>
                </c:pt>
                <c:pt idx="254">
                  <c:v>30.101099999999999</c:v>
                </c:pt>
                <c:pt idx="255">
                  <c:v>30.104600000000001</c:v>
                </c:pt>
                <c:pt idx="256">
                  <c:v>28.665099999999956</c:v>
                </c:pt>
                <c:pt idx="257">
                  <c:v>28.6494</c:v>
                </c:pt>
                <c:pt idx="258">
                  <c:v>28.631499999999999</c:v>
                </c:pt>
                <c:pt idx="259">
                  <c:v>28.615900000000035</c:v>
                </c:pt>
                <c:pt idx="260">
                  <c:v>28.605499999999989</c:v>
                </c:pt>
                <c:pt idx="261">
                  <c:v>28.601700000000001</c:v>
                </c:pt>
                <c:pt idx="262">
                  <c:v>28.56899999999996</c:v>
                </c:pt>
                <c:pt idx="263">
                  <c:v>28.531900000000046</c:v>
                </c:pt>
                <c:pt idx="264">
                  <c:v>28.507000000000001</c:v>
                </c:pt>
                <c:pt idx="265">
                  <c:v>28.4818</c:v>
                </c:pt>
                <c:pt idx="266">
                  <c:v>28.450399999999952</c:v>
                </c:pt>
                <c:pt idx="267">
                  <c:v>28.454499999999989</c:v>
                </c:pt>
                <c:pt idx="268">
                  <c:v>27.161300000000001</c:v>
                </c:pt>
                <c:pt idx="269">
                  <c:v>27.147900000000035</c:v>
                </c:pt>
                <c:pt idx="270">
                  <c:v>27.1325</c:v>
                </c:pt>
                <c:pt idx="271">
                  <c:v>27.119000000000035</c:v>
                </c:pt>
                <c:pt idx="272">
                  <c:v>27.110399999999988</c:v>
                </c:pt>
                <c:pt idx="273">
                  <c:v>27.107900000000047</c:v>
                </c:pt>
                <c:pt idx="274">
                  <c:v>27.078399999999952</c:v>
                </c:pt>
                <c:pt idx="275">
                  <c:v>27.04459999999996</c:v>
                </c:pt>
                <c:pt idx="276">
                  <c:v>27.022200000000002</c:v>
                </c:pt>
                <c:pt idx="277">
                  <c:v>26.999499999999955</c:v>
                </c:pt>
                <c:pt idx="278">
                  <c:v>26.971</c:v>
                </c:pt>
                <c:pt idx="279">
                  <c:v>26.975899999999989</c:v>
                </c:pt>
                <c:pt idx="280">
                  <c:v>25.839099999999988</c:v>
                </c:pt>
                <c:pt idx="281">
                  <c:v>25.828199999999956</c:v>
                </c:pt>
                <c:pt idx="282">
                  <c:v>25.815200000000001</c:v>
                </c:pt>
                <c:pt idx="283">
                  <c:v>25.803899999999999</c:v>
                </c:pt>
                <c:pt idx="284">
                  <c:v>25.7971</c:v>
                </c:pt>
                <c:pt idx="285">
                  <c:v>25.7959</c:v>
                </c:pt>
                <c:pt idx="286">
                  <c:v>25.769299999999955</c:v>
                </c:pt>
                <c:pt idx="287">
                  <c:v>25.738699999999955</c:v>
                </c:pt>
                <c:pt idx="288">
                  <c:v>25.718599999999956</c:v>
                </c:pt>
                <c:pt idx="289">
                  <c:v>25.6983</c:v>
                </c:pt>
                <c:pt idx="290">
                  <c:v>25.6724</c:v>
                </c:pt>
                <c:pt idx="291">
                  <c:v>25.677900000000051</c:v>
                </c:pt>
                <c:pt idx="292">
                  <c:v>24.681999999999999</c:v>
                </c:pt>
                <c:pt idx="293">
                  <c:v>24.673200000000001</c:v>
                </c:pt>
                <c:pt idx="294">
                  <c:v>24.662400000000002</c:v>
                </c:pt>
                <c:pt idx="295">
                  <c:v>24.652999999999999</c:v>
                </c:pt>
                <c:pt idx="296">
                  <c:v>24.6477</c:v>
                </c:pt>
                <c:pt idx="297">
                  <c:v>24.647600000000001</c:v>
                </c:pt>
                <c:pt idx="298">
                  <c:v>24.6236</c:v>
                </c:pt>
                <c:pt idx="299">
                  <c:v>24.595800000000001</c:v>
                </c:pt>
                <c:pt idx="300">
                  <c:v>24.577800000000035</c:v>
                </c:pt>
                <c:pt idx="301">
                  <c:v>24.5595</c:v>
                </c:pt>
                <c:pt idx="302">
                  <c:v>24.535900000000005</c:v>
                </c:pt>
                <c:pt idx="303">
                  <c:v>24.542000000000002</c:v>
                </c:pt>
                <c:pt idx="304">
                  <c:v>23.670500000000001</c:v>
                </c:pt>
                <c:pt idx="305">
                  <c:v>23.66349999999996</c:v>
                </c:pt>
                <c:pt idx="306">
                  <c:v>23.654399999999999</c:v>
                </c:pt>
                <c:pt idx="307">
                  <c:v>23.646799999999956</c:v>
                </c:pt>
                <c:pt idx="308">
                  <c:v>23.642800000000001</c:v>
                </c:pt>
                <c:pt idx="309">
                  <c:v>23.643599999999989</c:v>
                </c:pt>
                <c:pt idx="310">
                  <c:v>23.621900000000043</c:v>
                </c:pt>
                <c:pt idx="311">
                  <c:v>23.59639999999996</c:v>
                </c:pt>
                <c:pt idx="312">
                  <c:v>23.580199999999955</c:v>
                </c:pt>
                <c:pt idx="313">
                  <c:v>23.563699999999944</c:v>
                </c:pt>
                <c:pt idx="314">
                  <c:v>23.542099999999955</c:v>
                </c:pt>
                <c:pt idx="315">
                  <c:v>23.5488</c:v>
                </c:pt>
                <c:pt idx="316">
                  <c:v>22.78659999999994</c:v>
                </c:pt>
                <c:pt idx="317">
                  <c:v>22.781099999999956</c:v>
                </c:pt>
                <c:pt idx="318">
                  <c:v>22.773700000000002</c:v>
                </c:pt>
                <c:pt idx="319">
                  <c:v>22.767399999999956</c:v>
                </c:pt>
                <c:pt idx="320">
                  <c:v>22.764500000000002</c:v>
                </c:pt>
                <c:pt idx="321">
                  <c:v>22.766199999999955</c:v>
                </c:pt>
                <c:pt idx="322">
                  <c:v>22.746499999999951</c:v>
                </c:pt>
                <c:pt idx="323">
                  <c:v>22.723099999999956</c:v>
                </c:pt>
                <c:pt idx="324">
                  <c:v>22.708499999999944</c:v>
                </c:pt>
                <c:pt idx="325">
                  <c:v>22.6935</c:v>
                </c:pt>
                <c:pt idx="326">
                  <c:v>22.6736</c:v>
                </c:pt>
                <c:pt idx="327">
                  <c:v>22.680700000000002</c:v>
                </c:pt>
                <c:pt idx="328">
                  <c:v>22.014600000000005</c:v>
                </c:pt>
                <c:pt idx="329">
                  <c:v>22.0105</c:v>
                </c:pt>
                <c:pt idx="330">
                  <c:v>22.0044</c:v>
                </c:pt>
                <c:pt idx="331">
                  <c:v>21.999300000000002</c:v>
                </c:pt>
                <c:pt idx="332">
                  <c:v>21.997399999999956</c:v>
                </c:pt>
                <c:pt idx="333">
                  <c:v>21.9999</c:v>
                </c:pt>
                <c:pt idx="334">
                  <c:v>21.9818</c:v>
                </c:pt>
                <c:pt idx="335">
                  <c:v>21.96019999999994</c:v>
                </c:pt>
                <c:pt idx="336">
                  <c:v>21.946999999999989</c:v>
                </c:pt>
                <c:pt idx="337">
                  <c:v>21.93329999999996</c:v>
                </c:pt>
                <c:pt idx="338">
                  <c:v>21.914999999999999</c:v>
                </c:pt>
                <c:pt idx="339">
                  <c:v>21.922499999999918</c:v>
                </c:pt>
                <c:pt idx="340">
                  <c:v>21.340599999999952</c:v>
                </c:pt>
                <c:pt idx="341">
                  <c:v>21.337599999999988</c:v>
                </c:pt>
                <c:pt idx="342">
                  <c:v>21.33269999999996</c:v>
                </c:pt>
                <c:pt idx="343">
                  <c:v>21.328699999999955</c:v>
                </c:pt>
                <c:pt idx="344">
                  <c:v>21.3277</c:v>
                </c:pt>
                <c:pt idx="345">
                  <c:v>21.3307</c:v>
                </c:pt>
                <c:pt idx="346">
                  <c:v>21.314100000000035</c:v>
                </c:pt>
                <c:pt idx="347">
                  <c:v>21.2941</c:v>
                </c:pt>
                <c:pt idx="348">
                  <c:v>21.282099999999936</c:v>
                </c:pt>
                <c:pt idx="349">
                  <c:v>21.269599999999944</c:v>
                </c:pt>
                <c:pt idx="350">
                  <c:v>21.252699999999944</c:v>
                </c:pt>
                <c:pt idx="351">
                  <c:v>21.260599999999933</c:v>
                </c:pt>
                <c:pt idx="352">
                  <c:v>20.752499999999955</c:v>
                </c:pt>
                <c:pt idx="353">
                  <c:v>20.750499999999956</c:v>
                </c:pt>
                <c:pt idx="354">
                  <c:v>20.746499999999951</c:v>
                </c:pt>
                <c:pt idx="355">
                  <c:v>20.743499999999944</c:v>
                </c:pt>
                <c:pt idx="356">
                  <c:v>20.743200000000002</c:v>
                </c:pt>
                <c:pt idx="357">
                  <c:v>20.7468</c:v>
                </c:pt>
                <c:pt idx="358">
                  <c:v>20.731400000000001</c:v>
                </c:pt>
                <c:pt idx="359">
                  <c:v>20.712800000000001</c:v>
                </c:pt>
                <c:pt idx="360">
                  <c:v>20.701799999999956</c:v>
                </c:pt>
                <c:pt idx="361">
                  <c:v>20.6904</c:v>
                </c:pt>
                <c:pt idx="362">
                  <c:v>20.674600000000005</c:v>
                </c:pt>
                <c:pt idx="363">
                  <c:v>20.6829</c:v>
                </c:pt>
                <c:pt idx="364">
                  <c:v>20.2394</c:v>
                </c:pt>
                <c:pt idx="365">
                  <c:v>20.23819999999996</c:v>
                </c:pt>
                <c:pt idx="366">
                  <c:v>20.235199999999956</c:v>
                </c:pt>
                <c:pt idx="367">
                  <c:v>20.232900000000001</c:v>
                </c:pt>
                <c:pt idx="368">
                  <c:v>20.2333</c:v>
                </c:pt>
                <c:pt idx="369">
                  <c:v>20.237300000000001</c:v>
                </c:pt>
                <c:pt idx="370">
                  <c:v>20.223099999999956</c:v>
                </c:pt>
                <c:pt idx="371">
                  <c:v>20.205699999999933</c:v>
                </c:pt>
                <c:pt idx="372">
                  <c:v>20.195699999999956</c:v>
                </c:pt>
                <c:pt idx="373">
                  <c:v>20.185199999999952</c:v>
                </c:pt>
                <c:pt idx="374">
                  <c:v>20.170400000000001</c:v>
                </c:pt>
                <c:pt idx="375">
                  <c:v>20.178899999999999</c:v>
                </c:pt>
                <c:pt idx="376">
                  <c:v>19.792000000000002</c:v>
                </c:pt>
                <c:pt idx="377">
                  <c:v>19.791499999999989</c:v>
                </c:pt>
                <c:pt idx="378">
                  <c:v>19.789299999999944</c:v>
                </c:pt>
                <c:pt idx="379">
                  <c:v>19.787699999999944</c:v>
                </c:pt>
                <c:pt idx="380">
                  <c:v>19.788599999999917</c:v>
                </c:pt>
                <c:pt idx="381">
                  <c:v>19.793099999999956</c:v>
                </c:pt>
                <c:pt idx="382">
                  <c:v>19.779900000000001</c:v>
                </c:pt>
                <c:pt idx="383">
                  <c:v>19.763499999999944</c:v>
                </c:pt>
                <c:pt idx="384">
                  <c:v>19.754300000000001</c:v>
                </c:pt>
                <c:pt idx="385">
                  <c:v>19.744599999999952</c:v>
                </c:pt>
                <c:pt idx="386">
                  <c:v>19.730799999999956</c:v>
                </c:pt>
                <c:pt idx="387">
                  <c:v>19.7395</c:v>
                </c:pt>
                <c:pt idx="388">
                  <c:v>19.401900000000001</c:v>
                </c:pt>
                <c:pt idx="389">
                  <c:v>19.402099999999944</c:v>
                </c:pt>
                <c:pt idx="390">
                  <c:v>19.400499999999944</c:v>
                </c:pt>
                <c:pt idx="391">
                  <c:v>19.3996</c:v>
                </c:pt>
                <c:pt idx="392">
                  <c:v>19.401</c:v>
                </c:pt>
                <c:pt idx="393">
                  <c:v>19.405799999999918</c:v>
                </c:pt>
                <c:pt idx="394">
                  <c:v>19.3934</c:v>
                </c:pt>
                <c:pt idx="395">
                  <c:v>19.3781</c:v>
                </c:pt>
                <c:pt idx="396">
                  <c:v>19.369499999999956</c:v>
                </c:pt>
                <c:pt idx="397">
                  <c:v>19.360600000000002</c:v>
                </c:pt>
                <c:pt idx="398">
                  <c:v>19.3476</c:v>
                </c:pt>
                <c:pt idx="399">
                  <c:v>19.3566</c:v>
                </c:pt>
                <c:pt idx="400">
                  <c:v>19.061999999999987</c:v>
                </c:pt>
                <c:pt idx="401">
                  <c:v>19.062799999999918</c:v>
                </c:pt>
                <c:pt idx="402">
                  <c:v>19.061800000000005</c:v>
                </c:pt>
                <c:pt idx="403">
                  <c:v>19.061299999999989</c:v>
                </c:pt>
                <c:pt idx="404">
                  <c:v>19.063199999999952</c:v>
                </c:pt>
                <c:pt idx="405">
                  <c:v>19.068299999999944</c:v>
                </c:pt>
                <c:pt idx="406">
                  <c:v>19.056699999999989</c:v>
                </c:pt>
                <c:pt idx="407">
                  <c:v>19.042199999999951</c:v>
                </c:pt>
                <c:pt idx="408">
                  <c:v>19.034300000000005</c:v>
                </c:pt>
                <c:pt idx="409">
                  <c:v>19.026</c:v>
                </c:pt>
                <c:pt idx="410">
                  <c:v>19.0137</c:v>
                </c:pt>
                <c:pt idx="411">
                  <c:v>19.0229</c:v>
                </c:pt>
                <c:pt idx="412">
                  <c:v>18.765899999999952</c:v>
                </c:pt>
                <c:pt idx="413">
                  <c:v>18.767199999999956</c:v>
                </c:pt>
                <c:pt idx="414">
                  <c:v>18.766699999999933</c:v>
                </c:pt>
                <c:pt idx="415">
                  <c:v>18.766699999999933</c:v>
                </c:pt>
                <c:pt idx="416">
                  <c:v>18.768899999999956</c:v>
                </c:pt>
                <c:pt idx="417">
                  <c:v>18.7744</c:v>
                </c:pt>
                <c:pt idx="418">
                  <c:v>18.763399999999944</c:v>
                </c:pt>
                <c:pt idx="419">
                  <c:v>18.749599999999944</c:v>
                </c:pt>
                <c:pt idx="420">
                  <c:v>18.742299999999933</c:v>
                </c:pt>
              </c:numCache>
            </c:numRef>
          </c:val>
        </c:ser>
        <c:ser>
          <c:idx val="4"/>
          <c:order val="4"/>
          <c:tx>
            <c:strRef>
              <c:f>SetAside_Values_hidden!$G$2</c:f>
              <c:strCache>
                <c:ptCount val="1"/>
                <c:pt idx="0">
                  <c:v>SOC_set_aside</c:v>
                </c:pt>
              </c:strCache>
            </c:strRef>
          </c:tx>
          <c:spPr>
            <a:ln>
              <a:noFill/>
            </a:ln>
          </c:spPr>
          <c:marker>
            <c:symbol val="x"/>
            <c:size val="10"/>
            <c:spPr>
              <a:ln w="38100">
                <a:solidFill>
                  <a:schemeClr val="accent1">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[0]!setaside_SOC</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34.260000000000012</c:v>
                </c:pt>
              </c:numCache>
            </c:numRef>
          </c:val>
        </c:ser>
        <c:ser>
          <c:idx val="5"/>
          <c:order val="5"/>
          <c:tx>
            <c:strRef>
              <c:f>SetAside_Values_hidden!$H$2</c:f>
              <c:strCache>
                <c:ptCount val="1"/>
                <c:pt idx="0">
                  <c:v>AC1_set_aside</c:v>
                </c:pt>
              </c:strCache>
            </c:strRef>
          </c:tx>
          <c:spPr>
            <a:ln>
              <a:noFill/>
            </a:ln>
          </c:spPr>
          <c:marker>
            <c:symbol val="x"/>
            <c:size val="10"/>
            <c:spPr>
              <a:ln w="38100">
                <a:solidFill>
                  <a:schemeClr val="accent4">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[0]!setaside_AC1</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3.3899999999999997</c:v>
                </c:pt>
              </c:numCache>
            </c:numRef>
          </c:val>
        </c:ser>
        <c:ser>
          <c:idx val="6"/>
          <c:order val="6"/>
          <c:tx>
            <c:strRef>
              <c:f>SetAside_Values_hidden!$I$2</c:f>
              <c:strCache>
                <c:ptCount val="1"/>
                <c:pt idx="0">
                  <c:v>AC2_set_aside</c:v>
                </c:pt>
              </c:strCache>
            </c:strRef>
          </c:tx>
          <c:spPr>
            <a:ln>
              <a:noFill/>
            </a:ln>
          </c:spPr>
          <c:marker>
            <c:symbol val="x"/>
            <c:size val="10"/>
            <c:spPr>
              <a:ln w="38100">
                <a:solidFill>
                  <a:schemeClr val="accent3">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[0]!setaside_AC2</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11.19</c:v>
                </c:pt>
              </c:numCache>
            </c:numRef>
          </c:val>
        </c:ser>
        <c:ser>
          <c:idx val="7"/>
          <c:order val="7"/>
          <c:tx>
            <c:strRef>
              <c:f>SetAside_Values_hidden!$J$2</c:f>
              <c:strCache>
                <c:ptCount val="1"/>
                <c:pt idx="0">
                  <c:v>cPOM_and_AC3_set_aside</c:v>
                </c:pt>
              </c:strCache>
            </c:strRef>
          </c:tx>
          <c:spPr>
            <a:ln>
              <a:noFill/>
            </a:ln>
          </c:spPr>
          <c:marker>
            <c:symbol val="x"/>
            <c:size val="10"/>
            <c:spPr>
              <a:ln w="38100">
                <a:solidFill>
                  <a:schemeClr val="accent6">
                    <a:lumMod val="50000"/>
                  </a:schemeClr>
                </a:solidFill>
              </a:ln>
            </c:spPr>
          </c:marker>
          <c:cat>
            <c:numRef>
              <c:f>[0]!timeX</c:f>
              <c:numCache>
                <c:formatCode>General</c:formatCode>
                <c:ptCount val="421"/>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numCache>
            </c:numRef>
          </c:cat>
          <c:val>
            <c:numRef>
              <c:f>[0]!setaside_cPOM</c:f>
              <c:numCache>
                <c:formatCode>General</c:formatCode>
                <c:ptCount val="420"/>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pt idx="24">
                  <c:v>#N/A</c:v>
                </c:pt>
                <c:pt idx="25">
                  <c:v>#N/A</c:v>
                </c:pt>
                <c:pt idx="26">
                  <c:v>#N/A</c:v>
                </c:pt>
                <c:pt idx="27">
                  <c:v>#N/A</c:v>
                </c:pt>
                <c:pt idx="28">
                  <c:v>#N/A</c:v>
                </c:pt>
                <c:pt idx="29">
                  <c:v>#N/A</c:v>
                </c:pt>
                <c:pt idx="30">
                  <c:v>#N/A</c:v>
                </c:pt>
                <c:pt idx="31">
                  <c:v>#N/A</c:v>
                </c:pt>
                <c:pt idx="32">
                  <c:v>#N/A</c:v>
                </c:pt>
                <c:pt idx="33">
                  <c:v>#N/A</c:v>
                </c:pt>
                <c:pt idx="34">
                  <c:v>#N/A</c:v>
                </c:pt>
                <c:pt idx="35">
                  <c:v>#N/A</c:v>
                </c:pt>
                <c:pt idx="36">
                  <c:v>#N/A</c:v>
                </c:pt>
                <c:pt idx="37">
                  <c:v>#N/A</c:v>
                </c:pt>
                <c:pt idx="38">
                  <c:v>#N/A</c:v>
                </c:pt>
                <c:pt idx="39">
                  <c:v>#N/A</c:v>
                </c:pt>
                <c:pt idx="40">
                  <c:v>#N/A</c:v>
                </c:pt>
                <c:pt idx="41">
                  <c:v>#N/A</c:v>
                </c:pt>
                <c:pt idx="42">
                  <c:v>#N/A</c:v>
                </c:pt>
                <c:pt idx="43">
                  <c:v>#N/A</c:v>
                </c:pt>
                <c:pt idx="44">
                  <c:v>#N/A</c:v>
                </c:pt>
                <c:pt idx="45">
                  <c:v>#N/A</c:v>
                </c:pt>
                <c:pt idx="46">
                  <c:v>#N/A</c:v>
                </c:pt>
                <c:pt idx="47">
                  <c:v>#N/A</c:v>
                </c:pt>
                <c:pt idx="48">
                  <c:v>#N/A</c:v>
                </c:pt>
                <c:pt idx="49">
                  <c:v>#N/A</c:v>
                </c:pt>
                <c:pt idx="50">
                  <c:v>#N/A</c:v>
                </c:pt>
                <c:pt idx="51">
                  <c:v>#N/A</c:v>
                </c:pt>
                <c:pt idx="52">
                  <c:v>#N/A</c:v>
                </c:pt>
                <c:pt idx="53">
                  <c:v>#N/A</c:v>
                </c:pt>
                <c:pt idx="54">
                  <c:v>#N/A</c:v>
                </c:pt>
                <c:pt idx="55">
                  <c:v>#N/A</c:v>
                </c:pt>
                <c:pt idx="56">
                  <c:v>#N/A</c:v>
                </c:pt>
                <c:pt idx="57">
                  <c:v>#N/A</c:v>
                </c:pt>
                <c:pt idx="58">
                  <c:v>#N/A</c:v>
                </c:pt>
                <c:pt idx="59">
                  <c:v>#N/A</c:v>
                </c:pt>
                <c:pt idx="60">
                  <c:v>#N/A</c:v>
                </c:pt>
                <c:pt idx="61">
                  <c:v>#N/A</c:v>
                </c:pt>
                <c:pt idx="62">
                  <c:v>#N/A</c:v>
                </c:pt>
                <c:pt idx="63">
                  <c:v>#N/A</c:v>
                </c:pt>
                <c:pt idx="64">
                  <c:v>#N/A</c:v>
                </c:pt>
                <c:pt idx="65">
                  <c:v>#N/A</c:v>
                </c:pt>
                <c:pt idx="66">
                  <c:v>#N/A</c:v>
                </c:pt>
                <c:pt idx="67">
                  <c:v>#N/A</c:v>
                </c:pt>
                <c:pt idx="68">
                  <c:v>#N/A</c:v>
                </c:pt>
                <c:pt idx="69">
                  <c:v>#N/A</c:v>
                </c:pt>
                <c:pt idx="70">
                  <c:v>#N/A</c:v>
                </c:pt>
                <c:pt idx="71">
                  <c:v>#N/A</c:v>
                </c:pt>
                <c:pt idx="72">
                  <c:v>#N/A</c:v>
                </c:pt>
                <c:pt idx="73">
                  <c:v>#N/A</c:v>
                </c:pt>
                <c:pt idx="74">
                  <c:v>#N/A</c:v>
                </c:pt>
                <c:pt idx="75">
                  <c:v>#N/A</c:v>
                </c:pt>
                <c:pt idx="76">
                  <c:v>#N/A</c:v>
                </c:pt>
                <c:pt idx="77">
                  <c:v>#N/A</c:v>
                </c:pt>
                <c:pt idx="78">
                  <c:v>#N/A</c:v>
                </c:pt>
                <c:pt idx="79">
                  <c:v>#N/A</c:v>
                </c:pt>
                <c:pt idx="80">
                  <c:v>#N/A</c:v>
                </c:pt>
                <c:pt idx="81">
                  <c:v>#N/A</c:v>
                </c:pt>
                <c:pt idx="82">
                  <c:v>#N/A</c:v>
                </c:pt>
                <c:pt idx="83">
                  <c:v>#N/A</c:v>
                </c:pt>
                <c:pt idx="84">
                  <c:v>#N/A</c:v>
                </c:pt>
                <c:pt idx="85">
                  <c:v>#N/A</c:v>
                </c:pt>
                <c:pt idx="86">
                  <c:v>#N/A</c:v>
                </c:pt>
                <c:pt idx="87">
                  <c:v>#N/A</c:v>
                </c:pt>
                <c:pt idx="88">
                  <c:v>#N/A</c:v>
                </c:pt>
                <c:pt idx="89">
                  <c:v>#N/A</c:v>
                </c:pt>
                <c:pt idx="90">
                  <c:v>#N/A</c:v>
                </c:pt>
                <c:pt idx="91">
                  <c:v>#N/A</c:v>
                </c:pt>
                <c:pt idx="92">
                  <c:v>#N/A</c:v>
                </c:pt>
                <c:pt idx="93">
                  <c:v>#N/A</c:v>
                </c:pt>
                <c:pt idx="94">
                  <c:v>#N/A</c:v>
                </c:pt>
                <c:pt idx="95">
                  <c:v>#N/A</c:v>
                </c:pt>
                <c:pt idx="96">
                  <c:v>#N/A</c:v>
                </c:pt>
                <c:pt idx="97">
                  <c:v>#N/A</c:v>
                </c:pt>
                <c:pt idx="98">
                  <c:v>#N/A</c:v>
                </c:pt>
                <c:pt idx="99">
                  <c:v>#N/A</c:v>
                </c:pt>
                <c:pt idx="100">
                  <c:v>#N/A</c:v>
                </c:pt>
                <c:pt idx="101">
                  <c:v>#N/A</c:v>
                </c:pt>
                <c:pt idx="102">
                  <c:v>#N/A</c:v>
                </c:pt>
                <c:pt idx="103">
                  <c:v>#N/A</c:v>
                </c:pt>
                <c:pt idx="104">
                  <c:v>#N/A</c:v>
                </c:pt>
                <c:pt idx="105">
                  <c:v>#N/A</c:v>
                </c:pt>
                <c:pt idx="106">
                  <c:v>#N/A</c:v>
                </c:pt>
                <c:pt idx="107">
                  <c:v>#N/A</c:v>
                </c:pt>
                <c:pt idx="108">
                  <c:v>#N/A</c:v>
                </c:pt>
                <c:pt idx="109">
                  <c:v>#N/A</c:v>
                </c:pt>
                <c:pt idx="110">
                  <c:v>#N/A</c:v>
                </c:pt>
                <c:pt idx="111">
                  <c:v>#N/A</c:v>
                </c:pt>
                <c:pt idx="112">
                  <c:v>#N/A</c:v>
                </c:pt>
                <c:pt idx="113">
                  <c:v>#N/A</c:v>
                </c:pt>
                <c:pt idx="114">
                  <c:v>#N/A</c:v>
                </c:pt>
                <c:pt idx="115">
                  <c:v>#N/A</c:v>
                </c:pt>
                <c:pt idx="116">
                  <c:v>#N/A</c:v>
                </c:pt>
                <c:pt idx="117">
                  <c:v>#N/A</c:v>
                </c:pt>
                <c:pt idx="118">
                  <c:v>#N/A</c:v>
                </c:pt>
                <c:pt idx="119">
                  <c:v>#N/A</c:v>
                </c:pt>
                <c:pt idx="120">
                  <c:v>#N/A</c:v>
                </c:pt>
                <c:pt idx="121">
                  <c:v>#N/A</c:v>
                </c:pt>
                <c:pt idx="122">
                  <c:v>#N/A</c:v>
                </c:pt>
                <c:pt idx="123">
                  <c:v>#N/A</c:v>
                </c:pt>
                <c:pt idx="124">
                  <c:v>#N/A</c:v>
                </c:pt>
                <c:pt idx="125">
                  <c:v>#N/A</c:v>
                </c:pt>
                <c:pt idx="126">
                  <c:v>#N/A</c:v>
                </c:pt>
                <c:pt idx="127">
                  <c:v>#N/A</c:v>
                </c:pt>
                <c:pt idx="128">
                  <c:v>#N/A</c:v>
                </c:pt>
                <c:pt idx="129">
                  <c:v>#N/A</c:v>
                </c:pt>
                <c:pt idx="130">
                  <c:v>#N/A</c:v>
                </c:pt>
                <c:pt idx="131">
                  <c:v>#N/A</c:v>
                </c:pt>
                <c:pt idx="132">
                  <c:v>#N/A</c:v>
                </c:pt>
                <c:pt idx="133">
                  <c:v>#N/A</c:v>
                </c:pt>
                <c:pt idx="134">
                  <c:v>#N/A</c:v>
                </c:pt>
                <c:pt idx="135">
                  <c:v>#N/A</c:v>
                </c:pt>
                <c:pt idx="136">
                  <c:v>#N/A</c:v>
                </c:pt>
                <c:pt idx="137">
                  <c:v>#N/A</c:v>
                </c:pt>
                <c:pt idx="138">
                  <c:v>#N/A</c:v>
                </c:pt>
                <c:pt idx="139">
                  <c:v>#N/A</c:v>
                </c:pt>
                <c:pt idx="140">
                  <c:v>#N/A</c:v>
                </c:pt>
                <c:pt idx="141">
                  <c:v>#N/A</c:v>
                </c:pt>
                <c:pt idx="142">
                  <c:v>#N/A</c:v>
                </c:pt>
                <c:pt idx="143">
                  <c:v>#N/A</c:v>
                </c:pt>
                <c:pt idx="144">
                  <c:v>#N/A</c:v>
                </c:pt>
                <c:pt idx="145">
                  <c:v>#N/A</c:v>
                </c:pt>
                <c:pt idx="146">
                  <c:v>#N/A</c:v>
                </c:pt>
                <c:pt idx="147">
                  <c:v>#N/A</c:v>
                </c:pt>
                <c:pt idx="148">
                  <c:v>#N/A</c:v>
                </c:pt>
                <c:pt idx="149">
                  <c:v>#N/A</c:v>
                </c:pt>
                <c:pt idx="150">
                  <c:v>#N/A</c:v>
                </c:pt>
                <c:pt idx="151">
                  <c:v>#N/A</c:v>
                </c:pt>
                <c:pt idx="152">
                  <c:v>#N/A</c:v>
                </c:pt>
                <c:pt idx="153">
                  <c:v>#N/A</c:v>
                </c:pt>
                <c:pt idx="154">
                  <c:v>#N/A</c:v>
                </c:pt>
                <c:pt idx="155">
                  <c:v>#N/A</c:v>
                </c:pt>
                <c:pt idx="156">
                  <c:v>#N/A</c:v>
                </c:pt>
                <c:pt idx="157">
                  <c:v>#N/A</c:v>
                </c:pt>
                <c:pt idx="158">
                  <c:v>#N/A</c:v>
                </c:pt>
                <c:pt idx="159">
                  <c:v>#N/A</c:v>
                </c:pt>
                <c:pt idx="160">
                  <c:v>#N/A</c:v>
                </c:pt>
                <c:pt idx="161">
                  <c:v>#N/A</c:v>
                </c:pt>
                <c:pt idx="162">
                  <c:v>#N/A</c:v>
                </c:pt>
                <c:pt idx="163">
                  <c:v>#N/A</c:v>
                </c:pt>
                <c:pt idx="164">
                  <c:v>#N/A</c:v>
                </c:pt>
                <c:pt idx="165">
                  <c:v>#N/A</c:v>
                </c:pt>
                <c:pt idx="166">
                  <c:v>#N/A</c:v>
                </c:pt>
                <c:pt idx="167">
                  <c:v>#N/A</c:v>
                </c:pt>
                <c:pt idx="168">
                  <c:v>#N/A</c:v>
                </c:pt>
                <c:pt idx="169">
                  <c:v>#N/A</c:v>
                </c:pt>
                <c:pt idx="170">
                  <c:v>#N/A</c:v>
                </c:pt>
                <c:pt idx="171">
                  <c:v>#N/A</c:v>
                </c:pt>
                <c:pt idx="172">
                  <c:v>#N/A</c:v>
                </c:pt>
                <c:pt idx="173">
                  <c:v>#N/A</c:v>
                </c:pt>
                <c:pt idx="174">
                  <c:v>#N/A</c:v>
                </c:pt>
                <c:pt idx="175">
                  <c:v>#N/A</c:v>
                </c:pt>
                <c:pt idx="176">
                  <c:v>#N/A</c:v>
                </c:pt>
                <c:pt idx="177">
                  <c:v>#N/A</c:v>
                </c:pt>
                <c:pt idx="178">
                  <c:v>#N/A</c:v>
                </c:pt>
                <c:pt idx="179">
                  <c:v>#N/A</c:v>
                </c:pt>
                <c:pt idx="180">
                  <c:v>#N/A</c:v>
                </c:pt>
                <c:pt idx="181">
                  <c:v>#N/A</c:v>
                </c:pt>
                <c:pt idx="182">
                  <c:v>#N/A</c:v>
                </c:pt>
                <c:pt idx="183">
                  <c:v>#N/A</c:v>
                </c:pt>
                <c:pt idx="184">
                  <c:v>#N/A</c:v>
                </c:pt>
                <c:pt idx="185">
                  <c:v>#N/A</c:v>
                </c:pt>
                <c:pt idx="186">
                  <c:v>#N/A</c:v>
                </c:pt>
                <c:pt idx="187">
                  <c:v>#N/A</c:v>
                </c:pt>
                <c:pt idx="188">
                  <c:v>#N/A</c:v>
                </c:pt>
                <c:pt idx="189">
                  <c:v>#N/A</c:v>
                </c:pt>
                <c:pt idx="190">
                  <c:v>#N/A</c:v>
                </c:pt>
                <c:pt idx="191">
                  <c:v>#N/A</c:v>
                </c:pt>
                <c:pt idx="192">
                  <c:v>#N/A</c:v>
                </c:pt>
                <c:pt idx="193">
                  <c:v>#N/A</c:v>
                </c:pt>
                <c:pt idx="194">
                  <c:v>#N/A</c:v>
                </c:pt>
                <c:pt idx="195">
                  <c:v>#N/A</c:v>
                </c:pt>
                <c:pt idx="196">
                  <c:v>#N/A</c:v>
                </c:pt>
                <c:pt idx="197">
                  <c:v>#N/A</c:v>
                </c:pt>
                <c:pt idx="198">
                  <c:v>#N/A</c:v>
                </c:pt>
                <c:pt idx="199">
                  <c:v>#N/A</c:v>
                </c:pt>
                <c:pt idx="200">
                  <c:v>#N/A</c:v>
                </c:pt>
                <c:pt idx="201">
                  <c:v>#N/A</c:v>
                </c:pt>
                <c:pt idx="202">
                  <c:v>#N/A</c:v>
                </c:pt>
                <c:pt idx="203">
                  <c:v>#N/A</c:v>
                </c:pt>
                <c:pt idx="204">
                  <c:v>#N/A</c:v>
                </c:pt>
                <c:pt idx="205">
                  <c:v>#N/A</c:v>
                </c:pt>
                <c:pt idx="206">
                  <c:v>#N/A</c:v>
                </c:pt>
                <c:pt idx="207">
                  <c:v>#N/A</c:v>
                </c:pt>
                <c:pt idx="208">
                  <c:v>#N/A</c:v>
                </c:pt>
                <c:pt idx="209">
                  <c:v>#N/A</c:v>
                </c:pt>
                <c:pt idx="210">
                  <c:v>#N/A</c:v>
                </c:pt>
                <c:pt idx="211">
                  <c:v>#N/A</c:v>
                </c:pt>
                <c:pt idx="212">
                  <c:v>#N/A</c:v>
                </c:pt>
                <c:pt idx="213">
                  <c:v>#N/A</c:v>
                </c:pt>
                <c:pt idx="214">
                  <c:v>#N/A</c:v>
                </c:pt>
                <c:pt idx="215">
                  <c:v>#N/A</c:v>
                </c:pt>
                <c:pt idx="216">
                  <c:v>#N/A</c:v>
                </c:pt>
                <c:pt idx="217">
                  <c:v>#N/A</c:v>
                </c:pt>
                <c:pt idx="218">
                  <c:v>#N/A</c:v>
                </c:pt>
                <c:pt idx="219">
                  <c:v>#N/A</c:v>
                </c:pt>
                <c:pt idx="220">
                  <c:v>#N/A</c:v>
                </c:pt>
                <c:pt idx="221">
                  <c:v>#N/A</c:v>
                </c:pt>
                <c:pt idx="222">
                  <c:v>#N/A</c:v>
                </c:pt>
                <c:pt idx="223">
                  <c:v>#N/A</c:v>
                </c:pt>
                <c:pt idx="224">
                  <c:v>#N/A</c:v>
                </c:pt>
                <c:pt idx="225">
                  <c:v>#N/A</c:v>
                </c:pt>
                <c:pt idx="226">
                  <c:v>#N/A</c:v>
                </c:pt>
                <c:pt idx="227">
                  <c:v>#N/A</c:v>
                </c:pt>
                <c:pt idx="228">
                  <c:v>#N/A</c:v>
                </c:pt>
                <c:pt idx="229">
                  <c:v>#N/A</c:v>
                </c:pt>
                <c:pt idx="230">
                  <c:v>#N/A</c:v>
                </c:pt>
                <c:pt idx="231">
                  <c:v>#N/A</c:v>
                </c:pt>
                <c:pt idx="232">
                  <c:v>#N/A</c:v>
                </c:pt>
                <c:pt idx="233">
                  <c:v>#N/A</c:v>
                </c:pt>
                <c:pt idx="234">
                  <c:v>#N/A</c:v>
                </c:pt>
                <c:pt idx="235">
                  <c:v>#N/A</c:v>
                </c:pt>
                <c:pt idx="236">
                  <c:v>#N/A</c:v>
                </c:pt>
                <c:pt idx="237">
                  <c:v>#N/A</c:v>
                </c:pt>
                <c:pt idx="238">
                  <c:v>#N/A</c:v>
                </c:pt>
                <c:pt idx="239">
                  <c:v>#N/A</c:v>
                </c:pt>
                <c:pt idx="240">
                  <c:v>#N/A</c:v>
                </c:pt>
                <c:pt idx="241">
                  <c:v>#N/A</c:v>
                </c:pt>
                <c:pt idx="242">
                  <c:v>#N/A</c:v>
                </c:pt>
                <c:pt idx="243">
                  <c:v>#N/A</c:v>
                </c:pt>
                <c:pt idx="244">
                  <c:v>#N/A</c:v>
                </c:pt>
                <c:pt idx="245">
                  <c:v>#N/A</c:v>
                </c:pt>
                <c:pt idx="246">
                  <c:v>#N/A</c:v>
                </c:pt>
                <c:pt idx="247">
                  <c:v>#N/A</c:v>
                </c:pt>
                <c:pt idx="248">
                  <c:v>#N/A</c:v>
                </c:pt>
                <c:pt idx="249">
                  <c:v>#N/A</c:v>
                </c:pt>
                <c:pt idx="250">
                  <c:v>#N/A</c:v>
                </c:pt>
                <c:pt idx="251">
                  <c:v>#N/A</c:v>
                </c:pt>
                <c:pt idx="252">
                  <c:v>#N/A</c:v>
                </c:pt>
                <c:pt idx="253">
                  <c:v>#N/A</c:v>
                </c:pt>
                <c:pt idx="254">
                  <c:v>#N/A</c:v>
                </c:pt>
                <c:pt idx="255">
                  <c:v>#N/A</c:v>
                </c:pt>
                <c:pt idx="256">
                  <c:v>#N/A</c:v>
                </c:pt>
                <c:pt idx="257">
                  <c:v>#N/A</c:v>
                </c:pt>
                <c:pt idx="258">
                  <c:v>#N/A</c:v>
                </c:pt>
                <c:pt idx="259">
                  <c:v>#N/A</c:v>
                </c:pt>
                <c:pt idx="260">
                  <c:v>#N/A</c:v>
                </c:pt>
                <c:pt idx="261">
                  <c:v>#N/A</c:v>
                </c:pt>
                <c:pt idx="262">
                  <c:v>#N/A</c:v>
                </c:pt>
                <c:pt idx="263">
                  <c:v>#N/A</c:v>
                </c:pt>
                <c:pt idx="264">
                  <c:v>#N/A</c:v>
                </c:pt>
                <c:pt idx="265">
                  <c:v>#N/A</c:v>
                </c:pt>
                <c:pt idx="266">
                  <c:v>#N/A</c:v>
                </c:pt>
                <c:pt idx="267">
                  <c:v>#N/A</c:v>
                </c:pt>
                <c:pt idx="268">
                  <c:v>#N/A</c:v>
                </c:pt>
                <c:pt idx="269">
                  <c:v>#N/A</c:v>
                </c:pt>
                <c:pt idx="270">
                  <c:v>#N/A</c:v>
                </c:pt>
                <c:pt idx="271">
                  <c:v>#N/A</c:v>
                </c:pt>
                <c:pt idx="272">
                  <c:v>#N/A</c:v>
                </c:pt>
                <c:pt idx="273">
                  <c:v>#N/A</c:v>
                </c:pt>
                <c:pt idx="274">
                  <c:v>#N/A</c:v>
                </c:pt>
                <c:pt idx="275">
                  <c:v>#N/A</c:v>
                </c:pt>
                <c:pt idx="276">
                  <c:v>#N/A</c:v>
                </c:pt>
                <c:pt idx="277">
                  <c:v>#N/A</c:v>
                </c:pt>
                <c:pt idx="278">
                  <c:v>#N/A</c:v>
                </c:pt>
                <c:pt idx="279">
                  <c:v>#N/A</c:v>
                </c:pt>
                <c:pt idx="280">
                  <c:v>#N/A</c:v>
                </c:pt>
                <c:pt idx="281">
                  <c:v>#N/A</c:v>
                </c:pt>
                <c:pt idx="282">
                  <c:v>#N/A</c:v>
                </c:pt>
                <c:pt idx="283">
                  <c:v>#N/A</c:v>
                </c:pt>
                <c:pt idx="284">
                  <c:v>#N/A</c:v>
                </c:pt>
                <c:pt idx="285">
                  <c:v>#N/A</c:v>
                </c:pt>
                <c:pt idx="286">
                  <c:v>#N/A</c:v>
                </c:pt>
                <c:pt idx="287">
                  <c:v>#N/A</c:v>
                </c:pt>
                <c:pt idx="288">
                  <c:v>#N/A</c:v>
                </c:pt>
                <c:pt idx="289">
                  <c:v>#N/A</c:v>
                </c:pt>
                <c:pt idx="290">
                  <c:v>#N/A</c:v>
                </c:pt>
                <c:pt idx="291">
                  <c:v>#N/A</c:v>
                </c:pt>
                <c:pt idx="292">
                  <c:v>#N/A</c:v>
                </c:pt>
                <c:pt idx="293">
                  <c:v>#N/A</c:v>
                </c:pt>
                <c:pt idx="294">
                  <c:v>#N/A</c:v>
                </c:pt>
                <c:pt idx="295">
                  <c:v>#N/A</c:v>
                </c:pt>
                <c:pt idx="296">
                  <c:v>#N/A</c:v>
                </c:pt>
                <c:pt idx="297">
                  <c:v>#N/A</c:v>
                </c:pt>
                <c:pt idx="298">
                  <c:v>#N/A</c:v>
                </c:pt>
                <c:pt idx="299">
                  <c:v>#N/A</c:v>
                </c:pt>
                <c:pt idx="300">
                  <c:v>#N/A</c:v>
                </c:pt>
                <c:pt idx="301">
                  <c:v>#N/A</c:v>
                </c:pt>
                <c:pt idx="302">
                  <c:v>#N/A</c:v>
                </c:pt>
                <c:pt idx="303">
                  <c:v>#N/A</c:v>
                </c:pt>
                <c:pt idx="304">
                  <c:v>#N/A</c:v>
                </c:pt>
                <c:pt idx="305">
                  <c:v>#N/A</c:v>
                </c:pt>
                <c:pt idx="306">
                  <c:v>#N/A</c:v>
                </c:pt>
                <c:pt idx="307">
                  <c:v>#N/A</c:v>
                </c:pt>
                <c:pt idx="308">
                  <c:v>#N/A</c:v>
                </c:pt>
                <c:pt idx="309">
                  <c:v>#N/A</c:v>
                </c:pt>
                <c:pt idx="310">
                  <c:v>#N/A</c:v>
                </c:pt>
                <c:pt idx="311">
                  <c:v>#N/A</c:v>
                </c:pt>
                <c:pt idx="312">
                  <c:v>#N/A</c:v>
                </c:pt>
                <c:pt idx="313">
                  <c:v>#N/A</c:v>
                </c:pt>
                <c:pt idx="314">
                  <c:v>#N/A</c:v>
                </c:pt>
                <c:pt idx="315">
                  <c:v>#N/A</c:v>
                </c:pt>
                <c:pt idx="316">
                  <c:v>#N/A</c:v>
                </c:pt>
                <c:pt idx="317">
                  <c:v>#N/A</c:v>
                </c:pt>
                <c:pt idx="318">
                  <c:v>#N/A</c:v>
                </c:pt>
                <c:pt idx="319">
                  <c:v>#N/A</c:v>
                </c:pt>
                <c:pt idx="320">
                  <c:v>#N/A</c:v>
                </c:pt>
                <c:pt idx="321">
                  <c:v>#N/A</c:v>
                </c:pt>
                <c:pt idx="322">
                  <c:v>#N/A</c:v>
                </c:pt>
                <c:pt idx="323">
                  <c:v>#N/A</c:v>
                </c:pt>
                <c:pt idx="324">
                  <c:v>#N/A</c:v>
                </c:pt>
                <c:pt idx="325">
                  <c:v>#N/A</c:v>
                </c:pt>
                <c:pt idx="326">
                  <c:v>#N/A</c:v>
                </c:pt>
                <c:pt idx="327">
                  <c:v>#N/A</c:v>
                </c:pt>
                <c:pt idx="328">
                  <c:v>#N/A</c:v>
                </c:pt>
                <c:pt idx="329">
                  <c:v>#N/A</c:v>
                </c:pt>
                <c:pt idx="330">
                  <c:v>#N/A</c:v>
                </c:pt>
                <c:pt idx="331">
                  <c:v>#N/A</c:v>
                </c:pt>
                <c:pt idx="332">
                  <c:v>#N/A</c:v>
                </c:pt>
                <c:pt idx="333">
                  <c:v>#N/A</c:v>
                </c:pt>
                <c:pt idx="334">
                  <c:v>#N/A</c:v>
                </c:pt>
                <c:pt idx="335">
                  <c:v>#N/A</c:v>
                </c:pt>
                <c:pt idx="336">
                  <c:v>#N/A</c:v>
                </c:pt>
                <c:pt idx="337">
                  <c:v>#N/A</c:v>
                </c:pt>
                <c:pt idx="338">
                  <c:v>#N/A</c:v>
                </c:pt>
                <c:pt idx="339">
                  <c:v>#N/A</c:v>
                </c:pt>
                <c:pt idx="340">
                  <c:v>#N/A</c:v>
                </c:pt>
                <c:pt idx="341">
                  <c:v>#N/A</c:v>
                </c:pt>
                <c:pt idx="342">
                  <c:v>#N/A</c:v>
                </c:pt>
                <c:pt idx="343">
                  <c:v>#N/A</c:v>
                </c:pt>
                <c:pt idx="344">
                  <c:v>#N/A</c:v>
                </c:pt>
                <c:pt idx="345">
                  <c:v>#N/A</c:v>
                </c:pt>
                <c:pt idx="346">
                  <c:v>#N/A</c:v>
                </c:pt>
                <c:pt idx="347">
                  <c:v>#N/A</c:v>
                </c:pt>
                <c:pt idx="348">
                  <c:v>#N/A</c:v>
                </c:pt>
                <c:pt idx="349">
                  <c:v>#N/A</c:v>
                </c:pt>
                <c:pt idx="350">
                  <c:v>#N/A</c:v>
                </c:pt>
                <c:pt idx="351">
                  <c:v>#N/A</c:v>
                </c:pt>
                <c:pt idx="352">
                  <c:v>#N/A</c:v>
                </c:pt>
                <c:pt idx="353">
                  <c:v>#N/A</c:v>
                </c:pt>
                <c:pt idx="354">
                  <c:v>#N/A</c:v>
                </c:pt>
                <c:pt idx="355">
                  <c:v>#N/A</c:v>
                </c:pt>
                <c:pt idx="356">
                  <c:v>#N/A</c:v>
                </c:pt>
                <c:pt idx="357">
                  <c:v>#N/A</c:v>
                </c:pt>
                <c:pt idx="358">
                  <c:v>#N/A</c:v>
                </c:pt>
                <c:pt idx="359">
                  <c:v>#N/A</c:v>
                </c:pt>
                <c:pt idx="360">
                  <c:v>#N/A</c:v>
                </c:pt>
                <c:pt idx="361">
                  <c:v>#N/A</c:v>
                </c:pt>
                <c:pt idx="362">
                  <c:v>#N/A</c:v>
                </c:pt>
                <c:pt idx="363">
                  <c:v>#N/A</c:v>
                </c:pt>
                <c:pt idx="364">
                  <c:v>#N/A</c:v>
                </c:pt>
                <c:pt idx="365">
                  <c:v>#N/A</c:v>
                </c:pt>
                <c:pt idx="366">
                  <c:v>#N/A</c:v>
                </c:pt>
                <c:pt idx="367">
                  <c:v>#N/A</c:v>
                </c:pt>
                <c:pt idx="368">
                  <c:v>#N/A</c:v>
                </c:pt>
                <c:pt idx="369">
                  <c:v>#N/A</c:v>
                </c:pt>
                <c:pt idx="370">
                  <c:v>#N/A</c:v>
                </c:pt>
                <c:pt idx="371">
                  <c:v>#N/A</c:v>
                </c:pt>
                <c:pt idx="372">
                  <c:v>#N/A</c:v>
                </c:pt>
                <c:pt idx="373">
                  <c:v>#N/A</c:v>
                </c:pt>
                <c:pt idx="374">
                  <c:v>#N/A</c:v>
                </c:pt>
                <c:pt idx="375">
                  <c:v>#N/A</c:v>
                </c:pt>
                <c:pt idx="376">
                  <c:v>#N/A</c:v>
                </c:pt>
                <c:pt idx="377">
                  <c:v>#N/A</c:v>
                </c:pt>
                <c:pt idx="378">
                  <c:v>#N/A</c:v>
                </c:pt>
                <c:pt idx="379">
                  <c:v>#N/A</c:v>
                </c:pt>
                <c:pt idx="380">
                  <c:v>#N/A</c:v>
                </c:pt>
                <c:pt idx="381">
                  <c:v>#N/A</c:v>
                </c:pt>
                <c:pt idx="382">
                  <c:v>#N/A</c:v>
                </c:pt>
                <c:pt idx="383">
                  <c:v>#N/A</c:v>
                </c:pt>
                <c:pt idx="384">
                  <c:v>#N/A</c:v>
                </c:pt>
                <c:pt idx="385">
                  <c:v>#N/A</c:v>
                </c:pt>
                <c:pt idx="386">
                  <c:v>#N/A</c:v>
                </c:pt>
                <c:pt idx="387">
                  <c:v>#N/A</c:v>
                </c:pt>
                <c:pt idx="388">
                  <c:v>#N/A</c:v>
                </c:pt>
                <c:pt idx="389">
                  <c:v>#N/A</c:v>
                </c:pt>
                <c:pt idx="390">
                  <c:v>#N/A</c:v>
                </c:pt>
                <c:pt idx="391">
                  <c:v>#N/A</c:v>
                </c:pt>
                <c:pt idx="392">
                  <c:v>#N/A</c:v>
                </c:pt>
                <c:pt idx="393">
                  <c:v>#N/A</c:v>
                </c:pt>
                <c:pt idx="394">
                  <c:v>#N/A</c:v>
                </c:pt>
                <c:pt idx="395">
                  <c:v>#N/A</c:v>
                </c:pt>
                <c:pt idx="396">
                  <c:v>#N/A</c:v>
                </c:pt>
                <c:pt idx="397">
                  <c:v>#N/A</c:v>
                </c:pt>
                <c:pt idx="398">
                  <c:v>#N/A</c:v>
                </c:pt>
                <c:pt idx="399">
                  <c:v>#N/A</c:v>
                </c:pt>
                <c:pt idx="400">
                  <c:v>#N/A</c:v>
                </c:pt>
                <c:pt idx="401">
                  <c:v>#N/A</c:v>
                </c:pt>
                <c:pt idx="402">
                  <c:v>#N/A</c:v>
                </c:pt>
                <c:pt idx="403">
                  <c:v>#N/A</c:v>
                </c:pt>
                <c:pt idx="404">
                  <c:v>#N/A</c:v>
                </c:pt>
                <c:pt idx="405">
                  <c:v>#N/A</c:v>
                </c:pt>
                <c:pt idx="406">
                  <c:v>#N/A</c:v>
                </c:pt>
                <c:pt idx="407">
                  <c:v>#N/A</c:v>
                </c:pt>
                <c:pt idx="408">
                  <c:v>#N/A</c:v>
                </c:pt>
                <c:pt idx="409">
                  <c:v>#N/A</c:v>
                </c:pt>
                <c:pt idx="410">
                  <c:v>#N/A</c:v>
                </c:pt>
                <c:pt idx="411">
                  <c:v>#N/A</c:v>
                </c:pt>
                <c:pt idx="412">
                  <c:v>#N/A</c:v>
                </c:pt>
                <c:pt idx="413">
                  <c:v>#N/A</c:v>
                </c:pt>
                <c:pt idx="414">
                  <c:v>#N/A</c:v>
                </c:pt>
                <c:pt idx="415">
                  <c:v>#N/A</c:v>
                </c:pt>
                <c:pt idx="416">
                  <c:v>#N/A</c:v>
                </c:pt>
                <c:pt idx="417">
                  <c:v>#N/A</c:v>
                </c:pt>
                <c:pt idx="418">
                  <c:v>#N/A</c:v>
                </c:pt>
                <c:pt idx="419">
                  <c:v>19.68</c:v>
                </c:pt>
              </c:numCache>
            </c:numRef>
          </c:val>
        </c:ser>
        <c:marker val="1"/>
        <c:axId val="53006720"/>
        <c:axId val="53009024"/>
      </c:lineChart>
      <c:catAx>
        <c:axId val="53006720"/>
        <c:scaling>
          <c:orientation val="minMax"/>
        </c:scaling>
        <c:axPos val="b"/>
        <c:title>
          <c:tx>
            <c:rich>
              <a:bodyPr/>
              <a:lstStyle/>
              <a:p>
                <a:pPr>
                  <a:defRPr sz="1200"/>
                </a:pPr>
                <a:r>
                  <a:rPr lang="en-US" sz="1200"/>
                  <a:t>Time (in months)</a:t>
                </a:r>
              </a:p>
            </c:rich>
          </c:tx>
          <c:layout/>
        </c:title>
        <c:numFmt formatCode="#,##0.0" sourceLinked="0"/>
        <c:tickLblPos val="nextTo"/>
        <c:txPr>
          <a:bodyPr/>
          <a:lstStyle/>
          <a:p>
            <a:pPr>
              <a:defRPr sz="1050"/>
            </a:pPr>
            <a:endParaRPr lang="en-US"/>
          </a:p>
        </c:txPr>
        <c:crossAx val="53009024"/>
        <c:crosses val="autoZero"/>
        <c:auto val="1"/>
        <c:lblAlgn val="ctr"/>
        <c:lblOffset val="100"/>
      </c:catAx>
      <c:valAx>
        <c:axId val="53009024"/>
        <c:scaling>
          <c:orientation val="minMax"/>
        </c:scaling>
        <c:axPos val="l"/>
        <c:numFmt formatCode="General" sourceLinked="1"/>
        <c:tickLblPos val="nextTo"/>
        <c:txPr>
          <a:bodyPr/>
          <a:lstStyle/>
          <a:p>
            <a:pPr>
              <a:defRPr sz="1200"/>
            </a:pPr>
            <a:endParaRPr lang="en-US"/>
          </a:p>
        </c:txPr>
        <c:crossAx val="53006720"/>
        <c:crosses val="autoZero"/>
        <c:crossBetween val="midCat"/>
      </c:valAx>
    </c:plotArea>
    <c:legend>
      <c:legendPos val="r"/>
      <c:layout>
        <c:manualLayout>
          <c:xMode val="edge"/>
          <c:yMode val="edge"/>
          <c:x val="0"/>
          <c:y val="0.80646682322604357"/>
          <c:w val="1"/>
          <c:h val="0.17639360869365012"/>
        </c:manualLayout>
      </c:layout>
      <c:txPr>
        <a:bodyPr/>
        <a:lstStyle/>
        <a:p>
          <a:pPr>
            <a:defRPr sz="1000"/>
          </a:pPr>
          <a:endParaRPr lang="en-US"/>
        </a:p>
      </c:txPr>
    </c:legend>
    <c:plotVisOnly val="1"/>
    <c:dispBlanksAs val="gap"/>
  </c:chart>
  <c:spPr>
    <a:ln>
      <a:solidFill>
        <a:schemeClr val="tx1"/>
      </a:solidFill>
    </a:ln>
  </c:sp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1.emf"/><Relationship Id="rId1" Type="http://schemas.openxmlformats.org/officeDocument/2006/relationships/image" Target="../media/image130.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image" Target="../media/image25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5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7C2AFF-78E4-4B52-8098-AB559E7F1907}" type="datetimeFigureOut">
              <a:rPr lang="en-US" smtClean="0"/>
              <a:pPr/>
              <a:t>2/14/2019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288606-9705-4136-B984-248D6B1A11ED}" type="slidenum">
              <a:rPr lang="en-US" smtClean="0"/>
              <a:pPr/>
              <a:t>‹#›</a:t>
            </a:fld>
            <a:endParaRPr lang="en-US"/>
          </a:p>
        </p:txBody>
      </p:sp>
    </p:spTree>
    <p:extLst>
      <p:ext uri="{BB962C8B-B14F-4D97-AF65-F5344CB8AC3E}">
        <p14:creationId xmlns="" xmlns:p14="http://schemas.microsoft.com/office/powerpoint/2010/main" val="1014714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en.wikipedia.org/wiki/Einkorn" TargetMode="External"/><Relationship Id="rId13" Type="http://schemas.openxmlformats.org/officeDocument/2006/relationships/hyperlink" Target="http://en.wikipedia.org/wiki/Lentil" TargetMode="External"/><Relationship Id="rId18" Type="http://schemas.openxmlformats.org/officeDocument/2006/relationships/hyperlink" Target="http://en.wikipedia.org/wiki/Pig" TargetMode="External"/><Relationship Id="rId26" Type="http://schemas.openxmlformats.org/officeDocument/2006/relationships/hyperlink" Target="http://en.wikipedia.org/wiki/State" TargetMode="External"/><Relationship Id="rId3" Type="http://schemas.openxmlformats.org/officeDocument/2006/relationships/hyperlink" Target="http://en.wikipedia.org/wiki/Jared_Diamond" TargetMode="External"/><Relationship Id="rId21" Type="http://schemas.openxmlformats.org/officeDocument/2006/relationships/hyperlink" Target="http://en.wikipedia.org/wiki/Farming" TargetMode="External"/><Relationship Id="rId7" Type="http://schemas.openxmlformats.org/officeDocument/2006/relationships/hyperlink" Target="http://en.wikipedia.org/wiki/Emmer" TargetMode="External"/><Relationship Id="rId12" Type="http://schemas.openxmlformats.org/officeDocument/2006/relationships/hyperlink" Target="http://en.wikipedia.org/wiki/Pea" TargetMode="External"/><Relationship Id="rId17" Type="http://schemas.openxmlformats.org/officeDocument/2006/relationships/hyperlink" Target="http://en.wikipedia.org/wiki/Sheep" TargetMode="External"/><Relationship Id="rId25" Type="http://schemas.openxmlformats.org/officeDocument/2006/relationships/hyperlink" Target="http://en.wikipedia.org/wiki/Writing" TargetMode="External"/><Relationship Id="rId2" Type="http://schemas.openxmlformats.org/officeDocument/2006/relationships/slide" Target="../slides/slide6.xml"/><Relationship Id="rId16" Type="http://schemas.openxmlformats.org/officeDocument/2006/relationships/hyperlink" Target="http://en.wikipedia.org/wiki/Goat" TargetMode="External"/><Relationship Id="rId20" Type="http://schemas.openxmlformats.org/officeDocument/2006/relationships/hyperlink" Target="http://en.wikipedia.org/wiki/Origins_of_agriculture" TargetMode="External"/><Relationship Id="rId1" Type="http://schemas.openxmlformats.org/officeDocument/2006/relationships/notesMaster" Target="../notesMasters/notesMaster1.xml"/><Relationship Id="rId6" Type="http://schemas.openxmlformats.org/officeDocument/2006/relationships/hyperlink" Target="http://en.wikipedia.org/wiki/Agriculture" TargetMode="External"/><Relationship Id="rId11" Type="http://schemas.openxmlformats.org/officeDocument/2006/relationships/hyperlink" Target="http://en.wikipedia.org/wiki/Chick_pea" TargetMode="External"/><Relationship Id="rId24" Type="http://schemas.openxmlformats.org/officeDocument/2006/relationships/hyperlink" Target="http://en.wikipedia.org/wiki/Complex_society" TargetMode="External"/><Relationship Id="rId5" Type="http://schemas.openxmlformats.org/officeDocument/2006/relationships/hyperlink" Target="http://en.wikipedia.org/wiki/Neolithic_founder_crops" TargetMode="External"/><Relationship Id="rId15" Type="http://schemas.openxmlformats.org/officeDocument/2006/relationships/hyperlink" Target="http://en.wikipedia.org/wiki/Cow" TargetMode="External"/><Relationship Id="rId23" Type="http://schemas.openxmlformats.org/officeDocument/2006/relationships/hyperlink" Target="http://en.wikipedia.org/wiki/Jericho" TargetMode="External"/><Relationship Id="rId10" Type="http://schemas.openxmlformats.org/officeDocument/2006/relationships/hyperlink" Target="http://en.wikipedia.org/wiki/Flax" TargetMode="External"/><Relationship Id="rId19" Type="http://schemas.openxmlformats.org/officeDocument/2006/relationships/hyperlink" Target="http://en.wikipedia.org/wiki/Horse" TargetMode="External"/><Relationship Id="rId4" Type="http://schemas.openxmlformats.org/officeDocument/2006/relationships/hyperlink" Target="http://en.wikipedia.org/wiki/Guns,_Germs,_and_Steel" TargetMode="External"/><Relationship Id="rId9" Type="http://schemas.openxmlformats.org/officeDocument/2006/relationships/hyperlink" Target="http://en.wikipedia.org/wiki/Barley" TargetMode="External"/><Relationship Id="rId14" Type="http://schemas.openxmlformats.org/officeDocument/2006/relationships/hyperlink" Target="http://en.wikipedia.org/wiki/Bitter_vetch" TargetMode="External"/><Relationship Id="rId22" Type="http://schemas.openxmlformats.org/officeDocument/2006/relationships/hyperlink" Target="http://en.wikipedia.org/wiki/Pre-Pottery_Neolithic_A" TargetMode="External"/><Relationship Id="rId27" Type="http://schemas.openxmlformats.org/officeDocument/2006/relationships/hyperlink" Target="http://en.wikipedia.org/wiki/Civilization"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en.wikipedia.org/wiki/The_Grapes_of_Wrath" TargetMode="External"/><Relationship Id="rId3" Type="http://schemas.openxmlformats.org/officeDocument/2006/relationships/hyperlink" Target="http://www.ultranet.com/~gregjonz/dust/dustbowl.html" TargetMode="External"/><Relationship Id="rId7" Type="http://schemas.openxmlformats.org/officeDocument/2006/relationships/hyperlink" Target="http://en.wikipedia.org/wiki/Oki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en.wikipedia.org/wiki/New_Mexico" TargetMode="External"/><Relationship Id="rId5" Type="http://schemas.openxmlformats.org/officeDocument/2006/relationships/hyperlink" Target="http://en.wikipedia.org/wiki/Foreclosure" TargetMode="External"/><Relationship Id="rId4" Type="http://schemas.openxmlformats.org/officeDocument/2006/relationships/hyperlink" Target="http://en.wikipedia.org/wiki/California" TargetMode="External"/><Relationship Id="rId9" Type="http://schemas.openxmlformats.org/officeDocument/2006/relationships/hyperlink" Target="http://en.wikipedia.org/wiki/John_Steinbeck"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785C038A-9C60-429D-835E-2EEDA5FBCA85}" type="slidenum">
              <a:rPr lang="en-US" smtClean="0">
                <a:latin typeface="Arial" pitchFamily="34" charset="0"/>
              </a:rPr>
              <a:pPr/>
              <a:t>6</a:t>
            </a:fld>
            <a:endParaRPr lang="en-US" smtClean="0">
              <a:latin typeface="Arial"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a:spcBef>
                <a:spcPct val="0"/>
              </a:spcBef>
            </a:pPr>
            <a:r>
              <a:rPr lang="en-US" smtClean="0">
                <a:latin typeface="Arial" pitchFamily="34" charset="0"/>
              </a:rPr>
              <a:t>(for example the Sumerians, the Akkadian dynasty, and the Babylonian and Assyrian empires)</a:t>
            </a:r>
          </a:p>
          <a:p>
            <a:pPr>
              <a:spcBef>
                <a:spcPct val="0"/>
              </a:spcBef>
            </a:pPr>
            <a:endParaRPr lang="en-US" smtClean="0">
              <a:latin typeface="Arial" pitchFamily="34" charset="0"/>
            </a:endParaRPr>
          </a:p>
          <a:p>
            <a:pPr>
              <a:spcBef>
                <a:spcPct val="0"/>
              </a:spcBef>
            </a:pPr>
            <a:r>
              <a:rPr lang="en-US" smtClean="0">
                <a:latin typeface="Arial" pitchFamily="34" charset="0"/>
              </a:rPr>
              <a:t>Most importantly, as </a:t>
            </a:r>
            <a:r>
              <a:rPr lang="en-US" smtClean="0">
                <a:latin typeface="Arial" pitchFamily="34" charset="0"/>
                <a:hlinkClick r:id="rId3" tooltip="Jared Diamond"/>
              </a:rPr>
              <a:t>Jared Diamond</a:t>
            </a:r>
            <a:r>
              <a:rPr lang="en-US" smtClean="0">
                <a:latin typeface="Arial" pitchFamily="34" charset="0"/>
              </a:rPr>
              <a:t> shows in </a:t>
            </a:r>
            <a:r>
              <a:rPr lang="en-US" i="1" smtClean="0">
                <a:latin typeface="Arial" pitchFamily="34" charset="0"/>
                <a:hlinkClick r:id="rId4" tooltip="Guns, Germs, and Steel"/>
              </a:rPr>
              <a:t>Guns, Germs, and Steel</a:t>
            </a:r>
            <a:r>
              <a:rPr lang="en-US" smtClean="0">
                <a:latin typeface="Arial" pitchFamily="34" charset="0"/>
              </a:rPr>
              <a:t>, the Fertile Crescent possessed the wild progenitors of the eight </a:t>
            </a:r>
            <a:r>
              <a:rPr lang="en-US" smtClean="0">
                <a:latin typeface="Arial" pitchFamily="34" charset="0"/>
                <a:hlinkClick r:id="rId5" tooltip="Neolithic founder crops"/>
              </a:rPr>
              <a:t>Neolithic founder crops</a:t>
            </a:r>
            <a:r>
              <a:rPr lang="en-US" smtClean="0">
                <a:latin typeface="Arial" pitchFamily="34" charset="0"/>
              </a:rPr>
              <a:t> important in early </a:t>
            </a:r>
            <a:r>
              <a:rPr lang="en-US" smtClean="0">
                <a:latin typeface="Arial" pitchFamily="34" charset="0"/>
                <a:hlinkClick r:id="rId6" tooltip="Agriculture"/>
              </a:rPr>
              <a:t>agriculture</a:t>
            </a:r>
            <a:r>
              <a:rPr lang="en-US" smtClean="0">
                <a:latin typeface="Arial" pitchFamily="34" charset="0"/>
              </a:rPr>
              <a:t> (i.e. wild progenitors to </a:t>
            </a:r>
            <a:r>
              <a:rPr lang="en-US" smtClean="0">
                <a:latin typeface="Arial" pitchFamily="34" charset="0"/>
                <a:hlinkClick r:id="rId7" tooltip="Emmer"/>
              </a:rPr>
              <a:t>emmer wheat</a:t>
            </a:r>
            <a:r>
              <a:rPr lang="en-US" smtClean="0">
                <a:latin typeface="Arial" pitchFamily="34" charset="0"/>
              </a:rPr>
              <a:t>, </a:t>
            </a:r>
            <a:r>
              <a:rPr lang="en-US" smtClean="0">
                <a:latin typeface="Arial" pitchFamily="34" charset="0"/>
                <a:hlinkClick r:id="rId8" tooltip="Einkorn"/>
              </a:rPr>
              <a:t>einkorn</a:t>
            </a:r>
            <a:r>
              <a:rPr lang="en-US" smtClean="0">
                <a:latin typeface="Arial" pitchFamily="34" charset="0"/>
              </a:rPr>
              <a:t>, </a:t>
            </a:r>
            <a:r>
              <a:rPr lang="en-US" smtClean="0">
                <a:latin typeface="Arial" pitchFamily="34" charset="0"/>
                <a:hlinkClick r:id="rId9" tooltip="Barley"/>
              </a:rPr>
              <a:t>barley</a:t>
            </a:r>
            <a:r>
              <a:rPr lang="en-US" smtClean="0">
                <a:latin typeface="Arial" pitchFamily="34" charset="0"/>
              </a:rPr>
              <a:t>, </a:t>
            </a:r>
            <a:r>
              <a:rPr lang="en-US" smtClean="0">
                <a:latin typeface="Arial" pitchFamily="34" charset="0"/>
                <a:hlinkClick r:id="rId10" tooltip="Flax"/>
              </a:rPr>
              <a:t>flax</a:t>
            </a:r>
            <a:r>
              <a:rPr lang="en-US" smtClean="0">
                <a:latin typeface="Arial" pitchFamily="34" charset="0"/>
              </a:rPr>
              <a:t>, </a:t>
            </a:r>
            <a:r>
              <a:rPr lang="en-US" smtClean="0">
                <a:latin typeface="Arial" pitchFamily="34" charset="0"/>
                <a:hlinkClick r:id="rId11" tooltip="Chick pea"/>
              </a:rPr>
              <a:t>chick pea</a:t>
            </a:r>
            <a:r>
              <a:rPr lang="en-US" smtClean="0">
                <a:latin typeface="Arial" pitchFamily="34" charset="0"/>
              </a:rPr>
              <a:t>, </a:t>
            </a:r>
            <a:r>
              <a:rPr lang="en-US" smtClean="0">
                <a:latin typeface="Arial" pitchFamily="34" charset="0"/>
                <a:hlinkClick r:id="rId12" tooltip="Pea"/>
              </a:rPr>
              <a:t>pea</a:t>
            </a:r>
            <a:r>
              <a:rPr lang="en-US" smtClean="0">
                <a:latin typeface="Arial" pitchFamily="34" charset="0"/>
              </a:rPr>
              <a:t>, </a:t>
            </a:r>
            <a:r>
              <a:rPr lang="en-US" smtClean="0">
                <a:latin typeface="Arial" pitchFamily="34" charset="0"/>
                <a:hlinkClick r:id="rId13" tooltip="Lentil"/>
              </a:rPr>
              <a:t>lentil</a:t>
            </a:r>
            <a:r>
              <a:rPr lang="en-US" smtClean="0">
                <a:latin typeface="Arial" pitchFamily="34" charset="0"/>
              </a:rPr>
              <a:t>, </a:t>
            </a:r>
            <a:r>
              <a:rPr lang="en-US" smtClean="0">
                <a:latin typeface="Arial" pitchFamily="34" charset="0"/>
                <a:hlinkClick r:id="rId14" tooltip="Bitter vetch"/>
              </a:rPr>
              <a:t>bitter vetch</a:t>
            </a:r>
            <a:r>
              <a:rPr lang="en-US" smtClean="0">
                <a:latin typeface="Arial" pitchFamily="34" charset="0"/>
              </a:rPr>
              <a:t>), and four of the five most important species of domesticated animals — </a:t>
            </a:r>
            <a:r>
              <a:rPr lang="en-US" smtClean="0">
                <a:latin typeface="Arial" pitchFamily="34" charset="0"/>
                <a:hlinkClick r:id="rId15" tooltip="Cow"/>
              </a:rPr>
              <a:t>cows</a:t>
            </a:r>
            <a:r>
              <a:rPr lang="en-US" smtClean="0">
                <a:latin typeface="Arial" pitchFamily="34" charset="0"/>
              </a:rPr>
              <a:t>, </a:t>
            </a:r>
            <a:r>
              <a:rPr lang="en-US" smtClean="0">
                <a:latin typeface="Arial" pitchFamily="34" charset="0"/>
                <a:hlinkClick r:id="rId16" tooltip="Goat"/>
              </a:rPr>
              <a:t>goats</a:t>
            </a:r>
            <a:r>
              <a:rPr lang="en-US" smtClean="0">
                <a:latin typeface="Arial" pitchFamily="34" charset="0"/>
              </a:rPr>
              <a:t>, </a:t>
            </a:r>
            <a:r>
              <a:rPr lang="en-US" smtClean="0">
                <a:latin typeface="Arial" pitchFamily="34" charset="0"/>
                <a:hlinkClick r:id="rId17" tooltip="Sheep"/>
              </a:rPr>
              <a:t>sheep</a:t>
            </a:r>
            <a:r>
              <a:rPr lang="en-US" smtClean="0">
                <a:latin typeface="Arial" pitchFamily="34" charset="0"/>
              </a:rPr>
              <a:t>, and </a:t>
            </a:r>
            <a:r>
              <a:rPr lang="en-US" smtClean="0">
                <a:latin typeface="Arial" pitchFamily="34" charset="0"/>
                <a:hlinkClick r:id="rId18" tooltip="Pig"/>
              </a:rPr>
              <a:t>pigs</a:t>
            </a:r>
            <a:r>
              <a:rPr lang="en-US" smtClean="0">
                <a:latin typeface="Arial" pitchFamily="34" charset="0"/>
              </a:rPr>
              <a:t> — and the fifth species, the </a:t>
            </a:r>
            <a:r>
              <a:rPr lang="en-US" smtClean="0">
                <a:latin typeface="Arial" pitchFamily="34" charset="0"/>
                <a:hlinkClick r:id="rId19" tooltip="Horse"/>
              </a:rPr>
              <a:t>horse</a:t>
            </a:r>
            <a:r>
              <a:rPr lang="en-US" smtClean="0">
                <a:latin typeface="Arial" pitchFamily="34" charset="0"/>
              </a:rPr>
              <a:t>, lived nearby. this area is most famous for its sites related to the </a:t>
            </a:r>
            <a:r>
              <a:rPr lang="en-US" smtClean="0">
                <a:latin typeface="Arial" pitchFamily="34" charset="0"/>
                <a:hlinkClick r:id="rId20" tooltip="Origins of agriculture"/>
              </a:rPr>
              <a:t>origins of agriculture</a:t>
            </a:r>
            <a:r>
              <a:rPr lang="en-US" smtClean="0">
                <a:latin typeface="Arial" pitchFamily="34" charset="0"/>
              </a:rPr>
              <a:t>. The western zone around the Jordan and upper Euphrates rivers gave rise to the first known Neolithic </a:t>
            </a:r>
            <a:r>
              <a:rPr lang="en-US" smtClean="0">
                <a:latin typeface="Arial" pitchFamily="34" charset="0"/>
                <a:hlinkClick r:id="rId21" tooltip="Farming"/>
              </a:rPr>
              <a:t>farming</a:t>
            </a:r>
            <a:r>
              <a:rPr lang="en-US" smtClean="0">
                <a:latin typeface="Arial" pitchFamily="34" charset="0"/>
              </a:rPr>
              <a:t> settlements (referred to as </a:t>
            </a:r>
            <a:r>
              <a:rPr lang="en-US" smtClean="0">
                <a:latin typeface="Arial" pitchFamily="34" charset="0"/>
                <a:hlinkClick r:id="rId22" tooltip="Pre-Pottery Neolithic A"/>
              </a:rPr>
              <a:t>Pre-Pottery Neolithic A</a:t>
            </a:r>
            <a:r>
              <a:rPr lang="en-US" smtClean="0">
                <a:latin typeface="Arial" pitchFamily="34" charset="0"/>
              </a:rPr>
              <a:t> (</a:t>
            </a:r>
            <a:r>
              <a:rPr lang="en-US" smtClean="0">
                <a:latin typeface="Arial" pitchFamily="34" charset="0"/>
                <a:hlinkClick r:id="rId22" tooltip="Pre-Pottery Neolithic A"/>
              </a:rPr>
              <a:t>PPNA</a:t>
            </a:r>
            <a:r>
              <a:rPr lang="en-US" smtClean="0">
                <a:latin typeface="Arial" pitchFamily="34" charset="0"/>
              </a:rPr>
              <a:t>)), which date to around 9,000 BCE (and includes sites such as </a:t>
            </a:r>
            <a:r>
              <a:rPr lang="en-US" smtClean="0">
                <a:latin typeface="Arial" pitchFamily="34" charset="0"/>
                <a:hlinkClick r:id="rId23" tooltip="Jericho"/>
              </a:rPr>
              <a:t>Jericho</a:t>
            </a:r>
            <a:r>
              <a:rPr lang="en-US" smtClean="0">
                <a:latin typeface="Arial" pitchFamily="34" charset="0"/>
              </a:rPr>
              <a:t>). This region, alongside Mesopotamia (which lies to the east of the Fertile Crescent, between the rivers Tigris and Euphrates), also saw the emergence of early </a:t>
            </a:r>
            <a:r>
              <a:rPr lang="en-US" smtClean="0">
                <a:latin typeface="Arial" pitchFamily="34" charset="0"/>
                <a:hlinkClick r:id="rId24" tooltip="Complex society"/>
              </a:rPr>
              <a:t>complex societies</a:t>
            </a:r>
            <a:r>
              <a:rPr lang="en-US" smtClean="0">
                <a:latin typeface="Arial" pitchFamily="34" charset="0"/>
              </a:rPr>
              <a:t> during the succeeding Bronze Age. There is also early evidence from this region for </a:t>
            </a:r>
            <a:r>
              <a:rPr lang="en-US" smtClean="0">
                <a:latin typeface="Arial" pitchFamily="34" charset="0"/>
                <a:hlinkClick r:id="rId25" tooltip="Writing"/>
              </a:rPr>
              <a:t>writing</a:t>
            </a:r>
            <a:r>
              <a:rPr lang="en-US" smtClean="0">
                <a:latin typeface="Arial" pitchFamily="34" charset="0"/>
              </a:rPr>
              <a:t>, and the formation of </a:t>
            </a:r>
            <a:r>
              <a:rPr lang="en-US" smtClean="0">
                <a:latin typeface="Arial" pitchFamily="34" charset="0"/>
                <a:hlinkClick r:id="rId26" tooltip="State"/>
              </a:rPr>
              <a:t>state</a:t>
            </a:r>
            <a:r>
              <a:rPr lang="en-US" smtClean="0">
                <a:latin typeface="Arial" pitchFamily="34" charset="0"/>
              </a:rPr>
              <a:t>-level societies. This has earned the region the nickname "The Cradle of </a:t>
            </a:r>
            <a:r>
              <a:rPr lang="en-US" smtClean="0">
                <a:latin typeface="Arial" pitchFamily="34" charset="0"/>
                <a:hlinkClick r:id="rId27" tooltip="Civilization"/>
              </a:rPr>
              <a:t>Civilization</a:t>
            </a:r>
            <a:r>
              <a:rPr lang="en-US" smtClean="0">
                <a:latin typeface="Arial" pitchFamily="34" charset="0"/>
              </a:rPr>
              <a:t>." </a:t>
            </a:r>
          </a:p>
          <a:p>
            <a:pPr>
              <a:spcBef>
                <a:spcPct val="0"/>
              </a:spcBef>
            </a:pPr>
            <a:r>
              <a:rPr lang="en-US" b="1" smtClean="0">
                <a:latin typeface="Arial" pitchFamily="34" charset="0"/>
              </a:rPr>
              <a:t>The rich Mesopotamian marshlands known for centuries as the Fertile Crescent have almost completely disappeared, with only 10 percent of the important ecosystem still remaining, according to a study based on satellite images of the region.</a:t>
            </a:r>
          </a:p>
          <a:p>
            <a:pPr>
              <a:spcBef>
                <a:spcPct val="0"/>
              </a:spcBef>
            </a:pPr>
            <a:r>
              <a:rPr lang="en-US" smtClean="0">
                <a:latin typeface="Arial" pitchFamily="34" charset="0"/>
              </a:rPr>
              <a:t>Uruk represents one of the world's first cities with a dense population. Uruk also saw the rise of the state in Mesopotamia with a full-time bureaucracy, military, and stratified society. Cities that coexisted at this time with Uruk were only about 10 hectares in area showing that Uruk was significantly larger and more complex.</a:t>
            </a:r>
          </a:p>
          <a:p>
            <a:pPr>
              <a:spcBef>
                <a:spcPct val="0"/>
              </a:spcBef>
            </a:pPr>
            <a:r>
              <a:rPr lang="en-US" smtClean="0">
                <a:latin typeface="Arial" pitchFamily="34" charset="0"/>
              </a:rPr>
              <a:t>Uruk is an important city because it represents a shift from small, agricultural villages to a larger urban center. The city was located in the alluvial plain area of southern Mesopotamia, on the Euphrates rivers. Through the domestication of native grains from the nearby Zagros foothills and extensive irrigation techniques, the area supported a vast variety of edible vegetation. This domestication of grain and its proximity to rivers enabled Uruk's growth into the largest Sumerian settlement, in both population and area, with relative ease.</a:t>
            </a:r>
          </a:p>
          <a:p>
            <a:pPr>
              <a:spcBef>
                <a:spcPct val="0"/>
              </a:spcBef>
            </a:pPr>
            <a:endParaRPr lang="en-US" smtClean="0">
              <a:latin typeface="Arial" pitchFamily="34" charset="0"/>
            </a:endParaRPr>
          </a:p>
          <a:p>
            <a:pPr>
              <a:spcBef>
                <a:spcPct val="0"/>
              </a:spcBef>
            </a:pPr>
            <a:endParaRPr lang="en-US" b="1"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65A1CF22-76DE-4498-89AB-92AED81ADC30}" type="slidenum">
              <a:rPr lang="en-US" smtClean="0">
                <a:latin typeface="Arial" pitchFamily="34" charset="0"/>
              </a:rPr>
              <a:pPr/>
              <a:t>7</a:t>
            </a:fld>
            <a:endParaRPr lang="en-US" smtClean="0">
              <a:latin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14400" y="4342674"/>
            <a:ext cx="5029200" cy="4116576"/>
          </a:xfrm>
          <a:noFill/>
          <a:ln/>
        </p:spPr>
        <p:txBody>
          <a:bodyPr/>
          <a:lstStyle/>
          <a:p>
            <a:pPr>
              <a:spcBef>
                <a:spcPct val="0"/>
              </a:spcBef>
            </a:pPr>
            <a:r>
              <a:rPr lang="en-US" dirty="0" smtClean="0">
                <a:latin typeface="Arial" pitchFamily="34" charset="0"/>
              </a:rPr>
              <a:t>The earliest agricultural disaster story pertains to the earliest seat of sedentary agriculture, the Tigris-</a:t>
            </a:r>
            <a:r>
              <a:rPr lang="en-US" dirty="0" err="1" smtClean="0">
                <a:latin typeface="Arial" pitchFamily="34" charset="0"/>
              </a:rPr>
              <a:t>Euphrof</a:t>
            </a:r>
            <a:r>
              <a:rPr lang="en-US" dirty="0" smtClean="0">
                <a:latin typeface="Arial" pitchFamily="34" charset="0"/>
              </a:rPr>
              <a:t> increasing </a:t>
            </a:r>
            <a:r>
              <a:rPr lang="en-US" dirty="0" err="1" smtClean="0">
                <a:latin typeface="Arial" pitchFamily="34" charset="0"/>
              </a:rPr>
              <a:t>salinization</a:t>
            </a:r>
            <a:r>
              <a:rPr lang="en-US" dirty="0" smtClean="0">
                <a:latin typeface="Arial" pitchFamily="34" charset="0"/>
              </a:rPr>
              <a:t> of the soil, coupled with climatic cooling, there was a change from wheat to the more salt and cold tolerant barley, followed by the abandonment of extensive farming altogether in the lower reaches of the two rivers. The irrigators had also to contend with excessive sedimentary loads, which caused changes to the river channels and blocked irrigation canals. The excessive loads were themselves the result of forest clearances by the farming populations of the upper reaches of the river system. </a:t>
            </a:r>
          </a:p>
          <a:p>
            <a:pPr>
              <a:spcBef>
                <a:spcPct val="0"/>
              </a:spcBef>
            </a:pPr>
            <a:r>
              <a:rPr lang="en-US" dirty="0" smtClean="0">
                <a:latin typeface="Arial" pitchFamily="34" charset="0"/>
              </a:rPr>
              <a:t>Along with factors such as war and changes in the environment, scientists now believe irrigation techniques played an important role in </a:t>
            </a:r>
            <a:r>
              <a:rPr lang="en-US" dirty="0" err="1" smtClean="0">
                <a:latin typeface="Arial" pitchFamily="34" charset="0"/>
              </a:rPr>
              <a:t>Mashkan-shapir's</a:t>
            </a:r>
            <a:r>
              <a:rPr lang="en-US" dirty="0" smtClean="0">
                <a:latin typeface="Arial" pitchFamily="34" charset="0"/>
              </a:rPr>
              <a:t> collapse. The same process that allowed farming in this region also eventually made it impossible to farm. Irrigation has a Catch-22: if irrigation water is allowed to sit on the fields and evaporate, it leaves behind mineral salts </a:t>
            </a:r>
          </a:p>
          <a:p>
            <a:pPr>
              <a:spcBef>
                <a:spcPct val="0"/>
              </a:spcBef>
            </a:pPr>
            <a:r>
              <a:rPr lang="en-US" dirty="0" smtClean="0">
                <a:latin typeface="Arial" pitchFamily="34" charset="0"/>
              </a:rPr>
              <a:t>The famous </a:t>
            </a:r>
            <a:r>
              <a:rPr lang="en-US" dirty="0" err="1" smtClean="0">
                <a:latin typeface="Arial" pitchFamily="34" charset="0"/>
              </a:rPr>
              <a:t>citiesl</a:t>
            </a:r>
            <a:r>
              <a:rPr lang="en-US" dirty="0" smtClean="0">
                <a:latin typeface="Arial" pitchFamily="34" charset="0"/>
              </a:rPr>
              <a:t> of ancient Mesopotamia are now desolate mounds in a desert environment.</a:t>
            </a:r>
          </a:p>
          <a:p>
            <a:pPr>
              <a:spcBef>
                <a:spcPct val="0"/>
              </a:spcBef>
            </a:pPr>
            <a:r>
              <a:rPr lang="en-US" dirty="0" smtClean="0">
                <a:latin typeface="Arial" pitchFamily="34" charset="0"/>
              </a:rPr>
              <a:t>The Tigris-Euphrates area, site of the earliest civilization on earth, is also the site of the earliest agricultural disasters – mostly associated with </a:t>
            </a:r>
            <a:r>
              <a:rPr lang="en-US" dirty="0" err="1" smtClean="0">
                <a:latin typeface="Arial" pitchFamily="34" charset="0"/>
              </a:rPr>
              <a:t>salinization</a:t>
            </a:r>
            <a:r>
              <a:rPr lang="en-US" dirty="0" smtClean="0">
                <a:latin typeface="Arial" pitchFamily="34" charset="0"/>
              </a:rPr>
              <a:t>, but also associated with extensive soil erosion. More recently, </a:t>
            </a:r>
            <a:r>
              <a:rPr lang="en-US" dirty="0" err="1" smtClean="0">
                <a:latin typeface="Arial" pitchFamily="34" charset="0"/>
              </a:rPr>
              <a:t>Sadam</a:t>
            </a:r>
            <a:r>
              <a:rPr lang="en-US" dirty="0" smtClean="0">
                <a:latin typeface="Arial" pitchFamily="34" charset="0"/>
              </a:rPr>
              <a:t> Hussein’s drainage of the wetland in this region, has caused additional problems, not least to the Marsh Arabs who had managed to sustain their form of society for 5,000 years until </a:t>
            </a:r>
            <a:r>
              <a:rPr lang="en-US" dirty="0" err="1" smtClean="0">
                <a:latin typeface="Arial" pitchFamily="34" charset="0"/>
              </a:rPr>
              <a:t>Sadam</a:t>
            </a:r>
            <a:r>
              <a:rPr lang="en-US" dirty="0" smtClean="0">
                <a:latin typeface="Arial" pitchFamily="34" charset="0"/>
              </a:rPr>
              <a:t>.</a:t>
            </a:r>
          </a:p>
          <a:p>
            <a:pPr>
              <a:spcBef>
                <a:spcPct val="0"/>
              </a:spcBef>
            </a:pPr>
            <a:r>
              <a:rPr lang="en-US" dirty="0" smtClean="0">
                <a:latin typeface="Arial" pitchFamily="34" charset="0"/>
              </a:rPr>
              <a:t>A characteristic locality, which brings all the prerequisites together is a large river system,</a:t>
            </a:r>
          </a:p>
          <a:p>
            <a:pPr>
              <a:spcBef>
                <a:spcPct val="0"/>
              </a:spcBef>
            </a:pPr>
            <a:r>
              <a:rPr lang="en-US" dirty="0" smtClean="0">
                <a:latin typeface="Arial" pitchFamily="34" charset="0"/>
              </a:rPr>
              <a:t>draining an area where freshly exposed and lightly weathered geological materials provide</a:t>
            </a:r>
          </a:p>
          <a:p>
            <a:pPr>
              <a:spcBef>
                <a:spcPct val="0"/>
              </a:spcBef>
            </a:pPr>
            <a:r>
              <a:rPr lang="en-US" dirty="0" smtClean="0">
                <a:latin typeface="Arial" pitchFamily="34" charset="0"/>
              </a:rPr>
              <a:t>nutrient-rich sediment for distribution lower down the valley. Early civilizations in the valleys of the</a:t>
            </a:r>
          </a:p>
          <a:p>
            <a:pPr>
              <a:spcBef>
                <a:spcPct val="0"/>
              </a:spcBef>
            </a:pPr>
            <a:r>
              <a:rPr lang="en-US" dirty="0" smtClean="0">
                <a:latin typeface="Arial" pitchFamily="34" charset="0"/>
              </a:rPr>
              <a:t>Tigris and Euphrates, the Nile, Indus and Huang Ho, had this kind of physical basis. Because of</a:t>
            </a:r>
          </a:p>
          <a:p>
            <a:pPr>
              <a:spcBef>
                <a:spcPct val="0"/>
              </a:spcBef>
            </a:pPr>
            <a:r>
              <a:rPr lang="en-US" dirty="0" smtClean="0">
                <a:latin typeface="Arial" pitchFamily="34" charset="0"/>
              </a:rPr>
              <a:t>the association with rivers, they are often referred to as "hydraulic civilizations". Each appears to</a:t>
            </a:r>
          </a:p>
          <a:p>
            <a:pPr>
              <a:spcBef>
                <a:spcPct val="0"/>
              </a:spcBef>
            </a:pPr>
            <a:r>
              <a:rPr lang="en-US" dirty="0" smtClean="0">
                <a:latin typeface="Arial" pitchFamily="34" charset="0"/>
              </a:rPr>
              <a:t>have been preceded by a period of experimentation in nearby highland regions where </a:t>
            </a:r>
            <a:r>
              <a:rPr lang="en-US" dirty="0" err="1" smtClean="0">
                <a:latin typeface="Arial" pitchFamily="34" charset="0"/>
              </a:rPr>
              <a:t>rainfed</a:t>
            </a:r>
            <a:endParaRPr lang="en-US" dirty="0" smtClean="0">
              <a:latin typeface="Arial" pitchFamily="34" charset="0"/>
            </a:endParaRPr>
          </a:p>
          <a:p>
            <a:pPr>
              <a:spcBef>
                <a:spcPct val="0"/>
              </a:spcBef>
            </a:pPr>
            <a:r>
              <a:rPr lang="en-US" dirty="0" smtClean="0">
                <a:latin typeface="Arial" pitchFamily="34" charset="0"/>
              </a:rPr>
              <a:t>agriculture was practiced. 14 Some of the oldest known </a:t>
            </a:r>
            <a:r>
              <a:rPr lang="en-US" dirty="0" err="1" smtClean="0">
                <a:latin typeface="Arial" pitchFamily="34" charset="0"/>
              </a:rPr>
              <a:t>rainfed</a:t>
            </a:r>
            <a:r>
              <a:rPr lang="en-US" dirty="0" smtClean="0">
                <a:latin typeface="Arial" pitchFamily="34" charset="0"/>
              </a:rPr>
              <a:t> systems are found in southern</a:t>
            </a:r>
          </a:p>
          <a:p>
            <a:pPr>
              <a:spcBef>
                <a:spcPct val="0"/>
              </a:spcBef>
            </a:pPr>
            <a:r>
              <a:rPr lang="en-US" dirty="0" smtClean="0">
                <a:latin typeface="Arial" pitchFamily="34" charset="0"/>
              </a:rPr>
              <a:t>Turkey, through northern Syria and Iraq to the Zagros Mountains in the highland rim of the "Fertile</a:t>
            </a:r>
          </a:p>
          <a:p>
            <a:pPr>
              <a:spcBef>
                <a:spcPct val="0"/>
              </a:spcBef>
            </a:pPr>
            <a:r>
              <a:rPr lang="en-US" dirty="0" smtClean="0">
                <a:latin typeface="Arial" pitchFamily="34" charset="0"/>
              </a:rPr>
              <a:t>Crescent". After considerable trial and error, farming was introduced into the valleys of the Tigris</a:t>
            </a:r>
          </a:p>
          <a:p>
            <a:pPr>
              <a:spcBef>
                <a:spcPct val="0"/>
              </a:spcBef>
            </a:pPr>
            <a:r>
              <a:rPr lang="en-US" dirty="0" smtClean="0">
                <a:latin typeface="Arial" pitchFamily="34" charset="0"/>
              </a:rPr>
              <a:t>and Euphrates, where the earliest cities were built soon after 5000 B.C. Their support came from</a:t>
            </a:r>
          </a:p>
          <a:p>
            <a:pPr>
              <a:spcBef>
                <a:spcPct val="0"/>
              </a:spcBef>
            </a:pPr>
            <a:r>
              <a:rPr lang="en-US" dirty="0" smtClean="0">
                <a:latin typeface="Arial" pitchFamily="34" charset="0"/>
              </a:rPr>
              <a:t>the surplus of food that the farmers produced. All later civilizations, including our own, have a</a:t>
            </a:r>
          </a:p>
          <a:p>
            <a:pPr>
              <a:spcBef>
                <a:spcPct val="0"/>
              </a:spcBef>
            </a:pPr>
            <a:r>
              <a:rPr lang="en-US" dirty="0" smtClean="0">
                <a:latin typeface="Arial" pitchFamily="34" charset="0"/>
              </a:rPr>
              <a:t>similar foundation: the farmers' surplus is crucial. The necessity to manage river water for</a:t>
            </a:r>
          </a:p>
          <a:p>
            <a:pPr>
              <a:spcBef>
                <a:spcPct val="0"/>
              </a:spcBef>
            </a:pPr>
            <a:r>
              <a:rPr lang="en-US" dirty="0" smtClean="0">
                <a:latin typeface="Arial" pitchFamily="34" charset="0"/>
              </a:rPr>
              <a:t>irrigation of crops was probably a major factor in developing the kinds of cooperation and division</a:t>
            </a:r>
          </a:p>
          <a:p>
            <a:pPr>
              <a:spcBef>
                <a:spcPct val="0"/>
              </a:spcBef>
            </a:pPr>
            <a:r>
              <a:rPr lang="en-US" dirty="0" smtClean="0">
                <a:latin typeface="Arial" pitchFamily="34" charset="0"/>
              </a:rPr>
              <a:t>of </a:t>
            </a:r>
            <a:r>
              <a:rPr lang="en-US" dirty="0" err="1" smtClean="0">
                <a:latin typeface="Arial" pitchFamily="34" charset="0"/>
              </a:rPr>
              <a:t>labour</a:t>
            </a:r>
            <a:r>
              <a:rPr lang="en-US" dirty="0" smtClean="0">
                <a:latin typeface="Arial" pitchFamily="34" charset="0"/>
              </a:rPr>
              <a:t> necessary for a civilized existence.</a:t>
            </a:r>
          </a:p>
          <a:p>
            <a:pPr>
              <a:spcBef>
                <a:spcPct val="0"/>
              </a:spcBef>
            </a:pPr>
            <a:r>
              <a:rPr lang="en-US" dirty="0" smtClean="0">
                <a:latin typeface="Arial" pitchFamily="34" charset="0"/>
              </a:rPr>
              <a:t>When civilization spread out from the river valleys it diffused into areas where</a:t>
            </a:r>
          </a:p>
          <a:p>
            <a:pPr>
              <a:spcBef>
                <a:spcPct val="0"/>
              </a:spcBef>
            </a:pPr>
            <a:r>
              <a:rPr lang="en-US" dirty="0" smtClean="0">
                <a:latin typeface="Arial" pitchFamily="34" charset="0"/>
              </a:rPr>
              <a:t>atmospheric precipitation was reliable and irrigation unnecessary. The materials and processes of</a:t>
            </a:r>
          </a:p>
          <a:p>
            <a:pPr>
              <a:spcBef>
                <a:spcPct val="0"/>
              </a:spcBef>
            </a:pPr>
            <a:r>
              <a:rPr lang="en-US" dirty="0" err="1" smtClean="0">
                <a:latin typeface="Arial" pitchFamily="34" charset="0"/>
              </a:rPr>
              <a:t>surficial</a:t>
            </a:r>
            <a:r>
              <a:rPr lang="en-US" dirty="0" smtClean="0">
                <a:latin typeface="Arial" pitchFamily="34" charset="0"/>
              </a:rPr>
              <a:t> geology were of paramount importance. The diffusion of agriculture into Europe for</a:t>
            </a:r>
          </a:p>
          <a:p>
            <a:pPr>
              <a:spcBef>
                <a:spcPct val="0"/>
              </a:spcBef>
            </a:pPr>
            <a:r>
              <a:rPr lang="en-US" dirty="0" smtClean="0">
                <a:latin typeface="Arial" pitchFamily="34" charset="0"/>
              </a:rPr>
              <a:t>example, appears to have been brought about by the migration of farmers from the Middle East</a:t>
            </a:r>
          </a:p>
          <a:p>
            <a:pPr>
              <a:spcBef>
                <a:spcPct val="0"/>
              </a:spcBef>
            </a:pPr>
            <a:r>
              <a:rPr lang="en-US" dirty="0" smtClean="0">
                <a:latin typeface="Arial" pitchFamily="34" charset="0"/>
              </a:rPr>
              <a:t>moving at the rate of about 1 km per year. As Jared Diamond points out, it was helped b/ the fact</a:t>
            </a:r>
          </a:p>
          <a:p>
            <a:pPr>
              <a:spcBef>
                <a:spcPct val="0"/>
              </a:spcBef>
            </a:pPr>
            <a:r>
              <a:rPr lang="en-US" dirty="0" smtClean="0">
                <a:latin typeface="Arial" pitchFamily="34" charset="0"/>
              </a:rPr>
              <a:t>that latitudinal diffusion is made easy by the absence of north-south barriers. 1 Moving</a:t>
            </a:r>
          </a:p>
          <a:p>
            <a:pPr>
              <a:spcBef>
                <a:spcPct val="0"/>
              </a:spcBef>
            </a:pPr>
            <a:r>
              <a:rPr lang="en-US" dirty="0" smtClean="0">
                <a:latin typeface="Arial" pitchFamily="34" charset="0"/>
              </a:rPr>
              <a:t>domesticated crops in an essentially east-west direction minimizes the amount of climatic</a:t>
            </a:r>
          </a:p>
          <a:p>
            <a:pPr>
              <a:spcBef>
                <a:spcPct val="0"/>
              </a:spcBef>
            </a:pPr>
            <a:r>
              <a:rPr lang="en-US" dirty="0" smtClean="0">
                <a:latin typeface="Arial" pitchFamily="34" charset="0"/>
              </a:rPr>
              <a:t>variation the farmers must deal with in terms of their crop varieties</a:t>
            </a:r>
          </a:p>
          <a:p>
            <a:pPr>
              <a:spcBef>
                <a:spcPct val="0"/>
              </a:spcBef>
            </a:pPr>
            <a:endParaRPr lang="en-US" dirty="0" smtClean="0">
              <a:latin typeface="Arial" pitchFamily="34" charset="0"/>
            </a:endParaRPr>
          </a:p>
          <a:p>
            <a:pPr>
              <a:spcBef>
                <a:spcPct val="0"/>
              </a:spcBef>
            </a:pPr>
            <a:r>
              <a:rPr lang="en-US" dirty="0" err="1" smtClean="0">
                <a:latin typeface="Arial" pitchFamily="34" charset="0"/>
              </a:rPr>
              <a:t>Hummurabi</a:t>
            </a:r>
            <a:r>
              <a:rPr lang="en-US" dirty="0" smtClean="0">
                <a:latin typeface="Arial" pitchFamily="34" charset="0"/>
              </a:rPr>
              <a:t> of Babylon  (~1800 BCE)- 10,000  sq mi were in crops and around 15-20 million people inhabited the region.  Today the region supports less than ¼ as many people as it did during </a:t>
            </a:r>
            <a:r>
              <a:rPr lang="en-US" dirty="0" err="1" smtClean="0">
                <a:latin typeface="Arial" pitchFamily="34" charset="0"/>
              </a:rPr>
              <a:t>Hummurabi</a:t>
            </a:r>
            <a:r>
              <a:rPr lang="en-US" dirty="0" smtClean="0">
                <a:latin typeface="Arial" pitchFamily="34" charset="0"/>
              </a:rPr>
              <a:t>.</a:t>
            </a:r>
          </a:p>
          <a:p>
            <a:pPr>
              <a:spcBef>
                <a:spcPct val="0"/>
              </a:spcBef>
            </a:pPr>
            <a:endParaRPr lang="en-US" dirty="0" smtClean="0">
              <a:latin typeface="Arial" pitchFamily="34" charset="0"/>
            </a:endParaRPr>
          </a:p>
          <a:p>
            <a:pPr>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0A7DCC11-257D-4C88-B373-C313C799ED63}" type="slidenum">
              <a:rPr lang="en-US" smtClean="0"/>
              <a:pPr/>
              <a:t>8</a:t>
            </a:fld>
            <a:endParaRPr lang="en-US"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r>
              <a:rPr lang="en-US" smtClean="0"/>
              <a:t>A typical geologic profile from southern Argolid region of Greece ( a remote part of the Peloponnese peninsula) shows a sequence of erosional deposits and intervening soils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2BD03C47-2129-4A08-91AC-DEA5E186854C}" type="slidenum">
              <a:rPr lang="en-US" smtClean="0"/>
              <a:pPr/>
              <a:t>12</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r>
              <a:rPr lang="en-US" smtClean="0"/>
              <a:t>Darwin’s trap</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9C509C6D-8120-48A3-B742-E54294CDD62C}" type="slidenum">
              <a:rPr lang="en-US" smtClean="0"/>
              <a:pPr/>
              <a:t>17</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algn="just">
              <a:lnSpc>
                <a:spcPct val="90000"/>
              </a:lnSpc>
            </a:pPr>
            <a:r>
              <a:rPr lang="en-US" smtClean="0"/>
              <a:t>Farmers throughout the Great Plains had converted native grasslands to wheat fields after a series of wetter-than-average years and bountiful harvests </a:t>
            </a:r>
            <a:r>
              <a:rPr lang="en-US" b="1" smtClean="0"/>
              <a:t>in the late 1920s</a:t>
            </a:r>
            <a:r>
              <a:rPr lang="en-US" smtClean="0"/>
              <a:t>. </a:t>
            </a:r>
          </a:p>
          <a:p>
            <a:pPr algn="just">
              <a:lnSpc>
                <a:spcPct val="90000"/>
              </a:lnSpc>
            </a:pPr>
            <a:r>
              <a:rPr lang="en-US" b="1" smtClean="0"/>
              <a:t>An estimated 12 centimeters (5 inches) of topsoil were lost from 4 million hectares within the Dust Bowl region (total area was 24 million hectares) when the rains failed.</a:t>
            </a:r>
            <a:r>
              <a:rPr lang="en-US" smtClean="0"/>
              <a:t> The effects of the Great Depression exaggerated the cultural impact of the </a:t>
            </a:r>
            <a:r>
              <a:rPr lang="en-US" smtClean="0">
                <a:hlinkClick r:id="rId3"/>
              </a:rPr>
              <a:t>Dust Bowl</a:t>
            </a:r>
            <a:r>
              <a:rPr lang="en-US" smtClean="0"/>
              <a:t>. </a:t>
            </a:r>
            <a:endParaRPr lang="en-US" sz="1000" smtClean="0"/>
          </a:p>
          <a:p>
            <a:pPr algn="just">
              <a:lnSpc>
                <a:spcPct val="90000"/>
              </a:lnSpc>
            </a:pPr>
            <a:endParaRPr lang="en-US" sz="1000" smtClean="0"/>
          </a:p>
          <a:p>
            <a:pPr algn="just">
              <a:lnSpc>
                <a:spcPct val="90000"/>
              </a:lnSpc>
            </a:pPr>
            <a:r>
              <a:rPr lang="en-US" sz="1000" smtClean="0"/>
              <a:t>The Palmer Drought Index (PDI) maps show </a:t>
            </a:r>
            <a:r>
              <a:rPr lang="en-US" sz="1000" smtClean="0">
                <a:hlinkClick r:id="" action="ppaction://noaction"/>
              </a:rPr>
              <a:t>long-term</a:t>
            </a:r>
            <a:r>
              <a:rPr lang="en-US" sz="1000" smtClean="0"/>
              <a:t> (cumulative) </a:t>
            </a:r>
            <a:r>
              <a:rPr lang="en-US" sz="1000" i="1" smtClean="0"/>
              <a:t>meteorological</a:t>
            </a:r>
            <a:r>
              <a:rPr lang="en-US" sz="1000" smtClean="0"/>
              <a:t> drought and wet conditions. The animated maps to the left show how the geographical pattern of the long-term (meteorological) moisture conditions has changed over the last 12 months. On these maps, the red shading denotes drought conditions while the green shading indicates wet conditions. </a:t>
            </a:r>
          </a:p>
          <a:p>
            <a:pPr>
              <a:lnSpc>
                <a:spcPct val="90000"/>
              </a:lnSpc>
            </a:pPr>
            <a:r>
              <a:rPr lang="en-US" sz="1000" smtClean="0"/>
              <a:t>The </a:t>
            </a:r>
            <a:r>
              <a:rPr lang="en-US" sz="1000" b="1" i="1" smtClean="0"/>
              <a:t>Palmer Drought Severity Index (PDSI)</a:t>
            </a:r>
            <a:r>
              <a:rPr lang="en-US" sz="1000" smtClean="0"/>
              <a:t> (known operationally as the </a:t>
            </a:r>
            <a:r>
              <a:rPr lang="en-US" sz="1000" i="1" smtClean="0"/>
              <a:t>Palmer Drought Index (PDI)</a:t>
            </a:r>
            <a:r>
              <a:rPr lang="en-US" sz="1000" smtClean="0"/>
              <a:t>) attempts to measure the duration and intensity of the long-term drought-inducing circulation patterns. Long-term drought is cumulative, so the intensity of drought during the current month is dependent on the current weather patterns plus the cumulative patterns of previous months. Since weather patterns can change almost literally overnight from a long-term drought pattern to a long-term wet pattern, the PDSI (PDI) can respond fairly rapidly. </a:t>
            </a:r>
            <a:br>
              <a:rPr lang="en-US" sz="1000" smtClean="0"/>
            </a:br>
            <a:r>
              <a:rPr lang="en-US" sz="1000" b="1" smtClean="0"/>
              <a:t>The Dust Bowl exodus was the largest migration in American history. By 1940, 2.5 million people had moved out of the Plains states</a:t>
            </a:r>
            <a:r>
              <a:rPr lang="en-US" sz="1000" smtClean="0"/>
              <a:t>; of those, 200,000 moved to </a:t>
            </a:r>
            <a:r>
              <a:rPr lang="en-US" sz="1000" smtClean="0">
                <a:hlinkClick r:id="rId4" tooltip="California"/>
              </a:rPr>
              <a:t>California</a:t>
            </a:r>
            <a:r>
              <a:rPr lang="en-US" sz="1000" smtClean="0"/>
              <a:t>.</a:t>
            </a:r>
            <a:r>
              <a:rPr lang="en-US" sz="1000" smtClean="0">
                <a:hlinkClick r:id="" action="ppaction://noaction"/>
              </a:rPr>
              <a:t>[11]</a:t>
            </a:r>
            <a:r>
              <a:rPr lang="en-US" sz="1000" smtClean="0"/>
              <a:t> With their land barren and homes seized in </a:t>
            </a:r>
            <a:r>
              <a:rPr lang="en-US" sz="1000" smtClean="0">
                <a:hlinkClick r:id="rId5" tooltip="Foreclosure"/>
              </a:rPr>
              <a:t>foreclosure</a:t>
            </a:r>
            <a:r>
              <a:rPr lang="en-US" sz="1000" smtClean="0"/>
              <a:t>, many farm families were forced to leave. Migrants left farms in Kansas, Texas, and </a:t>
            </a:r>
            <a:r>
              <a:rPr lang="en-US" sz="1000" smtClean="0">
                <a:hlinkClick r:id="rId6" tooltip="New Mexico"/>
              </a:rPr>
              <a:t>New Mexico</a:t>
            </a:r>
            <a:r>
              <a:rPr lang="en-US" sz="1000" smtClean="0"/>
              <a:t>, but all were generally referred to as "</a:t>
            </a:r>
            <a:r>
              <a:rPr lang="en-US" sz="1000" smtClean="0">
                <a:hlinkClick r:id="rId7" tooltip="Okie"/>
              </a:rPr>
              <a:t>Okies</a:t>
            </a:r>
            <a:r>
              <a:rPr lang="en-US" sz="1000" smtClean="0"/>
              <a:t>". The plight of Dust Bowl migrants became widely known from the novel </a:t>
            </a:r>
            <a:r>
              <a:rPr lang="en-US" sz="1000" i="1" smtClean="0">
                <a:hlinkClick r:id="rId8" tooltip="The Grapes of Wrath"/>
              </a:rPr>
              <a:t>The Grapes of Wrath</a:t>
            </a:r>
            <a:r>
              <a:rPr lang="en-US" sz="1000" smtClean="0"/>
              <a:t> by </a:t>
            </a:r>
            <a:r>
              <a:rPr lang="en-US" sz="1000" smtClean="0">
                <a:hlinkClick r:id="rId9" tooltip="John Steinbeck"/>
              </a:rPr>
              <a:t>John Steinbeck</a:t>
            </a:r>
            <a:r>
              <a:rPr lang="en-US" sz="1000" smtClean="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b="1" dirty="0" smtClean="0"/>
              <a:t>Land use change:</a:t>
            </a:r>
            <a:r>
              <a:rPr lang="en-US" dirty="0" smtClean="0"/>
              <a:t>  The Virgin Land Project was carried out during the former USSR and constituted the world’s largest land conversion projects.  In total, 42 million hectares of land located between the lower Volga River, Northern Caucasus Mountains and Eastern Siberia were ploughed for grain.  The area was a fragile dry-land ecosystem (annual precipitation of 300-400 mm) that historically, was cultivated intermittently.</a:t>
            </a:r>
            <a:endParaRPr lang="en-US" b="1" dirty="0" smtClean="0"/>
          </a:p>
          <a:p>
            <a:pPr lvl="0"/>
            <a:r>
              <a:rPr lang="en-US" b="1" dirty="0" smtClean="0"/>
              <a:t>Soil impacts:</a:t>
            </a:r>
            <a:r>
              <a:rPr lang="en-US" dirty="0" smtClean="0"/>
              <a:t>  The Virgin Land Project was initiated in 1954 and the first year yield was considered excellent amounting to 13.9 and 15 quintals grain/ha.  Intensive agricultural practices caused soil degradation and decrease in soil fertility and the first year’s high yield was never obtained again.  In fact, in one of the reclaimed regions, the </a:t>
            </a:r>
            <a:r>
              <a:rPr lang="en-US" dirty="0" err="1" smtClean="0"/>
              <a:t>Tselinnyi</a:t>
            </a:r>
            <a:r>
              <a:rPr lang="en-US" dirty="0" smtClean="0"/>
              <a:t> </a:t>
            </a:r>
            <a:r>
              <a:rPr lang="en-US" dirty="0" err="1" smtClean="0"/>
              <a:t>Krai</a:t>
            </a:r>
            <a:r>
              <a:rPr lang="en-US" dirty="0" smtClean="0"/>
              <a:t> which is considered the world’s largest monoculture region, the yield in 1954 was 9 quintals grain/ha and by 1963 had fallen to 3.</a:t>
            </a:r>
            <a:endParaRPr lang="en-US" b="1" dirty="0" smtClean="0"/>
          </a:p>
          <a:p>
            <a:pPr lvl="0"/>
            <a:r>
              <a:rPr lang="en-US" b="1" dirty="0" smtClean="0"/>
              <a:t>Water impacts:</a:t>
            </a:r>
            <a:r>
              <a:rPr lang="en-US" dirty="0" smtClean="0"/>
              <a:t> The reclamation project was accompanied by several canal irrigation projects that diverted the water of </a:t>
            </a:r>
            <a:r>
              <a:rPr lang="en-US" dirty="0" err="1" smtClean="0"/>
              <a:t>Syr</a:t>
            </a:r>
            <a:r>
              <a:rPr lang="en-US" dirty="0" smtClean="0"/>
              <a:t> Darya and Amu Darya Rivers (main tributaries to Aral Sea) for irrigation mainly of cotton fields.  Inefficient use of irrigation water (</a:t>
            </a:r>
            <a:r>
              <a:rPr lang="en-US" dirty="0" err="1" smtClean="0"/>
              <a:t>ie</a:t>
            </a:r>
            <a:r>
              <a:rPr lang="en-US" dirty="0" smtClean="0"/>
              <a:t> open canals in a desert-like environment) resulted in an annual use of water for irrigation of 20-50 billion m3 which decreased the inflow stream water to Aral Sea. </a:t>
            </a:r>
            <a:endParaRPr lang="en-US" b="1" dirty="0" smtClean="0"/>
          </a:p>
          <a:p>
            <a:r>
              <a:rPr lang="en-US" b="1" dirty="0" smtClean="0"/>
              <a:t>Ecosystem crisis:</a:t>
            </a:r>
            <a:r>
              <a:rPr lang="en-US" dirty="0" smtClean="0"/>
              <a:t> The water level in Aral Sea was dropping 20 cm/yr during the 60s, 60 cm/yr during the 70s and 1 m/yr in the 80s resulting in the largest ecosystem catastrophe to date (the Aral sea has shrunk up to 60% from original measurements).</a:t>
            </a:r>
          </a:p>
          <a:p>
            <a:endParaRPr lang="en-US" dirty="0"/>
          </a:p>
        </p:txBody>
      </p:sp>
      <p:sp>
        <p:nvSpPr>
          <p:cNvPr id="4" name="Slide Number Placeholder 3"/>
          <p:cNvSpPr>
            <a:spLocks noGrp="1"/>
          </p:cNvSpPr>
          <p:nvPr>
            <p:ph type="sldNum" sz="quarter" idx="10"/>
          </p:nvPr>
        </p:nvSpPr>
        <p:spPr/>
        <p:txBody>
          <a:bodyPr/>
          <a:lstStyle/>
          <a:p>
            <a:fld id="{7C32BEF5-FBF2-48BF-81CE-F2FCB2885814}" type="slidenum">
              <a:rPr lang="en-GB" smtClean="0"/>
              <a:pPr/>
              <a:t>19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Recent work by meteorologists and oceanographers has shown that much of the recent year-to-year changes in Sahel rainfall are forced by changes in sea-surface temperature in the Gulf of Guinea (on the equator near the prime meridian) and by El Niño in the Pacific. When the gulf is warm, the </a:t>
            </a:r>
            <a:r>
              <a:rPr lang="en-US" sz="1200" b="1" kern="1200" dirty="0" err="1" smtClean="0">
                <a:solidFill>
                  <a:schemeClr val="tx1"/>
                </a:solidFill>
                <a:latin typeface="+mn-lt"/>
                <a:ea typeface="+mn-ea"/>
                <a:cs typeface="+mn-cs"/>
              </a:rPr>
              <a:t>Intertropical</a:t>
            </a:r>
            <a:r>
              <a:rPr lang="en-US" sz="1200" b="1" kern="1200" dirty="0" smtClean="0">
                <a:solidFill>
                  <a:schemeClr val="tx1"/>
                </a:solidFill>
                <a:latin typeface="+mn-lt"/>
                <a:ea typeface="+mn-ea"/>
                <a:cs typeface="+mn-cs"/>
              </a:rPr>
              <a:t> Convergence Zone</a:t>
            </a:r>
            <a:r>
              <a:rPr lang="en-US" sz="1200" kern="1200" dirty="0" smtClean="0">
                <a:solidFill>
                  <a:schemeClr val="tx1"/>
                </a:solidFill>
                <a:latin typeface="+mn-lt"/>
                <a:ea typeface="+mn-ea"/>
                <a:cs typeface="+mn-cs"/>
              </a:rPr>
              <a:t> shifts south away from the Sahel reducing the African monsoon that draws moist air into the Sahel. Longer term changes in rainfall from decade to decade are forced by changes in </a:t>
            </a:r>
            <a:r>
              <a:rPr lang="en-US" sz="1200" b="1" kern="1200" dirty="0" smtClean="0">
                <a:solidFill>
                  <a:schemeClr val="tx1"/>
                </a:solidFill>
                <a:latin typeface="+mn-lt"/>
                <a:ea typeface="+mn-ea"/>
                <a:cs typeface="+mn-cs"/>
              </a:rPr>
              <a:t>sea-surface temperature</a:t>
            </a:r>
            <a:r>
              <a:rPr lang="en-US" sz="1200" kern="1200" dirty="0" smtClean="0">
                <a:solidFill>
                  <a:schemeClr val="tx1"/>
                </a:solidFill>
                <a:latin typeface="+mn-lt"/>
                <a:ea typeface="+mn-ea"/>
                <a:cs typeface="+mn-cs"/>
              </a:rPr>
              <a:t> in the western Indian and tropical Atlantic oceans. When these areas are cool, Sahel rainfall increases.</a:t>
            </a:r>
          </a:p>
          <a:p>
            <a:r>
              <a:rPr lang="en-US" sz="1200" kern="1200" dirty="0" smtClean="0">
                <a:solidFill>
                  <a:schemeClr val="tx1"/>
                </a:solidFill>
                <a:latin typeface="+mn-lt"/>
                <a:ea typeface="+mn-ea"/>
                <a:cs typeface="+mn-cs"/>
              </a:rPr>
              <a:t>The oceanic forcing of Sahel rainfall is amplified by land-atmosphere feedbacks. As the land dries out, there is less vegetation, less evaporation from the land, and more sunlight is reflected from the land. These processes further weaken the monsoon. This positive feedback also involves land degradation due to human interactions with the land.</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Population increase. Population is doubling every 20 years. The growth rate of population (3% per year) exceeds the growth rate of food production (2% per year). The total population is around 260,000,000 people.</a:t>
            </a:r>
          </a:p>
          <a:p>
            <a:pPr lvl="0"/>
            <a:r>
              <a:rPr lang="en-US" sz="1200" kern="1200" dirty="0" smtClean="0">
                <a:solidFill>
                  <a:schemeClr val="tx1"/>
                </a:solidFill>
                <a:latin typeface="+mn-lt"/>
                <a:ea typeface="+mn-ea"/>
                <a:cs typeface="+mn-cs"/>
              </a:rPr>
              <a:t>2.  Poverty. Per capita income varies from $500/year in Burkina Faso to $1,000/year in Mali to $2,000/year in Nigeria</a:t>
            </a:r>
          </a:p>
          <a:p>
            <a:r>
              <a:rPr lang="en-US" sz="1200" kern="1200" dirty="0" smtClean="0">
                <a:solidFill>
                  <a:schemeClr val="tx1"/>
                </a:solidFill>
                <a:latin typeface="+mn-lt"/>
                <a:ea typeface="+mn-ea"/>
                <a:cs typeface="+mn-cs"/>
              </a:rPr>
              <a:t>3.  Over grazing, poor farming methods, and use of trees and vegetation for firewood. Overgrazing and poor agricultural practices lead to soil erosion, further degrading the land.</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The traditional Parkland system (integrated crop-tree-livestock systems), which is the predominant land use system and the main provider of food, nutrition, income, and environmental services, is rapidly degrading—woody biodiversity and cover is being lost, and soil fertility is declining from already low levels through exhaustive cropping practices and soil erosion.</a:t>
            </a:r>
            <a:br>
              <a:rPr lang="en-US" sz="120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7C32BEF5-FBF2-48BF-81CE-F2FCB2885814}" type="slidenum">
              <a:rPr lang="en-GB" smtClean="0"/>
              <a:pPr/>
              <a:t>24</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F45AACC8-58A6-4160-A9E0-70414FF7CC54}" type="slidenum">
              <a:rPr lang="en-US" smtClean="0">
                <a:latin typeface="Arial" pitchFamily="34" charset="0"/>
              </a:rPr>
              <a:pPr/>
              <a:t>31</a:t>
            </a:fld>
            <a:endParaRPr lang="en-US" smtClean="0">
              <a:latin typeface="Arial" pitchFamily="34" charset="0"/>
            </a:endParaRPr>
          </a:p>
        </p:txBody>
      </p:sp>
      <p:sp>
        <p:nvSpPr>
          <p:cNvPr id="51203" name="Rectangle 2"/>
          <p:cNvSpPr>
            <a:spLocks noGrp="1" noChangeArrowheads="1"/>
          </p:cNvSpPr>
          <p:nvPr>
            <p:ph type="body" idx="1"/>
          </p:nvPr>
        </p:nvSpPr>
        <p:spPr>
          <a:xfrm>
            <a:off x="912458" y="4342939"/>
            <a:ext cx="5031551" cy="4116005"/>
          </a:xfrm>
          <a:noFill/>
          <a:ln/>
        </p:spPr>
        <p:txBody>
          <a:bodyPr lIns="84493" tIns="42248" rIns="84493" bIns="42248"/>
          <a:lstStyle/>
          <a:p>
            <a:endParaRPr lang="en-US" altLang="en-US" smtClean="0">
              <a:latin typeface="Arial" pitchFamily="34" charset="0"/>
            </a:endParaRPr>
          </a:p>
        </p:txBody>
      </p:sp>
      <p:sp>
        <p:nvSpPr>
          <p:cNvPr id="51204" name="Rectangle 3"/>
          <p:cNvSpPr>
            <a:spLocks noGrp="1" noRot="1" noChangeAspect="1" noChangeArrowheads="1" noTextEdit="1"/>
          </p:cNvSpPr>
          <p:nvPr>
            <p:ph type="sldImg"/>
          </p:nvPr>
        </p:nvSpPr>
        <p:spPr>
          <a:xfrm>
            <a:off x="2008188" y="1336675"/>
            <a:ext cx="2840037" cy="2128838"/>
          </a:xfrm>
          <a:ln w="12700" cap="flat">
            <a:solidFill>
              <a:schemeClr val="tx1"/>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spcBef>
                <a:spcPct val="0"/>
              </a:spcBef>
            </a:pPr>
            <a:r>
              <a:rPr lang="en-US" dirty="0" smtClean="0">
                <a:latin typeface="Arial" pitchFamily="34" charset="0"/>
                <a:ea typeface="MS PGothic" pitchFamily="34" charset="-128"/>
              </a:rPr>
              <a:t>S</a:t>
            </a:r>
            <a:r>
              <a:rPr lang="bg-BG" dirty="0" smtClean="0">
                <a:latin typeface="Arial" pitchFamily="34" charset="0"/>
                <a:ea typeface="MS PGothic" pitchFamily="34" charset="-128"/>
              </a:rPr>
              <a:t>oil degradation is an important environmental issue in this</a:t>
            </a:r>
            <a:r>
              <a:rPr lang="bg-BG" baseline="30000" dirty="0" smtClean="0">
                <a:latin typeface="Arial" pitchFamily="34" charset="0"/>
                <a:ea typeface="MS PGothic" pitchFamily="34" charset="-128"/>
              </a:rPr>
              <a:t> </a:t>
            </a:r>
            <a:r>
              <a:rPr lang="bg-BG" dirty="0" smtClean="0">
                <a:latin typeface="Arial" pitchFamily="34" charset="0"/>
                <a:ea typeface="MS PGothic" pitchFamily="34" charset="-128"/>
              </a:rPr>
              <a:t>century because of its adverse impact on</a:t>
            </a:r>
            <a:r>
              <a:rPr lang="en-US" dirty="0" smtClean="0">
                <a:latin typeface="Arial" pitchFamily="34" charset="0"/>
                <a:ea typeface="MS PGothic" pitchFamily="34" charset="-128"/>
              </a:rPr>
              <a:t> a</a:t>
            </a:r>
            <a:r>
              <a:rPr lang="bg-BG" dirty="0" smtClean="0">
                <a:latin typeface="Arial" pitchFamily="34" charset="0"/>
                <a:ea typeface="MS PGothic" pitchFamily="34" charset="-128"/>
              </a:rPr>
              <a:t>gronomic productivity, </a:t>
            </a:r>
            <a:r>
              <a:rPr lang="en-US" dirty="0" smtClean="0">
                <a:latin typeface="Arial" pitchFamily="34" charset="0"/>
                <a:ea typeface="MS PGothic" pitchFamily="34" charset="-128"/>
              </a:rPr>
              <a:t>e</a:t>
            </a:r>
            <a:r>
              <a:rPr lang="bg-BG" dirty="0" smtClean="0">
                <a:latin typeface="Arial" pitchFamily="34" charset="0"/>
                <a:ea typeface="MS PGothic" pitchFamily="34" charset="-128"/>
              </a:rPr>
              <a:t>nvironment, </a:t>
            </a:r>
            <a:r>
              <a:rPr lang="en-US" dirty="0" smtClean="0">
                <a:latin typeface="Arial" pitchFamily="34" charset="0"/>
                <a:ea typeface="MS PGothic" pitchFamily="34" charset="-128"/>
              </a:rPr>
              <a:t>f</a:t>
            </a:r>
            <a:r>
              <a:rPr lang="bg-BG" dirty="0" smtClean="0">
                <a:latin typeface="Arial" pitchFamily="34" charset="0"/>
                <a:ea typeface="MS PGothic" pitchFamily="34" charset="-128"/>
              </a:rPr>
              <a:t>ood security</a:t>
            </a:r>
            <a:r>
              <a:rPr lang="en-US" dirty="0" smtClean="0">
                <a:latin typeface="Arial" pitchFamily="34" charset="0"/>
                <a:ea typeface="MS PGothic" pitchFamily="34" charset="-128"/>
              </a:rPr>
              <a:t>, and q</a:t>
            </a:r>
            <a:r>
              <a:rPr lang="bg-BG" dirty="0" smtClean="0">
                <a:latin typeface="Arial" pitchFamily="34" charset="0"/>
                <a:ea typeface="MS PGothic" pitchFamily="34" charset="-128"/>
              </a:rPr>
              <a:t>uality of life</a:t>
            </a:r>
            <a:r>
              <a:rPr lang="en-US" dirty="0" smtClean="0">
                <a:latin typeface="Arial" pitchFamily="34" charset="0"/>
                <a:ea typeface="MS PGothic" pitchFamily="34" charset="-128"/>
              </a:rPr>
              <a:t>.</a:t>
            </a:r>
            <a:r>
              <a:rPr lang="bg-BG" dirty="0" smtClean="0">
                <a:latin typeface="Arial" pitchFamily="34" charset="0"/>
                <a:ea typeface="MS PGothic" pitchFamily="34" charset="-128"/>
              </a:rPr>
              <a:t> It has a direct impact on biomass productivity, water</a:t>
            </a:r>
            <a:r>
              <a:rPr lang="bg-BG" baseline="30000" dirty="0" smtClean="0">
                <a:latin typeface="Arial" pitchFamily="34" charset="0"/>
                <a:ea typeface="MS PGothic" pitchFamily="34" charset="-128"/>
              </a:rPr>
              <a:t> </a:t>
            </a:r>
            <a:r>
              <a:rPr lang="bg-BG" dirty="0" smtClean="0">
                <a:latin typeface="Arial" pitchFamily="34" charset="0"/>
                <a:ea typeface="MS PGothic" pitchFamily="34" charset="-128"/>
              </a:rPr>
              <a:t>quality, and greenhouse gas emissions into the atmosphere.</a:t>
            </a:r>
            <a:endParaRPr lang="en-US" dirty="0" smtClean="0">
              <a:latin typeface="Arial" pitchFamily="34" charset="0"/>
              <a:ea typeface="MS PGothic" pitchFamily="34" charset="-128"/>
            </a:endParaRPr>
          </a:p>
          <a:p>
            <a:pPr algn="just" eaLnBrk="1" hangingPunct="1">
              <a:lnSpc>
                <a:spcPct val="80000"/>
              </a:lnSpc>
            </a:pPr>
            <a:r>
              <a:rPr lang="en-US" altLang="ja-JP" dirty="0" smtClean="0">
                <a:latin typeface="Arial" pitchFamily="34" charset="0"/>
              </a:rPr>
              <a:t>Water erosion represents 53 % of all soil degradation according to the World map of soil degradation</a:t>
            </a:r>
            <a:endParaRPr lang="bg-BG" altLang="ja-JP" dirty="0" smtClean="0">
              <a:latin typeface="Arial" pitchFamily="34" charset="0"/>
            </a:endParaRPr>
          </a:p>
          <a:p>
            <a:pPr eaLnBrk="1" hangingPunct="1">
              <a:spcBef>
                <a:spcPct val="0"/>
              </a:spcBef>
            </a:pPr>
            <a:endParaRPr lang="en-US" dirty="0" smtClean="0">
              <a:latin typeface="Arial" pitchFamily="34" charset="0"/>
              <a:ea typeface="MS PGothic" pitchFamily="34" charset="-128"/>
            </a:endParaRPr>
          </a:p>
          <a:p>
            <a:pPr eaLnBrk="1" hangingPunct="1">
              <a:spcBef>
                <a:spcPct val="0"/>
              </a:spcBef>
            </a:pPr>
            <a:endParaRPr lang="bg-BG" dirty="0" smtClean="0">
              <a:latin typeface="Arial" pitchFamily="34" charset="0"/>
              <a:ea typeface="MS PGothic" pitchFamily="34" charset="-128"/>
            </a:endParaRPr>
          </a:p>
          <a:p>
            <a:pPr eaLnBrk="1" hangingPunct="1">
              <a:spcBef>
                <a:spcPct val="0"/>
              </a:spcBef>
            </a:pPr>
            <a:endParaRPr lang="bg-BG" dirty="0" smtClean="0">
              <a:latin typeface="Arial" pitchFamily="34" charset="0"/>
              <a:ea typeface="MS PGothic" pitchFamily="34" charset="-128"/>
            </a:endParaRPr>
          </a:p>
        </p:txBody>
      </p:sp>
      <p:sp>
        <p:nvSpPr>
          <p:cNvPr id="91140" name="Slide Number Placeholder 3"/>
          <p:cNvSpPr>
            <a:spLocks noGrp="1"/>
          </p:cNvSpPr>
          <p:nvPr>
            <p:ph type="sldNum" sz="quarter" idx="5"/>
          </p:nvPr>
        </p:nvSpPr>
        <p:spPr>
          <a:noFill/>
        </p:spPr>
        <p:txBody>
          <a:bodyPr/>
          <a:lstStyle/>
          <a:p>
            <a:fld id="{3E0BAF1F-8B8D-4F5A-9ED4-07E647061220}" type="slidenum">
              <a:rPr lang="bg-BG" smtClean="0">
                <a:latin typeface="Arial" pitchFamily="34" charset="0"/>
              </a:rPr>
              <a:pPr/>
              <a:t>38</a:t>
            </a:fld>
            <a:endParaRPr lang="bg-BG"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endParaRPr lang="el-GR" smtClean="0"/>
          </a:p>
        </p:txBody>
      </p:sp>
      <p:sp>
        <p:nvSpPr>
          <p:cNvPr id="38916" name="Slide Number Placeholder 3"/>
          <p:cNvSpPr>
            <a:spLocks noGrp="1"/>
          </p:cNvSpPr>
          <p:nvPr>
            <p:ph type="sldNum" sz="quarter" idx="5"/>
          </p:nvPr>
        </p:nvSpPr>
        <p:spPr>
          <a:noFill/>
        </p:spPr>
        <p:txBody>
          <a:bodyPr/>
          <a:lstStyle/>
          <a:p>
            <a:fld id="{C5C1276C-2FCC-48D2-B03A-BD5C36625597}" type="slidenum">
              <a:rPr lang="el-GR" smtClean="0"/>
              <a:pPr/>
              <a:t>46</a:t>
            </a:fld>
            <a:endParaRPr lang="el-G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l-GR" sz="1200" b="1" dirty="0" smtClean="0"/>
              <a:t>Αργυρή δραχμή Πραισού, 400 – 200 </a:t>
            </a:r>
            <a:r>
              <a:rPr lang="el-GR" sz="1200" b="1" dirty="0" err="1" smtClean="0"/>
              <a:t>π.X</a:t>
            </a:r>
            <a:r>
              <a:rPr lang="el-GR" sz="1200" b="1" dirty="0" smtClean="0"/>
              <a:t>., </a:t>
            </a:r>
            <a:r>
              <a:rPr lang="el-GR" sz="1200" dirty="0" smtClean="0"/>
              <a:t>με το Δία σε θρόνο και την αίγα(</a:t>
            </a:r>
            <a:r>
              <a:rPr lang="el-GR" sz="1200" dirty="0" err="1" smtClean="0"/>
              <a:t>γρο</a:t>
            </a:r>
            <a:r>
              <a:rPr lang="el-GR" sz="1200" dirty="0" smtClean="0"/>
              <a:t>) Αμάλθεια που θήλαζε το Δία.</a:t>
            </a:r>
            <a:endParaRPr lang="en-US" sz="1200" dirty="0" smtClean="0"/>
          </a:p>
          <a:p>
            <a:endParaRPr lang="en-US" sz="1200" dirty="0" smtClean="0"/>
          </a:p>
          <a:p>
            <a:r>
              <a:rPr lang="el-GR" sz="1200" dirty="0" smtClean="0"/>
              <a:t>Σύμφωνα με τον Ησίοδο ο Δίας, ο πατέρας των θεών και των ανθρώπων του Ολυμπιακού Πανθέου, ήταν γιος του Κρόνου και της Ρέας, οι οποίοι είχαν γονείς τη Γη και τον  Ουρανό.  Ο Κρόνος, ο πατέρας του Δία, έτρωγε όλα τα παιδιά του μόλις γεννιόνταν, επειδή οι γονείς του </a:t>
            </a:r>
            <a:r>
              <a:rPr lang="el-GR" sz="1200" dirty="0" err="1" smtClean="0"/>
              <a:t>του</a:t>
            </a:r>
            <a:r>
              <a:rPr lang="el-GR" sz="1200" dirty="0" smtClean="0"/>
              <a:t> είχαν πει ότι είναι πεπρωμένο μια μέρα κάποιο από τα παιδιά του να του πάρει τη βασιλεία. Η Ρέα, η μητέρα του Δία, όταν επρόκειτο να γεννήσει το Δία, παρεκάλεσε τους γονείς της, τη Γη και τον Ουρανό, να καταστρώσουν κάποιο σχέδιο με το οποίο θα μπορούσε  να διαφύγει κάπου μακριά, όταν θα γεννούσε το Δία, για να τον γλιτώσει από του Κρόνου τα δόντια. Αυτοί  υπάκουσαν και την έστειλαν μια νύκτα με βαθύ σκοτάδι στην πόλη </a:t>
            </a:r>
            <a:r>
              <a:rPr lang="el-GR" sz="1200" dirty="0" err="1" smtClean="0"/>
              <a:t>Λύκτο</a:t>
            </a:r>
            <a:r>
              <a:rPr lang="el-GR" sz="1200" dirty="0" smtClean="0"/>
              <a:t> της Κρήτης και απ’ εκεί στο όρος «η Δίκτη» (ή το </a:t>
            </a:r>
            <a:r>
              <a:rPr lang="el-GR" sz="1200" dirty="0" err="1" smtClean="0"/>
              <a:t>Δίκτον</a:t>
            </a:r>
            <a:r>
              <a:rPr lang="el-GR" sz="1200" dirty="0" smtClean="0"/>
              <a:t>), όπου  γέννησε κρυφά το Δία. Ωστόσο κάποια στιγμή έμαθε ο Κρόνος τα καθέκαστα και ήλθε  και ζήτησε να δει το παιδί. Η Ρέα γνωρίζοντας τις προθέσεις του  Κρόνου σπαργάνωσε ένα βράχο και τον έδωσε στον Κρόνο, ο οποίος αμέσως τον καταβρόχθισε, νομίζοντας ότι είναι ο Δίας και τον οποίο αργότερα ξέρασε στον Παρνασσό. </a:t>
            </a:r>
            <a:endParaRPr lang="el-GR" dirty="0" smtClean="0"/>
          </a:p>
          <a:p>
            <a:r>
              <a:rPr lang="el-GR" sz="1200" dirty="0" smtClean="0"/>
              <a:t>Σύμφωνα με τους άλλους αρχαίους συγγραφείς (ενδεικτικά): Απολλόδωρο, Διονύσιο </a:t>
            </a:r>
            <a:r>
              <a:rPr lang="el-GR" sz="1200" dirty="0" err="1" smtClean="0"/>
              <a:t>Αλικαρνασσέα</a:t>
            </a:r>
            <a:r>
              <a:rPr lang="el-GR" sz="1200" dirty="0" smtClean="0"/>
              <a:t> κλπ, όταν η θεά Ρέα γέννησε το Δία σε σπήλαιο της Δίκτης της Κρήτης, στο Δικταίο ‘</a:t>
            </a:r>
            <a:r>
              <a:rPr lang="el-GR" sz="1200" dirty="0" err="1" smtClean="0"/>
              <a:t>Αντρο</a:t>
            </a:r>
            <a:r>
              <a:rPr lang="el-GR" sz="1200" dirty="0" smtClean="0"/>
              <a:t>, επέστρεψε  στον Όλυμπο, ώστε να μην πονηρευτεί κάτι ο Κρόνος με την απουσία της και για να μην πεθάνει ο νεογέννητος Δίας τον παρέδωσε να τον αναθρέψουν κρυφά οι Κ(ου)</a:t>
            </a:r>
            <a:r>
              <a:rPr lang="el-GR" sz="1200" dirty="0" err="1" smtClean="0"/>
              <a:t>ρήτες</a:t>
            </a:r>
            <a:r>
              <a:rPr lang="el-GR" sz="1200" dirty="0" smtClean="0"/>
              <a:t> που έμεναν στη Δίκτη. Εκείνοι έβαλαν μια αίγα(</a:t>
            </a:r>
            <a:r>
              <a:rPr lang="el-GR" sz="1200" dirty="0" err="1" smtClean="0"/>
              <a:t>γρο</a:t>
            </a:r>
            <a:r>
              <a:rPr lang="el-GR" sz="1200" dirty="0" smtClean="0"/>
              <a:t>) (= άγρια κατσίκα), τη λεγόμενη Αμάλθεια, να θηλάζει το Δία και οι ίδιοι κροτούσαν τις ασπίδες τους, όταν έκλεγε ο Δίας, για να μην ακούει τα κλάματά του ο πατέρας του Κρόνος και έρθει να τον φάει. Αναφέρουν επίσης ότι σύμφωνα με τους θρύλους, οι μέλισσες νύμφες Αδράστεια και Ίδη  τον τάιζαν  με βασιλικό πολτό, τα ολόλευκα περιστέρια και ένας αετός του κουβαλούσαν την αμβροσία και το νέκταρ, η νύμφη Ίδη χάρισε στο Δία ένα παιχνίδι, μια κρυστάλλινη σφαίρα (μπάλα) που όταν την πετούσε ψηλά, άφηνε λαμπρές πολύχρωμες γραμμές στον αέρα, όπως τα άστρα του ουρανού κ.α.</a:t>
            </a:r>
            <a:endParaRPr lang="el-GR" dirty="0" smtClean="0"/>
          </a:p>
          <a:p>
            <a:endParaRPr lang="en-US" dirty="0" smtClean="0"/>
          </a:p>
          <a:p>
            <a:r>
              <a:rPr lang="el-GR" sz="1200" dirty="0" smtClean="0"/>
              <a:t>Ο Όμηρος (</a:t>
            </a:r>
            <a:r>
              <a:rPr lang="el-GR" sz="1200" dirty="0" err="1" smtClean="0"/>
              <a:t>Ιλιάδα</a:t>
            </a:r>
            <a:r>
              <a:rPr lang="el-GR" sz="1200" dirty="0" smtClean="0"/>
              <a:t> Β 157) και ο Διόδωρος (5, 70) αναφέρουν ότι ο Δίας πήρε την επωνυμία «</a:t>
            </a:r>
            <a:r>
              <a:rPr lang="el-GR" sz="1200" dirty="0" err="1" smtClean="0"/>
              <a:t>αιγίοχος</a:t>
            </a:r>
            <a:r>
              <a:rPr lang="el-GR" sz="1200" dirty="0" smtClean="0"/>
              <a:t>», επειδή ανατράφηκε από την αίγα(</a:t>
            </a:r>
            <a:r>
              <a:rPr lang="el-GR" sz="1200" dirty="0" err="1" smtClean="0"/>
              <a:t>γρο</a:t>
            </a:r>
            <a:r>
              <a:rPr lang="el-GR" sz="1200" dirty="0" smtClean="0"/>
              <a:t>) Αμάλθεια: «Όσο για την αίγα που τον ανέθρεψε, ο Δίας της απένειμε μεν και άλλες τιμές, αλλά πήρε από αυτήν την επωνυμία </a:t>
            </a:r>
            <a:r>
              <a:rPr lang="el-GR" sz="1200" dirty="0" err="1" smtClean="0"/>
              <a:t>Αιγίοχος</a:t>
            </a:r>
            <a:r>
              <a:rPr lang="el-GR" sz="1200" dirty="0" smtClean="0"/>
              <a:t> (Διόδωρος, βίβλος 5, 70)</a:t>
            </a:r>
            <a:endParaRPr lang="el-GR" dirty="0" smtClean="0"/>
          </a:p>
          <a:p>
            <a:r>
              <a:rPr lang="el-GR" sz="1200" dirty="0" smtClean="0"/>
              <a:t>Σύμφωνα επίσης με τους αρχαίους συγγραφείς, όταν η αίγα  Αμάλθεια γέρασε και πέθανε, ο Δίας τη λυπήθηκε πολύ και από ευγνωμοσύνη την έκανε αστερισμό. Από το δέρμα της  έφτιαξε την παντοδύναμη αιγίδα του (όποιος έμπαινε μέσα σε αυτή την προβιά του ζώου, δεν τον έβρισκαν ούτε βέλη ούτε αρρώστιες κ.τ.λ.), που ήταν το πιο σημαντικό όπλο του στην Τιτανομαχία. Την αιγίδα χάρισε μετά ο Δίας στην Αθηνά. Και σήμερα ακόμη λέμε «Υπό την αιγίδα του Υπουργείου τάδε…». </a:t>
            </a:r>
            <a:endParaRPr lang="el-GR" dirty="0" smtClean="0"/>
          </a:p>
          <a:p>
            <a:r>
              <a:rPr lang="el-GR" sz="1200" dirty="0" smtClean="0"/>
              <a:t>Σύμφωνα επίσης με τους αρχαίους συγγραφείς, «κέρας της Αμάλθειας» ή «κέρας της αφθονίας» λεγόταν το κέρατο της αίγαγρου Αμάλθειας, το οποίο είχε σπάσει ο μικρός Δίας, καθώς έπαιζε.  Το κέρατο αυτό το έδωσε μετά ο Δίας στη γυναίκα βρεφοκόμο του, προικίζοντάς το με μαγικές ιδιότητες. Αυτός που το είχε, αρκούσε μόνο να κάνει μια ευχή και αμέσως εμφανίζονταν μπροστά του όλα τα καλά του κόσμου ή καρποί και άνθη κ.α. Από τότε έμεινε γνωστό ως "κέρας της Αμάλθειας" ή "κέρας της Αφθονίας". Όταν ο Ηρακλής αγωνιζόταν με τον Αχελώο (που είχε μεταμορφωθεί σε ταύρο), για χάρη της Δηιάνειρας και τον νίκησε, πήρε από αυτόν ως δώρο το κέρατο αυτό (Στράβων Ι, c 459)</a:t>
            </a:r>
            <a:endParaRPr lang="el-GR" dirty="0" smtClean="0"/>
          </a:p>
          <a:p>
            <a:endParaRPr lang="en-US" dirty="0"/>
          </a:p>
        </p:txBody>
      </p:sp>
      <p:sp>
        <p:nvSpPr>
          <p:cNvPr id="4" name="Slide Number Placeholder 3"/>
          <p:cNvSpPr>
            <a:spLocks noGrp="1"/>
          </p:cNvSpPr>
          <p:nvPr>
            <p:ph type="sldNum" sz="quarter" idx="10"/>
          </p:nvPr>
        </p:nvSpPr>
        <p:spPr/>
        <p:txBody>
          <a:bodyPr/>
          <a:lstStyle/>
          <a:p>
            <a:fld id="{7C32BEF5-FBF2-48BF-81CE-F2FCB2885814}" type="slidenum">
              <a:rPr lang="en-GB" smtClean="0"/>
              <a:pPr/>
              <a:t>60</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CD493A2-B1A4-4F56-AFB8-B86F44E7A27D}" type="slidenum">
              <a:rPr lang="el-GR"/>
              <a:pPr>
                <a:defRPr/>
              </a:pPr>
              <a:t>75</a:t>
            </a:fld>
            <a:endParaRPr lang="el-G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l-GR" dirty="0" smtClean="0"/>
          </a:p>
        </p:txBody>
      </p:sp>
    </p:spTree>
    <p:extLst>
      <p:ext uri="{BB962C8B-B14F-4D97-AF65-F5344CB8AC3E}">
        <p14:creationId xmlns:p14="http://schemas.microsoft.com/office/powerpoint/2010/main" xmlns="" val="196059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discharge of temporary and episodic tributaries in the </a:t>
            </a:r>
            <a:r>
              <a:rPr lang="en-GB" sz="1200" kern="1200" dirty="0" err="1" smtClean="0">
                <a:solidFill>
                  <a:schemeClr val="tx1"/>
                </a:solidFill>
                <a:effectLst/>
                <a:latin typeface="+mn-lt"/>
                <a:ea typeface="+mn-ea"/>
                <a:cs typeface="+mn-cs"/>
              </a:rPr>
              <a:t>Koiliaris</a:t>
            </a:r>
            <a:r>
              <a:rPr lang="en-GB" sz="1200" kern="1200" dirty="0" smtClean="0">
                <a:solidFill>
                  <a:schemeClr val="tx1"/>
                </a:solidFill>
                <a:effectLst/>
                <a:latin typeface="+mn-lt"/>
                <a:ea typeface="+mn-ea"/>
                <a:cs typeface="+mn-cs"/>
              </a:rPr>
              <a:t> CZO, and Mediterranean basins in general, which flow abruptly after long periods of drought, contribute to extreme flash flood events. The recorded extreme flash floods have caused severe and extended damages in properties and constructions. The estimation of patterns leading to flash flood and the capability of properly predicting and intercepting social and environmental impacts from these events, makes the need for continuous data collection imperative. The </a:t>
            </a:r>
            <a:r>
              <a:rPr lang="en-GB" sz="1200" kern="1200" dirty="0" err="1" smtClean="0">
                <a:solidFill>
                  <a:schemeClr val="tx1"/>
                </a:solidFill>
                <a:effectLst/>
                <a:latin typeface="+mn-lt"/>
                <a:ea typeface="+mn-ea"/>
                <a:cs typeface="+mn-cs"/>
              </a:rPr>
              <a:t>Koiliaris</a:t>
            </a:r>
            <a:r>
              <a:rPr lang="en-GB" sz="1200" kern="1200" dirty="0" smtClean="0">
                <a:solidFill>
                  <a:schemeClr val="tx1"/>
                </a:solidFill>
                <a:effectLst/>
                <a:latin typeface="+mn-lt"/>
                <a:ea typeface="+mn-ea"/>
                <a:cs typeface="+mn-cs"/>
              </a:rPr>
              <a:t> CZO infrastructure is equipped with fully instrumented gauging stations, meteorological stations, precipitation stations as well as demonstration sites for technologies that reduce environmental pollution. Stream and ground water chemistry is monitored on a monthly basis for over a decade.  The site is equipped with a high frequency environmental monitoring station measuring </a:t>
            </a:r>
            <a:r>
              <a:rPr lang="en-GB" sz="1200" kern="1200" dirty="0" err="1" smtClean="0">
                <a:solidFill>
                  <a:schemeClr val="tx1"/>
                </a:solidFill>
                <a:effectLst/>
                <a:latin typeface="+mn-lt"/>
                <a:ea typeface="+mn-ea"/>
                <a:cs typeface="+mn-cs"/>
              </a:rPr>
              <a:t>physico</a:t>
            </a:r>
            <a:r>
              <a:rPr lang="en-GB" sz="1200" kern="1200" dirty="0" smtClean="0">
                <a:solidFill>
                  <a:schemeClr val="tx1"/>
                </a:solidFill>
                <a:effectLst/>
                <a:latin typeface="+mn-lt"/>
                <a:ea typeface="+mn-ea"/>
                <a:cs typeface="+mn-cs"/>
              </a:rPr>
              <a:t>-chemical parameters (water </a:t>
            </a:r>
            <a:r>
              <a:rPr lang="en-GB" sz="1200" kern="1200" dirty="0" err="1" smtClean="0">
                <a:solidFill>
                  <a:schemeClr val="tx1"/>
                </a:solidFill>
                <a:effectLst/>
                <a:latin typeface="+mn-lt"/>
                <a:ea typeface="+mn-ea"/>
                <a:cs typeface="+mn-cs"/>
              </a:rPr>
              <a:t>tmp</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ph</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turbity</a:t>
            </a:r>
            <a:r>
              <a:rPr lang="en-GB" sz="1200" kern="1200" dirty="0" smtClean="0">
                <a:solidFill>
                  <a:schemeClr val="tx1"/>
                </a:solidFill>
                <a:effectLst/>
                <a:latin typeface="+mn-lt"/>
                <a:ea typeface="+mn-ea"/>
                <a:cs typeface="+mn-cs"/>
              </a:rPr>
              <a:t>,</a:t>
            </a:r>
            <a:r>
              <a:rPr lang="en-GB" sz="1200" kern="1200" baseline="0" dirty="0" smtClean="0">
                <a:solidFill>
                  <a:schemeClr val="tx1"/>
                </a:solidFill>
                <a:effectLst/>
                <a:latin typeface="+mn-lt"/>
                <a:ea typeface="+mn-ea"/>
                <a:cs typeface="+mn-cs"/>
              </a:rPr>
              <a:t> dissolved O2, conductivity, water stage, nitrates)</a:t>
            </a:r>
            <a:r>
              <a:rPr lang="en-GB" sz="1200" kern="1200" dirty="0" smtClean="0">
                <a:solidFill>
                  <a:schemeClr val="tx1"/>
                </a:solidFill>
                <a:effectLst/>
                <a:latin typeface="+mn-lt"/>
                <a:ea typeface="+mn-ea"/>
                <a:cs typeface="+mn-cs"/>
              </a:rPr>
              <a:t>. The </a:t>
            </a:r>
            <a:r>
              <a:rPr lang="en-GB" sz="1200" kern="1200" dirty="0" err="1" smtClean="0">
                <a:solidFill>
                  <a:schemeClr val="tx1"/>
                </a:solidFill>
                <a:effectLst/>
                <a:latin typeface="+mn-lt"/>
                <a:ea typeface="+mn-ea"/>
                <a:cs typeface="+mn-cs"/>
              </a:rPr>
              <a:t>Koiliaris</a:t>
            </a:r>
            <a:r>
              <a:rPr lang="en-GB" sz="1200" kern="1200" dirty="0" smtClean="0">
                <a:solidFill>
                  <a:schemeClr val="tx1"/>
                </a:solidFill>
                <a:effectLst/>
                <a:latin typeface="+mn-lt"/>
                <a:ea typeface="+mn-ea"/>
                <a:cs typeface="+mn-cs"/>
              </a:rPr>
              <a:t> CZO is managed by the Technical University of Crete. </a:t>
            </a:r>
            <a:endParaRPr lang="el-GR" dirty="0"/>
          </a:p>
        </p:txBody>
      </p:sp>
      <p:sp>
        <p:nvSpPr>
          <p:cNvPr id="4" name="Slide Number Placeholder 3"/>
          <p:cNvSpPr>
            <a:spLocks noGrp="1"/>
          </p:cNvSpPr>
          <p:nvPr>
            <p:ph type="sldNum" sz="quarter" idx="10"/>
          </p:nvPr>
        </p:nvSpPr>
        <p:spPr/>
        <p:txBody>
          <a:bodyPr/>
          <a:lstStyle/>
          <a:p>
            <a:fld id="{63A673DE-0348-428C-A6EB-1FA66FBA0E55}" type="slidenum">
              <a:rPr lang="el-GR" smtClean="0"/>
              <a:pPr/>
              <a:t>82</a:t>
            </a:fld>
            <a:endParaRPr lang="el-GR"/>
          </a:p>
        </p:txBody>
      </p:sp>
    </p:spTree>
    <p:extLst>
      <p:ext uri="{BB962C8B-B14F-4D97-AF65-F5344CB8AC3E}">
        <p14:creationId xmlns="" xmlns:p14="http://schemas.microsoft.com/office/powerpoint/2010/main" val="3537853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18288606-9705-4136-B984-248D6B1A11ED}" type="slidenum">
              <a:rPr lang="en-US" smtClean="0"/>
              <a:pPr/>
              <a:t>94</a:t>
            </a:fld>
            <a:endParaRPr lang="en-US"/>
          </a:p>
        </p:txBody>
      </p:sp>
    </p:spTree>
    <p:extLst>
      <p:ext uri="{BB962C8B-B14F-4D97-AF65-F5344CB8AC3E}">
        <p14:creationId xmlns:p14="http://schemas.microsoft.com/office/powerpoint/2010/main" xmlns="" val="1669126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C32BEF5-FBF2-48BF-81CE-F2FCB2885814}" type="slidenum">
              <a:rPr lang="en-GB" smtClean="0"/>
              <a:pPr/>
              <a:t>110</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288606-9705-4136-B984-248D6B1A11ED}" type="slidenum">
              <a:rPr lang="en-US" smtClean="0"/>
              <a:pPr/>
              <a:t>123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There has been a significant shift in the frequency of the maximum floods towards higher intensity, which is in agreement with the trend analysis of precipitation and temperature.</a:t>
            </a:r>
          </a:p>
          <a:p>
            <a:r>
              <a:rPr lang="en-US" sz="1200" b="0" i="0" kern="1200" dirty="0" smtClean="0">
                <a:solidFill>
                  <a:schemeClr val="tx1"/>
                </a:solidFill>
                <a:effectLst/>
                <a:latin typeface="+mn-lt"/>
                <a:ea typeface="+mn-ea"/>
                <a:cs typeface="+mn-cs"/>
              </a:rPr>
              <a:t>The comparison of the 40-yr averages for the surface flow suggest a 76.5% decrease between the 2010–2049 and 2050–2090 time periods. Sediment mass exported from the springs has a rather stable distribution in time. Spring flow follows a similar pattern with surface flow, although the decrease is not so intense. However, the variability of the spring sediment mass is not affected by climate change to the same degree, since the dilution provided by the springs stabilize the exported mass.</a:t>
            </a:r>
          </a:p>
          <a:p>
            <a:endParaRPr lang="en-US" sz="1200" b="0" i="0" kern="1200" dirty="0" smtClean="0">
              <a:solidFill>
                <a:schemeClr val="tx1"/>
              </a:solidFill>
              <a:effectLst/>
              <a:latin typeface="+mn-lt"/>
              <a:ea typeface="+mn-ea"/>
              <a:cs typeface="+mn-cs"/>
            </a:endParaRPr>
          </a:p>
          <a:p>
            <a:r>
              <a:rPr lang="en-US" dirty="0" smtClean="0"/>
              <a:t>Simulation results for a set of IPCC “A1B” climate change scenarios suggested that major decreases in surface flow (69.6%) and in the flow of the springs (76.5%) take place between the 2010–2049 and 2050–2090 time periods. An assessment of the future ecological flows revealed that the frequency of minimum flow events increases over the years and after 2050, even though the springs will not likely dry out, the ecological flow due to river geometry will not be able to have sufficient water depth for safe fish passage affecting in this way the ecological quality of the river. The trend of surface sediment export during these periods is also decreasing (54.5%) and the same is true for the erosion rate of the sub-basin of the </a:t>
            </a:r>
            <a:r>
              <a:rPr lang="en-US" dirty="0" err="1" smtClean="0"/>
              <a:t>Keramianos</a:t>
            </a:r>
            <a:r>
              <a:rPr lang="en-US" dirty="0" smtClean="0"/>
              <a:t> tributary (47.8%), but the differences are not statistically significant due to the variability of the sediment. On the other hand, sediment originating from the springs is not affected significantly by climate change. </a:t>
            </a:r>
            <a:endParaRPr lang="el-GR" dirty="0"/>
          </a:p>
        </p:txBody>
      </p:sp>
      <p:sp>
        <p:nvSpPr>
          <p:cNvPr id="4" name="Slide Number Placeholder 3"/>
          <p:cNvSpPr>
            <a:spLocks noGrp="1"/>
          </p:cNvSpPr>
          <p:nvPr>
            <p:ph type="sldNum" sz="quarter" idx="10"/>
          </p:nvPr>
        </p:nvSpPr>
        <p:spPr/>
        <p:txBody>
          <a:bodyPr/>
          <a:lstStyle/>
          <a:p>
            <a:fld id="{63A673DE-0348-428C-A6EB-1FA66FBA0E55}" type="slidenum">
              <a:rPr lang="el-GR" smtClean="0"/>
              <a:pPr/>
              <a:t>125</a:t>
            </a:fld>
            <a:endParaRPr lang="el-GR"/>
          </a:p>
        </p:txBody>
      </p:sp>
    </p:spTree>
    <p:extLst>
      <p:ext uri="{BB962C8B-B14F-4D97-AF65-F5344CB8AC3E}">
        <p14:creationId xmlns="" xmlns:p14="http://schemas.microsoft.com/office/powerpoint/2010/main" val="17583995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288606-9705-4136-B984-248D6B1A11ED}" type="slidenum">
              <a:rPr lang="en-US" smtClean="0"/>
              <a:pPr/>
              <a:t>144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8288606-9705-4136-B984-248D6B1A11ED}" type="slidenum">
              <a:rPr lang="en-US" smtClean="0"/>
              <a:pPr/>
              <a:t>147</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DBC8D99-D458-49F0-B5B7-75DA4FA15933}" type="slidenum">
              <a:rPr lang="en-US" smtClean="0"/>
              <a:pPr/>
              <a:t>166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B269CB-06A4-4531-9180-58DB7F3B90CA}"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B269CB-06A4-4531-9180-58DB7F3B90CA}"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B269CB-06A4-4531-9180-58DB7F3B90CA}"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B269CB-06A4-4531-9180-58DB7F3B90CA}" type="datetimeFigureOut">
              <a:rPr lang="en-US" smtClean="0"/>
              <a:pPr/>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B269CB-06A4-4531-9180-58DB7F3B90CA}" type="datetimeFigureOut">
              <a:rPr lang="en-US" smtClean="0"/>
              <a:pPr/>
              <a:t>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B269CB-06A4-4531-9180-58DB7F3B90CA}" type="datetimeFigureOut">
              <a:rPr lang="en-US" smtClean="0"/>
              <a:pPr/>
              <a:t>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269CB-06A4-4531-9180-58DB7F3B90CA}" type="datetimeFigureOut">
              <a:rPr lang="en-US" smtClean="0"/>
              <a:pPr/>
              <a:t>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1"/>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B269CB-06A4-4531-9180-58DB7F3B90CA}" type="datetimeFigureOut">
              <a:rPr lang="en-US" smtClean="0"/>
              <a:pPr/>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B269CB-06A4-4531-9180-58DB7F3B90CA}" type="datetimeFigureOut">
              <a:rPr lang="en-US" smtClean="0"/>
              <a:pPr/>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B269CB-06A4-4531-9180-58DB7F3B90CA}"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B269CB-06A4-4531-9180-58DB7F3B90CA}" type="datetimeFigureOut">
              <a:rPr lang="en-US" smtClean="0"/>
              <a:pPr/>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7B0D4-8E3D-49FA-83CD-254A8428FC7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4"/>
            <a:ext cx="9144000" cy="371513"/>
          </a:xfrm>
          <a:prstGeom prst="rect">
            <a:avLst/>
          </a:prstGeom>
          <a:noFill/>
          <a:ln w="9525">
            <a:noFill/>
            <a:miter lim="800000"/>
            <a:headEnd/>
            <a:tailEnd/>
          </a:ln>
          <a:effectLst/>
        </p:spPr>
        <p:txBody>
          <a:bodyPr lIns="90000" tIns="46800" rIns="90000" bIns="46800">
            <a:spAutoFit/>
          </a:bodyPr>
          <a:lstStyle/>
          <a:p>
            <a:pPr>
              <a:defRPr/>
            </a:pPr>
            <a:endParaRPr lang="el-GR">
              <a:latin typeface="Arial"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2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0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7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3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cstate="print"/>
          <a:srcRect/>
          <a:stretch>
            <a:fillRect/>
          </a:stretch>
        </p:blipFill>
        <p:spPr bwMode="auto">
          <a:xfrm>
            <a:off x="7264400" y="0"/>
            <a:ext cx="1879600" cy="1357313"/>
          </a:xfrm>
          <a:prstGeom prst="rect">
            <a:avLst/>
          </a:prstGeom>
          <a:noFill/>
          <a:ln w="9525">
            <a:noFill/>
            <a:miter lim="800000"/>
            <a:headEnd/>
            <a:tailEnd/>
          </a:ln>
        </p:spPr>
      </p:pic>
      <p:pic>
        <p:nvPicPr>
          <p:cNvPr id="5" name="Picture 6"/>
          <p:cNvPicPr>
            <a:picLocks noChangeAspect="1" noChangeArrowheads="1"/>
          </p:cNvPicPr>
          <p:nvPr userDrawn="1"/>
        </p:nvPicPr>
        <p:blipFill>
          <a:blip r:embed="rId3" cstate="print"/>
          <a:srcRect/>
          <a:stretch>
            <a:fillRect/>
          </a:stretch>
        </p:blipFill>
        <p:spPr bwMode="auto">
          <a:xfrm>
            <a:off x="0" y="0"/>
            <a:ext cx="2165350" cy="1357313"/>
          </a:xfrm>
          <a:prstGeom prst="rect">
            <a:avLst/>
          </a:prstGeom>
          <a:noFill/>
          <a:ln w="9525">
            <a:noFill/>
            <a:miter lim="800000"/>
            <a:headEnd/>
            <a:tailEnd/>
          </a:ln>
        </p:spPr>
      </p:pic>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Rectangle 4"/>
          <p:cNvSpPr>
            <a:spLocks noGrp="1" noChangeArrowheads="1"/>
          </p:cNvSpPr>
          <p:nvPr>
            <p:ph type="dt" sz="half" idx="10"/>
          </p:nvPr>
        </p:nvSpPr>
        <p:spPr/>
        <p:txBody>
          <a:bodyPr/>
          <a:lstStyle>
            <a:lvl1pPr>
              <a:defRPr/>
            </a:lvl1pPr>
          </a:lstStyle>
          <a:p>
            <a:pPr>
              <a:defRPr/>
            </a:pPr>
            <a:r>
              <a:rPr lang="en-US"/>
              <a:t>27-8-2008</a:t>
            </a:r>
          </a:p>
        </p:txBody>
      </p:sp>
      <p:sp>
        <p:nvSpPr>
          <p:cNvPr id="7" name="Rectangle 5"/>
          <p:cNvSpPr>
            <a:spLocks noGrp="1" noChangeArrowheads="1"/>
          </p:cNvSpPr>
          <p:nvPr>
            <p:ph type="ftr" sz="quarter" idx="11"/>
          </p:nvPr>
        </p:nvSpPr>
        <p:spPr/>
        <p:txBody>
          <a:bodyPr/>
          <a:lstStyle>
            <a:lvl1pPr>
              <a:defRPr/>
            </a:lvl1pPr>
          </a:lstStyle>
          <a:p>
            <a:pPr>
              <a:defRPr/>
            </a:pPr>
            <a:r>
              <a:rPr lang="en-US"/>
              <a:t>EUROSOIL 2008</a:t>
            </a:r>
          </a:p>
        </p:txBody>
      </p:sp>
      <p:sp>
        <p:nvSpPr>
          <p:cNvPr id="8" name="Rectangle 6"/>
          <p:cNvSpPr>
            <a:spLocks noGrp="1" noChangeArrowheads="1"/>
          </p:cNvSpPr>
          <p:nvPr>
            <p:ph type="sldNum" sz="quarter" idx="12"/>
          </p:nvPr>
        </p:nvSpPr>
        <p:spPr/>
        <p:txBody>
          <a:bodyPr/>
          <a:lstStyle>
            <a:lvl1pPr>
              <a:defRPr/>
            </a:lvl1pPr>
          </a:lstStyle>
          <a:p>
            <a:pPr>
              <a:defRPr/>
            </a:pPr>
            <a:r>
              <a:rPr lang="en-US"/>
              <a:t>1</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a:defRPr/>
            </a:pPr>
            <a:endParaRPr lang="el-G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6705600" cy="685800"/>
          </a:xfrm>
          <a:prstGeom prst="rect">
            <a:avLst/>
          </a:prstGeom>
        </p:spPr>
        <p:txBody>
          <a:bodyPr/>
          <a:lstStyle/>
          <a:p>
            <a:r>
              <a:rPr lang="en-US" smtClean="0"/>
              <a:t>Click to edit Master title style</a:t>
            </a:r>
            <a:endParaRPr lang="el-GR"/>
          </a:p>
        </p:txBody>
      </p:sp>
      <p:sp>
        <p:nvSpPr>
          <p:cNvPr id="3" name="Chart Placeholder 2"/>
          <p:cNvSpPr>
            <a:spLocks noGrp="1"/>
          </p:cNvSpPr>
          <p:nvPr>
            <p:ph type="chart" idx="1"/>
          </p:nvPr>
        </p:nvSpPr>
        <p:spPr>
          <a:xfrm>
            <a:off x="685800" y="1981200"/>
            <a:ext cx="7772400" cy="4114800"/>
          </a:xfrm>
          <a:prstGeom prst="rect">
            <a:avLst/>
          </a:prstGeom>
        </p:spPr>
        <p:txBody>
          <a:bodyPr/>
          <a:lstStyle/>
          <a:p>
            <a:pPr lvl="0"/>
            <a:endParaRPr lang="el-GR" noProof="0" smtClean="0"/>
          </a:p>
        </p:txBody>
      </p:sp>
      <p:sp>
        <p:nvSpPr>
          <p:cNvPr id="4" name="Rectangle 6"/>
          <p:cNvSpPr>
            <a:spLocks noGrp="1" noChangeArrowheads="1"/>
          </p:cNvSpPr>
          <p:nvPr>
            <p:ph type="sldNum" sz="quarter" idx="10"/>
          </p:nvPr>
        </p:nvSpPr>
        <p:spPr>
          <a:xfrm>
            <a:off x="6553200" y="6248400"/>
            <a:ext cx="1905000" cy="457200"/>
          </a:xfrm>
          <a:prstGeom prst="rect">
            <a:avLst/>
          </a:prstGeom>
        </p:spPr>
        <p:txBody>
          <a:bodyPr/>
          <a:lstStyle>
            <a:lvl1pPr>
              <a:defRPr/>
            </a:lvl1pPr>
          </a:lstStyle>
          <a:p>
            <a:pPr>
              <a:defRPr/>
            </a:pPr>
            <a:endParaRPr lang="el-G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Date Placeholder 5"/>
          <p:cNvSpPr>
            <a:spLocks noGrp="1"/>
          </p:cNvSpPr>
          <p:nvPr>
            <p:ph type="dt" sz="half" idx="10"/>
          </p:nvPr>
        </p:nvSpPr>
        <p:spPr>
          <a:xfrm>
            <a:off x="457200" y="6245225"/>
            <a:ext cx="2133600" cy="476250"/>
          </a:xfrm>
        </p:spPr>
        <p:txBody>
          <a:bodyPr/>
          <a:lstStyle>
            <a:lvl1pPr>
              <a:defRPr/>
            </a:lvl1pPr>
          </a:lstStyle>
          <a:p>
            <a:pPr>
              <a:defRPr/>
            </a:pPr>
            <a:endParaRPr lang="el-GR"/>
          </a:p>
        </p:txBody>
      </p:sp>
      <p:sp>
        <p:nvSpPr>
          <p:cNvPr id="7" name="Footer Placeholder 6"/>
          <p:cNvSpPr>
            <a:spLocks noGrp="1"/>
          </p:cNvSpPr>
          <p:nvPr>
            <p:ph type="ftr" sz="quarter" idx="11"/>
          </p:nvPr>
        </p:nvSpPr>
        <p:spPr>
          <a:xfrm>
            <a:off x="1752600" y="6019800"/>
            <a:ext cx="6400800" cy="457200"/>
          </a:xfrm>
        </p:spPr>
        <p:txBody>
          <a:bodyPr/>
          <a:lstStyle>
            <a:lvl1pPr>
              <a:defRPr/>
            </a:lvl1pPr>
          </a:lstStyle>
          <a:p>
            <a:pPr>
              <a:defRPr/>
            </a:pPr>
            <a:endParaRPr lang="el-G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pPr>
              <a:defRPr/>
            </a:pPr>
            <a:fld id="{B36EDED3-256F-4BA8-BF4F-3A0A050D0CEB}" type="slidenum">
              <a:rPr lang="el-GR"/>
              <a:pPr>
                <a:defRPr/>
              </a:pPr>
              <a:t>‹#›</a:t>
            </a:fld>
            <a:endParaRPr lang="el-G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8_Title Slide">
    <p:spTree>
      <p:nvGrpSpPr>
        <p:cNvPr id="1" name=""/>
        <p:cNvGrpSpPr/>
        <p:nvPr/>
      </p:nvGrpSpPr>
      <p:grpSpPr>
        <a:xfrm>
          <a:off x="0" y="0"/>
          <a:ext cx="0" cy="0"/>
          <a:chOff x="0" y="0"/>
          <a:chExt cx="0" cy="0"/>
        </a:xfrm>
      </p:grpSpPr>
      <p:sp>
        <p:nvSpPr>
          <p:cNvPr id="2" name="Rectangle 12"/>
          <p:cNvSpPr>
            <a:spLocks noChangeArrowheads="1"/>
          </p:cNvSpPr>
          <p:nvPr userDrawn="1"/>
        </p:nvSpPr>
        <p:spPr bwMode="auto">
          <a:xfrm>
            <a:off x="4122738" y="2792413"/>
            <a:ext cx="9144000" cy="0"/>
          </a:xfrm>
          <a:prstGeom prst="rect">
            <a:avLst/>
          </a:prstGeom>
          <a:noFill/>
          <a:ln w="9525">
            <a:noFill/>
            <a:miter lim="800000"/>
            <a:headEnd/>
            <a:tailEnd/>
          </a:ln>
          <a:effectLst/>
        </p:spPr>
        <p:txBody>
          <a:bodyPr lIns="90000" tIns="46800" rIns="90000" bIns="46800">
            <a:spAutoFit/>
          </a:bodyPr>
          <a:lstStyle/>
          <a:p>
            <a:pPr fontAlgn="auto">
              <a:spcBef>
                <a:spcPts val="0"/>
              </a:spcBef>
              <a:spcAft>
                <a:spcPts val="0"/>
              </a:spcAft>
              <a:defRPr/>
            </a:pPr>
            <a:endParaRPr lang="el-GR">
              <a:latin typeface="+mn-lt"/>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Content">
    <p:spTree>
      <p:nvGrpSpPr>
        <p:cNvPr id="1" name=""/>
        <p:cNvGrpSpPr/>
        <p:nvPr/>
      </p:nvGrpSpPr>
      <p:grpSpPr>
        <a:xfrm>
          <a:off x="0" y="0"/>
          <a:ext cx="0" cy="0"/>
          <a:chOff x="0" y="0"/>
          <a:chExt cx="0" cy="0"/>
        </a:xfrm>
      </p:grpSpPr>
    </p:spTree>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53400" cy="762000"/>
          </a:xfrm>
        </p:spPr>
        <p:txBody>
          <a:bodyPr>
            <a:normAutofit/>
          </a:bodyPr>
          <a:lstStyle>
            <a:lvl1pPr>
              <a:defRPr sz="3200">
                <a:solidFill>
                  <a:srgbClr val="002060"/>
                </a:solidFill>
                <a:latin typeface="Comic Sans MS" pitchFamily="66" charset="0"/>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b="1">
                <a:solidFill>
                  <a:srgbClr val="002060"/>
                </a:solidFill>
                <a:latin typeface="Comic Sans MS" pitchFamily="66" charset="0"/>
              </a:defRPr>
            </a:lvl1pPr>
          </a:lstStyle>
          <a:p>
            <a:fld id="{5732E4DE-99D3-476A-9CC6-4ED48CAABA79}" type="datetimeFigureOut">
              <a:rPr lang="en-US" smtClean="0"/>
              <a:pPr/>
              <a:t>2/14/2019</a:t>
            </a:fld>
            <a:endParaRPr lang="en-US" dirty="0"/>
          </a:p>
        </p:txBody>
      </p:sp>
      <p:sp>
        <p:nvSpPr>
          <p:cNvPr id="5" name="Footer Placeholder 4"/>
          <p:cNvSpPr>
            <a:spLocks noGrp="1"/>
          </p:cNvSpPr>
          <p:nvPr>
            <p:ph type="ftr" sz="quarter" idx="11"/>
          </p:nvPr>
        </p:nvSpPr>
        <p:spPr>
          <a:xfrm>
            <a:off x="2895600" y="6356350"/>
            <a:ext cx="3124200" cy="365125"/>
          </a:xfrm>
        </p:spPr>
        <p:txBody>
          <a:bodyPr/>
          <a:lstStyle>
            <a:lvl1pPr>
              <a:defRPr b="1">
                <a:solidFill>
                  <a:srgbClr val="002060"/>
                </a:solidFill>
                <a:latin typeface="Comic Sans MS" pitchFamily="66" charset="0"/>
              </a:defRPr>
            </a:lvl1pPr>
          </a:lstStyle>
          <a:p>
            <a:r>
              <a:rPr lang="en-US" dirty="0" smtClean="0"/>
              <a:t>TECHNICAL UNIVERSITY OF CRETE</a:t>
            </a:r>
            <a:endParaRPr lang="en-US" dirty="0"/>
          </a:p>
        </p:txBody>
      </p:sp>
      <p:sp>
        <p:nvSpPr>
          <p:cNvPr id="6" name="Slide Number Placeholder 5"/>
          <p:cNvSpPr>
            <a:spLocks noGrp="1"/>
          </p:cNvSpPr>
          <p:nvPr>
            <p:ph type="sldNum" sz="quarter" idx="12"/>
          </p:nvPr>
        </p:nvSpPr>
        <p:spPr/>
        <p:txBody>
          <a:bodyPr/>
          <a:lstStyle>
            <a:lvl1pPr>
              <a:defRPr b="1">
                <a:solidFill>
                  <a:srgbClr val="002060"/>
                </a:solidFill>
                <a:latin typeface="Comic Sans MS" pitchFamily="66" charset="0"/>
              </a:defRPr>
            </a:lvl1pPr>
          </a:lstStyle>
          <a:p>
            <a:fld id="{7920417A-7A3E-4857-9E5C-1FD7F758D30D}" type="slidenum">
              <a:rPr lang="en-US" smtClean="0"/>
              <a:pPr/>
              <a:t>‹#›</a:t>
            </a:fld>
            <a:endParaRPr lang="en-US" dirty="0"/>
          </a:p>
        </p:txBody>
      </p:sp>
      <p:pic>
        <p:nvPicPr>
          <p:cNvPr id="7" name="Picture 6" descr="Mirage-Logo"/>
          <p:cNvPicPr>
            <a:picLocks noChangeAspect="1" noChangeArrowheads="1"/>
          </p:cNvPicPr>
          <p:nvPr userDrawn="1"/>
        </p:nvPicPr>
        <p:blipFill>
          <a:blip r:embed="rId2" cstate="print"/>
          <a:srcRect/>
          <a:stretch>
            <a:fillRect/>
          </a:stretch>
        </p:blipFill>
        <p:spPr bwMode="auto">
          <a:xfrm>
            <a:off x="0" y="0"/>
            <a:ext cx="3048000" cy="685800"/>
          </a:xfrm>
          <a:prstGeom prst="rect">
            <a:avLst/>
          </a:prstGeom>
          <a:noFill/>
          <a:ln w="9525">
            <a:noFill/>
            <a:miter lim="800000"/>
            <a:headEnd/>
            <a:tailEnd/>
          </a:ln>
        </p:spPr>
      </p:pic>
      <p:pic>
        <p:nvPicPr>
          <p:cNvPr id="8" name="Picture 7" descr="FP7-gen-RGB"/>
          <p:cNvPicPr>
            <a:picLocks noChangeAspect="1" noChangeArrowheads="1"/>
          </p:cNvPicPr>
          <p:nvPr userDrawn="1"/>
        </p:nvPicPr>
        <p:blipFill>
          <a:blip r:embed="rId3" cstate="print"/>
          <a:srcRect/>
          <a:stretch>
            <a:fillRect/>
          </a:stretch>
        </p:blipFill>
        <p:spPr bwMode="auto">
          <a:xfrm>
            <a:off x="8153400" y="0"/>
            <a:ext cx="990600" cy="820783"/>
          </a:xfrm>
          <a:prstGeom prst="rect">
            <a:avLst/>
          </a:prstGeom>
          <a:noFill/>
          <a:ln w="9525">
            <a:noFill/>
            <a:miter lim="800000"/>
            <a:headEnd/>
            <a:tailEnd/>
          </a:ln>
        </p:spPr>
      </p:pic>
      <p:cxnSp>
        <p:nvCxnSpPr>
          <p:cNvPr id="10" name="Straight Connector 9"/>
          <p:cNvCxnSpPr/>
          <p:nvPr userDrawn="1"/>
        </p:nvCxnSpPr>
        <p:spPr>
          <a:xfrm>
            <a:off x="0" y="1447800"/>
            <a:ext cx="914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248400"/>
            <a:ext cx="914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53400" cy="762000"/>
          </a:xfrm>
        </p:spPr>
        <p:txBody>
          <a:bodyPr>
            <a:normAutofit/>
          </a:bodyPr>
          <a:lstStyle>
            <a:lvl1pPr>
              <a:defRPr sz="3200">
                <a:solidFill>
                  <a:srgbClr val="002060"/>
                </a:solidFill>
                <a:latin typeface="Comic Sans MS" pitchFamily="66" charset="0"/>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b="1">
                <a:solidFill>
                  <a:srgbClr val="002060"/>
                </a:solidFill>
                <a:latin typeface="Comic Sans MS" pitchFamily="66" charset="0"/>
              </a:defRPr>
            </a:lvl1pPr>
          </a:lstStyle>
          <a:p>
            <a:fld id="{5732E4DE-99D3-476A-9CC6-4ED48CAABA79}" type="datetimeFigureOut">
              <a:rPr lang="en-US" smtClean="0"/>
              <a:pPr/>
              <a:t>2/14/2019</a:t>
            </a:fld>
            <a:endParaRPr lang="en-US" dirty="0"/>
          </a:p>
        </p:txBody>
      </p:sp>
      <p:sp>
        <p:nvSpPr>
          <p:cNvPr id="5" name="Footer Placeholder 4"/>
          <p:cNvSpPr>
            <a:spLocks noGrp="1"/>
          </p:cNvSpPr>
          <p:nvPr>
            <p:ph type="ftr" sz="quarter" idx="11"/>
          </p:nvPr>
        </p:nvSpPr>
        <p:spPr>
          <a:xfrm>
            <a:off x="2895600" y="6356350"/>
            <a:ext cx="3124200" cy="365125"/>
          </a:xfrm>
        </p:spPr>
        <p:txBody>
          <a:bodyPr/>
          <a:lstStyle>
            <a:lvl1pPr>
              <a:defRPr b="1">
                <a:solidFill>
                  <a:srgbClr val="002060"/>
                </a:solidFill>
                <a:latin typeface="Comic Sans MS" pitchFamily="66" charset="0"/>
              </a:defRPr>
            </a:lvl1pPr>
          </a:lstStyle>
          <a:p>
            <a:r>
              <a:rPr lang="en-US" dirty="0" smtClean="0"/>
              <a:t>TECHNICAL UNIVERSITY OF CRETE</a:t>
            </a:r>
            <a:endParaRPr lang="en-US" dirty="0"/>
          </a:p>
        </p:txBody>
      </p:sp>
      <p:sp>
        <p:nvSpPr>
          <p:cNvPr id="6" name="Slide Number Placeholder 5"/>
          <p:cNvSpPr>
            <a:spLocks noGrp="1"/>
          </p:cNvSpPr>
          <p:nvPr>
            <p:ph type="sldNum" sz="quarter" idx="12"/>
          </p:nvPr>
        </p:nvSpPr>
        <p:spPr/>
        <p:txBody>
          <a:bodyPr/>
          <a:lstStyle>
            <a:lvl1pPr>
              <a:defRPr b="1">
                <a:solidFill>
                  <a:srgbClr val="002060"/>
                </a:solidFill>
                <a:latin typeface="Comic Sans MS" pitchFamily="66" charset="0"/>
              </a:defRPr>
            </a:lvl1pPr>
          </a:lstStyle>
          <a:p>
            <a:fld id="{7920417A-7A3E-4857-9E5C-1FD7F758D30D}" type="slidenum">
              <a:rPr lang="en-US" smtClean="0"/>
              <a:pPr/>
              <a:t>‹#›</a:t>
            </a:fld>
            <a:endParaRPr lang="en-US" dirty="0"/>
          </a:p>
        </p:txBody>
      </p:sp>
      <p:pic>
        <p:nvPicPr>
          <p:cNvPr id="7" name="Picture 6" descr="Mirage-Logo"/>
          <p:cNvPicPr>
            <a:picLocks noChangeAspect="1" noChangeArrowheads="1"/>
          </p:cNvPicPr>
          <p:nvPr userDrawn="1"/>
        </p:nvPicPr>
        <p:blipFill>
          <a:blip r:embed="rId2" cstate="print"/>
          <a:srcRect/>
          <a:stretch>
            <a:fillRect/>
          </a:stretch>
        </p:blipFill>
        <p:spPr bwMode="auto">
          <a:xfrm>
            <a:off x="0" y="0"/>
            <a:ext cx="3048000" cy="685800"/>
          </a:xfrm>
          <a:prstGeom prst="rect">
            <a:avLst/>
          </a:prstGeom>
          <a:noFill/>
          <a:ln w="9525">
            <a:noFill/>
            <a:miter lim="800000"/>
            <a:headEnd/>
            <a:tailEnd/>
          </a:ln>
        </p:spPr>
      </p:pic>
      <p:pic>
        <p:nvPicPr>
          <p:cNvPr id="8" name="Picture 7" descr="FP7-gen-RGB"/>
          <p:cNvPicPr>
            <a:picLocks noChangeAspect="1" noChangeArrowheads="1"/>
          </p:cNvPicPr>
          <p:nvPr userDrawn="1"/>
        </p:nvPicPr>
        <p:blipFill>
          <a:blip r:embed="rId3" cstate="print"/>
          <a:srcRect/>
          <a:stretch>
            <a:fillRect/>
          </a:stretch>
        </p:blipFill>
        <p:spPr bwMode="auto">
          <a:xfrm>
            <a:off x="8153400" y="0"/>
            <a:ext cx="990600" cy="820783"/>
          </a:xfrm>
          <a:prstGeom prst="rect">
            <a:avLst/>
          </a:prstGeom>
          <a:noFill/>
          <a:ln w="9525">
            <a:noFill/>
            <a:miter lim="800000"/>
            <a:headEnd/>
            <a:tailEnd/>
          </a:ln>
        </p:spPr>
      </p:pic>
      <p:cxnSp>
        <p:nvCxnSpPr>
          <p:cNvPr id="10" name="Straight Connector 9"/>
          <p:cNvCxnSpPr/>
          <p:nvPr userDrawn="1"/>
        </p:nvCxnSpPr>
        <p:spPr>
          <a:xfrm>
            <a:off x="0" y="1447800"/>
            <a:ext cx="914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248400"/>
            <a:ext cx="914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153400" cy="762000"/>
          </a:xfrm>
        </p:spPr>
        <p:txBody>
          <a:bodyPr>
            <a:normAutofit/>
          </a:bodyPr>
          <a:lstStyle>
            <a:lvl1pPr>
              <a:defRPr sz="3200">
                <a:solidFill>
                  <a:srgbClr val="002060"/>
                </a:solidFill>
                <a:latin typeface="Comic Sans MS" pitchFamily="66" charset="0"/>
              </a:defRPr>
            </a:lvl1pPr>
          </a:lstStyle>
          <a:p>
            <a:r>
              <a:rPr lang="en-US" dirty="0" smtClean="0"/>
              <a:t>Click to edit Master title style</a:t>
            </a:r>
            <a:endParaRPr lang="en-US" dirty="0"/>
          </a:p>
        </p:txBody>
      </p:sp>
      <p:sp>
        <p:nvSpPr>
          <p:cNvPr id="4" name="Date Placeholder 3"/>
          <p:cNvSpPr>
            <a:spLocks noGrp="1"/>
          </p:cNvSpPr>
          <p:nvPr>
            <p:ph type="dt" sz="half" idx="10"/>
          </p:nvPr>
        </p:nvSpPr>
        <p:spPr/>
        <p:txBody>
          <a:bodyPr/>
          <a:lstStyle>
            <a:lvl1pPr>
              <a:defRPr b="1">
                <a:solidFill>
                  <a:srgbClr val="002060"/>
                </a:solidFill>
                <a:latin typeface="Comic Sans MS" pitchFamily="66" charset="0"/>
              </a:defRPr>
            </a:lvl1pPr>
          </a:lstStyle>
          <a:p>
            <a:fld id="{5732E4DE-99D3-476A-9CC6-4ED48CAABA79}" type="datetimeFigureOut">
              <a:rPr lang="en-US" smtClean="0"/>
              <a:pPr/>
              <a:t>2/14/2019</a:t>
            </a:fld>
            <a:endParaRPr lang="en-US" dirty="0"/>
          </a:p>
        </p:txBody>
      </p:sp>
      <p:sp>
        <p:nvSpPr>
          <p:cNvPr id="5" name="Footer Placeholder 4"/>
          <p:cNvSpPr>
            <a:spLocks noGrp="1"/>
          </p:cNvSpPr>
          <p:nvPr>
            <p:ph type="ftr" sz="quarter" idx="11"/>
          </p:nvPr>
        </p:nvSpPr>
        <p:spPr>
          <a:xfrm>
            <a:off x="2895600" y="6356350"/>
            <a:ext cx="3124200" cy="365125"/>
          </a:xfrm>
        </p:spPr>
        <p:txBody>
          <a:bodyPr/>
          <a:lstStyle>
            <a:lvl1pPr>
              <a:defRPr b="1">
                <a:solidFill>
                  <a:srgbClr val="002060"/>
                </a:solidFill>
                <a:latin typeface="Comic Sans MS" pitchFamily="66" charset="0"/>
              </a:defRPr>
            </a:lvl1pPr>
          </a:lstStyle>
          <a:p>
            <a:r>
              <a:rPr lang="en-US" dirty="0" smtClean="0"/>
              <a:t>TECHNICAL UNIVERSITY OF CRETE</a:t>
            </a:r>
            <a:endParaRPr lang="en-US" dirty="0"/>
          </a:p>
        </p:txBody>
      </p:sp>
      <p:sp>
        <p:nvSpPr>
          <p:cNvPr id="6" name="Slide Number Placeholder 5"/>
          <p:cNvSpPr>
            <a:spLocks noGrp="1"/>
          </p:cNvSpPr>
          <p:nvPr>
            <p:ph type="sldNum" sz="quarter" idx="12"/>
          </p:nvPr>
        </p:nvSpPr>
        <p:spPr/>
        <p:txBody>
          <a:bodyPr/>
          <a:lstStyle>
            <a:lvl1pPr>
              <a:defRPr b="1">
                <a:solidFill>
                  <a:srgbClr val="002060"/>
                </a:solidFill>
                <a:latin typeface="Comic Sans MS" pitchFamily="66" charset="0"/>
              </a:defRPr>
            </a:lvl1pPr>
          </a:lstStyle>
          <a:p>
            <a:fld id="{7920417A-7A3E-4857-9E5C-1FD7F758D30D}" type="slidenum">
              <a:rPr lang="en-US" smtClean="0"/>
              <a:pPr/>
              <a:t>‹#›</a:t>
            </a:fld>
            <a:endParaRPr lang="en-US" dirty="0"/>
          </a:p>
        </p:txBody>
      </p:sp>
      <p:pic>
        <p:nvPicPr>
          <p:cNvPr id="7" name="Picture 6" descr="Mirage-Logo"/>
          <p:cNvPicPr>
            <a:picLocks noChangeAspect="1" noChangeArrowheads="1"/>
          </p:cNvPicPr>
          <p:nvPr userDrawn="1"/>
        </p:nvPicPr>
        <p:blipFill>
          <a:blip r:embed="rId2" cstate="print"/>
          <a:srcRect/>
          <a:stretch>
            <a:fillRect/>
          </a:stretch>
        </p:blipFill>
        <p:spPr bwMode="auto">
          <a:xfrm>
            <a:off x="0" y="0"/>
            <a:ext cx="3048000" cy="685800"/>
          </a:xfrm>
          <a:prstGeom prst="rect">
            <a:avLst/>
          </a:prstGeom>
          <a:noFill/>
          <a:ln w="9525">
            <a:noFill/>
            <a:miter lim="800000"/>
            <a:headEnd/>
            <a:tailEnd/>
          </a:ln>
        </p:spPr>
      </p:pic>
      <p:pic>
        <p:nvPicPr>
          <p:cNvPr id="8" name="Picture 7" descr="FP7-gen-RGB"/>
          <p:cNvPicPr>
            <a:picLocks noChangeAspect="1" noChangeArrowheads="1"/>
          </p:cNvPicPr>
          <p:nvPr userDrawn="1"/>
        </p:nvPicPr>
        <p:blipFill>
          <a:blip r:embed="rId3" cstate="print"/>
          <a:srcRect/>
          <a:stretch>
            <a:fillRect/>
          </a:stretch>
        </p:blipFill>
        <p:spPr bwMode="auto">
          <a:xfrm>
            <a:off x="8153400" y="0"/>
            <a:ext cx="990600" cy="820783"/>
          </a:xfrm>
          <a:prstGeom prst="rect">
            <a:avLst/>
          </a:prstGeom>
          <a:noFill/>
          <a:ln w="9525">
            <a:noFill/>
            <a:miter lim="800000"/>
            <a:headEnd/>
            <a:tailEnd/>
          </a:ln>
        </p:spPr>
      </p:pic>
      <p:cxnSp>
        <p:nvCxnSpPr>
          <p:cNvPr id="10" name="Straight Connector 9"/>
          <p:cNvCxnSpPr/>
          <p:nvPr userDrawn="1"/>
        </p:nvCxnSpPr>
        <p:spPr>
          <a:xfrm>
            <a:off x="0" y="1447800"/>
            <a:ext cx="914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248400"/>
            <a:ext cx="9144000"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0" y="274639"/>
            <a:ext cx="5105400" cy="14017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057400"/>
            <a:ext cx="8229600" cy="4068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b="1">
                <a:solidFill>
                  <a:schemeClr val="accent6">
                    <a:lumMod val="75000"/>
                  </a:schemeClr>
                </a:solidFill>
              </a:defRPr>
            </a:lvl1pPr>
          </a:lstStyle>
          <a:p>
            <a:fld id="{71B269CB-06A4-4531-9180-58DB7F3B90CA}" type="datetimeFigureOut">
              <a:rPr lang="en-US" smtClean="0"/>
              <a:pPr/>
              <a:t>2/14/2019</a:t>
            </a:fld>
            <a:endParaRPr lang="en-US" dirty="0"/>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b="1">
                <a:solidFill>
                  <a:schemeClr val="accent6">
                    <a:lumMod val="75000"/>
                  </a:schemeClr>
                </a:solidFill>
              </a:defRPr>
            </a:lvl1pPr>
          </a:lstStyle>
          <a:p>
            <a:r>
              <a:rPr lang="en-US" dirty="0" err="1" smtClean="0"/>
              <a:t>eLTER</a:t>
            </a:r>
            <a:r>
              <a:rPr lang="en-US" dirty="0" smtClean="0"/>
              <a:t> – Technical University of Crete</a:t>
            </a:r>
            <a:endParaRPr lang="en-US" dirty="0"/>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b="1">
                <a:solidFill>
                  <a:schemeClr val="accent6">
                    <a:lumMod val="75000"/>
                  </a:schemeClr>
                </a:solidFill>
              </a:defRPr>
            </a:lvl1pPr>
          </a:lstStyle>
          <a:p>
            <a:fld id="{31F7B0D4-8E3D-49FA-83CD-254A8428FC78}" type="slidenum">
              <a:rPr lang="en-US" smtClean="0"/>
              <a:pPr/>
              <a:t>‹#›</a:t>
            </a:fld>
            <a:endParaRPr lang="en-US" dirty="0"/>
          </a:p>
        </p:txBody>
      </p:sp>
      <p:pic>
        <p:nvPicPr>
          <p:cNvPr id="7" name="Picture 6" descr="logo for Crete 2.jpg"/>
          <p:cNvPicPr>
            <a:picLocks noChangeAspect="1"/>
          </p:cNvPicPr>
          <p:nvPr/>
        </p:nvPicPr>
        <p:blipFill>
          <a:blip r:embed="rId36" cstate="print"/>
          <a:stretch>
            <a:fillRect/>
          </a:stretch>
        </p:blipFill>
        <p:spPr>
          <a:xfrm>
            <a:off x="0" y="1"/>
            <a:ext cx="3657600" cy="1715334"/>
          </a:xfrm>
          <a:prstGeom prst="rect">
            <a:avLst/>
          </a:prstGeom>
        </p:spPr>
      </p:pic>
      <p:cxnSp>
        <p:nvCxnSpPr>
          <p:cNvPr id="9" name="Straight Connector 8"/>
          <p:cNvCxnSpPr/>
          <p:nvPr/>
        </p:nvCxnSpPr>
        <p:spPr>
          <a:xfrm>
            <a:off x="0" y="1752600"/>
            <a:ext cx="9144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6324600"/>
            <a:ext cx="9144000" cy="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9" r:id="rId28"/>
    <p:sldLayoutId id="2147483690" r:id="rId29"/>
    <p:sldLayoutId id="2147483691" r:id="rId30"/>
    <p:sldLayoutId id="2147483693" r:id="rId31"/>
    <p:sldLayoutId id="2147483694" r:id="rId32"/>
    <p:sldLayoutId id="2147483695" r:id="rId33"/>
    <p:sldLayoutId id="2147483696" r:id="rId34"/>
  </p:sldLayoutIdLst>
  <p:timing>
    <p:tnLst>
      <p:par>
        <p:cTn id="1" dur="indefinite" restart="never" nodeType="tmRoot"/>
      </p:par>
    </p:tnLst>
  </p:timing>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5.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3.bp.blogspot.com/_Q5wa7ttQiZk/S0d4JHglyvI/AAAAAAAARes/g6ZP9kL4ssg/s1600-h/23.jpg" TargetMode="Externa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hyperlink" Target="http://en.wikipedia.org/wiki/Image:Dust_Bowl_-_Dallas,_South_Dakota_1936.jpg"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oceanworld.tamu.edu/resources/environment-book/Images/sahelrain.gif"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4.gif"/><Relationship Id="rId5" Type="http://schemas.openxmlformats.org/officeDocument/2006/relationships/hyperlink" Target="http://www.sciencemag.org/cgi/content/full/302/5647/999/F1" TargetMode="External"/><Relationship Id="rId4" Type="http://schemas.openxmlformats.org/officeDocument/2006/relationships/image" Target="../media/image53.gif"/></Relationships>
</file>

<file path=ppt/slides/_rels/slide25.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image" Target="../media/image55.jpeg"/><Relationship Id="rId1" Type="http://schemas.openxmlformats.org/officeDocument/2006/relationships/slideLayout" Target="../slideLayouts/slideLayout1.xml"/><Relationship Id="rId5" Type="http://schemas.openxmlformats.org/officeDocument/2006/relationships/image" Target="../media/image57.jpeg"/><Relationship Id="rId4" Type="http://schemas.openxmlformats.org/officeDocument/2006/relationships/hyperlink" Target="http://oceanworld.tamu.edu/resources/environment-book/Images/water-hole-cattle.jp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5" Type="http://schemas.openxmlformats.org/officeDocument/2006/relationships/image" Target="../media/image81.jpeg"/><Relationship Id="rId4" Type="http://schemas.openxmlformats.org/officeDocument/2006/relationships/image" Target="../media/image80.jpeg"/></Relationships>
</file>

<file path=ppt/slides/_rels/slide3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84.jpeg"/></Relationships>
</file>

<file path=ppt/slides/_rels/slide3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1.xml"/><Relationship Id="rId4" Type="http://schemas.openxmlformats.org/officeDocument/2006/relationships/image" Target="../media/image89.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1.xml"/><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2.xml"/><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02.jpeg"/><Relationship Id="rId2" Type="http://schemas.openxmlformats.org/officeDocument/2006/relationships/image" Target="../media/image98.png"/><Relationship Id="rId1" Type="http://schemas.openxmlformats.org/officeDocument/2006/relationships/slideLayout" Target="../slideLayouts/slideLayout1.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4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xml"/><Relationship Id="rId4" Type="http://schemas.openxmlformats.org/officeDocument/2006/relationships/image" Target="../media/image107.jpeg"/></Relationships>
</file>

<file path=ppt/slides/_rels/slide46.xml.rels><?xml version="1.0" encoding="UTF-8" standalone="yes"?>
<Relationships xmlns="http://schemas.openxmlformats.org/package/2006/relationships"><Relationship Id="rId3" Type="http://schemas.openxmlformats.org/officeDocument/2006/relationships/image" Target="../media/image108.jpeg"/><Relationship Id="rId7" Type="http://schemas.openxmlformats.org/officeDocument/2006/relationships/image" Target="../media/image112.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1.jpeg"/><Relationship Id="rId5" Type="http://schemas.openxmlformats.org/officeDocument/2006/relationships/image" Target="../media/image110.jpeg"/><Relationship Id="rId4" Type="http://schemas.openxmlformats.org/officeDocument/2006/relationships/image" Target="../media/image109.jpeg"/></Relationships>
</file>

<file path=ppt/slides/_rels/slide47.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image" Target="../media/image115.png"/><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6.xml"/><Relationship Id="rId4" Type="http://schemas.openxmlformats.org/officeDocument/2006/relationships/image" Target="../media/image119.png"/></Relationships>
</file>

<file path=ppt/slides/_rels/slide5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jpeg"/><Relationship Id="rId1" Type="http://schemas.openxmlformats.org/officeDocument/2006/relationships/slideLayout" Target="../slideLayouts/slideLayout24.xml"/><Relationship Id="rId5" Type="http://schemas.openxmlformats.org/officeDocument/2006/relationships/image" Target="../media/image124.jpeg"/><Relationship Id="rId4" Type="http://schemas.openxmlformats.org/officeDocument/2006/relationships/image" Target="../media/image123.jpeg"/></Relationships>
</file>

<file path=ppt/slides/_rels/slide53.xml.rels><?xml version="1.0" encoding="UTF-8" standalone="yes"?>
<Relationships xmlns="http://schemas.openxmlformats.org/package/2006/relationships"><Relationship Id="rId2" Type="http://schemas.openxmlformats.org/officeDocument/2006/relationships/image" Target="../media/image125.wmf"/><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w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jpeg"/><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6.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57.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7.jpeg"/><Relationship Id="rId2" Type="http://schemas.openxmlformats.org/officeDocument/2006/relationships/image" Target="../media/image132.jpeg"/><Relationship Id="rId1" Type="http://schemas.openxmlformats.org/officeDocument/2006/relationships/slideLayout" Target="../slideLayouts/slideLayout1.xml"/><Relationship Id="rId6" Type="http://schemas.openxmlformats.org/officeDocument/2006/relationships/image" Target="../media/image136.png"/><Relationship Id="rId5" Type="http://schemas.openxmlformats.org/officeDocument/2006/relationships/image" Target="../media/image135.jpeg"/><Relationship Id="rId4" Type="http://schemas.openxmlformats.org/officeDocument/2006/relationships/image" Target="../media/image134.jpeg"/></Relationships>
</file>

<file path=ppt/slides/_rels/slide58.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jpeg"/><Relationship Id="rId1" Type="http://schemas.openxmlformats.org/officeDocument/2006/relationships/slideLayout" Target="../slideLayouts/slideLayout1.xml"/><Relationship Id="rId4" Type="http://schemas.openxmlformats.org/officeDocument/2006/relationships/image" Target="../media/image141.jpeg"/></Relationships>
</file>

<file path=ppt/slides/_rels/slide60.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4.png"/><Relationship Id="rId4" Type="http://schemas.openxmlformats.org/officeDocument/2006/relationships/image" Target="../media/image143.png"/></Relationships>
</file>

<file path=ppt/slides/_rels/slide61.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png"/><Relationship Id="rId1" Type="http://schemas.openxmlformats.org/officeDocument/2006/relationships/slideLayout" Target="../slideLayouts/slideLayout2.xml"/><Relationship Id="rId5" Type="http://schemas.openxmlformats.org/officeDocument/2006/relationships/image" Target="../media/image154.jpeg"/><Relationship Id="rId4" Type="http://schemas.openxmlformats.org/officeDocument/2006/relationships/image" Target="../media/image153.jpeg"/></Relationships>
</file>

<file path=ppt/slides/_rels/slide7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7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image" Target="../media/image158.jpeg"/><Relationship Id="rId1" Type="http://schemas.openxmlformats.org/officeDocument/2006/relationships/slideLayout" Target="../slideLayouts/slideLayout1.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s>
</file>

<file path=ppt/slides/_rels/slide72.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65.emf"/><Relationship Id="rId2" Type="http://schemas.openxmlformats.org/officeDocument/2006/relationships/notesSlide" Target="../notesSlides/notesSlide12.xml"/><Relationship Id="rId1" Type="http://schemas.openxmlformats.org/officeDocument/2006/relationships/slideLayout" Target="../slideLayouts/slideLayout27.xml"/><Relationship Id="rId4" Type="http://schemas.openxmlformats.org/officeDocument/2006/relationships/image" Target="../media/image166.jpeg"/></Relationships>
</file>

<file path=ppt/slides/_rels/slide76.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3" Type="http://schemas.openxmlformats.org/officeDocument/2006/relationships/image" Target="../media/image169.emf"/><Relationship Id="rId2" Type="http://schemas.openxmlformats.org/officeDocument/2006/relationships/image" Target="../media/image16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70.jpeg"/><Relationship Id="rId1" Type="http://schemas.openxmlformats.org/officeDocument/2006/relationships/slideLayout" Target="../slideLayouts/slideLayout1.xml"/><Relationship Id="rId4" Type="http://schemas.openxmlformats.org/officeDocument/2006/relationships/image" Target="../media/image171.jpeg"/></Relationships>
</file>

<file path=ppt/slides/_rels/slide79.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7.xml"/><Relationship Id="rId5" Type="http://schemas.openxmlformats.org/officeDocument/2006/relationships/image" Target="../media/image175.jpeg"/><Relationship Id="rId4" Type="http://schemas.openxmlformats.org/officeDocument/2006/relationships/image" Target="../media/image174.jpeg"/></Relationships>
</file>

<file path=ppt/slides/_rels/slide80.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77.jpeg"/><Relationship Id="rId7" Type="http://schemas.openxmlformats.org/officeDocument/2006/relationships/image" Target="../media/image18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0.jpeg"/><Relationship Id="rId5" Type="http://schemas.openxmlformats.org/officeDocument/2006/relationships/image" Target="../media/image179.jpeg"/><Relationship Id="rId4" Type="http://schemas.openxmlformats.org/officeDocument/2006/relationships/image" Target="../media/image178.jpeg"/></Relationships>
</file>

<file path=ppt/slides/_rels/slide83.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8.xml"/></Relationships>
</file>

<file path=ppt/slides/_rels/slide84.xml.rels><?xml version="1.0" encoding="UTF-8" standalone="yes"?>
<Relationships xmlns="http://schemas.openxmlformats.org/package/2006/relationships"><Relationship Id="rId2" Type="http://schemas.openxmlformats.org/officeDocument/2006/relationships/image" Target="../media/image183.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84.png"/><Relationship Id="rId1" Type="http://schemas.openxmlformats.org/officeDocument/2006/relationships/slideLayout" Target="../slideLayouts/slideLayout29.xml"/><Relationship Id="rId4" Type="http://schemas.openxmlformats.org/officeDocument/2006/relationships/image" Target="../media/image185.png"/></Relationships>
</file>

<file path=ppt/slides/_rels/slide86.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9.xml"/><Relationship Id="rId4" Type="http://schemas.openxmlformats.org/officeDocument/2006/relationships/image" Target="../media/image187.png"/></Relationships>
</file>

<file path=ppt/slides/_rels/slide8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jpeg"/><Relationship Id="rId1" Type="http://schemas.openxmlformats.org/officeDocument/2006/relationships/slideLayout" Target="../slideLayouts/slideLayout4.xml"/><Relationship Id="rId4" Type="http://schemas.openxmlformats.org/officeDocument/2006/relationships/image" Target="../media/image190.emf"/></Relationships>
</file>

<file path=ppt/slides/_rels/slide8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image" Target="../media/image191.png"/><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97.emf"/><Relationship Id="rId2" Type="http://schemas.openxmlformats.org/officeDocument/2006/relationships/image" Target="../media/image196.emf"/><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99.emf"/><Relationship Id="rId2" Type="http://schemas.openxmlformats.org/officeDocument/2006/relationships/image" Target="../media/image198.emf"/><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2.png"/><Relationship Id="rId4" Type="http://schemas.openxmlformats.org/officeDocument/2006/relationships/image" Target="../media/image201.emf"/></Relationships>
</file>

<file path=ppt/slides/_rels/slide95.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1.xml"/><Relationship Id="rId6" Type="http://schemas.openxmlformats.org/officeDocument/2006/relationships/image" Target="../media/image211.jpeg"/><Relationship Id="rId5" Type="http://schemas.openxmlformats.org/officeDocument/2006/relationships/image" Target="../media/image210.jpeg"/><Relationship Id="rId4" Type="http://schemas.openxmlformats.org/officeDocument/2006/relationships/image" Target="../media/image209.jpeg"/></Relationships>
</file>

<file path=ppt/slides/_rels/slide100.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slideLayout" Target="../slideLayouts/slideLayout1.xml"/><Relationship Id="rId6" Type="http://schemas.openxmlformats.org/officeDocument/2006/relationships/image" Target="../media/image216.jpeg"/><Relationship Id="rId5" Type="http://schemas.openxmlformats.org/officeDocument/2006/relationships/image" Target="../media/image215.jpeg"/><Relationship Id="rId4" Type="http://schemas.openxmlformats.org/officeDocument/2006/relationships/image" Target="../media/image214.jpeg"/></Relationships>
</file>

<file path=ppt/slides/_rels/slide10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7.png"/><Relationship Id="rId1" Type="http://schemas.openxmlformats.org/officeDocument/2006/relationships/slideLayout" Target="../slideLayouts/slideLayout12.xml"/><Relationship Id="rId4" Type="http://schemas.openxmlformats.org/officeDocument/2006/relationships/image" Target="../media/image218.jpeg"/></Relationships>
</file>

<file path=ppt/slides/_rels/slide102.xml.rels><?xml version="1.0" encoding="UTF-8" standalone="yes"?>
<Relationships xmlns="http://schemas.openxmlformats.org/package/2006/relationships"><Relationship Id="rId2" Type="http://schemas.openxmlformats.org/officeDocument/2006/relationships/image" Target="../media/image219.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image" Target="../media/image220.jpeg"/><Relationship Id="rId1" Type="http://schemas.openxmlformats.org/officeDocument/2006/relationships/slideLayout" Target="../slideLayouts/slideLayout1.xml"/><Relationship Id="rId4" Type="http://schemas.openxmlformats.org/officeDocument/2006/relationships/image" Target="../media/image222.jpeg"/></Relationships>
</file>

<file path=ppt/slides/_rels/slide104.xml.rels><?xml version="1.0" encoding="UTF-8" standalone="yes"?>
<Relationships xmlns="http://schemas.openxmlformats.org/package/2006/relationships"><Relationship Id="rId3" Type="http://schemas.openxmlformats.org/officeDocument/2006/relationships/image" Target="../media/image224.emf"/><Relationship Id="rId2" Type="http://schemas.openxmlformats.org/officeDocument/2006/relationships/image" Target="../media/image223.jpe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image" Target="../media/image225.jpe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227.wmf"/><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image" Target="../media/image228.jpe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image" Target="../media/image229.jpe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image" Target="../media/image231.jpeg"/><Relationship Id="rId1" Type="http://schemas.openxmlformats.org/officeDocument/2006/relationships/slideLayout" Target="../slideLayouts/slideLayout1.xml"/><Relationship Id="rId4" Type="http://schemas.openxmlformats.org/officeDocument/2006/relationships/image" Target="../media/image233.jpeg"/></Relationships>
</file>

<file path=ppt/slides/_rels/slide112.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image" Target="../media/image235.jpe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238.jpeg"/><Relationship Id="rId2" Type="http://schemas.openxmlformats.org/officeDocument/2006/relationships/image" Target="../media/image237.jpe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40.jpeg"/><Relationship Id="rId2" Type="http://schemas.openxmlformats.org/officeDocument/2006/relationships/image" Target="../media/image239.jpe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42.jpeg"/><Relationship Id="rId2" Type="http://schemas.openxmlformats.org/officeDocument/2006/relationships/image" Target="../media/image241.jpeg"/><Relationship Id="rId1" Type="http://schemas.openxmlformats.org/officeDocument/2006/relationships/slideLayout" Target="../slideLayouts/slideLayout1.xml"/><Relationship Id="rId4" Type="http://schemas.openxmlformats.org/officeDocument/2006/relationships/image" Target="../media/image243.jpeg"/></Relationships>
</file>

<file path=ppt/slides/_rels/slide117.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image" Target="../media/image244.jpeg"/><Relationship Id="rId1" Type="http://schemas.openxmlformats.org/officeDocument/2006/relationships/slideLayout" Target="../slideLayouts/slideLayout2.xml"/><Relationship Id="rId4" Type="http://schemas.openxmlformats.org/officeDocument/2006/relationships/image" Target="../media/image246.jpeg"/></Relationships>
</file>

<file path=ppt/slides/_rels/slide118.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image" Target="../media/image239.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249.jpeg"/><Relationship Id="rId2" Type="http://schemas.openxmlformats.org/officeDocument/2006/relationships/image" Target="../media/image248.pn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250.jpeg"/><Relationship Id="rId1" Type="http://schemas.openxmlformats.org/officeDocument/2006/relationships/slideLayout" Target="../slideLayouts/slideLayout30.xml"/><Relationship Id="rId4" Type="http://schemas.openxmlformats.org/officeDocument/2006/relationships/image" Target="../media/image252.jpeg"/></Relationships>
</file>

<file path=ppt/slides/_rels/slide1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23.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8.jpeg"/><Relationship Id="rId5" Type="http://schemas.openxmlformats.org/officeDocument/2006/relationships/image" Target="../media/image257.jpeg"/><Relationship Id="rId4" Type="http://schemas.openxmlformats.org/officeDocument/2006/relationships/image" Target="../media/image256.jpeg"/></Relationships>
</file>

<file path=ppt/slides/_rels/slide124.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259.jpe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263.jpeg"/><Relationship Id="rId2" Type="http://schemas.openxmlformats.org/officeDocument/2006/relationships/image" Target="../media/image262.jpe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8" Type="http://schemas.openxmlformats.org/officeDocument/2006/relationships/image" Target="../media/image268.png"/><Relationship Id="rId3" Type="http://schemas.microsoft.com/office/2007/relationships/hdphoto" Target="../media/hdphoto3.wdp"/><Relationship Id="rId7" Type="http://schemas.openxmlformats.org/officeDocument/2006/relationships/image" Target="../media/image267.png"/><Relationship Id="rId12" Type="http://schemas.openxmlformats.org/officeDocument/2006/relationships/image" Target="../media/image271.png"/><Relationship Id="rId2" Type="http://schemas.openxmlformats.org/officeDocument/2006/relationships/image" Target="../media/image264.png"/><Relationship Id="rId1" Type="http://schemas.openxmlformats.org/officeDocument/2006/relationships/slideLayout" Target="../slideLayouts/slideLayout2.xml"/><Relationship Id="rId6" Type="http://schemas.openxmlformats.org/officeDocument/2006/relationships/image" Target="../media/image266.png"/><Relationship Id="rId11" Type="http://schemas.openxmlformats.org/officeDocument/2006/relationships/image" Target="../media/image270.png"/><Relationship Id="rId5" Type="http://schemas.microsoft.com/office/2007/relationships/hdphoto" Target="../media/hdphoto4.wdp"/><Relationship Id="rId10" Type="http://schemas.openxmlformats.org/officeDocument/2006/relationships/image" Target="../media/image269.png"/><Relationship Id="rId4" Type="http://schemas.openxmlformats.org/officeDocument/2006/relationships/image" Target="../media/image265.png"/><Relationship Id="rId9" Type="http://schemas.microsoft.com/office/2007/relationships/hdphoto" Target="../media/hdphoto5.wdp"/></Relationships>
</file>

<file path=ppt/slides/_rels/slide128.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2.xml"/><Relationship Id="rId6" Type="http://schemas.openxmlformats.org/officeDocument/2006/relationships/image" Target="../media/image276.png"/><Relationship Id="rId5" Type="http://schemas.openxmlformats.org/officeDocument/2006/relationships/image" Target="../media/image275.png"/><Relationship Id="rId4" Type="http://schemas.openxmlformats.org/officeDocument/2006/relationships/image" Target="../media/image274.png"/></Relationships>
</file>

<file path=ppt/slides/_rels/slide129.xml.rels><?xml version="1.0" encoding="UTF-8" standalone="yes"?>
<Relationships xmlns="http://schemas.openxmlformats.org/package/2006/relationships"><Relationship Id="rId2" Type="http://schemas.openxmlformats.org/officeDocument/2006/relationships/image" Target="../media/image277.jpe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8" Type="http://schemas.openxmlformats.org/officeDocument/2006/relationships/image" Target="../media/image284.png"/><Relationship Id="rId3" Type="http://schemas.openxmlformats.org/officeDocument/2006/relationships/image" Target="../media/image279.emf"/><Relationship Id="rId7" Type="http://schemas.openxmlformats.org/officeDocument/2006/relationships/image" Target="../media/image283.png"/><Relationship Id="rId2" Type="http://schemas.openxmlformats.org/officeDocument/2006/relationships/image" Target="../media/image278.emf"/><Relationship Id="rId1" Type="http://schemas.openxmlformats.org/officeDocument/2006/relationships/slideLayout" Target="../slideLayouts/slideLayout6.xml"/><Relationship Id="rId6" Type="http://schemas.openxmlformats.org/officeDocument/2006/relationships/image" Target="../media/image282.emf"/><Relationship Id="rId5" Type="http://schemas.openxmlformats.org/officeDocument/2006/relationships/image" Target="../media/image281.emf"/><Relationship Id="rId4" Type="http://schemas.openxmlformats.org/officeDocument/2006/relationships/image" Target="../media/image280.emf"/></Relationships>
</file>

<file path=ppt/slides/_rels/slide131.xml.rels><?xml version="1.0" encoding="UTF-8" standalone="yes"?>
<Relationships xmlns="http://schemas.openxmlformats.org/package/2006/relationships"><Relationship Id="rId3" Type="http://schemas.openxmlformats.org/officeDocument/2006/relationships/image" Target="../media/image286.png"/><Relationship Id="rId2" Type="http://schemas.openxmlformats.org/officeDocument/2006/relationships/image" Target="../media/image285.png"/><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132.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3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image" Target="../media/image287.jpe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291.jpeg"/><Relationship Id="rId2" Type="http://schemas.openxmlformats.org/officeDocument/2006/relationships/image" Target="../media/image290.jpeg"/><Relationship Id="rId1" Type="http://schemas.openxmlformats.org/officeDocument/2006/relationships/slideLayout" Target="../slideLayouts/slideLayout1.xml"/><Relationship Id="rId4" Type="http://schemas.openxmlformats.org/officeDocument/2006/relationships/image" Target="../media/image292.jpeg"/></Relationships>
</file>

<file path=ppt/slides/_rels/slide141.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image" Target="../media/image294.tiff"/><Relationship Id="rId7" Type="http://schemas.openxmlformats.org/officeDocument/2006/relationships/image" Target="../media/image298.png"/><Relationship Id="rId2" Type="http://schemas.openxmlformats.org/officeDocument/2006/relationships/image" Target="../media/image293.png"/><Relationship Id="rId1" Type="http://schemas.openxmlformats.org/officeDocument/2006/relationships/slideLayout" Target="../slideLayouts/slideLayout2.xml"/><Relationship Id="rId6" Type="http://schemas.openxmlformats.org/officeDocument/2006/relationships/image" Target="../media/image297.png"/><Relationship Id="rId5" Type="http://schemas.openxmlformats.org/officeDocument/2006/relationships/image" Target="../media/image296.png"/><Relationship Id="rId10" Type="http://schemas.openxmlformats.org/officeDocument/2006/relationships/image" Target="../media/image301.png"/><Relationship Id="rId4" Type="http://schemas.openxmlformats.org/officeDocument/2006/relationships/image" Target="../media/image295.png"/><Relationship Id="rId9" Type="http://schemas.openxmlformats.org/officeDocument/2006/relationships/image" Target="../media/image300.png"/></Relationships>
</file>

<file path=ppt/slides/_rels/slide142.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jpeg"/><Relationship Id="rId1" Type="http://schemas.openxmlformats.org/officeDocument/2006/relationships/slideLayout" Target="../slideLayouts/slideLayout1.xml"/><Relationship Id="rId5" Type="http://schemas.openxmlformats.org/officeDocument/2006/relationships/image" Target="../media/image305.png"/><Relationship Id="rId4" Type="http://schemas.openxmlformats.org/officeDocument/2006/relationships/image" Target="../media/image304.png"/></Relationships>
</file>

<file path=ppt/slides/_rels/slide143.xml.rels><?xml version="1.0" encoding="UTF-8" standalone="yes"?>
<Relationships xmlns="http://schemas.openxmlformats.org/package/2006/relationships"><Relationship Id="rId3" Type="http://schemas.openxmlformats.org/officeDocument/2006/relationships/image" Target="../media/image307.jpeg"/><Relationship Id="rId2" Type="http://schemas.openxmlformats.org/officeDocument/2006/relationships/image" Target="../media/image306.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145.xml.rels><?xml version="1.0" encoding="UTF-8" standalone="yes"?>
<Relationships xmlns="http://schemas.openxmlformats.org/package/2006/relationships"><Relationship Id="rId2" Type="http://schemas.openxmlformats.org/officeDocument/2006/relationships/image" Target="../media/image308.pn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3" Type="http://schemas.openxmlformats.org/officeDocument/2006/relationships/image" Target="../media/image302.jpeg"/><Relationship Id="rId2" Type="http://schemas.openxmlformats.org/officeDocument/2006/relationships/image" Target="../media/image309.jpeg"/><Relationship Id="rId1" Type="http://schemas.openxmlformats.org/officeDocument/2006/relationships/slideLayout" Target="../slideLayouts/slideLayout7.xml"/><Relationship Id="rId5" Type="http://schemas.openxmlformats.org/officeDocument/2006/relationships/image" Target="../media/image311.jpeg"/><Relationship Id="rId4" Type="http://schemas.openxmlformats.org/officeDocument/2006/relationships/image" Target="../media/image310.jpeg"/></Relationships>
</file>

<file path=ppt/slides/_rels/slide14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chart" Target="../charts/chart15.xml"/></Relationships>
</file>

<file path=ppt/slides/_rels/slide14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image" Target="../media/image312.jpeg"/><Relationship Id="rId1" Type="http://schemas.openxmlformats.org/officeDocument/2006/relationships/slideLayout" Target="../slideLayouts/slideLayout18.xml"/></Relationships>
</file>

<file path=ppt/slides/_rels/slide150.xml.rels><?xml version="1.0" encoding="UTF-8" standalone="yes"?>
<Relationships xmlns="http://schemas.openxmlformats.org/package/2006/relationships"><Relationship Id="rId3" Type="http://schemas.openxmlformats.org/officeDocument/2006/relationships/image" Target="../media/image315.png"/><Relationship Id="rId7" Type="http://schemas.openxmlformats.org/officeDocument/2006/relationships/image" Target="../media/image319.emf"/><Relationship Id="rId2" Type="http://schemas.openxmlformats.org/officeDocument/2006/relationships/image" Target="../media/image314.png"/><Relationship Id="rId1" Type="http://schemas.openxmlformats.org/officeDocument/2006/relationships/slideLayout" Target="../slideLayouts/slideLayout13.xml"/><Relationship Id="rId6" Type="http://schemas.openxmlformats.org/officeDocument/2006/relationships/image" Target="../media/image318.png"/><Relationship Id="rId5" Type="http://schemas.openxmlformats.org/officeDocument/2006/relationships/image" Target="../media/image317.png"/><Relationship Id="rId4" Type="http://schemas.openxmlformats.org/officeDocument/2006/relationships/image" Target="../media/image316.png"/></Relationships>
</file>

<file path=ppt/slides/_rels/slide151.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3" Type="http://schemas.openxmlformats.org/officeDocument/2006/relationships/image" Target="../media/image322.jpeg"/><Relationship Id="rId2" Type="http://schemas.openxmlformats.org/officeDocument/2006/relationships/image" Target="../media/image321.jpe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2" Type="http://schemas.openxmlformats.org/officeDocument/2006/relationships/image" Target="../media/image323.jpeg"/><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3" Type="http://schemas.openxmlformats.org/officeDocument/2006/relationships/image" Target="../media/image325.jpeg"/><Relationship Id="rId2" Type="http://schemas.openxmlformats.org/officeDocument/2006/relationships/image" Target="../media/image324.jpe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3" Type="http://schemas.openxmlformats.org/officeDocument/2006/relationships/image" Target="../media/image327.jpeg"/><Relationship Id="rId2" Type="http://schemas.openxmlformats.org/officeDocument/2006/relationships/image" Target="../media/image326.jpe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2" Type="http://schemas.openxmlformats.org/officeDocument/2006/relationships/image" Target="../media/image328.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3" Type="http://schemas.openxmlformats.org/officeDocument/2006/relationships/image" Target="../media/image330.jpeg"/><Relationship Id="rId2" Type="http://schemas.openxmlformats.org/officeDocument/2006/relationships/image" Target="../media/image329.jpeg"/><Relationship Id="rId1" Type="http://schemas.openxmlformats.org/officeDocument/2006/relationships/slideLayout" Target="../slideLayouts/slideLayout19.xml"/><Relationship Id="rId5" Type="http://schemas.openxmlformats.org/officeDocument/2006/relationships/image" Target="../media/image332.jpeg"/><Relationship Id="rId4" Type="http://schemas.openxmlformats.org/officeDocument/2006/relationships/image" Target="../media/image331.jpeg"/></Relationships>
</file>

<file path=ppt/slides/_rels/slide159.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70.jpeg"/><Relationship Id="rId1" Type="http://schemas.openxmlformats.org/officeDocument/2006/relationships/slideLayout" Target="../slideLayouts/slideLayout1.xml"/><Relationship Id="rId4" Type="http://schemas.openxmlformats.org/officeDocument/2006/relationships/image" Target="../media/image171.jpeg"/></Relationships>
</file>

<file path=ppt/slides/_rels/slide160.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image" Target="../media/image172.jpeg"/><Relationship Id="rId1" Type="http://schemas.openxmlformats.org/officeDocument/2006/relationships/slideLayout" Target="../slideLayouts/slideLayout7.xml"/><Relationship Id="rId5" Type="http://schemas.openxmlformats.org/officeDocument/2006/relationships/image" Target="../media/image175.jpeg"/><Relationship Id="rId4" Type="http://schemas.openxmlformats.org/officeDocument/2006/relationships/image" Target="../media/image174.jpeg"/></Relationships>
</file>

<file path=ppt/slides/_rels/slide161.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image" Target="../media/image207.jpeg"/><Relationship Id="rId1" Type="http://schemas.openxmlformats.org/officeDocument/2006/relationships/slideLayout" Target="../slideLayouts/slideLayout1.xml"/><Relationship Id="rId6" Type="http://schemas.openxmlformats.org/officeDocument/2006/relationships/image" Target="../media/image211.jpeg"/><Relationship Id="rId5" Type="http://schemas.openxmlformats.org/officeDocument/2006/relationships/image" Target="../media/image210.jpeg"/><Relationship Id="rId4" Type="http://schemas.openxmlformats.org/officeDocument/2006/relationships/image" Target="../media/image209.jpeg"/></Relationships>
</file>

<file path=ppt/slides/_rels/slide162.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image" Target="../media/image212.jpeg"/><Relationship Id="rId1" Type="http://schemas.openxmlformats.org/officeDocument/2006/relationships/slideLayout" Target="../slideLayouts/slideLayout1.xml"/><Relationship Id="rId6" Type="http://schemas.openxmlformats.org/officeDocument/2006/relationships/image" Target="../media/image216.jpeg"/><Relationship Id="rId5" Type="http://schemas.openxmlformats.org/officeDocument/2006/relationships/image" Target="../media/image215.jpeg"/><Relationship Id="rId4" Type="http://schemas.openxmlformats.org/officeDocument/2006/relationships/image" Target="../media/image214.jpeg"/></Relationships>
</file>

<file path=ppt/slides/_rels/slide163.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317.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3" Type="http://schemas.openxmlformats.org/officeDocument/2006/relationships/image" Target="../media/image319.emf"/><Relationship Id="rId2" Type="http://schemas.openxmlformats.org/officeDocument/2006/relationships/image" Target="../media/image333.emf"/><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3" Type="http://schemas.openxmlformats.org/officeDocument/2006/relationships/image" Target="../media/image334.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image" Target="../media/image335.emf"/><Relationship Id="rId1" Type="http://schemas.openxmlformats.org/officeDocument/2006/relationships/slideLayout" Target="../slideLayouts/slideLayout1.xml"/></Relationships>
</file>

<file path=ppt/slides/_rels/slide168.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338.jpeg"/><Relationship Id="rId2" Type="http://schemas.openxmlformats.org/officeDocument/2006/relationships/image" Target="../media/image337.jpeg"/><Relationship Id="rId1" Type="http://schemas.openxmlformats.org/officeDocument/2006/relationships/slideLayout" Target="../slideLayouts/slideLayout1.xml"/><Relationship Id="rId4" Type="http://schemas.openxmlformats.org/officeDocument/2006/relationships/image" Target="../media/image339.jpeg"/></Relationships>
</file>

<file path=ppt/slides/_rels/slide170.xml.rels><?xml version="1.0" encoding="UTF-8" standalone="yes"?>
<Relationships xmlns="http://schemas.openxmlformats.org/package/2006/relationships"><Relationship Id="rId3" Type="http://schemas.openxmlformats.org/officeDocument/2006/relationships/image" Target="../media/image341.jpeg"/><Relationship Id="rId2" Type="http://schemas.openxmlformats.org/officeDocument/2006/relationships/image" Target="../media/image340.jpeg"/><Relationship Id="rId1" Type="http://schemas.openxmlformats.org/officeDocument/2006/relationships/slideLayout" Target="../slideLayouts/slideLayout1.xml"/><Relationship Id="rId4" Type="http://schemas.openxmlformats.org/officeDocument/2006/relationships/image" Target="../media/image342.jpeg"/></Relationships>
</file>

<file path=ppt/slides/_rels/slide171.xml.rels><?xml version="1.0" encoding="UTF-8" standalone="yes"?>
<Relationships xmlns="http://schemas.openxmlformats.org/package/2006/relationships"><Relationship Id="rId3" Type="http://schemas.openxmlformats.org/officeDocument/2006/relationships/image" Target="../media/image344.jpeg"/><Relationship Id="rId2" Type="http://schemas.openxmlformats.org/officeDocument/2006/relationships/image" Target="../media/image343.jpeg"/><Relationship Id="rId1" Type="http://schemas.openxmlformats.org/officeDocument/2006/relationships/slideLayout" Target="../slideLayouts/slideLayout1.xml"/><Relationship Id="rId4" Type="http://schemas.openxmlformats.org/officeDocument/2006/relationships/image" Target="../media/image345.jpeg"/></Relationships>
</file>

<file path=ppt/slides/_rels/slide172.xml.rels><?xml version="1.0" encoding="UTF-8" standalone="yes"?>
<Relationships xmlns="http://schemas.openxmlformats.org/package/2006/relationships"><Relationship Id="rId3" Type="http://schemas.openxmlformats.org/officeDocument/2006/relationships/image" Target="../media/image347.jpeg"/><Relationship Id="rId2" Type="http://schemas.openxmlformats.org/officeDocument/2006/relationships/image" Target="../media/image346.jpeg"/><Relationship Id="rId1" Type="http://schemas.openxmlformats.org/officeDocument/2006/relationships/slideLayout" Target="../slideLayouts/slideLayout1.xml"/><Relationship Id="rId4" Type="http://schemas.openxmlformats.org/officeDocument/2006/relationships/image" Target="../media/image348.jpeg"/></Relationships>
</file>

<file path=ppt/slides/_rels/slide173.xml.rels><?xml version="1.0" encoding="UTF-8" standalone="yes"?>
<Relationships xmlns="http://schemas.openxmlformats.org/package/2006/relationships"><Relationship Id="rId3" Type="http://schemas.openxmlformats.org/officeDocument/2006/relationships/image" Target="../media/image350.jpeg"/><Relationship Id="rId2" Type="http://schemas.openxmlformats.org/officeDocument/2006/relationships/image" Target="../media/image349.jpeg"/><Relationship Id="rId1" Type="http://schemas.openxmlformats.org/officeDocument/2006/relationships/slideLayout" Target="../slideLayouts/slideLayout1.xml"/></Relationships>
</file>

<file path=ppt/slides/_rels/slide174.xml.rels><?xml version="1.0" encoding="UTF-8" standalone="yes"?>
<Relationships xmlns="http://schemas.openxmlformats.org/package/2006/relationships"><Relationship Id="rId3" Type="http://schemas.openxmlformats.org/officeDocument/2006/relationships/image" Target="../media/image352.jpeg"/><Relationship Id="rId2" Type="http://schemas.openxmlformats.org/officeDocument/2006/relationships/image" Target="../media/image351.jpeg"/><Relationship Id="rId1" Type="http://schemas.openxmlformats.org/officeDocument/2006/relationships/slideLayout" Target="../slideLayouts/slideLayout2.xml"/><Relationship Id="rId5" Type="http://schemas.openxmlformats.org/officeDocument/2006/relationships/image" Target="../media/image354.jpeg"/><Relationship Id="rId4" Type="http://schemas.openxmlformats.org/officeDocument/2006/relationships/image" Target="../media/image353.jpeg"/></Relationships>
</file>

<file path=ppt/slides/_rels/slide175.xml.rels><?xml version="1.0" encoding="UTF-8" standalone="yes"?>
<Relationships xmlns="http://schemas.openxmlformats.org/package/2006/relationships"><Relationship Id="rId2" Type="http://schemas.openxmlformats.org/officeDocument/2006/relationships/image" Target="../media/image355.jpeg"/><Relationship Id="rId1" Type="http://schemas.openxmlformats.org/officeDocument/2006/relationships/slideLayout" Target="../slideLayouts/slideLayout1.xml"/></Relationships>
</file>

<file path=ppt/slides/_rels/slide176.xml.rels><?xml version="1.0" encoding="UTF-8" standalone="yes"?>
<Relationships xmlns="http://schemas.openxmlformats.org/package/2006/relationships"><Relationship Id="rId3" Type="http://schemas.openxmlformats.org/officeDocument/2006/relationships/image" Target="../media/image357.jpeg"/><Relationship Id="rId2" Type="http://schemas.openxmlformats.org/officeDocument/2006/relationships/image" Target="../media/image356.jpeg"/><Relationship Id="rId1" Type="http://schemas.openxmlformats.org/officeDocument/2006/relationships/slideLayout" Target="../slideLayouts/slideLayout1.xml"/></Relationships>
</file>

<file path=ppt/slides/_rels/slide177.xml.rels><?xml version="1.0" encoding="UTF-8" standalone="yes"?>
<Relationships xmlns="http://schemas.openxmlformats.org/package/2006/relationships"><Relationship Id="rId3" Type="http://schemas.openxmlformats.org/officeDocument/2006/relationships/image" Target="../media/image359.jpeg"/><Relationship Id="rId2" Type="http://schemas.openxmlformats.org/officeDocument/2006/relationships/image" Target="../media/image358.jpeg"/><Relationship Id="rId1" Type="http://schemas.openxmlformats.org/officeDocument/2006/relationships/slideLayout" Target="../slideLayouts/slideLayout1.xml"/></Relationships>
</file>

<file path=ppt/slides/_rels/slide178.xml.rels><?xml version="1.0" encoding="UTF-8" standalone="yes"?>
<Relationships xmlns="http://schemas.openxmlformats.org/package/2006/relationships"><Relationship Id="rId3" Type="http://schemas.openxmlformats.org/officeDocument/2006/relationships/image" Target="../media/image360.jpeg"/><Relationship Id="rId2" Type="http://schemas.openxmlformats.org/officeDocument/2006/relationships/image" Target="../media/image359.jpeg"/><Relationship Id="rId1" Type="http://schemas.openxmlformats.org/officeDocument/2006/relationships/slideLayout" Target="../slideLayouts/slideLayout1.xml"/></Relationships>
</file>

<file path=ppt/slides/_rels/slide179.xml.rels><?xml version="1.0" encoding="UTF-8" standalone="yes"?>
<Relationships xmlns="http://schemas.openxmlformats.org/package/2006/relationships"><Relationship Id="rId3" Type="http://schemas.openxmlformats.org/officeDocument/2006/relationships/image" Target="../media/image362.jpeg"/><Relationship Id="rId2" Type="http://schemas.openxmlformats.org/officeDocument/2006/relationships/image" Target="../media/image361.jpeg"/><Relationship Id="rId1" Type="http://schemas.openxmlformats.org/officeDocument/2006/relationships/slideLayout" Target="../slideLayouts/slideLayout1.xml"/><Relationship Id="rId4" Type="http://schemas.openxmlformats.org/officeDocument/2006/relationships/image" Target="../media/image363.jpeg"/></Relationships>
</file>

<file path=ppt/slides/_rels/slide180.xml.rels><?xml version="1.0" encoding="UTF-8" standalone="yes"?>
<Relationships xmlns="http://schemas.openxmlformats.org/package/2006/relationships"><Relationship Id="rId3" Type="http://schemas.openxmlformats.org/officeDocument/2006/relationships/image" Target="../media/image365.jpeg"/><Relationship Id="rId2" Type="http://schemas.openxmlformats.org/officeDocument/2006/relationships/image" Target="../media/image364.jpeg"/><Relationship Id="rId1" Type="http://schemas.openxmlformats.org/officeDocument/2006/relationships/slideLayout" Target="../slideLayouts/slideLayout1.xml"/><Relationship Id="rId4" Type="http://schemas.openxmlformats.org/officeDocument/2006/relationships/image" Target="../media/image366.jpeg"/></Relationships>
</file>

<file path=ppt/slides/_rels/slide18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1.xml"/></Relationships>
</file>

<file path=ppt/slides/_rels/slide18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image" Target="../media/image367.jpeg"/><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image" Target="../media/image368.jpeg"/><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3" Type="http://schemas.openxmlformats.org/officeDocument/2006/relationships/image" Target="../media/image370.jpeg"/><Relationship Id="rId2" Type="http://schemas.openxmlformats.org/officeDocument/2006/relationships/image" Target="../media/image369.jpeg"/><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372.jpeg"/><Relationship Id="rId2" Type="http://schemas.openxmlformats.org/officeDocument/2006/relationships/image" Target="../media/image371.jpe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9.xml.rels><?xml version="1.0" encoding="UTF-8" standalone="yes"?>
<Relationships xmlns="http://schemas.openxmlformats.org/package/2006/relationships"><Relationship Id="rId2" Type="http://schemas.openxmlformats.org/officeDocument/2006/relationships/image" Target="../media/image373.jpeg"/><Relationship Id="rId1" Type="http://schemas.openxmlformats.org/officeDocument/2006/relationships/slideLayout" Target="../slideLayouts/slideLayout12.xml"/></Relationships>
</file>

<file path=ppt/slides/_rels/slide190.xml.rels><?xml version="1.0" encoding="UTF-8" standalone="yes"?>
<Relationships xmlns="http://schemas.openxmlformats.org/package/2006/relationships"><Relationship Id="rId3" Type="http://schemas.openxmlformats.org/officeDocument/2006/relationships/image" Target="../media/image375.jpeg"/><Relationship Id="rId2" Type="http://schemas.openxmlformats.org/officeDocument/2006/relationships/image" Target="../media/image374.png"/><Relationship Id="rId1" Type="http://schemas.openxmlformats.org/officeDocument/2006/relationships/slideLayout" Target="../slideLayouts/slideLayout1.xml"/><Relationship Id="rId5" Type="http://schemas.openxmlformats.org/officeDocument/2006/relationships/image" Target="../media/image376.jpeg"/><Relationship Id="rId4" Type="http://schemas.openxmlformats.org/officeDocument/2006/relationships/image" Target="../media/image373.jpeg"/></Relationships>
</file>

<file path=ppt/slides/_rels/slide191.xml.rels><?xml version="1.0" encoding="UTF-8" standalone="yes"?>
<Relationships xmlns="http://schemas.openxmlformats.org/package/2006/relationships"><Relationship Id="rId3" Type="http://schemas.openxmlformats.org/officeDocument/2006/relationships/image" Target="../media/image378.jpeg"/><Relationship Id="rId2" Type="http://schemas.openxmlformats.org/officeDocument/2006/relationships/image" Target="../media/image377.jpeg"/><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image" Target="../media/image379.jpeg"/><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image" Target="../media/image380.png"/><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image" Target="../media/image381.png"/><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382.pn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3" Type="http://schemas.openxmlformats.org/officeDocument/2006/relationships/image" Target="../media/image384.wmf"/><Relationship Id="rId2" Type="http://schemas.openxmlformats.org/officeDocument/2006/relationships/image" Target="../media/image383.emf"/><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3" Type="http://schemas.openxmlformats.org/officeDocument/2006/relationships/image" Target="../media/image386.jpeg"/><Relationship Id="rId2" Type="http://schemas.openxmlformats.org/officeDocument/2006/relationships/image" Target="../media/image385.jpeg"/><Relationship Id="rId1" Type="http://schemas.openxmlformats.org/officeDocument/2006/relationships/slideLayout" Target="../slideLayouts/slideLayout1.xml"/></Relationships>
</file>

<file path=ppt/slides/_rels/slide198.xml.rels><?xml version="1.0" encoding="UTF-8" standalone="yes"?>
<Relationships xmlns="http://schemas.openxmlformats.org/package/2006/relationships"><Relationship Id="rId2" Type="http://schemas.openxmlformats.org/officeDocument/2006/relationships/image" Target="../media/image387.png"/><Relationship Id="rId1" Type="http://schemas.openxmlformats.org/officeDocument/2006/relationships/slideLayout" Target="../slideLayouts/slideLayout1.xml"/></Relationships>
</file>

<file path=ppt/slides/_rels/slide199.xml.rels><?xml version="1.0" encoding="UTF-8" standalone="yes"?>
<Relationships xmlns="http://schemas.openxmlformats.org/package/2006/relationships"><Relationship Id="rId2" Type="http://schemas.openxmlformats.org/officeDocument/2006/relationships/image" Target="../media/image388.jpe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389.jpe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390.jpeg"/><Relationship Id="rId1" Type="http://schemas.openxmlformats.org/officeDocument/2006/relationships/slideLayout" Target="../slideLayouts/slideLayout1.xml"/></Relationships>
</file>

<file path=ppt/slides/_rels/slide205.xml.rels><?xml version="1.0" encoding="UTF-8" standalone="yes"?>
<Relationships xmlns="http://schemas.openxmlformats.org/package/2006/relationships"><Relationship Id="rId2" Type="http://schemas.openxmlformats.org/officeDocument/2006/relationships/image" Target="../media/image391.jpe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392.jpe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393.jpe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3" Type="http://schemas.openxmlformats.org/officeDocument/2006/relationships/image" Target="../media/image395.jpeg"/><Relationship Id="rId7" Type="http://schemas.openxmlformats.org/officeDocument/2006/relationships/image" Target="../media/image399.jpeg"/><Relationship Id="rId2" Type="http://schemas.openxmlformats.org/officeDocument/2006/relationships/image" Target="../media/image394.jpeg"/><Relationship Id="rId1" Type="http://schemas.openxmlformats.org/officeDocument/2006/relationships/slideLayout" Target="../slideLayouts/slideLayout1.xml"/><Relationship Id="rId6" Type="http://schemas.openxmlformats.org/officeDocument/2006/relationships/image" Target="../media/image398.jpeg"/><Relationship Id="rId5" Type="http://schemas.openxmlformats.org/officeDocument/2006/relationships/image" Target="../media/image397.jpeg"/><Relationship Id="rId4" Type="http://schemas.openxmlformats.org/officeDocument/2006/relationships/image" Target="../media/image396.jpeg"/></Relationships>
</file>

<file path=ppt/slides/_rels/slide209.xml.rels><?xml version="1.0" encoding="UTF-8" standalone="yes"?>
<Relationships xmlns="http://schemas.openxmlformats.org/package/2006/relationships"><Relationship Id="rId2" Type="http://schemas.openxmlformats.org/officeDocument/2006/relationships/image" Target="../media/image400.jpe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40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Autofit/>
          </a:bodyPr>
          <a:lstStyle/>
          <a:p>
            <a:r>
              <a:rPr lang="en-US" sz="2400" b="1" dirty="0" smtClean="0"/>
              <a:t>Lecture 1- Global Environmental Challenges, Managing Water and Soil Resources and Observatory Science (The </a:t>
            </a:r>
            <a:r>
              <a:rPr lang="en-US" sz="2400" b="1" dirty="0" err="1" smtClean="0"/>
              <a:t>Koiliaris</a:t>
            </a:r>
            <a:r>
              <a:rPr lang="en-US" sz="2400" b="1" dirty="0" smtClean="0"/>
              <a:t> Critical Zone Observatory Case Study)</a:t>
            </a:r>
            <a:endParaRPr lang="en-US" sz="2400" b="1" dirty="0"/>
          </a:p>
        </p:txBody>
      </p:sp>
      <p:sp>
        <p:nvSpPr>
          <p:cNvPr id="8" name="Subtitle 7"/>
          <p:cNvSpPr>
            <a:spLocks noGrp="1"/>
          </p:cNvSpPr>
          <p:nvPr>
            <p:ph type="subTitle" idx="1"/>
          </p:nvPr>
        </p:nvSpPr>
        <p:spPr>
          <a:xfrm>
            <a:off x="990600" y="4038600"/>
            <a:ext cx="7086600" cy="1752600"/>
          </a:xfrm>
        </p:spPr>
        <p:txBody>
          <a:bodyPr anchor="ctr">
            <a:normAutofit/>
          </a:bodyPr>
          <a:lstStyle/>
          <a:p>
            <a:r>
              <a:rPr lang="en-US" sz="1800" b="1" dirty="0" err="1" smtClean="0">
                <a:solidFill>
                  <a:schemeClr val="tx1"/>
                </a:solidFill>
              </a:rPr>
              <a:t>Nikolaos</a:t>
            </a:r>
            <a:r>
              <a:rPr lang="en-US" sz="1800" b="1" dirty="0" smtClean="0">
                <a:solidFill>
                  <a:schemeClr val="tx1"/>
                </a:solidFill>
              </a:rPr>
              <a:t> P. </a:t>
            </a:r>
            <a:r>
              <a:rPr lang="en-US" sz="1800" b="1" dirty="0" err="1" smtClean="0">
                <a:solidFill>
                  <a:schemeClr val="tx1"/>
                </a:solidFill>
              </a:rPr>
              <a:t>Nikolaidis</a:t>
            </a:r>
            <a:r>
              <a:rPr lang="en-US" sz="1800" b="1" dirty="0" smtClean="0">
                <a:solidFill>
                  <a:schemeClr val="tx1"/>
                </a:solidFill>
              </a:rPr>
              <a:t> </a:t>
            </a:r>
          </a:p>
          <a:p>
            <a:endParaRPr lang="en-US" sz="1800" b="1" dirty="0" smtClean="0">
              <a:solidFill>
                <a:schemeClr val="tx1"/>
              </a:solidFill>
            </a:endParaRPr>
          </a:p>
          <a:p>
            <a:pPr marL="174625"/>
            <a:r>
              <a:rPr lang="en-US" sz="1400" dirty="0" smtClean="0">
                <a:solidFill>
                  <a:schemeClr val="tx1"/>
                </a:solidFill>
              </a:rPr>
              <a:t>School </a:t>
            </a:r>
            <a:r>
              <a:rPr lang="en-US" sz="1400" dirty="0">
                <a:solidFill>
                  <a:schemeClr val="tx1"/>
                </a:solidFill>
              </a:rPr>
              <a:t>of Environmental Engineering, Technical University of Crete, Chania, </a:t>
            </a:r>
            <a:r>
              <a:rPr lang="en-US" sz="1400" dirty="0" smtClean="0">
                <a:solidFill>
                  <a:schemeClr val="tx1"/>
                </a:solidFill>
              </a:rPr>
              <a:t>Greece</a:t>
            </a:r>
            <a:endParaRPr lang="en-US" sz="1800" dirty="0">
              <a:solidFill>
                <a:schemeClr val="tx1"/>
              </a:solidFill>
            </a:endParaRPr>
          </a:p>
          <a:p>
            <a:endParaRPr lang="en-US" sz="1800" dirty="0"/>
          </a:p>
        </p:txBody>
      </p:sp>
      <p:pic>
        <p:nvPicPr>
          <p:cNvPr id="1026" name="Picture 2" descr="C:\Users\Nikolaos\Desktop\TUC\TUC Logo\transparent logo English.png"/>
          <p:cNvPicPr>
            <a:picLocks noChangeAspect="1" noChangeArrowheads="1"/>
          </p:cNvPicPr>
          <p:nvPr/>
        </p:nvPicPr>
        <p:blipFill>
          <a:blip r:embed="rId2" cstate="print"/>
          <a:srcRect/>
          <a:stretch>
            <a:fillRect/>
          </a:stretch>
        </p:blipFill>
        <p:spPr bwMode="auto">
          <a:xfrm>
            <a:off x="7086600" y="1"/>
            <a:ext cx="1905000" cy="1704826"/>
          </a:xfrm>
          <a:prstGeom prst="rect">
            <a:avLst/>
          </a:prstGeom>
          <a:noFill/>
        </p:spPr>
      </p:pic>
      <p:sp>
        <p:nvSpPr>
          <p:cNvPr id="5" name="Rectangle 4"/>
          <p:cNvSpPr/>
          <p:nvPr/>
        </p:nvSpPr>
        <p:spPr>
          <a:xfrm>
            <a:off x="0" y="6381690"/>
            <a:ext cx="9144000" cy="400110"/>
          </a:xfrm>
          <a:prstGeom prst="rect">
            <a:avLst/>
          </a:prstGeom>
        </p:spPr>
        <p:txBody>
          <a:bodyPr wrap="square">
            <a:spAutoFit/>
          </a:bodyPr>
          <a:lstStyle/>
          <a:p>
            <a:pPr algn="ctr"/>
            <a:r>
              <a:rPr lang="en-US" sz="2000" b="1" dirty="0" smtClean="0"/>
              <a:t>Integrated Water Resources Management – Graduate Course</a:t>
            </a:r>
            <a:endParaRPr lang="en-US"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 descr="C:\Users\Nikolaos\Desktop\2016-IUCN NBS 036 10.jpg"/>
          <p:cNvPicPr>
            <a:picLocks noChangeAspect="1" noChangeArrowheads="1"/>
          </p:cNvPicPr>
          <p:nvPr/>
        </p:nvPicPr>
        <p:blipFill>
          <a:blip r:embed="rId2" cstate="print"/>
          <a:srcRect l="46022" t="20503" r="4987" b="11480"/>
          <a:stretch>
            <a:fillRect/>
          </a:stretch>
        </p:blipFill>
        <p:spPr bwMode="auto">
          <a:xfrm>
            <a:off x="6553200" y="4114800"/>
            <a:ext cx="2514600" cy="2133600"/>
          </a:xfrm>
          <a:prstGeom prst="rect">
            <a:avLst/>
          </a:prstGeom>
          <a:noFill/>
        </p:spPr>
      </p:pic>
      <p:sp>
        <p:nvSpPr>
          <p:cNvPr id="2" name="Slide Number Placeholder 1"/>
          <p:cNvSpPr>
            <a:spLocks noGrp="1"/>
          </p:cNvSpPr>
          <p:nvPr>
            <p:ph type="sldNum" sz="quarter" idx="12"/>
          </p:nvPr>
        </p:nvSpPr>
        <p:spPr/>
        <p:txBody>
          <a:bodyPr/>
          <a:lstStyle/>
          <a:p>
            <a:fld id="{140B7D12-645A-874D-8D3A-4017F2C3F842}" type="slidenum">
              <a:rPr lang="en-US" smtClean="0"/>
              <a:pPr/>
              <a:t>2</a:t>
            </a:fld>
            <a:endParaRPr lang="en-US" dirty="0"/>
          </a:p>
        </p:txBody>
      </p:sp>
      <p:sp>
        <p:nvSpPr>
          <p:cNvPr id="3" name="TextBox 2"/>
          <p:cNvSpPr txBox="1"/>
          <p:nvPr/>
        </p:nvSpPr>
        <p:spPr>
          <a:xfrm>
            <a:off x="3886200" y="609600"/>
            <a:ext cx="5257800" cy="584775"/>
          </a:xfrm>
          <a:prstGeom prst="rect">
            <a:avLst/>
          </a:prstGeom>
          <a:noFill/>
        </p:spPr>
        <p:txBody>
          <a:bodyPr wrap="square" rtlCol="0">
            <a:spAutoFit/>
          </a:bodyPr>
          <a:lstStyle/>
          <a:p>
            <a:pPr algn="ctr"/>
            <a:r>
              <a:rPr lang="en-US" sz="3200" b="1" dirty="0" smtClean="0">
                <a:solidFill>
                  <a:srgbClr val="141923"/>
                </a:solidFill>
                <a:ea typeface="Bitter" charset="0"/>
                <a:cs typeface="Bitter" charset="0"/>
              </a:rPr>
              <a:t>Grand Societal Challenges</a:t>
            </a:r>
            <a:endParaRPr lang="en-US" sz="3200" b="1" dirty="0">
              <a:solidFill>
                <a:srgbClr val="141923"/>
              </a:solidFill>
              <a:ea typeface="Bitter" charset="0"/>
              <a:cs typeface="Bitter" charset="0"/>
            </a:endParaRPr>
          </a:p>
        </p:txBody>
      </p:sp>
      <p:pic>
        <p:nvPicPr>
          <p:cNvPr id="7" name="Picture 1" descr="C:\Users\Nikolaos\Desktop\2016-IUCN NBS 036 10.jpg"/>
          <p:cNvPicPr>
            <a:picLocks noChangeAspect="1" noChangeArrowheads="1"/>
          </p:cNvPicPr>
          <p:nvPr/>
        </p:nvPicPr>
        <p:blipFill>
          <a:blip r:embed="rId2" cstate="print"/>
          <a:srcRect t="20503" r="60392" b="6622"/>
          <a:stretch>
            <a:fillRect/>
          </a:stretch>
        </p:blipFill>
        <p:spPr bwMode="auto">
          <a:xfrm>
            <a:off x="6577607" y="1828800"/>
            <a:ext cx="2032993" cy="2286000"/>
          </a:xfrm>
          <a:prstGeom prst="rect">
            <a:avLst/>
          </a:prstGeom>
          <a:noFill/>
        </p:spPr>
      </p:pic>
      <p:pic>
        <p:nvPicPr>
          <p:cNvPr id="8" name="Picture 3" descr="Αποτέλεσμα εικόνας για food security photo"/>
          <p:cNvPicPr>
            <a:picLocks noChangeAspect="1" noChangeArrowheads="1"/>
          </p:cNvPicPr>
          <p:nvPr/>
        </p:nvPicPr>
        <p:blipFill>
          <a:blip r:embed="rId3" cstate="print"/>
          <a:srcRect/>
          <a:stretch>
            <a:fillRect/>
          </a:stretch>
        </p:blipFill>
        <p:spPr bwMode="auto">
          <a:xfrm>
            <a:off x="304800" y="1981200"/>
            <a:ext cx="1743794" cy="1828800"/>
          </a:xfrm>
          <a:prstGeom prst="rect">
            <a:avLst/>
          </a:prstGeom>
          <a:noFill/>
        </p:spPr>
      </p:pic>
      <p:pic>
        <p:nvPicPr>
          <p:cNvPr id="9" name="Picture 5" descr="Αποτέλεσμα εικόνας για water security photo"/>
          <p:cNvPicPr>
            <a:picLocks noChangeAspect="1" noChangeArrowheads="1"/>
          </p:cNvPicPr>
          <p:nvPr/>
        </p:nvPicPr>
        <p:blipFill>
          <a:blip r:embed="rId4" cstate="print"/>
          <a:srcRect/>
          <a:stretch>
            <a:fillRect/>
          </a:stretch>
        </p:blipFill>
        <p:spPr bwMode="auto">
          <a:xfrm>
            <a:off x="304800" y="3962400"/>
            <a:ext cx="1729711" cy="1828800"/>
          </a:xfrm>
          <a:prstGeom prst="rect">
            <a:avLst/>
          </a:prstGeom>
          <a:noFill/>
        </p:spPr>
      </p:pic>
      <p:pic>
        <p:nvPicPr>
          <p:cNvPr id="10" name="Picture 7" descr="Αποτέλεσμα εικόνας για water security photo"/>
          <p:cNvPicPr>
            <a:picLocks noChangeAspect="1" noChangeArrowheads="1"/>
          </p:cNvPicPr>
          <p:nvPr/>
        </p:nvPicPr>
        <p:blipFill>
          <a:blip r:embed="rId5" cstate="print"/>
          <a:srcRect/>
          <a:stretch>
            <a:fillRect/>
          </a:stretch>
        </p:blipFill>
        <p:spPr bwMode="auto">
          <a:xfrm>
            <a:off x="2209800" y="1981200"/>
            <a:ext cx="1751149" cy="1828800"/>
          </a:xfrm>
          <a:prstGeom prst="rect">
            <a:avLst/>
          </a:prstGeom>
          <a:noFill/>
        </p:spPr>
      </p:pic>
      <p:pic>
        <p:nvPicPr>
          <p:cNvPr id="11" name="Picture 9" descr="Αποτέλεσμα εικόνας για disaster risk photo"/>
          <p:cNvPicPr>
            <a:picLocks noChangeAspect="1" noChangeArrowheads="1"/>
          </p:cNvPicPr>
          <p:nvPr/>
        </p:nvPicPr>
        <p:blipFill>
          <a:blip r:embed="rId6" cstate="print"/>
          <a:srcRect/>
          <a:stretch>
            <a:fillRect/>
          </a:stretch>
        </p:blipFill>
        <p:spPr bwMode="auto">
          <a:xfrm>
            <a:off x="4191000" y="1981200"/>
            <a:ext cx="1729439" cy="1828800"/>
          </a:xfrm>
          <a:prstGeom prst="rect">
            <a:avLst/>
          </a:prstGeom>
          <a:noFill/>
        </p:spPr>
      </p:pic>
      <p:pic>
        <p:nvPicPr>
          <p:cNvPr id="12" name="Picture 11" descr="Αποτέλεσμα εικόνας για human health photo"/>
          <p:cNvPicPr>
            <a:picLocks noChangeArrowheads="1"/>
          </p:cNvPicPr>
          <p:nvPr/>
        </p:nvPicPr>
        <p:blipFill>
          <a:blip r:embed="rId7" cstate="print"/>
          <a:srcRect/>
          <a:stretch>
            <a:fillRect/>
          </a:stretch>
        </p:blipFill>
        <p:spPr bwMode="auto">
          <a:xfrm>
            <a:off x="4191000" y="3962400"/>
            <a:ext cx="1783080" cy="1828800"/>
          </a:xfrm>
          <a:prstGeom prst="rect">
            <a:avLst/>
          </a:prstGeom>
          <a:noFill/>
        </p:spPr>
      </p:pic>
      <p:pic>
        <p:nvPicPr>
          <p:cNvPr id="13" name="Picture 17" descr="Αποτέλεσμα εικόνας για slums and luxury city  photo"/>
          <p:cNvPicPr>
            <a:picLocks noChangeArrowheads="1"/>
          </p:cNvPicPr>
          <p:nvPr/>
        </p:nvPicPr>
        <p:blipFill>
          <a:blip r:embed="rId8" cstate="print"/>
          <a:srcRect/>
          <a:stretch>
            <a:fillRect/>
          </a:stretch>
        </p:blipFill>
        <p:spPr bwMode="auto">
          <a:xfrm>
            <a:off x="2209800" y="3962400"/>
            <a:ext cx="1783080" cy="1828800"/>
          </a:xfrm>
          <a:prstGeom prst="rect">
            <a:avLst/>
          </a:prstGeom>
          <a:noFill/>
        </p:spPr>
      </p:pic>
    </p:spTree>
    <p:extLst>
      <p:ext uri="{BB962C8B-B14F-4D97-AF65-F5344CB8AC3E}">
        <p14:creationId xmlns:p14="http://schemas.microsoft.com/office/powerpoint/2010/main" xmlns="" val="6977258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40B7D12-645A-874D-8D3A-4017F2C3F842}" type="slidenum">
              <a:rPr lang="en-US" smtClean="0"/>
              <a:pPr/>
              <a:t>3</a:t>
            </a:fld>
            <a:endParaRPr lang="en-US" dirty="0"/>
          </a:p>
        </p:txBody>
      </p:sp>
      <p:sp>
        <p:nvSpPr>
          <p:cNvPr id="3" name="TextBox 2"/>
          <p:cNvSpPr txBox="1"/>
          <p:nvPr/>
        </p:nvSpPr>
        <p:spPr>
          <a:xfrm>
            <a:off x="3657600" y="533400"/>
            <a:ext cx="5486400" cy="584775"/>
          </a:xfrm>
          <a:prstGeom prst="rect">
            <a:avLst/>
          </a:prstGeom>
          <a:noFill/>
        </p:spPr>
        <p:txBody>
          <a:bodyPr wrap="square" rtlCol="0">
            <a:spAutoFit/>
          </a:bodyPr>
          <a:lstStyle/>
          <a:p>
            <a:pPr algn="ctr"/>
            <a:r>
              <a:rPr lang="en-US" sz="3200" b="1" dirty="0" smtClean="0">
                <a:solidFill>
                  <a:srgbClr val="141923"/>
                </a:solidFill>
                <a:ea typeface="Bitter" charset="0"/>
                <a:cs typeface="Bitter" charset="0"/>
              </a:rPr>
              <a:t>The Perfect Storm</a:t>
            </a:r>
            <a:endParaRPr lang="en-US" sz="3200" b="1" dirty="0">
              <a:solidFill>
                <a:srgbClr val="141923"/>
              </a:solidFill>
              <a:ea typeface="Bitter" charset="0"/>
              <a:cs typeface="Bitter" charset="0"/>
            </a:endParaRPr>
          </a:p>
        </p:txBody>
      </p:sp>
      <p:sp>
        <p:nvSpPr>
          <p:cNvPr id="5" name="TextBox 4"/>
          <p:cNvSpPr txBox="1"/>
          <p:nvPr/>
        </p:nvSpPr>
        <p:spPr>
          <a:xfrm>
            <a:off x="0" y="2210876"/>
            <a:ext cx="9144000" cy="400110"/>
          </a:xfrm>
          <a:prstGeom prst="rect">
            <a:avLst/>
          </a:prstGeom>
          <a:noFill/>
        </p:spPr>
        <p:txBody>
          <a:bodyPr wrap="square" rtlCol="0">
            <a:spAutoFit/>
          </a:bodyPr>
          <a:lstStyle/>
          <a:p>
            <a:pPr algn="ctr"/>
            <a:r>
              <a:rPr lang="en-US" sz="2000" dirty="0" smtClean="0">
                <a:solidFill>
                  <a:srgbClr val="141923"/>
                </a:solidFill>
                <a:latin typeface="Gotham Book" charset="0"/>
                <a:ea typeface="Gotham Book" charset="0"/>
                <a:cs typeface="Gotham Book" charset="0"/>
              </a:rPr>
              <a:t>Body Text</a:t>
            </a:r>
            <a:endParaRPr lang="en-US" sz="2000" dirty="0">
              <a:solidFill>
                <a:srgbClr val="141923"/>
              </a:solidFill>
              <a:latin typeface="Gotham Book" charset="0"/>
              <a:ea typeface="Gotham Book" charset="0"/>
              <a:cs typeface="Gotham Book" charset="0"/>
            </a:endParaRPr>
          </a:p>
        </p:txBody>
      </p:sp>
      <p:grpSp>
        <p:nvGrpSpPr>
          <p:cNvPr id="4" name="Group 5"/>
          <p:cNvGrpSpPr/>
          <p:nvPr/>
        </p:nvGrpSpPr>
        <p:grpSpPr>
          <a:xfrm>
            <a:off x="3505200" y="1066800"/>
            <a:ext cx="5638800" cy="5791200"/>
            <a:chOff x="2832565" y="235617"/>
            <a:chExt cx="5670168" cy="5737672"/>
          </a:xfrm>
        </p:grpSpPr>
        <p:pic>
          <p:nvPicPr>
            <p:cNvPr id="7" name="Picture 2" descr="Αποτέλεσμα εικόνας για globe photo"/>
            <p:cNvPicPr>
              <a:picLocks noChangeAspect="1" noChangeArrowheads="1"/>
            </p:cNvPicPr>
            <p:nvPr/>
          </p:nvPicPr>
          <p:blipFill>
            <a:blip r:embed="rId2" cstate="print"/>
            <a:srcRect/>
            <a:stretch>
              <a:fillRect/>
            </a:stretch>
          </p:blipFill>
          <p:spPr bwMode="auto">
            <a:xfrm>
              <a:off x="2832565" y="235617"/>
              <a:ext cx="5670168" cy="5737672"/>
            </a:xfrm>
            <a:prstGeom prst="rect">
              <a:avLst/>
            </a:prstGeom>
            <a:noFill/>
          </p:spPr>
        </p:pic>
        <p:sp>
          <p:nvSpPr>
            <p:cNvPr id="8" name="Oval 7"/>
            <p:cNvSpPr/>
            <p:nvPr/>
          </p:nvSpPr>
          <p:spPr>
            <a:xfrm>
              <a:off x="4916389" y="2090057"/>
              <a:ext cx="1425035" cy="1413165"/>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Climate change</a:t>
              </a:r>
              <a:endParaRPr lang="en-US" sz="2000" dirty="0"/>
            </a:p>
          </p:txBody>
        </p:sp>
        <p:sp>
          <p:nvSpPr>
            <p:cNvPr id="9" name="Rectangle 8"/>
            <p:cNvSpPr/>
            <p:nvPr/>
          </p:nvSpPr>
          <p:spPr>
            <a:xfrm>
              <a:off x="4678878" y="914400"/>
              <a:ext cx="1876301" cy="90252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Energy</a:t>
              </a:r>
            </a:p>
            <a:p>
              <a:pPr algn="ctr"/>
              <a:r>
                <a:rPr lang="en-US" sz="1600" dirty="0" smtClean="0"/>
                <a:t>Increased demand 50% by 2050 (IEA)</a:t>
              </a:r>
              <a:endParaRPr lang="en-US" sz="1600" dirty="0"/>
            </a:p>
          </p:txBody>
        </p:sp>
        <p:sp>
          <p:nvSpPr>
            <p:cNvPr id="10" name="Rectangle 9"/>
            <p:cNvSpPr/>
            <p:nvPr/>
          </p:nvSpPr>
          <p:spPr>
            <a:xfrm>
              <a:off x="3394363" y="3655620"/>
              <a:ext cx="1876301" cy="90252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Food</a:t>
              </a:r>
            </a:p>
            <a:p>
              <a:pPr algn="ctr"/>
              <a:r>
                <a:rPr lang="en-US" sz="1600" dirty="0" smtClean="0"/>
                <a:t>Increased demand 50% by 2050 (FAO)</a:t>
              </a:r>
              <a:endParaRPr lang="en-US" sz="1600" dirty="0"/>
            </a:p>
          </p:txBody>
        </p:sp>
        <p:sp>
          <p:nvSpPr>
            <p:cNvPr id="11" name="Rectangle 10"/>
            <p:cNvSpPr/>
            <p:nvPr/>
          </p:nvSpPr>
          <p:spPr>
            <a:xfrm>
              <a:off x="6042562" y="3667497"/>
              <a:ext cx="1876301" cy="902525"/>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Water</a:t>
              </a:r>
            </a:p>
            <a:p>
              <a:pPr algn="ctr"/>
              <a:r>
                <a:rPr lang="en-US" sz="1600" dirty="0" smtClean="0"/>
                <a:t>Increased demand 50% by 2050 (IFPRI)</a:t>
              </a:r>
              <a:endParaRPr lang="en-US" sz="1600" dirty="0"/>
            </a:p>
          </p:txBody>
        </p:sp>
        <p:sp>
          <p:nvSpPr>
            <p:cNvPr id="12" name="Up-Down Arrow 11"/>
            <p:cNvSpPr/>
            <p:nvPr/>
          </p:nvSpPr>
          <p:spPr>
            <a:xfrm rot="20455836">
              <a:off x="6709559" y="2078181"/>
              <a:ext cx="320633" cy="1270660"/>
            </a:xfrm>
            <a:prstGeom prst="up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Down Arrow 12"/>
            <p:cNvSpPr/>
            <p:nvPr/>
          </p:nvSpPr>
          <p:spPr>
            <a:xfrm rot="1029189">
              <a:off x="4249389" y="2076203"/>
              <a:ext cx="320633" cy="1270660"/>
            </a:xfrm>
            <a:prstGeom prst="up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Right Arrow 13"/>
            <p:cNvSpPr/>
            <p:nvPr/>
          </p:nvSpPr>
          <p:spPr>
            <a:xfrm>
              <a:off x="5403273" y="4025735"/>
              <a:ext cx="617517" cy="261257"/>
            </a:xfrm>
            <a:prstGeom prst="lef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Down Arrow 14"/>
            <p:cNvSpPr/>
            <p:nvPr/>
          </p:nvSpPr>
          <p:spPr>
            <a:xfrm rot="1618307">
              <a:off x="4892870" y="3193192"/>
              <a:ext cx="315090" cy="619007"/>
            </a:xfrm>
            <a:prstGeom prst="up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Down Arrow 15"/>
            <p:cNvSpPr/>
            <p:nvPr/>
          </p:nvSpPr>
          <p:spPr>
            <a:xfrm rot="19694075">
              <a:off x="6068799" y="3222829"/>
              <a:ext cx="315090" cy="618902"/>
            </a:xfrm>
            <a:prstGeom prst="up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Down Arrow 16"/>
            <p:cNvSpPr/>
            <p:nvPr/>
          </p:nvSpPr>
          <p:spPr>
            <a:xfrm>
              <a:off x="5455172" y="1731482"/>
              <a:ext cx="315090" cy="572331"/>
            </a:xfrm>
            <a:prstGeom prst="up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p:cNvSpPr txBox="1"/>
          <p:nvPr/>
        </p:nvSpPr>
        <p:spPr>
          <a:xfrm>
            <a:off x="0" y="1981200"/>
            <a:ext cx="3581400" cy="4247317"/>
          </a:xfrm>
          <a:prstGeom prst="rect">
            <a:avLst/>
          </a:prstGeom>
          <a:noFill/>
        </p:spPr>
        <p:txBody>
          <a:bodyPr wrap="square" rtlCol="0">
            <a:spAutoFit/>
          </a:bodyPr>
          <a:lstStyle/>
          <a:p>
            <a:pPr>
              <a:buNone/>
            </a:pPr>
            <a:r>
              <a:rPr lang="en-GB" b="1" i="1" dirty="0" smtClean="0">
                <a:solidFill>
                  <a:srgbClr val="002060"/>
                </a:solidFill>
              </a:rPr>
              <a:t>a perfect storm </a:t>
            </a:r>
            <a:r>
              <a:rPr lang="en-GB" dirty="0" smtClean="0">
                <a:solidFill>
                  <a:srgbClr val="002060"/>
                </a:solidFill>
              </a:rPr>
              <a:t>of converging challenges within the next 40 years.</a:t>
            </a:r>
          </a:p>
          <a:p>
            <a:pPr>
              <a:buFont typeface="Arial" pitchFamily="34" charset="0"/>
              <a:buChar char="•"/>
            </a:pPr>
            <a:r>
              <a:rPr lang="en-GB" dirty="0" smtClean="0">
                <a:solidFill>
                  <a:srgbClr val="002060"/>
                </a:solidFill>
              </a:rPr>
              <a:t>  population to over 9.3 billion by 2050</a:t>
            </a:r>
          </a:p>
          <a:p>
            <a:pPr>
              <a:buFont typeface="Arial" pitchFamily="34" charset="0"/>
              <a:buChar char="•"/>
            </a:pPr>
            <a:r>
              <a:rPr lang="en-GB" dirty="0" smtClean="0">
                <a:solidFill>
                  <a:srgbClr val="002060"/>
                </a:solidFill>
              </a:rPr>
              <a:t>  Quadrupling in the global economy</a:t>
            </a:r>
          </a:p>
          <a:p>
            <a:pPr>
              <a:buFont typeface="Arial" pitchFamily="34" charset="0"/>
              <a:buChar char="•"/>
            </a:pPr>
            <a:r>
              <a:rPr lang="en-GB" dirty="0" smtClean="0">
                <a:solidFill>
                  <a:srgbClr val="002060"/>
                </a:solidFill>
              </a:rPr>
              <a:t>  Doubling in demand for food and for fuel</a:t>
            </a:r>
          </a:p>
          <a:p>
            <a:pPr>
              <a:buFont typeface="Arial" pitchFamily="34" charset="0"/>
              <a:buChar char="•"/>
            </a:pPr>
            <a:r>
              <a:rPr lang="en-GB" dirty="0" smtClean="0">
                <a:solidFill>
                  <a:srgbClr val="002060"/>
                </a:solidFill>
              </a:rPr>
              <a:t>  More than 50% increase in demand for clean water</a:t>
            </a:r>
          </a:p>
          <a:p>
            <a:r>
              <a:rPr lang="en-GB" dirty="0" smtClean="0">
                <a:solidFill>
                  <a:srgbClr val="002060"/>
                </a:solidFill>
              </a:rPr>
              <a:t>… all while mitigating and adapting to the impacts of global climate change.</a:t>
            </a:r>
          </a:p>
          <a:p>
            <a:pPr>
              <a:buFontTx/>
              <a:buNone/>
            </a:pPr>
            <a:r>
              <a:rPr lang="en-GB" dirty="0" smtClean="0">
                <a:solidFill>
                  <a:srgbClr val="002060"/>
                </a:solidFill>
              </a:rPr>
              <a:t>Soil ecosystem services are essential and under threat</a:t>
            </a:r>
          </a:p>
        </p:txBody>
      </p:sp>
    </p:spTree>
    <p:extLst>
      <p:ext uri="{BB962C8B-B14F-4D97-AF65-F5344CB8AC3E}">
        <p14:creationId xmlns="" xmlns:p14="http://schemas.microsoft.com/office/powerpoint/2010/main" val="697725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idx="4294967295"/>
          </p:nvPr>
        </p:nvSpPr>
        <p:spPr>
          <a:xfrm>
            <a:off x="4038600" y="1"/>
            <a:ext cx="5105400" cy="1676400"/>
          </a:xfrm>
        </p:spPr>
        <p:txBody>
          <a:bodyPr/>
          <a:lstStyle/>
          <a:p>
            <a:pPr eaLnBrk="1" hangingPunct="1"/>
            <a:r>
              <a:rPr lang="en-GB" sz="3200" b="1" dirty="0" smtClean="0">
                <a:latin typeface="Calibri" pitchFamily="34" charset="0"/>
                <a:ea typeface="ＭＳ Ｐゴシック" pitchFamily="34" charset="-128"/>
                <a:cs typeface="Calibri" pitchFamily="34" charset="0"/>
              </a:rPr>
              <a:t>The Critical Zone: Treetop to Bedrock</a:t>
            </a:r>
          </a:p>
        </p:txBody>
      </p:sp>
      <p:pic>
        <p:nvPicPr>
          <p:cNvPr id="9219" name="Picture 2"/>
          <p:cNvPicPr>
            <a:picLocks noChangeAspect="1" noChangeArrowheads="1"/>
          </p:cNvPicPr>
          <p:nvPr/>
        </p:nvPicPr>
        <p:blipFill>
          <a:blip r:embed="rId2" cstate="print"/>
          <a:srcRect/>
          <a:stretch>
            <a:fillRect/>
          </a:stretch>
        </p:blipFill>
        <p:spPr bwMode="auto">
          <a:xfrm>
            <a:off x="152400" y="1918470"/>
            <a:ext cx="4481511" cy="4253730"/>
          </a:xfrm>
          <a:prstGeom prst="rect">
            <a:avLst/>
          </a:prstGeom>
          <a:noFill/>
          <a:ln w="9525">
            <a:noFill/>
            <a:miter lim="800000"/>
            <a:headEnd/>
            <a:tailEnd/>
          </a:ln>
        </p:spPr>
      </p:pic>
      <p:sp>
        <p:nvSpPr>
          <p:cNvPr id="9220" name="TextBox 7"/>
          <p:cNvSpPr txBox="1">
            <a:spLocks noChangeArrowheads="1"/>
          </p:cNvSpPr>
          <p:nvPr/>
        </p:nvSpPr>
        <p:spPr bwMode="auto">
          <a:xfrm>
            <a:off x="4724400" y="1752600"/>
            <a:ext cx="4419600" cy="2308324"/>
          </a:xfrm>
          <a:prstGeom prst="rect">
            <a:avLst/>
          </a:prstGeom>
          <a:noFill/>
          <a:ln w="9525">
            <a:noFill/>
            <a:miter lim="800000"/>
            <a:headEnd/>
            <a:tailEnd/>
          </a:ln>
        </p:spPr>
        <p:txBody>
          <a:bodyPr wrap="square">
            <a:spAutoFit/>
          </a:bodyPr>
          <a:lstStyle/>
          <a:p>
            <a:r>
              <a:rPr lang="en-US" sz="2400" b="1" dirty="0">
                <a:solidFill>
                  <a:srgbClr val="002060"/>
                </a:solidFill>
                <a:latin typeface="Calibri" pitchFamily="34" charset="0"/>
                <a:cs typeface="Calibri" pitchFamily="34" charset="0"/>
              </a:rPr>
              <a:t>Soil Ecosystem Functions</a:t>
            </a:r>
            <a:r>
              <a:rPr lang="en-US" sz="2400" b="1" dirty="0" smtClean="0">
                <a:solidFill>
                  <a:srgbClr val="002060"/>
                </a:solidFill>
                <a:latin typeface="Calibri" pitchFamily="34" charset="0"/>
                <a:cs typeface="Calibri" pitchFamily="34" charset="0"/>
              </a:rPr>
              <a:t>:</a:t>
            </a:r>
            <a:endParaRPr lang="en-US" sz="2400" b="1" dirty="0">
              <a:solidFill>
                <a:srgbClr val="002060"/>
              </a:solidFill>
              <a:latin typeface="Calibri" pitchFamily="34" charset="0"/>
              <a:cs typeface="Calibri" pitchFamily="34" charset="0"/>
            </a:endParaRPr>
          </a:p>
          <a:p>
            <a:pPr>
              <a:buFont typeface="Arial" charset="0"/>
              <a:buChar char="•"/>
            </a:pPr>
            <a:r>
              <a:rPr lang="en-US" sz="2000" b="1" dirty="0" smtClean="0">
                <a:solidFill>
                  <a:srgbClr val="002060"/>
                </a:solidFill>
                <a:latin typeface="Calibri" pitchFamily="34" charset="0"/>
                <a:cs typeface="Calibri" pitchFamily="34" charset="0"/>
              </a:rPr>
              <a:t>  </a:t>
            </a:r>
            <a:r>
              <a:rPr lang="en-US" sz="2000" b="1" dirty="0">
                <a:solidFill>
                  <a:srgbClr val="002060"/>
                </a:solidFill>
                <a:latin typeface="Calibri" pitchFamily="34" charset="0"/>
                <a:cs typeface="Calibri" pitchFamily="34" charset="0"/>
              </a:rPr>
              <a:t>Food and biomass production</a:t>
            </a:r>
          </a:p>
          <a:p>
            <a:pPr>
              <a:buFont typeface="Arial" charset="0"/>
              <a:buChar char="•"/>
            </a:pPr>
            <a:r>
              <a:rPr lang="en-US" sz="2000" b="1" dirty="0">
                <a:solidFill>
                  <a:srgbClr val="002060"/>
                </a:solidFill>
                <a:latin typeface="Calibri" pitchFamily="34" charset="0"/>
                <a:cs typeface="Calibri" pitchFamily="34" charset="0"/>
              </a:rPr>
              <a:t>  Biodiversity</a:t>
            </a:r>
          </a:p>
          <a:p>
            <a:pPr>
              <a:buFont typeface="Arial" charset="0"/>
              <a:buChar char="•"/>
            </a:pPr>
            <a:r>
              <a:rPr lang="en-US" sz="2000" b="1" dirty="0">
                <a:solidFill>
                  <a:srgbClr val="002060"/>
                </a:solidFill>
                <a:latin typeface="Calibri" pitchFamily="34" charset="0"/>
                <a:cs typeface="Calibri" pitchFamily="34" charset="0"/>
              </a:rPr>
              <a:t>  Carbon sequestration</a:t>
            </a:r>
          </a:p>
          <a:p>
            <a:pPr>
              <a:buFont typeface="Arial" charset="0"/>
              <a:buChar char="•"/>
            </a:pPr>
            <a:r>
              <a:rPr lang="en-US" sz="2000" b="1" dirty="0">
                <a:solidFill>
                  <a:srgbClr val="002060"/>
                </a:solidFill>
                <a:latin typeface="Calibri" pitchFamily="34" charset="0"/>
                <a:cs typeface="Calibri" pitchFamily="34" charset="0"/>
              </a:rPr>
              <a:t>  Water </a:t>
            </a:r>
            <a:r>
              <a:rPr lang="en-US" sz="2000" b="1" dirty="0" smtClean="0">
                <a:solidFill>
                  <a:srgbClr val="002060"/>
                </a:solidFill>
                <a:latin typeface="Calibri" pitchFamily="34" charset="0"/>
                <a:cs typeface="Calibri" pitchFamily="34" charset="0"/>
              </a:rPr>
              <a:t>filtration </a:t>
            </a:r>
            <a:r>
              <a:rPr lang="en-US" sz="2000" b="1" dirty="0">
                <a:solidFill>
                  <a:srgbClr val="002060"/>
                </a:solidFill>
                <a:latin typeface="Calibri" pitchFamily="34" charset="0"/>
                <a:cs typeface="Calibri" pitchFamily="34" charset="0"/>
              </a:rPr>
              <a:t>and transformation</a:t>
            </a:r>
          </a:p>
          <a:p>
            <a:pPr>
              <a:buFont typeface="Arial" charset="0"/>
              <a:buChar char="•"/>
            </a:pPr>
            <a:r>
              <a:rPr lang="en-US" sz="2000" b="1" dirty="0">
                <a:solidFill>
                  <a:srgbClr val="002060"/>
                </a:solidFill>
                <a:latin typeface="Calibri" pitchFamily="34" charset="0"/>
                <a:cs typeface="Calibri" pitchFamily="34" charset="0"/>
              </a:rPr>
              <a:t>  Raw material</a:t>
            </a:r>
          </a:p>
          <a:p>
            <a:pPr>
              <a:buFont typeface="Arial" charset="0"/>
              <a:buChar char="•"/>
            </a:pPr>
            <a:r>
              <a:rPr lang="en-US" sz="2000" b="1" dirty="0">
                <a:solidFill>
                  <a:srgbClr val="002060"/>
                </a:solidFill>
                <a:latin typeface="Calibri" pitchFamily="34" charset="0"/>
                <a:cs typeface="Calibri" pitchFamily="34" charset="0"/>
              </a:rPr>
              <a:t>  Landscape and heritage</a:t>
            </a:r>
          </a:p>
        </p:txBody>
      </p:sp>
      <p:sp>
        <p:nvSpPr>
          <p:cNvPr id="5" name="Rectangle 4"/>
          <p:cNvSpPr/>
          <p:nvPr/>
        </p:nvSpPr>
        <p:spPr>
          <a:xfrm>
            <a:off x="4572000" y="4038600"/>
            <a:ext cx="4572000" cy="2308324"/>
          </a:xfrm>
          <a:prstGeom prst="rect">
            <a:avLst/>
          </a:prstGeom>
        </p:spPr>
        <p:txBody>
          <a:bodyPr>
            <a:spAutoFit/>
          </a:bodyPr>
          <a:lstStyle/>
          <a:p>
            <a:r>
              <a:rPr lang="en-US" b="1" dirty="0" smtClean="0">
                <a:solidFill>
                  <a:srgbClr val="002060"/>
                </a:solidFill>
                <a:latin typeface="Calibri" pitchFamily="34" charset="0"/>
                <a:cs typeface="Calibri" pitchFamily="34" charset="0"/>
              </a:rPr>
              <a:t>Soil ecosystem functions are derived from the dynamic actions of plant, animal and microorganism communities and the non-living environment interacting as a unit.</a:t>
            </a:r>
          </a:p>
          <a:p>
            <a:endParaRPr lang="en-US" b="1" dirty="0" smtClean="0">
              <a:solidFill>
                <a:srgbClr val="002060"/>
              </a:solidFill>
              <a:latin typeface="Calibri" pitchFamily="34" charset="0"/>
              <a:cs typeface="Calibri" pitchFamily="34" charset="0"/>
            </a:endParaRPr>
          </a:p>
          <a:p>
            <a:r>
              <a:rPr lang="en-US" b="1" dirty="0" smtClean="0">
                <a:solidFill>
                  <a:srgbClr val="002060"/>
                </a:solidFill>
                <a:latin typeface="Calibri" pitchFamily="34" charset="0"/>
                <a:cs typeface="Calibri" pitchFamily="34" charset="0"/>
              </a:rPr>
              <a:t>Humans have not integrated themselves in the soil ecosystem, but depended on its services for sustenance.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0" y="0"/>
            <a:ext cx="5364163" cy="6850063"/>
          </a:xfrm>
          <a:prstGeom prst="rect">
            <a:avLst/>
          </a:prstGeom>
          <a:noFill/>
          <a:ln w="9525">
            <a:noFill/>
            <a:miter lim="800000"/>
            <a:headEnd/>
            <a:tailEnd/>
          </a:ln>
        </p:spPr>
      </p:pic>
      <p:sp>
        <p:nvSpPr>
          <p:cNvPr id="31747" name="Text Box 2"/>
          <p:cNvSpPr txBox="1">
            <a:spLocks noChangeArrowheads="1"/>
          </p:cNvSpPr>
          <p:nvPr/>
        </p:nvSpPr>
        <p:spPr bwMode="auto">
          <a:xfrm>
            <a:off x="5364163" y="2006600"/>
            <a:ext cx="3779837" cy="2973122"/>
          </a:xfrm>
          <a:prstGeom prst="rect">
            <a:avLst/>
          </a:prstGeom>
          <a:noFill/>
          <a:ln w="9525">
            <a:noFill/>
            <a:miter lim="800000"/>
            <a:headEnd/>
            <a:tailEnd/>
          </a:ln>
        </p:spPr>
        <p:txBody>
          <a:bodyPr>
            <a:spAutoFit/>
          </a:bodyPr>
          <a:lstStyle/>
          <a:p>
            <a:pPr marL="514350" indent="-514350" algn="l">
              <a:lnSpc>
                <a:spcPct val="130000"/>
              </a:lnSpc>
              <a:buFont typeface="Times New Roman" pitchFamily="18" charset="0"/>
              <a:buAutoNum type="arabicPeriod"/>
            </a:pPr>
            <a:r>
              <a:rPr lang="en-US" dirty="0" smtClean="0">
                <a:solidFill>
                  <a:srgbClr val="002060"/>
                </a:solidFill>
                <a:latin typeface="Comic Sans MS" pitchFamily="66" charset="0"/>
              </a:rPr>
              <a:t>Soil degradation - Historical amnesia</a:t>
            </a:r>
          </a:p>
          <a:p>
            <a:pPr marL="514350" indent="-514350" algn="l">
              <a:lnSpc>
                <a:spcPct val="130000"/>
              </a:lnSpc>
              <a:buFont typeface="Times New Roman" pitchFamily="18" charset="0"/>
              <a:buAutoNum type="arabicPeriod"/>
            </a:pPr>
            <a:r>
              <a:rPr lang="en-US" dirty="0" smtClean="0">
                <a:solidFill>
                  <a:srgbClr val="002060"/>
                </a:solidFill>
                <a:latin typeface="Comic Sans MS" pitchFamily="66" charset="0"/>
              </a:rPr>
              <a:t>Soil ecosystem shift and tipping points: Are they real?</a:t>
            </a:r>
          </a:p>
          <a:p>
            <a:pPr marL="514350" indent="-514350" algn="l">
              <a:lnSpc>
                <a:spcPct val="130000"/>
              </a:lnSpc>
              <a:buFont typeface="Times New Roman" pitchFamily="18" charset="0"/>
              <a:buAutoNum type="arabicPeriod"/>
            </a:pPr>
            <a:r>
              <a:rPr lang="en-GB" dirty="0" smtClean="0">
                <a:solidFill>
                  <a:srgbClr val="002060"/>
                </a:solidFill>
                <a:latin typeface="Comic Sans MS" pitchFamily="66" charset="0"/>
              </a:rPr>
              <a:t>Towards restoring soil functions – </a:t>
            </a:r>
            <a:r>
              <a:rPr lang="en-GB" dirty="0" err="1" smtClean="0">
                <a:solidFill>
                  <a:srgbClr val="002060"/>
                </a:solidFill>
                <a:latin typeface="Comic Sans MS" pitchFamily="66" charset="0"/>
              </a:rPr>
              <a:t>Modeling</a:t>
            </a:r>
            <a:r>
              <a:rPr lang="en-GB" dirty="0" smtClean="0">
                <a:solidFill>
                  <a:srgbClr val="002060"/>
                </a:solidFill>
                <a:latin typeface="Comic Sans MS" pitchFamily="66" charset="0"/>
              </a:rPr>
              <a:t> soil functions</a:t>
            </a:r>
            <a:endParaRPr lang="en-GB" dirty="0">
              <a:solidFill>
                <a:srgbClr val="002060"/>
              </a:solidFill>
              <a:latin typeface="Comic Sans MS" pitchFamily="66" charset="0"/>
            </a:endParaRPr>
          </a:p>
        </p:txBody>
      </p:sp>
      <p:sp>
        <p:nvSpPr>
          <p:cNvPr id="31748" name="TextBox 3"/>
          <p:cNvSpPr txBox="1">
            <a:spLocks noChangeArrowheads="1"/>
          </p:cNvSpPr>
          <p:nvPr/>
        </p:nvSpPr>
        <p:spPr bwMode="auto">
          <a:xfrm>
            <a:off x="5364163" y="260350"/>
            <a:ext cx="3779837" cy="1200329"/>
          </a:xfrm>
          <a:prstGeom prst="rect">
            <a:avLst/>
          </a:prstGeom>
          <a:noFill/>
          <a:ln w="9525">
            <a:noFill/>
            <a:miter lim="800000"/>
            <a:headEnd/>
            <a:tailEnd/>
          </a:ln>
        </p:spPr>
        <p:txBody>
          <a:bodyPr>
            <a:spAutoFit/>
          </a:bodyPr>
          <a:lstStyle/>
          <a:p>
            <a:r>
              <a:rPr lang="en-US" sz="3600" dirty="0" smtClean="0">
                <a:solidFill>
                  <a:srgbClr val="002060"/>
                </a:solidFill>
                <a:latin typeface="Comic Sans MS" pitchFamily="66" charset="0"/>
              </a:rPr>
              <a:t>Structure of talk…</a:t>
            </a:r>
            <a:endParaRPr lang="el-GR" sz="36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ChangeArrowheads="1"/>
          </p:cNvSpPr>
          <p:nvPr/>
        </p:nvSpPr>
        <p:spPr bwMode="auto">
          <a:xfrm>
            <a:off x="3505200" y="228600"/>
            <a:ext cx="5638800" cy="1219200"/>
          </a:xfrm>
          <a:prstGeom prst="rect">
            <a:avLst/>
          </a:prstGeom>
          <a:noFill/>
          <a:ln w="9525">
            <a:noFill/>
            <a:miter lim="800000"/>
            <a:headEnd/>
            <a:tailEnd/>
          </a:ln>
        </p:spPr>
        <p:txBody>
          <a:bodyPr anchor="ctr"/>
          <a:lstStyle/>
          <a:p>
            <a:pPr algn="ctr"/>
            <a:r>
              <a:rPr lang="en-US" sz="3200" b="1" dirty="0" smtClean="0">
                <a:solidFill>
                  <a:srgbClr val="002060"/>
                </a:solidFill>
                <a:latin typeface="Comic Sans MS" pitchFamily="66" charset="0"/>
              </a:rPr>
              <a:t>Land Degradation 5000 years ago</a:t>
            </a:r>
            <a:endParaRPr lang="en-US" sz="3200" b="1" dirty="0">
              <a:solidFill>
                <a:srgbClr val="002060"/>
              </a:solidFill>
              <a:latin typeface="Comic Sans MS" pitchFamily="66" charset="0"/>
            </a:endParaRPr>
          </a:p>
        </p:txBody>
      </p:sp>
      <p:pic>
        <p:nvPicPr>
          <p:cNvPr id="61443" name="Picture 8" descr="mapane"/>
          <p:cNvPicPr>
            <a:picLocks noChangeAspect="1" noChangeArrowheads="1"/>
          </p:cNvPicPr>
          <p:nvPr/>
        </p:nvPicPr>
        <p:blipFill>
          <a:blip r:embed="rId3" cstate="print"/>
          <a:srcRect/>
          <a:stretch>
            <a:fillRect/>
          </a:stretch>
        </p:blipFill>
        <p:spPr bwMode="auto">
          <a:xfrm>
            <a:off x="3830310" y="2492897"/>
            <a:ext cx="5101312" cy="3816424"/>
          </a:xfrm>
          <a:prstGeom prst="rect">
            <a:avLst/>
          </a:prstGeom>
          <a:noFill/>
          <a:ln w="9525">
            <a:noFill/>
            <a:miter lim="800000"/>
            <a:headEnd/>
            <a:tailEnd/>
          </a:ln>
        </p:spPr>
      </p:pic>
      <p:sp>
        <p:nvSpPr>
          <p:cNvPr id="61449" name="Oval 9"/>
          <p:cNvSpPr>
            <a:spLocks noChangeArrowheads="1"/>
          </p:cNvSpPr>
          <p:nvPr/>
        </p:nvSpPr>
        <p:spPr bwMode="auto">
          <a:xfrm>
            <a:off x="2555252" y="4508511"/>
            <a:ext cx="380913" cy="321122"/>
          </a:xfrm>
          <a:prstGeom prst="ellipse">
            <a:avLst/>
          </a:prstGeom>
          <a:noFill/>
          <a:ln w="50800">
            <a:solidFill>
              <a:srgbClr val="FF0000"/>
            </a:solidFill>
            <a:round/>
            <a:headEnd/>
            <a:tailEnd/>
          </a:ln>
        </p:spPr>
        <p:txBody>
          <a:bodyPr wrap="none" anchor="ctr"/>
          <a:lstStyle/>
          <a:p>
            <a:endParaRPr lang="el-GR"/>
          </a:p>
        </p:txBody>
      </p:sp>
      <p:pic>
        <p:nvPicPr>
          <p:cNvPr id="121857" name="Picture 1"/>
          <p:cNvPicPr>
            <a:picLocks noChangeAspect="1" noChangeArrowheads="1"/>
          </p:cNvPicPr>
          <p:nvPr/>
        </p:nvPicPr>
        <p:blipFill>
          <a:blip r:embed="rId4" cstate="print"/>
          <a:srcRect l="36392" t="42817" r="19760"/>
          <a:stretch>
            <a:fillRect/>
          </a:stretch>
        </p:blipFill>
        <p:spPr bwMode="auto">
          <a:xfrm>
            <a:off x="323528" y="2492896"/>
            <a:ext cx="3475544" cy="3816424"/>
          </a:xfrm>
          <a:prstGeom prst="rect">
            <a:avLst/>
          </a:prstGeom>
          <a:noFill/>
          <a:ln w="9525">
            <a:noFill/>
            <a:miter lim="800000"/>
            <a:headEnd/>
            <a:tailEnd/>
          </a:ln>
        </p:spPr>
      </p:pic>
      <p:sp>
        <p:nvSpPr>
          <p:cNvPr id="10" name="Text Box 5"/>
          <p:cNvSpPr txBox="1">
            <a:spLocks noChangeArrowheads="1"/>
          </p:cNvSpPr>
          <p:nvPr/>
        </p:nvSpPr>
        <p:spPr bwMode="auto">
          <a:xfrm>
            <a:off x="251520" y="5877272"/>
            <a:ext cx="3602355" cy="400389"/>
          </a:xfrm>
          <a:prstGeom prst="rect">
            <a:avLst/>
          </a:prstGeom>
          <a:noFill/>
          <a:ln w="9525">
            <a:noFill/>
            <a:miter lim="800000"/>
            <a:headEnd/>
            <a:tailEnd/>
          </a:ln>
        </p:spPr>
        <p:txBody>
          <a:bodyPr>
            <a:spAutoFit/>
          </a:bodyPr>
          <a:lstStyle/>
          <a:p>
            <a:pPr>
              <a:spcBef>
                <a:spcPct val="50000"/>
              </a:spcBef>
            </a:pPr>
            <a:r>
              <a:rPr lang="en-US" sz="2000" dirty="0" smtClean="0">
                <a:latin typeface="Comic Sans MS" pitchFamily="66" charset="0"/>
              </a:rPr>
              <a:t>Mesopotamia 2000 BC</a:t>
            </a:r>
            <a:endParaRPr lang="en-US" sz="900" dirty="0">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361950" y="3013918"/>
            <a:ext cx="3325813" cy="2103438"/>
            <a:chOff x="367" y="1211"/>
            <a:chExt cx="1972" cy="1191"/>
          </a:xfrm>
        </p:grpSpPr>
        <p:pic>
          <p:nvPicPr>
            <p:cNvPr id="62510" name="Picture 4"/>
            <p:cNvPicPr>
              <a:picLocks noChangeAspect="1" noChangeArrowheads="1"/>
            </p:cNvPicPr>
            <p:nvPr/>
          </p:nvPicPr>
          <p:blipFill>
            <a:blip r:embed="rId3" cstate="print"/>
            <a:srcRect/>
            <a:stretch>
              <a:fillRect/>
            </a:stretch>
          </p:blipFill>
          <p:spPr bwMode="auto">
            <a:xfrm>
              <a:off x="376" y="1219"/>
              <a:ext cx="1956" cy="1175"/>
            </a:xfrm>
            <a:prstGeom prst="rect">
              <a:avLst/>
            </a:prstGeom>
            <a:noFill/>
            <a:ln w="9525">
              <a:noFill/>
              <a:miter lim="800000"/>
              <a:headEnd/>
              <a:tailEnd/>
            </a:ln>
          </p:spPr>
        </p:pic>
        <p:sp>
          <p:nvSpPr>
            <p:cNvPr id="62511" name="Rectangle 5"/>
            <p:cNvSpPr>
              <a:spLocks noChangeArrowheads="1"/>
            </p:cNvSpPr>
            <p:nvPr/>
          </p:nvSpPr>
          <p:spPr bwMode="auto">
            <a:xfrm>
              <a:off x="367" y="1211"/>
              <a:ext cx="1972" cy="1191"/>
            </a:xfrm>
            <a:prstGeom prst="rect">
              <a:avLst/>
            </a:prstGeom>
            <a:noFill/>
            <a:ln w="6350">
              <a:solidFill>
                <a:srgbClr val="FF0066"/>
              </a:solidFill>
              <a:miter lim="800000"/>
              <a:headEnd/>
              <a:tailEnd/>
            </a:ln>
          </p:spPr>
          <p:txBody>
            <a:bodyPr/>
            <a:lstStyle/>
            <a:p>
              <a:endParaRPr lang="el-GR"/>
            </a:p>
          </p:txBody>
        </p:sp>
      </p:grpSp>
      <p:sp>
        <p:nvSpPr>
          <p:cNvPr id="62467" name="Rectangle 6"/>
          <p:cNvSpPr>
            <a:spLocks noChangeArrowheads="1"/>
          </p:cNvSpPr>
          <p:nvPr/>
        </p:nvSpPr>
        <p:spPr bwMode="auto">
          <a:xfrm>
            <a:off x="1346200" y="3421906"/>
            <a:ext cx="582613" cy="254000"/>
          </a:xfrm>
          <a:prstGeom prst="rect">
            <a:avLst/>
          </a:prstGeom>
          <a:noFill/>
          <a:ln w="9525">
            <a:noFill/>
            <a:miter lim="800000"/>
            <a:headEnd/>
            <a:tailEnd/>
          </a:ln>
        </p:spPr>
        <p:txBody>
          <a:bodyPr/>
          <a:lstStyle/>
          <a:p>
            <a:endParaRPr lang="el-GR"/>
          </a:p>
        </p:txBody>
      </p:sp>
      <p:sp>
        <p:nvSpPr>
          <p:cNvPr id="84999" name="Rectangle 7"/>
          <p:cNvSpPr>
            <a:spLocks noChangeArrowheads="1"/>
          </p:cNvSpPr>
          <p:nvPr/>
        </p:nvSpPr>
        <p:spPr bwMode="auto">
          <a:xfrm>
            <a:off x="1409700" y="3461593"/>
            <a:ext cx="438150" cy="182563"/>
          </a:xfrm>
          <a:prstGeom prst="rect">
            <a:avLst/>
          </a:prstGeom>
          <a:noFill/>
          <a:ln w="9525">
            <a:noFill/>
            <a:miter lim="800000"/>
            <a:headEnd/>
            <a:tailEnd/>
          </a:ln>
        </p:spPr>
        <p:txBody>
          <a:bodyPr wrap="none" lIns="0" tIns="0" rIns="0" bIns="0">
            <a:spAutoFit/>
          </a:bodyPr>
          <a:lstStyle/>
          <a:p>
            <a:pPr>
              <a:defRPr/>
            </a:pPr>
            <a:r>
              <a:rPr lang="en-US" sz="1200">
                <a:solidFill>
                  <a:srgbClr val="FF0066"/>
                </a:solidFill>
              </a:rPr>
              <a:t>URUK</a:t>
            </a:r>
            <a:endParaRPr lang="en-US">
              <a:effectLst>
                <a:outerShdw blurRad="38100" dist="38100" dir="2700000" algn="tl">
                  <a:srgbClr val="FFFFFF"/>
                </a:outerShdw>
              </a:effectLst>
            </a:endParaRPr>
          </a:p>
        </p:txBody>
      </p:sp>
      <p:sp>
        <p:nvSpPr>
          <p:cNvPr id="62469" name="Rectangle 8"/>
          <p:cNvSpPr>
            <a:spLocks noChangeArrowheads="1"/>
          </p:cNvSpPr>
          <p:nvPr/>
        </p:nvSpPr>
        <p:spPr bwMode="auto">
          <a:xfrm>
            <a:off x="4178300" y="5572968"/>
            <a:ext cx="722313" cy="252413"/>
          </a:xfrm>
          <a:prstGeom prst="rect">
            <a:avLst/>
          </a:prstGeom>
          <a:noFill/>
          <a:ln w="9525">
            <a:noFill/>
            <a:miter lim="800000"/>
            <a:headEnd/>
            <a:tailEnd/>
          </a:ln>
        </p:spPr>
        <p:txBody>
          <a:bodyPr/>
          <a:lstStyle/>
          <a:p>
            <a:endParaRPr lang="el-GR"/>
          </a:p>
        </p:txBody>
      </p:sp>
      <p:sp>
        <p:nvSpPr>
          <p:cNvPr id="85001" name="Rectangle 9"/>
          <p:cNvSpPr>
            <a:spLocks noChangeArrowheads="1"/>
          </p:cNvSpPr>
          <p:nvPr/>
        </p:nvSpPr>
        <p:spPr bwMode="auto">
          <a:xfrm>
            <a:off x="4241800" y="5611068"/>
            <a:ext cx="574675" cy="182563"/>
          </a:xfrm>
          <a:prstGeom prst="rect">
            <a:avLst/>
          </a:prstGeom>
          <a:noFill/>
          <a:ln w="9525">
            <a:noFill/>
            <a:miter lim="800000"/>
            <a:headEnd/>
            <a:tailEnd/>
          </a:ln>
        </p:spPr>
        <p:txBody>
          <a:bodyPr wrap="none" lIns="0" tIns="0" rIns="0" bIns="0">
            <a:spAutoFit/>
          </a:bodyPr>
          <a:lstStyle/>
          <a:p>
            <a:pPr>
              <a:defRPr/>
            </a:pPr>
            <a:r>
              <a:rPr lang="en-US" sz="1200">
                <a:solidFill>
                  <a:srgbClr val="FF0066"/>
                </a:solidFill>
              </a:rPr>
              <a:t>NIPPUR</a:t>
            </a:r>
            <a:endParaRPr lang="en-US">
              <a:effectLst>
                <a:outerShdw blurRad="38100" dist="38100" dir="2700000" algn="tl">
                  <a:srgbClr val="FFFFFF"/>
                </a:outerShdw>
              </a:effectLst>
            </a:endParaRPr>
          </a:p>
        </p:txBody>
      </p:sp>
      <p:sp>
        <p:nvSpPr>
          <p:cNvPr id="62471" name="Rectangle 14"/>
          <p:cNvSpPr>
            <a:spLocks noChangeArrowheads="1"/>
          </p:cNvSpPr>
          <p:nvPr/>
        </p:nvSpPr>
        <p:spPr bwMode="auto">
          <a:xfrm>
            <a:off x="3983038" y="3550493"/>
            <a:ext cx="2460625" cy="787400"/>
          </a:xfrm>
          <a:prstGeom prst="rect">
            <a:avLst/>
          </a:prstGeom>
          <a:noFill/>
          <a:ln w="9525">
            <a:noFill/>
            <a:miter lim="800000"/>
            <a:headEnd/>
            <a:tailEnd/>
          </a:ln>
        </p:spPr>
        <p:txBody>
          <a:bodyPr/>
          <a:lstStyle/>
          <a:p>
            <a:endParaRPr lang="el-GR"/>
          </a:p>
        </p:txBody>
      </p:sp>
      <p:sp>
        <p:nvSpPr>
          <p:cNvPr id="85007" name="Rectangle 15"/>
          <p:cNvSpPr>
            <a:spLocks noChangeArrowheads="1"/>
          </p:cNvSpPr>
          <p:nvPr/>
        </p:nvSpPr>
        <p:spPr bwMode="auto">
          <a:xfrm>
            <a:off x="4059238" y="3648918"/>
            <a:ext cx="2327275" cy="381000"/>
          </a:xfrm>
          <a:prstGeom prst="rect">
            <a:avLst/>
          </a:prstGeom>
          <a:noFill/>
          <a:ln w="9525">
            <a:noFill/>
            <a:miter lim="800000"/>
            <a:headEnd/>
            <a:tailEnd/>
          </a:ln>
        </p:spPr>
        <p:txBody>
          <a:bodyPr wrap="none" lIns="0" tIns="0" rIns="0" bIns="0">
            <a:spAutoFit/>
          </a:bodyPr>
          <a:lstStyle/>
          <a:p>
            <a:pPr>
              <a:defRPr/>
            </a:pPr>
            <a:r>
              <a:rPr lang="en-US" sz="2500">
                <a:solidFill>
                  <a:srgbClr val="3333CC"/>
                </a:solidFill>
              </a:rPr>
              <a:t>SUMERIA NOW</a:t>
            </a:r>
            <a:endParaRPr lang="en-US">
              <a:effectLst>
                <a:outerShdw blurRad="38100" dist="38100" dir="2700000" algn="tl">
                  <a:srgbClr val="FFFFFF"/>
                </a:outerShdw>
              </a:effectLst>
            </a:endParaRPr>
          </a:p>
        </p:txBody>
      </p:sp>
      <p:sp>
        <p:nvSpPr>
          <p:cNvPr id="85008" name="Rectangle 16"/>
          <p:cNvSpPr>
            <a:spLocks noChangeArrowheads="1"/>
          </p:cNvSpPr>
          <p:nvPr/>
        </p:nvSpPr>
        <p:spPr bwMode="auto">
          <a:xfrm>
            <a:off x="4327525" y="4017218"/>
            <a:ext cx="1827213" cy="258763"/>
          </a:xfrm>
          <a:prstGeom prst="rect">
            <a:avLst/>
          </a:prstGeom>
          <a:noFill/>
          <a:ln w="9525">
            <a:noFill/>
            <a:miter lim="800000"/>
            <a:headEnd/>
            <a:tailEnd/>
          </a:ln>
        </p:spPr>
        <p:txBody>
          <a:bodyPr wrap="none" lIns="0" tIns="0" rIns="0" bIns="0">
            <a:spAutoFit/>
          </a:bodyPr>
          <a:lstStyle/>
          <a:p>
            <a:pPr>
              <a:defRPr/>
            </a:pPr>
            <a:r>
              <a:rPr lang="en-US" sz="1700">
                <a:solidFill>
                  <a:srgbClr val="3333CC"/>
                </a:solidFill>
              </a:rPr>
              <a:t>aka Southern Iraq</a:t>
            </a:r>
            <a:endParaRPr lang="en-US">
              <a:effectLst>
                <a:outerShdw blurRad="38100" dist="38100" dir="2700000" algn="tl">
                  <a:srgbClr val="FFFFFF"/>
                </a:outerShdw>
              </a:effectLst>
            </a:endParaRPr>
          </a:p>
        </p:txBody>
      </p:sp>
      <p:pic>
        <p:nvPicPr>
          <p:cNvPr id="62474" name="Picture 18"/>
          <p:cNvPicPr>
            <a:picLocks noChangeAspect="1" noChangeArrowheads="1"/>
          </p:cNvPicPr>
          <p:nvPr/>
        </p:nvPicPr>
        <p:blipFill>
          <a:blip r:embed="rId4" cstate="print"/>
          <a:srcRect/>
          <a:stretch>
            <a:fillRect/>
          </a:stretch>
        </p:blipFill>
        <p:spPr bwMode="auto">
          <a:xfrm>
            <a:off x="4052888" y="2524968"/>
            <a:ext cx="3281362" cy="4216400"/>
          </a:xfrm>
          <a:prstGeom prst="rect">
            <a:avLst/>
          </a:prstGeom>
          <a:noFill/>
          <a:ln w="9525">
            <a:noFill/>
            <a:miter lim="800000"/>
            <a:headEnd/>
            <a:tailEnd/>
          </a:ln>
        </p:spPr>
      </p:pic>
      <p:grpSp>
        <p:nvGrpSpPr>
          <p:cNvPr id="3" name="Group 19"/>
          <p:cNvGrpSpPr>
            <a:grpSpLocks/>
          </p:cNvGrpSpPr>
          <p:nvPr/>
        </p:nvGrpSpPr>
        <p:grpSpPr bwMode="auto">
          <a:xfrm>
            <a:off x="3729038" y="3371106"/>
            <a:ext cx="454025" cy="125412"/>
            <a:chOff x="2338" y="1302"/>
            <a:chExt cx="286" cy="79"/>
          </a:xfrm>
        </p:grpSpPr>
        <p:sp>
          <p:nvSpPr>
            <p:cNvPr id="62508" name="Rectangle 20"/>
            <p:cNvSpPr>
              <a:spLocks noChangeArrowheads="1"/>
            </p:cNvSpPr>
            <p:nvPr/>
          </p:nvSpPr>
          <p:spPr bwMode="auto">
            <a:xfrm>
              <a:off x="2338" y="1334"/>
              <a:ext cx="209" cy="15"/>
            </a:xfrm>
            <a:prstGeom prst="rect">
              <a:avLst/>
            </a:prstGeom>
            <a:solidFill>
              <a:srgbClr val="FF0066"/>
            </a:solidFill>
            <a:ln w="9525">
              <a:noFill/>
              <a:miter lim="800000"/>
              <a:headEnd/>
              <a:tailEnd/>
            </a:ln>
          </p:spPr>
          <p:txBody>
            <a:bodyPr/>
            <a:lstStyle/>
            <a:p>
              <a:endParaRPr lang="el-GR"/>
            </a:p>
          </p:txBody>
        </p:sp>
        <p:sp>
          <p:nvSpPr>
            <p:cNvPr id="62509" name="Freeform 21"/>
            <p:cNvSpPr>
              <a:spLocks/>
            </p:cNvSpPr>
            <p:nvPr/>
          </p:nvSpPr>
          <p:spPr bwMode="auto">
            <a:xfrm>
              <a:off x="2546" y="1302"/>
              <a:ext cx="78" cy="79"/>
            </a:xfrm>
            <a:custGeom>
              <a:avLst/>
              <a:gdLst>
                <a:gd name="T0" fmla="*/ 0 w 157"/>
                <a:gd name="T1" fmla="*/ 1 h 158"/>
                <a:gd name="T2" fmla="*/ 0 w 157"/>
                <a:gd name="T3" fmla="*/ 1 h 158"/>
                <a:gd name="T4" fmla="*/ 0 w 157"/>
                <a:gd name="T5" fmla="*/ 0 h 158"/>
                <a:gd name="T6" fmla="*/ 0 w 157"/>
                <a:gd name="T7" fmla="*/ 1 h 158"/>
                <a:gd name="T8" fmla="*/ 0 60000 65536"/>
                <a:gd name="T9" fmla="*/ 0 60000 65536"/>
                <a:gd name="T10" fmla="*/ 0 60000 65536"/>
                <a:gd name="T11" fmla="*/ 0 60000 65536"/>
                <a:gd name="T12" fmla="*/ 0 w 157"/>
                <a:gd name="T13" fmla="*/ 0 h 158"/>
                <a:gd name="T14" fmla="*/ 157 w 157"/>
                <a:gd name="T15" fmla="*/ 158 h 158"/>
              </a:gdLst>
              <a:ahLst/>
              <a:cxnLst>
                <a:cxn ang="T8">
                  <a:pos x="T0" y="T1"/>
                </a:cxn>
                <a:cxn ang="T9">
                  <a:pos x="T2" y="T3"/>
                </a:cxn>
                <a:cxn ang="T10">
                  <a:pos x="T4" y="T5"/>
                </a:cxn>
                <a:cxn ang="T11">
                  <a:pos x="T6" y="T7"/>
                </a:cxn>
              </a:cxnLst>
              <a:rect l="T12" t="T13" r="T14" b="T15"/>
              <a:pathLst>
                <a:path w="157" h="158">
                  <a:moveTo>
                    <a:pt x="0" y="158"/>
                  </a:moveTo>
                  <a:lnTo>
                    <a:pt x="157" y="78"/>
                  </a:lnTo>
                  <a:lnTo>
                    <a:pt x="0" y="0"/>
                  </a:lnTo>
                  <a:lnTo>
                    <a:pt x="0" y="158"/>
                  </a:lnTo>
                  <a:close/>
                </a:path>
              </a:pathLst>
            </a:custGeom>
            <a:solidFill>
              <a:srgbClr val="FF0066"/>
            </a:solidFill>
            <a:ln w="9525">
              <a:noFill/>
              <a:round/>
              <a:headEnd/>
              <a:tailEnd/>
            </a:ln>
          </p:spPr>
          <p:txBody>
            <a:bodyPr/>
            <a:lstStyle/>
            <a:p>
              <a:endParaRPr lang="en-US"/>
            </a:p>
          </p:txBody>
        </p:sp>
      </p:grpSp>
      <p:sp>
        <p:nvSpPr>
          <p:cNvPr id="62476" name="Freeform 22"/>
          <p:cNvSpPr>
            <a:spLocks/>
          </p:cNvSpPr>
          <p:nvPr/>
        </p:nvSpPr>
        <p:spPr bwMode="auto">
          <a:xfrm>
            <a:off x="4551363" y="3355231"/>
            <a:ext cx="1589087" cy="1060450"/>
          </a:xfrm>
          <a:custGeom>
            <a:avLst/>
            <a:gdLst>
              <a:gd name="T0" fmla="*/ 2147483647 w 2000"/>
              <a:gd name="T1" fmla="*/ 2147483647 h 1337"/>
              <a:gd name="T2" fmla="*/ 2147483647 w 2000"/>
              <a:gd name="T3" fmla="*/ 2147483647 h 1337"/>
              <a:gd name="T4" fmla="*/ 2147483647 w 2000"/>
              <a:gd name="T5" fmla="*/ 2147483647 h 1337"/>
              <a:gd name="T6" fmla="*/ 2147483647 w 2000"/>
              <a:gd name="T7" fmla="*/ 2147483647 h 1337"/>
              <a:gd name="T8" fmla="*/ 2147483647 w 2000"/>
              <a:gd name="T9" fmla="*/ 2147483647 h 1337"/>
              <a:gd name="T10" fmla="*/ 2147483647 w 2000"/>
              <a:gd name="T11" fmla="*/ 2147483647 h 1337"/>
              <a:gd name="T12" fmla="*/ 2147483647 w 2000"/>
              <a:gd name="T13" fmla="*/ 2147483647 h 1337"/>
              <a:gd name="T14" fmla="*/ 2147483647 w 2000"/>
              <a:gd name="T15" fmla="*/ 2147483647 h 1337"/>
              <a:gd name="T16" fmla="*/ 2147483647 w 2000"/>
              <a:gd name="T17" fmla="*/ 2147483647 h 1337"/>
              <a:gd name="T18" fmla="*/ 2147483647 w 2000"/>
              <a:gd name="T19" fmla="*/ 2147483647 h 1337"/>
              <a:gd name="T20" fmla="*/ 2147483647 w 2000"/>
              <a:gd name="T21" fmla="*/ 2147483647 h 1337"/>
              <a:gd name="T22" fmla="*/ 2147483647 w 2000"/>
              <a:gd name="T23" fmla="*/ 2147483647 h 1337"/>
              <a:gd name="T24" fmla="*/ 2147483647 w 2000"/>
              <a:gd name="T25" fmla="*/ 2147483647 h 1337"/>
              <a:gd name="T26" fmla="*/ 2147483647 w 2000"/>
              <a:gd name="T27" fmla="*/ 2147483647 h 1337"/>
              <a:gd name="T28" fmla="*/ 2147483647 w 2000"/>
              <a:gd name="T29" fmla="*/ 2147483647 h 1337"/>
              <a:gd name="T30" fmla="*/ 2147483647 w 2000"/>
              <a:gd name="T31" fmla="*/ 2147483647 h 1337"/>
              <a:gd name="T32" fmla="*/ 2147483647 w 2000"/>
              <a:gd name="T33" fmla="*/ 2147483647 h 1337"/>
              <a:gd name="T34" fmla="*/ 2147483647 w 2000"/>
              <a:gd name="T35" fmla="*/ 2147483647 h 1337"/>
              <a:gd name="T36" fmla="*/ 2147483647 w 2000"/>
              <a:gd name="T37" fmla="*/ 2147483647 h 1337"/>
              <a:gd name="T38" fmla="*/ 2147483647 w 2000"/>
              <a:gd name="T39" fmla="*/ 2147483647 h 1337"/>
              <a:gd name="T40" fmla="*/ 2147483647 w 2000"/>
              <a:gd name="T41" fmla="*/ 2147483647 h 1337"/>
              <a:gd name="T42" fmla="*/ 2147483647 w 2000"/>
              <a:gd name="T43" fmla="*/ 2147483647 h 1337"/>
              <a:gd name="T44" fmla="*/ 2147483647 w 2000"/>
              <a:gd name="T45" fmla="*/ 2147483647 h 1337"/>
              <a:gd name="T46" fmla="*/ 2147483647 w 2000"/>
              <a:gd name="T47" fmla="*/ 2147483647 h 1337"/>
              <a:gd name="T48" fmla="*/ 2147483647 w 2000"/>
              <a:gd name="T49" fmla="*/ 2147483647 h 1337"/>
              <a:gd name="T50" fmla="*/ 2147483647 w 2000"/>
              <a:gd name="T51" fmla="*/ 2147483647 h 1337"/>
              <a:gd name="T52" fmla="*/ 2147483647 w 2000"/>
              <a:gd name="T53" fmla="*/ 2147483647 h 1337"/>
              <a:gd name="T54" fmla="*/ 2147483647 w 2000"/>
              <a:gd name="T55" fmla="*/ 2147483647 h 1337"/>
              <a:gd name="T56" fmla="*/ 2147483647 w 2000"/>
              <a:gd name="T57" fmla="*/ 2147483647 h 1337"/>
              <a:gd name="T58" fmla="*/ 2147483647 w 2000"/>
              <a:gd name="T59" fmla="*/ 2147483647 h 1337"/>
              <a:gd name="T60" fmla="*/ 2147483647 w 2000"/>
              <a:gd name="T61" fmla="*/ 2147483647 h 1337"/>
              <a:gd name="T62" fmla="*/ 2147483647 w 2000"/>
              <a:gd name="T63" fmla="*/ 2147483647 h 1337"/>
              <a:gd name="T64" fmla="*/ 2147483647 w 2000"/>
              <a:gd name="T65" fmla="*/ 2147483647 h 1337"/>
              <a:gd name="T66" fmla="*/ 2147483647 w 2000"/>
              <a:gd name="T67" fmla="*/ 2147483647 h 1337"/>
              <a:gd name="T68" fmla="*/ 2147483647 w 2000"/>
              <a:gd name="T69" fmla="*/ 2147483647 h 1337"/>
              <a:gd name="T70" fmla="*/ 2147483647 w 2000"/>
              <a:gd name="T71" fmla="*/ 2147483647 h 1337"/>
              <a:gd name="T72" fmla="*/ 2147483647 w 2000"/>
              <a:gd name="T73" fmla="*/ 2147483647 h 1337"/>
              <a:gd name="T74" fmla="*/ 2147483647 w 2000"/>
              <a:gd name="T75" fmla="*/ 2147483647 h 1337"/>
              <a:gd name="T76" fmla="*/ 2147483647 w 2000"/>
              <a:gd name="T77" fmla="*/ 2147483647 h 1337"/>
              <a:gd name="T78" fmla="*/ 2147483647 w 2000"/>
              <a:gd name="T79" fmla="*/ 2147483647 h 1337"/>
              <a:gd name="T80" fmla="*/ 2147483647 w 2000"/>
              <a:gd name="T81" fmla="*/ 2147483647 h 1337"/>
              <a:gd name="T82" fmla="*/ 2147483647 w 2000"/>
              <a:gd name="T83" fmla="*/ 0 h 1337"/>
              <a:gd name="T84" fmla="*/ 2147483647 w 2000"/>
              <a:gd name="T85" fmla="*/ 2147483647 h 1337"/>
              <a:gd name="T86" fmla="*/ 2147483647 w 2000"/>
              <a:gd name="T87" fmla="*/ 2147483647 h 1337"/>
              <a:gd name="T88" fmla="*/ 2147483647 w 2000"/>
              <a:gd name="T89" fmla="*/ 2147483647 h 1337"/>
              <a:gd name="T90" fmla="*/ 2147483647 w 2000"/>
              <a:gd name="T91" fmla="*/ 2147483647 h 1337"/>
              <a:gd name="T92" fmla="*/ 2147483647 w 2000"/>
              <a:gd name="T93" fmla="*/ 2147483647 h 1337"/>
              <a:gd name="T94" fmla="*/ 2147483647 w 2000"/>
              <a:gd name="T95" fmla="*/ 2147483647 h 1337"/>
              <a:gd name="T96" fmla="*/ 2147483647 w 2000"/>
              <a:gd name="T97" fmla="*/ 2147483647 h 1337"/>
              <a:gd name="T98" fmla="*/ 2147483647 w 2000"/>
              <a:gd name="T99" fmla="*/ 2147483647 h 1337"/>
              <a:gd name="T100" fmla="*/ 2147483647 w 2000"/>
              <a:gd name="T101" fmla="*/ 2147483647 h 1337"/>
              <a:gd name="T102" fmla="*/ 2147483647 w 2000"/>
              <a:gd name="T103" fmla="*/ 2147483647 h 1337"/>
              <a:gd name="T104" fmla="*/ 2147483647 w 2000"/>
              <a:gd name="T105" fmla="*/ 2147483647 h 1337"/>
              <a:gd name="T106" fmla="*/ 2147483647 w 2000"/>
              <a:gd name="T107" fmla="*/ 2147483647 h 1337"/>
              <a:gd name="T108" fmla="*/ 2147483647 w 2000"/>
              <a:gd name="T109" fmla="*/ 2147483647 h 1337"/>
              <a:gd name="T110" fmla="*/ 2147483647 w 2000"/>
              <a:gd name="T111" fmla="*/ 2147483647 h 1337"/>
              <a:gd name="T112" fmla="*/ 2147483647 w 2000"/>
              <a:gd name="T113" fmla="*/ 2147483647 h 1337"/>
              <a:gd name="T114" fmla="*/ 2147483647 w 2000"/>
              <a:gd name="T115" fmla="*/ 2147483647 h 1337"/>
              <a:gd name="T116" fmla="*/ 2147483647 w 2000"/>
              <a:gd name="T117" fmla="*/ 2147483647 h 13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00"/>
              <a:gd name="T178" fmla="*/ 0 h 1337"/>
              <a:gd name="T179" fmla="*/ 2000 w 2000"/>
              <a:gd name="T180" fmla="*/ 1337 h 133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00" h="1337">
                <a:moveTo>
                  <a:pt x="671" y="1337"/>
                </a:moveTo>
                <a:lnTo>
                  <a:pt x="689" y="1313"/>
                </a:lnTo>
                <a:lnTo>
                  <a:pt x="579" y="1228"/>
                </a:lnTo>
                <a:lnTo>
                  <a:pt x="470" y="1141"/>
                </a:lnTo>
                <a:lnTo>
                  <a:pt x="417" y="1098"/>
                </a:lnTo>
                <a:lnTo>
                  <a:pt x="366" y="1056"/>
                </a:lnTo>
                <a:lnTo>
                  <a:pt x="318" y="1013"/>
                </a:lnTo>
                <a:lnTo>
                  <a:pt x="272" y="972"/>
                </a:lnTo>
                <a:lnTo>
                  <a:pt x="228" y="930"/>
                </a:lnTo>
                <a:lnTo>
                  <a:pt x="189" y="889"/>
                </a:lnTo>
                <a:lnTo>
                  <a:pt x="151" y="850"/>
                </a:lnTo>
                <a:lnTo>
                  <a:pt x="119" y="811"/>
                </a:lnTo>
                <a:lnTo>
                  <a:pt x="92" y="771"/>
                </a:lnTo>
                <a:lnTo>
                  <a:pt x="80" y="782"/>
                </a:lnTo>
                <a:lnTo>
                  <a:pt x="95" y="777"/>
                </a:lnTo>
                <a:lnTo>
                  <a:pt x="71" y="739"/>
                </a:lnTo>
                <a:lnTo>
                  <a:pt x="53" y="702"/>
                </a:lnTo>
                <a:lnTo>
                  <a:pt x="41" y="668"/>
                </a:lnTo>
                <a:lnTo>
                  <a:pt x="32" y="630"/>
                </a:lnTo>
                <a:lnTo>
                  <a:pt x="19" y="635"/>
                </a:lnTo>
                <a:lnTo>
                  <a:pt x="34" y="635"/>
                </a:lnTo>
                <a:lnTo>
                  <a:pt x="30" y="599"/>
                </a:lnTo>
                <a:lnTo>
                  <a:pt x="32" y="564"/>
                </a:lnTo>
                <a:lnTo>
                  <a:pt x="39" y="530"/>
                </a:lnTo>
                <a:lnTo>
                  <a:pt x="24" y="530"/>
                </a:lnTo>
                <a:lnTo>
                  <a:pt x="37" y="535"/>
                </a:lnTo>
                <a:lnTo>
                  <a:pt x="47" y="501"/>
                </a:lnTo>
                <a:lnTo>
                  <a:pt x="61" y="467"/>
                </a:lnTo>
                <a:lnTo>
                  <a:pt x="80" y="434"/>
                </a:lnTo>
                <a:lnTo>
                  <a:pt x="102" y="402"/>
                </a:lnTo>
                <a:lnTo>
                  <a:pt x="87" y="395"/>
                </a:lnTo>
                <a:lnTo>
                  <a:pt x="99" y="407"/>
                </a:lnTo>
                <a:lnTo>
                  <a:pt x="122" y="375"/>
                </a:lnTo>
                <a:lnTo>
                  <a:pt x="150" y="344"/>
                </a:lnTo>
                <a:lnTo>
                  <a:pt x="180" y="315"/>
                </a:lnTo>
                <a:lnTo>
                  <a:pt x="213" y="288"/>
                </a:lnTo>
                <a:lnTo>
                  <a:pt x="248" y="261"/>
                </a:lnTo>
                <a:lnTo>
                  <a:pt x="236" y="250"/>
                </a:lnTo>
                <a:lnTo>
                  <a:pt x="243" y="264"/>
                </a:lnTo>
                <a:lnTo>
                  <a:pt x="279" y="240"/>
                </a:lnTo>
                <a:lnTo>
                  <a:pt x="318" y="216"/>
                </a:lnTo>
                <a:lnTo>
                  <a:pt x="359" y="194"/>
                </a:lnTo>
                <a:lnTo>
                  <a:pt x="379" y="186"/>
                </a:lnTo>
                <a:lnTo>
                  <a:pt x="403" y="176"/>
                </a:lnTo>
                <a:lnTo>
                  <a:pt x="453" y="157"/>
                </a:lnTo>
                <a:lnTo>
                  <a:pt x="510" y="138"/>
                </a:lnTo>
                <a:lnTo>
                  <a:pt x="570" y="121"/>
                </a:lnTo>
                <a:lnTo>
                  <a:pt x="635" y="106"/>
                </a:lnTo>
                <a:lnTo>
                  <a:pt x="703" y="92"/>
                </a:lnTo>
                <a:lnTo>
                  <a:pt x="698" y="77"/>
                </a:lnTo>
                <a:lnTo>
                  <a:pt x="698" y="92"/>
                </a:lnTo>
                <a:lnTo>
                  <a:pt x="768" y="80"/>
                </a:lnTo>
                <a:lnTo>
                  <a:pt x="837" y="68"/>
                </a:lnTo>
                <a:lnTo>
                  <a:pt x="979" y="50"/>
                </a:lnTo>
                <a:lnTo>
                  <a:pt x="1047" y="43"/>
                </a:lnTo>
                <a:lnTo>
                  <a:pt x="1113" y="38"/>
                </a:lnTo>
                <a:lnTo>
                  <a:pt x="1174" y="33"/>
                </a:lnTo>
                <a:lnTo>
                  <a:pt x="1232" y="31"/>
                </a:lnTo>
                <a:lnTo>
                  <a:pt x="1287" y="31"/>
                </a:lnTo>
                <a:lnTo>
                  <a:pt x="1311" y="31"/>
                </a:lnTo>
                <a:lnTo>
                  <a:pt x="1333" y="33"/>
                </a:lnTo>
                <a:lnTo>
                  <a:pt x="1374" y="36"/>
                </a:lnTo>
                <a:lnTo>
                  <a:pt x="1413" y="41"/>
                </a:lnTo>
                <a:lnTo>
                  <a:pt x="1413" y="26"/>
                </a:lnTo>
                <a:lnTo>
                  <a:pt x="1406" y="41"/>
                </a:lnTo>
                <a:lnTo>
                  <a:pt x="1442" y="48"/>
                </a:lnTo>
                <a:lnTo>
                  <a:pt x="1472" y="56"/>
                </a:lnTo>
                <a:lnTo>
                  <a:pt x="1503" y="67"/>
                </a:lnTo>
                <a:lnTo>
                  <a:pt x="1529" y="80"/>
                </a:lnTo>
                <a:lnTo>
                  <a:pt x="1554" y="94"/>
                </a:lnTo>
                <a:lnTo>
                  <a:pt x="1578" y="109"/>
                </a:lnTo>
                <a:lnTo>
                  <a:pt x="1583" y="94"/>
                </a:lnTo>
                <a:lnTo>
                  <a:pt x="1573" y="106"/>
                </a:lnTo>
                <a:lnTo>
                  <a:pt x="1614" y="140"/>
                </a:lnTo>
                <a:lnTo>
                  <a:pt x="1653" y="179"/>
                </a:lnTo>
                <a:lnTo>
                  <a:pt x="1690" y="225"/>
                </a:lnTo>
                <a:lnTo>
                  <a:pt x="1729" y="273"/>
                </a:lnTo>
                <a:lnTo>
                  <a:pt x="1750" y="302"/>
                </a:lnTo>
                <a:lnTo>
                  <a:pt x="1762" y="290"/>
                </a:lnTo>
                <a:lnTo>
                  <a:pt x="1746" y="296"/>
                </a:lnTo>
                <a:lnTo>
                  <a:pt x="1767" y="329"/>
                </a:lnTo>
                <a:lnTo>
                  <a:pt x="1787" y="363"/>
                </a:lnTo>
                <a:lnTo>
                  <a:pt x="1806" y="402"/>
                </a:lnTo>
                <a:lnTo>
                  <a:pt x="1823" y="443"/>
                </a:lnTo>
                <a:lnTo>
                  <a:pt x="1842" y="484"/>
                </a:lnTo>
                <a:lnTo>
                  <a:pt x="1876" y="571"/>
                </a:lnTo>
                <a:lnTo>
                  <a:pt x="1891" y="611"/>
                </a:lnTo>
                <a:lnTo>
                  <a:pt x="1905" y="654"/>
                </a:lnTo>
                <a:lnTo>
                  <a:pt x="1918" y="693"/>
                </a:lnTo>
                <a:lnTo>
                  <a:pt x="1932" y="731"/>
                </a:lnTo>
                <a:lnTo>
                  <a:pt x="1944" y="765"/>
                </a:lnTo>
                <a:lnTo>
                  <a:pt x="1954" y="794"/>
                </a:lnTo>
                <a:lnTo>
                  <a:pt x="1964" y="819"/>
                </a:lnTo>
                <a:lnTo>
                  <a:pt x="1973" y="841"/>
                </a:lnTo>
                <a:lnTo>
                  <a:pt x="2000" y="829"/>
                </a:lnTo>
                <a:lnTo>
                  <a:pt x="1993" y="807"/>
                </a:lnTo>
                <a:lnTo>
                  <a:pt x="1983" y="782"/>
                </a:lnTo>
                <a:lnTo>
                  <a:pt x="1973" y="753"/>
                </a:lnTo>
                <a:lnTo>
                  <a:pt x="1961" y="719"/>
                </a:lnTo>
                <a:lnTo>
                  <a:pt x="1947" y="681"/>
                </a:lnTo>
                <a:lnTo>
                  <a:pt x="1934" y="642"/>
                </a:lnTo>
                <a:lnTo>
                  <a:pt x="1920" y="599"/>
                </a:lnTo>
                <a:lnTo>
                  <a:pt x="1905" y="559"/>
                </a:lnTo>
                <a:lnTo>
                  <a:pt x="1871" y="472"/>
                </a:lnTo>
                <a:lnTo>
                  <a:pt x="1852" y="431"/>
                </a:lnTo>
                <a:lnTo>
                  <a:pt x="1835" y="390"/>
                </a:lnTo>
                <a:lnTo>
                  <a:pt x="1816" y="351"/>
                </a:lnTo>
                <a:lnTo>
                  <a:pt x="1796" y="317"/>
                </a:lnTo>
                <a:lnTo>
                  <a:pt x="1775" y="285"/>
                </a:lnTo>
                <a:lnTo>
                  <a:pt x="1772" y="279"/>
                </a:lnTo>
                <a:lnTo>
                  <a:pt x="1753" y="254"/>
                </a:lnTo>
                <a:lnTo>
                  <a:pt x="1712" y="203"/>
                </a:lnTo>
                <a:lnTo>
                  <a:pt x="1675" y="157"/>
                </a:lnTo>
                <a:lnTo>
                  <a:pt x="1636" y="118"/>
                </a:lnTo>
                <a:lnTo>
                  <a:pt x="1595" y="84"/>
                </a:lnTo>
                <a:lnTo>
                  <a:pt x="1590" y="80"/>
                </a:lnTo>
                <a:lnTo>
                  <a:pt x="1566" y="65"/>
                </a:lnTo>
                <a:lnTo>
                  <a:pt x="1540" y="51"/>
                </a:lnTo>
                <a:lnTo>
                  <a:pt x="1515" y="38"/>
                </a:lnTo>
                <a:lnTo>
                  <a:pt x="1484" y="27"/>
                </a:lnTo>
                <a:lnTo>
                  <a:pt x="1454" y="19"/>
                </a:lnTo>
                <a:lnTo>
                  <a:pt x="1418" y="12"/>
                </a:lnTo>
                <a:lnTo>
                  <a:pt x="1413" y="10"/>
                </a:lnTo>
                <a:lnTo>
                  <a:pt x="1374" y="5"/>
                </a:lnTo>
                <a:lnTo>
                  <a:pt x="1334" y="2"/>
                </a:lnTo>
                <a:lnTo>
                  <a:pt x="1311" y="0"/>
                </a:lnTo>
                <a:lnTo>
                  <a:pt x="1287" y="0"/>
                </a:lnTo>
                <a:lnTo>
                  <a:pt x="1232" y="0"/>
                </a:lnTo>
                <a:lnTo>
                  <a:pt x="1174" y="2"/>
                </a:lnTo>
                <a:lnTo>
                  <a:pt x="1113" y="7"/>
                </a:lnTo>
                <a:lnTo>
                  <a:pt x="1047" y="12"/>
                </a:lnTo>
                <a:lnTo>
                  <a:pt x="979" y="19"/>
                </a:lnTo>
                <a:lnTo>
                  <a:pt x="837" y="38"/>
                </a:lnTo>
                <a:lnTo>
                  <a:pt x="768" y="50"/>
                </a:lnTo>
                <a:lnTo>
                  <a:pt x="698" y="61"/>
                </a:lnTo>
                <a:lnTo>
                  <a:pt x="691" y="63"/>
                </a:lnTo>
                <a:lnTo>
                  <a:pt x="623" y="77"/>
                </a:lnTo>
                <a:lnTo>
                  <a:pt x="558" y="92"/>
                </a:lnTo>
                <a:lnTo>
                  <a:pt x="499" y="109"/>
                </a:lnTo>
                <a:lnTo>
                  <a:pt x="441" y="128"/>
                </a:lnTo>
                <a:lnTo>
                  <a:pt x="391" y="147"/>
                </a:lnTo>
                <a:lnTo>
                  <a:pt x="367" y="157"/>
                </a:lnTo>
                <a:lnTo>
                  <a:pt x="345" y="167"/>
                </a:lnTo>
                <a:lnTo>
                  <a:pt x="306" y="187"/>
                </a:lnTo>
                <a:lnTo>
                  <a:pt x="267" y="211"/>
                </a:lnTo>
                <a:lnTo>
                  <a:pt x="231" y="235"/>
                </a:lnTo>
                <a:lnTo>
                  <a:pt x="226" y="239"/>
                </a:lnTo>
                <a:lnTo>
                  <a:pt x="190" y="266"/>
                </a:lnTo>
                <a:lnTo>
                  <a:pt x="158" y="293"/>
                </a:lnTo>
                <a:lnTo>
                  <a:pt x="127" y="322"/>
                </a:lnTo>
                <a:lnTo>
                  <a:pt x="100" y="353"/>
                </a:lnTo>
                <a:lnTo>
                  <a:pt x="76" y="385"/>
                </a:lnTo>
                <a:lnTo>
                  <a:pt x="73" y="390"/>
                </a:lnTo>
                <a:lnTo>
                  <a:pt x="51" y="422"/>
                </a:lnTo>
                <a:lnTo>
                  <a:pt x="32" y="455"/>
                </a:lnTo>
                <a:lnTo>
                  <a:pt x="19" y="489"/>
                </a:lnTo>
                <a:lnTo>
                  <a:pt x="8" y="523"/>
                </a:lnTo>
                <a:lnTo>
                  <a:pt x="8" y="530"/>
                </a:lnTo>
                <a:lnTo>
                  <a:pt x="1" y="564"/>
                </a:lnTo>
                <a:lnTo>
                  <a:pt x="0" y="599"/>
                </a:lnTo>
                <a:lnTo>
                  <a:pt x="3" y="635"/>
                </a:lnTo>
                <a:lnTo>
                  <a:pt x="3" y="642"/>
                </a:lnTo>
                <a:lnTo>
                  <a:pt x="12" y="676"/>
                </a:lnTo>
                <a:lnTo>
                  <a:pt x="24" y="714"/>
                </a:lnTo>
                <a:lnTo>
                  <a:pt x="42" y="751"/>
                </a:lnTo>
                <a:lnTo>
                  <a:pt x="66" y="788"/>
                </a:lnTo>
                <a:lnTo>
                  <a:pt x="70" y="794"/>
                </a:lnTo>
                <a:lnTo>
                  <a:pt x="97" y="833"/>
                </a:lnTo>
                <a:lnTo>
                  <a:pt x="129" y="872"/>
                </a:lnTo>
                <a:lnTo>
                  <a:pt x="167" y="911"/>
                </a:lnTo>
                <a:lnTo>
                  <a:pt x="206" y="952"/>
                </a:lnTo>
                <a:lnTo>
                  <a:pt x="250" y="994"/>
                </a:lnTo>
                <a:lnTo>
                  <a:pt x="296" y="1035"/>
                </a:lnTo>
                <a:lnTo>
                  <a:pt x="344" y="1078"/>
                </a:lnTo>
                <a:lnTo>
                  <a:pt x="395" y="1120"/>
                </a:lnTo>
                <a:lnTo>
                  <a:pt x="448" y="1163"/>
                </a:lnTo>
                <a:lnTo>
                  <a:pt x="556" y="1250"/>
                </a:lnTo>
                <a:lnTo>
                  <a:pt x="671" y="1337"/>
                </a:lnTo>
                <a:close/>
              </a:path>
            </a:pathLst>
          </a:custGeom>
          <a:solidFill>
            <a:srgbClr val="3333CC"/>
          </a:solidFill>
          <a:ln w="9525">
            <a:noFill/>
            <a:round/>
            <a:headEnd/>
            <a:tailEnd/>
          </a:ln>
        </p:spPr>
        <p:txBody>
          <a:bodyPr/>
          <a:lstStyle/>
          <a:p>
            <a:endParaRPr lang="en-US"/>
          </a:p>
        </p:txBody>
      </p:sp>
      <p:sp>
        <p:nvSpPr>
          <p:cNvPr id="62477" name="Rectangle 23"/>
          <p:cNvSpPr>
            <a:spLocks noChangeArrowheads="1"/>
          </p:cNvSpPr>
          <p:nvPr/>
        </p:nvSpPr>
        <p:spPr bwMode="auto">
          <a:xfrm>
            <a:off x="5999163" y="2915493"/>
            <a:ext cx="1184275" cy="703263"/>
          </a:xfrm>
          <a:prstGeom prst="rect">
            <a:avLst/>
          </a:prstGeom>
          <a:noFill/>
          <a:ln w="9525">
            <a:noFill/>
            <a:miter lim="800000"/>
            <a:headEnd/>
            <a:tailEnd/>
          </a:ln>
        </p:spPr>
        <p:txBody>
          <a:bodyPr/>
          <a:lstStyle/>
          <a:p>
            <a:endParaRPr lang="el-GR"/>
          </a:p>
        </p:txBody>
      </p:sp>
      <p:grpSp>
        <p:nvGrpSpPr>
          <p:cNvPr id="4" name="Group 27"/>
          <p:cNvGrpSpPr>
            <a:grpSpLocks/>
          </p:cNvGrpSpPr>
          <p:nvPr/>
        </p:nvGrpSpPr>
        <p:grpSpPr bwMode="auto">
          <a:xfrm>
            <a:off x="5999163" y="3048001"/>
            <a:ext cx="1468437" cy="645368"/>
            <a:chOff x="3768" y="1336"/>
            <a:chExt cx="169" cy="169"/>
          </a:xfrm>
        </p:grpSpPr>
        <p:sp>
          <p:nvSpPr>
            <p:cNvPr id="62506" name="Freeform 28"/>
            <p:cNvSpPr>
              <a:spLocks/>
            </p:cNvSpPr>
            <p:nvPr/>
          </p:nvSpPr>
          <p:spPr bwMode="auto">
            <a:xfrm>
              <a:off x="3817" y="1336"/>
              <a:ext cx="120" cy="121"/>
            </a:xfrm>
            <a:custGeom>
              <a:avLst/>
              <a:gdLst>
                <a:gd name="T0" fmla="*/ 0 w 242"/>
                <a:gd name="T1" fmla="*/ 1 h 241"/>
                <a:gd name="T2" fmla="*/ 0 w 242"/>
                <a:gd name="T3" fmla="*/ 0 h 241"/>
                <a:gd name="T4" fmla="*/ 0 w 242"/>
                <a:gd name="T5" fmla="*/ 1 h 241"/>
                <a:gd name="T6" fmla="*/ 0 w 242"/>
                <a:gd name="T7" fmla="*/ 1 h 241"/>
                <a:gd name="T8" fmla="*/ 0 w 242"/>
                <a:gd name="T9" fmla="*/ 1 h 241"/>
                <a:gd name="T10" fmla="*/ 0 60000 65536"/>
                <a:gd name="T11" fmla="*/ 0 60000 65536"/>
                <a:gd name="T12" fmla="*/ 0 60000 65536"/>
                <a:gd name="T13" fmla="*/ 0 60000 65536"/>
                <a:gd name="T14" fmla="*/ 0 60000 65536"/>
                <a:gd name="T15" fmla="*/ 0 w 242"/>
                <a:gd name="T16" fmla="*/ 0 h 241"/>
                <a:gd name="T17" fmla="*/ 242 w 242"/>
                <a:gd name="T18" fmla="*/ 241 h 241"/>
              </a:gdLst>
              <a:ahLst/>
              <a:cxnLst>
                <a:cxn ang="T10">
                  <a:pos x="T0" y="T1"/>
                </a:cxn>
                <a:cxn ang="T11">
                  <a:pos x="T2" y="T3"/>
                </a:cxn>
                <a:cxn ang="T12">
                  <a:pos x="T4" y="T5"/>
                </a:cxn>
                <a:cxn ang="T13">
                  <a:pos x="T6" y="T7"/>
                </a:cxn>
                <a:cxn ang="T14">
                  <a:pos x="T8" y="T9"/>
                </a:cxn>
              </a:cxnLst>
              <a:rect l="T15" t="T16" r="T17" b="T18"/>
              <a:pathLst>
                <a:path w="242" h="241">
                  <a:moveTo>
                    <a:pt x="242" y="22"/>
                  </a:moveTo>
                  <a:lnTo>
                    <a:pt x="220" y="0"/>
                  </a:lnTo>
                  <a:lnTo>
                    <a:pt x="0" y="219"/>
                  </a:lnTo>
                  <a:lnTo>
                    <a:pt x="22" y="241"/>
                  </a:lnTo>
                  <a:lnTo>
                    <a:pt x="242" y="22"/>
                  </a:lnTo>
                  <a:close/>
                </a:path>
              </a:pathLst>
            </a:custGeom>
            <a:solidFill>
              <a:srgbClr val="FFFFFF"/>
            </a:solidFill>
            <a:ln w="9525">
              <a:noFill/>
              <a:round/>
              <a:headEnd/>
              <a:tailEnd/>
            </a:ln>
          </p:spPr>
          <p:txBody>
            <a:bodyPr/>
            <a:lstStyle/>
            <a:p>
              <a:endParaRPr lang="en-US"/>
            </a:p>
          </p:txBody>
        </p:sp>
        <p:sp>
          <p:nvSpPr>
            <p:cNvPr id="62507" name="Freeform 29"/>
            <p:cNvSpPr>
              <a:spLocks/>
            </p:cNvSpPr>
            <p:nvPr/>
          </p:nvSpPr>
          <p:spPr bwMode="auto">
            <a:xfrm>
              <a:off x="3768" y="1421"/>
              <a:ext cx="84" cy="84"/>
            </a:xfrm>
            <a:custGeom>
              <a:avLst/>
              <a:gdLst>
                <a:gd name="T0" fmla="*/ 0 w 169"/>
                <a:gd name="T1" fmla="*/ 0 h 167"/>
                <a:gd name="T2" fmla="*/ 0 w 169"/>
                <a:gd name="T3" fmla="*/ 1 h 167"/>
                <a:gd name="T4" fmla="*/ 0 w 169"/>
                <a:gd name="T5" fmla="*/ 1 h 167"/>
                <a:gd name="T6" fmla="*/ 0 w 169"/>
                <a:gd name="T7" fmla="*/ 0 h 167"/>
                <a:gd name="T8" fmla="*/ 0 60000 65536"/>
                <a:gd name="T9" fmla="*/ 0 60000 65536"/>
                <a:gd name="T10" fmla="*/ 0 60000 65536"/>
                <a:gd name="T11" fmla="*/ 0 60000 65536"/>
                <a:gd name="T12" fmla="*/ 0 w 169"/>
                <a:gd name="T13" fmla="*/ 0 h 167"/>
                <a:gd name="T14" fmla="*/ 169 w 169"/>
                <a:gd name="T15" fmla="*/ 167 h 167"/>
              </a:gdLst>
              <a:ahLst/>
              <a:cxnLst>
                <a:cxn ang="T8">
                  <a:pos x="T0" y="T1"/>
                </a:cxn>
                <a:cxn ang="T9">
                  <a:pos x="T2" y="T3"/>
                </a:cxn>
                <a:cxn ang="T10">
                  <a:pos x="T4" y="T5"/>
                </a:cxn>
                <a:cxn ang="T11">
                  <a:pos x="T6" y="T7"/>
                </a:cxn>
              </a:cxnLst>
              <a:rect l="T12" t="T13" r="T14" b="T15"/>
              <a:pathLst>
                <a:path w="169" h="167">
                  <a:moveTo>
                    <a:pt x="56" y="0"/>
                  </a:moveTo>
                  <a:lnTo>
                    <a:pt x="0" y="167"/>
                  </a:lnTo>
                  <a:lnTo>
                    <a:pt x="169" y="112"/>
                  </a:lnTo>
                  <a:lnTo>
                    <a:pt x="56" y="0"/>
                  </a:lnTo>
                  <a:close/>
                </a:path>
              </a:pathLst>
            </a:custGeom>
            <a:solidFill>
              <a:srgbClr val="FFFFFF"/>
            </a:solidFill>
            <a:ln w="9525">
              <a:noFill/>
              <a:round/>
              <a:headEnd/>
              <a:tailEnd/>
            </a:ln>
          </p:spPr>
          <p:txBody>
            <a:bodyPr/>
            <a:lstStyle/>
            <a:p>
              <a:endParaRPr lang="en-US"/>
            </a:p>
          </p:txBody>
        </p:sp>
      </p:grpSp>
      <p:sp>
        <p:nvSpPr>
          <p:cNvPr id="62479" name="Rectangle 30"/>
          <p:cNvSpPr>
            <a:spLocks noChangeArrowheads="1"/>
          </p:cNvSpPr>
          <p:nvPr/>
        </p:nvSpPr>
        <p:spPr bwMode="auto">
          <a:xfrm>
            <a:off x="4064000" y="2977406"/>
            <a:ext cx="1309688" cy="384175"/>
          </a:xfrm>
          <a:prstGeom prst="rect">
            <a:avLst/>
          </a:prstGeom>
          <a:noFill/>
          <a:ln w="9525">
            <a:noFill/>
            <a:miter lim="800000"/>
            <a:headEnd/>
            <a:tailEnd/>
          </a:ln>
        </p:spPr>
        <p:txBody>
          <a:bodyPr/>
          <a:lstStyle/>
          <a:p>
            <a:endParaRPr lang="el-GR"/>
          </a:p>
        </p:txBody>
      </p:sp>
      <p:sp>
        <p:nvSpPr>
          <p:cNvPr id="85023" name="Rectangle 31"/>
          <p:cNvSpPr>
            <a:spLocks noChangeArrowheads="1"/>
          </p:cNvSpPr>
          <p:nvPr/>
        </p:nvSpPr>
        <p:spPr bwMode="auto">
          <a:xfrm>
            <a:off x="4152900" y="3032968"/>
            <a:ext cx="1112838" cy="288925"/>
          </a:xfrm>
          <a:prstGeom prst="rect">
            <a:avLst/>
          </a:prstGeom>
          <a:noFill/>
          <a:ln w="9525">
            <a:noFill/>
            <a:miter lim="800000"/>
            <a:headEnd/>
            <a:tailEnd/>
          </a:ln>
        </p:spPr>
        <p:txBody>
          <a:bodyPr wrap="none" lIns="0" tIns="0" rIns="0" bIns="0">
            <a:spAutoFit/>
          </a:bodyPr>
          <a:lstStyle/>
          <a:p>
            <a:pPr>
              <a:defRPr/>
            </a:pPr>
            <a:r>
              <a:rPr lang="en-US" sz="1900">
                <a:solidFill>
                  <a:srgbClr val="FFFFFF"/>
                </a:solidFill>
              </a:rPr>
              <a:t>SUMERIA</a:t>
            </a:r>
            <a:endParaRPr lang="en-US">
              <a:effectLst>
                <a:outerShdw blurRad="38100" dist="38100" dir="2700000" algn="tl">
                  <a:srgbClr val="FFFFFF"/>
                </a:outerShdw>
              </a:effectLst>
            </a:endParaRPr>
          </a:p>
        </p:txBody>
      </p:sp>
      <p:grpSp>
        <p:nvGrpSpPr>
          <p:cNvPr id="5" name="Group 72"/>
          <p:cNvGrpSpPr>
            <a:grpSpLocks/>
          </p:cNvGrpSpPr>
          <p:nvPr/>
        </p:nvGrpSpPr>
        <p:grpSpPr bwMode="auto">
          <a:xfrm>
            <a:off x="569913" y="5126881"/>
            <a:ext cx="2833687" cy="744537"/>
            <a:chOff x="440" y="2547"/>
            <a:chExt cx="1785" cy="469"/>
          </a:xfrm>
        </p:grpSpPr>
        <p:sp>
          <p:nvSpPr>
            <p:cNvPr id="62504" name="Rectangle 17"/>
            <p:cNvSpPr>
              <a:spLocks noChangeArrowheads="1"/>
            </p:cNvSpPr>
            <p:nvPr/>
          </p:nvSpPr>
          <p:spPr bwMode="auto">
            <a:xfrm>
              <a:off x="469" y="2565"/>
              <a:ext cx="1689" cy="451"/>
            </a:xfrm>
            <a:prstGeom prst="rect">
              <a:avLst/>
            </a:prstGeom>
            <a:solidFill>
              <a:srgbClr val="FFFFFF"/>
            </a:solidFill>
            <a:ln w="9525">
              <a:solidFill>
                <a:schemeClr val="tx1"/>
              </a:solidFill>
              <a:miter lim="800000"/>
              <a:headEnd/>
              <a:tailEnd/>
            </a:ln>
          </p:spPr>
          <p:txBody>
            <a:bodyPr/>
            <a:lstStyle/>
            <a:p>
              <a:endParaRPr lang="el-GR"/>
            </a:p>
          </p:txBody>
        </p:sp>
        <p:sp>
          <p:nvSpPr>
            <p:cNvPr id="62505" name="Rectangle 32"/>
            <p:cNvSpPr>
              <a:spLocks noChangeArrowheads="1"/>
            </p:cNvSpPr>
            <p:nvPr/>
          </p:nvSpPr>
          <p:spPr bwMode="auto">
            <a:xfrm>
              <a:off x="440" y="2547"/>
              <a:ext cx="1785" cy="427"/>
            </a:xfrm>
            <a:prstGeom prst="rect">
              <a:avLst/>
            </a:prstGeom>
            <a:noFill/>
            <a:ln w="9525">
              <a:noFill/>
              <a:miter lim="800000"/>
              <a:headEnd/>
              <a:tailEnd/>
            </a:ln>
          </p:spPr>
          <p:txBody>
            <a:bodyPr/>
            <a:lstStyle/>
            <a:p>
              <a:endParaRPr lang="el-GR"/>
            </a:p>
          </p:txBody>
        </p:sp>
      </p:grpSp>
      <p:sp>
        <p:nvSpPr>
          <p:cNvPr id="62482" name="Rectangle 35"/>
          <p:cNvSpPr>
            <a:spLocks noChangeArrowheads="1"/>
          </p:cNvSpPr>
          <p:nvPr/>
        </p:nvSpPr>
        <p:spPr bwMode="auto">
          <a:xfrm>
            <a:off x="4078288" y="5391993"/>
            <a:ext cx="1617662" cy="501650"/>
          </a:xfrm>
          <a:prstGeom prst="rect">
            <a:avLst/>
          </a:prstGeom>
          <a:noFill/>
          <a:ln w="9525">
            <a:noFill/>
            <a:miter lim="800000"/>
            <a:headEnd/>
            <a:tailEnd/>
          </a:ln>
        </p:spPr>
        <p:txBody>
          <a:bodyPr/>
          <a:lstStyle/>
          <a:p>
            <a:endParaRPr lang="el-GR"/>
          </a:p>
        </p:txBody>
      </p:sp>
      <p:sp>
        <p:nvSpPr>
          <p:cNvPr id="85028" name="Rectangle 36"/>
          <p:cNvSpPr>
            <a:spLocks noChangeArrowheads="1"/>
          </p:cNvSpPr>
          <p:nvPr/>
        </p:nvSpPr>
        <p:spPr bwMode="auto">
          <a:xfrm>
            <a:off x="4167188" y="5442793"/>
            <a:ext cx="1490662" cy="212725"/>
          </a:xfrm>
          <a:prstGeom prst="rect">
            <a:avLst/>
          </a:prstGeom>
          <a:noFill/>
          <a:ln w="9525">
            <a:noFill/>
            <a:miter lim="800000"/>
            <a:headEnd/>
            <a:tailEnd/>
          </a:ln>
        </p:spPr>
        <p:txBody>
          <a:bodyPr wrap="none" lIns="0" tIns="0" rIns="0" bIns="0">
            <a:spAutoFit/>
          </a:bodyPr>
          <a:lstStyle/>
          <a:p>
            <a:pPr>
              <a:defRPr/>
            </a:pPr>
            <a:r>
              <a:rPr lang="en-US" sz="1400">
                <a:solidFill>
                  <a:srgbClr val="FFFFFF"/>
                </a:solidFill>
              </a:rPr>
              <a:t>SEDIMENT FROM</a:t>
            </a:r>
            <a:endParaRPr lang="en-US">
              <a:effectLst>
                <a:outerShdw blurRad="38100" dist="38100" dir="2700000" algn="tl">
                  <a:srgbClr val="FFFFFF"/>
                </a:outerShdw>
              </a:effectLst>
            </a:endParaRPr>
          </a:p>
        </p:txBody>
      </p:sp>
      <p:sp>
        <p:nvSpPr>
          <p:cNvPr id="85029" name="Rectangle 37"/>
          <p:cNvSpPr>
            <a:spLocks noChangeArrowheads="1"/>
          </p:cNvSpPr>
          <p:nvPr/>
        </p:nvSpPr>
        <p:spPr bwMode="auto">
          <a:xfrm>
            <a:off x="4203700" y="5649168"/>
            <a:ext cx="1412875" cy="212725"/>
          </a:xfrm>
          <a:prstGeom prst="rect">
            <a:avLst/>
          </a:prstGeom>
          <a:noFill/>
          <a:ln w="9525">
            <a:noFill/>
            <a:miter lim="800000"/>
            <a:headEnd/>
            <a:tailEnd/>
          </a:ln>
        </p:spPr>
        <p:txBody>
          <a:bodyPr wrap="none" lIns="0" tIns="0" rIns="0" bIns="0">
            <a:spAutoFit/>
          </a:bodyPr>
          <a:lstStyle/>
          <a:p>
            <a:pPr>
              <a:defRPr/>
            </a:pPr>
            <a:r>
              <a:rPr lang="en-US" sz="1400">
                <a:solidFill>
                  <a:srgbClr val="FFFFFF"/>
                </a:solidFill>
              </a:rPr>
              <a:t>ERODING SOILS</a:t>
            </a:r>
            <a:endParaRPr lang="en-US">
              <a:effectLst>
                <a:outerShdw blurRad="38100" dist="38100" dir="2700000" algn="tl">
                  <a:srgbClr val="FFFFFF"/>
                </a:outerShdw>
              </a:effectLst>
            </a:endParaRPr>
          </a:p>
        </p:txBody>
      </p:sp>
      <p:grpSp>
        <p:nvGrpSpPr>
          <p:cNvPr id="6" name="Group 38"/>
          <p:cNvGrpSpPr>
            <a:grpSpLocks/>
          </p:cNvGrpSpPr>
          <p:nvPr/>
        </p:nvGrpSpPr>
        <p:grpSpPr bwMode="auto">
          <a:xfrm>
            <a:off x="4876800" y="4436318"/>
            <a:ext cx="671513" cy="963613"/>
            <a:chOff x="3061" y="1973"/>
            <a:chExt cx="423" cy="607"/>
          </a:xfrm>
        </p:grpSpPr>
        <p:sp>
          <p:nvSpPr>
            <p:cNvPr id="62502" name="Freeform 39"/>
            <p:cNvSpPr>
              <a:spLocks/>
            </p:cNvSpPr>
            <p:nvPr/>
          </p:nvSpPr>
          <p:spPr bwMode="auto">
            <a:xfrm>
              <a:off x="3061" y="2040"/>
              <a:ext cx="382" cy="540"/>
            </a:xfrm>
            <a:custGeom>
              <a:avLst/>
              <a:gdLst>
                <a:gd name="T0" fmla="*/ 0 w 764"/>
                <a:gd name="T1" fmla="*/ 1 h 1080"/>
                <a:gd name="T2" fmla="*/ 1 w 764"/>
                <a:gd name="T3" fmla="*/ 1 h 1080"/>
                <a:gd name="T4" fmla="*/ 1 w 764"/>
                <a:gd name="T5" fmla="*/ 1 h 1080"/>
                <a:gd name="T6" fmla="*/ 1 w 764"/>
                <a:gd name="T7" fmla="*/ 0 h 1080"/>
                <a:gd name="T8" fmla="*/ 0 w 764"/>
                <a:gd name="T9" fmla="*/ 1 h 1080"/>
                <a:gd name="T10" fmla="*/ 0 60000 65536"/>
                <a:gd name="T11" fmla="*/ 0 60000 65536"/>
                <a:gd name="T12" fmla="*/ 0 60000 65536"/>
                <a:gd name="T13" fmla="*/ 0 60000 65536"/>
                <a:gd name="T14" fmla="*/ 0 60000 65536"/>
                <a:gd name="T15" fmla="*/ 0 w 764"/>
                <a:gd name="T16" fmla="*/ 0 h 1080"/>
                <a:gd name="T17" fmla="*/ 764 w 764"/>
                <a:gd name="T18" fmla="*/ 1080 h 1080"/>
              </a:gdLst>
              <a:ahLst/>
              <a:cxnLst>
                <a:cxn ang="T10">
                  <a:pos x="T0" y="T1"/>
                </a:cxn>
                <a:cxn ang="T11">
                  <a:pos x="T2" y="T3"/>
                </a:cxn>
                <a:cxn ang="T12">
                  <a:pos x="T4" y="T5"/>
                </a:cxn>
                <a:cxn ang="T13">
                  <a:pos x="T6" y="T7"/>
                </a:cxn>
                <a:cxn ang="T14">
                  <a:pos x="T8" y="T9"/>
                </a:cxn>
              </a:cxnLst>
              <a:rect l="T15" t="T16" r="T17" b="T18"/>
              <a:pathLst>
                <a:path w="764" h="1080">
                  <a:moveTo>
                    <a:pt x="0" y="1061"/>
                  </a:moveTo>
                  <a:lnTo>
                    <a:pt x="27" y="1080"/>
                  </a:lnTo>
                  <a:lnTo>
                    <a:pt x="764" y="19"/>
                  </a:lnTo>
                  <a:lnTo>
                    <a:pt x="737" y="0"/>
                  </a:lnTo>
                  <a:lnTo>
                    <a:pt x="0" y="1061"/>
                  </a:lnTo>
                  <a:close/>
                </a:path>
              </a:pathLst>
            </a:custGeom>
            <a:solidFill>
              <a:srgbClr val="FFFFFF"/>
            </a:solidFill>
            <a:ln w="9525">
              <a:noFill/>
              <a:round/>
              <a:headEnd/>
              <a:tailEnd/>
            </a:ln>
          </p:spPr>
          <p:txBody>
            <a:bodyPr/>
            <a:lstStyle/>
            <a:p>
              <a:endParaRPr lang="en-US"/>
            </a:p>
          </p:txBody>
        </p:sp>
        <p:sp>
          <p:nvSpPr>
            <p:cNvPr id="62503" name="Freeform 40"/>
            <p:cNvSpPr>
              <a:spLocks/>
            </p:cNvSpPr>
            <p:nvPr/>
          </p:nvSpPr>
          <p:spPr bwMode="auto">
            <a:xfrm>
              <a:off x="3398" y="1973"/>
              <a:ext cx="86" cy="101"/>
            </a:xfrm>
            <a:custGeom>
              <a:avLst/>
              <a:gdLst>
                <a:gd name="T0" fmla="*/ 0 w 174"/>
                <a:gd name="T1" fmla="*/ 1 h 201"/>
                <a:gd name="T2" fmla="*/ 0 w 174"/>
                <a:gd name="T3" fmla="*/ 0 h 201"/>
                <a:gd name="T4" fmla="*/ 0 w 174"/>
                <a:gd name="T5" fmla="*/ 1 h 201"/>
                <a:gd name="T6" fmla="*/ 0 w 174"/>
                <a:gd name="T7" fmla="*/ 1 h 201"/>
                <a:gd name="T8" fmla="*/ 0 60000 65536"/>
                <a:gd name="T9" fmla="*/ 0 60000 65536"/>
                <a:gd name="T10" fmla="*/ 0 60000 65536"/>
                <a:gd name="T11" fmla="*/ 0 60000 65536"/>
                <a:gd name="T12" fmla="*/ 0 w 174"/>
                <a:gd name="T13" fmla="*/ 0 h 201"/>
                <a:gd name="T14" fmla="*/ 174 w 174"/>
                <a:gd name="T15" fmla="*/ 201 h 201"/>
              </a:gdLst>
              <a:ahLst/>
              <a:cxnLst>
                <a:cxn ang="T8">
                  <a:pos x="T0" y="T1"/>
                </a:cxn>
                <a:cxn ang="T9">
                  <a:pos x="T2" y="T3"/>
                </a:cxn>
                <a:cxn ang="T10">
                  <a:pos x="T4" y="T5"/>
                </a:cxn>
                <a:cxn ang="T11">
                  <a:pos x="T6" y="T7"/>
                </a:cxn>
              </a:cxnLst>
              <a:rect l="T12" t="T13" r="T14" b="T15"/>
              <a:pathLst>
                <a:path w="174" h="201">
                  <a:moveTo>
                    <a:pt x="147" y="201"/>
                  </a:moveTo>
                  <a:lnTo>
                    <a:pt x="174" y="0"/>
                  </a:lnTo>
                  <a:lnTo>
                    <a:pt x="0" y="99"/>
                  </a:lnTo>
                  <a:lnTo>
                    <a:pt x="147" y="201"/>
                  </a:lnTo>
                  <a:close/>
                </a:path>
              </a:pathLst>
            </a:custGeom>
            <a:solidFill>
              <a:srgbClr val="FFFFFF"/>
            </a:solidFill>
            <a:ln w="9525">
              <a:noFill/>
              <a:round/>
              <a:headEnd/>
              <a:tailEnd/>
            </a:ln>
          </p:spPr>
          <p:txBody>
            <a:bodyPr/>
            <a:lstStyle/>
            <a:p>
              <a:endParaRPr lang="en-US"/>
            </a:p>
          </p:txBody>
        </p:sp>
      </p:grpSp>
      <p:sp>
        <p:nvSpPr>
          <p:cNvPr id="62486" name="Line 41"/>
          <p:cNvSpPr>
            <a:spLocks noChangeShapeType="1"/>
          </p:cNvSpPr>
          <p:nvPr/>
        </p:nvSpPr>
        <p:spPr bwMode="auto">
          <a:xfrm flipH="1">
            <a:off x="5427663" y="3848943"/>
            <a:ext cx="1223962" cy="0"/>
          </a:xfrm>
          <a:prstGeom prst="line">
            <a:avLst/>
          </a:prstGeom>
          <a:noFill/>
          <a:ln w="12700">
            <a:solidFill>
              <a:srgbClr val="FFFFFF"/>
            </a:solidFill>
            <a:round/>
            <a:headEnd/>
            <a:tailEnd/>
          </a:ln>
        </p:spPr>
        <p:txBody>
          <a:bodyPr/>
          <a:lstStyle/>
          <a:p>
            <a:endParaRPr lang="en-US"/>
          </a:p>
        </p:txBody>
      </p:sp>
      <p:sp>
        <p:nvSpPr>
          <p:cNvPr id="62487" name="Freeform 42"/>
          <p:cNvSpPr>
            <a:spLocks/>
          </p:cNvSpPr>
          <p:nvPr/>
        </p:nvSpPr>
        <p:spPr bwMode="auto">
          <a:xfrm>
            <a:off x="5329238" y="3798143"/>
            <a:ext cx="103187" cy="101600"/>
          </a:xfrm>
          <a:custGeom>
            <a:avLst/>
            <a:gdLst>
              <a:gd name="T0" fmla="*/ 2147483647 w 132"/>
              <a:gd name="T1" fmla="*/ 0 h 129"/>
              <a:gd name="T2" fmla="*/ 0 w 132"/>
              <a:gd name="T3" fmla="*/ 2147483647 h 129"/>
              <a:gd name="T4" fmla="*/ 2147483647 w 132"/>
              <a:gd name="T5" fmla="*/ 2147483647 h 129"/>
              <a:gd name="T6" fmla="*/ 2147483647 w 132"/>
              <a:gd name="T7" fmla="*/ 0 h 129"/>
              <a:gd name="T8" fmla="*/ 0 60000 65536"/>
              <a:gd name="T9" fmla="*/ 0 60000 65536"/>
              <a:gd name="T10" fmla="*/ 0 60000 65536"/>
              <a:gd name="T11" fmla="*/ 0 60000 65536"/>
              <a:gd name="T12" fmla="*/ 0 w 132"/>
              <a:gd name="T13" fmla="*/ 0 h 129"/>
              <a:gd name="T14" fmla="*/ 132 w 132"/>
              <a:gd name="T15" fmla="*/ 129 h 129"/>
            </a:gdLst>
            <a:ahLst/>
            <a:cxnLst>
              <a:cxn ang="T8">
                <a:pos x="T0" y="T1"/>
              </a:cxn>
              <a:cxn ang="T9">
                <a:pos x="T2" y="T3"/>
              </a:cxn>
              <a:cxn ang="T10">
                <a:pos x="T4" y="T5"/>
              </a:cxn>
              <a:cxn ang="T11">
                <a:pos x="T6" y="T7"/>
              </a:cxn>
            </a:cxnLst>
            <a:rect l="T12" t="T13" r="T14" b="T15"/>
            <a:pathLst>
              <a:path w="132" h="129">
                <a:moveTo>
                  <a:pt x="132" y="0"/>
                </a:moveTo>
                <a:lnTo>
                  <a:pt x="0" y="63"/>
                </a:lnTo>
                <a:lnTo>
                  <a:pt x="132" y="129"/>
                </a:lnTo>
                <a:lnTo>
                  <a:pt x="132" y="0"/>
                </a:lnTo>
                <a:close/>
              </a:path>
            </a:pathLst>
          </a:custGeom>
          <a:solidFill>
            <a:srgbClr val="FFFFFF"/>
          </a:solidFill>
          <a:ln w="9525">
            <a:noFill/>
            <a:round/>
            <a:headEnd/>
            <a:tailEnd/>
          </a:ln>
        </p:spPr>
        <p:txBody>
          <a:bodyPr/>
          <a:lstStyle/>
          <a:p>
            <a:endParaRPr lang="en-US"/>
          </a:p>
        </p:txBody>
      </p:sp>
      <p:sp>
        <p:nvSpPr>
          <p:cNvPr id="62488" name="Rectangle 43"/>
          <p:cNvSpPr>
            <a:spLocks noChangeArrowheads="1"/>
          </p:cNvSpPr>
          <p:nvPr/>
        </p:nvSpPr>
        <p:spPr bwMode="auto">
          <a:xfrm>
            <a:off x="4152900" y="6347668"/>
            <a:ext cx="709613" cy="327025"/>
          </a:xfrm>
          <a:prstGeom prst="rect">
            <a:avLst/>
          </a:prstGeom>
          <a:noFill/>
          <a:ln w="9525">
            <a:noFill/>
            <a:miter lim="800000"/>
            <a:headEnd/>
            <a:tailEnd/>
          </a:ln>
        </p:spPr>
        <p:txBody>
          <a:bodyPr/>
          <a:lstStyle/>
          <a:p>
            <a:endParaRPr lang="el-GR"/>
          </a:p>
        </p:txBody>
      </p:sp>
      <p:sp>
        <p:nvSpPr>
          <p:cNvPr id="85036" name="Rectangle 44"/>
          <p:cNvSpPr>
            <a:spLocks noChangeArrowheads="1"/>
          </p:cNvSpPr>
          <p:nvPr/>
        </p:nvSpPr>
        <p:spPr bwMode="auto">
          <a:xfrm>
            <a:off x="4241800" y="6407993"/>
            <a:ext cx="519113" cy="228600"/>
          </a:xfrm>
          <a:prstGeom prst="rect">
            <a:avLst/>
          </a:prstGeom>
          <a:noFill/>
          <a:ln w="9525">
            <a:noFill/>
            <a:miter lim="800000"/>
            <a:headEnd/>
            <a:tailEnd/>
          </a:ln>
        </p:spPr>
        <p:txBody>
          <a:bodyPr wrap="none" lIns="0" tIns="0" rIns="0" bIns="0">
            <a:spAutoFit/>
          </a:bodyPr>
          <a:lstStyle/>
          <a:p>
            <a:pPr>
              <a:defRPr/>
            </a:pPr>
            <a:r>
              <a:rPr lang="en-US" sz="1500">
                <a:solidFill>
                  <a:srgbClr val="000000"/>
                </a:solidFill>
              </a:rPr>
              <a:t>NASA</a:t>
            </a:r>
            <a:endParaRPr lang="en-US">
              <a:effectLst>
                <a:outerShdw blurRad="38100" dist="38100" dir="2700000" algn="tl">
                  <a:srgbClr val="FFFFFF"/>
                </a:outerShdw>
              </a:effectLst>
            </a:endParaRPr>
          </a:p>
        </p:txBody>
      </p:sp>
      <p:sp>
        <p:nvSpPr>
          <p:cNvPr id="62490" name="Rectangle 45"/>
          <p:cNvSpPr>
            <a:spLocks noChangeArrowheads="1"/>
          </p:cNvSpPr>
          <p:nvPr/>
        </p:nvSpPr>
        <p:spPr bwMode="auto">
          <a:xfrm>
            <a:off x="3633788" y="5318968"/>
            <a:ext cx="2085975" cy="714375"/>
          </a:xfrm>
          <a:prstGeom prst="rect">
            <a:avLst/>
          </a:prstGeom>
          <a:solidFill>
            <a:srgbClr val="FFFFCC"/>
          </a:solidFill>
          <a:ln w="9525">
            <a:solidFill>
              <a:srgbClr val="3333CC"/>
            </a:solidFill>
            <a:miter lim="800000"/>
            <a:headEnd/>
            <a:tailEnd/>
          </a:ln>
        </p:spPr>
        <p:txBody>
          <a:bodyPr/>
          <a:lstStyle/>
          <a:p>
            <a:endParaRPr lang="el-GR"/>
          </a:p>
        </p:txBody>
      </p:sp>
      <p:sp>
        <p:nvSpPr>
          <p:cNvPr id="62491" name="Rectangle 49"/>
          <p:cNvSpPr>
            <a:spLocks noChangeArrowheads="1"/>
          </p:cNvSpPr>
          <p:nvPr/>
        </p:nvSpPr>
        <p:spPr bwMode="auto">
          <a:xfrm>
            <a:off x="6500813" y="3701306"/>
            <a:ext cx="2263775" cy="1230312"/>
          </a:xfrm>
          <a:prstGeom prst="rect">
            <a:avLst/>
          </a:prstGeom>
          <a:solidFill>
            <a:srgbClr val="FFFFCC"/>
          </a:solidFill>
          <a:ln w="9525">
            <a:solidFill>
              <a:srgbClr val="3333CC"/>
            </a:solidFill>
            <a:miter lim="800000"/>
            <a:headEnd/>
            <a:tailEnd/>
          </a:ln>
        </p:spPr>
        <p:txBody>
          <a:bodyPr/>
          <a:lstStyle/>
          <a:p>
            <a:endParaRPr lang="el-GR"/>
          </a:p>
        </p:txBody>
      </p:sp>
      <p:sp>
        <p:nvSpPr>
          <p:cNvPr id="62492" name="Freeform 54"/>
          <p:cNvSpPr>
            <a:spLocks/>
          </p:cNvSpPr>
          <p:nvPr/>
        </p:nvSpPr>
        <p:spPr bwMode="auto">
          <a:xfrm>
            <a:off x="4405313" y="2591643"/>
            <a:ext cx="1220787" cy="420688"/>
          </a:xfrm>
          <a:custGeom>
            <a:avLst/>
            <a:gdLst>
              <a:gd name="T0" fmla="*/ 2147483647 w 1538"/>
              <a:gd name="T1" fmla="*/ 2147483647 h 531"/>
              <a:gd name="T2" fmla="*/ 2147483647 w 1538"/>
              <a:gd name="T3" fmla="*/ 0 h 531"/>
              <a:gd name="T4" fmla="*/ 0 w 1538"/>
              <a:gd name="T5" fmla="*/ 2147483647 h 531"/>
              <a:gd name="T6" fmla="*/ 2147483647 w 1538"/>
              <a:gd name="T7" fmla="*/ 2147483647 h 531"/>
              <a:gd name="T8" fmla="*/ 2147483647 w 1538"/>
              <a:gd name="T9" fmla="*/ 2147483647 h 531"/>
              <a:gd name="T10" fmla="*/ 0 60000 65536"/>
              <a:gd name="T11" fmla="*/ 0 60000 65536"/>
              <a:gd name="T12" fmla="*/ 0 60000 65536"/>
              <a:gd name="T13" fmla="*/ 0 60000 65536"/>
              <a:gd name="T14" fmla="*/ 0 60000 65536"/>
              <a:gd name="T15" fmla="*/ 0 w 1538"/>
              <a:gd name="T16" fmla="*/ 0 h 531"/>
              <a:gd name="T17" fmla="*/ 1538 w 1538"/>
              <a:gd name="T18" fmla="*/ 531 h 531"/>
            </a:gdLst>
            <a:ahLst/>
            <a:cxnLst>
              <a:cxn ang="T10">
                <a:pos x="T0" y="T1"/>
              </a:cxn>
              <a:cxn ang="T11">
                <a:pos x="T2" y="T3"/>
              </a:cxn>
              <a:cxn ang="T12">
                <a:pos x="T4" y="T5"/>
              </a:cxn>
              <a:cxn ang="T13">
                <a:pos x="T6" y="T7"/>
              </a:cxn>
              <a:cxn ang="T14">
                <a:pos x="T8" y="T9"/>
              </a:cxn>
            </a:cxnLst>
            <a:rect l="T15" t="T16" r="T17" b="T18"/>
            <a:pathLst>
              <a:path w="1538" h="531">
                <a:moveTo>
                  <a:pt x="1538" y="22"/>
                </a:moveTo>
                <a:lnTo>
                  <a:pt x="1530" y="0"/>
                </a:lnTo>
                <a:lnTo>
                  <a:pt x="0" y="510"/>
                </a:lnTo>
                <a:lnTo>
                  <a:pt x="8" y="531"/>
                </a:lnTo>
                <a:lnTo>
                  <a:pt x="1538" y="22"/>
                </a:lnTo>
                <a:close/>
              </a:path>
            </a:pathLst>
          </a:custGeom>
          <a:solidFill>
            <a:srgbClr val="FFFFFF"/>
          </a:solidFill>
          <a:ln w="9525">
            <a:noFill/>
            <a:round/>
            <a:headEnd/>
            <a:tailEnd/>
          </a:ln>
        </p:spPr>
        <p:txBody>
          <a:bodyPr/>
          <a:lstStyle/>
          <a:p>
            <a:endParaRPr lang="en-US"/>
          </a:p>
        </p:txBody>
      </p:sp>
      <p:sp>
        <p:nvSpPr>
          <p:cNvPr id="62493" name="Freeform 55"/>
          <p:cNvSpPr>
            <a:spLocks/>
          </p:cNvSpPr>
          <p:nvPr/>
        </p:nvSpPr>
        <p:spPr bwMode="auto">
          <a:xfrm>
            <a:off x="4298950" y="2945656"/>
            <a:ext cx="133350" cy="114300"/>
          </a:xfrm>
          <a:custGeom>
            <a:avLst/>
            <a:gdLst>
              <a:gd name="T0" fmla="*/ 2147483647 w 168"/>
              <a:gd name="T1" fmla="*/ 0 h 143"/>
              <a:gd name="T2" fmla="*/ 0 w 168"/>
              <a:gd name="T3" fmla="*/ 2147483647 h 143"/>
              <a:gd name="T4" fmla="*/ 2147483647 w 168"/>
              <a:gd name="T5" fmla="*/ 2147483647 h 143"/>
              <a:gd name="T6" fmla="*/ 2147483647 w 168"/>
              <a:gd name="T7" fmla="*/ 0 h 143"/>
              <a:gd name="T8" fmla="*/ 0 60000 65536"/>
              <a:gd name="T9" fmla="*/ 0 60000 65536"/>
              <a:gd name="T10" fmla="*/ 0 60000 65536"/>
              <a:gd name="T11" fmla="*/ 0 60000 65536"/>
              <a:gd name="T12" fmla="*/ 0 w 168"/>
              <a:gd name="T13" fmla="*/ 0 h 143"/>
              <a:gd name="T14" fmla="*/ 168 w 168"/>
              <a:gd name="T15" fmla="*/ 143 h 143"/>
            </a:gdLst>
            <a:ahLst/>
            <a:cxnLst>
              <a:cxn ang="T8">
                <a:pos x="T0" y="T1"/>
              </a:cxn>
              <a:cxn ang="T9">
                <a:pos x="T2" y="T3"/>
              </a:cxn>
              <a:cxn ang="T10">
                <a:pos x="T4" y="T5"/>
              </a:cxn>
              <a:cxn ang="T11">
                <a:pos x="T6" y="T7"/>
              </a:cxn>
            </a:cxnLst>
            <a:rect l="T12" t="T13" r="T14" b="T15"/>
            <a:pathLst>
              <a:path w="168" h="143">
                <a:moveTo>
                  <a:pt x="120" y="0"/>
                </a:moveTo>
                <a:lnTo>
                  <a:pt x="0" y="118"/>
                </a:lnTo>
                <a:lnTo>
                  <a:pt x="168" y="143"/>
                </a:lnTo>
                <a:lnTo>
                  <a:pt x="120" y="0"/>
                </a:lnTo>
                <a:close/>
              </a:path>
            </a:pathLst>
          </a:custGeom>
          <a:solidFill>
            <a:srgbClr val="FFFFFF"/>
          </a:solidFill>
          <a:ln w="9525">
            <a:noFill/>
            <a:round/>
            <a:headEnd/>
            <a:tailEnd/>
          </a:ln>
        </p:spPr>
        <p:txBody>
          <a:bodyPr/>
          <a:lstStyle/>
          <a:p>
            <a:endParaRPr lang="en-US"/>
          </a:p>
        </p:txBody>
      </p:sp>
      <p:sp>
        <p:nvSpPr>
          <p:cNvPr id="62494" name="Freeform 56"/>
          <p:cNvSpPr>
            <a:spLocks/>
          </p:cNvSpPr>
          <p:nvPr/>
        </p:nvSpPr>
        <p:spPr bwMode="auto">
          <a:xfrm>
            <a:off x="5167313" y="2593231"/>
            <a:ext cx="682625" cy="949325"/>
          </a:xfrm>
          <a:custGeom>
            <a:avLst/>
            <a:gdLst>
              <a:gd name="T0" fmla="*/ 2147483647 w 858"/>
              <a:gd name="T1" fmla="*/ 2147483647 h 1196"/>
              <a:gd name="T2" fmla="*/ 2147483647 w 858"/>
              <a:gd name="T3" fmla="*/ 0 h 1196"/>
              <a:gd name="T4" fmla="*/ 0 w 858"/>
              <a:gd name="T5" fmla="*/ 2147483647 h 1196"/>
              <a:gd name="T6" fmla="*/ 2147483647 w 858"/>
              <a:gd name="T7" fmla="*/ 2147483647 h 1196"/>
              <a:gd name="T8" fmla="*/ 2147483647 w 858"/>
              <a:gd name="T9" fmla="*/ 2147483647 h 1196"/>
              <a:gd name="T10" fmla="*/ 0 60000 65536"/>
              <a:gd name="T11" fmla="*/ 0 60000 65536"/>
              <a:gd name="T12" fmla="*/ 0 60000 65536"/>
              <a:gd name="T13" fmla="*/ 0 60000 65536"/>
              <a:gd name="T14" fmla="*/ 0 60000 65536"/>
              <a:gd name="T15" fmla="*/ 0 w 858"/>
              <a:gd name="T16" fmla="*/ 0 h 1196"/>
              <a:gd name="T17" fmla="*/ 858 w 858"/>
              <a:gd name="T18" fmla="*/ 1196 h 1196"/>
            </a:gdLst>
            <a:ahLst/>
            <a:cxnLst>
              <a:cxn ang="T10">
                <a:pos x="T0" y="T1"/>
              </a:cxn>
              <a:cxn ang="T11">
                <a:pos x="T2" y="T3"/>
              </a:cxn>
              <a:cxn ang="T12">
                <a:pos x="T4" y="T5"/>
              </a:cxn>
              <a:cxn ang="T13">
                <a:pos x="T6" y="T7"/>
              </a:cxn>
              <a:cxn ang="T14">
                <a:pos x="T8" y="T9"/>
              </a:cxn>
            </a:cxnLst>
            <a:rect l="T15" t="T16" r="T17" b="T18"/>
            <a:pathLst>
              <a:path w="858" h="1196">
                <a:moveTo>
                  <a:pt x="858" y="18"/>
                </a:moveTo>
                <a:lnTo>
                  <a:pt x="843" y="0"/>
                </a:lnTo>
                <a:lnTo>
                  <a:pt x="0" y="1179"/>
                </a:lnTo>
                <a:lnTo>
                  <a:pt x="15" y="1196"/>
                </a:lnTo>
                <a:lnTo>
                  <a:pt x="858" y="18"/>
                </a:lnTo>
                <a:close/>
              </a:path>
            </a:pathLst>
          </a:custGeom>
          <a:solidFill>
            <a:srgbClr val="FFFFFF"/>
          </a:solidFill>
          <a:ln w="9525">
            <a:noFill/>
            <a:round/>
            <a:headEnd/>
            <a:tailEnd/>
          </a:ln>
        </p:spPr>
        <p:txBody>
          <a:bodyPr/>
          <a:lstStyle/>
          <a:p>
            <a:endParaRPr lang="en-US"/>
          </a:p>
        </p:txBody>
      </p:sp>
      <p:sp>
        <p:nvSpPr>
          <p:cNvPr id="62495" name="Freeform 57"/>
          <p:cNvSpPr>
            <a:spLocks/>
          </p:cNvSpPr>
          <p:nvPr/>
        </p:nvSpPr>
        <p:spPr bwMode="auto">
          <a:xfrm>
            <a:off x="5108575" y="3496518"/>
            <a:ext cx="119063" cy="131763"/>
          </a:xfrm>
          <a:custGeom>
            <a:avLst/>
            <a:gdLst>
              <a:gd name="T0" fmla="*/ 2147483647 w 150"/>
              <a:gd name="T1" fmla="*/ 0 h 166"/>
              <a:gd name="T2" fmla="*/ 0 w 150"/>
              <a:gd name="T3" fmla="*/ 2147483647 h 166"/>
              <a:gd name="T4" fmla="*/ 2147483647 w 150"/>
              <a:gd name="T5" fmla="*/ 2147483647 h 166"/>
              <a:gd name="T6" fmla="*/ 2147483647 w 150"/>
              <a:gd name="T7" fmla="*/ 0 h 166"/>
              <a:gd name="T8" fmla="*/ 0 60000 65536"/>
              <a:gd name="T9" fmla="*/ 0 60000 65536"/>
              <a:gd name="T10" fmla="*/ 0 60000 65536"/>
              <a:gd name="T11" fmla="*/ 0 60000 65536"/>
              <a:gd name="T12" fmla="*/ 0 w 150"/>
              <a:gd name="T13" fmla="*/ 0 h 166"/>
              <a:gd name="T14" fmla="*/ 150 w 150"/>
              <a:gd name="T15" fmla="*/ 166 h 166"/>
            </a:gdLst>
            <a:ahLst/>
            <a:cxnLst>
              <a:cxn ang="T8">
                <a:pos x="T0" y="T1"/>
              </a:cxn>
              <a:cxn ang="T9">
                <a:pos x="T2" y="T3"/>
              </a:cxn>
              <a:cxn ang="T10">
                <a:pos x="T4" y="T5"/>
              </a:cxn>
              <a:cxn ang="T11">
                <a:pos x="T6" y="T7"/>
              </a:cxn>
            </a:cxnLst>
            <a:rect l="T12" t="T13" r="T14" b="T15"/>
            <a:pathLst>
              <a:path w="150" h="166">
                <a:moveTo>
                  <a:pt x="27" y="0"/>
                </a:moveTo>
                <a:lnTo>
                  <a:pt x="0" y="166"/>
                </a:lnTo>
                <a:lnTo>
                  <a:pt x="150" y="88"/>
                </a:lnTo>
                <a:lnTo>
                  <a:pt x="27" y="0"/>
                </a:lnTo>
                <a:close/>
              </a:path>
            </a:pathLst>
          </a:custGeom>
          <a:solidFill>
            <a:srgbClr val="FFFFFF"/>
          </a:solidFill>
          <a:ln w="9525">
            <a:noFill/>
            <a:round/>
            <a:headEnd/>
            <a:tailEnd/>
          </a:ln>
        </p:spPr>
        <p:txBody>
          <a:bodyPr/>
          <a:lstStyle/>
          <a:p>
            <a:endParaRPr lang="en-US"/>
          </a:p>
        </p:txBody>
      </p:sp>
      <p:sp>
        <p:nvSpPr>
          <p:cNvPr id="62496" name="Rectangle 58"/>
          <p:cNvSpPr>
            <a:spLocks noChangeArrowheads="1"/>
          </p:cNvSpPr>
          <p:nvPr/>
        </p:nvSpPr>
        <p:spPr bwMode="auto">
          <a:xfrm>
            <a:off x="5622925" y="2451943"/>
            <a:ext cx="1360488" cy="509588"/>
          </a:xfrm>
          <a:prstGeom prst="rect">
            <a:avLst/>
          </a:prstGeom>
          <a:solidFill>
            <a:srgbClr val="FFFFCC"/>
          </a:solidFill>
          <a:ln w="9525">
            <a:solidFill>
              <a:srgbClr val="3333CC"/>
            </a:solidFill>
            <a:miter lim="800000"/>
            <a:headEnd/>
            <a:tailEnd/>
          </a:ln>
        </p:spPr>
        <p:txBody>
          <a:bodyPr/>
          <a:lstStyle/>
          <a:p>
            <a:endParaRPr lang="el-GR"/>
          </a:p>
        </p:txBody>
      </p:sp>
      <p:sp>
        <p:nvSpPr>
          <p:cNvPr id="85051" name="Rectangle 59"/>
          <p:cNvSpPr>
            <a:spLocks noChangeArrowheads="1"/>
          </p:cNvSpPr>
          <p:nvPr/>
        </p:nvSpPr>
        <p:spPr bwMode="auto">
          <a:xfrm>
            <a:off x="5818188" y="2513856"/>
            <a:ext cx="968375" cy="430887"/>
          </a:xfrm>
          <a:prstGeom prst="rect">
            <a:avLst/>
          </a:prstGeom>
          <a:noFill/>
          <a:ln w="9525">
            <a:noFill/>
            <a:miter lim="800000"/>
            <a:headEnd/>
            <a:tailEnd/>
          </a:ln>
        </p:spPr>
        <p:txBody>
          <a:bodyPr lIns="0" tIns="0" rIns="0" bIns="0">
            <a:spAutoFit/>
          </a:bodyPr>
          <a:lstStyle/>
          <a:p>
            <a:pPr>
              <a:defRPr/>
            </a:pPr>
            <a:r>
              <a:rPr lang="en-US" sz="1400" dirty="0" smtClean="0">
                <a:solidFill>
                  <a:srgbClr val="002060"/>
                </a:solidFill>
                <a:latin typeface="Comic Sans MS" pitchFamily="66" charset="0"/>
              </a:rPr>
              <a:t>Soil </a:t>
            </a:r>
            <a:r>
              <a:rPr lang="en-US" sz="1400" dirty="0" err="1" smtClean="0">
                <a:solidFill>
                  <a:srgbClr val="002060"/>
                </a:solidFill>
                <a:latin typeface="Comic Sans MS" pitchFamily="66" charset="0"/>
              </a:rPr>
              <a:t>Salinization</a:t>
            </a:r>
            <a:endParaRPr lang="en-US" dirty="0">
              <a:solidFill>
                <a:srgbClr val="002060"/>
              </a:solidFill>
              <a:effectLst>
                <a:outerShdw blurRad="38100" dist="38100" dir="2700000" algn="tl">
                  <a:srgbClr val="FFFFFF"/>
                </a:outerShdw>
              </a:effectLst>
              <a:latin typeface="Comic Sans MS" pitchFamily="66" charset="0"/>
            </a:endParaRPr>
          </a:p>
        </p:txBody>
      </p:sp>
      <p:sp>
        <p:nvSpPr>
          <p:cNvPr id="57" name="Rectangle 59"/>
          <p:cNvSpPr>
            <a:spLocks noChangeArrowheads="1"/>
          </p:cNvSpPr>
          <p:nvPr/>
        </p:nvSpPr>
        <p:spPr bwMode="auto">
          <a:xfrm>
            <a:off x="7543800" y="2819400"/>
            <a:ext cx="1357312" cy="430887"/>
          </a:xfrm>
          <a:prstGeom prst="rect">
            <a:avLst/>
          </a:prstGeom>
          <a:noFill/>
          <a:ln w="9525">
            <a:noFill/>
            <a:miter lim="800000"/>
            <a:headEnd/>
            <a:tailEnd/>
          </a:ln>
        </p:spPr>
        <p:txBody>
          <a:bodyPr lIns="0" tIns="0" rIns="0" bIns="0">
            <a:spAutoFit/>
          </a:bodyPr>
          <a:lstStyle/>
          <a:p>
            <a:pPr>
              <a:defRPr/>
            </a:pPr>
            <a:r>
              <a:rPr lang="en-US" sz="1400" dirty="0" smtClean="0">
                <a:solidFill>
                  <a:srgbClr val="002060"/>
                </a:solidFill>
                <a:latin typeface="Comic Sans MS" pitchFamily="66" charset="0"/>
              </a:rPr>
              <a:t>Shoreline  </a:t>
            </a:r>
            <a:r>
              <a:rPr lang="el-GR" sz="1400" dirty="0" smtClean="0">
                <a:solidFill>
                  <a:srgbClr val="002060"/>
                </a:solidFill>
                <a:latin typeface="Comic Sans MS" pitchFamily="66" charset="0"/>
              </a:rPr>
              <a:t>5000 </a:t>
            </a:r>
            <a:r>
              <a:rPr lang="en-US" sz="1400" dirty="0" smtClean="0">
                <a:solidFill>
                  <a:srgbClr val="002060"/>
                </a:solidFill>
                <a:latin typeface="Comic Sans MS" pitchFamily="66" charset="0"/>
              </a:rPr>
              <a:t> years ago</a:t>
            </a:r>
            <a:endParaRPr lang="en-US" dirty="0">
              <a:solidFill>
                <a:srgbClr val="002060"/>
              </a:solidFill>
              <a:effectLst>
                <a:outerShdw blurRad="38100" dist="38100" dir="2700000" algn="tl">
                  <a:srgbClr val="FFFFFF"/>
                </a:outerShdw>
              </a:effectLst>
              <a:latin typeface="Comic Sans MS" pitchFamily="66" charset="0"/>
            </a:endParaRPr>
          </a:p>
        </p:txBody>
      </p:sp>
      <p:sp>
        <p:nvSpPr>
          <p:cNvPr id="58" name="Rectangle 59"/>
          <p:cNvSpPr>
            <a:spLocks noChangeArrowheads="1"/>
          </p:cNvSpPr>
          <p:nvPr/>
        </p:nvSpPr>
        <p:spPr bwMode="auto">
          <a:xfrm>
            <a:off x="6715125" y="3852118"/>
            <a:ext cx="1928813" cy="646331"/>
          </a:xfrm>
          <a:prstGeom prst="rect">
            <a:avLst/>
          </a:prstGeom>
          <a:noFill/>
          <a:ln w="9525">
            <a:noFill/>
            <a:miter lim="800000"/>
            <a:headEnd/>
            <a:tailEnd/>
          </a:ln>
        </p:spPr>
        <p:txBody>
          <a:bodyPr lIns="0" tIns="0" rIns="0" bIns="0">
            <a:spAutoFit/>
          </a:bodyPr>
          <a:lstStyle/>
          <a:p>
            <a:pPr>
              <a:defRPr/>
            </a:pPr>
            <a:r>
              <a:rPr lang="en-US" sz="1400" dirty="0" smtClean="0">
                <a:solidFill>
                  <a:srgbClr val="002060"/>
                </a:solidFill>
                <a:latin typeface="Comic Sans MS" pitchFamily="66" charset="0"/>
              </a:rPr>
              <a:t>Persian Gulf sediments produced during 5000 years of soil erosion</a:t>
            </a:r>
            <a:endParaRPr lang="en-US" dirty="0">
              <a:solidFill>
                <a:srgbClr val="002060"/>
              </a:solidFill>
              <a:effectLst>
                <a:outerShdw blurRad="38100" dist="38100" dir="2700000" algn="tl">
                  <a:srgbClr val="FFFFFF"/>
                </a:outerShdw>
              </a:effectLst>
              <a:latin typeface="Comic Sans MS" pitchFamily="66" charset="0"/>
            </a:endParaRPr>
          </a:p>
        </p:txBody>
      </p:sp>
      <p:sp>
        <p:nvSpPr>
          <p:cNvPr id="59" name="Rectangle 59"/>
          <p:cNvSpPr>
            <a:spLocks noChangeArrowheads="1"/>
          </p:cNvSpPr>
          <p:nvPr/>
        </p:nvSpPr>
        <p:spPr bwMode="auto">
          <a:xfrm>
            <a:off x="3786188" y="5423743"/>
            <a:ext cx="1785937" cy="430887"/>
          </a:xfrm>
          <a:prstGeom prst="rect">
            <a:avLst/>
          </a:prstGeom>
          <a:noFill/>
          <a:ln w="9525">
            <a:noFill/>
            <a:miter lim="800000"/>
            <a:headEnd/>
            <a:tailEnd/>
          </a:ln>
        </p:spPr>
        <p:txBody>
          <a:bodyPr lIns="0" tIns="0" rIns="0" bIns="0">
            <a:spAutoFit/>
          </a:bodyPr>
          <a:lstStyle/>
          <a:p>
            <a:pPr>
              <a:defRPr/>
            </a:pPr>
            <a:r>
              <a:rPr lang="en-US" sz="1400" dirty="0" smtClean="0">
                <a:solidFill>
                  <a:srgbClr val="002060"/>
                </a:solidFill>
                <a:latin typeface="Comic Sans MS" pitchFamily="66" charset="0"/>
              </a:rPr>
              <a:t>Sediments from recent erosion</a:t>
            </a:r>
            <a:endParaRPr lang="en-US" dirty="0">
              <a:solidFill>
                <a:srgbClr val="002060"/>
              </a:solidFill>
              <a:effectLst>
                <a:outerShdw blurRad="38100" dist="38100" dir="2700000" algn="tl">
                  <a:srgbClr val="FFFFFF"/>
                </a:outerShdw>
              </a:effectLst>
              <a:latin typeface="Comic Sans MS" pitchFamily="66" charset="0"/>
            </a:endParaRPr>
          </a:p>
        </p:txBody>
      </p:sp>
      <p:sp>
        <p:nvSpPr>
          <p:cNvPr id="60" name="Rectangle 59"/>
          <p:cNvSpPr>
            <a:spLocks noChangeArrowheads="1"/>
          </p:cNvSpPr>
          <p:nvPr/>
        </p:nvSpPr>
        <p:spPr bwMode="auto">
          <a:xfrm>
            <a:off x="785813" y="5280868"/>
            <a:ext cx="2357437" cy="430887"/>
          </a:xfrm>
          <a:prstGeom prst="rect">
            <a:avLst/>
          </a:prstGeom>
          <a:noFill/>
          <a:ln w="9525">
            <a:noFill/>
            <a:miter lim="800000"/>
            <a:headEnd/>
            <a:tailEnd/>
          </a:ln>
        </p:spPr>
        <p:txBody>
          <a:bodyPr lIns="0" tIns="0" rIns="0" bIns="0">
            <a:spAutoFit/>
          </a:bodyPr>
          <a:lstStyle/>
          <a:p>
            <a:pPr>
              <a:defRPr/>
            </a:pPr>
            <a:r>
              <a:rPr lang="en-US" sz="1400" dirty="0" err="1" smtClean="0">
                <a:solidFill>
                  <a:srgbClr val="002060"/>
                </a:solidFill>
                <a:latin typeface="Comic Sans MS" pitchFamily="66" charset="0"/>
              </a:rPr>
              <a:t>Uruk</a:t>
            </a:r>
            <a:r>
              <a:rPr lang="en-US" sz="1400" dirty="0" smtClean="0">
                <a:solidFill>
                  <a:srgbClr val="002060"/>
                </a:solidFill>
                <a:latin typeface="Comic Sans MS" pitchFamily="66" charset="0"/>
              </a:rPr>
              <a:t>  today:  Soil </a:t>
            </a:r>
            <a:r>
              <a:rPr lang="en-US" sz="1400" dirty="0" err="1" smtClean="0">
                <a:solidFill>
                  <a:srgbClr val="002060"/>
                </a:solidFill>
                <a:latin typeface="Comic Sans MS" pitchFamily="66" charset="0"/>
              </a:rPr>
              <a:t>Salinization</a:t>
            </a:r>
            <a:endParaRPr lang="en-US" dirty="0">
              <a:solidFill>
                <a:srgbClr val="002060"/>
              </a:solidFill>
              <a:effectLst>
                <a:outerShdw blurRad="38100" dist="38100" dir="2700000" algn="tl">
                  <a:srgbClr val="FFFFFF"/>
                </a:outerShdw>
              </a:effectLst>
              <a:latin typeface="Comic Sans MS" pitchFamily="66" charset="0"/>
            </a:endParaRPr>
          </a:p>
        </p:txBody>
      </p:sp>
      <p:pic>
        <p:nvPicPr>
          <p:cNvPr id="50" name="Picture 4"/>
          <p:cNvPicPr>
            <a:picLocks noChangeAspect="1" noChangeArrowheads="1"/>
          </p:cNvPicPr>
          <p:nvPr/>
        </p:nvPicPr>
        <p:blipFill>
          <a:blip r:embed="rId5" cstate="print"/>
          <a:srcRect/>
          <a:stretch>
            <a:fillRect/>
          </a:stretch>
        </p:blipFill>
        <p:spPr bwMode="auto">
          <a:xfrm>
            <a:off x="179512" y="188640"/>
            <a:ext cx="3024336" cy="2182827"/>
          </a:xfrm>
          <a:prstGeom prst="rect">
            <a:avLst/>
          </a:prstGeom>
          <a:noFill/>
          <a:ln w="9525">
            <a:noFill/>
            <a:miter lim="800000"/>
            <a:headEnd/>
            <a:tailEnd/>
          </a:ln>
        </p:spPr>
      </p:pic>
      <p:pic>
        <p:nvPicPr>
          <p:cNvPr id="51" name="Picture 5"/>
          <p:cNvPicPr>
            <a:picLocks noChangeAspect="1" noChangeArrowheads="1"/>
          </p:cNvPicPr>
          <p:nvPr/>
        </p:nvPicPr>
        <p:blipFill>
          <a:blip r:embed="rId6" cstate="print"/>
          <a:srcRect/>
          <a:stretch>
            <a:fillRect/>
          </a:stretch>
        </p:blipFill>
        <p:spPr bwMode="auto">
          <a:xfrm>
            <a:off x="3203848" y="188640"/>
            <a:ext cx="3096344" cy="2175520"/>
          </a:xfrm>
          <a:prstGeom prst="rect">
            <a:avLst/>
          </a:prstGeom>
          <a:noFill/>
          <a:ln w="9525">
            <a:noFill/>
            <a:miter lim="800000"/>
            <a:headEnd/>
            <a:tailEnd/>
          </a:ln>
        </p:spPr>
      </p:pic>
      <p:pic>
        <p:nvPicPr>
          <p:cNvPr id="52" name="Picture 7"/>
          <p:cNvPicPr>
            <a:picLocks noChangeAspect="1" noChangeArrowheads="1"/>
          </p:cNvPicPr>
          <p:nvPr/>
        </p:nvPicPr>
        <p:blipFill>
          <a:blip r:embed="rId7" cstate="print"/>
          <a:srcRect/>
          <a:stretch>
            <a:fillRect/>
          </a:stretch>
        </p:blipFill>
        <p:spPr bwMode="auto">
          <a:xfrm>
            <a:off x="6300193" y="188640"/>
            <a:ext cx="2664296" cy="2232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Greek soil loss"/>
          <p:cNvPicPr>
            <a:picLocks noChangeAspect="1" noChangeArrowheads="1"/>
          </p:cNvPicPr>
          <p:nvPr/>
        </p:nvPicPr>
        <p:blipFill>
          <a:blip r:embed="rId3" cstate="print"/>
          <a:srcRect l="6679" t="1968" b="5368"/>
          <a:stretch>
            <a:fillRect/>
          </a:stretch>
        </p:blipFill>
        <p:spPr bwMode="auto">
          <a:xfrm>
            <a:off x="1907704" y="2492896"/>
            <a:ext cx="5184576" cy="3920964"/>
          </a:xfrm>
          <a:prstGeom prst="rect">
            <a:avLst/>
          </a:prstGeom>
          <a:noFill/>
          <a:ln w="22225">
            <a:solidFill>
              <a:schemeClr val="tx1"/>
            </a:solidFill>
            <a:miter lim="800000"/>
            <a:headEnd/>
            <a:tailEnd/>
          </a:ln>
        </p:spPr>
      </p:pic>
      <p:sp>
        <p:nvSpPr>
          <p:cNvPr id="78851" name="Text Box 3"/>
          <p:cNvSpPr txBox="1">
            <a:spLocks noChangeArrowheads="1"/>
          </p:cNvSpPr>
          <p:nvPr/>
        </p:nvSpPr>
        <p:spPr bwMode="auto">
          <a:xfrm>
            <a:off x="3581400" y="457200"/>
            <a:ext cx="5562600" cy="1046440"/>
          </a:xfrm>
          <a:prstGeom prst="rect">
            <a:avLst/>
          </a:prstGeom>
          <a:noFill/>
          <a:ln w="9525">
            <a:noFill/>
            <a:miter lim="800000"/>
            <a:headEnd/>
            <a:tailEnd/>
          </a:ln>
        </p:spPr>
        <p:txBody>
          <a:bodyPr wrap="square">
            <a:spAutoFit/>
          </a:bodyPr>
          <a:lstStyle/>
          <a:p>
            <a:pPr algn="ctr">
              <a:lnSpc>
                <a:spcPct val="50000"/>
              </a:lnSpc>
              <a:spcBef>
                <a:spcPct val="50000"/>
              </a:spcBef>
            </a:pPr>
            <a:r>
              <a:rPr lang="en-US" sz="2800" b="1" dirty="0">
                <a:solidFill>
                  <a:srgbClr val="002060"/>
                </a:solidFill>
                <a:latin typeface="Comic Sans MS" pitchFamily="66" charset="0"/>
              </a:rPr>
              <a:t>Environmental Degradation </a:t>
            </a:r>
            <a:endParaRPr lang="en-US" sz="2800" b="1" dirty="0" smtClean="0">
              <a:solidFill>
                <a:srgbClr val="002060"/>
              </a:solidFill>
              <a:latin typeface="Comic Sans MS" pitchFamily="66" charset="0"/>
            </a:endParaRPr>
          </a:p>
          <a:p>
            <a:pPr algn="ctr">
              <a:lnSpc>
                <a:spcPct val="50000"/>
              </a:lnSpc>
              <a:spcBef>
                <a:spcPct val="50000"/>
              </a:spcBef>
            </a:pPr>
            <a:r>
              <a:rPr lang="en-US" sz="2800" b="1" dirty="0" smtClean="0">
                <a:solidFill>
                  <a:srgbClr val="002060"/>
                </a:solidFill>
                <a:latin typeface="Comic Sans MS" pitchFamily="66" charset="0"/>
              </a:rPr>
              <a:t>in </a:t>
            </a:r>
            <a:r>
              <a:rPr lang="en-US" sz="2800" b="1" dirty="0">
                <a:solidFill>
                  <a:srgbClr val="002060"/>
                </a:solidFill>
                <a:latin typeface="Comic Sans MS" pitchFamily="66" charset="0"/>
              </a:rPr>
              <a:t>Ancient </a:t>
            </a:r>
            <a:r>
              <a:rPr lang="en-US" sz="2800" b="1" dirty="0" smtClean="0">
                <a:solidFill>
                  <a:srgbClr val="002060"/>
                </a:solidFill>
                <a:latin typeface="Comic Sans MS" pitchFamily="66" charset="0"/>
              </a:rPr>
              <a:t>Greece </a:t>
            </a:r>
            <a:r>
              <a:rPr lang="el-GR" sz="2800" b="1" dirty="0" smtClean="0">
                <a:solidFill>
                  <a:srgbClr val="002060"/>
                </a:solidFill>
                <a:latin typeface="Comic Sans MS" pitchFamily="66" charset="0"/>
              </a:rPr>
              <a:t> (</a:t>
            </a:r>
            <a:r>
              <a:rPr lang="en-US" sz="2800" b="1" dirty="0" err="1" smtClean="0">
                <a:solidFill>
                  <a:srgbClr val="002060"/>
                </a:solidFill>
                <a:latin typeface="Comic Sans MS" pitchFamily="66" charset="0"/>
              </a:rPr>
              <a:t>Argolida</a:t>
            </a:r>
            <a:r>
              <a:rPr lang="el-GR" sz="2800" b="1" dirty="0" smtClean="0">
                <a:solidFill>
                  <a:srgbClr val="002060"/>
                </a:solidFill>
                <a:latin typeface="Comic Sans MS" pitchFamily="66" charset="0"/>
              </a:rPr>
              <a:t>)</a:t>
            </a:r>
            <a:r>
              <a:rPr lang="en-US" sz="2800" b="1" dirty="0">
                <a:solidFill>
                  <a:srgbClr val="002060"/>
                </a:solidFill>
                <a:latin typeface="Comic Sans MS" pitchFamily="66" charset="0"/>
              </a:rPr>
              <a:t>; </a:t>
            </a:r>
          </a:p>
          <a:p>
            <a:pPr algn="ctr">
              <a:lnSpc>
                <a:spcPct val="50000"/>
              </a:lnSpc>
              <a:spcBef>
                <a:spcPct val="50000"/>
              </a:spcBef>
            </a:pPr>
            <a:r>
              <a:rPr lang="en-US" sz="2000" b="1" dirty="0">
                <a:solidFill>
                  <a:srgbClr val="002060"/>
                </a:solidFill>
                <a:latin typeface="Comic Sans MS" pitchFamily="66" charset="0"/>
              </a:rPr>
              <a:t>Runnels, Scientific American, 1995</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3657600" y="0"/>
            <a:ext cx="5486400" cy="1845568"/>
          </a:xfrm>
        </p:spPr>
        <p:txBody>
          <a:bodyPr>
            <a:normAutofit/>
          </a:bodyPr>
          <a:lstStyle/>
          <a:p>
            <a:pPr>
              <a:defRPr/>
            </a:pPr>
            <a:r>
              <a:rPr lang="en-US" sz="2800" b="1" dirty="0" err="1" smtClean="0">
                <a:solidFill>
                  <a:srgbClr val="002060"/>
                </a:solidFill>
                <a:latin typeface="Comic Sans MS" pitchFamily="66" charset="0"/>
              </a:rPr>
              <a:t>Lakonia</a:t>
            </a:r>
            <a:r>
              <a:rPr lang="en-US" sz="2800" b="1" dirty="0" smtClean="0">
                <a:solidFill>
                  <a:srgbClr val="002060"/>
                </a:solidFill>
                <a:latin typeface="Comic Sans MS" pitchFamily="66" charset="0"/>
              </a:rPr>
              <a:t> shoreline 3000 years ago –</a:t>
            </a:r>
            <a:br>
              <a:rPr lang="en-US" sz="2800" b="1" dirty="0" smtClean="0">
                <a:solidFill>
                  <a:srgbClr val="002060"/>
                </a:solidFill>
                <a:latin typeface="Comic Sans MS" pitchFamily="66" charset="0"/>
              </a:rPr>
            </a:br>
            <a:r>
              <a:rPr lang="en-US" sz="2800" b="1" dirty="0" err="1" smtClean="0">
                <a:solidFill>
                  <a:srgbClr val="002060"/>
                </a:solidFill>
                <a:latin typeface="Comic Sans MS" pitchFamily="66" charset="0"/>
              </a:rPr>
              <a:t>Elos</a:t>
            </a:r>
            <a:r>
              <a:rPr lang="en-US" sz="2800" b="1" dirty="0" smtClean="0">
                <a:solidFill>
                  <a:srgbClr val="002060"/>
                </a:solidFill>
                <a:latin typeface="Comic Sans MS" pitchFamily="66" charset="0"/>
              </a:rPr>
              <a:t> the “Castle of the Sea”</a:t>
            </a:r>
            <a:endParaRPr lang="el-GR" sz="2800" b="1" dirty="0">
              <a:solidFill>
                <a:srgbClr val="002060"/>
              </a:solidFill>
              <a:latin typeface="Comic Sans MS" pitchFamily="66" charset="0"/>
            </a:endParaRPr>
          </a:p>
        </p:txBody>
      </p:sp>
      <p:sp>
        <p:nvSpPr>
          <p:cNvPr id="77827" name="Text Box 5"/>
          <p:cNvSpPr txBox="1">
            <a:spLocks noChangeArrowheads="1"/>
          </p:cNvSpPr>
          <p:nvPr/>
        </p:nvSpPr>
        <p:spPr bwMode="auto">
          <a:xfrm>
            <a:off x="1981200" y="6457890"/>
            <a:ext cx="5572359" cy="400110"/>
          </a:xfrm>
          <a:prstGeom prst="rect">
            <a:avLst/>
          </a:prstGeom>
          <a:noFill/>
          <a:ln w="9525">
            <a:noFill/>
            <a:miter lim="800000"/>
            <a:headEnd/>
            <a:tailEnd/>
          </a:ln>
        </p:spPr>
        <p:txBody>
          <a:bodyPr wrap="none">
            <a:spAutoFit/>
          </a:bodyPr>
          <a:lstStyle/>
          <a:p>
            <a:r>
              <a:rPr lang="en-US" sz="2000" b="1" dirty="0">
                <a:solidFill>
                  <a:srgbClr val="002060"/>
                </a:solidFill>
                <a:latin typeface="Comic Sans MS" pitchFamily="66" charset="0"/>
              </a:rPr>
              <a:t>Kraft et al., 1977, Science 195: 941-947</a:t>
            </a:r>
            <a:endParaRPr lang="el-GR" sz="2000" b="1" dirty="0">
              <a:solidFill>
                <a:srgbClr val="002060"/>
              </a:solidFill>
              <a:latin typeface="Comic Sans MS" pitchFamily="66" charset="0"/>
            </a:endParaRPr>
          </a:p>
        </p:txBody>
      </p:sp>
      <p:sp>
        <p:nvSpPr>
          <p:cNvPr id="77828" name="Line 7"/>
          <p:cNvSpPr>
            <a:spLocks noChangeShapeType="1"/>
          </p:cNvSpPr>
          <p:nvPr/>
        </p:nvSpPr>
        <p:spPr bwMode="auto">
          <a:xfrm flipH="1" flipV="1">
            <a:off x="3563938" y="4221163"/>
            <a:ext cx="647700" cy="71437"/>
          </a:xfrm>
          <a:prstGeom prst="line">
            <a:avLst/>
          </a:prstGeom>
          <a:noFill/>
          <a:ln w="9525">
            <a:solidFill>
              <a:schemeClr val="tx1"/>
            </a:solidFill>
            <a:round/>
            <a:headEnd/>
            <a:tailEnd/>
          </a:ln>
        </p:spPr>
        <p:txBody>
          <a:bodyPr/>
          <a:lstStyle/>
          <a:p>
            <a:endParaRPr lang="en-US"/>
          </a:p>
        </p:txBody>
      </p:sp>
      <p:sp>
        <p:nvSpPr>
          <p:cNvPr id="77829" name="Freeform 10"/>
          <p:cNvSpPr>
            <a:spLocks/>
          </p:cNvSpPr>
          <p:nvPr/>
        </p:nvSpPr>
        <p:spPr bwMode="auto">
          <a:xfrm>
            <a:off x="3132138" y="3933825"/>
            <a:ext cx="1079500" cy="358775"/>
          </a:xfrm>
          <a:custGeom>
            <a:avLst/>
            <a:gdLst>
              <a:gd name="T0" fmla="*/ 1079500 w 680"/>
              <a:gd name="T1" fmla="*/ 358775 h 226"/>
              <a:gd name="T2" fmla="*/ 0 w 680"/>
              <a:gd name="T3" fmla="*/ 0 h 226"/>
              <a:gd name="T4" fmla="*/ 0 60000 65536"/>
              <a:gd name="T5" fmla="*/ 0 60000 65536"/>
              <a:gd name="T6" fmla="*/ 0 w 680"/>
              <a:gd name="T7" fmla="*/ 0 h 226"/>
              <a:gd name="T8" fmla="*/ 680 w 680"/>
              <a:gd name="T9" fmla="*/ 226 h 226"/>
            </a:gdLst>
            <a:ahLst/>
            <a:cxnLst>
              <a:cxn ang="T4">
                <a:pos x="T0" y="T1"/>
              </a:cxn>
              <a:cxn ang="T5">
                <a:pos x="T2" y="T3"/>
              </a:cxn>
            </a:cxnLst>
            <a:rect l="T6" t="T7" r="T8" b="T9"/>
            <a:pathLst>
              <a:path w="680" h="226">
                <a:moveTo>
                  <a:pt x="680" y="226"/>
                </a:moveTo>
                <a:cubicBezTo>
                  <a:pt x="396" y="128"/>
                  <a:pt x="113" y="30"/>
                  <a:pt x="0" y="0"/>
                </a:cubicBezTo>
              </a:path>
            </a:pathLst>
          </a:custGeom>
          <a:noFill/>
          <a:ln w="9525">
            <a:solidFill>
              <a:schemeClr val="tx1"/>
            </a:solidFill>
            <a:round/>
            <a:headEnd/>
            <a:tailEnd/>
          </a:ln>
        </p:spPr>
        <p:txBody>
          <a:bodyPr/>
          <a:lstStyle/>
          <a:p>
            <a:endParaRPr lang="el-GR"/>
          </a:p>
        </p:txBody>
      </p:sp>
      <p:pic>
        <p:nvPicPr>
          <p:cNvPr id="77830" name="Picture 4" descr="Laconia Gulf"/>
          <p:cNvPicPr>
            <a:picLocks noChangeAspect="1" noChangeArrowheads="1"/>
          </p:cNvPicPr>
          <p:nvPr/>
        </p:nvPicPr>
        <p:blipFill>
          <a:blip r:embed="rId2" cstate="print"/>
          <a:srcRect/>
          <a:stretch>
            <a:fillRect/>
          </a:stretch>
        </p:blipFill>
        <p:spPr bwMode="auto">
          <a:xfrm>
            <a:off x="1836365" y="1919817"/>
            <a:ext cx="5759971" cy="4252383"/>
          </a:xfrm>
          <a:prstGeom prst="rect">
            <a:avLst/>
          </a:prstGeom>
          <a:noFill/>
          <a:ln w="9525">
            <a:noFill/>
            <a:miter lim="800000"/>
            <a:headEnd/>
            <a:tailEnd/>
          </a:ln>
        </p:spPr>
      </p:pic>
      <p:sp>
        <p:nvSpPr>
          <p:cNvPr id="77831" name="Freeform 13"/>
          <p:cNvSpPr>
            <a:spLocks/>
          </p:cNvSpPr>
          <p:nvPr/>
        </p:nvSpPr>
        <p:spPr bwMode="auto">
          <a:xfrm>
            <a:off x="3851920" y="3175000"/>
            <a:ext cx="1944215" cy="1092200"/>
          </a:xfrm>
          <a:custGeom>
            <a:avLst/>
            <a:gdLst>
              <a:gd name="T0" fmla="*/ 73025 w 1406"/>
              <a:gd name="T1" fmla="*/ 1092200 h 688"/>
              <a:gd name="T2" fmla="*/ 73025 w 1406"/>
              <a:gd name="T3" fmla="*/ 949325 h 688"/>
              <a:gd name="T4" fmla="*/ 73025 w 1406"/>
              <a:gd name="T5" fmla="*/ 876300 h 688"/>
              <a:gd name="T6" fmla="*/ 0 w 1406"/>
              <a:gd name="T7" fmla="*/ 804862 h 688"/>
              <a:gd name="T8" fmla="*/ 73025 w 1406"/>
              <a:gd name="T9" fmla="*/ 733425 h 688"/>
              <a:gd name="T10" fmla="*/ 215900 w 1406"/>
              <a:gd name="T11" fmla="*/ 804862 h 688"/>
              <a:gd name="T12" fmla="*/ 288925 w 1406"/>
              <a:gd name="T13" fmla="*/ 733425 h 688"/>
              <a:gd name="T14" fmla="*/ 360362 w 1406"/>
              <a:gd name="T15" fmla="*/ 660400 h 688"/>
              <a:gd name="T16" fmla="*/ 360362 w 1406"/>
              <a:gd name="T17" fmla="*/ 515938 h 688"/>
              <a:gd name="T18" fmla="*/ 215900 w 1406"/>
              <a:gd name="T19" fmla="*/ 515938 h 688"/>
              <a:gd name="T20" fmla="*/ 215900 w 1406"/>
              <a:gd name="T21" fmla="*/ 300037 h 688"/>
              <a:gd name="T22" fmla="*/ 215900 w 1406"/>
              <a:gd name="T23" fmla="*/ 157162 h 688"/>
              <a:gd name="T24" fmla="*/ 215900 w 1406"/>
              <a:gd name="T25" fmla="*/ 12700 h 688"/>
              <a:gd name="T26" fmla="*/ 360362 w 1406"/>
              <a:gd name="T27" fmla="*/ 84137 h 688"/>
              <a:gd name="T28" fmla="*/ 431800 w 1406"/>
              <a:gd name="T29" fmla="*/ 157162 h 688"/>
              <a:gd name="T30" fmla="*/ 576262 w 1406"/>
              <a:gd name="T31" fmla="*/ 300037 h 688"/>
              <a:gd name="T32" fmla="*/ 792162 w 1406"/>
              <a:gd name="T33" fmla="*/ 444500 h 688"/>
              <a:gd name="T34" fmla="*/ 1008063 w 1406"/>
              <a:gd name="T35" fmla="*/ 515938 h 688"/>
              <a:gd name="T36" fmla="*/ 1152525 w 1406"/>
              <a:gd name="T37" fmla="*/ 588962 h 688"/>
              <a:gd name="T38" fmla="*/ 1296987 w 1406"/>
              <a:gd name="T39" fmla="*/ 660400 h 688"/>
              <a:gd name="T40" fmla="*/ 1512887 w 1406"/>
              <a:gd name="T41" fmla="*/ 733425 h 688"/>
              <a:gd name="T42" fmla="*/ 1657350 w 1406"/>
              <a:gd name="T43" fmla="*/ 733425 h 688"/>
              <a:gd name="T44" fmla="*/ 1800225 w 1406"/>
              <a:gd name="T45" fmla="*/ 733425 h 688"/>
              <a:gd name="T46" fmla="*/ 1873250 w 1406"/>
              <a:gd name="T47" fmla="*/ 660400 h 688"/>
              <a:gd name="T48" fmla="*/ 1944688 w 1406"/>
              <a:gd name="T49" fmla="*/ 515938 h 688"/>
              <a:gd name="T50" fmla="*/ 2016125 w 1406"/>
              <a:gd name="T51" fmla="*/ 373062 h 688"/>
              <a:gd name="T52" fmla="*/ 2016125 w 1406"/>
              <a:gd name="T53" fmla="*/ 300037 h 688"/>
              <a:gd name="T54" fmla="*/ 2089150 w 1406"/>
              <a:gd name="T55" fmla="*/ 300037 h 688"/>
              <a:gd name="T56" fmla="*/ 2160588 w 1406"/>
              <a:gd name="T57" fmla="*/ 300037 h 688"/>
              <a:gd name="T58" fmla="*/ 2232025 w 1406"/>
              <a:gd name="T59" fmla="*/ 373062 h 68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406"/>
              <a:gd name="T91" fmla="*/ 0 h 688"/>
              <a:gd name="T92" fmla="*/ 1406 w 1406"/>
              <a:gd name="T93" fmla="*/ 688 h 68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406" h="688">
                <a:moveTo>
                  <a:pt x="46" y="688"/>
                </a:moveTo>
                <a:cubicBezTo>
                  <a:pt x="46" y="654"/>
                  <a:pt x="46" y="621"/>
                  <a:pt x="46" y="598"/>
                </a:cubicBezTo>
                <a:cubicBezTo>
                  <a:pt x="46" y="575"/>
                  <a:pt x="54" y="567"/>
                  <a:pt x="46" y="552"/>
                </a:cubicBezTo>
                <a:cubicBezTo>
                  <a:pt x="38" y="537"/>
                  <a:pt x="0" y="522"/>
                  <a:pt x="0" y="507"/>
                </a:cubicBezTo>
                <a:cubicBezTo>
                  <a:pt x="0" y="492"/>
                  <a:pt x="23" y="462"/>
                  <a:pt x="46" y="462"/>
                </a:cubicBezTo>
                <a:cubicBezTo>
                  <a:pt x="69" y="462"/>
                  <a:pt x="113" y="507"/>
                  <a:pt x="136" y="507"/>
                </a:cubicBezTo>
                <a:cubicBezTo>
                  <a:pt x="159" y="507"/>
                  <a:pt x="167" y="477"/>
                  <a:pt x="182" y="462"/>
                </a:cubicBezTo>
                <a:cubicBezTo>
                  <a:pt x="197" y="447"/>
                  <a:pt x="220" y="439"/>
                  <a:pt x="227" y="416"/>
                </a:cubicBezTo>
                <a:cubicBezTo>
                  <a:pt x="234" y="393"/>
                  <a:pt x="242" y="340"/>
                  <a:pt x="227" y="325"/>
                </a:cubicBezTo>
                <a:cubicBezTo>
                  <a:pt x="212" y="310"/>
                  <a:pt x="151" y="348"/>
                  <a:pt x="136" y="325"/>
                </a:cubicBezTo>
                <a:cubicBezTo>
                  <a:pt x="121" y="302"/>
                  <a:pt x="136" y="227"/>
                  <a:pt x="136" y="189"/>
                </a:cubicBezTo>
                <a:cubicBezTo>
                  <a:pt x="136" y="151"/>
                  <a:pt x="136" y="129"/>
                  <a:pt x="136" y="99"/>
                </a:cubicBezTo>
                <a:cubicBezTo>
                  <a:pt x="136" y="69"/>
                  <a:pt x="121" y="16"/>
                  <a:pt x="136" y="8"/>
                </a:cubicBezTo>
                <a:cubicBezTo>
                  <a:pt x="151" y="0"/>
                  <a:pt x="204" y="38"/>
                  <a:pt x="227" y="53"/>
                </a:cubicBezTo>
                <a:cubicBezTo>
                  <a:pt x="250" y="68"/>
                  <a:pt x="249" y="76"/>
                  <a:pt x="272" y="99"/>
                </a:cubicBezTo>
                <a:cubicBezTo>
                  <a:pt x="295" y="122"/>
                  <a:pt x="325" y="159"/>
                  <a:pt x="363" y="189"/>
                </a:cubicBezTo>
                <a:cubicBezTo>
                  <a:pt x="401" y="219"/>
                  <a:pt x="454" y="257"/>
                  <a:pt x="499" y="280"/>
                </a:cubicBezTo>
                <a:cubicBezTo>
                  <a:pt x="544" y="303"/>
                  <a:pt x="597" y="310"/>
                  <a:pt x="635" y="325"/>
                </a:cubicBezTo>
                <a:cubicBezTo>
                  <a:pt x="673" y="340"/>
                  <a:pt x="696" y="356"/>
                  <a:pt x="726" y="371"/>
                </a:cubicBezTo>
                <a:cubicBezTo>
                  <a:pt x="756" y="386"/>
                  <a:pt x="779" y="401"/>
                  <a:pt x="817" y="416"/>
                </a:cubicBezTo>
                <a:cubicBezTo>
                  <a:pt x="855" y="431"/>
                  <a:pt x="915" y="454"/>
                  <a:pt x="953" y="462"/>
                </a:cubicBezTo>
                <a:cubicBezTo>
                  <a:pt x="991" y="470"/>
                  <a:pt x="1014" y="462"/>
                  <a:pt x="1044" y="462"/>
                </a:cubicBezTo>
                <a:cubicBezTo>
                  <a:pt x="1074" y="462"/>
                  <a:pt x="1111" y="470"/>
                  <a:pt x="1134" y="462"/>
                </a:cubicBezTo>
                <a:cubicBezTo>
                  <a:pt x="1157" y="454"/>
                  <a:pt x="1165" y="439"/>
                  <a:pt x="1180" y="416"/>
                </a:cubicBezTo>
                <a:cubicBezTo>
                  <a:pt x="1195" y="393"/>
                  <a:pt x="1210" y="355"/>
                  <a:pt x="1225" y="325"/>
                </a:cubicBezTo>
                <a:cubicBezTo>
                  <a:pt x="1240" y="295"/>
                  <a:pt x="1263" y="258"/>
                  <a:pt x="1270" y="235"/>
                </a:cubicBezTo>
                <a:cubicBezTo>
                  <a:pt x="1277" y="212"/>
                  <a:pt x="1262" y="197"/>
                  <a:pt x="1270" y="189"/>
                </a:cubicBezTo>
                <a:cubicBezTo>
                  <a:pt x="1278" y="181"/>
                  <a:pt x="1301" y="189"/>
                  <a:pt x="1316" y="189"/>
                </a:cubicBezTo>
                <a:cubicBezTo>
                  <a:pt x="1331" y="189"/>
                  <a:pt x="1346" y="181"/>
                  <a:pt x="1361" y="189"/>
                </a:cubicBezTo>
                <a:cubicBezTo>
                  <a:pt x="1376" y="197"/>
                  <a:pt x="1391" y="216"/>
                  <a:pt x="1406" y="235"/>
                </a:cubicBezTo>
              </a:path>
            </a:pathLst>
          </a:custGeom>
          <a:noFill/>
          <a:ln w="57150">
            <a:solidFill>
              <a:srgbClr val="FF3300"/>
            </a:solidFill>
            <a:round/>
            <a:headEnd/>
            <a:tailEnd/>
          </a:ln>
        </p:spPr>
        <p:txBody>
          <a:bodyPr/>
          <a:lstStyle/>
          <a:p>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noChangeArrowheads="1"/>
          </p:cNvPicPr>
          <p:nvPr/>
        </p:nvPicPr>
        <p:blipFill>
          <a:blip r:embed="rId2" cstate="print"/>
          <a:srcRect/>
          <a:stretch>
            <a:fillRect/>
          </a:stretch>
        </p:blipFill>
        <p:spPr bwMode="auto">
          <a:xfrm>
            <a:off x="4043363" y="0"/>
            <a:ext cx="5100637" cy="3065463"/>
          </a:xfrm>
          <a:prstGeom prst="rect">
            <a:avLst/>
          </a:prstGeom>
          <a:noFill/>
          <a:ln w="9525">
            <a:noFill/>
            <a:miter lim="800000"/>
            <a:headEnd/>
            <a:tailEnd/>
          </a:ln>
        </p:spPr>
      </p:pic>
      <p:pic>
        <p:nvPicPr>
          <p:cNvPr id="63491" name="Picture 2"/>
          <p:cNvPicPr>
            <a:picLocks noChangeAspect="1" noChangeArrowheads="1"/>
          </p:cNvPicPr>
          <p:nvPr/>
        </p:nvPicPr>
        <p:blipFill>
          <a:blip r:embed="rId3" cstate="print"/>
          <a:srcRect/>
          <a:stretch>
            <a:fillRect/>
          </a:stretch>
        </p:blipFill>
        <p:spPr bwMode="auto">
          <a:xfrm>
            <a:off x="0" y="0"/>
            <a:ext cx="4991100" cy="3071813"/>
          </a:xfrm>
          <a:prstGeom prst="rect">
            <a:avLst/>
          </a:prstGeom>
          <a:noFill/>
          <a:ln w="9525">
            <a:noFill/>
            <a:miter lim="800000"/>
            <a:headEnd/>
            <a:tailEnd/>
          </a:ln>
        </p:spPr>
      </p:pic>
      <p:pic>
        <p:nvPicPr>
          <p:cNvPr id="63492" name="Picture 3"/>
          <p:cNvPicPr>
            <a:picLocks noChangeAspect="1" noChangeArrowheads="1"/>
          </p:cNvPicPr>
          <p:nvPr/>
        </p:nvPicPr>
        <p:blipFill>
          <a:blip r:embed="rId4" cstate="print"/>
          <a:srcRect/>
          <a:stretch>
            <a:fillRect/>
          </a:stretch>
        </p:blipFill>
        <p:spPr bwMode="auto">
          <a:xfrm>
            <a:off x="0" y="3071813"/>
            <a:ext cx="6299200" cy="3786187"/>
          </a:xfrm>
          <a:prstGeom prst="rect">
            <a:avLst/>
          </a:prstGeom>
          <a:noFill/>
          <a:ln w="9525">
            <a:noFill/>
            <a:miter lim="800000"/>
            <a:headEnd/>
            <a:tailEnd/>
          </a:ln>
        </p:spPr>
      </p:pic>
      <p:sp>
        <p:nvSpPr>
          <p:cNvPr id="63493" name="Freeform 4"/>
          <p:cNvSpPr>
            <a:spLocks noChangeArrowheads="1"/>
          </p:cNvSpPr>
          <p:nvPr/>
        </p:nvSpPr>
        <p:spPr bwMode="auto">
          <a:xfrm>
            <a:off x="1893888" y="3367088"/>
            <a:ext cx="2878137" cy="1108075"/>
          </a:xfrm>
          <a:custGeom>
            <a:avLst/>
            <a:gdLst>
              <a:gd name="T0" fmla="*/ 0 w 2878056"/>
              <a:gd name="T1" fmla="*/ 787161 h 1107419"/>
              <a:gd name="T2" fmla="*/ 277714 w 2878056"/>
              <a:gd name="T3" fmla="*/ 803645 h 1107419"/>
              <a:gd name="T4" fmla="*/ 326716 w 2878056"/>
              <a:gd name="T5" fmla="*/ 820128 h 1107419"/>
              <a:gd name="T6" fmla="*/ 392062 w 2878056"/>
              <a:gd name="T7" fmla="*/ 919032 h 1107419"/>
              <a:gd name="T8" fmla="*/ 473737 w 2878056"/>
              <a:gd name="T9" fmla="*/ 935515 h 1107419"/>
              <a:gd name="T10" fmla="*/ 620768 w 2878056"/>
              <a:gd name="T11" fmla="*/ 984968 h 1107419"/>
              <a:gd name="T12" fmla="*/ 669776 w 2878056"/>
              <a:gd name="T13" fmla="*/ 1017935 h 1107419"/>
              <a:gd name="T14" fmla="*/ 718777 w 2878056"/>
              <a:gd name="T15" fmla="*/ 1034419 h 1107419"/>
              <a:gd name="T16" fmla="*/ 800452 w 2878056"/>
              <a:gd name="T17" fmla="*/ 1083875 h 1107419"/>
              <a:gd name="T18" fmla="*/ 833125 w 2878056"/>
              <a:gd name="T19" fmla="*/ 1116843 h 1107419"/>
              <a:gd name="T20" fmla="*/ 1061837 w 2878056"/>
              <a:gd name="T21" fmla="*/ 1083875 h 1107419"/>
              <a:gd name="T22" fmla="*/ 1094511 w 2878056"/>
              <a:gd name="T23" fmla="*/ 1050903 h 1107419"/>
              <a:gd name="T24" fmla="*/ 1143512 w 2878056"/>
              <a:gd name="T25" fmla="*/ 1017935 h 1107419"/>
              <a:gd name="T26" fmla="*/ 1257860 w 2878056"/>
              <a:gd name="T27" fmla="*/ 886064 h 1107419"/>
              <a:gd name="T28" fmla="*/ 1306878 w 2878056"/>
              <a:gd name="T29" fmla="*/ 853096 h 1107419"/>
              <a:gd name="T30" fmla="*/ 1404897 w 2878056"/>
              <a:gd name="T31" fmla="*/ 820128 h 1107419"/>
              <a:gd name="T32" fmla="*/ 1437555 w 2878056"/>
              <a:gd name="T33" fmla="*/ 787161 h 1107419"/>
              <a:gd name="T34" fmla="*/ 1551919 w 2878056"/>
              <a:gd name="T35" fmla="*/ 754193 h 1107419"/>
              <a:gd name="T36" fmla="*/ 1584592 w 2878056"/>
              <a:gd name="T37" fmla="*/ 704740 h 1107419"/>
              <a:gd name="T38" fmla="*/ 1617249 w 2878056"/>
              <a:gd name="T39" fmla="*/ 605838 h 1107419"/>
              <a:gd name="T40" fmla="*/ 1682595 w 2878056"/>
              <a:gd name="T41" fmla="*/ 506932 h 1107419"/>
              <a:gd name="T42" fmla="*/ 1780615 w 2878056"/>
              <a:gd name="T43" fmla="*/ 440997 h 1107419"/>
              <a:gd name="T44" fmla="*/ 1829616 w 2878056"/>
              <a:gd name="T45" fmla="*/ 408030 h 1107419"/>
              <a:gd name="T46" fmla="*/ 1878634 w 2878056"/>
              <a:gd name="T47" fmla="*/ 391545 h 1107419"/>
              <a:gd name="T48" fmla="*/ 1943980 w 2878056"/>
              <a:gd name="T49" fmla="*/ 358576 h 1107419"/>
              <a:gd name="T50" fmla="*/ 2041984 w 2878056"/>
              <a:gd name="T51" fmla="*/ 325609 h 1107419"/>
              <a:gd name="T52" fmla="*/ 2107346 w 2878056"/>
              <a:gd name="T53" fmla="*/ 276156 h 1107419"/>
              <a:gd name="T54" fmla="*/ 2205348 w 2878056"/>
              <a:gd name="T55" fmla="*/ 210220 h 1107419"/>
              <a:gd name="T56" fmla="*/ 2287025 w 2878056"/>
              <a:gd name="T57" fmla="*/ 144285 h 1107419"/>
              <a:gd name="T58" fmla="*/ 2466734 w 2878056"/>
              <a:gd name="T59" fmla="*/ 127799 h 1107419"/>
              <a:gd name="T60" fmla="*/ 2515721 w 2878056"/>
              <a:gd name="T61" fmla="*/ 111318 h 1107419"/>
              <a:gd name="T62" fmla="*/ 2646413 w 2878056"/>
              <a:gd name="T63" fmla="*/ 78347 h 1107419"/>
              <a:gd name="T64" fmla="*/ 2809763 w 2878056"/>
              <a:gd name="T65" fmla="*/ 28897 h 1107419"/>
              <a:gd name="T66" fmla="*/ 2875109 w 2878056"/>
              <a:gd name="T67" fmla="*/ 12408 h 110741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78056"/>
              <a:gd name="T103" fmla="*/ 0 h 1107419"/>
              <a:gd name="T104" fmla="*/ 2878056 w 2878056"/>
              <a:gd name="T105" fmla="*/ 1107419 h 110741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78056" h="1107419">
                <a:moveTo>
                  <a:pt x="0" y="779739"/>
                </a:moveTo>
                <a:cubicBezTo>
                  <a:pt x="92529" y="785182"/>
                  <a:pt x="185357" y="786845"/>
                  <a:pt x="277586" y="796068"/>
                </a:cubicBezTo>
                <a:cubicBezTo>
                  <a:pt x="294712" y="797781"/>
                  <a:pt x="314401" y="800225"/>
                  <a:pt x="326572" y="812396"/>
                </a:cubicBezTo>
                <a:cubicBezTo>
                  <a:pt x="354325" y="840149"/>
                  <a:pt x="370115" y="877711"/>
                  <a:pt x="391886" y="910368"/>
                </a:cubicBezTo>
                <a:cubicBezTo>
                  <a:pt x="407281" y="933460"/>
                  <a:pt x="446754" y="919394"/>
                  <a:pt x="473529" y="926696"/>
                </a:cubicBezTo>
                <a:cubicBezTo>
                  <a:pt x="473542" y="926699"/>
                  <a:pt x="595987" y="967516"/>
                  <a:pt x="620486" y="975682"/>
                </a:cubicBezTo>
                <a:cubicBezTo>
                  <a:pt x="639103" y="981888"/>
                  <a:pt x="651919" y="999563"/>
                  <a:pt x="669472" y="1008339"/>
                </a:cubicBezTo>
                <a:cubicBezTo>
                  <a:pt x="684867" y="1016036"/>
                  <a:pt x="702129" y="1019225"/>
                  <a:pt x="718457" y="1024668"/>
                </a:cubicBezTo>
                <a:cubicBezTo>
                  <a:pt x="801211" y="1107419"/>
                  <a:pt x="694110" y="1010058"/>
                  <a:pt x="800100" y="1073653"/>
                </a:cubicBezTo>
                <a:cubicBezTo>
                  <a:pt x="813301" y="1081574"/>
                  <a:pt x="821871" y="1095425"/>
                  <a:pt x="832757" y="1106311"/>
                </a:cubicBezTo>
                <a:cubicBezTo>
                  <a:pt x="835549" y="1106057"/>
                  <a:pt x="1010870" y="1103945"/>
                  <a:pt x="1061357" y="1073653"/>
                </a:cubicBezTo>
                <a:cubicBezTo>
                  <a:pt x="1074558" y="1065732"/>
                  <a:pt x="1081994" y="1050613"/>
                  <a:pt x="1094015" y="1040996"/>
                </a:cubicBezTo>
                <a:cubicBezTo>
                  <a:pt x="1109339" y="1028737"/>
                  <a:pt x="1126672" y="1019225"/>
                  <a:pt x="1143000" y="1008339"/>
                </a:cubicBezTo>
                <a:cubicBezTo>
                  <a:pt x="1197005" y="927330"/>
                  <a:pt x="1161780" y="973230"/>
                  <a:pt x="1257300" y="877711"/>
                </a:cubicBezTo>
                <a:cubicBezTo>
                  <a:pt x="1271177" y="863834"/>
                  <a:pt x="1288353" y="853023"/>
                  <a:pt x="1306286" y="845053"/>
                </a:cubicBezTo>
                <a:cubicBezTo>
                  <a:pt x="1337743" y="831072"/>
                  <a:pt x="1404257" y="812396"/>
                  <a:pt x="1404257" y="812396"/>
                </a:cubicBezTo>
                <a:cubicBezTo>
                  <a:pt x="1415143" y="801510"/>
                  <a:pt x="1423714" y="787660"/>
                  <a:pt x="1436915" y="779739"/>
                </a:cubicBezTo>
                <a:cubicBezTo>
                  <a:pt x="1453646" y="769701"/>
                  <a:pt x="1539018" y="750131"/>
                  <a:pt x="1551215" y="747082"/>
                </a:cubicBezTo>
                <a:cubicBezTo>
                  <a:pt x="1562101" y="730753"/>
                  <a:pt x="1575902" y="716029"/>
                  <a:pt x="1583872" y="698096"/>
                </a:cubicBezTo>
                <a:cubicBezTo>
                  <a:pt x="1597853" y="666639"/>
                  <a:pt x="1597434" y="628767"/>
                  <a:pt x="1616529" y="600125"/>
                </a:cubicBezTo>
                <a:lnTo>
                  <a:pt x="1681843" y="502153"/>
                </a:lnTo>
                <a:cubicBezTo>
                  <a:pt x="1703614" y="469496"/>
                  <a:pt x="1747158" y="458610"/>
                  <a:pt x="1779815" y="436839"/>
                </a:cubicBezTo>
                <a:lnTo>
                  <a:pt x="1828800" y="404182"/>
                </a:lnTo>
                <a:cubicBezTo>
                  <a:pt x="1843121" y="394634"/>
                  <a:pt x="1861966" y="394633"/>
                  <a:pt x="1877786" y="387853"/>
                </a:cubicBezTo>
                <a:cubicBezTo>
                  <a:pt x="1900159" y="378265"/>
                  <a:pt x="1920500" y="364236"/>
                  <a:pt x="1943100" y="355196"/>
                </a:cubicBezTo>
                <a:cubicBezTo>
                  <a:pt x="1975062" y="342411"/>
                  <a:pt x="2041072" y="322539"/>
                  <a:pt x="2041072" y="322539"/>
                </a:cubicBezTo>
                <a:cubicBezTo>
                  <a:pt x="2062843" y="306210"/>
                  <a:pt x="2084091" y="289159"/>
                  <a:pt x="2106386" y="273553"/>
                </a:cubicBezTo>
                <a:cubicBezTo>
                  <a:pt x="2138540" y="251045"/>
                  <a:pt x="2176603" y="235992"/>
                  <a:pt x="2204357" y="208239"/>
                </a:cubicBezTo>
                <a:cubicBezTo>
                  <a:pt x="2222979" y="189617"/>
                  <a:pt x="2259786" y="148542"/>
                  <a:pt x="2286000" y="142925"/>
                </a:cubicBezTo>
                <a:cubicBezTo>
                  <a:pt x="2344784" y="130328"/>
                  <a:pt x="2405743" y="132039"/>
                  <a:pt x="2465615" y="126596"/>
                </a:cubicBezTo>
                <a:cubicBezTo>
                  <a:pt x="2481943" y="121153"/>
                  <a:pt x="2497995" y="114797"/>
                  <a:pt x="2514600" y="110268"/>
                </a:cubicBezTo>
                <a:cubicBezTo>
                  <a:pt x="2557902" y="98459"/>
                  <a:pt x="2602649" y="91805"/>
                  <a:pt x="2645229" y="77611"/>
                </a:cubicBezTo>
                <a:cubicBezTo>
                  <a:pt x="2878056" y="0"/>
                  <a:pt x="2635768" y="77981"/>
                  <a:pt x="2808515" y="28625"/>
                </a:cubicBezTo>
                <a:cubicBezTo>
                  <a:pt x="2871691" y="10575"/>
                  <a:pt x="2837433" y="12296"/>
                  <a:pt x="2873829" y="12296"/>
                </a:cubicBezTo>
              </a:path>
            </a:pathLst>
          </a:custGeom>
          <a:noFill/>
          <a:ln w="57150" algn="ctr">
            <a:solidFill>
              <a:srgbClr val="339966"/>
            </a:solidFill>
            <a:round/>
            <a:headEnd/>
            <a:tailEnd/>
          </a:ln>
        </p:spPr>
        <p:txBody>
          <a:bodyPr lIns="90000" tIns="46800" rIns="90000" bIns="46800"/>
          <a:lstStyle/>
          <a:p>
            <a:endParaRPr lang="en-US"/>
          </a:p>
        </p:txBody>
      </p:sp>
      <p:sp>
        <p:nvSpPr>
          <p:cNvPr id="63494" name="Freeform 5"/>
          <p:cNvSpPr>
            <a:spLocks noChangeArrowheads="1"/>
          </p:cNvSpPr>
          <p:nvPr/>
        </p:nvSpPr>
        <p:spPr bwMode="auto">
          <a:xfrm>
            <a:off x="954088" y="3379788"/>
            <a:ext cx="5133975" cy="3249612"/>
          </a:xfrm>
          <a:custGeom>
            <a:avLst/>
            <a:gdLst>
              <a:gd name="T0" fmla="*/ 857806 w 5133932"/>
              <a:gd name="T1" fmla="*/ 800436 h 3249386"/>
              <a:gd name="T2" fmla="*/ 547552 w 5133932"/>
              <a:gd name="T3" fmla="*/ 784102 h 3249386"/>
              <a:gd name="T4" fmla="*/ 482231 w 5133932"/>
              <a:gd name="T5" fmla="*/ 931119 h 3249386"/>
              <a:gd name="T6" fmla="*/ 514888 w 5133932"/>
              <a:gd name="T7" fmla="*/ 1257828 h 3249386"/>
              <a:gd name="T8" fmla="*/ 498560 w 5133932"/>
              <a:gd name="T9" fmla="*/ 1404845 h 3249386"/>
              <a:gd name="T10" fmla="*/ 286276 w 5133932"/>
              <a:gd name="T11" fmla="*/ 1568197 h 3249386"/>
              <a:gd name="T12" fmla="*/ 237291 w 5133932"/>
              <a:gd name="T13" fmla="*/ 1698880 h 3249386"/>
              <a:gd name="T14" fmla="*/ 171970 w 5133932"/>
              <a:gd name="T15" fmla="*/ 1894907 h 3249386"/>
              <a:gd name="T16" fmla="*/ 73999 w 5133932"/>
              <a:gd name="T17" fmla="*/ 2221611 h 3249386"/>
              <a:gd name="T18" fmla="*/ 204634 w 5133932"/>
              <a:gd name="T19" fmla="*/ 2499316 h 3249386"/>
              <a:gd name="T20" fmla="*/ 351597 w 5133932"/>
              <a:gd name="T21" fmla="*/ 2417636 h 3249386"/>
              <a:gd name="T22" fmla="*/ 498560 w 5133932"/>
              <a:gd name="T23" fmla="*/ 2352298 h 3249386"/>
              <a:gd name="T24" fmla="*/ 563880 w 5133932"/>
              <a:gd name="T25" fmla="*/ 2531984 h 3249386"/>
              <a:gd name="T26" fmla="*/ 612866 w 5133932"/>
              <a:gd name="T27" fmla="*/ 2695342 h 3249386"/>
              <a:gd name="T28" fmla="*/ 743500 w 5133932"/>
              <a:gd name="T29" fmla="*/ 3054715 h 3249386"/>
              <a:gd name="T30" fmla="*/ 792492 w 5133932"/>
              <a:gd name="T31" fmla="*/ 3152723 h 3249386"/>
              <a:gd name="T32" fmla="*/ 1168067 w 5133932"/>
              <a:gd name="T33" fmla="*/ 3087385 h 3249386"/>
              <a:gd name="T34" fmla="*/ 1315030 w 5133932"/>
              <a:gd name="T35" fmla="*/ 3169062 h 3249386"/>
              <a:gd name="T36" fmla="*/ 1559971 w 5133932"/>
              <a:gd name="T37" fmla="*/ 3185400 h 3249386"/>
              <a:gd name="T38" fmla="*/ 1674277 w 5133932"/>
              <a:gd name="T39" fmla="*/ 3136394 h 3249386"/>
              <a:gd name="T40" fmla="*/ 1951875 w 5133932"/>
              <a:gd name="T41" fmla="*/ 3152723 h 3249386"/>
              <a:gd name="T42" fmla="*/ 2180486 w 5133932"/>
              <a:gd name="T43" fmla="*/ 3250742 h 3249386"/>
              <a:gd name="T44" fmla="*/ 2392770 w 5133932"/>
              <a:gd name="T45" fmla="*/ 3218072 h 3249386"/>
              <a:gd name="T46" fmla="*/ 2719355 w 5133932"/>
              <a:gd name="T47" fmla="*/ 3169062 h 3249386"/>
              <a:gd name="T48" fmla="*/ 2849994 w 5133932"/>
              <a:gd name="T49" fmla="*/ 3120053 h 3249386"/>
              <a:gd name="T50" fmla="*/ 2996951 w 5133932"/>
              <a:gd name="T51" fmla="*/ 3038375 h 3249386"/>
              <a:gd name="T52" fmla="*/ 3127592 w 5133932"/>
              <a:gd name="T53" fmla="*/ 2973037 h 3249386"/>
              <a:gd name="T54" fmla="*/ 3617472 w 5133932"/>
              <a:gd name="T55" fmla="*/ 2842360 h 3249386"/>
              <a:gd name="T56" fmla="*/ 3780759 w 5133932"/>
              <a:gd name="T57" fmla="*/ 2728012 h 3249386"/>
              <a:gd name="T58" fmla="*/ 4531910 w 5133932"/>
              <a:gd name="T59" fmla="*/ 2679002 h 3249386"/>
              <a:gd name="T60" fmla="*/ 4874833 w 5133932"/>
              <a:gd name="T61" fmla="*/ 2597323 h 3249386"/>
              <a:gd name="T62" fmla="*/ 5054446 w 5133932"/>
              <a:gd name="T63" fmla="*/ 2450307 h 3249386"/>
              <a:gd name="T64" fmla="*/ 5087107 w 5133932"/>
              <a:gd name="T65" fmla="*/ 2074593 h 3249386"/>
              <a:gd name="T66" fmla="*/ 5038118 w 5133932"/>
              <a:gd name="T67" fmla="*/ 1845897 h 3249386"/>
              <a:gd name="T68" fmla="*/ 4989134 w 5133932"/>
              <a:gd name="T69" fmla="*/ 1747886 h 3249386"/>
              <a:gd name="T70" fmla="*/ 4907489 w 5133932"/>
              <a:gd name="T71" fmla="*/ 1584532 h 3249386"/>
              <a:gd name="T72" fmla="*/ 4825845 w 5133932"/>
              <a:gd name="T73" fmla="*/ 1421180 h 3249386"/>
              <a:gd name="T74" fmla="*/ 4629883 w 5133932"/>
              <a:gd name="T75" fmla="*/ 1323167 h 3249386"/>
              <a:gd name="T76" fmla="*/ 4548238 w 5133932"/>
              <a:gd name="T77" fmla="*/ 1241488 h 3249386"/>
              <a:gd name="T78" fmla="*/ 4466594 w 5133932"/>
              <a:gd name="T79" fmla="*/ 1094471 h 3249386"/>
              <a:gd name="T80" fmla="*/ 4335965 w 5133932"/>
              <a:gd name="T81" fmla="*/ 849440 h 3249386"/>
              <a:gd name="T82" fmla="*/ 4270652 w 5133932"/>
              <a:gd name="T83" fmla="*/ 702423 h 3249386"/>
              <a:gd name="T84" fmla="*/ 4221664 w 5133932"/>
              <a:gd name="T85" fmla="*/ 424723 h 3249386"/>
              <a:gd name="T86" fmla="*/ 4123682 w 5133932"/>
              <a:gd name="T87" fmla="*/ 326710 h 3249386"/>
              <a:gd name="T88" fmla="*/ 3976715 w 5133932"/>
              <a:gd name="T89" fmla="*/ 147017 h 3249386"/>
              <a:gd name="T90" fmla="*/ 3862414 w 5133932"/>
              <a:gd name="T91" fmla="*/ 0 h 3249386"/>
              <a:gd name="T92" fmla="*/ 3780759 w 5133932"/>
              <a:gd name="T93" fmla="*/ 65345 h 324938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133932"/>
              <a:gd name="T142" fmla="*/ 0 h 3249386"/>
              <a:gd name="T143" fmla="*/ 5133932 w 5133932"/>
              <a:gd name="T144" fmla="*/ 3249386 h 324938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133932" h="3249386">
                <a:moveTo>
                  <a:pt x="906750" y="816429"/>
                </a:moveTo>
                <a:cubicBezTo>
                  <a:pt x="890421" y="810986"/>
                  <a:pt x="873159" y="807797"/>
                  <a:pt x="857764" y="800100"/>
                </a:cubicBezTo>
                <a:cubicBezTo>
                  <a:pt x="840212" y="791324"/>
                  <a:pt x="828376" y="768474"/>
                  <a:pt x="808779" y="767443"/>
                </a:cubicBezTo>
                <a:lnTo>
                  <a:pt x="547522" y="783772"/>
                </a:lnTo>
                <a:cubicBezTo>
                  <a:pt x="536636" y="794658"/>
                  <a:pt x="522785" y="803228"/>
                  <a:pt x="514864" y="816429"/>
                </a:cubicBezTo>
                <a:cubicBezTo>
                  <a:pt x="504827" y="833157"/>
                  <a:pt x="485256" y="918534"/>
                  <a:pt x="482207" y="930729"/>
                </a:cubicBezTo>
                <a:cubicBezTo>
                  <a:pt x="487650" y="1023258"/>
                  <a:pt x="489313" y="1116086"/>
                  <a:pt x="498536" y="1208315"/>
                </a:cubicBezTo>
                <a:cubicBezTo>
                  <a:pt x="500249" y="1225441"/>
                  <a:pt x="508821" y="1241184"/>
                  <a:pt x="514864" y="1257300"/>
                </a:cubicBezTo>
                <a:cubicBezTo>
                  <a:pt x="573435" y="1413487"/>
                  <a:pt x="526791" y="1276746"/>
                  <a:pt x="563850" y="1387929"/>
                </a:cubicBezTo>
                <a:cubicBezTo>
                  <a:pt x="542079" y="1393372"/>
                  <a:pt x="518608" y="1394221"/>
                  <a:pt x="498536" y="1404257"/>
                </a:cubicBezTo>
                <a:cubicBezTo>
                  <a:pt x="273953" y="1516549"/>
                  <a:pt x="487041" y="1440747"/>
                  <a:pt x="351579" y="1485900"/>
                </a:cubicBezTo>
                <a:cubicBezTo>
                  <a:pt x="312592" y="1602859"/>
                  <a:pt x="368330" y="1469065"/>
                  <a:pt x="286264" y="1567543"/>
                </a:cubicBezTo>
                <a:cubicBezTo>
                  <a:pt x="270681" y="1586242"/>
                  <a:pt x="264493" y="1611086"/>
                  <a:pt x="253607" y="1632857"/>
                </a:cubicBezTo>
                <a:cubicBezTo>
                  <a:pt x="248164" y="1654629"/>
                  <a:pt x="243727" y="1676677"/>
                  <a:pt x="237279" y="1698172"/>
                </a:cubicBezTo>
                <a:cubicBezTo>
                  <a:pt x="227388" y="1731144"/>
                  <a:pt x="215508" y="1763486"/>
                  <a:pt x="204622" y="1796143"/>
                </a:cubicBezTo>
                <a:lnTo>
                  <a:pt x="171964" y="1894115"/>
                </a:lnTo>
                <a:cubicBezTo>
                  <a:pt x="109600" y="2081203"/>
                  <a:pt x="175111" y="1971036"/>
                  <a:pt x="106650" y="2073729"/>
                </a:cubicBezTo>
                <a:cubicBezTo>
                  <a:pt x="66820" y="2233052"/>
                  <a:pt x="115464" y="2034073"/>
                  <a:pt x="73993" y="2220686"/>
                </a:cubicBezTo>
                <a:cubicBezTo>
                  <a:pt x="69125" y="2242593"/>
                  <a:pt x="63107" y="2264229"/>
                  <a:pt x="57664" y="2286000"/>
                </a:cubicBezTo>
                <a:cubicBezTo>
                  <a:pt x="73967" y="2514235"/>
                  <a:pt x="0" y="2549427"/>
                  <a:pt x="204622" y="2498272"/>
                </a:cubicBezTo>
                <a:cubicBezTo>
                  <a:pt x="228236" y="2492369"/>
                  <a:pt x="248165" y="2476501"/>
                  <a:pt x="269936" y="2465615"/>
                </a:cubicBezTo>
                <a:cubicBezTo>
                  <a:pt x="333722" y="2401827"/>
                  <a:pt x="266792" y="2459022"/>
                  <a:pt x="351579" y="2416629"/>
                </a:cubicBezTo>
                <a:cubicBezTo>
                  <a:pt x="369132" y="2407853"/>
                  <a:pt x="382631" y="2391942"/>
                  <a:pt x="400564" y="2383972"/>
                </a:cubicBezTo>
                <a:cubicBezTo>
                  <a:pt x="432021" y="2369991"/>
                  <a:pt x="498536" y="2351315"/>
                  <a:pt x="498536" y="2351315"/>
                </a:cubicBezTo>
                <a:cubicBezTo>
                  <a:pt x="509422" y="2367643"/>
                  <a:pt x="522417" y="2382748"/>
                  <a:pt x="531193" y="2400300"/>
                </a:cubicBezTo>
                <a:cubicBezTo>
                  <a:pt x="551013" y="2439939"/>
                  <a:pt x="552670" y="2489933"/>
                  <a:pt x="563850" y="2530929"/>
                </a:cubicBezTo>
                <a:cubicBezTo>
                  <a:pt x="572907" y="2564140"/>
                  <a:pt x="588158" y="2595504"/>
                  <a:pt x="596507" y="2628900"/>
                </a:cubicBezTo>
                <a:cubicBezTo>
                  <a:pt x="601950" y="2650672"/>
                  <a:pt x="601702" y="2674730"/>
                  <a:pt x="612836" y="2694215"/>
                </a:cubicBezTo>
                <a:cubicBezTo>
                  <a:pt x="624293" y="2714264"/>
                  <a:pt x="645493" y="2726872"/>
                  <a:pt x="661822" y="2743200"/>
                </a:cubicBezTo>
                <a:cubicBezTo>
                  <a:pt x="673951" y="2803843"/>
                  <a:pt x="705443" y="2996413"/>
                  <a:pt x="743464" y="3053443"/>
                </a:cubicBezTo>
                <a:lnTo>
                  <a:pt x="776122" y="3102429"/>
                </a:lnTo>
                <a:cubicBezTo>
                  <a:pt x="781565" y="3118758"/>
                  <a:pt x="775389" y="3149140"/>
                  <a:pt x="792450" y="3151415"/>
                </a:cubicBezTo>
                <a:cubicBezTo>
                  <a:pt x="940011" y="3171090"/>
                  <a:pt x="1000565" y="3141915"/>
                  <a:pt x="1119022" y="3102429"/>
                </a:cubicBezTo>
                <a:lnTo>
                  <a:pt x="1168007" y="3086100"/>
                </a:lnTo>
                <a:lnTo>
                  <a:pt x="1216993" y="3069772"/>
                </a:lnTo>
                <a:lnTo>
                  <a:pt x="1314964" y="3167743"/>
                </a:lnTo>
                <a:cubicBezTo>
                  <a:pt x="1339305" y="3192084"/>
                  <a:pt x="1412936" y="3200400"/>
                  <a:pt x="1412936" y="3200400"/>
                </a:cubicBezTo>
                <a:cubicBezTo>
                  <a:pt x="1461922" y="3194957"/>
                  <a:pt x="1512077" y="3196026"/>
                  <a:pt x="1559893" y="3184072"/>
                </a:cubicBezTo>
                <a:cubicBezTo>
                  <a:pt x="1578932" y="3179312"/>
                  <a:pt x="1590841" y="3159146"/>
                  <a:pt x="1608879" y="3151415"/>
                </a:cubicBezTo>
                <a:cubicBezTo>
                  <a:pt x="1629506" y="3142575"/>
                  <a:pt x="1652615" y="3141251"/>
                  <a:pt x="1674193" y="3135086"/>
                </a:cubicBezTo>
                <a:cubicBezTo>
                  <a:pt x="1690743" y="3130357"/>
                  <a:pt x="1706850" y="3124200"/>
                  <a:pt x="1723179" y="3118757"/>
                </a:cubicBezTo>
                <a:cubicBezTo>
                  <a:pt x="1742836" y="3120544"/>
                  <a:pt x="1896464" y="3120684"/>
                  <a:pt x="1951779" y="3151415"/>
                </a:cubicBezTo>
                <a:cubicBezTo>
                  <a:pt x="1986089" y="3170476"/>
                  <a:pt x="2017093" y="3194958"/>
                  <a:pt x="2049750" y="3216729"/>
                </a:cubicBezTo>
                <a:cubicBezTo>
                  <a:pt x="2087095" y="3241626"/>
                  <a:pt x="2180379" y="3249386"/>
                  <a:pt x="2180379" y="3249386"/>
                </a:cubicBezTo>
                <a:cubicBezTo>
                  <a:pt x="2234807" y="3243943"/>
                  <a:pt x="2289600" y="3241374"/>
                  <a:pt x="2343664" y="3233057"/>
                </a:cubicBezTo>
                <a:cubicBezTo>
                  <a:pt x="2360676" y="3230440"/>
                  <a:pt x="2377255" y="3224426"/>
                  <a:pt x="2392650" y="3216729"/>
                </a:cubicBezTo>
                <a:cubicBezTo>
                  <a:pt x="2410203" y="3207953"/>
                  <a:pt x="2422229" y="3186983"/>
                  <a:pt x="2441636" y="3184072"/>
                </a:cubicBezTo>
                <a:cubicBezTo>
                  <a:pt x="2533299" y="3170322"/>
                  <a:pt x="2626693" y="3173186"/>
                  <a:pt x="2719222" y="3167743"/>
                </a:cubicBezTo>
                <a:cubicBezTo>
                  <a:pt x="2740993" y="3162300"/>
                  <a:pt x="2763524" y="3159295"/>
                  <a:pt x="2784536" y="3151415"/>
                </a:cubicBezTo>
                <a:cubicBezTo>
                  <a:pt x="2807327" y="3142868"/>
                  <a:pt x="2827477" y="3128346"/>
                  <a:pt x="2849850" y="3118757"/>
                </a:cubicBezTo>
                <a:cubicBezTo>
                  <a:pt x="2865670" y="3111977"/>
                  <a:pt x="2882507" y="3107872"/>
                  <a:pt x="2898836" y="3102429"/>
                </a:cubicBezTo>
                <a:cubicBezTo>
                  <a:pt x="2931493" y="3080658"/>
                  <a:pt x="2969054" y="3064869"/>
                  <a:pt x="2996807" y="3037115"/>
                </a:cubicBezTo>
                <a:cubicBezTo>
                  <a:pt x="3007693" y="3026229"/>
                  <a:pt x="3015694" y="3011342"/>
                  <a:pt x="3029464" y="3004457"/>
                </a:cubicBezTo>
                <a:cubicBezTo>
                  <a:pt x="3060254" y="2989062"/>
                  <a:pt x="3094779" y="2982686"/>
                  <a:pt x="3127436" y="2971800"/>
                </a:cubicBezTo>
                <a:cubicBezTo>
                  <a:pt x="3274662" y="2922726"/>
                  <a:pt x="3159255" y="2956376"/>
                  <a:pt x="3486664" y="2939143"/>
                </a:cubicBezTo>
                <a:cubicBezTo>
                  <a:pt x="3561563" y="2864246"/>
                  <a:pt x="3469577" y="2951960"/>
                  <a:pt x="3617293" y="2841172"/>
                </a:cubicBezTo>
                <a:cubicBezTo>
                  <a:pt x="3639064" y="2824843"/>
                  <a:pt x="3660312" y="2807792"/>
                  <a:pt x="3682607" y="2792186"/>
                </a:cubicBezTo>
                <a:cubicBezTo>
                  <a:pt x="3714761" y="2769678"/>
                  <a:pt x="3780579" y="2726872"/>
                  <a:pt x="3780579" y="2726872"/>
                </a:cubicBezTo>
                <a:cubicBezTo>
                  <a:pt x="3791465" y="2710543"/>
                  <a:pt x="3793709" y="2679839"/>
                  <a:pt x="3813236" y="2677886"/>
                </a:cubicBezTo>
                <a:cubicBezTo>
                  <a:pt x="4286226" y="2630586"/>
                  <a:pt x="4258535" y="2632358"/>
                  <a:pt x="4531693" y="2677886"/>
                </a:cubicBezTo>
                <a:cubicBezTo>
                  <a:pt x="4629664" y="2672443"/>
                  <a:pt x="4730153" y="2684284"/>
                  <a:pt x="4825607" y="2661557"/>
                </a:cubicBezTo>
                <a:cubicBezTo>
                  <a:pt x="4852081" y="2655254"/>
                  <a:pt x="4856388" y="2616471"/>
                  <a:pt x="4874593" y="2596243"/>
                </a:cubicBezTo>
                <a:cubicBezTo>
                  <a:pt x="4874623" y="2596210"/>
                  <a:pt x="4976183" y="2494653"/>
                  <a:pt x="5005222" y="2465615"/>
                </a:cubicBezTo>
                <a:cubicBezTo>
                  <a:pt x="5017393" y="2453445"/>
                  <a:pt x="5037879" y="2454729"/>
                  <a:pt x="5054207" y="2449286"/>
                </a:cubicBezTo>
                <a:cubicBezTo>
                  <a:pt x="5065093" y="2432957"/>
                  <a:pt x="5078088" y="2417853"/>
                  <a:pt x="5086864" y="2400300"/>
                </a:cubicBezTo>
                <a:cubicBezTo>
                  <a:pt x="5133932" y="2306166"/>
                  <a:pt x="5096520" y="2138103"/>
                  <a:pt x="5086864" y="2073729"/>
                </a:cubicBezTo>
                <a:cubicBezTo>
                  <a:pt x="5083953" y="2054322"/>
                  <a:pt x="5065093" y="2041072"/>
                  <a:pt x="5054207" y="2024743"/>
                </a:cubicBezTo>
                <a:cubicBezTo>
                  <a:pt x="5048764" y="1964872"/>
                  <a:pt x="5050475" y="1903913"/>
                  <a:pt x="5037879" y="1845129"/>
                </a:cubicBezTo>
                <a:cubicBezTo>
                  <a:pt x="5033767" y="1825940"/>
                  <a:pt x="5013998" y="1813696"/>
                  <a:pt x="5005222" y="1796143"/>
                </a:cubicBezTo>
                <a:cubicBezTo>
                  <a:pt x="4997525" y="1780748"/>
                  <a:pt x="4993622" y="1763707"/>
                  <a:pt x="4988893" y="1747157"/>
                </a:cubicBezTo>
                <a:cubicBezTo>
                  <a:pt x="4982728" y="1725579"/>
                  <a:pt x="4982600" y="1701915"/>
                  <a:pt x="4972564" y="1681843"/>
                </a:cubicBezTo>
                <a:cubicBezTo>
                  <a:pt x="4955011" y="1646738"/>
                  <a:pt x="4907250" y="1583872"/>
                  <a:pt x="4907250" y="1583872"/>
                </a:cubicBezTo>
                <a:cubicBezTo>
                  <a:pt x="4888930" y="1528911"/>
                  <a:pt x="4890551" y="1526073"/>
                  <a:pt x="4858264" y="1469572"/>
                </a:cubicBezTo>
                <a:cubicBezTo>
                  <a:pt x="4848527" y="1452533"/>
                  <a:pt x="4842835" y="1429983"/>
                  <a:pt x="4825607" y="1420586"/>
                </a:cubicBezTo>
                <a:cubicBezTo>
                  <a:pt x="4780277" y="1395860"/>
                  <a:pt x="4678650" y="1371600"/>
                  <a:pt x="4678650" y="1371600"/>
                </a:cubicBezTo>
                <a:cubicBezTo>
                  <a:pt x="4662321" y="1355272"/>
                  <a:pt x="4644447" y="1340355"/>
                  <a:pt x="4629664" y="1322615"/>
                </a:cubicBezTo>
                <a:cubicBezTo>
                  <a:pt x="4617101" y="1307539"/>
                  <a:pt x="4610884" y="1287506"/>
                  <a:pt x="4597007" y="1273629"/>
                </a:cubicBezTo>
                <a:cubicBezTo>
                  <a:pt x="4583131" y="1259752"/>
                  <a:pt x="4563346" y="1253231"/>
                  <a:pt x="4548022" y="1240972"/>
                </a:cubicBezTo>
                <a:cubicBezTo>
                  <a:pt x="4536001" y="1231355"/>
                  <a:pt x="4526250" y="1219201"/>
                  <a:pt x="4515364" y="1208315"/>
                </a:cubicBezTo>
                <a:cubicBezTo>
                  <a:pt x="4498472" y="1157637"/>
                  <a:pt x="4496646" y="1144459"/>
                  <a:pt x="4466379" y="1094015"/>
                </a:cubicBezTo>
                <a:cubicBezTo>
                  <a:pt x="4446185" y="1060359"/>
                  <a:pt x="4401064" y="996043"/>
                  <a:pt x="4401064" y="996043"/>
                </a:cubicBezTo>
                <a:cubicBezTo>
                  <a:pt x="4362201" y="879455"/>
                  <a:pt x="4387502" y="926714"/>
                  <a:pt x="4335750" y="849086"/>
                </a:cubicBezTo>
                <a:cubicBezTo>
                  <a:pt x="4330307" y="832757"/>
                  <a:pt x="4327119" y="815495"/>
                  <a:pt x="4319422" y="800100"/>
                </a:cubicBezTo>
                <a:cubicBezTo>
                  <a:pt x="4256115" y="673487"/>
                  <a:pt x="4311477" y="825257"/>
                  <a:pt x="4270436" y="702129"/>
                </a:cubicBezTo>
                <a:cubicBezTo>
                  <a:pt x="4260276" y="610696"/>
                  <a:pt x="4258573" y="556705"/>
                  <a:pt x="4237779" y="473529"/>
                </a:cubicBezTo>
                <a:cubicBezTo>
                  <a:pt x="4233605" y="456831"/>
                  <a:pt x="4229990" y="439487"/>
                  <a:pt x="4221450" y="424543"/>
                </a:cubicBezTo>
                <a:cubicBezTo>
                  <a:pt x="4207948" y="400914"/>
                  <a:pt x="4191707" y="378472"/>
                  <a:pt x="4172464" y="359229"/>
                </a:cubicBezTo>
                <a:cubicBezTo>
                  <a:pt x="4158588" y="345353"/>
                  <a:pt x="4141412" y="334542"/>
                  <a:pt x="4123479" y="326572"/>
                </a:cubicBezTo>
                <a:cubicBezTo>
                  <a:pt x="4092022" y="312591"/>
                  <a:pt x="4025507" y="293915"/>
                  <a:pt x="4025507" y="293915"/>
                </a:cubicBezTo>
                <a:cubicBezTo>
                  <a:pt x="3950831" y="219236"/>
                  <a:pt x="4032041" y="313512"/>
                  <a:pt x="3976522" y="146957"/>
                </a:cubicBezTo>
                <a:cubicBezTo>
                  <a:pt x="3971654" y="132352"/>
                  <a:pt x="3954750" y="125186"/>
                  <a:pt x="3943864" y="114300"/>
                </a:cubicBezTo>
                <a:cubicBezTo>
                  <a:pt x="3905764" y="1"/>
                  <a:pt x="3943864" y="27215"/>
                  <a:pt x="3862222" y="0"/>
                </a:cubicBezTo>
                <a:cubicBezTo>
                  <a:pt x="3845893" y="5443"/>
                  <a:pt x="3826676" y="5577"/>
                  <a:pt x="3813236" y="16329"/>
                </a:cubicBezTo>
                <a:cubicBezTo>
                  <a:pt x="3797912" y="28588"/>
                  <a:pt x="3792354" y="49615"/>
                  <a:pt x="3780579" y="65315"/>
                </a:cubicBezTo>
                <a:cubicBezTo>
                  <a:pt x="3775961" y="71473"/>
                  <a:pt x="3769693" y="76200"/>
                  <a:pt x="3764250" y="81643"/>
                </a:cubicBezTo>
              </a:path>
            </a:pathLst>
          </a:custGeom>
          <a:noFill/>
          <a:ln w="57150" algn="ctr">
            <a:solidFill>
              <a:srgbClr val="339966"/>
            </a:solidFill>
            <a:round/>
            <a:headEnd/>
            <a:tailEnd/>
          </a:ln>
        </p:spPr>
        <p:txBody>
          <a:bodyPr lIns="90000" tIns="46800" rIns="90000" bIns="46800"/>
          <a:lstStyle/>
          <a:p>
            <a:endParaRPr lang="en-US"/>
          </a:p>
        </p:txBody>
      </p:sp>
      <p:cxnSp>
        <p:nvCxnSpPr>
          <p:cNvPr id="63495" name="Straight Arrow Connector 7"/>
          <p:cNvCxnSpPr>
            <a:cxnSpLocks noChangeShapeType="1"/>
          </p:cNvCxnSpPr>
          <p:nvPr/>
        </p:nvCxnSpPr>
        <p:spPr bwMode="auto">
          <a:xfrm rot="5400000">
            <a:off x="1857376" y="2428875"/>
            <a:ext cx="2571750" cy="1000125"/>
          </a:xfrm>
          <a:prstGeom prst="straightConnector1">
            <a:avLst/>
          </a:prstGeom>
          <a:noFill/>
          <a:ln w="38100" algn="ctr">
            <a:solidFill>
              <a:srgbClr val="339966"/>
            </a:solidFill>
            <a:round/>
            <a:headEnd/>
            <a:tailEnd type="arrow" w="med" len="med"/>
          </a:ln>
        </p:spPr>
      </p:cxnSp>
      <p:sp>
        <p:nvSpPr>
          <p:cNvPr id="63496" name="TextBox 8"/>
          <p:cNvSpPr txBox="1">
            <a:spLocks noChangeArrowheads="1"/>
          </p:cNvSpPr>
          <p:nvPr/>
        </p:nvSpPr>
        <p:spPr bwMode="auto">
          <a:xfrm>
            <a:off x="6500813" y="3714750"/>
            <a:ext cx="2286000" cy="954107"/>
          </a:xfrm>
          <a:prstGeom prst="rect">
            <a:avLst/>
          </a:prstGeom>
          <a:noFill/>
          <a:ln w="9525">
            <a:noFill/>
            <a:miter lim="800000"/>
            <a:headEnd/>
            <a:tailEnd/>
          </a:ln>
        </p:spPr>
        <p:txBody>
          <a:bodyPr>
            <a:spAutoFit/>
          </a:bodyPr>
          <a:lstStyle/>
          <a:p>
            <a:pPr algn="ctr"/>
            <a:r>
              <a:rPr lang="en-US" sz="2800" b="1" dirty="0" err="1" smtClean="0">
                <a:solidFill>
                  <a:srgbClr val="002060"/>
                </a:solidFill>
                <a:latin typeface="Comic Sans MS" pitchFamily="66" charset="0"/>
              </a:rPr>
              <a:t>Acheloos</a:t>
            </a:r>
            <a:r>
              <a:rPr lang="en-US" sz="2800" b="1" dirty="0" smtClean="0">
                <a:solidFill>
                  <a:srgbClr val="002060"/>
                </a:solidFill>
                <a:latin typeface="Comic Sans MS" pitchFamily="66" charset="0"/>
              </a:rPr>
              <a:t> River Delta</a:t>
            </a:r>
            <a:endParaRPr lang="el-GR" sz="2800" b="1"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a:blip r:embed="rId2" cstate="print"/>
          <a:srcRect/>
          <a:stretch>
            <a:fillRect/>
          </a:stretch>
        </p:blipFill>
        <p:spPr bwMode="auto">
          <a:xfrm>
            <a:off x="5796136" y="2492896"/>
            <a:ext cx="3143250" cy="3888432"/>
          </a:xfrm>
          <a:prstGeom prst="rect">
            <a:avLst/>
          </a:prstGeom>
          <a:noFill/>
          <a:ln w="9525" cap="flat" cmpd="sng">
            <a:solidFill>
              <a:schemeClr val="accent2">
                <a:lumMod val="50000"/>
              </a:schemeClr>
            </a:solidFill>
            <a:prstDash val="solid"/>
            <a:miter lim="800000"/>
            <a:headEnd/>
            <a:tailEnd/>
          </a:ln>
          <a:effectLst/>
        </p:spPr>
      </p:pic>
      <p:sp>
        <p:nvSpPr>
          <p:cNvPr id="79875" name="TextBox 2"/>
          <p:cNvSpPr txBox="1">
            <a:spLocks noChangeArrowheads="1"/>
          </p:cNvSpPr>
          <p:nvPr/>
        </p:nvSpPr>
        <p:spPr bwMode="auto">
          <a:xfrm>
            <a:off x="2078832" y="819869"/>
            <a:ext cx="6912768" cy="1384995"/>
          </a:xfrm>
          <a:prstGeom prst="rect">
            <a:avLst/>
          </a:prstGeom>
          <a:noFill/>
          <a:ln w="9525">
            <a:noFill/>
            <a:miter lim="800000"/>
            <a:headEnd/>
            <a:tailEnd/>
          </a:ln>
        </p:spPr>
        <p:txBody>
          <a:bodyPr wrap="square">
            <a:spAutoFit/>
          </a:bodyPr>
          <a:lstStyle/>
          <a:p>
            <a:pPr algn="ctr"/>
            <a:r>
              <a:rPr lang="en-US" sz="2800" b="1" dirty="0" smtClean="0">
                <a:solidFill>
                  <a:srgbClr val="002060"/>
                </a:solidFill>
                <a:latin typeface="Comic Sans MS" pitchFamily="66" charset="0"/>
              </a:rPr>
              <a:t>Easter Islands</a:t>
            </a:r>
            <a:endParaRPr lang="el-GR" sz="2800" b="1" dirty="0">
              <a:solidFill>
                <a:srgbClr val="002060"/>
              </a:solidFill>
              <a:latin typeface="Comic Sans MS" pitchFamily="66" charset="0"/>
            </a:endParaRPr>
          </a:p>
          <a:p>
            <a:pPr algn="ctr"/>
            <a:endParaRPr lang="el-GR" sz="2800" b="1" dirty="0">
              <a:solidFill>
                <a:srgbClr val="002060"/>
              </a:solidFill>
              <a:latin typeface="Comic Sans MS" pitchFamily="66" charset="0"/>
            </a:endParaRPr>
          </a:p>
          <a:p>
            <a:pPr algn="ctr"/>
            <a:r>
              <a:rPr lang="en-US" sz="2800" b="1" dirty="0" smtClean="0">
                <a:solidFill>
                  <a:srgbClr val="002060"/>
                </a:solidFill>
                <a:latin typeface="Comic Sans MS" pitchFamily="66" charset="0"/>
              </a:rPr>
              <a:t>Ecological Disaster and the Rapa </a:t>
            </a:r>
            <a:r>
              <a:rPr lang="en-US" sz="2800" b="1" dirty="0" err="1">
                <a:solidFill>
                  <a:srgbClr val="002060"/>
                </a:solidFill>
                <a:latin typeface="Comic Sans MS" pitchFamily="66" charset="0"/>
              </a:rPr>
              <a:t>Mui</a:t>
            </a:r>
            <a:endParaRPr lang="el-GR" sz="2800" b="1" dirty="0">
              <a:solidFill>
                <a:srgbClr val="002060"/>
              </a:solidFill>
              <a:latin typeface="Comic Sans MS" pitchFamily="66" charset="0"/>
            </a:endParaRPr>
          </a:p>
        </p:txBody>
      </p:sp>
      <p:pic>
        <p:nvPicPr>
          <p:cNvPr id="106500" name="Picture 4"/>
          <p:cNvPicPr>
            <a:picLocks noChangeAspect="1" noChangeArrowheads="1"/>
          </p:cNvPicPr>
          <p:nvPr/>
        </p:nvPicPr>
        <p:blipFill>
          <a:blip r:embed="rId3" cstate="print"/>
          <a:srcRect/>
          <a:stretch>
            <a:fillRect/>
          </a:stretch>
        </p:blipFill>
        <p:spPr bwMode="auto">
          <a:xfrm>
            <a:off x="251520" y="2492896"/>
            <a:ext cx="3238277" cy="3888432"/>
          </a:xfrm>
          <a:prstGeom prst="rect">
            <a:avLst/>
          </a:prstGeom>
          <a:noFill/>
          <a:ln w="9525" cap="flat" cmpd="sng">
            <a:solidFill>
              <a:schemeClr val="accent2">
                <a:lumMod val="50000"/>
              </a:schemeClr>
            </a:solidFill>
            <a:prstDash val="solid"/>
            <a:miter lim="800000"/>
            <a:headEnd/>
            <a:tailEnd/>
          </a:ln>
          <a:effectLst/>
        </p:spPr>
      </p:pic>
      <p:pic>
        <p:nvPicPr>
          <p:cNvPr id="106499" name="Picture 3"/>
          <p:cNvPicPr>
            <a:picLocks noChangeAspect="1" noChangeArrowheads="1"/>
          </p:cNvPicPr>
          <p:nvPr/>
        </p:nvPicPr>
        <p:blipFill>
          <a:blip r:embed="rId4" cstate="print"/>
          <a:srcRect/>
          <a:stretch>
            <a:fillRect/>
          </a:stretch>
        </p:blipFill>
        <p:spPr bwMode="auto">
          <a:xfrm>
            <a:off x="2915816" y="2492896"/>
            <a:ext cx="3240360" cy="3888432"/>
          </a:xfrm>
          <a:prstGeom prst="rect">
            <a:avLst/>
          </a:prstGeom>
          <a:noFill/>
          <a:ln w="9525" cap="flat" cmpd="sng">
            <a:solidFill>
              <a:schemeClr val="accent2">
                <a:lumMod val="50000"/>
              </a:schemeClr>
            </a:solidFill>
            <a:prstDash val="solid"/>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3175"/>
            <a:ext cx="9144000" cy="6877050"/>
            <a:chOff x="0" y="-2"/>
            <a:chExt cx="5760" cy="4332"/>
          </a:xfrm>
        </p:grpSpPr>
        <p:pic>
          <p:nvPicPr>
            <p:cNvPr id="18437" name="Picture 3" descr="auto0"/>
            <p:cNvPicPr>
              <a:picLocks noChangeAspect="1" noChangeArrowheads="1"/>
            </p:cNvPicPr>
            <p:nvPr/>
          </p:nvPicPr>
          <p:blipFill>
            <a:blip r:embed="rId4" cstate="print"/>
            <a:srcRect t="19098" r="18199" b="30580"/>
            <a:stretch>
              <a:fillRect/>
            </a:stretch>
          </p:blipFill>
          <p:spPr bwMode="auto">
            <a:xfrm>
              <a:off x="0" y="-2"/>
              <a:ext cx="5760" cy="4332"/>
            </a:xfrm>
            <a:prstGeom prst="rect">
              <a:avLst/>
            </a:prstGeom>
            <a:noFill/>
            <a:ln w="9525">
              <a:solidFill>
                <a:schemeClr val="accent2"/>
              </a:solidFill>
              <a:miter lim="800000"/>
              <a:headEnd/>
              <a:tailEnd/>
            </a:ln>
          </p:spPr>
        </p:pic>
        <p:sp>
          <p:nvSpPr>
            <p:cNvPr id="18438" name="Rectangle 4"/>
            <p:cNvSpPr>
              <a:spLocks noChangeArrowheads="1"/>
            </p:cNvSpPr>
            <p:nvPr/>
          </p:nvSpPr>
          <p:spPr bwMode="auto">
            <a:xfrm>
              <a:off x="1141" y="0"/>
              <a:ext cx="3420" cy="1299"/>
            </a:xfrm>
            <a:prstGeom prst="rect">
              <a:avLst/>
            </a:prstGeom>
            <a:noFill/>
            <a:ln w="9525">
              <a:noFill/>
              <a:miter lim="800000"/>
              <a:headEnd/>
              <a:tailEnd/>
            </a:ln>
          </p:spPr>
          <p:txBody>
            <a:bodyPr wrap="none" anchor="ctr">
              <a:spAutoFit/>
            </a:bodyPr>
            <a:lstStyle/>
            <a:p>
              <a:r>
                <a:rPr lang="en-US" sz="3200">
                  <a:solidFill>
                    <a:srgbClr val="002060"/>
                  </a:solidFill>
                  <a:latin typeface="Comic Sans MS" pitchFamily="66" charset="0"/>
                </a:rPr>
                <a:t>“The reaction of land</a:t>
              </a:r>
            </a:p>
            <a:p>
              <a:r>
                <a:rPr lang="en-US" sz="3200">
                  <a:solidFill>
                    <a:srgbClr val="002060"/>
                  </a:solidFill>
                  <a:latin typeface="Comic Sans MS" pitchFamily="66" charset="0"/>
                </a:rPr>
                <a:t> to occupancy determines </a:t>
              </a:r>
            </a:p>
            <a:p>
              <a:r>
                <a:rPr lang="en-US" sz="3200">
                  <a:solidFill>
                    <a:srgbClr val="002060"/>
                  </a:solidFill>
                  <a:latin typeface="Comic Sans MS" pitchFamily="66" charset="0"/>
                </a:rPr>
                <a:t>the nature and duration</a:t>
              </a:r>
            </a:p>
            <a:p>
              <a:r>
                <a:rPr lang="en-US" sz="3200">
                  <a:solidFill>
                    <a:srgbClr val="002060"/>
                  </a:solidFill>
                  <a:latin typeface="Comic Sans MS" pitchFamily="66" charset="0"/>
                </a:rPr>
                <a:t> of civilization” </a:t>
              </a:r>
            </a:p>
          </p:txBody>
        </p:sp>
        <p:sp>
          <p:nvSpPr>
            <p:cNvPr id="18439" name="Text Box 5"/>
            <p:cNvSpPr txBox="1">
              <a:spLocks noChangeArrowheads="1"/>
            </p:cNvSpPr>
            <p:nvPr/>
          </p:nvSpPr>
          <p:spPr bwMode="auto">
            <a:xfrm>
              <a:off x="1543" y="1256"/>
              <a:ext cx="1937" cy="368"/>
            </a:xfrm>
            <a:prstGeom prst="rect">
              <a:avLst/>
            </a:prstGeom>
            <a:noFill/>
            <a:ln w="9525">
              <a:noFill/>
              <a:miter lim="800000"/>
              <a:headEnd/>
              <a:tailEnd/>
            </a:ln>
          </p:spPr>
          <p:txBody>
            <a:bodyPr wrap="none">
              <a:spAutoFit/>
            </a:bodyPr>
            <a:lstStyle/>
            <a:p>
              <a:r>
                <a:rPr lang="en-US" sz="1600">
                  <a:solidFill>
                    <a:srgbClr val="002060"/>
                  </a:solidFill>
                  <a:latin typeface="Comic Sans MS" pitchFamily="66" charset="0"/>
                </a:rPr>
                <a:t>Aldo Leopold: </a:t>
              </a:r>
            </a:p>
            <a:p>
              <a:r>
                <a:rPr lang="en-US" sz="1600">
                  <a:solidFill>
                    <a:srgbClr val="002060"/>
                  </a:solidFill>
                  <a:latin typeface="Comic Sans MS" pitchFamily="66" charset="0"/>
                </a:rPr>
                <a:t>The Conservation Ethic 1933</a:t>
              </a:r>
            </a:p>
          </p:txBody>
        </p:sp>
        <p:graphicFrame>
          <p:nvGraphicFramePr>
            <p:cNvPr id="18434" name="Object 2"/>
            <p:cNvGraphicFramePr>
              <a:graphicFrameLocks/>
            </p:cNvGraphicFramePr>
            <p:nvPr/>
          </p:nvGraphicFramePr>
          <p:xfrm>
            <a:off x="4772" y="3966"/>
            <a:ext cx="988" cy="354"/>
          </p:xfrm>
          <a:graphic>
            <a:graphicData uri="http://schemas.openxmlformats.org/presentationml/2006/ole">
              <p:oleObj spid="_x0000_s48130" name="Corel DESIGNER" r:id="rId5" imgW="2031840" imgH="801360" progId="">
                <p:embed/>
              </p:oleObj>
            </a:graphicData>
          </a:graphic>
        </p:graphicFrame>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914400"/>
            <a:ext cx="7772400" cy="1470025"/>
          </a:xfrm>
        </p:spPr>
        <p:txBody>
          <a:bodyPr>
            <a:normAutofit fontScale="90000"/>
          </a:bodyPr>
          <a:lstStyle/>
          <a:p>
            <a:r>
              <a:rPr lang="en-US" sz="3600" b="1" dirty="0" smtClean="0">
                <a:solidFill>
                  <a:srgbClr val="002060"/>
                </a:solidFill>
                <a:latin typeface="Comic Sans MS" pitchFamily="66" charset="0"/>
              </a:rPr>
              <a:t>               Historical Amnesia</a:t>
            </a:r>
            <a:br>
              <a:rPr lang="en-US" sz="3600" b="1" dirty="0" smtClean="0">
                <a:solidFill>
                  <a:srgbClr val="002060"/>
                </a:solidFill>
                <a:latin typeface="Comic Sans MS" pitchFamily="66" charset="0"/>
              </a:rPr>
            </a:br>
            <a:r>
              <a:rPr lang="en-US" sz="3600" b="1" dirty="0" smtClean="0">
                <a:solidFill>
                  <a:srgbClr val="002060"/>
                </a:solidFill>
                <a:latin typeface="Comic Sans MS" pitchFamily="66" charset="0"/>
              </a:rPr>
              <a:t/>
            </a:r>
            <a:br>
              <a:rPr lang="en-US" sz="3600" b="1" dirty="0" smtClean="0">
                <a:solidFill>
                  <a:srgbClr val="002060"/>
                </a:solidFill>
                <a:latin typeface="Comic Sans MS" pitchFamily="66" charset="0"/>
              </a:rPr>
            </a:br>
            <a:r>
              <a:rPr lang="en-US" sz="3100" b="1" dirty="0" smtClean="0">
                <a:solidFill>
                  <a:srgbClr val="002060"/>
                </a:solidFill>
                <a:latin typeface="Comic Sans MS" pitchFamily="66" charset="0"/>
              </a:rPr>
              <a:t>Land Degradation the Past 100 years</a:t>
            </a:r>
            <a:r>
              <a:rPr lang="en-US" sz="3600" b="1" dirty="0" smtClean="0">
                <a:solidFill>
                  <a:srgbClr val="002060"/>
                </a:solidFill>
                <a:latin typeface="Comic Sans MS" pitchFamily="66" charset="0"/>
              </a:rPr>
              <a:t/>
            </a:r>
            <a:br>
              <a:rPr lang="en-US" sz="3600" b="1" dirty="0" smtClean="0">
                <a:solidFill>
                  <a:srgbClr val="002060"/>
                </a:solidFill>
                <a:latin typeface="Comic Sans MS" pitchFamily="66" charset="0"/>
              </a:rPr>
            </a:br>
            <a:r>
              <a:rPr lang="en-US" sz="2000" b="1" dirty="0" smtClean="0">
                <a:solidFill>
                  <a:srgbClr val="002060"/>
                </a:solidFill>
                <a:latin typeface="Comic Sans MS" pitchFamily="66" charset="0"/>
              </a:rPr>
              <a:t>Dust Bowl – The Virgin Land Project – The Loess Plateau</a:t>
            </a:r>
            <a:endParaRPr lang="en-US" sz="2000" b="1" dirty="0">
              <a:solidFill>
                <a:srgbClr val="002060"/>
              </a:solidFill>
              <a:latin typeface="Comic Sans MS" pitchFamily="66" charset="0"/>
            </a:endParaRPr>
          </a:p>
        </p:txBody>
      </p:sp>
      <p:pic>
        <p:nvPicPr>
          <p:cNvPr id="6" name="BLOGGER_PHOTO_ID_5424436374220950258" descr="http://3.bp.blogspot.com/_Q5wa7ttQiZk/S0d4JHglyvI/AAAAAAAARes/g6ZP9kL4ssg/s400/23.jpg">
            <a:hlinkClick r:id="rId2"/>
          </p:cNvPr>
          <p:cNvPicPr/>
          <p:nvPr/>
        </p:nvPicPr>
        <p:blipFill>
          <a:blip r:embed="rId3" cstate="print"/>
          <a:srcRect/>
          <a:stretch>
            <a:fillRect/>
          </a:stretch>
        </p:blipFill>
        <p:spPr bwMode="auto">
          <a:xfrm>
            <a:off x="3851920" y="2564904"/>
            <a:ext cx="2419350" cy="3810000"/>
          </a:xfrm>
          <a:prstGeom prst="rect">
            <a:avLst/>
          </a:prstGeom>
          <a:noFill/>
          <a:ln w="9525">
            <a:noFill/>
            <a:miter lim="800000"/>
            <a:headEnd/>
            <a:tailEnd/>
          </a:ln>
        </p:spPr>
      </p:pic>
      <p:pic>
        <p:nvPicPr>
          <p:cNvPr id="7" name="Picture 5"/>
          <p:cNvPicPr>
            <a:picLocks noChangeAspect="1" noChangeArrowheads="1"/>
          </p:cNvPicPr>
          <p:nvPr/>
        </p:nvPicPr>
        <p:blipFill>
          <a:blip r:embed="rId4" cstate="print"/>
          <a:srcRect/>
          <a:stretch>
            <a:fillRect/>
          </a:stretch>
        </p:blipFill>
        <p:spPr bwMode="auto">
          <a:xfrm>
            <a:off x="323528" y="2564904"/>
            <a:ext cx="3571875" cy="3816424"/>
          </a:xfrm>
          <a:prstGeom prst="rect">
            <a:avLst/>
          </a:prstGeom>
          <a:noFill/>
          <a:ln w="9525">
            <a:noFill/>
            <a:miter lim="800000"/>
            <a:headEnd/>
            <a:tailEnd/>
          </a:ln>
        </p:spPr>
      </p:pic>
      <p:pic>
        <p:nvPicPr>
          <p:cNvPr id="6146" name="Picture 2"/>
          <p:cNvPicPr>
            <a:picLocks noChangeAspect="1" noChangeArrowheads="1"/>
          </p:cNvPicPr>
          <p:nvPr/>
        </p:nvPicPr>
        <p:blipFill>
          <a:blip r:embed="rId5" cstate="print"/>
          <a:srcRect/>
          <a:stretch>
            <a:fillRect/>
          </a:stretch>
        </p:blipFill>
        <p:spPr bwMode="auto">
          <a:xfrm>
            <a:off x="6228184" y="2564904"/>
            <a:ext cx="2736304" cy="37444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cstate="print"/>
          <a:srcRect/>
          <a:stretch>
            <a:fillRect/>
          </a:stretch>
        </p:blipFill>
        <p:spPr bwMode="auto">
          <a:xfrm>
            <a:off x="0" y="3536950"/>
            <a:ext cx="3643313" cy="3321050"/>
          </a:xfrm>
          <a:prstGeom prst="rect">
            <a:avLst/>
          </a:prstGeom>
          <a:noFill/>
          <a:ln w="9525">
            <a:noFill/>
            <a:miter lim="800000"/>
            <a:headEnd/>
            <a:tailEnd/>
          </a:ln>
        </p:spPr>
      </p:pic>
      <p:pic>
        <p:nvPicPr>
          <p:cNvPr id="57347" name="Picture 3"/>
          <p:cNvPicPr>
            <a:picLocks noChangeAspect="1" noChangeArrowheads="1"/>
          </p:cNvPicPr>
          <p:nvPr/>
        </p:nvPicPr>
        <p:blipFill>
          <a:blip r:embed="rId3" cstate="print"/>
          <a:srcRect/>
          <a:stretch>
            <a:fillRect/>
          </a:stretch>
        </p:blipFill>
        <p:spPr bwMode="auto">
          <a:xfrm>
            <a:off x="-36512" y="-27384"/>
            <a:ext cx="9180512" cy="3571875"/>
          </a:xfrm>
          <a:prstGeom prst="rect">
            <a:avLst/>
          </a:prstGeom>
          <a:noFill/>
          <a:ln w="9525">
            <a:noFill/>
            <a:miter lim="800000"/>
            <a:headEnd/>
            <a:tailEnd/>
          </a:ln>
        </p:spPr>
      </p:pic>
      <p:pic>
        <p:nvPicPr>
          <p:cNvPr id="57348" name="Picture 5"/>
          <p:cNvPicPr>
            <a:picLocks noChangeAspect="1" noChangeArrowheads="1"/>
          </p:cNvPicPr>
          <p:nvPr/>
        </p:nvPicPr>
        <p:blipFill>
          <a:blip r:embed="rId4" cstate="print"/>
          <a:srcRect/>
          <a:stretch>
            <a:fillRect/>
          </a:stretch>
        </p:blipFill>
        <p:spPr bwMode="auto">
          <a:xfrm>
            <a:off x="5572125" y="3500437"/>
            <a:ext cx="3571875" cy="3357563"/>
          </a:xfrm>
          <a:prstGeom prst="rect">
            <a:avLst/>
          </a:prstGeom>
          <a:noFill/>
          <a:ln w="9525">
            <a:noFill/>
            <a:miter lim="800000"/>
            <a:headEnd/>
            <a:tailEnd/>
          </a:ln>
        </p:spPr>
      </p:pic>
      <p:pic>
        <p:nvPicPr>
          <p:cNvPr id="57349" name="Picture 6"/>
          <p:cNvPicPr>
            <a:picLocks noChangeAspect="1" noChangeArrowheads="1"/>
          </p:cNvPicPr>
          <p:nvPr/>
        </p:nvPicPr>
        <p:blipFill>
          <a:blip r:embed="rId5" cstate="print"/>
          <a:srcRect/>
          <a:stretch>
            <a:fillRect/>
          </a:stretch>
        </p:blipFill>
        <p:spPr bwMode="auto">
          <a:xfrm>
            <a:off x="3635896" y="3501009"/>
            <a:ext cx="2016224" cy="3356992"/>
          </a:xfrm>
          <a:prstGeom prst="rect">
            <a:avLst/>
          </a:prstGeom>
          <a:noFill/>
          <a:ln w="9525">
            <a:noFill/>
            <a:miter lim="800000"/>
            <a:headEnd/>
            <a:tailEnd/>
          </a:ln>
        </p:spPr>
      </p:pic>
      <p:sp>
        <p:nvSpPr>
          <p:cNvPr id="6" name="Rectangle 3"/>
          <p:cNvSpPr>
            <a:spLocks noChangeArrowheads="1"/>
          </p:cNvSpPr>
          <p:nvPr/>
        </p:nvSpPr>
        <p:spPr bwMode="auto">
          <a:xfrm>
            <a:off x="3131840" y="0"/>
            <a:ext cx="3096344" cy="1080120"/>
          </a:xfrm>
          <a:prstGeom prst="rect">
            <a:avLst/>
          </a:prstGeom>
          <a:noFill/>
          <a:ln w="9525">
            <a:noFill/>
            <a:miter lim="800000"/>
            <a:headEnd/>
            <a:tailEnd/>
          </a:ln>
        </p:spPr>
        <p:txBody>
          <a:bodyPr anchor="ctr"/>
          <a:lstStyle/>
          <a:p>
            <a:r>
              <a:rPr lang="en-US" sz="3200" b="1" dirty="0" smtClean="0">
                <a:solidFill>
                  <a:schemeClr val="bg1"/>
                </a:solidFill>
                <a:latin typeface="Comic Sans MS" pitchFamily="66" charset="0"/>
              </a:rPr>
              <a:t>The Dust Bowl</a:t>
            </a:r>
            <a:endParaRPr lang="en-US" sz="32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199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a:blip r:embed="rId2" cstate="print"/>
          <a:srcRect/>
          <a:stretch>
            <a:fillRect/>
          </a:stretch>
        </p:blipFill>
        <p:spPr bwMode="auto">
          <a:xfrm>
            <a:off x="0" y="0"/>
            <a:ext cx="4714875" cy="3284984"/>
          </a:xfrm>
          <a:prstGeom prst="rect">
            <a:avLst/>
          </a:prstGeom>
          <a:noFill/>
          <a:ln w="9525">
            <a:noFill/>
            <a:miter lim="800000"/>
            <a:headEnd/>
            <a:tailEnd/>
          </a:ln>
        </p:spPr>
      </p:pic>
      <p:pic>
        <p:nvPicPr>
          <p:cNvPr id="59395" name="Picture 4"/>
          <p:cNvPicPr>
            <a:picLocks noChangeAspect="1" noChangeArrowheads="1"/>
          </p:cNvPicPr>
          <p:nvPr/>
        </p:nvPicPr>
        <p:blipFill>
          <a:blip r:embed="rId3" cstate="print"/>
          <a:srcRect/>
          <a:stretch>
            <a:fillRect/>
          </a:stretch>
        </p:blipFill>
        <p:spPr bwMode="auto">
          <a:xfrm>
            <a:off x="4714875" y="3284985"/>
            <a:ext cx="4429125" cy="3573016"/>
          </a:xfrm>
          <a:prstGeom prst="rect">
            <a:avLst/>
          </a:prstGeom>
          <a:noFill/>
          <a:ln w="9525">
            <a:noFill/>
            <a:miter lim="800000"/>
            <a:headEnd/>
            <a:tailEnd/>
          </a:ln>
        </p:spPr>
      </p:pic>
      <p:pic>
        <p:nvPicPr>
          <p:cNvPr id="59396" name="Picture 5"/>
          <p:cNvPicPr>
            <a:picLocks noChangeAspect="1" noChangeArrowheads="1"/>
          </p:cNvPicPr>
          <p:nvPr/>
        </p:nvPicPr>
        <p:blipFill>
          <a:blip r:embed="rId4" cstate="print"/>
          <a:srcRect/>
          <a:stretch>
            <a:fillRect/>
          </a:stretch>
        </p:blipFill>
        <p:spPr bwMode="auto">
          <a:xfrm>
            <a:off x="4692650" y="0"/>
            <a:ext cx="4451350" cy="3356992"/>
          </a:xfrm>
          <a:prstGeom prst="rect">
            <a:avLst/>
          </a:prstGeom>
          <a:noFill/>
          <a:ln w="9525">
            <a:noFill/>
            <a:miter lim="800000"/>
            <a:headEnd/>
            <a:tailEnd/>
          </a:ln>
        </p:spPr>
      </p:pic>
      <p:pic>
        <p:nvPicPr>
          <p:cNvPr id="59397" name="Picture 6"/>
          <p:cNvPicPr>
            <a:picLocks noChangeAspect="1" noChangeArrowheads="1"/>
          </p:cNvPicPr>
          <p:nvPr/>
        </p:nvPicPr>
        <p:blipFill>
          <a:blip r:embed="rId5" cstate="print"/>
          <a:srcRect/>
          <a:stretch>
            <a:fillRect/>
          </a:stretch>
        </p:blipFill>
        <p:spPr bwMode="auto">
          <a:xfrm>
            <a:off x="0" y="3284985"/>
            <a:ext cx="4714875" cy="3573016"/>
          </a:xfrm>
          <a:prstGeom prst="rect">
            <a:avLst/>
          </a:prstGeom>
          <a:noFill/>
          <a:ln w="9525">
            <a:noFill/>
            <a:miter lim="800000"/>
            <a:headEnd/>
            <a:tailEnd/>
          </a:ln>
        </p:spPr>
      </p:pic>
      <p:sp>
        <p:nvSpPr>
          <p:cNvPr id="59398" name="TextBox 7"/>
          <p:cNvSpPr txBox="1">
            <a:spLocks noChangeArrowheads="1"/>
          </p:cNvSpPr>
          <p:nvPr/>
        </p:nvSpPr>
        <p:spPr bwMode="auto">
          <a:xfrm>
            <a:off x="0" y="764704"/>
            <a:ext cx="4644008" cy="830997"/>
          </a:xfrm>
          <a:prstGeom prst="rect">
            <a:avLst/>
          </a:prstGeom>
          <a:noFill/>
          <a:ln w="9525">
            <a:noFill/>
            <a:miter lim="800000"/>
            <a:headEnd/>
            <a:tailEnd/>
          </a:ln>
        </p:spPr>
        <p:txBody>
          <a:bodyPr wrap="square">
            <a:spAutoFit/>
          </a:bodyPr>
          <a:lstStyle/>
          <a:p>
            <a:r>
              <a:rPr lang="en-US" sz="2400" b="1" dirty="0" smtClean="0">
                <a:solidFill>
                  <a:schemeClr val="bg1"/>
                </a:solidFill>
                <a:latin typeface="Comic Sans MS" pitchFamily="66" charset="0"/>
              </a:rPr>
              <a:t>The Dust Bowl – USA: </a:t>
            </a:r>
            <a:r>
              <a:rPr lang="el-GR" sz="2400" b="1" dirty="0" smtClean="0">
                <a:solidFill>
                  <a:schemeClr val="bg1"/>
                </a:solidFill>
                <a:latin typeface="Comic Sans MS" pitchFamily="66" charset="0"/>
              </a:rPr>
              <a:t>3 </a:t>
            </a:r>
            <a:r>
              <a:rPr lang="en-US" sz="2400" b="1" dirty="0" smtClean="0">
                <a:solidFill>
                  <a:schemeClr val="bg1"/>
                </a:solidFill>
                <a:latin typeface="Comic Sans MS" pitchFamily="66" charset="0"/>
              </a:rPr>
              <a:t>million people affected</a:t>
            </a:r>
            <a:endParaRPr lang="el-GR" sz="24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
          <p:cNvGrpSpPr>
            <a:grpSpLocks/>
          </p:cNvGrpSpPr>
          <p:nvPr/>
        </p:nvGrpSpPr>
        <p:grpSpPr bwMode="auto">
          <a:xfrm>
            <a:off x="320675" y="184150"/>
            <a:ext cx="8297863" cy="6608763"/>
            <a:chOff x="202" y="84"/>
            <a:chExt cx="5227" cy="4163"/>
          </a:xfrm>
        </p:grpSpPr>
        <p:pic>
          <p:nvPicPr>
            <p:cNvPr id="60419" name="Picture 2" descr="dust storm approaching tx"/>
            <p:cNvPicPr>
              <a:picLocks noChangeAspect="1" noChangeArrowheads="1"/>
            </p:cNvPicPr>
            <p:nvPr/>
          </p:nvPicPr>
          <p:blipFill>
            <a:blip r:embed="rId3" cstate="print"/>
            <a:srcRect/>
            <a:stretch>
              <a:fillRect/>
            </a:stretch>
          </p:blipFill>
          <p:spPr bwMode="auto">
            <a:xfrm>
              <a:off x="216" y="84"/>
              <a:ext cx="2683" cy="2013"/>
            </a:xfrm>
            <a:prstGeom prst="rect">
              <a:avLst/>
            </a:prstGeom>
            <a:noFill/>
            <a:ln w="9525">
              <a:solidFill>
                <a:srgbClr val="FF0000"/>
              </a:solidFill>
              <a:miter lim="800000"/>
              <a:headEnd/>
              <a:tailEnd/>
            </a:ln>
          </p:spPr>
        </p:pic>
        <p:pic>
          <p:nvPicPr>
            <p:cNvPr id="60420" name="Picture 3" descr="The extent and severity of the driest year of the Dust Bowl in the United States as indicated by the Palmer Drought Severity Index, 1934"/>
            <p:cNvPicPr>
              <a:picLocks noChangeAspect="1" noChangeArrowheads="1"/>
            </p:cNvPicPr>
            <p:nvPr/>
          </p:nvPicPr>
          <p:blipFill>
            <a:blip r:embed="rId4" cstate="print"/>
            <a:srcRect/>
            <a:stretch>
              <a:fillRect/>
            </a:stretch>
          </p:blipFill>
          <p:spPr bwMode="auto">
            <a:xfrm>
              <a:off x="3370" y="84"/>
              <a:ext cx="2018" cy="2018"/>
            </a:xfrm>
            <a:prstGeom prst="rect">
              <a:avLst/>
            </a:prstGeom>
            <a:noFill/>
            <a:ln w="9525">
              <a:noFill/>
              <a:miter lim="800000"/>
              <a:headEnd/>
              <a:tailEnd/>
            </a:ln>
          </p:spPr>
        </p:pic>
        <p:pic>
          <p:nvPicPr>
            <p:cNvPr id="60421" name="Picture 6" descr="Topeka"/>
            <p:cNvPicPr>
              <a:picLocks noChangeAspect="1" noChangeArrowheads="1"/>
            </p:cNvPicPr>
            <p:nvPr/>
          </p:nvPicPr>
          <p:blipFill>
            <a:blip r:embed="rId5" cstate="print"/>
            <a:srcRect l="4561" t="5600" r="6221" b="3200"/>
            <a:stretch>
              <a:fillRect/>
            </a:stretch>
          </p:blipFill>
          <p:spPr bwMode="auto">
            <a:xfrm>
              <a:off x="202" y="2205"/>
              <a:ext cx="2568" cy="2042"/>
            </a:xfrm>
            <a:prstGeom prst="rect">
              <a:avLst/>
            </a:prstGeom>
            <a:noFill/>
            <a:ln w="22225">
              <a:solidFill>
                <a:schemeClr val="tx1"/>
              </a:solidFill>
              <a:miter lim="800000"/>
              <a:headEnd/>
              <a:tailEnd/>
            </a:ln>
          </p:spPr>
        </p:pic>
        <p:pic>
          <p:nvPicPr>
            <p:cNvPr id="60422" name="Picture 7" descr="Buried machinery in a barn lot; Dallas, South Dakota, May 1936.">
              <a:hlinkClick r:id="rId6" tooltip="Buried machinery in a barn lot; Dallas, South Dakota, May 1936."/>
            </p:cNvPr>
            <p:cNvPicPr>
              <a:picLocks noChangeAspect="1" noChangeArrowheads="1"/>
            </p:cNvPicPr>
            <p:nvPr/>
          </p:nvPicPr>
          <p:blipFill>
            <a:blip r:embed="rId7" cstate="print"/>
            <a:srcRect/>
            <a:stretch>
              <a:fillRect/>
            </a:stretch>
          </p:blipFill>
          <p:spPr bwMode="auto">
            <a:xfrm>
              <a:off x="2972" y="2302"/>
              <a:ext cx="2457" cy="1843"/>
            </a:xfrm>
            <a:prstGeom prst="rect">
              <a:avLst/>
            </a:prstGeom>
            <a:noFill/>
            <a:ln w="9525">
              <a:solidFill>
                <a:srgbClr val="FF0000"/>
              </a:solidFill>
              <a:miter lim="800000"/>
              <a:headEnd/>
              <a:tailEnd/>
            </a:ln>
          </p:spPr>
        </p:pic>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lstStyle/>
          <a:p>
            <a:endParaRPr lang="en-US"/>
          </a:p>
        </p:txBody>
      </p:sp>
      <p:sp>
        <p:nvSpPr>
          <p:cNvPr id="34819" name="TextBox 3"/>
          <p:cNvSpPr txBox="1">
            <a:spLocks noChangeArrowheads="1"/>
          </p:cNvSpPr>
          <p:nvPr/>
        </p:nvSpPr>
        <p:spPr bwMode="auto">
          <a:xfrm>
            <a:off x="971600" y="1762780"/>
            <a:ext cx="7205819" cy="523220"/>
          </a:xfrm>
          <a:prstGeom prst="rect">
            <a:avLst/>
          </a:prstGeom>
          <a:noFill/>
          <a:ln w="9525">
            <a:noFill/>
            <a:miter lim="800000"/>
            <a:headEnd/>
            <a:tailEnd/>
          </a:ln>
        </p:spPr>
        <p:txBody>
          <a:bodyPr wrap="none">
            <a:spAutoFit/>
          </a:bodyPr>
          <a:lstStyle/>
          <a:p>
            <a:r>
              <a:rPr lang="en-US" sz="2800" b="1" dirty="0">
                <a:solidFill>
                  <a:srgbClr val="002060"/>
                </a:solidFill>
                <a:latin typeface="Comic Sans MS" pitchFamily="66" charset="0"/>
              </a:rPr>
              <a:t>New York Stock Exchange:  1920-1940</a:t>
            </a:r>
            <a:endParaRPr lang="el-GR" sz="2800" b="1" dirty="0">
              <a:solidFill>
                <a:srgbClr val="002060"/>
              </a:solidFill>
              <a:latin typeface="Comic Sans MS" pitchFamily="66" charset="0"/>
            </a:endParaRPr>
          </a:p>
        </p:txBody>
      </p:sp>
      <p:pic>
        <p:nvPicPr>
          <p:cNvPr id="34820" name="Picture 5"/>
          <p:cNvPicPr>
            <a:picLocks noChangeAspect="1" noChangeArrowheads="1"/>
          </p:cNvPicPr>
          <p:nvPr/>
        </p:nvPicPr>
        <p:blipFill>
          <a:blip r:embed="rId2" cstate="print"/>
          <a:srcRect/>
          <a:stretch>
            <a:fillRect/>
          </a:stretch>
        </p:blipFill>
        <p:spPr bwMode="auto">
          <a:xfrm>
            <a:off x="251520" y="2420888"/>
            <a:ext cx="8640960" cy="3979692"/>
          </a:xfrm>
          <a:prstGeom prst="rect">
            <a:avLst/>
          </a:prstGeom>
          <a:noFill/>
          <a:ln w="9525">
            <a:noFill/>
            <a:miter lim="800000"/>
            <a:headEnd/>
            <a:tailEnd/>
          </a:ln>
        </p:spPr>
      </p:pic>
      <p:cxnSp>
        <p:nvCxnSpPr>
          <p:cNvPr id="8" name="Straight Connector 7"/>
          <p:cNvCxnSpPr/>
          <p:nvPr/>
        </p:nvCxnSpPr>
        <p:spPr>
          <a:xfrm rot="5400000">
            <a:off x="3923928" y="4221088"/>
            <a:ext cx="720080" cy="0"/>
          </a:xfrm>
          <a:prstGeom prst="line">
            <a:avLst/>
          </a:prstGeom>
          <a:ln w="38100">
            <a:solidFill>
              <a:srgbClr val="0020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5040052" y="4545124"/>
            <a:ext cx="792088" cy="0"/>
          </a:xfrm>
          <a:prstGeom prst="line">
            <a:avLst/>
          </a:prstGeom>
          <a:ln w="38100">
            <a:solidFill>
              <a:srgbClr val="00206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6840251" y="4545124"/>
            <a:ext cx="936104" cy="0"/>
          </a:xfrm>
          <a:prstGeom prst="line">
            <a:avLst/>
          </a:prstGeom>
          <a:ln w="38100">
            <a:solidFill>
              <a:srgbClr val="00206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951317" y="4581128"/>
            <a:ext cx="620683" cy="307777"/>
          </a:xfrm>
          <a:prstGeom prst="rect">
            <a:avLst/>
          </a:prstGeom>
          <a:noFill/>
          <a:ln w="38100">
            <a:solidFill>
              <a:srgbClr val="002060"/>
            </a:solidFill>
          </a:ln>
          <a:effectLst>
            <a:glow rad="63500">
              <a:schemeClr val="accent1">
                <a:satMod val="175000"/>
                <a:alpha val="40000"/>
              </a:schemeClr>
            </a:glow>
          </a:effectLst>
        </p:spPr>
        <p:txBody>
          <a:bodyPr wrap="none" rtlCol="0">
            <a:spAutoFit/>
          </a:bodyPr>
          <a:lstStyle/>
          <a:p>
            <a:r>
              <a:rPr lang="en-US" sz="1400" b="1" dirty="0" smtClean="0">
                <a:solidFill>
                  <a:srgbClr val="002060"/>
                </a:solidFill>
                <a:latin typeface="Comic Sans MS" pitchFamily="66" charset="0"/>
              </a:rPr>
              <a:t>1929</a:t>
            </a:r>
            <a:endParaRPr lang="en-US" sz="1400" b="1" dirty="0">
              <a:solidFill>
                <a:srgbClr val="002060"/>
              </a:solidFill>
              <a:latin typeface="Comic Sans MS" pitchFamily="66" charset="0"/>
            </a:endParaRPr>
          </a:p>
        </p:txBody>
      </p:sp>
      <p:sp>
        <p:nvSpPr>
          <p:cNvPr id="15" name="TextBox 14"/>
          <p:cNvSpPr txBox="1"/>
          <p:nvPr/>
        </p:nvSpPr>
        <p:spPr>
          <a:xfrm>
            <a:off x="5103445" y="3861048"/>
            <a:ext cx="620683" cy="307777"/>
          </a:xfrm>
          <a:prstGeom prst="rect">
            <a:avLst/>
          </a:prstGeom>
          <a:noFill/>
          <a:ln w="38100">
            <a:solidFill>
              <a:srgbClr val="002060"/>
            </a:solidFill>
          </a:ln>
          <a:effectLst>
            <a:glow rad="63500">
              <a:schemeClr val="accent1">
                <a:satMod val="175000"/>
                <a:alpha val="40000"/>
              </a:schemeClr>
            </a:glow>
          </a:effectLst>
        </p:spPr>
        <p:txBody>
          <a:bodyPr wrap="none" rtlCol="0">
            <a:spAutoFit/>
          </a:bodyPr>
          <a:lstStyle/>
          <a:p>
            <a:r>
              <a:rPr lang="en-US" sz="1400" b="1" dirty="0" smtClean="0">
                <a:solidFill>
                  <a:srgbClr val="002060"/>
                </a:solidFill>
                <a:latin typeface="Comic Sans MS" pitchFamily="66" charset="0"/>
              </a:rPr>
              <a:t>1932</a:t>
            </a:r>
            <a:endParaRPr lang="en-US" sz="1400" b="1" dirty="0">
              <a:solidFill>
                <a:srgbClr val="002060"/>
              </a:solidFill>
              <a:latin typeface="Comic Sans MS" pitchFamily="66" charset="0"/>
            </a:endParaRPr>
          </a:p>
        </p:txBody>
      </p:sp>
      <p:sp>
        <p:nvSpPr>
          <p:cNvPr id="16" name="TextBox 15"/>
          <p:cNvSpPr txBox="1"/>
          <p:nvPr/>
        </p:nvSpPr>
        <p:spPr>
          <a:xfrm>
            <a:off x="7020272" y="5013176"/>
            <a:ext cx="620683" cy="307777"/>
          </a:xfrm>
          <a:prstGeom prst="rect">
            <a:avLst/>
          </a:prstGeom>
          <a:noFill/>
          <a:ln w="38100">
            <a:solidFill>
              <a:srgbClr val="002060"/>
            </a:solidFill>
          </a:ln>
          <a:effectLst>
            <a:glow rad="63500">
              <a:schemeClr val="accent1">
                <a:satMod val="175000"/>
                <a:alpha val="40000"/>
              </a:schemeClr>
            </a:glow>
          </a:effectLst>
        </p:spPr>
        <p:txBody>
          <a:bodyPr wrap="none" rtlCol="0">
            <a:spAutoFit/>
          </a:bodyPr>
          <a:lstStyle/>
          <a:p>
            <a:r>
              <a:rPr lang="en-US" sz="1400" b="1" dirty="0" smtClean="0">
                <a:solidFill>
                  <a:srgbClr val="002060"/>
                </a:solidFill>
                <a:latin typeface="Comic Sans MS" pitchFamily="66" charset="0"/>
              </a:rPr>
              <a:t>1937</a:t>
            </a:r>
            <a:endParaRPr lang="en-US" sz="1400" b="1"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1636693"/>
            <a:ext cx="8640960" cy="954107"/>
          </a:xfrm>
          <a:prstGeom prst="rect">
            <a:avLst/>
          </a:prstGeom>
          <a:noFill/>
        </p:spPr>
        <p:txBody>
          <a:bodyPr wrap="square" rtlCol="0">
            <a:spAutoFit/>
          </a:bodyPr>
          <a:lstStyle/>
          <a:p>
            <a:pPr algn="ctr"/>
            <a:r>
              <a:rPr lang="en-US" sz="2800" b="1" dirty="0" smtClean="0">
                <a:solidFill>
                  <a:srgbClr val="002060"/>
                </a:solidFill>
                <a:latin typeface="Comic Sans MS" pitchFamily="66" charset="0"/>
              </a:rPr>
              <a:t>The Virgin Land Project: </a:t>
            </a:r>
          </a:p>
          <a:p>
            <a:pPr algn="ctr"/>
            <a:r>
              <a:rPr lang="en-US" sz="2800" b="1" dirty="0" smtClean="0">
                <a:solidFill>
                  <a:srgbClr val="002060"/>
                </a:solidFill>
                <a:latin typeface="Comic Sans MS" pitchFamily="66" charset="0"/>
              </a:rPr>
              <a:t>Steps leading to an ecosystem collapse</a:t>
            </a:r>
            <a:endParaRPr lang="en-US" sz="2800" dirty="0">
              <a:solidFill>
                <a:srgbClr val="002060"/>
              </a:solidFill>
              <a:latin typeface="Comic Sans MS" pitchFamily="66" charset="0"/>
            </a:endParaRPr>
          </a:p>
        </p:txBody>
      </p:sp>
      <p:sp>
        <p:nvSpPr>
          <p:cNvPr id="7" name="TextBox 6"/>
          <p:cNvSpPr txBox="1"/>
          <p:nvPr/>
        </p:nvSpPr>
        <p:spPr>
          <a:xfrm>
            <a:off x="179512" y="2492896"/>
            <a:ext cx="8712968" cy="3693319"/>
          </a:xfrm>
          <a:prstGeom prst="rect">
            <a:avLst/>
          </a:prstGeom>
          <a:noFill/>
        </p:spPr>
        <p:txBody>
          <a:bodyPr wrap="square" rtlCol="0">
            <a:spAutoFit/>
          </a:bodyPr>
          <a:lstStyle/>
          <a:p>
            <a:pPr lvl="0"/>
            <a:r>
              <a:rPr lang="en-US" b="1" dirty="0" smtClean="0">
                <a:solidFill>
                  <a:srgbClr val="002060"/>
                </a:solidFill>
                <a:latin typeface="Comic Sans MS" pitchFamily="66" charset="0"/>
              </a:rPr>
              <a:t>Land use change:  </a:t>
            </a:r>
            <a:r>
              <a:rPr lang="en-US" dirty="0" smtClean="0">
                <a:solidFill>
                  <a:srgbClr val="002060"/>
                </a:solidFill>
                <a:latin typeface="Comic Sans MS" pitchFamily="66" charset="0"/>
              </a:rPr>
              <a:t>World’s largest land conversion projects. 42 million hectares of land located between the lower Volga River, Northern Caucasus Mountains and Eastern Siberia were ploughed for grain.  </a:t>
            </a:r>
          </a:p>
          <a:p>
            <a:pPr lvl="0"/>
            <a:endParaRPr lang="en-US" dirty="0" smtClean="0">
              <a:solidFill>
                <a:srgbClr val="002060"/>
              </a:solidFill>
              <a:latin typeface="Comic Sans MS" pitchFamily="66" charset="0"/>
            </a:endParaRPr>
          </a:p>
          <a:p>
            <a:pPr lvl="0"/>
            <a:r>
              <a:rPr lang="en-US" b="1" dirty="0" smtClean="0">
                <a:solidFill>
                  <a:srgbClr val="002060"/>
                </a:solidFill>
                <a:latin typeface="Comic Sans MS" pitchFamily="66" charset="0"/>
              </a:rPr>
              <a:t>Soil impacts:  </a:t>
            </a:r>
            <a:r>
              <a:rPr lang="en-US" dirty="0" smtClean="0">
                <a:solidFill>
                  <a:srgbClr val="002060"/>
                </a:solidFill>
                <a:latin typeface="Comic Sans MS" pitchFamily="66" charset="0"/>
              </a:rPr>
              <a:t>The Virgin Land Project was initiated in 1954.  Intensive agricultural practices caused soil degradation and decrease in soil fertility and the first year’s high yield was never obtained again. </a:t>
            </a:r>
          </a:p>
          <a:p>
            <a:pPr lvl="0"/>
            <a:endParaRPr lang="en-US" dirty="0" smtClean="0">
              <a:solidFill>
                <a:srgbClr val="002060"/>
              </a:solidFill>
              <a:latin typeface="Comic Sans MS" pitchFamily="66" charset="0"/>
            </a:endParaRPr>
          </a:p>
          <a:p>
            <a:pPr lvl="0"/>
            <a:r>
              <a:rPr lang="en-US" b="1" dirty="0" smtClean="0">
                <a:solidFill>
                  <a:srgbClr val="002060"/>
                </a:solidFill>
                <a:latin typeface="Comic Sans MS" pitchFamily="66" charset="0"/>
              </a:rPr>
              <a:t>Water impacts: </a:t>
            </a:r>
            <a:r>
              <a:rPr lang="en-US" dirty="0" smtClean="0">
                <a:solidFill>
                  <a:srgbClr val="002060"/>
                </a:solidFill>
                <a:latin typeface="Comic Sans MS" pitchFamily="66" charset="0"/>
              </a:rPr>
              <a:t>The reclamation project was accompanied by several canal irrigation projects that diverted the water of </a:t>
            </a:r>
            <a:r>
              <a:rPr lang="en-US" dirty="0" err="1" smtClean="0">
                <a:solidFill>
                  <a:srgbClr val="002060"/>
                </a:solidFill>
                <a:latin typeface="Comic Sans MS" pitchFamily="66" charset="0"/>
              </a:rPr>
              <a:t>Syr</a:t>
            </a:r>
            <a:r>
              <a:rPr lang="en-US" dirty="0" smtClean="0">
                <a:solidFill>
                  <a:srgbClr val="002060"/>
                </a:solidFill>
                <a:latin typeface="Comic Sans MS" pitchFamily="66" charset="0"/>
              </a:rPr>
              <a:t> Darya and Amu Darya Rivers for irrigation mainly of cotton fields. </a:t>
            </a:r>
          </a:p>
          <a:p>
            <a:pPr lvl="0"/>
            <a:endParaRPr lang="en-US" dirty="0" smtClean="0">
              <a:solidFill>
                <a:srgbClr val="002060"/>
              </a:solidFill>
              <a:latin typeface="Comic Sans MS" pitchFamily="66" charset="0"/>
            </a:endParaRPr>
          </a:p>
          <a:p>
            <a:r>
              <a:rPr lang="en-US" b="1" dirty="0" smtClean="0">
                <a:solidFill>
                  <a:srgbClr val="002060"/>
                </a:solidFill>
                <a:latin typeface="Comic Sans MS" pitchFamily="66" charset="0"/>
              </a:rPr>
              <a:t>Ecosystem crisis: </a:t>
            </a:r>
            <a:r>
              <a:rPr lang="en-US" dirty="0" smtClean="0">
                <a:solidFill>
                  <a:srgbClr val="002060"/>
                </a:solidFill>
                <a:latin typeface="Comic Sans MS" pitchFamily="66" charset="0"/>
              </a:rPr>
              <a:t>The Aral Sea ecosystem catastrophe.</a:t>
            </a:r>
            <a:endParaRPr lang="en-US"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3" descr="C:\Users\user\Documents\Research in GREECE\SoilTrEC Project\Desertification GR\AralSea.jpeg"/>
          <p:cNvPicPr>
            <a:picLocks noChangeAspect="1" noChangeArrowheads="1"/>
          </p:cNvPicPr>
          <p:nvPr/>
        </p:nvPicPr>
        <p:blipFill>
          <a:blip r:embed="rId2" cstate="print"/>
          <a:srcRect/>
          <a:stretch>
            <a:fillRect/>
          </a:stretch>
        </p:blipFill>
        <p:spPr bwMode="auto">
          <a:xfrm>
            <a:off x="0" y="0"/>
            <a:ext cx="91995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l-GR" smtClean="0"/>
          </a:p>
        </p:txBody>
      </p:sp>
      <p:sp>
        <p:nvSpPr>
          <p:cNvPr id="89091" name="Content Placeholder 2"/>
          <p:cNvSpPr>
            <a:spLocks noGrp="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l-GR" smtClean="0"/>
          </a:p>
        </p:txBody>
      </p:sp>
      <p:pic>
        <p:nvPicPr>
          <p:cNvPr id="89092" name="Picture 2" descr="C:\Users\user\Documents\Research in GREECE\SoilTrEC Project\Desertification GR\AralSeaBoats.jpe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0" y="0"/>
            <a:ext cx="5364163" cy="6850063"/>
          </a:xfrm>
          <a:prstGeom prst="rect">
            <a:avLst/>
          </a:prstGeom>
          <a:noFill/>
          <a:ln w="9525">
            <a:noFill/>
            <a:miter lim="800000"/>
            <a:headEnd/>
            <a:tailEnd/>
          </a:ln>
        </p:spPr>
      </p:pic>
      <p:sp>
        <p:nvSpPr>
          <p:cNvPr id="5" name="Text Box 2"/>
          <p:cNvSpPr txBox="1">
            <a:spLocks noChangeArrowheads="1"/>
          </p:cNvSpPr>
          <p:nvPr/>
        </p:nvSpPr>
        <p:spPr bwMode="auto">
          <a:xfrm>
            <a:off x="5364163" y="2006600"/>
            <a:ext cx="3779837" cy="2973122"/>
          </a:xfrm>
          <a:prstGeom prst="rect">
            <a:avLst/>
          </a:prstGeom>
          <a:noFill/>
          <a:ln w="9525">
            <a:noFill/>
            <a:miter lim="800000"/>
            <a:headEnd/>
            <a:tailEnd/>
          </a:ln>
        </p:spPr>
        <p:txBody>
          <a:bodyPr>
            <a:spAutoFit/>
          </a:bodyPr>
          <a:lstStyle/>
          <a:p>
            <a:pPr marL="514350" indent="-514350" algn="l">
              <a:lnSpc>
                <a:spcPct val="130000"/>
              </a:lnSpc>
              <a:buFont typeface="Times New Roman" pitchFamily="18" charset="0"/>
              <a:buAutoNum type="arabicPeriod"/>
            </a:pPr>
            <a:r>
              <a:rPr lang="en-US" dirty="0" smtClean="0">
                <a:solidFill>
                  <a:srgbClr val="002060"/>
                </a:solidFill>
                <a:latin typeface="Comic Sans MS" pitchFamily="66" charset="0"/>
              </a:rPr>
              <a:t>Soil degradation - Historical amnesia</a:t>
            </a:r>
          </a:p>
          <a:p>
            <a:pPr marL="514350" indent="-514350" algn="l">
              <a:lnSpc>
                <a:spcPct val="130000"/>
              </a:lnSpc>
              <a:buFont typeface="Times New Roman" pitchFamily="18" charset="0"/>
              <a:buAutoNum type="arabicPeriod"/>
            </a:pPr>
            <a:r>
              <a:rPr lang="en-US" dirty="0" smtClean="0">
                <a:solidFill>
                  <a:srgbClr val="FF0000"/>
                </a:solidFill>
                <a:latin typeface="Comic Sans MS" pitchFamily="66" charset="0"/>
              </a:rPr>
              <a:t>Soil ecosystem shift and tipping points: Are they real?</a:t>
            </a:r>
          </a:p>
          <a:p>
            <a:pPr marL="514350" indent="-514350">
              <a:lnSpc>
                <a:spcPct val="130000"/>
              </a:lnSpc>
              <a:buFont typeface="Times New Roman" pitchFamily="18" charset="0"/>
              <a:buAutoNum type="arabicPeriod"/>
            </a:pPr>
            <a:r>
              <a:rPr lang="en-GB" dirty="0" smtClean="0">
                <a:solidFill>
                  <a:srgbClr val="002060"/>
                </a:solidFill>
                <a:latin typeface="Comic Sans MS" pitchFamily="66" charset="0"/>
              </a:rPr>
              <a:t>Towards restoring soil functions – </a:t>
            </a:r>
            <a:r>
              <a:rPr lang="en-GB" dirty="0" err="1" smtClean="0">
                <a:solidFill>
                  <a:srgbClr val="002060"/>
                </a:solidFill>
                <a:latin typeface="Comic Sans MS" pitchFamily="66" charset="0"/>
              </a:rPr>
              <a:t>Modeling</a:t>
            </a:r>
            <a:r>
              <a:rPr lang="en-GB" dirty="0" smtClean="0">
                <a:solidFill>
                  <a:srgbClr val="002060"/>
                </a:solidFill>
                <a:latin typeface="Comic Sans MS" pitchFamily="66" charset="0"/>
              </a:rPr>
              <a:t> soil functions</a:t>
            </a:r>
            <a:endParaRPr lang="en-GB"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80112" y="2564904"/>
            <a:ext cx="3456384" cy="3693319"/>
          </a:xfrm>
          <a:prstGeom prst="rect">
            <a:avLst/>
          </a:prstGeom>
          <a:noFill/>
        </p:spPr>
        <p:txBody>
          <a:bodyPr wrap="square" rtlCol="0">
            <a:spAutoFit/>
          </a:bodyPr>
          <a:lstStyle/>
          <a:p>
            <a:r>
              <a:rPr lang="en-US" dirty="0" smtClean="0">
                <a:latin typeface="Comic Sans MS" pitchFamily="66" charset="0"/>
              </a:rPr>
              <a:t>Soil ecosystem shifts are abrupt changes that have long-lasting effects on the landscape and both the biotic and </a:t>
            </a:r>
            <a:r>
              <a:rPr lang="en-US" dirty="0" err="1" smtClean="0">
                <a:latin typeface="Comic Sans MS" pitchFamily="66" charset="0"/>
              </a:rPr>
              <a:t>abiotic</a:t>
            </a:r>
            <a:r>
              <a:rPr lang="en-US" dirty="0" smtClean="0">
                <a:latin typeface="Comic Sans MS" pitchFamily="66" charset="0"/>
              </a:rPr>
              <a:t> structure of the soil. </a:t>
            </a:r>
          </a:p>
          <a:p>
            <a:endParaRPr lang="en-US" dirty="0" smtClean="0">
              <a:latin typeface="Comic Sans MS" pitchFamily="66" charset="0"/>
            </a:endParaRPr>
          </a:p>
          <a:p>
            <a:r>
              <a:rPr lang="en-US" dirty="0" smtClean="0">
                <a:latin typeface="Comic Sans MS" pitchFamily="66" charset="0"/>
              </a:rPr>
              <a:t>The point in time when the ecosystem shifts from one state to another is called “tipping point.”</a:t>
            </a:r>
          </a:p>
          <a:p>
            <a:endParaRPr lang="en-US" dirty="0" smtClean="0">
              <a:latin typeface="Comic Sans MS" pitchFamily="66" charset="0"/>
            </a:endParaRPr>
          </a:p>
          <a:p>
            <a:r>
              <a:rPr lang="en-US" dirty="0" smtClean="0">
                <a:latin typeface="Comic Sans MS" pitchFamily="66" charset="0"/>
              </a:rPr>
              <a:t>The 4</a:t>
            </a:r>
            <a:r>
              <a:rPr lang="en-US" baseline="30000" dirty="0" smtClean="0">
                <a:latin typeface="Comic Sans MS" pitchFamily="66" charset="0"/>
              </a:rPr>
              <a:t>th</a:t>
            </a:r>
            <a:r>
              <a:rPr lang="en-US" dirty="0" smtClean="0">
                <a:latin typeface="Comic Sans MS" pitchFamily="66" charset="0"/>
              </a:rPr>
              <a:t> driver is fertilization.</a:t>
            </a:r>
            <a:endParaRPr lang="en-US" dirty="0">
              <a:latin typeface="Comic Sans MS" pitchFamily="66" charset="0"/>
            </a:endParaRPr>
          </a:p>
        </p:txBody>
      </p:sp>
      <p:sp>
        <p:nvSpPr>
          <p:cNvPr id="133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3313" name="Picture 1"/>
          <p:cNvPicPr>
            <a:picLocks noChangeAspect="1" noChangeArrowheads="1"/>
          </p:cNvPicPr>
          <p:nvPr/>
        </p:nvPicPr>
        <p:blipFill>
          <a:blip r:embed="rId2" cstate="print"/>
          <a:srcRect/>
          <a:stretch>
            <a:fillRect/>
          </a:stretch>
        </p:blipFill>
        <p:spPr bwMode="auto">
          <a:xfrm>
            <a:off x="251520" y="2734022"/>
            <a:ext cx="5219700" cy="3143250"/>
          </a:xfrm>
          <a:prstGeom prst="rect">
            <a:avLst/>
          </a:prstGeom>
          <a:noFill/>
        </p:spPr>
      </p:pic>
      <p:sp>
        <p:nvSpPr>
          <p:cNvPr id="6" name="TextBox 5"/>
          <p:cNvSpPr txBox="1"/>
          <p:nvPr/>
        </p:nvSpPr>
        <p:spPr>
          <a:xfrm>
            <a:off x="3733800" y="291405"/>
            <a:ext cx="5410200" cy="1384995"/>
          </a:xfrm>
          <a:prstGeom prst="rect">
            <a:avLst/>
          </a:prstGeom>
          <a:noFill/>
        </p:spPr>
        <p:txBody>
          <a:bodyPr wrap="square" rtlCol="0">
            <a:spAutoFit/>
          </a:bodyPr>
          <a:lstStyle/>
          <a:p>
            <a:pPr algn="ctr"/>
            <a:r>
              <a:rPr lang="en-US" sz="2800" b="1" dirty="0" smtClean="0">
                <a:solidFill>
                  <a:srgbClr val="002060"/>
                </a:solidFill>
                <a:latin typeface="Comic Sans MS" pitchFamily="66" charset="0"/>
              </a:rPr>
              <a:t>Soil Ecosystem Shifts and Tipping Points: Are they real?</a:t>
            </a:r>
            <a:endParaRPr lang="en-US" sz="2800" b="1"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404664"/>
            <a:ext cx="7772400" cy="1752600"/>
          </a:xfrm>
        </p:spPr>
        <p:txBody>
          <a:bodyPr>
            <a:normAutofit/>
          </a:bodyPr>
          <a:lstStyle/>
          <a:p>
            <a:r>
              <a:rPr lang="en-US" sz="3200" b="1" dirty="0" smtClean="0">
                <a:solidFill>
                  <a:srgbClr val="002060"/>
                </a:solidFill>
                <a:latin typeface="Comic Sans MS" pitchFamily="66" charset="0"/>
              </a:rPr>
              <a:t>Sahel and Climate Change Soil Ecosystem Shift and Tipping Point</a:t>
            </a:r>
            <a:endParaRPr lang="en-US" sz="3200" b="1" dirty="0">
              <a:solidFill>
                <a:srgbClr val="002060"/>
              </a:solidFill>
              <a:latin typeface="Comic Sans MS" pitchFamily="66" charset="0"/>
            </a:endParaRPr>
          </a:p>
        </p:txBody>
      </p:sp>
      <p:pic>
        <p:nvPicPr>
          <p:cNvPr id="4" name="Picture 3" descr="time series of rainfall in the sahel from 1900 to 2007">
            <a:hlinkClick r:id="rId3"/>
          </p:cNvPr>
          <p:cNvPicPr/>
          <p:nvPr/>
        </p:nvPicPr>
        <p:blipFill>
          <a:blip r:embed="rId4" cstate="print"/>
          <a:srcRect/>
          <a:stretch>
            <a:fillRect/>
          </a:stretch>
        </p:blipFill>
        <p:spPr bwMode="auto">
          <a:xfrm>
            <a:off x="3203848" y="2852936"/>
            <a:ext cx="5616624" cy="3168352"/>
          </a:xfrm>
          <a:prstGeom prst="rect">
            <a:avLst/>
          </a:prstGeom>
          <a:noFill/>
          <a:ln w="9525">
            <a:noFill/>
            <a:miter lim="800000"/>
            <a:headEnd/>
            <a:tailEnd/>
          </a:ln>
        </p:spPr>
      </p:pic>
      <p:pic>
        <p:nvPicPr>
          <p:cNvPr id="5" name="Picture 4" descr="drought in Sahel">
            <a:hlinkClick r:id="rId5"/>
          </p:cNvPr>
          <p:cNvPicPr/>
          <p:nvPr/>
        </p:nvPicPr>
        <p:blipFill>
          <a:blip r:embed="rId6" cstate="print"/>
          <a:srcRect/>
          <a:stretch>
            <a:fillRect/>
          </a:stretch>
        </p:blipFill>
        <p:spPr bwMode="auto">
          <a:xfrm>
            <a:off x="323528" y="2852936"/>
            <a:ext cx="2820978" cy="2929880"/>
          </a:xfrm>
          <a:prstGeom prst="rect">
            <a:avLst/>
          </a:prstGeom>
          <a:noFill/>
          <a:ln w="9525">
            <a:noFill/>
            <a:miter lim="800000"/>
            <a:headEnd/>
            <a:tailEnd/>
          </a:ln>
        </p:spPr>
      </p:pic>
      <p:sp>
        <p:nvSpPr>
          <p:cNvPr id="6" name="Oval 5"/>
          <p:cNvSpPr/>
          <p:nvPr/>
        </p:nvSpPr>
        <p:spPr>
          <a:xfrm>
            <a:off x="6588224" y="3356992"/>
            <a:ext cx="288032" cy="1440160"/>
          </a:xfrm>
          <a:prstGeom prst="ellipse">
            <a:avLst/>
          </a:prstGeom>
          <a:solidFill>
            <a:srgbClr val="FF0000">
              <a:alpha val="3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35896" y="2492896"/>
            <a:ext cx="2069797" cy="369332"/>
          </a:xfrm>
          <a:prstGeom prst="rect">
            <a:avLst/>
          </a:prstGeom>
          <a:noFill/>
        </p:spPr>
        <p:txBody>
          <a:bodyPr wrap="none" rtlCol="0">
            <a:spAutoFit/>
          </a:bodyPr>
          <a:lstStyle/>
          <a:p>
            <a:r>
              <a:rPr lang="en-US" b="1" dirty="0" smtClean="0">
                <a:solidFill>
                  <a:srgbClr val="FF0000"/>
                </a:solidFill>
                <a:latin typeface="Comic Sans MS" pitchFamily="66" charset="0"/>
              </a:rPr>
              <a:t>Drought of 1968</a:t>
            </a:r>
            <a:endParaRPr lang="en-US" b="1" dirty="0">
              <a:solidFill>
                <a:srgbClr val="FF0000"/>
              </a:solidFill>
              <a:latin typeface="Comic Sans MS" pitchFamily="66" charset="0"/>
            </a:endParaRPr>
          </a:p>
        </p:txBody>
      </p:sp>
      <p:cxnSp>
        <p:nvCxnSpPr>
          <p:cNvPr id="9" name="Shape 8"/>
          <p:cNvCxnSpPr>
            <a:stCxn id="7" idx="3"/>
            <a:endCxn id="6" idx="0"/>
          </p:cNvCxnSpPr>
          <p:nvPr/>
        </p:nvCxnSpPr>
        <p:spPr>
          <a:xfrm>
            <a:off x="5705693" y="2677562"/>
            <a:ext cx="1026547" cy="679430"/>
          </a:xfrm>
          <a:prstGeom prst="bentConnector2">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043608" y="5949280"/>
            <a:ext cx="1550424" cy="369332"/>
          </a:xfrm>
          <a:prstGeom prst="rect">
            <a:avLst/>
          </a:prstGeom>
          <a:noFill/>
        </p:spPr>
        <p:txBody>
          <a:bodyPr wrap="none" rtlCol="0">
            <a:spAutoFit/>
          </a:bodyPr>
          <a:lstStyle/>
          <a:p>
            <a:r>
              <a:rPr lang="en-US" b="1" dirty="0" smtClean="0">
                <a:solidFill>
                  <a:srgbClr val="002060"/>
                </a:solidFill>
                <a:latin typeface="Comic Sans MS" pitchFamily="66" charset="0"/>
              </a:rPr>
              <a:t>(</a:t>
            </a:r>
            <a:r>
              <a:rPr lang="en-US" b="1" dirty="0" err="1" smtClean="0">
                <a:solidFill>
                  <a:srgbClr val="002060"/>
                </a:solidFill>
                <a:latin typeface="Comic Sans MS" pitchFamily="66" charset="0"/>
              </a:rPr>
              <a:t>Zeng</a:t>
            </a:r>
            <a:r>
              <a:rPr lang="en-US" b="1" dirty="0" smtClean="0">
                <a:solidFill>
                  <a:srgbClr val="002060"/>
                </a:solidFill>
                <a:latin typeface="Comic Sans MS" pitchFamily="66" charset="0"/>
              </a:rPr>
              <a:t> 2003)</a:t>
            </a:r>
            <a:endParaRPr lang="en-US" b="1"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940152" y="188640"/>
            <a:ext cx="3024336" cy="2160240"/>
          </a:xfrm>
          <a:solidFill>
            <a:schemeClr val="bg1"/>
          </a:solidFill>
          <a:ln w="38100">
            <a:solidFill>
              <a:schemeClr val="tx1"/>
            </a:solidFill>
          </a:ln>
        </p:spPr>
        <p:txBody>
          <a:bodyPr>
            <a:normAutofit fontScale="90000"/>
          </a:bodyPr>
          <a:lstStyle/>
          <a:p>
            <a:r>
              <a:rPr lang="en-US" sz="2800" b="1" dirty="0" smtClean="0">
                <a:solidFill>
                  <a:srgbClr val="002060"/>
                </a:solidFill>
                <a:latin typeface="Comic Sans MS" pitchFamily="66" charset="0"/>
              </a:rPr>
              <a:t>Living on the Edge in the Sahel -Transition from Desert to Green and Lush </a:t>
            </a:r>
            <a:endParaRPr lang="en-US" sz="2800" b="1" dirty="0">
              <a:solidFill>
                <a:srgbClr val="002060"/>
              </a:solidFill>
              <a:latin typeface="Comic Sans MS" pitchFamily="66" charset="0"/>
            </a:endParaRPr>
          </a:p>
        </p:txBody>
      </p:sp>
      <p:pic>
        <p:nvPicPr>
          <p:cNvPr id="129026" name="Picture 2" descr="C:\Users\Nikos\Desktop\SaharanLandscape.jpg"/>
          <p:cNvPicPr>
            <a:picLocks noChangeAspect="1" noChangeArrowheads="1"/>
          </p:cNvPicPr>
          <p:nvPr/>
        </p:nvPicPr>
        <p:blipFill>
          <a:blip r:embed="rId2" cstate="print"/>
          <a:srcRect/>
          <a:stretch>
            <a:fillRect/>
          </a:stretch>
        </p:blipFill>
        <p:spPr bwMode="auto">
          <a:xfrm>
            <a:off x="179512" y="188640"/>
            <a:ext cx="4907897" cy="6192688"/>
          </a:xfrm>
          <a:prstGeom prst="rect">
            <a:avLst/>
          </a:prstGeom>
          <a:noFill/>
        </p:spPr>
      </p:pic>
      <p:cxnSp>
        <p:nvCxnSpPr>
          <p:cNvPr id="8" name="Straight Arrow Connector 7"/>
          <p:cNvCxnSpPr/>
          <p:nvPr/>
        </p:nvCxnSpPr>
        <p:spPr>
          <a:xfrm rot="16200000" flipH="1">
            <a:off x="2627784" y="3212976"/>
            <a:ext cx="6120680" cy="72008"/>
          </a:xfrm>
          <a:prstGeom prst="straightConnector1">
            <a:avLst/>
          </a:prstGeom>
          <a:ln w="38100">
            <a:solidFill>
              <a:srgbClr val="00206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31640" y="6309320"/>
            <a:ext cx="2624436" cy="369332"/>
          </a:xfrm>
          <a:prstGeom prst="rect">
            <a:avLst/>
          </a:prstGeom>
          <a:noFill/>
        </p:spPr>
        <p:txBody>
          <a:bodyPr wrap="none" rtlCol="0">
            <a:spAutoFit/>
          </a:bodyPr>
          <a:lstStyle/>
          <a:p>
            <a:r>
              <a:rPr lang="en-US" b="1" dirty="0" smtClean="0">
                <a:solidFill>
                  <a:schemeClr val="bg1"/>
                </a:solidFill>
                <a:latin typeface="Comic Sans MS" pitchFamily="66" charset="0"/>
              </a:rPr>
              <a:t>(</a:t>
            </a:r>
            <a:r>
              <a:rPr lang="en-US" b="1" dirty="0" err="1" smtClean="0">
                <a:solidFill>
                  <a:schemeClr val="bg1"/>
                </a:solidFill>
                <a:latin typeface="Comic Sans MS" pitchFamily="66" charset="0"/>
              </a:rPr>
              <a:t>Zwarts</a:t>
            </a:r>
            <a:r>
              <a:rPr lang="en-US" b="1" dirty="0" smtClean="0">
                <a:solidFill>
                  <a:schemeClr val="bg1"/>
                </a:solidFill>
                <a:latin typeface="Comic Sans MS" pitchFamily="66" charset="0"/>
              </a:rPr>
              <a:t> et al., 2009)</a:t>
            </a:r>
            <a:endParaRPr lang="en-US" b="1" dirty="0">
              <a:solidFill>
                <a:schemeClr val="bg1"/>
              </a:solidFill>
              <a:latin typeface="Comic Sans MS" pitchFamily="66" charset="0"/>
            </a:endParaRPr>
          </a:p>
        </p:txBody>
      </p:sp>
      <p:sp>
        <p:nvSpPr>
          <p:cNvPr id="11" name="TextBox 10"/>
          <p:cNvSpPr txBox="1"/>
          <p:nvPr/>
        </p:nvSpPr>
        <p:spPr>
          <a:xfrm>
            <a:off x="5148064" y="3140968"/>
            <a:ext cx="1080119" cy="923330"/>
          </a:xfrm>
          <a:prstGeom prst="rect">
            <a:avLst/>
          </a:prstGeom>
          <a:solidFill>
            <a:schemeClr val="bg1"/>
          </a:solidFill>
        </p:spPr>
        <p:txBody>
          <a:bodyPr wrap="square" rtlCol="0">
            <a:spAutoFit/>
          </a:bodyPr>
          <a:lstStyle/>
          <a:p>
            <a:pPr algn="ctr"/>
            <a:r>
              <a:rPr lang="en-US" b="1" dirty="0" smtClean="0">
                <a:solidFill>
                  <a:srgbClr val="002060"/>
                </a:solidFill>
                <a:latin typeface="Comic Sans MS" pitchFamily="66" charset="0"/>
              </a:rPr>
              <a:t>A few hundred Km</a:t>
            </a:r>
            <a:endParaRPr lang="en-US" b="1" dirty="0">
              <a:solidFill>
                <a:srgbClr val="002060"/>
              </a:solidFill>
              <a:latin typeface="Comic Sans MS" pitchFamily="66" charset="0"/>
            </a:endParaRPr>
          </a:p>
        </p:txBody>
      </p:sp>
      <p:pic>
        <p:nvPicPr>
          <p:cNvPr id="14" name="Picture 13" descr="graph showing changes in area of land devoted to crops in Sahel since 1960"/>
          <p:cNvPicPr/>
          <p:nvPr/>
        </p:nvPicPr>
        <p:blipFill>
          <a:blip r:embed="rId3" cstate="print"/>
          <a:srcRect/>
          <a:stretch>
            <a:fillRect/>
          </a:stretch>
        </p:blipFill>
        <p:spPr bwMode="auto">
          <a:xfrm>
            <a:off x="6372200" y="4437112"/>
            <a:ext cx="2520280" cy="1584265"/>
          </a:xfrm>
          <a:prstGeom prst="rect">
            <a:avLst/>
          </a:prstGeom>
          <a:noFill/>
          <a:ln w="9525">
            <a:noFill/>
            <a:miter lim="800000"/>
            <a:headEnd/>
            <a:tailEnd/>
          </a:ln>
        </p:spPr>
      </p:pic>
      <p:pic>
        <p:nvPicPr>
          <p:cNvPr id="15" name="Picture 14" descr="cattle concentrated near a waterhole in Africa">
            <a:hlinkClick r:id="rId4"/>
          </p:cNvPr>
          <p:cNvPicPr/>
          <p:nvPr/>
        </p:nvPicPr>
        <p:blipFill>
          <a:blip r:embed="rId5" cstate="print"/>
          <a:srcRect/>
          <a:stretch>
            <a:fillRect/>
          </a:stretch>
        </p:blipFill>
        <p:spPr bwMode="auto">
          <a:xfrm>
            <a:off x="6372200" y="2492897"/>
            <a:ext cx="2532029" cy="1800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Users\Nikolaos\Desktop\PNAS-2015-Kelley-3241-6 1.jpg"/>
          <p:cNvPicPr>
            <a:picLocks noChangeAspect="1" noChangeArrowheads="1"/>
          </p:cNvPicPr>
          <p:nvPr/>
        </p:nvPicPr>
        <p:blipFill>
          <a:blip r:embed="rId2" cstate="print"/>
          <a:srcRect t="14759" r="5694" b="39974"/>
          <a:stretch>
            <a:fillRect/>
          </a:stretch>
        </p:blipFill>
        <p:spPr bwMode="auto">
          <a:xfrm>
            <a:off x="3680040" y="27285"/>
            <a:ext cx="5254832" cy="1733266"/>
          </a:xfrm>
          <a:prstGeom prst="rect">
            <a:avLst/>
          </a:prstGeom>
          <a:noFill/>
          <a:ln w="38100">
            <a:solidFill>
              <a:srgbClr val="002060"/>
            </a:solidFill>
          </a:ln>
        </p:spPr>
      </p:pic>
      <p:pic>
        <p:nvPicPr>
          <p:cNvPr id="20484" name="Picture 4" descr="C:\Users\Nikolaos\Desktop\PNAS-2015-Kelley-3241-6 2.jpg"/>
          <p:cNvPicPr>
            <a:picLocks noChangeAspect="1" noChangeArrowheads="1"/>
          </p:cNvPicPr>
          <p:nvPr/>
        </p:nvPicPr>
        <p:blipFill>
          <a:blip r:embed="rId3" cstate="print"/>
          <a:srcRect/>
          <a:stretch>
            <a:fillRect/>
          </a:stretch>
        </p:blipFill>
        <p:spPr bwMode="auto">
          <a:xfrm>
            <a:off x="3325191" y="1890717"/>
            <a:ext cx="2441908" cy="3278598"/>
          </a:xfrm>
          <a:prstGeom prst="rect">
            <a:avLst/>
          </a:prstGeom>
          <a:noFill/>
        </p:spPr>
      </p:pic>
      <p:pic>
        <p:nvPicPr>
          <p:cNvPr id="20485" name="Picture 5" descr="C:\Users\Nikolaos\Desktop\PNAS-2015-Kelley-3241-6 10.jpg"/>
          <p:cNvPicPr>
            <a:picLocks noChangeAspect="1" noChangeArrowheads="1"/>
          </p:cNvPicPr>
          <p:nvPr/>
        </p:nvPicPr>
        <p:blipFill>
          <a:blip r:embed="rId4" cstate="print"/>
          <a:srcRect/>
          <a:stretch>
            <a:fillRect/>
          </a:stretch>
        </p:blipFill>
        <p:spPr bwMode="auto">
          <a:xfrm>
            <a:off x="7235" y="1811332"/>
            <a:ext cx="3304309" cy="3016978"/>
          </a:xfrm>
          <a:prstGeom prst="rect">
            <a:avLst/>
          </a:prstGeom>
          <a:noFill/>
        </p:spPr>
      </p:pic>
      <p:pic>
        <p:nvPicPr>
          <p:cNvPr id="20486" name="Picture 6" descr="C:\Users\Nikolaos\Desktop\PNAS-2015-Kelley-3241-6 8.jpg"/>
          <p:cNvPicPr>
            <a:picLocks noChangeAspect="1" noChangeArrowheads="1"/>
          </p:cNvPicPr>
          <p:nvPr/>
        </p:nvPicPr>
        <p:blipFill>
          <a:blip r:embed="rId5" cstate="print"/>
          <a:srcRect/>
          <a:stretch>
            <a:fillRect/>
          </a:stretch>
        </p:blipFill>
        <p:spPr bwMode="auto">
          <a:xfrm>
            <a:off x="5643833" y="1811333"/>
            <a:ext cx="3491384" cy="2184652"/>
          </a:xfrm>
          <a:prstGeom prst="rect">
            <a:avLst/>
          </a:prstGeom>
          <a:noFill/>
        </p:spPr>
      </p:pic>
      <p:sp>
        <p:nvSpPr>
          <p:cNvPr id="9" name="TextBox 8"/>
          <p:cNvSpPr txBox="1"/>
          <p:nvPr/>
        </p:nvSpPr>
        <p:spPr>
          <a:xfrm>
            <a:off x="7234" y="5335795"/>
            <a:ext cx="6059606" cy="830997"/>
          </a:xfrm>
          <a:prstGeom prst="rect">
            <a:avLst/>
          </a:prstGeom>
          <a:noFill/>
        </p:spPr>
        <p:txBody>
          <a:bodyPr wrap="square" rtlCol="0">
            <a:spAutoFit/>
          </a:bodyPr>
          <a:lstStyle/>
          <a:p>
            <a:r>
              <a:rPr lang="en-US" sz="2400" dirty="0" smtClean="0">
                <a:solidFill>
                  <a:srgbClr val="002060"/>
                </a:solidFill>
              </a:rPr>
              <a:t>Climate Change </a:t>
            </a:r>
            <a:r>
              <a:rPr lang="en-US" sz="2400" dirty="0" smtClean="0">
                <a:solidFill>
                  <a:srgbClr val="002060"/>
                </a:solidFill>
                <a:sym typeface="Wingdings" pitchFamily="2" charset="2"/>
              </a:rPr>
              <a:t> Higher sea level pressure   multi-year droughts   urbanization</a:t>
            </a:r>
            <a:endParaRPr lang="en-US" sz="2400" dirty="0">
              <a:solidFill>
                <a:srgbClr val="002060"/>
              </a:solidFill>
            </a:endParaRPr>
          </a:p>
        </p:txBody>
      </p:sp>
      <p:pic>
        <p:nvPicPr>
          <p:cNvPr id="20487" name="Picture 7" descr="C:\Users\Nikolaos\Desktop\PNAS-2015-Kelley-3241-6 5.jpg"/>
          <p:cNvPicPr>
            <a:picLocks noChangeAspect="1" noChangeArrowheads="1"/>
          </p:cNvPicPr>
          <p:nvPr/>
        </p:nvPicPr>
        <p:blipFill>
          <a:blip r:embed="rId6" cstate="print"/>
          <a:srcRect/>
          <a:stretch>
            <a:fillRect/>
          </a:stretch>
        </p:blipFill>
        <p:spPr bwMode="auto">
          <a:xfrm>
            <a:off x="6884720" y="4050576"/>
            <a:ext cx="2259281" cy="2116214"/>
          </a:xfrm>
          <a:prstGeom prst="rect">
            <a:avLst/>
          </a:prstGeom>
          <a:noFill/>
        </p:spPr>
      </p:pic>
      <p:sp>
        <p:nvSpPr>
          <p:cNvPr id="12" name="TextBox 11"/>
          <p:cNvSpPr txBox="1"/>
          <p:nvPr/>
        </p:nvSpPr>
        <p:spPr>
          <a:xfrm>
            <a:off x="5172502" y="6211671"/>
            <a:ext cx="2259281" cy="646331"/>
          </a:xfrm>
          <a:prstGeom prst="rect">
            <a:avLst/>
          </a:prstGeom>
          <a:noFill/>
        </p:spPr>
        <p:txBody>
          <a:bodyPr wrap="square" rtlCol="0">
            <a:spAutoFit/>
          </a:bodyPr>
          <a:lstStyle/>
          <a:p>
            <a:r>
              <a:rPr lang="en-US" dirty="0" smtClean="0">
                <a:solidFill>
                  <a:srgbClr val="002060"/>
                </a:solidFill>
                <a:effectLst>
                  <a:outerShdw blurRad="38100" dist="38100" dir="2700000" algn="tl">
                    <a:srgbClr val="000000">
                      <a:alpha val="43137"/>
                    </a:srgbClr>
                  </a:outerShdw>
                </a:effectLst>
              </a:rPr>
              <a:t>Fertile crescent climate anomaly</a:t>
            </a:r>
            <a:endParaRPr lang="en-US" dirty="0">
              <a:solidFill>
                <a:srgbClr val="002060"/>
              </a:solidFill>
              <a:effectLst>
                <a:outerShdw blurRad="38100" dist="38100" dir="2700000" algn="tl">
                  <a:srgbClr val="000000">
                    <a:alpha val="43137"/>
                  </a:srgbClr>
                </a:outerShdw>
              </a:effectLst>
            </a:endParaRPr>
          </a:p>
        </p:txBody>
      </p:sp>
      <p:cxnSp>
        <p:nvCxnSpPr>
          <p:cNvPr id="14" name="Straight Arrow Connector 13"/>
          <p:cNvCxnSpPr>
            <a:stCxn id="12" idx="0"/>
          </p:cNvCxnSpPr>
          <p:nvPr/>
        </p:nvCxnSpPr>
        <p:spPr>
          <a:xfrm flipV="1">
            <a:off x="6302143" y="4936064"/>
            <a:ext cx="1995697" cy="1275607"/>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9842405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288631" y="381000"/>
            <a:ext cx="4855369" cy="1082675"/>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2060"/>
                </a:solidFill>
                <a:effectLst/>
                <a:uLnTx/>
                <a:uFillTx/>
                <a:latin typeface="+mn-lt"/>
                <a:ea typeface="+mj-ea"/>
                <a:cs typeface="+mj-cs"/>
              </a:rPr>
              <a:t>Ecosystem Collapse</a:t>
            </a:r>
            <a:endParaRPr kumimoji="0" lang="en-US" sz="3200" b="1" i="0" u="none" strike="noStrike" kern="1200" cap="none" spc="0" normalizeH="0" baseline="0" noProof="0" dirty="0">
              <a:ln>
                <a:noFill/>
              </a:ln>
              <a:solidFill>
                <a:srgbClr val="002060"/>
              </a:solidFill>
              <a:effectLst/>
              <a:uLnTx/>
              <a:uFillTx/>
              <a:latin typeface="+mn-lt"/>
              <a:ea typeface="+mj-ea"/>
              <a:cs typeface="+mj-cs"/>
            </a:endParaRPr>
          </a:p>
        </p:txBody>
      </p:sp>
      <p:pic>
        <p:nvPicPr>
          <p:cNvPr id="83970" name="Picture 2" descr="C:\Users\Nikolaos\Desktop\Pages from Park Shaked ISRAEL v2 curved 1.jpg"/>
          <p:cNvPicPr>
            <a:picLocks noChangeAspect="1" noChangeArrowheads="1"/>
          </p:cNvPicPr>
          <p:nvPr/>
        </p:nvPicPr>
        <p:blipFill>
          <a:blip r:embed="rId2" cstate="print"/>
          <a:srcRect t="57838" r="30856" b="3682"/>
          <a:stretch>
            <a:fillRect/>
          </a:stretch>
        </p:blipFill>
        <p:spPr bwMode="auto">
          <a:xfrm>
            <a:off x="409575" y="1905000"/>
            <a:ext cx="5229225" cy="4114800"/>
          </a:xfrm>
          <a:prstGeom prst="rect">
            <a:avLst/>
          </a:prstGeom>
          <a:noFill/>
        </p:spPr>
      </p:pic>
      <p:pic>
        <p:nvPicPr>
          <p:cNvPr id="6" name="Picture 3" descr="C:\Users\Nikolaos\Desktop\Pages from Park Shaked ISRAEL v2 curved 1.jpg"/>
          <p:cNvPicPr>
            <a:picLocks noChangeAspect="1" noChangeArrowheads="1"/>
          </p:cNvPicPr>
          <p:nvPr/>
        </p:nvPicPr>
        <p:blipFill>
          <a:blip r:embed="rId2" cstate="print"/>
          <a:srcRect r="34508" b="88598"/>
          <a:stretch>
            <a:fillRect/>
          </a:stretch>
        </p:blipFill>
        <p:spPr bwMode="auto">
          <a:xfrm>
            <a:off x="4191000" y="5638800"/>
            <a:ext cx="4953000" cy="1219200"/>
          </a:xfrm>
          <a:prstGeom prst="rect">
            <a:avLst/>
          </a:prstGeom>
          <a:noFill/>
        </p:spPr>
      </p:pic>
      <p:pic>
        <p:nvPicPr>
          <p:cNvPr id="7" name="Picture 3" descr="C:\Users\Nikolaos\Desktop\Pages from Park Shaked ISRAEL v2 curved 1.jpg"/>
          <p:cNvPicPr>
            <a:picLocks noChangeAspect="1" noChangeArrowheads="1"/>
          </p:cNvPicPr>
          <p:nvPr/>
        </p:nvPicPr>
        <p:blipFill>
          <a:blip r:embed="rId2" cstate="print"/>
          <a:srcRect l="62469" r="10327" b="89311"/>
          <a:stretch>
            <a:fillRect/>
          </a:stretch>
        </p:blipFill>
        <p:spPr bwMode="auto">
          <a:xfrm>
            <a:off x="5699760" y="2514600"/>
            <a:ext cx="3291840" cy="18288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C:\Users\Nikos\Desktop\RietkerketalScience_2004_1926 2.jpg"/>
          <p:cNvPicPr>
            <a:picLocks noChangeAspect="1" noChangeArrowheads="1"/>
          </p:cNvPicPr>
          <p:nvPr/>
        </p:nvPicPr>
        <p:blipFill>
          <a:blip r:embed="rId2" cstate="print"/>
          <a:srcRect l="2998" t="62999" r="61026" b="13839"/>
          <a:stretch>
            <a:fillRect/>
          </a:stretch>
        </p:blipFill>
        <p:spPr bwMode="auto">
          <a:xfrm>
            <a:off x="971600" y="4722144"/>
            <a:ext cx="1656184" cy="1587176"/>
          </a:xfrm>
          <a:prstGeom prst="rect">
            <a:avLst/>
          </a:prstGeom>
          <a:noFill/>
        </p:spPr>
      </p:pic>
      <p:pic>
        <p:nvPicPr>
          <p:cNvPr id="7" name="Picture 2" descr="C:\Users\Nikos\Desktop\RietkerketalScience_2004_1926 2.jpg"/>
          <p:cNvPicPr>
            <a:picLocks noChangeAspect="1" noChangeArrowheads="1"/>
          </p:cNvPicPr>
          <p:nvPr/>
        </p:nvPicPr>
        <p:blipFill>
          <a:blip r:embed="rId2" cstate="print"/>
          <a:srcRect l="40473" t="30221" r="4065" b="55882"/>
          <a:stretch>
            <a:fillRect/>
          </a:stretch>
        </p:blipFill>
        <p:spPr bwMode="auto">
          <a:xfrm>
            <a:off x="5292080" y="5229200"/>
            <a:ext cx="2664296" cy="1080120"/>
          </a:xfrm>
          <a:prstGeom prst="rect">
            <a:avLst/>
          </a:prstGeom>
          <a:noFill/>
        </p:spPr>
      </p:pic>
      <p:pic>
        <p:nvPicPr>
          <p:cNvPr id="8" name="Picture 2" descr="C:\Users\Nikos\Desktop\RietkerketalScience_2004_1926 2.jpg"/>
          <p:cNvPicPr>
            <a:picLocks noChangeAspect="1" noChangeArrowheads="1"/>
          </p:cNvPicPr>
          <p:nvPr/>
        </p:nvPicPr>
        <p:blipFill>
          <a:blip r:embed="rId2" cstate="print"/>
          <a:srcRect l="2998" t="30465" r="61026" b="36182"/>
          <a:stretch>
            <a:fillRect/>
          </a:stretch>
        </p:blipFill>
        <p:spPr bwMode="auto">
          <a:xfrm>
            <a:off x="2627784" y="2492896"/>
            <a:ext cx="1944216" cy="3888432"/>
          </a:xfrm>
          <a:prstGeom prst="rect">
            <a:avLst/>
          </a:prstGeom>
          <a:noFill/>
        </p:spPr>
      </p:pic>
      <p:pic>
        <p:nvPicPr>
          <p:cNvPr id="9" name="Picture 2" descr="C:\Users\Nikos\Desktop\RietkerketalScience_2004_1926 2.jpg"/>
          <p:cNvPicPr>
            <a:picLocks noChangeAspect="1" noChangeArrowheads="1"/>
          </p:cNvPicPr>
          <p:nvPr/>
        </p:nvPicPr>
        <p:blipFill>
          <a:blip r:embed="rId2" cstate="print"/>
          <a:srcRect l="2998" r="61026" b="69779"/>
          <a:stretch>
            <a:fillRect/>
          </a:stretch>
        </p:blipFill>
        <p:spPr bwMode="auto">
          <a:xfrm>
            <a:off x="985404" y="2492896"/>
            <a:ext cx="1642380" cy="2232248"/>
          </a:xfrm>
          <a:prstGeom prst="rect">
            <a:avLst/>
          </a:prstGeom>
          <a:noFill/>
        </p:spPr>
      </p:pic>
      <p:pic>
        <p:nvPicPr>
          <p:cNvPr id="10" name="Picture 2" descr="C:\Users\Nikos\Desktop\RietkerketalScience_2004_1926 2.jpg"/>
          <p:cNvPicPr>
            <a:picLocks noChangeAspect="1" noChangeArrowheads="1"/>
          </p:cNvPicPr>
          <p:nvPr/>
        </p:nvPicPr>
        <p:blipFill>
          <a:blip r:embed="rId2" cstate="print"/>
          <a:srcRect l="49292" r="2740" b="68961"/>
          <a:stretch>
            <a:fillRect/>
          </a:stretch>
        </p:blipFill>
        <p:spPr bwMode="auto">
          <a:xfrm>
            <a:off x="5292080" y="2492896"/>
            <a:ext cx="2664296" cy="2789458"/>
          </a:xfrm>
          <a:prstGeom prst="rect">
            <a:avLst/>
          </a:prstGeom>
          <a:noFill/>
        </p:spPr>
      </p:pic>
      <p:sp>
        <p:nvSpPr>
          <p:cNvPr id="11" name="TextBox 10"/>
          <p:cNvSpPr txBox="1"/>
          <p:nvPr/>
        </p:nvSpPr>
        <p:spPr>
          <a:xfrm rot="-5400000">
            <a:off x="-342613" y="4023133"/>
            <a:ext cx="1989647" cy="369332"/>
          </a:xfrm>
          <a:prstGeom prst="rect">
            <a:avLst/>
          </a:prstGeom>
          <a:noFill/>
        </p:spPr>
        <p:txBody>
          <a:bodyPr wrap="none" rtlCol="0">
            <a:spAutoFit/>
          </a:bodyPr>
          <a:lstStyle/>
          <a:p>
            <a:r>
              <a:rPr lang="en-US" dirty="0" smtClean="0">
                <a:latin typeface="Comic Sans MS" pitchFamily="66" charset="0"/>
              </a:rPr>
              <a:t>Arid Ecosystems</a:t>
            </a:r>
            <a:endParaRPr lang="en-US" dirty="0">
              <a:latin typeface="Comic Sans MS" pitchFamily="66" charset="0"/>
            </a:endParaRPr>
          </a:p>
        </p:txBody>
      </p:sp>
      <p:sp>
        <p:nvSpPr>
          <p:cNvPr id="12" name="TextBox 11"/>
          <p:cNvSpPr txBox="1"/>
          <p:nvPr/>
        </p:nvSpPr>
        <p:spPr>
          <a:xfrm rot="-5400000">
            <a:off x="7023462" y="4023133"/>
            <a:ext cx="2379177" cy="369332"/>
          </a:xfrm>
          <a:prstGeom prst="rect">
            <a:avLst/>
          </a:prstGeom>
          <a:noFill/>
        </p:spPr>
        <p:txBody>
          <a:bodyPr wrap="none" rtlCol="0">
            <a:spAutoFit/>
          </a:bodyPr>
          <a:lstStyle/>
          <a:p>
            <a:r>
              <a:rPr lang="en-US" dirty="0" smtClean="0">
                <a:latin typeface="Comic Sans MS" pitchFamily="66" charset="0"/>
              </a:rPr>
              <a:t>Savanna Ecosystems</a:t>
            </a:r>
            <a:endParaRPr lang="en-US" dirty="0">
              <a:latin typeface="Comic Sans MS" pitchFamily="66" charset="0"/>
            </a:endParaRPr>
          </a:p>
        </p:txBody>
      </p:sp>
      <p:sp>
        <p:nvSpPr>
          <p:cNvPr id="13" name="Title 3"/>
          <p:cNvSpPr>
            <a:spLocks noGrp="1"/>
          </p:cNvSpPr>
          <p:nvPr>
            <p:ph type="ctrTitle"/>
          </p:nvPr>
        </p:nvSpPr>
        <p:spPr>
          <a:xfrm>
            <a:off x="3581400" y="0"/>
            <a:ext cx="5340152" cy="2133600"/>
          </a:xfrm>
        </p:spPr>
        <p:txBody>
          <a:bodyPr>
            <a:normAutofit/>
          </a:bodyPr>
          <a:lstStyle/>
          <a:p>
            <a:r>
              <a:rPr lang="en-US" sz="3200" b="1" dirty="0" smtClean="0">
                <a:solidFill>
                  <a:srgbClr val="002060"/>
                </a:solidFill>
                <a:latin typeface="Comic Sans MS" pitchFamily="66" charset="0"/>
              </a:rPr>
              <a:t>Self organized patchiness and vegetation positive interactions</a:t>
            </a:r>
            <a:endParaRPr lang="en-US" sz="3200" b="1" dirty="0">
              <a:solidFill>
                <a:srgbClr val="002060"/>
              </a:solidFill>
              <a:latin typeface="Comic Sans MS" pitchFamily="66" charset="0"/>
            </a:endParaRPr>
          </a:p>
        </p:txBody>
      </p:sp>
      <p:sp>
        <p:nvSpPr>
          <p:cNvPr id="14" name="TextBox 13"/>
          <p:cNvSpPr txBox="1"/>
          <p:nvPr/>
        </p:nvSpPr>
        <p:spPr>
          <a:xfrm>
            <a:off x="1331640" y="6372036"/>
            <a:ext cx="3934090" cy="369332"/>
          </a:xfrm>
          <a:prstGeom prst="rect">
            <a:avLst/>
          </a:prstGeom>
          <a:noFill/>
        </p:spPr>
        <p:txBody>
          <a:bodyPr wrap="none" rtlCol="0">
            <a:spAutoFit/>
          </a:bodyPr>
          <a:lstStyle/>
          <a:p>
            <a:r>
              <a:rPr lang="en-US" b="1" dirty="0" smtClean="0">
                <a:solidFill>
                  <a:schemeClr val="bg1"/>
                </a:solidFill>
                <a:latin typeface="Comic Sans MS" pitchFamily="66" charset="0"/>
              </a:rPr>
              <a:t>(</a:t>
            </a:r>
            <a:r>
              <a:rPr lang="en-US" b="1" dirty="0" err="1" smtClean="0">
                <a:solidFill>
                  <a:schemeClr val="bg1"/>
                </a:solidFill>
                <a:latin typeface="Comic Sans MS" pitchFamily="66" charset="0"/>
              </a:rPr>
              <a:t>Rietkerk</a:t>
            </a:r>
            <a:r>
              <a:rPr lang="en-US" b="1" dirty="0" smtClean="0">
                <a:solidFill>
                  <a:schemeClr val="bg1"/>
                </a:solidFill>
                <a:latin typeface="Comic Sans MS" pitchFamily="66" charset="0"/>
              </a:rPr>
              <a:t> et al., 2004 SCIENCE)</a:t>
            </a:r>
            <a:endParaRPr lang="en-US"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Nikos\Desktop\nature06111 2.jpg"/>
          <p:cNvPicPr>
            <a:picLocks noChangeAspect="1" noChangeArrowheads="1"/>
          </p:cNvPicPr>
          <p:nvPr/>
        </p:nvPicPr>
        <p:blipFill>
          <a:blip r:embed="rId2" cstate="print"/>
          <a:srcRect t="62328"/>
          <a:stretch>
            <a:fillRect/>
          </a:stretch>
        </p:blipFill>
        <p:spPr bwMode="auto">
          <a:xfrm>
            <a:off x="683568" y="2564904"/>
            <a:ext cx="7948169" cy="2516360"/>
          </a:xfrm>
          <a:prstGeom prst="rect">
            <a:avLst/>
          </a:prstGeom>
          <a:noFill/>
        </p:spPr>
      </p:pic>
      <p:pic>
        <p:nvPicPr>
          <p:cNvPr id="6" name="Picture 2" descr="C:\Users\Nikos\Desktop\nature06111 2.jpg"/>
          <p:cNvPicPr>
            <a:picLocks noChangeAspect="1" noChangeArrowheads="1"/>
          </p:cNvPicPr>
          <p:nvPr/>
        </p:nvPicPr>
        <p:blipFill>
          <a:blip r:embed="rId2" cstate="print"/>
          <a:srcRect t="31529" r="93651" b="42029"/>
          <a:stretch>
            <a:fillRect/>
          </a:stretch>
        </p:blipFill>
        <p:spPr bwMode="auto">
          <a:xfrm>
            <a:off x="755576" y="2636912"/>
            <a:ext cx="432048" cy="1512168"/>
          </a:xfrm>
          <a:prstGeom prst="rect">
            <a:avLst/>
          </a:prstGeom>
          <a:noFill/>
        </p:spPr>
      </p:pic>
      <p:sp>
        <p:nvSpPr>
          <p:cNvPr id="7" name="Title 3"/>
          <p:cNvSpPr txBox="1">
            <a:spLocks/>
          </p:cNvSpPr>
          <p:nvPr/>
        </p:nvSpPr>
        <p:spPr>
          <a:xfrm>
            <a:off x="323528" y="5373216"/>
            <a:ext cx="8568952" cy="864096"/>
          </a:xfrm>
          <a:prstGeom prst="rect">
            <a:avLst/>
          </a:prstGeom>
          <a:solidFill>
            <a:schemeClr val="bg1"/>
          </a:solidFill>
          <a:ln w="38100">
            <a:solidFill>
              <a:schemeClr val="tx1"/>
            </a:solidFill>
          </a:ln>
        </p:spPr>
        <p:txBody>
          <a:bodyPr vert="horz" anchor="b">
            <a:normAutofit fontScale="75000" lnSpcReduction="20000"/>
          </a:bodyPr>
          <a:lstStyle/>
          <a:p>
            <a:pPr algn="ctr">
              <a:spcBef>
                <a:spcPct val="0"/>
              </a:spcBef>
            </a:pPr>
            <a:r>
              <a:rPr lang="en-US" sz="2000" b="1" dirty="0" smtClean="0">
                <a:solidFill>
                  <a:srgbClr val="002060"/>
                </a:solidFill>
                <a:latin typeface="Comic Sans MS" pitchFamily="66" charset="0"/>
                <a:ea typeface="+mj-ea"/>
                <a:cs typeface="+mj-cs"/>
              </a:rPr>
              <a:t>Increasing grazing pressure</a:t>
            </a:r>
            <a:r>
              <a:rPr lang="en-US" sz="2000" b="1" dirty="0" smtClean="0">
                <a:solidFill>
                  <a:srgbClr val="002060"/>
                </a:solidFill>
                <a:latin typeface="Comic Sans MS" pitchFamily="66" charset="0"/>
                <a:ea typeface="+mj-ea"/>
                <a:cs typeface="+mj-cs"/>
                <a:sym typeface="Wingdings" pitchFamily="2" charset="2"/>
              </a:rPr>
              <a:t> Decreasing Local Positive Interaction</a:t>
            </a:r>
            <a:endParaRPr lang="en-US" sz="2000" b="1" dirty="0" smtClean="0">
              <a:solidFill>
                <a:srgbClr val="002060"/>
              </a:solidFill>
              <a:latin typeface="Comic Sans MS" pitchFamily="66" charset="0"/>
              <a:ea typeface="+mj-ea"/>
              <a:cs typeface="+mj-cs"/>
            </a:endParaRPr>
          </a:p>
          <a:p>
            <a:pPr algn="ctr">
              <a:spcBef>
                <a:spcPct val="0"/>
              </a:spcBef>
            </a:pPr>
            <a:endParaRPr lang="en-US" sz="2000" b="1" dirty="0" smtClean="0">
              <a:solidFill>
                <a:srgbClr val="002060"/>
              </a:solidFill>
              <a:latin typeface="Comic Sans MS" pitchFamily="66" charset="0"/>
              <a:ea typeface="+mj-ea"/>
              <a:cs typeface="+mj-cs"/>
            </a:endParaRPr>
          </a:p>
          <a:p>
            <a:pPr algn="ctr">
              <a:spcBef>
                <a:spcPct val="0"/>
              </a:spcBef>
            </a:pPr>
            <a:endParaRPr lang="en-US" sz="2000" b="1" dirty="0" smtClean="0">
              <a:solidFill>
                <a:srgbClr val="002060"/>
              </a:solidFill>
              <a:latin typeface="Comic Sans MS" pitchFamily="66" charset="0"/>
              <a:ea typeface="+mj-ea"/>
              <a:cs typeface="+mj-cs"/>
            </a:endParaRPr>
          </a:p>
          <a:p>
            <a:pPr algn="ctr">
              <a:spcBef>
                <a:spcPct val="0"/>
              </a:spcBef>
            </a:pPr>
            <a:r>
              <a:rPr lang="en-US" sz="2000" b="1" dirty="0" smtClean="0">
                <a:solidFill>
                  <a:srgbClr val="002060"/>
                </a:solidFill>
                <a:latin typeface="Comic Sans MS" pitchFamily="66" charset="0"/>
                <a:ea typeface="+mj-ea"/>
                <a:cs typeface="+mj-cs"/>
              </a:rPr>
              <a:t>Patch size distribution maybe a warning signal for the onset of desertification</a:t>
            </a:r>
            <a:endParaRPr kumimoji="0" lang="en-US" sz="2000" b="1" i="0" u="none" strike="noStrike" kern="1200" cap="none" spc="0" normalizeH="0" baseline="0" noProof="0" dirty="0" smtClean="0">
              <a:ln>
                <a:noFill/>
              </a:ln>
              <a:solidFill>
                <a:srgbClr val="002060"/>
              </a:solidFill>
              <a:effectLst/>
              <a:uLnTx/>
              <a:uFillTx/>
              <a:latin typeface="Comic Sans MS" pitchFamily="66" charset="0"/>
              <a:ea typeface="+mj-ea"/>
              <a:cs typeface="+mj-cs"/>
            </a:endParaRPr>
          </a:p>
        </p:txBody>
      </p:sp>
      <p:sp>
        <p:nvSpPr>
          <p:cNvPr id="8" name="TextBox 7"/>
          <p:cNvSpPr txBox="1"/>
          <p:nvPr/>
        </p:nvSpPr>
        <p:spPr>
          <a:xfrm>
            <a:off x="1331640" y="6372036"/>
            <a:ext cx="3374642" cy="369332"/>
          </a:xfrm>
          <a:prstGeom prst="rect">
            <a:avLst/>
          </a:prstGeom>
          <a:noFill/>
        </p:spPr>
        <p:txBody>
          <a:bodyPr wrap="none" rtlCol="0">
            <a:spAutoFit/>
          </a:bodyPr>
          <a:lstStyle/>
          <a:p>
            <a:r>
              <a:rPr lang="en-US" b="1" dirty="0" smtClean="0">
                <a:solidFill>
                  <a:schemeClr val="bg1"/>
                </a:solidFill>
                <a:latin typeface="Comic Sans MS" pitchFamily="66" charset="0"/>
              </a:rPr>
              <a:t>(</a:t>
            </a:r>
            <a:r>
              <a:rPr lang="en-US" b="1" dirty="0" err="1" smtClean="0">
                <a:solidFill>
                  <a:schemeClr val="bg1"/>
                </a:solidFill>
                <a:latin typeface="Comic Sans MS" pitchFamily="66" charset="0"/>
              </a:rPr>
              <a:t>Kefi</a:t>
            </a:r>
            <a:r>
              <a:rPr lang="en-US" b="1" dirty="0" smtClean="0">
                <a:solidFill>
                  <a:schemeClr val="bg1"/>
                </a:solidFill>
                <a:latin typeface="Comic Sans MS" pitchFamily="66" charset="0"/>
              </a:rPr>
              <a:t> et al., 2007 NATURE)</a:t>
            </a:r>
            <a:endParaRPr lang="en-US" b="1" dirty="0">
              <a:solidFill>
                <a:schemeClr val="bg1"/>
              </a:solidFill>
              <a:latin typeface="Comic Sans MS" pitchFamily="66" charset="0"/>
            </a:endParaRPr>
          </a:p>
        </p:txBody>
      </p:sp>
      <p:sp>
        <p:nvSpPr>
          <p:cNvPr id="12" name="Title 3"/>
          <p:cNvSpPr>
            <a:spLocks noGrp="1"/>
          </p:cNvSpPr>
          <p:nvPr>
            <p:ph type="ctrTitle"/>
          </p:nvPr>
        </p:nvSpPr>
        <p:spPr>
          <a:xfrm>
            <a:off x="4572000" y="0"/>
            <a:ext cx="4349552" cy="1752600"/>
          </a:xfrm>
        </p:spPr>
        <p:txBody>
          <a:bodyPr>
            <a:normAutofit/>
          </a:bodyPr>
          <a:lstStyle/>
          <a:p>
            <a:r>
              <a:rPr lang="en-US" sz="3200" b="1" dirty="0" smtClean="0">
                <a:solidFill>
                  <a:srgbClr val="002060"/>
                </a:solidFill>
                <a:latin typeface="Comic Sans MS" pitchFamily="66" charset="0"/>
              </a:rPr>
              <a:t>Livestock Grazing Impacts and Tipping Points</a:t>
            </a:r>
            <a:endParaRPr lang="en-US" sz="3200" b="1"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495800" y="0"/>
            <a:ext cx="4273352" cy="1752600"/>
          </a:xfrm>
        </p:spPr>
        <p:txBody>
          <a:bodyPr>
            <a:normAutofit/>
          </a:bodyPr>
          <a:lstStyle/>
          <a:p>
            <a:r>
              <a:rPr lang="en-US" sz="3200" b="1" dirty="0" smtClean="0">
                <a:solidFill>
                  <a:srgbClr val="002060"/>
                </a:solidFill>
                <a:latin typeface="Comic Sans MS" pitchFamily="66" charset="0"/>
              </a:rPr>
              <a:t>Livestock Grazing Impacts and Tipping Points</a:t>
            </a:r>
            <a:endParaRPr lang="en-US" sz="3200" b="1" dirty="0">
              <a:solidFill>
                <a:srgbClr val="002060"/>
              </a:solidFill>
              <a:latin typeface="Comic Sans MS" pitchFamily="66" charset="0"/>
            </a:endParaRPr>
          </a:p>
        </p:txBody>
      </p:sp>
      <p:pic>
        <p:nvPicPr>
          <p:cNvPr id="130050" name="Picture 2" descr="C:\Users\Nikos\Desktop\koechy_etal_2008 44.jpg"/>
          <p:cNvPicPr>
            <a:picLocks noChangeAspect="1" noChangeArrowheads="1"/>
          </p:cNvPicPr>
          <p:nvPr/>
        </p:nvPicPr>
        <p:blipFill>
          <a:blip r:embed="rId2" cstate="print"/>
          <a:srcRect/>
          <a:stretch>
            <a:fillRect/>
          </a:stretch>
        </p:blipFill>
        <p:spPr bwMode="auto">
          <a:xfrm>
            <a:off x="467544" y="2596650"/>
            <a:ext cx="2808312" cy="3784678"/>
          </a:xfrm>
          <a:prstGeom prst="rect">
            <a:avLst/>
          </a:prstGeom>
          <a:noFill/>
        </p:spPr>
      </p:pic>
      <p:pic>
        <p:nvPicPr>
          <p:cNvPr id="130051" name="Picture 3" descr="C:\Users\Nikos\Desktop\koechy_etal_2008 45.jpg"/>
          <p:cNvPicPr>
            <a:picLocks noChangeAspect="1" noChangeArrowheads="1"/>
          </p:cNvPicPr>
          <p:nvPr/>
        </p:nvPicPr>
        <p:blipFill>
          <a:blip r:embed="rId3" cstate="print"/>
          <a:srcRect/>
          <a:stretch>
            <a:fillRect/>
          </a:stretch>
        </p:blipFill>
        <p:spPr bwMode="auto">
          <a:xfrm>
            <a:off x="3203848" y="2564904"/>
            <a:ext cx="2736304" cy="3850294"/>
          </a:xfrm>
          <a:prstGeom prst="rect">
            <a:avLst/>
          </a:prstGeom>
          <a:noFill/>
        </p:spPr>
      </p:pic>
      <p:sp>
        <p:nvSpPr>
          <p:cNvPr id="8" name="Title 3"/>
          <p:cNvSpPr txBox="1">
            <a:spLocks/>
          </p:cNvSpPr>
          <p:nvPr/>
        </p:nvSpPr>
        <p:spPr>
          <a:xfrm>
            <a:off x="5724128" y="2708920"/>
            <a:ext cx="3168352" cy="3312368"/>
          </a:xfrm>
          <a:prstGeom prst="rect">
            <a:avLst/>
          </a:prstGeom>
          <a:solidFill>
            <a:schemeClr val="bg1"/>
          </a:solidFill>
          <a:ln w="38100">
            <a:solidFill>
              <a:schemeClr val="tx1"/>
            </a:solidFill>
          </a:ln>
        </p:spPr>
        <p:txBody>
          <a:bodyPr vert="horz" anchor="b">
            <a:normAutofit fontScale="97500"/>
          </a:bodyPr>
          <a:lstStyle/>
          <a:p>
            <a:pPr>
              <a:spcBef>
                <a:spcPct val="0"/>
              </a:spcBef>
            </a:pPr>
            <a:r>
              <a:rPr lang="en-US" sz="2000" b="1" dirty="0" smtClean="0">
                <a:solidFill>
                  <a:srgbClr val="002060"/>
                </a:solidFill>
                <a:latin typeface="Comic Sans MS" pitchFamily="66" charset="0"/>
                <a:ea typeface="+mj-ea"/>
                <a:cs typeface="+mj-cs"/>
              </a:rPr>
              <a:t>Resilience of Soil Productivity to Stocking Density – Model Results</a:t>
            </a:r>
          </a:p>
          <a:p>
            <a:pPr>
              <a:spcBef>
                <a:spcPct val="0"/>
              </a:spcBef>
            </a:pPr>
            <a:endParaRPr lang="en-US" sz="2000" b="1" dirty="0" smtClean="0">
              <a:solidFill>
                <a:srgbClr val="002060"/>
              </a:solidFill>
              <a:latin typeface="Comic Sans MS" pitchFamily="66" charset="0"/>
              <a:ea typeface="+mj-ea"/>
              <a:cs typeface="+mj-cs"/>
            </a:endParaRPr>
          </a:p>
          <a:p>
            <a:pPr>
              <a:spcBef>
                <a:spcPct val="0"/>
              </a:spcBef>
            </a:pPr>
            <a:endParaRPr lang="en-US" sz="2000" b="1" dirty="0" smtClean="0">
              <a:solidFill>
                <a:srgbClr val="002060"/>
              </a:solidFill>
              <a:latin typeface="Comic Sans MS" pitchFamily="66" charset="0"/>
              <a:ea typeface="+mj-ea"/>
              <a:cs typeface="+mj-cs"/>
            </a:endParaRPr>
          </a:p>
          <a:p>
            <a:pPr>
              <a:spcBef>
                <a:spcPct val="0"/>
              </a:spcBef>
              <a:buFont typeface="Arial" pitchFamily="34" charset="0"/>
              <a:buChar char="•"/>
            </a:pPr>
            <a:r>
              <a:rPr lang="en-US" sz="2000" b="1" dirty="0" err="1" smtClean="0">
                <a:solidFill>
                  <a:srgbClr val="002060"/>
                </a:solidFill>
                <a:latin typeface="Comic Sans MS" pitchFamily="66" charset="0"/>
                <a:ea typeface="+mj-ea"/>
                <a:cs typeface="+mj-cs"/>
              </a:rPr>
              <a:t>Mesic</a:t>
            </a:r>
            <a:r>
              <a:rPr lang="en-US" sz="2000" b="1" dirty="0" smtClean="0">
                <a:solidFill>
                  <a:srgbClr val="002060"/>
                </a:solidFill>
                <a:latin typeface="Comic Sans MS" pitchFamily="66" charset="0"/>
                <a:ea typeface="+mj-ea"/>
                <a:cs typeface="+mj-cs"/>
              </a:rPr>
              <a:t> Mediterranean</a:t>
            </a:r>
          </a:p>
          <a:p>
            <a:pPr>
              <a:spcBef>
                <a:spcPct val="0"/>
              </a:spcBef>
              <a:buFont typeface="Arial" pitchFamily="34" charset="0"/>
              <a:buChar char="•"/>
            </a:pPr>
            <a:r>
              <a:rPr lang="en-US" sz="2000" b="1" dirty="0" smtClean="0">
                <a:solidFill>
                  <a:srgbClr val="002060"/>
                </a:solidFill>
                <a:latin typeface="Comic Sans MS" pitchFamily="66" charset="0"/>
                <a:ea typeface="+mj-ea"/>
                <a:cs typeface="+mj-cs"/>
              </a:rPr>
              <a:t>Typical Mediterranean</a:t>
            </a:r>
          </a:p>
          <a:p>
            <a:pPr>
              <a:spcBef>
                <a:spcPct val="0"/>
              </a:spcBef>
              <a:buFont typeface="Arial" pitchFamily="34" charset="0"/>
              <a:buChar char="•"/>
            </a:pPr>
            <a:r>
              <a:rPr lang="en-US" sz="2000" b="1" dirty="0" smtClean="0">
                <a:solidFill>
                  <a:srgbClr val="002060"/>
                </a:solidFill>
                <a:latin typeface="Comic Sans MS" pitchFamily="66" charset="0"/>
                <a:ea typeface="+mj-ea"/>
                <a:cs typeface="+mj-cs"/>
              </a:rPr>
              <a:t>Dry Mediterranean</a:t>
            </a:r>
          </a:p>
          <a:p>
            <a:pPr>
              <a:spcBef>
                <a:spcPct val="0"/>
              </a:spcBef>
              <a:buFont typeface="Arial" pitchFamily="34" charset="0"/>
              <a:buChar char="•"/>
            </a:pPr>
            <a:r>
              <a:rPr lang="en-US" sz="2000" b="1" dirty="0" smtClean="0">
                <a:solidFill>
                  <a:srgbClr val="002060"/>
                </a:solidFill>
                <a:latin typeface="Comic Sans MS" pitchFamily="66" charset="0"/>
                <a:ea typeface="+mj-ea"/>
                <a:cs typeface="+mj-cs"/>
              </a:rPr>
              <a:t>Semi-arid</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2000" b="1" i="0" u="none" strike="noStrike" kern="1200" cap="none" spc="0" normalizeH="0" baseline="0" noProof="0" dirty="0" smtClean="0">
                <a:ln>
                  <a:noFill/>
                </a:ln>
                <a:solidFill>
                  <a:srgbClr val="002060"/>
                </a:solidFill>
                <a:effectLst/>
                <a:uLnTx/>
                <a:uFillTx/>
                <a:latin typeface="Comic Sans MS" pitchFamily="66" charset="0"/>
                <a:ea typeface="+mj-ea"/>
                <a:cs typeface="+mj-cs"/>
              </a:rPr>
              <a:t>Arid</a:t>
            </a:r>
          </a:p>
        </p:txBody>
      </p:sp>
      <p:sp>
        <p:nvSpPr>
          <p:cNvPr id="9" name="TextBox 8"/>
          <p:cNvSpPr txBox="1"/>
          <p:nvPr/>
        </p:nvSpPr>
        <p:spPr>
          <a:xfrm>
            <a:off x="1331640" y="6372036"/>
            <a:ext cx="2488182" cy="369332"/>
          </a:xfrm>
          <a:prstGeom prst="rect">
            <a:avLst/>
          </a:prstGeom>
          <a:noFill/>
        </p:spPr>
        <p:txBody>
          <a:bodyPr wrap="none" rtlCol="0">
            <a:spAutoFit/>
          </a:bodyPr>
          <a:lstStyle/>
          <a:p>
            <a:r>
              <a:rPr lang="en-US" b="1" dirty="0" smtClean="0">
                <a:solidFill>
                  <a:schemeClr val="bg1"/>
                </a:solidFill>
                <a:latin typeface="Comic Sans MS" pitchFamily="66" charset="0"/>
              </a:rPr>
              <a:t>(</a:t>
            </a:r>
            <a:r>
              <a:rPr lang="en-US" b="1" dirty="0" err="1" smtClean="0">
                <a:solidFill>
                  <a:schemeClr val="bg1"/>
                </a:solidFill>
                <a:latin typeface="Comic Sans MS" pitchFamily="66" charset="0"/>
              </a:rPr>
              <a:t>Kochy</a:t>
            </a:r>
            <a:r>
              <a:rPr lang="en-US" b="1" dirty="0" smtClean="0">
                <a:solidFill>
                  <a:schemeClr val="bg1"/>
                </a:solidFill>
                <a:latin typeface="Comic Sans MS" pitchFamily="66" charset="0"/>
              </a:rPr>
              <a:t> et al., 2008)</a:t>
            </a:r>
            <a:endParaRPr lang="en-US"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14"/>
          <p:cNvSpPr>
            <a:spLocks noGrp="1"/>
          </p:cNvSpPr>
          <p:nvPr>
            <p:ph type="subTitle" idx="1"/>
          </p:nvPr>
        </p:nvSpPr>
        <p:spPr/>
        <p:txBody>
          <a:bodyPr/>
          <a:lstStyle/>
          <a:p>
            <a:endParaRPr lang="en-US"/>
          </a:p>
        </p:txBody>
      </p:sp>
      <p:sp>
        <p:nvSpPr>
          <p:cNvPr id="126978" name="Rectangle 2"/>
          <p:cNvSpPr>
            <a:spLocks noGrp="1" noChangeArrowheads="1"/>
          </p:cNvSpPr>
          <p:nvPr>
            <p:ph type="ctrTitle"/>
          </p:nvPr>
        </p:nvSpPr>
        <p:spPr>
          <a:prstGeom prst="rect">
            <a:avLst/>
          </a:prstGeom>
        </p:spPr>
        <p:txBody>
          <a:bodyPr lIns="92075" tIns="46038" rIns="92075" bIns="46038"/>
          <a:lstStyle/>
          <a:p>
            <a:pPr>
              <a:defRPr/>
            </a:pPr>
            <a:r>
              <a:rPr lang="en-US" altLang="en-US" sz="2800" dirty="0" smtClean="0">
                <a:solidFill>
                  <a:schemeClr val="accent2">
                    <a:lumMod val="50000"/>
                  </a:schemeClr>
                </a:solidFill>
                <a:latin typeface="Comic Sans MS" pitchFamily="66" charset="0"/>
              </a:rPr>
              <a:t>Changes in </a:t>
            </a:r>
            <a:r>
              <a:rPr lang="en-US" altLang="en-US" sz="2800" dirty="0" err="1" smtClean="0">
                <a:solidFill>
                  <a:schemeClr val="accent2">
                    <a:lumMod val="50000"/>
                  </a:schemeClr>
                </a:solidFill>
                <a:latin typeface="Comic Sans MS" pitchFamily="66" charset="0"/>
              </a:rPr>
              <a:t>Agri</a:t>
            </a:r>
            <a:r>
              <a:rPr lang="en-US" altLang="en-US" sz="2800" dirty="0" smtClean="0">
                <a:solidFill>
                  <a:schemeClr val="accent2">
                    <a:lumMod val="50000"/>
                  </a:schemeClr>
                </a:solidFill>
                <a:latin typeface="Comic Sans MS" pitchFamily="66" charset="0"/>
              </a:rPr>
              <a:t>-practices</a:t>
            </a:r>
            <a:r>
              <a:rPr lang="el-GR" altLang="en-US" sz="2800" dirty="0" smtClean="0">
                <a:solidFill>
                  <a:schemeClr val="accent2">
                    <a:lumMod val="50000"/>
                  </a:schemeClr>
                </a:solidFill>
                <a:latin typeface="Comic Sans MS" pitchFamily="66" charset="0"/>
              </a:rPr>
              <a:t>....</a:t>
            </a:r>
            <a:endParaRPr lang="en-US" altLang="en-US" sz="2800" dirty="0">
              <a:solidFill>
                <a:schemeClr val="accent2">
                  <a:lumMod val="50000"/>
                </a:schemeClr>
              </a:solidFill>
            </a:endParaRPr>
          </a:p>
        </p:txBody>
      </p:sp>
      <p:sp>
        <p:nvSpPr>
          <p:cNvPr id="5" name="Rectangle 2"/>
          <p:cNvSpPr txBox="1">
            <a:spLocks noChangeArrowheads="1"/>
          </p:cNvSpPr>
          <p:nvPr/>
        </p:nvSpPr>
        <p:spPr bwMode="auto">
          <a:xfrm>
            <a:off x="6172200" y="500063"/>
            <a:ext cx="3886200" cy="1176337"/>
          </a:xfrm>
          <a:prstGeom prst="rect">
            <a:avLst/>
          </a:prstGeom>
          <a:noFill/>
          <a:ln w="9525">
            <a:noFill/>
            <a:miter lim="800000"/>
            <a:headEnd/>
            <a:tailEnd/>
          </a:ln>
          <a:effectLst/>
        </p:spPr>
        <p:txBody>
          <a:bodyPr lIns="92075" tIns="46038" rIns="92075" bIns="46038" anchor="ctr"/>
          <a:lstStyle/>
          <a:p>
            <a:pPr algn="l">
              <a:defRPr/>
            </a:pPr>
            <a:endParaRPr lang="en-US" altLang="en-US" sz="2800" kern="0" dirty="0">
              <a:solidFill>
                <a:schemeClr val="accent2">
                  <a:lumMod val="50000"/>
                </a:schemeClr>
              </a:solidFill>
              <a:latin typeface="+mj-lt"/>
              <a:ea typeface="+mj-ea"/>
              <a:cs typeface="+mj-cs"/>
            </a:endParaRPr>
          </a:p>
        </p:txBody>
      </p:sp>
      <p:pic>
        <p:nvPicPr>
          <p:cNvPr id="27652" name="Picture 5"/>
          <p:cNvPicPr>
            <a:picLocks noChangeAspect="1" noChangeArrowheads="1"/>
          </p:cNvPicPr>
          <p:nvPr/>
        </p:nvPicPr>
        <p:blipFill>
          <a:blip r:embed="rId3" cstate="print"/>
          <a:srcRect/>
          <a:stretch>
            <a:fillRect/>
          </a:stretch>
        </p:blipFill>
        <p:spPr bwMode="auto">
          <a:xfrm>
            <a:off x="0" y="4714875"/>
            <a:ext cx="2857500" cy="2143125"/>
          </a:xfrm>
          <a:prstGeom prst="rect">
            <a:avLst/>
          </a:prstGeom>
          <a:noFill/>
          <a:ln w="9525">
            <a:noFill/>
            <a:miter lim="800000"/>
            <a:headEnd/>
            <a:tailEnd/>
          </a:ln>
        </p:spPr>
      </p:pic>
      <p:pic>
        <p:nvPicPr>
          <p:cNvPr id="27653" name="Picture 6"/>
          <p:cNvPicPr>
            <a:picLocks noChangeAspect="1" noChangeArrowheads="1"/>
          </p:cNvPicPr>
          <p:nvPr/>
        </p:nvPicPr>
        <p:blipFill>
          <a:blip r:embed="rId4" cstate="print"/>
          <a:srcRect/>
          <a:stretch>
            <a:fillRect/>
          </a:stretch>
        </p:blipFill>
        <p:spPr bwMode="auto">
          <a:xfrm>
            <a:off x="2749550" y="1628800"/>
            <a:ext cx="3179763" cy="2119312"/>
          </a:xfrm>
          <a:prstGeom prst="rect">
            <a:avLst/>
          </a:prstGeom>
          <a:noFill/>
          <a:ln w="9525">
            <a:noFill/>
            <a:miter lim="800000"/>
            <a:headEnd/>
            <a:tailEnd/>
          </a:ln>
        </p:spPr>
      </p:pic>
      <p:pic>
        <p:nvPicPr>
          <p:cNvPr id="27654" name="Picture 7"/>
          <p:cNvPicPr>
            <a:picLocks noChangeAspect="1" noChangeArrowheads="1"/>
          </p:cNvPicPr>
          <p:nvPr/>
        </p:nvPicPr>
        <p:blipFill>
          <a:blip r:embed="rId5" cstate="print"/>
          <a:srcRect/>
          <a:stretch>
            <a:fillRect/>
          </a:stretch>
        </p:blipFill>
        <p:spPr bwMode="auto">
          <a:xfrm>
            <a:off x="5913438" y="1628800"/>
            <a:ext cx="3230562" cy="2143125"/>
          </a:xfrm>
          <a:prstGeom prst="rect">
            <a:avLst/>
          </a:prstGeom>
          <a:noFill/>
          <a:ln w="9525">
            <a:noFill/>
            <a:miter lim="800000"/>
            <a:headEnd/>
            <a:tailEnd/>
          </a:ln>
        </p:spPr>
      </p:pic>
      <p:pic>
        <p:nvPicPr>
          <p:cNvPr id="27655" name="Picture 10"/>
          <p:cNvPicPr>
            <a:picLocks noChangeAspect="1" noChangeArrowheads="1"/>
          </p:cNvPicPr>
          <p:nvPr/>
        </p:nvPicPr>
        <p:blipFill>
          <a:blip r:embed="rId6" cstate="print"/>
          <a:srcRect/>
          <a:stretch>
            <a:fillRect/>
          </a:stretch>
        </p:blipFill>
        <p:spPr bwMode="auto">
          <a:xfrm>
            <a:off x="0" y="6148388"/>
            <a:ext cx="500063" cy="709612"/>
          </a:xfrm>
          <a:prstGeom prst="rect">
            <a:avLst/>
          </a:prstGeom>
          <a:noFill/>
          <a:ln w="9525">
            <a:noFill/>
            <a:miter lim="800000"/>
            <a:headEnd/>
            <a:tailEnd/>
          </a:ln>
        </p:spPr>
      </p:pic>
      <p:pic>
        <p:nvPicPr>
          <p:cNvPr id="27656" name="Picture 11"/>
          <p:cNvPicPr>
            <a:picLocks noChangeAspect="1" noChangeArrowheads="1"/>
          </p:cNvPicPr>
          <p:nvPr/>
        </p:nvPicPr>
        <p:blipFill>
          <a:blip r:embed="rId7" cstate="print"/>
          <a:srcRect/>
          <a:stretch>
            <a:fillRect/>
          </a:stretch>
        </p:blipFill>
        <p:spPr bwMode="auto">
          <a:xfrm>
            <a:off x="1785938" y="6400800"/>
            <a:ext cx="585787" cy="457200"/>
          </a:xfrm>
          <a:prstGeom prst="rect">
            <a:avLst/>
          </a:prstGeom>
          <a:noFill/>
          <a:ln w="9525">
            <a:noFill/>
            <a:miter lim="800000"/>
            <a:headEnd/>
            <a:tailEnd/>
          </a:ln>
        </p:spPr>
      </p:pic>
      <p:pic>
        <p:nvPicPr>
          <p:cNvPr id="27657" name="Picture 12"/>
          <p:cNvPicPr>
            <a:picLocks noChangeAspect="1" noChangeArrowheads="1"/>
          </p:cNvPicPr>
          <p:nvPr/>
        </p:nvPicPr>
        <p:blipFill>
          <a:blip r:embed="rId8" cstate="print"/>
          <a:srcRect/>
          <a:stretch>
            <a:fillRect/>
          </a:stretch>
        </p:blipFill>
        <p:spPr bwMode="auto">
          <a:xfrm>
            <a:off x="0" y="1645915"/>
            <a:ext cx="2857500" cy="2143125"/>
          </a:xfrm>
          <a:prstGeom prst="rect">
            <a:avLst/>
          </a:prstGeom>
          <a:noFill/>
          <a:ln w="9525">
            <a:noFill/>
            <a:miter lim="800000"/>
            <a:headEnd/>
            <a:tailEnd/>
          </a:ln>
        </p:spPr>
      </p:pic>
      <p:pic>
        <p:nvPicPr>
          <p:cNvPr id="27658" name="Picture 13"/>
          <p:cNvPicPr>
            <a:picLocks noChangeAspect="1" noChangeArrowheads="1"/>
          </p:cNvPicPr>
          <p:nvPr/>
        </p:nvPicPr>
        <p:blipFill>
          <a:blip r:embed="rId9" cstate="print"/>
          <a:srcRect/>
          <a:stretch>
            <a:fillRect/>
          </a:stretch>
        </p:blipFill>
        <p:spPr bwMode="auto">
          <a:xfrm>
            <a:off x="2857500" y="4286250"/>
            <a:ext cx="3214688" cy="2571750"/>
          </a:xfrm>
          <a:prstGeom prst="rect">
            <a:avLst/>
          </a:prstGeom>
          <a:noFill/>
          <a:ln w="9525">
            <a:noFill/>
            <a:miter lim="800000"/>
            <a:headEnd/>
            <a:tailEnd/>
          </a:ln>
        </p:spPr>
      </p:pic>
      <p:pic>
        <p:nvPicPr>
          <p:cNvPr id="27659" name="Picture 14"/>
          <p:cNvPicPr>
            <a:picLocks noChangeAspect="1" noChangeArrowheads="1"/>
          </p:cNvPicPr>
          <p:nvPr/>
        </p:nvPicPr>
        <p:blipFill>
          <a:blip r:embed="rId10" cstate="print"/>
          <a:srcRect/>
          <a:stretch>
            <a:fillRect/>
          </a:stretch>
        </p:blipFill>
        <p:spPr bwMode="auto">
          <a:xfrm>
            <a:off x="6029325" y="4714875"/>
            <a:ext cx="3114675" cy="2143125"/>
          </a:xfrm>
          <a:prstGeom prst="rect">
            <a:avLst/>
          </a:prstGeom>
          <a:noFill/>
          <a:ln w="9525">
            <a:noFill/>
            <a:miter lim="800000"/>
            <a:headEnd/>
            <a:tailEnd/>
          </a:ln>
        </p:spPr>
      </p:pic>
      <p:sp>
        <p:nvSpPr>
          <p:cNvPr id="27660" name="TextBox 14"/>
          <p:cNvSpPr txBox="1">
            <a:spLocks noChangeArrowheads="1"/>
          </p:cNvSpPr>
          <p:nvPr/>
        </p:nvSpPr>
        <p:spPr bwMode="auto">
          <a:xfrm>
            <a:off x="0" y="3276600"/>
            <a:ext cx="7715574" cy="369332"/>
          </a:xfrm>
          <a:prstGeom prst="rect">
            <a:avLst/>
          </a:prstGeom>
          <a:noFill/>
          <a:ln w="9525">
            <a:noFill/>
            <a:miter lim="800000"/>
            <a:headEnd/>
            <a:tailEnd/>
          </a:ln>
        </p:spPr>
        <p:txBody>
          <a:bodyPr wrap="none">
            <a:spAutoFit/>
          </a:bodyPr>
          <a:lstStyle/>
          <a:p>
            <a:pPr algn="l"/>
            <a:r>
              <a:rPr lang="en-US" dirty="0">
                <a:solidFill>
                  <a:srgbClr val="FFFF00"/>
                </a:solidFill>
                <a:latin typeface="Comic Sans MS" pitchFamily="66" charset="0"/>
              </a:rPr>
              <a:t>Compaction		N and P fertilizers		Irrigation</a:t>
            </a:r>
            <a:endParaRPr lang="el-GR" dirty="0">
              <a:solidFill>
                <a:srgbClr val="FFFF00"/>
              </a:solidFill>
              <a:latin typeface="Comic Sans MS" pitchFamily="66" charset="0"/>
            </a:endParaRPr>
          </a:p>
        </p:txBody>
      </p:sp>
      <p:sp>
        <p:nvSpPr>
          <p:cNvPr id="27661" name="TextBox 15"/>
          <p:cNvSpPr txBox="1">
            <a:spLocks noChangeArrowheads="1"/>
          </p:cNvSpPr>
          <p:nvPr/>
        </p:nvSpPr>
        <p:spPr bwMode="auto">
          <a:xfrm>
            <a:off x="71438" y="4681538"/>
            <a:ext cx="7104830" cy="369332"/>
          </a:xfrm>
          <a:prstGeom prst="rect">
            <a:avLst/>
          </a:prstGeom>
          <a:noFill/>
          <a:ln w="9525">
            <a:noFill/>
            <a:miter lim="800000"/>
            <a:headEnd/>
            <a:tailEnd/>
          </a:ln>
        </p:spPr>
        <p:txBody>
          <a:bodyPr wrap="none">
            <a:spAutoFit/>
          </a:bodyPr>
          <a:lstStyle/>
          <a:p>
            <a:pPr algn="l"/>
            <a:r>
              <a:rPr lang="en-US" dirty="0">
                <a:solidFill>
                  <a:srgbClr val="FF0000"/>
                </a:solidFill>
                <a:latin typeface="Comic Sans MS" pitchFamily="66" charset="0"/>
              </a:rPr>
              <a:t>Pesticides		</a:t>
            </a:r>
            <a:r>
              <a:rPr lang="el-GR" dirty="0">
                <a:solidFill>
                  <a:srgbClr val="FF0000"/>
                </a:solidFill>
                <a:latin typeface="Comic Sans MS" pitchFamily="66" charset="0"/>
              </a:rPr>
              <a:t>        	</a:t>
            </a:r>
            <a:r>
              <a:rPr lang="en-US" dirty="0">
                <a:solidFill>
                  <a:srgbClr val="FF0000"/>
                </a:solidFill>
                <a:latin typeface="Comic Sans MS" pitchFamily="66" charset="0"/>
              </a:rPr>
              <a:t>Erosion		</a:t>
            </a:r>
            <a:r>
              <a:rPr lang="en-US" dirty="0" smtClean="0">
                <a:solidFill>
                  <a:srgbClr val="FF0000"/>
                </a:solidFill>
                <a:latin typeface="Comic Sans MS" pitchFamily="66" charset="0"/>
              </a:rPr>
              <a:t>             Fires</a:t>
            </a:r>
            <a:endParaRPr lang="el-GR" dirty="0">
              <a:solidFill>
                <a:srgbClr val="FF0000"/>
              </a:solidFill>
              <a:latin typeface="Comic Sans MS" pitchFamily="66" charset="0"/>
            </a:endParaRPr>
          </a:p>
        </p:txBody>
      </p:sp>
      <p:sp>
        <p:nvSpPr>
          <p:cNvPr id="27662" name="TextBox 16"/>
          <p:cNvSpPr txBox="1">
            <a:spLocks noChangeArrowheads="1"/>
          </p:cNvSpPr>
          <p:nvPr/>
        </p:nvSpPr>
        <p:spPr bwMode="auto">
          <a:xfrm>
            <a:off x="0" y="3789040"/>
            <a:ext cx="9144000" cy="923330"/>
          </a:xfrm>
          <a:prstGeom prst="rect">
            <a:avLst/>
          </a:prstGeom>
          <a:noFill/>
          <a:ln w="9525">
            <a:noFill/>
            <a:miter lim="800000"/>
            <a:headEnd/>
            <a:tailEnd/>
          </a:ln>
        </p:spPr>
        <p:txBody>
          <a:bodyPr wrap="square">
            <a:spAutoFit/>
          </a:bodyPr>
          <a:lstStyle/>
          <a:p>
            <a:pPr algn="ctr"/>
            <a:r>
              <a:rPr lang="en-US" i="0" dirty="0">
                <a:solidFill>
                  <a:srgbClr val="002060"/>
                </a:solidFill>
              </a:rPr>
              <a:t>Reduction in production – loss of soil fertility</a:t>
            </a:r>
          </a:p>
          <a:p>
            <a:pPr algn="ctr"/>
            <a:r>
              <a:rPr lang="en-US" i="0" dirty="0">
                <a:solidFill>
                  <a:srgbClr val="002060"/>
                </a:solidFill>
              </a:rPr>
              <a:t>We are loosing soil 100 times faster than we can make </a:t>
            </a:r>
            <a:r>
              <a:rPr lang="en-US" i="0" dirty="0" smtClean="0">
                <a:solidFill>
                  <a:srgbClr val="002060"/>
                </a:solidFill>
              </a:rPr>
              <a:t>it</a:t>
            </a:r>
          </a:p>
          <a:p>
            <a:pPr algn="ctr"/>
            <a:r>
              <a:rPr lang="en-US" i="0" dirty="0" smtClean="0">
                <a:solidFill>
                  <a:srgbClr val="002060"/>
                </a:solidFill>
              </a:rPr>
              <a:t>Unsustainable </a:t>
            </a:r>
            <a:r>
              <a:rPr lang="en-US" i="0" dirty="0">
                <a:solidFill>
                  <a:srgbClr val="002060"/>
                </a:solidFill>
              </a:rPr>
              <a:t>soil practices – expensive – reduced production</a:t>
            </a:r>
            <a:endParaRPr lang="el-GR" i="0" dirty="0">
              <a:solidFill>
                <a:srgbClr val="002060"/>
              </a:solidFill>
            </a:endParaRPr>
          </a:p>
        </p:txBody>
      </p:sp>
      <p:sp>
        <p:nvSpPr>
          <p:cNvPr id="16" name="Rectangle 2"/>
          <p:cNvSpPr txBox="1">
            <a:spLocks noChangeArrowheads="1"/>
          </p:cNvSpPr>
          <p:nvPr/>
        </p:nvSpPr>
        <p:spPr>
          <a:xfrm>
            <a:off x="3048000" y="381000"/>
            <a:ext cx="3352800" cy="714400"/>
          </a:xfrm>
          <a:prstGeom prst="rect">
            <a:avLst/>
          </a:prstGeom>
        </p:spPr>
        <p:txBody>
          <a:bodyPr vert="horz" lIns="92075" tIns="46038" rIns="92075" bIns="46038"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2800" b="1" i="0" u="none" strike="noStrike" kern="1200" cap="none" spc="0" normalizeH="0" baseline="0" noProof="0" dirty="0" err="1" smtClean="0">
                <a:ln>
                  <a:noFill/>
                </a:ln>
                <a:solidFill>
                  <a:srgbClr val="002060"/>
                </a:solidFill>
                <a:effectLst/>
                <a:uLnTx/>
                <a:uFillTx/>
                <a:ea typeface="+mj-ea"/>
                <a:cs typeface="+mj-cs"/>
              </a:rPr>
              <a:t>Agri</a:t>
            </a:r>
            <a:r>
              <a:rPr kumimoji="0" lang="en-US" altLang="en-US" sz="2800" b="1" i="0" u="none" strike="noStrike" kern="1200" cap="none" spc="0" normalizeH="0" baseline="0" noProof="0" dirty="0" smtClean="0">
                <a:ln>
                  <a:noFill/>
                </a:ln>
                <a:solidFill>
                  <a:srgbClr val="002060"/>
                </a:solidFill>
                <a:effectLst/>
                <a:uLnTx/>
                <a:uFillTx/>
                <a:ea typeface="+mj-ea"/>
                <a:cs typeface="+mj-cs"/>
              </a:rPr>
              <a:t>-practices</a:t>
            </a:r>
            <a:r>
              <a:rPr kumimoji="0" lang="el-GR" altLang="en-US" sz="2800" b="1" i="0" u="none" strike="noStrike" kern="1200" cap="none" spc="0" normalizeH="0" baseline="0" noProof="0" dirty="0" smtClean="0">
                <a:ln>
                  <a:noFill/>
                </a:ln>
                <a:solidFill>
                  <a:srgbClr val="002060"/>
                </a:solidFill>
                <a:effectLst/>
                <a:uLnTx/>
                <a:uFillTx/>
                <a:ea typeface="+mj-ea"/>
                <a:cs typeface="+mj-cs"/>
              </a:rPr>
              <a:t>....</a:t>
            </a:r>
            <a:endParaRPr kumimoji="0" lang="en-US" altLang="en-US" sz="2800" b="1" i="0" u="none" strike="noStrike" kern="1200" cap="none" spc="0" normalizeH="0" baseline="0" noProof="0" dirty="0">
              <a:ln>
                <a:noFill/>
              </a:ln>
              <a:solidFill>
                <a:srgbClr val="002060"/>
              </a:solidFill>
              <a:effectLst/>
              <a:uLnTx/>
              <a:uFillTx/>
              <a:ea typeface="+mj-ea"/>
              <a:cs typeface="+mj-cs"/>
            </a:endParaRPr>
          </a:p>
        </p:txBody>
      </p:sp>
      <p:sp>
        <p:nvSpPr>
          <p:cNvPr id="17" name="TextBox 16"/>
          <p:cNvSpPr txBox="1"/>
          <p:nvPr/>
        </p:nvSpPr>
        <p:spPr>
          <a:xfrm>
            <a:off x="6066170" y="157877"/>
            <a:ext cx="3077830" cy="2585323"/>
          </a:xfrm>
          <a:prstGeom prst="rect">
            <a:avLst/>
          </a:prstGeom>
          <a:noFill/>
        </p:spPr>
        <p:txBody>
          <a:bodyPr wrap="none" rtlCol="0">
            <a:spAutoFit/>
          </a:bodyPr>
          <a:lstStyle/>
          <a:p>
            <a:r>
              <a:rPr lang="en-US" b="1" dirty="0" smtClean="0">
                <a:solidFill>
                  <a:srgbClr val="002060"/>
                </a:solidFill>
              </a:rPr>
              <a:t>Soil Threats</a:t>
            </a:r>
          </a:p>
          <a:p>
            <a:pPr>
              <a:buFont typeface="Arial" pitchFamily="34" charset="0"/>
              <a:buChar char="•"/>
            </a:pPr>
            <a:r>
              <a:rPr lang="en-US" b="1" dirty="0" smtClean="0">
                <a:solidFill>
                  <a:srgbClr val="002060"/>
                </a:solidFill>
              </a:rPr>
              <a:t>  Loss of carbon and nutrients</a:t>
            </a:r>
          </a:p>
          <a:p>
            <a:pPr>
              <a:buFont typeface="Arial" pitchFamily="34" charset="0"/>
              <a:buChar char="•"/>
            </a:pPr>
            <a:r>
              <a:rPr lang="en-US" b="1" dirty="0" smtClean="0">
                <a:solidFill>
                  <a:srgbClr val="002060"/>
                </a:solidFill>
              </a:rPr>
              <a:t>  Loss of biodiversity</a:t>
            </a:r>
          </a:p>
          <a:p>
            <a:pPr>
              <a:buFont typeface="Arial" pitchFamily="34" charset="0"/>
              <a:buChar char="•"/>
            </a:pPr>
            <a:r>
              <a:rPr lang="en-US" b="1" dirty="0" smtClean="0">
                <a:solidFill>
                  <a:srgbClr val="002060"/>
                </a:solidFill>
              </a:rPr>
              <a:t>  Erosion</a:t>
            </a:r>
          </a:p>
          <a:p>
            <a:pPr>
              <a:buFont typeface="Arial" pitchFamily="34" charset="0"/>
              <a:buChar char="•"/>
            </a:pPr>
            <a:r>
              <a:rPr lang="en-US" b="1" dirty="0" smtClean="0">
                <a:solidFill>
                  <a:srgbClr val="002060"/>
                </a:solidFill>
              </a:rPr>
              <a:t>  Compaction</a:t>
            </a:r>
          </a:p>
          <a:p>
            <a:pPr>
              <a:buFont typeface="Arial" pitchFamily="34" charset="0"/>
              <a:buChar char="•"/>
            </a:pPr>
            <a:r>
              <a:rPr lang="en-US" b="1" dirty="0" smtClean="0">
                <a:solidFill>
                  <a:srgbClr val="FFFF00"/>
                </a:solidFill>
              </a:rPr>
              <a:t>  Contamination</a:t>
            </a:r>
          </a:p>
          <a:p>
            <a:pPr>
              <a:buFont typeface="Arial" pitchFamily="34" charset="0"/>
              <a:buChar char="•"/>
            </a:pPr>
            <a:r>
              <a:rPr lang="en-US" b="1" dirty="0" smtClean="0">
                <a:solidFill>
                  <a:srgbClr val="FFFF00"/>
                </a:solidFill>
              </a:rPr>
              <a:t>  </a:t>
            </a:r>
            <a:r>
              <a:rPr lang="en-US" b="1" dirty="0" err="1" smtClean="0">
                <a:solidFill>
                  <a:srgbClr val="FFFF00"/>
                </a:solidFill>
              </a:rPr>
              <a:t>Salinization</a:t>
            </a:r>
            <a:endParaRPr lang="en-US" b="1" dirty="0" smtClean="0">
              <a:solidFill>
                <a:srgbClr val="FFFF00"/>
              </a:solidFill>
            </a:endParaRPr>
          </a:p>
          <a:p>
            <a:pPr>
              <a:buFont typeface="Arial" pitchFamily="34" charset="0"/>
              <a:buChar char="•"/>
            </a:pPr>
            <a:r>
              <a:rPr lang="en-US" b="1" dirty="0" smtClean="0">
                <a:solidFill>
                  <a:srgbClr val="FFFF00"/>
                </a:solidFill>
              </a:rPr>
              <a:t>  Floods and Landslides</a:t>
            </a:r>
          </a:p>
          <a:p>
            <a:pPr>
              <a:buFont typeface="Arial" pitchFamily="34" charset="0"/>
              <a:buChar char="•"/>
            </a:pPr>
            <a:r>
              <a:rPr lang="en-US" b="1" dirty="0" smtClean="0">
                <a:solidFill>
                  <a:srgbClr val="FFFF00"/>
                </a:solidFill>
              </a:rPr>
              <a:t>  Sealing</a:t>
            </a:r>
            <a:endParaRPr lang="en-US" b="1" dirty="0">
              <a:solidFill>
                <a:srgbClr val="FFFF00"/>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2" name="Rectangle 2"/>
          <p:cNvSpPr>
            <a:spLocks noGrp="1" noChangeArrowheads="1"/>
          </p:cNvSpPr>
          <p:nvPr>
            <p:ph type="ctrTitle"/>
          </p:nvPr>
        </p:nvSpPr>
        <p:spPr>
          <a:xfrm>
            <a:off x="3505200" y="76200"/>
            <a:ext cx="5638800" cy="1752600"/>
          </a:xfrm>
          <a:noFill/>
        </p:spPr>
        <p:txBody>
          <a:bodyPr>
            <a:normAutofit fontScale="90000"/>
          </a:bodyPr>
          <a:lstStyle/>
          <a:p>
            <a:r>
              <a:rPr lang="en-GB" sz="3200" b="1" dirty="0" smtClean="0">
                <a:solidFill>
                  <a:srgbClr val="002060"/>
                </a:solidFill>
                <a:effectLst/>
                <a:latin typeface="Comic Sans MS" pitchFamily="66" charset="0"/>
              </a:rPr>
              <a:t>SOC and STN decline after conversion of a Forest (F) or Grassland (G) to cropland (C)</a:t>
            </a:r>
            <a:endParaRPr lang="el-GR" sz="3200" b="1" dirty="0" smtClean="0">
              <a:solidFill>
                <a:srgbClr val="002060"/>
              </a:solidFill>
              <a:effectLst/>
              <a:latin typeface="Comic Sans MS" pitchFamily="66" charset="0"/>
            </a:endParaRPr>
          </a:p>
        </p:txBody>
      </p:sp>
      <p:pic>
        <p:nvPicPr>
          <p:cNvPr id="133128" name="Picture 8"/>
          <p:cNvPicPr>
            <a:picLocks noChangeAspect="1" noChangeArrowheads="1"/>
          </p:cNvPicPr>
          <p:nvPr/>
        </p:nvPicPr>
        <p:blipFill>
          <a:blip r:embed="rId2" cstate="print"/>
          <a:srcRect/>
          <a:stretch>
            <a:fillRect/>
          </a:stretch>
        </p:blipFill>
        <p:spPr bwMode="auto">
          <a:xfrm>
            <a:off x="179512" y="2780928"/>
            <a:ext cx="4391025" cy="3133725"/>
          </a:xfrm>
          <a:prstGeom prst="rect">
            <a:avLst/>
          </a:prstGeom>
          <a:noFill/>
          <a:ln w="9525">
            <a:noFill/>
            <a:miter lim="800000"/>
            <a:headEnd/>
            <a:tailEnd/>
          </a:ln>
          <a:effectLst/>
        </p:spPr>
      </p:pic>
      <p:pic>
        <p:nvPicPr>
          <p:cNvPr id="133129" name="Picture 9"/>
          <p:cNvPicPr>
            <a:picLocks noChangeAspect="1" noChangeArrowheads="1"/>
          </p:cNvPicPr>
          <p:nvPr/>
        </p:nvPicPr>
        <p:blipFill>
          <a:blip r:embed="rId3" cstate="print"/>
          <a:srcRect/>
          <a:stretch>
            <a:fillRect/>
          </a:stretch>
        </p:blipFill>
        <p:spPr bwMode="auto">
          <a:xfrm>
            <a:off x="4572000" y="2780928"/>
            <a:ext cx="4429125" cy="3133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3" descr="IMG_0120.JPG"/>
          <p:cNvPicPr>
            <a:picLocks noChangeAspect="1"/>
          </p:cNvPicPr>
          <p:nvPr/>
        </p:nvPicPr>
        <p:blipFill>
          <a:blip r:embed="rId2" cstate="print"/>
          <a:srcRect/>
          <a:stretch>
            <a:fillRect/>
          </a:stretch>
        </p:blipFill>
        <p:spPr bwMode="auto">
          <a:xfrm>
            <a:off x="4500563" y="0"/>
            <a:ext cx="4643437" cy="3482975"/>
          </a:xfrm>
          <a:prstGeom prst="rect">
            <a:avLst/>
          </a:prstGeom>
          <a:noFill/>
          <a:ln w="9525">
            <a:noFill/>
            <a:miter lim="800000"/>
            <a:headEnd/>
            <a:tailEnd/>
          </a:ln>
        </p:spPr>
      </p:pic>
      <p:pic>
        <p:nvPicPr>
          <p:cNvPr id="31747" name="Picture 4" descr="IMG_0124.JPG"/>
          <p:cNvPicPr>
            <a:picLocks noChangeAspect="1"/>
          </p:cNvPicPr>
          <p:nvPr/>
        </p:nvPicPr>
        <p:blipFill>
          <a:blip r:embed="rId3" cstate="print"/>
          <a:srcRect/>
          <a:stretch>
            <a:fillRect/>
          </a:stretch>
        </p:blipFill>
        <p:spPr bwMode="auto">
          <a:xfrm>
            <a:off x="0" y="3375025"/>
            <a:ext cx="4643438" cy="3482975"/>
          </a:xfrm>
          <a:prstGeom prst="rect">
            <a:avLst/>
          </a:prstGeom>
          <a:noFill/>
          <a:ln w="9525">
            <a:noFill/>
            <a:miter lim="800000"/>
            <a:headEnd/>
            <a:tailEnd/>
          </a:ln>
        </p:spPr>
      </p:pic>
      <p:pic>
        <p:nvPicPr>
          <p:cNvPr id="31748" name="Picture 5" descr="IMG_0141.JPG"/>
          <p:cNvPicPr>
            <a:picLocks noChangeAspect="1"/>
          </p:cNvPicPr>
          <p:nvPr/>
        </p:nvPicPr>
        <p:blipFill>
          <a:blip r:embed="rId4" cstate="print"/>
          <a:srcRect/>
          <a:stretch>
            <a:fillRect/>
          </a:stretch>
        </p:blipFill>
        <p:spPr bwMode="auto">
          <a:xfrm>
            <a:off x="4500563" y="3375025"/>
            <a:ext cx="4643437" cy="3482975"/>
          </a:xfrm>
          <a:prstGeom prst="rect">
            <a:avLst/>
          </a:prstGeom>
          <a:noFill/>
          <a:ln w="9525">
            <a:noFill/>
            <a:miter lim="800000"/>
            <a:headEnd/>
            <a:tailEnd/>
          </a:ln>
        </p:spPr>
      </p:pic>
      <p:pic>
        <p:nvPicPr>
          <p:cNvPr id="31749" name="Picture 6" descr="IMG_0128.JPG"/>
          <p:cNvPicPr>
            <a:picLocks noChangeAspect="1"/>
          </p:cNvPicPr>
          <p:nvPr/>
        </p:nvPicPr>
        <p:blipFill>
          <a:blip r:embed="rId5" cstate="print"/>
          <a:srcRect/>
          <a:stretch>
            <a:fillRect/>
          </a:stretch>
        </p:blipFill>
        <p:spPr bwMode="auto">
          <a:xfrm>
            <a:off x="0" y="0"/>
            <a:ext cx="4572000" cy="3429000"/>
          </a:xfrm>
          <a:prstGeom prst="rect">
            <a:avLst/>
          </a:prstGeom>
          <a:noFill/>
          <a:ln w="9525">
            <a:noFill/>
            <a:miter lim="800000"/>
            <a:headEnd/>
            <a:tailEnd/>
          </a:ln>
        </p:spPr>
      </p:pic>
      <p:sp>
        <p:nvSpPr>
          <p:cNvPr id="31750" name="TextBox 7"/>
          <p:cNvSpPr txBox="1">
            <a:spLocks noChangeArrowheads="1"/>
          </p:cNvSpPr>
          <p:nvPr/>
        </p:nvSpPr>
        <p:spPr bwMode="auto">
          <a:xfrm>
            <a:off x="0" y="1143000"/>
            <a:ext cx="5128327" cy="1754326"/>
          </a:xfrm>
          <a:prstGeom prst="rect">
            <a:avLst/>
          </a:prstGeom>
          <a:noFill/>
          <a:ln w="9525">
            <a:noFill/>
            <a:miter lim="800000"/>
            <a:headEnd/>
            <a:tailEnd/>
          </a:ln>
        </p:spPr>
        <p:txBody>
          <a:bodyPr wrap="none">
            <a:spAutoFit/>
          </a:bodyPr>
          <a:lstStyle/>
          <a:p>
            <a:pPr algn="l"/>
            <a:r>
              <a:rPr lang="en-US" sz="3600" i="0" dirty="0">
                <a:solidFill>
                  <a:schemeClr val="bg1"/>
                </a:solidFill>
                <a:latin typeface="Comic Sans MS" pitchFamily="66" charset="0"/>
              </a:rPr>
              <a:t>Erosion….</a:t>
            </a:r>
          </a:p>
          <a:p>
            <a:pPr algn="l"/>
            <a:endParaRPr lang="en-US" sz="3600" i="0" dirty="0">
              <a:solidFill>
                <a:schemeClr val="bg1"/>
              </a:solidFill>
              <a:latin typeface="Comic Sans MS" pitchFamily="66" charset="0"/>
            </a:endParaRPr>
          </a:p>
          <a:p>
            <a:pPr algn="l"/>
            <a:r>
              <a:rPr lang="en-US" sz="3600" i="0" dirty="0" smtClean="0">
                <a:solidFill>
                  <a:schemeClr val="bg1"/>
                </a:solidFill>
                <a:latin typeface="Comic Sans MS" pitchFamily="66" charset="0"/>
              </a:rPr>
              <a:t>Oversized machinery….</a:t>
            </a:r>
            <a:endParaRPr lang="el-GR" sz="3600" i="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IMG_0127.JPG"/>
          <p:cNvPicPr>
            <a:picLocks noChangeAspect="1"/>
          </p:cNvPicPr>
          <p:nvPr/>
        </p:nvPicPr>
        <p:blipFill>
          <a:blip r:embed="rId2" cstate="print"/>
          <a:srcRect/>
          <a:stretch>
            <a:fillRect/>
          </a:stretch>
        </p:blipFill>
        <p:spPr bwMode="auto">
          <a:xfrm>
            <a:off x="0" y="3500438"/>
            <a:ext cx="4572000" cy="3357562"/>
          </a:xfrm>
          <a:prstGeom prst="rect">
            <a:avLst/>
          </a:prstGeom>
          <a:noFill/>
          <a:ln w="9525">
            <a:noFill/>
            <a:miter lim="800000"/>
            <a:headEnd/>
            <a:tailEnd/>
          </a:ln>
        </p:spPr>
      </p:pic>
      <p:pic>
        <p:nvPicPr>
          <p:cNvPr id="32771" name="Picture 3" descr="IMG_0126.JPG"/>
          <p:cNvPicPr>
            <a:picLocks noChangeAspect="1"/>
          </p:cNvPicPr>
          <p:nvPr/>
        </p:nvPicPr>
        <p:blipFill>
          <a:blip r:embed="rId3" cstate="print"/>
          <a:srcRect/>
          <a:stretch>
            <a:fillRect/>
          </a:stretch>
        </p:blipFill>
        <p:spPr bwMode="auto">
          <a:xfrm>
            <a:off x="4572000" y="3429000"/>
            <a:ext cx="4572000" cy="3429000"/>
          </a:xfrm>
          <a:prstGeom prst="rect">
            <a:avLst/>
          </a:prstGeom>
          <a:noFill/>
          <a:ln w="9525">
            <a:noFill/>
            <a:miter lim="800000"/>
            <a:headEnd/>
            <a:tailEnd/>
          </a:ln>
        </p:spPr>
      </p:pic>
      <p:pic>
        <p:nvPicPr>
          <p:cNvPr id="32772" name="Picture 4" descr="IMG_0136.JPG"/>
          <p:cNvPicPr>
            <a:picLocks noChangeAspect="1"/>
          </p:cNvPicPr>
          <p:nvPr/>
        </p:nvPicPr>
        <p:blipFill>
          <a:blip r:embed="rId4" cstate="print"/>
          <a:srcRect/>
          <a:stretch>
            <a:fillRect/>
          </a:stretch>
        </p:blipFill>
        <p:spPr bwMode="auto">
          <a:xfrm>
            <a:off x="0" y="0"/>
            <a:ext cx="4643438" cy="3482975"/>
          </a:xfrm>
          <a:prstGeom prst="rect">
            <a:avLst/>
          </a:prstGeom>
          <a:noFill/>
          <a:ln w="9525">
            <a:noFill/>
            <a:miter lim="800000"/>
            <a:headEnd/>
            <a:tailEnd/>
          </a:ln>
        </p:spPr>
      </p:pic>
      <p:pic>
        <p:nvPicPr>
          <p:cNvPr id="32773" name="Picture 5" descr="IMG_0134.JPG"/>
          <p:cNvPicPr>
            <a:picLocks noChangeAspect="1"/>
          </p:cNvPicPr>
          <p:nvPr/>
        </p:nvPicPr>
        <p:blipFill>
          <a:blip r:embed="rId5" cstate="print"/>
          <a:srcRect/>
          <a:stretch>
            <a:fillRect/>
          </a:stretch>
        </p:blipFill>
        <p:spPr bwMode="auto">
          <a:xfrm>
            <a:off x="4500563" y="0"/>
            <a:ext cx="4643437" cy="3482975"/>
          </a:xfrm>
          <a:prstGeom prst="rect">
            <a:avLst/>
          </a:prstGeom>
          <a:noFill/>
          <a:ln w="9525">
            <a:noFill/>
            <a:miter lim="800000"/>
            <a:headEnd/>
            <a:tailEnd/>
          </a:ln>
        </p:spPr>
      </p:pic>
      <p:sp>
        <p:nvSpPr>
          <p:cNvPr id="32774" name="TextBox 6"/>
          <p:cNvSpPr txBox="1">
            <a:spLocks noChangeArrowheads="1"/>
          </p:cNvSpPr>
          <p:nvPr/>
        </p:nvSpPr>
        <p:spPr bwMode="auto">
          <a:xfrm>
            <a:off x="0" y="2714625"/>
            <a:ext cx="4964113" cy="4032250"/>
          </a:xfrm>
          <a:prstGeom prst="rect">
            <a:avLst/>
          </a:prstGeom>
          <a:noFill/>
          <a:ln w="9525">
            <a:noFill/>
            <a:miter lim="800000"/>
            <a:headEnd/>
            <a:tailEnd/>
          </a:ln>
        </p:spPr>
        <p:txBody>
          <a:bodyPr wrap="none">
            <a:spAutoFit/>
          </a:bodyPr>
          <a:lstStyle/>
          <a:p>
            <a:pPr algn="l"/>
            <a:r>
              <a:rPr lang="en-US" sz="3200" i="0">
                <a:solidFill>
                  <a:schemeClr val="bg1"/>
                </a:solidFill>
                <a:latin typeface="Comic Sans MS" pitchFamily="66" charset="0"/>
              </a:rPr>
              <a:t>Erosion…</a:t>
            </a:r>
          </a:p>
          <a:p>
            <a:pPr algn="l"/>
            <a:endParaRPr lang="en-US" sz="3200" i="0">
              <a:solidFill>
                <a:schemeClr val="bg1"/>
              </a:solidFill>
              <a:latin typeface="Comic Sans MS" pitchFamily="66" charset="0"/>
            </a:endParaRPr>
          </a:p>
          <a:p>
            <a:pPr algn="l"/>
            <a:endParaRPr lang="en-US" sz="3200" i="0">
              <a:solidFill>
                <a:schemeClr val="bg1"/>
              </a:solidFill>
              <a:latin typeface="Comic Sans MS" pitchFamily="66" charset="0"/>
            </a:endParaRPr>
          </a:p>
          <a:p>
            <a:pPr algn="l"/>
            <a:endParaRPr lang="en-US" sz="3200" i="0">
              <a:solidFill>
                <a:schemeClr val="bg1"/>
              </a:solidFill>
              <a:latin typeface="Comic Sans MS" pitchFamily="66" charset="0"/>
            </a:endParaRPr>
          </a:p>
          <a:p>
            <a:pPr algn="l"/>
            <a:endParaRPr lang="en-US" sz="3200" i="0">
              <a:solidFill>
                <a:schemeClr val="bg1"/>
              </a:solidFill>
              <a:latin typeface="Comic Sans MS" pitchFamily="66" charset="0"/>
            </a:endParaRPr>
          </a:p>
          <a:p>
            <a:pPr algn="l"/>
            <a:endParaRPr lang="en-US" sz="3200" i="0">
              <a:solidFill>
                <a:schemeClr val="bg1"/>
              </a:solidFill>
              <a:latin typeface="Comic Sans MS" pitchFamily="66" charset="0"/>
            </a:endParaRPr>
          </a:p>
          <a:p>
            <a:pPr algn="l"/>
            <a:endParaRPr lang="en-US" sz="3200" i="0">
              <a:solidFill>
                <a:schemeClr val="bg1"/>
              </a:solidFill>
              <a:latin typeface="Comic Sans MS" pitchFamily="66" charset="0"/>
            </a:endParaRPr>
          </a:p>
          <a:p>
            <a:pPr algn="l"/>
            <a:r>
              <a:rPr lang="en-US" sz="3200" i="0">
                <a:solidFill>
                  <a:schemeClr val="bg1"/>
                </a:solidFill>
                <a:latin typeface="Comic Sans MS" pitchFamily="66" charset="0"/>
              </a:rPr>
              <a:t>Tilling the olive groves…</a:t>
            </a:r>
            <a:endParaRPr lang="el-GR" sz="3200" i="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9"/>
          <p:cNvPicPr>
            <a:picLocks noChangeAspect="1" noChangeArrowheads="1"/>
          </p:cNvPicPr>
          <p:nvPr/>
        </p:nvPicPr>
        <p:blipFill>
          <a:blip r:embed="rId2" cstate="print"/>
          <a:srcRect b="8454"/>
          <a:stretch>
            <a:fillRect/>
          </a:stretch>
        </p:blipFill>
        <p:spPr bwMode="auto">
          <a:xfrm>
            <a:off x="1547664" y="1905000"/>
            <a:ext cx="5660058" cy="3888432"/>
          </a:xfrm>
          <a:prstGeom prst="rect">
            <a:avLst/>
          </a:prstGeom>
          <a:noFill/>
          <a:ln w="9525">
            <a:noFill/>
            <a:miter lim="800000"/>
            <a:headEnd/>
            <a:tailEnd/>
          </a:ln>
        </p:spPr>
      </p:pic>
      <p:sp>
        <p:nvSpPr>
          <p:cNvPr id="15" name="Title 3"/>
          <p:cNvSpPr txBox="1">
            <a:spLocks/>
          </p:cNvSpPr>
          <p:nvPr/>
        </p:nvSpPr>
        <p:spPr>
          <a:xfrm>
            <a:off x="3505200" y="0"/>
            <a:ext cx="5387280" cy="160020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2060"/>
                </a:solidFill>
                <a:effectLst/>
                <a:uLnTx/>
                <a:uFillTx/>
                <a:latin typeface="Comic Sans MS" pitchFamily="66" charset="0"/>
                <a:ea typeface="+mj-ea"/>
                <a:cs typeface="+mj-cs"/>
              </a:rPr>
              <a:t>Soil Compaction:  Impacts</a:t>
            </a:r>
            <a:r>
              <a:rPr kumimoji="0" lang="en-US" sz="3200" b="1" i="0" u="none" strike="noStrike" kern="1200" cap="none" spc="0" normalizeH="0" noProof="0" dirty="0" smtClean="0">
                <a:ln>
                  <a:noFill/>
                </a:ln>
                <a:solidFill>
                  <a:srgbClr val="002060"/>
                </a:solidFill>
                <a:effectLst/>
                <a:uLnTx/>
                <a:uFillTx/>
                <a:latin typeface="Comic Sans MS" pitchFamily="66" charset="0"/>
                <a:ea typeface="+mj-ea"/>
                <a:cs typeface="+mj-cs"/>
              </a:rPr>
              <a:t> from tilling</a:t>
            </a:r>
            <a:endParaRPr kumimoji="0" lang="en-US" sz="3200"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4" name="Rectangle 6"/>
          <p:cNvSpPr>
            <a:spLocks noChangeArrowheads="1"/>
          </p:cNvSpPr>
          <p:nvPr/>
        </p:nvSpPr>
        <p:spPr bwMode="auto">
          <a:xfrm>
            <a:off x="2699792" y="6309320"/>
            <a:ext cx="3312368" cy="369332"/>
          </a:xfrm>
          <a:prstGeom prst="rect">
            <a:avLst/>
          </a:prstGeom>
          <a:noFill/>
          <a:ln w="9525">
            <a:noFill/>
            <a:miter lim="800000"/>
            <a:headEnd/>
            <a:tailEnd/>
          </a:ln>
        </p:spPr>
        <p:txBody>
          <a:bodyPr wrap="square">
            <a:spAutoFit/>
          </a:bodyPr>
          <a:lstStyle/>
          <a:p>
            <a:r>
              <a:rPr lang="en-US" i="0" dirty="0" err="1" smtClean="0">
                <a:solidFill>
                  <a:srgbClr val="002060"/>
                </a:solidFill>
                <a:latin typeface="Comic Sans MS" pitchFamily="66" charset="0"/>
              </a:rPr>
              <a:t>Papanikolaou</a:t>
            </a:r>
            <a:r>
              <a:rPr lang="en-US" i="0" dirty="0" smtClean="0">
                <a:solidFill>
                  <a:srgbClr val="002060"/>
                </a:solidFill>
                <a:latin typeface="Comic Sans MS" pitchFamily="66" charset="0"/>
              </a:rPr>
              <a:t> et al., 2007</a:t>
            </a:r>
            <a:endParaRPr lang="en-US" i="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user\Desktop\Fertilizer_Market 1.jpg"/>
          <p:cNvPicPr>
            <a:picLocks noChangeAspect="1" noChangeArrowheads="1"/>
          </p:cNvPicPr>
          <p:nvPr/>
        </p:nvPicPr>
        <p:blipFill>
          <a:blip r:embed="rId2" cstate="print"/>
          <a:srcRect b="52352"/>
          <a:stretch>
            <a:fillRect/>
          </a:stretch>
        </p:blipFill>
        <p:spPr bwMode="auto">
          <a:xfrm>
            <a:off x="179512" y="1545981"/>
            <a:ext cx="2915816" cy="2531091"/>
          </a:xfrm>
          <a:prstGeom prst="rect">
            <a:avLst/>
          </a:prstGeom>
          <a:noFill/>
          <a:ln w="9525">
            <a:noFill/>
            <a:miter lim="800000"/>
            <a:headEnd/>
            <a:tailEnd/>
          </a:ln>
        </p:spPr>
      </p:pic>
      <p:sp>
        <p:nvSpPr>
          <p:cNvPr id="29700" name="TextBox 3"/>
          <p:cNvSpPr txBox="1">
            <a:spLocks noChangeArrowheads="1"/>
          </p:cNvSpPr>
          <p:nvPr/>
        </p:nvSpPr>
        <p:spPr bwMode="auto">
          <a:xfrm>
            <a:off x="3962400" y="533400"/>
            <a:ext cx="4778872" cy="523220"/>
          </a:xfrm>
          <a:prstGeom prst="rect">
            <a:avLst/>
          </a:prstGeom>
          <a:noFill/>
          <a:ln w="9525">
            <a:noFill/>
            <a:miter lim="800000"/>
            <a:headEnd/>
            <a:tailEnd/>
          </a:ln>
        </p:spPr>
        <p:txBody>
          <a:bodyPr wrap="none">
            <a:spAutoFit/>
          </a:bodyPr>
          <a:lstStyle/>
          <a:p>
            <a:r>
              <a:rPr lang="en-US" sz="2800" b="1" i="0" dirty="0">
                <a:solidFill>
                  <a:srgbClr val="002060"/>
                </a:solidFill>
                <a:latin typeface="Comic Sans MS" pitchFamily="66" charset="0"/>
              </a:rPr>
              <a:t>Fertilizer </a:t>
            </a:r>
            <a:r>
              <a:rPr lang="en-US" sz="2800" b="1" i="0" dirty="0" smtClean="0">
                <a:solidFill>
                  <a:srgbClr val="002060"/>
                </a:solidFill>
                <a:latin typeface="Comic Sans MS" pitchFamily="66" charset="0"/>
              </a:rPr>
              <a:t>are not cheap….</a:t>
            </a:r>
            <a:endParaRPr lang="en-US" sz="2800" b="1" i="0" dirty="0">
              <a:solidFill>
                <a:srgbClr val="002060"/>
              </a:solidFill>
              <a:latin typeface="Comic Sans MS" pitchFamily="66" charset="0"/>
            </a:endParaRPr>
          </a:p>
        </p:txBody>
      </p:sp>
      <p:sp>
        <p:nvSpPr>
          <p:cNvPr id="29701" name="Rectangle 4"/>
          <p:cNvSpPr>
            <a:spLocks noChangeArrowheads="1"/>
          </p:cNvSpPr>
          <p:nvPr/>
        </p:nvSpPr>
        <p:spPr bwMode="auto">
          <a:xfrm>
            <a:off x="6084168" y="2924944"/>
            <a:ext cx="2880320" cy="2862322"/>
          </a:xfrm>
          <a:prstGeom prst="rect">
            <a:avLst/>
          </a:prstGeom>
          <a:noFill/>
          <a:ln w="9525">
            <a:noFill/>
            <a:miter lim="800000"/>
            <a:headEnd/>
            <a:tailEnd/>
          </a:ln>
        </p:spPr>
        <p:txBody>
          <a:bodyPr wrap="square">
            <a:spAutoFit/>
          </a:bodyPr>
          <a:lstStyle/>
          <a:p>
            <a:pPr algn="l"/>
            <a:r>
              <a:rPr lang="en-US" sz="2000" i="0" dirty="0">
                <a:solidFill>
                  <a:srgbClr val="002060"/>
                </a:solidFill>
                <a:latin typeface="Comic Sans MS" pitchFamily="66" charset="0"/>
              </a:rPr>
              <a:t>Daily recommended dose of P </a:t>
            </a:r>
            <a:r>
              <a:rPr lang="el-GR" sz="2000" i="0" dirty="0">
                <a:solidFill>
                  <a:srgbClr val="002060"/>
                </a:solidFill>
                <a:latin typeface="Comic Sans MS" pitchFamily="66" charset="0"/>
              </a:rPr>
              <a:t>1,2 </a:t>
            </a:r>
            <a:r>
              <a:rPr lang="en-US" sz="2000" i="0" dirty="0" smtClean="0">
                <a:solidFill>
                  <a:srgbClr val="002060"/>
                </a:solidFill>
                <a:latin typeface="Comic Sans MS" pitchFamily="66" charset="0"/>
              </a:rPr>
              <a:t>g/ca</a:t>
            </a:r>
            <a:r>
              <a:rPr lang="el-GR" sz="2000" i="0" dirty="0" smtClean="0">
                <a:solidFill>
                  <a:srgbClr val="002060"/>
                </a:solidFill>
                <a:latin typeface="Comic Sans MS" pitchFamily="66" charset="0"/>
              </a:rPr>
              <a:t>/</a:t>
            </a:r>
            <a:r>
              <a:rPr lang="en-US" sz="2000" i="0" dirty="0">
                <a:solidFill>
                  <a:srgbClr val="002060"/>
                </a:solidFill>
                <a:latin typeface="Comic Sans MS" pitchFamily="66" charset="0"/>
              </a:rPr>
              <a:t>d or</a:t>
            </a:r>
            <a:r>
              <a:rPr lang="el-GR" sz="2000" i="0" dirty="0">
                <a:solidFill>
                  <a:srgbClr val="002060"/>
                </a:solidFill>
                <a:latin typeface="Comic Sans MS" pitchFamily="66" charset="0"/>
              </a:rPr>
              <a:t> 0,438 </a:t>
            </a:r>
            <a:r>
              <a:rPr lang="en-US" sz="2000" i="0" dirty="0">
                <a:solidFill>
                  <a:srgbClr val="002060"/>
                </a:solidFill>
                <a:latin typeface="Comic Sans MS" pitchFamily="66" charset="0"/>
              </a:rPr>
              <a:t>kg P-rock/yr</a:t>
            </a:r>
            <a:r>
              <a:rPr lang="el-GR" sz="2000" i="0" dirty="0">
                <a:solidFill>
                  <a:srgbClr val="002060"/>
                </a:solidFill>
                <a:latin typeface="Comic Sans MS" pitchFamily="66" charset="0"/>
              </a:rPr>
              <a:t> </a:t>
            </a:r>
            <a:endParaRPr lang="en-US" sz="2000" i="0" dirty="0">
              <a:solidFill>
                <a:srgbClr val="002060"/>
              </a:solidFill>
              <a:latin typeface="Comic Sans MS" pitchFamily="66" charset="0"/>
            </a:endParaRPr>
          </a:p>
          <a:p>
            <a:pPr algn="l"/>
            <a:endParaRPr lang="en-US" sz="2000" i="0" dirty="0" smtClean="0">
              <a:solidFill>
                <a:srgbClr val="002060"/>
              </a:solidFill>
              <a:latin typeface="Comic Sans MS" pitchFamily="66" charset="0"/>
            </a:endParaRPr>
          </a:p>
          <a:p>
            <a:pPr algn="l"/>
            <a:endParaRPr lang="en-US" sz="2000" dirty="0" smtClean="0">
              <a:solidFill>
                <a:srgbClr val="002060"/>
              </a:solidFill>
              <a:latin typeface="Comic Sans MS" pitchFamily="66" charset="0"/>
            </a:endParaRPr>
          </a:p>
          <a:p>
            <a:pPr algn="l"/>
            <a:endParaRPr lang="en-US" sz="2000" i="0" dirty="0" smtClean="0">
              <a:solidFill>
                <a:srgbClr val="002060"/>
              </a:solidFill>
              <a:latin typeface="Comic Sans MS" pitchFamily="66" charset="0"/>
            </a:endParaRPr>
          </a:p>
          <a:p>
            <a:pPr algn="l"/>
            <a:endParaRPr lang="en-US" sz="2000" dirty="0" smtClean="0">
              <a:solidFill>
                <a:srgbClr val="002060"/>
              </a:solidFill>
              <a:latin typeface="Comic Sans MS" pitchFamily="66" charset="0"/>
            </a:endParaRPr>
          </a:p>
          <a:p>
            <a:pPr algn="l"/>
            <a:r>
              <a:rPr lang="en-US" sz="2000" i="0" dirty="0" smtClean="0">
                <a:solidFill>
                  <a:srgbClr val="002060"/>
                </a:solidFill>
                <a:latin typeface="Comic Sans MS" pitchFamily="66" charset="0"/>
              </a:rPr>
              <a:t>We </a:t>
            </a:r>
            <a:r>
              <a:rPr lang="en-US" sz="2000" i="0" dirty="0">
                <a:solidFill>
                  <a:srgbClr val="002060"/>
                </a:solidFill>
                <a:latin typeface="Comic Sans MS" pitchFamily="66" charset="0"/>
              </a:rPr>
              <a:t>consume </a:t>
            </a:r>
            <a:r>
              <a:rPr lang="el-GR" sz="2000" i="0" dirty="0">
                <a:solidFill>
                  <a:srgbClr val="002060"/>
                </a:solidFill>
                <a:latin typeface="Comic Sans MS" pitchFamily="66" charset="0"/>
              </a:rPr>
              <a:t>22,5 </a:t>
            </a:r>
            <a:r>
              <a:rPr lang="en-US" sz="2000" i="0" dirty="0">
                <a:solidFill>
                  <a:srgbClr val="002060"/>
                </a:solidFill>
                <a:latin typeface="Comic Sans MS" pitchFamily="66" charset="0"/>
              </a:rPr>
              <a:t>kg </a:t>
            </a:r>
            <a:r>
              <a:rPr lang="en-US" sz="2000" i="0" dirty="0" smtClean="0">
                <a:solidFill>
                  <a:srgbClr val="002060"/>
                </a:solidFill>
                <a:latin typeface="Comic Sans MS" pitchFamily="66" charset="0"/>
              </a:rPr>
              <a:t>P-rock/ca</a:t>
            </a:r>
            <a:r>
              <a:rPr lang="en-US" i="0" dirty="0" smtClean="0">
                <a:solidFill>
                  <a:srgbClr val="002060"/>
                </a:solidFill>
                <a:latin typeface="Comic Sans MS" pitchFamily="66" charset="0"/>
              </a:rPr>
              <a:t>/yr</a:t>
            </a:r>
            <a:endParaRPr lang="el-GR" i="0" dirty="0">
              <a:solidFill>
                <a:srgbClr val="002060"/>
              </a:solidFill>
              <a:latin typeface="Comic Sans MS" pitchFamily="66" charset="0"/>
            </a:endParaRPr>
          </a:p>
        </p:txBody>
      </p:sp>
      <p:sp>
        <p:nvSpPr>
          <p:cNvPr id="29702" name="TextBox 3"/>
          <p:cNvSpPr txBox="1">
            <a:spLocks noChangeArrowheads="1"/>
          </p:cNvSpPr>
          <p:nvPr/>
        </p:nvSpPr>
        <p:spPr bwMode="auto">
          <a:xfrm>
            <a:off x="179512" y="6309320"/>
            <a:ext cx="8820472" cy="369332"/>
          </a:xfrm>
          <a:prstGeom prst="rect">
            <a:avLst/>
          </a:prstGeom>
          <a:noFill/>
          <a:ln w="9525">
            <a:noFill/>
            <a:miter lim="800000"/>
            <a:headEnd/>
            <a:tailEnd/>
          </a:ln>
        </p:spPr>
        <p:txBody>
          <a:bodyPr wrap="square">
            <a:spAutoFit/>
          </a:bodyPr>
          <a:lstStyle/>
          <a:p>
            <a:r>
              <a:rPr lang="en-US" i="0" dirty="0">
                <a:solidFill>
                  <a:schemeClr val="bg1"/>
                </a:solidFill>
                <a:latin typeface="Comic Sans MS" pitchFamily="66" charset="0"/>
              </a:rPr>
              <a:t>…and wasteful - We use 50X more P than we need</a:t>
            </a:r>
            <a:endParaRPr lang="el-GR" i="0" dirty="0">
              <a:solidFill>
                <a:schemeClr val="bg1"/>
              </a:solidFill>
              <a:latin typeface="Comic Sans MS" pitchFamily="66" charset="0"/>
            </a:endParaRPr>
          </a:p>
        </p:txBody>
      </p:sp>
      <p:pic>
        <p:nvPicPr>
          <p:cNvPr id="7" name="Picture 7"/>
          <p:cNvPicPr>
            <a:picLocks noChangeAspect="1" noChangeArrowheads="1"/>
          </p:cNvPicPr>
          <p:nvPr/>
        </p:nvPicPr>
        <p:blipFill>
          <a:blip r:embed="rId3" cstate="print"/>
          <a:srcRect/>
          <a:stretch>
            <a:fillRect/>
          </a:stretch>
        </p:blipFill>
        <p:spPr bwMode="auto">
          <a:xfrm>
            <a:off x="179512" y="3933056"/>
            <a:ext cx="2918517" cy="2088232"/>
          </a:xfrm>
          <a:prstGeom prst="rect">
            <a:avLst/>
          </a:prstGeom>
          <a:noFill/>
          <a:ln w="9525">
            <a:noFill/>
            <a:miter lim="800000"/>
            <a:headEnd/>
            <a:tailEnd/>
          </a:ln>
        </p:spPr>
      </p:pic>
      <p:pic>
        <p:nvPicPr>
          <p:cNvPr id="10" name="Picture 9"/>
          <p:cNvPicPr>
            <a:picLocks noChangeAspect="1" noChangeArrowheads="1"/>
          </p:cNvPicPr>
          <p:nvPr/>
        </p:nvPicPr>
        <p:blipFill>
          <a:blip r:embed="rId4" cstate="print"/>
          <a:srcRect/>
          <a:stretch>
            <a:fillRect/>
          </a:stretch>
        </p:blipFill>
        <p:spPr bwMode="auto">
          <a:xfrm>
            <a:off x="3059832" y="4077072"/>
            <a:ext cx="3068892" cy="2016223"/>
          </a:xfrm>
          <a:prstGeom prst="rect">
            <a:avLst/>
          </a:prstGeom>
          <a:noFill/>
          <a:ln w="9525">
            <a:noFill/>
            <a:miter lim="800000"/>
            <a:headEnd/>
            <a:tailEnd/>
          </a:ln>
        </p:spPr>
      </p:pic>
      <p:pic>
        <p:nvPicPr>
          <p:cNvPr id="11" name="Picture 2" descr="C:\Users\user\Desktop\Fertilizer_Market 1.jpg"/>
          <p:cNvPicPr>
            <a:picLocks noChangeAspect="1" noChangeArrowheads="1"/>
          </p:cNvPicPr>
          <p:nvPr/>
        </p:nvPicPr>
        <p:blipFill>
          <a:blip r:embed="rId2" cstate="print"/>
          <a:srcRect t="47648"/>
          <a:stretch>
            <a:fillRect/>
          </a:stretch>
        </p:blipFill>
        <p:spPr bwMode="auto">
          <a:xfrm>
            <a:off x="3059833" y="1412776"/>
            <a:ext cx="2718026" cy="2592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
          <p:cNvSpPr>
            <a:spLocks noChangeArrowheads="1"/>
          </p:cNvSpPr>
          <p:nvPr/>
        </p:nvSpPr>
        <p:spPr bwMode="auto">
          <a:xfrm>
            <a:off x="251520" y="2492896"/>
            <a:ext cx="8496944" cy="3970318"/>
          </a:xfrm>
          <a:prstGeom prst="rect">
            <a:avLst/>
          </a:prstGeom>
          <a:noFill/>
          <a:ln w="9525">
            <a:noFill/>
            <a:miter lim="800000"/>
            <a:headEnd/>
            <a:tailEnd/>
          </a:ln>
        </p:spPr>
        <p:txBody>
          <a:bodyPr wrap="square">
            <a:spAutoFit/>
          </a:bodyPr>
          <a:lstStyle/>
          <a:p>
            <a:pPr marL="1828800" lvl="3" indent="-457200" algn="l">
              <a:buFont typeface="Times New Roman" pitchFamily="18" charset="0"/>
              <a:buAutoNum type="arabicPeriod"/>
            </a:pPr>
            <a:r>
              <a:rPr lang="en-US" dirty="0" smtClean="0">
                <a:solidFill>
                  <a:srgbClr val="002060"/>
                </a:solidFill>
                <a:latin typeface="Comic Sans MS" pitchFamily="66" charset="0"/>
              </a:rPr>
              <a:t>Lamb meat</a:t>
            </a:r>
            <a:r>
              <a:rPr lang="el-GR" dirty="0">
                <a:solidFill>
                  <a:srgbClr val="002060"/>
                </a:solidFill>
                <a:latin typeface="Comic Sans MS" pitchFamily="66" charset="0"/>
              </a:rPr>
              <a:t>		</a:t>
            </a:r>
            <a:r>
              <a:rPr lang="en-US" dirty="0">
                <a:solidFill>
                  <a:srgbClr val="002060"/>
                </a:solidFill>
                <a:latin typeface="Comic Sans MS" pitchFamily="66" charset="0"/>
              </a:rPr>
              <a:t>57</a:t>
            </a:r>
            <a:r>
              <a:rPr lang="el-GR" dirty="0">
                <a:solidFill>
                  <a:srgbClr val="002060"/>
                </a:solidFill>
                <a:latin typeface="Comic Sans MS" pitchFamily="66" charset="0"/>
              </a:rPr>
              <a:t>/</a:t>
            </a:r>
            <a:r>
              <a:rPr lang="en-US" dirty="0">
                <a:solidFill>
                  <a:srgbClr val="002060"/>
                </a:solidFill>
                <a:latin typeface="Comic Sans MS" pitchFamily="66" charset="0"/>
              </a:rPr>
              <a:t>1</a:t>
            </a:r>
          </a:p>
          <a:p>
            <a:pPr marL="1828800" lvl="3" indent="-457200" algn="l">
              <a:buFont typeface="Times New Roman" pitchFamily="18" charset="0"/>
              <a:buAutoNum type="arabicPeriod"/>
            </a:pPr>
            <a:r>
              <a:rPr lang="en-US" dirty="0" smtClean="0">
                <a:solidFill>
                  <a:srgbClr val="002060"/>
                </a:solidFill>
                <a:latin typeface="Comic Sans MS" pitchFamily="66" charset="0"/>
              </a:rPr>
              <a:t>Cow meat</a:t>
            </a:r>
            <a:r>
              <a:rPr lang="el-GR" dirty="0">
                <a:solidFill>
                  <a:srgbClr val="002060"/>
                </a:solidFill>
                <a:latin typeface="Comic Sans MS" pitchFamily="66" charset="0"/>
              </a:rPr>
              <a:t>		</a:t>
            </a:r>
            <a:r>
              <a:rPr lang="en-US" dirty="0">
                <a:solidFill>
                  <a:srgbClr val="002060"/>
                </a:solidFill>
                <a:latin typeface="Comic Sans MS" pitchFamily="66" charset="0"/>
              </a:rPr>
              <a:t>40</a:t>
            </a:r>
            <a:r>
              <a:rPr lang="el-GR" dirty="0">
                <a:solidFill>
                  <a:srgbClr val="002060"/>
                </a:solidFill>
                <a:latin typeface="Comic Sans MS" pitchFamily="66" charset="0"/>
              </a:rPr>
              <a:t>/</a:t>
            </a:r>
            <a:r>
              <a:rPr lang="en-US" dirty="0">
                <a:solidFill>
                  <a:srgbClr val="002060"/>
                </a:solidFill>
                <a:latin typeface="Comic Sans MS" pitchFamily="66" charset="0"/>
              </a:rPr>
              <a:t>1</a:t>
            </a:r>
          </a:p>
          <a:p>
            <a:pPr marL="1828800" lvl="3" indent="-457200" algn="l">
              <a:buFont typeface="Times New Roman" pitchFamily="18" charset="0"/>
              <a:buAutoNum type="arabicPeriod"/>
            </a:pPr>
            <a:r>
              <a:rPr lang="en-US" dirty="0" smtClean="0">
                <a:solidFill>
                  <a:srgbClr val="002060"/>
                </a:solidFill>
                <a:latin typeface="Comic Sans MS" pitchFamily="66" charset="0"/>
              </a:rPr>
              <a:t>Pork meat</a:t>
            </a:r>
            <a:r>
              <a:rPr lang="el-GR" dirty="0">
                <a:solidFill>
                  <a:srgbClr val="002060"/>
                </a:solidFill>
                <a:latin typeface="Comic Sans MS" pitchFamily="66" charset="0"/>
              </a:rPr>
              <a:t>		</a:t>
            </a:r>
            <a:r>
              <a:rPr lang="en-US" dirty="0">
                <a:solidFill>
                  <a:srgbClr val="002060"/>
                </a:solidFill>
                <a:latin typeface="Comic Sans MS" pitchFamily="66" charset="0"/>
              </a:rPr>
              <a:t>14</a:t>
            </a:r>
            <a:r>
              <a:rPr lang="el-GR" dirty="0">
                <a:solidFill>
                  <a:srgbClr val="002060"/>
                </a:solidFill>
                <a:latin typeface="Comic Sans MS" pitchFamily="66" charset="0"/>
              </a:rPr>
              <a:t>/</a:t>
            </a:r>
            <a:r>
              <a:rPr lang="en-US" dirty="0">
                <a:solidFill>
                  <a:srgbClr val="002060"/>
                </a:solidFill>
                <a:latin typeface="Comic Sans MS" pitchFamily="66" charset="0"/>
              </a:rPr>
              <a:t>1</a:t>
            </a:r>
          </a:p>
          <a:p>
            <a:pPr marL="1828800" lvl="3" indent="-457200" algn="l">
              <a:buFont typeface="Times New Roman" pitchFamily="18" charset="0"/>
              <a:buAutoNum type="arabicPeriod"/>
            </a:pPr>
            <a:r>
              <a:rPr lang="en-US" dirty="0" smtClean="0">
                <a:solidFill>
                  <a:srgbClr val="002060"/>
                </a:solidFill>
                <a:latin typeface="Comic Sans MS" pitchFamily="66" charset="0"/>
              </a:rPr>
              <a:t>Milk</a:t>
            </a:r>
            <a:r>
              <a:rPr lang="el-GR" dirty="0">
                <a:solidFill>
                  <a:srgbClr val="002060"/>
                </a:solidFill>
                <a:latin typeface="Comic Sans MS" pitchFamily="66" charset="0"/>
              </a:rPr>
              <a:t>			</a:t>
            </a:r>
            <a:r>
              <a:rPr lang="en-US" dirty="0">
                <a:solidFill>
                  <a:srgbClr val="002060"/>
                </a:solidFill>
                <a:latin typeface="Comic Sans MS" pitchFamily="66" charset="0"/>
              </a:rPr>
              <a:t>14</a:t>
            </a:r>
            <a:r>
              <a:rPr lang="el-GR" dirty="0">
                <a:solidFill>
                  <a:srgbClr val="002060"/>
                </a:solidFill>
                <a:latin typeface="Comic Sans MS" pitchFamily="66" charset="0"/>
              </a:rPr>
              <a:t>/</a:t>
            </a:r>
            <a:r>
              <a:rPr lang="en-US" dirty="0">
                <a:solidFill>
                  <a:srgbClr val="002060"/>
                </a:solidFill>
                <a:latin typeface="Comic Sans MS" pitchFamily="66" charset="0"/>
              </a:rPr>
              <a:t>1</a:t>
            </a:r>
          </a:p>
          <a:p>
            <a:pPr marL="1828800" lvl="3" indent="-457200" algn="l">
              <a:buFont typeface="Times New Roman" pitchFamily="18" charset="0"/>
              <a:buAutoNum type="arabicPeriod"/>
            </a:pPr>
            <a:r>
              <a:rPr lang="en-US" dirty="0" smtClean="0">
                <a:solidFill>
                  <a:srgbClr val="002060"/>
                </a:solidFill>
                <a:latin typeface="Comic Sans MS" pitchFamily="66" charset="0"/>
              </a:rPr>
              <a:t>Turkey</a:t>
            </a:r>
            <a:r>
              <a:rPr lang="el-GR" dirty="0">
                <a:solidFill>
                  <a:srgbClr val="002060"/>
                </a:solidFill>
                <a:latin typeface="Comic Sans MS" pitchFamily="66" charset="0"/>
              </a:rPr>
              <a:t>			</a:t>
            </a:r>
            <a:r>
              <a:rPr lang="en-US" dirty="0">
                <a:solidFill>
                  <a:srgbClr val="002060"/>
                </a:solidFill>
                <a:latin typeface="Comic Sans MS" pitchFamily="66" charset="0"/>
              </a:rPr>
              <a:t>10</a:t>
            </a:r>
            <a:r>
              <a:rPr lang="el-GR" dirty="0">
                <a:solidFill>
                  <a:srgbClr val="002060"/>
                </a:solidFill>
                <a:latin typeface="Comic Sans MS" pitchFamily="66" charset="0"/>
              </a:rPr>
              <a:t>/</a:t>
            </a:r>
            <a:r>
              <a:rPr lang="en-US" dirty="0">
                <a:solidFill>
                  <a:srgbClr val="002060"/>
                </a:solidFill>
                <a:latin typeface="Comic Sans MS" pitchFamily="66" charset="0"/>
              </a:rPr>
              <a:t>1</a:t>
            </a:r>
          </a:p>
          <a:p>
            <a:pPr marL="1828800" lvl="3" indent="-457200" algn="l">
              <a:buFont typeface="Times New Roman" pitchFamily="18" charset="0"/>
              <a:buAutoNum type="arabicPeriod"/>
            </a:pPr>
            <a:r>
              <a:rPr lang="en-US" dirty="0" smtClean="0">
                <a:solidFill>
                  <a:srgbClr val="002060"/>
                </a:solidFill>
                <a:latin typeface="Comic Sans MS" pitchFamily="66" charset="0"/>
              </a:rPr>
              <a:t>Chicken</a:t>
            </a:r>
            <a:r>
              <a:rPr lang="el-GR" dirty="0">
                <a:solidFill>
                  <a:srgbClr val="002060"/>
                </a:solidFill>
                <a:latin typeface="Comic Sans MS" pitchFamily="66" charset="0"/>
              </a:rPr>
              <a:t>			</a:t>
            </a:r>
            <a:r>
              <a:rPr lang="en-US" dirty="0">
                <a:solidFill>
                  <a:srgbClr val="002060"/>
                </a:solidFill>
                <a:latin typeface="Comic Sans MS" pitchFamily="66" charset="0"/>
              </a:rPr>
              <a:t>4</a:t>
            </a:r>
            <a:r>
              <a:rPr lang="el-GR" dirty="0">
                <a:solidFill>
                  <a:srgbClr val="002060"/>
                </a:solidFill>
                <a:latin typeface="Comic Sans MS" pitchFamily="66" charset="0"/>
              </a:rPr>
              <a:t>/</a:t>
            </a:r>
            <a:r>
              <a:rPr lang="en-US" dirty="0">
                <a:solidFill>
                  <a:srgbClr val="002060"/>
                </a:solidFill>
                <a:latin typeface="Comic Sans MS" pitchFamily="66" charset="0"/>
              </a:rPr>
              <a:t>1</a:t>
            </a:r>
          </a:p>
          <a:p>
            <a:pPr marL="1828800" lvl="3" indent="-457200" algn="l">
              <a:buFont typeface="Times New Roman" pitchFamily="18" charset="0"/>
              <a:buAutoNum type="arabicPeriod"/>
            </a:pPr>
            <a:r>
              <a:rPr lang="en-US" dirty="0" smtClean="0">
                <a:solidFill>
                  <a:srgbClr val="FF0000"/>
                </a:solidFill>
                <a:latin typeface="Comic Sans MS" pitchFamily="66" charset="0"/>
              </a:rPr>
              <a:t>Produce 	</a:t>
            </a:r>
            <a:r>
              <a:rPr lang="el-GR" dirty="0" smtClean="0">
                <a:solidFill>
                  <a:srgbClr val="FF0000"/>
                </a:solidFill>
                <a:latin typeface="Comic Sans MS" pitchFamily="66" charset="0"/>
              </a:rPr>
              <a:t> </a:t>
            </a:r>
            <a:r>
              <a:rPr lang="el-GR" dirty="0">
                <a:solidFill>
                  <a:srgbClr val="FF0000"/>
                </a:solidFill>
                <a:latin typeface="Comic Sans MS" pitchFamily="66" charset="0"/>
              </a:rPr>
              <a:t>	7-10/1</a:t>
            </a:r>
          </a:p>
          <a:p>
            <a:pPr marL="1828800" lvl="3" indent="-457200" algn="l">
              <a:buFont typeface="Times New Roman" pitchFamily="18" charset="0"/>
              <a:buAutoNum type="arabicPeriod"/>
            </a:pPr>
            <a:r>
              <a:rPr lang="en-US" dirty="0" smtClean="0">
                <a:solidFill>
                  <a:srgbClr val="002060"/>
                </a:solidFill>
                <a:latin typeface="Comic Sans MS" pitchFamily="66" charset="0"/>
              </a:rPr>
              <a:t>Corn</a:t>
            </a:r>
            <a:r>
              <a:rPr lang="el-GR" dirty="0">
                <a:solidFill>
                  <a:srgbClr val="002060"/>
                </a:solidFill>
                <a:latin typeface="Comic Sans MS" pitchFamily="66" charset="0"/>
              </a:rPr>
              <a:t>			</a:t>
            </a:r>
            <a:r>
              <a:rPr lang="en-US" dirty="0">
                <a:solidFill>
                  <a:srgbClr val="002060"/>
                </a:solidFill>
                <a:latin typeface="Comic Sans MS" pitchFamily="66" charset="0"/>
              </a:rPr>
              <a:t>1</a:t>
            </a:r>
            <a:r>
              <a:rPr lang="el-GR" dirty="0">
                <a:solidFill>
                  <a:srgbClr val="002060"/>
                </a:solidFill>
                <a:latin typeface="Comic Sans MS" pitchFamily="66" charset="0"/>
              </a:rPr>
              <a:t>/</a:t>
            </a:r>
            <a:r>
              <a:rPr lang="en-US" dirty="0">
                <a:solidFill>
                  <a:srgbClr val="002060"/>
                </a:solidFill>
                <a:latin typeface="Comic Sans MS" pitchFamily="66" charset="0"/>
              </a:rPr>
              <a:t>4</a:t>
            </a:r>
          </a:p>
          <a:p>
            <a:pPr algn="just"/>
            <a:endParaRPr lang="el-GR" sz="1800" dirty="0">
              <a:solidFill>
                <a:srgbClr val="002060"/>
              </a:solidFill>
              <a:latin typeface="Comic Sans MS" pitchFamily="66" charset="0"/>
            </a:endParaRPr>
          </a:p>
          <a:p>
            <a:pPr algn="just"/>
            <a:endParaRPr lang="el-GR" sz="1800" dirty="0">
              <a:solidFill>
                <a:srgbClr val="002060"/>
              </a:solidFill>
              <a:latin typeface="Comic Sans MS" pitchFamily="66" charset="0"/>
            </a:endParaRPr>
          </a:p>
          <a:p>
            <a:pPr algn="just"/>
            <a:endParaRPr lang="el-GR" sz="1800" dirty="0">
              <a:solidFill>
                <a:srgbClr val="002060"/>
              </a:solidFill>
              <a:latin typeface="Comic Sans MS" pitchFamily="66" charset="0"/>
            </a:endParaRPr>
          </a:p>
          <a:p>
            <a:pPr algn="just"/>
            <a:r>
              <a:rPr lang="en-US" sz="1800" dirty="0">
                <a:solidFill>
                  <a:srgbClr val="002060"/>
                </a:solidFill>
                <a:latin typeface="Comic Sans MS" pitchFamily="66" charset="0"/>
              </a:rPr>
              <a:t>Source: Tables 2 and 4 from Sustainability</a:t>
            </a:r>
            <a:r>
              <a:rPr lang="el-GR" sz="1800" dirty="0">
                <a:solidFill>
                  <a:srgbClr val="002060"/>
                </a:solidFill>
                <a:latin typeface="Comic Sans MS" pitchFamily="66" charset="0"/>
              </a:rPr>
              <a:t> </a:t>
            </a:r>
            <a:r>
              <a:rPr lang="en-US" sz="1800" dirty="0">
                <a:solidFill>
                  <a:srgbClr val="002060"/>
                </a:solidFill>
                <a:latin typeface="Comic Sans MS" pitchFamily="66" charset="0"/>
              </a:rPr>
              <a:t>of Meat-Based and Plant-Based</a:t>
            </a:r>
            <a:r>
              <a:rPr lang="el-GR" sz="1800" dirty="0">
                <a:solidFill>
                  <a:srgbClr val="002060"/>
                </a:solidFill>
                <a:latin typeface="Comic Sans MS" pitchFamily="66" charset="0"/>
              </a:rPr>
              <a:t> </a:t>
            </a:r>
            <a:r>
              <a:rPr lang="en-US" sz="1800" dirty="0">
                <a:solidFill>
                  <a:srgbClr val="002060"/>
                </a:solidFill>
                <a:latin typeface="Comic Sans MS" pitchFamily="66" charset="0"/>
              </a:rPr>
              <a:t>Diets and the Environment by D. Pimentel</a:t>
            </a:r>
            <a:r>
              <a:rPr lang="el-GR" sz="1800" dirty="0">
                <a:solidFill>
                  <a:srgbClr val="002060"/>
                </a:solidFill>
                <a:latin typeface="Comic Sans MS" pitchFamily="66" charset="0"/>
              </a:rPr>
              <a:t> </a:t>
            </a:r>
            <a:r>
              <a:rPr lang="en-US" sz="1800" dirty="0">
                <a:solidFill>
                  <a:srgbClr val="002060"/>
                </a:solidFill>
                <a:latin typeface="Comic Sans MS" pitchFamily="66" charset="0"/>
              </a:rPr>
              <a:t>and M. </a:t>
            </a:r>
            <a:r>
              <a:rPr lang="en-US" sz="1800" dirty="0" err="1">
                <a:solidFill>
                  <a:srgbClr val="002060"/>
                </a:solidFill>
                <a:latin typeface="Comic Sans MS" pitchFamily="66" charset="0"/>
              </a:rPr>
              <a:t>Pimental</a:t>
            </a:r>
            <a:r>
              <a:rPr lang="en-US" sz="1800" dirty="0">
                <a:solidFill>
                  <a:srgbClr val="002060"/>
                </a:solidFill>
                <a:latin typeface="Comic Sans MS" pitchFamily="66" charset="0"/>
              </a:rPr>
              <a:t> in J. of Amer.</a:t>
            </a:r>
            <a:r>
              <a:rPr lang="el-GR" sz="1800" dirty="0">
                <a:solidFill>
                  <a:srgbClr val="002060"/>
                </a:solidFill>
                <a:latin typeface="Comic Sans MS" pitchFamily="66" charset="0"/>
              </a:rPr>
              <a:t> </a:t>
            </a:r>
            <a:r>
              <a:rPr lang="en-US" sz="1800" dirty="0">
                <a:solidFill>
                  <a:srgbClr val="002060"/>
                </a:solidFill>
                <a:latin typeface="Comic Sans MS" pitchFamily="66" charset="0"/>
              </a:rPr>
              <a:t>Clinical Nutrition, 78(</a:t>
            </a:r>
            <a:r>
              <a:rPr lang="en-US" sz="1800" dirty="0" err="1">
                <a:solidFill>
                  <a:srgbClr val="002060"/>
                </a:solidFill>
                <a:latin typeface="Comic Sans MS" pitchFamily="66" charset="0"/>
              </a:rPr>
              <a:t>suppl</a:t>
            </a:r>
            <a:r>
              <a:rPr lang="en-US" sz="1800" dirty="0">
                <a:solidFill>
                  <a:srgbClr val="002060"/>
                </a:solidFill>
                <a:latin typeface="Comic Sans MS" pitchFamily="66" charset="0"/>
              </a:rPr>
              <a:t>) p. 660S–663S.</a:t>
            </a:r>
          </a:p>
        </p:txBody>
      </p:sp>
      <p:sp>
        <p:nvSpPr>
          <p:cNvPr id="3" name="Title 2"/>
          <p:cNvSpPr>
            <a:spLocks noGrp="1"/>
          </p:cNvSpPr>
          <p:nvPr>
            <p:ph type="ctrTitle"/>
          </p:nvPr>
        </p:nvSpPr>
        <p:spPr>
          <a:xfrm>
            <a:off x="3352800" y="0"/>
            <a:ext cx="5791200" cy="1752600"/>
          </a:xfrm>
        </p:spPr>
        <p:txBody>
          <a:bodyPr>
            <a:normAutofit fontScale="90000"/>
          </a:bodyPr>
          <a:lstStyle/>
          <a:p>
            <a:r>
              <a:rPr lang="en-US" sz="3600" b="1" dirty="0" smtClean="0">
                <a:solidFill>
                  <a:srgbClr val="002060"/>
                </a:solidFill>
                <a:latin typeface="Comic Sans MS" pitchFamily="66" charset="0"/>
              </a:rPr>
              <a:t>What is wrong with modern agricultural production? </a:t>
            </a:r>
            <a:r>
              <a:rPr lang="en-US" dirty="0" smtClean="0"/>
              <a:t/>
            </a:r>
            <a:br>
              <a:rPr lang="en-US" dirty="0" smtClean="0"/>
            </a:br>
            <a:r>
              <a:rPr lang="en-US" dirty="0" smtClean="0"/>
              <a:t/>
            </a:r>
            <a:br>
              <a:rPr lang="en-US" dirty="0" smtClean="0"/>
            </a:br>
            <a:r>
              <a:rPr lang="en-US" sz="3100" b="1" dirty="0" smtClean="0">
                <a:solidFill>
                  <a:srgbClr val="002060"/>
                </a:solidFill>
                <a:latin typeface="Comic Sans MS" pitchFamily="66" charset="0"/>
              </a:rPr>
              <a:t>Consumed </a:t>
            </a:r>
            <a:r>
              <a:rPr lang="en-US" sz="3100" b="1" dirty="0" err="1" smtClean="0">
                <a:solidFill>
                  <a:srgbClr val="002060"/>
                </a:solidFill>
                <a:latin typeface="Comic Sans MS" pitchFamily="66" charset="0"/>
              </a:rPr>
              <a:t>vs</a:t>
            </a:r>
            <a:r>
              <a:rPr lang="en-US" sz="3100" b="1" dirty="0" smtClean="0">
                <a:solidFill>
                  <a:srgbClr val="002060"/>
                </a:solidFill>
                <a:latin typeface="Comic Sans MS" pitchFamily="66" charset="0"/>
              </a:rPr>
              <a:t> Produced Energy</a:t>
            </a:r>
            <a:r>
              <a:rPr lang="el-GR" sz="3100" b="1" dirty="0" smtClean="0">
                <a:solidFill>
                  <a:srgbClr val="002060"/>
                </a:solidFill>
                <a:latin typeface="Comic Sans MS" pitchFamily="66" charset="0"/>
              </a:rPr>
              <a:t> </a:t>
            </a:r>
            <a:endParaRPr lang="el-G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idx="4294967295"/>
          </p:nvPr>
        </p:nvSpPr>
        <p:spPr bwMode="auto">
          <a:xfrm>
            <a:off x="2571750" y="0"/>
            <a:ext cx="3971925" cy="1143000"/>
          </a:xfrm>
          <a:prstGeom prst="rect">
            <a:avLst/>
          </a:prstGeom>
          <a:noFill/>
          <a:ln>
            <a:miter lim="800000"/>
            <a:headEnd/>
            <a:tailEnd/>
          </a:ln>
        </p:spPr>
        <p:txBody>
          <a:bodyPr/>
          <a:lstStyle/>
          <a:p>
            <a:pPr eaLnBrk="1" hangingPunct="1"/>
            <a:r>
              <a:rPr lang="en-US" b="1" smtClean="0">
                <a:solidFill>
                  <a:srgbClr val="002060"/>
                </a:solidFill>
                <a:latin typeface="Comic Sans MS" pitchFamily="66" charset="0"/>
                <a:ea typeface="MS PGothic" pitchFamily="34" charset="-128"/>
              </a:rPr>
              <a:t>Soil degradation</a:t>
            </a:r>
            <a:endParaRPr lang="bg-BG" b="1" smtClean="0">
              <a:solidFill>
                <a:srgbClr val="002060"/>
              </a:solidFill>
              <a:latin typeface="Comic Sans MS" pitchFamily="66" charset="0"/>
              <a:ea typeface="MS PGothic" pitchFamily="34" charset="-128"/>
            </a:endParaRPr>
          </a:p>
        </p:txBody>
      </p:sp>
      <p:pic>
        <p:nvPicPr>
          <p:cNvPr id="58371" name="Picture 9" descr="soildegr"/>
          <p:cNvPicPr>
            <a:picLocks noChangeAspect="1" noChangeArrowheads="1"/>
          </p:cNvPicPr>
          <p:nvPr/>
        </p:nvPicPr>
        <p:blipFill>
          <a:blip r:embed="rId3" cstate="print"/>
          <a:srcRect/>
          <a:stretch>
            <a:fillRect/>
          </a:stretch>
        </p:blipFill>
        <p:spPr bwMode="auto">
          <a:xfrm>
            <a:off x="0" y="0"/>
            <a:ext cx="9144000" cy="67929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a:stretch>
            <a:fillRect/>
          </a:stretch>
        </p:blipFill>
        <p:spPr bwMode="auto">
          <a:xfrm>
            <a:off x="0" y="0"/>
            <a:ext cx="5364163" cy="6850063"/>
          </a:xfrm>
          <a:prstGeom prst="rect">
            <a:avLst/>
          </a:prstGeom>
          <a:noFill/>
          <a:ln w="9525">
            <a:noFill/>
            <a:miter lim="800000"/>
            <a:headEnd/>
            <a:tailEnd/>
          </a:ln>
        </p:spPr>
      </p:pic>
      <p:sp>
        <p:nvSpPr>
          <p:cNvPr id="5" name="Text Box 2"/>
          <p:cNvSpPr txBox="1">
            <a:spLocks noChangeArrowheads="1"/>
          </p:cNvSpPr>
          <p:nvPr/>
        </p:nvSpPr>
        <p:spPr bwMode="auto">
          <a:xfrm>
            <a:off x="5364163" y="2006600"/>
            <a:ext cx="3779837" cy="2973122"/>
          </a:xfrm>
          <a:prstGeom prst="rect">
            <a:avLst/>
          </a:prstGeom>
          <a:noFill/>
          <a:ln w="9525">
            <a:noFill/>
            <a:miter lim="800000"/>
            <a:headEnd/>
            <a:tailEnd/>
          </a:ln>
        </p:spPr>
        <p:txBody>
          <a:bodyPr>
            <a:spAutoFit/>
          </a:bodyPr>
          <a:lstStyle/>
          <a:p>
            <a:pPr marL="514350" indent="-514350" algn="l">
              <a:lnSpc>
                <a:spcPct val="130000"/>
              </a:lnSpc>
              <a:buFont typeface="Times New Roman" pitchFamily="18" charset="0"/>
              <a:buAutoNum type="arabicPeriod"/>
            </a:pPr>
            <a:r>
              <a:rPr lang="en-US" dirty="0" smtClean="0">
                <a:solidFill>
                  <a:srgbClr val="002060"/>
                </a:solidFill>
                <a:latin typeface="Comic Sans MS" pitchFamily="66" charset="0"/>
              </a:rPr>
              <a:t>Soil degradation - Historical amnesia</a:t>
            </a:r>
          </a:p>
          <a:p>
            <a:pPr marL="514350" indent="-514350" algn="l">
              <a:lnSpc>
                <a:spcPct val="130000"/>
              </a:lnSpc>
              <a:buFont typeface="Times New Roman" pitchFamily="18" charset="0"/>
              <a:buAutoNum type="arabicPeriod"/>
            </a:pPr>
            <a:r>
              <a:rPr lang="en-US" dirty="0" smtClean="0">
                <a:solidFill>
                  <a:srgbClr val="002060"/>
                </a:solidFill>
                <a:latin typeface="Comic Sans MS" pitchFamily="66" charset="0"/>
              </a:rPr>
              <a:t>Soil ecosystem shift and tipping points: Are they real?</a:t>
            </a:r>
          </a:p>
          <a:p>
            <a:pPr marL="514350" indent="-514350">
              <a:lnSpc>
                <a:spcPct val="130000"/>
              </a:lnSpc>
              <a:buFont typeface="Times New Roman" pitchFamily="18" charset="0"/>
              <a:buAutoNum type="arabicPeriod"/>
            </a:pPr>
            <a:r>
              <a:rPr lang="en-GB" dirty="0" smtClean="0">
                <a:solidFill>
                  <a:srgbClr val="FF0000"/>
                </a:solidFill>
                <a:latin typeface="Comic Sans MS" pitchFamily="66" charset="0"/>
              </a:rPr>
              <a:t>Towards restoring soil functions – </a:t>
            </a:r>
            <a:r>
              <a:rPr lang="en-GB" dirty="0" err="1" smtClean="0">
                <a:solidFill>
                  <a:srgbClr val="FF0000"/>
                </a:solidFill>
                <a:latin typeface="Comic Sans MS" pitchFamily="66" charset="0"/>
              </a:rPr>
              <a:t>Modeling</a:t>
            </a:r>
            <a:r>
              <a:rPr lang="en-GB" dirty="0" smtClean="0">
                <a:solidFill>
                  <a:srgbClr val="FF0000"/>
                </a:solidFill>
                <a:latin typeface="Comic Sans MS" pitchFamily="66" charset="0"/>
              </a:rPr>
              <a:t> soil </a:t>
            </a:r>
            <a:r>
              <a:rPr lang="en-GB" dirty="0" err="1" smtClean="0">
                <a:solidFill>
                  <a:srgbClr val="FF0000"/>
                </a:solidFill>
                <a:latin typeface="Comic Sans MS" pitchFamily="66" charset="0"/>
              </a:rPr>
              <a:t>unctions</a:t>
            </a:r>
            <a:endParaRPr lang="en-GB" dirty="0">
              <a:solidFill>
                <a:srgbClr val="FF0000"/>
              </a:solidFill>
              <a:latin typeface="Comic Sans MS" pitchFamily="66"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1200" y="304800"/>
            <a:ext cx="7772400" cy="1470025"/>
          </a:xfrm>
        </p:spPr>
        <p:txBody>
          <a:bodyPr/>
          <a:lstStyle/>
          <a:p>
            <a:r>
              <a:rPr lang="en-US" dirty="0" smtClean="0">
                <a:solidFill>
                  <a:srgbClr val="002060"/>
                </a:solidFill>
                <a:latin typeface="Comic Sans MS" pitchFamily="66" charset="0"/>
              </a:rPr>
              <a:t>Aristotle “De Anima”</a:t>
            </a:r>
            <a:r>
              <a:rPr lang="en-US" dirty="0" smtClean="0"/>
              <a:t/>
            </a:r>
            <a:br>
              <a:rPr lang="en-US" dirty="0" smtClean="0"/>
            </a:br>
            <a:endParaRPr lang="el-GR" dirty="0"/>
          </a:p>
        </p:txBody>
      </p:sp>
      <p:sp>
        <p:nvSpPr>
          <p:cNvPr id="4" name="Rectangle 3"/>
          <p:cNvSpPr/>
          <p:nvPr/>
        </p:nvSpPr>
        <p:spPr>
          <a:xfrm>
            <a:off x="251520" y="1905000"/>
            <a:ext cx="4168080" cy="3785652"/>
          </a:xfrm>
          <a:prstGeom prst="rect">
            <a:avLst/>
          </a:prstGeom>
        </p:spPr>
        <p:txBody>
          <a:bodyPr wrap="square">
            <a:spAutoFit/>
          </a:bodyPr>
          <a:lstStyle/>
          <a:p>
            <a:endParaRPr lang="en-US" sz="2400" u="sng" dirty="0" smtClean="0"/>
          </a:p>
          <a:p>
            <a:r>
              <a:rPr lang="en-US" sz="2400" b="1" dirty="0" smtClean="0">
                <a:solidFill>
                  <a:srgbClr val="002060"/>
                </a:solidFill>
                <a:latin typeface="Comic Sans MS" pitchFamily="66" charset="0"/>
              </a:rPr>
              <a:t>Plants are: </a:t>
            </a:r>
          </a:p>
          <a:p>
            <a:pPr>
              <a:buFont typeface="Arial" pitchFamily="34" charset="0"/>
              <a:buChar char="•"/>
            </a:pPr>
            <a:r>
              <a:rPr lang="en-US" sz="2400" b="1" dirty="0" smtClean="0">
                <a:solidFill>
                  <a:srgbClr val="002060"/>
                </a:solidFill>
                <a:latin typeface="Comic Sans MS" pitchFamily="66" charset="0"/>
              </a:rPr>
              <a:t>  Low-level organisms</a:t>
            </a:r>
          </a:p>
          <a:p>
            <a:pPr>
              <a:buFont typeface="Arial" pitchFamily="34" charset="0"/>
              <a:buChar char="•"/>
            </a:pPr>
            <a:r>
              <a:rPr lang="en-US" sz="2400" b="1" dirty="0" smtClean="0">
                <a:solidFill>
                  <a:srgbClr val="002060"/>
                </a:solidFill>
                <a:latin typeface="Comic Sans MS" pitchFamily="66" charset="0"/>
              </a:rPr>
              <a:t>  On the edge between living and not living. </a:t>
            </a:r>
          </a:p>
          <a:p>
            <a:pPr>
              <a:buFont typeface="Arial" pitchFamily="34" charset="0"/>
              <a:buChar char="•"/>
            </a:pPr>
            <a:r>
              <a:rPr lang="en-US" sz="2400" b="1" dirty="0" smtClean="0">
                <a:solidFill>
                  <a:srgbClr val="002060"/>
                </a:solidFill>
                <a:latin typeface="Comic Sans MS" pitchFamily="66" charset="0"/>
              </a:rPr>
              <a:t>  They have a very low-level soul, “vegetative soul” because they lack movement and they don't need to sense.</a:t>
            </a:r>
            <a:endParaRPr lang="el-GR" sz="2400" b="1" dirty="0">
              <a:solidFill>
                <a:srgbClr val="002060"/>
              </a:solidFill>
              <a:latin typeface="Comic Sans MS" pitchFamily="66" charset="0"/>
            </a:endParaRPr>
          </a:p>
        </p:txBody>
      </p:sp>
      <p:pic>
        <p:nvPicPr>
          <p:cNvPr id="5" name="Picture 3"/>
          <p:cNvPicPr>
            <a:picLocks noChangeAspect="1" noChangeArrowheads="1"/>
          </p:cNvPicPr>
          <p:nvPr/>
        </p:nvPicPr>
        <p:blipFill>
          <a:blip r:embed="rId2" cstate="print"/>
          <a:srcRect/>
          <a:stretch>
            <a:fillRect/>
          </a:stretch>
        </p:blipFill>
        <p:spPr bwMode="auto">
          <a:xfrm>
            <a:off x="4354613" y="1828800"/>
            <a:ext cx="4636987" cy="40358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a:stretch>
            <a:fillRect/>
          </a:stretch>
        </p:blipFill>
        <p:spPr bwMode="auto">
          <a:xfrm>
            <a:off x="0" y="0"/>
            <a:ext cx="3779912" cy="2807741"/>
          </a:xfrm>
          <a:prstGeom prst="rect">
            <a:avLst/>
          </a:prstGeom>
          <a:noFill/>
          <a:ln w="9525">
            <a:noFill/>
            <a:miter lim="800000"/>
            <a:headEnd/>
            <a:tailEnd/>
          </a:ln>
        </p:spPr>
      </p:pic>
      <p:sp>
        <p:nvSpPr>
          <p:cNvPr id="29699" name="Rectangle 2"/>
          <p:cNvSpPr>
            <a:spLocks noChangeArrowheads="1"/>
          </p:cNvSpPr>
          <p:nvPr/>
        </p:nvSpPr>
        <p:spPr bwMode="auto">
          <a:xfrm>
            <a:off x="0" y="2852936"/>
            <a:ext cx="3707904" cy="646331"/>
          </a:xfrm>
          <a:prstGeom prst="rect">
            <a:avLst/>
          </a:prstGeom>
          <a:noFill/>
          <a:ln w="9525">
            <a:noFill/>
            <a:miter lim="800000"/>
            <a:headEnd/>
            <a:tailEnd/>
          </a:ln>
        </p:spPr>
        <p:txBody>
          <a:bodyPr wrap="square">
            <a:spAutoFit/>
          </a:bodyPr>
          <a:lstStyle/>
          <a:p>
            <a:r>
              <a:rPr lang="en-US" dirty="0" smtClean="0">
                <a:solidFill>
                  <a:srgbClr val="002060"/>
                </a:solidFill>
                <a:latin typeface="Comic Sans MS" pitchFamily="66" charset="0"/>
              </a:rPr>
              <a:t>NaNO3 – Nitrates - Quarries in Chile in </a:t>
            </a:r>
            <a:r>
              <a:rPr lang="el-GR" dirty="0" smtClean="0">
                <a:solidFill>
                  <a:srgbClr val="002060"/>
                </a:solidFill>
                <a:latin typeface="Comic Sans MS" pitchFamily="66" charset="0"/>
              </a:rPr>
              <a:t>1840</a:t>
            </a:r>
            <a:endParaRPr lang="el-GR" dirty="0">
              <a:solidFill>
                <a:srgbClr val="002060"/>
              </a:solidFill>
              <a:latin typeface="Comic Sans MS" pitchFamily="66" charset="0"/>
            </a:endParaRPr>
          </a:p>
        </p:txBody>
      </p:sp>
      <p:pic>
        <p:nvPicPr>
          <p:cNvPr id="29700" name="Picture 3"/>
          <p:cNvPicPr>
            <a:picLocks noChangeAspect="1" noChangeArrowheads="1"/>
          </p:cNvPicPr>
          <p:nvPr/>
        </p:nvPicPr>
        <p:blipFill>
          <a:blip r:embed="rId3" cstate="print"/>
          <a:srcRect/>
          <a:stretch>
            <a:fillRect/>
          </a:stretch>
        </p:blipFill>
        <p:spPr bwMode="auto">
          <a:xfrm>
            <a:off x="0" y="3429000"/>
            <a:ext cx="3779912" cy="2532587"/>
          </a:xfrm>
          <a:prstGeom prst="rect">
            <a:avLst/>
          </a:prstGeom>
          <a:noFill/>
          <a:ln w="9525">
            <a:noFill/>
            <a:miter lim="800000"/>
            <a:headEnd/>
            <a:tailEnd/>
          </a:ln>
        </p:spPr>
      </p:pic>
      <p:sp>
        <p:nvSpPr>
          <p:cNvPr id="29701" name="Rectangle 4"/>
          <p:cNvSpPr>
            <a:spLocks noChangeArrowheads="1"/>
          </p:cNvSpPr>
          <p:nvPr/>
        </p:nvSpPr>
        <p:spPr bwMode="auto">
          <a:xfrm>
            <a:off x="0" y="5934670"/>
            <a:ext cx="3851275" cy="923330"/>
          </a:xfrm>
          <a:prstGeom prst="rect">
            <a:avLst/>
          </a:prstGeom>
          <a:noFill/>
          <a:ln w="9525">
            <a:noFill/>
            <a:miter lim="800000"/>
            <a:headEnd/>
            <a:tailEnd/>
          </a:ln>
        </p:spPr>
        <p:txBody>
          <a:bodyPr>
            <a:spAutoFit/>
          </a:bodyPr>
          <a:lstStyle/>
          <a:p>
            <a:r>
              <a:rPr lang="en-US" u="sng" dirty="0" smtClean="0">
                <a:solidFill>
                  <a:srgbClr val="002060"/>
                </a:solidFill>
                <a:latin typeface="Comic Sans MS" pitchFamily="66" charset="0"/>
              </a:rPr>
              <a:t>(NH4)SO4 -Ammonia</a:t>
            </a:r>
            <a:r>
              <a:rPr lang="el-GR" u="sng" dirty="0" smtClean="0">
                <a:solidFill>
                  <a:srgbClr val="002060"/>
                </a:solidFill>
                <a:latin typeface="Comic Sans MS" pitchFamily="66" charset="0"/>
              </a:rPr>
              <a:t> </a:t>
            </a:r>
            <a:r>
              <a:rPr lang="el-GR" dirty="0">
                <a:solidFill>
                  <a:srgbClr val="002060"/>
                </a:solidFill>
                <a:latin typeface="Comic Sans MS" pitchFamily="66" charset="0"/>
              </a:rPr>
              <a:t>– </a:t>
            </a:r>
            <a:r>
              <a:rPr lang="en-US" dirty="0" err="1" smtClean="0">
                <a:solidFill>
                  <a:srgbClr val="002060"/>
                </a:solidFill>
                <a:latin typeface="Comic Sans MS" pitchFamily="66" charset="0"/>
              </a:rPr>
              <a:t>Biproduct</a:t>
            </a:r>
            <a:r>
              <a:rPr lang="en-US" dirty="0" smtClean="0">
                <a:solidFill>
                  <a:srgbClr val="002060"/>
                </a:solidFill>
                <a:latin typeface="Comic Sans MS" pitchFamily="66" charset="0"/>
              </a:rPr>
              <a:t> of gas from coal and iron mining – Plant in Ohio</a:t>
            </a:r>
            <a:endParaRPr lang="el-GR" dirty="0">
              <a:solidFill>
                <a:srgbClr val="002060"/>
              </a:solidFill>
              <a:latin typeface="Comic Sans MS" pitchFamily="66" charset="0"/>
            </a:endParaRPr>
          </a:p>
        </p:txBody>
      </p:sp>
      <p:pic>
        <p:nvPicPr>
          <p:cNvPr id="6" name="Picture 8"/>
          <p:cNvPicPr>
            <a:picLocks noChangeAspect="1" noChangeArrowheads="1"/>
          </p:cNvPicPr>
          <p:nvPr/>
        </p:nvPicPr>
        <p:blipFill>
          <a:blip r:embed="rId4" cstate="print"/>
          <a:srcRect/>
          <a:stretch>
            <a:fillRect/>
          </a:stretch>
        </p:blipFill>
        <p:spPr bwMode="auto">
          <a:xfrm>
            <a:off x="4860032" y="0"/>
            <a:ext cx="4295081" cy="4587928"/>
          </a:xfrm>
          <a:prstGeom prst="rect">
            <a:avLst/>
          </a:prstGeom>
          <a:noFill/>
          <a:ln w="9525">
            <a:noFill/>
            <a:miter lim="800000"/>
            <a:headEnd/>
            <a:tailEnd/>
          </a:ln>
        </p:spPr>
      </p:pic>
      <p:sp>
        <p:nvSpPr>
          <p:cNvPr id="7" name="Rectangle 5"/>
          <p:cNvSpPr>
            <a:spLocks noChangeArrowheads="1"/>
          </p:cNvSpPr>
          <p:nvPr/>
        </p:nvSpPr>
        <p:spPr bwMode="auto">
          <a:xfrm>
            <a:off x="5076056" y="4797152"/>
            <a:ext cx="3203575" cy="1633397"/>
          </a:xfrm>
          <a:prstGeom prst="rect">
            <a:avLst/>
          </a:prstGeom>
          <a:noFill/>
          <a:ln w="9525">
            <a:noFill/>
            <a:miter lim="800000"/>
            <a:headEnd/>
            <a:tailEnd/>
          </a:ln>
        </p:spPr>
        <p:txBody>
          <a:bodyPr lIns="90000" tIns="46800" rIns="90000" bIns="46800" anchor="ctr">
            <a:spAutoFit/>
          </a:bodyPr>
          <a:lstStyle/>
          <a:p>
            <a:r>
              <a:rPr lang="en-US" sz="2000" dirty="0">
                <a:solidFill>
                  <a:srgbClr val="002060"/>
                </a:solidFill>
                <a:latin typeface="Comic Sans MS" pitchFamily="66" charset="0"/>
              </a:rPr>
              <a:t>Justus von Liebig</a:t>
            </a:r>
            <a:r>
              <a:rPr lang="el-GR" sz="2000" dirty="0">
                <a:solidFill>
                  <a:srgbClr val="002060"/>
                </a:solidFill>
                <a:latin typeface="Comic Sans MS" pitchFamily="66" charset="0"/>
              </a:rPr>
              <a:t> (1803-1873)</a:t>
            </a:r>
            <a:r>
              <a:rPr lang="en-US" sz="2000" dirty="0">
                <a:solidFill>
                  <a:srgbClr val="002060"/>
                </a:solidFill>
                <a:latin typeface="Comic Sans MS" pitchFamily="66" charset="0"/>
              </a:rPr>
              <a:t> </a:t>
            </a:r>
            <a:endParaRPr lang="el-GR" sz="2000" dirty="0">
              <a:solidFill>
                <a:srgbClr val="002060"/>
              </a:solidFill>
              <a:latin typeface="Comic Sans MS" pitchFamily="66" charset="0"/>
            </a:endParaRPr>
          </a:p>
          <a:p>
            <a:endParaRPr lang="el-GR" sz="2000" dirty="0">
              <a:solidFill>
                <a:srgbClr val="002060"/>
              </a:solidFill>
              <a:latin typeface="Comic Sans MS" pitchFamily="66" charset="0"/>
            </a:endParaRPr>
          </a:p>
          <a:p>
            <a:r>
              <a:rPr lang="el-GR" sz="2000" dirty="0" smtClean="0">
                <a:solidFill>
                  <a:srgbClr val="002060"/>
                </a:solidFill>
                <a:latin typeface="Comic Sans MS" pitchFamily="66" charset="0"/>
              </a:rPr>
              <a:t>«</a:t>
            </a:r>
            <a:r>
              <a:rPr lang="en-US" sz="2000" dirty="0" smtClean="0">
                <a:solidFill>
                  <a:srgbClr val="002060"/>
                </a:solidFill>
                <a:latin typeface="Comic Sans MS" pitchFamily="66" charset="0"/>
              </a:rPr>
              <a:t>Plant fertilization-limiting nutrient</a:t>
            </a:r>
            <a:r>
              <a:rPr lang="el-GR" sz="2000" dirty="0" smtClean="0">
                <a:solidFill>
                  <a:srgbClr val="002060"/>
                </a:solidFill>
                <a:latin typeface="Comic Sans MS" pitchFamily="66" charset="0"/>
              </a:rPr>
              <a:t>»</a:t>
            </a:r>
            <a:r>
              <a:rPr lang="en-US" sz="2000" dirty="0" smtClean="0">
                <a:solidFill>
                  <a:srgbClr val="002060"/>
                </a:solidFill>
                <a:latin typeface="Comic Sans MS" pitchFamily="66" charset="0"/>
              </a:rPr>
              <a:t> </a:t>
            </a:r>
            <a:endParaRPr lang="en-US" sz="126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p:cNvPicPr>
            <a:picLocks noChangeAspect="1" noChangeArrowheads="1"/>
          </p:cNvPicPr>
          <p:nvPr/>
        </p:nvPicPr>
        <p:blipFill>
          <a:blip r:embed="rId2" cstate="print"/>
          <a:srcRect/>
          <a:stretch>
            <a:fillRect/>
          </a:stretch>
        </p:blipFill>
        <p:spPr bwMode="auto">
          <a:xfrm>
            <a:off x="-36512" y="0"/>
            <a:ext cx="9180512" cy="6858000"/>
          </a:xfrm>
          <a:prstGeom prst="rect">
            <a:avLst/>
          </a:prstGeom>
          <a:noFill/>
          <a:ln w="9525">
            <a:noFill/>
            <a:miter lim="800000"/>
            <a:headEnd/>
            <a:tailEnd/>
          </a:ln>
        </p:spPr>
      </p:pic>
      <p:pic>
        <p:nvPicPr>
          <p:cNvPr id="30723" name="Picture 4"/>
          <p:cNvPicPr>
            <a:picLocks noChangeAspect="1" noChangeArrowheads="1"/>
          </p:cNvPicPr>
          <p:nvPr/>
        </p:nvPicPr>
        <p:blipFill>
          <a:blip r:embed="rId3" cstate="print"/>
          <a:srcRect/>
          <a:stretch>
            <a:fillRect/>
          </a:stretch>
        </p:blipFill>
        <p:spPr bwMode="auto">
          <a:xfrm>
            <a:off x="285750" y="642938"/>
            <a:ext cx="1524000" cy="2114550"/>
          </a:xfrm>
          <a:prstGeom prst="rect">
            <a:avLst/>
          </a:prstGeom>
          <a:noFill/>
          <a:ln w="9525">
            <a:noFill/>
            <a:miter lim="800000"/>
            <a:headEnd/>
            <a:tailEnd/>
          </a:ln>
        </p:spPr>
      </p:pic>
      <p:pic>
        <p:nvPicPr>
          <p:cNvPr id="30724" name="Picture 5"/>
          <p:cNvPicPr>
            <a:picLocks noChangeAspect="1" noChangeArrowheads="1"/>
          </p:cNvPicPr>
          <p:nvPr/>
        </p:nvPicPr>
        <p:blipFill>
          <a:blip r:embed="rId4" cstate="print"/>
          <a:srcRect/>
          <a:stretch>
            <a:fillRect/>
          </a:stretch>
        </p:blipFill>
        <p:spPr bwMode="auto">
          <a:xfrm>
            <a:off x="4071938" y="4429125"/>
            <a:ext cx="1143000" cy="1577975"/>
          </a:xfrm>
          <a:prstGeom prst="rect">
            <a:avLst/>
          </a:prstGeom>
          <a:noFill/>
          <a:ln w="9525">
            <a:noFill/>
            <a:miter lim="800000"/>
            <a:headEnd/>
            <a:tailEnd/>
          </a:ln>
        </p:spPr>
      </p:pic>
      <p:sp>
        <p:nvSpPr>
          <p:cNvPr id="30725" name="TextBox 5"/>
          <p:cNvSpPr txBox="1">
            <a:spLocks noChangeArrowheads="1"/>
          </p:cNvSpPr>
          <p:nvPr/>
        </p:nvSpPr>
        <p:spPr bwMode="auto">
          <a:xfrm>
            <a:off x="1763688" y="6021288"/>
            <a:ext cx="6064481" cy="584775"/>
          </a:xfrm>
          <a:prstGeom prst="rect">
            <a:avLst/>
          </a:prstGeom>
          <a:noFill/>
          <a:ln w="9525">
            <a:noFill/>
            <a:miter lim="800000"/>
            <a:headEnd/>
            <a:tailEnd/>
          </a:ln>
        </p:spPr>
        <p:txBody>
          <a:bodyPr wrap="none">
            <a:spAutoFit/>
          </a:bodyPr>
          <a:lstStyle/>
          <a:p>
            <a:r>
              <a:rPr lang="en-US" sz="3200" dirty="0" smtClean="0">
                <a:solidFill>
                  <a:srgbClr val="FFC000"/>
                </a:solidFill>
                <a:latin typeface="Comic Sans MS" pitchFamily="66" charset="0"/>
              </a:rPr>
              <a:t>Darwin</a:t>
            </a:r>
            <a:r>
              <a:rPr lang="el-GR" sz="3200" dirty="0" smtClean="0">
                <a:solidFill>
                  <a:srgbClr val="FFC000"/>
                </a:solidFill>
                <a:latin typeface="Comic Sans MS" pitchFamily="66" charset="0"/>
              </a:rPr>
              <a:t>, </a:t>
            </a:r>
            <a:r>
              <a:rPr lang="en-US" sz="3200" dirty="0" smtClean="0">
                <a:solidFill>
                  <a:srgbClr val="FFC000"/>
                </a:solidFill>
                <a:latin typeface="Comic Sans MS" pitchFamily="66" charset="0"/>
              </a:rPr>
              <a:t>the worms and the soil</a:t>
            </a:r>
            <a:endParaRPr lang="el-GR" sz="3200" dirty="0">
              <a:solidFill>
                <a:srgbClr val="FFC000"/>
              </a:solidFill>
              <a:latin typeface="Comic Sans MS" pitchFamily="66" charset="0"/>
            </a:endParaRPr>
          </a:p>
        </p:txBody>
      </p:sp>
      <p:sp>
        <p:nvSpPr>
          <p:cNvPr id="30726" name="Rectangle 5"/>
          <p:cNvSpPr>
            <a:spLocks noChangeArrowheads="1"/>
          </p:cNvSpPr>
          <p:nvPr/>
        </p:nvSpPr>
        <p:spPr bwMode="auto">
          <a:xfrm>
            <a:off x="0" y="2781300"/>
            <a:ext cx="2092325" cy="708025"/>
          </a:xfrm>
          <a:prstGeom prst="rect">
            <a:avLst/>
          </a:prstGeom>
          <a:noFill/>
          <a:ln w="9525">
            <a:noFill/>
            <a:miter lim="800000"/>
            <a:headEnd/>
            <a:tailEnd/>
          </a:ln>
        </p:spPr>
        <p:txBody>
          <a:bodyPr>
            <a:spAutoFit/>
          </a:bodyPr>
          <a:lstStyle/>
          <a:p>
            <a:r>
              <a:rPr lang="en-US" sz="2000">
                <a:solidFill>
                  <a:srgbClr val="FFC000"/>
                </a:solidFill>
                <a:latin typeface="Comic Sans MS" pitchFamily="66" charset="0"/>
              </a:rPr>
              <a:t>Charles </a:t>
            </a:r>
            <a:r>
              <a:rPr lang="en-US" sz="2000" i="1">
                <a:solidFill>
                  <a:srgbClr val="FFC000"/>
                </a:solidFill>
                <a:latin typeface="Comic Sans MS" pitchFamily="66" charset="0"/>
              </a:rPr>
              <a:t>Darwin</a:t>
            </a:r>
            <a:r>
              <a:rPr lang="en-US" sz="2000">
                <a:solidFill>
                  <a:srgbClr val="FFC000"/>
                </a:solidFill>
                <a:latin typeface="Comic Sans MS" pitchFamily="66" charset="0"/>
              </a:rPr>
              <a:t> (1809-1882)</a:t>
            </a:r>
            <a:endParaRPr lang="el-GR" sz="2000">
              <a:solidFill>
                <a:srgbClr val="FFC000"/>
              </a:solidFill>
              <a:latin typeface="Comic Sans MS" pitchFamily="66" charset="0"/>
            </a:endParaRPr>
          </a:p>
        </p:txBody>
      </p:sp>
      <p:sp>
        <p:nvSpPr>
          <p:cNvPr id="7" name="Rectangle 6"/>
          <p:cNvSpPr/>
          <p:nvPr/>
        </p:nvSpPr>
        <p:spPr>
          <a:xfrm>
            <a:off x="6372201" y="4365104"/>
            <a:ext cx="2520280" cy="646331"/>
          </a:xfrm>
          <a:prstGeom prst="rect">
            <a:avLst/>
          </a:prstGeom>
        </p:spPr>
        <p:txBody>
          <a:bodyPr wrap="square">
            <a:spAutoFit/>
          </a:bodyPr>
          <a:lstStyle/>
          <a:p>
            <a:pPr algn="ctr"/>
            <a:r>
              <a:rPr lang="en-US" b="1" dirty="0" smtClean="0">
                <a:solidFill>
                  <a:srgbClr val="FFC000"/>
                </a:solidFill>
                <a:latin typeface="Comic Sans MS" pitchFamily="66" charset="0"/>
              </a:rPr>
              <a:t>"The Power of Movement in Plants"</a:t>
            </a:r>
            <a:endParaRPr lang="el-GR" b="1" dirty="0">
              <a:solidFill>
                <a:srgbClr val="FFC000"/>
              </a:solidFill>
              <a:latin typeface="Comic Sans MS" pitchFamily="66"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3528" y="3212976"/>
            <a:ext cx="2160240" cy="2952328"/>
          </a:xfrm>
        </p:spPr>
        <p:txBody>
          <a:bodyPr>
            <a:normAutofit/>
          </a:bodyPr>
          <a:lstStyle/>
          <a:p>
            <a:r>
              <a:rPr lang="en-US" sz="3600" dirty="0" smtClean="0">
                <a:solidFill>
                  <a:srgbClr val="002060"/>
                </a:solidFill>
                <a:latin typeface="Comic Sans MS" pitchFamily="66" charset="0"/>
              </a:rPr>
              <a:t>The digestive system of the plants</a:t>
            </a:r>
            <a:endParaRPr lang="el-GR" sz="3600" dirty="0">
              <a:solidFill>
                <a:srgbClr val="002060"/>
              </a:solidFill>
              <a:latin typeface="Comic Sans MS" pitchFamily="66" charset="0"/>
            </a:endParaRPr>
          </a:p>
        </p:txBody>
      </p:sp>
      <p:grpSp>
        <p:nvGrpSpPr>
          <p:cNvPr id="2" name="Group 21"/>
          <p:cNvGrpSpPr/>
          <p:nvPr/>
        </p:nvGrpSpPr>
        <p:grpSpPr>
          <a:xfrm>
            <a:off x="2483768" y="260648"/>
            <a:ext cx="6480720" cy="6048672"/>
            <a:chOff x="2411760" y="332656"/>
            <a:chExt cx="6480720" cy="6048672"/>
          </a:xfrm>
        </p:grpSpPr>
        <p:pic>
          <p:nvPicPr>
            <p:cNvPr id="13" name="Picture 4"/>
            <p:cNvPicPr>
              <a:picLocks noChangeAspect="1" noChangeArrowheads="1"/>
            </p:cNvPicPr>
            <p:nvPr/>
          </p:nvPicPr>
          <p:blipFill>
            <a:blip r:embed="rId2" cstate="print"/>
            <a:srcRect l="36560" t="38511" r="34880" b="31617"/>
            <a:stretch>
              <a:fillRect/>
            </a:stretch>
          </p:blipFill>
          <p:spPr bwMode="auto">
            <a:xfrm>
              <a:off x="4860032" y="4077072"/>
              <a:ext cx="2016224" cy="1296144"/>
            </a:xfrm>
            <a:prstGeom prst="rect">
              <a:avLst/>
            </a:prstGeom>
            <a:noFill/>
            <a:ln w="9525">
              <a:noFill/>
              <a:miter lim="800000"/>
              <a:headEnd/>
              <a:tailEnd/>
            </a:ln>
          </p:spPr>
        </p:pic>
        <p:grpSp>
          <p:nvGrpSpPr>
            <p:cNvPr id="3" name="Group 20"/>
            <p:cNvGrpSpPr/>
            <p:nvPr/>
          </p:nvGrpSpPr>
          <p:grpSpPr>
            <a:xfrm>
              <a:off x="2411760" y="332656"/>
              <a:ext cx="6480720" cy="6048672"/>
              <a:chOff x="2699792" y="764704"/>
              <a:chExt cx="5472608" cy="5616624"/>
            </a:xfrm>
          </p:grpSpPr>
          <p:pic>
            <p:nvPicPr>
              <p:cNvPr id="35843" name="Picture 3"/>
              <p:cNvPicPr>
                <a:picLocks noChangeAspect="1" noChangeArrowheads="1"/>
              </p:cNvPicPr>
              <p:nvPr/>
            </p:nvPicPr>
            <p:blipFill>
              <a:blip r:embed="rId3" cstate="print"/>
              <a:srcRect/>
              <a:stretch>
                <a:fillRect/>
              </a:stretch>
            </p:blipFill>
            <p:spPr bwMode="auto">
              <a:xfrm>
                <a:off x="2699792" y="764704"/>
                <a:ext cx="5472608" cy="3108237"/>
              </a:xfrm>
              <a:prstGeom prst="rect">
                <a:avLst/>
              </a:prstGeom>
              <a:noFill/>
              <a:ln w="9525">
                <a:noFill/>
                <a:miter lim="800000"/>
                <a:headEnd/>
                <a:tailEnd/>
              </a:ln>
            </p:spPr>
          </p:pic>
          <p:pic>
            <p:nvPicPr>
              <p:cNvPr id="35844" name="Picture 4"/>
              <p:cNvPicPr>
                <a:picLocks noChangeAspect="1" noChangeArrowheads="1"/>
              </p:cNvPicPr>
              <p:nvPr/>
            </p:nvPicPr>
            <p:blipFill>
              <a:blip r:embed="rId2" cstate="print"/>
              <a:srcRect l="36560" t="38511" r="34880" b="31617"/>
              <a:stretch>
                <a:fillRect/>
              </a:stretch>
            </p:blipFill>
            <p:spPr bwMode="auto">
              <a:xfrm>
                <a:off x="2915816" y="4077072"/>
                <a:ext cx="2016224" cy="1296144"/>
              </a:xfrm>
              <a:prstGeom prst="rect">
                <a:avLst/>
              </a:prstGeom>
              <a:noFill/>
              <a:ln w="9525">
                <a:noFill/>
                <a:miter lim="800000"/>
                <a:headEnd/>
                <a:tailEnd/>
              </a:ln>
            </p:spPr>
          </p:pic>
          <p:pic>
            <p:nvPicPr>
              <p:cNvPr id="35845" name="Picture 5"/>
              <p:cNvPicPr>
                <a:picLocks noChangeAspect="1" noChangeArrowheads="1"/>
              </p:cNvPicPr>
              <p:nvPr/>
            </p:nvPicPr>
            <p:blipFill>
              <a:blip r:embed="rId4" cstate="print"/>
              <a:srcRect l="34880" t="7877" r="6321" b="45566"/>
              <a:stretch>
                <a:fillRect/>
              </a:stretch>
            </p:blipFill>
            <p:spPr bwMode="auto">
              <a:xfrm>
                <a:off x="6012160" y="5373216"/>
                <a:ext cx="1944215" cy="1008112"/>
              </a:xfrm>
              <a:prstGeom prst="rect">
                <a:avLst/>
              </a:prstGeom>
              <a:noFill/>
              <a:ln w="9525">
                <a:noFill/>
                <a:miter lim="800000"/>
                <a:headEnd/>
                <a:tailEnd/>
              </a:ln>
            </p:spPr>
          </p:pic>
          <p:pic>
            <p:nvPicPr>
              <p:cNvPr id="35846" name="Picture 6"/>
              <p:cNvPicPr>
                <a:picLocks noChangeAspect="1" noChangeArrowheads="1"/>
              </p:cNvPicPr>
              <p:nvPr/>
            </p:nvPicPr>
            <p:blipFill>
              <a:blip r:embed="rId5" cstate="print"/>
              <a:srcRect/>
              <a:stretch>
                <a:fillRect/>
              </a:stretch>
            </p:blipFill>
            <p:spPr bwMode="auto">
              <a:xfrm>
                <a:off x="4283968" y="5360574"/>
                <a:ext cx="1728192" cy="1020754"/>
              </a:xfrm>
              <a:prstGeom prst="rect">
                <a:avLst/>
              </a:prstGeom>
              <a:noFill/>
              <a:ln w="9525">
                <a:noFill/>
                <a:miter lim="800000"/>
                <a:headEnd/>
                <a:tailEnd/>
              </a:ln>
            </p:spPr>
          </p:pic>
          <p:pic>
            <p:nvPicPr>
              <p:cNvPr id="35847" name="Picture 7"/>
              <p:cNvPicPr>
                <a:picLocks noChangeAspect="1" noChangeArrowheads="1"/>
              </p:cNvPicPr>
              <p:nvPr/>
            </p:nvPicPr>
            <p:blipFill>
              <a:blip r:embed="rId6" cstate="print"/>
              <a:srcRect/>
              <a:stretch>
                <a:fillRect/>
              </a:stretch>
            </p:blipFill>
            <p:spPr bwMode="auto">
              <a:xfrm>
                <a:off x="2915816" y="3429000"/>
                <a:ext cx="792088" cy="886702"/>
              </a:xfrm>
              <a:prstGeom prst="rect">
                <a:avLst/>
              </a:prstGeom>
              <a:noFill/>
              <a:ln w="9525">
                <a:noFill/>
                <a:miter lim="800000"/>
                <a:headEnd/>
                <a:tailEnd/>
              </a:ln>
            </p:spPr>
          </p:pic>
          <p:pic>
            <p:nvPicPr>
              <p:cNvPr id="35848" name="Picture 8"/>
              <p:cNvPicPr>
                <a:picLocks noChangeAspect="1" noChangeArrowheads="1"/>
              </p:cNvPicPr>
              <p:nvPr/>
            </p:nvPicPr>
            <p:blipFill>
              <a:blip r:embed="rId7" cstate="print"/>
              <a:srcRect/>
              <a:stretch>
                <a:fillRect/>
              </a:stretch>
            </p:blipFill>
            <p:spPr bwMode="auto">
              <a:xfrm>
                <a:off x="2915816" y="5373216"/>
                <a:ext cx="1368152" cy="1008112"/>
              </a:xfrm>
              <a:prstGeom prst="rect">
                <a:avLst/>
              </a:prstGeom>
              <a:noFill/>
              <a:ln w="9525">
                <a:noFill/>
                <a:miter lim="800000"/>
                <a:headEnd/>
                <a:tailEnd/>
              </a:ln>
            </p:spPr>
          </p:pic>
          <p:pic>
            <p:nvPicPr>
              <p:cNvPr id="14" name="Picture 4"/>
              <p:cNvPicPr>
                <a:picLocks noChangeAspect="1" noChangeArrowheads="1"/>
              </p:cNvPicPr>
              <p:nvPr/>
            </p:nvPicPr>
            <p:blipFill>
              <a:blip r:embed="rId2" cstate="print"/>
              <a:srcRect l="36560" t="38511" r="34880" b="31617"/>
              <a:stretch>
                <a:fillRect/>
              </a:stretch>
            </p:blipFill>
            <p:spPr bwMode="auto">
              <a:xfrm>
                <a:off x="5940152" y="4077072"/>
                <a:ext cx="2016224" cy="1296144"/>
              </a:xfrm>
              <a:prstGeom prst="rect">
                <a:avLst/>
              </a:prstGeom>
              <a:noFill/>
              <a:ln w="9525">
                <a:noFill/>
                <a:miter lim="800000"/>
                <a:headEnd/>
                <a:tailEnd/>
              </a:ln>
            </p:spPr>
          </p:pic>
          <p:pic>
            <p:nvPicPr>
              <p:cNvPr id="15" name="Picture 7"/>
              <p:cNvPicPr>
                <a:picLocks noChangeAspect="1" noChangeArrowheads="1"/>
              </p:cNvPicPr>
              <p:nvPr/>
            </p:nvPicPr>
            <p:blipFill>
              <a:blip r:embed="rId6" cstate="print"/>
              <a:srcRect/>
              <a:stretch>
                <a:fillRect/>
              </a:stretch>
            </p:blipFill>
            <p:spPr bwMode="auto">
              <a:xfrm>
                <a:off x="3275856" y="3429000"/>
                <a:ext cx="792088" cy="886702"/>
              </a:xfrm>
              <a:prstGeom prst="rect">
                <a:avLst/>
              </a:prstGeom>
              <a:noFill/>
              <a:ln w="9525">
                <a:noFill/>
                <a:miter lim="800000"/>
                <a:headEnd/>
                <a:tailEnd/>
              </a:ln>
            </p:spPr>
          </p:pic>
          <p:pic>
            <p:nvPicPr>
              <p:cNvPr id="16" name="Picture 7"/>
              <p:cNvPicPr>
                <a:picLocks noChangeAspect="1" noChangeArrowheads="1"/>
              </p:cNvPicPr>
              <p:nvPr/>
            </p:nvPicPr>
            <p:blipFill>
              <a:blip r:embed="rId6" cstate="print"/>
              <a:srcRect/>
              <a:stretch>
                <a:fillRect/>
              </a:stretch>
            </p:blipFill>
            <p:spPr bwMode="auto">
              <a:xfrm>
                <a:off x="4067944" y="3429000"/>
                <a:ext cx="792088" cy="886702"/>
              </a:xfrm>
              <a:prstGeom prst="rect">
                <a:avLst/>
              </a:prstGeom>
              <a:noFill/>
              <a:ln w="9525">
                <a:noFill/>
                <a:miter lim="800000"/>
                <a:headEnd/>
                <a:tailEnd/>
              </a:ln>
            </p:spPr>
          </p:pic>
          <p:pic>
            <p:nvPicPr>
              <p:cNvPr id="17" name="Picture 7"/>
              <p:cNvPicPr>
                <a:picLocks noChangeAspect="1" noChangeArrowheads="1"/>
              </p:cNvPicPr>
              <p:nvPr/>
            </p:nvPicPr>
            <p:blipFill>
              <a:blip r:embed="rId6" cstate="print"/>
              <a:srcRect/>
              <a:stretch>
                <a:fillRect/>
              </a:stretch>
            </p:blipFill>
            <p:spPr bwMode="auto">
              <a:xfrm>
                <a:off x="4860032" y="3429000"/>
                <a:ext cx="792088" cy="886702"/>
              </a:xfrm>
              <a:prstGeom prst="rect">
                <a:avLst/>
              </a:prstGeom>
              <a:noFill/>
              <a:ln w="9525">
                <a:noFill/>
                <a:miter lim="800000"/>
                <a:headEnd/>
                <a:tailEnd/>
              </a:ln>
            </p:spPr>
          </p:pic>
          <p:pic>
            <p:nvPicPr>
              <p:cNvPr id="18" name="Picture 7"/>
              <p:cNvPicPr>
                <a:picLocks noChangeAspect="1" noChangeArrowheads="1"/>
              </p:cNvPicPr>
              <p:nvPr/>
            </p:nvPicPr>
            <p:blipFill>
              <a:blip r:embed="rId6" cstate="print"/>
              <a:srcRect/>
              <a:stretch>
                <a:fillRect/>
              </a:stretch>
            </p:blipFill>
            <p:spPr bwMode="auto">
              <a:xfrm>
                <a:off x="5580112" y="3429000"/>
                <a:ext cx="792088" cy="886702"/>
              </a:xfrm>
              <a:prstGeom prst="rect">
                <a:avLst/>
              </a:prstGeom>
              <a:noFill/>
              <a:ln w="9525">
                <a:noFill/>
                <a:miter lim="800000"/>
                <a:headEnd/>
                <a:tailEnd/>
              </a:ln>
            </p:spPr>
          </p:pic>
          <p:pic>
            <p:nvPicPr>
              <p:cNvPr id="19" name="Picture 7"/>
              <p:cNvPicPr>
                <a:picLocks noChangeAspect="1" noChangeArrowheads="1"/>
              </p:cNvPicPr>
              <p:nvPr/>
            </p:nvPicPr>
            <p:blipFill>
              <a:blip r:embed="rId6" cstate="print"/>
              <a:srcRect/>
              <a:stretch>
                <a:fillRect/>
              </a:stretch>
            </p:blipFill>
            <p:spPr bwMode="auto">
              <a:xfrm>
                <a:off x="6372200" y="3429000"/>
                <a:ext cx="792088" cy="886702"/>
              </a:xfrm>
              <a:prstGeom prst="rect">
                <a:avLst/>
              </a:prstGeom>
              <a:noFill/>
              <a:ln w="9525">
                <a:noFill/>
                <a:miter lim="800000"/>
                <a:headEnd/>
                <a:tailEnd/>
              </a:ln>
            </p:spPr>
          </p:pic>
          <p:pic>
            <p:nvPicPr>
              <p:cNvPr id="20" name="Picture 7"/>
              <p:cNvPicPr>
                <a:picLocks noChangeAspect="1" noChangeArrowheads="1"/>
              </p:cNvPicPr>
              <p:nvPr/>
            </p:nvPicPr>
            <p:blipFill>
              <a:blip r:embed="rId6" cstate="print"/>
              <a:srcRect/>
              <a:stretch>
                <a:fillRect/>
              </a:stretch>
            </p:blipFill>
            <p:spPr bwMode="auto">
              <a:xfrm>
                <a:off x="7164288" y="3429000"/>
                <a:ext cx="792088" cy="886702"/>
              </a:xfrm>
              <a:prstGeom prst="rect">
                <a:avLst/>
              </a:prstGeom>
              <a:noFill/>
              <a:ln w="9525">
                <a:noFill/>
                <a:miter lim="800000"/>
                <a:headEnd/>
                <a:tailEnd/>
              </a:ln>
            </p:spPr>
          </p:pic>
        </p:gr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user\Desktop\Courty SBB2010 ectomycchoriza 12.jpg"/>
          <p:cNvPicPr>
            <a:picLocks noChangeAspect="1" noChangeArrowheads="1"/>
          </p:cNvPicPr>
          <p:nvPr/>
        </p:nvPicPr>
        <p:blipFill>
          <a:blip r:embed="rId2" cstate="print"/>
          <a:srcRect b="41656"/>
          <a:stretch>
            <a:fillRect/>
          </a:stretch>
        </p:blipFill>
        <p:spPr bwMode="auto">
          <a:xfrm>
            <a:off x="323528" y="2864523"/>
            <a:ext cx="4032448" cy="3484658"/>
          </a:xfrm>
          <a:prstGeom prst="rect">
            <a:avLst/>
          </a:prstGeom>
          <a:noFill/>
          <a:ln w="9525">
            <a:noFill/>
            <a:miter lim="800000"/>
            <a:headEnd/>
            <a:tailEnd/>
          </a:ln>
        </p:spPr>
      </p:pic>
      <p:sp>
        <p:nvSpPr>
          <p:cNvPr id="29699" name="TextBox 5"/>
          <p:cNvSpPr txBox="1">
            <a:spLocks noChangeArrowheads="1"/>
          </p:cNvSpPr>
          <p:nvPr/>
        </p:nvSpPr>
        <p:spPr bwMode="auto">
          <a:xfrm>
            <a:off x="251520" y="2492896"/>
            <a:ext cx="4320480" cy="584775"/>
          </a:xfrm>
          <a:prstGeom prst="rect">
            <a:avLst/>
          </a:prstGeom>
          <a:noFill/>
          <a:ln w="9525">
            <a:noFill/>
            <a:miter lim="800000"/>
            <a:headEnd/>
            <a:tailEnd/>
          </a:ln>
        </p:spPr>
        <p:txBody>
          <a:bodyPr wrap="square">
            <a:spAutoFit/>
          </a:bodyPr>
          <a:lstStyle/>
          <a:p>
            <a:r>
              <a:rPr lang="en-US" sz="1600" i="0" dirty="0" err="1">
                <a:latin typeface="Comic Sans MS" pitchFamily="66" charset="0"/>
              </a:rPr>
              <a:t>Ectomycorrhizal</a:t>
            </a:r>
            <a:r>
              <a:rPr lang="en-US" sz="1600" i="0" dirty="0">
                <a:latin typeface="Comic Sans MS" pitchFamily="66" charset="0"/>
              </a:rPr>
              <a:t> Fungi – Plant Interaction</a:t>
            </a:r>
          </a:p>
          <a:p>
            <a:r>
              <a:rPr lang="en-US" sz="1600" i="0" dirty="0" err="1">
                <a:latin typeface="Comic Sans MS" pitchFamily="66" charset="0"/>
              </a:rPr>
              <a:t>Courty</a:t>
            </a:r>
            <a:r>
              <a:rPr lang="en-US" sz="1600" i="0" dirty="0">
                <a:latin typeface="Comic Sans MS" pitchFamily="66" charset="0"/>
              </a:rPr>
              <a:t> et al., 2010 SBB</a:t>
            </a:r>
            <a:endParaRPr lang="el-GR" sz="1600" i="0" dirty="0">
              <a:latin typeface="Comic Sans MS" pitchFamily="66" charset="0"/>
            </a:endParaRPr>
          </a:p>
        </p:txBody>
      </p:sp>
      <p:pic>
        <p:nvPicPr>
          <p:cNvPr id="29700" name="Picture 3" descr="C:\Users\user\Desktop\Bonfante 2010 NATURE plant-fungus 5.jpg"/>
          <p:cNvPicPr>
            <a:picLocks noChangeAspect="1" noChangeArrowheads="1"/>
          </p:cNvPicPr>
          <p:nvPr/>
        </p:nvPicPr>
        <p:blipFill>
          <a:blip r:embed="rId3" cstate="print"/>
          <a:srcRect/>
          <a:stretch>
            <a:fillRect/>
          </a:stretch>
        </p:blipFill>
        <p:spPr bwMode="auto">
          <a:xfrm>
            <a:off x="4572000" y="2466503"/>
            <a:ext cx="4355016" cy="2978721"/>
          </a:xfrm>
          <a:prstGeom prst="rect">
            <a:avLst/>
          </a:prstGeom>
          <a:noFill/>
          <a:ln w="9525">
            <a:noFill/>
            <a:miter lim="800000"/>
            <a:headEnd/>
            <a:tailEnd/>
          </a:ln>
        </p:spPr>
      </p:pic>
      <p:sp>
        <p:nvSpPr>
          <p:cNvPr id="29701" name="TextBox 7"/>
          <p:cNvSpPr txBox="1">
            <a:spLocks noChangeArrowheads="1"/>
          </p:cNvSpPr>
          <p:nvPr/>
        </p:nvSpPr>
        <p:spPr bwMode="auto">
          <a:xfrm>
            <a:off x="4463480" y="5796553"/>
            <a:ext cx="4680520" cy="584775"/>
          </a:xfrm>
          <a:prstGeom prst="rect">
            <a:avLst/>
          </a:prstGeom>
          <a:noFill/>
          <a:ln w="9525">
            <a:noFill/>
            <a:miter lim="800000"/>
            <a:headEnd/>
            <a:tailEnd/>
          </a:ln>
        </p:spPr>
        <p:txBody>
          <a:bodyPr wrap="square">
            <a:spAutoFit/>
          </a:bodyPr>
          <a:lstStyle/>
          <a:p>
            <a:r>
              <a:rPr lang="en-US" sz="1600" i="0" dirty="0" err="1">
                <a:latin typeface="Comic Sans MS" pitchFamily="66" charset="0"/>
              </a:rPr>
              <a:t>Arbuscular</a:t>
            </a:r>
            <a:r>
              <a:rPr lang="en-US" sz="1600" i="0" dirty="0">
                <a:latin typeface="Comic Sans MS" pitchFamily="66" charset="0"/>
              </a:rPr>
              <a:t> </a:t>
            </a:r>
            <a:r>
              <a:rPr lang="en-US" sz="1600" i="0" dirty="0" err="1">
                <a:latin typeface="Comic Sans MS" pitchFamily="66" charset="0"/>
              </a:rPr>
              <a:t>Mycorrhizal</a:t>
            </a:r>
            <a:r>
              <a:rPr lang="en-US" sz="1600" i="0" dirty="0">
                <a:latin typeface="Comic Sans MS" pitchFamily="66" charset="0"/>
              </a:rPr>
              <a:t> Fungi – Plant Signaling</a:t>
            </a:r>
          </a:p>
          <a:p>
            <a:r>
              <a:rPr lang="en-US" sz="1600" i="0" dirty="0" err="1">
                <a:latin typeface="Comic Sans MS" pitchFamily="66" charset="0"/>
              </a:rPr>
              <a:t>Bonfante</a:t>
            </a:r>
            <a:r>
              <a:rPr lang="en-US" sz="1600" i="0" dirty="0">
                <a:latin typeface="Comic Sans MS" pitchFamily="66" charset="0"/>
              </a:rPr>
              <a:t> and Genre, 2010 NATURE</a:t>
            </a:r>
            <a:endParaRPr lang="el-GR" sz="1600" i="0" dirty="0">
              <a:latin typeface="Comic Sans MS" pitchFamily="66" charset="0"/>
            </a:endParaRPr>
          </a:p>
        </p:txBody>
      </p:sp>
      <p:sp>
        <p:nvSpPr>
          <p:cNvPr id="8" name="TextBox 7"/>
          <p:cNvSpPr txBox="1"/>
          <p:nvPr/>
        </p:nvSpPr>
        <p:spPr>
          <a:xfrm>
            <a:off x="1763688" y="764704"/>
            <a:ext cx="5472608" cy="954107"/>
          </a:xfrm>
          <a:prstGeom prst="rect">
            <a:avLst/>
          </a:prstGeom>
          <a:noFill/>
        </p:spPr>
        <p:txBody>
          <a:bodyPr wrap="square" rtlCol="0">
            <a:spAutoFit/>
          </a:bodyPr>
          <a:lstStyle/>
          <a:p>
            <a:pPr algn="ctr"/>
            <a:r>
              <a:rPr lang="en-US" sz="2800" dirty="0" smtClean="0">
                <a:solidFill>
                  <a:srgbClr val="002060"/>
                </a:solidFill>
                <a:latin typeface="Comic Sans MS" pitchFamily="66" charset="0"/>
              </a:rPr>
              <a:t>Fungi – Plant  </a:t>
            </a:r>
          </a:p>
          <a:p>
            <a:pPr algn="ctr"/>
            <a:r>
              <a:rPr lang="en-US" sz="2800" dirty="0" smtClean="0">
                <a:solidFill>
                  <a:srgbClr val="002060"/>
                </a:solidFill>
                <a:latin typeface="Comic Sans MS" pitchFamily="66" charset="0"/>
              </a:rPr>
              <a:t>Interactions and Signaling</a:t>
            </a:r>
            <a:endParaRPr lang="el-GR" sz="28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7664" y="332656"/>
            <a:ext cx="6046440" cy="576808"/>
          </a:xfrm>
        </p:spPr>
        <p:txBody>
          <a:bodyPr>
            <a:normAutofit/>
          </a:bodyPr>
          <a:lstStyle/>
          <a:p>
            <a:pPr>
              <a:defRPr/>
            </a:pPr>
            <a:r>
              <a:rPr lang="en-US" sz="2800" dirty="0" smtClean="0">
                <a:solidFill>
                  <a:srgbClr val="002060"/>
                </a:solidFill>
                <a:latin typeface="Comic Sans MS" pitchFamily="66" charset="0"/>
              </a:rPr>
              <a:t>Plant Growth Promoting Bacteria </a:t>
            </a:r>
            <a:endParaRPr lang="el-GR" sz="2800" dirty="0">
              <a:solidFill>
                <a:srgbClr val="002060"/>
              </a:solidFill>
              <a:latin typeface="Comic Sans MS" pitchFamily="66" charset="0"/>
            </a:endParaRPr>
          </a:p>
        </p:txBody>
      </p:sp>
      <p:pic>
        <p:nvPicPr>
          <p:cNvPr id="30723" name="Picture 3" descr="C:\Users\user\Desktop\MicroOrg-Humans\Weyens trends 2009 3.jpg"/>
          <p:cNvPicPr>
            <a:picLocks noChangeAspect="1" noChangeArrowheads="1"/>
          </p:cNvPicPr>
          <p:nvPr/>
        </p:nvPicPr>
        <p:blipFill>
          <a:blip r:embed="rId2" cstate="print"/>
          <a:srcRect/>
          <a:stretch>
            <a:fillRect/>
          </a:stretch>
        </p:blipFill>
        <p:spPr bwMode="auto">
          <a:xfrm>
            <a:off x="4644008" y="1988840"/>
            <a:ext cx="4320480" cy="4320480"/>
          </a:xfrm>
          <a:prstGeom prst="rect">
            <a:avLst/>
          </a:prstGeom>
          <a:noFill/>
          <a:ln w="9525">
            <a:noFill/>
            <a:miter lim="800000"/>
            <a:headEnd/>
            <a:tailEnd/>
          </a:ln>
        </p:spPr>
      </p:pic>
      <p:pic>
        <p:nvPicPr>
          <p:cNvPr id="30724" name="Picture 4" descr="C:\Users\user\Desktop\MicroOrg-Humans\Weyens doc1 18.jpg"/>
          <p:cNvPicPr>
            <a:picLocks noChangeAspect="1" noChangeArrowheads="1"/>
          </p:cNvPicPr>
          <p:nvPr/>
        </p:nvPicPr>
        <p:blipFill>
          <a:blip r:embed="rId3" cstate="print"/>
          <a:srcRect/>
          <a:stretch>
            <a:fillRect/>
          </a:stretch>
        </p:blipFill>
        <p:spPr bwMode="auto">
          <a:xfrm>
            <a:off x="210691" y="3714328"/>
            <a:ext cx="4505325" cy="2667000"/>
          </a:xfrm>
          <a:prstGeom prst="rect">
            <a:avLst/>
          </a:prstGeom>
          <a:noFill/>
          <a:ln w="9525">
            <a:noFill/>
            <a:miter lim="800000"/>
            <a:headEnd/>
            <a:tailEnd/>
          </a:ln>
        </p:spPr>
      </p:pic>
      <p:sp>
        <p:nvSpPr>
          <p:cNvPr id="8" name="Title 1"/>
          <p:cNvSpPr txBox="1">
            <a:spLocks/>
          </p:cNvSpPr>
          <p:nvPr/>
        </p:nvSpPr>
        <p:spPr>
          <a:xfrm>
            <a:off x="4932040" y="6096000"/>
            <a:ext cx="3960440" cy="762000"/>
          </a:xfrm>
          <a:prstGeom prst="rect">
            <a:avLst/>
          </a:prstGeom>
        </p:spPr>
        <p:txBody>
          <a:bodyPr anchor="ctr"/>
          <a:lstStyle/>
          <a:p>
            <a:pPr eaLnBrk="1" fontAlgn="auto" hangingPunct="1">
              <a:spcAft>
                <a:spcPts val="0"/>
              </a:spcAft>
              <a:defRPr/>
            </a:pPr>
            <a:r>
              <a:rPr lang="en-US" sz="1400" b="0" dirty="0" err="1">
                <a:solidFill>
                  <a:srgbClr val="002060"/>
                </a:solidFill>
                <a:latin typeface="Comic Sans MS" pitchFamily="66" charset="0"/>
                <a:ea typeface="+mj-ea"/>
                <a:cs typeface="+mj-cs"/>
              </a:rPr>
              <a:t>Weyens</a:t>
            </a:r>
            <a:r>
              <a:rPr lang="en-US" sz="1400" b="0" dirty="0">
                <a:solidFill>
                  <a:srgbClr val="002060"/>
                </a:solidFill>
                <a:latin typeface="Comic Sans MS" pitchFamily="66" charset="0"/>
                <a:ea typeface="+mj-ea"/>
                <a:cs typeface="+mj-cs"/>
              </a:rPr>
              <a:t> et al., 2009 Trends in Biotechnology</a:t>
            </a:r>
            <a:endParaRPr lang="el-GR" sz="1400" b="0" dirty="0">
              <a:solidFill>
                <a:srgbClr val="002060"/>
              </a:solidFill>
              <a:latin typeface="Comic Sans MS" pitchFamily="66" charset="0"/>
              <a:ea typeface="+mj-ea"/>
              <a:cs typeface="+mj-cs"/>
            </a:endParaRPr>
          </a:p>
        </p:txBody>
      </p:sp>
      <p:pic>
        <p:nvPicPr>
          <p:cNvPr id="30726" name="Picture 2" descr="C:\Users\user\Desktop\Compant 2010 SBB plant growth bacteria 7.jpg"/>
          <p:cNvPicPr>
            <a:picLocks noChangeAspect="1" noChangeArrowheads="1"/>
          </p:cNvPicPr>
          <p:nvPr/>
        </p:nvPicPr>
        <p:blipFill>
          <a:blip r:embed="rId4" cstate="print"/>
          <a:srcRect l="17519" r="16785" b="10791"/>
          <a:stretch>
            <a:fillRect/>
          </a:stretch>
        </p:blipFill>
        <p:spPr bwMode="auto">
          <a:xfrm>
            <a:off x="251520" y="1916832"/>
            <a:ext cx="4464496" cy="18722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7" descr="C:\Users\user\Desktop\Inspiration Talk\spider mite1.jpg"/>
          <p:cNvPicPr>
            <a:picLocks noChangeAspect="1" noChangeArrowheads="1"/>
          </p:cNvPicPr>
          <p:nvPr/>
        </p:nvPicPr>
        <p:blipFill>
          <a:blip r:embed="rId3" cstate="print"/>
          <a:srcRect/>
          <a:stretch>
            <a:fillRect/>
          </a:stretch>
        </p:blipFill>
        <p:spPr bwMode="auto">
          <a:xfrm>
            <a:off x="5867400" y="2362200"/>
            <a:ext cx="3276600" cy="2133600"/>
          </a:xfrm>
          <a:prstGeom prst="rect">
            <a:avLst/>
          </a:prstGeom>
          <a:noFill/>
          <a:ln w="9525">
            <a:noFill/>
            <a:miter lim="800000"/>
            <a:headEnd/>
            <a:tailEnd/>
          </a:ln>
        </p:spPr>
      </p:pic>
      <p:sp>
        <p:nvSpPr>
          <p:cNvPr id="2" name="Title 1"/>
          <p:cNvSpPr>
            <a:spLocks noGrp="1"/>
          </p:cNvSpPr>
          <p:nvPr>
            <p:ph type="title" idx="4294967295"/>
          </p:nvPr>
        </p:nvSpPr>
        <p:spPr>
          <a:xfrm>
            <a:off x="6248400" y="152400"/>
            <a:ext cx="2895600" cy="2087563"/>
          </a:xfrm>
        </p:spPr>
        <p:txBody>
          <a:bodyPr>
            <a:normAutofit/>
          </a:bodyPr>
          <a:lstStyle/>
          <a:p>
            <a:pPr>
              <a:defRPr/>
            </a:pPr>
            <a:r>
              <a:rPr lang="en-US" sz="2800" dirty="0" smtClean="0">
                <a:solidFill>
                  <a:srgbClr val="002060"/>
                </a:solidFill>
                <a:latin typeface="Comic Sans MS" pitchFamily="66" charset="0"/>
              </a:rPr>
              <a:t>Plant – Insect Communication – Biochemical Language</a:t>
            </a:r>
            <a:endParaRPr lang="el-GR" sz="2800" dirty="0">
              <a:solidFill>
                <a:srgbClr val="002060"/>
              </a:solidFill>
              <a:latin typeface="Comic Sans MS" pitchFamily="66" charset="0"/>
            </a:endParaRPr>
          </a:p>
        </p:txBody>
      </p:sp>
      <p:pic>
        <p:nvPicPr>
          <p:cNvPr id="31748" name="Picture 2" descr="C:\Users\user\Desktop\Inspiration Talk\lima beans.jpg"/>
          <p:cNvPicPr>
            <a:picLocks noChangeAspect="1" noChangeArrowheads="1"/>
          </p:cNvPicPr>
          <p:nvPr/>
        </p:nvPicPr>
        <p:blipFill>
          <a:blip r:embed="rId4" cstate="print"/>
          <a:srcRect/>
          <a:stretch>
            <a:fillRect/>
          </a:stretch>
        </p:blipFill>
        <p:spPr bwMode="auto">
          <a:xfrm>
            <a:off x="0" y="0"/>
            <a:ext cx="5913438" cy="4514850"/>
          </a:xfrm>
          <a:prstGeom prst="rect">
            <a:avLst/>
          </a:prstGeom>
          <a:noFill/>
          <a:ln w="9525">
            <a:noFill/>
            <a:miter lim="800000"/>
            <a:headEnd/>
            <a:tailEnd/>
          </a:ln>
        </p:spPr>
      </p:pic>
      <p:pic>
        <p:nvPicPr>
          <p:cNvPr id="31749" name="Picture 3" descr="C:\Users\user\Desktop\Inspiration Talk\predatory mites1.jpg"/>
          <p:cNvPicPr>
            <a:picLocks noChangeAspect="1" noChangeArrowheads="1"/>
          </p:cNvPicPr>
          <p:nvPr/>
        </p:nvPicPr>
        <p:blipFill>
          <a:blip r:embed="rId5" cstate="print"/>
          <a:srcRect/>
          <a:stretch>
            <a:fillRect/>
          </a:stretch>
        </p:blipFill>
        <p:spPr bwMode="auto">
          <a:xfrm>
            <a:off x="0" y="4495800"/>
            <a:ext cx="2819400" cy="2362200"/>
          </a:xfrm>
          <a:prstGeom prst="rect">
            <a:avLst/>
          </a:prstGeom>
          <a:noFill/>
          <a:ln w="9525">
            <a:noFill/>
            <a:miter lim="800000"/>
            <a:headEnd/>
            <a:tailEnd/>
          </a:ln>
        </p:spPr>
      </p:pic>
      <p:pic>
        <p:nvPicPr>
          <p:cNvPr id="31750" name="Picture 4" descr="C:\Users\user\Desktop\Inspiration Talk\predatory mites2.jpg"/>
          <p:cNvPicPr>
            <a:picLocks noChangeAspect="1" noChangeArrowheads="1"/>
          </p:cNvPicPr>
          <p:nvPr/>
        </p:nvPicPr>
        <p:blipFill>
          <a:blip r:embed="rId6" cstate="print"/>
          <a:srcRect/>
          <a:stretch>
            <a:fillRect/>
          </a:stretch>
        </p:blipFill>
        <p:spPr bwMode="auto">
          <a:xfrm>
            <a:off x="2819400" y="4495800"/>
            <a:ext cx="2819400" cy="2362200"/>
          </a:xfrm>
          <a:prstGeom prst="rect">
            <a:avLst/>
          </a:prstGeom>
          <a:noFill/>
          <a:ln w="9525">
            <a:noFill/>
            <a:miter lim="800000"/>
            <a:headEnd/>
            <a:tailEnd/>
          </a:ln>
        </p:spPr>
      </p:pic>
      <p:pic>
        <p:nvPicPr>
          <p:cNvPr id="31751" name="Picture 5" descr="C:\Users\user\Desktop\Inspiration Talk\whitefly and spider mite on a bean plant.jpg"/>
          <p:cNvPicPr>
            <a:picLocks noChangeAspect="1" noChangeArrowheads="1"/>
          </p:cNvPicPr>
          <p:nvPr/>
        </p:nvPicPr>
        <p:blipFill>
          <a:blip r:embed="rId7" cstate="print"/>
          <a:srcRect/>
          <a:stretch>
            <a:fillRect/>
          </a:stretch>
        </p:blipFill>
        <p:spPr bwMode="auto">
          <a:xfrm>
            <a:off x="5594350" y="4495800"/>
            <a:ext cx="3549650" cy="2362200"/>
          </a:xfrm>
          <a:prstGeom prst="rect">
            <a:avLst/>
          </a:prstGeom>
          <a:noFill/>
          <a:ln w="9525">
            <a:noFill/>
            <a:miter lim="800000"/>
            <a:headEnd/>
            <a:tailEnd/>
          </a:ln>
        </p:spPr>
      </p:pic>
      <p:sp>
        <p:nvSpPr>
          <p:cNvPr id="10" name="Title 1"/>
          <p:cNvSpPr txBox="1">
            <a:spLocks/>
          </p:cNvSpPr>
          <p:nvPr/>
        </p:nvSpPr>
        <p:spPr>
          <a:xfrm>
            <a:off x="6248400" y="2514600"/>
            <a:ext cx="2286000" cy="457200"/>
          </a:xfrm>
          <a:prstGeom prst="rect">
            <a:avLst/>
          </a:prstGeom>
        </p:spPr>
        <p:txBody>
          <a:bodyPr anchor="ctr">
            <a:normAutofit/>
          </a:bodyPr>
          <a:lstStyle/>
          <a:p>
            <a:pPr eaLnBrk="1" fontAlgn="auto" hangingPunct="1">
              <a:spcAft>
                <a:spcPts val="0"/>
              </a:spcAft>
              <a:defRPr/>
            </a:pPr>
            <a:r>
              <a:rPr lang="en-US" sz="2000" dirty="0">
                <a:solidFill>
                  <a:srgbClr val="002060"/>
                </a:solidFill>
                <a:latin typeface="Comic Sans MS" pitchFamily="66" charset="0"/>
                <a:ea typeface="+mj-ea"/>
                <a:cs typeface="+mj-cs"/>
              </a:rPr>
              <a:t>Spider Mite</a:t>
            </a:r>
            <a:endParaRPr lang="el-GR" sz="2000" b="0" dirty="0">
              <a:solidFill>
                <a:srgbClr val="002060"/>
              </a:solidFill>
              <a:latin typeface="Comic Sans MS" pitchFamily="66" charset="0"/>
              <a:ea typeface="+mj-ea"/>
              <a:cs typeface="+mj-cs"/>
            </a:endParaRPr>
          </a:p>
        </p:txBody>
      </p:sp>
      <p:sp>
        <p:nvSpPr>
          <p:cNvPr id="11" name="Title 1"/>
          <p:cNvSpPr txBox="1">
            <a:spLocks/>
          </p:cNvSpPr>
          <p:nvPr/>
        </p:nvSpPr>
        <p:spPr>
          <a:xfrm>
            <a:off x="228600" y="6400800"/>
            <a:ext cx="2362200" cy="457200"/>
          </a:xfrm>
          <a:prstGeom prst="rect">
            <a:avLst/>
          </a:prstGeom>
        </p:spPr>
        <p:txBody>
          <a:bodyPr anchor="ctr">
            <a:normAutofit/>
          </a:bodyPr>
          <a:lstStyle/>
          <a:p>
            <a:pPr eaLnBrk="1" fontAlgn="auto" hangingPunct="1">
              <a:spcAft>
                <a:spcPts val="0"/>
              </a:spcAft>
              <a:defRPr/>
            </a:pPr>
            <a:r>
              <a:rPr lang="en-US" sz="2000" dirty="0">
                <a:solidFill>
                  <a:srgbClr val="002060"/>
                </a:solidFill>
                <a:latin typeface="Comic Sans MS" pitchFamily="66" charset="0"/>
                <a:ea typeface="+mj-ea"/>
                <a:cs typeface="+mj-cs"/>
              </a:rPr>
              <a:t>Predatory Mite</a:t>
            </a:r>
            <a:endParaRPr lang="el-GR" sz="2000" b="0" dirty="0">
              <a:solidFill>
                <a:srgbClr val="002060"/>
              </a:solidFill>
              <a:latin typeface="Comic Sans MS" pitchFamily="66" charset="0"/>
              <a:ea typeface="+mj-ea"/>
              <a:cs typeface="+mj-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1786890"/>
            <a:ext cx="3733800" cy="4647426"/>
          </a:xfrm>
          <a:prstGeom prst="rect">
            <a:avLst/>
          </a:prstGeom>
          <a:noFill/>
        </p:spPr>
        <p:txBody>
          <a:bodyPr wrap="square" rtlCol="0">
            <a:spAutoFit/>
          </a:bodyPr>
          <a:lstStyle/>
          <a:p>
            <a:r>
              <a:rPr lang="en-GB" sz="2000" b="1" dirty="0" smtClean="0"/>
              <a:t>Soil functions represented as flows and transformations of mass, energy and biodiversity within Earth’s critical zone. </a:t>
            </a:r>
          </a:p>
          <a:p>
            <a:endParaRPr lang="en-GB" dirty="0" smtClean="0"/>
          </a:p>
          <a:p>
            <a:r>
              <a:rPr lang="en-GB" dirty="0" smtClean="0"/>
              <a:t>Soil connections within the critical zone are illustrated by mass fluxes (arrows) across conceptualised horizontal flux planes at the interfaces </a:t>
            </a:r>
          </a:p>
          <a:p>
            <a:pPr marL="342900" indent="-342900">
              <a:buAutoNum type="arabicParenR"/>
            </a:pPr>
            <a:r>
              <a:rPr lang="en-GB" dirty="0" smtClean="0"/>
              <a:t>vegetation - atmosphere, </a:t>
            </a:r>
          </a:p>
          <a:p>
            <a:pPr marL="342900" indent="-342900">
              <a:buAutoNum type="arabicParenR"/>
            </a:pPr>
            <a:r>
              <a:rPr lang="en-GB" dirty="0" smtClean="0"/>
              <a:t>land surface - atmosphere, </a:t>
            </a:r>
          </a:p>
          <a:p>
            <a:pPr marL="342900" indent="-342900">
              <a:buAutoNum type="arabicParenR"/>
            </a:pPr>
            <a:r>
              <a:rPr lang="en-GB" dirty="0" smtClean="0"/>
              <a:t>lower soil profile and </a:t>
            </a:r>
            <a:r>
              <a:rPr lang="en-GB" dirty="0" err="1" smtClean="0"/>
              <a:t>vadose</a:t>
            </a:r>
            <a:r>
              <a:rPr lang="en-GB" dirty="0" smtClean="0"/>
              <a:t> zone/water table, - unaltered bedrock</a:t>
            </a:r>
            <a:endParaRPr lang="en-US" dirty="0" smtClean="0"/>
          </a:p>
          <a:p>
            <a:endParaRPr lang="en-US" dirty="0"/>
          </a:p>
        </p:txBody>
      </p:sp>
      <p:pic>
        <p:nvPicPr>
          <p:cNvPr id="5" name="Picture 4" descr="IMG_3972.JPG"/>
          <p:cNvPicPr>
            <a:picLocks noChangeAspect="1"/>
          </p:cNvPicPr>
          <p:nvPr/>
        </p:nvPicPr>
        <p:blipFill>
          <a:blip r:embed="rId2" cstate="print"/>
          <a:stretch>
            <a:fillRect/>
          </a:stretch>
        </p:blipFill>
        <p:spPr>
          <a:xfrm rot="5400000">
            <a:off x="3389953" y="1110040"/>
            <a:ext cx="6864084" cy="4644006"/>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179512" y="5373216"/>
            <a:ext cx="8064896" cy="769441"/>
          </a:xfrm>
          <a:prstGeom prst="rect">
            <a:avLst/>
          </a:prstGeom>
          <a:noFill/>
        </p:spPr>
        <p:txBody>
          <a:bodyPr wrap="square" rtlCol="0">
            <a:spAutoFit/>
          </a:bodyPr>
          <a:lstStyle/>
          <a:p>
            <a:r>
              <a:rPr lang="en-US" sz="4400" dirty="0" err="1" smtClean="0">
                <a:solidFill>
                  <a:schemeClr val="bg1"/>
                </a:solidFill>
                <a:latin typeface="Calibri" pitchFamily="34" charset="0"/>
                <a:cs typeface="Calibri" pitchFamily="34" charset="0"/>
              </a:rPr>
              <a:t>Koiliaris</a:t>
            </a:r>
            <a:r>
              <a:rPr lang="en-US" sz="4400" dirty="0" smtClean="0">
                <a:solidFill>
                  <a:schemeClr val="bg1"/>
                </a:solidFill>
                <a:latin typeface="Calibri" pitchFamily="34" charset="0"/>
                <a:cs typeface="Calibri" pitchFamily="34" charset="0"/>
              </a:rPr>
              <a:t> Critical Zone Observatory</a:t>
            </a:r>
            <a:endParaRPr lang="en-US" sz="4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l="30556" t="8889" r="12222" b="4889"/>
          <a:stretch>
            <a:fillRect/>
          </a:stretch>
        </p:blipFill>
        <p:spPr bwMode="auto">
          <a:xfrm>
            <a:off x="1143000" y="0"/>
            <a:ext cx="7282205" cy="6858000"/>
          </a:xfrm>
          <a:prstGeom prst="rect">
            <a:avLst/>
          </a:prstGeom>
          <a:noFill/>
          <a:ln w="9525">
            <a:noFill/>
            <a:miter lim="800000"/>
            <a:headEnd/>
            <a:tailEnd/>
          </a:ln>
        </p:spPr>
      </p:pic>
      <p:grpSp>
        <p:nvGrpSpPr>
          <p:cNvPr id="2" name="Group 15"/>
          <p:cNvGrpSpPr/>
          <p:nvPr/>
        </p:nvGrpSpPr>
        <p:grpSpPr>
          <a:xfrm>
            <a:off x="0" y="1143000"/>
            <a:ext cx="9392478" cy="4800600"/>
            <a:chOff x="12649200" y="2057400"/>
            <a:chExt cx="9392478" cy="4800600"/>
          </a:xfrm>
        </p:grpSpPr>
        <p:pic>
          <p:nvPicPr>
            <p:cNvPr id="14" name="Picture 2"/>
            <p:cNvPicPr>
              <a:picLocks noChangeAspect="1" noChangeArrowheads="1"/>
            </p:cNvPicPr>
            <p:nvPr/>
          </p:nvPicPr>
          <p:blipFill>
            <a:blip r:embed="rId2" cstate="print"/>
            <a:srcRect l="41933" t="44336" r="31123" b="33630"/>
            <a:stretch>
              <a:fillRect/>
            </a:stretch>
          </p:blipFill>
          <p:spPr bwMode="auto">
            <a:xfrm>
              <a:off x="12649200" y="2057400"/>
              <a:ext cx="9392478" cy="4800600"/>
            </a:xfrm>
            <a:prstGeom prst="rect">
              <a:avLst/>
            </a:prstGeom>
            <a:noFill/>
            <a:ln w="9525">
              <a:noFill/>
              <a:miter lim="800000"/>
              <a:headEnd/>
              <a:tailEnd/>
            </a:ln>
          </p:spPr>
        </p:pic>
        <p:sp>
          <p:nvSpPr>
            <p:cNvPr id="15" name="Oval 14"/>
            <p:cNvSpPr/>
            <p:nvPr/>
          </p:nvSpPr>
          <p:spPr>
            <a:xfrm>
              <a:off x="18973800" y="4800600"/>
              <a:ext cx="8382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16"/>
          <p:cNvGrpSpPr/>
          <p:nvPr/>
        </p:nvGrpSpPr>
        <p:grpSpPr>
          <a:xfrm>
            <a:off x="0" y="0"/>
            <a:ext cx="9144000" cy="6880225"/>
            <a:chOff x="0" y="-22225"/>
            <a:chExt cx="9144000" cy="6880225"/>
          </a:xfrm>
        </p:grpSpPr>
        <p:pic>
          <p:nvPicPr>
            <p:cNvPr id="28675" name="Picture 4"/>
            <p:cNvPicPr>
              <a:picLocks noChangeAspect="1" noChangeArrowheads="1"/>
            </p:cNvPicPr>
            <p:nvPr/>
          </p:nvPicPr>
          <p:blipFill>
            <a:blip r:embed="rId3" cstate="print"/>
            <a:srcRect/>
            <a:stretch>
              <a:fillRect/>
            </a:stretch>
          </p:blipFill>
          <p:spPr bwMode="auto">
            <a:xfrm>
              <a:off x="0" y="-22225"/>
              <a:ext cx="9144000" cy="6880225"/>
            </a:xfrm>
            <a:prstGeom prst="rect">
              <a:avLst/>
            </a:prstGeom>
            <a:noFill/>
            <a:ln w="9525" algn="ctr">
              <a:noFill/>
              <a:miter lim="800000"/>
              <a:headEnd/>
              <a:tailEnd/>
            </a:ln>
          </p:spPr>
        </p:pic>
        <p:sp>
          <p:nvSpPr>
            <p:cNvPr id="28676" name="Freeform 5"/>
            <p:cNvSpPr>
              <a:spLocks/>
            </p:cNvSpPr>
            <p:nvPr/>
          </p:nvSpPr>
          <p:spPr bwMode="auto">
            <a:xfrm>
              <a:off x="762000" y="838200"/>
              <a:ext cx="5030787" cy="3084513"/>
            </a:xfrm>
            <a:custGeom>
              <a:avLst/>
              <a:gdLst>
                <a:gd name="T0" fmla="*/ 2147483647 w 3169"/>
                <a:gd name="T1" fmla="*/ 2147483647 h 1943"/>
                <a:gd name="T2" fmla="*/ 2147483647 w 3169"/>
                <a:gd name="T3" fmla="*/ 2147483647 h 1943"/>
                <a:gd name="T4" fmla="*/ 2147483647 w 3169"/>
                <a:gd name="T5" fmla="*/ 2147483647 h 1943"/>
                <a:gd name="T6" fmla="*/ 2147483647 w 3169"/>
                <a:gd name="T7" fmla="*/ 2147483647 h 1943"/>
                <a:gd name="T8" fmla="*/ 2147483647 w 3169"/>
                <a:gd name="T9" fmla="*/ 2147483647 h 1943"/>
                <a:gd name="T10" fmla="*/ 2147483647 w 3169"/>
                <a:gd name="T11" fmla="*/ 2147483647 h 1943"/>
                <a:gd name="T12" fmla="*/ 2147483647 w 3169"/>
                <a:gd name="T13" fmla="*/ 2147483647 h 1943"/>
                <a:gd name="T14" fmla="*/ 2147483647 w 3169"/>
                <a:gd name="T15" fmla="*/ 2147483647 h 1943"/>
                <a:gd name="T16" fmla="*/ 2147483647 w 3169"/>
                <a:gd name="T17" fmla="*/ 2147483647 h 1943"/>
                <a:gd name="T18" fmla="*/ 2147483647 w 3169"/>
                <a:gd name="T19" fmla="*/ 2147483647 h 1943"/>
                <a:gd name="T20" fmla="*/ 2147483647 w 3169"/>
                <a:gd name="T21" fmla="*/ 2147483647 h 1943"/>
                <a:gd name="T22" fmla="*/ 2147483647 w 3169"/>
                <a:gd name="T23" fmla="*/ 2147483647 h 1943"/>
                <a:gd name="T24" fmla="*/ 2147483647 w 3169"/>
                <a:gd name="T25" fmla="*/ 2147483647 h 1943"/>
                <a:gd name="T26" fmla="*/ 2147483647 w 3169"/>
                <a:gd name="T27" fmla="*/ 2147483647 h 1943"/>
                <a:gd name="T28" fmla="*/ 2147483647 w 3169"/>
                <a:gd name="T29" fmla="*/ 2147483647 h 1943"/>
                <a:gd name="T30" fmla="*/ 0 w 3169"/>
                <a:gd name="T31" fmla="*/ 2147483647 h 1943"/>
                <a:gd name="T32" fmla="*/ 2147483647 w 3169"/>
                <a:gd name="T33" fmla="*/ 2147483647 h 1943"/>
                <a:gd name="T34" fmla="*/ 2147483647 w 3169"/>
                <a:gd name="T35" fmla="*/ 2147483647 h 1943"/>
                <a:gd name="T36" fmla="*/ 2147483647 w 3169"/>
                <a:gd name="T37" fmla="*/ 2147483647 h 1943"/>
                <a:gd name="T38" fmla="*/ 2147483647 w 3169"/>
                <a:gd name="T39" fmla="*/ 2147483647 h 1943"/>
                <a:gd name="T40" fmla="*/ 2147483647 w 3169"/>
                <a:gd name="T41" fmla="*/ 2147483647 h 1943"/>
                <a:gd name="T42" fmla="*/ 2147483647 w 3169"/>
                <a:gd name="T43" fmla="*/ 2147483647 h 1943"/>
                <a:gd name="T44" fmla="*/ 2147483647 w 3169"/>
                <a:gd name="T45" fmla="*/ 2147483647 h 1943"/>
                <a:gd name="T46" fmla="*/ 2147483647 w 3169"/>
                <a:gd name="T47" fmla="*/ 2147483647 h 1943"/>
                <a:gd name="T48" fmla="*/ 2147483647 w 3169"/>
                <a:gd name="T49" fmla="*/ 2147483647 h 1943"/>
                <a:gd name="T50" fmla="*/ 2147483647 w 3169"/>
                <a:gd name="T51" fmla="*/ 2147483647 h 1943"/>
                <a:gd name="T52" fmla="*/ 2147483647 w 3169"/>
                <a:gd name="T53" fmla="*/ 2147483647 h 1943"/>
                <a:gd name="T54" fmla="*/ 2147483647 w 3169"/>
                <a:gd name="T55" fmla="*/ 2147483647 h 1943"/>
                <a:gd name="T56" fmla="*/ 2147483647 w 3169"/>
                <a:gd name="T57" fmla="*/ 2147483647 h 1943"/>
                <a:gd name="T58" fmla="*/ 2147483647 w 3169"/>
                <a:gd name="T59" fmla="*/ 2147483647 h 1943"/>
                <a:gd name="T60" fmla="*/ 2147483647 w 3169"/>
                <a:gd name="T61" fmla="*/ 2147483647 h 1943"/>
                <a:gd name="T62" fmla="*/ 2147483647 w 3169"/>
                <a:gd name="T63" fmla="*/ 2147483647 h 1943"/>
                <a:gd name="T64" fmla="*/ 2147483647 w 3169"/>
                <a:gd name="T65" fmla="*/ 2147483647 h 1943"/>
                <a:gd name="T66" fmla="*/ 2147483647 w 3169"/>
                <a:gd name="T67" fmla="*/ 0 h 1943"/>
                <a:gd name="T68" fmla="*/ 2147483647 w 3169"/>
                <a:gd name="T69" fmla="*/ 2147483647 h 1943"/>
                <a:gd name="T70" fmla="*/ 2147483647 w 3169"/>
                <a:gd name="T71" fmla="*/ 2147483647 h 1943"/>
                <a:gd name="T72" fmla="*/ 2147483647 w 3169"/>
                <a:gd name="T73" fmla="*/ 2147483647 h 1943"/>
                <a:gd name="T74" fmla="*/ 2147483647 w 3169"/>
                <a:gd name="T75" fmla="*/ 2147483647 h 1943"/>
                <a:gd name="T76" fmla="*/ 2147483647 w 3169"/>
                <a:gd name="T77" fmla="*/ 2147483647 h 1943"/>
                <a:gd name="T78" fmla="*/ 2147483647 w 3169"/>
                <a:gd name="T79" fmla="*/ 2147483647 h 1943"/>
                <a:gd name="T80" fmla="*/ 2147483647 w 3169"/>
                <a:gd name="T81" fmla="*/ 2147483647 h 1943"/>
                <a:gd name="T82" fmla="*/ 2147483647 w 3169"/>
                <a:gd name="T83" fmla="*/ 2147483647 h 1943"/>
                <a:gd name="T84" fmla="*/ 2147483647 w 3169"/>
                <a:gd name="T85" fmla="*/ 2147483647 h 1943"/>
                <a:gd name="T86" fmla="*/ 2147483647 w 3169"/>
                <a:gd name="T87" fmla="*/ 2147483647 h 1943"/>
                <a:gd name="T88" fmla="*/ 2147483647 w 3169"/>
                <a:gd name="T89" fmla="*/ 2147483647 h 1943"/>
                <a:gd name="T90" fmla="*/ 2147483647 w 3169"/>
                <a:gd name="T91" fmla="*/ 2147483647 h 1943"/>
                <a:gd name="T92" fmla="*/ 2147483647 w 3169"/>
                <a:gd name="T93" fmla="*/ 2147483647 h 1943"/>
                <a:gd name="T94" fmla="*/ 2147483647 w 3169"/>
                <a:gd name="T95" fmla="*/ 2147483647 h 1943"/>
                <a:gd name="T96" fmla="*/ 2147483647 w 3169"/>
                <a:gd name="T97" fmla="*/ 2147483647 h 1943"/>
                <a:gd name="T98" fmla="*/ 2147483647 w 3169"/>
                <a:gd name="T99" fmla="*/ 2147483647 h 1943"/>
                <a:gd name="T100" fmla="*/ 2147483647 w 3169"/>
                <a:gd name="T101" fmla="*/ 2147483647 h 1943"/>
                <a:gd name="T102" fmla="*/ 2147483647 w 3169"/>
                <a:gd name="T103" fmla="*/ 2147483647 h 1943"/>
                <a:gd name="T104" fmla="*/ 2147483647 w 3169"/>
                <a:gd name="T105" fmla="*/ 2147483647 h 1943"/>
                <a:gd name="T106" fmla="*/ 2147483647 w 3169"/>
                <a:gd name="T107" fmla="*/ 2147483647 h 1943"/>
                <a:gd name="T108" fmla="*/ 2147483647 w 3169"/>
                <a:gd name="T109" fmla="*/ 2147483647 h 1943"/>
                <a:gd name="T110" fmla="*/ 2147483647 w 3169"/>
                <a:gd name="T111" fmla="*/ 2147483647 h 1943"/>
                <a:gd name="T112" fmla="*/ 2147483647 w 3169"/>
                <a:gd name="T113" fmla="*/ 2147483647 h 1943"/>
                <a:gd name="T114" fmla="*/ 2147483647 w 3169"/>
                <a:gd name="T115" fmla="*/ 2147483647 h 1943"/>
                <a:gd name="T116" fmla="*/ 2147483647 w 3169"/>
                <a:gd name="T117" fmla="*/ 2147483647 h 1943"/>
                <a:gd name="T118" fmla="*/ 2147483647 w 3169"/>
                <a:gd name="T119" fmla="*/ 2147483647 h 1943"/>
                <a:gd name="T120" fmla="*/ 2147483647 w 3169"/>
                <a:gd name="T121" fmla="*/ 2147483647 h 1943"/>
                <a:gd name="T122" fmla="*/ 2147483647 w 3169"/>
                <a:gd name="T123" fmla="*/ 2147483647 h 1943"/>
                <a:gd name="T124" fmla="*/ 2147483647 w 3169"/>
                <a:gd name="T125" fmla="*/ 2147483647 h 194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69"/>
                <a:gd name="T190" fmla="*/ 0 h 1943"/>
                <a:gd name="T191" fmla="*/ 3169 w 3169"/>
                <a:gd name="T192" fmla="*/ 1943 h 194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69" h="1943">
                  <a:moveTo>
                    <a:pt x="1625" y="1943"/>
                  </a:moveTo>
                  <a:cubicBezTo>
                    <a:pt x="1614" y="1870"/>
                    <a:pt x="1612" y="1877"/>
                    <a:pt x="1548" y="1857"/>
                  </a:cubicBezTo>
                  <a:cubicBezTo>
                    <a:pt x="1512" y="1833"/>
                    <a:pt x="1485" y="1809"/>
                    <a:pt x="1445" y="1797"/>
                  </a:cubicBezTo>
                  <a:cubicBezTo>
                    <a:pt x="1378" y="1727"/>
                    <a:pt x="1179" y="1755"/>
                    <a:pt x="1135" y="1754"/>
                  </a:cubicBezTo>
                  <a:cubicBezTo>
                    <a:pt x="1088" y="1738"/>
                    <a:pt x="1066" y="1695"/>
                    <a:pt x="1023" y="1676"/>
                  </a:cubicBezTo>
                  <a:cubicBezTo>
                    <a:pt x="984" y="1659"/>
                    <a:pt x="943" y="1654"/>
                    <a:pt x="903" y="1642"/>
                  </a:cubicBezTo>
                  <a:cubicBezTo>
                    <a:pt x="849" y="1626"/>
                    <a:pt x="800" y="1598"/>
                    <a:pt x="748" y="1582"/>
                  </a:cubicBezTo>
                  <a:cubicBezTo>
                    <a:pt x="690" y="1524"/>
                    <a:pt x="644" y="1446"/>
                    <a:pt x="576" y="1401"/>
                  </a:cubicBezTo>
                  <a:cubicBezTo>
                    <a:pt x="548" y="1359"/>
                    <a:pt x="503" y="1331"/>
                    <a:pt x="456" y="1315"/>
                  </a:cubicBezTo>
                  <a:cubicBezTo>
                    <a:pt x="422" y="1281"/>
                    <a:pt x="389" y="1278"/>
                    <a:pt x="344" y="1264"/>
                  </a:cubicBezTo>
                  <a:cubicBezTo>
                    <a:pt x="310" y="1241"/>
                    <a:pt x="276" y="1218"/>
                    <a:pt x="241" y="1195"/>
                  </a:cubicBezTo>
                  <a:cubicBezTo>
                    <a:pt x="211" y="1176"/>
                    <a:pt x="202" y="1146"/>
                    <a:pt x="172" y="1126"/>
                  </a:cubicBezTo>
                  <a:cubicBezTo>
                    <a:pt x="127" y="1057"/>
                    <a:pt x="186" y="1140"/>
                    <a:pt x="129" y="1083"/>
                  </a:cubicBezTo>
                  <a:cubicBezTo>
                    <a:pt x="122" y="1076"/>
                    <a:pt x="119" y="1064"/>
                    <a:pt x="112" y="1057"/>
                  </a:cubicBezTo>
                  <a:cubicBezTo>
                    <a:pt x="105" y="1050"/>
                    <a:pt x="94" y="1047"/>
                    <a:pt x="86" y="1040"/>
                  </a:cubicBezTo>
                  <a:cubicBezTo>
                    <a:pt x="47" y="1006"/>
                    <a:pt x="18" y="969"/>
                    <a:pt x="0" y="920"/>
                  </a:cubicBezTo>
                  <a:cubicBezTo>
                    <a:pt x="21" y="859"/>
                    <a:pt x="93" y="810"/>
                    <a:pt x="155" y="791"/>
                  </a:cubicBezTo>
                  <a:cubicBezTo>
                    <a:pt x="172" y="779"/>
                    <a:pt x="190" y="768"/>
                    <a:pt x="207" y="756"/>
                  </a:cubicBezTo>
                  <a:cubicBezTo>
                    <a:pt x="228" y="742"/>
                    <a:pt x="276" y="722"/>
                    <a:pt x="276" y="722"/>
                  </a:cubicBezTo>
                  <a:cubicBezTo>
                    <a:pt x="315" y="683"/>
                    <a:pt x="359" y="636"/>
                    <a:pt x="413" y="619"/>
                  </a:cubicBezTo>
                  <a:cubicBezTo>
                    <a:pt x="422" y="613"/>
                    <a:pt x="430" y="607"/>
                    <a:pt x="439" y="602"/>
                  </a:cubicBezTo>
                  <a:cubicBezTo>
                    <a:pt x="447" y="598"/>
                    <a:pt x="457" y="598"/>
                    <a:pt x="465" y="593"/>
                  </a:cubicBezTo>
                  <a:cubicBezTo>
                    <a:pt x="533" y="553"/>
                    <a:pt x="468" y="576"/>
                    <a:pt x="525" y="559"/>
                  </a:cubicBezTo>
                  <a:cubicBezTo>
                    <a:pt x="546" y="536"/>
                    <a:pt x="564" y="525"/>
                    <a:pt x="594" y="516"/>
                  </a:cubicBezTo>
                  <a:cubicBezTo>
                    <a:pt x="643" y="467"/>
                    <a:pt x="618" y="480"/>
                    <a:pt x="662" y="464"/>
                  </a:cubicBezTo>
                  <a:cubicBezTo>
                    <a:pt x="675" y="446"/>
                    <a:pt x="694" y="432"/>
                    <a:pt x="705" y="412"/>
                  </a:cubicBezTo>
                  <a:cubicBezTo>
                    <a:pt x="714" y="396"/>
                    <a:pt x="723" y="361"/>
                    <a:pt x="723" y="361"/>
                  </a:cubicBezTo>
                  <a:cubicBezTo>
                    <a:pt x="732" y="292"/>
                    <a:pt x="746" y="270"/>
                    <a:pt x="791" y="223"/>
                  </a:cubicBezTo>
                  <a:cubicBezTo>
                    <a:pt x="804" y="187"/>
                    <a:pt x="824" y="161"/>
                    <a:pt x="852" y="137"/>
                  </a:cubicBezTo>
                  <a:cubicBezTo>
                    <a:pt x="861" y="129"/>
                    <a:pt x="865" y="114"/>
                    <a:pt x="877" y="112"/>
                  </a:cubicBezTo>
                  <a:cubicBezTo>
                    <a:pt x="937" y="102"/>
                    <a:pt x="998" y="106"/>
                    <a:pt x="1058" y="103"/>
                  </a:cubicBezTo>
                  <a:cubicBezTo>
                    <a:pt x="1121" y="81"/>
                    <a:pt x="1045" y="112"/>
                    <a:pt x="1109" y="69"/>
                  </a:cubicBezTo>
                  <a:cubicBezTo>
                    <a:pt x="1117" y="64"/>
                    <a:pt x="1127" y="64"/>
                    <a:pt x="1135" y="60"/>
                  </a:cubicBezTo>
                  <a:cubicBezTo>
                    <a:pt x="1178" y="38"/>
                    <a:pt x="1217" y="14"/>
                    <a:pt x="1264" y="0"/>
                  </a:cubicBezTo>
                  <a:cubicBezTo>
                    <a:pt x="1304" y="3"/>
                    <a:pt x="1345" y="2"/>
                    <a:pt x="1385" y="8"/>
                  </a:cubicBezTo>
                  <a:cubicBezTo>
                    <a:pt x="1452" y="18"/>
                    <a:pt x="1480" y="67"/>
                    <a:pt x="1522" y="112"/>
                  </a:cubicBezTo>
                  <a:cubicBezTo>
                    <a:pt x="1536" y="151"/>
                    <a:pt x="1559" y="167"/>
                    <a:pt x="1599" y="180"/>
                  </a:cubicBezTo>
                  <a:cubicBezTo>
                    <a:pt x="1628" y="177"/>
                    <a:pt x="1657" y="178"/>
                    <a:pt x="1685" y="172"/>
                  </a:cubicBezTo>
                  <a:cubicBezTo>
                    <a:pt x="1695" y="170"/>
                    <a:pt x="1701" y="159"/>
                    <a:pt x="1711" y="155"/>
                  </a:cubicBezTo>
                  <a:cubicBezTo>
                    <a:pt x="1733" y="147"/>
                    <a:pt x="1780" y="137"/>
                    <a:pt x="1780" y="137"/>
                  </a:cubicBezTo>
                  <a:cubicBezTo>
                    <a:pt x="1847" y="93"/>
                    <a:pt x="1938" y="103"/>
                    <a:pt x="2004" y="146"/>
                  </a:cubicBezTo>
                  <a:cubicBezTo>
                    <a:pt x="2034" y="192"/>
                    <a:pt x="2081" y="218"/>
                    <a:pt x="2132" y="232"/>
                  </a:cubicBezTo>
                  <a:cubicBezTo>
                    <a:pt x="2158" y="256"/>
                    <a:pt x="2156" y="285"/>
                    <a:pt x="2167" y="318"/>
                  </a:cubicBezTo>
                  <a:cubicBezTo>
                    <a:pt x="2170" y="344"/>
                    <a:pt x="2169" y="370"/>
                    <a:pt x="2175" y="395"/>
                  </a:cubicBezTo>
                  <a:cubicBezTo>
                    <a:pt x="2178" y="405"/>
                    <a:pt x="2188" y="412"/>
                    <a:pt x="2193" y="421"/>
                  </a:cubicBezTo>
                  <a:cubicBezTo>
                    <a:pt x="2197" y="429"/>
                    <a:pt x="2195" y="440"/>
                    <a:pt x="2201" y="447"/>
                  </a:cubicBezTo>
                  <a:cubicBezTo>
                    <a:pt x="2212" y="461"/>
                    <a:pt x="2237" y="468"/>
                    <a:pt x="2253" y="473"/>
                  </a:cubicBezTo>
                  <a:cubicBezTo>
                    <a:pt x="2304" y="490"/>
                    <a:pt x="2354" y="494"/>
                    <a:pt x="2399" y="524"/>
                  </a:cubicBezTo>
                  <a:cubicBezTo>
                    <a:pt x="2428" y="607"/>
                    <a:pt x="2491" y="646"/>
                    <a:pt x="2571" y="670"/>
                  </a:cubicBezTo>
                  <a:cubicBezTo>
                    <a:pt x="2593" y="734"/>
                    <a:pt x="2584" y="804"/>
                    <a:pt x="2623" y="860"/>
                  </a:cubicBezTo>
                  <a:cubicBezTo>
                    <a:pt x="2644" y="925"/>
                    <a:pt x="2715" y="961"/>
                    <a:pt x="2769" y="997"/>
                  </a:cubicBezTo>
                  <a:cubicBezTo>
                    <a:pt x="2803" y="1020"/>
                    <a:pt x="2833" y="1045"/>
                    <a:pt x="2872" y="1057"/>
                  </a:cubicBezTo>
                  <a:cubicBezTo>
                    <a:pt x="2928" y="1093"/>
                    <a:pt x="2998" y="1098"/>
                    <a:pt x="3061" y="1117"/>
                  </a:cubicBezTo>
                  <a:cubicBezTo>
                    <a:pt x="3085" y="1143"/>
                    <a:pt x="3110" y="1147"/>
                    <a:pt x="3130" y="1178"/>
                  </a:cubicBezTo>
                  <a:cubicBezTo>
                    <a:pt x="3169" y="1300"/>
                    <a:pt x="2989" y="1318"/>
                    <a:pt x="2915" y="1350"/>
                  </a:cubicBezTo>
                  <a:cubicBezTo>
                    <a:pt x="2892" y="1383"/>
                    <a:pt x="2858" y="1414"/>
                    <a:pt x="2820" y="1427"/>
                  </a:cubicBezTo>
                  <a:cubicBezTo>
                    <a:pt x="2774" y="1474"/>
                    <a:pt x="2733" y="1522"/>
                    <a:pt x="2683" y="1564"/>
                  </a:cubicBezTo>
                  <a:cubicBezTo>
                    <a:pt x="2661" y="1583"/>
                    <a:pt x="2652" y="1614"/>
                    <a:pt x="2623" y="1625"/>
                  </a:cubicBezTo>
                  <a:cubicBezTo>
                    <a:pt x="2579" y="1642"/>
                    <a:pt x="2513" y="1645"/>
                    <a:pt x="2468" y="1650"/>
                  </a:cubicBezTo>
                  <a:cubicBezTo>
                    <a:pt x="2443" y="1677"/>
                    <a:pt x="2416" y="1702"/>
                    <a:pt x="2390" y="1728"/>
                  </a:cubicBezTo>
                  <a:cubicBezTo>
                    <a:pt x="2349" y="1769"/>
                    <a:pt x="2351" y="1818"/>
                    <a:pt x="2279" y="1822"/>
                  </a:cubicBezTo>
                  <a:cubicBezTo>
                    <a:pt x="2230" y="1825"/>
                    <a:pt x="2181" y="1828"/>
                    <a:pt x="2132" y="1831"/>
                  </a:cubicBezTo>
                  <a:cubicBezTo>
                    <a:pt x="2088" y="1847"/>
                    <a:pt x="2059" y="1885"/>
                    <a:pt x="2038" y="1926"/>
                  </a:cubicBezTo>
                </a:path>
              </a:pathLst>
            </a:custGeom>
            <a:noFill/>
            <a:ln w="57150">
              <a:solidFill>
                <a:srgbClr val="FF0000"/>
              </a:solidFill>
              <a:round/>
              <a:headEnd/>
              <a:tailEnd/>
            </a:ln>
          </p:spPr>
          <p:txBody>
            <a:bodyPr/>
            <a:lstStyle/>
            <a:p>
              <a:endParaRPr lang="en-US"/>
            </a:p>
          </p:txBody>
        </p:sp>
        <p:sp>
          <p:nvSpPr>
            <p:cNvPr id="28677" name="Freeform 6"/>
            <p:cNvSpPr>
              <a:spLocks/>
            </p:cNvSpPr>
            <p:nvPr/>
          </p:nvSpPr>
          <p:spPr bwMode="auto">
            <a:xfrm>
              <a:off x="3808413" y="3316288"/>
              <a:ext cx="190500" cy="531812"/>
            </a:xfrm>
            <a:custGeom>
              <a:avLst/>
              <a:gdLst>
                <a:gd name="T0" fmla="*/ 2147483647 w 120"/>
                <a:gd name="T1" fmla="*/ 0 h 335"/>
                <a:gd name="T2" fmla="*/ 2147483647 w 120"/>
                <a:gd name="T3" fmla="*/ 2147483647 h 335"/>
                <a:gd name="T4" fmla="*/ 2147483647 w 120"/>
                <a:gd name="T5" fmla="*/ 2147483647 h 335"/>
                <a:gd name="T6" fmla="*/ 2147483647 w 120"/>
                <a:gd name="T7" fmla="*/ 2147483647 h 335"/>
                <a:gd name="T8" fmla="*/ 2147483647 w 120"/>
                <a:gd name="T9" fmla="*/ 2147483647 h 335"/>
                <a:gd name="T10" fmla="*/ 0 w 120"/>
                <a:gd name="T11" fmla="*/ 2147483647 h 335"/>
                <a:gd name="T12" fmla="*/ 0 60000 65536"/>
                <a:gd name="T13" fmla="*/ 0 60000 65536"/>
                <a:gd name="T14" fmla="*/ 0 60000 65536"/>
                <a:gd name="T15" fmla="*/ 0 60000 65536"/>
                <a:gd name="T16" fmla="*/ 0 60000 65536"/>
                <a:gd name="T17" fmla="*/ 0 60000 65536"/>
                <a:gd name="T18" fmla="*/ 0 w 120"/>
                <a:gd name="T19" fmla="*/ 0 h 335"/>
                <a:gd name="T20" fmla="*/ 120 w 120"/>
                <a:gd name="T21" fmla="*/ 335 h 335"/>
              </a:gdLst>
              <a:ahLst/>
              <a:cxnLst>
                <a:cxn ang="T12">
                  <a:pos x="T0" y="T1"/>
                </a:cxn>
                <a:cxn ang="T13">
                  <a:pos x="T2" y="T3"/>
                </a:cxn>
                <a:cxn ang="T14">
                  <a:pos x="T4" y="T5"/>
                </a:cxn>
                <a:cxn ang="T15">
                  <a:pos x="T6" y="T7"/>
                </a:cxn>
                <a:cxn ang="T16">
                  <a:pos x="T8" y="T9"/>
                </a:cxn>
                <a:cxn ang="T17">
                  <a:pos x="T10" y="T11"/>
                </a:cxn>
              </a:cxnLst>
              <a:rect l="T18" t="T19" r="T20" b="T21"/>
              <a:pathLst>
                <a:path w="120" h="335">
                  <a:moveTo>
                    <a:pt x="68" y="0"/>
                  </a:moveTo>
                  <a:cubicBezTo>
                    <a:pt x="89" y="31"/>
                    <a:pt x="108" y="68"/>
                    <a:pt x="120" y="103"/>
                  </a:cubicBezTo>
                  <a:cubicBezTo>
                    <a:pt x="117" y="117"/>
                    <a:pt x="119" y="133"/>
                    <a:pt x="111" y="146"/>
                  </a:cubicBezTo>
                  <a:cubicBezTo>
                    <a:pt x="106" y="154"/>
                    <a:pt x="36" y="230"/>
                    <a:pt x="25" y="241"/>
                  </a:cubicBezTo>
                  <a:cubicBezTo>
                    <a:pt x="20" y="258"/>
                    <a:pt x="12" y="275"/>
                    <a:pt x="8" y="292"/>
                  </a:cubicBezTo>
                  <a:cubicBezTo>
                    <a:pt x="4" y="306"/>
                    <a:pt x="0" y="335"/>
                    <a:pt x="0" y="335"/>
                  </a:cubicBezTo>
                </a:path>
              </a:pathLst>
            </a:custGeom>
            <a:noFill/>
            <a:ln w="57150">
              <a:solidFill>
                <a:srgbClr val="000066"/>
              </a:solidFill>
              <a:round/>
              <a:headEnd/>
              <a:tailEnd/>
            </a:ln>
          </p:spPr>
          <p:txBody>
            <a:bodyPr/>
            <a:lstStyle/>
            <a:p>
              <a:endParaRPr lang="en-US"/>
            </a:p>
          </p:txBody>
        </p:sp>
        <p:sp>
          <p:nvSpPr>
            <p:cNvPr id="28678" name="Freeform 7"/>
            <p:cNvSpPr>
              <a:spLocks/>
            </p:cNvSpPr>
            <p:nvPr/>
          </p:nvSpPr>
          <p:spPr bwMode="auto">
            <a:xfrm>
              <a:off x="3984625" y="2443163"/>
              <a:ext cx="995363" cy="1119187"/>
            </a:xfrm>
            <a:custGeom>
              <a:avLst/>
              <a:gdLst>
                <a:gd name="T0" fmla="*/ 0 w 627"/>
                <a:gd name="T1" fmla="*/ 2147483647 h 705"/>
                <a:gd name="T2" fmla="*/ 2147483647 w 627"/>
                <a:gd name="T3" fmla="*/ 2147483647 h 705"/>
                <a:gd name="T4" fmla="*/ 2147483647 w 627"/>
                <a:gd name="T5" fmla="*/ 2147483647 h 705"/>
                <a:gd name="T6" fmla="*/ 2147483647 w 627"/>
                <a:gd name="T7" fmla="*/ 2147483647 h 705"/>
                <a:gd name="T8" fmla="*/ 2147483647 w 627"/>
                <a:gd name="T9" fmla="*/ 2147483647 h 705"/>
                <a:gd name="T10" fmla="*/ 2147483647 w 627"/>
                <a:gd name="T11" fmla="*/ 2147483647 h 705"/>
                <a:gd name="T12" fmla="*/ 2147483647 w 627"/>
                <a:gd name="T13" fmla="*/ 2147483647 h 705"/>
                <a:gd name="T14" fmla="*/ 2147483647 w 627"/>
                <a:gd name="T15" fmla="*/ 2147483647 h 705"/>
                <a:gd name="T16" fmla="*/ 2147483647 w 627"/>
                <a:gd name="T17" fmla="*/ 0 h 7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7"/>
                <a:gd name="T28" fmla="*/ 0 h 705"/>
                <a:gd name="T29" fmla="*/ 627 w 627"/>
                <a:gd name="T30" fmla="*/ 705 h 70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7" h="705">
                  <a:moveTo>
                    <a:pt x="0" y="705"/>
                  </a:moveTo>
                  <a:cubicBezTo>
                    <a:pt x="11" y="674"/>
                    <a:pt x="35" y="656"/>
                    <a:pt x="61" y="636"/>
                  </a:cubicBezTo>
                  <a:cubicBezTo>
                    <a:pt x="115" y="594"/>
                    <a:pt x="177" y="580"/>
                    <a:pt x="241" y="559"/>
                  </a:cubicBezTo>
                  <a:cubicBezTo>
                    <a:pt x="332" y="529"/>
                    <a:pt x="197" y="575"/>
                    <a:pt x="293" y="533"/>
                  </a:cubicBezTo>
                  <a:cubicBezTo>
                    <a:pt x="312" y="525"/>
                    <a:pt x="333" y="522"/>
                    <a:pt x="353" y="516"/>
                  </a:cubicBezTo>
                  <a:cubicBezTo>
                    <a:pt x="380" y="487"/>
                    <a:pt x="419" y="474"/>
                    <a:pt x="447" y="447"/>
                  </a:cubicBezTo>
                  <a:cubicBezTo>
                    <a:pt x="499" y="398"/>
                    <a:pt x="571" y="353"/>
                    <a:pt x="611" y="292"/>
                  </a:cubicBezTo>
                  <a:cubicBezTo>
                    <a:pt x="615" y="229"/>
                    <a:pt x="627" y="136"/>
                    <a:pt x="611" y="69"/>
                  </a:cubicBezTo>
                  <a:cubicBezTo>
                    <a:pt x="606" y="49"/>
                    <a:pt x="567" y="16"/>
                    <a:pt x="551" y="0"/>
                  </a:cubicBezTo>
                </a:path>
              </a:pathLst>
            </a:custGeom>
            <a:noFill/>
            <a:ln w="57150">
              <a:solidFill>
                <a:srgbClr val="000066"/>
              </a:solidFill>
              <a:round/>
              <a:headEnd/>
              <a:tailEnd/>
            </a:ln>
          </p:spPr>
          <p:txBody>
            <a:bodyPr/>
            <a:lstStyle/>
            <a:p>
              <a:endParaRPr lang="en-US"/>
            </a:p>
          </p:txBody>
        </p:sp>
        <p:sp>
          <p:nvSpPr>
            <p:cNvPr id="28679" name="Line 11"/>
            <p:cNvSpPr>
              <a:spLocks noChangeShapeType="1"/>
            </p:cNvSpPr>
            <p:nvPr/>
          </p:nvSpPr>
          <p:spPr bwMode="auto">
            <a:xfrm flipV="1">
              <a:off x="2195513" y="3933825"/>
              <a:ext cx="2736850" cy="647700"/>
            </a:xfrm>
            <a:prstGeom prst="line">
              <a:avLst/>
            </a:prstGeom>
            <a:noFill/>
            <a:ln w="57150">
              <a:solidFill>
                <a:srgbClr val="FFFF00"/>
              </a:solidFill>
              <a:round/>
              <a:headEnd/>
              <a:tailEnd/>
            </a:ln>
          </p:spPr>
          <p:txBody>
            <a:bodyPr/>
            <a:lstStyle/>
            <a:p>
              <a:endParaRPr lang="en-US"/>
            </a:p>
          </p:txBody>
        </p:sp>
        <p:sp>
          <p:nvSpPr>
            <p:cNvPr id="28680" name="Line 12"/>
            <p:cNvSpPr>
              <a:spLocks noChangeShapeType="1"/>
            </p:cNvSpPr>
            <p:nvPr/>
          </p:nvSpPr>
          <p:spPr bwMode="auto">
            <a:xfrm flipV="1">
              <a:off x="4140200" y="692150"/>
              <a:ext cx="2376488" cy="1152525"/>
            </a:xfrm>
            <a:prstGeom prst="line">
              <a:avLst/>
            </a:prstGeom>
            <a:noFill/>
            <a:ln w="57150">
              <a:solidFill>
                <a:srgbClr val="FF0000"/>
              </a:solidFill>
              <a:round/>
              <a:headEnd type="triangle" w="med" len="med"/>
              <a:tailEnd/>
            </a:ln>
          </p:spPr>
          <p:txBody>
            <a:bodyPr/>
            <a:lstStyle/>
            <a:p>
              <a:endParaRPr lang="en-US"/>
            </a:p>
          </p:txBody>
        </p:sp>
        <p:sp>
          <p:nvSpPr>
            <p:cNvPr id="28681" name="Line 13"/>
            <p:cNvSpPr>
              <a:spLocks noChangeShapeType="1"/>
            </p:cNvSpPr>
            <p:nvPr/>
          </p:nvSpPr>
          <p:spPr bwMode="auto">
            <a:xfrm>
              <a:off x="3203575" y="4149725"/>
              <a:ext cx="1152525" cy="1150938"/>
            </a:xfrm>
            <a:prstGeom prst="line">
              <a:avLst/>
            </a:prstGeom>
            <a:noFill/>
            <a:ln w="57150">
              <a:solidFill>
                <a:srgbClr val="FF0000"/>
              </a:solidFill>
              <a:round/>
              <a:headEnd type="triangle" w="med" len="med"/>
              <a:tailEnd/>
            </a:ln>
          </p:spPr>
          <p:txBody>
            <a:bodyPr/>
            <a:lstStyle/>
            <a:p>
              <a:endParaRPr lang="en-US"/>
            </a:p>
          </p:txBody>
        </p:sp>
        <p:sp>
          <p:nvSpPr>
            <p:cNvPr id="28682" name="Text Box 14"/>
            <p:cNvSpPr txBox="1">
              <a:spLocks noChangeArrowheads="1"/>
            </p:cNvSpPr>
            <p:nvPr/>
          </p:nvSpPr>
          <p:spPr bwMode="auto">
            <a:xfrm>
              <a:off x="5292725" y="260350"/>
              <a:ext cx="1546225" cy="400050"/>
            </a:xfrm>
            <a:prstGeom prst="rect">
              <a:avLst/>
            </a:prstGeom>
            <a:noFill/>
            <a:ln w="9525" algn="ctr">
              <a:noFill/>
              <a:miter lim="800000"/>
              <a:headEnd/>
              <a:tailEnd/>
            </a:ln>
          </p:spPr>
          <p:txBody>
            <a:bodyPr wrap="none">
              <a:spAutoFit/>
            </a:bodyPr>
            <a:lstStyle/>
            <a:p>
              <a:r>
                <a:rPr lang="en-US" sz="2000" i="0">
                  <a:solidFill>
                    <a:srgbClr val="FF0000"/>
                  </a:solidFill>
                  <a:latin typeface="Comic Sans MS" pitchFamily="66" charset="0"/>
                </a:rPr>
                <a:t>Watershed</a:t>
              </a:r>
            </a:p>
          </p:txBody>
        </p:sp>
        <p:sp>
          <p:nvSpPr>
            <p:cNvPr id="28683" name="Text Box 15"/>
            <p:cNvSpPr txBox="1">
              <a:spLocks noChangeArrowheads="1"/>
            </p:cNvSpPr>
            <p:nvPr/>
          </p:nvSpPr>
          <p:spPr bwMode="auto">
            <a:xfrm>
              <a:off x="3470275" y="5373688"/>
              <a:ext cx="1779588" cy="400050"/>
            </a:xfrm>
            <a:prstGeom prst="rect">
              <a:avLst/>
            </a:prstGeom>
            <a:noFill/>
            <a:ln w="9525" algn="ctr">
              <a:noFill/>
              <a:miter lim="800000"/>
              <a:headEnd/>
              <a:tailEnd/>
            </a:ln>
          </p:spPr>
          <p:txBody>
            <a:bodyPr wrap="none">
              <a:spAutoFit/>
            </a:bodyPr>
            <a:lstStyle/>
            <a:p>
              <a:r>
                <a:rPr lang="en-US" sz="2000" i="0">
                  <a:solidFill>
                    <a:srgbClr val="FF0000"/>
                  </a:solidFill>
                  <a:latin typeface="Comic Sans MS" pitchFamily="66" charset="0"/>
                </a:rPr>
                <a:t>Coastal Zone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500" fill="hold"/>
                                        <p:tgtEl>
                                          <p:spTgt spid="36866"/>
                                        </p:tgtEl>
                                        <p:attrNameLst>
                                          <p:attrName>ppt_x</p:attrName>
                                        </p:attrNameLst>
                                      </p:cBhvr>
                                      <p:tavLst>
                                        <p:tav tm="0">
                                          <p:val>
                                            <p:strVal val="#ppt_x"/>
                                          </p:val>
                                        </p:tav>
                                        <p:tav tm="100000">
                                          <p:val>
                                            <p:strVal val="#ppt_x"/>
                                          </p:val>
                                        </p:tav>
                                      </p:tavLst>
                                    </p:anim>
                                    <p:anim calcmode="lin" valueType="num">
                                      <p:cBhvr additive="base">
                                        <p:cTn id="8" dur="500" fill="hold"/>
                                        <p:tgtEl>
                                          <p:spTgt spid="3686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Global ILTER site network</a:t>
            </a:r>
            <a:endParaRPr lang="de-AT"/>
          </a:p>
        </p:txBody>
      </p:sp>
      <p:pic>
        <p:nvPicPr>
          <p:cNvPr id="3" name="Grafik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5236" y="-883"/>
            <a:ext cx="9144000" cy="6858000"/>
          </a:xfrm>
          <a:prstGeom prst="rect">
            <a:avLst/>
          </a:prstGeom>
        </p:spPr>
      </p:pic>
      <p:pic>
        <p:nvPicPr>
          <p:cNvPr id="6" name="Grafik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436096" y="1"/>
            <a:ext cx="3707904" cy="1342228"/>
          </a:xfrm>
          <a:prstGeom prst="rect">
            <a:avLst/>
          </a:prstGeom>
        </p:spPr>
      </p:pic>
      <p:sp>
        <p:nvSpPr>
          <p:cNvPr id="7" name="TextBox 6"/>
          <p:cNvSpPr txBox="1"/>
          <p:nvPr/>
        </p:nvSpPr>
        <p:spPr>
          <a:xfrm>
            <a:off x="5172198" y="6400800"/>
            <a:ext cx="2753126" cy="369332"/>
          </a:xfrm>
          <a:prstGeom prst="rect">
            <a:avLst/>
          </a:prstGeom>
          <a:noFill/>
        </p:spPr>
        <p:txBody>
          <a:bodyPr wrap="none" rtlCol="0">
            <a:spAutoFit/>
          </a:bodyPr>
          <a:lstStyle/>
          <a:p>
            <a:r>
              <a:rPr lang="en-US" dirty="0" smtClean="0"/>
              <a:t>827 </a:t>
            </a:r>
            <a:r>
              <a:rPr lang="el-GR" dirty="0" smtClean="0"/>
              <a:t>Παρατηρητήρια</a:t>
            </a:r>
            <a:r>
              <a:rPr lang="en-US" dirty="0" smtClean="0"/>
              <a:t> - ILTER</a:t>
            </a:r>
            <a:endParaRPr lang="en-US" dirty="0"/>
          </a:p>
        </p:txBody>
      </p:sp>
      <p:pic>
        <p:nvPicPr>
          <p:cNvPr id="8" name="Picture 4"/>
          <p:cNvPicPr>
            <a:picLocks noChangeAspect="1" noChangeArrowheads="1"/>
          </p:cNvPicPr>
          <p:nvPr/>
        </p:nvPicPr>
        <p:blipFill>
          <a:blip r:embed="rId4" cstate="print"/>
          <a:srcRect l="35641" t="44141" r="37682" b="25807"/>
          <a:stretch>
            <a:fillRect/>
          </a:stretch>
        </p:blipFill>
        <p:spPr bwMode="auto">
          <a:xfrm>
            <a:off x="0" y="4953001"/>
            <a:ext cx="3006328" cy="1905000"/>
          </a:xfrm>
          <a:prstGeom prst="rect">
            <a:avLst/>
          </a:prstGeom>
          <a:noFill/>
          <a:ln w="9525">
            <a:noFill/>
            <a:miter lim="800000"/>
            <a:headEnd/>
            <a:tailEnd/>
          </a:ln>
        </p:spPr>
      </p:pic>
    </p:spTree>
    <p:extLst>
      <p:ext uri="{BB962C8B-B14F-4D97-AF65-F5344CB8AC3E}">
        <p14:creationId xmlns="" xmlns:p14="http://schemas.microsoft.com/office/powerpoint/2010/main" val="194732650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Δίκτυο </a:t>
            </a:r>
            <a:r>
              <a:rPr lang="en-US" dirty="0" smtClean="0"/>
              <a:t>LTER - Greece</a:t>
            </a:r>
            <a:endParaRPr lang="en-US" dirty="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73312" y="1524000"/>
            <a:ext cx="6156176" cy="517873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04904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2" descr="Image-21"/>
          <p:cNvPicPr>
            <a:picLocks noChangeAspect="1" noChangeArrowheads="1"/>
          </p:cNvPicPr>
          <p:nvPr/>
        </p:nvPicPr>
        <p:blipFill>
          <a:blip r:embed="rId2" cstate="print"/>
          <a:srcRect/>
          <a:stretch>
            <a:fillRect/>
          </a:stretch>
        </p:blipFill>
        <p:spPr bwMode="auto">
          <a:xfrm>
            <a:off x="4787900" y="0"/>
            <a:ext cx="4356100" cy="3429000"/>
          </a:xfrm>
          <a:prstGeom prst="rect">
            <a:avLst/>
          </a:prstGeom>
          <a:noFill/>
          <a:ln w="9525">
            <a:noFill/>
            <a:miter lim="800000"/>
            <a:headEnd/>
            <a:tailEnd/>
          </a:ln>
        </p:spPr>
      </p:pic>
      <p:pic>
        <p:nvPicPr>
          <p:cNvPr id="29699" name="Picture 13" descr="Image-144"/>
          <p:cNvPicPr>
            <a:picLocks noChangeAspect="1" noChangeArrowheads="1"/>
          </p:cNvPicPr>
          <p:nvPr/>
        </p:nvPicPr>
        <p:blipFill>
          <a:blip r:embed="rId3" cstate="print"/>
          <a:srcRect/>
          <a:stretch>
            <a:fillRect/>
          </a:stretch>
        </p:blipFill>
        <p:spPr bwMode="auto">
          <a:xfrm>
            <a:off x="0" y="3429000"/>
            <a:ext cx="4787900" cy="3429000"/>
          </a:xfrm>
          <a:prstGeom prst="rect">
            <a:avLst/>
          </a:prstGeom>
          <a:noFill/>
          <a:ln w="9525">
            <a:noFill/>
            <a:miter lim="800000"/>
            <a:headEnd/>
            <a:tailEnd/>
          </a:ln>
        </p:spPr>
      </p:pic>
      <p:pic>
        <p:nvPicPr>
          <p:cNvPr id="29700" name="Picture 14" descr="Kalibes"/>
          <p:cNvPicPr>
            <a:picLocks noChangeAspect="1" noChangeArrowheads="1"/>
          </p:cNvPicPr>
          <p:nvPr/>
        </p:nvPicPr>
        <p:blipFill>
          <a:blip r:embed="rId4" cstate="print"/>
          <a:srcRect/>
          <a:stretch>
            <a:fillRect/>
          </a:stretch>
        </p:blipFill>
        <p:spPr bwMode="auto">
          <a:xfrm>
            <a:off x="4787900" y="3429000"/>
            <a:ext cx="4356100" cy="3429000"/>
          </a:xfrm>
          <a:prstGeom prst="rect">
            <a:avLst/>
          </a:prstGeom>
          <a:noFill/>
          <a:ln w="9525">
            <a:noFill/>
            <a:miter lim="800000"/>
            <a:headEnd/>
            <a:tailEnd/>
          </a:ln>
        </p:spPr>
      </p:pic>
      <p:pic>
        <p:nvPicPr>
          <p:cNvPr id="29701" name="Picture 15" descr="Λευκά-Όρη-από-το-Νιο-Χωριό"/>
          <p:cNvPicPr>
            <a:picLocks noChangeAspect="1" noChangeArrowheads="1"/>
          </p:cNvPicPr>
          <p:nvPr/>
        </p:nvPicPr>
        <p:blipFill>
          <a:blip r:embed="rId5" cstate="print"/>
          <a:srcRect/>
          <a:stretch>
            <a:fillRect/>
          </a:stretch>
        </p:blipFill>
        <p:spPr bwMode="auto">
          <a:xfrm>
            <a:off x="0" y="0"/>
            <a:ext cx="4787900"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t="11641"/>
          <a:stretch>
            <a:fillRect/>
          </a:stretch>
        </p:blipFill>
        <p:spPr bwMode="auto">
          <a:xfrm>
            <a:off x="0" y="571500"/>
            <a:ext cx="8804275" cy="6286500"/>
          </a:xfrm>
          <a:prstGeom prst="rect">
            <a:avLst/>
          </a:prstGeom>
          <a:noFill/>
          <a:ln w="9525">
            <a:noFill/>
            <a:miter lim="800000"/>
            <a:headEnd/>
            <a:tailEnd/>
          </a:ln>
        </p:spPr>
      </p:pic>
      <p:sp>
        <p:nvSpPr>
          <p:cNvPr id="30723" name="TextBox 2"/>
          <p:cNvSpPr txBox="1">
            <a:spLocks noChangeArrowheads="1"/>
          </p:cNvSpPr>
          <p:nvPr/>
        </p:nvSpPr>
        <p:spPr bwMode="auto">
          <a:xfrm>
            <a:off x="0" y="0"/>
            <a:ext cx="9144000" cy="830263"/>
          </a:xfrm>
          <a:prstGeom prst="rect">
            <a:avLst/>
          </a:prstGeom>
          <a:noFill/>
          <a:ln w="9525">
            <a:noFill/>
            <a:miter lim="800000"/>
            <a:headEnd/>
            <a:tailEnd/>
          </a:ln>
        </p:spPr>
        <p:txBody>
          <a:bodyPr>
            <a:spAutoFit/>
          </a:bodyPr>
          <a:lstStyle/>
          <a:p>
            <a:r>
              <a:rPr lang="en-US" i="0">
                <a:latin typeface="Comic Sans MS" pitchFamily="66" charset="0"/>
              </a:rPr>
              <a:t>Desertification Potential (National Council Against Desertification)</a:t>
            </a:r>
            <a:endParaRPr lang="el-GR" i="0">
              <a:latin typeface="Comic Sans MS" pitchFamily="66" charset="0"/>
            </a:endParaRPr>
          </a:p>
        </p:txBody>
      </p:sp>
      <p:sp>
        <p:nvSpPr>
          <p:cNvPr id="30724" name="TextBox 3"/>
          <p:cNvSpPr txBox="1">
            <a:spLocks noChangeArrowheads="1"/>
          </p:cNvSpPr>
          <p:nvPr/>
        </p:nvSpPr>
        <p:spPr bwMode="auto">
          <a:xfrm>
            <a:off x="6357938" y="1412875"/>
            <a:ext cx="1928812" cy="1108075"/>
          </a:xfrm>
          <a:prstGeom prst="rect">
            <a:avLst/>
          </a:prstGeom>
          <a:solidFill>
            <a:schemeClr val="bg1"/>
          </a:solidFill>
          <a:ln w="9525">
            <a:noFill/>
            <a:miter lim="800000"/>
            <a:headEnd/>
            <a:tailEnd/>
          </a:ln>
        </p:spPr>
        <p:txBody>
          <a:bodyPr>
            <a:spAutoFit/>
          </a:bodyPr>
          <a:lstStyle/>
          <a:p>
            <a:pPr algn="l"/>
            <a:r>
              <a:rPr lang="en-US" sz="1100" i="0">
                <a:latin typeface="Comic Sans MS" pitchFamily="66" charset="0"/>
              </a:rPr>
              <a:t>Low</a:t>
            </a:r>
          </a:p>
          <a:p>
            <a:pPr algn="l"/>
            <a:r>
              <a:rPr lang="en-US" sz="1100" i="0">
                <a:latin typeface="Comic Sans MS" pitchFamily="66" charset="0"/>
              </a:rPr>
              <a:t>Average due to erosion</a:t>
            </a:r>
          </a:p>
          <a:p>
            <a:pPr algn="l"/>
            <a:r>
              <a:rPr lang="en-US" sz="1100" i="0">
                <a:latin typeface="Comic Sans MS" pitchFamily="66" charset="0"/>
              </a:rPr>
              <a:t>High due to erosion</a:t>
            </a:r>
          </a:p>
          <a:p>
            <a:pPr algn="l"/>
            <a:r>
              <a:rPr lang="en-US" sz="1100" i="0">
                <a:latin typeface="Comic Sans MS" pitchFamily="66" charset="0"/>
              </a:rPr>
              <a:t>High due to salinization</a:t>
            </a:r>
          </a:p>
          <a:p>
            <a:pPr algn="l"/>
            <a:r>
              <a:rPr lang="en-US" sz="1100" i="0">
                <a:latin typeface="Comic Sans MS" pitchFamily="66" charset="0"/>
              </a:rPr>
              <a:t>Lakes</a:t>
            </a:r>
          </a:p>
          <a:p>
            <a:pPr algn="l"/>
            <a:r>
              <a:rPr lang="en-US" sz="1100" i="0">
                <a:latin typeface="Comic Sans MS" pitchFamily="66" charset="0"/>
              </a:rPr>
              <a:t>Town</a:t>
            </a:r>
            <a:endParaRPr lang="el-GR" sz="1100" i="0">
              <a:latin typeface="Comic Sans MS" pitchFamily="66" charset="0"/>
            </a:endParaRPr>
          </a:p>
        </p:txBody>
      </p:sp>
      <p:sp>
        <p:nvSpPr>
          <p:cNvPr id="5" name="Rectangle 4"/>
          <p:cNvSpPr/>
          <p:nvPr/>
        </p:nvSpPr>
        <p:spPr>
          <a:xfrm>
            <a:off x="457200" y="5181600"/>
            <a:ext cx="22098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019800" y="1066800"/>
            <a:ext cx="2286000" cy="338554"/>
          </a:xfrm>
          <a:prstGeom prst="rect">
            <a:avLst/>
          </a:prstGeom>
          <a:solidFill>
            <a:schemeClr val="bg1"/>
          </a:solidFill>
        </p:spPr>
        <p:txBody>
          <a:bodyPr wrap="square" rtlCol="0">
            <a:spAutoFit/>
          </a:bodyPr>
          <a:lstStyle/>
          <a:p>
            <a:r>
              <a:rPr lang="en-US" sz="1600" dirty="0" smtClean="0"/>
              <a:t>Desertification Potential</a:t>
            </a:r>
            <a:endParaRPr lang="en-US" sz="16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bwMode="auto">
          <a:xfrm>
            <a:off x="0" y="3143250"/>
            <a:ext cx="9144000" cy="6858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effectLst/>
                <a:latin typeface="Comic Sans MS" pitchFamily="66" charset="0"/>
              </a:rPr>
              <a:t>Desertification=f(water deficit, land use practices)</a:t>
            </a:r>
            <a:endParaRPr lang="el-GR" sz="2800" smtClean="0">
              <a:effectLst/>
              <a:latin typeface="Comic Sans MS" pitchFamily="66" charset="0"/>
            </a:endParaRPr>
          </a:p>
        </p:txBody>
      </p:sp>
      <p:pic>
        <p:nvPicPr>
          <p:cNvPr id="31747" name="Picture 4"/>
          <p:cNvPicPr>
            <a:picLocks noChangeAspect="1" noChangeArrowheads="1"/>
          </p:cNvPicPr>
          <p:nvPr/>
        </p:nvPicPr>
        <p:blipFill>
          <a:blip r:embed="rId2" cstate="print"/>
          <a:srcRect/>
          <a:stretch>
            <a:fillRect/>
          </a:stretch>
        </p:blipFill>
        <p:spPr bwMode="auto">
          <a:xfrm>
            <a:off x="0" y="0"/>
            <a:ext cx="9193213" cy="3143250"/>
          </a:xfrm>
          <a:prstGeom prst="rect">
            <a:avLst/>
          </a:prstGeom>
          <a:noFill/>
          <a:ln w="9525">
            <a:noFill/>
            <a:miter lim="800000"/>
            <a:headEnd/>
            <a:tailEnd/>
          </a:ln>
        </p:spPr>
      </p:pic>
      <p:pic>
        <p:nvPicPr>
          <p:cNvPr id="31748" name="Picture 5"/>
          <p:cNvPicPr>
            <a:picLocks noChangeAspect="1" noChangeArrowheads="1"/>
          </p:cNvPicPr>
          <p:nvPr/>
        </p:nvPicPr>
        <p:blipFill>
          <a:blip r:embed="rId3" cstate="print"/>
          <a:srcRect/>
          <a:stretch>
            <a:fillRect/>
          </a:stretch>
        </p:blipFill>
        <p:spPr bwMode="auto">
          <a:xfrm>
            <a:off x="0" y="3829050"/>
            <a:ext cx="9144000" cy="3100388"/>
          </a:xfrm>
          <a:prstGeom prst="rect">
            <a:avLst/>
          </a:prstGeom>
          <a:noFill/>
          <a:ln w="9525">
            <a:noFill/>
            <a:miter lim="800000"/>
            <a:headEnd/>
            <a:tailEnd/>
          </a:ln>
        </p:spPr>
      </p:pic>
      <p:sp>
        <p:nvSpPr>
          <p:cNvPr id="31749" name="Text Box 6"/>
          <p:cNvSpPr txBox="1">
            <a:spLocks noChangeArrowheads="1"/>
          </p:cNvSpPr>
          <p:nvPr/>
        </p:nvSpPr>
        <p:spPr bwMode="auto">
          <a:xfrm>
            <a:off x="3143250" y="142875"/>
            <a:ext cx="2649538" cy="461963"/>
          </a:xfrm>
          <a:prstGeom prst="rect">
            <a:avLst/>
          </a:prstGeom>
          <a:noFill/>
          <a:ln w="9525">
            <a:noFill/>
            <a:miter lim="800000"/>
            <a:headEnd/>
            <a:tailEnd/>
          </a:ln>
        </p:spPr>
        <p:txBody>
          <a:bodyPr>
            <a:spAutoFit/>
          </a:bodyPr>
          <a:lstStyle/>
          <a:p>
            <a:pPr>
              <a:spcBef>
                <a:spcPct val="50000"/>
              </a:spcBef>
            </a:pPr>
            <a:r>
              <a:rPr lang="en-US">
                <a:solidFill>
                  <a:schemeClr val="bg1"/>
                </a:solidFill>
              </a:rPr>
              <a:t>PRECIPITATION</a:t>
            </a:r>
            <a:endParaRPr lang="el-GR">
              <a:solidFill>
                <a:schemeClr val="bg1"/>
              </a:solidFill>
            </a:endParaRPr>
          </a:p>
        </p:txBody>
      </p:sp>
      <p:sp>
        <p:nvSpPr>
          <p:cNvPr id="31750" name="Text Box 7"/>
          <p:cNvSpPr txBox="1">
            <a:spLocks noChangeArrowheads="1"/>
          </p:cNvSpPr>
          <p:nvPr/>
        </p:nvSpPr>
        <p:spPr bwMode="auto">
          <a:xfrm>
            <a:off x="3924300" y="3860800"/>
            <a:ext cx="1008063" cy="366713"/>
          </a:xfrm>
          <a:prstGeom prst="rect">
            <a:avLst/>
          </a:prstGeom>
          <a:noFill/>
          <a:ln w="9525">
            <a:noFill/>
            <a:miter lim="800000"/>
            <a:headEnd/>
            <a:tailEnd/>
          </a:ln>
        </p:spPr>
        <p:txBody>
          <a:bodyPr>
            <a:spAutoFit/>
          </a:bodyPr>
          <a:lstStyle/>
          <a:p>
            <a:pPr>
              <a:spcBef>
                <a:spcPct val="50000"/>
              </a:spcBef>
            </a:pPr>
            <a:r>
              <a:rPr lang="en-US">
                <a:solidFill>
                  <a:schemeClr val="bg1"/>
                </a:solidFill>
              </a:rPr>
              <a:t>PET</a:t>
            </a:r>
            <a:endParaRPr lang="el-GR">
              <a:solidFill>
                <a:schemeClr val="bg1"/>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3 - Εικόνα" descr="SOIL QUALITY.jpg"/>
          <p:cNvPicPr>
            <a:picLocks noChangeAspect="1"/>
          </p:cNvPicPr>
          <p:nvPr/>
        </p:nvPicPr>
        <p:blipFill>
          <a:blip r:embed="rId2" cstate="print"/>
          <a:srcRect/>
          <a:stretch>
            <a:fillRect/>
          </a:stretch>
        </p:blipFill>
        <p:spPr bwMode="auto">
          <a:xfrm>
            <a:off x="0" y="0"/>
            <a:ext cx="9144000" cy="6467475"/>
          </a:xfrm>
          <a:prstGeom prst="rect">
            <a:avLst/>
          </a:prstGeom>
          <a:noFill/>
          <a:ln w="9525">
            <a:noFill/>
            <a:miter lim="800000"/>
            <a:headEnd/>
            <a:tailEnd/>
          </a:ln>
        </p:spPr>
      </p:pic>
      <p:pic>
        <p:nvPicPr>
          <p:cNvPr id="32771" name="Picture 5" descr="DesertNET logo"/>
          <p:cNvPicPr>
            <a:picLocks noChangeAspect="1" noChangeArrowheads="1"/>
          </p:cNvPicPr>
          <p:nvPr/>
        </p:nvPicPr>
        <p:blipFill>
          <a:blip r:embed="rId3" cstate="print"/>
          <a:srcRect/>
          <a:stretch>
            <a:fillRect/>
          </a:stretch>
        </p:blipFill>
        <p:spPr bwMode="auto">
          <a:xfrm>
            <a:off x="4786313" y="642938"/>
            <a:ext cx="3759200" cy="612775"/>
          </a:xfrm>
          <a:prstGeom prst="rect">
            <a:avLst/>
          </a:prstGeom>
          <a:noFill/>
          <a:ln w="9525">
            <a:noFill/>
            <a:miter lim="800000"/>
            <a:headEnd/>
            <a:tailEnd/>
          </a:ln>
        </p:spPr>
      </p:pic>
      <p:sp>
        <p:nvSpPr>
          <p:cNvPr id="32772" name="Rectangle 3"/>
          <p:cNvSpPr>
            <a:spLocks noChangeArrowheads="1"/>
          </p:cNvSpPr>
          <p:nvPr/>
        </p:nvSpPr>
        <p:spPr bwMode="auto">
          <a:xfrm>
            <a:off x="71438" y="6429375"/>
            <a:ext cx="8929687" cy="400050"/>
          </a:xfrm>
          <a:prstGeom prst="rect">
            <a:avLst/>
          </a:prstGeom>
          <a:noFill/>
          <a:ln w="9525">
            <a:noFill/>
            <a:miter lim="800000"/>
            <a:headEnd/>
            <a:tailEnd/>
          </a:ln>
        </p:spPr>
        <p:txBody>
          <a:bodyPr>
            <a:spAutoFit/>
          </a:bodyPr>
          <a:lstStyle/>
          <a:p>
            <a:r>
              <a:rPr lang="en-GB" sz="2000" i="0"/>
              <a:t>SQI = (texture * parent material * rock fragment * depth * slope * drainage)</a:t>
            </a:r>
            <a:r>
              <a:rPr lang="en-GB" sz="2000" i="0" baseline="30000"/>
              <a:t>1</a:t>
            </a:r>
            <a:r>
              <a:rPr lang="en-GB" sz="1600" baseline="30000"/>
              <a:t>/6</a:t>
            </a:r>
            <a:endParaRPr lang="el-GR" sz="160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9144000" cy="3627438"/>
        </p:xfrm>
        <a:graphic>
          <a:graphicData uri="http://schemas.openxmlformats.org/presentationml/2006/ole">
            <p:oleObj spid="_x0000_s90114" name="Chart" r:id="rId3" imgW="7829416" imgH="4962415" progId="Excel.Sheet.8">
              <p:embed/>
            </p:oleObj>
          </a:graphicData>
        </a:graphic>
      </p:graphicFrame>
      <p:sp>
        <p:nvSpPr>
          <p:cNvPr id="1028" name="Rectangle 3"/>
          <p:cNvSpPr>
            <a:spLocks noGrp="1" noChangeArrowheads="1"/>
          </p:cNvSpPr>
          <p:nvPr>
            <p:ph type="body" sz="half" idx="1"/>
          </p:nvPr>
        </p:nvSpPr>
        <p:spPr bwMode="auto">
          <a:xfrm>
            <a:off x="5143500" y="3714750"/>
            <a:ext cx="3681413" cy="1643063"/>
          </a:xfrm>
          <a:noFill/>
          <a:ln>
            <a:miter lim="800000"/>
            <a:headEnd/>
            <a:tailEnd/>
          </a:ln>
        </p:spPr>
        <p:txBody>
          <a:bodyPr vert="horz" wrap="square" lIns="91440" tIns="45720" rIns="91440" bIns="45720" numCol="1" anchor="t" anchorCtr="0" compatLnSpc="1">
            <a:prstTxWarp prst="textNoShape">
              <a:avLst/>
            </a:prstTxWarp>
          </a:bodyPr>
          <a:lstStyle/>
          <a:p>
            <a:pPr algn="ctr">
              <a:buFontTx/>
              <a:buNone/>
            </a:pPr>
            <a:r>
              <a:rPr lang="en-US" sz="2800" b="1" smtClean="0">
                <a:solidFill>
                  <a:srgbClr val="002060"/>
                </a:solidFill>
                <a:latin typeface="Comic Sans MS" pitchFamily="66" charset="0"/>
              </a:rPr>
              <a:t>Crete</a:t>
            </a:r>
            <a:endParaRPr lang="el-GR" sz="2800" b="1" smtClean="0">
              <a:solidFill>
                <a:srgbClr val="002060"/>
              </a:solidFill>
              <a:latin typeface="Comic Sans MS" pitchFamily="66" charset="0"/>
            </a:endParaRPr>
          </a:p>
          <a:p>
            <a:pPr algn="ctr">
              <a:buFontTx/>
              <a:buNone/>
            </a:pPr>
            <a:r>
              <a:rPr lang="en-US" sz="2800" b="1" smtClean="0">
                <a:solidFill>
                  <a:srgbClr val="002060"/>
                </a:solidFill>
                <a:latin typeface="Comic Sans MS" pitchFamily="66" charset="0"/>
              </a:rPr>
              <a:t>601,130 population</a:t>
            </a:r>
          </a:p>
          <a:p>
            <a:pPr algn="ctr">
              <a:buFontTx/>
              <a:buNone/>
            </a:pPr>
            <a:r>
              <a:rPr lang="en-US" sz="2800" b="1" smtClean="0">
                <a:solidFill>
                  <a:srgbClr val="002060"/>
                </a:solidFill>
                <a:latin typeface="Comic Sans MS" pitchFamily="66" charset="0"/>
              </a:rPr>
              <a:t>3,820,673 livestock</a:t>
            </a:r>
            <a:endParaRPr lang="el-GR" sz="2800" b="1" smtClean="0">
              <a:solidFill>
                <a:srgbClr val="002060"/>
              </a:solidFill>
              <a:latin typeface="Comic Sans MS" pitchFamily="66" charset="0"/>
            </a:endParaRPr>
          </a:p>
        </p:txBody>
      </p:sp>
      <p:sp>
        <p:nvSpPr>
          <p:cNvPr id="1029" name="Text Box 10"/>
          <p:cNvSpPr txBox="1">
            <a:spLocks noChangeArrowheads="1"/>
          </p:cNvSpPr>
          <p:nvPr/>
        </p:nvSpPr>
        <p:spPr bwMode="auto">
          <a:xfrm>
            <a:off x="7204075" y="500063"/>
            <a:ext cx="1368425" cy="276225"/>
          </a:xfrm>
          <a:prstGeom prst="rect">
            <a:avLst/>
          </a:prstGeom>
          <a:noFill/>
          <a:ln w="9525">
            <a:noFill/>
            <a:miter lim="800000"/>
            <a:headEnd/>
            <a:tailEnd/>
          </a:ln>
        </p:spPr>
        <p:txBody>
          <a:bodyPr>
            <a:spAutoFit/>
          </a:bodyPr>
          <a:lstStyle/>
          <a:p>
            <a:pPr>
              <a:spcBef>
                <a:spcPct val="50000"/>
              </a:spcBef>
            </a:pPr>
            <a:r>
              <a:rPr lang="en-US" sz="1200"/>
              <a:t>52 % domestic </a:t>
            </a:r>
            <a:endParaRPr lang="el-GR" sz="1200"/>
          </a:p>
        </p:txBody>
      </p:sp>
      <p:sp>
        <p:nvSpPr>
          <p:cNvPr id="1030" name="Text Box 11"/>
          <p:cNvSpPr txBox="1">
            <a:spLocks noChangeArrowheads="1"/>
          </p:cNvSpPr>
          <p:nvPr/>
        </p:nvSpPr>
        <p:spPr bwMode="auto">
          <a:xfrm>
            <a:off x="4714875" y="571500"/>
            <a:ext cx="1857375" cy="276225"/>
          </a:xfrm>
          <a:prstGeom prst="rect">
            <a:avLst/>
          </a:prstGeom>
          <a:noFill/>
          <a:ln w="9525">
            <a:noFill/>
            <a:miter lim="800000"/>
            <a:headEnd/>
            <a:tailEnd/>
          </a:ln>
        </p:spPr>
        <p:txBody>
          <a:bodyPr>
            <a:spAutoFit/>
          </a:bodyPr>
          <a:lstStyle/>
          <a:p>
            <a:pPr>
              <a:spcBef>
                <a:spcPct val="50000"/>
              </a:spcBef>
            </a:pPr>
            <a:r>
              <a:rPr lang="en-US" sz="1200"/>
              <a:t>47 % free grazing </a:t>
            </a:r>
            <a:endParaRPr lang="el-GR" sz="1200"/>
          </a:p>
        </p:txBody>
      </p:sp>
      <p:graphicFrame>
        <p:nvGraphicFramePr>
          <p:cNvPr id="1027" name="Object 3"/>
          <p:cNvGraphicFramePr>
            <a:graphicFrameLocks noChangeAspect="1"/>
          </p:cNvGraphicFramePr>
          <p:nvPr>
            <p:ph sz="quarter" idx="3"/>
          </p:nvPr>
        </p:nvGraphicFramePr>
        <p:xfrm>
          <a:off x="0" y="3643313"/>
          <a:ext cx="5076825" cy="3214687"/>
        </p:xfrm>
        <a:graphic>
          <a:graphicData uri="http://schemas.openxmlformats.org/presentationml/2006/ole">
            <p:oleObj spid="_x0000_s90115" name="Chart" r:id="rId4" imgW="7839097" imgH="4962415" progId="Excel.Sheet.8">
              <p:embed/>
            </p:oleObj>
          </a:graphicData>
        </a:graphic>
      </p:graphicFrame>
      <p:sp>
        <p:nvSpPr>
          <p:cNvPr id="1031" name="Text Box 16"/>
          <p:cNvSpPr txBox="1">
            <a:spLocks noChangeArrowheads="1"/>
          </p:cNvSpPr>
          <p:nvPr/>
        </p:nvSpPr>
        <p:spPr bwMode="auto">
          <a:xfrm>
            <a:off x="3000375" y="4400550"/>
            <a:ext cx="1692275" cy="457200"/>
          </a:xfrm>
          <a:prstGeom prst="rect">
            <a:avLst/>
          </a:prstGeom>
          <a:noFill/>
          <a:ln w="9525">
            <a:noFill/>
            <a:miter lim="800000"/>
            <a:headEnd/>
            <a:tailEnd/>
          </a:ln>
        </p:spPr>
        <p:txBody>
          <a:bodyPr>
            <a:spAutoFit/>
          </a:bodyPr>
          <a:lstStyle/>
          <a:p>
            <a:pPr>
              <a:spcBef>
                <a:spcPct val="50000"/>
              </a:spcBef>
            </a:pPr>
            <a:r>
              <a:rPr lang="en-US" sz="1200"/>
              <a:t>Average stocking density=227</a:t>
            </a:r>
            <a:endParaRPr lang="el-GR" sz="1200"/>
          </a:p>
        </p:txBody>
      </p:sp>
      <p:sp>
        <p:nvSpPr>
          <p:cNvPr id="1032" name="Text Box 17"/>
          <p:cNvSpPr txBox="1">
            <a:spLocks noChangeArrowheads="1"/>
          </p:cNvSpPr>
          <p:nvPr/>
        </p:nvSpPr>
        <p:spPr bwMode="auto">
          <a:xfrm>
            <a:off x="5286375" y="5473700"/>
            <a:ext cx="3571875" cy="1014413"/>
          </a:xfrm>
          <a:prstGeom prst="rect">
            <a:avLst/>
          </a:prstGeom>
          <a:noFill/>
          <a:ln w="9525">
            <a:noFill/>
            <a:miter lim="800000"/>
            <a:headEnd/>
            <a:tailEnd/>
          </a:ln>
        </p:spPr>
        <p:txBody>
          <a:bodyPr>
            <a:spAutoFit/>
          </a:bodyPr>
          <a:lstStyle/>
          <a:p>
            <a:pPr>
              <a:spcBef>
                <a:spcPct val="50000"/>
              </a:spcBef>
            </a:pPr>
            <a:r>
              <a:rPr lang="en-US">
                <a:solidFill>
                  <a:srgbClr val="002060"/>
                </a:solidFill>
                <a:latin typeface="Comic Sans MS" pitchFamily="66" charset="0"/>
              </a:rPr>
              <a:t>Koiliaris River: </a:t>
            </a:r>
            <a:endParaRPr lang="el-GR">
              <a:solidFill>
                <a:srgbClr val="002060"/>
              </a:solidFill>
              <a:latin typeface="Comic Sans MS" pitchFamily="66" charset="0"/>
            </a:endParaRPr>
          </a:p>
          <a:p>
            <a:pPr>
              <a:spcBef>
                <a:spcPct val="50000"/>
              </a:spcBef>
            </a:pPr>
            <a:r>
              <a:rPr lang="en-US">
                <a:solidFill>
                  <a:srgbClr val="002060"/>
                </a:solidFill>
                <a:latin typeface="Comic Sans MS" pitchFamily="66" charset="0"/>
              </a:rPr>
              <a:t>586 goat&amp;sheep /km</a:t>
            </a:r>
            <a:r>
              <a:rPr lang="en-US" baseline="30000">
                <a:solidFill>
                  <a:srgbClr val="002060"/>
                </a:solidFill>
                <a:latin typeface="Comic Sans MS" pitchFamily="66" charset="0"/>
              </a:rPr>
              <a:t>2</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179512" y="2636912"/>
            <a:ext cx="2871061" cy="1728192"/>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179513" y="4437112"/>
            <a:ext cx="2919440" cy="1757313"/>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cstate="print"/>
          <a:srcRect/>
          <a:stretch>
            <a:fillRect/>
          </a:stretch>
        </p:blipFill>
        <p:spPr bwMode="auto">
          <a:xfrm>
            <a:off x="3040074" y="2636912"/>
            <a:ext cx="5910128" cy="3557513"/>
          </a:xfrm>
          <a:prstGeom prst="rect">
            <a:avLst/>
          </a:prstGeom>
          <a:noFill/>
          <a:ln w="9525">
            <a:noFill/>
            <a:miter lim="800000"/>
            <a:headEnd/>
            <a:tailEnd/>
          </a:ln>
          <a:effectLst/>
        </p:spPr>
      </p:pic>
      <p:pic>
        <p:nvPicPr>
          <p:cNvPr id="7" name="Picture 3" descr="C:\Users\user\Documents\Research in GREECE\SoilTrEC Project\Desertification GR\Psiloritis erosion.jpg"/>
          <p:cNvPicPr>
            <a:picLocks noChangeAspect="1" noChangeArrowheads="1"/>
          </p:cNvPicPr>
          <p:nvPr/>
        </p:nvPicPr>
        <p:blipFill>
          <a:blip r:embed="rId5" cstate="print"/>
          <a:srcRect/>
          <a:stretch>
            <a:fillRect/>
          </a:stretch>
        </p:blipFill>
        <p:spPr bwMode="auto">
          <a:xfrm>
            <a:off x="2843808" y="0"/>
            <a:ext cx="3549559" cy="2420887"/>
          </a:xfrm>
          <a:prstGeom prst="rect">
            <a:avLst/>
          </a:prstGeom>
          <a:noFill/>
          <a:ln w="9525">
            <a:noFill/>
            <a:miter lim="800000"/>
            <a:headEnd/>
            <a:tailEnd/>
          </a:ln>
        </p:spPr>
      </p:pic>
      <p:pic>
        <p:nvPicPr>
          <p:cNvPr id="8" name="Picture 4" descr="C:\Users\user\Documents\Research in GREECE\SoilTrEC Project\Desertification GR\Spain overgrazed.gif"/>
          <p:cNvPicPr>
            <a:picLocks noChangeAspect="1" noChangeArrowheads="1"/>
          </p:cNvPicPr>
          <p:nvPr/>
        </p:nvPicPr>
        <p:blipFill>
          <a:blip r:embed="rId6" cstate="print"/>
          <a:srcRect/>
          <a:stretch>
            <a:fillRect/>
          </a:stretch>
        </p:blipFill>
        <p:spPr bwMode="auto">
          <a:xfrm>
            <a:off x="6372200" y="0"/>
            <a:ext cx="2771800" cy="2420887"/>
          </a:xfrm>
          <a:prstGeom prst="rect">
            <a:avLst/>
          </a:prstGeom>
          <a:noFill/>
          <a:ln w="9525">
            <a:noFill/>
            <a:miter lim="800000"/>
            <a:headEnd/>
            <a:tailEnd/>
          </a:ln>
        </p:spPr>
      </p:pic>
      <p:pic>
        <p:nvPicPr>
          <p:cNvPr id="9" name="Picture 5" descr="C:\Users\user\Documents\Research in GREECE\SoilTrEC Project\Desertification GR\Crete Notia island.jpg"/>
          <p:cNvPicPr>
            <a:picLocks noChangeAspect="1" noChangeArrowheads="1"/>
          </p:cNvPicPr>
          <p:nvPr/>
        </p:nvPicPr>
        <p:blipFill>
          <a:blip r:embed="rId7" cstate="print"/>
          <a:srcRect/>
          <a:stretch>
            <a:fillRect/>
          </a:stretch>
        </p:blipFill>
        <p:spPr bwMode="auto">
          <a:xfrm>
            <a:off x="0" y="0"/>
            <a:ext cx="2846590" cy="2420888"/>
          </a:xfrm>
          <a:prstGeom prst="rect">
            <a:avLst/>
          </a:prstGeom>
          <a:noFill/>
          <a:ln w="9525">
            <a:noFill/>
            <a:miter lim="800000"/>
            <a:headEnd/>
            <a:tailEnd/>
          </a:ln>
        </p:spPr>
      </p:pic>
      <p:sp>
        <p:nvSpPr>
          <p:cNvPr id="10" name="Title 1"/>
          <p:cNvSpPr txBox="1">
            <a:spLocks/>
          </p:cNvSpPr>
          <p:nvPr/>
        </p:nvSpPr>
        <p:spPr>
          <a:xfrm>
            <a:off x="611560" y="6309320"/>
            <a:ext cx="7772400" cy="384448"/>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l-GR" b="1" i="0" u="none" strike="noStrike" kern="1200" cap="none" spc="0" normalizeH="0" baseline="0" noProof="0" dirty="0" smtClean="0">
                <a:ln>
                  <a:noFill/>
                </a:ln>
                <a:solidFill>
                  <a:schemeClr val="bg1"/>
                </a:solidFill>
                <a:effectLst/>
                <a:uLnTx/>
                <a:uFillTx/>
                <a:latin typeface="Comic Sans MS" pitchFamily="66" charset="0"/>
                <a:ea typeface="+mj-ea"/>
                <a:cs typeface="+mj-cs"/>
              </a:rPr>
              <a:t>1961 </a:t>
            </a:r>
            <a:r>
              <a:rPr kumimoji="0" lang="el-GR" b="1" i="0" u="none" strike="noStrike" kern="1200" cap="none" spc="0" normalizeH="0" baseline="0" noProof="0" dirty="0" smtClean="0">
                <a:ln>
                  <a:noFill/>
                </a:ln>
                <a:solidFill>
                  <a:schemeClr val="bg1"/>
                </a:solidFill>
                <a:effectLst/>
                <a:uLnTx/>
                <a:uFillTx/>
                <a:latin typeface="Comic Sans MS" pitchFamily="66" charset="0"/>
                <a:ea typeface="+mj-ea"/>
                <a:cs typeface="+mj-cs"/>
                <a:sym typeface="Wingdings" pitchFamily="2" charset="2"/>
              </a:rPr>
              <a:t> 2 </a:t>
            </a:r>
            <a:r>
              <a:rPr lang="en-US" b="1" dirty="0" smtClean="0">
                <a:solidFill>
                  <a:schemeClr val="bg1"/>
                </a:solidFill>
                <a:latin typeface="Comic Sans MS" pitchFamily="66" charset="0"/>
                <a:ea typeface="+mj-ea"/>
                <a:cs typeface="+mj-cs"/>
                <a:sym typeface="Wingdings" pitchFamily="2" charset="2"/>
              </a:rPr>
              <a:t>animals</a:t>
            </a:r>
            <a:r>
              <a:rPr kumimoji="0" lang="en-US" b="1" i="0" u="none" strike="noStrike" kern="1200" cap="none" spc="0" normalizeH="0" baseline="0" noProof="0" dirty="0" smtClean="0">
                <a:ln>
                  <a:noFill/>
                </a:ln>
                <a:solidFill>
                  <a:schemeClr val="bg1"/>
                </a:solidFill>
                <a:effectLst/>
                <a:uLnTx/>
                <a:uFillTx/>
                <a:latin typeface="Comic Sans MS" pitchFamily="66" charset="0"/>
                <a:ea typeface="+mj-ea"/>
                <a:cs typeface="+mj-cs"/>
                <a:sym typeface="Wingdings" pitchFamily="2" charset="2"/>
              </a:rPr>
              <a:t>/ha</a:t>
            </a:r>
            <a:r>
              <a:rPr kumimoji="0" lang="el-GR" b="1" i="0" u="none" strike="noStrike" kern="1200" cap="none" spc="0" normalizeH="0" baseline="0" noProof="0" dirty="0" smtClean="0">
                <a:ln>
                  <a:noFill/>
                </a:ln>
                <a:solidFill>
                  <a:schemeClr val="bg1"/>
                </a:solidFill>
                <a:effectLst/>
                <a:uLnTx/>
                <a:uFillTx/>
                <a:latin typeface="Comic Sans MS" pitchFamily="66" charset="0"/>
                <a:ea typeface="+mj-ea"/>
                <a:cs typeface="+mj-cs"/>
                <a:sym typeface="Wingdings" pitchFamily="2" charset="2"/>
              </a:rPr>
              <a:t>   2001  7 </a:t>
            </a:r>
            <a:r>
              <a:rPr kumimoji="0" lang="en-US" b="1" i="0" u="none" strike="noStrike" kern="1200" cap="none" spc="0" normalizeH="0" baseline="0" noProof="0" dirty="0" smtClean="0">
                <a:ln>
                  <a:noFill/>
                </a:ln>
                <a:solidFill>
                  <a:schemeClr val="bg1"/>
                </a:solidFill>
                <a:effectLst/>
                <a:uLnTx/>
                <a:uFillTx/>
                <a:latin typeface="Comic Sans MS" pitchFamily="66" charset="0"/>
                <a:ea typeface="+mj-ea"/>
                <a:cs typeface="+mj-cs"/>
                <a:sym typeface="Wingdings" pitchFamily="2" charset="2"/>
              </a:rPr>
              <a:t>animals/ha</a:t>
            </a:r>
            <a:endParaRPr kumimoji="0" lang="en-US" b="1" i="0" u="none" strike="noStrike" kern="1200" cap="none" spc="0" normalizeH="0" baseline="0" noProof="0" dirty="0">
              <a:ln>
                <a:noFill/>
              </a:ln>
              <a:solidFill>
                <a:schemeClr val="bg1"/>
              </a:solidFill>
              <a:effectLst/>
              <a:uLnTx/>
              <a:uFillTx/>
              <a:latin typeface="Comic Sans MS" pitchFamily="66" charset="0"/>
              <a:ea typeface="+mj-ea"/>
              <a:cs typeface="+mj-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752528" y="0"/>
            <a:ext cx="5391472" cy="1752600"/>
          </a:xfrm>
        </p:spPr>
        <p:txBody>
          <a:bodyPr>
            <a:normAutofit/>
          </a:bodyPr>
          <a:lstStyle/>
          <a:p>
            <a:r>
              <a:rPr lang="en-US" sz="3200" dirty="0" smtClean="0">
                <a:latin typeface="Comic Sans MS" pitchFamily="66" charset="0"/>
              </a:rPr>
              <a:t>Land use</a:t>
            </a:r>
            <a:endParaRPr lang="en-US" sz="3200" dirty="0">
              <a:latin typeface="Comic Sans MS" pitchFamily="66" charset="0"/>
            </a:endParaRPr>
          </a:p>
        </p:txBody>
      </p:sp>
      <p:pic>
        <p:nvPicPr>
          <p:cNvPr id="373763" name="Picture 3"/>
          <p:cNvPicPr>
            <a:picLocks noChangeAspect="1" noChangeArrowheads="1"/>
          </p:cNvPicPr>
          <p:nvPr/>
        </p:nvPicPr>
        <p:blipFill>
          <a:blip r:embed="rId2" cstate="print"/>
          <a:srcRect/>
          <a:stretch>
            <a:fillRect/>
          </a:stretch>
        </p:blipFill>
        <p:spPr bwMode="auto">
          <a:xfrm>
            <a:off x="1219200" y="2057400"/>
            <a:ext cx="6264696" cy="37622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2" name="Picture 2"/>
          <p:cNvPicPr>
            <a:picLocks noChangeAspect="1" noChangeArrowheads="1"/>
          </p:cNvPicPr>
          <p:nvPr/>
        </p:nvPicPr>
        <p:blipFill>
          <a:blip r:embed="rId2" cstate="print"/>
          <a:srcRect/>
          <a:stretch>
            <a:fillRect/>
          </a:stretch>
        </p:blipFill>
        <p:spPr bwMode="auto">
          <a:xfrm>
            <a:off x="1475656" y="0"/>
            <a:ext cx="5544616" cy="3548961"/>
          </a:xfrm>
          <a:prstGeom prst="rect">
            <a:avLst/>
          </a:prstGeom>
          <a:noFill/>
          <a:ln w="9525">
            <a:noFill/>
            <a:miter lim="800000"/>
            <a:headEnd/>
            <a:tailEnd/>
          </a:ln>
          <a:effectLst/>
        </p:spPr>
      </p:pic>
      <p:sp>
        <p:nvSpPr>
          <p:cNvPr id="5" name="TextBox 4"/>
          <p:cNvSpPr txBox="1"/>
          <p:nvPr/>
        </p:nvSpPr>
        <p:spPr>
          <a:xfrm rot="5400000">
            <a:off x="7448544" y="2024845"/>
            <a:ext cx="1015663" cy="1872207"/>
          </a:xfrm>
          <a:prstGeom prst="rect">
            <a:avLst/>
          </a:prstGeom>
          <a:noFill/>
        </p:spPr>
        <p:txBody>
          <a:bodyPr vert="vert270" wrap="square" rtlCol="0">
            <a:spAutoFit/>
          </a:bodyPr>
          <a:lstStyle/>
          <a:p>
            <a:r>
              <a:rPr lang="en-US" dirty="0" smtClean="0">
                <a:latin typeface="Comic Sans MS" pitchFamily="66" charset="0"/>
              </a:rPr>
              <a:t>39%  Cultivated</a:t>
            </a:r>
          </a:p>
          <a:p>
            <a:r>
              <a:rPr lang="en-US" dirty="0" smtClean="0">
                <a:latin typeface="Comic Sans MS" pitchFamily="66" charset="0"/>
              </a:rPr>
              <a:t>55%  Pasture and Forest</a:t>
            </a:r>
            <a:endParaRPr lang="en-US" dirty="0">
              <a:latin typeface="Comic Sans MS" pitchFamily="66" charset="0"/>
            </a:endParaRPr>
          </a:p>
        </p:txBody>
      </p:sp>
      <p:pic>
        <p:nvPicPr>
          <p:cNvPr id="196609" name="Picture 1"/>
          <p:cNvPicPr>
            <a:picLocks noChangeAspect="1" noChangeArrowheads="1"/>
          </p:cNvPicPr>
          <p:nvPr/>
        </p:nvPicPr>
        <p:blipFill>
          <a:blip r:embed="rId3" cstate="print"/>
          <a:srcRect/>
          <a:stretch>
            <a:fillRect/>
          </a:stretch>
        </p:blipFill>
        <p:spPr bwMode="auto">
          <a:xfrm>
            <a:off x="245021" y="3573016"/>
            <a:ext cx="4326979" cy="2592288"/>
          </a:xfrm>
          <a:prstGeom prst="rect">
            <a:avLst/>
          </a:prstGeom>
          <a:noFill/>
          <a:ln w="9525">
            <a:noFill/>
            <a:miter lim="800000"/>
            <a:headEnd/>
            <a:tailEnd/>
          </a:ln>
          <a:effectLst/>
        </p:spPr>
      </p:pic>
      <p:pic>
        <p:nvPicPr>
          <p:cNvPr id="6" name="Picture 2"/>
          <p:cNvPicPr>
            <a:picLocks noChangeAspect="1" noChangeArrowheads="1"/>
          </p:cNvPicPr>
          <p:nvPr/>
        </p:nvPicPr>
        <p:blipFill>
          <a:blip r:embed="rId4" cstate="print"/>
          <a:srcRect/>
          <a:stretch>
            <a:fillRect/>
          </a:stretch>
        </p:blipFill>
        <p:spPr bwMode="auto">
          <a:xfrm>
            <a:off x="4583763" y="3573016"/>
            <a:ext cx="4380725" cy="26369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733800" y="0"/>
            <a:ext cx="5410200" cy="1470025"/>
          </a:xfrm>
        </p:spPr>
        <p:txBody>
          <a:bodyPr>
            <a:normAutofit/>
          </a:bodyPr>
          <a:lstStyle/>
          <a:p>
            <a:r>
              <a:rPr lang="en-US" sz="3200" b="1" dirty="0" smtClean="0">
                <a:solidFill>
                  <a:srgbClr val="002060"/>
                </a:solidFill>
                <a:latin typeface="Comic Sans MS" pitchFamily="66" charset="0"/>
              </a:rPr>
              <a:t>The Land of Crete…then</a:t>
            </a:r>
            <a:endParaRPr lang="en-US" sz="3200" b="1" dirty="0">
              <a:solidFill>
                <a:srgbClr val="002060"/>
              </a:solidFill>
              <a:latin typeface="Comic Sans MS" pitchFamily="66" charset="0"/>
            </a:endParaRPr>
          </a:p>
        </p:txBody>
      </p:sp>
      <p:pic>
        <p:nvPicPr>
          <p:cNvPr id="370690" name="Picture 2"/>
          <p:cNvPicPr>
            <a:picLocks noChangeAspect="1" noChangeArrowheads="1"/>
          </p:cNvPicPr>
          <p:nvPr/>
        </p:nvPicPr>
        <p:blipFill>
          <a:blip r:embed="rId3" cstate="print"/>
          <a:srcRect/>
          <a:stretch>
            <a:fillRect/>
          </a:stretch>
        </p:blipFill>
        <p:spPr bwMode="auto">
          <a:xfrm>
            <a:off x="179512" y="2441054"/>
            <a:ext cx="4886325" cy="1924050"/>
          </a:xfrm>
          <a:prstGeom prst="rect">
            <a:avLst/>
          </a:prstGeom>
          <a:noFill/>
          <a:ln w="9525">
            <a:noFill/>
            <a:miter lim="800000"/>
            <a:headEnd/>
            <a:tailEnd/>
          </a:ln>
        </p:spPr>
      </p:pic>
      <p:sp>
        <p:nvSpPr>
          <p:cNvPr id="7" name="TextBox 6"/>
          <p:cNvSpPr txBox="1"/>
          <p:nvPr/>
        </p:nvSpPr>
        <p:spPr>
          <a:xfrm>
            <a:off x="5508104" y="2348880"/>
            <a:ext cx="3635896" cy="3785652"/>
          </a:xfrm>
          <a:prstGeom prst="rect">
            <a:avLst/>
          </a:prstGeom>
          <a:noFill/>
        </p:spPr>
        <p:txBody>
          <a:bodyPr wrap="square" rtlCol="0">
            <a:spAutoFit/>
          </a:bodyPr>
          <a:lstStyle/>
          <a:p>
            <a:r>
              <a:rPr lang="en-US" sz="2400" dirty="0" smtClean="0">
                <a:solidFill>
                  <a:srgbClr val="002060"/>
                </a:solidFill>
                <a:latin typeface="Comic Sans MS" pitchFamily="66" charset="0"/>
              </a:rPr>
              <a:t>Oak, Pine and Cypress Forests</a:t>
            </a:r>
          </a:p>
          <a:p>
            <a:endParaRPr lang="en-US" sz="2400" dirty="0" smtClean="0">
              <a:solidFill>
                <a:srgbClr val="002060"/>
              </a:solidFill>
              <a:latin typeface="Comic Sans MS" pitchFamily="66" charset="0"/>
            </a:endParaRPr>
          </a:p>
          <a:p>
            <a:r>
              <a:rPr lang="en-US" sz="2400" dirty="0" smtClean="0">
                <a:solidFill>
                  <a:srgbClr val="002060"/>
                </a:solidFill>
                <a:latin typeface="Comic Sans MS" pitchFamily="66" charset="0"/>
              </a:rPr>
              <a:t>Olive groves, Vines, Cereal and Fruits </a:t>
            </a:r>
          </a:p>
          <a:p>
            <a:endParaRPr lang="en-US" sz="2400" dirty="0" smtClean="0">
              <a:solidFill>
                <a:srgbClr val="002060"/>
              </a:solidFill>
              <a:latin typeface="Comic Sans MS" pitchFamily="66" charset="0"/>
            </a:endParaRPr>
          </a:p>
          <a:p>
            <a:endParaRPr lang="en-US" sz="2400" dirty="0" smtClean="0">
              <a:solidFill>
                <a:srgbClr val="002060"/>
              </a:solidFill>
              <a:latin typeface="Comic Sans MS" pitchFamily="66" charset="0"/>
            </a:endParaRPr>
          </a:p>
          <a:p>
            <a:r>
              <a:rPr lang="en-US" sz="2400" dirty="0" err="1" smtClean="0">
                <a:solidFill>
                  <a:srgbClr val="002060"/>
                </a:solidFill>
                <a:latin typeface="Comic Sans MS" pitchFamily="66" charset="0"/>
              </a:rPr>
              <a:t>Pastoralism</a:t>
            </a:r>
            <a:r>
              <a:rPr lang="en-US" sz="2400" dirty="0" smtClean="0">
                <a:solidFill>
                  <a:srgbClr val="002060"/>
                </a:solidFill>
                <a:latin typeface="Comic Sans MS" pitchFamily="66" charset="0"/>
              </a:rPr>
              <a:t>, agriculture and hunting since Neolithic times</a:t>
            </a:r>
            <a:endParaRPr lang="en-US" sz="2400" dirty="0">
              <a:solidFill>
                <a:srgbClr val="002060"/>
              </a:solidFill>
              <a:latin typeface="Comic Sans MS" pitchFamily="66" charset="0"/>
            </a:endParaRPr>
          </a:p>
        </p:txBody>
      </p:sp>
      <p:pic>
        <p:nvPicPr>
          <p:cNvPr id="370691" name="Picture 3"/>
          <p:cNvPicPr>
            <a:picLocks noChangeAspect="1" noChangeArrowheads="1"/>
          </p:cNvPicPr>
          <p:nvPr/>
        </p:nvPicPr>
        <p:blipFill>
          <a:blip r:embed="rId4" cstate="print"/>
          <a:srcRect/>
          <a:stretch>
            <a:fillRect/>
          </a:stretch>
        </p:blipFill>
        <p:spPr bwMode="auto">
          <a:xfrm>
            <a:off x="179512" y="4391878"/>
            <a:ext cx="1656184" cy="1999025"/>
          </a:xfrm>
          <a:prstGeom prst="rect">
            <a:avLst/>
          </a:prstGeom>
          <a:noFill/>
          <a:ln w="9525">
            <a:noFill/>
            <a:miter lim="800000"/>
            <a:headEnd/>
            <a:tailEnd/>
          </a:ln>
        </p:spPr>
      </p:pic>
      <p:pic>
        <p:nvPicPr>
          <p:cNvPr id="370692" name="Picture 4"/>
          <p:cNvPicPr>
            <a:picLocks noChangeAspect="1" noChangeArrowheads="1"/>
          </p:cNvPicPr>
          <p:nvPr/>
        </p:nvPicPr>
        <p:blipFill>
          <a:blip r:embed="rId5" cstate="print"/>
          <a:srcRect/>
          <a:stretch>
            <a:fillRect/>
          </a:stretch>
        </p:blipFill>
        <p:spPr bwMode="auto">
          <a:xfrm>
            <a:off x="1835695" y="4581128"/>
            <a:ext cx="3256417" cy="16561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981200"/>
            <a:ext cx="8712968" cy="923330"/>
          </a:xfrm>
          <a:prstGeom prst="rect">
            <a:avLst/>
          </a:prstGeom>
          <a:noFill/>
        </p:spPr>
        <p:txBody>
          <a:bodyPr wrap="square" rtlCol="0">
            <a:spAutoFit/>
          </a:bodyPr>
          <a:lstStyle/>
          <a:p>
            <a:pPr lvl="0"/>
            <a:r>
              <a:rPr lang="en-US" b="1" dirty="0" smtClean="0">
                <a:solidFill>
                  <a:srgbClr val="002060"/>
                </a:solidFill>
              </a:rPr>
              <a:t>Geomorphology:</a:t>
            </a:r>
            <a:r>
              <a:rPr lang="en-US" dirty="0" smtClean="0">
                <a:solidFill>
                  <a:srgbClr val="002060"/>
                </a:solidFill>
              </a:rPr>
              <a:t>  </a:t>
            </a:r>
            <a:r>
              <a:rPr lang="en-US" b="1" u="sng" dirty="0" smtClean="0">
                <a:solidFill>
                  <a:srgbClr val="002060"/>
                </a:solidFill>
              </a:rPr>
              <a:t>natural below ground reservoirs </a:t>
            </a:r>
            <a:r>
              <a:rPr lang="en-US" b="1" u="sng" dirty="0" smtClean="0">
                <a:solidFill>
                  <a:srgbClr val="002060"/>
                </a:solidFill>
                <a:sym typeface="Wingdings" pitchFamily="2" charset="2"/>
              </a:rPr>
              <a:t> </a:t>
            </a:r>
            <a:r>
              <a:rPr lang="en-US" b="1" u="sng" dirty="0" smtClean="0">
                <a:solidFill>
                  <a:srgbClr val="002060"/>
                </a:solidFill>
              </a:rPr>
              <a:t>reliable supply of water</a:t>
            </a:r>
          </a:p>
          <a:p>
            <a:pPr lvl="0"/>
            <a:r>
              <a:rPr lang="en-US" b="1" dirty="0" smtClean="0">
                <a:solidFill>
                  <a:srgbClr val="002060"/>
                </a:solidFill>
              </a:rPr>
              <a:t>Climate:</a:t>
            </a:r>
            <a:r>
              <a:rPr lang="en-US" dirty="0" smtClean="0">
                <a:solidFill>
                  <a:srgbClr val="002060"/>
                </a:solidFill>
              </a:rPr>
              <a:t>  </a:t>
            </a:r>
            <a:r>
              <a:rPr lang="en-US" b="1" u="sng" dirty="0" smtClean="0">
                <a:solidFill>
                  <a:srgbClr val="002060"/>
                </a:solidFill>
              </a:rPr>
              <a:t>favors above-ground biodiversity</a:t>
            </a:r>
            <a:endParaRPr lang="en-US" dirty="0" smtClean="0">
              <a:solidFill>
                <a:srgbClr val="002060"/>
              </a:solidFill>
            </a:endParaRPr>
          </a:p>
          <a:p>
            <a:r>
              <a:rPr lang="en-US" b="1" dirty="0" smtClean="0">
                <a:solidFill>
                  <a:srgbClr val="002060"/>
                </a:solidFill>
              </a:rPr>
              <a:t>Soils:  </a:t>
            </a:r>
            <a:r>
              <a:rPr lang="en-US" b="1" u="sng" dirty="0" smtClean="0">
                <a:solidFill>
                  <a:srgbClr val="002060"/>
                </a:solidFill>
              </a:rPr>
              <a:t>high clay and iron oxide content</a:t>
            </a:r>
            <a:r>
              <a:rPr lang="en-US" dirty="0" smtClean="0">
                <a:solidFill>
                  <a:srgbClr val="002060"/>
                </a:solidFill>
              </a:rPr>
              <a:t> </a:t>
            </a:r>
            <a:r>
              <a:rPr lang="en-US" dirty="0" smtClean="0">
                <a:solidFill>
                  <a:srgbClr val="002060"/>
                </a:solidFill>
                <a:sym typeface="Wingdings" pitchFamily="2" charset="2"/>
              </a:rPr>
              <a:t></a:t>
            </a:r>
            <a:r>
              <a:rPr lang="en-US" dirty="0" smtClean="0">
                <a:solidFill>
                  <a:srgbClr val="002060"/>
                </a:solidFill>
              </a:rPr>
              <a:t> </a:t>
            </a:r>
            <a:r>
              <a:rPr lang="en-US" b="1" u="sng" dirty="0" smtClean="0">
                <a:solidFill>
                  <a:srgbClr val="002060"/>
                </a:solidFill>
              </a:rPr>
              <a:t>soil aggregate formation</a:t>
            </a:r>
            <a:endParaRPr lang="en-US" b="1" dirty="0" smtClean="0">
              <a:solidFill>
                <a:srgbClr val="002060"/>
              </a:solidFill>
            </a:endParaRPr>
          </a:p>
        </p:txBody>
      </p:sp>
      <p:sp>
        <p:nvSpPr>
          <p:cNvPr id="1331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3733800" y="228600"/>
            <a:ext cx="5410200" cy="1384995"/>
          </a:xfrm>
          <a:prstGeom prst="rect">
            <a:avLst/>
          </a:prstGeom>
          <a:noFill/>
        </p:spPr>
        <p:txBody>
          <a:bodyPr wrap="square" rtlCol="0">
            <a:spAutoFit/>
          </a:bodyPr>
          <a:lstStyle/>
          <a:p>
            <a:pPr algn="ctr"/>
            <a:r>
              <a:rPr lang="en-US" sz="2800" b="1" dirty="0" smtClean="0">
                <a:solidFill>
                  <a:srgbClr val="002060"/>
                </a:solidFill>
              </a:rPr>
              <a:t>Factors affecting Crete’s habitability during the past 8000 years</a:t>
            </a:r>
            <a:endParaRPr lang="en-US" sz="2800" b="1" dirty="0">
              <a:solidFill>
                <a:srgbClr val="002060"/>
              </a:solidFill>
            </a:endParaRPr>
          </a:p>
        </p:txBody>
      </p:sp>
      <p:pic>
        <p:nvPicPr>
          <p:cNvPr id="7" name="Content Placeholder 3" descr="Springs-Crete.jpg"/>
          <p:cNvPicPr>
            <a:picLocks noChangeAspect="1"/>
          </p:cNvPicPr>
          <p:nvPr/>
        </p:nvPicPr>
        <p:blipFill>
          <a:blip r:embed="rId2" cstate="print"/>
          <a:srcRect t="22906" b="23000"/>
          <a:stretch>
            <a:fillRect/>
          </a:stretch>
        </p:blipFill>
        <p:spPr>
          <a:xfrm>
            <a:off x="179512" y="2971800"/>
            <a:ext cx="8737286" cy="2736304"/>
          </a:xfrm>
          <a:prstGeom prst="rect">
            <a:avLst/>
          </a:prstGeom>
        </p:spPr>
      </p:pic>
      <p:sp>
        <p:nvSpPr>
          <p:cNvPr id="9" name="Freeform 8"/>
          <p:cNvSpPr/>
          <p:nvPr/>
        </p:nvSpPr>
        <p:spPr>
          <a:xfrm>
            <a:off x="1400639" y="3875964"/>
            <a:ext cx="1497426" cy="848809"/>
          </a:xfrm>
          <a:custGeom>
            <a:avLst/>
            <a:gdLst>
              <a:gd name="connsiteX0" fmla="*/ 1083254 w 1497426"/>
              <a:gd name="connsiteY0" fmla="*/ 286603 h 848809"/>
              <a:gd name="connsiteX1" fmla="*/ 1042310 w 1497426"/>
              <a:gd name="connsiteY1" fmla="*/ 259308 h 848809"/>
              <a:gd name="connsiteX2" fmla="*/ 987719 w 1497426"/>
              <a:gd name="connsiteY2" fmla="*/ 204717 h 848809"/>
              <a:gd name="connsiteX3" fmla="*/ 974071 w 1497426"/>
              <a:gd name="connsiteY3" fmla="*/ 163773 h 848809"/>
              <a:gd name="connsiteX4" fmla="*/ 960424 w 1497426"/>
              <a:gd name="connsiteY4" fmla="*/ 27296 h 848809"/>
              <a:gd name="connsiteX5" fmla="*/ 919480 w 1497426"/>
              <a:gd name="connsiteY5" fmla="*/ 0 h 848809"/>
              <a:gd name="connsiteX6" fmla="*/ 864889 w 1497426"/>
              <a:gd name="connsiteY6" fmla="*/ 13648 h 848809"/>
              <a:gd name="connsiteX7" fmla="*/ 796651 w 1497426"/>
              <a:gd name="connsiteY7" fmla="*/ 81887 h 848809"/>
              <a:gd name="connsiteX8" fmla="*/ 714764 w 1497426"/>
              <a:gd name="connsiteY8" fmla="*/ 109182 h 848809"/>
              <a:gd name="connsiteX9" fmla="*/ 591934 w 1497426"/>
              <a:gd name="connsiteY9" fmla="*/ 95535 h 848809"/>
              <a:gd name="connsiteX10" fmla="*/ 578286 w 1497426"/>
              <a:gd name="connsiteY10" fmla="*/ 54591 h 848809"/>
              <a:gd name="connsiteX11" fmla="*/ 537343 w 1497426"/>
              <a:gd name="connsiteY11" fmla="*/ 27296 h 848809"/>
              <a:gd name="connsiteX12" fmla="*/ 469104 w 1497426"/>
              <a:gd name="connsiteY12" fmla="*/ 40943 h 848809"/>
              <a:gd name="connsiteX13" fmla="*/ 414513 w 1497426"/>
              <a:gd name="connsiteY13" fmla="*/ 204717 h 848809"/>
              <a:gd name="connsiteX14" fmla="*/ 332627 w 1497426"/>
              <a:gd name="connsiteY14" fmla="*/ 232012 h 848809"/>
              <a:gd name="connsiteX15" fmla="*/ 291683 w 1497426"/>
              <a:gd name="connsiteY15" fmla="*/ 245660 h 848809"/>
              <a:gd name="connsiteX16" fmla="*/ 250740 w 1497426"/>
              <a:gd name="connsiteY16" fmla="*/ 259308 h 848809"/>
              <a:gd name="connsiteX17" fmla="*/ 223445 w 1497426"/>
              <a:gd name="connsiteY17" fmla="*/ 341194 h 848809"/>
              <a:gd name="connsiteX18" fmla="*/ 100615 w 1497426"/>
              <a:gd name="connsiteY18" fmla="*/ 409433 h 848809"/>
              <a:gd name="connsiteX19" fmla="*/ 46024 w 1497426"/>
              <a:gd name="connsiteY19" fmla="*/ 450376 h 848809"/>
              <a:gd name="connsiteX20" fmla="*/ 32376 w 1497426"/>
              <a:gd name="connsiteY20" fmla="*/ 600502 h 848809"/>
              <a:gd name="connsiteX21" fmla="*/ 114262 w 1497426"/>
              <a:gd name="connsiteY21" fmla="*/ 655093 h 848809"/>
              <a:gd name="connsiteX22" fmla="*/ 196149 w 1497426"/>
              <a:gd name="connsiteY22" fmla="*/ 696036 h 848809"/>
              <a:gd name="connsiteX23" fmla="*/ 237092 w 1497426"/>
              <a:gd name="connsiteY23" fmla="*/ 723332 h 848809"/>
              <a:gd name="connsiteX24" fmla="*/ 318979 w 1497426"/>
              <a:gd name="connsiteY24" fmla="*/ 750627 h 848809"/>
              <a:gd name="connsiteX25" fmla="*/ 400865 w 1497426"/>
              <a:gd name="connsiteY25" fmla="*/ 791570 h 848809"/>
              <a:gd name="connsiteX26" fmla="*/ 591934 w 1497426"/>
              <a:gd name="connsiteY26" fmla="*/ 818866 h 848809"/>
              <a:gd name="connsiteX27" fmla="*/ 701116 w 1497426"/>
              <a:gd name="connsiteY27" fmla="*/ 846161 h 848809"/>
              <a:gd name="connsiteX28" fmla="*/ 878537 w 1497426"/>
              <a:gd name="connsiteY28" fmla="*/ 832514 h 848809"/>
              <a:gd name="connsiteX29" fmla="*/ 892185 w 1497426"/>
              <a:gd name="connsiteY29" fmla="*/ 791570 h 848809"/>
              <a:gd name="connsiteX30" fmla="*/ 974071 w 1497426"/>
              <a:gd name="connsiteY30" fmla="*/ 709684 h 848809"/>
              <a:gd name="connsiteX31" fmla="*/ 1015015 w 1497426"/>
              <a:gd name="connsiteY31" fmla="*/ 682388 h 848809"/>
              <a:gd name="connsiteX32" fmla="*/ 1424448 w 1497426"/>
              <a:gd name="connsiteY32" fmla="*/ 668740 h 848809"/>
              <a:gd name="connsiteX33" fmla="*/ 1438095 w 1497426"/>
              <a:gd name="connsiteY33" fmla="*/ 450376 h 848809"/>
              <a:gd name="connsiteX34" fmla="*/ 1356209 w 1497426"/>
              <a:gd name="connsiteY34" fmla="*/ 423081 h 848809"/>
              <a:gd name="connsiteX35" fmla="*/ 1315265 w 1497426"/>
              <a:gd name="connsiteY35" fmla="*/ 395785 h 848809"/>
              <a:gd name="connsiteX36" fmla="*/ 1206083 w 1497426"/>
              <a:gd name="connsiteY36" fmla="*/ 327546 h 848809"/>
              <a:gd name="connsiteX37" fmla="*/ 1083254 w 1497426"/>
              <a:gd name="connsiteY37" fmla="*/ 286603 h 848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97426" h="848809">
                <a:moveTo>
                  <a:pt x="1083254" y="286603"/>
                </a:moveTo>
                <a:cubicBezTo>
                  <a:pt x="1055959" y="275230"/>
                  <a:pt x="1052557" y="272116"/>
                  <a:pt x="1042310" y="259308"/>
                </a:cubicBezTo>
                <a:cubicBezTo>
                  <a:pt x="989372" y="193137"/>
                  <a:pt x="1077050" y="234492"/>
                  <a:pt x="987719" y="204717"/>
                </a:cubicBezTo>
                <a:cubicBezTo>
                  <a:pt x="983170" y="191069"/>
                  <a:pt x="976258" y="177992"/>
                  <a:pt x="974071" y="163773"/>
                </a:cubicBezTo>
                <a:cubicBezTo>
                  <a:pt x="967119" y="118585"/>
                  <a:pt x="974882" y="70669"/>
                  <a:pt x="960424" y="27296"/>
                </a:cubicBezTo>
                <a:cubicBezTo>
                  <a:pt x="955237" y="11735"/>
                  <a:pt x="933128" y="9099"/>
                  <a:pt x="919480" y="0"/>
                </a:cubicBezTo>
                <a:cubicBezTo>
                  <a:pt x="901283" y="4549"/>
                  <a:pt x="880496" y="3243"/>
                  <a:pt x="864889" y="13648"/>
                </a:cubicBezTo>
                <a:cubicBezTo>
                  <a:pt x="746614" y="92499"/>
                  <a:pt x="933124" y="21232"/>
                  <a:pt x="796651" y="81887"/>
                </a:cubicBezTo>
                <a:cubicBezTo>
                  <a:pt x="770359" y="93572"/>
                  <a:pt x="714764" y="109182"/>
                  <a:pt x="714764" y="109182"/>
                </a:cubicBezTo>
                <a:cubicBezTo>
                  <a:pt x="673821" y="104633"/>
                  <a:pt x="630183" y="110834"/>
                  <a:pt x="591934" y="95535"/>
                </a:cubicBezTo>
                <a:cubicBezTo>
                  <a:pt x="578577" y="90192"/>
                  <a:pt x="587273" y="65825"/>
                  <a:pt x="578286" y="54591"/>
                </a:cubicBezTo>
                <a:cubicBezTo>
                  <a:pt x="568040" y="41783"/>
                  <a:pt x="550991" y="36394"/>
                  <a:pt x="537343" y="27296"/>
                </a:cubicBezTo>
                <a:cubicBezTo>
                  <a:pt x="514597" y="31845"/>
                  <a:pt x="481039" y="21052"/>
                  <a:pt x="469104" y="40943"/>
                </a:cubicBezTo>
                <a:cubicBezTo>
                  <a:pt x="409006" y="141107"/>
                  <a:pt x="505352" y="154251"/>
                  <a:pt x="414513" y="204717"/>
                </a:cubicBezTo>
                <a:cubicBezTo>
                  <a:pt x="389362" y="218690"/>
                  <a:pt x="359922" y="222914"/>
                  <a:pt x="332627" y="232012"/>
                </a:cubicBezTo>
                <a:lnTo>
                  <a:pt x="291683" y="245660"/>
                </a:lnTo>
                <a:lnTo>
                  <a:pt x="250740" y="259308"/>
                </a:lnTo>
                <a:cubicBezTo>
                  <a:pt x="241642" y="286603"/>
                  <a:pt x="247385" y="325234"/>
                  <a:pt x="223445" y="341194"/>
                </a:cubicBezTo>
                <a:cubicBezTo>
                  <a:pt x="129588" y="403765"/>
                  <a:pt x="172680" y="385411"/>
                  <a:pt x="100615" y="409433"/>
                </a:cubicBezTo>
                <a:cubicBezTo>
                  <a:pt x="82418" y="423081"/>
                  <a:pt x="62108" y="434292"/>
                  <a:pt x="46024" y="450376"/>
                </a:cubicBezTo>
                <a:cubicBezTo>
                  <a:pt x="5849" y="490551"/>
                  <a:pt x="0" y="545000"/>
                  <a:pt x="32376" y="600502"/>
                </a:cubicBezTo>
                <a:cubicBezTo>
                  <a:pt x="48905" y="628838"/>
                  <a:pt x="86967" y="636896"/>
                  <a:pt x="114262" y="655093"/>
                </a:cubicBezTo>
                <a:cubicBezTo>
                  <a:pt x="231603" y="733320"/>
                  <a:pt x="83139" y="639530"/>
                  <a:pt x="196149" y="696036"/>
                </a:cubicBezTo>
                <a:cubicBezTo>
                  <a:pt x="210820" y="703372"/>
                  <a:pt x="222103" y="716670"/>
                  <a:pt x="237092" y="723332"/>
                </a:cubicBezTo>
                <a:cubicBezTo>
                  <a:pt x="263384" y="735017"/>
                  <a:pt x="295039" y="734667"/>
                  <a:pt x="318979" y="750627"/>
                </a:cubicBezTo>
                <a:cubicBezTo>
                  <a:pt x="351278" y="772160"/>
                  <a:pt x="362440" y="784789"/>
                  <a:pt x="400865" y="791570"/>
                </a:cubicBezTo>
                <a:cubicBezTo>
                  <a:pt x="464222" y="802751"/>
                  <a:pt x="528635" y="807357"/>
                  <a:pt x="591934" y="818866"/>
                </a:cubicBezTo>
                <a:cubicBezTo>
                  <a:pt x="628843" y="825577"/>
                  <a:pt x="701116" y="846161"/>
                  <a:pt x="701116" y="846161"/>
                </a:cubicBezTo>
                <a:cubicBezTo>
                  <a:pt x="760256" y="841612"/>
                  <a:pt x="821504" y="848809"/>
                  <a:pt x="878537" y="832514"/>
                </a:cubicBezTo>
                <a:cubicBezTo>
                  <a:pt x="892370" y="828562"/>
                  <a:pt x="883353" y="802926"/>
                  <a:pt x="892185" y="791570"/>
                </a:cubicBezTo>
                <a:cubicBezTo>
                  <a:pt x="915884" y="761100"/>
                  <a:pt x="941953" y="731096"/>
                  <a:pt x="974071" y="709684"/>
                </a:cubicBezTo>
                <a:cubicBezTo>
                  <a:pt x="987719" y="700585"/>
                  <a:pt x="998680" y="683873"/>
                  <a:pt x="1015015" y="682388"/>
                </a:cubicBezTo>
                <a:cubicBezTo>
                  <a:pt x="1151008" y="670025"/>
                  <a:pt x="1287970" y="673289"/>
                  <a:pt x="1424448" y="668740"/>
                </a:cubicBezTo>
                <a:cubicBezTo>
                  <a:pt x="1472360" y="596871"/>
                  <a:pt x="1497426" y="577513"/>
                  <a:pt x="1438095" y="450376"/>
                </a:cubicBezTo>
                <a:cubicBezTo>
                  <a:pt x="1425928" y="424303"/>
                  <a:pt x="1380149" y="439041"/>
                  <a:pt x="1356209" y="423081"/>
                </a:cubicBezTo>
                <a:lnTo>
                  <a:pt x="1315265" y="395785"/>
                </a:lnTo>
                <a:cubicBezTo>
                  <a:pt x="1280428" y="343528"/>
                  <a:pt x="1288765" y="337881"/>
                  <a:pt x="1206083" y="327546"/>
                </a:cubicBezTo>
                <a:cubicBezTo>
                  <a:pt x="1092387" y="313335"/>
                  <a:pt x="1110549" y="297976"/>
                  <a:pt x="1083254" y="286603"/>
                </a:cubicBezTo>
                <a:close/>
              </a:path>
            </a:pathLst>
          </a:custGeom>
          <a:solidFill>
            <a:schemeClr val="accent5">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3507475" y="4124154"/>
            <a:ext cx="1860377" cy="925518"/>
          </a:xfrm>
          <a:custGeom>
            <a:avLst/>
            <a:gdLst>
              <a:gd name="connsiteX0" fmla="*/ 232012 w 1860377"/>
              <a:gd name="connsiteY0" fmla="*/ 188539 h 925518"/>
              <a:gd name="connsiteX1" fmla="*/ 218364 w 1860377"/>
              <a:gd name="connsiteY1" fmla="*/ 229482 h 925518"/>
              <a:gd name="connsiteX2" fmla="*/ 163773 w 1860377"/>
              <a:gd name="connsiteY2" fmla="*/ 243130 h 925518"/>
              <a:gd name="connsiteX3" fmla="*/ 81886 w 1860377"/>
              <a:gd name="connsiteY3" fmla="*/ 256777 h 925518"/>
              <a:gd name="connsiteX4" fmla="*/ 40943 w 1860377"/>
              <a:gd name="connsiteY4" fmla="*/ 270425 h 925518"/>
              <a:gd name="connsiteX5" fmla="*/ 0 w 1860377"/>
              <a:gd name="connsiteY5" fmla="*/ 352312 h 925518"/>
              <a:gd name="connsiteX6" fmla="*/ 13647 w 1860377"/>
              <a:gd name="connsiteY6" fmla="*/ 461494 h 925518"/>
              <a:gd name="connsiteX7" fmla="*/ 95534 w 1860377"/>
              <a:gd name="connsiteY7" fmla="*/ 516085 h 925518"/>
              <a:gd name="connsiteX8" fmla="*/ 191068 w 1860377"/>
              <a:gd name="connsiteY8" fmla="*/ 557028 h 925518"/>
              <a:gd name="connsiteX9" fmla="*/ 259307 w 1860377"/>
              <a:gd name="connsiteY9" fmla="*/ 570676 h 925518"/>
              <a:gd name="connsiteX10" fmla="*/ 382137 w 1860377"/>
              <a:gd name="connsiteY10" fmla="*/ 611619 h 925518"/>
              <a:gd name="connsiteX11" fmla="*/ 423080 w 1860377"/>
              <a:gd name="connsiteY11" fmla="*/ 652562 h 925518"/>
              <a:gd name="connsiteX12" fmla="*/ 518615 w 1860377"/>
              <a:gd name="connsiteY12" fmla="*/ 679858 h 925518"/>
              <a:gd name="connsiteX13" fmla="*/ 832513 w 1860377"/>
              <a:gd name="connsiteY13" fmla="*/ 720801 h 925518"/>
              <a:gd name="connsiteX14" fmla="*/ 887104 w 1860377"/>
              <a:gd name="connsiteY14" fmla="*/ 734449 h 925518"/>
              <a:gd name="connsiteX15" fmla="*/ 982638 w 1860377"/>
              <a:gd name="connsiteY15" fmla="*/ 829983 h 925518"/>
              <a:gd name="connsiteX16" fmla="*/ 1392071 w 1860377"/>
              <a:gd name="connsiteY16" fmla="*/ 857279 h 925518"/>
              <a:gd name="connsiteX17" fmla="*/ 1473958 w 1860377"/>
              <a:gd name="connsiteY17" fmla="*/ 884574 h 925518"/>
              <a:gd name="connsiteX18" fmla="*/ 1555844 w 1860377"/>
              <a:gd name="connsiteY18" fmla="*/ 898222 h 925518"/>
              <a:gd name="connsiteX19" fmla="*/ 1651379 w 1860377"/>
              <a:gd name="connsiteY19" fmla="*/ 911870 h 925518"/>
              <a:gd name="connsiteX20" fmla="*/ 1719618 w 1860377"/>
              <a:gd name="connsiteY20" fmla="*/ 925518 h 925518"/>
              <a:gd name="connsiteX21" fmla="*/ 1828800 w 1860377"/>
              <a:gd name="connsiteY21" fmla="*/ 911870 h 925518"/>
              <a:gd name="connsiteX22" fmla="*/ 1856095 w 1860377"/>
              <a:gd name="connsiteY22" fmla="*/ 870927 h 925518"/>
              <a:gd name="connsiteX23" fmla="*/ 1842447 w 1860377"/>
              <a:gd name="connsiteY23" fmla="*/ 215834 h 925518"/>
              <a:gd name="connsiteX24" fmla="*/ 1801504 w 1860377"/>
              <a:gd name="connsiteY24" fmla="*/ 202186 h 925518"/>
              <a:gd name="connsiteX25" fmla="*/ 1678674 w 1860377"/>
              <a:gd name="connsiteY25" fmla="*/ 188539 h 925518"/>
              <a:gd name="connsiteX26" fmla="*/ 1337480 w 1860377"/>
              <a:gd name="connsiteY26" fmla="*/ 174891 h 925518"/>
              <a:gd name="connsiteX27" fmla="*/ 1228298 w 1860377"/>
              <a:gd name="connsiteY27" fmla="*/ 161243 h 925518"/>
              <a:gd name="connsiteX28" fmla="*/ 982638 w 1860377"/>
              <a:gd name="connsiteY28" fmla="*/ 133947 h 925518"/>
              <a:gd name="connsiteX29" fmla="*/ 941695 w 1860377"/>
              <a:gd name="connsiteY29" fmla="*/ 120300 h 925518"/>
              <a:gd name="connsiteX30" fmla="*/ 859809 w 1860377"/>
              <a:gd name="connsiteY30" fmla="*/ 79356 h 925518"/>
              <a:gd name="connsiteX31" fmla="*/ 696035 w 1860377"/>
              <a:gd name="connsiteY31" fmla="*/ 52061 h 925518"/>
              <a:gd name="connsiteX32" fmla="*/ 668740 w 1860377"/>
              <a:gd name="connsiteY32" fmla="*/ 93004 h 925518"/>
              <a:gd name="connsiteX33" fmla="*/ 586853 w 1860377"/>
              <a:gd name="connsiteY33" fmla="*/ 147595 h 925518"/>
              <a:gd name="connsiteX34" fmla="*/ 341194 w 1860377"/>
              <a:gd name="connsiteY34" fmla="*/ 188539 h 925518"/>
              <a:gd name="connsiteX35" fmla="*/ 272955 w 1860377"/>
              <a:gd name="connsiteY35" fmla="*/ 229482 h 92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60377" h="925518">
                <a:moveTo>
                  <a:pt x="232012" y="188539"/>
                </a:moveTo>
                <a:cubicBezTo>
                  <a:pt x="227463" y="202187"/>
                  <a:pt x="229598" y="220495"/>
                  <a:pt x="218364" y="229482"/>
                </a:cubicBezTo>
                <a:cubicBezTo>
                  <a:pt x="203717" y="241199"/>
                  <a:pt x="182166" y="239452"/>
                  <a:pt x="163773" y="243130"/>
                </a:cubicBezTo>
                <a:cubicBezTo>
                  <a:pt x="136638" y="248557"/>
                  <a:pt x="109182" y="252228"/>
                  <a:pt x="81886" y="256777"/>
                </a:cubicBezTo>
                <a:cubicBezTo>
                  <a:pt x="68238" y="261326"/>
                  <a:pt x="52177" y="261438"/>
                  <a:pt x="40943" y="270425"/>
                </a:cubicBezTo>
                <a:cubicBezTo>
                  <a:pt x="16889" y="289668"/>
                  <a:pt x="8991" y="325338"/>
                  <a:pt x="0" y="352312"/>
                </a:cubicBezTo>
                <a:cubicBezTo>
                  <a:pt x="4549" y="388706"/>
                  <a:pt x="1113" y="427025"/>
                  <a:pt x="13647" y="461494"/>
                </a:cubicBezTo>
                <a:cubicBezTo>
                  <a:pt x="30894" y="508924"/>
                  <a:pt x="61525" y="499081"/>
                  <a:pt x="95534" y="516085"/>
                </a:cubicBezTo>
                <a:cubicBezTo>
                  <a:pt x="179847" y="558241"/>
                  <a:pt x="88816" y="534305"/>
                  <a:pt x="191068" y="557028"/>
                </a:cubicBezTo>
                <a:cubicBezTo>
                  <a:pt x="213712" y="562060"/>
                  <a:pt x="237003" y="564303"/>
                  <a:pt x="259307" y="570676"/>
                </a:cubicBezTo>
                <a:cubicBezTo>
                  <a:pt x="300804" y="582532"/>
                  <a:pt x="382137" y="611619"/>
                  <a:pt x="382137" y="611619"/>
                </a:cubicBezTo>
                <a:cubicBezTo>
                  <a:pt x="395785" y="625267"/>
                  <a:pt x="407021" y="641856"/>
                  <a:pt x="423080" y="652562"/>
                </a:cubicBezTo>
                <a:cubicBezTo>
                  <a:pt x="435589" y="660901"/>
                  <a:pt x="510343" y="677376"/>
                  <a:pt x="518615" y="679858"/>
                </a:cubicBezTo>
                <a:cubicBezTo>
                  <a:pt x="695470" y="732914"/>
                  <a:pt x="513959" y="702062"/>
                  <a:pt x="832513" y="720801"/>
                </a:cubicBezTo>
                <a:cubicBezTo>
                  <a:pt x="850710" y="725350"/>
                  <a:pt x="872457" y="722732"/>
                  <a:pt x="887104" y="734449"/>
                </a:cubicBezTo>
                <a:cubicBezTo>
                  <a:pt x="962075" y="794426"/>
                  <a:pt x="772600" y="794976"/>
                  <a:pt x="982638" y="829983"/>
                </a:cubicBezTo>
                <a:cubicBezTo>
                  <a:pt x="1172315" y="861596"/>
                  <a:pt x="1036877" y="842479"/>
                  <a:pt x="1392071" y="857279"/>
                </a:cubicBezTo>
                <a:cubicBezTo>
                  <a:pt x="1419367" y="866377"/>
                  <a:pt x="1445577" y="879844"/>
                  <a:pt x="1473958" y="884574"/>
                </a:cubicBezTo>
                <a:lnTo>
                  <a:pt x="1555844" y="898222"/>
                </a:lnTo>
                <a:cubicBezTo>
                  <a:pt x="1587638" y="903114"/>
                  <a:pt x="1619648" y="906581"/>
                  <a:pt x="1651379" y="911870"/>
                </a:cubicBezTo>
                <a:cubicBezTo>
                  <a:pt x="1674260" y="915684"/>
                  <a:pt x="1696872" y="920969"/>
                  <a:pt x="1719618" y="925518"/>
                </a:cubicBezTo>
                <a:cubicBezTo>
                  <a:pt x="1756012" y="920969"/>
                  <a:pt x="1794746" y="925492"/>
                  <a:pt x="1828800" y="911870"/>
                </a:cubicBezTo>
                <a:cubicBezTo>
                  <a:pt x="1844029" y="905778"/>
                  <a:pt x="1855773" y="887326"/>
                  <a:pt x="1856095" y="870927"/>
                </a:cubicBezTo>
                <a:cubicBezTo>
                  <a:pt x="1860377" y="652557"/>
                  <a:pt x="1860217" y="433522"/>
                  <a:pt x="1842447" y="215834"/>
                </a:cubicBezTo>
                <a:cubicBezTo>
                  <a:pt x="1841277" y="201496"/>
                  <a:pt x="1815694" y="204551"/>
                  <a:pt x="1801504" y="202186"/>
                </a:cubicBezTo>
                <a:cubicBezTo>
                  <a:pt x="1760869" y="195414"/>
                  <a:pt x="1719798" y="190958"/>
                  <a:pt x="1678674" y="188539"/>
                </a:cubicBezTo>
                <a:cubicBezTo>
                  <a:pt x="1565048" y="181855"/>
                  <a:pt x="1451211" y="179440"/>
                  <a:pt x="1337480" y="174891"/>
                </a:cubicBezTo>
                <a:lnTo>
                  <a:pt x="1228298" y="161243"/>
                </a:lnTo>
                <a:lnTo>
                  <a:pt x="982638" y="133947"/>
                </a:lnTo>
                <a:cubicBezTo>
                  <a:pt x="968990" y="129398"/>
                  <a:pt x="954562" y="126734"/>
                  <a:pt x="941695" y="120300"/>
                </a:cubicBezTo>
                <a:cubicBezTo>
                  <a:pt x="835862" y="67383"/>
                  <a:pt x="962727" y="113663"/>
                  <a:pt x="859809" y="79356"/>
                </a:cubicBezTo>
                <a:cubicBezTo>
                  <a:pt x="833357" y="0"/>
                  <a:pt x="849710" y="4777"/>
                  <a:pt x="696035" y="52061"/>
                </a:cubicBezTo>
                <a:cubicBezTo>
                  <a:pt x="680358" y="56885"/>
                  <a:pt x="681084" y="82203"/>
                  <a:pt x="668740" y="93004"/>
                </a:cubicBezTo>
                <a:cubicBezTo>
                  <a:pt x="644052" y="114606"/>
                  <a:pt x="614149" y="129398"/>
                  <a:pt x="586853" y="147595"/>
                </a:cubicBezTo>
                <a:cubicBezTo>
                  <a:pt x="489004" y="212828"/>
                  <a:pt x="562285" y="173799"/>
                  <a:pt x="341194" y="188539"/>
                </a:cubicBezTo>
                <a:cubicBezTo>
                  <a:pt x="288043" y="206255"/>
                  <a:pt x="310422" y="192013"/>
                  <a:pt x="272955" y="229482"/>
                </a:cubicBezTo>
              </a:path>
            </a:pathLst>
          </a:custGeom>
          <a:solidFill>
            <a:schemeClr val="accent5">
              <a:lumMod val="20000"/>
              <a:lumOff val="80000"/>
            </a:schemeClr>
          </a:solidFill>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reeform 10"/>
          <p:cNvSpPr/>
          <p:nvPr/>
        </p:nvSpPr>
        <p:spPr>
          <a:xfrm>
            <a:off x="5936776" y="4661533"/>
            <a:ext cx="873457" cy="483673"/>
          </a:xfrm>
          <a:custGeom>
            <a:avLst/>
            <a:gdLst>
              <a:gd name="connsiteX0" fmla="*/ 832514 w 873457"/>
              <a:gd name="connsiteY0" fmla="*/ 115183 h 483673"/>
              <a:gd name="connsiteX1" fmla="*/ 818866 w 873457"/>
              <a:gd name="connsiteY1" fmla="*/ 156127 h 483673"/>
              <a:gd name="connsiteX2" fmla="*/ 736979 w 873457"/>
              <a:gd name="connsiteY2" fmla="*/ 101536 h 483673"/>
              <a:gd name="connsiteX3" fmla="*/ 696036 w 873457"/>
              <a:gd name="connsiteY3" fmla="*/ 74240 h 483673"/>
              <a:gd name="connsiteX4" fmla="*/ 573206 w 873457"/>
              <a:gd name="connsiteY4" fmla="*/ 60592 h 483673"/>
              <a:gd name="connsiteX5" fmla="*/ 95534 w 873457"/>
              <a:gd name="connsiteY5" fmla="*/ 60592 h 483673"/>
              <a:gd name="connsiteX6" fmla="*/ 40943 w 873457"/>
              <a:gd name="connsiteY6" fmla="*/ 142479 h 483673"/>
              <a:gd name="connsiteX7" fmla="*/ 27296 w 873457"/>
              <a:gd name="connsiteY7" fmla="*/ 224366 h 483673"/>
              <a:gd name="connsiteX8" fmla="*/ 0 w 873457"/>
              <a:gd name="connsiteY8" fmla="*/ 306252 h 483673"/>
              <a:gd name="connsiteX9" fmla="*/ 13648 w 873457"/>
              <a:gd name="connsiteY9" fmla="*/ 388139 h 483673"/>
              <a:gd name="connsiteX10" fmla="*/ 54591 w 873457"/>
              <a:gd name="connsiteY10" fmla="*/ 429082 h 483673"/>
              <a:gd name="connsiteX11" fmla="*/ 95534 w 873457"/>
              <a:gd name="connsiteY11" fmla="*/ 456377 h 483673"/>
              <a:gd name="connsiteX12" fmla="*/ 191069 w 873457"/>
              <a:gd name="connsiteY12" fmla="*/ 483673 h 483673"/>
              <a:gd name="connsiteX13" fmla="*/ 709684 w 873457"/>
              <a:gd name="connsiteY13" fmla="*/ 470025 h 483673"/>
              <a:gd name="connsiteX14" fmla="*/ 764275 w 873457"/>
              <a:gd name="connsiteY14" fmla="*/ 415434 h 483673"/>
              <a:gd name="connsiteX15" fmla="*/ 859809 w 873457"/>
              <a:gd name="connsiteY15" fmla="*/ 306252 h 483673"/>
              <a:gd name="connsiteX16" fmla="*/ 873457 w 873457"/>
              <a:gd name="connsiteY16" fmla="*/ 251661 h 483673"/>
              <a:gd name="connsiteX17" fmla="*/ 818866 w 873457"/>
              <a:gd name="connsiteY17" fmla="*/ 169774 h 483673"/>
              <a:gd name="connsiteX18" fmla="*/ 777923 w 873457"/>
              <a:gd name="connsiteY18" fmla="*/ 169774 h 483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73457" h="483673">
                <a:moveTo>
                  <a:pt x="832514" y="115183"/>
                </a:moveTo>
                <a:cubicBezTo>
                  <a:pt x="827965" y="128831"/>
                  <a:pt x="833108" y="158161"/>
                  <a:pt x="818866" y="156127"/>
                </a:cubicBezTo>
                <a:cubicBezTo>
                  <a:pt x="786390" y="151488"/>
                  <a:pt x="764275" y="119733"/>
                  <a:pt x="736979" y="101536"/>
                </a:cubicBezTo>
                <a:cubicBezTo>
                  <a:pt x="723331" y="92437"/>
                  <a:pt x="712338" y="76051"/>
                  <a:pt x="696036" y="74240"/>
                </a:cubicBezTo>
                <a:lnTo>
                  <a:pt x="573206" y="60592"/>
                </a:lnTo>
                <a:cubicBezTo>
                  <a:pt x="407867" y="5482"/>
                  <a:pt x="407149" y="0"/>
                  <a:pt x="95534" y="60592"/>
                </a:cubicBezTo>
                <a:cubicBezTo>
                  <a:pt x="63332" y="66853"/>
                  <a:pt x="40943" y="142479"/>
                  <a:pt x="40943" y="142479"/>
                </a:cubicBezTo>
                <a:cubicBezTo>
                  <a:pt x="36394" y="169775"/>
                  <a:pt x="34007" y="197520"/>
                  <a:pt x="27296" y="224366"/>
                </a:cubicBezTo>
                <a:cubicBezTo>
                  <a:pt x="20318" y="252279"/>
                  <a:pt x="0" y="306252"/>
                  <a:pt x="0" y="306252"/>
                </a:cubicBezTo>
                <a:cubicBezTo>
                  <a:pt x="4549" y="333548"/>
                  <a:pt x="2409" y="362852"/>
                  <a:pt x="13648" y="388139"/>
                </a:cubicBezTo>
                <a:cubicBezTo>
                  <a:pt x="21487" y="405776"/>
                  <a:pt x="39764" y="416726"/>
                  <a:pt x="54591" y="429082"/>
                </a:cubicBezTo>
                <a:cubicBezTo>
                  <a:pt x="67192" y="439583"/>
                  <a:pt x="80863" y="449042"/>
                  <a:pt x="95534" y="456377"/>
                </a:cubicBezTo>
                <a:cubicBezTo>
                  <a:pt x="115113" y="466167"/>
                  <a:pt x="173578" y="479300"/>
                  <a:pt x="191069" y="483673"/>
                </a:cubicBezTo>
                <a:cubicBezTo>
                  <a:pt x="363941" y="479124"/>
                  <a:pt x="536958" y="478451"/>
                  <a:pt x="709684" y="470025"/>
                </a:cubicBezTo>
                <a:cubicBezTo>
                  <a:pt x="767873" y="467186"/>
                  <a:pt x="742479" y="454666"/>
                  <a:pt x="764275" y="415434"/>
                </a:cubicBezTo>
                <a:cubicBezTo>
                  <a:pt x="811106" y="331140"/>
                  <a:pt x="800000" y="346125"/>
                  <a:pt x="859809" y="306252"/>
                </a:cubicBezTo>
                <a:cubicBezTo>
                  <a:pt x="864358" y="288055"/>
                  <a:pt x="873457" y="270418"/>
                  <a:pt x="873457" y="251661"/>
                </a:cubicBezTo>
                <a:cubicBezTo>
                  <a:pt x="873457" y="208589"/>
                  <a:pt x="860002" y="183486"/>
                  <a:pt x="818866" y="169774"/>
                </a:cubicBezTo>
                <a:cubicBezTo>
                  <a:pt x="805919" y="165458"/>
                  <a:pt x="791571" y="169774"/>
                  <a:pt x="777923" y="169774"/>
                </a:cubicBezTo>
              </a:path>
            </a:pathLst>
          </a:custGeom>
          <a:solidFill>
            <a:schemeClr val="accent5">
              <a:lumMod val="20000"/>
              <a:lumOff val="80000"/>
            </a:schemeClr>
          </a:solidFill>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p:cNvPicPr>
            <a:picLocks noGrp="1" noChangeAspect="1" noChangeArrowheads="1"/>
          </p:cNvPicPr>
          <p:nvPr>
            <p:ph sz="half" idx="2"/>
          </p:nvPr>
        </p:nvPicPr>
        <p:blipFill>
          <a:blip r:embed="rId2" cstate="print"/>
          <a:srcRect/>
          <a:stretch>
            <a:fillRect/>
          </a:stretch>
        </p:blipFill>
        <p:spPr bwMode="auto">
          <a:xfrm>
            <a:off x="0" y="0"/>
            <a:ext cx="9144000" cy="6858000"/>
          </a:xfrm>
          <a:noFill/>
          <a:ln>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Sofia\Desktop\Koiliaris map.pn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36512" y="0"/>
            <a:ext cx="9144000" cy="6858000"/>
          </a:xfrm>
          <a:prstGeom prst="rect">
            <a:avLst/>
          </a:prstGeom>
          <a:solidFill>
            <a:schemeClr val="accent1"/>
          </a:solidFill>
          <a:ln>
            <a:noFill/>
          </a:ln>
        </p:spPr>
      </p:pic>
      <p:sp>
        <p:nvSpPr>
          <p:cNvPr id="5" name="TextBox 4"/>
          <p:cNvSpPr txBox="1"/>
          <p:nvPr/>
        </p:nvSpPr>
        <p:spPr>
          <a:xfrm>
            <a:off x="6320793" y="1628802"/>
            <a:ext cx="2073453" cy="830997"/>
          </a:xfrm>
          <a:prstGeom prst="rect">
            <a:avLst/>
          </a:prstGeom>
          <a:noFill/>
        </p:spPr>
        <p:txBody>
          <a:bodyPr wrap="none" rtlCol="0">
            <a:spAutoFit/>
          </a:bodyPr>
          <a:lstStyle/>
          <a:p>
            <a:pPr>
              <a:buFont typeface="Arial" pitchFamily="34" charset="0"/>
              <a:buChar char="•"/>
            </a:pPr>
            <a:r>
              <a:rPr lang="en-US" sz="1600" b="1" dirty="0" smtClean="0">
                <a:solidFill>
                  <a:schemeClr val="bg1"/>
                </a:solidFill>
                <a:latin typeface="Comic Sans MS" pitchFamily="66" charset="0"/>
              </a:rPr>
              <a:t> </a:t>
            </a:r>
            <a:r>
              <a:rPr lang="en-US" sz="1600" b="1" dirty="0" smtClean="0">
                <a:solidFill>
                  <a:schemeClr val="bg1"/>
                </a:solidFill>
                <a:latin typeface="Calibri" pitchFamily="34" charset="0"/>
                <a:cs typeface="Calibri" pitchFamily="34" charset="0"/>
              </a:rPr>
              <a:t>Semi-arid climate</a:t>
            </a:r>
          </a:p>
          <a:p>
            <a:pPr>
              <a:buFont typeface="Arial" pitchFamily="34" charset="0"/>
              <a:buChar char="•"/>
            </a:pPr>
            <a:r>
              <a:rPr lang="en-US" sz="1600" b="1" dirty="0" smtClean="0">
                <a:solidFill>
                  <a:schemeClr val="bg1"/>
                </a:solidFill>
                <a:latin typeface="Calibri" pitchFamily="34" charset="0"/>
                <a:cs typeface="Calibri" pitchFamily="34" charset="0"/>
              </a:rPr>
              <a:t>  Thin soils</a:t>
            </a:r>
          </a:p>
          <a:p>
            <a:pPr>
              <a:buFont typeface="Arial" pitchFamily="34" charset="0"/>
              <a:buChar char="•"/>
            </a:pPr>
            <a:r>
              <a:rPr lang="en-US" sz="1600" b="1" dirty="0" smtClean="0">
                <a:solidFill>
                  <a:schemeClr val="bg1"/>
                </a:solidFill>
                <a:latin typeface="Calibri" pitchFamily="34" charset="0"/>
                <a:cs typeface="Calibri" pitchFamily="34" charset="0"/>
              </a:rPr>
              <a:t>  300 Km from Sahara</a:t>
            </a:r>
            <a:endParaRPr lang="en-US" sz="1600" b="1" dirty="0">
              <a:solidFill>
                <a:schemeClr val="bg1"/>
              </a:solidFill>
              <a:latin typeface="Calibri" pitchFamily="34" charset="0"/>
              <a:cs typeface="Calibri" pitchFamily="34" charset="0"/>
            </a:endParaRPr>
          </a:p>
        </p:txBody>
      </p:sp>
      <p:sp>
        <p:nvSpPr>
          <p:cNvPr id="6" name="Rectangle 5"/>
          <p:cNvSpPr/>
          <p:nvPr/>
        </p:nvSpPr>
        <p:spPr>
          <a:xfrm>
            <a:off x="0" y="76202"/>
            <a:ext cx="4400564" cy="2616101"/>
          </a:xfrm>
          <a:prstGeom prst="rect">
            <a:avLst/>
          </a:prstGeom>
        </p:spPr>
        <p:txBody>
          <a:bodyPr wrap="none">
            <a:spAutoFit/>
          </a:bodyPr>
          <a:lstStyle/>
          <a:p>
            <a:pPr>
              <a:defRPr/>
            </a:pPr>
            <a:r>
              <a:rPr lang="en-US" sz="2400" kern="0" dirty="0" err="1" smtClean="0">
                <a:solidFill>
                  <a:schemeClr val="bg1"/>
                </a:solidFill>
                <a:latin typeface="Calibri" pitchFamily="34" charset="0"/>
                <a:cs typeface="Calibri" pitchFamily="34" charset="0"/>
              </a:rPr>
              <a:t>Koiliaris</a:t>
            </a:r>
            <a:r>
              <a:rPr lang="en-US" sz="2400" kern="0" dirty="0" smtClean="0">
                <a:solidFill>
                  <a:schemeClr val="bg1"/>
                </a:solidFill>
                <a:latin typeface="Calibri" pitchFamily="34" charset="0"/>
                <a:cs typeface="Calibri" pitchFamily="34" charset="0"/>
              </a:rPr>
              <a:t> Critical Zone Observatory</a:t>
            </a:r>
          </a:p>
          <a:p>
            <a:pPr>
              <a:defRPr/>
            </a:pPr>
            <a:endParaRPr lang="en-US" sz="1400" kern="0" dirty="0" smtClean="0">
              <a:solidFill>
                <a:schemeClr val="bg1"/>
              </a:solidFill>
              <a:latin typeface="Calibri" pitchFamily="34" charset="0"/>
              <a:cs typeface="Calibri" pitchFamily="34" charset="0"/>
            </a:endParaRPr>
          </a:p>
          <a:p>
            <a:pPr>
              <a:defRPr/>
            </a:pPr>
            <a:endParaRPr lang="en-US" kern="0" dirty="0" smtClean="0">
              <a:solidFill>
                <a:schemeClr val="bg1"/>
              </a:solidFill>
              <a:latin typeface="Calibri" pitchFamily="34" charset="0"/>
              <a:cs typeface="Calibri" pitchFamily="34" charset="0"/>
            </a:endParaRPr>
          </a:p>
          <a:p>
            <a:pPr>
              <a:buFont typeface="Arial" pitchFamily="34" charset="0"/>
              <a:buChar char="•"/>
              <a:defRPr/>
            </a:pPr>
            <a:r>
              <a:rPr lang="en-US" kern="0" dirty="0" smtClean="0">
                <a:solidFill>
                  <a:schemeClr val="bg1"/>
                </a:solidFill>
                <a:latin typeface="Calibri" pitchFamily="34" charset="0"/>
                <a:cs typeface="Calibri" pitchFamily="34" charset="0"/>
              </a:rPr>
              <a:t>  </a:t>
            </a:r>
            <a:r>
              <a:rPr lang="en-US" kern="0" dirty="0" err="1" smtClean="0">
                <a:solidFill>
                  <a:schemeClr val="bg1"/>
                </a:solidFill>
                <a:latin typeface="Calibri" pitchFamily="34" charset="0"/>
                <a:cs typeface="Calibri" pitchFamily="34" charset="0"/>
              </a:rPr>
              <a:t>Hydrometeorological</a:t>
            </a:r>
            <a:r>
              <a:rPr lang="en-US" kern="0" dirty="0" smtClean="0">
                <a:solidFill>
                  <a:schemeClr val="bg1"/>
                </a:solidFill>
                <a:latin typeface="Calibri" pitchFamily="34" charset="0"/>
                <a:cs typeface="Calibri" pitchFamily="34" charset="0"/>
              </a:rPr>
              <a:t> data</a:t>
            </a:r>
          </a:p>
          <a:p>
            <a:pPr>
              <a:buFont typeface="Arial" pitchFamily="34" charset="0"/>
              <a:buChar char="•"/>
              <a:defRPr/>
            </a:pPr>
            <a:r>
              <a:rPr lang="en-US" kern="0" dirty="0" smtClean="0">
                <a:solidFill>
                  <a:schemeClr val="bg1"/>
                </a:solidFill>
                <a:latin typeface="Calibri" pitchFamily="34" charset="0"/>
                <a:cs typeface="Calibri" pitchFamily="34" charset="0"/>
              </a:rPr>
              <a:t>  Geochemical data</a:t>
            </a:r>
          </a:p>
          <a:p>
            <a:pPr>
              <a:buFont typeface="Arial" pitchFamily="34" charset="0"/>
              <a:buChar char="•"/>
              <a:defRPr/>
            </a:pPr>
            <a:r>
              <a:rPr lang="en-US" kern="0" dirty="0" smtClean="0">
                <a:solidFill>
                  <a:schemeClr val="bg1"/>
                </a:solidFill>
                <a:latin typeface="Calibri" pitchFamily="34" charset="0"/>
                <a:cs typeface="Calibri" pitchFamily="34" charset="0"/>
              </a:rPr>
              <a:t>  Soil surveys (Biological and geochemical)</a:t>
            </a:r>
          </a:p>
          <a:p>
            <a:pPr>
              <a:buFont typeface="Arial" pitchFamily="34" charset="0"/>
              <a:buChar char="•"/>
              <a:defRPr/>
            </a:pPr>
            <a:r>
              <a:rPr lang="en-US" kern="0" dirty="0" smtClean="0">
                <a:solidFill>
                  <a:schemeClr val="bg1"/>
                </a:solidFill>
                <a:latin typeface="Calibri" pitchFamily="34" charset="0"/>
                <a:cs typeface="Calibri" pitchFamily="34" charset="0"/>
              </a:rPr>
              <a:t>  Soil Formation and Degradation studies</a:t>
            </a:r>
          </a:p>
          <a:p>
            <a:pPr>
              <a:buFont typeface="Arial" pitchFamily="34" charset="0"/>
              <a:buChar char="•"/>
              <a:defRPr/>
            </a:pPr>
            <a:r>
              <a:rPr lang="en-US" kern="0" dirty="0" smtClean="0">
                <a:solidFill>
                  <a:schemeClr val="bg1"/>
                </a:solidFill>
                <a:latin typeface="Calibri" pitchFamily="34" charset="0"/>
                <a:cs typeface="Calibri" pitchFamily="34" charset="0"/>
              </a:rPr>
              <a:t>  Experimental plots (soil fertility studies)</a:t>
            </a:r>
          </a:p>
          <a:p>
            <a:pPr>
              <a:buFont typeface="Arial" pitchFamily="34" charset="0"/>
              <a:buChar char="•"/>
              <a:defRPr/>
            </a:pPr>
            <a:r>
              <a:rPr lang="en-US" kern="0" dirty="0" smtClean="0">
                <a:solidFill>
                  <a:schemeClr val="bg1"/>
                </a:solidFill>
                <a:latin typeface="Calibri" pitchFamily="34" charset="0"/>
                <a:cs typeface="Calibri" pitchFamily="34" charset="0"/>
              </a:rPr>
              <a:t>  Sustainable water and soil management</a:t>
            </a:r>
            <a:endParaRPr lang="en-US" kern="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179512" y="5373216"/>
            <a:ext cx="8064896" cy="769441"/>
          </a:xfrm>
          <a:prstGeom prst="rect">
            <a:avLst/>
          </a:prstGeom>
          <a:noFill/>
        </p:spPr>
        <p:txBody>
          <a:bodyPr wrap="square" rtlCol="0">
            <a:spAutoFit/>
          </a:bodyPr>
          <a:lstStyle/>
          <a:p>
            <a:r>
              <a:rPr lang="en-US" sz="4400" dirty="0" smtClean="0">
                <a:solidFill>
                  <a:schemeClr val="bg1"/>
                </a:solidFill>
                <a:latin typeface="Calibri" pitchFamily="34" charset="0"/>
                <a:cs typeface="Calibri" pitchFamily="34" charset="0"/>
              </a:rPr>
              <a:t>Geology and geomorphology</a:t>
            </a:r>
            <a:endParaRPr lang="en-US" sz="4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9"/>
          <p:cNvGrpSpPr/>
          <p:nvPr/>
        </p:nvGrpSpPr>
        <p:grpSpPr>
          <a:xfrm>
            <a:off x="0" y="0"/>
            <a:ext cx="5676900" cy="6839803"/>
            <a:chOff x="0" y="0"/>
            <a:chExt cx="4499869" cy="6839803"/>
          </a:xfrm>
        </p:grpSpPr>
        <p:pic>
          <p:nvPicPr>
            <p:cNvPr id="4" name="Picture 3"/>
            <p:cNvPicPr>
              <a:picLocks noChangeAspect="1"/>
            </p:cNvPicPr>
            <p:nvPr/>
          </p:nvPicPr>
          <p:blipFill rotWithShape="1">
            <a:blip r:embed="rId2" cstate="print"/>
            <a:srcRect l="10992" t="7795" r="10490" b="7761"/>
            <a:stretch/>
          </p:blipFill>
          <p:spPr>
            <a:xfrm>
              <a:off x="0" y="0"/>
              <a:ext cx="4499869" cy="6839803"/>
            </a:xfrm>
            <a:prstGeom prst="rect">
              <a:avLst/>
            </a:prstGeom>
          </p:spPr>
        </p:pic>
        <p:grpSp>
          <p:nvGrpSpPr>
            <p:cNvPr id="21" name="Group 2"/>
            <p:cNvGrpSpPr/>
            <p:nvPr/>
          </p:nvGrpSpPr>
          <p:grpSpPr>
            <a:xfrm>
              <a:off x="1067090" y="3662735"/>
              <a:ext cx="3394591" cy="2735221"/>
              <a:chOff x="1067090" y="3662735"/>
              <a:chExt cx="3394591" cy="2735221"/>
            </a:xfrm>
          </p:grpSpPr>
          <p:cxnSp>
            <p:nvCxnSpPr>
              <p:cNvPr id="5" name="Curved Connector 4"/>
              <p:cNvCxnSpPr/>
              <p:nvPr/>
            </p:nvCxnSpPr>
            <p:spPr>
              <a:xfrm rot="16200000" flipH="1">
                <a:off x="974311" y="4668345"/>
                <a:ext cx="453634" cy="268075"/>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urved Connector 5"/>
              <p:cNvCxnSpPr/>
              <p:nvPr/>
            </p:nvCxnSpPr>
            <p:spPr>
              <a:xfrm>
                <a:off x="1356655" y="5562600"/>
                <a:ext cx="395945" cy="392682"/>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Curved Connector 6"/>
              <p:cNvCxnSpPr/>
              <p:nvPr/>
            </p:nvCxnSpPr>
            <p:spPr>
              <a:xfrm>
                <a:off x="2687201" y="3662735"/>
                <a:ext cx="397545" cy="205790"/>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Curved Connector 7"/>
              <p:cNvCxnSpPr/>
              <p:nvPr/>
            </p:nvCxnSpPr>
            <p:spPr>
              <a:xfrm>
                <a:off x="1905000" y="5994457"/>
                <a:ext cx="535712" cy="330143"/>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Curved Connector 8"/>
              <p:cNvCxnSpPr/>
              <p:nvPr/>
            </p:nvCxnSpPr>
            <p:spPr>
              <a:xfrm flipV="1">
                <a:off x="2650321" y="6159528"/>
                <a:ext cx="397679" cy="170760"/>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urved Connector 9"/>
              <p:cNvCxnSpPr/>
              <p:nvPr/>
            </p:nvCxnSpPr>
            <p:spPr>
              <a:xfrm>
                <a:off x="3048000" y="6251244"/>
                <a:ext cx="454888" cy="146712"/>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Curved Connector 10"/>
              <p:cNvCxnSpPr/>
              <p:nvPr/>
            </p:nvCxnSpPr>
            <p:spPr>
              <a:xfrm rot="16200000" flipH="1">
                <a:off x="3049344" y="3949564"/>
                <a:ext cx="241651" cy="79571"/>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urved Connector 11"/>
              <p:cNvCxnSpPr/>
              <p:nvPr/>
            </p:nvCxnSpPr>
            <p:spPr>
              <a:xfrm rot="5400000">
                <a:off x="2885375" y="4339824"/>
                <a:ext cx="490018" cy="9127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urved Connector 12"/>
              <p:cNvCxnSpPr/>
              <p:nvPr/>
            </p:nvCxnSpPr>
            <p:spPr>
              <a:xfrm rot="16200000" flipH="1">
                <a:off x="1113381" y="5247075"/>
                <a:ext cx="390161" cy="2148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Curved Connector 13"/>
              <p:cNvCxnSpPr/>
              <p:nvPr/>
            </p:nvCxnSpPr>
            <p:spPr>
              <a:xfrm>
                <a:off x="3139077" y="4587648"/>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a:off x="3537064" y="4663548"/>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a:off x="3935051" y="4834065"/>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flipV="1">
                <a:off x="3518746" y="6109205"/>
                <a:ext cx="363503" cy="26072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flipV="1">
                <a:off x="3950834" y="5844253"/>
                <a:ext cx="363503" cy="26072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urved Connector 18"/>
              <p:cNvCxnSpPr/>
              <p:nvPr/>
            </p:nvCxnSpPr>
            <p:spPr>
              <a:xfrm rot="16200000" flipV="1">
                <a:off x="4235352" y="5051884"/>
                <a:ext cx="305314" cy="14734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rot="5400000" flipH="1" flipV="1">
                <a:off x="4205113" y="5510333"/>
                <a:ext cx="369548" cy="143589"/>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2" name="TextBox 1"/>
          <p:cNvSpPr txBox="1"/>
          <p:nvPr/>
        </p:nvSpPr>
        <p:spPr>
          <a:xfrm>
            <a:off x="5778782" y="2917620"/>
            <a:ext cx="2743200" cy="2062103"/>
          </a:xfrm>
          <a:prstGeom prst="rect">
            <a:avLst/>
          </a:prstGeom>
          <a:noFill/>
        </p:spPr>
        <p:txBody>
          <a:bodyPr wrap="square" rtlCol="0">
            <a:spAutoFit/>
          </a:bodyPr>
          <a:lstStyle/>
          <a:p>
            <a:r>
              <a:rPr lang="en-US" sz="3200" b="1" dirty="0" smtClean="0">
                <a:solidFill>
                  <a:schemeClr val="tx2"/>
                </a:solidFill>
              </a:rPr>
              <a:t>Watershed </a:t>
            </a:r>
          </a:p>
          <a:p>
            <a:r>
              <a:rPr lang="en-US" sz="3200" b="1" dirty="0" smtClean="0">
                <a:solidFill>
                  <a:srgbClr val="FF0000"/>
                </a:solidFill>
              </a:rPr>
              <a:t>Extended karst</a:t>
            </a:r>
          </a:p>
          <a:p>
            <a:r>
              <a:rPr lang="en-US" sz="3200" b="1" dirty="0" smtClean="0">
                <a:solidFill>
                  <a:schemeClr val="accent2"/>
                </a:solidFill>
              </a:rPr>
              <a:t>Sinkholes</a:t>
            </a:r>
          </a:p>
          <a:p>
            <a:r>
              <a:rPr lang="en-US" sz="3200" b="1" dirty="0" smtClean="0"/>
              <a:t>Faults</a:t>
            </a:r>
            <a:endParaRPr lang="el-GR" sz="3200" b="1" dirty="0"/>
          </a:p>
        </p:txBody>
      </p:sp>
      <p:cxnSp>
        <p:nvCxnSpPr>
          <p:cNvPr id="22" name="Straight Connector 21"/>
          <p:cNvCxnSpPr/>
          <p:nvPr/>
        </p:nvCxnSpPr>
        <p:spPr>
          <a:xfrm>
            <a:off x="8140982" y="3200400"/>
            <a:ext cx="381000" cy="0"/>
          </a:xfrm>
          <a:prstGeom prst="line">
            <a:avLst/>
          </a:prstGeom>
          <a:ln w="603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521982" y="3662735"/>
            <a:ext cx="381000" cy="0"/>
          </a:xfrm>
          <a:prstGeom prst="line">
            <a:avLst/>
          </a:prstGeom>
          <a:ln w="60325">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Isosceles Triangle 26"/>
          <p:cNvSpPr/>
          <p:nvPr/>
        </p:nvSpPr>
        <p:spPr>
          <a:xfrm>
            <a:off x="7803573" y="3998258"/>
            <a:ext cx="304800" cy="284387"/>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28" name="Straight Connector 27"/>
          <p:cNvCxnSpPr/>
          <p:nvPr/>
        </p:nvCxnSpPr>
        <p:spPr>
          <a:xfrm>
            <a:off x="7150382" y="4726482"/>
            <a:ext cx="381000" cy="0"/>
          </a:xfrm>
          <a:prstGeom prst="line">
            <a:avLst/>
          </a:prstGeom>
          <a:ln w="6032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itle 1"/>
          <p:cNvSpPr txBox="1">
            <a:spLocks/>
          </p:cNvSpPr>
          <p:nvPr/>
        </p:nvSpPr>
        <p:spPr>
          <a:xfrm>
            <a:off x="4947860" y="259063"/>
            <a:ext cx="4724400" cy="1524000"/>
          </a:xfrm>
          <a:prstGeom prst="rect">
            <a:avLst/>
          </a:prstGeom>
        </p:spPr>
        <p:txBody>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err="1" smtClean="0"/>
              <a:t>Koiliaris</a:t>
            </a:r>
            <a:r>
              <a:rPr lang="en-US" sz="3200" b="1" dirty="0" smtClean="0"/>
              <a:t> CZO</a:t>
            </a:r>
            <a:endParaRPr lang="en-US" sz="3200" b="1" dirty="0"/>
          </a:p>
        </p:txBody>
      </p:sp>
    </p:spTree>
    <p:extLst>
      <p:ext uri="{BB962C8B-B14F-4D97-AF65-F5344CB8AC3E}">
        <p14:creationId xmlns:p14="http://schemas.microsoft.com/office/powerpoint/2010/main" xmlns="" val="43497298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l="10991" t="7777" r="10504" b="8201"/>
          <a:stretch/>
        </p:blipFill>
        <p:spPr>
          <a:xfrm>
            <a:off x="-11291" y="0"/>
            <a:ext cx="4534550" cy="6858000"/>
          </a:xfrm>
          <a:prstGeom prst="rect">
            <a:avLst/>
          </a:prstGeom>
        </p:spPr>
      </p:pic>
      <p:sp>
        <p:nvSpPr>
          <p:cNvPr id="9" name="Rectangle 8"/>
          <p:cNvSpPr/>
          <p:nvPr/>
        </p:nvSpPr>
        <p:spPr>
          <a:xfrm>
            <a:off x="4572000" y="27898"/>
            <a:ext cx="4572000" cy="584775"/>
          </a:xfrm>
          <a:prstGeom prst="rect">
            <a:avLst/>
          </a:prstGeom>
        </p:spPr>
        <p:txBody>
          <a:bodyPr>
            <a:spAutoFit/>
          </a:bodyPr>
          <a:lstStyle/>
          <a:p>
            <a:pPr algn="ctr"/>
            <a:r>
              <a:rPr lang="en-US" sz="3200" b="1" dirty="0"/>
              <a:t>Geology</a:t>
            </a:r>
          </a:p>
        </p:txBody>
      </p:sp>
      <p:sp>
        <p:nvSpPr>
          <p:cNvPr id="6" name="Arc 5"/>
          <p:cNvSpPr/>
          <p:nvPr/>
        </p:nvSpPr>
        <p:spPr>
          <a:xfrm>
            <a:off x="4461681" y="3151496"/>
            <a:ext cx="152400" cy="3048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7" name="Arc 6"/>
          <p:cNvSpPr/>
          <p:nvPr/>
        </p:nvSpPr>
        <p:spPr>
          <a:xfrm>
            <a:off x="2667000" y="3657600"/>
            <a:ext cx="762000" cy="9906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grpSp>
        <p:nvGrpSpPr>
          <p:cNvPr id="4" name="Group 67"/>
          <p:cNvGrpSpPr/>
          <p:nvPr/>
        </p:nvGrpSpPr>
        <p:grpSpPr>
          <a:xfrm>
            <a:off x="1067090" y="3662735"/>
            <a:ext cx="3394591" cy="2735221"/>
            <a:chOff x="1067090" y="3662735"/>
            <a:chExt cx="3394591" cy="2735221"/>
          </a:xfrm>
        </p:grpSpPr>
        <p:cxnSp>
          <p:nvCxnSpPr>
            <p:cNvPr id="11" name="Curved Connector 10"/>
            <p:cNvCxnSpPr/>
            <p:nvPr/>
          </p:nvCxnSpPr>
          <p:spPr>
            <a:xfrm rot="16200000" flipH="1">
              <a:off x="974311" y="4668345"/>
              <a:ext cx="453634" cy="268075"/>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a:off x="1356655" y="5562600"/>
              <a:ext cx="395945" cy="392682"/>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a:off x="2687201" y="3662735"/>
              <a:ext cx="397545" cy="205790"/>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a:off x="1905000" y="5994457"/>
              <a:ext cx="535712" cy="330143"/>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flipV="1">
              <a:off x="2650321" y="6159528"/>
              <a:ext cx="397679" cy="170760"/>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urved Connector 31"/>
            <p:cNvCxnSpPr/>
            <p:nvPr/>
          </p:nvCxnSpPr>
          <p:spPr>
            <a:xfrm>
              <a:off x="3048000" y="6251244"/>
              <a:ext cx="454888" cy="146712"/>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urved Connector 33"/>
            <p:cNvCxnSpPr/>
            <p:nvPr/>
          </p:nvCxnSpPr>
          <p:spPr>
            <a:xfrm rot="16200000" flipH="1">
              <a:off x="3049344" y="3949564"/>
              <a:ext cx="241651" cy="79571"/>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Curved Connector 38"/>
            <p:cNvCxnSpPr/>
            <p:nvPr/>
          </p:nvCxnSpPr>
          <p:spPr>
            <a:xfrm rot="5400000">
              <a:off x="2885375" y="4339824"/>
              <a:ext cx="490018" cy="9127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Curved Connector 42"/>
            <p:cNvCxnSpPr/>
            <p:nvPr/>
          </p:nvCxnSpPr>
          <p:spPr>
            <a:xfrm rot="16200000" flipH="1">
              <a:off x="1113381" y="5247075"/>
              <a:ext cx="390161" cy="2148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Curved Connector 46"/>
            <p:cNvCxnSpPr/>
            <p:nvPr/>
          </p:nvCxnSpPr>
          <p:spPr>
            <a:xfrm>
              <a:off x="3139077" y="4587648"/>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Curved Connector 56"/>
            <p:cNvCxnSpPr/>
            <p:nvPr/>
          </p:nvCxnSpPr>
          <p:spPr>
            <a:xfrm>
              <a:off x="3537064" y="4663548"/>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Curved Connector 57"/>
            <p:cNvCxnSpPr/>
            <p:nvPr/>
          </p:nvCxnSpPr>
          <p:spPr>
            <a:xfrm>
              <a:off x="3935051" y="4834065"/>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Curved Connector 58"/>
            <p:cNvCxnSpPr/>
            <p:nvPr/>
          </p:nvCxnSpPr>
          <p:spPr>
            <a:xfrm flipV="1">
              <a:off x="3518746" y="6109205"/>
              <a:ext cx="363503" cy="26072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Curved Connector 60"/>
            <p:cNvCxnSpPr/>
            <p:nvPr/>
          </p:nvCxnSpPr>
          <p:spPr>
            <a:xfrm flipV="1">
              <a:off x="3950834" y="5844253"/>
              <a:ext cx="363503" cy="26072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Curved Connector 61"/>
            <p:cNvCxnSpPr/>
            <p:nvPr/>
          </p:nvCxnSpPr>
          <p:spPr>
            <a:xfrm rot="16200000" flipV="1">
              <a:off x="4235352" y="5051884"/>
              <a:ext cx="305314" cy="14734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Curved Connector 65"/>
            <p:cNvCxnSpPr/>
            <p:nvPr/>
          </p:nvCxnSpPr>
          <p:spPr>
            <a:xfrm rot="5400000" flipH="1" flipV="1">
              <a:off x="4205113" y="5510333"/>
              <a:ext cx="369548" cy="143589"/>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5215650" y="1143000"/>
            <a:ext cx="3928350" cy="4401205"/>
          </a:xfrm>
          <a:prstGeom prst="rect">
            <a:avLst/>
          </a:prstGeom>
        </p:spPr>
        <p:txBody>
          <a:bodyPr wrap="square">
            <a:spAutoFit/>
          </a:bodyPr>
          <a:lstStyle/>
          <a:p>
            <a:pPr>
              <a:defRPr/>
            </a:pPr>
            <a:r>
              <a:rPr lang="en-US" sz="2800" dirty="0"/>
              <a:t>The </a:t>
            </a:r>
            <a:r>
              <a:rPr lang="en-US" sz="2800" dirty="0" err="1">
                <a:solidFill>
                  <a:srgbClr val="FF0000"/>
                </a:solidFill>
              </a:rPr>
              <a:t>Plattenkalke</a:t>
            </a:r>
            <a:r>
              <a:rPr lang="en-US" sz="2800" dirty="0">
                <a:solidFill>
                  <a:srgbClr val="FF0000"/>
                </a:solidFill>
              </a:rPr>
              <a:t> </a:t>
            </a:r>
            <a:r>
              <a:rPr lang="en-US" sz="2800" dirty="0" err="1">
                <a:solidFill>
                  <a:srgbClr val="FF0000"/>
                </a:solidFill>
              </a:rPr>
              <a:t>nappe</a:t>
            </a:r>
            <a:r>
              <a:rPr lang="en-US" sz="2800" dirty="0">
                <a:solidFill>
                  <a:srgbClr val="FF0000"/>
                </a:solidFill>
              </a:rPr>
              <a:t> </a:t>
            </a:r>
            <a:r>
              <a:rPr lang="en-US" sz="2800" dirty="0" err="1" smtClean="0"/>
              <a:t>stratigraphy</a:t>
            </a:r>
            <a:r>
              <a:rPr lang="en-US" sz="2800" dirty="0" smtClean="0"/>
              <a:t> consists </a:t>
            </a:r>
            <a:r>
              <a:rPr lang="en-US" sz="2800" dirty="0"/>
              <a:t>of </a:t>
            </a:r>
            <a:r>
              <a:rPr lang="en-US" sz="2800" dirty="0" smtClean="0"/>
              <a:t>:</a:t>
            </a:r>
          </a:p>
          <a:p>
            <a:pPr marL="514350" indent="-514350">
              <a:buFont typeface="+mj-lt"/>
              <a:buAutoNum type="alphaLcPeriod"/>
              <a:defRPr/>
            </a:pPr>
            <a:r>
              <a:rPr lang="en-US" sz="2800" dirty="0" err="1" smtClean="0"/>
              <a:t>karstified</a:t>
            </a:r>
            <a:r>
              <a:rPr lang="en-US" sz="2800" dirty="0" smtClean="0"/>
              <a:t> </a:t>
            </a:r>
            <a:r>
              <a:rPr lang="en-US" sz="2800" dirty="0"/>
              <a:t>un-bedded </a:t>
            </a:r>
            <a:r>
              <a:rPr lang="en-US" sz="2800" b="1" dirty="0" smtClean="0"/>
              <a:t>dolomites</a:t>
            </a:r>
            <a:endParaRPr lang="en-US" sz="2800" dirty="0" smtClean="0"/>
          </a:p>
          <a:p>
            <a:pPr marL="514350" indent="-514350">
              <a:buFont typeface="+mj-lt"/>
              <a:buAutoNum type="alphaLcPeriod"/>
              <a:defRPr/>
            </a:pPr>
            <a:r>
              <a:rPr lang="en-US" sz="2800" b="1" dirty="0" smtClean="0"/>
              <a:t>dolomitic marbles</a:t>
            </a:r>
            <a:endParaRPr lang="en-US" sz="2800" dirty="0" smtClean="0"/>
          </a:p>
          <a:p>
            <a:pPr marL="514350" indent="-514350">
              <a:buFont typeface="+mj-lt"/>
              <a:buAutoNum type="alphaLcPeriod"/>
              <a:defRPr/>
            </a:pPr>
            <a:r>
              <a:rPr lang="en-US" sz="2800" dirty="0" smtClean="0"/>
              <a:t>thin </a:t>
            </a:r>
            <a:r>
              <a:rPr lang="en-US" sz="2800" dirty="0"/>
              <a:t>bedded </a:t>
            </a:r>
            <a:r>
              <a:rPr lang="en-US" sz="2800" b="1" dirty="0" err="1"/>
              <a:t>calcitic</a:t>
            </a:r>
            <a:r>
              <a:rPr lang="en-US" sz="2800" b="1" dirty="0"/>
              <a:t> marbles with </a:t>
            </a:r>
            <a:r>
              <a:rPr lang="en-US" sz="2800" b="1" dirty="0" err="1"/>
              <a:t>chert</a:t>
            </a:r>
            <a:r>
              <a:rPr lang="en-US" sz="2800" b="1" dirty="0"/>
              <a:t> </a:t>
            </a:r>
            <a:r>
              <a:rPr lang="en-US" sz="2800" dirty="0"/>
              <a:t>layers </a:t>
            </a:r>
            <a:r>
              <a:rPr lang="en-US" sz="2800" dirty="0" smtClean="0"/>
              <a:t>&amp; nodules</a:t>
            </a:r>
          </a:p>
          <a:p>
            <a:pPr marL="514350" indent="-514350">
              <a:buFont typeface="+mj-lt"/>
              <a:buAutoNum type="alphaLcPeriod"/>
              <a:defRPr/>
            </a:pPr>
            <a:r>
              <a:rPr lang="en-US" sz="2800" b="1" dirty="0" err="1"/>
              <a:t>m</a:t>
            </a:r>
            <a:r>
              <a:rPr lang="en-US" sz="2800" b="1" dirty="0" err="1" smtClean="0"/>
              <a:t>etamarls</a:t>
            </a:r>
            <a:r>
              <a:rPr lang="en-US" sz="2800" b="1" dirty="0" smtClean="0"/>
              <a:t> &amp; </a:t>
            </a:r>
            <a:r>
              <a:rPr lang="en-US" sz="2800" b="1" dirty="0" err="1" smtClean="0"/>
              <a:t>limeschists</a:t>
            </a:r>
            <a:r>
              <a:rPr lang="en-US" sz="2800" b="1" dirty="0" smtClean="0"/>
              <a:t> </a:t>
            </a:r>
            <a:endParaRPr lang="en-US" sz="2800" b="1" dirty="0"/>
          </a:p>
        </p:txBody>
      </p:sp>
      <p:cxnSp>
        <p:nvCxnSpPr>
          <p:cNvPr id="14" name="Straight Arrow Connector 13"/>
          <p:cNvCxnSpPr/>
          <p:nvPr/>
        </p:nvCxnSpPr>
        <p:spPr>
          <a:xfrm flipV="1">
            <a:off x="2560192" y="1562432"/>
            <a:ext cx="2607479" cy="3203965"/>
          </a:xfrm>
          <a:prstGeom prst="straightConnector1">
            <a:avLst/>
          </a:prstGeom>
          <a:ln w="50800">
            <a:solidFill>
              <a:srgbClr val="FFFF6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05793394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00800" y="2133600"/>
            <a:ext cx="2908125" cy="4401205"/>
          </a:xfrm>
          <a:prstGeom prst="rect">
            <a:avLst/>
          </a:prstGeom>
        </p:spPr>
        <p:txBody>
          <a:bodyPr wrap="square">
            <a:spAutoFit/>
          </a:bodyPr>
          <a:lstStyle/>
          <a:p>
            <a:pPr>
              <a:defRPr/>
            </a:pPr>
            <a:r>
              <a:rPr lang="en-US" sz="2800" b="1" u="sng" dirty="0" err="1" smtClean="0">
                <a:solidFill>
                  <a:schemeClr val="accent2">
                    <a:lumMod val="60000"/>
                    <a:lumOff val="40000"/>
                  </a:schemeClr>
                </a:solidFill>
              </a:rPr>
              <a:t>Trypali</a:t>
            </a:r>
            <a:r>
              <a:rPr lang="en-US" sz="2800" b="1" u="sng" dirty="0" smtClean="0">
                <a:solidFill>
                  <a:schemeClr val="accent2">
                    <a:lumMod val="60000"/>
                    <a:lumOff val="40000"/>
                  </a:schemeClr>
                </a:solidFill>
              </a:rPr>
              <a:t> </a:t>
            </a:r>
            <a:r>
              <a:rPr lang="en-US" sz="2800" b="1" u="sng" dirty="0">
                <a:solidFill>
                  <a:schemeClr val="accent2">
                    <a:lumMod val="60000"/>
                    <a:lumOff val="40000"/>
                  </a:schemeClr>
                </a:solidFill>
              </a:rPr>
              <a:t>nappe: </a:t>
            </a:r>
            <a:r>
              <a:rPr lang="en-US" sz="2800" b="1" u="sng" dirty="0" err="1" smtClean="0">
                <a:solidFill>
                  <a:schemeClr val="accent2">
                    <a:lumMod val="60000"/>
                    <a:lumOff val="40000"/>
                  </a:schemeClr>
                </a:solidFill>
              </a:rPr>
              <a:t>r</a:t>
            </a:r>
            <a:r>
              <a:rPr lang="en-US" sz="2800" b="1" dirty="0" err="1" smtClean="0">
                <a:solidFill>
                  <a:schemeClr val="accent2">
                    <a:lumMod val="60000"/>
                    <a:lumOff val="40000"/>
                  </a:schemeClr>
                </a:solidFill>
              </a:rPr>
              <a:t>ecrystallized</a:t>
            </a:r>
            <a:r>
              <a:rPr lang="en-US" sz="2800" b="1" dirty="0" smtClean="0">
                <a:solidFill>
                  <a:schemeClr val="accent2">
                    <a:lumMod val="60000"/>
                    <a:lumOff val="40000"/>
                  </a:schemeClr>
                </a:solidFill>
              </a:rPr>
              <a:t> </a:t>
            </a:r>
            <a:r>
              <a:rPr lang="en-US" sz="2800" b="1" dirty="0">
                <a:solidFill>
                  <a:schemeClr val="accent2">
                    <a:lumMod val="60000"/>
                    <a:lumOff val="40000"/>
                  </a:schemeClr>
                </a:solidFill>
              </a:rPr>
              <a:t>brecciated un-bedded limestones thrusted over </a:t>
            </a:r>
            <a:r>
              <a:rPr lang="en-US" sz="2800" b="1" dirty="0" err="1">
                <a:solidFill>
                  <a:schemeClr val="accent2">
                    <a:lumMod val="60000"/>
                    <a:lumOff val="40000"/>
                  </a:schemeClr>
                </a:solidFill>
              </a:rPr>
              <a:t>Plattenkalke</a:t>
            </a:r>
            <a:r>
              <a:rPr lang="en-US" sz="2800" b="1" dirty="0">
                <a:solidFill>
                  <a:schemeClr val="accent2">
                    <a:lumMod val="60000"/>
                    <a:lumOff val="40000"/>
                  </a:schemeClr>
                </a:solidFill>
              </a:rPr>
              <a:t> </a:t>
            </a:r>
            <a:r>
              <a:rPr lang="en-US" sz="2800" b="1" dirty="0" smtClean="0">
                <a:solidFill>
                  <a:schemeClr val="accent2">
                    <a:lumMod val="60000"/>
                    <a:lumOff val="40000"/>
                  </a:schemeClr>
                </a:solidFill>
              </a:rPr>
              <a:t>nappe</a:t>
            </a:r>
          </a:p>
          <a:p>
            <a:pPr>
              <a:defRPr/>
            </a:pPr>
            <a:endParaRPr lang="en-US" sz="2800" b="1" dirty="0">
              <a:solidFill>
                <a:schemeClr val="accent2">
                  <a:lumMod val="60000"/>
                  <a:lumOff val="40000"/>
                </a:schemeClr>
              </a:solidFill>
            </a:endParaRPr>
          </a:p>
          <a:p>
            <a:pPr>
              <a:defRPr/>
            </a:pPr>
            <a:r>
              <a:rPr lang="en-US" sz="2800" b="1" i="1" dirty="0" smtClean="0"/>
              <a:t>Highly </a:t>
            </a:r>
            <a:r>
              <a:rPr lang="en-US" sz="2800" b="1" i="1" dirty="0" err="1" smtClean="0"/>
              <a:t>karstified</a:t>
            </a:r>
            <a:endParaRPr lang="en-US" sz="2800" b="1" i="1" dirty="0"/>
          </a:p>
        </p:txBody>
      </p:sp>
      <p:pic>
        <p:nvPicPr>
          <p:cNvPr id="6" name="Picture 5"/>
          <p:cNvPicPr>
            <a:picLocks noChangeAspect="1"/>
          </p:cNvPicPr>
          <p:nvPr/>
        </p:nvPicPr>
        <p:blipFill rotWithShape="1">
          <a:blip r:embed="rId2" cstate="print"/>
          <a:srcRect t="21260" b="5407"/>
          <a:stretch/>
        </p:blipFill>
        <p:spPr>
          <a:xfrm>
            <a:off x="15922" y="14785"/>
            <a:ext cx="6156278" cy="6826518"/>
          </a:xfrm>
          <a:prstGeom prst="rect">
            <a:avLst/>
          </a:prstGeom>
        </p:spPr>
      </p:pic>
      <p:sp>
        <p:nvSpPr>
          <p:cNvPr id="7" name="Title 1"/>
          <p:cNvSpPr txBox="1">
            <a:spLocks/>
          </p:cNvSpPr>
          <p:nvPr/>
        </p:nvSpPr>
        <p:spPr>
          <a:xfrm>
            <a:off x="5257800" y="17060"/>
            <a:ext cx="4724400" cy="1524000"/>
          </a:xfrm>
          <a:prstGeom prst="rect">
            <a:avLst/>
          </a:prstGeom>
        </p:spPr>
        <p:txBody>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a:t>Geology</a:t>
            </a:r>
          </a:p>
        </p:txBody>
      </p:sp>
      <p:sp>
        <p:nvSpPr>
          <p:cNvPr id="8" name="Curved Down Arrow 7"/>
          <p:cNvSpPr/>
          <p:nvPr/>
        </p:nvSpPr>
        <p:spPr>
          <a:xfrm>
            <a:off x="2743200" y="1295400"/>
            <a:ext cx="4267200" cy="838200"/>
          </a:xfrm>
          <a:prstGeom prst="curvedDown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extLst>
      <p:ext uri="{BB962C8B-B14F-4D97-AF65-F5344CB8AC3E}">
        <p14:creationId xmlns:p14="http://schemas.microsoft.com/office/powerpoint/2010/main" xmlns="" val="360420365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65937" y="2317325"/>
            <a:ext cx="2908125" cy="3108543"/>
          </a:xfrm>
          <a:prstGeom prst="rect">
            <a:avLst/>
          </a:prstGeom>
        </p:spPr>
        <p:txBody>
          <a:bodyPr wrap="square">
            <a:spAutoFit/>
          </a:bodyPr>
          <a:lstStyle/>
          <a:p>
            <a:pPr>
              <a:defRPr/>
            </a:pPr>
            <a:r>
              <a:rPr lang="en-US" sz="2800" b="1" u="sng" dirty="0">
                <a:solidFill>
                  <a:srgbClr val="00CC99"/>
                </a:solidFill>
              </a:rPr>
              <a:t>Western Crete </a:t>
            </a:r>
            <a:r>
              <a:rPr lang="en-US" sz="2800" b="1" u="sng" dirty="0" smtClean="0">
                <a:solidFill>
                  <a:srgbClr val="00CC99"/>
                </a:solidFill>
              </a:rPr>
              <a:t>phyllites: </a:t>
            </a:r>
          </a:p>
          <a:p>
            <a:pPr>
              <a:defRPr/>
            </a:pPr>
            <a:r>
              <a:rPr lang="en-US" sz="2800" b="1" dirty="0" smtClean="0">
                <a:solidFill>
                  <a:srgbClr val="00CC99"/>
                </a:solidFill>
              </a:rPr>
              <a:t>on </a:t>
            </a:r>
            <a:r>
              <a:rPr lang="en-US" sz="2800" b="1" dirty="0">
                <a:solidFill>
                  <a:srgbClr val="00CC99"/>
                </a:solidFill>
              </a:rPr>
              <a:t>top of the </a:t>
            </a:r>
            <a:r>
              <a:rPr lang="en-US" sz="2800" b="1" dirty="0" err="1">
                <a:solidFill>
                  <a:srgbClr val="00CC99"/>
                </a:solidFill>
              </a:rPr>
              <a:t>Trypali</a:t>
            </a:r>
            <a:r>
              <a:rPr lang="en-US" sz="2800" b="1" dirty="0">
                <a:solidFill>
                  <a:srgbClr val="00CC99"/>
                </a:solidFill>
              </a:rPr>
              <a:t> </a:t>
            </a:r>
            <a:r>
              <a:rPr lang="en-US" sz="2800" b="1" dirty="0" smtClean="0">
                <a:solidFill>
                  <a:srgbClr val="00CC99"/>
                </a:solidFill>
              </a:rPr>
              <a:t>nappe</a:t>
            </a:r>
          </a:p>
          <a:p>
            <a:pPr>
              <a:defRPr/>
            </a:pPr>
            <a:endParaRPr lang="en-US" sz="2800" b="1" dirty="0" smtClean="0">
              <a:solidFill>
                <a:srgbClr val="00CC99"/>
              </a:solidFill>
            </a:endParaRPr>
          </a:p>
          <a:p>
            <a:pPr>
              <a:defRPr/>
            </a:pPr>
            <a:r>
              <a:rPr lang="en-US" sz="2800" b="1" dirty="0" smtClean="0">
                <a:solidFill>
                  <a:srgbClr val="00CC99"/>
                </a:solidFill>
              </a:rPr>
              <a:t>Metamorphic schists</a:t>
            </a:r>
            <a:endParaRPr lang="en-US" sz="2800" b="1" dirty="0">
              <a:solidFill>
                <a:srgbClr val="00CC99"/>
              </a:solidFill>
            </a:endParaRPr>
          </a:p>
        </p:txBody>
      </p:sp>
      <p:pic>
        <p:nvPicPr>
          <p:cNvPr id="6" name="Picture 5"/>
          <p:cNvPicPr>
            <a:picLocks noChangeAspect="1"/>
          </p:cNvPicPr>
          <p:nvPr/>
        </p:nvPicPr>
        <p:blipFill rotWithShape="1">
          <a:blip r:embed="rId2" cstate="print"/>
          <a:srcRect t="21260" b="5407"/>
          <a:stretch/>
        </p:blipFill>
        <p:spPr>
          <a:xfrm>
            <a:off x="15922" y="14785"/>
            <a:ext cx="6156278" cy="6826518"/>
          </a:xfrm>
          <a:prstGeom prst="rect">
            <a:avLst/>
          </a:prstGeom>
        </p:spPr>
      </p:pic>
      <p:sp>
        <p:nvSpPr>
          <p:cNvPr id="7" name="Title 1"/>
          <p:cNvSpPr txBox="1">
            <a:spLocks/>
          </p:cNvSpPr>
          <p:nvPr/>
        </p:nvSpPr>
        <p:spPr>
          <a:xfrm>
            <a:off x="5257800" y="17060"/>
            <a:ext cx="4724400" cy="1524000"/>
          </a:xfrm>
          <a:prstGeom prst="rect">
            <a:avLst/>
          </a:prstGeom>
        </p:spPr>
        <p:txBody>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a:t>Geology</a:t>
            </a:r>
          </a:p>
        </p:txBody>
      </p:sp>
      <p:sp>
        <p:nvSpPr>
          <p:cNvPr id="8" name="Curved Down Arrow 7"/>
          <p:cNvSpPr/>
          <p:nvPr/>
        </p:nvSpPr>
        <p:spPr>
          <a:xfrm>
            <a:off x="1524000" y="1371600"/>
            <a:ext cx="5715000" cy="838200"/>
          </a:xfrm>
          <a:prstGeom prst="curvedDownArrow">
            <a:avLst/>
          </a:prstGeom>
          <a:solidFill>
            <a:srgbClr val="00CC99"/>
          </a:solidFill>
          <a:ln>
            <a:solidFill>
              <a:srgbClr val="00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schemeClr val="tx1"/>
              </a:solidFill>
            </a:endParaRPr>
          </a:p>
        </p:txBody>
      </p:sp>
    </p:spTree>
    <p:extLst>
      <p:ext uri="{BB962C8B-B14F-4D97-AF65-F5344CB8AC3E}">
        <p14:creationId xmlns:p14="http://schemas.microsoft.com/office/powerpoint/2010/main" xmlns="" val="4117331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Schists</a:t>
            </a:r>
            <a:r>
              <a:rPr lang="en-US" sz="3200" b="1" dirty="0" smtClean="0"/>
              <a:t> - Surface runoff and flash floods</a:t>
            </a:r>
            <a:endParaRPr lang="el-GR" sz="3200" b="1" dirty="0"/>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790749"/>
            <a:ext cx="9144000" cy="51434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195" name="Picture 3" descr="E:\TUC\Photos\2014_02_04_Keramianos\IMG_0207.JPG"/>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33600" y="4535742"/>
            <a:ext cx="2743200" cy="2057400"/>
          </a:xfrm>
          <a:prstGeom prst="rect">
            <a:avLst/>
          </a:prstGeom>
          <a:noFill/>
          <a:ln w="25400">
            <a:solidFill>
              <a:schemeClr val="bg1"/>
            </a:solidFill>
          </a:ln>
          <a:extLst>
            <a:ext uri="{909E8E84-426E-40DD-AFC4-6F175D3DCCD1}">
              <a14:hiddenFill xmlns:a14="http://schemas.microsoft.com/office/drawing/2010/main" xmlns="">
                <a:solidFill>
                  <a:srgbClr val="FFFFFF"/>
                </a:solidFill>
              </a14:hiddenFill>
            </a:ext>
          </a:extLst>
        </p:spPr>
      </p:pic>
      <p:grpSp>
        <p:nvGrpSpPr>
          <p:cNvPr id="3" name="Group 10"/>
          <p:cNvGrpSpPr/>
          <p:nvPr/>
        </p:nvGrpSpPr>
        <p:grpSpPr>
          <a:xfrm>
            <a:off x="1" y="1916251"/>
            <a:ext cx="2819399" cy="1893749"/>
            <a:chOff x="-14833" y="0"/>
            <a:chExt cx="3362697" cy="2503349"/>
          </a:xfrm>
        </p:grpSpPr>
        <p:pic>
          <p:nvPicPr>
            <p:cNvPr id="8197" name="Picture 5" descr="E:\TUC\Photos\Herslab website\Measuring Sediment Transport in Gorge Entrance During Flush Flood Event (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833" y="0"/>
              <a:ext cx="3362697" cy="2503349"/>
            </a:xfrm>
            <a:prstGeom prst="rect">
              <a:avLst/>
            </a:prstGeom>
            <a:noFill/>
            <a:ln w="25400">
              <a:solidFill>
                <a:schemeClr val="bg1"/>
              </a:solidFill>
            </a:ln>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282603" y="257449"/>
              <a:ext cx="353469" cy="536327"/>
            </a:xfrm>
            <a:prstGeom prst="rect">
              <a:avLst/>
            </a:prstGeom>
            <a:solidFill>
              <a:schemeClr val="tx1">
                <a:alpha val="74000"/>
              </a:schemeClr>
            </a:solidFill>
            <a:ln w="25400">
              <a:solidFill>
                <a:schemeClr val="bg1"/>
              </a:solidFill>
            </a:ln>
          </p:spPr>
          <p:txBody>
            <a:bodyPr wrap="square" rtlCol="0">
              <a:spAutoFit/>
            </a:bodyPr>
            <a:lstStyle/>
            <a:p>
              <a:r>
                <a:rPr lang="el-GR" sz="2800" dirty="0" smtClean="0">
                  <a:solidFill>
                    <a:schemeClr val="bg1"/>
                  </a:solidFill>
                </a:rPr>
                <a:t>Β</a:t>
              </a:r>
              <a:endParaRPr lang="el-GR" sz="2800" dirty="0">
                <a:solidFill>
                  <a:schemeClr val="bg1"/>
                </a:solidFill>
              </a:endParaRPr>
            </a:p>
          </p:txBody>
        </p:sp>
      </p:grpSp>
      <p:sp>
        <p:nvSpPr>
          <p:cNvPr id="12" name="TextBox 11"/>
          <p:cNvSpPr txBox="1"/>
          <p:nvPr/>
        </p:nvSpPr>
        <p:spPr>
          <a:xfrm>
            <a:off x="2438400" y="4724400"/>
            <a:ext cx="304789" cy="523220"/>
          </a:xfrm>
          <a:prstGeom prst="rect">
            <a:avLst/>
          </a:prstGeom>
          <a:solidFill>
            <a:schemeClr val="tx1">
              <a:alpha val="74000"/>
            </a:schemeClr>
          </a:solidFill>
          <a:ln w="25400">
            <a:solidFill>
              <a:schemeClr val="bg1"/>
            </a:solidFill>
          </a:ln>
        </p:spPr>
        <p:txBody>
          <a:bodyPr wrap="square" rtlCol="0">
            <a:spAutoFit/>
          </a:bodyPr>
          <a:lstStyle/>
          <a:p>
            <a:r>
              <a:rPr lang="en-US" sz="2800" dirty="0" smtClean="0">
                <a:solidFill>
                  <a:schemeClr val="bg1"/>
                </a:solidFill>
              </a:rPr>
              <a:t>D</a:t>
            </a:r>
            <a:endParaRPr lang="el-GR" sz="2800" dirty="0">
              <a:solidFill>
                <a:schemeClr val="bg1"/>
              </a:solidFill>
            </a:endParaRPr>
          </a:p>
        </p:txBody>
      </p:sp>
      <p:grpSp>
        <p:nvGrpSpPr>
          <p:cNvPr id="4" name="Group 9"/>
          <p:cNvGrpSpPr/>
          <p:nvPr/>
        </p:nvGrpSpPr>
        <p:grpSpPr>
          <a:xfrm>
            <a:off x="5867400" y="4343400"/>
            <a:ext cx="3048000" cy="2204443"/>
            <a:chOff x="5695595" y="2132856"/>
            <a:chExt cx="3448405" cy="2586187"/>
          </a:xfrm>
        </p:grpSpPr>
        <p:pic>
          <p:nvPicPr>
            <p:cNvPr id="8196" name="Picture 4" descr="E:\TUC\Photos\Herslab website\Hydrochemical Station in the Koiliaris River.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95595" y="2132856"/>
              <a:ext cx="3448405" cy="2586187"/>
            </a:xfrm>
            <a:prstGeom prst="rect">
              <a:avLst/>
            </a:prstGeom>
            <a:noFill/>
            <a:ln w="25400">
              <a:solidFill>
                <a:schemeClr val="bg1"/>
              </a:solidFill>
            </a:ln>
            <a:extLst>
              <a:ext uri="{909E8E84-426E-40DD-AFC4-6F175D3DCCD1}">
                <a14:hiddenFill xmlns:a14="http://schemas.microsoft.com/office/drawing/2010/main" xmlns="">
                  <a:solidFill>
                    <a:srgbClr val="FFFFFF"/>
                  </a:solidFill>
                </a14:hiddenFill>
              </a:ext>
            </a:extLst>
          </p:spPr>
        </p:pic>
        <p:sp>
          <p:nvSpPr>
            <p:cNvPr id="13" name="TextBox 12"/>
            <p:cNvSpPr txBox="1"/>
            <p:nvPr/>
          </p:nvSpPr>
          <p:spPr>
            <a:xfrm>
              <a:off x="5826535" y="2313747"/>
              <a:ext cx="342293" cy="523220"/>
            </a:xfrm>
            <a:prstGeom prst="rect">
              <a:avLst/>
            </a:prstGeom>
            <a:solidFill>
              <a:schemeClr val="tx1">
                <a:alpha val="74000"/>
              </a:schemeClr>
            </a:solidFill>
          </p:spPr>
          <p:txBody>
            <a:bodyPr wrap="square" rtlCol="0">
              <a:spAutoFit/>
            </a:bodyPr>
            <a:lstStyle/>
            <a:p>
              <a:r>
                <a:rPr lang="en-US" sz="2800" dirty="0" smtClean="0">
                  <a:solidFill>
                    <a:schemeClr val="bg1"/>
                  </a:solidFill>
                </a:rPr>
                <a:t>E</a:t>
              </a:r>
              <a:endParaRPr lang="el-GR" sz="2800" dirty="0">
                <a:solidFill>
                  <a:schemeClr val="bg1"/>
                </a:solidFill>
              </a:endParaRPr>
            </a:p>
          </p:txBody>
        </p:sp>
      </p:grpSp>
    </p:spTree>
    <p:extLst>
      <p:ext uri="{BB962C8B-B14F-4D97-AF65-F5344CB8AC3E}">
        <p14:creationId xmlns:p14="http://schemas.microsoft.com/office/powerpoint/2010/main" xmlns="" val="27973893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657600" y="0"/>
            <a:ext cx="4724400" cy="1524000"/>
          </a:xfrm>
        </p:spPr>
        <p:txBody>
          <a:bodyPr/>
          <a:lstStyle/>
          <a:p>
            <a:r>
              <a:rPr lang="en-US" sz="3200" b="1" dirty="0" smtClean="0"/>
              <a:t>Temporary Rivers and Flash Floods</a:t>
            </a:r>
          </a:p>
        </p:txBody>
      </p:sp>
      <p:pic>
        <p:nvPicPr>
          <p:cNvPr id="12292" name="Picture 3"/>
          <p:cNvPicPr>
            <a:picLocks noGrp="1" noChangeAspect="1" noChangeArrowheads="1"/>
          </p:cNvPicPr>
          <p:nvPr>
            <p:ph idx="1"/>
          </p:nvPr>
        </p:nvPicPr>
        <p:blipFill>
          <a:blip r:embed="rId2" cstate="print"/>
          <a:srcRect/>
          <a:stretch>
            <a:fillRect/>
          </a:stretch>
        </p:blipFill>
        <p:spPr>
          <a:xfrm>
            <a:off x="685801" y="1830542"/>
            <a:ext cx="4114799" cy="2131858"/>
          </a:xfrm>
        </p:spPr>
      </p:pic>
      <p:pic>
        <p:nvPicPr>
          <p:cNvPr id="12293" name="Picture 2"/>
          <p:cNvPicPr>
            <a:picLocks noChangeAspect="1" noChangeArrowheads="1"/>
          </p:cNvPicPr>
          <p:nvPr/>
        </p:nvPicPr>
        <p:blipFill>
          <a:blip r:embed="rId3" cstate="print"/>
          <a:srcRect/>
          <a:stretch>
            <a:fillRect/>
          </a:stretch>
        </p:blipFill>
        <p:spPr bwMode="auto">
          <a:xfrm>
            <a:off x="685800" y="3991375"/>
            <a:ext cx="4114800" cy="2212541"/>
          </a:xfrm>
          <a:prstGeom prst="rect">
            <a:avLst/>
          </a:prstGeom>
          <a:noFill/>
          <a:ln w="9525">
            <a:noFill/>
            <a:miter lim="800000"/>
            <a:headEnd/>
            <a:tailEnd/>
          </a:ln>
        </p:spPr>
      </p:pic>
      <p:pic>
        <p:nvPicPr>
          <p:cNvPr id="12294" name="Picture 7"/>
          <p:cNvPicPr>
            <a:picLocks noChangeAspect="1" noChangeArrowheads="1"/>
          </p:cNvPicPr>
          <p:nvPr/>
        </p:nvPicPr>
        <p:blipFill>
          <a:blip r:embed="rId4" cstate="print"/>
          <a:srcRect l="50000"/>
          <a:stretch>
            <a:fillRect/>
          </a:stretch>
        </p:blipFill>
        <p:spPr bwMode="auto">
          <a:xfrm>
            <a:off x="5410200" y="1859280"/>
            <a:ext cx="2743200" cy="438912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7" descr="C:\Presentations\White Mountains 2010\Ellines_sto_vathytero_simeio -1110m.JPG"/>
          <p:cNvPicPr>
            <a:picLocks noChangeAspect="1" noChangeArrowheads="1"/>
          </p:cNvPicPr>
          <p:nvPr/>
        </p:nvPicPr>
        <p:blipFill>
          <a:blip r:embed="rId2" cstate="print"/>
          <a:srcRect/>
          <a:stretch>
            <a:fillRect/>
          </a:stretch>
        </p:blipFill>
        <p:spPr bwMode="auto">
          <a:xfrm>
            <a:off x="3071813" y="4178300"/>
            <a:ext cx="3571875" cy="2679700"/>
          </a:xfrm>
          <a:prstGeom prst="rect">
            <a:avLst/>
          </a:prstGeom>
          <a:noFill/>
          <a:ln w="9525">
            <a:noFill/>
            <a:miter lim="800000"/>
            <a:headEnd/>
            <a:tailEnd/>
          </a:ln>
        </p:spPr>
      </p:pic>
      <p:sp>
        <p:nvSpPr>
          <p:cNvPr id="67587" name="Title 1"/>
          <p:cNvSpPr>
            <a:spLocks noGrp="1"/>
          </p:cNvSpPr>
          <p:nvPr>
            <p:ph type="ctrTitle"/>
          </p:nvPr>
        </p:nvSpPr>
        <p:spPr bwMode="auto">
          <a:xfrm>
            <a:off x="3491880" y="2720330"/>
            <a:ext cx="5652120" cy="1428750"/>
          </a:xfrm>
          <a:noFill/>
          <a:ln>
            <a:miter lim="800000"/>
            <a:headEnd/>
            <a:tailEnd/>
          </a:ln>
        </p:spPr>
        <p:txBody>
          <a:bodyPr vert="horz" wrap="square" lIns="91440" tIns="45720" rIns="91440" bIns="45720" numCol="1" anchor="t" anchorCtr="0" compatLnSpc="1">
            <a:prstTxWarp prst="textNoShape">
              <a:avLst/>
            </a:prstTxWarp>
            <a:normAutofit fontScale="90000"/>
          </a:bodyPr>
          <a:lstStyle/>
          <a:p>
            <a:r>
              <a:rPr lang="en-US" sz="2800" dirty="0" smtClean="0">
                <a:latin typeface="Calibri" pitchFamily="34" charset="0"/>
                <a:cs typeface="Calibri" pitchFamily="34" charset="0"/>
              </a:rPr>
              <a:t>The </a:t>
            </a:r>
            <a:r>
              <a:rPr lang="en-US" sz="2800" dirty="0" err="1" smtClean="0">
                <a:latin typeface="Calibri" pitchFamily="34" charset="0"/>
                <a:cs typeface="Calibri" pitchFamily="34" charset="0"/>
              </a:rPr>
              <a:t>karst</a:t>
            </a:r>
            <a:r>
              <a:rPr lang="en-US" sz="2800" dirty="0" smtClean="0">
                <a:latin typeface="Calibri" pitchFamily="34" charset="0"/>
                <a:cs typeface="Calibri" pitchFamily="34" charset="0"/>
              </a:rPr>
              <a:t> - </a:t>
            </a:r>
            <a:r>
              <a:rPr lang="en-US" sz="2800" dirty="0" err="1" smtClean="0">
                <a:latin typeface="Calibri" pitchFamily="34" charset="0"/>
                <a:cs typeface="Calibri" pitchFamily="34" charset="0"/>
              </a:rPr>
              <a:t>Liontari</a:t>
            </a:r>
            <a:r>
              <a:rPr lang="en-US" sz="2800" dirty="0" smtClean="0">
                <a:latin typeface="Calibri" pitchFamily="34" charset="0"/>
                <a:cs typeface="Calibri" pitchFamily="34" charset="0"/>
              </a:rPr>
              <a:t> sinkhole mapped by the Greek Speleological Society</a:t>
            </a:r>
            <a:r>
              <a:rPr lang="en-US" sz="2800" dirty="0" smtClean="0">
                <a:effectLst/>
                <a:latin typeface="Calibri" pitchFamily="34" charset="0"/>
                <a:cs typeface="Calibri" pitchFamily="34" charset="0"/>
              </a:rPr>
              <a:t>: </a:t>
            </a:r>
            <a:br>
              <a:rPr lang="en-US" sz="2800" dirty="0" smtClean="0">
                <a:effectLst/>
                <a:latin typeface="Calibri" pitchFamily="34" charset="0"/>
                <a:cs typeface="Calibri" pitchFamily="34" charset="0"/>
              </a:rPr>
            </a:br>
            <a:r>
              <a:rPr lang="el-GR" sz="2800" dirty="0" smtClean="0">
                <a:effectLst/>
                <a:latin typeface="Calibri" pitchFamily="34" charset="0"/>
                <a:cs typeface="Calibri" pitchFamily="34" charset="0"/>
              </a:rPr>
              <a:t>1110 </a:t>
            </a:r>
            <a:r>
              <a:rPr lang="en-US" sz="2800" dirty="0" smtClean="0">
                <a:effectLst/>
                <a:latin typeface="Calibri" pitchFamily="34" charset="0"/>
                <a:cs typeface="Calibri" pitchFamily="34" charset="0"/>
              </a:rPr>
              <a:t>m below surface (1600 -490 m)</a:t>
            </a:r>
            <a:br>
              <a:rPr lang="en-US" sz="2800" dirty="0" smtClean="0">
                <a:effectLst/>
                <a:latin typeface="Calibri" pitchFamily="34" charset="0"/>
                <a:cs typeface="Calibri" pitchFamily="34" charset="0"/>
              </a:rPr>
            </a:br>
            <a:endParaRPr lang="el-GR" sz="3200" dirty="0" smtClean="0">
              <a:effectLst/>
              <a:latin typeface="Calibri" pitchFamily="34" charset="0"/>
              <a:cs typeface="Calibri" pitchFamily="34" charset="0"/>
            </a:endParaRPr>
          </a:p>
        </p:txBody>
      </p:sp>
      <p:pic>
        <p:nvPicPr>
          <p:cNvPr id="67588" name="Picture 3" descr="C:\Presentations\White Mountains 2010\H galaria me to potami se vathos -520m.jpg"/>
          <p:cNvPicPr>
            <a:picLocks noChangeAspect="1" noChangeArrowheads="1"/>
          </p:cNvPicPr>
          <p:nvPr/>
        </p:nvPicPr>
        <p:blipFill>
          <a:blip r:embed="rId3" cstate="print"/>
          <a:srcRect/>
          <a:stretch>
            <a:fillRect/>
          </a:stretch>
        </p:blipFill>
        <p:spPr bwMode="auto">
          <a:xfrm>
            <a:off x="7334250" y="4143375"/>
            <a:ext cx="1809750" cy="2714625"/>
          </a:xfrm>
          <a:prstGeom prst="rect">
            <a:avLst/>
          </a:prstGeom>
          <a:noFill/>
          <a:ln w="9525">
            <a:noFill/>
            <a:miter lim="800000"/>
            <a:headEnd/>
            <a:tailEnd/>
          </a:ln>
        </p:spPr>
      </p:pic>
      <p:pic>
        <p:nvPicPr>
          <p:cNvPr id="67589" name="Picture 4" descr="C:\Presentations\White Mountains 2010\To teliko sifoni sta -1110m.JPG"/>
          <p:cNvPicPr>
            <a:picLocks noChangeAspect="1" noChangeArrowheads="1"/>
          </p:cNvPicPr>
          <p:nvPr/>
        </p:nvPicPr>
        <p:blipFill>
          <a:blip r:embed="rId4" cstate="print"/>
          <a:srcRect/>
          <a:stretch>
            <a:fillRect/>
          </a:stretch>
        </p:blipFill>
        <p:spPr bwMode="auto">
          <a:xfrm>
            <a:off x="0" y="2000250"/>
            <a:ext cx="3643313" cy="4857750"/>
          </a:xfrm>
          <a:prstGeom prst="rect">
            <a:avLst/>
          </a:prstGeom>
          <a:noFill/>
          <a:ln w="9525">
            <a:noFill/>
            <a:miter lim="800000"/>
            <a:headEnd/>
            <a:tailEnd/>
          </a:ln>
        </p:spPr>
      </p:pic>
      <p:pic>
        <p:nvPicPr>
          <p:cNvPr id="67590" name="Picture 5" descr="C:\Presentations\White Mountains 2010\normal__MG_1681.jpg"/>
          <p:cNvPicPr>
            <a:picLocks noChangeAspect="1" noChangeArrowheads="1"/>
          </p:cNvPicPr>
          <p:nvPr/>
        </p:nvPicPr>
        <p:blipFill>
          <a:blip r:embed="rId5" cstate="print"/>
          <a:srcRect/>
          <a:stretch>
            <a:fillRect/>
          </a:stretch>
        </p:blipFill>
        <p:spPr bwMode="auto">
          <a:xfrm>
            <a:off x="5572125" y="4179888"/>
            <a:ext cx="1781175" cy="2678112"/>
          </a:xfrm>
          <a:prstGeom prst="rect">
            <a:avLst/>
          </a:prstGeom>
          <a:noFill/>
          <a:ln w="9525">
            <a:noFill/>
            <a:miter lim="800000"/>
            <a:headEnd/>
            <a:tailEnd/>
          </a:ln>
        </p:spPr>
      </p:pic>
      <p:pic>
        <p:nvPicPr>
          <p:cNvPr id="67591" name="Picture 6" descr="C:\Presentations\White Mountains 2010\PANO1 Lefka Ori 2010 3-09 Mavri Melidaou.jpg"/>
          <p:cNvPicPr>
            <a:picLocks noChangeAspect="1" noChangeArrowheads="1"/>
          </p:cNvPicPr>
          <p:nvPr/>
        </p:nvPicPr>
        <p:blipFill>
          <a:blip r:embed="rId6" cstate="print"/>
          <a:srcRect/>
          <a:stretch>
            <a:fillRect/>
          </a:stretch>
        </p:blipFill>
        <p:spPr bwMode="auto">
          <a:xfrm>
            <a:off x="0" y="0"/>
            <a:ext cx="9158288" cy="2420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srcRect l="10991" t="30183" r="10504" b="8201"/>
          <a:stretch/>
        </p:blipFill>
        <p:spPr>
          <a:xfrm>
            <a:off x="-11291" y="1828800"/>
            <a:ext cx="4534550" cy="5029200"/>
          </a:xfrm>
          <a:prstGeom prst="rect">
            <a:avLst/>
          </a:prstGeom>
        </p:spPr>
      </p:pic>
      <p:sp>
        <p:nvSpPr>
          <p:cNvPr id="9" name="Rectangle 8"/>
          <p:cNvSpPr/>
          <p:nvPr/>
        </p:nvSpPr>
        <p:spPr>
          <a:xfrm>
            <a:off x="4572000" y="5001161"/>
            <a:ext cx="4572000" cy="1323439"/>
          </a:xfrm>
          <a:prstGeom prst="rect">
            <a:avLst/>
          </a:prstGeom>
        </p:spPr>
        <p:txBody>
          <a:bodyPr>
            <a:spAutoFit/>
          </a:bodyPr>
          <a:lstStyle/>
          <a:p>
            <a:pPr defTabSz="168408">
              <a:defRPr sz="3280"/>
            </a:pPr>
            <a:r>
              <a:rPr lang="en-US" sz="2000" b="1" dirty="0">
                <a:solidFill>
                  <a:schemeClr val="accent2"/>
                </a:solidFill>
              </a:rPr>
              <a:t>754 Sinkholes </a:t>
            </a:r>
            <a:r>
              <a:rPr lang="en-US" sz="2000" dirty="0" smtClean="0">
                <a:ea typeface="+mj-ea"/>
                <a:cs typeface="+mj-cs"/>
              </a:rPr>
              <a:t>in </a:t>
            </a:r>
            <a:r>
              <a:rPr lang="en-US" sz="2000" dirty="0">
                <a:ea typeface="+mj-ea"/>
                <a:cs typeface="+mj-cs"/>
              </a:rPr>
              <a:t>the extended </a:t>
            </a:r>
            <a:r>
              <a:rPr lang="en-US" sz="2000" dirty="0" err="1" smtClean="0">
                <a:ea typeface="+mj-ea"/>
                <a:cs typeface="+mj-cs"/>
              </a:rPr>
              <a:t>karst</a:t>
            </a:r>
            <a:r>
              <a:rPr lang="en-US" sz="2000" dirty="0" smtClean="0">
                <a:ea typeface="+mj-ea"/>
                <a:cs typeface="+mj-cs"/>
              </a:rPr>
              <a:t> - </a:t>
            </a:r>
            <a:r>
              <a:rPr lang="en-US" sz="2000" dirty="0" smtClean="0"/>
              <a:t>Data supplied by </a:t>
            </a:r>
            <a:r>
              <a:rPr lang="en-US" sz="2000" dirty="0" err="1" smtClean="0"/>
              <a:t>Adamopoulos</a:t>
            </a:r>
            <a:r>
              <a:rPr lang="en-US" sz="2000" dirty="0" smtClean="0"/>
              <a:t> K., </a:t>
            </a:r>
            <a:r>
              <a:rPr lang="en-US" sz="2000" dirty="0" err="1" smtClean="0"/>
              <a:t>Paspaliaris</a:t>
            </a:r>
            <a:r>
              <a:rPr lang="en-US" sz="2000" dirty="0" smtClean="0"/>
              <a:t> </a:t>
            </a:r>
            <a:r>
              <a:rPr lang="en-US" sz="2000" dirty="0" err="1" smtClean="0"/>
              <a:t>N.and</a:t>
            </a:r>
            <a:r>
              <a:rPr lang="en-US" sz="2000" dirty="0" smtClean="0"/>
              <a:t> SUSS - Sheffield University Speleological Society</a:t>
            </a:r>
            <a:endParaRPr lang="el-GR" sz="2000" dirty="0" smtClean="0"/>
          </a:p>
        </p:txBody>
      </p:sp>
      <p:sp>
        <p:nvSpPr>
          <p:cNvPr id="6" name="Arc 5"/>
          <p:cNvSpPr/>
          <p:nvPr/>
        </p:nvSpPr>
        <p:spPr>
          <a:xfrm>
            <a:off x="4461681" y="3151496"/>
            <a:ext cx="152400" cy="3048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7" name="Arc 6"/>
          <p:cNvSpPr/>
          <p:nvPr/>
        </p:nvSpPr>
        <p:spPr>
          <a:xfrm>
            <a:off x="2667000" y="3657600"/>
            <a:ext cx="762000" cy="9906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grpSp>
        <p:nvGrpSpPr>
          <p:cNvPr id="3" name="Group 67"/>
          <p:cNvGrpSpPr/>
          <p:nvPr/>
        </p:nvGrpSpPr>
        <p:grpSpPr>
          <a:xfrm>
            <a:off x="1067090" y="3662735"/>
            <a:ext cx="3394591" cy="2735221"/>
            <a:chOff x="1067090" y="3662735"/>
            <a:chExt cx="3394591" cy="2735221"/>
          </a:xfrm>
        </p:grpSpPr>
        <p:cxnSp>
          <p:nvCxnSpPr>
            <p:cNvPr id="11" name="Curved Connector 10"/>
            <p:cNvCxnSpPr/>
            <p:nvPr/>
          </p:nvCxnSpPr>
          <p:spPr>
            <a:xfrm rot="16200000" flipH="1">
              <a:off x="974311" y="4668345"/>
              <a:ext cx="453634" cy="268075"/>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a:off x="1356655" y="5562600"/>
              <a:ext cx="395945" cy="392682"/>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urved Connector 17"/>
            <p:cNvCxnSpPr/>
            <p:nvPr/>
          </p:nvCxnSpPr>
          <p:spPr>
            <a:xfrm>
              <a:off x="2687201" y="3662735"/>
              <a:ext cx="397545" cy="205790"/>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a:off x="1905000" y="5994457"/>
              <a:ext cx="535712" cy="330143"/>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flipV="1">
              <a:off x="2650321" y="6159528"/>
              <a:ext cx="397679" cy="170760"/>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urved Connector 31"/>
            <p:cNvCxnSpPr/>
            <p:nvPr/>
          </p:nvCxnSpPr>
          <p:spPr>
            <a:xfrm>
              <a:off x="3048000" y="6251244"/>
              <a:ext cx="454888" cy="146712"/>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Curved Connector 33"/>
            <p:cNvCxnSpPr/>
            <p:nvPr/>
          </p:nvCxnSpPr>
          <p:spPr>
            <a:xfrm rot="16200000" flipH="1">
              <a:off x="3049344" y="3949564"/>
              <a:ext cx="241651" cy="79571"/>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Curved Connector 38"/>
            <p:cNvCxnSpPr/>
            <p:nvPr/>
          </p:nvCxnSpPr>
          <p:spPr>
            <a:xfrm rot="5400000">
              <a:off x="2885375" y="4339824"/>
              <a:ext cx="490018" cy="9127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Curved Connector 42"/>
            <p:cNvCxnSpPr/>
            <p:nvPr/>
          </p:nvCxnSpPr>
          <p:spPr>
            <a:xfrm rot="16200000" flipH="1">
              <a:off x="1113381" y="5247075"/>
              <a:ext cx="390161" cy="2148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Curved Connector 46"/>
            <p:cNvCxnSpPr/>
            <p:nvPr/>
          </p:nvCxnSpPr>
          <p:spPr>
            <a:xfrm>
              <a:off x="3139077" y="4587648"/>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Curved Connector 56"/>
            <p:cNvCxnSpPr/>
            <p:nvPr/>
          </p:nvCxnSpPr>
          <p:spPr>
            <a:xfrm>
              <a:off x="3537064" y="4663548"/>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Curved Connector 57"/>
            <p:cNvCxnSpPr/>
            <p:nvPr/>
          </p:nvCxnSpPr>
          <p:spPr>
            <a:xfrm>
              <a:off x="3935051" y="4834065"/>
              <a:ext cx="326868" cy="13883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Curved Connector 58"/>
            <p:cNvCxnSpPr/>
            <p:nvPr/>
          </p:nvCxnSpPr>
          <p:spPr>
            <a:xfrm flipV="1">
              <a:off x="3518746" y="6109205"/>
              <a:ext cx="363503" cy="26072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Curved Connector 60"/>
            <p:cNvCxnSpPr/>
            <p:nvPr/>
          </p:nvCxnSpPr>
          <p:spPr>
            <a:xfrm flipV="1">
              <a:off x="3950834" y="5844253"/>
              <a:ext cx="363503" cy="260726"/>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Curved Connector 61"/>
            <p:cNvCxnSpPr/>
            <p:nvPr/>
          </p:nvCxnSpPr>
          <p:spPr>
            <a:xfrm rot="16200000" flipV="1">
              <a:off x="4235352" y="5051884"/>
              <a:ext cx="305314" cy="147344"/>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Curved Connector 65"/>
            <p:cNvCxnSpPr/>
            <p:nvPr/>
          </p:nvCxnSpPr>
          <p:spPr>
            <a:xfrm rot="5400000" flipH="1" flipV="1">
              <a:off x="4205113" y="5510333"/>
              <a:ext cx="369548" cy="143589"/>
            </a:xfrm>
            <a:prstGeom prst="curvedConnector3">
              <a:avLst>
                <a:gd name="adj1" fmla="val 50000"/>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Right Arrow 24"/>
          <p:cNvSpPr/>
          <p:nvPr/>
        </p:nvSpPr>
        <p:spPr>
          <a:xfrm rot="14062869">
            <a:off x="2177128" y="4309005"/>
            <a:ext cx="1611770" cy="7476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rot="11505555">
            <a:off x="1815935" y="2653255"/>
            <a:ext cx="762000" cy="1447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umulative number % of sinkholes versus depth"/>
          <p:cNvSpPr txBox="1">
            <a:spLocks/>
          </p:cNvSpPr>
          <p:nvPr/>
        </p:nvSpPr>
        <p:spPr>
          <a:xfrm>
            <a:off x="3810000" y="274638"/>
            <a:ext cx="5105400" cy="1401762"/>
          </a:xfrm>
          <a:prstGeom prst="rect">
            <a:avLst/>
          </a:prstGeom>
        </p:spPr>
        <p:txBody>
          <a:bodyPr>
            <a:normAutofit/>
          </a:bodyPr>
          <a:lstStyle>
            <a:lvl1pPr defTabSz="484886">
              <a:defRPr sz="6640"/>
            </a:lvl1pPr>
          </a:lstStyle>
          <a:p>
            <a:pPr marL="0" marR="0" lvl="0" indent="0" algn="ctr" defTabSz="484886" rtl="0" eaLnBrk="1" fontAlgn="auto" latinLnBrk="0" hangingPunct="1">
              <a:lnSpc>
                <a:spcPct val="100000"/>
              </a:lnSpc>
              <a:spcBef>
                <a:spcPct val="0"/>
              </a:spcBef>
              <a:spcAft>
                <a:spcPts val="0"/>
              </a:spcAft>
              <a:buClrTx/>
              <a:buSzTx/>
              <a:buFontTx/>
              <a:buNone/>
              <a:tabLst/>
              <a:defRPr/>
            </a:pPr>
            <a:r>
              <a:rPr kumimoji="0" lang="en-US" sz="3300" b="1" i="0" u="none" strike="noStrike" kern="1200" cap="none" spc="0" normalizeH="0" baseline="0" noProof="0" dirty="0" smtClean="0">
                <a:ln>
                  <a:noFill/>
                </a:ln>
                <a:solidFill>
                  <a:schemeClr val="tx1"/>
                </a:solidFill>
                <a:effectLst/>
                <a:uLnTx/>
                <a:uFillTx/>
                <a:latin typeface="+mj-lt"/>
                <a:ea typeface="+mj-ea"/>
                <a:cs typeface="+mj-cs"/>
              </a:rPr>
              <a:t>Hydrologic pathways in the </a:t>
            </a:r>
            <a:r>
              <a:rPr kumimoji="0" lang="en-US" sz="3300" b="1" i="0" u="none" strike="noStrike" kern="1200" cap="none" spc="0" normalizeH="0" baseline="0" noProof="0" dirty="0" err="1" smtClean="0">
                <a:ln>
                  <a:noFill/>
                </a:ln>
                <a:solidFill>
                  <a:schemeClr val="tx1"/>
                </a:solidFill>
                <a:effectLst/>
                <a:uLnTx/>
                <a:uFillTx/>
                <a:latin typeface="+mj-lt"/>
                <a:ea typeface="+mj-ea"/>
                <a:cs typeface="+mj-cs"/>
              </a:rPr>
              <a:t>karst</a:t>
            </a:r>
            <a:endParaRPr kumimoji="0" lang="en-US" sz="3300" b="1" i="0" u="none" strike="noStrike" kern="1200" cap="none" spc="0" normalizeH="0" baseline="0" noProof="0" dirty="0">
              <a:ln>
                <a:noFill/>
              </a:ln>
              <a:solidFill>
                <a:schemeClr val="tx1"/>
              </a:solidFill>
              <a:effectLst/>
              <a:uLnTx/>
              <a:uFillTx/>
              <a:latin typeface="+mj-lt"/>
              <a:ea typeface="+mj-ea"/>
              <a:cs typeface="+mj-cs"/>
            </a:endParaRPr>
          </a:p>
        </p:txBody>
      </p:sp>
      <p:sp>
        <p:nvSpPr>
          <p:cNvPr id="29" name="TextBox 28"/>
          <p:cNvSpPr txBox="1"/>
          <p:nvPr/>
        </p:nvSpPr>
        <p:spPr>
          <a:xfrm>
            <a:off x="4461681" y="2430824"/>
            <a:ext cx="4682319" cy="1631216"/>
          </a:xfrm>
          <a:prstGeom prst="rect">
            <a:avLst/>
          </a:prstGeom>
          <a:noFill/>
        </p:spPr>
        <p:txBody>
          <a:bodyPr wrap="square" rtlCol="0">
            <a:spAutoFit/>
          </a:bodyPr>
          <a:lstStyle/>
          <a:p>
            <a:pPr algn="ctr"/>
            <a:r>
              <a:rPr lang="en-US" sz="2000" dirty="0" smtClean="0"/>
              <a:t>The sinkholes and caves found in the dolomites in conjunction with the major faults</a:t>
            </a:r>
            <a:r>
              <a:rPr lang="el-GR" sz="2000" dirty="0" smtClean="0"/>
              <a:t>,</a:t>
            </a:r>
            <a:r>
              <a:rPr lang="en-US" sz="2000" dirty="0" smtClean="0"/>
              <a:t> route the water from the extended karst area into the </a:t>
            </a:r>
            <a:r>
              <a:rPr lang="en-US" sz="2000" dirty="0" err="1" smtClean="0"/>
              <a:t>Koili</a:t>
            </a:r>
            <a:r>
              <a:rPr lang="en-US" sz="2000" dirty="0" err="1"/>
              <a:t>a</a:t>
            </a:r>
            <a:r>
              <a:rPr lang="en-US" sz="2000" dirty="0" err="1" smtClean="0"/>
              <a:t>ris</a:t>
            </a:r>
            <a:r>
              <a:rPr lang="en-US" sz="2000" dirty="0" smtClean="0"/>
              <a:t> basin and to </a:t>
            </a:r>
            <a:r>
              <a:rPr lang="en-US" sz="2000" dirty="0" err="1" smtClean="0"/>
              <a:t>Stylos</a:t>
            </a:r>
            <a:r>
              <a:rPr lang="en-US" sz="2000" dirty="0" smtClean="0"/>
              <a:t> springs. </a:t>
            </a:r>
            <a:endParaRPr lang="en-US" sz="2000" dirty="0"/>
          </a:p>
        </p:txBody>
      </p:sp>
    </p:spTree>
    <p:extLst>
      <p:ext uri="{BB962C8B-B14F-4D97-AF65-F5344CB8AC3E}">
        <p14:creationId xmlns:p14="http://schemas.microsoft.com/office/powerpoint/2010/main" xmlns="" val="168120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 name="Scatter Chart"/>
          <p:cNvGraphicFramePr/>
          <p:nvPr/>
        </p:nvGraphicFramePr>
        <p:xfrm>
          <a:off x="4594413" y="2235242"/>
          <a:ext cx="4278856" cy="25851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5" name="Scatter Chart"/>
          <p:cNvGraphicFramePr/>
          <p:nvPr>
            <p:extLst>
              <p:ext uri="{D42A27DB-BD31-4B8C-83A1-F6EECF244321}">
                <p14:modId xmlns:p14="http://schemas.microsoft.com/office/powerpoint/2010/main" xmlns="" val="2377312234"/>
              </p:ext>
            </p:extLst>
          </p:nvPr>
        </p:nvGraphicFramePr>
        <p:xfrm>
          <a:off x="245420" y="2235242"/>
          <a:ext cx="4236710" cy="2585145"/>
        </p:xfrm>
        <a:graphic>
          <a:graphicData uri="http://schemas.openxmlformats.org/drawingml/2006/chart">
            <c:chart xmlns:c="http://schemas.openxmlformats.org/drawingml/2006/chart" xmlns:r="http://schemas.openxmlformats.org/officeDocument/2006/relationships" r:id="rId3"/>
          </a:graphicData>
        </a:graphic>
      </p:graphicFrame>
      <p:sp>
        <p:nvSpPr>
          <p:cNvPr id="126" name="Less than 1% of caves having extreme depth -300 to -1209…"/>
          <p:cNvSpPr txBox="1"/>
          <p:nvPr/>
        </p:nvSpPr>
        <p:spPr>
          <a:xfrm>
            <a:off x="243242" y="4953000"/>
            <a:ext cx="8672157" cy="11801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7" tIns="35717" rIns="35717" bIns="35717" anchor="ctr">
            <a:spAutoFit/>
          </a:bodyPr>
          <a:lstStyle/>
          <a:p>
            <a:pPr marL="285750" indent="-285750">
              <a:buFont typeface="Wingdings" panose="05000000000000000000" pitchFamily="2" charset="2"/>
              <a:buChar char="Ø"/>
            </a:pPr>
            <a:r>
              <a:rPr dirty="0"/>
              <a:t>Less than 1% of </a:t>
            </a:r>
            <a:r>
              <a:rPr lang="en-US" dirty="0" smtClean="0"/>
              <a:t>sinkholes </a:t>
            </a:r>
            <a:r>
              <a:rPr dirty="0" smtClean="0"/>
              <a:t>having </a:t>
            </a:r>
            <a:r>
              <a:rPr dirty="0"/>
              <a:t>extreme depth -300 to -1209</a:t>
            </a:r>
          </a:p>
          <a:p>
            <a:pPr marL="285750" indent="-285750">
              <a:buFont typeface="Wingdings" panose="05000000000000000000" pitchFamily="2" charset="2"/>
              <a:buChar char="Ø"/>
            </a:pPr>
            <a:r>
              <a:rPr dirty="0"/>
              <a:t>1-20% of </a:t>
            </a:r>
            <a:r>
              <a:rPr lang="en-US" dirty="0"/>
              <a:t>sinkholes</a:t>
            </a:r>
            <a:r>
              <a:rPr dirty="0" smtClean="0"/>
              <a:t> </a:t>
            </a:r>
            <a:r>
              <a:rPr dirty="0"/>
              <a:t>are of medium depth -30 to -300 </a:t>
            </a:r>
          </a:p>
          <a:p>
            <a:pPr marL="285750" indent="-285750">
              <a:buFont typeface="Wingdings" panose="05000000000000000000" pitchFamily="2" charset="2"/>
              <a:buChar char="Ø"/>
            </a:pPr>
            <a:r>
              <a:rPr dirty="0"/>
              <a:t>80% of the </a:t>
            </a:r>
            <a:r>
              <a:rPr lang="en-US" dirty="0"/>
              <a:t>sinkholes</a:t>
            </a:r>
            <a:r>
              <a:rPr dirty="0" smtClean="0"/>
              <a:t> </a:t>
            </a:r>
            <a:r>
              <a:rPr dirty="0"/>
              <a:t>is less than -30 m and that is what is called “</a:t>
            </a:r>
            <a:r>
              <a:rPr dirty="0" err="1" smtClean="0"/>
              <a:t>epikarst</a:t>
            </a:r>
            <a:r>
              <a:rPr dirty="0" smtClean="0"/>
              <a:t>”</a:t>
            </a:r>
            <a:r>
              <a:rPr lang="en-US" dirty="0" smtClean="0"/>
              <a:t>. </a:t>
            </a:r>
            <a:r>
              <a:rPr dirty="0" err="1" smtClean="0"/>
              <a:t>Epikarst</a:t>
            </a:r>
            <a:r>
              <a:rPr dirty="0" smtClean="0"/>
              <a:t> </a:t>
            </a:r>
            <a:r>
              <a:rPr dirty="0"/>
              <a:t>is highly weathered upper part of the </a:t>
            </a:r>
            <a:r>
              <a:rPr dirty="0" smtClean="0"/>
              <a:t>limestone</a:t>
            </a:r>
            <a:endParaRPr dirty="0"/>
          </a:p>
        </p:txBody>
      </p:sp>
      <p:sp>
        <p:nvSpPr>
          <p:cNvPr id="127" name="Restricted to -200 m"/>
          <p:cNvSpPr txBox="1"/>
          <p:nvPr/>
        </p:nvSpPr>
        <p:spPr>
          <a:xfrm>
            <a:off x="5538025" y="1885137"/>
            <a:ext cx="1976371" cy="349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7" tIns="35717" rIns="35717" bIns="35717" anchor="ctr">
            <a:spAutoFit/>
          </a:bodyPr>
          <a:lstStyle/>
          <a:p>
            <a:r>
              <a:t>Restricted to -200 m</a:t>
            </a:r>
          </a:p>
        </p:txBody>
      </p:sp>
      <p:sp>
        <p:nvSpPr>
          <p:cNvPr id="128" name="Total -1 to -1209 m"/>
          <p:cNvSpPr txBox="1"/>
          <p:nvPr/>
        </p:nvSpPr>
        <p:spPr>
          <a:xfrm>
            <a:off x="1676340" y="1885137"/>
            <a:ext cx="1841911" cy="3491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7" tIns="35717" rIns="35717" bIns="35717" anchor="ctr">
            <a:spAutoFit/>
          </a:bodyPr>
          <a:lstStyle/>
          <a:p>
            <a:r>
              <a:t>Total -1 to -1209 m</a:t>
            </a:r>
          </a:p>
        </p:txBody>
      </p:sp>
      <p:sp>
        <p:nvSpPr>
          <p:cNvPr id="9" name="Cumulative number % of sinkholes versus depth"/>
          <p:cNvSpPr txBox="1">
            <a:spLocks noGrp="1"/>
          </p:cNvSpPr>
          <p:nvPr>
            <p:ph type="title"/>
          </p:nvPr>
        </p:nvSpPr>
        <p:spPr>
          <a:prstGeom prst="rect">
            <a:avLst/>
          </a:prstGeom>
        </p:spPr>
        <p:txBody>
          <a:bodyPr>
            <a:normAutofit/>
          </a:bodyPr>
          <a:lstStyle>
            <a:lvl1pPr defTabSz="484886">
              <a:defRPr sz="6640"/>
            </a:lvl1pPr>
          </a:lstStyle>
          <a:p>
            <a:r>
              <a:rPr sz="3300" b="1" dirty="0"/>
              <a:t>Cumulative number % of sinkholes versus depth</a:t>
            </a:r>
          </a:p>
        </p:txBody>
      </p:sp>
    </p:spTree>
  </p:cSld>
  <p:clrMapOvr>
    <a:masterClrMapping/>
  </p:clrMapOvr>
  <p:transition spd="med"/>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igure 3a"/>
          <p:cNvPicPr>
            <a:picLocks noChangeAspect="1" noChangeArrowheads="1"/>
          </p:cNvPicPr>
          <p:nvPr/>
        </p:nvPicPr>
        <p:blipFill>
          <a:blip r:embed="rId2" cstate="print"/>
          <a:srcRect l="8637" t="4348" b="15217"/>
          <a:stretch>
            <a:fillRect/>
          </a:stretch>
        </p:blipFill>
        <p:spPr bwMode="auto">
          <a:xfrm>
            <a:off x="1752600" y="1828106"/>
            <a:ext cx="5642082" cy="2819400"/>
          </a:xfrm>
          <a:prstGeom prst="rect">
            <a:avLst/>
          </a:prstGeom>
          <a:noFill/>
          <a:ln w="9525">
            <a:noFill/>
            <a:miter lim="800000"/>
            <a:headEnd/>
            <a:tailEnd/>
          </a:ln>
        </p:spPr>
      </p:pic>
      <p:pic>
        <p:nvPicPr>
          <p:cNvPr id="50179" name="Picture 3" descr="Figure 3b"/>
          <p:cNvPicPr>
            <a:picLocks noChangeAspect="1" noChangeArrowheads="1"/>
          </p:cNvPicPr>
          <p:nvPr/>
        </p:nvPicPr>
        <p:blipFill>
          <a:blip r:embed="rId3" cstate="print"/>
          <a:srcRect l="5512" t="48333" r="5669" b="6667"/>
          <a:stretch>
            <a:fillRect/>
          </a:stretch>
        </p:blipFill>
        <p:spPr bwMode="auto">
          <a:xfrm>
            <a:off x="4956282" y="4669277"/>
            <a:ext cx="3810000" cy="2188723"/>
          </a:xfrm>
          <a:prstGeom prst="rect">
            <a:avLst/>
          </a:prstGeom>
          <a:noFill/>
          <a:ln w="9525">
            <a:noFill/>
            <a:miter lim="800000"/>
            <a:headEnd/>
            <a:tailEnd/>
          </a:ln>
        </p:spPr>
      </p:pic>
      <p:sp>
        <p:nvSpPr>
          <p:cNvPr id="50181" name="TextBox 4"/>
          <p:cNvSpPr txBox="1">
            <a:spLocks noChangeArrowheads="1"/>
          </p:cNvSpPr>
          <p:nvPr/>
        </p:nvSpPr>
        <p:spPr bwMode="auto">
          <a:xfrm>
            <a:off x="3733801" y="609600"/>
            <a:ext cx="5410200" cy="1015663"/>
          </a:xfrm>
          <a:prstGeom prst="rect">
            <a:avLst/>
          </a:prstGeom>
          <a:noFill/>
          <a:ln w="9525">
            <a:noFill/>
            <a:miter lim="800000"/>
            <a:headEnd/>
            <a:tailEnd/>
          </a:ln>
        </p:spPr>
        <p:txBody>
          <a:bodyPr wrap="square">
            <a:spAutoFit/>
          </a:bodyPr>
          <a:lstStyle/>
          <a:p>
            <a:r>
              <a:rPr lang="en-US" sz="3000" b="1" dirty="0">
                <a:latin typeface="+mj-lt"/>
              </a:rPr>
              <a:t>Understanding the </a:t>
            </a:r>
            <a:r>
              <a:rPr lang="en-US" sz="3000" b="1" dirty="0" smtClean="0">
                <a:latin typeface="+mj-lt"/>
              </a:rPr>
              <a:t>hydrologic response of the </a:t>
            </a:r>
            <a:r>
              <a:rPr lang="en-US" sz="3000" b="1" dirty="0" err="1" smtClean="0">
                <a:latin typeface="+mj-lt"/>
              </a:rPr>
              <a:t>karst</a:t>
            </a:r>
            <a:r>
              <a:rPr lang="en-US" sz="3000" b="1" dirty="0" smtClean="0">
                <a:latin typeface="+mj-lt"/>
              </a:rPr>
              <a:t>…</a:t>
            </a:r>
            <a:endParaRPr lang="el-GR" sz="3000" b="1" dirty="0">
              <a:latin typeface="+mj-lt"/>
            </a:endParaRPr>
          </a:p>
        </p:txBody>
      </p:sp>
      <p:pic>
        <p:nvPicPr>
          <p:cNvPr id="6" name="Picture 3" descr="Figure 3b"/>
          <p:cNvPicPr>
            <a:picLocks noChangeAspect="1" noChangeArrowheads="1"/>
          </p:cNvPicPr>
          <p:nvPr/>
        </p:nvPicPr>
        <p:blipFill>
          <a:blip r:embed="rId3" cstate="print"/>
          <a:srcRect l="5512" t="1667" r="5669" b="53333"/>
          <a:stretch>
            <a:fillRect/>
          </a:stretch>
        </p:blipFill>
        <p:spPr bwMode="auto">
          <a:xfrm>
            <a:off x="420511" y="4572001"/>
            <a:ext cx="3979333" cy="228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5"/>
          <p:cNvSpPr>
            <a:spLocks noChangeArrowheads="1"/>
          </p:cNvSpPr>
          <p:nvPr/>
        </p:nvSpPr>
        <p:spPr bwMode="auto">
          <a:xfrm>
            <a:off x="2855619" y="5663345"/>
            <a:ext cx="3939672" cy="369332"/>
          </a:xfrm>
          <a:prstGeom prst="rect">
            <a:avLst/>
          </a:prstGeom>
          <a:noFill/>
          <a:ln w="9525">
            <a:noFill/>
            <a:miter lim="800000"/>
            <a:headEnd/>
            <a:tailEnd/>
          </a:ln>
        </p:spPr>
        <p:txBody>
          <a:bodyPr wrap="square" anchor="ctr">
            <a:spAutoFit/>
          </a:bodyPr>
          <a:lstStyle/>
          <a:p>
            <a:r>
              <a:rPr lang="el-GR" dirty="0"/>
              <a:t>(Photo</a:t>
            </a:r>
            <a:r>
              <a:rPr lang="en-US" dirty="0"/>
              <a:t>s</a:t>
            </a:r>
            <a:r>
              <a:rPr lang="el-GR" dirty="0"/>
              <a:t> </a:t>
            </a:r>
            <a:r>
              <a:rPr lang="el-GR" dirty="0" err="1" smtClean="0"/>
              <a:t>from</a:t>
            </a:r>
            <a:r>
              <a:rPr lang="en-US" dirty="0" smtClean="0"/>
              <a:t> </a:t>
            </a:r>
            <a:r>
              <a:rPr lang="el-GR" dirty="0" err="1" smtClean="0"/>
              <a:t>Speleology</a:t>
            </a:r>
            <a:r>
              <a:rPr lang="el-GR" dirty="0" smtClean="0"/>
              <a:t> </a:t>
            </a:r>
            <a:r>
              <a:rPr lang="el-GR" dirty="0" err="1"/>
              <a:t>group</a:t>
            </a:r>
            <a:r>
              <a:rPr lang="en-US" dirty="0" smtClean="0"/>
              <a:t>s</a:t>
            </a:r>
            <a:r>
              <a:rPr lang="el-GR" dirty="0" smtClean="0"/>
              <a:t>,</a:t>
            </a:r>
            <a:r>
              <a:rPr lang="en-US" dirty="0" smtClean="0"/>
              <a:t> </a:t>
            </a:r>
            <a:r>
              <a:rPr lang="el-GR" dirty="0"/>
              <a:t>2008</a:t>
            </a:r>
            <a:r>
              <a:rPr lang="el-GR" dirty="0" smtClean="0"/>
              <a:t>)</a:t>
            </a:r>
            <a:endParaRPr lang="el-GR" dirty="0"/>
          </a:p>
        </p:txBody>
      </p:sp>
      <p:sp>
        <p:nvSpPr>
          <p:cNvPr id="21509" name="Rectangle 9"/>
          <p:cNvSpPr>
            <a:spLocks noChangeArrowheads="1"/>
          </p:cNvSpPr>
          <p:nvPr/>
        </p:nvSpPr>
        <p:spPr bwMode="auto">
          <a:xfrm>
            <a:off x="0" y="6488668"/>
            <a:ext cx="9144000" cy="369332"/>
          </a:xfrm>
          <a:prstGeom prst="rect">
            <a:avLst/>
          </a:prstGeom>
          <a:noFill/>
          <a:ln w="9525">
            <a:noFill/>
            <a:miter lim="800000"/>
            <a:headEnd/>
            <a:tailEnd/>
          </a:ln>
        </p:spPr>
        <p:txBody>
          <a:bodyPr wrap="square" anchor="ctr">
            <a:spAutoFit/>
          </a:bodyPr>
          <a:lstStyle/>
          <a:p>
            <a:pPr algn="just"/>
            <a:r>
              <a:rPr lang="en-US" i="1" dirty="0" err="1" smtClean="0"/>
              <a:t>Moraetis</a:t>
            </a:r>
            <a:r>
              <a:rPr lang="en-US" i="1" dirty="0" smtClean="0"/>
              <a:t> </a:t>
            </a:r>
            <a:r>
              <a:rPr lang="en-US" i="1" dirty="0"/>
              <a:t>et al., 2010, </a:t>
            </a:r>
            <a:r>
              <a:rPr lang="en-US" i="1" dirty="0" err="1"/>
              <a:t>Kourgialas</a:t>
            </a:r>
            <a:r>
              <a:rPr lang="en-US" i="1" dirty="0"/>
              <a:t> et al., 2010, </a:t>
            </a:r>
            <a:r>
              <a:rPr lang="en-US" i="1" dirty="0" err="1"/>
              <a:t>Nikolaidis</a:t>
            </a:r>
            <a:r>
              <a:rPr lang="en-US" i="1" dirty="0"/>
              <a:t> et al., </a:t>
            </a:r>
            <a:r>
              <a:rPr lang="en-US" i="1" dirty="0" smtClean="0"/>
              <a:t>2013 </a:t>
            </a:r>
            <a:endParaRPr lang="en-US" i="1" dirty="0"/>
          </a:p>
        </p:txBody>
      </p:sp>
      <p:grpSp>
        <p:nvGrpSpPr>
          <p:cNvPr id="2" name="Group 1"/>
          <p:cNvGrpSpPr/>
          <p:nvPr/>
        </p:nvGrpSpPr>
        <p:grpSpPr>
          <a:xfrm>
            <a:off x="304800" y="76200"/>
            <a:ext cx="3962400" cy="5521634"/>
            <a:chOff x="685800" y="1016827"/>
            <a:chExt cx="3497263" cy="5168216"/>
          </a:xfrm>
        </p:grpSpPr>
        <p:pic>
          <p:nvPicPr>
            <p:cNvPr id="21506" name="Picture 4"/>
            <p:cNvPicPr>
              <a:picLocks noChangeAspect="1" noChangeArrowheads="1"/>
            </p:cNvPicPr>
            <p:nvPr/>
          </p:nvPicPr>
          <p:blipFill>
            <a:blip r:embed="rId3" cstate="print"/>
            <a:srcRect/>
            <a:stretch>
              <a:fillRect/>
            </a:stretch>
          </p:blipFill>
          <p:spPr bwMode="auto">
            <a:xfrm>
              <a:off x="685800" y="1016827"/>
              <a:ext cx="3497263" cy="5168216"/>
            </a:xfrm>
            <a:prstGeom prst="rect">
              <a:avLst/>
            </a:prstGeom>
            <a:noFill/>
            <a:ln w="9525">
              <a:noFill/>
              <a:miter lim="800000"/>
              <a:headEnd/>
              <a:tailEnd/>
            </a:ln>
          </p:spPr>
        </p:pic>
        <p:sp>
          <p:nvSpPr>
            <p:cNvPr id="21510" name="Text Box 10"/>
            <p:cNvSpPr txBox="1">
              <a:spLocks noChangeArrowheads="1"/>
            </p:cNvSpPr>
            <p:nvPr/>
          </p:nvSpPr>
          <p:spPr bwMode="auto">
            <a:xfrm>
              <a:off x="1143000" y="1219200"/>
              <a:ext cx="2478627" cy="523220"/>
            </a:xfrm>
            <a:prstGeom prst="rect">
              <a:avLst/>
            </a:prstGeom>
            <a:noFill/>
            <a:ln w="9525">
              <a:noFill/>
              <a:miter lim="800000"/>
              <a:headEnd/>
              <a:tailEnd/>
            </a:ln>
          </p:spPr>
          <p:txBody>
            <a:bodyPr wrap="none">
              <a:spAutoFit/>
            </a:bodyPr>
            <a:lstStyle/>
            <a:p>
              <a:r>
                <a:rPr lang="en-US" sz="2800" dirty="0">
                  <a:solidFill>
                    <a:schemeClr val="bg1"/>
                  </a:solidFill>
                </a:rPr>
                <a:t>Upper reservoir</a:t>
              </a:r>
              <a:endParaRPr lang="el-GR" sz="2800" dirty="0">
                <a:solidFill>
                  <a:schemeClr val="bg1"/>
                </a:solidFill>
              </a:endParaRPr>
            </a:p>
          </p:txBody>
        </p:sp>
        <p:sp>
          <p:nvSpPr>
            <p:cNvPr id="21512" name="Text Box 13"/>
            <p:cNvSpPr txBox="1">
              <a:spLocks noChangeArrowheads="1"/>
            </p:cNvSpPr>
            <p:nvPr/>
          </p:nvSpPr>
          <p:spPr bwMode="auto">
            <a:xfrm>
              <a:off x="1311275" y="3952875"/>
              <a:ext cx="1784350" cy="366713"/>
            </a:xfrm>
            <a:prstGeom prst="rect">
              <a:avLst/>
            </a:prstGeom>
            <a:noFill/>
            <a:ln w="9525">
              <a:noFill/>
              <a:miter lim="800000"/>
              <a:headEnd/>
              <a:tailEnd/>
            </a:ln>
          </p:spPr>
          <p:txBody>
            <a:bodyPr wrap="none">
              <a:spAutoFit/>
            </a:bodyPr>
            <a:lstStyle/>
            <a:p>
              <a:r>
                <a:rPr lang="en-US">
                  <a:solidFill>
                    <a:schemeClr val="bg1"/>
                  </a:solidFill>
                </a:rPr>
                <a:t>Black dolomites</a:t>
              </a:r>
              <a:endParaRPr lang="el-GR">
                <a:solidFill>
                  <a:schemeClr val="bg1"/>
                </a:solidFill>
              </a:endParaRPr>
            </a:p>
          </p:txBody>
        </p:sp>
      </p:grpSp>
      <p:grpSp>
        <p:nvGrpSpPr>
          <p:cNvPr id="3" name="Group 2"/>
          <p:cNvGrpSpPr/>
          <p:nvPr/>
        </p:nvGrpSpPr>
        <p:grpSpPr>
          <a:xfrm>
            <a:off x="5045209" y="278573"/>
            <a:ext cx="3641591" cy="5244128"/>
            <a:chOff x="4812574" y="1032520"/>
            <a:chExt cx="3417251" cy="4982518"/>
          </a:xfrm>
        </p:grpSpPr>
        <p:pic>
          <p:nvPicPr>
            <p:cNvPr id="21508" name="Picture 7" descr="_MG_1652"/>
            <p:cNvPicPr>
              <a:picLocks noChangeAspect="1" noChangeArrowheads="1"/>
            </p:cNvPicPr>
            <p:nvPr/>
          </p:nvPicPr>
          <p:blipFill>
            <a:blip r:embed="rId4" cstate="print"/>
            <a:srcRect/>
            <a:stretch>
              <a:fillRect/>
            </a:stretch>
          </p:blipFill>
          <p:spPr bwMode="auto">
            <a:xfrm>
              <a:off x="4812575" y="1032520"/>
              <a:ext cx="3284537" cy="4929466"/>
            </a:xfrm>
            <a:prstGeom prst="rect">
              <a:avLst/>
            </a:prstGeom>
            <a:noFill/>
            <a:ln w="9525">
              <a:noFill/>
              <a:miter lim="800000"/>
              <a:headEnd/>
              <a:tailEnd/>
            </a:ln>
          </p:spPr>
        </p:pic>
        <p:sp>
          <p:nvSpPr>
            <p:cNvPr id="21511" name="Text Box 12"/>
            <p:cNvSpPr txBox="1">
              <a:spLocks noChangeArrowheads="1"/>
            </p:cNvSpPr>
            <p:nvPr/>
          </p:nvSpPr>
          <p:spPr bwMode="auto">
            <a:xfrm>
              <a:off x="5204328" y="1219200"/>
              <a:ext cx="3025497" cy="523220"/>
            </a:xfrm>
            <a:prstGeom prst="rect">
              <a:avLst/>
            </a:prstGeom>
            <a:noFill/>
            <a:ln w="9525">
              <a:noFill/>
              <a:miter lim="800000"/>
              <a:headEnd/>
              <a:tailEnd/>
            </a:ln>
          </p:spPr>
          <p:txBody>
            <a:bodyPr wrap="square">
              <a:spAutoFit/>
            </a:bodyPr>
            <a:lstStyle/>
            <a:p>
              <a:r>
                <a:rPr lang="en-US" sz="2800" dirty="0">
                  <a:solidFill>
                    <a:schemeClr val="bg1"/>
                  </a:solidFill>
                </a:rPr>
                <a:t>lower reservoir</a:t>
              </a:r>
              <a:endParaRPr lang="el-GR" sz="2800" dirty="0">
                <a:solidFill>
                  <a:schemeClr val="bg1"/>
                </a:solidFill>
              </a:endParaRPr>
            </a:p>
          </p:txBody>
        </p:sp>
        <p:sp>
          <p:nvSpPr>
            <p:cNvPr id="21513" name="Text Box 14"/>
            <p:cNvSpPr txBox="1">
              <a:spLocks noChangeArrowheads="1"/>
            </p:cNvSpPr>
            <p:nvPr/>
          </p:nvSpPr>
          <p:spPr bwMode="auto">
            <a:xfrm>
              <a:off x="4812574" y="5373688"/>
              <a:ext cx="3284537" cy="641350"/>
            </a:xfrm>
            <a:prstGeom prst="rect">
              <a:avLst/>
            </a:prstGeom>
            <a:noFill/>
            <a:ln w="9525">
              <a:noFill/>
              <a:miter lim="800000"/>
              <a:headEnd/>
              <a:tailEnd/>
            </a:ln>
          </p:spPr>
          <p:txBody>
            <a:bodyPr wrap="square">
              <a:spAutoFit/>
            </a:bodyPr>
            <a:lstStyle/>
            <a:p>
              <a:r>
                <a:rPr lang="en-US">
                  <a:solidFill>
                    <a:schemeClr val="bg1"/>
                  </a:solidFill>
                </a:rPr>
                <a:t>Bedded limestones with</a:t>
              </a:r>
            </a:p>
            <a:p>
              <a:r>
                <a:rPr lang="en-US">
                  <a:solidFill>
                    <a:schemeClr val="bg1"/>
                  </a:solidFill>
                </a:rPr>
                <a:t> white cherts</a:t>
              </a:r>
              <a:endParaRPr lang="el-GR">
                <a:solidFill>
                  <a:schemeClr val="bg1"/>
                </a:solidFill>
              </a:endParaRPr>
            </a:p>
          </p:txBody>
        </p:sp>
      </p:gr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6513" y="0"/>
            <a:ext cx="7235826" cy="6858000"/>
            <a:chOff x="2070" y="3600"/>
            <a:chExt cx="8137" cy="7445"/>
          </a:xfrm>
        </p:grpSpPr>
        <p:grpSp>
          <p:nvGrpSpPr>
            <p:cNvPr id="3" name="Group 3"/>
            <p:cNvGrpSpPr>
              <a:grpSpLocks/>
            </p:cNvGrpSpPr>
            <p:nvPr/>
          </p:nvGrpSpPr>
          <p:grpSpPr bwMode="auto">
            <a:xfrm>
              <a:off x="2070" y="3600"/>
              <a:ext cx="8137" cy="7445"/>
              <a:chOff x="1885" y="1440"/>
              <a:chExt cx="8137" cy="7445"/>
            </a:xfrm>
          </p:grpSpPr>
          <p:pic>
            <p:nvPicPr>
              <p:cNvPr id="22535" name="Picture 4" descr="TR_PLAT_photo_Troxaris"/>
              <p:cNvPicPr>
                <a:picLocks noChangeAspect="1" noChangeArrowheads="1"/>
              </p:cNvPicPr>
              <p:nvPr/>
            </p:nvPicPr>
            <p:blipFill>
              <a:blip r:embed="rId2" cstate="print"/>
              <a:srcRect/>
              <a:stretch>
                <a:fillRect/>
              </a:stretch>
            </p:blipFill>
            <p:spPr bwMode="auto">
              <a:xfrm>
                <a:off x="1885" y="1440"/>
                <a:ext cx="8137" cy="7445"/>
              </a:xfrm>
              <a:prstGeom prst="rect">
                <a:avLst/>
              </a:prstGeom>
              <a:noFill/>
              <a:ln w="9525">
                <a:noFill/>
                <a:miter lim="800000"/>
                <a:headEnd/>
                <a:tailEnd/>
              </a:ln>
            </p:spPr>
          </p:pic>
          <p:sp>
            <p:nvSpPr>
              <p:cNvPr id="22536" name="Text Box 5"/>
              <p:cNvSpPr txBox="1">
                <a:spLocks noChangeArrowheads="1"/>
              </p:cNvSpPr>
              <p:nvPr/>
            </p:nvSpPr>
            <p:spPr bwMode="auto">
              <a:xfrm>
                <a:off x="2290" y="1800"/>
                <a:ext cx="330" cy="540"/>
              </a:xfrm>
              <a:prstGeom prst="rect">
                <a:avLst/>
              </a:prstGeom>
              <a:noFill/>
              <a:ln w="9525">
                <a:noFill/>
                <a:miter lim="800000"/>
                <a:headEnd/>
                <a:tailEnd/>
              </a:ln>
            </p:spPr>
            <p:txBody>
              <a:bodyPr/>
              <a:lstStyle/>
              <a:p>
                <a:pPr>
                  <a:spcAft>
                    <a:spcPts val="1000"/>
                  </a:spcAft>
                </a:pPr>
                <a:r>
                  <a:rPr lang="en-US" sz="1100">
                    <a:latin typeface="Calibri" pitchFamily="34" charset="0"/>
                  </a:rPr>
                  <a:t>E</a:t>
                </a:r>
                <a:endParaRPr lang="en-US"/>
              </a:p>
            </p:txBody>
          </p:sp>
          <p:sp>
            <p:nvSpPr>
              <p:cNvPr id="22537" name="Text Box 6"/>
              <p:cNvSpPr txBox="1">
                <a:spLocks noChangeArrowheads="1"/>
              </p:cNvSpPr>
              <p:nvPr/>
            </p:nvSpPr>
            <p:spPr bwMode="auto">
              <a:xfrm>
                <a:off x="9237" y="1620"/>
                <a:ext cx="550" cy="540"/>
              </a:xfrm>
              <a:prstGeom prst="rect">
                <a:avLst/>
              </a:prstGeom>
              <a:noFill/>
              <a:ln w="9525">
                <a:noFill/>
                <a:miter lim="800000"/>
                <a:headEnd/>
                <a:tailEnd/>
              </a:ln>
            </p:spPr>
            <p:txBody>
              <a:bodyPr/>
              <a:lstStyle/>
              <a:p>
                <a:pPr>
                  <a:spcAft>
                    <a:spcPts val="1000"/>
                  </a:spcAft>
                </a:pPr>
                <a:r>
                  <a:rPr lang="en-US" sz="1100">
                    <a:latin typeface="Calibri" pitchFamily="34" charset="0"/>
                  </a:rPr>
                  <a:t>W</a:t>
                </a:r>
                <a:endParaRPr lang="en-US"/>
              </a:p>
            </p:txBody>
          </p:sp>
        </p:grpSp>
        <p:sp>
          <p:nvSpPr>
            <p:cNvPr id="22533" name="Freeform 7"/>
            <p:cNvSpPr>
              <a:spLocks/>
            </p:cNvSpPr>
            <p:nvPr/>
          </p:nvSpPr>
          <p:spPr bwMode="auto">
            <a:xfrm>
              <a:off x="7240" y="4500"/>
              <a:ext cx="440" cy="210"/>
            </a:xfrm>
            <a:custGeom>
              <a:avLst/>
              <a:gdLst>
                <a:gd name="T0" fmla="*/ 0 w 440"/>
                <a:gd name="T1" fmla="*/ 180 h 210"/>
                <a:gd name="T2" fmla="*/ 330 w 440"/>
                <a:gd name="T3" fmla="*/ 180 h 210"/>
                <a:gd name="T4" fmla="*/ 440 w 440"/>
                <a:gd name="T5" fmla="*/ 0 h 210"/>
                <a:gd name="T6" fmla="*/ 0 60000 65536"/>
                <a:gd name="T7" fmla="*/ 0 60000 65536"/>
                <a:gd name="T8" fmla="*/ 0 60000 65536"/>
                <a:gd name="T9" fmla="*/ 0 w 440"/>
                <a:gd name="T10" fmla="*/ 0 h 210"/>
                <a:gd name="T11" fmla="*/ 440 w 440"/>
                <a:gd name="T12" fmla="*/ 210 h 210"/>
              </a:gdLst>
              <a:ahLst/>
              <a:cxnLst>
                <a:cxn ang="T6">
                  <a:pos x="T0" y="T1"/>
                </a:cxn>
                <a:cxn ang="T7">
                  <a:pos x="T2" y="T3"/>
                </a:cxn>
                <a:cxn ang="T8">
                  <a:pos x="T4" y="T5"/>
                </a:cxn>
              </a:cxnLst>
              <a:rect l="T9" t="T10" r="T11" b="T12"/>
              <a:pathLst>
                <a:path w="440" h="210">
                  <a:moveTo>
                    <a:pt x="0" y="180"/>
                  </a:moveTo>
                  <a:cubicBezTo>
                    <a:pt x="128" y="195"/>
                    <a:pt x="257" y="210"/>
                    <a:pt x="330" y="180"/>
                  </a:cubicBezTo>
                  <a:cubicBezTo>
                    <a:pt x="403" y="150"/>
                    <a:pt x="421" y="75"/>
                    <a:pt x="440" y="0"/>
                  </a:cubicBezTo>
                </a:path>
              </a:pathLst>
            </a:custGeom>
            <a:noFill/>
            <a:ln w="15875">
              <a:solidFill>
                <a:srgbClr val="00FF00"/>
              </a:solidFill>
              <a:round/>
              <a:headEnd/>
              <a:tailEnd type="triangle" w="med" len="med"/>
            </a:ln>
          </p:spPr>
          <p:txBody>
            <a:bodyPr/>
            <a:lstStyle/>
            <a:p>
              <a:endParaRPr lang="en-US"/>
            </a:p>
          </p:txBody>
        </p:sp>
        <p:sp>
          <p:nvSpPr>
            <p:cNvPr id="22534" name="Oval 8"/>
            <p:cNvSpPr>
              <a:spLocks noChangeArrowheads="1"/>
            </p:cNvSpPr>
            <p:nvPr/>
          </p:nvSpPr>
          <p:spPr bwMode="auto">
            <a:xfrm>
              <a:off x="7130" y="4860"/>
              <a:ext cx="110" cy="180"/>
            </a:xfrm>
            <a:prstGeom prst="ellipse">
              <a:avLst/>
            </a:prstGeom>
            <a:solidFill>
              <a:srgbClr val="0000FF"/>
            </a:solidFill>
            <a:ln w="9525">
              <a:solidFill>
                <a:srgbClr val="000000"/>
              </a:solidFill>
              <a:round/>
              <a:headEnd/>
              <a:tailEnd/>
            </a:ln>
          </p:spPr>
          <p:txBody>
            <a:bodyPr/>
            <a:lstStyle/>
            <a:p>
              <a:endParaRPr lang="en-US"/>
            </a:p>
          </p:txBody>
        </p:sp>
      </p:grpSp>
      <p:sp>
        <p:nvSpPr>
          <p:cNvPr id="22531" name="Rectangle 8"/>
          <p:cNvSpPr>
            <a:spLocks noChangeArrowheads="1"/>
          </p:cNvSpPr>
          <p:nvPr/>
        </p:nvSpPr>
        <p:spPr bwMode="auto">
          <a:xfrm>
            <a:off x="7164388" y="0"/>
            <a:ext cx="1979612" cy="6740525"/>
          </a:xfrm>
          <a:prstGeom prst="rect">
            <a:avLst/>
          </a:prstGeom>
          <a:noFill/>
          <a:ln w="9525">
            <a:noFill/>
            <a:miter lim="800000"/>
            <a:headEnd/>
            <a:tailEnd/>
          </a:ln>
        </p:spPr>
        <p:txBody>
          <a:bodyPr>
            <a:spAutoFit/>
          </a:bodyPr>
          <a:lstStyle/>
          <a:p>
            <a:r>
              <a:rPr lang="en-US" sz="1600">
                <a:latin typeface="Comic Sans MS" pitchFamily="66" charset="0"/>
              </a:rPr>
              <a:t>a) Photo taken towards south from Troxaris peak b)karstified black dolomites with large sinkholes, c) photo towards north . PL_li: upper bedded limestones with cherts, PL_ma: limestones and marbles grey to white, PL_bl: Black dolomites (deepest beds), Tr: Trypali nappe. The pink zone depicts major fault zone. Blue ellipse shows the position of deepest sinkholes. Green arrow shows the fold axis bending towards SSW</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user\Desktop\Picture1.jpg"/>
          <p:cNvPicPr>
            <a:picLocks noChangeAspect="1" noChangeArrowheads="1"/>
          </p:cNvPicPr>
          <p:nvPr/>
        </p:nvPicPr>
        <p:blipFill>
          <a:blip r:embed="rId2" cstate="print"/>
          <a:srcRect/>
          <a:stretch>
            <a:fillRect/>
          </a:stretch>
        </p:blipFill>
        <p:spPr bwMode="auto">
          <a:xfrm>
            <a:off x="4876800" y="2114100"/>
            <a:ext cx="4114800" cy="4058100"/>
          </a:xfrm>
          <a:prstGeom prst="rect">
            <a:avLst/>
          </a:prstGeom>
          <a:noFill/>
          <a:ln w="9525">
            <a:noFill/>
            <a:miter lim="800000"/>
            <a:headEnd/>
            <a:tailEnd/>
          </a:ln>
        </p:spPr>
      </p:pic>
      <p:sp>
        <p:nvSpPr>
          <p:cNvPr id="45059" name="Rectangle 5"/>
          <p:cNvSpPr>
            <a:spLocks noChangeArrowheads="1"/>
          </p:cNvSpPr>
          <p:nvPr/>
        </p:nvSpPr>
        <p:spPr bwMode="auto">
          <a:xfrm>
            <a:off x="228600" y="3962400"/>
            <a:ext cx="4929188" cy="1889125"/>
          </a:xfrm>
          <a:prstGeom prst="rect">
            <a:avLst/>
          </a:prstGeom>
          <a:noFill/>
          <a:ln w="9525">
            <a:noFill/>
            <a:miter lim="800000"/>
            <a:headEnd/>
            <a:tailEnd/>
          </a:ln>
        </p:spPr>
        <p:txBody>
          <a:bodyPr lIns="90000" tIns="46800" rIns="90000" bIns="46800" anchor="ctr">
            <a:spAutoFit/>
          </a:bodyPr>
          <a:lstStyle/>
          <a:p>
            <a:pPr algn="just">
              <a:tabLst>
                <a:tab pos="514350" algn="l"/>
              </a:tabLst>
            </a:pPr>
            <a:r>
              <a:rPr lang="en-US" sz="1600" i="0" dirty="0">
                <a:latin typeface="Comic Sans MS" pitchFamily="66" charset="0"/>
                <a:ea typeface="Arial Unicode MS" pitchFamily="34" charset="-128"/>
                <a:cs typeface="Arial" pitchFamily="34" charset="0"/>
              </a:rPr>
              <a:t>Land use			Livestock</a:t>
            </a:r>
          </a:p>
          <a:p>
            <a:pPr algn="just">
              <a:tabLst>
                <a:tab pos="514350" algn="l"/>
              </a:tabLst>
            </a:pPr>
            <a:endParaRPr lang="en-US" sz="1600" i="0" dirty="0">
              <a:latin typeface="Comic Sans MS" pitchFamily="66" charset="0"/>
              <a:ea typeface="Arial Unicode MS" pitchFamily="34" charset="-128"/>
              <a:cs typeface="Arial" pitchFamily="34" charset="0"/>
            </a:endParaRPr>
          </a:p>
          <a:p>
            <a:pPr algn="just">
              <a:tabLst>
                <a:tab pos="514350" algn="l"/>
              </a:tabLst>
            </a:pPr>
            <a:r>
              <a:rPr lang="en-US" sz="1600" i="0" dirty="0">
                <a:latin typeface="Comic Sans MS" pitchFamily="66" charset="0"/>
                <a:ea typeface="Arial Unicode MS" pitchFamily="34" charset="-128"/>
                <a:cs typeface="Arial" pitchFamily="34" charset="0"/>
              </a:rPr>
              <a:t>Pasture 		</a:t>
            </a:r>
            <a:r>
              <a:rPr lang="el-GR" sz="1600" i="0" dirty="0">
                <a:latin typeface="Comic Sans MS" pitchFamily="66" charset="0"/>
                <a:ea typeface="Arial Unicode MS" pitchFamily="34" charset="-128"/>
                <a:cs typeface="Arial" pitchFamily="34" charset="0"/>
              </a:rPr>
              <a:t>58%</a:t>
            </a:r>
          </a:p>
          <a:p>
            <a:pPr algn="just">
              <a:tabLst>
                <a:tab pos="514350" algn="l"/>
              </a:tabLst>
            </a:pPr>
            <a:r>
              <a:rPr lang="en-US" sz="1600" i="0" dirty="0">
                <a:latin typeface="Comic Sans MS" pitchFamily="66" charset="0"/>
                <a:ea typeface="Arial Unicode MS" pitchFamily="34" charset="-128"/>
                <a:cs typeface="Arial" pitchFamily="34" charset="0"/>
              </a:rPr>
              <a:t>Cultivations</a:t>
            </a:r>
            <a:r>
              <a:rPr lang="el-GR" sz="1600" i="0" dirty="0">
                <a:latin typeface="Comic Sans MS" pitchFamily="66" charset="0"/>
                <a:ea typeface="Arial Unicode MS" pitchFamily="34" charset="-128"/>
                <a:cs typeface="Arial" pitchFamily="34" charset="0"/>
              </a:rPr>
              <a:t> </a:t>
            </a:r>
            <a:r>
              <a:rPr lang="en-US" sz="1600" i="0" dirty="0">
                <a:latin typeface="Comic Sans MS" pitchFamily="66" charset="0"/>
                <a:ea typeface="Arial Unicode MS" pitchFamily="34" charset="-128"/>
                <a:cs typeface="Arial" pitchFamily="34" charset="0"/>
              </a:rPr>
              <a:t>	</a:t>
            </a:r>
            <a:r>
              <a:rPr lang="el-GR" sz="1600" i="0" dirty="0">
                <a:latin typeface="Comic Sans MS" pitchFamily="66" charset="0"/>
                <a:ea typeface="Arial Unicode MS" pitchFamily="34" charset="-128"/>
                <a:cs typeface="Arial" pitchFamily="34" charset="0"/>
              </a:rPr>
              <a:t>29,4% </a:t>
            </a:r>
            <a:endParaRPr lang="en-US" sz="1600" i="0" dirty="0">
              <a:latin typeface="Comic Sans MS" pitchFamily="66" charset="0"/>
              <a:ea typeface="Arial Unicode MS" pitchFamily="34" charset="-128"/>
              <a:cs typeface="Arial" pitchFamily="34" charset="0"/>
            </a:endParaRPr>
          </a:p>
          <a:p>
            <a:pPr algn="just">
              <a:tabLst>
                <a:tab pos="514350" algn="l"/>
              </a:tabLst>
            </a:pPr>
            <a:r>
              <a:rPr lang="en-US" sz="1600" i="0" dirty="0">
                <a:latin typeface="Comic Sans MS" pitchFamily="66" charset="0"/>
                <a:ea typeface="Arial Unicode MS" pitchFamily="34" charset="-128"/>
                <a:cs typeface="Arial" pitchFamily="34" charset="0"/>
              </a:rPr>
              <a:t>Urban 		</a:t>
            </a:r>
            <a:r>
              <a:rPr lang="el-GR" sz="1600" i="0" dirty="0">
                <a:latin typeface="Comic Sans MS" pitchFamily="66" charset="0"/>
                <a:ea typeface="Arial Unicode MS" pitchFamily="34" charset="-128"/>
                <a:cs typeface="Arial" pitchFamily="34" charset="0"/>
              </a:rPr>
              <a:t>2,8%</a:t>
            </a:r>
          </a:p>
          <a:p>
            <a:pPr algn="just">
              <a:tabLst>
                <a:tab pos="514350" algn="l"/>
              </a:tabLst>
            </a:pPr>
            <a:r>
              <a:rPr lang="en-US" sz="1600" i="0" dirty="0">
                <a:latin typeface="Comic Sans MS" pitchFamily="66" charset="0"/>
                <a:ea typeface="Arial Unicode MS" pitchFamily="34" charset="-128"/>
                <a:cs typeface="Arial" pitchFamily="34" charset="0"/>
              </a:rPr>
              <a:t>Forest</a:t>
            </a:r>
            <a:r>
              <a:rPr lang="el-GR" sz="1600" i="0" dirty="0">
                <a:latin typeface="Comic Sans MS" pitchFamily="66" charset="0"/>
                <a:ea typeface="Arial Unicode MS" pitchFamily="34" charset="-128"/>
                <a:cs typeface="Arial" pitchFamily="34" charset="0"/>
              </a:rPr>
              <a:t> </a:t>
            </a:r>
            <a:r>
              <a:rPr lang="en-US" sz="1600" i="0" dirty="0">
                <a:latin typeface="Comic Sans MS" pitchFamily="66" charset="0"/>
                <a:ea typeface="Arial Unicode MS" pitchFamily="34" charset="-128"/>
                <a:cs typeface="Arial" pitchFamily="34" charset="0"/>
              </a:rPr>
              <a:t>		</a:t>
            </a:r>
            <a:r>
              <a:rPr lang="el-GR" sz="1600" i="0" dirty="0">
                <a:latin typeface="Comic Sans MS" pitchFamily="66" charset="0"/>
                <a:ea typeface="Arial Unicode MS" pitchFamily="34" charset="-128"/>
                <a:cs typeface="Arial" pitchFamily="34" charset="0"/>
              </a:rPr>
              <a:t>8,5%</a:t>
            </a:r>
          </a:p>
          <a:p>
            <a:pPr algn="just">
              <a:tabLst>
                <a:tab pos="514350" algn="l"/>
              </a:tabLst>
            </a:pPr>
            <a:r>
              <a:rPr lang="en-US" sz="1600" i="0" dirty="0">
                <a:latin typeface="Comic Sans MS" pitchFamily="66" charset="0"/>
                <a:ea typeface="Arial Unicode MS" pitchFamily="34" charset="-128"/>
                <a:cs typeface="Arial" pitchFamily="34" charset="0"/>
              </a:rPr>
              <a:t>Other</a:t>
            </a:r>
            <a:r>
              <a:rPr lang="el-GR" sz="1600" i="0" dirty="0">
                <a:latin typeface="Comic Sans MS" pitchFamily="66" charset="0"/>
                <a:ea typeface="Arial Unicode MS" pitchFamily="34" charset="-128"/>
                <a:cs typeface="Arial" pitchFamily="34" charset="0"/>
              </a:rPr>
              <a:t> </a:t>
            </a:r>
            <a:r>
              <a:rPr lang="en-US" sz="1600" i="0" dirty="0">
                <a:latin typeface="Comic Sans MS" pitchFamily="66" charset="0"/>
                <a:ea typeface="Arial Unicode MS" pitchFamily="34" charset="-128"/>
                <a:cs typeface="Arial" pitchFamily="34" charset="0"/>
              </a:rPr>
              <a:t>		1,3</a:t>
            </a:r>
            <a:r>
              <a:rPr lang="el-GR" sz="1600" i="0" dirty="0">
                <a:latin typeface="Comic Sans MS" pitchFamily="66" charset="0"/>
                <a:ea typeface="Arial Unicode MS" pitchFamily="34" charset="-128"/>
                <a:cs typeface="Arial" pitchFamily="34" charset="0"/>
              </a:rPr>
              <a:t>%</a:t>
            </a:r>
            <a:endParaRPr lang="el-GR" sz="3600" i="0" dirty="0">
              <a:latin typeface="Comic Sans MS" pitchFamily="66" charset="0"/>
              <a:ea typeface="Arial Unicode MS" pitchFamily="34" charset="-128"/>
              <a:cs typeface="Arial" pitchFamily="34" charset="0"/>
            </a:endParaRPr>
          </a:p>
        </p:txBody>
      </p:sp>
      <p:pic>
        <p:nvPicPr>
          <p:cNvPr id="45060" name="Picture 6"/>
          <p:cNvPicPr>
            <a:picLocks noChangeAspect="1" noChangeArrowheads="1"/>
          </p:cNvPicPr>
          <p:nvPr/>
        </p:nvPicPr>
        <p:blipFill>
          <a:blip r:embed="rId3" cstate="print"/>
          <a:srcRect/>
          <a:stretch>
            <a:fillRect/>
          </a:stretch>
        </p:blipFill>
        <p:spPr bwMode="auto">
          <a:xfrm>
            <a:off x="3048000" y="4343400"/>
            <a:ext cx="1714500" cy="1662113"/>
          </a:xfrm>
          <a:prstGeom prst="rect">
            <a:avLst/>
          </a:prstGeom>
          <a:noFill/>
          <a:ln w="9525">
            <a:noFill/>
            <a:miter lim="800000"/>
            <a:headEnd/>
            <a:tailEnd/>
          </a:ln>
        </p:spPr>
      </p:pic>
      <p:sp>
        <p:nvSpPr>
          <p:cNvPr id="45061" name="TextBox 5"/>
          <p:cNvSpPr txBox="1">
            <a:spLocks noChangeArrowheads="1"/>
          </p:cNvSpPr>
          <p:nvPr/>
        </p:nvSpPr>
        <p:spPr bwMode="auto">
          <a:xfrm>
            <a:off x="228600" y="1981200"/>
            <a:ext cx="4538662" cy="1938992"/>
          </a:xfrm>
          <a:prstGeom prst="rect">
            <a:avLst/>
          </a:prstGeom>
          <a:noFill/>
          <a:ln w="9525">
            <a:noFill/>
            <a:miter lim="800000"/>
            <a:headEnd/>
            <a:tailEnd/>
          </a:ln>
        </p:spPr>
        <p:txBody>
          <a:bodyPr>
            <a:spAutoFit/>
          </a:bodyPr>
          <a:lstStyle/>
          <a:p>
            <a:pPr algn="l"/>
            <a:r>
              <a:rPr lang="en-US" sz="2000" i="0" dirty="0"/>
              <a:t>Pollution Sources</a:t>
            </a:r>
          </a:p>
          <a:p>
            <a:pPr algn="l"/>
            <a:endParaRPr lang="en-US" sz="2000" i="0" dirty="0"/>
          </a:p>
          <a:p>
            <a:pPr algn="l">
              <a:buFont typeface="Arial" pitchFamily="34" charset="0"/>
              <a:buChar char="•"/>
            </a:pPr>
            <a:r>
              <a:rPr lang="en-US" sz="2000" i="0" dirty="0"/>
              <a:t>  Agriculture (</a:t>
            </a:r>
            <a:r>
              <a:rPr lang="en-US" sz="2000" i="0" dirty="0" smtClean="0"/>
              <a:t>olives, oranges</a:t>
            </a:r>
            <a:r>
              <a:rPr lang="en-US" sz="2000" i="0" dirty="0"/>
              <a:t>, vines)</a:t>
            </a:r>
          </a:p>
          <a:p>
            <a:pPr algn="l">
              <a:buFont typeface="Arial" pitchFamily="34" charset="0"/>
              <a:buChar char="•"/>
            </a:pPr>
            <a:r>
              <a:rPr lang="en-US" sz="2000" i="0" dirty="0"/>
              <a:t>  Livestock  (~77000</a:t>
            </a:r>
            <a:r>
              <a:rPr lang="en-US" sz="2000" i="0" dirty="0" smtClean="0"/>
              <a:t>)</a:t>
            </a:r>
            <a:endParaRPr lang="en-US" sz="2000" i="0" dirty="0"/>
          </a:p>
          <a:p>
            <a:pPr algn="l">
              <a:buFont typeface="Arial" pitchFamily="34" charset="0"/>
              <a:buChar char="•"/>
            </a:pPr>
            <a:r>
              <a:rPr lang="en-US" sz="2000" i="0" dirty="0"/>
              <a:t>  Olive Mills (6)</a:t>
            </a:r>
          </a:p>
          <a:p>
            <a:pPr algn="l">
              <a:buFont typeface="Arial" pitchFamily="34" charset="0"/>
              <a:buChar char="•"/>
            </a:pPr>
            <a:r>
              <a:rPr lang="en-US" sz="2000" i="0" dirty="0"/>
              <a:t>  Septic tanks (3122 population)</a:t>
            </a:r>
            <a:endParaRPr lang="el-GR" sz="2000" i="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G_4009.JPG"/>
          <p:cNvPicPr>
            <a:picLocks noChangeAspect="1"/>
          </p:cNvPicPr>
          <p:nvPr/>
        </p:nvPicPr>
        <p:blipFill>
          <a:blip r:embed="rId2" cstate="print"/>
          <a:stretch>
            <a:fillRect/>
          </a:stretch>
        </p:blipFill>
        <p:spPr>
          <a:xfrm>
            <a:off x="0" y="0"/>
            <a:ext cx="4572000" cy="3429000"/>
          </a:xfrm>
          <a:prstGeom prst="rect">
            <a:avLst/>
          </a:prstGeom>
        </p:spPr>
      </p:pic>
      <p:pic>
        <p:nvPicPr>
          <p:cNvPr id="5" name="Picture 4" descr="IMG_3972.JPG"/>
          <p:cNvPicPr>
            <a:picLocks noChangeAspect="1"/>
          </p:cNvPicPr>
          <p:nvPr/>
        </p:nvPicPr>
        <p:blipFill>
          <a:blip r:embed="rId3" cstate="print"/>
          <a:stretch>
            <a:fillRect/>
          </a:stretch>
        </p:blipFill>
        <p:spPr>
          <a:xfrm rot="5400000">
            <a:off x="3389953" y="1110040"/>
            <a:ext cx="6864084" cy="4644006"/>
          </a:xfrm>
          <a:prstGeom prst="rect">
            <a:avLst/>
          </a:prstGeom>
        </p:spPr>
      </p:pic>
      <p:sp>
        <p:nvSpPr>
          <p:cNvPr id="6" name="TextBox 5"/>
          <p:cNvSpPr txBox="1"/>
          <p:nvPr/>
        </p:nvSpPr>
        <p:spPr>
          <a:xfrm>
            <a:off x="2339754" y="260649"/>
            <a:ext cx="1981633" cy="369332"/>
          </a:xfrm>
          <a:prstGeom prst="rect">
            <a:avLst/>
          </a:prstGeom>
          <a:noFill/>
        </p:spPr>
        <p:txBody>
          <a:bodyPr wrap="none" rtlCol="0">
            <a:spAutoFit/>
          </a:bodyPr>
          <a:lstStyle/>
          <a:p>
            <a:r>
              <a:rPr lang="en-US" b="1" dirty="0" smtClean="0">
                <a:solidFill>
                  <a:schemeClr val="bg1"/>
                </a:solidFill>
                <a:latin typeface="Comic Sans MS" pitchFamily="66" charset="0"/>
              </a:rPr>
              <a:t>The challenges…</a:t>
            </a:r>
          </a:p>
        </p:txBody>
      </p:sp>
      <p:pic>
        <p:nvPicPr>
          <p:cNvPr id="8" name="Picture 7" descr="IMG_3997.JPG"/>
          <p:cNvPicPr>
            <a:picLocks noChangeAspect="1"/>
          </p:cNvPicPr>
          <p:nvPr/>
        </p:nvPicPr>
        <p:blipFill>
          <a:blip r:embed="rId4" cstate="print"/>
          <a:stretch>
            <a:fillRect/>
          </a:stretch>
        </p:blipFill>
        <p:spPr>
          <a:xfrm>
            <a:off x="0" y="3429000"/>
            <a:ext cx="4572000" cy="3429000"/>
          </a:xfrm>
          <a:prstGeom prst="rect">
            <a:avLst/>
          </a:prstGeom>
        </p:spPr>
      </p:pic>
      <p:sp>
        <p:nvSpPr>
          <p:cNvPr id="9" name="TextBox 8"/>
          <p:cNvSpPr txBox="1"/>
          <p:nvPr/>
        </p:nvSpPr>
        <p:spPr>
          <a:xfrm>
            <a:off x="5148064" y="6093297"/>
            <a:ext cx="1558440" cy="369332"/>
          </a:xfrm>
          <a:prstGeom prst="rect">
            <a:avLst/>
          </a:prstGeom>
          <a:noFill/>
        </p:spPr>
        <p:txBody>
          <a:bodyPr wrap="none" rtlCol="0">
            <a:spAutoFit/>
          </a:bodyPr>
          <a:lstStyle/>
          <a:p>
            <a:r>
              <a:rPr lang="en-US" b="1" dirty="0" smtClean="0">
                <a:solidFill>
                  <a:schemeClr val="bg1"/>
                </a:solidFill>
                <a:latin typeface="Comic Sans MS" pitchFamily="66" charset="0"/>
              </a:rPr>
              <a:t>Scaling up….</a:t>
            </a:r>
          </a:p>
        </p:txBody>
      </p:sp>
      <p:sp>
        <p:nvSpPr>
          <p:cNvPr id="10" name="TextBox 9"/>
          <p:cNvSpPr txBox="1"/>
          <p:nvPr/>
        </p:nvSpPr>
        <p:spPr>
          <a:xfrm>
            <a:off x="1403648" y="3717033"/>
            <a:ext cx="2669320" cy="369332"/>
          </a:xfrm>
          <a:prstGeom prst="rect">
            <a:avLst/>
          </a:prstGeom>
          <a:noFill/>
        </p:spPr>
        <p:txBody>
          <a:bodyPr wrap="none" rtlCol="0">
            <a:spAutoFit/>
          </a:bodyPr>
          <a:lstStyle/>
          <a:p>
            <a:r>
              <a:rPr lang="en-US" b="1" dirty="0" smtClean="0">
                <a:solidFill>
                  <a:schemeClr val="bg1"/>
                </a:solidFill>
                <a:latin typeface="Comic Sans MS" pitchFamily="66" charset="0"/>
              </a:rPr>
              <a:t>Quantifying impacts….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4019.JPG"/>
          <p:cNvPicPr>
            <a:picLocks noChangeAspect="1"/>
          </p:cNvPicPr>
          <p:nvPr/>
        </p:nvPicPr>
        <p:blipFill>
          <a:blip r:embed="rId2" cstate="print"/>
          <a:stretch>
            <a:fillRect/>
          </a:stretch>
        </p:blipFill>
        <p:spPr>
          <a:xfrm>
            <a:off x="0" y="1"/>
            <a:ext cx="4644008" cy="3483006"/>
          </a:xfrm>
          <a:prstGeom prst="rect">
            <a:avLst/>
          </a:prstGeom>
        </p:spPr>
      </p:pic>
      <p:pic>
        <p:nvPicPr>
          <p:cNvPr id="5" name="Picture 4" descr="IMG_4012.JPG"/>
          <p:cNvPicPr>
            <a:picLocks noChangeAspect="1"/>
          </p:cNvPicPr>
          <p:nvPr/>
        </p:nvPicPr>
        <p:blipFill>
          <a:blip r:embed="rId3" cstate="print"/>
          <a:stretch>
            <a:fillRect/>
          </a:stretch>
        </p:blipFill>
        <p:spPr>
          <a:xfrm>
            <a:off x="4572000" y="0"/>
            <a:ext cx="4572000" cy="3429000"/>
          </a:xfrm>
          <a:prstGeom prst="rect">
            <a:avLst/>
          </a:prstGeom>
        </p:spPr>
      </p:pic>
      <p:pic>
        <p:nvPicPr>
          <p:cNvPr id="6" name="Picture 5" descr="IMG_3983.JPG"/>
          <p:cNvPicPr>
            <a:picLocks noChangeAspect="1"/>
          </p:cNvPicPr>
          <p:nvPr/>
        </p:nvPicPr>
        <p:blipFill>
          <a:blip r:embed="rId4" cstate="print"/>
          <a:stretch>
            <a:fillRect/>
          </a:stretch>
        </p:blipFill>
        <p:spPr>
          <a:xfrm>
            <a:off x="0" y="3356992"/>
            <a:ext cx="4668011" cy="3501008"/>
          </a:xfrm>
          <a:prstGeom prst="rect">
            <a:avLst/>
          </a:prstGeom>
        </p:spPr>
      </p:pic>
      <p:pic>
        <p:nvPicPr>
          <p:cNvPr id="7" name="Picture 6" descr="IMG_3993.JPG"/>
          <p:cNvPicPr>
            <a:picLocks noChangeAspect="1"/>
          </p:cNvPicPr>
          <p:nvPr/>
        </p:nvPicPr>
        <p:blipFill>
          <a:blip r:embed="rId5" cstate="print"/>
          <a:stretch>
            <a:fillRect/>
          </a:stretch>
        </p:blipFill>
        <p:spPr>
          <a:xfrm>
            <a:off x="4475990" y="3356992"/>
            <a:ext cx="4668011" cy="3501008"/>
          </a:xfrm>
          <a:prstGeom prst="rect">
            <a:avLst/>
          </a:prstGeom>
        </p:spPr>
      </p:pic>
      <p:sp>
        <p:nvSpPr>
          <p:cNvPr id="8" name="TextBox 7"/>
          <p:cNvSpPr txBox="1"/>
          <p:nvPr/>
        </p:nvSpPr>
        <p:spPr>
          <a:xfrm>
            <a:off x="2483769" y="404664"/>
            <a:ext cx="1981633" cy="369332"/>
          </a:xfrm>
          <a:prstGeom prst="rect">
            <a:avLst/>
          </a:prstGeom>
          <a:noFill/>
        </p:spPr>
        <p:txBody>
          <a:bodyPr wrap="none" rtlCol="0">
            <a:spAutoFit/>
          </a:bodyPr>
          <a:lstStyle/>
          <a:p>
            <a:r>
              <a:rPr lang="en-US" b="1" dirty="0" smtClean="0">
                <a:solidFill>
                  <a:schemeClr val="bg1"/>
                </a:solidFill>
                <a:latin typeface="Comic Sans MS" pitchFamily="66" charset="0"/>
              </a:rPr>
              <a:t>The challenges…</a:t>
            </a:r>
          </a:p>
        </p:txBody>
      </p:sp>
      <p:sp>
        <p:nvSpPr>
          <p:cNvPr id="9" name="TextBox 8"/>
          <p:cNvSpPr txBox="1"/>
          <p:nvPr/>
        </p:nvSpPr>
        <p:spPr>
          <a:xfrm>
            <a:off x="1259632" y="6093297"/>
            <a:ext cx="2762295" cy="369332"/>
          </a:xfrm>
          <a:prstGeom prst="rect">
            <a:avLst/>
          </a:prstGeom>
          <a:noFill/>
        </p:spPr>
        <p:txBody>
          <a:bodyPr wrap="none" rtlCol="0">
            <a:spAutoFit/>
          </a:bodyPr>
          <a:lstStyle/>
          <a:p>
            <a:r>
              <a:rPr lang="en-US" b="1" dirty="0" smtClean="0">
                <a:solidFill>
                  <a:schemeClr val="bg1"/>
                </a:solidFill>
                <a:latin typeface="Comic Sans MS" pitchFamily="66" charset="0"/>
              </a:rPr>
              <a:t>Soil resources at risk…</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idx="4294967295"/>
          </p:nvPr>
        </p:nvSpPr>
        <p:spPr>
          <a:xfrm>
            <a:off x="495300" y="-228600"/>
            <a:ext cx="7886700" cy="782637"/>
          </a:xfrm>
        </p:spPr>
        <p:txBody>
          <a:bodyPr>
            <a:noAutofit/>
          </a:bodyPr>
          <a:lstStyle/>
          <a:p>
            <a:r>
              <a:rPr lang="en-US" sz="3000" dirty="0" smtClean="0"/>
              <a:t>Key Research Questions</a:t>
            </a:r>
            <a:endParaRPr lang="el-GR" sz="3000" dirty="0"/>
          </a:p>
        </p:txBody>
      </p:sp>
      <p:pic>
        <p:nvPicPr>
          <p:cNvPr id="5" name="Picture 4"/>
          <p:cNvPicPr>
            <a:picLocks noChangeAspect="1"/>
          </p:cNvPicPr>
          <p:nvPr/>
        </p:nvPicPr>
        <p:blipFill rotWithShape="1">
          <a:blip r:embed="rId2" cstate="print">
            <a:extLst>
              <a:ext uri="{28A0092B-C50C-407E-A947-70E740481C1C}">
                <a14:useLocalDpi xmlns="" xmlns:a14="http://schemas.microsoft.com/office/drawing/2010/main" val="0"/>
              </a:ext>
            </a:extLst>
          </a:blip>
          <a:srcRect t="10909" r="1714"/>
          <a:stretch/>
        </p:blipFill>
        <p:spPr>
          <a:xfrm>
            <a:off x="3276773" y="2012260"/>
            <a:ext cx="2263140" cy="2059104"/>
          </a:xfrm>
          <a:prstGeom prst="rect">
            <a:avLst/>
          </a:prstGeom>
        </p:spPr>
      </p:pic>
      <p:sp>
        <p:nvSpPr>
          <p:cNvPr id="12" name="Right Arrow 11"/>
          <p:cNvSpPr/>
          <p:nvPr/>
        </p:nvSpPr>
        <p:spPr>
          <a:xfrm rot="13054512">
            <a:off x="3045660" y="1660845"/>
            <a:ext cx="318354" cy="165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Right Arrow 12"/>
          <p:cNvSpPr/>
          <p:nvPr/>
        </p:nvSpPr>
        <p:spPr>
          <a:xfrm rot="5400000">
            <a:off x="4344177" y="4319880"/>
            <a:ext cx="424472" cy="1238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Right Arrow 13"/>
          <p:cNvSpPr/>
          <p:nvPr/>
        </p:nvSpPr>
        <p:spPr>
          <a:xfrm rot="1255947">
            <a:off x="5650872" y="4020495"/>
            <a:ext cx="318354" cy="165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5" name="Right Arrow 14"/>
          <p:cNvSpPr/>
          <p:nvPr/>
        </p:nvSpPr>
        <p:spPr>
          <a:xfrm rot="10800000">
            <a:off x="2803530" y="3926850"/>
            <a:ext cx="318354" cy="165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6" name="Right Arrow 15"/>
          <p:cNvSpPr/>
          <p:nvPr/>
        </p:nvSpPr>
        <p:spPr>
          <a:xfrm rot="19595558">
            <a:off x="5310383" y="1674652"/>
            <a:ext cx="318354" cy="165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7" name="Rectangle 16"/>
          <p:cNvSpPr/>
          <p:nvPr/>
        </p:nvSpPr>
        <p:spPr>
          <a:xfrm>
            <a:off x="76200" y="457200"/>
            <a:ext cx="4231698" cy="553998"/>
          </a:xfrm>
          <a:prstGeom prst="rect">
            <a:avLst/>
          </a:prstGeom>
          <a:solidFill>
            <a:schemeClr val="accent1">
              <a:lumMod val="40000"/>
              <a:lumOff val="60000"/>
            </a:schemeClr>
          </a:solidFill>
        </p:spPr>
        <p:txBody>
          <a:bodyPr wrap="square">
            <a:spAutoFit/>
          </a:bodyPr>
          <a:lstStyle/>
          <a:p>
            <a:r>
              <a:rPr lang="en-US" sz="1500" dirty="0"/>
              <a:t>Water Resources Management and Sustainable Management of </a:t>
            </a:r>
            <a:r>
              <a:rPr lang="en-US" sz="1500" dirty="0" smtClean="0"/>
              <a:t>Soils</a:t>
            </a:r>
            <a:endParaRPr lang="el-GR" sz="1500" dirty="0"/>
          </a:p>
        </p:txBody>
      </p:sp>
      <p:sp>
        <p:nvSpPr>
          <p:cNvPr id="18" name="Rectangle 17"/>
          <p:cNvSpPr/>
          <p:nvPr/>
        </p:nvSpPr>
        <p:spPr>
          <a:xfrm>
            <a:off x="3193907" y="4679185"/>
            <a:ext cx="2574347" cy="553998"/>
          </a:xfrm>
          <a:prstGeom prst="rect">
            <a:avLst/>
          </a:prstGeom>
          <a:solidFill>
            <a:schemeClr val="accent1">
              <a:lumMod val="40000"/>
              <a:lumOff val="60000"/>
            </a:schemeClr>
          </a:solidFill>
        </p:spPr>
        <p:txBody>
          <a:bodyPr wrap="square">
            <a:spAutoFit/>
          </a:bodyPr>
          <a:lstStyle/>
          <a:p>
            <a:r>
              <a:rPr lang="en-US" sz="1500" dirty="0"/>
              <a:t>Hydrologic Modeling of Complex Terrains</a:t>
            </a:r>
            <a:endParaRPr lang="el-GR" sz="1500" dirty="0"/>
          </a:p>
        </p:txBody>
      </p:sp>
      <p:sp>
        <p:nvSpPr>
          <p:cNvPr id="19" name="Rectangle 18"/>
          <p:cNvSpPr/>
          <p:nvPr/>
        </p:nvSpPr>
        <p:spPr>
          <a:xfrm>
            <a:off x="5867400" y="457200"/>
            <a:ext cx="2369127" cy="553998"/>
          </a:xfrm>
          <a:prstGeom prst="rect">
            <a:avLst/>
          </a:prstGeom>
          <a:solidFill>
            <a:schemeClr val="accent1">
              <a:lumMod val="40000"/>
              <a:lumOff val="60000"/>
            </a:schemeClr>
          </a:solidFill>
        </p:spPr>
        <p:txBody>
          <a:bodyPr wrap="square">
            <a:spAutoFit/>
          </a:bodyPr>
          <a:lstStyle/>
          <a:p>
            <a:r>
              <a:rPr lang="en-US" sz="1500" dirty="0"/>
              <a:t>Stream and Ground Water Chemistry</a:t>
            </a:r>
            <a:endParaRPr lang="el-GR" sz="1500" dirty="0"/>
          </a:p>
        </p:txBody>
      </p:sp>
      <p:sp>
        <p:nvSpPr>
          <p:cNvPr id="20" name="Rectangle 19"/>
          <p:cNvSpPr/>
          <p:nvPr/>
        </p:nvSpPr>
        <p:spPr>
          <a:xfrm>
            <a:off x="152400" y="3581400"/>
            <a:ext cx="2262621" cy="553998"/>
          </a:xfrm>
          <a:prstGeom prst="rect">
            <a:avLst/>
          </a:prstGeom>
          <a:solidFill>
            <a:schemeClr val="accent1">
              <a:lumMod val="40000"/>
              <a:lumOff val="60000"/>
            </a:schemeClr>
          </a:solidFill>
        </p:spPr>
        <p:txBody>
          <a:bodyPr wrap="square">
            <a:spAutoFit/>
          </a:bodyPr>
          <a:lstStyle/>
          <a:p>
            <a:r>
              <a:rPr lang="en-US" sz="1500" dirty="0"/>
              <a:t>Soil Degradation and Soil Formation</a:t>
            </a:r>
            <a:endParaRPr lang="el-GR" sz="1500" dirty="0"/>
          </a:p>
        </p:txBody>
      </p:sp>
      <p:sp>
        <p:nvSpPr>
          <p:cNvPr id="21" name="Rectangle 20"/>
          <p:cNvSpPr/>
          <p:nvPr/>
        </p:nvSpPr>
        <p:spPr>
          <a:xfrm>
            <a:off x="6019800" y="3810000"/>
            <a:ext cx="2604836" cy="553998"/>
          </a:xfrm>
          <a:prstGeom prst="rect">
            <a:avLst/>
          </a:prstGeom>
          <a:solidFill>
            <a:schemeClr val="accent1">
              <a:lumMod val="40000"/>
              <a:lumOff val="60000"/>
            </a:schemeClr>
          </a:solidFill>
        </p:spPr>
        <p:txBody>
          <a:bodyPr wrap="square">
            <a:spAutoFit/>
          </a:bodyPr>
          <a:lstStyle/>
          <a:p>
            <a:r>
              <a:rPr lang="en-US" sz="1500" dirty="0"/>
              <a:t>High Frequency Environmental Monitoring</a:t>
            </a:r>
            <a:endParaRPr lang="el-GR" sz="1500" dirty="0"/>
          </a:p>
        </p:txBody>
      </p:sp>
      <p:sp>
        <p:nvSpPr>
          <p:cNvPr id="22" name="Rectangle 21"/>
          <p:cNvSpPr/>
          <p:nvPr/>
        </p:nvSpPr>
        <p:spPr>
          <a:xfrm>
            <a:off x="152400" y="990600"/>
            <a:ext cx="2895600" cy="2308324"/>
          </a:xfrm>
          <a:prstGeom prst="rect">
            <a:avLst/>
          </a:prstGeom>
        </p:spPr>
        <p:txBody>
          <a:bodyPr wrap="square">
            <a:spAutoFit/>
          </a:bodyPr>
          <a:lstStyle/>
          <a:p>
            <a:pPr>
              <a:buFont typeface="+mj-lt"/>
              <a:buAutoNum type="arabicPeriod"/>
            </a:pPr>
            <a:r>
              <a:rPr lang="en-US" sz="1200" i="1" dirty="0">
                <a:solidFill>
                  <a:srgbClr val="000000"/>
                </a:solidFill>
                <a:latin typeface="Helvetica" panose="020B0604020202020204" pitchFamily="34" charset="0"/>
              </a:rPr>
              <a:t>How is climate change going to affect water availability and management?</a:t>
            </a:r>
          </a:p>
          <a:p>
            <a:pPr>
              <a:buFont typeface="+mj-lt"/>
              <a:buAutoNum type="arabicPeriod"/>
            </a:pPr>
            <a:r>
              <a:rPr lang="en-US" sz="1200" i="1" dirty="0">
                <a:solidFill>
                  <a:srgbClr val="000000"/>
                </a:solidFill>
                <a:latin typeface="Helvetica" panose="020B0604020202020204" pitchFamily="34" charset="0"/>
              </a:rPr>
              <a:t>Soil sustainability requires long-term social change. What is the best governance paradigm for such a change?</a:t>
            </a:r>
            <a:endParaRPr lang="en-US" sz="1200" i="1" dirty="0">
              <a:solidFill>
                <a:srgbClr val="555555"/>
              </a:solidFill>
              <a:latin typeface="Helvetica" panose="020B0604020202020204" pitchFamily="34" charset="0"/>
            </a:endParaRPr>
          </a:p>
          <a:p>
            <a:pPr>
              <a:buFont typeface="+mj-lt"/>
              <a:buAutoNum type="arabicPeriod"/>
            </a:pPr>
            <a:r>
              <a:rPr lang="en-US" sz="1200" i="1" dirty="0">
                <a:solidFill>
                  <a:srgbClr val="000000"/>
                </a:solidFill>
                <a:latin typeface="Helvetica" panose="020B0604020202020204" pitchFamily="34" charset="0"/>
              </a:rPr>
              <a:t>Considering the fact that sustainability demands a mixture of governmental policies, market initiatives and civil-society interventions what are the more appropriate tools and mechanisms for more efficient public participation?</a:t>
            </a:r>
            <a:endParaRPr lang="en-US" sz="1200" i="1" dirty="0">
              <a:solidFill>
                <a:srgbClr val="555555"/>
              </a:solidFill>
              <a:latin typeface="Helvetica" panose="020B0604020202020204" pitchFamily="34" charset="0"/>
            </a:endParaRPr>
          </a:p>
        </p:txBody>
      </p:sp>
      <p:sp>
        <p:nvSpPr>
          <p:cNvPr id="23" name="Rectangle 22"/>
          <p:cNvSpPr/>
          <p:nvPr/>
        </p:nvSpPr>
        <p:spPr>
          <a:xfrm>
            <a:off x="3200400" y="5257800"/>
            <a:ext cx="2717907" cy="1200329"/>
          </a:xfrm>
          <a:prstGeom prst="rect">
            <a:avLst/>
          </a:prstGeom>
        </p:spPr>
        <p:txBody>
          <a:bodyPr wrap="square">
            <a:spAutoFit/>
          </a:bodyPr>
          <a:lstStyle/>
          <a:p>
            <a:pPr>
              <a:buFont typeface="+mj-lt"/>
              <a:buAutoNum type="arabicPeriod"/>
            </a:pPr>
            <a:r>
              <a:rPr lang="en-US" sz="1200" i="1" dirty="0">
                <a:solidFill>
                  <a:srgbClr val="000000"/>
                </a:solidFill>
                <a:latin typeface="Helvetica" panose="020B0604020202020204" pitchFamily="34" charset="0"/>
              </a:rPr>
              <a:t>Model parameterization to improve hydrologic and geochemical predictability</a:t>
            </a:r>
          </a:p>
          <a:p>
            <a:pPr>
              <a:buFont typeface="+mj-lt"/>
              <a:buAutoNum type="arabicPeriod"/>
            </a:pPr>
            <a:r>
              <a:rPr lang="en-US" sz="1200" i="1" dirty="0">
                <a:solidFill>
                  <a:srgbClr val="000000"/>
                </a:solidFill>
                <a:latin typeface="Helvetica" panose="020B0604020202020204" pitchFamily="34" charset="0"/>
              </a:rPr>
              <a:t>Scaling up methodology - what are the uncertainties of parameter estimation at different scales.</a:t>
            </a:r>
          </a:p>
        </p:txBody>
      </p:sp>
      <p:sp>
        <p:nvSpPr>
          <p:cNvPr id="24" name="Rectangle 23"/>
          <p:cNvSpPr/>
          <p:nvPr/>
        </p:nvSpPr>
        <p:spPr>
          <a:xfrm>
            <a:off x="6001861" y="4419600"/>
            <a:ext cx="3142139" cy="1569660"/>
          </a:xfrm>
          <a:prstGeom prst="rect">
            <a:avLst/>
          </a:prstGeom>
        </p:spPr>
        <p:txBody>
          <a:bodyPr wrap="square">
            <a:spAutoFit/>
          </a:bodyPr>
          <a:lstStyle/>
          <a:p>
            <a:pPr>
              <a:buFont typeface="+mj-lt"/>
              <a:buAutoNum type="arabicPeriod"/>
            </a:pPr>
            <a:r>
              <a:rPr lang="en-US" sz="1200" b="0" i="1" dirty="0" smtClean="0">
                <a:solidFill>
                  <a:srgbClr val="000000"/>
                </a:solidFill>
                <a:effectLst/>
                <a:latin typeface="Helvetica" panose="020B0604020202020204" pitchFamily="34" charset="0"/>
              </a:rPr>
              <a:t>Development of intelligent monitoring system with adaptive sampling frequency - How is high frequency adaptive sampling going to improve the data availability for environmental decision making?</a:t>
            </a:r>
          </a:p>
          <a:p>
            <a:pPr>
              <a:buFont typeface="+mj-lt"/>
              <a:buAutoNum type="arabicPeriod"/>
            </a:pPr>
            <a:r>
              <a:rPr lang="en-US" sz="1200" b="0" i="1" dirty="0" smtClean="0">
                <a:solidFill>
                  <a:srgbClr val="000000"/>
                </a:solidFill>
                <a:effectLst/>
                <a:latin typeface="Helvetica" panose="020B0604020202020204" pitchFamily="34" charset="0"/>
              </a:rPr>
              <a:t>How is high frequency adaptive sampling going to improve the data availability flash flood forecasting?</a:t>
            </a:r>
            <a:endParaRPr lang="en-US" sz="1200" b="0" i="1" dirty="0">
              <a:solidFill>
                <a:srgbClr val="555555"/>
              </a:solidFill>
              <a:effectLst/>
              <a:latin typeface="Helvetica" panose="020B0604020202020204" pitchFamily="34" charset="0"/>
            </a:endParaRPr>
          </a:p>
        </p:txBody>
      </p:sp>
      <p:sp>
        <p:nvSpPr>
          <p:cNvPr id="25" name="Rectangle 24"/>
          <p:cNvSpPr/>
          <p:nvPr/>
        </p:nvSpPr>
        <p:spPr>
          <a:xfrm>
            <a:off x="5867400" y="1066800"/>
            <a:ext cx="3276600" cy="2677656"/>
          </a:xfrm>
          <a:prstGeom prst="rect">
            <a:avLst/>
          </a:prstGeom>
        </p:spPr>
        <p:txBody>
          <a:bodyPr wrap="square">
            <a:spAutoFit/>
          </a:bodyPr>
          <a:lstStyle/>
          <a:p>
            <a:pPr>
              <a:buFont typeface="+mj-lt"/>
              <a:buAutoNum type="arabicPeriod"/>
            </a:pPr>
            <a:r>
              <a:rPr lang="en-US" sz="1200" i="1" dirty="0" smtClean="0">
                <a:solidFill>
                  <a:srgbClr val="000000"/>
                </a:solidFill>
                <a:latin typeface="Helvetica" panose="020B0604020202020204" pitchFamily="34" charset="0"/>
              </a:rPr>
              <a:t>  How </a:t>
            </a:r>
            <a:r>
              <a:rPr lang="en-US" sz="1200" i="1" dirty="0">
                <a:solidFill>
                  <a:srgbClr val="000000"/>
                </a:solidFill>
                <a:latin typeface="Helvetica" panose="020B0604020202020204" pitchFamily="34" charset="0"/>
              </a:rPr>
              <a:t>grazing affects nutrient (C, N, P) cycling in degraded soils of KRB highlands. </a:t>
            </a:r>
            <a:endParaRPr lang="en-US" sz="1200" i="1" dirty="0" smtClean="0">
              <a:solidFill>
                <a:srgbClr val="000000"/>
              </a:solidFill>
              <a:latin typeface="Helvetica" panose="020B0604020202020204" pitchFamily="34" charset="0"/>
            </a:endParaRPr>
          </a:p>
          <a:p>
            <a:pPr>
              <a:buFont typeface="+mj-lt"/>
              <a:buAutoNum type="arabicPeriod"/>
            </a:pPr>
            <a:r>
              <a:rPr lang="en-US" sz="1200" i="1" dirty="0" smtClean="0">
                <a:solidFill>
                  <a:srgbClr val="000000"/>
                </a:solidFill>
                <a:latin typeface="Helvetica" panose="020B0604020202020204" pitchFamily="34" charset="0"/>
              </a:rPr>
              <a:t>  What </a:t>
            </a:r>
            <a:r>
              <a:rPr lang="en-US" sz="1200" i="1" dirty="0">
                <a:solidFill>
                  <a:srgbClr val="000000"/>
                </a:solidFill>
                <a:latin typeface="Helvetica" panose="020B0604020202020204" pitchFamily="34" charset="0"/>
              </a:rPr>
              <a:t>are the impacts of livestock grazing on soil and water quality?</a:t>
            </a:r>
          </a:p>
          <a:p>
            <a:pPr>
              <a:buFont typeface="+mj-lt"/>
              <a:buAutoNum type="arabicPeriod"/>
            </a:pPr>
            <a:r>
              <a:rPr lang="en-US" sz="1200" i="1" dirty="0" smtClean="0">
                <a:solidFill>
                  <a:srgbClr val="000000"/>
                </a:solidFill>
                <a:latin typeface="Helvetica" panose="020B0604020202020204" pitchFamily="34" charset="0"/>
              </a:rPr>
              <a:t> What </a:t>
            </a:r>
            <a:r>
              <a:rPr lang="en-US" sz="1200" i="1" dirty="0">
                <a:solidFill>
                  <a:srgbClr val="000000"/>
                </a:solidFill>
                <a:latin typeface="Helvetica" panose="020B0604020202020204" pitchFamily="34" charset="0"/>
              </a:rPr>
              <a:t>are the processes controlling aggregation and carbon and nitrogen sequestration in soils?</a:t>
            </a:r>
          </a:p>
          <a:p>
            <a:pPr>
              <a:buFont typeface="+mj-lt"/>
              <a:buAutoNum type="arabicPeriod"/>
            </a:pPr>
            <a:r>
              <a:rPr lang="en-US" sz="1200" i="1" dirty="0">
                <a:solidFill>
                  <a:srgbClr val="000000"/>
                </a:solidFill>
                <a:latin typeface="Helvetica" panose="020B0604020202020204" pitchFamily="34" charset="0"/>
              </a:rPr>
              <a:t>How agricultural practices affect aggregation and carbon and nitrogen sequestration in soils? What are the factors and processes affecting soil </a:t>
            </a:r>
            <a:r>
              <a:rPr lang="en-US" sz="1200" i="1" dirty="0" smtClean="0">
                <a:solidFill>
                  <a:srgbClr val="000000"/>
                </a:solidFill>
                <a:latin typeface="Helvetica" panose="020B0604020202020204" pitchFamily="34" charset="0"/>
              </a:rPr>
              <a:t>formation </a:t>
            </a:r>
            <a:r>
              <a:rPr lang="en-US" sz="1200" i="1" dirty="0">
                <a:solidFill>
                  <a:srgbClr val="000000"/>
                </a:solidFill>
                <a:latin typeface="Helvetica" panose="020B0604020202020204" pitchFamily="34" charset="0"/>
              </a:rPr>
              <a:t>and degradation? </a:t>
            </a:r>
          </a:p>
          <a:p>
            <a:pPr>
              <a:buFont typeface="+mj-lt"/>
              <a:buAutoNum type="arabicPeriod"/>
            </a:pPr>
            <a:r>
              <a:rPr lang="en-US" sz="1200" i="1" dirty="0">
                <a:solidFill>
                  <a:srgbClr val="000000"/>
                </a:solidFill>
                <a:latin typeface="Helvetica" panose="020B0604020202020204" pitchFamily="34" charset="0"/>
              </a:rPr>
              <a:t>What is the areal extend of soil at threat to degradation?</a:t>
            </a:r>
            <a:endParaRPr lang="en-US" sz="1200" i="1" dirty="0">
              <a:solidFill>
                <a:srgbClr val="555555"/>
              </a:solidFill>
              <a:latin typeface="Helvetica" panose="020B0604020202020204" pitchFamily="34" charset="0"/>
            </a:endParaRPr>
          </a:p>
        </p:txBody>
      </p:sp>
      <p:sp>
        <p:nvSpPr>
          <p:cNvPr id="26" name="Rectangle 25"/>
          <p:cNvSpPr/>
          <p:nvPr/>
        </p:nvSpPr>
        <p:spPr>
          <a:xfrm>
            <a:off x="228600" y="4191000"/>
            <a:ext cx="2939491" cy="1938992"/>
          </a:xfrm>
          <a:prstGeom prst="rect">
            <a:avLst/>
          </a:prstGeom>
        </p:spPr>
        <p:txBody>
          <a:bodyPr wrap="square">
            <a:spAutoFit/>
          </a:bodyPr>
          <a:lstStyle/>
          <a:p>
            <a:pPr>
              <a:buFont typeface="+mj-lt"/>
              <a:buAutoNum type="arabicPeriod"/>
            </a:pPr>
            <a:r>
              <a:rPr lang="en-US" sz="1200" i="1" dirty="0">
                <a:solidFill>
                  <a:srgbClr val="000000"/>
                </a:solidFill>
                <a:latin typeface="Helvetica" panose="020B0604020202020204" pitchFamily="34" charset="0"/>
              </a:rPr>
              <a:t>How anthropogenic practices affect hydro-geochemical pathways between the terrestrial and aquatic </a:t>
            </a:r>
            <a:r>
              <a:rPr lang="en-US" sz="1200" i="1" dirty="0" smtClean="0">
                <a:solidFill>
                  <a:srgbClr val="000000"/>
                </a:solidFill>
                <a:latin typeface="Helvetica" panose="020B0604020202020204" pitchFamily="34" charset="0"/>
              </a:rPr>
              <a:t>environments</a:t>
            </a:r>
            <a:endParaRPr lang="en-US" sz="1200" i="1" dirty="0">
              <a:solidFill>
                <a:srgbClr val="000000"/>
              </a:solidFill>
              <a:latin typeface="Helvetica" panose="020B0604020202020204" pitchFamily="34" charset="0"/>
            </a:endParaRPr>
          </a:p>
          <a:p>
            <a:pPr>
              <a:buFont typeface="+mj-lt"/>
              <a:buAutoNum type="arabicPeriod"/>
            </a:pPr>
            <a:r>
              <a:rPr lang="en-US" sz="1200" i="1" dirty="0">
                <a:solidFill>
                  <a:srgbClr val="000000"/>
                </a:solidFill>
                <a:latin typeface="Helvetica" panose="020B0604020202020204" pitchFamily="34" charset="0"/>
              </a:rPr>
              <a:t>What are the impacts of agricultural land use practices on water quality?</a:t>
            </a:r>
          </a:p>
          <a:p>
            <a:pPr>
              <a:buFont typeface="+mj-lt"/>
              <a:buAutoNum type="arabicPeriod"/>
            </a:pPr>
            <a:r>
              <a:rPr lang="en-US" sz="1200" i="1" dirty="0">
                <a:solidFill>
                  <a:srgbClr val="000000"/>
                </a:solidFill>
                <a:latin typeface="Helvetica" panose="020B0604020202020204" pitchFamily="34" charset="0"/>
              </a:rPr>
              <a:t>What are the impacts of livestock grazing on water quality?</a:t>
            </a:r>
          </a:p>
          <a:p>
            <a:pPr>
              <a:buFont typeface="+mj-lt"/>
              <a:buAutoNum type="arabicPeriod"/>
            </a:pPr>
            <a:r>
              <a:rPr lang="en-US" sz="1200" i="1" dirty="0">
                <a:solidFill>
                  <a:srgbClr val="000000"/>
                </a:solidFill>
                <a:latin typeface="Helvetica" panose="020B0604020202020204" pitchFamily="34" charset="0"/>
              </a:rPr>
              <a:t>Identify hydro-geochemical pathways and quantify chemical fluxes between the terrestrial and aquatic environments</a:t>
            </a:r>
            <a:endParaRPr lang="en-US" sz="1200" i="1" dirty="0">
              <a:solidFill>
                <a:srgbClr val="555555"/>
              </a:solidFill>
              <a:latin typeface="Helvetica" panose="020B0604020202020204" pitchFamily="34" charset="0"/>
            </a:endParaRPr>
          </a:p>
        </p:txBody>
      </p:sp>
    </p:spTree>
    <p:extLst>
      <p:ext uri="{BB962C8B-B14F-4D97-AF65-F5344CB8AC3E}">
        <p14:creationId xmlns="" xmlns:p14="http://schemas.microsoft.com/office/powerpoint/2010/main" val="40724339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179512" y="5373216"/>
            <a:ext cx="8064896" cy="1446550"/>
          </a:xfrm>
          <a:prstGeom prst="rect">
            <a:avLst/>
          </a:prstGeom>
          <a:noFill/>
        </p:spPr>
        <p:txBody>
          <a:bodyPr wrap="square" rtlCol="0">
            <a:spAutoFit/>
          </a:bodyPr>
          <a:lstStyle/>
          <a:p>
            <a:r>
              <a:rPr lang="en-US" sz="4400" dirty="0" smtClean="0">
                <a:solidFill>
                  <a:schemeClr val="bg1"/>
                </a:solidFill>
                <a:latin typeface="Calibri" pitchFamily="34" charset="0"/>
                <a:cs typeface="Calibri" pitchFamily="34" charset="0"/>
              </a:rPr>
              <a:t>Hydrologic and geochemical monitoring</a:t>
            </a:r>
            <a:endParaRPr lang="en-US" sz="4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1591022" y="1905000"/>
            <a:ext cx="6181378" cy="4191000"/>
            <a:chOff x="999260" y="699943"/>
            <a:chExt cx="9163052" cy="5346700"/>
          </a:xfrm>
        </p:grpSpPr>
        <p:pic>
          <p:nvPicPr>
            <p:cNvPr id="4" name="Picture 2" descr="C:\Users\Sofia\Desktop\Sofia photos\IMG_025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496774" y="3287568"/>
              <a:ext cx="3665538" cy="2749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3" descr="C:\Users\Sofia\Desktop\Sofia photos\Calibrating Koiliaris' Hydrochemical Station.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999260" y="703118"/>
              <a:ext cx="4000500" cy="533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4" descr="C:\Users\Sofia\Desktop\Sofia photos\IMG_0058.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800110" y="703118"/>
              <a:ext cx="2362200" cy="2930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5" descr="C:\Users\Sofia\Desktop\Sofia photos\IMG_3463.JP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890099" y="699943"/>
              <a:ext cx="3910013" cy="2933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6" descr="C:\Users\Sofia\Desktop\Sofia photos\IMG_0046.JP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3890099" y="3633643"/>
              <a:ext cx="3071813" cy="241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10" name="Title 1"/>
          <p:cNvSpPr>
            <a:spLocks noGrp="1"/>
          </p:cNvSpPr>
          <p:nvPr>
            <p:ph type="title"/>
          </p:nvPr>
        </p:nvSpPr>
        <p:spPr>
          <a:xfrm>
            <a:off x="3733800" y="444668"/>
            <a:ext cx="5410200" cy="1015663"/>
          </a:xfrm>
        </p:spPr>
        <p:txBody>
          <a:bodyPr wrap="square">
            <a:spAutoFit/>
          </a:bodyPr>
          <a:lstStyle/>
          <a:p>
            <a:pPr algn="ctr"/>
            <a:r>
              <a:rPr lang="en-US" sz="3000" dirty="0">
                <a:ea typeface="+mn-ea"/>
                <a:cs typeface="+mn-cs"/>
              </a:rPr>
              <a:t>High Frequency Environmental Monitoring</a:t>
            </a:r>
            <a:endParaRPr lang="el-GR" sz="3000" dirty="0">
              <a:ea typeface="+mn-ea"/>
              <a:cs typeface="+mn-cs"/>
            </a:endParaRPr>
          </a:p>
        </p:txBody>
      </p:sp>
    </p:spTree>
    <p:extLst>
      <p:ext uri="{BB962C8B-B14F-4D97-AF65-F5344CB8AC3E}">
        <p14:creationId xmlns="" xmlns:p14="http://schemas.microsoft.com/office/powerpoint/2010/main" val="105913592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6082"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idx="4294967295"/>
          </p:nvPr>
        </p:nvSpPr>
        <p:spPr>
          <a:xfrm>
            <a:off x="3962400" y="557213"/>
            <a:ext cx="5181600" cy="1042987"/>
          </a:xfrm>
          <a:prstGeom prst="rect">
            <a:avLst/>
          </a:prstGeom>
        </p:spPr>
        <p:txBody>
          <a:bodyPr>
            <a:normAutofit fontScale="90000"/>
          </a:bodyPr>
          <a:lstStyle/>
          <a:p>
            <a:pPr>
              <a:defRPr/>
            </a:pPr>
            <a:r>
              <a:rPr lang="en-US" sz="4000" dirty="0" smtClean="0">
                <a:solidFill>
                  <a:srgbClr val="000066"/>
                </a:solidFill>
                <a:latin typeface="+mn-lt"/>
              </a:rPr>
              <a:t>High Frequency Monitoring</a:t>
            </a:r>
            <a:endParaRPr lang="el-GR" sz="4000" dirty="0" smtClean="0">
              <a:solidFill>
                <a:srgbClr val="000066"/>
              </a:solidFill>
              <a:latin typeface="+mn-lt"/>
            </a:endParaRPr>
          </a:p>
        </p:txBody>
      </p:sp>
      <p:pic>
        <p:nvPicPr>
          <p:cNvPr id="47107" name="Picture 5"/>
          <p:cNvPicPr>
            <a:picLocks noChangeAspect="1" noChangeArrowheads="1"/>
          </p:cNvPicPr>
          <p:nvPr/>
        </p:nvPicPr>
        <p:blipFill>
          <a:blip r:embed="rId2" cstate="print"/>
          <a:srcRect/>
          <a:stretch>
            <a:fillRect/>
          </a:stretch>
        </p:blipFill>
        <p:spPr bwMode="auto">
          <a:xfrm>
            <a:off x="0" y="2093912"/>
            <a:ext cx="9144000" cy="3544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xartis_paper_Koiliaris_plattenkalk"/>
          <p:cNvPicPr>
            <a:picLocks noChangeAspect="1" noChangeArrowheads="1"/>
          </p:cNvPicPr>
          <p:nvPr/>
        </p:nvPicPr>
        <p:blipFill>
          <a:blip r:embed="rId2" cstate="print"/>
          <a:srcRect b="26463"/>
          <a:stretch>
            <a:fillRect/>
          </a:stretch>
        </p:blipFill>
        <p:spPr bwMode="auto">
          <a:xfrm>
            <a:off x="4071938" y="255588"/>
            <a:ext cx="4067175" cy="3673475"/>
          </a:xfrm>
          <a:prstGeom prst="rect">
            <a:avLst/>
          </a:prstGeom>
          <a:noFill/>
          <a:ln w="9525">
            <a:noFill/>
            <a:miter lim="800000"/>
            <a:headEnd/>
            <a:tailEnd/>
          </a:ln>
        </p:spPr>
      </p:pic>
      <p:pic>
        <p:nvPicPr>
          <p:cNvPr id="48131" name="Picture 5" descr="Figure 3a"/>
          <p:cNvPicPr>
            <a:picLocks noChangeAspect="1" noChangeArrowheads="1"/>
          </p:cNvPicPr>
          <p:nvPr/>
        </p:nvPicPr>
        <p:blipFill>
          <a:blip r:embed="rId3" cstate="print"/>
          <a:srcRect/>
          <a:stretch>
            <a:fillRect/>
          </a:stretch>
        </p:blipFill>
        <p:spPr bwMode="auto">
          <a:xfrm>
            <a:off x="395288" y="4365625"/>
            <a:ext cx="5113337" cy="2206625"/>
          </a:xfrm>
          <a:prstGeom prst="rect">
            <a:avLst/>
          </a:prstGeom>
          <a:noFill/>
          <a:ln w="9525">
            <a:noFill/>
            <a:miter lim="800000"/>
            <a:headEnd/>
            <a:tailEnd/>
          </a:ln>
        </p:spPr>
      </p:pic>
      <p:sp>
        <p:nvSpPr>
          <p:cNvPr id="48132" name="Text Box 6"/>
          <p:cNvSpPr txBox="1">
            <a:spLocks noChangeArrowheads="1"/>
          </p:cNvSpPr>
          <p:nvPr/>
        </p:nvSpPr>
        <p:spPr bwMode="auto">
          <a:xfrm>
            <a:off x="4572000" y="3714750"/>
            <a:ext cx="2952750" cy="338138"/>
          </a:xfrm>
          <a:prstGeom prst="rect">
            <a:avLst/>
          </a:prstGeom>
          <a:noFill/>
          <a:ln w="9525">
            <a:noFill/>
            <a:miter lim="800000"/>
            <a:headEnd/>
            <a:tailEnd/>
          </a:ln>
        </p:spPr>
        <p:txBody>
          <a:bodyPr>
            <a:spAutoFit/>
          </a:bodyPr>
          <a:lstStyle/>
          <a:p>
            <a:r>
              <a:rPr lang="en-US" sz="1600" i="0">
                <a:latin typeface="Comic Sans MS" pitchFamily="66" charset="0"/>
              </a:rPr>
              <a:t>Lower aquifer-Plattenkalk</a:t>
            </a:r>
            <a:endParaRPr lang="el-GR" sz="1600" i="0">
              <a:latin typeface="Comic Sans MS" pitchFamily="66" charset="0"/>
            </a:endParaRPr>
          </a:p>
        </p:txBody>
      </p:sp>
      <p:sp>
        <p:nvSpPr>
          <p:cNvPr id="48133" name="Text Box 10"/>
          <p:cNvSpPr txBox="1">
            <a:spLocks noChangeArrowheads="1"/>
          </p:cNvSpPr>
          <p:nvPr/>
        </p:nvSpPr>
        <p:spPr bwMode="auto">
          <a:xfrm>
            <a:off x="0" y="3857625"/>
            <a:ext cx="3959225" cy="338138"/>
          </a:xfrm>
          <a:prstGeom prst="rect">
            <a:avLst/>
          </a:prstGeom>
          <a:noFill/>
          <a:ln w="9525">
            <a:noFill/>
            <a:miter lim="800000"/>
            <a:headEnd/>
            <a:tailEnd/>
          </a:ln>
        </p:spPr>
        <p:txBody>
          <a:bodyPr>
            <a:spAutoFit/>
          </a:bodyPr>
          <a:lstStyle/>
          <a:p>
            <a:r>
              <a:rPr lang="en-US" sz="1600" i="0">
                <a:latin typeface="Comic Sans MS" pitchFamily="66" charset="0"/>
              </a:rPr>
              <a:t>Upper aquifer-Tripolis and Trypali</a:t>
            </a:r>
            <a:endParaRPr lang="el-GR" sz="1600" i="0">
              <a:latin typeface="Comic Sans MS" pitchFamily="66" charset="0"/>
            </a:endParaRPr>
          </a:p>
        </p:txBody>
      </p:sp>
      <p:sp>
        <p:nvSpPr>
          <p:cNvPr id="48134" name="Line 11"/>
          <p:cNvSpPr>
            <a:spLocks noChangeShapeType="1"/>
          </p:cNvSpPr>
          <p:nvPr/>
        </p:nvSpPr>
        <p:spPr bwMode="auto">
          <a:xfrm>
            <a:off x="4572000" y="4365625"/>
            <a:ext cx="0" cy="935038"/>
          </a:xfrm>
          <a:prstGeom prst="line">
            <a:avLst/>
          </a:prstGeom>
          <a:noFill/>
          <a:ln w="9525">
            <a:solidFill>
              <a:schemeClr val="tx1"/>
            </a:solidFill>
            <a:round/>
            <a:headEnd/>
            <a:tailEnd type="triangle" w="med" len="med"/>
          </a:ln>
        </p:spPr>
        <p:txBody>
          <a:bodyPr/>
          <a:lstStyle/>
          <a:p>
            <a:endParaRPr lang="en-US"/>
          </a:p>
        </p:txBody>
      </p:sp>
      <p:sp>
        <p:nvSpPr>
          <p:cNvPr id="48135" name="Line 12"/>
          <p:cNvSpPr>
            <a:spLocks noChangeShapeType="1"/>
          </p:cNvSpPr>
          <p:nvPr/>
        </p:nvSpPr>
        <p:spPr bwMode="auto">
          <a:xfrm>
            <a:off x="2411413" y="4292600"/>
            <a:ext cx="0" cy="935038"/>
          </a:xfrm>
          <a:prstGeom prst="line">
            <a:avLst/>
          </a:prstGeom>
          <a:noFill/>
          <a:ln w="9525">
            <a:solidFill>
              <a:schemeClr val="tx1"/>
            </a:solidFill>
            <a:round/>
            <a:headEnd/>
            <a:tailEnd type="triangle" w="med" len="med"/>
          </a:ln>
        </p:spPr>
        <p:txBody>
          <a:bodyPr/>
          <a:lstStyle/>
          <a:p>
            <a:endParaRPr lang="en-US"/>
          </a:p>
        </p:txBody>
      </p:sp>
      <p:graphicFrame>
        <p:nvGraphicFramePr>
          <p:cNvPr id="6238" name="Group 94"/>
          <p:cNvGraphicFramePr>
            <a:graphicFrameLocks noGrp="1"/>
          </p:cNvGraphicFramePr>
          <p:nvPr>
            <p:ph idx="4294967295"/>
          </p:nvPr>
        </p:nvGraphicFramePr>
        <p:xfrm>
          <a:off x="5508625" y="4386263"/>
          <a:ext cx="3635375" cy="1798320"/>
        </p:xfrm>
        <a:graphic>
          <a:graphicData uri="http://schemas.openxmlformats.org/drawingml/2006/table">
            <a:tbl>
              <a:tblPr/>
              <a:tblGrid>
                <a:gridCol w="1563705"/>
                <a:gridCol w="857256"/>
                <a:gridCol w="1214414"/>
              </a:tblGrid>
              <a:tr h="2873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Processes</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anchorCtr="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smtClean="0">
                          <a:ln>
                            <a:noFill/>
                          </a:ln>
                          <a:solidFill>
                            <a:schemeClr val="tx1"/>
                          </a:solidFill>
                          <a:effectLst/>
                          <a:latin typeface="Comic Sans MS" pitchFamily="66" charset="0"/>
                          <a:ea typeface="GrMdrn" charset="0"/>
                          <a:cs typeface="Times New Roman" pitchFamily="18" charset="0"/>
                        </a:rPr>
                        <a:t>Characteristic Times</a:t>
                      </a:r>
                      <a:endParaRPr kumimoji="0" lang="en-GB" sz="1800" b="1" i="0" u="none" strike="noStrike" cap="none" normalizeH="0" baseline="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270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Hydrologic</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sz="28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59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Discharge – Upper Reservoir</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0.</a:t>
                      </a:r>
                      <a:r>
                        <a:rPr kumimoji="0" lang="el-GR"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1</a:t>
                      </a:r>
                      <a:r>
                        <a:rPr kumimoji="0" lang="en-US"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00</a:t>
                      </a: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/d</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10 d</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43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Discharge – Lower Reservoir</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smtClean="0">
                          <a:ln>
                            <a:noFill/>
                          </a:ln>
                          <a:solidFill>
                            <a:schemeClr val="tx1"/>
                          </a:solidFill>
                          <a:effectLst/>
                          <a:latin typeface="Comic Sans MS" pitchFamily="66" charset="0"/>
                          <a:ea typeface="GrMdrn" charset="0"/>
                          <a:cs typeface="Times New Roman" pitchFamily="18" charset="0"/>
                        </a:rPr>
                        <a:t>0.026/d</a:t>
                      </a:r>
                      <a:endParaRPr kumimoji="0" lang="en-GB" sz="1800" b="1" i="0" u="none" strike="noStrike" cap="none" normalizeH="0" baseline="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38 d</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8158" name="Text Box 97"/>
          <p:cNvSpPr txBox="1">
            <a:spLocks noChangeArrowheads="1"/>
          </p:cNvSpPr>
          <p:nvPr/>
        </p:nvSpPr>
        <p:spPr bwMode="auto">
          <a:xfrm>
            <a:off x="7556500" y="1125538"/>
            <a:ext cx="1581150" cy="830262"/>
          </a:xfrm>
          <a:prstGeom prst="rect">
            <a:avLst/>
          </a:prstGeom>
          <a:noFill/>
          <a:ln w="9525">
            <a:noFill/>
            <a:miter lim="800000"/>
            <a:headEnd/>
            <a:tailEnd/>
          </a:ln>
        </p:spPr>
        <p:txBody>
          <a:bodyPr wrap="none">
            <a:spAutoFit/>
          </a:bodyPr>
          <a:lstStyle/>
          <a:p>
            <a:r>
              <a:rPr lang="en-US" sz="1600">
                <a:solidFill>
                  <a:srgbClr val="FF0000"/>
                </a:solidFill>
                <a:latin typeface="Comic Sans MS" pitchFamily="66" charset="0"/>
              </a:rPr>
              <a:t>Stations</a:t>
            </a:r>
          </a:p>
          <a:p>
            <a:r>
              <a:rPr lang="en-US" sz="1600">
                <a:solidFill>
                  <a:srgbClr val="FF0000"/>
                </a:solidFill>
                <a:latin typeface="Comic Sans MS" pitchFamily="66" charset="0"/>
              </a:rPr>
              <a:t>R1-St George</a:t>
            </a:r>
          </a:p>
          <a:p>
            <a:r>
              <a:rPr lang="en-US" sz="1600">
                <a:solidFill>
                  <a:srgbClr val="FF0000"/>
                </a:solidFill>
                <a:latin typeface="Comic Sans MS" pitchFamily="66" charset="0"/>
              </a:rPr>
              <a:t>W3-Samonas</a:t>
            </a:r>
            <a:endParaRPr lang="el-GR" sz="1600">
              <a:solidFill>
                <a:srgbClr val="FF0000"/>
              </a:solidFill>
              <a:latin typeface="Comic Sans MS" pitchFamily="66" charset="0"/>
            </a:endParaRPr>
          </a:p>
        </p:txBody>
      </p:sp>
      <p:grpSp>
        <p:nvGrpSpPr>
          <p:cNvPr id="2" name="Group 100"/>
          <p:cNvGrpSpPr>
            <a:grpSpLocks/>
          </p:cNvGrpSpPr>
          <p:nvPr/>
        </p:nvGrpSpPr>
        <p:grpSpPr bwMode="auto">
          <a:xfrm>
            <a:off x="257175" y="428625"/>
            <a:ext cx="3743325" cy="3427413"/>
            <a:chOff x="2472" y="255"/>
            <a:chExt cx="2358" cy="2159"/>
          </a:xfrm>
        </p:grpSpPr>
        <p:pic>
          <p:nvPicPr>
            <p:cNvPr id="48161" name="Picture 9" descr="upper aquifer"/>
            <p:cNvPicPr>
              <a:picLocks noChangeAspect="1" noChangeArrowheads="1"/>
            </p:cNvPicPr>
            <p:nvPr/>
          </p:nvPicPr>
          <p:blipFill>
            <a:blip r:embed="rId4" cstate="print"/>
            <a:srcRect/>
            <a:stretch>
              <a:fillRect/>
            </a:stretch>
          </p:blipFill>
          <p:spPr bwMode="auto">
            <a:xfrm>
              <a:off x="2472" y="255"/>
              <a:ext cx="2358" cy="2159"/>
            </a:xfrm>
            <a:prstGeom prst="rect">
              <a:avLst/>
            </a:prstGeom>
            <a:noFill/>
            <a:ln w="9525">
              <a:noFill/>
              <a:miter lim="800000"/>
              <a:headEnd/>
              <a:tailEnd/>
            </a:ln>
          </p:spPr>
        </p:pic>
        <p:sp>
          <p:nvSpPr>
            <p:cNvPr id="48162" name="Oval 98"/>
            <p:cNvSpPr>
              <a:spLocks noChangeArrowheads="1"/>
            </p:cNvSpPr>
            <p:nvPr/>
          </p:nvSpPr>
          <p:spPr bwMode="auto">
            <a:xfrm>
              <a:off x="4059" y="527"/>
              <a:ext cx="136" cy="136"/>
            </a:xfrm>
            <a:prstGeom prst="ellipse">
              <a:avLst/>
            </a:prstGeom>
            <a:noFill/>
            <a:ln w="25400">
              <a:solidFill>
                <a:srgbClr val="FF0000"/>
              </a:solidFill>
              <a:round/>
              <a:headEnd/>
              <a:tailEnd/>
            </a:ln>
          </p:spPr>
          <p:txBody>
            <a:bodyPr wrap="none" anchor="ctr"/>
            <a:lstStyle/>
            <a:p>
              <a:endParaRPr lang="el-GR"/>
            </a:p>
          </p:txBody>
        </p:sp>
        <p:sp>
          <p:nvSpPr>
            <p:cNvPr id="48163" name="Oval 99"/>
            <p:cNvSpPr>
              <a:spLocks noChangeArrowheads="1"/>
            </p:cNvSpPr>
            <p:nvPr/>
          </p:nvSpPr>
          <p:spPr bwMode="auto">
            <a:xfrm>
              <a:off x="3923" y="935"/>
              <a:ext cx="136" cy="136"/>
            </a:xfrm>
            <a:prstGeom prst="ellipse">
              <a:avLst/>
            </a:prstGeom>
            <a:noFill/>
            <a:ln w="25400">
              <a:solidFill>
                <a:srgbClr val="FF0000"/>
              </a:solidFill>
              <a:round/>
              <a:headEnd/>
              <a:tailEnd/>
            </a:ln>
          </p:spPr>
          <p:txBody>
            <a:bodyPr wrap="none" anchor="ctr"/>
            <a:lstStyle/>
            <a:p>
              <a:endParaRPr lang="el-GR"/>
            </a:p>
          </p:txBody>
        </p:sp>
      </p:grpSp>
      <p:sp>
        <p:nvSpPr>
          <p:cNvPr id="48160" name="Text Box 101"/>
          <p:cNvSpPr txBox="1">
            <a:spLocks noChangeArrowheads="1"/>
          </p:cNvSpPr>
          <p:nvPr/>
        </p:nvSpPr>
        <p:spPr bwMode="auto">
          <a:xfrm>
            <a:off x="285750" y="0"/>
            <a:ext cx="7546975" cy="461963"/>
          </a:xfrm>
          <a:prstGeom prst="rect">
            <a:avLst/>
          </a:prstGeom>
          <a:solidFill>
            <a:schemeClr val="bg2">
              <a:alpha val="54901"/>
            </a:schemeClr>
          </a:solidFill>
          <a:ln w="9525">
            <a:noFill/>
            <a:miter lim="800000"/>
            <a:headEnd/>
            <a:tailEnd/>
          </a:ln>
        </p:spPr>
        <p:txBody>
          <a:bodyPr wrap="none">
            <a:spAutoFit/>
          </a:bodyPr>
          <a:lstStyle/>
          <a:p>
            <a:r>
              <a:rPr lang="en-US" i="0">
                <a:latin typeface="Comic Sans MS" pitchFamily="66" charset="0"/>
              </a:rPr>
              <a:t>High frequency sampling –Gauging station R1-W3</a:t>
            </a:r>
            <a:endParaRPr lang="el-GR" i="0">
              <a:latin typeface="Comic Sans MS" pitchFamily="66"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igure 2 shaded"/>
          <p:cNvPicPr>
            <a:picLocks noChangeAspect="1" noChangeArrowheads="1"/>
          </p:cNvPicPr>
          <p:nvPr/>
        </p:nvPicPr>
        <p:blipFill>
          <a:blip r:embed="rId2" cstate="print"/>
          <a:srcRect/>
          <a:stretch>
            <a:fillRect/>
          </a:stretch>
        </p:blipFill>
        <p:spPr bwMode="auto">
          <a:xfrm>
            <a:off x="0" y="0"/>
            <a:ext cx="5172075" cy="6858000"/>
          </a:xfrm>
          <a:prstGeom prst="rect">
            <a:avLst/>
          </a:prstGeom>
          <a:noFill/>
          <a:ln w="9525">
            <a:noFill/>
            <a:miter lim="800000"/>
            <a:headEnd/>
            <a:tailEnd/>
          </a:ln>
        </p:spPr>
      </p:pic>
      <p:sp>
        <p:nvSpPr>
          <p:cNvPr id="49155" name="TextBox 2"/>
          <p:cNvSpPr txBox="1">
            <a:spLocks noChangeArrowheads="1"/>
          </p:cNvSpPr>
          <p:nvPr/>
        </p:nvSpPr>
        <p:spPr bwMode="auto">
          <a:xfrm>
            <a:off x="5357813" y="1428750"/>
            <a:ext cx="3500437" cy="954107"/>
          </a:xfrm>
          <a:prstGeom prst="rect">
            <a:avLst/>
          </a:prstGeom>
          <a:noFill/>
          <a:ln w="9525">
            <a:noFill/>
            <a:miter lim="800000"/>
            <a:headEnd/>
            <a:tailEnd/>
          </a:ln>
        </p:spPr>
        <p:txBody>
          <a:bodyPr>
            <a:spAutoFit/>
          </a:bodyPr>
          <a:lstStyle/>
          <a:p>
            <a:r>
              <a:rPr lang="en-US" sz="2800" i="0" dirty="0">
                <a:solidFill>
                  <a:srgbClr val="002060"/>
                </a:solidFill>
              </a:rPr>
              <a:t>Understanding the hydrologic system….</a:t>
            </a:r>
            <a:endParaRPr lang="el-GR" sz="2800" i="0" dirty="0">
              <a:solidFill>
                <a:srgbClr val="002060"/>
              </a:solidFill>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igure 3a"/>
          <p:cNvPicPr>
            <a:picLocks noChangeAspect="1" noChangeArrowheads="1"/>
          </p:cNvPicPr>
          <p:nvPr/>
        </p:nvPicPr>
        <p:blipFill>
          <a:blip r:embed="rId2" cstate="print"/>
          <a:srcRect/>
          <a:stretch>
            <a:fillRect/>
          </a:stretch>
        </p:blipFill>
        <p:spPr bwMode="auto">
          <a:xfrm>
            <a:off x="0" y="0"/>
            <a:ext cx="4027488" cy="2286000"/>
          </a:xfrm>
          <a:prstGeom prst="rect">
            <a:avLst/>
          </a:prstGeom>
          <a:noFill/>
          <a:ln w="9525">
            <a:noFill/>
            <a:miter lim="800000"/>
            <a:headEnd/>
            <a:tailEnd/>
          </a:ln>
        </p:spPr>
      </p:pic>
      <p:pic>
        <p:nvPicPr>
          <p:cNvPr id="50179" name="Picture 3" descr="Figure 3b"/>
          <p:cNvPicPr>
            <a:picLocks noChangeAspect="1" noChangeArrowheads="1"/>
          </p:cNvPicPr>
          <p:nvPr/>
        </p:nvPicPr>
        <p:blipFill>
          <a:blip r:embed="rId3" cstate="print"/>
          <a:srcRect/>
          <a:stretch>
            <a:fillRect/>
          </a:stretch>
        </p:blipFill>
        <p:spPr bwMode="auto">
          <a:xfrm>
            <a:off x="0" y="2286000"/>
            <a:ext cx="4032250" cy="4572000"/>
          </a:xfrm>
          <a:prstGeom prst="rect">
            <a:avLst/>
          </a:prstGeom>
          <a:noFill/>
          <a:ln w="9525">
            <a:noFill/>
            <a:miter lim="800000"/>
            <a:headEnd/>
            <a:tailEnd/>
          </a:ln>
        </p:spPr>
      </p:pic>
      <p:pic>
        <p:nvPicPr>
          <p:cNvPr id="50180" name="Picture 2" descr="figure 3c"/>
          <p:cNvPicPr>
            <a:picLocks noChangeAspect="1" noChangeArrowheads="1"/>
          </p:cNvPicPr>
          <p:nvPr/>
        </p:nvPicPr>
        <p:blipFill>
          <a:blip r:embed="rId4" cstate="print"/>
          <a:srcRect/>
          <a:stretch>
            <a:fillRect/>
          </a:stretch>
        </p:blipFill>
        <p:spPr bwMode="auto">
          <a:xfrm>
            <a:off x="4040188" y="857250"/>
            <a:ext cx="5103812" cy="6286500"/>
          </a:xfrm>
          <a:prstGeom prst="rect">
            <a:avLst/>
          </a:prstGeom>
          <a:noFill/>
          <a:ln w="9525">
            <a:noFill/>
            <a:miter lim="800000"/>
            <a:headEnd/>
            <a:tailEnd/>
          </a:ln>
        </p:spPr>
      </p:pic>
      <p:sp>
        <p:nvSpPr>
          <p:cNvPr id="50181" name="TextBox 4"/>
          <p:cNvSpPr txBox="1">
            <a:spLocks noChangeArrowheads="1"/>
          </p:cNvSpPr>
          <p:nvPr/>
        </p:nvSpPr>
        <p:spPr bwMode="auto">
          <a:xfrm>
            <a:off x="4000500" y="214313"/>
            <a:ext cx="4028219" cy="523220"/>
          </a:xfrm>
          <a:prstGeom prst="rect">
            <a:avLst/>
          </a:prstGeom>
          <a:noFill/>
          <a:ln w="9525">
            <a:noFill/>
            <a:miter lim="800000"/>
            <a:headEnd/>
            <a:tailEnd/>
          </a:ln>
        </p:spPr>
        <p:txBody>
          <a:bodyPr wrap="none">
            <a:spAutoFit/>
          </a:bodyPr>
          <a:lstStyle/>
          <a:p>
            <a:r>
              <a:rPr lang="en-US" sz="2800" i="0" dirty="0">
                <a:solidFill>
                  <a:srgbClr val="002060"/>
                </a:solidFill>
              </a:rPr>
              <a:t>Understanding the </a:t>
            </a:r>
            <a:r>
              <a:rPr lang="en-US" sz="2800" i="0" dirty="0" err="1">
                <a:solidFill>
                  <a:srgbClr val="002060"/>
                </a:solidFill>
              </a:rPr>
              <a:t>karst</a:t>
            </a:r>
            <a:r>
              <a:rPr lang="en-US" sz="2800" i="0" dirty="0">
                <a:solidFill>
                  <a:srgbClr val="002060"/>
                </a:solidFill>
              </a:rPr>
              <a:t>….</a:t>
            </a:r>
            <a:endParaRPr lang="el-GR" sz="2800" i="0" dirty="0">
              <a:solidFill>
                <a:srgbClr val="002060"/>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6" descr="picture167"/>
          <p:cNvPicPr>
            <a:picLocks noChangeAspect="1" noChangeArrowheads="1"/>
          </p:cNvPicPr>
          <p:nvPr/>
        </p:nvPicPr>
        <p:blipFill>
          <a:blip r:embed="rId2" cstate="print"/>
          <a:srcRect/>
          <a:stretch>
            <a:fillRect/>
          </a:stretch>
        </p:blipFill>
        <p:spPr bwMode="auto">
          <a:xfrm>
            <a:off x="4932363" y="620713"/>
            <a:ext cx="4030662" cy="2817812"/>
          </a:xfrm>
          <a:prstGeom prst="rect">
            <a:avLst/>
          </a:prstGeom>
          <a:noFill/>
          <a:ln w="9525">
            <a:noFill/>
            <a:miter lim="800000"/>
            <a:headEnd/>
            <a:tailEnd/>
          </a:ln>
        </p:spPr>
      </p:pic>
      <p:pic>
        <p:nvPicPr>
          <p:cNvPr id="51203" name="Picture 4" descr="xartis_paper_Koiliaris_schists"/>
          <p:cNvPicPr>
            <a:picLocks noChangeAspect="1" noChangeArrowheads="1"/>
          </p:cNvPicPr>
          <p:nvPr/>
        </p:nvPicPr>
        <p:blipFill>
          <a:blip r:embed="rId3" cstate="print"/>
          <a:srcRect/>
          <a:stretch>
            <a:fillRect/>
          </a:stretch>
        </p:blipFill>
        <p:spPr bwMode="auto">
          <a:xfrm>
            <a:off x="0" y="0"/>
            <a:ext cx="5299075" cy="6858000"/>
          </a:xfrm>
          <a:prstGeom prst="rect">
            <a:avLst/>
          </a:prstGeom>
          <a:noFill/>
          <a:ln w="9525">
            <a:noFill/>
            <a:miter lim="800000"/>
            <a:headEnd/>
            <a:tailEnd/>
          </a:ln>
        </p:spPr>
      </p:pic>
      <p:sp>
        <p:nvSpPr>
          <p:cNvPr id="51204" name="AutoShape 6"/>
          <p:cNvSpPr>
            <a:spLocks noChangeArrowheads="1"/>
          </p:cNvSpPr>
          <p:nvPr/>
        </p:nvSpPr>
        <p:spPr bwMode="auto">
          <a:xfrm rot="-7738348">
            <a:off x="1224757" y="2216944"/>
            <a:ext cx="431800" cy="287337"/>
          </a:xfrm>
          <a:prstGeom prst="rightArrow">
            <a:avLst>
              <a:gd name="adj1" fmla="val 50000"/>
              <a:gd name="adj2" fmla="val 37569"/>
            </a:avLst>
          </a:prstGeom>
          <a:solidFill>
            <a:srgbClr val="0000FF"/>
          </a:solidFill>
          <a:ln w="9525">
            <a:solidFill>
              <a:schemeClr val="tx1"/>
            </a:solidFill>
            <a:miter lim="800000"/>
            <a:headEnd/>
            <a:tailEnd/>
          </a:ln>
        </p:spPr>
        <p:txBody>
          <a:bodyPr wrap="none" anchor="ctr"/>
          <a:lstStyle/>
          <a:p>
            <a:endParaRPr lang="el-GR"/>
          </a:p>
        </p:txBody>
      </p:sp>
      <p:sp>
        <p:nvSpPr>
          <p:cNvPr id="51205" name="AutoShape 7"/>
          <p:cNvSpPr>
            <a:spLocks noChangeArrowheads="1"/>
          </p:cNvSpPr>
          <p:nvPr/>
        </p:nvSpPr>
        <p:spPr bwMode="auto">
          <a:xfrm rot="-7738348">
            <a:off x="1475582" y="1988344"/>
            <a:ext cx="431800" cy="287337"/>
          </a:xfrm>
          <a:prstGeom prst="rightArrow">
            <a:avLst>
              <a:gd name="adj1" fmla="val 50000"/>
              <a:gd name="adj2" fmla="val 37569"/>
            </a:avLst>
          </a:prstGeom>
          <a:solidFill>
            <a:srgbClr val="0000FF"/>
          </a:solidFill>
          <a:ln w="9525">
            <a:solidFill>
              <a:schemeClr val="tx1"/>
            </a:solidFill>
            <a:miter lim="800000"/>
            <a:headEnd/>
            <a:tailEnd/>
          </a:ln>
        </p:spPr>
        <p:txBody>
          <a:bodyPr wrap="none" anchor="ctr"/>
          <a:lstStyle/>
          <a:p>
            <a:endParaRPr lang="el-GR"/>
          </a:p>
        </p:txBody>
      </p:sp>
      <p:sp>
        <p:nvSpPr>
          <p:cNvPr id="51206" name="AutoShape 8"/>
          <p:cNvSpPr>
            <a:spLocks noChangeArrowheads="1"/>
          </p:cNvSpPr>
          <p:nvPr/>
        </p:nvSpPr>
        <p:spPr bwMode="auto">
          <a:xfrm rot="2719016">
            <a:off x="683419" y="1988344"/>
            <a:ext cx="431800" cy="287338"/>
          </a:xfrm>
          <a:prstGeom prst="rightArrow">
            <a:avLst>
              <a:gd name="adj1" fmla="val 50000"/>
              <a:gd name="adj2" fmla="val 37569"/>
            </a:avLst>
          </a:prstGeom>
          <a:solidFill>
            <a:srgbClr val="0000FF"/>
          </a:solidFill>
          <a:ln w="9525">
            <a:solidFill>
              <a:schemeClr val="tx1"/>
            </a:solidFill>
            <a:miter lim="800000"/>
            <a:headEnd/>
            <a:tailEnd/>
          </a:ln>
        </p:spPr>
        <p:txBody>
          <a:bodyPr wrap="none" anchor="ctr"/>
          <a:lstStyle/>
          <a:p>
            <a:endParaRPr lang="el-GR"/>
          </a:p>
        </p:txBody>
      </p:sp>
      <p:sp>
        <p:nvSpPr>
          <p:cNvPr id="51207" name="AutoShape 9"/>
          <p:cNvSpPr>
            <a:spLocks noChangeArrowheads="1"/>
          </p:cNvSpPr>
          <p:nvPr/>
        </p:nvSpPr>
        <p:spPr bwMode="auto">
          <a:xfrm rot="2719016">
            <a:off x="899319" y="1629569"/>
            <a:ext cx="431800" cy="287338"/>
          </a:xfrm>
          <a:prstGeom prst="rightArrow">
            <a:avLst>
              <a:gd name="adj1" fmla="val 50000"/>
              <a:gd name="adj2" fmla="val 37569"/>
            </a:avLst>
          </a:prstGeom>
          <a:solidFill>
            <a:srgbClr val="0000FF"/>
          </a:solidFill>
          <a:ln w="9525">
            <a:solidFill>
              <a:schemeClr val="tx1"/>
            </a:solidFill>
            <a:miter lim="800000"/>
            <a:headEnd/>
            <a:tailEnd/>
          </a:ln>
        </p:spPr>
        <p:txBody>
          <a:bodyPr wrap="none" anchor="ctr"/>
          <a:lstStyle/>
          <a:p>
            <a:endParaRPr lang="el-GR"/>
          </a:p>
        </p:txBody>
      </p:sp>
      <p:sp>
        <p:nvSpPr>
          <p:cNvPr id="51208" name="AutoShape 10"/>
          <p:cNvSpPr>
            <a:spLocks noChangeArrowheads="1"/>
          </p:cNvSpPr>
          <p:nvPr/>
        </p:nvSpPr>
        <p:spPr bwMode="auto">
          <a:xfrm rot="-483820">
            <a:off x="2268538" y="1484313"/>
            <a:ext cx="431800" cy="287337"/>
          </a:xfrm>
          <a:prstGeom prst="rightArrow">
            <a:avLst>
              <a:gd name="adj1" fmla="val 50000"/>
              <a:gd name="adj2" fmla="val 37569"/>
            </a:avLst>
          </a:prstGeom>
          <a:solidFill>
            <a:srgbClr val="0000FF"/>
          </a:solidFill>
          <a:ln w="9525">
            <a:solidFill>
              <a:schemeClr val="tx1"/>
            </a:solidFill>
            <a:miter lim="800000"/>
            <a:headEnd/>
            <a:tailEnd/>
          </a:ln>
        </p:spPr>
        <p:txBody>
          <a:bodyPr wrap="none" anchor="ctr"/>
          <a:lstStyle/>
          <a:p>
            <a:endParaRPr lang="el-GR"/>
          </a:p>
        </p:txBody>
      </p:sp>
      <p:sp>
        <p:nvSpPr>
          <p:cNvPr id="51209" name="AutoShape 11"/>
          <p:cNvSpPr>
            <a:spLocks noChangeArrowheads="1"/>
          </p:cNvSpPr>
          <p:nvPr/>
        </p:nvSpPr>
        <p:spPr bwMode="auto">
          <a:xfrm rot="-483820">
            <a:off x="2843213" y="1412875"/>
            <a:ext cx="431800" cy="287338"/>
          </a:xfrm>
          <a:prstGeom prst="rightArrow">
            <a:avLst>
              <a:gd name="adj1" fmla="val 50000"/>
              <a:gd name="adj2" fmla="val 37569"/>
            </a:avLst>
          </a:prstGeom>
          <a:solidFill>
            <a:srgbClr val="0000FF"/>
          </a:solidFill>
          <a:ln w="9525">
            <a:solidFill>
              <a:schemeClr val="tx1"/>
            </a:solidFill>
            <a:miter lim="800000"/>
            <a:headEnd/>
            <a:tailEnd/>
          </a:ln>
        </p:spPr>
        <p:txBody>
          <a:bodyPr wrap="none" anchor="ctr"/>
          <a:lstStyle/>
          <a:p>
            <a:endParaRPr lang="el-GR"/>
          </a:p>
        </p:txBody>
      </p:sp>
      <p:sp>
        <p:nvSpPr>
          <p:cNvPr id="51210" name="Oval 12"/>
          <p:cNvSpPr>
            <a:spLocks noChangeArrowheads="1"/>
          </p:cNvSpPr>
          <p:nvPr/>
        </p:nvSpPr>
        <p:spPr bwMode="auto">
          <a:xfrm>
            <a:off x="3276600" y="1268413"/>
            <a:ext cx="358775" cy="287337"/>
          </a:xfrm>
          <a:prstGeom prst="ellipse">
            <a:avLst/>
          </a:prstGeom>
          <a:noFill/>
          <a:ln w="28575">
            <a:solidFill>
              <a:srgbClr val="0000FF"/>
            </a:solidFill>
            <a:round/>
            <a:headEnd/>
            <a:tailEnd/>
          </a:ln>
        </p:spPr>
        <p:txBody>
          <a:bodyPr wrap="none" anchor="ctr"/>
          <a:lstStyle/>
          <a:p>
            <a:endParaRPr lang="el-GR"/>
          </a:p>
        </p:txBody>
      </p:sp>
      <p:sp>
        <p:nvSpPr>
          <p:cNvPr id="51211" name="Text Box 14"/>
          <p:cNvSpPr txBox="1">
            <a:spLocks noChangeArrowheads="1"/>
          </p:cNvSpPr>
          <p:nvPr/>
        </p:nvSpPr>
        <p:spPr bwMode="auto">
          <a:xfrm>
            <a:off x="0" y="0"/>
            <a:ext cx="9144000" cy="369332"/>
          </a:xfrm>
          <a:prstGeom prst="rect">
            <a:avLst/>
          </a:prstGeom>
          <a:solidFill>
            <a:schemeClr val="bg2">
              <a:alpha val="54901"/>
            </a:schemeClr>
          </a:solidFill>
          <a:ln w="9525">
            <a:noFill/>
            <a:miter lim="800000"/>
            <a:headEnd/>
            <a:tailEnd/>
          </a:ln>
        </p:spPr>
        <p:txBody>
          <a:bodyPr>
            <a:spAutoFit/>
          </a:bodyPr>
          <a:lstStyle/>
          <a:p>
            <a:r>
              <a:rPr lang="en-US" i="0" dirty="0"/>
              <a:t>High frequency sampling – During flood from </a:t>
            </a:r>
            <a:r>
              <a:rPr lang="en-US" i="0" dirty="0" err="1"/>
              <a:t>schists</a:t>
            </a:r>
            <a:endParaRPr lang="el-GR" i="0" dirty="0"/>
          </a:p>
        </p:txBody>
      </p:sp>
      <p:sp>
        <p:nvSpPr>
          <p:cNvPr id="51212" name="Freeform 18"/>
          <p:cNvSpPr>
            <a:spLocks/>
          </p:cNvSpPr>
          <p:nvPr/>
        </p:nvSpPr>
        <p:spPr bwMode="auto">
          <a:xfrm>
            <a:off x="6635750" y="1792288"/>
            <a:ext cx="1120775" cy="1089025"/>
          </a:xfrm>
          <a:custGeom>
            <a:avLst/>
            <a:gdLst>
              <a:gd name="T0" fmla="*/ 2147483647 w 706"/>
              <a:gd name="T1" fmla="*/ 0 h 686"/>
              <a:gd name="T2" fmla="*/ 2147483647 w 706"/>
              <a:gd name="T3" fmla="*/ 2147483647 h 686"/>
              <a:gd name="T4" fmla="*/ 2147483647 w 706"/>
              <a:gd name="T5" fmla="*/ 2147483647 h 686"/>
              <a:gd name="T6" fmla="*/ 2147483647 w 706"/>
              <a:gd name="T7" fmla="*/ 2147483647 h 686"/>
              <a:gd name="T8" fmla="*/ 2147483647 w 706"/>
              <a:gd name="T9" fmla="*/ 2147483647 h 686"/>
              <a:gd name="T10" fmla="*/ 2147483647 w 706"/>
              <a:gd name="T11" fmla="*/ 2147483647 h 686"/>
              <a:gd name="T12" fmla="*/ 2147483647 w 706"/>
              <a:gd name="T13" fmla="*/ 2147483647 h 686"/>
              <a:gd name="T14" fmla="*/ 2147483647 w 706"/>
              <a:gd name="T15" fmla="*/ 2147483647 h 686"/>
              <a:gd name="T16" fmla="*/ 2147483647 w 706"/>
              <a:gd name="T17" fmla="*/ 2147483647 h 686"/>
              <a:gd name="T18" fmla="*/ 2147483647 w 706"/>
              <a:gd name="T19" fmla="*/ 2147483647 h 686"/>
              <a:gd name="T20" fmla="*/ 0 w 706"/>
              <a:gd name="T21" fmla="*/ 2147483647 h 6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06"/>
              <a:gd name="T34" fmla="*/ 0 h 686"/>
              <a:gd name="T35" fmla="*/ 706 w 706"/>
              <a:gd name="T36" fmla="*/ 686 h 6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06" h="686">
                <a:moveTo>
                  <a:pt x="475" y="0"/>
                </a:moveTo>
                <a:cubicBezTo>
                  <a:pt x="471" y="40"/>
                  <a:pt x="468" y="81"/>
                  <a:pt x="503" y="101"/>
                </a:cubicBezTo>
                <a:cubicBezTo>
                  <a:pt x="538" y="121"/>
                  <a:pt x="666" y="110"/>
                  <a:pt x="686" y="119"/>
                </a:cubicBezTo>
                <a:cubicBezTo>
                  <a:pt x="706" y="128"/>
                  <a:pt x="669" y="144"/>
                  <a:pt x="622" y="156"/>
                </a:cubicBezTo>
                <a:cubicBezTo>
                  <a:pt x="575" y="168"/>
                  <a:pt x="460" y="177"/>
                  <a:pt x="402" y="192"/>
                </a:cubicBezTo>
                <a:cubicBezTo>
                  <a:pt x="344" y="207"/>
                  <a:pt x="280" y="232"/>
                  <a:pt x="274" y="247"/>
                </a:cubicBezTo>
                <a:cubicBezTo>
                  <a:pt x="268" y="262"/>
                  <a:pt x="369" y="261"/>
                  <a:pt x="366" y="284"/>
                </a:cubicBezTo>
                <a:cubicBezTo>
                  <a:pt x="363" y="307"/>
                  <a:pt x="288" y="360"/>
                  <a:pt x="256" y="384"/>
                </a:cubicBezTo>
                <a:cubicBezTo>
                  <a:pt x="224" y="408"/>
                  <a:pt x="203" y="394"/>
                  <a:pt x="174" y="430"/>
                </a:cubicBezTo>
                <a:cubicBezTo>
                  <a:pt x="145" y="466"/>
                  <a:pt x="111" y="561"/>
                  <a:pt x="82" y="604"/>
                </a:cubicBezTo>
                <a:cubicBezTo>
                  <a:pt x="53" y="647"/>
                  <a:pt x="26" y="666"/>
                  <a:pt x="0" y="686"/>
                </a:cubicBezTo>
              </a:path>
            </a:pathLst>
          </a:custGeom>
          <a:noFill/>
          <a:ln w="9525">
            <a:solidFill>
              <a:schemeClr val="tx1"/>
            </a:solidFill>
            <a:round/>
            <a:headEnd/>
            <a:tailEnd/>
          </a:ln>
        </p:spPr>
        <p:txBody>
          <a:bodyPr/>
          <a:lstStyle/>
          <a:p>
            <a:endParaRPr lang="en-US"/>
          </a:p>
        </p:txBody>
      </p:sp>
      <p:graphicFrame>
        <p:nvGraphicFramePr>
          <p:cNvPr id="9366" name="Group 150"/>
          <p:cNvGraphicFramePr>
            <a:graphicFrameLocks noGrp="1"/>
          </p:cNvGraphicFramePr>
          <p:nvPr>
            <p:ph sz="half" idx="1"/>
          </p:nvPr>
        </p:nvGraphicFramePr>
        <p:xfrm>
          <a:off x="4932363" y="5300663"/>
          <a:ext cx="4043362" cy="1203960"/>
        </p:xfrm>
        <a:graphic>
          <a:graphicData uri="http://schemas.openxmlformats.org/drawingml/2006/table">
            <a:tbl>
              <a:tblPr/>
              <a:tblGrid>
                <a:gridCol w="1447800"/>
                <a:gridCol w="1381125"/>
                <a:gridCol w="1214437"/>
              </a:tblGrid>
              <a:tr h="36512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Processes</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smtClean="0">
                          <a:ln>
                            <a:noFill/>
                          </a:ln>
                          <a:solidFill>
                            <a:schemeClr val="tx1"/>
                          </a:solidFill>
                          <a:effectLst/>
                          <a:latin typeface="Comic Sans MS" pitchFamily="66" charset="0"/>
                          <a:ea typeface="GrMdrn" charset="0"/>
                          <a:cs typeface="Times New Roman" pitchFamily="18" charset="0"/>
                        </a:rPr>
                        <a:t>Rate Constants</a:t>
                      </a:r>
                      <a:endParaRPr kumimoji="0" lang="en-GB" sz="1800" b="1" i="0" u="none" strike="noStrike" cap="none" normalizeH="0" baseline="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smtClean="0">
                          <a:ln>
                            <a:noFill/>
                          </a:ln>
                          <a:solidFill>
                            <a:schemeClr val="tx1"/>
                          </a:solidFill>
                          <a:effectLst/>
                          <a:latin typeface="Comic Sans MS" pitchFamily="66" charset="0"/>
                          <a:ea typeface="GrMdrn" charset="0"/>
                          <a:cs typeface="Times New Roman" pitchFamily="18" charset="0"/>
                        </a:rPr>
                        <a:t>Characteristic Times</a:t>
                      </a:r>
                      <a:endParaRPr kumimoji="0" lang="en-GB" sz="1800" b="1" i="0" u="none" strike="noStrike" cap="none" normalizeH="0" baseline="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206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Flash Flood</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omic Sans MS" pitchFamily="66" charset="0"/>
                          <a:ea typeface="GrMdrn" charset="0"/>
                          <a:cs typeface="Times New Roman" pitchFamily="18" charset="0"/>
                        </a:rPr>
                        <a:t>0.034/hr</a:t>
                      </a:r>
                      <a:endParaRPr kumimoji="0" lang="en-GB" sz="1800" b="1" i="0" u="none" strike="noStrike" cap="none" normalizeH="0" baseline="0" dirty="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smtClean="0">
                          <a:ln>
                            <a:noFill/>
                          </a:ln>
                          <a:solidFill>
                            <a:schemeClr val="tx1"/>
                          </a:solidFill>
                          <a:effectLst/>
                          <a:latin typeface="Comic Sans MS" pitchFamily="66" charset="0"/>
                          <a:ea typeface="GrMdrn" charset="0"/>
                          <a:cs typeface="Times New Roman" pitchFamily="18" charset="0"/>
                        </a:rPr>
                        <a:t>29 hr</a:t>
                      </a:r>
                      <a:endParaRPr kumimoji="0" lang="en-GB" sz="1800" b="1" i="0" u="none" strike="noStrike" cap="none" normalizeH="0" baseline="0" smtClean="0">
                        <a:ln>
                          <a:noFill/>
                        </a:ln>
                        <a:solidFill>
                          <a:schemeClr val="tx1"/>
                        </a:solidFill>
                        <a:effectLst/>
                        <a:latin typeface="Arial" pitchFamily="34" charset="0"/>
                        <a:ea typeface="GrMdrn"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13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GB" sz="1000" b="1" i="0" u="none" strike="noStrike" cap="none" normalizeH="0" baseline="0" dirty="0" smtClean="0">
                          <a:ln>
                            <a:noFill/>
                          </a:ln>
                          <a:solidFill>
                            <a:schemeClr val="tx1"/>
                          </a:solidFill>
                          <a:effectLst/>
                          <a:latin typeface="Comic Sans MS" pitchFamily="66" charset="0"/>
                          <a:cs typeface="Arial" pitchFamily="34" charset="0"/>
                        </a:rPr>
                        <a:t> First Flush NO3-N</a:t>
                      </a:r>
                      <a:r>
                        <a:rPr kumimoji="0" lang="el-GR" sz="1000" b="1" i="0" u="none" strike="noStrike" cap="none" normalizeH="0" baseline="0" dirty="0" smtClean="0">
                          <a:ln>
                            <a:noFill/>
                          </a:ln>
                          <a:solidFill>
                            <a:schemeClr val="tx1"/>
                          </a:solidFill>
                          <a:effectLst/>
                          <a:latin typeface="Comic Sans MS" pitchFamily="66" charset="0"/>
                          <a:cs typeface="Arial" pitchFamily="34" charset="0"/>
                        </a:rPr>
                        <a:t> </a:t>
                      </a:r>
                      <a:endParaRPr kumimoji="0" lang="en-GB" sz="1000" b="1" i="0" u="none" strike="noStrike" cap="none" normalizeH="0" baseline="0" dirty="0" smtClean="0">
                        <a:ln>
                          <a:noFill/>
                        </a:ln>
                        <a:solidFill>
                          <a:schemeClr val="tx1"/>
                        </a:solidFill>
                        <a:effectLst/>
                        <a:latin typeface="Comic Sans MS" pitchFamily="66" charset="0"/>
                        <a:cs typeface="Arial" pitchFamily="34" charset="0"/>
                      </a:endParaRPr>
                    </a:p>
                  </a:txBody>
                  <a:tcPr anchor="ctr" horzOverflow="overflow">
                    <a:lnL w="635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000" b="1" i="0" u="none" strike="noStrike" cap="none" normalizeH="0" baseline="0" dirty="0" smtClean="0">
                          <a:ln>
                            <a:noFill/>
                          </a:ln>
                          <a:solidFill>
                            <a:schemeClr val="tx1"/>
                          </a:solidFill>
                          <a:effectLst/>
                          <a:latin typeface="Comic Sans MS" pitchFamily="66" charset="0"/>
                          <a:cs typeface="Arial" pitchFamily="34" charset="0"/>
                        </a:rPr>
                        <a:t>0.062/min</a:t>
                      </a:r>
                      <a:r>
                        <a:rPr kumimoji="0" lang="el-GR" sz="2800" b="1" i="0" u="none" strike="noStrike" cap="none" normalizeH="0" baseline="0" dirty="0" smtClean="0">
                          <a:ln>
                            <a:noFill/>
                          </a:ln>
                          <a:solidFill>
                            <a:schemeClr val="tx1"/>
                          </a:solidFill>
                          <a:effectLst/>
                          <a:latin typeface="Comic Sans MS" pitchFamily="66" charset="0"/>
                          <a:cs typeface="Arial" pitchFamily="34" charset="0"/>
                        </a:rPr>
                        <a:t> </a:t>
                      </a:r>
                      <a:endParaRPr kumimoji="0" lang="en-GB" sz="2800" b="1" i="0" u="none" strike="noStrike" cap="none" normalizeH="0" baseline="0" dirty="0" smtClean="0">
                        <a:ln>
                          <a:noFill/>
                        </a:ln>
                        <a:solidFill>
                          <a:schemeClr val="tx1"/>
                        </a:solidFill>
                        <a:effectLst/>
                        <a:latin typeface="Comic Sans MS" pitchFamily="66" charset="0"/>
                        <a:cs typeface="Arial"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GB" sz="1000" b="1" i="0" u="none" strike="noStrike" cap="none" normalizeH="0" baseline="0" dirty="0" smtClean="0">
                          <a:ln>
                            <a:noFill/>
                          </a:ln>
                          <a:solidFill>
                            <a:schemeClr val="tx1"/>
                          </a:solidFill>
                          <a:effectLst/>
                          <a:latin typeface="Comic Sans MS" pitchFamily="66" charset="0"/>
                          <a:cs typeface="Arial" pitchFamily="34" charset="0"/>
                        </a:rPr>
                        <a:t>2.7 hr</a:t>
                      </a:r>
                    </a:p>
                  </a:txBody>
                  <a:tcPr anchor="ctr" horzOverflow="overflow">
                    <a:lnL w="127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51231" name="Picture 148"/>
          <p:cNvPicPr>
            <a:picLocks noChangeAspect="1" noChangeArrowheads="1"/>
          </p:cNvPicPr>
          <p:nvPr/>
        </p:nvPicPr>
        <p:blipFill>
          <a:blip r:embed="rId4" cstate="print"/>
          <a:srcRect/>
          <a:stretch>
            <a:fillRect/>
          </a:stretch>
        </p:blipFill>
        <p:spPr bwMode="auto">
          <a:xfrm>
            <a:off x="4949825" y="2924175"/>
            <a:ext cx="4194175" cy="2265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igure 4a"/>
          <p:cNvPicPr>
            <a:picLocks noChangeAspect="1" noChangeArrowheads="1"/>
          </p:cNvPicPr>
          <p:nvPr/>
        </p:nvPicPr>
        <p:blipFill>
          <a:blip r:embed="rId2" cstate="print"/>
          <a:srcRect/>
          <a:stretch>
            <a:fillRect/>
          </a:stretch>
        </p:blipFill>
        <p:spPr bwMode="auto">
          <a:xfrm>
            <a:off x="0" y="0"/>
            <a:ext cx="5059363" cy="6797675"/>
          </a:xfrm>
          <a:prstGeom prst="rect">
            <a:avLst/>
          </a:prstGeom>
          <a:noFill/>
          <a:ln w="9525">
            <a:noFill/>
            <a:miter lim="800000"/>
            <a:headEnd/>
            <a:tailEnd/>
          </a:ln>
        </p:spPr>
      </p:pic>
      <p:pic>
        <p:nvPicPr>
          <p:cNvPr id="53251" name="Picture 3" descr="Figure 4b"/>
          <p:cNvPicPr>
            <a:picLocks noChangeAspect="1" noChangeArrowheads="1"/>
          </p:cNvPicPr>
          <p:nvPr/>
        </p:nvPicPr>
        <p:blipFill>
          <a:blip r:embed="rId3" cstate="print"/>
          <a:srcRect/>
          <a:stretch>
            <a:fillRect/>
          </a:stretch>
        </p:blipFill>
        <p:spPr bwMode="auto">
          <a:xfrm>
            <a:off x="4786313" y="0"/>
            <a:ext cx="5394325" cy="6726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Figure 5a"/>
          <p:cNvPicPr>
            <a:picLocks noChangeAspect="1" noChangeArrowheads="1"/>
          </p:cNvPicPr>
          <p:nvPr/>
        </p:nvPicPr>
        <p:blipFill>
          <a:blip r:embed="rId2" cstate="print"/>
          <a:srcRect/>
          <a:stretch>
            <a:fillRect/>
          </a:stretch>
        </p:blipFill>
        <p:spPr bwMode="auto">
          <a:xfrm>
            <a:off x="0" y="0"/>
            <a:ext cx="4429125" cy="8859838"/>
          </a:xfrm>
          <a:prstGeom prst="rect">
            <a:avLst/>
          </a:prstGeom>
          <a:noFill/>
          <a:ln w="9525">
            <a:noFill/>
            <a:miter lim="800000"/>
            <a:headEnd/>
            <a:tailEnd/>
          </a:ln>
        </p:spPr>
      </p:pic>
      <p:pic>
        <p:nvPicPr>
          <p:cNvPr id="54275" name="Picture 3" descr="Figure 5b"/>
          <p:cNvPicPr>
            <a:picLocks noChangeAspect="1" noChangeArrowheads="1"/>
          </p:cNvPicPr>
          <p:nvPr/>
        </p:nvPicPr>
        <p:blipFill>
          <a:blip r:embed="rId3" cstate="print"/>
          <a:srcRect/>
          <a:stretch>
            <a:fillRect/>
          </a:stretch>
        </p:blipFill>
        <p:spPr bwMode="auto">
          <a:xfrm>
            <a:off x="4784725" y="0"/>
            <a:ext cx="4359275" cy="8859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457200" y="2057400"/>
          <a:ext cx="8229600" cy="3876040"/>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370840">
                <a:tc>
                  <a:txBody>
                    <a:bodyPr/>
                    <a:lstStyle/>
                    <a:p>
                      <a:r>
                        <a:rPr lang="en-US" dirty="0" smtClean="0"/>
                        <a:t>Field Measurements</a:t>
                      </a:r>
                      <a:endParaRPr lang="en-US" dirty="0"/>
                    </a:p>
                  </a:txBody>
                  <a:tcPr/>
                </a:tc>
                <a:tc>
                  <a:txBody>
                    <a:bodyPr/>
                    <a:lstStyle/>
                    <a:p>
                      <a:r>
                        <a:rPr lang="en-US" dirty="0" err="1" smtClean="0"/>
                        <a:t>Cations</a:t>
                      </a:r>
                      <a:r>
                        <a:rPr lang="en-US" dirty="0" smtClean="0"/>
                        <a:t> and Metals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Cations</a:t>
                      </a:r>
                      <a:r>
                        <a:rPr lang="en-US" dirty="0" smtClean="0"/>
                        <a:t> and Metals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Cations</a:t>
                      </a:r>
                      <a:r>
                        <a:rPr lang="en-US" dirty="0" smtClean="0"/>
                        <a:t> and Metals</a:t>
                      </a:r>
                      <a:endParaRPr lang="en-US" dirty="0"/>
                    </a:p>
                  </a:txBody>
                  <a:tcPr/>
                </a:tc>
                <a:tc>
                  <a:txBody>
                    <a:bodyPr/>
                    <a:lstStyle/>
                    <a:p>
                      <a:r>
                        <a:rPr lang="en-US" dirty="0" smtClean="0"/>
                        <a:t>Anions</a:t>
                      </a:r>
                      <a:r>
                        <a:rPr lang="en-US" baseline="0" dirty="0" smtClean="0"/>
                        <a:t> and other</a:t>
                      </a:r>
                      <a:endParaRPr lang="en-US" dirty="0"/>
                    </a:p>
                  </a:txBody>
                  <a:tcPr/>
                </a:tc>
              </a:tr>
              <a:tr h="370840">
                <a:tc>
                  <a:txBody>
                    <a:bodyPr/>
                    <a:lstStyle/>
                    <a:p>
                      <a:r>
                        <a:rPr lang="en-US" dirty="0" smtClean="0"/>
                        <a:t>pH</a:t>
                      </a:r>
                      <a:endParaRPr lang="en-US" dirty="0"/>
                    </a:p>
                  </a:txBody>
                  <a:tcPr/>
                </a:tc>
                <a:tc>
                  <a:txBody>
                    <a:bodyPr/>
                    <a:lstStyle/>
                    <a:p>
                      <a:r>
                        <a:rPr lang="en-US" dirty="0" smtClean="0"/>
                        <a:t>Na</a:t>
                      </a:r>
                      <a:endParaRPr lang="en-US" dirty="0"/>
                    </a:p>
                  </a:txBody>
                  <a:tcPr/>
                </a:tc>
                <a:tc>
                  <a:txBody>
                    <a:bodyPr/>
                    <a:lstStyle/>
                    <a:p>
                      <a:r>
                        <a:rPr lang="en-US" dirty="0" smtClean="0"/>
                        <a:t>Cr</a:t>
                      </a:r>
                      <a:endParaRPr lang="en-US" dirty="0"/>
                    </a:p>
                  </a:txBody>
                  <a:tcPr/>
                </a:tc>
                <a:tc>
                  <a:txBody>
                    <a:bodyPr/>
                    <a:lstStyle/>
                    <a:p>
                      <a:r>
                        <a:rPr lang="en-US" dirty="0" smtClean="0"/>
                        <a:t>Hg</a:t>
                      </a:r>
                      <a:endParaRPr lang="en-US" dirty="0"/>
                    </a:p>
                  </a:txBody>
                  <a:tcPr/>
                </a:tc>
                <a:tc>
                  <a:txBody>
                    <a:bodyPr/>
                    <a:lstStyle/>
                    <a:p>
                      <a:r>
                        <a:rPr lang="en-US" dirty="0" smtClean="0"/>
                        <a:t>ORP</a:t>
                      </a:r>
                      <a:endParaRPr lang="en-US" dirty="0"/>
                    </a:p>
                  </a:txBody>
                  <a:tcPr/>
                </a:tc>
              </a:tr>
              <a:tr h="370840">
                <a:tc>
                  <a:txBody>
                    <a:bodyPr/>
                    <a:lstStyle/>
                    <a:p>
                      <a:r>
                        <a:rPr lang="en-US" dirty="0" smtClean="0"/>
                        <a:t>Temp</a:t>
                      </a:r>
                      <a:endParaRPr lang="en-US" dirty="0"/>
                    </a:p>
                  </a:txBody>
                  <a:tcPr/>
                </a:tc>
                <a:tc>
                  <a:txBody>
                    <a:bodyPr/>
                    <a:lstStyle/>
                    <a:p>
                      <a:r>
                        <a:rPr lang="en-US" dirty="0" smtClean="0"/>
                        <a:t>Mg</a:t>
                      </a:r>
                      <a:endParaRPr lang="en-US" dirty="0"/>
                    </a:p>
                  </a:txBody>
                  <a:tcPr/>
                </a:tc>
                <a:tc>
                  <a:txBody>
                    <a:bodyPr/>
                    <a:lstStyle/>
                    <a:p>
                      <a:r>
                        <a:rPr lang="en-US" dirty="0" err="1" smtClean="0"/>
                        <a:t>Mn</a:t>
                      </a:r>
                      <a:endParaRPr lang="en-US" dirty="0"/>
                    </a:p>
                  </a:txBody>
                  <a:tcPr/>
                </a:tc>
                <a:tc>
                  <a:txBody>
                    <a:bodyPr/>
                    <a:lstStyle/>
                    <a:p>
                      <a:r>
                        <a:rPr lang="en-US" dirty="0" err="1" smtClean="0"/>
                        <a:t>Pb</a:t>
                      </a:r>
                      <a:endParaRPr lang="en-US" dirty="0"/>
                    </a:p>
                  </a:txBody>
                  <a:tcPr/>
                </a:tc>
                <a:tc>
                  <a:txBody>
                    <a:bodyPr/>
                    <a:lstStyle/>
                    <a:p>
                      <a:r>
                        <a:rPr lang="en-US" dirty="0" smtClean="0"/>
                        <a:t>COD</a:t>
                      </a:r>
                      <a:endParaRPr lang="en-US" dirty="0"/>
                    </a:p>
                  </a:txBody>
                  <a:tcPr/>
                </a:tc>
              </a:tr>
              <a:tr h="370840">
                <a:tc>
                  <a:txBody>
                    <a:bodyPr/>
                    <a:lstStyle/>
                    <a:p>
                      <a:r>
                        <a:rPr lang="en-US" dirty="0" smtClean="0"/>
                        <a:t>DO</a:t>
                      </a:r>
                      <a:endParaRPr lang="en-US" dirty="0"/>
                    </a:p>
                  </a:txBody>
                  <a:tcPr/>
                </a:tc>
                <a:tc>
                  <a:txBody>
                    <a:bodyPr/>
                    <a:lstStyle/>
                    <a:p>
                      <a:r>
                        <a:rPr lang="en-US" dirty="0" smtClean="0"/>
                        <a:t>Al</a:t>
                      </a:r>
                      <a:endParaRPr lang="en-US" dirty="0"/>
                    </a:p>
                  </a:txBody>
                  <a:tcPr/>
                </a:tc>
                <a:tc>
                  <a:txBody>
                    <a:bodyPr/>
                    <a:lstStyle/>
                    <a:p>
                      <a:r>
                        <a:rPr lang="en-US" dirty="0" smtClean="0"/>
                        <a:t>Ni</a:t>
                      </a:r>
                      <a:endParaRPr lang="en-US" dirty="0"/>
                    </a:p>
                  </a:txBody>
                  <a:tcPr/>
                </a:tc>
                <a:tc>
                  <a:txBody>
                    <a:bodyPr/>
                    <a:lstStyle/>
                    <a:p>
                      <a:endParaRPr lang="en-US"/>
                    </a:p>
                  </a:txBody>
                  <a:tcPr/>
                </a:tc>
                <a:tc>
                  <a:txBody>
                    <a:bodyPr/>
                    <a:lstStyle/>
                    <a:p>
                      <a:r>
                        <a:rPr lang="en-US" dirty="0" smtClean="0"/>
                        <a:t>NO2,</a:t>
                      </a:r>
                      <a:r>
                        <a:rPr lang="en-US" baseline="0" dirty="0" smtClean="0"/>
                        <a:t> NO3, NH4</a:t>
                      </a:r>
                      <a:endParaRPr lang="en-US" dirty="0"/>
                    </a:p>
                  </a:txBody>
                  <a:tcPr/>
                </a:tc>
              </a:tr>
              <a:tr h="370840">
                <a:tc>
                  <a:txBody>
                    <a:bodyPr/>
                    <a:lstStyle/>
                    <a:p>
                      <a:r>
                        <a:rPr lang="en-US" dirty="0" smtClean="0"/>
                        <a:t>Conductivity</a:t>
                      </a:r>
                      <a:endParaRPr lang="en-US" dirty="0"/>
                    </a:p>
                  </a:txBody>
                  <a:tcPr/>
                </a:tc>
                <a:tc>
                  <a:txBody>
                    <a:bodyPr/>
                    <a:lstStyle/>
                    <a:p>
                      <a:r>
                        <a:rPr lang="en-US" dirty="0" smtClean="0"/>
                        <a:t>Si</a:t>
                      </a:r>
                      <a:endParaRPr lang="en-US" dirty="0"/>
                    </a:p>
                  </a:txBody>
                  <a:tcPr/>
                </a:tc>
                <a:tc>
                  <a:txBody>
                    <a:bodyPr/>
                    <a:lstStyle/>
                    <a:p>
                      <a:r>
                        <a:rPr lang="en-US" dirty="0" smtClean="0"/>
                        <a:t>Cu</a:t>
                      </a:r>
                      <a:endParaRPr lang="en-US" dirty="0"/>
                    </a:p>
                  </a:txBody>
                  <a:tcPr/>
                </a:tc>
                <a:tc>
                  <a:txBody>
                    <a:bodyPr/>
                    <a:lstStyle/>
                    <a:p>
                      <a:endParaRPr lang="en-US"/>
                    </a:p>
                  </a:txBody>
                  <a:tcPr/>
                </a:tc>
                <a:tc>
                  <a:txBody>
                    <a:bodyPr/>
                    <a:lstStyle/>
                    <a:p>
                      <a:r>
                        <a:rPr lang="en-US" dirty="0" smtClean="0"/>
                        <a:t>PO4</a:t>
                      </a:r>
                      <a:endParaRPr lang="en-US" dirty="0"/>
                    </a:p>
                  </a:txBody>
                  <a:tcPr/>
                </a:tc>
              </a:tr>
              <a:tr h="370840">
                <a:tc>
                  <a:txBody>
                    <a:bodyPr/>
                    <a:lstStyle/>
                    <a:p>
                      <a:r>
                        <a:rPr lang="en-US" dirty="0" smtClean="0"/>
                        <a:t>Water</a:t>
                      </a:r>
                      <a:r>
                        <a:rPr lang="en-US" baseline="0" dirty="0" smtClean="0"/>
                        <a:t> level</a:t>
                      </a:r>
                      <a:endParaRPr lang="en-US" dirty="0"/>
                    </a:p>
                  </a:txBody>
                  <a:tcPr/>
                </a:tc>
                <a:tc>
                  <a:txBody>
                    <a:bodyPr/>
                    <a:lstStyle/>
                    <a:p>
                      <a:r>
                        <a:rPr lang="en-US" dirty="0" smtClean="0"/>
                        <a:t>K</a:t>
                      </a:r>
                      <a:endParaRPr lang="en-US" dirty="0"/>
                    </a:p>
                  </a:txBody>
                  <a:tcPr/>
                </a:tc>
                <a:tc>
                  <a:txBody>
                    <a:bodyPr/>
                    <a:lstStyle/>
                    <a:p>
                      <a:r>
                        <a:rPr lang="en-US" dirty="0" smtClean="0"/>
                        <a:t>Zn</a:t>
                      </a:r>
                      <a:endParaRPr lang="en-US" dirty="0"/>
                    </a:p>
                  </a:txBody>
                  <a:tcPr/>
                </a:tc>
                <a:tc>
                  <a:txBody>
                    <a:bodyPr/>
                    <a:lstStyle/>
                    <a:p>
                      <a:endParaRPr lang="en-US"/>
                    </a:p>
                  </a:txBody>
                  <a:tcPr/>
                </a:tc>
                <a:tc>
                  <a:txBody>
                    <a:bodyPr/>
                    <a:lstStyle/>
                    <a:p>
                      <a:r>
                        <a:rPr lang="en-US" dirty="0" smtClean="0"/>
                        <a:t>TN, TC, TOC, DON</a:t>
                      </a:r>
                      <a:endParaRPr lang="en-US" dirty="0"/>
                    </a:p>
                  </a:txBody>
                  <a:tcPr/>
                </a:tc>
              </a:tr>
              <a:tr h="370840">
                <a:tc>
                  <a:txBody>
                    <a:bodyPr/>
                    <a:lstStyle/>
                    <a:p>
                      <a:r>
                        <a:rPr lang="en-US" dirty="0" smtClean="0"/>
                        <a:t>Nitrates</a:t>
                      </a:r>
                      <a:endParaRPr lang="en-US" dirty="0"/>
                    </a:p>
                  </a:txBody>
                  <a:tcPr/>
                </a:tc>
                <a:tc>
                  <a:txBody>
                    <a:bodyPr/>
                    <a:lstStyle/>
                    <a:p>
                      <a:r>
                        <a:rPr lang="en-US" dirty="0" smtClean="0"/>
                        <a:t>Ca</a:t>
                      </a:r>
                      <a:endParaRPr lang="en-US" dirty="0"/>
                    </a:p>
                  </a:txBody>
                  <a:tcPr/>
                </a:tc>
                <a:tc>
                  <a:txBody>
                    <a:bodyPr/>
                    <a:lstStyle/>
                    <a:p>
                      <a:r>
                        <a:rPr lang="en-US" dirty="0" smtClean="0"/>
                        <a:t>As</a:t>
                      </a:r>
                      <a:endParaRPr lang="en-US" dirty="0"/>
                    </a:p>
                  </a:txBody>
                  <a:tcPr/>
                </a:tc>
                <a:tc>
                  <a:txBody>
                    <a:bodyPr/>
                    <a:lstStyle/>
                    <a:p>
                      <a:endParaRPr lang="en-US"/>
                    </a:p>
                  </a:txBody>
                  <a:tcPr/>
                </a:tc>
                <a:tc>
                  <a:txBody>
                    <a:bodyPr/>
                    <a:lstStyle/>
                    <a:p>
                      <a:r>
                        <a:rPr lang="en-US" dirty="0" smtClean="0"/>
                        <a:t>SO4</a:t>
                      </a:r>
                      <a:endParaRPr lang="en-US" dirty="0"/>
                    </a:p>
                  </a:txBody>
                  <a:tcPr/>
                </a:tc>
              </a:tr>
              <a:tr h="370840">
                <a:tc>
                  <a:txBody>
                    <a:bodyPr/>
                    <a:lstStyle/>
                    <a:p>
                      <a:endParaRPr lang="en-US"/>
                    </a:p>
                  </a:txBody>
                  <a:tcPr/>
                </a:tc>
                <a:tc>
                  <a:txBody>
                    <a:bodyPr/>
                    <a:lstStyle/>
                    <a:p>
                      <a:r>
                        <a:rPr lang="en-US" dirty="0" smtClean="0"/>
                        <a:t>Fe</a:t>
                      </a:r>
                      <a:endParaRPr lang="en-US" dirty="0"/>
                    </a:p>
                  </a:txBody>
                  <a:tcPr/>
                </a:tc>
                <a:tc>
                  <a:txBody>
                    <a:bodyPr/>
                    <a:lstStyle/>
                    <a:p>
                      <a:r>
                        <a:rPr lang="en-US" dirty="0" smtClean="0"/>
                        <a:t>Se</a:t>
                      </a:r>
                      <a:endParaRPr lang="en-US" dirty="0"/>
                    </a:p>
                  </a:txBody>
                  <a:tcPr/>
                </a:tc>
                <a:tc>
                  <a:txBody>
                    <a:bodyPr/>
                    <a:lstStyle/>
                    <a:p>
                      <a:endParaRPr lang="en-US"/>
                    </a:p>
                  </a:txBody>
                  <a:tcPr/>
                </a:tc>
                <a:tc>
                  <a:txBody>
                    <a:bodyPr/>
                    <a:lstStyle/>
                    <a:p>
                      <a:r>
                        <a:rPr lang="en-US" dirty="0" err="1" smtClean="0"/>
                        <a:t>Cl</a:t>
                      </a:r>
                      <a:endParaRPr lang="en-US" dirty="0"/>
                    </a:p>
                  </a:txBody>
                  <a:tcPr/>
                </a:tc>
              </a:tr>
              <a:tr h="370840">
                <a:tc>
                  <a:txBody>
                    <a:bodyPr/>
                    <a:lstStyle/>
                    <a:p>
                      <a:endParaRPr lang="en-US"/>
                    </a:p>
                  </a:txBody>
                  <a:tcPr/>
                </a:tc>
                <a:tc>
                  <a:txBody>
                    <a:bodyPr/>
                    <a:lstStyle/>
                    <a:p>
                      <a:r>
                        <a:rPr lang="en-US" dirty="0" smtClean="0"/>
                        <a:t>V</a:t>
                      </a:r>
                      <a:endParaRPr lang="en-US" dirty="0"/>
                    </a:p>
                  </a:txBody>
                  <a:tcPr/>
                </a:tc>
                <a:tc>
                  <a:txBody>
                    <a:bodyPr/>
                    <a:lstStyle/>
                    <a:p>
                      <a:r>
                        <a:rPr lang="en-US" dirty="0" err="1" smtClean="0"/>
                        <a:t>Cd</a:t>
                      </a:r>
                      <a:endParaRPr lang="en-US" dirty="0"/>
                    </a:p>
                  </a:txBody>
                  <a:tcPr/>
                </a:tc>
                <a:tc>
                  <a:txBody>
                    <a:bodyPr/>
                    <a:lstStyle/>
                    <a:p>
                      <a:endParaRPr lang="en-US"/>
                    </a:p>
                  </a:txBody>
                  <a:tcPr/>
                </a:tc>
                <a:tc>
                  <a:txBody>
                    <a:bodyPr/>
                    <a:lstStyle/>
                    <a:p>
                      <a:r>
                        <a:rPr lang="en-US" dirty="0" smtClean="0"/>
                        <a:t>CO3, HCO3</a:t>
                      </a:r>
                      <a:endParaRPr lang="en-US" dirty="0"/>
                    </a:p>
                  </a:txBody>
                  <a:tcPr/>
                </a:tc>
              </a:tr>
            </a:tbl>
          </a:graphicData>
        </a:graphic>
      </p:graphicFrame>
      <p:sp>
        <p:nvSpPr>
          <p:cNvPr id="8" name="Title 1"/>
          <p:cNvSpPr>
            <a:spLocks noGrp="1"/>
          </p:cNvSpPr>
          <p:nvPr>
            <p:ph type="title"/>
          </p:nvPr>
        </p:nvSpPr>
        <p:spPr>
          <a:xfrm>
            <a:off x="3810000" y="274638"/>
            <a:ext cx="5105400" cy="1401762"/>
          </a:xfrm>
        </p:spPr>
        <p:txBody>
          <a:bodyPr/>
          <a:lstStyle/>
          <a:p>
            <a:r>
              <a:rPr lang="en-US" dirty="0" smtClean="0"/>
              <a:t>Biogeochemical Fluxes for SWAT – ICZ Modeling</a:t>
            </a:r>
            <a:endParaRPr lang="en-US" dirty="0"/>
          </a:p>
        </p:txBody>
      </p:sp>
      <p:pic>
        <p:nvPicPr>
          <p:cNvPr id="4" name="Picture 2" descr="D:\TUC\Photos\DANIEL&amp;DYONISIS\IMG_0102.JPG"/>
          <p:cNvPicPr>
            <a:picLocks noChangeAspect="1" noChangeArrowheads="1"/>
          </p:cNvPicPr>
          <p:nvPr/>
        </p:nvPicPr>
        <p:blipFill>
          <a:blip r:embed="rId2" cstate="print">
            <a:extLst>
              <a:ext uri="{BEBA8EAE-BF5A-486C-A8C5-ECC9F3942E4B}">
                <a14:imgProps xmlns:a14="http://schemas.microsoft.com/office/drawing/2010/main" xmlns="">
                  <a14:imgLayer r:embed="rId3">
                    <a14:imgEffect>
                      <a14:sharpenSoften amount="-3000"/>
                    </a14:imgEffect>
                    <a14:imgEffect>
                      <a14:colorTemperature colorTemp="6250"/>
                    </a14:imgEffect>
                    <a14:imgEffect>
                      <a14:saturation sat="130000"/>
                    </a14:imgEffect>
                  </a14:imgLayer>
                </a14:imgProps>
              </a:ext>
              <a:ext uri="{28A0092B-C50C-407E-A947-70E740481C1C}">
                <a14:useLocalDpi xmlns:a14="http://schemas.microsoft.com/office/drawing/2010/main" xmlns="" val="0"/>
              </a:ext>
            </a:extLst>
          </a:blip>
          <a:srcRect/>
          <a:stretch>
            <a:fillRect/>
          </a:stretch>
        </p:blipFill>
        <p:spPr bwMode="auto">
          <a:xfrm>
            <a:off x="4419600" y="4495800"/>
            <a:ext cx="2336800" cy="1752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0207283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1768013"/>
            <a:ext cx="4963095" cy="3317880"/>
          </a:xfrm>
          <a:prstGeom prst="rect">
            <a:avLst/>
          </a:prstGeom>
        </p:spPr>
      </p:pic>
      <p:sp>
        <p:nvSpPr>
          <p:cNvPr id="3" name="Oval 2"/>
          <p:cNvSpPr/>
          <p:nvPr/>
        </p:nvSpPr>
        <p:spPr>
          <a:xfrm>
            <a:off x="557378" y="2667000"/>
            <a:ext cx="877330" cy="8711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4" name="Oval 3"/>
          <p:cNvSpPr/>
          <p:nvPr/>
        </p:nvSpPr>
        <p:spPr>
          <a:xfrm>
            <a:off x="1905001" y="1707030"/>
            <a:ext cx="2743200" cy="1402076"/>
          </a:xfrm>
          <a:prstGeom prst="ellipse">
            <a:avLst/>
          </a:prstGeom>
          <a:noFill/>
          <a:ln>
            <a:solidFill>
              <a:schemeClr val="tx1">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pic>
        <p:nvPicPr>
          <p:cNvPr id="7" name="Picture 6"/>
          <p:cNvPicPr>
            <a:picLocks noChangeAspect="1"/>
          </p:cNvPicPr>
          <p:nvPr/>
        </p:nvPicPr>
        <p:blipFill>
          <a:blip r:embed="rId3" cstate="print"/>
          <a:stretch>
            <a:fillRect/>
          </a:stretch>
        </p:blipFill>
        <p:spPr>
          <a:xfrm>
            <a:off x="4724401" y="1772281"/>
            <a:ext cx="4419600" cy="3317880"/>
          </a:xfrm>
          <a:prstGeom prst="rect">
            <a:avLst/>
          </a:prstGeom>
        </p:spPr>
      </p:pic>
      <p:sp>
        <p:nvSpPr>
          <p:cNvPr id="8" name="Rectangle 7"/>
          <p:cNvSpPr/>
          <p:nvPr/>
        </p:nvSpPr>
        <p:spPr>
          <a:xfrm>
            <a:off x="15240" y="5179360"/>
            <a:ext cx="9113521" cy="923330"/>
          </a:xfrm>
          <a:prstGeom prst="rect">
            <a:avLst/>
          </a:prstGeom>
        </p:spPr>
        <p:txBody>
          <a:bodyPr wrap="square">
            <a:spAutoFit/>
          </a:bodyPr>
          <a:lstStyle/>
          <a:p>
            <a:r>
              <a:rPr lang="en-US" b="1" dirty="0" smtClean="0">
                <a:solidFill>
                  <a:srgbClr val="FF0000"/>
                </a:solidFill>
                <a:latin typeface="Arial" panose="020B0604020202020204" pitchFamily="34" charset="0"/>
              </a:rPr>
              <a:t>Group 1: </a:t>
            </a:r>
            <a:r>
              <a:rPr lang="en-US" b="1" dirty="0" smtClean="0">
                <a:solidFill>
                  <a:srgbClr val="000000"/>
                </a:solidFill>
                <a:latin typeface="Arial" panose="020B0604020202020204" pitchFamily="34" charset="0"/>
              </a:rPr>
              <a:t>pH&amp;DO</a:t>
            </a:r>
            <a:r>
              <a:rPr lang="en-US" dirty="0" smtClean="0">
                <a:solidFill>
                  <a:srgbClr val="000000"/>
                </a:solidFill>
                <a:latin typeface="Arial" panose="020B0604020202020204" pitchFamily="34" charset="0"/>
              </a:rPr>
              <a:t> </a:t>
            </a:r>
            <a:r>
              <a:rPr lang="en-US" dirty="0">
                <a:solidFill>
                  <a:srgbClr val="000000"/>
                </a:solidFill>
                <a:latin typeface="Arial" panose="020B0604020202020204" pitchFamily="34" charset="0"/>
              </a:rPr>
              <a:t>distinguish the karstic water from different origin water </a:t>
            </a:r>
            <a:endParaRPr lang="en-US" dirty="0" smtClean="0">
              <a:solidFill>
                <a:srgbClr val="000000"/>
              </a:solidFill>
              <a:latin typeface="Arial" panose="020B0604020202020204" pitchFamily="34" charset="0"/>
            </a:endParaRPr>
          </a:p>
          <a:p>
            <a:r>
              <a:rPr lang="en-US" b="1" dirty="0">
                <a:latin typeface="Arial" panose="020B0604020202020204" pitchFamily="34" charset="0"/>
              </a:rPr>
              <a:t>Group </a:t>
            </a:r>
            <a:r>
              <a:rPr lang="en-US" b="1" dirty="0" smtClean="0">
                <a:latin typeface="Arial" panose="020B0604020202020204" pitchFamily="34" charset="0"/>
              </a:rPr>
              <a:t>2:</a:t>
            </a:r>
            <a:r>
              <a:rPr lang="en-US" dirty="0" smtClean="0">
                <a:solidFill>
                  <a:srgbClr val="000000"/>
                </a:solidFill>
                <a:latin typeface="Arial" panose="020B0604020202020204" pitchFamily="34" charset="0"/>
              </a:rPr>
              <a:t> water </a:t>
            </a:r>
            <a:r>
              <a:rPr lang="en-US" dirty="0">
                <a:solidFill>
                  <a:srgbClr val="000000"/>
                </a:solidFill>
                <a:latin typeface="Arial" panose="020B0604020202020204" pitchFamily="34" charset="0"/>
              </a:rPr>
              <a:t>bodies </a:t>
            </a:r>
            <a:r>
              <a:rPr lang="en-US" dirty="0" smtClean="0">
                <a:solidFill>
                  <a:srgbClr val="000000"/>
                </a:solidFill>
                <a:latin typeface="Arial" panose="020B0604020202020204" pitchFamily="34" charset="0"/>
              </a:rPr>
              <a:t>with high </a:t>
            </a:r>
            <a:r>
              <a:rPr lang="en-US" dirty="0">
                <a:solidFill>
                  <a:srgbClr val="000000"/>
                </a:solidFill>
                <a:latin typeface="Arial" panose="020B0604020202020204" pitchFamily="34" charset="0"/>
              </a:rPr>
              <a:t>values </a:t>
            </a:r>
            <a:r>
              <a:rPr lang="en-US" dirty="0" smtClean="0">
                <a:solidFill>
                  <a:srgbClr val="000000"/>
                </a:solidFill>
                <a:latin typeface="Arial" panose="020B0604020202020204" pitchFamily="34" charset="0"/>
              </a:rPr>
              <a:t>of nutrients (</a:t>
            </a:r>
            <a:r>
              <a:rPr lang="en-US" b="1" dirty="0">
                <a:solidFill>
                  <a:srgbClr val="000000"/>
                </a:solidFill>
                <a:latin typeface="Arial" panose="020B0604020202020204" pitchFamily="34" charset="0"/>
              </a:rPr>
              <a:t>N-NO</a:t>
            </a:r>
            <a:r>
              <a:rPr lang="en-US" sz="800" b="1" dirty="0">
                <a:solidFill>
                  <a:srgbClr val="000000"/>
                </a:solidFill>
                <a:latin typeface="Arial" panose="020B0604020202020204" pitchFamily="34" charset="0"/>
              </a:rPr>
              <a:t>3-</a:t>
            </a:r>
            <a:r>
              <a:rPr lang="en-US" b="1" dirty="0">
                <a:solidFill>
                  <a:srgbClr val="000000"/>
                </a:solidFill>
                <a:latin typeface="Arial" panose="020B0604020202020204" pitchFamily="34" charset="0"/>
              </a:rPr>
              <a:t>, </a:t>
            </a:r>
            <a:r>
              <a:rPr lang="en-US" b="1" dirty="0" smtClean="0">
                <a:solidFill>
                  <a:srgbClr val="000000"/>
                </a:solidFill>
                <a:latin typeface="Arial" panose="020B0604020202020204" pitchFamily="34" charset="0"/>
              </a:rPr>
              <a:t>TN/TKN</a:t>
            </a:r>
            <a:r>
              <a:rPr lang="en-US" dirty="0" smtClean="0">
                <a:solidFill>
                  <a:srgbClr val="000000"/>
                </a:solidFill>
                <a:latin typeface="Arial" panose="020B0604020202020204" pitchFamily="34" charset="0"/>
              </a:rPr>
              <a:t>)</a:t>
            </a:r>
          </a:p>
          <a:p>
            <a:r>
              <a:rPr lang="en-US" b="1" dirty="0">
                <a:solidFill>
                  <a:srgbClr val="00B050"/>
                </a:solidFill>
                <a:latin typeface="Arial" panose="020B0604020202020204" pitchFamily="34" charset="0"/>
              </a:rPr>
              <a:t>Group </a:t>
            </a:r>
            <a:r>
              <a:rPr lang="en-US" b="1" dirty="0" smtClean="0">
                <a:solidFill>
                  <a:srgbClr val="00B050"/>
                </a:solidFill>
                <a:latin typeface="Arial" panose="020B0604020202020204" pitchFamily="34" charset="0"/>
              </a:rPr>
              <a:t>3: </a:t>
            </a:r>
            <a:r>
              <a:rPr lang="en-US" dirty="0" smtClean="0">
                <a:solidFill>
                  <a:srgbClr val="000000"/>
                </a:solidFill>
                <a:latin typeface="Arial" panose="020B0604020202020204" pitchFamily="34" charset="0"/>
              </a:rPr>
              <a:t>spring and well with high </a:t>
            </a:r>
            <a:r>
              <a:rPr lang="en-US" dirty="0">
                <a:solidFill>
                  <a:srgbClr val="000000"/>
                </a:solidFill>
                <a:latin typeface="Arial" panose="020B0604020202020204" pitchFamily="34" charset="0"/>
              </a:rPr>
              <a:t>concentrations of </a:t>
            </a:r>
            <a:r>
              <a:rPr lang="en-US" b="1" dirty="0">
                <a:solidFill>
                  <a:srgbClr val="000000"/>
                </a:solidFill>
                <a:latin typeface="Arial" panose="020B0604020202020204" pitchFamily="34" charset="0"/>
              </a:rPr>
              <a:t>Mg</a:t>
            </a:r>
            <a:r>
              <a:rPr lang="en-US" sz="800" b="1" baseline="30000" dirty="0">
                <a:solidFill>
                  <a:srgbClr val="000000"/>
                </a:solidFill>
                <a:latin typeface="Arial" panose="020B0604020202020204" pitchFamily="34" charset="0"/>
              </a:rPr>
              <a:t>2+</a:t>
            </a:r>
            <a:r>
              <a:rPr lang="en-US" b="1" dirty="0">
                <a:solidFill>
                  <a:srgbClr val="000000"/>
                </a:solidFill>
                <a:latin typeface="Arial" panose="020B0604020202020204" pitchFamily="34" charset="0"/>
              </a:rPr>
              <a:t>, </a:t>
            </a:r>
            <a:r>
              <a:rPr lang="en-US" b="1" dirty="0" err="1">
                <a:solidFill>
                  <a:srgbClr val="000000"/>
                </a:solidFill>
                <a:latin typeface="Arial" panose="020B0604020202020204" pitchFamily="34" charset="0"/>
              </a:rPr>
              <a:t>Na</a:t>
            </a:r>
            <a:r>
              <a:rPr lang="en-US" sz="800" b="1" baseline="30000" dirty="0" err="1">
                <a:solidFill>
                  <a:srgbClr val="000000"/>
                </a:solidFill>
                <a:latin typeface="Arial" panose="020B0604020202020204" pitchFamily="34" charset="0"/>
              </a:rPr>
              <a:t>+</a:t>
            </a:r>
            <a:r>
              <a:rPr lang="en-US" b="1" dirty="0" err="1">
                <a:solidFill>
                  <a:srgbClr val="000000"/>
                </a:solidFill>
                <a:latin typeface="Arial" panose="020B0604020202020204" pitchFamily="34" charset="0"/>
              </a:rPr>
              <a:t>,Cl</a:t>
            </a:r>
            <a:r>
              <a:rPr lang="en-US" sz="800" b="1" baseline="30000" dirty="0">
                <a:solidFill>
                  <a:srgbClr val="000000"/>
                </a:solidFill>
                <a:latin typeface="Arial" panose="020B0604020202020204" pitchFamily="34" charset="0"/>
              </a:rPr>
              <a:t>-</a:t>
            </a:r>
            <a:r>
              <a:rPr lang="en-US" sz="800" b="1" dirty="0">
                <a:solidFill>
                  <a:srgbClr val="000000"/>
                </a:solidFill>
                <a:latin typeface="Arial" panose="020B0604020202020204" pitchFamily="34" charset="0"/>
              </a:rPr>
              <a:t> </a:t>
            </a:r>
            <a:r>
              <a:rPr lang="en-US" dirty="0" smtClean="0">
                <a:solidFill>
                  <a:srgbClr val="000000"/>
                </a:solidFill>
                <a:latin typeface="Arial" panose="020B0604020202020204" pitchFamily="34" charset="0"/>
              </a:rPr>
              <a:t>, </a:t>
            </a:r>
            <a:r>
              <a:rPr lang="en-US" b="1" dirty="0" smtClean="0">
                <a:solidFill>
                  <a:srgbClr val="000000"/>
                </a:solidFill>
                <a:latin typeface="Arial" panose="020B0604020202020204" pitchFamily="34" charset="0"/>
              </a:rPr>
              <a:t>SO</a:t>
            </a:r>
            <a:r>
              <a:rPr lang="en-US" b="1" baseline="-25000" dirty="0" smtClean="0">
                <a:solidFill>
                  <a:srgbClr val="000000"/>
                </a:solidFill>
                <a:latin typeface="Arial" panose="020B0604020202020204" pitchFamily="34" charset="0"/>
              </a:rPr>
              <a:t>4</a:t>
            </a:r>
            <a:endParaRPr lang="el-GR" b="1" baseline="-25000" dirty="0"/>
          </a:p>
        </p:txBody>
      </p:sp>
      <p:sp>
        <p:nvSpPr>
          <p:cNvPr id="9" name="Title 1"/>
          <p:cNvSpPr txBox="1">
            <a:spLocks/>
          </p:cNvSpPr>
          <p:nvPr/>
        </p:nvSpPr>
        <p:spPr>
          <a:xfrm>
            <a:off x="3429000" y="174977"/>
            <a:ext cx="5943601" cy="1077218"/>
          </a:xfrm>
          <a:prstGeom prst="rect">
            <a:avLst/>
          </a:prstGeom>
        </p:spPr>
        <p:txBody>
          <a:bodyPr wrap="square">
            <a:sp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smtClean="0"/>
              <a:t>Geochemical categorization  </a:t>
            </a:r>
          </a:p>
          <a:p>
            <a:r>
              <a:rPr lang="en-US" sz="3000" dirty="0" smtClean="0">
                <a:ea typeface="+mn-ea"/>
                <a:cs typeface="+mn-cs"/>
              </a:rPr>
              <a:t>PCA (Average </a:t>
            </a:r>
            <a:r>
              <a:rPr lang="en-US" sz="3000" dirty="0" smtClean="0"/>
              <a:t>values 2009-2017</a:t>
            </a:r>
            <a:r>
              <a:rPr lang="en-US" sz="3000" dirty="0" smtClean="0">
                <a:ea typeface="+mn-ea"/>
                <a:cs typeface="+mn-cs"/>
              </a:rPr>
              <a:t>) </a:t>
            </a:r>
            <a:endParaRPr lang="el-GR" sz="3000" dirty="0">
              <a:ea typeface="+mn-ea"/>
              <a:cs typeface="+mn-cs"/>
            </a:endParaRPr>
          </a:p>
        </p:txBody>
      </p:sp>
      <p:sp>
        <p:nvSpPr>
          <p:cNvPr id="10" name="Oval 9"/>
          <p:cNvSpPr/>
          <p:nvPr/>
        </p:nvSpPr>
        <p:spPr>
          <a:xfrm>
            <a:off x="2551670" y="3722112"/>
            <a:ext cx="2020330" cy="87115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Tree>
    <p:extLst>
      <p:ext uri="{BB962C8B-B14F-4D97-AF65-F5344CB8AC3E}">
        <p14:creationId xmlns:p14="http://schemas.microsoft.com/office/powerpoint/2010/main" xmlns="" val="28679870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0" y="1754777"/>
            <a:ext cx="4714503" cy="3155394"/>
          </a:xfrm>
          <a:prstGeom prst="rect">
            <a:avLst/>
          </a:prstGeom>
        </p:spPr>
      </p:pic>
      <p:pic>
        <p:nvPicPr>
          <p:cNvPr id="4" name="Picture 3"/>
          <p:cNvPicPr>
            <a:picLocks noChangeAspect="1"/>
          </p:cNvPicPr>
          <p:nvPr/>
        </p:nvPicPr>
        <p:blipFill>
          <a:blip r:embed="rId3" cstate="print"/>
          <a:stretch>
            <a:fillRect/>
          </a:stretch>
        </p:blipFill>
        <p:spPr>
          <a:xfrm>
            <a:off x="4575431" y="1752600"/>
            <a:ext cx="4599049" cy="3157571"/>
          </a:xfrm>
          <a:prstGeom prst="rect">
            <a:avLst/>
          </a:prstGeom>
        </p:spPr>
      </p:pic>
      <p:sp>
        <p:nvSpPr>
          <p:cNvPr id="6" name="Oval 5"/>
          <p:cNvSpPr/>
          <p:nvPr/>
        </p:nvSpPr>
        <p:spPr>
          <a:xfrm>
            <a:off x="1402215" y="1752600"/>
            <a:ext cx="3100334" cy="1703223"/>
          </a:xfrm>
          <a:prstGeom prst="ellipse">
            <a:avLst/>
          </a:prstGeom>
          <a:noFill/>
          <a:ln>
            <a:solidFill>
              <a:schemeClr val="tx1">
                <a:alpha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7" name="Title 1"/>
          <p:cNvSpPr txBox="1">
            <a:spLocks/>
          </p:cNvSpPr>
          <p:nvPr/>
        </p:nvSpPr>
        <p:spPr>
          <a:xfrm>
            <a:off x="3810000" y="184206"/>
            <a:ext cx="5334000" cy="984885"/>
          </a:xfrm>
          <a:prstGeom prst="rect">
            <a:avLst/>
          </a:prstGeom>
        </p:spPr>
        <p:txBody>
          <a:bodyPr wrap="square">
            <a:sp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2800" b="1" dirty="0"/>
              <a:t>Categorization of water bodies </a:t>
            </a:r>
            <a:r>
              <a:rPr lang="en-US" sz="3000" dirty="0" smtClean="0">
                <a:ea typeface="+mn-ea"/>
                <a:cs typeface="+mn-cs"/>
              </a:rPr>
              <a:t>PCA</a:t>
            </a:r>
            <a:r>
              <a:rPr lang="en-US" sz="3000" dirty="0">
                <a:ea typeface="+mn-ea"/>
                <a:cs typeface="+mn-cs"/>
              </a:rPr>
              <a:t> </a:t>
            </a:r>
            <a:r>
              <a:rPr lang="en-US" sz="3000" dirty="0" smtClean="0">
                <a:ea typeface="+mn-ea"/>
                <a:cs typeface="+mn-cs"/>
              </a:rPr>
              <a:t>(all data 2012-2013) </a:t>
            </a:r>
            <a:endParaRPr lang="el-GR" sz="3000" dirty="0">
              <a:ea typeface="+mn-ea"/>
              <a:cs typeface="+mn-cs"/>
            </a:endParaRPr>
          </a:p>
        </p:txBody>
      </p:sp>
      <p:sp>
        <p:nvSpPr>
          <p:cNvPr id="8" name="Oval 7"/>
          <p:cNvSpPr/>
          <p:nvPr/>
        </p:nvSpPr>
        <p:spPr>
          <a:xfrm>
            <a:off x="457200" y="2667000"/>
            <a:ext cx="977508" cy="8711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
        <p:nvSpPr>
          <p:cNvPr id="9" name="Oval 8"/>
          <p:cNvSpPr/>
          <p:nvPr/>
        </p:nvSpPr>
        <p:spPr>
          <a:xfrm>
            <a:off x="1329334" y="3455823"/>
            <a:ext cx="3014066" cy="994551"/>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sz="1350"/>
          </a:p>
        </p:txBody>
      </p:sp>
    </p:spTree>
    <p:extLst>
      <p:ext uri="{BB962C8B-B14F-4D97-AF65-F5344CB8AC3E}">
        <p14:creationId xmlns:p14="http://schemas.microsoft.com/office/powerpoint/2010/main" xmlns="" val="234491644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581400" y="381000"/>
            <a:ext cx="5638800" cy="584775"/>
          </a:xfrm>
          <a:prstGeom prst="rect">
            <a:avLst/>
          </a:prstGeom>
        </p:spPr>
        <p:txBody>
          <a:bodyPr wrap="square">
            <a:sp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a:t>C</a:t>
            </a:r>
            <a:r>
              <a:rPr lang="en-US" sz="3200" b="1" dirty="0" smtClean="0"/>
              <a:t>arbonate </a:t>
            </a:r>
            <a:r>
              <a:rPr lang="en-US" sz="3200" b="1" dirty="0"/>
              <a:t>weathering </a:t>
            </a:r>
            <a:r>
              <a:rPr lang="en-US" sz="3200" b="1" dirty="0" smtClean="0"/>
              <a:t>rates</a:t>
            </a:r>
            <a:endParaRPr lang="el-GR" sz="3200" b="1" dirty="0"/>
          </a:p>
        </p:txBody>
      </p:sp>
      <mc:AlternateContent xmlns:mc="http://schemas.openxmlformats.org/markup-compatibility/2006">
        <mc:Choice xmlns:a14="http://schemas.microsoft.com/office/drawing/2010/main" xmlns="" Requires="a14">
          <p:sp>
            <p:nvSpPr>
              <p:cNvPr id="10" name="TextBox 9"/>
              <p:cNvSpPr txBox="1"/>
              <p:nvPr/>
            </p:nvSpPr>
            <p:spPr>
              <a:xfrm>
                <a:off x="311131" y="6398861"/>
                <a:ext cx="6172200" cy="41415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𝐶𝑎𝑟𝑏</m:t>
                          </m:r>
                        </m:sub>
                      </m:sSub>
                      <m:r>
                        <a:rPr lang="en-US" i="1" smtClean="0">
                          <a:latin typeface="Cambria Math" panose="02040503050406030204" pitchFamily="18" charset="0"/>
                        </a:rPr>
                        <m:t>=</m:t>
                      </m:r>
                      <m:d>
                        <m:dPr>
                          <m:ctrlPr>
                            <a:rPr lang="en-US" i="1" smtClean="0">
                              <a:latin typeface="Cambria Math" panose="02040503050406030204" pitchFamily="18" charset="0"/>
                            </a:rPr>
                          </m:ctrlPr>
                        </m:dPr>
                        <m:e>
                          <m:d>
                            <m:dPr>
                              <m:begChr m:val="["/>
                              <m:endChr m:val="]"/>
                              <m:ctrlPr>
                                <a:rPr lang="en-US" i="1" smtClean="0">
                                  <a:latin typeface="Cambria Math" panose="02040503050406030204" pitchFamily="18" charset="0"/>
                                </a:rPr>
                              </m:ctrlPr>
                            </m:dPr>
                            <m:e>
                              <m:sSup>
                                <m:sSupPr>
                                  <m:ctrlPr>
                                    <a:rPr lang="en-US" i="1" smtClean="0">
                                      <a:latin typeface="Cambria Math" panose="02040503050406030204" pitchFamily="18" charset="0"/>
                                    </a:rPr>
                                  </m:ctrlPr>
                                </m:sSupPr>
                                <m:e>
                                  <m:r>
                                    <a:rPr lang="en-US" b="0" i="1" smtClean="0">
                                      <a:latin typeface="Cambria Math" panose="02040503050406030204" pitchFamily="18" charset="0"/>
                                    </a:rPr>
                                    <m:t>𝐶𝑎</m:t>
                                  </m:r>
                                </m:e>
                                <m:sup>
                                  <m:r>
                                    <a:rPr lang="en-US" b="0" i="1" smtClean="0">
                                      <a:latin typeface="Cambria Math" panose="02040503050406030204" pitchFamily="18" charset="0"/>
                                    </a:rPr>
                                    <m:t>2+</m:t>
                                  </m:r>
                                </m:sup>
                              </m:sSup>
                            </m:e>
                          </m:d>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𝑀</m:t>
                              </m:r>
                            </m:e>
                            <m:sub>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𝐶𝑎𝐶𝑂</m:t>
                                  </m:r>
                                </m:e>
                                <m:sub>
                                  <m:r>
                                    <a:rPr lang="en-US" b="0" i="1" smtClean="0">
                                      <a:latin typeface="Cambria Math" panose="02040503050406030204" pitchFamily="18" charset="0"/>
                                      <a:ea typeface="Cambria Math" panose="02040503050406030204" pitchFamily="18" charset="0"/>
                                    </a:rPr>
                                    <m:t>3</m:t>
                                  </m:r>
                                </m:sub>
                              </m:sSub>
                            </m:sub>
                          </m:sSub>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𝑀𝑔</m:t>
                                  </m:r>
                                </m:e>
                                <m:sup>
                                  <m:r>
                                    <a:rPr lang="en-US" b="0" i="1" smtClean="0">
                                      <a:latin typeface="Cambria Math" panose="02040503050406030204" pitchFamily="18" charset="0"/>
                                      <a:ea typeface="Cambria Math" panose="02040503050406030204" pitchFamily="18" charset="0"/>
                                    </a:rPr>
                                    <m:t>2+</m:t>
                                  </m:r>
                                </m:sup>
                              </m:sSup>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𝑀</m:t>
                                  </m:r>
                                </m:e>
                                <m: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𝑀𝑔𝐶𝑂</m:t>
                                      </m:r>
                                    </m:e>
                                    <m:sub>
                                      <m:r>
                                        <a:rPr lang="en-US" b="0" i="1" smtClean="0">
                                          <a:latin typeface="Cambria Math" panose="02040503050406030204" pitchFamily="18" charset="0"/>
                                          <a:ea typeface="Cambria Math" panose="02040503050406030204" pitchFamily="18" charset="0"/>
                                        </a:rPr>
                                        <m:t>3</m:t>
                                      </m:r>
                                    </m:sub>
                                  </m:sSub>
                                </m:sub>
                              </m:sSub>
                            </m:e>
                          </m:d>
                        </m:e>
                      </m:d>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𝑅𝑢𝑛𝑜𝑓𝑓</m:t>
                      </m:r>
                    </m:oMath>
                  </m:oMathPara>
                </a14:m>
                <a:endParaRPr lang="el-GR" dirty="0"/>
              </a:p>
            </p:txBody>
          </p:sp>
        </mc:Choice>
        <mc:Fallback>
          <p:sp>
            <p:nvSpPr>
              <p:cNvPr id="10" name="TextBox 9"/>
              <p:cNvSpPr txBox="1">
                <a:spLocks noRot="1" noChangeAspect="1" noMove="1" noResize="1" noEditPoints="1" noAdjustHandles="1" noChangeArrowheads="1" noChangeShapeType="1" noTextEdit="1"/>
              </p:cNvSpPr>
              <p:nvPr/>
            </p:nvSpPr>
            <p:spPr>
              <a:xfrm>
                <a:off x="311131" y="6398861"/>
                <a:ext cx="6172200" cy="414152"/>
              </a:xfrm>
              <a:prstGeom prst="rect">
                <a:avLst/>
              </a:prstGeom>
              <a:blipFill rotWithShape="0">
                <a:blip r:embed="rId3" cstate="print"/>
                <a:stretch>
                  <a:fillRect b="-7353"/>
                </a:stretch>
              </a:blipFill>
            </p:spPr>
            <p:txBody>
              <a:bodyPr/>
              <a:lstStyle/>
              <a:p>
                <a:r>
                  <a:rPr lang="el-GR">
                    <a:noFill/>
                  </a:rPr>
                  <a:t> </a:t>
                </a:r>
              </a:p>
            </p:txBody>
          </p:sp>
        </mc:Fallback>
      </mc:AlternateContent>
      <p:pic>
        <p:nvPicPr>
          <p:cNvPr id="4" name="Picture 3"/>
          <p:cNvPicPr>
            <a:picLocks noChangeAspect="1"/>
          </p:cNvPicPr>
          <p:nvPr/>
        </p:nvPicPr>
        <p:blipFill rotWithShape="1">
          <a:blip r:embed="rId4" cstate="print"/>
          <a:srcRect l="7591" t="9463" r="5676" b="2399"/>
          <a:stretch/>
        </p:blipFill>
        <p:spPr>
          <a:xfrm>
            <a:off x="5092267" y="2064187"/>
            <a:ext cx="4004246" cy="3346013"/>
          </a:xfrm>
          <a:prstGeom prst="rect">
            <a:avLst/>
          </a:prstGeom>
        </p:spPr>
      </p:pic>
      <p:sp>
        <p:nvSpPr>
          <p:cNvPr id="5" name="TextBox 4"/>
          <p:cNvSpPr txBox="1"/>
          <p:nvPr/>
        </p:nvSpPr>
        <p:spPr>
          <a:xfrm>
            <a:off x="1752600" y="1732195"/>
            <a:ext cx="4495800" cy="381000"/>
          </a:xfrm>
          <a:prstGeom prst="rect">
            <a:avLst/>
          </a:prstGeom>
          <a:noFill/>
        </p:spPr>
        <p:txBody>
          <a:bodyPr wrap="square" rtlCol="0">
            <a:spAutoFit/>
          </a:bodyPr>
          <a:lstStyle/>
          <a:p>
            <a:r>
              <a:rPr lang="en-US" dirty="0" smtClean="0"/>
              <a:t>Koiliaris CZO</a:t>
            </a:r>
            <a:endParaRPr lang="el-GR" dirty="0"/>
          </a:p>
        </p:txBody>
      </p:sp>
      <p:sp>
        <p:nvSpPr>
          <p:cNvPr id="9" name="TextBox 8"/>
          <p:cNvSpPr txBox="1"/>
          <p:nvPr/>
        </p:nvSpPr>
        <p:spPr>
          <a:xfrm>
            <a:off x="5096708" y="1720987"/>
            <a:ext cx="4495800" cy="381000"/>
          </a:xfrm>
          <a:prstGeom prst="rect">
            <a:avLst/>
          </a:prstGeom>
          <a:noFill/>
        </p:spPr>
        <p:txBody>
          <a:bodyPr wrap="square" rtlCol="0">
            <a:spAutoFit/>
          </a:bodyPr>
          <a:lstStyle/>
          <a:p>
            <a:r>
              <a:rPr lang="en-US" dirty="0" smtClean="0"/>
              <a:t>Jura Mountains, Alps </a:t>
            </a:r>
            <a:r>
              <a:rPr lang="en-US" i="1" dirty="0" smtClean="0"/>
              <a:t>(</a:t>
            </a:r>
            <a:r>
              <a:rPr lang="en-US" i="1" dirty="0" err="1" smtClean="0"/>
              <a:t>Calmels</a:t>
            </a:r>
            <a:r>
              <a:rPr lang="en-US" i="1" dirty="0" smtClean="0"/>
              <a:t> et al., 2014)</a:t>
            </a:r>
            <a:endParaRPr lang="el-GR" i="1" dirty="0"/>
          </a:p>
        </p:txBody>
      </p:sp>
      <p:sp>
        <p:nvSpPr>
          <p:cNvPr id="6" name="TextBox 5"/>
          <p:cNvSpPr txBox="1"/>
          <p:nvPr/>
        </p:nvSpPr>
        <p:spPr>
          <a:xfrm>
            <a:off x="228600" y="5332827"/>
            <a:ext cx="4539449" cy="1200329"/>
          </a:xfrm>
          <a:prstGeom prst="rect">
            <a:avLst/>
          </a:prstGeom>
          <a:noFill/>
        </p:spPr>
        <p:txBody>
          <a:bodyPr wrap="square" rtlCol="0">
            <a:spAutoFit/>
          </a:bodyPr>
          <a:lstStyle/>
          <a:p>
            <a:r>
              <a:rPr lang="en-US" dirty="0" smtClean="0"/>
              <a:t>Carbonate Removal by chemical weathering:</a:t>
            </a:r>
          </a:p>
          <a:p>
            <a:r>
              <a:rPr lang="en-US" dirty="0" smtClean="0"/>
              <a:t>~42 mm/</a:t>
            </a:r>
            <a:r>
              <a:rPr lang="en-US" dirty="0" err="1" smtClean="0"/>
              <a:t>kyr</a:t>
            </a:r>
            <a:r>
              <a:rPr lang="en-US" dirty="0" smtClean="0"/>
              <a:t> (</a:t>
            </a:r>
            <a:r>
              <a:rPr lang="en-US" dirty="0" err="1" smtClean="0"/>
              <a:t>Agios</a:t>
            </a:r>
            <a:r>
              <a:rPr lang="en-US" dirty="0" smtClean="0"/>
              <a:t> Georgios)</a:t>
            </a:r>
          </a:p>
          <a:p>
            <a:r>
              <a:rPr lang="en-US" dirty="0" smtClean="0"/>
              <a:t>~25 mm/</a:t>
            </a:r>
            <a:r>
              <a:rPr lang="en-US" dirty="0" err="1" smtClean="0"/>
              <a:t>kyr</a:t>
            </a:r>
            <a:r>
              <a:rPr lang="en-US" dirty="0" smtClean="0"/>
              <a:t> (</a:t>
            </a:r>
            <a:r>
              <a:rPr lang="en-US" dirty="0" err="1" smtClean="0"/>
              <a:t>Keramianos</a:t>
            </a:r>
            <a:r>
              <a:rPr lang="en-US" dirty="0" smtClean="0"/>
              <a:t>)</a:t>
            </a:r>
            <a:endParaRPr lang="en-US" dirty="0"/>
          </a:p>
          <a:p>
            <a:endParaRPr lang="el-GR" dirty="0"/>
          </a:p>
        </p:txBody>
      </p:sp>
      <p:sp>
        <p:nvSpPr>
          <p:cNvPr id="12" name="TextBox 11"/>
          <p:cNvSpPr txBox="1"/>
          <p:nvPr/>
        </p:nvSpPr>
        <p:spPr>
          <a:xfrm>
            <a:off x="5744731" y="5362134"/>
            <a:ext cx="3381513" cy="1200329"/>
          </a:xfrm>
          <a:prstGeom prst="rect">
            <a:avLst/>
          </a:prstGeom>
          <a:noFill/>
        </p:spPr>
        <p:txBody>
          <a:bodyPr wrap="square" rtlCol="0">
            <a:spAutoFit/>
          </a:bodyPr>
          <a:lstStyle/>
          <a:p>
            <a:r>
              <a:rPr lang="en-US" dirty="0" smtClean="0"/>
              <a:t>Carbonate Removal by chemical weathering:</a:t>
            </a:r>
          </a:p>
          <a:p>
            <a:r>
              <a:rPr lang="en-US" dirty="0" smtClean="0"/>
              <a:t>~100 mm/</a:t>
            </a:r>
            <a:r>
              <a:rPr lang="en-US" dirty="0" err="1" smtClean="0"/>
              <a:t>kyr</a:t>
            </a:r>
            <a:r>
              <a:rPr lang="en-US" dirty="0" smtClean="0"/>
              <a:t> (</a:t>
            </a:r>
            <a:r>
              <a:rPr lang="en-US" dirty="0"/>
              <a:t>Jura Mountains</a:t>
            </a:r>
            <a:r>
              <a:rPr lang="en-US" dirty="0" smtClean="0"/>
              <a:t>)</a:t>
            </a:r>
          </a:p>
          <a:p>
            <a:endParaRPr lang="el-GR" dirty="0"/>
          </a:p>
        </p:txBody>
      </p:sp>
      <p:sp>
        <p:nvSpPr>
          <p:cNvPr id="2" name="Rectangle 1"/>
          <p:cNvSpPr/>
          <p:nvPr/>
        </p:nvSpPr>
        <p:spPr>
          <a:xfrm>
            <a:off x="6359520" y="6398861"/>
            <a:ext cx="2151936" cy="369332"/>
          </a:xfrm>
          <a:prstGeom prst="rect">
            <a:avLst/>
          </a:prstGeom>
        </p:spPr>
        <p:txBody>
          <a:bodyPr wrap="none">
            <a:spAutoFit/>
          </a:bodyPr>
          <a:lstStyle/>
          <a:p>
            <a:r>
              <a:rPr lang="en-US" i="1" dirty="0"/>
              <a:t>(</a:t>
            </a:r>
            <a:r>
              <a:rPr lang="en-US" i="1" dirty="0" err="1"/>
              <a:t>Calmels</a:t>
            </a:r>
            <a:r>
              <a:rPr lang="en-US" i="1" dirty="0"/>
              <a:t> et al., 2014)</a:t>
            </a:r>
            <a:endParaRPr lang="el-GR" i="1" dirty="0"/>
          </a:p>
        </p:txBody>
      </p:sp>
      <p:pic>
        <p:nvPicPr>
          <p:cNvPr id="8" name="Picture 7"/>
          <p:cNvPicPr>
            <a:picLocks noChangeAspect="1"/>
          </p:cNvPicPr>
          <p:nvPr/>
        </p:nvPicPr>
        <p:blipFill>
          <a:blip r:embed="rId5" cstate="print"/>
          <a:stretch>
            <a:fillRect/>
          </a:stretch>
        </p:blipFill>
        <p:spPr>
          <a:xfrm>
            <a:off x="0" y="2075236"/>
            <a:ext cx="5096708" cy="3019261"/>
          </a:xfrm>
          <a:prstGeom prst="rect">
            <a:avLst/>
          </a:prstGeom>
        </p:spPr>
      </p:pic>
    </p:spTree>
    <p:extLst>
      <p:ext uri="{BB962C8B-B14F-4D97-AF65-F5344CB8AC3E}">
        <p14:creationId xmlns:p14="http://schemas.microsoft.com/office/powerpoint/2010/main" xmlns="" val="226810650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592286" y="228600"/>
            <a:ext cx="5424492" cy="1077218"/>
          </a:xfrm>
          <a:prstGeom prst="rect">
            <a:avLst/>
          </a:prstGeom>
        </p:spPr>
        <p:txBody>
          <a:bodyPr wrap="square">
            <a:sp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smtClean="0"/>
              <a:t>Annually VS Monthly carbonate </a:t>
            </a:r>
            <a:r>
              <a:rPr lang="en-US" sz="3200" b="1" dirty="0"/>
              <a:t>weathering </a:t>
            </a:r>
            <a:r>
              <a:rPr lang="en-US" sz="3200" b="1" dirty="0" smtClean="0"/>
              <a:t>rates</a:t>
            </a:r>
            <a:endParaRPr lang="el-GR" sz="3200" b="1" dirty="0"/>
          </a:p>
        </p:txBody>
      </p:sp>
      <p:sp>
        <p:nvSpPr>
          <p:cNvPr id="2" name="TextBox 1"/>
          <p:cNvSpPr txBox="1"/>
          <p:nvPr/>
        </p:nvSpPr>
        <p:spPr>
          <a:xfrm>
            <a:off x="30480" y="5105400"/>
            <a:ext cx="9220200" cy="707886"/>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t>S</a:t>
            </a:r>
            <a:r>
              <a:rPr lang="en-US" sz="2000" dirty="0" smtClean="0"/>
              <a:t>ame slopes in both cases - the </a:t>
            </a:r>
            <a:r>
              <a:rPr lang="en-US" sz="2000" dirty="0"/>
              <a:t>correlation is maintained </a:t>
            </a:r>
            <a:endParaRPr lang="en-US" sz="2000" dirty="0" smtClean="0"/>
          </a:p>
          <a:p>
            <a:pPr marL="342900" indent="-342900">
              <a:buFont typeface="Wingdings" panose="05000000000000000000" pitchFamily="2" charset="2"/>
              <a:buChar char="Ø"/>
            </a:pPr>
            <a:r>
              <a:rPr lang="en-US" sz="2000" dirty="0" smtClean="0"/>
              <a:t>No interannual variation</a:t>
            </a:r>
            <a:endParaRPr lang="el-GR" sz="2000" dirty="0"/>
          </a:p>
        </p:txBody>
      </p:sp>
      <p:pic>
        <p:nvPicPr>
          <p:cNvPr id="4" name="Picture 3"/>
          <p:cNvPicPr>
            <a:picLocks noChangeAspect="1"/>
          </p:cNvPicPr>
          <p:nvPr/>
        </p:nvPicPr>
        <p:blipFill>
          <a:blip r:embed="rId2" cstate="print"/>
          <a:stretch>
            <a:fillRect/>
          </a:stretch>
        </p:blipFill>
        <p:spPr>
          <a:xfrm>
            <a:off x="-15240" y="1870775"/>
            <a:ext cx="4467645" cy="2778009"/>
          </a:xfrm>
          <a:prstGeom prst="rect">
            <a:avLst/>
          </a:prstGeom>
        </p:spPr>
      </p:pic>
      <p:pic>
        <p:nvPicPr>
          <p:cNvPr id="5" name="Picture 4"/>
          <p:cNvPicPr>
            <a:picLocks noChangeAspect="1"/>
          </p:cNvPicPr>
          <p:nvPr/>
        </p:nvPicPr>
        <p:blipFill>
          <a:blip r:embed="rId3" cstate="print"/>
          <a:stretch>
            <a:fillRect/>
          </a:stretch>
        </p:blipFill>
        <p:spPr>
          <a:xfrm>
            <a:off x="4419600" y="1870775"/>
            <a:ext cx="4724399" cy="2778009"/>
          </a:xfrm>
          <a:prstGeom prst="rect">
            <a:avLst/>
          </a:prstGeom>
        </p:spPr>
      </p:pic>
    </p:spTree>
    <p:extLst>
      <p:ext uri="{BB962C8B-B14F-4D97-AF65-F5344CB8AC3E}">
        <p14:creationId xmlns:p14="http://schemas.microsoft.com/office/powerpoint/2010/main" xmlns="" val="23687228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480022" y="260484"/>
            <a:ext cx="5663978" cy="1077218"/>
          </a:xfrm>
          <a:prstGeom prst="rect">
            <a:avLst/>
          </a:prstGeom>
        </p:spPr>
        <p:txBody>
          <a:bodyPr wrap="square">
            <a:sp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smtClean="0"/>
              <a:t>Carbonate </a:t>
            </a:r>
            <a:r>
              <a:rPr lang="en-US" sz="3200" b="1" dirty="0"/>
              <a:t>weathering intensity as a function of runoff </a:t>
            </a:r>
            <a:endParaRPr lang="el-GR" sz="3200" b="1" dirty="0"/>
          </a:p>
        </p:txBody>
      </p:sp>
      <p:sp>
        <p:nvSpPr>
          <p:cNvPr id="5" name="TextBox 4"/>
          <p:cNvSpPr txBox="1"/>
          <p:nvPr/>
        </p:nvSpPr>
        <p:spPr>
          <a:xfrm>
            <a:off x="4419600" y="1721716"/>
            <a:ext cx="5486399" cy="369332"/>
          </a:xfrm>
          <a:prstGeom prst="rect">
            <a:avLst/>
          </a:prstGeom>
          <a:noFill/>
        </p:spPr>
        <p:txBody>
          <a:bodyPr wrap="square" rtlCol="0">
            <a:spAutoFit/>
          </a:bodyPr>
          <a:lstStyle/>
          <a:p>
            <a:pPr algn="ctr"/>
            <a:r>
              <a:rPr lang="en-US" b="1" i="1" dirty="0" err="1" smtClean="0"/>
              <a:t>Gaillardet</a:t>
            </a:r>
            <a:r>
              <a:rPr lang="en-US" b="1" i="1" dirty="0" smtClean="0"/>
              <a:t> et al., 2018 </a:t>
            </a:r>
            <a:r>
              <a:rPr lang="el-GR" b="1" i="1" dirty="0" smtClean="0"/>
              <a:t> </a:t>
            </a:r>
            <a:r>
              <a:rPr lang="en-US" dirty="0" smtClean="0"/>
              <a:t>(Global database)</a:t>
            </a:r>
          </a:p>
        </p:txBody>
      </p:sp>
      <p:sp>
        <p:nvSpPr>
          <p:cNvPr id="6" name="Rectangle 5"/>
          <p:cNvSpPr/>
          <p:nvPr/>
        </p:nvSpPr>
        <p:spPr>
          <a:xfrm>
            <a:off x="-68273" y="5274154"/>
            <a:ext cx="1763817" cy="369332"/>
          </a:xfrm>
          <a:prstGeom prst="rect">
            <a:avLst/>
          </a:prstGeom>
        </p:spPr>
        <p:txBody>
          <a:bodyPr wrap="square">
            <a:spAutoFit/>
          </a:bodyPr>
          <a:lstStyle/>
          <a:p>
            <a:pPr marL="285750" indent="-285750">
              <a:buFont typeface="Wingdings" panose="05000000000000000000" pitchFamily="2" charset="2"/>
              <a:buChar char="Ø"/>
            </a:pPr>
            <a:r>
              <a:rPr lang="en-US" dirty="0">
                <a:solidFill>
                  <a:srgbClr val="505050"/>
                </a:solidFill>
                <a:latin typeface="Arial" panose="020B0604020202020204" pitchFamily="34" charset="0"/>
              </a:rPr>
              <a:t> </a:t>
            </a:r>
            <a:r>
              <a:rPr lang="en-US" dirty="0" smtClean="0">
                <a:solidFill>
                  <a:srgbClr val="505050"/>
                </a:solidFill>
                <a:latin typeface="Arial" panose="020B0604020202020204" pitchFamily="34" charset="0"/>
              </a:rPr>
              <a:t>    </a:t>
            </a:r>
            <a:r>
              <a:rPr lang="en-US" dirty="0" smtClean="0"/>
              <a:t>discharge</a:t>
            </a:r>
            <a:endParaRPr lang="el-GR" dirty="0"/>
          </a:p>
        </p:txBody>
      </p:sp>
      <p:sp>
        <p:nvSpPr>
          <p:cNvPr id="8" name="TextBox 7"/>
          <p:cNvSpPr txBox="1"/>
          <p:nvPr/>
        </p:nvSpPr>
        <p:spPr>
          <a:xfrm>
            <a:off x="-228600" y="1717576"/>
            <a:ext cx="4973567" cy="381000"/>
          </a:xfrm>
          <a:prstGeom prst="rect">
            <a:avLst/>
          </a:prstGeom>
          <a:noFill/>
        </p:spPr>
        <p:txBody>
          <a:bodyPr wrap="square" rtlCol="0">
            <a:spAutoFit/>
          </a:bodyPr>
          <a:lstStyle/>
          <a:p>
            <a:pPr algn="ctr"/>
            <a:r>
              <a:rPr lang="en-US" dirty="0" smtClean="0"/>
              <a:t>Koiliaris CZO</a:t>
            </a:r>
            <a:endParaRPr lang="el-GR" dirty="0"/>
          </a:p>
        </p:txBody>
      </p:sp>
      <p:sp>
        <p:nvSpPr>
          <p:cNvPr id="9" name="Up Arrow 8"/>
          <p:cNvSpPr/>
          <p:nvPr/>
        </p:nvSpPr>
        <p:spPr>
          <a:xfrm>
            <a:off x="304800" y="5248547"/>
            <a:ext cx="152400" cy="304800"/>
          </a:xfrm>
          <a:prstGeom prs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1" name="Rectangle 10"/>
          <p:cNvSpPr/>
          <p:nvPr/>
        </p:nvSpPr>
        <p:spPr>
          <a:xfrm>
            <a:off x="2044668" y="5135654"/>
            <a:ext cx="7227783" cy="646331"/>
          </a:xfrm>
          <a:prstGeom prst="rect">
            <a:avLst/>
          </a:prstGeom>
        </p:spPr>
        <p:txBody>
          <a:bodyPr wrap="square">
            <a:spAutoFit/>
          </a:bodyPr>
          <a:lstStyle/>
          <a:p>
            <a:r>
              <a:rPr lang="en-US" dirty="0"/>
              <a:t>concentrations </a:t>
            </a:r>
            <a:r>
              <a:rPr lang="en-US" b="1" dirty="0">
                <a:solidFill>
                  <a:schemeClr val="tx2"/>
                </a:solidFill>
              </a:rPr>
              <a:t>do not follow a pure dilution trend </a:t>
            </a:r>
            <a:r>
              <a:rPr lang="en-US" dirty="0"/>
              <a:t>and remain constant over the whole range of discharge</a:t>
            </a:r>
            <a:endParaRPr lang="el-GR" dirty="0"/>
          </a:p>
        </p:txBody>
      </p:sp>
      <p:pic>
        <p:nvPicPr>
          <p:cNvPr id="14" name="Picture 13"/>
          <p:cNvPicPr>
            <a:picLocks noChangeAspect="1"/>
          </p:cNvPicPr>
          <p:nvPr/>
        </p:nvPicPr>
        <p:blipFill>
          <a:blip r:embed="rId2" cstate="print"/>
          <a:stretch>
            <a:fillRect/>
          </a:stretch>
        </p:blipFill>
        <p:spPr>
          <a:xfrm>
            <a:off x="-57886" y="2041375"/>
            <a:ext cx="4973566" cy="2514600"/>
          </a:xfrm>
          <a:prstGeom prst="rect">
            <a:avLst/>
          </a:prstGeom>
        </p:spPr>
      </p:pic>
      <p:sp>
        <p:nvSpPr>
          <p:cNvPr id="2" name="Right Arrow 1"/>
          <p:cNvSpPr/>
          <p:nvPr/>
        </p:nvSpPr>
        <p:spPr>
          <a:xfrm>
            <a:off x="1624921" y="5371658"/>
            <a:ext cx="389990" cy="18168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TextBox 2"/>
          <p:cNvSpPr txBox="1"/>
          <p:nvPr/>
        </p:nvSpPr>
        <p:spPr>
          <a:xfrm>
            <a:off x="-105783" y="5767730"/>
            <a:ext cx="2841222" cy="369332"/>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Ca/Mg ratio= 4,32±2,12 </a:t>
            </a:r>
            <a:endParaRPr lang="el-GR" dirty="0"/>
          </a:p>
        </p:txBody>
      </p:sp>
      <p:sp>
        <p:nvSpPr>
          <p:cNvPr id="15" name="Right Arrow 14"/>
          <p:cNvSpPr/>
          <p:nvPr/>
        </p:nvSpPr>
        <p:spPr>
          <a:xfrm>
            <a:off x="2435696" y="5914311"/>
            <a:ext cx="389990" cy="18168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TextBox 9"/>
          <p:cNvSpPr txBox="1"/>
          <p:nvPr/>
        </p:nvSpPr>
        <p:spPr>
          <a:xfrm>
            <a:off x="2758093" y="5767864"/>
            <a:ext cx="6705600" cy="369332"/>
          </a:xfrm>
          <a:prstGeom prst="rect">
            <a:avLst/>
          </a:prstGeom>
          <a:noFill/>
        </p:spPr>
        <p:txBody>
          <a:bodyPr wrap="square" rtlCol="0">
            <a:spAutoFit/>
          </a:bodyPr>
          <a:lstStyle/>
          <a:p>
            <a:r>
              <a:rPr lang="en-US" b="1" dirty="0">
                <a:solidFill>
                  <a:schemeClr val="tx2"/>
                </a:solidFill>
              </a:rPr>
              <a:t>Calcite </a:t>
            </a:r>
            <a:r>
              <a:rPr lang="en-US" b="1" dirty="0" smtClean="0">
                <a:solidFill>
                  <a:schemeClr val="tx2"/>
                </a:solidFill>
              </a:rPr>
              <a:t>dissolution</a:t>
            </a:r>
            <a:r>
              <a:rPr lang="en-US" dirty="0" smtClean="0"/>
              <a:t>(Ca/Mg ratio&lt; 1,5 suggests influence of dolomite)  </a:t>
            </a:r>
            <a:endParaRPr lang="el-GR" dirty="0"/>
          </a:p>
        </p:txBody>
      </p:sp>
      <p:sp>
        <p:nvSpPr>
          <p:cNvPr id="12" name="TextBox 11"/>
          <p:cNvSpPr txBox="1"/>
          <p:nvPr/>
        </p:nvSpPr>
        <p:spPr>
          <a:xfrm>
            <a:off x="-105783" y="6299886"/>
            <a:ext cx="9182703"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The </a:t>
            </a:r>
            <a:r>
              <a:rPr lang="en-US" b="1" dirty="0" smtClean="0">
                <a:solidFill>
                  <a:schemeClr val="tx2"/>
                </a:solidFill>
              </a:rPr>
              <a:t>air temperature does not affect the dissolution intensity </a:t>
            </a:r>
            <a:r>
              <a:rPr lang="en-US" dirty="0" smtClean="0"/>
              <a:t>and does not follow the general boomerang curve observed in GLORICH dataset.</a:t>
            </a:r>
            <a:endParaRPr lang="el-GR" dirty="0"/>
          </a:p>
        </p:txBody>
      </p:sp>
      <p:sp>
        <p:nvSpPr>
          <p:cNvPr id="17" name="TextBox 16"/>
          <p:cNvSpPr txBox="1"/>
          <p:nvPr/>
        </p:nvSpPr>
        <p:spPr>
          <a:xfrm>
            <a:off x="1849367" y="4662792"/>
            <a:ext cx="5791200" cy="369332"/>
          </a:xfrm>
          <a:prstGeom prst="rect">
            <a:avLst/>
          </a:prstGeom>
          <a:noFill/>
        </p:spPr>
        <p:txBody>
          <a:bodyPr wrap="square" rtlCol="0">
            <a:spAutoFit/>
          </a:bodyPr>
          <a:lstStyle/>
          <a:p>
            <a:r>
              <a:rPr lang="en-US" b="1" dirty="0" smtClean="0">
                <a:solidFill>
                  <a:schemeClr val="tx2"/>
                </a:solidFill>
              </a:rPr>
              <a:t>Factors affect carbonate weathering in </a:t>
            </a:r>
            <a:r>
              <a:rPr lang="en-US" b="1" dirty="0" err="1" smtClean="0">
                <a:solidFill>
                  <a:schemeClr val="tx2"/>
                </a:solidFill>
              </a:rPr>
              <a:t>Koiliaris</a:t>
            </a:r>
            <a:r>
              <a:rPr lang="en-US" b="1" dirty="0" smtClean="0">
                <a:solidFill>
                  <a:schemeClr val="tx2"/>
                </a:solidFill>
              </a:rPr>
              <a:t> CZO</a:t>
            </a:r>
            <a:endParaRPr lang="el-GR" b="1" dirty="0">
              <a:solidFill>
                <a:schemeClr val="tx2"/>
              </a:solidFill>
            </a:endParaRPr>
          </a:p>
        </p:txBody>
      </p:sp>
      <p:pic>
        <p:nvPicPr>
          <p:cNvPr id="4" name="Picture 3"/>
          <p:cNvPicPr>
            <a:picLocks noChangeAspect="1"/>
          </p:cNvPicPr>
          <p:nvPr/>
        </p:nvPicPr>
        <p:blipFill>
          <a:blip r:embed="rId3" cstate="print"/>
          <a:stretch>
            <a:fillRect/>
          </a:stretch>
        </p:blipFill>
        <p:spPr>
          <a:xfrm>
            <a:off x="4800600" y="2041375"/>
            <a:ext cx="4269863" cy="2514600"/>
          </a:xfrm>
          <a:prstGeom prst="rect">
            <a:avLst/>
          </a:prstGeom>
        </p:spPr>
      </p:pic>
    </p:spTree>
    <p:extLst>
      <p:ext uri="{BB962C8B-B14F-4D97-AF65-F5344CB8AC3E}">
        <p14:creationId xmlns:p14="http://schemas.microsoft.com/office/powerpoint/2010/main" xmlns="" val="325936945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581400" y="533400"/>
            <a:ext cx="5638800" cy="584775"/>
          </a:xfrm>
          <a:prstGeom prst="rect">
            <a:avLst/>
          </a:prstGeom>
        </p:spPr>
        <p:txBody>
          <a:bodyPr wrap="square">
            <a:spAutoFit/>
          </a:bodyPr>
          <a:lstStyle>
            <a:lvl1pPr algn="ctr" defTabSz="914400" rtl="0" eaLnBrk="1" latinLnBrk="0" hangingPunct="1">
              <a:spcBef>
                <a:spcPct val="0"/>
              </a:spcBef>
              <a:buNone/>
              <a:defRPr sz="3600" kern="1200">
                <a:solidFill>
                  <a:schemeClr val="tx1"/>
                </a:solidFill>
                <a:latin typeface="+mj-lt"/>
                <a:ea typeface="+mj-ea"/>
                <a:cs typeface="+mj-cs"/>
              </a:defRPr>
            </a:lvl1pPr>
          </a:lstStyle>
          <a:p>
            <a:r>
              <a:rPr lang="en-US" sz="3200" b="1" dirty="0" smtClean="0"/>
              <a:t>Conclusions</a:t>
            </a:r>
            <a:endParaRPr lang="el-GR" sz="3200" b="1" dirty="0"/>
          </a:p>
        </p:txBody>
      </p:sp>
      <p:sp>
        <p:nvSpPr>
          <p:cNvPr id="2" name="Rectangle 1"/>
          <p:cNvSpPr/>
          <p:nvPr/>
        </p:nvSpPr>
        <p:spPr>
          <a:xfrm>
            <a:off x="-17417" y="1828800"/>
            <a:ext cx="9144000" cy="4247317"/>
          </a:xfrm>
          <a:prstGeom prst="rect">
            <a:avLst/>
          </a:prstGeom>
        </p:spPr>
        <p:txBody>
          <a:bodyPr wrap="square">
            <a:spAutoFit/>
          </a:bodyPr>
          <a:lstStyle/>
          <a:p>
            <a:pPr marL="285750" indent="-285750">
              <a:buFont typeface="Wingdings" panose="05000000000000000000" pitchFamily="2" charset="2"/>
              <a:buChar char="Ø"/>
            </a:pPr>
            <a:r>
              <a:rPr lang="en-US" dirty="0" err="1">
                <a:solidFill>
                  <a:srgbClr val="000000"/>
                </a:solidFill>
              </a:rPr>
              <a:t>Koiliaris</a:t>
            </a:r>
            <a:r>
              <a:rPr lang="en-US" dirty="0">
                <a:solidFill>
                  <a:srgbClr val="000000"/>
                </a:solidFill>
              </a:rPr>
              <a:t> CZO </a:t>
            </a:r>
            <a:r>
              <a:rPr lang="en-US" dirty="0" smtClean="0">
                <a:solidFill>
                  <a:srgbClr val="000000"/>
                </a:solidFill>
              </a:rPr>
              <a:t>has </a:t>
            </a:r>
            <a:r>
              <a:rPr lang="en-US" dirty="0">
                <a:solidFill>
                  <a:srgbClr val="000000"/>
                </a:solidFill>
              </a:rPr>
              <a:t>a </a:t>
            </a:r>
            <a:r>
              <a:rPr lang="en-US" dirty="0" smtClean="0">
                <a:solidFill>
                  <a:srgbClr val="000000"/>
                </a:solidFill>
              </a:rPr>
              <a:t>complex terrain and it is important to understand the linkages </a:t>
            </a:r>
            <a:r>
              <a:rPr lang="en-US" dirty="0">
                <a:solidFill>
                  <a:srgbClr val="000000"/>
                </a:solidFill>
              </a:rPr>
              <a:t>between geomorphology and hydrology due to the existence of the </a:t>
            </a:r>
            <a:r>
              <a:rPr lang="en-US" b="1" dirty="0">
                <a:solidFill>
                  <a:srgbClr val="000000"/>
                </a:solidFill>
              </a:rPr>
              <a:t>extended karst</a:t>
            </a:r>
            <a:r>
              <a:rPr lang="en-US" dirty="0" smtClean="0">
                <a:solidFill>
                  <a:srgbClr val="000000"/>
                </a:solidFill>
              </a:rPr>
              <a:t>.</a:t>
            </a:r>
          </a:p>
          <a:p>
            <a:pPr marL="285750" indent="-285750">
              <a:buFont typeface="Wingdings" panose="05000000000000000000" pitchFamily="2" charset="2"/>
              <a:buChar char="Ø"/>
            </a:pPr>
            <a:endParaRPr lang="en-US" dirty="0" smtClean="0">
              <a:solidFill>
                <a:srgbClr val="000000"/>
              </a:solidFill>
            </a:endParaRPr>
          </a:p>
          <a:p>
            <a:pPr marL="285750" indent="-285750">
              <a:buFont typeface="Wingdings" panose="05000000000000000000" pitchFamily="2" charset="2"/>
              <a:buChar char="Ø"/>
            </a:pPr>
            <a:r>
              <a:rPr lang="en-US" dirty="0" smtClean="0">
                <a:solidFill>
                  <a:srgbClr val="000000"/>
                </a:solidFill>
              </a:rPr>
              <a:t>The </a:t>
            </a:r>
            <a:r>
              <a:rPr lang="en-US" dirty="0">
                <a:solidFill>
                  <a:srgbClr val="000000"/>
                </a:solidFill>
              </a:rPr>
              <a:t>PCA analysis revealed </a:t>
            </a:r>
            <a:r>
              <a:rPr lang="el-GR" b="1" dirty="0" smtClean="0">
                <a:solidFill>
                  <a:srgbClr val="000000"/>
                </a:solidFill>
              </a:rPr>
              <a:t>3</a:t>
            </a:r>
            <a:r>
              <a:rPr lang="en-US" b="1" dirty="0" smtClean="0">
                <a:solidFill>
                  <a:srgbClr val="000000"/>
                </a:solidFill>
              </a:rPr>
              <a:t> </a:t>
            </a:r>
            <a:r>
              <a:rPr lang="en-US" b="1" dirty="0">
                <a:solidFill>
                  <a:srgbClr val="000000"/>
                </a:solidFill>
              </a:rPr>
              <a:t>main groups of water </a:t>
            </a:r>
            <a:r>
              <a:rPr lang="en-US" dirty="0" smtClean="0">
                <a:solidFill>
                  <a:srgbClr val="000000"/>
                </a:solidFill>
              </a:rPr>
              <a:t>with </a:t>
            </a:r>
            <a:r>
              <a:rPr lang="en-US" dirty="0">
                <a:solidFill>
                  <a:srgbClr val="000000"/>
                </a:solidFill>
              </a:rPr>
              <a:t>different chemical </a:t>
            </a:r>
            <a:r>
              <a:rPr lang="en-US" dirty="0" smtClean="0">
                <a:solidFill>
                  <a:srgbClr val="000000"/>
                </a:solidFill>
              </a:rPr>
              <a:t>signatures: </a:t>
            </a:r>
          </a:p>
          <a:p>
            <a:pPr marL="1257300" lvl="2" indent="-342900">
              <a:buFont typeface="+mj-lt"/>
              <a:buAutoNum type="alphaLcPeriod"/>
            </a:pPr>
            <a:r>
              <a:rPr lang="en-US" dirty="0" smtClean="0">
                <a:solidFill>
                  <a:srgbClr val="000000"/>
                </a:solidFill>
              </a:rPr>
              <a:t>alluvial </a:t>
            </a:r>
            <a:r>
              <a:rPr lang="en-US" dirty="0">
                <a:solidFill>
                  <a:srgbClr val="000000"/>
                </a:solidFill>
              </a:rPr>
              <a:t>aquifer </a:t>
            </a:r>
            <a:r>
              <a:rPr lang="en-US" dirty="0" smtClean="0">
                <a:solidFill>
                  <a:srgbClr val="000000"/>
                </a:solidFill>
              </a:rPr>
              <a:t>locations having </a:t>
            </a:r>
            <a:r>
              <a:rPr lang="en-US" dirty="0">
                <a:solidFill>
                  <a:srgbClr val="000000"/>
                </a:solidFill>
              </a:rPr>
              <a:t>high content of </a:t>
            </a:r>
            <a:r>
              <a:rPr lang="en-US" dirty="0" smtClean="0">
                <a:solidFill>
                  <a:srgbClr val="000000"/>
                </a:solidFill>
              </a:rPr>
              <a:t>nitrates and other species, </a:t>
            </a:r>
          </a:p>
          <a:p>
            <a:pPr marL="1257300" lvl="2" indent="-342900">
              <a:buFont typeface="+mj-lt"/>
              <a:buAutoNum type="alphaLcPeriod"/>
            </a:pPr>
            <a:r>
              <a:rPr lang="en-US" dirty="0" err="1" smtClean="0">
                <a:solidFill>
                  <a:srgbClr val="000000"/>
                </a:solidFill>
              </a:rPr>
              <a:t>karstic</a:t>
            </a:r>
            <a:r>
              <a:rPr lang="en-US" dirty="0" smtClean="0">
                <a:solidFill>
                  <a:srgbClr val="000000"/>
                </a:solidFill>
              </a:rPr>
              <a:t> </a:t>
            </a:r>
            <a:r>
              <a:rPr lang="en-US" dirty="0">
                <a:solidFill>
                  <a:srgbClr val="000000"/>
                </a:solidFill>
              </a:rPr>
              <a:t>water </a:t>
            </a:r>
            <a:r>
              <a:rPr lang="en-US" dirty="0" smtClean="0">
                <a:solidFill>
                  <a:srgbClr val="000000"/>
                </a:solidFill>
              </a:rPr>
              <a:t>locations with </a:t>
            </a:r>
            <a:r>
              <a:rPr lang="en-US" dirty="0">
                <a:solidFill>
                  <a:srgbClr val="000000"/>
                </a:solidFill>
              </a:rPr>
              <a:t>low concentration for all chemical </a:t>
            </a:r>
            <a:r>
              <a:rPr lang="en-US" dirty="0" smtClean="0">
                <a:solidFill>
                  <a:srgbClr val="000000"/>
                </a:solidFill>
              </a:rPr>
              <a:t>species, </a:t>
            </a:r>
          </a:p>
          <a:p>
            <a:pPr marL="1257300" lvl="2" indent="-342900">
              <a:buFont typeface="+mj-lt"/>
              <a:buAutoNum type="alphaLcPeriod"/>
            </a:pPr>
            <a:r>
              <a:rPr lang="en-US" dirty="0" smtClean="0">
                <a:solidFill>
                  <a:srgbClr val="000000"/>
                </a:solidFill>
              </a:rPr>
              <a:t>spring </a:t>
            </a:r>
            <a:r>
              <a:rPr lang="en-US" dirty="0">
                <a:solidFill>
                  <a:srgbClr val="000000"/>
                </a:solidFill>
              </a:rPr>
              <a:t>and well </a:t>
            </a:r>
            <a:r>
              <a:rPr lang="en-US" dirty="0" smtClean="0">
                <a:solidFill>
                  <a:srgbClr val="000000"/>
                </a:solidFill>
              </a:rPr>
              <a:t>locations with </a:t>
            </a:r>
            <a:r>
              <a:rPr lang="en-US" dirty="0">
                <a:solidFill>
                  <a:srgbClr val="000000"/>
                </a:solidFill>
              </a:rPr>
              <a:t>high concentrations of Mg</a:t>
            </a:r>
            <a:r>
              <a:rPr lang="en-US" baseline="30000" dirty="0">
                <a:solidFill>
                  <a:srgbClr val="000000"/>
                </a:solidFill>
              </a:rPr>
              <a:t>2+</a:t>
            </a:r>
            <a:r>
              <a:rPr lang="en-US" dirty="0">
                <a:solidFill>
                  <a:srgbClr val="000000"/>
                </a:solidFill>
              </a:rPr>
              <a:t>, </a:t>
            </a:r>
            <a:r>
              <a:rPr lang="en-US" dirty="0" err="1">
                <a:solidFill>
                  <a:srgbClr val="000000"/>
                </a:solidFill>
              </a:rPr>
              <a:t>Na</a:t>
            </a:r>
            <a:r>
              <a:rPr lang="en-US" baseline="30000" dirty="0" err="1">
                <a:solidFill>
                  <a:srgbClr val="000000"/>
                </a:solidFill>
              </a:rPr>
              <a:t>+</a:t>
            </a:r>
            <a:r>
              <a:rPr lang="en-US" dirty="0" err="1">
                <a:solidFill>
                  <a:srgbClr val="000000"/>
                </a:solidFill>
              </a:rPr>
              <a:t>,Cl</a:t>
            </a:r>
            <a:r>
              <a:rPr lang="en-US" baseline="30000" dirty="0">
                <a:solidFill>
                  <a:srgbClr val="000000"/>
                </a:solidFill>
              </a:rPr>
              <a:t>-</a:t>
            </a:r>
            <a:r>
              <a:rPr lang="en-US" dirty="0">
                <a:solidFill>
                  <a:srgbClr val="000000"/>
                </a:solidFill>
              </a:rPr>
              <a:t> , </a:t>
            </a:r>
            <a:r>
              <a:rPr lang="en-US" dirty="0" smtClean="0">
                <a:solidFill>
                  <a:srgbClr val="000000"/>
                </a:solidFill>
              </a:rPr>
              <a:t>SO</a:t>
            </a:r>
            <a:r>
              <a:rPr lang="en-US" baseline="-25000" dirty="0" smtClean="0">
                <a:solidFill>
                  <a:srgbClr val="000000"/>
                </a:solidFill>
              </a:rPr>
              <a:t>4</a:t>
            </a:r>
            <a:endParaRPr lang="en-US" baseline="-25000" dirty="0" smtClean="0"/>
          </a:p>
          <a:p>
            <a:pPr marL="285750" indent="-285750">
              <a:buFont typeface="Wingdings" panose="05000000000000000000" pitchFamily="2" charset="2"/>
              <a:buChar char="Ø"/>
            </a:pPr>
            <a:endParaRPr lang="en-US" dirty="0" smtClean="0">
              <a:solidFill>
                <a:srgbClr val="000000"/>
              </a:solidFill>
            </a:endParaRPr>
          </a:p>
          <a:p>
            <a:pPr marL="285750" indent="-285750">
              <a:buFont typeface="Wingdings" panose="05000000000000000000" pitchFamily="2" charset="2"/>
              <a:buChar char="Ø"/>
            </a:pPr>
            <a:r>
              <a:rPr lang="en-US" dirty="0">
                <a:solidFill>
                  <a:srgbClr val="000000"/>
                </a:solidFill>
              </a:rPr>
              <a:t>Annual carbonate weathering rates range from </a:t>
            </a:r>
            <a:r>
              <a:rPr lang="en-US" b="1" dirty="0">
                <a:solidFill>
                  <a:srgbClr val="000000"/>
                </a:solidFill>
              </a:rPr>
              <a:t>51-170 tn/Km</a:t>
            </a:r>
            <a:r>
              <a:rPr lang="en-US" b="1" baseline="30000" dirty="0">
                <a:solidFill>
                  <a:srgbClr val="000000"/>
                </a:solidFill>
              </a:rPr>
              <a:t>2</a:t>
            </a:r>
            <a:r>
              <a:rPr lang="en-US" b="1" dirty="0">
                <a:solidFill>
                  <a:srgbClr val="000000"/>
                </a:solidFill>
              </a:rPr>
              <a:t>/</a:t>
            </a:r>
            <a:r>
              <a:rPr lang="en-US" b="1" dirty="0" err="1">
                <a:solidFill>
                  <a:srgbClr val="000000"/>
                </a:solidFill>
              </a:rPr>
              <a:t>yr</a:t>
            </a:r>
            <a:r>
              <a:rPr lang="en-US" b="1" dirty="0">
                <a:solidFill>
                  <a:srgbClr val="000000"/>
                </a:solidFill>
              </a:rPr>
              <a:t> and 12-133 tn/Km</a:t>
            </a:r>
            <a:r>
              <a:rPr lang="en-US" b="1" baseline="30000" dirty="0">
                <a:solidFill>
                  <a:srgbClr val="000000"/>
                </a:solidFill>
              </a:rPr>
              <a:t>2</a:t>
            </a:r>
            <a:r>
              <a:rPr lang="en-US" b="1" dirty="0">
                <a:solidFill>
                  <a:srgbClr val="000000"/>
                </a:solidFill>
              </a:rPr>
              <a:t>/</a:t>
            </a:r>
            <a:r>
              <a:rPr lang="en-US" b="1" dirty="0" err="1">
                <a:solidFill>
                  <a:srgbClr val="000000"/>
                </a:solidFill>
              </a:rPr>
              <a:t>yr</a:t>
            </a:r>
            <a:r>
              <a:rPr lang="en-US" b="1" dirty="0">
                <a:solidFill>
                  <a:srgbClr val="000000"/>
                </a:solidFill>
              </a:rPr>
              <a:t> </a:t>
            </a:r>
            <a:r>
              <a:rPr lang="en-US" dirty="0">
                <a:solidFill>
                  <a:srgbClr val="000000"/>
                </a:solidFill>
              </a:rPr>
              <a:t>for the site of </a:t>
            </a:r>
            <a:r>
              <a:rPr lang="en-US" dirty="0" err="1">
                <a:solidFill>
                  <a:srgbClr val="000000"/>
                </a:solidFill>
              </a:rPr>
              <a:t>Agios</a:t>
            </a:r>
            <a:r>
              <a:rPr lang="en-US" dirty="0">
                <a:solidFill>
                  <a:srgbClr val="000000"/>
                </a:solidFill>
              </a:rPr>
              <a:t> Georgios and </a:t>
            </a:r>
            <a:r>
              <a:rPr lang="en-US" dirty="0" err="1">
                <a:solidFill>
                  <a:srgbClr val="000000"/>
                </a:solidFill>
              </a:rPr>
              <a:t>Keramianos</a:t>
            </a:r>
            <a:r>
              <a:rPr lang="en-US" dirty="0">
                <a:solidFill>
                  <a:srgbClr val="000000"/>
                </a:solidFill>
              </a:rPr>
              <a:t> ephemeral river,  </a:t>
            </a:r>
            <a:r>
              <a:rPr lang="en-US" dirty="0" smtClean="0">
                <a:solidFill>
                  <a:srgbClr val="000000"/>
                </a:solidFill>
              </a:rPr>
              <a:t>respectively, which correspond to 42 and 25 mm/</a:t>
            </a:r>
            <a:r>
              <a:rPr lang="en-US" dirty="0" err="1" smtClean="0">
                <a:solidFill>
                  <a:srgbClr val="000000"/>
                </a:solidFill>
              </a:rPr>
              <a:t>kyr</a:t>
            </a:r>
            <a:r>
              <a:rPr lang="en-US" dirty="0" smtClean="0">
                <a:solidFill>
                  <a:srgbClr val="000000"/>
                </a:solidFill>
              </a:rPr>
              <a:t> of carbonate being removed by chemical weathering.</a:t>
            </a:r>
          </a:p>
          <a:p>
            <a:pPr marL="285750" indent="-285750">
              <a:buFont typeface="Wingdings" panose="05000000000000000000" pitchFamily="2" charset="2"/>
              <a:buChar char="Ø"/>
            </a:pPr>
            <a:endParaRPr lang="en-US" dirty="0" smtClean="0">
              <a:solidFill>
                <a:srgbClr val="000000"/>
              </a:solidFill>
            </a:endParaRPr>
          </a:p>
          <a:p>
            <a:pPr marL="285750" indent="-285750">
              <a:buFont typeface="Wingdings" panose="05000000000000000000" pitchFamily="2" charset="2"/>
              <a:buChar char="Ø"/>
            </a:pPr>
            <a:r>
              <a:rPr lang="en-US" b="1" dirty="0" smtClean="0">
                <a:solidFill>
                  <a:srgbClr val="000000"/>
                </a:solidFill>
              </a:rPr>
              <a:t>Runoff and calcite dissolution </a:t>
            </a:r>
            <a:r>
              <a:rPr lang="en-US" dirty="0" smtClean="0">
                <a:solidFill>
                  <a:srgbClr val="000000"/>
                </a:solidFill>
              </a:rPr>
              <a:t>play a dominant role in carbonate weathering intensity in </a:t>
            </a:r>
            <a:r>
              <a:rPr lang="en-US" dirty="0" err="1" smtClean="0">
                <a:solidFill>
                  <a:srgbClr val="000000"/>
                </a:solidFill>
              </a:rPr>
              <a:t>Koiliaris</a:t>
            </a:r>
            <a:r>
              <a:rPr lang="en-US" dirty="0" smtClean="0">
                <a:solidFill>
                  <a:srgbClr val="000000"/>
                </a:solidFill>
              </a:rPr>
              <a:t> CZO, whereas air temperature and dolomite dissolution do not affect significantly the chemical weathering rates.</a:t>
            </a:r>
            <a:endParaRPr lang="el-GR" dirty="0">
              <a:solidFill>
                <a:srgbClr val="000000"/>
              </a:solidFill>
            </a:endParaRPr>
          </a:p>
        </p:txBody>
      </p:sp>
    </p:spTree>
    <p:extLst>
      <p:ext uri="{BB962C8B-B14F-4D97-AF65-F5344CB8AC3E}">
        <p14:creationId xmlns:p14="http://schemas.microsoft.com/office/powerpoint/2010/main" xmlns="" val="176266324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179512" y="5373216"/>
            <a:ext cx="8064896" cy="769441"/>
          </a:xfrm>
          <a:prstGeom prst="rect">
            <a:avLst/>
          </a:prstGeom>
          <a:noFill/>
        </p:spPr>
        <p:txBody>
          <a:bodyPr wrap="square" rtlCol="0">
            <a:spAutoFit/>
          </a:bodyPr>
          <a:lstStyle/>
          <a:p>
            <a:r>
              <a:rPr lang="en-US" sz="4400" dirty="0" smtClean="0">
                <a:solidFill>
                  <a:schemeClr val="bg1"/>
                </a:solidFill>
                <a:latin typeface="Calibri" pitchFamily="34" charset="0"/>
                <a:cs typeface="Calibri" pitchFamily="34" charset="0"/>
              </a:rPr>
              <a:t>Soils monitoring</a:t>
            </a:r>
            <a:endParaRPr lang="en-US" sz="4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0" descr="ELEVATION PROFILE"/>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28575">
            <a:solidFill>
              <a:srgbClr val="3D4C44"/>
            </a:solidFill>
            <a:miter lim="800000"/>
            <a:headEnd/>
            <a:tailEnd/>
          </a:ln>
          <a:effectLst>
            <a:outerShdw blurRad="50800" dist="38100" dir="2700000" algn="tl" rotWithShape="0">
              <a:prstClr val="black">
                <a:alpha val="40000"/>
              </a:prstClr>
            </a:outerShdw>
          </a:effectLst>
        </p:spPr>
      </p:pic>
      <p:sp>
        <p:nvSpPr>
          <p:cNvPr id="283652" name="Rectangle 4"/>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descr="IMG_1144.JPG"/>
          <p:cNvPicPr>
            <a:picLocks noChangeAspect="1"/>
          </p:cNvPicPr>
          <p:nvPr/>
        </p:nvPicPr>
        <p:blipFill>
          <a:blip r:embed="rId3" cstate="print"/>
          <a:stretch>
            <a:fillRect/>
          </a:stretch>
        </p:blipFill>
        <p:spPr>
          <a:xfrm>
            <a:off x="0" y="-27384"/>
            <a:ext cx="2123728" cy="1592796"/>
          </a:xfrm>
          <a:prstGeom prst="rect">
            <a:avLst/>
          </a:prstGeom>
        </p:spPr>
      </p:pic>
      <p:pic>
        <p:nvPicPr>
          <p:cNvPr id="14" name="Picture 13" descr="IMG_1024.JPG"/>
          <p:cNvPicPr>
            <a:picLocks noChangeAspect="1"/>
          </p:cNvPicPr>
          <p:nvPr/>
        </p:nvPicPr>
        <p:blipFill>
          <a:blip r:embed="rId4" cstate="print"/>
          <a:stretch>
            <a:fillRect/>
          </a:stretch>
        </p:blipFill>
        <p:spPr>
          <a:xfrm>
            <a:off x="1" y="3140968"/>
            <a:ext cx="2123728" cy="1592796"/>
          </a:xfrm>
          <a:prstGeom prst="rect">
            <a:avLst/>
          </a:prstGeom>
        </p:spPr>
      </p:pic>
      <p:pic>
        <p:nvPicPr>
          <p:cNvPr id="15" name="Picture 14" descr="IMG_1140.JPG"/>
          <p:cNvPicPr>
            <a:picLocks noChangeAspect="1"/>
          </p:cNvPicPr>
          <p:nvPr/>
        </p:nvPicPr>
        <p:blipFill>
          <a:blip r:embed="rId5" cstate="print"/>
          <a:stretch>
            <a:fillRect/>
          </a:stretch>
        </p:blipFill>
        <p:spPr>
          <a:xfrm>
            <a:off x="6660232" y="2474894"/>
            <a:ext cx="2483768" cy="1862825"/>
          </a:xfrm>
          <a:prstGeom prst="rect">
            <a:avLst/>
          </a:prstGeom>
        </p:spPr>
      </p:pic>
      <p:pic>
        <p:nvPicPr>
          <p:cNvPr id="16" name="Picture 15" descr="IMG_0993.JPG"/>
          <p:cNvPicPr>
            <a:picLocks noChangeAspect="1"/>
          </p:cNvPicPr>
          <p:nvPr/>
        </p:nvPicPr>
        <p:blipFill>
          <a:blip r:embed="rId6" cstate="print"/>
          <a:stretch>
            <a:fillRect/>
          </a:stretch>
        </p:blipFill>
        <p:spPr>
          <a:xfrm>
            <a:off x="0" y="1556792"/>
            <a:ext cx="2123728" cy="1592796"/>
          </a:xfrm>
          <a:prstGeom prst="rect">
            <a:avLst/>
          </a:prstGeom>
        </p:spPr>
      </p:pic>
      <p:cxnSp>
        <p:nvCxnSpPr>
          <p:cNvPr id="18" name="Straight Arrow Connector 17"/>
          <p:cNvCxnSpPr/>
          <p:nvPr/>
        </p:nvCxnSpPr>
        <p:spPr>
          <a:xfrm>
            <a:off x="1907704" y="548681"/>
            <a:ext cx="331236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4139952" y="6093297"/>
            <a:ext cx="1728192" cy="7200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835696" y="2276873"/>
            <a:ext cx="1944216"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876256" y="1"/>
            <a:ext cx="1944216" cy="1384995"/>
          </a:xfrm>
          <a:prstGeom prst="rect">
            <a:avLst/>
          </a:prstGeom>
          <a:noFill/>
        </p:spPr>
        <p:txBody>
          <a:bodyPr wrap="square" rtlCol="0">
            <a:spAutoFit/>
          </a:bodyPr>
          <a:lstStyle/>
          <a:p>
            <a:r>
              <a:rPr lang="en-US" sz="2800" b="1" dirty="0" err="1" smtClean="0">
                <a:solidFill>
                  <a:schemeClr val="bg1"/>
                </a:solidFill>
                <a:latin typeface="Comic Sans MS" pitchFamily="66" charset="0"/>
              </a:rPr>
              <a:t>SoilTrec</a:t>
            </a:r>
            <a:r>
              <a:rPr lang="en-US" sz="2800" b="1" dirty="0" smtClean="0">
                <a:solidFill>
                  <a:schemeClr val="bg1"/>
                </a:solidFill>
                <a:latin typeface="Comic Sans MS" pitchFamily="66" charset="0"/>
              </a:rPr>
              <a:t> Project Sampling</a:t>
            </a:r>
            <a:endParaRPr lang="en-US" sz="28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ChangeArrowheads="1"/>
          </p:cNvSpPr>
          <p:nvPr/>
        </p:nvSpPr>
        <p:spPr bwMode="auto">
          <a:xfrm>
            <a:off x="0" y="3068961"/>
            <a:ext cx="284380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1: </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Intensively cultivated </a:t>
            </a:r>
            <a:r>
              <a:rPr lang="en-US" sz="1200" dirty="0" smtClean="0">
                <a:latin typeface="Verdana" pitchFamily="34" charset="0"/>
                <a:ea typeface="Calibri" pitchFamily="34" charset="0"/>
                <a:cs typeface="Times New Roman" pitchFamily="18" charset="0"/>
              </a:rPr>
              <a:t>with</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irrigation,   elev. 10 m,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Epicalcic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Endogleyic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Fluvisol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Picture 3"/>
          <p:cNvPicPr>
            <a:picLocks noChangeAspect="1" noChangeArrowheads="1"/>
          </p:cNvPicPr>
          <p:nvPr/>
        </p:nvPicPr>
        <p:blipFill>
          <a:blip r:embed="rId2" cstate="print"/>
          <a:srcRect/>
          <a:stretch>
            <a:fillRect/>
          </a:stretch>
        </p:blipFill>
        <p:spPr bwMode="auto">
          <a:xfrm>
            <a:off x="0" y="0"/>
            <a:ext cx="3059832" cy="3069907"/>
          </a:xfrm>
          <a:prstGeom prst="rect">
            <a:avLst/>
          </a:prstGeom>
          <a:noFill/>
        </p:spPr>
      </p:pic>
      <p:sp>
        <p:nvSpPr>
          <p:cNvPr id="368644" name="Rectangle 4"/>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68643" name="Picture 3"/>
          <p:cNvPicPr>
            <a:picLocks noChangeAspect="1" noChangeArrowheads="1"/>
          </p:cNvPicPr>
          <p:nvPr/>
        </p:nvPicPr>
        <p:blipFill>
          <a:blip r:embed="rId3" cstate="print"/>
          <a:srcRect/>
          <a:stretch>
            <a:fillRect/>
          </a:stretch>
        </p:blipFill>
        <p:spPr bwMode="auto">
          <a:xfrm>
            <a:off x="3059832" y="0"/>
            <a:ext cx="3096344" cy="3070747"/>
          </a:xfrm>
          <a:prstGeom prst="rect">
            <a:avLst/>
          </a:prstGeom>
          <a:noFill/>
        </p:spPr>
      </p:pic>
      <p:sp>
        <p:nvSpPr>
          <p:cNvPr id="368645" name="Rectangle 5"/>
          <p:cNvSpPr>
            <a:spLocks noChangeArrowheads="1"/>
          </p:cNvSpPr>
          <p:nvPr/>
        </p:nvSpPr>
        <p:spPr bwMode="auto">
          <a:xfrm>
            <a:off x="3059832" y="3068961"/>
            <a:ext cx="295232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2:</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Intensively cultivated with irrigation,   elev. 9 m,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Epicalcic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Fluvisol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647" name="Rectangle 7"/>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6" name="TextBox 15"/>
          <p:cNvSpPr txBox="1"/>
          <p:nvPr/>
        </p:nvSpPr>
        <p:spPr>
          <a:xfrm>
            <a:off x="3203848" y="2564904"/>
            <a:ext cx="2880320" cy="369332"/>
          </a:xfrm>
          <a:prstGeom prst="rect">
            <a:avLst/>
          </a:prstGeom>
          <a:noFill/>
        </p:spPr>
        <p:txBody>
          <a:bodyPr wrap="square" rtlCol="0">
            <a:spAutoFit/>
          </a:bodyPr>
          <a:lstStyle/>
          <a:p>
            <a:pPr algn="ctr"/>
            <a:r>
              <a:rPr lang="en-US" dirty="0" smtClean="0">
                <a:solidFill>
                  <a:schemeClr val="bg1"/>
                </a:solidFill>
                <a:latin typeface="Comic Sans MS" pitchFamily="66" charset="0"/>
              </a:rPr>
              <a:t>1400 yr </a:t>
            </a:r>
            <a:r>
              <a:rPr lang="en-US" u="sng" dirty="0" smtClean="0">
                <a:solidFill>
                  <a:schemeClr val="bg1"/>
                </a:solidFill>
                <a:latin typeface="Comic Sans MS" pitchFamily="66" charset="0"/>
              </a:rPr>
              <a:t>+ </a:t>
            </a:r>
            <a:r>
              <a:rPr lang="en-US" dirty="0" smtClean="0">
                <a:solidFill>
                  <a:schemeClr val="bg1"/>
                </a:solidFill>
                <a:latin typeface="Comic Sans MS" pitchFamily="66" charset="0"/>
              </a:rPr>
              <a:t>400 yr old </a:t>
            </a:r>
          </a:p>
        </p:txBody>
      </p:sp>
      <p:sp>
        <p:nvSpPr>
          <p:cNvPr id="18" name="TextBox 17"/>
          <p:cNvSpPr txBox="1"/>
          <p:nvPr/>
        </p:nvSpPr>
        <p:spPr>
          <a:xfrm>
            <a:off x="0" y="2492896"/>
            <a:ext cx="2880320" cy="369332"/>
          </a:xfrm>
          <a:prstGeom prst="rect">
            <a:avLst/>
          </a:prstGeom>
          <a:noFill/>
        </p:spPr>
        <p:txBody>
          <a:bodyPr wrap="square" rtlCol="0">
            <a:spAutoFit/>
          </a:bodyPr>
          <a:lstStyle/>
          <a:p>
            <a:pPr algn="ctr"/>
            <a:r>
              <a:rPr lang="en-US" dirty="0" smtClean="0">
                <a:solidFill>
                  <a:schemeClr val="bg1"/>
                </a:solidFill>
                <a:latin typeface="Comic Sans MS" pitchFamily="66" charset="0"/>
              </a:rPr>
              <a:t>2400 yr </a:t>
            </a:r>
            <a:r>
              <a:rPr lang="en-US" u="sng" dirty="0" smtClean="0">
                <a:solidFill>
                  <a:schemeClr val="bg1"/>
                </a:solidFill>
                <a:latin typeface="Comic Sans MS" pitchFamily="66" charset="0"/>
              </a:rPr>
              <a:t>+ </a:t>
            </a:r>
            <a:r>
              <a:rPr lang="en-US" dirty="0" smtClean="0">
                <a:solidFill>
                  <a:schemeClr val="bg1"/>
                </a:solidFill>
                <a:latin typeface="Comic Sans MS" pitchFamily="66" charset="0"/>
              </a:rPr>
              <a:t>400 yr old</a:t>
            </a:r>
          </a:p>
        </p:txBody>
      </p:sp>
      <p:pic>
        <p:nvPicPr>
          <p:cNvPr id="10" name="Picture 6"/>
          <p:cNvPicPr>
            <a:picLocks noChangeAspect="1" noChangeArrowheads="1"/>
          </p:cNvPicPr>
          <p:nvPr/>
        </p:nvPicPr>
        <p:blipFill>
          <a:blip r:embed="rId4" cstate="print"/>
          <a:srcRect/>
          <a:stretch>
            <a:fillRect/>
          </a:stretch>
        </p:blipFill>
        <p:spPr bwMode="auto">
          <a:xfrm>
            <a:off x="6156176" y="1"/>
            <a:ext cx="3024336" cy="3068960"/>
          </a:xfrm>
          <a:prstGeom prst="rect">
            <a:avLst/>
          </a:prstGeom>
          <a:noFill/>
        </p:spPr>
      </p:pic>
      <p:sp>
        <p:nvSpPr>
          <p:cNvPr id="11" name="Rectangle 8"/>
          <p:cNvSpPr>
            <a:spLocks noChangeArrowheads="1"/>
          </p:cNvSpPr>
          <p:nvPr/>
        </p:nvSpPr>
        <p:spPr bwMode="auto">
          <a:xfrm>
            <a:off x="6084168" y="3069832"/>
            <a:ext cx="280831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3:</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20 years old olive trees, elev. 550 m, acid metamorphic rock – schist,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Haplic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Leptosol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1"/>
          <p:cNvPicPr>
            <a:picLocks noChangeAspect="1" noChangeArrowheads="1"/>
          </p:cNvPicPr>
          <p:nvPr/>
        </p:nvPicPr>
        <p:blipFill>
          <a:blip r:embed="rId5" cstate="print"/>
          <a:srcRect/>
          <a:stretch>
            <a:fillRect/>
          </a:stretch>
        </p:blipFill>
        <p:spPr bwMode="auto">
          <a:xfrm>
            <a:off x="0" y="3717033"/>
            <a:ext cx="3024336" cy="3140968"/>
          </a:xfrm>
          <a:prstGeom prst="rect">
            <a:avLst/>
          </a:prstGeom>
          <a:noFill/>
        </p:spPr>
      </p:pic>
      <p:pic>
        <p:nvPicPr>
          <p:cNvPr id="13" name="Picture 4"/>
          <p:cNvPicPr>
            <a:picLocks noChangeAspect="1" noChangeArrowheads="1"/>
          </p:cNvPicPr>
          <p:nvPr/>
        </p:nvPicPr>
        <p:blipFill>
          <a:blip r:embed="rId6" cstate="print"/>
          <a:srcRect/>
          <a:stretch>
            <a:fillRect/>
          </a:stretch>
        </p:blipFill>
        <p:spPr bwMode="auto">
          <a:xfrm>
            <a:off x="6012160" y="3717033"/>
            <a:ext cx="3131840" cy="3140968"/>
          </a:xfrm>
          <a:prstGeom prst="rect">
            <a:avLst/>
          </a:prstGeom>
          <a:noFill/>
        </p:spPr>
      </p:pic>
      <p:sp>
        <p:nvSpPr>
          <p:cNvPr id="14" name="Rectangle 3"/>
          <p:cNvSpPr>
            <a:spLocks noChangeArrowheads="1"/>
          </p:cNvSpPr>
          <p:nvPr/>
        </p:nvSpPr>
        <p:spPr bwMode="auto">
          <a:xfrm>
            <a:off x="3059832" y="3861920"/>
            <a:ext cx="288032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4:</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Terrace with olive trees, elev. 465 m,</a:t>
            </a:r>
            <a:r>
              <a:rPr kumimoji="0" lang="en-US" sz="1200" b="0" i="0" u="none" strike="noStrike" cap="none" normalizeH="0" dirty="0" smtClean="0">
                <a:ln>
                  <a:noFill/>
                </a:ln>
                <a:solidFill>
                  <a:schemeClr val="tx1"/>
                </a:solidFill>
                <a:effectLst/>
                <a:latin typeface="Verdana" pitchFamily="34"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carbonatic</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organic – limestone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Endoleptic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Cambisol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6"/>
          <p:cNvSpPr>
            <a:spLocks noChangeArrowheads="1"/>
          </p:cNvSpPr>
          <p:nvPr/>
        </p:nvSpPr>
        <p:spPr bwMode="auto">
          <a:xfrm>
            <a:off x="3131840" y="5352892"/>
            <a:ext cx="273630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5:</a:t>
            </a:r>
            <a:r>
              <a:rPr kumimoji="0" lang="bg-BG"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Terrace with permanent grassland and sparse tree/shrub cover, elev. 1065 </a:t>
            </a:r>
            <a:r>
              <a:rPr kumimoji="0" lang="en-US" sz="1200" b="0" i="0"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carbonatic</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organic – limestone,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Bathyleptic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Cambisol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Box 16"/>
          <p:cNvSpPr txBox="1"/>
          <p:nvPr/>
        </p:nvSpPr>
        <p:spPr>
          <a:xfrm>
            <a:off x="6444210" y="6488668"/>
            <a:ext cx="2231701" cy="369332"/>
          </a:xfrm>
          <a:prstGeom prst="rect">
            <a:avLst/>
          </a:prstGeom>
          <a:noFill/>
        </p:spPr>
        <p:txBody>
          <a:bodyPr wrap="none" rtlCol="0">
            <a:spAutoFit/>
          </a:bodyPr>
          <a:lstStyle/>
          <a:p>
            <a:r>
              <a:rPr lang="en-US" dirty="0" smtClean="0">
                <a:solidFill>
                  <a:schemeClr val="bg1"/>
                </a:solidFill>
                <a:latin typeface="Comic Sans MS" pitchFamily="66" charset="0"/>
              </a:rPr>
              <a:t>600 yr </a:t>
            </a:r>
            <a:r>
              <a:rPr lang="en-US" u="sng" dirty="0" smtClean="0">
                <a:solidFill>
                  <a:schemeClr val="bg1"/>
                </a:solidFill>
                <a:latin typeface="Comic Sans MS" pitchFamily="66" charset="0"/>
              </a:rPr>
              <a:t>+ </a:t>
            </a:r>
            <a:r>
              <a:rPr lang="en-US" dirty="0" smtClean="0">
                <a:solidFill>
                  <a:schemeClr val="bg1"/>
                </a:solidFill>
                <a:latin typeface="Comic Sans MS" pitchFamily="66" charset="0"/>
              </a:rPr>
              <a:t>100 yr old</a:t>
            </a:r>
            <a:endParaRPr lang="en-US"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523895" y="2026439"/>
            <a:ext cx="5000341" cy="1708160"/>
          </a:xfrm>
          <a:prstGeom prst="rect">
            <a:avLst/>
          </a:prstGeom>
          <a:noFill/>
          <a:ln>
            <a:solidFill>
              <a:schemeClr val="accent1">
                <a:shade val="50000"/>
              </a:schemeClr>
            </a:solidFill>
          </a:ln>
        </p:spPr>
        <p:txBody>
          <a:bodyPr wrap="square" rtlCol="0">
            <a:spAutoFit/>
          </a:bodyPr>
          <a:lstStyle/>
          <a:p>
            <a:r>
              <a:rPr lang="en-GB" sz="1050" b="1" dirty="0" smtClean="0"/>
              <a:t>Profile: K4/1</a:t>
            </a:r>
          </a:p>
          <a:p>
            <a:r>
              <a:rPr lang="en-GB" sz="1050" dirty="0" smtClean="0"/>
              <a:t>Order(IUSS/USDA): </a:t>
            </a:r>
            <a:r>
              <a:rPr lang="en-GB" sz="1050" dirty="0"/>
              <a:t> </a:t>
            </a:r>
            <a:r>
              <a:rPr lang="en-GB" sz="1050" dirty="0" err="1">
                <a:solidFill>
                  <a:srgbClr val="C00000"/>
                </a:solidFill>
              </a:rPr>
              <a:t>Endoleptic</a:t>
            </a:r>
            <a:r>
              <a:rPr lang="en-GB" sz="1050" dirty="0">
                <a:solidFill>
                  <a:srgbClr val="C00000"/>
                </a:solidFill>
              </a:rPr>
              <a:t> </a:t>
            </a:r>
            <a:r>
              <a:rPr lang="en-GB" sz="1050" dirty="0" err="1">
                <a:solidFill>
                  <a:srgbClr val="C00000"/>
                </a:solidFill>
              </a:rPr>
              <a:t>Cambisol</a:t>
            </a:r>
            <a:r>
              <a:rPr lang="en-GB" sz="1050" dirty="0" smtClean="0"/>
              <a:t>/ </a:t>
            </a:r>
            <a:r>
              <a:rPr lang="en-GB" sz="1050" dirty="0" err="1" smtClean="0"/>
              <a:t>Entisols</a:t>
            </a:r>
            <a:r>
              <a:rPr lang="en-GB" sz="1050" dirty="0" smtClean="0"/>
              <a:t>; </a:t>
            </a:r>
            <a:r>
              <a:rPr lang="en-GB" sz="1050" dirty="0" err="1" smtClean="0"/>
              <a:t>Silty</a:t>
            </a:r>
            <a:r>
              <a:rPr lang="en-GB" sz="1050" dirty="0" smtClean="0"/>
              <a:t> clay loam (Sand: Silt: Clay =27:35:38)</a:t>
            </a:r>
          </a:p>
          <a:p>
            <a:r>
              <a:rPr lang="en-GB" sz="1050" dirty="0" err="1" smtClean="0"/>
              <a:t>MWD</a:t>
            </a:r>
            <a:r>
              <a:rPr lang="en-GB" sz="1050" baseline="-25000" dirty="0" err="1" smtClean="0"/>
              <a:t>w</a:t>
            </a:r>
            <a:r>
              <a:rPr lang="en-GB" sz="1050" dirty="0" smtClean="0"/>
              <a:t>: 2.46; MWDR: 0.70</a:t>
            </a:r>
          </a:p>
          <a:p>
            <a:r>
              <a:rPr lang="en-GB" sz="1050" dirty="0" smtClean="0"/>
              <a:t>pH (H</a:t>
            </a:r>
            <a:r>
              <a:rPr lang="en-GB" sz="1050" baseline="-25000" dirty="0" smtClean="0"/>
              <a:t>2</a:t>
            </a:r>
            <a:r>
              <a:rPr lang="en-GB" sz="1050" dirty="0" smtClean="0"/>
              <a:t>O): 4.89; </a:t>
            </a:r>
            <a:r>
              <a:rPr lang="en-GB" sz="1050" dirty="0"/>
              <a:t>TOC: </a:t>
            </a:r>
            <a:r>
              <a:rPr lang="en-GB" sz="1050" dirty="0" smtClean="0"/>
              <a:t>30 g </a:t>
            </a:r>
            <a:r>
              <a:rPr lang="en-GB" sz="1050" dirty="0"/>
              <a:t>kg</a:t>
            </a:r>
            <a:r>
              <a:rPr lang="en-GB" sz="1050" baseline="30000" dirty="0"/>
              <a:t>-1 </a:t>
            </a:r>
            <a:r>
              <a:rPr lang="en-GB" sz="1050" baseline="30000" dirty="0" smtClean="0"/>
              <a:t>; </a:t>
            </a:r>
            <a:r>
              <a:rPr lang="en-GB" sz="1050" dirty="0" smtClean="0"/>
              <a:t>C:N = 12; </a:t>
            </a:r>
          </a:p>
          <a:p>
            <a:r>
              <a:rPr lang="en-GB" sz="1050" dirty="0" smtClean="0"/>
              <a:t>CEC: 111.7 </a:t>
            </a:r>
            <a:r>
              <a:rPr lang="en-GB" sz="1050" dirty="0" err="1" smtClean="0"/>
              <a:t>mmol</a:t>
            </a:r>
            <a:r>
              <a:rPr lang="en-GB" sz="1050" dirty="0" smtClean="0"/>
              <a:t> kg</a:t>
            </a:r>
            <a:r>
              <a:rPr lang="en-GB" sz="1050" baseline="30000" dirty="0" smtClean="0"/>
              <a:t>-1  </a:t>
            </a:r>
          </a:p>
          <a:p>
            <a:r>
              <a:rPr lang="en-GB" sz="1050" dirty="0" smtClean="0"/>
              <a:t>Al-CEC: 13.2 </a:t>
            </a:r>
            <a:r>
              <a:rPr lang="en-GB" sz="1050" dirty="0" err="1" smtClean="0"/>
              <a:t>mmol</a:t>
            </a:r>
            <a:r>
              <a:rPr lang="en-GB" sz="1050" dirty="0" smtClean="0"/>
              <a:t> kg</a:t>
            </a:r>
            <a:r>
              <a:rPr lang="en-GB" sz="1050" baseline="30000" dirty="0" smtClean="0"/>
              <a:t>-1 </a:t>
            </a:r>
            <a:r>
              <a:rPr lang="en-GB" sz="1050" dirty="0" smtClean="0"/>
              <a:t>; </a:t>
            </a:r>
            <a:r>
              <a:rPr lang="en-GB" sz="1050" dirty="0" err="1" smtClean="0"/>
              <a:t>Ca</a:t>
            </a:r>
            <a:r>
              <a:rPr lang="en-GB" sz="1050" dirty="0" smtClean="0"/>
              <a:t>-CEC: 111.1 </a:t>
            </a:r>
            <a:r>
              <a:rPr lang="en-GB" sz="1050" dirty="0" err="1" smtClean="0"/>
              <a:t>mmol</a:t>
            </a:r>
            <a:r>
              <a:rPr lang="en-GB" sz="1050" dirty="0" smtClean="0"/>
              <a:t> kg</a:t>
            </a:r>
            <a:r>
              <a:rPr lang="en-GB" sz="1050" baseline="30000" dirty="0" smtClean="0"/>
              <a:t>-1</a:t>
            </a:r>
            <a:r>
              <a:rPr lang="en-GB" sz="1050" dirty="0" smtClean="0"/>
              <a:t>; Mg-CEC: 14.9 </a:t>
            </a:r>
            <a:r>
              <a:rPr lang="en-GB" sz="1050" dirty="0" err="1" smtClean="0"/>
              <a:t>mmol</a:t>
            </a:r>
            <a:r>
              <a:rPr lang="en-GB" sz="1050" dirty="0" smtClean="0"/>
              <a:t> kg</a:t>
            </a:r>
            <a:r>
              <a:rPr lang="en-GB" sz="1050" baseline="30000" dirty="0" smtClean="0"/>
              <a:t>-1</a:t>
            </a:r>
          </a:p>
          <a:p>
            <a:r>
              <a:rPr lang="en-GB" sz="1050" dirty="0" smtClean="0"/>
              <a:t>Bacterial biomass: 11.2kg C ha</a:t>
            </a:r>
            <a:r>
              <a:rPr lang="en-GB" sz="1050" baseline="30000" dirty="0" smtClean="0"/>
              <a:t>-1 </a:t>
            </a:r>
            <a:r>
              <a:rPr lang="en-GB" sz="1050" dirty="0" smtClean="0"/>
              <a:t>;</a:t>
            </a:r>
            <a:r>
              <a:rPr lang="en-GB" sz="1050" baseline="30000" dirty="0" smtClean="0"/>
              <a:t> </a:t>
            </a:r>
            <a:r>
              <a:rPr lang="en-GB" sz="1050" dirty="0" smtClean="0"/>
              <a:t>Fungal biomass: 29.0 kg C ha</a:t>
            </a:r>
            <a:r>
              <a:rPr lang="en-GB" sz="1050" baseline="30000" dirty="0" smtClean="0"/>
              <a:t>-1</a:t>
            </a:r>
          </a:p>
          <a:p>
            <a:r>
              <a:rPr lang="en-GB" sz="1050" dirty="0" smtClean="0"/>
              <a:t>Potential C-mineralization (O</a:t>
            </a:r>
            <a:r>
              <a:rPr lang="en-GB" sz="1050" baseline="-25000" dirty="0" smtClean="0"/>
              <a:t>2</a:t>
            </a:r>
            <a:r>
              <a:rPr lang="en-GB" sz="1050" dirty="0" smtClean="0"/>
              <a:t>): 45.5 mg C kg</a:t>
            </a:r>
            <a:r>
              <a:rPr lang="en-GB" sz="1050" baseline="30000" dirty="0" smtClean="0"/>
              <a:t>-1</a:t>
            </a:r>
            <a:r>
              <a:rPr lang="en-GB" sz="1050" dirty="0" smtClean="0"/>
              <a:t> week</a:t>
            </a:r>
            <a:r>
              <a:rPr lang="en-GB" sz="1050" baseline="30000" dirty="0" smtClean="0"/>
              <a:t>-1 </a:t>
            </a:r>
            <a:endParaRPr lang="en-GB" sz="1050" dirty="0"/>
          </a:p>
          <a:p>
            <a:r>
              <a:rPr lang="en-GB" sz="1050" dirty="0" smtClean="0"/>
              <a:t>Potential N-mineralization:  1.35 mg N kg</a:t>
            </a:r>
            <a:r>
              <a:rPr lang="en-GB" sz="1050" baseline="30000" dirty="0" smtClean="0"/>
              <a:t>-1</a:t>
            </a:r>
            <a:r>
              <a:rPr lang="en-GB" sz="1050" dirty="0" smtClean="0"/>
              <a:t> week</a:t>
            </a:r>
            <a:r>
              <a:rPr lang="en-GB" sz="1050" baseline="30000" dirty="0" smtClean="0"/>
              <a:t>-1</a:t>
            </a:r>
          </a:p>
        </p:txBody>
      </p:sp>
      <p:grpSp>
        <p:nvGrpSpPr>
          <p:cNvPr id="3" name="Group 3"/>
          <p:cNvGrpSpPr/>
          <p:nvPr/>
        </p:nvGrpSpPr>
        <p:grpSpPr>
          <a:xfrm>
            <a:off x="-36512" y="158080"/>
            <a:ext cx="9073008" cy="6345560"/>
            <a:chOff x="-36512" y="158080"/>
            <a:chExt cx="9073008" cy="6345560"/>
          </a:xfrm>
        </p:grpSpPr>
        <p:sp>
          <p:nvSpPr>
            <p:cNvPr id="2" name="Rectangle 1"/>
            <p:cNvSpPr/>
            <p:nvPr/>
          </p:nvSpPr>
          <p:spPr>
            <a:xfrm>
              <a:off x="19349" y="5493960"/>
              <a:ext cx="9017147" cy="1009680"/>
            </a:xfrm>
            <a:prstGeom prst="rect">
              <a:avLst/>
            </a:prstGeom>
            <a:blipFill dpi="0" rotWithShape="1">
              <a:blip r:embed="rId2" cstate="print">
                <a:extLst>
                  <a:ext uri="{BEBA8EAE-BF5A-486C-A8C5-ECC9F3942E4B}">
                    <a14:imgProps xmlns:a14="http://schemas.microsoft.com/office/drawing/2010/main" xmlns="">
                      <a14:imgLayer r:embed="rId3">
                        <a14:imgEffect>
                          <a14:sharpenSoften amount="5000"/>
                        </a14:imgEffect>
                        <a14:imgEffect>
                          <a14:brightnessContrast bright="-5000" contrast="-4400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8"/>
            <p:cNvSpPr/>
            <p:nvPr/>
          </p:nvSpPr>
          <p:spPr>
            <a:xfrm>
              <a:off x="-36512" y="158080"/>
              <a:ext cx="8345882" cy="5463525"/>
            </a:xfrm>
            <a:custGeom>
              <a:avLst/>
              <a:gdLst>
                <a:gd name="connsiteX0" fmla="*/ 49394 w 7313794"/>
                <a:gd name="connsiteY0" fmla="*/ 5798342 h 5798342"/>
                <a:gd name="connsiteX1" fmla="*/ 7025927 w 7313794"/>
                <a:gd name="connsiteY1" fmla="*/ 5756009 h 5798342"/>
                <a:gd name="connsiteX2" fmla="*/ 7313794 w 7313794"/>
                <a:gd name="connsiteY2" fmla="*/ 5756009 h 5798342"/>
                <a:gd name="connsiteX3" fmla="*/ 4341994 w 7313794"/>
                <a:gd name="connsiteY3" fmla="*/ 5662875 h 5798342"/>
                <a:gd name="connsiteX4" fmla="*/ 3639260 w 7313794"/>
                <a:gd name="connsiteY4" fmla="*/ 5569742 h 5798342"/>
                <a:gd name="connsiteX5" fmla="*/ 3342927 w 7313794"/>
                <a:gd name="connsiteY5" fmla="*/ 4189675 h 5798342"/>
                <a:gd name="connsiteX6" fmla="*/ 2479327 w 7313794"/>
                <a:gd name="connsiteY6" fmla="*/ 3647809 h 5798342"/>
                <a:gd name="connsiteX7" fmla="*/ 1590327 w 7313794"/>
                <a:gd name="connsiteY7" fmla="*/ 3478475 h 5798342"/>
                <a:gd name="connsiteX8" fmla="*/ 1344794 w 7313794"/>
                <a:gd name="connsiteY8" fmla="*/ 2445542 h 5798342"/>
                <a:gd name="connsiteX9" fmla="*/ 1302460 w 7313794"/>
                <a:gd name="connsiteY9" fmla="*/ 1675075 h 5798342"/>
                <a:gd name="connsiteX10" fmla="*/ 811394 w 7313794"/>
                <a:gd name="connsiteY10" fmla="*/ 1361809 h 5798342"/>
                <a:gd name="connsiteX11" fmla="*/ 540460 w 7313794"/>
                <a:gd name="connsiteY11" fmla="*/ 879209 h 5798342"/>
                <a:gd name="connsiteX12" fmla="*/ 49394 w 7313794"/>
                <a:gd name="connsiteY12" fmla="*/ 278075 h 5798342"/>
                <a:gd name="connsiteX13" fmla="*/ 49394 w 7313794"/>
                <a:gd name="connsiteY13" fmla="*/ 5798342 h 5798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3794" h="5798342">
                  <a:moveTo>
                    <a:pt x="49394" y="5798342"/>
                  </a:moveTo>
                  <a:lnTo>
                    <a:pt x="7025927" y="5756009"/>
                  </a:lnTo>
                  <a:lnTo>
                    <a:pt x="7313794" y="5756009"/>
                  </a:lnTo>
                  <a:lnTo>
                    <a:pt x="4341994" y="5662875"/>
                  </a:lnTo>
                  <a:cubicBezTo>
                    <a:pt x="3729572" y="5631831"/>
                    <a:pt x="3805771" y="5815275"/>
                    <a:pt x="3639260" y="5569742"/>
                  </a:cubicBezTo>
                  <a:cubicBezTo>
                    <a:pt x="3472749" y="5324209"/>
                    <a:pt x="3536249" y="4509997"/>
                    <a:pt x="3342927" y="4189675"/>
                  </a:cubicBezTo>
                  <a:cubicBezTo>
                    <a:pt x="3149605" y="3869353"/>
                    <a:pt x="2771427" y="3766342"/>
                    <a:pt x="2479327" y="3647809"/>
                  </a:cubicBezTo>
                  <a:cubicBezTo>
                    <a:pt x="2187227" y="3529276"/>
                    <a:pt x="1779416" y="3678853"/>
                    <a:pt x="1590327" y="3478475"/>
                  </a:cubicBezTo>
                  <a:cubicBezTo>
                    <a:pt x="1401238" y="3278097"/>
                    <a:pt x="1392772" y="2746109"/>
                    <a:pt x="1344794" y="2445542"/>
                  </a:cubicBezTo>
                  <a:cubicBezTo>
                    <a:pt x="1296816" y="2144975"/>
                    <a:pt x="1391360" y="1855697"/>
                    <a:pt x="1302460" y="1675075"/>
                  </a:cubicBezTo>
                  <a:cubicBezTo>
                    <a:pt x="1213560" y="1494453"/>
                    <a:pt x="938394" y="1494453"/>
                    <a:pt x="811394" y="1361809"/>
                  </a:cubicBezTo>
                  <a:cubicBezTo>
                    <a:pt x="684394" y="1229165"/>
                    <a:pt x="667460" y="1059831"/>
                    <a:pt x="540460" y="879209"/>
                  </a:cubicBezTo>
                  <a:cubicBezTo>
                    <a:pt x="413460" y="698587"/>
                    <a:pt x="132649" y="-543192"/>
                    <a:pt x="49394" y="278075"/>
                  </a:cubicBezTo>
                  <a:cubicBezTo>
                    <a:pt x="-33861" y="1099342"/>
                    <a:pt x="3533" y="3453075"/>
                    <a:pt x="49394" y="5798342"/>
                  </a:cubicBezTo>
                  <a:close/>
                </a:path>
              </a:pathLst>
            </a:custGeom>
            <a:blipFill>
              <a:blip r:embed="rId4" cstate="print">
                <a:extLst>
                  <a:ext uri="{BEBA8EAE-BF5A-486C-A8C5-ECC9F3942E4B}">
                    <a14:imgProps xmlns:a14="http://schemas.microsoft.com/office/drawing/2010/main" xmlns="">
                      <a14:imgLayer r:embed="rId3">
                        <a14:imgEffect>
                          <a14:sharpenSoften amount="90000"/>
                        </a14:imgEffect>
                        <a14:imgEffect>
                          <a14:brightnessContrast bright="-5000" contrast="-46000"/>
                        </a14:imgEffect>
                      </a14:imgLayer>
                    </a14:imgProps>
                  </a:ext>
                </a:extLst>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4" name="Group 1024"/>
          <p:cNvGrpSpPr/>
          <p:nvPr/>
        </p:nvGrpSpPr>
        <p:grpSpPr>
          <a:xfrm>
            <a:off x="2221456" y="3051581"/>
            <a:ext cx="406329" cy="470878"/>
            <a:chOff x="6931065" y="1280941"/>
            <a:chExt cx="951283" cy="835727"/>
          </a:xfrm>
        </p:grpSpPr>
        <p:sp>
          <p:nvSpPr>
            <p:cNvPr id="121" name="Freeform 120"/>
            <p:cNvSpPr/>
            <p:nvPr/>
          </p:nvSpPr>
          <p:spPr>
            <a:xfrm>
              <a:off x="7433888" y="1507068"/>
              <a:ext cx="338674" cy="609600"/>
            </a:xfrm>
            <a:custGeom>
              <a:avLst/>
              <a:gdLst>
                <a:gd name="connsiteX0" fmla="*/ 8467 w 338674"/>
                <a:gd name="connsiteY0" fmla="*/ 609600 h 609600"/>
                <a:gd name="connsiteX1" fmla="*/ 0 w 338674"/>
                <a:gd name="connsiteY1" fmla="*/ 550333 h 609600"/>
                <a:gd name="connsiteX2" fmla="*/ 8467 w 338674"/>
                <a:gd name="connsiteY2" fmla="*/ 262466 h 609600"/>
                <a:gd name="connsiteX3" fmla="*/ 25400 w 338674"/>
                <a:gd name="connsiteY3" fmla="*/ 237066 h 609600"/>
                <a:gd name="connsiteX4" fmla="*/ 76200 w 338674"/>
                <a:gd name="connsiteY4" fmla="*/ 186266 h 609600"/>
                <a:gd name="connsiteX5" fmla="*/ 152400 w 338674"/>
                <a:gd name="connsiteY5" fmla="*/ 143933 h 609600"/>
                <a:gd name="connsiteX6" fmla="*/ 177800 w 338674"/>
                <a:gd name="connsiteY6" fmla="*/ 127000 h 609600"/>
                <a:gd name="connsiteX7" fmla="*/ 254000 w 338674"/>
                <a:gd name="connsiteY7" fmla="*/ 101600 h 609600"/>
                <a:gd name="connsiteX8" fmla="*/ 279400 w 338674"/>
                <a:gd name="connsiteY8" fmla="*/ 93133 h 609600"/>
                <a:gd name="connsiteX9" fmla="*/ 321733 w 338674"/>
                <a:gd name="connsiteY9" fmla="*/ 59266 h 609600"/>
                <a:gd name="connsiteX10" fmla="*/ 338667 w 338674"/>
                <a:gd name="connsiteY10"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8674" h="609600">
                  <a:moveTo>
                    <a:pt x="8467" y="609600"/>
                  </a:moveTo>
                  <a:cubicBezTo>
                    <a:pt x="5645" y="589844"/>
                    <a:pt x="0" y="570289"/>
                    <a:pt x="0" y="550333"/>
                  </a:cubicBezTo>
                  <a:cubicBezTo>
                    <a:pt x="0" y="454336"/>
                    <a:pt x="709" y="358149"/>
                    <a:pt x="8467" y="262466"/>
                  </a:cubicBezTo>
                  <a:cubicBezTo>
                    <a:pt x="9289" y="252324"/>
                    <a:pt x="18640" y="244671"/>
                    <a:pt x="25400" y="237066"/>
                  </a:cubicBezTo>
                  <a:cubicBezTo>
                    <a:pt x="41310" y="219167"/>
                    <a:pt x="56274" y="199549"/>
                    <a:pt x="76200" y="186266"/>
                  </a:cubicBezTo>
                  <a:cubicBezTo>
                    <a:pt x="236372" y="79487"/>
                    <a:pt x="62986" y="188640"/>
                    <a:pt x="152400" y="143933"/>
                  </a:cubicBezTo>
                  <a:cubicBezTo>
                    <a:pt x="161501" y="139382"/>
                    <a:pt x="168501" y="131133"/>
                    <a:pt x="177800" y="127000"/>
                  </a:cubicBezTo>
                  <a:cubicBezTo>
                    <a:pt x="177825" y="126989"/>
                    <a:pt x="241287" y="105838"/>
                    <a:pt x="254000" y="101600"/>
                  </a:cubicBezTo>
                  <a:cubicBezTo>
                    <a:pt x="262467" y="98778"/>
                    <a:pt x="271974" y="98083"/>
                    <a:pt x="279400" y="93133"/>
                  </a:cubicBezTo>
                  <a:cubicBezTo>
                    <a:pt x="311442" y="71772"/>
                    <a:pt x="297605" y="83395"/>
                    <a:pt x="321733" y="59266"/>
                  </a:cubicBezTo>
                  <a:cubicBezTo>
                    <a:pt x="339559" y="5789"/>
                    <a:pt x="338667" y="26315"/>
                    <a:pt x="338667" y="0"/>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7" name="Teardrop 136"/>
            <p:cNvSpPr/>
            <p:nvPr/>
          </p:nvSpPr>
          <p:spPr>
            <a:xfrm rot="10461494">
              <a:off x="7505322" y="182552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8" name="Teardrop 137"/>
            <p:cNvSpPr/>
            <p:nvPr/>
          </p:nvSpPr>
          <p:spPr>
            <a:xfrm rot="10461494">
              <a:off x="7525888" y="1713248"/>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1" name="Teardrop 140"/>
            <p:cNvSpPr/>
            <p:nvPr/>
          </p:nvSpPr>
          <p:spPr>
            <a:xfrm rot="2337178">
              <a:off x="7598355" y="146051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Teardrop 141"/>
            <p:cNvSpPr/>
            <p:nvPr/>
          </p:nvSpPr>
          <p:spPr>
            <a:xfrm rot="2337178">
              <a:off x="7435121" y="149696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3" name="Teardrop 142"/>
            <p:cNvSpPr/>
            <p:nvPr/>
          </p:nvSpPr>
          <p:spPr>
            <a:xfrm rot="2337178">
              <a:off x="7291105" y="161291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4" name="Teardrop 143"/>
            <p:cNvSpPr/>
            <p:nvPr/>
          </p:nvSpPr>
          <p:spPr>
            <a:xfrm rot="2337178">
              <a:off x="7257534" y="178692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8" name="Freeform 147"/>
            <p:cNvSpPr/>
            <p:nvPr/>
          </p:nvSpPr>
          <p:spPr>
            <a:xfrm rot="18641536">
              <a:off x="7191065" y="1394598"/>
              <a:ext cx="338674" cy="609600"/>
            </a:xfrm>
            <a:custGeom>
              <a:avLst/>
              <a:gdLst>
                <a:gd name="connsiteX0" fmla="*/ 8467 w 338674"/>
                <a:gd name="connsiteY0" fmla="*/ 609600 h 609600"/>
                <a:gd name="connsiteX1" fmla="*/ 0 w 338674"/>
                <a:gd name="connsiteY1" fmla="*/ 550333 h 609600"/>
                <a:gd name="connsiteX2" fmla="*/ 8467 w 338674"/>
                <a:gd name="connsiteY2" fmla="*/ 262466 h 609600"/>
                <a:gd name="connsiteX3" fmla="*/ 25400 w 338674"/>
                <a:gd name="connsiteY3" fmla="*/ 237066 h 609600"/>
                <a:gd name="connsiteX4" fmla="*/ 76200 w 338674"/>
                <a:gd name="connsiteY4" fmla="*/ 186266 h 609600"/>
                <a:gd name="connsiteX5" fmla="*/ 152400 w 338674"/>
                <a:gd name="connsiteY5" fmla="*/ 143933 h 609600"/>
                <a:gd name="connsiteX6" fmla="*/ 177800 w 338674"/>
                <a:gd name="connsiteY6" fmla="*/ 127000 h 609600"/>
                <a:gd name="connsiteX7" fmla="*/ 254000 w 338674"/>
                <a:gd name="connsiteY7" fmla="*/ 101600 h 609600"/>
                <a:gd name="connsiteX8" fmla="*/ 279400 w 338674"/>
                <a:gd name="connsiteY8" fmla="*/ 93133 h 609600"/>
                <a:gd name="connsiteX9" fmla="*/ 321733 w 338674"/>
                <a:gd name="connsiteY9" fmla="*/ 59266 h 609600"/>
                <a:gd name="connsiteX10" fmla="*/ 338667 w 338674"/>
                <a:gd name="connsiteY10"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8674" h="609600">
                  <a:moveTo>
                    <a:pt x="8467" y="609600"/>
                  </a:moveTo>
                  <a:cubicBezTo>
                    <a:pt x="5645" y="589844"/>
                    <a:pt x="0" y="570289"/>
                    <a:pt x="0" y="550333"/>
                  </a:cubicBezTo>
                  <a:cubicBezTo>
                    <a:pt x="0" y="454336"/>
                    <a:pt x="709" y="358149"/>
                    <a:pt x="8467" y="262466"/>
                  </a:cubicBezTo>
                  <a:cubicBezTo>
                    <a:pt x="9289" y="252324"/>
                    <a:pt x="18640" y="244671"/>
                    <a:pt x="25400" y="237066"/>
                  </a:cubicBezTo>
                  <a:cubicBezTo>
                    <a:pt x="41310" y="219167"/>
                    <a:pt x="56274" y="199549"/>
                    <a:pt x="76200" y="186266"/>
                  </a:cubicBezTo>
                  <a:cubicBezTo>
                    <a:pt x="236372" y="79487"/>
                    <a:pt x="62986" y="188640"/>
                    <a:pt x="152400" y="143933"/>
                  </a:cubicBezTo>
                  <a:cubicBezTo>
                    <a:pt x="161501" y="139382"/>
                    <a:pt x="168501" y="131133"/>
                    <a:pt x="177800" y="127000"/>
                  </a:cubicBezTo>
                  <a:cubicBezTo>
                    <a:pt x="177825" y="126989"/>
                    <a:pt x="241287" y="105838"/>
                    <a:pt x="254000" y="101600"/>
                  </a:cubicBezTo>
                  <a:cubicBezTo>
                    <a:pt x="262467" y="98778"/>
                    <a:pt x="271974" y="98083"/>
                    <a:pt x="279400" y="93133"/>
                  </a:cubicBezTo>
                  <a:cubicBezTo>
                    <a:pt x="311442" y="71772"/>
                    <a:pt x="297605" y="83395"/>
                    <a:pt x="321733" y="59266"/>
                  </a:cubicBezTo>
                  <a:cubicBezTo>
                    <a:pt x="339559" y="5789"/>
                    <a:pt x="338667" y="26315"/>
                    <a:pt x="338667" y="0"/>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9" name="Teardrop 148"/>
            <p:cNvSpPr/>
            <p:nvPr/>
          </p:nvSpPr>
          <p:spPr>
            <a:xfrm rot="10461494">
              <a:off x="7330001" y="1828940"/>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0" name="Teardrop 149"/>
            <p:cNvSpPr/>
            <p:nvPr/>
          </p:nvSpPr>
          <p:spPr>
            <a:xfrm rot="10461494">
              <a:off x="7207448" y="168624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1" name="Teardrop 150"/>
            <p:cNvSpPr/>
            <p:nvPr/>
          </p:nvSpPr>
          <p:spPr>
            <a:xfrm rot="10461494">
              <a:off x="7257533" y="1484207"/>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2" name="Teardrop 151"/>
            <p:cNvSpPr/>
            <p:nvPr/>
          </p:nvSpPr>
          <p:spPr>
            <a:xfrm rot="10461494">
              <a:off x="7257533" y="1322583"/>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5" name="Teardrop 154"/>
            <p:cNvSpPr/>
            <p:nvPr/>
          </p:nvSpPr>
          <p:spPr>
            <a:xfrm rot="2337178">
              <a:off x="7003073" y="1280941"/>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6" name="Teardrop 155"/>
            <p:cNvSpPr/>
            <p:nvPr/>
          </p:nvSpPr>
          <p:spPr>
            <a:xfrm rot="2337178">
              <a:off x="6969502" y="142688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7" name="Teardrop 156"/>
            <p:cNvSpPr/>
            <p:nvPr/>
          </p:nvSpPr>
          <p:spPr>
            <a:xfrm rot="2337178">
              <a:off x="6931065" y="157928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8" name="Teardrop 157"/>
            <p:cNvSpPr/>
            <p:nvPr/>
          </p:nvSpPr>
          <p:spPr>
            <a:xfrm rot="2337178">
              <a:off x="6969502" y="1714916"/>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9" name="Teardrop 158"/>
            <p:cNvSpPr/>
            <p:nvPr/>
          </p:nvSpPr>
          <p:spPr>
            <a:xfrm rot="2337178">
              <a:off x="7121902" y="157928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193"/>
          <p:cNvGrpSpPr/>
          <p:nvPr/>
        </p:nvGrpSpPr>
        <p:grpSpPr>
          <a:xfrm>
            <a:off x="1923839" y="3070391"/>
            <a:ext cx="482788" cy="452068"/>
            <a:chOff x="6931065" y="1280941"/>
            <a:chExt cx="951283" cy="835727"/>
          </a:xfrm>
        </p:grpSpPr>
        <p:sp>
          <p:nvSpPr>
            <p:cNvPr id="195" name="Freeform 194"/>
            <p:cNvSpPr/>
            <p:nvPr/>
          </p:nvSpPr>
          <p:spPr>
            <a:xfrm>
              <a:off x="7433888" y="1507068"/>
              <a:ext cx="338674" cy="609600"/>
            </a:xfrm>
            <a:custGeom>
              <a:avLst/>
              <a:gdLst>
                <a:gd name="connsiteX0" fmla="*/ 8467 w 338674"/>
                <a:gd name="connsiteY0" fmla="*/ 609600 h 609600"/>
                <a:gd name="connsiteX1" fmla="*/ 0 w 338674"/>
                <a:gd name="connsiteY1" fmla="*/ 550333 h 609600"/>
                <a:gd name="connsiteX2" fmla="*/ 8467 w 338674"/>
                <a:gd name="connsiteY2" fmla="*/ 262466 h 609600"/>
                <a:gd name="connsiteX3" fmla="*/ 25400 w 338674"/>
                <a:gd name="connsiteY3" fmla="*/ 237066 h 609600"/>
                <a:gd name="connsiteX4" fmla="*/ 76200 w 338674"/>
                <a:gd name="connsiteY4" fmla="*/ 186266 h 609600"/>
                <a:gd name="connsiteX5" fmla="*/ 152400 w 338674"/>
                <a:gd name="connsiteY5" fmla="*/ 143933 h 609600"/>
                <a:gd name="connsiteX6" fmla="*/ 177800 w 338674"/>
                <a:gd name="connsiteY6" fmla="*/ 127000 h 609600"/>
                <a:gd name="connsiteX7" fmla="*/ 254000 w 338674"/>
                <a:gd name="connsiteY7" fmla="*/ 101600 h 609600"/>
                <a:gd name="connsiteX8" fmla="*/ 279400 w 338674"/>
                <a:gd name="connsiteY8" fmla="*/ 93133 h 609600"/>
                <a:gd name="connsiteX9" fmla="*/ 321733 w 338674"/>
                <a:gd name="connsiteY9" fmla="*/ 59266 h 609600"/>
                <a:gd name="connsiteX10" fmla="*/ 338667 w 338674"/>
                <a:gd name="connsiteY10"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8674" h="609600">
                  <a:moveTo>
                    <a:pt x="8467" y="609600"/>
                  </a:moveTo>
                  <a:cubicBezTo>
                    <a:pt x="5645" y="589844"/>
                    <a:pt x="0" y="570289"/>
                    <a:pt x="0" y="550333"/>
                  </a:cubicBezTo>
                  <a:cubicBezTo>
                    <a:pt x="0" y="454336"/>
                    <a:pt x="709" y="358149"/>
                    <a:pt x="8467" y="262466"/>
                  </a:cubicBezTo>
                  <a:cubicBezTo>
                    <a:pt x="9289" y="252324"/>
                    <a:pt x="18640" y="244671"/>
                    <a:pt x="25400" y="237066"/>
                  </a:cubicBezTo>
                  <a:cubicBezTo>
                    <a:pt x="41310" y="219167"/>
                    <a:pt x="56274" y="199549"/>
                    <a:pt x="76200" y="186266"/>
                  </a:cubicBezTo>
                  <a:cubicBezTo>
                    <a:pt x="236372" y="79487"/>
                    <a:pt x="62986" y="188640"/>
                    <a:pt x="152400" y="143933"/>
                  </a:cubicBezTo>
                  <a:cubicBezTo>
                    <a:pt x="161501" y="139382"/>
                    <a:pt x="168501" y="131133"/>
                    <a:pt x="177800" y="127000"/>
                  </a:cubicBezTo>
                  <a:cubicBezTo>
                    <a:pt x="177825" y="126989"/>
                    <a:pt x="241287" y="105838"/>
                    <a:pt x="254000" y="101600"/>
                  </a:cubicBezTo>
                  <a:cubicBezTo>
                    <a:pt x="262467" y="98778"/>
                    <a:pt x="271974" y="98083"/>
                    <a:pt x="279400" y="93133"/>
                  </a:cubicBezTo>
                  <a:cubicBezTo>
                    <a:pt x="311442" y="71772"/>
                    <a:pt x="297605" y="83395"/>
                    <a:pt x="321733" y="59266"/>
                  </a:cubicBezTo>
                  <a:cubicBezTo>
                    <a:pt x="339559" y="5789"/>
                    <a:pt x="338667" y="26315"/>
                    <a:pt x="338667" y="0"/>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6" name="Teardrop 195"/>
            <p:cNvSpPr/>
            <p:nvPr/>
          </p:nvSpPr>
          <p:spPr>
            <a:xfrm rot="10461494">
              <a:off x="7505322" y="182552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7" name="Teardrop 196"/>
            <p:cNvSpPr/>
            <p:nvPr/>
          </p:nvSpPr>
          <p:spPr>
            <a:xfrm rot="10461494">
              <a:off x="7525888" y="1713248"/>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8" name="Teardrop 197"/>
            <p:cNvSpPr/>
            <p:nvPr/>
          </p:nvSpPr>
          <p:spPr>
            <a:xfrm rot="2337178">
              <a:off x="7598355" y="146051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9" name="Teardrop 198"/>
            <p:cNvSpPr/>
            <p:nvPr/>
          </p:nvSpPr>
          <p:spPr>
            <a:xfrm rot="2337178">
              <a:off x="7435121" y="149696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0" name="Teardrop 199"/>
            <p:cNvSpPr/>
            <p:nvPr/>
          </p:nvSpPr>
          <p:spPr>
            <a:xfrm rot="2337178">
              <a:off x="7291105" y="1612915"/>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1" name="Teardrop 200"/>
            <p:cNvSpPr/>
            <p:nvPr/>
          </p:nvSpPr>
          <p:spPr>
            <a:xfrm rot="2337178">
              <a:off x="7257534" y="178692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2" name="Freeform 201"/>
            <p:cNvSpPr/>
            <p:nvPr/>
          </p:nvSpPr>
          <p:spPr>
            <a:xfrm rot="18641536">
              <a:off x="7191065" y="1394598"/>
              <a:ext cx="338674" cy="609600"/>
            </a:xfrm>
            <a:custGeom>
              <a:avLst/>
              <a:gdLst>
                <a:gd name="connsiteX0" fmla="*/ 8467 w 338674"/>
                <a:gd name="connsiteY0" fmla="*/ 609600 h 609600"/>
                <a:gd name="connsiteX1" fmla="*/ 0 w 338674"/>
                <a:gd name="connsiteY1" fmla="*/ 550333 h 609600"/>
                <a:gd name="connsiteX2" fmla="*/ 8467 w 338674"/>
                <a:gd name="connsiteY2" fmla="*/ 262466 h 609600"/>
                <a:gd name="connsiteX3" fmla="*/ 25400 w 338674"/>
                <a:gd name="connsiteY3" fmla="*/ 237066 h 609600"/>
                <a:gd name="connsiteX4" fmla="*/ 76200 w 338674"/>
                <a:gd name="connsiteY4" fmla="*/ 186266 h 609600"/>
                <a:gd name="connsiteX5" fmla="*/ 152400 w 338674"/>
                <a:gd name="connsiteY5" fmla="*/ 143933 h 609600"/>
                <a:gd name="connsiteX6" fmla="*/ 177800 w 338674"/>
                <a:gd name="connsiteY6" fmla="*/ 127000 h 609600"/>
                <a:gd name="connsiteX7" fmla="*/ 254000 w 338674"/>
                <a:gd name="connsiteY7" fmla="*/ 101600 h 609600"/>
                <a:gd name="connsiteX8" fmla="*/ 279400 w 338674"/>
                <a:gd name="connsiteY8" fmla="*/ 93133 h 609600"/>
                <a:gd name="connsiteX9" fmla="*/ 321733 w 338674"/>
                <a:gd name="connsiteY9" fmla="*/ 59266 h 609600"/>
                <a:gd name="connsiteX10" fmla="*/ 338667 w 338674"/>
                <a:gd name="connsiteY10"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8674" h="609600">
                  <a:moveTo>
                    <a:pt x="8467" y="609600"/>
                  </a:moveTo>
                  <a:cubicBezTo>
                    <a:pt x="5645" y="589844"/>
                    <a:pt x="0" y="570289"/>
                    <a:pt x="0" y="550333"/>
                  </a:cubicBezTo>
                  <a:cubicBezTo>
                    <a:pt x="0" y="454336"/>
                    <a:pt x="709" y="358149"/>
                    <a:pt x="8467" y="262466"/>
                  </a:cubicBezTo>
                  <a:cubicBezTo>
                    <a:pt x="9289" y="252324"/>
                    <a:pt x="18640" y="244671"/>
                    <a:pt x="25400" y="237066"/>
                  </a:cubicBezTo>
                  <a:cubicBezTo>
                    <a:pt x="41310" y="219167"/>
                    <a:pt x="56274" y="199549"/>
                    <a:pt x="76200" y="186266"/>
                  </a:cubicBezTo>
                  <a:cubicBezTo>
                    <a:pt x="236372" y="79487"/>
                    <a:pt x="62986" y="188640"/>
                    <a:pt x="152400" y="143933"/>
                  </a:cubicBezTo>
                  <a:cubicBezTo>
                    <a:pt x="161501" y="139382"/>
                    <a:pt x="168501" y="131133"/>
                    <a:pt x="177800" y="127000"/>
                  </a:cubicBezTo>
                  <a:cubicBezTo>
                    <a:pt x="177825" y="126989"/>
                    <a:pt x="241287" y="105838"/>
                    <a:pt x="254000" y="101600"/>
                  </a:cubicBezTo>
                  <a:cubicBezTo>
                    <a:pt x="262467" y="98778"/>
                    <a:pt x="271974" y="98083"/>
                    <a:pt x="279400" y="93133"/>
                  </a:cubicBezTo>
                  <a:cubicBezTo>
                    <a:pt x="311442" y="71772"/>
                    <a:pt x="297605" y="83395"/>
                    <a:pt x="321733" y="59266"/>
                  </a:cubicBezTo>
                  <a:cubicBezTo>
                    <a:pt x="339559" y="5789"/>
                    <a:pt x="338667" y="26315"/>
                    <a:pt x="338667" y="0"/>
                  </a:cubicBezTo>
                </a:path>
              </a:pathLst>
            </a:custGeom>
            <a:noFill/>
            <a:ln w="381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3" name="Teardrop 202"/>
            <p:cNvSpPr/>
            <p:nvPr/>
          </p:nvSpPr>
          <p:spPr>
            <a:xfrm rot="10461494">
              <a:off x="7330001" y="1828940"/>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4" name="Teardrop 203"/>
            <p:cNvSpPr/>
            <p:nvPr/>
          </p:nvSpPr>
          <p:spPr>
            <a:xfrm rot="10461494">
              <a:off x="7207448" y="168624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5" name="Teardrop 204"/>
            <p:cNvSpPr/>
            <p:nvPr/>
          </p:nvSpPr>
          <p:spPr>
            <a:xfrm rot="10461494">
              <a:off x="7257533" y="1484207"/>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6" name="Teardrop 205"/>
            <p:cNvSpPr/>
            <p:nvPr/>
          </p:nvSpPr>
          <p:spPr>
            <a:xfrm rot="10461494">
              <a:off x="7257533" y="1322583"/>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7" name="Teardrop 206"/>
            <p:cNvSpPr/>
            <p:nvPr/>
          </p:nvSpPr>
          <p:spPr>
            <a:xfrm rot="2337178">
              <a:off x="7003073" y="1280941"/>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8" name="Teardrop 207"/>
            <p:cNvSpPr/>
            <p:nvPr/>
          </p:nvSpPr>
          <p:spPr>
            <a:xfrm rot="2337178">
              <a:off x="6969502" y="142688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9" name="Teardrop 208"/>
            <p:cNvSpPr/>
            <p:nvPr/>
          </p:nvSpPr>
          <p:spPr>
            <a:xfrm rot="2337178">
              <a:off x="6931065" y="157928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0" name="Teardrop 209"/>
            <p:cNvSpPr/>
            <p:nvPr/>
          </p:nvSpPr>
          <p:spPr>
            <a:xfrm rot="2337178">
              <a:off x="6969502" y="1714916"/>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1" name="Teardrop 210"/>
            <p:cNvSpPr/>
            <p:nvPr/>
          </p:nvSpPr>
          <p:spPr>
            <a:xfrm rot="2337178">
              <a:off x="7121902" y="1579284"/>
              <a:ext cx="283993" cy="45719"/>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TextBox 4"/>
          <p:cNvSpPr txBox="1"/>
          <p:nvPr/>
        </p:nvSpPr>
        <p:spPr>
          <a:xfrm>
            <a:off x="4716016" y="3898648"/>
            <a:ext cx="4337132" cy="1546577"/>
          </a:xfrm>
          <a:prstGeom prst="rect">
            <a:avLst/>
          </a:prstGeom>
          <a:noFill/>
          <a:ln>
            <a:solidFill>
              <a:schemeClr val="accent1">
                <a:shade val="50000"/>
              </a:schemeClr>
            </a:solidFill>
          </a:ln>
        </p:spPr>
        <p:txBody>
          <a:bodyPr wrap="square" rtlCol="0">
            <a:spAutoFit/>
          </a:bodyPr>
          <a:lstStyle/>
          <a:p>
            <a:r>
              <a:rPr lang="en-GB" sz="1050" b="1" dirty="0" smtClean="0"/>
              <a:t>Profile: K2/1</a:t>
            </a:r>
          </a:p>
          <a:p>
            <a:r>
              <a:rPr lang="en-GB" sz="1050" dirty="0" smtClean="0"/>
              <a:t>Order(IUSS/USDA): </a:t>
            </a:r>
            <a:r>
              <a:rPr lang="en-GB" sz="1050" dirty="0" err="1" smtClean="0"/>
              <a:t>Fluvisol</a:t>
            </a:r>
            <a:r>
              <a:rPr lang="en-GB" sz="1050" dirty="0" smtClean="0"/>
              <a:t>/</a:t>
            </a:r>
            <a:r>
              <a:rPr lang="en-GB" sz="1050" dirty="0" err="1" smtClean="0"/>
              <a:t>Entisols</a:t>
            </a:r>
            <a:endParaRPr lang="en-GB" sz="1050" dirty="0" smtClean="0"/>
          </a:p>
          <a:p>
            <a:r>
              <a:rPr lang="en-GB" sz="1050" dirty="0" smtClean="0"/>
              <a:t>Sandy Loam (Sand: Silt: Clay =80:15:5); </a:t>
            </a:r>
            <a:r>
              <a:rPr lang="en-GB" sz="1050" dirty="0" err="1" smtClean="0"/>
              <a:t>MWD</a:t>
            </a:r>
            <a:r>
              <a:rPr lang="en-GB" sz="1050" baseline="-25000" dirty="0" err="1" smtClean="0"/>
              <a:t>w</a:t>
            </a:r>
            <a:r>
              <a:rPr lang="en-GB" sz="1050" dirty="0" smtClean="0"/>
              <a:t>: 1.11; MWDR: 0.31</a:t>
            </a:r>
          </a:p>
          <a:p>
            <a:r>
              <a:rPr lang="en-GB" sz="1050" dirty="0" smtClean="0"/>
              <a:t>pH (H</a:t>
            </a:r>
            <a:r>
              <a:rPr lang="en-GB" sz="1050" baseline="-25000" dirty="0" smtClean="0"/>
              <a:t>2</a:t>
            </a:r>
            <a:r>
              <a:rPr lang="en-GB" sz="1050" dirty="0" smtClean="0"/>
              <a:t>O): 7.56;  TOC: 11.7 g kg</a:t>
            </a:r>
            <a:r>
              <a:rPr lang="en-GB" sz="1050" baseline="30000" dirty="0" smtClean="0"/>
              <a:t>-1</a:t>
            </a:r>
            <a:r>
              <a:rPr lang="en-GB" sz="1050" dirty="0" smtClean="0"/>
              <a:t>; C:N = 13; </a:t>
            </a:r>
          </a:p>
          <a:p>
            <a:r>
              <a:rPr lang="en-GB" sz="1050" dirty="0" smtClean="0"/>
              <a:t>CEC: 61 </a:t>
            </a:r>
            <a:r>
              <a:rPr lang="en-GB" sz="1050" dirty="0" err="1" smtClean="0"/>
              <a:t>mmol</a:t>
            </a:r>
            <a:r>
              <a:rPr lang="en-GB" sz="1050" dirty="0" smtClean="0"/>
              <a:t> kg</a:t>
            </a:r>
            <a:r>
              <a:rPr lang="en-GB" sz="1050" baseline="30000" dirty="0" smtClean="0"/>
              <a:t>-1</a:t>
            </a:r>
          </a:p>
          <a:p>
            <a:r>
              <a:rPr lang="en-GB" sz="1050" dirty="0" smtClean="0"/>
              <a:t>Al-CEC: 0.95 </a:t>
            </a:r>
            <a:r>
              <a:rPr lang="en-GB" sz="1050" dirty="0" err="1" smtClean="0"/>
              <a:t>mmol</a:t>
            </a:r>
            <a:r>
              <a:rPr lang="en-GB" sz="1050" dirty="0" smtClean="0"/>
              <a:t> kg</a:t>
            </a:r>
            <a:r>
              <a:rPr lang="en-GB" sz="1050" baseline="30000" dirty="0" smtClean="0"/>
              <a:t>-1</a:t>
            </a:r>
            <a:r>
              <a:rPr lang="en-GB" sz="1050" dirty="0" smtClean="0"/>
              <a:t>; </a:t>
            </a:r>
            <a:r>
              <a:rPr lang="en-GB" sz="1050" dirty="0" err="1" smtClean="0"/>
              <a:t>Ca</a:t>
            </a:r>
            <a:r>
              <a:rPr lang="en-GB" sz="1050" dirty="0" smtClean="0"/>
              <a:t>-CEC: 100.4mmol kg</a:t>
            </a:r>
            <a:r>
              <a:rPr lang="en-GB" sz="1050" baseline="30000" dirty="0" smtClean="0"/>
              <a:t>-1 </a:t>
            </a:r>
            <a:r>
              <a:rPr lang="en-GB" sz="1050" dirty="0" smtClean="0"/>
              <a:t>; Mg-CEC: 4.9 </a:t>
            </a:r>
            <a:r>
              <a:rPr lang="en-GB" sz="1050" dirty="0" err="1" smtClean="0"/>
              <a:t>mmol</a:t>
            </a:r>
            <a:r>
              <a:rPr lang="en-GB" sz="1050" dirty="0" smtClean="0"/>
              <a:t> kg</a:t>
            </a:r>
            <a:r>
              <a:rPr lang="en-GB" sz="1050" baseline="30000" dirty="0" smtClean="0"/>
              <a:t>-1</a:t>
            </a:r>
          </a:p>
          <a:p>
            <a:r>
              <a:rPr lang="en-GB" sz="1050" dirty="0" smtClean="0"/>
              <a:t>Bacterial biomass: 75.4kg C ha</a:t>
            </a:r>
            <a:r>
              <a:rPr lang="en-GB" sz="1050" baseline="30000" dirty="0" smtClean="0"/>
              <a:t>-1</a:t>
            </a:r>
            <a:r>
              <a:rPr lang="en-GB" sz="1050" dirty="0" smtClean="0"/>
              <a:t>; Fungal biomass: 62.4 kg C ha</a:t>
            </a:r>
            <a:r>
              <a:rPr lang="en-GB" sz="1050" baseline="30000" dirty="0" smtClean="0"/>
              <a:t>-1</a:t>
            </a:r>
          </a:p>
          <a:p>
            <a:r>
              <a:rPr lang="en-GB" sz="1050" dirty="0" smtClean="0"/>
              <a:t>Potential C-mineralization (O</a:t>
            </a:r>
            <a:r>
              <a:rPr lang="en-GB" sz="1050" baseline="-25000" dirty="0" smtClean="0"/>
              <a:t>2</a:t>
            </a:r>
            <a:r>
              <a:rPr lang="en-GB" sz="1050" dirty="0" smtClean="0"/>
              <a:t>): 59.8 mg C kg</a:t>
            </a:r>
            <a:r>
              <a:rPr lang="en-GB" sz="1050" baseline="30000" dirty="0" smtClean="0"/>
              <a:t>-1</a:t>
            </a:r>
            <a:r>
              <a:rPr lang="en-GB" sz="1050" dirty="0" smtClean="0"/>
              <a:t> week</a:t>
            </a:r>
            <a:r>
              <a:rPr lang="en-GB" sz="1050" baseline="30000" dirty="0" smtClean="0"/>
              <a:t>-1</a:t>
            </a:r>
          </a:p>
          <a:p>
            <a:r>
              <a:rPr lang="en-GB" sz="1050" dirty="0" smtClean="0"/>
              <a:t>Potential N-mineralization:  0.68 mg N kg</a:t>
            </a:r>
            <a:r>
              <a:rPr lang="en-GB" sz="1050" baseline="30000" dirty="0" smtClean="0"/>
              <a:t>-1</a:t>
            </a:r>
            <a:r>
              <a:rPr lang="en-GB" sz="1050" dirty="0" smtClean="0"/>
              <a:t> week</a:t>
            </a:r>
            <a:r>
              <a:rPr lang="en-GB" sz="1050" baseline="30000" dirty="0" smtClean="0"/>
              <a:t>-1</a:t>
            </a:r>
          </a:p>
        </p:txBody>
      </p:sp>
      <p:sp>
        <p:nvSpPr>
          <p:cNvPr id="12" name="TextBox 11"/>
          <p:cNvSpPr txBox="1"/>
          <p:nvPr/>
        </p:nvSpPr>
        <p:spPr>
          <a:xfrm>
            <a:off x="1907704" y="226240"/>
            <a:ext cx="4557433" cy="1546577"/>
          </a:xfrm>
          <a:prstGeom prst="rect">
            <a:avLst/>
          </a:prstGeom>
          <a:noFill/>
          <a:ln>
            <a:solidFill>
              <a:schemeClr val="accent1">
                <a:shade val="50000"/>
              </a:schemeClr>
            </a:solidFill>
          </a:ln>
        </p:spPr>
        <p:txBody>
          <a:bodyPr wrap="square" rtlCol="0">
            <a:spAutoFit/>
          </a:bodyPr>
          <a:lstStyle/>
          <a:p>
            <a:r>
              <a:rPr lang="en-GB" sz="1050" b="1" dirty="0" smtClean="0"/>
              <a:t>Profile: K5/1</a:t>
            </a:r>
          </a:p>
          <a:p>
            <a:r>
              <a:rPr lang="en-GB" sz="1050" dirty="0" smtClean="0"/>
              <a:t>Order(IUSS/USDA): </a:t>
            </a:r>
            <a:r>
              <a:rPr lang="en-GB" sz="1050" dirty="0" err="1" smtClean="0">
                <a:solidFill>
                  <a:srgbClr val="C00000"/>
                </a:solidFill>
              </a:rPr>
              <a:t>Cambisol</a:t>
            </a:r>
            <a:r>
              <a:rPr lang="en-GB" sz="1050" dirty="0" smtClean="0"/>
              <a:t>/</a:t>
            </a:r>
            <a:r>
              <a:rPr lang="en-GB" sz="1050" dirty="0" err="1" smtClean="0"/>
              <a:t>Entisols</a:t>
            </a:r>
            <a:r>
              <a:rPr lang="en-GB" sz="1050" dirty="0" smtClean="0"/>
              <a:t>; </a:t>
            </a:r>
            <a:r>
              <a:rPr lang="en-GB" sz="1050" dirty="0" err="1" smtClean="0"/>
              <a:t>Silty</a:t>
            </a:r>
            <a:r>
              <a:rPr lang="en-GB" sz="1050" dirty="0" smtClean="0"/>
              <a:t> clay loam (Sand: Silt: Clay =24:44:32)</a:t>
            </a:r>
          </a:p>
          <a:p>
            <a:r>
              <a:rPr lang="en-GB" sz="1050" dirty="0" err="1" smtClean="0"/>
              <a:t>MWD</a:t>
            </a:r>
            <a:r>
              <a:rPr lang="en-GB" sz="1050" baseline="-25000" dirty="0" err="1" smtClean="0"/>
              <a:t>w</a:t>
            </a:r>
            <a:r>
              <a:rPr lang="en-GB" sz="1050" dirty="0" smtClean="0"/>
              <a:t>: 1.4; MWDR: 0.40</a:t>
            </a:r>
          </a:p>
          <a:p>
            <a:r>
              <a:rPr lang="en-GB" sz="1050" dirty="0" smtClean="0"/>
              <a:t>pH (H</a:t>
            </a:r>
            <a:r>
              <a:rPr lang="en-GB" sz="1050" baseline="-25000" dirty="0" smtClean="0"/>
              <a:t>2</a:t>
            </a:r>
            <a:r>
              <a:rPr lang="en-GB" sz="1050" dirty="0" smtClean="0"/>
              <a:t>O): 5.86; TOC: 27.3 g kg</a:t>
            </a:r>
            <a:r>
              <a:rPr lang="en-GB" sz="1050" baseline="30000" dirty="0" smtClean="0"/>
              <a:t>-1</a:t>
            </a:r>
            <a:r>
              <a:rPr lang="en-GB" sz="1050" dirty="0" smtClean="0"/>
              <a:t>; C:N = 12; </a:t>
            </a:r>
          </a:p>
          <a:p>
            <a:r>
              <a:rPr lang="en-GB" sz="1050" dirty="0" smtClean="0"/>
              <a:t>CEC: 157.2 </a:t>
            </a:r>
            <a:r>
              <a:rPr lang="en-GB" sz="1050" dirty="0" err="1" smtClean="0"/>
              <a:t>mmol</a:t>
            </a:r>
            <a:r>
              <a:rPr lang="en-GB" sz="1050" dirty="0" smtClean="0"/>
              <a:t> kg</a:t>
            </a:r>
            <a:r>
              <a:rPr lang="en-GB" sz="1050" baseline="30000" dirty="0" smtClean="0"/>
              <a:t>-1</a:t>
            </a:r>
          </a:p>
          <a:p>
            <a:r>
              <a:rPr lang="en-GB" sz="1050" dirty="0" smtClean="0"/>
              <a:t>Al-CEC: 1.11 </a:t>
            </a:r>
            <a:r>
              <a:rPr lang="en-GB" sz="1050" dirty="0" err="1" smtClean="0"/>
              <a:t>mmol</a:t>
            </a:r>
            <a:r>
              <a:rPr lang="en-GB" sz="1050" dirty="0" smtClean="0"/>
              <a:t> kg</a:t>
            </a:r>
            <a:r>
              <a:rPr lang="en-GB" sz="1050" baseline="30000" dirty="0" smtClean="0"/>
              <a:t>-1</a:t>
            </a:r>
            <a:r>
              <a:rPr lang="en-GB" sz="1050" dirty="0" smtClean="0"/>
              <a:t>;</a:t>
            </a:r>
            <a:r>
              <a:rPr lang="en-GB" sz="1050" baseline="30000" dirty="0" smtClean="0"/>
              <a:t> </a:t>
            </a:r>
            <a:r>
              <a:rPr lang="en-GB" sz="1050" dirty="0" err="1" smtClean="0"/>
              <a:t>Ca</a:t>
            </a:r>
            <a:r>
              <a:rPr lang="en-GB" sz="1050" dirty="0" smtClean="0"/>
              <a:t>-CEC: 151.3mmol kg</a:t>
            </a:r>
            <a:r>
              <a:rPr lang="en-GB" sz="1050" baseline="30000" dirty="0" smtClean="0"/>
              <a:t>-1</a:t>
            </a:r>
            <a:r>
              <a:rPr lang="en-GB" sz="1050" dirty="0" smtClean="0"/>
              <a:t>; Mg-CEC: 16.0 </a:t>
            </a:r>
            <a:r>
              <a:rPr lang="en-GB" sz="1050" dirty="0" err="1" smtClean="0"/>
              <a:t>mmol</a:t>
            </a:r>
            <a:r>
              <a:rPr lang="en-GB" sz="1050" dirty="0" smtClean="0"/>
              <a:t> kg</a:t>
            </a:r>
            <a:r>
              <a:rPr lang="en-GB" sz="1050" baseline="30000" dirty="0" smtClean="0"/>
              <a:t>-1</a:t>
            </a:r>
          </a:p>
          <a:p>
            <a:r>
              <a:rPr lang="en-GB" sz="1050" dirty="0" smtClean="0"/>
              <a:t>Bacterial biomass: 31.6 kg C ha</a:t>
            </a:r>
            <a:r>
              <a:rPr lang="en-GB" sz="1050" baseline="30000" dirty="0" smtClean="0"/>
              <a:t>-1</a:t>
            </a:r>
            <a:r>
              <a:rPr lang="en-GB" sz="1050" dirty="0" smtClean="0"/>
              <a:t>;</a:t>
            </a:r>
            <a:r>
              <a:rPr lang="en-GB" sz="1050" baseline="30000" dirty="0" smtClean="0"/>
              <a:t> </a:t>
            </a:r>
            <a:r>
              <a:rPr lang="en-GB" sz="1050" dirty="0" smtClean="0"/>
              <a:t>Fungal biomass: 28.1 kg C ha</a:t>
            </a:r>
            <a:r>
              <a:rPr lang="en-GB" sz="1050" baseline="30000" dirty="0" smtClean="0"/>
              <a:t>-1</a:t>
            </a:r>
          </a:p>
          <a:p>
            <a:r>
              <a:rPr lang="en-GB" sz="1050" dirty="0" smtClean="0"/>
              <a:t>Potential C-mineralization (O</a:t>
            </a:r>
            <a:r>
              <a:rPr lang="en-GB" sz="1050" baseline="-25000" dirty="0" smtClean="0"/>
              <a:t>2</a:t>
            </a:r>
            <a:r>
              <a:rPr lang="en-GB" sz="1050" dirty="0" smtClean="0"/>
              <a:t>): 43.0 mg C kg</a:t>
            </a:r>
            <a:r>
              <a:rPr lang="en-GB" sz="1050" baseline="30000" dirty="0" smtClean="0"/>
              <a:t>-1</a:t>
            </a:r>
            <a:r>
              <a:rPr lang="en-GB" sz="1050" dirty="0" smtClean="0"/>
              <a:t> week</a:t>
            </a:r>
            <a:r>
              <a:rPr lang="en-GB" sz="1050" baseline="30000" dirty="0" smtClean="0"/>
              <a:t>-1</a:t>
            </a:r>
          </a:p>
          <a:p>
            <a:r>
              <a:rPr lang="en-GB" sz="1050" dirty="0" smtClean="0"/>
              <a:t>Potential N-mineralization: 4.54 mg N kg</a:t>
            </a:r>
            <a:r>
              <a:rPr lang="en-GB" sz="1050" baseline="30000" dirty="0" smtClean="0"/>
              <a:t>-1</a:t>
            </a:r>
            <a:r>
              <a:rPr lang="en-GB" sz="1050" dirty="0" smtClean="0"/>
              <a:t> week</a:t>
            </a:r>
            <a:r>
              <a:rPr lang="en-GB" sz="1050" baseline="30000" dirty="0" smtClean="0"/>
              <a:t>-1</a:t>
            </a:r>
          </a:p>
        </p:txBody>
      </p:sp>
      <p:graphicFrame>
        <p:nvGraphicFramePr>
          <p:cNvPr id="13" name="Table 12"/>
          <p:cNvGraphicFramePr>
            <a:graphicFrameLocks noGrp="1"/>
          </p:cNvGraphicFramePr>
          <p:nvPr>
            <p:extLst>
              <p:ext uri="{D42A27DB-BD31-4B8C-83A1-F6EECF244321}">
                <p14:modId xmlns:p14="http://schemas.microsoft.com/office/powerpoint/2010/main" xmlns="" val="2081758073"/>
              </p:ext>
            </p:extLst>
          </p:nvPr>
        </p:nvGraphicFramePr>
        <p:xfrm>
          <a:off x="872114" y="1700808"/>
          <a:ext cx="531534" cy="1008112"/>
        </p:xfrm>
        <a:graphic>
          <a:graphicData uri="http://schemas.openxmlformats.org/drawingml/2006/table">
            <a:tbl>
              <a:tblPr bandRow="1">
                <a:tableStyleId>{F5AB1C69-6EDB-4FF4-983F-18BD219EF322}</a:tableStyleId>
              </a:tblPr>
              <a:tblGrid>
                <a:gridCol w="531534"/>
              </a:tblGrid>
              <a:tr h="165774">
                <a:tc>
                  <a:txBody>
                    <a:bodyPr/>
                    <a:lstStyle/>
                    <a:p>
                      <a:pPr algn="ctr" fontAlgn="b"/>
                      <a:r>
                        <a:rPr lang="en-GB" sz="1000" b="1" u="none" strike="noStrike" dirty="0" smtClean="0">
                          <a:solidFill>
                            <a:schemeClr val="tx1"/>
                          </a:solidFill>
                          <a:effectLst/>
                          <a:latin typeface="Arial" pitchFamily="34" charset="0"/>
                          <a:cs typeface="Arial" pitchFamily="34" charset="0"/>
                        </a:rPr>
                        <a:t>Ah</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279058">
                <a:tc>
                  <a:txBody>
                    <a:bodyPr/>
                    <a:lstStyle/>
                    <a:p>
                      <a:pPr algn="ctr" fontAlgn="b"/>
                      <a:r>
                        <a:rPr lang="en-GB" sz="1000" b="1" u="none" strike="noStrike" dirty="0" smtClean="0">
                          <a:solidFill>
                            <a:schemeClr val="tx1"/>
                          </a:solidFill>
                          <a:effectLst/>
                          <a:latin typeface="Arial" pitchFamily="34" charset="0"/>
                          <a:cs typeface="Arial" pitchFamily="34" charset="0"/>
                        </a:rPr>
                        <a:t>AC1</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281640">
                <a:tc>
                  <a:txBody>
                    <a:bodyPr/>
                    <a:lstStyle/>
                    <a:p>
                      <a:pPr algn="ctr" fontAlgn="b"/>
                      <a:r>
                        <a:rPr lang="en-GB" sz="1000" b="1" u="none" strike="noStrike" dirty="0" smtClean="0">
                          <a:solidFill>
                            <a:schemeClr val="tx1"/>
                          </a:solidFill>
                          <a:effectLst/>
                          <a:latin typeface="Arial" pitchFamily="34" charset="0"/>
                          <a:cs typeface="Arial" pitchFamily="34" charset="0"/>
                        </a:rPr>
                        <a:t>AC2</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281640">
                <a:tc>
                  <a:txBody>
                    <a:bodyPr/>
                    <a:lstStyle/>
                    <a:p>
                      <a:pPr algn="ctr" fontAlgn="b"/>
                      <a:r>
                        <a:rPr lang="en-GB" sz="1000" b="1" u="none" strike="noStrike" dirty="0" smtClean="0">
                          <a:solidFill>
                            <a:schemeClr val="tx1"/>
                          </a:solidFill>
                          <a:effectLst/>
                          <a:latin typeface="Arial" pitchFamily="34" charset="0"/>
                          <a:cs typeface="Arial" pitchFamily="34" charset="0"/>
                        </a:rPr>
                        <a:t>AC3</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xmlns="" val="2244517314"/>
              </p:ext>
            </p:extLst>
          </p:nvPr>
        </p:nvGraphicFramePr>
        <p:xfrm>
          <a:off x="7884370" y="5517232"/>
          <a:ext cx="533225" cy="864096"/>
        </p:xfrm>
        <a:graphic>
          <a:graphicData uri="http://schemas.openxmlformats.org/drawingml/2006/table">
            <a:tbl>
              <a:tblPr bandRow="1">
                <a:tableStyleId>{F5AB1C69-6EDB-4FF4-983F-18BD219EF322}</a:tableStyleId>
              </a:tblPr>
              <a:tblGrid>
                <a:gridCol w="533225"/>
              </a:tblGrid>
              <a:tr h="212800">
                <a:tc>
                  <a:txBody>
                    <a:bodyPr/>
                    <a:lstStyle/>
                    <a:p>
                      <a:pPr algn="ctr" fontAlgn="b"/>
                      <a:r>
                        <a:rPr lang="en-GB" sz="1000" b="1" u="none" strike="noStrike" dirty="0" err="1" smtClean="0">
                          <a:solidFill>
                            <a:schemeClr val="tx1"/>
                          </a:solidFill>
                          <a:effectLst/>
                          <a:latin typeface="Arial" pitchFamily="34" charset="0"/>
                          <a:cs typeface="Arial" pitchFamily="34" charset="0"/>
                        </a:rPr>
                        <a:t>Acpk</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325648">
                <a:tc>
                  <a:txBody>
                    <a:bodyPr/>
                    <a:lstStyle/>
                    <a:p>
                      <a:pPr algn="ctr" fontAlgn="b"/>
                      <a:r>
                        <a:rPr lang="en-GB" sz="1000" b="1" u="none" strike="noStrike" dirty="0" smtClean="0">
                          <a:solidFill>
                            <a:schemeClr val="tx1"/>
                          </a:solidFill>
                          <a:effectLst/>
                          <a:latin typeface="Arial" pitchFamily="34" charset="0"/>
                          <a:cs typeface="Arial" pitchFamily="34" charset="0"/>
                        </a:rPr>
                        <a:t>Ck1</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325648">
                <a:tc>
                  <a:txBody>
                    <a:bodyPr/>
                    <a:lstStyle/>
                    <a:p>
                      <a:pPr algn="ctr" fontAlgn="b"/>
                      <a:r>
                        <a:rPr lang="en-GB" sz="1000" b="1" u="none" strike="noStrike" dirty="0" smtClean="0">
                          <a:solidFill>
                            <a:schemeClr val="tx1"/>
                          </a:solidFill>
                          <a:effectLst/>
                          <a:latin typeface="Arial" pitchFamily="34" charset="0"/>
                          <a:cs typeface="Arial" pitchFamily="34" charset="0"/>
                        </a:rPr>
                        <a:t>Ck2</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bl>
          </a:graphicData>
        </a:graphic>
      </p:graphicFrame>
      <p:sp>
        <p:nvSpPr>
          <p:cNvPr id="39" name="TextBox 38"/>
          <p:cNvSpPr txBox="1"/>
          <p:nvPr/>
        </p:nvSpPr>
        <p:spPr>
          <a:xfrm>
            <a:off x="19349" y="1228690"/>
            <a:ext cx="808235" cy="400110"/>
          </a:xfrm>
          <a:prstGeom prst="rect">
            <a:avLst/>
          </a:prstGeom>
          <a:solidFill>
            <a:srgbClr val="FFC000"/>
          </a:solidFill>
        </p:spPr>
        <p:txBody>
          <a:bodyPr wrap="none" rtlCol="0">
            <a:spAutoFit/>
          </a:bodyPr>
          <a:lstStyle/>
          <a:p>
            <a:r>
              <a:rPr lang="en-GB" sz="1000" b="1" dirty="0" smtClean="0"/>
              <a:t>K5/1</a:t>
            </a:r>
          </a:p>
          <a:p>
            <a:r>
              <a:rPr lang="en-GB" sz="1000" b="1" dirty="0" smtClean="0"/>
              <a:t>1065m MSL</a:t>
            </a:r>
            <a:endParaRPr lang="en-GB" sz="1000" b="1" dirty="0"/>
          </a:p>
        </p:txBody>
      </p:sp>
      <p:sp>
        <p:nvSpPr>
          <p:cNvPr id="40" name="TextBox 39"/>
          <p:cNvSpPr txBox="1"/>
          <p:nvPr/>
        </p:nvSpPr>
        <p:spPr>
          <a:xfrm>
            <a:off x="1126076" y="3501008"/>
            <a:ext cx="742511" cy="400110"/>
          </a:xfrm>
          <a:prstGeom prst="rect">
            <a:avLst/>
          </a:prstGeom>
          <a:solidFill>
            <a:srgbClr val="FFC000"/>
          </a:solidFill>
        </p:spPr>
        <p:txBody>
          <a:bodyPr wrap="none" rtlCol="0">
            <a:spAutoFit/>
          </a:bodyPr>
          <a:lstStyle/>
          <a:p>
            <a:r>
              <a:rPr lang="en-GB" sz="1000" b="1" dirty="0" smtClean="0"/>
              <a:t>K4/1</a:t>
            </a:r>
          </a:p>
          <a:p>
            <a:r>
              <a:rPr lang="en-GB" sz="1000" b="1" dirty="0" smtClean="0"/>
              <a:t>465m MSL</a:t>
            </a:r>
            <a:endParaRPr lang="en-GB" sz="1000" b="1" dirty="0"/>
          </a:p>
        </p:txBody>
      </p:sp>
      <p:sp>
        <p:nvSpPr>
          <p:cNvPr id="45" name="TextBox 44"/>
          <p:cNvSpPr txBox="1"/>
          <p:nvPr/>
        </p:nvSpPr>
        <p:spPr>
          <a:xfrm>
            <a:off x="7020274" y="5602451"/>
            <a:ext cx="611065" cy="400110"/>
          </a:xfrm>
          <a:prstGeom prst="rect">
            <a:avLst/>
          </a:prstGeom>
          <a:solidFill>
            <a:srgbClr val="FFC000"/>
          </a:solidFill>
        </p:spPr>
        <p:txBody>
          <a:bodyPr wrap="none" rtlCol="0">
            <a:spAutoFit/>
          </a:bodyPr>
          <a:lstStyle/>
          <a:p>
            <a:r>
              <a:rPr lang="en-GB" sz="1000" b="1" dirty="0" smtClean="0"/>
              <a:t>K2/1</a:t>
            </a:r>
          </a:p>
          <a:p>
            <a:r>
              <a:rPr lang="en-GB" sz="1000" b="1" dirty="0" smtClean="0"/>
              <a:t>9m MSL</a:t>
            </a:r>
            <a:endParaRPr lang="en-GB" sz="1000" b="1" dirty="0"/>
          </a:p>
        </p:txBody>
      </p:sp>
      <p:grpSp>
        <p:nvGrpSpPr>
          <p:cNvPr id="7" name="Group 87"/>
          <p:cNvGrpSpPr/>
          <p:nvPr/>
        </p:nvGrpSpPr>
        <p:grpSpPr>
          <a:xfrm>
            <a:off x="7811724" y="4869160"/>
            <a:ext cx="626863" cy="602430"/>
            <a:chOff x="8172400" y="4977136"/>
            <a:chExt cx="720080" cy="612104"/>
          </a:xfrm>
        </p:grpSpPr>
        <p:cxnSp>
          <p:nvCxnSpPr>
            <p:cNvPr id="47" name="Straight Connector 46"/>
            <p:cNvCxnSpPr/>
            <p:nvPr/>
          </p:nvCxnSpPr>
          <p:spPr>
            <a:xfrm>
              <a:off x="8532440" y="5265240"/>
              <a:ext cx="0" cy="324000"/>
            </a:xfrm>
            <a:prstGeom prst="line">
              <a:avLst/>
            </a:prstGeom>
            <a:ln w="381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8320962" y="4977136"/>
              <a:ext cx="360040" cy="25206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Oval 69"/>
            <p:cNvSpPr/>
            <p:nvPr/>
          </p:nvSpPr>
          <p:spPr>
            <a:xfrm>
              <a:off x="8172400" y="5121152"/>
              <a:ext cx="360040" cy="25206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Oval 70"/>
            <p:cNvSpPr/>
            <p:nvPr/>
          </p:nvSpPr>
          <p:spPr>
            <a:xfrm>
              <a:off x="8532440" y="5121152"/>
              <a:ext cx="360040" cy="252064"/>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0" name="Group 77"/>
          <p:cNvGrpSpPr/>
          <p:nvPr/>
        </p:nvGrpSpPr>
        <p:grpSpPr>
          <a:xfrm>
            <a:off x="7664716" y="5274675"/>
            <a:ext cx="939732" cy="374054"/>
            <a:chOff x="4427984" y="5229200"/>
            <a:chExt cx="1079474" cy="380061"/>
          </a:xfrm>
        </p:grpSpPr>
        <p:grpSp>
          <p:nvGrpSpPr>
            <p:cNvPr id="14" name="Group 78"/>
            <p:cNvGrpSpPr/>
            <p:nvPr/>
          </p:nvGrpSpPr>
          <p:grpSpPr>
            <a:xfrm>
              <a:off x="4644008" y="5229200"/>
              <a:ext cx="711050" cy="380061"/>
              <a:chOff x="4644008" y="5229200"/>
              <a:chExt cx="711050" cy="380061"/>
            </a:xfrm>
          </p:grpSpPr>
          <p:sp>
            <p:nvSpPr>
              <p:cNvPr id="86" name="Arc 85"/>
              <p:cNvSpPr/>
              <p:nvPr/>
            </p:nvSpPr>
            <p:spPr>
              <a:xfrm>
                <a:off x="4644008" y="5229200"/>
                <a:ext cx="312316" cy="380061"/>
              </a:xfrm>
              <a:prstGeom prst="arc">
                <a:avLst/>
              </a:prstGeom>
              <a:ln>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87" name="Arc 86"/>
              <p:cNvSpPr/>
              <p:nvPr/>
            </p:nvSpPr>
            <p:spPr>
              <a:xfrm rot="15558234">
                <a:off x="5008870" y="5210495"/>
                <a:ext cx="312316" cy="380061"/>
              </a:xfrm>
              <a:prstGeom prst="arc">
                <a:avLst/>
              </a:prstGeom>
              <a:ln>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grpSp>
        <p:grpSp>
          <p:nvGrpSpPr>
            <p:cNvPr id="15" name="Group 79"/>
            <p:cNvGrpSpPr/>
            <p:nvPr/>
          </p:nvGrpSpPr>
          <p:grpSpPr>
            <a:xfrm>
              <a:off x="4796408" y="5229200"/>
              <a:ext cx="711050" cy="380061"/>
              <a:chOff x="4644008" y="5229200"/>
              <a:chExt cx="711050" cy="380061"/>
            </a:xfrm>
          </p:grpSpPr>
          <p:sp>
            <p:nvSpPr>
              <p:cNvPr id="84" name="Arc 83"/>
              <p:cNvSpPr/>
              <p:nvPr/>
            </p:nvSpPr>
            <p:spPr>
              <a:xfrm>
                <a:off x="4644008" y="5229200"/>
                <a:ext cx="312316" cy="380061"/>
              </a:xfrm>
              <a:prstGeom prst="arc">
                <a:avLst/>
              </a:prstGeom>
              <a:ln>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85" name="Arc 84"/>
              <p:cNvSpPr/>
              <p:nvPr/>
            </p:nvSpPr>
            <p:spPr>
              <a:xfrm rot="15558234">
                <a:off x="5008870" y="5210495"/>
                <a:ext cx="312316" cy="380061"/>
              </a:xfrm>
              <a:prstGeom prst="arc">
                <a:avLst/>
              </a:prstGeom>
              <a:ln>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grpSp>
        <p:grpSp>
          <p:nvGrpSpPr>
            <p:cNvPr id="16" name="Group 80"/>
            <p:cNvGrpSpPr/>
            <p:nvPr/>
          </p:nvGrpSpPr>
          <p:grpSpPr>
            <a:xfrm>
              <a:off x="4427984" y="5229200"/>
              <a:ext cx="711050" cy="380061"/>
              <a:chOff x="4644008" y="5229200"/>
              <a:chExt cx="711050" cy="380061"/>
            </a:xfrm>
          </p:grpSpPr>
          <p:sp>
            <p:nvSpPr>
              <p:cNvPr id="82" name="Arc 81"/>
              <p:cNvSpPr/>
              <p:nvPr/>
            </p:nvSpPr>
            <p:spPr>
              <a:xfrm>
                <a:off x="4644008" y="5229200"/>
                <a:ext cx="312316" cy="380061"/>
              </a:xfrm>
              <a:prstGeom prst="arc">
                <a:avLst/>
              </a:prstGeom>
              <a:ln>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83" name="Arc 82"/>
              <p:cNvSpPr/>
              <p:nvPr/>
            </p:nvSpPr>
            <p:spPr>
              <a:xfrm rot="15558234">
                <a:off x="5008870" y="5210495"/>
                <a:ext cx="312316" cy="380061"/>
              </a:xfrm>
              <a:prstGeom prst="arc">
                <a:avLst/>
              </a:prstGeom>
              <a:ln>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grpSp>
      </p:grpSp>
      <p:grpSp>
        <p:nvGrpSpPr>
          <p:cNvPr id="19" name="Group 171"/>
          <p:cNvGrpSpPr/>
          <p:nvPr/>
        </p:nvGrpSpPr>
        <p:grpSpPr>
          <a:xfrm>
            <a:off x="1114249" y="1234660"/>
            <a:ext cx="322561" cy="292663"/>
            <a:chOff x="7022802" y="5405426"/>
            <a:chExt cx="434131" cy="319009"/>
          </a:xfrm>
        </p:grpSpPr>
        <p:sp>
          <p:nvSpPr>
            <p:cNvPr id="174" name="Teardrop 173"/>
            <p:cNvSpPr/>
            <p:nvPr/>
          </p:nvSpPr>
          <p:spPr>
            <a:xfrm rot="10461494">
              <a:off x="7247810" y="5405426"/>
              <a:ext cx="209123" cy="83538"/>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5" name="Teardrop 174"/>
            <p:cNvSpPr/>
            <p:nvPr/>
          </p:nvSpPr>
          <p:spPr>
            <a:xfrm rot="1212890">
              <a:off x="7022802" y="5408131"/>
              <a:ext cx="211415" cy="52325"/>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6" name="Teardrop 175"/>
            <p:cNvSpPr/>
            <p:nvPr/>
          </p:nvSpPr>
          <p:spPr>
            <a:xfrm rot="10461494">
              <a:off x="7239896" y="5640897"/>
              <a:ext cx="209123" cy="83538"/>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187"/>
          <p:cNvGrpSpPr/>
          <p:nvPr/>
        </p:nvGrpSpPr>
        <p:grpSpPr>
          <a:xfrm>
            <a:off x="1114249" y="1326204"/>
            <a:ext cx="316681" cy="182911"/>
            <a:chOff x="7022802" y="5649227"/>
            <a:chExt cx="426217" cy="199377"/>
          </a:xfrm>
        </p:grpSpPr>
        <p:sp>
          <p:nvSpPr>
            <p:cNvPr id="191" name="Teardrop 190"/>
            <p:cNvSpPr/>
            <p:nvPr/>
          </p:nvSpPr>
          <p:spPr>
            <a:xfrm rot="1212890">
              <a:off x="7022802" y="5796279"/>
              <a:ext cx="211415" cy="52325"/>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2" name="Teardrop 191"/>
            <p:cNvSpPr/>
            <p:nvPr/>
          </p:nvSpPr>
          <p:spPr>
            <a:xfrm rot="10461494">
              <a:off x="7239896" y="5649227"/>
              <a:ext cx="209123" cy="83538"/>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034" name="Straight Arrow Connector 1033"/>
          <p:cNvCxnSpPr/>
          <p:nvPr/>
        </p:nvCxnSpPr>
        <p:spPr>
          <a:xfrm flipH="1" flipV="1">
            <a:off x="539552" y="44626"/>
            <a:ext cx="5040560" cy="6459016"/>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35" name="TextBox 1034"/>
          <p:cNvSpPr txBox="1"/>
          <p:nvPr/>
        </p:nvSpPr>
        <p:spPr>
          <a:xfrm rot="3186789">
            <a:off x="1994914" y="2530851"/>
            <a:ext cx="1816523" cy="338554"/>
          </a:xfrm>
          <a:prstGeom prst="rect">
            <a:avLst/>
          </a:prstGeom>
          <a:noFill/>
        </p:spPr>
        <p:txBody>
          <a:bodyPr wrap="none" rtlCol="0">
            <a:spAutoFit/>
          </a:bodyPr>
          <a:lstStyle/>
          <a:p>
            <a:r>
              <a:rPr lang="en-GB" sz="1600" b="1" i="1" dirty="0" smtClean="0"/>
              <a:t>Elevation sequence</a:t>
            </a:r>
            <a:endParaRPr lang="en-GB" sz="1600" b="1" i="1" dirty="0"/>
          </a:p>
        </p:txBody>
      </p:sp>
      <p:sp>
        <p:nvSpPr>
          <p:cNvPr id="100" name="Rectangle 99"/>
          <p:cNvSpPr/>
          <p:nvPr/>
        </p:nvSpPr>
        <p:spPr>
          <a:xfrm>
            <a:off x="996626" y="4896946"/>
            <a:ext cx="1660350" cy="4471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dirty="0" smtClean="0">
                <a:solidFill>
                  <a:schemeClr val="tx1"/>
                </a:solidFill>
              </a:rPr>
              <a:t>Sedimentary </a:t>
            </a:r>
          </a:p>
          <a:p>
            <a:pPr algn="ctr"/>
            <a:r>
              <a:rPr lang="en-GB" sz="1000" b="1" dirty="0" smtClean="0">
                <a:solidFill>
                  <a:schemeClr val="tx1"/>
                </a:solidFill>
              </a:rPr>
              <a:t>Rock Weathering</a:t>
            </a:r>
            <a:endParaRPr lang="en-GB" sz="1000" b="1" dirty="0">
              <a:solidFill>
                <a:schemeClr val="tx1"/>
              </a:solidFill>
            </a:endParaRPr>
          </a:p>
        </p:txBody>
      </p:sp>
      <p:cxnSp>
        <p:nvCxnSpPr>
          <p:cNvPr id="110" name="Straight Arrow Connector 109"/>
          <p:cNvCxnSpPr/>
          <p:nvPr/>
        </p:nvCxnSpPr>
        <p:spPr>
          <a:xfrm>
            <a:off x="755576" y="1628801"/>
            <a:ext cx="0" cy="1008112"/>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1" name="Straight Arrow Connector 110"/>
          <p:cNvCxnSpPr/>
          <p:nvPr/>
        </p:nvCxnSpPr>
        <p:spPr>
          <a:xfrm>
            <a:off x="1984958" y="3606028"/>
            <a:ext cx="0" cy="108012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113" name="Straight Arrow Connector 112"/>
          <p:cNvCxnSpPr/>
          <p:nvPr/>
        </p:nvCxnSpPr>
        <p:spPr>
          <a:xfrm>
            <a:off x="7812360" y="5517232"/>
            <a:ext cx="0" cy="864096"/>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116" name="TextBox 115"/>
          <p:cNvSpPr txBox="1"/>
          <p:nvPr/>
        </p:nvSpPr>
        <p:spPr>
          <a:xfrm rot="16200000">
            <a:off x="7487304" y="5724695"/>
            <a:ext cx="532518" cy="261610"/>
          </a:xfrm>
          <a:prstGeom prst="rect">
            <a:avLst/>
          </a:prstGeom>
          <a:noFill/>
        </p:spPr>
        <p:txBody>
          <a:bodyPr wrap="none" rtlCol="0">
            <a:spAutoFit/>
          </a:bodyPr>
          <a:lstStyle/>
          <a:p>
            <a:r>
              <a:rPr lang="en-US" sz="1100" dirty="0" smtClean="0"/>
              <a:t>64 cm</a:t>
            </a:r>
            <a:endParaRPr lang="en-GB" sz="1100" dirty="0"/>
          </a:p>
        </p:txBody>
      </p:sp>
      <p:sp>
        <p:nvSpPr>
          <p:cNvPr id="118" name="TextBox 117"/>
          <p:cNvSpPr txBox="1"/>
          <p:nvPr/>
        </p:nvSpPr>
        <p:spPr>
          <a:xfrm rot="16200000">
            <a:off x="1564811" y="4015281"/>
            <a:ext cx="532518" cy="261610"/>
          </a:xfrm>
          <a:prstGeom prst="rect">
            <a:avLst/>
          </a:prstGeom>
          <a:noFill/>
        </p:spPr>
        <p:txBody>
          <a:bodyPr wrap="none" rtlCol="0">
            <a:spAutoFit/>
          </a:bodyPr>
          <a:lstStyle/>
          <a:p>
            <a:r>
              <a:rPr lang="en-US" sz="1100" dirty="0" smtClean="0"/>
              <a:t>80 cm</a:t>
            </a:r>
            <a:endParaRPr lang="en-GB" sz="1100" dirty="0"/>
          </a:p>
        </p:txBody>
      </p:sp>
      <p:sp>
        <p:nvSpPr>
          <p:cNvPr id="119" name="TextBox 118"/>
          <p:cNvSpPr txBox="1"/>
          <p:nvPr/>
        </p:nvSpPr>
        <p:spPr>
          <a:xfrm rot="16200000">
            <a:off x="335428" y="2049344"/>
            <a:ext cx="532518" cy="261610"/>
          </a:xfrm>
          <a:prstGeom prst="rect">
            <a:avLst/>
          </a:prstGeom>
          <a:noFill/>
        </p:spPr>
        <p:txBody>
          <a:bodyPr wrap="none" rtlCol="0">
            <a:spAutoFit/>
          </a:bodyPr>
          <a:lstStyle/>
          <a:p>
            <a:r>
              <a:rPr lang="en-US" sz="1100" dirty="0" smtClean="0"/>
              <a:t>57 cm</a:t>
            </a:r>
            <a:endParaRPr lang="en-GB" sz="1100" dirty="0"/>
          </a:p>
        </p:txBody>
      </p:sp>
      <p:sp>
        <p:nvSpPr>
          <p:cNvPr id="115" name="TextBox 114"/>
          <p:cNvSpPr txBox="1"/>
          <p:nvPr/>
        </p:nvSpPr>
        <p:spPr>
          <a:xfrm>
            <a:off x="239665" y="6493379"/>
            <a:ext cx="1324786" cy="276999"/>
          </a:xfrm>
          <a:prstGeom prst="rect">
            <a:avLst/>
          </a:prstGeom>
          <a:noFill/>
        </p:spPr>
        <p:txBody>
          <a:bodyPr wrap="none" rtlCol="0">
            <a:spAutoFit/>
          </a:bodyPr>
          <a:lstStyle/>
          <a:p>
            <a:r>
              <a:rPr lang="en-GB" sz="1200" dirty="0" smtClean="0"/>
              <a:t>Note: Not to Scale</a:t>
            </a:r>
            <a:endParaRPr lang="en-GB" sz="1200" dirty="0"/>
          </a:p>
        </p:txBody>
      </p:sp>
      <p:graphicFrame>
        <p:nvGraphicFramePr>
          <p:cNvPr id="17" name="Table 16"/>
          <p:cNvGraphicFramePr>
            <a:graphicFrameLocks noGrp="1"/>
          </p:cNvGraphicFramePr>
          <p:nvPr>
            <p:extLst>
              <p:ext uri="{D42A27DB-BD31-4B8C-83A1-F6EECF244321}">
                <p14:modId xmlns:p14="http://schemas.microsoft.com/office/powerpoint/2010/main" xmlns="" val="2432741543"/>
              </p:ext>
            </p:extLst>
          </p:nvPr>
        </p:nvGraphicFramePr>
        <p:xfrm>
          <a:off x="2051722" y="3561976"/>
          <a:ext cx="537299" cy="1196095"/>
        </p:xfrm>
        <a:graphic>
          <a:graphicData uri="http://schemas.openxmlformats.org/drawingml/2006/table">
            <a:tbl>
              <a:tblPr bandRow="1">
                <a:tableStyleId>{F5AB1C69-6EDB-4FF4-983F-18BD219EF322}</a:tableStyleId>
              </a:tblPr>
              <a:tblGrid>
                <a:gridCol w="537299"/>
              </a:tblGrid>
              <a:tr h="190000">
                <a:tc>
                  <a:txBody>
                    <a:bodyPr/>
                    <a:lstStyle/>
                    <a:p>
                      <a:pPr algn="ctr" fontAlgn="b"/>
                      <a:r>
                        <a:rPr lang="en-GB" sz="1000" b="1" u="none" strike="noStrike" dirty="0" smtClean="0">
                          <a:solidFill>
                            <a:schemeClr val="tx1"/>
                          </a:solidFill>
                          <a:effectLst/>
                          <a:latin typeface="Arial" pitchFamily="34" charset="0"/>
                          <a:cs typeface="Arial" pitchFamily="34" charset="0"/>
                        </a:rPr>
                        <a:t>Ah</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335365">
                <a:tc>
                  <a:txBody>
                    <a:bodyPr/>
                    <a:lstStyle/>
                    <a:p>
                      <a:pPr algn="ctr" fontAlgn="b"/>
                      <a:r>
                        <a:rPr lang="en-GB" sz="1000" b="1" u="none" strike="noStrike" dirty="0" smtClean="0">
                          <a:solidFill>
                            <a:schemeClr val="tx1"/>
                          </a:solidFill>
                          <a:effectLst/>
                          <a:latin typeface="Arial" pitchFamily="34" charset="0"/>
                          <a:cs typeface="Arial" pitchFamily="34" charset="0"/>
                        </a:rPr>
                        <a:t>AC</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335365">
                <a:tc>
                  <a:txBody>
                    <a:bodyPr/>
                    <a:lstStyle/>
                    <a:p>
                      <a:pPr algn="ctr" fontAlgn="b"/>
                      <a:r>
                        <a:rPr lang="en-GB" sz="1000" b="1" u="none" strike="noStrike" dirty="0" smtClean="0">
                          <a:solidFill>
                            <a:schemeClr val="tx1"/>
                          </a:solidFill>
                          <a:effectLst/>
                          <a:latin typeface="Arial" pitchFamily="34" charset="0"/>
                          <a:cs typeface="Arial" pitchFamily="34" charset="0"/>
                        </a:rPr>
                        <a:t>C1</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r h="335365">
                <a:tc>
                  <a:txBody>
                    <a:bodyPr/>
                    <a:lstStyle/>
                    <a:p>
                      <a:pPr algn="ctr" fontAlgn="b"/>
                      <a:r>
                        <a:rPr lang="en-GB" sz="1000" b="1" u="none" strike="noStrike" dirty="0" smtClean="0">
                          <a:solidFill>
                            <a:schemeClr val="tx1"/>
                          </a:solidFill>
                          <a:effectLst/>
                          <a:latin typeface="Arial" pitchFamily="34" charset="0"/>
                          <a:cs typeface="Arial" pitchFamily="34" charset="0"/>
                        </a:rPr>
                        <a:t>C2</a:t>
                      </a:r>
                      <a:endParaRPr lang="en-GB" sz="1000" b="1" i="0" u="none" strike="noStrike" dirty="0">
                        <a:solidFill>
                          <a:schemeClr val="tx1"/>
                        </a:solidFill>
                        <a:effectLst/>
                        <a:latin typeface="Arial" pitchFamily="34" charset="0"/>
                        <a:cs typeface="Arial" pitchFamily="34" charset="0"/>
                      </a:endParaRPr>
                    </a:p>
                  </a:txBody>
                  <a:tcPr marL="0" marR="0" marT="0" marB="0" anchor="b">
                    <a:solidFill>
                      <a:schemeClr val="bg2">
                        <a:lumMod val="75000"/>
                      </a:schemeClr>
                    </a:solidFill>
                  </a:tcPr>
                </a:tc>
              </a:tr>
            </a:tbl>
          </a:graphicData>
        </a:graphic>
      </p:graphicFrame>
      <p:cxnSp>
        <p:nvCxnSpPr>
          <p:cNvPr id="28" name="Straight Connector 27"/>
          <p:cNvCxnSpPr/>
          <p:nvPr/>
        </p:nvCxnSpPr>
        <p:spPr>
          <a:xfrm>
            <a:off x="1265414" y="1267738"/>
            <a:ext cx="4551" cy="361063"/>
          </a:xfrm>
          <a:prstGeom prst="line">
            <a:avLst/>
          </a:prstGeom>
        </p:spPr>
        <p:style>
          <a:lnRef idx="2">
            <a:schemeClr val="accent2"/>
          </a:lnRef>
          <a:fillRef idx="0">
            <a:schemeClr val="accent2"/>
          </a:fillRef>
          <a:effectRef idx="1">
            <a:schemeClr val="accent2"/>
          </a:effectRef>
          <a:fontRef idx="minor">
            <a:schemeClr val="tx1"/>
          </a:fontRef>
        </p:style>
      </p:cxnSp>
      <p:sp>
        <p:nvSpPr>
          <p:cNvPr id="145" name="Teardrop 144"/>
          <p:cNvSpPr/>
          <p:nvPr/>
        </p:nvSpPr>
        <p:spPr>
          <a:xfrm rot="1212890">
            <a:off x="1099095" y="1366430"/>
            <a:ext cx="157083" cy="48004"/>
          </a:xfrm>
          <a:prstGeom prst="teardrop">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4" name="Arc 153"/>
          <p:cNvSpPr/>
          <p:nvPr/>
        </p:nvSpPr>
        <p:spPr>
          <a:xfrm>
            <a:off x="876468" y="1417730"/>
            <a:ext cx="192533" cy="199736"/>
          </a:xfrm>
          <a:prstGeom prst="arc">
            <a:avLst/>
          </a:prstGeom>
          <a:ln w="19050">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160" name="Arc 159"/>
          <p:cNvSpPr/>
          <p:nvPr/>
        </p:nvSpPr>
        <p:spPr>
          <a:xfrm rot="15558234">
            <a:off x="1115592" y="1390620"/>
            <a:ext cx="164134" cy="234296"/>
          </a:xfrm>
          <a:prstGeom prst="arc">
            <a:avLst/>
          </a:prstGeom>
          <a:ln w="19050">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212" name="Arc 211"/>
          <p:cNvSpPr/>
          <p:nvPr/>
        </p:nvSpPr>
        <p:spPr>
          <a:xfrm>
            <a:off x="971602" y="1484785"/>
            <a:ext cx="192533" cy="199736"/>
          </a:xfrm>
          <a:prstGeom prst="arc">
            <a:avLst/>
          </a:prstGeom>
          <a:ln w="19050">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213" name="Arc 212"/>
          <p:cNvSpPr/>
          <p:nvPr/>
        </p:nvSpPr>
        <p:spPr>
          <a:xfrm rot="15558234">
            <a:off x="1210726" y="1457674"/>
            <a:ext cx="164134" cy="234296"/>
          </a:xfrm>
          <a:prstGeom prst="arc">
            <a:avLst/>
          </a:prstGeom>
          <a:ln w="19050">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215" name="Arc 214"/>
          <p:cNvSpPr/>
          <p:nvPr/>
        </p:nvSpPr>
        <p:spPr>
          <a:xfrm>
            <a:off x="755577" y="1357057"/>
            <a:ext cx="192533" cy="199736"/>
          </a:xfrm>
          <a:prstGeom prst="arc">
            <a:avLst/>
          </a:prstGeom>
          <a:ln w="19050">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216" name="Arc 215"/>
          <p:cNvSpPr/>
          <p:nvPr/>
        </p:nvSpPr>
        <p:spPr>
          <a:xfrm rot="15558234">
            <a:off x="994702" y="1329946"/>
            <a:ext cx="164134" cy="234296"/>
          </a:xfrm>
          <a:prstGeom prst="arc">
            <a:avLst/>
          </a:prstGeom>
          <a:ln w="19050">
            <a:solidFill>
              <a:srgbClr val="0080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8" name="TextBox 7"/>
          <p:cNvSpPr txBox="1"/>
          <p:nvPr/>
        </p:nvSpPr>
        <p:spPr>
          <a:xfrm>
            <a:off x="7138363" y="164812"/>
            <a:ext cx="1515287" cy="400110"/>
          </a:xfrm>
          <a:prstGeom prst="rect">
            <a:avLst/>
          </a:prstGeom>
          <a:noFill/>
        </p:spPr>
        <p:txBody>
          <a:bodyPr wrap="none" rtlCol="0">
            <a:spAutoFit/>
          </a:bodyPr>
          <a:lstStyle/>
          <a:p>
            <a:r>
              <a:rPr lang="en-GB" sz="2000" b="1" dirty="0" err="1" smtClean="0"/>
              <a:t>Koiliaris</a:t>
            </a:r>
            <a:r>
              <a:rPr lang="en-GB" sz="2000" b="1" dirty="0" smtClean="0"/>
              <a:t> CZO</a:t>
            </a:r>
            <a:endParaRPr lang="en-GB" sz="2000" b="1" dirty="0"/>
          </a:p>
        </p:txBody>
      </p:sp>
    </p:spTree>
    <p:extLst>
      <p:ext uri="{BB962C8B-B14F-4D97-AF65-F5344CB8AC3E}">
        <p14:creationId xmlns:p14="http://schemas.microsoft.com/office/powerpoint/2010/main" xmlns="" val="95204385"/>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00336"/>
            <a:ext cx="4067944" cy="1823864"/>
          </a:xfrm>
        </p:spPr>
        <p:txBody>
          <a:bodyPr>
            <a:normAutofit/>
          </a:bodyPr>
          <a:lstStyle/>
          <a:p>
            <a:r>
              <a:rPr lang="en-US" sz="3200" b="1" dirty="0" smtClean="0">
                <a:solidFill>
                  <a:srgbClr val="002060"/>
                </a:solidFill>
                <a:latin typeface="Calibri" pitchFamily="34" charset="0"/>
                <a:cs typeface="Calibri" pitchFamily="34" charset="0"/>
              </a:rPr>
              <a:t>Soil Profile Analyses</a:t>
            </a:r>
            <a:endParaRPr lang="en-US" sz="3200" b="1" dirty="0">
              <a:solidFill>
                <a:srgbClr val="002060"/>
              </a:solidFill>
              <a:latin typeface="Calibri" pitchFamily="34" charset="0"/>
              <a:cs typeface="Calibri" pitchFamily="34" charset="0"/>
            </a:endParaRPr>
          </a:p>
        </p:txBody>
      </p:sp>
      <p:sp>
        <p:nvSpPr>
          <p:cNvPr id="4" name="TextBox 3"/>
          <p:cNvSpPr txBox="1"/>
          <p:nvPr/>
        </p:nvSpPr>
        <p:spPr>
          <a:xfrm>
            <a:off x="152400" y="2940546"/>
            <a:ext cx="4392488" cy="3231654"/>
          </a:xfrm>
          <a:prstGeom prst="rect">
            <a:avLst/>
          </a:prstGeom>
          <a:noFill/>
        </p:spPr>
        <p:txBody>
          <a:bodyPr wrap="square" rtlCol="0">
            <a:spAutoFit/>
          </a:bodyPr>
          <a:lstStyle/>
          <a:p>
            <a:pPr>
              <a:buFont typeface="Arial" pitchFamily="34" charset="0"/>
              <a:buChar char="•"/>
            </a:pPr>
            <a:r>
              <a:rPr lang="en-GB" sz="2400" dirty="0" smtClean="0">
                <a:solidFill>
                  <a:srgbClr val="002060"/>
                </a:solidFill>
                <a:latin typeface="Calibri" pitchFamily="34" charset="0"/>
                <a:cs typeface="Calibri" pitchFamily="34" charset="0"/>
              </a:rPr>
              <a:t>  </a:t>
            </a:r>
            <a:r>
              <a:rPr lang="en-GB" sz="2000" dirty="0" err="1" smtClean="0">
                <a:solidFill>
                  <a:srgbClr val="002060"/>
                </a:solidFill>
                <a:latin typeface="Calibri" pitchFamily="34" charset="0"/>
                <a:cs typeface="Calibri" pitchFamily="34" charset="0"/>
              </a:rPr>
              <a:t>Pedological</a:t>
            </a:r>
            <a:r>
              <a:rPr lang="en-GB" sz="2000" dirty="0" smtClean="0">
                <a:solidFill>
                  <a:srgbClr val="002060"/>
                </a:solidFill>
                <a:latin typeface="Calibri" pitchFamily="34" charset="0"/>
                <a:cs typeface="Calibri" pitchFamily="34" charset="0"/>
              </a:rPr>
              <a:t> (profile description),</a:t>
            </a:r>
          </a:p>
          <a:p>
            <a:r>
              <a:rPr lang="en-GB" sz="2000" dirty="0" smtClean="0">
                <a:solidFill>
                  <a:srgbClr val="002060"/>
                </a:solidFill>
                <a:latin typeface="Calibri" pitchFamily="34" charset="0"/>
                <a:cs typeface="Calibri" pitchFamily="34" charset="0"/>
              </a:rPr>
              <a:t> </a:t>
            </a:r>
          </a:p>
          <a:p>
            <a:pPr>
              <a:buFont typeface="Arial" pitchFamily="34" charset="0"/>
              <a:buChar char="•"/>
            </a:pPr>
            <a:r>
              <a:rPr lang="en-GB" sz="2000" dirty="0" smtClean="0">
                <a:solidFill>
                  <a:srgbClr val="002060"/>
                </a:solidFill>
                <a:latin typeface="Calibri" pitchFamily="34" charset="0"/>
                <a:cs typeface="Calibri" pitchFamily="34" charset="0"/>
              </a:rPr>
              <a:t>  Geochemical (including Rare Earth Elements and other trace elements) </a:t>
            </a:r>
          </a:p>
          <a:p>
            <a:endParaRPr lang="en-GB" sz="2000" dirty="0" smtClean="0">
              <a:solidFill>
                <a:srgbClr val="002060"/>
              </a:solidFill>
              <a:latin typeface="Calibri" pitchFamily="34" charset="0"/>
              <a:cs typeface="Calibri" pitchFamily="34" charset="0"/>
            </a:endParaRPr>
          </a:p>
          <a:p>
            <a:pPr>
              <a:buFont typeface="Arial" pitchFamily="34" charset="0"/>
              <a:buChar char="•"/>
            </a:pPr>
            <a:r>
              <a:rPr lang="en-GB" sz="2000" dirty="0" smtClean="0">
                <a:solidFill>
                  <a:srgbClr val="002060"/>
                </a:solidFill>
                <a:latin typeface="Calibri" pitchFamily="34" charset="0"/>
                <a:cs typeface="Calibri" pitchFamily="34" charset="0"/>
              </a:rPr>
              <a:t>  Textural and physical (water stable aggregates, S-index), </a:t>
            </a:r>
          </a:p>
          <a:p>
            <a:endParaRPr lang="en-GB" sz="2000" dirty="0" smtClean="0">
              <a:solidFill>
                <a:srgbClr val="002060"/>
              </a:solidFill>
              <a:latin typeface="Calibri" pitchFamily="34" charset="0"/>
              <a:cs typeface="Calibri" pitchFamily="34" charset="0"/>
            </a:endParaRPr>
          </a:p>
          <a:p>
            <a:pPr>
              <a:buFont typeface="Arial" pitchFamily="34" charset="0"/>
              <a:buChar char="•"/>
            </a:pPr>
            <a:r>
              <a:rPr lang="en-GB" sz="2000" dirty="0" smtClean="0">
                <a:solidFill>
                  <a:srgbClr val="002060"/>
                </a:solidFill>
                <a:latin typeface="Calibri" pitchFamily="34" charset="0"/>
                <a:cs typeface="Calibri" pitchFamily="34" charset="0"/>
              </a:rPr>
              <a:t>  Mineralogical and chronological analysis (optical luminescence dating). </a:t>
            </a:r>
          </a:p>
        </p:txBody>
      </p:sp>
      <p:pic>
        <p:nvPicPr>
          <p:cNvPr id="1027" name="Picture 3" descr="C:\Users\Nikos\Documents\Nikolaidis Papers pdf\Soil Profile Manuscript\Fig-1.jpg"/>
          <p:cNvPicPr>
            <a:picLocks noChangeAspect="1" noChangeArrowheads="1"/>
          </p:cNvPicPr>
          <p:nvPr/>
        </p:nvPicPr>
        <p:blipFill>
          <a:blip r:embed="rId2" cstate="print"/>
          <a:srcRect/>
          <a:stretch>
            <a:fillRect/>
          </a:stretch>
        </p:blipFill>
        <p:spPr bwMode="auto">
          <a:xfrm>
            <a:off x="4475149" y="0"/>
            <a:ext cx="4633355" cy="6858000"/>
          </a:xfrm>
          <a:prstGeom prst="rect">
            <a:avLst/>
          </a:prstGeom>
          <a:noFill/>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228600"/>
            <a:ext cx="8424936" cy="1752600"/>
          </a:xfrm>
        </p:spPr>
        <p:txBody>
          <a:bodyPr>
            <a:normAutofit/>
          </a:bodyPr>
          <a:lstStyle/>
          <a:p>
            <a:r>
              <a:rPr lang="en-US" sz="3200" b="1" dirty="0" smtClean="0">
                <a:solidFill>
                  <a:srgbClr val="002060"/>
                </a:solidFill>
                <a:latin typeface="Calibri" pitchFamily="34" charset="0"/>
                <a:cs typeface="Calibri" pitchFamily="34" charset="0"/>
              </a:rPr>
              <a:t>Soil Genesis and Evolution </a:t>
            </a:r>
            <a:endParaRPr lang="en-US" sz="3200" b="1" dirty="0">
              <a:solidFill>
                <a:srgbClr val="002060"/>
              </a:solidFill>
              <a:latin typeface="Calibri" pitchFamily="34" charset="0"/>
              <a:cs typeface="Calibri" pitchFamily="34" charset="0"/>
            </a:endParaRPr>
          </a:p>
        </p:txBody>
      </p:sp>
      <p:sp>
        <p:nvSpPr>
          <p:cNvPr id="4" name="TextBox 3"/>
          <p:cNvSpPr txBox="1"/>
          <p:nvPr/>
        </p:nvSpPr>
        <p:spPr>
          <a:xfrm>
            <a:off x="251520" y="4648201"/>
            <a:ext cx="5328592" cy="1323439"/>
          </a:xfrm>
          <a:prstGeom prst="rect">
            <a:avLst/>
          </a:prstGeom>
          <a:noFill/>
        </p:spPr>
        <p:txBody>
          <a:bodyPr wrap="square" rtlCol="0">
            <a:spAutoFit/>
          </a:bodyPr>
          <a:lstStyle/>
          <a:p>
            <a:r>
              <a:rPr lang="en-GB" sz="1600" dirty="0" smtClean="0">
                <a:solidFill>
                  <a:srgbClr val="002060"/>
                </a:solidFill>
                <a:latin typeface="Calibri" pitchFamily="34" charset="0"/>
                <a:cs typeface="Calibri" pitchFamily="34" charset="0"/>
              </a:rPr>
              <a:t>K1, K2 and K3 have similar </a:t>
            </a:r>
            <a:r>
              <a:rPr lang="en-GB" sz="1600" dirty="0" err="1" smtClean="0">
                <a:solidFill>
                  <a:srgbClr val="002060"/>
                </a:solidFill>
                <a:latin typeface="Calibri" pitchFamily="34" charset="0"/>
                <a:cs typeface="Calibri" pitchFamily="34" charset="0"/>
              </a:rPr>
              <a:t>lithologies</a:t>
            </a:r>
            <a:r>
              <a:rPr lang="en-GB" sz="1600" dirty="0" smtClean="0">
                <a:solidFill>
                  <a:srgbClr val="002060"/>
                </a:solidFill>
                <a:latin typeface="Calibri" pitchFamily="34" charset="0"/>
                <a:cs typeface="Calibri" pitchFamily="34" charset="0"/>
              </a:rPr>
              <a:t> and REE.  Transport and sedimentation from higher semi-mountainous metamorphic </a:t>
            </a:r>
            <a:r>
              <a:rPr lang="en-GB" sz="1600" dirty="0" err="1" smtClean="0">
                <a:solidFill>
                  <a:srgbClr val="002060"/>
                </a:solidFill>
                <a:latin typeface="Calibri" pitchFamily="34" charset="0"/>
                <a:cs typeface="Calibri" pitchFamily="34" charset="0"/>
              </a:rPr>
              <a:t>schists</a:t>
            </a:r>
            <a:r>
              <a:rPr lang="en-GB" sz="1600" dirty="0" smtClean="0">
                <a:solidFill>
                  <a:srgbClr val="002060"/>
                </a:solidFill>
                <a:latin typeface="Calibri" pitchFamily="34" charset="0"/>
                <a:cs typeface="Calibri" pitchFamily="34" charset="0"/>
              </a:rPr>
              <a:t> (K3) and partially from mountainous areas (K5) to fluvial sites (K1-K2).  Strong carbonation at K1 due to frequent flooding. </a:t>
            </a:r>
            <a:endParaRPr lang="en-US" sz="1600" dirty="0">
              <a:solidFill>
                <a:srgbClr val="002060"/>
              </a:solidFill>
              <a:latin typeface="Calibri" pitchFamily="34" charset="0"/>
              <a:cs typeface="Calibri" pitchFamily="34" charset="0"/>
            </a:endParaRPr>
          </a:p>
        </p:txBody>
      </p:sp>
      <p:grpSp>
        <p:nvGrpSpPr>
          <p:cNvPr id="3" name="Group 855"/>
          <p:cNvGrpSpPr>
            <a:grpSpLocks/>
          </p:cNvGrpSpPr>
          <p:nvPr/>
        </p:nvGrpSpPr>
        <p:grpSpPr bwMode="auto">
          <a:xfrm>
            <a:off x="5724128" y="1977009"/>
            <a:ext cx="3168352" cy="1985392"/>
            <a:chOff x="1200" y="2954"/>
            <a:chExt cx="5760" cy="4320"/>
          </a:xfrm>
        </p:grpSpPr>
        <p:pic>
          <p:nvPicPr>
            <p:cNvPr id="250" name="Picture 856"/>
            <p:cNvPicPr>
              <a:picLocks noChangeAspect="1" noChangeArrowheads="1"/>
            </p:cNvPicPr>
            <p:nvPr/>
          </p:nvPicPr>
          <p:blipFill>
            <a:blip r:embed="rId2" cstate="print"/>
            <a:srcRect/>
            <a:stretch>
              <a:fillRect/>
            </a:stretch>
          </p:blipFill>
          <p:spPr bwMode="auto">
            <a:xfrm>
              <a:off x="1200" y="2954"/>
              <a:ext cx="5760" cy="4320"/>
            </a:xfrm>
            <a:prstGeom prst="rect">
              <a:avLst/>
            </a:prstGeom>
            <a:noFill/>
          </p:spPr>
        </p:pic>
        <p:sp>
          <p:nvSpPr>
            <p:cNvPr id="251" name="Text Box 857"/>
            <p:cNvSpPr txBox="1">
              <a:spLocks noChangeArrowheads="1"/>
            </p:cNvSpPr>
            <p:nvPr/>
          </p:nvSpPr>
          <p:spPr bwMode="auto">
            <a:xfrm>
              <a:off x="1680" y="6487"/>
              <a:ext cx="480" cy="540"/>
            </a:xfrm>
            <a:prstGeom prst="rect">
              <a:avLst/>
            </a:prstGeom>
            <a:noFill/>
            <a:ln w="9525">
              <a:noFill/>
              <a:miter lim="800000"/>
              <a:headEnd/>
              <a:tailEnd/>
            </a:ln>
          </p:spPr>
          <p:txBody>
            <a:bodyPr/>
            <a:lstStyle/>
            <a:p>
              <a:r>
                <a:rPr lang="en-US" altLang="zh-CN" sz="1400">
                  <a:solidFill>
                    <a:srgbClr val="FFFFFF"/>
                  </a:solidFill>
                  <a:latin typeface="Times New Roman" pitchFamily="18" charset="0"/>
                </a:rPr>
                <a:t>a</a:t>
              </a:r>
              <a:endParaRPr lang="el-GR"/>
            </a:p>
          </p:txBody>
        </p:sp>
      </p:grpSp>
      <p:pic>
        <p:nvPicPr>
          <p:cNvPr id="252" name="Picture 4" descr="DSC05485"/>
          <p:cNvPicPr>
            <a:picLocks noChangeAspect="1" noChangeArrowheads="1"/>
          </p:cNvPicPr>
          <p:nvPr/>
        </p:nvPicPr>
        <p:blipFill>
          <a:blip r:embed="rId3" cstate="print"/>
          <a:srcRect/>
          <a:stretch>
            <a:fillRect/>
          </a:stretch>
        </p:blipFill>
        <p:spPr bwMode="auto">
          <a:xfrm>
            <a:off x="467544" y="2049016"/>
            <a:ext cx="1224136" cy="1633272"/>
          </a:xfrm>
          <a:prstGeom prst="rect">
            <a:avLst/>
          </a:prstGeom>
          <a:noFill/>
        </p:spPr>
      </p:pic>
      <p:pic>
        <p:nvPicPr>
          <p:cNvPr id="253" name="Picture 6" descr="Site k1 k2 floods"/>
          <p:cNvPicPr>
            <a:picLocks noChangeAspect="1" noChangeArrowheads="1"/>
          </p:cNvPicPr>
          <p:nvPr/>
        </p:nvPicPr>
        <p:blipFill>
          <a:blip r:embed="rId4" cstate="print"/>
          <a:srcRect/>
          <a:stretch>
            <a:fillRect/>
          </a:stretch>
        </p:blipFill>
        <p:spPr bwMode="auto">
          <a:xfrm>
            <a:off x="5724130" y="4065241"/>
            <a:ext cx="3203575" cy="2071688"/>
          </a:xfrm>
          <a:prstGeom prst="rect">
            <a:avLst/>
          </a:prstGeom>
          <a:noFill/>
          <a:ln w="9525">
            <a:noFill/>
            <a:miter lim="800000"/>
            <a:headEnd/>
            <a:tailEnd/>
          </a:ln>
        </p:spPr>
      </p:pic>
      <p:grpSp>
        <p:nvGrpSpPr>
          <p:cNvPr id="5" name="Group 854"/>
          <p:cNvGrpSpPr>
            <a:grpSpLocks/>
          </p:cNvGrpSpPr>
          <p:nvPr/>
        </p:nvGrpSpPr>
        <p:grpSpPr bwMode="auto">
          <a:xfrm>
            <a:off x="1979713" y="1904995"/>
            <a:ext cx="3720285" cy="2338924"/>
            <a:chOff x="3024" y="12153"/>
            <a:chExt cx="3354" cy="1889"/>
          </a:xfrm>
        </p:grpSpPr>
        <p:sp>
          <p:nvSpPr>
            <p:cNvPr id="10" name="Rectangle 603"/>
            <p:cNvSpPr>
              <a:spLocks noChangeArrowheads="1"/>
            </p:cNvSpPr>
            <p:nvPr/>
          </p:nvSpPr>
          <p:spPr bwMode="auto">
            <a:xfrm>
              <a:off x="3600" y="12181"/>
              <a:ext cx="2565" cy="1343"/>
            </a:xfrm>
            <a:prstGeom prst="rect">
              <a:avLst/>
            </a:prstGeom>
            <a:solidFill>
              <a:srgbClr val="FFFFFF"/>
            </a:solidFill>
            <a:ln w="9525">
              <a:noFill/>
              <a:miter lim="800000"/>
              <a:headEnd/>
              <a:tailEnd/>
            </a:ln>
          </p:spPr>
          <p:txBody>
            <a:bodyPr/>
            <a:lstStyle/>
            <a:p>
              <a:endParaRPr lang="en-US"/>
            </a:p>
          </p:txBody>
        </p:sp>
        <p:sp>
          <p:nvSpPr>
            <p:cNvPr id="11" name="Line 604"/>
            <p:cNvSpPr>
              <a:spLocks noChangeShapeType="1"/>
            </p:cNvSpPr>
            <p:nvPr/>
          </p:nvSpPr>
          <p:spPr bwMode="auto">
            <a:xfrm>
              <a:off x="3600" y="13524"/>
              <a:ext cx="2565" cy="0"/>
            </a:xfrm>
            <a:prstGeom prst="line">
              <a:avLst/>
            </a:prstGeom>
            <a:noFill/>
            <a:ln w="0">
              <a:solidFill>
                <a:srgbClr val="000000"/>
              </a:solidFill>
              <a:round/>
              <a:headEnd/>
              <a:tailEnd/>
            </a:ln>
          </p:spPr>
          <p:txBody>
            <a:bodyPr/>
            <a:lstStyle/>
            <a:p>
              <a:endParaRPr lang="en-US"/>
            </a:p>
          </p:txBody>
        </p:sp>
        <p:sp>
          <p:nvSpPr>
            <p:cNvPr id="12" name="Line 605"/>
            <p:cNvSpPr>
              <a:spLocks noChangeShapeType="1"/>
            </p:cNvSpPr>
            <p:nvPr/>
          </p:nvSpPr>
          <p:spPr bwMode="auto">
            <a:xfrm>
              <a:off x="3600" y="13077"/>
              <a:ext cx="2565" cy="0"/>
            </a:xfrm>
            <a:prstGeom prst="line">
              <a:avLst/>
            </a:prstGeom>
            <a:noFill/>
            <a:ln w="0">
              <a:solidFill>
                <a:srgbClr val="000000"/>
              </a:solidFill>
              <a:round/>
              <a:headEnd/>
              <a:tailEnd/>
            </a:ln>
          </p:spPr>
          <p:txBody>
            <a:bodyPr/>
            <a:lstStyle/>
            <a:p>
              <a:endParaRPr lang="en-US"/>
            </a:p>
          </p:txBody>
        </p:sp>
        <p:sp>
          <p:nvSpPr>
            <p:cNvPr id="13" name="Line 606"/>
            <p:cNvSpPr>
              <a:spLocks noChangeShapeType="1"/>
            </p:cNvSpPr>
            <p:nvPr/>
          </p:nvSpPr>
          <p:spPr bwMode="auto">
            <a:xfrm>
              <a:off x="3600" y="12627"/>
              <a:ext cx="2565" cy="0"/>
            </a:xfrm>
            <a:prstGeom prst="line">
              <a:avLst/>
            </a:prstGeom>
            <a:noFill/>
            <a:ln w="0">
              <a:solidFill>
                <a:srgbClr val="000000"/>
              </a:solidFill>
              <a:round/>
              <a:headEnd/>
              <a:tailEnd/>
            </a:ln>
          </p:spPr>
          <p:txBody>
            <a:bodyPr/>
            <a:lstStyle/>
            <a:p>
              <a:endParaRPr lang="en-US"/>
            </a:p>
          </p:txBody>
        </p:sp>
        <p:sp>
          <p:nvSpPr>
            <p:cNvPr id="14" name="Rectangle 607"/>
            <p:cNvSpPr>
              <a:spLocks noChangeArrowheads="1"/>
            </p:cNvSpPr>
            <p:nvPr/>
          </p:nvSpPr>
          <p:spPr bwMode="auto">
            <a:xfrm>
              <a:off x="3600" y="12181"/>
              <a:ext cx="2565" cy="1343"/>
            </a:xfrm>
            <a:prstGeom prst="rect">
              <a:avLst/>
            </a:prstGeom>
            <a:noFill/>
            <a:ln w="6350">
              <a:solidFill>
                <a:srgbClr val="000000"/>
              </a:solidFill>
              <a:miter lim="800000"/>
              <a:headEnd/>
              <a:tailEnd/>
            </a:ln>
          </p:spPr>
          <p:txBody>
            <a:bodyPr/>
            <a:lstStyle/>
            <a:p>
              <a:endParaRPr lang="en-US"/>
            </a:p>
          </p:txBody>
        </p:sp>
        <p:sp>
          <p:nvSpPr>
            <p:cNvPr id="15" name="Line 608"/>
            <p:cNvSpPr>
              <a:spLocks noChangeShapeType="1"/>
            </p:cNvSpPr>
            <p:nvPr/>
          </p:nvSpPr>
          <p:spPr bwMode="auto">
            <a:xfrm>
              <a:off x="3600" y="12181"/>
              <a:ext cx="0" cy="1343"/>
            </a:xfrm>
            <a:prstGeom prst="line">
              <a:avLst/>
            </a:prstGeom>
            <a:noFill/>
            <a:ln w="0">
              <a:solidFill>
                <a:srgbClr val="000000"/>
              </a:solidFill>
              <a:round/>
              <a:headEnd/>
              <a:tailEnd/>
            </a:ln>
          </p:spPr>
          <p:txBody>
            <a:bodyPr/>
            <a:lstStyle/>
            <a:p>
              <a:endParaRPr lang="en-US"/>
            </a:p>
          </p:txBody>
        </p:sp>
        <p:sp>
          <p:nvSpPr>
            <p:cNvPr id="16" name="Line 609"/>
            <p:cNvSpPr>
              <a:spLocks noChangeShapeType="1"/>
            </p:cNvSpPr>
            <p:nvPr/>
          </p:nvSpPr>
          <p:spPr bwMode="auto">
            <a:xfrm>
              <a:off x="3567" y="13524"/>
              <a:ext cx="33" cy="0"/>
            </a:xfrm>
            <a:prstGeom prst="line">
              <a:avLst/>
            </a:prstGeom>
            <a:noFill/>
            <a:ln w="0">
              <a:solidFill>
                <a:srgbClr val="000000"/>
              </a:solidFill>
              <a:round/>
              <a:headEnd/>
              <a:tailEnd/>
            </a:ln>
          </p:spPr>
          <p:txBody>
            <a:bodyPr/>
            <a:lstStyle/>
            <a:p>
              <a:endParaRPr lang="en-US"/>
            </a:p>
          </p:txBody>
        </p:sp>
        <p:sp>
          <p:nvSpPr>
            <p:cNvPr id="17" name="Line 610"/>
            <p:cNvSpPr>
              <a:spLocks noChangeShapeType="1"/>
            </p:cNvSpPr>
            <p:nvPr/>
          </p:nvSpPr>
          <p:spPr bwMode="auto">
            <a:xfrm>
              <a:off x="3567" y="13077"/>
              <a:ext cx="33" cy="0"/>
            </a:xfrm>
            <a:prstGeom prst="line">
              <a:avLst/>
            </a:prstGeom>
            <a:noFill/>
            <a:ln w="0">
              <a:solidFill>
                <a:srgbClr val="000000"/>
              </a:solidFill>
              <a:round/>
              <a:headEnd/>
              <a:tailEnd/>
            </a:ln>
          </p:spPr>
          <p:txBody>
            <a:bodyPr/>
            <a:lstStyle/>
            <a:p>
              <a:endParaRPr lang="en-US"/>
            </a:p>
          </p:txBody>
        </p:sp>
        <p:sp>
          <p:nvSpPr>
            <p:cNvPr id="18" name="Line 611"/>
            <p:cNvSpPr>
              <a:spLocks noChangeShapeType="1"/>
            </p:cNvSpPr>
            <p:nvPr/>
          </p:nvSpPr>
          <p:spPr bwMode="auto">
            <a:xfrm>
              <a:off x="3567" y="12627"/>
              <a:ext cx="33" cy="0"/>
            </a:xfrm>
            <a:prstGeom prst="line">
              <a:avLst/>
            </a:prstGeom>
            <a:noFill/>
            <a:ln w="0">
              <a:solidFill>
                <a:srgbClr val="000000"/>
              </a:solidFill>
              <a:round/>
              <a:headEnd/>
              <a:tailEnd/>
            </a:ln>
          </p:spPr>
          <p:txBody>
            <a:bodyPr/>
            <a:lstStyle/>
            <a:p>
              <a:endParaRPr lang="en-US"/>
            </a:p>
          </p:txBody>
        </p:sp>
        <p:sp>
          <p:nvSpPr>
            <p:cNvPr id="19" name="Line 612"/>
            <p:cNvSpPr>
              <a:spLocks noChangeShapeType="1"/>
            </p:cNvSpPr>
            <p:nvPr/>
          </p:nvSpPr>
          <p:spPr bwMode="auto">
            <a:xfrm>
              <a:off x="3567" y="12181"/>
              <a:ext cx="33" cy="0"/>
            </a:xfrm>
            <a:prstGeom prst="line">
              <a:avLst/>
            </a:prstGeom>
            <a:noFill/>
            <a:ln w="0">
              <a:solidFill>
                <a:srgbClr val="000000"/>
              </a:solidFill>
              <a:round/>
              <a:headEnd/>
              <a:tailEnd/>
            </a:ln>
          </p:spPr>
          <p:txBody>
            <a:bodyPr/>
            <a:lstStyle/>
            <a:p>
              <a:endParaRPr lang="en-US"/>
            </a:p>
          </p:txBody>
        </p:sp>
        <p:sp>
          <p:nvSpPr>
            <p:cNvPr id="20" name="Line 613"/>
            <p:cNvSpPr>
              <a:spLocks noChangeShapeType="1"/>
            </p:cNvSpPr>
            <p:nvPr/>
          </p:nvSpPr>
          <p:spPr bwMode="auto">
            <a:xfrm>
              <a:off x="3600" y="12181"/>
              <a:ext cx="2565" cy="0"/>
            </a:xfrm>
            <a:prstGeom prst="line">
              <a:avLst/>
            </a:prstGeom>
            <a:noFill/>
            <a:ln w="0">
              <a:solidFill>
                <a:srgbClr val="000000"/>
              </a:solidFill>
              <a:round/>
              <a:headEnd/>
              <a:tailEnd/>
            </a:ln>
          </p:spPr>
          <p:txBody>
            <a:bodyPr/>
            <a:lstStyle/>
            <a:p>
              <a:endParaRPr lang="en-US"/>
            </a:p>
          </p:txBody>
        </p:sp>
        <p:sp>
          <p:nvSpPr>
            <p:cNvPr id="21" name="Line 614"/>
            <p:cNvSpPr>
              <a:spLocks noChangeShapeType="1"/>
            </p:cNvSpPr>
            <p:nvPr/>
          </p:nvSpPr>
          <p:spPr bwMode="auto">
            <a:xfrm flipV="1">
              <a:off x="3600" y="12181"/>
              <a:ext cx="0" cy="31"/>
            </a:xfrm>
            <a:prstGeom prst="line">
              <a:avLst/>
            </a:prstGeom>
            <a:noFill/>
            <a:ln w="0">
              <a:solidFill>
                <a:srgbClr val="000000"/>
              </a:solidFill>
              <a:round/>
              <a:headEnd/>
              <a:tailEnd/>
            </a:ln>
          </p:spPr>
          <p:txBody>
            <a:bodyPr/>
            <a:lstStyle/>
            <a:p>
              <a:endParaRPr lang="en-US"/>
            </a:p>
          </p:txBody>
        </p:sp>
        <p:sp>
          <p:nvSpPr>
            <p:cNvPr id="22" name="Line 615"/>
            <p:cNvSpPr>
              <a:spLocks noChangeShapeType="1"/>
            </p:cNvSpPr>
            <p:nvPr/>
          </p:nvSpPr>
          <p:spPr bwMode="auto">
            <a:xfrm flipV="1">
              <a:off x="3796" y="12181"/>
              <a:ext cx="0" cy="31"/>
            </a:xfrm>
            <a:prstGeom prst="line">
              <a:avLst/>
            </a:prstGeom>
            <a:noFill/>
            <a:ln w="0">
              <a:solidFill>
                <a:srgbClr val="000000"/>
              </a:solidFill>
              <a:round/>
              <a:headEnd/>
              <a:tailEnd/>
            </a:ln>
          </p:spPr>
          <p:txBody>
            <a:bodyPr/>
            <a:lstStyle/>
            <a:p>
              <a:endParaRPr lang="en-US"/>
            </a:p>
          </p:txBody>
        </p:sp>
        <p:sp>
          <p:nvSpPr>
            <p:cNvPr id="23" name="Line 616"/>
            <p:cNvSpPr>
              <a:spLocks noChangeShapeType="1"/>
            </p:cNvSpPr>
            <p:nvPr/>
          </p:nvSpPr>
          <p:spPr bwMode="auto">
            <a:xfrm flipV="1">
              <a:off x="3995" y="12181"/>
              <a:ext cx="0" cy="31"/>
            </a:xfrm>
            <a:prstGeom prst="line">
              <a:avLst/>
            </a:prstGeom>
            <a:noFill/>
            <a:ln w="0">
              <a:solidFill>
                <a:srgbClr val="000000"/>
              </a:solidFill>
              <a:round/>
              <a:headEnd/>
              <a:tailEnd/>
            </a:ln>
          </p:spPr>
          <p:txBody>
            <a:bodyPr/>
            <a:lstStyle/>
            <a:p>
              <a:endParaRPr lang="en-US"/>
            </a:p>
          </p:txBody>
        </p:sp>
        <p:sp>
          <p:nvSpPr>
            <p:cNvPr id="24" name="Line 617"/>
            <p:cNvSpPr>
              <a:spLocks noChangeShapeType="1"/>
            </p:cNvSpPr>
            <p:nvPr/>
          </p:nvSpPr>
          <p:spPr bwMode="auto">
            <a:xfrm flipV="1">
              <a:off x="4190" y="12181"/>
              <a:ext cx="0" cy="31"/>
            </a:xfrm>
            <a:prstGeom prst="line">
              <a:avLst/>
            </a:prstGeom>
            <a:noFill/>
            <a:ln w="0">
              <a:solidFill>
                <a:srgbClr val="000000"/>
              </a:solidFill>
              <a:round/>
              <a:headEnd/>
              <a:tailEnd/>
            </a:ln>
          </p:spPr>
          <p:txBody>
            <a:bodyPr/>
            <a:lstStyle/>
            <a:p>
              <a:endParaRPr lang="en-US"/>
            </a:p>
          </p:txBody>
        </p:sp>
        <p:sp>
          <p:nvSpPr>
            <p:cNvPr id="25" name="Line 618"/>
            <p:cNvSpPr>
              <a:spLocks noChangeShapeType="1"/>
            </p:cNvSpPr>
            <p:nvPr/>
          </p:nvSpPr>
          <p:spPr bwMode="auto">
            <a:xfrm flipV="1">
              <a:off x="4390" y="12181"/>
              <a:ext cx="0" cy="31"/>
            </a:xfrm>
            <a:prstGeom prst="line">
              <a:avLst/>
            </a:prstGeom>
            <a:noFill/>
            <a:ln w="0">
              <a:solidFill>
                <a:srgbClr val="000000"/>
              </a:solidFill>
              <a:round/>
              <a:headEnd/>
              <a:tailEnd/>
            </a:ln>
          </p:spPr>
          <p:txBody>
            <a:bodyPr/>
            <a:lstStyle/>
            <a:p>
              <a:endParaRPr lang="en-US"/>
            </a:p>
          </p:txBody>
        </p:sp>
        <p:sp>
          <p:nvSpPr>
            <p:cNvPr id="26" name="Line 619"/>
            <p:cNvSpPr>
              <a:spLocks noChangeShapeType="1"/>
            </p:cNvSpPr>
            <p:nvPr/>
          </p:nvSpPr>
          <p:spPr bwMode="auto">
            <a:xfrm flipV="1">
              <a:off x="4586" y="12181"/>
              <a:ext cx="0" cy="31"/>
            </a:xfrm>
            <a:prstGeom prst="line">
              <a:avLst/>
            </a:prstGeom>
            <a:noFill/>
            <a:ln w="0">
              <a:solidFill>
                <a:srgbClr val="000000"/>
              </a:solidFill>
              <a:round/>
              <a:headEnd/>
              <a:tailEnd/>
            </a:ln>
          </p:spPr>
          <p:txBody>
            <a:bodyPr/>
            <a:lstStyle/>
            <a:p>
              <a:endParaRPr lang="en-US"/>
            </a:p>
          </p:txBody>
        </p:sp>
        <p:sp>
          <p:nvSpPr>
            <p:cNvPr id="27" name="Line 620"/>
            <p:cNvSpPr>
              <a:spLocks noChangeShapeType="1"/>
            </p:cNvSpPr>
            <p:nvPr/>
          </p:nvSpPr>
          <p:spPr bwMode="auto">
            <a:xfrm flipV="1">
              <a:off x="4785" y="12181"/>
              <a:ext cx="0" cy="31"/>
            </a:xfrm>
            <a:prstGeom prst="line">
              <a:avLst/>
            </a:prstGeom>
            <a:noFill/>
            <a:ln w="0">
              <a:solidFill>
                <a:srgbClr val="000000"/>
              </a:solidFill>
              <a:round/>
              <a:headEnd/>
              <a:tailEnd/>
            </a:ln>
          </p:spPr>
          <p:txBody>
            <a:bodyPr/>
            <a:lstStyle/>
            <a:p>
              <a:endParaRPr lang="en-US"/>
            </a:p>
          </p:txBody>
        </p:sp>
        <p:sp>
          <p:nvSpPr>
            <p:cNvPr id="28" name="Line 621"/>
            <p:cNvSpPr>
              <a:spLocks noChangeShapeType="1"/>
            </p:cNvSpPr>
            <p:nvPr/>
          </p:nvSpPr>
          <p:spPr bwMode="auto">
            <a:xfrm flipV="1">
              <a:off x="4981" y="12181"/>
              <a:ext cx="0" cy="31"/>
            </a:xfrm>
            <a:prstGeom prst="line">
              <a:avLst/>
            </a:prstGeom>
            <a:noFill/>
            <a:ln w="0">
              <a:solidFill>
                <a:srgbClr val="000000"/>
              </a:solidFill>
              <a:round/>
              <a:headEnd/>
              <a:tailEnd/>
            </a:ln>
          </p:spPr>
          <p:txBody>
            <a:bodyPr/>
            <a:lstStyle/>
            <a:p>
              <a:endParaRPr lang="en-US"/>
            </a:p>
          </p:txBody>
        </p:sp>
        <p:sp>
          <p:nvSpPr>
            <p:cNvPr id="29" name="Line 622"/>
            <p:cNvSpPr>
              <a:spLocks noChangeShapeType="1"/>
            </p:cNvSpPr>
            <p:nvPr/>
          </p:nvSpPr>
          <p:spPr bwMode="auto">
            <a:xfrm flipV="1">
              <a:off x="5180" y="12181"/>
              <a:ext cx="0" cy="31"/>
            </a:xfrm>
            <a:prstGeom prst="line">
              <a:avLst/>
            </a:prstGeom>
            <a:noFill/>
            <a:ln w="0">
              <a:solidFill>
                <a:srgbClr val="000000"/>
              </a:solidFill>
              <a:round/>
              <a:headEnd/>
              <a:tailEnd/>
            </a:ln>
          </p:spPr>
          <p:txBody>
            <a:bodyPr/>
            <a:lstStyle/>
            <a:p>
              <a:endParaRPr lang="en-US"/>
            </a:p>
          </p:txBody>
        </p:sp>
        <p:sp>
          <p:nvSpPr>
            <p:cNvPr id="30" name="Line 623"/>
            <p:cNvSpPr>
              <a:spLocks noChangeShapeType="1"/>
            </p:cNvSpPr>
            <p:nvPr/>
          </p:nvSpPr>
          <p:spPr bwMode="auto">
            <a:xfrm flipV="1">
              <a:off x="5375" y="12181"/>
              <a:ext cx="0" cy="31"/>
            </a:xfrm>
            <a:prstGeom prst="line">
              <a:avLst/>
            </a:prstGeom>
            <a:noFill/>
            <a:ln w="0">
              <a:solidFill>
                <a:srgbClr val="000000"/>
              </a:solidFill>
              <a:round/>
              <a:headEnd/>
              <a:tailEnd/>
            </a:ln>
          </p:spPr>
          <p:txBody>
            <a:bodyPr/>
            <a:lstStyle/>
            <a:p>
              <a:endParaRPr lang="en-US"/>
            </a:p>
          </p:txBody>
        </p:sp>
        <p:sp>
          <p:nvSpPr>
            <p:cNvPr id="31" name="Line 624"/>
            <p:cNvSpPr>
              <a:spLocks noChangeShapeType="1"/>
            </p:cNvSpPr>
            <p:nvPr/>
          </p:nvSpPr>
          <p:spPr bwMode="auto">
            <a:xfrm flipV="1">
              <a:off x="5575" y="12181"/>
              <a:ext cx="0" cy="31"/>
            </a:xfrm>
            <a:prstGeom prst="line">
              <a:avLst/>
            </a:prstGeom>
            <a:noFill/>
            <a:ln w="0">
              <a:solidFill>
                <a:srgbClr val="000000"/>
              </a:solidFill>
              <a:round/>
              <a:headEnd/>
              <a:tailEnd/>
            </a:ln>
          </p:spPr>
          <p:txBody>
            <a:bodyPr/>
            <a:lstStyle/>
            <a:p>
              <a:endParaRPr lang="en-US"/>
            </a:p>
          </p:txBody>
        </p:sp>
        <p:sp>
          <p:nvSpPr>
            <p:cNvPr id="32" name="Line 625"/>
            <p:cNvSpPr>
              <a:spLocks noChangeShapeType="1"/>
            </p:cNvSpPr>
            <p:nvPr/>
          </p:nvSpPr>
          <p:spPr bwMode="auto">
            <a:xfrm flipV="1">
              <a:off x="5771" y="12181"/>
              <a:ext cx="0" cy="31"/>
            </a:xfrm>
            <a:prstGeom prst="line">
              <a:avLst/>
            </a:prstGeom>
            <a:noFill/>
            <a:ln w="0">
              <a:solidFill>
                <a:srgbClr val="000000"/>
              </a:solidFill>
              <a:round/>
              <a:headEnd/>
              <a:tailEnd/>
            </a:ln>
          </p:spPr>
          <p:txBody>
            <a:bodyPr/>
            <a:lstStyle/>
            <a:p>
              <a:endParaRPr lang="en-US"/>
            </a:p>
          </p:txBody>
        </p:sp>
        <p:sp>
          <p:nvSpPr>
            <p:cNvPr id="33" name="Line 626"/>
            <p:cNvSpPr>
              <a:spLocks noChangeShapeType="1"/>
            </p:cNvSpPr>
            <p:nvPr/>
          </p:nvSpPr>
          <p:spPr bwMode="auto">
            <a:xfrm flipV="1">
              <a:off x="5970" y="12181"/>
              <a:ext cx="0" cy="31"/>
            </a:xfrm>
            <a:prstGeom prst="line">
              <a:avLst/>
            </a:prstGeom>
            <a:noFill/>
            <a:ln w="0">
              <a:solidFill>
                <a:srgbClr val="000000"/>
              </a:solidFill>
              <a:round/>
              <a:headEnd/>
              <a:tailEnd/>
            </a:ln>
          </p:spPr>
          <p:txBody>
            <a:bodyPr/>
            <a:lstStyle/>
            <a:p>
              <a:endParaRPr lang="en-US"/>
            </a:p>
          </p:txBody>
        </p:sp>
        <p:sp>
          <p:nvSpPr>
            <p:cNvPr id="34" name="Line 627"/>
            <p:cNvSpPr>
              <a:spLocks noChangeShapeType="1"/>
            </p:cNvSpPr>
            <p:nvPr/>
          </p:nvSpPr>
          <p:spPr bwMode="auto">
            <a:xfrm flipV="1">
              <a:off x="6165" y="12181"/>
              <a:ext cx="0" cy="31"/>
            </a:xfrm>
            <a:prstGeom prst="line">
              <a:avLst/>
            </a:prstGeom>
            <a:noFill/>
            <a:ln w="0">
              <a:solidFill>
                <a:srgbClr val="000000"/>
              </a:solidFill>
              <a:round/>
              <a:headEnd/>
              <a:tailEnd/>
            </a:ln>
          </p:spPr>
          <p:txBody>
            <a:bodyPr/>
            <a:lstStyle/>
            <a:p>
              <a:endParaRPr lang="en-US"/>
            </a:p>
          </p:txBody>
        </p:sp>
        <p:sp>
          <p:nvSpPr>
            <p:cNvPr id="35" name="Freeform 628"/>
            <p:cNvSpPr>
              <a:spLocks/>
            </p:cNvSpPr>
            <p:nvPr/>
          </p:nvSpPr>
          <p:spPr bwMode="auto">
            <a:xfrm>
              <a:off x="3699" y="12658"/>
              <a:ext cx="2367" cy="208"/>
            </a:xfrm>
            <a:custGeom>
              <a:avLst/>
              <a:gdLst/>
              <a:ahLst/>
              <a:cxnLst>
                <a:cxn ang="0">
                  <a:pos x="0" y="8"/>
                </a:cxn>
                <a:cxn ang="0">
                  <a:pos x="53" y="4"/>
                </a:cxn>
                <a:cxn ang="0">
                  <a:pos x="107" y="7"/>
                </a:cxn>
                <a:cxn ang="0">
                  <a:pos x="160" y="18"/>
                </a:cxn>
                <a:cxn ang="0">
                  <a:pos x="214" y="13"/>
                </a:cxn>
                <a:cxn ang="0">
                  <a:pos x="267" y="10"/>
                </a:cxn>
                <a:cxn ang="0">
                  <a:pos x="321" y="0"/>
                </a:cxn>
                <a:cxn ang="0">
                  <a:pos x="374" y="5"/>
                </a:cxn>
                <a:cxn ang="0">
                  <a:pos x="427" y="35"/>
                </a:cxn>
                <a:cxn ang="0">
                  <a:pos x="481" y="44"/>
                </a:cxn>
                <a:cxn ang="0">
                  <a:pos x="534" y="40"/>
                </a:cxn>
                <a:cxn ang="0">
                  <a:pos x="588" y="56"/>
                </a:cxn>
                <a:cxn ang="0">
                  <a:pos x="641" y="60"/>
                </a:cxn>
              </a:cxnLst>
              <a:rect l="0" t="0" r="r" b="b"/>
              <a:pathLst>
                <a:path w="641" h="60">
                  <a:moveTo>
                    <a:pt x="0" y="8"/>
                  </a:moveTo>
                  <a:lnTo>
                    <a:pt x="53" y="4"/>
                  </a:lnTo>
                  <a:lnTo>
                    <a:pt x="107" y="7"/>
                  </a:lnTo>
                  <a:lnTo>
                    <a:pt x="160" y="18"/>
                  </a:lnTo>
                  <a:lnTo>
                    <a:pt x="214" y="13"/>
                  </a:lnTo>
                  <a:lnTo>
                    <a:pt x="267" y="10"/>
                  </a:lnTo>
                  <a:lnTo>
                    <a:pt x="321" y="0"/>
                  </a:lnTo>
                  <a:lnTo>
                    <a:pt x="374" y="5"/>
                  </a:lnTo>
                  <a:lnTo>
                    <a:pt x="427" y="35"/>
                  </a:lnTo>
                  <a:lnTo>
                    <a:pt x="481" y="44"/>
                  </a:lnTo>
                  <a:lnTo>
                    <a:pt x="534" y="40"/>
                  </a:lnTo>
                  <a:lnTo>
                    <a:pt x="588" y="56"/>
                  </a:lnTo>
                  <a:lnTo>
                    <a:pt x="641" y="60"/>
                  </a:lnTo>
                </a:path>
              </a:pathLst>
            </a:custGeom>
            <a:noFill/>
            <a:ln w="6350">
              <a:solidFill>
                <a:srgbClr val="000000"/>
              </a:solidFill>
              <a:prstDash val="solid"/>
              <a:round/>
              <a:headEnd/>
              <a:tailEnd/>
            </a:ln>
          </p:spPr>
          <p:txBody>
            <a:bodyPr/>
            <a:lstStyle/>
            <a:p>
              <a:endParaRPr lang="en-US"/>
            </a:p>
          </p:txBody>
        </p:sp>
        <p:sp>
          <p:nvSpPr>
            <p:cNvPr id="36" name="Freeform 629"/>
            <p:cNvSpPr>
              <a:spLocks/>
            </p:cNvSpPr>
            <p:nvPr/>
          </p:nvSpPr>
          <p:spPr bwMode="auto">
            <a:xfrm>
              <a:off x="3699" y="12655"/>
              <a:ext cx="2367" cy="198"/>
            </a:xfrm>
            <a:custGeom>
              <a:avLst/>
              <a:gdLst/>
              <a:ahLst/>
              <a:cxnLst>
                <a:cxn ang="0">
                  <a:pos x="0" y="3"/>
                </a:cxn>
                <a:cxn ang="0">
                  <a:pos x="53" y="0"/>
                </a:cxn>
                <a:cxn ang="0">
                  <a:pos x="107" y="3"/>
                </a:cxn>
                <a:cxn ang="0">
                  <a:pos x="160" y="17"/>
                </a:cxn>
                <a:cxn ang="0">
                  <a:pos x="214" y="12"/>
                </a:cxn>
                <a:cxn ang="0">
                  <a:pos x="267" y="9"/>
                </a:cxn>
                <a:cxn ang="0">
                  <a:pos x="321" y="1"/>
                </a:cxn>
                <a:cxn ang="0">
                  <a:pos x="374" y="2"/>
                </a:cxn>
                <a:cxn ang="0">
                  <a:pos x="427" y="34"/>
                </a:cxn>
                <a:cxn ang="0">
                  <a:pos x="481" y="44"/>
                </a:cxn>
                <a:cxn ang="0">
                  <a:pos x="534" y="37"/>
                </a:cxn>
                <a:cxn ang="0">
                  <a:pos x="588" y="53"/>
                </a:cxn>
                <a:cxn ang="0">
                  <a:pos x="641" y="57"/>
                </a:cxn>
              </a:cxnLst>
              <a:rect l="0" t="0" r="r" b="b"/>
              <a:pathLst>
                <a:path w="641" h="57">
                  <a:moveTo>
                    <a:pt x="0" y="3"/>
                  </a:moveTo>
                  <a:lnTo>
                    <a:pt x="53" y="0"/>
                  </a:lnTo>
                  <a:lnTo>
                    <a:pt x="107" y="3"/>
                  </a:lnTo>
                  <a:lnTo>
                    <a:pt x="160" y="17"/>
                  </a:lnTo>
                  <a:lnTo>
                    <a:pt x="214" y="12"/>
                  </a:lnTo>
                  <a:lnTo>
                    <a:pt x="267" y="9"/>
                  </a:lnTo>
                  <a:lnTo>
                    <a:pt x="321" y="1"/>
                  </a:lnTo>
                  <a:lnTo>
                    <a:pt x="374" y="2"/>
                  </a:lnTo>
                  <a:lnTo>
                    <a:pt x="427" y="34"/>
                  </a:lnTo>
                  <a:lnTo>
                    <a:pt x="481" y="44"/>
                  </a:lnTo>
                  <a:lnTo>
                    <a:pt x="534" y="37"/>
                  </a:lnTo>
                  <a:lnTo>
                    <a:pt x="588" y="53"/>
                  </a:lnTo>
                  <a:lnTo>
                    <a:pt x="641" y="57"/>
                  </a:lnTo>
                </a:path>
              </a:pathLst>
            </a:custGeom>
            <a:noFill/>
            <a:ln w="6350">
              <a:solidFill>
                <a:srgbClr val="000000"/>
              </a:solidFill>
              <a:prstDash val="solid"/>
              <a:round/>
              <a:headEnd/>
              <a:tailEnd/>
            </a:ln>
          </p:spPr>
          <p:txBody>
            <a:bodyPr/>
            <a:lstStyle/>
            <a:p>
              <a:endParaRPr lang="en-US"/>
            </a:p>
          </p:txBody>
        </p:sp>
        <p:sp>
          <p:nvSpPr>
            <p:cNvPr id="37" name="Freeform 630"/>
            <p:cNvSpPr>
              <a:spLocks/>
            </p:cNvSpPr>
            <p:nvPr/>
          </p:nvSpPr>
          <p:spPr bwMode="auto">
            <a:xfrm>
              <a:off x="3699" y="12700"/>
              <a:ext cx="2367" cy="270"/>
            </a:xfrm>
            <a:custGeom>
              <a:avLst/>
              <a:gdLst/>
              <a:ahLst/>
              <a:cxnLst>
                <a:cxn ang="0">
                  <a:pos x="0" y="3"/>
                </a:cxn>
                <a:cxn ang="0">
                  <a:pos x="53" y="0"/>
                </a:cxn>
                <a:cxn ang="0">
                  <a:pos x="107" y="4"/>
                </a:cxn>
                <a:cxn ang="0">
                  <a:pos x="160" y="17"/>
                </a:cxn>
                <a:cxn ang="0">
                  <a:pos x="214" y="13"/>
                </a:cxn>
                <a:cxn ang="0">
                  <a:pos x="267" y="11"/>
                </a:cxn>
                <a:cxn ang="0">
                  <a:pos x="321" y="3"/>
                </a:cxn>
                <a:cxn ang="0">
                  <a:pos x="374" y="8"/>
                </a:cxn>
                <a:cxn ang="0">
                  <a:pos x="427" y="40"/>
                </a:cxn>
                <a:cxn ang="0">
                  <a:pos x="481" y="52"/>
                </a:cxn>
                <a:cxn ang="0">
                  <a:pos x="534" y="51"/>
                </a:cxn>
                <a:cxn ang="0">
                  <a:pos x="588" y="70"/>
                </a:cxn>
                <a:cxn ang="0">
                  <a:pos x="641" y="78"/>
                </a:cxn>
              </a:cxnLst>
              <a:rect l="0" t="0" r="r" b="b"/>
              <a:pathLst>
                <a:path w="641" h="78">
                  <a:moveTo>
                    <a:pt x="0" y="3"/>
                  </a:moveTo>
                  <a:lnTo>
                    <a:pt x="53" y="0"/>
                  </a:lnTo>
                  <a:lnTo>
                    <a:pt x="107" y="4"/>
                  </a:lnTo>
                  <a:lnTo>
                    <a:pt x="160" y="17"/>
                  </a:lnTo>
                  <a:lnTo>
                    <a:pt x="214" y="13"/>
                  </a:lnTo>
                  <a:lnTo>
                    <a:pt x="267" y="11"/>
                  </a:lnTo>
                  <a:lnTo>
                    <a:pt x="321" y="3"/>
                  </a:lnTo>
                  <a:lnTo>
                    <a:pt x="374" y="8"/>
                  </a:lnTo>
                  <a:lnTo>
                    <a:pt x="427" y="40"/>
                  </a:lnTo>
                  <a:lnTo>
                    <a:pt x="481" y="52"/>
                  </a:lnTo>
                  <a:lnTo>
                    <a:pt x="534" y="51"/>
                  </a:lnTo>
                  <a:lnTo>
                    <a:pt x="588" y="70"/>
                  </a:lnTo>
                  <a:lnTo>
                    <a:pt x="641" y="78"/>
                  </a:lnTo>
                </a:path>
              </a:pathLst>
            </a:custGeom>
            <a:noFill/>
            <a:ln w="6350">
              <a:solidFill>
                <a:srgbClr val="000000"/>
              </a:solidFill>
              <a:prstDash val="solid"/>
              <a:round/>
              <a:headEnd/>
              <a:tailEnd/>
            </a:ln>
          </p:spPr>
          <p:txBody>
            <a:bodyPr/>
            <a:lstStyle/>
            <a:p>
              <a:endParaRPr lang="en-US"/>
            </a:p>
          </p:txBody>
        </p:sp>
        <p:sp>
          <p:nvSpPr>
            <p:cNvPr id="38" name="Freeform 631"/>
            <p:cNvSpPr>
              <a:spLocks/>
            </p:cNvSpPr>
            <p:nvPr/>
          </p:nvSpPr>
          <p:spPr bwMode="auto">
            <a:xfrm>
              <a:off x="3699" y="12686"/>
              <a:ext cx="2367" cy="284"/>
            </a:xfrm>
            <a:custGeom>
              <a:avLst/>
              <a:gdLst/>
              <a:ahLst/>
              <a:cxnLst>
                <a:cxn ang="0">
                  <a:pos x="0" y="7"/>
                </a:cxn>
                <a:cxn ang="0">
                  <a:pos x="53" y="0"/>
                </a:cxn>
                <a:cxn ang="0">
                  <a:pos x="107" y="6"/>
                </a:cxn>
                <a:cxn ang="0">
                  <a:pos x="160" y="17"/>
                </a:cxn>
                <a:cxn ang="0">
                  <a:pos x="214" y="13"/>
                </a:cxn>
                <a:cxn ang="0">
                  <a:pos x="267" y="13"/>
                </a:cxn>
                <a:cxn ang="0">
                  <a:pos x="321" y="5"/>
                </a:cxn>
                <a:cxn ang="0">
                  <a:pos x="374" y="12"/>
                </a:cxn>
                <a:cxn ang="0">
                  <a:pos x="427" y="42"/>
                </a:cxn>
                <a:cxn ang="0">
                  <a:pos x="481" y="54"/>
                </a:cxn>
                <a:cxn ang="0">
                  <a:pos x="534" y="55"/>
                </a:cxn>
                <a:cxn ang="0">
                  <a:pos x="588" y="74"/>
                </a:cxn>
                <a:cxn ang="0">
                  <a:pos x="641" y="82"/>
                </a:cxn>
              </a:cxnLst>
              <a:rect l="0" t="0" r="r" b="b"/>
              <a:pathLst>
                <a:path w="641" h="82">
                  <a:moveTo>
                    <a:pt x="0" y="7"/>
                  </a:moveTo>
                  <a:lnTo>
                    <a:pt x="53" y="0"/>
                  </a:lnTo>
                  <a:lnTo>
                    <a:pt x="107" y="6"/>
                  </a:lnTo>
                  <a:lnTo>
                    <a:pt x="160" y="17"/>
                  </a:lnTo>
                  <a:lnTo>
                    <a:pt x="214" y="13"/>
                  </a:lnTo>
                  <a:lnTo>
                    <a:pt x="267" y="13"/>
                  </a:lnTo>
                  <a:lnTo>
                    <a:pt x="321" y="5"/>
                  </a:lnTo>
                  <a:lnTo>
                    <a:pt x="374" y="12"/>
                  </a:lnTo>
                  <a:lnTo>
                    <a:pt x="427" y="42"/>
                  </a:lnTo>
                  <a:lnTo>
                    <a:pt x="481" y="54"/>
                  </a:lnTo>
                  <a:lnTo>
                    <a:pt x="534" y="55"/>
                  </a:lnTo>
                  <a:lnTo>
                    <a:pt x="588" y="74"/>
                  </a:lnTo>
                  <a:lnTo>
                    <a:pt x="641" y="82"/>
                  </a:lnTo>
                </a:path>
              </a:pathLst>
            </a:custGeom>
            <a:noFill/>
            <a:ln w="6350">
              <a:solidFill>
                <a:srgbClr val="000000"/>
              </a:solidFill>
              <a:prstDash val="solid"/>
              <a:round/>
              <a:headEnd/>
              <a:tailEnd/>
            </a:ln>
          </p:spPr>
          <p:txBody>
            <a:bodyPr/>
            <a:lstStyle/>
            <a:p>
              <a:endParaRPr lang="en-US"/>
            </a:p>
          </p:txBody>
        </p:sp>
        <p:sp>
          <p:nvSpPr>
            <p:cNvPr id="39" name="Freeform 632"/>
            <p:cNvSpPr>
              <a:spLocks/>
            </p:cNvSpPr>
            <p:nvPr/>
          </p:nvSpPr>
          <p:spPr bwMode="auto">
            <a:xfrm>
              <a:off x="3699" y="12609"/>
              <a:ext cx="2367" cy="371"/>
            </a:xfrm>
            <a:custGeom>
              <a:avLst/>
              <a:gdLst/>
              <a:ahLst/>
              <a:cxnLst>
                <a:cxn ang="0">
                  <a:pos x="0" y="14"/>
                </a:cxn>
                <a:cxn ang="0">
                  <a:pos x="53" y="0"/>
                </a:cxn>
                <a:cxn ang="0">
                  <a:pos x="107" y="14"/>
                </a:cxn>
                <a:cxn ang="0">
                  <a:pos x="160" y="28"/>
                </a:cxn>
                <a:cxn ang="0">
                  <a:pos x="214" y="25"/>
                </a:cxn>
                <a:cxn ang="0">
                  <a:pos x="267" y="28"/>
                </a:cxn>
                <a:cxn ang="0">
                  <a:pos x="321" y="18"/>
                </a:cxn>
                <a:cxn ang="0">
                  <a:pos x="374" y="23"/>
                </a:cxn>
                <a:cxn ang="0">
                  <a:pos x="427" y="56"/>
                </a:cxn>
                <a:cxn ang="0">
                  <a:pos x="481" y="72"/>
                </a:cxn>
                <a:cxn ang="0">
                  <a:pos x="534" y="74"/>
                </a:cxn>
                <a:cxn ang="0">
                  <a:pos x="588" y="98"/>
                </a:cxn>
                <a:cxn ang="0">
                  <a:pos x="641" y="107"/>
                </a:cxn>
              </a:cxnLst>
              <a:rect l="0" t="0" r="r" b="b"/>
              <a:pathLst>
                <a:path w="641" h="107">
                  <a:moveTo>
                    <a:pt x="0" y="14"/>
                  </a:moveTo>
                  <a:lnTo>
                    <a:pt x="53" y="0"/>
                  </a:lnTo>
                  <a:lnTo>
                    <a:pt x="107" y="14"/>
                  </a:lnTo>
                  <a:lnTo>
                    <a:pt x="160" y="28"/>
                  </a:lnTo>
                  <a:lnTo>
                    <a:pt x="214" y="25"/>
                  </a:lnTo>
                  <a:lnTo>
                    <a:pt x="267" y="28"/>
                  </a:lnTo>
                  <a:lnTo>
                    <a:pt x="321" y="18"/>
                  </a:lnTo>
                  <a:lnTo>
                    <a:pt x="374" y="23"/>
                  </a:lnTo>
                  <a:lnTo>
                    <a:pt x="427" y="56"/>
                  </a:lnTo>
                  <a:lnTo>
                    <a:pt x="481" y="72"/>
                  </a:lnTo>
                  <a:lnTo>
                    <a:pt x="534" y="74"/>
                  </a:lnTo>
                  <a:lnTo>
                    <a:pt x="588" y="98"/>
                  </a:lnTo>
                  <a:lnTo>
                    <a:pt x="641" y="107"/>
                  </a:lnTo>
                </a:path>
              </a:pathLst>
            </a:custGeom>
            <a:noFill/>
            <a:ln w="6350">
              <a:solidFill>
                <a:srgbClr val="000000"/>
              </a:solidFill>
              <a:prstDash val="solid"/>
              <a:round/>
              <a:headEnd/>
              <a:tailEnd/>
            </a:ln>
          </p:spPr>
          <p:txBody>
            <a:bodyPr/>
            <a:lstStyle/>
            <a:p>
              <a:endParaRPr lang="en-US"/>
            </a:p>
          </p:txBody>
        </p:sp>
        <p:sp>
          <p:nvSpPr>
            <p:cNvPr id="40" name="Freeform 633"/>
            <p:cNvSpPr>
              <a:spLocks/>
            </p:cNvSpPr>
            <p:nvPr/>
          </p:nvSpPr>
          <p:spPr bwMode="auto">
            <a:xfrm>
              <a:off x="3699" y="12575"/>
              <a:ext cx="2367" cy="395"/>
            </a:xfrm>
            <a:custGeom>
              <a:avLst/>
              <a:gdLst/>
              <a:ahLst/>
              <a:cxnLst>
                <a:cxn ang="0">
                  <a:pos x="0" y="22"/>
                </a:cxn>
                <a:cxn ang="0">
                  <a:pos x="53" y="0"/>
                </a:cxn>
                <a:cxn ang="0">
                  <a:pos x="107" y="21"/>
                </a:cxn>
                <a:cxn ang="0">
                  <a:pos x="160" y="33"/>
                </a:cxn>
                <a:cxn ang="0">
                  <a:pos x="214" y="29"/>
                </a:cxn>
                <a:cxn ang="0">
                  <a:pos x="267" y="32"/>
                </a:cxn>
                <a:cxn ang="0">
                  <a:pos x="321" y="22"/>
                </a:cxn>
                <a:cxn ang="0">
                  <a:pos x="374" y="28"/>
                </a:cxn>
                <a:cxn ang="0">
                  <a:pos x="427" y="60"/>
                </a:cxn>
                <a:cxn ang="0">
                  <a:pos x="481" y="75"/>
                </a:cxn>
                <a:cxn ang="0">
                  <a:pos x="534" y="79"/>
                </a:cxn>
                <a:cxn ang="0">
                  <a:pos x="588" y="104"/>
                </a:cxn>
                <a:cxn ang="0">
                  <a:pos x="641" y="114"/>
                </a:cxn>
              </a:cxnLst>
              <a:rect l="0" t="0" r="r" b="b"/>
              <a:pathLst>
                <a:path w="641" h="114">
                  <a:moveTo>
                    <a:pt x="0" y="22"/>
                  </a:moveTo>
                  <a:lnTo>
                    <a:pt x="53" y="0"/>
                  </a:lnTo>
                  <a:lnTo>
                    <a:pt x="107" y="21"/>
                  </a:lnTo>
                  <a:lnTo>
                    <a:pt x="160" y="33"/>
                  </a:lnTo>
                  <a:lnTo>
                    <a:pt x="214" y="29"/>
                  </a:lnTo>
                  <a:lnTo>
                    <a:pt x="267" y="32"/>
                  </a:lnTo>
                  <a:lnTo>
                    <a:pt x="321" y="22"/>
                  </a:lnTo>
                  <a:lnTo>
                    <a:pt x="374" y="28"/>
                  </a:lnTo>
                  <a:lnTo>
                    <a:pt x="427" y="60"/>
                  </a:lnTo>
                  <a:lnTo>
                    <a:pt x="481" y="75"/>
                  </a:lnTo>
                  <a:lnTo>
                    <a:pt x="534" y="79"/>
                  </a:lnTo>
                  <a:lnTo>
                    <a:pt x="588" y="104"/>
                  </a:lnTo>
                  <a:lnTo>
                    <a:pt x="641" y="114"/>
                  </a:lnTo>
                </a:path>
              </a:pathLst>
            </a:custGeom>
            <a:noFill/>
            <a:ln w="6350">
              <a:solidFill>
                <a:srgbClr val="000000"/>
              </a:solidFill>
              <a:prstDash val="solid"/>
              <a:round/>
              <a:headEnd/>
              <a:tailEnd/>
            </a:ln>
          </p:spPr>
          <p:txBody>
            <a:bodyPr/>
            <a:lstStyle/>
            <a:p>
              <a:endParaRPr lang="en-US"/>
            </a:p>
          </p:txBody>
        </p:sp>
        <p:sp>
          <p:nvSpPr>
            <p:cNvPr id="41" name="Freeform 634"/>
            <p:cNvSpPr>
              <a:spLocks/>
            </p:cNvSpPr>
            <p:nvPr/>
          </p:nvSpPr>
          <p:spPr bwMode="auto">
            <a:xfrm>
              <a:off x="3699" y="12877"/>
              <a:ext cx="2367" cy="439"/>
            </a:xfrm>
            <a:custGeom>
              <a:avLst/>
              <a:gdLst/>
              <a:ahLst/>
              <a:cxnLst>
                <a:cxn ang="0">
                  <a:pos x="0" y="120"/>
                </a:cxn>
                <a:cxn ang="0">
                  <a:pos x="53" y="117"/>
                </a:cxn>
                <a:cxn ang="0">
                  <a:pos x="107" y="99"/>
                </a:cxn>
                <a:cxn ang="0">
                  <a:pos x="160" y="86"/>
                </a:cxn>
                <a:cxn ang="0">
                  <a:pos x="214" y="58"/>
                </a:cxn>
                <a:cxn ang="0">
                  <a:pos x="267" y="0"/>
                </a:cxn>
                <a:cxn ang="0">
                  <a:pos x="321" y="48"/>
                </a:cxn>
                <a:cxn ang="0">
                  <a:pos x="374" y="60"/>
                </a:cxn>
                <a:cxn ang="0">
                  <a:pos x="427" y="76"/>
                </a:cxn>
                <a:cxn ang="0">
                  <a:pos x="481" y="90"/>
                </a:cxn>
                <a:cxn ang="0">
                  <a:pos x="534" y="109"/>
                </a:cxn>
                <a:cxn ang="0">
                  <a:pos x="588" y="127"/>
                </a:cxn>
                <a:cxn ang="0">
                  <a:pos x="641" y="124"/>
                </a:cxn>
              </a:cxnLst>
              <a:rect l="0" t="0" r="r" b="b"/>
              <a:pathLst>
                <a:path w="641" h="127">
                  <a:moveTo>
                    <a:pt x="0" y="120"/>
                  </a:moveTo>
                  <a:lnTo>
                    <a:pt x="53" y="117"/>
                  </a:lnTo>
                  <a:lnTo>
                    <a:pt x="107" y="99"/>
                  </a:lnTo>
                  <a:lnTo>
                    <a:pt x="160" y="86"/>
                  </a:lnTo>
                  <a:lnTo>
                    <a:pt x="214" y="58"/>
                  </a:lnTo>
                  <a:lnTo>
                    <a:pt x="267" y="0"/>
                  </a:lnTo>
                  <a:lnTo>
                    <a:pt x="321" y="48"/>
                  </a:lnTo>
                  <a:lnTo>
                    <a:pt x="374" y="60"/>
                  </a:lnTo>
                  <a:lnTo>
                    <a:pt x="427" y="76"/>
                  </a:lnTo>
                  <a:lnTo>
                    <a:pt x="481" y="90"/>
                  </a:lnTo>
                  <a:lnTo>
                    <a:pt x="534" y="109"/>
                  </a:lnTo>
                  <a:lnTo>
                    <a:pt x="588" y="127"/>
                  </a:lnTo>
                  <a:lnTo>
                    <a:pt x="641" y="124"/>
                  </a:lnTo>
                </a:path>
              </a:pathLst>
            </a:custGeom>
            <a:noFill/>
            <a:ln w="6350">
              <a:solidFill>
                <a:srgbClr val="000000"/>
              </a:solidFill>
              <a:prstDash val="solid"/>
              <a:round/>
              <a:headEnd/>
              <a:tailEnd/>
            </a:ln>
          </p:spPr>
          <p:txBody>
            <a:bodyPr/>
            <a:lstStyle/>
            <a:p>
              <a:endParaRPr lang="en-US"/>
            </a:p>
          </p:txBody>
        </p:sp>
        <p:sp>
          <p:nvSpPr>
            <p:cNvPr id="42" name="Freeform 635"/>
            <p:cNvSpPr>
              <a:spLocks/>
            </p:cNvSpPr>
            <p:nvPr/>
          </p:nvSpPr>
          <p:spPr bwMode="auto">
            <a:xfrm>
              <a:off x="3674" y="12662"/>
              <a:ext cx="52" cy="48"/>
            </a:xfrm>
            <a:custGeom>
              <a:avLst/>
              <a:gdLst/>
              <a:ahLst/>
              <a:cxnLst>
                <a:cxn ang="0">
                  <a:pos x="26" y="0"/>
                </a:cxn>
                <a:cxn ang="0">
                  <a:pos x="53" y="52"/>
                </a:cxn>
                <a:cxn ang="0">
                  <a:pos x="0" y="52"/>
                </a:cxn>
                <a:cxn ang="0">
                  <a:pos x="26" y="0"/>
                </a:cxn>
              </a:cxnLst>
              <a:rect l="0" t="0" r="r" b="b"/>
              <a:pathLst>
                <a:path w="53" h="52">
                  <a:moveTo>
                    <a:pt x="26" y="0"/>
                  </a:moveTo>
                  <a:lnTo>
                    <a:pt x="53" y="52"/>
                  </a:lnTo>
                  <a:lnTo>
                    <a:pt x="0" y="52"/>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43" name="Freeform 636"/>
            <p:cNvSpPr>
              <a:spLocks/>
            </p:cNvSpPr>
            <p:nvPr/>
          </p:nvSpPr>
          <p:spPr bwMode="auto">
            <a:xfrm>
              <a:off x="3870" y="12648"/>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44" name="Freeform 637"/>
            <p:cNvSpPr>
              <a:spLocks/>
            </p:cNvSpPr>
            <p:nvPr/>
          </p:nvSpPr>
          <p:spPr bwMode="auto">
            <a:xfrm>
              <a:off x="4069" y="12658"/>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45" name="Freeform 638"/>
            <p:cNvSpPr>
              <a:spLocks/>
            </p:cNvSpPr>
            <p:nvPr/>
          </p:nvSpPr>
          <p:spPr bwMode="auto">
            <a:xfrm>
              <a:off x="4264" y="12696"/>
              <a:ext cx="52" cy="49"/>
            </a:xfrm>
            <a:custGeom>
              <a:avLst/>
              <a:gdLst/>
              <a:ahLst/>
              <a:cxnLst>
                <a:cxn ang="0">
                  <a:pos x="26" y="0"/>
                </a:cxn>
                <a:cxn ang="0">
                  <a:pos x="53" y="53"/>
                </a:cxn>
                <a:cxn ang="0">
                  <a:pos x="0" y="53"/>
                </a:cxn>
                <a:cxn ang="0">
                  <a:pos x="26" y="0"/>
                </a:cxn>
              </a:cxnLst>
              <a:rect l="0" t="0" r="r" b="b"/>
              <a:pathLst>
                <a:path w="53" h="53">
                  <a:moveTo>
                    <a:pt x="26" y="0"/>
                  </a:moveTo>
                  <a:lnTo>
                    <a:pt x="53" y="53"/>
                  </a:lnTo>
                  <a:lnTo>
                    <a:pt x="0" y="53"/>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46" name="Freeform 639"/>
            <p:cNvSpPr>
              <a:spLocks/>
            </p:cNvSpPr>
            <p:nvPr/>
          </p:nvSpPr>
          <p:spPr bwMode="auto">
            <a:xfrm>
              <a:off x="4463" y="12679"/>
              <a:ext cx="53" cy="49"/>
            </a:xfrm>
            <a:custGeom>
              <a:avLst/>
              <a:gdLst/>
              <a:ahLst/>
              <a:cxnLst>
                <a:cxn ang="0">
                  <a:pos x="27" y="0"/>
                </a:cxn>
                <a:cxn ang="0">
                  <a:pos x="53" y="53"/>
                </a:cxn>
                <a:cxn ang="0">
                  <a:pos x="0" y="53"/>
                </a:cxn>
                <a:cxn ang="0">
                  <a:pos x="27" y="0"/>
                </a:cxn>
              </a:cxnLst>
              <a:rect l="0" t="0" r="r" b="b"/>
              <a:pathLst>
                <a:path w="53" h="53">
                  <a:moveTo>
                    <a:pt x="27" y="0"/>
                  </a:moveTo>
                  <a:lnTo>
                    <a:pt x="53" y="53"/>
                  </a:lnTo>
                  <a:lnTo>
                    <a:pt x="0" y="53"/>
                  </a:lnTo>
                  <a:lnTo>
                    <a:pt x="27" y="0"/>
                  </a:lnTo>
                  <a:close/>
                </a:path>
              </a:pathLst>
            </a:custGeom>
            <a:solidFill>
              <a:srgbClr val="C0C0C0"/>
            </a:solidFill>
            <a:ln w="6350">
              <a:solidFill>
                <a:srgbClr val="000000"/>
              </a:solidFill>
              <a:prstDash val="solid"/>
              <a:round/>
              <a:headEnd/>
              <a:tailEnd/>
            </a:ln>
          </p:spPr>
          <p:txBody>
            <a:bodyPr/>
            <a:lstStyle/>
            <a:p>
              <a:endParaRPr lang="en-US"/>
            </a:p>
          </p:txBody>
        </p:sp>
        <p:sp>
          <p:nvSpPr>
            <p:cNvPr id="47" name="Freeform 640"/>
            <p:cNvSpPr>
              <a:spLocks/>
            </p:cNvSpPr>
            <p:nvPr/>
          </p:nvSpPr>
          <p:spPr bwMode="auto">
            <a:xfrm>
              <a:off x="4660" y="12669"/>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48" name="Freeform 641"/>
            <p:cNvSpPr>
              <a:spLocks/>
            </p:cNvSpPr>
            <p:nvPr/>
          </p:nvSpPr>
          <p:spPr bwMode="auto">
            <a:xfrm>
              <a:off x="4859" y="12634"/>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49" name="Freeform 642"/>
            <p:cNvSpPr>
              <a:spLocks/>
            </p:cNvSpPr>
            <p:nvPr/>
          </p:nvSpPr>
          <p:spPr bwMode="auto">
            <a:xfrm>
              <a:off x="5054" y="12651"/>
              <a:ext cx="52" cy="49"/>
            </a:xfrm>
            <a:custGeom>
              <a:avLst/>
              <a:gdLst/>
              <a:ahLst/>
              <a:cxnLst>
                <a:cxn ang="0">
                  <a:pos x="27" y="0"/>
                </a:cxn>
                <a:cxn ang="0">
                  <a:pos x="53" y="53"/>
                </a:cxn>
                <a:cxn ang="0">
                  <a:pos x="0" y="53"/>
                </a:cxn>
                <a:cxn ang="0">
                  <a:pos x="27" y="0"/>
                </a:cxn>
              </a:cxnLst>
              <a:rect l="0" t="0" r="r" b="b"/>
              <a:pathLst>
                <a:path w="53" h="53">
                  <a:moveTo>
                    <a:pt x="27" y="0"/>
                  </a:moveTo>
                  <a:lnTo>
                    <a:pt x="53" y="53"/>
                  </a:lnTo>
                  <a:lnTo>
                    <a:pt x="0" y="53"/>
                  </a:lnTo>
                  <a:lnTo>
                    <a:pt x="27" y="0"/>
                  </a:lnTo>
                  <a:close/>
                </a:path>
              </a:pathLst>
            </a:custGeom>
            <a:solidFill>
              <a:srgbClr val="C0C0C0"/>
            </a:solidFill>
            <a:ln w="6350">
              <a:solidFill>
                <a:srgbClr val="000000"/>
              </a:solidFill>
              <a:prstDash val="solid"/>
              <a:round/>
              <a:headEnd/>
              <a:tailEnd/>
            </a:ln>
          </p:spPr>
          <p:txBody>
            <a:bodyPr/>
            <a:lstStyle/>
            <a:p>
              <a:endParaRPr lang="en-US"/>
            </a:p>
          </p:txBody>
        </p:sp>
        <p:sp>
          <p:nvSpPr>
            <p:cNvPr id="50" name="Freeform 643"/>
            <p:cNvSpPr>
              <a:spLocks/>
            </p:cNvSpPr>
            <p:nvPr/>
          </p:nvSpPr>
          <p:spPr bwMode="auto">
            <a:xfrm>
              <a:off x="5250" y="12755"/>
              <a:ext cx="51" cy="49"/>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51" name="Freeform 644"/>
            <p:cNvSpPr>
              <a:spLocks/>
            </p:cNvSpPr>
            <p:nvPr/>
          </p:nvSpPr>
          <p:spPr bwMode="auto">
            <a:xfrm>
              <a:off x="5449" y="12786"/>
              <a:ext cx="52"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52" name="Freeform 645"/>
            <p:cNvSpPr>
              <a:spLocks/>
            </p:cNvSpPr>
            <p:nvPr/>
          </p:nvSpPr>
          <p:spPr bwMode="auto">
            <a:xfrm>
              <a:off x="5646" y="12772"/>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53" name="Freeform 646"/>
            <p:cNvSpPr>
              <a:spLocks/>
            </p:cNvSpPr>
            <p:nvPr/>
          </p:nvSpPr>
          <p:spPr bwMode="auto">
            <a:xfrm>
              <a:off x="5845" y="12828"/>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54" name="Freeform 647"/>
            <p:cNvSpPr>
              <a:spLocks/>
            </p:cNvSpPr>
            <p:nvPr/>
          </p:nvSpPr>
          <p:spPr bwMode="auto">
            <a:xfrm>
              <a:off x="6040" y="12841"/>
              <a:ext cx="52" cy="49"/>
            </a:xfrm>
            <a:custGeom>
              <a:avLst/>
              <a:gdLst/>
              <a:ahLst/>
              <a:cxnLst>
                <a:cxn ang="0">
                  <a:pos x="26" y="0"/>
                </a:cxn>
                <a:cxn ang="0">
                  <a:pos x="53" y="53"/>
                </a:cxn>
                <a:cxn ang="0">
                  <a:pos x="0" y="53"/>
                </a:cxn>
                <a:cxn ang="0">
                  <a:pos x="26" y="0"/>
                </a:cxn>
              </a:cxnLst>
              <a:rect l="0" t="0" r="r" b="b"/>
              <a:pathLst>
                <a:path w="53" h="53">
                  <a:moveTo>
                    <a:pt x="26" y="0"/>
                  </a:moveTo>
                  <a:lnTo>
                    <a:pt x="53" y="53"/>
                  </a:lnTo>
                  <a:lnTo>
                    <a:pt x="0" y="53"/>
                  </a:lnTo>
                  <a:lnTo>
                    <a:pt x="26" y="0"/>
                  </a:lnTo>
                  <a:close/>
                </a:path>
              </a:pathLst>
            </a:custGeom>
            <a:solidFill>
              <a:srgbClr val="C0C0C0"/>
            </a:solidFill>
            <a:ln w="6350">
              <a:solidFill>
                <a:srgbClr val="000000"/>
              </a:solidFill>
              <a:prstDash val="solid"/>
              <a:round/>
              <a:headEnd/>
              <a:tailEnd/>
            </a:ln>
          </p:spPr>
          <p:txBody>
            <a:bodyPr/>
            <a:lstStyle/>
            <a:p>
              <a:endParaRPr lang="en-US"/>
            </a:p>
          </p:txBody>
        </p:sp>
        <p:sp>
          <p:nvSpPr>
            <p:cNvPr id="55" name="Oval 648"/>
            <p:cNvSpPr>
              <a:spLocks noChangeArrowheads="1"/>
            </p:cNvSpPr>
            <p:nvPr/>
          </p:nvSpPr>
          <p:spPr bwMode="auto">
            <a:xfrm>
              <a:off x="3674" y="12641"/>
              <a:ext cx="48" cy="45"/>
            </a:xfrm>
            <a:prstGeom prst="ellipse">
              <a:avLst/>
            </a:prstGeom>
            <a:solidFill>
              <a:srgbClr val="C0C0C0"/>
            </a:solidFill>
            <a:ln w="6350">
              <a:solidFill>
                <a:srgbClr val="000000"/>
              </a:solidFill>
              <a:round/>
              <a:headEnd/>
              <a:tailEnd/>
            </a:ln>
          </p:spPr>
          <p:txBody>
            <a:bodyPr/>
            <a:lstStyle/>
            <a:p>
              <a:endParaRPr lang="en-US"/>
            </a:p>
          </p:txBody>
        </p:sp>
        <p:sp>
          <p:nvSpPr>
            <p:cNvPr id="56" name="Oval 649"/>
            <p:cNvSpPr>
              <a:spLocks noChangeArrowheads="1"/>
            </p:cNvSpPr>
            <p:nvPr/>
          </p:nvSpPr>
          <p:spPr bwMode="auto">
            <a:xfrm>
              <a:off x="3870" y="12631"/>
              <a:ext cx="47" cy="45"/>
            </a:xfrm>
            <a:prstGeom prst="ellipse">
              <a:avLst/>
            </a:prstGeom>
            <a:solidFill>
              <a:srgbClr val="C0C0C0"/>
            </a:solidFill>
            <a:ln w="6350">
              <a:solidFill>
                <a:srgbClr val="000000"/>
              </a:solidFill>
              <a:round/>
              <a:headEnd/>
              <a:tailEnd/>
            </a:ln>
          </p:spPr>
          <p:txBody>
            <a:bodyPr/>
            <a:lstStyle/>
            <a:p>
              <a:endParaRPr lang="en-US"/>
            </a:p>
          </p:txBody>
        </p:sp>
        <p:sp>
          <p:nvSpPr>
            <p:cNvPr id="57" name="Oval 650"/>
            <p:cNvSpPr>
              <a:spLocks noChangeArrowheads="1"/>
            </p:cNvSpPr>
            <p:nvPr/>
          </p:nvSpPr>
          <p:spPr bwMode="auto">
            <a:xfrm>
              <a:off x="4069" y="12641"/>
              <a:ext cx="48" cy="45"/>
            </a:xfrm>
            <a:prstGeom prst="ellipse">
              <a:avLst/>
            </a:prstGeom>
            <a:solidFill>
              <a:srgbClr val="C0C0C0"/>
            </a:solidFill>
            <a:ln w="6350">
              <a:solidFill>
                <a:srgbClr val="000000"/>
              </a:solidFill>
              <a:round/>
              <a:headEnd/>
              <a:tailEnd/>
            </a:ln>
          </p:spPr>
          <p:txBody>
            <a:bodyPr/>
            <a:lstStyle/>
            <a:p>
              <a:endParaRPr lang="en-US"/>
            </a:p>
          </p:txBody>
        </p:sp>
        <p:sp>
          <p:nvSpPr>
            <p:cNvPr id="58" name="Oval 651"/>
            <p:cNvSpPr>
              <a:spLocks noChangeArrowheads="1"/>
            </p:cNvSpPr>
            <p:nvPr/>
          </p:nvSpPr>
          <p:spPr bwMode="auto">
            <a:xfrm>
              <a:off x="4264" y="12690"/>
              <a:ext cx="49" cy="44"/>
            </a:xfrm>
            <a:prstGeom prst="ellipse">
              <a:avLst/>
            </a:prstGeom>
            <a:solidFill>
              <a:srgbClr val="C0C0C0"/>
            </a:solidFill>
            <a:ln w="6350">
              <a:solidFill>
                <a:srgbClr val="000000"/>
              </a:solidFill>
              <a:round/>
              <a:headEnd/>
              <a:tailEnd/>
            </a:ln>
          </p:spPr>
          <p:txBody>
            <a:bodyPr/>
            <a:lstStyle/>
            <a:p>
              <a:endParaRPr lang="en-US"/>
            </a:p>
          </p:txBody>
        </p:sp>
        <p:sp>
          <p:nvSpPr>
            <p:cNvPr id="59" name="Oval 652"/>
            <p:cNvSpPr>
              <a:spLocks noChangeArrowheads="1"/>
            </p:cNvSpPr>
            <p:nvPr/>
          </p:nvSpPr>
          <p:spPr bwMode="auto">
            <a:xfrm>
              <a:off x="4463" y="12672"/>
              <a:ext cx="49" cy="46"/>
            </a:xfrm>
            <a:prstGeom prst="ellipse">
              <a:avLst/>
            </a:prstGeom>
            <a:solidFill>
              <a:srgbClr val="C0C0C0"/>
            </a:solidFill>
            <a:ln w="6350">
              <a:solidFill>
                <a:srgbClr val="000000"/>
              </a:solidFill>
              <a:round/>
              <a:headEnd/>
              <a:tailEnd/>
            </a:ln>
          </p:spPr>
          <p:txBody>
            <a:bodyPr/>
            <a:lstStyle/>
            <a:p>
              <a:endParaRPr lang="en-US"/>
            </a:p>
          </p:txBody>
        </p:sp>
        <p:sp>
          <p:nvSpPr>
            <p:cNvPr id="60" name="Oval 653"/>
            <p:cNvSpPr>
              <a:spLocks noChangeArrowheads="1"/>
            </p:cNvSpPr>
            <p:nvPr/>
          </p:nvSpPr>
          <p:spPr bwMode="auto">
            <a:xfrm>
              <a:off x="4660" y="12662"/>
              <a:ext cx="48" cy="44"/>
            </a:xfrm>
            <a:prstGeom prst="ellipse">
              <a:avLst/>
            </a:prstGeom>
            <a:solidFill>
              <a:srgbClr val="C0C0C0"/>
            </a:solidFill>
            <a:ln w="6350">
              <a:solidFill>
                <a:srgbClr val="000000"/>
              </a:solidFill>
              <a:round/>
              <a:headEnd/>
              <a:tailEnd/>
            </a:ln>
          </p:spPr>
          <p:txBody>
            <a:bodyPr/>
            <a:lstStyle/>
            <a:p>
              <a:endParaRPr lang="en-US"/>
            </a:p>
          </p:txBody>
        </p:sp>
        <p:sp>
          <p:nvSpPr>
            <p:cNvPr id="61" name="Oval 654"/>
            <p:cNvSpPr>
              <a:spLocks noChangeArrowheads="1"/>
            </p:cNvSpPr>
            <p:nvPr/>
          </p:nvSpPr>
          <p:spPr bwMode="auto">
            <a:xfrm>
              <a:off x="4859" y="12634"/>
              <a:ext cx="48" cy="45"/>
            </a:xfrm>
            <a:prstGeom prst="ellipse">
              <a:avLst/>
            </a:prstGeom>
            <a:solidFill>
              <a:srgbClr val="C0C0C0"/>
            </a:solidFill>
            <a:ln w="6350">
              <a:solidFill>
                <a:srgbClr val="000000"/>
              </a:solidFill>
              <a:round/>
              <a:headEnd/>
              <a:tailEnd/>
            </a:ln>
          </p:spPr>
          <p:txBody>
            <a:bodyPr/>
            <a:lstStyle/>
            <a:p>
              <a:endParaRPr lang="en-US"/>
            </a:p>
          </p:txBody>
        </p:sp>
        <p:sp>
          <p:nvSpPr>
            <p:cNvPr id="62" name="Oval 655"/>
            <p:cNvSpPr>
              <a:spLocks noChangeArrowheads="1"/>
            </p:cNvSpPr>
            <p:nvPr/>
          </p:nvSpPr>
          <p:spPr bwMode="auto">
            <a:xfrm>
              <a:off x="5054" y="12637"/>
              <a:ext cx="48" cy="45"/>
            </a:xfrm>
            <a:prstGeom prst="ellipse">
              <a:avLst/>
            </a:prstGeom>
            <a:solidFill>
              <a:srgbClr val="C0C0C0"/>
            </a:solidFill>
            <a:ln w="6350">
              <a:solidFill>
                <a:srgbClr val="000000"/>
              </a:solidFill>
              <a:round/>
              <a:headEnd/>
              <a:tailEnd/>
            </a:ln>
          </p:spPr>
          <p:txBody>
            <a:bodyPr/>
            <a:lstStyle/>
            <a:p>
              <a:endParaRPr lang="en-US"/>
            </a:p>
          </p:txBody>
        </p:sp>
        <p:sp>
          <p:nvSpPr>
            <p:cNvPr id="63" name="Oval 656"/>
            <p:cNvSpPr>
              <a:spLocks noChangeArrowheads="1"/>
            </p:cNvSpPr>
            <p:nvPr/>
          </p:nvSpPr>
          <p:spPr bwMode="auto">
            <a:xfrm>
              <a:off x="5250" y="12748"/>
              <a:ext cx="48" cy="45"/>
            </a:xfrm>
            <a:prstGeom prst="ellipse">
              <a:avLst/>
            </a:prstGeom>
            <a:solidFill>
              <a:srgbClr val="C0C0C0"/>
            </a:solidFill>
            <a:ln w="6350">
              <a:solidFill>
                <a:srgbClr val="000000"/>
              </a:solidFill>
              <a:round/>
              <a:headEnd/>
              <a:tailEnd/>
            </a:ln>
          </p:spPr>
          <p:txBody>
            <a:bodyPr/>
            <a:lstStyle/>
            <a:p>
              <a:endParaRPr lang="en-US"/>
            </a:p>
          </p:txBody>
        </p:sp>
        <p:sp>
          <p:nvSpPr>
            <p:cNvPr id="64" name="Oval 657"/>
            <p:cNvSpPr>
              <a:spLocks noChangeArrowheads="1"/>
            </p:cNvSpPr>
            <p:nvPr/>
          </p:nvSpPr>
          <p:spPr bwMode="auto">
            <a:xfrm>
              <a:off x="5449" y="12783"/>
              <a:ext cx="49" cy="45"/>
            </a:xfrm>
            <a:prstGeom prst="ellipse">
              <a:avLst/>
            </a:prstGeom>
            <a:solidFill>
              <a:srgbClr val="C0C0C0"/>
            </a:solidFill>
            <a:ln w="6350">
              <a:solidFill>
                <a:srgbClr val="000000"/>
              </a:solidFill>
              <a:round/>
              <a:headEnd/>
              <a:tailEnd/>
            </a:ln>
          </p:spPr>
          <p:txBody>
            <a:bodyPr/>
            <a:lstStyle/>
            <a:p>
              <a:endParaRPr lang="en-US"/>
            </a:p>
          </p:txBody>
        </p:sp>
        <p:sp>
          <p:nvSpPr>
            <p:cNvPr id="65" name="Oval 658"/>
            <p:cNvSpPr>
              <a:spLocks noChangeArrowheads="1"/>
            </p:cNvSpPr>
            <p:nvPr/>
          </p:nvSpPr>
          <p:spPr bwMode="auto">
            <a:xfrm>
              <a:off x="5646" y="12758"/>
              <a:ext cx="47" cy="46"/>
            </a:xfrm>
            <a:prstGeom prst="ellipse">
              <a:avLst/>
            </a:prstGeom>
            <a:solidFill>
              <a:srgbClr val="C0C0C0"/>
            </a:solidFill>
            <a:ln w="6350">
              <a:solidFill>
                <a:srgbClr val="000000"/>
              </a:solidFill>
              <a:round/>
              <a:headEnd/>
              <a:tailEnd/>
            </a:ln>
          </p:spPr>
          <p:txBody>
            <a:bodyPr/>
            <a:lstStyle/>
            <a:p>
              <a:endParaRPr lang="en-US"/>
            </a:p>
          </p:txBody>
        </p:sp>
        <p:sp>
          <p:nvSpPr>
            <p:cNvPr id="66" name="Oval 659"/>
            <p:cNvSpPr>
              <a:spLocks noChangeArrowheads="1"/>
            </p:cNvSpPr>
            <p:nvPr/>
          </p:nvSpPr>
          <p:spPr bwMode="auto">
            <a:xfrm>
              <a:off x="5845" y="12814"/>
              <a:ext cx="47" cy="45"/>
            </a:xfrm>
            <a:prstGeom prst="ellipse">
              <a:avLst/>
            </a:prstGeom>
            <a:solidFill>
              <a:srgbClr val="C0C0C0"/>
            </a:solidFill>
            <a:ln w="6350">
              <a:solidFill>
                <a:srgbClr val="000000"/>
              </a:solidFill>
              <a:round/>
              <a:headEnd/>
              <a:tailEnd/>
            </a:ln>
          </p:spPr>
          <p:txBody>
            <a:bodyPr/>
            <a:lstStyle/>
            <a:p>
              <a:endParaRPr lang="en-US"/>
            </a:p>
          </p:txBody>
        </p:sp>
        <p:sp>
          <p:nvSpPr>
            <p:cNvPr id="67" name="Oval 660"/>
            <p:cNvSpPr>
              <a:spLocks noChangeArrowheads="1"/>
            </p:cNvSpPr>
            <p:nvPr/>
          </p:nvSpPr>
          <p:spPr bwMode="auto">
            <a:xfrm>
              <a:off x="6040" y="12828"/>
              <a:ext cx="48" cy="45"/>
            </a:xfrm>
            <a:prstGeom prst="ellipse">
              <a:avLst/>
            </a:prstGeom>
            <a:solidFill>
              <a:srgbClr val="C0C0C0"/>
            </a:solidFill>
            <a:ln w="6350">
              <a:solidFill>
                <a:srgbClr val="000000"/>
              </a:solidFill>
              <a:round/>
              <a:headEnd/>
              <a:tailEnd/>
            </a:ln>
          </p:spPr>
          <p:txBody>
            <a:bodyPr/>
            <a:lstStyle/>
            <a:p>
              <a:endParaRPr lang="en-US"/>
            </a:p>
          </p:txBody>
        </p:sp>
        <p:sp>
          <p:nvSpPr>
            <p:cNvPr id="68" name="Freeform 661"/>
            <p:cNvSpPr>
              <a:spLocks/>
            </p:cNvSpPr>
            <p:nvPr/>
          </p:nvSpPr>
          <p:spPr bwMode="auto">
            <a:xfrm>
              <a:off x="3674" y="12686"/>
              <a:ext cx="52" cy="48"/>
            </a:xfrm>
            <a:custGeom>
              <a:avLst/>
              <a:gdLst/>
              <a:ahLst/>
              <a:cxnLst>
                <a:cxn ang="0">
                  <a:pos x="26" y="0"/>
                </a:cxn>
                <a:cxn ang="0">
                  <a:pos x="53" y="52"/>
                </a:cxn>
                <a:cxn ang="0">
                  <a:pos x="0" y="52"/>
                </a:cxn>
                <a:cxn ang="0">
                  <a:pos x="26" y="0"/>
                </a:cxn>
              </a:cxnLst>
              <a:rect l="0" t="0" r="r" b="b"/>
              <a:pathLst>
                <a:path w="53" h="52">
                  <a:moveTo>
                    <a:pt x="26" y="0"/>
                  </a:moveTo>
                  <a:lnTo>
                    <a:pt x="53"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69" name="Freeform 662"/>
            <p:cNvSpPr>
              <a:spLocks/>
            </p:cNvSpPr>
            <p:nvPr/>
          </p:nvSpPr>
          <p:spPr bwMode="auto">
            <a:xfrm>
              <a:off x="3870" y="12676"/>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0" name="Freeform 663"/>
            <p:cNvSpPr>
              <a:spLocks/>
            </p:cNvSpPr>
            <p:nvPr/>
          </p:nvSpPr>
          <p:spPr bwMode="auto">
            <a:xfrm>
              <a:off x="4069" y="12690"/>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1" name="Freeform 664"/>
            <p:cNvSpPr>
              <a:spLocks/>
            </p:cNvSpPr>
            <p:nvPr/>
          </p:nvSpPr>
          <p:spPr bwMode="auto">
            <a:xfrm>
              <a:off x="4264" y="12734"/>
              <a:ext cx="52" cy="49"/>
            </a:xfrm>
            <a:custGeom>
              <a:avLst/>
              <a:gdLst/>
              <a:ahLst/>
              <a:cxnLst>
                <a:cxn ang="0">
                  <a:pos x="26" y="0"/>
                </a:cxn>
                <a:cxn ang="0">
                  <a:pos x="53" y="53"/>
                </a:cxn>
                <a:cxn ang="0">
                  <a:pos x="0" y="53"/>
                </a:cxn>
                <a:cxn ang="0">
                  <a:pos x="26" y="0"/>
                </a:cxn>
              </a:cxnLst>
              <a:rect l="0" t="0" r="r" b="b"/>
              <a:pathLst>
                <a:path w="53" h="53">
                  <a:moveTo>
                    <a:pt x="26" y="0"/>
                  </a:moveTo>
                  <a:lnTo>
                    <a:pt x="53" y="53"/>
                  </a:lnTo>
                  <a:lnTo>
                    <a:pt x="0" y="53"/>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2" name="Freeform 665"/>
            <p:cNvSpPr>
              <a:spLocks/>
            </p:cNvSpPr>
            <p:nvPr/>
          </p:nvSpPr>
          <p:spPr bwMode="auto">
            <a:xfrm>
              <a:off x="4463" y="12720"/>
              <a:ext cx="53" cy="49"/>
            </a:xfrm>
            <a:custGeom>
              <a:avLst/>
              <a:gdLst/>
              <a:ahLst/>
              <a:cxnLst>
                <a:cxn ang="0">
                  <a:pos x="27" y="0"/>
                </a:cxn>
                <a:cxn ang="0">
                  <a:pos x="53" y="53"/>
                </a:cxn>
                <a:cxn ang="0">
                  <a:pos x="0" y="53"/>
                </a:cxn>
                <a:cxn ang="0">
                  <a:pos x="27" y="0"/>
                </a:cxn>
              </a:cxnLst>
              <a:rect l="0" t="0" r="r" b="b"/>
              <a:pathLst>
                <a:path w="53" h="53">
                  <a:moveTo>
                    <a:pt x="27" y="0"/>
                  </a:moveTo>
                  <a:lnTo>
                    <a:pt x="53" y="53"/>
                  </a:lnTo>
                  <a:lnTo>
                    <a:pt x="0" y="53"/>
                  </a:lnTo>
                  <a:lnTo>
                    <a:pt x="27" y="0"/>
                  </a:lnTo>
                  <a:close/>
                </a:path>
              </a:pathLst>
            </a:custGeom>
            <a:solidFill>
              <a:srgbClr val="000000"/>
            </a:solidFill>
            <a:ln w="6350">
              <a:solidFill>
                <a:srgbClr val="000000"/>
              </a:solidFill>
              <a:prstDash val="solid"/>
              <a:round/>
              <a:headEnd/>
              <a:tailEnd/>
            </a:ln>
          </p:spPr>
          <p:txBody>
            <a:bodyPr/>
            <a:lstStyle/>
            <a:p>
              <a:endParaRPr lang="en-US"/>
            </a:p>
          </p:txBody>
        </p:sp>
        <p:sp>
          <p:nvSpPr>
            <p:cNvPr id="73" name="Freeform 666"/>
            <p:cNvSpPr>
              <a:spLocks/>
            </p:cNvSpPr>
            <p:nvPr/>
          </p:nvSpPr>
          <p:spPr bwMode="auto">
            <a:xfrm>
              <a:off x="4660" y="12714"/>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4" name="Freeform 667"/>
            <p:cNvSpPr>
              <a:spLocks/>
            </p:cNvSpPr>
            <p:nvPr/>
          </p:nvSpPr>
          <p:spPr bwMode="auto">
            <a:xfrm>
              <a:off x="4859" y="12686"/>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5" name="Freeform 668"/>
            <p:cNvSpPr>
              <a:spLocks/>
            </p:cNvSpPr>
            <p:nvPr/>
          </p:nvSpPr>
          <p:spPr bwMode="auto">
            <a:xfrm>
              <a:off x="5054" y="12704"/>
              <a:ext cx="52" cy="48"/>
            </a:xfrm>
            <a:custGeom>
              <a:avLst/>
              <a:gdLst/>
              <a:ahLst/>
              <a:cxnLst>
                <a:cxn ang="0">
                  <a:pos x="27" y="0"/>
                </a:cxn>
                <a:cxn ang="0">
                  <a:pos x="53" y="52"/>
                </a:cxn>
                <a:cxn ang="0">
                  <a:pos x="0" y="52"/>
                </a:cxn>
                <a:cxn ang="0">
                  <a:pos x="27" y="0"/>
                </a:cxn>
              </a:cxnLst>
              <a:rect l="0" t="0" r="r" b="b"/>
              <a:pathLst>
                <a:path w="53" h="52">
                  <a:moveTo>
                    <a:pt x="27" y="0"/>
                  </a:moveTo>
                  <a:lnTo>
                    <a:pt x="53" y="52"/>
                  </a:lnTo>
                  <a:lnTo>
                    <a:pt x="0" y="52"/>
                  </a:lnTo>
                  <a:lnTo>
                    <a:pt x="27" y="0"/>
                  </a:lnTo>
                  <a:close/>
                </a:path>
              </a:pathLst>
            </a:custGeom>
            <a:solidFill>
              <a:srgbClr val="000000"/>
            </a:solidFill>
            <a:ln w="6350">
              <a:solidFill>
                <a:srgbClr val="000000"/>
              </a:solidFill>
              <a:prstDash val="solid"/>
              <a:round/>
              <a:headEnd/>
              <a:tailEnd/>
            </a:ln>
          </p:spPr>
          <p:txBody>
            <a:bodyPr/>
            <a:lstStyle/>
            <a:p>
              <a:endParaRPr lang="en-US"/>
            </a:p>
          </p:txBody>
        </p:sp>
        <p:sp>
          <p:nvSpPr>
            <p:cNvPr id="76" name="Freeform 669"/>
            <p:cNvSpPr>
              <a:spLocks/>
            </p:cNvSpPr>
            <p:nvPr/>
          </p:nvSpPr>
          <p:spPr bwMode="auto">
            <a:xfrm>
              <a:off x="5250" y="12814"/>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7" name="Freeform 670"/>
            <p:cNvSpPr>
              <a:spLocks/>
            </p:cNvSpPr>
            <p:nvPr/>
          </p:nvSpPr>
          <p:spPr bwMode="auto">
            <a:xfrm>
              <a:off x="5449" y="12855"/>
              <a:ext cx="52"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8" name="Freeform 671"/>
            <p:cNvSpPr>
              <a:spLocks/>
            </p:cNvSpPr>
            <p:nvPr/>
          </p:nvSpPr>
          <p:spPr bwMode="auto">
            <a:xfrm>
              <a:off x="5646" y="12853"/>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79" name="Freeform 672"/>
            <p:cNvSpPr>
              <a:spLocks/>
            </p:cNvSpPr>
            <p:nvPr/>
          </p:nvSpPr>
          <p:spPr bwMode="auto">
            <a:xfrm>
              <a:off x="5845" y="12918"/>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80" name="Freeform 673"/>
            <p:cNvSpPr>
              <a:spLocks/>
            </p:cNvSpPr>
            <p:nvPr/>
          </p:nvSpPr>
          <p:spPr bwMode="auto">
            <a:xfrm>
              <a:off x="6040" y="12946"/>
              <a:ext cx="52" cy="48"/>
            </a:xfrm>
            <a:custGeom>
              <a:avLst/>
              <a:gdLst/>
              <a:ahLst/>
              <a:cxnLst>
                <a:cxn ang="0">
                  <a:pos x="26" y="0"/>
                </a:cxn>
                <a:cxn ang="0">
                  <a:pos x="53" y="52"/>
                </a:cxn>
                <a:cxn ang="0">
                  <a:pos x="0" y="52"/>
                </a:cxn>
                <a:cxn ang="0">
                  <a:pos x="26" y="0"/>
                </a:cxn>
              </a:cxnLst>
              <a:rect l="0" t="0" r="r" b="b"/>
              <a:pathLst>
                <a:path w="53" h="52">
                  <a:moveTo>
                    <a:pt x="26" y="0"/>
                  </a:moveTo>
                  <a:lnTo>
                    <a:pt x="53" y="52"/>
                  </a:lnTo>
                  <a:lnTo>
                    <a:pt x="0" y="52"/>
                  </a:lnTo>
                  <a:lnTo>
                    <a:pt x="26" y="0"/>
                  </a:lnTo>
                  <a:close/>
                </a:path>
              </a:pathLst>
            </a:custGeom>
            <a:solidFill>
              <a:srgbClr val="000000"/>
            </a:solidFill>
            <a:ln w="6350">
              <a:solidFill>
                <a:srgbClr val="000000"/>
              </a:solidFill>
              <a:prstDash val="solid"/>
              <a:round/>
              <a:headEnd/>
              <a:tailEnd/>
            </a:ln>
          </p:spPr>
          <p:txBody>
            <a:bodyPr/>
            <a:lstStyle/>
            <a:p>
              <a:endParaRPr lang="en-US"/>
            </a:p>
          </p:txBody>
        </p:sp>
        <p:sp>
          <p:nvSpPr>
            <p:cNvPr id="81" name="Oval 674"/>
            <p:cNvSpPr>
              <a:spLocks noChangeArrowheads="1"/>
            </p:cNvSpPr>
            <p:nvPr/>
          </p:nvSpPr>
          <p:spPr bwMode="auto">
            <a:xfrm>
              <a:off x="3674" y="12686"/>
              <a:ext cx="48" cy="45"/>
            </a:xfrm>
            <a:prstGeom prst="ellipse">
              <a:avLst/>
            </a:prstGeom>
            <a:solidFill>
              <a:srgbClr val="000000"/>
            </a:solidFill>
            <a:ln w="6350">
              <a:solidFill>
                <a:srgbClr val="000000"/>
              </a:solidFill>
              <a:round/>
              <a:headEnd/>
              <a:tailEnd/>
            </a:ln>
          </p:spPr>
          <p:txBody>
            <a:bodyPr/>
            <a:lstStyle/>
            <a:p>
              <a:endParaRPr lang="en-US"/>
            </a:p>
          </p:txBody>
        </p:sp>
        <p:sp>
          <p:nvSpPr>
            <p:cNvPr id="82" name="Oval 675"/>
            <p:cNvSpPr>
              <a:spLocks noChangeArrowheads="1"/>
            </p:cNvSpPr>
            <p:nvPr/>
          </p:nvSpPr>
          <p:spPr bwMode="auto">
            <a:xfrm>
              <a:off x="3870" y="12662"/>
              <a:ext cx="47" cy="44"/>
            </a:xfrm>
            <a:prstGeom prst="ellipse">
              <a:avLst/>
            </a:prstGeom>
            <a:solidFill>
              <a:srgbClr val="000000"/>
            </a:solidFill>
            <a:ln w="6350">
              <a:solidFill>
                <a:srgbClr val="000000"/>
              </a:solidFill>
              <a:round/>
              <a:headEnd/>
              <a:tailEnd/>
            </a:ln>
          </p:spPr>
          <p:txBody>
            <a:bodyPr/>
            <a:lstStyle/>
            <a:p>
              <a:endParaRPr lang="en-US"/>
            </a:p>
          </p:txBody>
        </p:sp>
        <p:sp>
          <p:nvSpPr>
            <p:cNvPr id="83" name="Oval 676"/>
            <p:cNvSpPr>
              <a:spLocks noChangeArrowheads="1"/>
            </p:cNvSpPr>
            <p:nvPr/>
          </p:nvSpPr>
          <p:spPr bwMode="auto">
            <a:xfrm>
              <a:off x="4069" y="12682"/>
              <a:ext cx="48" cy="46"/>
            </a:xfrm>
            <a:prstGeom prst="ellipse">
              <a:avLst/>
            </a:prstGeom>
            <a:solidFill>
              <a:srgbClr val="000000"/>
            </a:solidFill>
            <a:ln w="6350">
              <a:solidFill>
                <a:srgbClr val="000000"/>
              </a:solidFill>
              <a:round/>
              <a:headEnd/>
              <a:tailEnd/>
            </a:ln>
          </p:spPr>
          <p:txBody>
            <a:bodyPr/>
            <a:lstStyle/>
            <a:p>
              <a:endParaRPr lang="en-US"/>
            </a:p>
          </p:txBody>
        </p:sp>
        <p:sp>
          <p:nvSpPr>
            <p:cNvPr id="84" name="Oval 677"/>
            <p:cNvSpPr>
              <a:spLocks noChangeArrowheads="1"/>
            </p:cNvSpPr>
            <p:nvPr/>
          </p:nvSpPr>
          <p:spPr bwMode="auto">
            <a:xfrm>
              <a:off x="4264" y="12720"/>
              <a:ext cx="49" cy="46"/>
            </a:xfrm>
            <a:prstGeom prst="ellipse">
              <a:avLst/>
            </a:prstGeom>
            <a:solidFill>
              <a:srgbClr val="000000"/>
            </a:solidFill>
            <a:ln w="6350">
              <a:solidFill>
                <a:srgbClr val="000000"/>
              </a:solidFill>
              <a:round/>
              <a:headEnd/>
              <a:tailEnd/>
            </a:ln>
          </p:spPr>
          <p:txBody>
            <a:bodyPr/>
            <a:lstStyle/>
            <a:p>
              <a:endParaRPr lang="en-US"/>
            </a:p>
          </p:txBody>
        </p:sp>
        <p:sp>
          <p:nvSpPr>
            <p:cNvPr id="85" name="Oval 678"/>
            <p:cNvSpPr>
              <a:spLocks noChangeArrowheads="1"/>
            </p:cNvSpPr>
            <p:nvPr/>
          </p:nvSpPr>
          <p:spPr bwMode="auto">
            <a:xfrm>
              <a:off x="4463" y="12706"/>
              <a:ext cx="49" cy="46"/>
            </a:xfrm>
            <a:prstGeom prst="ellipse">
              <a:avLst/>
            </a:prstGeom>
            <a:solidFill>
              <a:srgbClr val="000000"/>
            </a:solidFill>
            <a:ln w="6350">
              <a:solidFill>
                <a:srgbClr val="000000"/>
              </a:solidFill>
              <a:round/>
              <a:headEnd/>
              <a:tailEnd/>
            </a:ln>
          </p:spPr>
          <p:txBody>
            <a:bodyPr/>
            <a:lstStyle/>
            <a:p>
              <a:endParaRPr lang="en-US"/>
            </a:p>
          </p:txBody>
        </p:sp>
        <p:sp>
          <p:nvSpPr>
            <p:cNvPr id="86" name="Oval 679"/>
            <p:cNvSpPr>
              <a:spLocks noChangeArrowheads="1"/>
            </p:cNvSpPr>
            <p:nvPr/>
          </p:nvSpPr>
          <p:spPr bwMode="auto">
            <a:xfrm>
              <a:off x="4660" y="12706"/>
              <a:ext cx="48" cy="46"/>
            </a:xfrm>
            <a:prstGeom prst="ellipse">
              <a:avLst/>
            </a:prstGeom>
            <a:solidFill>
              <a:srgbClr val="000000"/>
            </a:solidFill>
            <a:ln w="6350">
              <a:solidFill>
                <a:srgbClr val="000000"/>
              </a:solidFill>
              <a:round/>
              <a:headEnd/>
              <a:tailEnd/>
            </a:ln>
          </p:spPr>
          <p:txBody>
            <a:bodyPr/>
            <a:lstStyle/>
            <a:p>
              <a:endParaRPr lang="en-US"/>
            </a:p>
          </p:txBody>
        </p:sp>
        <p:sp>
          <p:nvSpPr>
            <p:cNvPr id="87" name="Oval 680"/>
            <p:cNvSpPr>
              <a:spLocks noChangeArrowheads="1"/>
            </p:cNvSpPr>
            <p:nvPr/>
          </p:nvSpPr>
          <p:spPr bwMode="auto">
            <a:xfrm>
              <a:off x="4859" y="12679"/>
              <a:ext cx="48" cy="45"/>
            </a:xfrm>
            <a:prstGeom prst="ellipse">
              <a:avLst/>
            </a:prstGeom>
            <a:solidFill>
              <a:srgbClr val="000000"/>
            </a:solidFill>
            <a:ln w="6350">
              <a:solidFill>
                <a:srgbClr val="000000"/>
              </a:solidFill>
              <a:round/>
              <a:headEnd/>
              <a:tailEnd/>
            </a:ln>
          </p:spPr>
          <p:txBody>
            <a:bodyPr/>
            <a:lstStyle/>
            <a:p>
              <a:endParaRPr lang="en-US"/>
            </a:p>
          </p:txBody>
        </p:sp>
        <p:sp>
          <p:nvSpPr>
            <p:cNvPr id="88" name="Oval 681"/>
            <p:cNvSpPr>
              <a:spLocks noChangeArrowheads="1"/>
            </p:cNvSpPr>
            <p:nvPr/>
          </p:nvSpPr>
          <p:spPr bwMode="auto">
            <a:xfrm>
              <a:off x="5054" y="12704"/>
              <a:ext cx="48" cy="44"/>
            </a:xfrm>
            <a:prstGeom prst="ellipse">
              <a:avLst/>
            </a:prstGeom>
            <a:solidFill>
              <a:srgbClr val="000000"/>
            </a:solidFill>
            <a:ln w="6350">
              <a:solidFill>
                <a:srgbClr val="000000"/>
              </a:solidFill>
              <a:round/>
              <a:headEnd/>
              <a:tailEnd/>
            </a:ln>
          </p:spPr>
          <p:txBody>
            <a:bodyPr/>
            <a:lstStyle/>
            <a:p>
              <a:endParaRPr lang="en-US"/>
            </a:p>
          </p:txBody>
        </p:sp>
        <p:sp>
          <p:nvSpPr>
            <p:cNvPr id="89" name="Oval 682"/>
            <p:cNvSpPr>
              <a:spLocks noChangeArrowheads="1"/>
            </p:cNvSpPr>
            <p:nvPr/>
          </p:nvSpPr>
          <p:spPr bwMode="auto">
            <a:xfrm>
              <a:off x="5250" y="12807"/>
              <a:ext cx="48" cy="46"/>
            </a:xfrm>
            <a:prstGeom prst="ellipse">
              <a:avLst/>
            </a:prstGeom>
            <a:solidFill>
              <a:srgbClr val="000000"/>
            </a:solidFill>
            <a:ln w="6350">
              <a:solidFill>
                <a:srgbClr val="000000"/>
              </a:solidFill>
              <a:round/>
              <a:headEnd/>
              <a:tailEnd/>
            </a:ln>
          </p:spPr>
          <p:txBody>
            <a:bodyPr/>
            <a:lstStyle/>
            <a:p>
              <a:endParaRPr lang="en-US"/>
            </a:p>
          </p:txBody>
        </p:sp>
        <p:sp>
          <p:nvSpPr>
            <p:cNvPr id="90" name="Oval 683"/>
            <p:cNvSpPr>
              <a:spLocks noChangeArrowheads="1"/>
            </p:cNvSpPr>
            <p:nvPr/>
          </p:nvSpPr>
          <p:spPr bwMode="auto">
            <a:xfrm>
              <a:off x="5449" y="12849"/>
              <a:ext cx="49" cy="45"/>
            </a:xfrm>
            <a:prstGeom prst="ellipse">
              <a:avLst/>
            </a:prstGeom>
            <a:solidFill>
              <a:srgbClr val="000000"/>
            </a:solidFill>
            <a:ln w="6350">
              <a:solidFill>
                <a:srgbClr val="000000"/>
              </a:solidFill>
              <a:round/>
              <a:headEnd/>
              <a:tailEnd/>
            </a:ln>
          </p:spPr>
          <p:txBody>
            <a:bodyPr/>
            <a:lstStyle/>
            <a:p>
              <a:endParaRPr lang="en-US"/>
            </a:p>
          </p:txBody>
        </p:sp>
        <p:sp>
          <p:nvSpPr>
            <p:cNvPr id="91" name="Oval 684"/>
            <p:cNvSpPr>
              <a:spLocks noChangeArrowheads="1"/>
            </p:cNvSpPr>
            <p:nvPr/>
          </p:nvSpPr>
          <p:spPr bwMode="auto">
            <a:xfrm>
              <a:off x="5646" y="12853"/>
              <a:ext cx="47" cy="44"/>
            </a:xfrm>
            <a:prstGeom prst="ellipse">
              <a:avLst/>
            </a:prstGeom>
            <a:solidFill>
              <a:srgbClr val="000000"/>
            </a:solidFill>
            <a:ln w="6350">
              <a:solidFill>
                <a:srgbClr val="000000"/>
              </a:solidFill>
              <a:round/>
              <a:headEnd/>
              <a:tailEnd/>
            </a:ln>
          </p:spPr>
          <p:txBody>
            <a:bodyPr/>
            <a:lstStyle/>
            <a:p>
              <a:endParaRPr lang="en-US"/>
            </a:p>
          </p:txBody>
        </p:sp>
        <p:sp>
          <p:nvSpPr>
            <p:cNvPr id="92" name="Oval 685"/>
            <p:cNvSpPr>
              <a:spLocks noChangeArrowheads="1"/>
            </p:cNvSpPr>
            <p:nvPr/>
          </p:nvSpPr>
          <p:spPr bwMode="auto">
            <a:xfrm>
              <a:off x="5845" y="12918"/>
              <a:ext cx="47" cy="45"/>
            </a:xfrm>
            <a:prstGeom prst="ellipse">
              <a:avLst/>
            </a:prstGeom>
            <a:solidFill>
              <a:srgbClr val="000000"/>
            </a:solidFill>
            <a:ln w="6350">
              <a:solidFill>
                <a:srgbClr val="000000"/>
              </a:solidFill>
              <a:round/>
              <a:headEnd/>
              <a:tailEnd/>
            </a:ln>
          </p:spPr>
          <p:txBody>
            <a:bodyPr/>
            <a:lstStyle/>
            <a:p>
              <a:endParaRPr lang="en-US"/>
            </a:p>
          </p:txBody>
        </p:sp>
        <p:sp>
          <p:nvSpPr>
            <p:cNvPr id="93" name="Oval 686"/>
            <p:cNvSpPr>
              <a:spLocks noChangeArrowheads="1"/>
            </p:cNvSpPr>
            <p:nvPr/>
          </p:nvSpPr>
          <p:spPr bwMode="auto">
            <a:xfrm>
              <a:off x="6040" y="12946"/>
              <a:ext cx="48" cy="44"/>
            </a:xfrm>
            <a:prstGeom prst="ellipse">
              <a:avLst/>
            </a:prstGeom>
            <a:solidFill>
              <a:srgbClr val="000000"/>
            </a:solidFill>
            <a:ln w="6350">
              <a:solidFill>
                <a:srgbClr val="000000"/>
              </a:solidFill>
              <a:round/>
              <a:headEnd/>
              <a:tailEnd/>
            </a:ln>
          </p:spPr>
          <p:txBody>
            <a:bodyPr/>
            <a:lstStyle/>
            <a:p>
              <a:endParaRPr lang="en-US"/>
            </a:p>
          </p:txBody>
        </p:sp>
        <p:sp>
          <p:nvSpPr>
            <p:cNvPr id="94" name="Freeform 687"/>
            <p:cNvSpPr>
              <a:spLocks/>
            </p:cNvSpPr>
            <p:nvPr/>
          </p:nvSpPr>
          <p:spPr bwMode="auto">
            <a:xfrm>
              <a:off x="3674" y="12634"/>
              <a:ext cx="52" cy="48"/>
            </a:xfrm>
            <a:custGeom>
              <a:avLst/>
              <a:gdLst/>
              <a:ahLst/>
              <a:cxnLst>
                <a:cxn ang="0">
                  <a:pos x="26" y="0"/>
                </a:cxn>
                <a:cxn ang="0">
                  <a:pos x="53" y="52"/>
                </a:cxn>
                <a:cxn ang="0">
                  <a:pos x="0" y="52"/>
                </a:cxn>
                <a:cxn ang="0">
                  <a:pos x="26" y="0"/>
                </a:cxn>
              </a:cxnLst>
              <a:rect l="0" t="0" r="r" b="b"/>
              <a:pathLst>
                <a:path w="53" h="52">
                  <a:moveTo>
                    <a:pt x="26" y="0"/>
                  </a:moveTo>
                  <a:lnTo>
                    <a:pt x="53" y="52"/>
                  </a:lnTo>
                  <a:lnTo>
                    <a:pt x="0" y="52"/>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95" name="Freeform 688"/>
            <p:cNvSpPr>
              <a:spLocks/>
            </p:cNvSpPr>
            <p:nvPr/>
          </p:nvSpPr>
          <p:spPr bwMode="auto">
            <a:xfrm>
              <a:off x="3870" y="12585"/>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96" name="Freeform 689"/>
            <p:cNvSpPr>
              <a:spLocks/>
            </p:cNvSpPr>
            <p:nvPr/>
          </p:nvSpPr>
          <p:spPr bwMode="auto">
            <a:xfrm>
              <a:off x="4069" y="12634"/>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97" name="Freeform 690"/>
            <p:cNvSpPr>
              <a:spLocks/>
            </p:cNvSpPr>
            <p:nvPr/>
          </p:nvSpPr>
          <p:spPr bwMode="auto">
            <a:xfrm>
              <a:off x="4264" y="12682"/>
              <a:ext cx="52" cy="49"/>
            </a:xfrm>
            <a:custGeom>
              <a:avLst/>
              <a:gdLst/>
              <a:ahLst/>
              <a:cxnLst>
                <a:cxn ang="0">
                  <a:pos x="26" y="0"/>
                </a:cxn>
                <a:cxn ang="0">
                  <a:pos x="53" y="53"/>
                </a:cxn>
                <a:cxn ang="0">
                  <a:pos x="0" y="53"/>
                </a:cxn>
                <a:cxn ang="0">
                  <a:pos x="26" y="0"/>
                </a:cxn>
              </a:cxnLst>
              <a:rect l="0" t="0" r="r" b="b"/>
              <a:pathLst>
                <a:path w="53" h="53">
                  <a:moveTo>
                    <a:pt x="26" y="0"/>
                  </a:moveTo>
                  <a:lnTo>
                    <a:pt x="53" y="53"/>
                  </a:lnTo>
                  <a:lnTo>
                    <a:pt x="0" y="53"/>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98" name="Freeform 691"/>
            <p:cNvSpPr>
              <a:spLocks/>
            </p:cNvSpPr>
            <p:nvPr/>
          </p:nvSpPr>
          <p:spPr bwMode="auto">
            <a:xfrm>
              <a:off x="4463" y="12672"/>
              <a:ext cx="53" cy="48"/>
            </a:xfrm>
            <a:custGeom>
              <a:avLst/>
              <a:gdLst/>
              <a:ahLst/>
              <a:cxnLst>
                <a:cxn ang="0">
                  <a:pos x="27" y="0"/>
                </a:cxn>
                <a:cxn ang="0">
                  <a:pos x="53" y="52"/>
                </a:cxn>
                <a:cxn ang="0">
                  <a:pos x="0" y="52"/>
                </a:cxn>
                <a:cxn ang="0">
                  <a:pos x="27" y="0"/>
                </a:cxn>
              </a:cxnLst>
              <a:rect l="0" t="0" r="r" b="b"/>
              <a:pathLst>
                <a:path w="53" h="52">
                  <a:moveTo>
                    <a:pt x="27" y="0"/>
                  </a:moveTo>
                  <a:lnTo>
                    <a:pt x="53" y="52"/>
                  </a:lnTo>
                  <a:lnTo>
                    <a:pt x="0" y="52"/>
                  </a:lnTo>
                  <a:lnTo>
                    <a:pt x="27" y="0"/>
                  </a:lnTo>
                  <a:close/>
                </a:path>
              </a:pathLst>
            </a:custGeom>
            <a:solidFill>
              <a:srgbClr val="FFFFFF"/>
            </a:solidFill>
            <a:ln w="6350">
              <a:solidFill>
                <a:srgbClr val="000000"/>
              </a:solidFill>
              <a:prstDash val="solid"/>
              <a:round/>
              <a:headEnd/>
              <a:tailEnd/>
            </a:ln>
          </p:spPr>
          <p:txBody>
            <a:bodyPr/>
            <a:lstStyle/>
            <a:p>
              <a:endParaRPr lang="en-US"/>
            </a:p>
          </p:txBody>
        </p:sp>
        <p:sp>
          <p:nvSpPr>
            <p:cNvPr id="99" name="Freeform 692"/>
            <p:cNvSpPr>
              <a:spLocks/>
            </p:cNvSpPr>
            <p:nvPr/>
          </p:nvSpPr>
          <p:spPr bwMode="auto">
            <a:xfrm>
              <a:off x="4660" y="12682"/>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0" name="Freeform 693"/>
            <p:cNvSpPr>
              <a:spLocks/>
            </p:cNvSpPr>
            <p:nvPr/>
          </p:nvSpPr>
          <p:spPr bwMode="auto">
            <a:xfrm>
              <a:off x="4859" y="12648"/>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1" name="Freeform 694"/>
            <p:cNvSpPr>
              <a:spLocks/>
            </p:cNvSpPr>
            <p:nvPr/>
          </p:nvSpPr>
          <p:spPr bwMode="auto">
            <a:xfrm>
              <a:off x="5054" y="12665"/>
              <a:ext cx="52" cy="49"/>
            </a:xfrm>
            <a:custGeom>
              <a:avLst/>
              <a:gdLst/>
              <a:ahLst/>
              <a:cxnLst>
                <a:cxn ang="0">
                  <a:pos x="27" y="0"/>
                </a:cxn>
                <a:cxn ang="0">
                  <a:pos x="53" y="53"/>
                </a:cxn>
                <a:cxn ang="0">
                  <a:pos x="0" y="53"/>
                </a:cxn>
                <a:cxn ang="0">
                  <a:pos x="27" y="0"/>
                </a:cxn>
              </a:cxnLst>
              <a:rect l="0" t="0" r="r" b="b"/>
              <a:pathLst>
                <a:path w="53" h="53">
                  <a:moveTo>
                    <a:pt x="27" y="0"/>
                  </a:moveTo>
                  <a:lnTo>
                    <a:pt x="53" y="53"/>
                  </a:lnTo>
                  <a:lnTo>
                    <a:pt x="0" y="53"/>
                  </a:lnTo>
                  <a:lnTo>
                    <a:pt x="27" y="0"/>
                  </a:lnTo>
                  <a:close/>
                </a:path>
              </a:pathLst>
            </a:custGeom>
            <a:solidFill>
              <a:srgbClr val="FFFFFF"/>
            </a:solidFill>
            <a:ln w="6350">
              <a:solidFill>
                <a:srgbClr val="000000"/>
              </a:solidFill>
              <a:prstDash val="solid"/>
              <a:round/>
              <a:headEnd/>
              <a:tailEnd/>
            </a:ln>
          </p:spPr>
          <p:txBody>
            <a:bodyPr/>
            <a:lstStyle/>
            <a:p>
              <a:endParaRPr lang="en-US"/>
            </a:p>
          </p:txBody>
        </p:sp>
        <p:sp>
          <p:nvSpPr>
            <p:cNvPr id="102" name="Freeform 695"/>
            <p:cNvSpPr>
              <a:spLocks/>
            </p:cNvSpPr>
            <p:nvPr/>
          </p:nvSpPr>
          <p:spPr bwMode="auto">
            <a:xfrm>
              <a:off x="5250" y="12780"/>
              <a:ext cx="51"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3" name="Freeform 696"/>
            <p:cNvSpPr>
              <a:spLocks/>
            </p:cNvSpPr>
            <p:nvPr/>
          </p:nvSpPr>
          <p:spPr bwMode="auto">
            <a:xfrm>
              <a:off x="5449" y="12835"/>
              <a:ext cx="52" cy="48"/>
            </a:xfrm>
            <a:custGeom>
              <a:avLst/>
              <a:gdLst/>
              <a:ahLst/>
              <a:cxnLst>
                <a:cxn ang="0">
                  <a:pos x="26" y="0"/>
                </a:cxn>
                <a:cxn ang="0">
                  <a:pos x="52" y="52"/>
                </a:cxn>
                <a:cxn ang="0">
                  <a:pos x="0" y="52"/>
                </a:cxn>
                <a:cxn ang="0">
                  <a:pos x="26" y="0"/>
                </a:cxn>
              </a:cxnLst>
              <a:rect l="0" t="0" r="r" b="b"/>
              <a:pathLst>
                <a:path w="52" h="52">
                  <a:moveTo>
                    <a:pt x="26" y="0"/>
                  </a:moveTo>
                  <a:lnTo>
                    <a:pt x="52" y="52"/>
                  </a:lnTo>
                  <a:lnTo>
                    <a:pt x="0" y="52"/>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4" name="Freeform 697"/>
            <p:cNvSpPr>
              <a:spLocks/>
            </p:cNvSpPr>
            <p:nvPr/>
          </p:nvSpPr>
          <p:spPr bwMode="auto">
            <a:xfrm>
              <a:off x="5646" y="12841"/>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5" name="Freeform 698"/>
            <p:cNvSpPr>
              <a:spLocks/>
            </p:cNvSpPr>
            <p:nvPr/>
          </p:nvSpPr>
          <p:spPr bwMode="auto">
            <a:xfrm>
              <a:off x="5845" y="12925"/>
              <a:ext cx="51" cy="49"/>
            </a:xfrm>
            <a:custGeom>
              <a:avLst/>
              <a:gdLst/>
              <a:ahLst/>
              <a:cxnLst>
                <a:cxn ang="0">
                  <a:pos x="26" y="0"/>
                </a:cxn>
                <a:cxn ang="0">
                  <a:pos x="52" y="53"/>
                </a:cxn>
                <a:cxn ang="0">
                  <a:pos x="0" y="53"/>
                </a:cxn>
                <a:cxn ang="0">
                  <a:pos x="26" y="0"/>
                </a:cxn>
              </a:cxnLst>
              <a:rect l="0" t="0" r="r" b="b"/>
              <a:pathLst>
                <a:path w="52" h="53">
                  <a:moveTo>
                    <a:pt x="26" y="0"/>
                  </a:moveTo>
                  <a:lnTo>
                    <a:pt x="52" y="53"/>
                  </a:lnTo>
                  <a:lnTo>
                    <a:pt x="0" y="53"/>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6" name="Freeform 699"/>
            <p:cNvSpPr>
              <a:spLocks/>
            </p:cNvSpPr>
            <p:nvPr/>
          </p:nvSpPr>
          <p:spPr bwMode="auto">
            <a:xfrm>
              <a:off x="6040" y="12956"/>
              <a:ext cx="52" cy="48"/>
            </a:xfrm>
            <a:custGeom>
              <a:avLst/>
              <a:gdLst/>
              <a:ahLst/>
              <a:cxnLst>
                <a:cxn ang="0">
                  <a:pos x="26" y="0"/>
                </a:cxn>
                <a:cxn ang="0">
                  <a:pos x="53" y="52"/>
                </a:cxn>
                <a:cxn ang="0">
                  <a:pos x="0" y="52"/>
                </a:cxn>
                <a:cxn ang="0">
                  <a:pos x="26" y="0"/>
                </a:cxn>
              </a:cxnLst>
              <a:rect l="0" t="0" r="r" b="b"/>
              <a:pathLst>
                <a:path w="53" h="52">
                  <a:moveTo>
                    <a:pt x="26" y="0"/>
                  </a:moveTo>
                  <a:lnTo>
                    <a:pt x="53" y="52"/>
                  </a:lnTo>
                  <a:lnTo>
                    <a:pt x="0" y="52"/>
                  </a:lnTo>
                  <a:lnTo>
                    <a:pt x="26" y="0"/>
                  </a:lnTo>
                  <a:close/>
                </a:path>
              </a:pathLst>
            </a:custGeom>
            <a:solidFill>
              <a:srgbClr val="FFFFFF"/>
            </a:solidFill>
            <a:ln w="6350">
              <a:solidFill>
                <a:srgbClr val="000000"/>
              </a:solidFill>
              <a:prstDash val="solid"/>
              <a:round/>
              <a:headEnd/>
              <a:tailEnd/>
            </a:ln>
          </p:spPr>
          <p:txBody>
            <a:bodyPr/>
            <a:lstStyle/>
            <a:p>
              <a:endParaRPr lang="en-US"/>
            </a:p>
          </p:txBody>
        </p:sp>
        <p:sp>
          <p:nvSpPr>
            <p:cNvPr id="107" name="Oval 700"/>
            <p:cNvSpPr>
              <a:spLocks noChangeArrowheads="1"/>
            </p:cNvSpPr>
            <p:nvPr/>
          </p:nvSpPr>
          <p:spPr bwMode="auto">
            <a:xfrm>
              <a:off x="3674" y="12627"/>
              <a:ext cx="48" cy="45"/>
            </a:xfrm>
            <a:prstGeom prst="ellipse">
              <a:avLst/>
            </a:prstGeom>
            <a:solidFill>
              <a:srgbClr val="FFFFFF"/>
            </a:solidFill>
            <a:ln w="6350">
              <a:solidFill>
                <a:srgbClr val="000000"/>
              </a:solidFill>
              <a:round/>
              <a:headEnd/>
              <a:tailEnd/>
            </a:ln>
          </p:spPr>
          <p:txBody>
            <a:bodyPr/>
            <a:lstStyle/>
            <a:p>
              <a:endParaRPr lang="en-US"/>
            </a:p>
          </p:txBody>
        </p:sp>
        <p:sp>
          <p:nvSpPr>
            <p:cNvPr id="108" name="Oval 701"/>
            <p:cNvSpPr>
              <a:spLocks noChangeArrowheads="1"/>
            </p:cNvSpPr>
            <p:nvPr/>
          </p:nvSpPr>
          <p:spPr bwMode="auto">
            <a:xfrm>
              <a:off x="3870" y="12551"/>
              <a:ext cx="47" cy="45"/>
            </a:xfrm>
            <a:prstGeom prst="ellipse">
              <a:avLst/>
            </a:prstGeom>
            <a:solidFill>
              <a:srgbClr val="FFFFFF"/>
            </a:solidFill>
            <a:ln w="6350">
              <a:solidFill>
                <a:srgbClr val="000000"/>
              </a:solidFill>
              <a:round/>
              <a:headEnd/>
              <a:tailEnd/>
            </a:ln>
          </p:spPr>
          <p:txBody>
            <a:bodyPr/>
            <a:lstStyle/>
            <a:p>
              <a:endParaRPr lang="en-US"/>
            </a:p>
          </p:txBody>
        </p:sp>
        <p:sp>
          <p:nvSpPr>
            <p:cNvPr id="109" name="Oval 702"/>
            <p:cNvSpPr>
              <a:spLocks noChangeArrowheads="1"/>
            </p:cNvSpPr>
            <p:nvPr/>
          </p:nvSpPr>
          <p:spPr bwMode="auto">
            <a:xfrm>
              <a:off x="4069" y="12623"/>
              <a:ext cx="48" cy="46"/>
            </a:xfrm>
            <a:prstGeom prst="ellipse">
              <a:avLst/>
            </a:prstGeom>
            <a:solidFill>
              <a:srgbClr val="FFFFFF"/>
            </a:solidFill>
            <a:ln w="6350">
              <a:solidFill>
                <a:srgbClr val="000000"/>
              </a:solidFill>
              <a:round/>
              <a:headEnd/>
              <a:tailEnd/>
            </a:ln>
          </p:spPr>
          <p:txBody>
            <a:bodyPr/>
            <a:lstStyle/>
            <a:p>
              <a:endParaRPr lang="en-US"/>
            </a:p>
          </p:txBody>
        </p:sp>
        <p:sp>
          <p:nvSpPr>
            <p:cNvPr id="110" name="Oval 703"/>
            <p:cNvSpPr>
              <a:spLocks noChangeArrowheads="1"/>
            </p:cNvSpPr>
            <p:nvPr/>
          </p:nvSpPr>
          <p:spPr bwMode="auto">
            <a:xfrm>
              <a:off x="4264" y="12665"/>
              <a:ext cx="49" cy="45"/>
            </a:xfrm>
            <a:prstGeom prst="ellipse">
              <a:avLst/>
            </a:prstGeom>
            <a:solidFill>
              <a:srgbClr val="FFFFFF"/>
            </a:solidFill>
            <a:ln w="6350">
              <a:solidFill>
                <a:srgbClr val="000000"/>
              </a:solidFill>
              <a:round/>
              <a:headEnd/>
              <a:tailEnd/>
            </a:ln>
          </p:spPr>
          <p:txBody>
            <a:bodyPr/>
            <a:lstStyle/>
            <a:p>
              <a:endParaRPr lang="en-US"/>
            </a:p>
          </p:txBody>
        </p:sp>
        <p:sp>
          <p:nvSpPr>
            <p:cNvPr id="111" name="Oval 704"/>
            <p:cNvSpPr>
              <a:spLocks noChangeArrowheads="1"/>
            </p:cNvSpPr>
            <p:nvPr/>
          </p:nvSpPr>
          <p:spPr bwMode="auto">
            <a:xfrm>
              <a:off x="4463" y="12651"/>
              <a:ext cx="49" cy="45"/>
            </a:xfrm>
            <a:prstGeom prst="ellipse">
              <a:avLst/>
            </a:prstGeom>
            <a:solidFill>
              <a:srgbClr val="FFFFFF"/>
            </a:solidFill>
            <a:ln w="6350">
              <a:solidFill>
                <a:srgbClr val="000000"/>
              </a:solidFill>
              <a:round/>
              <a:headEnd/>
              <a:tailEnd/>
            </a:ln>
          </p:spPr>
          <p:txBody>
            <a:bodyPr/>
            <a:lstStyle/>
            <a:p>
              <a:endParaRPr lang="en-US"/>
            </a:p>
          </p:txBody>
        </p:sp>
        <p:sp>
          <p:nvSpPr>
            <p:cNvPr id="112" name="Oval 705"/>
            <p:cNvSpPr>
              <a:spLocks noChangeArrowheads="1"/>
            </p:cNvSpPr>
            <p:nvPr/>
          </p:nvSpPr>
          <p:spPr bwMode="auto">
            <a:xfrm>
              <a:off x="4660" y="12662"/>
              <a:ext cx="48" cy="44"/>
            </a:xfrm>
            <a:prstGeom prst="ellipse">
              <a:avLst/>
            </a:prstGeom>
            <a:solidFill>
              <a:srgbClr val="FFFFFF"/>
            </a:solidFill>
            <a:ln w="6350">
              <a:solidFill>
                <a:srgbClr val="000000"/>
              </a:solidFill>
              <a:round/>
              <a:headEnd/>
              <a:tailEnd/>
            </a:ln>
          </p:spPr>
          <p:txBody>
            <a:bodyPr/>
            <a:lstStyle/>
            <a:p>
              <a:endParaRPr lang="en-US"/>
            </a:p>
          </p:txBody>
        </p:sp>
        <p:sp>
          <p:nvSpPr>
            <p:cNvPr id="113" name="Oval 706"/>
            <p:cNvSpPr>
              <a:spLocks noChangeArrowheads="1"/>
            </p:cNvSpPr>
            <p:nvPr/>
          </p:nvSpPr>
          <p:spPr bwMode="auto">
            <a:xfrm>
              <a:off x="4859" y="12627"/>
              <a:ext cx="48" cy="45"/>
            </a:xfrm>
            <a:prstGeom prst="ellipse">
              <a:avLst/>
            </a:prstGeom>
            <a:solidFill>
              <a:srgbClr val="FFFFFF"/>
            </a:solidFill>
            <a:ln w="6350">
              <a:solidFill>
                <a:srgbClr val="000000"/>
              </a:solidFill>
              <a:round/>
              <a:headEnd/>
              <a:tailEnd/>
            </a:ln>
          </p:spPr>
          <p:txBody>
            <a:bodyPr/>
            <a:lstStyle/>
            <a:p>
              <a:endParaRPr lang="en-US"/>
            </a:p>
          </p:txBody>
        </p:sp>
        <p:sp>
          <p:nvSpPr>
            <p:cNvPr id="114" name="Oval 707"/>
            <p:cNvSpPr>
              <a:spLocks noChangeArrowheads="1"/>
            </p:cNvSpPr>
            <p:nvPr/>
          </p:nvSpPr>
          <p:spPr bwMode="auto">
            <a:xfrm>
              <a:off x="5054" y="12648"/>
              <a:ext cx="48" cy="45"/>
            </a:xfrm>
            <a:prstGeom prst="ellipse">
              <a:avLst/>
            </a:prstGeom>
            <a:solidFill>
              <a:srgbClr val="FFFFFF"/>
            </a:solidFill>
            <a:ln w="6350">
              <a:solidFill>
                <a:srgbClr val="000000"/>
              </a:solidFill>
              <a:round/>
              <a:headEnd/>
              <a:tailEnd/>
            </a:ln>
          </p:spPr>
          <p:txBody>
            <a:bodyPr/>
            <a:lstStyle/>
            <a:p>
              <a:endParaRPr lang="en-US"/>
            </a:p>
          </p:txBody>
        </p:sp>
        <p:sp>
          <p:nvSpPr>
            <p:cNvPr id="115" name="Oval 708"/>
            <p:cNvSpPr>
              <a:spLocks noChangeArrowheads="1"/>
            </p:cNvSpPr>
            <p:nvPr/>
          </p:nvSpPr>
          <p:spPr bwMode="auto">
            <a:xfrm>
              <a:off x="5250" y="12758"/>
              <a:ext cx="48" cy="46"/>
            </a:xfrm>
            <a:prstGeom prst="ellipse">
              <a:avLst/>
            </a:prstGeom>
            <a:solidFill>
              <a:srgbClr val="FFFFFF"/>
            </a:solidFill>
            <a:ln w="6350">
              <a:solidFill>
                <a:srgbClr val="000000"/>
              </a:solidFill>
              <a:round/>
              <a:headEnd/>
              <a:tailEnd/>
            </a:ln>
          </p:spPr>
          <p:txBody>
            <a:bodyPr/>
            <a:lstStyle/>
            <a:p>
              <a:endParaRPr lang="en-US"/>
            </a:p>
          </p:txBody>
        </p:sp>
        <p:sp>
          <p:nvSpPr>
            <p:cNvPr id="116" name="Oval 709"/>
            <p:cNvSpPr>
              <a:spLocks noChangeArrowheads="1"/>
            </p:cNvSpPr>
            <p:nvPr/>
          </p:nvSpPr>
          <p:spPr bwMode="auto">
            <a:xfrm>
              <a:off x="5449" y="12811"/>
              <a:ext cx="49" cy="44"/>
            </a:xfrm>
            <a:prstGeom prst="ellipse">
              <a:avLst/>
            </a:prstGeom>
            <a:solidFill>
              <a:srgbClr val="FFFFFF"/>
            </a:solidFill>
            <a:ln w="6350">
              <a:solidFill>
                <a:srgbClr val="000000"/>
              </a:solidFill>
              <a:round/>
              <a:headEnd/>
              <a:tailEnd/>
            </a:ln>
          </p:spPr>
          <p:txBody>
            <a:bodyPr/>
            <a:lstStyle/>
            <a:p>
              <a:endParaRPr lang="en-US"/>
            </a:p>
          </p:txBody>
        </p:sp>
        <p:sp>
          <p:nvSpPr>
            <p:cNvPr id="117" name="Oval 710"/>
            <p:cNvSpPr>
              <a:spLocks noChangeArrowheads="1"/>
            </p:cNvSpPr>
            <p:nvPr/>
          </p:nvSpPr>
          <p:spPr bwMode="auto">
            <a:xfrm>
              <a:off x="5646" y="12825"/>
              <a:ext cx="47" cy="44"/>
            </a:xfrm>
            <a:prstGeom prst="ellipse">
              <a:avLst/>
            </a:prstGeom>
            <a:solidFill>
              <a:srgbClr val="FFFFFF"/>
            </a:solidFill>
            <a:ln w="6350">
              <a:solidFill>
                <a:srgbClr val="000000"/>
              </a:solidFill>
              <a:round/>
              <a:headEnd/>
              <a:tailEnd/>
            </a:ln>
          </p:spPr>
          <p:txBody>
            <a:bodyPr/>
            <a:lstStyle/>
            <a:p>
              <a:endParaRPr lang="en-US"/>
            </a:p>
          </p:txBody>
        </p:sp>
        <p:sp>
          <p:nvSpPr>
            <p:cNvPr id="118" name="Oval 711"/>
            <p:cNvSpPr>
              <a:spLocks noChangeArrowheads="1"/>
            </p:cNvSpPr>
            <p:nvPr/>
          </p:nvSpPr>
          <p:spPr bwMode="auto">
            <a:xfrm>
              <a:off x="5845" y="12911"/>
              <a:ext cx="47" cy="45"/>
            </a:xfrm>
            <a:prstGeom prst="ellipse">
              <a:avLst/>
            </a:prstGeom>
            <a:solidFill>
              <a:srgbClr val="FFFFFF"/>
            </a:solidFill>
            <a:ln w="6350">
              <a:solidFill>
                <a:srgbClr val="000000"/>
              </a:solidFill>
              <a:round/>
              <a:headEnd/>
              <a:tailEnd/>
            </a:ln>
          </p:spPr>
          <p:txBody>
            <a:bodyPr/>
            <a:lstStyle/>
            <a:p>
              <a:endParaRPr lang="en-US"/>
            </a:p>
          </p:txBody>
        </p:sp>
        <p:sp>
          <p:nvSpPr>
            <p:cNvPr id="119" name="Oval 712"/>
            <p:cNvSpPr>
              <a:spLocks noChangeArrowheads="1"/>
            </p:cNvSpPr>
            <p:nvPr/>
          </p:nvSpPr>
          <p:spPr bwMode="auto">
            <a:xfrm>
              <a:off x="6040" y="12946"/>
              <a:ext cx="48" cy="44"/>
            </a:xfrm>
            <a:prstGeom prst="ellipse">
              <a:avLst/>
            </a:prstGeom>
            <a:solidFill>
              <a:srgbClr val="FFFFFF"/>
            </a:solidFill>
            <a:ln w="6350">
              <a:solidFill>
                <a:srgbClr val="000000"/>
              </a:solidFill>
              <a:round/>
              <a:headEnd/>
              <a:tailEnd/>
            </a:ln>
          </p:spPr>
          <p:txBody>
            <a:bodyPr/>
            <a:lstStyle/>
            <a:p>
              <a:endParaRPr lang="en-US"/>
            </a:p>
          </p:txBody>
        </p:sp>
        <p:sp>
          <p:nvSpPr>
            <p:cNvPr id="120" name="Rectangle 713"/>
            <p:cNvSpPr>
              <a:spLocks noChangeArrowheads="1"/>
            </p:cNvSpPr>
            <p:nvPr/>
          </p:nvSpPr>
          <p:spPr bwMode="auto">
            <a:xfrm>
              <a:off x="3684" y="13278"/>
              <a:ext cx="34" cy="31"/>
            </a:xfrm>
            <a:prstGeom prst="rect">
              <a:avLst/>
            </a:prstGeom>
            <a:noFill/>
            <a:ln w="9525">
              <a:noFill/>
              <a:miter lim="800000"/>
              <a:headEnd/>
              <a:tailEnd/>
            </a:ln>
          </p:spPr>
          <p:txBody>
            <a:bodyPr/>
            <a:lstStyle/>
            <a:p>
              <a:endParaRPr lang="en-US"/>
            </a:p>
          </p:txBody>
        </p:sp>
        <p:sp>
          <p:nvSpPr>
            <p:cNvPr id="121" name="Line 714"/>
            <p:cNvSpPr>
              <a:spLocks noChangeShapeType="1"/>
            </p:cNvSpPr>
            <p:nvPr/>
          </p:nvSpPr>
          <p:spPr bwMode="auto">
            <a:xfrm flipH="1" flipV="1">
              <a:off x="3688" y="13281"/>
              <a:ext cx="11" cy="11"/>
            </a:xfrm>
            <a:prstGeom prst="line">
              <a:avLst/>
            </a:prstGeom>
            <a:noFill/>
            <a:ln w="6350">
              <a:solidFill>
                <a:srgbClr val="000000"/>
              </a:solidFill>
              <a:round/>
              <a:headEnd/>
              <a:tailEnd/>
            </a:ln>
          </p:spPr>
          <p:txBody>
            <a:bodyPr/>
            <a:lstStyle/>
            <a:p>
              <a:endParaRPr lang="en-US"/>
            </a:p>
          </p:txBody>
        </p:sp>
        <p:sp>
          <p:nvSpPr>
            <p:cNvPr id="122" name="Line 715"/>
            <p:cNvSpPr>
              <a:spLocks noChangeShapeType="1"/>
            </p:cNvSpPr>
            <p:nvPr/>
          </p:nvSpPr>
          <p:spPr bwMode="auto">
            <a:xfrm>
              <a:off x="3699" y="13292"/>
              <a:ext cx="12" cy="10"/>
            </a:xfrm>
            <a:prstGeom prst="line">
              <a:avLst/>
            </a:prstGeom>
            <a:noFill/>
            <a:ln w="6350">
              <a:solidFill>
                <a:srgbClr val="000000"/>
              </a:solidFill>
              <a:round/>
              <a:headEnd/>
              <a:tailEnd/>
            </a:ln>
          </p:spPr>
          <p:txBody>
            <a:bodyPr/>
            <a:lstStyle/>
            <a:p>
              <a:endParaRPr lang="en-US"/>
            </a:p>
          </p:txBody>
        </p:sp>
        <p:sp>
          <p:nvSpPr>
            <p:cNvPr id="123" name="Line 716"/>
            <p:cNvSpPr>
              <a:spLocks noChangeShapeType="1"/>
            </p:cNvSpPr>
            <p:nvPr/>
          </p:nvSpPr>
          <p:spPr bwMode="auto">
            <a:xfrm flipH="1">
              <a:off x="3688" y="13292"/>
              <a:ext cx="11" cy="10"/>
            </a:xfrm>
            <a:prstGeom prst="line">
              <a:avLst/>
            </a:prstGeom>
            <a:noFill/>
            <a:ln w="6350">
              <a:solidFill>
                <a:srgbClr val="000000"/>
              </a:solidFill>
              <a:round/>
              <a:headEnd/>
              <a:tailEnd/>
            </a:ln>
          </p:spPr>
          <p:txBody>
            <a:bodyPr/>
            <a:lstStyle/>
            <a:p>
              <a:endParaRPr lang="en-US"/>
            </a:p>
          </p:txBody>
        </p:sp>
        <p:sp>
          <p:nvSpPr>
            <p:cNvPr id="124" name="Line 717"/>
            <p:cNvSpPr>
              <a:spLocks noChangeShapeType="1"/>
            </p:cNvSpPr>
            <p:nvPr/>
          </p:nvSpPr>
          <p:spPr bwMode="auto">
            <a:xfrm flipV="1">
              <a:off x="3699" y="13281"/>
              <a:ext cx="12" cy="11"/>
            </a:xfrm>
            <a:prstGeom prst="line">
              <a:avLst/>
            </a:prstGeom>
            <a:noFill/>
            <a:ln w="6350">
              <a:solidFill>
                <a:srgbClr val="000000"/>
              </a:solidFill>
              <a:round/>
              <a:headEnd/>
              <a:tailEnd/>
            </a:ln>
          </p:spPr>
          <p:txBody>
            <a:bodyPr/>
            <a:lstStyle/>
            <a:p>
              <a:endParaRPr lang="en-US"/>
            </a:p>
          </p:txBody>
        </p:sp>
        <p:sp>
          <p:nvSpPr>
            <p:cNvPr id="125" name="Line 718"/>
            <p:cNvSpPr>
              <a:spLocks noChangeShapeType="1"/>
            </p:cNvSpPr>
            <p:nvPr/>
          </p:nvSpPr>
          <p:spPr bwMode="auto">
            <a:xfrm flipV="1">
              <a:off x="3699" y="13281"/>
              <a:ext cx="0" cy="11"/>
            </a:xfrm>
            <a:prstGeom prst="line">
              <a:avLst/>
            </a:prstGeom>
            <a:noFill/>
            <a:ln w="6350">
              <a:solidFill>
                <a:srgbClr val="000000"/>
              </a:solidFill>
              <a:round/>
              <a:headEnd/>
              <a:tailEnd/>
            </a:ln>
          </p:spPr>
          <p:txBody>
            <a:bodyPr/>
            <a:lstStyle/>
            <a:p>
              <a:endParaRPr lang="en-US"/>
            </a:p>
          </p:txBody>
        </p:sp>
        <p:sp>
          <p:nvSpPr>
            <p:cNvPr id="126" name="Line 719"/>
            <p:cNvSpPr>
              <a:spLocks noChangeShapeType="1"/>
            </p:cNvSpPr>
            <p:nvPr/>
          </p:nvSpPr>
          <p:spPr bwMode="auto">
            <a:xfrm>
              <a:off x="3699" y="13292"/>
              <a:ext cx="0" cy="10"/>
            </a:xfrm>
            <a:prstGeom prst="line">
              <a:avLst/>
            </a:prstGeom>
            <a:noFill/>
            <a:ln w="6350">
              <a:solidFill>
                <a:srgbClr val="000000"/>
              </a:solidFill>
              <a:round/>
              <a:headEnd/>
              <a:tailEnd/>
            </a:ln>
          </p:spPr>
          <p:txBody>
            <a:bodyPr/>
            <a:lstStyle/>
            <a:p>
              <a:endParaRPr lang="en-US"/>
            </a:p>
          </p:txBody>
        </p:sp>
        <p:sp>
          <p:nvSpPr>
            <p:cNvPr id="127" name="Rectangle 720"/>
            <p:cNvSpPr>
              <a:spLocks noChangeArrowheads="1"/>
            </p:cNvSpPr>
            <p:nvPr/>
          </p:nvSpPr>
          <p:spPr bwMode="auto">
            <a:xfrm>
              <a:off x="3881" y="13268"/>
              <a:ext cx="33" cy="31"/>
            </a:xfrm>
            <a:prstGeom prst="rect">
              <a:avLst/>
            </a:prstGeom>
            <a:noFill/>
            <a:ln w="9525">
              <a:noFill/>
              <a:miter lim="800000"/>
              <a:headEnd/>
              <a:tailEnd/>
            </a:ln>
          </p:spPr>
          <p:txBody>
            <a:bodyPr/>
            <a:lstStyle/>
            <a:p>
              <a:endParaRPr lang="en-US"/>
            </a:p>
          </p:txBody>
        </p:sp>
        <p:sp>
          <p:nvSpPr>
            <p:cNvPr id="128" name="Line 721"/>
            <p:cNvSpPr>
              <a:spLocks noChangeShapeType="1"/>
            </p:cNvSpPr>
            <p:nvPr/>
          </p:nvSpPr>
          <p:spPr bwMode="auto">
            <a:xfrm flipH="1" flipV="1">
              <a:off x="3885" y="13271"/>
              <a:ext cx="10" cy="10"/>
            </a:xfrm>
            <a:prstGeom prst="line">
              <a:avLst/>
            </a:prstGeom>
            <a:noFill/>
            <a:ln w="6350">
              <a:solidFill>
                <a:srgbClr val="000000"/>
              </a:solidFill>
              <a:round/>
              <a:headEnd/>
              <a:tailEnd/>
            </a:ln>
          </p:spPr>
          <p:txBody>
            <a:bodyPr/>
            <a:lstStyle/>
            <a:p>
              <a:endParaRPr lang="en-US"/>
            </a:p>
          </p:txBody>
        </p:sp>
        <p:sp>
          <p:nvSpPr>
            <p:cNvPr id="129" name="Line 722"/>
            <p:cNvSpPr>
              <a:spLocks noChangeShapeType="1"/>
            </p:cNvSpPr>
            <p:nvPr/>
          </p:nvSpPr>
          <p:spPr bwMode="auto">
            <a:xfrm>
              <a:off x="3895" y="13281"/>
              <a:ext cx="11" cy="11"/>
            </a:xfrm>
            <a:prstGeom prst="line">
              <a:avLst/>
            </a:prstGeom>
            <a:noFill/>
            <a:ln w="6350">
              <a:solidFill>
                <a:srgbClr val="000000"/>
              </a:solidFill>
              <a:round/>
              <a:headEnd/>
              <a:tailEnd/>
            </a:ln>
          </p:spPr>
          <p:txBody>
            <a:bodyPr/>
            <a:lstStyle/>
            <a:p>
              <a:endParaRPr lang="en-US"/>
            </a:p>
          </p:txBody>
        </p:sp>
        <p:sp>
          <p:nvSpPr>
            <p:cNvPr id="130" name="Line 723"/>
            <p:cNvSpPr>
              <a:spLocks noChangeShapeType="1"/>
            </p:cNvSpPr>
            <p:nvPr/>
          </p:nvSpPr>
          <p:spPr bwMode="auto">
            <a:xfrm flipH="1">
              <a:off x="3885" y="13281"/>
              <a:ext cx="10" cy="11"/>
            </a:xfrm>
            <a:prstGeom prst="line">
              <a:avLst/>
            </a:prstGeom>
            <a:noFill/>
            <a:ln w="6350">
              <a:solidFill>
                <a:srgbClr val="000000"/>
              </a:solidFill>
              <a:round/>
              <a:headEnd/>
              <a:tailEnd/>
            </a:ln>
          </p:spPr>
          <p:txBody>
            <a:bodyPr/>
            <a:lstStyle/>
            <a:p>
              <a:endParaRPr lang="en-US"/>
            </a:p>
          </p:txBody>
        </p:sp>
        <p:sp>
          <p:nvSpPr>
            <p:cNvPr id="131" name="Line 724"/>
            <p:cNvSpPr>
              <a:spLocks noChangeShapeType="1"/>
            </p:cNvSpPr>
            <p:nvPr/>
          </p:nvSpPr>
          <p:spPr bwMode="auto">
            <a:xfrm flipV="1">
              <a:off x="3895" y="13271"/>
              <a:ext cx="11" cy="10"/>
            </a:xfrm>
            <a:prstGeom prst="line">
              <a:avLst/>
            </a:prstGeom>
            <a:noFill/>
            <a:ln w="6350">
              <a:solidFill>
                <a:srgbClr val="000000"/>
              </a:solidFill>
              <a:round/>
              <a:headEnd/>
              <a:tailEnd/>
            </a:ln>
          </p:spPr>
          <p:txBody>
            <a:bodyPr/>
            <a:lstStyle/>
            <a:p>
              <a:endParaRPr lang="en-US"/>
            </a:p>
          </p:txBody>
        </p:sp>
        <p:sp>
          <p:nvSpPr>
            <p:cNvPr id="132" name="Line 725"/>
            <p:cNvSpPr>
              <a:spLocks noChangeShapeType="1"/>
            </p:cNvSpPr>
            <p:nvPr/>
          </p:nvSpPr>
          <p:spPr bwMode="auto">
            <a:xfrm flipV="1">
              <a:off x="3895" y="13271"/>
              <a:ext cx="0" cy="10"/>
            </a:xfrm>
            <a:prstGeom prst="line">
              <a:avLst/>
            </a:prstGeom>
            <a:noFill/>
            <a:ln w="6350">
              <a:solidFill>
                <a:srgbClr val="000000"/>
              </a:solidFill>
              <a:round/>
              <a:headEnd/>
              <a:tailEnd/>
            </a:ln>
          </p:spPr>
          <p:txBody>
            <a:bodyPr/>
            <a:lstStyle/>
            <a:p>
              <a:endParaRPr lang="en-US"/>
            </a:p>
          </p:txBody>
        </p:sp>
        <p:sp>
          <p:nvSpPr>
            <p:cNvPr id="133" name="Line 726"/>
            <p:cNvSpPr>
              <a:spLocks noChangeShapeType="1"/>
            </p:cNvSpPr>
            <p:nvPr/>
          </p:nvSpPr>
          <p:spPr bwMode="auto">
            <a:xfrm>
              <a:off x="3895" y="13281"/>
              <a:ext cx="0" cy="11"/>
            </a:xfrm>
            <a:prstGeom prst="line">
              <a:avLst/>
            </a:prstGeom>
            <a:noFill/>
            <a:ln w="6350">
              <a:solidFill>
                <a:srgbClr val="000000"/>
              </a:solidFill>
              <a:round/>
              <a:headEnd/>
              <a:tailEnd/>
            </a:ln>
          </p:spPr>
          <p:txBody>
            <a:bodyPr/>
            <a:lstStyle/>
            <a:p>
              <a:endParaRPr lang="en-US"/>
            </a:p>
          </p:txBody>
        </p:sp>
        <p:sp>
          <p:nvSpPr>
            <p:cNvPr id="134" name="Rectangle 727"/>
            <p:cNvSpPr>
              <a:spLocks noChangeArrowheads="1"/>
            </p:cNvSpPr>
            <p:nvPr/>
          </p:nvSpPr>
          <p:spPr bwMode="auto">
            <a:xfrm>
              <a:off x="4080" y="13206"/>
              <a:ext cx="33" cy="30"/>
            </a:xfrm>
            <a:prstGeom prst="rect">
              <a:avLst/>
            </a:prstGeom>
            <a:noFill/>
            <a:ln w="9525">
              <a:noFill/>
              <a:miter lim="800000"/>
              <a:headEnd/>
              <a:tailEnd/>
            </a:ln>
          </p:spPr>
          <p:txBody>
            <a:bodyPr/>
            <a:lstStyle/>
            <a:p>
              <a:endParaRPr lang="en-US"/>
            </a:p>
          </p:txBody>
        </p:sp>
        <p:sp>
          <p:nvSpPr>
            <p:cNvPr id="135" name="Line 728"/>
            <p:cNvSpPr>
              <a:spLocks noChangeShapeType="1"/>
            </p:cNvSpPr>
            <p:nvPr/>
          </p:nvSpPr>
          <p:spPr bwMode="auto">
            <a:xfrm flipH="1" flipV="1">
              <a:off x="4084" y="13208"/>
              <a:ext cx="11" cy="11"/>
            </a:xfrm>
            <a:prstGeom prst="line">
              <a:avLst/>
            </a:prstGeom>
            <a:noFill/>
            <a:ln w="6350">
              <a:solidFill>
                <a:srgbClr val="000000"/>
              </a:solidFill>
              <a:round/>
              <a:headEnd/>
              <a:tailEnd/>
            </a:ln>
          </p:spPr>
          <p:txBody>
            <a:bodyPr/>
            <a:lstStyle/>
            <a:p>
              <a:endParaRPr lang="en-US"/>
            </a:p>
          </p:txBody>
        </p:sp>
        <p:sp>
          <p:nvSpPr>
            <p:cNvPr id="136" name="Line 729"/>
            <p:cNvSpPr>
              <a:spLocks noChangeShapeType="1"/>
            </p:cNvSpPr>
            <p:nvPr/>
          </p:nvSpPr>
          <p:spPr bwMode="auto">
            <a:xfrm>
              <a:off x="4095" y="13219"/>
              <a:ext cx="10" cy="11"/>
            </a:xfrm>
            <a:prstGeom prst="line">
              <a:avLst/>
            </a:prstGeom>
            <a:noFill/>
            <a:ln w="6350">
              <a:solidFill>
                <a:srgbClr val="000000"/>
              </a:solidFill>
              <a:round/>
              <a:headEnd/>
              <a:tailEnd/>
            </a:ln>
          </p:spPr>
          <p:txBody>
            <a:bodyPr/>
            <a:lstStyle/>
            <a:p>
              <a:endParaRPr lang="en-US"/>
            </a:p>
          </p:txBody>
        </p:sp>
        <p:sp>
          <p:nvSpPr>
            <p:cNvPr id="137" name="Line 730"/>
            <p:cNvSpPr>
              <a:spLocks noChangeShapeType="1"/>
            </p:cNvSpPr>
            <p:nvPr/>
          </p:nvSpPr>
          <p:spPr bwMode="auto">
            <a:xfrm flipH="1">
              <a:off x="4084" y="13219"/>
              <a:ext cx="11" cy="11"/>
            </a:xfrm>
            <a:prstGeom prst="line">
              <a:avLst/>
            </a:prstGeom>
            <a:noFill/>
            <a:ln w="6350">
              <a:solidFill>
                <a:srgbClr val="000000"/>
              </a:solidFill>
              <a:round/>
              <a:headEnd/>
              <a:tailEnd/>
            </a:ln>
          </p:spPr>
          <p:txBody>
            <a:bodyPr/>
            <a:lstStyle/>
            <a:p>
              <a:endParaRPr lang="en-US"/>
            </a:p>
          </p:txBody>
        </p:sp>
        <p:sp>
          <p:nvSpPr>
            <p:cNvPr id="138" name="Line 731"/>
            <p:cNvSpPr>
              <a:spLocks noChangeShapeType="1"/>
            </p:cNvSpPr>
            <p:nvPr/>
          </p:nvSpPr>
          <p:spPr bwMode="auto">
            <a:xfrm flipV="1">
              <a:off x="4095" y="13208"/>
              <a:ext cx="10" cy="11"/>
            </a:xfrm>
            <a:prstGeom prst="line">
              <a:avLst/>
            </a:prstGeom>
            <a:noFill/>
            <a:ln w="6350">
              <a:solidFill>
                <a:srgbClr val="000000"/>
              </a:solidFill>
              <a:round/>
              <a:headEnd/>
              <a:tailEnd/>
            </a:ln>
          </p:spPr>
          <p:txBody>
            <a:bodyPr/>
            <a:lstStyle/>
            <a:p>
              <a:endParaRPr lang="en-US"/>
            </a:p>
          </p:txBody>
        </p:sp>
        <p:sp>
          <p:nvSpPr>
            <p:cNvPr id="139" name="Line 732"/>
            <p:cNvSpPr>
              <a:spLocks noChangeShapeType="1"/>
            </p:cNvSpPr>
            <p:nvPr/>
          </p:nvSpPr>
          <p:spPr bwMode="auto">
            <a:xfrm flipV="1">
              <a:off x="4095" y="13208"/>
              <a:ext cx="0" cy="11"/>
            </a:xfrm>
            <a:prstGeom prst="line">
              <a:avLst/>
            </a:prstGeom>
            <a:noFill/>
            <a:ln w="6350">
              <a:solidFill>
                <a:srgbClr val="000000"/>
              </a:solidFill>
              <a:round/>
              <a:headEnd/>
              <a:tailEnd/>
            </a:ln>
          </p:spPr>
          <p:txBody>
            <a:bodyPr/>
            <a:lstStyle/>
            <a:p>
              <a:endParaRPr lang="en-US"/>
            </a:p>
          </p:txBody>
        </p:sp>
        <p:sp>
          <p:nvSpPr>
            <p:cNvPr id="140" name="Line 733"/>
            <p:cNvSpPr>
              <a:spLocks noChangeShapeType="1"/>
            </p:cNvSpPr>
            <p:nvPr/>
          </p:nvSpPr>
          <p:spPr bwMode="auto">
            <a:xfrm>
              <a:off x="4095" y="13219"/>
              <a:ext cx="0" cy="11"/>
            </a:xfrm>
            <a:prstGeom prst="line">
              <a:avLst/>
            </a:prstGeom>
            <a:noFill/>
            <a:ln w="6350">
              <a:solidFill>
                <a:srgbClr val="000000"/>
              </a:solidFill>
              <a:round/>
              <a:headEnd/>
              <a:tailEnd/>
            </a:ln>
          </p:spPr>
          <p:txBody>
            <a:bodyPr/>
            <a:lstStyle/>
            <a:p>
              <a:endParaRPr lang="en-US"/>
            </a:p>
          </p:txBody>
        </p:sp>
        <p:sp>
          <p:nvSpPr>
            <p:cNvPr id="141" name="Rectangle 734"/>
            <p:cNvSpPr>
              <a:spLocks noChangeArrowheads="1"/>
            </p:cNvSpPr>
            <p:nvPr/>
          </p:nvSpPr>
          <p:spPr bwMode="auto">
            <a:xfrm>
              <a:off x="4276" y="13160"/>
              <a:ext cx="33" cy="32"/>
            </a:xfrm>
            <a:prstGeom prst="rect">
              <a:avLst/>
            </a:prstGeom>
            <a:noFill/>
            <a:ln w="9525">
              <a:noFill/>
              <a:miter lim="800000"/>
              <a:headEnd/>
              <a:tailEnd/>
            </a:ln>
          </p:spPr>
          <p:txBody>
            <a:bodyPr/>
            <a:lstStyle/>
            <a:p>
              <a:endParaRPr lang="en-US"/>
            </a:p>
          </p:txBody>
        </p:sp>
        <p:sp>
          <p:nvSpPr>
            <p:cNvPr id="142" name="Line 735"/>
            <p:cNvSpPr>
              <a:spLocks noChangeShapeType="1"/>
            </p:cNvSpPr>
            <p:nvPr/>
          </p:nvSpPr>
          <p:spPr bwMode="auto">
            <a:xfrm flipH="1" flipV="1">
              <a:off x="4279" y="13164"/>
              <a:ext cx="11" cy="10"/>
            </a:xfrm>
            <a:prstGeom prst="line">
              <a:avLst/>
            </a:prstGeom>
            <a:noFill/>
            <a:ln w="6350">
              <a:solidFill>
                <a:srgbClr val="000000"/>
              </a:solidFill>
              <a:round/>
              <a:headEnd/>
              <a:tailEnd/>
            </a:ln>
          </p:spPr>
          <p:txBody>
            <a:bodyPr/>
            <a:lstStyle/>
            <a:p>
              <a:endParaRPr lang="en-US"/>
            </a:p>
          </p:txBody>
        </p:sp>
        <p:sp>
          <p:nvSpPr>
            <p:cNvPr id="143" name="Line 736"/>
            <p:cNvSpPr>
              <a:spLocks noChangeShapeType="1"/>
            </p:cNvSpPr>
            <p:nvPr/>
          </p:nvSpPr>
          <p:spPr bwMode="auto">
            <a:xfrm>
              <a:off x="4290" y="13174"/>
              <a:ext cx="12" cy="10"/>
            </a:xfrm>
            <a:prstGeom prst="line">
              <a:avLst/>
            </a:prstGeom>
            <a:noFill/>
            <a:ln w="6350">
              <a:solidFill>
                <a:srgbClr val="000000"/>
              </a:solidFill>
              <a:round/>
              <a:headEnd/>
              <a:tailEnd/>
            </a:ln>
          </p:spPr>
          <p:txBody>
            <a:bodyPr/>
            <a:lstStyle/>
            <a:p>
              <a:endParaRPr lang="en-US"/>
            </a:p>
          </p:txBody>
        </p:sp>
        <p:sp>
          <p:nvSpPr>
            <p:cNvPr id="144" name="Line 737"/>
            <p:cNvSpPr>
              <a:spLocks noChangeShapeType="1"/>
            </p:cNvSpPr>
            <p:nvPr/>
          </p:nvSpPr>
          <p:spPr bwMode="auto">
            <a:xfrm flipH="1">
              <a:off x="4279" y="13174"/>
              <a:ext cx="11" cy="10"/>
            </a:xfrm>
            <a:prstGeom prst="line">
              <a:avLst/>
            </a:prstGeom>
            <a:noFill/>
            <a:ln w="6350">
              <a:solidFill>
                <a:srgbClr val="000000"/>
              </a:solidFill>
              <a:round/>
              <a:headEnd/>
              <a:tailEnd/>
            </a:ln>
          </p:spPr>
          <p:txBody>
            <a:bodyPr/>
            <a:lstStyle/>
            <a:p>
              <a:endParaRPr lang="en-US"/>
            </a:p>
          </p:txBody>
        </p:sp>
        <p:sp>
          <p:nvSpPr>
            <p:cNvPr id="145" name="Line 738"/>
            <p:cNvSpPr>
              <a:spLocks noChangeShapeType="1"/>
            </p:cNvSpPr>
            <p:nvPr/>
          </p:nvSpPr>
          <p:spPr bwMode="auto">
            <a:xfrm flipV="1">
              <a:off x="4290" y="13164"/>
              <a:ext cx="12" cy="10"/>
            </a:xfrm>
            <a:prstGeom prst="line">
              <a:avLst/>
            </a:prstGeom>
            <a:noFill/>
            <a:ln w="6350">
              <a:solidFill>
                <a:srgbClr val="000000"/>
              </a:solidFill>
              <a:round/>
              <a:headEnd/>
              <a:tailEnd/>
            </a:ln>
          </p:spPr>
          <p:txBody>
            <a:bodyPr/>
            <a:lstStyle/>
            <a:p>
              <a:endParaRPr lang="en-US"/>
            </a:p>
          </p:txBody>
        </p:sp>
        <p:sp>
          <p:nvSpPr>
            <p:cNvPr id="146" name="Line 739"/>
            <p:cNvSpPr>
              <a:spLocks noChangeShapeType="1"/>
            </p:cNvSpPr>
            <p:nvPr/>
          </p:nvSpPr>
          <p:spPr bwMode="auto">
            <a:xfrm flipV="1">
              <a:off x="4290" y="13164"/>
              <a:ext cx="0" cy="10"/>
            </a:xfrm>
            <a:prstGeom prst="line">
              <a:avLst/>
            </a:prstGeom>
            <a:noFill/>
            <a:ln w="6350">
              <a:solidFill>
                <a:srgbClr val="000000"/>
              </a:solidFill>
              <a:round/>
              <a:headEnd/>
              <a:tailEnd/>
            </a:ln>
          </p:spPr>
          <p:txBody>
            <a:bodyPr/>
            <a:lstStyle/>
            <a:p>
              <a:endParaRPr lang="en-US"/>
            </a:p>
          </p:txBody>
        </p:sp>
        <p:sp>
          <p:nvSpPr>
            <p:cNvPr id="147" name="Line 740"/>
            <p:cNvSpPr>
              <a:spLocks noChangeShapeType="1"/>
            </p:cNvSpPr>
            <p:nvPr/>
          </p:nvSpPr>
          <p:spPr bwMode="auto">
            <a:xfrm>
              <a:off x="4290" y="13174"/>
              <a:ext cx="0" cy="10"/>
            </a:xfrm>
            <a:prstGeom prst="line">
              <a:avLst/>
            </a:prstGeom>
            <a:noFill/>
            <a:ln w="6350">
              <a:solidFill>
                <a:srgbClr val="000000"/>
              </a:solidFill>
              <a:round/>
              <a:headEnd/>
              <a:tailEnd/>
            </a:ln>
          </p:spPr>
          <p:txBody>
            <a:bodyPr/>
            <a:lstStyle/>
            <a:p>
              <a:endParaRPr lang="en-US"/>
            </a:p>
          </p:txBody>
        </p:sp>
        <p:sp>
          <p:nvSpPr>
            <p:cNvPr id="148" name="Rectangle 741"/>
            <p:cNvSpPr>
              <a:spLocks noChangeArrowheads="1"/>
            </p:cNvSpPr>
            <p:nvPr/>
          </p:nvSpPr>
          <p:spPr bwMode="auto">
            <a:xfrm>
              <a:off x="4475" y="13063"/>
              <a:ext cx="33" cy="32"/>
            </a:xfrm>
            <a:prstGeom prst="rect">
              <a:avLst/>
            </a:prstGeom>
            <a:noFill/>
            <a:ln w="9525">
              <a:noFill/>
              <a:miter lim="800000"/>
              <a:headEnd/>
              <a:tailEnd/>
            </a:ln>
          </p:spPr>
          <p:txBody>
            <a:bodyPr/>
            <a:lstStyle/>
            <a:p>
              <a:endParaRPr lang="en-US"/>
            </a:p>
          </p:txBody>
        </p:sp>
        <p:sp>
          <p:nvSpPr>
            <p:cNvPr id="149" name="Line 742"/>
            <p:cNvSpPr>
              <a:spLocks noChangeShapeType="1"/>
            </p:cNvSpPr>
            <p:nvPr/>
          </p:nvSpPr>
          <p:spPr bwMode="auto">
            <a:xfrm flipH="1" flipV="1">
              <a:off x="4478" y="13067"/>
              <a:ext cx="12" cy="10"/>
            </a:xfrm>
            <a:prstGeom prst="line">
              <a:avLst/>
            </a:prstGeom>
            <a:noFill/>
            <a:ln w="6350">
              <a:solidFill>
                <a:srgbClr val="000000"/>
              </a:solidFill>
              <a:round/>
              <a:headEnd/>
              <a:tailEnd/>
            </a:ln>
          </p:spPr>
          <p:txBody>
            <a:bodyPr/>
            <a:lstStyle/>
            <a:p>
              <a:endParaRPr lang="en-US"/>
            </a:p>
          </p:txBody>
        </p:sp>
        <p:sp>
          <p:nvSpPr>
            <p:cNvPr id="150" name="Line 743"/>
            <p:cNvSpPr>
              <a:spLocks noChangeShapeType="1"/>
            </p:cNvSpPr>
            <p:nvPr/>
          </p:nvSpPr>
          <p:spPr bwMode="auto">
            <a:xfrm>
              <a:off x="4490" y="13077"/>
              <a:ext cx="11" cy="10"/>
            </a:xfrm>
            <a:prstGeom prst="line">
              <a:avLst/>
            </a:prstGeom>
            <a:noFill/>
            <a:ln w="6350">
              <a:solidFill>
                <a:srgbClr val="000000"/>
              </a:solidFill>
              <a:round/>
              <a:headEnd/>
              <a:tailEnd/>
            </a:ln>
          </p:spPr>
          <p:txBody>
            <a:bodyPr/>
            <a:lstStyle/>
            <a:p>
              <a:endParaRPr lang="en-US"/>
            </a:p>
          </p:txBody>
        </p:sp>
        <p:sp>
          <p:nvSpPr>
            <p:cNvPr id="151" name="Line 744"/>
            <p:cNvSpPr>
              <a:spLocks noChangeShapeType="1"/>
            </p:cNvSpPr>
            <p:nvPr/>
          </p:nvSpPr>
          <p:spPr bwMode="auto">
            <a:xfrm flipH="1">
              <a:off x="4478" y="13077"/>
              <a:ext cx="12" cy="10"/>
            </a:xfrm>
            <a:prstGeom prst="line">
              <a:avLst/>
            </a:prstGeom>
            <a:noFill/>
            <a:ln w="6350">
              <a:solidFill>
                <a:srgbClr val="000000"/>
              </a:solidFill>
              <a:round/>
              <a:headEnd/>
              <a:tailEnd/>
            </a:ln>
          </p:spPr>
          <p:txBody>
            <a:bodyPr/>
            <a:lstStyle/>
            <a:p>
              <a:endParaRPr lang="en-US"/>
            </a:p>
          </p:txBody>
        </p:sp>
        <p:sp>
          <p:nvSpPr>
            <p:cNvPr id="152" name="Line 745"/>
            <p:cNvSpPr>
              <a:spLocks noChangeShapeType="1"/>
            </p:cNvSpPr>
            <p:nvPr/>
          </p:nvSpPr>
          <p:spPr bwMode="auto">
            <a:xfrm flipV="1">
              <a:off x="4490" y="13067"/>
              <a:ext cx="11" cy="10"/>
            </a:xfrm>
            <a:prstGeom prst="line">
              <a:avLst/>
            </a:prstGeom>
            <a:noFill/>
            <a:ln w="6350">
              <a:solidFill>
                <a:srgbClr val="000000"/>
              </a:solidFill>
              <a:round/>
              <a:headEnd/>
              <a:tailEnd/>
            </a:ln>
          </p:spPr>
          <p:txBody>
            <a:bodyPr/>
            <a:lstStyle/>
            <a:p>
              <a:endParaRPr lang="en-US"/>
            </a:p>
          </p:txBody>
        </p:sp>
        <p:sp>
          <p:nvSpPr>
            <p:cNvPr id="153" name="Line 746"/>
            <p:cNvSpPr>
              <a:spLocks noChangeShapeType="1"/>
            </p:cNvSpPr>
            <p:nvPr/>
          </p:nvSpPr>
          <p:spPr bwMode="auto">
            <a:xfrm flipV="1">
              <a:off x="4490" y="13067"/>
              <a:ext cx="0" cy="10"/>
            </a:xfrm>
            <a:prstGeom prst="line">
              <a:avLst/>
            </a:prstGeom>
            <a:noFill/>
            <a:ln w="6350">
              <a:solidFill>
                <a:srgbClr val="000000"/>
              </a:solidFill>
              <a:round/>
              <a:headEnd/>
              <a:tailEnd/>
            </a:ln>
          </p:spPr>
          <p:txBody>
            <a:bodyPr/>
            <a:lstStyle/>
            <a:p>
              <a:endParaRPr lang="en-US"/>
            </a:p>
          </p:txBody>
        </p:sp>
        <p:sp>
          <p:nvSpPr>
            <p:cNvPr id="154" name="Line 747"/>
            <p:cNvSpPr>
              <a:spLocks noChangeShapeType="1"/>
            </p:cNvSpPr>
            <p:nvPr/>
          </p:nvSpPr>
          <p:spPr bwMode="auto">
            <a:xfrm>
              <a:off x="4490" y="13077"/>
              <a:ext cx="0" cy="10"/>
            </a:xfrm>
            <a:prstGeom prst="line">
              <a:avLst/>
            </a:prstGeom>
            <a:noFill/>
            <a:ln w="6350">
              <a:solidFill>
                <a:srgbClr val="000000"/>
              </a:solidFill>
              <a:round/>
              <a:headEnd/>
              <a:tailEnd/>
            </a:ln>
          </p:spPr>
          <p:txBody>
            <a:bodyPr/>
            <a:lstStyle/>
            <a:p>
              <a:endParaRPr lang="en-US"/>
            </a:p>
          </p:txBody>
        </p:sp>
        <p:sp>
          <p:nvSpPr>
            <p:cNvPr id="155" name="Rectangle 748"/>
            <p:cNvSpPr>
              <a:spLocks noChangeArrowheads="1"/>
            </p:cNvSpPr>
            <p:nvPr/>
          </p:nvSpPr>
          <p:spPr bwMode="auto">
            <a:xfrm>
              <a:off x="4670" y="12863"/>
              <a:ext cx="34" cy="31"/>
            </a:xfrm>
            <a:prstGeom prst="rect">
              <a:avLst/>
            </a:prstGeom>
            <a:noFill/>
            <a:ln w="9525">
              <a:noFill/>
              <a:miter lim="800000"/>
              <a:headEnd/>
              <a:tailEnd/>
            </a:ln>
          </p:spPr>
          <p:txBody>
            <a:bodyPr/>
            <a:lstStyle/>
            <a:p>
              <a:endParaRPr lang="en-US"/>
            </a:p>
          </p:txBody>
        </p:sp>
        <p:sp>
          <p:nvSpPr>
            <p:cNvPr id="156" name="Line 749"/>
            <p:cNvSpPr>
              <a:spLocks noChangeShapeType="1"/>
            </p:cNvSpPr>
            <p:nvPr/>
          </p:nvSpPr>
          <p:spPr bwMode="auto">
            <a:xfrm flipH="1" flipV="1">
              <a:off x="4674" y="12866"/>
              <a:ext cx="11" cy="11"/>
            </a:xfrm>
            <a:prstGeom prst="line">
              <a:avLst/>
            </a:prstGeom>
            <a:noFill/>
            <a:ln w="6350">
              <a:solidFill>
                <a:srgbClr val="000000"/>
              </a:solidFill>
              <a:round/>
              <a:headEnd/>
              <a:tailEnd/>
            </a:ln>
          </p:spPr>
          <p:txBody>
            <a:bodyPr/>
            <a:lstStyle/>
            <a:p>
              <a:endParaRPr lang="en-US"/>
            </a:p>
          </p:txBody>
        </p:sp>
        <p:sp>
          <p:nvSpPr>
            <p:cNvPr id="157" name="Line 750"/>
            <p:cNvSpPr>
              <a:spLocks noChangeShapeType="1"/>
            </p:cNvSpPr>
            <p:nvPr/>
          </p:nvSpPr>
          <p:spPr bwMode="auto">
            <a:xfrm>
              <a:off x="4685" y="12877"/>
              <a:ext cx="11" cy="10"/>
            </a:xfrm>
            <a:prstGeom prst="line">
              <a:avLst/>
            </a:prstGeom>
            <a:noFill/>
            <a:ln w="6350">
              <a:solidFill>
                <a:srgbClr val="000000"/>
              </a:solidFill>
              <a:round/>
              <a:headEnd/>
              <a:tailEnd/>
            </a:ln>
          </p:spPr>
          <p:txBody>
            <a:bodyPr/>
            <a:lstStyle/>
            <a:p>
              <a:endParaRPr lang="en-US"/>
            </a:p>
          </p:txBody>
        </p:sp>
        <p:sp>
          <p:nvSpPr>
            <p:cNvPr id="158" name="Line 751"/>
            <p:cNvSpPr>
              <a:spLocks noChangeShapeType="1"/>
            </p:cNvSpPr>
            <p:nvPr/>
          </p:nvSpPr>
          <p:spPr bwMode="auto">
            <a:xfrm flipH="1">
              <a:off x="4674" y="12877"/>
              <a:ext cx="11" cy="10"/>
            </a:xfrm>
            <a:prstGeom prst="line">
              <a:avLst/>
            </a:prstGeom>
            <a:noFill/>
            <a:ln w="6350">
              <a:solidFill>
                <a:srgbClr val="000000"/>
              </a:solidFill>
              <a:round/>
              <a:headEnd/>
              <a:tailEnd/>
            </a:ln>
          </p:spPr>
          <p:txBody>
            <a:bodyPr/>
            <a:lstStyle/>
            <a:p>
              <a:endParaRPr lang="en-US"/>
            </a:p>
          </p:txBody>
        </p:sp>
        <p:sp>
          <p:nvSpPr>
            <p:cNvPr id="159" name="Line 752"/>
            <p:cNvSpPr>
              <a:spLocks noChangeShapeType="1"/>
            </p:cNvSpPr>
            <p:nvPr/>
          </p:nvSpPr>
          <p:spPr bwMode="auto">
            <a:xfrm flipV="1">
              <a:off x="4685" y="12866"/>
              <a:ext cx="11" cy="11"/>
            </a:xfrm>
            <a:prstGeom prst="line">
              <a:avLst/>
            </a:prstGeom>
            <a:noFill/>
            <a:ln w="6350">
              <a:solidFill>
                <a:srgbClr val="000000"/>
              </a:solidFill>
              <a:round/>
              <a:headEnd/>
              <a:tailEnd/>
            </a:ln>
          </p:spPr>
          <p:txBody>
            <a:bodyPr/>
            <a:lstStyle/>
            <a:p>
              <a:endParaRPr lang="en-US"/>
            </a:p>
          </p:txBody>
        </p:sp>
        <p:sp>
          <p:nvSpPr>
            <p:cNvPr id="160" name="Line 753"/>
            <p:cNvSpPr>
              <a:spLocks noChangeShapeType="1"/>
            </p:cNvSpPr>
            <p:nvPr/>
          </p:nvSpPr>
          <p:spPr bwMode="auto">
            <a:xfrm flipV="1">
              <a:off x="4685" y="12866"/>
              <a:ext cx="0" cy="11"/>
            </a:xfrm>
            <a:prstGeom prst="line">
              <a:avLst/>
            </a:prstGeom>
            <a:noFill/>
            <a:ln w="6350">
              <a:solidFill>
                <a:srgbClr val="000000"/>
              </a:solidFill>
              <a:round/>
              <a:headEnd/>
              <a:tailEnd/>
            </a:ln>
          </p:spPr>
          <p:txBody>
            <a:bodyPr/>
            <a:lstStyle/>
            <a:p>
              <a:endParaRPr lang="en-US"/>
            </a:p>
          </p:txBody>
        </p:sp>
        <p:sp>
          <p:nvSpPr>
            <p:cNvPr id="161" name="Line 754"/>
            <p:cNvSpPr>
              <a:spLocks noChangeShapeType="1"/>
            </p:cNvSpPr>
            <p:nvPr/>
          </p:nvSpPr>
          <p:spPr bwMode="auto">
            <a:xfrm>
              <a:off x="4685" y="12877"/>
              <a:ext cx="0" cy="10"/>
            </a:xfrm>
            <a:prstGeom prst="line">
              <a:avLst/>
            </a:prstGeom>
            <a:noFill/>
            <a:ln w="6350">
              <a:solidFill>
                <a:srgbClr val="000000"/>
              </a:solidFill>
              <a:round/>
              <a:headEnd/>
              <a:tailEnd/>
            </a:ln>
          </p:spPr>
          <p:txBody>
            <a:bodyPr/>
            <a:lstStyle/>
            <a:p>
              <a:endParaRPr lang="en-US"/>
            </a:p>
          </p:txBody>
        </p:sp>
        <p:sp>
          <p:nvSpPr>
            <p:cNvPr id="162" name="Rectangle 755"/>
            <p:cNvSpPr>
              <a:spLocks noChangeArrowheads="1"/>
            </p:cNvSpPr>
            <p:nvPr/>
          </p:nvSpPr>
          <p:spPr bwMode="auto">
            <a:xfrm>
              <a:off x="4870" y="13029"/>
              <a:ext cx="33" cy="31"/>
            </a:xfrm>
            <a:prstGeom prst="rect">
              <a:avLst/>
            </a:prstGeom>
            <a:noFill/>
            <a:ln w="9525">
              <a:noFill/>
              <a:miter lim="800000"/>
              <a:headEnd/>
              <a:tailEnd/>
            </a:ln>
          </p:spPr>
          <p:txBody>
            <a:bodyPr/>
            <a:lstStyle/>
            <a:p>
              <a:endParaRPr lang="en-US"/>
            </a:p>
          </p:txBody>
        </p:sp>
        <p:sp>
          <p:nvSpPr>
            <p:cNvPr id="163" name="Line 756"/>
            <p:cNvSpPr>
              <a:spLocks noChangeShapeType="1"/>
            </p:cNvSpPr>
            <p:nvPr/>
          </p:nvSpPr>
          <p:spPr bwMode="auto">
            <a:xfrm flipH="1" flipV="1">
              <a:off x="4874" y="13032"/>
              <a:ext cx="10" cy="11"/>
            </a:xfrm>
            <a:prstGeom prst="line">
              <a:avLst/>
            </a:prstGeom>
            <a:noFill/>
            <a:ln w="6350">
              <a:solidFill>
                <a:srgbClr val="000000"/>
              </a:solidFill>
              <a:round/>
              <a:headEnd/>
              <a:tailEnd/>
            </a:ln>
          </p:spPr>
          <p:txBody>
            <a:bodyPr/>
            <a:lstStyle/>
            <a:p>
              <a:endParaRPr lang="en-US"/>
            </a:p>
          </p:txBody>
        </p:sp>
        <p:sp>
          <p:nvSpPr>
            <p:cNvPr id="164" name="Line 757"/>
            <p:cNvSpPr>
              <a:spLocks noChangeShapeType="1"/>
            </p:cNvSpPr>
            <p:nvPr/>
          </p:nvSpPr>
          <p:spPr bwMode="auto">
            <a:xfrm>
              <a:off x="4884" y="13043"/>
              <a:ext cx="11" cy="10"/>
            </a:xfrm>
            <a:prstGeom prst="line">
              <a:avLst/>
            </a:prstGeom>
            <a:noFill/>
            <a:ln w="6350">
              <a:solidFill>
                <a:srgbClr val="000000"/>
              </a:solidFill>
              <a:round/>
              <a:headEnd/>
              <a:tailEnd/>
            </a:ln>
          </p:spPr>
          <p:txBody>
            <a:bodyPr/>
            <a:lstStyle/>
            <a:p>
              <a:endParaRPr lang="en-US"/>
            </a:p>
          </p:txBody>
        </p:sp>
        <p:sp>
          <p:nvSpPr>
            <p:cNvPr id="165" name="Line 758"/>
            <p:cNvSpPr>
              <a:spLocks noChangeShapeType="1"/>
            </p:cNvSpPr>
            <p:nvPr/>
          </p:nvSpPr>
          <p:spPr bwMode="auto">
            <a:xfrm flipH="1">
              <a:off x="4874" y="13043"/>
              <a:ext cx="10" cy="10"/>
            </a:xfrm>
            <a:prstGeom prst="line">
              <a:avLst/>
            </a:prstGeom>
            <a:noFill/>
            <a:ln w="6350">
              <a:solidFill>
                <a:srgbClr val="000000"/>
              </a:solidFill>
              <a:round/>
              <a:headEnd/>
              <a:tailEnd/>
            </a:ln>
          </p:spPr>
          <p:txBody>
            <a:bodyPr/>
            <a:lstStyle/>
            <a:p>
              <a:endParaRPr lang="en-US"/>
            </a:p>
          </p:txBody>
        </p:sp>
        <p:sp>
          <p:nvSpPr>
            <p:cNvPr id="166" name="Line 759"/>
            <p:cNvSpPr>
              <a:spLocks noChangeShapeType="1"/>
            </p:cNvSpPr>
            <p:nvPr/>
          </p:nvSpPr>
          <p:spPr bwMode="auto">
            <a:xfrm flipV="1">
              <a:off x="4884" y="13032"/>
              <a:ext cx="11" cy="11"/>
            </a:xfrm>
            <a:prstGeom prst="line">
              <a:avLst/>
            </a:prstGeom>
            <a:noFill/>
            <a:ln w="6350">
              <a:solidFill>
                <a:srgbClr val="000000"/>
              </a:solidFill>
              <a:round/>
              <a:headEnd/>
              <a:tailEnd/>
            </a:ln>
          </p:spPr>
          <p:txBody>
            <a:bodyPr/>
            <a:lstStyle/>
            <a:p>
              <a:endParaRPr lang="en-US"/>
            </a:p>
          </p:txBody>
        </p:sp>
        <p:sp>
          <p:nvSpPr>
            <p:cNvPr id="167" name="Line 760"/>
            <p:cNvSpPr>
              <a:spLocks noChangeShapeType="1"/>
            </p:cNvSpPr>
            <p:nvPr/>
          </p:nvSpPr>
          <p:spPr bwMode="auto">
            <a:xfrm flipV="1">
              <a:off x="4884" y="13032"/>
              <a:ext cx="0" cy="11"/>
            </a:xfrm>
            <a:prstGeom prst="line">
              <a:avLst/>
            </a:prstGeom>
            <a:noFill/>
            <a:ln w="6350">
              <a:solidFill>
                <a:srgbClr val="000000"/>
              </a:solidFill>
              <a:round/>
              <a:headEnd/>
              <a:tailEnd/>
            </a:ln>
          </p:spPr>
          <p:txBody>
            <a:bodyPr/>
            <a:lstStyle/>
            <a:p>
              <a:endParaRPr lang="en-US"/>
            </a:p>
          </p:txBody>
        </p:sp>
        <p:sp>
          <p:nvSpPr>
            <p:cNvPr id="168" name="Line 761"/>
            <p:cNvSpPr>
              <a:spLocks noChangeShapeType="1"/>
            </p:cNvSpPr>
            <p:nvPr/>
          </p:nvSpPr>
          <p:spPr bwMode="auto">
            <a:xfrm>
              <a:off x="4884" y="13043"/>
              <a:ext cx="0" cy="10"/>
            </a:xfrm>
            <a:prstGeom prst="line">
              <a:avLst/>
            </a:prstGeom>
            <a:noFill/>
            <a:ln w="6350">
              <a:solidFill>
                <a:srgbClr val="000000"/>
              </a:solidFill>
              <a:round/>
              <a:headEnd/>
              <a:tailEnd/>
            </a:ln>
          </p:spPr>
          <p:txBody>
            <a:bodyPr/>
            <a:lstStyle/>
            <a:p>
              <a:endParaRPr lang="en-US"/>
            </a:p>
          </p:txBody>
        </p:sp>
        <p:sp>
          <p:nvSpPr>
            <p:cNvPr id="169" name="Rectangle 762"/>
            <p:cNvSpPr>
              <a:spLocks noChangeArrowheads="1"/>
            </p:cNvSpPr>
            <p:nvPr/>
          </p:nvSpPr>
          <p:spPr bwMode="auto">
            <a:xfrm>
              <a:off x="5066" y="13071"/>
              <a:ext cx="32" cy="30"/>
            </a:xfrm>
            <a:prstGeom prst="rect">
              <a:avLst/>
            </a:prstGeom>
            <a:noFill/>
            <a:ln w="9525">
              <a:noFill/>
              <a:miter lim="800000"/>
              <a:headEnd/>
              <a:tailEnd/>
            </a:ln>
          </p:spPr>
          <p:txBody>
            <a:bodyPr/>
            <a:lstStyle/>
            <a:p>
              <a:endParaRPr lang="en-US"/>
            </a:p>
          </p:txBody>
        </p:sp>
        <p:sp>
          <p:nvSpPr>
            <p:cNvPr id="170" name="Line 763"/>
            <p:cNvSpPr>
              <a:spLocks noChangeShapeType="1"/>
            </p:cNvSpPr>
            <p:nvPr/>
          </p:nvSpPr>
          <p:spPr bwMode="auto">
            <a:xfrm flipH="1" flipV="1">
              <a:off x="5069" y="13073"/>
              <a:ext cx="12" cy="12"/>
            </a:xfrm>
            <a:prstGeom prst="line">
              <a:avLst/>
            </a:prstGeom>
            <a:noFill/>
            <a:ln w="6350">
              <a:solidFill>
                <a:srgbClr val="000000"/>
              </a:solidFill>
              <a:round/>
              <a:headEnd/>
              <a:tailEnd/>
            </a:ln>
          </p:spPr>
          <p:txBody>
            <a:bodyPr/>
            <a:lstStyle/>
            <a:p>
              <a:endParaRPr lang="en-US"/>
            </a:p>
          </p:txBody>
        </p:sp>
        <p:sp>
          <p:nvSpPr>
            <p:cNvPr id="171" name="Line 764"/>
            <p:cNvSpPr>
              <a:spLocks noChangeShapeType="1"/>
            </p:cNvSpPr>
            <p:nvPr/>
          </p:nvSpPr>
          <p:spPr bwMode="auto">
            <a:xfrm>
              <a:off x="5081" y="13085"/>
              <a:ext cx="10" cy="10"/>
            </a:xfrm>
            <a:prstGeom prst="line">
              <a:avLst/>
            </a:prstGeom>
            <a:noFill/>
            <a:ln w="6350">
              <a:solidFill>
                <a:srgbClr val="000000"/>
              </a:solidFill>
              <a:round/>
              <a:headEnd/>
              <a:tailEnd/>
            </a:ln>
          </p:spPr>
          <p:txBody>
            <a:bodyPr/>
            <a:lstStyle/>
            <a:p>
              <a:endParaRPr lang="en-US"/>
            </a:p>
          </p:txBody>
        </p:sp>
        <p:sp>
          <p:nvSpPr>
            <p:cNvPr id="172" name="Line 765"/>
            <p:cNvSpPr>
              <a:spLocks noChangeShapeType="1"/>
            </p:cNvSpPr>
            <p:nvPr/>
          </p:nvSpPr>
          <p:spPr bwMode="auto">
            <a:xfrm flipH="1">
              <a:off x="5069" y="13085"/>
              <a:ext cx="12" cy="10"/>
            </a:xfrm>
            <a:prstGeom prst="line">
              <a:avLst/>
            </a:prstGeom>
            <a:noFill/>
            <a:ln w="6350">
              <a:solidFill>
                <a:srgbClr val="000000"/>
              </a:solidFill>
              <a:round/>
              <a:headEnd/>
              <a:tailEnd/>
            </a:ln>
          </p:spPr>
          <p:txBody>
            <a:bodyPr/>
            <a:lstStyle/>
            <a:p>
              <a:endParaRPr lang="en-US"/>
            </a:p>
          </p:txBody>
        </p:sp>
        <p:sp>
          <p:nvSpPr>
            <p:cNvPr id="173" name="Line 766"/>
            <p:cNvSpPr>
              <a:spLocks noChangeShapeType="1"/>
            </p:cNvSpPr>
            <p:nvPr/>
          </p:nvSpPr>
          <p:spPr bwMode="auto">
            <a:xfrm flipV="1">
              <a:off x="5081" y="13073"/>
              <a:ext cx="10" cy="12"/>
            </a:xfrm>
            <a:prstGeom prst="line">
              <a:avLst/>
            </a:prstGeom>
            <a:noFill/>
            <a:ln w="6350">
              <a:solidFill>
                <a:srgbClr val="000000"/>
              </a:solidFill>
              <a:round/>
              <a:headEnd/>
              <a:tailEnd/>
            </a:ln>
          </p:spPr>
          <p:txBody>
            <a:bodyPr/>
            <a:lstStyle/>
            <a:p>
              <a:endParaRPr lang="en-US"/>
            </a:p>
          </p:txBody>
        </p:sp>
        <p:sp>
          <p:nvSpPr>
            <p:cNvPr id="174" name="Line 767"/>
            <p:cNvSpPr>
              <a:spLocks noChangeShapeType="1"/>
            </p:cNvSpPr>
            <p:nvPr/>
          </p:nvSpPr>
          <p:spPr bwMode="auto">
            <a:xfrm flipV="1">
              <a:off x="5081" y="13073"/>
              <a:ext cx="0" cy="12"/>
            </a:xfrm>
            <a:prstGeom prst="line">
              <a:avLst/>
            </a:prstGeom>
            <a:noFill/>
            <a:ln w="6350">
              <a:solidFill>
                <a:srgbClr val="000000"/>
              </a:solidFill>
              <a:round/>
              <a:headEnd/>
              <a:tailEnd/>
            </a:ln>
          </p:spPr>
          <p:txBody>
            <a:bodyPr/>
            <a:lstStyle/>
            <a:p>
              <a:endParaRPr lang="en-US"/>
            </a:p>
          </p:txBody>
        </p:sp>
        <p:sp>
          <p:nvSpPr>
            <p:cNvPr id="175" name="Line 768"/>
            <p:cNvSpPr>
              <a:spLocks noChangeShapeType="1"/>
            </p:cNvSpPr>
            <p:nvPr/>
          </p:nvSpPr>
          <p:spPr bwMode="auto">
            <a:xfrm>
              <a:off x="5081" y="13085"/>
              <a:ext cx="0" cy="10"/>
            </a:xfrm>
            <a:prstGeom prst="line">
              <a:avLst/>
            </a:prstGeom>
            <a:noFill/>
            <a:ln w="6350">
              <a:solidFill>
                <a:srgbClr val="000000"/>
              </a:solidFill>
              <a:round/>
              <a:headEnd/>
              <a:tailEnd/>
            </a:ln>
          </p:spPr>
          <p:txBody>
            <a:bodyPr/>
            <a:lstStyle/>
            <a:p>
              <a:endParaRPr lang="en-US"/>
            </a:p>
          </p:txBody>
        </p:sp>
        <p:sp>
          <p:nvSpPr>
            <p:cNvPr id="176" name="Rectangle 769"/>
            <p:cNvSpPr>
              <a:spLocks noChangeArrowheads="1"/>
            </p:cNvSpPr>
            <p:nvPr/>
          </p:nvSpPr>
          <p:spPr bwMode="auto">
            <a:xfrm>
              <a:off x="5261" y="13125"/>
              <a:ext cx="34" cy="32"/>
            </a:xfrm>
            <a:prstGeom prst="rect">
              <a:avLst/>
            </a:prstGeom>
            <a:noFill/>
            <a:ln w="9525">
              <a:noFill/>
              <a:miter lim="800000"/>
              <a:headEnd/>
              <a:tailEnd/>
            </a:ln>
          </p:spPr>
          <p:txBody>
            <a:bodyPr/>
            <a:lstStyle/>
            <a:p>
              <a:endParaRPr lang="en-US"/>
            </a:p>
          </p:txBody>
        </p:sp>
        <p:sp>
          <p:nvSpPr>
            <p:cNvPr id="177" name="Line 770"/>
            <p:cNvSpPr>
              <a:spLocks noChangeShapeType="1"/>
            </p:cNvSpPr>
            <p:nvPr/>
          </p:nvSpPr>
          <p:spPr bwMode="auto">
            <a:xfrm flipH="1" flipV="1">
              <a:off x="5265" y="13129"/>
              <a:ext cx="11" cy="10"/>
            </a:xfrm>
            <a:prstGeom prst="line">
              <a:avLst/>
            </a:prstGeom>
            <a:noFill/>
            <a:ln w="6350">
              <a:solidFill>
                <a:srgbClr val="000000"/>
              </a:solidFill>
              <a:round/>
              <a:headEnd/>
              <a:tailEnd/>
            </a:ln>
          </p:spPr>
          <p:txBody>
            <a:bodyPr/>
            <a:lstStyle/>
            <a:p>
              <a:endParaRPr lang="en-US"/>
            </a:p>
          </p:txBody>
        </p:sp>
        <p:sp>
          <p:nvSpPr>
            <p:cNvPr id="178" name="Line 771"/>
            <p:cNvSpPr>
              <a:spLocks noChangeShapeType="1"/>
            </p:cNvSpPr>
            <p:nvPr/>
          </p:nvSpPr>
          <p:spPr bwMode="auto">
            <a:xfrm>
              <a:off x="5276" y="13139"/>
              <a:ext cx="11" cy="11"/>
            </a:xfrm>
            <a:prstGeom prst="line">
              <a:avLst/>
            </a:prstGeom>
            <a:noFill/>
            <a:ln w="6350">
              <a:solidFill>
                <a:srgbClr val="000000"/>
              </a:solidFill>
              <a:round/>
              <a:headEnd/>
              <a:tailEnd/>
            </a:ln>
          </p:spPr>
          <p:txBody>
            <a:bodyPr/>
            <a:lstStyle/>
            <a:p>
              <a:endParaRPr lang="en-US"/>
            </a:p>
          </p:txBody>
        </p:sp>
        <p:sp>
          <p:nvSpPr>
            <p:cNvPr id="179" name="Line 772"/>
            <p:cNvSpPr>
              <a:spLocks noChangeShapeType="1"/>
            </p:cNvSpPr>
            <p:nvPr/>
          </p:nvSpPr>
          <p:spPr bwMode="auto">
            <a:xfrm flipH="1">
              <a:off x="5265" y="13139"/>
              <a:ext cx="11" cy="11"/>
            </a:xfrm>
            <a:prstGeom prst="line">
              <a:avLst/>
            </a:prstGeom>
            <a:noFill/>
            <a:ln w="6350">
              <a:solidFill>
                <a:srgbClr val="000000"/>
              </a:solidFill>
              <a:round/>
              <a:headEnd/>
              <a:tailEnd/>
            </a:ln>
          </p:spPr>
          <p:txBody>
            <a:bodyPr/>
            <a:lstStyle/>
            <a:p>
              <a:endParaRPr lang="en-US"/>
            </a:p>
          </p:txBody>
        </p:sp>
        <p:sp>
          <p:nvSpPr>
            <p:cNvPr id="180" name="Line 773"/>
            <p:cNvSpPr>
              <a:spLocks noChangeShapeType="1"/>
            </p:cNvSpPr>
            <p:nvPr/>
          </p:nvSpPr>
          <p:spPr bwMode="auto">
            <a:xfrm flipV="1">
              <a:off x="5276" y="13129"/>
              <a:ext cx="11" cy="10"/>
            </a:xfrm>
            <a:prstGeom prst="line">
              <a:avLst/>
            </a:prstGeom>
            <a:noFill/>
            <a:ln w="6350">
              <a:solidFill>
                <a:srgbClr val="000000"/>
              </a:solidFill>
              <a:round/>
              <a:headEnd/>
              <a:tailEnd/>
            </a:ln>
          </p:spPr>
          <p:txBody>
            <a:bodyPr/>
            <a:lstStyle/>
            <a:p>
              <a:endParaRPr lang="en-US"/>
            </a:p>
          </p:txBody>
        </p:sp>
        <p:sp>
          <p:nvSpPr>
            <p:cNvPr id="181" name="Line 774"/>
            <p:cNvSpPr>
              <a:spLocks noChangeShapeType="1"/>
            </p:cNvSpPr>
            <p:nvPr/>
          </p:nvSpPr>
          <p:spPr bwMode="auto">
            <a:xfrm flipV="1">
              <a:off x="5276" y="13129"/>
              <a:ext cx="0" cy="10"/>
            </a:xfrm>
            <a:prstGeom prst="line">
              <a:avLst/>
            </a:prstGeom>
            <a:noFill/>
            <a:ln w="6350">
              <a:solidFill>
                <a:srgbClr val="000000"/>
              </a:solidFill>
              <a:round/>
              <a:headEnd/>
              <a:tailEnd/>
            </a:ln>
          </p:spPr>
          <p:txBody>
            <a:bodyPr/>
            <a:lstStyle/>
            <a:p>
              <a:endParaRPr lang="en-US"/>
            </a:p>
          </p:txBody>
        </p:sp>
        <p:sp>
          <p:nvSpPr>
            <p:cNvPr id="182" name="Line 775"/>
            <p:cNvSpPr>
              <a:spLocks noChangeShapeType="1"/>
            </p:cNvSpPr>
            <p:nvPr/>
          </p:nvSpPr>
          <p:spPr bwMode="auto">
            <a:xfrm>
              <a:off x="5276" y="13139"/>
              <a:ext cx="0" cy="11"/>
            </a:xfrm>
            <a:prstGeom prst="line">
              <a:avLst/>
            </a:prstGeom>
            <a:noFill/>
            <a:ln w="6350">
              <a:solidFill>
                <a:srgbClr val="000000"/>
              </a:solidFill>
              <a:round/>
              <a:headEnd/>
              <a:tailEnd/>
            </a:ln>
          </p:spPr>
          <p:txBody>
            <a:bodyPr/>
            <a:lstStyle/>
            <a:p>
              <a:endParaRPr lang="en-US"/>
            </a:p>
          </p:txBody>
        </p:sp>
        <p:sp>
          <p:nvSpPr>
            <p:cNvPr id="183" name="Rectangle 776"/>
            <p:cNvSpPr>
              <a:spLocks noChangeArrowheads="1"/>
            </p:cNvSpPr>
            <p:nvPr/>
          </p:nvSpPr>
          <p:spPr bwMode="auto">
            <a:xfrm>
              <a:off x="5460" y="13174"/>
              <a:ext cx="34" cy="32"/>
            </a:xfrm>
            <a:prstGeom prst="rect">
              <a:avLst/>
            </a:prstGeom>
            <a:noFill/>
            <a:ln w="9525">
              <a:noFill/>
              <a:miter lim="800000"/>
              <a:headEnd/>
              <a:tailEnd/>
            </a:ln>
          </p:spPr>
          <p:txBody>
            <a:bodyPr/>
            <a:lstStyle/>
            <a:p>
              <a:endParaRPr lang="en-US"/>
            </a:p>
          </p:txBody>
        </p:sp>
        <p:sp>
          <p:nvSpPr>
            <p:cNvPr id="184" name="Line 777"/>
            <p:cNvSpPr>
              <a:spLocks noChangeShapeType="1"/>
            </p:cNvSpPr>
            <p:nvPr/>
          </p:nvSpPr>
          <p:spPr bwMode="auto">
            <a:xfrm flipH="1" flipV="1">
              <a:off x="5464" y="13178"/>
              <a:ext cx="11" cy="10"/>
            </a:xfrm>
            <a:prstGeom prst="line">
              <a:avLst/>
            </a:prstGeom>
            <a:noFill/>
            <a:ln w="6350">
              <a:solidFill>
                <a:srgbClr val="000000"/>
              </a:solidFill>
              <a:round/>
              <a:headEnd/>
              <a:tailEnd/>
            </a:ln>
          </p:spPr>
          <p:txBody>
            <a:bodyPr/>
            <a:lstStyle/>
            <a:p>
              <a:endParaRPr lang="en-US"/>
            </a:p>
          </p:txBody>
        </p:sp>
        <p:sp>
          <p:nvSpPr>
            <p:cNvPr id="185" name="Line 778"/>
            <p:cNvSpPr>
              <a:spLocks noChangeShapeType="1"/>
            </p:cNvSpPr>
            <p:nvPr/>
          </p:nvSpPr>
          <p:spPr bwMode="auto">
            <a:xfrm>
              <a:off x="5475" y="13188"/>
              <a:ext cx="12" cy="10"/>
            </a:xfrm>
            <a:prstGeom prst="line">
              <a:avLst/>
            </a:prstGeom>
            <a:noFill/>
            <a:ln w="6350">
              <a:solidFill>
                <a:srgbClr val="000000"/>
              </a:solidFill>
              <a:round/>
              <a:headEnd/>
              <a:tailEnd/>
            </a:ln>
          </p:spPr>
          <p:txBody>
            <a:bodyPr/>
            <a:lstStyle/>
            <a:p>
              <a:endParaRPr lang="en-US"/>
            </a:p>
          </p:txBody>
        </p:sp>
        <p:sp>
          <p:nvSpPr>
            <p:cNvPr id="186" name="Line 779"/>
            <p:cNvSpPr>
              <a:spLocks noChangeShapeType="1"/>
            </p:cNvSpPr>
            <p:nvPr/>
          </p:nvSpPr>
          <p:spPr bwMode="auto">
            <a:xfrm flipH="1">
              <a:off x="5464" y="13188"/>
              <a:ext cx="11" cy="10"/>
            </a:xfrm>
            <a:prstGeom prst="line">
              <a:avLst/>
            </a:prstGeom>
            <a:noFill/>
            <a:ln w="6350">
              <a:solidFill>
                <a:srgbClr val="000000"/>
              </a:solidFill>
              <a:round/>
              <a:headEnd/>
              <a:tailEnd/>
            </a:ln>
          </p:spPr>
          <p:txBody>
            <a:bodyPr/>
            <a:lstStyle/>
            <a:p>
              <a:endParaRPr lang="en-US"/>
            </a:p>
          </p:txBody>
        </p:sp>
        <p:sp>
          <p:nvSpPr>
            <p:cNvPr id="187" name="Line 780"/>
            <p:cNvSpPr>
              <a:spLocks noChangeShapeType="1"/>
            </p:cNvSpPr>
            <p:nvPr/>
          </p:nvSpPr>
          <p:spPr bwMode="auto">
            <a:xfrm flipV="1">
              <a:off x="5475" y="13178"/>
              <a:ext cx="12" cy="10"/>
            </a:xfrm>
            <a:prstGeom prst="line">
              <a:avLst/>
            </a:prstGeom>
            <a:noFill/>
            <a:ln w="6350">
              <a:solidFill>
                <a:srgbClr val="000000"/>
              </a:solidFill>
              <a:round/>
              <a:headEnd/>
              <a:tailEnd/>
            </a:ln>
          </p:spPr>
          <p:txBody>
            <a:bodyPr/>
            <a:lstStyle/>
            <a:p>
              <a:endParaRPr lang="en-US"/>
            </a:p>
          </p:txBody>
        </p:sp>
        <p:sp>
          <p:nvSpPr>
            <p:cNvPr id="188" name="Line 781"/>
            <p:cNvSpPr>
              <a:spLocks noChangeShapeType="1"/>
            </p:cNvSpPr>
            <p:nvPr/>
          </p:nvSpPr>
          <p:spPr bwMode="auto">
            <a:xfrm flipV="1">
              <a:off x="5475" y="13178"/>
              <a:ext cx="0" cy="10"/>
            </a:xfrm>
            <a:prstGeom prst="line">
              <a:avLst/>
            </a:prstGeom>
            <a:noFill/>
            <a:ln w="6350">
              <a:solidFill>
                <a:srgbClr val="000000"/>
              </a:solidFill>
              <a:round/>
              <a:headEnd/>
              <a:tailEnd/>
            </a:ln>
          </p:spPr>
          <p:txBody>
            <a:bodyPr/>
            <a:lstStyle/>
            <a:p>
              <a:endParaRPr lang="en-US"/>
            </a:p>
          </p:txBody>
        </p:sp>
        <p:sp>
          <p:nvSpPr>
            <p:cNvPr id="189" name="Line 782"/>
            <p:cNvSpPr>
              <a:spLocks noChangeShapeType="1"/>
            </p:cNvSpPr>
            <p:nvPr/>
          </p:nvSpPr>
          <p:spPr bwMode="auto">
            <a:xfrm>
              <a:off x="5475" y="13188"/>
              <a:ext cx="0" cy="10"/>
            </a:xfrm>
            <a:prstGeom prst="line">
              <a:avLst/>
            </a:prstGeom>
            <a:noFill/>
            <a:ln w="6350">
              <a:solidFill>
                <a:srgbClr val="000000"/>
              </a:solidFill>
              <a:round/>
              <a:headEnd/>
              <a:tailEnd/>
            </a:ln>
          </p:spPr>
          <p:txBody>
            <a:bodyPr/>
            <a:lstStyle/>
            <a:p>
              <a:endParaRPr lang="en-US"/>
            </a:p>
          </p:txBody>
        </p:sp>
        <p:sp>
          <p:nvSpPr>
            <p:cNvPr id="190" name="Rectangle 783"/>
            <p:cNvSpPr>
              <a:spLocks noChangeArrowheads="1"/>
            </p:cNvSpPr>
            <p:nvPr/>
          </p:nvSpPr>
          <p:spPr bwMode="auto">
            <a:xfrm>
              <a:off x="5656" y="13240"/>
              <a:ext cx="33" cy="31"/>
            </a:xfrm>
            <a:prstGeom prst="rect">
              <a:avLst/>
            </a:prstGeom>
            <a:noFill/>
            <a:ln w="9525">
              <a:noFill/>
              <a:miter lim="800000"/>
              <a:headEnd/>
              <a:tailEnd/>
            </a:ln>
          </p:spPr>
          <p:txBody>
            <a:bodyPr/>
            <a:lstStyle/>
            <a:p>
              <a:endParaRPr lang="en-US"/>
            </a:p>
          </p:txBody>
        </p:sp>
        <p:sp>
          <p:nvSpPr>
            <p:cNvPr id="191" name="Line 784"/>
            <p:cNvSpPr>
              <a:spLocks noChangeShapeType="1"/>
            </p:cNvSpPr>
            <p:nvPr/>
          </p:nvSpPr>
          <p:spPr bwMode="auto">
            <a:xfrm flipH="1" flipV="1">
              <a:off x="5659" y="13244"/>
              <a:ext cx="12" cy="10"/>
            </a:xfrm>
            <a:prstGeom prst="line">
              <a:avLst/>
            </a:prstGeom>
            <a:noFill/>
            <a:ln w="6350">
              <a:solidFill>
                <a:srgbClr val="000000"/>
              </a:solidFill>
              <a:round/>
              <a:headEnd/>
              <a:tailEnd/>
            </a:ln>
          </p:spPr>
          <p:txBody>
            <a:bodyPr/>
            <a:lstStyle/>
            <a:p>
              <a:endParaRPr lang="en-US"/>
            </a:p>
          </p:txBody>
        </p:sp>
        <p:sp>
          <p:nvSpPr>
            <p:cNvPr id="192" name="Line 785"/>
            <p:cNvSpPr>
              <a:spLocks noChangeShapeType="1"/>
            </p:cNvSpPr>
            <p:nvPr/>
          </p:nvSpPr>
          <p:spPr bwMode="auto">
            <a:xfrm>
              <a:off x="5671" y="13254"/>
              <a:ext cx="11" cy="10"/>
            </a:xfrm>
            <a:prstGeom prst="line">
              <a:avLst/>
            </a:prstGeom>
            <a:noFill/>
            <a:ln w="6350">
              <a:solidFill>
                <a:srgbClr val="000000"/>
              </a:solidFill>
              <a:round/>
              <a:headEnd/>
              <a:tailEnd/>
            </a:ln>
          </p:spPr>
          <p:txBody>
            <a:bodyPr/>
            <a:lstStyle/>
            <a:p>
              <a:endParaRPr lang="en-US"/>
            </a:p>
          </p:txBody>
        </p:sp>
        <p:sp>
          <p:nvSpPr>
            <p:cNvPr id="193" name="Line 786"/>
            <p:cNvSpPr>
              <a:spLocks noChangeShapeType="1"/>
            </p:cNvSpPr>
            <p:nvPr/>
          </p:nvSpPr>
          <p:spPr bwMode="auto">
            <a:xfrm flipH="1">
              <a:off x="5659" y="13254"/>
              <a:ext cx="12" cy="10"/>
            </a:xfrm>
            <a:prstGeom prst="line">
              <a:avLst/>
            </a:prstGeom>
            <a:noFill/>
            <a:ln w="6350">
              <a:solidFill>
                <a:srgbClr val="000000"/>
              </a:solidFill>
              <a:round/>
              <a:headEnd/>
              <a:tailEnd/>
            </a:ln>
          </p:spPr>
          <p:txBody>
            <a:bodyPr/>
            <a:lstStyle/>
            <a:p>
              <a:endParaRPr lang="en-US"/>
            </a:p>
          </p:txBody>
        </p:sp>
        <p:sp>
          <p:nvSpPr>
            <p:cNvPr id="194" name="Line 787"/>
            <p:cNvSpPr>
              <a:spLocks noChangeShapeType="1"/>
            </p:cNvSpPr>
            <p:nvPr/>
          </p:nvSpPr>
          <p:spPr bwMode="auto">
            <a:xfrm flipV="1">
              <a:off x="5671" y="13244"/>
              <a:ext cx="11" cy="10"/>
            </a:xfrm>
            <a:prstGeom prst="line">
              <a:avLst/>
            </a:prstGeom>
            <a:noFill/>
            <a:ln w="6350">
              <a:solidFill>
                <a:srgbClr val="000000"/>
              </a:solidFill>
              <a:round/>
              <a:headEnd/>
              <a:tailEnd/>
            </a:ln>
          </p:spPr>
          <p:txBody>
            <a:bodyPr/>
            <a:lstStyle/>
            <a:p>
              <a:endParaRPr lang="en-US"/>
            </a:p>
          </p:txBody>
        </p:sp>
        <p:sp>
          <p:nvSpPr>
            <p:cNvPr id="195" name="Line 788"/>
            <p:cNvSpPr>
              <a:spLocks noChangeShapeType="1"/>
            </p:cNvSpPr>
            <p:nvPr/>
          </p:nvSpPr>
          <p:spPr bwMode="auto">
            <a:xfrm flipV="1">
              <a:off x="5671" y="13244"/>
              <a:ext cx="0" cy="10"/>
            </a:xfrm>
            <a:prstGeom prst="line">
              <a:avLst/>
            </a:prstGeom>
            <a:noFill/>
            <a:ln w="6350">
              <a:solidFill>
                <a:srgbClr val="000000"/>
              </a:solidFill>
              <a:round/>
              <a:headEnd/>
              <a:tailEnd/>
            </a:ln>
          </p:spPr>
          <p:txBody>
            <a:bodyPr/>
            <a:lstStyle/>
            <a:p>
              <a:endParaRPr lang="en-US"/>
            </a:p>
          </p:txBody>
        </p:sp>
        <p:sp>
          <p:nvSpPr>
            <p:cNvPr id="196" name="Line 789"/>
            <p:cNvSpPr>
              <a:spLocks noChangeShapeType="1"/>
            </p:cNvSpPr>
            <p:nvPr/>
          </p:nvSpPr>
          <p:spPr bwMode="auto">
            <a:xfrm>
              <a:off x="5671" y="13254"/>
              <a:ext cx="0" cy="10"/>
            </a:xfrm>
            <a:prstGeom prst="line">
              <a:avLst/>
            </a:prstGeom>
            <a:noFill/>
            <a:ln w="6350">
              <a:solidFill>
                <a:srgbClr val="000000"/>
              </a:solidFill>
              <a:round/>
              <a:headEnd/>
              <a:tailEnd/>
            </a:ln>
          </p:spPr>
          <p:txBody>
            <a:bodyPr/>
            <a:lstStyle/>
            <a:p>
              <a:endParaRPr lang="en-US"/>
            </a:p>
          </p:txBody>
        </p:sp>
        <p:sp>
          <p:nvSpPr>
            <p:cNvPr id="197" name="Rectangle 790"/>
            <p:cNvSpPr>
              <a:spLocks noChangeArrowheads="1"/>
            </p:cNvSpPr>
            <p:nvPr/>
          </p:nvSpPr>
          <p:spPr bwMode="auto">
            <a:xfrm>
              <a:off x="5856" y="13302"/>
              <a:ext cx="33" cy="31"/>
            </a:xfrm>
            <a:prstGeom prst="rect">
              <a:avLst/>
            </a:prstGeom>
            <a:noFill/>
            <a:ln w="9525">
              <a:noFill/>
              <a:miter lim="800000"/>
              <a:headEnd/>
              <a:tailEnd/>
            </a:ln>
          </p:spPr>
          <p:txBody>
            <a:bodyPr/>
            <a:lstStyle/>
            <a:p>
              <a:endParaRPr lang="en-US"/>
            </a:p>
          </p:txBody>
        </p:sp>
        <p:sp>
          <p:nvSpPr>
            <p:cNvPr id="198" name="Line 791"/>
            <p:cNvSpPr>
              <a:spLocks noChangeShapeType="1"/>
            </p:cNvSpPr>
            <p:nvPr/>
          </p:nvSpPr>
          <p:spPr bwMode="auto">
            <a:xfrm flipH="1" flipV="1">
              <a:off x="5859" y="13305"/>
              <a:ext cx="11" cy="11"/>
            </a:xfrm>
            <a:prstGeom prst="line">
              <a:avLst/>
            </a:prstGeom>
            <a:noFill/>
            <a:ln w="6350">
              <a:solidFill>
                <a:srgbClr val="000000"/>
              </a:solidFill>
              <a:round/>
              <a:headEnd/>
              <a:tailEnd/>
            </a:ln>
          </p:spPr>
          <p:txBody>
            <a:bodyPr/>
            <a:lstStyle/>
            <a:p>
              <a:endParaRPr lang="en-US"/>
            </a:p>
          </p:txBody>
        </p:sp>
        <p:sp>
          <p:nvSpPr>
            <p:cNvPr id="199" name="Line 792"/>
            <p:cNvSpPr>
              <a:spLocks noChangeShapeType="1"/>
            </p:cNvSpPr>
            <p:nvPr/>
          </p:nvSpPr>
          <p:spPr bwMode="auto">
            <a:xfrm>
              <a:off x="5870" y="13316"/>
              <a:ext cx="11" cy="11"/>
            </a:xfrm>
            <a:prstGeom prst="line">
              <a:avLst/>
            </a:prstGeom>
            <a:noFill/>
            <a:ln w="6350">
              <a:solidFill>
                <a:srgbClr val="000000"/>
              </a:solidFill>
              <a:round/>
              <a:headEnd/>
              <a:tailEnd/>
            </a:ln>
          </p:spPr>
          <p:txBody>
            <a:bodyPr/>
            <a:lstStyle/>
            <a:p>
              <a:endParaRPr lang="en-US"/>
            </a:p>
          </p:txBody>
        </p:sp>
        <p:sp>
          <p:nvSpPr>
            <p:cNvPr id="200" name="Line 793"/>
            <p:cNvSpPr>
              <a:spLocks noChangeShapeType="1"/>
            </p:cNvSpPr>
            <p:nvPr/>
          </p:nvSpPr>
          <p:spPr bwMode="auto">
            <a:xfrm flipH="1">
              <a:off x="5859" y="13316"/>
              <a:ext cx="11" cy="11"/>
            </a:xfrm>
            <a:prstGeom prst="line">
              <a:avLst/>
            </a:prstGeom>
            <a:noFill/>
            <a:ln w="6350">
              <a:solidFill>
                <a:srgbClr val="000000"/>
              </a:solidFill>
              <a:round/>
              <a:headEnd/>
              <a:tailEnd/>
            </a:ln>
          </p:spPr>
          <p:txBody>
            <a:bodyPr/>
            <a:lstStyle/>
            <a:p>
              <a:endParaRPr lang="en-US"/>
            </a:p>
          </p:txBody>
        </p:sp>
        <p:sp>
          <p:nvSpPr>
            <p:cNvPr id="201" name="Line 794"/>
            <p:cNvSpPr>
              <a:spLocks noChangeShapeType="1"/>
            </p:cNvSpPr>
            <p:nvPr/>
          </p:nvSpPr>
          <p:spPr bwMode="auto">
            <a:xfrm flipV="1">
              <a:off x="5870" y="13305"/>
              <a:ext cx="11" cy="11"/>
            </a:xfrm>
            <a:prstGeom prst="line">
              <a:avLst/>
            </a:prstGeom>
            <a:noFill/>
            <a:ln w="6350">
              <a:solidFill>
                <a:srgbClr val="000000"/>
              </a:solidFill>
              <a:round/>
              <a:headEnd/>
              <a:tailEnd/>
            </a:ln>
          </p:spPr>
          <p:txBody>
            <a:bodyPr/>
            <a:lstStyle/>
            <a:p>
              <a:endParaRPr lang="en-US"/>
            </a:p>
          </p:txBody>
        </p:sp>
        <p:sp>
          <p:nvSpPr>
            <p:cNvPr id="202" name="Line 795"/>
            <p:cNvSpPr>
              <a:spLocks noChangeShapeType="1"/>
            </p:cNvSpPr>
            <p:nvPr/>
          </p:nvSpPr>
          <p:spPr bwMode="auto">
            <a:xfrm flipV="1">
              <a:off x="5870" y="13305"/>
              <a:ext cx="0" cy="11"/>
            </a:xfrm>
            <a:prstGeom prst="line">
              <a:avLst/>
            </a:prstGeom>
            <a:noFill/>
            <a:ln w="6350">
              <a:solidFill>
                <a:srgbClr val="000000"/>
              </a:solidFill>
              <a:round/>
              <a:headEnd/>
              <a:tailEnd/>
            </a:ln>
          </p:spPr>
          <p:txBody>
            <a:bodyPr/>
            <a:lstStyle/>
            <a:p>
              <a:endParaRPr lang="en-US"/>
            </a:p>
          </p:txBody>
        </p:sp>
        <p:sp>
          <p:nvSpPr>
            <p:cNvPr id="203" name="Line 796"/>
            <p:cNvSpPr>
              <a:spLocks noChangeShapeType="1"/>
            </p:cNvSpPr>
            <p:nvPr/>
          </p:nvSpPr>
          <p:spPr bwMode="auto">
            <a:xfrm>
              <a:off x="5870" y="13316"/>
              <a:ext cx="0" cy="11"/>
            </a:xfrm>
            <a:prstGeom prst="line">
              <a:avLst/>
            </a:prstGeom>
            <a:noFill/>
            <a:ln w="6350">
              <a:solidFill>
                <a:srgbClr val="000000"/>
              </a:solidFill>
              <a:round/>
              <a:headEnd/>
              <a:tailEnd/>
            </a:ln>
          </p:spPr>
          <p:txBody>
            <a:bodyPr/>
            <a:lstStyle/>
            <a:p>
              <a:endParaRPr lang="en-US"/>
            </a:p>
          </p:txBody>
        </p:sp>
        <p:sp>
          <p:nvSpPr>
            <p:cNvPr id="204" name="Rectangle 797"/>
            <p:cNvSpPr>
              <a:spLocks noChangeArrowheads="1"/>
            </p:cNvSpPr>
            <p:nvPr/>
          </p:nvSpPr>
          <p:spPr bwMode="auto">
            <a:xfrm>
              <a:off x="6051" y="13292"/>
              <a:ext cx="33" cy="31"/>
            </a:xfrm>
            <a:prstGeom prst="rect">
              <a:avLst/>
            </a:prstGeom>
            <a:noFill/>
            <a:ln w="9525">
              <a:noFill/>
              <a:miter lim="800000"/>
              <a:headEnd/>
              <a:tailEnd/>
            </a:ln>
          </p:spPr>
          <p:txBody>
            <a:bodyPr/>
            <a:lstStyle/>
            <a:p>
              <a:endParaRPr lang="en-US"/>
            </a:p>
          </p:txBody>
        </p:sp>
        <p:sp>
          <p:nvSpPr>
            <p:cNvPr id="205" name="Line 798"/>
            <p:cNvSpPr>
              <a:spLocks noChangeShapeType="1"/>
            </p:cNvSpPr>
            <p:nvPr/>
          </p:nvSpPr>
          <p:spPr bwMode="auto">
            <a:xfrm flipH="1" flipV="1">
              <a:off x="6055" y="13295"/>
              <a:ext cx="11" cy="10"/>
            </a:xfrm>
            <a:prstGeom prst="line">
              <a:avLst/>
            </a:prstGeom>
            <a:noFill/>
            <a:ln w="6350">
              <a:solidFill>
                <a:srgbClr val="000000"/>
              </a:solidFill>
              <a:round/>
              <a:headEnd/>
              <a:tailEnd/>
            </a:ln>
          </p:spPr>
          <p:txBody>
            <a:bodyPr/>
            <a:lstStyle/>
            <a:p>
              <a:endParaRPr lang="en-US"/>
            </a:p>
          </p:txBody>
        </p:sp>
        <p:sp>
          <p:nvSpPr>
            <p:cNvPr id="206" name="Line 799"/>
            <p:cNvSpPr>
              <a:spLocks noChangeShapeType="1"/>
            </p:cNvSpPr>
            <p:nvPr/>
          </p:nvSpPr>
          <p:spPr bwMode="auto">
            <a:xfrm>
              <a:off x="6066" y="13305"/>
              <a:ext cx="11" cy="11"/>
            </a:xfrm>
            <a:prstGeom prst="line">
              <a:avLst/>
            </a:prstGeom>
            <a:noFill/>
            <a:ln w="6350">
              <a:solidFill>
                <a:srgbClr val="000000"/>
              </a:solidFill>
              <a:round/>
              <a:headEnd/>
              <a:tailEnd/>
            </a:ln>
          </p:spPr>
          <p:txBody>
            <a:bodyPr/>
            <a:lstStyle/>
            <a:p>
              <a:endParaRPr lang="en-US"/>
            </a:p>
          </p:txBody>
        </p:sp>
        <p:sp>
          <p:nvSpPr>
            <p:cNvPr id="207" name="Line 800"/>
            <p:cNvSpPr>
              <a:spLocks noChangeShapeType="1"/>
            </p:cNvSpPr>
            <p:nvPr/>
          </p:nvSpPr>
          <p:spPr bwMode="auto">
            <a:xfrm flipH="1">
              <a:off x="6055" y="13305"/>
              <a:ext cx="11" cy="11"/>
            </a:xfrm>
            <a:prstGeom prst="line">
              <a:avLst/>
            </a:prstGeom>
            <a:noFill/>
            <a:ln w="6350">
              <a:solidFill>
                <a:srgbClr val="000000"/>
              </a:solidFill>
              <a:round/>
              <a:headEnd/>
              <a:tailEnd/>
            </a:ln>
          </p:spPr>
          <p:txBody>
            <a:bodyPr/>
            <a:lstStyle/>
            <a:p>
              <a:endParaRPr lang="en-US"/>
            </a:p>
          </p:txBody>
        </p:sp>
        <p:sp>
          <p:nvSpPr>
            <p:cNvPr id="208" name="Line 801"/>
            <p:cNvSpPr>
              <a:spLocks noChangeShapeType="1"/>
            </p:cNvSpPr>
            <p:nvPr/>
          </p:nvSpPr>
          <p:spPr bwMode="auto">
            <a:xfrm flipV="1">
              <a:off x="6066" y="13295"/>
              <a:ext cx="11" cy="10"/>
            </a:xfrm>
            <a:prstGeom prst="line">
              <a:avLst/>
            </a:prstGeom>
            <a:noFill/>
            <a:ln w="6350">
              <a:solidFill>
                <a:srgbClr val="000000"/>
              </a:solidFill>
              <a:round/>
              <a:headEnd/>
              <a:tailEnd/>
            </a:ln>
          </p:spPr>
          <p:txBody>
            <a:bodyPr/>
            <a:lstStyle/>
            <a:p>
              <a:endParaRPr lang="en-US"/>
            </a:p>
          </p:txBody>
        </p:sp>
        <p:sp>
          <p:nvSpPr>
            <p:cNvPr id="209" name="Rectangle 805"/>
            <p:cNvSpPr>
              <a:spLocks noChangeArrowheads="1"/>
            </p:cNvSpPr>
            <p:nvPr/>
          </p:nvSpPr>
          <p:spPr bwMode="auto">
            <a:xfrm>
              <a:off x="3139" y="13421"/>
              <a:ext cx="499"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1.00E-02</a:t>
              </a:r>
              <a:endParaRPr lang="el-GR" sz="1200"/>
            </a:p>
          </p:txBody>
        </p:sp>
        <p:sp>
          <p:nvSpPr>
            <p:cNvPr id="210" name="Rectangle 806"/>
            <p:cNvSpPr>
              <a:spLocks noChangeArrowheads="1"/>
            </p:cNvSpPr>
            <p:nvPr/>
          </p:nvSpPr>
          <p:spPr bwMode="auto">
            <a:xfrm>
              <a:off x="3091" y="12989"/>
              <a:ext cx="499"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1.00E-01</a:t>
              </a:r>
              <a:endParaRPr lang="el-GR" sz="1200"/>
            </a:p>
          </p:txBody>
        </p:sp>
        <p:sp>
          <p:nvSpPr>
            <p:cNvPr id="211" name="Rectangle 807"/>
            <p:cNvSpPr>
              <a:spLocks noChangeArrowheads="1"/>
            </p:cNvSpPr>
            <p:nvPr/>
          </p:nvSpPr>
          <p:spPr bwMode="auto">
            <a:xfrm>
              <a:off x="3091" y="12557"/>
              <a:ext cx="526"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1.00E+00</a:t>
              </a:r>
              <a:endParaRPr lang="el-GR" sz="1200"/>
            </a:p>
          </p:txBody>
        </p:sp>
        <p:sp>
          <p:nvSpPr>
            <p:cNvPr id="212" name="Rectangle 808"/>
            <p:cNvSpPr>
              <a:spLocks noChangeArrowheads="1"/>
            </p:cNvSpPr>
            <p:nvPr/>
          </p:nvSpPr>
          <p:spPr bwMode="auto">
            <a:xfrm>
              <a:off x="3024" y="12153"/>
              <a:ext cx="526"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1.00E+01</a:t>
              </a:r>
              <a:endParaRPr lang="el-GR" sz="1200"/>
            </a:p>
          </p:txBody>
        </p:sp>
        <p:sp>
          <p:nvSpPr>
            <p:cNvPr id="213" name="Rectangle 809"/>
            <p:cNvSpPr>
              <a:spLocks noChangeArrowheads="1"/>
            </p:cNvSpPr>
            <p:nvPr/>
          </p:nvSpPr>
          <p:spPr bwMode="auto">
            <a:xfrm>
              <a:off x="3647" y="12269"/>
              <a:ext cx="124"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La</a:t>
              </a:r>
              <a:endParaRPr lang="el-GR" sz="1200"/>
            </a:p>
          </p:txBody>
        </p:sp>
        <p:sp>
          <p:nvSpPr>
            <p:cNvPr id="214" name="Rectangle 810"/>
            <p:cNvSpPr>
              <a:spLocks noChangeArrowheads="1"/>
            </p:cNvSpPr>
            <p:nvPr/>
          </p:nvSpPr>
          <p:spPr bwMode="auto">
            <a:xfrm>
              <a:off x="3853" y="12269"/>
              <a:ext cx="143"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Ce</a:t>
              </a:r>
              <a:endParaRPr lang="el-GR" sz="1200"/>
            </a:p>
          </p:txBody>
        </p:sp>
        <p:sp>
          <p:nvSpPr>
            <p:cNvPr id="215" name="Rectangle 811"/>
            <p:cNvSpPr>
              <a:spLocks noChangeArrowheads="1"/>
            </p:cNvSpPr>
            <p:nvPr/>
          </p:nvSpPr>
          <p:spPr bwMode="auto">
            <a:xfrm>
              <a:off x="4087" y="12269"/>
              <a:ext cx="12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Pr</a:t>
              </a:r>
              <a:endParaRPr lang="el-GR" sz="1200"/>
            </a:p>
          </p:txBody>
        </p:sp>
        <p:sp>
          <p:nvSpPr>
            <p:cNvPr id="216" name="Rectangle 812"/>
            <p:cNvSpPr>
              <a:spLocks noChangeArrowheads="1"/>
            </p:cNvSpPr>
            <p:nvPr/>
          </p:nvSpPr>
          <p:spPr bwMode="auto">
            <a:xfrm>
              <a:off x="4285" y="12269"/>
              <a:ext cx="162"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Nd</a:t>
              </a:r>
              <a:endParaRPr lang="el-GR" sz="1200"/>
            </a:p>
          </p:txBody>
        </p:sp>
        <p:sp>
          <p:nvSpPr>
            <p:cNvPr id="217" name="Rectangle 813"/>
            <p:cNvSpPr>
              <a:spLocks noChangeArrowheads="1"/>
            </p:cNvSpPr>
            <p:nvPr/>
          </p:nvSpPr>
          <p:spPr bwMode="auto">
            <a:xfrm>
              <a:off x="4435" y="12269"/>
              <a:ext cx="175" cy="149"/>
            </a:xfrm>
            <a:prstGeom prst="rect">
              <a:avLst/>
            </a:prstGeom>
            <a:noFill/>
            <a:ln w="9525">
              <a:noFill/>
              <a:miter lim="800000"/>
              <a:headEnd/>
              <a:tailEnd/>
            </a:ln>
          </p:spPr>
          <p:txBody>
            <a:bodyPr wrap="none" lIns="0" tIns="0" rIns="0" bIns="0">
              <a:spAutoFit/>
            </a:bodyPr>
            <a:lstStyle/>
            <a:p>
              <a:pPr defTabSz="914400"/>
              <a:r>
                <a:rPr lang="el-GR" sz="1200" dirty="0" err="1">
                  <a:solidFill>
                    <a:srgbClr val="000000"/>
                  </a:solidFill>
                </a:rPr>
                <a:t>Sm</a:t>
              </a:r>
              <a:endParaRPr lang="el-GR" sz="1200" dirty="0"/>
            </a:p>
          </p:txBody>
        </p:sp>
        <p:sp>
          <p:nvSpPr>
            <p:cNvPr id="218" name="Rectangle 814"/>
            <p:cNvSpPr>
              <a:spLocks noChangeArrowheads="1"/>
            </p:cNvSpPr>
            <p:nvPr/>
          </p:nvSpPr>
          <p:spPr bwMode="auto">
            <a:xfrm>
              <a:off x="4675" y="12269"/>
              <a:ext cx="14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Eu</a:t>
              </a:r>
              <a:endParaRPr lang="el-GR" sz="1200"/>
            </a:p>
          </p:txBody>
        </p:sp>
        <p:sp>
          <p:nvSpPr>
            <p:cNvPr id="219" name="Rectangle 815"/>
            <p:cNvSpPr>
              <a:spLocks noChangeArrowheads="1"/>
            </p:cNvSpPr>
            <p:nvPr/>
          </p:nvSpPr>
          <p:spPr bwMode="auto">
            <a:xfrm>
              <a:off x="4819" y="12269"/>
              <a:ext cx="16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Gd</a:t>
              </a:r>
              <a:endParaRPr lang="el-GR" sz="1200"/>
            </a:p>
          </p:txBody>
        </p:sp>
        <p:sp>
          <p:nvSpPr>
            <p:cNvPr id="220" name="Rectangle 816"/>
            <p:cNvSpPr>
              <a:spLocks noChangeArrowheads="1"/>
            </p:cNvSpPr>
            <p:nvPr/>
          </p:nvSpPr>
          <p:spPr bwMode="auto">
            <a:xfrm>
              <a:off x="5011" y="12269"/>
              <a:ext cx="14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Tb</a:t>
              </a:r>
              <a:endParaRPr lang="el-GR" sz="1200"/>
            </a:p>
          </p:txBody>
        </p:sp>
        <p:sp>
          <p:nvSpPr>
            <p:cNvPr id="221" name="Rectangle 817"/>
            <p:cNvSpPr>
              <a:spLocks noChangeArrowheads="1"/>
            </p:cNvSpPr>
            <p:nvPr/>
          </p:nvSpPr>
          <p:spPr bwMode="auto">
            <a:xfrm>
              <a:off x="5203" y="12269"/>
              <a:ext cx="147"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Dy</a:t>
              </a:r>
              <a:endParaRPr lang="el-GR" sz="1200"/>
            </a:p>
          </p:txBody>
        </p:sp>
        <p:sp>
          <p:nvSpPr>
            <p:cNvPr id="222" name="Rectangle 818"/>
            <p:cNvSpPr>
              <a:spLocks noChangeArrowheads="1"/>
            </p:cNvSpPr>
            <p:nvPr/>
          </p:nvSpPr>
          <p:spPr bwMode="auto">
            <a:xfrm>
              <a:off x="5395" y="12269"/>
              <a:ext cx="16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Ho</a:t>
              </a:r>
              <a:endParaRPr lang="el-GR" sz="1200"/>
            </a:p>
          </p:txBody>
        </p:sp>
        <p:sp>
          <p:nvSpPr>
            <p:cNvPr id="223" name="Rectangle 819"/>
            <p:cNvSpPr>
              <a:spLocks noChangeArrowheads="1"/>
            </p:cNvSpPr>
            <p:nvPr/>
          </p:nvSpPr>
          <p:spPr bwMode="auto">
            <a:xfrm>
              <a:off x="5587" y="12269"/>
              <a:ext cx="116"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Er</a:t>
              </a:r>
              <a:endParaRPr lang="el-GR" sz="1200"/>
            </a:p>
          </p:txBody>
        </p:sp>
        <p:sp>
          <p:nvSpPr>
            <p:cNvPr id="224" name="Rectangle 820"/>
            <p:cNvSpPr>
              <a:spLocks noChangeArrowheads="1"/>
            </p:cNvSpPr>
            <p:nvPr/>
          </p:nvSpPr>
          <p:spPr bwMode="auto">
            <a:xfrm>
              <a:off x="5731" y="12269"/>
              <a:ext cx="14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Yb</a:t>
              </a:r>
              <a:endParaRPr lang="el-GR" sz="1200"/>
            </a:p>
          </p:txBody>
        </p:sp>
        <p:sp>
          <p:nvSpPr>
            <p:cNvPr id="225" name="Rectangle 821"/>
            <p:cNvSpPr>
              <a:spLocks noChangeArrowheads="1"/>
            </p:cNvSpPr>
            <p:nvPr/>
          </p:nvSpPr>
          <p:spPr bwMode="auto">
            <a:xfrm>
              <a:off x="6019" y="12269"/>
              <a:ext cx="130" cy="149"/>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Lu</a:t>
              </a:r>
              <a:endParaRPr lang="el-GR" sz="1200"/>
            </a:p>
          </p:txBody>
        </p:sp>
        <p:sp>
          <p:nvSpPr>
            <p:cNvPr id="226" name="Line 823"/>
            <p:cNvSpPr>
              <a:spLocks noChangeShapeType="1"/>
            </p:cNvSpPr>
            <p:nvPr/>
          </p:nvSpPr>
          <p:spPr bwMode="auto">
            <a:xfrm>
              <a:off x="3532" y="13644"/>
              <a:ext cx="133" cy="0"/>
            </a:xfrm>
            <a:prstGeom prst="line">
              <a:avLst/>
            </a:prstGeom>
            <a:noFill/>
            <a:ln w="6350">
              <a:solidFill>
                <a:srgbClr val="000000"/>
              </a:solidFill>
              <a:round/>
              <a:headEnd/>
              <a:tailEnd/>
            </a:ln>
          </p:spPr>
          <p:txBody>
            <a:bodyPr/>
            <a:lstStyle/>
            <a:p>
              <a:endParaRPr lang="en-US"/>
            </a:p>
          </p:txBody>
        </p:sp>
        <p:sp>
          <p:nvSpPr>
            <p:cNvPr id="227" name="Freeform 824"/>
            <p:cNvSpPr>
              <a:spLocks/>
            </p:cNvSpPr>
            <p:nvPr/>
          </p:nvSpPr>
          <p:spPr bwMode="auto">
            <a:xfrm>
              <a:off x="3572" y="13619"/>
              <a:ext cx="48" cy="48"/>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C0C0C0"/>
            </a:solidFill>
            <a:ln w="6350">
              <a:solidFill>
                <a:srgbClr val="000000"/>
              </a:solidFill>
              <a:prstDash val="solid"/>
              <a:round/>
              <a:headEnd/>
              <a:tailEnd/>
            </a:ln>
          </p:spPr>
          <p:txBody>
            <a:bodyPr/>
            <a:lstStyle/>
            <a:p>
              <a:endParaRPr lang="en-US"/>
            </a:p>
          </p:txBody>
        </p:sp>
        <p:sp>
          <p:nvSpPr>
            <p:cNvPr id="228" name="Rectangle 825"/>
            <p:cNvSpPr>
              <a:spLocks noChangeArrowheads="1"/>
            </p:cNvSpPr>
            <p:nvPr/>
          </p:nvSpPr>
          <p:spPr bwMode="auto">
            <a:xfrm>
              <a:off x="3685" y="13595"/>
              <a:ext cx="740"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K1-Apk 0-10 cm</a:t>
              </a:r>
              <a:endParaRPr lang="el-GR" sz="1000"/>
            </a:p>
          </p:txBody>
        </p:sp>
        <p:sp>
          <p:nvSpPr>
            <p:cNvPr id="229" name="Line 826"/>
            <p:cNvSpPr>
              <a:spLocks noChangeShapeType="1"/>
            </p:cNvSpPr>
            <p:nvPr/>
          </p:nvSpPr>
          <p:spPr bwMode="auto">
            <a:xfrm>
              <a:off x="4475" y="13644"/>
              <a:ext cx="133" cy="0"/>
            </a:xfrm>
            <a:prstGeom prst="line">
              <a:avLst/>
            </a:prstGeom>
            <a:noFill/>
            <a:ln w="6350">
              <a:solidFill>
                <a:srgbClr val="000000"/>
              </a:solidFill>
              <a:round/>
              <a:headEnd/>
              <a:tailEnd/>
            </a:ln>
          </p:spPr>
          <p:txBody>
            <a:bodyPr/>
            <a:lstStyle/>
            <a:p>
              <a:endParaRPr lang="en-US"/>
            </a:p>
          </p:txBody>
        </p:sp>
        <p:sp>
          <p:nvSpPr>
            <p:cNvPr id="230" name="Oval 827"/>
            <p:cNvSpPr>
              <a:spLocks noChangeArrowheads="1"/>
            </p:cNvSpPr>
            <p:nvPr/>
          </p:nvSpPr>
          <p:spPr bwMode="auto">
            <a:xfrm>
              <a:off x="4515" y="13619"/>
              <a:ext cx="45" cy="45"/>
            </a:xfrm>
            <a:prstGeom prst="ellipse">
              <a:avLst/>
            </a:prstGeom>
            <a:solidFill>
              <a:srgbClr val="C0C0C0"/>
            </a:solidFill>
            <a:ln w="6350">
              <a:solidFill>
                <a:srgbClr val="000000"/>
              </a:solidFill>
              <a:round/>
              <a:headEnd/>
              <a:tailEnd/>
            </a:ln>
          </p:spPr>
          <p:txBody>
            <a:bodyPr/>
            <a:lstStyle/>
            <a:p>
              <a:endParaRPr lang="en-US"/>
            </a:p>
          </p:txBody>
        </p:sp>
        <p:sp>
          <p:nvSpPr>
            <p:cNvPr id="231" name="Rectangle 828"/>
            <p:cNvSpPr>
              <a:spLocks noChangeArrowheads="1"/>
            </p:cNvSpPr>
            <p:nvPr/>
          </p:nvSpPr>
          <p:spPr bwMode="auto">
            <a:xfrm>
              <a:off x="4627" y="13595"/>
              <a:ext cx="801"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K1-ACk 29-34 cm</a:t>
              </a:r>
              <a:endParaRPr lang="el-GR" sz="1000"/>
            </a:p>
          </p:txBody>
        </p:sp>
        <p:sp>
          <p:nvSpPr>
            <p:cNvPr id="232" name="Line 829"/>
            <p:cNvSpPr>
              <a:spLocks noChangeShapeType="1"/>
            </p:cNvSpPr>
            <p:nvPr/>
          </p:nvSpPr>
          <p:spPr bwMode="auto">
            <a:xfrm>
              <a:off x="5422" y="13644"/>
              <a:ext cx="132" cy="0"/>
            </a:xfrm>
            <a:prstGeom prst="line">
              <a:avLst/>
            </a:prstGeom>
            <a:noFill/>
            <a:ln w="6350">
              <a:solidFill>
                <a:srgbClr val="000000"/>
              </a:solidFill>
              <a:round/>
              <a:headEnd/>
              <a:tailEnd/>
            </a:ln>
          </p:spPr>
          <p:txBody>
            <a:bodyPr/>
            <a:lstStyle/>
            <a:p>
              <a:endParaRPr lang="en-US"/>
            </a:p>
          </p:txBody>
        </p:sp>
        <p:sp>
          <p:nvSpPr>
            <p:cNvPr id="233" name="Freeform 830"/>
            <p:cNvSpPr>
              <a:spLocks/>
            </p:cNvSpPr>
            <p:nvPr/>
          </p:nvSpPr>
          <p:spPr bwMode="auto">
            <a:xfrm>
              <a:off x="5462" y="13619"/>
              <a:ext cx="48" cy="48"/>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6350">
              <a:solidFill>
                <a:srgbClr val="000000"/>
              </a:solidFill>
              <a:prstDash val="solid"/>
              <a:round/>
              <a:headEnd/>
              <a:tailEnd/>
            </a:ln>
          </p:spPr>
          <p:txBody>
            <a:bodyPr/>
            <a:lstStyle/>
            <a:p>
              <a:endParaRPr lang="en-US"/>
            </a:p>
          </p:txBody>
        </p:sp>
        <p:sp>
          <p:nvSpPr>
            <p:cNvPr id="234" name="Rectangle 831"/>
            <p:cNvSpPr>
              <a:spLocks noChangeArrowheads="1"/>
            </p:cNvSpPr>
            <p:nvPr/>
          </p:nvSpPr>
          <p:spPr bwMode="auto">
            <a:xfrm>
              <a:off x="5576" y="13595"/>
              <a:ext cx="802"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K2-ACpk 0-10 cm</a:t>
              </a:r>
              <a:endParaRPr lang="el-GR" sz="1000"/>
            </a:p>
          </p:txBody>
        </p:sp>
        <p:sp>
          <p:nvSpPr>
            <p:cNvPr id="235" name="Line 832"/>
            <p:cNvSpPr>
              <a:spLocks noChangeShapeType="1"/>
            </p:cNvSpPr>
            <p:nvPr/>
          </p:nvSpPr>
          <p:spPr bwMode="auto">
            <a:xfrm>
              <a:off x="3532" y="13805"/>
              <a:ext cx="133" cy="0"/>
            </a:xfrm>
            <a:prstGeom prst="line">
              <a:avLst/>
            </a:prstGeom>
            <a:noFill/>
            <a:ln w="6350">
              <a:solidFill>
                <a:srgbClr val="000000"/>
              </a:solidFill>
              <a:round/>
              <a:headEnd/>
              <a:tailEnd/>
            </a:ln>
          </p:spPr>
          <p:txBody>
            <a:bodyPr/>
            <a:lstStyle/>
            <a:p>
              <a:endParaRPr lang="en-US"/>
            </a:p>
          </p:txBody>
        </p:sp>
        <p:sp>
          <p:nvSpPr>
            <p:cNvPr id="236" name="Oval 833"/>
            <p:cNvSpPr>
              <a:spLocks noChangeArrowheads="1"/>
            </p:cNvSpPr>
            <p:nvPr/>
          </p:nvSpPr>
          <p:spPr bwMode="auto">
            <a:xfrm>
              <a:off x="3572" y="13780"/>
              <a:ext cx="45" cy="45"/>
            </a:xfrm>
            <a:prstGeom prst="ellipse">
              <a:avLst/>
            </a:prstGeom>
            <a:solidFill>
              <a:srgbClr val="000000"/>
            </a:solidFill>
            <a:ln w="6350">
              <a:solidFill>
                <a:srgbClr val="000000"/>
              </a:solidFill>
              <a:round/>
              <a:headEnd/>
              <a:tailEnd/>
            </a:ln>
          </p:spPr>
          <p:txBody>
            <a:bodyPr/>
            <a:lstStyle/>
            <a:p>
              <a:endParaRPr lang="en-US"/>
            </a:p>
          </p:txBody>
        </p:sp>
        <p:sp>
          <p:nvSpPr>
            <p:cNvPr id="237" name="Rectangle 834"/>
            <p:cNvSpPr>
              <a:spLocks noChangeArrowheads="1"/>
            </p:cNvSpPr>
            <p:nvPr/>
          </p:nvSpPr>
          <p:spPr bwMode="auto">
            <a:xfrm>
              <a:off x="3685" y="13757"/>
              <a:ext cx="860"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K2-AC2k 55-60 cm</a:t>
              </a:r>
              <a:endParaRPr lang="el-GR" sz="1000"/>
            </a:p>
          </p:txBody>
        </p:sp>
        <p:sp>
          <p:nvSpPr>
            <p:cNvPr id="238" name="Line 835"/>
            <p:cNvSpPr>
              <a:spLocks noChangeShapeType="1"/>
            </p:cNvSpPr>
            <p:nvPr/>
          </p:nvSpPr>
          <p:spPr bwMode="auto">
            <a:xfrm>
              <a:off x="4475" y="13805"/>
              <a:ext cx="133" cy="0"/>
            </a:xfrm>
            <a:prstGeom prst="line">
              <a:avLst/>
            </a:prstGeom>
            <a:noFill/>
            <a:ln w="6350">
              <a:solidFill>
                <a:srgbClr val="000000"/>
              </a:solidFill>
              <a:round/>
              <a:headEnd/>
              <a:tailEnd/>
            </a:ln>
          </p:spPr>
          <p:txBody>
            <a:bodyPr/>
            <a:lstStyle/>
            <a:p>
              <a:endParaRPr lang="en-US"/>
            </a:p>
          </p:txBody>
        </p:sp>
        <p:sp>
          <p:nvSpPr>
            <p:cNvPr id="239" name="Freeform 836"/>
            <p:cNvSpPr>
              <a:spLocks/>
            </p:cNvSpPr>
            <p:nvPr/>
          </p:nvSpPr>
          <p:spPr bwMode="auto">
            <a:xfrm>
              <a:off x="4515" y="13780"/>
              <a:ext cx="48" cy="49"/>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6350">
              <a:solidFill>
                <a:srgbClr val="000000"/>
              </a:solidFill>
              <a:prstDash val="solid"/>
              <a:round/>
              <a:headEnd/>
              <a:tailEnd/>
            </a:ln>
          </p:spPr>
          <p:txBody>
            <a:bodyPr/>
            <a:lstStyle/>
            <a:p>
              <a:endParaRPr lang="en-US"/>
            </a:p>
          </p:txBody>
        </p:sp>
        <p:sp>
          <p:nvSpPr>
            <p:cNvPr id="240" name="Rectangle 837"/>
            <p:cNvSpPr>
              <a:spLocks noChangeArrowheads="1"/>
            </p:cNvSpPr>
            <p:nvPr/>
          </p:nvSpPr>
          <p:spPr bwMode="auto">
            <a:xfrm>
              <a:off x="4627" y="13757"/>
              <a:ext cx="741"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K3 ACp 0-10 cm</a:t>
              </a:r>
              <a:endParaRPr lang="el-GR" sz="1000"/>
            </a:p>
          </p:txBody>
        </p:sp>
        <p:sp>
          <p:nvSpPr>
            <p:cNvPr id="241" name="Line 838"/>
            <p:cNvSpPr>
              <a:spLocks noChangeShapeType="1"/>
            </p:cNvSpPr>
            <p:nvPr/>
          </p:nvSpPr>
          <p:spPr bwMode="auto">
            <a:xfrm>
              <a:off x="5422" y="13805"/>
              <a:ext cx="132" cy="0"/>
            </a:xfrm>
            <a:prstGeom prst="line">
              <a:avLst/>
            </a:prstGeom>
            <a:noFill/>
            <a:ln w="6350">
              <a:solidFill>
                <a:srgbClr val="000000"/>
              </a:solidFill>
              <a:round/>
              <a:headEnd/>
              <a:tailEnd/>
            </a:ln>
          </p:spPr>
          <p:txBody>
            <a:bodyPr/>
            <a:lstStyle/>
            <a:p>
              <a:endParaRPr lang="en-US"/>
            </a:p>
          </p:txBody>
        </p:sp>
        <p:sp>
          <p:nvSpPr>
            <p:cNvPr id="242" name="Oval 839"/>
            <p:cNvSpPr>
              <a:spLocks noChangeArrowheads="1"/>
            </p:cNvSpPr>
            <p:nvPr/>
          </p:nvSpPr>
          <p:spPr bwMode="auto">
            <a:xfrm>
              <a:off x="5462" y="13780"/>
              <a:ext cx="44" cy="45"/>
            </a:xfrm>
            <a:prstGeom prst="ellipse">
              <a:avLst/>
            </a:prstGeom>
            <a:solidFill>
              <a:srgbClr val="FFFFFF"/>
            </a:solidFill>
            <a:ln w="6350">
              <a:solidFill>
                <a:srgbClr val="000000"/>
              </a:solidFill>
              <a:round/>
              <a:headEnd/>
              <a:tailEnd/>
            </a:ln>
          </p:spPr>
          <p:txBody>
            <a:bodyPr/>
            <a:lstStyle/>
            <a:p>
              <a:endParaRPr lang="en-US"/>
            </a:p>
          </p:txBody>
        </p:sp>
        <p:sp>
          <p:nvSpPr>
            <p:cNvPr id="243" name="Rectangle 840"/>
            <p:cNvSpPr>
              <a:spLocks noChangeArrowheads="1"/>
            </p:cNvSpPr>
            <p:nvPr/>
          </p:nvSpPr>
          <p:spPr bwMode="auto">
            <a:xfrm>
              <a:off x="5576" y="13757"/>
              <a:ext cx="718"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K3-CR 20-25cm</a:t>
              </a:r>
              <a:endParaRPr lang="el-GR" sz="1000"/>
            </a:p>
          </p:txBody>
        </p:sp>
        <p:sp>
          <p:nvSpPr>
            <p:cNvPr id="244" name="Line 841"/>
            <p:cNvSpPr>
              <a:spLocks noChangeShapeType="1"/>
            </p:cNvSpPr>
            <p:nvPr/>
          </p:nvSpPr>
          <p:spPr bwMode="auto">
            <a:xfrm>
              <a:off x="3532" y="13966"/>
              <a:ext cx="133" cy="0"/>
            </a:xfrm>
            <a:prstGeom prst="line">
              <a:avLst/>
            </a:prstGeom>
            <a:noFill/>
            <a:ln w="6350">
              <a:solidFill>
                <a:srgbClr val="000000"/>
              </a:solidFill>
              <a:round/>
              <a:headEnd/>
              <a:tailEnd/>
            </a:ln>
          </p:spPr>
          <p:txBody>
            <a:bodyPr/>
            <a:lstStyle/>
            <a:p>
              <a:endParaRPr lang="en-US"/>
            </a:p>
          </p:txBody>
        </p:sp>
        <p:sp>
          <p:nvSpPr>
            <p:cNvPr id="245" name="Rectangle 842"/>
            <p:cNvSpPr>
              <a:spLocks noChangeArrowheads="1"/>
            </p:cNvSpPr>
            <p:nvPr/>
          </p:nvSpPr>
          <p:spPr bwMode="auto">
            <a:xfrm>
              <a:off x="3580" y="13949"/>
              <a:ext cx="37" cy="37"/>
            </a:xfrm>
            <a:prstGeom prst="rect">
              <a:avLst/>
            </a:prstGeom>
            <a:noFill/>
            <a:ln w="9525">
              <a:noFill/>
              <a:miter lim="800000"/>
              <a:headEnd/>
              <a:tailEnd/>
            </a:ln>
          </p:spPr>
          <p:txBody>
            <a:bodyPr/>
            <a:lstStyle/>
            <a:p>
              <a:endParaRPr lang="en-US"/>
            </a:p>
          </p:txBody>
        </p:sp>
        <p:sp>
          <p:nvSpPr>
            <p:cNvPr id="246" name="Line 843"/>
            <p:cNvSpPr>
              <a:spLocks noChangeShapeType="1"/>
            </p:cNvSpPr>
            <p:nvPr/>
          </p:nvSpPr>
          <p:spPr bwMode="auto">
            <a:xfrm flipH="1" flipV="1">
              <a:off x="3585" y="13954"/>
              <a:ext cx="12" cy="12"/>
            </a:xfrm>
            <a:prstGeom prst="line">
              <a:avLst/>
            </a:prstGeom>
            <a:noFill/>
            <a:ln w="6350">
              <a:solidFill>
                <a:srgbClr val="000000"/>
              </a:solidFill>
              <a:round/>
              <a:headEnd/>
              <a:tailEnd/>
            </a:ln>
          </p:spPr>
          <p:txBody>
            <a:bodyPr/>
            <a:lstStyle/>
            <a:p>
              <a:endParaRPr lang="en-US"/>
            </a:p>
          </p:txBody>
        </p:sp>
        <p:sp>
          <p:nvSpPr>
            <p:cNvPr id="247" name="Line 844"/>
            <p:cNvSpPr>
              <a:spLocks noChangeShapeType="1"/>
            </p:cNvSpPr>
            <p:nvPr/>
          </p:nvSpPr>
          <p:spPr bwMode="auto">
            <a:xfrm>
              <a:off x="3597" y="13966"/>
              <a:ext cx="11" cy="12"/>
            </a:xfrm>
            <a:prstGeom prst="line">
              <a:avLst/>
            </a:prstGeom>
            <a:noFill/>
            <a:ln w="6350">
              <a:solidFill>
                <a:srgbClr val="000000"/>
              </a:solidFill>
              <a:round/>
              <a:headEnd/>
              <a:tailEnd/>
            </a:ln>
          </p:spPr>
          <p:txBody>
            <a:bodyPr/>
            <a:lstStyle/>
            <a:p>
              <a:endParaRPr lang="en-US"/>
            </a:p>
          </p:txBody>
        </p:sp>
        <p:sp>
          <p:nvSpPr>
            <p:cNvPr id="248" name="Line 845"/>
            <p:cNvSpPr>
              <a:spLocks noChangeShapeType="1"/>
            </p:cNvSpPr>
            <p:nvPr/>
          </p:nvSpPr>
          <p:spPr bwMode="auto">
            <a:xfrm flipH="1">
              <a:off x="3585" y="13966"/>
              <a:ext cx="12" cy="12"/>
            </a:xfrm>
            <a:prstGeom prst="line">
              <a:avLst/>
            </a:prstGeom>
            <a:noFill/>
            <a:ln w="6350">
              <a:solidFill>
                <a:srgbClr val="000000"/>
              </a:solidFill>
              <a:round/>
              <a:headEnd/>
              <a:tailEnd/>
            </a:ln>
          </p:spPr>
          <p:txBody>
            <a:bodyPr/>
            <a:lstStyle/>
            <a:p>
              <a:endParaRPr lang="en-US"/>
            </a:p>
          </p:txBody>
        </p:sp>
        <p:sp>
          <p:nvSpPr>
            <p:cNvPr id="254" name="Line 846"/>
            <p:cNvSpPr>
              <a:spLocks noChangeShapeType="1"/>
            </p:cNvSpPr>
            <p:nvPr/>
          </p:nvSpPr>
          <p:spPr bwMode="auto">
            <a:xfrm flipV="1">
              <a:off x="3597" y="13954"/>
              <a:ext cx="11" cy="12"/>
            </a:xfrm>
            <a:prstGeom prst="line">
              <a:avLst/>
            </a:prstGeom>
            <a:noFill/>
            <a:ln w="6350">
              <a:solidFill>
                <a:srgbClr val="000000"/>
              </a:solidFill>
              <a:round/>
              <a:headEnd/>
              <a:tailEnd/>
            </a:ln>
          </p:spPr>
          <p:txBody>
            <a:bodyPr/>
            <a:lstStyle/>
            <a:p>
              <a:endParaRPr lang="en-US"/>
            </a:p>
          </p:txBody>
        </p:sp>
        <p:sp>
          <p:nvSpPr>
            <p:cNvPr id="255" name="Line 847"/>
            <p:cNvSpPr>
              <a:spLocks noChangeShapeType="1"/>
            </p:cNvSpPr>
            <p:nvPr/>
          </p:nvSpPr>
          <p:spPr bwMode="auto">
            <a:xfrm flipV="1">
              <a:off x="3597" y="13954"/>
              <a:ext cx="0" cy="12"/>
            </a:xfrm>
            <a:prstGeom prst="line">
              <a:avLst/>
            </a:prstGeom>
            <a:noFill/>
            <a:ln w="6350">
              <a:solidFill>
                <a:srgbClr val="000000"/>
              </a:solidFill>
              <a:round/>
              <a:headEnd/>
              <a:tailEnd/>
            </a:ln>
          </p:spPr>
          <p:txBody>
            <a:bodyPr/>
            <a:lstStyle/>
            <a:p>
              <a:endParaRPr lang="en-US"/>
            </a:p>
          </p:txBody>
        </p:sp>
        <p:sp>
          <p:nvSpPr>
            <p:cNvPr id="256" name="Line 848"/>
            <p:cNvSpPr>
              <a:spLocks noChangeShapeType="1"/>
            </p:cNvSpPr>
            <p:nvPr/>
          </p:nvSpPr>
          <p:spPr bwMode="auto">
            <a:xfrm>
              <a:off x="3597" y="13966"/>
              <a:ext cx="0" cy="12"/>
            </a:xfrm>
            <a:prstGeom prst="line">
              <a:avLst/>
            </a:prstGeom>
            <a:noFill/>
            <a:ln w="6350">
              <a:solidFill>
                <a:srgbClr val="000000"/>
              </a:solidFill>
              <a:round/>
              <a:headEnd/>
              <a:tailEnd/>
            </a:ln>
          </p:spPr>
          <p:txBody>
            <a:bodyPr/>
            <a:lstStyle/>
            <a:p>
              <a:endParaRPr lang="en-US"/>
            </a:p>
          </p:txBody>
        </p:sp>
        <p:sp>
          <p:nvSpPr>
            <p:cNvPr id="257" name="Rectangle 849"/>
            <p:cNvSpPr>
              <a:spLocks noChangeArrowheads="1"/>
            </p:cNvSpPr>
            <p:nvPr/>
          </p:nvSpPr>
          <p:spPr bwMode="auto">
            <a:xfrm>
              <a:off x="3685" y="13918"/>
              <a:ext cx="863" cy="124"/>
            </a:xfrm>
            <a:prstGeom prst="rect">
              <a:avLst/>
            </a:prstGeom>
            <a:noFill/>
            <a:ln w="9525">
              <a:noFill/>
              <a:miter lim="800000"/>
              <a:headEnd/>
              <a:tailEnd/>
            </a:ln>
          </p:spPr>
          <p:txBody>
            <a:bodyPr wrap="none" lIns="0" tIns="0" rIns="0" bIns="0">
              <a:spAutoFit/>
            </a:bodyPr>
            <a:lstStyle/>
            <a:p>
              <a:pPr defTabSz="914400"/>
              <a:r>
                <a:rPr lang="el-GR" sz="1000">
                  <a:solidFill>
                    <a:srgbClr val="000000"/>
                  </a:solidFill>
                </a:rPr>
                <a:t>Ph/Qu-K3 (schists)</a:t>
              </a:r>
              <a:endParaRPr lang="el-GR" sz="1000"/>
            </a:p>
          </p:txBody>
        </p:sp>
      </p:grpSp>
      <p:sp>
        <p:nvSpPr>
          <p:cNvPr id="258" name="TextBox 257"/>
          <p:cNvSpPr txBox="1"/>
          <p:nvPr/>
        </p:nvSpPr>
        <p:spPr>
          <a:xfrm>
            <a:off x="304801" y="6400800"/>
            <a:ext cx="5811463" cy="369332"/>
          </a:xfrm>
          <a:prstGeom prst="rect">
            <a:avLst/>
          </a:prstGeom>
          <a:noFill/>
        </p:spPr>
        <p:txBody>
          <a:bodyPr wrap="none" rtlCol="0">
            <a:spAutoFit/>
          </a:bodyPr>
          <a:lstStyle/>
          <a:p>
            <a:r>
              <a:rPr lang="en-US" dirty="0" err="1" smtClean="0"/>
              <a:t>Moraetis</a:t>
            </a:r>
            <a:r>
              <a:rPr lang="en-US" dirty="0" smtClean="0"/>
              <a:t> eta l., 2015. J. of Soils </a:t>
            </a:r>
            <a:r>
              <a:rPr lang="en-US" smtClean="0"/>
              <a:t>and Sediments, 15; 347-364.</a:t>
            </a:r>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5029200"/>
            <a:ext cx="8712968" cy="923330"/>
          </a:xfrm>
          <a:prstGeom prst="rect">
            <a:avLst/>
          </a:prstGeom>
          <a:noFill/>
        </p:spPr>
        <p:txBody>
          <a:bodyPr wrap="square" rtlCol="0">
            <a:spAutoFit/>
          </a:bodyPr>
          <a:lstStyle/>
          <a:p>
            <a:r>
              <a:rPr lang="en-GB" dirty="0" smtClean="0">
                <a:solidFill>
                  <a:srgbClr val="002060"/>
                </a:solidFill>
              </a:rPr>
              <a:t>In situ soil development in K3-schists  due to terrace protection from erosion (</a:t>
            </a:r>
            <a:r>
              <a:rPr lang="en-US" dirty="0" err="1" smtClean="0">
                <a:solidFill>
                  <a:srgbClr val="002060"/>
                </a:solidFill>
              </a:rPr>
              <a:t>Paragonite</a:t>
            </a:r>
            <a:r>
              <a:rPr lang="en-US" dirty="0" smtClean="0">
                <a:solidFill>
                  <a:srgbClr val="002060"/>
                </a:solidFill>
              </a:rPr>
              <a:t> is characteristic for the metamorphic rocks and at higher soil horizon it has been weathered with increase of muscovite, chlorite quartz)</a:t>
            </a:r>
            <a:r>
              <a:rPr lang="en-GB" dirty="0" smtClean="0">
                <a:solidFill>
                  <a:srgbClr val="002060"/>
                </a:solidFill>
              </a:rPr>
              <a:t>.</a:t>
            </a:r>
            <a:endParaRPr lang="en-US" dirty="0">
              <a:solidFill>
                <a:srgbClr val="002060"/>
              </a:solidFill>
            </a:endParaRPr>
          </a:p>
        </p:txBody>
      </p:sp>
      <p:pic>
        <p:nvPicPr>
          <p:cNvPr id="252" name="Picture 4" descr="DSC05485"/>
          <p:cNvPicPr>
            <a:picLocks noChangeAspect="1" noChangeArrowheads="1"/>
          </p:cNvPicPr>
          <p:nvPr/>
        </p:nvPicPr>
        <p:blipFill>
          <a:blip r:embed="rId2" cstate="print"/>
          <a:srcRect/>
          <a:stretch>
            <a:fillRect/>
          </a:stretch>
        </p:blipFill>
        <p:spPr bwMode="auto">
          <a:xfrm>
            <a:off x="323528" y="2057400"/>
            <a:ext cx="1944216" cy="2594021"/>
          </a:xfrm>
          <a:prstGeom prst="rect">
            <a:avLst/>
          </a:prstGeom>
          <a:noFill/>
        </p:spPr>
      </p:pic>
      <p:pic>
        <p:nvPicPr>
          <p:cNvPr id="1026" name="Picture 2"/>
          <p:cNvPicPr>
            <a:picLocks noChangeAspect="1" noChangeArrowheads="1"/>
          </p:cNvPicPr>
          <p:nvPr/>
        </p:nvPicPr>
        <p:blipFill>
          <a:blip r:embed="rId3" cstate="print"/>
          <a:srcRect/>
          <a:stretch>
            <a:fillRect/>
          </a:stretch>
        </p:blipFill>
        <p:spPr bwMode="auto">
          <a:xfrm>
            <a:off x="3059832" y="2057400"/>
            <a:ext cx="5895975" cy="2619375"/>
          </a:xfrm>
          <a:prstGeom prst="rect">
            <a:avLst/>
          </a:prstGeom>
          <a:noFill/>
          <a:ln w="9525">
            <a:noFill/>
            <a:miter lim="800000"/>
            <a:headEnd/>
            <a:tailEnd/>
          </a:ln>
        </p:spPr>
      </p:pic>
      <p:sp>
        <p:nvSpPr>
          <p:cNvPr id="7" name="Title 1"/>
          <p:cNvSpPr txBox="1">
            <a:spLocks/>
          </p:cNvSpPr>
          <p:nvPr/>
        </p:nvSpPr>
        <p:spPr>
          <a:xfrm>
            <a:off x="1905000" y="228600"/>
            <a:ext cx="8424936" cy="17526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smtClean="0">
                <a:ln>
                  <a:noFill/>
                </a:ln>
                <a:solidFill>
                  <a:srgbClr val="002060"/>
                </a:solidFill>
                <a:effectLst/>
                <a:uLnTx/>
                <a:uFillTx/>
                <a:latin typeface="Calibri" pitchFamily="34" charset="0"/>
                <a:ea typeface="+mj-ea"/>
                <a:cs typeface="Calibri" pitchFamily="34" charset="0"/>
              </a:rPr>
              <a:t>Soil Genesis and Evolution </a:t>
            </a:r>
            <a:endParaRPr kumimoji="0" lang="en-US" sz="3200" b="1"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381000"/>
            <a:ext cx="5319464" cy="1752600"/>
          </a:xfrm>
        </p:spPr>
        <p:txBody>
          <a:bodyPr>
            <a:normAutofit/>
          </a:bodyPr>
          <a:lstStyle/>
          <a:p>
            <a:r>
              <a:rPr lang="en-US" sz="3200" b="1" dirty="0" smtClean="0">
                <a:solidFill>
                  <a:srgbClr val="002060"/>
                </a:solidFill>
                <a:latin typeface="Calibri" pitchFamily="34" charset="0"/>
                <a:cs typeface="Calibri" pitchFamily="34" charset="0"/>
              </a:rPr>
              <a:t>Soil Genesis and Evolution</a:t>
            </a:r>
            <a:endParaRPr lang="en-US" sz="3200" b="1" dirty="0">
              <a:solidFill>
                <a:srgbClr val="002060"/>
              </a:solidFill>
              <a:latin typeface="Calibri" pitchFamily="34" charset="0"/>
              <a:cs typeface="Calibri" pitchFamily="34" charset="0"/>
            </a:endParaRPr>
          </a:p>
        </p:txBody>
      </p:sp>
      <p:sp>
        <p:nvSpPr>
          <p:cNvPr id="4" name="TextBox 3"/>
          <p:cNvSpPr txBox="1"/>
          <p:nvPr/>
        </p:nvSpPr>
        <p:spPr>
          <a:xfrm>
            <a:off x="4267200" y="4971872"/>
            <a:ext cx="4572000" cy="1200329"/>
          </a:xfrm>
          <a:prstGeom prst="rect">
            <a:avLst/>
          </a:prstGeom>
          <a:noFill/>
        </p:spPr>
        <p:txBody>
          <a:bodyPr wrap="square" rtlCol="0">
            <a:spAutoFit/>
          </a:bodyPr>
          <a:lstStyle/>
          <a:p>
            <a:r>
              <a:rPr lang="en-GB" dirty="0" smtClean="0">
                <a:solidFill>
                  <a:srgbClr val="002060"/>
                </a:solidFill>
                <a:latin typeface="Calibri" pitchFamily="34" charset="0"/>
                <a:cs typeface="Calibri" pitchFamily="34" charset="0"/>
              </a:rPr>
              <a:t>K4 - in situ soil development </a:t>
            </a:r>
            <a:r>
              <a:rPr lang="en-GB" dirty="0" err="1" smtClean="0">
                <a:solidFill>
                  <a:srgbClr val="002060"/>
                </a:solidFill>
                <a:latin typeface="Calibri" pitchFamily="34" charset="0"/>
                <a:cs typeface="Calibri" pitchFamily="34" charset="0"/>
              </a:rPr>
              <a:t>Plattenkalk</a:t>
            </a:r>
            <a:r>
              <a:rPr lang="en-GB" dirty="0" smtClean="0">
                <a:solidFill>
                  <a:srgbClr val="002060"/>
                </a:solidFill>
                <a:latin typeface="Calibri" pitchFamily="34" charset="0"/>
                <a:cs typeface="Calibri" pitchFamily="34" charset="0"/>
              </a:rPr>
              <a:t> </a:t>
            </a:r>
            <a:r>
              <a:rPr lang="en-GB" dirty="0" err="1" smtClean="0">
                <a:solidFill>
                  <a:srgbClr val="002060"/>
                </a:solidFill>
                <a:latin typeface="Calibri" pitchFamily="34" charset="0"/>
                <a:cs typeface="Calibri" pitchFamily="34" charset="0"/>
              </a:rPr>
              <a:t>limestones</a:t>
            </a:r>
            <a:r>
              <a:rPr lang="en-GB" dirty="0" smtClean="0">
                <a:solidFill>
                  <a:srgbClr val="002060"/>
                </a:solidFill>
                <a:latin typeface="Calibri" pitchFamily="34" charset="0"/>
                <a:cs typeface="Calibri" pitchFamily="34" charset="0"/>
              </a:rPr>
              <a:t> (increased clay and REE content with depth - </a:t>
            </a:r>
            <a:r>
              <a:rPr lang="en-GB" dirty="0" err="1" smtClean="0">
                <a:solidFill>
                  <a:srgbClr val="002060"/>
                </a:solidFill>
                <a:latin typeface="Calibri" pitchFamily="34" charset="0"/>
                <a:cs typeface="Calibri" pitchFamily="34" charset="0"/>
              </a:rPr>
              <a:t>agrilluviation</a:t>
            </a:r>
            <a:r>
              <a:rPr lang="en-GB" dirty="0" smtClean="0">
                <a:solidFill>
                  <a:srgbClr val="002060"/>
                </a:solidFill>
                <a:latin typeface="Calibri" pitchFamily="34" charset="0"/>
                <a:cs typeface="Calibri" pitchFamily="34" charset="0"/>
              </a:rPr>
              <a:t>) due to terrace protection</a:t>
            </a:r>
            <a:endParaRPr lang="en-US" dirty="0">
              <a:solidFill>
                <a:srgbClr val="002060"/>
              </a:solidFill>
              <a:latin typeface="Calibri" pitchFamily="34" charset="0"/>
              <a:cs typeface="Calibri" pitchFamily="34" charset="0"/>
            </a:endParaRPr>
          </a:p>
        </p:txBody>
      </p:sp>
      <p:grpSp>
        <p:nvGrpSpPr>
          <p:cNvPr id="3" name="Group 851"/>
          <p:cNvGrpSpPr>
            <a:grpSpLocks/>
          </p:cNvGrpSpPr>
          <p:nvPr/>
        </p:nvGrpSpPr>
        <p:grpSpPr bwMode="auto">
          <a:xfrm>
            <a:off x="4343400" y="2057399"/>
            <a:ext cx="4038600" cy="2858646"/>
            <a:chOff x="3331" y="12125"/>
            <a:chExt cx="3020" cy="2258"/>
          </a:xfrm>
        </p:grpSpPr>
        <p:sp>
          <p:nvSpPr>
            <p:cNvPr id="6" name="AutoShape 163"/>
            <p:cNvSpPr>
              <a:spLocks noChangeAspect="1" noChangeArrowheads="1" noTextEdit="1"/>
            </p:cNvSpPr>
            <p:nvPr/>
          </p:nvSpPr>
          <p:spPr bwMode="auto">
            <a:xfrm>
              <a:off x="3331" y="12125"/>
              <a:ext cx="3020" cy="2106"/>
            </a:xfrm>
            <a:prstGeom prst="rect">
              <a:avLst/>
            </a:prstGeom>
            <a:noFill/>
            <a:ln w="9525">
              <a:noFill/>
              <a:miter lim="800000"/>
              <a:headEnd/>
              <a:tailEnd/>
            </a:ln>
          </p:spPr>
          <p:txBody>
            <a:bodyPr/>
            <a:lstStyle/>
            <a:p>
              <a:endParaRPr lang="en-US"/>
            </a:p>
          </p:txBody>
        </p:sp>
        <p:grpSp>
          <p:nvGrpSpPr>
            <p:cNvPr id="5" name="Group 365"/>
            <p:cNvGrpSpPr>
              <a:grpSpLocks/>
            </p:cNvGrpSpPr>
            <p:nvPr/>
          </p:nvGrpSpPr>
          <p:grpSpPr bwMode="auto">
            <a:xfrm>
              <a:off x="3347" y="12141"/>
              <a:ext cx="2988" cy="2077"/>
              <a:chOff x="3395" y="12141"/>
              <a:chExt cx="2988" cy="2077"/>
            </a:xfrm>
          </p:grpSpPr>
          <p:sp>
            <p:nvSpPr>
              <p:cNvPr id="242" name="Rectangle 165"/>
              <p:cNvSpPr>
                <a:spLocks noChangeArrowheads="1"/>
              </p:cNvSpPr>
              <p:nvPr/>
            </p:nvSpPr>
            <p:spPr bwMode="auto">
              <a:xfrm>
                <a:off x="3395" y="12141"/>
                <a:ext cx="2988" cy="2077"/>
              </a:xfrm>
              <a:prstGeom prst="rect">
                <a:avLst/>
              </a:prstGeom>
              <a:solidFill>
                <a:srgbClr val="FFFFFF"/>
              </a:solidFill>
              <a:ln w="9525">
                <a:noFill/>
                <a:miter lim="800000"/>
                <a:headEnd/>
                <a:tailEnd/>
              </a:ln>
            </p:spPr>
            <p:txBody>
              <a:bodyPr/>
              <a:lstStyle/>
              <a:p>
                <a:endParaRPr lang="en-US"/>
              </a:p>
            </p:txBody>
          </p:sp>
          <p:sp>
            <p:nvSpPr>
              <p:cNvPr id="243" name="Rectangle 166"/>
              <p:cNvSpPr>
                <a:spLocks noChangeArrowheads="1"/>
              </p:cNvSpPr>
              <p:nvPr/>
            </p:nvSpPr>
            <p:spPr bwMode="auto">
              <a:xfrm>
                <a:off x="3905" y="12228"/>
                <a:ext cx="2337" cy="1390"/>
              </a:xfrm>
              <a:prstGeom prst="rect">
                <a:avLst/>
              </a:prstGeom>
              <a:solidFill>
                <a:srgbClr val="FFFFFF"/>
              </a:solidFill>
              <a:ln w="9525">
                <a:noFill/>
                <a:miter lim="800000"/>
                <a:headEnd/>
                <a:tailEnd/>
              </a:ln>
            </p:spPr>
            <p:txBody>
              <a:bodyPr/>
              <a:lstStyle/>
              <a:p>
                <a:endParaRPr lang="en-US"/>
              </a:p>
            </p:txBody>
          </p:sp>
          <p:sp>
            <p:nvSpPr>
              <p:cNvPr id="244" name="Line 167"/>
              <p:cNvSpPr>
                <a:spLocks noChangeShapeType="1"/>
              </p:cNvSpPr>
              <p:nvPr/>
            </p:nvSpPr>
            <p:spPr bwMode="auto">
              <a:xfrm>
                <a:off x="3905" y="13618"/>
                <a:ext cx="2337" cy="0"/>
              </a:xfrm>
              <a:prstGeom prst="line">
                <a:avLst/>
              </a:prstGeom>
              <a:noFill/>
              <a:ln w="0">
                <a:solidFill>
                  <a:srgbClr val="000000"/>
                </a:solidFill>
                <a:round/>
                <a:headEnd/>
                <a:tailEnd/>
              </a:ln>
            </p:spPr>
            <p:txBody>
              <a:bodyPr/>
              <a:lstStyle/>
              <a:p>
                <a:endParaRPr lang="en-US"/>
              </a:p>
            </p:txBody>
          </p:sp>
          <p:sp>
            <p:nvSpPr>
              <p:cNvPr id="245" name="Line 168"/>
              <p:cNvSpPr>
                <a:spLocks noChangeShapeType="1"/>
              </p:cNvSpPr>
              <p:nvPr/>
            </p:nvSpPr>
            <p:spPr bwMode="auto">
              <a:xfrm>
                <a:off x="3905" y="13271"/>
                <a:ext cx="2337" cy="0"/>
              </a:xfrm>
              <a:prstGeom prst="line">
                <a:avLst/>
              </a:prstGeom>
              <a:noFill/>
              <a:ln w="0">
                <a:solidFill>
                  <a:srgbClr val="000000"/>
                </a:solidFill>
                <a:round/>
                <a:headEnd/>
                <a:tailEnd/>
              </a:ln>
            </p:spPr>
            <p:txBody>
              <a:bodyPr/>
              <a:lstStyle/>
              <a:p>
                <a:endParaRPr lang="en-US"/>
              </a:p>
            </p:txBody>
          </p:sp>
          <p:sp>
            <p:nvSpPr>
              <p:cNvPr id="246" name="Line 169"/>
              <p:cNvSpPr>
                <a:spLocks noChangeShapeType="1"/>
              </p:cNvSpPr>
              <p:nvPr/>
            </p:nvSpPr>
            <p:spPr bwMode="auto">
              <a:xfrm>
                <a:off x="3905" y="12924"/>
                <a:ext cx="2337" cy="0"/>
              </a:xfrm>
              <a:prstGeom prst="line">
                <a:avLst/>
              </a:prstGeom>
              <a:noFill/>
              <a:ln w="0">
                <a:solidFill>
                  <a:srgbClr val="000000"/>
                </a:solidFill>
                <a:round/>
                <a:headEnd/>
                <a:tailEnd/>
              </a:ln>
            </p:spPr>
            <p:txBody>
              <a:bodyPr/>
              <a:lstStyle/>
              <a:p>
                <a:endParaRPr lang="en-US"/>
              </a:p>
            </p:txBody>
          </p:sp>
          <p:sp>
            <p:nvSpPr>
              <p:cNvPr id="247" name="Line 170"/>
              <p:cNvSpPr>
                <a:spLocks noChangeShapeType="1"/>
              </p:cNvSpPr>
              <p:nvPr/>
            </p:nvSpPr>
            <p:spPr bwMode="auto">
              <a:xfrm>
                <a:off x="3905" y="12574"/>
                <a:ext cx="2337" cy="0"/>
              </a:xfrm>
              <a:prstGeom prst="line">
                <a:avLst/>
              </a:prstGeom>
              <a:noFill/>
              <a:ln w="0">
                <a:solidFill>
                  <a:srgbClr val="000000"/>
                </a:solidFill>
                <a:round/>
                <a:headEnd/>
                <a:tailEnd/>
              </a:ln>
            </p:spPr>
            <p:txBody>
              <a:bodyPr/>
              <a:lstStyle/>
              <a:p>
                <a:endParaRPr lang="en-US"/>
              </a:p>
            </p:txBody>
          </p:sp>
          <p:sp>
            <p:nvSpPr>
              <p:cNvPr id="248" name="Rectangle 171"/>
              <p:cNvSpPr>
                <a:spLocks noChangeArrowheads="1"/>
              </p:cNvSpPr>
              <p:nvPr/>
            </p:nvSpPr>
            <p:spPr bwMode="auto">
              <a:xfrm>
                <a:off x="3905" y="12228"/>
                <a:ext cx="2337" cy="1390"/>
              </a:xfrm>
              <a:prstGeom prst="rect">
                <a:avLst/>
              </a:prstGeom>
              <a:noFill/>
              <a:ln w="4763">
                <a:solidFill>
                  <a:srgbClr val="000000"/>
                </a:solidFill>
                <a:miter lim="800000"/>
                <a:headEnd/>
                <a:tailEnd/>
              </a:ln>
            </p:spPr>
            <p:txBody>
              <a:bodyPr/>
              <a:lstStyle/>
              <a:p>
                <a:endParaRPr lang="en-US"/>
              </a:p>
            </p:txBody>
          </p:sp>
          <p:sp>
            <p:nvSpPr>
              <p:cNvPr id="249" name="Line 172"/>
              <p:cNvSpPr>
                <a:spLocks noChangeShapeType="1"/>
              </p:cNvSpPr>
              <p:nvPr/>
            </p:nvSpPr>
            <p:spPr bwMode="auto">
              <a:xfrm>
                <a:off x="3905" y="12228"/>
                <a:ext cx="0" cy="1390"/>
              </a:xfrm>
              <a:prstGeom prst="line">
                <a:avLst/>
              </a:prstGeom>
              <a:noFill/>
              <a:ln w="0">
                <a:solidFill>
                  <a:srgbClr val="000000"/>
                </a:solidFill>
                <a:round/>
                <a:headEnd/>
                <a:tailEnd/>
              </a:ln>
            </p:spPr>
            <p:txBody>
              <a:bodyPr/>
              <a:lstStyle/>
              <a:p>
                <a:endParaRPr lang="en-US"/>
              </a:p>
            </p:txBody>
          </p:sp>
          <p:sp>
            <p:nvSpPr>
              <p:cNvPr id="250" name="Line 173"/>
              <p:cNvSpPr>
                <a:spLocks noChangeShapeType="1"/>
              </p:cNvSpPr>
              <p:nvPr/>
            </p:nvSpPr>
            <p:spPr bwMode="auto">
              <a:xfrm>
                <a:off x="3880" y="13618"/>
                <a:ext cx="25" cy="0"/>
              </a:xfrm>
              <a:prstGeom prst="line">
                <a:avLst/>
              </a:prstGeom>
              <a:noFill/>
              <a:ln w="0">
                <a:solidFill>
                  <a:srgbClr val="000000"/>
                </a:solidFill>
                <a:round/>
                <a:headEnd/>
                <a:tailEnd/>
              </a:ln>
            </p:spPr>
            <p:txBody>
              <a:bodyPr/>
              <a:lstStyle/>
              <a:p>
                <a:endParaRPr lang="en-US"/>
              </a:p>
            </p:txBody>
          </p:sp>
          <p:sp>
            <p:nvSpPr>
              <p:cNvPr id="251" name="Line 174"/>
              <p:cNvSpPr>
                <a:spLocks noChangeShapeType="1"/>
              </p:cNvSpPr>
              <p:nvPr/>
            </p:nvSpPr>
            <p:spPr bwMode="auto">
              <a:xfrm>
                <a:off x="3880" y="13271"/>
                <a:ext cx="25" cy="0"/>
              </a:xfrm>
              <a:prstGeom prst="line">
                <a:avLst/>
              </a:prstGeom>
              <a:noFill/>
              <a:ln w="0">
                <a:solidFill>
                  <a:srgbClr val="000000"/>
                </a:solidFill>
                <a:round/>
                <a:headEnd/>
                <a:tailEnd/>
              </a:ln>
            </p:spPr>
            <p:txBody>
              <a:bodyPr/>
              <a:lstStyle/>
              <a:p>
                <a:endParaRPr lang="en-US"/>
              </a:p>
            </p:txBody>
          </p:sp>
          <p:sp>
            <p:nvSpPr>
              <p:cNvPr id="252" name="Line 175"/>
              <p:cNvSpPr>
                <a:spLocks noChangeShapeType="1"/>
              </p:cNvSpPr>
              <p:nvPr/>
            </p:nvSpPr>
            <p:spPr bwMode="auto">
              <a:xfrm>
                <a:off x="3880" y="12924"/>
                <a:ext cx="25" cy="0"/>
              </a:xfrm>
              <a:prstGeom prst="line">
                <a:avLst/>
              </a:prstGeom>
              <a:noFill/>
              <a:ln w="0">
                <a:solidFill>
                  <a:srgbClr val="000000"/>
                </a:solidFill>
                <a:round/>
                <a:headEnd/>
                <a:tailEnd/>
              </a:ln>
            </p:spPr>
            <p:txBody>
              <a:bodyPr/>
              <a:lstStyle/>
              <a:p>
                <a:endParaRPr lang="en-US"/>
              </a:p>
            </p:txBody>
          </p:sp>
          <p:sp>
            <p:nvSpPr>
              <p:cNvPr id="253" name="Line 176"/>
              <p:cNvSpPr>
                <a:spLocks noChangeShapeType="1"/>
              </p:cNvSpPr>
              <p:nvPr/>
            </p:nvSpPr>
            <p:spPr bwMode="auto">
              <a:xfrm>
                <a:off x="3880" y="12574"/>
                <a:ext cx="25" cy="0"/>
              </a:xfrm>
              <a:prstGeom prst="line">
                <a:avLst/>
              </a:prstGeom>
              <a:noFill/>
              <a:ln w="0">
                <a:solidFill>
                  <a:srgbClr val="000000"/>
                </a:solidFill>
                <a:round/>
                <a:headEnd/>
                <a:tailEnd/>
              </a:ln>
            </p:spPr>
            <p:txBody>
              <a:bodyPr/>
              <a:lstStyle/>
              <a:p>
                <a:endParaRPr lang="en-US"/>
              </a:p>
            </p:txBody>
          </p:sp>
          <p:sp>
            <p:nvSpPr>
              <p:cNvPr id="254" name="Line 177"/>
              <p:cNvSpPr>
                <a:spLocks noChangeShapeType="1"/>
              </p:cNvSpPr>
              <p:nvPr/>
            </p:nvSpPr>
            <p:spPr bwMode="auto">
              <a:xfrm>
                <a:off x="3880" y="12228"/>
                <a:ext cx="25" cy="0"/>
              </a:xfrm>
              <a:prstGeom prst="line">
                <a:avLst/>
              </a:prstGeom>
              <a:noFill/>
              <a:ln w="0">
                <a:solidFill>
                  <a:srgbClr val="000000"/>
                </a:solidFill>
                <a:round/>
                <a:headEnd/>
                <a:tailEnd/>
              </a:ln>
            </p:spPr>
            <p:txBody>
              <a:bodyPr/>
              <a:lstStyle/>
              <a:p>
                <a:endParaRPr lang="en-US"/>
              </a:p>
            </p:txBody>
          </p:sp>
          <p:sp>
            <p:nvSpPr>
              <p:cNvPr id="255" name="Line 178"/>
              <p:cNvSpPr>
                <a:spLocks noChangeShapeType="1"/>
              </p:cNvSpPr>
              <p:nvPr/>
            </p:nvSpPr>
            <p:spPr bwMode="auto">
              <a:xfrm>
                <a:off x="3905" y="12228"/>
                <a:ext cx="2337" cy="0"/>
              </a:xfrm>
              <a:prstGeom prst="line">
                <a:avLst/>
              </a:prstGeom>
              <a:noFill/>
              <a:ln w="0">
                <a:solidFill>
                  <a:srgbClr val="000000"/>
                </a:solidFill>
                <a:round/>
                <a:headEnd/>
                <a:tailEnd/>
              </a:ln>
            </p:spPr>
            <p:txBody>
              <a:bodyPr/>
              <a:lstStyle/>
              <a:p>
                <a:endParaRPr lang="en-US"/>
              </a:p>
            </p:txBody>
          </p:sp>
          <p:sp>
            <p:nvSpPr>
              <p:cNvPr id="256" name="Line 179"/>
              <p:cNvSpPr>
                <a:spLocks noChangeShapeType="1"/>
              </p:cNvSpPr>
              <p:nvPr/>
            </p:nvSpPr>
            <p:spPr bwMode="auto">
              <a:xfrm flipV="1">
                <a:off x="3905" y="12228"/>
                <a:ext cx="0" cy="25"/>
              </a:xfrm>
              <a:prstGeom prst="line">
                <a:avLst/>
              </a:prstGeom>
              <a:noFill/>
              <a:ln w="0">
                <a:solidFill>
                  <a:srgbClr val="000000"/>
                </a:solidFill>
                <a:round/>
                <a:headEnd/>
                <a:tailEnd/>
              </a:ln>
            </p:spPr>
            <p:txBody>
              <a:bodyPr/>
              <a:lstStyle/>
              <a:p>
                <a:endParaRPr lang="en-US"/>
              </a:p>
            </p:txBody>
          </p:sp>
          <p:sp>
            <p:nvSpPr>
              <p:cNvPr id="257" name="Line 180"/>
              <p:cNvSpPr>
                <a:spLocks noChangeShapeType="1"/>
              </p:cNvSpPr>
              <p:nvPr/>
            </p:nvSpPr>
            <p:spPr bwMode="auto">
              <a:xfrm flipV="1">
                <a:off x="4085" y="12228"/>
                <a:ext cx="0" cy="25"/>
              </a:xfrm>
              <a:prstGeom prst="line">
                <a:avLst/>
              </a:prstGeom>
              <a:noFill/>
              <a:ln w="0">
                <a:solidFill>
                  <a:srgbClr val="000000"/>
                </a:solidFill>
                <a:round/>
                <a:headEnd/>
                <a:tailEnd/>
              </a:ln>
            </p:spPr>
            <p:txBody>
              <a:bodyPr/>
              <a:lstStyle/>
              <a:p>
                <a:endParaRPr lang="en-US"/>
              </a:p>
            </p:txBody>
          </p:sp>
          <p:sp>
            <p:nvSpPr>
              <p:cNvPr id="258" name="Line 181"/>
              <p:cNvSpPr>
                <a:spLocks noChangeShapeType="1"/>
              </p:cNvSpPr>
              <p:nvPr/>
            </p:nvSpPr>
            <p:spPr bwMode="auto">
              <a:xfrm flipV="1">
                <a:off x="4265" y="12228"/>
                <a:ext cx="0" cy="25"/>
              </a:xfrm>
              <a:prstGeom prst="line">
                <a:avLst/>
              </a:prstGeom>
              <a:noFill/>
              <a:ln w="0">
                <a:solidFill>
                  <a:srgbClr val="000000"/>
                </a:solidFill>
                <a:round/>
                <a:headEnd/>
                <a:tailEnd/>
              </a:ln>
            </p:spPr>
            <p:txBody>
              <a:bodyPr/>
              <a:lstStyle/>
              <a:p>
                <a:endParaRPr lang="en-US"/>
              </a:p>
            </p:txBody>
          </p:sp>
          <p:sp>
            <p:nvSpPr>
              <p:cNvPr id="259" name="Line 182"/>
              <p:cNvSpPr>
                <a:spLocks noChangeShapeType="1"/>
              </p:cNvSpPr>
              <p:nvPr/>
            </p:nvSpPr>
            <p:spPr bwMode="auto">
              <a:xfrm flipV="1">
                <a:off x="4445" y="12228"/>
                <a:ext cx="0" cy="25"/>
              </a:xfrm>
              <a:prstGeom prst="line">
                <a:avLst/>
              </a:prstGeom>
              <a:noFill/>
              <a:ln w="0">
                <a:solidFill>
                  <a:srgbClr val="000000"/>
                </a:solidFill>
                <a:round/>
                <a:headEnd/>
                <a:tailEnd/>
              </a:ln>
            </p:spPr>
            <p:txBody>
              <a:bodyPr/>
              <a:lstStyle/>
              <a:p>
                <a:endParaRPr lang="en-US"/>
              </a:p>
            </p:txBody>
          </p:sp>
          <p:sp>
            <p:nvSpPr>
              <p:cNvPr id="260" name="Line 183"/>
              <p:cNvSpPr>
                <a:spLocks noChangeShapeType="1"/>
              </p:cNvSpPr>
              <p:nvPr/>
            </p:nvSpPr>
            <p:spPr bwMode="auto">
              <a:xfrm flipV="1">
                <a:off x="4624" y="12228"/>
                <a:ext cx="0" cy="25"/>
              </a:xfrm>
              <a:prstGeom prst="line">
                <a:avLst/>
              </a:prstGeom>
              <a:noFill/>
              <a:ln w="0">
                <a:solidFill>
                  <a:srgbClr val="000000"/>
                </a:solidFill>
                <a:round/>
                <a:headEnd/>
                <a:tailEnd/>
              </a:ln>
            </p:spPr>
            <p:txBody>
              <a:bodyPr/>
              <a:lstStyle/>
              <a:p>
                <a:endParaRPr lang="en-US"/>
              </a:p>
            </p:txBody>
          </p:sp>
          <p:sp>
            <p:nvSpPr>
              <p:cNvPr id="261" name="Line 184"/>
              <p:cNvSpPr>
                <a:spLocks noChangeShapeType="1"/>
              </p:cNvSpPr>
              <p:nvPr/>
            </p:nvSpPr>
            <p:spPr bwMode="auto">
              <a:xfrm flipV="1">
                <a:off x="4804" y="12228"/>
                <a:ext cx="0" cy="25"/>
              </a:xfrm>
              <a:prstGeom prst="line">
                <a:avLst/>
              </a:prstGeom>
              <a:noFill/>
              <a:ln w="0">
                <a:solidFill>
                  <a:srgbClr val="000000"/>
                </a:solidFill>
                <a:round/>
                <a:headEnd/>
                <a:tailEnd/>
              </a:ln>
            </p:spPr>
            <p:txBody>
              <a:bodyPr/>
              <a:lstStyle/>
              <a:p>
                <a:endParaRPr lang="en-US"/>
              </a:p>
            </p:txBody>
          </p:sp>
          <p:sp>
            <p:nvSpPr>
              <p:cNvPr id="262" name="Line 185"/>
              <p:cNvSpPr>
                <a:spLocks noChangeShapeType="1"/>
              </p:cNvSpPr>
              <p:nvPr/>
            </p:nvSpPr>
            <p:spPr bwMode="auto">
              <a:xfrm flipV="1">
                <a:off x="4984" y="12228"/>
                <a:ext cx="0" cy="25"/>
              </a:xfrm>
              <a:prstGeom prst="line">
                <a:avLst/>
              </a:prstGeom>
              <a:noFill/>
              <a:ln w="0">
                <a:solidFill>
                  <a:srgbClr val="000000"/>
                </a:solidFill>
                <a:round/>
                <a:headEnd/>
                <a:tailEnd/>
              </a:ln>
            </p:spPr>
            <p:txBody>
              <a:bodyPr/>
              <a:lstStyle/>
              <a:p>
                <a:endParaRPr lang="en-US"/>
              </a:p>
            </p:txBody>
          </p:sp>
          <p:sp>
            <p:nvSpPr>
              <p:cNvPr id="263" name="Line 186"/>
              <p:cNvSpPr>
                <a:spLocks noChangeShapeType="1"/>
              </p:cNvSpPr>
              <p:nvPr/>
            </p:nvSpPr>
            <p:spPr bwMode="auto">
              <a:xfrm flipV="1">
                <a:off x="5163" y="12228"/>
                <a:ext cx="0" cy="25"/>
              </a:xfrm>
              <a:prstGeom prst="line">
                <a:avLst/>
              </a:prstGeom>
              <a:noFill/>
              <a:ln w="0">
                <a:solidFill>
                  <a:srgbClr val="000000"/>
                </a:solidFill>
                <a:round/>
                <a:headEnd/>
                <a:tailEnd/>
              </a:ln>
            </p:spPr>
            <p:txBody>
              <a:bodyPr/>
              <a:lstStyle/>
              <a:p>
                <a:endParaRPr lang="en-US"/>
              </a:p>
            </p:txBody>
          </p:sp>
          <p:sp>
            <p:nvSpPr>
              <p:cNvPr id="264" name="Line 187"/>
              <p:cNvSpPr>
                <a:spLocks noChangeShapeType="1"/>
              </p:cNvSpPr>
              <p:nvPr/>
            </p:nvSpPr>
            <p:spPr bwMode="auto">
              <a:xfrm flipV="1">
                <a:off x="5343" y="12228"/>
                <a:ext cx="0" cy="25"/>
              </a:xfrm>
              <a:prstGeom prst="line">
                <a:avLst/>
              </a:prstGeom>
              <a:noFill/>
              <a:ln w="0">
                <a:solidFill>
                  <a:srgbClr val="000000"/>
                </a:solidFill>
                <a:round/>
                <a:headEnd/>
                <a:tailEnd/>
              </a:ln>
            </p:spPr>
            <p:txBody>
              <a:bodyPr/>
              <a:lstStyle/>
              <a:p>
                <a:endParaRPr lang="en-US"/>
              </a:p>
            </p:txBody>
          </p:sp>
          <p:sp>
            <p:nvSpPr>
              <p:cNvPr id="265" name="Line 188"/>
              <p:cNvSpPr>
                <a:spLocks noChangeShapeType="1"/>
              </p:cNvSpPr>
              <p:nvPr/>
            </p:nvSpPr>
            <p:spPr bwMode="auto">
              <a:xfrm flipV="1">
                <a:off x="5523" y="12228"/>
                <a:ext cx="0" cy="25"/>
              </a:xfrm>
              <a:prstGeom prst="line">
                <a:avLst/>
              </a:prstGeom>
              <a:noFill/>
              <a:ln w="0">
                <a:solidFill>
                  <a:srgbClr val="000000"/>
                </a:solidFill>
                <a:round/>
                <a:headEnd/>
                <a:tailEnd/>
              </a:ln>
            </p:spPr>
            <p:txBody>
              <a:bodyPr/>
              <a:lstStyle/>
              <a:p>
                <a:endParaRPr lang="en-US"/>
              </a:p>
            </p:txBody>
          </p:sp>
          <p:sp>
            <p:nvSpPr>
              <p:cNvPr id="266" name="Line 189"/>
              <p:cNvSpPr>
                <a:spLocks noChangeShapeType="1"/>
              </p:cNvSpPr>
              <p:nvPr/>
            </p:nvSpPr>
            <p:spPr bwMode="auto">
              <a:xfrm flipV="1">
                <a:off x="5703" y="12228"/>
                <a:ext cx="0" cy="25"/>
              </a:xfrm>
              <a:prstGeom prst="line">
                <a:avLst/>
              </a:prstGeom>
              <a:noFill/>
              <a:ln w="0">
                <a:solidFill>
                  <a:srgbClr val="000000"/>
                </a:solidFill>
                <a:round/>
                <a:headEnd/>
                <a:tailEnd/>
              </a:ln>
            </p:spPr>
            <p:txBody>
              <a:bodyPr/>
              <a:lstStyle/>
              <a:p>
                <a:endParaRPr lang="en-US"/>
              </a:p>
            </p:txBody>
          </p:sp>
          <p:sp>
            <p:nvSpPr>
              <p:cNvPr id="267" name="Line 190"/>
              <p:cNvSpPr>
                <a:spLocks noChangeShapeType="1"/>
              </p:cNvSpPr>
              <p:nvPr/>
            </p:nvSpPr>
            <p:spPr bwMode="auto">
              <a:xfrm flipV="1">
                <a:off x="5882" y="12228"/>
                <a:ext cx="0" cy="25"/>
              </a:xfrm>
              <a:prstGeom prst="line">
                <a:avLst/>
              </a:prstGeom>
              <a:noFill/>
              <a:ln w="0">
                <a:solidFill>
                  <a:srgbClr val="000000"/>
                </a:solidFill>
                <a:round/>
                <a:headEnd/>
                <a:tailEnd/>
              </a:ln>
            </p:spPr>
            <p:txBody>
              <a:bodyPr/>
              <a:lstStyle/>
              <a:p>
                <a:endParaRPr lang="en-US"/>
              </a:p>
            </p:txBody>
          </p:sp>
          <p:sp>
            <p:nvSpPr>
              <p:cNvPr id="268" name="Line 191"/>
              <p:cNvSpPr>
                <a:spLocks noChangeShapeType="1"/>
              </p:cNvSpPr>
              <p:nvPr/>
            </p:nvSpPr>
            <p:spPr bwMode="auto">
              <a:xfrm flipV="1">
                <a:off x="6062" y="12228"/>
                <a:ext cx="0" cy="25"/>
              </a:xfrm>
              <a:prstGeom prst="line">
                <a:avLst/>
              </a:prstGeom>
              <a:noFill/>
              <a:ln w="0">
                <a:solidFill>
                  <a:srgbClr val="000000"/>
                </a:solidFill>
                <a:round/>
                <a:headEnd/>
                <a:tailEnd/>
              </a:ln>
            </p:spPr>
            <p:txBody>
              <a:bodyPr/>
              <a:lstStyle/>
              <a:p>
                <a:endParaRPr lang="en-US"/>
              </a:p>
            </p:txBody>
          </p:sp>
          <p:sp>
            <p:nvSpPr>
              <p:cNvPr id="269" name="Line 192"/>
              <p:cNvSpPr>
                <a:spLocks noChangeShapeType="1"/>
              </p:cNvSpPr>
              <p:nvPr/>
            </p:nvSpPr>
            <p:spPr bwMode="auto">
              <a:xfrm flipV="1">
                <a:off x="6242" y="12228"/>
                <a:ext cx="0" cy="25"/>
              </a:xfrm>
              <a:prstGeom prst="line">
                <a:avLst/>
              </a:prstGeom>
              <a:noFill/>
              <a:ln w="0">
                <a:solidFill>
                  <a:srgbClr val="000000"/>
                </a:solidFill>
                <a:round/>
                <a:headEnd/>
                <a:tailEnd/>
              </a:ln>
            </p:spPr>
            <p:txBody>
              <a:bodyPr/>
              <a:lstStyle/>
              <a:p>
                <a:endParaRPr lang="en-US"/>
              </a:p>
            </p:txBody>
          </p:sp>
          <p:sp>
            <p:nvSpPr>
              <p:cNvPr id="270" name="Freeform 193"/>
              <p:cNvSpPr>
                <a:spLocks/>
              </p:cNvSpPr>
              <p:nvPr/>
            </p:nvSpPr>
            <p:spPr bwMode="auto">
              <a:xfrm>
                <a:off x="3995" y="12530"/>
                <a:ext cx="2157" cy="86"/>
              </a:xfrm>
              <a:custGeom>
                <a:avLst/>
                <a:gdLst/>
                <a:ahLst/>
                <a:cxnLst>
                  <a:cxn ang="0">
                    <a:pos x="0" y="10"/>
                  </a:cxn>
                  <a:cxn ang="0">
                    <a:pos x="56" y="17"/>
                  </a:cxn>
                  <a:cxn ang="0">
                    <a:pos x="112" y="12"/>
                  </a:cxn>
                  <a:cxn ang="0">
                    <a:pos x="168" y="14"/>
                  </a:cxn>
                  <a:cxn ang="0">
                    <a:pos x="224" y="10"/>
                  </a:cxn>
                  <a:cxn ang="0">
                    <a:pos x="280" y="3"/>
                  </a:cxn>
                  <a:cxn ang="0">
                    <a:pos x="336" y="0"/>
                  </a:cxn>
                  <a:cxn ang="0">
                    <a:pos x="392" y="2"/>
                  </a:cxn>
                  <a:cxn ang="0">
                    <a:pos x="448" y="13"/>
                  </a:cxn>
                  <a:cxn ang="0">
                    <a:pos x="504" y="13"/>
                  </a:cxn>
                  <a:cxn ang="0">
                    <a:pos x="560" y="13"/>
                  </a:cxn>
                  <a:cxn ang="0">
                    <a:pos x="616" y="24"/>
                  </a:cxn>
                  <a:cxn ang="0">
                    <a:pos x="672" y="27"/>
                  </a:cxn>
                </a:cxnLst>
                <a:rect l="0" t="0" r="r" b="b"/>
                <a:pathLst>
                  <a:path w="672" h="27">
                    <a:moveTo>
                      <a:pt x="0" y="10"/>
                    </a:moveTo>
                    <a:lnTo>
                      <a:pt x="56" y="17"/>
                    </a:lnTo>
                    <a:lnTo>
                      <a:pt x="112" y="12"/>
                    </a:lnTo>
                    <a:lnTo>
                      <a:pt x="168" y="14"/>
                    </a:lnTo>
                    <a:lnTo>
                      <a:pt x="224" y="10"/>
                    </a:lnTo>
                    <a:lnTo>
                      <a:pt x="280" y="3"/>
                    </a:lnTo>
                    <a:lnTo>
                      <a:pt x="336" y="0"/>
                    </a:lnTo>
                    <a:lnTo>
                      <a:pt x="392" y="2"/>
                    </a:lnTo>
                    <a:lnTo>
                      <a:pt x="448" y="13"/>
                    </a:lnTo>
                    <a:lnTo>
                      <a:pt x="504" y="13"/>
                    </a:lnTo>
                    <a:lnTo>
                      <a:pt x="560" y="13"/>
                    </a:lnTo>
                    <a:lnTo>
                      <a:pt x="616" y="24"/>
                    </a:lnTo>
                    <a:lnTo>
                      <a:pt x="672" y="27"/>
                    </a:lnTo>
                  </a:path>
                </a:pathLst>
              </a:custGeom>
              <a:noFill/>
              <a:ln w="9525">
                <a:solidFill>
                  <a:srgbClr val="808080"/>
                </a:solidFill>
                <a:prstDash val="solid"/>
                <a:round/>
                <a:headEnd/>
                <a:tailEnd/>
              </a:ln>
            </p:spPr>
            <p:txBody>
              <a:bodyPr/>
              <a:lstStyle/>
              <a:p>
                <a:endParaRPr lang="en-US"/>
              </a:p>
            </p:txBody>
          </p:sp>
          <p:sp>
            <p:nvSpPr>
              <p:cNvPr id="271" name="Freeform 194"/>
              <p:cNvSpPr>
                <a:spLocks/>
              </p:cNvSpPr>
              <p:nvPr/>
            </p:nvSpPr>
            <p:spPr bwMode="auto">
              <a:xfrm>
                <a:off x="3995" y="12555"/>
                <a:ext cx="45" cy="13"/>
              </a:xfrm>
              <a:custGeom>
                <a:avLst/>
                <a:gdLst/>
                <a:ahLst/>
                <a:cxnLst>
                  <a:cxn ang="0">
                    <a:pos x="0" y="0"/>
                  </a:cxn>
                  <a:cxn ang="0">
                    <a:pos x="45" y="7"/>
                  </a:cxn>
                  <a:cxn ang="0">
                    <a:pos x="45" y="13"/>
                  </a:cxn>
                  <a:cxn ang="0">
                    <a:pos x="0" y="7"/>
                  </a:cxn>
                  <a:cxn ang="0">
                    <a:pos x="0" y="0"/>
                  </a:cxn>
                </a:cxnLst>
                <a:rect l="0" t="0" r="r" b="b"/>
                <a:pathLst>
                  <a:path w="45" h="13">
                    <a:moveTo>
                      <a:pt x="0" y="0"/>
                    </a:moveTo>
                    <a:lnTo>
                      <a:pt x="45" y="7"/>
                    </a:lnTo>
                    <a:lnTo>
                      <a:pt x="45" y="13"/>
                    </a:lnTo>
                    <a:lnTo>
                      <a:pt x="0" y="7"/>
                    </a:lnTo>
                    <a:lnTo>
                      <a:pt x="0" y="0"/>
                    </a:lnTo>
                    <a:close/>
                  </a:path>
                </a:pathLst>
              </a:custGeom>
              <a:solidFill>
                <a:srgbClr val="808080"/>
              </a:solidFill>
              <a:ln w="9525">
                <a:noFill/>
                <a:round/>
                <a:headEnd/>
                <a:tailEnd/>
              </a:ln>
            </p:spPr>
            <p:txBody>
              <a:bodyPr/>
              <a:lstStyle/>
              <a:p>
                <a:endParaRPr lang="en-US"/>
              </a:p>
            </p:txBody>
          </p:sp>
          <p:sp>
            <p:nvSpPr>
              <p:cNvPr id="272" name="Freeform 195"/>
              <p:cNvSpPr>
                <a:spLocks/>
              </p:cNvSpPr>
              <p:nvPr/>
            </p:nvSpPr>
            <p:spPr bwMode="auto">
              <a:xfrm>
                <a:off x="4066" y="12565"/>
                <a:ext cx="13" cy="9"/>
              </a:xfrm>
              <a:custGeom>
                <a:avLst/>
                <a:gdLst/>
                <a:ahLst/>
                <a:cxnLst>
                  <a:cxn ang="0">
                    <a:pos x="0" y="0"/>
                  </a:cxn>
                  <a:cxn ang="0">
                    <a:pos x="13" y="3"/>
                  </a:cxn>
                  <a:cxn ang="0">
                    <a:pos x="13" y="9"/>
                  </a:cxn>
                  <a:cxn ang="0">
                    <a:pos x="0" y="6"/>
                  </a:cxn>
                  <a:cxn ang="0">
                    <a:pos x="0" y="0"/>
                  </a:cxn>
                </a:cxnLst>
                <a:rect l="0" t="0" r="r" b="b"/>
                <a:pathLst>
                  <a:path w="13" h="9">
                    <a:moveTo>
                      <a:pt x="0" y="0"/>
                    </a:moveTo>
                    <a:lnTo>
                      <a:pt x="13" y="3"/>
                    </a:lnTo>
                    <a:lnTo>
                      <a:pt x="13" y="9"/>
                    </a:lnTo>
                    <a:lnTo>
                      <a:pt x="0" y="6"/>
                    </a:lnTo>
                    <a:lnTo>
                      <a:pt x="0" y="0"/>
                    </a:lnTo>
                    <a:close/>
                  </a:path>
                </a:pathLst>
              </a:custGeom>
              <a:solidFill>
                <a:srgbClr val="808080"/>
              </a:solidFill>
              <a:ln w="9525">
                <a:noFill/>
                <a:round/>
                <a:headEnd/>
                <a:tailEnd/>
              </a:ln>
            </p:spPr>
            <p:txBody>
              <a:bodyPr/>
              <a:lstStyle/>
              <a:p>
                <a:endParaRPr lang="en-US"/>
              </a:p>
            </p:txBody>
          </p:sp>
          <p:sp>
            <p:nvSpPr>
              <p:cNvPr id="273" name="Rectangle 196"/>
              <p:cNvSpPr>
                <a:spLocks noChangeArrowheads="1"/>
              </p:cNvSpPr>
              <p:nvPr/>
            </p:nvSpPr>
            <p:spPr bwMode="auto">
              <a:xfrm>
                <a:off x="4104" y="12571"/>
                <a:ext cx="13" cy="7"/>
              </a:xfrm>
              <a:prstGeom prst="rect">
                <a:avLst/>
              </a:prstGeom>
              <a:solidFill>
                <a:srgbClr val="808080"/>
              </a:solidFill>
              <a:ln w="9525">
                <a:noFill/>
                <a:miter lim="800000"/>
                <a:headEnd/>
                <a:tailEnd/>
              </a:ln>
            </p:spPr>
            <p:txBody>
              <a:bodyPr/>
              <a:lstStyle/>
              <a:p>
                <a:endParaRPr lang="en-US"/>
              </a:p>
            </p:txBody>
          </p:sp>
          <p:sp>
            <p:nvSpPr>
              <p:cNvPr id="274" name="Freeform 197"/>
              <p:cNvSpPr>
                <a:spLocks/>
              </p:cNvSpPr>
              <p:nvPr/>
            </p:nvSpPr>
            <p:spPr bwMode="auto">
              <a:xfrm>
                <a:off x="4143" y="12578"/>
                <a:ext cx="32" cy="9"/>
              </a:xfrm>
              <a:custGeom>
                <a:avLst/>
                <a:gdLst/>
                <a:ahLst/>
                <a:cxnLst>
                  <a:cxn ang="0">
                    <a:pos x="0" y="0"/>
                  </a:cxn>
                  <a:cxn ang="0">
                    <a:pos x="32" y="3"/>
                  </a:cxn>
                  <a:cxn ang="0">
                    <a:pos x="32" y="9"/>
                  </a:cxn>
                  <a:cxn ang="0">
                    <a:pos x="0" y="6"/>
                  </a:cxn>
                  <a:cxn ang="0">
                    <a:pos x="0" y="0"/>
                  </a:cxn>
                </a:cxnLst>
                <a:rect l="0" t="0" r="r" b="b"/>
                <a:pathLst>
                  <a:path w="32" h="9">
                    <a:moveTo>
                      <a:pt x="0" y="0"/>
                    </a:moveTo>
                    <a:lnTo>
                      <a:pt x="32" y="3"/>
                    </a:lnTo>
                    <a:lnTo>
                      <a:pt x="32" y="9"/>
                    </a:lnTo>
                    <a:lnTo>
                      <a:pt x="0" y="6"/>
                    </a:lnTo>
                    <a:lnTo>
                      <a:pt x="0" y="0"/>
                    </a:lnTo>
                    <a:close/>
                  </a:path>
                </a:pathLst>
              </a:custGeom>
              <a:solidFill>
                <a:srgbClr val="808080"/>
              </a:solidFill>
              <a:ln w="9525">
                <a:noFill/>
                <a:round/>
                <a:headEnd/>
                <a:tailEnd/>
              </a:ln>
            </p:spPr>
            <p:txBody>
              <a:bodyPr/>
              <a:lstStyle/>
              <a:p>
                <a:endParaRPr lang="en-US"/>
              </a:p>
            </p:txBody>
          </p:sp>
          <p:sp>
            <p:nvSpPr>
              <p:cNvPr id="275" name="Rectangle 198"/>
              <p:cNvSpPr>
                <a:spLocks noChangeArrowheads="1"/>
              </p:cNvSpPr>
              <p:nvPr/>
            </p:nvSpPr>
            <p:spPr bwMode="auto">
              <a:xfrm>
                <a:off x="4175" y="12581"/>
                <a:ext cx="13" cy="6"/>
              </a:xfrm>
              <a:prstGeom prst="rect">
                <a:avLst/>
              </a:prstGeom>
              <a:solidFill>
                <a:srgbClr val="808080"/>
              </a:solidFill>
              <a:ln w="9525">
                <a:noFill/>
                <a:miter lim="800000"/>
                <a:headEnd/>
                <a:tailEnd/>
              </a:ln>
            </p:spPr>
            <p:txBody>
              <a:bodyPr/>
              <a:lstStyle/>
              <a:p>
                <a:endParaRPr lang="en-US"/>
              </a:p>
            </p:txBody>
          </p:sp>
          <p:sp>
            <p:nvSpPr>
              <p:cNvPr id="276" name="Freeform 199"/>
              <p:cNvSpPr>
                <a:spLocks/>
              </p:cNvSpPr>
              <p:nvPr/>
            </p:nvSpPr>
            <p:spPr bwMode="auto">
              <a:xfrm>
                <a:off x="4213" y="12574"/>
                <a:ext cx="13" cy="10"/>
              </a:xfrm>
              <a:custGeom>
                <a:avLst/>
                <a:gdLst/>
                <a:ahLst/>
                <a:cxnLst>
                  <a:cxn ang="0">
                    <a:pos x="0" y="4"/>
                  </a:cxn>
                  <a:cxn ang="0">
                    <a:pos x="13" y="0"/>
                  </a:cxn>
                  <a:cxn ang="0">
                    <a:pos x="13" y="7"/>
                  </a:cxn>
                  <a:cxn ang="0">
                    <a:pos x="0" y="10"/>
                  </a:cxn>
                  <a:cxn ang="0">
                    <a:pos x="0" y="4"/>
                  </a:cxn>
                </a:cxnLst>
                <a:rect l="0" t="0" r="r" b="b"/>
                <a:pathLst>
                  <a:path w="13" h="10">
                    <a:moveTo>
                      <a:pt x="0" y="4"/>
                    </a:moveTo>
                    <a:lnTo>
                      <a:pt x="13" y="0"/>
                    </a:lnTo>
                    <a:lnTo>
                      <a:pt x="13" y="7"/>
                    </a:lnTo>
                    <a:lnTo>
                      <a:pt x="0" y="10"/>
                    </a:lnTo>
                    <a:lnTo>
                      <a:pt x="0" y="4"/>
                    </a:lnTo>
                    <a:close/>
                  </a:path>
                </a:pathLst>
              </a:custGeom>
              <a:solidFill>
                <a:srgbClr val="808080"/>
              </a:solidFill>
              <a:ln w="9525">
                <a:noFill/>
                <a:round/>
                <a:headEnd/>
                <a:tailEnd/>
              </a:ln>
            </p:spPr>
            <p:txBody>
              <a:bodyPr/>
              <a:lstStyle/>
              <a:p>
                <a:endParaRPr lang="en-US"/>
              </a:p>
            </p:txBody>
          </p:sp>
          <p:sp>
            <p:nvSpPr>
              <p:cNvPr id="277" name="Rectangle 200"/>
              <p:cNvSpPr>
                <a:spLocks noChangeArrowheads="1"/>
              </p:cNvSpPr>
              <p:nvPr/>
            </p:nvSpPr>
            <p:spPr bwMode="auto">
              <a:xfrm>
                <a:off x="4252" y="12571"/>
                <a:ext cx="13" cy="7"/>
              </a:xfrm>
              <a:prstGeom prst="rect">
                <a:avLst/>
              </a:prstGeom>
              <a:solidFill>
                <a:srgbClr val="808080"/>
              </a:solidFill>
              <a:ln w="9525">
                <a:noFill/>
                <a:miter lim="800000"/>
                <a:headEnd/>
                <a:tailEnd/>
              </a:ln>
            </p:spPr>
            <p:txBody>
              <a:bodyPr/>
              <a:lstStyle/>
              <a:p>
                <a:endParaRPr lang="en-US"/>
              </a:p>
            </p:txBody>
          </p:sp>
          <p:sp>
            <p:nvSpPr>
              <p:cNvPr id="278" name="Freeform 201"/>
              <p:cNvSpPr>
                <a:spLocks/>
              </p:cNvSpPr>
              <p:nvPr/>
            </p:nvSpPr>
            <p:spPr bwMode="auto">
              <a:xfrm>
                <a:off x="4290" y="12565"/>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279" name="Rectangle 202"/>
              <p:cNvSpPr>
                <a:spLocks noChangeArrowheads="1"/>
              </p:cNvSpPr>
              <p:nvPr/>
            </p:nvSpPr>
            <p:spPr bwMode="auto">
              <a:xfrm>
                <a:off x="4361" y="12562"/>
                <a:ext cx="13" cy="6"/>
              </a:xfrm>
              <a:prstGeom prst="rect">
                <a:avLst/>
              </a:prstGeom>
              <a:solidFill>
                <a:srgbClr val="808080"/>
              </a:solidFill>
              <a:ln w="9525">
                <a:noFill/>
                <a:miter lim="800000"/>
                <a:headEnd/>
                <a:tailEnd/>
              </a:ln>
            </p:spPr>
            <p:txBody>
              <a:bodyPr/>
              <a:lstStyle/>
              <a:p>
                <a:endParaRPr lang="en-US"/>
              </a:p>
            </p:txBody>
          </p:sp>
          <p:sp>
            <p:nvSpPr>
              <p:cNvPr id="280" name="Rectangle 203"/>
              <p:cNvSpPr>
                <a:spLocks noChangeArrowheads="1"/>
              </p:cNvSpPr>
              <p:nvPr/>
            </p:nvSpPr>
            <p:spPr bwMode="auto">
              <a:xfrm>
                <a:off x="4400" y="12562"/>
                <a:ext cx="12" cy="6"/>
              </a:xfrm>
              <a:prstGeom prst="rect">
                <a:avLst/>
              </a:prstGeom>
              <a:solidFill>
                <a:srgbClr val="808080"/>
              </a:solidFill>
              <a:ln w="9525">
                <a:noFill/>
                <a:miter lim="800000"/>
                <a:headEnd/>
                <a:tailEnd/>
              </a:ln>
            </p:spPr>
            <p:txBody>
              <a:bodyPr/>
              <a:lstStyle/>
              <a:p>
                <a:endParaRPr lang="en-US"/>
              </a:p>
            </p:txBody>
          </p:sp>
          <p:sp>
            <p:nvSpPr>
              <p:cNvPr id="281" name="Freeform 204"/>
              <p:cNvSpPr>
                <a:spLocks/>
              </p:cNvSpPr>
              <p:nvPr/>
            </p:nvSpPr>
            <p:spPr bwMode="auto">
              <a:xfrm>
                <a:off x="4438" y="12562"/>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82" name="Rectangle 205"/>
              <p:cNvSpPr>
                <a:spLocks noChangeArrowheads="1"/>
              </p:cNvSpPr>
              <p:nvPr/>
            </p:nvSpPr>
            <p:spPr bwMode="auto">
              <a:xfrm>
                <a:off x="4509" y="12565"/>
                <a:ext cx="13" cy="6"/>
              </a:xfrm>
              <a:prstGeom prst="rect">
                <a:avLst/>
              </a:prstGeom>
              <a:solidFill>
                <a:srgbClr val="808080"/>
              </a:solidFill>
              <a:ln w="9525">
                <a:noFill/>
                <a:miter lim="800000"/>
                <a:headEnd/>
                <a:tailEnd/>
              </a:ln>
            </p:spPr>
            <p:txBody>
              <a:bodyPr/>
              <a:lstStyle/>
              <a:p>
                <a:endParaRPr lang="en-US"/>
              </a:p>
            </p:txBody>
          </p:sp>
          <p:sp>
            <p:nvSpPr>
              <p:cNvPr id="283" name="Freeform 206"/>
              <p:cNvSpPr>
                <a:spLocks/>
              </p:cNvSpPr>
              <p:nvPr/>
            </p:nvSpPr>
            <p:spPr bwMode="auto">
              <a:xfrm>
                <a:off x="4547" y="12562"/>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808080"/>
              </a:solidFill>
              <a:ln w="9525">
                <a:noFill/>
                <a:round/>
                <a:headEnd/>
                <a:tailEnd/>
              </a:ln>
            </p:spPr>
            <p:txBody>
              <a:bodyPr/>
              <a:lstStyle/>
              <a:p>
                <a:endParaRPr lang="en-US"/>
              </a:p>
            </p:txBody>
          </p:sp>
          <p:sp>
            <p:nvSpPr>
              <p:cNvPr id="284" name="Freeform 207"/>
              <p:cNvSpPr>
                <a:spLocks/>
              </p:cNvSpPr>
              <p:nvPr/>
            </p:nvSpPr>
            <p:spPr bwMode="auto">
              <a:xfrm>
                <a:off x="4586" y="12555"/>
                <a:ext cx="45" cy="13"/>
              </a:xfrm>
              <a:custGeom>
                <a:avLst/>
                <a:gdLst/>
                <a:ahLst/>
                <a:cxnLst>
                  <a:cxn ang="0">
                    <a:pos x="0" y="7"/>
                  </a:cxn>
                  <a:cxn ang="0">
                    <a:pos x="45" y="0"/>
                  </a:cxn>
                  <a:cxn ang="0">
                    <a:pos x="45" y="7"/>
                  </a:cxn>
                  <a:cxn ang="0">
                    <a:pos x="0" y="13"/>
                  </a:cxn>
                  <a:cxn ang="0">
                    <a:pos x="0" y="7"/>
                  </a:cxn>
                </a:cxnLst>
                <a:rect l="0" t="0" r="r" b="b"/>
                <a:pathLst>
                  <a:path w="45" h="13">
                    <a:moveTo>
                      <a:pt x="0" y="7"/>
                    </a:moveTo>
                    <a:lnTo>
                      <a:pt x="45" y="0"/>
                    </a:lnTo>
                    <a:lnTo>
                      <a:pt x="45" y="7"/>
                    </a:lnTo>
                    <a:lnTo>
                      <a:pt x="0" y="13"/>
                    </a:lnTo>
                    <a:lnTo>
                      <a:pt x="0" y="7"/>
                    </a:lnTo>
                    <a:close/>
                  </a:path>
                </a:pathLst>
              </a:custGeom>
              <a:solidFill>
                <a:srgbClr val="808080"/>
              </a:solidFill>
              <a:ln w="9525">
                <a:noFill/>
                <a:round/>
                <a:headEnd/>
                <a:tailEnd/>
              </a:ln>
            </p:spPr>
            <p:txBody>
              <a:bodyPr/>
              <a:lstStyle/>
              <a:p>
                <a:endParaRPr lang="en-US"/>
              </a:p>
            </p:txBody>
          </p:sp>
          <p:sp>
            <p:nvSpPr>
              <p:cNvPr id="285" name="Freeform 208"/>
              <p:cNvSpPr>
                <a:spLocks/>
              </p:cNvSpPr>
              <p:nvPr/>
            </p:nvSpPr>
            <p:spPr bwMode="auto">
              <a:xfrm>
                <a:off x="4656" y="12552"/>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808080"/>
              </a:solidFill>
              <a:ln w="9525">
                <a:noFill/>
                <a:round/>
                <a:headEnd/>
                <a:tailEnd/>
              </a:ln>
            </p:spPr>
            <p:txBody>
              <a:bodyPr/>
              <a:lstStyle/>
              <a:p>
                <a:endParaRPr lang="en-US"/>
              </a:p>
            </p:txBody>
          </p:sp>
          <p:sp>
            <p:nvSpPr>
              <p:cNvPr id="286" name="Freeform 209"/>
              <p:cNvSpPr>
                <a:spLocks/>
              </p:cNvSpPr>
              <p:nvPr/>
            </p:nvSpPr>
            <p:spPr bwMode="auto">
              <a:xfrm>
                <a:off x="4695" y="12549"/>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808080"/>
              </a:solidFill>
              <a:ln w="9525">
                <a:noFill/>
                <a:round/>
                <a:headEnd/>
                <a:tailEnd/>
              </a:ln>
            </p:spPr>
            <p:txBody>
              <a:bodyPr/>
              <a:lstStyle/>
              <a:p>
                <a:endParaRPr lang="en-US"/>
              </a:p>
            </p:txBody>
          </p:sp>
          <p:sp>
            <p:nvSpPr>
              <p:cNvPr id="287" name="Freeform 210"/>
              <p:cNvSpPr>
                <a:spLocks/>
              </p:cNvSpPr>
              <p:nvPr/>
            </p:nvSpPr>
            <p:spPr bwMode="auto">
              <a:xfrm>
                <a:off x="4733" y="12542"/>
                <a:ext cx="45" cy="10"/>
              </a:xfrm>
              <a:custGeom>
                <a:avLst/>
                <a:gdLst/>
                <a:ahLst/>
                <a:cxnLst>
                  <a:cxn ang="0">
                    <a:pos x="0" y="4"/>
                  </a:cxn>
                  <a:cxn ang="0">
                    <a:pos x="45" y="0"/>
                  </a:cxn>
                  <a:cxn ang="0">
                    <a:pos x="45" y="7"/>
                  </a:cxn>
                  <a:cxn ang="0">
                    <a:pos x="0" y="10"/>
                  </a:cxn>
                  <a:cxn ang="0">
                    <a:pos x="0" y="4"/>
                  </a:cxn>
                </a:cxnLst>
                <a:rect l="0" t="0" r="r" b="b"/>
                <a:pathLst>
                  <a:path w="45" h="10">
                    <a:moveTo>
                      <a:pt x="0" y="4"/>
                    </a:moveTo>
                    <a:lnTo>
                      <a:pt x="45" y="0"/>
                    </a:lnTo>
                    <a:lnTo>
                      <a:pt x="45" y="7"/>
                    </a:lnTo>
                    <a:lnTo>
                      <a:pt x="0" y="10"/>
                    </a:lnTo>
                    <a:lnTo>
                      <a:pt x="0" y="4"/>
                    </a:lnTo>
                    <a:close/>
                  </a:path>
                </a:pathLst>
              </a:custGeom>
              <a:solidFill>
                <a:srgbClr val="808080"/>
              </a:solidFill>
              <a:ln w="9525">
                <a:noFill/>
                <a:round/>
                <a:headEnd/>
                <a:tailEnd/>
              </a:ln>
            </p:spPr>
            <p:txBody>
              <a:bodyPr/>
              <a:lstStyle/>
              <a:p>
                <a:endParaRPr lang="en-US"/>
              </a:p>
            </p:txBody>
          </p:sp>
          <p:sp>
            <p:nvSpPr>
              <p:cNvPr id="288" name="Rectangle 211"/>
              <p:cNvSpPr>
                <a:spLocks noChangeArrowheads="1"/>
              </p:cNvSpPr>
              <p:nvPr/>
            </p:nvSpPr>
            <p:spPr bwMode="auto">
              <a:xfrm>
                <a:off x="4804" y="12539"/>
                <a:ext cx="13" cy="7"/>
              </a:xfrm>
              <a:prstGeom prst="rect">
                <a:avLst/>
              </a:prstGeom>
              <a:solidFill>
                <a:srgbClr val="808080"/>
              </a:solidFill>
              <a:ln w="9525">
                <a:noFill/>
                <a:miter lim="800000"/>
                <a:headEnd/>
                <a:tailEnd/>
              </a:ln>
            </p:spPr>
            <p:txBody>
              <a:bodyPr/>
              <a:lstStyle/>
              <a:p>
                <a:endParaRPr lang="en-US"/>
              </a:p>
            </p:txBody>
          </p:sp>
          <p:sp>
            <p:nvSpPr>
              <p:cNvPr id="289" name="Freeform 212"/>
              <p:cNvSpPr>
                <a:spLocks/>
              </p:cNvSpPr>
              <p:nvPr/>
            </p:nvSpPr>
            <p:spPr bwMode="auto">
              <a:xfrm>
                <a:off x="4842" y="12533"/>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808080"/>
              </a:solidFill>
              <a:ln w="9525">
                <a:noFill/>
                <a:round/>
                <a:headEnd/>
                <a:tailEnd/>
              </a:ln>
            </p:spPr>
            <p:txBody>
              <a:bodyPr/>
              <a:lstStyle/>
              <a:p>
                <a:endParaRPr lang="en-US"/>
              </a:p>
            </p:txBody>
          </p:sp>
          <p:sp>
            <p:nvSpPr>
              <p:cNvPr id="290" name="Rectangle 213"/>
              <p:cNvSpPr>
                <a:spLocks noChangeArrowheads="1"/>
              </p:cNvSpPr>
              <p:nvPr/>
            </p:nvSpPr>
            <p:spPr bwMode="auto">
              <a:xfrm>
                <a:off x="4881" y="12530"/>
                <a:ext cx="13" cy="6"/>
              </a:xfrm>
              <a:prstGeom prst="rect">
                <a:avLst/>
              </a:prstGeom>
              <a:solidFill>
                <a:srgbClr val="808080"/>
              </a:solidFill>
              <a:ln w="9525">
                <a:noFill/>
                <a:miter lim="800000"/>
                <a:headEnd/>
                <a:tailEnd/>
              </a:ln>
            </p:spPr>
            <p:txBody>
              <a:bodyPr/>
              <a:lstStyle/>
              <a:p>
                <a:endParaRPr lang="en-US"/>
              </a:p>
            </p:txBody>
          </p:sp>
          <p:sp>
            <p:nvSpPr>
              <p:cNvPr id="291" name="Freeform 214"/>
              <p:cNvSpPr>
                <a:spLocks/>
              </p:cNvSpPr>
              <p:nvPr/>
            </p:nvSpPr>
            <p:spPr bwMode="auto">
              <a:xfrm>
                <a:off x="4894" y="12526"/>
                <a:ext cx="32" cy="10"/>
              </a:xfrm>
              <a:custGeom>
                <a:avLst/>
                <a:gdLst/>
                <a:ahLst/>
                <a:cxnLst>
                  <a:cxn ang="0">
                    <a:pos x="0" y="4"/>
                  </a:cxn>
                  <a:cxn ang="0">
                    <a:pos x="32" y="0"/>
                  </a:cxn>
                  <a:cxn ang="0">
                    <a:pos x="32" y="7"/>
                  </a:cxn>
                  <a:cxn ang="0">
                    <a:pos x="0" y="10"/>
                  </a:cxn>
                  <a:cxn ang="0">
                    <a:pos x="0" y="4"/>
                  </a:cxn>
                </a:cxnLst>
                <a:rect l="0" t="0" r="r" b="b"/>
                <a:pathLst>
                  <a:path w="32" h="10">
                    <a:moveTo>
                      <a:pt x="0" y="4"/>
                    </a:moveTo>
                    <a:lnTo>
                      <a:pt x="32" y="0"/>
                    </a:lnTo>
                    <a:lnTo>
                      <a:pt x="32" y="7"/>
                    </a:lnTo>
                    <a:lnTo>
                      <a:pt x="0" y="10"/>
                    </a:lnTo>
                    <a:lnTo>
                      <a:pt x="0" y="4"/>
                    </a:lnTo>
                    <a:close/>
                  </a:path>
                </a:pathLst>
              </a:custGeom>
              <a:solidFill>
                <a:srgbClr val="808080"/>
              </a:solidFill>
              <a:ln w="9525">
                <a:noFill/>
                <a:round/>
                <a:headEnd/>
                <a:tailEnd/>
              </a:ln>
            </p:spPr>
            <p:txBody>
              <a:bodyPr/>
              <a:lstStyle/>
              <a:p>
                <a:endParaRPr lang="en-US"/>
              </a:p>
            </p:txBody>
          </p:sp>
          <p:sp>
            <p:nvSpPr>
              <p:cNvPr id="292" name="Rectangle 215"/>
              <p:cNvSpPr>
                <a:spLocks noChangeArrowheads="1"/>
              </p:cNvSpPr>
              <p:nvPr/>
            </p:nvSpPr>
            <p:spPr bwMode="auto">
              <a:xfrm>
                <a:off x="4952" y="12526"/>
                <a:ext cx="12" cy="7"/>
              </a:xfrm>
              <a:prstGeom prst="rect">
                <a:avLst/>
              </a:prstGeom>
              <a:solidFill>
                <a:srgbClr val="808080"/>
              </a:solidFill>
              <a:ln w="9525">
                <a:noFill/>
                <a:miter lim="800000"/>
                <a:headEnd/>
                <a:tailEnd/>
              </a:ln>
            </p:spPr>
            <p:txBody>
              <a:bodyPr/>
              <a:lstStyle/>
              <a:p>
                <a:endParaRPr lang="en-US"/>
              </a:p>
            </p:txBody>
          </p:sp>
          <p:sp>
            <p:nvSpPr>
              <p:cNvPr id="293" name="Rectangle 216"/>
              <p:cNvSpPr>
                <a:spLocks noChangeArrowheads="1"/>
              </p:cNvSpPr>
              <p:nvPr/>
            </p:nvSpPr>
            <p:spPr bwMode="auto">
              <a:xfrm>
                <a:off x="4990" y="12523"/>
                <a:ext cx="13" cy="7"/>
              </a:xfrm>
              <a:prstGeom prst="rect">
                <a:avLst/>
              </a:prstGeom>
              <a:solidFill>
                <a:srgbClr val="808080"/>
              </a:solidFill>
              <a:ln w="9525">
                <a:noFill/>
                <a:miter lim="800000"/>
                <a:headEnd/>
                <a:tailEnd/>
              </a:ln>
            </p:spPr>
            <p:txBody>
              <a:bodyPr/>
              <a:lstStyle/>
              <a:p>
                <a:endParaRPr lang="en-US"/>
              </a:p>
            </p:txBody>
          </p:sp>
          <p:sp>
            <p:nvSpPr>
              <p:cNvPr id="294" name="Freeform 217"/>
              <p:cNvSpPr>
                <a:spLocks/>
              </p:cNvSpPr>
              <p:nvPr/>
            </p:nvSpPr>
            <p:spPr bwMode="auto">
              <a:xfrm>
                <a:off x="5029" y="12520"/>
                <a:ext cx="45" cy="10"/>
              </a:xfrm>
              <a:custGeom>
                <a:avLst/>
                <a:gdLst/>
                <a:ahLst/>
                <a:cxnLst>
                  <a:cxn ang="0">
                    <a:pos x="0" y="3"/>
                  </a:cxn>
                  <a:cxn ang="0">
                    <a:pos x="45" y="0"/>
                  </a:cxn>
                  <a:cxn ang="0">
                    <a:pos x="45" y="6"/>
                  </a:cxn>
                  <a:cxn ang="0">
                    <a:pos x="0" y="10"/>
                  </a:cxn>
                  <a:cxn ang="0">
                    <a:pos x="0" y="3"/>
                  </a:cxn>
                </a:cxnLst>
                <a:rect l="0" t="0" r="r" b="b"/>
                <a:pathLst>
                  <a:path w="45" h="10">
                    <a:moveTo>
                      <a:pt x="0" y="3"/>
                    </a:moveTo>
                    <a:lnTo>
                      <a:pt x="45" y="0"/>
                    </a:lnTo>
                    <a:lnTo>
                      <a:pt x="45" y="6"/>
                    </a:lnTo>
                    <a:lnTo>
                      <a:pt x="0" y="10"/>
                    </a:lnTo>
                    <a:lnTo>
                      <a:pt x="0" y="3"/>
                    </a:lnTo>
                    <a:close/>
                  </a:path>
                </a:pathLst>
              </a:custGeom>
              <a:solidFill>
                <a:srgbClr val="808080"/>
              </a:solidFill>
              <a:ln w="9525">
                <a:noFill/>
                <a:round/>
                <a:headEnd/>
                <a:tailEnd/>
              </a:ln>
            </p:spPr>
            <p:txBody>
              <a:bodyPr/>
              <a:lstStyle/>
              <a:p>
                <a:endParaRPr lang="en-US"/>
              </a:p>
            </p:txBody>
          </p:sp>
          <p:sp>
            <p:nvSpPr>
              <p:cNvPr id="295" name="Freeform 218"/>
              <p:cNvSpPr>
                <a:spLocks/>
              </p:cNvSpPr>
              <p:nvPr/>
            </p:nvSpPr>
            <p:spPr bwMode="auto">
              <a:xfrm>
                <a:off x="5099" y="12520"/>
                <a:ext cx="13" cy="10"/>
              </a:xfrm>
              <a:custGeom>
                <a:avLst/>
                <a:gdLst/>
                <a:ahLst/>
                <a:cxnLst>
                  <a:cxn ang="0">
                    <a:pos x="0" y="0"/>
                  </a:cxn>
                  <a:cxn ang="0">
                    <a:pos x="13" y="3"/>
                  </a:cxn>
                  <a:cxn ang="0">
                    <a:pos x="13" y="10"/>
                  </a:cxn>
                  <a:cxn ang="0">
                    <a:pos x="0" y="6"/>
                  </a:cxn>
                  <a:cxn ang="0">
                    <a:pos x="0" y="0"/>
                  </a:cxn>
                </a:cxnLst>
                <a:rect l="0" t="0" r="r" b="b"/>
                <a:pathLst>
                  <a:path w="13" h="10">
                    <a:moveTo>
                      <a:pt x="0" y="0"/>
                    </a:moveTo>
                    <a:lnTo>
                      <a:pt x="13" y="3"/>
                    </a:lnTo>
                    <a:lnTo>
                      <a:pt x="13" y="10"/>
                    </a:lnTo>
                    <a:lnTo>
                      <a:pt x="0" y="6"/>
                    </a:lnTo>
                    <a:lnTo>
                      <a:pt x="0" y="0"/>
                    </a:lnTo>
                    <a:close/>
                  </a:path>
                </a:pathLst>
              </a:custGeom>
              <a:solidFill>
                <a:srgbClr val="808080"/>
              </a:solidFill>
              <a:ln w="9525">
                <a:noFill/>
                <a:round/>
                <a:headEnd/>
                <a:tailEnd/>
              </a:ln>
            </p:spPr>
            <p:txBody>
              <a:bodyPr/>
              <a:lstStyle/>
              <a:p>
                <a:endParaRPr lang="en-US"/>
              </a:p>
            </p:txBody>
          </p:sp>
          <p:sp>
            <p:nvSpPr>
              <p:cNvPr id="296" name="Rectangle 219"/>
              <p:cNvSpPr>
                <a:spLocks noChangeArrowheads="1"/>
              </p:cNvSpPr>
              <p:nvPr/>
            </p:nvSpPr>
            <p:spPr bwMode="auto">
              <a:xfrm>
                <a:off x="5138" y="12523"/>
                <a:ext cx="13" cy="7"/>
              </a:xfrm>
              <a:prstGeom prst="rect">
                <a:avLst/>
              </a:prstGeom>
              <a:solidFill>
                <a:srgbClr val="808080"/>
              </a:solidFill>
              <a:ln w="9525">
                <a:noFill/>
                <a:miter lim="800000"/>
                <a:headEnd/>
                <a:tailEnd/>
              </a:ln>
            </p:spPr>
            <p:txBody>
              <a:bodyPr/>
              <a:lstStyle/>
              <a:p>
                <a:endParaRPr lang="en-US"/>
              </a:p>
            </p:txBody>
          </p:sp>
          <p:sp>
            <p:nvSpPr>
              <p:cNvPr id="297" name="Rectangle 220"/>
              <p:cNvSpPr>
                <a:spLocks noChangeArrowheads="1"/>
              </p:cNvSpPr>
              <p:nvPr/>
            </p:nvSpPr>
            <p:spPr bwMode="auto">
              <a:xfrm>
                <a:off x="5176" y="12526"/>
                <a:ext cx="45" cy="7"/>
              </a:xfrm>
              <a:prstGeom prst="rect">
                <a:avLst/>
              </a:prstGeom>
              <a:solidFill>
                <a:srgbClr val="808080"/>
              </a:solidFill>
              <a:ln w="9525">
                <a:noFill/>
                <a:miter lim="800000"/>
                <a:headEnd/>
                <a:tailEnd/>
              </a:ln>
            </p:spPr>
            <p:txBody>
              <a:bodyPr/>
              <a:lstStyle/>
              <a:p>
                <a:endParaRPr lang="en-US"/>
              </a:p>
            </p:txBody>
          </p:sp>
          <p:sp>
            <p:nvSpPr>
              <p:cNvPr id="298" name="Rectangle 221"/>
              <p:cNvSpPr>
                <a:spLocks noChangeArrowheads="1"/>
              </p:cNvSpPr>
              <p:nvPr/>
            </p:nvSpPr>
            <p:spPr bwMode="auto">
              <a:xfrm>
                <a:off x="5247" y="12530"/>
                <a:ext cx="6" cy="6"/>
              </a:xfrm>
              <a:prstGeom prst="rect">
                <a:avLst/>
              </a:prstGeom>
              <a:solidFill>
                <a:srgbClr val="808080"/>
              </a:solidFill>
              <a:ln w="9525">
                <a:noFill/>
                <a:miter lim="800000"/>
                <a:headEnd/>
                <a:tailEnd/>
              </a:ln>
            </p:spPr>
            <p:txBody>
              <a:bodyPr/>
              <a:lstStyle/>
              <a:p>
                <a:endParaRPr lang="en-US"/>
              </a:p>
            </p:txBody>
          </p:sp>
          <p:sp>
            <p:nvSpPr>
              <p:cNvPr id="299" name="Rectangle 222"/>
              <p:cNvSpPr>
                <a:spLocks noChangeArrowheads="1"/>
              </p:cNvSpPr>
              <p:nvPr/>
            </p:nvSpPr>
            <p:spPr bwMode="auto">
              <a:xfrm>
                <a:off x="5253" y="12530"/>
                <a:ext cx="7" cy="6"/>
              </a:xfrm>
              <a:prstGeom prst="rect">
                <a:avLst/>
              </a:prstGeom>
              <a:solidFill>
                <a:srgbClr val="808080"/>
              </a:solidFill>
              <a:ln w="9525">
                <a:noFill/>
                <a:miter lim="800000"/>
                <a:headEnd/>
                <a:tailEnd/>
              </a:ln>
            </p:spPr>
            <p:txBody>
              <a:bodyPr/>
              <a:lstStyle/>
              <a:p>
                <a:endParaRPr lang="en-US"/>
              </a:p>
            </p:txBody>
          </p:sp>
          <p:sp>
            <p:nvSpPr>
              <p:cNvPr id="300" name="Rectangle 223"/>
              <p:cNvSpPr>
                <a:spLocks noChangeArrowheads="1"/>
              </p:cNvSpPr>
              <p:nvPr/>
            </p:nvSpPr>
            <p:spPr bwMode="auto">
              <a:xfrm>
                <a:off x="5285" y="12536"/>
                <a:ext cx="13" cy="6"/>
              </a:xfrm>
              <a:prstGeom prst="rect">
                <a:avLst/>
              </a:prstGeom>
              <a:solidFill>
                <a:srgbClr val="808080"/>
              </a:solidFill>
              <a:ln w="9525">
                <a:noFill/>
                <a:miter lim="800000"/>
                <a:headEnd/>
                <a:tailEnd/>
              </a:ln>
            </p:spPr>
            <p:txBody>
              <a:bodyPr/>
              <a:lstStyle/>
              <a:p>
                <a:endParaRPr lang="en-US"/>
              </a:p>
            </p:txBody>
          </p:sp>
          <p:sp>
            <p:nvSpPr>
              <p:cNvPr id="301" name="Freeform 224"/>
              <p:cNvSpPr>
                <a:spLocks/>
              </p:cNvSpPr>
              <p:nvPr/>
            </p:nvSpPr>
            <p:spPr bwMode="auto">
              <a:xfrm>
                <a:off x="5324" y="12542"/>
                <a:ext cx="45" cy="13"/>
              </a:xfrm>
              <a:custGeom>
                <a:avLst/>
                <a:gdLst/>
                <a:ahLst/>
                <a:cxnLst>
                  <a:cxn ang="0">
                    <a:pos x="0" y="0"/>
                  </a:cxn>
                  <a:cxn ang="0">
                    <a:pos x="45" y="7"/>
                  </a:cxn>
                  <a:cxn ang="0">
                    <a:pos x="45" y="13"/>
                  </a:cxn>
                  <a:cxn ang="0">
                    <a:pos x="0" y="7"/>
                  </a:cxn>
                  <a:cxn ang="0">
                    <a:pos x="0" y="0"/>
                  </a:cxn>
                </a:cxnLst>
                <a:rect l="0" t="0" r="r" b="b"/>
                <a:pathLst>
                  <a:path w="45" h="13">
                    <a:moveTo>
                      <a:pt x="0" y="0"/>
                    </a:moveTo>
                    <a:lnTo>
                      <a:pt x="45" y="7"/>
                    </a:lnTo>
                    <a:lnTo>
                      <a:pt x="45" y="13"/>
                    </a:lnTo>
                    <a:lnTo>
                      <a:pt x="0" y="7"/>
                    </a:lnTo>
                    <a:lnTo>
                      <a:pt x="0" y="0"/>
                    </a:lnTo>
                    <a:close/>
                  </a:path>
                </a:pathLst>
              </a:custGeom>
              <a:solidFill>
                <a:srgbClr val="808080"/>
              </a:solidFill>
              <a:ln w="9525">
                <a:noFill/>
                <a:round/>
                <a:headEnd/>
                <a:tailEnd/>
              </a:ln>
            </p:spPr>
            <p:txBody>
              <a:bodyPr/>
              <a:lstStyle/>
              <a:p>
                <a:endParaRPr lang="en-US"/>
              </a:p>
            </p:txBody>
          </p:sp>
          <p:sp>
            <p:nvSpPr>
              <p:cNvPr id="302" name="Freeform 225"/>
              <p:cNvSpPr>
                <a:spLocks/>
              </p:cNvSpPr>
              <p:nvPr/>
            </p:nvSpPr>
            <p:spPr bwMode="auto">
              <a:xfrm>
                <a:off x="5394" y="12552"/>
                <a:ext cx="13" cy="10"/>
              </a:xfrm>
              <a:custGeom>
                <a:avLst/>
                <a:gdLst/>
                <a:ahLst/>
                <a:cxnLst>
                  <a:cxn ang="0">
                    <a:pos x="0" y="0"/>
                  </a:cxn>
                  <a:cxn ang="0">
                    <a:pos x="13" y="3"/>
                  </a:cxn>
                  <a:cxn ang="0">
                    <a:pos x="13" y="10"/>
                  </a:cxn>
                  <a:cxn ang="0">
                    <a:pos x="0" y="6"/>
                  </a:cxn>
                  <a:cxn ang="0">
                    <a:pos x="0" y="0"/>
                  </a:cxn>
                </a:cxnLst>
                <a:rect l="0" t="0" r="r" b="b"/>
                <a:pathLst>
                  <a:path w="13" h="10">
                    <a:moveTo>
                      <a:pt x="0" y="0"/>
                    </a:moveTo>
                    <a:lnTo>
                      <a:pt x="13" y="3"/>
                    </a:lnTo>
                    <a:lnTo>
                      <a:pt x="13" y="10"/>
                    </a:lnTo>
                    <a:lnTo>
                      <a:pt x="0" y="6"/>
                    </a:lnTo>
                    <a:lnTo>
                      <a:pt x="0" y="0"/>
                    </a:lnTo>
                    <a:close/>
                  </a:path>
                </a:pathLst>
              </a:custGeom>
              <a:solidFill>
                <a:srgbClr val="808080"/>
              </a:solidFill>
              <a:ln w="9525">
                <a:noFill/>
                <a:round/>
                <a:headEnd/>
                <a:tailEnd/>
              </a:ln>
            </p:spPr>
            <p:txBody>
              <a:bodyPr/>
              <a:lstStyle/>
              <a:p>
                <a:endParaRPr lang="en-US"/>
              </a:p>
            </p:txBody>
          </p:sp>
          <p:sp>
            <p:nvSpPr>
              <p:cNvPr id="303" name="Rectangle 226"/>
              <p:cNvSpPr>
                <a:spLocks noChangeArrowheads="1"/>
              </p:cNvSpPr>
              <p:nvPr/>
            </p:nvSpPr>
            <p:spPr bwMode="auto">
              <a:xfrm>
                <a:off x="5433" y="12558"/>
                <a:ext cx="13" cy="7"/>
              </a:xfrm>
              <a:prstGeom prst="rect">
                <a:avLst/>
              </a:prstGeom>
              <a:solidFill>
                <a:srgbClr val="808080"/>
              </a:solidFill>
              <a:ln w="9525">
                <a:noFill/>
                <a:miter lim="800000"/>
                <a:headEnd/>
                <a:tailEnd/>
              </a:ln>
            </p:spPr>
            <p:txBody>
              <a:bodyPr/>
              <a:lstStyle/>
              <a:p>
                <a:endParaRPr lang="en-US"/>
              </a:p>
            </p:txBody>
          </p:sp>
          <p:sp>
            <p:nvSpPr>
              <p:cNvPr id="304" name="Rectangle 227"/>
              <p:cNvSpPr>
                <a:spLocks noChangeArrowheads="1"/>
              </p:cNvSpPr>
              <p:nvPr/>
            </p:nvSpPr>
            <p:spPr bwMode="auto">
              <a:xfrm>
                <a:off x="5472" y="12558"/>
                <a:ext cx="44" cy="7"/>
              </a:xfrm>
              <a:prstGeom prst="rect">
                <a:avLst/>
              </a:prstGeom>
              <a:solidFill>
                <a:srgbClr val="808080"/>
              </a:solidFill>
              <a:ln w="9525">
                <a:noFill/>
                <a:miter lim="800000"/>
                <a:headEnd/>
                <a:tailEnd/>
              </a:ln>
            </p:spPr>
            <p:txBody>
              <a:bodyPr/>
              <a:lstStyle/>
              <a:p>
                <a:endParaRPr lang="en-US"/>
              </a:p>
            </p:txBody>
          </p:sp>
          <p:sp>
            <p:nvSpPr>
              <p:cNvPr id="305" name="Rectangle 228"/>
              <p:cNvSpPr>
                <a:spLocks noChangeArrowheads="1"/>
              </p:cNvSpPr>
              <p:nvPr/>
            </p:nvSpPr>
            <p:spPr bwMode="auto">
              <a:xfrm>
                <a:off x="5542" y="12558"/>
                <a:ext cx="13" cy="7"/>
              </a:xfrm>
              <a:prstGeom prst="rect">
                <a:avLst/>
              </a:prstGeom>
              <a:solidFill>
                <a:srgbClr val="808080"/>
              </a:solidFill>
              <a:ln w="9525">
                <a:noFill/>
                <a:miter lim="800000"/>
                <a:headEnd/>
                <a:tailEnd/>
              </a:ln>
            </p:spPr>
            <p:txBody>
              <a:bodyPr/>
              <a:lstStyle/>
              <a:p>
                <a:endParaRPr lang="en-US"/>
              </a:p>
            </p:txBody>
          </p:sp>
          <p:sp>
            <p:nvSpPr>
              <p:cNvPr id="306" name="Rectangle 229"/>
              <p:cNvSpPr>
                <a:spLocks noChangeArrowheads="1"/>
              </p:cNvSpPr>
              <p:nvPr/>
            </p:nvSpPr>
            <p:spPr bwMode="auto">
              <a:xfrm>
                <a:off x="5581" y="12558"/>
                <a:ext cx="12" cy="7"/>
              </a:xfrm>
              <a:prstGeom prst="rect">
                <a:avLst/>
              </a:prstGeom>
              <a:solidFill>
                <a:srgbClr val="808080"/>
              </a:solidFill>
              <a:ln w="9525">
                <a:noFill/>
                <a:miter lim="800000"/>
                <a:headEnd/>
                <a:tailEnd/>
              </a:ln>
            </p:spPr>
            <p:txBody>
              <a:bodyPr/>
              <a:lstStyle/>
              <a:p>
                <a:endParaRPr lang="en-US"/>
              </a:p>
            </p:txBody>
          </p:sp>
          <p:sp>
            <p:nvSpPr>
              <p:cNvPr id="307" name="Freeform 230"/>
              <p:cNvSpPr>
                <a:spLocks/>
              </p:cNvSpPr>
              <p:nvPr/>
            </p:nvSpPr>
            <p:spPr bwMode="auto">
              <a:xfrm>
                <a:off x="5619" y="12558"/>
                <a:ext cx="45" cy="10"/>
              </a:xfrm>
              <a:custGeom>
                <a:avLst/>
                <a:gdLst/>
                <a:ahLst/>
                <a:cxnLst>
                  <a:cxn ang="0">
                    <a:pos x="0" y="0"/>
                  </a:cxn>
                  <a:cxn ang="0">
                    <a:pos x="45" y="4"/>
                  </a:cxn>
                  <a:cxn ang="0">
                    <a:pos x="45" y="10"/>
                  </a:cxn>
                  <a:cxn ang="0">
                    <a:pos x="0" y="7"/>
                  </a:cxn>
                  <a:cxn ang="0">
                    <a:pos x="0" y="0"/>
                  </a:cxn>
                </a:cxnLst>
                <a:rect l="0" t="0" r="r" b="b"/>
                <a:pathLst>
                  <a:path w="45" h="10">
                    <a:moveTo>
                      <a:pt x="0" y="0"/>
                    </a:moveTo>
                    <a:lnTo>
                      <a:pt x="45" y="4"/>
                    </a:lnTo>
                    <a:lnTo>
                      <a:pt x="45" y="10"/>
                    </a:lnTo>
                    <a:lnTo>
                      <a:pt x="0" y="7"/>
                    </a:lnTo>
                    <a:lnTo>
                      <a:pt x="0" y="0"/>
                    </a:lnTo>
                    <a:close/>
                  </a:path>
                </a:pathLst>
              </a:custGeom>
              <a:solidFill>
                <a:srgbClr val="808080"/>
              </a:solidFill>
              <a:ln w="9525">
                <a:noFill/>
                <a:round/>
                <a:headEnd/>
                <a:tailEnd/>
              </a:ln>
            </p:spPr>
            <p:txBody>
              <a:bodyPr/>
              <a:lstStyle/>
              <a:p>
                <a:endParaRPr lang="en-US"/>
              </a:p>
            </p:txBody>
          </p:sp>
          <p:sp>
            <p:nvSpPr>
              <p:cNvPr id="308" name="Rectangle 231"/>
              <p:cNvSpPr>
                <a:spLocks noChangeArrowheads="1"/>
              </p:cNvSpPr>
              <p:nvPr/>
            </p:nvSpPr>
            <p:spPr bwMode="auto">
              <a:xfrm>
                <a:off x="5690" y="12562"/>
                <a:ext cx="13" cy="6"/>
              </a:xfrm>
              <a:prstGeom prst="rect">
                <a:avLst/>
              </a:prstGeom>
              <a:solidFill>
                <a:srgbClr val="808080"/>
              </a:solidFill>
              <a:ln w="9525">
                <a:noFill/>
                <a:miter lim="800000"/>
                <a:headEnd/>
                <a:tailEnd/>
              </a:ln>
            </p:spPr>
            <p:txBody>
              <a:bodyPr/>
              <a:lstStyle/>
              <a:p>
                <a:endParaRPr lang="en-US"/>
              </a:p>
            </p:txBody>
          </p:sp>
          <p:sp>
            <p:nvSpPr>
              <p:cNvPr id="309" name="Rectangle 232"/>
              <p:cNvSpPr>
                <a:spLocks noChangeArrowheads="1"/>
              </p:cNvSpPr>
              <p:nvPr/>
            </p:nvSpPr>
            <p:spPr bwMode="auto">
              <a:xfrm>
                <a:off x="5728" y="12562"/>
                <a:ext cx="13" cy="6"/>
              </a:xfrm>
              <a:prstGeom prst="rect">
                <a:avLst/>
              </a:prstGeom>
              <a:solidFill>
                <a:srgbClr val="808080"/>
              </a:solidFill>
              <a:ln w="9525">
                <a:noFill/>
                <a:miter lim="800000"/>
                <a:headEnd/>
                <a:tailEnd/>
              </a:ln>
            </p:spPr>
            <p:txBody>
              <a:bodyPr/>
              <a:lstStyle/>
              <a:p>
                <a:endParaRPr lang="en-US"/>
              </a:p>
            </p:txBody>
          </p:sp>
          <p:sp>
            <p:nvSpPr>
              <p:cNvPr id="310" name="Rectangle 233"/>
              <p:cNvSpPr>
                <a:spLocks noChangeArrowheads="1"/>
              </p:cNvSpPr>
              <p:nvPr/>
            </p:nvSpPr>
            <p:spPr bwMode="auto">
              <a:xfrm>
                <a:off x="5767" y="12565"/>
                <a:ext cx="25" cy="6"/>
              </a:xfrm>
              <a:prstGeom prst="rect">
                <a:avLst/>
              </a:prstGeom>
              <a:solidFill>
                <a:srgbClr val="808080"/>
              </a:solidFill>
              <a:ln w="9525">
                <a:noFill/>
                <a:miter lim="800000"/>
                <a:headEnd/>
                <a:tailEnd/>
              </a:ln>
            </p:spPr>
            <p:txBody>
              <a:bodyPr/>
              <a:lstStyle/>
              <a:p>
                <a:endParaRPr lang="en-US"/>
              </a:p>
            </p:txBody>
          </p:sp>
          <p:sp>
            <p:nvSpPr>
              <p:cNvPr id="311" name="Freeform 234"/>
              <p:cNvSpPr>
                <a:spLocks/>
              </p:cNvSpPr>
              <p:nvPr/>
            </p:nvSpPr>
            <p:spPr bwMode="auto">
              <a:xfrm>
                <a:off x="5792" y="12565"/>
                <a:ext cx="20" cy="9"/>
              </a:xfrm>
              <a:custGeom>
                <a:avLst/>
                <a:gdLst/>
                <a:ahLst/>
                <a:cxnLst>
                  <a:cxn ang="0">
                    <a:pos x="0" y="0"/>
                  </a:cxn>
                  <a:cxn ang="0">
                    <a:pos x="20" y="3"/>
                  </a:cxn>
                  <a:cxn ang="0">
                    <a:pos x="20" y="9"/>
                  </a:cxn>
                  <a:cxn ang="0">
                    <a:pos x="0" y="6"/>
                  </a:cxn>
                  <a:cxn ang="0">
                    <a:pos x="0" y="0"/>
                  </a:cxn>
                </a:cxnLst>
                <a:rect l="0" t="0" r="r" b="b"/>
                <a:pathLst>
                  <a:path w="20" h="9">
                    <a:moveTo>
                      <a:pt x="0" y="0"/>
                    </a:moveTo>
                    <a:lnTo>
                      <a:pt x="20" y="3"/>
                    </a:lnTo>
                    <a:lnTo>
                      <a:pt x="20" y="9"/>
                    </a:lnTo>
                    <a:lnTo>
                      <a:pt x="0" y="6"/>
                    </a:lnTo>
                    <a:lnTo>
                      <a:pt x="0" y="0"/>
                    </a:lnTo>
                    <a:close/>
                  </a:path>
                </a:pathLst>
              </a:custGeom>
              <a:solidFill>
                <a:srgbClr val="808080"/>
              </a:solidFill>
              <a:ln w="9525">
                <a:noFill/>
                <a:round/>
                <a:headEnd/>
                <a:tailEnd/>
              </a:ln>
            </p:spPr>
            <p:txBody>
              <a:bodyPr/>
              <a:lstStyle/>
              <a:p>
                <a:endParaRPr lang="en-US"/>
              </a:p>
            </p:txBody>
          </p:sp>
          <p:sp>
            <p:nvSpPr>
              <p:cNvPr id="312" name="Rectangle 235"/>
              <p:cNvSpPr>
                <a:spLocks noChangeArrowheads="1"/>
              </p:cNvSpPr>
              <p:nvPr/>
            </p:nvSpPr>
            <p:spPr bwMode="auto">
              <a:xfrm>
                <a:off x="5837" y="12574"/>
                <a:ext cx="13" cy="7"/>
              </a:xfrm>
              <a:prstGeom prst="rect">
                <a:avLst/>
              </a:prstGeom>
              <a:solidFill>
                <a:srgbClr val="808080"/>
              </a:solidFill>
              <a:ln w="9525">
                <a:noFill/>
                <a:miter lim="800000"/>
                <a:headEnd/>
                <a:tailEnd/>
              </a:ln>
            </p:spPr>
            <p:txBody>
              <a:bodyPr/>
              <a:lstStyle/>
              <a:p>
                <a:endParaRPr lang="en-US"/>
              </a:p>
            </p:txBody>
          </p:sp>
          <p:sp>
            <p:nvSpPr>
              <p:cNvPr id="313" name="Freeform 236"/>
              <p:cNvSpPr>
                <a:spLocks/>
              </p:cNvSpPr>
              <p:nvPr/>
            </p:nvSpPr>
            <p:spPr bwMode="auto">
              <a:xfrm>
                <a:off x="5876" y="12581"/>
                <a:ext cx="13" cy="10"/>
              </a:xfrm>
              <a:custGeom>
                <a:avLst/>
                <a:gdLst/>
                <a:ahLst/>
                <a:cxnLst>
                  <a:cxn ang="0">
                    <a:pos x="3" y="0"/>
                  </a:cxn>
                  <a:cxn ang="0">
                    <a:pos x="13" y="3"/>
                  </a:cxn>
                  <a:cxn ang="0">
                    <a:pos x="10" y="10"/>
                  </a:cxn>
                  <a:cxn ang="0">
                    <a:pos x="0" y="6"/>
                  </a:cxn>
                  <a:cxn ang="0">
                    <a:pos x="3" y="0"/>
                  </a:cxn>
                </a:cxnLst>
                <a:rect l="0" t="0" r="r" b="b"/>
                <a:pathLst>
                  <a:path w="13" h="10">
                    <a:moveTo>
                      <a:pt x="3" y="0"/>
                    </a:moveTo>
                    <a:lnTo>
                      <a:pt x="13" y="3"/>
                    </a:lnTo>
                    <a:lnTo>
                      <a:pt x="10" y="10"/>
                    </a:lnTo>
                    <a:lnTo>
                      <a:pt x="0" y="6"/>
                    </a:lnTo>
                    <a:lnTo>
                      <a:pt x="3" y="0"/>
                    </a:lnTo>
                    <a:close/>
                  </a:path>
                </a:pathLst>
              </a:custGeom>
              <a:solidFill>
                <a:srgbClr val="808080"/>
              </a:solidFill>
              <a:ln w="9525">
                <a:noFill/>
                <a:round/>
                <a:headEnd/>
                <a:tailEnd/>
              </a:ln>
            </p:spPr>
            <p:txBody>
              <a:bodyPr/>
              <a:lstStyle/>
              <a:p>
                <a:endParaRPr lang="en-US"/>
              </a:p>
            </p:txBody>
          </p:sp>
          <p:sp>
            <p:nvSpPr>
              <p:cNvPr id="314" name="Freeform 237"/>
              <p:cNvSpPr>
                <a:spLocks/>
              </p:cNvSpPr>
              <p:nvPr/>
            </p:nvSpPr>
            <p:spPr bwMode="auto">
              <a:xfrm>
                <a:off x="5911" y="12587"/>
                <a:ext cx="45" cy="16"/>
              </a:xfrm>
              <a:custGeom>
                <a:avLst/>
                <a:gdLst/>
                <a:ahLst/>
                <a:cxnLst>
                  <a:cxn ang="0">
                    <a:pos x="0" y="0"/>
                  </a:cxn>
                  <a:cxn ang="0">
                    <a:pos x="45" y="10"/>
                  </a:cxn>
                  <a:cxn ang="0">
                    <a:pos x="45" y="16"/>
                  </a:cxn>
                  <a:cxn ang="0">
                    <a:pos x="0" y="7"/>
                  </a:cxn>
                  <a:cxn ang="0">
                    <a:pos x="0" y="0"/>
                  </a:cxn>
                </a:cxnLst>
                <a:rect l="0" t="0" r="r" b="b"/>
                <a:pathLst>
                  <a:path w="45" h="16">
                    <a:moveTo>
                      <a:pt x="0" y="0"/>
                    </a:moveTo>
                    <a:lnTo>
                      <a:pt x="45" y="10"/>
                    </a:lnTo>
                    <a:lnTo>
                      <a:pt x="45" y="16"/>
                    </a:lnTo>
                    <a:lnTo>
                      <a:pt x="0" y="7"/>
                    </a:lnTo>
                    <a:lnTo>
                      <a:pt x="0" y="0"/>
                    </a:lnTo>
                    <a:close/>
                  </a:path>
                </a:pathLst>
              </a:custGeom>
              <a:solidFill>
                <a:srgbClr val="808080"/>
              </a:solidFill>
              <a:ln w="9525">
                <a:noFill/>
                <a:round/>
                <a:headEnd/>
                <a:tailEnd/>
              </a:ln>
            </p:spPr>
            <p:txBody>
              <a:bodyPr/>
              <a:lstStyle/>
              <a:p>
                <a:endParaRPr lang="en-US"/>
              </a:p>
            </p:txBody>
          </p:sp>
          <p:sp>
            <p:nvSpPr>
              <p:cNvPr id="315" name="Rectangle 238"/>
              <p:cNvSpPr>
                <a:spLocks noChangeArrowheads="1"/>
              </p:cNvSpPr>
              <p:nvPr/>
            </p:nvSpPr>
            <p:spPr bwMode="auto">
              <a:xfrm>
                <a:off x="5982" y="12600"/>
                <a:ext cx="13" cy="7"/>
              </a:xfrm>
              <a:prstGeom prst="rect">
                <a:avLst/>
              </a:prstGeom>
              <a:solidFill>
                <a:srgbClr val="808080"/>
              </a:solidFill>
              <a:ln w="9525">
                <a:noFill/>
                <a:miter lim="800000"/>
                <a:headEnd/>
                <a:tailEnd/>
              </a:ln>
            </p:spPr>
            <p:txBody>
              <a:bodyPr/>
              <a:lstStyle/>
              <a:p>
                <a:endParaRPr lang="en-US"/>
              </a:p>
            </p:txBody>
          </p:sp>
          <p:sp>
            <p:nvSpPr>
              <p:cNvPr id="316" name="Rectangle 239"/>
              <p:cNvSpPr>
                <a:spLocks noChangeArrowheads="1"/>
              </p:cNvSpPr>
              <p:nvPr/>
            </p:nvSpPr>
            <p:spPr bwMode="auto">
              <a:xfrm>
                <a:off x="6020" y="12603"/>
                <a:ext cx="13" cy="7"/>
              </a:xfrm>
              <a:prstGeom prst="rect">
                <a:avLst/>
              </a:prstGeom>
              <a:solidFill>
                <a:srgbClr val="808080"/>
              </a:solidFill>
              <a:ln w="9525">
                <a:noFill/>
                <a:miter lim="800000"/>
                <a:headEnd/>
                <a:tailEnd/>
              </a:ln>
            </p:spPr>
            <p:txBody>
              <a:bodyPr/>
              <a:lstStyle/>
              <a:p>
                <a:endParaRPr lang="en-US"/>
              </a:p>
            </p:txBody>
          </p:sp>
          <p:sp>
            <p:nvSpPr>
              <p:cNvPr id="317" name="Freeform 240"/>
              <p:cNvSpPr>
                <a:spLocks/>
              </p:cNvSpPr>
              <p:nvPr/>
            </p:nvSpPr>
            <p:spPr bwMode="auto">
              <a:xfrm>
                <a:off x="6059" y="12603"/>
                <a:ext cx="45" cy="10"/>
              </a:xfrm>
              <a:custGeom>
                <a:avLst/>
                <a:gdLst/>
                <a:ahLst/>
                <a:cxnLst>
                  <a:cxn ang="0">
                    <a:pos x="0" y="0"/>
                  </a:cxn>
                  <a:cxn ang="0">
                    <a:pos x="45" y="4"/>
                  </a:cxn>
                  <a:cxn ang="0">
                    <a:pos x="45" y="10"/>
                  </a:cxn>
                  <a:cxn ang="0">
                    <a:pos x="0" y="7"/>
                  </a:cxn>
                  <a:cxn ang="0">
                    <a:pos x="0" y="0"/>
                  </a:cxn>
                </a:cxnLst>
                <a:rect l="0" t="0" r="r" b="b"/>
                <a:pathLst>
                  <a:path w="45" h="10">
                    <a:moveTo>
                      <a:pt x="0" y="0"/>
                    </a:moveTo>
                    <a:lnTo>
                      <a:pt x="45" y="4"/>
                    </a:lnTo>
                    <a:lnTo>
                      <a:pt x="45" y="10"/>
                    </a:lnTo>
                    <a:lnTo>
                      <a:pt x="0" y="7"/>
                    </a:lnTo>
                    <a:lnTo>
                      <a:pt x="0" y="0"/>
                    </a:lnTo>
                    <a:close/>
                  </a:path>
                </a:pathLst>
              </a:custGeom>
              <a:solidFill>
                <a:srgbClr val="808080"/>
              </a:solidFill>
              <a:ln w="9525">
                <a:noFill/>
                <a:round/>
                <a:headEnd/>
                <a:tailEnd/>
              </a:ln>
            </p:spPr>
            <p:txBody>
              <a:bodyPr/>
              <a:lstStyle/>
              <a:p>
                <a:endParaRPr lang="en-US"/>
              </a:p>
            </p:txBody>
          </p:sp>
          <p:sp>
            <p:nvSpPr>
              <p:cNvPr id="318" name="Rectangle 241"/>
              <p:cNvSpPr>
                <a:spLocks noChangeArrowheads="1"/>
              </p:cNvSpPr>
              <p:nvPr/>
            </p:nvSpPr>
            <p:spPr bwMode="auto">
              <a:xfrm>
                <a:off x="6129" y="12610"/>
                <a:ext cx="13" cy="6"/>
              </a:xfrm>
              <a:prstGeom prst="rect">
                <a:avLst/>
              </a:prstGeom>
              <a:solidFill>
                <a:srgbClr val="808080"/>
              </a:solidFill>
              <a:ln w="9525">
                <a:noFill/>
                <a:miter lim="800000"/>
                <a:headEnd/>
                <a:tailEnd/>
              </a:ln>
            </p:spPr>
            <p:txBody>
              <a:bodyPr/>
              <a:lstStyle/>
              <a:p>
                <a:endParaRPr lang="en-US"/>
              </a:p>
            </p:txBody>
          </p:sp>
          <p:sp>
            <p:nvSpPr>
              <p:cNvPr id="319" name="Freeform 242"/>
              <p:cNvSpPr>
                <a:spLocks/>
              </p:cNvSpPr>
              <p:nvPr/>
            </p:nvSpPr>
            <p:spPr bwMode="auto">
              <a:xfrm>
                <a:off x="3995" y="12555"/>
                <a:ext cx="2157" cy="90"/>
              </a:xfrm>
              <a:custGeom>
                <a:avLst/>
                <a:gdLst/>
                <a:ahLst/>
                <a:cxnLst>
                  <a:cxn ang="0">
                    <a:pos x="0" y="7"/>
                  </a:cxn>
                  <a:cxn ang="0">
                    <a:pos x="56" y="12"/>
                  </a:cxn>
                  <a:cxn ang="0">
                    <a:pos x="112" y="9"/>
                  </a:cxn>
                  <a:cxn ang="0">
                    <a:pos x="168" y="13"/>
                  </a:cxn>
                  <a:cxn ang="0">
                    <a:pos x="224" y="9"/>
                  </a:cxn>
                  <a:cxn ang="0">
                    <a:pos x="280" y="4"/>
                  </a:cxn>
                  <a:cxn ang="0">
                    <a:pos x="336" y="0"/>
                  </a:cxn>
                  <a:cxn ang="0">
                    <a:pos x="392" y="2"/>
                  </a:cxn>
                  <a:cxn ang="0">
                    <a:pos x="448" y="13"/>
                  </a:cxn>
                  <a:cxn ang="0">
                    <a:pos x="504" y="13"/>
                  </a:cxn>
                  <a:cxn ang="0">
                    <a:pos x="560" y="14"/>
                  </a:cxn>
                  <a:cxn ang="0">
                    <a:pos x="616" y="24"/>
                  </a:cxn>
                  <a:cxn ang="0">
                    <a:pos x="672" y="28"/>
                  </a:cxn>
                </a:cxnLst>
                <a:rect l="0" t="0" r="r" b="b"/>
                <a:pathLst>
                  <a:path w="672" h="28">
                    <a:moveTo>
                      <a:pt x="0" y="7"/>
                    </a:moveTo>
                    <a:lnTo>
                      <a:pt x="56" y="12"/>
                    </a:lnTo>
                    <a:lnTo>
                      <a:pt x="112" y="9"/>
                    </a:lnTo>
                    <a:lnTo>
                      <a:pt x="168" y="13"/>
                    </a:lnTo>
                    <a:lnTo>
                      <a:pt x="224" y="9"/>
                    </a:lnTo>
                    <a:lnTo>
                      <a:pt x="280" y="4"/>
                    </a:lnTo>
                    <a:lnTo>
                      <a:pt x="336" y="0"/>
                    </a:lnTo>
                    <a:lnTo>
                      <a:pt x="392" y="2"/>
                    </a:lnTo>
                    <a:lnTo>
                      <a:pt x="448" y="13"/>
                    </a:lnTo>
                    <a:lnTo>
                      <a:pt x="504" y="13"/>
                    </a:lnTo>
                    <a:lnTo>
                      <a:pt x="560" y="14"/>
                    </a:lnTo>
                    <a:lnTo>
                      <a:pt x="616" y="24"/>
                    </a:lnTo>
                    <a:lnTo>
                      <a:pt x="672" y="28"/>
                    </a:lnTo>
                  </a:path>
                </a:pathLst>
              </a:custGeom>
              <a:noFill/>
              <a:ln w="9525">
                <a:solidFill>
                  <a:srgbClr val="808080"/>
                </a:solidFill>
                <a:prstDash val="solid"/>
                <a:round/>
                <a:headEnd/>
                <a:tailEnd/>
              </a:ln>
            </p:spPr>
            <p:txBody>
              <a:bodyPr/>
              <a:lstStyle/>
              <a:p>
                <a:endParaRPr lang="en-US"/>
              </a:p>
            </p:txBody>
          </p:sp>
          <p:sp>
            <p:nvSpPr>
              <p:cNvPr id="320" name="Freeform 243"/>
              <p:cNvSpPr>
                <a:spLocks/>
              </p:cNvSpPr>
              <p:nvPr/>
            </p:nvSpPr>
            <p:spPr bwMode="auto">
              <a:xfrm>
                <a:off x="3995" y="12462"/>
                <a:ext cx="2157" cy="112"/>
              </a:xfrm>
              <a:custGeom>
                <a:avLst/>
                <a:gdLst/>
                <a:ahLst/>
                <a:cxnLst>
                  <a:cxn ang="0">
                    <a:pos x="0" y="10"/>
                  </a:cxn>
                  <a:cxn ang="0">
                    <a:pos x="56" y="35"/>
                  </a:cxn>
                  <a:cxn ang="0">
                    <a:pos x="112" y="13"/>
                  </a:cxn>
                  <a:cxn ang="0">
                    <a:pos x="168" y="14"/>
                  </a:cxn>
                  <a:cxn ang="0">
                    <a:pos x="224" y="9"/>
                  </a:cxn>
                  <a:cxn ang="0">
                    <a:pos x="280" y="3"/>
                  </a:cxn>
                  <a:cxn ang="0">
                    <a:pos x="336" y="0"/>
                  </a:cxn>
                  <a:cxn ang="0">
                    <a:pos x="392" y="0"/>
                  </a:cxn>
                  <a:cxn ang="0">
                    <a:pos x="448" y="8"/>
                  </a:cxn>
                  <a:cxn ang="0">
                    <a:pos x="504" y="6"/>
                  </a:cxn>
                  <a:cxn ang="0">
                    <a:pos x="560" y="2"/>
                  </a:cxn>
                  <a:cxn ang="0">
                    <a:pos x="616" y="6"/>
                  </a:cxn>
                  <a:cxn ang="0">
                    <a:pos x="672" y="8"/>
                  </a:cxn>
                </a:cxnLst>
                <a:rect l="0" t="0" r="r" b="b"/>
                <a:pathLst>
                  <a:path w="672" h="35">
                    <a:moveTo>
                      <a:pt x="0" y="10"/>
                    </a:moveTo>
                    <a:lnTo>
                      <a:pt x="56" y="35"/>
                    </a:lnTo>
                    <a:lnTo>
                      <a:pt x="112" y="13"/>
                    </a:lnTo>
                    <a:lnTo>
                      <a:pt x="168" y="14"/>
                    </a:lnTo>
                    <a:lnTo>
                      <a:pt x="224" y="9"/>
                    </a:lnTo>
                    <a:lnTo>
                      <a:pt x="280" y="3"/>
                    </a:lnTo>
                    <a:lnTo>
                      <a:pt x="336" y="0"/>
                    </a:lnTo>
                    <a:lnTo>
                      <a:pt x="392" y="0"/>
                    </a:lnTo>
                    <a:lnTo>
                      <a:pt x="448" y="8"/>
                    </a:lnTo>
                    <a:lnTo>
                      <a:pt x="504" y="6"/>
                    </a:lnTo>
                    <a:lnTo>
                      <a:pt x="560" y="2"/>
                    </a:lnTo>
                    <a:lnTo>
                      <a:pt x="616" y="6"/>
                    </a:lnTo>
                    <a:lnTo>
                      <a:pt x="672" y="8"/>
                    </a:lnTo>
                  </a:path>
                </a:pathLst>
              </a:custGeom>
              <a:noFill/>
              <a:ln w="9525">
                <a:solidFill>
                  <a:srgbClr val="000000"/>
                </a:solidFill>
                <a:prstDash val="solid"/>
                <a:round/>
                <a:headEnd/>
                <a:tailEnd/>
              </a:ln>
            </p:spPr>
            <p:txBody>
              <a:bodyPr/>
              <a:lstStyle/>
              <a:p>
                <a:endParaRPr lang="en-US"/>
              </a:p>
            </p:txBody>
          </p:sp>
          <p:sp>
            <p:nvSpPr>
              <p:cNvPr id="321" name="Freeform 244"/>
              <p:cNvSpPr>
                <a:spLocks/>
              </p:cNvSpPr>
              <p:nvPr/>
            </p:nvSpPr>
            <p:spPr bwMode="auto">
              <a:xfrm>
                <a:off x="3995" y="12481"/>
                <a:ext cx="16" cy="13"/>
              </a:xfrm>
              <a:custGeom>
                <a:avLst/>
                <a:gdLst/>
                <a:ahLst/>
                <a:cxnLst>
                  <a:cxn ang="0">
                    <a:pos x="3" y="0"/>
                  </a:cxn>
                  <a:cxn ang="0">
                    <a:pos x="16" y="7"/>
                  </a:cxn>
                  <a:cxn ang="0">
                    <a:pos x="13" y="13"/>
                  </a:cxn>
                  <a:cxn ang="0">
                    <a:pos x="0" y="7"/>
                  </a:cxn>
                  <a:cxn ang="0">
                    <a:pos x="3" y="0"/>
                  </a:cxn>
                </a:cxnLst>
                <a:rect l="0" t="0" r="r" b="b"/>
                <a:pathLst>
                  <a:path w="16" h="13">
                    <a:moveTo>
                      <a:pt x="3" y="0"/>
                    </a:moveTo>
                    <a:lnTo>
                      <a:pt x="16" y="7"/>
                    </a:lnTo>
                    <a:lnTo>
                      <a:pt x="13" y="13"/>
                    </a:lnTo>
                    <a:lnTo>
                      <a:pt x="0" y="7"/>
                    </a:lnTo>
                    <a:lnTo>
                      <a:pt x="3" y="0"/>
                    </a:lnTo>
                    <a:close/>
                  </a:path>
                </a:pathLst>
              </a:custGeom>
              <a:solidFill>
                <a:srgbClr val="000000"/>
              </a:solidFill>
              <a:ln w="9525">
                <a:noFill/>
                <a:round/>
                <a:headEnd/>
                <a:tailEnd/>
              </a:ln>
            </p:spPr>
            <p:txBody>
              <a:bodyPr/>
              <a:lstStyle/>
              <a:p>
                <a:endParaRPr lang="en-US"/>
              </a:p>
            </p:txBody>
          </p:sp>
          <p:sp>
            <p:nvSpPr>
              <p:cNvPr id="322" name="Freeform 245"/>
              <p:cNvSpPr>
                <a:spLocks/>
              </p:cNvSpPr>
              <p:nvPr/>
            </p:nvSpPr>
            <p:spPr bwMode="auto">
              <a:xfrm>
                <a:off x="4030" y="12497"/>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23" name="Freeform 246"/>
              <p:cNvSpPr>
                <a:spLocks/>
              </p:cNvSpPr>
              <p:nvPr/>
            </p:nvSpPr>
            <p:spPr bwMode="auto">
              <a:xfrm>
                <a:off x="4066" y="12513"/>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24" name="Freeform 247"/>
              <p:cNvSpPr>
                <a:spLocks/>
              </p:cNvSpPr>
              <p:nvPr/>
            </p:nvSpPr>
            <p:spPr bwMode="auto">
              <a:xfrm>
                <a:off x="4104" y="12526"/>
                <a:ext cx="13" cy="13"/>
              </a:xfrm>
              <a:custGeom>
                <a:avLst/>
                <a:gdLst/>
                <a:ahLst/>
                <a:cxnLst>
                  <a:cxn ang="0">
                    <a:pos x="4" y="0"/>
                  </a:cxn>
                  <a:cxn ang="0">
                    <a:pos x="13" y="7"/>
                  </a:cxn>
                  <a:cxn ang="0">
                    <a:pos x="10" y="13"/>
                  </a:cxn>
                  <a:cxn ang="0">
                    <a:pos x="0" y="7"/>
                  </a:cxn>
                  <a:cxn ang="0">
                    <a:pos x="4" y="0"/>
                  </a:cxn>
                </a:cxnLst>
                <a:rect l="0" t="0" r="r" b="b"/>
                <a:pathLst>
                  <a:path w="13" h="13">
                    <a:moveTo>
                      <a:pt x="4" y="0"/>
                    </a:moveTo>
                    <a:lnTo>
                      <a:pt x="13" y="7"/>
                    </a:lnTo>
                    <a:lnTo>
                      <a:pt x="10" y="13"/>
                    </a:lnTo>
                    <a:lnTo>
                      <a:pt x="0" y="7"/>
                    </a:lnTo>
                    <a:lnTo>
                      <a:pt x="4" y="0"/>
                    </a:lnTo>
                    <a:close/>
                  </a:path>
                </a:pathLst>
              </a:custGeom>
              <a:solidFill>
                <a:srgbClr val="000000"/>
              </a:solidFill>
              <a:ln w="9525">
                <a:noFill/>
                <a:round/>
                <a:headEnd/>
                <a:tailEnd/>
              </a:ln>
            </p:spPr>
            <p:txBody>
              <a:bodyPr/>
              <a:lstStyle/>
              <a:p>
                <a:endParaRPr lang="en-US"/>
              </a:p>
            </p:txBody>
          </p:sp>
          <p:sp>
            <p:nvSpPr>
              <p:cNvPr id="325" name="Freeform 248"/>
              <p:cNvSpPr>
                <a:spLocks/>
              </p:cNvSpPr>
              <p:nvPr/>
            </p:nvSpPr>
            <p:spPr bwMode="auto">
              <a:xfrm>
                <a:off x="4140" y="12542"/>
                <a:ext cx="16" cy="13"/>
              </a:xfrm>
              <a:custGeom>
                <a:avLst/>
                <a:gdLst/>
                <a:ahLst/>
                <a:cxnLst>
                  <a:cxn ang="0">
                    <a:pos x="3" y="0"/>
                  </a:cxn>
                  <a:cxn ang="0">
                    <a:pos x="16" y="7"/>
                  </a:cxn>
                  <a:cxn ang="0">
                    <a:pos x="12" y="13"/>
                  </a:cxn>
                  <a:cxn ang="0">
                    <a:pos x="0" y="7"/>
                  </a:cxn>
                  <a:cxn ang="0">
                    <a:pos x="3" y="0"/>
                  </a:cxn>
                </a:cxnLst>
                <a:rect l="0" t="0" r="r" b="b"/>
                <a:pathLst>
                  <a:path w="16" h="13">
                    <a:moveTo>
                      <a:pt x="3" y="0"/>
                    </a:moveTo>
                    <a:lnTo>
                      <a:pt x="16" y="7"/>
                    </a:lnTo>
                    <a:lnTo>
                      <a:pt x="12" y="13"/>
                    </a:lnTo>
                    <a:lnTo>
                      <a:pt x="0" y="7"/>
                    </a:lnTo>
                    <a:lnTo>
                      <a:pt x="3" y="0"/>
                    </a:lnTo>
                    <a:close/>
                  </a:path>
                </a:pathLst>
              </a:custGeom>
              <a:solidFill>
                <a:srgbClr val="000000"/>
              </a:solidFill>
              <a:ln w="9525">
                <a:noFill/>
                <a:round/>
                <a:headEnd/>
                <a:tailEnd/>
              </a:ln>
            </p:spPr>
            <p:txBody>
              <a:bodyPr/>
              <a:lstStyle/>
              <a:p>
                <a:endParaRPr lang="en-US"/>
              </a:p>
            </p:txBody>
          </p:sp>
          <p:sp>
            <p:nvSpPr>
              <p:cNvPr id="326" name="Freeform 249"/>
              <p:cNvSpPr>
                <a:spLocks/>
              </p:cNvSpPr>
              <p:nvPr/>
            </p:nvSpPr>
            <p:spPr bwMode="auto">
              <a:xfrm>
                <a:off x="4175" y="12555"/>
                <a:ext cx="13" cy="10"/>
              </a:xfrm>
              <a:custGeom>
                <a:avLst/>
                <a:gdLst/>
                <a:ahLst/>
                <a:cxnLst>
                  <a:cxn ang="0">
                    <a:pos x="0" y="3"/>
                  </a:cxn>
                  <a:cxn ang="0">
                    <a:pos x="13" y="0"/>
                  </a:cxn>
                  <a:cxn ang="0">
                    <a:pos x="13" y="7"/>
                  </a:cxn>
                  <a:cxn ang="0">
                    <a:pos x="0" y="10"/>
                  </a:cxn>
                  <a:cxn ang="0">
                    <a:pos x="0" y="3"/>
                  </a:cxn>
                </a:cxnLst>
                <a:rect l="0" t="0" r="r" b="b"/>
                <a:pathLst>
                  <a:path w="13" h="10">
                    <a:moveTo>
                      <a:pt x="0" y="3"/>
                    </a:moveTo>
                    <a:lnTo>
                      <a:pt x="13" y="0"/>
                    </a:lnTo>
                    <a:lnTo>
                      <a:pt x="13" y="7"/>
                    </a:lnTo>
                    <a:lnTo>
                      <a:pt x="0" y="10"/>
                    </a:lnTo>
                    <a:lnTo>
                      <a:pt x="0" y="3"/>
                    </a:lnTo>
                    <a:close/>
                  </a:path>
                </a:pathLst>
              </a:custGeom>
              <a:solidFill>
                <a:srgbClr val="000000"/>
              </a:solidFill>
              <a:ln w="9525">
                <a:noFill/>
                <a:round/>
                <a:headEnd/>
                <a:tailEnd/>
              </a:ln>
            </p:spPr>
            <p:txBody>
              <a:bodyPr/>
              <a:lstStyle/>
              <a:p>
                <a:endParaRPr lang="en-US"/>
              </a:p>
            </p:txBody>
          </p:sp>
          <p:sp>
            <p:nvSpPr>
              <p:cNvPr id="327" name="Freeform 250"/>
              <p:cNvSpPr>
                <a:spLocks/>
              </p:cNvSpPr>
              <p:nvPr/>
            </p:nvSpPr>
            <p:spPr bwMode="auto">
              <a:xfrm>
                <a:off x="4207" y="12539"/>
                <a:ext cx="16" cy="13"/>
              </a:xfrm>
              <a:custGeom>
                <a:avLst/>
                <a:gdLst/>
                <a:ahLst/>
                <a:cxnLst>
                  <a:cxn ang="0">
                    <a:pos x="0" y="7"/>
                  </a:cxn>
                  <a:cxn ang="0">
                    <a:pos x="13" y="0"/>
                  </a:cxn>
                  <a:cxn ang="0">
                    <a:pos x="16" y="7"/>
                  </a:cxn>
                  <a:cxn ang="0">
                    <a:pos x="3" y="13"/>
                  </a:cxn>
                  <a:cxn ang="0">
                    <a:pos x="0" y="7"/>
                  </a:cxn>
                </a:cxnLst>
                <a:rect l="0" t="0" r="r" b="b"/>
                <a:pathLst>
                  <a:path w="16" h="13">
                    <a:moveTo>
                      <a:pt x="0" y="7"/>
                    </a:moveTo>
                    <a:lnTo>
                      <a:pt x="13" y="0"/>
                    </a:lnTo>
                    <a:lnTo>
                      <a:pt x="16" y="7"/>
                    </a:lnTo>
                    <a:lnTo>
                      <a:pt x="3" y="13"/>
                    </a:lnTo>
                    <a:lnTo>
                      <a:pt x="0" y="7"/>
                    </a:lnTo>
                    <a:close/>
                  </a:path>
                </a:pathLst>
              </a:custGeom>
              <a:solidFill>
                <a:srgbClr val="000000"/>
              </a:solidFill>
              <a:ln w="9525">
                <a:noFill/>
                <a:round/>
                <a:headEnd/>
                <a:tailEnd/>
              </a:ln>
            </p:spPr>
            <p:txBody>
              <a:bodyPr/>
              <a:lstStyle/>
              <a:p>
                <a:endParaRPr lang="en-US"/>
              </a:p>
            </p:txBody>
          </p:sp>
          <p:sp>
            <p:nvSpPr>
              <p:cNvPr id="328" name="Freeform 251"/>
              <p:cNvSpPr>
                <a:spLocks/>
              </p:cNvSpPr>
              <p:nvPr/>
            </p:nvSpPr>
            <p:spPr bwMode="auto">
              <a:xfrm>
                <a:off x="4249" y="12526"/>
                <a:ext cx="13" cy="10"/>
              </a:xfrm>
              <a:custGeom>
                <a:avLst/>
                <a:gdLst/>
                <a:ahLst/>
                <a:cxnLst>
                  <a:cxn ang="0">
                    <a:pos x="0" y="4"/>
                  </a:cxn>
                  <a:cxn ang="0">
                    <a:pos x="13" y="0"/>
                  </a:cxn>
                  <a:cxn ang="0">
                    <a:pos x="13" y="7"/>
                  </a:cxn>
                  <a:cxn ang="0">
                    <a:pos x="0" y="10"/>
                  </a:cxn>
                  <a:cxn ang="0">
                    <a:pos x="0" y="4"/>
                  </a:cxn>
                </a:cxnLst>
                <a:rect l="0" t="0" r="r" b="b"/>
                <a:pathLst>
                  <a:path w="13" h="10">
                    <a:moveTo>
                      <a:pt x="0" y="4"/>
                    </a:moveTo>
                    <a:lnTo>
                      <a:pt x="13" y="0"/>
                    </a:lnTo>
                    <a:lnTo>
                      <a:pt x="13" y="7"/>
                    </a:lnTo>
                    <a:lnTo>
                      <a:pt x="0" y="10"/>
                    </a:lnTo>
                    <a:lnTo>
                      <a:pt x="0" y="4"/>
                    </a:lnTo>
                    <a:close/>
                  </a:path>
                </a:pathLst>
              </a:custGeom>
              <a:solidFill>
                <a:srgbClr val="000000"/>
              </a:solidFill>
              <a:ln w="9525">
                <a:noFill/>
                <a:round/>
                <a:headEnd/>
                <a:tailEnd/>
              </a:ln>
            </p:spPr>
            <p:txBody>
              <a:bodyPr/>
              <a:lstStyle/>
              <a:p>
                <a:endParaRPr lang="en-US"/>
              </a:p>
            </p:txBody>
          </p:sp>
          <p:sp>
            <p:nvSpPr>
              <p:cNvPr id="329" name="Freeform 252"/>
              <p:cNvSpPr>
                <a:spLocks/>
              </p:cNvSpPr>
              <p:nvPr/>
            </p:nvSpPr>
            <p:spPr bwMode="auto">
              <a:xfrm>
                <a:off x="4284" y="12513"/>
                <a:ext cx="13" cy="10"/>
              </a:xfrm>
              <a:custGeom>
                <a:avLst/>
                <a:gdLst/>
                <a:ahLst/>
                <a:cxnLst>
                  <a:cxn ang="0">
                    <a:pos x="0" y="4"/>
                  </a:cxn>
                  <a:cxn ang="0">
                    <a:pos x="13" y="0"/>
                  </a:cxn>
                  <a:cxn ang="0">
                    <a:pos x="13" y="7"/>
                  </a:cxn>
                  <a:cxn ang="0">
                    <a:pos x="0" y="10"/>
                  </a:cxn>
                  <a:cxn ang="0">
                    <a:pos x="0" y="4"/>
                  </a:cxn>
                </a:cxnLst>
                <a:rect l="0" t="0" r="r" b="b"/>
                <a:pathLst>
                  <a:path w="13" h="10">
                    <a:moveTo>
                      <a:pt x="0" y="4"/>
                    </a:moveTo>
                    <a:lnTo>
                      <a:pt x="13" y="0"/>
                    </a:lnTo>
                    <a:lnTo>
                      <a:pt x="13" y="7"/>
                    </a:lnTo>
                    <a:lnTo>
                      <a:pt x="0" y="10"/>
                    </a:lnTo>
                    <a:lnTo>
                      <a:pt x="0" y="4"/>
                    </a:lnTo>
                    <a:close/>
                  </a:path>
                </a:pathLst>
              </a:custGeom>
              <a:solidFill>
                <a:srgbClr val="000000"/>
              </a:solidFill>
              <a:ln w="9525">
                <a:noFill/>
                <a:round/>
                <a:headEnd/>
                <a:tailEnd/>
              </a:ln>
            </p:spPr>
            <p:txBody>
              <a:bodyPr/>
              <a:lstStyle/>
              <a:p>
                <a:endParaRPr lang="en-US"/>
              </a:p>
            </p:txBody>
          </p:sp>
          <p:sp>
            <p:nvSpPr>
              <p:cNvPr id="330" name="Freeform 253"/>
              <p:cNvSpPr>
                <a:spLocks/>
              </p:cNvSpPr>
              <p:nvPr/>
            </p:nvSpPr>
            <p:spPr bwMode="auto">
              <a:xfrm>
                <a:off x="4319" y="12497"/>
                <a:ext cx="13" cy="13"/>
              </a:xfrm>
              <a:custGeom>
                <a:avLst/>
                <a:gdLst/>
                <a:ahLst/>
                <a:cxnLst>
                  <a:cxn ang="0">
                    <a:pos x="0" y="7"/>
                  </a:cxn>
                  <a:cxn ang="0">
                    <a:pos x="10" y="0"/>
                  </a:cxn>
                  <a:cxn ang="0">
                    <a:pos x="13" y="7"/>
                  </a:cxn>
                  <a:cxn ang="0">
                    <a:pos x="4" y="13"/>
                  </a:cxn>
                  <a:cxn ang="0">
                    <a:pos x="0" y="7"/>
                  </a:cxn>
                </a:cxnLst>
                <a:rect l="0" t="0" r="r" b="b"/>
                <a:pathLst>
                  <a:path w="13" h="13">
                    <a:moveTo>
                      <a:pt x="0" y="7"/>
                    </a:moveTo>
                    <a:lnTo>
                      <a:pt x="10" y="0"/>
                    </a:lnTo>
                    <a:lnTo>
                      <a:pt x="13" y="7"/>
                    </a:lnTo>
                    <a:lnTo>
                      <a:pt x="4" y="13"/>
                    </a:lnTo>
                    <a:lnTo>
                      <a:pt x="0" y="7"/>
                    </a:lnTo>
                    <a:close/>
                  </a:path>
                </a:pathLst>
              </a:custGeom>
              <a:solidFill>
                <a:srgbClr val="000000"/>
              </a:solidFill>
              <a:ln w="9525">
                <a:noFill/>
                <a:round/>
                <a:headEnd/>
                <a:tailEnd/>
              </a:ln>
            </p:spPr>
            <p:txBody>
              <a:bodyPr/>
              <a:lstStyle/>
              <a:p>
                <a:endParaRPr lang="en-US"/>
              </a:p>
            </p:txBody>
          </p:sp>
          <p:sp>
            <p:nvSpPr>
              <p:cNvPr id="331" name="Rectangle 254"/>
              <p:cNvSpPr>
                <a:spLocks noChangeArrowheads="1"/>
              </p:cNvSpPr>
              <p:nvPr/>
            </p:nvSpPr>
            <p:spPr bwMode="auto">
              <a:xfrm>
                <a:off x="4358" y="12491"/>
                <a:ext cx="13" cy="6"/>
              </a:xfrm>
              <a:prstGeom prst="rect">
                <a:avLst/>
              </a:prstGeom>
              <a:solidFill>
                <a:srgbClr val="000000"/>
              </a:solidFill>
              <a:ln w="9525">
                <a:noFill/>
                <a:miter lim="800000"/>
                <a:headEnd/>
                <a:tailEnd/>
              </a:ln>
            </p:spPr>
            <p:txBody>
              <a:bodyPr/>
              <a:lstStyle/>
              <a:p>
                <a:endParaRPr lang="en-US"/>
              </a:p>
            </p:txBody>
          </p:sp>
          <p:sp>
            <p:nvSpPr>
              <p:cNvPr id="332" name="Rectangle 255"/>
              <p:cNvSpPr>
                <a:spLocks noChangeArrowheads="1"/>
              </p:cNvSpPr>
              <p:nvPr/>
            </p:nvSpPr>
            <p:spPr bwMode="auto">
              <a:xfrm>
                <a:off x="4396" y="12494"/>
                <a:ext cx="13" cy="7"/>
              </a:xfrm>
              <a:prstGeom prst="rect">
                <a:avLst/>
              </a:prstGeom>
              <a:solidFill>
                <a:srgbClr val="000000"/>
              </a:solidFill>
              <a:ln w="9525">
                <a:noFill/>
                <a:miter lim="800000"/>
                <a:headEnd/>
                <a:tailEnd/>
              </a:ln>
            </p:spPr>
            <p:txBody>
              <a:bodyPr/>
              <a:lstStyle/>
              <a:p>
                <a:endParaRPr lang="en-US"/>
              </a:p>
            </p:txBody>
          </p:sp>
          <p:sp>
            <p:nvSpPr>
              <p:cNvPr id="333" name="Rectangle 256"/>
              <p:cNvSpPr>
                <a:spLocks noChangeArrowheads="1"/>
              </p:cNvSpPr>
              <p:nvPr/>
            </p:nvSpPr>
            <p:spPr bwMode="auto">
              <a:xfrm>
                <a:off x="4435" y="12497"/>
                <a:ext cx="13" cy="7"/>
              </a:xfrm>
              <a:prstGeom prst="rect">
                <a:avLst/>
              </a:prstGeom>
              <a:solidFill>
                <a:srgbClr val="000000"/>
              </a:solidFill>
              <a:ln w="9525">
                <a:noFill/>
                <a:miter lim="800000"/>
                <a:headEnd/>
                <a:tailEnd/>
              </a:ln>
            </p:spPr>
            <p:txBody>
              <a:bodyPr/>
              <a:lstStyle/>
              <a:p>
                <a:endParaRPr lang="en-US"/>
              </a:p>
            </p:txBody>
          </p:sp>
          <p:sp>
            <p:nvSpPr>
              <p:cNvPr id="334" name="Rectangle 257"/>
              <p:cNvSpPr>
                <a:spLocks noChangeArrowheads="1"/>
              </p:cNvSpPr>
              <p:nvPr/>
            </p:nvSpPr>
            <p:spPr bwMode="auto">
              <a:xfrm>
                <a:off x="4473" y="12501"/>
                <a:ext cx="13" cy="6"/>
              </a:xfrm>
              <a:prstGeom prst="rect">
                <a:avLst/>
              </a:prstGeom>
              <a:solidFill>
                <a:srgbClr val="000000"/>
              </a:solidFill>
              <a:ln w="9525">
                <a:noFill/>
                <a:miter lim="800000"/>
                <a:headEnd/>
                <a:tailEnd/>
              </a:ln>
            </p:spPr>
            <p:txBody>
              <a:bodyPr/>
              <a:lstStyle/>
              <a:p>
                <a:endParaRPr lang="en-US"/>
              </a:p>
            </p:txBody>
          </p:sp>
          <p:sp>
            <p:nvSpPr>
              <p:cNvPr id="335" name="Rectangle 258"/>
              <p:cNvSpPr>
                <a:spLocks noChangeArrowheads="1"/>
              </p:cNvSpPr>
              <p:nvPr/>
            </p:nvSpPr>
            <p:spPr bwMode="auto">
              <a:xfrm>
                <a:off x="4512" y="12504"/>
                <a:ext cx="13" cy="6"/>
              </a:xfrm>
              <a:prstGeom prst="rect">
                <a:avLst/>
              </a:prstGeom>
              <a:solidFill>
                <a:srgbClr val="000000"/>
              </a:solidFill>
              <a:ln w="9525">
                <a:noFill/>
                <a:miter lim="800000"/>
                <a:headEnd/>
                <a:tailEnd/>
              </a:ln>
            </p:spPr>
            <p:txBody>
              <a:bodyPr/>
              <a:lstStyle/>
              <a:p>
                <a:endParaRPr lang="en-US"/>
              </a:p>
            </p:txBody>
          </p:sp>
          <p:sp>
            <p:nvSpPr>
              <p:cNvPr id="336" name="Rectangle 259"/>
              <p:cNvSpPr>
                <a:spLocks noChangeArrowheads="1"/>
              </p:cNvSpPr>
              <p:nvPr/>
            </p:nvSpPr>
            <p:spPr bwMode="auto">
              <a:xfrm>
                <a:off x="4550" y="12501"/>
                <a:ext cx="13" cy="6"/>
              </a:xfrm>
              <a:prstGeom prst="rect">
                <a:avLst/>
              </a:prstGeom>
              <a:solidFill>
                <a:srgbClr val="000000"/>
              </a:solidFill>
              <a:ln w="9525">
                <a:noFill/>
                <a:miter lim="800000"/>
                <a:headEnd/>
                <a:tailEnd/>
              </a:ln>
            </p:spPr>
            <p:txBody>
              <a:bodyPr/>
              <a:lstStyle/>
              <a:p>
                <a:endParaRPr lang="en-US"/>
              </a:p>
            </p:txBody>
          </p:sp>
          <p:sp>
            <p:nvSpPr>
              <p:cNvPr id="337" name="Rectangle 260"/>
              <p:cNvSpPr>
                <a:spLocks noChangeArrowheads="1"/>
              </p:cNvSpPr>
              <p:nvPr/>
            </p:nvSpPr>
            <p:spPr bwMode="auto">
              <a:xfrm>
                <a:off x="4589" y="12497"/>
                <a:ext cx="13" cy="7"/>
              </a:xfrm>
              <a:prstGeom prst="rect">
                <a:avLst/>
              </a:prstGeom>
              <a:solidFill>
                <a:srgbClr val="000000"/>
              </a:solidFill>
              <a:ln w="9525">
                <a:noFill/>
                <a:miter lim="800000"/>
                <a:headEnd/>
                <a:tailEnd/>
              </a:ln>
            </p:spPr>
            <p:txBody>
              <a:bodyPr/>
              <a:lstStyle/>
              <a:p>
                <a:endParaRPr lang="en-US"/>
              </a:p>
            </p:txBody>
          </p:sp>
          <p:sp>
            <p:nvSpPr>
              <p:cNvPr id="338" name="Freeform 261"/>
              <p:cNvSpPr>
                <a:spLocks/>
              </p:cNvSpPr>
              <p:nvPr/>
            </p:nvSpPr>
            <p:spPr bwMode="auto">
              <a:xfrm>
                <a:off x="4627" y="12491"/>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39" name="Freeform 262"/>
              <p:cNvSpPr>
                <a:spLocks/>
              </p:cNvSpPr>
              <p:nvPr/>
            </p:nvSpPr>
            <p:spPr bwMode="auto">
              <a:xfrm>
                <a:off x="4666" y="12488"/>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000000"/>
              </a:solidFill>
              <a:ln w="9525">
                <a:noFill/>
                <a:round/>
                <a:headEnd/>
                <a:tailEnd/>
              </a:ln>
            </p:spPr>
            <p:txBody>
              <a:bodyPr/>
              <a:lstStyle/>
              <a:p>
                <a:endParaRPr lang="en-US"/>
              </a:p>
            </p:txBody>
          </p:sp>
          <p:sp>
            <p:nvSpPr>
              <p:cNvPr id="340" name="Rectangle 263"/>
              <p:cNvSpPr>
                <a:spLocks noChangeArrowheads="1"/>
              </p:cNvSpPr>
              <p:nvPr/>
            </p:nvSpPr>
            <p:spPr bwMode="auto">
              <a:xfrm>
                <a:off x="4704" y="12485"/>
                <a:ext cx="10" cy="6"/>
              </a:xfrm>
              <a:prstGeom prst="rect">
                <a:avLst/>
              </a:prstGeom>
              <a:solidFill>
                <a:srgbClr val="000000"/>
              </a:solidFill>
              <a:ln w="9525">
                <a:noFill/>
                <a:miter lim="800000"/>
                <a:headEnd/>
                <a:tailEnd/>
              </a:ln>
            </p:spPr>
            <p:txBody>
              <a:bodyPr/>
              <a:lstStyle/>
              <a:p>
                <a:endParaRPr lang="en-US"/>
              </a:p>
            </p:txBody>
          </p:sp>
          <p:sp>
            <p:nvSpPr>
              <p:cNvPr id="341" name="Rectangle 264"/>
              <p:cNvSpPr>
                <a:spLocks noChangeArrowheads="1"/>
              </p:cNvSpPr>
              <p:nvPr/>
            </p:nvSpPr>
            <p:spPr bwMode="auto">
              <a:xfrm>
                <a:off x="4714" y="12485"/>
                <a:ext cx="3" cy="6"/>
              </a:xfrm>
              <a:prstGeom prst="rect">
                <a:avLst/>
              </a:prstGeom>
              <a:solidFill>
                <a:srgbClr val="000000"/>
              </a:solidFill>
              <a:ln w="9525">
                <a:noFill/>
                <a:miter lim="800000"/>
                <a:headEnd/>
                <a:tailEnd/>
              </a:ln>
            </p:spPr>
            <p:txBody>
              <a:bodyPr/>
              <a:lstStyle/>
              <a:p>
                <a:endParaRPr lang="en-US"/>
              </a:p>
            </p:txBody>
          </p:sp>
          <p:sp>
            <p:nvSpPr>
              <p:cNvPr id="342" name="Rectangle 265"/>
              <p:cNvSpPr>
                <a:spLocks noChangeArrowheads="1"/>
              </p:cNvSpPr>
              <p:nvPr/>
            </p:nvSpPr>
            <p:spPr bwMode="auto">
              <a:xfrm>
                <a:off x="4743" y="12481"/>
                <a:ext cx="13" cy="7"/>
              </a:xfrm>
              <a:prstGeom prst="rect">
                <a:avLst/>
              </a:prstGeom>
              <a:solidFill>
                <a:srgbClr val="000000"/>
              </a:solidFill>
              <a:ln w="9525">
                <a:noFill/>
                <a:miter lim="800000"/>
                <a:headEnd/>
                <a:tailEnd/>
              </a:ln>
            </p:spPr>
            <p:txBody>
              <a:bodyPr/>
              <a:lstStyle/>
              <a:p>
                <a:endParaRPr lang="en-US"/>
              </a:p>
            </p:txBody>
          </p:sp>
          <p:sp>
            <p:nvSpPr>
              <p:cNvPr id="343" name="Freeform 266"/>
              <p:cNvSpPr>
                <a:spLocks/>
              </p:cNvSpPr>
              <p:nvPr/>
            </p:nvSpPr>
            <p:spPr bwMode="auto">
              <a:xfrm>
                <a:off x="4781" y="12475"/>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44" name="Rectangle 267"/>
              <p:cNvSpPr>
                <a:spLocks noChangeArrowheads="1"/>
              </p:cNvSpPr>
              <p:nvPr/>
            </p:nvSpPr>
            <p:spPr bwMode="auto">
              <a:xfrm>
                <a:off x="4820" y="12472"/>
                <a:ext cx="13" cy="6"/>
              </a:xfrm>
              <a:prstGeom prst="rect">
                <a:avLst/>
              </a:prstGeom>
              <a:solidFill>
                <a:srgbClr val="000000"/>
              </a:solidFill>
              <a:ln w="9525">
                <a:noFill/>
                <a:miter lim="800000"/>
                <a:headEnd/>
                <a:tailEnd/>
              </a:ln>
            </p:spPr>
            <p:txBody>
              <a:bodyPr/>
              <a:lstStyle/>
              <a:p>
                <a:endParaRPr lang="en-US"/>
              </a:p>
            </p:txBody>
          </p:sp>
          <p:sp>
            <p:nvSpPr>
              <p:cNvPr id="345" name="Rectangle 268"/>
              <p:cNvSpPr>
                <a:spLocks noChangeArrowheads="1"/>
              </p:cNvSpPr>
              <p:nvPr/>
            </p:nvSpPr>
            <p:spPr bwMode="auto">
              <a:xfrm>
                <a:off x="4859" y="12469"/>
                <a:ext cx="12" cy="6"/>
              </a:xfrm>
              <a:prstGeom prst="rect">
                <a:avLst/>
              </a:prstGeom>
              <a:solidFill>
                <a:srgbClr val="000000"/>
              </a:solidFill>
              <a:ln w="9525">
                <a:noFill/>
                <a:miter lim="800000"/>
                <a:headEnd/>
                <a:tailEnd/>
              </a:ln>
            </p:spPr>
            <p:txBody>
              <a:bodyPr/>
              <a:lstStyle/>
              <a:p>
                <a:endParaRPr lang="en-US"/>
              </a:p>
            </p:txBody>
          </p:sp>
          <p:sp>
            <p:nvSpPr>
              <p:cNvPr id="346" name="Rectangle 269"/>
              <p:cNvSpPr>
                <a:spLocks noChangeArrowheads="1"/>
              </p:cNvSpPr>
              <p:nvPr/>
            </p:nvSpPr>
            <p:spPr bwMode="auto">
              <a:xfrm>
                <a:off x="4897" y="12465"/>
                <a:ext cx="13" cy="7"/>
              </a:xfrm>
              <a:prstGeom prst="rect">
                <a:avLst/>
              </a:prstGeom>
              <a:solidFill>
                <a:srgbClr val="000000"/>
              </a:solidFill>
              <a:ln w="9525">
                <a:noFill/>
                <a:miter lim="800000"/>
                <a:headEnd/>
                <a:tailEnd/>
              </a:ln>
            </p:spPr>
            <p:txBody>
              <a:bodyPr/>
              <a:lstStyle/>
              <a:p>
                <a:endParaRPr lang="en-US"/>
              </a:p>
            </p:txBody>
          </p:sp>
          <p:sp>
            <p:nvSpPr>
              <p:cNvPr id="347" name="Rectangle 270"/>
              <p:cNvSpPr>
                <a:spLocks noChangeArrowheads="1"/>
              </p:cNvSpPr>
              <p:nvPr/>
            </p:nvSpPr>
            <p:spPr bwMode="auto">
              <a:xfrm>
                <a:off x="4936" y="12462"/>
                <a:ext cx="12" cy="7"/>
              </a:xfrm>
              <a:prstGeom prst="rect">
                <a:avLst/>
              </a:prstGeom>
              <a:solidFill>
                <a:srgbClr val="000000"/>
              </a:solidFill>
              <a:ln w="9525">
                <a:noFill/>
                <a:miter lim="800000"/>
                <a:headEnd/>
                <a:tailEnd/>
              </a:ln>
            </p:spPr>
            <p:txBody>
              <a:bodyPr/>
              <a:lstStyle/>
              <a:p>
                <a:endParaRPr lang="en-US"/>
              </a:p>
            </p:txBody>
          </p:sp>
          <p:sp>
            <p:nvSpPr>
              <p:cNvPr id="348" name="Freeform 271"/>
              <p:cNvSpPr>
                <a:spLocks/>
              </p:cNvSpPr>
              <p:nvPr/>
            </p:nvSpPr>
            <p:spPr bwMode="auto">
              <a:xfrm>
                <a:off x="4974" y="12459"/>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49" name="Rectangle 272"/>
              <p:cNvSpPr>
                <a:spLocks noChangeArrowheads="1"/>
              </p:cNvSpPr>
              <p:nvPr/>
            </p:nvSpPr>
            <p:spPr bwMode="auto">
              <a:xfrm>
                <a:off x="5013" y="12459"/>
                <a:ext cx="12" cy="6"/>
              </a:xfrm>
              <a:prstGeom prst="rect">
                <a:avLst/>
              </a:prstGeom>
              <a:solidFill>
                <a:srgbClr val="000000"/>
              </a:solidFill>
              <a:ln w="9525">
                <a:noFill/>
                <a:miter lim="800000"/>
                <a:headEnd/>
                <a:tailEnd/>
              </a:ln>
            </p:spPr>
            <p:txBody>
              <a:bodyPr/>
              <a:lstStyle/>
              <a:p>
                <a:endParaRPr lang="en-US"/>
              </a:p>
            </p:txBody>
          </p:sp>
          <p:sp>
            <p:nvSpPr>
              <p:cNvPr id="350" name="Rectangle 273"/>
              <p:cNvSpPr>
                <a:spLocks noChangeArrowheads="1"/>
              </p:cNvSpPr>
              <p:nvPr/>
            </p:nvSpPr>
            <p:spPr bwMode="auto">
              <a:xfrm>
                <a:off x="5051" y="12456"/>
                <a:ext cx="13" cy="6"/>
              </a:xfrm>
              <a:prstGeom prst="rect">
                <a:avLst/>
              </a:prstGeom>
              <a:solidFill>
                <a:srgbClr val="000000"/>
              </a:solidFill>
              <a:ln w="9525">
                <a:noFill/>
                <a:miter lim="800000"/>
                <a:headEnd/>
                <a:tailEnd/>
              </a:ln>
            </p:spPr>
            <p:txBody>
              <a:bodyPr/>
              <a:lstStyle/>
              <a:p>
                <a:endParaRPr lang="en-US"/>
              </a:p>
            </p:txBody>
          </p:sp>
          <p:sp>
            <p:nvSpPr>
              <p:cNvPr id="351" name="Rectangle 274"/>
              <p:cNvSpPr>
                <a:spLocks noChangeArrowheads="1"/>
              </p:cNvSpPr>
              <p:nvPr/>
            </p:nvSpPr>
            <p:spPr bwMode="auto">
              <a:xfrm>
                <a:off x="5090" y="12456"/>
                <a:ext cx="12" cy="6"/>
              </a:xfrm>
              <a:prstGeom prst="rect">
                <a:avLst/>
              </a:prstGeom>
              <a:solidFill>
                <a:srgbClr val="000000"/>
              </a:solidFill>
              <a:ln w="9525">
                <a:noFill/>
                <a:miter lim="800000"/>
                <a:headEnd/>
                <a:tailEnd/>
              </a:ln>
            </p:spPr>
            <p:txBody>
              <a:bodyPr/>
              <a:lstStyle/>
              <a:p>
                <a:endParaRPr lang="en-US"/>
              </a:p>
            </p:txBody>
          </p:sp>
          <p:sp>
            <p:nvSpPr>
              <p:cNvPr id="352" name="Rectangle 275"/>
              <p:cNvSpPr>
                <a:spLocks noChangeArrowheads="1"/>
              </p:cNvSpPr>
              <p:nvPr/>
            </p:nvSpPr>
            <p:spPr bwMode="auto">
              <a:xfrm>
                <a:off x="5128" y="12452"/>
                <a:ext cx="13" cy="7"/>
              </a:xfrm>
              <a:prstGeom prst="rect">
                <a:avLst/>
              </a:prstGeom>
              <a:solidFill>
                <a:srgbClr val="000000"/>
              </a:solidFill>
              <a:ln w="9525">
                <a:noFill/>
                <a:miter lim="800000"/>
                <a:headEnd/>
                <a:tailEnd/>
              </a:ln>
            </p:spPr>
            <p:txBody>
              <a:bodyPr/>
              <a:lstStyle/>
              <a:p>
                <a:endParaRPr lang="en-US"/>
              </a:p>
            </p:txBody>
          </p:sp>
          <p:sp>
            <p:nvSpPr>
              <p:cNvPr id="353" name="Rectangle 276"/>
              <p:cNvSpPr>
                <a:spLocks noChangeArrowheads="1"/>
              </p:cNvSpPr>
              <p:nvPr/>
            </p:nvSpPr>
            <p:spPr bwMode="auto">
              <a:xfrm>
                <a:off x="5167" y="12449"/>
                <a:ext cx="12" cy="7"/>
              </a:xfrm>
              <a:prstGeom prst="rect">
                <a:avLst/>
              </a:prstGeom>
              <a:solidFill>
                <a:srgbClr val="000000"/>
              </a:solidFill>
              <a:ln w="9525">
                <a:noFill/>
                <a:miter lim="800000"/>
                <a:headEnd/>
                <a:tailEnd/>
              </a:ln>
            </p:spPr>
            <p:txBody>
              <a:bodyPr/>
              <a:lstStyle/>
              <a:p>
                <a:endParaRPr lang="en-US"/>
              </a:p>
            </p:txBody>
          </p:sp>
          <p:sp>
            <p:nvSpPr>
              <p:cNvPr id="354" name="Rectangle 277"/>
              <p:cNvSpPr>
                <a:spLocks noChangeArrowheads="1"/>
              </p:cNvSpPr>
              <p:nvPr/>
            </p:nvSpPr>
            <p:spPr bwMode="auto">
              <a:xfrm>
                <a:off x="5205" y="12449"/>
                <a:ext cx="13" cy="7"/>
              </a:xfrm>
              <a:prstGeom prst="rect">
                <a:avLst/>
              </a:prstGeom>
              <a:solidFill>
                <a:srgbClr val="000000"/>
              </a:solidFill>
              <a:ln w="9525">
                <a:noFill/>
                <a:miter lim="800000"/>
                <a:headEnd/>
                <a:tailEnd/>
              </a:ln>
            </p:spPr>
            <p:txBody>
              <a:bodyPr/>
              <a:lstStyle/>
              <a:p>
                <a:endParaRPr lang="en-US"/>
              </a:p>
            </p:txBody>
          </p:sp>
          <p:sp>
            <p:nvSpPr>
              <p:cNvPr id="355" name="Rectangle 278"/>
              <p:cNvSpPr>
                <a:spLocks noChangeArrowheads="1"/>
              </p:cNvSpPr>
              <p:nvPr/>
            </p:nvSpPr>
            <p:spPr bwMode="auto">
              <a:xfrm>
                <a:off x="5244" y="12446"/>
                <a:ext cx="9" cy="6"/>
              </a:xfrm>
              <a:prstGeom prst="rect">
                <a:avLst/>
              </a:prstGeom>
              <a:solidFill>
                <a:srgbClr val="000000"/>
              </a:solidFill>
              <a:ln w="9525">
                <a:noFill/>
                <a:miter lim="800000"/>
                <a:headEnd/>
                <a:tailEnd/>
              </a:ln>
            </p:spPr>
            <p:txBody>
              <a:bodyPr/>
              <a:lstStyle/>
              <a:p>
                <a:endParaRPr lang="en-US"/>
              </a:p>
            </p:txBody>
          </p:sp>
          <p:sp>
            <p:nvSpPr>
              <p:cNvPr id="356" name="Rectangle 279"/>
              <p:cNvSpPr>
                <a:spLocks noChangeArrowheads="1"/>
              </p:cNvSpPr>
              <p:nvPr/>
            </p:nvSpPr>
            <p:spPr bwMode="auto">
              <a:xfrm>
                <a:off x="5253" y="12446"/>
                <a:ext cx="3" cy="6"/>
              </a:xfrm>
              <a:prstGeom prst="rect">
                <a:avLst/>
              </a:prstGeom>
              <a:solidFill>
                <a:srgbClr val="000000"/>
              </a:solidFill>
              <a:ln w="9525">
                <a:noFill/>
                <a:miter lim="800000"/>
                <a:headEnd/>
                <a:tailEnd/>
              </a:ln>
            </p:spPr>
            <p:txBody>
              <a:bodyPr/>
              <a:lstStyle/>
              <a:p>
                <a:endParaRPr lang="en-US"/>
              </a:p>
            </p:txBody>
          </p:sp>
          <p:sp>
            <p:nvSpPr>
              <p:cNvPr id="357" name="Freeform 280"/>
              <p:cNvSpPr>
                <a:spLocks/>
              </p:cNvSpPr>
              <p:nvPr/>
            </p:nvSpPr>
            <p:spPr bwMode="auto">
              <a:xfrm>
                <a:off x="5282" y="12452"/>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58" name="Freeform 281"/>
              <p:cNvSpPr>
                <a:spLocks/>
              </p:cNvSpPr>
              <p:nvPr/>
            </p:nvSpPr>
            <p:spPr bwMode="auto">
              <a:xfrm>
                <a:off x="5321" y="12459"/>
                <a:ext cx="12" cy="10"/>
              </a:xfrm>
              <a:custGeom>
                <a:avLst/>
                <a:gdLst/>
                <a:ahLst/>
                <a:cxnLst>
                  <a:cxn ang="0">
                    <a:pos x="0" y="0"/>
                  </a:cxn>
                  <a:cxn ang="0">
                    <a:pos x="12" y="3"/>
                  </a:cxn>
                  <a:cxn ang="0">
                    <a:pos x="12" y="10"/>
                  </a:cxn>
                  <a:cxn ang="0">
                    <a:pos x="0" y="6"/>
                  </a:cxn>
                  <a:cxn ang="0">
                    <a:pos x="0" y="0"/>
                  </a:cxn>
                </a:cxnLst>
                <a:rect l="0" t="0" r="r" b="b"/>
                <a:pathLst>
                  <a:path w="12" h="10">
                    <a:moveTo>
                      <a:pt x="0" y="0"/>
                    </a:moveTo>
                    <a:lnTo>
                      <a:pt x="12" y="3"/>
                    </a:lnTo>
                    <a:lnTo>
                      <a:pt x="12" y="10"/>
                    </a:lnTo>
                    <a:lnTo>
                      <a:pt x="0" y="6"/>
                    </a:lnTo>
                    <a:lnTo>
                      <a:pt x="0" y="0"/>
                    </a:lnTo>
                    <a:close/>
                  </a:path>
                </a:pathLst>
              </a:custGeom>
              <a:solidFill>
                <a:srgbClr val="000000"/>
              </a:solidFill>
              <a:ln w="9525">
                <a:noFill/>
                <a:round/>
                <a:headEnd/>
                <a:tailEnd/>
              </a:ln>
            </p:spPr>
            <p:txBody>
              <a:bodyPr/>
              <a:lstStyle/>
              <a:p>
                <a:endParaRPr lang="en-US"/>
              </a:p>
            </p:txBody>
          </p:sp>
          <p:sp>
            <p:nvSpPr>
              <p:cNvPr id="359" name="Freeform 282"/>
              <p:cNvSpPr>
                <a:spLocks/>
              </p:cNvSpPr>
              <p:nvPr/>
            </p:nvSpPr>
            <p:spPr bwMode="auto">
              <a:xfrm>
                <a:off x="5356" y="12465"/>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60" name="Rectangle 283"/>
              <p:cNvSpPr>
                <a:spLocks noChangeArrowheads="1"/>
              </p:cNvSpPr>
              <p:nvPr/>
            </p:nvSpPr>
            <p:spPr bwMode="auto">
              <a:xfrm>
                <a:off x="5394" y="12475"/>
                <a:ext cx="13" cy="6"/>
              </a:xfrm>
              <a:prstGeom prst="rect">
                <a:avLst/>
              </a:prstGeom>
              <a:solidFill>
                <a:srgbClr val="000000"/>
              </a:solidFill>
              <a:ln w="9525">
                <a:noFill/>
                <a:miter lim="800000"/>
                <a:headEnd/>
                <a:tailEnd/>
              </a:ln>
            </p:spPr>
            <p:txBody>
              <a:bodyPr/>
              <a:lstStyle/>
              <a:p>
                <a:endParaRPr lang="en-US"/>
              </a:p>
            </p:txBody>
          </p:sp>
          <p:sp>
            <p:nvSpPr>
              <p:cNvPr id="361" name="Rectangle 284"/>
              <p:cNvSpPr>
                <a:spLocks noChangeArrowheads="1"/>
              </p:cNvSpPr>
              <p:nvPr/>
            </p:nvSpPr>
            <p:spPr bwMode="auto">
              <a:xfrm>
                <a:off x="5433" y="12481"/>
                <a:ext cx="13" cy="7"/>
              </a:xfrm>
              <a:prstGeom prst="rect">
                <a:avLst/>
              </a:prstGeom>
              <a:solidFill>
                <a:srgbClr val="000000"/>
              </a:solidFill>
              <a:ln w="9525">
                <a:noFill/>
                <a:miter lim="800000"/>
                <a:headEnd/>
                <a:tailEnd/>
              </a:ln>
            </p:spPr>
            <p:txBody>
              <a:bodyPr/>
              <a:lstStyle/>
              <a:p>
                <a:endParaRPr lang="en-US"/>
              </a:p>
            </p:txBody>
          </p:sp>
          <p:sp>
            <p:nvSpPr>
              <p:cNvPr id="362" name="Rectangle 285"/>
              <p:cNvSpPr>
                <a:spLocks noChangeArrowheads="1"/>
              </p:cNvSpPr>
              <p:nvPr/>
            </p:nvSpPr>
            <p:spPr bwMode="auto">
              <a:xfrm>
                <a:off x="5472" y="12478"/>
                <a:ext cx="12" cy="7"/>
              </a:xfrm>
              <a:prstGeom prst="rect">
                <a:avLst/>
              </a:prstGeom>
              <a:solidFill>
                <a:srgbClr val="000000"/>
              </a:solidFill>
              <a:ln w="9525">
                <a:noFill/>
                <a:miter lim="800000"/>
                <a:headEnd/>
                <a:tailEnd/>
              </a:ln>
            </p:spPr>
            <p:txBody>
              <a:bodyPr/>
              <a:lstStyle/>
              <a:p>
                <a:endParaRPr lang="en-US"/>
              </a:p>
            </p:txBody>
          </p:sp>
          <p:sp>
            <p:nvSpPr>
              <p:cNvPr id="363" name="Freeform 286"/>
              <p:cNvSpPr>
                <a:spLocks/>
              </p:cNvSpPr>
              <p:nvPr/>
            </p:nvSpPr>
            <p:spPr bwMode="auto">
              <a:xfrm>
                <a:off x="5510" y="12475"/>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64" name="Rectangle 287"/>
              <p:cNvSpPr>
                <a:spLocks noChangeArrowheads="1"/>
              </p:cNvSpPr>
              <p:nvPr/>
            </p:nvSpPr>
            <p:spPr bwMode="auto">
              <a:xfrm>
                <a:off x="5549" y="12475"/>
                <a:ext cx="12" cy="6"/>
              </a:xfrm>
              <a:prstGeom prst="rect">
                <a:avLst/>
              </a:prstGeom>
              <a:solidFill>
                <a:srgbClr val="000000"/>
              </a:solidFill>
              <a:ln w="9525">
                <a:noFill/>
                <a:miter lim="800000"/>
                <a:headEnd/>
                <a:tailEnd/>
              </a:ln>
            </p:spPr>
            <p:txBody>
              <a:bodyPr/>
              <a:lstStyle/>
              <a:p>
                <a:endParaRPr lang="en-US"/>
              </a:p>
            </p:txBody>
          </p:sp>
          <p:sp>
            <p:nvSpPr>
              <p:cNvPr id="365" name="Rectangle 288"/>
              <p:cNvSpPr>
                <a:spLocks noChangeArrowheads="1"/>
              </p:cNvSpPr>
              <p:nvPr/>
            </p:nvSpPr>
            <p:spPr bwMode="auto">
              <a:xfrm>
                <a:off x="5587" y="12472"/>
                <a:ext cx="13" cy="6"/>
              </a:xfrm>
              <a:prstGeom prst="rect">
                <a:avLst/>
              </a:prstGeom>
              <a:solidFill>
                <a:srgbClr val="000000"/>
              </a:solidFill>
              <a:ln w="9525">
                <a:noFill/>
                <a:miter lim="800000"/>
                <a:headEnd/>
                <a:tailEnd/>
              </a:ln>
            </p:spPr>
            <p:txBody>
              <a:bodyPr/>
              <a:lstStyle/>
              <a:p>
                <a:endParaRPr lang="en-US"/>
              </a:p>
            </p:txBody>
          </p:sp>
          <p:sp>
            <p:nvSpPr>
              <p:cNvPr id="366" name="Freeform 289"/>
              <p:cNvSpPr>
                <a:spLocks/>
              </p:cNvSpPr>
              <p:nvPr/>
            </p:nvSpPr>
            <p:spPr bwMode="auto">
              <a:xfrm>
                <a:off x="5626" y="12469"/>
                <a:ext cx="12" cy="9"/>
              </a:xfrm>
              <a:custGeom>
                <a:avLst/>
                <a:gdLst/>
                <a:ahLst/>
                <a:cxnLst>
                  <a:cxn ang="0">
                    <a:pos x="0" y="3"/>
                  </a:cxn>
                  <a:cxn ang="0">
                    <a:pos x="12" y="0"/>
                  </a:cxn>
                  <a:cxn ang="0">
                    <a:pos x="12" y="6"/>
                  </a:cxn>
                  <a:cxn ang="0">
                    <a:pos x="0" y="9"/>
                  </a:cxn>
                  <a:cxn ang="0">
                    <a:pos x="0" y="3"/>
                  </a:cxn>
                </a:cxnLst>
                <a:rect l="0" t="0" r="r" b="b"/>
                <a:pathLst>
                  <a:path w="12" h="9">
                    <a:moveTo>
                      <a:pt x="0" y="3"/>
                    </a:moveTo>
                    <a:lnTo>
                      <a:pt x="12" y="0"/>
                    </a:lnTo>
                    <a:lnTo>
                      <a:pt x="12" y="6"/>
                    </a:lnTo>
                    <a:lnTo>
                      <a:pt x="0" y="9"/>
                    </a:lnTo>
                    <a:lnTo>
                      <a:pt x="0" y="3"/>
                    </a:lnTo>
                    <a:close/>
                  </a:path>
                </a:pathLst>
              </a:custGeom>
              <a:solidFill>
                <a:srgbClr val="000000"/>
              </a:solidFill>
              <a:ln w="9525">
                <a:noFill/>
                <a:round/>
                <a:headEnd/>
                <a:tailEnd/>
              </a:ln>
            </p:spPr>
            <p:txBody>
              <a:bodyPr/>
              <a:lstStyle/>
              <a:p>
                <a:endParaRPr lang="en-US"/>
              </a:p>
            </p:txBody>
          </p:sp>
          <p:sp>
            <p:nvSpPr>
              <p:cNvPr id="367" name="Rectangle 290"/>
              <p:cNvSpPr>
                <a:spLocks noChangeArrowheads="1"/>
              </p:cNvSpPr>
              <p:nvPr/>
            </p:nvSpPr>
            <p:spPr bwMode="auto">
              <a:xfrm>
                <a:off x="5664" y="12465"/>
                <a:ext cx="13" cy="7"/>
              </a:xfrm>
              <a:prstGeom prst="rect">
                <a:avLst/>
              </a:prstGeom>
              <a:solidFill>
                <a:srgbClr val="000000"/>
              </a:solidFill>
              <a:ln w="9525">
                <a:noFill/>
                <a:miter lim="800000"/>
                <a:headEnd/>
                <a:tailEnd/>
              </a:ln>
            </p:spPr>
            <p:txBody>
              <a:bodyPr/>
              <a:lstStyle/>
              <a:p>
                <a:endParaRPr lang="en-US"/>
              </a:p>
            </p:txBody>
          </p:sp>
          <p:sp>
            <p:nvSpPr>
              <p:cNvPr id="368" name="Rectangle 291"/>
              <p:cNvSpPr>
                <a:spLocks noChangeArrowheads="1"/>
              </p:cNvSpPr>
              <p:nvPr/>
            </p:nvSpPr>
            <p:spPr bwMode="auto">
              <a:xfrm>
                <a:off x="5703" y="12462"/>
                <a:ext cx="12" cy="7"/>
              </a:xfrm>
              <a:prstGeom prst="rect">
                <a:avLst/>
              </a:prstGeom>
              <a:solidFill>
                <a:srgbClr val="000000"/>
              </a:solidFill>
              <a:ln w="9525">
                <a:noFill/>
                <a:miter lim="800000"/>
                <a:headEnd/>
                <a:tailEnd/>
              </a:ln>
            </p:spPr>
            <p:txBody>
              <a:bodyPr/>
              <a:lstStyle/>
              <a:p>
                <a:endParaRPr lang="en-US"/>
              </a:p>
            </p:txBody>
          </p:sp>
          <p:sp>
            <p:nvSpPr>
              <p:cNvPr id="369" name="Freeform 292"/>
              <p:cNvSpPr>
                <a:spLocks/>
              </p:cNvSpPr>
              <p:nvPr/>
            </p:nvSpPr>
            <p:spPr bwMode="auto">
              <a:xfrm>
                <a:off x="5741" y="12456"/>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000000"/>
              </a:solidFill>
              <a:ln w="9525">
                <a:noFill/>
                <a:round/>
                <a:headEnd/>
                <a:tailEnd/>
              </a:ln>
            </p:spPr>
            <p:txBody>
              <a:bodyPr/>
              <a:lstStyle/>
              <a:p>
                <a:endParaRPr lang="en-US"/>
              </a:p>
            </p:txBody>
          </p:sp>
          <p:sp>
            <p:nvSpPr>
              <p:cNvPr id="370" name="Rectangle 293"/>
              <p:cNvSpPr>
                <a:spLocks noChangeArrowheads="1"/>
              </p:cNvSpPr>
              <p:nvPr/>
            </p:nvSpPr>
            <p:spPr bwMode="auto">
              <a:xfrm>
                <a:off x="5780" y="12452"/>
                <a:ext cx="12" cy="7"/>
              </a:xfrm>
              <a:prstGeom prst="rect">
                <a:avLst/>
              </a:prstGeom>
              <a:solidFill>
                <a:srgbClr val="000000"/>
              </a:solidFill>
              <a:ln w="9525">
                <a:noFill/>
                <a:miter lim="800000"/>
                <a:headEnd/>
                <a:tailEnd/>
              </a:ln>
            </p:spPr>
            <p:txBody>
              <a:bodyPr/>
              <a:lstStyle/>
              <a:p>
                <a:endParaRPr lang="en-US"/>
              </a:p>
            </p:txBody>
          </p:sp>
          <p:sp>
            <p:nvSpPr>
              <p:cNvPr id="371" name="Rectangle 294"/>
              <p:cNvSpPr>
                <a:spLocks noChangeArrowheads="1"/>
              </p:cNvSpPr>
              <p:nvPr/>
            </p:nvSpPr>
            <p:spPr bwMode="auto">
              <a:xfrm>
                <a:off x="5818" y="12456"/>
                <a:ext cx="13" cy="6"/>
              </a:xfrm>
              <a:prstGeom prst="rect">
                <a:avLst/>
              </a:prstGeom>
              <a:solidFill>
                <a:srgbClr val="000000"/>
              </a:solidFill>
              <a:ln w="9525">
                <a:noFill/>
                <a:miter lim="800000"/>
                <a:headEnd/>
                <a:tailEnd/>
              </a:ln>
            </p:spPr>
            <p:txBody>
              <a:bodyPr/>
              <a:lstStyle/>
              <a:p>
                <a:endParaRPr lang="en-US"/>
              </a:p>
            </p:txBody>
          </p:sp>
          <p:sp>
            <p:nvSpPr>
              <p:cNvPr id="372" name="Rectangle 295"/>
              <p:cNvSpPr>
                <a:spLocks noChangeArrowheads="1"/>
              </p:cNvSpPr>
              <p:nvPr/>
            </p:nvSpPr>
            <p:spPr bwMode="auto">
              <a:xfrm>
                <a:off x="5857" y="12459"/>
                <a:ext cx="12" cy="6"/>
              </a:xfrm>
              <a:prstGeom prst="rect">
                <a:avLst/>
              </a:prstGeom>
              <a:solidFill>
                <a:srgbClr val="000000"/>
              </a:solidFill>
              <a:ln w="9525">
                <a:noFill/>
                <a:miter lim="800000"/>
                <a:headEnd/>
                <a:tailEnd/>
              </a:ln>
            </p:spPr>
            <p:txBody>
              <a:bodyPr/>
              <a:lstStyle/>
              <a:p>
                <a:endParaRPr lang="en-US"/>
              </a:p>
            </p:txBody>
          </p:sp>
          <p:sp>
            <p:nvSpPr>
              <p:cNvPr id="373" name="Rectangle 296"/>
              <p:cNvSpPr>
                <a:spLocks noChangeArrowheads="1"/>
              </p:cNvSpPr>
              <p:nvPr/>
            </p:nvSpPr>
            <p:spPr bwMode="auto">
              <a:xfrm>
                <a:off x="5895" y="12462"/>
                <a:ext cx="13" cy="7"/>
              </a:xfrm>
              <a:prstGeom prst="rect">
                <a:avLst/>
              </a:prstGeom>
              <a:solidFill>
                <a:srgbClr val="000000"/>
              </a:solidFill>
              <a:ln w="9525">
                <a:noFill/>
                <a:miter lim="800000"/>
                <a:headEnd/>
                <a:tailEnd/>
              </a:ln>
            </p:spPr>
            <p:txBody>
              <a:bodyPr/>
              <a:lstStyle/>
              <a:p>
                <a:endParaRPr lang="en-US"/>
              </a:p>
            </p:txBody>
          </p:sp>
          <p:sp>
            <p:nvSpPr>
              <p:cNvPr id="374" name="Rectangle 297"/>
              <p:cNvSpPr>
                <a:spLocks noChangeArrowheads="1"/>
              </p:cNvSpPr>
              <p:nvPr/>
            </p:nvSpPr>
            <p:spPr bwMode="auto">
              <a:xfrm>
                <a:off x="5934" y="12465"/>
                <a:ext cx="12" cy="7"/>
              </a:xfrm>
              <a:prstGeom prst="rect">
                <a:avLst/>
              </a:prstGeom>
              <a:solidFill>
                <a:srgbClr val="000000"/>
              </a:solidFill>
              <a:ln w="9525">
                <a:noFill/>
                <a:miter lim="800000"/>
                <a:headEnd/>
                <a:tailEnd/>
              </a:ln>
            </p:spPr>
            <p:txBody>
              <a:bodyPr/>
              <a:lstStyle/>
              <a:p>
                <a:endParaRPr lang="en-US"/>
              </a:p>
            </p:txBody>
          </p:sp>
          <p:sp>
            <p:nvSpPr>
              <p:cNvPr id="375" name="Rectangle 298"/>
              <p:cNvSpPr>
                <a:spLocks noChangeArrowheads="1"/>
              </p:cNvSpPr>
              <p:nvPr/>
            </p:nvSpPr>
            <p:spPr bwMode="auto">
              <a:xfrm>
                <a:off x="5972" y="12469"/>
                <a:ext cx="13" cy="6"/>
              </a:xfrm>
              <a:prstGeom prst="rect">
                <a:avLst/>
              </a:prstGeom>
              <a:solidFill>
                <a:srgbClr val="000000"/>
              </a:solidFill>
              <a:ln w="9525">
                <a:noFill/>
                <a:miter lim="800000"/>
                <a:headEnd/>
                <a:tailEnd/>
              </a:ln>
            </p:spPr>
            <p:txBody>
              <a:bodyPr/>
              <a:lstStyle/>
              <a:p>
                <a:endParaRPr lang="en-US"/>
              </a:p>
            </p:txBody>
          </p:sp>
          <p:sp>
            <p:nvSpPr>
              <p:cNvPr id="376" name="Rectangle 299"/>
              <p:cNvSpPr>
                <a:spLocks noChangeArrowheads="1"/>
              </p:cNvSpPr>
              <p:nvPr/>
            </p:nvSpPr>
            <p:spPr bwMode="auto">
              <a:xfrm>
                <a:off x="6011" y="12469"/>
                <a:ext cx="13" cy="6"/>
              </a:xfrm>
              <a:prstGeom prst="rect">
                <a:avLst/>
              </a:prstGeom>
              <a:solidFill>
                <a:srgbClr val="000000"/>
              </a:solidFill>
              <a:ln w="9525">
                <a:noFill/>
                <a:miter lim="800000"/>
                <a:headEnd/>
                <a:tailEnd/>
              </a:ln>
            </p:spPr>
            <p:txBody>
              <a:bodyPr/>
              <a:lstStyle/>
              <a:p>
                <a:endParaRPr lang="en-US"/>
              </a:p>
            </p:txBody>
          </p:sp>
          <p:sp>
            <p:nvSpPr>
              <p:cNvPr id="377" name="Freeform 300"/>
              <p:cNvSpPr>
                <a:spLocks/>
              </p:cNvSpPr>
              <p:nvPr/>
            </p:nvSpPr>
            <p:spPr bwMode="auto">
              <a:xfrm>
                <a:off x="6049" y="12469"/>
                <a:ext cx="13" cy="9"/>
              </a:xfrm>
              <a:custGeom>
                <a:avLst/>
                <a:gdLst/>
                <a:ahLst/>
                <a:cxnLst>
                  <a:cxn ang="0">
                    <a:pos x="0" y="0"/>
                  </a:cxn>
                  <a:cxn ang="0">
                    <a:pos x="13" y="3"/>
                  </a:cxn>
                  <a:cxn ang="0">
                    <a:pos x="13" y="9"/>
                  </a:cxn>
                  <a:cxn ang="0">
                    <a:pos x="0" y="6"/>
                  </a:cxn>
                  <a:cxn ang="0">
                    <a:pos x="0" y="0"/>
                  </a:cxn>
                </a:cxnLst>
                <a:rect l="0" t="0" r="r" b="b"/>
                <a:pathLst>
                  <a:path w="13" h="9">
                    <a:moveTo>
                      <a:pt x="0" y="0"/>
                    </a:moveTo>
                    <a:lnTo>
                      <a:pt x="13" y="3"/>
                    </a:lnTo>
                    <a:lnTo>
                      <a:pt x="13" y="9"/>
                    </a:lnTo>
                    <a:lnTo>
                      <a:pt x="0" y="6"/>
                    </a:lnTo>
                    <a:lnTo>
                      <a:pt x="0" y="0"/>
                    </a:lnTo>
                    <a:close/>
                  </a:path>
                </a:pathLst>
              </a:custGeom>
              <a:solidFill>
                <a:srgbClr val="000000"/>
              </a:solidFill>
              <a:ln w="9525">
                <a:noFill/>
                <a:round/>
                <a:headEnd/>
                <a:tailEnd/>
              </a:ln>
            </p:spPr>
            <p:txBody>
              <a:bodyPr/>
              <a:lstStyle/>
              <a:p>
                <a:endParaRPr lang="en-US"/>
              </a:p>
            </p:txBody>
          </p:sp>
          <p:sp>
            <p:nvSpPr>
              <p:cNvPr id="378" name="Rectangle 301"/>
              <p:cNvSpPr>
                <a:spLocks noChangeArrowheads="1"/>
              </p:cNvSpPr>
              <p:nvPr/>
            </p:nvSpPr>
            <p:spPr bwMode="auto">
              <a:xfrm>
                <a:off x="6088" y="12472"/>
                <a:ext cx="13" cy="6"/>
              </a:xfrm>
              <a:prstGeom prst="rect">
                <a:avLst/>
              </a:prstGeom>
              <a:solidFill>
                <a:srgbClr val="000000"/>
              </a:solidFill>
              <a:ln w="9525">
                <a:noFill/>
                <a:miter lim="800000"/>
                <a:headEnd/>
                <a:tailEnd/>
              </a:ln>
            </p:spPr>
            <p:txBody>
              <a:bodyPr/>
              <a:lstStyle/>
              <a:p>
                <a:endParaRPr lang="en-US"/>
              </a:p>
            </p:txBody>
          </p:sp>
          <p:sp>
            <p:nvSpPr>
              <p:cNvPr id="379" name="Rectangle 302"/>
              <p:cNvSpPr>
                <a:spLocks noChangeArrowheads="1"/>
              </p:cNvSpPr>
              <p:nvPr/>
            </p:nvSpPr>
            <p:spPr bwMode="auto">
              <a:xfrm>
                <a:off x="6126" y="12472"/>
                <a:ext cx="13" cy="6"/>
              </a:xfrm>
              <a:prstGeom prst="rect">
                <a:avLst/>
              </a:prstGeom>
              <a:solidFill>
                <a:srgbClr val="000000"/>
              </a:solidFill>
              <a:ln w="9525">
                <a:noFill/>
                <a:miter lim="800000"/>
                <a:headEnd/>
                <a:tailEnd/>
              </a:ln>
            </p:spPr>
            <p:txBody>
              <a:bodyPr/>
              <a:lstStyle/>
              <a:p>
                <a:endParaRPr lang="en-US"/>
              </a:p>
            </p:txBody>
          </p:sp>
          <p:sp>
            <p:nvSpPr>
              <p:cNvPr id="380" name="Freeform 303"/>
              <p:cNvSpPr>
                <a:spLocks/>
              </p:cNvSpPr>
              <p:nvPr/>
            </p:nvSpPr>
            <p:spPr bwMode="auto">
              <a:xfrm>
                <a:off x="3995" y="12536"/>
                <a:ext cx="2157" cy="99"/>
              </a:xfrm>
              <a:custGeom>
                <a:avLst/>
                <a:gdLst/>
                <a:ahLst/>
                <a:cxnLst>
                  <a:cxn ang="0">
                    <a:pos x="0" y="9"/>
                  </a:cxn>
                  <a:cxn ang="0">
                    <a:pos x="56" y="31"/>
                  </a:cxn>
                  <a:cxn ang="0">
                    <a:pos x="112" y="13"/>
                  </a:cxn>
                  <a:cxn ang="0">
                    <a:pos x="168" y="18"/>
                  </a:cxn>
                  <a:cxn ang="0">
                    <a:pos x="224" y="13"/>
                  </a:cxn>
                  <a:cxn ang="0">
                    <a:pos x="280" y="7"/>
                  </a:cxn>
                  <a:cxn ang="0">
                    <a:pos x="336" y="3"/>
                  </a:cxn>
                  <a:cxn ang="0">
                    <a:pos x="392" y="0"/>
                  </a:cxn>
                  <a:cxn ang="0">
                    <a:pos x="448" y="11"/>
                  </a:cxn>
                  <a:cxn ang="0">
                    <a:pos x="504" y="9"/>
                  </a:cxn>
                  <a:cxn ang="0">
                    <a:pos x="560" y="3"/>
                  </a:cxn>
                  <a:cxn ang="0">
                    <a:pos x="616" y="8"/>
                  </a:cxn>
                  <a:cxn ang="0">
                    <a:pos x="672" y="9"/>
                  </a:cxn>
                </a:cxnLst>
                <a:rect l="0" t="0" r="r" b="b"/>
                <a:pathLst>
                  <a:path w="672" h="31">
                    <a:moveTo>
                      <a:pt x="0" y="9"/>
                    </a:moveTo>
                    <a:lnTo>
                      <a:pt x="56" y="31"/>
                    </a:lnTo>
                    <a:lnTo>
                      <a:pt x="112" y="13"/>
                    </a:lnTo>
                    <a:lnTo>
                      <a:pt x="168" y="18"/>
                    </a:lnTo>
                    <a:lnTo>
                      <a:pt x="224" y="13"/>
                    </a:lnTo>
                    <a:lnTo>
                      <a:pt x="280" y="7"/>
                    </a:lnTo>
                    <a:lnTo>
                      <a:pt x="336" y="3"/>
                    </a:lnTo>
                    <a:lnTo>
                      <a:pt x="392" y="0"/>
                    </a:lnTo>
                    <a:lnTo>
                      <a:pt x="448" y="11"/>
                    </a:lnTo>
                    <a:lnTo>
                      <a:pt x="504" y="9"/>
                    </a:lnTo>
                    <a:lnTo>
                      <a:pt x="560" y="3"/>
                    </a:lnTo>
                    <a:lnTo>
                      <a:pt x="616" y="8"/>
                    </a:lnTo>
                    <a:lnTo>
                      <a:pt x="672" y="9"/>
                    </a:lnTo>
                  </a:path>
                </a:pathLst>
              </a:custGeom>
              <a:noFill/>
              <a:ln w="9525">
                <a:solidFill>
                  <a:srgbClr val="000000"/>
                </a:solidFill>
                <a:prstDash val="solid"/>
                <a:round/>
                <a:headEnd/>
                <a:tailEnd/>
              </a:ln>
            </p:spPr>
            <p:txBody>
              <a:bodyPr/>
              <a:lstStyle/>
              <a:p>
                <a:endParaRPr lang="en-US"/>
              </a:p>
            </p:txBody>
          </p:sp>
          <p:sp>
            <p:nvSpPr>
              <p:cNvPr id="381" name="Freeform 304"/>
              <p:cNvSpPr>
                <a:spLocks/>
              </p:cNvSpPr>
              <p:nvPr/>
            </p:nvSpPr>
            <p:spPr bwMode="auto">
              <a:xfrm>
                <a:off x="3995" y="13030"/>
                <a:ext cx="2157" cy="148"/>
              </a:xfrm>
              <a:custGeom>
                <a:avLst/>
                <a:gdLst/>
                <a:ahLst/>
                <a:cxnLst>
                  <a:cxn ang="0">
                    <a:pos x="0" y="0"/>
                  </a:cxn>
                  <a:cxn ang="0">
                    <a:pos x="56" y="46"/>
                  </a:cxn>
                  <a:cxn ang="0">
                    <a:pos x="112" y="23"/>
                  </a:cxn>
                  <a:cxn ang="0">
                    <a:pos x="168" y="39"/>
                  </a:cxn>
                  <a:cxn ang="0">
                    <a:pos x="224" y="38"/>
                  </a:cxn>
                  <a:cxn ang="0">
                    <a:pos x="280" y="25"/>
                  </a:cxn>
                  <a:cxn ang="0">
                    <a:pos x="336" y="21"/>
                  </a:cxn>
                  <a:cxn ang="0">
                    <a:pos x="392" y="4"/>
                  </a:cxn>
                  <a:cxn ang="0">
                    <a:pos x="448" y="24"/>
                  </a:cxn>
                  <a:cxn ang="0">
                    <a:pos x="504" y="18"/>
                  </a:cxn>
                  <a:cxn ang="0">
                    <a:pos x="560" y="0"/>
                  </a:cxn>
                  <a:cxn ang="0">
                    <a:pos x="616" y="9"/>
                  </a:cxn>
                  <a:cxn ang="0">
                    <a:pos x="672" y="9"/>
                  </a:cxn>
                </a:cxnLst>
                <a:rect l="0" t="0" r="r" b="b"/>
                <a:pathLst>
                  <a:path w="672" h="46">
                    <a:moveTo>
                      <a:pt x="0" y="0"/>
                    </a:moveTo>
                    <a:lnTo>
                      <a:pt x="56" y="46"/>
                    </a:lnTo>
                    <a:lnTo>
                      <a:pt x="112" y="23"/>
                    </a:lnTo>
                    <a:lnTo>
                      <a:pt x="168" y="39"/>
                    </a:lnTo>
                    <a:lnTo>
                      <a:pt x="224" y="38"/>
                    </a:lnTo>
                    <a:lnTo>
                      <a:pt x="280" y="25"/>
                    </a:lnTo>
                    <a:lnTo>
                      <a:pt x="336" y="21"/>
                    </a:lnTo>
                    <a:lnTo>
                      <a:pt x="392" y="4"/>
                    </a:lnTo>
                    <a:lnTo>
                      <a:pt x="448" y="24"/>
                    </a:lnTo>
                    <a:lnTo>
                      <a:pt x="504" y="18"/>
                    </a:lnTo>
                    <a:lnTo>
                      <a:pt x="560" y="0"/>
                    </a:lnTo>
                    <a:lnTo>
                      <a:pt x="616" y="9"/>
                    </a:lnTo>
                    <a:lnTo>
                      <a:pt x="672" y="9"/>
                    </a:lnTo>
                  </a:path>
                </a:pathLst>
              </a:custGeom>
              <a:noFill/>
              <a:ln w="4763">
                <a:solidFill>
                  <a:srgbClr val="000000"/>
                </a:solidFill>
                <a:prstDash val="solid"/>
                <a:round/>
                <a:headEnd/>
                <a:tailEnd/>
              </a:ln>
            </p:spPr>
            <p:txBody>
              <a:bodyPr/>
              <a:lstStyle/>
              <a:p>
                <a:endParaRPr lang="en-US"/>
              </a:p>
            </p:txBody>
          </p:sp>
          <p:sp>
            <p:nvSpPr>
              <p:cNvPr id="382" name="Freeform 305"/>
              <p:cNvSpPr>
                <a:spLocks/>
              </p:cNvSpPr>
              <p:nvPr/>
            </p:nvSpPr>
            <p:spPr bwMode="auto">
              <a:xfrm>
                <a:off x="3995" y="12879"/>
                <a:ext cx="2157" cy="190"/>
              </a:xfrm>
              <a:custGeom>
                <a:avLst/>
                <a:gdLst/>
                <a:ahLst/>
                <a:cxnLst>
                  <a:cxn ang="0">
                    <a:pos x="0" y="23"/>
                  </a:cxn>
                  <a:cxn ang="0">
                    <a:pos x="56" y="59"/>
                  </a:cxn>
                  <a:cxn ang="0">
                    <a:pos x="112" y="43"/>
                  </a:cxn>
                  <a:cxn ang="0">
                    <a:pos x="168" y="45"/>
                  </a:cxn>
                  <a:cxn ang="0">
                    <a:pos x="224" y="41"/>
                  </a:cxn>
                  <a:cxn ang="0">
                    <a:pos x="280" y="0"/>
                  </a:cxn>
                  <a:cxn ang="0">
                    <a:pos x="336" y="25"/>
                  </a:cxn>
                  <a:cxn ang="0">
                    <a:pos x="392" y="23"/>
                  </a:cxn>
                  <a:cxn ang="0">
                    <a:pos x="448" y="32"/>
                  </a:cxn>
                  <a:cxn ang="0">
                    <a:pos x="504" y="27"/>
                  </a:cxn>
                  <a:cxn ang="0">
                    <a:pos x="560" y="20"/>
                  </a:cxn>
                  <a:cxn ang="0">
                    <a:pos x="616" y="23"/>
                  </a:cxn>
                  <a:cxn ang="0">
                    <a:pos x="672" y="22"/>
                  </a:cxn>
                </a:cxnLst>
                <a:rect l="0" t="0" r="r" b="b"/>
                <a:pathLst>
                  <a:path w="672" h="59">
                    <a:moveTo>
                      <a:pt x="0" y="23"/>
                    </a:moveTo>
                    <a:lnTo>
                      <a:pt x="56" y="59"/>
                    </a:lnTo>
                    <a:lnTo>
                      <a:pt x="112" y="43"/>
                    </a:lnTo>
                    <a:lnTo>
                      <a:pt x="168" y="45"/>
                    </a:lnTo>
                    <a:lnTo>
                      <a:pt x="224" y="41"/>
                    </a:lnTo>
                    <a:lnTo>
                      <a:pt x="280" y="0"/>
                    </a:lnTo>
                    <a:lnTo>
                      <a:pt x="336" y="25"/>
                    </a:lnTo>
                    <a:lnTo>
                      <a:pt x="392" y="23"/>
                    </a:lnTo>
                    <a:lnTo>
                      <a:pt x="448" y="32"/>
                    </a:lnTo>
                    <a:lnTo>
                      <a:pt x="504" y="27"/>
                    </a:lnTo>
                    <a:lnTo>
                      <a:pt x="560" y="20"/>
                    </a:lnTo>
                    <a:lnTo>
                      <a:pt x="616" y="23"/>
                    </a:lnTo>
                    <a:lnTo>
                      <a:pt x="672" y="22"/>
                    </a:lnTo>
                  </a:path>
                </a:pathLst>
              </a:custGeom>
              <a:noFill/>
              <a:ln w="4763">
                <a:solidFill>
                  <a:srgbClr val="000000"/>
                </a:solidFill>
                <a:prstDash val="solid"/>
                <a:round/>
                <a:headEnd/>
                <a:tailEnd/>
              </a:ln>
            </p:spPr>
            <p:txBody>
              <a:bodyPr/>
              <a:lstStyle/>
              <a:p>
                <a:endParaRPr lang="en-US"/>
              </a:p>
            </p:txBody>
          </p:sp>
          <p:sp>
            <p:nvSpPr>
              <p:cNvPr id="383" name="Freeform 306"/>
              <p:cNvSpPr>
                <a:spLocks/>
              </p:cNvSpPr>
              <p:nvPr/>
            </p:nvSpPr>
            <p:spPr bwMode="auto">
              <a:xfrm>
                <a:off x="3995" y="13178"/>
                <a:ext cx="42" cy="32"/>
              </a:xfrm>
              <a:custGeom>
                <a:avLst/>
                <a:gdLst/>
                <a:ahLst/>
                <a:cxnLst>
                  <a:cxn ang="0">
                    <a:pos x="3" y="0"/>
                  </a:cxn>
                  <a:cxn ang="0">
                    <a:pos x="42" y="26"/>
                  </a:cxn>
                  <a:cxn ang="0">
                    <a:pos x="39" y="32"/>
                  </a:cxn>
                  <a:cxn ang="0">
                    <a:pos x="0" y="6"/>
                  </a:cxn>
                  <a:cxn ang="0">
                    <a:pos x="3" y="0"/>
                  </a:cxn>
                </a:cxnLst>
                <a:rect l="0" t="0" r="r" b="b"/>
                <a:pathLst>
                  <a:path w="42" h="32">
                    <a:moveTo>
                      <a:pt x="3" y="0"/>
                    </a:moveTo>
                    <a:lnTo>
                      <a:pt x="42" y="26"/>
                    </a:lnTo>
                    <a:lnTo>
                      <a:pt x="39" y="32"/>
                    </a:lnTo>
                    <a:lnTo>
                      <a:pt x="0" y="6"/>
                    </a:lnTo>
                    <a:lnTo>
                      <a:pt x="3" y="0"/>
                    </a:lnTo>
                    <a:close/>
                  </a:path>
                </a:pathLst>
              </a:custGeom>
              <a:solidFill>
                <a:srgbClr val="000000"/>
              </a:solidFill>
              <a:ln w="9525">
                <a:noFill/>
                <a:round/>
                <a:headEnd/>
                <a:tailEnd/>
              </a:ln>
            </p:spPr>
            <p:txBody>
              <a:bodyPr/>
              <a:lstStyle/>
              <a:p>
                <a:endParaRPr lang="en-US"/>
              </a:p>
            </p:txBody>
          </p:sp>
          <p:sp>
            <p:nvSpPr>
              <p:cNvPr id="384" name="Freeform 307"/>
              <p:cNvSpPr>
                <a:spLocks/>
              </p:cNvSpPr>
              <p:nvPr/>
            </p:nvSpPr>
            <p:spPr bwMode="auto">
              <a:xfrm>
                <a:off x="4053" y="13217"/>
                <a:ext cx="42" cy="32"/>
              </a:xfrm>
              <a:custGeom>
                <a:avLst/>
                <a:gdLst/>
                <a:ahLst/>
                <a:cxnLst>
                  <a:cxn ang="0">
                    <a:pos x="3" y="0"/>
                  </a:cxn>
                  <a:cxn ang="0">
                    <a:pos x="42" y="25"/>
                  </a:cxn>
                  <a:cxn ang="0">
                    <a:pos x="38" y="32"/>
                  </a:cxn>
                  <a:cxn ang="0">
                    <a:pos x="0" y="6"/>
                  </a:cxn>
                  <a:cxn ang="0">
                    <a:pos x="3" y="0"/>
                  </a:cxn>
                </a:cxnLst>
                <a:rect l="0" t="0" r="r" b="b"/>
                <a:pathLst>
                  <a:path w="42" h="32">
                    <a:moveTo>
                      <a:pt x="3" y="0"/>
                    </a:moveTo>
                    <a:lnTo>
                      <a:pt x="42" y="25"/>
                    </a:lnTo>
                    <a:lnTo>
                      <a:pt x="38" y="32"/>
                    </a:lnTo>
                    <a:lnTo>
                      <a:pt x="0" y="6"/>
                    </a:lnTo>
                    <a:lnTo>
                      <a:pt x="3" y="0"/>
                    </a:lnTo>
                    <a:close/>
                  </a:path>
                </a:pathLst>
              </a:custGeom>
              <a:solidFill>
                <a:srgbClr val="000000"/>
              </a:solidFill>
              <a:ln w="9525">
                <a:noFill/>
                <a:round/>
                <a:headEnd/>
                <a:tailEnd/>
              </a:ln>
            </p:spPr>
            <p:txBody>
              <a:bodyPr/>
              <a:lstStyle/>
              <a:p>
                <a:endParaRPr lang="en-US"/>
              </a:p>
            </p:txBody>
          </p:sp>
          <p:sp>
            <p:nvSpPr>
              <p:cNvPr id="385" name="Freeform 308"/>
              <p:cNvSpPr>
                <a:spLocks/>
              </p:cNvSpPr>
              <p:nvPr/>
            </p:nvSpPr>
            <p:spPr bwMode="auto">
              <a:xfrm>
                <a:off x="4114" y="13255"/>
                <a:ext cx="38" cy="32"/>
              </a:xfrm>
              <a:custGeom>
                <a:avLst/>
                <a:gdLst/>
                <a:ahLst/>
                <a:cxnLst>
                  <a:cxn ang="0">
                    <a:pos x="3" y="0"/>
                  </a:cxn>
                  <a:cxn ang="0">
                    <a:pos x="38" y="26"/>
                  </a:cxn>
                  <a:cxn ang="0">
                    <a:pos x="35" y="32"/>
                  </a:cxn>
                  <a:cxn ang="0">
                    <a:pos x="0" y="6"/>
                  </a:cxn>
                  <a:cxn ang="0">
                    <a:pos x="3" y="0"/>
                  </a:cxn>
                </a:cxnLst>
                <a:rect l="0" t="0" r="r" b="b"/>
                <a:pathLst>
                  <a:path w="38" h="32">
                    <a:moveTo>
                      <a:pt x="3" y="0"/>
                    </a:moveTo>
                    <a:lnTo>
                      <a:pt x="38" y="26"/>
                    </a:lnTo>
                    <a:lnTo>
                      <a:pt x="35" y="32"/>
                    </a:lnTo>
                    <a:lnTo>
                      <a:pt x="0" y="6"/>
                    </a:lnTo>
                    <a:lnTo>
                      <a:pt x="3" y="0"/>
                    </a:lnTo>
                    <a:close/>
                  </a:path>
                </a:pathLst>
              </a:custGeom>
              <a:solidFill>
                <a:srgbClr val="000000"/>
              </a:solidFill>
              <a:ln w="9525">
                <a:noFill/>
                <a:round/>
                <a:headEnd/>
                <a:tailEnd/>
              </a:ln>
            </p:spPr>
            <p:txBody>
              <a:bodyPr/>
              <a:lstStyle/>
              <a:p>
                <a:endParaRPr lang="en-US"/>
              </a:p>
            </p:txBody>
          </p:sp>
          <p:sp>
            <p:nvSpPr>
              <p:cNvPr id="386" name="Freeform 309"/>
              <p:cNvSpPr>
                <a:spLocks/>
              </p:cNvSpPr>
              <p:nvPr/>
            </p:nvSpPr>
            <p:spPr bwMode="auto">
              <a:xfrm>
                <a:off x="4172" y="13294"/>
                <a:ext cx="6" cy="6"/>
              </a:xfrm>
              <a:custGeom>
                <a:avLst/>
                <a:gdLst/>
                <a:ahLst/>
                <a:cxnLst>
                  <a:cxn ang="0">
                    <a:pos x="3" y="0"/>
                  </a:cxn>
                  <a:cxn ang="0">
                    <a:pos x="6" y="3"/>
                  </a:cxn>
                  <a:cxn ang="0">
                    <a:pos x="3" y="6"/>
                  </a:cxn>
                  <a:cxn ang="0">
                    <a:pos x="0" y="3"/>
                  </a:cxn>
                  <a:cxn ang="0">
                    <a:pos x="3" y="0"/>
                  </a:cxn>
                </a:cxnLst>
                <a:rect l="0" t="0" r="r" b="b"/>
                <a:pathLst>
                  <a:path w="6" h="6">
                    <a:moveTo>
                      <a:pt x="3" y="0"/>
                    </a:moveTo>
                    <a:lnTo>
                      <a:pt x="6" y="3"/>
                    </a:lnTo>
                    <a:lnTo>
                      <a:pt x="3" y="6"/>
                    </a:lnTo>
                    <a:lnTo>
                      <a:pt x="0" y="3"/>
                    </a:lnTo>
                    <a:lnTo>
                      <a:pt x="3" y="0"/>
                    </a:lnTo>
                    <a:close/>
                  </a:path>
                </a:pathLst>
              </a:custGeom>
              <a:solidFill>
                <a:srgbClr val="000000"/>
              </a:solidFill>
              <a:ln w="9525">
                <a:noFill/>
                <a:round/>
                <a:headEnd/>
                <a:tailEnd/>
              </a:ln>
            </p:spPr>
            <p:txBody>
              <a:bodyPr/>
              <a:lstStyle/>
              <a:p>
                <a:endParaRPr lang="en-US"/>
              </a:p>
            </p:txBody>
          </p:sp>
          <p:sp>
            <p:nvSpPr>
              <p:cNvPr id="387" name="Freeform 310"/>
              <p:cNvSpPr>
                <a:spLocks/>
              </p:cNvSpPr>
              <p:nvPr/>
            </p:nvSpPr>
            <p:spPr bwMode="auto">
              <a:xfrm>
                <a:off x="4172" y="13281"/>
                <a:ext cx="41" cy="22"/>
              </a:xfrm>
              <a:custGeom>
                <a:avLst/>
                <a:gdLst/>
                <a:ahLst/>
                <a:cxnLst>
                  <a:cxn ang="0">
                    <a:pos x="0" y="16"/>
                  </a:cxn>
                  <a:cxn ang="0">
                    <a:pos x="38" y="0"/>
                  </a:cxn>
                  <a:cxn ang="0">
                    <a:pos x="41" y="6"/>
                  </a:cxn>
                  <a:cxn ang="0">
                    <a:pos x="3" y="22"/>
                  </a:cxn>
                  <a:cxn ang="0">
                    <a:pos x="0" y="16"/>
                  </a:cxn>
                </a:cxnLst>
                <a:rect l="0" t="0" r="r" b="b"/>
                <a:pathLst>
                  <a:path w="41" h="22">
                    <a:moveTo>
                      <a:pt x="0" y="16"/>
                    </a:moveTo>
                    <a:lnTo>
                      <a:pt x="38" y="0"/>
                    </a:lnTo>
                    <a:lnTo>
                      <a:pt x="41" y="6"/>
                    </a:lnTo>
                    <a:lnTo>
                      <a:pt x="3" y="22"/>
                    </a:lnTo>
                    <a:lnTo>
                      <a:pt x="0" y="16"/>
                    </a:lnTo>
                    <a:close/>
                  </a:path>
                </a:pathLst>
              </a:custGeom>
              <a:solidFill>
                <a:srgbClr val="000000"/>
              </a:solidFill>
              <a:ln w="9525">
                <a:noFill/>
                <a:round/>
                <a:headEnd/>
                <a:tailEnd/>
              </a:ln>
            </p:spPr>
            <p:txBody>
              <a:bodyPr/>
              <a:lstStyle/>
              <a:p>
                <a:endParaRPr lang="en-US"/>
              </a:p>
            </p:txBody>
          </p:sp>
          <p:sp>
            <p:nvSpPr>
              <p:cNvPr id="388" name="Freeform 311"/>
              <p:cNvSpPr>
                <a:spLocks/>
              </p:cNvSpPr>
              <p:nvPr/>
            </p:nvSpPr>
            <p:spPr bwMode="auto">
              <a:xfrm>
                <a:off x="4233" y="13252"/>
                <a:ext cx="45" cy="22"/>
              </a:xfrm>
              <a:custGeom>
                <a:avLst/>
                <a:gdLst/>
                <a:ahLst/>
                <a:cxnLst>
                  <a:cxn ang="0">
                    <a:pos x="0" y="16"/>
                  </a:cxn>
                  <a:cxn ang="0">
                    <a:pos x="41" y="0"/>
                  </a:cxn>
                  <a:cxn ang="0">
                    <a:pos x="45" y="6"/>
                  </a:cxn>
                  <a:cxn ang="0">
                    <a:pos x="3" y="22"/>
                  </a:cxn>
                  <a:cxn ang="0">
                    <a:pos x="0" y="16"/>
                  </a:cxn>
                </a:cxnLst>
                <a:rect l="0" t="0" r="r" b="b"/>
                <a:pathLst>
                  <a:path w="45" h="22">
                    <a:moveTo>
                      <a:pt x="0" y="16"/>
                    </a:moveTo>
                    <a:lnTo>
                      <a:pt x="41" y="0"/>
                    </a:lnTo>
                    <a:lnTo>
                      <a:pt x="45" y="6"/>
                    </a:lnTo>
                    <a:lnTo>
                      <a:pt x="3" y="22"/>
                    </a:lnTo>
                    <a:lnTo>
                      <a:pt x="0" y="16"/>
                    </a:lnTo>
                    <a:close/>
                  </a:path>
                </a:pathLst>
              </a:custGeom>
              <a:solidFill>
                <a:srgbClr val="000000"/>
              </a:solidFill>
              <a:ln w="9525">
                <a:noFill/>
                <a:round/>
                <a:headEnd/>
                <a:tailEnd/>
              </a:ln>
            </p:spPr>
            <p:txBody>
              <a:bodyPr/>
              <a:lstStyle/>
              <a:p>
                <a:endParaRPr lang="en-US"/>
              </a:p>
            </p:txBody>
          </p:sp>
          <p:sp>
            <p:nvSpPr>
              <p:cNvPr id="389" name="Freeform 312"/>
              <p:cNvSpPr>
                <a:spLocks/>
              </p:cNvSpPr>
              <p:nvPr/>
            </p:nvSpPr>
            <p:spPr bwMode="auto">
              <a:xfrm>
                <a:off x="4297" y="13223"/>
                <a:ext cx="45" cy="22"/>
              </a:xfrm>
              <a:custGeom>
                <a:avLst/>
                <a:gdLst/>
                <a:ahLst/>
                <a:cxnLst>
                  <a:cxn ang="0">
                    <a:pos x="0" y="16"/>
                  </a:cxn>
                  <a:cxn ang="0">
                    <a:pos x="42" y="0"/>
                  </a:cxn>
                  <a:cxn ang="0">
                    <a:pos x="45" y="6"/>
                  </a:cxn>
                  <a:cxn ang="0">
                    <a:pos x="3" y="22"/>
                  </a:cxn>
                  <a:cxn ang="0">
                    <a:pos x="0" y="16"/>
                  </a:cxn>
                </a:cxnLst>
                <a:rect l="0" t="0" r="r" b="b"/>
                <a:pathLst>
                  <a:path w="45" h="22">
                    <a:moveTo>
                      <a:pt x="0" y="16"/>
                    </a:moveTo>
                    <a:lnTo>
                      <a:pt x="42" y="0"/>
                    </a:lnTo>
                    <a:lnTo>
                      <a:pt x="45" y="6"/>
                    </a:lnTo>
                    <a:lnTo>
                      <a:pt x="3" y="22"/>
                    </a:lnTo>
                    <a:lnTo>
                      <a:pt x="0" y="16"/>
                    </a:lnTo>
                    <a:close/>
                  </a:path>
                </a:pathLst>
              </a:custGeom>
              <a:solidFill>
                <a:srgbClr val="000000"/>
              </a:solidFill>
              <a:ln w="9525">
                <a:noFill/>
                <a:round/>
                <a:headEnd/>
                <a:tailEnd/>
              </a:ln>
            </p:spPr>
            <p:txBody>
              <a:bodyPr/>
              <a:lstStyle/>
              <a:p>
                <a:endParaRPr lang="en-US"/>
              </a:p>
            </p:txBody>
          </p:sp>
          <p:sp>
            <p:nvSpPr>
              <p:cNvPr id="390" name="Freeform 313"/>
              <p:cNvSpPr>
                <a:spLocks/>
              </p:cNvSpPr>
              <p:nvPr/>
            </p:nvSpPr>
            <p:spPr bwMode="auto">
              <a:xfrm>
                <a:off x="4364" y="13197"/>
                <a:ext cx="45" cy="23"/>
              </a:xfrm>
              <a:custGeom>
                <a:avLst/>
                <a:gdLst/>
                <a:ahLst/>
                <a:cxnLst>
                  <a:cxn ang="0">
                    <a:pos x="0" y="16"/>
                  </a:cxn>
                  <a:cxn ang="0">
                    <a:pos x="42" y="0"/>
                  </a:cxn>
                  <a:cxn ang="0">
                    <a:pos x="45" y="7"/>
                  </a:cxn>
                  <a:cxn ang="0">
                    <a:pos x="3" y="23"/>
                  </a:cxn>
                  <a:cxn ang="0">
                    <a:pos x="0" y="16"/>
                  </a:cxn>
                </a:cxnLst>
                <a:rect l="0" t="0" r="r" b="b"/>
                <a:pathLst>
                  <a:path w="45" h="23">
                    <a:moveTo>
                      <a:pt x="0" y="16"/>
                    </a:moveTo>
                    <a:lnTo>
                      <a:pt x="42" y="0"/>
                    </a:lnTo>
                    <a:lnTo>
                      <a:pt x="45" y="7"/>
                    </a:lnTo>
                    <a:lnTo>
                      <a:pt x="3" y="23"/>
                    </a:lnTo>
                    <a:lnTo>
                      <a:pt x="0" y="16"/>
                    </a:lnTo>
                    <a:close/>
                  </a:path>
                </a:pathLst>
              </a:custGeom>
              <a:solidFill>
                <a:srgbClr val="000000"/>
              </a:solidFill>
              <a:ln w="9525">
                <a:noFill/>
                <a:round/>
                <a:headEnd/>
                <a:tailEnd/>
              </a:ln>
            </p:spPr>
            <p:txBody>
              <a:bodyPr/>
              <a:lstStyle/>
              <a:p>
                <a:endParaRPr lang="en-US"/>
              </a:p>
            </p:txBody>
          </p:sp>
          <p:sp>
            <p:nvSpPr>
              <p:cNvPr id="391" name="Freeform 314"/>
              <p:cNvSpPr>
                <a:spLocks/>
              </p:cNvSpPr>
              <p:nvPr/>
            </p:nvSpPr>
            <p:spPr bwMode="auto">
              <a:xfrm>
                <a:off x="4432" y="13178"/>
                <a:ext cx="48" cy="19"/>
              </a:xfrm>
              <a:custGeom>
                <a:avLst/>
                <a:gdLst/>
                <a:ahLst/>
                <a:cxnLst>
                  <a:cxn ang="0">
                    <a:pos x="0" y="13"/>
                  </a:cxn>
                  <a:cxn ang="0">
                    <a:pos x="45" y="0"/>
                  </a:cxn>
                  <a:cxn ang="0">
                    <a:pos x="48" y="6"/>
                  </a:cxn>
                  <a:cxn ang="0">
                    <a:pos x="3" y="19"/>
                  </a:cxn>
                  <a:cxn ang="0">
                    <a:pos x="0" y="13"/>
                  </a:cxn>
                </a:cxnLst>
                <a:rect l="0" t="0" r="r" b="b"/>
                <a:pathLst>
                  <a:path w="48" h="19">
                    <a:moveTo>
                      <a:pt x="0" y="13"/>
                    </a:moveTo>
                    <a:lnTo>
                      <a:pt x="45" y="0"/>
                    </a:lnTo>
                    <a:lnTo>
                      <a:pt x="48" y="6"/>
                    </a:lnTo>
                    <a:lnTo>
                      <a:pt x="3" y="19"/>
                    </a:lnTo>
                    <a:lnTo>
                      <a:pt x="0" y="13"/>
                    </a:lnTo>
                    <a:close/>
                  </a:path>
                </a:pathLst>
              </a:custGeom>
              <a:solidFill>
                <a:srgbClr val="000000"/>
              </a:solidFill>
              <a:ln w="9525">
                <a:noFill/>
                <a:round/>
                <a:headEnd/>
                <a:tailEnd/>
              </a:ln>
            </p:spPr>
            <p:txBody>
              <a:bodyPr/>
              <a:lstStyle/>
              <a:p>
                <a:endParaRPr lang="en-US"/>
              </a:p>
            </p:txBody>
          </p:sp>
          <p:sp>
            <p:nvSpPr>
              <p:cNvPr id="392" name="Freeform 315"/>
              <p:cNvSpPr>
                <a:spLocks/>
              </p:cNvSpPr>
              <p:nvPr/>
            </p:nvSpPr>
            <p:spPr bwMode="auto">
              <a:xfrm>
                <a:off x="4499" y="13159"/>
                <a:ext cx="35" cy="16"/>
              </a:xfrm>
              <a:custGeom>
                <a:avLst/>
                <a:gdLst/>
                <a:ahLst/>
                <a:cxnLst>
                  <a:cxn ang="0">
                    <a:pos x="0" y="9"/>
                  </a:cxn>
                  <a:cxn ang="0">
                    <a:pos x="32" y="0"/>
                  </a:cxn>
                  <a:cxn ang="0">
                    <a:pos x="35" y="6"/>
                  </a:cxn>
                  <a:cxn ang="0">
                    <a:pos x="3" y="16"/>
                  </a:cxn>
                  <a:cxn ang="0">
                    <a:pos x="0" y="9"/>
                  </a:cxn>
                </a:cxnLst>
                <a:rect l="0" t="0" r="r" b="b"/>
                <a:pathLst>
                  <a:path w="35" h="16">
                    <a:moveTo>
                      <a:pt x="0" y="9"/>
                    </a:moveTo>
                    <a:lnTo>
                      <a:pt x="32" y="0"/>
                    </a:lnTo>
                    <a:lnTo>
                      <a:pt x="35" y="6"/>
                    </a:lnTo>
                    <a:lnTo>
                      <a:pt x="3" y="16"/>
                    </a:lnTo>
                    <a:lnTo>
                      <a:pt x="0" y="9"/>
                    </a:lnTo>
                    <a:close/>
                  </a:path>
                </a:pathLst>
              </a:custGeom>
              <a:solidFill>
                <a:srgbClr val="000000"/>
              </a:solidFill>
              <a:ln w="9525">
                <a:noFill/>
                <a:round/>
                <a:headEnd/>
                <a:tailEnd/>
              </a:ln>
            </p:spPr>
            <p:txBody>
              <a:bodyPr/>
              <a:lstStyle/>
              <a:p>
                <a:endParaRPr lang="en-US"/>
              </a:p>
            </p:txBody>
          </p:sp>
          <p:sp>
            <p:nvSpPr>
              <p:cNvPr id="393" name="Rectangle 316"/>
              <p:cNvSpPr>
                <a:spLocks noChangeArrowheads="1"/>
              </p:cNvSpPr>
              <p:nvPr/>
            </p:nvSpPr>
            <p:spPr bwMode="auto">
              <a:xfrm>
                <a:off x="4534" y="13159"/>
                <a:ext cx="13" cy="6"/>
              </a:xfrm>
              <a:prstGeom prst="rect">
                <a:avLst/>
              </a:prstGeom>
              <a:solidFill>
                <a:srgbClr val="000000"/>
              </a:solidFill>
              <a:ln w="9525">
                <a:noFill/>
                <a:miter lim="800000"/>
                <a:headEnd/>
                <a:tailEnd/>
              </a:ln>
            </p:spPr>
            <p:txBody>
              <a:bodyPr/>
              <a:lstStyle/>
              <a:p>
                <a:endParaRPr lang="en-US"/>
              </a:p>
            </p:txBody>
          </p:sp>
          <p:sp>
            <p:nvSpPr>
              <p:cNvPr id="394" name="Freeform 317"/>
              <p:cNvSpPr>
                <a:spLocks/>
              </p:cNvSpPr>
              <p:nvPr/>
            </p:nvSpPr>
            <p:spPr bwMode="auto">
              <a:xfrm>
                <a:off x="4573" y="13149"/>
                <a:ext cx="45" cy="13"/>
              </a:xfrm>
              <a:custGeom>
                <a:avLst/>
                <a:gdLst/>
                <a:ahLst/>
                <a:cxnLst>
                  <a:cxn ang="0">
                    <a:pos x="0" y="7"/>
                  </a:cxn>
                  <a:cxn ang="0">
                    <a:pos x="45" y="0"/>
                  </a:cxn>
                  <a:cxn ang="0">
                    <a:pos x="45" y="7"/>
                  </a:cxn>
                  <a:cxn ang="0">
                    <a:pos x="0" y="13"/>
                  </a:cxn>
                  <a:cxn ang="0">
                    <a:pos x="0" y="7"/>
                  </a:cxn>
                </a:cxnLst>
                <a:rect l="0" t="0" r="r" b="b"/>
                <a:pathLst>
                  <a:path w="45" h="13">
                    <a:moveTo>
                      <a:pt x="0" y="7"/>
                    </a:moveTo>
                    <a:lnTo>
                      <a:pt x="45" y="0"/>
                    </a:lnTo>
                    <a:lnTo>
                      <a:pt x="45" y="7"/>
                    </a:lnTo>
                    <a:lnTo>
                      <a:pt x="0" y="13"/>
                    </a:lnTo>
                    <a:lnTo>
                      <a:pt x="0" y="7"/>
                    </a:lnTo>
                    <a:close/>
                  </a:path>
                </a:pathLst>
              </a:custGeom>
              <a:solidFill>
                <a:srgbClr val="000000"/>
              </a:solidFill>
              <a:ln w="9525">
                <a:noFill/>
                <a:round/>
                <a:headEnd/>
                <a:tailEnd/>
              </a:ln>
            </p:spPr>
            <p:txBody>
              <a:bodyPr/>
              <a:lstStyle/>
              <a:p>
                <a:endParaRPr lang="en-US"/>
              </a:p>
            </p:txBody>
          </p:sp>
          <p:sp>
            <p:nvSpPr>
              <p:cNvPr id="395" name="Freeform 318"/>
              <p:cNvSpPr>
                <a:spLocks/>
              </p:cNvSpPr>
              <p:nvPr/>
            </p:nvSpPr>
            <p:spPr bwMode="auto">
              <a:xfrm>
                <a:off x="4643" y="13143"/>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000000"/>
              </a:solidFill>
              <a:ln w="9525">
                <a:noFill/>
                <a:round/>
                <a:headEnd/>
                <a:tailEnd/>
              </a:ln>
            </p:spPr>
            <p:txBody>
              <a:bodyPr/>
              <a:lstStyle/>
              <a:p>
                <a:endParaRPr lang="en-US"/>
              </a:p>
            </p:txBody>
          </p:sp>
          <p:sp>
            <p:nvSpPr>
              <p:cNvPr id="396" name="Freeform 319"/>
              <p:cNvSpPr>
                <a:spLocks/>
              </p:cNvSpPr>
              <p:nvPr/>
            </p:nvSpPr>
            <p:spPr bwMode="auto">
              <a:xfrm>
                <a:off x="4711" y="13127"/>
                <a:ext cx="48" cy="19"/>
              </a:xfrm>
              <a:custGeom>
                <a:avLst/>
                <a:gdLst/>
                <a:ahLst/>
                <a:cxnLst>
                  <a:cxn ang="0">
                    <a:pos x="0" y="12"/>
                  </a:cxn>
                  <a:cxn ang="0">
                    <a:pos x="45" y="0"/>
                  </a:cxn>
                  <a:cxn ang="0">
                    <a:pos x="48" y="6"/>
                  </a:cxn>
                  <a:cxn ang="0">
                    <a:pos x="3" y="19"/>
                  </a:cxn>
                  <a:cxn ang="0">
                    <a:pos x="0" y="12"/>
                  </a:cxn>
                </a:cxnLst>
                <a:rect l="0" t="0" r="r" b="b"/>
                <a:pathLst>
                  <a:path w="48" h="19">
                    <a:moveTo>
                      <a:pt x="0" y="12"/>
                    </a:moveTo>
                    <a:lnTo>
                      <a:pt x="45" y="0"/>
                    </a:lnTo>
                    <a:lnTo>
                      <a:pt x="48" y="6"/>
                    </a:lnTo>
                    <a:lnTo>
                      <a:pt x="3" y="19"/>
                    </a:lnTo>
                    <a:lnTo>
                      <a:pt x="0" y="12"/>
                    </a:lnTo>
                    <a:close/>
                  </a:path>
                </a:pathLst>
              </a:custGeom>
              <a:solidFill>
                <a:srgbClr val="000000"/>
              </a:solidFill>
              <a:ln w="9525">
                <a:noFill/>
                <a:round/>
                <a:headEnd/>
                <a:tailEnd/>
              </a:ln>
            </p:spPr>
            <p:txBody>
              <a:bodyPr/>
              <a:lstStyle/>
              <a:p>
                <a:endParaRPr lang="en-US"/>
              </a:p>
            </p:txBody>
          </p:sp>
          <p:sp>
            <p:nvSpPr>
              <p:cNvPr id="397" name="Freeform 320"/>
              <p:cNvSpPr>
                <a:spLocks/>
              </p:cNvSpPr>
              <p:nvPr/>
            </p:nvSpPr>
            <p:spPr bwMode="auto">
              <a:xfrm>
                <a:off x="4778" y="13104"/>
                <a:ext cx="48" cy="23"/>
              </a:xfrm>
              <a:custGeom>
                <a:avLst/>
                <a:gdLst/>
                <a:ahLst/>
                <a:cxnLst>
                  <a:cxn ang="0">
                    <a:pos x="0" y="16"/>
                  </a:cxn>
                  <a:cxn ang="0">
                    <a:pos x="45" y="0"/>
                  </a:cxn>
                  <a:cxn ang="0">
                    <a:pos x="48" y="7"/>
                  </a:cxn>
                  <a:cxn ang="0">
                    <a:pos x="3" y="23"/>
                  </a:cxn>
                  <a:cxn ang="0">
                    <a:pos x="0" y="16"/>
                  </a:cxn>
                </a:cxnLst>
                <a:rect l="0" t="0" r="r" b="b"/>
                <a:pathLst>
                  <a:path w="48" h="23">
                    <a:moveTo>
                      <a:pt x="0" y="16"/>
                    </a:moveTo>
                    <a:lnTo>
                      <a:pt x="45" y="0"/>
                    </a:lnTo>
                    <a:lnTo>
                      <a:pt x="48" y="7"/>
                    </a:lnTo>
                    <a:lnTo>
                      <a:pt x="3" y="23"/>
                    </a:lnTo>
                    <a:lnTo>
                      <a:pt x="0" y="16"/>
                    </a:lnTo>
                    <a:close/>
                  </a:path>
                </a:pathLst>
              </a:custGeom>
              <a:solidFill>
                <a:srgbClr val="000000"/>
              </a:solidFill>
              <a:ln w="9525">
                <a:noFill/>
                <a:round/>
                <a:headEnd/>
                <a:tailEnd/>
              </a:ln>
            </p:spPr>
            <p:txBody>
              <a:bodyPr/>
              <a:lstStyle/>
              <a:p>
                <a:endParaRPr lang="en-US"/>
              </a:p>
            </p:txBody>
          </p:sp>
          <p:sp>
            <p:nvSpPr>
              <p:cNvPr id="398" name="Freeform 321"/>
              <p:cNvSpPr>
                <a:spLocks/>
              </p:cNvSpPr>
              <p:nvPr/>
            </p:nvSpPr>
            <p:spPr bwMode="auto">
              <a:xfrm>
                <a:off x="4846" y="13085"/>
                <a:ext cx="48" cy="19"/>
              </a:xfrm>
              <a:custGeom>
                <a:avLst/>
                <a:gdLst/>
                <a:ahLst/>
                <a:cxnLst>
                  <a:cxn ang="0">
                    <a:pos x="0" y="13"/>
                  </a:cxn>
                  <a:cxn ang="0">
                    <a:pos x="45" y="0"/>
                  </a:cxn>
                  <a:cxn ang="0">
                    <a:pos x="48" y="6"/>
                  </a:cxn>
                  <a:cxn ang="0">
                    <a:pos x="3" y="19"/>
                  </a:cxn>
                  <a:cxn ang="0">
                    <a:pos x="0" y="13"/>
                  </a:cxn>
                </a:cxnLst>
                <a:rect l="0" t="0" r="r" b="b"/>
                <a:pathLst>
                  <a:path w="48" h="19">
                    <a:moveTo>
                      <a:pt x="0" y="13"/>
                    </a:moveTo>
                    <a:lnTo>
                      <a:pt x="45" y="0"/>
                    </a:lnTo>
                    <a:lnTo>
                      <a:pt x="48" y="6"/>
                    </a:lnTo>
                    <a:lnTo>
                      <a:pt x="3" y="19"/>
                    </a:lnTo>
                    <a:lnTo>
                      <a:pt x="0" y="13"/>
                    </a:lnTo>
                    <a:close/>
                  </a:path>
                </a:pathLst>
              </a:custGeom>
              <a:solidFill>
                <a:srgbClr val="000000"/>
              </a:solidFill>
              <a:ln w="9525">
                <a:noFill/>
                <a:round/>
                <a:headEnd/>
                <a:tailEnd/>
              </a:ln>
            </p:spPr>
            <p:txBody>
              <a:bodyPr/>
              <a:lstStyle/>
              <a:p>
                <a:endParaRPr lang="en-US"/>
              </a:p>
            </p:txBody>
          </p:sp>
          <p:sp>
            <p:nvSpPr>
              <p:cNvPr id="399" name="Rectangle 322"/>
              <p:cNvSpPr>
                <a:spLocks noChangeArrowheads="1"/>
              </p:cNvSpPr>
              <p:nvPr/>
            </p:nvSpPr>
            <p:spPr bwMode="auto">
              <a:xfrm>
                <a:off x="4919" y="13085"/>
                <a:ext cx="45" cy="6"/>
              </a:xfrm>
              <a:prstGeom prst="rect">
                <a:avLst/>
              </a:prstGeom>
              <a:solidFill>
                <a:srgbClr val="000000"/>
              </a:solidFill>
              <a:ln w="9525">
                <a:noFill/>
                <a:miter lim="800000"/>
                <a:headEnd/>
                <a:tailEnd/>
              </a:ln>
            </p:spPr>
            <p:txBody>
              <a:bodyPr/>
              <a:lstStyle/>
              <a:p>
                <a:endParaRPr lang="en-US"/>
              </a:p>
            </p:txBody>
          </p:sp>
          <p:sp>
            <p:nvSpPr>
              <p:cNvPr id="400" name="Rectangle 323"/>
              <p:cNvSpPr>
                <a:spLocks noChangeArrowheads="1"/>
              </p:cNvSpPr>
              <p:nvPr/>
            </p:nvSpPr>
            <p:spPr bwMode="auto">
              <a:xfrm>
                <a:off x="4990" y="13085"/>
                <a:ext cx="45" cy="6"/>
              </a:xfrm>
              <a:prstGeom prst="rect">
                <a:avLst/>
              </a:prstGeom>
              <a:solidFill>
                <a:srgbClr val="000000"/>
              </a:solidFill>
              <a:ln w="9525">
                <a:noFill/>
                <a:miter lim="800000"/>
                <a:headEnd/>
                <a:tailEnd/>
              </a:ln>
            </p:spPr>
            <p:txBody>
              <a:bodyPr/>
              <a:lstStyle/>
              <a:p>
                <a:endParaRPr lang="en-US"/>
              </a:p>
            </p:txBody>
          </p:sp>
          <p:sp>
            <p:nvSpPr>
              <p:cNvPr id="401" name="Rectangle 324"/>
              <p:cNvSpPr>
                <a:spLocks noChangeArrowheads="1"/>
              </p:cNvSpPr>
              <p:nvPr/>
            </p:nvSpPr>
            <p:spPr bwMode="auto">
              <a:xfrm>
                <a:off x="5061" y="13085"/>
                <a:ext cx="13" cy="6"/>
              </a:xfrm>
              <a:prstGeom prst="rect">
                <a:avLst/>
              </a:prstGeom>
              <a:solidFill>
                <a:srgbClr val="000000"/>
              </a:solidFill>
              <a:ln w="9525">
                <a:noFill/>
                <a:miter lim="800000"/>
                <a:headEnd/>
                <a:tailEnd/>
              </a:ln>
            </p:spPr>
            <p:txBody>
              <a:bodyPr/>
              <a:lstStyle/>
              <a:p>
                <a:endParaRPr lang="en-US"/>
              </a:p>
            </p:txBody>
          </p:sp>
          <p:sp>
            <p:nvSpPr>
              <p:cNvPr id="402" name="Freeform 325"/>
              <p:cNvSpPr>
                <a:spLocks/>
              </p:cNvSpPr>
              <p:nvPr/>
            </p:nvSpPr>
            <p:spPr bwMode="auto">
              <a:xfrm>
                <a:off x="5074" y="13085"/>
                <a:ext cx="32" cy="13"/>
              </a:xfrm>
              <a:custGeom>
                <a:avLst/>
                <a:gdLst/>
                <a:ahLst/>
                <a:cxnLst>
                  <a:cxn ang="0">
                    <a:pos x="0" y="0"/>
                  </a:cxn>
                  <a:cxn ang="0">
                    <a:pos x="32" y="6"/>
                  </a:cxn>
                  <a:cxn ang="0">
                    <a:pos x="32" y="13"/>
                  </a:cxn>
                  <a:cxn ang="0">
                    <a:pos x="0" y="6"/>
                  </a:cxn>
                  <a:cxn ang="0">
                    <a:pos x="0" y="0"/>
                  </a:cxn>
                </a:cxnLst>
                <a:rect l="0" t="0" r="r" b="b"/>
                <a:pathLst>
                  <a:path w="32" h="13">
                    <a:moveTo>
                      <a:pt x="0" y="0"/>
                    </a:moveTo>
                    <a:lnTo>
                      <a:pt x="32" y="6"/>
                    </a:lnTo>
                    <a:lnTo>
                      <a:pt x="32" y="13"/>
                    </a:lnTo>
                    <a:lnTo>
                      <a:pt x="0" y="6"/>
                    </a:lnTo>
                    <a:lnTo>
                      <a:pt x="0" y="0"/>
                    </a:lnTo>
                    <a:close/>
                  </a:path>
                </a:pathLst>
              </a:custGeom>
              <a:solidFill>
                <a:srgbClr val="000000"/>
              </a:solidFill>
              <a:ln w="9525">
                <a:noFill/>
                <a:round/>
                <a:headEnd/>
                <a:tailEnd/>
              </a:ln>
            </p:spPr>
            <p:txBody>
              <a:bodyPr/>
              <a:lstStyle/>
              <a:p>
                <a:endParaRPr lang="en-US"/>
              </a:p>
            </p:txBody>
          </p:sp>
          <p:sp>
            <p:nvSpPr>
              <p:cNvPr id="403" name="Freeform 326"/>
              <p:cNvSpPr>
                <a:spLocks/>
              </p:cNvSpPr>
              <p:nvPr/>
            </p:nvSpPr>
            <p:spPr bwMode="auto">
              <a:xfrm>
                <a:off x="5131" y="13098"/>
                <a:ext cx="45" cy="19"/>
              </a:xfrm>
              <a:custGeom>
                <a:avLst/>
                <a:gdLst/>
                <a:ahLst/>
                <a:cxnLst>
                  <a:cxn ang="0">
                    <a:pos x="4" y="0"/>
                  </a:cxn>
                  <a:cxn ang="0">
                    <a:pos x="45" y="13"/>
                  </a:cxn>
                  <a:cxn ang="0">
                    <a:pos x="42" y="19"/>
                  </a:cxn>
                  <a:cxn ang="0">
                    <a:pos x="0" y="6"/>
                  </a:cxn>
                  <a:cxn ang="0">
                    <a:pos x="4" y="0"/>
                  </a:cxn>
                </a:cxnLst>
                <a:rect l="0" t="0" r="r" b="b"/>
                <a:pathLst>
                  <a:path w="45" h="19">
                    <a:moveTo>
                      <a:pt x="4" y="0"/>
                    </a:moveTo>
                    <a:lnTo>
                      <a:pt x="45" y="13"/>
                    </a:lnTo>
                    <a:lnTo>
                      <a:pt x="42" y="19"/>
                    </a:lnTo>
                    <a:lnTo>
                      <a:pt x="0" y="6"/>
                    </a:lnTo>
                    <a:lnTo>
                      <a:pt x="4" y="0"/>
                    </a:lnTo>
                    <a:close/>
                  </a:path>
                </a:pathLst>
              </a:custGeom>
              <a:solidFill>
                <a:srgbClr val="000000"/>
              </a:solidFill>
              <a:ln w="9525">
                <a:noFill/>
                <a:round/>
                <a:headEnd/>
                <a:tailEnd/>
              </a:ln>
            </p:spPr>
            <p:txBody>
              <a:bodyPr/>
              <a:lstStyle/>
              <a:p>
                <a:endParaRPr lang="en-US"/>
              </a:p>
            </p:txBody>
          </p:sp>
          <p:sp>
            <p:nvSpPr>
              <p:cNvPr id="404" name="Freeform 327"/>
              <p:cNvSpPr>
                <a:spLocks/>
              </p:cNvSpPr>
              <p:nvPr/>
            </p:nvSpPr>
            <p:spPr bwMode="auto">
              <a:xfrm>
                <a:off x="5199" y="13117"/>
                <a:ext cx="45" cy="16"/>
              </a:xfrm>
              <a:custGeom>
                <a:avLst/>
                <a:gdLst/>
                <a:ahLst/>
                <a:cxnLst>
                  <a:cxn ang="0">
                    <a:pos x="0" y="0"/>
                  </a:cxn>
                  <a:cxn ang="0">
                    <a:pos x="45" y="10"/>
                  </a:cxn>
                  <a:cxn ang="0">
                    <a:pos x="45" y="16"/>
                  </a:cxn>
                  <a:cxn ang="0">
                    <a:pos x="0" y="6"/>
                  </a:cxn>
                  <a:cxn ang="0">
                    <a:pos x="0" y="0"/>
                  </a:cxn>
                </a:cxnLst>
                <a:rect l="0" t="0" r="r" b="b"/>
                <a:pathLst>
                  <a:path w="45" h="16">
                    <a:moveTo>
                      <a:pt x="0" y="0"/>
                    </a:moveTo>
                    <a:lnTo>
                      <a:pt x="45" y="10"/>
                    </a:lnTo>
                    <a:lnTo>
                      <a:pt x="45" y="16"/>
                    </a:lnTo>
                    <a:lnTo>
                      <a:pt x="0" y="6"/>
                    </a:lnTo>
                    <a:lnTo>
                      <a:pt x="0" y="0"/>
                    </a:lnTo>
                    <a:close/>
                  </a:path>
                </a:pathLst>
              </a:custGeom>
              <a:solidFill>
                <a:srgbClr val="000000"/>
              </a:solidFill>
              <a:ln w="9525">
                <a:noFill/>
                <a:round/>
                <a:headEnd/>
                <a:tailEnd/>
              </a:ln>
            </p:spPr>
            <p:txBody>
              <a:bodyPr/>
              <a:lstStyle/>
              <a:p>
                <a:endParaRPr lang="en-US"/>
              </a:p>
            </p:txBody>
          </p:sp>
          <p:sp>
            <p:nvSpPr>
              <p:cNvPr id="405" name="Freeform 328"/>
              <p:cNvSpPr>
                <a:spLocks/>
              </p:cNvSpPr>
              <p:nvPr/>
            </p:nvSpPr>
            <p:spPr bwMode="auto">
              <a:xfrm>
                <a:off x="5269" y="13120"/>
                <a:ext cx="45" cy="13"/>
              </a:xfrm>
              <a:custGeom>
                <a:avLst/>
                <a:gdLst/>
                <a:ahLst/>
                <a:cxnLst>
                  <a:cxn ang="0">
                    <a:pos x="0" y="7"/>
                  </a:cxn>
                  <a:cxn ang="0">
                    <a:pos x="45" y="0"/>
                  </a:cxn>
                  <a:cxn ang="0">
                    <a:pos x="45" y="7"/>
                  </a:cxn>
                  <a:cxn ang="0">
                    <a:pos x="0" y="13"/>
                  </a:cxn>
                  <a:cxn ang="0">
                    <a:pos x="0" y="7"/>
                  </a:cxn>
                </a:cxnLst>
                <a:rect l="0" t="0" r="r" b="b"/>
                <a:pathLst>
                  <a:path w="45" h="13">
                    <a:moveTo>
                      <a:pt x="0" y="7"/>
                    </a:moveTo>
                    <a:lnTo>
                      <a:pt x="45" y="0"/>
                    </a:lnTo>
                    <a:lnTo>
                      <a:pt x="45" y="7"/>
                    </a:lnTo>
                    <a:lnTo>
                      <a:pt x="0" y="13"/>
                    </a:lnTo>
                    <a:lnTo>
                      <a:pt x="0" y="7"/>
                    </a:lnTo>
                    <a:close/>
                  </a:path>
                </a:pathLst>
              </a:custGeom>
              <a:solidFill>
                <a:srgbClr val="000000"/>
              </a:solidFill>
              <a:ln w="9525">
                <a:noFill/>
                <a:round/>
                <a:headEnd/>
                <a:tailEnd/>
              </a:ln>
            </p:spPr>
            <p:txBody>
              <a:bodyPr/>
              <a:lstStyle/>
              <a:p>
                <a:endParaRPr lang="en-US"/>
              </a:p>
            </p:txBody>
          </p:sp>
          <p:sp>
            <p:nvSpPr>
              <p:cNvPr id="406" name="Freeform 329"/>
              <p:cNvSpPr>
                <a:spLocks/>
              </p:cNvSpPr>
              <p:nvPr/>
            </p:nvSpPr>
            <p:spPr bwMode="auto">
              <a:xfrm>
                <a:off x="5340" y="13107"/>
                <a:ext cx="45" cy="16"/>
              </a:xfrm>
              <a:custGeom>
                <a:avLst/>
                <a:gdLst/>
                <a:ahLst/>
                <a:cxnLst>
                  <a:cxn ang="0">
                    <a:pos x="0" y="10"/>
                  </a:cxn>
                  <a:cxn ang="0">
                    <a:pos x="45" y="0"/>
                  </a:cxn>
                  <a:cxn ang="0">
                    <a:pos x="45" y="7"/>
                  </a:cxn>
                  <a:cxn ang="0">
                    <a:pos x="0" y="16"/>
                  </a:cxn>
                  <a:cxn ang="0">
                    <a:pos x="0" y="10"/>
                  </a:cxn>
                </a:cxnLst>
                <a:rect l="0" t="0" r="r" b="b"/>
                <a:pathLst>
                  <a:path w="45" h="16">
                    <a:moveTo>
                      <a:pt x="0" y="10"/>
                    </a:moveTo>
                    <a:lnTo>
                      <a:pt x="45" y="0"/>
                    </a:lnTo>
                    <a:lnTo>
                      <a:pt x="45" y="7"/>
                    </a:lnTo>
                    <a:lnTo>
                      <a:pt x="0" y="16"/>
                    </a:lnTo>
                    <a:lnTo>
                      <a:pt x="0" y="10"/>
                    </a:lnTo>
                    <a:close/>
                  </a:path>
                </a:pathLst>
              </a:custGeom>
              <a:solidFill>
                <a:srgbClr val="000000"/>
              </a:solidFill>
              <a:ln w="9525">
                <a:noFill/>
                <a:round/>
                <a:headEnd/>
                <a:tailEnd/>
              </a:ln>
            </p:spPr>
            <p:txBody>
              <a:bodyPr/>
              <a:lstStyle/>
              <a:p>
                <a:endParaRPr lang="en-US"/>
              </a:p>
            </p:txBody>
          </p:sp>
          <p:sp>
            <p:nvSpPr>
              <p:cNvPr id="407" name="Freeform 330"/>
              <p:cNvSpPr>
                <a:spLocks/>
              </p:cNvSpPr>
              <p:nvPr/>
            </p:nvSpPr>
            <p:spPr bwMode="auto">
              <a:xfrm>
                <a:off x="5411" y="13101"/>
                <a:ext cx="22" cy="10"/>
              </a:xfrm>
              <a:custGeom>
                <a:avLst/>
                <a:gdLst/>
                <a:ahLst/>
                <a:cxnLst>
                  <a:cxn ang="0">
                    <a:pos x="0" y="3"/>
                  </a:cxn>
                  <a:cxn ang="0">
                    <a:pos x="22" y="0"/>
                  </a:cxn>
                  <a:cxn ang="0">
                    <a:pos x="22" y="6"/>
                  </a:cxn>
                  <a:cxn ang="0">
                    <a:pos x="0" y="10"/>
                  </a:cxn>
                  <a:cxn ang="0">
                    <a:pos x="0" y="3"/>
                  </a:cxn>
                </a:cxnLst>
                <a:rect l="0" t="0" r="r" b="b"/>
                <a:pathLst>
                  <a:path w="22" h="10">
                    <a:moveTo>
                      <a:pt x="0" y="3"/>
                    </a:moveTo>
                    <a:lnTo>
                      <a:pt x="22" y="0"/>
                    </a:lnTo>
                    <a:lnTo>
                      <a:pt x="22" y="6"/>
                    </a:lnTo>
                    <a:lnTo>
                      <a:pt x="0" y="10"/>
                    </a:lnTo>
                    <a:lnTo>
                      <a:pt x="0" y="3"/>
                    </a:lnTo>
                    <a:close/>
                  </a:path>
                </a:pathLst>
              </a:custGeom>
              <a:solidFill>
                <a:srgbClr val="000000"/>
              </a:solidFill>
              <a:ln w="9525">
                <a:noFill/>
                <a:round/>
                <a:headEnd/>
                <a:tailEnd/>
              </a:ln>
            </p:spPr>
            <p:txBody>
              <a:bodyPr/>
              <a:lstStyle/>
              <a:p>
                <a:endParaRPr lang="en-US"/>
              </a:p>
            </p:txBody>
          </p:sp>
          <p:sp>
            <p:nvSpPr>
              <p:cNvPr id="408" name="Rectangle 331"/>
              <p:cNvSpPr>
                <a:spLocks noChangeArrowheads="1"/>
              </p:cNvSpPr>
              <p:nvPr/>
            </p:nvSpPr>
            <p:spPr bwMode="auto">
              <a:xfrm>
                <a:off x="5433" y="13101"/>
                <a:ext cx="22" cy="6"/>
              </a:xfrm>
              <a:prstGeom prst="rect">
                <a:avLst/>
              </a:prstGeom>
              <a:solidFill>
                <a:srgbClr val="000000"/>
              </a:solidFill>
              <a:ln w="9525">
                <a:noFill/>
                <a:miter lim="800000"/>
                <a:headEnd/>
                <a:tailEnd/>
              </a:ln>
            </p:spPr>
            <p:txBody>
              <a:bodyPr/>
              <a:lstStyle/>
              <a:p>
                <a:endParaRPr lang="en-US"/>
              </a:p>
            </p:txBody>
          </p:sp>
          <p:sp>
            <p:nvSpPr>
              <p:cNvPr id="409" name="Rectangle 332"/>
              <p:cNvSpPr>
                <a:spLocks noChangeArrowheads="1"/>
              </p:cNvSpPr>
              <p:nvPr/>
            </p:nvSpPr>
            <p:spPr bwMode="auto">
              <a:xfrm>
                <a:off x="5481" y="13098"/>
                <a:ext cx="45" cy="6"/>
              </a:xfrm>
              <a:prstGeom prst="rect">
                <a:avLst/>
              </a:prstGeom>
              <a:solidFill>
                <a:srgbClr val="000000"/>
              </a:solidFill>
              <a:ln w="9525">
                <a:noFill/>
                <a:miter lim="800000"/>
                <a:headEnd/>
                <a:tailEnd/>
              </a:ln>
            </p:spPr>
            <p:txBody>
              <a:bodyPr/>
              <a:lstStyle/>
              <a:p>
                <a:endParaRPr lang="en-US"/>
              </a:p>
            </p:txBody>
          </p:sp>
          <p:sp>
            <p:nvSpPr>
              <p:cNvPr id="410" name="Freeform 333"/>
              <p:cNvSpPr>
                <a:spLocks/>
              </p:cNvSpPr>
              <p:nvPr/>
            </p:nvSpPr>
            <p:spPr bwMode="auto">
              <a:xfrm>
                <a:off x="5552" y="13095"/>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000000"/>
              </a:solidFill>
              <a:ln w="9525">
                <a:noFill/>
                <a:round/>
                <a:headEnd/>
                <a:tailEnd/>
              </a:ln>
            </p:spPr>
            <p:txBody>
              <a:bodyPr/>
              <a:lstStyle/>
              <a:p>
                <a:endParaRPr lang="en-US"/>
              </a:p>
            </p:txBody>
          </p:sp>
          <p:sp>
            <p:nvSpPr>
              <p:cNvPr id="411" name="Freeform 334"/>
              <p:cNvSpPr>
                <a:spLocks/>
              </p:cNvSpPr>
              <p:nvPr/>
            </p:nvSpPr>
            <p:spPr bwMode="auto">
              <a:xfrm>
                <a:off x="5622" y="13098"/>
                <a:ext cx="45" cy="13"/>
              </a:xfrm>
              <a:custGeom>
                <a:avLst/>
                <a:gdLst/>
                <a:ahLst/>
                <a:cxnLst>
                  <a:cxn ang="0">
                    <a:pos x="0" y="0"/>
                  </a:cxn>
                  <a:cxn ang="0">
                    <a:pos x="45" y="6"/>
                  </a:cxn>
                  <a:cxn ang="0">
                    <a:pos x="45" y="13"/>
                  </a:cxn>
                  <a:cxn ang="0">
                    <a:pos x="0" y="6"/>
                  </a:cxn>
                  <a:cxn ang="0">
                    <a:pos x="0" y="0"/>
                  </a:cxn>
                </a:cxnLst>
                <a:rect l="0" t="0" r="r" b="b"/>
                <a:pathLst>
                  <a:path w="45" h="13">
                    <a:moveTo>
                      <a:pt x="0" y="0"/>
                    </a:moveTo>
                    <a:lnTo>
                      <a:pt x="45" y="6"/>
                    </a:lnTo>
                    <a:lnTo>
                      <a:pt x="45" y="13"/>
                    </a:lnTo>
                    <a:lnTo>
                      <a:pt x="0" y="6"/>
                    </a:lnTo>
                    <a:lnTo>
                      <a:pt x="0" y="0"/>
                    </a:lnTo>
                    <a:close/>
                  </a:path>
                </a:pathLst>
              </a:custGeom>
              <a:solidFill>
                <a:srgbClr val="000000"/>
              </a:solidFill>
              <a:ln w="9525">
                <a:noFill/>
                <a:round/>
                <a:headEnd/>
                <a:tailEnd/>
              </a:ln>
            </p:spPr>
            <p:txBody>
              <a:bodyPr/>
              <a:lstStyle/>
              <a:p>
                <a:endParaRPr lang="en-US"/>
              </a:p>
            </p:txBody>
          </p:sp>
          <p:sp>
            <p:nvSpPr>
              <p:cNvPr id="412" name="Freeform 335"/>
              <p:cNvSpPr>
                <a:spLocks/>
              </p:cNvSpPr>
              <p:nvPr/>
            </p:nvSpPr>
            <p:spPr bwMode="auto">
              <a:xfrm>
                <a:off x="5693" y="13107"/>
                <a:ext cx="45" cy="16"/>
              </a:xfrm>
              <a:custGeom>
                <a:avLst/>
                <a:gdLst/>
                <a:ahLst/>
                <a:cxnLst>
                  <a:cxn ang="0">
                    <a:pos x="0" y="0"/>
                  </a:cxn>
                  <a:cxn ang="0">
                    <a:pos x="45" y="10"/>
                  </a:cxn>
                  <a:cxn ang="0">
                    <a:pos x="45" y="16"/>
                  </a:cxn>
                  <a:cxn ang="0">
                    <a:pos x="0" y="7"/>
                  </a:cxn>
                  <a:cxn ang="0">
                    <a:pos x="0" y="0"/>
                  </a:cxn>
                </a:cxnLst>
                <a:rect l="0" t="0" r="r" b="b"/>
                <a:pathLst>
                  <a:path w="45" h="16">
                    <a:moveTo>
                      <a:pt x="0" y="0"/>
                    </a:moveTo>
                    <a:lnTo>
                      <a:pt x="45" y="10"/>
                    </a:lnTo>
                    <a:lnTo>
                      <a:pt x="45" y="16"/>
                    </a:lnTo>
                    <a:lnTo>
                      <a:pt x="0" y="7"/>
                    </a:lnTo>
                    <a:lnTo>
                      <a:pt x="0" y="0"/>
                    </a:lnTo>
                    <a:close/>
                  </a:path>
                </a:pathLst>
              </a:custGeom>
              <a:solidFill>
                <a:srgbClr val="000000"/>
              </a:solidFill>
              <a:ln w="9525">
                <a:noFill/>
                <a:round/>
                <a:headEnd/>
                <a:tailEnd/>
              </a:ln>
            </p:spPr>
            <p:txBody>
              <a:bodyPr/>
              <a:lstStyle/>
              <a:p>
                <a:endParaRPr lang="en-US"/>
              </a:p>
            </p:txBody>
          </p:sp>
          <p:sp>
            <p:nvSpPr>
              <p:cNvPr id="413" name="Freeform 336"/>
              <p:cNvSpPr>
                <a:spLocks/>
              </p:cNvSpPr>
              <p:nvPr/>
            </p:nvSpPr>
            <p:spPr bwMode="auto">
              <a:xfrm>
                <a:off x="5764" y="13120"/>
                <a:ext cx="28" cy="13"/>
              </a:xfrm>
              <a:custGeom>
                <a:avLst/>
                <a:gdLst/>
                <a:ahLst/>
                <a:cxnLst>
                  <a:cxn ang="0">
                    <a:pos x="0" y="0"/>
                  </a:cxn>
                  <a:cxn ang="0">
                    <a:pos x="28" y="7"/>
                  </a:cxn>
                  <a:cxn ang="0">
                    <a:pos x="28" y="13"/>
                  </a:cxn>
                  <a:cxn ang="0">
                    <a:pos x="0" y="7"/>
                  </a:cxn>
                  <a:cxn ang="0">
                    <a:pos x="0" y="0"/>
                  </a:cxn>
                </a:cxnLst>
                <a:rect l="0" t="0" r="r" b="b"/>
                <a:pathLst>
                  <a:path w="28" h="13">
                    <a:moveTo>
                      <a:pt x="0" y="0"/>
                    </a:moveTo>
                    <a:lnTo>
                      <a:pt x="28" y="7"/>
                    </a:lnTo>
                    <a:lnTo>
                      <a:pt x="28" y="13"/>
                    </a:lnTo>
                    <a:lnTo>
                      <a:pt x="0" y="7"/>
                    </a:lnTo>
                    <a:lnTo>
                      <a:pt x="0" y="0"/>
                    </a:lnTo>
                    <a:close/>
                  </a:path>
                </a:pathLst>
              </a:custGeom>
              <a:solidFill>
                <a:srgbClr val="000000"/>
              </a:solidFill>
              <a:ln w="9525">
                <a:noFill/>
                <a:round/>
                <a:headEnd/>
                <a:tailEnd/>
              </a:ln>
            </p:spPr>
            <p:txBody>
              <a:bodyPr/>
              <a:lstStyle/>
              <a:p>
                <a:endParaRPr lang="en-US"/>
              </a:p>
            </p:txBody>
          </p:sp>
          <p:sp>
            <p:nvSpPr>
              <p:cNvPr id="414" name="Freeform 337"/>
              <p:cNvSpPr>
                <a:spLocks/>
              </p:cNvSpPr>
              <p:nvPr/>
            </p:nvSpPr>
            <p:spPr bwMode="auto">
              <a:xfrm>
                <a:off x="5792" y="13127"/>
                <a:ext cx="16" cy="9"/>
              </a:xfrm>
              <a:custGeom>
                <a:avLst/>
                <a:gdLst/>
                <a:ahLst/>
                <a:cxnLst>
                  <a:cxn ang="0">
                    <a:pos x="0" y="0"/>
                  </a:cxn>
                  <a:cxn ang="0">
                    <a:pos x="16" y="3"/>
                  </a:cxn>
                  <a:cxn ang="0">
                    <a:pos x="16" y="9"/>
                  </a:cxn>
                  <a:cxn ang="0">
                    <a:pos x="0" y="6"/>
                  </a:cxn>
                  <a:cxn ang="0">
                    <a:pos x="0" y="0"/>
                  </a:cxn>
                </a:cxnLst>
                <a:rect l="0" t="0" r="r" b="b"/>
                <a:pathLst>
                  <a:path w="16" h="9">
                    <a:moveTo>
                      <a:pt x="0" y="0"/>
                    </a:moveTo>
                    <a:lnTo>
                      <a:pt x="16" y="3"/>
                    </a:lnTo>
                    <a:lnTo>
                      <a:pt x="16" y="9"/>
                    </a:lnTo>
                    <a:lnTo>
                      <a:pt x="0" y="6"/>
                    </a:lnTo>
                    <a:lnTo>
                      <a:pt x="0" y="0"/>
                    </a:lnTo>
                    <a:close/>
                  </a:path>
                </a:pathLst>
              </a:custGeom>
              <a:solidFill>
                <a:srgbClr val="000000"/>
              </a:solidFill>
              <a:ln w="9525">
                <a:noFill/>
                <a:round/>
                <a:headEnd/>
                <a:tailEnd/>
              </a:ln>
            </p:spPr>
            <p:txBody>
              <a:bodyPr/>
              <a:lstStyle/>
              <a:p>
                <a:endParaRPr lang="en-US"/>
              </a:p>
            </p:txBody>
          </p:sp>
          <p:sp>
            <p:nvSpPr>
              <p:cNvPr id="415" name="Freeform 338"/>
              <p:cNvSpPr>
                <a:spLocks/>
              </p:cNvSpPr>
              <p:nvPr/>
            </p:nvSpPr>
            <p:spPr bwMode="auto">
              <a:xfrm>
                <a:off x="5834" y="13136"/>
                <a:ext cx="45" cy="13"/>
              </a:xfrm>
              <a:custGeom>
                <a:avLst/>
                <a:gdLst/>
                <a:ahLst/>
                <a:cxnLst>
                  <a:cxn ang="0">
                    <a:pos x="0" y="0"/>
                  </a:cxn>
                  <a:cxn ang="0">
                    <a:pos x="45" y="7"/>
                  </a:cxn>
                  <a:cxn ang="0">
                    <a:pos x="45" y="13"/>
                  </a:cxn>
                  <a:cxn ang="0">
                    <a:pos x="0" y="7"/>
                  </a:cxn>
                  <a:cxn ang="0">
                    <a:pos x="0" y="0"/>
                  </a:cxn>
                </a:cxnLst>
                <a:rect l="0" t="0" r="r" b="b"/>
                <a:pathLst>
                  <a:path w="45" h="13">
                    <a:moveTo>
                      <a:pt x="0" y="0"/>
                    </a:moveTo>
                    <a:lnTo>
                      <a:pt x="45" y="7"/>
                    </a:lnTo>
                    <a:lnTo>
                      <a:pt x="45" y="13"/>
                    </a:lnTo>
                    <a:lnTo>
                      <a:pt x="0" y="7"/>
                    </a:lnTo>
                    <a:lnTo>
                      <a:pt x="0" y="0"/>
                    </a:lnTo>
                    <a:close/>
                  </a:path>
                </a:pathLst>
              </a:custGeom>
              <a:solidFill>
                <a:srgbClr val="000000"/>
              </a:solidFill>
              <a:ln w="9525">
                <a:noFill/>
                <a:round/>
                <a:headEnd/>
                <a:tailEnd/>
              </a:ln>
            </p:spPr>
            <p:txBody>
              <a:bodyPr/>
              <a:lstStyle/>
              <a:p>
                <a:endParaRPr lang="en-US"/>
              </a:p>
            </p:txBody>
          </p:sp>
          <p:sp>
            <p:nvSpPr>
              <p:cNvPr id="416" name="Freeform 339"/>
              <p:cNvSpPr>
                <a:spLocks/>
              </p:cNvSpPr>
              <p:nvPr/>
            </p:nvSpPr>
            <p:spPr bwMode="auto">
              <a:xfrm>
                <a:off x="5902" y="13149"/>
                <a:ext cx="44" cy="13"/>
              </a:xfrm>
              <a:custGeom>
                <a:avLst/>
                <a:gdLst/>
                <a:ahLst/>
                <a:cxnLst>
                  <a:cxn ang="0">
                    <a:pos x="0" y="0"/>
                  </a:cxn>
                  <a:cxn ang="0">
                    <a:pos x="44" y="7"/>
                  </a:cxn>
                  <a:cxn ang="0">
                    <a:pos x="44" y="13"/>
                  </a:cxn>
                  <a:cxn ang="0">
                    <a:pos x="0" y="7"/>
                  </a:cxn>
                  <a:cxn ang="0">
                    <a:pos x="0" y="0"/>
                  </a:cxn>
                </a:cxnLst>
                <a:rect l="0" t="0" r="r" b="b"/>
                <a:pathLst>
                  <a:path w="44" h="13">
                    <a:moveTo>
                      <a:pt x="0" y="0"/>
                    </a:moveTo>
                    <a:lnTo>
                      <a:pt x="44" y="7"/>
                    </a:lnTo>
                    <a:lnTo>
                      <a:pt x="44" y="13"/>
                    </a:lnTo>
                    <a:lnTo>
                      <a:pt x="0" y="7"/>
                    </a:lnTo>
                    <a:lnTo>
                      <a:pt x="0" y="0"/>
                    </a:lnTo>
                    <a:close/>
                  </a:path>
                </a:pathLst>
              </a:custGeom>
              <a:solidFill>
                <a:srgbClr val="000000"/>
              </a:solidFill>
              <a:ln w="9525">
                <a:noFill/>
                <a:round/>
                <a:headEnd/>
                <a:tailEnd/>
              </a:ln>
            </p:spPr>
            <p:txBody>
              <a:bodyPr/>
              <a:lstStyle/>
              <a:p>
                <a:endParaRPr lang="en-US"/>
              </a:p>
            </p:txBody>
          </p:sp>
          <p:sp>
            <p:nvSpPr>
              <p:cNvPr id="417" name="Freeform 340"/>
              <p:cNvSpPr>
                <a:spLocks/>
              </p:cNvSpPr>
              <p:nvPr/>
            </p:nvSpPr>
            <p:spPr bwMode="auto">
              <a:xfrm>
                <a:off x="5972" y="13162"/>
                <a:ext cx="45" cy="10"/>
              </a:xfrm>
              <a:custGeom>
                <a:avLst/>
                <a:gdLst/>
                <a:ahLst/>
                <a:cxnLst>
                  <a:cxn ang="0">
                    <a:pos x="0" y="0"/>
                  </a:cxn>
                  <a:cxn ang="0">
                    <a:pos x="45" y="3"/>
                  </a:cxn>
                  <a:cxn ang="0">
                    <a:pos x="45" y="10"/>
                  </a:cxn>
                  <a:cxn ang="0">
                    <a:pos x="0" y="6"/>
                  </a:cxn>
                  <a:cxn ang="0">
                    <a:pos x="0" y="0"/>
                  </a:cxn>
                </a:cxnLst>
                <a:rect l="0" t="0" r="r" b="b"/>
                <a:pathLst>
                  <a:path w="45" h="10">
                    <a:moveTo>
                      <a:pt x="0" y="0"/>
                    </a:moveTo>
                    <a:lnTo>
                      <a:pt x="45" y="3"/>
                    </a:lnTo>
                    <a:lnTo>
                      <a:pt x="45" y="10"/>
                    </a:lnTo>
                    <a:lnTo>
                      <a:pt x="0" y="6"/>
                    </a:lnTo>
                    <a:lnTo>
                      <a:pt x="0" y="0"/>
                    </a:lnTo>
                    <a:close/>
                  </a:path>
                </a:pathLst>
              </a:custGeom>
              <a:solidFill>
                <a:srgbClr val="000000"/>
              </a:solidFill>
              <a:ln w="9525">
                <a:noFill/>
                <a:round/>
                <a:headEnd/>
                <a:tailEnd/>
              </a:ln>
            </p:spPr>
            <p:txBody>
              <a:bodyPr/>
              <a:lstStyle/>
              <a:p>
                <a:endParaRPr lang="en-US"/>
              </a:p>
            </p:txBody>
          </p:sp>
          <p:sp>
            <p:nvSpPr>
              <p:cNvPr id="418" name="Freeform 341"/>
              <p:cNvSpPr>
                <a:spLocks/>
              </p:cNvSpPr>
              <p:nvPr/>
            </p:nvSpPr>
            <p:spPr bwMode="auto">
              <a:xfrm>
                <a:off x="6043" y="13168"/>
                <a:ext cx="45" cy="10"/>
              </a:xfrm>
              <a:custGeom>
                <a:avLst/>
                <a:gdLst/>
                <a:ahLst/>
                <a:cxnLst>
                  <a:cxn ang="0">
                    <a:pos x="0" y="0"/>
                  </a:cxn>
                  <a:cxn ang="0">
                    <a:pos x="45" y="4"/>
                  </a:cxn>
                  <a:cxn ang="0">
                    <a:pos x="45" y="10"/>
                  </a:cxn>
                  <a:cxn ang="0">
                    <a:pos x="0" y="7"/>
                  </a:cxn>
                  <a:cxn ang="0">
                    <a:pos x="0" y="0"/>
                  </a:cxn>
                </a:cxnLst>
                <a:rect l="0" t="0" r="r" b="b"/>
                <a:pathLst>
                  <a:path w="45" h="10">
                    <a:moveTo>
                      <a:pt x="0" y="0"/>
                    </a:moveTo>
                    <a:lnTo>
                      <a:pt x="45" y="4"/>
                    </a:lnTo>
                    <a:lnTo>
                      <a:pt x="45" y="10"/>
                    </a:lnTo>
                    <a:lnTo>
                      <a:pt x="0" y="7"/>
                    </a:lnTo>
                    <a:lnTo>
                      <a:pt x="0" y="0"/>
                    </a:lnTo>
                    <a:close/>
                  </a:path>
                </a:pathLst>
              </a:custGeom>
              <a:solidFill>
                <a:srgbClr val="000000"/>
              </a:solidFill>
              <a:ln w="9525">
                <a:noFill/>
                <a:round/>
                <a:headEnd/>
                <a:tailEnd/>
              </a:ln>
            </p:spPr>
            <p:txBody>
              <a:bodyPr/>
              <a:lstStyle/>
              <a:p>
                <a:endParaRPr lang="en-US"/>
              </a:p>
            </p:txBody>
          </p:sp>
          <p:sp>
            <p:nvSpPr>
              <p:cNvPr id="419" name="Freeform 342"/>
              <p:cNvSpPr>
                <a:spLocks/>
              </p:cNvSpPr>
              <p:nvPr/>
            </p:nvSpPr>
            <p:spPr bwMode="auto">
              <a:xfrm>
                <a:off x="6113" y="13175"/>
                <a:ext cx="39" cy="9"/>
              </a:xfrm>
              <a:custGeom>
                <a:avLst/>
                <a:gdLst/>
                <a:ahLst/>
                <a:cxnLst>
                  <a:cxn ang="0">
                    <a:pos x="0" y="0"/>
                  </a:cxn>
                  <a:cxn ang="0">
                    <a:pos x="39" y="3"/>
                  </a:cxn>
                  <a:cxn ang="0">
                    <a:pos x="39" y="9"/>
                  </a:cxn>
                  <a:cxn ang="0">
                    <a:pos x="0" y="6"/>
                  </a:cxn>
                  <a:cxn ang="0">
                    <a:pos x="0" y="0"/>
                  </a:cxn>
                </a:cxnLst>
                <a:rect l="0" t="0" r="r" b="b"/>
                <a:pathLst>
                  <a:path w="39" h="9">
                    <a:moveTo>
                      <a:pt x="0" y="0"/>
                    </a:moveTo>
                    <a:lnTo>
                      <a:pt x="39" y="3"/>
                    </a:lnTo>
                    <a:lnTo>
                      <a:pt x="39" y="9"/>
                    </a:lnTo>
                    <a:lnTo>
                      <a:pt x="0" y="6"/>
                    </a:lnTo>
                    <a:lnTo>
                      <a:pt x="0" y="0"/>
                    </a:lnTo>
                    <a:close/>
                  </a:path>
                </a:pathLst>
              </a:custGeom>
              <a:solidFill>
                <a:srgbClr val="000000"/>
              </a:solidFill>
              <a:ln w="9525">
                <a:noFill/>
                <a:round/>
                <a:headEnd/>
                <a:tailEnd/>
              </a:ln>
            </p:spPr>
            <p:txBody>
              <a:bodyPr/>
              <a:lstStyle/>
              <a:p>
                <a:endParaRPr lang="en-US"/>
              </a:p>
            </p:txBody>
          </p:sp>
          <p:sp>
            <p:nvSpPr>
              <p:cNvPr id="420" name="Freeform 343"/>
              <p:cNvSpPr>
                <a:spLocks/>
              </p:cNvSpPr>
              <p:nvPr/>
            </p:nvSpPr>
            <p:spPr bwMode="auto">
              <a:xfrm>
                <a:off x="3995" y="12944"/>
                <a:ext cx="42" cy="32"/>
              </a:xfrm>
              <a:custGeom>
                <a:avLst/>
                <a:gdLst/>
                <a:ahLst/>
                <a:cxnLst>
                  <a:cxn ang="0">
                    <a:pos x="3" y="0"/>
                  </a:cxn>
                  <a:cxn ang="0">
                    <a:pos x="42" y="25"/>
                  </a:cxn>
                  <a:cxn ang="0">
                    <a:pos x="39" y="32"/>
                  </a:cxn>
                  <a:cxn ang="0">
                    <a:pos x="0" y="6"/>
                  </a:cxn>
                  <a:cxn ang="0">
                    <a:pos x="3" y="0"/>
                  </a:cxn>
                </a:cxnLst>
                <a:rect l="0" t="0" r="r" b="b"/>
                <a:pathLst>
                  <a:path w="42" h="32">
                    <a:moveTo>
                      <a:pt x="3" y="0"/>
                    </a:moveTo>
                    <a:lnTo>
                      <a:pt x="42" y="25"/>
                    </a:lnTo>
                    <a:lnTo>
                      <a:pt x="39" y="32"/>
                    </a:lnTo>
                    <a:lnTo>
                      <a:pt x="0" y="6"/>
                    </a:lnTo>
                    <a:lnTo>
                      <a:pt x="3" y="0"/>
                    </a:lnTo>
                    <a:close/>
                  </a:path>
                </a:pathLst>
              </a:custGeom>
              <a:solidFill>
                <a:srgbClr val="808080"/>
              </a:solidFill>
              <a:ln w="9525">
                <a:noFill/>
                <a:round/>
                <a:headEnd/>
                <a:tailEnd/>
              </a:ln>
            </p:spPr>
            <p:txBody>
              <a:bodyPr/>
              <a:lstStyle/>
              <a:p>
                <a:endParaRPr lang="en-US"/>
              </a:p>
            </p:txBody>
          </p:sp>
          <p:sp>
            <p:nvSpPr>
              <p:cNvPr id="421" name="Freeform 344"/>
              <p:cNvSpPr>
                <a:spLocks/>
              </p:cNvSpPr>
              <p:nvPr/>
            </p:nvSpPr>
            <p:spPr bwMode="auto">
              <a:xfrm>
                <a:off x="4053" y="12985"/>
                <a:ext cx="42" cy="32"/>
              </a:xfrm>
              <a:custGeom>
                <a:avLst/>
                <a:gdLst/>
                <a:ahLst/>
                <a:cxnLst>
                  <a:cxn ang="0">
                    <a:pos x="3" y="0"/>
                  </a:cxn>
                  <a:cxn ang="0">
                    <a:pos x="42" y="26"/>
                  </a:cxn>
                  <a:cxn ang="0">
                    <a:pos x="38" y="32"/>
                  </a:cxn>
                  <a:cxn ang="0">
                    <a:pos x="0" y="7"/>
                  </a:cxn>
                  <a:cxn ang="0">
                    <a:pos x="3" y="0"/>
                  </a:cxn>
                </a:cxnLst>
                <a:rect l="0" t="0" r="r" b="b"/>
                <a:pathLst>
                  <a:path w="42" h="32">
                    <a:moveTo>
                      <a:pt x="3" y="0"/>
                    </a:moveTo>
                    <a:lnTo>
                      <a:pt x="42" y="26"/>
                    </a:lnTo>
                    <a:lnTo>
                      <a:pt x="38" y="32"/>
                    </a:lnTo>
                    <a:lnTo>
                      <a:pt x="0" y="7"/>
                    </a:lnTo>
                    <a:lnTo>
                      <a:pt x="3" y="0"/>
                    </a:lnTo>
                    <a:close/>
                  </a:path>
                </a:pathLst>
              </a:custGeom>
              <a:solidFill>
                <a:srgbClr val="808080"/>
              </a:solidFill>
              <a:ln w="9525">
                <a:noFill/>
                <a:round/>
                <a:headEnd/>
                <a:tailEnd/>
              </a:ln>
            </p:spPr>
            <p:txBody>
              <a:bodyPr/>
              <a:lstStyle/>
              <a:p>
                <a:endParaRPr lang="en-US"/>
              </a:p>
            </p:txBody>
          </p:sp>
          <p:sp>
            <p:nvSpPr>
              <p:cNvPr id="422" name="Freeform 345"/>
              <p:cNvSpPr>
                <a:spLocks/>
              </p:cNvSpPr>
              <p:nvPr/>
            </p:nvSpPr>
            <p:spPr bwMode="auto">
              <a:xfrm>
                <a:off x="4111" y="13027"/>
                <a:ext cx="41" cy="32"/>
              </a:xfrm>
              <a:custGeom>
                <a:avLst/>
                <a:gdLst/>
                <a:ahLst/>
                <a:cxnLst>
                  <a:cxn ang="0">
                    <a:pos x="3" y="0"/>
                  </a:cxn>
                  <a:cxn ang="0">
                    <a:pos x="41" y="26"/>
                  </a:cxn>
                  <a:cxn ang="0">
                    <a:pos x="38" y="32"/>
                  </a:cxn>
                  <a:cxn ang="0">
                    <a:pos x="0" y="7"/>
                  </a:cxn>
                  <a:cxn ang="0">
                    <a:pos x="3" y="0"/>
                  </a:cxn>
                </a:cxnLst>
                <a:rect l="0" t="0" r="r" b="b"/>
                <a:pathLst>
                  <a:path w="41" h="32">
                    <a:moveTo>
                      <a:pt x="3" y="0"/>
                    </a:moveTo>
                    <a:lnTo>
                      <a:pt x="41" y="26"/>
                    </a:lnTo>
                    <a:lnTo>
                      <a:pt x="38" y="32"/>
                    </a:lnTo>
                    <a:lnTo>
                      <a:pt x="0" y="7"/>
                    </a:lnTo>
                    <a:lnTo>
                      <a:pt x="3" y="0"/>
                    </a:lnTo>
                    <a:close/>
                  </a:path>
                </a:pathLst>
              </a:custGeom>
              <a:solidFill>
                <a:srgbClr val="808080"/>
              </a:solidFill>
              <a:ln w="9525">
                <a:noFill/>
                <a:round/>
                <a:headEnd/>
                <a:tailEnd/>
              </a:ln>
            </p:spPr>
            <p:txBody>
              <a:bodyPr/>
              <a:lstStyle/>
              <a:p>
                <a:endParaRPr lang="en-US"/>
              </a:p>
            </p:txBody>
          </p:sp>
          <p:sp>
            <p:nvSpPr>
              <p:cNvPr id="423" name="Freeform 346"/>
              <p:cNvSpPr>
                <a:spLocks/>
              </p:cNvSpPr>
              <p:nvPr/>
            </p:nvSpPr>
            <p:spPr bwMode="auto">
              <a:xfrm>
                <a:off x="4169" y="13069"/>
                <a:ext cx="9" cy="9"/>
              </a:xfrm>
              <a:custGeom>
                <a:avLst/>
                <a:gdLst/>
                <a:ahLst/>
                <a:cxnLst>
                  <a:cxn ang="0">
                    <a:pos x="3" y="0"/>
                  </a:cxn>
                  <a:cxn ang="0">
                    <a:pos x="9" y="3"/>
                  </a:cxn>
                  <a:cxn ang="0">
                    <a:pos x="6" y="9"/>
                  </a:cxn>
                  <a:cxn ang="0">
                    <a:pos x="0" y="6"/>
                  </a:cxn>
                  <a:cxn ang="0">
                    <a:pos x="3" y="0"/>
                  </a:cxn>
                </a:cxnLst>
                <a:rect l="0" t="0" r="r" b="b"/>
                <a:pathLst>
                  <a:path w="9" h="9">
                    <a:moveTo>
                      <a:pt x="3" y="0"/>
                    </a:moveTo>
                    <a:lnTo>
                      <a:pt x="9" y="3"/>
                    </a:lnTo>
                    <a:lnTo>
                      <a:pt x="6" y="9"/>
                    </a:lnTo>
                    <a:lnTo>
                      <a:pt x="0" y="6"/>
                    </a:lnTo>
                    <a:lnTo>
                      <a:pt x="3" y="0"/>
                    </a:lnTo>
                    <a:close/>
                  </a:path>
                </a:pathLst>
              </a:custGeom>
              <a:solidFill>
                <a:srgbClr val="808080"/>
              </a:solidFill>
              <a:ln w="9525">
                <a:noFill/>
                <a:round/>
                <a:headEnd/>
                <a:tailEnd/>
              </a:ln>
            </p:spPr>
            <p:txBody>
              <a:bodyPr/>
              <a:lstStyle/>
              <a:p>
                <a:endParaRPr lang="en-US"/>
              </a:p>
            </p:txBody>
          </p:sp>
          <p:sp>
            <p:nvSpPr>
              <p:cNvPr id="424" name="Freeform 347"/>
              <p:cNvSpPr>
                <a:spLocks/>
              </p:cNvSpPr>
              <p:nvPr/>
            </p:nvSpPr>
            <p:spPr bwMode="auto">
              <a:xfrm>
                <a:off x="4172" y="13056"/>
                <a:ext cx="38" cy="22"/>
              </a:xfrm>
              <a:custGeom>
                <a:avLst/>
                <a:gdLst/>
                <a:ahLst/>
                <a:cxnLst>
                  <a:cxn ang="0">
                    <a:pos x="0" y="16"/>
                  </a:cxn>
                  <a:cxn ang="0">
                    <a:pos x="35" y="0"/>
                  </a:cxn>
                  <a:cxn ang="0">
                    <a:pos x="38" y="6"/>
                  </a:cxn>
                  <a:cxn ang="0">
                    <a:pos x="3" y="22"/>
                  </a:cxn>
                  <a:cxn ang="0">
                    <a:pos x="0" y="16"/>
                  </a:cxn>
                </a:cxnLst>
                <a:rect l="0" t="0" r="r" b="b"/>
                <a:pathLst>
                  <a:path w="38" h="22">
                    <a:moveTo>
                      <a:pt x="0" y="16"/>
                    </a:moveTo>
                    <a:lnTo>
                      <a:pt x="35" y="0"/>
                    </a:lnTo>
                    <a:lnTo>
                      <a:pt x="38" y="6"/>
                    </a:lnTo>
                    <a:lnTo>
                      <a:pt x="3" y="22"/>
                    </a:lnTo>
                    <a:lnTo>
                      <a:pt x="0" y="16"/>
                    </a:lnTo>
                    <a:close/>
                  </a:path>
                </a:pathLst>
              </a:custGeom>
              <a:solidFill>
                <a:srgbClr val="808080"/>
              </a:solidFill>
              <a:ln w="9525">
                <a:noFill/>
                <a:round/>
                <a:headEnd/>
                <a:tailEnd/>
              </a:ln>
            </p:spPr>
            <p:txBody>
              <a:bodyPr/>
              <a:lstStyle/>
              <a:p>
                <a:endParaRPr lang="en-US"/>
              </a:p>
            </p:txBody>
          </p:sp>
          <p:sp>
            <p:nvSpPr>
              <p:cNvPr id="425" name="Freeform 348"/>
              <p:cNvSpPr>
                <a:spLocks/>
              </p:cNvSpPr>
              <p:nvPr/>
            </p:nvSpPr>
            <p:spPr bwMode="auto">
              <a:xfrm>
                <a:off x="4233" y="13027"/>
                <a:ext cx="45" cy="26"/>
              </a:xfrm>
              <a:custGeom>
                <a:avLst/>
                <a:gdLst/>
                <a:ahLst/>
                <a:cxnLst>
                  <a:cxn ang="0">
                    <a:pos x="0" y="19"/>
                  </a:cxn>
                  <a:cxn ang="0">
                    <a:pos x="41" y="0"/>
                  </a:cxn>
                  <a:cxn ang="0">
                    <a:pos x="45" y="7"/>
                  </a:cxn>
                  <a:cxn ang="0">
                    <a:pos x="3" y="26"/>
                  </a:cxn>
                  <a:cxn ang="0">
                    <a:pos x="0" y="19"/>
                  </a:cxn>
                </a:cxnLst>
                <a:rect l="0" t="0" r="r" b="b"/>
                <a:pathLst>
                  <a:path w="45" h="26">
                    <a:moveTo>
                      <a:pt x="0" y="19"/>
                    </a:moveTo>
                    <a:lnTo>
                      <a:pt x="41" y="0"/>
                    </a:lnTo>
                    <a:lnTo>
                      <a:pt x="45" y="7"/>
                    </a:lnTo>
                    <a:lnTo>
                      <a:pt x="3" y="26"/>
                    </a:lnTo>
                    <a:lnTo>
                      <a:pt x="0" y="19"/>
                    </a:lnTo>
                    <a:close/>
                  </a:path>
                </a:pathLst>
              </a:custGeom>
              <a:solidFill>
                <a:srgbClr val="808080"/>
              </a:solidFill>
              <a:ln w="9525">
                <a:noFill/>
                <a:round/>
                <a:headEnd/>
                <a:tailEnd/>
              </a:ln>
            </p:spPr>
            <p:txBody>
              <a:bodyPr/>
              <a:lstStyle/>
              <a:p>
                <a:endParaRPr lang="en-US"/>
              </a:p>
            </p:txBody>
          </p:sp>
          <p:sp>
            <p:nvSpPr>
              <p:cNvPr id="426" name="Freeform 349"/>
              <p:cNvSpPr>
                <a:spLocks/>
              </p:cNvSpPr>
              <p:nvPr/>
            </p:nvSpPr>
            <p:spPr bwMode="auto">
              <a:xfrm>
                <a:off x="4297" y="13001"/>
                <a:ext cx="45" cy="23"/>
              </a:xfrm>
              <a:custGeom>
                <a:avLst/>
                <a:gdLst/>
                <a:ahLst/>
                <a:cxnLst>
                  <a:cxn ang="0">
                    <a:pos x="0" y="16"/>
                  </a:cxn>
                  <a:cxn ang="0">
                    <a:pos x="42" y="0"/>
                  </a:cxn>
                  <a:cxn ang="0">
                    <a:pos x="45" y="7"/>
                  </a:cxn>
                  <a:cxn ang="0">
                    <a:pos x="3" y="23"/>
                  </a:cxn>
                  <a:cxn ang="0">
                    <a:pos x="0" y="16"/>
                  </a:cxn>
                </a:cxnLst>
                <a:rect l="0" t="0" r="r" b="b"/>
                <a:pathLst>
                  <a:path w="45" h="23">
                    <a:moveTo>
                      <a:pt x="0" y="16"/>
                    </a:moveTo>
                    <a:lnTo>
                      <a:pt x="42" y="0"/>
                    </a:lnTo>
                    <a:lnTo>
                      <a:pt x="45" y="7"/>
                    </a:lnTo>
                    <a:lnTo>
                      <a:pt x="3" y="23"/>
                    </a:lnTo>
                    <a:lnTo>
                      <a:pt x="0" y="16"/>
                    </a:lnTo>
                    <a:close/>
                  </a:path>
                </a:pathLst>
              </a:custGeom>
              <a:solidFill>
                <a:srgbClr val="808080"/>
              </a:solidFill>
              <a:ln w="9525">
                <a:noFill/>
                <a:round/>
                <a:headEnd/>
                <a:tailEnd/>
              </a:ln>
            </p:spPr>
            <p:txBody>
              <a:bodyPr/>
              <a:lstStyle/>
              <a:p>
                <a:endParaRPr lang="en-US"/>
              </a:p>
            </p:txBody>
          </p:sp>
          <p:sp>
            <p:nvSpPr>
              <p:cNvPr id="427" name="Freeform 350"/>
              <p:cNvSpPr>
                <a:spLocks/>
              </p:cNvSpPr>
              <p:nvPr/>
            </p:nvSpPr>
            <p:spPr bwMode="auto">
              <a:xfrm>
                <a:off x="4367" y="12992"/>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428" name="Rectangle 351"/>
              <p:cNvSpPr>
                <a:spLocks noChangeArrowheads="1"/>
              </p:cNvSpPr>
              <p:nvPr/>
            </p:nvSpPr>
            <p:spPr bwMode="auto">
              <a:xfrm>
                <a:off x="4438" y="12992"/>
                <a:ext cx="45" cy="6"/>
              </a:xfrm>
              <a:prstGeom prst="rect">
                <a:avLst/>
              </a:prstGeom>
              <a:solidFill>
                <a:srgbClr val="808080"/>
              </a:solidFill>
              <a:ln w="9525">
                <a:noFill/>
                <a:miter lim="800000"/>
                <a:headEnd/>
                <a:tailEnd/>
              </a:ln>
            </p:spPr>
            <p:txBody>
              <a:bodyPr/>
              <a:lstStyle/>
              <a:p>
                <a:endParaRPr lang="en-US"/>
              </a:p>
            </p:txBody>
          </p:sp>
          <p:sp>
            <p:nvSpPr>
              <p:cNvPr id="429" name="Rectangle 352"/>
              <p:cNvSpPr>
                <a:spLocks noChangeArrowheads="1"/>
              </p:cNvSpPr>
              <p:nvPr/>
            </p:nvSpPr>
            <p:spPr bwMode="auto">
              <a:xfrm>
                <a:off x="4509" y="12989"/>
                <a:ext cx="25" cy="6"/>
              </a:xfrm>
              <a:prstGeom prst="rect">
                <a:avLst/>
              </a:prstGeom>
              <a:solidFill>
                <a:srgbClr val="808080"/>
              </a:solidFill>
              <a:ln w="9525">
                <a:noFill/>
                <a:miter lim="800000"/>
                <a:headEnd/>
                <a:tailEnd/>
              </a:ln>
            </p:spPr>
            <p:txBody>
              <a:bodyPr/>
              <a:lstStyle/>
              <a:p>
                <a:endParaRPr lang="en-US"/>
              </a:p>
            </p:txBody>
          </p:sp>
          <p:sp>
            <p:nvSpPr>
              <p:cNvPr id="430" name="Freeform 353"/>
              <p:cNvSpPr>
                <a:spLocks/>
              </p:cNvSpPr>
              <p:nvPr/>
            </p:nvSpPr>
            <p:spPr bwMode="auto">
              <a:xfrm>
                <a:off x="4534" y="12985"/>
                <a:ext cx="20" cy="10"/>
              </a:xfrm>
              <a:custGeom>
                <a:avLst/>
                <a:gdLst/>
                <a:ahLst/>
                <a:cxnLst>
                  <a:cxn ang="0">
                    <a:pos x="0" y="4"/>
                  </a:cxn>
                  <a:cxn ang="0">
                    <a:pos x="20" y="0"/>
                  </a:cxn>
                  <a:cxn ang="0">
                    <a:pos x="20" y="7"/>
                  </a:cxn>
                  <a:cxn ang="0">
                    <a:pos x="0" y="10"/>
                  </a:cxn>
                  <a:cxn ang="0">
                    <a:pos x="0" y="4"/>
                  </a:cxn>
                </a:cxnLst>
                <a:rect l="0" t="0" r="r" b="b"/>
                <a:pathLst>
                  <a:path w="20" h="10">
                    <a:moveTo>
                      <a:pt x="0" y="4"/>
                    </a:moveTo>
                    <a:lnTo>
                      <a:pt x="20" y="0"/>
                    </a:lnTo>
                    <a:lnTo>
                      <a:pt x="20" y="7"/>
                    </a:lnTo>
                    <a:lnTo>
                      <a:pt x="0" y="10"/>
                    </a:lnTo>
                    <a:lnTo>
                      <a:pt x="0" y="4"/>
                    </a:lnTo>
                    <a:close/>
                  </a:path>
                </a:pathLst>
              </a:custGeom>
              <a:solidFill>
                <a:srgbClr val="808080"/>
              </a:solidFill>
              <a:ln w="9525">
                <a:noFill/>
                <a:round/>
                <a:headEnd/>
                <a:tailEnd/>
              </a:ln>
            </p:spPr>
            <p:txBody>
              <a:bodyPr/>
              <a:lstStyle/>
              <a:p>
                <a:endParaRPr lang="en-US"/>
              </a:p>
            </p:txBody>
          </p:sp>
          <p:sp>
            <p:nvSpPr>
              <p:cNvPr id="431" name="Freeform 354"/>
              <p:cNvSpPr>
                <a:spLocks/>
              </p:cNvSpPr>
              <p:nvPr/>
            </p:nvSpPr>
            <p:spPr bwMode="auto">
              <a:xfrm>
                <a:off x="4579" y="12969"/>
                <a:ext cx="45" cy="16"/>
              </a:xfrm>
              <a:custGeom>
                <a:avLst/>
                <a:gdLst/>
                <a:ahLst/>
                <a:cxnLst>
                  <a:cxn ang="0">
                    <a:pos x="0" y="10"/>
                  </a:cxn>
                  <a:cxn ang="0">
                    <a:pos x="45" y="0"/>
                  </a:cxn>
                  <a:cxn ang="0">
                    <a:pos x="45" y="7"/>
                  </a:cxn>
                  <a:cxn ang="0">
                    <a:pos x="0" y="16"/>
                  </a:cxn>
                  <a:cxn ang="0">
                    <a:pos x="0" y="10"/>
                  </a:cxn>
                </a:cxnLst>
                <a:rect l="0" t="0" r="r" b="b"/>
                <a:pathLst>
                  <a:path w="45" h="16">
                    <a:moveTo>
                      <a:pt x="0" y="10"/>
                    </a:moveTo>
                    <a:lnTo>
                      <a:pt x="45" y="0"/>
                    </a:lnTo>
                    <a:lnTo>
                      <a:pt x="45" y="7"/>
                    </a:lnTo>
                    <a:lnTo>
                      <a:pt x="0" y="16"/>
                    </a:lnTo>
                    <a:lnTo>
                      <a:pt x="0" y="10"/>
                    </a:lnTo>
                    <a:close/>
                  </a:path>
                </a:pathLst>
              </a:custGeom>
              <a:solidFill>
                <a:srgbClr val="808080"/>
              </a:solidFill>
              <a:ln w="9525">
                <a:noFill/>
                <a:round/>
                <a:headEnd/>
                <a:tailEnd/>
              </a:ln>
            </p:spPr>
            <p:txBody>
              <a:bodyPr/>
              <a:lstStyle/>
              <a:p>
                <a:endParaRPr lang="en-US"/>
              </a:p>
            </p:txBody>
          </p:sp>
          <p:sp>
            <p:nvSpPr>
              <p:cNvPr id="432" name="Freeform 355"/>
              <p:cNvSpPr>
                <a:spLocks/>
              </p:cNvSpPr>
              <p:nvPr/>
            </p:nvSpPr>
            <p:spPr bwMode="auto">
              <a:xfrm>
                <a:off x="4647" y="12953"/>
                <a:ext cx="45" cy="16"/>
              </a:xfrm>
              <a:custGeom>
                <a:avLst/>
                <a:gdLst/>
                <a:ahLst/>
                <a:cxnLst>
                  <a:cxn ang="0">
                    <a:pos x="0" y="10"/>
                  </a:cxn>
                  <a:cxn ang="0">
                    <a:pos x="45" y="0"/>
                  </a:cxn>
                  <a:cxn ang="0">
                    <a:pos x="45" y="7"/>
                  </a:cxn>
                  <a:cxn ang="0">
                    <a:pos x="0" y="16"/>
                  </a:cxn>
                  <a:cxn ang="0">
                    <a:pos x="0" y="10"/>
                  </a:cxn>
                </a:cxnLst>
                <a:rect l="0" t="0" r="r" b="b"/>
                <a:pathLst>
                  <a:path w="45" h="16">
                    <a:moveTo>
                      <a:pt x="0" y="10"/>
                    </a:moveTo>
                    <a:lnTo>
                      <a:pt x="45" y="0"/>
                    </a:lnTo>
                    <a:lnTo>
                      <a:pt x="45" y="7"/>
                    </a:lnTo>
                    <a:lnTo>
                      <a:pt x="0" y="16"/>
                    </a:lnTo>
                    <a:lnTo>
                      <a:pt x="0" y="10"/>
                    </a:lnTo>
                    <a:close/>
                  </a:path>
                </a:pathLst>
              </a:custGeom>
              <a:solidFill>
                <a:srgbClr val="808080"/>
              </a:solidFill>
              <a:ln w="9525">
                <a:noFill/>
                <a:round/>
                <a:headEnd/>
                <a:tailEnd/>
              </a:ln>
            </p:spPr>
            <p:txBody>
              <a:bodyPr/>
              <a:lstStyle/>
              <a:p>
                <a:endParaRPr lang="en-US"/>
              </a:p>
            </p:txBody>
          </p:sp>
          <p:sp>
            <p:nvSpPr>
              <p:cNvPr id="433" name="Freeform 356"/>
              <p:cNvSpPr>
                <a:spLocks/>
              </p:cNvSpPr>
              <p:nvPr/>
            </p:nvSpPr>
            <p:spPr bwMode="auto">
              <a:xfrm>
                <a:off x="4714" y="12912"/>
                <a:ext cx="32" cy="38"/>
              </a:xfrm>
              <a:custGeom>
                <a:avLst/>
                <a:gdLst/>
                <a:ahLst/>
                <a:cxnLst>
                  <a:cxn ang="0">
                    <a:pos x="0" y="35"/>
                  </a:cxn>
                  <a:cxn ang="0">
                    <a:pos x="26" y="0"/>
                  </a:cxn>
                  <a:cxn ang="0">
                    <a:pos x="32" y="3"/>
                  </a:cxn>
                  <a:cxn ang="0">
                    <a:pos x="7" y="38"/>
                  </a:cxn>
                  <a:cxn ang="0">
                    <a:pos x="0" y="35"/>
                  </a:cxn>
                </a:cxnLst>
                <a:rect l="0" t="0" r="r" b="b"/>
                <a:pathLst>
                  <a:path w="32" h="38">
                    <a:moveTo>
                      <a:pt x="0" y="35"/>
                    </a:moveTo>
                    <a:lnTo>
                      <a:pt x="26" y="0"/>
                    </a:lnTo>
                    <a:lnTo>
                      <a:pt x="32" y="3"/>
                    </a:lnTo>
                    <a:lnTo>
                      <a:pt x="7" y="38"/>
                    </a:lnTo>
                    <a:lnTo>
                      <a:pt x="0" y="35"/>
                    </a:lnTo>
                    <a:close/>
                  </a:path>
                </a:pathLst>
              </a:custGeom>
              <a:solidFill>
                <a:srgbClr val="808080"/>
              </a:solidFill>
              <a:ln w="9525">
                <a:noFill/>
                <a:round/>
                <a:headEnd/>
                <a:tailEnd/>
              </a:ln>
            </p:spPr>
            <p:txBody>
              <a:bodyPr/>
              <a:lstStyle/>
              <a:p>
                <a:endParaRPr lang="en-US"/>
              </a:p>
            </p:txBody>
          </p:sp>
          <p:sp>
            <p:nvSpPr>
              <p:cNvPr id="434" name="Freeform 357"/>
              <p:cNvSpPr>
                <a:spLocks/>
              </p:cNvSpPr>
              <p:nvPr/>
            </p:nvSpPr>
            <p:spPr bwMode="auto">
              <a:xfrm>
                <a:off x="4753" y="12851"/>
                <a:ext cx="32" cy="41"/>
              </a:xfrm>
              <a:custGeom>
                <a:avLst/>
                <a:gdLst/>
                <a:ahLst/>
                <a:cxnLst>
                  <a:cxn ang="0">
                    <a:pos x="0" y="38"/>
                  </a:cxn>
                  <a:cxn ang="0">
                    <a:pos x="25" y="0"/>
                  </a:cxn>
                  <a:cxn ang="0">
                    <a:pos x="32" y="3"/>
                  </a:cxn>
                  <a:cxn ang="0">
                    <a:pos x="6" y="41"/>
                  </a:cxn>
                  <a:cxn ang="0">
                    <a:pos x="0" y="38"/>
                  </a:cxn>
                </a:cxnLst>
                <a:rect l="0" t="0" r="r" b="b"/>
                <a:pathLst>
                  <a:path w="32" h="41">
                    <a:moveTo>
                      <a:pt x="0" y="38"/>
                    </a:moveTo>
                    <a:lnTo>
                      <a:pt x="25" y="0"/>
                    </a:lnTo>
                    <a:lnTo>
                      <a:pt x="32" y="3"/>
                    </a:lnTo>
                    <a:lnTo>
                      <a:pt x="6" y="41"/>
                    </a:lnTo>
                    <a:lnTo>
                      <a:pt x="0" y="38"/>
                    </a:lnTo>
                    <a:close/>
                  </a:path>
                </a:pathLst>
              </a:custGeom>
              <a:solidFill>
                <a:srgbClr val="808080"/>
              </a:solidFill>
              <a:ln w="9525">
                <a:noFill/>
                <a:round/>
                <a:headEnd/>
                <a:tailEnd/>
              </a:ln>
            </p:spPr>
            <p:txBody>
              <a:bodyPr/>
              <a:lstStyle/>
              <a:p>
                <a:endParaRPr lang="en-US"/>
              </a:p>
            </p:txBody>
          </p:sp>
          <p:sp>
            <p:nvSpPr>
              <p:cNvPr id="435" name="Freeform 358"/>
              <p:cNvSpPr>
                <a:spLocks/>
              </p:cNvSpPr>
              <p:nvPr/>
            </p:nvSpPr>
            <p:spPr bwMode="auto">
              <a:xfrm>
                <a:off x="4794" y="12793"/>
                <a:ext cx="32" cy="41"/>
              </a:xfrm>
              <a:custGeom>
                <a:avLst/>
                <a:gdLst/>
                <a:ahLst/>
                <a:cxnLst>
                  <a:cxn ang="0">
                    <a:pos x="0" y="38"/>
                  </a:cxn>
                  <a:cxn ang="0">
                    <a:pos x="26" y="0"/>
                  </a:cxn>
                  <a:cxn ang="0">
                    <a:pos x="32" y="3"/>
                  </a:cxn>
                  <a:cxn ang="0">
                    <a:pos x="7" y="41"/>
                  </a:cxn>
                  <a:cxn ang="0">
                    <a:pos x="0" y="38"/>
                  </a:cxn>
                </a:cxnLst>
                <a:rect l="0" t="0" r="r" b="b"/>
                <a:pathLst>
                  <a:path w="32" h="41">
                    <a:moveTo>
                      <a:pt x="0" y="38"/>
                    </a:moveTo>
                    <a:lnTo>
                      <a:pt x="26" y="0"/>
                    </a:lnTo>
                    <a:lnTo>
                      <a:pt x="32" y="3"/>
                    </a:lnTo>
                    <a:lnTo>
                      <a:pt x="7" y="41"/>
                    </a:lnTo>
                    <a:lnTo>
                      <a:pt x="0" y="38"/>
                    </a:lnTo>
                    <a:close/>
                  </a:path>
                </a:pathLst>
              </a:custGeom>
              <a:solidFill>
                <a:srgbClr val="808080"/>
              </a:solidFill>
              <a:ln w="9525">
                <a:noFill/>
                <a:round/>
                <a:headEnd/>
                <a:tailEnd/>
              </a:ln>
            </p:spPr>
            <p:txBody>
              <a:bodyPr/>
              <a:lstStyle/>
              <a:p>
                <a:endParaRPr lang="en-US"/>
              </a:p>
            </p:txBody>
          </p:sp>
          <p:sp>
            <p:nvSpPr>
              <p:cNvPr id="436" name="Freeform 359"/>
              <p:cNvSpPr>
                <a:spLocks/>
              </p:cNvSpPr>
              <p:nvPr/>
            </p:nvSpPr>
            <p:spPr bwMode="auto">
              <a:xfrm>
                <a:off x="4833" y="12735"/>
                <a:ext cx="32" cy="42"/>
              </a:xfrm>
              <a:custGeom>
                <a:avLst/>
                <a:gdLst/>
                <a:ahLst/>
                <a:cxnLst>
                  <a:cxn ang="0">
                    <a:pos x="0" y="38"/>
                  </a:cxn>
                  <a:cxn ang="0">
                    <a:pos x="26" y="0"/>
                  </a:cxn>
                  <a:cxn ang="0">
                    <a:pos x="32" y="3"/>
                  </a:cxn>
                  <a:cxn ang="0">
                    <a:pos x="6" y="42"/>
                  </a:cxn>
                  <a:cxn ang="0">
                    <a:pos x="0" y="38"/>
                  </a:cxn>
                </a:cxnLst>
                <a:rect l="0" t="0" r="r" b="b"/>
                <a:pathLst>
                  <a:path w="32" h="42">
                    <a:moveTo>
                      <a:pt x="0" y="38"/>
                    </a:moveTo>
                    <a:lnTo>
                      <a:pt x="26" y="0"/>
                    </a:lnTo>
                    <a:lnTo>
                      <a:pt x="32" y="3"/>
                    </a:lnTo>
                    <a:lnTo>
                      <a:pt x="6" y="42"/>
                    </a:lnTo>
                    <a:lnTo>
                      <a:pt x="0" y="38"/>
                    </a:lnTo>
                    <a:close/>
                  </a:path>
                </a:pathLst>
              </a:custGeom>
              <a:solidFill>
                <a:srgbClr val="808080"/>
              </a:solidFill>
              <a:ln w="9525">
                <a:noFill/>
                <a:round/>
                <a:headEnd/>
                <a:tailEnd/>
              </a:ln>
            </p:spPr>
            <p:txBody>
              <a:bodyPr/>
              <a:lstStyle/>
              <a:p>
                <a:endParaRPr lang="en-US"/>
              </a:p>
            </p:txBody>
          </p:sp>
          <p:sp>
            <p:nvSpPr>
              <p:cNvPr id="437" name="Freeform 360"/>
              <p:cNvSpPr>
                <a:spLocks/>
              </p:cNvSpPr>
              <p:nvPr/>
            </p:nvSpPr>
            <p:spPr bwMode="auto">
              <a:xfrm>
                <a:off x="4875" y="12690"/>
                <a:ext cx="22" cy="26"/>
              </a:xfrm>
              <a:custGeom>
                <a:avLst/>
                <a:gdLst/>
                <a:ahLst/>
                <a:cxnLst>
                  <a:cxn ang="0">
                    <a:pos x="0" y="22"/>
                  </a:cxn>
                  <a:cxn ang="0">
                    <a:pos x="16" y="0"/>
                  </a:cxn>
                  <a:cxn ang="0">
                    <a:pos x="22" y="3"/>
                  </a:cxn>
                  <a:cxn ang="0">
                    <a:pos x="6" y="26"/>
                  </a:cxn>
                  <a:cxn ang="0">
                    <a:pos x="0" y="22"/>
                  </a:cxn>
                </a:cxnLst>
                <a:rect l="0" t="0" r="r" b="b"/>
                <a:pathLst>
                  <a:path w="22" h="26">
                    <a:moveTo>
                      <a:pt x="0" y="22"/>
                    </a:moveTo>
                    <a:lnTo>
                      <a:pt x="16" y="0"/>
                    </a:lnTo>
                    <a:lnTo>
                      <a:pt x="22" y="3"/>
                    </a:lnTo>
                    <a:lnTo>
                      <a:pt x="6" y="26"/>
                    </a:lnTo>
                    <a:lnTo>
                      <a:pt x="0" y="22"/>
                    </a:lnTo>
                    <a:close/>
                  </a:path>
                </a:pathLst>
              </a:custGeom>
              <a:solidFill>
                <a:srgbClr val="808080"/>
              </a:solidFill>
              <a:ln w="9525">
                <a:noFill/>
                <a:round/>
                <a:headEnd/>
                <a:tailEnd/>
              </a:ln>
            </p:spPr>
            <p:txBody>
              <a:bodyPr/>
              <a:lstStyle/>
              <a:p>
                <a:endParaRPr lang="en-US"/>
              </a:p>
            </p:txBody>
          </p:sp>
          <p:sp>
            <p:nvSpPr>
              <p:cNvPr id="438" name="Freeform 361"/>
              <p:cNvSpPr>
                <a:spLocks/>
              </p:cNvSpPr>
              <p:nvPr/>
            </p:nvSpPr>
            <p:spPr bwMode="auto">
              <a:xfrm>
                <a:off x="4891" y="12690"/>
                <a:ext cx="16" cy="16"/>
              </a:xfrm>
              <a:custGeom>
                <a:avLst/>
                <a:gdLst/>
                <a:ahLst/>
                <a:cxnLst>
                  <a:cxn ang="0">
                    <a:pos x="6" y="0"/>
                  </a:cxn>
                  <a:cxn ang="0">
                    <a:pos x="16" y="13"/>
                  </a:cxn>
                  <a:cxn ang="0">
                    <a:pos x="9" y="16"/>
                  </a:cxn>
                  <a:cxn ang="0">
                    <a:pos x="0" y="3"/>
                  </a:cxn>
                  <a:cxn ang="0">
                    <a:pos x="6" y="0"/>
                  </a:cxn>
                </a:cxnLst>
                <a:rect l="0" t="0" r="r" b="b"/>
                <a:pathLst>
                  <a:path w="16" h="16">
                    <a:moveTo>
                      <a:pt x="6" y="0"/>
                    </a:moveTo>
                    <a:lnTo>
                      <a:pt x="16" y="13"/>
                    </a:lnTo>
                    <a:lnTo>
                      <a:pt x="9" y="16"/>
                    </a:lnTo>
                    <a:lnTo>
                      <a:pt x="0" y="3"/>
                    </a:lnTo>
                    <a:lnTo>
                      <a:pt x="6" y="0"/>
                    </a:lnTo>
                    <a:close/>
                  </a:path>
                </a:pathLst>
              </a:custGeom>
              <a:solidFill>
                <a:srgbClr val="808080"/>
              </a:solidFill>
              <a:ln w="9525">
                <a:noFill/>
                <a:round/>
                <a:headEnd/>
                <a:tailEnd/>
              </a:ln>
            </p:spPr>
            <p:txBody>
              <a:bodyPr/>
              <a:lstStyle/>
              <a:p>
                <a:endParaRPr lang="en-US"/>
              </a:p>
            </p:txBody>
          </p:sp>
          <p:sp>
            <p:nvSpPr>
              <p:cNvPr id="439" name="Freeform 362"/>
              <p:cNvSpPr>
                <a:spLocks/>
              </p:cNvSpPr>
              <p:nvPr/>
            </p:nvSpPr>
            <p:spPr bwMode="auto">
              <a:xfrm>
                <a:off x="4916" y="12722"/>
                <a:ext cx="36" cy="39"/>
              </a:xfrm>
              <a:custGeom>
                <a:avLst/>
                <a:gdLst/>
                <a:ahLst/>
                <a:cxnLst>
                  <a:cxn ang="0">
                    <a:pos x="7" y="0"/>
                  </a:cxn>
                  <a:cxn ang="0">
                    <a:pos x="36" y="35"/>
                  </a:cxn>
                  <a:cxn ang="0">
                    <a:pos x="29" y="39"/>
                  </a:cxn>
                  <a:cxn ang="0">
                    <a:pos x="0" y="3"/>
                  </a:cxn>
                  <a:cxn ang="0">
                    <a:pos x="7" y="0"/>
                  </a:cxn>
                </a:cxnLst>
                <a:rect l="0" t="0" r="r" b="b"/>
                <a:pathLst>
                  <a:path w="36" h="39">
                    <a:moveTo>
                      <a:pt x="7" y="0"/>
                    </a:moveTo>
                    <a:lnTo>
                      <a:pt x="36" y="35"/>
                    </a:lnTo>
                    <a:lnTo>
                      <a:pt x="29" y="39"/>
                    </a:lnTo>
                    <a:lnTo>
                      <a:pt x="0" y="3"/>
                    </a:lnTo>
                    <a:lnTo>
                      <a:pt x="7" y="0"/>
                    </a:lnTo>
                    <a:close/>
                  </a:path>
                </a:pathLst>
              </a:custGeom>
              <a:solidFill>
                <a:srgbClr val="808080"/>
              </a:solidFill>
              <a:ln w="9525">
                <a:noFill/>
                <a:round/>
                <a:headEnd/>
                <a:tailEnd/>
              </a:ln>
            </p:spPr>
            <p:txBody>
              <a:bodyPr/>
              <a:lstStyle/>
              <a:p>
                <a:endParaRPr lang="en-US"/>
              </a:p>
            </p:txBody>
          </p:sp>
          <p:sp>
            <p:nvSpPr>
              <p:cNvPr id="440" name="Freeform 363"/>
              <p:cNvSpPr>
                <a:spLocks/>
              </p:cNvSpPr>
              <p:nvPr/>
            </p:nvSpPr>
            <p:spPr bwMode="auto">
              <a:xfrm>
                <a:off x="4961" y="12777"/>
                <a:ext cx="36" cy="38"/>
              </a:xfrm>
              <a:custGeom>
                <a:avLst/>
                <a:gdLst/>
                <a:ahLst/>
                <a:cxnLst>
                  <a:cxn ang="0">
                    <a:pos x="7" y="0"/>
                  </a:cxn>
                  <a:cxn ang="0">
                    <a:pos x="36" y="35"/>
                  </a:cxn>
                  <a:cxn ang="0">
                    <a:pos x="29" y="38"/>
                  </a:cxn>
                  <a:cxn ang="0">
                    <a:pos x="0" y="3"/>
                  </a:cxn>
                  <a:cxn ang="0">
                    <a:pos x="7" y="0"/>
                  </a:cxn>
                </a:cxnLst>
                <a:rect l="0" t="0" r="r" b="b"/>
                <a:pathLst>
                  <a:path w="36" h="38">
                    <a:moveTo>
                      <a:pt x="7" y="0"/>
                    </a:moveTo>
                    <a:lnTo>
                      <a:pt x="36" y="35"/>
                    </a:lnTo>
                    <a:lnTo>
                      <a:pt x="29" y="38"/>
                    </a:lnTo>
                    <a:lnTo>
                      <a:pt x="0" y="3"/>
                    </a:lnTo>
                    <a:lnTo>
                      <a:pt x="7" y="0"/>
                    </a:lnTo>
                    <a:close/>
                  </a:path>
                </a:pathLst>
              </a:custGeom>
              <a:solidFill>
                <a:srgbClr val="808080"/>
              </a:solidFill>
              <a:ln w="9525">
                <a:noFill/>
                <a:round/>
                <a:headEnd/>
                <a:tailEnd/>
              </a:ln>
            </p:spPr>
            <p:txBody>
              <a:bodyPr/>
              <a:lstStyle/>
              <a:p>
                <a:endParaRPr lang="en-US"/>
              </a:p>
            </p:txBody>
          </p:sp>
          <p:sp>
            <p:nvSpPr>
              <p:cNvPr id="441" name="Freeform 364"/>
              <p:cNvSpPr>
                <a:spLocks/>
              </p:cNvSpPr>
              <p:nvPr/>
            </p:nvSpPr>
            <p:spPr bwMode="auto">
              <a:xfrm>
                <a:off x="5006" y="12831"/>
                <a:ext cx="35" cy="39"/>
              </a:xfrm>
              <a:custGeom>
                <a:avLst/>
                <a:gdLst/>
                <a:ahLst/>
                <a:cxnLst>
                  <a:cxn ang="0">
                    <a:pos x="7" y="0"/>
                  </a:cxn>
                  <a:cxn ang="0">
                    <a:pos x="35" y="36"/>
                  </a:cxn>
                  <a:cxn ang="0">
                    <a:pos x="29" y="39"/>
                  </a:cxn>
                  <a:cxn ang="0">
                    <a:pos x="0" y="3"/>
                  </a:cxn>
                  <a:cxn ang="0">
                    <a:pos x="7" y="0"/>
                  </a:cxn>
                </a:cxnLst>
                <a:rect l="0" t="0" r="r" b="b"/>
                <a:pathLst>
                  <a:path w="35" h="39">
                    <a:moveTo>
                      <a:pt x="7" y="0"/>
                    </a:moveTo>
                    <a:lnTo>
                      <a:pt x="35" y="36"/>
                    </a:lnTo>
                    <a:lnTo>
                      <a:pt x="29" y="39"/>
                    </a:lnTo>
                    <a:lnTo>
                      <a:pt x="0" y="3"/>
                    </a:lnTo>
                    <a:lnTo>
                      <a:pt x="7" y="0"/>
                    </a:lnTo>
                    <a:close/>
                  </a:path>
                </a:pathLst>
              </a:custGeom>
              <a:solidFill>
                <a:srgbClr val="808080"/>
              </a:solidFill>
              <a:ln w="9525">
                <a:noFill/>
                <a:round/>
                <a:headEnd/>
                <a:tailEnd/>
              </a:ln>
            </p:spPr>
            <p:txBody>
              <a:bodyPr/>
              <a:lstStyle/>
              <a:p>
                <a:endParaRPr lang="en-US"/>
              </a:p>
            </p:txBody>
          </p:sp>
        </p:grpSp>
        <p:sp>
          <p:nvSpPr>
            <p:cNvPr id="8" name="Rectangle 557"/>
            <p:cNvSpPr>
              <a:spLocks noChangeArrowheads="1"/>
            </p:cNvSpPr>
            <p:nvPr/>
          </p:nvSpPr>
          <p:spPr bwMode="auto">
            <a:xfrm>
              <a:off x="3715" y="13709"/>
              <a:ext cx="2619" cy="504"/>
            </a:xfrm>
            <a:prstGeom prst="rect">
              <a:avLst/>
            </a:prstGeom>
            <a:solidFill>
              <a:srgbClr val="FFFFFF"/>
            </a:solidFill>
            <a:ln w="9525">
              <a:noFill/>
              <a:miter lim="800000"/>
              <a:headEnd/>
              <a:tailEnd/>
            </a:ln>
          </p:spPr>
          <p:txBody>
            <a:bodyPr/>
            <a:lstStyle/>
            <a:p>
              <a:endParaRPr lang="en-US"/>
            </a:p>
          </p:txBody>
        </p:sp>
        <p:grpSp>
          <p:nvGrpSpPr>
            <p:cNvPr id="7" name="Group 850"/>
            <p:cNvGrpSpPr>
              <a:grpSpLocks/>
            </p:cNvGrpSpPr>
            <p:nvPr/>
          </p:nvGrpSpPr>
          <p:grpSpPr bwMode="auto">
            <a:xfrm>
              <a:off x="3443" y="12186"/>
              <a:ext cx="2734" cy="2197"/>
              <a:chOff x="3443" y="12186"/>
              <a:chExt cx="2734" cy="2197"/>
            </a:xfrm>
          </p:grpSpPr>
          <p:sp>
            <p:nvSpPr>
              <p:cNvPr id="10" name="Rectangle 599"/>
              <p:cNvSpPr>
                <a:spLocks noChangeArrowheads="1"/>
              </p:cNvSpPr>
              <p:nvPr/>
            </p:nvSpPr>
            <p:spPr bwMode="auto">
              <a:xfrm>
                <a:off x="4003" y="14237"/>
                <a:ext cx="107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Plattenkalk-K4 (lim/ne)</a:t>
                </a:r>
                <a:endParaRPr lang="el-GR" sz="1200"/>
              </a:p>
            </p:txBody>
          </p:sp>
          <p:sp>
            <p:nvSpPr>
              <p:cNvPr id="11" name="Freeform 366"/>
              <p:cNvSpPr>
                <a:spLocks/>
              </p:cNvSpPr>
              <p:nvPr/>
            </p:nvSpPr>
            <p:spPr bwMode="auto">
              <a:xfrm>
                <a:off x="5003" y="12886"/>
                <a:ext cx="26" cy="26"/>
              </a:xfrm>
              <a:custGeom>
                <a:avLst/>
                <a:gdLst/>
                <a:ahLst/>
                <a:cxnLst>
                  <a:cxn ang="0">
                    <a:pos x="6" y="0"/>
                  </a:cxn>
                  <a:cxn ang="0">
                    <a:pos x="26" y="22"/>
                  </a:cxn>
                  <a:cxn ang="0">
                    <a:pos x="19" y="26"/>
                  </a:cxn>
                  <a:cxn ang="0">
                    <a:pos x="0" y="3"/>
                  </a:cxn>
                  <a:cxn ang="0">
                    <a:pos x="6" y="0"/>
                  </a:cxn>
                </a:cxnLst>
                <a:rect l="0" t="0" r="r" b="b"/>
                <a:pathLst>
                  <a:path w="26" h="26">
                    <a:moveTo>
                      <a:pt x="6" y="0"/>
                    </a:moveTo>
                    <a:lnTo>
                      <a:pt x="26" y="22"/>
                    </a:lnTo>
                    <a:lnTo>
                      <a:pt x="19" y="26"/>
                    </a:lnTo>
                    <a:lnTo>
                      <a:pt x="0" y="3"/>
                    </a:lnTo>
                    <a:lnTo>
                      <a:pt x="6" y="0"/>
                    </a:lnTo>
                    <a:close/>
                  </a:path>
                </a:pathLst>
              </a:custGeom>
              <a:solidFill>
                <a:srgbClr val="808080"/>
              </a:solidFill>
              <a:ln w="9525">
                <a:noFill/>
                <a:round/>
                <a:headEnd/>
                <a:tailEnd/>
              </a:ln>
            </p:spPr>
            <p:txBody>
              <a:bodyPr/>
              <a:lstStyle/>
              <a:p>
                <a:endParaRPr lang="en-US"/>
              </a:p>
            </p:txBody>
          </p:sp>
          <p:sp>
            <p:nvSpPr>
              <p:cNvPr id="12" name="Freeform 367"/>
              <p:cNvSpPr>
                <a:spLocks/>
              </p:cNvSpPr>
              <p:nvPr/>
            </p:nvSpPr>
            <p:spPr bwMode="auto">
              <a:xfrm>
                <a:off x="5026" y="12908"/>
                <a:ext cx="16" cy="10"/>
              </a:xfrm>
              <a:custGeom>
                <a:avLst/>
                <a:gdLst/>
                <a:ahLst/>
                <a:cxnLst>
                  <a:cxn ang="0">
                    <a:pos x="0" y="0"/>
                  </a:cxn>
                  <a:cxn ang="0">
                    <a:pos x="16" y="4"/>
                  </a:cxn>
                  <a:cxn ang="0">
                    <a:pos x="16" y="10"/>
                  </a:cxn>
                  <a:cxn ang="0">
                    <a:pos x="0" y="7"/>
                  </a:cxn>
                  <a:cxn ang="0">
                    <a:pos x="0" y="0"/>
                  </a:cxn>
                </a:cxnLst>
                <a:rect l="0" t="0" r="r" b="b"/>
                <a:pathLst>
                  <a:path w="16" h="10">
                    <a:moveTo>
                      <a:pt x="0" y="0"/>
                    </a:moveTo>
                    <a:lnTo>
                      <a:pt x="16" y="4"/>
                    </a:lnTo>
                    <a:lnTo>
                      <a:pt x="16" y="10"/>
                    </a:lnTo>
                    <a:lnTo>
                      <a:pt x="0" y="7"/>
                    </a:lnTo>
                    <a:lnTo>
                      <a:pt x="0" y="0"/>
                    </a:lnTo>
                    <a:close/>
                  </a:path>
                </a:pathLst>
              </a:custGeom>
              <a:solidFill>
                <a:srgbClr val="808080"/>
              </a:solidFill>
              <a:ln w="9525">
                <a:noFill/>
                <a:round/>
                <a:headEnd/>
                <a:tailEnd/>
              </a:ln>
            </p:spPr>
            <p:txBody>
              <a:bodyPr/>
              <a:lstStyle/>
              <a:p>
                <a:endParaRPr lang="en-US"/>
              </a:p>
            </p:txBody>
          </p:sp>
          <p:sp>
            <p:nvSpPr>
              <p:cNvPr id="13" name="Freeform 368"/>
              <p:cNvSpPr>
                <a:spLocks/>
              </p:cNvSpPr>
              <p:nvPr/>
            </p:nvSpPr>
            <p:spPr bwMode="auto">
              <a:xfrm>
                <a:off x="5067" y="12918"/>
                <a:ext cx="45" cy="16"/>
              </a:xfrm>
              <a:custGeom>
                <a:avLst/>
                <a:gdLst/>
                <a:ahLst/>
                <a:cxnLst>
                  <a:cxn ang="0">
                    <a:pos x="0" y="0"/>
                  </a:cxn>
                  <a:cxn ang="0">
                    <a:pos x="45" y="10"/>
                  </a:cxn>
                  <a:cxn ang="0">
                    <a:pos x="45" y="16"/>
                  </a:cxn>
                  <a:cxn ang="0">
                    <a:pos x="0" y="6"/>
                  </a:cxn>
                  <a:cxn ang="0">
                    <a:pos x="0" y="0"/>
                  </a:cxn>
                </a:cxnLst>
                <a:rect l="0" t="0" r="r" b="b"/>
                <a:pathLst>
                  <a:path w="45" h="16">
                    <a:moveTo>
                      <a:pt x="0" y="0"/>
                    </a:moveTo>
                    <a:lnTo>
                      <a:pt x="45" y="10"/>
                    </a:lnTo>
                    <a:lnTo>
                      <a:pt x="45" y="16"/>
                    </a:lnTo>
                    <a:lnTo>
                      <a:pt x="0" y="6"/>
                    </a:lnTo>
                    <a:lnTo>
                      <a:pt x="0" y="0"/>
                    </a:lnTo>
                    <a:close/>
                  </a:path>
                </a:pathLst>
              </a:custGeom>
              <a:solidFill>
                <a:srgbClr val="808080"/>
              </a:solidFill>
              <a:ln w="9525">
                <a:noFill/>
                <a:round/>
                <a:headEnd/>
                <a:tailEnd/>
              </a:ln>
            </p:spPr>
            <p:txBody>
              <a:bodyPr/>
              <a:lstStyle/>
              <a:p>
                <a:endParaRPr lang="en-US"/>
              </a:p>
            </p:txBody>
          </p:sp>
          <p:sp>
            <p:nvSpPr>
              <p:cNvPr id="14" name="Freeform 369"/>
              <p:cNvSpPr>
                <a:spLocks/>
              </p:cNvSpPr>
              <p:nvPr/>
            </p:nvSpPr>
            <p:spPr bwMode="auto">
              <a:xfrm>
                <a:off x="5135" y="12931"/>
                <a:ext cx="45" cy="16"/>
              </a:xfrm>
              <a:custGeom>
                <a:avLst/>
                <a:gdLst/>
                <a:ahLst/>
                <a:cxnLst>
                  <a:cxn ang="0">
                    <a:pos x="0" y="0"/>
                  </a:cxn>
                  <a:cxn ang="0">
                    <a:pos x="45" y="9"/>
                  </a:cxn>
                  <a:cxn ang="0">
                    <a:pos x="45" y="16"/>
                  </a:cxn>
                  <a:cxn ang="0">
                    <a:pos x="0" y="6"/>
                  </a:cxn>
                  <a:cxn ang="0">
                    <a:pos x="0" y="0"/>
                  </a:cxn>
                </a:cxnLst>
                <a:rect l="0" t="0" r="r" b="b"/>
                <a:pathLst>
                  <a:path w="45" h="16">
                    <a:moveTo>
                      <a:pt x="0" y="0"/>
                    </a:moveTo>
                    <a:lnTo>
                      <a:pt x="45" y="9"/>
                    </a:lnTo>
                    <a:lnTo>
                      <a:pt x="45" y="16"/>
                    </a:lnTo>
                    <a:lnTo>
                      <a:pt x="0" y="6"/>
                    </a:lnTo>
                    <a:lnTo>
                      <a:pt x="0" y="0"/>
                    </a:lnTo>
                    <a:close/>
                  </a:path>
                </a:pathLst>
              </a:custGeom>
              <a:solidFill>
                <a:srgbClr val="808080"/>
              </a:solidFill>
              <a:ln w="9525">
                <a:noFill/>
                <a:round/>
                <a:headEnd/>
                <a:tailEnd/>
              </a:ln>
            </p:spPr>
            <p:txBody>
              <a:bodyPr/>
              <a:lstStyle/>
              <a:p>
                <a:endParaRPr lang="en-US"/>
              </a:p>
            </p:txBody>
          </p:sp>
          <p:sp>
            <p:nvSpPr>
              <p:cNvPr id="15" name="Freeform 370"/>
              <p:cNvSpPr>
                <a:spLocks/>
              </p:cNvSpPr>
              <p:nvPr/>
            </p:nvSpPr>
            <p:spPr bwMode="auto">
              <a:xfrm>
                <a:off x="5205" y="12944"/>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16" name="Freeform 371"/>
              <p:cNvSpPr>
                <a:spLocks/>
              </p:cNvSpPr>
              <p:nvPr/>
            </p:nvSpPr>
            <p:spPr bwMode="auto">
              <a:xfrm>
                <a:off x="5276" y="12937"/>
                <a:ext cx="45" cy="10"/>
              </a:xfrm>
              <a:custGeom>
                <a:avLst/>
                <a:gdLst/>
                <a:ahLst/>
                <a:cxnLst>
                  <a:cxn ang="0">
                    <a:pos x="0" y="3"/>
                  </a:cxn>
                  <a:cxn ang="0">
                    <a:pos x="45" y="0"/>
                  </a:cxn>
                  <a:cxn ang="0">
                    <a:pos x="45" y="7"/>
                  </a:cxn>
                  <a:cxn ang="0">
                    <a:pos x="0" y="10"/>
                  </a:cxn>
                  <a:cxn ang="0">
                    <a:pos x="0" y="3"/>
                  </a:cxn>
                </a:cxnLst>
                <a:rect l="0" t="0" r="r" b="b"/>
                <a:pathLst>
                  <a:path w="45" h="10">
                    <a:moveTo>
                      <a:pt x="0" y="3"/>
                    </a:moveTo>
                    <a:lnTo>
                      <a:pt x="45" y="0"/>
                    </a:lnTo>
                    <a:lnTo>
                      <a:pt x="45" y="7"/>
                    </a:lnTo>
                    <a:lnTo>
                      <a:pt x="0" y="10"/>
                    </a:lnTo>
                    <a:lnTo>
                      <a:pt x="0" y="3"/>
                    </a:lnTo>
                    <a:close/>
                  </a:path>
                </a:pathLst>
              </a:custGeom>
              <a:solidFill>
                <a:srgbClr val="808080"/>
              </a:solidFill>
              <a:ln w="9525">
                <a:noFill/>
                <a:round/>
                <a:headEnd/>
                <a:tailEnd/>
              </a:ln>
            </p:spPr>
            <p:txBody>
              <a:bodyPr/>
              <a:lstStyle/>
              <a:p>
                <a:endParaRPr lang="en-US"/>
              </a:p>
            </p:txBody>
          </p:sp>
          <p:sp>
            <p:nvSpPr>
              <p:cNvPr id="17" name="Freeform 372"/>
              <p:cNvSpPr>
                <a:spLocks/>
              </p:cNvSpPr>
              <p:nvPr/>
            </p:nvSpPr>
            <p:spPr bwMode="auto">
              <a:xfrm>
                <a:off x="5346" y="12934"/>
                <a:ext cx="39" cy="10"/>
              </a:xfrm>
              <a:custGeom>
                <a:avLst/>
                <a:gdLst/>
                <a:ahLst/>
                <a:cxnLst>
                  <a:cxn ang="0">
                    <a:pos x="0" y="3"/>
                  </a:cxn>
                  <a:cxn ang="0">
                    <a:pos x="39" y="0"/>
                  </a:cxn>
                  <a:cxn ang="0">
                    <a:pos x="39" y="6"/>
                  </a:cxn>
                  <a:cxn ang="0">
                    <a:pos x="0" y="10"/>
                  </a:cxn>
                  <a:cxn ang="0">
                    <a:pos x="0" y="3"/>
                  </a:cxn>
                </a:cxnLst>
                <a:rect l="0" t="0" r="r" b="b"/>
                <a:pathLst>
                  <a:path w="39" h="10">
                    <a:moveTo>
                      <a:pt x="0" y="3"/>
                    </a:moveTo>
                    <a:lnTo>
                      <a:pt x="39" y="0"/>
                    </a:lnTo>
                    <a:lnTo>
                      <a:pt x="39" y="6"/>
                    </a:lnTo>
                    <a:lnTo>
                      <a:pt x="0" y="10"/>
                    </a:lnTo>
                    <a:lnTo>
                      <a:pt x="0" y="3"/>
                    </a:lnTo>
                    <a:close/>
                  </a:path>
                </a:pathLst>
              </a:custGeom>
              <a:solidFill>
                <a:srgbClr val="808080"/>
              </a:solidFill>
              <a:ln w="9525">
                <a:noFill/>
                <a:round/>
                <a:headEnd/>
                <a:tailEnd/>
              </a:ln>
            </p:spPr>
            <p:txBody>
              <a:bodyPr/>
              <a:lstStyle/>
              <a:p>
                <a:endParaRPr lang="en-US"/>
              </a:p>
            </p:txBody>
          </p:sp>
          <p:sp>
            <p:nvSpPr>
              <p:cNvPr id="18" name="Rectangle 373"/>
              <p:cNvSpPr>
                <a:spLocks noChangeArrowheads="1"/>
              </p:cNvSpPr>
              <p:nvPr/>
            </p:nvSpPr>
            <p:spPr bwMode="auto">
              <a:xfrm>
                <a:off x="5385" y="12934"/>
                <a:ext cx="6" cy="6"/>
              </a:xfrm>
              <a:prstGeom prst="rect">
                <a:avLst/>
              </a:prstGeom>
              <a:solidFill>
                <a:srgbClr val="808080"/>
              </a:solidFill>
              <a:ln w="9525">
                <a:noFill/>
                <a:miter lim="800000"/>
                <a:headEnd/>
                <a:tailEnd/>
              </a:ln>
            </p:spPr>
            <p:txBody>
              <a:bodyPr/>
              <a:lstStyle/>
              <a:p>
                <a:endParaRPr lang="en-US"/>
              </a:p>
            </p:txBody>
          </p:sp>
          <p:sp>
            <p:nvSpPr>
              <p:cNvPr id="19" name="Freeform 374"/>
              <p:cNvSpPr>
                <a:spLocks/>
              </p:cNvSpPr>
              <p:nvPr/>
            </p:nvSpPr>
            <p:spPr bwMode="auto">
              <a:xfrm>
                <a:off x="5417" y="12931"/>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20" name="Freeform 375"/>
              <p:cNvSpPr>
                <a:spLocks/>
              </p:cNvSpPr>
              <p:nvPr/>
            </p:nvSpPr>
            <p:spPr bwMode="auto">
              <a:xfrm>
                <a:off x="5488" y="12928"/>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21" name="Rectangle 376"/>
              <p:cNvSpPr>
                <a:spLocks noChangeArrowheads="1"/>
              </p:cNvSpPr>
              <p:nvPr/>
            </p:nvSpPr>
            <p:spPr bwMode="auto">
              <a:xfrm>
                <a:off x="5558" y="12928"/>
                <a:ext cx="7" cy="6"/>
              </a:xfrm>
              <a:prstGeom prst="rect">
                <a:avLst/>
              </a:prstGeom>
              <a:solidFill>
                <a:srgbClr val="808080"/>
              </a:solidFill>
              <a:ln w="9525">
                <a:noFill/>
                <a:miter lim="800000"/>
                <a:headEnd/>
                <a:tailEnd/>
              </a:ln>
            </p:spPr>
            <p:txBody>
              <a:bodyPr/>
              <a:lstStyle/>
              <a:p>
                <a:endParaRPr lang="en-US"/>
              </a:p>
            </p:txBody>
          </p:sp>
          <p:sp>
            <p:nvSpPr>
              <p:cNvPr id="22" name="Freeform 377"/>
              <p:cNvSpPr>
                <a:spLocks/>
              </p:cNvSpPr>
              <p:nvPr/>
            </p:nvSpPr>
            <p:spPr bwMode="auto">
              <a:xfrm>
                <a:off x="5565" y="12928"/>
                <a:ext cx="38" cy="9"/>
              </a:xfrm>
              <a:custGeom>
                <a:avLst/>
                <a:gdLst/>
                <a:ahLst/>
                <a:cxnLst>
                  <a:cxn ang="0">
                    <a:pos x="0" y="0"/>
                  </a:cxn>
                  <a:cxn ang="0">
                    <a:pos x="38" y="3"/>
                  </a:cxn>
                  <a:cxn ang="0">
                    <a:pos x="38" y="9"/>
                  </a:cxn>
                  <a:cxn ang="0">
                    <a:pos x="0" y="6"/>
                  </a:cxn>
                  <a:cxn ang="0">
                    <a:pos x="0" y="0"/>
                  </a:cxn>
                </a:cxnLst>
                <a:rect l="0" t="0" r="r" b="b"/>
                <a:pathLst>
                  <a:path w="38" h="9">
                    <a:moveTo>
                      <a:pt x="0" y="0"/>
                    </a:moveTo>
                    <a:lnTo>
                      <a:pt x="38" y="3"/>
                    </a:lnTo>
                    <a:lnTo>
                      <a:pt x="38" y="9"/>
                    </a:lnTo>
                    <a:lnTo>
                      <a:pt x="0" y="6"/>
                    </a:lnTo>
                    <a:lnTo>
                      <a:pt x="0" y="0"/>
                    </a:lnTo>
                    <a:close/>
                  </a:path>
                </a:pathLst>
              </a:custGeom>
              <a:solidFill>
                <a:srgbClr val="808080"/>
              </a:solidFill>
              <a:ln w="9525">
                <a:noFill/>
                <a:round/>
                <a:headEnd/>
                <a:tailEnd/>
              </a:ln>
            </p:spPr>
            <p:txBody>
              <a:bodyPr/>
              <a:lstStyle/>
              <a:p>
                <a:endParaRPr lang="en-US"/>
              </a:p>
            </p:txBody>
          </p:sp>
          <p:sp>
            <p:nvSpPr>
              <p:cNvPr id="23" name="Freeform 378"/>
              <p:cNvSpPr>
                <a:spLocks/>
              </p:cNvSpPr>
              <p:nvPr/>
            </p:nvSpPr>
            <p:spPr bwMode="auto">
              <a:xfrm>
                <a:off x="5629" y="12931"/>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4" name="Freeform 379"/>
              <p:cNvSpPr>
                <a:spLocks/>
              </p:cNvSpPr>
              <p:nvPr/>
            </p:nvSpPr>
            <p:spPr bwMode="auto">
              <a:xfrm>
                <a:off x="5700" y="12937"/>
                <a:ext cx="44" cy="10"/>
              </a:xfrm>
              <a:custGeom>
                <a:avLst/>
                <a:gdLst/>
                <a:ahLst/>
                <a:cxnLst>
                  <a:cxn ang="0">
                    <a:pos x="0" y="0"/>
                  </a:cxn>
                  <a:cxn ang="0">
                    <a:pos x="44" y="3"/>
                  </a:cxn>
                  <a:cxn ang="0">
                    <a:pos x="44" y="10"/>
                  </a:cxn>
                  <a:cxn ang="0">
                    <a:pos x="0" y="7"/>
                  </a:cxn>
                  <a:cxn ang="0">
                    <a:pos x="0" y="0"/>
                  </a:cxn>
                </a:cxnLst>
                <a:rect l="0" t="0" r="r" b="b"/>
                <a:pathLst>
                  <a:path w="44" h="10">
                    <a:moveTo>
                      <a:pt x="0" y="0"/>
                    </a:moveTo>
                    <a:lnTo>
                      <a:pt x="44" y="3"/>
                    </a:lnTo>
                    <a:lnTo>
                      <a:pt x="44" y="10"/>
                    </a:lnTo>
                    <a:lnTo>
                      <a:pt x="0" y="7"/>
                    </a:lnTo>
                    <a:lnTo>
                      <a:pt x="0" y="0"/>
                    </a:lnTo>
                    <a:close/>
                  </a:path>
                </a:pathLst>
              </a:custGeom>
              <a:solidFill>
                <a:srgbClr val="808080"/>
              </a:solidFill>
              <a:ln w="9525">
                <a:noFill/>
                <a:round/>
                <a:headEnd/>
                <a:tailEnd/>
              </a:ln>
            </p:spPr>
            <p:txBody>
              <a:bodyPr/>
              <a:lstStyle/>
              <a:p>
                <a:endParaRPr lang="en-US"/>
              </a:p>
            </p:txBody>
          </p:sp>
          <p:sp>
            <p:nvSpPr>
              <p:cNvPr id="25" name="Freeform 380"/>
              <p:cNvSpPr>
                <a:spLocks/>
              </p:cNvSpPr>
              <p:nvPr/>
            </p:nvSpPr>
            <p:spPr bwMode="auto">
              <a:xfrm>
                <a:off x="5770" y="12944"/>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6" name="Freeform 381"/>
              <p:cNvSpPr>
                <a:spLocks/>
              </p:cNvSpPr>
              <p:nvPr/>
            </p:nvSpPr>
            <p:spPr bwMode="auto">
              <a:xfrm>
                <a:off x="5841" y="12947"/>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7" name="Rectangle 382"/>
              <p:cNvSpPr>
                <a:spLocks noChangeArrowheads="1"/>
              </p:cNvSpPr>
              <p:nvPr/>
            </p:nvSpPr>
            <p:spPr bwMode="auto">
              <a:xfrm>
                <a:off x="5911" y="12953"/>
                <a:ext cx="13" cy="7"/>
              </a:xfrm>
              <a:prstGeom prst="rect">
                <a:avLst/>
              </a:prstGeom>
              <a:solidFill>
                <a:srgbClr val="808080"/>
              </a:solidFill>
              <a:ln w="9525">
                <a:noFill/>
                <a:miter lim="800000"/>
                <a:headEnd/>
                <a:tailEnd/>
              </a:ln>
            </p:spPr>
            <p:txBody>
              <a:bodyPr/>
              <a:lstStyle/>
              <a:p>
                <a:endParaRPr lang="en-US"/>
              </a:p>
            </p:txBody>
          </p:sp>
          <p:sp>
            <p:nvSpPr>
              <p:cNvPr id="28" name="Oval 383"/>
              <p:cNvSpPr>
                <a:spLocks noChangeArrowheads="1"/>
              </p:cNvSpPr>
              <p:nvPr/>
            </p:nvSpPr>
            <p:spPr bwMode="auto">
              <a:xfrm>
                <a:off x="3925" y="12539"/>
                <a:ext cx="41" cy="42"/>
              </a:xfrm>
              <a:prstGeom prst="ellipse">
                <a:avLst/>
              </a:prstGeom>
              <a:solidFill>
                <a:srgbClr val="000000"/>
              </a:solidFill>
              <a:ln w="4763">
                <a:solidFill>
                  <a:srgbClr val="000000"/>
                </a:solidFill>
                <a:round/>
                <a:headEnd/>
                <a:tailEnd/>
              </a:ln>
            </p:spPr>
            <p:txBody>
              <a:bodyPr/>
              <a:lstStyle/>
              <a:p>
                <a:endParaRPr lang="en-US"/>
              </a:p>
            </p:txBody>
          </p:sp>
          <p:sp>
            <p:nvSpPr>
              <p:cNvPr id="29" name="Oval 384"/>
              <p:cNvSpPr>
                <a:spLocks noChangeArrowheads="1"/>
              </p:cNvSpPr>
              <p:nvPr/>
            </p:nvSpPr>
            <p:spPr bwMode="auto">
              <a:xfrm>
                <a:off x="4104" y="12562"/>
                <a:ext cx="42" cy="41"/>
              </a:xfrm>
              <a:prstGeom prst="ellipse">
                <a:avLst/>
              </a:prstGeom>
              <a:solidFill>
                <a:srgbClr val="000000"/>
              </a:solidFill>
              <a:ln w="4763">
                <a:solidFill>
                  <a:srgbClr val="000000"/>
                </a:solidFill>
                <a:round/>
                <a:headEnd/>
                <a:tailEnd/>
              </a:ln>
            </p:spPr>
            <p:txBody>
              <a:bodyPr/>
              <a:lstStyle/>
              <a:p>
                <a:endParaRPr lang="en-US"/>
              </a:p>
            </p:txBody>
          </p:sp>
          <p:sp>
            <p:nvSpPr>
              <p:cNvPr id="30" name="Oval 385"/>
              <p:cNvSpPr>
                <a:spLocks noChangeArrowheads="1"/>
              </p:cNvSpPr>
              <p:nvPr/>
            </p:nvSpPr>
            <p:spPr bwMode="auto">
              <a:xfrm>
                <a:off x="4284" y="12546"/>
                <a:ext cx="42" cy="41"/>
              </a:xfrm>
              <a:prstGeom prst="ellipse">
                <a:avLst/>
              </a:prstGeom>
              <a:solidFill>
                <a:srgbClr val="000000"/>
              </a:solidFill>
              <a:ln w="4763">
                <a:solidFill>
                  <a:srgbClr val="000000"/>
                </a:solidFill>
                <a:round/>
                <a:headEnd/>
                <a:tailEnd/>
              </a:ln>
            </p:spPr>
            <p:txBody>
              <a:bodyPr/>
              <a:lstStyle/>
              <a:p>
                <a:endParaRPr lang="en-US"/>
              </a:p>
            </p:txBody>
          </p:sp>
          <p:sp>
            <p:nvSpPr>
              <p:cNvPr id="31" name="Oval 386"/>
              <p:cNvSpPr>
                <a:spLocks noChangeArrowheads="1"/>
              </p:cNvSpPr>
              <p:nvPr/>
            </p:nvSpPr>
            <p:spPr bwMode="auto">
              <a:xfrm>
                <a:off x="4464" y="12552"/>
                <a:ext cx="42" cy="42"/>
              </a:xfrm>
              <a:prstGeom prst="ellipse">
                <a:avLst/>
              </a:prstGeom>
              <a:solidFill>
                <a:srgbClr val="000000"/>
              </a:solidFill>
              <a:ln w="4763">
                <a:solidFill>
                  <a:srgbClr val="000000"/>
                </a:solidFill>
                <a:round/>
                <a:headEnd/>
                <a:tailEnd/>
              </a:ln>
            </p:spPr>
            <p:txBody>
              <a:bodyPr/>
              <a:lstStyle/>
              <a:p>
                <a:endParaRPr lang="en-US"/>
              </a:p>
            </p:txBody>
          </p:sp>
          <p:sp>
            <p:nvSpPr>
              <p:cNvPr id="32" name="Oval 387"/>
              <p:cNvSpPr>
                <a:spLocks noChangeArrowheads="1"/>
              </p:cNvSpPr>
              <p:nvPr/>
            </p:nvSpPr>
            <p:spPr bwMode="auto">
              <a:xfrm>
                <a:off x="4644" y="12539"/>
                <a:ext cx="41" cy="42"/>
              </a:xfrm>
              <a:prstGeom prst="ellipse">
                <a:avLst/>
              </a:prstGeom>
              <a:solidFill>
                <a:srgbClr val="000000"/>
              </a:solidFill>
              <a:ln w="4763">
                <a:solidFill>
                  <a:srgbClr val="000000"/>
                </a:solidFill>
                <a:round/>
                <a:headEnd/>
                <a:tailEnd/>
              </a:ln>
            </p:spPr>
            <p:txBody>
              <a:bodyPr/>
              <a:lstStyle/>
              <a:p>
                <a:endParaRPr lang="en-US"/>
              </a:p>
            </p:txBody>
          </p:sp>
          <p:sp>
            <p:nvSpPr>
              <p:cNvPr id="33" name="Oval 388"/>
              <p:cNvSpPr>
                <a:spLocks noChangeArrowheads="1"/>
              </p:cNvSpPr>
              <p:nvPr/>
            </p:nvSpPr>
            <p:spPr bwMode="auto">
              <a:xfrm>
                <a:off x="4823" y="12517"/>
                <a:ext cx="42" cy="41"/>
              </a:xfrm>
              <a:prstGeom prst="ellipse">
                <a:avLst/>
              </a:prstGeom>
              <a:solidFill>
                <a:srgbClr val="000000"/>
              </a:solidFill>
              <a:ln w="4763">
                <a:solidFill>
                  <a:srgbClr val="000000"/>
                </a:solidFill>
                <a:round/>
                <a:headEnd/>
                <a:tailEnd/>
              </a:ln>
            </p:spPr>
            <p:txBody>
              <a:bodyPr/>
              <a:lstStyle/>
              <a:p>
                <a:endParaRPr lang="en-US"/>
              </a:p>
            </p:txBody>
          </p:sp>
          <p:sp>
            <p:nvSpPr>
              <p:cNvPr id="34" name="Oval 389"/>
              <p:cNvSpPr>
                <a:spLocks noChangeArrowheads="1"/>
              </p:cNvSpPr>
              <p:nvPr/>
            </p:nvSpPr>
            <p:spPr bwMode="auto">
              <a:xfrm>
                <a:off x="5003" y="12507"/>
                <a:ext cx="42" cy="42"/>
              </a:xfrm>
              <a:prstGeom prst="ellipse">
                <a:avLst/>
              </a:prstGeom>
              <a:solidFill>
                <a:srgbClr val="000000"/>
              </a:solidFill>
              <a:ln w="4763">
                <a:solidFill>
                  <a:srgbClr val="000000"/>
                </a:solidFill>
                <a:round/>
                <a:headEnd/>
                <a:tailEnd/>
              </a:ln>
            </p:spPr>
            <p:txBody>
              <a:bodyPr/>
              <a:lstStyle/>
              <a:p>
                <a:endParaRPr lang="en-US"/>
              </a:p>
            </p:txBody>
          </p:sp>
          <p:sp>
            <p:nvSpPr>
              <p:cNvPr id="35" name="Oval 390"/>
              <p:cNvSpPr>
                <a:spLocks noChangeArrowheads="1"/>
              </p:cNvSpPr>
              <p:nvPr/>
            </p:nvSpPr>
            <p:spPr bwMode="auto">
              <a:xfrm>
                <a:off x="5183" y="12513"/>
                <a:ext cx="42" cy="42"/>
              </a:xfrm>
              <a:prstGeom prst="ellipse">
                <a:avLst/>
              </a:prstGeom>
              <a:solidFill>
                <a:srgbClr val="000000"/>
              </a:solidFill>
              <a:ln w="4763">
                <a:solidFill>
                  <a:srgbClr val="000000"/>
                </a:solidFill>
                <a:round/>
                <a:headEnd/>
                <a:tailEnd/>
              </a:ln>
            </p:spPr>
            <p:txBody>
              <a:bodyPr/>
              <a:lstStyle/>
              <a:p>
                <a:endParaRPr lang="en-US"/>
              </a:p>
            </p:txBody>
          </p:sp>
          <p:sp>
            <p:nvSpPr>
              <p:cNvPr id="36" name="Oval 391"/>
              <p:cNvSpPr>
                <a:spLocks noChangeArrowheads="1"/>
              </p:cNvSpPr>
              <p:nvPr/>
            </p:nvSpPr>
            <p:spPr bwMode="auto">
              <a:xfrm>
                <a:off x="5363" y="12549"/>
                <a:ext cx="41" cy="42"/>
              </a:xfrm>
              <a:prstGeom prst="ellipse">
                <a:avLst/>
              </a:prstGeom>
              <a:solidFill>
                <a:srgbClr val="000000"/>
              </a:solidFill>
              <a:ln w="4763">
                <a:solidFill>
                  <a:srgbClr val="000000"/>
                </a:solidFill>
                <a:round/>
                <a:headEnd/>
                <a:tailEnd/>
              </a:ln>
            </p:spPr>
            <p:txBody>
              <a:bodyPr/>
              <a:lstStyle/>
              <a:p>
                <a:endParaRPr lang="en-US"/>
              </a:p>
            </p:txBody>
          </p:sp>
          <p:sp>
            <p:nvSpPr>
              <p:cNvPr id="37" name="Oval 392"/>
              <p:cNvSpPr>
                <a:spLocks noChangeArrowheads="1"/>
              </p:cNvSpPr>
              <p:nvPr/>
            </p:nvSpPr>
            <p:spPr bwMode="auto">
              <a:xfrm>
                <a:off x="5542" y="12549"/>
                <a:ext cx="42" cy="42"/>
              </a:xfrm>
              <a:prstGeom prst="ellipse">
                <a:avLst/>
              </a:prstGeom>
              <a:solidFill>
                <a:srgbClr val="000000"/>
              </a:solidFill>
              <a:ln w="4763">
                <a:solidFill>
                  <a:srgbClr val="000000"/>
                </a:solidFill>
                <a:round/>
                <a:headEnd/>
                <a:tailEnd/>
              </a:ln>
            </p:spPr>
            <p:txBody>
              <a:bodyPr/>
              <a:lstStyle/>
              <a:p>
                <a:endParaRPr lang="en-US"/>
              </a:p>
            </p:txBody>
          </p:sp>
          <p:sp>
            <p:nvSpPr>
              <p:cNvPr id="38" name="Oval 393"/>
              <p:cNvSpPr>
                <a:spLocks noChangeArrowheads="1"/>
              </p:cNvSpPr>
              <p:nvPr/>
            </p:nvSpPr>
            <p:spPr bwMode="auto">
              <a:xfrm>
                <a:off x="5722" y="12549"/>
                <a:ext cx="42" cy="42"/>
              </a:xfrm>
              <a:prstGeom prst="ellipse">
                <a:avLst/>
              </a:prstGeom>
              <a:solidFill>
                <a:srgbClr val="000000"/>
              </a:solidFill>
              <a:ln w="4763">
                <a:solidFill>
                  <a:srgbClr val="000000"/>
                </a:solidFill>
                <a:round/>
                <a:headEnd/>
                <a:tailEnd/>
              </a:ln>
            </p:spPr>
            <p:txBody>
              <a:bodyPr/>
              <a:lstStyle/>
              <a:p>
                <a:endParaRPr lang="en-US"/>
              </a:p>
            </p:txBody>
          </p:sp>
          <p:sp>
            <p:nvSpPr>
              <p:cNvPr id="39" name="Oval 394"/>
              <p:cNvSpPr>
                <a:spLocks noChangeArrowheads="1"/>
              </p:cNvSpPr>
              <p:nvPr/>
            </p:nvSpPr>
            <p:spPr bwMode="auto">
              <a:xfrm>
                <a:off x="5902" y="12584"/>
                <a:ext cx="41" cy="42"/>
              </a:xfrm>
              <a:prstGeom prst="ellipse">
                <a:avLst/>
              </a:prstGeom>
              <a:solidFill>
                <a:srgbClr val="000000"/>
              </a:solidFill>
              <a:ln w="4763">
                <a:solidFill>
                  <a:srgbClr val="000000"/>
                </a:solidFill>
                <a:round/>
                <a:headEnd/>
                <a:tailEnd/>
              </a:ln>
            </p:spPr>
            <p:txBody>
              <a:bodyPr/>
              <a:lstStyle/>
              <a:p>
                <a:endParaRPr lang="en-US"/>
              </a:p>
            </p:txBody>
          </p:sp>
          <p:sp>
            <p:nvSpPr>
              <p:cNvPr id="40" name="Oval 395"/>
              <p:cNvSpPr>
                <a:spLocks noChangeArrowheads="1"/>
              </p:cNvSpPr>
              <p:nvPr/>
            </p:nvSpPr>
            <p:spPr bwMode="auto">
              <a:xfrm>
                <a:off x="6081" y="12594"/>
                <a:ext cx="42" cy="41"/>
              </a:xfrm>
              <a:prstGeom prst="ellipse">
                <a:avLst/>
              </a:prstGeom>
              <a:solidFill>
                <a:srgbClr val="000000"/>
              </a:solidFill>
              <a:ln w="4763">
                <a:solidFill>
                  <a:srgbClr val="000000"/>
                </a:solidFill>
                <a:round/>
                <a:headEnd/>
                <a:tailEnd/>
              </a:ln>
            </p:spPr>
            <p:txBody>
              <a:bodyPr/>
              <a:lstStyle/>
              <a:p>
                <a:endParaRPr lang="en-US"/>
              </a:p>
            </p:txBody>
          </p:sp>
          <p:sp>
            <p:nvSpPr>
              <p:cNvPr id="41" name="Oval 396"/>
              <p:cNvSpPr>
                <a:spLocks noChangeArrowheads="1"/>
              </p:cNvSpPr>
              <p:nvPr/>
            </p:nvSpPr>
            <p:spPr bwMode="auto">
              <a:xfrm>
                <a:off x="3925" y="12555"/>
                <a:ext cx="41" cy="42"/>
              </a:xfrm>
              <a:prstGeom prst="ellipse">
                <a:avLst/>
              </a:prstGeom>
              <a:solidFill>
                <a:srgbClr val="FFFFFF"/>
              </a:solidFill>
              <a:ln w="4763">
                <a:solidFill>
                  <a:srgbClr val="000000"/>
                </a:solidFill>
                <a:round/>
                <a:headEnd/>
                <a:tailEnd/>
              </a:ln>
            </p:spPr>
            <p:txBody>
              <a:bodyPr/>
              <a:lstStyle/>
              <a:p>
                <a:endParaRPr lang="en-US"/>
              </a:p>
            </p:txBody>
          </p:sp>
          <p:sp>
            <p:nvSpPr>
              <p:cNvPr id="42" name="Oval 397"/>
              <p:cNvSpPr>
                <a:spLocks noChangeArrowheads="1"/>
              </p:cNvSpPr>
              <p:nvPr/>
            </p:nvSpPr>
            <p:spPr bwMode="auto">
              <a:xfrm>
                <a:off x="4104" y="12571"/>
                <a:ext cx="42" cy="42"/>
              </a:xfrm>
              <a:prstGeom prst="ellipse">
                <a:avLst/>
              </a:prstGeom>
              <a:solidFill>
                <a:srgbClr val="FFFFFF"/>
              </a:solidFill>
              <a:ln w="4763">
                <a:solidFill>
                  <a:srgbClr val="000000"/>
                </a:solidFill>
                <a:round/>
                <a:headEnd/>
                <a:tailEnd/>
              </a:ln>
            </p:spPr>
            <p:txBody>
              <a:bodyPr/>
              <a:lstStyle/>
              <a:p>
                <a:endParaRPr lang="en-US"/>
              </a:p>
            </p:txBody>
          </p:sp>
          <p:sp>
            <p:nvSpPr>
              <p:cNvPr id="43" name="Oval 398"/>
              <p:cNvSpPr>
                <a:spLocks noChangeArrowheads="1"/>
              </p:cNvSpPr>
              <p:nvPr/>
            </p:nvSpPr>
            <p:spPr bwMode="auto">
              <a:xfrm>
                <a:off x="4284" y="12562"/>
                <a:ext cx="42" cy="41"/>
              </a:xfrm>
              <a:prstGeom prst="ellipse">
                <a:avLst/>
              </a:prstGeom>
              <a:solidFill>
                <a:srgbClr val="FFFFFF"/>
              </a:solidFill>
              <a:ln w="4763">
                <a:solidFill>
                  <a:srgbClr val="000000"/>
                </a:solidFill>
                <a:round/>
                <a:headEnd/>
                <a:tailEnd/>
              </a:ln>
            </p:spPr>
            <p:txBody>
              <a:bodyPr/>
              <a:lstStyle/>
              <a:p>
                <a:endParaRPr lang="en-US"/>
              </a:p>
            </p:txBody>
          </p:sp>
          <p:sp>
            <p:nvSpPr>
              <p:cNvPr id="44" name="Oval 399"/>
              <p:cNvSpPr>
                <a:spLocks noChangeArrowheads="1"/>
              </p:cNvSpPr>
              <p:nvPr/>
            </p:nvSpPr>
            <p:spPr bwMode="auto">
              <a:xfrm>
                <a:off x="4464" y="12574"/>
                <a:ext cx="42" cy="42"/>
              </a:xfrm>
              <a:prstGeom prst="ellipse">
                <a:avLst/>
              </a:prstGeom>
              <a:solidFill>
                <a:srgbClr val="FFFFFF"/>
              </a:solidFill>
              <a:ln w="4763">
                <a:solidFill>
                  <a:srgbClr val="000000"/>
                </a:solidFill>
                <a:round/>
                <a:headEnd/>
                <a:tailEnd/>
              </a:ln>
            </p:spPr>
            <p:txBody>
              <a:bodyPr/>
              <a:lstStyle/>
              <a:p>
                <a:endParaRPr lang="en-US"/>
              </a:p>
            </p:txBody>
          </p:sp>
          <p:sp>
            <p:nvSpPr>
              <p:cNvPr id="45" name="Oval 400"/>
              <p:cNvSpPr>
                <a:spLocks noChangeArrowheads="1"/>
              </p:cNvSpPr>
              <p:nvPr/>
            </p:nvSpPr>
            <p:spPr bwMode="auto">
              <a:xfrm>
                <a:off x="4644" y="12562"/>
                <a:ext cx="41" cy="41"/>
              </a:xfrm>
              <a:prstGeom prst="ellipse">
                <a:avLst/>
              </a:prstGeom>
              <a:solidFill>
                <a:srgbClr val="FFFFFF"/>
              </a:solidFill>
              <a:ln w="4763">
                <a:solidFill>
                  <a:srgbClr val="000000"/>
                </a:solidFill>
                <a:round/>
                <a:headEnd/>
                <a:tailEnd/>
              </a:ln>
            </p:spPr>
            <p:txBody>
              <a:bodyPr/>
              <a:lstStyle/>
              <a:p>
                <a:endParaRPr lang="en-US"/>
              </a:p>
            </p:txBody>
          </p:sp>
          <p:sp>
            <p:nvSpPr>
              <p:cNvPr id="46" name="Oval 401"/>
              <p:cNvSpPr>
                <a:spLocks noChangeArrowheads="1"/>
              </p:cNvSpPr>
              <p:nvPr/>
            </p:nvSpPr>
            <p:spPr bwMode="auto">
              <a:xfrm>
                <a:off x="4823" y="12546"/>
                <a:ext cx="42" cy="41"/>
              </a:xfrm>
              <a:prstGeom prst="ellipse">
                <a:avLst/>
              </a:prstGeom>
              <a:solidFill>
                <a:srgbClr val="FFFFFF"/>
              </a:solidFill>
              <a:ln w="4763">
                <a:solidFill>
                  <a:srgbClr val="000000"/>
                </a:solidFill>
                <a:round/>
                <a:headEnd/>
                <a:tailEnd/>
              </a:ln>
            </p:spPr>
            <p:txBody>
              <a:bodyPr/>
              <a:lstStyle/>
              <a:p>
                <a:endParaRPr lang="en-US"/>
              </a:p>
            </p:txBody>
          </p:sp>
          <p:sp>
            <p:nvSpPr>
              <p:cNvPr id="47" name="Oval 402"/>
              <p:cNvSpPr>
                <a:spLocks noChangeArrowheads="1"/>
              </p:cNvSpPr>
              <p:nvPr/>
            </p:nvSpPr>
            <p:spPr bwMode="auto">
              <a:xfrm>
                <a:off x="5003" y="12533"/>
                <a:ext cx="42" cy="41"/>
              </a:xfrm>
              <a:prstGeom prst="ellipse">
                <a:avLst/>
              </a:prstGeom>
              <a:solidFill>
                <a:srgbClr val="FFFFFF"/>
              </a:solidFill>
              <a:ln w="4763">
                <a:solidFill>
                  <a:srgbClr val="000000"/>
                </a:solidFill>
                <a:round/>
                <a:headEnd/>
                <a:tailEnd/>
              </a:ln>
            </p:spPr>
            <p:txBody>
              <a:bodyPr/>
              <a:lstStyle/>
              <a:p>
                <a:endParaRPr lang="en-US"/>
              </a:p>
            </p:txBody>
          </p:sp>
          <p:sp>
            <p:nvSpPr>
              <p:cNvPr id="48" name="Oval 403"/>
              <p:cNvSpPr>
                <a:spLocks noChangeArrowheads="1"/>
              </p:cNvSpPr>
              <p:nvPr/>
            </p:nvSpPr>
            <p:spPr bwMode="auto">
              <a:xfrm>
                <a:off x="5183" y="12539"/>
                <a:ext cx="42" cy="42"/>
              </a:xfrm>
              <a:prstGeom prst="ellipse">
                <a:avLst/>
              </a:prstGeom>
              <a:solidFill>
                <a:srgbClr val="FFFFFF"/>
              </a:solidFill>
              <a:ln w="4763">
                <a:solidFill>
                  <a:srgbClr val="000000"/>
                </a:solidFill>
                <a:round/>
                <a:headEnd/>
                <a:tailEnd/>
              </a:ln>
            </p:spPr>
            <p:txBody>
              <a:bodyPr/>
              <a:lstStyle/>
              <a:p>
                <a:endParaRPr lang="en-US"/>
              </a:p>
            </p:txBody>
          </p:sp>
          <p:sp>
            <p:nvSpPr>
              <p:cNvPr id="49" name="Oval 404"/>
              <p:cNvSpPr>
                <a:spLocks noChangeArrowheads="1"/>
              </p:cNvSpPr>
              <p:nvPr/>
            </p:nvSpPr>
            <p:spPr bwMode="auto">
              <a:xfrm>
                <a:off x="5363" y="12574"/>
                <a:ext cx="41" cy="42"/>
              </a:xfrm>
              <a:prstGeom prst="ellipse">
                <a:avLst/>
              </a:prstGeom>
              <a:solidFill>
                <a:srgbClr val="FFFFFF"/>
              </a:solidFill>
              <a:ln w="4763">
                <a:solidFill>
                  <a:srgbClr val="000000"/>
                </a:solidFill>
                <a:round/>
                <a:headEnd/>
                <a:tailEnd/>
              </a:ln>
            </p:spPr>
            <p:txBody>
              <a:bodyPr/>
              <a:lstStyle/>
              <a:p>
                <a:endParaRPr lang="en-US"/>
              </a:p>
            </p:txBody>
          </p:sp>
          <p:sp>
            <p:nvSpPr>
              <p:cNvPr id="50" name="Oval 405"/>
              <p:cNvSpPr>
                <a:spLocks noChangeArrowheads="1"/>
              </p:cNvSpPr>
              <p:nvPr/>
            </p:nvSpPr>
            <p:spPr bwMode="auto">
              <a:xfrm>
                <a:off x="5542" y="12574"/>
                <a:ext cx="42" cy="42"/>
              </a:xfrm>
              <a:prstGeom prst="ellipse">
                <a:avLst/>
              </a:prstGeom>
              <a:solidFill>
                <a:srgbClr val="FFFFFF"/>
              </a:solidFill>
              <a:ln w="4763">
                <a:solidFill>
                  <a:srgbClr val="000000"/>
                </a:solidFill>
                <a:round/>
                <a:headEnd/>
                <a:tailEnd/>
              </a:ln>
            </p:spPr>
            <p:txBody>
              <a:bodyPr/>
              <a:lstStyle/>
              <a:p>
                <a:endParaRPr lang="en-US"/>
              </a:p>
            </p:txBody>
          </p:sp>
          <p:sp>
            <p:nvSpPr>
              <p:cNvPr id="51" name="Oval 406"/>
              <p:cNvSpPr>
                <a:spLocks noChangeArrowheads="1"/>
              </p:cNvSpPr>
              <p:nvPr/>
            </p:nvSpPr>
            <p:spPr bwMode="auto">
              <a:xfrm>
                <a:off x="5722" y="12578"/>
                <a:ext cx="42" cy="41"/>
              </a:xfrm>
              <a:prstGeom prst="ellipse">
                <a:avLst/>
              </a:prstGeom>
              <a:solidFill>
                <a:srgbClr val="FFFFFF"/>
              </a:solidFill>
              <a:ln w="4763">
                <a:solidFill>
                  <a:srgbClr val="000000"/>
                </a:solidFill>
                <a:round/>
                <a:headEnd/>
                <a:tailEnd/>
              </a:ln>
            </p:spPr>
            <p:txBody>
              <a:bodyPr/>
              <a:lstStyle/>
              <a:p>
                <a:endParaRPr lang="en-US"/>
              </a:p>
            </p:txBody>
          </p:sp>
          <p:sp>
            <p:nvSpPr>
              <p:cNvPr id="52" name="Oval 407"/>
              <p:cNvSpPr>
                <a:spLocks noChangeArrowheads="1"/>
              </p:cNvSpPr>
              <p:nvPr/>
            </p:nvSpPr>
            <p:spPr bwMode="auto">
              <a:xfrm>
                <a:off x="5902" y="12610"/>
                <a:ext cx="41" cy="41"/>
              </a:xfrm>
              <a:prstGeom prst="ellipse">
                <a:avLst/>
              </a:prstGeom>
              <a:solidFill>
                <a:srgbClr val="FFFFFF"/>
              </a:solidFill>
              <a:ln w="4763">
                <a:solidFill>
                  <a:srgbClr val="000000"/>
                </a:solidFill>
                <a:round/>
                <a:headEnd/>
                <a:tailEnd/>
              </a:ln>
            </p:spPr>
            <p:txBody>
              <a:bodyPr/>
              <a:lstStyle/>
              <a:p>
                <a:endParaRPr lang="en-US"/>
              </a:p>
            </p:txBody>
          </p:sp>
          <p:sp>
            <p:nvSpPr>
              <p:cNvPr id="53" name="Oval 408"/>
              <p:cNvSpPr>
                <a:spLocks noChangeArrowheads="1"/>
              </p:cNvSpPr>
              <p:nvPr/>
            </p:nvSpPr>
            <p:spPr bwMode="auto">
              <a:xfrm>
                <a:off x="6081" y="12623"/>
                <a:ext cx="42" cy="41"/>
              </a:xfrm>
              <a:prstGeom prst="ellipse">
                <a:avLst/>
              </a:prstGeom>
              <a:solidFill>
                <a:srgbClr val="FFFFFF"/>
              </a:solidFill>
              <a:ln w="4763">
                <a:solidFill>
                  <a:srgbClr val="000000"/>
                </a:solidFill>
                <a:round/>
                <a:headEnd/>
                <a:tailEnd/>
              </a:ln>
            </p:spPr>
            <p:txBody>
              <a:bodyPr/>
              <a:lstStyle/>
              <a:p>
                <a:endParaRPr lang="en-US"/>
              </a:p>
            </p:txBody>
          </p:sp>
          <p:sp>
            <p:nvSpPr>
              <p:cNvPr id="54" name="Freeform 409"/>
              <p:cNvSpPr>
                <a:spLocks/>
              </p:cNvSpPr>
              <p:nvPr/>
            </p:nvSpPr>
            <p:spPr bwMode="auto">
              <a:xfrm>
                <a:off x="3925" y="12472"/>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55" name="Freeform 410"/>
              <p:cNvSpPr>
                <a:spLocks/>
              </p:cNvSpPr>
              <p:nvPr/>
            </p:nvSpPr>
            <p:spPr bwMode="auto">
              <a:xfrm>
                <a:off x="4104" y="12552"/>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56" name="Freeform 411"/>
              <p:cNvSpPr>
                <a:spLocks/>
              </p:cNvSpPr>
              <p:nvPr/>
            </p:nvSpPr>
            <p:spPr bwMode="auto">
              <a:xfrm>
                <a:off x="4284" y="12481"/>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57" name="Freeform 412"/>
              <p:cNvSpPr>
                <a:spLocks/>
              </p:cNvSpPr>
              <p:nvPr/>
            </p:nvSpPr>
            <p:spPr bwMode="auto">
              <a:xfrm>
                <a:off x="4464" y="12485"/>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58" name="Freeform 413"/>
              <p:cNvSpPr>
                <a:spLocks/>
              </p:cNvSpPr>
              <p:nvPr/>
            </p:nvSpPr>
            <p:spPr bwMode="auto">
              <a:xfrm>
                <a:off x="4644" y="12469"/>
                <a:ext cx="45" cy="44"/>
              </a:xfrm>
              <a:custGeom>
                <a:avLst/>
                <a:gdLst/>
                <a:ahLst/>
                <a:cxnLst>
                  <a:cxn ang="0">
                    <a:pos x="22" y="0"/>
                  </a:cxn>
                  <a:cxn ang="0">
                    <a:pos x="45" y="44"/>
                  </a:cxn>
                  <a:cxn ang="0">
                    <a:pos x="0" y="44"/>
                  </a:cxn>
                  <a:cxn ang="0">
                    <a:pos x="22" y="0"/>
                  </a:cxn>
                </a:cxnLst>
                <a:rect l="0" t="0" r="r" b="b"/>
                <a:pathLst>
                  <a:path w="45" h="44">
                    <a:moveTo>
                      <a:pt x="22" y="0"/>
                    </a:moveTo>
                    <a:lnTo>
                      <a:pt x="45" y="44"/>
                    </a:lnTo>
                    <a:lnTo>
                      <a:pt x="0" y="44"/>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59" name="Freeform 414"/>
              <p:cNvSpPr>
                <a:spLocks/>
              </p:cNvSpPr>
              <p:nvPr/>
            </p:nvSpPr>
            <p:spPr bwMode="auto">
              <a:xfrm>
                <a:off x="4823" y="12449"/>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0" name="Freeform 415"/>
              <p:cNvSpPr>
                <a:spLocks/>
              </p:cNvSpPr>
              <p:nvPr/>
            </p:nvSpPr>
            <p:spPr bwMode="auto">
              <a:xfrm>
                <a:off x="5003" y="12440"/>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1" name="Freeform 416"/>
              <p:cNvSpPr>
                <a:spLocks/>
              </p:cNvSpPr>
              <p:nvPr/>
            </p:nvSpPr>
            <p:spPr bwMode="auto">
              <a:xfrm>
                <a:off x="5183" y="12440"/>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2" name="Freeform 417"/>
              <p:cNvSpPr>
                <a:spLocks/>
              </p:cNvSpPr>
              <p:nvPr/>
            </p:nvSpPr>
            <p:spPr bwMode="auto">
              <a:xfrm>
                <a:off x="5363" y="12465"/>
                <a:ext cx="44" cy="45"/>
              </a:xfrm>
              <a:custGeom>
                <a:avLst/>
                <a:gdLst/>
                <a:ahLst/>
                <a:cxnLst>
                  <a:cxn ang="0">
                    <a:pos x="22" y="0"/>
                  </a:cxn>
                  <a:cxn ang="0">
                    <a:pos x="44" y="45"/>
                  </a:cxn>
                  <a:cxn ang="0">
                    <a:pos x="0" y="45"/>
                  </a:cxn>
                  <a:cxn ang="0">
                    <a:pos x="22" y="0"/>
                  </a:cxn>
                </a:cxnLst>
                <a:rect l="0" t="0" r="r" b="b"/>
                <a:pathLst>
                  <a:path w="44" h="45">
                    <a:moveTo>
                      <a:pt x="22" y="0"/>
                    </a:moveTo>
                    <a:lnTo>
                      <a:pt x="44"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3" name="Freeform 418"/>
              <p:cNvSpPr>
                <a:spLocks/>
              </p:cNvSpPr>
              <p:nvPr/>
            </p:nvSpPr>
            <p:spPr bwMode="auto">
              <a:xfrm>
                <a:off x="5542" y="12459"/>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4" name="Freeform 419"/>
              <p:cNvSpPr>
                <a:spLocks/>
              </p:cNvSpPr>
              <p:nvPr/>
            </p:nvSpPr>
            <p:spPr bwMode="auto">
              <a:xfrm>
                <a:off x="5722" y="12446"/>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5" name="Freeform 420"/>
              <p:cNvSpPr>
                <a:spLocks/>
              </p:cNvSpPr>
              <p:nvPr/>
            </p:nvSpPr>
            <p:spPr bwMode="auto">
              <a:xfrm>
                <a:off x="5902" y="12459"/>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6" name="Freeform 421"/>
              <p:cNvSpPr>
                <a:spLocks/>
              </p:cNvSpPr>
              <p:nvPr/>
            </p:nvSpPr>
            <p:spPr bwMode="auto">
              <a:xfrm>
                <a:off x="6081" y="12465"/>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7" name="Freeform 422"/>
              <p:cNvSpPr>
                <a:spLocks/>
              </p:cNvSpPr>
              <p:nvPr/>
            </p:nvSpPr>
            <p:spPr bwMode="auto">
              <a:xfrm>
                <a:off x="3925" y="12542"/>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68" name="Freeform 423"/>
              <p:cNvSpPr>
                <a:spLocks/>
              </p:cNvSpPr>
              <p:nvPr/>
            </p:nvSpPr>
            <p:spPr bwMode="auto">
              <a:xfrm>
                <a:off x="4104" y="12613"/>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69" name="Freeform 424"/>
              <p:cNvSpPr>
                <a:spLocks/>
              </p:cNvSpPr>
              <p:nvPr/>
            </p:nvSpPr>
            <p:spPr bwMode="auto">
              <a:xfrm>
                <a:off x="4284" y="12555"/>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0" name="Freeform 425"/>
              <p:cNvSpPr>
                <a:spLocks/>
              </p:cNvSpPr>
              <p:nvPr/>
            </p:nvSpPr>
            <p:spPr bwMode="auto">
              <a:xfrm>
                <a:off x="4464" y="12571"/>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1" name="Freeform 426"/>
              <p:cNvSpPr>
                <a:spLocks/>
              </p:cNvSpPr>
              <p:nvPr/>
            </p:nvSpPr>
            <p:spPr bwMode="auto">
              <a:xfrm>
                <a:off x="4644" y="12555"/>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2" name="Freeform 427"/>
              <p:cNvSpPr>
                <a:spLocks/>
              </p:cNvSpPr>
              <p:nvPr/>
            </p:nvSpPr>
            <p:spPr bwMode="auto">
              <a:xfrm>
                <a:off x="4823" y="12536"/>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3" name="Freeform 428"/>
              <p:cNvSpPr>
                <a:spLocks/>
              </p:cNvSpPr>
              <p:nvPr/>
            </p:nvSpPr>
            <p:spPr bwMode="auto">
              <a:xfrm>
                <a:off x="5003" y="12523"/>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4" name="Freeform 429"/>
              <p:cNvSpPr>
                <a:spLocks/>
              </p:cNvSpPr>
              <p:nvPr/>
            </p:nvSpPr>
            <p:spPr bwMode="auto">
              <a:xfrm>
                <a:off x="5183" y="12513"/>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5" name="Freeform 430"/>
              <p:cNvSpPr>
                <a:spLocks/>
              </p:cNvSpPr>
              <p:nvPr/>
            </p:nvSpPr>
            <p:spPr bwMode="auto">
              <a:xfrm>
                <a:off x="5363" y="12549"/>
                <a:ext cx="44" cy="45"/>
              </a:xfrm>
              <a:custGeom>
                <a:avLst/>
                <a:gdLst/>
                <a:ahLst/>
                <a:cxnLst>
                  <a:cxn ang="0">
                    <a:pos x="22" y="0"/>
                  </a:cxn>
                  <a:cxn ang="0">
                    <a:pos x="44" y="45"/>
                  </a:cxn>
                  <a:cxn ang="0">
                    <a:pos x="0" y="45"/>
                  </a:cxn>
                  <a:cxn ang="0">
                    <a:pos x="22" y="0"/>
                  </a:cxn>
                </a:cxnLst>
                <a:rect l="0" t="0" r="r" b="b"/>
                <a:pathLst>
                  <a:path w="44" h="45">
                    <a:moveTo>
                      <a:pt x="22" y="0"/>
                    </a:moveTo>
                    <a:lnTo>
                      <a:pt x="44"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6" name="Freeform 431"/>
              <p:cNvSpPr>
                <a:spLocks/>
              </p:cNvSpPr>
              <p:nvPr/>
            </p:nvSpPr>
            <p:spPr bwMode="auto">
              <a:xfrm>
                <a:off x="5542" y="12542"/>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7" name="Freeform 432"/>
              <p:cNvSpPr>
                <a:spLocks/>
              </p:cNvSpPr>
              <p:nvPr/>
            </p:nvSpPr>
            <p:spPr bwMode="auto">
              <a:xfrm>
                <a:off x="5722" y="12523"/>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8" name="Freeform 433"/>
              <p:cNvSpPr>
                <a:spLocks/>
              </p:cNvSpPr>
              <p:nvPr/>
            </p:nvSpPr>
            <p:spPr bwMode="auto">
              <a:xfrm>
                <a:off x="5902" y="12539"/>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9" name="Freeform 434"/>
              <p:cNvSpPr>
                <a:spLocks/>
              </p:cNvSpPr>
              <p:nvPr/>
            </p:nvSpPr>
            <p:spPr bwMode="auto">
              <a:xfrm>
                <a:off x="6081" y="12542"/>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80" name="Rectangle 435"/>
              <p:cNvSpPr>
                <a:spLocks noChangeArrowheads="1"/>
              </p:cNvSpPr>
              <p:nvPr/>
            </p:nvSpPr>
            <p:spPr bwMode="auto">
              <a:xfrm>
                <a:off x="3928" y="13011"/>
                <a:ext cx="42" cy="42"/>
              </a:xfrm>
              <a:prstGeom prst="rect">
                <a:avLst/>
              </a:prstGeom>
              <a:solidFill>
                <a:srgbClr val="FFFFFF"/>
              </a:solidFill>
              <a:ln w="9525">
                <a:noFill/>
                <a:miter lim="800000"/>
                <a:headEnd/>
                <a:tailEnd/>
              </a:ln>
            </p:spPr>
            <p:txBody>
              <a:bodyPr/>
              <a:lstStyle/>
              <a:p>
                <a:endParaRPr lang="en-US"/>
              </a:p>
            </p:txBody>
          </p:sp>
          <p:sp>
            <p:nvSpPr>
              <p:cNvPr id="81" name="Line 436"/>
              <p:cNvSpPr>
                <a:spLocks noChangeShapeType="1"/>
              </p:cNvSpPr>
              <p:nvPr/>
            </p:nvSpPr>
            <p:spPr bwMode="auto">
              <a:xfrm flipH="1" flipV="1">
                <a:off x="3931" y="13014"/>
                <a:ext cx="16" cy="16"/>
              </a:xfrm>
              <a:prstGeom prst="line">
                <a:avLst/>
              </a:prstGeom>
              <a:noFill/>
              <a:ln w="4763">
                <a:solidFill>
                  <a:srgbClr val="000000"/>
                </a:solidFill>
                <a:round/>
                <a:headEnd/>
                <a:tailEnd/>
              </a:ln>
            </p:spPr>
            <p:txBody>
              <a:bodyPr/>
              <a:lstStyle/>
              <a:p>
                <a:endParaRPr lang="en-US"/>
              </a:p>
            </p:txBody>
          </p:sp>
          <p:sp>
            <p:nvSpPr>
              <p:cNvPr id="82" name="Line 437"/>
              <p:cNvSpPr>
                <a:spLocks noChangeShapeType="1"/>
              </p:cNvSpPr>
              <p:nvPr/>
            </p:nvSpPr>
            <p:spPr bwMode="auto">
              <a:xfrm>
                <a:off x="3947" y="13030"/>
                <a:ext cx="16" cy="16"/>
              </a:xfrm>
              <a:prstGeom prst="line">
                <a:avLst/>
              </a:prstGeom>
              <a:noFill/>
              <a:ln w="4763">
                <a:solidFill>
                  <a:srgbClr val="000000"/>
                </a:solidFill>
                <a:round/>
                <a:headEnd/>
                <a:tailEnd/>
              </a:ln>
            </p:spPr>
            <p:txBody>
              <a:bodyPr/>
              <a:lstStyle/>
              <a:p>
                <a:endParaRPr lang="en-US"/>
              </a:p>
            </p:txBody>
          </p:sp>
          <p:sp>
            <p:nvSpPr>
              <p:cNvPr id="83" name="Line 438"/>
              <p:cNvSpPr>
                <a:spLocks noChangeShapeType="1"/>
              </p:cNvSpPr>
              <p:nvPr/>
            </p:nvSpPr>
            <p:spPr bwMode="auto">
              <a:xfrm flipH="1">
                <a:off x="3931" y="13030"/>
                <a:ext cx="16" cy="16"/>
              </a:xfrm>
              <a:prstGeom prst="line">
                <a:avLst/>
              </a:prstGeom>
              <a:noFill/>
              <a:ln w="4763">
                <a:solidFill>
                  <a:srgbClr val="000000"/>
                </a:solidFill>
                <a:round/>
                <a:headEnd/>
                <a:tailEnd/>
              </a:ln>
            </p:spPr>
            <p:txBody>
              <a:bodyPr/>
              <a:lstStyle/>
              <a:p>
                <a:endParaRPr lang="en-US"/>
              </a:p>
            </p:txBody>
          </p:sp>
          <p:sp>
            <p:nvSpPr>
              <p:cNvPr id="84" name="Line 439"/>
              <p:cNvSpPr>
                <a:spLocks noChangeShapeType="1"/>
              </p:cNvSpPr>
              <p:nvPr/>
            </p:nvSpPr>
            <p:spPr bwMode="auto">
              <a:xfrm flipV="1">
                <a:off x="3947" y="13014"/>
                <a:ext cx="16" cy="16"/>
              </a:xfrm>
              <a:prstGeom prst="line">
                <a:avLst/>
              </a:prstGeom>
              <a:noFill/>
              <a:ln w="4763">
                <a:solidFill>
                  <a:srgbClr val="000000"/>
                </a:solidFill>
                <a:round/>
                <a:headEnd/>
                <a:tailEnd/>
              </a:ln>
            </p:spPr>
            <p:txBody>
              <a:bodyPr/>
              <a:lstStyle/>
              <a:p>
                <a:endParaRPr lang="en-US"/>
              </a:p>
            </p:txBody>
          </p:sp>
          <p:sp>
            <p:nvSpPr>
              <p:cNvPr id="85" name="Line 440"/>
              <p:cNvSpPr>
                <a:spLocks noChangeShapeType="1"/>
              </p:cNvSpPr>
              <p:nvPr/>
            </p:nvSpPr>
            <p:spPr bwMode="auto">
              <a:xfrm flipV="1">
                <a:off x="3947" y="13014"/>
                <a:ext cx="0" cy="16"/>
              </a:xfrm>
              <a:prstGeom prst="line">
                <a:avLst/>
              </a:prstGeom>
              <a:noFill/>
              <a:ln w="4763">
                <a:solidFill>
                  <a:srgbClr val="000000"/>
                </a:solidFill>
                <a:round/>
                <a:headEnd/>
                <a:tailEnd/>
              </a:ln>
            </p:spPr>
            <p:txBody>
              <a:bodyPr/>
              <a:lstStyle/>
              <a:p>
                <a:endParaRPr lang="en-US"/>
              </a:p>
            </p:txBody>
          </p:sp>
          <p:sp>
            <p:nvSpPr>
              <p:cNvPr id="86" name="Line 441"/>
              <p:cNvSpPr>
                <a:spLocks noChangeShapeType="1"/>
              </p:cNvSpPr>
              <p:nvPr/>
            </p:nvSpPr>
            <p:spPr bwMode="auto">
              <a:xfrm>
                <a:off x="3947" y="13030"/>
                <a:ext cx="0" cy="16"/>
              </a:xfrm>
              <a:prstGeom prst="line">
                <a:avLst/>
              </a:prstGeom>
              <a:noFill/>
              <a:ln w="4763">
                <a:solidFill>
                  <a:srgbClr val="000000"/>
                </a:solidFill>
                <a:round/>
                <a:headEnd/>
                <a:tailEnd/>
              </a:ln>
            </p:spPr>
            <p:txBody>
              <a:bodyPr/>
              <a:lstStyle/>
              <a:p>
                <a:endParaRPr lang="en-US"/>
              </a:p>
            </p:txBody>
          </p:sp>
          <p:sp>
            <p:nvSpPr>
              <p:cNvPr id="87" name="Rectangle 442"/>
              <p:cNvSpPr>
                <a:spLocks noChangeArrowheads="1"/>
              </p:cNvSpPr>
              <p:nvPr/>
            </p:nvSpPr>
            <p:spPr bwMode="auto">
              <a:xfrm>
                <a:off x="4108" y="13159"/>
                <a:ext cx="41" cy="41"/>
              </a:xfrm>
              <a:prstGeom prst="rect">
                <a:avLst/>
              </a:prstGeom>
              <a:solidFill>
                <a:srgbClr val="FFFFFF"/>
              </a:solidFill>
              <a:ln w="9525">
                <a:noFill/>
                <a:miter lim="800000"/>
                <a:headEnd/>
                <a:tailEnd/>
              </a:ln>
            </p:spPr>
            <p:txBody>
              <a:bodyPr/>
              <a:lstStyle/>
              <a:p>
                <a:endParaRPr lang="en-US"/>
              </a:p>
            </p:txBody>
          </p:sp>
          <p:sp>
            <p:nvSpPr>
              <p:cNvPr id="88" name="Line 443"/>
              <p:cNvSpPr>
                <a:spLocks noChangeShapeType="1"/>
              </p:cNvSpPr>
              <p:nvPr/>
            </p:nvSpPr>
            <p:spPr bwMode="auto">
              <a:xfrm flipH="1" flipV="1">
                <a:off x="4111" y="13162"/>
                <a:ext cx="16" cy="16"/>
              </a:xfrm>
              <a:prstGeom prst="line">
                <a:avLst/>
              </a:prstGeom>
              <a:noFill/>
              <a:ln w="4763">
                <a:solidFill>
                  <a:srgbClr val="000000"/>
                </a:solidFill>
                <a:round/>
                <a:headEnd/>
                <a:tailEnd/>
              </a:ln>
            </p:spPr>
            <p:txBody>
              <a:bodyPr/>
              <a:lstStyle/>
              <a:p>
                <a:endParaRPr lang="en-US"/>
              </a:p>
            </p:txBody>
          </p:sp>
          <p:sp>
            <p:nvSpPr>
              <p:cNvPr id="89" name="Line 444"/>
              <p:cNvSpPr>
                <a:spLocks noChangeShapeType="1"/>
              </p:cNvSpPr>
              <p:nvPr/>
            </p:nvSpPr>
            <p:spPr bwMode="auto">
              <a:xfrm>
                <a:off x="4127" y="13178"/>
                <a:ext cx="16" cy="16"/>
              </a:xfrm>
              <a:prstGeom prst="line">
                <a:avLst/>
              </a:prstGeom>
              <a:noFill/>
              <a:ln w="4763">
                <a:solidFill>
                  <a:srgbClr val="000000"/>
                </a:solidFill>
                <a:round/>
                <a:headEnd/>
                <a:tailEnd/>
              </a:ln>
            </p:spPr>
            <p:txBody>
              <a:bodyPr/>
              <a:lstStyle/>
              <a:p>
                <a:endParaRPr lang="en-US"/>
              </a:p>
            </p:txBody>
          </p:sp>
          <p:sp>
            <p:nvSpPr>
              <p:cNvPr id="90" name="Line 445"/>
              <p:cNvSpPr>
                <a:spLocks noChangeShapeType="1"/>
              </p:cNvSpPr>
              <p:nvPr/>
            </p:nvSpPr>
            <p:spPr bwMode="auto">
              <a:xfrm flipH="1">
                <a:off x="4111" y="13178"/>
                <a:ext cx="16" cy="16"/>
              </a:xfrm>
              <a:prstGeom prst="line">
                <a:avLst/>
              </a:prstGeom>
              <a:noFill/>
              <a:ln w="4763">
                <a:solidFill>
                  <a:srgbClr val="000000"/>
                </a:solidFill>
                <a:round/>
                <a:headEnd/>
                <a:tailEnd/>
              </a:ln>
            </p:spPr>
            <p:txBody>
              <a:bodyPr/>
              <a:lstStyle/>
              <a:p>
                <a:endParaRPr lang="en-US"/>
              </a:p>
            </p:txBody>
          </p:sp>
          <p:sp>
            <p:nvSpPr>
              <p:cNvPr id="91" name="Line 446"/>
              <p:cNvSpPr>
                <a:spLocks noChangeShapeType="1"/>
              </p:cNvSpPr>
              <p:nvPr/>
            </p:nvSpPr>
            <p:spPr bwMode="auto">
              <a:xfrm flipV="1">
                <a:off x="4127" y="13162"/>
                <a:ext cx="16" cy="16"/>
              </a:xfrm>
              <a:prstGeom prst="line">
                <a:avLst/>
              </a:prstGeom>
              <a:noFill/>
              <a:ln w="4763">
                <a:solidFill>
                  <a:srgbClr val="000000"/>
                </a:solidFill>
                <a:round/>
                <a:headEnd/>
                <a:tailEnd/>
              </a:ln>
            </p:spPr>
            <p:txBody>
              <a:bodyPr/>
              <a:lstStyle/>
              <a:p>
                <a:endParaRPr lang="en-US"/>
              </a:p>
            </p:txBody>
          </p:sp>
          <p:sp>
            <p:nvSpPr>
              <p:cNvPr id="92" name="Line 447"/>
              <p:cNvSpPr>
                <a:spLocks noChangeShapeType="1"/>
              </p:cNvSpPr>
              <p:nvPr/>
            </p:nvSpPr>
            <p:spPr bwMode="auto">
              <a:xfrm flipV="1">
                <a:off x="4127" y="13162"/>
                <a:ext cx="0" cy="16"/>
              </a:xfrm>
              <a:prstGeom prst="line">
                <a:avLst/>
              </a:prstGeom>
              <a:noFill/>
              <a:ln w="4763">
                <a:solidFill>
                  <a:srgbClr val="000000"/>
                </a:solidFill>
                <a:round/>
                <a:headEnd/>
                <a:tailEnd/>
              </a:ln>
            </p:spPr>
            <p:txBody>
              <a:bodyPr/>
              <a:lstStyle/>
              <a:p>
                <a:endParaRPr lang="en-US"/>
              </a:p>
            </p:txBody>
          </p:sp>
          <p:sp>
            <p:nvSpPr>
              <p:cNvPr id="93" name="Line 448"/>
              <p:cNvSpPr>
                <a:spLocks noChangeShapeType="1"/>
              </p:cNvSpPr>
              <p:nvPr/>
            </p:nvSpPr>
            <p:spPr bwMode="auto">
              <a:xfrm>
                <a:off x="4127" y="13178"/>
                <a:ext cx="0" cy="16"/>
              </a:xfrm>
              <a:prstGeom prst="line">
                <a:avLst/>
              </a:prstGeom>
              <a:noFill/>
              <a:ln w="4763">
                <a:solidFill>
                  <a:srgbClr val="000000"/>
                </a:solidFill>
                <a:round/>
                <a:headEnd/>
                <a:tailEnd/>
              </a:ln>
            </p:spPr>
            <p:txBody>
              <a:bodyPr/>
              <a:lstStyle/>
              <a:p>
                <a:endParaRPr lang="en-US"/>
              </a:p>
            </p:txBody>
          </p:sp>
          <p:sp>
            <p:nvSpPr>
              <p:cNvPr id="94" name="Rectangle 449"/>
              <p:cNvSpPr>
                <a:spLocks noChangeArrowheads="1"/>
              </p:cNvSpPr>
              <p:nvPr/>
            </p:nvSpPr>
            <p:spPr bwMode="auto">
              <a:xfrm>
                <a:off x="4287" y="13085"/>
                <a:ext cx="42" cy="42"/>
              </a:xfrm>
              <a:prstGeom prst="rect">
                <a:avLst/>
              </a:prstGeom>
              <a:solidFill>
                <a:srgbClr val="FFFFFF"/>
              </a:solidFill>
              <a:ln w="9525">
                <a:noFill/>
                <a:miter lim="800000"/>
                <a:headEnd/>
                <a:tailEnd/>
              </a:ln>
            </p:spPr>
            <p:txBody>
              <a:bodyPr/>
              <a:lstStyle/>
              <a:p>
                <a:endParaRPr lang="en-US"/>
              </a:p>
            </p:txBody>
          </p:sp>
          <p:sp>
            <p:nvSpPr>
              <p:cNvPr id="95" name="Line 450"/>
              <p:cNvSpPr>
                <a:spLocks noChangeShapeType="1"/>
              </p:cNvSpPr>
              <p:nvPr/>
            </p:nvSpPr>
            <p:spPr bwMode="auto">
              <a:xfrm flipH="1" flipV="1">
                <a:off x="4291" y="13088"/>
                <a:ext cx="16" cy="16"/>
              </a:xfrm>
              <a:prstGeom prst="line">
                <a:avLst/>
              </a:prstGeom>
              <a:noFill/>
              <a:ln w="4763">
                <a:solidFill>
                  <a:srgbClr val="000000"/>
                </a:solidFill>
                <a:round/>
                <a:headEnd/>
                <a:tailEnd/>
              </a:ln>
            </p:spPr>
            <p:txBody>
              <a:bodyPr/>
              <a:lstStyle/>
              <a:p>
                <a:endParaRPr lang="en-US"/>
              </a:p>
            </p:txBody>
          </p:sp>
          <p:sp>
            <p:nvSpPr>
              <p:cNvPr id="96" name="Line 451"/>
              <p:cNvSpPr>
                <a:spLocks noChangeShapeType="1"/>
              </p:cNvSpPr>
              <p:nvPr/>
            </p:nvSpPr>
            <p:spPr bwMode="auto">
              <a:xfrm>
                <a:off x="4307" y="13104"/>
                <a:ext cx="16" cy="16"/>
              </a:xfrm>
              <a:prstGeom prst="line">
                <a:avLst/>
              </a:prstGeom>
              <a:noFill/>
              <a:ln w="4763">
                <a:solidFill>
                  <a:srgbClr val="000000"/>
                </a:solidFill>
                <a:round/>
                <a:headEnd/>
                <a:tailEnd/>
              </a:ln>
            </p:spPr>
            <p:txBody>
              <a:bodyPr/>
              <a:lstStyle/>
              <a:p>
                <a:endParaRPr lang="en-US"/>
              </a:p>
            </p:txBody>
          </p:sp>
          <p:sp>
            <p:nvSpPr>
              <p:cNvPr id="97" name="Line 452"/>
              <p:cNvSpPr>
                <a:spLocks noChangeShapeType="1"/>
              </p:cNvSpPr>
              <p:nvPr/>
            </p:nvSpPr>
            <p:spPr bwMode="auto">
              <a:xfrm flipH="1">
                <a:off x="4291" y="13104"/>
                <a:ext cx="16" cy="16"/>
              </a:xfrm>
              <a:prstGeom prst="line">
                <a:avLst/>
              </a:prstGeom>
              <a:noFill/>
              <a:ln w="4763">
                <a:solidFill>
                  <a:srgbClr val="000000"/>
                </a:solidFill>
                <a:round/>
                <a:headEnd/>
                <a:tailEnd/>
              </a:ln>
            </p:spPr>
            <p:txBody>
              <a:bodyPr/>
              <a:lstStyle/>
              <a:p>
                <a:endParaRPr lang="en-US"/>
              </a:p>
            </p:txBody>
          </p:sp>
          <p:sp>
            <p:nvSpPr>
              <p:cNvPr id="98" name="Line 453"/>
              <p:cNvSpPr>
                <a:spLocks noChangeShapeType="1"/>
              </p:cNvSpPr>
              <p:nvPr/>
            </p:nvSpPr>
            <p:spPr bwMode="auto">
              <a:xfrm flipV="1">
                <a:off x="4307" y="13088"/>
                <a:ext cx="16" cy="16"/>
              </a:xfrm>
              <a:prstGeom prst="line">
                <a:avLst/>
              </a:prstGeom>
              <a:noFill/>
              <a:ln w="4763">
                <a:solidFill>
                  <a:srgbClr val="000000"/>
                </a:solidFill>
                <a:round/>
                <a:headEnd/>
                <a:tailEnd/>
              </a:ln>
            </p:spPr>
            <p:txBody>
              <a:bodyPr/>
              <a:lstStyle/>
              <a:p>
                <a:endParaRPr lang="en-US"/>
              </a:p>
            </p:txBody>
          </p:sp>
          <p:sp>
            <p:nvSpPr>
              <p:cNvPr id="99" name="Line 454"/>
              <p:cNvSpPr>
                <a:spLocks noChangeShapeType="1"/>
              </p:cNvSpPr>
              <p:nvPr/>
            </p:nvSpPr>
            <p:spPr bwMode="auto">
              <a:xfrm flipV="1">
                <a:off x="4307" y="13088"/>
                <a:ext cx="0" cy="16"/>
              </a:xfrm>
              <a:prstGeom prst="line">
                <a:avLst/>
              </a:prstGeom>
              <a:noFill/>
              <a:ln w="4763">
                <a:solidFill>
                  <a:srgbClr val="000000"/>
                </a:solidFill>
                <a:round/>
                <a:headEnd/>
                <a:tailEnd/>
              </a:ln>
            </p:spPr>
            <p:txBody>
              <a:bodyPr/>
              <a:lstStyle/>
              <a:p>
                <a:endParaRPr lang="en-US"/>
              </a:p>
            </p:txBody>
          </p:sp>
          <p:sp>
            <p:nvSpPr>
              <p:cNvPr id="100" name="Line 455"/>
              <p:cNvSpPr>
                <a:spLocks noChangeShapeType="1"/>
              </p:cNvSpPr>
              <p:nvPr/>
            </p:nvSpPr>
            <p:spPr bwMode="auto">
              <a:xfrm>
                <a:off x="4307" y="13104"/>
                <a:ext cx="0" cy="16"/>
              </a:xfrm>
              <a:prstGeom prst="line">
                <a:avLst/>
              </a:prstGeom>
              <a:noFill/>
              <a:ln w="4763">
                <a:solidFill>
                  <a:srgbClr val="000000"/>
                </a:solidFill>
                <a:round/>
                <a:headEnd/>
                <a:tailEnd/>
              </a:ln>
            </p:spPr>
            <p:txBody>
              <a:bodyPr/>
              <a:lstStyle/>
              <a:p>
                <a:endParaRPr lang="en-US"/>
              </a:p>
            </p:txBody>
          </p:sp>
          <p:sp>
            <p:nvSpPr>
              <p:cNvPr id="101" name="Rectangle 456"/>
              <p:cNvSpPr>
                <a:spLocks noChangeArrowheads="1"/>
              </p:cNvSpPr>
              <p:nvPr/>
            </p:nvSpPr>
            <p:spPr bwMode="auto">
              <a:xfrm>
                <a:off x="4467" y="13136"/>
                <a:ext cx="42" cy="42"/>
              </a:xfrm>
              <a:prstGeom prst="rect">
                <a:avLst/>
              </a:prstGeom>
              <a:solidFill>
                <a:srgbClr val="FFFFFF"/>
              </a:solidFill>
              <a:ln w="9525">
                <a:noFill/>
                <a:miter lim="800000"/>
                <a:headEnd/>
                <a:tailEnd/>
              </a:ln>
            </p:spPr>
            <p:txBody>
              <a:bodyPr/>
              <a:lstStyle/>
              <a:p>
                <a:endParaRPr lang="en-US"/>
              </a:p>
            </p:txBody>
          </p:sp>
          <p:sp>
            <p:nvSpPr>
              <p:cNvPr id="102" name="Line 457"/>
              <p:cNvSpPr>
                <a:spLocks noChangeShapeType="1"/>
              </p:cNvSpPr>
              <p:nvPr/>
            </p:nvSpPr>
            <p:spPr bwMode="auto">
              <a:xfrm flipH="1" flipV="1">
                <a:off x="4470" y="13139"/>
                <a:ext cx="16" cy="17"/>
              </a:xfrm>
              <a:prstGeom prst="line">
                <a:avLst/>
              </a:prstGeom>
              <a:noFill/>
              <a:ln w="4763">
                <a:solidFill>
                  <a:srgbClr val="000000"/>
                </a:solidFill>
                <a:round/>
                <a:headEnd/>
                <a:tailEnd/>
              </a:ln>
            </p:spPr>
            <p:txBody>
              <a:bodyPr/>
              <a:lstStyle/>
              <a:p>
                <a:endParaRPr lang="en-US"/>
              </a:p>
            </p:txBody>
          </p:sp>
          <p:sp>
            <p:nvSpPr>
              <p:cNvPr id="103" name="Line 458"/>
              <p:cNvSpPr>
                <a:spLocks noChangeShapeType="1"/>
              </p:cNvSpPr>
              <p:nvPr/>
            </p:nvSpPr>
            <p:spPr bwMode="auto">
              <a:xfrm>
                <a:off x="4486" y="13156"/>
                <a:ext cx="16" cy="16"/>
              </a:xfrm>
              <a:prstGeom prst="line">
                <a:avLst/>
              </a:prstGeom>
              <a:noFill/>
              <a:ln w="4763">
                <a:solidFill>
                  <a:srgbClr val="000000"/>
                </a:solidFill>
                <a:round/>
                <a:headEnd/>
                <a:tailEnd/>
              </a:ln>
            </p:spPr>
            <p:txBody>
              <a:bodyPr/>
              <a:lstStyle/>
              <a:p>
                <a:endParaRPr lang="en-US"/>
              </a:p>
            </p:txBody>
          </p:sp>
          <p:sp>
            <p:nvSpPr>
              <p:cNvPr id="104" name="Line 459"/>
              <p:cNvSpPr>
                <a:spLocks noChangeShapeType="1"/>
              </p:cNvSpPr>
              <p:nvPr/>
            </p:nvSpPr>
            <p:spPr bwMode="auto">
              <a:xfrm flipH="1">
                <a:off x="4470" y="13156"/>
                <a:ext cx="16" cy="16"/>
              </a:xfrm>
              <a:prstGeom prst="line">
                <a:avLst/>
              </a:prstGeom>
              <a:noFill/>
              <a:ln w="4763">
                <a:solidFill>
                  <a:srgbClr val="000000"/>
                </a:solidFill>
                <a:round/>
                <a:headEnd/>
                <a:tailEnd/>
              </a:ln>
            </p:spPr>
            <p:txBody>
              <a:bodyPr/>
              <a:lstStyle/>
              <a:p>
                <a:endParaRPr lang="en-US"/>
              </a:p>
            </p:txBody>
          </p:sp>
          <p:sp>
            <p:nvSpPr>
              <p:cNvPr id="105" name="Line 460"/>
              <p:cNvSpPr>
                <a:spLocks noChangeShapeType="1"/>
              </p:cNvSpPr>
              <p:nvPr/>
            </p:nvSpPr>
            <p:spPr bwMode="auto">
              <a:xfrm flipV="1">
                <a:off x="4486" y="13139"/>
                <a:ext cx="16" cy="17"/>
              </a:xfrm>
              <a:prstGeom prst="line">
                <a:avLst/>
              </a:prstGeom>
              <a:noFill/>
              <a:ln w="4763">
                <a:solidFill>
                  <a:srgbClr val="000000"/>
                </a:solidFill>
                <a:round/>
                <a:headEnd/>
                <a:tailEnd/>
              </a:ln>
            </p:spPr>
            <p:txBody>
              <a:bodyPr/>
              <a:lstStyle/>
              <a:p>
                <a:endParaRPr lang="en-US"/>
              </a:p>
            </p:txBody>
          </p:sp>
          <p:sp>
            <p:nvSpPr>
              <p:cNvPr id="106" name="Line 461"/>
              <p:cNvSpPr>
                <a:spLocks noChangeShapeType="1"/>
              </p:cNvSpPr>
              <p:nvPr/>
            </p:nvSpPr>
            <p:spPr bwMode="auto">
              <a:xfrm flipV="1">
                <a:off x="4486" y="13139"/>
                <a:ext cx="0" cy="17"/>
              </a:xfrm>
              <a:prstGeom prst="line">
                <a:avLst/>
              </a:prstGeom>
              <a:noFill/>
              <a:ln w="4763">
                <a:solidFill>
                  <a:srgbClr val="000000"/>
                </a:solidFill>
                <a:round/>
                <a:headEnd/>
                <a:tailEnd/>
              </a:ln>
            </p:spPr>
            <p:txBody>
              <a:bodyPr/>
              <a:lstStyle/>
              <a:p>
                <a:endParaRPr lang="en-US"/>
              </a:p>
            </p:txBody>
          </p:sp>
          <p:sp>
            <p:nvSpPr>
              <p:cNvPr id="107" name="Line 462"/>
              <p:cNvSpPr>
                <a:spLocks noChangeShapeType="1"/>
              </p:cNvSpPr>
              <p:nvPr/>
            </p:nvSpPr>
            <p:spPr bwMode="auto">
              <a:xfrm>
                <a:off x="4486" y="13156"/>
                <a:ext cx="0" cy="16"/>
              </a:xfrm>
              <a:prstGeom prst="line">
                <a:avLst/>
              </a:prstGeom>
              <a:noFill/>
              <a:ln w="4763">
                <a:solidFill>
                  <a:srgbClr val="000000"/>
                </a:solidFill>
                <a:round/>
                <a:headEnd/>
                <a:tailEnd/>
              </a:ln>
            </p:spPr>
            <p:txBody>
              <a:bodyPr/>
              <a:lstStyle/>
              <a:p>
                <a:endParaRPr lang="en-US"/>
              </a:p>
            </p:txBody>
          </p:sp>
          <p:sp>
            <p:nvSpPr>
              <p:cNvPr id="108" name="Rectangle 463"/>
              <p:cNvSpPr>
                <a:spLocks noChangeArrowheads="1"/>
              </p:cNvSpPr>
              <p:nvPr/>
            </p:nvSpPr>
            <p:spPr bwMode="auto">
              <a:xfrm>
                <a:off x="4647" y="13133"/>
                <a:ext cx="42" cy="42"/>
              </a:xfrm>
              <a:prstGeom prst="rect">
                <a:avLst/>
              </a:prstGeom>
              <a:solidFill>
                <a:srgbClr val="FFFFFF"/>
              </a:solidFill>
              <a:ln w="9525">
                <a:noFill/>
                <a:miter lim="800000"/>
                <a:headEnd/>
                <a:tailEnd/>
              </a:ln>
            </p:spPr>
            <p:txBody>
              <a:bodyPr/>
              <a:lstStyle/>
              <a:p>
                <a:endParaRPr lang="en-US"/>
              </a:p>
            </p:txBody>
          </p:sp>
          <p:sp>
            <p:nvSpPr>
              <p:cNvPr id="109" name="Line 464"/>
              <p:cNvSpPr>
                <a:spLocks noChangeShapeType="1"/>
              </p:cNvSpPr>
              <p:nvPr/>
            </p:nvSpPr>
            <p:spPr bwMode="auto">
              <a:xfrm flipH="1" flipV="1">
                <a:off x="4650" y="13136"/>
                <a:ext cx="16" cy="16"/>
              </a:xfrm>
              <a:prstGeom prst="line">
                <a:avLst/>
              </a:prstGeom>
              <a:noFill/>
              <a:ln w="4763">
                <a:solidFill>
                  <a:srgbClr val="000000"/>
                </a:solidFill>
                <a:round/>
                <a:headEnd/>
                <a:tailEnd/>
              </a:ln>
            </p:spPr>
            <p:txBody>
              <a:bodyPr/>
              <a:lstStyle/>
              <a:p>
                <a:endParaRPr lang="en-US"/>
              </a:p>
            </p:txBody>
          </p:sp>
          <p:sp>
            <p:nvSpPr>
              <p:cNvPr id="110" name="Line 465"/>
              <p:cNvSpPr>
                <a:spLocks noChangeShapeType="1"/>
              </p:cNvSpPr>
              <p:nvPr/>
            </p:nvSpPr>
            <p:spPr bwMode="auto">
              <a:xfrm>
                <a:off x="4666" y="13152"/>
                <a:ext cx="16" cy="16"/>
              </a:xfrm>
              <a:prstGeom prst="line">
                <a:avLst/>
              </a:prstGeom>
              <a:noFill/>
              <a:ln w="4763">
                <a:solidFill>
                  <a:srgbClr val="000000"/>
                </a:solidFill>
                <a:round/>
                <a:headEnd/>
                <a:tailEnd/>
              </a:ln>
            </p:spPr>
            <p:txBody>
              <a:bodyPr/>
              <a:lstStyle/>
              <a:p>
                <a:endParaRPr lang="en-US"/>
              </a:p>
            </p:txBody>
          </p:sp>
          <p:sp>
            <p:nvSpPr>
              <p:cNvPr id="111" name="Line 466"/>
              <p:cNvSpPr>
                <a:spLocks noChangeShapeType="1"/>
              </p:cNvSpPr>
              <p:nvPr/>
            </p:nvSpPr>
            <p:spPr bwMode="auto">
              <a:xfrm flipH="1">
                <a:off x="4650" y="13152"/>
                <a:ext cx="16" cy="16"/>
              </a:xfrm>
              <a:prstGeom prst="line">
                <a:avLst/>
              </a:prstGeom>
              <a:noFill/>
              <a:ln w="4763">
                <a:solidFill>
                  <a:srgbClr val="000000"/>
                </a:solidFill>
                <a:round/>
                <a:headEnd/>
                <a:tailEnd/>
              </a:ln>
            </p:spPr>
            <p:txBody>
              <a:bodyPr/>
              <a:lstStyle/>
              <a:p>
                <a:endParaRPr lang="en-US"/>
              </a:p>
            </p:txBody>
          </p:sp>
          <p:sp>
            <p:nvSpPr>
              <p:cNvPr id="112" name="Line 467"/>
              <p:cNvSpPr>
                <a:spLocks noChangeShapeType="1"/>
              </p:cNvSpPr>
              <p:nvPr/>
            </p:nvSpPr>
            <p:spPr bwMode="auto">
              <a:xfrm flipV="1">
                <a:off x="4666" y="13136"/>
                <a:ext cx="16" cy="16"/>
              </a:xfrm>
              <a:prstGeom prst="line">
                <a:avLst/>
              </a:prstGeom>
              <a:noFill/>
              <a:ln w="4763">
                <a:solidFill>
                  <a:srgbClr val="000000"/>
                </a:solidFill>
                <a:round/>
                <a:headEnd/>
                <a:tailEnd/>
              </a:ln>
            </p:spPr>
            <p:txBody>
              <a:bodyPr/>
              <a:lstStyle/>
              <a:p>
                <a:endParaRPr lang="en-US"/>
              </a:p>
            </p:txBody>
          </p:sp>
          <p:sp>
            <p:nvSpPr>
              <p:cNvPr id="113" name="Line 468"/>
              <p:cNvSpPr>
                <a:spLocks noChangeShapeType="1"/>
              </p:cNvSpPr>
              <p:nvPr/>
            </p:nvSpPr>
            <p:spPr bwMode="auto">
              <a:xfrm flipV="1">
                <a:off x="4666" y="13136"/>
                <a:ext cx="0" cy="16"/>
              </a:xfrm>
              <a:prstGeom prst="line">
                <a:avLst/>
              </a:prstGeom>
              <a:noFill/>
              <a:ln w="4763">
                <a:solidFill>
                  <a:srgbClr val="000000"/>
                </a:solidFill>
                <a:round/>
                <a:headEnd/>
                <a:tailEnd/>
              </a:ln>
            </p:spPr>
            <p:txBody>
              <a:bodyPr/>
              <a:lstStyle/>
              <a:p>
                <a:endParaRPr lang="en-US"/>
              </a:p>
            </p:txBody>
          </p:sp>
          <p:sp>
            <p:nvSpPr>
              <p:cNvPr id="114" name="Line 469"/>
              <p:cNvSpPr>
                <a:spLocks noChangeShapeType="1"/>
              </p:cNvSpPr>
              <p:nvPr/>
            </p:nvSpPr>
            <p:spPr bwMode="auto">
              <a:xfrm>
                <a:off x="4666" y="13152"/>
                <a:ext cx="0" cy="16"/>
              </a:xfrm>
              <a:prstGeom prst="line">
                <a:avLst/>
              </a:prstGeom>
              <a:noFill/>
              <a:ln w="4763">
                <a:solidFill>
                  <a:srgbClr val="000000"/>
                </a:solidFill>
                <a:round/>
                <a:headEnd/>
                <a:tailEnd/>
              </a:ln>
            </p:spPr>
            <p:txBody>
              <a:bodyPr/>
              <a:lstStyle/>
              <a:p>
                <a:endParaRPr lang="en-US"/>
              </a:p>
            </p:txBody>
          </p:sp>
          <p:sp>
            <p:nvSpPr>
              <p:cNvPr id="115" name="Rectangle 470"/>
              <p:cNvSpPr>
                <a:spLocks noChangeArrowheads="1"/>
              </p:cNvSpPr>
              <p:nvPr/>
            </p:nvSpPr>
            <p:spPr bwMode="auto">
              <a:xfrm>
                <a:off x="4827" y="13091"/>
                <a:ext cx="41" cy="42"/>
              </a:xfrm>
              <a:prstGeom prst="rect">
                <a:avLst/>
              </a:prstGeom>
              <a:solidFill>
                <a:srgbClr val="FFFFFF"/>
              </a:solidFill>
              <a:ln w="9525">
                <a:noFill/>
                <a:miter lim="800000"/>
                <a:headEnd/>
                <a:tailEnd/>
              </a:ln>
            </p:spPr>
            <p:txBody>
              <a:bodyPr/>
              <a:lstStyle/>
              <a:p>
                <a:endParaRPr lang="en-US"/>
              </a:p>
            </p:txBody>
          </p:sp>
          <p:sp>
            <p:nvSpPr>
              <p:cNvPr id="116" name="Line 471"/>
              <p:cNvSpPr>
                <a:spLocks noChangeShapeType="1"/>
              </p:cNvSpPr>
              <p:nvPr/>
            </p:nvSpPr>
            <p:spPr bwMode="auto">
              <a:xfrm flipH="1" flipV="1">
                <a:off x="4830" y="13095"/>
                <a:ext cx="16" cy="16"/>
              </a:xfrm>
              <a:prstGeom prst="line">
                <a:avLst/>
              </a:prstGeom>
              <a:noFill/>
              <a:ln w="4763">
                <a:solidFill>
                  <a:srgbClr val="000000"/>
                </a:solidFill>
                <a:round/>
                <a:headEnd/>
                <a:tailEnd/>
              </a:ln>
            </p:spPr>
            <p:txBody>
              <a:bodyPr/>
              <a:lstStyle/>
              <a:p>
                <a:endParaRPr lang="en-US"/>
              </a:p>
            </p:txBody>
          </p:sp>
          <p:sp>
            <p:nvSpPr>
              <p:cNvPr id="117" name="Line 472"/>
              <p:cNvSpPr>
                <a:spLocks noChangeShapeType="1"/>
              </p:cNvSpPr>
              <p:nvPr/>
            </p:nvSpPr>
            <p:spPr bwMode="auto">
              <a:xfrm>
                <a:off x="4846" y="13111"/>
                <a:ext cx="16" cy="16"/>
              </a:xfrm>
              <a:prstGeom prst="line">
                <a:avLst/>
              </a:prstGeom>
              <a:noFill/>
              <a:ln w="4763">
                <a:solidFill>
                  <a:srgbClr val="000000"/>
                </a:solidFill>
                <a:round/>
                <a:headEnd/>
                <a:tailEnd/>
              </a:ln>
            </p:spPr>
            <p:txBody>
              <a:bodyPr/>
              <a:lstStyle/>
              <a:p>
                <a:endParaRPr lang="en-US"/>
              </a:p>
            </p:txBody>
          </p:sp>
          <p:sp>
            <p:nvSpPr>
              <p:cNvPr id="118" name="Line 473"/>
              <p:cNvSpPr>
                <a:spLocks noChangeShapeType="1"/>
              </p:cNvSpPr>
              <p:nvPr/>
            </p:nvSpPr>
            <p:spPr bwMode="auto">
              <a:xfrm flipH="1">
                <a:off x="4830" y="13111"/>
                <a:ext cx="16" cy="16"/>
              </a:xfrm>
              <a:prstGeom prst="line">
                <a:avLst/>
              </a:prstGeom>
              <a:noFill/>
              <a:ln w="4763">
                <a:solidFill>
                  <a:srgbClr val="000000"/>
                </a:solidFill>
                <a:round/>
                <a:headEnd/>
                <a:tailEnd/>
              </a:ln>
            </p:spPr>
            <p:txBody>
              <a:bodyPr/>
              <a:lstStyle/>
              <a:p>
                <a:endParaRPr lang="en-US"/>
              </a:p>
            </p:txBody>
          </p:sp>
          <p:sp>
            <p:nvSpPr>
              <p:cNvPr id="119" name="Line 474"/>
              <p:cNvSpPr>
                <a:spLocks noChangeShapeType="1"/>
              </p:cNvSpPr>
              <p:nvPr/>
            </p:nvSpPr>
            <p:spPr bwMode="auto">
              <a:xfrm flipV="1">
                <a:off x="4846" y="13095"/>
                <a:ext cx="16" cy="16"/>
              </a:xfrm>
              <a:prstGeom prst="line">
                <a:avLst/>
              </a:prstGeom>
              <a:noFill/>
              <a:ln w="4763">
                <a:solidFill>
                  <a:srgbClr val="000000"/>
                </a:solidFill>
                <a:round/>
                <a:headEnd/>
                <a:tailEnd/>
              </a:ln>
            </p:spPr>
            <p:txBody>
              <a:bodyPr/>
              <a:lstStyle/>
              <a:p>
                <a:endParaRPr lang="en-US"/>
              </a:p>
            </p:txBody>
          </p:sp>
          <p:sp>
            <p:nvSpPr>
              <p:cNvPr id="120" name="Line 475"/>
              <p:cNvSpPr>
                <a:spLocks noChangeShapeType="1"/>
              </p:cNvSpPr>
              <p:nvPr/>
            </p:nvSpPr>
            <p:spPr bwMode="auto">
              <a:xfrm flipV="1">
                <a:off x="4846" y="13095"/>
                <a:ext cx="0" cy="16"/>
              </a:xfrm>
              <a:prstGeom prst="line">
                <a:avLst/>
              </a:prstGeom>
              <a:noFill/>
              <a:ln w="4763">
                <a:solidFill>
                  <a:srgbClr val="000000"/>
                </a:solidFill>
                <a:round/>
                <a:headEnd/>
                <a:tailEnd/>
              </a:ln>
            </p:spPr>
            <p:txBody>
              <a:bodyPr/>
              <a:lstStyle/>
              <a:p>
                <a:endParaRPr lang="en-US"/>
              </a:p>
            </p:txBody>
          </p:sp>
          <p:sp>
            <p:nvSpPr>
              <p:cNvPr id="121" name="Line 476"/>
              <p:cNvSpPr>
                <a:spLocks noChangeShapeType="1"/>
              </p:cNvSpPr>
              <p:nvPr/>
            </p:nvSpPr>
            <p:spPr bwMode="auto">
              <a:xfrm>
                <a:off x="4846" y="13111"/>
                <a:ext cx="0" cy="16"/>
              </a:xfrm>
              <a:prstGeom prst="line">
                <a:avLst/>
              </a:prstGeom>
              <a:noFill/>
              <a:ln w="4763">
                <a:solidFill>
                  <a:srgbClr val="000000"/>
                </a:solidFill>
                <a:round/>
                <a:headEnd/>
                <a:tailEnd/>
              </a:ln>
            </p:spPr>
            <p:txBody>
              <a:bodyPr/>
              <a:lstStyle/>
              <a:p>
                <a:endParaRPr lang="en-US"/>
              </a:p>
            </p:txBody>
          </p:sp>
          <p:sp>
            <p:nvSpPr>
              <p:cNvPr id="122" name="Rectangle 477"/>
              <p:cNvSpPr>
                <a:spLocks noChangeArrowheads="1"/>
              </p:cNvSpPr>
              <p:nvPr/>
            </p:nvSpPr>
            <p:spPr bwMode="auto">
              <a:xfrm>
                <a:off x="5006" y="13078"/>
                <a:ext cx="42" cy="42"/>
              </a:xfrm>
              <a:prstGeom prst="rect">
                <a:avLst/>
              </a:prstGeom>
              <a:solidFill>
                <a:srgbClr val="FFFFFF"/>
              </a:solidFill>
              <a:ln w="9525">
                <a:noFill/>
                <a:miter lim="800000"/>
                <a:headEnd/>
                <a:tailEnd/>
              </a:ln>
            </p:spPr>
            <p:txBody>
              <a:bodyPr/>
              <a:lstStyle/>
              <a:p>
                <a:endParaRPr lang="en-US"/>
              </a:p>
            </p:txBody>
          </p:sp>
          <p:sp>
            <p:nvSpPr>
              <p:cNvPr id="123" name="Line 478"/>
              <p:cNvSpPr>
                <a:spLocks noChangeShapeType="1"/>
              </p:cNvSpPr>
              <p:nvPr/>
            </p:nvSpPr>
            <p:spPr bwMode="auto">
              <a:xfrm flipH="1" flipV="1">
                <a:off x="5009" y="13082"/>
                <a:ext cx="17" cy="16"/>
              </a:xfrm>
              <a:prstGeom prst="line">
                <a:avLst/>
              </a:prstGeom>
              <a:noFill/>
              <a:ln w="4763">
                <a:solidFill>
                  <a:srgbClr val="000000"/>
                </a:solidFill>
                <a:round/>
                <a:headEnd/>
                <a:tailEnd/>
              </a:ln>
            </p:spPr>
            <p:txBody>
              <a:bodyPr/>
              <a:lstStyle/>
              <a:p>
                <a:endParaRPr lang="en-US"/>
              </a:p>
            </p:txBody>
          </p:sp>
          <p:sp>
            <p:nvSpPr>
              <p:cNvPr id="124" name="Line 479"/>
              <p:cNvSpPr>
                <a:spLocks noChangeShapeType="1"/>
              </p:cNvSpPr>
              <p:nvPr/>
            </p:nvSpPr>
            <p:spPr bwMode="auto">
              <a:xfrm>
                <a:off x="5026" y="13098"/>
                <a:ext cx="16" cy="16"/>
              </a:xfrm>
              <a:prstGeom prst="line">
                <a:avLst/>
              </a:prstGeom>
              <a:noFill/>
              <a:ln w="4763">
                <a:solidFill>
                  <a:srgbClr val="000000"/>
                </a:solidFill>
                <a:round/>
                <a:headEnd/>
                <a:tailEnd/>
              </a:ln>
            </p:spPr>
            <p:txBody>
              <a:bodyPr/>
              <a:lstStyle/>
              <a:p>
                <a:endParaRPr lang="en-US"/>
              </a:p>
            </p:txBody>
          </p:sp>
          <p:sp>
            <p:nvSpPr>
              <p:cNvPr id="125" name="Line 480"/>
              <p:cNvSpPr>
                <a:spLocks noChangeShapeType="1"/>
              </p:cNvSpPr>
              <p:nvPr/>
            </p:nvSpPr>
            <p:spPr bwMode="auto">
              <a:xfrm flipH="1">
                <a:off x="5009" y="13098"/>
                <a:ext cx="17" cy="16"/>
              </a:xfrm>
              <a:prstGeom prst="line">
                <a:avLst/>
              </a:prstGeom>
              <a:noFill/>
              <a:ln w="4763">
                <a:solidFill>
                  <a:srgbClr val="000000"/>
                </a:solidFill>
                <a:round/>
                <a:headEnd/>
                <a:tailEnd/>
              </a:ln>
            </p:spPr>
            <p:txBody>
              <a:bodyPr/>
              <a:lstStyle/>
              <a:p>
                <a:endParaRPr lang="en-US"/>
              </a:p>
            </p:txBody>
          </p:sp>
          <p:sp>
            <p:nvSpPr>
              <p:cNvPr id="126" name="Line 481"/>
              <p:cNvSpPr>
                <a:spLocks noChangeShapeType="1"/>
              </p:cNvSpPr>
              <p:nvPr/>
            </p:nvSpPr>
            <p:spPr bwMode="auto">
              <a:xfrm flipV="1">
                <a:off x="5026" y="13082"/>
                <a:ext cx="16" cy="16"/>
              </a:xfrm>
              <a:prstGeom prst="line">
                <a:avLst/>
              </a:prstGeom>
              <a:noFill/>
              <a:ln w="4763">
                <a:solidFill>
                  <a:srgbClr val="000000"/>
                </a:solidFill>
                <a:round/>
                <a:headEnd/>
                <a:tailEnd/>
              </a:ln>
            </p:spPr>
            <p:txBody>
              <a:bodyPr/>
              <a:lstStyle/>
              <a:p>
                <a:endParaRPr lang="en-US"/>
              </a:p>
            </p:txBody>
          </p:sp>
          <p:sp>
            <p:nvSpPr>
              <p:cNvPr id="127" name="Line 482"/>
              <p:cNvSpPr>
                <a:spLocks noChangeShapeType="1"/>
              </p:cNvSpPr>
              <p:nvPr/>
            </p:nvSpPr>
            <p:spPr bwMode="auto">
              <a:xfrm flipV="1">
                <a:off x="5026" y="13082"/>
                <a:ext cx="0" cy="16"/>
              </a:xfrm>
              <a:prstGeom prst="line">
                <a:avLst/>
              </a:prstGeom>
              <a:noFill/>
              <a:ln w="4763">
                <a:solidFill>
                  <a:srgbClr val="000000"/>
                </a:solidFill>
                <a:round/>
                <a:headEnd/>
                <a:tailEnd/>
              </a:ln>
            </p:spPr>
            <p:txBody>
              <a:bodyPr/>
              <a:lstStyle/>
              <a:p>
                <a:endParaRPr lang="en-US"/>
              </a:p>
            </p:txBody>
          </p:sp>
          <p:sp>
            <p:nvSpPr>
              <p:cNvPr id="128" name="Line 483"/>
              <p:cNvSpPr>
                <a:spLocks noChangeShapeType="1"/>
              </p:cNvSpPr>
              <p:nvPr/>
            </p:nvSpPr>
            <p:spPr bwMode="auto">
              <a:xfrm>
                <a:off x="5026" y="13098"/>
                <a:ext cx="0" cy="16"/>
              </a:xfrm>
              <a:prstGeom prst="line">
                <a:avLst/>
              </a:prstGeom>
              <a:noFill/>
              <a:ln w="4763">
                <a:solidFill>
                  <a:srgbClr val="000000"/>
                </a:solidFill>
                <a:round/>
                <a:headEnd/>
                <a:tailEnd/>
              </a:ln>
            </p:spPr>
            <p:txBody>
              <a:bodyPr/>
              <a:lstStyle/>
              <a:p>
                <a:endParaRPr lang="en-US"/>
              </a:p>
            </p:txBody>
          </p:sp>
          <p:sp>
            <p:nvSpPr>
              <p:cNvPr id="129" name="Rectangle 484"/>
              <p:cNvSpPr>
                <a:spLocks noChangeArrowheads="1"/>
              </p:cNvSpPr>
              <p:nvPr/>
            </p:nvSpPr>
            <p:spPr bwMode="auto">
              <a:xfrm>
                <a:off x="5186" y="13024"/>
                <a:ext cx="42" cy="42"/>
              </a:xfrm>
              <a:prstGeom prst="rect">
                <a:avLst/>
              </a:prstGeom>
              <a:solidFill>
                <a:srgbClr val="FFFFFF"/>
              </a:solidFill>
              <a:ln w="9525">
                <a:noFill/>
                <a:miter lim="800000"/>
                <a:headEnd/>
                <a:tailEnd/>
              </a:ln>
            </p:spPr>
            <p:txBody>
              <a:bodyPr/>
              <a:lstStyle/>
              <a:p>
                <a:endParaRPr lang="en-US"/>
              </a:p>
            </p:txBody>
          </p:sp>
          <p:sp>
            <p:nvSpPr>
              <p:cNvPr id="130" name="Line 485"/>
              <p:cNvSpPr>
                <a:spLocks noChangeShapeType="1"/>
              </p:cNvSpPr>
              <p:nvPr/>
            </p:nvSpPr>
            <p:spPr bwMode="auto">
              <a:xfrm flipH="1" flipV="1">
                <a:off x="5189" y="13027"/>
                <a:ext cx="16" cy="16"/>
              </a:xfrm>
              <a:prstGeom prst="line">
                <a:avLst/>
              </a:prstGeom>
              <a:noFill/>
              <a:ln w="4763">
                <a:solidFill>
                  <a:srgbClr val="000000"/>
                </a:solidFill>
                <a:round/>
                <a:headEnd/>
                <a:tailEnd/>
              </a:ln>
            </p:spPr>
            <p:txBody>
              <a:bodyPr/>
              <a:lstStyle/>
              <a:p>
                <a:endParaRPr lang="en-US"/>
              </a:p>
            </p:txBody>
          </p:sp>
          <p:sp>
            <p:nvSpPr>
              <p:cNvPr id="131" name="Line 486"/>
              <p:cNvSpPr>
                <a:spLocks noChangeShapeType="1"/>
              </p:cNvSpPr>
              <p:nvPr/>
            </p:nvSpPr>
            <p:spPr bwMode="auto">
              <a:xfrm>
                <a:off x="5205" y="13043"/>
                <a:ext cx="16" cy="16"/>
              </a:xfrm>
              <a:prstGeom prst="line">
                <a:avLst/>
              </a:prstGeom>
              <a:noFill/>
              <a:ln w="4763">
                <a:solidFill>
                  <a:srgbClr val="000000"/>
                </a:solidFill>
                <a:round/>
                <a:headEnd/>
                <a:tailEnd/>
              </a:ln>
            </p:spPr>
            <p:txBody>
              <a:bodyPr/>
              <a:lstStyle/>
              <a:p>
                <a:endParaRPr lang="en-US"/>
              </a:p>
            </p:txBody>
          </p:sp>
          <p:sp>
            <p:nvSpPr>
              <p:cNvPr id="132" name="Line 487"/>
              <p:cNvSpPr>
                <a:spLocks noChangeShapeType="1"/>
              </p:cNvSpPr>
              <p:nvPr/>
            </p:nvSpPr>
            <p:spPr bwMode="auto">
              <a:xfrm flipH="1">
                <a:off x="5189" y="13043"/>
                <a:ext cx="16" cy="16"/>
              </a:xfrm>
              <a:prstGeom prst="line">
                <a:avLst/>
              </a:prstGeom>
              <a:noFill/>
              <a:ln w="4763">
                <a:solidFill>
                  <a:srgbClr val="000000"/>
                </a:solidFill>
                <a:round/>
                <a:headEnd/>
                <a:tailEnd/>
              </a:ln>
            </p:spPr>
            <p:txBody>
              <a:bodyPr/>
              <a:lstStyle/>
              <a:p>
                <a:endParaRPr lang="en-US"/>
              </a:p>
            </p:txBody>
          </p:sp>
          <p:sp>
            <p:nvSpPr>
              <p:cNvPr id="133" name="Line 488"/>
              <p:cNvSpPr>
                <a:spLocks noChangeShapeType="1"/>
              </p:cNvSpPr>
              <p:nvPr/>
            </p:nvSpPr>
            <p:spPr bwMode="auto">
              <a:xfrm flipV="1">
                <a:off x="5205" y="13027"/>
                <a:ext cx="16" cy="16"/>
              </a:xfrm>
              <a:prstGeom prst="line">
                <a:avLst/>
              </a:prstGeom>
              <a:noFill/>
              <a:ln w="4763">
                <a:solidFill>
                  <a:srgbClr val="000000"/>
                </a:solidFill>
                <a:round/>
                <a:headEnd/>
                <a:tailEnd/>
              </a:ln>
            </p:spPr>
            <p:txBody>
              <a:bodyPr/>
              <a:lstStyle/>
              <a:p>
                <a:endParaRPr lang="en-US"/>
              </a:p>
            </p:txBody>
          </p:sp>
          <p:sp>
            <p:nvSpPr>
              <p:cNvPr id="134" name="Line 489"/>
              <p:cNvSpPr>
                <a:spLocks noChangeShapeType="1"/>
              </p:cNvSpPr>
              <p:nvPr/>
            </p:nvSpPr>
            <p:spPr bwMode="auto">
              <a:xfrm flipV="1">
                <a:off x="5205" y="13027"/>
                <a:ext cx="0" cy="16"/>
              </a:xfrm>
              <a:prstGeom prst="line">
                <a:avLst/>
              </a:prstGeom>
              <a:noFill/>
              <a:ln w="4763">
                <a:solidFill>
                  <a:srgbClr val="000000"/>
                </a:solidFill>
                <a:round/>
                <a:headEnd/>
                <a:tailEnd/>
              </a:ln>
            </p:spPr>
            <p:txBody>
              <a:bodyPr/>
              <a:lstStyle/>
              <a:p>
                <a:endParaRPr lang="en-US"/>
              </a:p>
            </p:txBody>
          </p:sp>
          <p:sp>
            <p:nvSpPr>
              <p:cNvPr id="135" name="Line 490"/>
              <p:cNvSpPr>
                <a:spLocks noChangeShapeType="1"/>
              </p:cNvSpPr>
              <p:nvPr/>
            </p:nvSpPr>
            <p:spPr bwMode="auto">
              <a:xfrm>
                <a:off x="5205" y="13043"/>
                <a:ext cx="0" cy="16"/>
              </a:xfrm>
              <a:prstGeom prst="line">
                <a:avLst/>
              </a:prstGeom>
              <a:noFill/>
              <a:ln w="4763">
                <a:solidFill>
                  <a:srgbClr val="000000"/>
                </a:solidFill>
                <a:round/>
                <a:headEnd/>
                <a:tailEnd/>
              </a:ln>
            </p:spPr>
            <p:txBody>
              <a:bodyPr/>
              <a:lstStyle/>
              <a:p>
                <a:endParaRPr lang="en-US"/>
              </a:p>
            </p:txBody>
          </p:sp>
          <p:sp>
            <p:nvSpPr>
              <p:cNvPr id="136" name="Rectangle 491"/>
              <p:cNvSpPr>
                <a:spLocks noChangeArrowheads="1"/>
              </p:cNvSpPr>
              <p:nvPr/>
            </p:nvSpPr>
            <p:spPr bwMode="auto">
              <a:xfrm>
                <a:off x="5366" y="13088"/>
                <a:ext cx="41" cy="42"/>
              </a:xfrm>
              <a:prstGeom prst="rect">
                <a:avLst/>
              </a:prstGeom>
              <a:solidFill>
                <a:srgbClr val="FFFFFF"/>
              </a:solidFill>
              <a:ln w="9525">
                <a:noFill/>
                <a:miter lim="800000"/>
                <a:headEnd/>
                <a:tailEnd/>
              </a:ln>
            </p:spPr>
            <p:txBody>
              <a:bodyPr/>
              <a:lstStyle/>
              <a:p>
                <a:endParaRPr lang="en-US"/>
              </a:p>
            </p:txBody>
          </p:sp>
          <p:sp>
            <p:nvSpPr>
              <p:cNvPr id="137" name="Line 492"/>
              <p:cNvSpPr>
                <a:spLocks noChangeShapeType="1"/>
              </p:cNvSpPr>
              <p:nvPr/>
            </p:nvSpPr>
            <p:spPr bwMode="auto">
              <a:xfrm flipH="1" flipV="1">
                <a:off x="5369" y="13091"/>
                <a:ext cx="16" cy="16"/>
              </a:xfrm>
              <a:prstGeom prst="line">
                <a:avLst/>
              </a:prstGeom>
              <a:noFill/>
              <a:ln w="4763">
                <a:solidFill>
                  <a:srgbClr val="000000"/>
                </a:solidFill>
                <a:round/>
                <a:headEnd/>
                <a:tailEnd/>
              </a:ln>
            </p:spPr>
            <p:txBody>
              <a:bodyPr/>
              <a:lstStyle/>
              <a:p>
                <a:endParaRPr lang="en-US"/>
              </a:p>
            </p:txBody>
          </p:sp>
          <p:sp>
            <p:nvSpPr>
              <p:cNvPr id="138" name="Line 493"/>
              <p:cNvSpPr>
                <a:spLocks noChangeShapeType="1"/>
              </p:cNvSpPr>
              <p:nvPr/>
            </p:nvSpPr>
            <p:spPr bwMode="auto">
              <a:xfrm>
                <a:off x="5385" y="13107"/>
                <a:ext cx="16" cy="16"/>
              </a:xfrm>
              <a:prstGeom prst="line">
                <a:avLst/>
              </a:prstGeom>
              <a:noFill/>
              <a:ln w="4763">
                <a:solidFill>
                  <a:srgbClr val="000000"/>
                </a:solidFill>
                <a:round/>
                <a:headEnd/>
                <a:tailEnd/>
              </a:ln>
            </p:spPr>
            <p:txBody>
              <a:bodyPr/>
              <a:lstStyle/>
              <a:p>
                <a:endParaRPr lang="en-US"/>
              </a:p>
            </p:txBody>
          </p:sp>
          <p:sp>
            <p:nvSpPr>
              <p:cNvPr id="139" name="Line 494"/>
              <p:cNvSpPr>
                <a:spLocks noChangeShapeType="1"/>
              </p:cNvSpPr>
              <p:nvPr/>
            </p:nvSpPr>
            <p:spPr bwMode="auto">
              <a:xfrm flipH="1">
                <a:off x="5369" y="13107"/>
                <a:ext cx="16" cy="16"/>
              </a:xfrm>
              <a:prstGeom prst="line">
                <a:avLst/>
              </a:prstGeom>
              <a:noFill/>
              <a:ln w="4763">
                <a:solidFill>
                  <a:srgbClr val="000000"/>
                </a:solidFill>
                <a:round/>
                <a:headEnd/>
                <a:tailEnd/>
              </a:ln>
            </p:spPr>
            <p:txBody>
              <a:bodyPr/>
              <a:lstStyle/>
              <a:p>
                <a:endParaRPr lang="en-US"/>
              </a:p>
            </p:txBody>
          </p:sp>
          <p:sp>
            <p:nvSpPr>
              <p:cNvPr id="140" name="Line 495"/>
              <p:cNvSpPr>
                <a:spLocks noChangeShapeType="1"/>
              </p:cNvSpPr>
              <p:nvPr/>
            </p:nvSpPr>
            <p:spPr bwMode="auto">
              <a:xfrm flipV="1">
                <a:off x="5385" y="13091"/>
                <a:ext cx="16" cy="16"/>
              </a:xfrm>
              <a:prstGeom prst="line">
                <a:avLst/>
              </a:prstGeom>
              <a:noFill/>
              <a:ln w="4763">
                <a:solidFill>
                  <a:srgbClr val="000000"/>
                </a:solidFill>
                <a:round/>
                <a:headEnd/>
                <a:tailEnd/>
              </a:ln>
            </p:spPr>
            <p:txBody>
              <a:bodyPr/>
              <a:lstStyle/>
              <a:p>
                <a:endParaRPr lang="en-US"/>
              </a:p>
            </p:txBody>
          </p:sp>
          <p:sp>
            <p:nvSpPr>
              <p:cNvPr id="141" name="Line 496"/>
              <p:cNvSpPr>
                <a:spLocks noChangeShapeType="1"/>
              </p:cNvSpPr>
              <p:nvPr/>
            </p:nvSpPr>
            <p:spPr bwMode="auto">
              <a:xfrm flipV="1">
                <a:off x="5385" y="13091"/>
                <a:ext cx="0" cy="16"/>
              </a:xfrm>
              <a:prstGeom prst="line">
                <a:avLst/>
              </a:prstGeom>
              <a:noFill/>
              <a:ln w="4763">
                <a:solidFill>
                  <a:srgbClr val="000000"/>
                </a:solidFill>
                <a:round/>
                <a:headEnd/>
                <a:tailEnd/>
              </a:ln>
            </p:spPr>
            <p:txBody>
              <a:bodyPr/>
              <a:lstStyle/>
              <a:p>
                <a:endParaRPr lang="en-US"/>
              </a:p>
            </p:txBody>
          </p:sp>
          <p:sp>
            <p:nvSpPr>
              <p:cNvPr id="142" name="Line 497"/>
              <p:cNvSpPr>
                <a:spLocks noChangeShapeType="1"/>
              </p:cNvSpPr>
              <p:nvPr/>
            </p:nvSpPr>
            <p:spPr bwMode="auto">
              <a:xfrm>
                <a:off x="5385" y="13107"/>
                <a:ext cx="0" cy="16"/>
              </a:xfrm>
              <a:prstGeom prst="line">
                <a:avLst/>
              </a:prstGeom>
              <a:noFill/>
              <a:ln w="4763">
                <a:solidFill>
                  <a:srgbClr val="000000"/>
                </a:solidFill>
                <a:round/>
                <a:headEnd/>
                <a:tailEnd/>
              </a:ln>
            </p:spPr>
            <p:txBody>
              <a:bodyPr/>
              <a:lstStyle/>
              <a:p>
                <a:endParaRPr lang="en-US"/>
              </a:p>
            </p:txBody>
          </p:sp>
          <p:sp>
            <p:nvSpPr>
              <p:cNvPr id="143" name="Rectangle 498"/>
              <p:cNvSpPr>
                <a:spLocks noChangeArrowheads="1"/>
              </p:cNvSpPr>
              <p:nvPr/>
            </p:nvSpPr>
            <p:spPr bwMode="auto">
              <a:xfrm>
                <a:off x="5545" y="13069"/>
                <a:ext cx="42" cy="42"/>
              </a:xfrm>
              <a:prstGeom prst="rect">
                <a:avLst/>
              </a:prstGeom>
              <a:solidFill>
                <a:srgbClr val="FFFFFF"/>
              </a:solidFill>
              <a:ln w="9525">
                <a:noFill/>
                <a:miter lim="800000"/>
                <a:headEnd/>
                <a:tailEnd/>
              </a:ln>
            </p:spPr>
            <p:txBody>
              <a:bodyPr/>
              <a:lstStyle/>
              <a:p>
                <a:endParaRPr lang="en-US"/>
              </a:p>
            </p:txBody>
          </p:sp>
          <p:sp>
            <p:nvSpPr>
              <p:cNvPr id="144" name="Line 499"/>
              <p:cNvSpPr>
                <a:spLocks noChangeShapeType="1"/>
              </p:cNvSpPr>
              <p:nvPr/>
            </p:nvSpPr>
            <p:spPr bwMode="auto">
              <a:xfrm flipH="1" flipV="1">
                <a:off x="5549" y="13072"/>
                <a:ext cx="16" cy="16"/>
              </a:xfrm>
              <a:prstGeom prst="line">
                <a:avLst/>
              </a:prstGeom>
              <a:noFill/>
              <a:ln w="4763">
                <a:solidFill>
                  <a:srgbClr val="000000"/>
                </a:solidFill>
                <a:round/>
                <a:headEnd/>
                <a:tailEnd/>
              </a:ln>
            </p:spPr>
            <p:txBody>
              <a:bodyPr/>
              <a:lstStyle/>
              <a:p>
                <a:endParaRPr lang="en-US"/>
              </a:p>
            </p:txBody>
          </p:sp>
          <p:sp>
            <p:nvSpPr>
              <p:cNvPr id="145" name="Line 500"/>
              <p:cNvSpPr>
                <a:spLocks noChangeShapeType="1"/>
              </p:cNvSpPr>
              <p:nvPr/>
            </p:nvSpPr>
            <p:spPr bwMode="auto">
              <a:xfrm>
                <a:off x="5565" y="13088"/>
                <a:ext cx="16" cy="16"/>
              </a:xfrm>
              <a:prstGeom prst="line">
                <a:avLst/>
              </a:prstGeom>
              <a:noFill/>
              <a:ln w="4763">
                <a:solidFill>
                  <a:srgbClr val="000000"/>
                </a:solidFill>
                <a:round/>
                <a:headEnd/>
                <a:tailEnd/>
              </a:ln>
            </p:spPr>
            <p:txBody>
              <a:bodyPr/>
              <a:lstStyle/>
              <a:p>
                <a:endParaRPr lang="en-US"/>
              </a:p>
            </p:txBody>
          </p:sp>
          <p:sp>
            <p:nvSpPr>
              <p:cNvPr id="146" name="Line 501"/>
              <p:cNvSpPr>
                <a:spLocks noChangeShapeType="1"/>
              </p:cNvSpPr>
              <p:nvPr/>
            </p:nvSpPr>
            <p:spPr bwMode="auto">
              <a:xfrm flipH="1">
                <a:off x="5549" y="13088"/>
                <a:ext cx="16" cy="16"/>
              </a:xfrm>
              <a:prstGeom prst="line">
                <a:avLst/>
              </a:prstGeom>
              <a:noFill/>
              <a:ln w="4763">
                <a:solidFill>
                  <a:srgbClr val="000000"/>
                </a:solidFill>
                <a:round/>
                <a:headEnd/>
                <a:tailEnd/>
              </a:ln>
            </p:spPr>
            <p:txBody>
              <a:bodyPr/>
              <a:lstStyle/>
              <a:p>
                <a:endParaRPr lang="en-US"/>
              </a:p>
            </p:txBody>
          </p:sp>
          <p:sp>
            <p:nvSpPr>
              <p:cNvPr id="147" name="Line 502"/>
              <p:cNvSpPr>
                <a:spLocks noChangeShapeType="1"/>
              </p:cNvSpPr>
              <p:nvPr/>
            </p:nvSpPr>
            <p:spPr bwMode="auto">
              <a:xfrm flipV="1">
                <a:off x="5565" y="13072"/>
                <a:ext cx="16" cy="16"/>
              </a:xfrm>
              <a:prstGeom prst="line">
                <a:avLst/>
              </a:prstGeom>
              <a:noFill/>
              <a:ln w="4763">
                <a:solidFill>
                  <a:srgbClr val="000000"/>
                </a:solidFill>
                <a:round/>
                <a:headEnd/>
                <a:tailEnd/>
              </a:ln>
            </p:spPr>
            <p:txBody>
              <a:bodyPr/>
              <a:lstStyle/>
              <a:p>
                <a:endParaRPr lang="en-US"/>
              </a:p>
            </p:txBody>
          </p:sp>
          <p:sp>
            <p:nvSpPr>
              <p:cNvPr id="148" name="Line 503"/>
              <p:cNvSpPr>
                <a:spLocks noChangeShapeType="1"/>
              </p:cNvSpPr>
              <p:nvPr/>
            </p:nvSpPr>
            <p:spPr bwMode="auto">
              <a:xfrm flipV="1">
                <a:off x="5565" y="13072"/>
                <a:ext cx="0" cy="16"/>
              </a:xfrm>
              <a:prstGeom prst="line">
                <a:avLst/>
              </a:prstGeom>
              <a:noFill/>
              <a:ln w="4763">
                <a:solidFill>
                  <a:srgbClr val="000000"/>
                </a:solidFill>
                <a:round/>
                <a:headEnd/>
                <a:tailEnd/>
              </a:ln>
            </p:spPr>
            <p:txBody>
              <a:bodyPr/>
              <a:lstStyle/>
              <a:p>
                <a:endParaRPr lang="en-US"/>
              </a:p>
            </p:txBody>
          </p:sp>
          <p:sp>
            <p:nvSpPr>
              <p:cNvPr id="149" name="Line 504"/>
              <p:cNvSpPr>
                <a:spLocks noChangeShapeType="1"/>
              </p:cNvSpPr>
              <p:nvPr/>
            </p:nvSpPr>
            <p:spPr bwMode="auto">
              <a:xfrm>
                <a:off x="5565" y="13088"/>
                <a:ext cx="0" cy="16"/>
              </a:xfrm>
              <a:prstGeom prst="line">
                <a:avLst/>
              </a:prstGeom>
              <a:noFill/>
              <a:ln w="4763">
                <a:solidFill>
                  <a:srgbClr val="000000"/>
                </a:solidFill>
                <a:round/>
                <a:headEnd/>
                <a:tailEnd/>
              </a:ln>
            </p:spPr>
            <p:txBody>
              <a:bodyPr/>
              <a:lstStyle/>
              <a:p>
                <a:endParaRPr lang="en-US"/>
              </a:p>
            </p:txBody>
          </p:sp>
          <p:sp>
            <p:nvSpPr>
              <p:cNvPr id="150" name="Rectangle 505"/>
              <p:cNvSpPr>
                <a:spLocks noChangeArrowheads="1"/>
              </p:cNvSpPr>
              <p:nvPr/>
            </p:nvSpPr>
            <p:spPr bwMode="auto">
              <a:xfrm>
                <a:off x="5725" y="13011"/>
                <a:ext cx="42" cy="42"/>
              </a:xfrm>
              <a:prstGeom prst="rect">
                <a:avLst/>
              </a:prstGeom>
              <a:solidFill>
                <a:srgbClr val="FFFFFF"/>
              </a:solidFill>
              <a:ln w="9525">
                <a:noFill/>
                <a:miter lim="800000"/>
                <a:headEnd/>
                <a:tailEnd/>
              </a:ln>
            </p:spPr>
            <p:txBody>
              <a:bodyPr/>
              <a:lstStyle/>
              <a:p>
                <a:endParaRPr lang="en-US"/>
              </a:p>
            </p:txBody>
          </p:sp>
          <p:sp>
            <p:nvSpPr>
              <p:cNvPr id="151" name="Line 506"/>
              <p:cNvSpPr>
                <a:spLocks noChangeShapeType="1"/>
              </p:cNvSpPr>
              <p:nvPr/>
            </p:nvSpPr>
            <p:spPr bwMode="auto">
              <a:xfrm flipH="1" flipV="1">
                <a:off x="5728" y="13014"/>
                <a:ext cx="16" cy="16"/>
              </a:xfrm>
              <a:prstGeom prst="line">
                <a:avLst/>
              </a:prstGeom>
              <a:noFill/>
              <a:ln w="4763">
                <a:solidFill>
                  <a:srgbClr val="000000"/>
                </a:solidFill>
                <a:round/>
                <a:headEnd/>
                <a:tailEnd/>
              </a:ln>
            </p:spPr>
            <p:txBody>
              <a:bodyPr/>
              <a:lstStyle/>
              <a:p>
                <a:endParaRPr lang="en-US"/>
              </a:p>
            </p:txBody>
          </p:sp>
          <p:sp>
            <p:nvSpPr>
              <p:cNvPr id="152" name="Line 507"/>
              <p:cNvSpPr>
                <a:spLocks noChangeShapeType="1"/>
              </p:cNvSpPr>
              <p:nvPr/>
            </p:nvSpPr>
            <p:spPr bwMode="auto">
              <a:xfrm>
                <a:off x="5744" y="13030"/>
                <a:ext cx="16" cy="16"/>
              </a:xfrm>
              <a:prstGeom prst="line">
                <a:avLst/>
              </a:prstGeom>
              <a:noFill/>
              <a:ln w="4763">
                <a:solidFill>
                  <a:srgbClr val="000000"/>
                </a:solidFill>
                <a:round/>
                <a:headEnd/>
                <a:tailEnd/>
              </a:ln>
            </p:spPr>
            <p:txBody>
              <a:bodyPr/>
              <a:lstStyle/>
              <a:p>
                <a:endParaRPr lang="en-US"/>
              </a:p>
            </p:txBody>
          </p:sp>
          <p:sp>
            <p:nvSpPr>
              <p:cNvPr id="153" name="Line 508"/>
              <p:cNvSpPr>
                <a:spLocks noChangeShapeType="1"/>
              </p:cNvSpPr>
              <p:nvPr/>
            </p:nvSpPr>
            <p:spPr bwMode="auto">
              <a:xfrm flipH="1">
                <a:off x="5728" y="13030"/>
                <a:ext cx="16" cy="16"/>
              </a:xfrm>
              <a:prstGeom prst="line">
                <a:avLst/>
              </a:prstGeom>
              <a:noFill/>
              <a:ln w="4763">
                <a:solidFill>
                  <a:srgbClr val="000000"/>
                </a:solidFill>
                <a:round/>
                <a:headEnd/>
                <a:tailEnd/>
              </a:ln>
            </p:spPr>
            <p:txBody>
              <a:bodyPr/>
              <a:lstStyle/>
              <a:p>
                <a:endParaRPr lang="en-US"/>
              </a:p>
            </p:txBody>
          </p:sp>
          <p:sp>
            <p:nvSpPr>
              <p:cNvPr id="154" name="Line 509"/>
              <p:cNvSpPr>
                <a:spLocks noChangeShapeType="1"/>
              </p:cNvSpPr>
              <p:nvPr/>
            </p:nvSpPr>
            <p:spPr bwMode="auto">
              <a:xfrm flipV="1">
                <a:off x="5744" y="13014"/>
                <a:ext cx="16" cy="16"/>
              </a:xfrm>
              <a:prstGeom prst="line">
                <a:avLst/>
              </a:prstGeom>
              <a:noFill/>
              <a:ln w="4763">
                <a:solidFill>
                  <a:srgbClr val="000000"/>
                </a:solidFill>
                <a:round/>
                <a:headEnd/>
                <a:tailEnd/>
              </a:ln>
            </p:spPr>
            <p:txBody>
              <a:bodyPr/>
              <a:lstStyle/>
              <a:p>
                <a:endParaRPr lang="en-US"/>
              </a:p>
            </p:txBody>
          </p:sp>
          <p:sp>
            <p:nvSpPr>
              <p:cNvPr id="155" name="Line 510"/>
              <p:cNvSpPr>
                <a:spLocks noChangeShapeType="1"/>
              </p:cNvSpPr>
              <p:nvPr/>
            </p:nvSpPr>
            <p:spPr bwMode="auto">
              <a:xfrm flipV="1">
                <a:off x="5744" y="13014"/>
                <a:ext cx="0" cy="16"/>
              </a:xfrm>
              <a:prstGeom prst="line">
                <a:avLst/>
              </a:prstGeom>
              <a:noFill/>
              <a:ln w="4763">
                <a:solidFill>
                  <a:srgbClr val="000000"/>
                </a:solidFill>
                <a:round/>
                <a:headEnd/>
                <a:tailEnd/>
              </a:ln>
            </p:spPr>
            <p:txBody>
              <a:bodyPr/>
              <a:lstStyle/>
              <a:p>
                <a:endParaRPr lang="en-US"/>
              </a:p>
            </p:txBody>
          </p:sp>
          <p:sp>
            <p:nvSpPr>
              <p:cNvPr id="156" name="Line 511"/>
              <p:cNvSpPr>
                <a:spLocks noChangeShapeType="1"/>
              </p:cNvSpPr>
              <p:nvPr/>
            </p:nvSpPr>
            <p:spPr bwMode="auto">
              <a:xfrm>
                <a:off x="5744" y="13030"/>
                <a:ext cx="0" cy="16"/>
              </a:xfrm>
              <a:prstGeom prst="line">
                <a:avLst/>
              </a:prstGeom>
              <a:noFill/>
              <a:ln w="4763">
                <a:solidFill>
                  <a:srgbClr val="000000"/>
                </a:solidFill>
                <a:round/>
                <a:headEnd/>
                <a:tailEnd/>
              </a:ln>
            </p:spPr>
            <p:txBody>
              <a:bodyPr/>
              <a:lstStyle/>
              <a:p>
                <a:endParaRPr lang="en-US"/>
              </a:p>
            </p:txBody>
          </p:sp>
          <p:sp>
            <p:nvSpPr>
              <p:cNvPr id="157" name="Rectangle 512"/>
              <p:cNvSpPr>
                <a:spLocks noChangeArrowheads="1"/>
              </p:cNvSpPr>
              <p:nvPr/>
            </p:nvSpPr>
            <p:spPr bwMode="auto">
              <a:xfrm>
                <a:off x="5905" y="13040"/>
                <a:ext cx="42" cy="42"/>
              </a:xfrm>
              <a:prstGeom prst="rect">
                <a:avLst/>
              </a:prstGeom>
              <a:solidFill>
                <a:srgbClr val="FFFFFF"/>
              </a:solidFill>
              <a:ln w="9525">
                <a:noFill/>
                <a:miter lim="800000"/>
                <a:headEnd/>
                <a:tailEnd/>
              </a:ln>
            </p:spPr>
            <p:txBody>
              <a:bodyPr/>
              <a:lstStyle/>
              <a:p>
                <a:endParaRPr lang="en-US"/>
              </a:p>
            </p:txBody>
          </p:sp>
          <p:sp>
            <p:nvSpPr>
              <p:cNvPr id="158" name="Line 513"/>
              <p:cNvSpPr>
                <a:spLocks noChangeShapeType="1"/>
              </p:cNvSpPr>
              <p:nvPr/>
            </p:nvSpPr>
            <p:spPr bwMode="auto">
              <a:xfrm flipH="1" flipV="1">
                <a:off x="5908" y="13043"/>
                <a:ext cx="16" cy="16"/>
              </a:xfrm>
              <a:prstGeom prst="line">
                <a:avLst/>
              </a:prstGeom>
              <a:noFill/>
              <a:ln w="4763">
                <a:solidFill>
                  <a:srgbClr val="000000"/>
                </a:solidFill>
                <a:round/>
                <a:headEnd/>
                <a:tailEnd/>
              </a:ln>
            </p:spPr>
            <p:txBody>
              <a:bodyPr/>
              <a:lstStyle/>
              <a:p>
                <a:endParaRPr lang="en-US"/>
              </a:p>
            </p:txBody>
          </p:sp>
          <p:sp>
            <p:nvSpPr>
              <p:cNvPr id="159" name="Line 514"/>
              <p:cNvSpPr>
                <a:spLocks noChangeShapeType="1"/>
              </p:cNvSpPr>
              <p:nvPr/>
            </p:nvSpPr>
            <p:spPr bwMode="auto">
              <a:xfrm>
                <a:off x="5924" y="13059"/>
                <a:ext cx="16" cy="16"/>
              </a:xfrm>
              <a:prstGeom prst="line">
                <a:avLst/>
              </a:prstGeom>
              <a:noFill/>
              <a:ln w="4763">
                <a:solidFill>
                  <a:srgbClr val="000000"/>
                </a:solidFill>
                <a:round/>
                <a:headEnd/>
                <a:tailEnd/>
              </a:ln>
            </p:spPr>
            <p:txBody>
              <a:bodyPr/>
              <a:lstStyle/>
              <a:p>
                <a:endParaRPr lang="en-US"/>
              </a:p>
            </p:txBody>
          </p:sp>
          <p:sp>
            <p:nvSpPr>
              <p:cNvPr id="160" name="Line 515"/>
              <p:cNvSpPr>
                <a:spLocks noChangeShapeType="1"/>
              </p:cNvSpPr>
              <p:nvPr/>
            </p:nvSpPr>
            <p:spPr bwMode="auto">
              <a:xfrm flipH="1">
                <a:off x="5908" y="13059"/>
                <a:ext cx="16" cy="16"/>
              </a:xfrm>
              <a:prstGeom prst="line">
                <a:avLst/>
              </a:prstGeom>
              <a:noFill/>
              <a:ln w="4763">
                <a:solidFill>
                  <a:srgbClr val="000000"/>
                </a:solidFill>
                <a:round/>
                <a:headEnd/>
                <a:tailEnd/>
              </a:ln>
            </p:spPr>
            <p:txBody>
              <a:bodyPr/>
              <a:lstStyle/>
              <a:p>
                <a:endParaRPr lang="en-US"/>
              </a:p>
            </p:txBody>
          </p:sp>
          <p:sp>
            <p:nvSpPr>
              <p:cNvPr id="161" name="Line 516"/>
              <p:cNvSpPr>
                <a:spLocks noChangeShapeType="1"/>
              </p:cNvSpPr>
              <p:nvPr/>
            </p:nvSpPr>
            <p:spPr bwMode="auto">
              <a:xfrm flipV="1">
                <a:off x="5924" y="13043"/>
                <a:ext cx="16" cy="16"/>
              </a:xfrm>
              <a:prstGeom prst="line">
                <a:avLst/>
              </a:prstGeom>
              <a:noFill/>
              <a:ln w="4763">
                <a:solidFill>
                  <a:srgbClr val="000000"/>
                </a:solidFill>
                <a:round/>
                <a:headEnd/>
                <a:tailEnd/>
              </a:ln>
            </p:spPr>
            <p:txBody>
              <a:bodyPr/>
              <a:lstStyle/>
              <a:p>
                <a:endParaRPr lang="en-US"/>
              </a:p>
            </p:txBody>
          </p:sp>
          <p:sp>
            <p:nvSpPr>
              <p:cNvPr id="162" name="Line 517"/>
              <p:cNvSpPr>
                <a:spLocks noChangeShapeType="1"/>
              </p:cNvSpPr>
              <p:nvPr/>
            </p:nvSpPr>
            <p:spPr bwMode="auto">
              <a:xfrm flipV="1">
                <a:off x="5924" y="13043"/>
                <a:ext cx="0" cy="16"/>
              </a:xfrm>
              <a:prstGeom prst="line">
                <a:avLst/>
              </a:prstGeom>
              <a:noFill/>
              <a:ln w="4763">
                <a:solidFill>
                  <a:srgbClr val="000000"/>
                </a:solidFill>
                <a:round/>
                <a:headEnd/>
                <a:tailEnd/>
              </a:ln>
            </p:spPr>
            <p:txBody>
              <a:bodyPr/>
              <a:lstStyle/>
              <a:p>
                <a:endParaRPr lang="en-US"/>
              </a:p>
            </p:txBody>
          </p:sp>
          <p:sp>
            <p:nvSpPr>
              <p:cNvPr id="163" name="Line 518"/>
              <p:cNvSpPr>
                <a:spLocks noChangeShapeType="1"/>
              </p:cNvSpPr>
              <p:nvPr/>
            </p:nvSpPr>
            <p:spPr bwMode="auto">
              <a:xfrm>
                <a:off x="5924" y="13059"/>
                <a:ext cx="0" cy="16"/>
              </a:xfrm>
              <a:prstGeom prst="line">
                <a:avLst/>
              </a:prstGeom>
              <a:noFill/>
              <a:ln w="4763">
                <a:solidFill>
                  <a:srgbClr val="000000"/>
                </a:solidFill>
                <a:round/>
                <a:headEnd/>
                <a:tailEnd/>
              </a:ln>
            </p:spPr>
            <p:txBody>
              <a:bodyPr/>
              <a:lstStyle/>
              <a:p>
                <a:endParaRPr lang="en-US"/>
              </a:p>
            </p:txBody>
          </p:sp>
          <p:sp>
            <p:nvSpPr>
              <p:cNvPr id="164" name="Rectangle 519"/>
              <p:cNvSpPr>
                <a:spLocks noChangeArrowheads="1"/>
              </p:cNvSpPr>
              <p:nvPr/>
            </p:nvSpPr>
            <p:spPr bwMode="auto">
              <a:xfrm>
                <a:off x="6085" y="13040"/>
                <a:ext cx="41" cy="42"/>
              </a:xfrm>
              <a:prstGeom prst="rect">
                <a:avLst/>
              </a:prstGeom>
              <a:solidFill>
                <a:srgbClr val="FFFFFF"/>
              </a:solidFill>
              <a:ln w="9525">
                <a:noFill/>
                <a:miter lim="800000"/>
                <a:headEnd/>
                <a:tailEnd/>
              </a:ln>
            </p:spPr>
            <p:txBody>
              <a:bodyPr/>
              <a:lstStyle/>
              <a:p>
                <a:endParaRPr lang="en-US"/>
              </a:p>
            </p:txBody>
          </p:sp>
          <p:sp>
            <p:nvSpPr>
              <p:cNvPr id="165" name="Line 520"/>
              <p:cNvSpPr>
                <a:spLocks noChangeShapeType="1"/>
              </p:cNvSpPr>
              <p:nvPr/>
            </p:nvSpPr>
            <p:spPr bwMode="auto">
              <a:xfrm flipH="1" flipV="1">
                <a:off x="6088" y="13043"/>
                <a:ext cx="16" cy="16"/>
              </a:xfrm>
              <a:prstGeom prst="line">
                <a:avLst/>
              </a:prstGeom>
              <a:noFill/>
              <a:ln w="4763">
                <a:solidFill>
                  <a:srgbClr val="000000"/>
                </a:solidFill>
                <a:round/>
                <a:headEnd/>
                <a:tailEnd/>
              </a:ln>
            </p:spPr>
            <p:txBody>
              <a:bodyPr/>
              <a:lstStyle/>
              <a:p>
                <a:endParaRPr lang="en-US"/>
              </a:p>
            </p:txBody>
          </p:sp>
          <p:sp>
            <p:nvSpPr>
              <p:cNvPr id="166" name="Line 521"/>
              <p:cNvSpPr>
                <a:spLocks noChangeShapeType="1"/>
              </p:cNvSpPr>
              <p:nvPr/>
            </p:nvSpPr>
            <p:spPr bwMode="auto">
              <a:xfrm>
                <a:off x="6104" y="13059"/>
                <a:ext cx="16" cy="16"/>
              </a:xfrm>
              <a:prstGeom prst="line">
                <a:avLst/>
              </a:prstGeom>
              <a:noFill/>
              <a:ln w="4763">
                <a:solidFill>
                  <a:srgbClr val="000000"/>
                </a:solidFill>
                <a:round/>
                <a:headEnd/>
                <a:tailEnd/>
              </a:ln>
            </p:spPr>
            <p:txBody>
              <a:bodyPr/>
              <a:lstStyle/>
              <a:p>
                <a:endParaRPr lang="en-US"/>
              </a:p>
            </p:txBody>
          </p:sp>
          <p:sp>
            <p:nvSpPr>
              <p:cNvPr id="167" name="Line 522"/>
              <p:cNvSpPr>
                <a:spLocks noChangeShapeType="1"/>
              </p:cNvSpPr>
              <p:nvPr/>
            </p:nvSpPr>
            <p:spPr bwMode="auto">
              <a:xfrm flipH="1">
                <a:off x="6088" y="13059"/>
                <a:ext cx="16" cy="16"/>
              </a:xfrm>
              <a:prstGeom prst="line">
                <a:avLst/>
              </a:prstGeom>
              <a:noFill/>
              <a:ln w="4763">
                <a:solidFill>
                  <a:srgbClr val="000000"/>
                </a:solidFill>
                <a:round/>
                <a:headEnd/>
                <a:tailEnd/>
              </a:ln>
            </p:spPr>
            <p:txBody>
              <a:bodyPr/>
              <a:lstStyle/>
              <a:p>
                <a:endParaRPr lang="en-US"/>
              </a:p>
            </p:txBody>
          </p:sp>
          <p:sp>
            <p:nvSpPr>
              <p:cNvPr id="168" name="Line 523"/>
              <p:cNvSpPr>
                <a:spLocks noChangeShapeType="1"/>
              </p:cNvSpPr>
              <p:nvPr/>
            </p:nvSpPr>
            <p:spPr bwMode="auto">
              <a:xfrm flipV="1">
                <a:off x="6104" y="13043"/>
                <a:ext cx="16" cy="16"/>
              </a:xfrm>
              <a:prstGeom prst="line">
                <a:avLst/>
              </a:prstGeom>
              <a:noFill/>
              <a:ln w="4763">
                <a:solidFill>
                  <a:srgbClr val="000000"/>
                </a:solidFill>
                <a:round/>
                <a:headEnd/>
                <a:tailEnd/>
              </a:ln>
            </p:spPr>
            <p:txBody>
              <a:bodyPr/>
              <a:lstStyle/>
              <a:p>
                <a:endParaRPr lang="en-US"/>
              </a:p>
            </p:txBody>
          </p:sp>
          <p:sp>
            <p:nvSpPr>
              <p:cNvPr id="169" name="Line 524"/>
              <p:cNvSpPr>
                <a:spLocks noChangeShapeType="1"/>
              </p:cNvSpPr>
              <p:nvPr/>
            </p:nvSpPr>
            <p:spPr bwMode="auto">
              <a:xfrm flipV="1">
                <a:off x="6104" y="13043"/>
                <a:ext cx="0" cy="16"/>
              </a:xfrm>
              <a:prstGeom prst="line">
                <a:avLst/>
              </a:prstGeom>
              <a:noFill/>
              <a:ln w="4763">
                <a:solidFill>
                  <a:srgbClr val="000000"/>
                </a:solidFill>
                <a:round/>
                <a:headEnd/>
                <a:tailEnd/>
              </a:ln>
            </p:spPr>
            <p:txBody>
              <a:bodyPr/>
              <a:lstStyle/>
              <a:p>
                <a:endParaRPr lang="en-US"/>
              </a:p>
            </p:txBody>
          </p:sp>
          <p:sp>
            <p:nvSpPr>
              <p:cNvPr id="170" name="Line 525"/>
              <p:cNvSpPr>
                <a:spLocks noChangeShapeType="1"/>
              </p:cNvSpPr>
              <p:nvPr/>
            </p:nvSpPr>
            <p:spPr bwMode="auto">
              <a:xfrm>
                <a:off x="6104" y="13059"/>
                <a:ext cx="0" cy="16"/>
              </a:xfrm>
              <a:prstGeom prst="line">
                <a:avLst/>
              </a:prstGeom>
              <a:noFill/>
              <a:ln w="4763">
                <a:solidFill>
                  <a:srgbClr val="000000"/>
                </a:solidFill>
                <a:round/>
                <a:headEnd/>
                <a:tailEnd/>
              </a:ln>
            </p:spPr>
            <p:txBody>
              <a:bodyPr/>
              <a:lstStyle/>
              <a:p>
                <a:endParaRPr lang="en-US"/>
              </a:p>
            </p:txBody>
          </p:sp>
          <p:sp>
            <p:nvSpPr>
              <p:cNvPr id="171" name="Rectangle 526"/>
              <p:cNvSpPr>
                <a:spLocks noChangeArrowheads="1"/>
              </p:cNvSpPr>
              <p:nvPr/>
            </p:nvSpPr>
            <p:spPr bwMode="auto">
              <a:xfrm>
                <a:off x="3947" y="12950"/>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2" name="Rectangle 527"/>
              <p:cNvSpPr>
                <a:spLocks noChangeArrowheads="1"/>
              </p:cNvSpPr>
              <p:nvPr/>
            </p:nvSpPr>
            <p:spPr bwMode="auto">
              <a:xfrm>
                <a:off x="4127" y="13066"/>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3" name="Rectangle 528"/>
              <p:cNvSpPr>
                <a:spLocks noChangeArrowheads="1"/>
              </p:cNvSpPr>
              <p:nvPr/>
            </p:nvSpPr>
            <p:spPr bwMode="auto">
              <a:xfrm>
                <a:off x="4307" y="13014"/>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4" name="Rectangle 529"/>
              <p:cNvSpPr>
                <a:spLocks noChangeArrowheads="1"/>
              </p:cNvSpPr>
              <p:nvPr/>
            </p:nvSpPr>
            <p:spPr bwMode="auto">
              <a:xfrm>
                <a:off x="4486" y="13021"/>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5" name="Rectangle 530"/>
              <p:cNvSpPr>
                <a:spLocks noChangeArrowheads="1"/>
              </p:cNvSpPr>
              <p:nvPr/>
            </p:nvSpPr>
            <p:spPr bwMode="auto">
              <a:xfrm>
                <a:off x="4666" y="13008"/>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6" name="Rectangle 531"/>
              <p:cNvSpPr>
                <a:spLocks noChangeArrowheads="1"/>
              </p:cNvSpPr>
              <p:nvPr/>
            </p:nvSpPr>
            <p:spPr bwMode="auto">
              <a:xfrm>
                <a:off x="4846" y="12876"/>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7" name="Rectangle 532"/>
              <p:cNvSpPr>
                <a:spLocks noChangeArrowheads="1"/>
              </p:cNvSpPr>
              <p:nvPr/>
            </p:nvSpPr>
            <p:spPr bwMode="auto">
              <a:xfrm>
                <a:off x="5026" y="12956"/>
                <a:ext cx="16" cy="4"/>
              </a:xfrm>
              <a:prstGeom prst="rect">
                <a:avLst/>
              </a:prstGeom>
              <a:solidFill>
                <a:srgbClr val="000000"/>
              </a:solidFill>
              <a:ln w="4763">
                <a:solidFill>
                  <a:srgbClr val="000000"/>
                </a:solidFill>
                <a:miter lim="800000"/>
                <a:headEnd/>
                <a:tailEnd/>
              </a:ln>
            </p:spPr>
            <p:txBody>
              <a:bodyPr/>
              <a:lstStyle/>
              <a:p>
                <a:endParaRPr lang="en-US"/>
              </a:p>
            </p:txBody>
          </p:sp>
          <p:sp>
            <p:nvSpPr>
              <p:cNvPr id="178" name="Rectangle 533"/>
              <p:cNvSpPr>
                <a:spLocks noChangeArrowheads="1"/>
              </p:cNvSpPr>
              <p:nvPr/>
            </p:nvSpPr>
            <p:spPr bwMode="auto">
              <a:xfrm>
                <a:off x="5205" y="12950"/>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9" name="Rectangle 534"/>
              <p:cNvSpPr>
                <a:spLocks noChangeArrowheads="1"/>
              </p:cNvSpPr>
              <p:nvPr/>
            </p:nvSpPr>
            <p:spPr bwMode="auto">
              <a:xfrm>
                <a:off x="5385" y="12979"/>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0" name="Rectangle 535"/>
              <p:cNvSpPr>
                <a:spLocks noChangeArrowheads="1"/>
              </p:cNvSpPr>
              <p:nvPr/>
            </p:nvSpPr>
            <p:spPr bwMode="auto">
              <a:xfrm>
                <a:off x="5565" y="12963"/>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1" name="Rectangle 536"/>
              <p:cNvSpPr>
                <a:spLocks noChangeArrowheads="1"/>
              </p:cNvSpPr>
              <p:nvPr/>
            </p:nvSpPr>
            <p:spPr bwMode="auto">
              <a:xfrm>
                <a:off x="5744" y="12940"/>
                <a:ext cx="16" cy="4"/>
              </a:xfrm>
              <a:prstGeom prst="rect">
                <a:avLst/>
              </a:prstGeom>
              <a:solidFill>
                <a:srgbClr val="000000"/>
              </a:solidFill>
              <a:ln w="4763">
                <a:solidFill>
                  <a:srgbClr val="000000"/>
                </a:solidFill>
                <a:miter lim="800000"/>
                <a:headEnd/>
                <a:tailEnd/>
              </a:ln>
            </p:spPr>
            <p:txBody>
              <a:bodyPr/>
              <a:lstStyle/>
              <a:p>
                <a:endParaRPr lang="en-US"/>
              </a:p>
            </p:txBody>
          </p:sp>
          <p:sp>
            <p:nvSpPr>
              <p:cNvPr id="182" name="Rectangle 537"/>
              <p:cNvSpPr>
                <a:spLocks noChangeArrowheads="1"/>
              </p:cNvSpPr>
              <p:nvPr/>
            </p:nvSpPr>
            <p:spPr bwMode="auto">
              <a:xfrm>
                <a:off x="5924" y="12950"/>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3" name="Rectangle 538"/>
              <p:cNvSpPr>
                <a:spLocks noChangeArrowheads="1"/>
              </p:cNvSpPr>
              <p:nvPr/>
            </p:nvSpPr>
            <p:spPr bwMode="auto">
              <a:xfrm>
                <a:off x="6104" y="12947"/>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4" name="Rectangle 539"/>
              <p:cNvSpPr>
                <a:spLocks noChangeArrowheads="1"/>
              </p:cNvSpPr>
              <p:nvPr/>
            </p:nvSpPr>
            <p:spPr bwMode="auto">
              <a:xfrm>
                <a:off x="3466" y="13576"/>
                <a:ext cx="414"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1.00E-03</a:t>
                </a:r>
                <a:endParaRPr lang="el-GR" sz="1200"/>
              </a:p>
            </p:txBody>
          </p:sp>
          <p:sp>
            <p:nvSpPr>
              <p:cNvPr id="185" name="Rectangle 540"/>
              <p:cNvSpPr>
                <a:spLocks noChangeArrowheads="1"/>
              </p:cNvSpPr>
              <p:nvPr/>
            </p:nvSpPr>
            <p:spPr bwMode="auto">
              <a:xfrm>
                <a:off x="3466" y="13229"/>
                <a:ext cx="414"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1.00E-02</a:t>
                </a:r>
                <a:endParaRPr lang="el-GR" sz="1200"/>
              </a:p>
            </p:txBody>
          </p:sp>
          <p:sp>
            <p:nvSpPr>
              <p:cNvPr id="186" name="Rectangle 541"/>
              <p:cNvSpPr>
                <a:spLocks noChangeArrowheads="1"/>
              </p:cNvSpPr>
              <p:nvPr/>
            </p:nvSpPr>
            <p:spPr bwMode="auto">
              <a:xfrm>
                <a:off x="3466" y="12883"/>
                <a:ext cx="414"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1.00E-01</a:t>
                </a:r>
                <a:endParaRPr lang="el-GR" sz="1200"/>
              </a:p>
            </p:txBody>
          </p:sp>
          <p:sp>
            <p:nvSpPr>
              <p:cNvPr id="187" name="Rectangle 542"/>
              <p:cNvSpPr>
                <a:spLocks noChangeArrowheads="1"/>
              </p:cNvSpPr>
              <p:nvPr/>
            </p:nvSpPr>
            <p:spPr bwMode="auto">
              <a:xfrm>
                <a:off x="3443" y="12533"/>
                <a:ext cx="436"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1.00E+00</a:t>
                </a:r>
                <a:endParaRPr lang="el-GR" sz="1200"/>
              </a:p>
            </p:txBody>
          </p:sp>
          <p:sp>
            <p:nvSpPr>
              <p:cNvPr id="188" name="Rectangle 543"/>
              <p:cNvSpPr>
                <a:spLocks noChangeArrowheads="1"/>
              </p:cNvSpPr>
              <p:nvPr/>
            </p:nvSpPr>
            <p:spPr bwMode="auto">
              <a:xfrm>
                <a:off x="3443" y="12186"/>
                <a:ext cx="436"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1.00E+01</a:t>
                </a:r>
                <a:endParaRPr lang="el-GR" sz="1200"/>
              </a:p>
            </p:txBody>
          </p:sp>
          <p:sp>
            <p:nvSpPr>
              <p:cNvPr id="189" name="Rectangle 544"/>
              <p:cNvSpPr>
                <a:spLocks noChangeArrowheads="1"/>
              </p:cNvSpPr>
              <p:nvPr/>
            </p:nvSpPr>
            <p:spPr bwMode="auto">
              <a:xfrm>
                <a:off x="3902" y="12302"/>
                <a:ext cx="10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La</a:t>
                </a:r>
                <a:endParaRPr lang="el-GR" sz="1200"/>
              </a:p>
            </p:txBody>
          </p:sp>
          <p:sp>
            <p:nvSpPr>
              <p:cNvPr id="190" name="Rectangle 545"/>
              <p:cNvSpPr>
                <a:spLocks noChangeArrowheads="1"/>
              </p:cNvSpPr>
              <p:nvPr/>
            </p:nvSpPr>
            <p:spPr bwMode="auto">
              <a:xfrm>
                <a:off x="4076" y="12302"/>
                <a:ext cx="119"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Ce</a:t>
                </a:r>
                <a:endParaRPr lang="el-GR" sz="1200"/>
              </a:p>
            </p:txBody>
          </p:sp>
          <p:sp>
            <p:nvSpPr>
              <p:cNvPr id="191" name="Rectangle 546"/>
              <p:cNvSpPr>
                <a:spLocks noChangeArrowheads="1"/>
              </p:cNvSpPr>
              <p:nvPr/>
            </p:nvSpPr>
            <p:spPr bwMode="auto">
              <a:xfrm>
                <a:off x="4268" y="12302"/>
                <a:ext cx="99"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Pr</a:t>
                </a:r>
                <a:endParaRPr lang="el-GR" sz="1200"/>
              </a:p>
            </p:txBody>
          </p:sp>
          <p:sp>
            <p:nvSpPr>
              <p:cNvPr id="192" name="Rectangle 547"/>
              <p:cNvSpPr>
                <a:spLocks noChangeArrowheads="1"/>
              </p:cNvSpPr>
              <p:nvPr/>
            </p:nvSpPr>
            <p:spPr bwMode="auto">
              <a:xfrm>
                <a:off x="4435" y="12302"/>
                <a:ext cx="134"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Nd</a:t>
                </a:r>
                <a:endParaRPr lang="el-GR" sz="1200"/>
              </a:p>
            </p:txBody>
          </p:sp>
          <p:sp>
            <p:nvSpPr>
              <p:cNvPr id="193" name="Rectangle 548"/>
              <p:cNvSpPr>
                <a:spLocks noChangeArrowheads="1"/>
              </p:cNvSpPr>
              <p:nvPr/>
            </p:nvSpPr>
            <p:spPr bwMode="auto">
              <a:xfrm>
                <a:off x="4605" y="12302"/>
                <a:ext cx="145" cy="146"/>
              </a:xfrm>
              <a:prstGeom prst="rect">
                <a:avLst/>
              </a:prstGeom>
              <a:noFill/>
              <a:ln w="9525">
                <a:noFill/>
                <a:miter lim="800000"/>
                <a:headEnd/>
                <a:tailEnd/>
              </a:ln>
            </p:spPr>
            <p:txBody>
              <a:bodyPr wrap="none" lIns="0" tIns="0" rIns="0" bIns="0">
                <a:spAutoFit/>
              </a:bodyPr>
              <a:lstStyle/>
              <a:p>
                <a:pPr defTabSz="914400"/>
                <a:r>
                  <a:rPr lang="el-GR" sz="1200" dirty="0" err="1">
                    <a:solidFill>
                      <a:srgbClr val="000000"/>
                    </a:solidFill>
                  </a:rPr>
                  <a:t>Sm</a:t>
                </a:r>
                <a:endParaRPr lang="el-GR" sz="1200" dirty="0"/>
              </a:p>
            </p:txBody>
          </p:sp>
          <p:sp>
            <p:nvSpPr>
              <p:cNvPr id="194" name="Rectangle 549"/>
              <p:cNvSpPr>
                <a:spLocks noChangeArrowheads="1"/>
              </p:cNvSpPr>
              <p:nvPr/>
            </p:nvSpPr>
            <p:spPr bwMode="auto">
              <a:xfrm>
                <a:off x="4798" y="12302"/>
                <a:ext cx="116"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Eu</a:t>
                </a:r>
                <a:endParaRPr lang="el-GR" sz="1200"/>
              </a:p>
            </p:txBody>
          </p:sp>
          <p:sp>
            <p:nvSpPr>
              <p:cNvPr id="195" name="Rectangle 550"/>
              <p:cNvSpPr>
                <a:spLocks noChangeArrowheads="1"/>
              </p:cNvSpPr>
              <p:nvPr/>
            </p:nvSpPr>
            <p:spPr bwMode="auto">
              <a:xfrm>
                <a:off x="4974" y="12302"/>
                <a:ext cx="13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Gd</a:t>
                </a:r>
                <a:endParaRPr lang="el-GR" sz="1200"/>
              </a:p>
            </p:txBody>
          </p:sp>
          <p:sp>
            <p:nvSpPr>
              <p:cNvPr id="196" name="Rectangle 551"/>
              <p:cNvSpPr>
                <a:spLocks noChangeArrowheads="1"/>
              </p:cNvSpPr>
              <p:nvPr/>
            </p:nvSpPr>
            <p:spPr bwMode="auto">
              <a:xfrm>
                <a:off x="5160" y="12302"/>
                <a:ext cx="116"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Tb</a:t>
                </a:r>
                <a:endParaRPr lang="el-GR" sz="1200"/>
              </a:p>
            </p:txBody>
          </p:sp>
          <p:sp>
            <p:nvSpPr>
              <p:cNvPr id="197" name="Rectangle 552"/>
              <p:cNvSpPr>
                <a:spLocks noChangeArrowheads="1"/>
              </p:cNvSpPr>
              <p:nvPr/>
            </p:nvSpPr>
            <p:spPr bwMode="auto">
              <a:xfrm>
                <a:off x="5337" y="12302"/>
                <a:ext cx="122"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Dy</a:t>
                </a:r>
                <a:endParaRPr lang="el-GR" sz="1200"/>
              </a:p>
            </p:txBody>
          </p:sp>
          <p:sp>
            <p:nvSpPr>
              <p:cNvPr id="198" name="Rectangle 553"/>
              <p:cNvSpPr>
                <a:spLocks noChangeArrowheads="1"/>
              </p:cNvSpPr>
              <p:nvPr/>
            </p:nvSpPr>
            <p:spPr bwMode="auto">
              <a:xfrm>
                <a:off x="5513" y="12302"/>
                <a:ext cx="13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Ho</a:t>
                </a:r>
                <a:endParaRPr lang="el-GR" sz="1200"/>
              </a:p>
            </p:txBody>
          </p:sp>
          <p:sp>
            <p:nvSpPr>
              <p:cNvPr id="199" name="Rectangle 554"/>
              <p:cNvSpPr>
                <a:spLocks noChangeArrowheads="1"/>
              </p:cNvSpPr>
              <p:nvPr/>
            </p:nvSpPr>
            <p:spPr bwMode="auto">
              <a:xfrm>
                <a:off x="5706" y="12302"/>
                <a:ext cx="96"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Er</a:t>
                </a:r>
                <a:endParaRPr lang="el-GR" sz="1200"/>
              </a:p>
            </p:txBody>
          </p:sp>
          <p:sp>
            <p:nvSpPr>
              <p:cNvPr id="200" name="Rectangle 555"/>
              <p:cNvSpPr>
                <a:spLocks noChangeArrowheads="1"/>
              </p:cNvSpPr>
              <p:nvPr/>
            </p:nvSpPr>
            <p:spPr bwMode="auto">
              <a:xfrm>
                <a:off x="5876" y="12302"/>
                <a:ext cx="116"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Yb</a:t>
                </a:r>
                <a:endParaRPr lang="el-GR" sz="1200"/>
              </a:p>
            </p:txBody>
          </p:sp>
          <p:sp>
            <p:nvSpPr>
              <p:cNvPr id="201" name="Rectangle 556"/>
              <p:cNvSpPr>
                <a:spLocks noChangeArrowheads="1"/>
              </p:cNvSpPr>
              <p:nvPr/>
            </p:nvSpPr>
            <p:spPr bwMode="auto">
              <a:xfrm>
                <a:off x="6059" y="12302"/>
                <a:ext cx="108"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Lu</a:t>
                </a:r>
                <a:endParaRPr lang="el-GR" sz="1200"/>
              </a:p>
            </p:txBody>
          </p:sp>
          <p:sp>
            <p:nvSpPr>
              <p:cNvPr id="202" name="Line 558"/>
              <p:cNvSpPr>
                <a:spLocks noChangeShapeType="1"/>
              </p:cNvSpPr>
              <p:nvPr/>
            </p:nvSpPr>
            <p:spPr bwMode="auto">
              <a:xfrm>
                <a:off x="3851" y="13769"/>
                <a:ext cx="148" cy="0"/>
              </a:xfrm>
              <a:prstGeom prst="line">
                <a:avLst/>
              </a:prstGeom>
              <a:noFill/>
              <a:ln w="9525">
                <a:solidFill>
                  <a:srgbClr val="808080"/>
                </a:solidFill>
                <a:round/>
                <a:headEnd/>
                <a:tailEnd/>
              </a:ln>
            </p:spPr>
            <p:txBody>
              <a:bodyPr/>
              <a:lstStyle/>
              <a:p>
                <a:endParaRPr lang="en-US"/>
              </a:p>
            </p:txBody>
          </p:sp>
          <p:sp>
            <p:nvSpPr>
              <p:cNvPr id="203" name="Oval 559"/>
              <p:cNvSpPr>
                <a:spLocks noChangeArrowheads="1"/>
              </p:cNvSpPr>
              <p:nvPr/>
            </p:nvSpPr>
            <p:spPr bwMode="auto">
              <a:xfrm>
                <a:off x="3905" y="13749"/>
                <a:ext cx="36" cy="36"/>
              </a:xfrm>
              <a:prstGeom prst="ellipse">
                <a:avLst/>
              </a:prstGeom>
              <a:solidFill>
                <a:srgbClr val="000000"/>
              </a:solidFill>
              <a:ln w="4763">
                <a:solidFill>
                  <a:srgbClr val="000000"/>
                </a:solidFill>
                <a:round/>
                <a:headEnd/>
                <a:tailEnd/>
              </a:ln>
            </p:spPr>
            <p:txBody>
              <a:bodyPr/>
              <a:lstStyle/>
              <a:p>
                <a:endParaRPr lang="en-US"/>
              </a:p>
            </p:txBody>
          </p:sp>
          <p:sp>
            <p:nvSpPr>
              <p:cNvPr id="204" name="Rectangle 560"/>
              <p:cNvSpPr>
                <a:spLocks noChangeArrowheads="1"/>
              </p:cNvSpPr>
              <p:nvPr/>
            </p:nvSpPr>
            <p:spPr bwMode="auto">
              <a:xfrm>
                <a:off x="4015" y="13730"/>
                <a:ext cx="80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K5-AC2 40-45 cm</a:t>
                </a:r>
                <a:endParaRPr lang="el-GR" sz="1200"/>
              </a:p>
            </p:txBody>
          </p:sp>
          <p:sp>
            <p:nvSpPr>
              <p:cNvPr id="205" name="Rectangle 561"/>
              <p:cNvSpPr>
                <a:spLocks noChangeArrowheads="1"/>
              </p:cNvSpPr>
              <p:nvPr/>
            </p:nvSpPr>
            <p:spPr bwMode="auto">
              <a:xfrm>
                <a:off x="5160" y="13765"/>
                <a:ext cx="45" cy="7"/>
              </a:xfrm>
              <a:prstGeom prst="rect">
                <a:avLst/>
              </a:prstGeom>
              <a:solidFill>
                <a:srgbClr val="808080"/>
              </a:solidFill>
              <a:ln w="9525">
                <a:noFill/>
                <a:miter lim="800000"/>
                <a:headEnd/>
                <a:tailEnd/>
              </a:ln>
            </p:spPr>
            <p:txBody>
              <a:bodyPr/>
              <a:lstStyle/>
              <a:p>
                <a:endParaRPr lang="en-US"/>
              </a:p>
            </p:txBody>
          </p:sp>
          <p:sp>
            <p:nvSpPr>
              <p:cNvPr id="206" name="Rectangle 562"/>
              <p:cNvSpPr>
                <a:spLocks noChangeArrowheads="1"/>
              </p:cNvSpPr>
              <p:nvPr/>
            </p:nvSpPr>
            <p:spPr bwMode="auto">
              <a:xfrm>
                <a:off x="5231" y="13765"/>
                <a:ext cx="13" cy="7"/>
              </a:xfrm>
              <a:prstGeom prst="rect">
                <a:avLst/>
              </a:prstGeom>
              <a:solidFill>
                <a:srgbClr val="808080"/>
              </a:solidFill>
              <a:ln w="9525">
                <a:noFill/>
                <a:miter lim="800000"/>
                <a:headEnd/>
                <a:tailEnd/>
              </a:ln>
            </p:spPr>
            <p:txBody>
              <a:bodyPr/>
              <a:lstStyle/>
              <a:p>
                <a:endParaRPr lang="en-US"/>
              </a:p>
            </p:txBody>
          </p:sp>
          <p:sp>
            <p:nvSpPr>
              <p:cNvPr id="207" name="Rectangle 563"/>
              <p:cNvSpPr>
                <a:spLocks noChangeArrowheads="1"/>
              </p:cNvSpPr>
              <p:nvPr/>
            </p:nvSpPr>
            <p:spPr bwMode="auto">
              <a:xfrm>
                <a:off x="5269" y="13765"/>
                <a:ext cx="13" cy="7"/>
              </a:xfrm>
              <a:prstGeom prst="rect">
                <a:avLst/>
              </a:prstGeom>
              <a:solidFill>
                <a:srgbClr val="808080"/>
              </a:solidFill>
              <a:ln w="9525">
                <a:noFill/>
                <a:miter lim="800000"/>
                <a:headEnd/>
                <a:tailEnd/>
              </a:ln>
            </p:spPr>
            <p:txBody>
              <a:bodyPr/>
              <a:lstStyle/>
              <a:p>
                <a:endParaRPr lang="en-US"/>
              </a:p>
            </p:txBody>
          </p:sp>
          <p:sp>
            <p:nvSpPr>
              <p:cNvPr id="208" name="Rectangle 564"/>
              <p:cNvSpPr>
                <a:spLocks noChangeArrowheads="1"/>
              </p:cNvSpPr>
              <p:nvPr/>
            </p:nvSpPr>
            <p:spPr bwMode="auto">
              <a:xfrm>
                <a:off x="5324" y="13730"/>
                <a:ext cx="591"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K5-AC2 (rep)</a:t>
                </a:r>
                <a:endParaRPr lang="el-GR" sz="1200"/>
              </a:p>
            </p:txBody>
          </p:sp>
          <p:sp>
            <p:nvSpPr>
              <p:cNvPr id="209" name="Line 565"/>
              <p:cNvSpPr>
                <a:spLocks noChangeShapeType="1"/>
              </p:cNvSpPr>
              <p:nvPr/>
            </p:nvSpPr>
            <p:spPr bwMode="auto">
              <a:xfrm>
                <a:off x="3851" y="13868"/>
                <a:ext cx="148" cy="0"/>
              </a:xfrm>
              <a:prstGeom prst="line">
                <a:avLst/>
              </a:prstGeom>
              <a:noFill/>
              <a:ln w="9525">
                <a:solidFill>
                  <a:srgbClr val="808080"/>
                </a:solidFill>
                <a:round/>
                <a:headEnd/>
                <a:tailEnd/>
              </a:ln>
            </p:spPr>
            <p:txBody>
              <a:bodyPr/>
              <a:lstStyle/>
              <a:p>
                <a:endParaRPr lang="en-US"/>
              </a:p>
            </p:txBody>
          </p:sp>
          <p:sp>
            <p:nvSpPr>
              <p:cNvPr id="210" name="Oval 567"/>
              <p:cNvSpPr>
                <a:spLocks noChangeArrowheads="1"/>
              </p:cNvSpPr>
              <p:nvPr/>
            </p:nvSpPr>
            <p:spPr bwMode="auto">
              <a:xfrm>
                <a:off x="3905" y="13849"/>
                <a:ext cx="36" cy="35"/>
              </a:xfrm>
              <a:prstGeom prst="ellipse">
                <a:avLst/>
              </a:prstGeom>
              <a:solidFill>
                <a:srgbClr val="FFFFFF"/>
              </a:solidFill>
              <a:ln w="4763">
                <a:solidFill>
                  <a:srgbClr val="000000"/>
                </a:solidFill>
                <a:round/>
                <a:headEnd/>
                <a:tailEnd/>
              </a:ln>
            </p:spPr>
            <p:txBody>
              <a:bodyPr/>
              <a:lstStyle/>
              <a:p>
                <a:endParaRPr lang="en-US"/>
              </a:p>
            </p:txBody>
          </p:sp>
          <p:sp>
            <p:nvSpPr>
              <p:cNvPr id="211" name="Rectangle 568"/>
              <p:cNvSpPr>
                <a:spLocks noChangeArrowheads="1"/>
              </p:cNvSpPr>
              <p:nvPr/>
            </p:nvSpPr>
            <p:spPr bwMode="auto">
              <a:xfrm>
                <a:off x="4015" y="13830"/>
                <a:ext cx="912"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K5-Ah/AC1 0-12 cm</a:t>
                </a:r>
                <a:endParaRPr lang="el-GR" sz="1200"/>
              </a:p>
            </p:txBody>
          </p:sp>
          <p:sp>
            <p:nvSpPr>
              <p:cNvPr id="212" name="Line 569"/>
              <p:cNvSpPr>
                <a:spLocks noChangeShapeType="1"/>
              </p:cNvSpPr>
              <p:nvPr/>
            </p:nvSpPr>
            <p:spPr bwMode="auto">
              <a:xfrm>
                <a:off x="5160" y="13868"/>
                <a:ext cx="148" cy="0"/>
              </a:xfrm>
              <a:prstGeom prst="line">
                <a:avLst/>
              </a:prstGeom>
              <a:noFill/>
              <a:ln w="9525">
                <a:solidFill>
                  <a:srgbClr val="000000"/>
                </a:solidFill>
                <a:round/>
                <a:headEnd/>
                <a:tailEnd/>
              </a:ln>
            </p:spPr>
            <p:txBody>
              <a:bodyPr/>
              <a:lstStyle/>
              <a:p>
                <a:endParaRPr lang="en-US"/>
              </a:p>
            </p:txBody>
          </p:sp>
          <p:sp>
            <p:nvSpPr>
              <p:cNvPr id="213" name="Freeform 570"/>
              <p:cNvSpPr>
                <a:spLocks/>
              </p:cNvSpPr>
              <p:nvPr/>
            </p:nvSpPr>
            <p:spPr bwMode="auto">
              <a:xfrm>
                <a:off x="5215" y="13849"/>
                <a:ext cx="38" cy="38"/>
              </a:xfrm>
              <a:custGeom>
                <a:avLst/>
                <a:gdLst/>
                <a:ahLst/>
                <a:cxnLst>
                  <a:cxn ang="0">
                    <a:pos x="19" y="0"/>
                  </a:cxn>
                  <a:cxn ang="0">
                    <a:pos x="38" y="38"/>
                  </a:cxn>
                  <a:cxn ang="0">
                    <a:pos x="0" y="38"/>
                  </a:cxn>
                  <a:cxn ang="0">
                    <a:pos x="19" y="0"/>
                  </a:cxn>
                </a:cxnLst>
                <a:rect l="0" t="0" r="r" b="b"/>
                <a:pathLst>
                  <a:path w="38" h="38">
                    <a:moveTo>
                      <a:pt x="19" y="0"/>
                    </a:moveTo>
                    <a:lnTo>
                      <a:pt x="38" y="38"/>
                    </a:lnTo>
                    <a:lnTo>
                      <a:pt x="0" y="38"/>
                    </a:lnTo>
                    <a:lnTo>
                      <a:pt x="19" y="0"/>
                    </a:lnTo>
                    <a:close/>
                  </a:path>
                </a:pathLst>
              </a:custGeom>
              <a:solidFill>
                <a:srgbClr val="000000"/>
              </a:solidFill>
              <a:ln w="4763">
                <a:solidFill>
                  <a:srgbClr val="000000"/>
                </a:solidFill>
                <a:prstDash val="solid"/>
                <a:round/>
                <a:headEnd/>
                <a:tailEnd/>
              </a:ln>
            </p:spPr>
            <p:txBody>
              <a:bodyPr/>
              <a:lstStyle/>
              <a:p>
                <a:endParaRPr lang="en-US"/>
              </a:p>
            </p:txBody>
          </p:sp>
          <p:sp>
            <p:nvSpPr>
              <p:cNvPr id="214" name="Rectangle 571"/>
              <p:cNvSpPr>
                <a:spLocks noChangeArrowheads="1"/>
              </p:cNvSpPr>
              <p:nvPr/>
            </p:nvSpPr>
            <p:spPr bwMode="auto">
              <a:xfrm>
                <a:off x="5324" y="13830"/>
                <a:ext cx="737"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K4-C1 15-20 cm</a:t>
                </a:r>
                <a:endParaRPr lang="el-GR" sz="1200"/>
              </a:p>
            </p:txBody>
          </p:sp>
          <p:sp>
            <p:nvSpPr>
              <p:cNvPr id="215" name="Rectangle 572"/>
              <p:cNvSpPr>
                <a:spLocks noChangeArrowheads="1"/>
              </p:cNvSpPr>
              <p:nvPr/>
            </p:nvSpPr>
            <p:spPr bwMode="auto">
              <a:xfrm>
                <a:off x="3851" y="13965"/>
                <a:ext cx="13" cy="6"/>
              </a:xfrm>
              <a:prstGeom prst="rect">
                <a:avLst/>
              </a:prstGeom>
              <a:solidFill>
                <a:srgbClr val="000000"/>
              </a:solidFill>
              <a:ln w="9525">
                <a:noFill/>
                <a:miter lim="800000"/>
                <a:headEnd/>
                <a:tailEnd/>
              </a:ln>
            </p:spPr>
            <p:txBody>
              <a:bodyPr/>
              <a:lstStyle/>
              <a:p>
                <a:endParaRPr lang="en-US"/>
              </a:p>
            </p:txBody>
          </p:sp>
          <p:sp>
            <p:nvSpPr>
              <p:cNvPr id="216" name="Rectangle 573"/>
              <p:cNvSpPr>
                <a:spLocks noChangeArrowheads="1"/>
              </p:cNvSpPr>
              <p:nvPr/>
            </p:nvSpPr>
            <p:spPr bwMode="auto">
              <a:xfrm>
                <a:off x="3889" y="13965"/>
                <a:ext cx="13" cy="6"/>
              </a:xfrm>
              <a:prstGeom prst="rect">
                <a:avLst/>
              </a:prstGeom>
              <a:solidFill>
                <a:srgbClr val="000000"/>
              </a:solidFill>
              <a:ln w="9525">
                <a:noFill/>
                <a:miter lim="800000"/>
                <a:headEnd/>
                <a:tailEnd/>
              </a:ln>
            </p:spPr>
            <p:txBody>
              <a:bodyPr/>
              <a:lstStyle/>
              <a:p>
                <a:endParaRPr lang="en-US"/>
              </a:p>
            </p:txBody>
          </p:sp>
          <p:sp>
            <p:nvSpPr>
              <p:cNvPr id="217" name="Rectangle 574"/>
              <p:cNvSpPr>
                <a:spLocks noChangeArrowheads="1"/>
              </p:cNvSpPr>
              <p:nvPr/>
            </p:nvSpPr>
            <p:spPr bwMode="auto">
              <a:xfrm>
                <a:off x="3928" y="13965"/>
                <a:ext cx="13" cy="6"/>
              </a:xfrm>
              <a:prstGeom prst="rect">
                <a:avLst/>
              </a:prstGeom>
              <a:solidFill>
                <a:srgbClr val="000000"/>
              </a:solidFill>
              <a:ln w="9525">
                <a:noFill/>
                <a:miter lim="800000"/>
                <a:headEnd/>
                <a:tailEnd/>
              </a:ln>
            </p:spPr>
            <p:txBody>
              <a:bodyPr/>
              <a:lstStyle/>
              <a:p>
                <a:endParaRPr lang="en-US"/>
              </a:p>
            </p:txBody>
          </p:sp>
          <p:sp>
            <p:nvSpPr>
              <p:cNvPr id="218" name="Rectangle 575"/>
              <p:cNvSpPr>
                <a:spLocks noChangeArrowheads="1"/>
              </p:cNvSpPr>
              <p:nvPr/>
            </p:nvSpPr>
            <p:spPr bwMode="auto">
              <a:xfrm>
                <a:off x="3966" y="13965"/>
                <a:ext cx="13" cy="6"/>
              </a:xfrm>
              <a:prstGeom prst="rect">
                <a:avLst/>
              </a:prstGeom>
              <a:solidFill>
                <a:srgbClr val="000000"/>
              </a:solidFill>
              <a:ln w="9525">
                <a:noFill/>
                <a:miter lim="800000"/>
                <a:headEnd/>
                <a:tailEnd/>
              </a:ln>
            </p:spPr>
            <p:txBody>
              <a:bodyPr/>
              <a:lstStyle/>
              <a:p>
                <a:endParaRPr lang="en-US"/>
              </a:p>
            </p:txBody>
          </p:sp>
          <p:sp>
            <p:nvSpPr>
              <p:cNvPr id="219" name="Rectangle 576"/>
              <p:cNvSpPr>
                <a:spLocks noChangeArrowheads="1"/>
              </p:cNvSpPr>
              <p:nvPr/>
            </p:nvSpPr>
            <p:spPr bwMode="auto">
              <a:xfrm>
                <a:off x="4015" y="13929"/>
                <a:ext cx="525"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K4-C1 (rep)</a:t>
                </a:r>
                <a:endParaRPr lang="el-GR" sz="1200"/>
              </a:p>
            </p:txBody>
          </p:sp>
          <p:sp>
            <p:nvSpPr>
              <p:cNvPr id="220" name="Line 577"/>
              <p:cNvSpPr>
                <a:spLocks noChangeShapeType="1"/>
              </p:cNvSpPr>
              <p:nvPr/>
            </p:nvSpPr>
            <p:spPr bwMode="auto">
              <a:xfrm>
                <a:off x="5160" y="13968"/>
                <a:ext cx="148" cy="0"/>
              </a:xfrm>
              <a:prstGeom prst="line">
                <a:avLst/>
              </a:prstGeom>
              <a:noFill/>
              <a:ln w="9525">
                <a:solidFill>
                  <a:srgbClr val="000000"/>
                </a:solidFill>
                <a:round/>
                <a:headEnd/>
                <a:tailEnd/>
              </a:ln>
            </p:spPr>
            <p:txBody>
              <a:bodyPr/>
              <a:lstStyle/>
              <a:p>
                <a:endParaRPr lang="en-US"/>
              </a:p>
            </p:txBody>
          </p:sp>
          <p:sp>
            <p:nvSpPr>
              <p:cNvPr id="221" name="Freeform 578"/>
              <p:cNvSpPr>
                <a:spLocks/>
              </p:cNvSpPr>
              <p:nvPr/>
            </p:nvSpPr>
            <p:spPr bwMode="auto">
              <a:xfrm>
                <a:off x="5215" y="13948"/>
                <a:ext cx="38" cy="39"/>
              </a:xfrm>
              <a:custGeom>
                <a:avLst/>
                <a:gdLst/>
                <a:ahLst/>
                <a:cxnLst>
                  <a:cxn ang="0">
                    <a:pos x="19" y="0"/>
                  </a:cxn>
                  <a:cxn ang="0">
                    <a:pos x="38" y="39"/>
                  </a:cxn>
                  <a:cxn ang="0">
                    <a:pos x="0" y="39"/>
                  </a:cxn>
                  <a:cxn ang="0">
                    <a:pos x="19" y="0"/>
                  </a:cxn>
                </a:cxnLst>
                <a:rect l="0" t="0" r="r" b="b"/>
                <a:pathLst>
                  <a:path w="38" h="39">
                    <a:moveTo>
                      <a:pt x="19" y="0"/>
                    </a:moveTo>
                    <a:lnTo>
                      <a:pt x="38" y="39"/>
                    </a:lnTo>
                    <a:lnTo>
                      <a:pt x="0" y="39"/>
                    </a:lnTo>
                    <a:lnTo>
                      <a:pt x="19" y="0"/>
                    </a:lnTo>
                    <a:close/>
                  </a:path>
                </a:pathLst>
              </a:custGeom>
              <a:solidFill>
                <a:srgbClr val="FFFFFF"/>
              </a:solidFill>
              <a:ln w="4763">
                <a:solidFill>
                  <a:srgbClr val="000000"/>
                </a:solidFill>
                <a:prstDash val="solid"/>
                <a:round/>
                <a:headEnd/>
                <a:tailEnd/>
              </a:ln>
            </p:spPr>
            <p:txBody>
              <a:bodyPr/>
              <a:lstStyle/>
              <a:p>
                <a:endParaRPr lang="en-US"/>
              </a:p>
            </p:txBody>
          </p:sp>
          <p:sp>
            <p:nvSpPr>
              <p:cNvPr id="222" name="Rectangle 579"/>
              <p:cNvSpPr>
                <a:spLocks noChangeArrowheads="1"/>
              </p:cNvSpPr>
              <p:nvPr/>
            </p:nvSpPr>
            <p:spPr bwMode="auto">
              <a:xfrm>
                <a:off x="5324" y="13929"/>
                <a:ext cx="85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K4-Ah/AC 0-10 cm</a:t>
                </a:r>
                <a:endParaRPr lang="el-GR" sz="1200"/>
              </a:p>
            </p:txBody>
          </p:sp>
          <p:sp>
            <p:nvSpPr>
              <p:cNvPr id="223" name="Line 580"/>
              <p:cNvSpPr>
                <a:spLocks noChangeShapeType="1"/>
              </p:cNvSpPr>
              <p:nvPr/>
            </p:nvSpPr>
            <p:spPr bwMode="auto">
              <a:xfrm>
                <a:off x="3851" y="14070"/>
                <a:ext cx="148" cy="0"/>
              </a:xfrm>
              <a:prstGeom prst="line">
                <a:avLst/>
              </a:prstGeom>
              <a:noFill/>
              <a:ln w="4763">
                <a:solidFill>
                  <a:srgbClr val="000000"/>
                </a:solidFill>
                <a:round/>
                <a:headEnd/>
                <a:tailEnd/>
              </a:ln>
            </p:spPr>
            <p:txBody>
              <a:bodyPr/>
              <a:lstStyle/>
              <a:p>
                <a:endParaRPr lang="en-US"/>
              </a:p>
            </p:txBody>
          </p:sp>
          <p:sp>
            <p:nvSpPr>
              <p:cNvPr id="224" name="Rectangle 581"/>
              <p:cNvSpPr>
                <a:spLocks noChangeArrowheads="1"/>
              </p:cNvSpPr>
              <p:nvPr/>
            </p:nvSpPr>
            <p:spPr bwMode="auto">
              <a:xfrm>
                <a:off x="3905" y="14051"/>
                <a:ext cx="42" cy="42"/>
              </a:xfrm>
              <a:prstGeom prst="rect">
                <a:avLst/>
              </a:prstGeom>
              <a:solidFill>
                <a:srgbClr val="FFFFFF"/>
              </a:solidFill>
              <a:ln w="9525">
                <a:noFill/>
                <a:miter lim="800000"/>
                <a:headEnd/>
                <a:tailEnd/>
              </a:ln>
            </p:spPr>
            <p:txBody>
              <a:bodyPr/>
              <a:lstStyle/>
              <a:p>
                <a:endParaRPr lang="en-US"/>
              </a:p>
            </p:txBody>
          </p:sp>
          <p:sp>
            <p:nvSpPr>
              <p:cNvPr id="225" name="Line 582"/>
              <p:cNvSpPr>
                <a:spLocks noChangeShapeType="1"/>
              </p:cNvSpPr>
              <p:nvPr/>
            </p:nvSpPr>
            <p:spPr bwMode="auto">
              <a:xfrm flipH="1" flipV="1">
                <a:off x="3909" y="14054"/>
                <a:ext cx="16" cy="16"/>
              </a:xfrm>
              <a:prstGeom prst="line">
                <a:avLst/>
              </a:prstGeom>
              <a:noFill/>
              <a:ln w="4763">
                <a:solidFill>
                  <a:srgbClr val="000000"/>
                </a:solidFill>
                <a:round/>
                <a:headEnd/>
                <a:tailEnd/>
              </a:ln>
            </p:spPr>
            <p:txBody>
              <a:bodyPr/>
              <a:lstStyle/>
              <a:p>
                <a:endParaRPr lang="en-US"/>
              </a:p>
            </p:txBody>
          </p:sp>
          <p:sp>
            <p:nvSpPr>
              <p:cNvPr id="226" name="Line 583"/>
              <p:cNvSpPr>
                <a:spLocks noChangeShapeType="1"/>
              </p:cNvSpPr>
              <p:nvPr/>
            </p:nvSpPr>
            <p:spPr bwMode="auto">
              <a:xfrm>
                <a:off x="3925" y="14070"/>
                <a:ext cx="16" cy="17"/>
              </a:xfrm>
              <a:prstGeom prst="line">
                <a:avLst/>
              </a:prstGeom>
              <a:noFill/>
              <a:ln w="4763">
                <a:solidFill>
                  <a:srgbClr val="000000"/>
                </a:solidFill>
                <a:round/>
                <a:headEnd/>
                <a:tailEnd/>
              </a:ln>
            </p:spPr>
            <p:txBody>
              <a:bodyPr/>
              <a:lstStyle/>
              <a:p>
                <a:endParaRPr lang="en-US"/>
              </a:p>
            </p:txBody>
          </p:sp>
          <p:sp>
            <p:nvSpPr>
              <p:cNvPr id="227" name="Line 584"/>
              <p:cNvSpPr>
                <a:spLocks noChangeShapeType="1"/>
              </p:cNvSpPr>
              <p:nvPr/>
            </p:nvSpPr>
            <p:spPr bwMode="auto">
              <a:xfrm flipH="1">
                <a:off x="3909" y="14070"/>
                <a:ext cx="16" cy="17"/>
              </a:xfrm>
              <a:prstGeom prst="line">
                <a:avLst/>
              </a:prstGeom>
              <a:noFill/>
              <a:ln w="4763">
                <a:solidFill>
                  <a:srgbClr val="000000"/>
                </a:solidFill>
                <a:round/>
                <a:headEnd/>
                <a:tailEnd/>
              </a:ln>
            </p:spPr>
            <p:txBody>
              <a:bodyPr/>
              <a:lstStyle/>
              <a:p>
                <a:endParaRPr lang="en-US"/>
              </a:p>
            </p:txBody>
          </p:sp>
          <p:sp>
            <p:nvSpPr>
              <p:cNvPr id="228" name="Line 585"/>
              <p:cNvSpPr>
                <a:spLocks noChangeShapeType="1"/>
              </p:cNvSpPr>
              <p:nvPr/>
            </p:nvSpPr>
            <p:spPr bwMode="auto">
              <a:xfrm flipV="1">
                <a:off x="3925" y="14054"/>
                <a:ext cx="16" cy="16"/>
              </a:xfrm>
              <a:prstGeom prst="line">
                <a:avLst/>
              </a:prstGeom>
              <a:noFill/>
              <a:ln w="4763">
                <a:solidFill>
                  <a:srgbClr val="000000"/>
                </a:solidFill>
                <a:round/>
                <a:headEnd/>
                <a:tailEnd/>
              </a:ln>
            </p:spPr>
            <p:txBody>
              <a:bodyPr/>
              <a:lstStyle/>
              <a:p>
                <a:endParaRPr lang="en-US"/>
              </a:p>
            </p:txBody>
          </p:sp>
          <p:sp>
            <p:nvSpPr>
              <p:cNvPr id="229" name="Line 586"/>
              <p:cNvSpPr>
                <a:spLocks noChangeShapeType="1"/>
              </p:cNvSpPr>
              <p:nvPr/>
            </p:nvSpPr>
            <p:spPr bwMode="auto">
              <a:xfrm flipV="1">
                <a:off x="3925" y="14054"/>
                <a:ext cx="0" cy="16"/>
              </a:xfrm>
              <a:prstGeom prst="line">
                <a:avLst/>
              </a:prstGeom>
              <a:noFill/>
              <a:ln w="4763">
                <a:solidFill>
                  <a:srgbClr val="000000"/>
                </a:solidFill>
                <a:round/>
                <a:headEnd/>
                <a:tailEnd/>
              </a:ln>
            </p:spPr>
            <p:txBody>
              <a:bodyPr/>
              <a:lstStyle/>
              <a:p>
                <a:endParaRPr lang="en-US"/>
              </a:p>
            </p:txBody>
          </p:sp>
          <p:sp>
            <p:nvSpPr>
              <p:cNvPr id="230" name="Line 587"/>
              <p:cNvSpPr>
                <a:spLocks noChangeShapeType="1"/>
              </p:cNvSpPr>
              <p:nvPr/>
            </p:nvSpPr>
            <p:spPr bwMode="auto">
              <a:xfrm>
                <a:off x="3925" y="14070"/>
                <a:ext cx="0" cy="17"/>
              </a:xfrm>
              <a:prstGeom prst="line">
                <a:avLst/>
              </a:prstGeom>
              <a:noFill/>
              <a:ln w="4763">
                <a:solidFill>
                  <a:srgbClr val="000000"/>
                </a:solidFill>
                <a:round/>
                <a:headEnd/>
                <a:tailEnd/>
              </a:ln>
            </p:spPr>
            <p:txBody>
              <a:bodyPr/>
              <a:lstStyle/>
              <a:p>
                <a:endParaRPr lang="en-US"/>
              </a:p>
            </p:txBody>
          </p:sp>
          <p:sp>
            <p:nvSpPr>
              <p:cNvPr id="231" name="Rectangle 588"/>
              <p:cNvSpPr>
                <a:spLocks noChangeArrowheads="1"/>
              </p:cNvSpPr>
              <p:nvPr/>
            </p:nvSpPr>
            <p:spPr bwMode="auto">
              <a:xfrm>
                <a:off x="4015" y="14032"/>
                <a:ext cx="1073"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Plattenkalk-K5 (lim/ne)</a:t>
                </a:r>
                <a:endParaRPr lang="el-GR" sz="1200"/>
              </a:p>
            </p:txBody>
          </p:sp>
          <p:sp>
            <p:nvSpPr>
              <p:cNvPr id="232" name="Line 589"/>
              <p:cNvSpPr>
                <a:spLocks noChangeShapeType="1"/>
              </p:cNvSpPr>
              <p:nvPr/>
            </p:nvSpPr>
            <p:spPr bwMode="auto">
              <a:xfrm>
                <a:off x="5160" y="14070"/>
                <a:ext cx="148" cy="0"/>
              </a:xfrm>
              <a:prstGeom prst="line">
                <a:avLst/>
              </a:prstGeom>
              <a:noFill/>
              <a:ln w="4763">
                <a:solidFill>
                  <a:srgbClr val="000000"/>
                </a:solidFill>
                <a:round/>
                <a:headEnd/>
                <a:tailEnd/>
              </a:ln>
            </p:spPr>
            <p:txBody>
              <a:bodyPr/>
              <a:lstStyle/>
              <a:p>
                <a:endParaRPr lang="en-US"/>
              </a:p>
            </p:txBody>
          </p:sp>
          <p:sp>
            <p:nvSpPr>
              <p:cNvPr id="233" name="Rectangle 590"/>
              <p:cNvSpPr>
                <a:spLocks noChangeArrowheads="1"/>
              </p:cNvSpPr>
              <p:nvPr/>
            </p:nvSpPr>
            <p:spPr bwMode="auto">
              <a:xfrm>
                <a:off x="5234" y="14067"/>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234" name="Rectangle 591"/>
              <p:cNvSpPr>
                <a:spLocks noChangeArrowheads="1"/>
              </p:cNvSpPr>
              <p:nvPr/>
            </p:nvSpPr>
            <p:spPr bwMode="auto">
              <a:xfrm>
                <a:off x="5324" y="14032"/>
                <a:ext cx="828" cy="292"/>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Plattenkalk-K5 </a:t>
                </a:r>
                <a:endParaRPr lang="en-US" sz="1200">
                  <a:solidFill>
                    <a:srgbClr val="000000"/>
                  </a:solidFill>
                </a:endParaRPr>
              </a:p>
              <a:p>
                <a:pPr defTabSz="914400"/>
                <a:r>
                  <a:rPr lang="el-GR" sz="1200">
                    <a:solidFill>
                      <a:srgbClr val="000000"/>
                    </a:solidFill>
                  </a:rPr>
                  <a:t>(lim/ne_bitumen)</a:t>
                </a:r>
                <a:endParaRPr lang="el-GR" sz="1200"/>
              </a:p>
            </p:txBody>
          </p:sp>
          <p:sp>
            <p:nvSpPr>
              <p:cNvPr id="235" name="Rectangle 592"/>
              <p:cNvSpPr>
                <a:spLocks noChangeArrowheads="1"/>
              </p:cNvSpPr>
              <p:nvPr/>
            </p:nvSpPr>
            <p:spPr bwMode="auto">
              <a:xfrm>
                <a:off x="3851" y="14167"/>
                <a:ext cx="45" cy="6"/>
              </a:xfrm>
              <a:prstGeom prst="rect">
                <a:avLst/>
              </a:prstGeom>
              <a:solidFill>
                <a:srgbClr val="000000"/>
              </a:solidFill>
              <a:ln w="9525">
                <a:noFill/>
                <a:miter lim="800000"/>
                <a:headEnd/>
                <a:tailEnd/>
              </a:ln>
            </p:spPr>
            <p:txBody>
              <a:bodyPr/>
              <a:lstStyle/>
              <a:p>
                <a:endParaRPr lang="en-US"/>
              </a:p>
            </p:txBody>
          </p:sp>
          <p:sp>
            <p:nvSpPr>
              <p:cNvPr id="236" name="Rectangle 593"/>
              <p:cNvSpPr>
                <a:spLocks noChangeArrowheads="1"/>
              </p:cNvSpPr>
              <p:nvPr/>
            </p:nvSpPr>
            <p:spPr bwMode="auto">
              <a:xfrm>
                <a:off x="3922" y="14167"/>
                <a:ext cx="44" cy="6"/>
              </a:xfrm>
              <a:prstGeom prst="rect">
                <a:avLst/>
              </a:prstGeom>
              <a:solidFill>
                <a:srgbClr val="000000"/>
              </a:solidFill>
              <a:ln w="9525">
                <a:noFill/>
                <a:miter lim="800000"/>
                <a:headEnd/>
                <a:tailEnd/>
              </a:ln>
            </p:spPr>
            <p:txBody>
              <a:bodyPr/>
              <a:lstStyle/>
              <a:p>
                <a:endParaRPr lang="en-US"/>
              </a:p>
            </p:txBody>
          </p:sp>
          <p:sp>
            <p:nvSpPr>
              <p:cNvPr id="237" name="Rectangle 594"/>
              <p:cNvSpPr>
                <a:spLocks noChangeArrowheads="1"/>
              </p:cNvSpPr>
              <p:nvPr/>
            </p:nvSpPr>
            <p:spPr bwMode="auto">
              <a:xfrm>
                <a:off x="3992" y="14167"/>
                <a:ext cx="7" cy="6"/>
              </a:xfrm>
              <a:prstGeom prst="rect">
                <a:avLst/>
              </a:prstGeom>
              <a:solidFill>
                <a:srgbClr val="000000"/>
              </a:solidFill>
              <a:ln w="9525">
                <a:noFill/>
                <a:miter lim="800000"/>
                <a:headEnd/>
                <a:tailEnd/>
              </a:ln>
            </p:spPr>
            <p:txBody>
              <a:bodyPr/>
              <a:lstStyle/>
              <a:p>
                <a:endParaRPr lang="en-US"/>
              </a:p>
            </p:txBody>
          </p:sp>
          <p:sp>
            <p:nvSpPr>
              <p:cNvPr id="238" name="Rectangle 595"/>
              <p:cNvSpPr>
                <a:spLocks noChangeArrowheads="1"/>
              </p:cNvSpPr>
              <p:nvPr/>
            </p:nvSpPr>
            <p:spPr bwMode="auto">
              <a:xfrm>
                <a:off x="4015" y="14131"/>
                <a:ext cx="1011" cy="14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Plattenkalk-K5 (chert)</a:t>
                </a:r>
                <a:endParaRPr lang="el-GR" sz="1200"/>
              </a:p>
            </p:txBody>
          </p:sp>
          <p:sp>
            <p:nvSpPr>
              <p:cNvPr id="239" name="Rectangle 596"/>
              <p:cNvSpPr>
                <a:spLocks noChangeArrowheads="1"/>
              </p:cNvSpPr>
              <p:nvPr/>
            </p:nvSpPr>
            <p:spPr bwMode="auto">
              <a:xfrm>
                <a:off x="3839" y="14273"/>
                <a:ext cx="45" cy="6"/>
              </a:xfrm>
              <a:prstGeom prst="rect">
                <a:avLst/>
              </a:prstGeom>
              <a:solidFill>
                <a:srgbClr val="808080"/>
              </a:solidFill>
              <a:ln w="9525">
                <a:noFill/>
                <a:miter lim="800000"/>
                <a:headEnd/>
                <a:tailEnd/>
              </a:ln>
            </p:spPr>
            <p:txBody>
              <a:bodyPr/>
              <a:lstStyle/>
              <a:p>
                <a:endParaRPr lang="en-US"/>
              </a:p>
            </p:txBody>
          </p:sp>
          <p:sp>
            <p:nvSpPr>
              <p:cNvPr id="240" name="Rectangle 597"/>
              <p:cNvSpPr>
                <a:spLocks noChangeArrowheads="1"/>
              </p:cNvSpPr>
              <p:nvPr/>
            </p:nvSpPr>
            <p:spPr bwMode="auto">
              <a:xfrm>
                <a:off x="3859" y="14285"/>
                <a:ext cx="45" cy="6"/>
              </a:xfrm>
              <a:prstGeom prst="rect">
                <a:avLst/>
              </a:prstGeom>
              <a:solidFill>
                <a:srgbClr val="808080"/>
              </a:solidFill>
              <a:ln w="9525">
                <a:noFill/>
                <a:miter lim="800000"/>
                <a:headEnd/>
                <a:tailEnd/>
              </a:ln>
            </p:spPr>
            <p:txBody>
              <a:bodyPr/>
              <a:lstStyle/>
              <a:p>
                <a:endParaRPr lang="en-US"/>
              </a:p>
            </p:txBody>
          </p:sp>
          <p:sp>
            <p:nvSpPr>
              <p:cNvPr id="241" name="Rectangle 598"/>
              <p:cNvSpPr>
                <a:spLocks noChangeArrowheads="1"/>
              </p:cNvSpPr>
              <p:nvPr/>
            </p:nvSpPr>
            <p:spPr bwMode="auto">
              <a:xfrm>
                <a:off x="5302" y="14167"/>
                <a:ext cx="6" cy="6"/>
              </a:xfrm>
              <a:prstGeom prst="rect">
                <a:avLst/>
              </a:prstGeom>
              <a:solidFill>
                <a:srgbClr val="808080"/>
              </a:solidFill>
              <a:ln w="9525">
                <a:noFill/>
                <a:miter lim="800000"/>
                <a:headEnd/>
                <a:tailEnd/>
              </a:ln>
            </p:spPr>
            <p:txBody>
              <a:bodyPr/>
              <a:lstStyle/>
              <a:p>
                <a:endParaRPr lang="en-US"/>
              </a:p>
            </p:txBody>
          </p:sp>
        </p:grpSp>
      </p:grpSp>
      <p:pic>
        <p:nvPicPr>
          <p:cNvPr id="442" name="Picture 12" descr="IMGP4578"/>
          <p:cNvPicPr>
            <a:picLocks noChangeAspect="1" noChangeArrowheads="1"/>
          </p:cNvPicPr>
          <p:nvPr/>
        </p:nvPicPr>
        <p:blipFill>
          <a:blip r:embed="rId2" cstate="print"/>
          <a:srcRect/>
          <a:stretch>
            <a:fillRect/>
          </a:stretch>
        </p:blipFill>
        <p:spPr bwMode="auto">
          <a:xfrm>
            <a:off x="304800" y="1905001"/>
            <a:ext cx="2971800" cy="2228418"/>
          </a:xfrm>
          <a:prstGeom prst="rect">
            <a:avLst/>
          </a:prstGeom>
          <a:noFill/>
        </p:spPr>
      </p:pic>
      <p:pic>
        <p:nvPicPr>
          <p:cNvPr id="443" name="Picture 2" descr="C:\Users\Nikos\Desktop\S_information 7.jpg"/>
          <p:cNvPicPr>
            <a:picLocks noChangeAspect="1" noChangeArrowheads="1"/>
          </p:cNvPicPr>
          <p:nvPr/>
        </p:nvPicPr>
        <p:blipFill>
          <a:blip r:embed="rId3" cstate="print"/>
          <a:srcRect l="12775" t="13487" r="15160" b="47314"/>
          <a:stretch>
            <a:fillRect/>
          </a:stretch>
        </p:blipFill>
        <p:spPr bwMode="auto">
          <a:xfrm>
            <a:off x="228601" y="3962400"/>
            <a:ext cx="3124200" cy="24043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0"/>
            <a:ext cx="5090864" cy="1752600"/>
          </a:xfrm>
        </p:spPr>
        <p:txBody>
          <a:bodyPr>
            <a:normAutofit/>
          </a:bodyPr>
          <a:lstStyle/>
          <a:p>
            <a:r>
              <a:rPr lang="en-US" sz="3200" b="1" dirty="0" smtClean="0">
                <a:solidFill>
                  <a:srgbClr val="002060"/>
                </a:solidFill>
                <a:latin typeface="Calibri" pitchFamily="34" charset="0"/>
                <a:cs typeface="Calibri" pitchFamily="34" charset="0"/>
              </a:rPr>
              <a:t>Soil Genesis and Evolution </a:t>
            </a:r>
            <a:endParaRPr lang="en-US" sz="3200" b="1" dirty="0">
              <a:solidFill>
                <a:srgbClr val="002060"/>
              </a:solidFill>
              <a:latin typeface="Calibri" pitchFamily="34" charset="0"/>
              <a:cs typeface="Calibri" pitchFamily="34" charset="0"/>
            </a:endParaRPr>
          </a:p>
        </p:txBody>
      </p:sp>
      <p:sp>
        <p:nvSpPr>
          <p:cNvPr id="4" name="TextBox 3"/>
          <p:cNvSpPr txBox="1"/>
          <p:nvPr/>
        </p:nvSpPr>
        <p:spPr>
          <a:xfrm>
            <a:off x="179512" y="1827075"/>
            <a:ext cx="3672408" cy="1754326"/>
          </a:xfrm>
          <a:prstGeom prst="rect">
            <a:avLst/>
          </a:prstGeom>
          <a:noFill/>
        </p:spPr>
        <p:txBody>
          <a:bodyPr wrap="square" rtlCol="0">
            <a:spAutoFit/>
          </a:bodyPr>
          <a:lstStyle/>
          <a:p>
            <a:r>
              <a:rPr lang="en-GB" dirty="0" smtClean="0">
                <a:solidFill>
                  <a:srgbClr val="002060"/>
                </a:solidFill>
                <a:latin typeface="Calibri" pitchFamily="34" charset="0"/>
                <a:cs typeface="Calibri" pitchFamily="34" charset="0"/>
              </a:rPr>
              <a:t>K5 in situ soil development with strong </a:t>
            </a:r>
            <a:r>
              <a:rPr lang="en-GB" dirty="0" err="1" smtClean="0">
                <a:solidFill>
                  <a:srgbClr val="002060"/>
                </a:solidFill>
                <a:latin typeface="Calibri" pitchFamily="34" charset="0"/>
                <a:cs typeface="Calibri" pitchFamily="34" charset="0"/>
              </a:rPr>
              <a:t>eolian</a:t>
            </a:r>
            <a:r>
              <a:rPr lang="en-GB" dirty="0" smtClean="0">
                <a:solidFill>
                  <a:srgbClr val="002060"/>
                </a:solidFill>
                <a:latin typeface="Calibri" pitchFamily="34" charset="0"/>
                <a:cs typeface="Calibri" pitchFamily="34" charset="0"/>
              </a:rPr>
              <a:t> influence (high trace element content probably of </a:t>
            </a:r>
            <a:r>
              <a:rPr lang="en-GB" dirty="0" err="1" smtClean="0">
                <a:solidFill>
                  <a:srgbClr val="002060"/>
                </a:solidFill>
                <a:latin typeface="Calibri" pitchFamily="34" charset="0"/>
                <a:cs typeface="Calibri" pitchFamily="34" charset="0"/>
              </a:rPr>
              <a:t>ophiolite</a:t>
            </a:r>
            <a:r>
              <a:rPr lang="en-GB" dirty="0" smtClean="0">
                <a:solidFill>
                  <a:srgbClr val="002060"/>
                </a:solidFill>
                <a:latin typeface="Calibri" pitchFamily="34" charset="0"/>
                <a:cs typeface="Calibri" pitchFamily="34" charset="0"/>
              </a:rPr>
              <a:t> origin) at the mountainous site (K5). </a:t>
            </a:r>
          </a:p>
          <a:p>
            <a:endParaRPr lang="en-GB" dirty="0" smtClean="0">
              <a:solidFill>
                <a:srgbClr val="002060"/>
              </a:solidFill>
              <a:latin typeface="Calibri" pitchFamily="34" charset="0"/>
              <a:cs typeface="Calibri" pitchFamily="34" charset="0"/>
            </a:endParaRPr>
          </a:p>
        </p:txBody>
      </p:sp>
      <p:grpSp>
        <p:nvGrpSpPr>
          <p:cNvPr id="3" name="Group 851"/>
          <p:cNvGrpSpPr>
            <a:grpSpLocks/>
          </p:cNvGrpSpPr>
          <p:nvPr/>
        </p:nvGrpSpPr>
        <p:grpSpPr bwMode="auto">
          <a:xfrm>
            <a:off x="3923928" y="2027238"/>
            <a:ext cx="4794250" cy="3536950"/>
            <a:chOff x="3331" y="12125"/>
            <a:chExt cx="3020" cy="2228"/>
          </a:xfrm>
        </p:grpSpPr>
        <p:sp>
          <p:nvSpPr>
            <p:cNvPr id="6" name="AutoShape 163"/>
            <p:cNvSpPr>
              <a:spLocks noChangeAspect="1" noChangeArrowheads="1" noTextEdit="1"/>
            </p:cNvSpPr>
            <p:nvPr/>
          </p:nvSpPr>
          <p:spPr bwMode="auto">
            <a:xfrm>
              <a:off x="3331" y="12125"/>
              <a:ext cx="3020" cy="2106"/>
            </a:xfrm>
            <a:prstGeom prst="rect">
              <a:avLst/>
            </a:prstGeom>
            <a:noFill/>
            <a:ln w="9525">
              <a:noFill/>
              <a:miter lim="800000"/>
              <a:headEnd/>
              <a:tailEnd/>
            </a:ln>
          </p:spPr>
          <p:txBody>
            <a:bodyPr/>
            <a:lstStyle/>
            <a:p>
              <a:endParaRPr lang="en-US"/>
            </a:p>
          </p:txBody>
        </p:sp>
        <p:grpSp>
          <p:nvGrpSpPr>
            <p:cNvPr id="5" name="Group 365"/>
            <p:cNvGrpSpPr>
              <a:grpSpLocks/>
            </p:cNvGrpSpPr>
            <p:nvPr/>
          </p:nvGrpSpPr>
          <p:grpSpPr bwMode="auto">
            <a:xfrm>
              <a:off x="3347" y="12141"/>
              <a:ext cx="2988" cy="2077"/>
              <a:chOff x="3395" y="12141"/>
              <a:chExt cx="2988" cy="2077"/>
            </a:xfrm>
          </p:grpSpPr>
          <p:sp>
            <p:nvSpPr>
              <p:cNvPr id="242" name="Rectangle 165"/>
              <p:cNvSpPr>
                <a:spLocks noChangeArrowheads="1"/>
              </p:cNvSpPr>
              <p:nvPr/>
            </p:nvSpPr>
            <p:spPr bwMode="auto">
              <a:xfrm>
                <a:off x="3395" y="12141"/>
                <a:ext cx="2988" cy="2077"/>
              </a:xfrm>
              <a:prstGeom prst="rect">
                <a:avLst/>
              </a:prstGeom>
              <a:solidFill>
                <a:srgbClr val="FFFFFF"/>
              </a:solidFill>
              <a:ln w="9525">
                <a:noFill/>
                <a:miter lim="800000"/>
                <a:headEnd/>
                <a:tailEnd/>
              </a:ln>
            </p:spPr>
            <p:txBody>
              <a:bodyPr/>
              <a:lstStyle/>
              <a:p>
                <a:endParaRPr lang="en-US"/>
              </a:p>
            </p:txBody>
          </p:sp>
          <p:sp>
            <p:nvSpPr>
              <p:cNvPr id="243" name="Rectangle 166"/>
              <p:cNvSpPr>
                <a:spLocks noChangeArrowheads="1"/>
              </p:cNvSpPr>
              <p:nvPr/>
            </p:nvSpPr>
            <p:spPr bwMode="auto">
              <a:xfrm>
                <a:off x="3905" y="12228"/>
                <a:ext cx="2337" cy="1390"/>
              </a:xfrm>
              <a:prstGeom prst="rect">
                <a:avLst/>
              </a:prstGeom>
              <a:solidFill>
                <a:srgbClr val="FFFFFF"/>
              </a:solidFill>
              <a:ln w="9525">
                <a:noFill/>
                <a:miter lim="800000"/>
                <a:headEnd/>
                <a:tailEnd/>
              </a:ln>
            </p:spPr>
            <p:txBody>
              <a:bodyPr/>
              <a:lstStyle/>
              <a:p>
                <a:endParaRPr lang="en-US"/>
              </a:p>
            </p:txBody>
          </p:sp>
          <p:sp>
            <p:nvSpPr>
              <p:cNvPr id="244" name="Line 167"/>
              <p:cNvSpPr>
                <a:spLocks noChangeShapeType="1"/>
              </p:cNvSpPr>
              <p:nvPr/>
            </p:nvSpPr>
            <p:spPr bwMode="auto">
              <a:xfrm>
                <a:off x="3905" y="13618"/>
                <a:ext cx="2337" cy="0"/>
              </a:xfrm>
              <a:prstGeom prst="line">
                <a:avLst/>
              </a:prstGeom>
              <a:noFill/>
              <a:ln w="0">
                <a:solidFill>
                  <a:srgbClr val="000000"/>
                </a:solidFill>
                <a:round/>
                <a:headEnd/>
                <a:tailEnd/>
              </a:ln>
            </p:spPr>
            <p:txBody>
              <a:bodyPr/>
              <a:lstStyle/>
              <a:p>
                <a:endParaRPr lang="en-US"/>
              </a:p>
            </p:txBody>
          </p:sp>
          <p:sp>
            <p:nvSpPr>
              <p:cNvPr id="245" name="Line 168"/>
              <p:cNvSpPr>
                <a:spLocks noChangeShapeType="1"/>
              </p:cNvSpPr>
              <p:nvPr/>
            </p:nvSpPr>
            <p:spPr bwMode="auto">
              <a:xfrm>
                <a:off x="3905" y="13271"/>
                <a:ext cx="2337" cy="0"/>
              </a:xfrm>
              <a:prstGeom prst="line">
                <a:avLst/>
              </a:prstGeom>
              <a:noFill/>
              <a:ln w="0">
                <a:solidFill>
                  <a:srgbClr val="000000"/>
                </a:solidFill>
                <a:round/>
                <a:headEnd/>
                <a:tailEnd/>
              </a:ln>
            </p:spPr>
            <p:txBody>
              <a:bodyPr/>
              <a:lstStyle/>
              <a:p>
                <a:endParaRPr lang="en-US"/>
              </a:p>
            </p:txBody>
          </p:sp>
          <p:sp>
            <p:nvSpPr>
              <p:cNvPr id="246" name="Line 169"/>
              <p:cNvSpPr>
                <a:spLocks noChangeShapeType="1"/>
              </p:cNvSpPr>
              <p:nvPr/>
            </p:nvSpPr>
            <p:spPr bwMode="auto">
              <a:xfrm>
                <a:off x="3905" y="12924"/>
                <a:ext cx="2337" cy="0"/>
              </a:xfrm>
              <a:prstGeom prst="line">
                <a:avLst/>
              </a:prstGeom>
              <a:noFill/>
              <a:ln w="0">
                <a:solidFill>
                  <a:srgbClr val="000000"/>
                </a:solidFill>
                <a:round/>
                <a:headEnd/>
                <a:tailEnd/>
              </a:ln>
            </p:spPr>
            <p:txBody>
              <a:bodyPr/>
              <a:lstStyle/>
              <a:p>
                <a:endParaRPr lang="en-US"/>
              </a:p>
            </p:txBody>
          </p:sp>
          <p:sp>
            <p:nvSpPr>
              <p:cNvPr id="247" name="Line 170"/>
              <p:cNvSpPr>
                <a:spLocks noChangeShapeType="1"/>
              </p:cNvSpPr>
              <p:nvPr/>
            </p:nvSpPr>
            <p:spPr bwMode="auto">
              <a:xfrm>
                <a:off x="3905" y="12574"/>
                <a:ext cx="2337" cy="0"/>
              </a:xfrm>
              <a:prstGeom prst="line">
                <a:avLst/>
              </a:prstGeom>
              <a:noFill/>
              <a:ln w="0">
                <a:solidFill>
                  <a:srgbClr val="000000"/>
                </a:solidFill>
                <a:round/>
                <a:headEnd/>
                <a:tailEnd/>
              </a:ln>
            </p:spPr>
            <p:txBody>
              <a:bodyPr/>
              <a:lstStyle/>
              <a:p>
                <a:endParaRPr lang="en-US"/>
              </a:p>
            </p:txBody>
          </p:sp>
          <p:sp>
            <p:nvSpPr>
              <p:cNvPr id="248" name="Rectangle 171"/>
              <p:cNvSpPr>
                <a:spLocks noChangeArrowheads="1"/>
              </p:cNvSpPr>
              <p:nvPr/>
            </p:nvSpPr>
            <p:spPr bwMode="auto">
              <a:xfrm>
                <a:off x="3905" y="12228"/>
                <a:ext cx="2337" cy="1390"/>
              </a:xfrm>
              <a:prstGeom prst="rect">
                <a:avLst/>
              </a:prstGeom>
              <a:noFill/>
              <a:ln w="4763">
                <a:solidFill>
                  <a:srgbClr val="000000"/>
                </a:solidFill>
                <a:miter lim="800000"/>
                <a:headEnd/>
                <a:tailEnd/>
              </a:ln>
            </p:spPr>
            <p:txBody>
              <a:bodyPr/>
              <a:lstStyle/>
              <a:p>
                <a:endParaRPr lang="en-US"/>
              </a:p>
            </p:txBody>
          </p:sp>
          <p:sp>
            <p:nvSpPr>
              <p:cNvPr id="249" name="Line 172"/>
              <p:cNvSpPr>
                <a:spLocks noChangeShapeType="1"/>
              </p:cNvSpPr>
              <p:nvPr/>
            </p:nvSpPr>
            <p:spPr bwMode="auto">
              <a:xfrm>
                <a:off x="3905" y="12228"/>
                <a:ext cx="0" cy="1390"/>
              </a:xfrm>
              <a:prstGeom prst="line">
                <a:avLst/>
              </a:prstGeom>
              <a:noFill/>
              <a:ln w="0">
                <a:solidFill>
                  <a:srgbClr val="000000"/>
                </a:solidFill>
                <a:round/>
                <a:headEnd/>
                <a:tailEnd/>
              </a:ln>
            </p:spPr>
            <p:txBody>
              <a:bodyPr/>
              <a:lstStyle/>
              <a:p>
                <a:endParaRPr lang="en-US"/>
              </a:p>
            </p:txBody>
          </p:sp>
          <p:sp>
            <p:nvSpPr>
              <p:cNvPr id="250" name="Line 173"/>
              <p:cNvSpPr>
                <a:spLocks noChangeShapeType="1"/>
              </p:cNvSpPr>
              <p:nvPr/>
            </p:nvSpPr>
            <p:spPr bwMode="auto">
              <a:xfrm>
                <a:off x="3880" y="13618"/>
                <a:ext cx="25" cy="0"/>
              </a:xfrm>
              <a:prstGeom prst="line">
                <a:avLst/>
              </a:prstGeom>
              <a:noFill/>
              <a:ln w="0">
                <a:solidFill>
                  <a:srgbClr val="000000"/>
                </a:solidFill>
                <a:round/>
                <a:headEnd/>
                <a:tailEnd/>
              </a:ln>
            </p:spPr>
            <p:txBody>
              <a:bodyPr/>
              <a:lstStyle/>
              <a:p>
                <a:endParaRPr lang="en-US"/>
              </a:p>
            </p:txBody>
          </p:sp>
          <p:sp>
            <p:nvSpPr>
              <p:cNvPr id="251" name="Line 174"/>
              <p:cNvSpPr>
                <a:spLocks noChangeShapeType="1"/>
              </p:cNvSpPr>
              <p:nvPr/>
            </p:nvSpPr>
            <p:spPr bwMode="auto">
              <a:xfrm>
                <a:off x="3880" y="13271"/>
                <a:ext cx="25" cy="0"/>
              </a:xfrm>
              <a:prstGeom prst="line">
                <a:avLst/>
              </a:prstGeom>
              <a:noFill/>
              <a:ln w="0">
                <a:solidFill>
                  <a:srgbClr val="000000"/>
                </a:solidFill>
                <a:round/>
                <a:headEnd/>
                <a:tailEnd/>
              </a:ln>
            </p:spPr>
            <p:txBody>
              <a:bodyPr/>
              <a:lstStyle/>
              <a:p>
                <a:endParaRPr lang="en-US"/>
              </a:p>
            </p:txBody>
          </p:sp>
          <p:sp>
            <p:nvSpPr>
              <p:cNvPr id="252" name="Line 175"/>
              <p:cNvSpPr>
                <a:spLocks noChangeShapeType="1"/>
              </p:cNvSpPr>
              <p:nvPr/>
            </p:nvSpPr>
            <p:spPr bwMode="auto">
              <a:xfrm>
                <a:off x="3880" y="12924"/>
                <a:ext cx="25" cy="0"/>
              </a:xfrm>
              <a:prstGeom prst="line">
                <a:avLst/>
              </a:prstGeom>
              <a:noFill/>
              <a:ln w="0">
                <a:solidFill>
                  <a:srgbClr val="000000"/>
                </a:solidFill>
                <a:round/>
                <a:headEnd/>
                <a:tailEnd/>
              </a:ln>
            </p:spPr>
            <p:txBody>
              <a:bodyPr/>
              <a:lstStyle/>
              <a:p>
                <a:endParaRPr lang="en-US"/>
              </a:p>
            </p:txBody>
          </p:sp>
          <p:sp>
            <p:nvSpPr>
              <p:cNvPr id="253" name="Line 176"/>
              <p:cNvSpPr>
                <a:spLocks noChangeShapeType="1"/>
              </p:cNvSpPr>
              <p:nvPr/>
            </p:nvSpPr>
            <p:spPr bwMode="auto">
              <a:xfrm>
                <a:off x="3880" y="12574"/>
                <a:ext cx="25" cy="0"/>
              </a:xfrm>
              <a:prstGeom prst="line">
                <a:avLst/>
              </a:prstGeom>
              <a:noFill/>
              <a:ln w="0">
                <a:solidFill>
                  <a:srgbClr val="000000"/>
                </a:solidFill>
                <a:round/>
                <a:headEnd/>
                <a:tailEnd/>
              </a:ln>
            </p:spPr>
            <p:txBody>
              <a:bodyPr/>
              <a:lstStyle/>
              <a:p>
                <a:endParaRPr lang="en-US"/>
              </a:p>
            </p:txBody>
          </p:sp>
          <p:sp>
            <p:nvSpPr>
              <p:cNvPr id="254" name="Line 177"/>
              <p:cNvSpPr>
                <a:spLocks noChangeShapeType="1"/>
              </p:cNvSpPr>
              <p:nvPr/>
            </p:nvSpPr>
            <p:spPr bwMode="auto">
              <a:xfrm>
                <a:off x="3880" y="12228"/>
                <a:ext cx="25" cy="0"/>
              </a:xfrm>
              <a:prstGeom prst="line">
                <a:avLst/>
              </a:prstGeom>
              <a:noFill/>
              <a:ln w="0">
                <a:solidFill>
                  <a:srgbClr val="000000"/>
                </a:solidFill>
                <a:round/>
                <a:headEnd/>
                <a:tailEnd/>
              </a:ln>
            </p:spPr>
            <p:txBody>
              <a:bodyPr/>
              <a:lstStyle/>
              <a:p>
                <a:endParaRPr lang="en-US"/>
              </a:p>
            </p:txBody>
          </p:sp>
          <p:sp>
            <p:nvSpPr>
              <p:cNvPr id="255" name="Line 178"/>
              <p:cNvSpPr>
                <a:spLocks noChangeShapeType="1"/>
              </p:cNvSpPr>
              <p:nvPr/>
            </p:nvSpPr>
            <p:spPr bwMode="auto">
              <a:xfrm>
                <a:off x="3905" y="12228"/>
                <a:ext cx="2337" cy="0"/>
              </a:xfrm>
              <a:prstGeom prst="line">
                <a:avLst/>
              </a:prstGeom>
              <a:noFill/>
              <a:ln w="0">
                <a:solidFill>
                  <a:srgbClr val="000000"/>
                </a:solidFill>
                <a:round/>
                <a:headEnd/>
                <a:tailEnd/>
              </a:ln>
            </p:spPr>
            <p:txBody>
              <a:bodyPr/>
              <a:lstStyle/>
              <a:p>
                <a:endParaRPr lang="en-US"/>
              </a:p>
            </p:txBody>
          </p:sp>
          <p:sp>
            <p:nvSpPr>
              <p:cNvPr id="256" name="Line 179"/>
              <p:cNvSpPr>
                <a:spLocks noChangeShapeType="1"/>
              </p:cNvSpPr>
              <p:nvPr/>
            </p:nvSpPr>
            <p:spPr bwMode="auto">
              <a:xfrm flipV="1">
                <a:off x="3905" y="12228"/>
                <a:ext cx="0" cy="25"/>
              </a:xfrm>
              <a:prstGeom prst="line">
                <a:avLst/>
              </a:prstGeom>
              <a:noFill/>
              <a:ln w="0">
                <a:solidFill>
                  <a:srgbClr val="000000"/>
                </a:solidFill>
                <a:round/>
                <a:headEnd/>
                <a:tailEnd/>
              </a:ln>
            </p:spPr>
            <p:txBody>
              <a:bodyPr/>
              <a:lstStyle/>
              <a:p>
                <a:endParaRPr lang="en-US"/>
              </a:p>
            </p:txBody>
          </p:sp>
          <p:sp>
            <p:nvSpPr>
              <p:cNvPr id="257" name="Line 180"/>
              <p:cNvSpPr>
                <a:spLocks noChangeShapeType="1"/>
              </p:cNvSpPr>
              <p:nvPr/>
            </p:nvSpPr>
            <p:spPr bwMode="auto">
              <a:xfrm flipV="1">
                <a:off x="4085" y="12228"/>
                <a:ext cx="0" cy="25"/>
              </a:xfrm>
              <a:prstGeom prst="line">
                <a:avLst/>
              </a:prstGeom>
              <a:noFill/>
              <a:ln w="0">
                <a:solidFill>
                  <a:srgbClr val="000000"/>
                </a:solidFill>
                <a:round/>
                <a:headEnd/>
                <a:tailEnd/>
              </a:ln>
            </p:spPr>
            <p:txBody>
              <a:bodyPr/>
              <a:lstStyle/>
              <a:p>
                <a:endParaRPr lang="en-US"/>
              </a:p>
            </p:txBody>
          </p:sp>
          <p:sp>
            <p:nvSpPr>
              <p:cNvPr id="258" name="Line 181"/>
              <p:cNvSpPr>
                <a:spLocks noChangeShapeType="1"/>
              </p:cNvSpPr>
              <p:nvPr/>
            </p:nvSpPr>
            <p:spPr bwMode="auto">
              <a:xfrm flipV="1">
                <a:off x="4265" y="12228"/>
                <a:ext cx="0" cy="25"/>
              </a:xfrm>
              <a:prstGeom prst="line">
                <a:avLst/>
              </a:prstGeom>
              <a:noFill/>
              <a:ln w="0">
                <a:solidFill>
                  <a:srgbClr val="000000"/>
                </a:solidFill>
                <a:round/>
                <a:headEnd/>
                <a:tailEnd/>
              </a:ln>
            </p:spPr>
            <p:txBody>
              <a:bodyPr/>
              <a:lstStyle/>
              <a:p>
                <a:endParaRPr lang="en-US"/>
              </a:p>
            </p:txBody>
          </p:sp>
          <p:sp>
            <p:nvSpPr>
              <p:cNvPr id="259" name="Line 182"/>
              <p:cNvSpPr>
                <a:spLocks noChangeShapeType="1"/>
              </p:cNvSpPr>
              <p:nvPr/>
            </p:nvSpPr>
            <p:spPr bwMode="auto">
              <a:xfrm flipV="1">
                <a:off x="4445" y="12228"/>
                <a:ext cx="0" cy="25"/>
              </a:xfrm>
              <a:prstGeom prst="line">
                <a:avLst/>
              </a:prstGeom>
              <a:noFill/>
              <a:ln w="0">
                <a:solidFill>
                  <a:srgbClr val="000000"/>
                </a:solidFill>
                <a:round/>
                <a:headEnd/>
                <a:tailEnd/>
              </a:ln>
            </p:spPr>
            <p:txBody>
              <a:bodyPr/>
              <a:lstStyle/>
              <a:p>
                <a:endParaRPr lang="en-US"/>
              </a:p>
            </p:txBody>
          </p:sp>
          <p:sp>
            <p:nvSpPr>
              <p:cNvPr id="260" name="Line 183"/>
              <p:cNvSpPr>
                <a:spLocks noChangeShapeType="1"/>
              </p:cNvSpPr>
              <p:nvPr/>
            </p:nvSpPr>
            <p:spPr bwMode="auto">
              <a:xfrm flipV="1">
                <a:off x="4624" y="12228"/>
                <a:ext cx="0" cy="25"/>
              </a:xfrm>
              <a:prstGeom prst="line">
                <a:avLst/>
              </a:prstGeom>
              <a:noFill/>
              <a:ln w="0">
                <a:solidFill>
                  <a:srgbClr val="000000"/>
                </a:solidFill>
                <a:round/>
                <a:headEnd/>
                <a:tailEnd/>
              </a:ln>
            </p:spPr>
            <p:txBody>
              <a:bodyPr/>
              <a:lstStyle/>
              <a:p>
                <a:endParaRPr lang="en-US"/>
              </a:p>
            </p:txBody>
          </p:sp>
          <p:sp>
            <p:nvSpPr>
              <p:cNvPr id="261" name="Line 184"/>
              <p:cNvSpPr>
                <a:spLocks noChangeShapeType="1"/>
              </p:cNvSpPr>
              <p:nvPr/>
            </p:nvSpPr>
            <p:spPr bwMode="auto">
              <a:xfrm flipV="1">
                <a:off x="4804" y="12228"/>
                <a:ext cx="0" cy="25"/>
              </a:xfrm>
              <a:prstGeom prst="line">
                <a:avLst/>
              </a:prstGeom>
              <a:noFill/>
              <a:ln w="0">
                <a:solidFill>
                  <a:srgbClr val="000000"/>
                </a:solidFill>
                <a:round/>
                <a:headEnd/>
                <a:tailEnd/>
              </a:ln>
            </p:spPr>
            <p:txBody>
              <a:bodyPr/>
              <a:lstStyle/>
              <a:p>
                <a:endParaRPr lang="en-US"/>
              </a:p>
            </p:txBody>
          </p:sp>
          <p:sp>
            <p:nvSpPr>
              <p:cNvPr id="262" name="Line 185"/>
              <p:cNvSpPr>
                <a:spLocks noChangeShapeType="1"/>
              </p:cNvSpPr>
              <p:nvPr/>
            </p:nvSpPr>
            <p:spPr bwMode="auto">
              <a:xfrm flipV="1">
                <a:off x="4984" y="12228"/>
                <a:ext cx="0" cy="25"/>
              </a:xfrm>
              <a:prstGeom prst="line">
                <a:avLst/>
              </a:prstGeom>
              <a:noFill/>
              <a:ln w="0">
                <a:solidFill>
                  <a:srgbClr val="000000"/>
                </a:solidFill>
                <a:round/>
                <a:headEnd/>
                <a:tailEnd/>
              </a:ln>
            </p:spPr>
            <p:txBody>
              <a:bodyPr/>
              <a:lstStyle/>
              <a:p>
                <a:endParaRPr lang="en-US"/>
              </a:p>
            </p:txBody>
          </p:sp>
          <p:sp>
            <p:nvSpPr>
              <p:cNvPr id="263" name="Line 186"/>
              <p:cNvSpPr>
                <a:spLocks noChangeShapeType="1"/>
              </p:cNvSpPr>
              <p:nvPr/>
            </p:nvSpPr>
            <p:spPr bwMode="auto">
              <a:xfrm flipV="1">
                <a:off x="5163" y="12228"/>
                <a:ext cx="0" cy="25"/>
              </a:xfrm>
              <a:prstGeom prst="line">
                <a:avLst/>
              </a:prstGeom>
              <a:noFill/>
              <a:ln w="0">
                <a:solidFill>
                  <a:srgbClr val="000000"/>
                </a:solidFill>
                <a:round/>
                <a:headEnd/>
                <a:tailEnd/>
              </a:ln>
            </p:spPr>
            <p:txBody>
              <a:bodyPr/>
              <a:lstStyle/>
              <a:p>
                <a:endParaRPr lang="en-US"/>
              </a:p>
            </p:txBody>
          </p:sp>
          <p:sp>
            <p:nvSpPr>
              <p:cNvPr id="264" name="Line 187"/>
              <p:cNvSpPr>
                <a:spLocks noChangeShapeType="1"/>
              </p:cNvSpPr>
              <p:nvPr/>
            </p:nvSpPr>
            <p:spPr bwMode="auto">
              <a:xfrm flipV="1">
                <a:off x="5343" y="12228"/>
                <a:ext cx="0" cy="25"/>
              </a:xfrm>
              <a:prstGeom prst="line">
                <a:avLst/>
              </a:prstGeom>
              <a:noFill/>
              <a:ln w="0">
                <a:solidFill>
                  <a:srgbClr val="000000"/>
                </a:solidFill>
                <a:round/>
                <a:headEnd/>
                <a:tailEnd/>
              </a:ln>
            </p:spPr>
            <p:txBody>
              <a:bodyPr/>
              <a:lstStyle/>
              <a:p>
                <a:endParaRPr lang="en-US"/>
              </a:p>
            </p:txBody>
          </p:sp>
          <p:sp>
            <p:nvSpPr>
              <p:cNvPr id="265" name="Line 188"/>
              <p:cNvSpPr>
                <a:spLocks noChangeShapeType="1"/>
              </p:cNvSpPr>
              <p:nvPr/>
            </p:nvSpPr>
            <p:spPr bwMode="auto">
              <a:xfrm flipV="1">
                <a:off x="5523" y="12228"/>
                <a:ext cx="0" cy="25"/>
              </a:xfrm>
              <a:prstGeom prst="line">
                <a:avLst/>
              </a:prstGeom>
              <a:noFill/>
              <a:ln w="0">
                <a:solidFill>
                  <a:srgbClr val="000000"/>
                </a:solidFill>
                <a:round/>
                <a:headEnd/>
                <a:tailEnd/>
              </a:ln>
            </p:spPr>
            <p:txBody>
              <a:bodyPr/>
              <a:lstStyle/>
              <a:p>
                <a:endParaRPr lang="en-US"/>
              </a:p>
            </p:txBody>
          </p:sp>
          <p:sp>
            <p:nvSpPr>
              <p:cNvPr id="266" name="Line 189"/>
              <p:cNvSpPr>
                <a:spLocks noChangeShapeType="1"/>
              </p:cNvSpPr>
              <p:nvPr/>
            </p:nvSpPr>
            <p:spPr bwMode="auto">
              <a:xfrm flipV="1">
                <a:off x="5703" y="12228"/>
                <a:ext cx="0" cy="25"/>
              </a:xfrm>
              <a:prstGeom prst="line">
                <a:avLst/>
              </a:prstGeom>
              <a:noFill/>
              <a:ln w="0">
                <a:solidFill>
                  <a:srgbClr val="000000"/>
                </a:solidFill>
                <a:round/>
                <a:headEnd/>
                <a:tailEnd/>
              </a:ln>
            </p:spPr>
            <p:txBody>
              <a:bodyPr/>
              <a:lstStyle/>
              <a:p>
                <a:endParaRPr lang="en-US"/>
              </a:p>
            </p:txBody>
          </p:sp>
          <p:sp>
            <p:nvSpPr>
              <p:cNvPr id="267" name="Line 190"/>
              <p:cNvSpPr>
                <a:spLocks noChangeShapeType="1"/>
              </p:cNvSpPr>
              <p:nvPr/>
            </p:nvSpPr>
            <p:spPr bwMode="auto">
              <a:xfrm flipV="1">
                <a:off x="5882" y="12228"/>
                <a:ext cx="0" cy="25"/>
              </a:xfrm>
              <a:prstGeom prst="line">
                <a:avLst/>
              </a:prstGeom>
              <a:noFill/>
              <a:ln w="0">
                <a:solidFill>
                  <a:srgbClr val="000000"/>
                </a:solidFill>
                <a:round/>
                <a:headEnd/>
                <a:tailEnd/>
              </a:ln>
            </p:spPr>
            <p:txBody>
              <a:bodyPr/>
              <a:lstStyle/>
              <a:p>
                <a:endParaRPr lang="en-US"/>
              </a:p>
            </p:txBody>
          </p:sp>
          <p:sp>
            <p:nvSpPr>
              <p:cNvPr id="268" name="Line 191"/>
              <p:cNvSpPr>
                <a:spLocks noChangeShapeType="1"/>
              </p:cNvSpPr>
              <p:nvPr/>
            </p:nvSpPr>
            <p:spPr bwMode="auto">
              <a:xfrm flipV="1">
                <a:off x="6062" y="12228"/>
                <a:ext cx="0" cy="25"/>
              </a:xfrm>
              <a:prstGeom prst="line">
                <a:avLst/>
              </a:prstGeom>
              <a:noFill/>
              <a:ln w="0">
                <a:solidFill>
                  <a:srgbClr val="000000"/>
                </a:solidFill>
                <a:round/>
                <a:headEnd/>
                <a:tailEnd/>
              </a:ln>
            </p:spPr>
            <p:txBody>
              <a:bodyPr/>
              <a:lstStyle/>
              <a:p>
                <a:endParaRPr lang="en-US"/>
              </a:p>
            </p:txBody>
          </p:sp>
          <p:sp>
            <p:nvSpPr>
              <p:cNvPr id="269" name="Line 192"/>
              <p:cNvSpPr>
                <a:spLocks noChangeShapeType="1"/>
              </p:cNvSpPr>
              <p:nvPr/>
            </p:nvSpPr>
            <p:spPr bwMode="auto">
              <a:xfrm flipV="1">
                <a:off x="6242" y="12228"/>
                <a:ext cx="0" cy="25"/>
              </a:xfrm>
              <a:prstGeom prst="line">
                <a:avLst/>
              </a:prstGeom>
              <a:noFill/>
              <a:ln w="0">
                <a:solidFill>
                  <a:srgbClr val="000000"/>
                </a:solidFill>
                <a:round/>
                <a:headEnd/>
                <a:tailEnd/>
              </a:ln>
            </p:spPr>
            <p:txBody>
              <a:bodyPr/>
              <a:lstStyle/>
              <a:p>
                <a:endParaRPr lang="en-US"/>
              </a:p>
            </p:txBody>
          </p:sp>
          <p:sp>
            <p:nvSpPr>
              <p:cNvPr id="270" name="Freeform 193"/>
              <p:cNvSpPr>
                <a:spLocks/>
              </p:cNvSpPr>
              <p:nvPr/>
            </p:nvSpPr>
            <p:spPr bwMode="auto">
              <a:xfrm>
                <a:off x="3995" y="12530"/>
                <a:ext cx="2157" cy="86"/>
              </a:xfrm>
              <a:custGeom>
                <a:avLst/>
                <a:gdLst/>
                <a:ahLst/>
                <a:cxnLst>
                  <a:cxn ang="0">
                    <a:pos x="0" y="10"/>
                  </a:cxn>
                  <a:cxn ang="0">
                    <a:pos x="56" y="17"/>
                  </a:cxn>
                  <a:cxn ang="0">
                    <a:pos x="112" y="12"/>
                  </a:cxn>
                  <a:cxn ang="0">
                    <a:pos x="168" y="14"/>
                  </a:cxn>
                  <a:cxn ang="0">
                    <a:pos x="224" y="10"/>
                  </a:cxn>
                  <a:cxn ang="0">
                    <a:pos x="280" y="3"/>
                  </a:cxn>
                  <a:cxn ang="0">
                    <a:pos x="336" y="0"/>
                  </a:cxn>
                  <a:cxn ang="0">
                    <a:pos x="392" y="2"/>
                  </a:cxn>
                  <a:cxn ang="0">
                    <a:pos x="448" y="13"/>
                  </a:cxn>
                  <a:cxn ang="0">
                    <a:pos x="504" y="13"/>
                  </a:cxn>
                  <a:cxn ang="0">
                    <a:pos x="560" y="13"/>
                  </a:cxn>
                  <a:cxn ang="0">
                    <a:pos x="616" y="24"/>
                  </a:cxn>
                  <a:cxn ang="0">
                    <a:pos x="672" y="27"/>
                  </a:cxn>
                </a:cxnLst>
                <a:rect l="0" t="0" r="r" b="b"/>
                <a:pathLst>
                  <a:path w="672" h="27">
                    <a:moveTo>
                      <a:pt x="0" y="10"/>
                    </a:moveTo>
                    <a:lnTo>
                      <a:pt x="56" y="17"/>
                    </a:lnTo>
                    <a:lnTo>
                      <a:pt x="112" y="12"/>
                    </a:lnTo>
                    <a:lnTo>
                      <a:pt x="168" y="14"/>
                    </a:lnTo>
                    <a:lnTo>
                      <a:pt x="224" y="10"/>
                    </a:lnTo>
                    <a:lnTo>
                      <a:pt x="280" y="3"/>
                    </a:lnTo>
                    <a:lnTo>
                      <a:pt x="336" y="0"/>
                    </a:lnTo>
                    <a:lnTo>
                      <a:pt x="392" y="2"/>
                    </a:lnTo>
                    <a:lnTo>
                      <a:pt x="448" y="13"/>
                    </a:lnTo>
                    <a:lnTo>
                      <a:pt x="504" y="13"/>
                    </a:lnTo>
                    <a:lnTo>
                      <a:pt x="560" y="13"/>
                    </a:lnTo>
                    <a:lnTo>
                      <a:pt x="616" y="24"/>
                    </a:lnTo>
                    <a:lnTo>
                      <a:pt x="672" y="27"/>
                    </a:lnTo>
                  </a:path>
                </a:pathLst>
              </a:custGeom>
              <a:noFill/>
              <a:ln w="9525">
                <a:solidFill>
                  <a:srgbClr val="808080"/>
                </a:solidFill>
                <a:prstDash val="solid"/>
                <a:round/>
                <a:headEnd/>
                <a:tailEnd/>
              </a:ln>
            </p:spPr>
            <p:txBody>
              <a:bodyPr/>
              <a:lstStyle/>
              <a:p>
                <a:endParaRPr lang="en-US"/>
              </a:p>
            </p:txBody>
          </p:sp>
          <p:sp>
            <p:nvSpPr>
              <p:cNvPr id="271" name="Freeform 194"/>
              <p:cNvSpPr>
                <a:spLocks/>
              </p:cNvSpPr>
              <p:nvPr/>
            </p:nvSpPr>
            <p:spPr bwMode="auto">
              <a:xfrm>
                <a:off x="3995" y="12555"/>
                <a:ext cx="45" cy="13"/>
              </a:xfrm>
              <a:custGeom>
                <a:avLst/>
                <a:gdLst/>
                <a:ahLst/>
                <a:cxnLst>
                  <a:cxn ang="0">
                    <a:pos x="0" y="0"/>
                  </a:cxn>
                  <a:cxn ang="0">
                    <a:pos x="45" y="7"/>
                  </a:cxn>
                  <a:cxn ang="0">
                    <a:pos x="45" y="13"/>
                  </a:cxn>
                  <a:cxn ang="0">
                    <a:pos x="0" y="7"/>
                  </a:cxn>
                  <a:cxn ang="0">
                    <a:pos x="0" y="0"/>
                  </a:cxn>
                </a:cxnLst>
                <a:rect l="0" t="0" r="r" b="b"/>
                <a:pathLst>
                  <a:path w="45" h="13">
                    <a:moveTo>
                      <a:pt x="0" y="0"/>
                    </a:moveTo>
                    <a:lnTo>
                      <a:pt x="45" y="7"/>
                    </a:lnTo>
                    <a:lnTo>
                      <a:pt x="45" y="13"/>
                    </a:lnTo>
                    <a:lnTo>
                      <a:pt x="0" y="7"/>
                    </a:lnTo>
                    <a:lnTo>
                      <a:pt x="0" y="0"/>
                    </a:lnTo>
                    <a:close/>
                  </a:path>
                </a:pathLst>
              </a:custGeom>
              <a:solidFill>
                <a:srgbClr val="808080"/>
              </a:solidFill>
              <a:ln w="9525">
                <a:noFill/>
                <a:round/>
                <a:headEnd/>
                <a:tailEnd/>
              </a:ln>
            </p:spPr>
            <p:txBody>
              <a:bodyPr/>
              <a:lstStyle/>
              <a:p>
                <a:endParaRPr lang="en-US"/>
              </a:p>
            </p:txBody>
          </p:sp>
          <p:sp>
            <p:nvSpPr>
              <p:cNvPr id="272" name="Freeform 195"/>
              <p:cNvSpPr>
                <a:spLocks/>
              </p:cNvSpPr>
              <p:nvPr/>
            </p:nvSpPr>
            <p:spPr bwMode="auto">
              <a:xfrm>
                <a:off x="4066" y="12565"/>
                <a:ext cx="13" cy="9"/>
              </a:xfrm>
              <a:custGeom>
                <a:avLst/>
                <a:gdLst/>
                <a:ahLst/>
                <a:cxnLst>
                  <a:cxn ang="0">
                    <a:pos x="0" y="0"/>
                  </a:cxn>
                  <a:cxn ang="0">
                    <a:pos x="13" y="3"/>
                  </a:cxn>
                  <a:cxn ang="0">
                    <a:pos x="13" y="9"/>
                  </a:cxn>
                  <a:cxn ang="0">
                    <a:pos x="0" y="6"/>
                  </a:cxn>
                  <a:cxn ang="0">
                    <a:pos x="0" y="0"/>
                  </a:cxn>
                </a:cxnLst>
                <a:rect l="0" t="0" r="r" b="b"/>
                <a:pathLst>
                  <a:path w="13" h="9">
                    <a:moveTo>
                      <a:pt x="0" y="0"/>
                    </a:moveTo>
                    <a:lnTo>
                      <a:pt x="13" y="3"/>
                    </a:lnTo>
                    <a:lnTo>
                      <a:pt x="13" y="9"/>
                    </a:lnTo>
                    <a:lnTo>
                      <a:pt x="0" y="6"/>
                    </a:lnTo>
                    <a:lnTo>
                      <a:pt x="0" y="0"/>
                    </a:lnTo>
                    <a:close/>
                  </a:path>
                </a:pathLst>
              </a:custGeom>
              <a:solidFill>
                <a:srgbClr val="808080"/>
              </a:solidFill>
              <a:ln w="9525">
                <a:noFill/>
                <a:round/>
                <a:headEnd/>
                <a:tailEnd/>
              </a:ln>
            </p:spPr>
            <p:txBody>
              <a:bodyPr/>
              <a:lstStyle/>
              <a:p>
                <a:endParaRPr lang="en-US"/>
              </a:p>
            </p:txBody>
          </p:sp>
          <p:sp>
            <p:nvSpPr>
              <p:cNvPr id="273" name="Rectangle 196"/>
              <p:cNvSpPr>
                <a:spLocks noChangeArrowheads="1"/>
              </p:cNvSpPr>
              <p:nvPr/>
            </p:nvSpPr>
            <p:spPr bwMode="auto">
              <a:xfrm>
                <a:off x="4104" y="12571"/>
                <a:ext cx="13" cy="7"/>
              </a:xfrm>
              <a:prstGeom prst="rect">
                <a:avLst/>
              </a:prstGeom>
              <a:solidFill>
                <a:srgbClr val="808080"/>
              </a:solidFill>
              <a:ln w="9525">
                <a:noFill/>
                <a:miter lim="800000"/>
                <a:headEnd/>
                <a:tailEnd/>
              </a:ln>
            </p:spPr>
            <p:txBody>
              <a:bodyPr/>
              <a:lstStyle/>
              <a:p>
                <a:endParaRPr lang="en-US"/>
              </a:p>
            </p:txBody>
          </p:sp>
          <p:sp>
            <p:nvSpPr>
              <p:cNvPr id="274" name="Freeform 197"/>
              <p:cNvSpPr>
                <a:spLocks/>
              </p:cNvSpPr>
              <p:nvPr/>
            </p:nvSpPr>
            <p:spPr bwMode="auto">
              <a:xfrm>
                <a:off x="4143" y="12578"/>
                <a:ext cx="32" cy="9"/>
              </a:xfrm>
              <a:custGeom>
                <a:avLst/>
                <a:gdLst/>
                <a:ahLst/>
                <a:cxnLst>
                  <a:cxn ang="0">
                    <a:pos x="0" y="0"/>
                  </a:cxn>
                  <a:cxn ang="0">
                    <a:pos x="32" y="3"/>
                  </a:cxn>
                  <a:cxn ang="0">
                    <a:pos x="32" y="9"/>
                  </a:cxn>
                  <a:cxn ang="0">
                    <a:pos x="0" y="6"/>
                  </a:cxn>
                  <a:cxn ang="0">
                    <a:pos x="0" y="0"/>
                  </a:cxn>
                </a:cxnLst>
                <a:rect l="0" t="0" r="r" b="b"/>
                <a:pathLst>
                  <a:path w="32" h="9">
                    <a:moveTo>
                      <a:pt x="0" y="0"/>
                    </a:moveTo>
                    <a:lnTo>
                      <a:pt x="32" y="3"/>
                    </a:lnTo>
                    <a:lnTo>
                      <a:pt x="32" y="9"/>
                    </a:lnTo>
                    <a:lnTo>
                      <a:pt x="0" y="6"/>
                    </a:lnTo>
                    <a:lnTo>
                      <a:pt x="0" y="0"/>
                    </a:lnTo>
                    <a:close/>
                  </a:path>
                </a:pathLst>
              </a:custGeom>
              <a:solidFill>
                <a:srgbClr val="808080"/>
              </a:solidFill>
              <a:ln w="9525">
                <a:noFill/>
                <a:round/>
                <a:headEnd/>
                <a:tailEnd/>
              </a:ln>
            </p:spPr>
            <p:txBody>
              <a:bodyPr/>
              <a:lstStyle/>
              <a:p>
                <a:endParaRPr lang="en-US"/>
              </a:p>
            </p:txBody>
          </p:sp>
          <p:sp>
            <p:nvSpPr>
              <p:cNvPr id="275" name="Rectangle 198"/>
              <p:cNvSpPr>
                <a:spLocks noChangeArrowheads="1"/>
              </p:cNvSpPr>
              <p:nvPr/>
            </p:nvSpPr>
            <p:spPr bwMode="auto">
              <a:xfrm>
                <a:off x="4175" y="12581"/>
                <a:ext cx="13" cy="6"/>
              </a:xfrm>
              <a:prstGeom prst="rect">
                <a:avLst/>
              </a:prstGeom>
              <a:solidFill>
                <a:srgbClr val="808080"/>
              </a:solidFill>
              <a:ln w="9525">
                <a:noFill/>
                <a:miter lim="800000"/>
                <a:headEnd/>
                <a:tailEnd/>
              </a:ln>
            </p:spPr>
            <p:txBody>
              <a:bodyPr/>
              <a:lstStyle/>
              <a:p>
                <a:endParaRPr lang="en-US"/>
              </a:p>
            </p:txBody>
          </p:sp>
          <p:sp>
            <p:nvSpPr>
              <p:cNvPr id="276" name="Freeform 199"/>
              <p:cNvSpPr>
                <a:spLocks/>
              </p:cNvSpPr>
              <p:nvPr/>
            </p:nvSpPr>
            <p:spPr bwMode="auto">
              <a:xfrm>
                <a:off x="4213" y="12574"/>
                <a:ext cx="13" cy="10"/>
              </a:xfrm>
              <a:custGeom>
                <a:avLst/>
                <a:gdLst/>
                <a:ahLst/>
                <a:cxnLst>
                  <a:cxn ang="0">
                    <a:pos x="0" y="4"/>
                  </a:cxn>
                  <a:cxn ang="0">
                    <a:pos x="13" y="0"/>
                  </a:cxn>
                  <a:cxn ang="0">
                    <a:pos x="13" y="7"/>
                  </a:cxn>
                  <a:cxn ang="0">
                    <a:pos x="0" y="10"/>
                  </a:cxn>
                  <a:cxn ang="0">
                    <a:pos x="0" y="4"/>
                  </a:cxn>
                </a:cxnLst>
                <a:rect l="0" t="0" r="r" b="b"/>
                <a:pathLst>
                  <a:path w="13" h="10">
                    <a:moveTo>
                      <a:pt x="0" y="4"/>
                    </a:moveTo>
                    <a:lnTo>
                      <a:pt x="13" y="0"/>
                    </a:lnTo>
                    <a:lnTo>
                      <a:pt x="13" y="7"/>
                    </a:lnTo>
                    <a:lnTo>
                      <a:pt x="0" y="10"/>
                    </a:lnTo>
                    <a:lnTo>
                      <a:pt x="0" y="4"/>
                    </a:lnTo>
                    <a:close/>
                  </a:path>
                </a:pathLst>
              </a:custGeom>
              <a:solidFill>
                <a:srgbClr val="808080"/>
              </a:solidFill>
              <a:ln w="9525">
                <a:noFill/>
                <a:round/>
                <a:headEnd/>
                <a:tailEnd/>
              </a:ln>
            </p:spPr>
            <p:txBody>
              <a:bodyPr/>
              <a:lstStyle/>
              <a:p>
                <a:endParaRPr lang="en-US"/>
              </a:p>
            </p:txBody>
          </p:sp>
          <p:sp>
            <p:nvSpPr>
              <p:cNvPr id="277" name="Rectangle 200"/>
              <p:cNvSpPr>
                <a:spLocks noChangeArrowheads="1"/>
              </p:cNvSpPr>
              <p:nvPr/>
            </p:nvSpPr>
            <p:spPr bwMode="auto">
              <a:xfrm>
                <a:off x="4252" y="12571"/>
                <a:ext cx="13" cy="7"/>
              </a:xfrm>
              <a:prstGeom prst="rect">
                <a:avLst/>
              </a:prstGeom>
              <a:solidFill>
                <a:srgbClr val="808080"/>
              </a:solidFill>
              <a:ln w="9525">
                <a:noFill/>
                <a:miter lim="800000"/>
                <a:headEnd/>
                <a:tailEnd/>
              </a:ln>
            </p:spPr>
            <p:txBody>
              <a:bodyPr/>
              <a:lstStyle/>
              <a:p>
                <a:endParaRPr lang="en-US"/>
              </a:p>
            </p:txBody>
          </p:sp>
          <p:sp>
            <p:nvSpPr>
              <p:cNvPr id="278" name="Freeform 201"/>
              <p:cNvSpPr>
                <a:spLocks/>
              </p:cNvSpPr>
              <p:nvPr/>
            </p:nvSpPr>
            <p:spPr bwMode="auto">
              <a:xfrm>
                <a:off x="4290" y="12565"/>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279" name="Rectangle 202"/>
              <p:cNvSpPr>
                <a:spLocks noChangeArrowheads="1"/>
              </p:cNvSpPr>
              <p:nvPr/>
            </p:nvSpPr>
            <p:spPr bwMode="auto">
              <a:xfrm>
                <a:off x="4361" y="12562"/>
                <a:ext cx="13" cy="6"/>
              </a:xfrm>
              <a:prstGeom prst="rect">
                <a:avLst/>
              </a:prstGeom>
              <a:solidFill>
                <a:srgbClr val="808080"/>
              </a:solidFill>
              <a:ln w="9525">
                <a:noFill/>
                <a:miter lim="800000"/>
                <a:headEnd/>
                <a:tailEnd/>
              </a:ln>
            </p:spPr>
            <p:txBody>
              <a:bodyPr/>
              <a:lstStyle/>
              <a:p>
                <a:endParaRPr lang="en-US"/>
              </a:p>
            </p:txBody>
          </p:sp>
          <p:sp>
            <p:nvSpPr>
              <p:cNvPr id="280" name="Rectangle 203"/>
              <p:cNvSpPr>
                <a:spLocks noChangeArrowheads="1"/>
              </p:cNvSpPr>
              <p:nvPr/>
            </p:nvSpPr>
            <p:spPr bwMode="auto">
              <a:xfrm>
                <a:off x="4400" y="12562"/>
                <a:ext cx="12" cy="6"/>
              </a:xfrm>
              <a:prstGeom prst="rect">
                <a:avLst/>
              </a:prstGeom>
              <a:solidFill>
                <a:srgbClr val="808080"/>
              </a:solidFill>
              <a:ln w="9525">
                <a:noFill/>
                <a:miter lim="800000"/>
                <a:headEnd/>
                <a:tailEnd/>
              </a:ln>
            </p:spPr>
            <p:txBody>
              <a:bodyPr/>
              <a:lstStyle/>
              <a:p>
                <a:endParaRPr lang="en-US"/>
              </a:p>
            </p:txBody>
          </p:sp>
          <p:sp>
            <p:nvSpPr>
              <p:cNvPr id="281" name="Freeform 204"/>
              <p:cNvSpPr>
                <a:spLocks/>
              </p:cNvSpPr>
              <p:nvPr/>
            </p:nvSpPr>
            <p:spPr bwMode="auto">
              <a:xfrm>
                <a:off x="4438" y="12562"/>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82" name="Rectangle 205"/>
              <p:cNvSpPr>
                <a:spLocks noChangeArrowheads="1"/>
              </p:cNvSpPr>
              <p:nvPr/>
            </p:nvSpPr>
            <p:spPr bwMode="auto">
              <a:xfrm>
                <a:off x="4509" y="12565"/>
                <a:ext cx="13" cy="6"/>
              </a:xfrm>
              <a:prstGeom prst="rect">
                <a:avLst/>
              </a:prstGeom>
              <a:solidFill>
                <a:srgbClr val="808080"/>
              </a:solidFill>
              <a:ln w="9525">
                <a:noFill/>
                <a:miter lim="800000"/>
                <a:headEnd/>
                <a:tailEnd/>
              </a:ln>
            </p:spPr>
            <p:txBody>
              <a:bodyPr/>
              <a:lstStyle/>
              <a:p>
                <a:endParaRPr lang="en-US"/>
              </a:p>
            </p:txBody>
          </p:sp>
          <p:sp>
            <p:nvSpPr>
              <p:cNvPr id="283" name="Freeform 206"/>
              <p:cNvSpPr>
                <a:spLocks/>
              </p:cNvSpPr>
              <p:nvPr/>
            </p:nvSpPr>
            <p:spPr bwMode="auto">
              <a:xfrm>
                <a:off x="4547" y="12562"/>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808080"/>
              </a:solidFill>
              <a:ln w="9525">
                <a:noFill/>
                <a:round/>
                <a:headEnd/>
                <a:tailEnd/>
              </a:ln>
            </p:spPr>
            <p:txBody>
              <a:bodyPr/>
              <a:lstStyle/>
              <a:p>
                <a:endParaRPr lang="en-US"/>
              </a:p>
            </p:txBody>
          </p:sp>
          <p:sp>
            <p:nvSpPr>
              <p:cNvPr id="284" name="Freeform 207"/>
              <p:cNvSpPr>
                <a:spLocks/>
              </p:cNvSpPr>
              <p:nvPr/>
            </p:nvSpPr>
            <p:spPr bwMode="auto">
              <a:xfrm>
                <a:off x="4586" y="12555"/>
                <a:ext cx="45" cy="13"/>
              </a:xfrm>
              <a:custGeom>
                <a:avLst/>
                <a:gdLst/>
                <a:ahLst/>
                <a:cxnLst>
                  <a:cxn ang="0">
                    <a:pos x="0" y="7"/>
                  </a:cxn>
                  <a:cxn ang="0">
                    <a:pos x="45" y="0"/>
                  </a:cxn>
                  <a:cxn ang="0">
                    <a:pos x="45" y="7"/>
                  </a:cxn>
                  <a:cxn ang="0">
                    <a:pos x="0" y="13"/>
                  </a:cxn>
                  <a:cxn ang="0">
                    <a:pos x="0" y="7"/>
                  </a:cxn>
                </a:cxnLst>
                <a:rect l="0" t="0" r="r" b="b"/>
                <a:pathLst>
                  <a:path w="45" h="13">
                    <a:moveTo>
                      <a:pt x="0" y="7"/>
                    </a:moveTo>
                    <a:lnTo>
                      <a:pt x="45" y="0"/>
                    </a:lnTo>
                    <a:lnTo>
                      <a:pt x="45" y="7"/>
                    </a:lnTo>
                    <a:lnTo>
                      <a:pt x="0" y="13"/>
                    </a:lnTo>
                    <a:lnTo>
                      <a:pt x="0" y="7"/>
                    </a:lnTo>
                    <a:close/>
                  </a:path>
                </a:pathLst>
              </a:custGeom>
              <a:solidFill>
                <a:srgbClr val="808080"/>
              </a:solidFill>
              <a:ln w="9525">
                <a:noFill/>
                <a:round/>
                <a:headEnd/>
                <a:tailEnd/>
              </a:ln>
            </p:spPr>
            <p:txBody>
              <a:bodyPr/>
              <a:lstStyle/>
              <a:p>
                <a:endParaRPr lang="en-US"/>
              </a:p>
            </p:txBody>
          </p:sp>
          <p:sp>
            <p:nvSpPr>
              <p:cNvPr id="285" name="Freeform 208"/>
              <p:cNvSpPr>
                <a:spLocks/>
              </p:cNvSpPr>
              <p:nvPr/>
            </p:nvSpPr>
            <p:spPr bwMode="auto">
              <a:xfrm>
                <a:off x="4656" y="12552"/>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808080"/>
              </a:solidFill>
              <a:ln w="9525">
                <a:noFill/>
                <a:round/>
                <a:headEnd/>
                <a:tailEnd/>
              </a:ln>
            </p:spPr>
            <p:txBody>
              <a:bodyPr/>
              <a:lstStyle/>
              <a:p>
                <a:endParaRPr lang="en-US"/>
              </a:p>
            </p:txBody>
          </p:sp>
          <p:sp>
            <p:nvSpPr>
              <p:cNvPr id="286" name="Freeform 209"/>
              <p:cNvSpPr>
                <a:spLocks/>
              </p:cNvSpPr>
              <p:nvPr/>
            </p:nvSpPr>
            <p:spPr bwMode="auto">
              <a:xfrm>
                <a:off x="4695" y="12549"/>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808080"/>
              </a:solidFill>
              <a:ln w="9525">
                <a:noFill/>
                <a:round/>
                <a:headEnd/>
                <a:tailEnd/>
              </a:ln>
            </p:spPr>
            <p:txBody>
              <a:bodyPr/>
              <a:lstStyle/>
              <a:p>
                <a:endParaRPr lang="en-US"/>
              </a:p>
            </p:txBody>
          </p:sp>
          <p:sp>
            <p:nvSpPr>
              <p:cNvPr id="287" name="Freeform 210"/>
              <p:cNvSpPr>
                <a:spLocks/>
              </p:cNvSpPr>
              <p:nvPr/>
            </p:nvSpPr>
            <p:spPr bwMode="auto">
              <a:xfrm>
                <a:off x="4733" y="12542"/>
                <a:ext cx="45" cy="10"/>
              </a:xfrm>
              <a:custGeom>
                <a:avLst/>
                <a:gdLst/>
                <a:ahLst/>
                <a:cxnLst>
                  <a:cxn ang="0">
                    <a:pos x="0" y="4"/>
                  </a:cxn>
                  <a:cxn ang="0">
                    <a:pos x="45" y="0"/>
                  </a:cxn>
                  <a:cxn ang="0">
                    <a:pos x="45" y="7"/>
                  </a:cxn>
                  <a:cxn ang="0">
                    <a:pos x="0" y="10"/>
                  </a:cxn>
                  <a:cxn ang="0">
                    <a:pos x="0" y="4"/>
                  </a:cxn>
                </a:cxnLst>
                <a:rect l="0" t="0" r="r" b="b"/>
                <a:pathLst>
                  <a:path w="45" h="10">
                    <a:moveTo>
                      <a:pt x="0" y="4"/>
                    </a:moveTo>
                    <a:lnTo>
                      <a:pt x="45" y="0"/>
                    </a:lnTo>
                    <a:lnTo>
                      <a:pt x="45" y="7"/>
                    </a:lnTo>
                    <a:lnTo>
                      <a:pt x="0" y="10"/>
                    </a:lnTo>
                    <a:lnTo>
                      <a:pt x="0" y="4"/>
                    </a:lnTo>
                    <a:close/>
                  </a:path>
                </a:pathLst>
              </a:custGeom>
              <a:solidFill>
                <a:srgbClr val="808080"/>
              </a:solidFill>
              <a:ln w="9525">
                <a:noFill/>
                <a:round/>
                <a:headEnd/>
                <a:tailEnd/>
              </a:ln>
            </p:spPr>
            <p:txBody>
              <a:bodyPr/>
              <a:lstStyle/>
              <a:p>
                <a:endParaRPr lang="en-US"/>
              </a:p>
            </p:txBody>
          </p:sp>
          <p:sp>
            <p:nvSpPr>
              <p:cNvPr id="288" name="Rectangle 211"/>
              <p:cNvSpPr>
                <a:spLocks noChangeArrowheads="1"/>
              </p:cNvSpPr>
              <p:nvPr/>
            </p:nvSpPr>
            <p:spPr bwMode="auto">
              <a:xfrm>
                <a:off x="4804" y="12539"/>
                <a:ext cx="13" cy="7"/>
              </a:xfrm>
              <a:prstGeom prst="rect">
                <a:avLst/>
              </a:prstGeom>
              <a:solidFill>
                <a:srgbClr val="808080"/>
              </a:solidFill>
              <a:ln w="9525">
                <a:noFill/>
                <a:miter lim="800000"/>
                <a:headEnd/>
                <a:tailEnd/>
              </a:ln>
            </p:spPr>
            <p:txBody>
              <a:bodyPr/>
              <a:lstStyle/>
              <a:p>
                <a:endParaRPr lang="en-US"/>
              </a:p>
            </p:txBody>
          </p:sp>
          <p:sp>
            <p:nvSpPr>
              <p:cNvPr id="289" name="Freeform 212"/>
              <p:cNvSpPr>
                <a:spLocks/>
              </p:cNvSpPr>
              <p:nvPr/>
            </p:nvSpPr>
            <p:spPr bwMode="auto">
              <a:xfrm>
                <a:off x="4842" y="12533"/>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808080"/>
              </a:solidFill>
              <a:ln w="9525">
                <a:noFill/>
                <a:round/>
                <a:headEnd/>
                <a:tailEnd/>
              </a:ln>
            </p:spPr>
            <p:txBody>
              <a:bodyPr/>
              <a:lstStyle/>
              <a:p>
                <a:endParaRPr lang="en-US"/>
              </a:p>
            </p:txBody>
          </p:sp>
          <p:sp>
            <p:nvSpPr>
              <p:cNvPr id="290" name="Rectangle 213"/>
              <p:cNvSpPr>
                <a:spLocks noChangeArrowheads="1"/>
              </p:cNvSpPr>
              <p:nvPr/>
            </p:nvSpPr>
            <p:spPr bwMode="auto">
              <a:xfrm>
                <a:off x="4881" y="12530"/>
                <a:ext cx="13" cy="6"/>
              </a:xfrm>
              <a:prstGeom prst="rect">
                <a:avLst/>
              </a:prstGeom>
              <a:solidFill>
                <a:srgbClr val="808080"/>
              </a:solidFill>
              <a:ln w="9525">
                <a:noFill/>
                <a:miter lim="800000"/>
                <a:headEnd/>
                <a:tailEnd/>
              </a:ln>
            </p:spPr>
            <p:txBody>
              <a:bodyPr/>
              <a:lstStyle/>
              <a:p>
                <a:endParaRPr lang="en-US"/>
              </a:p>
            </p:txBody>
          </p:sp>
          <p:sp>
            <p:nvSpPr>
              <p:cNvPr id="291" name="Freeform 214"/>
              <p:cNvSpPr>
                <a:spLocks/>
              </p:cNvSpPr>
              <p:nvPr/>
            </p:nvSpPr>
            <p:spPr bwMode="auto">
              <a:xfrm>
                <a:off x="4894" y="12526"/>
                <a:ext cx="32" cy="10"/>
              </a:xfrm>
              <a:custGeom>
                <a:avLst/>
                <a:gdLst/>
                <a:ahLst/>
                <a:cxnLst>
                  <a:cxn ang="0">
                    <a:pos x="0" y="4"/>
                  </a:cxn>
                  <a:cxn ang="0">
                    <a:pos x="32" y="0"/>
                  </a:cxn>
                  <a:cxn ang="0">
                    <a:pos x="32" y="7"/>
                  </a:cxn>
                  <a:cxn ang="0">
                    <a:pos x="0" y="10"/>
                  </a:cxn>
                  <a:cxn ang="0">
                    <a:pos x="0" y="4"/>
                  </a:cxn>
                </a:cxnLst>
                <a:rect l="0" t="0" r="r" b="b"/>
                <a:pathLst>
                  <a:path w="32" h="10">
                    <a:moveTo>
                      <a:pt x="0" y="4"/>
                    </a:moveTo>
                    <a:lnTo>
                      <a:pt x="32" y="0"/>
                    </a:lnTo>
                    <a:lnTo>
                      <a:pt x="32" y="7"/>
                    </a:lnTo>
                    <a:lnTo>
                      <a:pt x="0" y="10"/>
                    </a:lnTo>
                    <a:lnTo>
                      <a:pt x="0" y="4"/>
                    </a:lnTo>
                    <a:close/>
                  </a:path>
                </a:pathLst>
              </a:custGeom>
              <a:solidFill>
                <a:srgbClr val="808080"/>
              </a:solidFill>
              <a:ln w="9525">
                <a:noFill/>
                <a:round/>
                <a:headEnd/>
                <a:tailEnd/>
              </a:ln>
            </p:spPr>
            <p:txBody>
              <a:bodyPr/>
              <a:lstStyle/>
              <a:p>
                <a:endParaRPr lang="en-US"/>
              </a:p>
            </p:txBody>
          </p:sp>
          <p:sp>
            <p:nvSpPr>
              <p:cNvPr id="292" name="Rectangle 215"/>
              <p:cNvSpPr>
                <a:spLocks noChangeArrowheads="1"/>
              </p:cNvSpPr>
              <p:nvPr/>
            </p:nvSpPr>
            <p:spPr bwMode="auto">
              <a:xfrm>
                <a:off x="4952" y="12526"/>
                <a:ext cx="12" cy="7"/>
              </a:xfrm>
              <a:prstGeom prst="rect">
                <a:avLst/>
              </a:prstGeom>
              <a:solidFill>
                <a:srgbClr val="808080"/>
              </a:solidFill>
              <a:ln w="9525">
                <a:noFill/>
                <a:miter lim="800000"/>
                <a:headEnd/>
                <a:tailEnd/>
              </a:ln>
            </p:spPr>
            <p:txBody>
              <a:bodyPr/>
              <a:lstStyle/>
              <a:p>
                <a:endParaRPr lang="en-US"/>
              </a:p>
            </p:txBody>
          </p:sp>
          <p:sp>
            <p:nvSpPr>
              <p:cNvPr id="293" name="Rectangle 216"/>
              <p:cNvSpPr>
                <a:spLocks noChangeArrowheads="1"/>
              </p:cNvSpPr>
              <p:nvPr/>
            </p:nvSpPr>
            <p:spPr bwMode="auto">
              <a:xfrm>
                <a:off x="4990" y="12523"/>
                <a:ext cx="13" cy="7"/>
              </a:xfrm>
              <a:prstGeom prst="rect">
                <a:avLst/>
              </a:prstGeom>
              <a:solidFill>
                <a:srgbClr val="808080"/>
              </a:solidFill>
              <a:ln w="9525">
                <a:noFill/>
                <a:miter lim="800000"/>
                <a:headEnd/>
                <a:tailEnd/>
              </a:ln>
            </p:spPr>
            <p:txBody>
              <a:bodyPr/>
              <a:lstStyle/>
              <a:p>
                <a:endParaRPr lang="en-US"/>
              </a:p>
            </p:txBody>
          </p:sp>
          <p:sp>
            <p:nvSpPr>
              <p:cNvPr id="294" name="Freeform 217"/>
              <p:cNvSpPr>
                <a:spLocks/>
              </p:cNvSpPr>
              <p:nvPr/>
            </p:nvSpPr>
            <p:spPr bwMode="auto">
              <a:xfrm>
                <a:off x="5029" y="12520"/>
                <a:ext cx="45" cy="10"/>
              </a:xfrm>
              <a:custGeom>
                <a:avLst/>
                <a:gdLst/>
                <a:ahLst/>
                <a:cxnLst>
                  <a:cxn ang="0">
                    <a:pos x="0" y="3"/>
                  </a:cxn>
                  <a:cxn ang="0">
                    <a:pos x="45" y="0"/>
                  </a:cxn>
                  <a:cxn ang="0">
                    <a:pos x="45" y="6"/>
                  </a:cxn>
                  <a:cxn ang="0">
                    <a:pos x="0" y="10"/>
                  </a:cxn>
                  <a:cxn ang="0">
                    <a:pos x="0" y="3"/>
                  </a:cxn>
                </a:cxnLst>
                <a:rect l="0" t="0" r="r" b="b"/>
                <a:pathLst>
                  <a:path w="45" h="10">
                    <a:moveTo>
                      <a:pt x="0" y="3"/>
                    </a:moveTo>
                    <a:lnTo>
                      <a:pt x="45" y="0"/>
                    </a:lnTo>
                    <a:lnTo>
                      <a:pt x="45" y="6"/>
                    </a:lnTo>
                    <a:lnTo>
                      <a:pt x="0" y="10"/>
                    </a:lnTo>
                    <a:lnTo>
                      <a:pt x="0" y="3"/>
                    </a:lnTo>
                    <a:close/>
                  </a:path>
                </a:pathLst>
              </a:custGeom>
              <a:solidFill>
                <a:srgbClr val="808080"/>
              </a:solidFill>
              <a:ln w="9525">
                <a:noFill/>
                <a:round/>
                <a:headEnd/>
                <a:tailEnd/>
              </a:ln>
            </p:spPr>
            <p:txBody>
              <a:bodyPr/>
              <a:lstStyle/>
              <a:p>
                <a:endParaRPr lang="en-US"/>
              </a:p>
            </p:txBody>
          </p:sp>
          <p:sp>
            <p:nvSpPr>
              <p:cNvPr id="295" name="Freeform 218"/>
              <p:cNvSpPr>
                <a:spLocks/>
              </p:cNvSpPr>
              <p:nvPr/>
            </p:nvSpPr>
            <p:spPr bwMode="auto">
              <a:xfrm>
                <a:off x="5099" y="12520"/>
                <a:ext cx="13" cy="10"/>
              </a:xfrm>
              <a:custGeom>
                <a:avLst/>
                <a:gdLst/>
                <a:ahLst/>
                <a:cxnLst>
                  <a:cxn ang="0">
                    <a:pos x="0" y="0"/>
                  </a:cxn>
                  <a:cxn ang="0">
                    <a:pos x="13" y="3"/>
                  </a:cxn>
                  <a:cxn ang="0">
                    <a:pos x="13" y="10"/>
                  </a:cxn>
                  <a:cxn ang="0">
                    <a:pos x="0" y="6"/>
                  </a:cxn>
                  <a:cxn ang="0">
                    <a:pos x="0" y="0"/>
                  </a:cxn>
                </a:cxnLst>
                <a:rect l="0" t="0" r="r" b="b"/>
                <a:pathLst>
                  <a:path w="13" h="10">
                    <a:moveTo>
                      <a:pt x="0" y="0"/>
                    </a:moveTo>
                    <a:lnTo>
                      <a:pt x="13" y="3"/>
                    </a:lnTo>
                    <a:lnTo>
                      <a:pt x="13" y="10"/>
                    </a:lnTo>
                    <a:lnTo>
                      <a:pt x="0" y="6"/>
                    </a:lnTo>
                    <a:lnTo>
                      <a:pt x="0" y="0"/>
                    </a:lnTo>
                    <a:close/>
                  </a:path>
                </a:pathLst>
              </a:custGeom>
              <a:solidFill>
                <a:srgbClr val="808080"/>
              </a:solidFill>
              <a:ln w="9525">
                <a:noFill/>
                <a:round/>
                <a:headEnd/>
                <a:tailEnd/>
              </a:ln>
            </p:spPr>
            <p:txBody>
              <a:bodyPr/>
              <a:lstStyle/>
              <a:p>
                <a:endParaRPr lang="en-US"/>
              </a:p>
            </p:txBody>
          </p:sp>
          <p:sp>
            <p:nvSpPr>
              <p:cNvPr id="296" name="Rectangle 219"/>
              <p:cNvSpPr>
                <a:spLocks noChangeArrowheads="1"/>
              </p:cNvSpPr>
              <p:nvPr/>
            </p:nvSpPr>
            <p:spPr bwMode="auto">
              <a:xfrm>
                <a:off x="5138" y="12523"/>
                <a:ext cx="13" cy="7"/>
              </a:xfrm>
              <a:prstGeom prst="rect">
                <a:avLst/>
              </a:prstGeom>
              <a:solidFill>
                <a:srgbClr val="808080"/>
              </a:solidFill>
              <a:ln w="9525">
                <a:noFill/>
                <a:miter lim="800000"/>
                <a:headEnd/>
                <a:tailEnd/>
              </a:ln>
            </p:spPr>
            <p:txBody>
              <a:bodyPr/>
              <a:lstStyle/>
              <a:p>
                <a:endParaRPr lang="en-US"/>
              </a:p>
            </p:txBody>
          </p:sp>
          <p:sp>
            <p:nvSpPr>
              <p:cNvPr id="297" name="Rectangle 220"/>
              <p:cNvSpPr>
                <a:spLocks noChangeArrowheads="1"/>
              </p:cNvSpPr>
              <p:nvPr/>
            </p:nvSpPr>
            <p:spPr bwMode="auto">
              <a:xfrm>
                <a:off x="5176" y="12526"/>
                <a:ext cx="45" cy="7"/>
              </a:xfrm>
              <a:prstGeom prst="rect">
                <a:avLst/>
              </a:prstGeom>
              <a:solidFill>
                <a:srgbClr val="808080"/>
              </a:solidFill>
              <a:ln w="9525">
                <a:noFill/>
                <a:miter lim="800000"/>
                <a:headEnd/>
                <a:tailEnd/>
              </a:ln>
            </p:spPr>
            <p:txBody>
              <a:bodyPr/>
              <a:lstStyle/>
              <a:p>
                <a:endParaRPr lang="en-US"/>
              </a:p>
            </p:txBody>
          </p:sp>
          <p:sp>
            <p:nvSpPr>
              <p:cNvPr id="298" name="Rectangle 221"/>
              <p:cNvSpPr>
                <a:spLocks noChangeArrowheads="1"/>
              </p:cNvSpPr>
              <p:nvPr/>
            </p:nvSpPr>
            <p:spPr bwMode="auto">
              <a:xfrm>
                <a:off x="5247" y="12530"/>
                <a:ext cx="6" cy="6"/>
              </a:xfrm>
              <a:prstGeom prst="rect">
                <a:avLst/>
              </a:prstGeom>
              <a:solidFill>
                <a:srgbClr val="808080"/>
              </a:solidFill>
              <a:ln w="9525">
                <a:noFill/>
                <a:miter lim="800000"/>
                <a:headEnd/>
                <a:tailEnd/>
              </a:ln>
            </p:spPr>
            <p:txBody>
              <a:bodyPr/>
              <a:lstStyle/>
              <a:p>
                <a:endParaRPr lang="en-US"/>
              </a:p>
            </p:txBody>
          </p:sp>
          <p:sp>
            <p:nvSpPr>
              <p:cNvPr id="299" name="Rectangle 222"/>
              <p:cNvSpPr>
                <a:spLocks noChangeArrowheads="1"/>
              </p:cNvSpPr>
              <p:nvPr/>
            </p:nvSpPr>
            <p:spPr bwMode="auto">
              <a:xfrm>
                <a:off x="5253" y="12530"/>
                <a:ext cx="7" cy="6"/>
              </a:xfrm>
              <a:prstGeom prst="rect">
                <a:avLst/>
              </a:prstGeom>
              <a:solidFill>
                <a:srgbClr val="808080"/>
              </a:solidFill>
              <a:ln w="9525">
                <a:noFill/>
                <a:miter lim="800000"/>
                <a:headEnd/>
                <a:tailEnd/>
              </a:ln>
            </p:spPr>
            <p:txBody>
              <a:bodyPr/>
              <a:lstStyle/>
              <a:p>
                <a:endParaRPr lang="en-US"/>
              </a:p>
            </p:txBody>
          </p:sp>
          <p:sp>
            <p:nvSpPr>
              <p:cNvPr id="300" name="Rectangle 223"/>
              <p:cNvSpPr>
                <a:spLocks noChangeArrowheads="1"/>
              </p:cNvSpPr>
              <p:nvPr/>
            </p:nvSpPr>
            <p:spPr bwMode="auto">
              <a:xfrm>
                <a:off x="5285" y="12536"/>
                <a:ext cx="13" cy="6"/>
              </a:xfrm>
              <a:prstGeom prst="rect">
                <a:avLst/>
              </a:prstGeom>
              <a:solidFill>
                <a:srgbClr val="808080"/>
              </a:solidFill>
              <a:ln w="9525">
                <a:noFill/>
                <a:miter lim="800000"/>
                <a:headEnd/>
                <a:tailEnd/>
              </a:ln>
            </p:spPr>
            <p:txBody>
              <a:bodyPr/>
              <a:lstStyle/>
              <a:p>
                <a:endParaRPr lang="en-US"/>
              </a:p>
            </p:txBody>
          </p:sp>
          <p:sp>
            <p:nvSpPr>
              <p:cNvPr id="301" name="Freeform 224"/>
              <p:cNvSpPr>
                <a:spLocks/>
              </p:cNvSpPr>
              <p:nvPr/>
            </p:nvSpPr>
            <p:spPr bwMode="auto">
              <a:xfrm>
                <a:off x="5324" y="12542"/>
                <a:ext cx="45" cy="13"/>
              </a:xfrm>
              <a:custGeom>
                <a:avLst/>
                <a:gdLst/>
                <a:ahLst/>
                <a:cxnLst>
                  <a:cxn ang="0">
                    <a:pos x="0" y="0"/>
                  </a:cxn>
                  <a:cxn ang="0">
                    <a:pos x="45" y="7"/>
                  </a:cxn>
                  <a:cxn ang="0">
                    <a:pos x="45" y="13"/>
                  </a:cxn>
                  <a:cxn ang="0">
                    <a:pos x="0" y="7"/>
                  </a:cxn>
                  <a:cxn ang="0">
                    <a:pos x="0" y="0"/>
                  </a:cxn>
                </a:cxnLst>
                <a:rect l="0" t="0" r="r" b="b"/>
                <a:pathLst>
                  <a:path w="45" h="13">
                    <a:moveTo>
                      <a:pt x="0" y="0"/>
                    </a:moveTo>
                    <a:lnTo>
                      <a:pt x="45" y="7"/>
                    </a:lnTo>
                    <a:lnTo>
                      <a:pt x="45" y="13"/>
                    </a:lnTo>
                    <a:lnTo>
                      <a:pt x="0" y="7"/>
                    </a:lnTo>
                    <a:lnTo>
                      <a:pt x="0" y="0"/>
                    </a:lnTo>
                    <a:close/>
                  </a:path>
                </a:pathLst>
              </a:custGeom>
              <a:solidFill>
                <a:srgbClr val="808080"/>
              </a:solidFill>
              <a:ln w="9525">
                <a:noFill/>
                <a:round/>
                <a:headEnd/>
                <a:tailEnd/>
              </a:ln>
            </p:spPr>
            <p:txBody>
              <a:bodyPr/>
              <a:lstStyle/>
              <a:p>
                <a:endParaRPr lang="en-US"/>
              </a:p>
            </p:txBody>
          </p:sp>
          <p:sp>
            <p:nvSpPr>
              <p:cNvPr id="302" name="Freeform 225"/>
              <p:cNvSpPr>
                <a:spLocks/>
              </p:cNvSpPr>
              <p:nvPr/>
            </p:nvSpPr>
            <p:spPr bwMode="auto">
              <a:xfrm>
                <a:off x="5394" y="12552"/>
                <a:ext cx="13" cy="10"/>
              </a:xfrm>
              <a:custGeom>
                <a:avLst/>
                <a:gdLst/>
                <a:ahLst/>
                <a:cxnLst>
                  <a:cxn ang="0">
                    <a:pos x="0" y="0"/>
                  </a:cxn>
                  <a:cxn ang="0">
                    <a:pos x="13" y="3"/>
                  </a:cxn>
                  <a:cxn ang="0">
                    <a:pos x="13" y="10"/>
                  </a:cxn>
                  <a:cxn ang="0">
                    <a:pos x="0" y="6"/>
                  </a:cxn>
                  <a:cxn ang="0">
                    <a:pos x="0" y="0"/>
                  </a:cxn>
                </a:cxnLst>
                <a:rect l="0" t="0" r="r" b="b"/>
                <a:pathLst>
                  <a:path w="13" h="10">
                    <a:moveTo>
                      <a:pt x="0" y="0"/>
                    </a:moveTo>
                    <a:lnTo>
                      <a:pt x="13" y="3"/>
                    </a:lnTo>
                    <a:lnTo>
                      <a:pt x="13" y="10"/>
                    </a:lnTo>
                    <a:lnTo>
                      <a:pt x="0" y="6"/>
                    </a:lnTo>
                    <a:lnTo>
                      <a:pt x="0" y="0"/>
                    </a:lnTo>
                    <a:close/>
                  </a:path>
                </a:pathLst>
              </a:custGeom>
              <a:solidFill>
                <a:srgbClr val="808080"/>
              </a:solidFill>
              <a:ln w="9525">
                <a:noFill/>
                <a:round/>
                <a:headEnd/>
                <a:tailEnd/>
              </a:ln>
            </p:spPr>
            <p:txBody>
              <a:bodyPr/>
              <a:lstStyle/>
              <a:p>
                <a:endParaRPr lang="en-US"/>
              </a:p>
            </p:txBody>
          </p:sp>
          <p:sp>
            <p:nvSpPr>
              <p:cNvPr id="303" name="Rectangle 226"/>
              <p:cNvSpPr>
                <a:spLocks noChangeArrowheads="1"/>
              </p:cNvSpPr>
              <p:nvPr/>
            </p:nvSpPr>
            <p:spPr bwMode="auto">
              <a:xfrm>
                <a:off x="5433" y="12558"/>
                <a:ext cx="13" cy="7"/>
              </a:xfrm>
              <a:prstGeom prst="rect">
                <a:avLst/>
              </a:prstGeom>
              <a:solidFill>
                <a:srgbClr val="808080"/>
              </a:solidFill>
              <a:ln w="9525">
                <a:noFill/>
                <a:miter lim="800000"/>
                <a:headEnd/>
                <a:tailEnd/>
              </a:ln>
            </p:spPr>
            <p:txBody>
              <a:bodyPr/>
              <a:lstStyle/>
              <a:p>
                <a:endParaRPr lang="en-US"/>
              </a:p>
            </p:txBody>
          </p:sp>
          <p:sp>
            <p:nvSpPr>
              <p:cNvPr id="304" name="Rectangle 227"/>
              <p:cNvSpPr>
                <a:spLocks noChangeArrowheads="1"/>
              </p:cNvSpPr>
              <p:nvPr/>
            </p:nvSpPr>
            <p:spPr bwMode="auto">
              <a:xfrm>
                <a:off x="5472" y="12558"/>
                <a:ext cx="44" cy="7"/>
              </a:xfrm>
              <a:prstGeom prst="rect">
                <a:avLst/>
              </a:prstGeom>
              <a:solidFill>
                <a:srgbClr val="808080"/>
              </a:solidFill>
              <a:ln w="9525">
                <a:noFill/>
                <a:miter lim="800000"/>
                <a:headEnd/>
                <a:tailEnd/>
              </a:ln>
            </p:spPr>
            <p:txBody>
              <a:bodyPr/>
              <a:lstStyle/>
              <a:p>
                <a:endParaRPr lang="en-US"/>
              </a:p>
            </p:txBody>
          </p:sp>
          <p:sp>
            <p:nvSpPr>
              <p:cNvPr id="305" name="Rectangle 228"/>
              <p:cNvSpPr>
                <a:spLocks noChangeArrowheads="1"/>
              </p:cNvSpPr>
              <p:nvPr/>
            </p:nvSpPr>
            <p:spPr bwMode="auto">
              <a:xfrm>
                <a:off x="5542" y="12558"/>
                <a:ext cx="13" cy="7"/>
              </a:xfrm>
              <a:prstGeom prst="rect">
                <a:avLst/>
              </a:prstGeom>
              <a:solidFill>
                <a:srgbClr val="808080"/>
              </a:solidFill>
              <a:ln w="9525">
                <a:noFill/>
                <a:miter lim="800000"/>
                <a:headEnd/>
                <a:tailEnd/>
              </a:ln>
            </p:spPr>
            <p:txBody>
              <a:bodyPr/>
              <a:lstStyle/>
              <a:p>
                <a:endParaRPr lang="en-US"/>
              </a:p>
            </p:txBody>
          </p:sp>
          <p:sp>
            <p:nvSpPr>
              <p:cNvPr id="306" name="Rectangle 229"/>
              <p:cNvSpPr>
                <a:spLocks noChangeArrowheads="1"/>
              </p:cNvSpPr>
              <p:nvPr/>
            </p:nvSpPr>
            <p:spPr bwMode="auto">
              <a:xfrm>
                <a:off x="5581" y="12558"/>
                <a:ext cx="12" cy="7"/>
              </a:xfrm>
              <a:prstGeom prst="rect">
                <a:avLst/>
              </a:prstGeom>
              <a:solidFill>
                <a:srgbClr val="808080"/>
              </a:solidFill>
              <a:ln w="9525">
                <a:noFill/>
                <a:miter lim="800000"/>
                <a:headEnd/>
                <a:tailEnd/>
              </a:ln>
            </p:spPr>
            <p:txBody>
              <a:bodyPr/>
              <a:lstStyle/>
              <a:p>
                <a:endParaRPr lang="en-US"/>
              </a:p>
            </p:txBody>
          </p:sp>
          <p:sp>
            <p:nvSpPr>
              <p:cNvPr id="307" name="Freeform 230"/>
              <p:cNvSpPr>
                <a:spLocks/>
              </p:cNvSpPr>
              <p:nvPr/>
            </p:nvSpPr>
            <p:spPr bwMode="auto">
              <a:xfrm>
                <a:off x="5619" y="12558"/>
                <a:ext cx="45" cy="10"/>
              </a:xfrm>
              <a:custGeom>
                <a:avLst/>
                <a:gdLst/>
                <a:ahLst/>
                <a:cxnLst>
                  <a:cxn ang="0">
                    <a:pos x="0" y="0"/>
                  </a:cxn>
                  <a:cxn ang="0">
                    <a:pos x="45" y="4"/>
                  </a:cxn>
                  <a:cxn ang="0">
                    <a:pos x="45" y="10"/>
                  </a:cxn>
                  <a:cxn ang="0">
                    <a:pos x="0" y="7"/>
                  </a:cxn>
                  <a:cxn ang="0">
                    <a:pos x="0" y="0"/>
                  </a:cxn>
                </a:cxnLst>
                <a:rect l="0" t="0" r="r" b="b"/>
                <a:pathLst>
                  <a:path w="45" h="10">
                    <a:moveTo>
                      <a:pt x="0" y="0"/>
                    </a:moveTo>
                    <a:lnTo>
                      <a:pt x="45" y="4"/>
                    </a:lnTo>
                    <a:lnTo>
                      <a:pt x="45" y="10"/>
                    </a:lnTo>
                    <a:lnTo>
                      <a:pt x="0" y="7"/>
                    </a:lnTo>
                    <a:lnTo>
                      <a:pt x="0" y="0"/>
                    </a:lnTo>
                    <a:close/>
                  </a:path>
                </a:pathLst>
              </a:custGeom>
              <a:solidFill>
                <a:srgbClr val="808080"/>
              </a:solidFill>
              <a:ln w="9525">
                <a:noFill/>
                <a:round/>
                <a:headEnd/>
                <a:tailEnd/>
              </a:ln>
            </p:spPr>
            <p:txBody>
              <a:bodyPr/>
              <a:lstStyle/>
              <a:p>
                <a:endParaRPr lang="en-US"/>
              </a:p>
            </p:txBody>
          </p:sp>
          <p:sp>
            <p:nvSpPr>
              <p:cNvPr id="308" name="Rectangle 231"/>
              <p:cNvSpPr>
                <a:spLocks noChangeArrowheads="1"/>
              </p:cNvSpPr>
              <p:nvPr/>
            </p:nvSpPr>
            <p:spPr bwMode="auto">
              <a:xfrm>
                <a:off x="5690" y="12562"/>
                <a:ext cx="13" cy="6"/>
              </a:xfrm>
              <a:prstGeom prst="rect">
                <a:avLst/>
              </a:prstGeom>
              <a:solidFill>
                <a:srgbClr val="808080"/>
              </a:solidFill>
              <a:ln w="9525">
                <a:noFill/>
                <a:miter lim="800000"/>
                <a:headEnd/>
                <a:tailEnd/>
              </a:ln>
            </p:spPr>
            <p:txBody>
              <a:bodyPr/>
              <a:lstStyle/>
              <a:p>
                <a:endParaRPr lang="en-US"/>
              </a:p>
            </p:txBody>
          </p:sp>
          <p:sp>
            <p:nvSpPr>
              <p:cNvPr id="309" name="Rectangle 232"/>
              <p:cNvSpPr>
                <a:spLocks noChangeArrowheads="1"/>
              </p:cNvSpPr>
              <p:nvPr/>
            </p:nvSpPr>
            <p:spPr bwMode="auto">
              <a:xfrm>
                <a:off x="5728" y="12562"/>
                <a:ext cx="13" cy="6"/>
              </a:xfrm>
              <a:prstGeom prst="rect">
                <a:avLst/>
              </a:prstGeom>
              <a:solidFill>
                <a:srgbClr val="808080"/>
              </a:solidFill>
              <a:ln w="9525">
                <a:noFill/>
                <a:miter lim="800000"/>
                <a:headEnd/>
                <a:tailEnd/>
              </a:ln>
            </p:spPr>
            <p:txBody>
              <a:bodyPr/>
              <a:lstStyle/>
              <a:p>
                <a:endParaRPr lang="en-US"/>
              </a:p>
            </p:txBody>
          </p:sp>
          <p:sp>
            <p:nvSpPr>
              <p:cNvPr id="310" name="Rectangle 233"/>
              <p:cNvSpPr>
                <a:spLocks noChangeArrowheads="1"/>
              </p:cNvSpPr>
              <p:nvPr/>
            </p:nvSpPr>
            <p:spPr bwMode="auto">
              <a:xfrm>
                <a:off x="5767" y="12565"/>
                <a:ext cx="25" cy="6"/>
              </a:xfrm>
              <a:prstGeom prst="rect">
                <a:avLst/>
              </a:prstGeom>
              <a:solidFill>
                <a:srgbClr val="808080"/>
              </a:solidFill>
              <a:ln w="9525">
                <a:noFill/>
                <a:miter lim="800000"/>
                <a:headEnd/>
                <a:tailEnd/>
              </a:ln>
            </p:spPr>
            <p:txBody>
              <a:bodyPr/>
              <a:lstStyle/>
              <a:p>
                <a:endParaRPr lang="en-US"/>
              </a:p>
            </p:txBody>
          </p:sp>
          <p:sp>
            <p:nvSpPr>
              <p:cNvPr id="311" name="Freeform 234"/>
              <p:cNvSpPr>
                <a:spLocks/>
              </p:cNvSpPr>
              <p:nvPr/>
            </p:nvSpPr>
            <p:spPr bwMode="auto">
              <a:xfrm>
                <a:off x="5792" y="12565"/>
                <a:ext cx="20" cy="9"/>
              </a:xfrm>
              <a:custGeom>
                <a:avLst/>
                <a:gdLst/>
                <a:ahLst/>
                <a:cxnLst>
                  <a:cxn ang="0">
                    <a:pos x="0" y="0"/>
                  </a:cxn>
                  <a:cxn ang="0">
                    <a:pos x="20" y="3"/>
                  </a:cxn>
                  <a:cxn ang="0">
                    <a:pos x="20" y="9"/>
                  </a:cxn>
                  <a:cxn ang="0">
                    <a:pos x="0" y="6"/>
                  </a:cxn>
                  <a:cxn ang="0">
                    <a:pos x="0" y="0"/>
                  </a:cxn>
                </a:cxnLst>
                <a:rect l="0" t="0" r="r" b="b"/>
                <a:pathLst>
                  <a:path w="20" h="9">
                    <a:moveTo>
                      <a:pt x="0" y="0"/>
                    </a:moveTo>
                    <a:lnTo>
                      <a:pt x="20" y="3"/>
                    </a:lnTo>
                    <a:lnTo>
                      <a:pt x="20" y="9"/>
                    </a:lnTo>
                    <a:lnTo>
                      <a:pt x="0" y="6"/>
                    </a:lnTo>
                    <a:lnTo>
                      <a:pt x="0" y="0"/>
                    </a:lnTo>
                    <a:close/>
                  </a:path>
                </a:pathLst>
              </a:custGeom>
              <a:solidFill>
                <a:srgbClr val="808080"/>
              </a:solidFill>
              <a:ln w="9525">
                <a:noFill/>
                <a:round/>
                <a:headEnd/>
                <a:tailEnd/>
              </a:ln>
            </p:spPr>
            <p:txBody>
              <a:bodyPr/>
              <a:lstStyle/>
              <a:p>
                <a:endParaRPr lang="en-US"/>
              </a:p>
            </p:txBody>
          </p:sp>
          <p:sp>
            <p:nvSpPr>
              <p:cNvPr id="312" name="Rectangle 235"/>
              <p:cNvSpPr>
                <a:spLocks noChangeArrowheads="1"/>
              </p:cNvSpPr>
              <p:nvPr/>
            </p:nvSpPr>
            <p:spPr bwMode="auto">
              <a:xfrm>
                <a:off x="5837" y="12574"/>
                <a:ext cx="13" cy="7"/>
              </a:xfrm>
              <a:prstGeom prst="rect">
                <a:avLst/>
              </a:prstGeom>
              <a:solidFill>
                <a:srgbClr val="808080"/>
              </a:solidFill>
              <a:ln w="9525">
                <a:noFill/>
                <a:miter lim="800000"/>
                <a:headEnd/>
                <a:tailEnd/>
              </a:ln>
            </p:spPr>
            <p:txBody>
              <a:bodyPr/>
              <a:lstStyle/>
              <a:p>
                <a:endParaRPr lang="en-US"/>
              </a:p>
            </p:txBody>
          </p:sp>
          <p:sp>
            <p:nvSpPr>
              <p:cNvPr id="313" name="Freeform 236"/>
              <p:cNvSpPr>
                <a:spLocks/>
              </p:cNvSpPr>
              <p:nvPr/>
            </p:nvSpPr>
            <p:spPr bwMode="auto">
              <a:xfrm>
                <a:off x="5876" y="12581"/>
                <a:ext cx="13" cy="10"/>
              </a:xfrm>
              <a:custGeom>
                <a:avLst/>
                <a:gdLst/>
                <a:ahLst/>
                <a:cxnLst>
                  <a:cxn ang="0">
                    <a:pos x="3" y="0"/>
                  </a:cxn>
                  <a:cxn ang="0">
                    <a:pos x="13" y="3"/>
                  </a:cxn>
                  <a:cxn ang="0">
                    <a:pos x="10" y="10"/>
                  </a:cxn>
                  <a:cxn ang="0">
                    <a:pos x="0" y="6"/>
                  </a:cxn>
                  <a:cxn ang="0">
                    <a:pos x="3" y="0"/>
                  </a:cxn>
                </a:cxnLst>
                <a:rect l="0" t="0" r="r" b="b"/>
                <a:pathLst>
                  <a:path w="13" h="10">
                    <a:moveTo>
                      <a:pt x="3" y="0"/>
                    </a:moveTo>
                    <a:lnTo>
                      <a:pt x="13" y="3"/>
                    </a:lnTo>
                    <a:lnTo>
                      <a:pt x="10" y="10"/>
                    </a:lnTo>
                    <a:lnTo>
                      <a:pt x="0" y="6"/>
                    </a:lnTo>
                    <a:lnTo>
                      <a:pt x="3" y="0"/>
                    </a:lnTo>
                    <a:close/>
                  </a:path>
                </a:pathLst>
              </a:custGeom>
              <a:solidFill>
                <a:srgbClr val="808080"/>
              </a:solidFill>
              <a:ln w="9525">
                <a:noFill/>
                <a:round/>
                <a:headEnd/>
                <a:tailEnd/>
              </a:ln>
            </p:spPr>
            <p:txBody>
              <a:bodyPr/>
              <a:lstStyle/>
              <a:p>
                <a:endParaRPr lang="en-US"/>
              </a:p>
            </p:txBody>
          </p:sp>
          <p:sp>
            <p:nvSpPr>
              <p:cNvPr id="314" name="Freeform 237"/>
              <p:cNvSpPr>
                <a:spLocks/>
              </p:cNvSpPr>
              <p:nvPr/>
            </p:nvSpPr>
            <p:spPr bwMode="auto">
              <a:xfrm>
                <a:off x="5911" y="12587"/>
                <a:ext cx="45" cy="16"/>
              </a:xfrm>
              <a:custGeom>
                <a:avLst/>
                <a:gdLst/>
                <a:ahLst/>
                <a:cxnLst>
                  <a:cxn ang="0">
                    <a:pos x="0" y="0"/>
                  </a:cxn>
                  <a:cxn ang="0">
                    <a:pos x="45" y="10"/>
                  </a:cxn>
                  <a:cxn ang="0">
                    <a:pos x="45" y="16"/>
                  </a:cxn>
                  <a:cxn ang="0">
                    <a:pos x="0" y="7"/>
                  </a:cxn>
                  <a:cxn ang="0">
                    <a:pos x="0" y="0"/>
                  </a:cxn>
                </a:cxnLst>
                <a:rect l="0" t="0" r="r" b="b"/>
                <a:pathLst>
                  <a:path w="45" h="16">
                    <a:moveTo>
                      <a:pt x="0" y="0"/>
                    </a:moveTo>
                    <a:lnTo>
                      <a:pt x="45" y="10"/>
                    </a:lnTo>
                    <a:lnTo>
                      <a:pt x="45" y="16"/>
                    </a:lnTo>
                    <a:lnTo>
                      <a:pt x="0" y="7"/>
                    </a:lnTo>
                    <a:lnTo>
                      <a:pt x="0" y="0"/>
                    </a:lnTo>
                    <a:close/>
                  </a:path>
                </a:pathLst>
              </a:custGeom>
              <a:solidFill>
                <a:srgbClr val="808080"/>
              </a:solidFill>
              <a:ln w="9525">
                <a:noFill/>
                <a:round/>
                <a:headEnd/>
                <a:tailEnd/>
              </a:ln>
            </p:spPr>
            <p:txBody>
              <a:bodyPr/>
              <a:lstStyle/>
              <a:p>
                <a:endParaRPr lang="en-US"/>
              </a:p>
            </p:txBody>
          </p:sp>
          <p:sp>
            <p:nvSpPr>
              <p:cNvPr id="315" name="Rectangle 238"/>
              <p:cNvSpPr>
                <a:spLocks noChangeArrowheads="1"/>
              </p:cNvSpPr>
              <p:nvPr/>
            </p:nvSpPr>
            <p:spPr bwMode="auto">
              <a:xfrm>
                <a:off x="5982" y="12600"/>
                <a:ext cx="13" cy="7"/>
              </a:xfrm>
              <a:prstGeom prst="rect">
                <a:avLst/>
              </a:prstGeom>
              <a:solidFill>
                <a:srgbClr val="808080"/>
              </a:solidFill>
              <a:ln w="9525">
                <a:noFill/>
                <a:miter lim="800000"/>
                <a:headEnd/>
                <a:tailEnd/>
              </a:ln>
            </p:spPr>
            <p:txBody>
              <a:bodyPr/>
              <a:lstStyle/>
              <a:p>
                <a:endParaRPr lang="en-US"/>
              </a:p>
            </p:txBody>
          </p:sp>
          <p:sp>
            <p:nvSpPr>
              <p:cNvPr id="316" name="Rectangle 239"/>
              <p:cNvSpPr>
                <a:spLocks noChangeArrowheads="1"/>
              </p:cNvSpPr>
              <p:nvPr/>
            </p:nvSpPr>
            <p:spPr bwMode="auto">
              <a:xfrm>
                <a:off x="6020" y="12603"/>
                <a:ext cx="13" cy="7"/>
              </a:xfrm>
              <a:prstGeom prst="rect">
                <a:avLst/>
              </a:prstGeom>
              <a:solidFill>
                <a:srgbClr val="808080"/>
              </a:solidFill>
              <a:ln w="9525">
                <a:noFill/>
                <a:miter lim="800000"/>
                <a:headEnd/>
                <a:tailEnd/>
              </a:ln>
            </p:spPr>
            <p:txBody>
              <a:bodyPr/>
              <a:lstStyle/>
              <a:p>
                <a:endParaRPr lang="en-US"/>
              </a:p>
            </p:txBody>
          </p:sp>
          <p:sp>
            <p:nvSpPr>
              <p:cNvPr id="317" name="Freeform 240"/>
              <p:cNvSpPr>
                <a:spLocks/>
              </p:cNvSpPr>
              <p:nvPr/>
            </p:nvSpPr>
            <p:spPr bwMode="auto">
              <a:xfrm>
                <a:off x="6059" y="12603"/>
                <a:ext cx="45" cy="10"/>
              </a:xfrm>
              <a:custGeom>
                <a:avLst/>
                <a:gdLst/>
                <a:ahLst/>
                <a:cxnLst>
                  <a:cxn ang="0">
                    <a:pos x="0" y="0"/>
                  </a:cxn>
                  <a:cxn ang="0">
                    <a:pos x="45" y="4"/>
                  </a:cxn>
                  <a:cxn ang="0">
                    <a:pos x="45" y="10"/>
                  </a:cxn>
                  <a:cxn ang="0">
                    <a:pos x="0" y="7"/>
                  </a:cxn>
                  <a:cxn ang="0">
                    <a:pos x="0" y="0"/>
                  </a:cxn>
                </a:cxnLst>
                <a:rect l="0" t="0" r="r" b="b"/>
                <a:pathLst>
                  <a:path w="45" h="10">
                    <a:moveTo>
                      <a:pt x="0" y="0"/>
                    </a:moveTo>
                    <a:lnTo>
                      <a:pt x="45" y="4"/>
                    </a:lnTo>
                    <a:lnTo>
                      <a:pt x="45" y="10"/>
                    </a:lnTo>
                    <a:lnTo>
                      <a:pt x="0" y="7"/>
                    </a:lnTo>
                    <a:lnTo>
                      <a:pt x="0" y="0"/>
                    </a:lnTo>
                    <a:close/>
                  </a:path>
                </a:pathLst>
              </a:custGeom>
              <a:solidFill>
                <a:srgbClr val="808080"/>
              </a:solidFill>
              <a:ln w="9525">
                <a:noFill/>
                <a:round/>
                <a:headEnd/>
                <a:tailEnd/>
              </a:ln>
            </p:spPr>
            <p:txBody>
              <a:bodyPr/>
              <a:lstStyle/>
              <a:p>
                <a:endParaRPr lang="en-US"/>
              </a:p>
            </p:txBody>
          </p:sp>
          <p:sp>
            <p:nvSpPr>
              <p:cNvPr id="318" name="Rectangle 241"/>
              <p:cNvSpPr>
                <a:spLocks noChangeArrowheads="1"/>
              </p:cNvSpPr>
              <p:nvPr/>
            </p:nvSpPr>
            <p:spPr bwMode="auto">
              <a:xfrm>
                <a:off x="6129" y="12610"/>
                <a:ext cx="13" cy="6"/>
              </a:xfrm>
              <a:prstGeom prst="rect">
                <a:avLst/>
              </a:prstGeom>
              <a:solidFill>
                <a:srgbClr val="808080"/>
              </a:solidFill>
              <a:ln w="9525">
                <a:noFill/>
                <a:miter lim="800000"/>
                <a:headEnd/>
                <a:tailEnd/>
              </a:ln>
            </p:spPr>
            <p:txBody>
              <a:bodyPr/>
              <a:lstStyle/>
              <a:p>
                <a:endParaRPr lang="en-US"/>
              </a:p>
            </p:txBody>
          </p:sp>
          <p:sp>
            <p:nvSpPr>
              <p:cNvPr id="319" name="Freeform 242"/>
              <p:cNvSpPr>
                <a:spLocks/>
              </p:cNvSpPr>
              <p:nvPr/>
            </p:nvSpPr>
            <p:spPr bwMode="auto">
              <a:xfrm>
                <a:off x="3995" y="12555"/>
                <a:ext cx="2157" cy="90"/>
              </a:xfrm>
              <a:custGeom>
                <a:avLst/>
                <a:gdLst/>
                <a:ahLst/>
                <a:cxnLst>
                  <a:cxn ang="0">
                    <a:pos x="0" y="7"/>
                  </a:cxn>
                  <a:cxn ang="0">
                    <a:pos x="56" y="12"/>
                  </a:cxn>
                  <a:cxn ang="0">
                    <a:pos x="112" y="9"/>
                  </a:cxn>
                  <a:cxn ang="0">
                    <a:pos x="168" y="13"/>
                  </a:cxn>
                  <a:cxn ang="0">
                    <a:pos x="224" y="9"/>
                  </a:cxn>
                  <a:cxn ang="0">
                    <a:pos x="280" y="4"/>
                  </a:cxn>
                  <a:cxn ang="0">
                    <a:pos x="336" y="0"/>
                  </a:cxn>
                  <a:cxn ang="0">
                    <a:pos x="392" y="2"/>
                  </a:cxn>
                  <a:cxn ang="0">
                    <a:pos x="448" y="13"/>
                  </a:cxn>
                  <a:cxn ang="0">
                    <a:pos x="504" y="13"/>
                  </a:cxn>
                  <a:cxn ang="0">
                    <a:pos x="560" y="14"/>
                  </a:cxn>
                  <a:cxn ang="0">
                    <a:pos x="616" y="24"/>
                  </a:cxn>
                  <a:cxn ang="0">
                    <a:pos x="672" y="28"/>
                  </a:cxn>
                </a:cxnLst>
                <a:rect l="0" t="0" r="r" b="b"/>
                <a:pathLst>
                  <a:path w="672" h="28">
                    <a:moveTo>
                      <a:pt x="0" y="7"/>
                    </a:moveTo>
                    <a:lnTo>
                      <a:pt x="56" y="12"/>
                    </a:lnTo>
                    <a:lnTo>
                      <a:pt x="112" y="9"/>
                    </a:lnTo>
                    <a:lnTo>
                      <a:pt x="168" y="13"/>
                    </a:lnTo>
                    <a:lnTo>
                      <a:pt x="224" y="9"/>
                    </a:lnTo>
                    <a:lnTo>
                      <a:pt x="280" y="4"/>
                    </a:lnTo>
                    <a:lnTo>
                      <a:pt x="336" y="0"/>
                    </a:lnTo>
                    <a:lnTo>
                      <a:pt x="392" y="2"/>
                    </a:lnTo>
                    <a:lnTo>
                      <a:pt x="448" y="13"/>
                    </a:lnTo>
                    <a:lnTo>
                      <a:pt x="504" y="13"/>
                    </a:lnTo>
                    <a:lnTo>
                      <a:pt x="560" y="14"/>
                    </a:lnTo>
                    <a:lnTo>
                      <a:pt x="616" y="24"/>
                    </a:lnTo>
                    <a:lnTo>
                      <a:pt x="672" y="28"/>
                    </a:lnTo>
                  </a:path>
                </a:pathLst>
              </a:custGeom>
              <a:noFill/>
              <a:ln w="9525">
                <a:solidFill>
                  <a:srgbClr val="808080"/>
                </a:solidFill>
                <a:prstDash val="solid"/>
                <a:round/>
                <a:headEnd/>
                <a:tailEnd/>
              </a:ln>
            </p:spPr>
            <p:txBody>
              <a:bodyPr/>
              <a:lstStyle/>
              <a:p>
                <a:endParaRPr lang="en-US"/>
              </a:p>
            </p:txBody>
          </p:sp>
          <p:sp>
            <p:nvSpPr>
              <p:cNvPr id="320" name="Freeform 243"/>
              <p:cNvSpPr>
                <a:spLocks/>
              </p:cNvSpPr>
              <p:nvPr/>
            </p:nvSpPr>
            <p:spPr bwMode="auto">
              <a:xfrm>
                <a:off x="3995" y="12462"/>
                <a:ext cx="2157" cy="112"/>
              </a:xfrm>
              <a:custGeom>
                <a:avLst/>
                <a:gdLst/>
                <a:ahLst/>
                <a:cxnLst>
                  <a:cxn ang="0">
                    <a:pos x="0" y="10"/>
                  </a:cxn>
                  <a:cxn ang="0">
                    <a:pos x="56" y="35"/>
                  </a:cxn>
                  <a:cxn ang="0">
                    <a:pos x="112" y="13"/>
                  </a:cxn>
                  <a:cxn ang="0">
                    <a:pos x="168" y="14"/>
                  </a:cxn>
                  <a:cxn ang="0">
                    <a:pos x="224" y="9"/>
                  </a:cxn>
                  <a:cxn ang="0">
                    <a:pos x="280" y="3"/>
                  </a:cxn>
                  <a:cxn ang="0">
                    <a:pos x="336" y="0"/>
                  </a:cxn>
                  <a:cxn ang="0">
                    <a:pos x="392" y="0"/>
                  </a:cxn>
                  <a:cxn ang="0">
                    <a:pos x="448" y="8"/>
                  </a:cxn>
                  <a:cxn ang="0">
                    <a:pos x="504" y="6"/>
                  </a:cxn>
                  <a:cxn ang="0">
                    <a:pos x="560" y="2"/>
                  </a:cxn>
                  <a:cxn ang="0">
                    <a:pos x="616" y="6"/>
                  </a:cxn>
                  <a:cxn ang="0">
                    <a:pos x="672" y="8"/>
                  </a:cxn>
                </a:cxnLst>
                <a:rect l="0" t="0" r="r" b="b"/>
                <a:pathLst>
                  <a:path w="672" h="35">
                    <a:moveTo>
                      <a:pt x="0" y="10"/>
                    </a:moveTo>
                    <a:lnTo>
                      <a:pt x="56" y="35"/>
                    </a:lnTo>
                    <a:lnTo>
                      <a:pt x="112" y="13"/>
                    </a:lnTo>
                    <a:lnTo>
                      <a:pt x="168" y="14"/>
                    </a:lnTo>
                    <a:lnTo>
                      <a:pt x="224" y="9"/>
                    </a:lnTo>
                    <a:lnTo>
                      <a:pt x="280" y="3"/>
                    </a:lnTo>
                    <a:lnTo>
                      <a:pt x="336" y="0"/>
                    </a:lnTo>
                    <a:lnTo>
                      <a:pt x="392" y="0"/>
                    </a:lnTo>
                    <a:lnTo>
                      <a:pt x="448" y="8"/>
                    </a:lnTo>
                    <a:lnTo>
                      <a:pt x="504" y="6"/>
                    </a:lnTo>
                    <a:lnTo>
                      <a:pt x="560" y="2"/>
                    </a:lnTo>
                    <a:lnTo>
                      <a:pt x="616" y="6"/>
                    </a:lnTo>
                    <a:lnTo>
                      <a:pt x="672" y="8"/>
                    </a:lnTo>
                  </a:path>
                </a:pathLst>
              </a:custGeom>
              <a:noFill/>
              <a:ln w="9525">
                <a:solidFill>
                  <a:srgbClr val="000000"/>
                </a:solidFill>
                <a:prstDash val="solid"/>
                <a:round/>
                <a:headEnd/>
                <a:tailEnd/>
              </a:ln>
            </p:spPr>
            <p:txBody>
              <a:bodyPr/>
              <a:lstStyle/>
              <a:p>
                <a:endParaRPr lang="en-US"/>
              </a:p>
            </p:txBody>
          </p:sp>
          <p:sp>
            <p:nvSpPr>
              <p:cNvPr id="321" name="Freeform 244"/>
              <p:cNvSpPr>
                <a:spLocks/>
              </p:cNvSpPr>
              <p:nvPr/>
            </p:nvSpPr>
            <p:spPr bwMode="auto">
              <a:xfrm>
                <a:off x="3995" y="12481"/>
                <a:ext cx="16" cy="13"/>
              </a:xfrm>
              <a:custGeom>
                <a:avLst/>
                <a:gdLst/>
                <a:ahLst/>
                <a:cxnLst>
                  <a:cxn ang="0">
                    <a:pos x="3" y="0"/>
                  </a:cxn>
                  <a:cxn ang="0">
                    <a:pos x="16" y="7"/>
                  </a:cxn>
                  <a:cxn ang="0">
                    <a:pos x="13" y="13"/>
                  </a:cxn>
                  <a:cxn ang="0">
                    <a:pos x="0" y="7"/>
                  </a:cxn>
                  <a:cxn ang="0">
                    <a:pos x="3" y="0"/>
                  </a:cxn>
                </a:cxnLst>
                <a:rect l="0" t="0" r="r" b="b"/>
                <a:pathLst>
                  <a:path w="16" h="13">
                    <a:moveTo>
                      <a:pt x="3" y="0"/>
                    </a:moveTo>
                    <a:lnTo>
                      <a:pt x="16" y="7"/>
                    </a:lnTo>
                    <a:lnTo>
                      <a:pt x="13" y="13"/>
                    </a:lnTo>
                    <a:lnTo>
                      <a:pt x="0" y="7"/>
                    </a:lnTo>
                    <a:lnTo>
                      <a:pt x="3" y="0"/>
                    </a:lnTo>
                    <a:close/>
                  </a:path>
                </a:pathLst>
              </a:custGeom>
              <a:solidFill>
                <a:srgbClr val="000000"/>
              </a:solidFill>
              <a:ln w="9525">
                <a:noFill/>
                <a:round/>
                <a:headEnd/>
                <a:tailEnd/>
              </a:ln>
            </p:spPr>
            <p:txBody>
              <a:bodyPr/>
              <a:lstStyle/>
              <a:p>
                <a:endParaRPr lang="en-US"/>
              </a:p>
            </p:txBody>
          </p:sp>
          <p:sp>
            <p:nvSpPr>
              <p:cNvPr id="322" name="Freeform 245"/>
              <p:cNvSpPr>
                <a:spLocks/>
              </p:cNvSpPr>
              <p:nvPr/>
            </p:nvSpPr>
            <p:spPr bwMode="auto">
              <a:xfrm>
                <a:off x="4030" y="12497"/>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23" name="Freeform 246"/>
              <p:cNvSpPr>
                <a:spLocks/>
              </p:cNvSpPr>
              <p:nvPr/>
            </p:nvSpPr>
            <p:spPr bwMode="auto">
              <a:xfrm>
                <a:off x="4066" y="12513"/>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24" name="Freeform 247"/>
              <p:cNvSpPr>
                <a:spLocks/>
              </p:cNvSpPr>
              <p:nvPr/>
            </p:nvSpPr>
            <p:spPr bwMode="auto">
              <a:xfrm>
                <a:off x="4104" y="12526"/>
                <a:ext cx="13" cy="13"/>
              </a:xfrm>
              <a:custGeom>
                <a:avLst/>
                <a:gdLst/>
                <a:ahLst/>
                <a:cxnLst>
                  <a:cxn ang="0">
                    <a:pos x="4" y="0"/>
                  </a:cxn>
                  <a:cxn ang="0">
                    <a:pos x="13" y="7"/>
                  </a:cxn>
                  <a:cxn ang="0">
                    <a:pos x="10" y="13"/>
                  </a:cxn>
                  <a:cxn ang="0">
                    <a:pos x="0" y="7"/>
                  </a:cxn>
                  <a:cxn ang="0">
                    <a:pos x="4" y="0"/>
                  </a:cxn>
                </a:cxnLst>
                <a:rect l="0" t="0" r="r" b="b"/>
                <a:pathLst>
                  <a:path w="13" h="13">
                    <a:moveTo>
                      <a:pt x="4" y="0"/>
                    </a:moveTo>
                    <a:lnTo>
                      <a:pt x="13" y="7"/>
                    </a:lnTo>
                    <a:lnTo>
                      <a:pt x="10" y="13"/>
                    </a:lnTo>
                    <a:lnTo>
                      <a:pt x="0" y="7"/>
                    </a:lnTo>
                    <a:lnTo>
                      <a:pt x="4" y="0"/>
                    </a:lnTo>
                    <a:close/>
                  </a:path>
                </a:pathLst>
              </a:custGeom>
              <a:solidFill>
                <a:srgbClr val="000000"/>
              </a:solidFill>
              <a:ln w="9525">
                <a:noFill/>
                <a:round/>
                <a:headEnd/>
                <a:tailEnd/>
              </a:ln>
            </p:spPr>
            <p:txBody>
              <a:bodyPr/>
              <a:lstStyle/>
              <a:p>
                <a:endParaRPr lang="en-US"/>
              </a:p>
            </p:txBody>
          </p:sp>
          <p:sp>
            <p:nvSpPr>
              <p:cNvPr id="325" name="Freeform 248"/>
              <p:cNvSpPr>
                <a:spLocks/>
              </p:cNvSpPr>
              <p:nvPr/>
            </p:nvSpPr>
            <p:spPr bwMode="auto">
              <a:xfrm>
                <a:off x="4140" y="12542"/>
                <a:ext cx="16" cy="13"/>
              </a:xfrm>
              <a:custGeom>
                <a:avLst/>
                <a:gdLst/>
                <a:ahLst/>
                <a:cxnLst>
                  <a:cxn ang="0">
                    <a:pos x="3" y="0"/>
                  </a:cxn>
                  <a:cxn ang="0">
                    <a:pos x="16" y="7"/>
                  </a:cxn>
                  <a:cxn ang="0">
                    <a:pos x="12" y="13"/>
                  </a:cxn>
                  <a:cxn ang="0">
                    <a:pos x="0" y="7"/>
                  </a:cxn>
                  <a:cxn ang="0">
                    <a:pos x="3" y="0"/>
                  </a:cxn>
                </a:cxnLst>
                <a:rect l="0" t="0" r="r" b="b"/>
                <a:pathLst>
                  <a:path w="16" h="13">
                    <a:moveTo>
                      <a:pt x="3" y="0"/>
                    </a:moveTo>
                    <a:lnTo>
                      <a:pt x="16" y="7"/>
                    </a:lnTo>
                    <a:lnTo>
                      <a:pt x="12" y="13"/>
                    </a:lnTo>
                    <a:lnTo>
                      <a:pt x="0" y="7"/>
                    </a:lnTo>
                    <a:lnTo>
                      <a:pt x="3" y="0"/>
                    </a:lnTo>
                    <a:close/>
                  </a:path>
                </a:pathLst>
              </a:custGeom>
              <a:solidFill>
                <a:srgbClr val="000000"/>
              </a:solidFill>
              <a:ln w="9525">
                <a:noFill/>
                <a:round/>
                <a:headEnd/>
                <a:tailEnd/>
              </a:ln>
            </p:spPr>
            <p:txBody>
              <a:bodyPr/>
              <a:lstStyle/>
              <a:p>
                <a:endParaRPr lang="en-US"/>
              </a:p>
            </p:txBody>
          </p:sp>
          <p:sp>
            <p:nvSpPr>
              <p:cNvPr id="326" name="Freeform 249"/>
              <p:cNvSpPr>
                <a:spLocks/>
              </p:cNvSpPr>
              <p:nvPr/>
            </p:nvSpPr>
            <p:spPr bwMode="auto">
              <a:xfrm>
                <a:off x="4175" y="12555"/>
                <a:ext cx="13" cy="10"/>
              </a:xfrm>
              <a:custGeom>
                <a:avLst/>
                <a:gdLst/>
                <a:ahLst/>
                <a:cxnLst>
                  <a:cxn ang="0">
                    <a:pos x="0" y="3"/>
                  </a:cxn>
                  <a:cxn ang="0">
                    <a:pos x="13" y="0"/>
                  </a:cxn>
                  <a:cxn ang="0">
                    <a:pos x="13" y="7"/>
                  </a:cxn>
                  <a:cxn ang="0">
                    <a:pos x="0" y="10"/>
                  </a:cxn>
                  <a:cxn ang="0">
                    <a:pos x="0" y="3"/>
                  </a:cxn>
                </a:cxnLst>
                <a:rect l="0" t="0" r="r" b="b"/>
                <a:pathLst>
                  <a:path w="13" h="10">
                    <a:moveTo>
                      <a:pt x="0" y="3"/>
                    </a:moveTo>
                    <a:lnTo>
                      <a:pt x="13" y="0"/>
                    </a:lnTo>
                    <a:lnTo>
                      <a:pt x="13" y="7"/>
                    </a:lnTo>
                    <a:lnTo>
                      <a:pt x="0" y="10"/>
                    </a:lnTo>
                    <a:lnTo>
                      <a:pt x="0" y="3"/>
                    </a:lnTo>
                    <a:close/>
                  </a:path>
                </a:pathLst>
              </a:custGeom>
              <a:solidFill>
                <a:srgbClr val="000000"/>
              </a:solidFill>
              <a:ln w="9525">
                <a:noFill/>
                <a:round/>
                <a:headEnd/>
                <a:tailEnd/>
              </a:ln>
            </p:spPr>
            <p:txBody>
              <a:bodyPr/>
              <a:lstStyle/>
              <a:p>
                <a:endParaRPr lang="en-US"/>
              </a:p>
            </p:txBody>
          </p:sp>
          <p:sp>
            <p:nvSpPr>
              <p:cNvPr id="327" name="Freeform 250"/>
              <p:cNvSpPr>
                <a:spLocks/>
              </p:cNvSpPr>
              <p:nvPr/>
            </p:nvSpPr>
            <p:spPr bwMode="auto">
              <a:xfrm>
                <a:off x="4207" y="12539"/>
                <a:ext cx="16" cy="13"/>
              </a:xfrm>
              <a:custGeom>
                <a:avLst/>
                <a:gdLst/>
                <a:ahLst/>
                <a:cxnLst>
                  <a:cxn ang="0">
                    <a:pos x="0" y="7"/>
                  </a:cxn>
                  <a:cxn ang="0">
                    <a:pos x="13" y="0"/>
                  </a:cxn>
                  <a:cxn ang="0">
                    <a:pos x="16" y="7"/>
                  </a:cxn>
                  <a:cxn ang="0">
                    <a:pos x="3" y="13"/>
                  </a:cxn>
                  <a:cxn ang="0">
                    <a:pos x="0" y="7"/>
                  </a:cxn>
                </a:cxnLst>
                <a:rect l="0" t="0" r="r" b="b"/>
                <a:pathLst>
                  <a:path w="16" h="13">
                    <a:moveTo>
                      <a:pt x="0" y="7"/>
                    </a:moveTo>
                    <a:lnTo>
                      <a:pt x="13" y="0"/>
                    </a:lnTo>
                    <a:lnTo>
                      <a:pt x="16" y="7"/>
                    </a:lnTo>
                    <a:lnTo>
                      <a:pt x="3" y="13"/>
                    </a:lnTo>
                    <a:lnTo>
                      <a:pt x="0" y="7"/>
                    </a:lnTo>
                    <a:close/>
                  </a:path>
                </a:pathLst>
              </a:custGeom>
              <a:solidFill>
                <a:srgbClr val="000000"/>
              </a:solidFill>
              <a:ln w="9525">
                <a:noFill/>
                <a:round/>
                <a:headEnd/>
                <a:tailEnd/>
              </a:ln>
            </p:spPr>
            <p:txBody>
              <a:bodyPr/>
              <a:lstStyle/>
              <a:p>
                <a:endParaRPr lang="en-US"/>
              </a:p>
            </p:txBody>
          </p:sp>
          <p:sp>
            <p:nvSpPr>
              <p:cNvPr id="328" name="Freeform 251"/>
              <p:cNvSpPr>
                <a:spLocks/>
              </p:cNvSpPr>
              <p:nvPr/>
            </p:nvSpPr>
            <p:spPr bwMode="auto">
              <a:xfrm>
                <a:off x="4249" y="12526"/>
                <a:ext cx="13" cy="10"/>
              </a:xfrm>
              <a:custGeom>
                <a:avLst/>
                <a:gdLst/>
                <a:ahLst/>
                <a:cxnLst>
                  <a:cxn ang="0">
                    <a:pos x="0" y="4"/>
                  </a:cxn>
                  <a:cxn ang="0">
                    <a:pos x="13" y="0"/>
                  </a:cxn>
                  <a:cxn ang="0">
                    <a:pos x="13" y="7"/>
                  </a:cxn>
                  <a:cxn ang="0">
                    <a:pos x="0" y="10"/>
                  </a:cxn>
                  <a:cxn ang="0">
                    <a:pos x="0" y="4"/>
                  </a:cxn>
                </a:cxnLst>
                <a:rect l="0" t="0" r="r" b="b"/>
                <a:pathLst>
                  <a:path w="13" h="10">
                    <a:moveTo>
                      <a:pt x="0" y="4"/>
                    </a:moveTo>
                    <a:lnTo>
                      <a:pt x="13" y="0"/>
                    </a:lnTo>
                    <a:lnTo>
                      <a:pt x="13" y="7"/>
                    </a:lnTo>
                    <a:lnTo>
                      <a:pt x="0" y="10"/>
                    </a:lnTo>
                    <a:lnTo>
                      <a:pt x="0" y="4"/>
                    </a:lnTo>
                    <a:close/>
                  </a:path>
                </a:pathLst>
              </a:custGeom>
              <a:solidFill>
                <a:srgbClr val="000000"/>
              </a:solidFill>
              <a:ln w="9525">
                <a:noFill/>
                <a:round/>
                <a:headEnd/>
                <a:tailEnd/>
              </a:ln>
            </p:spPr>
            <p:txBody>
              <a:bodyPr/>
              <a:lstStyle/>
              <a:p>
                <a:endParaRPr lang="en-US"/>
              </a:p>
            </p:txBody>
          </p:sp>
          <p:sp>
            <p:nvSpPr>
              <p:cNvPr id="329" name="Freeform 252"/>
              <p:cNvSpPr>
                <a:spLocks/>
              </p:cNvSpPr>
              <p:nvPr/>
            </p:nvSpPr>
            <p:spPr bwMode="auto">
              <a:xfrm>
                <a:off x="4284" y="12513"/>
                <a:ext cx="13" cy="10"/>
              </a:xfrm>
              <a:custGeom>
                <a:avLst/>
                <a:gdLst/>
                <a:ahLst/>
                <a:cxnLst>
                  <a:cxn ang="0">
                    <a:pos x="0" y="4"/>
                  </a:cxn>
                  <a:cxn ang="0">
                    <a:pos x="13" y="0"/>
                  </a:cxn>
                  <a:cxn ang="0">
                    <a:pos x="13" y="7"/>
                  </a:cxn>
                  <a:cxn ang="0">
                    <a:pos x="0" y="10"/>
                  </a:cxn>
                  <a:cxn ang="0">
                    <a:pos x="0" y="4"/>
                  </a:cxn>
                </a:cxnLst>
                <a:rect l="0" t="0" r="r" b="b"/>
                <a:pathLst>
                  <a:path w="13" h="10">
                    <a:moveTo>
                      <a:pt x="0" y="4"/>
                    </a:moveTo>
                    <a:lnTo>
                      <a:pt x="13" y="0"/>
                    </a:lnTo>
                    <a:lnTo>
                      <a:pt x="13" y="7"/>
                    </a:lnTo>
                    <a:lnTo>
                      <a:pt x="0" y="10"/>
                    </a:lnTo>
                    <a:lnTo>
                      <a:pt x="0" y="4"/>
                    </a:lnTo>
                    <a:close/>
                  </a:path>
                </a:pathLst>
              </a:custGeom>
              <a:solidFill>
                <a:srgbClr val="000000"/>
              </a:solidFill>
              <a:ln w="9525">
                <a:noFill/>
                <a:round/>
                <a:headEnd/>
                <a:tailEnd/>
              </a:ln>
            </p:spPr>
            <p:txBody>
              <a:bodyPr/>
              <a:lstStyle/>
              <a:p>
                <a:endParaRPr lang="en-US"/>
              </a:p>
            </p:txBody>
          </p:sp>
          <p:sp>
            <p:nvSpPr>
              <p:cNvPr id="330" name="Freeform 253"/>
              <p:cNvSpPr>
                <a:spLocks/>
              </p:cNvSpPr>
              <p:nvPr/>
            </p:nvSpPr>
            <p:spPr bwMode="auto">
              <a:xfrm>
                <a:off x="4319" y="12497"/>
                <a:ext cx="13" cy="13"/>
              </a:xfrm>
              <a:custGeom>
                <a:avLst/>
                <a:gdLst/>
                <a:ahLst/>
                <a:cxnLst>
                  <a:cxn ang="0">
                    <a:pos x="0" y="7"/>
                  </a:cxn>
                  <a:cxn ang="0">
                    <a:pos x="10" y="0"/>
                  </a:cxn>
                  <a:cxn ang="0">
                    <a:pos x="13" y="7"/>
                  </a:cxn>
                  <a:cxn ang="0">
                    <a:pos x="4" y="13"/>
                  </a:cxn>
                  <a:cxn ang="0">
                    <a:pos x="0" y="7"/>
                  </a:cxn>
                </a:cxnLst>
                <a:rect l="0" t="0" r="r" b="b"/>
                <a:pathLst>
                  <a:path w="13" h="13">
                    <a:moveTo>
                      <a:pt x="0" y="7"/>
                    </a:moveTo>
                    <a:lnTo>
                      <a:pt x="10" y="0"/>
                    </a:lnTo>
                    <a:lnTo>
                      <a:pt x="13" y="7"/>
                    </a:lnTo>
                    <a:lnTo>
                      <a:pt x="4" y="13"/>
                    </a:lnTo>
                    <a:lnTo>
                      <a:pt x="0" y="7"/>
                    </a:lnTo>
                    <a:close/>
                  </a:path>
                </a:pathLst>
              </a:custGeom>
              <a:solidFill>
                <a:srgbClr val="000000"/>
              </a:solidFill>
              <a:ln w="9525">
                <a:noFill/>
                <a:round/>
                <a:headEnd/>
                <a:tailEnd/>
              </a:ln>
            </p:spPr>
            <p:txBody>
              <a:bodyPr/>
              <a:lstStyle/>
              <a:p>
                <a:endParaRPr lang="en-US"/>
              </a:p>
            </p:txBody>
          </p:sp>
          <p:sp>
            <p:nvSpPr>
              <p:cNvPr id="331" name="Rectangle 254"/>
              <p:cNvSpPr>
                <a:spLocks noChangeArrowheads="1"/>
              </p:cNvSpPr>
              <p:nvPr/>
            </p:nvSpPr>
            <p:spPr bwMode="auto">
              <a:xfrm>
                <a:off x="4358" y="12491"/>
                <a:ext cx="13" cy="6"/>
              </a:xfrm>
              <a:prstGeom prst="rect">
                <a:avLst/>
              </a:prstGeom>
              <a:solidFill>
                <a:srgbClr val="000000"/>
              </a:solidFill>
              <a:ln w="9525">
                <a:noFill/>
                <a:miter lim="800000"/>
                <a:headEnd/>
                <a:tailEnd/>
              </a:ln>
            </p:spPr>
            <p:txBody>
              <a:bodyPr/>
              <a:lstStyle/>
              <a:p>
                <a:endParaRPr lang="en-US"/>
              </a:p>
            </p:txBody>
          </p:sp>
          <p:sp>
            <p:nvSpPr>
              <p:cNvPr id="332" name="Rectangle 255"/>
              <p:cNvSpPr>
                <a:spLocks noChangeArrowheads="1"/>
              </p:cNvSpPr>
              <p:nvPr/>
            </p:nvSpPr>
            <p:spPr bwMode="auto">
              <a:xfrm>
                <a:off x="4396" y="12494"/>
                <a:ext cx="13" cy="7"/>
              </a:xfrm>
              <a:prstGeom prst="rect">
                <a:avLst/>
              </a:prstGeom>
              <a:solidFill>
                <a:srgbClr val="000000"/>
              </a:solidFill>
              <a:ln w="9525">
                <a:noFill/>
                <a:miter lim="800000"/>
                <a:headEnd/>
                <a:tailEnd/>
              </a:ln>
            </p:spPr>
            <p:txBody>
              <a:bodyPr/>
              <a:lstStyle/>
              <a:p>
                <a:endParaRPr lang="en-US"/>
              </a:p>
            </p:txBody>
          </p:sp>
          <p:sp>
            <p:nvSpPr>
              <p:cNvPr id="333" name="Rectangle 256"/>
              <p:cNvSpPr>
                <a:spLocks noChangeArrowheads="1"/>
              </p:cNvSpPr>
              <p:nvPr/>
            </p:nvSpPr>
            <p:spPr bwMode="auto">
              <a:xfrm>
                <a:off x="4435" y="12497"/>
                <a:ext cx="13" cy="7"/>
              </a:xfrm>
              <a:prstGeom prst="rect">
                <a:avLst/>
              </a:prstGeom>
              <a:solidFill>
                <a:srgbClr val="000000"/>
              </a:solidFill>
              <a:ln w="9525">
                <a:noFill/>
                <a:miter lim="800000"/>
                <a:headEnd/>
                <a:tailEnd/>
              </a:ln>
            </p:spPr>
            <p:txBody>
              <a:bodyPr/>
              <a:lstStyle/>
              <a:p>
                <a:endParaRPr lang="en-US"/>
              </a:p>
            </p:txBody>
          </p:sp>
          <p:sp>
            <p:nvSpPr>
              <p:cNvPr id="334" name="Rectangle 257"/>
              <p:cNvSpPr>
                <a:spLocks noChangeArrowheads="1"/>
              </p:cNvSpPr>
              <p:nvPr/>
            </p:nvSpPr>
            <p:spPr bwMode="auto">
              <a:xfrm>
                <a:off x="4473" y="12501"/>
                <a:ext cx="13" cy="6"/>
              </a:xfrm>
              <a:prstGeom prst="rect">
                <a:avLst/>
              </a:prstGeom>
              <a:solidFill>
                <a:srgbClr val="000000"/>
              </a:solidFill>
              <a:ln w="9525">
                <a:noFill/>
                <a:miter lim="800000"/>
                <a:headEnd/>
                <a:tailEnd/>
              </a:ln>
            </p:spPr>
            <p:txBody>
              <a:bodyPr/>
              <a:lstStyle/>
              <a:p>
                <a:endParaRPr lang="en-US"/>
              </a:p>
            </p:txBody>
          </p:sp>
          <p:sp>
            <p:nvSpPr>
              <p:cNvPr id="335" name="Rectangle 258"/>
              <p:cNvSpPr>
                <a:spLocks noChangeArrowheads="1"/>
              </p:cNvSpPr>
              <p:nvPr/>
            </p:nvSpPr>
            <p:spPr bwMode="auto">
              <a:xfrm>
                <a:off x="4512" y="12504"/>
                <a:ext cx="13" cy="6"/>
              </a:xfrm>
              <a:prstGeom prst="rect">
                <a:avLst/>
              </a:prstGeom>
              <a:solidFill>
                <a:srgbClr val="000000"/>
              </a:solidFill>
              <a:ln w="9525">
                <a:noFill/>
                <a:miter lim="800000"/>
                <a:headEnd/>
                <a:tailEnd/>
              </a:ln>
            </p:spPr>
            <p:txBody>
              <a:bodyPr/>
              <a:lstStyle/>
              <a:p>
                <a:endParaRPr lang="en-US"/>
              </a:p>
            </p:txBody>
          </p:sp>
          <p:sp>
            <p:nvSpPr>
              <p:cNvPr id="336" name="Rectangle 259"/>
              <p:cNvSpPr>
                <a:spLocks noChangeArrowheads="1"/>
              </p:cNvSpPr>
              <p:nvPr/>
            </p:nvSpPr>
            <p:spPr bwMode="auto">
              <a:xfrm>
                <a:off x="4550" y="12501"/>
                <a:ext cx="13" cy="6"/>
              </a:xfrm>
              <a:prstGeom prst="rect">
                <a:avLst/>
              </a:prstGeom>
              <a:solidFill>
                <a:srgbClr val="000000"/>
              </a:solidFill>
              <a:ln w="9525">
                <a:noFill/>
                <a:miter lim="800000"/>
                <a:headEnd/>
                <a:tailEnd/>
              </a:ln>
            </p:spPr>
            <p:txBody>
              <a:bodyPr/>
              <a:lstStyle/>
              <a:p>
                <a:endParaRPr lang="en-US"/>
              </a:p>
            </p:txBody>
          </p:sp>
          <p:sp>
            <p:nvSpPr>
              <p:cNvPr id="337" name="Rectangle 260"/>
              <p:cNvSpPr>
                <a:spLocks noChangeArrowheads="1"/>
              </p:cNvSpPr>
              <p:nvPr/>
            </p:nvSpPr>
            <p:spPr bwMode="auto">
              <a:xfrm>
                <a:off x="4589" y="12497"/>
                <a:ext cx="13" cy="7"/>
              </a:xfrm>
              <a:prstGeom prst="rect">
                <a:avLst/>
              </a:prstGeom>
              <a:solidFill>
                <a:srgbClr val="000000"/>
              </a:solidFill>
              <a:ln w="9525">
                <a:noFill/>
                <a:miter lim="800000"/>
                <a:headEnd/>
                <a:tailEnd/>
              </a:ln>
            </p:spPr>
            <p:txBody>
              <a:bodyPr/>
              <a:lstStyle/>
              <a:p>
                <a:endParaRPr lang="en-US"/>
              </a:p>
            </p:txBody>
          </p:sp>
          <p:sp>
            <p:nvSpPr>
              <p:cNvPr id="338" name="Freeform 261"/>
              <p:cNvSpPr>
                <a:spLocks/>
              </p:cNvSpPr>
              <p:nvPr/>
            </p:nvSpPr>
            <p:spPr bwMode="auto">
              <a:xfrm>
                <a:off x="4627" y="12491"/>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39" name="Freeform 262"/>
              <p:cNvSpPr>
                <a:spLocks/>
              </p:cNvSpPr>
              <p:nvPr/>
            </p:nvSpPr>
            <p:spPr bwMode="auto">
              <a:xfrm>
                <a:off x="4666" y="12488"/>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000000"/>
              </a:solidFill>
              <a:ln w="9525">
                <a:noFill/>
                <a:round/>
                <a:headEnd/>
                <a:tailEnd/>
              </a:ln>
            </p:spPr>
            <p:txBody>
              <a:bodyPr/>
              <a:lstStyle/>
              <a:p>
                <a:endParaRPr lang="en-US"/>
              </a:p>
            </p:txBody>
          </p:sp>
          <p:sp>
            <p:nvSpPr>
              <p:cNvPr id="340" name="Rectangle 263"/>
              <p:cNvSpPr>
                <a:spLocks noChangeArrowheads="1"/>
              </p:cNvSpPr>
              <p:nvPr/>
            </p:nvSpPr>
            <p:spPr bwMode="auto">
              <a:xfrm>
                <a:off x="4704" y="12485"/>
                <a:ext cx="10" cy="6"/>
              </a:xfrm>
              <a:prstGeom prst="rect">
                <a:avLst/>
              </a:prstGeom>
              <a:solidFill>
                <a:srgbClr val="000000"/>
              </a:solidFill>
              <a:ln w="9525">
                <a:noFill/>
                <a:miter lim="800000"/>
                <a:headEnd/>
                <a:tailEnd/>
              </a:ln>
            </p:spPr>
            <p:txBody>
              <a:bodyPr/>
              <a:lstStyle/>
              <a:p>
                <a:endParaRPr lang="en-US"/>
              </a:p>
            </p:txBody>
          </p:sp>
          <p:sp>
            <p:nvSpPr>
              <p:cNvPr id="341" name="Rectangle 264"/>
              <p:cNvSpPr>
                <a:spLocks noChangeArrowheads="1"/>
              </p:cNvSpPr>
              <p:nvPr/>
            </p:nvSpPr>
            <p:spPr bwMode="auto">
              <a:xfrm>
                <a:off x="4714" y="12485"/>
                <a:ext cx="3" cy="6"/>
              </a:xfrm>
              <a:prstGeom prst="rect">
                <a:avLst/>
              </a:prstGeom>
              <a:solidFill>
                <a:srgbClr val="000000"/>
              </a:solidFill>
              <a:ln w="9525">
                <a:noFill/>
                <a:miter lim="800000"/>
                <a:headEnd/>
                <a:tailEnd/>
              </a:ln>
            </p:spPr>
            <p:txBody>
              <a:bodyPr/>
              <a:lstStyle/>
              <a:p>
                <a:endParaRPr lang="en-US"/>
              </a:p>
            </p:txBody>
          </p:sp>
          <p:sp>
            <p:nvSpPr>
              <p:cNvPr id="342" name="Rectangle 265"/>
              <p:cNvSpPr>
                <a:spLocks noChangeArrowheads="1"/>
              </p:cNvSpPr>
              <p:nvPr/>
            </p:nvSpPr>
            <p:spPr bwMode="auto">
              <a:xfrm>
                <a:off x="4743" y="12481"/>
                <a:ext cx="13" cy="7"/>
              </a:xfrm>
              <a:prstGeom prst="rect">
                <a:avLst/>
              </a:prstGeom>
              <a:solidFill>
                <a:srgbClr val="000000"/>
              </a:solidFill>
              <a:ln w="9525">
                <a:noFill/>
                <a:miter lim="800000"/>
                <a:headEnd/>
                <a:tailEnd/>
              </a:ln>
            </p:spPr>
            <p:txBody>
              <a:bodyPr/>
              <a:lstStyle/>
              <a:p>
                <a:endParaRPr lang="en-US"/>
              </a:p>
            </p:txBody>
          </p:sp>
          <p:sp>
            <p:nvSpPr>
              <p:cNvPr id="343" name="Freeform 266"/>
              <p:cNvSpPr>
                <a:spLocks/>
              </p:cNvSpPr>
              <p:nvPr/>
            </p:nvSpPr>
            <p:spPr bwMode="auto">
              <a:xfrm>
                <a:off x="4781" y="12475"/>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44" name="Rectangle 267"/>
              <p:cNvSpPr>
                <a:spLocks noChangeArrowheads="1"/>
              </p:cNvSpPr>
              <p:nvPr/>
            </p:nvSpPr>
            <p:spPr bwMode="auto">
              <a:xfrm>
                <a:off x="4820" y="12472"/>
                <a:ext cx="13" cy="6"/>
              </a:xfrm>
              <a:prstGeom prst="rect">
                <a:avLst/>
              </a:prstGeom>
              <a:solidFill>
                <a:srgbClr val="000000"/>
              </a:solidFill>
              <a:ln w="9525">
                <a:noFill/>
                <a:miter lim="800000"/>
                <a:headEnd/>
                <a:tailEnd/>
              </a:ln>
            </p:spPr>
            <p:txBody>
              <a:bodyPr/>
              <a:lstStyle/>
              <a:p>
                <a:endParaRPr lang="en-US"/>
              </a:p>
            </p:txBody>
          </p:sp>
          <p:sp>
            <p:nvSpPr>
              <p:cNvPr id="345" name="Rectangle 268"/>
              <p:cNvSpPr>
                <a:spLocks noChangeArrowheads="1"/>
              </p:cNvSpPr>
              <p:nvPr/>
            </p:nvSpPr>
            <p:spPr bwMode="auto">
              <a:xfrm>
                <a:off x="4859" y="12469"/>
                <a:ext cx="12" cy="6"/>
              </a:xfrm>
              <a:prstGeom prst="rect">
                <a:avLst/>
              </a:prstGeom>
              <a:solidFill>
                <a:srgbClr val="000000"/>
              </a:solidFill>
              <a:ln w="9525">
                <a:noFill/>
                <a:miter lim="800000"/>
                <a:headEnd/>
                <a:tailEnd/>
              </a:ln>
            </p:spPr>
            <p:txBody>
              <a:bodyPr/>
              <a:lstStyle/>
              <a:p>
                <a:endParaRPr lang="en-US"/>
              </a:p>
            </p:txBody>
          </p:sp>
          <p:sp>
            <p:nvSpPr>
              <p:cNvPr id="346" name="Rectangle 269"/>
              <p:cNvSpPr>
                <a:spLocks noChangeArrowheads="1"/>
              </p:cNvSpPr>
              <p:nvPr/>
            </p:nvSpPr>
            <p:spPr bwMode="auto">
              <a:xfrm>
                <a:off x="4897" y="12465"/>
                <a:ext cx="13" cy="7"/>
              </a:xfrm>
              <a:prstGeom prst="rect">
                <a:avLst/>
              </a:prstGeom>
              <a:solidFill>
                <a:srgbClr val="000000"/>
              </a:solidFill>
              <a:ln w="9525">
                <a:noFill/>
                <a:miter lim="800000"/>
                <a:headEnd/>
                <a:tailEnd/>
              </a:ln>
            </p:spPr>
            <p:txBody>
              <a:bodyPr/>
              <a:lstStyle/>
              <a:p>
                <a:endParaRPr lang="en-US"/>
              </a:p>
            </p:txBody>
          </p:sp>
          <p:sp>
            <p:nvSpPr>
              <p:cNvPr id="347" name="Rectangle 270"/>
              <p:cNvSpPr>
                <a:spLocks noChangeArrowheads="1"/>
              </p:cNvSpPr>
              <p:nvPr/>
            </p:nvSpPr>
            <p:spPr bwMode="auto">
              <a:xfrm>
                <a:off x="4936" y="12462"/>
                <a:ext cx="12" cy="7"/>
              </a:xfrm>
              <a:prstGeom prst="rect">
                <a:avLst/>
              </a:prstGeom>
              <a:solidFill>
                <a:srgbClr val="000000"/>
              </a:solidFill>
              <a:ln w="9525">
                <a:noFill/>
                <a:miter lim="800000"/>
                <a:headEnd/>
                <a:tailEnd/>
              </a:ln>
            </p:spPr>
            <p:txBody>
              <a:bodyPr/>
              <a:lstStyle/>
              <a:p>
                <a:endParaRPr lang="en-US"/>
              </a:p>
            </p:txBody>
          </p:sp>
          <p:sp>
            <p:nvSpPr>
              <p:cNvPr id="348" name="Freeform 271"/>
              <p:cNvSpPr>
                <a:spLocks/>
              </p:cNvSpPr>
              <p:nvPr/>
            </p:nvSpPr>
            <p:spPr bwMode="auto">
              <a:xfrm>
                <a:off x="4974" y="12459"/>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49" name="Rectangle 272"/>
              <p:cNvSpPr>
                <a:spLocks noChangeArrowheads="1"/>
              </p:cNvSpPr>
              <p:nvPr/>
            </p:nvSpPr>
            <p:spPr bwMode="auto">
              <a:xfrm>
                <a:off x="5013" y="12459"/>
                <a:ext cx="12" cy="6"/>
              </a:xfrm>
              <a:prstGeom prst="rect">
                <a:avLst/>
              </a:prstGeom>
              <a:solidFill>
                <a:srgbClr val="000000"/>
              </a:solidFill>
              <a:ln w="9525">
                <a:noFill/>
                <a:miter lim="800000"/>
                <a:headEnd/>
                <a:tailEnd/>
              </a:ln>
            </p:spPr>
            <p:txBody>
              <a:bodyPr/>
              <a:lstStyle/>
              <a:p>
                <a:endParaRPr lang="en-US"/>
              </a:p>
            </p:txBody>
          </p:sp>
          <p:sp>
            <p:nvSpPr>
              <p:cNvPr id="350" name="Rectangle 273"/>
              <p:cNvSpPr>
                <a:spLocks noChangeArrowheads="1"/>
              </p:cNvSpPr>
              <p:nvPr/>
            </p:nvSpPr>
            <p:spPr bwMode="auto">
              <a:xfrm>
                <a:off x="5051" y="12456"/>
                <a:ext cx="13" cy="6"/>
              </a:xfrm>
              <a:prstGeom prst="rect">
                <a:avLst/>
              </a:prstGeom>
              <a:solidFill>
                <a:srgbClr val="000000"/>
              </a:solidFill>
              <a:ln w="9525">
                <a:noFill/>
                <a:miter lim="800000"/>
                <a:headEnd/>
                <a:tailEnd/>
              </a:ln>
            </p:spPr>
            <p:txBody>
              <a:bodyPr/>
              <a:lstStyle/>
              <a:p>
                <a:endParaRPr lang="en-US"/>
              </a:p>
            </p:txBody>
          </p:sp>
          <p:sp>
            <p:nvSpPr>
              <p:cNvPr id="351" name="Rectangle 274"/>
              <p:cNvSpPr>
                <a:spLocks noChangeArrowheads="1"/>
              </p:cNvSpPr>
              <p:nvPr/>
            </p:nvSpPr>
            <p:spPr bwMode="auto">
              <a:xfrm>
                <a:off x="5090" y="12456"/>
                <a:ext cx="12" cy="6"/>
              </a:xfrm>
              <a:prstGeom prst="rect">
                <a:avLst/>
              </a:prstGeom>
              <a:solidFill>
                <a:srgbClr val="000000"/>
              </a:solidFill>
              <a:ln w="9525">
                <a:noFill/>
                <a:miter lim="800000"/>
                <a:headEnd/>
                <a:tailEnd/>
              </a:ln>
            </p:spPr>
            <p:txBody>
              <a:bodyPr/>
              <a:lstStyle/>
              <a:p>
                <a:endParaRPr lang="en-US"/>
              </a:p>
            </p:txBody>
          </p:sp>
          <p:sp>
            <p:nvSpPr>
              <p:cNvPr id="352" name="Rectangle 275"/>
              <p:cNvSpPr>
                <a:spLocks noChangeArrowheads="1"/>
              </p:cNvSpPr>
              <p:nvPr/>
            </p:nvSpPr>
            <p:spPr bwMode="auto">
              <a:xfrm>
                <a:off x="5128" y="12452"/>
                <a:ext cx="13" cy="7"/>
              </a:xfrm>
              <a:prstGeom prst="rect">
                <a:avLst/>
              </a:prstGeom>
              <a:solidFill>
                <a:srgbClr val="000000"/>
              </a:solidFill>
              <a:ln w="9525">
                <a:noFill/>
                <a:miter lim="800000"/>
                <a:headEnd/>
                <a:tailEnd/>
              </a:ln>
            </p:spPr>
            <p:txBody>
              <a:bodyPr/>
              <a:lstStyle/>
              <a:p>
                <a:endParaRPr lang="en-US"/>
              </a:p>
            </p:txBody>
          </p:sp>
          <p:sp>
            <p:nvSpPr>
              <p:cNvPr id="353" name="Rectangle 276"/>
              <p:cNvSpPr>
                <a:spLocks noChangeArrowheads="1"/>
              </p:cNvSpPr>
              <p:nvPr/>
            </p:nvSpPr>
            <p:spPr bwMode="auto">
              <a:xfrm>
                <a:off x="5167" y="12449"/>
                <a:ext cx="12" cy="7"/>
              </a:xfrm>
              <a:prstGeom prst="rect">
                <a:avLst/>
              </a:prstGeom>
              <a:solidFill>
                <a:srgbClr val="000000"/>
              </a:solidFill>
              <a:ln w="9525">
                <a:noFill/>
                <a:miter lim="800000"/>
                <a:headEnd/>
                <a:tailEnd/>
              </a:ln>
            </p:spPr>
            <p:txBody>
              <a:bodyPr/>
              <a:lstStyle/>
              <a:p>
                <a:endParaRPr lang="en-US"/>
              </a:p>
            </p:txBody>
          </p:sp>
          <p:sp>
            <p:nvSpPr>
              <p:cNvPr id="354" name="Rectangle 277"/>
              <p:cNvSpPr>
                <a:spLocks noChangeArrowheads="1"/>
              </p:cNvSpPr>
              <p:nvPr/>
            </p:nvSpPr>
            <p:spPr bwMode="auto">
              <a:xfrm>
                <a:off x="5205" y="12449"/>
                <a:ext cx="13" cy="7"/>
              </a:xfrm>
              <a:prstGeom prst="rect">
                <a:avLst/>
              </a:prstGeom>
              <a:solidFill>
                <a:srgbClr val="000000"/>
              </a:solidFill>
              <a:ln w="9525">
                <a:noFill/>
                <a:miter lim="800000"/>
                <a:headEnd/>
                <a:tailEnd/>
              </a:ln>
            </p:spPr>
            <p:txBody>
              <a:bodyPr/>
              <a:lstStyle/>
              <a:p>
                <a:endParaRPr lang="en-US"/>
              </a:p>
            </p:txBody>
          </p:sp>
          <p:sp>
            <p:nvSpPr>
              <p:cNvPr id="355" name="Rectangle 278"/>
              <p:cNvSpPr>
                <a:spLocks noChangeArrowheads="1"/>
              </p:cNvSpPr>
              <p:nvPr/>
            </p:nvSpPr>
            <p:spPr bwMode="auto">
              <a:xfrm>
                <a:off x="5244" y="12446"/>
                <a:ext cx="9" cy="6"/>
              </a:xfrm>
              <a:prstGeom prst="rect">
                <a:avLst/>
              </a:prstGeom>
              <a:solidFill>
                <a:srgbClr val="000000"/>
              </a:solidFill>
              <a:ln w="9525">
                <a:noFill/>
                <a:miter lim="800000"/>
                <a:headEnd/>
                <a:tailEnd/>
              </a:ln>
            </p:spPr>
            <p:txBody>
              <a:bodyPr/>
              <a:lstStyle/>
              <a:p>
                <a:endParaRPr lang="en-US"/>
              </a:p>
            </p:txBody>
          </p:sp>
          <p:sp>
            <p:nvSpPr>
              <p:cNvPr id="356" name="Rectangle 279"/>
              <p:cNvSpPr>
                <a:spLocks noChangeArrowheads="1"/>
              </p:cNvSpPr>
              <p:nvPr/>
            </p:nvSpPr>
            <p:spPr bwMode="auto">
              <a:xfrm>
                <a:off x="5253" y="12446"/>
                <a:ext cx="3" cy="6"/>
              </a:xfrm>
              <a:prstGeom prst="rect">
                <a:avLst/>
              </a:prstGeom>
              <a:solidFill>
                <a:srgbClr val="000000"/>
              </a:solidFill>
              <a:ln w="9525">
                <a:noFill/>
                <a:miter lim="800000"/>
                <a:headEnd/>
                <a:tailEnd/>
              </a:ln>
            </p:spPr>
            <p:txBody>
              <a:bodyPr/>
              <a:lstStyle/>
              <a:p>
                <a:endParaRPr lang="en-US"/>
              </a:p>
            </p:txBody>
          </p:sp>
          <p:sp>
            <p:nvSpPr>
              <p:cNvPr id="357" name="Freeform 280"/>
              <p:cNvSpPr>
                <a:spLocks/>
              </p:cNvSpPr>
              <p:nvPr/>
            </p:nvSpPr>
            <p:spPr bwMode="auto">
              <a:xfrm>
                <a:off x="5282" y="12452"/>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58" name="Freeform 281"/>
              <p:cNvSpPr>
                <a:spLocks/>
              </p:cNvSpPr>
              <p:nvPr/>
            </p:nvSpPr>
            <p:spPr bwMode="auto">
              <a:xfrm>
                <a:off x="5321" y="12459"/>
                <a:ext cx="12" cy="10"/>
              </a:xfrm>
              <a:custGeom>
                <a:avLst/>
                <a:gdLst/>
                <a:ahLst/>
                <a:cxnLst>
                  <a:cxn ang="0">
                    <a:pos x="0" y="0"/>
                  </a:cxn>
                  <a:cxn ang="0">
                    <a:pos x="12" y="3"/>
                  </a:cxn>
                  <a:cxn ang="0">
                    <a:pos x="12" y="10"/>
                  </a:cxn>
                  <a:cxn ang="0">
                    <a:pos x="0" y="6"/>
                  </a:cxn>
                  <a:cxn ang="0">
                    <a:pos x="0" y="0"/>
                  </a:cxn>
                </a:cxnLst>
                <a:rect l="0" t="0" r="r" b="b"/>
                <a:pathLst>
                  <a:path w="12" h="10">
                    <a:moveTo>
                      <a:pt x="0" y="0"/>
                    </a:moveTo>
                    <a:lnTo>
                      <a:pt x="12" y="3"/>
                    </a:lnTo>
                    <a:lnTo>
                      <a:pt x="12" y="10"/>
                    </a:lnTo>
                    <a:lnTo>
                      <a:pt x="0" y="6"/>
                    </a:lnTo>
                    <a:lnTo>
                      <a:pt x="0" y="0"/>
                    </a:lnTo>
                    <a:close/>
                  </a:path>
                </a:pathLst>
              </a:custGeom>
              <a:solidFill>
                <a:srgbClr val="000000"/>
              </a:solidFill>
              <a:ln w="9525">
                <a:noFill/>
                <a:round/>
                <a:headEnd/>
                <a:tailEnd/>
              </a:ln>
            </p:spPr>
            <p:txBody>
              <a:bodyPr/>
              <a:lstStyle/>
              <a:p>
                <a:endParaRPr lang="en-US"/>
              </a:p>
            </p:txBody>
          </p:sp>
          <p:sp>
            <p:nvSpPr>
              <p:cNvPr id="359" name="Freeform 282"/>
              <p:cNvSpPr>
                <a:spLocks/>
              </p:cNvSpPr>
              <p:nvPr/>
            </p:nvSpPr>
            <p:spPr bwMode="auto">
              <a:xfrm>
                <a:off x="5356" y="12465"/>
                <a:ext cx="13" cy="10"/>
              </a:xfrm>
              <a:custGeom>
                <a:avLst/>
                <a:gdLst/>
                <a:ahLst/>
                <a:cxnLst>
                  <a:cxn ang="0">
                    <a:pos x="0" y="0"/>
                  </a:cxn>
                  <a:cxn ang="0">
                    <a:pos x="13" y="4"/>
                  </a:cxn>
                  <a:cxn ang="0">
                    <a:pos x="13" y="10"/>
                  </a:cxn>
                  <a:cxn ang="0">
                    <a:pos x="0" y="7"/>
                  </a:cxn>
                  <a:cxn ang="0">
                    <a:pos x="0" y="0"/>
                  </a:cxn>
                </a:cxnLst>
                <a:rect l="0" t="0" r="r" b="b"/>
                <a:pathLst>
                  <a:path w="13" h="10">
                    <a:moveTo>
                      <a:pt x="0" y="0"/>
                    </a:moveTo>
                    <a:lnTo>
                      <a:pt x="13" y="4"/>
                    </a:lnTo>
                    <a:lnTo>
                      <a:pt x="13" y="10"/>
                    </a:lnTo>
                    <a:lnTo>
                      <a:pt x="0" y="7"/>
                    </a:lnTo>
                    <a:lnTo>
                      <a:pt x="0" y="0"/>
                    </a:lnTo>
                    <a:close/>
                  </a:path>
                </a:pathLst>
              </a:custGeom>
              <a:solidFill>
                <a:srgbClr val="000000"/>
              </a:solidFill>
              <a:ln w="9525">
                <a:noFill/>
                <a:round/>
                <a:headEnd/>
                <a:tailEnd/>
              </a:ln>
            </p:spPr>
            <p:txBody>
              <a:bodyPr/>
              <a:lstStyle/>
              <a:p>
                <a:endParaRPr lang="en-US"/>
              </a:p>
            </p:txBody>
          </p:sp>
          <p:sp>
            <p:nvSpPr>
              <p:cNvPr id="360" name="Rectangle 283"/>
              <p:cNvSpPr>
                <a:spLocks noChangeArrowheads="1"/>
              </p:cNvSpPr>
              <p:nvPr/>
            </p:nvSpPr>
            <p:spPr bwMode="auto">
              <a:xfrm>
                <a:off x="5394" y="12475"/>
                <a:ext cx="13" cy="6"/>
              </a:xfrm>
              <a:prstGeom prst="rect">
                <a:avLst/>
              </a:prstGeom>
              <a:solidFill>
                <a:srgbClr val="000000"/>
              </a:solidFill>
              <a:ln w="9525">
                <a:noFill/>
                <a:miter lim="800000"/>
                <a:headEnd/>
                <a:tailEnd/>
              </a:ln>
            </p:spPr>
            <p:txBody>
              <a:bodyPr/>
              <a:lstStyle/>
              <a:p>
                <a:endParaRPr lang="en-US"/>
              </a:p>
            </p:txBody>
          </p:sp>
          <p:sp>
            <p:nvSpPr>
              <p:cNvPr id="361" name="Rectangle 284"/>
              <p:cNvSpPr>
                <a:spLocks noChangeArrowheads="1"/>
              </p:cNvSpPr>
              <p:nvPr/>
            </p:nvSpPr>
            <p:spPr bwMode="auto">
              <a:xfrm>
                <a:off x="5433" y="12481"/>
                <a:ext cx="13" cy="7"/>
              </a:xfrm>
              <a:prstGeom prst="rect">
                <a:avLst/>
              </a:prstGeom>
              <a:solidFill>
                <a:srgbClr val="000000"/>
              </a:solidFill>
              <a:ln w="9525">
                <a:noFill/>
                <a:miter lim="800000"/>
                <a:headEnd/>
                <a:tailEnd/>
              </a:ln>
            </p:spPr>
            <p:txBody>
              <a:bodyPr/>
              <a:lstStyle/>
              <a:p>
                <a:endParaRPr lang="en-US"/>
              </a:p>
            </p:txBody>
          </p:sp>
          <p:sp>
            <p:nvSpPr>
              <p:cNvPr id="362" name="Rectangle 285"/>
              <p:cNvSpPr>
                <a:spLocks noChangeArrowheads="1"/>
              </p:cNvSpPr>
              <p:nvPr/>
            </p:nvSpPr>
            <p:spPr bwMode="auto">
              <a:xfrm>
                <a:off x="5472" y="12478"/>
                <a:ext cx="12" cy="7"/>
              </a:xfrm>
              <a:prstGeom prst="rect">
                <a:avLst/>
              </a:prstGeom>
              <a:solidFill>
                <a:srgbClr val="000000"/>
              </a:solidFill>
              <a:ln w="9525">
                <a:noFill/>
                <a:miter lim="800000"/>
                <a:headEnd/>
                <a:tailEnd/>
              </a:ln>
            </p:spPr>
            <p:txBody>
              <a:bodyPr/>
              <a:lstStyle/>
              <a:p>
                <a:endParaRPr lang="en-US"/>
              </a:p>
            </p:txBody>
          </p:sp>
          <p:sp>
            <p:nvSpPr>
              <p:cNvPr id="363" name="Freeform 286"/>
              <p:cNvSpPr>
                <a:spLocks/>
              </p:cNvSpPr>
              <p:nvPr/>
            </p:nvSpPr>
            <p:spPr bwMode="auto">
              <a:xfrm>
                <a:off x="5510" y="12475"/>
                <a:ext cx="13" cy="10"/>
              </a:xfrm>
              <a:custGeom>
                <a:avLst/>
                <a:gdLst/>
                <a:ahLst/>
                <a:cxnLst>
                  <a:cxn ang="0">
                    <a:pos x="0" y="3"/>
                  </a:cxn>
                  <a:cxn ang="0">
                    <a:pos x="13" y="0"/>
                  </a:cxn>
                  <a:cxn ang="0">
                    <a:pos x="13" y="6"/>
                  </a:cxn>
                  <a:cxn ang="0">
                    <a:pos x="0" y="10"/>
                  </a:cxn>
                  <a:cxn ang="0">
                    <a:pos x="0" y="3"/>
                  </a:cxn>
                </a:cxnLst>
                <a:rect l="0" t="0" r="r" b="b"/>
                <a:pathLst>
                  <a:path w="13" h="10">
                    <a:moveTo>
                      <a:pt x="0" y="3"/>
                    </a:moveTo>
                    <a:lnTo>
                      <a:pt x="13" y="0"/>
                    </a:lnTo>
                    <a:lnTo>
                      <a:pt x="13" y="6"/>
                    </a:lnTo>
                    <a:lnTo>
                      <a:pt x="0" y="10"/>
                    </a:lnTo>
                    <a:lnTo>
                      <a:pt x="0" y="3"/>
                    </a:lnTo>
                    <a:close/>
                  </a:path>
                </a:pathLst>
              </a:custGeom>
              <a:solidFill>
                <a:srgbClr val="000000"/>
              </a:solidFill>
              <a:ln w="9525">
                <a:noFill/>
                <a:round/>
                <a:headEnd/>
                <a:tailEnd/>
              </a:ln>
            </p:spPr>
            <p:txBody>
              <a:bodyPr/>
              <a:lstStyle/>
              <a:p>
                <a:endParaRPr lang="en-US"/>
              </a:p>
            </p:txBody>
          </p:sp>
          <p:sp>
            <p:nvSpPr>
              <p:cNvPr id="364" name="Rectangle 287"/>
              <p:cNvSpPr>
                <a:spLocks noChangeArrowheads="1"/>
              </p:cNvSpPr>
              <p:nvPr/>
            </p:nvSpPr>
            <p:spPr bwMode="auto">
              <a:xfrm>
                <a:off x="5549" y="12475"/>
                <a:ext cx="12" cy="6"/>
              </a:xfrm>
              <a:prstGeom prst="rect">
                <a:avLst/>
              </a:prstGeom>
              <a:solidFill>
                <a:srgbClr val="000000"/>
              </a:solidFill>
              <a:ln w="9525">
                <a:noFill/>
                <a:miter lim="800000"/>
                <a:headEnd/>
                <a:tailEnd/>
              </a:ln>
            </p:spPr>
            <p:txBody>
              <a:bodyPr/>
              <a:lstStyle/>
              <a:p>
                <a:endParaRPr lang="en-US"/>
              </a:p>
            </p:txBody>
          </p:sp>
          <p:sp>
            <p:nvSpPr>
              <p:cNvPr id="365" name="Rectangle 288"/>
              <p:cNvSpPr>
                <a:spLocks noChangeArrowheads="1"/>
              </p:cNvSpPr>
              <p:nvPr/>
            </p:nvSpPr>
            <p:spPr bwMode="auto">
              <a:xfrm>
                <a:off x="5587" y="12472"/>
                <a:ext cx="13" cy="6"/>
              </a:xfrm>
              <a:prstGeom prst="rect">
                <a:avLst/>
              </a:prstGeom>
              <a:solidFill>
                <a:srgbClr val="000000"/>
              </a:solidFill>
              <a:ln w="9525">
                <a:noFill/>
                <a:miter lim="800000"/>
                <a:headEnd/>
                <a:tailEnd/>
              </a:ln>
            </p:spPr>
            <p:txBody>
              <a:bodyPr/>
              <a:lstStyle/>
              <a:p>
                <a:endParaRPr lang="en-US"/>
              </a:p>
            </p:txBody>
          </p:sp>
          <p:sp>
            <p:nvSpPr>
              <p:cNvPr id="366" name="Freeform 289"/>
              <p:cNvSpPr>
                <a:spLocks/>
              </p:cNvSpPr>
              <p:nvPr/>
            </p:nvSpPr>
            <p:spPr bwMode="auto">
              <a:xfrm>
                <a:off x="5626" y="12469"/>
                <a:ext cx="12" cy="9"/>
              </a:xfrm>
              <a:custGeom>
                <a:avLst/>
                <a:gdLst/>
                <a:ahLst/>
                <a:cxnLst>
                  <a:cxn ang="0">
                    <a:pos x="0" y="3"/>
                  </a:cxn>
                  <a:cxn ang="0">
                    <a:pos x="12" y="0"/>
                  </a:cxn>
                  <a:cxn ang="0">
                    <a:pos x="12" y="6"/>
                  </a:cxn>
                  <a:cxn ang="0">
                    <a:pos x="0" y="9"/>
                  </a:cxn>
                  <a:cxn ang="0">
                    <a:pos x="0" y="3"/>
                  </a:cxn>
                </a:cxnLst>
                <a:rect l="0" t="0" r="r" b="b"/>
                <a:pathLst>
                  <a:path w="12" h="9">
                    <a:moveTo>
                      <a:pt x="0" y="3"/>
                    </a:moveTo>
                    <a:lnTo>
                      <a:pt x="12" y="0"/>
                    </a:lnTo>
                    <a:lnTo>
                      <a:pt x="12" y="6"/>
                    </a:lnTo>
                    <a:lnTo>
                      <a:pt x="0" y="9"/>
                    </a:lnTo>
                    <a:lnTo>
                      <a:pt x="0" y="3"/>
                    </a:lnTo>
                    <a:close/>
                  </a:path>
                </a:pathLst>
              </a:custGeom>
              <a:solidFill>
                <a:srgbClr val="000000"/>
              </a:solidFill>
              <a:ln w="9525">
                <a:noFill/>
                <a:round/>
                <a:headEnd/>
                <a:tailEnd/>
              </a:ln>
            </p:spPr>
            <p:txBody>
              <a:bodyPr/>
              <a:lstStyle/>
              <a:p>
                <a:endParaRPr lang="en-US"/>
              </a:p>
            </p:txBody>
          </p:sp>
          <p:sp>
            <p:nvSpPr>
              <p:cNvPr id="367" name="Rectangle 290"/>
              <p:cNvSpPr>
                <a:spLocks noChangeArrowheads="1"/>
              </p:cNvSpPr>
              <p:nvPr/>
            </p:nvSpPr>
            <p:spPr bwMode="auto">
              <a:xfrm>
                <a:off x="5664" y="12465"/>
                <a:ext cx="13" cy="7"/>
              </a:xfrm>
              <a:prstGeom prst="rect">
                <a:avLst/>
              </a:prstGeom>
              <a:solidFill>
                <a:srgbClr val="000000"/>
              </a:solidFill>
              <a:ln w="9525">
                <a:noFill/>
                <a:miter lim="800000"/>
                <a:headEnd/>
                <a:tailEnd/>
              </a:ln>
            </p:spPr>
            <p:txBody>
              <a:bodyPr/>
              <a:lstStyle/>
              <a:p>
                <a:endParaRPr lang="en-US"/>
              </a:p>
            </p:txBody>
          </p:sp>
          <p:sp>
            <p:nvSpPr>
              <p:cNvPr id="368" name="Rectangle 291"/>
              <p:cNvSpPr>
                <a:spLocks noChangeArrowheads="1"/>
              </p:cNvSpPr>
              <p:nvPr/>
            </p:nvSpPr>
            <p:spPr bwMode="auto">
              <a:xfrm>
                <a:off x="5703" y="12462"/>
                <a:ext cx="12" cy="7"/>
              </a:xfrm>
              <a:prstGeom prst="rect">
                <a:avLst/>
              </a:prstGeom>
              <a:solidFill>
                <a:srgbClr val="000000"/>
              </a:solidFill>
              <a:ln w="9525">
                <a:noFill/>
                <a:miter lim="800000"/>
                <a:headEnd/>
                <a:tailEnd/>
              </a:ln>
            </p:spPr>
            <p:txBody>
              <a:bodyPr/>
              <a:lstStyle/>
              <a:p>
                <a:endParaRPr lang="en-US"/>
              </a:p>
            </p:txBody>
          </p:sp>
          <p:sp>
            <p:nvSpPr>
              <p:cNvPr id="369" name="Freeform 292"/>
              <p:cNvSpPr>
                <a:spLocks/>
              </p:cNvSpPr>
              <p:nvPr/>
            </p:nvSpPr>
            <p:spPr bwMode="auto">
              <a:xfrm>
                <a:off x="5741" y="12456"/>
                <a:ext cx="13" cy="9"/>
              </a:xfrm>
              <a:custGeom>
                <a:avLst/>
                <a:gdLst/>
                <a:ahLst/>
                <a:cxnLst>
                  <a:cxn ang="0">
                    <a:pos x="0" y="3"/>
                  </a:cxn>
                  <a:cxn ang="0">
                    <a:pos x="13" y="0"/>
                  </a:cxn>
                  <a:cxn ang="0">
                    <a:pos x="13" y="6"/>
                  </a:cxn>
                  <a:cxn ang="0">
                    <a:pos x="0" y="9"/>
                  </a:cxn>
                  <a:cxn ang="0">
                    <a:pos x="0" y="3"/>
                  </a:cxn>
                </a:cxnLst>
                <a:rect l="0" t="0" r="r" b="b"/>
                <a:pathLst>
                  <a:path w="13" h="9">
                    <a:moveTo>
                      <a:pt x="0" y="3"/>
                    </a:moveTo>
                    <a:lnTo>
                      <a:pt x="13" y="0"/>
                    </a:lnTo>
                    <a:lnTo>
                      <a:pt x="13" y="6"/>
                    </a:lnTo>
                    <a:lnTo>
                      <a:pt x="0" y="9"/>
                    </a:lnTo>
                    <a:lnTo>
                      <a:pt x="0" y="3"/>
                    </a:lnTo>
                    <a:close/>
                  </a:path>
                </a:pathLst>
              </a:custGeom>
              <a:solidFill>
                <a:srgbClr val="000000"/>
              </a:solidFill>
              <a:ln w="9525">
                <a:noFill/>
                <a:round/>
                <a:headEnd/>
                <a:tailEnd/>
              </a:ln>
            </p:spPr>
            <p:txBody>
              <a:bodyPr/>
              <a:lstStyle/>
              <a:p>
                <a:endParaRPr lang="en-US"/>
              </a:p>
            </p:txBody>
          </p:sp>
          <p:sp>
            <p:nvSpPr>
              <p:cNvPr id="370" name="Rectangle 293"/>
              <p:cNvSpPr>
                <a:spLocks noChangeArrowheads="1"/>
              </p:cNvSpPr>
              <p:nvPr/>
            </p:nvSpPr>
            <p:spPr bwMode="auto">
              <a:xfrm>
                <a:off x="5780" y="12452"/>
                <a:ext cx="12" cy="7"/>
              </a:xfrm>
              <a:prstGeom prst="rect">
                <a:avLst/>
              </a:prstGeom>
              <a:solidFill>
                <a:srgbClr val="000000"/>
              </a:solidFill>
              <a:ln w="9525">
                <a:noFill/>
                <a:miter lim="800000"/>
                <a:headEnd/>
                <a:tailEnd/>
              </a:ln>
            </p:spPr>
            <p:txBody>
              <a:bodyPr/>
              <a:lstStyle/>
              <a:p>
                <a:endParaRPr lang="en-US"/>
              </a:p>
            </p:txBody>
          </p:sp>
          <p:sp>
            <p:nvSpPr>
              <p:cNvPr id="371" name="Rectangle 294"/>
              <p:cNvSpPr>
                <a:spLocks noChangeArrowheads="1"/>
              </p:cNvSpPr>
              <p:nvPr/>
            </p:nvSpPr>
            <p:spPr bwMode="auto">
              <a:xfrm>
                <a:off x="5818" y="12456"/>
                <a:ext cx="13" cy="6"/>
              </a:xfrm>
              <a:prstGeom prst="rect">
                <a:avLst/>
              </a:prstGeom>
              <a:solidFill>
                <a:srgbClr val="000000"/>
              </a:solidFill>
              <a:ln w="9525">
                <a:noFill/>
                <a:miter lim="800000"/>
                <a:headEnd/>
                <a:tailEnd/>
              </a:ln>
            </p:spPr>
            <p:txBody>
              <a:bodyPr/>
              <a:lstStyle/>
              <a:p>
                <a:endParaRPr lang="en-US"/>
              </a:p>
            </p:txBody>
          </p:sp>
          <p:sp>
            <p:nvSpPr>
              <p:cNvPr id="372" name="Rectangle 295"/>
              <p:cNvSpPr>
                <a:spLocks noChangeArrowheads="1"/>
              </p:cNvSpPr>
              <p:nvPr/>
            </p:nvSpPr>
            <p:spPr bwMode="auto">
              <a:xfrm>
                <a:off x="5857" y="12459"/>
                <a:ext cx="12" cy="6"/>
              </a:xfrm>
              <a:prstGeom prst="rect">
                <a:avLst/>
              </a:prstGeom>
              <a:solidFill>
                <a:srgbClr val="000000"/>
              </a:solidFill>
              <a:ln w="9525">
                <a:noFill/>
                <a:miter lim="800000"/>
                <a:headEnd/>
                <a:tailEnd/>
              </a:ln>
            </p:spPr>
            <p:txBody>
              <a:bodyPr/>
              <a:lstStyle/>
              <a:p>
                <a:endParaRPr lang="en-US"/>
              </a:p>
            </p:txBody>
          </p:sp>
          <p:sp>
            <p:nvSpPr>
              <p:cNvPr id="373" name="Rectangle 296"/>
              <p:cNvSpPr>
                <a:spLocks noChangeArrowheads="1"/>
              </p:cNvSpPr>
              <p:nvPr/>
            </p:nvSpPr>
            <p:spPr bwMode="auto">
              <a:xfrm>
                <a:off x="5895" y="12462"/>
                <a:ext cx="13" cy="7"/>
              </a:xfrm>
              <a:prstGeom prst="rect">
                <a:avLst/>
              </a:prstGeom>
              <a:solidFill>
                <a:srgbClr val="000000"/>
              </a:solidFill>
              <a:ln w="9525">
                <a:noFill/>
                <a:miter lim="800000"/>
                <a:headEnd/>
                <a:tailEnd/>
              </a:ln>
            </p:spPr>
            <p:txBody>
              <a:bodyPr/>
              <a:lstStyle/>
              <a:p>
                <a:endParaRPr lang="en-US"/>
              </a:p>
            </p:txBody>
          </p:sp>
          <p:sp>
            <p:nvSpPr>
              <p:cNvPr id="374" name="Rectangle 297"/>
              <p:cNvSpPr>
                <a:spLocks noChangeArrowheads="1"/>
              </p:cNvSpPr>
              <p:nvPr/>
            </p:nvSpPr>
            <p:spPr bwMode="auto">
              <a:xfrm>
                <a:off x="5934" y="12465"/>
                <a:ext cx="12" cy="7"/>
              </a:xfrm>
              <a:prstGeom prst="rect">
                <a:avLst/>
              </a:prstGeom>
              <a:solidFill>
                <a:srgbClr val="000000"/>
              </a:solidFill>
              <a:ln w="9525">
                <a:noFill/>
                <a:miter lim="800000"/>
                <a:headEnd/>
                <a:tailEnd/>
              </a:ln>
            </p:spPr>
            <p:txBody>
              <a:bodyPr/>
              <a:lstStyle/>
              <a:p>
                <a:endParaRPr lang="en-US"/>
              </a:p>
            </p:txBody>
          </p:sp>
          <p:sp>
            <p:nvSpPr>
              <p:cNvPr id="375" name="Rectangle 298"/>
              <p:cNvSpPr>
                <a:spLocks noChangeArrowheads="1"/>
              </p:cNvSpPr>
              <p:nvPr/>
            </p:nvSpPr>
            <p:spPr bwMode="auto">
              <a:xfrm>
                <a:off x="5972" y="12469"/>
                <a:ext cx="13" cy="6"/>
              </a:xfrm>
              <a:prstGeom prst="rect">
                <a:avLst/>
              </a:prstGeom>
              <a:solidFill>
                <a:srgbClr val="000000"/>
              </a:solidFill>
              <a:ln w="9525">
                <a:noFill/>
                <a:miter lim="800000"/>
                <a:headEnd/>
                <a:tailEnd/>
              </a:ln>
            </p:spPr>
            <p:txBody>
              <a:bodyPr/>
              <a:lstStyle/>
              <a:p>
                <a:endParaRPr lang="en-US"/>
              </a:p>
            </p:txBody>
          </p:sp>
          <p:sp>
            <p:nvSpPr>
              <p:cNvPr id="376" name="Rectangle 299"/>
              <p:cNvSpPr>
                <a:spLocks noChangeArrowheads="1"/>
              </p:cNvSpPr>
              <p:nvPr/>
            </p:nvSpPr>
            <p:spPr bwMode="auto">
              <a:xfrm>
                <a:off x="6011" y="12469"/>
                <a:ext cx="13" cy="6"/>
              </a:xfrm>
              <a:prstGeom prst="rect">
                <a:avLst/>
              </a:prstGeom>
              <a:solidFill>
                <a:srgbClr val="000000"/>
              </a:solidFill>
              <a:ln w="9525">
                <a:noFill/>
                <a:miter lim="800000"/>
                <a:headEnd/>
                <a:tailEnd/>
              </a:ln>
            </p:spPr>
            <p:txBody>
              <a:bodyPr/>
              <a:lstStyle/>
              <a:p>
                <a:endParaRPr lang="en-US"/>
              </a:p>
            </p:txBody>
          </p:sp>
          <p:sp>
            <p:nvSpPr>
              <p:cNvPr id="377" name="Freeform 300"/>
              <p:cNvSpPr>
                <a:spLocks/>
              </p:cNvSpPr>
              <p:nvPr/>
            </p:nvSpPr>
            <p:spPr bwMode="auto">
              <a:xfrm>
                <a:off x="6049" y="12469"/>
                <a:ext cx="13" cy="9"/>
              </a:xfrm>
              <a:custGeom>
                <a:avLst/>
                <a:gdLst/>
                <a:ahLst/>
                <a:cxnLst>
                  <a:cxn ang="0">
                    <a:pos x="0" y="0"/>
                  </a:cxn>
                  <a:cxn ang="0">
                    <a:pos x="13" y="3"/>
                  </a:cxn>
                  <a:cxn ang="0">
                    <a:pos x="13" y="9"/>
                  </a:cxn>
                  <a:cxn ang="0">
                    <a:pos x="0" y="6"/>
                  </a:cxn>
                  <a:cxn ang="0">
                    <a:pos x="0" y="0"/>
                  </a:cxn>
                </a:cxnLst>
                <a:rect l="0" t="0" r="r" b="b"/>
                <a:pathLst>
                  <a:path w="13" h="9">
                    <a:moveTo>
                      <a:pt x="0" y="0"/>
                    </a:moveTo>
                    <a:lnTo>
                      <a:pt x="13" y="3"/>
                    </a:lnTo>
                    <a:lnTo>
                      <a:pt x="13" y="9"/>
                    </a:lnTo>
                    <a:lnTo>
                      <a:pt x="0" y="6"/>
                    </a:lnTo>
                    <a:lnTo>
                      <a:pt x="0" y="0"/>
                    </a:lnTo>
                    <a:close/>
                  </a:path>
                </a:pathLst>
              </a:custGeom>
              <a:solidFill>
                <a:srgbClr val="000000"/>
              </a:solidFill>
              <a:ln w="9525">
                <a:noFill/>
                <a:round/>
                <a:headEnd/>
                <a:tailEnd/>
              </a:ln>
            </p:spPr>
            <p:txBody>
              <a:bodyPr/>
              <a:lstStyle/>
              <a:p>
                <a:endParaRPr lang="en-US"/>
              </a:p>
            </p:txBody>
          </p:sp>
          <p:sp>
            <p:nvSpPr>
              <p:cNvPr id="378" name="Rectangle 301"/>
              <p:cNvSpPr>
                <a:spLocks noChangeArrowheads="1"/>
              </p:cNvSpPr>
              <p:nvPr/>
            </p:nvSpPr>
            <p:spPr bwMode="auto">
              <a:xfrm>
                <a:off x="6088" y="12472"/>
                <a:ext cx="13" cy="6"/>
              </a:xfrm>
              <a:prstGeom prst="rect">
                <a:avLst/>
              </a:prstGeom>
              <a:solidFill>
                <a:srgbClr val="000000"/>
              </a:solidFill>
              <a:ln w="9525">
                <a:noFill/>
                <a:miter lim="800000"/>
                <a:headEnd/>
                <a:tailEnd/>
              </a:ln>
            </p:spPr>
            <p:txBody>
              <a:bodyPr/>
              <a:lstStyle/>
              <a:p>
                <a:endParaRPr lang="en-US"/>
              </a:p>
            </p:txBody>
          </p:sp>
          <p:sp>
            <p:nvSpPr>
              <p:cNvPr id="379" name="Rectangle 302"/>
              <p:cNvSpPr>
                <a:spLocks noChangeArrowheads="1"/>
              </p:cNvSpPr>
              <p:nvPr/>
            </p:nvSpPr>
            <p:spPr bwMode="auto">
              <a:xfrm>
                <a:off x="6126" y="12472"/>
                <a:ext cx="13" cy="6"/>
              </a:xfrm>
              <a:prstGeom prst="rect">
                <a:avLst/>
              </a:prstGeom>
              <a:solidFill>
                <a:srgbClr val="000000"/>
              </a:solidFill>
              <a:ln w="9525">
                <a:noFill/>
                <a:miter lim="800000"/>
                <a:headEnd/>
                <a:tailEnd/>
              </a:ln>
            </p:spPr>
            <p:txBody>
              <a:bodyPr/>
              <a:lstStyle/>
              <a:p>
                <a:endParaRPr lang="en-US"/>
              </a:p>
            </p:txBody>
          </p:sp>
          <p:sp>
            <p:nvSpPr>
              <p:cNvPr id="380" name="Freeform 303"/>
              <p:cNvSpPr>
                <a:spLocks/>
              </p:cNvSpPr>
              <p:nvPr/>
            </p:nvSpPr>
            <p:spPr bwMode="auto">
              <a:xfrm>
                <a:off x="3995" y="12536"/>
                <a:ext cx="2157" cy="99"/>
              </a:xfrm>
              <a:custGeom>
                <a:avLst/>
                <a:gdLst/>
                <a:ahLst/>
                <a:cxnLst>
                  <a:cxn ang="0">
                    <a:pos x="0" y="9"/>
                  </a:cxn>
                  <a:cxn ang="0">
                    <a:pos x="56" y="31"/>
                  </a:cxn>
                  <a:cxn ang="0">
                    <a:pos x="112" y="13"/>
                  </a:cxn>
                  <a:cxn ang="0">
                    <a:pos x="168" y="18"/>
                  </a:cxn>
                  <a:cxn ang="0">
                    <a:pos x="224" y="13"/>
                  </a:cxn>
                  <a:cxn ang="0">
                    <a:pos x="280" y="7"/>
                  </a:cxn>
                  <a:cxn ang="0">
                    <a:pos x="336" y="3"/>
                  </a:cxn>
                  <a:cxn ang="0">
                    <a:pos x="392" y="0"/>
                  </a:cxn>
                  <a:cxn ang="0">
                    <a:pos x="448" y="11"/>
                  </a:cxn>
                  <a:cxn ang="0">
                    <a:pos x="504" y="9"/>
                  </a:cxn>
                  <a:cxn ang="0">
                    <a:pos x="560" y="3"/>
                  </a:cxn>
                  <a:cxn ang="0">
                    <a:pos x="616" y="8"/>
                  </a:cxn>
                  <a:cxn ang="0">
                    <a:pos x="672" y="9"/>
                  </a:cxn>
                </a:cxnLst>
                <a:rect l="0" t="0" r="r" b="b"/>
                <a:pathLst>
                  <a:path w="672" h="31">
                    <a:moveTo>
                      <a:pt x="0" y="9"/>
                    </a:moveTo>
                    <a:lnTo>
                      <a:pt x="56" y="31"/>
                    </a:lnTo>
                    <a:lnTo>
                      <a:pt x="112" y="13"/>
                    </a:lnTo>
                    <a:lnTo>
                      <a:pt x="168" y="18"/>
                    </a:lnTo>
                    <a:lnTo>
                      <a:pt x="224" y="13"/>
                    </a:lnTo>
                    <a:lnTo>
                      <a:pt x="280" y="7"/>
                    </a:lnTo>
                    <a:lnTo>
                      <a:pt x="336" y="3"/>
                    </a:lnTo>
                    <a:lnTo>
                      <a:pt x="392" y="0"/>
                    </a:lnTo>
                    <a:lnTo>
                      <a:pt x="448" y="11"/>
                    </a:lnTo>
                    <a:lnTo>
                      <a:pt x="504" y="9"/>
                    </a:lnTo>
                    <a:lnTo>
                      <a:pt x="560" y="3"/>
                    </a:lnTo>
                    <a:lnTo>
                      <a:pt x="616" y="8"/>
                    </a:lnTo>
                    <a:lnTo>
                      <a:pt x="672" y="9"/>
                    </a:lnTo>
                  </a:path>
                </a:pathLst>
              </a:custGeom>
              <a:noFill/>
              <a:ln w="9525">
                <a:solidFill>
                  <a:srgbClr val="000000"/>
                </a:solidFill>
                <a:prstDash val="solid"/>
                <a:round/>
                <a:headEnd/>
                <a:tailEnd/>
              </a:ln>
            </p:spPr>
            <p:txBody>
              <a:bodyPr/>
              <a:lstStyle/>
              <a:p>
                <a:endParaRPr lang="en-US"/>
              </a:p>
            </p:txBody>
          </p:sp>
          <p:sp>
            <p:nvSpPr>
              <p:cNvPr id="381" name="Freeform 304"/>
              <p:cNvSpPr>
                <a:spLocks/>
              </p:cNvSpPr>
              <p:nvPr/>
            </p:nvSpPr>
            <p:spPr bwMode="auto">
              <a:xfrm>
                <a:off x="3995" y="13030"/>
                <a:ext cx="2157" cy="148"/>
              </a:xfrm>
              <a:custGeom>
                <a:avLst/>
                <a:gdLst/>
                <a:ahLst/>
                <a:cxnLst>
                  <a:cxn ang="0">
                    <a:pos x="0" y="0"/>
                  </a:cxn>
                  <a:cxn ang="0">
                    <a:pos x="56" y="46"/>
                  </a:cxn>
                  <a:cxn ang="0">
                    <a:pos x="112" y="23"/>
                  </a:cxn>
                  <a:cxn ang="0">
                    <a:pos x="168" y="39"/>
                  </a:cxn>
                  <a:cxn ang="0">
                    <a:pos x="224" y="38"/>
                  </a:cxn>
                  <a:cxn ang="0">
                    <a:pos x="280" y="25"/>
                  </a:cxn>
                  <a:cxn ang="0">
                    <a:pos x="336" y="21"/>
                  </a:cxn>
                  <a:cxn ang="0">
                    <a:pos x="392" y="4"/>
                  </a:cxn>
                  <a:cxn ang="0">
                    <a:pos x="448" y="24"/>
                  </a:cxn>
                  <a:cxn ang="0">
                    <a:pos x="504" y="18"/>
                  </a:cxn>
                  <a:cxn ang="0">
                    <a:pos x="560" y="0"/>
                  </a:cxn>
                  <a:cxn ang="0">
                    <a:pos x="616" y="9"/>
                  </a:cxn>
                  <a:cxn ang="0">
                    <a:pos x="672" y="9"/>
                  </a:cxn>
                </a:cxnLst>
                <a:rect l="0" t="0" r="r" b="b"/>
                <a:pathLst>
                  <a:path w="672" h="46">
                    <a:moveTo>
                      <a:pt x="0" y="0"/>
                    </a:moveTo>
                    <a:lnTo>
                      <a:pt x="56" y="46"/>
                    </a:lnTo>
                    <a:lnTo>
                      <a:pt x="112" y="23"/>
                    </a:lnTo>
                    <a:lnTo>
                      <a:pt x="168" y="39"/>
                    </a:lnTo>
                    <a:lnTo>
                      <a:pt x="224" y="38"/>
                    </a:lnTo>
                    <a:lnTo>
                      <a:pt x="280" y="25"/>
                    </a:lnTo>
                    <a:lnTo>
                      <a:pt x="336" y="21"/>
                    </a:lnTo>
                    <a:lnTo>
                      <a:pt x="392" y="4"/>
                    </a:lnTo>
                    <a:lnTo>
                      <a:pt x="448" y="24"/>
                    </a:lnTo>
                    <a:lnTo>
                      <a:pt x="504" y="18"/>
                    </a:lnTo>
                    <a:lnTo>
                      <a:pt x="560" y="0"/>
                    </a:lnTo>
                    <a:lnTo>
                      <a:pt x="616" y="9"/>
                    </a:lnTo>
                    <a:lnTo>
                      <a:pt x="672" y="9"/>
                    </a:lnTo>
                  </a:path>
                </a:pathLst>
              </a:custGeom>
              <a:noFill/>
              <a:ln w="4763">
                <a:solidFill>
                  <a:srgbClr val="000000"/>
                </a:solidFill>
                <a:prstDash val="solid"/>
                <a:round/>
                <a:headEnd/>
                <a:tailEnd/>
              </a:ln>
            </p:spPr>
            <p:txBody>
              <a:bodyPr/>
              <a:lstStyle/>
              <a:p>
                <a:endParaRPr lang="en-US"/>
              </a:p>
            </p:txBody>
          </p:sp>
          <p:sp>
            <p:nvSpPr>
              <p:cNvPr id="382" name="Freeform 305"/>
              <p:cNvSpPr>
                <a:spLocks/>
              </p:cNvSpPr>
              <p:nvPr/>
            </p:nvSpPr>
            <p:spPr bwMode="auto">
              <a:xfrm>
                <a:off x="3995" y="12879"/>
                <a:ext cx="2157" cy="190"/>
              </a:xfrm>
              <a:custGeom>
                <a:avLst/>
                <a:gdLst/>
                <a:ahLst/>
                <a:cxnLst>
                  <a:cxn ang="0">
                    <a:pos x="0" y="23"/>
                  </a:cxn>
                  <a:cxn ang="0">
                    <a:pos x="56" y="59"/>
                  </a:cxn>
                  <a:cxn ang="0">
                    <a:pos x="112" y="43"/>
                  </a:cxn>
                  <a:cxn ang="0">
                    <a:pos x="168" y="45"/>
                  </a:cxn>
                  <a:cxn ang="0">
                    <a:pos x="224" y="41"/>
                  </a:cxn>
                  <a:cxn ang="0">
                    <a:pos x="280" y="0"/>
                  </a:cxn>
                  <a:cxn ang="0">
                    <a:pos x="336" y="25"/>
                  </a:cxn>
                  <a:cxn ang="0">
                    <a:pos x="392" y="23"/>
                  </a:cxn>
                  <a:cxn ang="0">
                    <a:pos x="448" y="32"/>
                  </a:cxn>
                  <a:cxn ang="0">
                    <a:pos x="504" y="27"/>
                  </a:cxn>
                  <a:cxn ang="0">
                    <a:pos x="560" y="20"/>
                  </a:cxn>
                  <a:cxn ang="0">
                    <a:pos x="616" y="23"/>
                  </a:cxn>
                  <a:cxn ang="0">
                    <a:pos x="672" y="22"/>
                  </a:cxn>
                </a:cxnLst>
                <a:rect l="0" t="0" r="r" b="b"/>
                <a:pathLst>
                  <a:path w="672" h="59">
                    <a:moveTo>
                      <a:pt x="0" y="23"/>
                    </a:moveTo>
                    <a:lnTo>
                      <a:pt x="56" y="59"/>
                    </a:lnTo>
                    <a:lnTo>
                      <a:pt x="112" y="43"/>
                    </a:lnTo>
                    <a:lnTo>
                      <a:pt x="168" y="45"/>
                    </a:lnTo>
                    <a:lnTo>
                      <a:pt x="224" y="41"/>
                    </a:lnTo>
                    <a:lnTo>
                      <a:pt x="280" y="0"/>
                    </a:lnTo>
                    <a:lnTo>
                      <a:pt x="336" y="25"/>
                    </a:lnTo>
                    <a:lnTo>
                      <a:pt x="392" y="23"/>
                    </a:lnTo>
                    <a:lnTo>
                      <a:pt x="448" y="32"/>
                    </a:lnTo>
                    <a:lnTo>
                      <a:pt x="504" y="27"/>
                    </a:lnTo>
                    <a:lnTo>
                      <a:pt x="560" y="20"/>
                    </a:lnTo>
                    <a:lnTo>
                      <a:pt x="616" y="23"/>
                    </a:lnTo>
                    <a:lnTo>
                      <a:pt x="672" y="22"/>
                    </a:lnTo>
                  </a:path>
                </a:pathLst>
              </a:custGeom>
              <a:noFill/>
              <a:ln w="4763">
                <a:solidFill>
                  <a:srgbClr val="000000"/>
                </a:solidFill>
                <a:prstDash val="solid"/>
                <a:round/>
                <a:headEnd/>
                <a:tailEnd/>
              </a:ln>
            </p:spPr>
            <p:txBody>
              <a:bodyPr/>
              <a:lstStyle/>
              <a:p>
                <a:endParaRPr lang="en-US"/>
              </a:p>
            </p:txBody>
          </p:sp>
          <p:sp>
            <p:nvSpPr>
              <p:cNvPr id="383" name="Freeform 306"/>
              <p:cNvSpPr>
                <a:spLocks/>
              </p:cNvSpPr>
              <p:nvPr/>
            </p:nvSpPr>
            <p:spPr bwMode="auto">
              <a:xfrm>
                <a:off x="3995" y="13178"/>
                <a:ext cx="42" cy="32"/>
              </a:xfrm>
              <a:custGeom>
                <a:avLst/>
                <a:gdLst/>
                <a:ahLst/>
                <a:cxnLst>
                  <a:cxn ang="0">
                    <a:pos x="3" y="0"/>
                  </a:cxn>
                  <a:cxn ang="0">
                    <a:pos x="42" y="26"/>
                  </a:cxn>
                  <a:cxn ang="0">
                    <a:pos x="39" y="32"/>
                  </a:cxn>
                  <a:cxn ang="0">
                    <a:pos x="0" y="6"/>
                  </a:cxn>
                  <a:cxn ang="0">
                    <a:pos x="3" y="0"/>
                  </a:cxn>
                </a:cxnLst>
                <a:rect l="0" t="0" r="r" b="b"/>
                <a:pathLst>
                  <a:path w="42" h="32">
                    <a:moveTo>
                      <a:pt x="3" y="0"/>
                    </a:moveTo>
                    <a:lnTo>
                      <a:pt x="42" y="26"/>
                    </a:lnTo>
                    <a:lnTo>
                      <a:pt x="39" y="32"/>
                    </a:lnTo>
                    <a:lnTo>
                      <a:pt x="0" y="6"/>
                    </a:lnTo>
                    <a:lnTo>
                      <a:pt x="3" y="0"/>
                    </a:lnTo>
                    <a:close/>
                  </a:path>
                </a:pathLst>
              </a:custGeom>
              <a:solidFill>
                <a:srgbClr val="000000"/>
              </a:solidFill>
              <a:ln w="9525">
                <a:noFill/>
                <a:round/>
                <a:headEnd/>
                <a:tailEnd/>
              </a:ln>
            </p:spPr>
            <p:txBody>
              <a:bodyPr/>
              <a:lstStyle/>
              <a:p>
                <a:endParaRPr lang="en-US"/>
              </a:p>
            </p:txBody>
          </p:sp>
          <p:sp>
            <p:nvSpPr>
              <p:cNvPr id="384" name="Freeform 307"/>
              <p:cNvSpPr>
                <a:spLocks/>
              </p:cNvSpPr>
              <p:nvPr/>
            </p:nvSpPr>
            <p:spPr bwMode="auto">
              <a:xfrm>
                <a:off x="4053" y="13217"/>
                <a:ext cx="42" cy="32"/>
              </a:xfrm>
              <a:custGeom>
                <a:avLst/>
                <a:gdLst/>
                <a:ahLst/>
                <a:cxnLst>
                  <a:cxn ang="0">
                    <a:pos x="3" y="0"/>
                  </a:cxn>
                  <a:cxn ang="0">
                    <a:pos x="42" y="25"/>
                  </a:cxn>
                  <a:cxn ang="0">
                    <a:pos x="38" y="32"/>
                  </a:cxn>
                  <a:cxn ang="0">
                    <a:pos x="0" y="6"/>
                  </a:cxn>
                  <a:cxn ang="0">
                    <a:pos x="3" y="0"/>
                  </a:cxn>
                </a:cxnLst>
                <a:rect l="0" t="0" r="r" b="b"/>
                <a:pathLst>
                  <a:path w="42" h="32">
                    <a:moveTo>
                      <a:pt x="3" y="0"/>
                    </a:moveTo>
                    <a:lnTo>
                      <a:pt x="42" y="25"/>
                    </a:lnTo>
                    <a:lnTo>
                      <a:pt x="38" y="32"/>
                    </a:lnTo>
                    <a:lnTo>
                      <a:pt x="0" y="6"/>
                    </a:lnTo>
                    <a:lnTo>
                      <a:pt x="3" y="0"/>
                    </a:lnTo>
                    <a:close/>
                  </a:path>
                </a:pathLst>
              </a:custGeom>
              <a:solidFill>
                <a:srgbClr val="000000"/>
              </a:solidFill>
              <a:ln w="9525">
                <a:noFill/>
                <a:round/>
                <a:headEnd/>
                <a:tailEnd/>
              </a:ln>
            </p:spPr>
            <p:txBody>
              <a:bodyPr/>
              <a:lstStyle/>
              <a:p>
                <a:endParaRPr lang="en-US"/>
              </a:p>
            </p:txBody>
          </p:sp>
          <p:sp>
            <p:nvSpPr>
              <p:cNvPr id="385" name="Freeform 308"/>
              <p:cNvSpPr>
                <a:spLocks/>
              </p:cNvSpPr>
              <p:nvPr/>
            </p:nvSpPr>
            <p:spPr bwMode="auto">
              <a:xfrm>
                <a:off x="4114" y="13255"/>
                <a:ext cx="38" cy="32"/>
              </a:xfrm>
              <a:custGeom>
                <a:avLst/>
                <a:gdLst/>
                <a:ahLst/>
                <a:cxnLst>
                  <a:cxn ang="0">
                    <a:pos x="3" y="0"/>
                  </a:cxn>
                  <a:cxn ang="0">
                    <a:pos x="38" y="26"/>
                  </a:cxn>
                  <a:cxn ang="0">
                    <a:pos x="35" y="32"/>
                  </a:cxn>
                  <a:cxn ang="0">
                    <a:pos x="0" y="6"/>
                  </a:cxn>
                  <a:cxn ang="0">
                    <a:pos x="3" y="0"/>
                  </a:cxn>
                </a:cxnLst>
                <a:rect l="0" t="0" r="r" b="b"/>
                <a:pathLst>
                  <a:path w="38" h="32">
                    <a:moveTo>
                      <a:pt x="3" y="0"/>
                    </a:moveTo>
                    <a:lnTo>
                      <a:pt x="38" y="26"/>
                    </a:lnTo>
                    <a:lnTo>
                      <a:pt x="35" y="32"/>
                    </a:lnTo>
                    <a:lnTo>
                      <a:pt x="0" y="6"/>
                    </a:lnTo>
                    <a:lnTo>
                      <a:pt x="3" y="0"/>
                    </a:lnTo>
                    <a:close/>
                  </a:path>
                </a:pathLst>
              </a:custGeom>
              <a:solidFill>
                <a:srgbClr val="000000"/>
              </a:solidFill>
              <a:ln w="9525">
                <a:noFill/>
                <a:round/>
                <a:headEnd/>
                <a:tailEnd/>
              </a:ln>
            </p:spPr>
            <p:txBody>
              <a:bodyPr/>
              <a:lstStyle/>
              <a:p>
                <a:endParaRPr lang="en-US"/>
              </a:p>
            </p:txBody>
          </p:sp>
          <p:sp>
            <p:nvSpPr>
              <p:cNvPr id="386" name="Freeform 309"/>
              <p:cNvSpPr>
                <a:spLocks/>
              </p:cNvSpPr>
              <p:nvPr/>
            </p:nvSpPr>
            <p:spPr bwMode="auto">
              <a:xfrm>
                <a:off x="4172" y="13294"/>
                <a:ext cx="6" cy="6"/>
              </a:xfrm>
              <a:custGeom>
                <a:avLst/>
                <a:gdLst/>
                <a:ahLst/>
                <a:cxnLst>
                  <a:cxn ang="0">
                    <a:pos x="3" y="0"/>
                  </a:cxn>
                  <a:cxn ang="0">
                    <a:pos x="6" y="3"/>
                  </a:cxn>
                  <a:cxn ang="0">
                    <a:pos x="3" y="6"/>
                  </a:cxn>
                  <a:cxn ang="0">
                    <a:pos x="0" y="3"/>
                  </a:cxn>
                  <a:cxn ang="0">
                    <a:pos x="3" y="0"/>
                  </a:cxn>
                </a:cxnLst>
                <a:rect l="0" t="0" r="r" b="b"/>
                <a:pathLst>
                  <a:path w="6" h="6">
                    <a:moveTo>
                      <a:pt x="3" y="0"/>
                    </a:moveTo>
                    <a:lnTo>
                      <a:pt x="6" y="3"/>
                    </a:lnTo>
                    <a:lnTo>
                      <a:pt x="3" y="6"/>
                    </a:lnTo>
                    <a:lnTo>
                      <a:pt x="0" y="3"/>
                    </a:lnTo>
                    <a:lnTo>
                      <a:pt x="3" y="0"/>
                    </a:lnTo>
                    <a:close/>
                  </a:path>
                </a:pathLst>
              </a:custGeom>
              <a:solidFill>
                <a:srgbClr val="000000"/>
              </a:solidFill>
              <a:ln w="9525">
                <a:noFill/>
                <a:round/>
                <a:headEnd/>
                <a:tailEnd/>
              </a:ln>
            </p:spPr>
            <p:txBody>
              <a:bodyPr/>
              <a:lstStyle/>
              <a:p>
                <a:endParaRPr lang="en-US"/>
              </a:p>
            </p:txBody>
          </p:sp>
          <p:sp>
            <p:nvSpPr>
              <p:cNvPr id="387" name="Freeform 310"/>
              <p:cNvSpPr>
                <a:spLocks/>
              </p:cNvSpPr>
              <p:nvPr/>
            </p:nvSpPr>
            <p:spPr bwMode="auto">
              <a:xfrm>
                <a:off x="4172" y="13281"/>
                <a:ext cx="41" cy="22"/>
              </a:xfrm>
              <a:custGeom>
                <a:avLst/>
                <a:gdLst/>
                <a:ahLst/>
                <a:cxnLst>
                  <a:cxn ang="0">
                    <a:pos x="0" y="16"/>
                  </a:cxn>
                  <a:cxn ang="0">
                    <a:pos x="38" y="0"/>
                  </a:cxn>
                  <a:cxn ang="0">
                    <a:pos x="41" y="6"/>
                  </a:cxn>
                  <a:cxn ang="0">
                    <a:pos x="3" y="22"/>
                  </a:cxn>
                  <a:cxn ang="0">
                    <a:pos x="0" y="16"/>
                  </a:cxn>
                </a:cxnLst>
                <a:rect l="0" t="0" r="r" b="b"/>
                <a:pathLst>
                  <a:path w="41" h="22">
                    <a:moveTo>
                      <a:pt x="0" y="16"/>
                    </a:moveTo>
                    <a:lnTo>
                      <a:pt x="38" y="0"/>
                    </a:lnTo>
                    <a:lnTo>
                      <a:pt x="41" y="6"/>
                    </a:lnTo>
                    <a:lnTo>
                      <a:pt x="3" y="22"/>
                    </a:lnTo>
                    <a:lnTo>
                      <a:pt x="0" y="16"/>
                    </a:lnTo>
                    <a:close/>
                  </a:path>
                </a:pathLst>
              </a:custGeom>
              <a:solidFill>
                <a:srgbClr val="000000"/>
              </a:solidFill>
              <a:ln w="9525">
                <a:noFill/>
                <a:round/>
                <a:headEnd/>
                <a:tailEnd/>
              </a:ln>
            </p:spPr>
            <p:txBody>
              <a:bodyPr/>
              <a:lstStyle/>
              <a:p>
                <a:endParaRPr lang="en-US"/>
              </a:p>
            </p:txBody>
          </p:sp>
          <p:sp>
            <p:nvSpPr>
              <p:cNvPr id="388" name="Freeform 311"/>
              <p:cNvSpPr>
                <a:spLocks/>
              </p:cNvSpPr>
              <p:nvPr/>
            </p:nvSpPr>
            <p:spPr bwMode="auto">
              <a:xfrm>
                <a:off x="4233" y="13252"/>
                <a:ext cx="45" cy="22"/>
              </a:xfrm>
              <a:custGeom>
                <a:avLst/>
                <a:gdLst/>
                <a:ahLst/>
                <a:cxnLst>
                  <a:cxn ang="0">
                    <a:pos x="0" y="16"/>
                  </a:cxn>
                  <a:cxn ang="0">
                    <a:pos x="41" y="0"/>
                  </a:cxn>
                  <a:cxn ang="0">
                    <a:pos x="45" y="6"/>
                  </a:cxn>
                  <a:cxn ang="0">
                    <a:pos x="3" y="22"/>
                  </a:cxn>
                  <a:cxn ang="0">
                    <a:pos x="0" y="16"/>
                  </a:cxn>
                </a:cxnLst>
                <a:rect l="0" t="0" r="r" b="b"/>
                <a:pathLst>
                  <a:path w="45" h="22">
                    <a:moveTo>
                      <a:pt x="0" y="16"/>
                    </a:moveTo>
                    <a:lnTo>
                      <a:pt x="41" y="0"/>
                    </a:lnTo>
                    <a:lnTo>
                      <a:pt x="45" y="6"/>
                    </a:lnTo>
                    <a:lnTo>
                      <a:pt x="3" y="22"/>
                    </a:lnTo>
                    <a:lnTo>
                      <a:pt x="0" y="16"/>
                    </a:lnTo>
                    <a:close/>
                  </a:path>
                </a:pathLst>
              </a:custGeom>
              <a:solidFill>
                <a:srgbClr val="000000"/>
              </a:solidFill>
              <a:ln w="9525">
                <a:noFill/>
                <a:round/>
                <a:headEnd/>
                <a:tailEnd/>
              </a:ln>
            </p:spPr>
            <p:txBody>
              <a:bodyPr/>
              <a:lstStyle/>
              <a:p>
                <a:endParaRPr lang="en-US"/>
              </a:p>
            </p:txBody>
          </p:sp>
          <p:sp>
            <p:nvSpPr>
              <p:cNvPr id="389" name="Freeform 312"/>
              <p:cNvSpPr>
                <a:spLocks/>
              </p:cNvSpPr>
              <p:nvPr/>
            </p:nvSpPr>
            <p:spPr bwMode="auto">
              <a:xfrm>
                <a:off x="4297" y="13223"/>
                <a:ext cx="45" cy="22"/>
              </a:xfrm>
              <a:custGeom>
                <a:avLst/>
                <a:gdLst/>
                <a:ahLst/>
                <a:cxnLst>
                  <a:cxn ang="0">
                    <a:pos x="0" y="16"/>
                  </a:cxn>
                  <a:cxn ang="0">
                    <a:pos x="42" y="0"/>
                  </a:cxn>
                  <a:cxn ang="0">
                    <a:pos x="45" y="6"/>
                  </a:cxn>
                  <a:cxn ang="0">
                    <a:pos x="3" y="22"/>
                  </a:cxn>
                  <a:cxn ang="0">
                    <a:pos x="0" y="16"/>
                  </a:cxn>
                </a:cxnLst>
                <a:rect l="0" t="0" r="r" b="b"/>
                <a:pathLst>
                  <a:path w="45" h="22">
                    <a:moveTo>
                      <a:pt x="0" y="16"/>
                    </a:moveTo>
                    <a:lnTo>
                      <a:pt x="42" y="0"/>
                    </a:lnTo>
                    <a:lnTo>
                      <a:pt x="45" y="6"/>
                    </a:lnTo>
                    <a:lnTo>
                      <a:pt x="3" y="22"/>
                    </a:lnTo>
                    <a:lnTo>
                      <a:pt x="0" y="16"/>
                    </a:lnTo>
                    <a:close/>
                  </a:path>
                </a:pathLst>
              </a:custGeom>
              <a:solidFill>
                <a:srgbClr val="000000"/>
              </a:solidFill>
              <a:ln w="9525">
                <a:noFill/>
                <a:round/>
                <a:headEnd/>
                <a:tailEnd/>
              </a:ln>
            </p:spPr>
            <p:txBody>
              <a:bodyPr/>
              <a:lstStyle/>
              <a:p>
                <a:endParaRPr lang="en-US"/>
              </a:p>
            </p:txBody>
          </p:sp>
          <p:sp>
            <p:nvSpPr>
              <p:cNvPr id="390" name="Freeform 313"/>
              <p:cNvSpPr>
                <a:spLocks/>
              </p:cNvSpPr>
              <p:nvPr/>
            </p:nvSpPr>
            <p:spPr bwMode="auto">
              <a:xfrm>
                <a:off x="4364" y="13197"/>
                <a:ext cx="45" cy="23"/>
              </a:xfrm>
              <a:custGeom>
                <a:avLst/>
                <a:gdLst/>
                <a:ahLst/>
                <a:cxnLst>
                  <a:cxn ang="0">
                    <a:pos x="0" y="16"/>
                  </a:cxn>
                  <a:cxn ang="0">
                    <a:pos x="42" y="0"/>
                  </a:cxn>
                  <a:cxn ang="0">
                    <a:pos x="45" y="7"/>
                  </a:cxn>
                  <a:cxn ang="0">
                    <a:pos x="3" y="23"/>
                  </a:cxn>
                  <a:cxn ang="0">
                    <a:pos x="0" y="16"/>
                  </a:cxn>
                </a:cxnLst>
                <a:rect l="0" t="0" r="r" b="b"/>
                <a:pathLst>
                  <a:path w="45" h="23">
                    <a:moveTo>
                      <a:pt x="0" y="16"/>
                    </a:moveTo>
                    <a:lnTo>
                      <a:pt x="42" y="0"/>
                    </a:lnTo>
                    <a:lnTo>
                      <a:pt x="45" y="7"/>
                    </a:lnTo>
                    <a:lnTo>
                      <a:pt x="3" y="23"/>
                    </a:lnTo>
                    <a:lnTo>
                      <a:pt x="0" y="16"/>
                    </a:lnTo>
                    <a:close/>
                  </a:path>
                </a:pathLst>
              </a:custGeom>
              <a:solidFill>
                <a:srgbClr val="000000"/>
              </a:solidFill>
              <a:ln w="9525">
                <a:noFill/>
                <a:round/>
                <a:headEnd/>
                <a:tailEnd/>
              </a:ln>
            </p:spPr>
            <p:txBody>
              <a:bodyPr/>
              <a:lstStyle/>
              <a:p>
                <a:endParaRPr lang="en-US"/>
              </a:p>
            </p:txBody>
          </p:sp>
          <p:sp>
            <p:nvSpPr>
              <p:cNvPr id="391" name="Freeform 314"/>
              <p:cNvSpPr>
                <a:spLocks/>
              </p:cNvSpPr>
              <p:nvPr/>
            </p:nvSpPr>
            <p:spPr bwMode="auto">
              <a:xfrm>
                <a:off x="4432" y="13178"/>
                <a:ext cx="48" cy="19"/>
              </a:xfrm>
              <a:custGeom>
                <a:avLst/>
                <a:gdLst/>
                <a:ahLst/>
                <a:cxnLst>
                  <a:cxn ang="0">
                    <a:pos x="0" y="13"/>
                  </a:cxn>
                  <a:cxn ang="0">
                    <a:pos x="45" y="0"/>
                  </a:cxn>
                  <a:cxn ang="0">
                    <a:pos x="48" y="6"/>
                  </a:cxn>
                  <a:cxn ang="0">
                    <a:pos x="3" y="19"/>
                  </a:cxn>
                  <a:cxn ang="0">
                    <a:pos x="0" y="13"/>
                  </a:cxn>
                </a:cxnLst>
                <a:rect l="0" t="0" r="r" b="b"/>
                <a:pathLst>
                  <a:path w="48" h="19">
                    <a:moveTo>
                      <a:pt x="0" y="13"/>
                    </a:moveTo>
                    <a:lnTo>
                      <a:pt x="45" y="0"/>
                    </a:lnTo>
                    <a:lnTo>
                      <a:pt x="48" y="6"/>
                    </a:lnTo>
                    <a:lnTo>
                      <a:pt x="3" y="19"/>
                    </a:lnTo>
                    <a:lnTo>
                      <a:pt x="0" y="13"/>
                    </a:lnTo>
                    <a:close/>
                  </a:path>
                </a:pathLst>
              </a:custGeom>
              <a:solidFill>
                <a:srgbClr val="000000"/>
              </a:solidFill>
              <a:ln w="9525">
                <a:noFill/>
                <a:round/>
                <a:headEnd/>
                <a:tailEnd/>
              </a:ln>
            </p:spPr>
            <p:txBody>
              <a:bodyPr/>
              <a:lstStyle/>
              <a:p>
                <a:endParaRPr lang="en-US"/>
              </a:p>
            </p:txBody>
          </p:sp>
          <p:sp>
            <p:nvSpPr>
              <p:cNvPr id="392" name="Freeform 315"/>
              <p:cNvSpPr>
                <a:spLocks/>
              </p:cNvSpPr>
              <p:nvPr/>
            </p:nvSpPr>
            <p:spPr bwMode="auto">
              <a:xfrm>
                <a:off x="4499" y="13159"/>
                <a:ext cx="35" cy="16"/>
              </a:xfrm>
              <a:custGeom>
                <a:avLst/>
                <a:gdLst/>
                <a:ahLst/>
                <a:cxnLst>
                  <a:cxn ang="0">
                    <a:pos x="0" y="9"/>
                  </a:cxn>
                  <a:cxn ang="0">
                    <a:pos x="32" y="0"/>
                  </a:cxn>
                  <a:cxn ang="0">
                    <a:pos x="35" y="6"/>
                  </a:cxn>
                  <a:cxn ang="0">
                    <a:pos x="3" y="16"/>
                  </a:cxn>
                  <a:cxn ang="0">
                    <a:pos x="0" y="9"/>
                  </a:cxn>
                </a:cxnLst>
                <a:rect l="0" t="0" r="r" b="b"/>
                <a:pathLst>
                  <a:path w="35" h="16">
                    <a:moveTo>
                      <a:pt x="0" y="9"/>
                    </a:moveTo>
                    <a:lnTo>
                      <a:pt x="32" y="0"/>
                    </a:lnTo>
                    <a:lnTo>
                      <a:pt x="35" y="6"/>
                    </a:lnTo>
                    <a:lnTo>
                      <a:pt x="3" y="16"/>
                    </a:lnTo>
                    <a:lnTo>
                      <a:pt x="0" y="9"/>
                    </a:lnTo>
                    <a:close/>
                  </a:path>
                </a:pathLst>
              </a:custGeom>
              <a:solidFill>
                <a:srgbClr val="000000"/>
              </a:solidFill>
              <a:ln w="9525">
                <a:noFill/>
                <a:round/>
                <a:headEnd/>
                <a:tailEnd/>
              </a:ln>
            </p:spPr>
            <p:txBody>
              <a:bodyPr/>
              <a:lstStyle/>
              <a:p>
                <a:endParaRPr lang="en-US"/>
              </a:p>
            </p:txBody>
          </p:sp>
          <p:sp>
            <p:nvSpPr>
              <p:cNvPr id="393" name="Rectangle 316"/>
              <p:cNvSpPr>
                <a:spLocks noChangeArrowheads="1"/>
              </p:cNvSpPr>
              <p:nvPr/>
            </p:nvSpPr>
            <p:spPr bwMode="auto">
              <a:xfrm>
                <a:off x="4534" y="13159"/>
                <a:ext cx="13" cy="6"/>
              </a:xfrm>
              <a:prstGeom prst="rect">
                <a:avLst/>
              </a:prstGeom>
              <a:solidFill>
                <a:srgbClr val="000000"/>
              </a:solidFill>
              <a:ln w="9525">
                <a:noFill/>
                <a:miter lim="800000"/>
                <a:headEnd/>
                <a:tailEnd/>
              </a:ln>
            </p:spPr>
            <p:txBody>
              <a:bodyPr/>
              <a:lstStyle/>
              <a:p>
                <a:endParaRPr lang="en-US"/>
              </a:p>
            </p:txBody>
          </p:sp>
          <p:sp>
            <p:nvSpPr>
              <p:cNvPr id="394" name="Freeform 317"/>
              <p:cNvSpPr>
                <a:spLocks/>
              </p:cNvSpPr>
              <p:nvPr/>
            </p:nvSpPr>
            <p:spPr bwMode="auto">
              <a:xfrm>
                <a:off x="4573" y="13149"/>
                <a:ext cx="45" cy="13"/>
              </a:xfrm>
              <a:custGeom>
                <a:avLst/>
                <a:gdLst/>
                <a:ahLst/>
                <a:cxnLst>
                  <a:cxn ang="0">
                    <a:pos x="0" y="7"/>
                  </a:cxn>
                  <a:cxn ang="0">
                    <a:pos x="45" y="0"/>
                  </a:cxn>
                  <a:cxn ang="0">
                    <a:pos x="45" y="7"/>
                  </a:cxn>
                  <a:cxn ang="0">
                    <a:pos x="0" y="13"/>
                  </a:cxn>
                  <a:cxn ang="0">
                    <a:pos x="0" y="7"/>
                  </a:cxn>
                </a:cxnLst>
                <a:rect l="0" t="0" r="r" b="b"/>
                <a:pathLst>
                  <a:path w="45" h="13">
                    <a:moveTo>
                      <a:pt x="0" y="7"/>
                    </a:moveTo>
                    <a:lnTo>
                      <a:pt x="45" y="0"/>
                    </a:lnTo>
                    <a:lnTo>
                      <a:pt x="45" y="7"/>
                    </a:lnTo>
                    <a:lnTo>
                      <a:pt x="0" y="13"/>
                    </a:lnTo>
                    <a:lnTo>
                      <a:pt x="0" y="7"/>
                    </a:lnTo>
                    <a:close/>
                  </a:path>
                </a:pathLst>
              </a:custGeom>
              <a:solidFill>
                <a:srgbClr val="000000"/>
              </a:solidFill>
              <a:ln w="9525">
                <a:noFill/>
                <a:round/>
                <a:headEnd/>
                <a:tailEnd/>
              </a:ln>
            </p:spPr>
            <p:txBody>
              <a:bodyPr/>
              <a:lstStyle/>
              <a:p>
                <a:endParaRPr lang="en-US"/>
              </a:p>
            </p:txBody>
          </p:sp>
          <p:sp>
            <p:nvSpPr>
              <p:cNvPr id="395" name="Freeform 318"/>
              <p:cNvSpPr>
                <a:spLocks/>
              </p:cNvSpPr>
              <p:nvPr/>
            </p:nvSpPr>
            <p:spPr bwMode="auto">
              <a:xfrm>
                <a:off x="4643" y="13143"/>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000000"/>
              </a:solidFill>
              <a:ln w="9525">
                <a:noFill/>
                <a:round/>
                <a:headEnd/>
                <a:tailEnd/>
              </a:ln>
            </p:spPr>
            <p:txBody>
              <a:bodyPr/>
              <a:lstStyle/>
              <a:p>
                <a:endParaRPr lang="en-US"/>
              </a:p>
            </p:txBody>
          </p:sp>
          <p:sp>
            <p:nvSpPr>
              <p:cNvPr id="396" name="Freeform 319"/>
              <p:cNvSpPr>
                <a:spLocks/>
              </p:cNvSpPr>
              <p:nvPr/>
            </p:nvSpPr>
            <p:spPr bwMode="auto">
              <a:xfrm>
                <a:off x="4711" y="13127"/>
                <a:ext cx="48" cy="19"/>
              </a:xfrm>
              <a:custGeom>
                <a:avLst/>
                <a:gdLst/>
                <a:ahLst/>
                <a:cxnLst>
                  <a:cxn ang="0">
                    <a:pos x="0" y="12"/>
                  </a:cxn>
                  <a:cxn ang="0">
                    <a:pos x="45" y="0"/>
                  </a:cxn>
                  <a:cxn ang="0">
                    <a:pos x="48" y="6"/>
                  </a:cxn>
                  <a:cxn ang="0">
                    <a:pos x="3" y="19"/>
                  </a:cxn>
                  <a:cxn ang="0">
                    <a:pos x="0" y="12"/>
                  </a:cxn>
                </a:cxnLst>
                <a:rect l="0" t="0" r="r" b="b"/>
                <a:pathLst>
                  <a:path w="48" h="19">
                    <a:moveTo>
                      <a:pt x="0" y="12"/>
                    </a:moveTo>
                    <a:lnTo>
                      <a:pt x="45" y="0"/>
                    </a:lnTo>
                    <a:lnTo>
                      <a:pt x="48" y="6"/>
                    </a:lnTo>
                    <a:lnTo>
                      <a:pt x="3" y="19"/>
                    </a:lnTo>
                    <a:lnTo>
                      <a:pt x="0" y="12"/>
                    </a:lnTo>
                    <a:close/>
                  </a:path>
                </a:pathLst>
              </a:custGeom>
              <a:solidFill>
                <a:srgbClr val="000000"/>
              </a:solidFill>
              <a:ln w="9525">
                <a:noFill/>
                <a:round/>
                <a:headEnd/>
                <a:tailEnd/>
              </a:ln>
            </p:spPr>
            <p:txBody>
              <a:bodyPr/>
              <a:lstStyle/>
              <a:p>
                <a:endParaRPr lang="en-US"/>
              </a:p>
            </p:txBody>
          </p:sp>
          <p:sp>
            <p:nvSpPr>
              <p:cNvPr id="397" name="Freeform 320"/>
              <p:cNvSpPr>
                <a:spLocks/>
              </p:cNvSpPr>
              <p:nvPr/>
            </p:nvSpPr>
            <p:spPr bwMode="auto">
              <a:xfrm>
                <a:off x="4778" y="13104"/>
                <a:ext cx="48" cy="23"/>
              </a:xfrm>
              <a:custGeom>
                <a:avLst/>
                <a:gdLst/>
                <a:ahLst/>
                <a:cxnLst>
                  <a:cxn ang="0">
                    <a:pos x="0" y="16"/>
                  </a:cxn>
                  <a:cxn ang="0">
                    <a:pos x="45" y="0"/>
                  </a:cxn>
                  <a:cxn ang="0">
                    <a:pos x="48" y="7"/>
                  </a:cxn>
                  <a:cxn ang="0">
                    <a:pos x="3" y="23"/>
                  </a:cxn>
                  <a:cxn ang="0">
                    <a:pos x="0" y="16"/>
                  </a:cxn>
                </a:cxnLst>
                <a:rect l="0" t="0" r="r" b="b"/>
                <a:pathLst>
                  <a:path w="48" h="23">
                    <a:moveTo>
                      <a:pt x="0" y="16"/>
                    </a:moveTo>
                    <a:lnTo>
                      <a:pt x="45" y="0"/>
                    </a:lnTo>
                    <a:lnTo>
                      <a:pt x="48" y="7"/>
                    </a:lnTo>
                    <a:lnTo>
                      <a:pt x="3" y="23"/>
                    </a:lnTo>
                    <a:lnTo>
                      <a:pt x="0" y="16"/>
                    </a:lnTo>
                    <a:close/>
                  </a:path>
                </a:pathLst>
              </a:custGeom>
              <a:solidFill>
                <a:srgbClr val="000000"/>
              </a:solidFill>
              <a:ln w="9525">
                <a:noFill/>
                <a:round/>
                <a:headEnd/>
                <a:tailEnd/>
              </a:ln>
            </p:spPr>
            <p:txBody>
              <a:bodyPr/>
              <a:lstStyle/>
              <a:p>
                <a:endParaRPr lang="en-US"/>
              </a:p>
            </p:txBody>
          </p:sp>
          <p:sp>
            <p:nvSpPr>
              <p:cNvPr id="398" name="Freeform 321"/>
              <p:cNvSpPr>
                <a:spLocks/>
              </p:cNvSpPr>
              <p:nvPr/>
            </p:nvSpPr>
            <p:spPr bwMode="auto">
              <a:xfrm>
                <a:off x="4846" y="13085"/>
                <a:ext cx="48" cy="19"/>
              </a:xfrm>
              <a:custGeom>
                <a:avLst/>
                <a:gdLst/>
                <a:ahLst/>
                <a:cxnLst>
                  <a:cxn ang="0">
                    <a:pos x="0" y="13"/>
                  </a:cxn>
                  <a:cxn ang="0">
                    <a:pos x="45" y="0"/>
                  </a:cxn>
                  <a:cxn ang="0">
                    <a:pos x="48" y="6"/>
                  </a:cxn>
                  <a:cxn ang="0">
                    <a:pos x="3" y="19"/>
                  </a:cxn>
                  <a:cxn ang="0">
                    <a:pos x="0" y="13"/>
                  </a:cxn>
                </a:cxnLst>
                <a:rect l="0" t="0" r="r" b="b"/>
                <a:pathLst>
                  <a:path w="48" h="19">
                    <a:moveTo>
                      <a:pt x="0" y="13"/>
                    </a:moveTo>
                    <a:lnTo>
                      <a:pt x="45" y="0"/>
                    </a:lnTo>
                    <a:lnTo>
                      <a:pt x="48" y="6"/>
                    </a:lnTo>
                    <a:lnTo>
                      <a:pt x="3" y="19"/>
                    </a:lnTo>
                    <a:lnTo>
                      <a:pt x="0" y="13"/>
                    </a:lnTo>
                    <a:close/>
                  </a:path>
                </a:pathLst>
              </a:custGeom>
              <a:solidFill>
                <a:srgbClr val="000000"/>
              </a:solidFill>
              <a:ln w="9525">
                <a:noFill/>
                <a:round/>
                <a:headEnd/>
                <a:tailEnd/>
              </a:ln>
            </p:spPr>
            <p:txBody>
              <a:bodyPr/>
              <a:lstStyle/>
              <a:p>
                <a:endParaRPr lang="en-US"/>
              </a:p>
            </p:txBody>
          </p:sp>
          <p:sp>
            <p:nvSpPr>
              <p:cNvPr id="399" name="Rectangle 322"/>
              <p:cNvSpPr>
                <a:spLocks noChangeArrowheads="1"/>
              </p:cNvSpPr>
              <p:nvPr/>
            </p:nvSpPr>
            <p:spPr bwMode="auto">
              <a:xfrm>
                <a:off x="4919" y="13085"/>
                <a:ext cx="45" cy="6"/>
              </a:xfrm>
              <a:prstGeom prst="rect">
                <a:avLst/>
              </a:prstGeom>
              <a:solidFill>
                <a:srgbClr val="000000"/>
              </a:solidFill>
              <a:ln w="9525">
                <a:noFill/>
                <a:miter lim="800000"/>
                <a:headEnd/>
                <a:tailEnd/>
              </a:ln>
            </p:spPr>
            <p:txBody>
              <a:bodyPr/>
              <a:lstStyle/>
              <a:p>
                <a:endParaRPr lang="en-US"/>
              </a:p>
            </p:txBody>
          </p:sp>
          <p:sp>
            <p:nvSpPr>
              <p:cNvPr id="400" name="Rectangle 323"/>
              <p:cNvSpPr>
                <a:spLocks noChangeArrowheads="1"/>
              </p:cNvSpPr>
              <p:nvPr/>
            </p:nvSpPr>
            <p:spPr bwMode="auto">
              <a:xfrm>
                <a:off x="4990" y="13085"/>
                <a:ext cx="45" cy="6"/>
              </a:xfrm>
              <a:prstGeom prst="rect">
                <a:avLst/>
              </a:prstGeom>
              <a:solidFill>
                <a:srgbClr val="000000"/>
              </a:solidFill>
              <a:ln w="9525">
                <a:noFill/>
                <a:miter lim="800000"/>
                <a:headEnd/>
                <a:tailEnd/>
              </a:ln>
            </p:spPr>
            <p:txBody>
              <a:bodyPr/>
              <a:lstStyle/>
              <a:p>
                <a:endParaRPr lang="en-US"/>
              </a:p>
            </p:txBody>
          </p:sp>
          <p:sp>
            <p:nvSpPr>
              <p:cNvPr id="401" name="Rectangle 324"/>
              <p:cNvSpPr>
                <a:spLocks noChangeArrowheads="1"/>
              </p:cNvSpPr>
              <p:nvPr/>
            </p:nvSpPr>
            <p:spPr bwMode="auto">
              <a:xfrm>
                <a:off x="5061" y="13085"/>
                <a:ext cx="13" cy="6"/>
              </a:xfrm>
              <a:prstGeom prst="rect">
                <a:avLst/>
              </a:prstGeom>
              <a:solidFill>
                <a:srgbClr val="000000"/>
              </a:solidFill>
              <a:ln w="9525">
                <a:noFill/>
                <a:miter lim="800000"/>
                <a:headEnd/>
                <a:tailEnd/>
              </a:ln>
            </p:spPr>
            <p:txBody>
              <a:bodyPr/>
              <a:lstStyle/>
              <a:p>
                <a:endParaRPr lang="en-US"/>
              </a:p>
            </p:txBody>
          </p:sp>
          <p:sp>
            <p:nvSpPr>
              <p:cNvPr id="402" name="Freeform 325"/>
              <p:cNvSpPr>
                <a:spLocks/>
              </p:cNvSpPr>
              <p:nvPr/>
            </p:nvSpPr>
            <p:spPr bwMode="auto">
              <a:xfrm>
                <a:off x="5074" y="13085"/>
                <a:ext cx="32" cy="13"/>
              </a:xfrm>
              <a:custGeom>
                <a:avLst/>
                <a:gdLst/>
                <a:ahLst/>
                <a:cxnLst>
                  <a:cxn ang="0">
                    <a:pos x="0" y="0"/>
                  </a:cxn>
                  <a:cxn ang="0">
                    <a:pos x="32" y="6"/>
                  </a:cxn>
                  <a:cxn ang="0">
                    <a:pos x="32" y="13"/>
                  </a:cxn>
                  <a:cxn ang="0">
                    <a:pos x="0" y="6"/>
                  </a:cxn>
                  <a:cxn ang="0">
                    <a:pos x="0" y="0"/>
                  </a:cxn>
                </a:cxnLst>
                <a:rect l="0" t="0" r="r" b="b"/>
                <a:pathLst>
                  <a:path w="32" h="13">
                    <a:moveTo>
                      <a:pt x="0" y="0"/>
                    </a:moveTo>
                    <a:lnTo>
                      <a:pt x="32" y="6"/>
                    </a:lnTo>
                    <a:lnTo>
                      <a:pt x="32" y="13"/>
                    </a:lnTo>
                    <a:lnTo>
                      <a:pt x="0" y="6"/>
                    </a:lnTo>
                    <a:lnTo>
                      <a:pt x="0" y="0"/>
                    </a:lnTo>
                    <a:close/>
                  </a:path>
                </a:pathLst>
              </a:custGeom>
              <a:solidFill>
                <a:srgbClr val="000000"/>
              </a:solidFill>
              <a:ln w="9525">
                <a:noFill/>
                <a:round/>
                <a:headEnd/>
                <a:tailEnd/>
              </a:ln>
            </p:spPr>
            <p:txBody>
              <a:bodyPr/>
              <a:lstStyle/>
              <a:p>
                <a:endParaRPr lang="en-US"/>
              </a:p>
            </p:txBody>
          </p:sp>
          <p:sp>
            <p:nvSpPr>
              <p:cNvPr id="403" name="Freeform 326"/>
              <p:cNvSpPr>
                <a:spLocks/>
              </p:cNvSpPr>
              <p:nvPr/>
            </p:nvSpPr>
            <p:spPr bwMode="auto">
              <a:xfrm>
                <a:off x="5131" y="13098"/>
                <a:ext cx="45" cy="19"/>
              </a:xfrm>
              <a:custGeom>
                <a:avLst/>
                <a:gdLst/>
                <a:ahLst/>
                <a:cxnLst>
                  <a:cxn ang="0">
                    <a:pos x="4" y="0"/>
                  </a:cxn>
                  <a:cxn ang="0">
                    <a:pos x="45" y="13"/>
                  </a:cxn>
                  <a:cxn ang="0">
                    <a:pos x="42" y="19"/>
                  </a:cxn>
                  <a:cxn ang="0">
                    <a:pos x="0" y="6"/>
                  </a:cxn>
                  <a:cxn ang="0">
                    <a:pos x="4" y="0"/>
                  </a:cxn>
                </a:cxnLst>
                <a:rect l="0" t="0" r="r" b="b"/>
                <a:pathLst>
                  <a:path w="45" h="19">
                    <a:moveTo>
                      <a:pt x="4" y="0"/>
                    </a:moveTo>
                    <a:lnTo>
                      <a:pt x="45" y="13"/>
                    </a:lnTo>
                    <a:lnTo>
                      <a:pt x="42" y="19"/>
                    </a:lnTo>
                    <a:lnTo>
                      <a:pt x="0" y="6"/>
                    </a:lnTo>
                    <a:lnTo>
                      <a:pt x="4" y="0"/>
                    </a:lnTo>
                    <a:close/>
                  </a:path>
                </a:pathLst>
              </a:custGeom>
              <a:solidFill>
                <a:srgbClr val="000000"/>
              </a:solidFill>
              <a:ln w="9525">
                <a:noFill/>
                <a:round/>
                <a:headEnd/>
                <a:tailEnd/>
              </a:ln>
            </p:spPr>
            <p:txBody>
              <a:bodyPr/>
              <a:lstStyle/>
              <a:p>
                <a:endParaRPr lang="en-US"/>
              </a:p>
            </p:txBody>
          </p:sp>
          <p:sp>
            <p:nvSpPr>
              <p:cNvPr id="404" name="Freeform 327"/>
              <p:cNvSpPr>
                <a:spLocks/>
              </p:cNvSpPr>
              <p:nvPr/>
            </p:nvSpPr>
            <p:spPr bwMode="auto">
              <a:xfrm>
                <a:off x="5199" y="13117"/>
                <a:ext cx="45" cy="16"/>
              </a:xfrm>
              <a:custGeom>
                <a:avLst/>
                <a:gdLst/>
                <a:ahLst/>
                <a:cxnLst>
                  <a:cxn ang="0">
                    <a:pos x="0" y="0"/>
                  </a:cxn>
                  <a:cxn ang="0">
                    <a:pos x="45" y="10"/>
                  </a:cxn>
                  <a:cxn ang="0">
                    <a:pos x="45" y="16"/>
                  </a:cxn>
                  <a:cxn ang="0">
                    <a:pos x="0" y="6"/>
                  </a:cxn>
                  <a:cxn ang="0">
                    <a:pos x="0" y="0"/>
                  </a:cxn>
                </a:cxnLst>
                <a:rect l="0" t="0" r="r" b="b"/>
                <a:pathLst>
                  <a:path w="45" h="16">
                    <a:moveTo>
                      <a:pt x="0" y="0"/>
                    </a:moveTo>
                    <a:lnTo>
                      <a:pt x="45" y="10"/>
                    </a:lnTo>
                    <a:lnTo>
                      <a:pt x="45" y="16"/>
                    </a:lnTo>
                    <a:lnTo>
                      <a:pt x="0" y="6"/>
                    </a:lnTo>
                    <a:lnTo>
                      <a:pt x="0" y="0"/>
                    </a:lnTo>
                    <a:close/>
                  </a:path>
                </a:pathLst>
              </a:custGeom>
              <a:solidFill>
                <a:srgbClr val="000000"/>
              </a:solidFill>
              <a:ln w="9525">
                <a:noFill/>
                <a:round/>
                <a:headEnd/>
                <a:tailEnd/>
              </a:ln>
            </p:spPr>
            <p:txBody>
              <a:bodyPr/>
              <a:lstStyle/>
              <a:p>
                <a:endParaRPr lang="en-US"/>
              </a:p>
            </p:txBody>
          </p:sp>
          <p:sp>
            <p:nvSpPr>
              <p:cNvPr id="405" name="Freeform 328"/>
              <p:cNvSpPr>
                <a:spLocks/>
              </p:cNvSpPr>
              <p:nvPr/>
            </p:nvSpPr>
            <p:spPr bwMode="auto">
              <a:xfrm>
                <a:off x="5269" y="13120"/>
                <a:ext cx="45" cy="13"/>
              </a:xfrm>
              <a:custGeom>
                <a:avLst/>
                <a:gdLst/>
                <a:ahLst/>
                <a:cxnLst>
                  <a:cxn ang="0">
                    <a:pos x="0" y="7"/>
                  </a:cxn>
                  <a:cxn ang="0">
                    <a:pos x="45" y="0"/>
                  </a:cxn>
                  <a:cxn ang="0">
                    <a:pos x="45" y="7"/>
                  </a:cxn>
                  <a:cxn ang="0">
                    <a:pos x="0" y="13"/>
                  </a:cxn>
                  <a:cxn ang="0">
                    <a:pos x="0" y="7"/>
                  </a:cxn>
                </a:cxnLst>
                <a:rect l="0" t="0" r="r" b="b"/>
                <a:pathLst>
                  <a:path w="45" h="13">
                    <a:moveTo>
                      <a:pt x="0" y="7"/>
                    </a:moveTo>
                    <a:lnTo>
                      <a:pt x="45" y="0"/>
                    </a:lnTo>
                    <a:lnTo>
                      <a:pt x="45" y="7"/>
                    </a:lnTo>
                    <a:lnTo>
                      <a:pt x="0" y="13"/>
                    </a:lnTo>
                    <a:lnTo>
                      <a:pt x="0" y="7"/>
                    </a:lnTo>
                    <a:close/>
                  </a:path>
                </a:pathLst>
              </a:custGeom>
              <a:solidFill>
                <a:srgbClr val="000000"/>
              </a:solidFill>
              <a:ln w="9525">
                <a:noFill/>
                <a:round/>
                <a:headEnd/>
                <a:tailEnd/>
              </a:ln>
            </p:spPr>
            <p:txBody>
              <a:bodyPr/>
              <a:lstStyle/>
              <a:p>
                <a:endParaRPr lang="en-US"/>
              </a:p>
            </p:txBody>
          </p:sp>
          <p:sp>
            <p:nvSpPr>
              <p:cNvPr id="406" name="Freeform 329"/>
              <p:cNvSpPr>
                <a:spLocks/>
              </p:cNvSpPr>
              <p:nvPr/>
            </p:nvSpPr>
            <p:spPr bwMode="auto">
              <a:xfrm>
                <a:off x="5340" y="13107"/>
                <a:ext cx="45" cy="16"/>
              </a:xfrm>
              <a:custGeom>
                <a:avLst/>
                <a:gdLst/>
                <a:ahLst/>
                <a:cxnLst>
                  <a:cxn ang="0">
                    <a:pos x="0" y="10"/>
                  </a:cxn>
                  <a:cxn ang="0">
                    <a:pos x="45" y="0"/>
                  </a:cxn>
                  <a:cxn ang="0">
                    <a:pos x="45" y="7"/>
                  </a:cxn>
                  <a:cxn ang="0">
                    <a:pos x="0" y="16"/>
                  </a:cxn>
                  <a:cxn ang="0">
                    <a:pos x="0" y="10"/>
                  </a:cxn>
                </a:cxnLst>
                <a:rect l="0" t="0" r="r" b="b"/>
                <a:pathLst>
                  <a:path w="45" h="16">
                    <a:moveTo>
                      <a:pt x="0" y="10"/>
                    </a:moveTo>
                    <a:lnTo>
                      <a:pt x="45" y="0"/>
                    </a:lnTo>
                    <a:lnTo>
                      <a:pt x="45" y="7"/>
                    </a:lnTo>
                    <a:lnTo>
                      <a:pt x="0" y="16"/>
                    </a:lnTo>
                    <a:lnTo>
                      <a:pt x="0" y="10"/>
                    </a:lnTo>
                    <a:close/>
                  </a:path>
                </a:pathLst>
              </a:custGeom>
              <a:solidFill>
                <a:srgbClr val="000000"/>
              </a:solidFill>
              <a:ln w="9525">
                <a:noFill/>
                <a:round/>
                <a:headEnd/>
                <a:tailEnd/>
              </a:ln>
            </p:spPr>
            <p:txBody>
              <a:bodyPr/>
              <a:lstStyle/>
              <a:p>
                <a:endParaRPr lang="en-US"/>
              </a:p>
            </p:txBody>
          </p:sp>
          <p:sp>
            <p:nvSpPr>
              <p:cNvPr id="407" name="Freeform 330"/>
              <p:cNvSpPr>
                <a:spLocks/>
              </p:cNvSpPr>
              <p:nvPr/>
            </p:nvSpPr>
            <p:spPr bwMode="auto">
              <a:xfrm>
                <a:off x="5411" y="13101"/>
                <a:ext cx="22" cy="10"/>
              </a:xfrm>
              <a:custGeom>
                <a:avLst/>
                <a:gdLst/>
                <a:ahLst/>
                <a:cxnLst>
                  <a:cxn ang="0">
                    <a:pos x="0" y="3"/>
                  </a:cxn>
                  <a:cxn ang="0">
                    <a:pos x="22" y="0"/>
                  </a:cxn>
                  <a:cxn ang="0">
                    <a:pos x="22" y="6"/>
                  </a:cxn>
                  <a:cxn ang="0">
                    <a:pos x="0" y="10"/>
                  </a:cxn>
                  <a:cxn ang="0">
                    <a:pos x="0" y="3"/>
                  </a:cxn>
                </a:cxnLst>
                <a:rect l="0" t="0" r="r" b="b"/>
                <a:pathLst>
                  <a:path w="22" h="10">
                    <a:moveTo>
                      <a:pt x="0" y="3"/>
                    </a:moveTo>
                    <a:lnTo>
                      <a:pt x="22" y="0"/>
                    </a:lnTo>
                    <a:lnTo>
                      <a:pt x="22" y="6"/>
                    </a:lnTo>
                    <a:lnTo>
                      <a:pt x="0" y="10"/>
                    </a:lnTo>
                    <a:lnTo>
                      <a:pt x="0" y="3"/>
                    </a:lnTo>
                    <a:close/>
                  </a:path>
                </a:pathLst>
              </a:custGeom>
              <a:solidFill>
                <a:srgbClr val="000000"/>
              </a:solidFill>
              <a:ln w="9525">
                <a:noFill/>
                <a:round/>
                <a:headEnd/>
                <a:tailEnd/>
              </a:ln>
            </p:spPr>
            <p:txBody>
              <a:bodyPr/>
              <a:lstStyle/>
              <a:p>
                <a:endParaRPr lang="en-US"/>
              </a:p>
            </p:txBody>
          </p:sp>
          <p:sp>
            <p:nvSpPr>
              <p:cNvPr id="408" name="Rectangle 331"/>
              <p:cNvSpPr>
                <a:spLocks noChangeArrowheads="1"/>
              </p:cNvSpPr>
              <p:nvPr/>
            </p:nvSpPr>
            <p:spPr bwMode="auto">
              <a:xfrm>
                <a:off x="5433" y="13101"/>
                <a:ext cx="22" cy="6"/>
              </a:xfrm>
              <a:prstGeom prst="rect">
                <a:avLst/>
              </a:prstGeom>
              <a:solidFill>
                <a:srgbClr val="000000"/>
              </a:solidFill>
              <a:ln w="9525">
                <a:noFill/>
                <a:miter lim="800000"/>
                <a:headEnd/>
                <a:tailEnd/>
              </a:ln>
            </p:spPr>
            <p:txBody>
              <a:bodyPr/>
              <a:lstStyle/>
              <a:p>
                <a:endParaRPr lang="en-US"/>
              </a:p>
            </p:txBody>
          </p:sp>
          <p:sp>
            <p:nvSpPr>
              <p:cNvPr id="409" name="Rectangle 332"/>
              <p:cNvSpPr>
                <a:spLocks noChangeArrowheads="1"/>
              </p:cNvSpPr>
              <p:nvPr/>
            </p:nvSpPr>
            <p:spPr bwMode="auto">
              <a:xfrm>
                <a:off x="5481" y="13098"/>
                <a:ext cx="45" cy="6"/>
              </a:xfrm>
              <a:prstGeom prst="rect">
                <a:avLst/>
              </a:prstGeom>
              <a:solidFill>
                <a:srgbClr val="000000"/>
              </a:solidFill>
              <a:ln w="9525">
                <a:noFill/>
                <a:miter lim="800000"/>
                <a:headEnd/>
                <a:tailEnd/>
              </a:ln>
            </p:spPr>
            <p:txBody>
              <a:bodyPr/>
              <a:lstStyle/>
              <a:p>
                <a:endParaRPr lang="en-US"/>
              </a:p>
            </p:txBody>
          </p:sp>
          <p:sp>
            <p:nvSpPr>
              <p:cNvPr id="410" name="Freeform 333"/>
              <p:cNvSpPr>
                <a:spLocks/>
              </p:cNvSpPr>
              <p:nvPr/>
            </p:nvSpPr>
            <p:spPr bwMode="auto">
              <a:xfrm>
                <a:off x="5552" y="13095"/>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000000"/>
              </a:solidFill>
              <a:ln w="9525">
                <a:noFill/>
                <a:round/>
                <a:headEnd/>
                <a:tailEnd/>
              </a:ln>
            </p:spPr>
            <p:txBody>
              <a:bodyPr/>
              <a:lstStyle/>
              <a:p>
                <a:endParaRPr lang="en-US"/>
              </a:p>
            </p:txBody>
          </p:sp>
          <p:sp>
            <p:nvSpPr>
              <p:cNvPr id="411" name="Freeform 334"/>
              <p:cNvSpPr>
                <a:spLocks/>
              </p:cNvSpPr>
              <p:nvPr/>
            </p:nvSpPr>
            <p:spPr bwMode="auto">
              <a:xfrm>
                <a:off x="5622" y="13098"/>
                <a:ext cx="45" cy="13"/>
              </a:xfrm>
              <a:custGeom>
                <a:avLst/>
                <a:gdLst/>
                <a:ahLst/>
                <a:cxnLst>
                  <a:cxn ang="0">
                    <a:pos x="0" y="0"/>
                  </a:cxn>
                  <a:cxn ang="0">
                    <a:pos x="45" y="6"/>
                  </a:cxn>
                  <a:cxn ang="0">
                    <a:pos x="45" y="13"/>
                  </a:cxn>
                  <a:cxn ang="0">
                    <a:pos x="0" y="6"/>
                  </a:cxn>
                  <a:cxn ang="0">
                    <a:pos x="0" y="0"/>
                  </a:cxn>
                </a:cxnLst>
                <a:rect l="0" t="0" r="r" b="b"/>
                <a:pathLst>
                  <a:path w="45" h="13">
                    <a:moveTo>
                      <a:pt x="0" y="0"/>
                    </a:moveTo>
                    <a:lnTo>
                      <a:pt x="45" y="6"/>
                    </a:lnTo>
                    <a:lnTo>
                      <a:pt x="45" y="13"/>
                    </a:lnTo>
                    <a:lnTo>
                      <a:pt x="0" y="6"/>
                    </a:lnTo>
                    <a:lnTo>
                      <a:pt x="0" y="0"/>
                    </a:lnTo>
                    <a:close/>
                  </a:path>
                </a:pathLst>
              </a:custGeom>
              <a:solidFill>
                <a:srgbClr val="000000"/>
              </a:solidFill>
              <a:ln w="9525">
                <a:noFill/>
                <a:round/>
                <a:headEnd/>
                <a:tailEnd/>
              </a:ln>
            </p:spPr>
            <p:txBody>
              <a:bodyPr/>
              <a:lstStyle/>
              <a:p>
                <a:endParaRPr lang="en-US"/>
              </a:p>
            </p:txBody>
          </p:sp>
          <p:sp>
            <p:nvSpPr>
              <p:cNvPr id="412" name="Freeform 335"/>
              <p:cNvSpPr>
                <a:spLocks/>
              </p:cNvSpPr>
              <p:nvPr/>
            </p:nvSpPr>
            <p:spPr bwMode="auto">
              <a:xfrm>
                <a:off x="5693" y="13107"/>
                <a:ext cx="45" cy="16"/>
              </a:xfrm>
              <a:custGeom>
                <a:avLst/>
                <a:gdLst/>
                <a:ahLst/>
                <a:cxnLst>
                  <a:cxn ang="0">
                    <a:pos x="0" y="0"/>
                  </a:cxn>
                  <a:cxn ang="0">
                    <a:pos x="45" y="10"/>
                  </a:cxn>
                  <a:cxn ang="0">
                    <a:pos x="45" y="16"/>
                  </a:cxn>
                  <a:cxn ang="0">
                    <a:pos x="0" y="7"/>
                  </a:cxn>
                  <a:cxn ang="0">
                    <a:pos x="0" y="0"/>
                  </a:cxn>
                </a:cxnLst>
                <a:rect l="0" t="0" r="r" b="b"/>
                <a:pathLst>
                  <a:path w="45" h="16">
                    <a:moveTo>
                      <a:pt x="0" y="0"/>
                    </a:moveTo>
                    <a:lnTo>
                      <a:pt x="45" y="10"/>
                    </a:lnTo>
                    <a:lnTo>
                      <a:pt x="45" y="16"/>
                    </a:lnTo>
                    <a:lnTo>
                      <a:pt x="0" y="7"/>
                    </a:lnTo>
                    <a:lnTo>
                      <a:pt x="0" y="0"/>
                    </a:lnTo>
                    <a:close/>
                  </a:path>
                </a:pathLst>
              </a:custGeom>
              <a:solidFill>
                <a:srgbClr val="000000"/>
              </a:solidFill>
              <a:ln w="9525">
                <a:noFill/>
                <a:round/>
                <a:headEnd/>
                <a:tailEnd/>
              </a:ln>
            </p:spPr>
            <p:txBody>
              <a:bodyPr/>
              <a:lstStyle/>
              <a:p>
                <a:endParaRPr lang="en-US"/>
              </a:p>
            </p:txBody>
          </p:sp>
          <p:sp>
            <p:nvSpPr>
              <p:cNvPr id="413" name="Freeform 336"/>
              <p:cNvSpPr>
                <a:spLocks/>
              </p:cNvSpPr>
              <p:nvPr/>
            </p:nvSpPr>
            <p:spPr bwMode="auto">
              <a:xfrm>
                <a:off x="5764" y="13120"/>
                <a:ext cx="28" cy="13"/>
              </a:xfrm>
              <a:custGeom>
                <a:avLst/>
                <a:gdLst/>
                <a:ahLst/>
                <a:cxnLst>
                  <a:cxn ang="0">
                    <a:pos x="0" y="0"/>
                  </a:cxn>
                  <a:cxn ang="0">
                    <a:pos x="28" y="7"/>
                  </a:cxn>
                  <a:cxn ang="0">
                    <a:pos x="28" y="13"/>
                  </a:cxn>
                  <a:cxn ang="0">
                    <a:pos x="0" y="7"/>
                  </a:cxn>
                  <a:cxn ang="0">
                    <a:pos x="0" y="0"/>
                  </a:cxn>
                </a:cxnLst>
                <a:rect l="0" t="0" r="r" b="b"/>
                <a:pathLst>
                  <a:path w="28" h="13">
                    <a:moveTo>
                      <a:pt x="0" y="0"/>
                    </a:moveTo>
                    <a:lnTo>
                      <a:pt x="28" y="7"/>
                    </a:lnTo>
                    <a:lnTo>
                      <a:pt x="28" y="13"/>
                    </a:lnTo>
                    <a:lnTo>
                      <a:pt x="0" y="7"/>
                    </a:lnTo>
                    <a:lnTo>
                      <a:pt x="0" y="0"/>
                    </a:lnTo>
                    <a:close/>
                  </a:path>
                </a:pathLst>
              </a:custGeom>
              <a:solidFill>
                <a:srgbClr val="000000"/>
              </a:solidFill>
              <a:ln w="9525">
                <a:noFill/>
                <a:round/>
                <a:headEnd/>
                <a:tailEnd/>
              </a:ln>
            </p:spPr>
            <p:txBody>
              <a:bodyPr/>
              <a:lstStyle/>
              <a:p>
                <a:endParaRPr lang="en-US"/>
              </a:p>
            </p:txBody>
          </p:sp>
          <p:sp>
            <p:nvSpPr>
              <p:cNvPr id="414" name="Freeform 337"/>
              <p:cNvSpPr>
                <a:spLocks/>
              </p:cNvSpPr>
              <p:nvPr/>
            </p:nvSpPr>
            <p:spPr bwMode="auto">
              <a:xfrm>
                <a:off x="5792" y="13127"/>
                <a:ext cx="16" cy="9"/>
              </a:xfrm>
              <a:custGeom>
                <a:avLst/>
                <a:gdLst/>
                <a:ahLst/>
                <a:cxnLst>
                  <a:cxn ang="0">
                    <a:pos x="0" y="0"/>
                  </a:cxn>
                  <a:cxn ang="0">
                    <a:pos x="16" y="3"/>
                  </a:cxn>
                  <a:cxn ang="0">
                    <a:pos x="16" y="9"/>
                  </a:cxn>
                  <a:cxn ang="0">
                    <a:pos x="0" y="6"/>
                  </a:cxn>
                  <a:cxn ang="0">
                    <a:pos x="0" y="0"/>
                  </a:cxn>
                </a:cxnLst>
                <a:rect l="0" t="0" r="r" b="b"/>
                <a:pathLst>
                  <a:path w="16" h="9">
                    <a:moveTo>
                      <a:pt x="0" y="0"/>
                    </a:moveTo>
                    <a:lnTo>
                      <a:pt x="16" y="3"/>
                    </a:lnTo>
                    <a:lnTo>
                      <a:pt x="16" y="9"/>
                    </a:lnTo>
                    <a:lnTo>
                      <a:pt x="0" y="6"/>
                    </a:lnTo>
                    <a:lnTo>
                      <a:pt x="0" y="0"/>
                    </a:lnTo>
                    <a:close/>
                  </a:path>
                </a:pathLst>
              </a:custGeom>
              <a:solidFill>
                <a:srgbClr val="000000"/>
              </a:solidFill>
              <a:ln w="9525">
                <a:noFill/>
                <a:round/>
                <a:headEnd/>
                <a:tailEnd/>
              </a:ln>
            </p:spPr>
            <p:txBody>
              <a:bodyPr/>
              <a:lstStyle/>
              <a:p>
                <a:endParaRPr lang="en-US"/>
              </a:p>
            </p:txBody>
          </p:sp>
          <p:sp>
            <p:nvSpPr>
              <p:cNvPr id="415" name="Freeform 338"/>
              <p:cNvSpPr>
                <a:spLocks/>
              </p:cNvSpPr>
              <p:nvPr/>
            </p:nvSpPr>
            <p:spPr bwMode="auto">
              <a:xfrm>
                <a:off x="5834" y="13136"/>
                <a:ext cx="45" cy="13"/>
              </a:xfrm>
              <a:custGeom>
                <a:avLst/>
                <a:gdLst/>
                <a:ahLst/>
                <a:cxnLst>
                  <a:cxn ang="0">
                    <a:pos x="0" y="0"/>
                  </a:cxn>
                  <a:cxn ang="0">
                    <a:pos x="45" y="7"/>
                  </a:cxn>
                  <a:cxn ang="0">
                    <a:pos x="45" y="13"/>
                  </a:cxn>
                  <a:cxn ang="0">
                    <a:pos x="0" y="7"/>
                  </a:cxn>
                  <a:cxn ang="0">
                    <a:pos x="0" y="0"/>
                  </a:cxn>
                </a:cxnLst>
                <a:rect l="0" t="0" r="r" b="b"/>
                <a:pathLst>
                  <a:path w="45" h="13">
                    <a:moveTo>
                      <a:pt x="0" y="0"/>
                    </a:moveTo>
                    <a:lnTo>
                      <a:pt x="45" y="7"/>
                    </a:lnTo>
                    <a:lnTo>
                      <a:pt x="45" y="13"/>
                    </a:lnTo>
                    <a:lnTo>
                      <a:pt x="0" y="7"/>
                    </a:lnTo>
                    <a:lnTo>
                      <a:pt x="0" y="0"/>
                    </a:lnTo>
                    <a:close/>
                  </a:path>
                </a:pathLst>
              </a:custGeom>
              <a:solidFill>
                <a:srgbClr val="000000"/>
              </a:solidFill>
              <a:ln w="9525">
                <a:noFill/>
                <a:round/>
                <a:headEnd/>
                <a:tailEnd/>
              </a:ln>
            </p:spPr>
            <p:txBody>
              <a:bodyPr/>
              <a:lstStyle/>
              <a:p>
                <a:endParaRPr lang="en-US"/>
              </a:p>
            </p:txBody>
          </p:sp>
          <p:sp>
            <p:nvSpPr>
              <p:cNvPr id="416" name="Freeform 339"/>
              <p:cNvSpPr>
                <a:spLocks/>
              </p:cNvSpPr>
              <p:nvPr/>
            </p:nvSpPr>
            <p:spPr bwMode="auto">
              <a:xfrm>
                <a:off x="5902" y="13149"/>
                <a:ext cx="44" cy="13"/>
              </a:xfrm>
              <a:custGeom>
                <a:avLst/>
                <a:gdLst/>
                <a:ahLst/>
                <a:cxnLst>
                  <a:cxn ang="0">
                    <a:pos x="0" y="0"/>
                  </a:cxn>
                  <a:cxn ang="0">
                    <a:pos x="44" y="7"/>
                  </a:cxn>
                  <a:cxn ang="0">
                    <a:pos x="44" y="13"/>
                  </a:cxn>
                  <a:cxn ang="0">
                    <a:pos x="0" y="7"/>
                  </a:cxn>
                  <a:cxn ang="0">
                    <a:pos x="0" y="0"/>
                  </a:cxn>
                </a:cxnLst>
                <a:rect l="0" t="0" r="r" b="b"/>
                <a:pathLst>
                  <a:path w="44" h="13">
                    <a:moveTo>
                      <a:pt x="0" y="0"/>
                    </a:moveTo>
                    <a:lnTo>
                      <a:pt x="44" y="7"/>
                    </a:lnTo>
                    <a:lnTo>
                      <a:pt x="44" y="13"/>
                    </a:lnTo>
                    <a:lnTo>
                      <a:pt x="0" y="7"/>
                    </a:lnTo>
                    <a:lnTo>
                      <a:pt x="0" y="0"/>
                    </a:lnTo>
                    <a:close/>
                  </a:path>
                </a:pathLst>
              </a:custGeom>
              <a:solidFill>
                <a:srgbClr val="000000"/>
              </a:solidFill>
              <a:ln w="9525">
                <a:noFill/>
                <a:round/>
                <a:headEnd/>
                <a:tailEnd/>
              </a:ln>
            </p:spPr>
            <p:txBody>
              <a:bodyPr/>
              <a:lstStyle/>
              <a:p>
                <a:endParaRPr lang="en-US"/>
              </a:p>
            </p:txBody>
          </p:sp>
          <p:sp>
            <p:nvSpPr>
              <p:cNvPr id="417" name="Freeform 340"/>
              <p:cNvSpPr>
                <a:spLocks/>
              </p:cNvSpPr>
              <p:nvPr/>
            </p:nvSpPr>
            <p:spPr bwMode="auto">
              <a:xfrm>
                <a:off x="5972" y="13162"/>
                <a:ext cx="45" cy="10"/>
              </a:xfrm>
              <a:custGeom>
                <a:avLst/>
                <a:gdLst/>
                <a:ahLst/>
                <a:cxnLst>
                  <a:cxn ang="0">
                    <a:pos x="0" y="0"/>
                  </a:cxn>
                  <a:cxn ang="0">
                    <a:pos x="45" y="3"/>
                  </a:cxn>
                  <a:cxn ang="0">
                    <a:pos x="45" y="10"/>
                  </a:cxn>
                  <a:cxn ang="0">
                    <a:pos x="0" y="6"/>
                  </a:cxn>
                  <a:cxn ang="0">
                    <a:pos x="0" y="0"/>
                  </a:cxn>
                </a:cxnLst>
                <a:rect l="0" t="0" r="r" b="b"/>
                <a:pathLst>
                  <a:path w="45" h="10">
                    <a:moveTo>
                      <a:pt x="0" y="0"/>
                    </a:moveTo>
                    <a:lnTo>
                      <a:pt x="45" y="3"/>
                    </a:lnTo>
                    <a:lnTo>
                      <a:pt x="45" y="10"/>
                    </a:lnTo>
                    <a:lnTo>
                      <a:pt x="0" y="6"/>
                    </a:lnTo>
                    <a:lnTo>
                      <a:pt x="0" y="0"/>
                    </a:lnTo>
                    <a:close/>
                  </a:path>
                </a:pathLst>
              </a:custGeom>
              <a:solidFill>
                <a:srgbClr val="000000"/>
              </a:solidFill>
              <a:ln w="9525">
                <a:noFill/>
                <a:round/>
                <a:headEnd/>
                <a:tailEnd/>
              </a:ln>
            </p:spPr>
            <p:txBody>
              <a:bodyPr/>
              <a:lstStyle/>
              <a:p>
                <a:endParaRPr lang="en-US"/>
              </a:p>
            </p:txBody>
          </p:sp>
          <p:sp>
            <p:nvSpPr>
              <p:cNvPr id="418" name="Freeform 341"/>
              <p:cNvSpPr>
                <a:spLocks/>
              </p:cNvSpPr>
              <p:nvPr/>
            </p:nvSpPr>
            <p:spPr bwMode="auto">
              <a:xfrm>
                <a:off x="6043" y="13168"/>
                <a:ext cx="45" cy="10"/>
              </a:xfrm>
              <a:custGeom>
                <a:avLst/>
                <a:gdLst/>
                <a:ahLst/>
                <a:cxnLst>
                  <a:cxn ang="0">
                    <a:pos x="0" y="0"/>
                  </a:cxn>
                  <a:cxn ang="0">
                    <a:pos x="45" y="4"/>
                  </a:cxn>
                  <a:cxn ang="0">
                    <a:pos x="45" y="10"/>
                  </a:cxn>
                  <a:cxn ang="0">
                    <a:pos x="0" y="7"/>
                  </a:cxn>
                  <a:cxn ang="0">
                    <a:pos x="0" y="0"/>
                  </a:cxn>
                </a:cxnLst>
                <a:rect l="0" t="0" r="r" b="b"/>
                <a:pathLst>
                  <a:path w="45" h="10">
                    <a:moveTo>
                      <a:pt x="0" y="0"/>
                    </a:moveTo>
                    <a:lnTo>
                      <a:pt x="45" y="4"/>
                    </a:lnTo>
                    <a:lnTo>
                      <a:pt x="45" y="10"/>
                    </a:lnTo>
                    <a:lnTo>
                      <a:pt x="0" y="7"/>
                    </a:lnTo>
                    <a:lnTo>
                      <a:pt x="0" y="0"/>
                    </a:lnTo>
                    <a:close/>
                  </a:path>
                </a:pathLst>
              </a:custGeom>
              <a:solidFill>
                <a:srgbClr val="000000"/>
              </a:solidFill>
              <a:ln w="9525">
                <a:noFill/>
                <a:round/>
                <a:headEnd/>
                <a:tailEnd/>
              </a:ln>
            </p:spPr>
            <p:txBody>
              <a:bodyPr/>
              <a:lstStyle/>
              <a:p>
                <a:endParaRPr lang="en-US"/>
              </a:p>
            </p:txBody>
          </p:sp>
          <p:sp>
            <p:nvSpPr>
              <p:cNvPr id="419" name="Freeform 342"/>
              <p:cNvSpPr>
                <a:spLocks/>
              </p:cNvSpPr>
              <p:nvPr/>
            </p:nvSpPr>
            <p:spPr bwMode="auto">
              <a:xfrm>
                <a:off x="6113" y="13175"/>
                <a:ext cx="39" cy="9"/>
              </a:xfrm>
              <a:custGeom>
                <a:avLst/>
                <a:gdLst/>
                <a:ahLst/>
                <a:cxnLst>
                  <a:cxn ang="0">
                    <a:pos x="0" y="0"/>
                  </a:cxn>
                  <a:cxn ang="0">
                    <a:pos x="39" y="3"/>
                  </a:cxn>
                  <a:cxn ang="0">
                    <a:pos x="39" y="9"/>
                  </a:cxn>
                  <a:cxn ang="0">
                    <a:pos x="0" y="6"/>
                  </a:cxn>
                  <a:cxn ang="0">
                    <a:pos x="0" y="0"/>
                  </a:cxn>
                </a:cxnLst>
                <a:rect l="0" t="0" r="r" b="b"/>
                <a:pathLst>
                  <a:path w="39" h="9">
                    <a:moveTo>
                      <a:pt x="0" y="0"/>
                    </a:moveTo>
                    <a:lnTo>
                      <a:pt x="39" y="3"/>
                    </a:lnTo>
                    <a:lnTo>
                      <a:pt x="39" y="9"/>
                    </a:lnTo>
                    <a:lnTo>
                      <a:pt x="0" y="6"/>
                    </a:lnTo>
                    <a:lnTo>
                      <a:pt x="0" y="0"/>
                    </a:lnTo>
                    <a:close/>
                  </a:path>
                </a:pathLst>
              </a:custGeom>
              <a:solidFill>
                <a:srgbClr val="000000"/>
              </a:solidFill>
              <a:ln w="9525">
                <a:noFill/>
                <a:round/>
                <a:headEnd/>
                <a:tailEnd/>
              </a:ln>
            </p:spPr>
            <p:txBody>
              <a:bodyPr/>
              <a:lstStyle/>
              <a:p>
                <a:endParaRPr lang="en-US"/>
              </a:p>
            </p:txBody>
          </p:sp>
          <p:sp>
            <p:nvSpPr>
              <p:cNvPr id="420" name="Freeform 343"/>
              <p:cNvSpPr>
                <a:spLocks/>
              </p:cNvSpPr>
              <p:nvPr/>
            </p:nvSpPr>
            <p:spPr bwMode="auto">
              <a:xfrm>
                <a:off x="3995" y="12944"/>
                <a:ext cx="42" cy="32"/>
              </a:xfrm>
              <a:custGeom>
                <a:avLst/>
                <a:gdLst/>
                <a:ahLst/>
                <a:cxnLst>
                  <a:cxn ang="0">
                    <a:pos x="3" y="0"/>
                  </a:cxn>
                  <a:cxn ang="0">
                    <a:pos x="42" y="25"/>
                  </a:cxn>
                  <a:cxn ang="0">
                    <a:pos x="39" y="32"/>
                  </a:cxn>
                  <a:cxn ang="0">
                    <a:pos x="0" y="6"/>
                  </a:cxn>
                  <a:cxn ang="0">
                    <a:pos x="3" y="0"/>
                  </a:cxn>
                </a:cxnLst>
                <a:rect l="0" t="0" r="r" b="b"/>
                <a:pathLst>
                  <a:path w="42" h="32">
                    <a:moveTo>
                      <a:pt x="3" y="0"/>
                    </a:moveTo>
                    <a:lnTo>
                      <a:pt x="42" y="25"/>
                    </a:lnTo>
                    <a:lnTo>
                      <a:pt x="39" y="32"/>
                    </a:lnTo>
                    <a:lnTo>
                      <a:pt x="0" y="6"/>
                    </a:lnTo>
                    <a:lnTo>
                      <a:pt x="3" y="0"/>
                    </a:lnTo>
                    <a:close/>
                  </a:path>
                </a:pathLst>
              </a:custGeom>
              <a:solidFill>
                <a:srgbClr val="808080"/>
              </a:solidFill>
              <a:ln w="9525">
                <a:noFill/>
                <a:round/>
                <a:headEnd/>
                <a:tailEnd/>
              </a:ln>
            </p:spPr>
            <p:txBody>
              <a:bodyPr/>
              <a:lstStyle/>
              <a:p>
                <a:endParaRPr lang="en-US"/>
              </a:p>
            </p:txBody>
          </p:sp>
          <p:sp>
            <p:nvSpPr>
              <p:cNvPr id="421" name="Freeform 344"/>
              <p:cNvSpPr>
                <a:spLocks/>
              </p:cNvSpPr>
              <p:nvPr/>
            </p:nvSpPr>
            <p:spPr bwMode="auto">
              <a:xfrm>
                <a:off x="4053" y="12985"/>
                <a:ext cx="42" cy="32"/>
              </a:xfrm>
              <a:custGeom>
                <a:avLst/>
                <a:gdLst/>
                <a:ahLst/>
                <a:cxnLst>
                  <a:cxn ang="0">
                    <a:pos x="3" y="0"/>
                  </a:cxn>
                  <a:cxn ang="0">
                    <a:pos x="42" y="26"/>
                  </a:cxn>
                  <a:cxn ang="0">
                    <a:pos x="38" y="32"/>
                  </a:cxn>
                  <a:cxn ang="0">
                    <a:pos x="0" y="7"/>
                  </a:cxn>
                  <a:cxn ang="0">
                    <a:pos x="3" y="0"/>
                  </a:cxn>
                </a:cxnLst>
                <a:rect l="0" t="0" r="r" b="b"/>
                <a:pathLst>
                  <a:path w="42" h="32">
                    <a:moveTo>
                      <a:pt x="3" y="0"/>
                    </a:moveTo>
                    <a:lnTo>
                      <a:pt x="42" y="26"/>
                    </a:lnTo>
                    <a:lnTo>
                      <a:pt x="38" y="32"/>
                    </a:lnTo>
                    <a:lnTo>
                      <a:pt x="0" y="7"/>
                    </a:lnTo>
                    <a:lnTo>
                      <a:pt x="3" y="0"/>
                    </a:lnTo>
                    <a:close/>
                  </a:path>
                </a:pathLst>
              </a:custGeom>
              <a:solidFill>
                <a:srgbClr val="808080"/>
              </a:solidFill>
              <a:ln w="9525">
                <a:noFill/>
                <a:round/>
                <a:headEnd/>
                <a:tailEnd/>
              </a:ln>
            </p:spPr>
            <p:txBody>
              <a:bodyPr/>
              <a:lstStyle/>
              <a:p>
                <a:endParaRPr lang="en-US"/>
              </a:p>
            </p:txBody>
          </p:sp>
          <p:sp>
            <p:nvSpPr>
              <p:cNvPr id="422" name="Freeform 345"/>
              <p:cNvSpPr>
                <a:spLocks/>
              </p:cNvSpPr>
              <p:nvPr/>
            </p:nvSpPr>
            <p:spPr bwMode="auto">
              <a:xfrm>
                <a:off x="4111" y="13027"/>
                <a:ext cx="41" cy="32"/>
              </a:xfrm>
              <a:custGeom>
                <a:avLst/>
                <a:gdLst/>
                <a:ahLst/>
                <a:cxnLst>
                  <a:cxn ang="0">
                    <a:pos x="3" y="0"/>
                  </a:cxn>
                  <a:cxn ang="0">
                    <a:pos x="41" y="26"/>
                  </a:cxn>
                  <a:cxn ang="0">
                    <a:pos x="38" y="32"/>
                  </a:cxn>
                  <a:cxn ang="0">
                    <a:pos x="0" y="7"/>
                  </a:cxn>
                  <a:cxn ang="0">
                    <a:pos x="3" y="0"/>
                  </a:cxn>
                </a:cxnLst>
                <a:rect l="0" t="0" r="r" b="b"/>
                <a:pathLst>
                  <a:path w="41" h="32">
                    <a:moveTo>
                      <a:pt x="3" y="0"/>
                    </a:moveTo>
                    <a:lnTo>
                      <a:pt x="41" y="26"/>
                    </a:lnTo>
                    <a:lnTo>
                      <a:pt x="38" y="32"/>
                    </a:lnTo>
                    <a:lnTo>
                      <a:pt x="0" y="7"/>
                    </a:lnTo>
                    <a:lnTo>
                      <a:pt x="3" y="0"/>
                    </a:lnTo>
                    <a:close/>
                  </a:path>
                </a:pathLst>
              </a:custGeom>
              <a:solidFill>
                <a:srgbClr val="808080"/>
              </a:solidFill>
              <a:ln w="9525">
                <a:noFill/>
                <a:round/>
                <a:headEnd/>
                <a:tailEnd/>
              </a:ln>
            </p:spPr>
            <p:txBody>
              <a:bodyPr/>
              <a:lstStyle/>
              <a:p>
                <a:endParaRPr lang="en-US"/>
              </a:p>
            </p:txBody>
          </p:sp>
          <p:sp>
            <p:nvSpPr>
              <p:cNvPr id="423" name="Freeform 346"/>
              <p:cNvSpPr>
                <a:spLocks/>
              </p:cNvSpPr>
              <p:nvPr/>
            </p:nvSpPr>
            <p:spPr bwMode="auto">
              <a:xfrm>
                <a:off x="4169" y="13069"/>
                <a:ext cx="9" cy="9"/>
              </a:xfrm>
              <a:custGeom>
                <a:avLst/>
                <a:gdLst/>
                <a:ahLst/>
                <a:cxnLst>
                  <a:cxn ang="0">
                    <a:pos x="3" y="0"/>
                  </a:cxn>
                  <a:cxn ang="0">
                    <a:pos x="9" y="3"/>
                  </a:cxn>
                  <a:cxn ang="0">
                    <a:pos x="6" y="9"/>
                  </a:cxn>
                  <a:cxn ang="0">
                    <a:pos x="0" y="6"/>
                  </a:cxn>
                  <a:cxn ang="0">
                    <a:pos x="3" y="0"/>
                  </a:cxn>
                </a:cxnLst>
                <a:rect l="0" t="0" r="r" b="b"/>
                <a:pathLst>
                  <a:path w="9" h="9">
                    <a:moveTo>
                      <a:pt x="3" y="0"/>
                    </a:moveTo>
                    <a:lnTo>
                      <a:pt x="9" y="3"/>
                    </a:lnTo>
                    <a:lnTo>
                      <a:pt x="6" y="9"/>
                    </a:lnTo>
                    <a:lnTo>
                      <a:pt x="0" y="6"/>
                    </a:lnTo>
                    <a:lnTo>
                      <a:pt x="3" y="0"/>
                    </a:lnTo>
                    <a:close/>
                  </a:path>
                </a:pathLst>
              </a:custGeom>
              <a:solidFill>
                <a:srgbClr val="808080"/>
              </a:solidFill>
              <a:ln w="9525">
                <a:noFill/>
                <a:round/>
                <a:headEnd/>
                <a:tailEnd/>
              </a:ln>
            </p:spPr>
            <p:txBody>
              <a:bodyPr/>
              <a:lstStyle/>
              <a:p>
                <a:endParaRPr lang="en-US"/>
              </a:p>
            </p:txBody>
          </p:sp>
          <p:sp>
            <p:nvSpPr>
              <p:cNvPr id="424" name="Freeform 347"/>
              <p:cNvSpPr>
                <a:spLocks/>
              </p:cNvSpPr>
              <p:nvPr/>
            </p:nvSpPr>
            <p:spPr bwMode="auto">
              <a:xfrm>
                <a:off x="4172" y="13056"/>
                <a:ext cx="38" cy="22"/>
              </a:xfrm>
              <a:custGeom>
                <a:avLst/>
                <a:gdLst/>
                <a:ahLst/>
                <a:cxnLst>
                  <a:cxn ang="0">
                    <a:pos x="0" y="16"/>
                  </a:cxn>
                  <a:cxn ang="0">
                    <a:pos x="35" y="0"/>
                  </a:cxn>
                  <a:cxn ang="0">
                    <a:pos x="38" y="6"/>
                  </a:cxn>
                  <a:cxn ang="0">
                    <a:pos x="3" y="22"/>
                  </a:cxn>
                  <a:cxn ang="0">
                    <a:pos x="0" y="16"/>
                  </a:cxn>
                </a:cxnLst>
                <a:rect l="0" t="0" r="r" b="b"/>
                <a:pathLst>
                  <a:path w="38" h="22">
                    <a:moveTo>
                      <a:pt x="0" y="16"/>
                    </a:moveTo>
                    <a:lnTo>
                      <a:pt x="35" y="0"/>
                    </a:lnTo>
                    <a:lnTo>
                      <a:pt x="38" y="6"/>
                    </a:lnTo>
                    <a:lnTo>
                      <a:pt x="3" y="22"/>
                    </a:lnTo>
                    <a:lnTo>
                      <a:pt x="0" y="16"/>
                    </a:lnTo>
                    <a:close/>
                  </a:path>
                </a:pathLst>
              </a:custGeom>
              <a:solidFill>
                <a:srgbClr val="808080"/>
              </a:solidFill>
              <a:ln w="9525">
                <a:noFill/>
                <a:round/>
                <a:headEnd/>
                <a:tailEnd/>
              </a:ln>
            </p:spPr>
            <p:txBody>
              <a:bodyPr/>
              <a:lstStyle/>
              <a:p>
                <a:endParaRPr lang="en-US"/>
              </a:p>
            </p:txBody>
          </p:sp>
          <p:sp>
            <p:nvSpPr>
              <p:cNvPr id="425" name="Freeform 348"/>
              <p:cNvSpPr>
                <a:spLocks/>
              </p:cNvSpPr>
              <p:nvPr/>
            </p:nvSpPr>
            <p:spPr bwMode="auto">
              <a:xfrm>
                <a:off x="4233" y="13027"/>
                <a:ext cx="45" cy="26"/>
              </a:xfrm>
              <a:custGeom>
                <a:avLst/>
                <a:gdLst/>
                <a:ahLst/>
                <a:cxnLst>
                  <a:cxn ang="0">
                    <a:pos x="0" y="19"/>
                  </a:cxn>
                  <a:cxn ang="0">
                    <a:pos x="41" y="0"/>
                  </a:cxn>
                  <a:cxn ang="0">
                    <a:pos x="45" y="7"/>
                  </a:cxn>
                  <a:cxn ang="0">
                    <a:pos x="3" y="26"/>
                  </a:cxn>
                  <a:cxn ang="0">
                    <a:pos x="0" y="19"/>
                  </a:cxn>
                </a:cxnLst>
                <a:rect l="0" t="0" r="r" b="b"/>
                <a:pathLst>
                  <a:path w="45" h="26">
                    <a:moveTo>
                      <a:pt x="0" y="19"/>
                    </a:moveTo>
                    <a:lnTo>
                      <a:pt x="41" y="0"/>
                    </a:lnTo>
                    <a:lnTo>
                      <a:pt x="45" y="7"/>
                    </a:lnTo>
                    <a:lnTo>
                      <a:pt x="3" y="26"/>
                    </a:lnTo>
                    <a:lnTo>
                      <a:pt x="0" y="19"/>
                    </a:lnTo>
                    <a:close/>
                  </a:path>
                </a:pathLst>
              </a:custGeom>
              <a:solidFill>
                <a:srgbClr val="808080"/>
              </a:solidFill>
              <a:ln w="9525">
                <a:noFill/>
                <a:round/>
                <a:headEnd/>
                <a:tailEnd/>
              </a:ln>
            </p:spPr>
            <p:txBody>
              <a:bodyPr/>
              <a:lstStyle/>
              <a:p>
                <a:endParaRPr lang="en-US"/>
              </a:p>
            </p:txBody>
          </p:sp>
          <p:sp>
            <p:nvSpPr>
              <p:cNvPr id="426" name="Freeform 349"/>
              <p:cNvSpPr>
                <a:spLocks/>
              </p:cNvSpPr>
              <p:nvPr/>
            </p:nvSpPr>
            <p:spPr bwMode="auto">
              <a:xfrm>
                <a:off x="4297" y="13001"/>
                <a:ext cx="45" cy="23"/>
              </a:xfrm>
              <a:custGeom>
                <a:avLst/>
                <a:gdLst/>
                <a:ahLst/>
                <a:cxnLst>
                  <a:cxn ang="0">
                    <a:pos x="0" y="16"/>
                  </a:cxn>
                  <a:cxn ang="0">
                    <a:pos x="42" y="0"/>
                  </a:cxn>
                  <a:cxn ang="0">
                    <a:pos x="45" y="7"/>
                  </a:cxn>
                  <a:cxn ang="0">
                    <a:pos x="3" y="23"/>
                  </a:cxn>
                  <a:cxn ang="0">
                    <a:pos x="0" y="16"/>
                  </a:cxn>
                </a:cxnLst>
                <a:rect l="0" t="0" r="r" b="b"/>
                <a:pathLst>
                  <a:path w="45" h="23">
                    <a:moveTo>
                      <a:pt x="0" y="16"/>
                    </a:moveTo>
                    <a:lnTo>
                      <a:pt x="42" y="0"/>
                    </a:lnTo>
                    <a:lnTo>
                      <a:pt x="45" y="7"/>
                    </a:lnTo>
                    <a:lnTo>
                      <a:pt x="3" y="23"/>
                    </a:lnTo>
                    <a:lnTo>
                      <a:pt x="0" y="16"/>
                    </a:lnTo>
                    <a:close/>
                  </a:path>
                </a:pathLst>
              </a:custGeom>
              <a:solidFill>
                <a:srgbClr val="808080"/>
              </a:solidFill>
              <a:ln w="9525">
                <a:noFill/>
                <a:round/>
                <a:headEnd/>
                <a:tailEnd/>
              </a:ln>
            </p:spPr>
            <p:txBody>
              <a:bodyPr/>
              <a:lstStyle/>
              <a:p>
                <a:endParaRPr lang="en-US"/>
              </a:p>
            </p:txBody>
          </p:sp>
          <p:sp>
            <p:nvSpPr>
              <p:cNvPr id="427" name="Freeform 350"/>
              <p:cNvSpPr>
                <a:spLocks/>
              </p:cNvSpPr>
              <p:nvPr/>
            </p:nvSpPr>
            <p:spPr bwMode="auto">
              <a:xfrm>
                <a:off x="4367" y="12992"/>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428" name="Rectangle 351"/>
              <p:cNvSpPr>
                <a:spLocks noChangeArrowheads="1"/>
              </p:cNvSpPr>
              <p:nvPr/>
            </p:nvSpPr>
            <p:spPr bwMode="auto">
              <a:xfrm>
                <a:off x="4438" y="12992"/>
                <a:ext cx="45" cy="6"/>
              </a:xfrm>
              <a:prstGeom prst="rect">
                <a:avLst/>
              </a:prstGeom>
              <a:solidFill>
                <a:srgbClr val="808080"/>
              </a:solidFill>
              <a:ln w="9525">
                <a:noFill/>
                <a:miter lim="800000"/>
                <a:headEnd/>
                <a:tailEnd/>
              </a:ln>
            </p:spPr>
            <p:txBody>
              <a:bodyPr/>
              <a:lstStyle/>
              <a:p>
                <a:endParaRPr lang="en-US"/>
              </a:p>
            </p:txBody>
          </p:sp>
          <p:sp>
            <p:nvSpPr>
              <p:cNvPr id="429" name="Rectangle 352"/>
              <p:cNvSpPr>
                <a:spLocks noChangeArrowheads="1"/>
              </p:cNvSpPr>
              <p:nvPr/>
            </p:nvSpPr>
            <p:spPr bwMode="auto">
              <a:xfrm>
                <a:off x="4509" y="12989"/>
                <a:ext cx="25" cy="6"/>
              </a:xfrm>
              <a:prstGeom prst="rect">
                <a:avLst/>
              </a:prstGeom>
              <a:solidFill>
                <a:srgbClr val="808080"/>
              </a:solidFill>
              <a:ln w="9525">
                <a:noFill/>
                <a:miter lim="800000"/>
                <a:headEnd/>
                <a:tailEnd/>
              </a:ln>
            </p:spPr>
            <p:txBody>
              <a:bodyPr/>
              <a:lstStyle/>
              <a:p>
                <a:endParaRPr lang="en-US"/>
              </a:p>
            </p:txBody>
          </p:sp>
          <p:sp>
            <p:nvSpPr>
              <p:cNvPr id="430" name="Freeform 353"/>
              <p:cNvSpPr>
                <a:spLocks/>
              </p:cNvSpPr>
              <p:nvPr/>
            </p:nvSpPr>
            <p:spPr bwMode="auto">
              <a:xfrm>
                <a:off x="4534" y="12985"/>
                <a:ext cx="20" cy="10"/>
              </a:xfrm>
              <a:custGeom>
                <a:avLst/>
                <a:gdLst/>
                <a:ahLst/>
                <a:cxnLst>
                  <a:cxn ang="0">
                    <a:pos x="0" y="4"/>
                  </a:cxn>
                  <a:cxn ang="0">
                    <a:pos x="20" y="0"/>
                  </a:cxn>
                  <a:cxn ang="0">
                    <a:pos x="20" y="7"/>
                  </a:cxn>
                  <a:cxn ang="0">
                    <a:pos x="0" y="10"/>
                  </a:cxn>
                  <a:cxn ang="0">
                    <a:pos x="0" y="4"/>
                  </a:cxn>
                </a:cxnLst>
                <a:rect l="0" t="0" r="r" b="b"/>
                <a:pathLst>
                  <a:path w="20" h="10">
                    <a:moveTo>
                      <a:pt x="0" y="4"/>
                    </a:moveTo>
                    <a:lnTo>
                      <a:pt x="20" y="0"/>
                    </a:lnTo>
                    <a:lnTo>
                      <a:pt x="20" y="7"/>
                    </a:lnTo>
                    <a:lnTo>
                      <a:pt x="0" y="10"/>
                    </a:lnTo>
                    <a:lnTo>
                      <a:pt x="0" y="4"/>
                    </a:lnTo>
                    <a:close/>
                  </a:path>
                </a:pathLst>
              </a:custGeom>
              <a:solidFill>
                <a:srgbClr val="808080"/>
              </a:solidFill>
              <a:ln w="9525">
                <a:noFill/>
                <a:round/>
                <a:headEnd/>
                <a:tailEnd/>
              </a:ln>
            </p:spPr>
            <p:txBody>
              <a:bodyPr/>
              <a:lstStyle/>
              <a:p>
                <a:endParaRPr lang="en-US"/>
              </a:p>
            </p:txBody>
          </p:sp>
          <p:sp>
            <p:nvSpPr>
              <p:cNvPr id="431" name="Freeform 354"/>
              <p:cNvSpPr>
                <a:spLocks/>
              </p:cNvSpPr>
              <p:nvPr/>
            </p:nvSpPr>
            <p:spPr bwMode="auto">
              <a:xfrm>
                <a:off x="4579" y="12969"/>
                <a:ext cx="45" cy="16"/>
              </a:xfrm>
              <a:custGeom>
                <a:avLst/>
                <a:gdLst/>
                <a:ahLst/>
                <a:cxnLst>
                  <a:cxn ang="0">
                    <a:pos x="0" y="10"/>
                  </a:cxn>
                  <a:cxn ang="0">
                    <a:pos x="45" y="0"/>
                  </a:cxn>
                  <a:cxn ang="0">
                    <a:pos x="45" y="7"/>
                  </a:cxn>
                  <a:cxn ang="0">
                    <a:pos x="0" y="16"/>
                  </a:cxn>
                  <a:cxn ang="0">
                    <a:pos x="0" y="10"/>
                  </a:cxn>
                </a:cxnLst>
                <a:rect l="0" t="0" r="r" b="b"/>
                <a:pathLst>
                  <a:path w="45" h="16">
                    <a:moveTo>
                      <a:pt x="0" y="10"/>
                    </a:moveTo>
                    <a:lnTo>
                      <a:pt x="45" y="0"/>
                    </a:lnTo>
                    <a:lnTo>
                      <a:pt x="45" y="7"/>
                    </a:lnTo>
                    <a:lnTo>
                      <a:pt x="0" y="16"/>
                    </a:lnTo>
                    <a:lnTo>
                      <a:pt x="0" y="10"/>
                    </a:lnTo>
                    <a:close/>
                  </a:path>
                </a:pathLst>
              </a:custGeom>
              <a:solidFill>
                <a:srgbClr val="808080"/>
              </a:solidFill>
              <a:ln w="9525">
                <a:noFill/>
                <a:round/>
                <a:headEnd/>
                <a:tailEnd/>
              </a:ln>
            </p:spPr>
            <p:txBody>
              <a:bodyPr/>
              <a:lstStyle/>
              <a:p>
                <a:endParaRPr lang="en-US"/>
              </a:p>
            </p:txBody>
          </p:sp>
          <p:sp>
            <p:nvSpPr>
              <p:cNvPr id="432" name="Freeform 355"/>
              <p:cNvSpPr>
                <a:spLocks/>
              </p:cNvSpPr>
              <p:nvPr/>
            </p:nvSpPr>
            <p:spPr bwMode="auto">
              <a:xfrm>
                <a:off x="4647" y="12953"/>
                <a:ext cx="45" cy="16"/>
              </a:xfrm>
              <a:custGeom>
                <a:avLst/>
                <a:gdLst/>
                <a:ahLst/>
                <a:cxnLst>
                  <a:cxn ang="0">
                    <a:pos x="0" y="10"/>
                  </a:cxn>
                  <a:cxn ang="0">
                    <a:pos x="45" y="0"/>
                  </a:cxn>
                  <a:cxn ang="0">
                    <a:pos x="45" y="7"/>
                  </a:cxn>
                  <a:cxn ang="0">
                    <a:pos x="0" y="16"/>
                  </a:cxn>
                  <a:cxn ang="0">
                    <a:pos x="0" y="10"/>
                  </a:cxn>
                </a:cxnLst>
                <a:rect l="0" t="0" r="r" b="b"/>
                <a:pathLst>
                  <a:path w="45" h="16">
                    <a:moveTo>
                      <a:pt x="0" y="10"/>
                    </a:moveTo>
                    <a:lnTo>
                      <a:pt x="45" y="0"/>
                    </a:lnTo>
                    <a:lnTo>
                      <a:pt x="45" y="7"/>
                    </a:lnTo>
                    <a:lnTo>
                      <a:pt x="0" y="16"/>
                    </a:lnTo>
                    <a:lnTo>
                      <a:pt x="0" y="10"/>
                    </a:lnTo>
                    <a:close/>
                  </a:path>
                </a:pathLst>
              </a:custGeom>
              <a:solidFill>
                <a:srgbClr val="808080"/>
              </a:solidFill>
              <a:ln w="9525">
                <a:noFill/>
                <a:round/>
                <a:headEnd/>
                <a:tailEnd/>
              </a:ln>
            </p:spPr>
            <p:txBody>
              <a:bodyPr/>
              <a:lstStyle/>
              <a:p>
                <a:endParaRPr lang="en-US"/>
              </a:p>
            </p:txBody>
          </p:sp>
          <p:sp>
            <p:nvSpPr>
              <p:cNvPr id="433" name="Freeform 356"/>
              <p:cNvSpPr>
                <a:spLocks/>
              </p:cNvSpPr>
              <p:nvPr/>
            </p:nvSpPr>
            <p:spPr bwMode="auto">
              <a:xfrm>
                <a:off x="4714" y="12912"/>
                <a:ext cx="32" cy="38"/>
              </a:xfrm>
              <a:custGeom>
                <a:avLst/>
                <a:gdLst/>
                <a:ahLst/>
                <a:cxnLst>
                  <a:cxn ang="0">
                    <a:pos x="0" y="35"/>
                  </a:cxn>
                  <a:cxn ang="0">
                    <a:pos x="26" y="0"/>
                  </a:cxn>
                  <a:cxn ang="0">
                    <a:pos x="32" y="3"/>
                  </a:cxn>
                  <a:cxn ang="0">
                    <a:pos x="7" y="38"/>
                  </a:cxn>
                  <a:cxn ang="0">
                    <a:pos x="0" y="35"/>
                  </a:cxn>
                </a:cxnLst>
                <a:rect l="0" t="0" r="r" b="b"/>
                <a:pathLst>
                  <a:path w="32" h="38">
                    <a:moveTo>
                      <a:pt x="0" y="35"/>
                    </a:moveTo>
                    <a:lnTo>
                      <a:pt x="26" y="0"/>
                    </a:lnTo>
                    <a:lnTo>
                      <a:pt x="32" y="3"/>
                    </a:lnTo>
                    <a:lnTo>
                      <a:pt x="7" y="38"/>
                    </a:lnTo>
                    <a:lnTo>
                      <a:pt x="0" y="35"/>
                    </a:lnTo>
                    <a:close/>
                  </a:path>
                </a:pathLst>
              </a:custGeom>
              <a:solidFill>
                <a:srgbClr val="808080"/>
              </a:solidFill>
              <a:ln w="9525">
                <a:noFill/>
                <a:round/>
                <a:headEnd/>
                <a:tailEnd/>
              </a:ln>
            </p:spPr>
            <p:txBody>
              <a:bodyPr/>
              <a:lstStyle/>
              <a:p>
                <a:endParaRPr lang="en-US"/>
              </a:p>
            </p:txBody>
          </p:sp>
          <p:sp>
            <p:nvSpPr>
              <p:cNvPr id="434" name="Freeform 357"/>
              <p:cNvSpPr>
                <a:spLocks/>
              </p:cNvSpPr>
              <p:nvPr/>
            </p:nvSpPr>
            <p:spPr bwMode="auto">
              <a:xfrm>
                <a:off x="4753" y="12851"/>
                <a:ext cx="32" cy="41"/>
              </a:xfrm>
              <a:custGeom>
                <a:avLst/>
                <a:gdLst/>
                <a:ahLst/>
                <a:cxnLst>
                  <a:cxn ang="0">
                    <a:pos x="0" y="38"/>
                  </a:cxn>
                  <a:cxn ang="0">
                    <a:pos x="25" y="0"/>
                  </a:cxn>
                  <a:cxn ang="0">
                    <a:pos x="32" y="3"/>
                  </a:cxn>
                  <a:cxn ang="0">
                    <a:pos x="6" y="41"/>
                  </a:cxn>
                  <a:cxn ang="0">
                    <a:pos x="0" y="38"/>
                  </a:cxn>
                </a:cxnLst>
                <a:rect l="0" t="0" r="r" b="b"/>
                <a:pathLst>
                  <a:path w="32" h="41">
                    <a:moveTo>
                      <a:pt x="0" y="38"/>
                    </a:moveTo>
                    <a:lnTo>
                      <a:pt x="25" y="0"/>
                    </a:lnTo>
                    <a:lnTo>
                      <a:pt x="32" y="3"/>
                    </a:lnTo>
                    <a:lnTo>
                      <a:pt x="6" y="41"/>
                    </a:lnTo>
                    <a:lnTo>
                      <a:pt x="0" y="38"/>
                    </a:lnTo>
                    <a:close/>
                  </a:path>
                </a:pathLst>
              </a:custGeom>
              <a:solidFill>
                <a:srgbClr val="808080"/>
              </a:solidFill>
              <a:ln w="9525">
                <a:noFill/>
                <a:round/>
                <a:headEnd/>
                <a:tailEnd/>
              </a:ln>
            </p:spPr>
            <p:txBody>
              <a:bodyPr/>
              <a:lstStyle/>
              <a:p>
                <a:endParaRPr lang="en-US"/>
              </a:p>
            </p:txBody>
          </p:sp>
          <p:sp>
            <p:nvSpPr>
              <p:cNvPr id="435" name="Freeform 358"/>
              <p:cNvSpPr>
                <a:spLocks/>
              </p:cNvSpPr>
              <p:nvPr/>
            </p:nvSpPr>
            <p:spPr bwMode="auto">
              <a:xfrm>
                <a:off x="4794" y="12793"/>
                <a:ext cx="32" cy="41"/>
              </a:xfrm>
              <a:custGeom>
                <a:avLst/>
                <a:gdLst/>
                <a:ahLst/>
                <a:cxnLst>
                  <a:cxn ang="0">
                    <a:pos x="0" y="38"/>
                  </a:cxn>
                  <a:cxn ang="0">
                    <a:pos x="26" y="0"/>
                  </a:cxn>
                  <a:cxn ang="0">
                    <a:pos x="32" y="3"/>
                  </a:cxn>
                  <a:cxn ang="0">
                    <a:pos x="7" y="41"/>
                  </a:cxn>
                  <a:cxn ang="0">
                    <a:pos x="0" y="38"/>
                  </a:cxn>
                </a:cxnLst>
                <a:rect l="0" t="0" r="r" b="b"/>
                <a:pathLst>
                  <a:path w="32" h="41">
                    <a:moveTo>
                      <a:pt x="0" y="38"/>
                    </a:moveTo>
                    <a:lnTo>
                      <a:pt x="26" y="0"/>
                    </a:lnTo>
                    <a:lnTo>
                      <a:pt x="32" y="3"/>
                    </a:lnTo>
                    <a:lnTo>
                      <a:pt x="7" y="41"/>
                    </a:lnTo>
                    <a:lnTo>
                      <a:pt x="0" y="38"/>
                    </a:lnTo>
                    <a:close/>
                  </a:path>
                </a:pathLst>
              </a:custGeom>
              <a:solidFill>
                <a:srgbClr val="808080"/>
              </a:solidFill>
              <a:ln w="9525">
                <a:noFill/>
                <a:round/>
                <a:headEnd/>
                <a:tailEnd/>
              </a:ln>
            </p:spPr>
            <p:txBody>
              <a:bodyPr/>
              <a:lstStyle/>
              <a:p>
                <a:endParaRPr lang="en-US"/>
              </a:p>
            </p:txBody>
          </p:sp>
          <p:sp>
            <p:nvSpPr>
              <p:cNvPr id="436" name="Freeform 359"/>
              <p:cNvSpPr>
                <a:spLocks/>
              </p:cNvSpPr>
              <p:nvPr/>
            </p:nvSpPr>
            <p:spPr bwMode="auto">
              <a:xfrm>
                <a:off x="4833" y="12735"/>
                <a:ext cx="32" cy="42"/>
              </a:xfrm>
              <a:custGeom>
                <a:avLst/>
                <a:gdLst/>
                <a:ahLst/>
                <a:cxnLst>
                  <a:cxn ang="0">
                    <a:pos x="0" y="38"/>
                  </a:cxn>
                  <a:cxn ang="0">
                    <a:pos x="26" y="0"/>
                  </a:cxn>
                  <a:cxn ang="0">
                    <a:pos x="32" y="3"/>
                  </a:cxn>
                  <a:cxn ang="0">
                    <a:pos x="6" y="42"/>
                  </a:cxn>
                  <a:cxn ang="0">
                    <a:pos x="0" y="38"/>
                  </a:cxn>
                </a:cxnLst>
                <a:rect l="0" t="0" r="r" b="b"/>
                <a:pathLst>
                  <a:path w="32" h="42">
                    <a:moveTo>
                      <a:pt x="0" y="38"/>
                    </a:moveTo>
                    <a:lnTo>
                      <a:pt x="26" y="0"/>
                    </a:lnTo>
                    <a:lnTo>
                      <a:pt x="32" y="3"/>
                    </a:lnTo>
                    <a:lnTo>
                      <a:pt x="6" y="42"/>
                    </a:lnTo>
                    <a:lnTo>
                      <a:pt x="0" y="38"/>
                    </a:lnTo>
                    <a:close/>
                  </a:path>
                </a:pathLst>
              </a:custGeom>
              <a:solidFill>
                <a:srgbClr val="808080"/>
              </a:solidFill>
              <a:ln w="9525">
                <a:noFill/>
                <a:round/>
                <a:headEnd/>
                <a:tailEnd/>
              </a:ln>
            </p:spPr>
            <p:txBody>
              <a:bodyPr/>
              <a:lstStyle/>
              <a:p>
                <a:endParaRPr lang="en-US"/>
              </a:p>
            </p:txBody>
          </p:sp>
          <p:sp>
            <p:nvSpPr>
              <p:cNvPr id="437" name="Freeform 360"/>
              <p:cNvSpPr>
                <a:spLocks/>
              </p:cNvSpPr>
              <p:nvPr/>
            </p:nvSpPr>
            <p:spPr bwMode="auto">
              <a:xfrm>
                <a:off x="4875" y="12690"/>
                <a:ext cx="22" cy="26"/>
              </a:xfrm>
              <a:custGeom>
                <a:avLst/>
                <a:gdLst/>
                <a:ahLst/>
                <a:cxnLst>
                  <a:cxn ang="0">
                    <a:pos x="0" y="22"/>
                  </a:cxn>
                  <a:cxn ang="0">
                    <a:pos x="16" y="0"/>
                  </a:cxn>
                  <a:cxn ang="0">
                    <a:pos x="22" y="3"/>
                  </a:cxn>
                  <a:cxn ang="0">
                    <a:pos x="6" y="26"/>
                  </a:cxn>
                  <a:cxn ang="0">
                    <a:pos x="0" y="22"/>
                  </a:cxn>
                </a:cxnLst>
                <a:rect l="0" t="0" r="r" b="b"/>
                <a:pathLst>
                  <a:path w="22" h="26">
                    <a:moveTo>
                      <a:pt x="0" y="22"/>
                    </a:moveTo>
                    <a:lnTo>
                      <a:pt x="16" y="0"/>
                    </a:lnTo>
                    <a:lnTo>
                      <a:pt x="22" y="3"/>
                    </a:lnTo>
                    <a:lnTo>
                      <a:pt x="6" y="26"/>
                    </a:lnTo>
                    <a:lnTo>
                      <a:pt x="0" y="22"/>
                    </a:lnTo>
                    <a:close/>
                  </a:path>
                </a:pathLst>
              </a:custGeom>
              <a:solidFill>
                <a:srgbClr val="808080"/>
              </a:solidFill>
              <a:ln w="9525">
                <a:noFill/>
                <a:round/>
                <a:headEnd/>
                <a:tailEnd/>
              </a:ln>
            </p:spPr>
            <p:txBody>
              <a:bodyPr/>
              <a:lstStyle/>
              <a:p>
                <a:endParaRPr lang="en-US"/>
              </a:p>
            </p:txBody>
          </p:sp>
          <p:sp>
            <p:nvSpPr>
              <p:cNvPr id="438" name="Freeform 361"/>
              <p:cNvSpPr>
                <a:spLocks/>
              </p:cNvSpPr>
              <p:nvPr/>
            </p:nvSpPr>
            <p:spPr bwMode="auto">
              <a:xfrm>
                <a:off x="4891" y="12690"/>
                <a:ext cx="16" cy="16"/>
              </a:xfrm>
              <a:custGeom>
                <a:avLst/>
                <a:gdLst/>
                <a:ahLst/>
                <a:cxnLst>
                  <a:cxn ang="0">
                    <a:pos x="6" y="0"/>
                  </a:cxn>
                  <a:cxn ang="0">
                    <a:pos x="16" y="13"/>
                  </a:cxn>
                  <a:cxn ang="0">
                    <a:pos x="9" y="16"/>
                  </a:cxn>
                  <a:cxn ang="0">
                    <a:pos x="0" y="3"/>
                  </a:cxn>
                  <a:cxn ang="0">
                    <a:pos x="6" y="0"/>
                  </a:cxn>
                </a:cxnLst>
                <a:rect l="0" t="0" r="r" b="b"/>
                <a:pathLst>
                  <a:path w="16" h="16">
                    <a:moveTo>
                      <a:pt x="6" y="0"/>
                    </a:moveTo>
                    <a:lnTo>
                      <a:pt x="16" y="13"/>
                    </a:lnTo>
                    <a:lnTo>
                      <a:pt x="9" y="16"/>
                    </a:lnTo>
                    <a:lnTo>
                      <a:pt x="0" y="3"/>
                    </a:lnTo>
                    <a:lnTo>
                      <a:pt x="6" y="0"/>
                    </a:lnTo>
                    <a:close/>
                  </a:path>
                </a:pathLst>
              </a:custGeom>
              <a:solidFill>
                <a:srgbClr val="808080"/>
              </a:solidFill>
              <a:ln w="9525">
                <a:noFill/>
                <a:round/>
                <a:headEnd/>
                <a:tailEnd/>
              </a:ln>
            </p:spPr>
            <p:txBody>
              <a:bodyPr/>
              <a:lstStyle/>
              <a:p>
                <a:endParaRPr lang="en-US"/>
              </a:p>
            </p:txBody>
          </p:sp>
          <p:sp>
            <p:nvSpPr>
              <p:cNvPr id="439" name="Freeform 362"/>
              <p:cNvSpPr>
                <a:spLocks/>
              </p:cNvSpPr>
              <p:nvPr/>
            </p:nvSpPr>
            <p:spPr bwMode="auto">
              <a:xfrm>
                <a:off x="4916" y="12722"/>
                <a:ext cx="36" cy="39"/>
              </a:xfrm>
              <a:custGeom>
                <a:avLst/>
                <a:gdLst/>
                <a:ahLst/>
                <a:cxnLst>
                  <a:cxn ang="0">
                    <a:pos x="7" y="0"/>
                  </a:cxn>
                  <a:cxn ang="0">
                    <a:pos x="36" y="35"/>
                  </a:cxn>
                  <a:cxn ang="0">
                    <a:pos x="29" y="39"/>
                  </a:cxn>
                  <a:cxn ang="0">
                    <a:pos x="0" y="3"/>
                  </a:cxn>
                  <a:cxn ang="0">
                    <a:pos x="7" y="0"/>
                  </a:cxn>
                </a:cxnLst>
                <a:rect l="0" t="0" r="r" b="b"/>
                <a:pathLst>
                  <a:path w="36" h="39">
                    <a:moveTo>
                      <a:pt x="7" y="0"/>
                    </a:moveTo>
                    <a:lnTo>
                      <a:pt x="36" y="35"/>
                    </a:lnTo>
                    <a:lnTo>
                      <a:pt x="29" y="39"/>
                    </a:lnTo>
                    <a:lnTo>
                      <a:pt x="0" y="3"/>
                    </a:lnTo>
                    <a:lnTo>
                      <a:pt x="7" y="0"/>
                    </a:lnTo>
                    <a:close/>
                  </a:path>
                </a:pathLst>
              </a:custGeom>
              <a:solidFill>
                <a:srgbClr val="808080"/>
              </a:solidFill>
              <a:ln w="9525">
                <a:noFill/>
                <a:round/>
                <a:headEnd/>
                <a:tailEnd/>
              </a:ln>
            </p:spPr>
            <p:txBody>
              <a:bodyPr/>
              <a:lstStyle/>
              <a:p>
                <a:endParaRPr lang="en-US"/>
              </a:p>
            </p:txBody>
          </p:sp>
          <p:sp>
            <p:nvSpPr>
              <p:cNvPr id="440" name="Freeform 363"/>
              <p:cNvSpPr>
                <a:spLocks/>
              </p:cNvSpPr>
              <p:nvPr/>
            </p:nvSpPr>
            <p:spPr bwMode="auto">
              <a:xfrm>
                <a:off x="4961" y="12777"/>
                <a:ext cx="36" cy="38"/>
              </a:xfrm>
              <a:custGeom>
                <a:avLst/>
                <a:gdLst/>
                <a:ahLst/>
                <a:cxnLst>
                  <a:cxn ang="0">
                    <a:pos x="7" y="0"/>
                  </a:cxn>
                  <a:cxn ang="0">
                    <a:pos x="36" y="35"/>
                  </a:cxn>
                  <a:cxn ang="0">
                    <a:pos x="29" y="38"/>
                  </a:cxn>
                  <a:cxn ang="0">
                    <a:pos x="0" y="3"/>
                  </a:cxn>
                  <a:cxn ang="0">
                    <a:pos x="7" y="0"/>
                  </a:cxn>
                </a:cxnLst>
                <a:rect l="0" t="0" r="r" b="b"/>
                <a:pathLst>
                  <a:path w="36" h="38">
                    <a:moveTo>
                      <a:pt x="7" y="0"/>
                    </a:moveTo>
                    <a:lnTo>
                      <a:pt x="36" y="35"/>
                    </a:lnTo>
                    <a:lnTo>
                      <a:pt x="29" y="38"/>
                    </a:lnTo>
                    <a:lnTo>
                      <a:pt x="0" y="3"/>
                    </a:lnTo>
                    <a:lnTo>
                      <a:pt x="7" y="0"/>
                    </a:lnTo>
                    <a:close/>
                  </a:path>
                </a:pathLst>
              </a:custGeom>
              <a:solidFill>
                <a:srgbClr val="808080"/>
              </a:solidFill>
              <a:ln w="9525">
                <a:noFill/>
                <a:round/>
                <a:headEnd/>
                <a:tailEnd/>
              </a:ln>
            </p:spPr>
            <p:txBody>
              <a:bodyPr/>
              <a:lstStyle/>
              <a:p>
                <a:endParaRPr lang="en-US"/>
              </a:p>
            </p:txBody>
          </p:sp>
          <p:sp>
            <p:nvSpPr>
              <p:cNvPr id="441" name="Freeform 364"/>
              <p:cNvSpPr>
                <a:spLocks/>
              </p:cNvSpPr>
              <p:nvPr/>
            </p:nvSpPr>
            <p:spPr bwMode="auto">
              <a:xfrm>
                <a:off x="5006" y="12831"/>
                <a:ext cx="35" cy="39"/>
              </a:xfrm>
              <a:custGeom>
                <a:avLst/>
                <a:gdLst/>
                <a:ahLst/>
                <a:cxnLst>
                  <a:cxn ang="0">
                    <a:pos x="7" y="0"/>
                  </a:cxn>
                  <a:cxn ang="0">
                    <a:pos x="35" y="36"/>
                  </a:cxn>
                  <a:cxn ang="0">
                    <a:pos x="29" y="39"/>
                  </a:cxn>
                  <a:cxn ang="0">
                    <a:pos x="0" y="3"/>
                  </a:cxn>
                  <a:cxn ang="0">
                    <a:pos x="7" y="0"/>
                  </a:cxn>
                </a:cxnLst>
                <a:rect l="0" t="0" r="r" b="b"/>
                <a:pathLst>
                  <a:path w="35" h="39">
                    <a:moveTo>
                      <a:pt x="7" y="0"/>
                    </a:moveTo>
                    <a:lnTo>
                      <a:pt x="35" y="36"/>
                    </a:lnTo>
                    <a:lnTo>
                      <a:pt x="29" y="39"/>
                    </a:lnTo>
                    <a:lnTo>
                      <a:pt x="0" y="3"/>
                    </a:lnTo>
                    <a:lnTo>
                      <a:pt x="7" y="0"/>
                    </a:lnTo>
                    <a:close/>
                  </a:path>
                </a:pathLst>
              </a:custGeom>
              <a:solidFill>
                <a:srgbClr val="808080"/>
              </a:solidFill>
              <a:ln w="9525">
                <a:noFill/>
                <a:round/>
                <a:headEnd/>
                <a:tailEnd/>
              </a:ln>
            </p:spPr>
            <p:txBody>
              <a:bodyPr/>
              <a:lstStyle/>
              <a:p>
                <a:endParaRPr lang="en-US"/>
              </a:p>
            </p:txBody>
          </p:sp>
        </p:grpSp>
        <p:sp>
          <p:nvSpPr>
            <p:cNvPr id="8" name="Rectangle 557"/>
            <p:cNvSpPr>
              <a:spLocks noChangeArrowheads="1"/>
            </p:cNvSpPr>
            <p:nvPr/>
          </p:nvSpPr>
          <p:spPr bwMode="auto">
            <a:xfrm>
              <a:off x="3715" y="13709"/>
              <a:ext cx="2619" cy="504"/>
            </a:xfrm>
            <a:prstGeom prst="rect">
              <a:avLst/>
            </a:prstGeom>
            <a:solidFill>
              <a:srgbClr val="FFFFFF"/>
            </a:solidFill>
            <a:ln w="9525">
              <a:noFill/>
              <a:miter lim="800000"/>
              <a:headEnd/>
              <a:tailEnd/>
            </a:ln>
          </p:spPr>
          <p:txBody>
            <a:bodyPr/>
            <a:lstStyle/>
            <a:p>
              <a:endParaRPr lang="en-US"/>
            </a:p>
          </p:txBody>
        </p:sp>
        <p:grpSp>
          <p:nvGrpSpPr>
            <p:cNvPr id="7" name="Group 850"/>
            <p:cNvGrpSpPr>
              <a:grpSpLocks/>
            </p:cNvGrpSpPr>
            <p:nvPr/>
          </p:nvGrpSpPr>
          <p:grpSpPr bwMode="auto">
            <a:xfrm>
              <a:off x="3443" y="12186"/>
              <a:ext cx="2707" cy="2167"/>
              <a:chOff x="3443" y="12186"/>
              <a:chExt cx="2707" cy="2167"/>
            </a:xfrm>
          </p:grpSpPr>
          <p:sp>
            <p:nvSpPr>
              <p:cNvPr id="10" name="Rectangle 599"/>
              <p:cNvSpPr>
                <a:spLocks noChangeArrowheads="1"/>
              </p:cNvSpPr>
              <p:nvPr/>
            </p:nvSpPr>
            <p:spPr bwMode="auto">
              <a:xfrm>
                <a:off x="4003" y="14237"/>
                <a:ext cx="904"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Plattenkalk-K4 (lim/ne)</a:t>
                </a:r>
                <a:endParaRPr lang="el-GR" sz="1200"/>
              </a:p>
            </p:txBody>
          </p:sp>
          <p:sp>
            <p:nvSpPr>
              <p:cNvPr id="11" name="Freeform 366"/>
              <p:cNvSpPr>
                <a:spLocks/>
              </p:cNvSpPr>
              <p:nvPr/>
            </p:nvSpPr>
            <p:spPr bwMode="auto">
              <a:xfrm>
                <a:off x="5003" y="12886"/>
                <a:ext cx="26" cy="26"/>
              </a:xfrm>
              <a:custGeom>
                <a:avLst/>
                <a:gdLst/>
                <a:ahLst/>
                <a:cxnLst>
                  <a:cxn ang="0">
                    <a:pos x="6" y="0"/>
                  </a:cxn>
                  <a:cxn ang="0">
                    <a:pos x="26" y="22"/>
                  </a:cxn>
                  <a:cxn ang="0">
                    <a:pos x="19" y="26"/>
                  </a:cxn>
                  <a:cxn ang="0">
                    <a:pos x="0" y="3"/>
                  </a:cxn>
                  <a:cxn ang="0">
                    <a:pos x="6" y="0"/>
                  </a:cxn>
                </a:cxnLst>
                <a:rect l="0" t="0" r="r" b="b"/>
                <a:pathLst>
                  <a:path w="26" h="26">
                    <a:moveTo>
                      <a:pt x="6" y="0"/>
                    </a:moveTo>
                    <a:lnTo>
                      <a:pt x="26" y="22"/>
                    </a:lnTo>
                    <a:lnTo>
                      <a:pt x="19" y="26"/>
                    </a:lnTo>
                    <a:lnTo>
                      <a:pt x="0" y="3"/>
                    </a:lnTo>
                    <a:lnTo>
                      <a:pt x="6" y="0"/>
                    </a:lnTo>
                    <a:close/>
                  </a:path>
                </a:pathLst>
              </a:custGeom>
              <a:solidFill>
                <a:srgbClr val="808080"/>
              </a:solidFill>
              <a:ln w="9525">
                <a:noFill/>
                <a:round/>
                <a:headEnd/>
                <a:tailEnd/>
              </a:ln>
            </p:spPr>
            <p:txBody>
              <a:bodyPr/>
              <a:lstStyle/>
              <a:p>
                <a:endParaRPr lang="en-US"/>
              </a:p>
            </p:txBody>
          </p:sp>
          <p:sp>
            <p:nvSpPr>
              <p:cNvPr id="12" name="Freeform 367"/>
              <p:cNvSpPr>
                <a:spLocks/>
              </p:cNvSpPr>
              <p:nvPr/>
            </p:nvSpPr>
            <p:spPr bwMode="auto">
              <a:xfrm>
                <a:off x="5026" y="12908"/>
                <a:ext cx="16" cy="10"/>
              </a:xfrm>
              <a:custGeom>
                <a:avLst/>
                <a:gdLst/>
                <a:ahLst/>
                <a:cxnLst>
                  <a:cxn ang="0">
                    <a:pos x="0" y="0"/>
                  </a:cxn>
                  <a:cxn ang="0">
                    <a:pos x="16" y="4"/>
                  </a:cxn>
                  <a:cxn ang="0">
                    <a:pos x="16" y="10"/>
                  </a:cxn>
                  <a:cxn ang="0">
                    <a:pos x="0" y="7"/>
                  </a:cxn>
                  <a:cxn ang="0">
                    <a:pos x="0" y="0"/>
                  </a:cxn>
                </a:cxnLst>
                <a:rect l="0" t="0" r="r" b="b"/>
                <a:pathLst>
                  <a:path w="16" h="10">
                    <a:moveTo>
                      <a:pt x="0" y="0"/>
                    </a:moveTo>
                    <a:lnTo>
                      <a:pt x="16" y="4"/>
                    </a:lnTo>
                    <a:lnTo>
                      <a:pt x="16" y="10"/>
                    </a:lnTo>
                    <a:lnTo>
                      <a:pt x="0" y="7"/>
                    </a:lnTo>
                    <a:lnTo>
                      <a:pt x="0" y="0"/>
                    </a:lnTo>
                    <a:close/>
                  </a:path>
                </a:pathLst>
              </a:custGeom>
              <a:solidFill>
                <a:srgbClr val="808080"/>
              </a:solidFill>
              <a:ln w="9525">
                <a:noFill/>
                <a:round/>
                <a:headEnd/>
                <a:tailEnd/>
              </a:ln>
            </p:spPr>
            <p:txBody>
              <a:bodyPr/>
              <a:lstStyle/>
              <a:p>
                <a:endParaRPr lang="en-US"/>
              </a:p>
            </p:txBody>
          </p:sp>
          <p:sp>
            <p:nvSpPr>
              <p:cNvPr id="13" name="Freeform 368"/>
              <p:cNvSpPr>
                <a:spLocks/>
              </p:cNvSpPr>
              <p:nvPr/>
            </p:nvSpPr>
            <p:spPr bwMode="auto">
              <a:xfrm>
                <a:off x="5067" y="12918"/>
                <a:ext cx="45" cy="16"/>
              </a:xfrm>
              <a:custGeom>
                <a:avLst/>
                <a:gdLst/>
                <a:ahLst/>
                <a:cxnLst>
                  <a:cxn ang="0">
                    <a:pos x="0" y="0"/>
                  </a:cxn>
                  <a:cxn ang="0">
                    <a:pos x="45" y="10"/>
                  </a:cxn>
                  <a:cxn ang="0">
                    <a:pos x="45" y="16"/>
                  </a:cxn>
                  <a:cxn ang="0">
                    <a:pos x="0" y="6"/>
                  </a:cxn>
                  <a:cxn ang="0">
                    <a:pos x="0" y="0"/>
                  </a:cxn>
                </a:cxnLst>
                <a:rect l="0" t="0" r="r" b="b"/>
                <a:pathLst>
                  <a:path w="45" h="16">
                    <a:moveTo>
                      <a:pt x="0" y="0"/>
                    </a:moveTo>
                    <a:lnTo>
                      <a:pt x="45" y="10"/>
                    </a:lnTo>
                    <a:lnTo>
                      <a:pt x="45" y="16"/>
                    </a:lnTo>
                    <a:lnTo>
                      <a:pt x="0" y="6"/>
                    </a:lnTo>
                    <a:lnTo>
                      <a:pt x="0" y="0"/>
                    </a:lnTo>
                    <a:close/>
                  </a:path>
                </a:pathLst>
              </a:custGeom>
              <a:solidFill>
                <a:srgbClr val="808080"/>
              </a:solidFill>
              <a:ln w="9525">
                <a:noFill/>
                <a:round/>
                <a:headEnd/>
                <a:tailEnd/>
              </a:ln>
            </p:spPr>
            <p:txBody>
              <a:bodyPr/>
              <a:lstStyle/>
              <a:p>
                <a:endParaRPr lang="en-US"/>
              </a:p>
            </p:txBody>
          </p:sp>
          <p:sp>
            <p:nvSpPr>
              <p:cNvPr id="14" name="Freeform 369"/>
              <p:cNvSpPr>
                <a:spLocks/>
              </p:cNvSpPr>
              <p:nvPr/>
            </p:nvSpPr>
            <p:spPr bwMode="auto">
              <a:xfrm>
                <a:off x="5135" y="12931"/>
                <a:ext cx="45" cy="16"/>
              </a:xfrm>
              <a:custGeom>
                <a:avLst/>
                <a:gdLst/>
                <a:ahLst/>
                <a:cxnLst>
                  <a:cxn ang="0">
                    <a:pos x="0" y="0"/>
                  </a:cxn>
                  <a:cxn ang="0">
                    <a:pos x="45" y="9"/>
                  </a:cxn>
                  <a:cxn ang="0">
                    <a:pos x="45" y="16"/>
                  </a:cxn>
                  <a:cxn ang="0">
                    <a:pos x="0" y="6"/>
                  </a:cxn>
                  <a:cxn ang="0">
                    <a:pos x="0" y="0"/>
                  </a:cxn>
                </a:cxnLst>
                <a:rect l="0" t="0" r="r" b="b"/>
                <a:pathLst>
                  <a:path w="45" h="16">
                    <a:moveTo>
                      <a:pt x="0" y="0"/>
                    </a:moveTo>
                    <a:lnTo>
                      <a:pt x="45" y="9"/>
                    </a:lnTo>
                    <a:lnTo>
                      <a:pt x="45" y="16"/>
                    </a:lnTo>
                    <a:lnTo>
                      <a:pt x="0" y="6"/>
                    </a:lnTo>
                    <a:lnTo>
                      <a:pt x="0" y="0"/>
                    </a:lnTo>
                    <a:close/>
                  </a:path>
                </a:pathLst>
              </a:custGeom>
              <a:solidFill>
                <a:srgbClr val="808080"/>
              </a:solidFill>
              <a:ln w="9525">
                <a:noFill/>
                <a:round/>
                <a:headEnd/>
                <a:tailEnd/>
              </a:ln>
            </p:spPr>
            <p:txBody>
              <a:bodyPr/>
              <a:lstStyle/>
              <a:p>
                <a:endParaRPr lang="en-US"/>
              </a:p>
            </p:txBody>
          </p:sp>
          <p:sp>
            <p:nvSpPr>
              <p:cNvPr id="15" name="Freeform 370"/>
              <p:cNvSpPr>
                <a:spLocks/>
              </p:cNvSpPr>
              <p:nvPr/>
            </p:nvSpPr>
            <p:spPr bwMode="auto">
              <a:xfrm>
                <a:off x="5205" y="12944"/>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16" name="Freeform 371"/>
              <p:cNvSpPr>
                <a:spLocks/>
              </p:cNvSpPr>
              <p:nvPr/>
            </p:nvSpPr>
            <p:spPr bwMode="auto">
              <a:xfrm>
                <a:off x="5276" y="12937"/>
                <a:ext cx="45" cy="10"/>
              </a:xfrm>
              <a:custGeom>
                <a:avLst/>
                <a:gdLst/>
                <a:ahLst/>
                <a:cxnLst>
                  <a:cxn ang="0">
                    <a:pos x="0" y="3"/>
                  </a:cxn>
                  <a:cxn ang="0">
                    <a:pos x="45" y="0"/>
                  </a:cxn>
                  <a:cxn ang="0">
                    <a:pos x="45" y="7"/>
                  </a:cxn>
                  <a:cxn ang="0">
                    <a:pos x="0" y="10"/>
                  </a:cxn>
                  <a:cxn ang="0">
                    <a:pos x="0" y="3"/>
                  </a:cxn>
                </a:cxnLst>
                <a:rect l="0" t="0" r="r" b="b"/>
                <a:pathLst>
                  <a:path w="45" h="10">
                    <a:moveTo>
                      <a:pt x="0" y="3"/>
                    </a:moveTo>
                    <a:lnTo>
                      <a:pt x="45" y="0"/>
                    </a:lnTo>
                    <a:lnTo>
                      <a:pt x="45" y="7"/>
                    </a:lnTo>
                    <a:lnTo>
                      <a:pt x="0" y="10"/>
                    </a:lnTo>
                    <a:lnTo>
                      <a:pt x="0" y="3"/>
                    </a:lnTo>
                    <a:close/>
                  </a:path>
                </a:pathLst>
              </a:custGeom>
              <a:solidFill>
                <a:srgbClr val="808080"/>
              </a:solidFill>
              <a:ln w="9525">
                <a:noFill/>
                <a:round/>
                <a:headEnd/>
                <a:tailEnd/>
              </a:ln>
            </p:spPr>
            <p:txBody>
              <a:bodyPr/>
              <a:lstStyle/>
              <a:p>
                <a:endParaRPr lang="en-US"/>
              </a:p>
            </p:txBody>
          </p:sp>
          <p:sp>
            <p:nvSpPr>
              <p:cNvPr id="17" name="Freeform 372"/>
              <p:cNvSpPr>
                <a:spLocks/>
              </p:cNvSpPr>
              <p:nvPr/>
            </p:nvSpPr>
            <p:spPr bwMode="auto">
              <a:xfrm>
                <a:off x="5346" y="12934"/>
                <a:ext cx="39" cy="10"/>
              </a:xfrm>
              <a:custGeom>
                <a:avLst/>
                <a:gdLst/>
                <a:ahLst/>
                <a:cxnLst>
                  <a:cxn ang="0">
                    <a:pos x="0" y="3"/>
                  </a:cxn>
                  <a:cxn ang="0">
                    <a:pos x="39" y="0"/>
                  </a:cxn>
                  <a:cxn ang="0">
                    <a:pos x="39" y="6"/>
                  </a:cxn>
                  <a:cxn ang="0">
                    <a:pos x="0" y="10"/>
                  </a:cxn>
                  <a:cxn ang="0">
                    <a:pos x="0" y="3"/>
                  </a:cxn>
                </a:cxnLst>
                <a:rect l="0" t="0" r="r" b="b"/>
                <a:pathLst>
                  <a:path w="39" h="10">
                    <a:moveTo>
                      <a:pt x="0" y="3"/>
                    </a:moveTo>
                    <a:lnTo>
                      <a:pt x="39" y="0"/>
                    </a:lnTo>
                    <a:lnTo>
                      <a:pt x="39" y="6"/>
                    </a:lnTo>
                    <a:lnTo>
                      <a:pt x="0" y="10"/>
                    </a:lnTo>
                    <a:lnTo>
                      <a:pt x="0" y="3"/>
                    </a:lnTo>
                    <a:close/>
                  </a:path>
                </a:pathLst>
              </a:custGeom>
              <a:solidFill>
                <a:srgbClr val="808080"/>
              </a:solidFill>
              <a:ln w="9525">
                <a:noFill/>
                <a:round/>
                <a:headEnd/>
                <a:tailEnd/>
              </a:ln>
            </p:spPr>
            <p:txBody>
              <a:bodyPr/>
              <a:lstStyle/>
              <a:p>
                <a:endParaRPr lang="en-US"/>
              </a:p>
            </p:txBody>
          </p:sp>
          <p:sp>
            <p:nvSpPr>
              <p:cNvPr id="18" name="Rectangle 373"/>
              <p:cNvSpPr>
                <a:spLocks noChangeArrowheads="1"/>
              </p:cNvSpPr>
              <p:nvPr/>
            </p:nvSpPr>
            <p:spPr bwMode="auto">
              <a:xfrm>
                <a:off x="5385" y="12934"/>
                <a:ext cx="6" cy="6"/>
              </a:xfrm>
              <a:prstGeom prst="rect">
                <a:avLst/>
              </a:prstGeom>
              <a:solidFill>
                <a:srgbClr val="808080"/>
              </a:solidFill>
              <a:ln w="9525">
                <a:noFill/>
                <a:miter lim="800000"/>
                <a:headEnd/>
                <a:tailEnd/>
              </a:ln>
            </p:spPr>
            <p:txBody>
              <a:bodyPr/>
              <a:lstStyle/>
              <a:p>
                <a:endParaRPr lang="en-US"/>
              </a:p>
            </p:txBody>
          </p:sp>
          <p:sp>
            <p:nvSpPr>
              <p:cNvPr id="19" name="Freeform 374"/>
              <p:cNvSpPr>
                <a:spLocks/>
              </p:cNvSpPr>
              <p:nvPr/>
            </p:nvSpPr>
            <p:spPr bwMode="auto">
              <a:xfrm>
                <a:off x="5417" y="12931"/>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20" name="Freeform 375"/>
              <p:cNvSpPr>
                <a:spLocks/>
              </p:cNvSpPr>
              <p:nvPr/>
            </p:nvSpPr>
            <p:spPr bwMode="auto">
              <a:xfrm>
                <a:off x="5488" y="12928"/>
                <a:ext cx="45" cy="9"/>
              </a:xfrm>
              <a:custGeom>
                <a:avLst/>
                <a:gdLst/>
                <a:ahLst/>
                <a:cxnLst>
                  <a:cxn ang="0">
                    <a:pos x="0" y="3"/>
                  </a:cxn>
                  <a:cxn ang="0">
                    <a:pos x="45" y="0"/>
                  </a:cxn>
                  <a:cxn ang="0">
                    <a:pos x="45" y="6"/>
                  </a:cxn>
                  <a:cxn ang="0">
                    <a:pos x="0" y="9"/>
                  </a:cxn>
                  <a:cxn ang="0">
                    <a:pos x="0" y="3"/>
                  </a:cxn>
                </a:cxnLst>
                <a:rect l="0" t="0" r="r" b="b"/>
                <a:pathLst>
                  <a:path w="45" h="9">
                    <a:moveTo>
                      <a:pt x="0" y="3"/>
                    </a:moveTo>
                    <a:lnTo>
                      <a:pt x="45" y="0"/>
                    </a:lnTo>
                    <a:lnTo>
                      <a:pt x="45" y="6"/>
                    </a:lnTo>
                    <a:lnTo>
                      <a:pt x="0" y="9"/>
                    </a:lnTo>
                    <a:lnTo>
                      <a:pt x="0" y="3"/>
                    </a:lnTo>
                    <a:close/>
                  </a:path>
                </a:pathLst>
              </a:custGeom>
              <a:solidFill>
                <a:srgbClr val="808080"/>
              </a:solidFill>
              <a:ln w="9525">
                <a:noFill/>
                <a:round/>
                <a:headEnd/>
                <a:tailEnd/>
              </a:ln>
            </p:spPr>
            <p:txBody>
              <a:bodyPr/>
              <a:lstStyle/>
              <a:p>
                <a:endParaRPr lang="en-US"/>
              </a:p>
            </p:txBody>
          </p:sp>
          <p:sp>
            <p:nvSpPr>
              <p:cNvPr id="21" name="Rectangle 376"/>
              <p:cNvSpPr>
                <a:spLocks noChangeArrowheads="1"/>
              </p:cNvSpPr>
              <p:nvPr/>
            </p:nvSpPr>
            <p:spPr bwMode="auto">
              <a:xfrm>
                <a:off x="5558" y="12928"/>
                <a:ext cx="7" cy="6"/>
              </a:xfrm>
              <a:prstGeom prst="rect">
                <a:avLst/>
              </a:prstGeom>
              <a:solidFill>
                <a:srgbClr val="808080"/>
              </a:solidFill>
              <a:ln w="9525">
                <a:noFill/>
                <a:miter lim="800000"/>
                <a:headEnd/>
                <a:tailEnd/>
              </a:ln>
            </p:spPr>
            <p:txBody>
              <a:bodyPr/>
              <a:lstStyle/>
              <a:p>
                <a:endParaRPr lang="en-US"/>
              </a:p>
            </p:txBody>
          </p:sp>
          <p:sp>
            <p:nvSpPr>
              <p:cNvPr id="22" name="Freeform 377"/>
              <p:cNvSpPr>
                <a:spLocks/>
              </p:cNvSpPr>
              <p:nvPr/>
            </p:nvSpPr>
            <p:spPr bwMode="auto">
              <a:xfrm>
                <a:off x="5565" y="12928"/>
                <a:ext cx="38" cy="9"/>
              </a:xfrm>
              <a:custGeom>
                <a:avLst/>
                <a:gdLst/>
                <a:ahLst/>
                <a:cxnLst>
                  <a:cxn ang="0">
                    <a:pos x="0" y="0"/>
                  </a:cxn>
                  <a:cxn ang="0">
                    <a:pos x="38" y="3"/>
                  </a:cxn>
                  <a:cxn ang="0">
                    <a:pos x="38" y="9"/>
                  </a:cxn>
                  <a:cxn ang="0">
                    <a:pos x="0" y="6"/>
                  </a:cxn>
                  <a:cxn ang="0">
                    <a:pos x="0" y="0"/>
                  </a:cxn>
                </a:cxnLst>
                <a:rect l="0" t="0" r="r" b="b"/>
                <a:pathLst>
                  <a:path w="38" h="9">
                    <a:moveTo>
                      <a:pt x="0" y="0"/>
                    </a:moveTo>
                    <a:lnTo>
                      <a:pt x="38" y="3"/>
                    </a:lnTo>
                    <a:lnTo>
                      <a:pt x="38" y="9"/>
                    </a:lnTo>
                    <a:lnTo>
                      <a:pt x="0" y="6"/>
                    </a:lnTo>
                    <a:lnTo>
                      <a:pt x="0" y="0"/>
                    </a:lnTo>
                    <a:close/>
                  </a:path>
                </a:pathLst>
              </a:custGeom>
              <a:solidFill>
                <a:srgbClr val="808080"/>
              </a:solidFill>
              <a:ln w="9525">
                <a:noFill/>
                <a:round/>
                <a:headEnd/>
                <a:tailEnd/>
              </a:ln>
            </p:spPr>
            <p:txBody>
              <a:bodyPr/>
              <a:lstStyle/>
              <a:p>
                <a:endParaRPr lang="en-US"/>
              </a:p>
            </p:txBody>
          </p:sp>
          <p:sp>
            <p:nvSpPr>
              <p:cNvPr id="23" name="Freeform 378"/>
              <p:cNvSpPr>
                <a:spLocks/>
              </p:cNvSpPr>
              <p:nvPr/>
            </p:nvSpPr>
            <p:spPr bwMode="auto">
              <a:xfrm>
                <a:off x="5629" y="12931"/>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4" name="Freeform 379"/>
              <p:cNvSpPr>
                <a:spLocks/>
              </p:cNvSpPr>
              <p:nvPr/>
            </p:nvSpPr>
            <p:spPr bwMode="auto">
              <a:xfrm>
                <a:off x="5700" y="12937"/>
                <a:ext cx="44" cy="10"/>
              </a:xfrm>
              <a:custGeom>
                <a:avLst/>
                <a:gdLst/>
                <a:ahLst/>
                <a:cxnLst>
                  <a:cxn ang="0">
                    <a:pos x="0" y="0"/>
                  </a:cxn>
                  <a:cxn ang="0">
                    <a:pos x="44" y="3"/>
                  </a:cxn>
                  <a:cxn ang="0">
                    <a:pos x="44" y="10"/>
                  </a:cxn>
                  <a:cxn ang="0">
                    <a:pos x="0" y="7"/>
                  </a:cxn>
                  <a:cxn ang="0">
                    <a:pos x="0" y="0"/>
                  </a:cxn>
                </a:cxnLst>
                <a:rect l="0" t="0" r="r" b="b"/>
                <a:pathLst>
                  <a:path w="44" h="10">
                    <a:moveTo>
                      <a:pt x="0" y="0"/>
                    </a:moveTo>
                    <a:lnTo>
                      <a:pt x="44" y="3"/>
                    </a:lnTo>
                    <a:lnTo>
                      <a:pt x="44" y="10"/>
                    </a:lnTo>
                    <a:lnTo>
                      <a:pt x="0" y="7"/>
                    </a:lnTo>
                    <a:lnTo>
                      <a:pt x="0" y="0"/>
                    </a:lnTo>
                    <a:close/>
                  </a:path>
                </a:pathLst>
              </a:custGeom>
              <a:solidFill>
                <a:srgbClr val="808080"/>
              </a:solidFill>
              <a:ln w="9525">
                <a:noFill/>
                <a:round/>
                <a:headEnd/>
                <a:tailEnd/>
              </a:ln>
            </p:spPr>
            <p:txBody>
              <a:bodyPr/>
              <a:lstStyle/>
              <a:p>
                <a:endParaRPr lang="en-US"/>
              </a:p>
            </p:txBody>
          </p:sp>
          <p:sp>
            <p:nvSpPr>
              <p:cNvPr id="25" name="Freeform 380"/>
              <p:cNvSpPr>
                <a:spLocks/>
              </p:cNvSpPr>
              <p:nvPr/>
            </p:nvSpPr>
            <p:spPr bwMode="auto">
              <a:xfrm>
                <a:off x="5770" y="12944"/>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6" name="Freeform 381"/>
              <p:cNvSpPr>
                <a:spLocks/>
              </p:cNvSpPr>
              <p:nvPr/>
            </p:nvSpPr>
            <p:spPr bwMode="auto">
              <a:xfrm>
                <a:off x="5841" y="12947"/>
                <a:ext cx="45" cy="9"/>
              </a:xfrm>
              <a:custGeom>
                <a:avLst/>
                <a:gdLst/>
                <a:ahLst/>
                <a:cxnLst>
                  <a:cxn ang="0">
                    <a:pos x="0" y="0"/>
                  </a:cxn>
                  <a:cxn ang="0">
                    <a:pos x="45" y="3"/>
                  </a:cxn>
                  <a:cxn ang="0">
                    <a:pos x="45" y="9"/>
                  </a:cxn>
                  <a:cxn ang="0">
                    <a:pos x="0" y="6"/>
                  </a:cxn>
                  <a:cxn ang="0">
                    <a:pos x="0" y="0"/>
                  </a:cxn>
                </a:cxnLst>
                <a:rect l="0" t="0" r="r" b="b"/>
                <a:pathLst>
                  <a:path w="45" h="9">
                    <a:moveTo>
                      <a:pt x="0" y="0"/>
                    </a:moveTo>
                    <a:lnTo>
                      <a:pt x="45" y="3"/>
                    </a:lnTo>
                    <a:lnTo>
                      <a:pt x="45" y="9"/>
                    </a:lnTo>
                    <a:lnTo>
                      <a:pt x="0" y="6"/>
                    </a:lnTo>
                    <a:lnTo>
                      <a:pt x="0" y="0"/>
                    </a:lnTo>
                    <a:close/>
                  </a:path>
                </a:pathLst>
              </a:custGeom>
              <a:solidFill>
                <a:srgbClr val="808080"/>
              </a:solidFill>
              <a:ln w="9525">
                <a:noFill/>
                <a:round/>
                <a:headEnd/>
                <a:tailEnd/>
              </a:ln>
            </p:spPr>
            <p:txBody>
              <a:bodyPr/>
              <a:lstStyle/>
              <a:p>
                <a:endParaRPr lang="en-US"/>
              </a:p>
            </p:txBody>
          </p:sp>
          <p:sp>
            <p:nvSpPr>
              <p:cNvPr id="27" name="Rectangle 382"/>
              <p:cNvSpPr>
                <a:spLocks noChangeArrowheads="1"/>
              </p:cNvSpPr>
              <p:nvPr/>
            </p:nvSpPr>
            <p:spPr bwMode="auto">
              <a:xfrm>
                <a:off x="5911" y="12953"/>
                <a:ext cx="13" cy="7"/>
              </a:xfrm>
              <a:prstGeom prst="rect">
                <a:avLst/>
              </a:prstGeom>
              <a:solidFill>
                <a:srgbClr val="808080"/>
              </a:solidFill>
              <a:ln w="9525">
                <a:noFill/>
                <a:miter lim="800000"/>
                <a:headEnd/>
                <a:tailEnd/>
              </a:ln>
            </p:spPr>
            <p:txBody>
              <a:bodyPr/>
              <a:lstStyle/>
              <a:p>
                <a:endParaRPr lang="en-US"/>
              </a:p>
            </p:txBody>
          </p:sp>
          <p:sp>
            <p:nvSpPr>
              <p:cNvPr id="28" name="Oval 383"/>
              <p:cNvSpPr>
                <a:spLocks noChangeArrowheads="1"/>
              </p:cNvSpPr>
              <p:nvPr/>
            </p:nvSpPr>
            <p:spPr bwMode="auto">
              <a:xfrm>
                <a:off x="3925" y="12539"/>
                <a:ext cx="41" cy="42"/>
              </a:xfrm>
              <a:prstGeom prst="ellipse">
                <a:avLst/>
              </a:prstGeom>
              <a:solidFill>
                <a:srgbClr val="000000"/>
              </a:solidFill>
              <a:ln w="4763">
                <a:solidFill>
                  <a:srgbClr val="000000"/>
                </a:solidFill>
                <a:round/>
                <a:headEnd/>
                <a:tailEnd/>
              </a:ln>
            </p:spPr>
            <p:txBody>
              <a:bodyPr/>
              <a:lstStyle/>
              <a:p>
                <a:endParaRPr lang="en-US"/>
              </a:p>
            </p:txBody>
          </p:sp>
          <p:sp>
            <p:nvSpPr>
              <p:cNvPr id="29" name="Oval 384"/>
              <p:cNvSpPr>
                <a:spLocks noChangeArrowheads="1"/>
              </p:cNvSpPr>
              <p:nvPr/>
            </p:nvSpPr>
            <p:spPr bwMode="auto">
              <a:xfrm>
                <a:off x="4104" y="12562"/>
                <a:ext cx="42" cy="41"/>
              </a:xfrm>
              <a:prstGeom prst="ellipse">
                <a:avLst/>
              </a:prstGeom>
              <a:solidFill>
                <a:srgbClr val="000000"/>
              </a:solidFill>
              <a:ln w="4763">
                <a:solidFill>
                  <a:srgbClr val="000000"/>
                </a:solidFill>
                <a:round/>
                <a:headEnd/>
                <a:tailEnd/>
              </a:ln>
            </p:spPr>
            <p:txBody>
              <a:bodyPr/>
              <a:lstStyle/>
              <a:p>
                <a:endParaRPr lang="en-US"/>
              </a:p>
            </p:txBody>
          </p:sp>
          <p:sp>
            <p:nvSpPr>
              <p:cNvPr id="30" name="Oval 385"/>
              <p:cNvSpPr>
                <a:spLocks noChangeArrowheads="1"/>
              </p:cNvSpPr>
              <p:nvPr/>
            </p:nvSpPr>
            <p:spPr bwMode="auto">
              <a:xfrm>
                <a:off x="4284" y="12546"/>
                <a:ext cx="42" cy="41"/>
              </a:xfrm>
              <a:prstGeom prst="ellipse">
                <a:avLst/>
              </a:prstGeom>
              <a:solidFill>
                <a:srgbClr val="000000"/>
              </a:solidFill>
              <a:ln w="4763">
                <a:solidFill>
                  <a:srgbClr val="000000"/>
                </a:solidFill>
                <a:round/>
                <a:headEnd/>
                <a:tailEnd/>
              </a:ln>
            </p:spPr>
            <p:txBody>
              <a:bodyPr/>
              <a:lstStyle/>
              <a:p>
                <a:endParaRPr lang="en-US"/>
              </a:p>
            </p:txBody>
          </p:sp>
          <p:sp>
            <p:nvSpPr>
              <p:cNvPr id="31" name="Oval 386"/>
              <p:cNvSpPr>
                <a:spLocks noChangeArrowheads="1"/>
              </p:cNvSpPr>
              <p:nvPr/>
            </p:nvSpPr>
            <p:spPr bwMode="auto">
              <a:xfrm>
                <a:off x="4464" y="12552"/>
                <a:ext cx="42" cy="42"/>
              </a:xfrm>
              <a:prstGeom prst="ellipse">
                <a:avLst/>
              </a:prstGeom>
              <a:solidFill>
                <a:srgbClr val="000000"/>
              </a:solidFill>
              <a:ln w="4763">
                <a:solidFill>
                  <a:srgbClr val="000000"/>
                </a:solidFill>
                <a:round/>
                <a:headEnd/>
                <a:tailEnd/>
              </a:ln>
            </p:spPr>
            <p:txBody>
              <a:bodyPr/>
              <a:lstStyle/>
              <a:p>
                <a:endParaRPr lang="en-US"/>
              </a:p>
            </p:txBody>
          </p:sp>
          <p:sp>
            <p:nvSpPr>
              <p:cNvPr id="32" name="Oval 387"/>
              <p:cNvSpPr>
                <a:spLocks noChangeArrowheads="1"/>
              </p:cNvSpPr>
              <p:nvPr/>
            </p:nvSpPr>
            <p:spPr bwMode="auto">
              <a:xfrm>
                <a:off x="4644" y="12539"/>
                <a:ext cx="41" cy="42"/>
              </a:xfrm>
              <a:prstGeom prst="ellipse">
                <a:avLst/>
              </a:prstGeom>
              <a:solidFill>
                <a:srgbClr val="000000"/>
              </a:solidFill>
              <a:ln w="4763">
                <a:solidFill>
                  <a:srgbClr val="000000"/>
                </a:solidFill>
                <a:round/>
                <a:headEnd/>
                <a:tailEnd/>
              </a:ln>
            </p:spPr>
            <p:txBody>
              <a:bodyPr/>
              <a:lstStyle/>
              <a:p>
                <a:endParaRPr lang="en-US"/>
              </a:p>
            </p:txBody>
          </p:sp>
          <p:sp>
            <p:nvSpPr>
              <p:cNvPr id="33" name="Oval 388"/>
              <p:cNvSpPr>
                <a:spLocks noChangeArrowheads="1"/>
              </p:cNvSpPr>
              <p:nvPr/>
            </p:nvSpPr>
            <p:spPr bwMode="auto">
              <a:xfrm>
                <a:off x="4823" y="12517"/>
                <a:ext cx="42" cy="41"/>
              </a:xfrm>
              <a:prstGeom prst="ellipse">
                <a:avLst/>
              </a:prstGeom>
              <a:solidFill>
                <a:srgbClr val="000000"/>
              </a:solidFill>
              <a:ln w="4763">
                <a:solidFill>
                  <a:srgbClr val="000000"/>
                </a:solidFill>
                <a:round/>
                <a:headEnd/>
                <a:tailEnd/>
              </a:ln>
            </p:spPr>
            <p:txBody>
              <a:bodyPr/>
              <a:lstStyle/>
              <a:p>
                <a:endParaRPr lang="en-US"/>
              </a:p>
            </p:txBody>
          </p:sp>
          <p:sp>
            <p:nvSpPr>
              <p:cNvPr id="34" name="Oval 389"/>
              <p:cNvSpPr>
                <a:spLocks noChangeArrowheads="1"/>
              </p:cNvSpPr>
              <p:nvPr/>
            </p:nvSpPr>
            <p:spPr bwMode="auto">
              <a:xfrm>
                <a:off x="5003" y="12507"/>
                <a:ext cx="42" cy="42"/>
              </a:xfrm>
              <a:prstGeom prst="ellipse">
                <a:avLst/>
              </a:prstGeom>
              <a:solidFill>
                <a:srgbClr val="000000"/>
              </a:solidFill>
              <a:ln w="4763">
                <a:solidFill>
                  <a:srgbClr val="000000"/>
                </a:solidFill>
                <a:round/>
                <a:headEnd/>
                <a:tailEnd/>
              </a:ln>
            </p:spPr>
            <p:txBody>
              <a:bodyPr/>
              <a:lstStyle/>
              <a:p>
                <a:endParaRPr lang="en-US"/>
              </a:p>
            </p:txBody>
          </p:sp>
          <p:sp>
            <p:nvSpPr>
              <p:cNvPr id="35" name="Oval 390"/>
              <p:cNvSpPr>
                <a:spLocks noChangeArrowheads="1"/>
              </p:cNvSpPr>
              <p:nvPr/>
            </p:nvSpPr>
            <p:spPr bwMode="auto">
              <a:xfrm>
                <a:off x="5183" y="12513"/>
                <a:ext cx="42" cy="42"/>
              </a:xfrm>
              <a:prstGeom prst="ellipse">
                <a:avLst/>
              </a:prstGeom>
              <a:solidFill>
                <a:srgbClr val="000000"/>
              </a:solidFill>
              <a:ln w="4763">
                <a:solidFill>
                  <a:srgbClr val="000000"/>
                </a:solidFill>
                <a:round/>
                <a:headEnd/>
                <a:tailEnd/>
              </a:ln>
            </p:spPr>
            <p:txBody>
              <a:bodyPr/>
              <a:lstStyle/>
              <a:p>
                <a:endParaRPr lang="en-US"/>
              </a:p>
            </p:txBody>
          </p:sp>
          <p:sp>
            <p:nvSpPr>
              <p:cNvPr id="36" name="Oval 391"/>
              <p:cNvSpPr>
                <a:spLocks noChangeArrowheads="1"/>
              </p:cNvSpPr>
              <p:nvPr/>
            </p:nvSpPr>
            <p:spPr bwMode="auto">
              <a:xfrm>
                <a:off x="5363" y="12549"/>
                <a:ext cx="41" cy="42"/>
              </a:xfrm>
              <a:prstGeom prst="ellipse">
                <a:avLst/>
              </a:prstGeom>
              <a:solidFill>
                <a:srgbClr val="000000"/>
              </a:solidFill>
              <a:ln w="4763">
                <a:solidFill>
                  <a:srgbClr val="000000"/>
                </a:solidFill>
                <a:round/>
                <a:headEnd/>
                <a:tailEnd/>
              </a:ln>
            </p:spPr>
            <p:txBody>
              <a:bodyPr/>
              <a:lstStyle/>
              <a:p>
                <a:endParaRPr lang="en-US"/>
              </a:p>
            </p:txBody>
          </p:sp>
          <p:sp>
            <p:nvSpPr>
              <p:cNvPr id="37" name="Oval 392"/>
              <p:cNvSpPr>
                <a:spLocks noChangeArrowheads="1"/>
              </p:cNvSpPr>
              <p:nvPr/>
            </p:nvSpPr>
            <p:spPr bwMode="auto">
              <a:xfrm>
                <a:off x="5542" y="12549"/>
                <a:ext cx="42" cy="42"/>
              </a:xfrm>
              <a:prstGeom prst="ellipse">
                <a:avLst/>
              </a:prstGeom>
              <a:solidFill>
                <a:srgbClr val="000000"/>
              </a:solidFill>
              <a:ln w="4763">
                <a:solidFill>
                  <a:srgbClr val="000000"/>
                </a:solidFill>
                <a:round/>
                <a:headEnd/>
                <a:tailEnd/>
              </a:ln>
            </p:spPr>
            <p:txBody>
              <a:bodyPr/>
              <a:lstStyle/>
              <a:p>
                <a:endParaRPr lang="en-US"/>
              </a:p>
            </p:txBody>
          </p:sp>
          <p:sp>
            <p:nvSpPr>
              <p:cNvPr id="38" name="Oval 393"/>
              <p:cNvSpPr>
                <a:spLocks noChangeArrowheads="1"/>
              </p:cNvSpPr>
              <p:nvPr/>
            </p:nvSpPr>
            <p:spPr bwMode="auto">
              <a:xfrm>
                <a:off x="5722" y="12549"/>
                <a:ext cx="42" cy="42"/>
              </a:xfrm>
              <a:prstGeom prst="ellipse">
                <a:avLst/>
              </a:prstGeom>
              <a:solidFill>
                <a:srgbClr val="000000"/>
              </a:solidFill>
              <a:ln w="4763">
                <a:solidFill>
                  <a:srgbClr val="000000"/>
                </a:solidFill>
                <a:round/>
                <a:headEnd/>
                <a:tailEnd/>
              </a:ln>
            </p:spPr>
            <p:txBody>
              <a:bodyPr/>
              <a:lstStyle/>
              <a:p>
                <a:endParaRPr lang="en-US"/>
              </a:p>
            </p:txBody>
          </p:sp>
          <p:sp>
            <p:nvSpPr>
              <p:cNvPr id="39" name="Oval 394"/>
              <p:cNvSpPr>
                <a:spLocks noChangeArrowheads="1"/>
              </p:cNvSpPr>
              <p:nvPr/>
            </p:nvSpPr>
            <p:spPr bwMode="auto">
              <a:xfrm>
                <a:off x="5902" y="12584"/>
                <a:ext cx="41" cy="42"/>
              </a:xfrm>
              <a:prstGeom prst="ellipse">
                <a:avLst/>
              </a:prstGeom>
              <a:solidFill>
                <a:srgbClr val="000000"/>
              </a:solidFill>
              <a:ln w="4763">
                <a:solidFill>
                  <a:srgbClr val="000000"/>
                </a:solidFill>
                <a:round/>
                <a:headEnd/>
                <a:tailEnd/>
              </a:ln>
            </p:spPr>
            <p:txBody>
              <a:bodyPr/>
              <a:lstStyle/>
              <a:p>
                <a:endParaRPr lang="en-US"/>
              </a:p>
            </p:txBody>
          </p:sp>
          <p:sp>
            <p:nvSpPr>
              <p:cNvPr id="40" name="Oval 395"/>
              <p:cNvSpPr>
                <a:spLocks noChangeArrowheads="1"/>
              </p:cNvSpPr>
              <p:nvPr/>
            </p:nvSpPr>
            <p:spPr bwMode="auto">
              <a:xfrm>
                <a:off x="6081" y="12594"/>
                <a:ext cx="42" cy="41"/>
              </a:xfrm>
              <a:prstGeom prst="ellipse">
                <a:avLst/>
              </a:prstGeom>
              <a:solidFill>
                <a:srgbClr val="000000"/>
              </a:solidFill>
              <a:ln w="4763">
                <a:solidFill>
                  <a:srgbClr val="000000"/>
                </a:solidFill>
                <a:round/>
                <a:headEnd/>
                <a:tailEnd/>
              </a:ln>
            </p:spPr>
            <p:txBody>
              <a:bodyPr/>
              <a:lstStyle/>
              <a:p>
                <a:endParaRPr lang="en-US"/>
              </a:p>
            </p:txBody>
          </p:sp>
          <p:sp>
            <p:nvSpPr>
              <p:cNvPr id="41" name="Oval 396"/>
              <p:cNvSpPr>
                <a:spLocks noChangeArrowheads="1"/>
              </p:cNvSpPr>
              <p:nvPr/>
            </p:nvSpPr>
            <p:spPr bwMode="auto">
              <a:xfrm>
                <a:off x="3925" y="12555"/>
                <a:ext cx="41" cy="42"/>
              </a:xfrm>
              <a:prstGeom prst="ellipse">
                <a:avLst/>
              </a:prstGeom>
              <a:solidFill>
                <a:srgbClr val="FFFFFF"/>
              </a:solidFill>
              <a:ln w="4763">
                <a:solidFill>
                  <a:srgbClr val="000000"/>
                </a:solidFill>
                <a:round/>
                <a:headEnd/>
                <a:tailEnd/>
              </a:ln>
            </p:spPr>
            <p:txBody>
              <a:bodyPr/>
              <a:lstStyle/>
              <a:p>
                <a:endParaRPr lang="en-US"/>
              </a:p>
            </p:txBody>
          </p:sp>
          <p:sp>
            <p:nvSpPr>
              <p:cNvPr id="42" name="Oval 397"/>
              <p:cNvSpPr>
                <a:spLocks noChangeArrowheads="1"/>
              </p:cNvSpPr>
              <p:nvPr/>
            </p:nvSpPr>
            <p:spPr bwMode="auto">
              <a:xfrm>
                <a:off x="4104" y="12571"/>
                <a:ext cx="42" cy="42"/>
              </a:xfrm>
              <a:prstGeom prst="ellipse">
                <a:avLst/>
              </a:prstGeom>
              <a:solidFill>
                <a:srgbClr val="FFFFFF"/>
              </a:solidFill>
              <a:ln w="4763">
                <a:solidFill>
                  <a:srgbClr val="000000"/>
                </a:solidFill>
                <a:round/>
                <a:headEnd/>
                <a:tailEnd/>
              </a:ln>
            </p:spPr>
            <p:txBody>
              <a:bodyPr/>
              <a:lstStyle/>
              <a:p>
                <a:endParaRPr lang="en-US"/>
              </a:p>
            </p:txBody>
          </p:sp>
          <p:sp>
            <p:nvSpPr>
              <p:cNvPr id="43" name="Oval 398"/>
              <p:cNvSpPr>
                <a:spLocks noChangeArrowheads="1"/>
              </p:cNvSpPr>
              <p:nvPr/>
            </p:nvSpPr>
            <p:spPr bwMode="auto">
              <a:xfrm>
                <a:off x="4284" y="12562"/>
                <a:ext cx="42" cy="41"/>
              </a:xfrm>
              <a:prstGeom prst="ellipse">
                <a:avLst/>
              </a:prstGeom>
              <a:solidFill>
                <a:srgbClr val="FFFFFF"/>
              </a:solidFill>
              <a:ln w="4763">
                <a:solidFill>
                  <a:srgbClr val="000000"/>
                </a:solidFill>
                <a:round/>
                <a:headEnd/>
                <a:tailEnd/>
              </a:ln>
            </p:spPr>
            <p:txBody>
              <a:bodyPr/>
              <a:lstStyle/>
              <a:p>
                <a:endParaRPr lang="en-US"/>
              </a:p>
            </p:txBody>
          </p:sp>
          <p:sp>
            <p:nvSpPr>
              <p:cNvPr id="44" name="Oval 399"/>
              <p:cNvSpPr>
                <a:spLocks noChangeArrowheads="1"/>
              </p:cNvSpPr>
              <p:nvPr/>
            </p:nvSpPr>
            <p:spPr bwMode="auto">
              <a:xfrm>
                <a:off x="4464" y="12574"/>
                <a:ext cx="42" cy="42"/>
              </a:xfrm>
              <a:prstGeom prst="ellipse">
                <a:avLst/>
              </a:prstGeom>
              <a:solidFill>
                <a:srgbClr val="FFFFFF"/>
              </a:solidFill>
              <a:ln w="4763">
                <a:solidFill>
                  <a:srgbClr val="000000"/>
                </a:solidFill>
                <a:round/>
                <a:headEnd/>
                <a:tailEnd/>
              </a:ln>
            </p:spPr>
            <p:txBody>
              <a:bodyPr/>
              <a:lstStyle/>
              <a:p>
                <a:endParaRPr lang="en-US"/>
              </a:p>
            </p:txBody>
          </p:sp>
          <p:sp>
            <p:nvSpPr>
              <p:cNvPr id="45" name="Oval 400"/>
              <p:cNvSpPr>
                <a:spLocks noChangeArrowheads="1"/>
              </p:cNvSpPr>
              <p:nvPr/>
            </p:nvSpPr>
            <p:spPr bwMode="auto">
              <a:xfrm>
                <a:off x="4644" y="12562"/>
                <a:ext cx="41" cy="41"/>
              </a:xfrm>
              <a:prstGeom prst="ellipse">
                <a:avLst/>
              </a:prstGeom>
              <a:solidFill>
                <a:srgbClr val="FFFFFF"/>
              </a:solidFill>
              <a:ln w="4763">
                <a:solidFill>
                  <a:srgbClr val="000000"/>
                </a:solidFill>
                <a:round/>
                <a:headEnd/>
                <a:tailEnd/>
              </a:ln>
            </p:spPr>
            <p:txBody>
              <a:bodyPr/>
              <a:lstStyle/>
              <a:p>
                <a:endParaRPr lang="en-US"/>
              </a:p>
            </p:txBody>
          </p:sp>
          <p:sp>
            <p:nvSpPr>
              <p:cNvPr id="46" name="Oval 401"/>
              <p:cNvSpPr>
                <a:spLocks noChangeArrowheads="1"/>
              </p:cNvSpPr>
              <p:nvPr/>
            </p:nvSpPr>
            <p:spPr bwMode="auto">
              <a:xfrm>
                <a:off x="4823" y="12546"/>
                <a:ext cx="42" cy="41"/>
              </a:xfrm>
              <a:prstGeom prst="ellipse">
                <a:avLst/>
              </a:prstGeom>
              <a:solidFill>
                <a:srgbClr val="FFFFFF"/>
              </a:solidFill>
              <a:ln w="4763">
                <a:solidFill>
                  <a:srgbClr val="000000"/>
                </a:solidFill>
                <a:round/>
                <a:headEnd/>
                <a:tailEnd/>
              </a:ln>
            </p:spPr>
            <p:txBody>
              <a:bodyPr/>
              <a:lstStyle/>
              <a:p>
                <a:endParaRPr lang="en-US"/>
              </a:p>
            </p:txBody>
          </p:sp>
          <p:sp>
            <p:nvSpPr>
              <p:cNvPr id="47" name="Oval 402"/>
              <p:cNvSpPr>
                <a:spLocks noChangeArrowheads="1"/>
              </p:cNvSpPr>
              <p:nvPr/>
            </p:nvSpPr>
            <p:spPr bwMode="auto">
              <a:xfrm>
                <a:off x="5003" y="12533"/>
                <a:ext cx="42" cy="41"/>
              </a:xfrm>
              <a:prstGeom prst="ellipse">
                <a:avLst/>
              </a:prstGeom>
              <a:solidFill>
                <a:srgbClr val="FFFFFF"/>
              </a:solidFill>
              <a:ln w="4763">
                <a:solidFill>
                  <a:srgbClr val="000000"/>
                </a:solidFill>
                <a:round/>
                <a:headEnd/>
                <a:tailEnd/>
              </a:ln>
            </p:spPr>
            <p:txBody>
              <a:bodyPr/>
              <a:lstStyle/>
              <a:p>
                <a:endParaRPr lang="en-US"/>
              </a:p>
            </p:txBody>
          </p:sp>
          <p:sp>
            <p:nvSpPr>
              <p:cNvPr id="48" name="Oval 403"/>
              <p:cNvSpPr>
                <a:spLocks noChangeArrowheads="1"/>
              </p:cNvSpPr>
              <p:nvPr/>
            </p:nvSpPr>
            <p:spPr bwMode="auto">
              <a:xfrm>
                <a:off x="5183" y="12539"/>
                <a:ext cx="42" cy="42"/>
              </a:xfrm>
              <a:prstGeom prst="ellipse">
                <a:avLst/>
              </a:prstGeom>
              <a:solidFill>
                <a:srgbClr val="FFFFFF"/>
              </a:solidFill>
              <a:ln w="4763">
                <a:solidFill>
                  <a:srgbClr val="000000"/>
                </a:solidFill>
                <a:round/>
                <a:headEnd/>
                <a:tailEnd/>
              </a:ln>
            </p:spPr>
            <p:txBody>
              <a:bodyPr/>
              <a:lstStyle/>
              <a:p>
                <a:endParaRPr lang="en-US"/>
              </a:p>
            </p:txBody>
          </p:sp>
          <p:sp>
            <p:nvSpPr>
              <p:cNvPr id="49" name="Oval 404"/>
              <p:cNvSpPr>
                <a:spLocks noChangeArrowheads="1"/>
              </p:cNvSpPr>
              <p:nvPr/>
            </p:nvSpPr>
            <p:spPr bwMode="auto">
              <a:xfrm>
                <a:off x="5363" y="12574"/>
                <a:ext cx="41" cy="42"/>
              </a:xfrm>
              <a:prstGeom prst="ellipse">
                <a:avLst/>
              </a:prstGeom>
              <a:solidFill>
                <a:srgbClr val="FFFFFF"/>
              </a:solidFill>
              <a:ln w="4763">
                <a:solidFill>
                  <a:srgbClr val="000000"/>
                </a:solidFill>
                <a:round/>
                <a:headEnd/>
                <a:tailEnd/>
              </a:ln>
            </p:spPr>
            <p:txBody>
              <a:bodyPr/>
              <a:lstStyle/>
              <a:p>
                <a:endParaRPr lang="en-US"/>
              </a:p>
            </p:txBody>
          </p:sp>
          <p:sp>
            <p:nvSpPr>
              <p:cNvPr id="50" name="Oval 405"/>
              <p:cNvSpPr>
                <a:spLocks noChangeArrowheads="1"/>
              </p:cNvSpPr>
              <p:nvPr/>
            </p:nvSpPr>
            <p:spPr bwMode="auto">
              <a:xfrm>
                <a:off x="5542" y="12574"/>
                <a:ext cx="42" cy="42"/>
              </a:xfrm>
              <a:prstGeom prst="ellipse">
                <a:avLst/>
              </a:prstGeom>
              <a:solidFill>
                <a:srgbClr val="FFFFFF"/>
              </a:solidFill>
              <a:ln w="4763">
                <a:solidFill>
                  <a:srgbClr val="000000"/>
                </a:solidFill>
                <a:round/>
                <a:headEnd/>
                <a:tailEnd/>
              </a:ln>
            </p:spPr>
            <p:txBody>
              <a:bodyPr/>
              <a:lstStyle/>
              <a:p>
                <a:endParaRPr lang="en-US"/>
              </a:p>
            </p:txBody>
          </p:sp>
          <p:sp>
            <p:nvSpPr>
              <p:cNvPr id="51" name="Oval 406"/>
              <p:cNvSpPr>
                <a:spLocks noChangeArrowheads="1"/>
              </p:cNvSpPr>
              <p:nvPr/>
            </p:nvSpPr>
            <p:spPr bwMode="auto">
              <a:xfrm>
                <a:off x="5722" y="12578"/>
                <a:ext cx="42" cy="41"/>
              </a:xfrm>
              <a:prstGeom prst="ellipse">
                <a:avLst/>
              </a:prstGeom>
              <a:solidFill>
                <a:srgbClr val="FFFFFF"/>
              </a:solidFill>
              <a:ln w="4763">
                <a:solidFill>
                  <a:srgbClr val="000000"/>
                </a:solidFill>
                <a:round/>
                <a:headEnd/>
                <a:tailEnd/>
              </a:ln>
            </p:spPr>
            <p:txBody>
              <a:bodyPr/>
              <a:lstStyle/>
              <a:p>
                <a:endParaRPr lang="en-US"/>
              </a:p>
            </p:txBody>
          </p:sp>
          <p:sp>
            <p:nvSpPr>
              <p:cNvPr id="52" name="Oval 407"/>
              <p:cNvSpPr>
                <a:spLocks noChangeArrowheads="1"/>
              </p:cNvSpPr>
              <p:nvPr/>
            </p:nvSpPr>
            <p:spPr bwMode="auto">
              <a:xfrm>
                <a:off x="5902" y="12610"/>
                <a:ext cx="41" cy="41"/>
              </a:xfrm>
              <a:prstGeom prst="ellipse">
                <a:avLst/>
              </a:prstGeom>
              <a:solidFill>
                <a:srgbClr val="FFFFFF"/>
              </a:solidFill>
              <a:ln w="4763">
                <a:solidFill>
                  <a:srgbClr val="000000"/>
                </a:solidFill>
                <a:round/>
                <a:headEnd/>
                <a:tailEnd/>
              </a:ln>
            </p:spPr>
            <p:txBody>
              <a:bodyPr/>
              <a:lstStyle/>
              <a:p>
                <a:endParaRPr lang="en-US"/>
              </a:p>
            </p:txBody>
          </p:sp>
          <p:sp>
            <p:nvSpPr>
              <p:cNvPr id="53" name="Oval 408"/>
              <p:cNvSpPr>
                <a:spLocks noChangeArrowheads="1"/>
              </p:cNvSpPr>
              <p:nvPr/>
            </p:nvSpPr>
            <p:spPr bwMode="auto">
              <a:xfrm>
                <a:off x="6081" y="12623"/>
                <a:ext cx="42" cy="41"/>
              </a:xfrm>
              <a:prstGeom prst="ellipse">
                <a:avLst/>
              </a:prstGeom>
              <a:solidFill>
                <a:srgbClr val="FFFFFF"/>
              </a:solidFill>
              <a:ln w="4763">
                <a:solidFill>
                  <a:srgbClr val="000000"/>
                </a:solidFill>
                <a:round/>
                <a:headEnd/>
                <a:tailEnd/>
              </a:ln>
            </p:spPr>
            <p:txBody>
              <a:bodyPr/>
              <a:lstStyle/>
              <a:p>
                <a:endParaRPr lang="en-US"/>
              </a:p>
            </p:txBody>
          </p:sp>
          <p:sp>
            <p:nvSpPr>
              <p:cNvPr id="54" name="Freeform 409"/>
              <p:cNvSpPr>
                <a:spLocks/>
              </p:cNvSpPr>
              <p:nvPr/>
            </p:nvSpPr>
            <p:spPr bwMode="auto">
              <a:xfrm>
                <a:off x="3925" y="12472"/>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55" name="Freeform 410"/>
              <p:cNvSpPr>
                <a:spLocks/>
              </p:cNvSpPr>
              <p:nvPr/>
            </p:nvSpPr>
            <p:spPr bwMode="auto">
              <a:xfrm>
                <a:off x="4104" y="12552"/>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56" name="Freeform 411"/>
              <p:cNvSpPr>
                <a:spLocks/>
              </p:cNvSpPr>
              <p:nvPr/>
            </p:nvSpPr>
            <p:spPr bwMode="auto">
              <a:xfrm>
                <a:off x="4284" y="12481"/>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57" name="Freeform 412"/>
              <p:cNvSpPr>
                <a:spLocks/>
              </p:cNvSpPr>
              <p:nvPr/>
            </p:nvSpPr>
            <p:spPr bwMode="auto">
              <a:xfrm>
                <a:off x="4464" y="12485"/>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58" name="Freeform 413"/>
              <p:cNvSpPr>
                <a:spLocks/>
              </p:cNvSpPr>
              <p:nvPr/>
            </p:nvSpPr>
            <p:spPr bwMode="auto">
              <a:xfrm>
                <a:off x="4644" y="12469"/>
                <a:ext cx="45" cy="44"/>
              </a:xfrm>
              <a:custGeom>
                <a:avLst/>
                <a:gdLst/>
                <a:ahLst/>
                <a:cxnLst>
                  <a:cxn ang="0">
                    <a:pos x="22" y="0"/>
                  </a:cxn>
                  <a:cxn ang="0">
                    <a:pos x="45" y="44"/>
                  </a:cxn>
                  <a:cxn ang="0">
                    <a:pos x="0" y="44"/>
                  </a:cxn>
                  <a:cxn ang="0">
                    <a:pos x="22" y="0"/>
                  </a:cxn>
                </a:cxnLst>
                <a:rect l="0" t="0" r="r" b="b"/>
                <a:pathLst>
                  <a:path w="45" h="44">
                    <a:moveTo>
                      <a:pt x="22" y="0"/>
                    </a:moveTo>
                    <a:lnTo>
                      <a:pt x="45" y="44"/>
                    </a:lnTo>
                    <a:lnTo>
                      <a:pt x="0" y="44"/>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59" name="Freeform 414"/>
              <p:cNvSpPr>
                <a:spLocks/>
              </p:cNvSpPr>
              <p:nvPr/>
            </p:nvSpPr>
            <p:spPr bwMode="auto">
              <a:xfrm>
                <a:off x="4823" y="12449"/>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0" name="Freeform 415"/>
              <p:cNvSpPr>
                <a:spLocks/>
              </p:cNvSpPr>
              <p:nvPr/>
            </p:nvSpPr>
            <p:spPr bwMode="auto">
              <a:xfrm>
                <a:off x="5003" y="12440"/>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1" name="Freeform 416"/>
              <p:cNvSpPr>
                <a:spLocks/>
              </p:cNvSpPr>
              <p:nvPr/>
            </p:nvSpPr>
            <p:spPr bwMode="auto">
              <a:xfrm>
                <a:off x="5183" y="12440"/>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2" name="Freeform 417"/>
              <p:cNvSpPr>
                <a:spLocks/>
              </p:cNvSpPr>
              <p:nvPr/>
            </p:nvSpPr>
            <p:spPr bwMode="auto">
              <a:xfrm>
                <a:off x="5363" y="12465"/>
                <a:ext cx="44" cy="45"/>
              </a:xfrm>
              <a:custGeom>
                <a:avLst/>
                <a:gdLst/>
                <a:ahLst/>
                <a:cxnLst>
                  <a:cxn ang="0">
                    <a:pos x="22" y="0"/>
                  </a:cxn>
                  <a:cxn ang="0">
                    <a:pos x="44" y="45"/>
                  </a:cxn>
                  <a:cxn ang="0">
                    <a:pos x="0" y="45"/>
                  </a:cxn>
                  <a:cxn ang="0">
                    <a:pos x="22" y="0"/>
                  </a:cxn>
                </a:cxnLst>
                <a:rect l="0" t="0" r="r" b="b"/>
                <a:pathLst>
                  <a:path w="44" h="45">
                    <a:moveTo>
                      <a:pt x="22" y="0"/>
                    </a:moveTo>
                    <a:lnTo>
                      <a:pt x="44"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3" name="Freeform 418"/>
              <p:cNvSpPr>
                <a:spLocks/>
              </p:cNvSpPr>
              <p:nvPr/>
            </p:nvSpPr>
            <p:spPr bwMode="auto">
              <a:xfrm>
                <a:off x="5542" y="12459"/>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4" name="Freeform 419"/>
              <p:cNvSpPr>
                <a:spLocks/>
              </p:cNvSpPr>
              <p:nvPr/>
            </p:nvSpPr>
            <p:spPr bwMode="auto">
              <a:xfrm>
                <a:off x="5722" y="12446"/>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5" name="Freeform 420"/>
              <p:cNvSpPr>
                <a:spLocks/>
              </p:cNvSpPr>
              <p:nvPr/>
            </p:nvSpPr>
            <p:spPr bwMode="auto">
              <a:xfrm>
                <a:off x="5902" y="12459"/>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000000"/>
              </a:solidFill>
              <a:ln w="4763">
                <a:solidFill>
                  <a:srgbClr val="000000"/>
                </a:solidFill>
                <a:prstDash val="solid"/>
                <a:round/>
                <a:headEnd/>
                <a:tailEnd/>
              </a:ln>
            </p:spPr>
            <p:txBody>
              <a:bodyPr/>
              <a:lstStyle/>
              <a:p>
                <a:endParaRPr lang="en-US"/>
              </a:p>
            </p:txBody>
          </p:sp>
          <p:sp>
            <p:nvSpPr>
              <p:cNvPr id="66" name="Freeform 421"/>
              <p:cNvSpPr>
                <a:spLocks/>
              </p:cNvSpPr>
              <p:nvPr/>
            </p:nvSpPr>
            <p:spPr bwMode="auto">
              <a:xfrm>
                <a:off x="6081" y="12465"/>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000000"/>
              </a:solidFill>
              <a:ln w="4763">
                <a:solidFill>
                  <a:srgbClr val="000000"/>
                </a:solidFill>
                <a:prstDash val="solid"/>
                <a:round/>
                <a:headEnd/>
                <a:tailEnd/>
              </a:ln>
            </p:spPr>
            <p:txBody>
              <a:bodyPr/>
              <a:lstStyle/>
              <a:p>
                <a:endParaRPr lang="en-US"/>
              </a:p>
            </p:txBody>
          </p:sp>
          <p:sp>
            <p:nvSpPr>
              <p:cNvPr id="67" name="Freeform 422"/>
              <p:cNvSpPr>
                <a:spLocks/>
              </p:cNvSpPr>
              <p:nvPr/>
            </p:nvSpPr>
            <p:spPr bwMode="auto">
              <a:xfrm>
                <a:off x="3925" y="12542"/>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68" name="Freeform 423"/>
              <p:cNvSpPr>
                <a:spLocks/>
              </p:cNvSpPr>
              <p:nvPr/>
            </p:nvSpPr>
            <p:spPr bwMode="auto">
              <a:xfrm>
                <a:off x="4104" y="12613"/>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69" name="Freeform 424"/>
              <p:cNvSpPr>
                <a:spLocks/>
              </p:cNvSpPr>
              <p:nvPr/>
            </p:nvSpPr>
            <p:spPr bwMode="auto">
              <a:xfrm>
                <a:off x="4284" y="12555"/>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0" name="Freeform 425"/>
              <p:cNvSpPr>
                <a:spLocks/>
              </p:cNvSpPr>
              <p:nvPr/>
            </p:nvSpPr>
            <p:spPr bwMode="auto">
              <a:xfrm>
                <a:off x="4464" y="12571"/>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1" name="Freeform 426"/>
              <p:cNvSpPr>
                <a:spLocks/>
              </p:cNvSpPr>
              <p:nvPr/>
            </p:nvSpPr>
            <p:spPr bwMode="auto">
              <a:xfrm>
                <a:off x="4644" y="12555"/>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2" name="Freeform 427"/>
              <p:cNvSpPr>
                <a:spLocks/>
              </p:cNvSpPr>
              <p:nvPr/>
            </p:nvSpPr>
            <p:spPr bwMode="auto">
              <a:xfrm>
                <a:off x="4823" y="12536"/>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3" name="Freeform 428"/>
              <p:cNvSpPr>
                <a:spLocks/>
              </p:cNvSpPr>
              <p:nvPr/>
            </p:nvSpPr>
            <p:spPr bwMode="auto">
              <a:xfrm>
                <a:off x="5003" y="12523"/>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4" name="Freeform 429"/>
              <p:cNvSpPr>
                <a:spLocks/>
              </p:cNvSpPr>
              <p:nvPr/>
            </p:nvSpPr>
            <p:spPr bwMode="auto">
              <a:xfrm>
                <a:off x="5183" y="12513"/>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5" name="Freeform 430"/>
              <p:cNvSpPr>
                <a:spLocks/>
              </p:cNvSpPr>
              <p:nvPr/>
            </p:nvSpPr>
            <p:spPr bwMode="auto">
              <a:xfrm>
                <a:off x="5363" y="12549"/>
                <a:ext cx="44" cy="45"/>
              </a:xfrm>
              <a:custGeom>
                <a:avLst/>
                <a:gdLst/>
                <a:ahLst/>
                <a:cxnLst>
                  <a:cxn ang="0">
                    <a:pos x="22" y="0"/>
                  </a:cxn>
                  <a:cxn ang="0">
                    <a:pos x="44" y="45"/>
                  </a:cxn>
                  <a:cxn ang="0">
                    <a:pos x="0" y="45"/>
                  </a:cxn>
                  <a:cxn ang="0">
                    <a:pos x="22" y="0"/>
                  </a:cxn>
                </a:cxnLst>
                <a:rect l="0" t="0" r="r" b="b"/>
                <a:pathLst>
                  <a:path w="44" h="45">
                    <a:moveTo>
                      <a:pt x="22" y="0"/>
                    </a:moveTo>
                    <a:lnTo>
                      <a:pt x="44"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6" name="Freeform 431"/>
              <p:cNvSpPr>
                <a:spLocks/>
              </p:cNvSpPr>
              <p:nvPr/>
            </p:nvSpPr>
            <p:spPr bwMode="auto">
              <a:xfrm>
                <a:off x="5542" y="12542"/>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77" name="Freeform 432"/>
              <p:cNvSpPr>
                <a:spLocks/>
              </p:cNvSpPr>
              <p:nvPr/>
            </p:nvSpPr>
            <p:spPr bwMode="auto">
              <a:xfrm>
                <a:off x="5722" y="12523"/>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8" name="Freeform 433"/>
              <p:cNvSpPr>
                <a:spLocks/>
              </p:cNvSpPr>
              <p:nvPr/>
            </p:nvSpPr>
            <p:spPr bwMode="auto">
              <a:xfrm>
                <a:off x="5902" y="12539"/>
                <a:ext cx="45" cy="45"/>
              </a:xfrm>
              <a:custGeom>
                <a:avLst/>
                <a:gdLst/>
                <a:ahLst/>
                <a:cxnLst>
                  <a:cxn ang="0">
                    <a:pos x="22" y="0"/>
                  </a:cxn>
                  <a:cxn ang="0">
                    <a:pos x="45" y="45"/>
                  </a:cxn>
                  <a:cxn ang="0">
                    <a:pos x="0" y="45"/>
                  </a:cxn>
                  <a:cxn ang="0">
                    <a:pos x="22" y="0"/>
                  </a:cxn>
                </a:cxnLst>
                <a:rect l="0" t="0" r="r" b="b"/>
                <a:pathLst>
                  <a:path w="45" h="45">
                    <a:moveTo>
                      <a:pt x="22" y="0"/>
                    </a:moveTo>
                    <a:lnTo>
                      <a:pt x="45" y="45"/>
                    </a:lnTo>
                    <a:lnTo>
                      <a:pt x="0" y="45"/>
                    </a:lnTo>
                    <a:lnTo>
                      <a:pt x="22" y="0"/>
                    </a:lnTo>
                    <a:close/>
                  </a:path>
                </a:pathLst>
              </a:custGeom>
              <a:solidFill>
                <a:srgbClr val="FFFFFF"/>
              </a:solidFill>
              <a:ln w="4763">
                <a:solidFill>
                  <a:srgbClr val="000000"/>
                </a:solidFill>
                <a:prstDash val="solid"/>
                <a:round/>
                <a:headEnd/>
                <a:tailEnd/>
              </a:ln>
            </p:spPr>
            <p:txBody>
              <a:bodyPr/>
              <a:lstStyle/>
              <a:p>
                <a:endParaRPr lang="en-US"/>
              </a:p>
            </p:txBody>
          </p:sp>
          <p:sp>
            <p:nvSpPr>
              <p:cNvPr id="79" name="Freeform 434"/>
              <p:cNvSpPr>
                <a:spLocks/>
              </p:cNvSpPr>
              <p:nvPr/>
            </p:nvSpPr>
            <p:spPr bwMode="auto">
              <a:xfrm>
                <a:off x="6081" y="12542"/>
                <a:ext cx="45" cy="45"/>
              </a:xfrm>
              <a:custGeom>
                <a:avLst/>
                <a:gdLst/>
                <a:ahLst/>
                <a:cxnLst>
                  <a:cxn ang="0">
                    <a:pos x="23" y="0"/>
                  </a:cxn>
                  <a:cxn ang="0">
                    <a:pos x="45" y="45"/>
                  </a:cxn>
                  <a:cxn ang="0">
                    <a:pos x="0" y="45"/>
                  </a:cxn>
                  <a:cxn ang="0">
                    <a:pos x="23" y="0"/>
                  </a:cxn>
                </a:cxnLst>
                <a:rect l="0" t="0" r="r" b="b"/>
                <a:pathLst>
                  <a:path w="45" h="45">
                    <a:moveTo>
                      <a:pt x="23" y="0"/>
                    </a:moveTo>
                    <a:lnTo>
                      <a:pt x="45" y="45"/>
                    </a:lnTo>
                    <a:lnTo>
                      <a:pt x="0" y="45"/>
                    </a:lnTo>
                    <a:lnTo>
                      <a:pt x="23" y="0"/>
                    </a:lnTo>
                    <a:close/>
                  </a:path>
                </a:pathLst>
              </a:custGeom>
              <a:solidFill>
                <a:srgbClr val="FFFFFF"/>
              </a:solidFill>
              <a:ln w="4763">
                <a:solidFill>
                  <a:srgbClr val="000000"/>
                </a:solidFill>
                <a:prstDash val="solid"/>
                <a:round/>
                <a:headEnd/>
                <a:tailEnd/>
              </a:ln>
            </p:spPr>
            <p:txBody>
              <a:bodyPr/>
              <a:lstStyle/>
              <a:p>
                <a:endParaRPr lang="en-US"/>
              </a:p>
            </p:txBody>
          </p:sp>
          <p:sp>
            <p:nvSpPr>
              <p:cNvPr id="80" name="Rectangle 435"/>
              <p:cNvSpPr>
                <a:spLocks noChangeArrowheads="1"/>
              </p:cNvSpPr>
              <p:nvPr/>
            </p:nvSpPr>
            <p:spPr bwMode="auto">
              <a:xfrm>
                <a:off x="3928" y="13011"/>
                <a:ext cx="42" cy="42"/>
              </a:xfrm>
              <a:prstGeom prst="rect">
                <a:avLst/>
              </a:prstGeom>
              <a:solidFill>
                <a:srgbClr val="FFFFFF"/>
              </a:solidFill>
              <a:ln w="9525">
                <a:noFill/>
                <a:miter lim="800000"/>
                <a:headEnd/>
                <a:tailEnd/>
              </a:ln>
            </p:spPr>
            <p:txBody>
              <a:bodyPr/>
              <a:lstStyle/>
              <a:p>
                <a:endParaRPr lang="en-US"/>
              </a:p>
            </p:txBody>
          </p:sp>
          <p:sp>
            <p:nvSpPr>
              <p:cNvPr id="81" name="Line 436"/>
              <p:cNvSpPr>
                <a:spLocks noChangeShapeType="1"/>
              </p:cNvSpPr>
              <p:nvPr/>
            </p:nvSpPr>
            <p:spPr bwMode="auto">
              <a:xfrm flipH="1" flipV="1">
                <a:off x="3931" y="13014"/>
                <a:ext cx="16" cy="16"/>
              </a:xfrm>
              <a:prstGeom prst="line">
                <a:avLst/>
              </a:prstGeom>
              <a:noFill/>
              <a:ln w="4763">
                <a:solidFill>
                  <a:srgbClr val="000000"/>
                </a:solidFill>
                <a:round/>
                <a:headEnd/>
                <a:tailEnd/>
              </a:ln>
            </p:spPr>
            <p:txBody>
              <a:bodyPr/>
              <a:lstStyle/>
              <a:p>
                <a:endParaRPr lang="en-US"/>
              </a:p>
            </p:txBody>
          </p:sp>
          <p:sp>
            <p:nvSpPr>
              <p:cNvPr id="82" name="Line 437"/>
              <p:cNvSpPr>
                <a:spLocks noChangeShapeType="1"/>
              </p:cNvSpPr>
              <p:nvPr/>
            </p:nvSpPr>
            <p:spPr bwMode="auto">
              <a:xfrm>
                <a:off x="3947" y="13030"/>
                <a:ext cx="16" cy="16"/>
              </a:xfrm>
              <a:prstGeom prst="line">
                <a:avLst/>
              </a:prstGeom>
              <a:noFill/>
              <a:ln w="4763">
                <a:solidFill>
                  <a:srgbClr val="000000"/>
                </a:solidFill>
                <a:round/>
                <a:headEnd/>
                <a:tailEnd/>
              </a:ln>
            </p:spPr>
            <p:txBody>
              <a:bodyPr/>
              <a:lstStyle/>
              <a:p>
                <a:endParaRPr lang="en-US"/>
              </a:p>
            </p:txBody>
          </p:sp>
          <p:sp>
            <p:nvSpPr>
              <p:cNvPr id="83" name="Line 438"/>
              <p:cNvSpPr>
                <a:spLocks noChangeShapeType="1"/>
              </p:cNvSpPr>
              <p:nvPr/>
            </p:nvSpPr>
            <p:spPr bwMode="auto">
              <a:xfrm flipH="1">
                <a:off x="3931" y="13030"/>
                <a:ext cx="16" cy="16"/>
              </a:xfrm>
              <a:prstGeom prst="line">
                <a:avLst/>
              </a:prstGeom>
              <a:noFill/>
              <a:ln w="4763">
                <a:solidFill>
                  <a:srgbClr val="000000"/>
                </a:solidFill>
                <a:round/>
                <a:headEnd/>
                <a:tailEnd/>
              </a:ln>
            </p:spPr>
            <p:txBody>
              <a:bodyPr/>
              <a:lstStyle/>
              <a:p>
                <a:endParaRPr lang="en-US"/>
              </a:p>
            </p:txBody>
          </p:sp>
          <p:sp>
            <p:nvSpPr>
              <p:cNvPr id="84" name="Line 439"/>
              <p:cNvSpPr>
                <a:spLocks noChangeShapeType="1"/>
              </p:cNvSpPr>
              <p:nvPr/>
            </p:nvSpPr>
            <p:spPr bwMode="auto">
              <a:xfrm flipV="1">
                <a:off x="3947" y="13014"/>
                <a:ext cx="16" cy="16"/>
              </a:xfrm>
              <a:prstGeom prst="line">
                <a:avLst/>
              </a:prstGeom>
              <a:noFill/>
              <a:ln w="4763">
                <a:solidFill>
                  <a:srgbClr val="000000"/>
                </a:solidFill>
                <a:round/>
                <a:headEnd/>
                <a:tailEnd/>
              </a:ln>
            </p:spPr>
            <p:txBody>
              <a:bodyPr/>
              <a:lstStyle/>
              <a:p>
                <a:endParaRPr lang="en-US"/>
              </a:p>
            </p:txBody>
          </p:sp>
          <p:sp>
            <p:nvSpPr>
              <p:cNvPr id="85" name="Line 440"/>
              <p:cNvSpPr>
                <a:spLocks noChangeShapeType="1"/>
              </p:cNvSpPr>
              <p:nvPr/>
            </p:nvSpPr>
            <p:spPr bwMode="auto">
              <a:xfrm flipV="1">
                <a:off x="3947" y="13014"/>
                <a:ext cx="0" cy="16"/>
              </a:xfrm>
              <a:prstGeom prst="line">
                <a:avLst/>
              </a:prstGeom>
              <a:noFill/>
              <a:ln w="4763">
                <a:solidFill>
                  <a:srgbClr val="000000"/>
                </a:solidFill>
                <a:round/>
                <a:headEnd/>
                <a:tailEnd/>
              </a:ln>
            </p:spPr>
            <p:txBody>
              <a:bodyPr/>
              <a:lstStyle/>
              <a:p>
                <a:endParaRPr lang="en-US"/>
              </a:p>
            </p:txBody>
          </p:sp>
          <p:sp>
            <p:nvSpPr>
              <p:cNvPr id="86" name="Line 441"/>
              <p:cNvSpPr>
                <a:spLocks noChangeShapeType="1"/>
              </p:cNvSpPr>
              <p:nvPr/>
            </p:nvSpPr>
            <p:spPr bwMode="auto">
              <a:xfrm>
                <a:off x="3947" y="13030"/>
                <a:ext cx="0" cy="16"/>
              </a:xfrm>
              <a:prstGeom prst="line">
                <a:avLst/>
              </a:prstGeom>
              <a:noFill/>
              <a:ln w="4763">
                <a:solidFill>
                  <a:srgbClr val="000000"/>
                </a:solidFill>
                <a:round/>
                <a:headEnd/>
                <a:tailEnd/>
              </a:ln>
            </p:spPr>
            <p:txBody>
              <a:bodyPr/>
              <a:lstStyle/>
              <a:p>
                <a:endParaRPr lang="en-US"/>
              </a:p>
            </p:txBody>
          </p:sp>
          <p:sp>
            <p:nvSpPr>
              <p:cNvPr id="87" name="Rectangle 442"/>
              <p:cNvSpPr>
                <a:spLocks noChangeArrowheads="1"/>
              </p:cNvSpPr>
              <p:nvPr/>
            </p:nvSpPr>
            <p:spPr bwMode="auto">
              <a:xfrm>
                <a:off x="4108" y="13159"/>
                <a:ext cx="41" cy="41"/>
              </a:xfrm>
              <a:prstGeom prst="rect">
                <a:avLst/>
              </a:prstGeom>
              <a:solidFill>
                <a:srgbClr val="FFFFFF"/>
              </a:solidFill>
              <a:ln w="9525">
                <a:noFill/>
                <a:miter lim="800000"/>
                <a:headEnd/>
                <a:tailEnd/>
              </a:ln>
            </p:spPr>
            <p:txBody>
              <a:bodyPr/>
              <a:lstStyle/>
              <a:p>
                <a:endParaRPr lang="en-US"/>
              </a:p>
            </p:txBody>
          </p:sp>
          <p:sp>
            <p:nvSpPr>
              <p:cNvPr id="88" name="Line 443"/>
              <p:cNvSpPr>
                <a:spLocks noChangeShapeType="1"/>
              </p:cNvSpPr>
              <p:nvPr/>
            </p:nvSpPr>
            <p:spPr bwMode="auto">
              <a:xfrm flipH="1" flipV="1">
                <a:off x="4111" y="13162"/>
                <a:ext cx="16" cy="16"/>
              </a:xfrm>
              <a:prstGeom prst="line">
                <a:avLst/>
              </a:prstGeom>
              <a:noFill/>
              <a:ln w="4763">
                <a:solidFill>
                  <a:srgbClr val="000000"/>
                </a:solidFill>
                <a:round/>
                <a:headEnd/>
                <a:tailEnd/>
              </a:ln>
            </p:spPr>
            <p:txBody>
              <a:bodyPr/>
              <a:lstStyle/>
              <a:p>
                <a:endParaRPr lang="en-US"/>
              </a:p>
            </p:txBody>
          </p:sp>
          <p:sp>
            <p:nvSpPr>
              <p:cNvPr id="89" name="Line 444"/>
              <p:cNvSpPr>
                <a:spLocks noChangeShapeType="1"/>
              </p:cNvSpPr>
              <p:nvPr/>
            </p:nvSpPr>
            <p:spPr bwMode="auto">
              <a:xfrm>
                <a:off x="4127" y="13178"/>
                <a:ext cx="16" cy="16"/>
              </a:xfrm>
              <a:prstGeom prst="line">
                <a:avLst/>
              </a:prstGeom>
              <a:noFill/>
              <a:ln w="4763">
                <a:solidFill>
                  <a:srgbClr val="000000"/>
                </a:solidFill>
                <a:round/>
                <a:headEnd/>
                <a:tailEnd/>
              </a:ln>
            </p:spPr>
            <p:txBody>
              <a:bodyPr/>
              <a:lstStyle/>
              <a:p>
                <a:endParaRPr lang="en-US"/>
              </a:p>
            </p:txBody>
          </p:sp>
          <p:sp>
            <p:nvSpPr>
              <p:cNvPr id="90" name="Line 445"/>
              <p:cNvSpPr>
                <a:spLocks noChangeShapeType="1"/>
              </p:cNvSpPr>
              <p:nvPr/>
            </p:nvSpPr>
            <p:spPr bwMode="auto">
              <a:xfrm flipH="1">
                <a:off x="4111" y="13178"/>
                <a:ext cx="16" cy="16"/>
              </a:xfrm>
              <a:prstGeom prst="line">
                <a:avLst/>
              </a:prstGeom>
              <a:noFill/>
              <a:ln w="4763">
                <a:solidFill>
                  <a:srgbClr val="000000"/>
                </a:solidFill>
                <a:round/>
                <a:headEnd/>
                <a:tailEnd/>
              </a:ln>
            </p:spPr>
            <p:txBody>
              <a:bodyPr/>
              <a:lstStyle/>
              <a:p>
                <a:endParaRPr lang="en-US"/>
              </a:p>
            </p:txBody>
          </p:sp>
          <p:sp>
            <p:nvSpPr>
              <p:cNvPr id="91" name="Line 446"/>
              <p:cNvSpPr>
                <a:spLocks noChangeShapeType="1"/>
              </p:cNvSpPr>
              <p:nvPr/>
            </p:nvSpPr>
            <p:spPr bwMode="auto">
              <a:xfrm flipV="1">
                <a:off x="4127" y="13162"/>
                <a:ext cx="16" cy="16"/>
              </a:xfrm>
              <a:prstGeom prst="line">
                <a:avLst/>
              </a:prstGeom>
              <a:noFill/>
              <a:ln w="4763">
                <a:solidFill>
                  <a:srgbClr val="000000"/>
                </a:solidFill>
                <a:round/>
                <a:headEnd/>
                <a:tailEnd/>
              </a:ln>
            </p:spPr>
            <p:txBody>
              <a:bodyPr/>
              <a:lstStyle/>
              <a:p>
                <a:endParaRPr lang="en-US"/>
              </a:p>
            </p:txBody>
          </p:sp>
          <p:sp>
            <p:nvSpPr>
              <p:cNvPr id="92" name="Line 447"/>
              <p:cNvSpPr>
                <a:spLocks noChangeShapeType="1"/>
              </p:cNvSpPr>
              <p:nvPr/>
            </p:nvSpPr>
            <p:spPr bwMode="auto">
              <a:xfrm flipV="1">
                <a:off x="4127" y="13162"/>
                <a:ext cx="0" cy="16"/>
              </a:xfrm>
              <a:prstGeom prst="line">
                <a:avLst/>
              </a:prstGeom>
              <a:noFill/>
              <a:ln w="4763">
                <a:solidFill>
                  <a:srgbClr val="000000"/>
                </a:solidFill>
                <a:round/>
                <a:headEnd/>
                <a:tailEnd/>
              </a:ln>
            </p:spPr>
            <p:txBody>
              <a:bodyPr/>
              <a:lstStyle/>
              <a:p>
                <a:endParaRPr lang="en-US"/>
              </a:p>
            </p:txBody>
          </p:sp>
          <p:sp>
            <p:nvSpPr>
              <p:cNvPr id="93" name="Line 448"/>
              <p:cNvSpPr>
                <a:spLocks noChangeShapeType="1"/>
              </p:cNvSpPr>
              <p:nvPr/>
            </p:nvSpPr>
            <p:spPr bwMode="auto">
              <a:xfrm>
                <a:off x="4127" y="13178"/>
                <a:ext cx="0" cy="16"/>
              </a:xfrm>
              <a:prstGeom prst="line">
                <a:avLst/>
              </a:prstGeom>
              <a:noFill/>
              <a:ln w="4763">
                <a:solidFill>
                  <a:srgbClr val="000000"/>
                </a:solidFill>
                <a:round/>
                <a:headEnd/>
                <a:tailEnd/>
              </a:ln>
            </p:spPr>
            <p:txBody>
              <a:bodyPr/>
              <a:lstStyle/>
              <a:p>
                <a:endParaRPr lang="en-US"/>
              </a:p>
            </p:txBody>
          </p:sp>
          <p:sp>
            <p:nvSpPr>
              <p:cNvPr id="94" name="Rectangle 449"/>
              <p:cNvSpPr>
                <a:spLocks noChangeArrowheads="1"/>
              </p:cNvSpPr>
              <p:nvPr/>
            </p:nvSpPr>
            <p:spPr bwMode="auto">
              <a:xfrm>
                <a:off x="4287" y="13085"/>
                <a:ext cx="42" cy="42"/>
              </a:xfrm>
              <a:prstGeom prst="rect">
                <a:avLst/>
              </a:prstGeom>
              <a:solidFill>
                <a:srgbClr val="FFFFFF"/>
              </a:solidFill>
              <a:ln w="9525">
                <a:noFill/>
                <a:miter lim="800000"/>
                <a:headEnd/>
                <a:tailEnd/>
              </a:ln>
            </p:spPr>
            <p:txBody>
              <a:bodyPr/>
              <a:lstStyle/>
              <a:p>
                <a:endParaRPr lang="en-US"/>
              </a:p>
            </p:txBody>
          </p:sp>
          <p:sp>
            <p:nvSpPr>
              <p:cNvPr id="95" name="Line 450"/>
              <p:cNvSpPr>
                <a:spLocks noChangeShapeType="1"/>
              </p:cNvSpPr>
              <p:nvPr/>
            </p:nvSpPr>
            <p:spPr bwMode="auto">
              <a:xfrm flipH="1" flipV="1">
                <a:off x="4291" y="13088"/>
                <a:ext cx="16" cy="16"/>
              </a:xfrm>
              <a:prstGeom prst="line">
                <a:avLst/>
              </a:prstGeom>
              <a:noFill/>
              <a:ln w="4763">
                <a:solidFill>
                  <a:srgbClr val="000000"/>
                </a:solidFill>
                <a:round/>
                <a:headEnd/>
                <a:tailEnd/>
              </a:ln>
            </p:spPr>
            <p:txBody>
              <a:bodyPr/>
              <a:lstStyle/>
              <a:p>
                <a:endParaRPr lang="en-US"/>
              </a:p>
            </p:txBody>
          </p:sp>
          <p:sp>
            <p:nvSpPr>
              <p:cNvPr id="96" name="Line 451"/>
              <p:cNvSpPr>
                <a:spLocks noChangeShapeType="1"/>
              </p:cNvSpPr>
              <p:nvPr/>
            </p:nvSpPr>
            <p:spPr bwMode="auto">
              <a:xfrm>
                <a:off x="4307" y="13104"/>
                <a:ext cx="16" cy="16"/>
              </a:xfrm>
              <a:prstGeom prst="line">
                <a:avLst/>
              </a:prstGeom>
              <a:noFill/>
              <a:ln w="4763">
                <a:solidFill>
                  <a:srgbClr val="000000"/>
                </a:solidFill>
                <a:round/>
                <a:headEnd/>
                <a:tailEnd/>
              </a:ln>
            </p:spPr>
            <p:txBody>
              <a:bodyPr/>
              <a:lstStyle/>
              <a:p>
                <a:endParaRPr lang="en-US"/>
              </a:p>
            </p:txBody>
          </p:sp>
          <p:sp>
            <p:nvSpPr>
              <p:cNvPr id="97" name="Line 452"/>
              <p:cNvSpPr>
                <a:spLocks noChangeShapeType="1"/>
              </p:cNvSpPr>
              <p:nvPr/>
            </p:nvSpPr>
            <p:spPr bwMode="auto">
              <a:xfrm flipH="1">
                <a:off x="4291" y="13104"/>
                <a:ext cx="16" cy="16"/>
              </a:xfrm>
              <a:prstGeom prst="line">
                <a:avLst/>
              </a:prstGeom>
              <a:noFill/>
              <a:ln w="4763">
                <a:solidFill>
                  <a:srgbClr val="000000"/>
                </a:solidFill>
                <a:round/>
                <a:headEnd/>
                <a:tailEnd/>
              </a:ln>
            </p:spPr>
            <p:txBody>
              <a:bodyPr/>
              <a:lstStyle/>
              <a:p>
                <a:endParaRPr lang="en-US"/>
              </a:p>
            </p:txBody>
          </p:sp>
          <p:sp>
            <p:nvSpPr>
              <p:cNvPr id="98" name="Line 453"/>
              <p:cNvSpPr>
                <a:spLocks noChangeShapeType="1"/>
              </p:cNvSpPr>
              <p:nvPr/>
            </p:nvSpPr>
            <p:spPr bwMode="auto">
              <a:xfrm flipV="1">
                <a:off x="4307" y="13088"/>
                <a:ext cx="16" cy="16"/>
              </a:xfrm>
              <a:prstGeom prst="line">
                <a:avLst/>
              </a:prstGeom>
              <a:noFill/>
              <a:ln w="4763">
                <a:solidFill>
                  <a:srgbClr val="000000"/>
                </a:solidFill>
                <a:round/>
                <a:headEnd/>
                <a:tailEnd/>
              </a:ln>
            </p:spPr>
            <p:txBody>
              <a:bodyPr/>
              <a:lstStyle/>
              <a:p>
                <a:endParaRPr lang="en-US"/>
              </a:p>
            </p:txBody>
          </p:sp>
          <p:sp>
            <p:nvSpPr>
              <p:cNvPr id="99" name="Line 454"/>
              <p:cNvSpPr>
                <a:spLocks noChangeShapeType="1"/>
              </p:cNvSpPr>
              <p:nvPr/>
            </p:nvSpPr>
            <p:spPr bwMode="auto">
              <a:xfrm flipV="1">
                <a:off x="4307" y="13088"/>
                <a:ext cx="0" cy="16"/>
              </a:xfrm>
              <a:prstGeom prst="line">
                <a:avLst/>
              </a:prstGeom>
              <a:noFill/>
              <a:ln w="4763">
                <a:solidFill>
                  <a:srgbClr val="000000"/>
                </a:solidFill>
                <a:round/>
                <a:headEnd/>
                <a:tailEnd/>
              </a:ln>
            </p:spPr>
            <p:txBody>
              <a:bodyPr/>
              <a:lstStyle/>
              <a:p>
                <a:endParaRPr lang="en-US"/>
              </a:p>
            </p:txBody>
          </p:sp>
          <p:sp>
            <p:nvSpPr>
              <p:cNvPr id="100" name="Line 455"/>
              <p:cNvSpPr>
                <a:spLocks noChangeShapeType="1"/>
              </p:cNvSpPr>
              <p:nvPr/>
            </p:nvSpPr>
            <p:spPr bwMode="auto">
              <a:xfrm>
                <a:off x="4307" y="13104"/>
                <a:ext cx="0" cy="16"/>
              </a:xfrm>
              <a:prstGeom prst="line">
                <a:avLst/>
              </a:prstGeom>
              <a:noFill/>
              <a:ln w="4763">
                <a:solidFill>
                  <a:srgbClr val="000000"/>
                </a:solidFill>
                <a:round/>
                <a:headEnd/>
                <a:tailEnd/>
              </a:ln>
            </p:spPr>
            <p:txBody>
              <a:bodyPr/>
              <a:lstStyle/>
              <a:p>
                <a:endParaRPr lang="en-US"/>
              </a:p>
            </p:txBody>
          </p:sp>
          <p:sp>
            <p:nvSpPr>
              <p:cNvPr id="101" name="Rectangle 456"/>
              <p:cNvSpPr>
                <a:spLocks noChangeArrowheads="1"/>
              </p:cNvSpPr>
              <p:nvPr/>
            </p:nvSpPr>
            <p:spPr bwMode="auto">
              <a:xfrm>
                <a:off x="4467" y="13136"/>
                <a:ext cx="42" cy="42"/>
              </a:xfrm>
              <a:prstGeom prst="rect">
                <a:avLst/>
              </a:prstGeom>
              <a:solidFill>
                <a:srgbClr val="FFFFFF"/>
              </a:solidFill>
              <a:ln w="9525">
                <a:noFill/>
                <a:miter lim="800000"/>
                <a:headEnd/>
                <a:tailEnd/>
              </a:ln>
            </p:spPr>
            <p:txBody>
              <a:bodyPr/>
              <a:lstStyle/>
              <a:p>
                <a:endParaRPr lang="en-US"/>
              </a:p>
            </p:txBody>
          </p:sp>
          <p:sp>
            <p:nvSpPr>
              <p:cNvPr id="102" name="Line 457"/>
              <p:cNvSpPr>
                <a:spLocks noChangeShapeType="1"/>
              </p:cNvSpPr>
              <p:nvPr/>
            </p:nvSpPr>
            <p:spPr bwMode="auto">
              <a:xfrm flipH="1" flipV="1">
                <a:off x="4470" y="13139"/>
                <a:ext cx="16" cy="17"/>
              </a:xfrm>
              <a:prstGeom prst="line">
                <a:avLst/>
              </a:prstGeom>
              <a:noFill/>
              <a:ln w="4763">
                <a:solidFill>
                  <a:srgbClr val="000000"/>
                </a:solidFill>
                <a:round/>
                <a:headEnd/>
                <a:tailEnd/>
              </a:ln>
            </p:spPr>
            <p:txBody>
              <a:bodyPr/>
              <a:lstStyle/>
              <a:p>
                <a:endParaRPr lang="en-US"/>
              </a:p>
            </p:txBody>
          </p:sp>
          <p:sp>
            <p:nvSpPr>
              <p:cNvPr id="103" name="Line 458"/>
              <p:cNvSpPr>
                <a:spLocks noChangeShapeType="1"/>
              </p:cNvSpPr>
              <p:nvPr/>
            </p:nvSpPr>
            <p:spPr bwMode="auto">
              <a:xfrm>
                <a:off x="4486" y="13156"/>
                <a:ext cx="16" cy="16"/>
              </a:xfrm>
              <a:prstGeom prst="line">
                <a:avLst/>
              </a:prstGeom>
              <a:noFill/>
              <a:ln w="4763">
                <a:solidFill>
                  <a:srgbClr val="000000"/>
                </a:solidFill>
                <a:round/>
                <a:headEnd/>
                <a:tailEnd/>
              </a:ln>
            </p:spPr>
            <p:txBody>
              <a:bodyPr/>
              <a:lstStyle/>
              <a:p>
                <a:endParaRPr lang="en-US"/>
              </a:p>
            </p:txBody>
          </p:sp>
          <p:sp>
            <p:nvSpPr>
              <p:cNvPr id="104" name="Line 459"/>
              <p:cNvSpPr>
                <a:spLocks noChangeShapeType="1"/>
              </p:cNvSpPr>
              <p:nvPr/>
            </p:nvSpPr>
            <p:spPr bwMode="auto">
              <a:xfrm flipH="1">
                <a:off x="4470" y="13156"/>
                <a:ext cx="16" cy="16"/>
              </a:xfrm>
              <a:prstGeom prst="line">
                <a:avLst/>
              </a:prstGeom>
              <a:noFill/>
              <a:ln w="4763">
                <a:solidFill>
                  <a:srgbClr val="000000"/>
                </a:solidFill>
                <a:round/>
                <a:headEnd/>
                <a:tailEnd/>
              </a:ln>
            </p:spPr>
            <p:txBody>
              <a:bodyPr/>
              <a:lstStyle/>
              <a:p>
                <a:endParaRPr lang="en-US"/>
              </a:p>
            </p:txBody>
          </p:sp>
          <p:sp>
            <p:nvSpPr>
              <p:cNvPr id="105" name="Line 460"/>
              <p:cNvSpPr>
                <a:spLocks noChangeShapeType="1"/>
              </p:cNvSpPr>
              <p:nvPr/>
            </p:nvSpPr>
            <p:spPr bwMode="auto">
              <a:xfrm flipV="1">
                <a:off x="4486" y="13139"/>
                <a:ext cx="16" cy="17"/>
              </a:xfrm>
              <a:prstGeom prst="line">
                <a:avLst/>
              </a:prstGeom>
              <a:noFill/>
              <a:ln w="4763">
                <a:solidFill>
                  <a:srgbClr val="000000"/>
                </a:solidFill>
                <a:round/>
                <a:headEnd/>
                <a:tailEnd/>
              </a:ln>
            </p:spPr>
            <p:txBody>
              <a:bodyPr/>
              <a:lstStyle/>
              <a:p>
                <a:endParaRPr lang="en-US"/>
              </a:p>
            </p:txBody>
          </p:sp>
          <p:sp>
            <p:nvSpPr>
              <p:cNvPr id="106" name="Line 461"/>
              <p:cNvSpPr>
                <a:spLocks noChangeShapeType="1"/>
              </p:cNvSpPr>
              <p:nvPr/>
            </p:nvSpPr>
            <p:spPr bwMode="auto">
              <a:xfrm flipV="1">
                <a:off x="4486" y="13139"/>
                <a:ext cx="0" cy="17"/>
              </a:xfrm>
              <a:prstGeom prst="line">
                <a:avLst/>
              </a:prstGeom>
              <a:noFill/>
              <a:ln w="4763">
                <a:solidFill>
                  <a:srgbClr val="000000"/>
                </a:solidFill>
                <a:round/>
                <a:headEnd/>
                <a:tailEnd/>
              </a:ln>
            </p:spPr>
            <p:txBody>
              <a:bodyPr/>
              <a:lstStyle/>
              <a:p>
                <a:endParaRPr lang="en-US"/>
              </a:p>
            </p:txBody>
          </p:sp>
          <p:sp>
            <p:nvSpPr>
              <p:cNvPr id="107" name="Line 462"/>
              <p:cNvSpPr>
                <a:spLocks noChangeShapeType="1"/>
              </p:cNvSpPr>
              <p:nvPr/>
            </p:nvSpPr>
            <p:spPr bwMode="auto">
              <a:xfrm>
                <a:off x="4486" y="13156"/>
                <a:ext cx="0" cy="16"/>
              </a:xfrm>
              <a:prstGeom prst="line">
                <a:avLst/>
              </a:prstGeom>
              <a:noFill/>
              <a:ln w="4763">
                <a:solidFill>
                  <a:srgbClr val="000000"/>
                </a:solidFill>
                <a:round/>
                <a:headEnd/>
                <a:tailEnd/>
              </a:ln>
            </p:spPr>
            <p:txBody>
              <a:bodyPr/>
              <a:lstStyle/>
              <a:p>
                <a:endParaRPr lang="en-US"/>
              </a:p>
            </p:txBody>
          </p:sp>
          <p:sp>
            <p:nvSpPr>
              <p:cNvPr id="108" name="Rectangle 463"/>
              <p:cNvSpPr>
                <a:spLocks noChangeArrowheads="1"/>
              </p:cNvSpPr>
              <p:nvPr/>
            </p:nvSpPr>
            <p:spPr bwMode="auto">
              <a:xfrm>
                <a:off x="4647" y="13133"/>
                <a:ext cx="42" cy="42"/>
              </a:xfrm>
              <a:prstGeom prst="rect">
                <a:avLst/>
              </a:prstGeom>
              <a:solidFill>
                <a:srgbClr val="FFFFFF"/>
              </a:solidFill>
              <a:ln w="9525">
                <a:noFill/>
                <a:miter lim="800000"/>
                <a:headEnd/>
                <a:tailEnd/>
              </a:ln>
            </p:spPr>
            <p:txBody>
              <a:bodyPr/>
              <a:lstStyle/>
              <a:p>
                <a:endParaRPr lang="en-US"/>
              </a:p>
            </p:txBody>
          </p:sp>
          <p:sp>
            <p:nvSpPr>
              <p:cNvPr id="109" name="Line 464"/>
              <p:cNvSpPr>
                <a:spLocks noChangeShapeType="1"/>
              </p:cNvSpPr>
              <p:nvPr/>
            </p:nvSpPr>
            <p:spPr bwMode="auto">
              <a:xfrm flipH="1" flipV="1">
                <a:off x="4650" y="13136"/>
                <a:ext cx="16" cy="16"/>
              </a:xfrm>
              <a:prstGeom prst="line">
                <a:avLst/>
              </a:prstGeom>
              <a:noFill/>
              <a:ln w="4763">
                <a:solidFill>
                  <a:srgbClr val="000000"/>
                </a:solidFill>
                <a:round/>
                <a:headEnd/>
                <a:tailEnd/>
              </a:ln>
            </p:spPr>
            <p:txBody>
              <a:bodyPr/>
              <a:lstStyle/>
              <a:p>
                <a:endParaRPr lang="en-US"/>
              </a:p>
            </p:txBody>
          </p:sp>
          <p:sp>
            <p:nvSpPr>
              <p:cNvPr id="110" name="Line 465"/>
              <p:cNvSpPr>
                <a:spLocks noChangeShapeType="1"/>
              </p:cNvSpPr>
              <p:nvPr/>
            </p:nvSpPr>
            <p:spPr bwMode="auto">
              <a:xfrm>
                <a:off x="4666" y="13152"/>
                <a:ext cx="16" cy="16"/>
              </a:xfrm>
              <a:prstGeom prst="line">
                <a:avLst/>
              </a:prstGeom>
              <a:noFill/>
              <a:ln w="4763">
                <a:solidFill>
                  <a:srgbClr val="000000"/>
                </a:solidFill>
                <a:round/>
                <a:headEnd/>
                <a:tailEnd/>
              </a:ln>
            </p:spPr>
            <p:txBody>
              <a:bodyPr/>
              <a:lstStyle/>
              <a:p>
                <a:endParaRPr lang="en-US"/>
              </a:p>
            </p:txBody>
          </p:sp>
          <p:sp>
            <p:nvSpPr>
              <p:cNvPr id="111" name="Line 466"/>
              <p:cNvSpPr>
                <a:spLocks noChangeShapeType="1"/>
              </p:cNvSpPr>
              <p:nvPr/>
            </p:nvSpPr>
            <p:spPr bwMode="auto">
              <a:xfrm flipH="1">
                <a:off x="4650" y="13152"/>
                <a:ext cx="16" cy="16"/>
              </a:xfrm>
              <a:prstGeom prst="line">
                <a:avLst/>
              </a:prstGeom>
              <a:noFill/>
              <a:ln w="4763">
                <a:solidFill>
                  <a:srgbClr val="000000"/>
                </a:solidFill>
                <a:round/>
                <a:headEnd/>
                <a:tailEnd/>
              </a:ln>
            </p:spPr>
            <p:txBody>
              <a:bodyPr/>
              <a:lstStyle/>
              <a:p>
                <a:endParaRPr lang="en-US"/>
              </a:p>
            </p:txBody>
          </p:sp>
          <p:sp>
            <p:nvSpPr>
              <p:cNvPr id="112" name="Line 467"/>
              <p:cNvSpPr>
                <a:spLocks noChangeShapeType="1"/>
              </p:cNvSpPr>
              <p:nvPr/>
            </p:nvSpPr>
            <p:spPr bwMode="auto">
              <a:xfrm flipV="1">
                <a:off x="4666" y="13136"/>
                <a:ext cx="16" cy="16"/>
              </a:xfrm>
              <a:prstGeom prst="line">
                <a:avLst/>
              </a:prstGeom>
              <a:noFill/>
              <a:ln w="4763">
                <a:solidFill>
                  <a:srgbClr val="000000"/>
                </a:solidFill>
                <a:round/>
                <a:headEnd/>
                <a:tailEnd/>
              </a:ln>
            </p:spPr>
            <p:txBody>
              <a:bodyPr/>
              <a:lstStyle/>
              <a:p>
                <a:endParaRPr lang="en-US"/>
              </a:p>
            </p:txBody>
          </p:sp>
          <p:sp>
            <p:nvSpPr>
              <p:cNvPr id="113" name="Line 468"/>
              <p:cNvSpPr>
                <a:spLocks noChangeShapeType="1"/>
              </p:cNvSpPr>
              <p:nvPr/>
            </p:nvSpPr>
            <p:spPr bwMode="auto">
              <a:xfrm flipV="1">
                <a:off x="4666" y="13136"/>
                <a:ext cx="0" cy="16"/>
              </a:xfrm>
              <a:prstGeom prst="line">
                <a:avLst/>
              </a:prstGeom>
              <a:noFill/>
              <a:ln w="4763">
                <a:solidFill>
                  <a:srgbClr val="000000"/>
                </a:solidFill>
                <a:round/>
                <a:headEnd/>
                <a:tailEnd/>
              </a:ln>
            </p:spPr>
            <p:txBody>
              <a:bodyPr/>
              <a:lstStyle/>
              <a:p>
                <a:endParaRPr lang="en-US"/>
              </a:p>
            </p:txBody>
          </p:sp>
          <p:sp>
            <p:nvSpPr>
              <p:cNvPr id="114" name="Line 469"/>
              <p:cNvSpPr>
                <a:spLocks noChangeShapeType="1"/>
              </p:cNvSpPr>
              <p:nvPr/>
            </p:nvSpPr>
            <p:spPr bwMode="auto">
              <a:xfrm>
                <a:off x="4666" y="13152"/>
                <a:ext cx="0" cy="16"/>
              </a:xfrm>
              <a:prstGeom prst="line">
                <a:avLst/>
              </a:prstGeom>
              <a:noFill/>
              <a:ln w="4763">
                <a:solidFill>
                  <a:srgbClr val="000000"/>
                </a:solidFill>
                <a:round/>
                <a:headEnd/>
                <a:tailEnd/>
              </a:ln>
            </p:spPr>
            <p:txBody>
              <a:bodyPr/>
              <a:lstStyle/>
              <a:p>
                <a:endParaRPr lang="en-US"/>
              </a:p>
            </p:txBody>
          </p:sp>
          <p:sp>
            <p:nvSpPr>
              <p:cNvPr id="115" name="Rectangle 470"/>
              <p:cNvSpPr>
                <a:spLocks noChangeArrowheads="1"/>
              </p:cNvSpPr>
              <p:nvPr/>
            </p:nvSpPr>
            <p:spPr bwMode="auto">
              <a:xfrm>
                <a:off x="4827" y="13091"/>
                <a:ext cx="41" cy="42"/>
              </a:xfrm>
              <a:prstGeom prst="rect">
                <a:avLst/>
              </a:prstGeom>
              <a:solidFill>
                <a:srgbClr val="FFFFFF"/>
              </a:solidFill>
              <a:ln w="9525">
                <a:noFill/>
                <a:miter lim="800000"/>
                <a:headEnd/>
                <a:tailEnd/>
              </a:ln>
            </p:spPr>
            <p:txBody>
              <a:bodyPr/>
              <a:lstStyle/>
              <a:p>
                <a:endParaRPr lang="en-US"/>
              </a:p>
            </p:txBody>
          </p:sp>
          <p:sp>
            <p:nvSpPr>
              <p:cNvPr id="116" name="Line 471"/>
              <p:cNvSpPr>
                <a:spLocks noChangeShapeType="1"/>
              </p:cNvSpPr>
              <p:nvPr/>
            </p:nvSpPr>
            <p:spPr bwMode="auto">
              <a:xfrm flipH="1" flipV="1">
                <a:off x="4830" y="13095"/>
                <a:ext cx="16" cy="16"/>
              </a:xfrm>
              <a:prstGeom prst="line">
                <a:avLst/>
              </a:prstGeom>
              <a:noFill/>
              <a:ln w="4763">
                <a:solidFill>
                  <a:srgbClr val="000000"/>
                </a:solidFill>
                <a:round/>
                <a:headEnd/>
                <a:tailEnd/>
              </a:ln>
            </p:spPr>
            <p:txBody>
              <a:bodyPr/>
              <a:lstStyle/>
              <a:p>
                <a:endParaRPr lang="en-US"/>
              </a:p>
            </p:txBody>
          </p:sp>
          <p:sp>
            <p:nvSpPr>
              <p:cNvPr id="117" name="Line 472"/>
              <p:cNvSpPr>
                <a:spLocks noChangeShapeType="1"/>
              </p:cNvSpPr>
              <p:nvPr/>
            </p:nvSpPr>
            <p:spPr bwMode="auto">
              <a:xfrm>
                <a:off x="4846" y="13111"/>
                <a:ext cx="16" cy="16"/>
              </a:xfrm>
              <a:prstGeom prst="line">
                <a:avLst/>
              </a:prstGeom>
              <a:noFill/>
              <a:ln w="4763">
                <a:solidFill>
                  <a:srgbClr val="000000"/>
                </a:solidFill>
                <a:round/>
                <a:headEnd/>
                <a:tailEnd/>
              </a:ln>
            </p:spPr>
            <p:txBody>
              <a:bodyPr/>
              <a:lstStyle/>
              <a:p>
                <a:endParaRPr lang="en-US"/>
              </a:p>
            </p:txBody>
          </p:sp>
          <p:sp>
            <p:nvSpPr>
              <p:cNvPr id="118" name="Line 473"/>
              <p:cNvSpPr>
                <a:spLocks noChangeShapeType="1"/>
              </p:cNvSpPr>
              <p:nvPr/>
            </p:nvSpPr>
            <p:spPr bwMode="auto">
              <a:xfrm flipH="1">
                <a:off x="4830" y="13111"/>
                <a:ext cx="16" cy="16"/>
              </a:xfrm>
              <a:prstGeom prst="line">
                <a:avLst/>
              </a:prstGeom>
              <a:noFill/>
              <a:ln w="4763">
                <a:solidFill>
                  <a:srgbClr val="000000"/>
                </a:solidFill>
                <a:round/>
                <a:headEnd/>
                <a:tailEnd/>
              </a:ln>
            </p:spPr>
            <p:txBody>
              <a:bodyPr/>
              <a:lstStyle/>
              <a:p>
                <a:endParaRPr lang="en-US"/>
              </a:p>
            </p:txBody>
          </p:sp>
          <p:sp>
            <p:nvSpPr>
              <p:cNvPr id="119" name="Line 474"/>
              <p:cNvSpPr>
                <a:spLocks noChangeShapeType="1"/>
              </p:cNvSpPr>
              <p:nvPr/>
            </p:nvSpPr>
            <p:spPr bwMode="auto">
              <a:xfrm flipV="1">
                <a:off x="4846" y="13095"/>
                <a:ext cx="16" cy="16"/>
              </a:xfrm>
              <a:prstGeom prst="line">
                <a:avLst/>
              </a:prstGeom>
              <a:noFill/>
              <a:ln w="4763">
                <a:solidFill>
                  <a:srgbClr val="000000"/>
                </a:solidFill>
                <a:round/>
                <a:headEnd/>
                <a:tailEnd/>
              </a:ln>
            </p:spPr>
            <p:txBody>
              <a:bodyPr/>
              <a:lstStyle/>
              <a:p>
                <a:endParaRPr lang="en-US"/>
              </a:p>
            </p:txBody>
          </p:sp>
          <p:sp>
            <p:nvSpPr>
              <p:cNvPr id="120" name="Line 475"/>
              <p:cNvSpPr>
                <a:spLocks noChangeShapeType="1"/>
              </p:cNvSpPr>
              <p:nvPr/>
            </p:nvSpPr>
            <p:spPr bwMode="auto">
              <a:xfrm flipV="1">
                <a:off x="4846" y="13095"/>
                <a:ext cx="0" cy="16"/>
              </a:xfrm>
              <a:prstGeom prst="line">
                <a:avLst/>
              </a:prstGeom>
              <a:noFill/>
              <a:ln w="4763">
                <a:solidFill>
                  <a:srgbClr val="000000"/>
                </a:solidFill>
                <a:round/>
                <a:headEnd/>
                <a:tailEnd/>
              </a:ln>
            </p:spPr>
            <p:txBody>
              <a:bodyPr/>
              <a:lstStyle/>
              <a:p>
                <a:endParaRPr lang="en-US"/>
              </a:p>
            </p:txBody>
          </p:sp>
          <p:sp>
            <p:nvSpPr>
              <p:cNvPr id="121" name="Line 476"/>
              <p:cNvSpPr>
                <a:spLocks noChangeShapeType="1"/>
              </p:cNvSpPr>
              <p:nvPr/>
            </p:nvSpPr>
            <p:spPr bwMode="auto">
              <a:xfrm>
                <a:off x="4846" y="13111"/>
                <a:ext cx="0" cy="16"/>
              </a:xfrm>
              <a:prstGeom prst="line">
                <a:avLst/>
              </a:prstGeom>
              <a:noFill/>
              <a:ln w="4763">
                <a:solidFill>
                  <a:srgbClr val="000000"/>
                </a:solidFill>
                <a:round/>
                <a:headEnd/>
                <a:tailEnd/>
              </a:ln>
            </p:spPr>
            <p:txBody>
              <a:bodyPr/>
              <a:lstStyle/>
              <a:p>
                <a:endParaRPr lang="en-US"/>
              </a:p>
            </p:txBody>
          </p:sp>
          <p:sp>
            <p:nvSpPr>
              <p:cNvPr id="122" name="Rectangle 477"/>
              <p:cNvSpPr>
                <a:spLocks noChangeArrowheads="1"/>
              </p:cNvSpPr>
              <p:nvPr/>
            </p:nvSpPr>
            <p:spPr bwMode="auto">
              <a:xfrm>
                <a:off x="5006" y="13078"/>
                <a:ext cx="42" cy="42"/>
              </a:xfrm>
              <a:prstGeom prst="rect">
                <a:avLst/>
              </a:prstGeom>
              <a:solidFill>
                <a:srgbClr val="FFFFFF"/>
              </a:solidFill>
              <a:ln w="9525">
                <a:noFill/>
                <a:miter lim="800000"/>
                <a:headEnd/>
                <a:tailEnd/>
              </a:ln>
            </p:spPr>
            <p:txBody>
              <a:bodyPr/>
              <a:lstStyle/>
              <a:p>
                <a:endParaRPr lang="en-US"/>
              </a:p>
            </p:txBody>
          </p:sp>
          <p:sp>
            <p:nvSpPr>
              <p:cNvPr id="123" name="Line 478"/>
              <p:cNvSpPr>
                <a:spLocks noChangeShapeType="1"/>
              </p:cNvSpPr>
              <p:nvPr/>
            </p:nvSpPr>
            <p:spPr bwMode="auto">
              <a:xfrm flipH="1" flipV="1">
                <a:off x="5009" y="13082"/>
                <a:ext cx="17" cy="16"/>
              </a:xfrm>
              <a:prstGeom prst="line">
                <a:avLst/>
              </a:prstGeom>
              <a:noFill/>
              <a:ln w="4763">
                <a:solidFill>
                  <a:srgbClr val="000000"/>
                </a:solidFill>
                <a:round/>
                <a:headEnd/>
                <a:tailEnd/>
              </a:ln>
            </p:spPr>
            <p:txBody>
              <a:bodyPr/>
              <a:lstStyle/>
              <a:p>
                <a:endParaRPr lang="en-US"/>
              </a:p>
            </p:txBody>
          </p:sp>
          <p:sp>
            <p:nvSpPr>
              <p:cNvPr id="124" name="Line 479"/>
              <p:cNvSpPr>
                <a:spLocks noChangeShapeType="1"/>
              </p:cNvSpPr>
              <p:nvPr/>
            </p:nvSpPr>
            <p:spPr bwMode="auto">
              <a:xfrm>
                <a:off x="5026" y="13098"/>
                <a:ext cx="16" cy="16"/>
              </a:xfrm>
              <a:prstGeom prst="line">
                <a:avLst/>
              </a:prstGeom>
              <a:noFill/>
              <a:ln w="4763">
                <a:solidFill>
                  <a:srgbClr val="000000"/>
                </a:solidFill>
                <a:round/>
                <a:headEnd/>
                <a:tailEnd/>
              </a:ln>
            </p:spPr>
            <p:txBody>
              <a:bodyPr/>
              <a:lstStyle/>
              <a:p>
                <a:endParaRPr lang="en-US"/>
              </a:p>
            </p:txBody>
          </p:sp>
          <p:sp>
            <p:nvSpPr>
              <p:cNvPr id="125" name="Line 480"/>
              <p:cNvSpPr>
                <a:spLocks noChangeShapeType="1"/>
              </p:cNvSpPr>
              <p:nvPr/>
            </p:nvSpPr>
            <p:spPr bwMode="auto">
              <a:xfrm flipH="1">
                <a:off x="5009" y="13098"/>
                <a:ext cx="17" cy="16"/>
              </a:xfrm>
              <a:prstGeom prst="line">
                <a:avLst/>
              </a:prstGeom>
              <a:noFill/>
              <a:ln w="4763">
                <a:solidFill>
                  <a:srgbClr val="000000"/>
                </a:solidFill>
                <a:round/>
                <a:headEnd/>
                <a:tailEnd/>
              </a:ln>
            </p:spPr>
            <p:txBody>
              <a:bodyPr/>
              <a:lstStyle/>
              <a:p>
                <a:endParaRPr lang="en-US"/>
              </a:p>
            </p:txBody>
          </p:sp>
          <p:sp>
            <p:nvSpPr>
              <p:cNvPr id="126" name="Line 481"/>
              <p:cNvSpPr>
                <a:spLocks noChangeShapeType="1"/>
              </p:cNvSpPr>
              <p:nvPr/>
            </p:nvSpPr>
            <p:spPr bwMode="auto">
              <a:xfrm flipV="1">
                <a:off x="5026" y="13082"/>
                <a:ext cx="16" cy="16"/>
              </a:xfrm>
              <a:prstGeom prst="line">
                <a:avLst/>
              </a:prstGeom>
              <a:noFill/>
              <a:ln w="4763">
                <a:solidFill>
                  <a:srgbClr val="000000"/>
                </a:solidFill>
                <a:round/>
                <a:headEnd/>
                <a:tailEnd/>
              </a:ln>
            </p:spPr>
            <p:txBody>
              <a:bodyPr/>
              <a:lstStyle/>
              <a:p>
                <a:endParaRPr lang="en-US"/>
              </a:p>
            </p:txBody>
          </p:sp>
          <p:sp>
            <p:nvSpPr>
              <p:cNvPr id="127" name="Line 482"/>
              <p:cNvSpPr>
                <a:spLocks noChangeShapeType="1"/>
              </p:cNvSpPr>
              <p:nvPr/>
            </p:nvSpPr>
            <p:spPr bwMode="auto">
              <a:xfrm flipV="1">
                <a:off x="5026" y="13082"/>
                <a:ext cx="0" cy="16"/>
              </a:xfrm>
              <a:prstGeom prst="line">
                <a:avLst/>
              </a:prstGeom>
              <a:noFill/>
              <a:ln w="4763">
                <a:solidFill>
                  <a:srgbClr val="000000"/>
                </a:solidFill>
                <a:round/>
                <a:headEnd/>
                <a:tailEnd/>
              </a:ln>
            </p:spPr>
            <p:txBody>
              <a:bodyPr/>
              <a:lstStyle/>
              <a:p>
                <a:endParaRPr lang="en-US"/>
              </a:p>
            </p:txBody>
          </p:sp>
          <p:sp>
            <p:nvSpPr>
              <p:cNvPr id="128" name="Line 483"/>
              <p:cNvSpPr>
                <a:spLocks noChangeShapeType="1"/>
              </p:cNvSpPr>
              <p:nvPr/>
            </p:nvSpPr>
            <p:spPr bwMode="auto">
              <a:xfrm>
                <a:off x="5026" y="13098"/>
                <a:ext cx="0" cy="16"/>
              </a:xfrm>
              <a:prstGeom prst="line">
                <a:avLst/>
              </a:prstGeom>
              <a:noFill/>
              <a:ln w="4763">
                <a:solidFill>
                  <a:srgbClr val="000000"/>
                </a:solidFill>
                <a:round/>
                <a:headEnd/>
                <a:tailEnd/>
              </a:ln>
            </p:spPr>
            <p:txBody>
              <a:bodyPr/>
              <a:lstStyle/>
              <a:p>
                <a:endParaRPr lang="en-US"/>
              </a:p>
            </p:txBody>
          </p:sp>
          <p:sp>
            <p:nvSpPr>
              <p:cNvPr id="129" name="Rectangle 484"/>
              <p:cNvSpPr>
                <a:spLocks noChangeArrowheads="1"/>
              </p:cNvSpPr>
              <p:nvPr/>
            </p:nvSpPr>
            <p:spPr bwMode="auto">
              <a:xfrm>
                <a:off x="5186" y="13024"/>
                <a:ext cx="42" cy="42"/>
              </a:xfrm>
              <a:prstGeom prst="rect">
                <a:avLst/>
              </a:prstGeom>
              <a:solidFill>
                <a:srgbClr val="FFFFFF"/>
              </a:solidFill>
              <a:ln w="9525">
                <a:noFill/>
                <a:miter lim="800000"/>
                <a:headEnd/>
                <a:tailEnd/>
              </a:ln>
            </p:spPr>
            <p:txBody>
              <a:bodyPr/>
              <a:lstStyle/>
              <a:p>
                <a:endParaRPr lang="en-US"/>
              </a:p>
            </p:txBody>
          </p:sp>
          <p:sp>
            <p:nvSpPr>
              <p:cNvPr id="130" name="Line 485"/>
              <p:cNvSpPr>
                <a:spLocks noChangeShapeType="1"/>
              </p:cNvSpPr>
              <p:nvPr/>
            </p:nvSpPr>
            <p:spPr bwMode="auto">
              <a:xfrm flipH="1" flipV="1">
                <a:off x="5189" y="13027"/>
                <a:ext cx="16" cy="16"/>
              </a:xfrm>
              <a:prstGeom prst="line">
                <a:avLst/>
              </a:prstGeom>
              <a:noFill/>
              <a:ln w="4763">
                <a:solidFill>
                  <a:srgbClr val="000000"/>
                </a:solidFill>
                <a:round/>
                <a:headEnd/>
                <a:tailEnd/>
              </a:ln>
            </p:spPr>
            <p:txBody>
              <a:bodyPr/>
              <a:lstStyle/>
              <a:p>
                <a:endParaRPr lang="en-US"/>
              </a:p>
            </p:txBody>
          </p:sp>
          <p:sp>
            <p:nvSpPr>
              <p:cNvPr id="131" name="Line 486"/>
              <p:cNvSpPr>
                <a:spLocks noChangeShapeType="1"/>
              </p:cNvSpPr>
              <p:nvPr/>
            </p:nvSpPr>
            <p:spPr bwMode="auto">
              <a:xfrm>
                <a:off x="5205" y="13043"/>
                <a:ext cx="16" cy="16"/>
              </a:xfrm>
              <a:prstGeom prst="line">
                <a:avLst/>
              </a:prstGeom>
              <a:noFill/>
              <a:ln w="4763">
                <a:solidFill>
                  <a:srgbClr val="000000"/>
                </a:solidFill>
                <a:round/>
                <a:headEnd/>
                <a:tailEnd/>
              </a:ln>
            </p:spPr>
            <p:txBody>
              <a:bodyPr/>
              <a:lstStyle/>
              <a:p>
                <a:endParaRPr lang="en-US"/>
              </a:p>
            </p:txBody>
          </p:sp>
          <p:sp>
            <p:nvSpPr>
              <p:cNvPr id="132" name="Line 487"/>
              <p:cNvSpPr>
                <a:spLocks noChangeShapeType="1"/>
              </p:cNvSpPr>
              <p:nvPr/>
            </p:nvSpPr>
            <p:spPr bwMode="auto">
              <a:xfrm flipH="1">
                <a:off x="5189" y="13043"/>
                <a:ext cx="16" cy="16"/>
              </a:xfrm>
              <a:prstGeom prst="line">
                <a:avLst/>
              </a:prstGeom>
              <a:noFill/>
              <a:ln w="4763">
                <a:solidFill>
                  <a:srgbClr val="000000"/>
                </a:solidFill>
                <a:round/>
                <a:headEnd/>
                <a:tailEnd/>
              </a:ln>
            </p:spPr>
            <p:txBody>
              <a:bodyPr/>
              <a:lstStyle/>
              <a:p>
                <a:endParaRPr lang="en-US"/>
              </a:p>
            </p:txBody>
          </p:sp>
          <p:sp>
            <p:nvSpPr>
              <p:cNvPr id="133" name="Line 488"/>
              <p:cNvSpPr>
                <a:spLocks noChangeShapeType="1"/>
              </p:cNvSpPr>
              <p:nvPr/>
            </p:nvSpPr>
            <p:spPr bwMode="auto">
              <a:xfrm flipV="1">
                <a:off x="5205" y="13027"/>
                <a:ext cx="16" cy="16"/>
              </a:xfrm>
              <a:prstGeom prst="line">
                <a:avLst/>
              </a:prstGeom>
              <a:noFill/>
              <a:ln w="4763">
                <a:solidFill>
                  <a:srgbClr val="000000"/>
                </a:solidFill>
                <a:round/>
                <a:headEnd/>
                <a:tailEnd/>
              </a:ln>
            </p:spPr>
            <p:txBody>
              <a:bodyPr/>
              <a:lstStyle/>
              <a:p>
                <a:endParaRPr lang="en-US"/>
              </a:p>
            </p:txBody>
          </p:sp>
          <p:sp>
            <p:nvSpPr>
              <p:cNvPr id="134" name="Line 489"/>
              <p:cNvSpPr>
                <a:spLocks noChangeShapeType="1"/>
              </p:cNvSpPr>
              <p:nvPr/>
            </p:nvSpPr>
            <p:spPr bwMode="auto">
              <a:xfrm flipV="1">
                <a:off x="5205" y="13027"/>
                <a:ext cx="0" cy="16"/>
              </a:xfrm>
              <a:prstGeom prst="line">
                <a:avLst/>
              </a:prstGeom>
              <a:noFill/>
              <a:ln w="4763">
                <a:solidFill>
                  <a:srgbClr val="000000"/>
                </a:solidFill>
                <a:round/>
                <a:headEnd/>
                <a:tailEnd/>
              </a:ln>
            </p:spPr>
            <p:txBody>
              <a:bodyPr/>
              <a:lstStyle/>
              <a:p>
                <a:endParaRPr lang="en-US"/>
              </a:p>
            </p:txBody>
          </p:sp>
          <p:sp>
            <p:nvSpPr>
              <p:cNvPr id="135" name="Line 490"/>
              <p:cNvSpPr>
                <a:spLocks noChangeShapeType="1"/>
              </p:cNvSpPr>
              <p:nvPr/>
            </p:nvSpPr>
            <p:spPr bwMode="auto">
              <a:xfrm>
                <a:off x="5205" y="13043"/>
                <a:ext cx="0" cy="16"/>
              </a:xfrm>
              <a:prstGeom prst="line">
                <a:avLst/>
              </a:prstGeom>
              <a:noFill/>
              <a:ln w="4763">
                <a:solidFill>
                  <a:srgbClr val="000000"/>
                </a:solidFill>
                <a:round/>
                <a:headEnd/>
                <a:tailEnd/>
              </a:ln>
            </p:spPr>
            <p:txBody>
              <a:bodyPr/>
              <a:lstStyle/>
              <a:p>
                <a:endParaRPr lang="en-US"/>
              </a:p>
            </p:txBody>
          </p:sp>
          <p:sp>
            <p:nvSpPr>
              <p:cNvPr id="136" name="Rectangle 491"/>
              <p:cNvSpPr>
                <a:spLocks noChangeArrowheads="1"/>
              </p:cNvSpPr>
              <p:nvPr/>
            </p:nvSpPr>
            <p:spPr bwMode="auto">
              <a:xfrm>
                <a:off x="5366" y="13088"/>
                <a:ext cx="41" cy="42"/>
              </a:xfrm>
              <a:prstGeom prst="rect">
                <a:avLst/>
              </a:prstGeom>
              <a:solidFill>
                <a:srgbClr val="FFFFFF"/>
              </a:solidFill>
              <a:ln w="9525">
                <a:noFill/>
                <a:miter lim="800000"/>
                <a:headEnd/>
                <a:tailEnd/>
              </a:ln>
            </p:spPr>
            <p:txBody>
              <a:bodyPr/>
              <a:lstStyle/>
              <a:p>
                <a:endParaRPr lang="en-US"/>
              </a:p>
            </p:txBody>
          </p:sp>
          <p:sp>
            <p:nvSpPr>
              <p:cNvPr id="137" name="Line 492"/>
              <p:cNvSpPr>
                <a:spLocks noChangeShapeType="1"/>
              </p:cNvSpPr>
              <p:nvPr/>
            </p:nvSpPr>
            <p:spPr bwMode="auto">
              <a:xfrm flipH="1" flipV="1">
                <a:off x="5369" y="13091"/>
                <a:ext cx="16" cy="16"/>
              </a:xfrm>
              <a:prstGeom prst="line">
                <a:avLst/>
              </a:prstGeom>
              <a:noFill/>
              <a:ln w="4763">
                <a:solidFill>
                  <a:srgbClr val="000000"/>
                </a:solidFill>
                <a:round/>
                <a:headEnd/>
                <a:tailEnd/>
              </a:ln>
            </p:spPr>
            <p:txBody>
              <a:bodyPr/>
              <a:lstStyle/>
              <a:p>
                <a:endParaRPr lang="en-US"/>
              </a:p>
            </p:txBody>
          </p:sp>
          <p:sp>
            <p:nvSpPr>
              <p:cNvPr id="138" name="Line 493"/>
              <p:cNvSpPr>
                <a:spLocks noChangeShapeType="1"/>
              </p:cNvSpPr>
              <p:nvPr/>
            </p:nvSpPr>
            <p:spPr bwMode="auto">
              <a:xfrm>
                <a:off x="5385" y="13107"/>
                <a:ext cx="16" cy="16"/>
              </a:xfrm>
              <a:prstGeom prst="line">
                <a:avLst/>
              </a:prstGeom>
              <a:noFill/>
              <a:ln w="4763">
                <a:solidFill>
                  <a:srgbClr val="000000"/>
                </a:solidFill>
                <a:round/>
                <a:headEnd/>
                <a:tailEnd/>
              </a:ln>
            </p:spPr>
            <p:txBody>
              <a:bodyPr/>
              <a:lstStyle/>
              <a:p>
                <a:endParaRPr lang="en-US"/>
              </a:p>
            </p:txBody>
          </p:sp>
          <p:sp>
            <p:nvSpPr>
              <p:cNvPr id="139" name="Line 494"/>
              <p:cNvSpPr>
                <a:spLocks noChangeShapeType="1"/>
              </p:cNvSpPr>
              <p:nvPr/>
            </p:nvSpPr>
            <p:spPr bwMode="auto">
              <a:xfrm flipH="1">
                <a:off x="5369" y="13107"/>
                <a:ext cx="16" cy="16"/>
              </a:xfrm>
              <a:prstGeom prst="line">
                <a:avLst/>
              </a:prstGeom>
              <a:noFill/>
              <a:ln w="4763">
                <a:solidFill>
                  <a:srgbClr val="000000"/>
                </a:solidFill>
                <a:round/>
                <a:headEnd/>
                <a:tailEnd/>
              </a:ln>
            </p:spPr>
            <p:txBody>
              <a:bodyPr/>
              <a:lstStyle/>
              <a:p>
                <a:endParaRPr lang="en-US"/>
              </a:p>
            </p:txBody>
          </p:sp>
          <p:sp>
            <p:nvSpPr>
              <p:cNvPr id="140" name="Line 495"/>
              <p:cNvSpPr>
                <a:spLocks noChangeShapeType="1"/>
              </p:cNvSpPr>
              <p:nvPr/>
            </p:nvSpPr>
            <p:spPr bwMode="auto">
              <a:xfrm flipV="1">
                <a:off x="5385" y="13091"/>
                <a:ext cx="16" cy="16"/>
              </a:xfrm>
              <a:prstGeom prst="line">
                <a:avLst/>
              </a:prstGeom>
              <a:noFill/>
              <a:ln w="4763">
                <a:solidFill>
                  <a:srgbClr val="000000"/>
                </a:solidFill>
                <a:round/>
                <a:headEnd/>
                <a:tailEnd/>
              </a:ln>
            </p:spPr>
            <p:txBody>
              <a:bodyPr/>
              <a:lstStyle/>
              <a:p>
                <a:endParaRPr lang="en-US"/>
              </a:p>
            </p:txBody>
          </p:sp>
          <p:sp>
            <p:nvSpPr>
              <p:cNvPr id="141" name="Line 496"/>
              <p:cNvSpPr>
                <a:spLocks noChangeShapeType="1"/>
              </p:cNvSpPr>
              <p:nvPr/>
            </p:nvSpPr>
            <p:spPr bwMode="auto">
              <a:xfrm flipV="1">
                <a:off x="5385" y="13091"/>
                <a:ext cx="0" cy="16"/>
              </a:xfrm>
              <a:prstGeom prst="line">
                <a:avLst/>
              </a:prstGeom>
              <a:noFill/>
              <a:ln w="4763">
                <a:solidFill>
                  <a:srgbClr val="000000"/>
                </a:solidFill>
                <a:round/>
                <a:headEnd/>
                <a:tailEnd/>
              </a:ln>
            </p:spPr>
            <p:txBody>
              <a:bodyPr/>
              <a:lstStyle/>
              <a:p>
                <a:endParaRPr lang="en-US"/>
              </a:p>
            </p:txBody>
          </p:sp>
          <p:sp>
            <p:nvSpPr>
              <p:cNvPr id="142" name="Line 497"/>
              <p:cNvSpPr>
                <a:spLocks noChangeShapeType="1"/>
              </p:cNvSpPr>
              <p:nvPr/>
            </p:nvSpPr>
            <p:spPr bwMode="auto">
              <a:xfrm>
                <a:off x="5385" y="13107"/>
                <a:ext cx="0" cy="16"/>
              </a:xfrm>
              <a:prstGeom prst="line">
                <a:avLst/>
              </a:prstGeom>
              <a:noFill/>
              <a:ln w="4763">
                <a:solidFill>
                  <a:srgbClr val="000000"/>
                </a:solidFill>
                <a:round/>
                <a:headEnd/>
                <a:tailEnd/>
              </a:ln>
            </p:spPr>
            <p:txBody>
              <a:bodyPr/>
              <a:lstStyle/>
              <a:p>
                <a:endParaRPr lang="en-US"/>
              </a:p>
            </p:txBody>
          </p:sp>
          <p:sp>
            <p:nvSpPr>
              <p:cNvPr id="143" name="Rectangle 498"/>
              <p:cNvSpPr>
                <a:spLocks noChangeArrowheads="1"/>
              </p:cNvSpPr>
              <p:nvPr/>
            </p:nvSpPr>
            <p:spPr bwMode="auto">
              <a:xfrm>
                <a:off x="5545" y="13069"/>
                <a:ext cx="42" cy="42"/>
              </a:xfrm>
              <a:prstGeom prst="rect">
                <a:avLst/>
              </a:prstGeom>
              <a:solidFill>
                <a:srgbClr val="FFFFFF"/>
              </a:solidFill>
              <a:ln w="9525">
                <a:noFill/>
                <a:miter lim="800000"/>
                <a:headEnd/>
                <a:tailEnd/>
              </a:ln>
            </p:spPr>
            <p:txBody>
              <a:bodyPr/>
              <a:lstStyle/>
              <a:p>
                <a:endParaRPr lang="en-US"/>
              </a:p>
            </p:txBody>
          </p:sp>
          <p:sp>
            <p:nvSpPr>
              <p:cNvPr id="144" name="Line 499"/>
              <p:cNvSpPr>
                <a:spLocks noChangeShapeType="1"/>
              </p:cNvSpPr>
              <p:nvPr/>
            </p:nvSpPr>
            <p:spPr bwMode="auto">
              <a:xfrm flipH="1" flipV="1">
                <a:off x="5549" y="13072"/>
                <a:ext cx="16" cy="16"/>
              </a:xfrm>
              <a:prstGeom prst="line">
                <a:avLst/>
              </a:prstGeom>
              <a:noFill/>
              <a:ln w="4763">
                <a:solidFill>
                  <a:srgbClr val="000000"/>
                </a:solidFill>
                <a:round/>
                <a:headEnd/>
                <a:tailEnd/>
              </a:ln>
            </p:spPr>
            <p:txBody>
              <a:bodyPr/>
              <a:lstStyle/>
              <a:p>
                <a:endParaRPr lang="en-US"/>
              </a:p>
            </p:txBody>
          </p:sp>
          <p:sp>
            <p:nvSpPr>
              <p:cNvPr id="145" name="Line 500"/>
              <p:cNvSpPr>
                <a:spLocks noChangeShapeType="1"/>
              </p:cNvSpPr>
              <p:nvPr/>
            </p:nvSpPr>
            <p:spPr bwMode="auto">
              <a:xfrm>
                <a:off x="5565" y="13088"/>
                <a:ext cx="16" cy="16"/>
              </a:xfrm>
              <a:prstGeom prst="line">
                <a:avLst/>
              </a:prstGeom>
              <a:noFill/>
              <a:ln w="4763">
                <a:solidFill>
                  <a:srgbClr val="000000"/>
                </a:solidFill>
                <a:round/>
                <a:headEnd/>
                <a:tailEnd/>
              </a:ln>
            </p:spPr>
            <p:txBody>
              <a:bodyPr/>
              <a:lstStyle/>
              <a:p>
                <a:endParaRPr lang="en-US"/>
              </a:p>
            </p:txBody>
          </p:sp>
          <p:sp>
            <p:nvSpPr>
              <p:cNvPr id="146" name="Line 501"/>
              <p:cNvSpPr>
                <a:spLocks noChangeShapeType="1"/>
              </p:cNvSpPr>
              <p:nvPr/>
            </p:nvSpPr>
            <p:spPr bwMode="auto">
              <a:xfrm flipH="1">
                <a:off x="5549" y="13088"/>
                <a:ext cx="16" cy="16"/>
              </a:xfrm>
              <a:prstGeom prst="line">
                <a:avLst/>
              </a:prstGeom>
              <a:noFill/>
              <a:ln w="4763">
                <a:solidFill>
                  <a:srgbClr val="000000"/>
                </a:solidFill>
                <a:round/>
                <a:headEnd/>
                <a:tailEnd/>
              </a:ln>
            </p:spPr>
            <p:txBody>
              <a:bodyPr/>
              <a:lstStyle/>
              <a:p>
                <a:endParaRPr lang="en-US"/>
              </a:p>
            </p:txBody>
          </p:sp>
          <p:sp>
            <p:nvSpPr>
              <p:cNvPr id="147" name="Line 502"/>
              <p:cNvSpPr>
                <a:spLocks noChangeShapeType="1"/>
              </p:cNvSpPr>
              <p:nvPr/>
            </p:nvSpPr>
            <p:spPr bwMode="auto">
              <a:xfrm flipV="1">
                <a:off x="5565" y="13072"/>
                <a:ext cx="16" cy="16"/>
              </a:xfrm>
              <a:prstGeom prst="line">
                <a:avLst/>
              </a:prstGeom>
              <a:noFill/>
              <a:ln w="4763">
                <a:solidFill>
                  <a:srgbClr val="000000"/>
                </a:solidFill>
                <a:round/>
                <a:headEnd/>
                <a:tailEnd/>
              </a:ln>
            </p:spPr>
            <p:txBody>
              <a:bodyPr/>
              <a:lstStyle/>
              <a:p>
                <a:endParaRPr lang="en-US"/>
              </a:p>
            </p:txBody>
          </p:sp>
          <p:sp>
            <p:nvSpPr>
              <p:cNvPr id="148" name="Line 503"/>
              <p:cNvSpPr>
                <a:spLocks noChangeShapeType="1"/>
              </p:cNvSpPr>
              <p:nvPr/>
            </p:nvSpPr>
            <p:spPr bwMode="auto">
              <a:xfrm flipV="1">
                <a:off x="5565" y="13072"/>
                <a:ext cx="0" cy="16"/>
              </a:xfrm>
              <a:prstGeom prst="line">
                <a:avLst/>
              </a:prstGeom>
              <a:noFill/>
              <a:ln w="4763">
                <a:solidFill>
                  <a:srgbClr val="000000"/>
                </a:solidFill>
                <a:round/>
                <a:headEnd/>
                <a:tailEnd/>
              </a:ln>
            </p:spPr>
            <p:txBody>
              <a:bodyPr/>
              <a:lstStyle/>
              <a:p>
                <a:endParaRPr lang="en-US"/>
              </a:p>
            </p:txBody>
          </p:sp>
          <p:sp>
            <p:nvSpPr>
              <p:cNvPr id="149" name="Line 504"/>
              <p:cNvSpPr>
                <a:spLocks noChangeShapeType="1"/>
              </p:cNvSpPr>
              <p:nvPr/>
            </p:nvSpPr>
            <p:spPr bwMode="auto">
              <a:xfrm>
                <a:off x="5565" y="13088"/>
                <a:ext cx="0" cy="16"/>
              </a:xfrm>
              <a:prstGeom prst="line">
                <a:avLst/>
              </a:prstGeom>
              <a:noFill/>
              <a:ln w="4763">
                <a:solidFill>
                  <a:srgbClr val="000000"/>
                </a:solidFill>
                <a:round/>
                <a:headEnd/>
                <a:tailEnd/>
              </a:ln>
            </p:spPr>
            <p:txBody>
              <a:bodyPr/>
              <a:lstStyle/>
              <a:p>
                <a:endParaRPr lang="en-US"/>
              </a:p>
            </p:txBody>
          </p:sp>
          <p:sp>
            <p:nvSpPr>
              <p:cNvPr id="150" name="Rectangle 505"/>
              <p:cNvSpPr>
                <a:spLocks noChangeArrowheads="1"/>
              </p:cNvSpPr>
              <p:nvPr/>
            </p:nvSpPr>
            <p:spPr bwMode="auto">
              <a:xfrm>
                <a:off x="5725" y="13011"/>
                <a:ext cx="42" cy="42"/>
              </a:xfrm>
              <a:prstGeom prst="rect">
                <a:avLst/>
              </a:prstGeom>
              <a:solidFill>
                <a:srgbClr val="FFFFFF"/>
              </a:solidFill>
              <a:ln w="9525">
                <a:noFill/>
                <a:miter lim="800000"/>
                <a:headEnd/>
                <a:tailEnd/>
              </a:ln>
            </p:spPr>
            <p:txBody>
              <a:bodyPr/>
              <a:lstStyle/>
              <a:p>
                <a:endParaRPr lang="en-US"/>
              </a:p>
            </p:txBody>
          </p:sp>
          <p:sp>
            <p:nvSpPr>
              <p:cNvPr id="151" name="Line 506"/>
              <p:cNvSpPr>
                <a:spLocks noChangeShapeType="1"/>
              </p:cNvSpPr>
              <p:nvPr/>
            </p:nvSpPr>
            <p:spPr bwMode="auto">
              <a:xfrm flipH="1" flipV="1">
                <a:off x="5728" y="13014"/>
                <a:ext cx="16" cy="16"/>
              </a:xfrm>
              <a:prstGeom prst="line">
                <a:avLst/>
              </a:prstGeom>
              <a:noFill/>
              <a:ln w="4763">
                <a:solidFill>
                  <a:srgbClr val="000000"/>
                </a:solidFill>
                <a:round/>
                <a:headEnd/>
                <a:tailEnd/>
              </a:ln>
            </p:spPr>
            <p:txBody>
              <a:bodyPr/>
              <a:lstStyle/>
              <a:p>
                <a:endParaRPr lang="en-US"/>
              </a:p>
            </p:txBody>
          </p:sp>
          <p:sp>
            <p:nvSpPr>
              <p:cNvPr id="152" name="Line 507"/>
              <p:cNvSpPr>
                <a:spLocks noChangeShapeType="1"/>
              </p:cNvSpPr>
              <p:nvPr/>
            </p:nvSpPr>
            <p:spPr bwMode="auto">
              <a:xfrm>
                <a:off x="5744" y="13030"/>
                <a:ext cx="16" cy="16"/>
              </a:xfrm>
              <a:prstGeom prst="line">
                <a:avLst/>
              </a:prstGeom>
              <a:noFill/>
              <a:ln w="4763">
                <a:solidFill>
                  <a:srgbClr val="000000"/>
                </a:solidFill>
                <a:round/>
                <a:headEnd/>
                <a:tailEnd/>
              </a:ln>
            </p:spPr>
            <p:txBody>
              <a:bodyPr/>
              <a:lstStyle/>
              <a:p>
                <a:endParaRPr lang="en-US"/>
              </a:p>
            </p:txBody>
          </p:sp>
          <p:sp>
            <p:nvSpPr>
              <p:cNvPr id="153" name="Line 508"/>
              <p:cNvSpPr>
                <a:spLocks noChangeShapeType="1"/>
              </p:cNvSpPr>
              <p:nvPr/>
            </p:nvSpPr>
            <p:spPr bwMode="auto">
              <a:xfrm flipH="1">
                <a:off x="5728" y="13030"/>
                <a:ext cx="16" cy="16"/>
              </a:xfrm>
              <a:prstGeom prst="line">
                <a:avLst/>
              </a:prstGeom>
              <a:noFill/>
              <a:ln w="4763">
                <a:solidFill>
                  <a:srgbClr val="000000"/>
                </a:solidFill>
                <a:round/>
                <a:headEnd/>
                <a:tailEnd/>
              </a:ln>
            </p:spPr>
            <p:txBody>
              <a:bodyPr/>
              <a:lstStyle/>
              <a:p>
                <a:endParaRPr lang="en-US"/>
              </a:p>
            </p:txBody>
          </p:sp>
          <p:sp>
            <p:nvSpPr>
              <p:cNvPr id="154" name="Line 509"/>
              <p:cNvSpPr>
                <a:spLocks noChangeShapeType="1"/>
              </p:cNvSpPr>
              <p:nvPr/>
            </p:nvSpPr>
            <p:spPr bwMode="auto">
              <a:xfrm flipV="1">
                <a:off x="5744" y="13014"/>
                <a:ext cx="16" cy="16"/>
              </a:xfrm>
              <a:prstGeom prst="line">
                <a:avLst/>
              </a:prstGeom>
              <a:noFill/>
              <a:ln w="4763">
                <a:solidFill>
                  <a:srgbClr val="000000"/>
                </a:solidFill>
                <a:round/>
                <a:headEnd/>
                <a:tailEnd/>
              </a:ln>
            </p:spPr>
            <p:txBody>
              <a:bodyPr/>
              <a:lstStyle/>
              <a:p>
                <a:endParaRPr lang="en-US"/>
              </a:p>
            </p:txBody>
          </p:sp>
          <p:sp>
            <p:nvSpPr>
              <p:cNvPr id="155" name="Line 510"/>
              <p:cNvSpPr>
                <a:spLocks noChangeShapeType="1"/>
              </p:cNvSpPr>
              <p:nvPr/>
            </p:nvSpPr>
            <p:spPr bwMode="auto">
              <a:xfrm flipV="1">
                <a:off x="5744" y="13014"/>
                <a:ext cx="0" cy="16"/>
              </a:xfrm>
              <a:prstGeom prst="line">
                <a:avLst/>
              </a:prstGeom>
              <a:noFill/>
              <a:ln w="4763">
                <a:solidFill>
                  <a:srgbClr val="000000"/>
                </a:solidFill>
                <a:round/>
                <a:headEnd/>
                <a:tailEnd/>
              </a:ln>
            </p:spPr>
            <p:txBody>
              <a:bodyPr/>
              <a:lstStyle/>
              <a:p>
                <a:endParaRPr lang="en-US"/>
              </a:p>
            </p:txBody>
          </p:sp>
          <p:sp>
            <p:nvSpPr>
              <p:cNvPr id="156" name="Line 511"/>
              <p:cNvSpPr>
                <a:spLocks noChangeShapeType="1"/>
              </p:cNvSpPr>
              <p:nvPr/>
            </p:nvSpPr>
            <p:spPr bwMode="auto">
              <a:xfrm>
                <a:off x="5744" y="13030"/>
                <a:ext cx="0" cy="16"/>
              </a:xfrm>
              <a:prstGeom prst="line">
                <a:avLst/>
              </a:prstGeom>
              <a:noFill/>
              <a:ln w="4763">
                <a:solidFill>
                  <a:srgbClr val="000000"/>
                </a:solidFill>
                <a:round/>
                <a:headEnd/>
                <a:tailEnd/>
              </a:ln>
            </p:spPr>
            <p:txBody>
              <a:bodyPr/>
              <a:lstStyle/>
              <a:p>
                <a:endParaRPr lang="en-US"/>
              </a:p>
            </p:txBody>
          </p:sp>
          <p:sp>
            <p:nvSpPr>
              <p:cNvPr id="157" name="Rectangle 512"/>
              <p:cNvSpPr>
                <a:spLocks noChangeArrowheads="1"/>
              </p:cNvSpPr>
              <p:nvPr/>
            </p:nvSpPr>
            <p:spPr bwMode="auto">
              <a:xfrm>
                <a:off x="5905" y="13040"/>
                <a:ext cx="42" cy="42"/>
              </a:xfrm>
              <a:prstGeom prst="rect">
                <a:avLst/>
              </a:prstGeom>
              <a:solidFill>
                <a:srgbClr val="FFFFFF"/>
              </a:solidFill>
              <a:ln w="9525">
                <a:noFill/>
                <a:miter lim="800000"/>
                <a:headEnd/>
                <a:tailEnd/>
              </a:ln>
            </p:spPr>
            <p:txBody>
              <a:bodyPr/>
              <a:lstStyle/>
              <a:p>
                <a:endParaRPr lang="en-US"/>
              </a:p>
            </p:txBody>
          </p:sp>
          <p:sp>
            <p:nvSpPr>
              <p:cNvPr id="158" name="Line 513"/>
              <p:cNvSpPr>
                <a:spLocks noChangeShapeType="1"/>
              </p:cNvSpPr>
              <p:nvPr/>
            </p:nvSpPr>
            <p:spPr bwMode="auto">
              <a:xfrm flipH="1" flipV="1">
                <a:off x="5908" y="13043"/>
                <a:ext cx="16" cy="16"/>
              </a:xfrm>
              <a:prstGeom prst="line">
                <a:avLst/>
              </a:prstGeom>
              <a:noFill/>
              <a:ln w="4763">
                <a:solidFill>
                  <a:srgbClr val="000000"/>
                </a:solidFill>
                <a:round/>
                <a:headEnd/>
                <a:tailEnd/>
              </a:ln>
            </p:spPr>
            <p:txBody>
              <a:bodyPr/>
              <a:lstStyle/>
              <a:p>
                <a:endParaRPr lang="en-US"/>
              </a:p>
            </p:txBody>
          </p:sp>
          <p:sp>
            <p:nvSpPr>
              <p:cNvPr id="159" name="Line 514"/>
              <p:cNvSpPr>
                <a:spLocks noChangeShapeType="1"/>
              </p:cNvSpPr>
              <p:nvPr/>
            </p:nvSpPr>
            <p:spPr bwMode="auto">
              <a:xfrm>
                <a:off x="5924" y="13059"/>
                <a:ext cx="16" cy="16"/>
              </a:xfrm>
              <a:prstGeom prst="line">
                <a:avLst/>
              </a:prstGeom>
              <a:noFill/>
              <a:ln w="4763">
                <a:solidFill>
                  <a:srgbClr val="000000"/>
                </a:solidFill>
                <a:round/>
                <a:headEnd/>
                <a:tailEnd/>
              </a:ln>
            </p:spPr>
            <p:txBody>
              <a:bodyPr/>
              <a:lstStyle/>
              <a:p>
                <a:endParaRPr lang="en-US"/>
              </a:p>
            </p:txBody>
          </p:sp>
          <p:sp>
            <p:nvSpPr>
              <p:cNvPr id="160" name="Line 515"/>
              <p:cNvSpPr>
                <a:spLocks noChangeShapeType="1"/>
              </p:cNvSpPr>
              <p:nvPr/>
            </p:nvSpPr>
            <p:spPr bwMode="auto">
              <a:xfrm flipH="1">
                <a:off x="5908" y="13059"/>
                <a:ext cx="16" cy="16"/>
              </a:xfrm>
              <a:prstGeom prst="line">
                <a:avLst/>
              </a:prstGeom>
              <a:noFill/>
              <a:ln w="4763">
                <a:solidFill>
                  <a:srgbClr val="000000"/>
                </a:solidFill>
                <a:round/>
                <a:headEnd/>
                <a:tailEnd/>
              </a:ln>
            </p:spPr>
            <p:txBody>
              <a:bodyPr/>
              <a:lstStyle/>
              <a:p>
                <a:endParaRPr lang="en-US"/>
              </a:p>
            </p:txBody>
          </p:sp>
          <p:sp>
            <p:nvSpPr>
              <p:cNvPr id="161" name="Line 516"/>
              <p:cNvSpPr>
                <a:spLocks noChangeShapeType="1"/>
              </p:cNvSpPr>
              <p:nvPr/>
            </p:nvSpPr>
            <p:spPr bwMode="auto">
              <a:xfrm flipV="1">
                <a:off x="5924" y="13043"/>
                <a:ext cx="16" cy="16"/>
              </a:xfrm>
              <a:prstGeom prst="line">
                <a:avLst/>
              </a:prstGeom>
              <a:noFill/>
              <a:ln w="4763">
                <a:solidFill>
                  <a:srgbClr val="000000"/>
                </a:solidFill>
                <a:round/>
                <a:headEnd/>
                <a:tailEnd/>
              </a:ln>
            </p:spPr>
            <p:txBody>
              <a:bodyPr/>
              <a:lstStyle/>
              <a:p>
                <a:endParaRPr lang="en-US"/>
              </a:p>
            </p:txBody>
          </p:sp>
          <p:sp>
            <p:nvSpPr>
              <p:cNvPr id="162" name="Line 517"/>
              <p:cNvSpPr>
                <a:spLocks noChangeShapeType="1"/>
              </p:cNvSpPr>
              <p:nvPr/>
            </p:nvSpPr>
            <p:spPr bwMode="auto">
              <a:xfrm flipV="1">
                <a:off x="5924" y="13043"/>
                <a:ext cx="0" cy="16"/>
              </a:xfrm>
              <a:prstGeom prst="line">
                <a:avLst/>
              </a:prstGeom>
              <a:noFill/>
              <a:ln w="4763">
                <a:solidFill>
                  <a:srgbClr val="000000"/>
                </a:solidFill>
                <a:round/>
                <a:headEnd/>
                <a:tailEnd/>
              </a:ln>
            </p:spPr>
            <p:txBody>
              <a:bodyPr/>
              <a:lstStyle/>
              <a:p>
                <a:endParaRPr lang="en-US"/>
              </a:p>
            </p:txBody>
          </p:sp>
          <p:sp>
            <p:nvSpPr>
              <p:cNvPr id="163" name="Line 518"/>
              <p:cNvSpPr>
                <a:spLocks noChangeShapeType="1"/>
              </p:cNvSpPr>
              <p:nvPr/>
            </p:nvSpPr>
            <p:spPr bwMode="auto">
              <a:xfrm>
                <a:off x="5924" y="13059"/>
                <a:ext cx="0" cy="16"/>
              </a:xfrm>
              <a:prstGeom prst="line">
                <a:avLst/>
              </a:prstGeom>
              <a:noFill/>
              <a:ln w="4763">
                <a:solidFill>
                  <a:srgbClr val="000000"/>
                </a:solidFill>
                <a:round/>
                <a:headEnd/>
                <a:tailEnd/>
              </a:ln>
            </p:spPr>
            <p:txBody>
              <a:bodyPr/>
              <a:lstStyle/>
              <a:p>
                <a:endParaRPr lang="en-US"/>
              </a:p>
            </p:txBody>
          </p:sp>
          <p:sp>
            <p:nvSpPr>
              <p:cNvPr id="164" name="Rectangle 519"/>
              <p:cNvSpPr>
                <a:spLocks noChangeArrowheads="1"/>
              </p:cNvSpPr>
              <p:nvPr/>
            </p:nvSpPr>
            <p:spPr bwMode="auto">
              <a:xfrm>
                <a:off x="6085" y="13040"/>
                <a:ext cx="41" cy="42"/>
              </a:xfrm>
              <a:prstGeom prst="rect">
                <a:avLst/>
              </a:prstGeom>
              <a:solidFill>
                <a:srgbClr val="FFFFFF"/>
              </a:solidFill>
              <a:ln w="9525">
                <a:noFill/>
                <a:miter lim="800000"/>
                <a:headEnd/>
                <a:tailEnd/>
              </a:ln>
            </p:spPr>
            <p:txBody>
              <a:bodyPr/>
              <a:lstStyle/>
              <a:p>
                <a:endParaRPr lang="en-US"/>
              </a:p>
            </p:txBody>
          </p:sp>
          <p:sp>
            <p:nvSpPr>
              <p:cNvPr id="165" name="Line 520"/>
              <p:cNvSpPr>
                <a:spLocks noChangeShapeType="1"/>
              </p:cNvSpPr>
              <p:nvPr/>
            </p:nvSpPr>
            <p:spPr bwMode="auto">
              <a:xfrm flipH="1" flipV="1">
                <a:off x="6088" y="13043"/>
                <a:ext cx="16" cy="16"/>
              </a:xfrm>
              <a:prstGeom prst="line">
                <a:avLst/>
              </a:prstGeom>
              <a:noFill/>
              <a:ln w="4763">
                <a:solidFill>
                  <a:srgbClr val="000000"/>
                </a:solidFill>
                <a:round/>
                <a:headEnd/>
                <a:tailEnd/>
              </a:ln>
            </p:spPr>
            <p:txBody>
              <a:bodyPr/>
              <a:lstStyle/>
              <a:p>
                <a:endParaRPr lang="en-US"/>
              </a:p>
            </p:txBody>
          </p:sp>
          <p:sp>
            <p:nvSpPr>
              <p:cNvPr id="166" name="Line 521"/>
              <p:cNvSpPr>
                <a:spLocks noChangeShapeType="1"/>
              </p:cNvSpPr>
              <p:nvPr/>
            </p:nvSpPr>
            <p:spPr bwMode="auto">
              <a:xfrm>
                <a:off x="6104" y="13059"/>
                <a:ext cx="16" cy="16"/>
              </a:xfrm>
              <a:prstGeom prst="line">
                <a:avLst/>
              </a:prstGeom>
              <a:noFill/>
              <a:ln w="4763">
                <a:solidFill>
                  <a:srgbClr val="000000"/>
                </a:solidFill>
                <a:round/>
                <a:headEnd/>
                <a:tailEnd/>
              </a:ln>
            </p:spPr>
            <p:txBody>
              <a:bodyPr/>
              <a:lstStyle/>
              <a:p>
                <a:endParaRPr lang="en-US"/>
              </a:p>
            </p:txBody>
          </p:sp>
          <p:sp>
            <p:nvSpPr>
              <p:cNvPr id="167" name="Line 522"/>
              <p:cNvSpPr>
                <a:spLocks noChangeShapeType="1"/>
              </p:cNvSpPr>
              <p:nvPr/>
            </p:nvSpPr>
            <p:spPr bwMode="auto">
              <a:xfrm flipH="1">
                <a:off x="6088" y="13059"/>
                <a:ext cx="16" cy="16"/>
              </a:xfrm>
              <a:prstGeom prst="line">
                <a:avLst/>
              </a:prstGeom>
              <a:noFill/>
              <a:ln w="4763">
                <a:solidFill>
                  <a:srgbClr val="000000"/>
                </a:solidFill>
                <a:round/>
                <a:headEnd/>
                <a:tailEnd/>
              </a:ln>
            </p:spPr>
            <p:txBody>
              <a:bodyPr/>
              <a:lstStyle/>
              <a:p>
                <a:endParaRPr lang="en-US"/>
              </a:p>
            </p:txBody>
          </p:sp>
          <p:sp>
            <p:nvSpPr>
              <p:cNvPr id="168" name="Line 523"/>
              <p:cNvSpPr>
                <a:spLocks noChangeShapeType="1"/>
              </p:cNvSpPr>
              <p:nvPr/>
            </p:nvSpPr>
            <p:spPr bwMode="auto">
              <a:xfrm flipV="1">
                <a:off x="6104" y="13043"/>
                <a:ext cx="16" cy="16"/>
              </a:xfrm>
              <a:prstGeom prst="line">
                <a:avLst/>
              </a:prstGeom>
              <a:noFill/>
              <a:ln w="4763">
                <a:solidFill>
                  <a:srgbClr val="000000"/>
                </a:solidFill>
                <a:round/>
                <a:headEnd/>
                <a:tailEnd/>
              </a:ln>
            </p:spPr>
            <p:txBody>
              <a:bodyPr/>
              <a:lstStyle/>
              <a:p>
                <a:endParaRPr lang="en-US"/>
              </a:p>
            </p:txBody>
          </p:sp>
          <p:sp>
            <p:nvSpPr>
              <p:cNvPr id="169" name="Line 524"/>
              <p:cNvSpPr>
                <a:spLocks noChangeShapeType="1"/>
              </p:cNvSpPr>
              <p:nvPr/>
            </p:nvSpPr>
            <p:spPr bwMode="auto">
              <a:xfrm flipV="1">
                <a:off x="6104" y="13043"/>
                <a:ext cx="0" cy="16"/>
              </a:xfrm>
              <a:prstGeom prst="line">
                <a:avLst/>
              </a:prstGeom>
              <a:noFill/>
              <a:ln w="4763">
                <a:solidFill>
                  <a:srgbClr val="000000"/>
                </a:solidFill>
                <a:round/>
                <a:headEnd/>
                <a:tailEnd/>
              </a:ln>
            </p:spPr>
            <p:txBody>
              <a:bodyPr/>
              <a:lstStyle/>
              <a:p>
                <a:endParaRPr lang="en-US"/>
              </a:p>
            </p:txBody>
          </p:sp>
          <p:sp>
            <p:nvSpPr>
              <p:cNvPr id="170" name="Line 525"/>
              <p:cNvSpPr>
                <a:spLocks noChangeShapeType="1"/>
              </p:cNvSpPr>
              <p:nvPr/>
            </p:nvSpPr>
            <p:spPr bwMode="auto">
              <a:xfrm>
                <a:off x="6104" y="13059"/>
                <a:ext cx="0" cy="16"/>
              </a:xfrm>
              <a:prstGeom prst="line">
                <a:avLst/>
              </a:prstGeom>
              <a:noFill/>
              <a:ln w="4763">
                <a:solidFill>
                  <a:srgbClr val="000000"/>
                </a:solidFill>
                <a:round/>
                <a:headEnd/>
                <a:tailEnd/>
              </a:ln>
            </p:spPr>
            <p:txBody>
              <a:bodyPr/>
              <a:lstStyle/>
              <a:p>
                <a:endParaRPr lang="en-US"/>
              </a:p>
            </p:txBody>
          </p:sp>
          <p:sp>
            <p:nvSpPr>
              <p:cNvPr id="171" name="Rectangle 526"/>
              <p:cNvSpPr>
                <a:spLocks noChangeArrowheads="1"/>
              </p:cNvSpPr>
              <p:nvPr/>
            </p:nvSpPr>
            <p:spPr bwMode="auto">
              <a:xfrm>
                <a:off x="3947" y="12950"/>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2" name="Rectangle 527"/>
              <p:cNvSpPr>
                <a:spLocks noChangeArrowheads="1"/>
              </p:cNvSpPr>
              <p:nvPr/>
            </p:nvSpPr>
            <p:spPr bwMode="auto">
              <a:xfrm>
                <a:off x="4127" y="13066"/>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3" name="Rectangle 528"/>
              <p:cNvSpPr>
                <a:spLocks noChangeArrowheads="1"/>
              </p:cNvSpPr>
              <p:nvPr/>
            </p:nvSpPr>
            <p:spPr bwMode="auto">
              <a:xfrm>
                <a:off x="4307" y="13014"/>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4" name="Rectangle 529"/>
              <p:cNvSpPr>
                <a:spLocks noChangeArrowheads="1"/>
              </p:cNvSpPr>
              <p:nvPr/>
            </p:nvSpPr>
            <p:spPr bwMode="auto">
              <a:xfrm>
                <a:off x="4486" y="13021"/>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5" name="Rectangle 530"/>
              <p:cNvSpPr>
                <a:spLocks noChangeArrowheads="1"/>
              </p:cNvSpPr>
              <p:nvPr/>
            </p:nvSpPr>
            <p:spPr bwMode="auto">
              <a:xfrm>
                <a:off x="4666" y="13008"/>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6" name="Rectangle 531"/>
              <p:cNvSpPr>
                <a:spLocks noChangeArrowheads="1"/>
              </p:cNvSpPr>
              <p:nvPr/>
            </p:nvSpPr>
            <p:spPr bwMode="auto">
              <a:xfrm>
                <a:off x="4846" y="12876"/>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7" name="Rectangle 532"/>
              <p:cNvSpPr>
                <a:spLocks noChangeArrowheads="1"/>
              </p:cNvSpPr>
              <p:nvPr/>
            </p:nvSpPr>
            <p:spPr bwMode="auto">
              <a:xfrm>
                <a:off x="5026" y="12956"/>
                <a:ext cx="16" cy="4"/>
              </a:xfrm>
              <a:prstGeom prst="rect">
                <a:avLst/>
              </a:prstGeom>
              <a:solidFill>
                <a:srgbClr val="000000"/>
              </a:solidFill>
              <a:ln w="4763">
                <a:solidFill>
                  <a:srgbClr val="000000"/>
                </a:solidFill>
                <a:miter lim="800000"/>
                <a:headEnd/>
                <a:tailEnd/>
              </a:ln>
            </p:spPr>
            <p:txBody>
              <a:bodyPr/>
              <a:lstStyle/>
              <a:p>
                <a:endParaRPr lang="en-US"/>
              </a:p>
            </p:txBody>
          </p:sp>
          <p:sp>
            <p:nvSpPr>
              <p:cNvPr id="178" name="Rectangle 533"/>
              <p:cNvSpPr>
                <a:spLocks noChangeArrowheads="1"/>
              </p:cNvSpPr>
              <p:nvPr/>
            </p:nvSpPr>
            <p:spPr bwMode="auto">
              <a:xfrm>
                <a:off x="5205" y="12950"/>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79" name="Rectangle 534"/>
              <p:cNvSpPr>
                <a:spLocks noChangeArrowheads="1"/>
              </p:cNvSpPr>
              <p:nvPr/>
            </p:nvSpPr>
            <p:spPr bwMode="auto">
              <a:xfrm>
                <a:off x="5385" y="12979"/>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0" name="Rectangle 535"/>
              <p:cNvSpPr>
                <a:spLocks noChangeArrowheads="1"/>
              </p:cNvSpPr>
              <p:nvPr/>
            </p:nvSpPr>
            <p:spPr bwMode="auto">
              <a:xfrm>
                <a:off x="5565" y="12963"/>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1" name="Rectangle 536"/>
              <p:cNvSpPr>
                <a:spLocks noChangeArrowheads="1"/>
              </p:cNvSpPr>
              <p:nvPr/>
            </p:nvSpPr>
            <p:spPr bwMode="auto">
              <a:xfrm>
                <a:off x="5744" y="12940"/>
                <a:ext cx="16" cy="4"/>
              </a:xfrm>
              <a:prstGeom prst="rect">
                <a:avLst/>
              </a:prstGeom>
              <a:solidFill>
                <a:srgbClr val="000000"/>
              </a:solidFill>
              <a:ln w="4763">
                <a:solidFill>
                  <a:srgbClr val="000000"/>
                </a:solidFill>
                <a:miter lim="800000"/>
                <a:headEnd/>
                <a:tailEnd/>
              </a:ln>
            </p:spPr>
            <p:txBody>
              <a:bodyPr/>
              <a:lstStyle/>
              <a:p>
                <a:endParaRPr lang="en-US"/>
              </a:p>
            </p:txBody>
          </p:sp>
          <p:sp>
            <p:nvSpPr>
              <p:cNvPr id="182" name="Rectangle 537"/>
              <p:cNvSpPr>
                <a:spLocks noChangeArrowheads="1"/>
              </p:cNvSpPr>
              <p:nvPr/>
            </p:nvSpPr>
            <p:spPr bwMode="auto">
              <a:xfrm>
                <a:off x="5924" y="12950"/>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3" name="Rectangle 538"/>
              <p:cNvSpPr>
                <a:spLocks noChangeArrowheads="1"/>
              </p:cNvSpPr>
              <p:nvPr/>
            </p:nvSpPr>
            <p:spPr bwMode="auto">
              <a:xfrm>
                <a:off x="6104" y="12947"/>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184" name="Rectangle 539"/>
              <p:cNvSpPr>
                <a:spLocks noChangeArrowheads="1"/>
              </p:cNvSpPr>
              <p:nvPr/>
            </p:nvSpPr>
            <p:spPr bwMode="auto">
              <a:xfrm>
                <a:off x="3466" y="13576"/>
                <a:ext cx="34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1.00E-03</a:t>
                </a:r>
                <a:endParaRPr lang="el-GR" sz="1200"/>
              </a:p>
            </p:txBody>
          </p:sp>
          <p:sp>
            <p:nvSpPr>
              <p:cNvPr id="185" name="Rectangle 540"/>
              <p:cNvSpPr>
                <a:spLocks noChangeArrowheads="1"/>
              </p:cNvSpPr>
              <p:nvPr/>
            </p:nvSpPr>
            <p:spPr bwMode="auto">
              <a:xfrm>
                <a:off x="3466" y="13229"/>
                <a:ext cx="34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1.00E-02</a:t>
                </a:r>
                <a:endParaRPr lang="el-GR" sz="1200"/>
              </a:p>
            </p:txBody>
          </p:sp>
          <p:sp>
            <p:nvSpPr>
              <p:cNvPr id="186" name="Rectangle 541"/>
              <p:cNvSpPr>
                <a:spLocks noChangeArrowheads="1"/>
              </p:cNvSpPr>
              <p:nvPr/>
            </p:nvSpPr>
            <p:spPr bwMode="auto">
              <a:xfrm>
                <a:off x="3466" y="12883"/>
                <a:ext cx="34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1.00E-01</a:t>
                </a:r>
                <a:endParaRPr lang="el-GR" sz="1200"/>
              </a:p>
            </p:txBody>
          </p:sp>
          <p:sp>
            <p:nvSpPr>
              <p:cNvPr id="187" name="Rectangle 542"/>
              <p:cNvSpPr>
                <a:spLocks noChangeArrowheads="1"/>
              </p:cNvSpPr>
              <p:nvPr/>
            </p:nvSpPr>
            <p:spPr bwMode="auto">
              <a:xfrm>
                <a:off x="3443" y="12533"/>
                <a:ext cx="36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1.00E+00</a:t>
                </a:r>
                <a:endParaRPr lang="el-GR" sz="1200"/>
              </a:p>
            </p:txBody>
          </p:sp>
          <p:sp>
            <p:nvSpPr>
              <p:cNvPr id="188" name="Rectangle 543"/>
              <p:cNvSpPr>
                <a:spLocks noChangeArrowheads="1"/>
              </p:cNvSpPr>
              <p:nvPr/>
            </p:nvSpPr>
            <p:spPr bwMode="auto">
              <a:xfrm>
                <a:off x="3443" y="12186"/>
                <a:ext cx="36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1.00E+01</a:t>
                </a:r>
                <a:endParaRPr lang="el-GR" sz="1200"/>
              </a:p>
            </p:txBody>
          </p:sp>
          <p:sp>
            <p:nvSpPr>
              <p:cNvPr id="189" name="Rectangle 544"/>
              <p:cNvSpPr>
                <a:spLocks noChangeArrowheads="1"/>
              </p:cNvSpPr>
              <p:nvPr/>
            </p:nvSpPr>
            <p:spPr bwMode="auto">
              <a:xfrm>
                <a:off x="3902" y="12302"/>
                <a:ext cx="87"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La</a:t>
                </a:r>
                <a:endParaRPr lang="el-GR" sz="1200"/>
              </a:p>
            </p:txBody>
          </p:sp>
          <p:sp>
            <p:nvSpPr>
              <p:cNvPr id="190" name="Rectangle 545"/>
              <p:cNvSpPr>
                <a:spLocks noChangeArrowheads="1"/>
              </p:cNvSpPr>
              <p:nvPr/>
            </p:nvSpPr>
            <p:spPr bwMode="auto">
              <a:xfrm>
                <a:off x="4076" y="12302"/>
                <a:ext cx="100"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Ce</a:t>
                </a:r>
                <a:endParaRPr lang="el-GR" sz="1200"/>
              </a:p>
            </p:txBody>
          </p:sp>
          <p:sp>
            <p:nvSpPr>
              <p:cNvPr id="191" name="Rectangle 546"/>
              <p:cNvSpPr>
                <a:spLocks noChangeArrowheads="1"/>
              </p:cNvSpPr>
              <p:nvPr/>
            </p:nvSpPr>
            <p:spPr bwMode="auto">
              <a:xfrm>
                <a:off x="4268" y="12302"/>
                <a:ext cx="84"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Pr</a:t>
                </a:r>
                <a:endParaRPr lang="el-GR" sz="1200"/>
              </a:p>
            </p:txBody>
          </p:sp>
          <p:sp>
            <p:nvSpPr>
              <p:cNvPr id="192" name="Rectangle 547"/>
              <p:cNvSpPr>
                <a:spLocks noChangeArrowheads="1"/>
              </p:cNvSpPr>
              <p:nvPr/>
            </p:nvSpPr>
            <p:spPr bwMode="auto">
              <a:xfrm>
                <a:off x="4435" y="12302"/>
                <a:ext cx="113"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Nd</a:t>
                </a:r>
                <a:endParaRPr lang="el-GR" sz="1200"/>
              </a:p>
            </p:txBody>
          </p:sp>
          <p:sp>
            <p:nvSpPr>
              <p:cNvPr id="193" name="Rectangle 548"/>
              <p:cNvSpPr>
                <a:spLocks noChangeArrowheads="1"/>
              </p:cNvSpPr>
              <p:nvPr/>
            </p:nvSpPr>
            <p:spPr bwMode="auto">
              <a:xfrm>
                <a:off x="4605" y="12302"/>
                <a:ext cx="122" cy="116"/>
              </a:xfrm>
              <a:prstGeom prst="rect">
                <a:avLst/>
              </a:prstGeom>
              <a:noFill/>
              <a:ln w="9525">
                <a:noFill/>
                <a:miter lim="800000"/>
                <a:headEnd/>
                <a:tailEnd/>
              </a:ln>
            </p:spPr>
            <p:txBody>
              <a:bodyPr wrap="none" lIns="0" tIns="0" rIns="0" bIns="0">
                <a:spAutoFit/>
              </a:bodyPr>
              <a:lstStyle/>
              <a:p>
                <a:pPr defTabSz="914400"/>
                <a:r>
                  <a:rPr lang="el-GR" sz="1200" dirty="0" err="1">
                    <a:solidFill>
                      <a:srgbClr val="000000"/>
                    </a:solidFill>
                  </a:rPr>
                  <a:t>Sm</a:t>
                </a:r>
                <a:endParaRPr lang="el-GR" sz="1200" dirty="0"/>
              </a:p>
            </p:txBody>
          </p:sp>
          <p:sp>
            <p:nvSpPr>
              <p:cNvPr id="194" name="Rectangle 549"/>
              <p:cNvSpPr>
                <a:spLocks noChangeArrowheads="1"/>
              </p:cNvSpPr>
              <p:nvPr/>
            </p:nvSpPr>
            <p:spPr bwMode="auto">
              <a:xfrm>
                <a:off x="4798" y="12302"/>
                <a:ext cx="9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Eu</a:t>
                </a:r>
                <a:endParaRPr lang="el-GR" sz="1200"/>
              </a:p>
            </p:txBody>
          </p:sp>
          <p:sp>
            <p:nvSpPr>
              <p:cNvPr id="195" name="Rectangle 550"/>
              <p:cNvSpPr>
                <a:spLocks noChangeArrowheads="1"/>
              </p:cNvSpPr>
              <p:nvPr/>
            </p:nvSpPr>
            <p:spPr bwMode="auto">
              <a:xfrm>
                <a:off x="4974" y="12302"/>
                <a:ext cx="112"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Gd</a:t>
                </a:r>
                <a:endParaRPr lang="el-GR" sz="1200"/>
              </a:p>
            </p:txBody>
          </p:sp>
          <p:sp>
            <p:nvSpPr>
              <p:cNvPr id="196" name="Rectangle 551"/>
              <p:cNvSpPr>
                <a:spLocks noChangeArrowheads="1"/>
              </p:cNvSpPr>
              <p:nvPr/>
            </p:nvSpPr>
            <p:spPr bwMode="auto">
              <a:xfrm>
                <a:off x="5160" y="12302"/>
                <a:ext cx="9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Tb</a:t>
                </a:r>
                <a:endParaRPr lang="el-GR" sz="1200"/>
              </a:p>
            </p:txBody>
          </p:sp>
          <p:sp>
            <p:nvSpPr>
              <p:cNvPr id="197" name="Rectangle 552"/>
              <p:cNvSpPr>
                <a:spLocks noChangeArrowheads="1"/>
              </p:cNvSpPr>
              <p:nvPr/>
            </p:nvSpPr>
            <p:spPr bwMode="auto">
              <a:xfrm>
                <a:off x="5337" y="12302"/>
                <a:ext cx="103"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Dy</a:t>
                </a:r>
                <a:endParaRPr lang="el-GR" sz="1200"/>
              </a:p>
            </p:txBody>
          </p:sp>
          <p:sp>
            <p:nvSpPr>
              <p:cNvPr id="198" name="Rectangle 553"/>
              <p:cNvSpPr>
                <a:spLocks noChangeArrowheads="1"/>
              </p:cNvSpPr>
              <p:nvPr/>
            </p:nvSpPr>
            <p:spPr bwMode="auto">
              <a:xfrm>
                <a:off x="5513" y="12302"/>
                <a:ext cx="112"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Ho</a:t>
                </a:r>
                <a:endParaRPr lang="el-GR" sz="1200"/>
              </a:p>
            </p:txBody>
          </p:sp>
          <p:sp>
            <p:nvSpPr>
              <p:cNvPr id="199" name="Rectangle 554"/>
              <p:cNvSpPr>
                <a:spLocks noChangeArrowheads="1"/>
              </p:cNvSpPr>
              <p:nvPr/>
            </p:nvSpPr>
            <p:spPr bwMode="auto">
              <a:xfrm>
                <a:off x="5706" y="12302"/>
                <a:ext cx="81"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Er</a:t>
                </a:r>
                <a:endParaRPr lang="el-GR" sz="1200"/>
              </a:p>
            </p:txBody>
          </p:sp>
          <p:sp>
            <p:nvSpPr>
              <p:cNvPr id="200" name="Rectangle 555"/>
              <p:cNvSpPr>
                <a:spLocks noChangeArrowheads="1"/>
              </p:cNvSpPr>
              <p:nvPr/>
            </p:nvSpPr>
            <p:spPr bwMode="auto">
              <a:xfrm>
                <a:off x="5876" y="12302"/>
                <a:ext cx="9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Yb</a:t>
                </a:r>
                <a:endParaRPr lang="el-GR" sz="1200"/>
              </a:p>
            </p:txBody>
          </p:sp>
          <p:sp>
            <p:nvSpPr>
              <p:cNvPr id="201" name="Rectangle 556"/>
              <p:cNvSpPr>
                <a:spLocks noChangeArrowheads="1"/>
              </p:cNvSpPr>
              <p:nvPr/>
            </p:nvSpPr>
            <p:spPr bwMode="auto">
              <a:xfrm>
                <a:off x="6059" y="12302"/>
                <a:ext cx="91"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Lu</a:t>
                </a:r>
                <a:endParaRPr lang="el-GR" sz="1200"/>
              </a:p>
            </p:txBody>
          </p:sp>
          <p:sp>
            <p:nvSpPr>
              <p:cNvPr id="202" name="Line 558"/>
              <p:cNvSpPr>
                <a:spLocks noChangeShapeType="1"/>
              </p:cNvSpPr>
              <p:nvPr/>
            </p:nvSpPr>
            <p:spPr bwMode="auto">
              <a:xfrm>
                <a:off x="3851" y="13769"/>
                <a:ext cx="148" cy="0"/>
              </a:xfrm>
              <a:prstGeom prst="line">
                <a:avLst/>
              </a:prstGeom>
              <a:noFill/>
              <a:ln w="9525">
                <a:solidFill>
                  <a:srgbClr val="808080"/>
                </a:solidFill>
                <a:round/>
                <a:headEnd/>
                <a:tailEnd/>
              </a:ln>
            </p:spPr>
            <p:txBody>
              <a:bodyPr/>
              <a:lstStyle/>
              <a:p>
                <a:endParaRPr lang="en-US"/>
              </a:p>
            </p:txBody>
          </p:sp>
          <p:sp>
            <p:nvSpPr>
              <p:cNvPr id="203" name="Oval 559"/>
              <p:cNvSpPr>
                <a:spLocks noChangeArrowheads="1"/>
              </p:cNvSpPr>
              <p:nvPr/>
            </p:nvSpPr>
            <p:spPr bwMode="auto">
              <a:xfrm>
                <a:off x="3905" y="13749"/>
                <a:ext cx="36" cy="36"/>
              </a:xfrm>
              <a:prstGeom prst="ellipse">
                <a:avLst/>
              </a:prstGeom>
              <a:solidFill>
                <a:srgbClr val="000000"/>
              </a:solidFill>
              <a:ln w="4763">
                <a:solidFill>
                  <a:srgbClr val="000000"/>
                </a:solidFill>
                <a:round/>
                <a:headEnd/>
                <a:tailEnd/>
              </a:ln>
            </p:spPr>
            <p:txBody>
              <a:bodyPr/>
              <a:lstStyle/>
              <a:p>
                <a:endParaRPr lang="en-US"/>
              </a:p>
            </p:txBody>
          </p:sp>
          <p:sp>
            <p:nvSpPr>
              <p:cNvPr id="204" name="Rectangle 560"/>
              <p:cNvSpPr>
                <a:spLocks noChangeArrowheads="1"/>
              </p:cNvSpPr>
              <p:nvPr/>
            </p:nvSpPr>
            <p:spPr bwMode="auto">
              <a:xfrm>
                <a:off x="4015" y="13730"/>
                <a:ext cx="677"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K5-AC2 40-45 cm</a:t>
                </a:r>
                <a:endParaRPr lang="el-GR" sz="1200"/>
              </a:p>
            </p:txBody>
          </p:sp>
          <p:sp>
            <p:nvSpPr>
              <p:cNvPr id="205" name="Rectangle 561"/>
              <p:cNvSpPr>
                <a:spLocks noChangeArrowheads="1"/>
              </p:cNvSpPr>
              <p:nvPr/>
            </p:nvSpPr>
            <p:spPr bwMode="auto">
              <a:xfrm>
                <a:off x="5160" y="13765"/>
                <a:ext cx="45" cy="7"/>
              </a:xfrm>
              <a:prstGeom prst="rect">
                <a:avLst/>
              </a:prstGeom>
              <a:solidFill>
                <a:srgbClr val="808080"/>
              </a:solidFill>
              <a:ln w="9525">
                <a:noFill/>
                <a:miter lim="800000"/>
                <a:headEnd/>
                <a:tailEnd/>
              </a:ln>
            </p:spPr>
            <p:txBody>
              <a:bodyPr/>
              <a:lstStyle/>
              <a:p>
                <a:endParaRPr lang="en-US"/>
              </a:p>
            </p:txBody>
          </p:sp>
          <p:sp>
            <p:nvSpPr>
              <p:cNvPr id="206" name="Rectangle 562"/>
              <p:cNvSpPr>
                <a:spLocks noChangeArrowheads="1"/>
              </p:cNvSpPr>
              <p:nvPr/>
            </p:nvSpPr>
            <p:spPr bwMode="auto">
              <a:xfrm>
                <a:off x="5231" y="13765"/>
                <a:ext cx="13" cy="7"/>
              </a:xfrm>
              <a:prstGeom prst="rect">
                <a:avLst/>
              </a:prstGeom>
              <a:solidFill>
                <a:srgbClr val="808080"/>
              </a:solidFill>
              <a:ln w="9525">
                <a:noFill/>
                <a:miter lim="800000"/>
                <a:headEnd/>
                <a:tailEnd/>
              </a:ln>
            </p:spPr>
            <p:txBody>
              <a:bodyPr/>
              <a:lstStyle/>
              <a:p>
                <a:endParaRPr lang="en-US"/>
              </a:p>
            </p:txBody>
          </p:sp>
          <p:sp>
            <p:nvSpPr>
              <p:cNvPr id="207" name="Rectangle 563"/>
              <p:cNvSpPr>
                <a:spLocks noChangeArrowheads="1"/>
              </p:cNvSpPr>
              <p:nvPr/>
            </p:nvSpPr>
            <p:spPr bwMode="auto">
              <a:xfrm>
                <a:off x="5269" y="13765"/>
                <a:ext cx="13" cy="7"/>
              </a:xfrm>
              <a:prstGeom prst="rect">
                <a:avLst/>
              </a:prstGeom>
              <a:solidFill>
                <a:srgbClr val="808080"/>
              </a:solidFill>
              <a:ln w="9525">
                <a:noFill/>
                <a:miter lim="800000"/>
                <a:headEnd/>
                <a:tailEnd/>
              </a:ln>
            </p:spPr>
            <p:txBody>
              <a:bodyPr/>
              <a:lstStyle/>
              <a:p>
                <a:endParaRPr lang="en-US"/>
              </a:p>
            </p:txBody>
          </p:sp>
          <p:sp>
            <p:nvSpPr>
              <p:cNvPr id="208" name="Rectangle 564"/>
              <p:cNvSpPr>
                <a:spLocks noChangeArrowheads="1"/>
              </p:cNvSpPr>
              <p:nvPr/>
            </p:nvSpPr>
            <p:spPr bwMode="auto">
              <a:xfrm>
                <a:off x="5324" y="13730"/>
                <a:ext cx="49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K5-AC2 (rep)</a:t>
                </a:r>
                <a:endParaRPr lang="el-GR" sz="1200"/>
              </a:p>
            </p:txBody>
          </p:sp>
          <p:sp>
            <p:nvSpPr>
              <p:cNvPr id="209" name="Line 565"/>
              <p:cNvSpPr>
                <a:spLocks noChangeShapeType="1"/>
              </p:cNvSpPr>
              <p:nvPr/>
            </p:nvSpPr>
            <p:spPr bwMode="auto">
              <a:xfrm>
                <a:off x="3851" y="13868"/>
                <a:ext cx="148" cy="0"/>
              </a:xfrm>
              <a:prstGeom prst="line">
                <a:avLst/>
              </a:prstGeom>
              <a:noFill/>
              <a:ln w="9525">
                <a:solidFill>
                  <a:srgbClr val="808080"/>
                </a:solidFill>
                <a:round/>
                <a:headEnd/>
                <a:tailEnd/>
              </a:ln>
            </p:spPr>
            <p:txBody>
              <a:bodyPr/>
              <a:lstStyle/>
              <a:p>
                <a:endParaRPr lang="en-US"/>
              </a:p>
            </p:txBody>
          </p:sp>
          <p:sp>
            <p:nvSpPr>
              <p:cNvPr id="210" name="Oval 567"/>
              <p:cNvSpPr>
                <a:spLocks noChangeArrowheads="1"/>
              </p:cNvSpPr>
              <p:nvPr/>
            </p:nvSpPr>
            <p:spPr bwMode="auto">
              <a:xfrm>
                <a:off x="3905" y="13849"/>
                <a:ext cx="36" cy="35"/>
              </a:xfrm>
              <a:prstGeom prst="ellipse">
                <a:avLst/>
              </a:prstGeom>
              <a:solidFill>
                <a:srgbClr val="FFFFFF"/>
              </a:solidFill>
              <a:ln w="4763">
                <a:solidFill>
                  <a:srgbClr val="000000"/>
                </a:solidFill>
                <a:round/>
                <a:headEnd/>
                <a:tailEnd/>
              </a:ln>
            </p:spPr>
            <p:txBody>
              <a:bodyPr/>
              <a:lstStyle/>
              <a:p>
                <a:endParaRPr lang="en-US"/>
              </a:p>
            </p:txBody>
          </p:sp>
          <p:sp>
            <p:nvSpPr>
              <p:cNvPr id="211" name="Rectangle 568"/>
              <p:cNvSpPr>
                <a:spLocks noChangeArrowheads="1"/>
              </p:cNvSpPr>
              <p:nvPr/>
            </p:nvSpPr>
            <p:spPr bwMode="auto">
              <a:xfrm>
                <a:off x="4015" y="13830"/>
                <a:ext cx="768"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K5-Ah/AC1 0-12 cm</a:t>
                </a:r>
                <a:endParaRPr lang="el-GR" sz="1200"/>
              </a:p>
            </p:txBody>
          </p:sp>
          <p:sp>
            <p:nvSpPr>
              <p:cNvPr id="212" name="Line 569"/>
              <p:cNvSpPr>
                <a:spLocks noChangeShapeType="1"/>
              </p:cNvSpPr>
              <p:nvPr/>
            </p:nvSpPr>
            <p:spPr bwMode="auto">
              <a:xfrm>
                <a:off x="5160" y="13868"/>
                <a:ext cx="148" cy="0"/>
              </a:xfrm>
              <a:prstGeom prst="line">
                <a:avLst/>
              </a:prstGeom>
              <a:noFill/>
              <a:ln w="9525">
                <a:solidFill>
                  <a:srgbClr val="000000"/>
                </a:solidFill>
                <a:round/>
                <a:headEnd/>
                <a:tailEnd/>
              </a:ln>
            </p:spPr>
            <p:txBody>
              <a:bodyPr/>
              <a:lstStyle/>
              <a:p>
                <a:endParaRPr lang="en-US"/>
              </a:p>
            </p:txBody>
          </p:sp>
          <p:sp>
            <p:nvSpPr>
              <p:cNvPr id="213" name="Freeform 570"/>
              <p:cNvSpPr>
                <a:spLocks/>
              </p:cNvSpPr>
              <p:nvPr/>
            </p:nvSpPr>
            <p:spPr bwMode="auto">
              <a:xfrm>
                <a:off x="5215" y="13849"/>
                <a:ext cx="38" cy="38"/>
              </a:xfrm>
              <a:custGeom>
                <a:avLst/>
                <a:gdLst/>
                <a:ahLst/>
                <a:cxnLst>
                  <a:cxn ang="0">
                    <a:pos x="19" y="0"/>
                  </a:cxn>
                  <a:cxn ang="0">
                    <a:pos x="38" y="38"/>
                  </a:cxn>
                  <a:cxn ang="0">
                    <a:pos x="0" y="38"/>
                  </a:cxn>
                  <a:cxn ang="0">
                    <a:pos x="19" y="0"/>
                  </a:cxn>
                </a:cxnLst>
                <a:rect l="0" t="0" r="r" b="b"/>
                <a:pathLst>
                  <a:path w="38" h="38">
                    <a:moveTo>
                      <a:pt x="19" y="0"/>
                    </a:moveTo>
                    <a:lnTo>
                      <a:pt x="38" y="38"/>
                    </a:lnTo>
                    <a:lnTo>
                      <a:pt x="0" y="38"/>
                    </a:lnTo>
                    <a:lnTo>
                      <a:pt x="19" y="0"/>
                    </a:lnTo>
                    <a:close/>
                  </a:path>
                </a:pathLst>
              </a:custGeom>
              <a:solidFill>
                <a:srgbClr val="000000"/>
              </a:solidFill>
              <a:ln w="4763">
                <a:solidFill>
                  <a:srgbClr val="000000"/>
                </a:solidFill>
                <a:prstDash val="solid"/>
                <a:round/>
                <a:headEnd/>
                <a:tailEnd/>
              </a:ln>
            </p:spPr>
            <p:txBody>
              <a:bodyPr/>
              <a:lstStyle/>
              <a:p>
                <a:endParaRPr lang="en-US"/>
              </a:p>
            </p:txBody>
          </p:sp>
          <p:sp>
            <p:nvSpPr>
              <p:cNvPr id="214" name="Rectangle 571"/>
              <p:cNvSpPr>
                <a:spLocks noChangeArrowheads="1"/>
              </p:cNvSpPr>
              <p:nvPr/>
            </p:nvSpPr>
            <p:spPr bwMode="auto">
              <a:xfrm>
                <a:off x="5324" y="13830"/>
                <a:ext cx="621"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K4-C1 15-20 cm</a:t>
                </a:r>
                <a:endParaRPr lang="el-GR" sz="1200"/>
              </a:p>
            </p:txBody>
          </p:sp>
          <p:sp>
            <p:nvSpPr>
              <p:cNvPr id="215" name="Rectangle 572"/>
              <p:cNvSpPr>
                <a:spLocks noChangeArrowheads="1"/>
              </p:cNvSpPr>
              <p:nvPr/>
            </p:nvSpPr>
            <p:spPr bwMode="auto">
              <a:xfrm>
                <a:off x="3851" y="13965"/>
                <a:ext cx="13" cy="6"/>
              </a:xfrm>
              <a:prstGeom prst="rect">
                <a:avLst/>
              </a:prstGeom>
              <a:solidFill>
                <a:srgbClr val="000000"/>
              </a:solidFill>
              <a:ln w="9525">
                <a:noFill/>
                <a:miter lim="800000"/>
                <a:headEnd/>
                <a:tailEnd/>
              </a:ln>
            </p:spPr>
            <p:txBody>
              <a:bodyPr/>
              <a:lstStyle/>
              <a:p>
                <a:endParaRPr lang="en-US"/>
              </a:p>
            </p:txBody>
          </p:sp>
          <p:sp>
            <p:nvSpPr>
              <p:cNvPr id="216" name="Rectangle 573"/>
              <p:cNvSpPr>
                <a:spLocks noChangeArrowheads="1"/>
              </p:cNvSpPr>
              <p:nvPr/>
            </p:nvSpPr>
            <p:spPr bwMode="auto">
              <a:xfrm>
                <a:off x="3889" y="13965"/>
                <a:ext cx="13" cy="6"/>
              </a:xfrm>
              <a:prstGeom prst="rect">
                <a:avLst/>
              </a:prstGeom>
              <a:solidFill>
                <a:srgbClr val="000000"/>
              </a:solidFill>
              <a:ln w="9525">
                <a:noFill/>
                <a:miter lim="800000"/>
                <a:headEnd/>
                <a:tailEnd/>
              </a:ln>
            </p:spPr>
            <p:txBody>
              <a:bodyPr/>
              <a:lstStyle/>
              <a:p>
                <a:endParaRPr lang="en-US"/>
              </a:p>
            </p:txBody>
          </p:sp>
          <p:sp>
            <p:nvSpPr>
              <p:cNvPr id="217" name="Rectangle 574"/>
              <p:cNvSpPr>
                <a:spLocks noChangeArrowheads="1"/>
              </p:cNvSpPr>
              <p:nvPr/>
            </p:nvSpPr>
            <p:spPr bwMode="auto">
              <a:xfrm>
                <a:off x="3928" y="13965"/>
                <a:ext cx="13" cy="6"/>
              </a:xfrm>
              <a:prstGeom prst="rect">
                <a:avLst/>
              </a:prstGeom>
              <a:solidFill>
                <a:srgbClr val="000000"/>
              </a:solidFill>
              <a:ln w="9525">
                <a:noFill/>
                <a:miter lim="800000"/>
                <a:headEnd/>
                <a:tailEnd/>
              </a:ln>
            </p:spPr>
            <p:txBody>
              <a:bodyPr/>
              <a:lstStyle/>
              <a:p>
                <a:endParaRPr lang="en-US"/>
              </a:p>
            </p:txBody>
          </p:sp>
          <p:sp>
            <p:nvSpPr>
              <p:cNvPr id="218" name="Rectangle 575"/>
              <p:cNvSpPr>
                <a:spLocks noChangeArrowheads="1"/>
              </p:cNvSpPr>
              <p:nvPr/>
            </p:nvSpPr>
            <p:spPr bwMode="auto">
              <a:xfrm>
                <a:off x="3966" y="13965"/>
                <a:ext cx="13" cy="6"/>
              </a:xfrm>
              <a:prstGeom prst="rect">
                <a:avLst/>
              </a:prstGeom>
              <a:solidFill>
                <a:srgbClr val="000000"/>
              </a:solidFill>
              <a:ln w="9525">
                <a:noFill/>
                <a:miter lim="800000"/>
                <a:headEnd/>
                <a:tailEnd/>
              </a:ln>
            </p:spPr>
            <p:txBody>
              <a:bodyPr/>
              <a:lstStyle/>
              <a:p>
                <a:endParaRPr lang="en-US"/>
              </a:p>
            </p:txBody>
          </p:sp>
          <p:sp>
            <p:nvSpPr>
              <p:cNvPr id="219" name="Rectangle 576"/>
              <p:cNvSpPr>
                <a:spLocks noChangeArrowheads="1"/>
              </p:cNvSpPr>
              <p:nvPr/>
            </p:nvSpPr>
            <p:spPr bwMode="auto">
              <a:xfrm>
                <a:off x="4015" y="13929"/>
                <a:ext cx="442"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K4-C1 (rep)</a:t>
                </a:r>
                <a:endParaRPr lang="el-GR" sz="1200"/>
              </a:p>
            </p:txBody>
          </p:sp>
          <p:sp>
            <p:nvSpPr>
              <p:cNvPr id="220" name="Line 577"/>
              <p:cNvSpPr>
                <a:spLocks noChangeShapeType="1"/>
              </p:cNvSpPr>
              <p:nvPr/>
            </p:nvSpPr>
            <p:spPr bwMode="auto">
              <a:xfrm>
                <a:off x="5160" y="13968"/>
                <a:ext cx="148" cy="0"/>
              </a:xfrm>
              <a:prstGeom prst="line">
                <a:avLst/>
              </a:prstGeom>
              <a:noFill/>
              <a:ln w="9525">
                <a:solidFill>
                  <a:srgbClr val="000000"/>
                </a:solidFill>
                <a:round/>
                <a:headEnd/>
                <a:tailEnd/>
              </a:ln>
            </p:spPr>
            <p:txBody>
              <a:bodyPr/>
              <a:lstStyle/>
              <a:p>
                <a:endParaRPr lang="en-US"/>
              </a:p>
            </p:txBody>
          </p:sp>
          <p:sp>
            <p:nvSpPr>
              <p:cNvPr id="221" name="Freeform 578"/>
              <p:cNvSpPr>
                <a:spLocks/>
              </p:cNvSpPr>
              <p:nvPr/>
            </p:nvSpPr>
            <p:spPr bwMode="auto">
              <a:xfrm>
                <a:off x="5215" y="13948"/>
                <a:ext cx="38" cy="39"/>
              </a:xfrm>
              <a:custGeom>
                <a:avLst/>
                <a:gdLst/>
                <a:ahLst/>
                <a:cxnLst>
                  <a:cxn ang="0">
                    <a:pos x="19" y="0"/>
                  </a:cxn>
                  <a:cxn ang="0">
                    <a:pos x="38" y="39"/>
                  </a:cxn>
                  <a:cxn ang="0">
                    <a:pos x="0" y="39"/>
                  </a:cxn>
                  <a:cxn ang="0">
                    <a:pos x="19" y="0"/>
                  </a:cxn>
                </a:cxnLst>
                <a:rect l="0" t="0" r="r" b="b"/>
                <a:pathLst>
                  <a:path w="38" h="39">
                    <a:moveTo>
                      <a:pt x="19" y="0"/>
                    </a:moveTo>
                    <a:lnTo>
                      <a:pt x="38" y="39"/>
                    </a:lnTo>
                    <a:lnTo>
                      <a:pt x="0" y="39"/>
                    </a:lnTo>
                    <a:lnTo>
                      <a:pt x="19" y="0"/>
                    </a:lnTo>
                    <a:close/>
                  </a:path>
                </a:pathLst>
              </a:custGeom>
              <a:solidFill>
                <a:srgbClr val="FFFFFF"/>
              </a:solidFill>
              <a:ln w="4763">
                <a:solidFill>
                  <a:srgbClr val="000000"/>
                </a:solidFill>
                <a:prstDash val="solid"/>
                <a:round/>
                <a:headEnd/>
                <a:tailEnd/>
              </a:ln>
            </p:spPr>
            <p:txBody>
              <a:bodyPr/>
              <a:lstStyle/>
              <a:p>
                <a:endParaRPr lang="en-US"/>
              </a:p>
            </p:txBody>
          </p:sp>
          <p:sp>
            <p:nvSpPr>
              <p:cNvPr id="222" name="Rectangle 579"/>
              <p:cNvSpPr>
                <a:spLocks noChangeArrowheads="1"/>
              </p:cNvSpPr>
              <p:nvPr/>
            </p:nvSpPr>
            <p:spPr bwMode="auto">
              <a:xfrm>
                <a:off x="5324" y="13929"/>
                <a:ext cx="719"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K4-Ah/AC 0-10 cm</a:t>
                </a:r>
                <a:endParaRPr lang="el-GR" sz="1200"/>
              </a:p>
            </p:txBody>
          </p:sp>
          <p:sp>
            <p:nvSpPr>
              <p:cNvPr id="223" name="Line 580"/>
              <p:cNvSpPr>
                <a:spLocks noChangeShapeType="1"/>
              </p:cNvSpPr>
              <p:nvPr/>
            </p:nvSpPr>
            <p:spPr bwMode="auto">
              <a:xfrm>
                <a:off x="3851" y="14070"/>
                <a:ext cx="148" cy="0"/>
              </a:xfrm>
              <a:prstGeom prst="line">
                <a:avLst/>
              </a:prstGeom>
              <a:noFill/>
              <a:ln w="4763">
                <a:solidFill>
                  <a:srgbClr val="000000"/>
                </a:solidFill>
                <a:round/>
                <a:headEnd/>
                <a:tailEnd/>
              </a:ln>
            </p:spPr>
            <p:txBody>
              <a:bodyPr/>
              <a:lstStyle/>
              <a:p>
                <a:endParaRPr lang="en-US"/>
              </a:p>
            </p:txBody>
          </p:sp>
          <p:sp>
            <p:nvSpPr>
              <p:cNvPr id="224" name="Rectangle 581"/>
              <p:cNvSpPr>
                <a:spLocks noChangeArrowheads="1"/>
              </p:cNvSpPr>
              <p:nvPr/>
            </p:nvSpPr>
            <p:spPr bwMode="auto">
              <a:xfrm>
                <a:off x="3905" y="14051"/>
                <a:ext cx="42" cy="42"/>
              </a:xfrm>
              <a:prstGeom prst="rect">
                <a:avLst/>
              </a:prstGeom>
              <a:solidFill>
                <a:srgbClr val="FFFFFF"/>
              </a:solidFill>
              <a:ln w="9525">
                <a:noFill/>
                <a:miter lim="800000"/>
                <a:headEnd/>
                <a:tailEnd/>
              </a:ln>
            </p:spPr>
            <p:txBody>
              <a:bodyPr/>
              <a:lstStyle/>
              <a:p>
                <a:endParaRPr lang="en-US"/>
              </a:p>
            </p:txBody>
          </p:sp>
          <p:sp>
            <p:nvSpPr>
              <p:cNvPr id="225" name="Line 582"/>
              <p:cNvSpPr>
                <a:spLocks noChangeShapeType="1"/>
              </p:cNvSpPr>
              <p:nvPr/>
            </p:nvSpPr>
            <p:spPr bwMode="auto">
              <a:xfrm flipH="1" flipV="1">
                <a:off x="3909" y="14054"/>
                <a:ext cx="16" cy="16"/>
              </a:xfrm>
              <a:prstGeom prst="line">
                <a:avLst/>
              </a:prstGeom>
              <a:noFill/>
              <a:ln w="4763">
                <a:solidFill>
                  <a:srgbClr val="000000"/>
                </a:solidFill>
                <a:round/>
                <a:headEnd/>
                <a:tailEnd/>
              </a:ln>
            </p:spPr>
            <p:txBody>
              <a:bodyPr/>
              <a:lstStyle/>
              <a:p>
                <a:endParaRPr lang="en-US"/>
              </a:p>
            </p:txBody>
          </p:sp>
          <p:sp>
            <p:nvSpPr>
              <p:cNvPr id="226" name="Line 583"/>
              <p:cNvSpPr>
                <a:spLocks noChangeShapeType="1"/>
              </p:cNvSpPr>
              <p:nvPr/>
            </p:nvSpPr>
            <p:spPr bwMode="auto">
              <a:xfrm>
                <a:off x="3925" y="14070"/>
                <a:ext cx="16" cy="17"/>
              </a:xfrm>
              <a:prstGeom prst="line">
                <a:avLst/>
              </a:prstGeom>
              <a:noFill/>
              <a:ln w="4763">
                <a:solidFill>
                  <a:srgbClr val="000000"/>
                </a:solidFill>
                <a:round/>
                <a:headEnd/>
                <a:tailEnd/>
              </a:ln>
            </p:spPr>
            <p:txBody>
              <a:bodyPr/>
              <a:lstStyle/>
              <a:p>
                <a:endParaRPr lang="en-US"/>
              </a:p>
            </p:txBody>
          </p:sp>
          <p:sp>
            <p:nvSpPr>
              <p:cNvPr id="227" name="Line 584"/>
              <p:cNvSpPr>
                <a:spLocks noChangeShapeType="1"/>
              </p:cNvSpPr>
              <p:nvPr/>
            </p:nvSpPr>
            <p:spPr bwMode="auto">
              <a:xfrm flipH="1">
                <a:off x="3909" y="14070"/>
                <a:ext cx="16" cy="17"/>
              </a:xfrm>
              <a:prstGeom prst="line">
                <a:avLst/>
              </a:prstGeom>
              <a:noFill/>
              <a:ln w="4763">
                <a:solidFill>
                  <a:srgbClr val="000000"/>
                </a:solidFill>
                <a:round/>
                <a:headEnd/>
                <a:tailEnd/>
              </a:ln>
            </p:spPr>
            <p:txBody>
              <a:bodyPr/>
              <a:lstStyle/>
              <a:p>
                <a:endParaRPr lang="en-US"/>
              </a:p>
            </p:txBody>
          </p:sp>
          <p:sp>
            <p:nvSpPr>
              <p:cNvPr id="228" name="Line 585"/>
              <p:cNvSpPr>
                <a:spLocks noChangeShapeType="1"/>
              </p:cNvSpPr>
              <p:nvPr/>
            </p:nvSpPr>
            <p:spPr bwMode="auto">
              <a:xfrm flipV="1">
                <a:off x="3925" y="14054"/>
                <a:ext cx="16" cy="16"/>
              </a:xfrm>
              <a:prstGeom prst="line">
                <a:avLst/>
              </a:prstGeom>
              <a:noFill/>
              <a:ln w="4763">
                <a:solidFill>
                  <a:srgbClr val="000000"/>
                </a:solidFill>
                <a:round/>
                <a:headEnd/>
                <a:tailEnd/>
              </a:ln>
            </p:spPr>
            <p:txBody>
              <a:bodyPr/>
              <a:lstStyle/>
              <a:p>
                <a:endParaRPr lang="en-US"/>
              </a:p>
            </p:txBody>
          </p:sp>
          <p:sp>
            <p:nvSpPr>
              <p:cNvPr id="229" name="Line 586"/>
              <p:cNvSpPr>
                <a:spLocks noChangeShapeType="1"/>
              </p:cNvSpPr>
              <p:nvPr/>
            </p:nvSpPr>
            <p:spPr bwMode="auto">
              <a:xfrm flipV="1">
                <a:off x="3925" y="14054"/>
                <a:ext cx="0" cy="16"/>
              </a:xfrm>
              <a:prstGeom prst="line">
                <a:avLst/>
              </a:prstGeom>
              <a:noFill/>
              <a:ln w="4763">
                <a:solidFill>
                  <a:srgbClr val="000000"/>
                </a:solidFill>
                <a:round/>
                <a:headEnd/>
                <a:tailEnd/>
              </a:ln>
            </p:spPr>
            <p:txBody>
              <a:bodyPr/>
              <a:lstStyle/>
              <a:p>
                <a:endParaRPr lang="en-US"/>
              </a:p>
            </p:txBody>
          </p:sp>
          <p:sp>
            <p:nvSpPr>
              <p:cNvPr id="230" name="Line 587"/>
              <p:cNvSpPr>
                <a:spLocks noChangeShapeType="1"/>
              </p:cNvSpPr>
              <p:nvPr/>
            </p:nvSpPr>
            <p:spPr bwMode="auto">
              <a:xfrm>
                <a:off x="3925" y="14070"/>
                <a:ext cx="0" cy="17"/>
              </a:xfrm>
              <a:prstGeom prst="line">
                <a:avLst/>
              </a:prstGeom>
              <a:noFill/>
              <a:ln w="4763">
                <a:solidFill>
                  <a:srgbClr val="000000"/>
                </a:solidFill>
                <a:round/>
                <a:headEnd/>
                <a:tailEnd/>
              </a:ln>
            </p:spPr>
            <p:txBody>
              <a:bodyPr/>
              <a:lstStyle/>
              <a:p>
                <a:endParaRPr lang="en-US"/>
              </a:p>
            </p:txBody>
          </p:sp>
          <p:sp>
            <p:nvSpPr>
              <p:cNvPr id="231" name="Rectangle 588"/>
              <p:cNvSpPr>
                <a:spLocks noChangeArrowheads="1"/>
              </p:cNvSpPr>
              <p:nvPr/>
            </p:nvSpPr>
            <p:spPr bwMode="auto">
              <a:xfrm>
                <a:off x="4015" y="14032"/>
                <a:ext cx="904"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Plattenkalk-K5 (lim/ne)</a:t>
                </a:r>
                <a:endParaRPr lang="el-GR" sz="1200"/>
              </a:p>
            </p:txBody>
          </p:sp>
          <p:sp>
            <p:nvSpPr>
              <p:cNvPr id="232" name="Line 589"/>
              <p:cNvSpPr>
                <a:spLocks noChangeShapeType="1"/>
              </p:cNvSpPr>
              <p:nvPr/>
            </p:nvSpPr>
            <p:spPr bwMode="auto">
              <a:xfrm>
                <a:off x="5160" y="14070"/>
                <a:ext cx="148" cy="0"/>
              </a:xfrm>
              <a:prstGeom prst="line">
                <a:avLst/>
              </a:prstGeom>
              <a:noFill/>
              <a:ln w="4763">
                <a:solidFill>
                  <a:srgbClr val="000000"/>
                </a:solidFill>
                <a:round/>
                <a:headEnd/>
                <a:tailEnd/>
              </a:ln>
            </p:spPr>
            <p:txBody>
              <a:bodyPr/>
              <a:lstStyle/>
              <a:p>
                <a:endParaRPr lang="en-US"/>
              </a:p>
            </p:txBody>
          </p:sp>
          <p:sp>
            <p:nvSpPr>
              <p:cNvPr id="233" name="Rectangle 590"/>
              <p:cNvSpPr>
                <a:spLocks noChangeArrowheads="1"/>
              </p:cNvSpPr>
              <p:nvPr/>
            </p:nvSpPr>
            <p:spPr bwMode="auto">
              <a:xfrm>
                <a:off x="5234" y="14067"/>
                <a:ext cx="16" cy="3"/>
              </a:xfrm>
              <a:prstGeom prst="rect">
                <a:avLst/>
              </a:prstGeom>
              <a:solidFill>
                <a:srgbClr val="000000"/>
              </a:solidFill>
              <a:ln w="4763">
                <a:solidFill>
                  <a:srgbClr val="000000"/>
                </a:solidFill>
                <a:miter lim="800000"/>
                <a:headEnd/>
                <a:tailEnd/>
              </a:ln>
            </p:spPr>
            <p:txBody>
              <a:bodyPr/>
              <a:lstStyle/>
              <a:p>
                <a:endParaRPr lang="en-US"/>
              </a:p>
            </p:txBody>
          </p:sp>
          <p:sp>
            <p:nvSpPr>
              <p:cNvPr id="234" name="Rectangle 591"/>
              <p:cNvSpPr>
                <a:spLocks noChangeArrowheads="1"/>
              </p:cNvSpPr>
              <p:nvPr/>
            </p:nvSpPr>
            <p:spPr bwMode="auto">
              <a:xfrm>
                <a:off x="5324" y="14032"/>
                <a:ext cx="698" cy="233"/>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Plattenkalk-K5 </a:t>
                </a:r>
                <a:endParaRPr lang="en-US" sz="1200">
                  <a:solidFill>
                    <a:srgbClr val="000000"/>
                  </a:solidFill>
                </a:endParaRPr>
              </a:p>
              <a:p>
                <a:pPr defTabSz="914400"/>
                <a:r>
                  <a:rPr lang="el-GR" sz="1200">
                    <a:solidFill>
                      <a:srgbClr val="000000"/>
                    </a:solidFill>
                  </a:rPr>
                  <a:t>(lim/ne_bitumen)</a:t>
                </a:r>
                <a:endParaRPr lang="el-GR" sz="1200"/>
              </a:p>
            </p:txBody>
          </p:sp>
          <p:sp>
            <p:nvSpPr>
              <p:cNvPr id="235" name="Rectangle 592"/>
              <p:cNvSpPr>
                <a:spLocks noChangeArrowheads="1"/>
              </p:cNvSpPr>
              <p:nvPr/>
            </p:nvSpPr>
            <p:spPr bwMode="auto">
              <a:xfrm>
                <a:off x="3851" y="14167"/>
                <a:ext cx="45" cy="6"/>
              </a:xfrm>
              <a:prstGeom prst="rect">
                <a:avLst/>
              </a:prstGeom>
              <a:solidFill>
                <a:srgbClr val="000000"/>
              </a:solidFill>
              <a:ln w="9525">
                <a:noFill/>
                <a:miter lim="800000"/>
                <a:headEnd/>
                <a:tailEnd/>
              </a:ln>
            </p:spPr>
            <p:txBody>
              <a:bodyPr/>
              <a:lstStyle/>
              <a:p>
                <a:endParaRPr lang="en-US"/>
              </a:p>
            </p:txBody>
          </p:sp>
          <p:sp>
            <p:nvSpPr>
              <p:cNvPr id="236" name="Rectangle 593"/>
              <p:cNvSpPr>
                <a:spLocks noChangeArrowheads="1"/>
              </p:cNvSpPr>
              <p:nvPr/>
            </p:nvSpPr>
            <p:spPr bwMode="auto">
              <a:xfrm>
                <a:off x="3922" y="14167"/>
                <a:ext cx="44" cy="6"/>
              </a:xfrm>
              <a:prstGeom prst="rect">
                <a:avLst/>
              </a:prstGeom>
              <a:solidFill>
                <a:srgbClr val="000000"/>
              </a:solidFill>
              <a:ln w="9525">
                <a:noFill/>
                <a:miter lim="800000"/>
                <a:headEnd/>
                <a:tailEnd/>
              </a:ln>
            </p:spPr>
            <p:txBody>
              <a:bodyPr/>
              <a:lstStyle/>
              <a:p>
                <a:endParaRPr lang="en-US"/>
              </a:p>
            </p:txBody>
          </p:sp>
          <p:sp>
            <p:nvSpPr>
              <p:cNvPr id="237" name="Rectangle 594"/>
              <p:cNvSpPr>
                <a:spLocks noChangeArrowheads="1"/>
              </p:cNvSpPr>
              <p:nvPr/>
            </p:nvSpPr>
            <p:spPr bwMode="auto">
              <a:xfrm>
                <a:off x="3992" y="14167"/>
                <a:ext cx="7" cy="6"/>
              </a:xfrm>
              <a:prstGeom prst="rect">
                <a:avLst/>
              </a:prstGeom>
              <a:solidFill>
                <a:srgbClr val="000000"/>
              </a:solidFill>
              <a:ln w="9525">
                <a:noFill/>
                <a:miter lim="800000"/>
                <a:headEnd/>
                <a:tailEnd/>
              </a:ln>
            </p:spPr>
            <p:txBody>
              <a:bodyPr/>
              <a:lstStyle/>
              <a:p>
                <a:endParaRPr lang="en-US"/>
              </a:p>
            </p:txBody>
          </p:sp>
          <p:sp>
            <p:nvSpPr>
              <p:cNvPr id="238" name="Rectangle 595"/>
              <p:cNvSpPr>
                <a:spLocks noChangeArrowheads="1"/>
              </p:cNvSpPr>
              <p:nvPr/>
            </p:nvSpPr>
            <p:spPr bwMode="auto">
              <a:xfrm>
                <a:off x="4015" y="14131"/>
                <a:ext cx="851" cy="116"/>
              </a:xfrm>
              <a:prstGeom prst="rect">
                <a:avLst/>
              </a:prstGeom>
              <a:noFill/>
              <a:ln w="9525">
                <a:noFill/>
                <a:miter lim="800000"/>
                <a:headEnd/>
                <a:tailEnd/>
              </a:ln>
            </p:spPr>
            <p:txBody>
              <a:bodyPr wrap="none" lIns="0" tIns="0" rIns="0" bIns="0">
                <a:spAutoFit/>
              </a:bodyPr>
              <a:lstStyle/>
              <a:p>
                <a:pPr defTabSz="914400"/>
                <a:r>
                  <a:rPr lang="el-GR" sz="1200">
                    <a:solidFill>
                      <a:srgbClr val="000000"/>
                    </a:solidFill>
                  </a:rPr>
                  <a:t>Plattenkalk-K5 (chert)</a:t>
                </a:r>
                <a:endParaRPr lang="el-GR" sz="1200"/>
              </a:p>
            </p:txBody>
          </p:sp>
          <p:sp>
            <p:nvSpPr>
              <p:cNvPr id="239" name="Rectangle 596"/>
              <p:cNvSpPr>
                <a:spLocks noChangeArrowheads="1"/>
              </p:cNvSpPr>
              <p:nvPr/>
            </p:nvSpPr>
            <p:spPr bwMode="auto">
              <a:xfrm>
                <a:off x="3839" y="14273"/>
                <a:ext cx="45" cy="6"/>
              </a:xfrm>
              <a:prstGeom prst="rect">
                <a:avLst/>
              </a:prstGeom>
              <a:solidFill>
                <a:srgbClr val="808080"/>
              </a:solidFill>
              <a:ln w="9525">
                <a:noFill/>
                <a:miter lim="800000"/>
                <a:headEnd/>
                <a:tailEnd/>
              </a:ln>
            </p:spPr>
            <p:txBody>
              <a:bodyPr/>
              <a:lstStyle/>
              <a:p>
                <a:endParaRPr lang="en-US"/>
              </a:p>
            </p:txBody>
          </p:sp>
          <p:sp>
            <p:nvSpPr>
              <p:cNvPr id="240" name="Rectangle 597"/>
              <p:cNvSpPr>
                <a:spLocks noChangeArrowheads="1"/>
              </p:cNvSpPr>
              <p:nvPr/>
            </p:nvSpPr>
            <p:spPr bwMode="auto">
              <a:xfrm>
                <a:off x="3859" y="14285"/>
                <a:ext cx="45" cy="6"/>
              </a:xfrm>
              <a:prstGeom prst="rect">
                <a:avLst/>
              </a:prstGeom>
              <a:solidFill>
                <a:srgbClr val="808080"/>
              </a:solidFill>
              <a:ln w="9525">
                <a:noFill/>
                <a:miter lim="800000"/>
                <a:headEnd/>
                <a:tailEnd/>
              </a:ln>
            </p:spPr>
            <p:txBody>
              <a:bodyPr/>
              <a:lstStyle/>
              <a:p>
                <a:endParaRPr lang="en-US"/>
              </a:p>
            </p:txBody>
          </p:sp>
          <p:sp>
            <p:nvSpPr>
              <p:cNvPr id="241" name="Rectangle 598"/>
              <p:cNvSpPr>
                <a:spLocks noChangeArrowheads="1"/>
              </p:cNvSpPr>
              <p:nvPr/>
            </p:nvSpPr>
            <p:spPr bwMode="auto">
              <a:xfrm>
                <a:off x="5302" y="14167"/>
                <a:ext cx="6" cy="6"/>
              </a:xfrm>
              <a:prstGeom prst="rect">
                <a:avLst/>
              </a:prstGeom>
              <a:solidFill>
                <a:srgbClr val="808080"/>
              </a:solidFill>
              <a:ln w="9525">
                <a:noFill/>
                <a:miter lim="800000"/>
                <a:headEnd/>
                <a:tailEnd/>
              </a:ln>
            </p:spPr>
            <p:txBody>
              <a:bodyPr/>
              <a:lstStyle/>
              <a:p>
                <a:endParaRPr lang="en-US"/>
              </a:p>
            </p:txBody>
          </p:sp>
        </p:grpSp>
      </p:grpSp>
      <p:pic>
        <p:nvPicPr>
          <p:cNvPr id="442" name="Picture 863"/>
          <p:cNvPicPr>
            <a:picLocks noChangeAspect="1" noChangeArrowheads="1"/>
          </p:cNvPicPr>
          <p:nvPr/>
        </p:nvPicPr>
        <p:blipFill>
          <a:blip r:embed="rId2" cstate="print"/>
          <a:srcRect/>
          <a:stretch>
            <a:fillRect/>
          </a:stretch>
        </p:blipFill>
        <p:spPr bwMode="auto">
          <a:xfrm>
            <a:off x="1115616" y="3352801"/>
            <a:ext cx="1872208" cy="24962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Nikos\Documents\Nikolaidis Papers pdf\Soil Profile Manuscript\Fig-7.jpg"/>
          <p:cNvPicPr>
            <a:picLocks noChangeAspect="1" noChangeArrowheads="1"/>
          </p:cNvPicPr>
          <p:nvPr/>
        </p:nvPicPr>
        <p:blipFill>
          <a:blip r:embed="rId2" cstate="print"/>
          <a:srcRect b="50000"/>
          <a:stretch>
            <a:fillRect/>
          </a:stretch>
        </p:blipFill>
        <p:spPr bwMode="auto">
          <a:xfrm>
            <a:off x="1981200" y="1828800"/>
            <a:ext cx="5377744" cy="4454228"/>
          </a:xfrm>
          <a:prstGeom prst="rect">
            <a:avLst/>
          </a:prstGeom>
          <a:noFill/>
        </p:spPr>
      </p:pic>
      <p:sp>
        <p:nvSpPr>
          <p:cNvPr id="5" name="Title 1"/>
          <p:cNvSpPr>
            <a:spLocks noGrp="1"/>
          </p:cNvSpPr>
          <p:nvPr>
            <p:ph type="ctrTitle"/>
          </p:nvPr>
        </p:nvSpPr>
        <p:spPr>
          <a:xfrm>
            <a:off x="3657600" y="0"/>
            <a:ext cx="5090864" cy="1752600"/>
          </a:xfrm>
        </p:spPr>
        <p:txBody>
          <a:bodyPr>
            <a:normAutofit/>
          </a:bodyPr>
          <a:lstStyle/>
          <a:p>
            <a:r>
              <a:rPr lang="en-US" sz="3200" b="1" dirty="0" smtClean="0">
                <a:solidFill>
                  <a:srgbClr val="002060"/>
                </a:solidFill>
                <a:latin typeface="Calibri" pitchFamily="34" charset="0"/>
                <a:cs typeface="Calibri" pitchFamily="34" charset="0"/>
              </a:rPr>
              <a:t>Soil Genesis and Evolution </a:t>
            </a:r>
            <a:endParaRPr lang="en-US" sz="3200" b="1"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ikos\Documents\Nikolaidis Papers pdf\Soil Profile Manuscript\Fig-5.jpg"/>
          <p:cNvPicPr>
            <a:picLocks noChangeAspect="1" noChangeArrowheads="1"/>
          </p:cNvPicPr>
          <p:nvPr/>
        </p:nvPicPr>
        <p:blipFill>
          <a:blip r:embed="rId2" cstate="print"/>
          <a:srcRect b="41132"/>
          <a:stretch>
            <a:fillRect/>
          </a:stretch>
        </p:blipFill>
        <p:spPr bwMode="auto">
          <a:xfrm>
            <a:off x="4572000" y="2209800"/>
            <a:ext cx="4395377" cy="3608783"/>
          </a:xfrm>
          <a:prstGeom prst="rect">
            <a:avLst/>
          </a:prstGeom>
          <a:noFill/>
        </p:spPr>
      </p:pic>
      <p:pic>
        <p:nvPicPr>
          <p:cNvPr id="5" name="Picture 2" descr="C:\Users\Nikos\Documents\Nikolaidis Papers pdf\Soil Profile Manuscript\Fig-5.jpg"/>
          <p:cNvPicPr>
            <a:picLocks noChangeAspect="1" noChangeArrowheads="1"/>
          </p:cNvPicPr>
          <p:nvPr/>
        </p:nvPicPr>
        <p:blipFill>
          <a:blip r:embed="rId2" cstate="print"/>
          <a:srcRect t="59575"/>
          <a:stretch>
            <a:fillRect/>
          </a:stretch>
        </p:blipFill>
        <p:spPr bwMode="auto">
          <a:xfrm>
            <a:off x="152400" y="2825068"/>
            <a:ext cx="4266431" cy="2405498"/>
          </a:xfrm>
          <a:prstGeom prst="rect">
            <a:avLst/>
          </a:prstGeom>
          <a:noFill/>
        </p:spPr>
      </p:pic>
      <p:sp>
        <p:nvSpPr>
          <p:cNvPr id="6" name="TextBox 5"/>
          <p:cNvSpPr txBox="1"/>
          <p:nvPr/>
        </p:nvSpPr>
        <p:spPr>
          <a:xfrm>
            <a:off x="838200" y="2514600"/>
            <a:ext cx="2092304" cy="369332"/>
          </a:xfrm>
          <a:prstGeom prst="rect">
            <a:avLst/>
          </a:prstGeom>
          <a:noFill/>
        </p:spPr>
        <p:txBody>
          <a:bodyPr wrap="none" rtlCol="0">
            <a:spAutoFit/>
          </a:bodyPr>
          <a:lstStyle/>
          <a:p>
            <a:r>
              <a:rPr lang="en-US" dirty="0" err="1" smtClean="0"/>
              <a:t>OrgC</a:t>
            </a:r>
            <a:r>
              <a:rPr lang="en-US" dirty="0" smtClean="0"/>
              <a:t> stock, Kg C/m3</a:t>
            </a:r>
            <a:endParaRPr lang="en-US" dirty="0"/>
          </a:p>
        </p:txBody>
      </p:sp>
      <p:sp>
        <p:nvSpPr>
          <p:cNvPr id="7" name="TextBox 6"/>
          <p:cNvSpPr txBox="1"/>
          <p:nvPr/>
        </p:nvSpPr>
        <p:spPr>
          <a:xfrm>
            <a:off x="5486400" y="3886200"/>
            <a:ext cx="2254463" cy="369332"/>
          </a:xfrm>
          <a:prstGeom prst="rect">
            <a:avLst/>
          </a:prstGeom>
          <a:noFill/>
        </p:spPr>
        <p:txBody>
          <a:bodyPr wrap="none" rtlCol="0">
            <a:spAutoFit/>
          </a:bodyPr>
          <a:lstStyle/>
          <a:p>
            <a:r>
              <a:rPr lang="en-US" dirty="0" err="1" smtClean="0"/>
              <a:t>OrgC</a:t>
            </a:r>
            <a:r>
              <a:rPr lang="en-US" dirty="0" smtClean="0"/>
              <a:t> rate, Kg C/m3/yr</a:t>
            </a:r>
            <a:endParaRPr lang="en-US" dirty="0"/>
          </a:p>
        </p:txBody>
      </p:sp>
      <p:sp>
        <p:nvSpPr>
          <p:cNvPr id="8" name="TextBox 7"/>
          <p:cNvSpPr txBox="1"/>
          <p:nvPr/>
        </p:nvSpPr>
        <p:spPr>
          <a:xfrm>
            <a:off x="5486400" y="1905000"/>
            <a:ext cx="3209212" cy="369332"/>
          </a:xfrm>
          <a:prstGeom prst="rect">
            <a:avLst/>
          </a:prstGeom>
          <a:noFill/>
        </p:spPr>
        <p:txBody>
          <a:bodyPr wrap="none" rtlCol="0">
            <a:spAutoFit/>
          </a:bodyPr>
          <a:lstStyle/>
          <a:p>
            <a:r>
              <a:rPr lang="en-US" dirty="0" smtClean="0"/>
              <a:t>Soil Accumulation Rate, mm/yr</a:t>
            </a:r>
            <a:endParaRPr lang="en-US" dirty="0"/>
          </a:p>
        </p:txBody>
      </p:sp>
      <p:sp>
        <p:nvSpPr>
          <p:cNvPr id="9" name="Title 1"/>
          <p:cNvSpPr>
            <a:spLocks noGrp="1"/>
          </p:cNvSpPr>
          <p:nvPr>
            <p:ph type="ctrTitle"/>
          </p:nvPr>
        </p:nvSpPr>
        <p:spPr>
          <a:xfrm>
            <a:off x="3657600" y="0"/>
            <a:ext cx="5090864" cy="1752600"/>
          </a:xfrm>
        </p:spPr>
        <p:txBody>
          <a:bodyPr>
            <a:normAutofit/>
          </a:bodyPr>
          <a:lstStyle/>
          <a:p>
            <a:r>
              <a:rPr lang="en-US" sz="3200" b="1" dirty="0" smtClean="0">
                <a:solidFill>
                  <a:srgbClr val="002060"/>
                </a:solidFill>
                <a:latin typeface="Calibri" pitchFamily="34" charset="0"/>
                <a:cs typeface="Calibri" pitchFamily="34" charset="0"/>
              </a:rPr>
              <a:t>Soil Genesis and Evolution </a:t>
            </a:r>
            <a:endParaRPr lang="en-US" sz="3200" b="1"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323528" y="5805264"/>
            <a:ext cx="7023076" cy="769441"/>
          </a:xfrm>
          <a:prstGeom prst="rect">
            <a:avLst/>
          </a:prstGeom>
          <a:noFill/>
        </p:spPr>
        <p:txBody>
          <a:bodyPr wrap="none" rtlCol="0">
            <a:spAutoFit/>
          </a:bodyPr>
          <a:lstStyle/>
          <a:p>
            <a:r>
              <a:rPr lang="en-US" sz="4400" dirty="0" smtClean="0">
                <a:solidFill>
                  <a:schemeClr val="bg1"/>
                </a:solidFill>
                <a:latin typeface="Comic Sans MS" pitchFamily="66" charset="0"/>
              </a:rPr>
              <a:t>Watershed Scale Surveys</a:t>
            </a:r>
            <a:endParaRPr lang="en-US" sz="4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ctrTitle"/>
          </p:nvPr>
        </p:nvSpPr>
        <p:spPr>
          <a:xfrm>
            <a:off x="685800" y="381000"/>
            <a:ext cx="7772400" cy="1752600"/>
          </a:xfrm>
        </p:spPr>
        <p:txBody>
          <a:bodyPr>
            <a:normAutofit/>
          </a:bodyPr>
          <a:lstStyle/>
          <a:p>
            <a:r>
              <a:rPr lang="en-US" sz="2800" b="1" dirty="0" err="1" smtClean="0">
                <a:solidFill>
                  <a:srgbClr val="002060"/>
                </a:solidFill>
                <a:latin typeface="Comic Sans MS" pitchFamily="66" charset="0"/>
              </a:rPr>
              <a:t>Koiliaris</a:t>
            </a:r>
            <a:r>
              <a:rPr lang="en-US" sz="2800" b="1" dirty="0" smtClean="0">
                <a:solidFill>
                  <a:srgbClr val="002060"/>
                </a:solidFill>
                <a:latin typeface="Comic Sans MS" pitchFamily="66" charset="0"/>
              </a:rPr>
              <a:t>-CZO</a:t>
            </a:r>
            <a:br>
              <a:rPr lang="en-US" sz="2800" b="1" dirty="0" smtClean="0">
                <a:solidFill>
                  <a:srgbClr val="002060"/>
                </a:solidFill>
                <a:latin typeface="Comic Sans MS" pitchFamily="66" charset="0"/>
              </a:rPr>
            </a:br>
            <a:r>
              <a:rPr lang="en-US" sz="2800" b="1" dirty="0" smtClean="0">
                <a:solidFill>
                  <a:srgbClr val="002060"/>
                </a:solidFill>
                <a:latin typeface="Comic Sans MS" pitchFamily="66" charset="0"/>
              </a:rPr>
              <a:t>Biodiversity Survey</a:t>
            </a:r>
            <a:endParaRPr lang="en-US" sz="2800" b="1" dirty="0">
              <a:solidFill>
                <a:srgbClr val="002060"/>
              </a:solidFill>
              <a:latin typeface="Comic Sans MS" pitchFamily="66" charset="0"/>
            </a:endParaRPr>
          </a:p>
        </p:txBody>
      </p:sp>
      <p:pic>
        <p:nvPicPr>
          <p:cNvPr id="6" name="Picture 5"/>
          <p:cNvPicPr/>
          <p:nvPr/>
        </p:nvPicPr>
        <p:blipFill rotWithShape="1">
          <a:blip r:embed="rId3" cstate="print"/>
          <a:srcRect l="18743" r="24104"/>
          <a:stretch/>
        </p:blipFill>
        <p:spPr bwMode="auto">
          <a:xfrm>
            <a:off x="251520" y="2924944"/>
            <a:ext cx="3168352" cy="2747598"/>
          </a:xfrm>
          <a:prstGeom prst="rect">
            <a:avLst/>
          </a:prstGeom>
          <a:ln>
            <a:noFill/>
          </a:ln>
          <a:extLst>
            <a:ext uri="{53640926-AAD7-44D8-BBD7-CCE9431645EC}">
              <a14:shadowObscured xmlns:a14="http://schemas.microsoft.com/office/drawing/2010/main" xmlns=""/>
            </a:ext>
          </a:extLst>
        </p:spPr>
      </p:pic>
      <p:sp>
        <p:nvSpPr>
          <p:cNvPr id="8" name="TextBox 7"/>
          <p:cNvSpPr txBox="1"/>
          <p:nvPr/>
        </p:nvSpPr>
        <p:spPr>
          <a:xfrm>
            <a:off x="3419872" y="2420888"/>
            <a:ext cx="5472608" cy="4093428"/>
          </a:xfrm>
          <a:prstGeom prst="rect">
            <a:avLst/>
          </a:prstGeom>
          <a:noFill/>
        </p:spPr>
        <p:txBody>
          <a:bodyPr wrap="square" rtlCol="0">
            <a:spAutoFit/>
          </a:bodyPr>
          <a:lstStyle/>
          <a:p>
            <a:pPr marL="457200" lvl="0" indent="-457200" algn="just">
              <a:buFont typeface="Arial" pitchFamily="34" charset="0"/>
              <a:buChar char="•"/>
            </a:pPr>
            <a:r>
              <a:rPr lang="en-US" sz="2000" b="1" u="sng" dirty="0" err="1" smtClean="0">
                <a:solidFill>
                  <a:srgbClr val="002060"/>
                </a:solidFill>
                <a:latin typeface="Comic Sans MS" pitchFamily="66" charset="0"/>
              </a:rPr>
              <a:t>Physico</a:t>
            </a:r>
            <a:r>
              <a:rPr lang="en-US" sz="2000" b="1" u="sng" dirty="0" smtClean="0">
                <a:solidFill>
                  <a:srgbClr val="002060"/>
                </a:solidFill>
                <a:latin typeface="Comic Sans MS" pitchFamily="66" charset="0"/>
              </a:rPr>
              <a:t>-chemical properties</a:t>
            </a:r>
            <a:r>
              <a:rPr lang="en-US" sz="2000" dirty="0" smtClean="0">
                <a:solidFill>
                  <a:srgbClr val="002060"/>
                </a:solidFill>
                <a:latin typeface="Comic Sans MS" pitchFamily="66" charset="0"/>
              </a:rPr>
              <a:t>: texture, bulk density, XRF, pH, EC, TOC, TN, NO</a:t>
            </a:r>
            <a:r>
              <a:rPr lang="en-US" sz="2000" baseline="-25000" dirty="0" smtClean="0">
                <a:solidFill>
                  <a:srgbClr val="002060"/>
                </a:solidFill>
                <a:latin typeface="Comic Sans MS" pitchFamily="66" charset="0"/>
              </a:rPr>
              <a:t>3</a:t>
            </a:r>
            <a:r>
              <a:rPr lang="en-US" sz="2000" dirty="0" smtClean="0">
                <a:solidFill>
                  <a:srgbClr val="002060"/>
                </a:solidFill>
                <a:latin typeface="Comic Sans MS" pitchFamily="66" charset="0"/>
              </a:rPr>
              <a:t>-N, and NH</a:t>
            </a:r>
            <a:r>
              <a:rPr lang="en-US" sz="2000" baseline="-25000" dirty="0" smtClean="0">
                <a:solidFill>
                  <a:srgbClr val="002060"/>
                </a:solidFill>
                <a:latin typeface="Comic Sans MS" pitchFamily="66" charset="0"/>
              </a:rPr>
              <a:t>4</a:t>
            </a:r>
            <a:r>
              <a:rPr lang="en-US" sz="2000" baseline="30000" dirty="0" smtClean="0">
                <a:solidFill>
                  <a:srgbClr val="002060"/>
                </a:solidFill>
                <a:latin typeface="Comic Sans MS" pitchFamily="66" charset="0"/>
              </a:rPr>
              <a:t>+</a:t>
            </a:r>
            <a:r>
              <a:rPr lang="en-US" sz="2000" dirty="0" smtClean="0">
                <a:solidFill>
                  <a:srgbClr val="002060"/>
                </a:solidFill>
                <a:latin typeface="Comic Sans MS" pitchFamily="66" charset="0"/>
              </a:rPr>
              <a:t>-N</a:t>
            </a:r>
            <a:endParaRPr lang="el-GR" sz="2000" dirty="0" smtClean="0">
              <a:solidFill>
                <a:srgbClr val="002060"/>
              </a:solidFill>
              <a:latin typeface="Comic Sans MS" pitchFamily="66" charset="0"/>
            </a:endParaRPr>
          </a:p>
          <a:p>
            <a:pPr marL="457200" lvl="0" indent="-457200" algn="just">
              <a:buFont typeface="Arial" pitchFamily="34" charset="0"/>
              <a:buChar char="•"/>
            </a:pPr>
            <a:r>
              <a:rPr lang="en-US" sz="2000" b="1" u="sng" dirty="0" smtClean="0">
                <a:solidFill>
                  <a:srgbClr val="002060"/>
                </a:solidFill>
                <a:latin typeface="Comic Sans MS" pitchFamily="66" charset="0"/>
              </a:rPr>
              <a:t>Biochemical</a:t>
            </a:r>
            <a:r>
              <a:rPr lang="en-US" sz="2000" dirty="0" smtClean="0">
                <a:solidFill>
                  <a:srgbClr val="002060"/>
                </a:solidFill>
                <a:latin typeface="Comic Sans MS" pitchFamily="66" charset="0"/>
              </a:rPr>
              <a:t>: Potential nitrification rate; net nitrification rate; net </a:t>
            </a:r>
            <a:r>
              <a:rPr lang="en-US" sz="2000" dirty="0" err="1" smtClean="0">
                <a:solidFill>
                  <a:srgbClr val="002060"/>
                </a:solidFill>
                <a:latin typeface="Comic Sans MS" pitchFamily="66" charset="0"/>
              </a:rPr>
              <a:t>mineraliz</a:t>
            </a:r>
            <a:r>
              <a:rPr lang="en-US" sz="2000" dirty="0" smtClean="0">
                <a:solidFill>
                  <a:srgbClr val="002060"/>
                </a:solidFill>
                <a:latin typeface="Comic Sans MS" pitchFamily="66" charset="0"/>
              </a:rPr>
              <a:t> rate</a:t>
            </a:r>
            <a:endParaRPr lang="el-GR" sz="2000" dirty="0" smtClean="0">
              <a:solidFill>
                <a:srgbClr val="002060"/>
              </a:solidFill>
              <a:latin typeface="Comic Sans MS" pitchFamily="66" charset="0"/>
            </a:endParaRPr>
          </a:p>
          <a:p>
            <a:pPr marL="457200" indent="-457200" algn="just">
              <a:buFont typeface="Arial" pitchFamily="34" charset="0"/>
              <a:buChar char="•"/>
            </a:pPr>
            <a:r>
              <a:rPr lang="en-US" sz="2000" b="1" u="sng" dirty="0" smtClean="0">
                <a:solidFill>
                  <a:srgbClr val="002060"/>
                </a:solidFill>
                <a:latin typeface="Comic Sans MS" pitchFamily="66" charset="0"/>
              </a:rPr>
              <a:t>Molecular</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qRT</a:t>
            </a:r>
            <a:r>
              <a:rPr lang="en-US" sz="2000" dirty="0" smtClean="0">
                <a:solidFill>
                  <a:srgbClr val="002060"/>
                </a:solidFill>
                <a:latin typeface="Comic Sans MS" pitchFamily="66" charset="0"/>
              </a:rPr>
              <a:t>-PCR of Bacteria, </a:t>
            </a:r>
            <a:r>
              <a:rPr lang="en-US" sz="2000" dirty="0" err="1" smtClean="0">
                <a:solidFill>
                  <a:srgbClr val="002060"/>
                </a:solidFill>
                <a:latin typeface="Comic Sans MS" pitchFamily="66" charset="0"/>
              </a:rPr>
              <a:t>Archaea</a:t>
            </a:r>
            <a:r>
              <a:rPr lang="en-US" sz="2000" dirty="0" smtClean="0">
                <a:solidFill>
                  <a:srgbClr val="002060"/>
                </a:solidFill>
                <a:latin typeface="Comic Sans MS" pitchFamily="66" charset="0"/>
              </a:rPr>
              <a:t> and Fungi, </a:t>
            </a:r>
            <a:r>
              <a:rPr lang="el-GR" sz="2000" dirty="0" smtClean="0">
                <a:solidFill>
                  <a:srgbClr val="002060"/>
                </a:solidFill>
                <a:latin typeface="Comic Sans MS" pitchFamily="66" charset="0"/>
              </a:rPr>
              <a:t>α</a:t>
            </a:r>
            <a:r>
              <a:rPr lang="en-US" sz="2000" dirty="0" smtClean="0">
                <a:solidFill>
                  <a:srgbClr val="002060"/>
                </a:solidFill>
                <a:latin typeface="Comic Sans MS" pitchFamily="66" charset="0"/>
              </a:rPr>
              <a:t>-</a:t>
            </a:r>
            <a:r>
              <a:rPr lang="en-US" sz="2000" dirty="0" err="1" smtClean="0">
                <a:solidFill>
                  <a:srgbClr val="002060"/>
                </a:solidFill>
                <a:latin typeface="Comic Sans MS" pitchFamily="66" charset="0"/>
              </a:rPr>
              <a:t>Proteobacteria</a:t>
            </a:r>
            <a:r>
              <a:rPr lang="en-US" sz="2000" dirty="0" smtClean="0">
                <a:solidFill>
                  <a:srgbClr val="002060"/>
                </a:solidFill>
                <a:latin typeface="Comic Sans MS" pitchFamily="66" charset="0"/>
              </a:rPr>
              <a:t>, </a:t>
            </a:r>
            <a:r>
              <a:rPr lang="el-GR" sz="2000" dirty="0" smtClean="0">
                <a:solidFill>
                  <a:srgbClr val="002060"/>
                </a:solidFill>
                <a:latin typeface="Comic Sans MS" pitchFamily="66" charset="0"/>
              </a:rPr>
              <a:t>β</a:t>
            </a:r>
            <a:r>
              <a:rPr lang="en-US" sz="2000" dirty="0" smtClean="0">
                <a:solidFill>
                  <a:srgbClr val="002060"/>
                </a:solidFill>
                <a:latin typeface="Comic Sans MS" pitchFamily="66" charset="0"/>
              </a:rPr>
              <a:t>-</a:t>
            </a:r>
            <a:r>
              <a:rPr lang="en-US" sz="2000" dirty="0" err="1" smtClean="0">
                <a:solidFill>
                  <a:srgbClr val="002060"/>
                </a:solidFill>
                <a:latin typeface="Comic Sans MS" pitchFamily="66" charset="0"/>
              </a:rPr>
              <a:t>Proteobacteria</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Actinobact</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Firmicutes</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Bacteroidetes</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Acidobacteria</a:t>
            </a:r>
            <a:r>
              <a:rPr lang="en-US" sz="2000" dirty="0" smtClean="0">
                <a:solidFill>
                  <a:srgbClr val="002060"/>
                </a:solidFill>
                <a:latin typeface="Comic Sans MS" pitchFamily="66" charset="0"/>
              </a:rPr>
              <a:t> </a:t>
            </a:r>
          </a:p>
          <a:p>
            <a:pPr marL="457200" indent="-457200" algn="just">
              <a:buFont typeface="Arial" pitchFamily="34" charset="0"/>
              <a:buChar char="•"/>
            </a:pPr>
            <a:r>
              <a:rPr lang="en-US" sz="2000" b="1" u="sng" dirty="0" smtClean="0">
                <a:solidFill>
                  <a:srgbClr val="002060"/>
                </a:solidFill>
                <a:latin typeface="Comic Sans MS" pitchFamily="66" charset="0"/>
              </a:rPr>
              <a:t>Molecular analyses of N and C cycling genes</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qRT</a:t>
            </a:r>
            <a:r>
              <a:rPr lang="en-US" sz="2000" dirty="0" smtClean="0">
                <a:solidFill>
                  <a:srgbClr val="002060"/>
                </a:solidFill>
                <a:latin typeface="Comic Sans MS" pitchFamily="66" charset="0"/>
              </a:rPr>
              <a:t>-PCR of </a:t>
            </a:r>
            <a:r>
              <a:rPr lang="en-US" sz="2000" dirty="0" err="1" smtClean="0">
                <a:solidFill>
                  <a:srgbClr val="002060"/>
                </a:solidFill>
                <a:latin typeface="Comic Sans MS" pitchFamily="66" charset="0"/>
              </a:rPr>
              <a:t>laccase</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nirK</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nirS</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nosZ</a:t>
            </a:r>
            <a:r>
              <a:rPr lang="en-US" sz="2000" dirty="0" smtClean="0">
                <a:solidFill>
                  <a:srgbClr val="002060"/>
                </a:solidFill>
                <a:latin typeface="Comic Sans MS" pitchFamily="66" charset="0"/>
              </a:rPr>
              <a:t>, </a:t>
            </a:r>
            <a:r>
              <a:rPr lang="en-US" sz="2000" dirty="0" err="1" smtClean="0">
                <a:solidFill>
                  <a:srgbClr val="002060"/>
                </a:solidFill>
                <a:latin typeface="Comic Sans MS" pitchFamily="66" charset="0"/>
              </a:rPr>
              <a:t>archaeal-amoA</a:t>
            </a:r>
            <a:r>
              <a:rPr lang="en-US" sz="2000" dirty="0" smtClean="0">
                <a:solidFill>
                  <a:srgbClr val="002060"/>
                </a:solidFill>
                <a:latin typeface="Comic Sans MS" pitchFamily="66" charset="0"/>
              </a:rPr>
              <a:t>, and bacterial-</a:t>
            </a:r>
            <a:r>
              <a:rPr lang="en-US" sz="2000" dirty="0" err="1" smtClean="0">
                <a:solidFill>
                  <a:srgbClr val="002060"/>
                </a:solidFill>
                <a:latin typeface="Comic Sans MS" pitchFamily="66" charset="0"/>
              </a:rPr>
              <a:t>amoA</a:t>
            </a:r>
            <a:r>
              <a:rPr lang="en-US" sz="2000" dirty="0" smtClean="0">
                <a:solidFill>
                  <a:srgbClr val="002060"/>
                </a:solidFill>
                <a:latin typeface="Comic Sans MS" pitchFamily="66" charset="0"/>
              </a:rPr>
              <a:t> genes</a:t>
            </a:r>
            <a:endParaRPr lang="el-GR" sz="20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733800" y="0"/>
            <a:ext cx="5410200" cy="1470025"/>
          </a:xfrm>
        </p:spPr>
        <p:txBody>
          <a:bodyPr>
            <a:normAutofit/>
          </a:bodyPr>
          <a:lstStyle/>
          <a:p>
            <a:r>
              <a:rPr lang="en-US" sz="3600" b="1" dirty="0" err="1" smtClean="0">
                <a:solidFill>
                  <a:srgbClr val="002060"/>
                </a:solidFill>
                <a:latin typeface="+mn-lt"/>
              </a:rPr>
              <a:t>Koiliaris</a:t>
            </a:r>
            <a:r>
              <a:rPr lang="en-US" sz="3600" b="1" dirty="0" smtClean="0">
                <a:solidFill>
                  <a:srgbClr val="002060"/>
                </a:solidFill>
                <a:latin typeface="+mn-lt"/>
              </a:rPr>
              <a:t>-CZO</a:t>
            </a:r>
            <a:br>
              <a:rPr lang="en-US" sz="3600" b="1" dirty="0" smtClean="0">
                <a:solidFill>
                  <a:srgbClr val="002060"/>
                </a:solidFill>
                <a:latin typeface="+mn-lt"/>
              </a:rPr>
            </a:br>
            <a:r>
              <a:rPr lang="en-US" sz="3600" b="1" dirty="0" smtClean="0">
                <a:solidFill>
                  <a:srgbClr val="002060"/>
                </a:solidFill>
                <a:latin typeface="+mn-lt"/>
              </a:rPr>
              <a:t>Indicators of Soil Fertility</a:t>
            </a:r>
            <a:endParaRPr lang="en-US" sz="3600" b="1" dirty="0">
              <a:solidFill>
                <a:srgbClr val="002060"/>
              </a:solidFill>
              <a:latin typeface="+mn-lt"/>
            </a:endParaRPr>
          </a:p>
        </p:txBody>
      </p:sp>
      <p:pic>
        <p:nvPicPr>
          <p:cNvPr id="371714" name="Picture 2"/>
          <p:cNvPicPr>
            <a:picLocks noChangeAspect="1" noChangeArrowheads="1"/>
          </p:cNvPicPr>
          <p:nvPr/>
        </p:nvPicPr>
        <p:blipFill>
          <a:blip r:embed="rId2" cstate="print"/>
          <a:srcRect/>
          <a:stretch>
            <a:fillRect/>
          </a:stretch>
        </p:blipFill>
        <p:spPr bwMode="auto">
          <a:xfrm>
            <a:off x="4860032" y="4001616"/>
            <a:ext cx="3123047" cy="1879872"/>
          </a:xfrm>
          <a:prstGeom prst="rect">
            <a:avLst/>
          </a:prstGeom>
          <a:noFill/>
          <a:ln w="9525">
            <a:noFill/>
            <a:miter lim="800000"/>
            <a:headEnd/>
            <a:tailEnd/>
          </a:ln>
          <a:effectLst/>
        </p:spPr>
      </p:pic>
      <p:pic>
        <p:nvPicPr>
          <p:cNvPr id="371715" name="Picture 3"/>
          <p:cNvPicPr>
            <a:picLocks noChangeAspect="1" noChangeArrowheads="1"/>
          </p:cNvPicPr>
          <p:nvPr/>
        </p:nvPicPr>
        <p:blipFill>
          <a:blip r:embed="rId3" cstate="print"/>
          <a:srcRect/>
          <a:stretch>
            <a:fillRect/>
          </a:stretch>
        </p:blipFill>
        <p:spPr bwMode="auto">
          <a:xfrm>
            <a:off x="4788024" y="2057400"/>
            <a:ext cx="3168352" cy="1907142"/>
          </a:xfrm>
          <a:prstGeom prst="rect">
            <a:avLst/>
          </a:prstGeom>
          <a:noFill/>
          <a:ln w="9525">
            <a:noFill/>
            <a:miter lim="800000"/>
            <a:headEnd/>
            <a:tailEnd/>
          </a:ln>
          <a:effectLst/>
        </p:spPr>
      </p:pic>
      <p:sp>
        <p:nvSpPr>
          <p:cNvPr id="5" name="Title 3"/>
          <p:cNvSpPr txBox="1">
            <a:spLocks/>
          </p:cNvSpPr>
          <p:nvPr/>
        </p:nvSpPr>
        <p:spPr>
          <a:xfrm>
            <a:off x="5148064" y="6309320"/>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rgbClr val="002060"/>
                </a:solidFill>
                <a:effectLst/>
                <a:uLnTx/>
                <a:uFillTx/>
                <a:latin typeface="Comic Sans MS" pitchFamily="66" charset="0"/>
                <a:ea typeface="+mj-ea"/>
                <a:cs typeface="+mj-cs"/>
              </a:rPr>
              <a:t>Stamati</a:t>
            </a:r>
            <a:r>
              <a:rPr kumimoji="0" lang="en-US" sz="1600" b="1" i="0" u="none" strike="noStrike" kern="1200" cap="none" spc="0" normalizeH="0" baseline="0" noProof="0" dirty="0" smtClean="0">
                <a:ln>
                  <a:noFill/>
                </a:ln>
                <a:solidFill>
                  <a:srgbClr val="002060"/>
                </a:solidFill>
                <a:effectLst/>
                <a:uLnTx/>
                <a:uFillTx/>
                <a:latin typeface="Comic Sans MS" pitchFamily="66" charset="0"/>
                <a:ea typeface="+mj-ea"/>
                <a:cs typeface="+mj-cs"/>
              </a:rPr>
              <a:t> et al., 2011</a:t>
            </a:r>
            <a:endParaRPr kumimoji="0" lang="en-US" sz="1600"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pic>
        <p:nvPicPr>
          <p:cNvPr id="6" name="Picture 2" descr="C:\Users\Nikos\AppData\Local\Temp\organiccarbon_lejand2.JPG"/>
          <p:cNvPicPr>
            <a:picLocks noChangeAspect="1" noChangeArrowheads="1"/>
          </p:cNvPicPr>
          <p:nvPr/>
        </p:nvPicPr>
        <p:blipFill>
          <a:blip r:embed="rId4" cstate="print"/>
          <a:srcRect/>
          <a:stretch>
            <a:fillRect/>
          </a:stretch>
        </p:blipFill>
        <p:spPr bwMode="auto">
          <a:xfrm>
            <a:off x="609600" y="2057400"/>
            <a:ext cx="3986415" cy="3962400"/>
          </a:xfrm>
          <a:prstGeom prst="rect">
            <a:avLst/>
          </a:prstGeom>
          <a:noFill/>
        </p:spPr>
      </p:pic>
      <p:sp>
        <p:nvSpPr>
          <p:cNvPr id="7" name="Title 3"/>
          <p:cNvSpPr txBox="1">
            <a:spLocks/>
          </p:cNvSpPr>
          <p:nvPr/>
        </p:nvSpPr>
        <p:spPr>
          <a:xfrm>
            <a:off x="1115616" y="6309320"/>
            <a:ext cx="2302024" cy="383704"/>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err="1" smtClean="0">
                <a:ln>
                  <a:noFill/>
                </a:ln>
                <a:solidFill>
                  <a:srgbClr val="002060"/>
                </a:solidFill>
                <a:effectLst/>
                <a:uLnTx/>
                <a:uFillTx/>
                <a:latin typeface="Comic Sans MS" pitchFamily="66" charset="0"/>
                <a:ea typeface="+mj-ea"/>
                <a:cs typeface="+mj-cs"/>
              </a:rPr>
              <a:t>Ece</a:t>
            </a:r>
            <a:r>
              <a:rPr kumimoji="0" lang="en-US" b="1" i="0" u="none" strike="noStrike" kern="1200" cap="none" spc="0" normalizeH="0" baseline="0" noProof="0" dirty="0" smtClean="0">
                <a:ln>
                  <a:noFill/>
                </a:ln>
                <a:solidFill>
                  <a:srgbClr val="002060"/>
                </a:solidFill>
                <a:effectLst/>
                <a:uLnTx/>
                <a:uFillTx/>
                <a:latin typeface="Comic Sans MS" pitchFamily="66" charset="0"/>
                <a:ea typeface="+mj-ea"/>
                <a:cs typeface="+mj-cs"/>
              </a:rPr>
              <a:t> et al., 2011</a:t>
            </a:r>
            <a:endParaRPr kumimoji="0" lang="en-US"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US"/>
          </a:p>
        </p:txBody>
      </p:sp>
      <p:sp>
        <p:nvSpPr>
          <p:cNvPr id="4" name="Title 3"/>
          <p:cNvSpPr>
            <a:spLocks noGrp="1"/>
          </p:cNvSpPr>
          <p:nvPr>
            <p:ph type="ctrTitle"/>
          </p:nvPr>
        </p:nvSpPr>
        <p:spPr/>
        <p:txBody>
          <a:bodyPr/>
          <a:lstStyle/>
          <a:p>
            <a:endParaRPr lang="en-US"/>
          </a:p>
        </p:txBody>
      </p:sp>
      <p:pic>
        <p:nvPicPr>
          <p:cNvPr id="6" name="Picture 5"/>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7" name="Title 3"/>
          <p:cNvSpPr txBox="1">
            <a:spLocks/>
          </p:cNvSpPr>
          <p:nvPr/>
        </p:nvSpPr>
        <p:spPr>
          <a:xfrm>
            <a:off x="251520" y="188640"/>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rgbClr val="002060"/>
                </a:solidFill>
                <a:effectLst/>
                <a:uLnTx/>
                <a:uFillTx/>
                <a:latin typeface="Comic Sans MS" pitchFamily="66" charset="0"/>
                <a:ea typeface="+mj-ea"/>
                <a:cs typeface="+mj-cs"/>
              </a:rPr>
              <a:t>Stamati</a:t>
            </a:r>
            <a:r>
              <a:rPr kumimoji="0" lang="en-US" sz="1600" b="1" i="0" u="none" strike="noStrike" kern="1200" cap="none" spc="0" normalizeH="0" baseline="0" noProof="0" dirty="0" smtClean="0">
                <a:ln>
                  <a:noFill/>
                </a:ln>
                <a:solidFill>
                  <a:srgbClr val="002060"/>
                </a:solidFill>
                <a:effectLst/>
                <a:uLnTx/>
                <a:uFillTx/>
                <a:latin typeface="Comic Sans MS" pitchFamily="66" charset="0"/>
                <a:ea typeface="+mj-ea"/>
                <a:cs typeface="+mj-cs"/>
              </a:rPr>
              <a:t> et al., 2011</a:t>
            </a:r>
            <a:endParaRPr kumimoji="0" lang="en-US" sz="1600"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038600" y="0"/>
            <a:ext cx="4501952" cy="1752600"/>
          </a:xfrm>
        </p:spPr>
        <p:txBody>
          <a:bodyPr>
            <a:normAutofit/>
          </a:bodyPr>
          <a:lstStyle/>
          <a:p>
            <a:r>
              <a:rPr lang="en-US" sz="3600" dirty="0" smtClean="0">
                <a:solidFill>
                  <a:srgbClr val="002060"/>
                </a:solidFill>
                <a:latin typeface="+mn-lt"/>
              </a:rPr>
              <a:t>Livestock Grazing Impacts - Inhibition of DON Mineralization</a:t>
            </a:r>
            <a:endParaRPr lang="en-US" sz="3600" dirty="0">
              <a:solidFill>
                <a:srgbClr val="002060"/>
              </a:solidFill>
              <a:latin typeface="+mn-lt"/>
            </a:endParaRPr>
          </a:p>
        </p:txBody>
      </p:sp>
      <p:pic>
        <p:nvPicPr>
          <p:cNvPr id="80898" name="Picture 2"/>
          <p:cNvPicPr>
            <a:picLocks noChangeAspect="1" noChangeArrowheads="1"/>
          </p:cNvPicPr>
          <p:nvPr/>
        </p:nvPicPr>
        <p:blipFill>
          <a:blip r:embed="rId2" cstate="print"/>
          <a:srcRect/>
          <a:stretch>
            <a:fillRect/>
          </a:stretch>
        </p:blipFill>
        <p:spPr bwMode="auto">
          <a:xfrm>
            <a:off x="219255" y="2057400"/>
            <a:ext cx="4502477" cy="3675857"/>
          </a:xfrm>
          <a:prstGeom prst="rect">
            <a:avLst/>
          </a:prstGeom>
          <a:noFill/>
          <a:ln w="9525">
            <a:noFill/>
            <a:miter lim="800000"/>
            <a:headEnd/>
            <a:tailEnd/>
          </a:ln>
          <a:effectLst/>
        </p:spPr>
      </p:pic>
      <p:sp>
        <p:nvSpPr>
          <p:cNvPr id="7" name="Rectangle 6"/>
          <p:cNvSpPr/>
          <p:nvPr/>
        </p:nvSpPr>
        <p:spPr>
          <a:xfrm>
            <a:off x="5220072" y="4725144"/>
            <a:ext cx="2952328" cy="1600438"/>
          </a:xfrm>
          <a:prstGeom prst="rect">
            <a:avLst/>
          </a:prstGeom>
        </p:spPr>
        <p:txBody>
          <a:bodyPr wrap="square">
            <a:spAutoFit/>
          </a:bodyPr>
          <a:lstStyle/>
          <a:p>
            <a:r>
              <a:rPr lang="en-GB" sz="1600" b="1" dirty="0" smtClean="0">
                <a:solidFill>
                  <a:srgbClr val="002060"/>
                </a:solidFill>
                <a:latin typeface="Comic Sans MS" pitchFamily="66" charset="0"/>
              </a:rPr>
              <a:t>P = Precipitation flux, </a:t>
            </a:r>
          </a:p>
          <a:p>
            <a:r>
              <a:rPr lang="en-GB" sz="1600" b="1" dirty="0" smtClean="0">
                <a:solidFill>
                  <a:srgbClr val="002060"/>
                </a:solidFill>
                <a:latin typeface="Comic Sans MS" pitchFamily="66" charset="0"/>
              </a:rPr>
              <a:t>M= Manure flux, </a:t>
            </a:r>
          </a:p>
          <a:p>
            <a:r>
              <a:rPr lang="en-GB" sz="1600" b="1" dirty="0" smtClean="0">
                <a:solidFill>
                  <a:srgbClr val="002060"/>
                </a:solidFill>
                <a:latin typeface="Comic Sans MS" pitchFamily="66" charset="0"/>
              </a:rPr>
              <a:t>U = Urine flux, </a:t>
            </a:r>
          </a:p>
          <a:p>
            <a:r>
              <a:rPr lang="en-GB" sz="1600" b="1" dirty="0" smtClean="0">
                <a:solidFill>
                  <a:srgbClr val="002060"/>
                </a:solidFill>
                <a:latin typeface="Comic Sans MS" pitchFamily="66" charset="0"/>
              </a:rPr>
              <a:t>V= Volatilization flux, </a:t>
            </a:r>
          </a:p>
          <a:p>
            <a:r>
              <a:rPr lang="en-GB" sz="1600" b="1" dirty="0" smtClean="0">
                <a:solidFill>
                  <a:srgbClr val="002060"/>
                </a:solidFill>
                <a:latin typeface="Comic Sans MS" pitchFamily="66" charset="0"/>
              </a:rPr>
              <a:t>D= </a:t>
            </a:r>
            <a:r>
              <a:rPr lang="en-GB" sz="1600" b="1" dirty="0" err="1" smtClean="0">
                <a:solidFill>
                  <a:srgbClr val="002060"/>
                </a:solidFill>
                <a:latin typeface="Comic Sans MS" pitchFamily="66" charset="0"/>
              </a:rPr>
              <a:t>Denitrification</a:t>
            </a:r>
            <a:r>
              <a:rPr lang="en-GB" sz="1600" b="1" dirty="0" smtClean="0">
                <a:solidFill>
                  <a:srgbClr val="002060"/>
                </a:solidFill>
                <a:latin typeface="Comic Sans MS" pitchFamily="66" charset="0"/>
              </a:rPr>
              <a:t> flux, and </a:t>
            </a:r>
          </a:p>
          <a:p>
            <a:r>
              <a:rPr lang="en-GB" sz="1600" b="1" dirty="0" smtClean="0">
                <a:solidFill>
                  <a:srgbClr val="002060"/>
                </a:solidFill>
                <a:latin typeface="Comic Sans MS" pitchFamily="66" charset="0"/>
              </a:rPr>
              <a:t>S= Spring flux. </a:t>
            </a:r>
            <a:endParaRPr lang="en-US" sz="1600" b="1" dirty="0">
              <a:solidFill>
                <a:srgbClr val="002060"/>
              </a:solidFill>
              <a:latin typeface="Comic Sans MS" pitchFamily="66" charset="0"/>
            </a:endParaRPr>
          </a:p>
        </p:txBody>
      </p:sp>
      <p:sp>
        <p:nvSpPr>
          <p:cNvPr id="5" name="Title 3"/>
          <p:cNvSpPr txBox="1">
            <a:spLocks/>
          </p:cNvSpPr>
          <p:nvPr/>
        </p:nvSpPr>
        <p:spPr>
          <a:xfrm>
            <a:off x="2987824" y="6381328"/>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chemeClr val="bg1"/>
                </a:solidFill>
                <a:effectLst/>
                <a:uLnTx/>
                <a:uFillTx/>
                <a:latin typeface="Comic Sans MS" pitchFamily="66" charset="0"/>
                <a:ea typeface="+mj-ea"/>
                <a:cs typeface="+mj-cs"/>
              </a:rPr>
              <a:t>Stamati</a:t>
            </a:r>
            <a:r>
              <a:rPr kumimoji="0" lang="en-US" sz="1600" b="1" i="0" u="none" strike="noStrike" kern="1200" cap="none" spc="0" normalizeH="0" baseline="0" noProof="0" dirty="0" smtClean="0">
                <a:ln>
                  <a:noFill/>
                </a:ln>
                <a:solidFill>
                  <a:schemeClr val="bg1"/>
                </a:solidFill>
                <a:effectLst/>
                <a:uLnTx/>
                <a:uFillTx/>
                <a:latin typeface="Comic Sans MS" pitchFamily="66" charset="0"/>
                <a:ea typeface="+mj-ea"/>
                <a:cs typeface="+mj-cs"/>
              </a:rPr>
              <a:t> et al., 2011</a:t>
            </a:r>
            <a:endParaRPr kumimoji="0" lang="en-US" sz="1600" b="1" i="0" u="none" strike="noStrike" kern="1200" cap="none" spc="0" normalizeH="0" baseline="0" noProof="0" dirty="0">
              <a:ln>
                <a:noFill/>
              </a:ln>
              <a:solidFill>
                <a:schemeClr val="bg1"/>
              </a:solidFill>
              <a:effectLst/>
              <a:uLnTx/>
              <a:uFillTx/>
              <a:latin typeface="Comic Sans MS" pitchFamily="66" charset="0"/>
              <a:ea typeface="+mj-ea"/>
              <a:cs typeface="+mj-cs"/>
            </a:endParaRPr>
          </a:p>
        </p:txBody>
      </p:sp>
      <p:pic>
        <p:nvPicPr>
          <p:cNvPr id="6" name="Picture 2"/>
          <p:cNvPicPr>
            <a:picLocks noChangeAspect="1" noChangeArrowheads="1"/>
          </p:cNvPicPr>
          <p:nvPr/>
        </p:nvPicPr>
        <p:blipFill>
          <a:blip r:embed="rId3" cstate="print"/>
          <a:srcRect/>
          <a:stretch>
            <a:fillRect/>
          </a:stretch>
        </p:blipFill>
        <p:spPr bwMode="auto">
          <a:xfrm>
            <a:off x="5004048" y="1981200"/>
            <a:ext cx="3873492" cy="26724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68288"/>
            <a:ext cx="7772400" cy="1752600"/>
          </a:xfrm>
        </p:spPr>
        <p:txBody>
          <a:bodyPr>
            <a:normAutofit/>
          </a:bodyPr>
          <a:lstStyle/>
          <a:p>
            <a:r>
              <a:rPr lang="en-US" dirty="0" smtClean="0">
                <a:solidFill>
                  <a:srgbClr val="002060"/>
                </a:solidFill>
                <a:latin typeface="Comic Sans MS" pitchFamily="66" charset="0"/>
              </a:rPr>
              <a:t>Soil Surveys – Physical, chemical and biological evolution</a:t>
            </a:r>
            <a:endParaRPr lang="en-US" dirty="0">
              <a:solidFill>
                <a:srgbClr val="002060"/>
              </a:solidFill>
              <a:latin typeface="Comic Sans MS" pitchFamily="66" charset="0"/>
            </a:endParaRPr>
          </a:p>
        </p:txBody>
      </p:sp>
      <p:pic>
        <p:nvPicPr>
          <p:cNvPr id="1026" name="Picture 2"/>
          <p:cNvPicPr>
            <a:picLocks noChangeAspect="1" noChangeArrowheads="1"/>
          </p:cNvPicPr>
          <p:nvPr/>
        </p:nvPicPr>
        <p:blipFill>
          <a:blip r:embed="rId2" cstate="print"/>
          <a:srcRect/>
          <a:stretch>
            <a:fillRect/>
          </a:stretch>
        </p:blipFill>
        <p:spPr bwMode="auto">
          <a:xfrm>
            <a:off x="291777" y="3046813"/>
            <a:ext cx="4280223" cy="2304848"/>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4644007" y="3046813"/>
            <a:ext cx="4280223" cy="23048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Final2011_v3"/>
          <p:cNvPicPr>
            <a:picLocks noChangeAspect="1" noChangeArrowheads="1"/>
          </p:cNvPicPr>
          <p:nvPr/>
        </p:nvPicPr>
        <p:blipFill>
          <a:blip r:embed="rId2" cstate="print"/>
          <a:srcRect/>
          <a:stretch>
            <a:fillRect/>
          </a:stretch>
        </p:blipFill>
        <p:spPr bwMode="auto">
          <a:xfrm>
            <a:off x="152400" y="2362200"/>
            <a:ext cx="3288811" cy="3352800"/>
          </a:xfrm>
          <a:prstGeom prst="rect">
            <a:avLst/>
          </a:prstGeom>
          <a:noFill/>
          <a:ln w="9525">
            <a:noFill/>
            <a:miter lim="800000"/>
            <a:headEnd/>
            <a:tailEnd/>
          </a:ln>
        </p:spPr>
      </p:pic>
      <p:sp>
        <p:nvSpPr>
          <p:cNvPr id="6" name="TextBox 5"/>
          <p:cNvSpPr txBox="1"/>
          <p:nvPr/>
        </p:nvSpPr>
        <p:spPr>
          <a:xfrm>
            <a:off x="3784412" y="370582"/>
            <a:ext cx="5359588" cy="1077218"/>
          </a:xfrm>
          <a:prstGeom prst="rect">
            <a:avLst/>
          </a:prstGeom>
          <a:noFill/>
        </p:spPr>
        <p:txBody>
          <a:bodyPr wrap="square" rtlCol="0">
            <a:spAutoFit/>
          </a:bodyPr>
          <a:lstStyle/>
          <a:p>
            <a:pPr algn="ctr"/>
            <a:r>
              <a:rPr lang="en-US" sz="3200" dirty="0" smtClean="0">
                <a:latin typeface="Calibri" pitchFamily="34" charset="0"/>
                <a:cs typeface="Calibri" pitchFamily="34" charset="0"/>
              </a:rPr>
              <a:t>Scaling up techniques from </a:t>
            </a:r>
            <a:r>
              <a:rPr lang="en-US" sz="3200" dirty="0" err="1" smtClean="0">
                <a:latin typeface="Calibri" pitchFamily="34" charset="0"/>
                <a:cs typeface="Calibri" pitchFamily="34" charset="0"/>
              </a:rPr>
              <a:t>Koiliaris</a:t>
            </a:r>
            <a:r>
              <a:rPr lang="en-US" sz="3200" dirty="0" smtClean="0">
                <a:latin typeface="Calibri" pitchFamily="34" charset="0"/>
                <a:cs typeface="Calibri" pitchFamily="34" charset="0"/>
              </a:rPr>
              <a:t> CZO to Crete</a:t>
            </a:r>
            <a:endParaRPr lang="en-US" sz="3200" dirty="0">
              <a:latin typeface="Calibri" pitchFamily="34" charset="0"/>
              <a:cs typeface="Calibri" pitchFamily="34" charset="0"/>
            </a:endParaRPr>
          </a:p>
        </p:txBody>
      </p:sp>
      <p:sp>
        <p:nvSpPr>
          <p:cNvPr id="7" name="TextBox 6"/>
          <p:cNvSpPr txBox="1"/>
          <p:nvPr/>
        </p:nvSpPr>
        <p:spPr>
          <a:xfrm>
            <a:off x="609600" y="5791200"/>
            <a:ext cx="2491708" cy="400110"/>
          </a:xfrm>
          <a:prstGeom prst="rect">
            <a:avLst/>
          </a:prstGeom>
          <a:noFill/>
        </p:spPr>
        <p:txBody>
          <a:bodyPr wrap="none" rtlCol="0">
            <a:spAutoFit/>
          </a:bodyPr>
          <a:lstStyle/>
          <a:p>
            <a:r>
              <a:rPr lang="en-US" sz="2000" dirty="0" smtClean="0">
                <a:solidFill>
                  <a:srgbClr val="002060"/>
                </a:solidFill>
                <a:latin typeface="Calibri" pitchFamily="34" charset="0"/>
                <a:cs typeface="Calibri" pitchFamily="34" charset="0"/>
              </a:rPr>
              <a:t>Carbon Sequestration</a:t>
            </a:r>
            <a:endParaRPr lang="en-US" sz="2000" dirty="0">
              <a:solidFill>
                <a:srgbClr val="002060"/>
              </a:solidFill>
              <a:latin typeface="Calibri" pitchFamily="34" charset="0"/>
              <a:cs typeface="Calibri" pitchFamily="34" charset="0"/>
            </a:endParaRPr>
          </a:p>
        </p:txBody>
      </p:sp>
      <p:pic>
        <p:nvPicPr>
          <p:cNvPr id="8" name="Picture 2" descr="Soil organic carbon Crete"/>
          <p:cNvPicPr>
            <a:picLocks noChangeAspect="1" noChangeArrowheads="1"/>
          </p:cNvPicPr>
          <p:nvPr/>
        </p:nvPicPr>
        <p:blipFill>
          <a:blip r:embed="rId3" cstate="print"/>
          <a:srcRect/>
          <a:stretch>
            <a:fillRect/>
          </a:stretch>
        </p:blipFill>
        <p:spPr bwMode="auto">
          <a:xfrm>
            <a:off x="3525354" y="3110136"/>
            <a:ext cx="5542446" cy="1842864"/>
          </a:xfrm>
          <a:prstGeom prst="rect">
            <a:avLst/>
          </a:prstGeom>
          <a:noFill/>
        </p:spPr>
      </p:pic>
      <p:sp>
        <p:nvSpPr>
          <p:cNvPr id="9" name="Title 1"/>
          <p:cNvSpPr>
            <a:spLocks noGrp="1"/>
          </p:cNvSpPr>
          <p:nvPr>
            <p:ph type="ctrTitle"/>
          </p:nvPr>
        </p:nvSpPr>
        <p:spPr>
          <a:xfrm>
            <a:off x="3505200" y="2438400"/>
            <a:ext cx="5638800" cy="838200"/>
          </a:xfrm>
        </p:spPr>
        <p:txBody>
          <a:bodyPr>
            <a:normAutofit/>
          </a:bodyPr>
          <a:lstStyle/>
          <a:p>
            <a:r>
              <a:rPr lang="en-US" sz="2400" dirty="0" smtClean="0">
                <a:solidFill>
                  <a:srgbClr val="002060"/>
                </a:solidFill>
                <a:latin typeface="Calibri" pitchFamily="34" charset="0"/>
                <a:cs typeface="Calibri" pitchFamily="34" charset="0"/>
              </a:rPr>
              <a:t>Scaling up Soil Properties to Regional Scale</a:t>
            </a:r>
            <a:endParaRPr lang="en-US" sz="2400" dirty="0">
              <a:solidFill>
                <a:srgbClr val="002060"/>
              </a:solidFill>
              <a:latin typeface="Calibri" pitchFamily="34" charset="0"/>
              <a:cs typeface="Calibri" pitchFamily="34" charset="0"/>
            </a:endParaRPr>
          </a:p>
        </p:txBody>
      </p:sp>
      <p:sp>
        <p:nvSpPr>
          <p:cNvPr id="13" name="Bent-Up Arrow 12"/>
          <p:cNvSpPr/>
          <p:nvPr/>
        </p:nvSpPr>
        <p:spPr>
          <a:xfrm>
            <a:off x="3429000" y="4876800"/>
            <a:ext cx="3124200" cy="6096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descr="C:\Users\Nikos\Documents\Research in GREECE\SoilTrEC Project\Soiltrec Biodiversity\archaea_amoA.jpg"/>
          <p:cNvPicPr>
            <a:picLocks noChangeAspect="1" noChangeArrowheads="1"/>
          </p:cNvPicPr>
          <p:nvPr/>
        </p:nvPicPr>
        <p:blipFill>
          <a:blip r:embed="rId2" cstate="print"/>
          <a:srcRect/>
          <a:stretch>
            <a:fillRect/>
          </a:stretch>
        </p:blipFill>
        <p:spPr bwMode="auto">
          <a:xfrm>
            <a:off x="279415" y="1856736"/>
            <a:ext cx="2780417" cy="3932504"/>
          </a:xfrm>
          <a:prstGeom prst="rect">
            <a:avLst/>
          </a:prstGeom>
          <a:noFill/>
        </p:spPr>
      </p:pic>
      <p:pic>
        <p:nvPicPr>
          <p:cNvPr id="12292" name="Picture 4" descr="C:\Users\Nikos\Documents\Research in GREECE\SoilTrEC Project\Soiltrec Biodiversity\bacteria_amoA.jpg"/>
          <p:cNvPicPr>
            <a:picLocks noChangeAspect="1" noChangeArrowheads="1"/>
          </p:cNvPicPr>
          <p:nvPr/>
        </p:nvPicPr>
        <p:blipFill>
          <a:blip r:embed="rId3" cstate="print"/>
          <a:srcRect/>
          <a:stretch>
            <a:fillRect/>
          </a:stretch>
        </p:blipFill>
        <p:spPr bwMode="auto">
          <a:xfrm>
            <a:off x="3275857" y="1828800"/>
            <a:ext cx="2814093" cy="3980136"/>
          </a:xfrm>
          <a:prstGeom prst="rect">
            <a:avLst/>
          </a:prstGeom>
          <a:noFill/>
        </p:spPr>
      </p:pic>
      <p:sp>
        <p:nvSpPr>
          <p:cNvPr id="7" name="Title 1"/>
          <p:cNvSpPr>
            <a:spLocks noGrp="1"/>
          </p:cNvSpPr>
          <p:nvPr>
            <p:ph type="ctrTitle"/>
          </p:nvPr>
        </p:nvSpPr>
        <p:spPr>
          <a:xfrm>
            <a:off x="3851920" y="0"/>
            <a:ext cx="5292080" cy="2348880"/>
          </a:xfrm>
        </p:spPr>
        <p:txBody>
          <a:bodyPr>
            <a:normAutofit/>
          </a:bodyPr>
          <a:lstStyle/>
          <a:p>
            <a:r>
              <a:rPr lang="en-US" sz="2800" dirty="0" smtClean="0">
                <a:latin typeface="Calibri" pitchFamily="34" charset="0"/>
                <a:cs typeface="Calibri" pitchFamily="34" charset="0"/>
              </a:rPr>
              <a:t>Total </a:t>
            </a:r>
            <a:r>
              <a:rPr lang="en-US" sz="2800" dirty="0" err="1" smtClean="0">
                <a:latin typeface="Calibri" pitchFamily="34" charset="0"/>
                <a:cs typeface="Calibri" pitchFamily="34" charset="0"/>
              </a:rPr>
              <a:t>Archea</a:t>
            </a:r>
            <a:r>
              <a:rPr lang="en-US" sz="2800" dirty="0" smtClean="0">
                <a:latin typeface="Calibri" pitchFamily="34" charset="0"/>
                <a:cs typeface="Calibri" pitchFamily="34" charset="0"/>
              </a:rPr>
              <a:t> and Bacteria Copy Numbers and Bacteria/Fungi Distributions</a:t>
            </a:r>
            <a:endParaRPr lang="en-US" sz="2800" dirty="0">
              <a:latin typeface="Calibri" pitchFamily="34" charset="0"/>
              <a:cs typeface="Calibri" pitchFamily="34" charset="0"/>
            </a:endParaRPr>
          </a:p>
        </p:txBody>
      </p:sp>
      <p:pic>
        <p:nvPicPr>
          <p:cNvPr id="12293" name="Picture 5" descr="C:\Users\Nikos\Documents\Research in GREECE\SoilTrEC Project\Soiltrec Biodiversity\Bacteria_Fungi ratio.jpg"/>
          <p:cNvPicPr>
            <a:picLocks noChangeAspect="1" noChangeArrowheads="1"/>
          </p:cNvPicPr>
          <p:nvPr/>
        </p:nvPicPr>
        <p:blipFill>
          <a:blip r:embed="rId4" cstate="print"/>
          <a:srcRect/>
          <a:stretch>
            <a:fillRect/>
          </a:stretch>
        </p:blipFill>
        <p:spPr bwMode="auto">
          <a:xfrm>
            <a:off x="6084168" y="1828800"/>
            <a:ext cx="2808312" cy="3971958"/>
          </a:xfrm>
          <a:prstGeom prst="rect">
            <a:avLst/>
          </a:prstGeom>
          <a:noFill/>
        </p:spPr>
      </p:pic>
      <p:sp>
        <p:nvSpPr>
          <p:cNvPr id="8" name="TextBox 7"/>
          <p:cNvSpPr txBox="1"/>
          <p:nvPr/>
        </p:nvSpPr>
        <p:spPr>
          <a:xfrm>
            <a:off x="0" y="6400800"/>
            <a:ext cx="9144000" cy="369332"/>
          </a:xfrm>
          <a:prstGeom prst="rect">
            <a:avLst/>
          </a:prstGeom>
          <a:noFill/>
        </p:spPr>
        <p:txBody>
          <a:bodyPr wrap="square" rtlCol="0">
            <a:spAutoFit/>
          </a:bodyPr>
          <a:lstStyle/>
          <a:p>
            <a:r>
              <a:rPr lang="en-US" dirty="0" err="1" smtClean="0"/>
              <a:t>Tsiknia</a:t>
            </a:r>
            <a:r>
              <a:rPr lang="en-US" dirty="0" smtClean="0"/>
              <a:t> et al., 2014.  FEMS </a:t>
            </a:r>
            <a:r>
              <a:rPr lang="en-US" dirty="0" err="1" smtClean="0"/>
              <a:t>Microbiol</a:t>
            </a:r>
            <a:r>
              <a:rPr lang="en-US" dirty="0" smtClean="0"/>
              <a:t> Ecol, v. 90</a:t>
            </a:r>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Environmental drivers of the distribution of nitrogen functional genes at </a:t>
            </a:r>
            <a:r>
              <a:rPr lang="en-US" sz="2800" dirty="0" err="1" smtClean="0"/>
              <a:t>Koiliaris</a:t>
            </a:r>
            <a:r>
              <a:rPr lang="en-US" sz="2800" dirty="0" smtClean="0"/>
              <a:t> CZO</a:t>
            </a:r>
            <a:endParaRPr lang="en-US" sz="2800" dirty="0"/>
          </a:p>
        </p:txBody>
      </p:sp>
      <p:pic>
        <p:nvPicPr>
          <p:cNvPr id="22530" name="Picture 2" descr="C:\Users\Nikolaos\Desktop\Tsiknia et al 2015 N Cycling 7.jpg"/>
          <p:cNvPicPr>
            <a:picLocks noChangeAspect="1" noChangeArrowheads="1"/>
          </p:cNvPicPr>
          <p:nvPr/>
        </p:nvPicPr>
        <p:blipFill>
          <a:blip r:embed="rId2" cstate="print"/>
          <a:srcRect l="5529" t="2222" r="5999" b="38889"/>
          <a:stretch>
            <a:fillRect/>
          </a:stretch>
        </p:blipFill>
        <p:spPr bwMode="auto">
          <a:xfrm>
            <a:off x="4953000" y="1905000"/>
            <a:ext cx="2116347" cy="3505200"/>
          </a:xfrm>
          <a:prstGeom prst="rect">
            <a:avLst/>
          </a:prstGeom>
          <a:noFill/>
        </p:spPr>
      </p:pic>
      <p:pic>
        <p:nvPicPr>
          <p:cNvPr id="22531" name="Picture 3" descr="C:\Users\Nikolaos\Desktop\Tsiknia et al 2015 N Cycling 8.jpg"/>
          <p:cNvPicPr>
            <a:picLocks noChangeAspect="1" noChangeArrowheads="1"/>
          </p:cNvPicPr>
          <p:nvPr/>
        </p:nvPicPr>
        <p:blipFill>
          <a:blip r:embed="rId3" cstate="print"/>
          <a:srcRect l="7345" t="1462" r="8185" b="7465"/>
          <a:stretch>
            <a:fillRect/>
          </a:stretch>
        </p:blipFill>
        <p:spPr bwMode="auto">
          <a:xfrm>
            <a:off x="0" y="1828800"/>
            <a:ext cx="4953000" cy="4378739"/>
          </a:xfrm>
          <a:prstGeom prst="rect">
            <a:avLst/>
          </a:prstGeom>
          <a:noFill/>
        </p:spPr>
      </p:pic>
      <p:sp>
        <p:nvSpPr>
          <p:cNvPr id="6" name="TextBox 5"/>
          <p:cNvSpPr txBox="1"/>
          <p:nvPr/>
        </p:nvSpPr>
        <p:spPr>
          <a:xfrm>
            <a:off x="1219200" y="3505200"/>
            <a:ext cx="1147750" cy="369332"/>
          </a:xfrm>
          <a:prstGeom prst="rect">
            <a:avLst/>
          </a:prstGeom>
          <a:noFill/>
        </p:spPr>
        <p:txBody>
          <a:bodyPr wrap="none" rtlCol="0">
            <a:spAutoFit/>
          </a:bodyPr>
          <a:lstStyle/>
          <a:p>
            <a:r>
              <a:rPr lang="en-US" dirty="0" err="1" smtClean="0">
                <a:solidFill>
                  <a:srgbClr val="FFC000"/>
                </a:solidFill>
              </a:rPr>
              <a:t>nirS</a:t>
            </a:r>
            <a:r>
              <a:rPr lang="en-US" dirty="0" smtClean="0">
                <a:solidFill>
                  <a:srgbClr val="FFC000"/>
                </a:solidFill>
              </a:rPr>
              <a:t> genes</a:t>
            </a:r>
            <a:endParaRPr lang="en-US" dirty="0">
              <a:solidFill>
                <a:srgbClr val="FFC000"/>
              </a:solidFill>
            </a:endParaRPr>
          </a:p>
        </p:txBody>
      </p:sp>
      <p:sp>
        <p:nvSpPr>
          <p:cNvPr id="7" name="TextBox 6"/>
          <p:cNvSpPr txBox="1"/>
          <p:nvPr/>
        </p:nvSpPr>
        <p:spPr>
          <a:xfrm>
            <a:off x="3733800" y="3581400"/>
            <a:ext cx="1162178" cy="369332"/>
          </a:xfrm>
          <a:prstGeom prst="rect">
            <a:avLst/>
          </a:prstGeom>
          <a:noFill/>
        </p:spPr>
        <p:txBody>
          <a:bodyPr wrap="none" rtlCol="0">
            <a:spAutoFit/>
          </a:bodyPr>
          <a:lstStyle/>
          <a:p>
            <a:r>
              <a:rPr lang="en-US" dirty="0" err="1" smtClean="0">
                <a:solidFill>
                  <a:srgbClr val="FFC000"/>
                </a:solidFill>
              </a:rPr>
              <a:t>nirK</a:t>
            </a:r>
            <a:r>
              <a:rPr lang="en-US" dirty="0" smtClean="0">
                <a:solidFill>
                  <a:srgbClr val="FFC000"/>
                </a:solidFill>
              </a:rPr>
              <a:t> genes</a:t>
            </a:r>
            <a:endParaRPr lang="en-US" dirty="0">
              <a:solidFill>
                <a:srgbClr val="FFC000"/>
              </a:solidFill>
            </a:endParaRPr>
          </a:p>
        </p:txBody>
      </p:sp>
      <p:sp>
        <p:nvSpPr>
          <p:cNvPr id="9" name="TextBox 8"/>
          <p:cNvSpPr txBox="1"/>
          <p:nvPr/>
        </p:nvSpPr>
        <p:spPr>
          <a:xfrm>
            <a:off x="609600" y="5791200"/>
            <a:ext cx="1889941" cy="369332"/>
          </a:xfrm>
          <a:prstGeom prst="rect">
            <a:avLst/>
          </a:prstGeom>
          <a:noFill/>
        </p:spPr>
        <p:txBody>
          <a:bodyPr wrap="none" rtlCol="0">
            <a:spAutoFit/>
          </a:bodyPr>
          <a:lstStyle/>
          <a:p>
            <a:r>
              <a:rPr lang="en-US" dirty="0" err="1" smtClean="0">
                <a:solidFill>
                  <a:srgbClr val="FFC000"/>
                </a:solidFill>
              </a:rPr>
              <a:t>nosZ</a:t>
            </a:r>
            <a:r>
              <a:rPr lang="en-US" dirty="0" smtClean="0">
                <a:solidFill>
                  <a:srgbClr val="FFC000"/>
                </a:solidFill>
              </a:rPr>
              <a:t> </a:t>
            </a:r>
            <a:r>
              <a:rPr lang="en-US" dirty="0" err="1" smtClean="0">
                <a:solidFill>
                  <a:srgbClr val="FFC000"/>
                </a:solidFill>
              </a:rPr>
              <a:t>clade</a:t>
            </a:r>
            <a:r>
              <a:rPr lang="en-US" dirty="0" smtClean="0">
                <a:solidFill>
                  <a:srgbClr val="FFC000"/>
                </a:solidFill>
              </a:rPr>
              <a:t> I genes</a:t>
            </a:r>
            <a:endParaRPr lang="en-US" dirty="0">
              <a:solidFill>
                <a:srgbClr val="FFC000"/>
              </a:solidFill>
            </a:endParaRPr>
          </a:p>
        </p:txBody>
      </p:sp>
      <p:sp>
        <p:nvSpPr>
          <p:cNvPr id="10" name="TextBox 9"/>
          <p:cNvSpPr txBox="1"/>
          <p:nvPr/>
        </p:nvSpPr>
        <p:spPr>
          <a:xfrm>
            <a:off x="3048000" y="5715000"/>
            <a:ext cx="1947649" cy="369332"/>
          </a:xfrm>
          <a:prstGeom prst="rect">
            <a:avLst/>
          </a:prstGeom>
          <a:noFill/>
        </p:spPr>
        <p:txBody>
          <a:bodyPr wrap="none" rtlCol="0">
            <a:spAutoFit/>
          </a:bodyPr>
          <a:lstStyle/>
          <a:p>
            <a:r>
              <a:rPr lang="en-US" dirty="0" err="1" smtClean="0">
                <a:solidFill>
                  <a:srgbClr val="FFC000"/>
                </a:solidFill>
              </a:rPr>
              <a:t>nosZ</a:t>
            </a:r>
            <a:r>
              <a:rPr lang="en-US" dirty="0" smtClean="0">
                <a:solidFill>
                  <a:srgbClr val="FFC000"/>
                </a:solidFill>
              </a:rPr>
              <a:t> </a:t>
            </a:r>
            <a:r>
              <a:rPr lang="en-US" dirty="0" err="1" smtClean="0">
                <a:solidFill>
                  <a:srgbClr val="FFC000"/>
                </a:solidFill>
              </a:rPr>
              <a:t>clade</a:t>
            </a:r>
            <a:r>
              <a:rPr lang="en-US" dirty="0" smtClean="0">
                <a:solidFill>
                  <a:srgbClr val="FFC000"/>
                </a:solidFill>
              </a:rPr>
              <a:t> II genes</a:t>
            </a:r>
            <a:endParaRPr lang="en-US" dirty="0">
              <a:solidFill>
                <a:srgbClr val="FFC000"/>
              </a:solidFill>
            </a:endParaRPr>
          </a:p>
        </p:txBody>
      </p:sp>
      <p:sp>
        <p:nvSpPr>
          <p:cNvPr id="11" name="TextBox 10"/>
          <p:cNvSpPr txBox="1"/>
          <p:nvPr/>
        </p:nvSpPr>
        <p:spPr>
          <a:xfrm>
            <a:off x="556042" y="6400800"/>
            <a:ext cx="3863558" cy="369332"/>
          </a:xfrm>
          <a:prstGeom prst="rect">
            <a:avLst/>
          </a:prstGeom>
          <a:noFill/>
        </p:spPr>
        <p:txBody>
          <a:bodyPr wrap="none" rtlCol="0">
            <a:spAutoFit/>
          </a:bodyPr>
          <a:lstStyle/>
          <a:p>
            <a:r>
              <a:rPr lang="en-US" dirty="0" smtClean="0"/>
              <a:t>Abundance Maps of Denitrifying Genes</a:t>
            </a:r>
            <a:endParaRPr lang="en-US" dirty="0"/>
          </a:p>
        </p:txBody>
      </p:sp>
      <p:sp>
        <p:nvSpPr>
          <p:cNvPr id="12" name="TextBox 11"/>
          <p:cNvSpPr txBox="1"/>
          <p:nvPr/>
        </p:nvSpPr>
        <p:spPr>
          <a:xfrm>
            <a:off x="5791200" y="3200400"/>
            <a:ext cx="1176604" cy="369332"/>
          </a:xfrm>
          <a:prstGeom prst="rect">
            <a:avLst/>
          </a:prstGeom>
          <a:noFill/>
        </p:spPr>
        <p:txBody>
          <a:bodyPr wrap="none" rtlCol="0">
            <a:spAutoFit/>
          </a:bodyPr>
          <a:lstStyle/>
          <a:p>
            <a:r>
              <a:rPr lang="en-US" dirty="0" err="1" smtClean="0">
                <a:solidFill>
                  <a:srgbClr val="FFC000"/>
                </a:solidFill>
              </a:rPr>
              <a:t>nifH</a:t>
            </a:r>
            <a:r>
              <a:rPr lang="en-US" dirty="0" smtClean="0">
                <a:solidFill>
                  <a:srgbClr val="FFC000"/>
                </a:solidFill>
              </a:rPr>
              <a:t> genes</a:t>
            </a:r>
            <a:endParaRPr lang="en-US" dirty="0">
              <a:solidFill>
                <a:srgbClr val="FFC000"/>
              </a:solidFill>
            </a:endParaRPr>
          </a:p>
        </p:txBody>
      </p:sp>
      <p:sp>
        <p:nvSpPr>
          <p:cNvPr id="13" name="TextBox 12"/>
          <p:cNvSpPr txBox="1"/>
          <p:nvPr/>
        </p:nvSpPr>
        <p:spPr>
          <a:xfrm>
            <a:off x="4953000" y="4953000"/>
            <a:ext cx="2048318" cy="369332"/>
          </a:xfrm>
          <a:prstGeom prst="rect">
            <a:avLst/>
          </a:prstGeom>
          <a:noFill/>
        </p:spPr>
        <p:txBody>
          <a:bodyPr wrap="none" rtlCol="0">
            <a:spAutoFit/>
          </a:bodyPr>
          <a:lstStyle/>
          <a:p>
            <a:r>
              <a:rPr lang="en-US" dirty="0" err="1" smtClean="0">
                <a:solidFill>
                  <a:srgbClr val="FFC000"/>
                </a:solidFill>
              </a:rPr>
              <a:t>amoA</a:t>
            </a:r>
            <a:r>
              <a:rPr lang="en-US" dirty="0" smtClean="0">
                <a:solidFill>
                  <a:srgbClr val="FFC000"/>
                </a:solidFill>
              </a:rPr>
              <a:t> genes of AOA</a:t>
            </a:r>
            <a:endParaRPr lang="en-US" dirty="0">
              <a:solidFill>
                <a:srgbClr val="FFC000"/>
              </a:solidFill>
            </a:endParaRPr>
          </a:p>
        </p:txBody>
      </p:sp>
      <p:sp>
        <p:nvSpPr>
          <p:cNvPr id="14" name="TextBox 13"/>
          <p:cNvSpPr txBox="1"/>
          <p:nvPr/>
        </p:nvSpPr>
        <p:spPr>
          <a:xfrm>
            <a:off x="7101133" y="3200400"/>
            <a:ext cx="2042867" cy="369332"/>
          </a:xfrm>
          <a:prstGeom prst="rect">
            <a:avLst/>
          </a:prstGeom>
          <a:noFill/>
        </p:spPr>
        <p:txBody>
          <a:bodyPr wrap="none" rtlCol="0">
            <a:spAutoFit/>
          </a:bodyPr>
          <a:lstStyle/>
          <a:p>
            <a:r>
              <a:rPr lang="en-US" dirty="0" err="1" smtClean="0">
                <a:solidFill>
                  <a:srgbClr val="FFC000"/>
                </a:solidFill>
              </a:rPr>
              <a:t>amoA</a:t>
            </a:r>
            <a:r>
              <a:rPr lang="en-US" dirty="0" smtClean="0">
                <a:solidFill>
                  <a:srgbClr val="FFC000"/>
                </a:solidFill>
              </a:rPr>
              <a:t> genes of AOB</a:t>
            </a:r>
            <a:endParaRPr lang="en-US" dirty="0">
              <a:solidFill>
                <a:srgbClr val="FFC000"/>
              </a:solidFill>
            </a:endParaRPr>
          </a:p>
        </p:txBody>
      </p:sp>
      <p:pic>
        <p:nvPicPr>
          <p:cNvPr id="15" name="Picture 2" descr="C:\Users\Nikolaos\Desktop\Tsiknia et al 2015 N Cycling 7.jpg"/>
          <p:cNvPicPr>
            <a:picLocks noChangeAspect="1" noChangeArrowheads="1"/>
          </p:cNvPicPr>
          <p:nvPr/>
        </p:nvPicPr>
        <p:blipFill>
          <a:blip r:embed="rId4" cstate="print"/>
          <a:srcRect l="5529" t="62222" r="5999" b="8889"/>
          <a:stretch>
            <a:fillRect/>
          </a:stretch>
        </p:blipFill>
        <p:spPr bwMode="auto">
          <a:xfrm>
            <a:off x="7010400" y="1905000"/>
            <a:ext cx="2157046" cy="1752600"/>
          </a:xfrm>
          <a:prstGeom prst="rect">
            <a:avLst/>
          </a:prstGeom>
          <a:noFill/>
        </p:spPr>
      </p:pic>
      <p:sp>
        <p:nvSpPr>
          <p:cNvPr id="16" name="TextBox 15"/>
          <p:cNvSpPr txBox="1"/>
          <p:nvPr/>
        </p:nvSpPr>
        <p:spPr>
          <a:xfrm>
            <a:off x="5029200" y="5486400"/>
            <a:ext cx="4114800" cy="646331"/>
          </a:xfrm>
          <a:prstGeom prst="rect">
            <a:avLst/>
          </a:prstGeom>
          <a:noFill/>
        </p:spPr>
        <p:txBody>
          <a:bodyPr wrap="square" rtlCol="0">
            <a:spAutoFit/>
          </a:bodyPr>
          <a:lstStyle/>
          <a:p>
            <a:r>
              <a:rPr lang="en-US" dirty="0" smtClean="0"/>
              <a:t>Abundance Maps of </a:t>
            </a:r>
            <a:r>
              <a:rPr lang="en-US" dirty="0" err="1" smtClean="0"/>
              <a:t>Diazotrophs</a:t>
            </a:r>
            <a:r>
              <a:rPr lang="en-US" dirty="0" smtClean="0"/>
              <a:t> and Ammonia Oxidizing Microorganisms</a:t>
            </a:r>
            <a:endParaRPr lang="en-US" dirty="0"/>
          </a:p>
        </p:txBody>
      </p:sp>
      <p:sp>
        <p:nvSpPr>
          <p:cNvPr id="17" name="TextBox 16"/>
          <p:cNvSpPr txBox="1"/>
          <p:nvPr/>
        </p:nvSpPr>
        <p:spPr>
          <a:xfrm>
            <a:off x="4648200" y="6400800"/>
            <a:ext cx="4495800" cy="369332"/>
          </a:xfrm>
          <a:prstGeom prst="rect">
            <a:avLst/>
          </a:prstGeom>
          <a:noFill/>
        </p:spPr>
        <p:txBody>
          <a:bodyPr wrap="square" rtlCol="0">
            <a:spAutoFit/>
          </a:bodyPr>
          <a:lstStyle/>
          <a:p>
            <a:r>
              <a:rPr lang="en-US" dirty="0" err="1" smtClean="0"/>
              <a:t>Tsiknia</a:t>
            </a:r>
            <a:r>
              <a:rPr lang="en-US" dirty="0" smtClean="0"/>
              <a:t> et al., 2015.  FEMS </a:t>
            </a:r>
            <a:r>
              <a:rPr lang="en-US" dirty="0" err="1" smtClean="0"/>
              <a:t>Microbiol</a:t>
            </a:r>
            <a:r>
              <a:rPr lang="en-US" dirty="0" smtClean="0"/>
              <a:t> Ecol, v. 91</a:t>
            </a:r>
            <a:endParaRPr lang="en-US"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Final2011_v3"/>
          <p:cNvPicPr>
            <a:picLocks noChangeAspect="1" noChangeArrowheads="1"/>
          </p:cNvPicPr>
          <p:nvPr/>
        </p:nvPicPr>
        <p:blipFill>
          <a:blip r:embed="rId2" cstate="print"/>
          <a:srcRect/>
          <a:stretch>
            <a:fillRect/>
          </a:stretch>
        </p:blipFill>
        <p:spPr bwMode="auto">
          <a:xfrm>
            <a:off x="0" y="1676400"/>
            <a:ext cx="4409996" cy="4495800"/>
          </a:xfrm>
          <a:prstGeom prst="rect">
            <a:avLst/>
          </a:prstGeom>
          <a:noFill/>
          <a:ln w="9525">
            <a:noFill/>
            <a:miter lim="800000"/>
            <a:headEnd/>
            <a:tailEnd/>
          </a:ln>
        </p:spPr>
      </p:pic>
      <p:pic>
        <p:nvPicPr>
          <p:cNvPr id="1027" name="Picture 3" descr="C:\Users\Nikos\Desktop\Soiltrec Biodiversity\SWAT SED Koiliaris\Annual Nitrate Flux to the Reach_Wet year.jpg"/>
          <p:cNvPicPr>
            <a:picLocks noChangeAspect="1" noChangeArrowheads="1"/>
          </p:cNvPicPr>
          <p:nvPr/>
        </p:nvPicPr>
        <p:blipFill>
          <a:blip r:embed="rId3" cstate="print"/>
          <a:srcRect/>
          <a:stretch>
            <a:fillRect/>
          </a:stretch>
        </p:blipFill>
        <p:spPr bwMode="auto">
          <a:xfrm>
            <a:off x="4800600" y="1631577"/>
            <a:ext cx="4038600" cy="5226423"/>
          </a:xfrm>
          <a:prstGeom prst="rect">
            <a:avLst/>
          </a:prstGeom>
          <a:noFill/>
        </p:spPr>
      </p:pic>
      <p:sp>
        <p:nvSpPr>
          <p:cNvPr id="6" name="TextBox 5"/>
          <p:cNvSpPr txBox="1"/>
          <p:nvPr/>
        </p:nvSpPr>
        <p:spPr>
          <a:xfrm>
            <a:off x="1828800" y="228600"/>
            <a:ext cx="6197915" cy="584775"/>
          </a:xfrm>
          <a:prstGeom prst="rect">
            <a:avLst/>
          </a:prstGeom>
          <a:noFill/>
        </p:spPr>
        <p:txBody>
          <a:bodyPr wrap="none" rtlCol="0">
            <a:spAutoFit/>
          </a:bodyPr>
          <a:lstStyle/>
          <a:p>
            <a:r>
              <a:rPr lang="en-US" sz="3200" b="1" dirty="0" smtClean="0"/>
              <a:t>Soil Function Status of </a:t>
            </a:r>
            <a:r>
              <a:rPr lang="en-US" sz="3200" b="1" dirty="0" err="1" smtClean="0"/>
              <a:t>Koiliaris</a:t>
            </a:r>
            <a:r>
              <a:rPr lang="en-US" sz="3200" b="1" dirty="0" smtClean="0"/>
              <a:t> CZO</a:t>
            </a:r>
            <a:endParaRPr lang="en-US" sz="3200" b="1" dirty="0"/>
          </a:p>
        </p:txBody>
      </p:sp>
      <p:sp>
        <p:nvSpPr>
          <p:cNvPr id="7" name="TextBox 6"/>
          <p:cNvSpPr txBox="1"/>
          <p:nvPr/>
        </p:nvSpPr>
        <p:spPr>
          <a:xfrm>
            <a:off x="609600" y="1219200"/>
            <a:ext cx="2952796" cy="461665"/>
          </a:xfrm>
          <a:prstGeom prst="rect">
            <a:avLst/>
          </a:prstGeom>
          <a:noFill/>
        </p:spPr>
        <p:txBody>
          <a:bodyPr wrap="none" rtlCol="0">
            <a:spAutoFit/>
          </a:bodyPr>
          <a:lstStyle/>
          <a:p>
            <a:r>
              <a:rPr lang="en-US" sz="2400" b="1" dirty="0" smtClean="0"/>
              <a:t>Carbon Sequestration</a:t>
            </a:r>
            <a:endParaRPr lang="en-US" sz="2400" b="1" dirty="0"/>
          </a:p>
        </p:txBody>
      </p:sp>
      <p:sp>
        <p:nvSpPr>
          <p:cNvPr id="8" name="TextBox 7"/>
          <p:cNvSpPr txBox="1"/>
          <p:nvPr/>
        </p:nvSpPr>
        <p:spPr>
          <a:xfrm>
            <a:off x="4364230" y="1143000"/>
            <a:ext cx="4779770" cy="461665"/>
          </a:xfrm>
          <a:prstGeom prst="rect">
            <a:avLst/>
          </a:prstGeom>
          <a:noFill/>
        </p:spPr>
        <p:txBody>
          <a:bodyPr wrap="none" rtlCol="0">
            <a:spAutoFit/>
          </a:bodyPr>
          <a:lstStyle/>
          <a:p>
            <a:r>
              <a:rPr lang="en-US" sz="2400" b="1" dirty="0" smtClean="0"/>
              <a:t>Water Filtration and Transformation</a:t>
            </a:r>
            <a:endParaRPr lang="en-US" sz="2400" b="1"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695567" y="1821428"/>
            <a:ext cx="3495377" cy="5040000"/>
          </a:xfrm>
          <a:prstGeom prst="rect">
            <a:avLst/>
          </a:prstGeom>
          <a:noFill/>
          <a:ln w="9525">
            <a:noFill/>
            <a:miter lim="800000"/>
            <a:headEnd/>
            <a:tailEnd/>
          </a:ln>
          <a:effectLst/>
        </p:spPr>
      </p:pic>
      <p:sp>
        <p:nvSpPr>
          <p:cNvPr id="7" name="TextBox 6"/>
          <p:cNvSpPr txBox="1"/>
          <p:nvPr/>
        </p:nvSpPr>
        <p:spPr>
          <a:xfrm>
            <a:off x="1619672" y="228600"/>
            <a:ext cx="6197915" cy="584775"/>
          </a:xfrm>
          <a:prstGeom prst="rect">
            <a:avLst/>
          </a:prstGeom>
          <a:noFill/>
        </p:spPr>
        <p:txBody>
          <a:bodyPr wrap="none" rtlCol="0">
            <a:spAutoFit/>
          </a:bodyPr>
          <a:lstStyle/>
          <a:p>
            <a:r>
              <a:rPr lang="en-US" sz="3200" b="1" dirty="0" smtClean="0"/>
              <a:t>Soil Function Status of </a:t>
            </a:r>
            <a:r>
              <a:rPr lang="en-US" sz="3200" b="1" dirty="0" err="1" smtClean="0"/>
              <a:t>Koiliaris</a:t>
            </a:r>
            <a:r>
              <a:rPr lang="en-US" sz="3200" b="1" dirty="0" smtClean="0"/>
              <a:t> CZO</a:t>
            </a:r>
            <a:endParaRPr lang="en-US" sz="3200" b="1" dirty="0"/>
          </a:p>
        </p:txBody>
      </p:sp>
      <p:sp>
        <p:nvSpPr>
          <p:cNvPr id="8" name="TextBox 7"/>
          <p:cNvSpPr txBox="1"/>
          <p:nvPr/>
        </p:nvSpPr>
        <p:spPr>
          <a:xfrm>
            <a:off x="1082434" y="1346050"/>
            <a:ext cx="2721642" cy="461665"/>
          </a:xfrm>
          <a:prstGeom prst="rect">
            <a:avLst/>
          </a:prstGeom>
          <a:noFill/>
        </p:spPr>
        <p:txBody>
          <a:bodyPr wrap="none" rtlCol="0">
            <a:spAutoFit/>
          </a:bodyPr>
          <a:lstStyle/>
          <a:p>
            <a:r>
              <a:rPr lang="en-US" sz="2400" b="1" dirty="0" smtClean="0"/>
              <a:t>Biomass Production</a:t>
            </a:r>
            <a:endParaRPr lang="en-US" sz="2400" b="1" dirty="0"/>
          </a:p>
        </p:txBody>
      </p:sp>
      <p:sp>
        <p:nvSpPr>
          <p:cNvPr id="9" name="TextBox 8"/>
          <p:cNvSpPr txBox="1"/>
          <p:nvPr/>
        </p:nvSpPr>
        <p:spPr>
          <a:xfrm>
            <a:off x="5867400" y="1346051"/>
            <a:ext cx="1694438" cy="461665"/>
          </a:xfrm>
          <a:prstGeom prst="rect">
            <a:avLst/>
          </a:prstGeom>
          <a:noFill/>
        </p:spPr>
        <p:txBody>
          <a:bodyPr wrap="none" rtlCol="0">
            <a:spAutoFit/>
          </a:bodyPr>
          <a:lstStyle/>
          <a:p>
            <a:r>
              <a:rPr lang="en-US" sz="2400" b="1" dirty="0" smtClean="0"/>
              <a:t>Biodiversity</a:t>
            </a:r>
            <a:endParaRPr lang="en-US" sz="2400" b="1" dirty="0"/>
          </a:p>
        </p:txBody>
      </p:sp>
      <p:pic>
        <p:nvPicPr>
          <p:cNvPr id="6146" name="Picture 2" descr="C:\Users\Nikos\Desktop\Soiltrec Biodiversity\Bacteria_Fungi ratio.jpg"/>
          <p:cNvPicPr>
            <a:picLocks noChangeAspect="1" noChangeArrowheads="1"/>
          </p:cNvPicPr>
          <p:nvPr/>
        </p:nvPicPr>
        <p:blipFill rotWithShape="1">
          <a:blip r:embed="rId3" cstate="print"/>
          <a:srcRect b="4104"/>
          <a:stretch/>
        </p:blipFill>
        <p:spPr bwMode="auto">
          <a:xfrm>
            <a:off x="4902575" y="1911159"/>
            <a:ext cx="3563455" cy="4833114"/>
          </a:xfrm>
          <a:prstGeom prst="rect">
            <a:avLst/>
          </a:prstGeom>
          <a:noFill/>
          <a:ln>
            <a:solidFill>
              <a:schemeClr val="tx1"/>
            </a:solidFill>
          </a:ln>
        </p:spPr>
      </p:pic>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179512" y="5373216"/>
            <a:ext cx="8064896" cy="1446550"/>
          </a:xfrm>
          <a:prstGeom prst="rect">
            <a:avLst/>
          </a:prstGeom>
          <a:noFill/>
        </p:spPr>
        <p:txBody>
          <a:bodyPr wrap="square" rtlCol="0">
            <a:spAutoFit/>
          </a:bodyPr>
          <a:lstStyle/>
          <a:p>
            <a:r>
              <a:rPr lang="en-US" sz="4400" dirty="0" smtClean="0">
                <a:solidFill>
                  <a:schemeClr val="bg1"/>
                </a:solidFill>
                <a:latin typeface="Calibri" pitchFamily="34" charset="0"/>
                <a:cs typeface="Calibri" pitchFamily="34" charset="0"/>
              </a:rPr>
              <a:t>Developing tools and testing concepts</a:t>
            </a:r>
            <a:endParaRPr lang="en-US" sz="4400" dirty="0">
              <a:solidFill>
                <a:schemeClr val="bg1"/>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ctrTitle" idx="4294967295"/>
          </p:nvPr>
        </p:nvSpPr>
        <p:spPr>
          <a:xfrm>
            <a:off x="685800" y="2130425"/>
            <a:ext cx="7772400" cy="1470025"/>
          </a:xfrm>
          <a:prstGeom prst="rect">
            <a:avLst/>
          </a:prstGeom>
          <a:solidFill>
            <a:srgbClr val="FFFFFF"/>
          </a:solidFill>
          <a:ln>
            <a:solidFill>
              <a:srgbClr val="000000"/>
            </a:solidFill>
          </a:ln>
        </p:spPr>
        <p:txBody>
          <a:bodyPr/>
          <a:lstStyle/>
          <a:p>
            <a:pPr>
              <a:defRPr/>
            </a:pPr>
            <a:endParaRPr lang="el-GR"/>
          </a:p>
        </p:txBody>
      </p:sp>
      <p:sp>
        <p:nvSpPr>
          <p:cNvPr id="55299" name="Rectangle 3"/>
          <p:cNvSpPr>
            <a:spLocks noGrp="1" noChangeArrowheads="1"/>
          </p:cNvSpPr>
          <p:nvPr>
            <p:ph type="subTitle" idx="4294967295"/>
          </p:nvPr>
        </p:nvSpPr>
        <p:spPr bwMode="auto">
          <a:xfrm>
            <a:off x="1371600" y="3886200"/>
            <a:ext cx="6400800" cy="1752600"/>
          </a:xfrm>
          <a:prstGeom prst="rect">
            <a:avLst/>
          </a:prstGeom>
          <a:solidFill>
            <a:srgbClr val="FFFFFF"/>
          </a:solidFill>
          <a:ln>
            <a:solidFill>
              <a:srgbClr val="000000"/>
            </a:solidFill>
            <a:miter lim="800000"/>
            <a:headEnd/>
            <a:tailEnd/>
          </a:ln>
        </p:spPr>
        <p:txBody>
          <a:bodyPr/>
          <a:lstStyle/>
          <a:p>
            <a:endParaRPr lang="el-GR" smtClean="0"/>
          </a:p>
        </p:txBody>
      </p:sp>
      <p:pic>
        <p:nvPicPr>
          <p:cNvPr id="55300" name="Picture 4" descr="vardoussia_020702_4"/>
          <p:cNvPicPr>
            <a:picLocks noChangeAspect="1" noChangeArrowheads="1"/>
          </p:cNvPicPr>
          <p:nvPr/>
        </p:nvPicPr>
        <p:blipFill>
          <a:blip r:embed="rId2" cstate="print"/>
          <a:srcRect/>
          <a:stretch>
            <a:fillRect/>
          </a:stretch>
        </p:blipFill>
        <p:spPr bwMode="auto">
          <a:xfrm>
            <a:off x="-7938" y="1412875"/>
            <a:ext cx="9151938" cy="5445125"/>
          </a:xfrm>
          <a:prstGeom prst="rect">
            <a:avLst/>
          </a:prstGeom>
          <a:solidFill>
            <a:srgbClr val="6699FF"/>
          </a:solidFill>
          <a:ln w="9525">
            <a:noFill/>
            <a:miter lim="800000"/>
            <a:headEnd/>
            <a:tailEnd/>
          </a:ln>
        </p:spPr>
      </p:pic>
      <p:grpSp>
        <p:nvGrpSpPr>
          <p:cNvPr id="2" name="Group 5"/>
          <p:cNvGrpSpPr>
            <a:grpSpLocks/>
          </p:cNvGrpSpPr>
          <p:nvPr/>
        </p:nvGrpSpPr>
        <p:grpSpPr bwMode="auto">
          <a:xfrm>
            <a:off x="2627313" y="3429000"/>
            <a:ext cx="1223962" cy="863600"/>
            <a:chOff x="2018" y="2160"/>
            <a:chExt cx="771" cy="544"/>
          </a:xfrm>
        </p:grpSpPr>
        <p:sp>
          <p:nvSpPr>
            <p:cNvPr id="55337" name="Line 6"/>
            <p:cNvSpPr>
              <a:spLocks noChangeShapeType="1"/>
            </p:cNvSpPr>
            <p:nvPr/>
          </p:nvSpPr>
          <p:spPr bwMode="auto">
            <a:xfrm>
              <a:off x="2018" y="2160"/>
              <a:ext cx="0" cy="544"/>
            </a:xfrm>
            <a:prstGeom prst="line">
              <a:avLst/>
            </a:prstGeom>
            <a:noFill/>
            <a:ln w="38100">
              <a:solidFill>
                <a:schemeClr val="tx1"/>
              </a:solidFill>
              <a:round/>
              <a:headEnd/>
              <a:tailEnd/>
            </a:ln>
          </p:spPr>
          <p:txBody>
            <a:bodyPr/>
            <a:lstStyle/>
            <a:p>
              <a:endParaRPr lang="en-US"/>
            </a:p>
          </p:txBody>
        </p:sp>
        <p:sp>
          <p:nvSpPr>
            <p:cNvPr id="55338" name="Line 7"/>
            <p:cNvSpPr>
              <a:spLocks noChangeShapeType="1"/>
            </p:cNvSpPr>
            <p:nvPr/>
          </p:nvSpPr>
          <p:spPr bwMode="auto">
            <a:xfrm>
              <a:off x="2018" y="2704"/>
              <a:ext cx="771" cy="0"/>
            </a:xfrm>
            <a:prstGeom prst="line">
              <a:avLst/>
            </a:prstGeom>
            <a:noFill/>
            <a:ln w="38100">
              <a:solidFill>
                <a:schemeClr val="tx1"/>
              </a:solidFill>
              <a:round/>
              <a:headEnd/>
              <a:tailEnd/>
            </a:ln>
          </p:spPr>
          <p:txBody>
            <a:bodyPr/>
            <a:lstStyle/>
            <a:p>
              <a:endParaRPr lang="en-US"/>
            </a:p>
          </p:txBody>
        </p:sp>
        <p:sp>
          <p:nvSpPr>
            <p:cNvPr id="55339" name="Line 8"/>
            <p:cNvSpPr>
              <a:spLocks noChangeShapeType="1"/>
            </p:cNvSpPr>
            <p:nvPr/>
          </p:nvSpPr>
          <p:spPr bwMode="auto">
            <a:xfrm flipV="1">
              <a:off x="2608" y="2160"/>
              <a:ext cx="0" cy="408"/>
            </a:xfrm>
            <a:prstGeom prst="line">
              <a:avLst/>
            </a:prstGeom>
            <a:noFill/>
            <a:ln w="38100">
              <a:solidFill>
                <a:schemeClr val="tx1"/>
              </a:solidFill>
              <a:round/>
              <a:headEnd/>
              <a:tailEnd/>
            </a:ln>
          </p:spPr>
          <p:txBody>
            <a:bodyPr/>
            <a:lstStyle/>
            <a:p>
              <a:endParaRPr lang="en-US"/>
            </a:p>
          </p:txBody>
        </p:sp>
        <p:sp>
          <p:nvSpPr>
            <p:cNvPr id="55340" name="Line 9"/>
            <p:cNvSpPr>
              <a:spLocks noChangeShapeType="1"/>
            </p:cNvSpPr>
            <p:nvPr/>
          </p:nvSpPr>
          <p:spPr bwMode="auto">
            <a:xfrm>
              <a:off x="2608" y="2568"/>
              <a:ext cx="181" cy="0"/>
            </a:xfrm>
            <a:prstGeom prst="line">
              <a:avLst/>
            </a:prstGeom>
            <a:noFill/>
            <a:ln w="38100">
              <a:solidFill>
                <a:schemeClr val="tx1"/>
              </a:solidFill>
              <a:round/>
              <a:headEnd/>
              <a:tailEnd/>
            </a:ln>
          </p:spPr>
          <p:txBody>
            <a:bodyPr/>
            <a:lstStyle/>
            <a:p>
              <a:endParaRPr lang="en-US"/>
            </a:p>
          </p:txBody>
        </p:sp>
        <p:sp>
          <p:nvSpPr>
            <p:cNvPr id="55341" name="Line 10"/>
            <p:cNvSpPr>
              <a:spLocks noChangeShapeType="1"/>
            </p:cNvSpPr>
            <p:nvPr/>
          </p:nvSpPr>
          <p:spPr bwMode="auto">
            <a:xfrm>
              <a:off x="2018" y="2341"/>
              <a:ext cx="590" cy="0"/>
            </a:xfrm>
            <a:prstGeom prst="line">
              <a:avLst/>
            </a:prstGeom>
            <a:noFill/>
            <a:ln w="28575">
              <a:solidFill>
                <a:schemeClr val="tx1"/>
              </a:solidFill>
              <a:prstDash val="dash"/>
              <a:round/>
              <a:headEnd/>
              <a:tailEnd/>
            </a:ln>
          </p:spPr>
          <p:txBody>
            <a:bodyPr/>
            <a:lstStyle/>
            <a:p>
              <a:endParaRPr lang="en-US"/>
            </a:p>
          </p:txBody>
        </p:sp>
        <p:sp>
          <p:nvSpPr>
            <p:cNvPr id="55342" name="Line 11"/>
            <p:cNvSpPr>
              <a:spLocks noChangeShapeType="1"/>
            </p:cNvSpPr>
            <p:nvPr/>
          </p:nvSpPr>
          <p:spPr bwMode="auto">
            <a:xfrm>
              <a:off x="2744" y="2568"/>
              <a:ext cx="0" cy="136"/>
            </a:xfrm>
            <a:prstGeom prst="line">
              <a:avLst/>
            </a:prstGeom>
            <a:noFill/>
            <a:ln w="9525">
              <a:solidFill>
                <a:schemeClr val="tx1"/>
              </a:solidFill>
              <a:round/>
              <a:headEnd/>
              <a:tailEnd/>
            </a:ln>
          </p:spPr>
          <p:txBody>
            <a:bodyPr/>
            <a:lstStyle/>
            <a:p>
              <a:endParaRPr lang="en-US"/>
            </a:p>
          </p:txBody>
        </p:sp>
      </p:grpSp>
      <p:grpSp>
        <p:nvGrpSpPr>
          <p:cNvPr id="3" name="Group 12"/>
          <p:cNvGrpSpPr>
            <a:grpSpLocks/>
          </p:cNvGrpSpPr>
          <p:nvPr/>
        </p:nvGrpSpPr>
        <p:grpSpPr bwMode="auto">
          <a:xfrm>
            <a:off x="3708400" y="4652963"/>
            <a:ext cx="1223963" cy="863600"/>
            <a:chOff x="2018" y="2160"/>
            <a:chExt cx="771" cy="544"/>
          </a:xfrm>
        </p:grpSpPr>
        <p:sp>
          <p:nvSpPr>
            <p:cNvPr id="55331" name="Line 13"/>
            <p:cNvSpPr>
              <a:spLocks noChangeShapeType="1"/>
            </p:cNvSpPr>
            <p:nvPr/>
          </p:nvSpPr>
          <p:spPr bwMode="auto">
            <a:xfrm>
              <a:off x="2018" y="2160"/>
              <a:ext cx="0" cy="544"/>
            </a:xfrm>
            <a:prstGeom prst="line">
              <a:avLst/>
            </a:prstGeom>
            <a:noFill/>
            <a:ln w="38100">
              <a:solidFill>
                <a:schemeClr val="tx1"/>
              </a:solidFill>
              <a:round/>
              <a:headEnd/>
              <a:tailEnd/>
            </a:ln>
          </p:spPr>
          <p:txBody>
            <a:bodyPr/>
            <a:lstStyle/>
            <a:p>
              <a:endParaRPr lang="en-US"/>
            </a:p>
          </p:txBody>
        </p:sp>
        <p:sp>
          <p:nvSpPr>
            <p:cNvPr id="55332" name="Line 14"/>
            <p:cNvSpPr>
              <a:spLocks noChangeShapeType="1"/>
            </p:cNvSpPr>
            <p:nvPr/>
          </p:nvSpPr>
          <p:spPr bwMode="auto">
            <a:xfrm>
              <a:off x="2018" y="2704"/>
              <a:ext cx="771" cy="0"/>
            </a:xfrm>
            <a:prstGeom prst="line">
              <a:avLst/>
            </a:prstGeom>
            <a:noFill/>
            <a:ln w="38100">
              <a:solidFill>
                <a:schemeClr val="tx1"/>
              </a:solidFill>
              <a:round/>
              <a:headEnd/>
              <a:tailEnd/>
            </a:ln>
          </p:spPr>
          <p:txBody>
            <a:bodyPr/>
            <a:lstStyle/>
            <a:p>
              <a:endParaRPr lang="en-US"/>
            </a:p>
          </p:txBody>
        </p:sp>
        <p:sp>
          <p:nvSpPr>
            <p:cNvPr id="55333" name="Line 15"/>
            <p:cNvSpPr>
              <a:spLocks noChangeShapeType="1"/>
            </p:cNvSpPr>
            <p:nvPr/>
          </p:nvSpPr>
          <p:spPr bwMode="auto">
            <a:xfrm flipV="1">
              <a:off x="2608" y="2160"/>
              <a:ext cx="0" cy="408"/>
            </a:xfrm>
            <a:prstGeom prst="line">
              <a:avLst/>
            </a:prstGeom>
            <a:noFill/>
            <a:ln w="38100">
              <a:solidFill>
                <a:schemeClr val="tx1"/>
              </a:solidFill>
              <a:round/>
              <a:headEnd/>
              <a:tailEnd/>
            </a:ln>
          </p:spPr>
          <p:txBody>
            <a:bodyPr/>
            <a:lstStyle/>
            <a:p>
              <a:endParaRPr lang="en-US"/>
            </a:p>
          </p:txBody>
        </p:sp>
        <p:sp>
          <p:nvSpPr>
            <p:cNvPr id="55334" name="Line 16"/>
            <p:cNvSpPr>
              <a:spLocks noChangeShapeType="1"/>
            </p:cNvSpPr>
            <p:nvPr/>
          </p:nvSpPr>
          <p:spPr bwMode="auto">
            <a:xfrm>
              <a:off x="2608" y="2568"/>
              <a:ext cx="181" cy="0"/>
            </a:xfrm>
            <a:prstGeom prst="line">
              <a:avLst/>
            </a:prstGeom>
            <a:noFill/>
            <a:ln w="38100">
              <a:solidFill>
                <a:schemeClr val="tx1"/>
              </a:solidFill>
              <a:round/>
              <a:headEnd/>
              <a:tailEnd/>
            </a:ln>
          </p:spPr>
          <p:txBody>
            <a:bodyPr/>
            <a:lstStyle/>
            <a:p>
              <a:endParaRPr lang="en-US"/>
            </a:p>
          </p:txBody>
        </p:sp>
        <p:sp>
          <p:nvSpPr>
            <p:cNvPr id="55335" name="Line 17"/>
            <p:cNvSpPr>
              <a:spLocks noChangeShapeType="1"/>
            </p:cNvSpPr>
            <p:nvPr/>
          </p:nvSpPr>
          <p:spPr bwMode="auto">
            <a:xfrm>
              <a:off x="2018" y="2341"/>
              <a:ext cx="590" cy="0"/>
            </a:xfrm>
            <a:prstGeom prst="line">
              <a:avLst/>
            </a:prstGeom>
            <a:noFill/>
            <a:ln w="28575">
              <a:solidFill>
                <a:schemeClr val="tx1"/>
              </a:solidFill>
              <a:prstDash val="dash"/>
              <a:round/>
              <a:headEnd/>
              <a:tailEnd/>
            </a:ln>
          </p:spPr>
          <p:txBody>
            <a:bodyPr/>
            <a:lstStyle/>
            <a:p>
              <a:endParaRPr lang="en-US"/>
            </a:p>
          </p:txBody>
        </p:sp>
        <p:sp>
          <p:nvSpPr>
            <p:cNvPr id="55336" name="Line 18"/>
            <p:cNvSpPr>
              <a:spLocks noChangeShapeType="1"/>
            </p:cNvSpPr>
            <p:nvPr/>
          </p:nvSpPr>
          <p:spPr bwMode="auto">
            <a:xfrm>
              <a:off x="2744" y="2568"/>
              <a:ext cx="0" cy="136"/>
            </a:xfrm>
            <a:prstGeom prst="line">
              <a:avLst/>
            </a:prstGeom>
            <a:noFill/>
            <a:ln w="9525">
              <a:solidFill>
                <a:schemeClr val="tx1"/>
              </a:solidFill>
              <a:round/>
              <a:headEnd/>
              <a:tailEnd/>
            </a:ln>
          </p:spPr>
          <p:txBody>
            <a:bodyPr/>
            <a:lstStyle/>
            <a:p>
              <a:endParaRPr lang="en-US"/>
            </a:p>
          </p:txBody>
        </p:sp>
      </p:grpSp>
      <p:sp>
        <p:nvSpPr>
          <p:cNvPr id="55303" name="Line 19"/>
          <p:cNvSpPr>
            <a:spLocks noChangeShapeType="1"/>
          </p:cNvSpPr>
          <p:nvPr/>
        </p:nvSpPr>
        <p:spPr bwMode="auto">
          <a:xfrm>
            <a:off x="2051050" y="2060575"/>
            <a:ext cx="0" cy="576263"/>
          </a:xfrm>
          <a:prstGeom prst="line">
            <a:avLst/>
          </a:prstGeom>
          <a:noFill/>
          <a:ln w="28575">
            <a:solidFill>
              <a:srgbClr val="000066"/>
            </a:solidFill>
            <a:round/>
            <a:headEnd/>
            <a:tailEnd type="triangle" w="med" len="med"/>
          </a:ln>
        </p:spPr>
        <p:txBody>
          <a:bodyPr/>
          <a:lstStyle/>
          <a:p>
            <a:endParaRPr lang="en-US"/>
          </a:p>
        </p:txBody>
      </p:sp>
      <p:sp>
        <p:nvSpPr>
          <p:cNvPr id="55304" name="Line 20"/>
          <p:cNvSpPr>
            <a:spLocks noChangeShapeType="1"/>
          </p:cNvSpPr>
          <p:nvPr/>
        </p:nvSpPr>
        <p:spPr bwMode="auto">
          <a:xfrm>
            <a:off x="2411413" y="2133600"/>
            <a:ext cx="0" cy="576263"/>
          </a:xfrm>
          <a:prstGeom prst="line">
            <a:avLst/>
          </a:prstGeom>
          <a:noFill/>
          <a:ln w="28575">
            <a:solidFill>
              <a:srgbClr val="000066"/>
            </a:solidFill>
            <a:round/>
            <a:headEnd/>
            <a:tailEnd type="triangle" w="med" len="med"/>
          </a:ln>
        </p:spPr>
        <p:txBody>
          <a:bodyPr/>
          <a:lstStyle/>
          <a:p>
            <a:endParaRPr lang="en-US"/>
          </a:p>
        </p:txBody>
      </p:sp>
      <p:sp>
        <p:nvSpPr>
          <p:cNvPr id="55305" name="Line 21"/>
          <p:cNvSpPr>
            <a:spLocks noChangeShapeType="1"/>
          </p:cNvSpPr>
          <p:nvPr/>
        </p:nvSpPr>
        <p:spPr bwMode="auto">
          <a:xfrm>
            <a:off x="1692275" y="1989138"/>
            <a:ext cx="0" cy="576262"/>
          </a:xfrm>
          <a:prstGeom prst="line">
            <a:avLst/>
          </a:prstGeom>
          <a:noFill/>
          <a:ln w="28575">
            <a:solidFill>
              <a:srgbClr val="000066"/>
            </a:solidFill>
            <a:round/>
            <a:headEnd/>
            <a:tailEnd type="triangle" w="med" len="med"/>
          </a:ln>
        </p:spPr>
        <p:txBody>
          <a:bodyPr/>
          <a:lstStyle/>
          <a:p>
            <a:endParaRPr lang="en-US"/>
          </a:p>
        </p:txBody>
      </p:sp>
      <p:sp>
        <p:nvSpPr>
          <p:cNvPr id="55306" name="Line 22"/>
          <p:cNvSpPr>
            <a:spLocks noChangeShapeType="1"/>
          </p:cNvSpPr>
          <p:nvPr/>
        </p:nvSpPr>
        <p:spPr bwMode="auto">
          <a:xfrm>
            <a:off x="2771775" y="3284538"/>
            <a:ext cx="0" cy="576262"/>
          </a:xfrm>
          <a:prstGeom prst="line">
            <a:avLst/>
          </a:prstGeom>
          <a:noFill/>
          <a:ln w="28575">
            <a:solidFill>
              <a:srgbClr val="000066"/>
            </a:solidFill>
            <a:round/>
            <a:headEnd/>
            <a:tailEnd type="triangle" w="med" len="med"/>
          </a:ln>
        </p:spPr>
        <p:txBody>
          <a:bodyPr/>
          <a:lstStyle/>
          <a:p>
            <a:endParaRPr lang="en-US"/>
          </a:p>
        </p:txBody>
      </p:sp>
      <p:sp>
        <p:nvSpPr>
          <p:cNvPr id="55307" name="Line 23"/>
          <p:cNvSpPr>
            <a:spLocks noChangeShapeType="1"/>
          </p:cNvSpPr>
          <p:nvPr/>
        </p:nvSpPr>
        <p:spPr bwMode="auto">
          <a:xfrm>
            <a:off x="2987675" y="3357563"/>
            <a:ext cx="0" cy="576262"/>
          </a:xfrm>
          <a:prstGeom prst="line">
            <a:avLst/>
          </a:prstGeom>
          <a:noFill/>
          <a:ln w="28575">
            <a:solidFill>
              <a:srgbClr val="000066"/>
            </a:solidFill>
            <a:round/>
            <a:headEnd/>
            <a:tailEnd type="triangle" w="med" len="med"/>
          </a:ln>
        </p:spPr>
        <p:txBody>
          <a:bodyPr/>
          <a:lstStyle/>
          <a:p>
            <a:endParaRPr lang="en-US"/>
          </a:p>
        </p:txBody>
      </p:sp>
      <p:sp>
        <p:nvSpPr>
          <p:cNvPr id="55308" name="Line 24"/>
          <p:cNvSpPr>
            <a:spLocks noChangeShapeType="1"/>
          </p:cNvSpPr>
          <p:nvPr/>
        </p:nvSpPr>
        <p:spPr bwMode="auto">
          <a:xfrm>
            <a:off x="3203575" y="3429000"/>
            <a:ext cx="0" cy="576263"/>
          </a:xfrm>
          <a:prstGeom prst="line">
            <a:avLst/>
          </a:prstGeom>
          <a:noFill/>
          <a:ln w="28575">
            <a:solidFill>
              <a:srgbClr val="000066"/>
            </a:solidFill>
            <a:round/>
            <a:headEnd/>
            <a:tailEnd type="triangle" w="med" len="med"/>
          </a:ln>
        </p:spPr>
        <p:txBody>
          <a:bodyPr/>
          <a:lstStyle/>
          <a:p>
            <a:endParaRPr lang="en-US"/>
          </a:p>
        </p:txBody>
      </p:sp>
      <p:sp>
        <p:nvSpPr>
          <p:cNvPr id="55309" name="Line 25"/>
          <p:cNvSpPr>
            <a:spLocks noChangeShapeType="1"/>
          </p:cNvSpPr>
          <p:nvPr/>
        </p:nvSpPr>
        <p:spPr bwMode="auto">
          <a:xfrm>
            <a:off x="3419475" y="3429000"/>
            <a:ext cx="0" cy="576263"/>
          </a:xfrm>
          <a:prstGeom prst="line">
            <a:avLst/>
          </a:prstGeom>
          <a:noFill/>
          <a:ln w="28575">
            <a:solidFill>
              <a:srgbClr val="000066"/>
            </a:solidFill>
            <a:round/>
            <a:headEnd/>
            <a:tailEnd type="triangle" w="med" len="med"/>
          </a:ln>
        </p:spPr>
        <p:txBody>
          <a:bodyPr/>
          <a:lstStyle/>
          <a:p>
            <a:endParaRPr lang="en-US"/>
          </a:p>
        </p:txBody>
      </p:sp>
      <p:sp>
        <p:nvSpPr>
          <p:cNvPr id="55310" name="Line 26"/>
          <p:cNvSpPr>
            <a:spLocks noChangeShapeType="1"/>
          </p:cNvSpPr>
          <p:nvPr/>
        </p:nvSpPr>
        <p:spPr bwMode="auto">
          <a:xfrm>
            <a:off x="2771775" y="2133600"/>
            <a:ext cx="0" cy="576263"/>
          </a:xfrm>
          <a:prstGeom prst="line">
            <a:avLst/>
          </a:prstGeom>
          <a:noFill/>
          <a:ln w="28575">
            <a:solidFill>
              <a:srgbClr val="000066"/>
            </a:solidFill>
            <a:round/>
            <a:headEnd/>
            <a:tailEnd type="triangle" w="med" len="med"/>
          </a:ln>
        </p:spPr>
        <p:txBody>
          <a:bodyPr/>
          <a:lstStyle/>
          <a:p>
            <a:endParaRPr lang="en-US"/>
          </a:p>
        </p:txBody>
      </p:sp>
      <p:sp>
        <p:nvSpPr>
          <p:cNvPr id="55311" name="Line 27"/>
          <p:cNvSpPr>
            <a:spLocks noChangeShapeType="1"/>
          </p:cNvSpPr>
          <p:nvPr/>
        </p:nvSpPr>
        <p:spPr bwMode="auto">
          <a:xfrm>
            <a:off x="3059113" y="2133600"/>
            <a:ext cx="0" cy="576263"/>
          </a:xfrm>
          <a:prstGeom prst="line">
            <a:avLst/>
          </a:prstGeom>
          <a:noFill/>
          <a:ln w="28575">
            <a:solidFill>
              <a:srgbClr val="000066"/>
            </a:solidFill>
            <a:round/>
            <a:headEnd/>
            <a:tailEnd type="triangle" w="med" len="med"/>
          </a:ln>
        </p:spPr>
        <p:txBody>
          <a:bodyPr/>
          <a:lstStyle/>
          <a:p>
            <a:endParaRPr lang="en-US"/>
          </a:p>
        </p:txBody>
      </p:sp>
      <p:sp>
        <p:nvSpPr>
          <p:cNvPr id="55312" name="Line 28"/>
          <p:cNvSpPr>
            <a:spLocks noChangeShapeType="1"/>
          </p:cNvSpPr>
          <p:nvPr/>
        </p:nvSpPr>
        <p:spPr bwMode="auto">
          <a:xfrm>
            <a:off x="3492500" y="2205038"/>
            <a:ext cx="0" cy="576262"/>
          </a:xfrm>
          <a:prstGeom prst="line">
            <a:avLst/>
          </a:prstGeom>
          <a:noFill/>
          <a:ln w="28575">
            <a:solidFill>
              <a:srgbClr val="000066"/>
            </a:solidFill>
            <a:round/>
            <a:headEnd/>
            <a:tailEnd type="triangle" w="med" len="med"/>
          </a:ln>
        </p:spPr>
        <p:txBody>
          <a:bodyPr/>
          <a:lstStyle/>
          <a:p>
            <a:endParaRPr lang="en-US"/>
          </a:p>
        </p:txBody>
      </p:sp>
      <p:sp>
        <p:nvSpPr>
          <p:cNvPr id="55313" name="Line 29"/>
          <p:cNvSpPr>
            <a:spLocks noChangeShapeType="1"/>
          </p:cNvSpPr>
          <p:nvPr/>
        </p:nvSpPr>
        <p:spPr bwMode="auto">
          <a:xfrm>
            <a:off x="3924300" y="2276475"/>
            <a:ext cx="0" cy="576263"/>
          </a:xfrm>
          <a:prstGeom prst="line">
            <a:avLst/>
          </a:prstGeom>
          <a:noFill/>
          <a:ln w="28575">
            <a:solidFill>
              <a:srgbClr val="000066"/>
            </a:solidFill>
            <a:round/>
            <a:headEnd/>
            <a:tailEnd type="triangle" w="med" len="med"/>
          </a:ln>
        </p:spPr>
        <p:txBody>
          <a:bodyPr/>
          <a:lstStyle/>
          <a:p>
            <a:endParaRPr lang="en-US"/>
          </a:p>
        </p:txBody>
      </p:sp>
      <p:sp>
        <p:nvSpPr>
          <p:cNvPr id="55314" name="Line 30"/>
          <p:cNvSpPr>
            <a:spLocks noChangeShapeType="1"/>
          </p:cNvSpPr>
          <p:nvPr/>
        </p:nvSpPr>
        <p:spPr bwMode="auto">
          <a:xfrm>
            <a:off x="4427538" y="2205038"/>
            <a:ext cx="0" cy="576262"/>
          </a:xfrm>
          <a:prstGeom prst="line">
            <a:avLst/>
          </a:prstGeom>
          <a:noFill/>
          <a:ln w="28575">
            <a:solidFill>
              <a:srgbClr val="000066"/>
            </a:solidFill>
            <a:round/>
            <a:headEnd/>
            <a:tailEnd type="triangle" w="med" len="med"/>
          </a:ln>
        </p:spPr>
        <p:txBody>
          <a:bodyPr/>
          <a:lstStyle/>
          <a:p>
            <a:endParaRPr lang="en-US"/>
          </a:p>
        </p:txBody>
      </p:sp>
      <p:sp>
        <p:nvSpPr>
          <p:cNvPr id="55315" name="Line 31"/>
          <p:cNvSpPr>
            <a:spLocks noChangeShapeType="1"/>
          </p:cNvSpPr>
          <p:nvPr/>
        </p:nvSpPr>
        <p:spPr bwMode="auto">
          <a:xfrm>
            <a:off x="4932363" y="2205038"/>
            <a:ext cx="0" cy="576262"/>
          </a:xfrm>
          <a:prstGeom prst="line">
            <a:avLst/>
          </a:prstGeom>
          <a:noFill/>
          <a:ln w="28575">
            <a:solidFill>
              <a:srgbClr val="000066"/>
            </a:solidFill>
            <a:round/>
            <a:headEnd/>
            <a:tailEnd type="triangle" w="med" len="med"/>
          </a:ln>
        </p:spPr>
        <p:txBody>
          <a:bodyPr/>
          <a:lstStyle/>
          <a:p>
            <a:endParaRPr lang="en-US"/>
          </a:p>
        </p:txBody>
      </p:sp>
      <p:sp>
        <p:nvSpPr>
          <p:cNvPr id="55316" name="Line 32"/>
          <p:cNvSpPr>
            <a:spLocks noChangeShapeType="1"/>
          </p:cNvSpPr>
          <p:nvPr/>
        </p:nvSpPr>
        <p:spPr bwMode="auto">
          <a:xfrm>
            <a:off x="5435600" y="2205038"/>
            <a:ext cx="0" cy="576262"/>
          </a:xfrm>
          <a:prstGeom prst="line">
            <a:avLst/>
          </a:prstGeom>
          <a:noFill/>
          <a:ln w="28575">
            <a:solidFill>
              <a:srgbClr val="000066"/>
            </a:solidFill>
            <a:round/>
            <a:headEnd/>
            <a:tailEnd type="triangle" w="med" len="med"/>
          </a:ln>
        </p:spPr>
        <p:txBody>
          <a:bodyPr/>
          <a:lstStyle/>
          <a:p>
            <a:endParaRPr lang="en-US"/>
          </a:p>
        </p:txBody>
      </p:sp>
      <p:sp>
        <p:nvSpPr>
          <p:cNvPr id="55317" name="Line 33"/>
          <p:cNvSpPr>
            <a:spLocks noChangeShapeType="1"/>
          </p:cNvSpPr>
          <p:nvPr/>
        </p:nvSpPr>
        <p:spPr bwMode="auto">
          <a:xfrm>
            <a:off x="5795963" y="2205038"/>
            <a:ext cx="0" cy="576262"/>
          </a:xfrm>
          <a:prstGeom prst="line">
            <a:avLst/>
          </a:prstGeom>
          <a:noFill/>
          <a:ln w="28575">
            <a:solidFill>
              <a:srgbClr val="000066"/>
            </a:solidFill>
            <a:round/>
            <a:headEnd/>
            <a:tailEnd type="triangle" w="med" len="med"/>
          </a:ln>
        </p:spPr>
        <p:txBody>
          <a:bodyPr/>
          <a:lstStyle/>
          <a:p>
            <a:endParaRPr lang="en-US"/>
          </a:p>
        </p:txBody>
      </p:sp>
      <p:sp>
        <p:nvSpPr>
          <p:cNvPr id="55318" name="Line 34"/>
          <p:cNvSpPr>
            <a:spLocks noChangeShapeType="1"/>
          </p:cNvSpPr>
          <p:nvPr/>
        </p:nvSpPr>
        <p:spPr bwMode="auto">
          <a:xfrm>
            <a:off x="3851275" y="4581525"/>
            <a:ext cx="0" cy="576263"/>
          </a:xfrm>
          <a:prstGeom prst="line">
            <a:avLst/>
          </a:prstGeom>
          <a:noFill/>
          <a:ln w="28575">
            <a:solidFill>
              <a:srgbClr val="000066"/>
            </a:solidFill>
            <a:round/>
            <a:headEnd/>
            <a:tailEnd type="triangle" w="med" len="med"/>
          </a:ln>
        </p:spPr>
        <p:txBody>
          <a:bodyPr/>
          <a:lstStyle/>
          <a:p>
            <a:endParaRPr lang="en-US"/>
          </a:p>
        </p:txBody>
      </p:sp>
      <p:sp>
        <p:nvSpPr>
          <p:cNvPr id="55319" name="Line 35"/>
          <p:cNvSpPr>
            <a:spLocks noChangeShapeType="1"/>
          </p:cNvSpPr>
          <p:nvPr/>
        </p:nvSpPr>
        <p:spPr bwMode="auto">
          <a:xfrm>
            <a:off x="4067175" y="4581525"/>
            <a:ext cx="0" cy="576263"/>
          </a:xfrm>
          <a:prstGeom prst="line">
            <a:avLst/>
          </a:prstGeom>
          <a:noFill/>
          <a:ln w="28575">
            <a:solidFill>
              <a:srgbClr val="000066"/>
            </a:solidFill>
            <a:round/>
            <a:headEnd/>
            <a:tailEnd type="triangle" w="med" len="med"/>
          </a:ln>
        </p:spPr>
        <p:txBody>
          <a:bodyPr/>
          <a:lstStyle/>
          <a:p>
            <a:endParaRPr lang="en-US"/>
          </a:p>
        </p:txBody>
      </p:sp>
      <p:sp>
        <p:nvSpPr>
          <p:cNvPr id="55320" name="Line 36"/>
          <p:cNvSpPr>
            <a:spLocks noChangeShapeType="1"/>
          </p:cNvSpPr>
          <p:nvPr/>
        </p:nvSpPr>
        <p:spPr bwMode="auto">
          <a:xfrm>
            <a:off x="4284663" y="4581525"/>
            <a:ext cx="0" cy="576263"/>
          </a:xfrm>
          <a:prstGeom prst="line">
            <a:avLst/>
          </a:prstGeom>
          <a:noFill/>
          <a:ln w="28575">
            <a:solidFill>
              <a:srgbClr val="000066"/>
            </a:solidFill>
            <a:round/>
            <a:headEnd/>
            <a:tailEnd type="triangle" w="med" len="med"/>
          </a:ln>
        </p:spPr>
        <p:txBody>
          <a:bodyPr/>
          <a:lstStyle/>
          <a:p>
            <a:endParaRPr lang="en-US"/>
          </a:p>
        </p:txBody>
      </p:sp>
      <p:sp>
        <p:nvSpPr>
          <p:cNvPr id="55321" name="Line 37"/>
          <p:cNvSpPr>
            <a:spLocks noChangeShapeType="1"/>
          </p:cNvSpPr>
          <p:nvPr/>
        </p:nvSpPr>
        <p:spPr bwMode="auto">
          <a:xfrm>
            <a:off x="4500563" y="4581525"/>
            <a:ext cx="0" cy="576263"/>
          </a:xfrm>
          <a:prstGeom prst="line">
            <a:avLst/>
          </a:prstGeom>
          <a:noFill/>
          <a:ln w="28575">
            <a:solidFill>
              <a:srgbClr val="000066"/>
            </a:solidFill>
            <a:round/>
            <a:headEnd/>
            <a:tailEnd type="triangle" w="med" len="med"/>
          </a:ln>
        </p:spPr>
        <p:txBody>
          <a:bodyPr/>
          <a:lstStyle/>
          <a:p>
            <a:endParaRPr lang="en-US"/>
          </a:p>
        </p:txBody>
      </p:sp>
      <p:sp>
        <p:nvSpPr>
          <p:cNvPr id="55322" name="Line 38"/>
          <p:cNvSpPr>
            <a:spLocks noChangeShapeType="1"/>
          </p:cNvSpPr>
          <p:nvPr/>
        </p:nvSpPr>
        <p:spPr bwMode="auto">
          <a:xfrm>
            <a:off x="3635375" y="4149725"/>
            <a:ext cx="720725" cy="0"/>
          </a:xfrm>
          <a:prstGeom prst="line">
            <a:avLst/>
          </a:prstGeom>
          <a:noFill/>
          <a:ln w="38100">
            <a:solidFill>
              <a:srgbClr val="000066"/>
            </a:solidFill>
            <a:round/>
            <a:headEnd/>
            <a:tailEnd type="triangle" w="med" len="med"/>
          </a:ln>
        </p:spPr>
        <p:txBody>
          <a:bodyPr/>
          <a:lstStyle/>
          <a:p>
            <a:endParaRPr lang="en-US"/>
          </a:p>
        </p:txBody>
      </p:sp>
      <p:sp>
        <p:nvSpPr>
          <p:cNvPr id="55323" name="Line 39"/>
          <p:cNvSpPr>
            <a:spLocks noChangeShapeType="1"/>
          </p:cNvSpPr>
          <p:nvPr/>
        </p:nvSpPr>
        <p:spPr bwMode="auto">
          <a:xfrm>
            <a:off x="4643438" y="5373688"/>
            <a:ext cx="720725" cy="0"/>
          </a:xfrm>
          <a:prstGeom prst="line">
            <a:avLst/>
          </a:prstGeom>
          <a:noFill/>
          <a:ln w="38100">
            <a:solidFill>
              <a:srgbClr val="000066"/>
            </a:solidFill>
            <a:round/>
            <a:headEnd/>
            <a:tailEnd type="triangle" w="med" len="med"/>
          </a:ln>
        </p:spPr>
        <p:txBody>
          <a:bodyPr/>
          <a:lstStyle/>
          <a:p>
            <a:endParaRPr lang="en-US"/>
          </a:p>
        </p:txBody>
      </p:sp>
      <p:sp>
        <p:nvSpPr>
          <p:cNvPr id="55324" name="Text Box 40"/>
          <p:cNvSpPr txBox="1">
            <a:spLocks noChangeArrowheads="1"/>
          </p:cNvSpPr>
          <p:nvPr/>
        </p:nvSpPr>
        <p:spPr bwMode="auto">
          <a:xfrm>
            <a:off x="4192588" y="3621088"/>
            <a:ext cx="1128712" cy="519112"/>
          </a:xfrm>
          <a:prstGeom prst="rect">
            <a:avLst/>
          </a:prstGeom>
          <a:noFill/>
          <a:ln w="9525">
            <a:noFill/>
            <a:miter lim="800000"/>
            <a:headEnd/>
            <a:tailEnd/>
          </a:ln>
        </p:spPr>
        <p:txBody>
          <a:bodyPr wrap="none">
            <a:spAutoFit/>
          </a:bodyPr>
          <a:lstStyle/>
          <a:p>
            <a:pPr algn="l"/>
            <a:r>
              <a:rPr lang="en-US" sz="2800" i="0">
                <a:solidFill>
                  <a:srgbClr val="000099"/>
                </a:solidFill>
                <a:latin typeface="Comic Sans MS" pitchFamily="66" charset="0"/>
              </a:rPr>
              <a:t>Q</a:t>
            </a:r>
            <a:r>
              <a:rPr lang="en-US" sz="2800" i="0" baseline="-25000">
                <a:solidFill>
                  <a:srgbClr val="000099"/>
                </a:solidFill>
                <a:latin typeface="Comic Sans MS" pitchFamily="66" charset="0"/>
              </a:rPr>
              <a:t>upper</a:t>
            </a:r>
          </a:p>
        </p:txBody>
      </p:sp>
      <p:sp>
        <p:nvSpPr>
          <p:cNvPr id="55325" name="Text Box 41"/>
          <p:cNvSpPr txBox="1">
            <a:spLocks noChangeArrowheads="1"/>
          </p:cNvSpPr>
          <p:nvPr/>
        </p:nvSpPr>
        <p:spPr bwMode="auto">
          <a:xfrm>
            <a:off x="5076825" y="4581525"/>
            <a:ext cx="1104900" cy="519113"/>
          </a:xfrm>
          <a:prstGeom prst="rect">
            <a:avLst/>
          </a:prstGeom>
          <a:noFill/>
          <a:ln w="9525">
            <a:noFill/>
            <a:miter lim="800000"/>
            <a:headEnd/>
            <a:tailEnd/>
          </a:ln>
        </p:spPr>
        <p:txBody>
          <a:bodyPr wrap="none">
            <a:spAutoFit/>
          </a:bodyPr>
          <a:lstStyle/>
          <a:p>
            <a:pPr algn="l"/>
            <a:r>
              <a:rPr lang="en-US" sz="2800" i="0">
                <a:solidFill>
                  <a:srgbClr val="000099"/>
                </a:solidFill>
                <a:latin typeface="Comic Sans MS" pitchFamily="66" charset="0"/>
              </a:rPr>
              <a:t>Q</a:t>
            </a:r>
            <a:r>
              <a:rPr lang="en-US" sz="2800" i="0" baseline="-25000">
                <a:solidFill>
                  <a:srgbClr val="000099"/>
                </a:solidFill>
                <a:latin typeface="Comic Sans MS" pitchFamily="66" charset="0"/>
              </a:rPr>
              <a:t>lower</a:t>
            </a:r>
          </a:p>
        </p:txBody>
      </p:sp>
      <p:sp>
        <p:nvSpPr>
          <p:cNvPr id="55326" name="Text Box 42"/>
          <p:cNvSpPr txBox="1">
            <a:spLocks noChangeArrowheads="1"/>
          </p:cNvSpPr>
          <p:nvPr/>
        </p:nvSpPr>
        <p:spPr bwMode="auto">
          <a:xfrm>
            <a:off x="2944813" y="188913"/>
            <a:ext cx="4662487" cy="701675"/>
          </a:xfrm>
          <a:prstGeom prst="rect">
            <a:avLst/>
          </a:prstGeom>
          <a:noFill/>
          <a:ln w="9525" algn="ctr">
            <a:noFill/>
            <a:miter lim="800000"/>
            <a:headEnd/>
            <a:tailEnd/>
          </a:ln>
        </p:spPr>
        <p:txBody>
          <a:bodyPr wrap="none">
            <a:spAutoFit/>
          </a:bodyPr>
          <a:lstStyle/>
          <a:p>
            <a:r>
              <a:rPr lang="en-US" sz="4000" i="0">
                <a:solidFill>
                  <a:srgbClr val="000066"/>
                </a:solidFill>
                <a:latin typeface="Comic Sans MS" pitchFamily="66" charset="0"/>
              </a:rPr>
              <a:t>White Mountains…</a:t>
            </a:r>
          </a:p>
        </p:txBody>
      </p:sp>
      <p:pic>
        <p:nvPicPr>
          <p:cNvPr id="55327" name="Picture 44" descr="Koiliaris-Madara June 2006_20060628_0813"/>
          <p:cNvPicPr>
            <a:picLocks noChangeAspect="1" noChangeArrowheads="1"/>
          </p:cNvPicPr>
          <p:nvPr/>
        </p:nvPicPr>
        <p:blipFill>
          <a:blip r:embed="rId3" cstate="print"/>
          <a:srcRect/>
          <a:stretch>
            <a:fillRect/>
          </a:stretch>
        </p:blipFill>
        <p:spPr bwMode="auto">
          <a:xfrm>
            <a:off x="0" y="4400550"/>
            <a:ext cx="3276600" cy="2457450"/>
          </a:xfrm>
          <a:prstGeom prst="rect">
            <a:avLst/>
          </a:prstGeom>
          <a:noFill/>
          <a:ln w="9525">
            <a:noFill/>
            <a:miter lim="800000"/>
            <a:headEnd/>
            <a:tailEnd/>
          </a:ln>
        </p:spPr>
      </p:pic>
      <p:sp>
        <p:nvSpPr>
          <p:cNvPr id="55328" name="Text Box 45"/>
          <p:cNvSpPr txBox="1">
            <a:spLocks noChangeArrowheads="1"/>
          </p:cNvSpPr>
          <p:nvPr/>
        </p:nvSpPr>
        <p:spPr bwMode="auto">
          <a:xfrm>
            <a:off x="6051550" y="4149725"/>
            <a:ext cx="3092450" cy="396875"/>
          </a:xfrm>
          <a:prstGeom prst="rect">
            <a:avLst/>
          </a:prstGeom>
          <a:noFill/>
          <a:ln w="9525" algn="ctr">
            <a:noFill/>
            <a:miter lim="800000"/>
            <a:headEnd/>
            <a:tailEnd/>
          </a:ln>
        </p:spPr>
        <p:txBody>
          <a:bodyPr wrap="none">
            <a:spAutoFit/>
          </a:bodyPr>
          <a:lstStyle/>
          <a:p>
            <a:r>
              <a:rPr lang="en-US" sz="2000" i="0">
                <a:solidFill>
                  <a:schemeClr val="bg1"/>
                </a:solidFill>
                <a:latin typeface="Comic Sans MS" pitchFamily="66" charset="0"/>
              </a:rPr>
              <a:t>Tripolis Zone Limestone</a:t>
            </a:r>
          </a:p>
        </p:txBody>
      </p:sp>
      <p:sp>
        <p:nvSpPr>
          <p:cNvPr id="55329" name="Text Box 46"/>
          <p:cNvSpPr txBox="1">
            <a:spLocks noChangeArrowheads="1"/>
          </p:cNvSpPr>
          <p:nvPr/>
        </p:nvSpPr>
        <p:spPr bwMode="auto">
          <a:xfrm>
            <a:off x="3492500" y="6156325"/>
            <a:ext cx="2665413" cy="701675"/>
          </a:xfrm>
          <a:prstGeom prst="rect">
            <a:avLst/>
          </a:prstGeom>
          <a:noFill/>
          <a:ln w="9525" algn="ctr">
            <a:noFill/>
            <a:miter lim="800000"/>
            <a:headEnd/>
            <a:tailEnd/>
          </a:ln>
        </p:spPr>
        <p:txBody>
          <a:bodyPr>
            <a:spAutoFit/>
          </a:bodyPr>
          <a:lstStyle/>
          <a:p>
            <a:r>
              <a:rPr lang="en-US" sz="2000" i="0">
                <a:solidFill>
                  <a:schemeClr val="bg1"/>
                </a:solidFill>
                <a:latin typeface="Comic Sans MS" pitchFamily="66" charset="0"/>
              </a:rPr>
              <a:t>Platy Crystalline Limestone</a:t>
            </a:r>
          </a:p>
        </p:txBody>
      </p:sp>
      <p:pic>
        <p:nvPicPr>
          <p:cNvPr id="55330" name="Picture 47" descr="Koiliaris-Madara June 2006_20060628_0825"/>
          <p:cNvPicPr>
            <a:picLocks noChangeAspect="1" noChangeArrowheads="1"/>
          </p:cNvPicPr>
          <p:nvPr/>
        </p:nvPicPr>
        <p:blipFill>
          <a:blip r:embed="rId4" cstate="print"/>
          <a:srcRect/>
          <a:stretch>
            <a:fillRect/>
          </a:stretch>
        </p:blipFill>
        <p:spPr bwMode="auto">
          <a:xfrm>
            <a:off x="6335713" y="4751388"/>
            <a:ext cx="2808287" cy="2106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txBox="1">
            <a:spLocks/>
          </p:cNvSpPr>
          <p:nvPr/>
        </p:nvSpPr>
        <p:spPr>
          <a:xfrm>
            <a:off x="0" y="-1"/>
            <a:ext cx="9144000" cy="1800772"/>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sp>
        <p:nvSpPr>
          <p:cNvPr id="10242"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41" name="Object 1"/>
          <p:cNvGraphicFramePr>
            <a:graphicFrameLocks noChangeAspect="1"/>
          </p:cNvGraphicFramePr>
          <p:nvPr/>
        </p:nvGraphicFramePr>
        <p:xfrm>
          <a:off x="276225" y="2168526"/>
          <a:ext cx="3656086" cy="2670175"/>
        </p:xfrm>
        <a:graphic>
          <a:graphicData uri="http://schemas.openxmlformats.org/presentationml/2006/ole">
            <p:oleObj spid="_x0000_s91138" name="Bitmap Image" r:id="rId3" imgW="7695238" imgH="5619048" progId="PBrush">
              <p:embed/>
            </p:oleObj>
          </a:graphicData>
        </a:graphic>
      </p:graphicFrame>
      <p:sp>
        <p:nvSpPr>
          <p:cNvPr id="10245" name="Rectangle 5"/>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44" name="Object 4"/>
          <p:cNvGraphicFramePr>
            <a:graphicFrameLocks noChangeAspect="1"/>
          </p:cNvGraphicFramePr>
          <p:nvPr/>
        </p:nvGraphicFramePr>
        <p:xfrm>
          <a:off x="4184650" y="1914526"/>
          <a:ext cx="4282267" cy="3724276"/>
        </p:xfrm>
        <a:graphic>
          <a:graphicData uri="http://schemas.openxmlformats.org/presentationml/2006/ole">
            <p:oleObj spid="_x0000_s91139" name="Bitmap Image" r:id="rId4" imgW="8345065" imgH="7257143" progId="PBrush">
              <p:embed/>
            </p:oleObj>
          </a:graphicData>
        </a:graphic>
      </p:graphicFrame>
      <p:sp>
        <p:nvSpPr>
          <p:cNvPr id="11" name="Title 1"/>
          <p:cNvSpPr>
            <a:spLocks noGrp="1"/>
          </p:cNvSpPr>
          <p:nvPr>
            <p:ph type="ctrTitle"/>
          </p:nvPr>
        </p:nvSpPr>
        <p:spPr>
          <a:xfrm>
            <a:off x="3581400" y="457200"/>
            <a:ext cx="5257800" cy="952500"/>
          </a:xfrm>
        </p:spPr>
        <p:txBody>
          <a:bodyPr>
            <a:normAutofit/>
          </a:bodyPr>
          <a:lstStyle/>
          <a:p>
            <a:r>
              <a:rPr lang="en-US" sz="2800" dirty="0" smtClean="0">
                <a:solidFill>
                  <a:srgbClr val="002060"/>
                </a:solidFill>
                <a:latin typeface="+mn-lt"/>
              </a:rPr>
              <a:t>Modeling Framework</a:t>
            </a:r>
            <a:endParaRPr lang="en-US" sz="2800" dirty="0">
              <a:solidFill>
                <a:srgbClr val="002060"/>
              </a:solidFill>
              <a:latin typeface="+mn-lt"/>
            </a:endParaRPr>
          </a:p>
        </p:txBody>
      </p:sp>
      <p:sp>
        <p:nvSpPr>
          <p:cNvPr id="13" name="TextBox 12"/>
          <p:cNvSpPr txBox="1"/>
          <p:nvPr/>
        </p:nvSpPr>
        <p:spPr>
          <a:xfrm>
            <a:off x="1626926" y="5041901"/>
            <a:ext cx="888192" cy="461665"/>
          </a:xfrm>
          <a:prstGeom prst="rect">
            <a:avLst/>
          </a:prstGeom>
          <a:noFill/>
        </p:spPr>
        <p:txBody>
          <a:bodyPr wrap="none" rtlCol="0">
            <a:spAutoFit/>
          </a:bodyPr>
          <a:lstStyle/>
          <a:p>
            <a:r>
              <a:rPr lang="en-US" sz="2400" dirty="0" smtClean="0"/>
              <a:t>SWAT</a:t>
            </a:r>
            <a:endParaRPr lang="en-US" sz="2400" dirty="0"/>
          </a:p>
        </p:txBody>
      </p:sp>
      <p:sp>
        <p:nvSpPr>
          <p:cNvPr id="14" name="TextBox 13"/>
          <p:cNvSpPr txBox="1"/>
          <p:nvPr/>
        </p:nvSpPr>
        <p:spPr>
          <a:xfrm>
            <a:off x="5925622" y="5791201"/>
            <a:ext cx="1606915" cy="461665"/>
          </a:xfrm>
          <a:prstGeom prst="rect">
            <a:avLst/>
          </a:prstGeom>
          <a:noFill/>
        </p:spPr>
        <p:txBody>
          <a:bodyPr wrap="none" rtlCol="0">
            <a:spAutoFit/>
          </a:bodyPr>
          <a:lstStyle/>
          <a:p>
            <a:r>
              <a:rPr lang="en-US" sz="2400" dirty="0" err="1" smtClean="0"/>
              <a:t>Karst</a:t>
            </a:r>
            <a:r>
              <a:rPr lang="en-US" sz="2400" dirty="0" smtClean="0"/>
              <a:t>-SWAT</a:t>
            </a:r>
            <a:endParaRPr lang="en-US" sz="2400" dirty="0"/>
          </a:p>
        </p:txBody>
      </p:sp>
      <p:sp>
        <p:nvSpPr>
          <p:cNvPr id="12" name="TextBox 11"/>
          <p:cNvSpPr txBox="1"/>
          <p:nvPr/>
        </p:nvSpPr>
        <p:spPr>
          <a:xfrm>
            <a:off x="0" y="6400800"/>
            <a:ext cx="9144000" cy="369332"/>
          </a:xfrm>
          <a:prstGeom prst="rect">
            <a:avLst/>
          </a:prstGeom>
          <a:noFill/>
        </p:spPr>
        <p:txBody>
          <a:bodyPr wrap="square" rtlCol="0">
            <a:spAutoFit/>
          </a:bodyPr>
          <a:lstStyle/>
          <a:p>
            <a:r>
              <a:rPr lang="en-US" dirty="0" err="1" smtClean="0"/>
              <a:t>Nikolaidis</a:t>
            </a:r>
            <a:r>
              <a:rPr lang="en-US" dirty="0" smtClean="0"/>
              <a:t> et al., 2013.  Journal of Hydrology, v. 477</a:t>
            </a:r>
            <a:endParaRPr lang="en-US" dirty="0"/>
          </a:p>
        </p:txBody>
      </p:sp>
    </p:spTree>
    <p:extLst>
      <p:ext uri="{BB962C8B-B14F-4D97-AF65-F5344CB8AC3E}">
        <p14:creationId xmlns="" xmlns:p14="http://schemas.microsoft.com/office/powerpoint/2010/main" val="290047680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4499992" y="381000"/>
            <a:ext cx="3667944" cy="1224136"/>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err="1" smtClean="0">
                <a:ln>
                  <a:noFill/>
                </a:ln>
                <a:solidFill>
                  <a:srgbClr val="002060"/>
                </a:solidFill>
                <a:effectLst/>
                <a:uLnTx/>
                <a:uFillTx/>
                <a:latin typeface="Calibri" pitchFamily="34" charset="0"/>
                <a:ea typeface="+mj-ea"/>
                <a:cs typeface="Calibri" pitchFamily="34" charset="0"/>
              </a:rPr>
              <a:t>Karst</a:t>
            </a:r>
            <a:r>
              <a:rPr kumimoji="0" lang="en-US" sz="4000" b="1" i="0" u="none" strike="noStrike" kern="1200" cap="none" spc="0" normalizeH="0" baseline="0" noProof="0" dirty="0" smtClean="0">
                <a:ln>
                  <a:noFill/>
                </a:ln>
                <a:solidFill>
                  <a:srgbClr val="002060"/>
                </a:solidFill>
                <a:effectLst/>
                <a:uLnTx/>
                <a:uFillTx/>
                <a:latin typeface="Calibri" pitchFamily="34" charset="0"/>
                <a:ea typeface="+mj-ea"/>
                <a:cs typeface="Calibri" pitchFamily="34" charset="0"/>
              </a:rPr>
              <a:t>-SWAT Simulation</a:t>
            </a:r>
            <a:endParaRPr kumimoji="0" lang="en-US" sz="4000" b="1"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pic>
        <p:nvPicPr>
          <p:cNvPr id="1027" name="Picture 3"/>
          <p:cNvPicPr>
            <a:picLocks noChangeAspect="1" noChangeArrowheads="1"/>
          </p:cNvPicPr>
          <p:nvPr/>
        </p:nvPicPr>
        <p:blipFill>
          <a:blip r:embed="rId3" cstate="print"/>
          <a:srcRect/>
          <a:stretch>
            <a:fillRect/>
          </a:stretch>
        </p:blipFill>
        <p:spPr bwMode="auto">
          <a:xfrm>
            <a:off x="4656137" y="4038600"/>
            <a:ext cx="4183063" cy="1935162"/>
          </a:xfrm>
          <a:prstGeom prst="rect">
            <a:avLst/>
          </a:prstGeom>
          <a:noFill/>
          <a:ln w="9525">
            <a:noFill/>
            <a:miter lim="800000"/>
            <a:headEnd/>
            <a:tailEnd/>
          </a:ln>
          <a:effectLst/>
        </p:spPr>
      </p:pic>
      <p:sp>
        <p:nvSpPr>
          <p:cNvPr id="9" name="TextBox 8"/>
          <p:cNvSpPr txBox="1"/>
          <p:nvPr/>
        </p:nvSpPr>
        <p:spPr>
          <a:xfrm>
            <a:off x="0" y="6400800"/>
            <a:ext cx="9144000" cy="369332"/>
          </a:xfrm>
          <a:prstGeom prst="rect">
            <a:avLst/>
          </a:prstGeom>
          <a:noFill/>
        </p:spPr>
        <p:txBody>
          <a:bodyPr wrap="square" rtlCol="0">
            <a:spAutoFit/>
          </a:bodyPr>
          <a:lstStyle/>
          <a:p>
            <a:r>
              <a:rPr lang="en-US" dirty="0" err="1" smtClean="0"/>
              <a:t>Nikolaidis</a:t>
            </a:r>
            <a:r>
              <a:rPr lang="en-US" dirty="0" smtClean="0"/>
              <a:t> et al., 2013.  Journal of Hydrology, v. 477; </a:t>
            </a:r>
            <a:r>
              <a:rPr lang="en-US" dirty="0" err="1" smtClean="0"/>
              <a:t>Nerantzaki</a:t>
            </a:r>
            <a:r>
              <a:rPr lang="en-US" dirty="0" smtClean="0"/>
              <a:t> et al., 2015. </a:t>
            </a:r>
            <a:r>
              <a:rPr lang="en-US" dirty="0" err="1" smtClean="0"/>
              <a:t>Scie</a:t>
            </a:r>
            <a:r>
              <a:rPr lang="en-US" dirty="0" smtClean="0"/>
              <a:t> Tot </a:t>
            </a:r>
            <a:r>
              <a:rPr lang="en-US" dirty="0" err="1" smtClean="0"/>
              <a:t>Env</a:t>
            </a:r>
            <a:r>
              <a:rPr lang="en-US" dirty="0" smtClean="0"/>
              <a:t>, v. 538</a:t>
            </a:r>
            <a:endParaRPr lang="en-US" dirty="0"/>
          </a:p>
        </p:txBody>
      </p:sp>
      <p:pic>
        <p:nvPicPr>
          <p:cNvPr id="47106" name="Picture 2"/>
          <p:cNvPicPr>
            <a:picLocks noChangeAspect="1" noChangeArrowheads="1"/>
          </p:cNvPicPr>
          <p:nvPr/>
        </p:nvPicPr>
        <p:blipFill>
          <a:blip r:embed="rId4" cstate="print"/>
          <a:srcRect/>
          <a:stretch>
            <a:fillRect/>
          </a:stretch>
        </p:blipFill>
        <p:spPr bwMode="auto">
          <a:xfrm>
            <a:off x="295441" y="4038600"/>
            <a:ext cx="4047959" cy="2005275"/>
          </a:xfrm>
          <a:prstGeom prst="rect">
            <a:avLst/>
          </a:prstGeom>
          <a:noFill/>
          <a:ln w="9525">
            <a:noFill/>
            <a:miter lim="800000"/>
            <a:headEnd/>
            <a:tailEnd/>
          </a:ln>
          <a:effectLst/>
        </p:spPr>
      </p:pic>
      <p:pic>
        <p:nvPicPr>
          <p:cNvPr id="47107" name="Picture 3"/>
          <p:cNvPicPr>
            <a:picLocks noChangeAspect="1" noChangeArrowheads="1"/>
          </p:cNvPicPr>
          <p:nvPr/>
        </p:nvPicPr>
        <p:blipFill>
          <a:blip r:embed="rId5" cstate="print"/>
          <a:srcRect/>
          <a:stretch>
            <a:fillRect/>
          </a:stretch>
        </p:blipFill>
        <p:spPr bwMode="auto">
          <a:xfrm>
            <a:off x="381000" y="1905000"/>
            <a:ext cx="4038600" cy="2000639"/>
          </a:xfrm>
          <a:prstGeom prst="rect">
            <a:avLst/>
          </a:prstGeom>
          <a:noFill/>
          <a:ln w="9525">
            <a:noFill/>
            <a:miter lim="800000"/>
            <a:headEnd/>
            <a:tailEnd/>
          </a:ln>
          <a:effectLst/>
        </p:spPr>
      </p:pic>
      <p:pic>
        <p:nvPicPr>
          <p:cNvPr id="47108" name="Picture 4"/>
          <p:cNvPicPr>
            <a:picLocks noChangeAspect="1" noChangeArrowheads="1"/>
          </p:cNvPicPr>
          <p:nvPr/>
        </p:nvPicPr>
        <p:blipFill>
          <a:blip r:embed="rId6" cstate="print"/>
          <a:srcRect/>
          <a:stretch>
            <a:fillRect/>
          </a:stretch>
        </p:blipFill>
        <p:spPr bwMode="auto">
          <a:xfrm>
            <a:off x="4419600" y="1920785"/>
            <a:ext cx="4275138" cy="21178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ikos\Desktop\Soiltrec Biodiversity\SWAT SED Koiliaris\Annual Erosion Rate_Wet year.jpg"/>
          <p:cNvPicPr>
            <a:picLocks noChangeAspect="1" noChangeArrowheads="1"/>
          </p:cNvPicPr>
          <p:nvPr/>
        </p:nvPicPr>
        <p:blipFill>
          <a:blip r:embed="rId2" cstate="print"/>
          <a:srcRect/>
          <a:stretch>
            <a:fillRect/>
          </a:stretch>
        </p:blipFill>
        <p:spPr bwMode="auto">
          <a:xfrm>
            <a:off x="5316680" y="1905000"/>
            <a:ext cx="3827319" cy="4953000"/>
          </a:xfrm>
          <a:prstGeom prst="rect">
            <a:avLst/>
          </a:prstGeom>
          <a:noFill/>
        </p:spPr>
      </p:pic>
      <p:sp>
        <p:nvSpPr>
          <p:cNvPr id="4" name="TextBox 3"/>
          <p:cNvSpPr txBox="1"/>
          <p:nvPr/>
        </p:nvSpPr>
        <p:spPr>
          <a:xfrm>
            <a:off x="3810000" y="228600"/>
            <a:ext cx="4933660" cy="1077218"/>
          </a:xfrm>
          <a:prstGeom prst="rect">
            <a:avLst/>
          </a:prstGeom>
          <a:noFill/>
        </p:spPr>
        <p:txBody>
          <a:bodyPr wrap="square" rtlCol="0">
            <a:spAutoFit/>
          </a:bodyPr>
          <a:lstStyle/>
          <a:p>
            <a:r>
              <a:rPr lang="en-US" sz="3200" b="1" dirty="0" smtClean="0"/>
              <a:t>Soil Threats – Erosion at </a:t>
            </a:r>
            <a:r>
              <a:rPr lang="en-US" sz="3200" b="1" dirty="0" err="1" smtClean="0"/>
              <a:t>Koiliaris</a:t>
            </a:r>
            <a:r>
              <a:rPr lang="en-US" sz="3200" b="1" dirty="0" smtClean="0"/>
              <a:t> CZO</a:t>
            </a:r>
            <a:endParaRPr lang="en-US" sz="3200" b="1" dirty="0"/>
          </a:p>
        </p:txBody>
      </p:sp>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rcRect t="31925"/>
          <a:stretch>
            <a:fillRect/>
          </a:stretch>
        </p:blipFill>
        <p:spPr>
          <a:xfrm>
            <a:off x="2667000" y="1981200"/>
            <a:ext cx="2336292" cy="4224528"/>
          </a:xfrm>
          <a:prstGeom prst="rect">
            <a:avLst/>
          </a:prstGeom>
        </p:spPr>
      </p:pic>
      <p:pic>
        <p:nvPicPr>
          <p:cNvPr id="9" name="Picture 8"/>
          <p:cNvPicPr>
            <a:picLocks noChangeAspect="1"/>
          </p:cNvPicPr>
          <p:nvPr/>
        </p:nvPicPr>
        <p:blipFill>
          <a:blip r:embed="rId3" cstate="print">
            <a:extLst>
              <a:ext uri="{28A0092B-C50C-407E-A947-70E740481C1C}">
                <a14:useLocalDpi xmlns="" xmlns:a14="http://schemas.microsoft.com/office/drawing/2010/main" val="0"/>
              </a:ext>
            </a:extLst>
          </a:blip>
          <a:srcRect b="68762"/>
          <a:stretch>
            <a:fillRect/>
          </a:stretch>
        </p:blipFill>
        <p:spPr>
          <a:xfrm>
            <a:off x="152400" y="3124200"/>
            <a:ext cx="2336292" cy="1938528"/>
          </a:xfrm>
          <a:prstGeom prst="rect">
            <a:avLst/>
          </a:prstGeom>
        </p:spPr>
      </p:pic>
      <p:sp>
        <p:nvSpPr>
          <p:cNvPr id="10" name="TextBox 9"/>
          <p:cNvSpPr txBox="1"/>
          <p:nvPr/>
        </p:nvSpPr>
        <p:spPr>
          <a:xfrm>
            <a:off x="685800" y="6488668"/>
            <a:ext cx="3771900" cy="369332"/>
          </a:xfrm>
          <a:prstGeom prst="rect">
            <a:avLst/>
          </a:prstGeom>
          <a:noFill/>
        </p:spPr>
        <p:txBody>
          <a:bodyPr wrap="square" rtlCol="0">
            <a:spAutoFit/>
          </a:bodyPr>
          <a:lstStyle/>
          <a:p>
            <a:r>
              <a:rPr lang="en-US" dirty="0" err="1" smtClean="0"/>
              <a:t>Nerantzaki</a:t>
            </a:r>
            <a:r>
              <a:rPr lang="en-US" dirty="0" smtClean="0"/>
              <a:t> et </a:t>
            </a:r>
            <a:r>
              <a:rPr lang="en-US" dirty="0"/>
              <a:t>al., </a:t>
            </a:r>
            <a:r>
              <a:rPr lang="en-US" dirty="0" smtClean="0"/>
              <a:t>2015</a:t>
            </a:r>
            <a:endParaRPr lang="en-US"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7599" y="589002"/>
            <a:ext cx="5198053" cy="553998"/>
          </a:xfrm>
          <a:prstGeom prst="rect">
            <a:avLst/>
          </a:prstGeom>
        </p:spPr>
        <p:txBody>
          <a:bodyPr wrap="square">
            <a:spAutoFit/>
          </a:bodyPr>
          <a:lstStyle/>
          <a:p>
            <a:pPr algn="ctr"/>
            <a:r>
              <a:rPr lang="en-US" sz="3000" dirty="0">
                <a:latin typeface="+mj-lt"/>
              </a:rPr>
              <a:t>Water Resources </a:t>
            </a:r>
            <a:r>
              <a:rPr lang="en-US" sz="3000" dirty="0" smtClean="0">
                <a:latin typeface="+mj-lt"/>
              </a:rPr>
              <a:t>Management</a:t>
            </a:r>
            <a:endParaRPr lang="el-GR" sz="3000" dirty="0">
              <a:latin typeface="+mj-lt"/>
            </a:endParaRPr>
          </a:p>
        </p:txBody>
      </p:sp>
      <p:pic>
        <p:nvPicPr>
          <p:cNvPr id="23" name="Picture 22" descr="Picture1"/>
          <p:cNvPicPr/>
          <p:nvPr/>
        </p:nvPicPr>
        <p:blipFill>
          <a:blip r:embed="rId3" cstate="print">
            <a:extLst>
              <a:ext uri="{28A0092B-C50C-407E-A947-70E740481C1C}">
                <a14:useLocalDpi xmlns="" xmlns:a14="http://schemas.microsoft.com/office/drawing/2010/main" val="0"/>
              </a:ext>
            </a:extLst>
          </a:blip>
          <a:srcRect b="50000"/>
          <a:stretch>
            <a:fillRect/>
          </a:stretch>
        </p:blipFill>
        <p:spPr bwMode="auto">
          <a:xfrm>
            <a:off x="304800" y="1981200"/>
            <a:ext cx="3962400" cy="3657600"/>
          </a:xfrm>
          <a:prstGeom prst="rect">
            <a:avLst/>
          </a:prstGeom>
          <a:noFill/>
          <a:ln>
            <a:noFill/>
          </a:ln>
        </p:spPr>
      </p:pic>
      <p:pic>
        <p:nvPicPr>
          <p:cNvPr id="6" name="Picture 5" descr="Picture1"/>
          <p:cNvPicPr/>
          <p:nvPr/>
        </p:nvPicPr>
        <p:blipFill>
          <a:blip r:embed="rId3" cstate="print">
            <a:extLst>
              <a:ext uri="{28A0092B-C50C-407E-A947-70E740481C1C}">
                <a14:useLocalDpi xmlns="" xmlns:a14="http://schemas.microsoft.com/office/drawing/2010/main" val="0"/>
              </a:ext>
            </a:extLst>
          </a:blip>
          <a:srcRect t="48276"/>
          <a:stretch>
            <a:fillRect/>
          </a:stretch>
        </p:blipFill>
        <p:spPr bwMode="auto">
          <a:xfrm>
            <a:off x="4648200" y="1828800"/>
            <a:ext cx="4191000" cy="4114800"/>
          </a:xfrm>
          <a:prstGeom prst="rect">
            <a:avLst/>
          </a:prstGeom>
          <a:noFill/>
          <a:ln>
            <a:noFill/>
          </a:ln>
        </p:spPr>
      </p:pic>
    </p:spTree>
    <p:extLst>
      <p:ext uri="{BB962C8B-B14F-4D97-AF65-F5344CB8AC3E}">
        <p14:creationId xmlns="" xmlns:p14="http://schemas.microsoft.com/office/powerpoint/2010/main" val="91833955"/>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733800" y="223665"/>
            <a:ext cx="5257800" cy="1224136"/>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i="0" u="none" strike="noStrike" kern="1200" cap="none" spc="0" normalizeH="0" baseline="0" noProof="0" dirty="0" smtClean="0">
                <a:ln>
                  <a:noFill/>
                </a:ln>
                <a:solidFill>
                  <a:srgbClr val="002060"/>
                </a:solidFill>
                <a:effectLst/>
                <a:uLnTx/>
                <a:uFillTx/>
                <a:latin typeface="Calibri" pitchFamily="34" charset="0"/>
                <a:ea typeface="+mj-ea"/>
                <a:cs typeface="Calibri" pitchFamily="34" charset="0"/>
              </a:rPr>
              <a:t>Climate Change Impacts on Flow and Sediment Transport</a:t>
            </a:r>
            <a:endParaRPr kumimoji="0" lang="en-US" sz="3200"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pic>
        <p:nvPicPr>
          <p:cNvPr id="2051" name="Picture 3"/>
          <p:cNvPicPr>
            <a:picLocks noChangeAspect="1" noChangeArrowheads="1"/>
          </p:cNvPicPr>
          <p:nvPr/>
        </p:nvPicPr>
        <p:blipFill>
          <a:blip r:embed="rId2" cstate="print"/>
          <a:srcRect/>
          <a:stretch>
            <a:fillRect/>
          </a:stretch>
        </p:blipFill>
        <p:spPr bwMode="auto">
          <a:xfrm>
            <a:off x="4427217" y="2286001"/>
            <a:ext cx="4465264" cy="2880320"/>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251520" y="2362201"/>
            <a:ext cx="4359702" cy="2880320"/>
          </a:xfrm>
          <a:prstGeom prst="rect">
            <a:avLst/>
          </a:prstGeom>
          <a:noFill/>
          <a:ln w="9525">
            <a:noFill/>
            <a:miter lim="800000"/>
            <a:headEnd/>
            <a:tailEnd/>
          </a:ln>
          <a:effectLst/>
        </p:spPr>
      </p:pic>
      <p:sp>
        <p:nvSpPr>
          <p:cNvPr id="5" name="TextBox 4"/>
          <p:cNvSpPr txBox="1"/>
          <p:nvPr/>
        </p:nvSpPr>
        <p:spPr>
          <a:xfrm>
            <a:off x="0" y="6400800"/>
            <a:ext cx="9144000" cy="369332"/>
          </a:xfrm>
          <a:prstGeom prst="rect">
            <a:avLst/>
          </a:prstGeom>
          <a:noFill/>
        </p:spPr>
        <p:txBody>
          <a:bodyPr wrap="square" rtlCol="0">
            <a:spAutoFit/>
          </a:bodyPr>
          <a:lstStyle/>
          <a:p>
            <a:r>
              <a:rPr lang="en-US" dirty="0" err="1" smtClean="0"/>
              <a:t>Nerantzaki</a:t>
            </a:r>
            <a:r>
              <a:rPr lang="en-US" dirty="0" smtClean="0"/>
              <a:t> et al., 2015. Science of the Total Environment, v. 538</a:t>
            </a:r>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Methodology – </a:t>
            </a:r>
            <a:r>
              <a:rPr lang="en-US" sz="2800" b="1" dirty="0" smtClean="0"/>
              <a:t>Land </a:t>
            </a:r>
            <a:r>
              <a:rPr lang="en-US" sz="2800" b="1" dirty="0"/>
              <a:t>Use </a:t>
            </a:r>
            <a:r>
              <a:rPr lang="en-US" sz="2800" b="1" dirty="0" smtClean="0"/>
              <a:t>Reconstruction</a:t>
            </a:r>
            <a:endParaRPr lang="en-US" sz="2800" b="1" dirty="0"/>
          </a:p>
        </p:txBody>
      </p:sp>
      <p:sp>
        <p:nvSpPr>
          <p:cNvPr id="4" name="Rounded Rectangle 3"/>
          <p:cNvSpPr/>
          <p:nvPr/>
        </p:nvSpPr>
        <p:spPr>
          <a:xfrm>
            <a:off x="326604" y="1807486"/>
            <a:ext cx="8352927" cy="402316"/>
          </a:xfrm>
          <a:prstGeom prst="roundRect">
            <a:avLst>
              <a:gd name="adj" fmla="val 2119"/>
            </a:avLst>
          </a:prstGeom>
          <a:noFill/>
          <a:ln>
            <a:noFill/>
          </a:ln>
        </p:spPr>
        <p:style>
          <a:lnRef idx="2">
            <a:schemeClr val="accent5"/>
          </a:lnRef>
          <a:fillRef idx="1">
            <a:schemeClr val="lt1"/>
          </a:fillRef>
          <a:effectRef idx="0">
            <a:schemeClr val="accent5"/>
          </a:effectRef>
          <a:fontRef idx="minor">
            <a:schemeClr val="dk1"/>
          </a:fontRef>
        </p:style>
        <p:txBody>
          <a:bodyPr rtlCol="0" anchor="t"/>
          <a:lstStyle/>
          <a:p>
            <a:r>
              <a:rPr lang="en-US" sz="2000" b="1" dirty="0" smtClean="0">
                <a:latin typeface="+mj-lt"/>
              </a:rPr>
              <a:t>Reconstruction </a:t>
            </a:r>
            <a:r>
              <a:rPr lang="en-US" sz="2000" b="1" dirty="0">
                <a:latin typeface="+mj-lt"/>
              </a:rPr>
              <a:t>of historical land </a:t>
            </a:r>
            <a:r>
              <a:rPr lang="en-US" sz="2000" b="1" dirty="0" smtClean="0">
                <a:latin typeface="+mj-lt"/>
              </a:rPr>
              <a:t>use and </a:t>
            </a:r>
            <a:r>
              <a:rPr lang="en-US" sz="2000" b="1" dirty="0">
                <a:latin typeface="+mj-lt"/>
              </a:rPr>
              <a:t>land cover changes</a:t>
            </a:r>
          </a:p>
        </p:txBody>
      </p:sp>
      <p:grpSp>
        <p:nvGrpSpPr>
          <p:cNvPr id="5" name="Group 38"/>
          <p:cNvGrpSpPr/>
          <p:nvPr/>
        </p:nvGrpSpPr>
        <p:grpSpPr>
          <a:xfrm>
            <a:off x="900503" y="866322"/>
            <a:ext cx="5759322" cy="4790059"/>
            <a:chOff x="151308" y="-243127"/>
            <a:chExt cx="8866487" cy="7492619"/>
          </a:xfrm>
        </p:grpSpPr>
        <p:sp>
          <p:nvSpPr>
            <p:cNvPr id="40" name="Circular Arrow 39"/>
            <p:cNvSpPr/>
            <p:nvPr/>
          </p:nvSpPr>
          <p:spPr>
            <a:xfrm rot="13582156" flipH="1">
              <a:off x="376420" y="991058"/>
              <a:ext cx="7492619" cy="5024249"/>
            </a:xfrm>
            <a:prstGeom prst="circularArrow">
              <a:avLst>
                <a:gd name="adj1" fmla="val 10290"/>
                <a:gd name="adj2" fmla="val 706564"/>
                <a:gd name="adj3" fmla="val 20321100"/>
                <a:gd name="adj4" fmla="val 12742503"/>
                <a:gd name="adj5" fmla="val 1224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solidFill>
                  <a:schemeClr val="tx1"/>
                </a:solidFill>
              </a:endParaRPr>
            </a:p>
          </p:txBody>
        </p:sp>
        <p:grpSp>
          <p:nvGrpSpPr>
            <p:cNvPr id="6" name="Group 40"/>
            <p:cNvGrpSpPr/>
            <p:nvPr/>
          </p:nvGrpSpPr>
          <p:grpSpPr>
            <a:xfrm>
              <a:off x="3753844" y="1427877"/>
              <a:ext cx="2788567" cy="2321942"/>
              <a:chOff x="4790735" y="1866899"/>
              <a:chExt cx="3276940" cy="2352675"/>
            </a:xfrm>
            <a:effectLst>
              <a:outerShdw blurRad="50800" dist="38100" dir="5400000" algn="t" rotWithShape="0">
                <a:prstClr val="black">
                  <a:alpha val="40000"/>
                </a:prstClr>
              </a:outerShdw>
            </a:effectLst>
          </p:grpSpPr>
          <p:pic>
            <p:nvPicPr>
              <p:cNvPr id="63" name="Picture 62"/>
              <p:cNvPicPr>
                <a:picLocks noChangeAspect="1"/>
              </p:cNvPicPr>
              <p:nvPr/>
            </p:nvPicPr>
            <p:blipFill>
              <a:blip r:embed="rId2" cstate="print">
                <a:extLst>
                  <a:ext uri="{BEBA8EAE-BF5A-486C-A8C5-ECC9F3942E4B}">
                    <a14:imgProps xmlns="" xmlns:a14="http://schemas.microsoft.com/office/drawing/2010/main">
                      <a14:imgLayer r:embed="rId3">
                        <a14:imgEffect>
                          <a14:backgroundRemoval t="10000" b="90000" l="10000" r="90000"/>
                        </a14:imgEffect>
                      </a14:imgLayer>
                    </a14:imgProps>
                  </a:ext>
                  <a:ext uri="{28A0092B-C50C-407E-A947-70E740481C1C}">
                    <a14:useLocalDpi xmlns="" xmlns:a14="http://schemas.microsoft.com/office/drawing/2010/main" val="0"/>
                  </a:ext>
                </a:extLst>
              </a:blip>
              <a:stretch>
                <a:fillRect/>
              </a:stretch>
            </p:blipFill>
            <p:spPr>
              <a:xfrm>
                <a:off x="4790735" y="1866899"/>
                <a:ext cx="3276940" cy="2352675"/>
              </a:xfrm>
              <a:prstGeom prst="rect">
                <a:avLst/>
              </a:prstGeom>
            </p:spPr>
          </p:pic>
          <p:sp>
            <p:nvSpPr>
              <p:cNvPr id="64" name="TextBox 63"/>
              <p:cNvSpPr txBox="1"/>
              <p:nvPr/>
            </p:nvSpPr>
            <p:spPr>
              <a:xfrm>
                <a:off x="5530644" y="2309812"/>
                <a:ext cx="1542350" cy="487797"/>
              </a:xfrm>
              <a:prstGeom prst="rect">
                <a:avLst/>
              </a:prstGeom>
              <a:noFill/>
            </p:spPr>
            <p:txBody>
              <a:bodyPr wrap="none" rtlCol="0">
                <a:spAutoFit/>
              </a:bodyPr>
              <a:lstStyle/>
              <a:p>
                <a:r>
                  <a:rPr lang="en-US" sz="1400" b="1" dirty="0" smtClean="0"/>
                  <a:t>CLC 2000</a:t>
                </a:r>
                <a:endParaRPr lang="en-US" sz="1400" b="1" dirty="0"/>
              </a:p>
            </p:txBody>
          </p:sp>
        </p:grpSp>
        <p:grpSp>
          <p:nvGrpSpPr>
            <p:cNvPr id="7" name="Group 41"/>
            <p:cNvGrpSpPr/>
            <p:nvPr/>
          </p:nvGrpSpPr>
          <p:grpSpPr>
            <a:xfrm>
              <a:off x="5320595" y="4203601"/>
              <a:ext cx="3697200" cy="2654399"/>
              <a:chOff x="1936434" y="1650257"/>
              <a:chExt cx="3273552" cy="2350242"/>
            </a:xfrm>
            <a:effectLst>
              <a:outerShdw blurRad="50800" dist="38100" dir="5400000" algn="t" rotWithShape="0">
                <a:prstClr val="black">
                  <a:alpha val="40000"/>
                </a:prstClr>
              </a:outerShdw>
            </a:effectLst>
          </p:grpSpPr>
          <p:pic>
            <p:nvPicPr>
              <p:cNvPr id="61" name="Picture 60"/>
              <p:cNvPicPr>
                <a:picLocks noChangeAspect="1"/>
              </p:cNvPicPr>
              <p:nvPr/>
            </p:nvPicPr>
            <p:blipFill>
              <a:blip r:embed="rId4" cstate="print">
                <a:extLst>
                  <a:ext uri="{BEBA8EAE-BF5A-486C-A8C5-ECC9F3942E4B}">
                    <a14:imgProps xmlns="" xmlns:a14="http://schemas.microsoft.com/office/drawing/2010/main">
                      <a14:imgLayer r:embed="rId5">
                        <a14:imgEffect>
                          <a14:backgroundRemoval t="10000" b="90000" l="10000" r="90000"/>
                        </a14:imgEffect>
                      </a14:imgLayer>
                    </a14:imgProps>
                  </a:ext>
                  <a:ext uri="{28A0092B-C50C-407E-A947-70E740481C1C}">
                    <a14:useLocalDpi xmlns="" xmlns:a14="http://schemas.microsoft.com/office/drawing/2010/main" val="0"/>
                  </a:ext>
                </a:extLst>
              </a:blip>
              <a:stretch>
                <a:fillRect/>
              </a:stretch>
            </p:blipFill>
            <p:spPr>
              <a:xfrm>
                <a:off x="1936434" y="1650257"/>
                <a:ext cx="3273552" cy="2350242"/>
              </a:xfrm>
              <a:prstGeom prst="rect">
                <a:avLst/>
              </a:prstGeom>
            </p:spPr>
          </p:pic>
          <p:sp>
            <p:nvSpPr>
              <p:cNvPr id="62" name="TextBox 61"/>
              <p:cNvSpPr txBox="1"/>
              <p:nvPr/>
            </p:nvSpPr>
            <p:spPr>
              <a:xfrm>
                <a:off x="2555173" y="2061748"/>
                <a:ext cx="1289441" cy="426261"/>
              </a:xfrm>
              <a:prstGeom prst="rect">
                <a:avLst/>
              </a:prstGeom>
              <a:noFill/>
            </p:spPr>
            <p:txBody>
              <a:bodyPr wrap="none" rtlCol="0">
                <a:spAutoFit/>
              </a:bodyPr>
              <a:lstStyle/>
              <a:p>
                <a:r>
                  <a:rPr lang="en-US" sz="1400" b="1" dirty="0" smtClean="0"/>
                  <a:t>LULC 1961</a:t>
                </a:r>
                <a:endParaRPr lang="en-US" sz="1400" b="1" dirty="0"/>
              </a:p>
            </p:txBody>
          </p:sp>
        </p:grpSp>
        <p:grpSp>
          <p:nvGrpSpPr>
            <p:cNvPr id="8" name="Group 42"/>
            <p:cNvGrpSpPr/>
            <p:nvPr/>
          </p:nvGrpSpPr>
          <p:grpSpPr>
            <a:xfrm>
              <a:off x="151308" y="1666061"/>
              <a:ext cx="2349882" cy="1605481"/>
              <a:chOff x="5183619" y="3421224"/>
              <a:chExt cx="3130874" cy="2247807"/>
            </a:xfrm>
            <a:effectLst>
              <a:outerShdw blurRad="50800" dist="38100" dir="5400000" algn="t" rotWithShape="0">
                <a:prstClr val="black">
                  <a:alpha val="40000"/>
                </a:prstClr>
              </a:outerShdw>
            </a:effectLst>
          </p:grpSpPr>
          <p:pic>
            <p:nvPicPr>
              <p:cNvPr id="59" name="Picture 58"/>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5183619" y="3421224"/>
                <a:ext cx="3130874" cy="2247807"/>
              </a:xfrm>
              <a:prstGeom prst="rect">
                <a:avLst/>
              </a:prstGeom>
            </p:spPr>
          </p:pic>
          <p:sp>
            <p:nvSpPr>
              <p:cNvPr id="60" name="TextBox 59"/>
              <p:cNvSpPr txBox="1"/>
              <p:nvPr/>
            </p:nvSpPr>
            <p:spPr>
              <a:xfrm>
                <a:off x="5378524" y="3582387"/>
                <a:ext cx="1940327" cy="674035"/>
              </a:xfrm>
              <a:prstGeom prst="rect">
                <a:avLst/>
              </a:prstGeom>
              <a:noFill/>
            </p:spPr>
            <p:txBody>
              <a:bodyPr wrap="none" rtlCol="0">
                <a:spAutoFit/>
              </a:bodyPr>
              <a:lstStyle/>
              <a:p>
                <a:r>
                  <a:rPr lang="en-US" sz="1400" b="1" dirty="0" smtClean="0"/>
                  <a:t>LULC 1991</a:t>
                </a:r>
                <a:endParaRPr lang="en-US" sz="1400" b="1" dirty="0"/>
              </a:p>
            </p:txBody>
          </p:sp>
        </p:grpSp>
        <p:grpSp>
          <p:nvGrpSpPr>
            <p:cNvPr id="9" name="Group 43"/>
            <p:cNvGrpSpPr/>
            <p:nvPr/>
          </p:nvGrpSpPr>
          <p:grpSpPr>
            <a:xfrm>
              <a:off x="204905" y="3134539"/>
              <a:ext cx="2763724" cy="1984213"/>
              <a:chOff x="5174850" y="3312455"/>
              <a:chExt cx="3352810" cy="2407146"/>
            </a:xfrm>
            <a:effectLst>
              <a:outerShdw blurRad="50800" dist="38100" dir="5400000" algn="t" rotWithShape="0">
                <a:prstClr val="black">
                  <a:alpha val="40000"/>
                </a:prstClr>
              </a:outerShdw>
            </a:effectLst>
          </p:grpSpPr>
          <p:pic>
            <p:nvPicPr>
              <p:cNvPr id="57" name="Picture 5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5174850" y="3312455"/>
                <a:ext cx="3352810" cy="2407146"/>
              </a:xfrm>
              <a:prstGeom prst="rect">
                <a:avLst/>
              </a:prstGeom>
            </p:spPr>
          </p:pic>
          <p:sp>
            <p:nvSpPr>
              <p:cNvPr id="58" name="TextBox 57"/>
              <p:cNvSpPr txBox="1"/>
              <p:nvPr/>
            </p:nvSpPr>
            <p:spPr>
              <a:xfrm>
                <a:off x="5364874" y="3583362"/>
                <a:ext cx="1766727" cy="584041"/>
              </a:xfrm>
              <a:prstGeom prst="rect">
                <a:avLst/>
              </a:prstGeom>
              <a:noFill/>
            </p:spPr>
            <p:txBody>
              <a:bodyPr wrap="none" rtlCol="0">
                <a:spAutoFit/>
              </a:bodyPr>
              <a:lstStyle/>
              <a:p>
                <a:r>
                  <a:rPr lang="en-US" sz="1400" b="1" dirty="0" smtClean="0"/>
                  <a:t>LULC 1981</a:t>
                </a:r>
                <a:endParaRPr lang="en-US" sz="1400" b="1" dirty="0"/>
              </a:p>
            </p:txBody>
          </p:sp>
        </p:grpSp>
        <p:grpSp>
          <p:nvGrpSpPr>
            <p:cNvPr id="10" name="Group 44"/>
            <p:cNvGrpSpPr/>
            <p:nvPr/>
          </p:nvGrpSpPr>
          <p:grpSpPr>
            <a:xfrm>
              <a:off x="1683093" y="4420666"/>
              <a:ext cx="3452949" cy="2506489"/>
              <a:chOff x="1774148" y="2614518"/>
              <a:chExt cx="3273552" cy="2350243"/>
            </a:xfrm>
            <a:effectLst>
              <a:outerShdw blurRad="50800" dist="38100" dir="5400000" algn="t" rotWithShape="0">
                <a:prstClr val="black">
                  <a:alpha val="40000"/>
                </a:prstClr>
              </a:outerShdw>
            </a:effectLst>
          </p:grpSpPr>
          <p:pic>
            <p:nvPicPr>
              <p:cNvPr id="55" name="Picture 54"/>
              <p:cNvPicPr>
                <a:picLocks noChangeAspect="1"/>
              </p:cNvPicPr>
              <p:nvPr/>
            </p:nvPicPr>
            <p:blipFill>
              <a:blip r:embed="rId8" cstate="print">
                <a:extLst>
                  <a:ext uri="{BEBA8EAE-BF5A-486C-A8C5-ECC9F3942E4B}">
                    <a14:imgProps xmlns="" xmlns:a14="http://schemas.microsoft.com/office/drawing/2010/main">
                      <a14:imgLayer r:embed="rId9">
                        <a14:imgEffect>
                          <a14:backgroundRemoval t="10000" b="90000" l="10000" r="90000"/>
                        </a14:imgEffect>
                      </a14:imgLayer>
                    </a14:imgProps>
                  </a:ext>
                  <a:ext uri="{28A0092B-C50C-407E-A947-70E740481C1C}">
                    <a14:useLocalDpi xmlns="" xmlns:a14="http://schemas.microsoft.com/office/drawing/2010/main" val="0"/>
                  </a:ext>
                </a:extLst>
              </a:blip>
              <a:stretch>
                <a:fillRect/>
              </a:stretch>
            </p:blipFill>
            <p:spPr>
              <a:xfrm>
                <a:off x="1774148" y="2614518"/>
                <a:ext cx="3273552" cy="2350243"/>
              </a:xfrm>
              <a:prstGeom prst="rect">
                <a:avLst/>
              </a:prstGeom>
            </p:spPr>
          </p:pic>
          <p:sp>
            <p:nvSpPr>
              <p:cNvPr id="56" name="TextBox 55"/>
              <p:cNvSpPr txBox="1"/>
              <p:nvPr/>
            </p:nvSpPr>
            <p:spPr>
              <a:xfrm>
                <a:off x="1874903" y="3029738"/>
                <a:ext cx="1380653" cy="451415"/>
              </a:xfrm>
              <a:prstGeom prst="rect">
                <a:avLst/>
              </a:prstGeom>
              <a:noFill/>
            </p:spPr>
            <p:txBody>
              <a:bodyPr wrap="none" rtlCol="0">
                <a:spAutoFit/>
              </a:bodyPr>
              <a:lstStyle/>
              <a:p>
                <a:r>
                  <a:rPr lang="en-US" sz="1400" b="1" dirty="0" smtClean="0"/>
                  <a:t>LULC 1971</a:t>
                </a:r>
                <a:endParaRPr lang="en-US" sz="1400" b="1" dirty="0"/>
              </a:p>
            </p:txBody>
          </p:sp>
        </p:grpSp>
        <p:sp>
          <p:nvSpPr>
            <p:cNvPr id="46" name="Right Arrow 45"/>
            <p:cNvSpPr/>
            <p:nvPr/>
          </p:nvSpPr>
          <p:spPr>
            <a:xfrm rot="10800000">
              <a:off x="2490663" y="2430187"/>
              <a:ext cx="1444008" cy="579185"/>
            </a:xfrm>
            <a:prstGeom prst="rightArrow">
              <a:avLst>
                <a:gd name="adj1" fmla="val 44593"/>
                <a:gd name="adj2" fmla="val 7973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1" name="Group 46"/>
            <p:cNvGrpSpPr/>
            <p:nvPr/>
          </p:nvGrpSpPr>
          <p:grpSpPr>
            <a:xfrm>
              <a:off x="6514729" y="1820190"/>
              <a:ext cx="2240714" cy="1656059"/>
              <a:chOff x="5520189" y="2020228"/>
              <a:chExt cx="3536923" cy="2614056"/>
            </a:xfrm>
          </p:grpSpPr>
          <p:pic>
            <p:nvPicPr>
              <p:cNvPr id="50" name="Picture 49"/>
              <p:cNvPicPr>
                <a:picLocks noChangeAspect="1"/>
              </p:cNvPicPr>
              <p:nvPr/>
            </p:nvPicPr>
            <p:blipFill>
              <a:blip r:embed="rId10" cstate="print"/>
              <a:stretch>
                <a:fillRect/>
              </a:stretch>
            </p:blipFill>
            <p:spPr>
              <a:xfrm rot="20778012">
                <a:off x="5520189" y="2020228"/>
                <a:ext cx="1751849" cy="2355872"/>
              </a:xfrm>
              <a:prstGeom prst="rect">
                <a:avLst/>
              </a:prstGeom>
              <a:effectLst>
                <a:outerShdw blurRad="50800" dist="38100" dir="5400000" algn="t" rotWithShape="0">
                  <a:prstClr val="black">
                    <a:alpha val="40000"/>
                  </a:prstClr>
                </a:outerShdw>
              </a:effectLst>
            </p:spPr>
          </p:pic>
          <p:pic>
            <p:nvPicPr>
              <p:cNvPr id="51" name="Picture 50"/>
              <p:cNvPicPr>
                <a:picLocks noChangeAspect="1"/>
              </p:cNvPicPr>
              <p:nvPr/>
            </p:nvPicPr>
            <p:blipFill>
              <a:blip r:embed="rId11" cstate="print"/>
              <a:stretch>
                <a:fillRect/>
              </a:stretch>
            </p:blipFill>
            <p:spPr>
              <a:xfrm rot="1350427">
                <a:off x="6547719" y="2110841"/>
                <a:ext cx="1761025" cy="2368097"/>
              </a:xfrm>
              <a:prstGeom prst="rect">
                <a:avLst/>
              </a:prstGeom>
              <a:effectLst>
                <a:outerShdw blurRad="50800" dist="38100" dir="5400000" algn="t" rotWithShape="0">
                  <a:prstClr val="black">
                    <a:alpha val="40000"/>
                  </a:prstClr>
                </a:outerShdw>
              </a:effectLst>
            </p:spPr>
          </p:pic>
          <p:grpSp>
            <p:nvGrpSpPr>
              <p:cNvPr id="12" name="Group 4"/>
              <p:cNvGrpSpPr>
                <a:grpSpLocks noChangeAspect="1"/>
              </p:cNvGrpSpPr>
              <p:nvPr/>
            </p:nvGrpSpPr>
            <p:grpSpPr bwMode="auto">
              <a:xfrm>
                <a:off x="5916191" y="3294889"/>
                <a:ext cx="3140921" cy="1339395"/>
                <a:chOff x="2285" y="2675"/>
                <a:chExt cx="3609" cy="1539"/>
              </a:xfrm>
              <a:effectLst>
                <a:outerShdw blurRad="50800" dist="38100" dir="5400000" algn="t" rotWithShape="0">
                  <a:prstClr val="black">
                    <a:alpha val="40000"/>
                  </a:prstClr>
                </a:outerShdw>
              </a:effectLst>
            </p:grpSpPr>
            <p:sp>
              <p:nvSpPr>
                <p:cNvPr id="53" name="AutoShape 3"/>
                <p:cNvSpPr>
                  <a:spLocks noChangeAspect="1" noChangeArrowheads="1" noTextEdit="1"/>
                </p:cNvSpPr>
                <p:nvPr/>
              </p:nvSpPr>
              <p:spPr bwMode="auto">
                <a:xfrm>
                  <a:off x="3017" y="2675"/>
                  <a:ext cx="2877" cy="12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pic>
              <p:nvPicPr>
                <p:cNvPr id="54" name="Picture 5"/>
                <p:cNvPicPr>
                  <a:picLocks noChangeAspect="1" noChangeArrowheads="1"/>
                </p:cNvPicPr>
                <p:nvPr/>
              </p:nvPicPr>
              <p:blipFill>
                <a:blip r:embed="rId12" cstate="print">
                  <a:extLst>
                    <a:ext uri="{28A0092B-C50C-407E-A947-70E740481C1C}">
                      <a14:useLocalDpi xmlns="" xmlns:a14="http://schemas.microsoft.com/office/drawing/2010/main"/>
                    </a:ext>
                  </a:extLst>
                </a:blip>
                <a:srcRect/>
                <a:stretch>
                  <a:fillRect/>
                </a:stretch>
              </p:blipFill>
              <p:spPr bwMode="auto">
                <a:xfrm>
                  <a:off x="2285" y="3012"/>
                  <a:ext cx="2878" cy="1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
          <p:nvSpPr>
            <p:cNvPr id="48" name="Plus 47"/>
            <p:cNvSpPr/>
            <p:nvPr/>
          </p:nvSpPr>
          <p:spPr>
            <a:xfrm>
              <a:off x="6158083" y="2566151"/>
              <a:ext cx="483439" cy="483438"/>
            </a:xfrm>
            <a:prstGeom prst="mathPlus">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9" name="TextBox 48"/>
            <p:cNvSpPr txBox="1"/>
            <p:nvPr/>
          </p:nvSpPr>
          <p:spPr>
            <a:xfrm>
              <a:off x="3574694" y="3510546"/>
              <a:ext cx="4889432" cy="1227633"/>
            </a:xfrm>
            <a:prstGeom prst="rect">
              <a:avLst/>
            </a:prstGeom>
            <a:noFill/>
          </p:spPr>
          <p:txBody>
            <a:bodyPr wrap="square" rtlCol="0">
              <a:spAutoFit/>
            </a:bodyPr>
            <a:lstStyle/>
            <a:p>
              <a:r>
                <a:rPr lang="en-US" sz="1200" b="1" dirty="0" smtClean="0"/>
                <a:t>allocate non-cartographical data to maps</a:t>
              </a:r>
            </a:p>
            <a:p>
              <a:r>
                <a:rPr lang="en-US" sz="1100" dirty="0" smtClean="0"/>
                <a:t>(Agriculture-Livestock Census, Distribution of the country's area by basic categories of land use) </a:t>
              </a:r>
            </a:p>
            <a:p>
              <a:r>
                <a:rPr lang="en-US" sz="1100" b="1" dirty="0" smtClean="0"/>
                <a:t>transfer point to area data;</a:t>
              </a:r>
            </a:p>
          </p:txBody>
        </p:sp>
      </p:grpSp>
      <p:sp>
        <p:nvSpPr>
          <p:cNvPr id="3" name="TextBox 2"/>
          <p:cNvSpPr txBox="1"/>
          <p:nvPr/>
        </p:nvSpPr>
        <p:spPr>
          <a:xfrm>
            <a:off x="395536" y="5486400"/>
            <a:ext cx="8215064" cy="738664"/>
          </a:xfrm>
          <a:prstGeom prst="rect">
            <a:avLst/>
          </a:prstGeom>
          <a:noFill/>
        </p:spPr>
        <p:txBody>
          <a:bodyPr wrap="square" rtlCol="0">
            <a:spAutoFit/>
          </a:bodyPr>
          <a:lstStyle/>
          <a:p>
            <a:r>
              <a:rPr lang="en-US" sz="1400" dirty="0" smtClean="0"/>
              <a:t>A </a:t>
            </a:r>
            <a:r>
              <a:rPr lang="en-US" sz="1400" dirty="0"/>
              <a:t>methodology was developed and coded for spatially reconstructing LULC maps based solely on historical statistical data. Using this algorithm, land use maps of previous decades were created by using the agricultural statistics at the community level and contracting or expanding the respective land use. </a:t>
            </a:r>
          </a:p>
        </p:txBody>
      </p:sp>
    </p:spTree>
    <p:extLst>
      <p:ext uri="{BB962C8B-B14F-4D97-AF65-F5344CB8AC3E}">
        <p14:creationId xmlns="" xmlns:p14="http://schemas.microsoft.com/office/powerpoint/2010/main" val="237301953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Methodology – </a:t>
            </a:r>
            <a:r>
              <a:rPr lang="en-US" sz="2800" b="1" dirty="0" smtClean="0"/>
              <a:t>Land </a:t>
            </a:r>
            <a:r>
              <a:rPr lang="en-US" sz="2800" b="1" dirty="0"/>
              <a:t>Use </a:t>
            </a:r>
            <a:r>
              <a:rPr lang="en-US" sz="2800" b="1" dirty="0" smtClean="0"/>
              <a:t>Reconstruction</a:t>
            </a:r>
            <a:endParaRPr lang="en-US" sz="2800" b="1" dirty="0"/>
          </a:p>
        </p:txBody>
      </p:sp>
      <p:sp>
        <p:nvSpPr>
          <p:cNvPr id="4" name="Rounded Rectangle 3"/>
          <p:cNvSpPr/>
          <p:nvPr/>
        </p:nvSpPr>
        <p:spPr>
          <a:xfrm>
            <a:off x="314099" y="1863014"/>
            <a:ext cx="4257903" cy="575387"/>
          </a:xfrm>
          <a:prstGeom prst="roundRect">
            <a:avLst>
              <a:gd name="adj" fmla="val 2119"/>
            </a:avLst>
          </a:prstGeom>
          <a:ln>
            <a:noFill/>
          </a:ln>
        </p:spPr>
        <p:style>
          <a:lnRef idx="2">
            <a:schemeClr val="accent5"/>
          </a:lnRef>
          <a:fillRef idx="1">
            <a:schemeClr val="lt1"/>
          </a:fillRef>
          <a:effectRef idx="0">
            <a:schemeClr val="accent5"/>
          </a:effectRef>
          <a:fontRef idx="minor">
            <a:schemeClr val="dk1"/>
          </a:fontRef>
        </p:style>
        <p:txBody>
          <a:bodyPr rtlCol="0" anchor="t"/>
          <a:lstStyle/>
          <a:p>
            <a:r>
              <a:rPr lang="en-US" sz="2000" b="1" dirty="0" smtClean="0">
                <a:latin typeface="+mj-lt"/>
              </a:rPr>
              <a:t>Reconstruction </a:t>
            </a:r>
            <a:r>
              <a:rPr lang="en-US" sz="2000" b="1" dirty="0">
                <a:latin typeface="+mj-lt"/>
              </a:rPr>
              <a:t>of historical land </a:t>
            </a:r>
            <a:r>
              <a:rPr lang="en-US" sz="2000" b="1" dirty="0" smtClean="0">
                <a:latin typeface="+mj-lt"/>
              </a:rPr>
              <a:t>use and </a:t>
            </a:r>
            <a:r>
              <a:rPr lang="en-US" sz="2000" b="1" dirty="0">
                <a:latin typeface="+mj-lt"/>
              </a:rPr>
              <a:t>land cover changes</a:t>
            </a:r>
          </a:p>
        </p:txBody>
      </p:sp>
      <p:grpSp>
        <p:nvGrpSpPr>
          <p:cNvPr id="3" name="Group 4"/>
          <p:cNvGrpSpPr/>
          <p:nvPr/>
        </p:nvGrpSpPr>
        <p:grpSpPr>
          <a:xfrm>
            <a:off x="344811" y="2584136"/>
            <a:ext cx="4009689" cy="3130524"/>
            <a:chOff x="1430644" y="1142874"/>
            <a:chExt cx="6313274" cy="4929025"/>
          </a:xfrm>
        </p:grpSpPr>
        <p:sp>
          <p:nvSpPr>
            <p:cNvPr id="6" name="Rectangle 5"/>
            <p:cNvSpPr/>
            <p:nvPr/>
          </p:nvSpPr>
          <p:spPr>
            <a:xfrm>
              <a:off x="1430644" y="3775831"/>
              <a:ext cx="6313273" cy="1686757"/>
            </a:xfrm>
            <a:prstGeom prst="rect">
              <a:avLst/>
            </a:prstGeom>
            <a:solidFill>
              <a:schemeClr val="bg1">
                <a:lumMod val="95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rtlCol="0" anchor="b"/>
            <a:lstStyle/>
            <a:p>
              <a:r>
                <a:rPr lang="en-US" sz="800" dirty="0" smtClean="0"/>
                <a:t>LU/LC Delineation</a:t>
              </a:r>
              <a:endParaRPr lang="en-US" sz="800" dirty="0"/>
            </a:p>
          </p:txBody>
        </p:sp>
        <p:sp>
          <p:nvSpPr>
            <p:cNvPr id="7" name="Rectangle 6"/>
            <p:cNvSpPr/>
            <p:nvPr/>
          </p:nvSpPr>
          <p:spPr>
            <a:xfrm>
              <a:off x="1430645" y="2577538"/>
              <a:ext cx="6313273" cy="1097050"/>
            </a:xfrm>
            <a:prstGeom prst="rect">
              <a:avLst/>
            </a:prstGeom>
            <a:solidFill>
              <a:schemeClr val="bg1">
                <a:lumMod val="95000"/>
              </a:schemeClr>
            </a:solidFill>
            <a:ln>
              <a:solidFill>
                <a:schemeClr val="accent1"/>
              </a:solidFill>
            </a:ln>
          </p:spPr>
          <p:style>
            <a:lnRef idx="2">
              <a:schemeClr val="accent2"/>
            </a:lnRef>
            <a:fillRef idx="1">
              <a:schemeClr val="lt1"/>
            </a:fillRef>
            <a:effectRef idx="0">
              <a:schemeClr val="accent2"/>
            </a:effectRef>
            <a:fontRef idx="minor">
              <a:schemeClr val="dk1"/>
            </a:fontRef>
          </p:style>
          <p:txBody>
            <a:bodyPr rtlCol="0" anchor="t"/>
            <a:lstStyle/>
            <a:p>
              <a:r>
                <a:rPr lang="en-US" sz="800" dirty="0" smtClean="0"/>
                <a:t>Preprocessing</a:t>
              </a:r>
              <a:endParaRPr lang="en-US" sz="800" dirty="0"/>
            </a:p>
          </p:txBody>
        </p:sp>
        <p:sp>
          <p:nvSpPr>
            <p:cNvPr id="8" name="Rectangle 7"/>
            <p:cNvSpPr/>
            <p:nvPr/>
          </p:nvSpPr>
          <p:spPr>
            <a:xfrm>
              <a:off x="1430645" y="1142874"/>
              <a:ext cx="6313273" cy="1387946"/>
            </a:xfrm>
            <a:prstGeom prst="rect">
              <a:avLst/>
            </a:prstGeom>
            <a:solidFill>
              <a:schemeClr val="bg1">
                <a:lumMod val="95000"/>
              </a:schemeClr>
            </a:solidFill>
          </p:spPr>
          <p:style>
            <a:lnRef idx="2">
              <a:schemeClr val="accent2"/>
            </a:lnRef>
            <a:fillRef idx="1">
              <a:schemeClr val="lt1"/>
            </a:fillRef>
            <a:effectRef idx="0">
              <a:schemeClr val="accent2"/>
            </a:effectRef>
            <a:fontRef idx="minor">
              <a:schemeClr val="dk1"/>
            </a:fontRef>
          </p:style>
          <p:txBody>
            <a:bodyPr rtlCol="0" anchor="t"/>
            <a:lstStyle/>
            <a:p>
              <a:r>
                <a:rPr lang="en-US" sz="800" dirty="0" smtClean="0"/>
                <a:t>Input Files</a:t>
              </a:r>
              <a:endParaRPr lang="en-US" sz="800" dirty="0"/>
            </a:p>
          </p:txBody>
        </p:sp>
        <p:sp>
          <p:nvSpPr>
            <p:cNvPr id="9" name="Rounded Rectangle 8"/>
            <p:cNvSpPr/>
            <p:nvPr/>
          </p:nvSpPr>
          <p:spPr>
            <a:xfrm>
              <a:off x="1583458" y="1799197"/>
              <a:ext cx="1655806" cy="531341"/>
            </a:xfrm>
            <a:prstGeom prst="roundRect">
              <a:avLst/>
            </a:prstGeom>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t>CORINE Land Cover (CLC 2000)</a:t>
              </a:r>
              <a:endParaRPr lang="en-US" sz="800" dirty="0"/>
            </a:p>
          </p:txBody>
        </p:sp>
        <p:sp>
          <p:nvSpPr>
            <p:cNvPr id="10" name="Rounded Rectangle 9"/>
            <p:cNvSpPr/>
            <p:nvPr/>
          </p:nvSpPr>
          <p:spPr>
            <a:xfrm>
              <a:off x="5059079" y="1696996"/>
              <a:ext cx="1155341" cy="629810"/>
            </a:xfrm>
            <a:prstGeom prst="roundRect">
              <a:avLst/>
            </a:prstGeom>
          </p:spPr>
          <p:style>
            <a:lnRef idx="3">
              <a:schemeClr val="lt1"/>
            </a:lnRef>
            <a:fillRef idx="1">
              <a:schemeClr val="accent2"/>
            </a:fillRef>
            <a:effectRef idx="1">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t>Land Use Distribution</a:t>
              </a:r>
              <a:endParaRPr lang="en-US" sz="800" dirty="0"/>
            </a:p>
          </p:txBody>
        </p:sp>
        <p:sp>
          <p:nvSpPr>
            <p:cNvPr id="11" name="Rounded Rectangle 10"/>
            <p:cNvSpPr/>
            <p:nvPr/>
          </p:nvSpPr>
          <p:spPr>
            <a:xfrm>
              <a:off x="1583458" y="2963571"/>
              <a:ext cx="1655806" cy="531341"/>
            </a:xfrm>
            <a:prstGeom prst="roundRect">
              <a:avLst/>
            </a:prstGeom>
            <a:solidFill>
              <a:schemeClr val="accent5">
                <a:lumMod val="20000"/>
                <a:lumOff val="80000"/>
              </a:schemeClr>
            </a:solidFill>
          </p:spPr>
          <p:style>
            <a:lnRef idx="1">
              <a:schemeClr val="accent5"/>
            </a:lnRef>
            <a:fillRef idx="2">
              <a:schemeClr val="accent5"/>
            </a:fillRef>
            <a:effectRef idx="1">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t>Community Level Segmentation</a:t>
              </a:r>
              <a:endParaRPr lang="en-US" sz="800" dirty="0"/>
            </a:p>
          </p:txBody>
        </p:sp>
        <p:cxnSp>
          <p:nvCxnSpPr>
            <p:cNvPr id="12" name="Straight Arrow Connector 11"/>
            <p:cNvCxnSpPr>
              <a:stCxn id="9" idx="2"/>
              <a:endCxn id="11" idx="0"/>
            </p:cNvCxnSpPr>
            <p:nvPr/>
          </p:nvCxnSpPr>
          <p:spPr>
            <a:xfrm>
              <a:off x="2411361" y="2330538"/>
              <a:ext cx="0" cy="63303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4485175" y="2961636"/>
              <a:ext cx="2303154" cy="531341"/>
            </a:xfrm>
            <a:prstGeom prst="roundRect">
              <a:avLst/>
            </a:prstGeom>
            <a:solidFill>
              <a:schemeClr val="accent2">
                <a:lumMod val="20000"/>
                <a:lumOff val="80000"/>
              </a:schemeClr>
            </a:solidFill>
          </p:spPr>
          <p:style>
            <a:lnRef idx="2">
              <a:schemeClr val="accent2">
                <a:shade val="50000"/>
              </a:schemeClr>
            </a:lnRef>
            <a:fillRef idx="1">
              <a:schemeClr val="accent2"/>
            </a:fillRef>
            <a:effectRef idx="0">
              <a:schemeClr val="accent2"/>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r>
                <a:rPr lang="en-US" sz="800" b="1" dirty="0" smtClean="0">
                  <a:solidFill>
                    <a:schemeClr val="tx1"/>
                  </a:solidFill>
                </a:rPr>
                <a:t>Geometric (Area) correction</a:t>
              </a:r>
            </a:p>
            <a:p>
              <a:r>
                <a:rPr lang="en-US" sz="800" dirty="0" err="1" smtClean="0">
                  <a:solidFill>
                    <a:schemeClr val="tx1"/>
                  </a:solidFill>
                </a:rPr>
                <a:t>Classif</a:t>
              </a:r>
              <a:r>
                <a:rPr lang="en-US" sz="800" dirty="0" smtClean="0">
                  <a:solidFill>
                    <a:schemeClr val="tx1"/>
                  </a:solidFill>
                </a:rPr>
                <a:t>. into subcategories</a:t>
              </a:r>
              <a:endParaRPr lang="en-US" sz="800" dirty="0">
                <a:solidFill>
                  <a:schemeClr val="tx1"/>
                </a:solidFill>
              </a:endParaRPr>
            </a:p>
          </p:txBody>
        </p:sp>
        <p:cxnSp>
          <p:nvCxnSpPr>
            <p:cNvPr id="14" name="Straight Arrow Connector 13"/>
            <p:cNvCxnSpPr>
              <a:stCxn id="11" idx="3"/>
              <a:endCxn id="13" idx="1"/>
            </p:cNvCxnSpPr>
            <p:nvPr/>
          </p:nvCxnSpPr>
          <p:spPr>
            <a:xfrm flipV="1">
              <a:off x="3239264" y="3227307"/>
              <a:ext cx="1245911" cy="193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0" idx="2"/>
              <a:endCxn id="13" idx="0"/>
            </p:cNvCxnSpPr>
            <p:nvPr/>
          </p:nvCxnSpPr>
          <p:spPr>
            <a:xfrm>
              <a:off x="5636750" y="2326806"/>
              <a:ext cx="2" cy="63483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Rounded Rectangle 15"/>
            <p:cNvSpPr/>
            <p:nvPr/>
          </p:nvSpPr>
          <p:spPr>
            <a:xfrm>
              <a:off x="3306711" y="1799197"/>
              <a:ext cx="633820" cy="531341"/>
            </a:xfrm>
            <a:prstGeom prst="roundRect">
              <a:avLst/>
            </a:prstGeom>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t>Slope</a:t>
              </a:r>
              <a:endParaRPr lang="en-US" sz="800" dirty="0"/>
            </a:p>
          </p:txBody>
        </p:sp>
        <p:sp>
          <p:nvSpPr>
            <p:cNvPr id="17" name="Rounded Rectangle 16"/>
            <p:cNvSpPr/>
            <p:nvPr/>
          </p:nvSpPr>
          <p:spPr>
            <a:xfrm>
              <a:off x="4017412" y="1797138"/>
              <a:ext cx="670268" cy="531341"/>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t>D.E.M</a:t>
              </a:r>
              <a:endParaRPr lang="en-US" sz="800" dirty="0"/>
            </a:p>
          </p:txBody>
        </p:sp>
        <p:sp>
          <p:nvSpPr>
            <p:cNvPr id="18" name="Rectangle 17"/>
            <p:cNvSpPr/>
            <p:nvPr/>
          </p:nvSpPr>
          <p:spPr>
            <a:xfrm>
              <a:off x="1506846" y="1511644"/>
              <a:ext cx="3320877" cy="884282"/>
            </a:xfrm>
            <a:prstGeom prst="rect">
              <a:avLst/>
            </a:prstGeom>
            <a:noFill/>
          </p:spPr>
          <p:style>
            <a:lnRef idx="2">
              <a:schemeClr val="accent2"/>
            </a:lnRef>
            <a:fillRef idx="1">
              <a:schemeClr val="lt1"/>
            </a:fillRef>
            <a:effectRef idx="0">
              <a:schemeClr val="accent2"/>
            </a:effectRef>
            <a:fontRef idx="minor">
              <a:schemeClr val="dk1"/>
            </a:fontRef>
          </p:style>
          <p:txBody>
            <a:bodyPr rtlCol="0" anchor="t"/>
            <a:lstStyle/>
            <a:p>
              <a:r>
                <a:rPr lang="en-US" sz="800" dirty="0" smtClean="0"/>
                <a:t>Raster Files</a:t>
              </a:r>
              <a:endParaRPr lang="en-US" sz="800" dirty="0"/>
            </a:p>
          </p:txBody>
        </p:sp>
        <p:sp>
          <p:nvSpPr>
            <p:cNvPr id="19" name="Rectangle 18"/>
            <p:cNvSpPr/>
            <p:nvPr/>
          </p:nvSpPr>
          <p:spPr>
            <a:xfrm>
              <a:off x="4960176" y="1217913"/>
              <a:ext cx="2668412" cy="1178013"/>
            </a:xfrm>
            <a:prstGeom prst="rect">
              <a:avLst/>
            </a:prstGeom>
            <a:noFill/>
          </p:spPr>
          <p:style>
            <a:lnRef idx="2">
              <a:schemeClr val="accent2"/>
            </a:lnRef>
            <a:fillRef idx="1">
              <a:schemeClr val="lt1"/>
            </a:fillRef>
            <a:effectRef idx="0">
              <a:schemeClr val="accent2"/>
            </a:effectRef>
            <a:fontRef idx="minor">
              <a:schemeClr val="dk1"/>
            </a:fontRef>
          </p:style>
          <p:txBody>
            <a:bodyPr rtlCol="0" anchor="t"/>
            <a:lstStyle/>
            <a:p>
              <a:r>
                <a:rPr lang="en-US" sz="800" dirty="0" smtClean="0"/>
                <a:t>Historical Documents </a:t>
              </a:r>
            </a:p>
            <a:p>
              <a:r>
                <a:rPr lang="en-US" sz="800" dirty="0" smtClean="0"/>
                <a:t>(non-cartographical data) </a:t>
              </a:r>
              <a:endParaRPr lang="en-US" sz="800" dirty="0"/>
            </a:p>
          </p:txBody>
        </p:sp>
        <p:sp>
          <p:nvSpPr>
            <p:cNvPr id="20" name="Rounded Rectangle 19"/>
            <p:cNvSpPr/>
            <p:nvPr/>
          </p:nvSpPr>
          <p:spPr>
            <a:xfrm>
              <a:off x="6337990" y="1696996"/>
              <a:ext cx="1216457" cy="637661"/>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t>Agric. Prod. Distribution</a:t>
              </a:r>
              <a:endParaRPr lang="en-US" sz="800" dirty="0"/>
            </a:p>
          </p:txBody>
        </p:sp>
        <p:cxnSp>
          <p:nvCxnSpPr>
            <p:cNvPr id="21" name="Elbow Connector 20"/>
            <p:cNvCxnSpPr>
              <a:stCxn id="20" idx="2"/>
              <a:endCxn id="13" idx="3"/>
            </p:cNvCxnSpPr>
            <p:nvPr/>
          </p:nvCxnSpPr>
          <p:spPr>
            <a:xfrm rot="5400000">
              <a:off x="6420949" y="2702037"/>
              <a:ext cx="892650" cy="157890"/>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1" idx="2"/>
              <a:endCxn id="24" idx="0"/>
            </p:cNvCxnSpPr>
            <p:nvPr/>
          </p:nvCxnSpPr>
          <p:spPr>
            <a:xfrm rot="16200000" flipH="1">
              <a:off x="2473157" y="3433115"/>
              <a:ext cx="487183" cy="610775"/>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13" idx="2"/>
              <a:endCxn id="25" idx="0"/>
            </p:cNvCxnSpPr>
            <p:nvPr/>
          </p:nvCxnSpPr>
          <p:spPr>
            <a:xfrm rot="16200000" flipH="1">
              <a:off x="5394020" y="3735708"/>
              <a:ext cx="487184" cy="1721"/>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Rounded Rectangle 23"/>
            <p:cNvSpPr/>
            <p:nvPr/>
          </p:nvSpPr>
          <p:spPr>
            <a:xfrm>
              <a:off x="2026859" y="3982095"/>
              <a:ext cx="1990553" cy="611145"/>
            </a:xfrm>
            <a:prstGeom prst="roundRect">
              <a:avLst>
                <a:gd name="adj" fmla="val 7018"/>
              </a:avLst>
            </a:prstGeom>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a:t>Land Cover Segmentation</a:t>
              </a:r>
            </a:p>
          </p:txBody>
        </p:sp>
        <p:sp>
          <p:nvSpPr>
            <p:cNvPr id="25" name="Rounded Rectangle 24"/>
            <p:cNvSpPr/>
            <p:nvPr/>
          </p:nvSpPr>
          <p:spPr>
            <a:xfrm>
              <a:off x="4501651" y="3980161"/>
              <a:ext cx="2273643" cy="611145"/>
            </a:xfrm>
            <a:prstGeom prst="roundRect">
              <a:avLst>
                <a:gd name="adj" fmla="val 7018"/>
              </a:avLst>
            </a:prstGeom>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b="1" dirty="0" smtClean="0"/>
                <a:t>Area reduction </a:t>
              </a:r>
              <a:r>
                <a:rPr lang="en-US" sz="800" dirty="0" smtClean="0"/>
                <a:t>in order to match historical data values</a:t>
              </a:r>
              <a:endParaRPr lang="en-US" sz="800" dirty="0"/>
            </a:p>
          </p:txBody>
        </p:sp>
        <p:cxnSp>
          <p:nvCxnSpPr>
            <p:cNvPr id="26" name="Straight Arrow Connector 25"/>
            <p:cNvCxnSpPr>
              <a:stCxn id="24" idx="3"/>
              <a:endCxn id="25" idx="1"/>
            </p:cNvCxnSpPr>
            <p:nvPr/>
          </p:nvCxnSpPr>
          <p:spPr>
            <a:xfrm flipV="1">
              <a:off x="4017412" y="4285734"/>
              <a:ext cx="484239" cy="193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4485175" y="4772918"/>
              <a:ext cx="2303154" cy="611145"/>
            </a:xfrm>
            <a:prstGeom prst="roundRect">
              <a:avLst>
                <a:gd name="adj" fmla="val 7018"/>
              </a:avLst>
            </a:prstGeom>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b="1" dirty="0" smtClean="0"/>
                <a:t>Area fill </a:t>
              </a:r>
              <a:r>
                <a:rPr lang="en-US" sz="800" dirty="0" smtClean="0"/>
                <a:t>in order to match historical data values</a:t>
              </a:r>
              <a:endParaRPr lang="en-US" sz="800" dirty="0"/>
            </a:p>
          </p:txBody>
        </p:sp>
        <p:cxnSp>
          <p:nvCxnSpPr>
            <p:cNvPr id="28" name="Straight Arrow Connector 27"/>
            <p:cNvCxnSpPr>
              <a:stCxn id="25" idx="2"/>
              <a:endCxn id="27" idx="0"/>
            </p:cNvCxnSpPr>
            <p:nvPr/>
          </p:nvCxnSpPr>
          <p:spPr>
            <a:xfrm flipH="1">
              <a:off x="5636752" y="4591306"/>
              <a:ext cx="1721" cy="18161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a:stCxn id="17" idx="2"/>
              <a:endCxn id="27" idx="1"/>
            </p:cNvCxnSpPr>
            <p:nvPr/>
          </p:nvCxnSpPr>
          <p:spPr>
            <a:xfrm rot="16200000" flipH="1">
              <a:off x="3043854" y="3637170"/>
              <a:ext cx="2750012" cy="132629"/>
            </a:xfrm>
            <a:prstGeom prst="bentConnector2">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6" idx="2"/>
              <a:endCxn id="27" idx="3"/>
            </p:cNvCxnSpPr>
            <p:nvPr/>
          </p:nvCxnSpPr>
          <p:spPr>
            <a:xfrm rot="16200000" flipH="1">
              <a:off x="3831999" y="2122160"/>
              <a:ext cx="2747953" cy="3164708"/>
            </a:xfrm>
            <a:prstGeom prst="bentConnector4">
              <a:avLst>
                <a:gd name="adj1" fmla="val 44440"/>
                <a:gd name="adj2" fmla="val 107223"/>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3469683" y="5546748"/>
              <a:ext cx="2235194" cy="525151"/>
            </a:xfrm>
            <a:prstGeom prst="roundRect">
              <a:avLst>
                <a:gd name="adj" fmla="val 7018"/>
              </a:avLst>
            </a:prstGeom>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800" dirty="0" smtClean="0">
                  <a:solidFill>
                    <a:schemeClr val="tx1"/>
                  </a:solidFill>
                </a:rPr>
                <a:t>Reconstructed LU/LC Raster</a:t>
              </a:r>
              <a:endParaRPr lang="en-US" sz="800" dirty="0">
                <a:solidFill>
                  <a:schemeClr val="tx1"/>
                </a:solidFill>
              </a:endParaRPr>
            </a:p>
          </p:txBody>
        </p:sp>
        <p:cxnSp>
          <p:nvCxnSpPr>
            <p:cNvPr id="32" name="Straight Arrow Connector 31"/>
            <p:cNvCxnSpPr>
              <a:stCxn id="6" idx="2"/>
              <a:endCxn id="31" idx="0"/>
            </p:cNvCxnSpPr>
            <p:nvPr/>
          </p:nvCxnSpPr>
          <p:spPr>
            <a:xfrm>
              <a:off x="4587280" y="5462589"/>
              <a:ext cx="0" cy="8415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33" name="Picture 32"/>
          <p:cNvPicPr>
            <a:picLocks noChangeAspect="1"/>
          </p:cNvPicPr>
          <p:nvPr/>
        </p:nvPicPr>
        <p:blipFill>
          <a:blip r:embed="rId2" cstate="print"/>
          <a:stretch>
            <a:fillRect/>
          </a:stretch>
        </p:blipFill>
        <p:spPr>
          <a:xfrm>
            <a:off x="4765264" y="4831825"/>
            <a:ext cx="1187112" cy="1380799"/>
          </a:xfrm>
          <a:prstGeom prst="rect">
            <a:avLst/>
          </a:prstGeom>
        </p:spPr>
      </p:pic>
      <p:pic>
        <p:nvPicPr>
          <p:cNvPr id="34" name="Picture 33"/>
          <p:cNvPicPr>
            <a:picLocks noChangeAspect="1"/>
          </p:cNvPicPr>
          <p:nvPr/>
        </p:nvPicPr>
        <p:blipFill rotWithShape="1">
          <a:blip r:embed="rId3" cstate="print"/>
          <a:srcRect t="4680" b="5308"/>
          <a:stretch/>
        </p:blipFill>
        <p:spPr>
          <a:xfrm>
            <a:off x="6176105" y="4831826"/>
            <a:ext cx="1213837" cy="1390056"/>
          </a:xfrm>
          <a:prstGeom prst="rect">
            <a:avLst/>
          </a:prstGeom>
        </p:spPr>
      </p:pic>
      <p:pic>
        <p:nvPicPr>
          <p:cNvPr id="35" name="Picture 34"/>
          <p:cNvPicPr>
            <a:picLocks noChangeAspect="1"/>
          </p:cNvPicPr>
          <p:nvPr/>
        </p:nvPicPr>
        <p:blipFill>
          <a:blip r:embed="rId4" cstate="print"/>
          <a:stretch>
            <a:fillRect/>
          </a:stretch>
        </p:blipFill>
        <p:spPr>
          <a:xfrm>
            <a:off x="7553154" y="4831827"/>
            <a:ext cx="1182428" cy="1358534"/>
          </a:xfrm>
          <a:prstGeom prst="rect">
            <a:avLst/>
          </a:prstGeom>
        </p:spPr>
      </p:pic>
      <p:grpSp>
        <p:nvGrpSpPr>
          <p:cNvPr id="5" name="Group 35"/>
          <p:cNvGrpSpPr/>
          <p:nvPr/>
        </p:nvGrpSpPr>
        <p:grpSpPr>
          <a:xfrm>
            <a:off x="5652121" y="1863014"/>
            <a:ext cx="2196480" cy="2912521"/>
            <a:chOff x="6519186" y="2225078"/>
            <a:chExt cx="1769893" cy="2346869"/>
          </a:xfrm>
        </p:grpSpPr>
        <p:pic>
          <p:nvPicPr>
            <p:cNvPr id="37" name="Picture 36"/>
            <p:cNvPicPr>
              <a:picLocks noChangeAspect="1"/>
            </p:cNvPicPr>
            <p:nvPr/>
          </p:nvPicPr>
          <p:blipFill>
            <a:blip r:embed="rId5" cstate="print"/>
            <a:stretch>
              <a:fillRect/>
            </a:stretch>
          </p:blipFill>
          <p:spPr>
            <a:xfrm>
              <a:off x="6519186" y="2225078"/>
              <a:ext cx="1761905" cy="2076190"/>
            </a:xfrm>
            <a:prstGeom prst="rect">
              <a:avLst/>
            </a:prstGeom>
          </p:spPr>
        </p:pic>
        <p:pic>
          <p:nvPicPr>
            <p:cNvPr id="38" name="Picture 37"/>
            <p:cNvPicPr>
              <a:picLocks noChangeAspect="1"/>
            </p:cNvPicPr>
            <p:nvPr/>
          </p:nvPicPr>
          <p:blipFill rotWithShape="1">
            <a:blip r:embed="rId6" cstate="print"/>
            <a:srcRect r="20920" b="21639"/>
            <a:stretch/>
          </p:blipFill>
          <p:spPr>
            <a:xfrm>
              <a:off x="6519186" y="4295819"/>
              <a:ext cx="1769893" cy="276128"/>
            </a:xfrm>
            <a:prstGeom prst="rect">
              <a:avLst/>
            </a:prstGeom>
          </p:spPr>
        </p:pic>
      </p:grpSp>
    </p:spTree>
    <p:extLst>
      <p:ext uri="{BB962C8B-B14F-4D97-AF65-F5344CB8AC3E}">
        <p14:creationId xmlns="" xmlns:p14="http://schemas.microsoft.com/office/powerpoint/2010/main" val="107041367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 Use CLC2012</a:t>
            </a:r>
            <a:endParaRPr lang="en-US"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828800"/>
            <a:ext cx="6324600" cy="4473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4953000" y="3048000"/>
            <a:ext cx="3200400" cy="1323439"/>
          </a:xfrm>
          <a:prstGeom prst="rect">
            <a:avLst/>
          </a:prstGeom>
          <a:noFill/>
        </p:spPr>
        <p:txBody>
          <a:bodyPr wrap="square" rtlCol="0">
            <a:spAutoFit/>
          </a:bodyPr>
          <a:lstStyle/>
          <a:p>
            <a:r>
              <a:rPr lang="en-US" sz="1600" b="1" dirty="0" smtClean="0"/>
              <a:t>Pasture Areas:</a:t>
            </a:r>
            <a:endParaRPr lang="el-GR" sz="1600" b="1" dirty="0" smtClean="0"/>
          </a:p>
          <a:p>
            <a:endParaRPr lang="el-GR" sz="1600" b="1" dirty="0" smtClean="0"/>
          </a:p>
          <a:p>
            <a:pPr marL="285750" indent="-285750">
              <a:buFont typeface="Arial" panose="020B0604020202020204" pitchFamily="34" charset="0"/>
              <a:buChar char="•"/>
            </a:pPr>
            <a:r>
              <a:rPr lang="en-US" sz="1600" dirty="0" smtClean="0"/>
              <a:t>Scrubs &amp; herbaceous vegetation</a:t>
            </a:r>
          </a:p>
          <a:p>
            <a:pPr marL="285750" indent="-285750">
              <a:buFont typeface="Arial" panose="020B0604020202020204" pitchFamily="34" charset="0"/>
              <a:buChar char="•"/>
            </a:pPr>
            <a:r>
              <a:rPr lang="en-US" sz="1600" dirty="0" smtClean="0"/>
              <a:t>Pasture</a:t>
            </a:r>
          </a:p>
          <a:p>
            <a:pPr marL="285750" indent="-285750">
              <a:buFont typeface="Arial" panose="020B0604020202020204" pitchFamily="34" charset="0"/>
              <a:buChar char="•"/>
            </a:pPr>
            <a:r>
              <a:rPr lang="en-US" sz="1600" dirty="0" smtClean="0"/>
              <a:t>Forests</a:t>
            </a:r>
            <a:endParaRPr lang="en-US" sz="1600" dirty="0"/>
          </a:p>
        </p:txBody>
      </p:sp>
    </p:spTree>
    <p:extLst>
      <p:ext uri="{BB962C8B-B14F-4D97-AF65-F5344CB8AC3E}">
        <p14:creationId xmlns:p14="http://schemas.microsoft.com/office/powerpoint/2010/main" xmlns="" val="124534469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Livestock &amp; Manure Use</a:t>
            </a:r>
            <a:endParaRPr lang="en-US" dirty="0"/>
          </a:p>
        </p:txBody>
      </p:sp>
      <p:grpSp>
        <p:nvGrpSpPr>
          <p:cNvPr id="2" name="Group 7"/>
          <p:cNvGrpSpPr/>
          <p:nvPr/>
        </p:nvGrpSpPr>
        <p:grpSpPr>
          <a:xfrm>
            <a:off x="257289" y="1945099"/>
            <a:ext cx="4764033" cy="4295785"/>
            <a:chOff x="282176" y="1226687"/>
            <a:chExt cx="8569725" cy="7817530"/>
          </a:xfrm>
        </p:grpSpPr>
        <p:grpSp>
          <p:nvGrpSpPr>
            <p:cNvPr id="3" name="Group 8"/>
            <p:cNvGrpSpPr/>
            <p:nvPr/>
          </p:nvGrpSpPr>
          <p:grpSpPr>
            <a:xfrm>
              <a:off x="282176" y="1226687"/>
              <a:ext cx="8569725" cy="7817530"/>
              <a:chOff x="-341794" y="357188"/>
              <a:chExt cx="9803294" cy="8837505"/>
            </a:xfrm>
          </p:grpSpPr>
          <p:grpSp>
            <p:nvGrpSpPr>
              <p:cNvPr id="4" name="Group 10"/>
              <p:cNvGrpSpPr/>
              <p:nvPr/>
            </p:nvGrpSpPr>
            <p:grpSpPr>
              <a:xfrm>
                <a:off x="-315913" y="357188"/>
                <a:ext cx="9777413" cy="6148387"/>
                <a:chOff x="-315913" y="357188"/>
                <a:chExt cx="9777413" cy="6148387"/>
              </a:xfrm>
            </p:grpSpPr>
            <p:pic>
              <p:nvPicPr>
                <p:cNvPr id="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15913" y="357188"/>
                  <a:ext cx="9777413" cy="6148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6120" y="6019800"/>
                  <a:ext cx="3171825" cy="31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2"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6321" y="407987"/>
                <a:ext cx="715963" cy="735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41794" y="6858718"/>
                <a:ext cx="3337498" cy="2335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10"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67400" y="5323331"/>
              <a:ext cx="2871787" cy="1308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28" name="TextBox 27"/>
          <p:cNvSpPr txBox="1"/>
          <p:nvPr/>
        </p:nvSpPr>
        <p:spPr>
          <a:xfrm>
            <a:off x="5436394" y="1760433"/>
            <a:ext cx="3294941" cy="369332"/>
          </a:xfrm>
          <a:prstGeom prst="rect">
            <a:avLst/>
          </a:prstGeom>
          <a:noFill/>
        </p:spPr>
        <p:txBody>
          <a:bodyPr wrap="none" rtlCol="0">
            <a:spAutoFit/>
          </a:bodyPr>
          <a:lstStyle/>
          <a:p>
            <a:r>
              <a:rPr lang="en-US" b="1" dirty="0" smtClean="0"/>
              <a:t>Livestock population 1961-2018</a:t>
            </a:r>
            <a:endParaRPr lang="en-US" b="1" dirty="0"/>
          </a:p>
        </p:txBody>
      </p:sp>
      <p:sp>
        <p:nvSpPr>
          <p:cNvPr id="30" name="TextBox 29"/>
          <p:cNvSpPr txBox="1"/>
          <p:nvPr/>
        </p:nvSpPr>
        <p:spPr>
          <a:xfrm>
            <a:off x="5729288" y="4967446"/>
            <a:ext cx="3124199" cy="1323439"/>
          </a:xfrm>
          <a:prstGeom prst="rect">
            <a:avLst/>
          </a:prstGeom>
          <a:noFill/>
        </p:spPr>
        <p:txBody>
          <a:bodyPr wrap="square" rtlCol="0">
            <a:spAutoFit/>
          </a:bodyPr>
          <a:lstStyle/>
          <a:p>
            <a:r>
              <a:rPr lang="en-US" sz="1600" dirty="0" smtClean="0">
                <a:solidFill>
                  <a:srgbClr val="C00000"/>
                </a:solidFill>
              </a:rPr>
              <a:t>Significant increase in livestock breeding. </a:t>
            </a:r>
          </a:p>
          <a:p>
            <a:r>
              <a:rPr lang="en-US" sz="1600" dirty="0" smtClean="0">
                <a:solidFill>
                  <a:srgbClr val="C00000"/>
                </a:solidFill>
              </a:rPr>
              <a:t>Animal concentrations:</a:t>
            </a:r>
          </a:p>
          <a:p>
            <a:r>
              <a:rPr lang="en-US" sz="1600" dirty="0" smtClean="0">
                <a:solidFill>
                  <a:srgbClr val="C00000"/>
                </a:solidFill>
              </a:rPr>
              <a:t>From 2 animals/ha (1961) up to 12 </a:t>
            </a:r>
            <a:r>
              <a:rPr lang="en-US" sz="1600" dirty="0">
                <a:solidFill>
                  <a:srgbClr val="C00000"/>
                </a:solidFill>
              </a:rPr>
              <a:t>animals/ha </a:t>
            </a:r>
            <a:r>
              <a:rPr lang="en-US" sz="1600" dirty="0" smtClean="0">
                <a:solidFill>
                  <a:srgbClr val="C00000"/>
                </a:solidFill>
              </a:rPr>
              <a:t>(2018)</a:t>
            </a:r>
            <a:endParaRPr lang="en-US" sz="1600" dirty="0">
              <a:solidFill>
                <a:srgbClr val="C00000"/>
              </a:solidFill>
            </a:endParaRPr>
          </a:p>
        </p:txBody>
      </p:sp>
      <p:pic>
        <p:nvPicPr>
          <p:cNvPr id="31" name="Picture 3"/>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209800" y="4952797"/>
            <a:ext cx="3481387" cy="1352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2" name="Picture 4"/>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181599" y="2075459"/>
            <a:ext cx="3633788" cy="27298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2355983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Fertilizers &amp; Manure Use</a:t>
            </a:r>
            <a:endParaRPr lang="en-US"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4800" y="4114800"/>
            <a:ext cx="4937760" cy="20917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0" y="2112670"/>
            <a:ext cx="2493963"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10" name="Chart 9"/>
          <p:cNvGraphicFramePr>
            <a:graphicFrameLocks/>
          </p:cNvGraphicFramePr>
          <p:nvPr>
            <p:extLst>
              <p:ext uri="{D42A27DB-BD31-4B8C-83A1-F6EECF244321}">
                <p14:modId xmlns:p14="http://schemas.microsoft.com/office/powerpoint/2010/main" xmlns="" val="348226649"/>
              </p:ext>
            </p:extLst>
          </p:nvPr>
        </p:nvGraphicFramePr>
        <p:xfrm>
          <a:off x="76200" y="1752601"/>
          <a:ext cx="6248400" cy="2362200"/>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228600" y="4347894"/>
            <a:ext cx="3666068" cy="1200329"/>
          </a:xfrm>
          <a:prstGeom prst="rect">
            <a:avLst/>
          </a:prstGeom>
          <a:noFill/>
        </p:spPr>
        <p:txBody>
          <a:bodyPr wrap="none" rtlCol="0">
            <a:spAutoFit/>
          </a:bodyPr>
          <a:lstStyle/>
          <a:p>
            <a:r>
              <a:rPr lang="en-US" b="1" dirty="0" smtClean="0"/>
              <a:t>In the last 58yrs:</a:t>
            </a:r>
          </a:p>
          <a:p>
            <a:pPr marL="285750" indent="-285750">
              <a:buFont typeface="Arial" panose="020B0604020202020204" pitchFamily="34" charset="0"/>
              <a:buChar char="•"/>
            </a:pPr>
            <a:r>
              <a:rPr lang="en-US" dirty="0" smtClean="0"/>
              <a:t>Land Use remains the same</a:t>
            </a:r>
          </a:p>
          <a:p>
            <a:pPr marL="285750" indent="-285750">
              <a:buFont typeface="Arial" panose="020B0604020202020204" pitchFamily="34" charset="0"/>
              <a:buChar char="•"/>
            </a:pPr>
            <a:r>
              <a:rPr lang="en-US" dirty="0" smtClean="0"/>
              <a:t>Manure has increased x4 </a:t>
            </a:r>
          </a:p>
          <a:p>
            <a:pPr marL="285750" indent="-285750">
              <a:buFont typeface="Arial" panose="020B0604020202020204" pitchFamily="34" charset="0"/>
              <a:buChar char="•"/>
            </a:pPr>
            <a:r>
              <a:rPr lang="en-US" dirty="0" smtClean="0"/>
              <a:t>Fertilizer consumption is declining</a:t>
            </a:r>
            <a:endParaRPr lang="en-US" dirty="0"/>
          </a:p>
        </p:txBody>
      </p:sp>
    </p:spTree>
    <p:extLst>
      <p:ext uri="{BB962C8B-B14F-4D97-AF65-F5344CB8AC3E}">
        <p14:creationId xmlns:p14="http://schemas.microsoft.com/office/powerpoint/2010/main" xmlns="" val="863218266"/>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figure 3c"/>
          <p:cNvPicPr>
            <a:picLocks noChangeAspect="1" noChangeArrowheads="1"/>
          </p:cNvPicPr>
          <p:nvPr/>
        </p:nvPicPr>
        <p:blipFill>
          <a:blip r:embed="rId3" cstate="print"/>
          <a:srcRect/>
          <a:stretch>
            <a:fillRect/>
          </a:stretch>
        </p:blipFill>
        <p:spPr bwMode="auto">
          <a:xfrm>
            <a:off x="4953000" y="1828800"/>
            <a:ext cx="3448940" cy="4248150"/>
          </a:xfrm>
          <a:prstGeom prst="rect">
            <a:avLst/>
          </a:prstGeom>
          <a:noFill/>
          <a:ln w="9525">
            <a:noFill/>
            <a:miter lim="800000"/>
            <a:headEnd/>
            <a:tailEnd/>
          </a:ln>
        </p:spPr>
      </p:pic>
      <p:graphicFrame>
        <p:nvGraphicFramePr>
          <p:cNvPr id="8" name="Object 4"/>
          <p:cNvGraphicFramePr>
            <a:graphicFrameLocks noChangeAspect="1"/>
          </p:cNvGraphicFramePr>
          <p:nvPr/>
        </p:nvGraphicFramePr>
        <p:xfrm>
          <a:off x="0" y="1914526"/>
          <a:ext cx="4282267" cy="3724276"/>
        </p:xfrm>
        <a:graphic>
          <a:graphicData uri="http://schemas.openxmlformats.org/presentationml/2006/ole">
            <p:oleObj spid="_x0000_s92162" name="Bitmap Image" r:id="rId4" imgW="8345065" imgH="7257143" progId="PBrush">
              <p:embed/>
            </p:oleObj>
          </a:graphicData>
        </a:graphic>
      </p:graphicFrame>
      <p:sp>
        <p:nvSpPr>
          <p:cNvPr id="9" name="TextBox 8"/>
          <p:cNvSpPr txBox="1"/>
          <p:nvPr/>
        </p:nvSpPr>
        <p:spPr>
          <a:xfrm>
            <a:off x="4876800" y="609600"/>
            <a:ext cx="2486963" cy="461665"/>
          </a:xfrm>
          <a:prstGeom prst="rect">
            <a:avLst/>
          </a:prstGeom>
          <a:noFill/>
        </p:spPr>
        <p:txBody>
          <a:bodyPr wrap="none" rtlCol="0">
            <a:spAutoFit/>
          </a:bodyPr>
          <a:lstStyle/>
          <a:p>
            <a:r>
              <a:rPr lang="en-US" sz="2400" dirty="0" err="1" smtClean="0"/>
              <a:t>Karst</a:t>
            </a:r>
            <a:r>
              <a:rPr lang="en-US" sz="2400" dirty="0" smtClean="0"/>
              <a:t>-SWAT Model</a:t>
            </a:r>
            <a:endParaRPr lang="en-US" sz="2400" dirty="0"/>
          </a:p>
        </p:txBody>
      </p:sp>
      <p:sp>
        <p:nvSpPr>
          <p:cNvPr id="10" name="TextBox 9"/>
          <p:cNvSpPr txBox="1"/>
          <p:nvPr/>
        </p:nvSpPr>
        <p:spPr>
          <a:xfrm>
            <a:off x="0" y="6396335"/>
            <a:ext cx="7391126" cy="461665"/>
          </a:xfrm>
          <a:prstGeom prst="rect">
            <a:avLst/>
          </a:prstGeom>
          <a:noFill/>
        </p:spPr>
        <p:txBody>
          <a:bodyPr wrap="none" rtlCol="0">
            <a:spAutoFit/>
          </a:bodyPr>
          <a:lstStyle/>
          <a:p>
            <a:r>
              <a:rPr lang="en-US" sz="2400" dirty="0" smtClean="0"/>
              <a:t>P-T relationships with elevation induce mixing in the </a:t>
            </a:r>
            <a:r>
              <a:rPr lang="en-US" sz="2400" dirty="0" err="1" smtClean="0"/>
              <a:t>Karst</a:t>
            </a:r>
            <a:endParaRPr lang="en-US" sz="2400" dirty="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Hydrology Simulation</a:t>
            </a:r>
            <a:br>
              <a:rPr lang="en-US" dirty="0" smtClean="0"/>
            </a:br>
            <a:r>
              <a:rPr lang="en-US" dirty="0" err="1" smtClean="0"/>
              <a:t>Koiliaris</a:t>
            </a:r>
            <a:r>
              <a:rPr lang="en-US" dirty="0" smtClean="0"/>
              <a:t> Flow (1964-2018)</a:t>
            </a:r>
            <a:endParaRPr lang="en-US" dirty="0"/>
          </a:p>
        </p:txBody>
      </p:sp>
      <p:graphicFrame>
        <p:nvGraphicFramePr>
          <p:cNvPr id="10" name="Chart 9"/>
          <p:cNvGraphicFramePr>
            <a:graphicFrameLocks noGrp="1"/>
          </p:cNvGraphicFramePr>
          <p:nvPr>
            <p:extLst>
              <p:ext uri="{D42A27DB-BD31-4B8C-83A1-F6EECF244321}">
                <p14:modId xmlns:p14="http://schemas.microsoft.com/office/powerpoint/2010/main" xmlns="" val="3486610108"/>
              </p:ext>
            </p:extLst>
          </p:nvPr>
        </p:nvGraphicFramePr>
        <p:xfrm>
          <a:off x="152400" y="1905000"/>
          <a:ext cx="8460684" cy="43309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930151713"/>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Hydrology Simulation </a:t>
            </a:r>
            <a:r>
              <a:rPr lang="en-US" dirty="0" err="1" smtClean="0"/>
              <a:t>Koiliaris</a:t>
            </a:r>
            <a:r>
              <a:rPr lang="en-US" dirty="0" smtClean="0"/>
              <a:t> Flow (2004-2018)</a:t>
            </a:r>
            <a:endParaRPr lang="en-US" dirty="0"/>
          </a:p>
        </p:txBody>
      </p:sp>
      <p:graphicFrame>
        <p:nvGraphicFramePr>
          <p:cNvPr id="5" name="Chart 4"/>
          <p:cNvGraphicFramePr>
            <a:graphicFrameLocks noGrp="1"/>
          </p:cNvGraphicFramePr>
          <p:nvPr>
            <p:extLst>
              <p:ext uri="{D42A27DB-BD31-4B8C-83A1-F6EECF244321}">
                <p14:modId xmlns:p14="http://schemas.microsoft.com/office/powerpoint/2010/main" xmlns="" val="3906515910"/>
              </p:ext>
            </p:extLst>
          </p:nvPr>
        </p:nvGraphicFramePr>
        <p:xfrm>
          <a:off x="152400" y="1828800"/>
          <a:ext cx="8917441" cy="3352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p:cNvGraphicFramePr>
            <a:graphicFrameLocks noGrp="1"/>
          </p:cNvGraphicFramePr>
          <p:nvPr>
            <p:extLst>
              <p:ext uri="{D42A27DB-BD31-4B8C-83A1-F6EECF244321}">
                <p14:modId xmlns:p14="http://schemas.microsoft.com/office/powerpoint/2010/main" xmlns="" val="3105089535"/>
              </p:ext>
            </p:extLst>
          </p:nvPr>
        </p:nvGraphicFramePr>
        <p:xfrm>
          <a:off x="2743199" y="5326653"/>
          <a:ext cx="6172201" cy="1495404"/>
        </p:xfrm>
        <a:graphic>
          <a:graphicData uri="http://schemas.openxmlformats.org/drawingml/2006/table">
            <a:tbl>
              <a:tblPr>
                <a:tableStyleId>{8EC20E35-A176-4012-BC5E-935CFFF8708E}</a:tableStyleId>
              </a:tblPr>
              <a:tblGrid>
                <a:gridCol w="807264"/>
                <a:gridCol w="798855"/>
                <a:gridCol w="958625"/>
                <a:gridCol w="1009079"/>
                <a:gridCol w="1000670"/>
                <a:gridCol w="1597708"/>
              </a:tblGrid>
              <a:tr h="520044">
                <a:tc>
                  <a:txBody>
                    <a:bodyPr/>
                    <a:lstStyle/>
                    <a:p>
                      <a:pPr algn="ctr" fontAlgn="b"/>
                      <a:r>
                        <a:rPr lang="en-US" sz="1400" u="none" strike="noStrike" dirty="0">
                          <a:effectLst/>
                        </a:rPr>
                        <a:t> </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en-US" sz="1400" u="none" strike="noStrike" dirty="0">
                          <a:effectLst/>
                        </a:rPr>
                        <a:t>Calibration Period (9/1/2010 - 7/26/2018)</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400" u="none" strike="noStrike" dirty="0">
                          <a:effectLst/>
                        </a:rPr>
                        <a:t>Verification Period (7/1/2004 - 7/31/2010)</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b"/>
                      <a:r>
                        <a:rPr lang="en-US" sz="1400" u="none" strike="noStrike" dirty="0">
                          <a:effectLst/>
                        </a:rPr>
                        <a:t>Goodness of fit </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616">
                <a:tc>
                  <a:txBody>
                    <a:bodyPr/>
                    <a:lstStyle/>
                    <a:p>
                      <a:pPr algn="ctr" fontAlgn="b"/>
                      <a:r>
                        <a:rPr lang="en-US" sz="1600" u="none" strike="noStrike">
                          <a:effectLst/>
                        </a:rPr>
                        <a:t> </a:t>
                      </a:r>
                      <a:endParaRPr lang="en-US" sz="16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Daily</a:t>
                      </a:r>
                      <a:endParaRPr lang="en-US" sz="1600" b="1"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Monthly</a:t>
                      </a:r>
                      <a:endParaRPr lang="en-US" sz="1600" b="1"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Daily</a:t>
                      </a:r>
                      <a:endParaRPr lang="en-US" sz="1600" b="1"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Monthly</a:t>
                      </a:r>
                      <a:endParaRPr lang="en-US" sz="1600" b="1"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effectLst/>
                        </a:rPr>
                        <a:t>Criteria</a:t>
                      </a:r>
                      <a:endParaRPr lang="en-US" sz="1600" b="1"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567">
                <a:tc>
                  <a:txBody>
                    <a:bodyPr/>
                    <a:lstStyle/>
                    <a:p>
                      <a:pPr algn="ctr" fontAlgn="b"/>
                      <a:r>
                        <a:rPr lang="en-US" sz="1600" u="none" strike="noStrike">
                          <a:effectLst/>
                        </a:rPr>
                        <a:t>NSE</a:t>
                      </a:r>
                      <a:endParaRPr lang="en-US" sz="16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0.60</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0.7</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0.58</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0.8</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&gt;0.5</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1567">
                <a:tc>
                  <a:txBody>
                    <a:bodyPr/>
                    <a:lstStyle/>
                    <a:p>
                      <a:pPr algn="ctr" fontAlgn="b"/>
                      <a:r>
                        <a:rPr lang="en-US" sz="1600" u="none" strike="noStrike">
                          <a:effectLst/>
                        </a:rPr>
                        <a:t>PBIAS</a:t>
                      </a:r>
                      <a:endParaRPr lang="en-US" sz="16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5.13</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16.4</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-6.22</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-6.0</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25.0</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6616">
                <a:tc>
                  <a:txBody>
                    <a:bodyPr/>
                    <a:lstStyle/>
                    <a:p>
                      <a:pPr algn="ctr" fontAlgn="b"/>
                      <a:r>
                        <a:rPr lang="en-US" sz="1600" u="none" strike="noStrike">
                          <a:effectLst/>
                        </a:rPr>
                        <a:t>RSR</a:t>
                      </a:r>
                      <a:endParaRPr lang="en-US" sz="16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0.63</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0.52</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a:effectLst/>
                        </a:rPr>
                        <a:t>0.65</a:t>
                      </a:r>
                      <a:endParaRPr lang="en-US" sz="1400" b="0" i="0" u="none" strike="noStrike">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0.48</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u="none" strike="noStrike" dirty="0">
                          <a:effectLst/>
                        </a:rPr>
                        <a:t>&lt;0.7</a:t>
                      </a:r>
                      <a:endParaRPr lang="en-US" sz="1400" b="0" i="0" u="none" strike="noStrike" dirty="0">
                        <a:solidFill>
                          <a:srgbClr val="000000"/>
                        </a:solidFill>
                        <a:effectLst/>
                        <a:latin typeface="Comic Sans MS" panose="030F0702030302020204" pitchFamily="66"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885924200"/>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Hydrology Simulation</a:t>
            </a:r>
            <a:br>
              <a:rPr lang="en-US" dirty="0"/>
            </a:br>
            <a:r>
              <a:rPr lang="en-US" dirty="0" smtClean="0"/>
              <a:t>Gorge </a:t>
            </a:r>
            <a:r>
              <a:rPr lang="en-US" dirty="0"/>
              <a:t>(1961-2018)</a:t>
            </a:r>
          </a:p>
        </p:txBody>
      </p:sp>
      <p:pic>
        <p:nvPicPr>
          <p:cNvPr id="2050" name="Picture 2"/>
          <p:cNvPicPr>
            <a:picLocks noChangeAspect="1" noChangeArrowheads="1"/>
          </p:cNvPicPr>
          <p:nvPr/>
        </p:nvPicPr>
        <p:blipFill>
          <a:blip r:embed="rId2" cstate="print"/>
          <a:srcRect/>
          <a:stretch>
            <a:fillRect/>
          </a:stretch>
        </p:blipFill>
        <p:spPr bwMode="auto">
          <a:xfrm>
            <a:off x="762000" y="1828800"/>
            <a:ext cx="5295900" cy="2813926"/>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419600" y="4648200"/>
            <a:ext cx="4503738" cy="1894814"/>
          </a:xfrm>
          <a:prstGeom prst="rect">
            <a:avLst/>
          </a:prstGeom>
          <a:noFill/>
          <a:ln w="9525">
            <a:noFill/>
            <a:miter lim="800000"/>
            <a:headEnd/>
            <a:tailEnd/>
          </a:ln>
          <a:effectLst/>
        </p:spPr>
      </p:pic>
    </p:spTree>
    <p:extLst>
      <p:ext uri="{BB962C8B-B14F-4D97-AF65-F5344CB8AC3E}">
        <p14:creationId xmlns:p14="http://schemas.microsoft.com/office/powerpoint/2010/main" xmlns="" val="124239562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p:nvPr/>
        </p:nvGraphicFramePr>
        <p:xfrm>
          <a:off x="304800" y="1752600"/>
          <a:ext cx="8633048" cy="3160059"/>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normAutofit fontScale="90000"/>
          </a:bodyPr>
          <a:lstStyle/>
          <a:p>
            <a:r>
              <a:rPr lang="en-US" dirty="0"/>
              <a:t>Nitrate </a:t>
            </a:r>
            <a:r>
              <a:rPr lang="en-US" dirty="0" smtClean="0"/>
              <a:t>Simulation</a:t>
            </a:r>
            <a:br>
              <a:rPr lang="en-US" dirty="0" smtClean="0"/>
            </a:br>
            <a:r>
              <a:rPr lang="en-US" dirty="0" smtClean="0"/>
              <a:t>KRB main River (1961-2018)</a:t>
            </a:r>
            <a:endParaRPr lang="en-US" dirty="0"/>
          </a:p>
        </p:txBody>
      </p:sp>
      <p:sp>
        <p:nvSpPr>
          <p:cNvPr id="11" name="Rectangle 10"/>
          <p:cNvSpPr/>
          <p:nvPr/>
        </p:nvSpPr>
        <p:spPr>
          <a:xfrm>
            <a:off x="7162800" y="4191000"/>
            <a:ext cx="1600200" cy="381000"/>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hart 5"/>
          <p:cNvGraphicFramePr/>
          <p:nvPr/>
        </p:nvGraphicFramePr>
        <p:xfrm>
          <a:off x="2971800" y="4572000"/>
          <a:ext cx="5791200" cy="182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89004388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Nitrate Simulation</a:t>
            </a:r>
            <a:br>
              <a:rPr lang="en-US" dirty="0"/>
            </a:br>
            <a:r>
              <a:rPr lang="en-US" dirty="0" smtClean="0"/>
              <a:t>Karst </a:t>
            </a:r>
            <a:r>
              <a:rPr lang="en-US" dirty="0"/>
              <a:t>(1961-2018)</a:t>
            </a:r>
          </a:p>
        </p:txBody>
      </p:sp>
      <p:graphicFrame>
        <p:nvGraphicFramePr>
          <p:cNvPr id="5" name="Chart 4"/>
          <p:cNvGraphicFramePr>
            <a:graphicFrameLocks/>
          </p:cNvGraphicFramePr>
          <p:nvPr>
            <p:extLst>
              <p:ext uri="{D42A27DB-BD31-4B8C-83A1-F6EECF244321}">
                <p14:modId xmlns:p14="http://schemas.microsoft.com/office/powerpoint/2010/main" xmlns="" val="2336643790"/>
              </p:ext>
            </p:extLst>
          </p:nvPr>
        </p:nvGraphicFramePr>
        <p:xfrm>
          <a:off x="304800" y="1828800"/>
          <a:ext cx="83058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187814737"/>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Nitrate Simulation </a:t>
            </a:r>
            <a:br>
              <a:rPr lang="en-US" dirty="0"/>
            </a:br>
            <a:r>
              <a:rPr lang="en-US" dirty="0"/>
              <a:t>TN Loads vs NO3 (River)</a:t>
            </a:r>
            <a:br>
              <a:rPr lang="en-US" dirty="0"/>
            </a:br>
            <a:r>
              <a:rPr lang="en-US" dirty="0"/>
              <a:t>kg/</a:t>
            </a:r>
            <a:r>
              <a:rPr lang="en-US" dirty="0" err="1"/>
              <a:t>yr</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xmlns="" val="864289041"/>
              </p:ext>
            </p:extLst>
          </p:nvPr>
        </p:nvGraphicFramePr>
        <p:xfrm>
          <a:off x="0" y="1752600"/>
          <a:ext cx="8458200" cy="3048000"/>
        </p:xfrm>
        <a:graphic>
          <a:graphicData uri="http://schemas.openxmlformats.org/drawingml/2006/chart">
            <c:chart xmlns:c="http://schemas.openxmlformats.org/drawingml/2006/chart" xmlns:r="http://schemas.openxmlformats.org/officeDocument/2006/relationships" r:id="rId2"/>
          </a:graphicData>
        </a:graphic>
      </p:graphicFrame>
      <p:pic>
        <p:nvPicPr>
          <p:cNvPr id="1026" name="Picture 2"/>
          <p:cNvPicPr>
            <a:picLocks noChangeAspect="1" noChangeArrowheads="1"/>
          </p:cNvPicPr>
          <p:nvPr/>
        </p:nvPicPr>
        <p:blipFill>
          <a:blip r:embed="rId3" cstate="print"/>
          <a:srcRect/>
          <a:stretch>
            <a:fillRect/>
          </a:stretch>
        </p:blipFill>
        <p:spPr bwMode="auto">
          <a:xfrm>
            <a:off x="5862638" y="4267200"/>
            <a:ext cx="3281362" cy="1981329"/>
          </a:xfrm>
          <a:prstGeom prst="rect">
            <a:avLst/>
          </a:prstGeom>
          <a:noFill/>
          <a:ln w="9525">
            <a:noFill/>
            <a:miter lim="800000"/>
            <a:headEnd/>
            <a:tailEnd/>
          </a:ln>
          <a:effectLst/>
        </p:spPr>
      </p:pic>
    </p:spTree>
    <p:extLst>
      <p:ext uri="{BB962C8B-B14F-4D97-AF65-F5344CB8AC3E}">
        <p14:creationId xmlns:p14="http://schemas.microsoft.com/office/powerpoint/2010/main" xmlns="" val="348557765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en-US" dirty="0"/>
          </a:p>
        </p:txBody>
      </p:sp>
      <p:sp>
        <p:nvSpPr>
          <p:cNvPr id="5" name="TextBox 4"/>
          <p:cNvSpPr txBox="1"/>
          <p:nvPr/>
        </p:nvSpPr>
        <p:spPr>
          <a:xfrm>
            <a:off x="304800" y="2057400"/>
            <a:ext cx="8534400" cy="3539430"/>
          </a:xfrm>
          <a:prstGeom prst="rect">
            <a:avLst/>
          </a:prstGeom>
          <a:noFill/>
        </p:spPr>
        <p:txBody>
          <a:bodyPr wrap="square" rtlCol="0">
            <a:spAutoFit/>
          </a:bodyPr>
          <a:lstStyle/>
          <a:p>
            <a:pPr marL="114300" indent="-114300">
              <a:buFont typeface="Arial" pitchFamily="34" charset="0"/>
              <a:buChar char="•"/>
            </a:pPr>
            <a:r>
              <a:rPr lang="en-US" sz="2800" dirty="0" smtClean="0"/>
              <a:t>significant attenuation of N in the basin</a:t>
            </a:r>
          </a:p>
          <a:p>
            <a:pPr marL="114300" indent="-114300">
              <a:buFont typeface="Arial" pitchFamily="34" charset="0"/>
              <a:buChar char="•"/>
            </a:pPr>
            <a:r>
              <a:rPr lang="en-US" sz="2800" dirty="0" smtClean="0"/>
              <a:t>flushing effect of N from the karst due to rainfall</a:t>
            </a:r>
          </a:p>
          <a:p>
            <a:pPr marL="114300" indent="-114300">
              <a:buFont typeface="Arial" pitchFamily="34" charset="0"/>
              <a:buChar char="•"/>
            </a:pPr>
            <a:r>
              <a:rPr lang="en-US" sz="2800" dirty="0" smtClean="0"/>
              <a:t>Non-linear response of the watershed in terms on N loads</a:t>
            </a:r>
          </a:p>
          <a:p>
            <a:pPr marL="114300" indent="-114300">
              <a:buFont typeface="Arial" pitchFamily="34" charset="0"/>
              <a:buChar char="•"/>
            </a:pPr>
            <a:r>
              <a:rPr lang="en-US" sz="2800" dirty="0" smtClean="0"/>
              <a:t>slow processes control N export from the basin</a:t>
            </a:r>
          </a:p>
          <a:p>
            <a:pPr marL="114300" indent="-114300">
              <a:buFont typeface="Arial" pitchFamily="34" charset="0"/>
              <a:buChar char="•"/>
            </a:pPr>
            <a:r>
              <a:rPr lang="en-US" sz="2800" dirty="0" smtClean="0"/>
              <a:t>historical reconstruction of pollution loads is a valuable tool for assessing the processes controlling  nutrient cycling in basins</a:t>
            </a: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65998" y="2564904"/>
            <a:ext cx="4594034" cy="1962871"/>
          </a:xfrm>
          <a:prstGeom prst="rect">
            <a:avLst/>
          </a:prstGeom>
        </p:spPr>
      </p:pic>
      <p:sp>
        <p:nvSpPr>
          <p:cNvPr id="5" name="Τίτλος 1"/>
          <p:cNvSpPr txBox="1">
            <a:spLocks/>
          </p:cNvSpPr>
          <p:nvPr/>
        </p:nvSpPr>
        <p:spPr>
          <a:xfrm>
            <a:off x="0" y="-1"/>
            <a:ext cx="9144000" cy="1800772"/>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l-GR" sz="2800" b="1" dirty="0">
              <a:solidFill>
                <a:schemeClr val="accent2">
                  <a:lumMod val="50000"/>
                </a:schemeClr>
              </a:solidFill>
            </a:endParaRPr>
          </a:p>
        </p:txBody>
      </p:sp>
      <p:sp>
        <p:nvSpPr>
          <p:cNvPr id="9218" name="Rectangle 2"/>
          <p:cNvSpPr>
            <a:spLocks noChangeArrowheads="1"/>
          </p:cNvSpPr>
          <p:nvPr/>
        </p:nvSpPr>
        <p:spPr bwMode="auto">
          <a:xfrm>
            <a:off x="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 name="Title 1"/>
          <p:cNvSpPr>
            <a:spLocks noGrp="1"/>
          </p:cNvSpPr>
          <p:nvPr>
            <p:ph type="ctrTitle"/>
          </p:nvPr>
        </p:nvSpPr>
        <p:spPr>
          <a:xfrm>
            <a:off x="3707904" y="764704"/>
            <a:ext cx="4894312" cy="959768"/>
          </a:xfrm>
        </p:spPr>
        <p:txBody>
          <a:bodyPr>
            <a:normAutofit/>
          </a:bodyPr>
          <a:lstStyle/>
          <a:p>
            <a:r>
              <a:rPr lang="en-US" sz="4000" b="1" dirty="0" smtClean="0">
                <a:solidFill>
                  <a:srgbClr val="002060"/>
                </a:solidFill>
                <a:latin typeface="Calibri" pitchFamily="34" charset="0"/>
                <a:cs typeface="Calibri" pitchFamily="34" charset="0"/>
              </a:rPr>
              <a:t>Crete-SWAT Model</a:t>
            </a:r>
            <a:endParaRPr lang="en-US" sz="4000" b="1" dirty="0">
              <a:solidFill>
                <a:srgbClr val="002060"/>
              </a:solidFill>
              <a:latin typeface="Calibri" pitchFamily="34" charset="0"/>
              <a:cs typeface="Calibri" pitchFamily="34" charset="0"/>
            </a:endParaRPr>
          </a:p>
        </p:txBody>
      </p:sp>
      <p:sp>
        <p:nvSpPr>
          <p:cNvPr id="13" name="TextBox 12"/>
          <p:cNvSpPr txBox="1"/>
          <p:nvPr/>
        </p:nvSpPr>
        <p:spPr>
          <a:xfrm>
            <a:off x="284884" y="4350004"/>
            <a:ext cx="3639416" cy="2031325"/>
          </a:xfrm>
          <a:prstGeom prst="rect">
            <a:avLst/>
          </a:prstGeom>
          <a:noFill/>
        </p:spPr>
        <p:txBody>
          <a:bodyPr wrap="square" rtlCol="0">
            <a:spAutoFit/>
          </a:bodyPr>
          <a:lstStyle/>
          <a:p>
            <a:r>
              <a:rPr lang="en-US" dirty="0" smtClean="0"/>
              <a:t>Model overview</a:t>
            </a:r>
          </a:p>
          <a:p>
            <a:pPr marL="285750" indent="-285750">
              <a:buFont typeface="Arial" panose="020B0604020202020204" pitchFamily="34" charset="0"/>
              <a:buChar char="•"/>
            </a:pPr>
            <a:r>
              <a:rPr lang="en-US" dirty="0" smtClean="0"/>
              <a:t>352 sub-basins and streams</a:t>
            </a:r>
          </a:p>
          <a:p>
            <a:pPr marL="285750" indent="-285750">
              <a:buFont typeface="Arial" panose="020B0604020202020204" pitchFamily="34" charset="0"/>
              <a:buChar char="•"/>
            </a:pPr>
            <a:r>
              <a:rPr lang="en-US" dirty="0" smtClean="0"/>
              <a:t>47 springs</a:t>
            </a:r>
            <a:endParaRPr lang="el-GR" dirty="0" smtClean="0"/>
          </a:p>
          <a:p>
            <a:pPr marL="285750" indent="-285750">
              <a:buFont typeface="Arial" panose="020B0604020202020204" pitchFamily="34" charset="0"/>
              <a:buChar char="•"/>
            </a:pPr>
            <a:r>
              <a:rPr lang="en-US" dirty="0" smtClean="0"/>
              <a:t>12 soil classes</a:t>
            </a:r>
          </a:p>
          <a:p>
            <a:pPr marL="285750" indent="-285750">
              <a:buFont typeface="Arial" panose="020B0604020202020204" pitchFamily="34" charset="0"/>
              <a:buChar char="•"/>
            </a:pPr>
            <a:r>
              <a:rPr lang="en-US" dirty="0" smtClean="0"/>
              <a:t>14 land uses</a:t>
            </a:r>
          </a:p>
          <a:p>
            <a:pPr marL="285750" indent="-285750">
              <a:buFont typeface="Arial" panose="020B0604020202020204" pitchFamily="34" charset="0"/>
              <a:buChar char="•"/>
            </a:pPr>
            <a:r>
              <a:rPr lang="en-US" dirty="0" smtClean="0"/>
              <a:t>Topographic data from DEM</a:t>
            </a:r>
          </a:p>
          <a:p>
            <a:pPr marL="285750" indent="-285750">
              <a:buFont typeface="Arial" panose="020B0604020202020204" pitchFamily="34" charset="0"/>
              <a:buChar char="•"/>
            </a:pPr>
            <a:r>
              <a:rPr lang="en-US" dirty="0" smtClean="0"/>
              <a:t>502 HRUs</a:t>
            </a:r>
          </a:p>
        </p:txBody>
      </p:sp>
      <p:pic>
        <p:nvPicPr>
          <p:cNvPr id="11" name="Picture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693189" y="2491455"/>
            <a:ext cx="4153359" cy="2449714"/>
          </a:xfrm>
          <a:prstGeom prst="rect">
            <a:avLst/>
          </a:prstGeom>
        </p:spPr>
      </p:pic>
      <p:sp>
        <p:nvSpPr>
          <p:cNvPr id="14" name="Rectangle 13"/>
          <p:cNvSpPr/>
          <p:nvPr/>
        </p:nvSpPr>
        <p:spPr>
          <a:xfrm>
            <a:off x="6118932" y="3740840"/>
            <a:ext cx="2727614" cy="1200329"/>
          </a:xfrm>
          <a:prstGeom prst="rect">
            <a:avLst/>
          </a:prstGeom>
        </p:spPr>
        <p:txBody>
          <a:bodyPr wrap="square">
            <a:spAutoFit/>
          </a:bodyPr>
          <a:lstStyle/>
          <a:p>
            <a:pPr algn="just"/>
            <a:r>
              <a:rPr lang="en-US" dirty="0" smtClean="0"/>
              <a:t>14 land uses - 6 dominant (arable land, pasture, forest, urban area, water and range grasses)</a:t>
            </a:r>
          </a:p>
        </p:txBody>
      </p:sp>
      <p:grpSp>
        <p:nvGrpSpPr>
          <p:cNvPr id="2" name="Group 14"/>
          <p:cNvGrpSpPr/>
          <p:nvPr/>
        </p:nvGrpSpPr>
        <p:grpSpPr>
          <a:xfrm>
            <a:off x="4923507" y="4869160"/>
            <a:ext cx="3866919" cy="1296144"/>
            <a:chOff x="961394" y="2452367"/>
            <a:chExt cx="6849618" cy="2994942"/>
          </a:xfrm>
        </p:grpSpPr>
        <p:grpSp>
          <p:nvGrpSpPr>
            <p:cNvPr id="3" name="Group 5"/>
            <p:cNvGrpSpPr/>
            <p:nvPr/>
          </p:nvGrpSpPr>
          <p:grpSpPr>
            <a:xfrm>
              <a:off x="961394" y="2452367"/>
              <a:ext cx="6849618" cy="2994942"/>
              <a:chOff x="643382" y="2209728"/>
              <a:chExt cx="7535418" cy="3416279"/>
            </a:xfrm>
          </p:grpSpPr>
          <p:pic>
            <p:nvPicPr>
              <p:cNvPr id="18" name="Picture 17"/>
              <p:cNvPicPr>
                <a:picLocks noChangeAspect="1"/>
              </p:cNvPicPr>
              <p:nvPr/>
            </p:nvPicPr>
            <p:blipFill>
              <a:blip r:embed="rId4" cstate="print">
                <a:extLst>
                  <a:ext uri="{28A0092B-C50C-407E-A947-70E740481C1C}">
                    <a14:useLocalDpi xmlns:a14="http://schemas.microsoft.com/office/drawing/2010/main" xmlns="" val="0"/>
                  </a:ext>
                </a:extLst>
              </a:blip>
              <a:srcRect t="5901" b="24483"/>
              <a:stretch>
                <a:fillRect/>
              </a:stretch>
            </p:blipFill>
            <p:spPr>
              <a:xfrm>
                <a:off x="643382" y="2209728"/>
                <a:ext cx="7535418" cy="3416279"/>
              </a:xfrm>
              <a:prstGeom prst="rect">
                <a:avLst/>
              </a:prstGeom>
            </p:spPr>
          </p:pic>
          <p:sp>
            <p:nvSpPr>
              <p:cNvPr id="19" name="Rectangle 18"/>
              <p:cNvSpPr/>
              <p:nvPr/>
            </p:nvSpPr>
            <p:spPr>
              <a:xfrm>
                <a:off x="1092200" y="4051300"/>
                <a:ext cx="1594106" cy="444500"/>
              </a:xfrm>
              <a:prstGeom prst="rect">
                <a:avLst/>
              </a:prstGeom>
              <a:solidFill>
                <a:schemeClr val="bg1"/>
              </a:solidFill>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l-GR"/>
              </a:p>
            </p:txBody>
          </p:sp>
        </p:grpSp>
        <p:sp>
          <p:nvSpPr>
            <p:cNvPr id="17" name="Rectangle 16"/>
            <p:cNvSpPr/>
            <p:nvPr/>
          </p:nvSpPr>
          <p:spPr>
            <a:xfrm>
              <a:off x="1086025" y="3978996"/>
              <a:ext cx="2635587" cy="853399"/>
            </a:xfrm>
            <a:prstGeom prst="rect">
              <a:avLst/>
            </a:prstGeom>
          </p:spPr>
          <p:txBody>
            <a:bodyPr wrap="none">
              <a:spAutoFit/>
            </a:bodyPr>
            <a:lstStyle/>
            <a:p>
              <a:r>
                <a:rPr lang="en-US" dirty="0" smtClean="0"/>
                <a:t>12 soil classes</a:t>
              </a:r>
            </a:p>
          </p:txBody>
        </p:sp>
      </p:grpSp>
      <p:sp>
        <p:nvSpPr>
          <p:cNvPr id="15" name="TextBox 14"/>
          <p:cNvSpPr txBox="1"/>
          <p:nvPr/>
        </p:nvSpPr>
        <p:spPr>
          <a:xfrm>
            <a:off x="381000" y="6400800"/>
            <a:ext cx="4721421" cy="369332"/>
          </a:xfrm>
          <a:prstGeom prst="rect">
            <a:avLst/>
          </a:prstGeom>
          <a:noFill/>
        </p:spPr>
        <p:txBody>
          <a:bodyPr wrap="none" rtlCol="0">
            <a:spAutoFit/>
          </a:bodyPr>
          <a:lstStyle/>
          <a:p>
            <a:r>
              <a:rPr lang="en-US" dirty="0" err="1" smtClean="0"/>
              <a:t>Malago</a:t>
            </a:r>
            <a:r>
              <a:rPr lang="en-US" dirty="0" smtClean="0"/>
              <a:t> et al., 2016.  Journal of Hydrology, v. 540</a:t>
            </a:r>
            <a:endParaRPr lang="en-US" dirty="0"/>
          </a:p>
        </p:txBody>
      </p:sp>
    </p:spTree>
    <p:extLst>
      <p:ext uri="{BB962C8B-B14F-4D97-AF65-F5344CB8AC3E}">
        <p14:creationId xmlns:p14="http://schemas.microsoft.com/office/powerpoint/2010/main" xmlns="" val="2900476804"/>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Table 50"/>
          <p:cNvGraphicFramePr>
            <a:graphicFrameLocks noGrp="1"/>
          </p:cNvGraphicFramePr>
          <p:nvPr>
            <p:extLst>
              <p:ext uri="{D42A27DB-BD31-4B8C-83A1-F6EECF244321}">
                <p14:modId xmlns:p14="http://schemas.microsoft.com/office/powerpoint/2010/main" xmlns="" val="3409296958"/>
              </p:ext>
            </p:extLst>
          </p:nvPr>
        </p:nvGraphicFramePr>
        <p:xfrm>
          <a:off x="342304" y="3041143"/>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dirty="0">
                          <a:solidFill>
                            <a:srgbClr val="000000"/>
                          </a:solidFill>
                          <a:effectLst/>
                          <a:latin typeface="Calibri" panose="020F0502020204030204" pitchFamily="34" charset="0"/>
                        </a:rPr>
                        <a:t>12.8</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-0.2</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0.42</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0.43</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0.49</a:t>
                      </a:r>
                    </a:p>
                  </a:txBody>
                  <a:tcPr marL="7144" marR="7144" marT="9526" marB="0" anchor="ctr"/>
                </a:tc>
              </a:tr>
            </a:tbl>
          </a:graphicData>
        </a:graphic>
      </p:graphicFrame>
      <p:grpSp>
        <p:nvGrpSpPr>
          <p:cNvPr id="2" name="Group 63"/>
          <p:cNvGrpSpPr/>
          <p:nvPr/>
        </p:nvGrpSpPr>
        <p:grpSpPr>
          <a:xfrm>
            <a:off x="54878" y="178109"/>
            <a:ext cx="9101773" cy="6049846"/>
            <a:chOff x="73169" y="178108"/>
            <a:chExt cx="12135697" cy="6049845"/>
          </a:xfrm>
        </p:grpSpPr>
        <p:pic>
          <p:nvPicPr>
            <p:cNvPr id="13" name="Picture 12"/>
            <p:cNvPicPr>
              <a:picLocks noChangeAspect="1"/>
            </p:cNvPicPr>
            <p:nvPr/>
          </p:nvPicPr>
          <p:blipFill>
            <a:blip r:embed="rId2" cstate="print"/>
            <a:stretch>
              <a:fillRect/>
            </a:stretch>
          </p:blipFill>
          <p:spPr>
            <a:xfrm>
              <a:off x="73169" y="1934723"/>
              <a:ext cx="4022581" cy="966074"/>
            </a:xfrm>
            <a:prstGeom prst="rect">
              <a:avLst/>
            </a:prstGeom>
          </p:spPr>
        </p:pic>
        <p:grpSp>
          <p:nvGrpSpPr>
            <p:cNvPr id="3" name="Group 14"/>
            <p:cNvGrpSpPr/>
            <p:nvPr/>
          </p:nvGrpSpPr>
          <p:grpSpPr>
            <a:xfrm>
              <a:off x="3526024" y="2381206"/>
              <a:ext cx="4816511" cy="2456601"/>
              <a:chOff x="3526024" y="2381206"/>
              <a:chExt cx="4816511" cy="2456601"/>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l="931" t="33976" b="30267"/>
              <a:stretch/>
            </p:blipFill>
            <p:spPr>
              <a:xfrm>
                <a:off x="3526024" y="2381206"/>
                <a:ext cx="4816511" cy="2456601"/>
              </a:xfrm>
              <a:prstGeom prst="rect">
                <a:avLst/>
              </a:prstGeom>
            </p:spPr>
          </p:pic>
          <p:sp>
            <p:nvSpPr>
              <p:cNvPr id="14" name="Regular Pentagon 13"/>
              <p:cNvSpPr/>
              <p:nvPr/>
            </p:nvSpPr>
            <p:spPr>
              <a:xfrm>
                <a:off x="4362450" y="2968625"/>
                <a:ext cx="95250" cy="85725"/>
              </a:xfrm>
              <a:prstGeom prst="pentagon">
                <a:avLst/>
              </a:prstGeom>
              <a:solidFill>
                <a:srgbClr val="2867A0"/>
              </a:solidFill>
              <a:ln w="31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sp>
          <p:nvSpPr>
            <p:cNvPr id="5" name="TextBox 4"/>
            <p:cNvSpPr txBox="1"/>
            <p:nvPr/>
          </p:nvSpPr>
          <p:spPr>
            <a:xfrm>
              <a:off x="3081868" y="178108"/>
              <a:ext cx="7076589" cy="430887"/>
            </a:xfrm>
            <a:prstGeom prst="rect">
              <a:avLst/>
            </a:prstGeom>
            <a:noFill/>
          </p:spPr>
          <p:txBody>
            <a:bodyPr wrap="square" rtlCol="0">
              <a:spAutoFit/>
            </a:bodyPr>
            <a:lstStyle/>
            <a:p>
              <a:pPr algn="ctr"/>
              <a:r>
                <a:rPr lang="en-US" sz="2200" dirty="0" smtClean="0"/>
                <a:t>Crete SWAT Model – Goodness of fit</a:t>
              </a:r>
              <a:endParaRPr lang="el-GR" sz="2200" dirty="0"/>
            </a:p>
          </p:txBody>
        </p:sp>
        <p:pic>
          <p:nvPicPr>
            <p:cNvPr id="6" name="Picture 5"/>
            <p:cNvPicPr>
              <a:picLocks noChangeAspect="1"/>
            </p:cNvPicPr>
            <p:nvPr/>
          </p:nvPicPr>
          <p:blipFill>
            <a:blip r:embed="rId4" cstate="print"/>
            <a:stretch>
              <a:fillRect/>
            </a:stretch>
          </p:blipFill>
          <p:spPr>
            <a:xfrm>
              <a:off x="1743921" y="580396"/>
              <a:ext cx="3956093" cy="1002562"/>
            </a:xfrm>
            <a:prstGeom prst="rect">
              <a:avLst/>
            </a:prstGeom>
          </p:spPr>
        </p:pic>
        <p:pic>
          <p:nvPicPr>
            <p:cNvPr id="7" name="Picture 6"/>
            <p:cNvPicPr>
              <a:picLocks noChangeAspect="1"/>
            </p:cNvPicPr>
            <p:nvPr/>
          </p:nvPicPr>
          <p:blipFill rotWithShape="1">
            <a:blip r:embed="rId5" cstate="print"/>
            <a:srcRect l="912"/>
            <a:stretch/>
          </p:blipFill>
          <p:spPr>
            <a:xfrm>
              <a:off x="131872" y="3754460"/>
              <a:ext cx="4188082" cy="1066475"/>
            </a:xfrm>
            <a:prstGeom prst="rect">
              <a:avLst/>
            </a:prstGeom>
          </p:spPr>
        </p:pic>
        <p:pic>
          <p:nvPicPr>
            <p:cNvPr id="8" name="Picture 7"/>
            <p:cNvPicPr>
              <a:picLocks noChangeAspect="1"/>
            </p:cNvPicPr>
            <p:nvPr/>
          </p:nvPicPr>
          <p:blipFill>
            <a:blip r:embed="rId6" cstate="print"/>
            <a:stretch>
              <a:fillRect/>
            </a:stretch>
          </p:blipFill>
          <p:spPr>
            <a:xfrm>
              <a:off x="1990615" y="5229658"/>
              <a:ext cx="3991106" cy="952610"/>
            </a:xfrm>
            <a:prstGeom prst="rect">
              <a:avLst/>
            </a:prstGeom>
          </p:spPr>
        </p:pic>
        <p:pic>
          <p:nvPicPr>
            <p:cNvPr id="9" name="Picture 8"/>
            <p:cNvPicPr>
              <a:picLocks noChangeAspect="1"/>
            </p:cNvPicPr>
            <p:nvPr/>
          </p:nvPicPr>
          <p:blipFill>
            <a:blip r:embed="rId7" cstate="print"/>
            <a:stretch>
              <a:fillRect/>
            </a:stretch>
          </p:blipFill>
          <p:spPr>
            <a:xfrm>
              <a:off x="6301377" y="5183973"/>
              <a:ext cx="4147705" cy="1043980"/>
            </a:xfrm>
            <a:prstGeom prst="rect">
              <a:avLst/>
            </a:prstGeom>
          </p:spPr>
        </p:pic>
        <p:pic>
          <p:nvPicPr>
            <p:cNvPr id="10" name="Picture 9"/>
            <p:cNvPicPr>
              <a:picLocks noChangeAspect="1"/>
            </p:cNvPicPr>
            <p:nvPr/>
          </p:nvPicPr>
          <p:blipFill>
            <a:blip r:embed="rId8" cstate="print"/>
            <a:stretch>
              <a:fillRect/>
            </a:stretch>
          </p:blipFill>
          <p:spPr>
            <a:xfrm>
              <a:off x="7953784" y="2075694"/>
              <a:ext cx="4098836" cy="970337"/>
            </a:xfrm>
            <a:prstGeom prst="rect">
              <a:avLst/>
            </a:prstGeom>
          </p:spPr>
        </p:pic>
        <p:pic>
          <p:nvPicPr>
            <p:cNvPr id="12" name="Picture 11"/>
            <p:cNvPicPr>
              <a:picLocks noChangeAspect="1"/>
            </p:cNvPicPr>
            <p:nvPr/>
          </p:nvPicPr>
          <p:blipFill>
            <a:blip r:embed="rId9" cstate="print"/>
            <a:stretch>
              <a:fillRect/>
            </a:stretch>
          </p:blipFill>
          <p:spPr>
            <a:xfrm>
              <a:off x="8406469" y="3575762"/>
              <a:ext cx="3802397" cy="917109"/>
            </a:xfrm>
            <a:prstGeom prst="rect">
              <a:avLst/>
            </a:prstGeom>
          </p:spPr>
        </p:pic>
        <p:cxnSp>
          <p:nvCxnSpPr>
            <p:cNvPr id="17" name="Straight Arrow Connector 16"/>
            <p:cNvCxnSpPr>
              <a:stCxn id="14" idx="0"/>
            </p:cNvCxnSpPr>
            <p:nvPr/>
          </p:nvCxnSpPr>
          <p:spPr>
            <a:xfrm flipV="1">
              <a:off x="4410075" y="1457325"/>
              <a:ext cx="0" cy="15113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4868230" y="3810000"/>
              <a:ext cx="884871" cy="15880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648450" y="3956050"/>
              <a:ext cx="396214" cy="144201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4192910" y="3754460"/>
              <a:ext cx="1350640" cy="30319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5162552" y="2831366"/>
              <a:ext cx="2860557" cy="78496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724650" y="3819526"/>
              <a:ext cx="1681819" cy="35706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flipV="1">
              <a:off x="2476500" y="2634426"/>
              <a:ext cx="1304925" cy="51834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p:nvPicPr>
          <p:blipFill>
            <a:blip r:embed="rId10" cstate="print"/>
            <a:stretch>
              <a:fillRect/>
            </a:stretch>
          </p:blipFill>
          <p:spPr>
            <a:xfrm>
              <a:off x="6134144" y="517262"/>
              <a:ext cx="4024313" cy="1043340"/>
            </a:xfrm>
            <a:prstGeom prst="rect">
              <a:avLst/>
            </a:prstGeom>
          </p:spPr>
        </p:pic>
        <p:cxnSp>
          <p:nvCxnSpPr>
            <p:cNvPr id="43" name="Straight Arrow Connector 42"/>
            <p:cNvCxnSpPr/>
            <p:nvPr/>
          </p:nvCxnSpPr>
          <p:spPr>
            <a:xfrm flipV="1">
              <a:off x="4476748" y="1754273"/>
              <a:ext cx="2085975" cy="130007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54" name="Table 53"/>
          <p:cNvGraphicFramePr>
            <a:graphicFrameLocks noGrp="1"/>
          </p:cNvGraphicFramePr>
          <p:nvPr>
            <p:extLst>
              <p:ext uri="{D42A27DB-BD31-4B8C-83A1-F6EECF244321}">
                <p14:modId xmlns:p14="http://schemas.microsoft.com/office/powerpoint/2010/main" xmlns="" val="3676488800"/>
              </p:ext>
            </p:extLst>
          </p:nvPr>
        </p:nvGraphicFramePr>
        <p:xfrm>
          <a:off x="350540" y="4800503"/>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11.1</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2.4</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0.63</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0.63</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0.47</a:t>
                      </a:r>
                    </a:p>
                  </a:txBody>
                  <a:tcPr marL="7144" marR="7144" marT="9526" marB="0" anchor="ctr"/>
                </a:tc>
              </a:tr>
            </a:tbl>
          </a:graphicData>
        </a:graphic>
      </p:graphicFrame>
      <p:graphicFrame>
        <p:nvGraphicFramePr>
          <p:cNvPr id="55" name="Table 54"/>
          <p:cNvGraphicFramePr>
            <a:graphicFrameLocks noGrp="1"/>
          </p:cNvGraphicFramePr>
          <p:nvPr>
            <p:extLst>
              <p:ext uri="{D42A27DB-BD31-4B8C-83A1-F6EECF244321}">
                <p14:modId xmlns:p14="http://schemas.microsoft.com/office/powerpoint/2010/main" xmlns="" val="2115615081"/>
              </p:ext>
            </p:extLst>
          </p:nvPr>
        </p:nvGraphicFramePr>
        <p:xfrm>
          <a:off x="1756768" y="6219314"/>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5.7</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17.2</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0.83</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0.84</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0.82</a:t>
                      </a:r>
                    </a:p>
                  </a:txBody>
                  <a:tcPr marL="7144" marR="7144" marT="9526" marB="0" anchor="ctr"/>
                </a:tc>
              </a:tr>
            </a:tbl>
          </a:graphicData>
        </a:graphic>
      </p:graphicFrame>
      <p:graphicFrame>
        <p:nvGraphicFramePr>
          <p:cNvPr id="57" name="Table 56"/>
          <p:cNvGraphicFramePr>
            <a:graphicFrameLocks noGrp="1"/>
          </p:cNvGraphicFramePr>
          <p:nvPr>
            <p:extLst>
              <p:ext uri="{D42A27DB-BD31-4B8C-83A1-F6EECF244321}">
                <p14:modId xmlns:p14="http://schemas.microsoft.com/office/powerpoint/2010/main" xmlns="" val="2962280924"/>
              </p:ext>
            </p:extLst>
          </p:nvPr>
        </p:nvGraphicFramePr>
        <p:xfrm>
          <a:off x="4986340" y="6186889"/>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6.9</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16.5</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0.78</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0.8</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0.73</a:t>
                      </a:r>
                    </a:p>
                  </a:txBody>
                  <a:tcPr marL="7144" marR="7144" marT="9526" marB="0" anchor="ctr"/>
                </a:tc>
              </a:tr>
            </a:tbl>
          </a:graphicData>
        </a:graphic>
      </p:graphicFrame>
      <p:graphicFrame>
        <p:nvGraphicFramePr>
          <p:cNvPr id="59" name="Table 58"/>
          <p:cNvGraphicFramePr>
            <a:graphicFrameLocks noGrp="1"/>
          </p:cNvGraphicFramePr>
          <p:nvPr>
            <p:extLst>
              <p:ext uri="{D42A27DB-BD31-4B8C-83A1-F6EECF244321}">
                <p14:modId xmlns:p14="http://schemas.microsoft.com/office/powerpoint/2010/main" xmlns="" val="3877137869"/>
              </p:ext>
            </p:extLst>
          </p:nvPr>
        </p:nvGraphicFramePr>
        <p:xfrm>
          <a:off x="6524948" y="4550655"/>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20.6</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26.7</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0.17</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0.55</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0.67</a:t>
                      </a:r>
                    </a:p>
                  </a:txBody>
                  <a:tcPr marL="7144" marR="7144" marT="9526" marB="0" anchor="ctr"/>
                </a:tc>
              </a:tr>
            </a:tbl>
          </a:graphicData>
        </a:graphic>
      </p:graphicFrame>
      <p:graphicFrame>
        <p:nvGraphicFramePr>
          <p:cNvPr id="61" name="Table 60"/>
          <p:cNvGraphicFramePr>
            <a:graphicFrameLocks noGrp="1"/>
          </p:cNvGraphicFramePr>
          <p:nvPr>
            <p:extLst>
              <p:ext uri="{D42A27DB-BD31-4B8C-83A1-F6EECF244321}">
                <p14:modId xmlns:p14="http://schemas.microsoft.com/office/powerpoint/2010/main" xmlns="" val="3991385861"/>
              </p:ext>
            </p:extLst>
          </p:nvPr>
        </p:nvGraphicFramePr>
        <p:xfrm>
          <a:off x="6256903" y="3111348"/>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9.9</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-0.8</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0.44</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0.43</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0.45</a:t>
                      </a:r>
                    </a:p>
                  </a:txBody>
                  <a:tcPr marL="7144" marR="7144" marT="9526" marB="0" anchor="ctr"/>
                </a:tc>
              </a:tr>
            </a:tbl>
          </a:graphicData>
        </a:graphic>
      </p:graphicFrame>
      <p:graphicFrame>
        <p:nvGraphicFramePr>
          <p:cNvPr id="62" name="Table 61"/>
          <p:cNvGraphicFramePr>
            <a:graphicFrameLocks noGrp="1"/>
          </p:cNvGraphicFramePr>
          <p:nvPr>
            <p:extLst>
              <p:ext uri="{D42A27DB-BD31-4B8C-83A1-F6EECF244321}">
                <p14:modId xmlns:p14="http://schemas.microsoft.com/office/powerpoint/2010/main" xmlns="" val="906617890"/>
              </p:ext>
            </p:extLst>
          </p:nvPr>
        </p:nvGraphicFramePr>
        <p:xfrm>
          <a:off x="5043490" y="1568322"/>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26.1</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1.2</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-0.08</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0.5</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0.5</a:t>
                      </a:r>
                    </a:p>
                  </a:txBody>
                  <a:tcPr marL="7144" marR="7144" marT="9526" marB="0" anchor="ctr"/>
                </a:tc>
              </a:tr>
            </a:tbl>
          </a:graphicData>
        </a:graphic>
      </p:graphicFrame>
      <p:graphicFrame>
        <p:nvGraphicFramePr>
          <p:cNvPr id="63" name="Table 62"/>
          <p:cNvGraphicFramePr>
            <a:graphicFrameLocks noGrp="1"/>
          </p:cNvGraphicFramePr>
          <p:nvPr>
            <p:extLst>
              <p:ext uri="{D42A27DB-BD31-4B8C-83A1-F6EECF244321}">
                <p14:modId xmlns:p14="http://schemas.microsoft.com/office/powerpoint/2010/main" xmlns="" val="1241477092"/>
              </p:ext>
            </p:extLst>
          </p:nvPr>
        </p:nvGraphicFramePr>
        <p:xfrm>
          <a:off x="978463" y="1450955"/>
          <a:ext cx="2158605" cy="572266"/>
        </p:xfrm>
        <a:graphic>
          <a:graphicData uri="http://schemas.openxmlformats.org/drawingml/2006/table">
            <a:tbl>
              <a:tblPr firstRow="1" bandRow="1">
                <a:tableStyleId>{5C22544A-7EE6-4342-B048-85BDC9FD1C3A}</a:tableStyleId>
              </a:tblPr>
              <a:tblGrid>
                <a:gridCol w="431721"/>
                <a:gridCol w="431721"/>
                <a:gridCol w="431721"/>
                <a:gridCol w="431721"/>
                <a:gridCol w="431721"/>
              </a:tblGrid>
              <a:tr h="347472">
                <a:tc>
                  <a:txBody>
                    <a:bodyPr/>
                    <a:lstStyle/>
                    <a:p>
                      <a:r>
                        <a:rPr lang="en-US" sz="800" dirty="0" smtClean="0"/>
                        <a:t>NRMSE%</a:t>
                      </a:r>
                      <a:endParaRPr lang="el-GR" sz="800" dirty="0"/>
                    </a:p>
                  </a:txBody>
                  <a:tcPr marL="68580" marR="68580"/>
                </a:tc>
                <a:tc>
                  <a:txBody>
                    <a:bodyPr/>
                    <a:lstStyle/>
                    <a:p>
                      <a:r>
                        <a:rPr lang="en-US" sz="800" dirty="0" smtClean="0"/>
                        <a:t>PBIAS%</a:t>
                      </a:r>
                      <a:endParaRPr lang="el-GR" sz="800" dirty="0"/>
                    </a:p>
                  </a:txBody>
                  <a:tcPr marL="68580" marR="68580"/>
                </a:tc>
                <a:tc>
                  <a:txBody>
                    <a:bodyPr/>
                    <a:lstStyle/>
                    <a:p>
                      <a:r>
                        <a:rPr lang="en-US" sz="800" dirty="0" smtClean="0"/>
                        <a:t>NSE</a:t>
                      </a:r>
                      <a:endParaRPr lang="el-GR" sz="800" dirty="0"/>
                    </a:p>
                  </a:txBody>
                  <a:tcPr marL="68580" marR="68580"/>
                </a:tc>
                <a:tc>
                  <a:txBody>
                    <a:bodyPr/>
                    <a:lstStyle/>
                    <a:p>
                      <a:r>
                        <a:rPr lang="en-US" sz="800" dirty="0" smtClean="0"/>
                        <a:t>r</a:t>
                      </a:r>
                      <a:r>
                        <a:rPr lang="en-US" sz="800" baseline="30000" dirty="0" smtClean="0"/>
                        <a:t>2</a:t>
                      </a:r>
                      <a:endParaRPr lang="el-GR" sz="800" baseline="30000" dirty="0"/>
                    </a:p>
                  </a:txBody>
                  <a:tcPr marL="68580" marR="6858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smtClean="0"/>
                        <a:t>br</a:t>
                      </a:r>
                      <a:r>
                        <a:rPr lang="en-US" sz="800" baseline="30000" dirty="0" smtClean="0"/>
                        <a:t>2</a:t>
                      </a:r>
                      <a:endParaRPr lang="el-GR" sz="800" baseline="30000" dirty="0" smtClean="0"/>
                    </a:p>
                  </a:txBody>
                  <a:tcPr marL="68580" marR="68580"/>
                </a:tc>
              </a:tr>
              <a:tr h="224794">
                <a:tc>
                  <a:txBody>
                    <a:bodyPr/>
                    <a:lstStyle/>
                    <a:p>
                      <a:pPr algn="ctr" fontAlgn="ctr"/>
                      <a:r>
                        <a:rPr lang="it-IT" sz="800" b="0" i="0" u="none" strike="noStrike">
                          <a:solidFill>
                            <a:srgbClr val="000000"/>
                          </a:solidFill>
                          <a:effectLst/>
                          <a:latin typeface="Calibri" panose="020F0502020204030204" pitchFamily="34" charset="0"/>
                        </a:rPr>
                        <a:t>16.5</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3.3</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0.68</a:t>
                      </a:r>
                    </a:p>
                  </a:txBody>
                  <a:tcPr marL="7144" marR="7144" marT="9526" marB="0" anchor="ctr"/>
                </a:tc>
                <a:tc>
                  <a:txBody>
                    <a:bodyPr/>
                    <a:lstStyle/>
                    <a:p>
                      <a:pPr algn="ctr" fontAlgn="ctr"/>
                      <a:r>
                        <a:rPr lang="it-IT" sz="800" b="0" i="0" u="none" strike="noStrike">
                          <a:solidFill>
                            <a:srgbClr val="000000"/>
                          </a:solidFill>
                          <a:effectLst/>
                          <a:latin typeface="Calibri" panose="020F0502020204030204" pitchFamily="34" charset="0"/>
                        </a:rPr>
                        <a:t>0.69</a:t>
                      </a:r>
                    </a:p>
                  </a:txBody>
                  <a:tcPr marL="7144" marR="7144" marT="9526" marB="0" anchor="ctr"/>
                </a:tc>
                <a:tc>
                  <a:txBody>
                    <a:bodyPr/>
                    <a:lstStyle/>
                    <a:p>
                      <a:pPr algn="ctr" fontAlgn="ctr"/>
                      <a:r>
                        <a:rPr lang="it-IT" sz="800" b="0" i="0" u="none" strike="noStrike" dirty="0">
                          <a:solidFill>
                            <a:srgbClr val="000000"/>
                          </a:solidFill>
                          <a:effectLst/>
                          <a:latin typeface="Calibri" panose="020F0502020204030204" pitchFamily="34" charset="0"/>
                        </a:rPr>
                        <a:t>0.62</a:t>
                      </a:r>
                    </a:p>
                  </a:txBody>
                  <a:tcPr marL="7144" marR="7144" marT="9526" marB="0" anchor="ctr"/>
                </a:tc>
              </a:tr>
            </a:tbl>
          </a:graphicData>
        </a:graphic>
      </p:graphicFrame>
      <p:sp>
        <p:nvSpPr>
          <p:cNvPr id="31" name="TextBox 30"/>
          <p:cNvSpPr txBox="1"/>
          <p:nvPr/>
        </p:nvSpPr>
        <p:spPr>
          <a:xfrm>
            <a:off x="381000" y="6400800"/>
            <a:ext cx="4721421" cy="369332"/>
          </a:xfrm>
          <a:prstGeom prst="rect">
            <a:avLst/>
          </a:prstGeom>
          <a:noFill/>
        </p:spPr>
        <p:txBody>
          <a:bodyPr wrap="none" rtlCol="0">
            <a:spAutoFit/>
          </a:bodyPr>
          <a:lstStyle/>
          <a:p>
            <a:r>
              <a:rPr lang="en-US" dirty="0" err="1" smtClean="0"/>
              <a:t>Malago</a:t>
            </a:r>
            <a:r>
              <a:rPr lang="en-US" dirty="0" smtClean="0"/>
              <a:t> et al., 2016.  Journal of Hydrology, v. 540</a:t>
            </a:r>
            <a:endParaRPr lang="en-US" dirty="0"/>
          </a:p>
        </p:txBody>
      </p:sp>
    </p:spTree>
    <p:extLst>
      <p:ext uri="{BB962C8B-B14F-4D97-AF65-F5344CB8AC3E}">
        <p14:creationId xmlns:p14="http://schemas.microsoft.com/office/powerpoint/2010/main" xmlns="" val="54969478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23528" y="2133600"/>
            <a:ext cx="4400872" cy="1682616"/>
            <a:chOff x="45904" y="2072856"/>
            <a:chExt cx="6386922" cy="2938620"/>
          </a:xfrm>
        </p:grpSpPr>
        <p:pic>
          <p:nvPicPr>
            <p:cNvPr id="41995" name="Picture 1"/>
            <p:cNvPicPr>
              <a:picLocks noChangeAspect="1"/>
            </p:cNvPicPr>
            <p:nvPr/>
          </p:nvPicPr>
          <p:blipFill>
            <a:blip r:embed="rId2" cstate="print"/>
            <a:srcRect t="3491"/>
            <a:stretch>
              <a:fillRect/>
            </a:stretch>
          </p:blipFill>
          <p:spPr bwMode="auto">
            <a:xfrm>
              <a:off x="45904" y="2072856"/>
              <a:ext cx="6386922" cy="2661603"/>
            </a:xfrm>
            <a:prstGeom prst="rect">
              <a:avLst/>
            </a:prstGeom>
            <a:noFill/>
            <a:ln w="9525">
              <a:noFill/>
              <a:miter lim="800000"/>
              <a:headEnd/>
              <a:tailEnd/>
            </a:ln>
          </p:spPr>
        </p:pic>
        <p:sp>
          <p:nvSpPr>
            <p:cNvPr id="11" name="TextBox 10"/>
            <p:cNvSpPr txBox="1"/>
            <p:nvPr/>
          </p:nvSpPr>
          <p:spPr>
            <a:xfrm>
              <a:off x="711138" y="4420205"/>
              <a:ext cx="977693" cy="591271"/>
            </a:xfrm>
            <a:prstGeom prst="rect">
              <a:avLst/>
            </a:prstGeom>
            <a:solidFill>
              <a:schemeClr val="bg1"/>
            </a:solidFill>
          </p:spPr>
          <p:txBody>
            <a:bodyPr>
              <a:spAutoFit/>
            </a:bodyPr>
            <a:lstStyle/>
            <a:p>
              <a:pPr>
                <a:defRPr/>
              </a:pPr>
              <a:r>
                <a:rPr lang="en-US" sz="800" dirty="0">
                  <a:solidFill>
                    <a:schemeClr val="tx1">
                      <a:lumMod val="85000"/>
                      <a:lumOff val="15000"/>
                    </a:schemeClr>
                  </a:solidFill>
                  <a:latin typeface="Arial" panose="020B0604020202020204" pitchFamily="34" charset="0"/>
                  <a:cs typeface="Arial" panose="020B0604020202020204" pitchFamily="34" charset="0"/>
                </a:rPr>
                <a:t>Crete shore</a:t>
              </a:r>
              <a:endParaRPr lang="el-GR" sz="800"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13" name="TextBox 12"/>
            <p:cNvSpPr txBox="1"/>
            <p:nvPr/>
          </p:nvSpPr>
          <p:spPr>
            <a:xfrm>
              <a:off x="665221" y="3287066"/>
              <a:ext cx="594680" cy="537520"/>
            </a:xfrm>
            <a:prstGeom prst="rect">
              <a:avLst/>
            </a:prstGeom>
            <a:solidFill>
              <a:schemeClr val="bg1"/>
            </a:solidFill>
          </p:spPr>
          <p:txBody>
            <a:bodyPr>
              <a:spAutoFit/>
            </a:bodyPr>
            <a:lstStyle/>
            <a:p>
              <a:pPr>
                <a:defRPr/>
              </a:pPr>
              <a:r>
                <a:rPr lang="en-US" sz="700" dirty="0">
                  <a:solidFill>
                    <a:schemeClr val="tx1">
                      <a:lumMod val="85000"/>
                      <a:lumOff val="15000"/>
                    </a:schemeClr>
                  </a:solidFill>
                  <a:latin typeface="Arial" panose="020B0604020202020204" pitchFamily="34" charset="0"/>
                  <a:cs typeface="Arial" panose="020B0604020202020204" pitchFamily="34" charset="0"/>
                </a:rPr>
                <a:t>springs</a:t>
              </a:r>
            </a:p>
          </p:txBody>
        </p:sp>
        <p:sp>
          <p:nvSpPr>
            <p:cNvPr id="15" name="TextBox 14"/>
            <p:cNvSpPr txBox="1"/>
            <p:nvPr/>
          </p:nvSpPr>
          <p:spPr>
            <a:xfrm>
              <a:off x="665221" y="3452669"/>
              <a:ext cx="594680" cy="349388"/>
            </a:xfrm>
            <a:prstGeom prst="rect">
              <a:avLst/>
            </a:prstGeom>
            <a:solidFill>
              <a:schemeClr val="bg1"/>
            </a:solidFill>
          </p:spPr>
          <p:txBody>
            <a:bodyPr>
              <a:spAutoFit/>
            </a:bodyPr>
            <a:lstStyle/>
            <a:p>
              <a:pPr>
                <a:defRPr/>
              </a:pPr>
              <a:r>
                <a:rPr lang="en-US" sz="700" dirty="0">
                  <a:solidFill>
                    <a:schemeClr val="tx1">
                      <a:lumMod val="85000"/>
                      <a:lumOff val="15000"/>
                    </a:schemeClr>
                  </a:solidFill>
                  <a:latin typeface="Arial" panose="020B0604020202020204" pitchFamily="34" charset="0"/>
                  <a:cs typeface="Arial" panose="020B0604020202020204" pitchFamily="34" charset="0"/>
                </a:rPr>
                <a:t>rivers</a:t>
              </a:r>
            </a:p>
          </p:txBody>
        </p:sp>
      </p:grpSp>
      <p:sp>
        <p:nvSpPr>
          <p:cNvPr id="5" name="Τίτλος 1"/>
          <p:cNvSpPr txBox="1">
            <a:spLocks/>
          </p:cNvSpPr>
          <p:nvPr/>
        </p:nvSpPr>
        <p:spPr>
          <a:xfrm>
            <a:off x="0" y="0"/>
            <a:ext cx="9144000" cy="1800226"/>
          </a:xfrm>
          <a:prstGeom prst="rect">
            <a:avLst/>
          </a:prstGeom>
          <a:noFill/>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endParaRPr lang="el-GR" sz="2800" b="1" dirty="0">
              <a:solidFill>
                <a:schemeClr val="accent2">
                  <a:lumMod val="50000"/>
                </a:schemeClr>
              </a:solidFill>
            </a:endParaRPr>
          </a:p>
        </p:txBody>
      </p:sp>
      <p:sp>
        <p:nvSpPr>
          <p:cNvPr id="41991" name="Rectangle 2"/>
          <p:cNvSpPr>
            <a:spLocks noChangeArrowheads="1"/>
          </p:cNvSpPr>
          <p:nvPr/>
        </p:nvSpPr>
        <p:spPr bwMode="auto">
          <a:xfrm>
            <a:off x="0" y="43934"/>
            <a:ext cx="184731" cy="369332"/>
          </a:xfrm>
          <a:prstGeom prst="rect">
            <a:avLst/>
          </a:prstGeom>
          <a:noFill/>
          <a:ln w="9525">
            <a:noFill/>
            <a:miter lim="800000"/>
            <a:headEnd/>
            <a:tailEnd/>
          </a:ln>
        </p:spPr>
        <p:txBody>
          <a:bodyPr wrap="none" anchor="ctr">
            <a:spAutoFit/>
          </a:bodyPr>
          <a:lstStyle/>
          <a:p>
            <a:endParaRPr lang="en-US"/>
          </a:p>
        </p:txBody>
      </p:sp>
      <p:sp>
        <p:nvSpPr>
          <p:cNvPr id="41992" name="TextBox 8"/>
          <p:cNvSpPr txBox="1">
            <a:spLocks noChangeArrowheads="1"/>
          </p:cNvSpPr>
          <p:nvPr/>
        </p:nvSpPr>
        <p:spPr bwMode="auto">
          <a:xfrm>
            <a:off x="228600" y="4953001"/>
            <a:ext cx="3962400" cy="1323439"/>
          </a:xfrm>
          <a:prstGeom prst="rect">
            <a:avLst/>
          </a:prstGeom>
          <a:noFill/>
          <a:ln w="19050">
            <a:solidFill>
              <a:schemeClr val="accent1"/>
            </a:solidFill>
            <a:miter lim="800000"/>
            <a:headEnd/>
            <a:tailEnd/>
          </a:ln>
        </p:spPr>
        <p:txBody>
          <a:bodyPr wrap="square">
            <a:spAutoFit/>
          </a:bodyPr>
          <a:lstStyle/>
          <a:p>
            <a:r>
              <a:rPr lang="en-US" sz="1600" dirty="0"/>
              <a:t>WEI = (total annual freshwater abstraction for all uses)/ (long term annual average of freshwater resources, where data are averaged over a period of at least 20 consecutive years)</a:t>
            </a:r>
            <a:endParaRPr lang="el-GR" sz="1600" dirty="0"/>
          </a:p>
        </p:txBody>
      </p:sp>
      <p:sp>
        <p:nvSpPr>
          <p:cNvPr id="10" name="Rectangle 9"/>
          <p:cNvSpPr/>
          <p:nvPr/>
        </p:nvSpPr>
        <p:spPr>
          <a:xfrm>
            <a:off x="381000" y="3962401"/>
            <a:ext cx="2908300" cy="954107"/>
          </a:xfrm>
          <a:prstGeom prst="rect">
            <a:avLst/>
          </a:prstGeom>
        </p:spPr>
        <p:txBody>
          <a:bodyPr>
            <a:spAutoFit/>
          </a:bodyPr>
          <a:lstStyle/>
          <a:p>
            <a:pPr marL="285750" indent="-285750" algn="just">
              <a:buFont typeface="Arial" panose="020B0604020202020204" pitchFamily="34" charset="0"/>
              <a:buChar char="•"/>
              <a:defRPr/>
            </a:pPr>
            <a:r>
              <a:rPr lang="en-US" sz="1400" dirty="0">
                <a:solidFill>
                  <a:schemeClr val="bg2">
                    <a:lumMod val="25000"/>
                  </a:schemeClr>
                </a:solidFill>
                <a:latin typeface="Verdana" panose="020B0604030504040204" pitchFamily="34" charset="0"/>
                <a:ea typeface="Times New Roman" panose="02020603050405020304" pitchFamily="18" charset="0"/>
                <a:cs typeface="Times New Roman" panose="02020603050405020304" pitchFamily="18" charset="0"/>
              </a:rPr>
              <a:t>0.2 = non-stressed</a:t>
            </a:r>
          </a:p>
          <a:p>
            <a:pPr marL="285750" indent="-285750" algn="just">
              <a:defRPr/>
            </a:pPr>
            <a:r>
              <a:rPr lang="en-US" sz="1400" dirty="0">
                <a:solidFill>
                  <a:schemeClr val="bg2">
                    <a:lumMod val="25000"/>
                  </a:schemeClr>
                </a:solidFill>
                <a:latin typeface="Verdana" panose="020B0604030504040204" pitchFamily="34" charset="0"/>
                <a:ea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defRPr/>
            </a:pPr>
            <a:r>
              <a:rPr lang="en-US" sz="1400" dirty="0">
                <a:solidFill>
                  <a:schemeClr val="bg2">
                    <a:lumMod val="25000"/>
                  </a:schemeClr>
                </a:solidFill>
                <a:latin typeface="Verdana" panose="020B0604030504040204" pitchFamily="34" charset="0"/>
                <a:ea typeface="Times New Roman" panose="02020603050405020304" pitchFamily="18" charset="0"/>
                <a:cs typeface="Times New Roman" panose="02020603050405020304" pitchFamily="18" charset="0"/>
              </a:rPr>
              <a:t>0.4-0.6 = Severe water stress</a:t>
            </a:r>
          </a:p>
        </p:txBody>
      </p:sp>
      <p:sp>
        <p:nvSpPr>
          <p:cNvPr id="41994" name="TextBox 13"/>
          <p:cNvSpPr txBox="1">
            <a:spLocks noChangeArrowheads="1"/>
          </p:cNvSpPr>
          <p:nvPr/>
        </p:nvSpPr>
        <p:spPr bwMode="auto">
          <a:xfrm>
            <a:off x="3733800" y="270808"/>
            <a:ext cx="5410200" cy="1938992"/>
          </a:xfrm>
          <a:prstGeom prst="rect">
            <a:avLst/>
          </a:prstGeom>
          <a:noFill/>
          <a:ln w="9525">
            <a:noFill/>
            <a:miter lim="800000"/>
            <a:headEnd/>
            <a:tailEnd/>
          </a:ln>
        </p:spPr>
        <p:txBody>
          <a:bodyPr wrap="square">
            <a:spAutoFit/>
          </a:bodyPr>
          <a:lstStyle/>
          <a:p>
            <a:pPr algn="ctr"/>
            <a:r>
              <a:rPr lang="en-US" sz="2800" dirty="0">
                <a:solidFill>
                  <a:srgbClr val="002060"/>
                </a:solidFill>
                <a:latin typeface="Calibri" pitchFamily="34" charset="0"/>
                <a:cs typeface="Calibri" pitchFamily="34" charset="0"/>
              </a:rPr>
              <a:t>Water Exploitation Index (WEI</a:t>
            </a:r>
            <a:r>
              <a:rPr lang="en-US" sz="2800" dirty="0" smtClean="0">
                <a:solidFill>
                  <a:srgbClr val="002060"/>
                </a:solidFill>
                <a:latin typeface="Calibri" pitchFamily="34" charset="0"/>
                <a:cs typeface="Calibri" pitchFamily="34" charset="0"/>
              </a:rPr>
              <a:t>) and Hydrological Drought Frequency Analysis (1983-2009)</a:t>
            </a:r>
          </a:p>
          <a:p>
            <a:pPr algn="ctr"/>
            <a:endParaRPr lang="el-GR" sz="3600" b="1" dirty="0">
              <a:solidFill>
                <a:srgbClr val="002060"/>
              </a:solidFill>
              <a:latin typeface="Calibri" pitchFamily="34" charset="0"/>
              <a:cs typeface="Calibri" pitchFamily="34" charset="0"/>
            </a:endParaRPr>
          </a:p>
        </p:txBody>
      </p:sp>
      <p:grpSp>
        <p:nvGrpSpPr>
          <p:cNvPr id="3" name="Group 11"/>
          <p:cNvGrpSpPr/>
          <p:nvPr/>
        </p:nvGrpSpPr>
        <p:grpSpPr>
          <a:xfrm>
            <a:off x="4495800" y="1995422"/>
            <a:ext cx="4402886" cy="4100578"/>
            <a:chOff x="1388314" y="698865"/>
            <a:chExt cx="6289946" cy="6144914"/>
          </a:xfrm>
        </p:grpSpPr>
        <p:grpSp>
          <p:nvGrpSpPr>
            <p:cNvPr id="4" name="Group 16"/>
            <p:cNvGrpSpPr>
              <a:grpSpLocks noChangeAspect="1"/>
            </p:cNvGrpSpPr>
            <p:nvPr/>
          </p:nvGrpSpPr>
          <p:grpSpPr>
            <a:xfrm>
              <a:off x="1435656" y="4740659"/>
              <a:ext cx="6134767" cy="2103120"/>
              <a:chOff x="0" y="584172"/>
              <a:chExt cx="5943600" cy="2037584"/>
            </a:xfrm>
          </p:grpSpPr>
          <p:pic>
            <p:nvPicPr>
              <p:cNvPr id="22" name="Picture 21" descr="F:\AQUAMAN\Flood frequency analysis\BEFORE\Drought\Hydrological Drought\GEV\T100GEV.png"/>
              <p:cNvPicPr>
                <a:picLocks noChangeAspect="1"/>
              </p:cNvPicPr>
              <p:nvPr/>
            </p:nvPicPr>
            <p:blipFill rotWithShape="1">
              <a:blip r:embed="rId3" cstate="print">
                <a:extLst>
                  <a:ext uri="{28A0092B-C50C-407E-A947-70E740481C1C}">
                    <a14:useLocalDpi xmlns="" xmlns:a14="http://schemas.microsoft.com/office/drawing/2010/main" val="0"/>
                  </a:ext>
                </a:extLst>
              </a:blip>
              <a:srcRect t="3918" b="3418"/>
              <a:stretch/>
            </p:blipFill>
            <p:spPr bwMode="auto">
              <a:xfrm>
                <a:off x="0" y="654683"/>
                <a:ext cx="5943600" cy="1967073"/>
              </a:xfrm>
              <a:prstGeom prst="rect">
                <a:avLst/>
              </a:prstGeom>
              <a:noFill/>
              <a:ln>
                <a:noFill/>
              </a:ln>
            </p:spPr>
          </p:pic>
          <p:sp>
            <p:nvSpPr>
              <p:cNvPr id="23" name="Text Box 2"/>
              <p:cNvSpPr txBox="1">
                <a:spLocks noChangeArrowheads="1"/>
              </p:cNvSpPr>
              <p:nvPr/>
            </p:nvSpPr>
            <p:spPr bwMode="auto">
              <a:xfrm>
                <a:off x="113052" y="584172"/>
                <a:ext cx="401955" cy="2857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l-GR" sz="1100" dirty="0">
                    <a:effectLst/>
                    <a:latin typeface="Calibri" panose="020F0502020204030204" pitchFamily="34" charset="0"/>
                    <a:ea typeface="Calibri" panose="020F0502020204030204" pitchFamily="34" charset="0"/>
                    <a:cs typeface="Times New Roman" panose="02020603050405020304" pitchFamily="18" charset="0"/>
                  </a:rPr>
                  <a:t>(γ)</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6" name="Group 13"/>
            <p:cNvGrpSpPr>
              <a:grpSpLocks noChangeAspect="1"/>
            </p:cNvGrpSpPr>
            <p:nvPr/>
          </p:nvGrpSpPr>
          <p:grpSpPr>
            <a:xfrm>
              <a:off x="1388314" y="2737050"/>
              <a:ext cx="6289946" cy="2103120"/>
              <a:chOff x="0" y="322264"/>
              <a:chExt cx="5943600" cy="1987314"/>
            </a:xfrm>
          </p:grpSpPr>
          <p:pic>
            <p:nvPicPr>
              <p:cNvPr id="20" name="Picture 19" descr="F:\AQUAMAN\Flood frequency analysis\BEFORE\Drought\Hydrological Drought\GEV\T50.png"/>
              <p:cNvPicPr>
                <a:picLocks noChangeAspect="1"/>
              </p:cNvPicPr>
              <p:nvPr/>
            </p:nvPicPr>
            <p:blipFill rotWithShape="1">
              <a:blip r:embed="rId4" cstate="print">
                <a:extLst>
                  <a:ext uri="{28A0092B-C50C-407E-A947-70E740481C1C}">
                    <a14:useLocalDpi xmlns="" xmlns:a14="http://schemas.microsoft.com/office/drawing/2010/main" val="0"/>
                  </a:ext>
                </a:extLst>
              </a:blip>
              <a:srcRect t="3846" b="3741"/>
              <a:stretch/>
            </p:blipFill>
            <p:spPr bwMode="auto">
              <a:xfrm>
                <a:off x="0" y="366595"/>
                <a:ext cx="5943600" cy="1942983"/>
              </a:xfrm>
              <a:prstGeom prst="rect">
                <a:avLst/>
              </a:prstGeom>
              <a:noFill/>
              <a:ln>
                <a:noFill/>
              </a:ln>
            </p:spPr>
          </p:pic>
          <p:sp>
            <p:nvSpPr>
              <p:cNvPr id="21" name="Text Box 2"/>
              <p:cNvSpPr txBox="1">
                <a:spLocks noChangeArrowheads="1"/>
              </p:cNvSpPr>
              <p:nvPr/>
            </p:nvSpPr>
            <p:spPr bwMode="auto">
              <a:xfrm>
                <a:off x="145751" y="322264"/>
                <a:ext cx="402521" cy="286138"/>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l-GR" sz="1100" dirty="0">
                    <a:effectLst/>
                    <a:latin typeface="Calibri" panose="020F0502020204030204" pitchFamily="34" charset="0"/>
                    <a:ea typeface="Calibri" panose="020F0502020204030204" pitchFamily="34" charset="0"/>
                    <a:cs typeface="Times New Roman" panose="02020603050405020304" pitchFamily="18" charset="0"/>
                  </a:rPr>
                  <a:t>(β)</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7" name="Group 10"/>
            <p:cNvGrpSpPr>
              <a:grpSpLocks noChangeAspect="1"/>
            </p:cNvGrpSpPr>
            <p:nvPr/>
          </p:nvGrpSpPr>
          <p:grpSpPr>
            <a:xfrm>
              <a:off x="1409335" y="698865"/>
              <a:ext cx="6160885" cy="2103120"/>
              <a:chOff x="0" y="558906"/>
              <a:chExt cx="5943600" cy="2028947"/>
            </a:xfrm>
          </p:grpSpPr>
          <p:pic>
            <p:nvPicPr>
              <p:cNvPr id="18" name="Picture 17" descr="F:\AQUAMAN\Flood frequency analysis\BEFORE\Drought\Hydrological Drought\GEV\T10GEV.png"/>
              <p:cNvPicPr>
                <a:picLocks noChangeAspect="1"/>
              </p:cNvPicPr>
              <p:nvPr/>
            </p:nvPicPr>
            <p:blipFill rotWithShape="1">
              <a:blip r:embed="rId5" cstate="print">
                <a:extLst>
                  <a:ext uri="{28A0092B-C50C-407E-A947-70E740481C1C}">
                    <a14:useLocalDpi xmlns="" xmlns:a14="http://schemas.microsoft.com/office/drawing/2010/main" val="0"/>
                  </a:ext>
                </a:extLst>
              </a:blip>
              <a:srcRect t="2900" b="3279"/>
              <a:stretch/>
            </p:blipFill>
            <p:spPr bwMode="auto">
              <a:xfrm>
                <a:off x="0" y="631957"/>
                <a:ext cx="5943600" cy="1955896"/>
              </a:xfrm>
              <a:prstGeom prst="rect">
                <a:avLst/>
              </a:prstGeom>
              <a:noFill/>
              <a:ln>
                <a:noFill/>
              </a:ln>
            </p:spPr>
          </p:pic>
          <p:sp>
            <p:nvSpPr>
              <p:cNvPr id="19" name="Text Box 2"/>
              <p:cNvSpPr txBox="1">
                <a:spLocks noChangeArrowheads="1"/>
              </p:cNvSpPr>
              <p:nvPr/>
            </p:nvSpPr>
            <p:spPr bwMode="auto">
              <a:xfrm>
                <a:off x="92482" y="558906"/>
                <a:ext cx="401955" cy="2857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l-GR" sz="1100" dirty="0">
                    <a:effectLst/>
                    <a:latin typeface="Calibri" panose="020F0502020204030204" pitchFamily="34" charset="0"/>
                    <a:ea typeface="Calibri" panose="020F0502020204030204" pitchFamily="34" charset="0"/>
                    <a:cs typeface="Times New Roman" panose="02020603050405020304" pitchFamily="18" charset="0"/>
                  </a:rPr>
                  <a:t>(α)</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24" name="Rectangle 23"/>
          <p:cNvSpPr/>
          <p:nvPr/>
        </p:nvSpPr>
        <p:spPr>
          <a:xfrm>
            <a:off x="8063402" y="2194680"/>
            <a:ext cx="1076325" cy="3139321"/>
          </a:xfrm>
          <a:prstGeom prst="rect">
            <a:avLst/>
          </a:prstGeom>
        </p:spPr>
        <p:txBody>
          <a:bodyPr wrap="square">
            <a:spAutoFit/>
          </a:bodyPr>
          <a:lstStyle/>
          <a:p>
            <a:r>
              <a:rPr lang="en-US" b="1" dirty="0" smtClean="0"/>
              <a:t>(</a:t>
            </a:r>
            <a:r>
              <a:rPr lang="el-GR" b="1" dirty="0"/>
              <a:t>α) </a:t>
            </a:r>
            <a:r>
              <a:rPr lang="en-US" b="1" dirty="0" smtClean="0"/>
              <a:t>T=10</a:t>
            </a:r>
            <a:endParaRPr lang="el-GR" b="1" dirty="0" smtClean="0"/>
          </a:p>
          <a:p>
            <a:endParaRPr lang="el-GR" b="1" dirty="0" smtClean="0"/>
          </a:p>
          <a:p>
            <a:endParaRPr lang="el-GR" b="1" dirty="0"/>
          </a:p>
          <a:p>
            <a:endParaRPr lang="el-GR" b="1" dirty="0" smtClean="0"/>
          </a:p>
          <a:p>
            <a:endParaRPr lang="el-GR" b="1" dirty="0"/>
          </a:p>
          <a:p>
            <a:r>
              <a:rPr lang="el-GR" b="1" dirty="0"/>
              <a:t>(β) </a:t>
            </a:r>
            <a:r>
              <a:rPr lang="en-US" b="1" dirty="0"/>
              <a:t>T=50</a:t>
            </a:r>
          </a:p>
          <a:p>
            <a:endParaRPr lang="el-GR" b="1" dirty="0" smtClean="0"/>
          </a:p>
          <a:p>
            <a:endParaRPr lang="el-GR" b="1" dirty="0"/>
          </a:p>
          <a:p>
            <a:endParaRPr lang="el-GR" b="1" dirty="0"/>
          </a:p>
          <a:p>
            <a:endParaRPr lang="el-GR" b="1" dirty="0" smtClean="0"/>
          </a:p>
          <a:p>
            <a:r>
              <a:rPr lang="el-GR" b="1" dirty="0" smtClean="0"/>
              <a:t>(</a:t>
            </a:r>
            <a:r>
              <a:rPr lang="el-GR" b="1" dirty="0"/>
              <a:t>γ) </a:t>
            </a:r>
            <a:r>
              <a:rPr lang="en-US" b="1" dirty="0" smtClean="0"/>
              <a:t>T=100</a:t>
            </a:r>
            <a:endParaRPr lang="el-GR" b="1" dirty="0" smtClean="0"/>
          </a:p>
        </p:txBody>
      </p:sp>
      <p:sp>
        <p:nvSpPr>
          <p:cNvPr id="25" name="TextBox 24"/>
          <p:cNvSpPr txBox="1"/>
          <p:nvPr/>
        </p:nvSpPr>
        <p:spPr>
          <a:xfrm>
            <a:off x="6379206" y="6304002"/>
            <a:ext cx="2764795" cy="553998"/>
          </a:xfrm>
          <a:prstGeom prst="rect">
            <a:avLst/>
          </a:prstGeom>
          <a:noFill/>
        </p:spPr>
        <p:txBody>
          <a:bodyPr wrap="none" rtlCol="0">
            <a:spAutoFit/>
          </a:bodyPr>
          <a:lstStyle/>
          <a:p>
            <a:pPr algn="r"/>
            <a:r>
              <a:rPr lang="en-US" sz="1500" b="1" u="sng" dirty="0" smtClean="0"/>
              <a:t>SRI 3 Index</a:t>
            </a:r>
          </a:p>
          <a:p>
            <a:pPr algn="r"/>
            <a:r>
              <a:rPr lang="en-US" sz="1500" b="1" dirty="0"/>
              <a:t>E</a:t>
            </a:r>
            <a:r>
              <a:rPr lang="en-US" sz="1500" b="1" dirty="0" smtClean="0"/>
              <a:t>xtreme dry conditions</a:t>
            </a:r>
            <a:r>
              <a:rPr lang="el-GR" sz="1500" b="1" dirty="0" smtClean="0"/>
              <a:t>: </a:t>
            </a:r>
            <a:r>
              <a:rPr lang="en-US" sz="1500" b="1" dirty="0" smtClean="0"/>
              <a:t>SRI</a:t>
            </a:r>
            <a:r>
              <a:rPr lang="el-GR" sz="1500" b="1" dirty="0" smtClean="0"/>
              <a:t> </a:t>
            </a:r>
            <a:r>
              <a:rPr lang="en-US" sz="1500" b="1" dirty="0" smtClean="0"/>
              <a:t>&lt;</a:t>
            </a:r>
            <a:r>
              <a:rPr lang="el-GR" sz="1500" b="1" dirty="0" smtClean="0"/>
              <a:t> </a:t>
            </a:r>
            <a:r>
              <a:rPr lang="en-US" sz="1500" b="1" dirty="0" smtClean="0"/>
              <a:t>-2 </a:t>
            </a:r>
            <a:endParaRPr lang="en-US" sz="1500" b="1" dirty="0"/>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33256" y="2895600"/>
            <a:ext cx="6519944" cy="3962400"/>
          </a:xfrm>
          <a:prstGeom prst="rect">
            <a:avLst/>
          </a:prstGeom>
          <a:noFill/>
        </p:spPr>
      </p:pic>
      <p:cxnSp>
        <p:nvCxnSpPr>
          <p:cNvPr id="5" name="Straight Connector 4"/>
          <p:cNvCxnSpPr/>
          <p:nvPr/>
        </p:nvCxnSpPr>
        <p:spPr>
          <a:xfrm>
            <a:off x="0" y="1800226"/>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pic>
        <p:nvPicPr>
          <p:cNvPr id="6" name="Picture 5" descr="C:\Users\Nikolaos\Desktop\AquaMan Logo.jpg"/>
          <p:cNvPicPr>
            <a:picLocks noChangeAspect="1" noChangeArrowheads="1"/>
          </p:cNvPicPr>
          <p:nvPr/>
        </p:nvPicPr>
        <p:blipFill>
          <a:blip r:embed="rId3" cstate="print"/>
          <a:srcRect b="23705"/>
          <a:stretch>
            <a:fillRect/>
          </a:stretch>
        </p:blipFill>
        <p:spPr bwMode="auto">
          <a:xfrm>
            <a:off x="6858002" y="4800600"/>
            <a:ext cx="2162247" cy="1295400"/>
          </a:xfrm>
          <a:prstGeom prst="rect">
            <a:avLst/>
          </a:prstGeom>
          <a:noFill/>
          <a:ln w="9525">
            <a:noFill/>
            <a:miter lim="800000"/>
            <a:headEnd/>
            <a:tailEnd/>
          </a:ln>
        </p:spPr>
      </p:pic>
      <p:sp>
        <p:nvSpPr>
          <p:cNvPr id="7" name="Title 1"/>
          <p:cNvSpPr txBox="1">
            <a:spLocks/>
          </p:cNvSpPr>
          <p:nvPr/>
        </p:nvSpPr>
        <p:spPr>
          <a:xfrm>
            <a:off x="3533359" y="574348"/>
            <a:ext cx="4628002" cy="1143000"/>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Hydrologic Budget of Crete</a:t>
            </a:r>
            <a:endParaRPr lang="en-US" sz="2800" b="1" dirty="0">
              <a:latin typeface="+mj-lt"/>
              <a:ea typeface="+mj-ea"/>
              <a:cs typeface="+mj-cs"/>
            </a:endParaRPr>
          </a:p>
        </p:txBody>
      </p:sp>
      <p:graphicFrame>
        <p:nvGraphicFramePr>
          <p:cNvPr id="8" name="Table 7"/>
          <p:cNvGraphicFramePr>
            <a:graphicFrameLocks noGrp="1"/>
          </p:cNvGraphicFramePr>
          <p:nvPr/>
        </p:nvGraphicFramePr>
        <p:xfrm>
          <a:off x="3733800" y="1828800"/>
          <a:ext cx="5410200" cy="1737360"/>
        </p:xfrm>
        <a:graphic>
          <a:graphicData uri="http://schemas.openxmlformats.org/drawingml/2006/table">
            <a:tbl>
              <a:tblPr firstRow="1" bandRow="1">
                <a:tableStyleId>{5C22544A-7EE6-4342-B048-85BDC9FD1C3A}</a:tableStyleId>
              </a:tblPr>
              <a:tblGrid>
                <a:gridCol w="1352550"/>
                <a:gridCol w="1352550"/>
                <a:gridCol w="1352550"/>
                <a:gridCol w="1352550"/>
              </a:tblGrid>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baseline="0" dirty="0" smtClean="0"/>
                        <a:t>Billion</a:t>
                      </a:r>
                      <a:r>
                        <a:rPr lang="el-GR" sz="1800" b="1" baseline="0" dirty="0" smtClean="0"/>
                        <a:t> </a:t>
                      </a:r>
                      <a:r>
                        <a:rPr lang="en-US" sz="1800" b="1" baseline="0" dirty="0" smtClean="0"/>
                        <a:t>m</a:t>
                      </a:r>
                      <a:r>
                        <a:rPr lang="en-US" sz="1800" b="1" baseline="30000" dirty="0" smtClean="0"/>
                        <a:t>3</a:t>
                      </a:r>
                      <a:r>
                        <a:rPr lang="en-US" sz="1800" b="1" baseline="0" dirty="0" smtClean="0"/>
                        <a:t>/yr</a:t>
                      </a:r>
                      <a:endParaRPr lang="en-US" sz="1800" b="1" dirty="0" smtClean="0"/>
                    </a:p>
                  </a:txBody>
                  <a:tcPr/>
                </a:tc>
                <a:tc>
                  <a:txBody>
                    <a:bodyPr/>
                    <a:lstStyle/>
                    <a:p>
                      <a:pPr algn="ctr"/>
                      <a:r>
                        <a:rPr lang="en-US" sz="1800" b="1" dirty="0" smtClean="0"/>
                        <a:t>Available Water</a:t>
                      </a:r>
                      <a:endParaRPr lang="en-US" sz="1800" b="1" dirty="0"/>
                    </a:p>
                  </a:txBody>
                  <a:tcPr/>
                </a:tc>
                <a:tc>
                  <a:txBody>
                    <a:bodyPr/>
                    <a:lstStyle/>
                    <a:p>
                      <a:pPr algn="ctr"/>
                      <a:r>
                        <a:rPr lang="en-US" sz="1800" b="1" dirty="0" smtClean="0"/>
                        <a:t>Surface Sources</a:t>
                      </a:r>
                      <a:endParaRPr lang="en-US" sz="1800" b="1" dirty="0"/>
                    </a:p>
                  </a:txBody>
                  <a:tcPr/>
                </a:tc>
                <a:tc>
                  <a:txBody>
                    <a:bodyPr/>
                    <a:lstStyle/>
                    <a:p>
                      <a:pPr algn="ctr"/>
                      <a:r>
                        <a:rPr lang="en-US" sz="1800" b="1" dirty="0" smtClean="0"/>
                        <a:t>Springs</a:t>
                      </a:r>
                      <a:endParaRPr lang="en-US" sz="1800" b="1" dirty="0"/>
                    </a:p>
                  </a:txBody>
                  <a:tcPr/>
                </a:tc>
              </a:tr>
              <a:tr h="365760">
                <a:tc>
                  <a:txBody>
                    <a:bodyPr/>
                    <a:lstStyle/>
                    <a:p>
                      <a:r>
                        <a:rPr lang="en-US" sz="1800" b="1" dirty="0" smtClean="0"/>
                        <a:t>Average</a:t>
                      </a:r>
                      <a:endParaRPr lang="en-US" sz="1800" b="1" dirty="0"/>
                    </a:p>
                  </a:txBody>
                  <a:tcPr/>
                </a:tc>
                <a:tc>
                  <a:txBody>
                    <a:bodyPr/>
                    <a:lstStyle/>
                    <a:p>
                      <a:pPr algn="ctr"/>
                      <a:r>
                        <a:rPr lang="el-GR" sz="1800" b="1" dirty="0" smtClean="0">
                          <a:solidFill>
                            <a:srgbClr val="C00000"/>
                          </a:solidFill>
                        </a:rPr>
                        <a:t>1.93</a:t>
                      </a:r>
                      <a:endParaRPr lang="en-US" sz="1800" b="1" dirty="0">
                        <a:solidFill>
                          <a:srgbClr val="C00000"/>
                        </a:solidFill>
                      </a:endParaRPr>
                    </a:p>
                  </a:txBody>
                  <a:tcPr/>
                </a:tc>
                <a:tc>
                  <a:txBody>
                    <a:bodyPr/>
                    <a:lstStyle/>
                    <a:p>
                      <a:pPr algn="ctr"/>
                      <a:r>
                        <a:rPr lang="en-US" sz="1800" dirty="0" smtClean="0"/>
                        <a:t>1.06</a:t>
                      </a:r>
                      <a:endParaRPr lang="en-US" sz="1800" dirty="0"/>
                    </a:p>
                  </a:txBody>
                  <a:tcPr/>
                </a:tc>
                <a:tc>
                  <a:txBody>
                    <a:bodyPr/>
                    <a:lstStyle/>
                    <a:p>
                      <a:pPr algn="ctr"/>
                      <a:r>
                        <a:rPr lang="en-US" sz="1800" dirty="0" smtClean="0"/>
                        <a:t>0.87</a:t>
                      </a:r>
                      <a:endParaRPr lang="en-US" sz="1800" dirty="0"/>
                    </a:p>
                  </a:txBody>
                  <a:tcPr/>
                </a:tc>
              </a:tr>
              <a:tr h="365760">
                <a:tc>
                  <a:txBody>
                    <a:bodyPr/>
                    <a:lstStyle/>
                    <a:p>
                      <a:r>
                        <a:rPr lang="en-US" sz="1800" b="1" dirty="0" smtClean="0"/>
                        <a:t>Dry Year</a:t>
                      </a:r>
                      <a:endParaRPr lang="en-US" sz="1800" b="1" dirty="0"/>
                    </a:p>
                  </a:txBody>
                  <a:tcPr/>
                </a:tc>
                <a:tc>
                  <a:txBody>
                    <a:bodyPr/>
                    <a:lstStyle/>
                    <a:p>
                      <a:pPr algn="ctr"/>
                      <a:r>
                        <a:rPr lang="el-GR" sz="1800" b="1" dirty="0" smtClean="0">
                          <a:solidFill>
                            <a:srgbClr val="C00000"/>
                          </a:solidFill>
                        </a:rPr>
                        <a:t>0.78</a:t>
                      </a:r>
                      <a:endParaRPr lang="en-US" sz="1800" b="1" dirty="0">
                        <a:solidFill>
                          <a:srgbClr val="C00000"/>
                        </a:solidFill>
                      </a:endParaRPr>
                    </a:p>
                  </a:txBody>
                  <a:tcPr/>
                </a:tc>
                <a:tc>
                  <a:txBody>
                    <a:bodyPr/>
                    <a:lstStyle/>
                    <a:p>
                      <a:pPr algn="ctr"/>
                      <a:r>
                        <a:rPr lang="el-GR" sz="1800" dirty="0" smtClean="0"/>
                        <a:t>0.27</a:t>
                      </a:r>
                      <a:endParaRPr lang="en-US" sz="1800" dirty="0"/>
                    </a:p>
                  </a:txBody>
                  <a:tcPr/>
                </a:tc>
                <a:tc>
                  <a:txBody>
                    <a:bodyPr/>
                    <a:lstStyle/>
                    <a:p>
                      <a:pPr algn="ctr"/>
                      <a:r>
                        <a:rPr lang="el-GR" sz="1800" dirty="0" smtClean="0"/>
                        <a:t>0.51</a:t>
                      </a:r>
                      <a:endParaRPr lang="en-US" sz="1800" dirty="0"/>
                    </a:p>
                  </a:txBody>
                  <a:tcPr/>
                </a:tc>
              </a:tr>
              <a:tr h="365760">
                <a:tc>
                  <a:txBody>
                    <a:bodyPr/>
                    <a:lstStyle/>
                    <a:p>
                      <a:r>
                        <a:rPr lang="en-US" sz="1800" b="1" dirty="0" smtClean="0"/>
                        <a:t>Wet Year</a:t>
                      </a:r>
                      <a:endParaRPr lang="en-US" sz="1800" b="1" dirty="0"/>
                    </a:p>
                  </a:txBody>
                  <a:tcPr/>
                </a:tc>
                <a:tc>
                  <a:txBody>
                    <a:bodyPr/>
                    <a:lstStyle/>
                    <a:p>
                      <a:pPr algn="ctr"/>
                      <a:r>
                        <a:rPr lang="el-GR" sz="1800" b="1" dirty="0" smtClean="0">
                          <a:solidFill>
                            <a:srgbClr val="C00000"/>
                          </a:solidFill>
                        </a:rPr>
                        <a:t>3.43</a:t>
                      </a:r>
                      <a:endParaRPr lang="en-US" sz="1800" b="1" dirty="0">
                        <a:solidFill>
                          <a:srgbClr val="C00000"/>
                        </a:solidFill>
                      </a:endParaRPr>
                    </a:p>
                  </a:txBody>
                  <a:tcPr/>
                </a:tc>
                <a:tc>
                  <a:txBody>
                    <a:bodyPr/>
                    <a:lstStyle/>
                    <a:p>
                      <a:pPr algn="ctr"/>
                      <a:r>
                        <a:rPr lang="el-GR" sz="1800" dirty="0" smtClean="0"/>
                        <a:t>2.1</a:t>
                      </a:r>
                      <a:endParaRPr lang="en-US" sz="1800" dirty="0"/>
                    </a:p>
                  </a:txBody>
                  <a:tcPr/>
                </a:tc>
                <a:tc>
                  <a:txBody>
                    <a:bodyPr/>
                    <a:lstStyle/>
                    <a:p>
                      <a:pPr algn="ctr"/>
                      <a:r>
                        <a:rPr lang="el-GR" sz="1800" dirty="0" smtClean="0"/>
                        <a:t>1.33</a:t>
                      </a:r>
                      <a:endParaRPr lang="en-US" sz="1800" dirty="0"/>
                    </a:p>
                  </a:txBody>
                  <a:tcPr/>
                </a:tc>
              </a:tr>
            </a:tbl>
          </a:graphicData>
        </a:graphic>
      </p:graphicFrame>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228600" y="1905000"/>
          <a:ext cx="3886200" cy="2133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4953000" y="1981200"/>
          <a:ext cx="4191000" cy="2057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hart 5"/>
          <p:cNvGraphicFramePr/>
          <p:nvPr/>
        </p:nvGraphicFramePr>
        <p:xfrm>
          <a:off x="152400" y="3886200"/>
          <a:ext cx="4191000" cy="2286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p:cNvGraphicFramePr/>
          <p:nvPr/>
        </p:nvGraphicFramePr>
        <p:xfrm>
          <a:off x="4953000" y="3886200"/>
          <a:ext cx="4038600" cy="2209800"/>
        </p:xfrm>
        <a:graphic>
          <a:graphicData uri="http://schemas.openxmlformats.org/drawingml/2006/chart">
            <c:chart xmlns:c="http://schemas.openxmlformats.org/drawingml/2006/chart" xmlns:r="http://schemas.openxmlformats.org/officeDocument/2006/relationships" r:id="rId6"/>
          </a:graphicData>
        </a:graphic>
      </p:graphicFrame>
      <p:cxnSp>
        <p:nvCxnSpPr>
          <p:cNvPr id="10" name="Straight Connector 9"/>
          <p:cNvCxnSpPr/>
          <p:nvPr/>
        </p:nvCxnSpPr>
        <p:spPr>
          <a:xfrm>
            <a:off x="0" y="1800226"/>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4" name="Title 1"/>
          <p:cNvSpPr txBox="1">
            <a:spLocks/>
          </p:cNvSpPr>
          <p:nvPr/>
        </p:nvSpPr>
        <p:spPr>
          <a:xfrm>
            <a:off x="3810000" y="533400"/>
            <a:ext cx="5134778" cy="1143000"/>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Impacts of Climate</a:t>
            </a:r>
            <a:r>
              <a:rPr kumimoji="0" lang="en-US" sz="2800" b="1" i="0" u="none" strike="noStrike" kern="1200" cap="none" spc="0" normalizeH="0" noProof="0" dirty="0" smtClean="0">
                <a:ln>
                  <a:noFill/>
                </a:ln>
                <a:solidFill>
                  <a:schemeClr val="tx1"/>
                </a:solidFill>
                <a:effectLst/>
                <a:uLnTx/>
                <a:uFillTx/>
                <a:latin typeface="+mj-lt"/>
                <a:ea typeface="+mj-ea"/>
                <a:cs typeface="+mj-cs"/>
              </a:rPr>
              <a:t> Change</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0" y="1800225"/>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1" name="Title 1"/>
          <p:cNvSpPr txBox="1">
            <a:spLocks/>
          </p:cNvSpPr>
          <p:nvPr/>
        </p:nvSpPr>
        <p:spPr>
          <a:xfrm>
            <a:off x="3581400" y="457200"/>
            <a:ext cx="5134778" cy="1143000"/>
          </a:xfrm>
          <a:prstGeom prst="rect">
            <a:avLst/>
          </a:prstGeom>
        </p:spPr>
        <p:txBody>
          <a:bodyP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Impacts of Climate Change</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12" name="Picture 11"/>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a:stretch>
            <a:fillRect/>
          </a:stretch>
        </p:blipFill>
        <p:spPr bwMode="auto">
          <a:xfrm>
            <a:off x="632316" y="1895761"/>
            <a:ext cx="7825884" cy="4428839"/>
          </a:xfrm>
          <a:prstGeom prst="rect">
            <a:avLst/>
          </a:prstGeom>
          <a:noFill/>
        </p:spPr>
      </p:pic>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Users\Sofia\Desktop\MAX2.JPG"/>
          <p:cNvPicPr/>
          <p:nvPr/>
        </p:nvPicPr>
        <p:blipFill>
          <a:blip r:embed="rId2"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555588" y="4143586"/>
            <a:ext cx="4572000" cy="1828800"/>
          </a:xfrm>
          <a:prstGeom prst="rect">
            <a:avLst/>
          </a:prstGeom>
          <a:noFill/>
          <a:ln>
            <a:noFill/>
          </a:ln>
        </p:spPr>
      </p:pic>
      <p:pic>
        <p:nvPicPr>
          <p:cNvPr id="6" name="Picture 5" descr="C:\Users\Sofia\Desktop\wei.JPG"/>
          <p:cNvPicPr>
            <a:picLocks/>
          </p:cNvPicPr>
          <p:nvPr/>
        </p:nvPicPr>
        <p:blipFill>
          <a:blip r:embed="rId3"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6898" y="1802417"/>
            <a:ext cx="4572000" cy="1828800"/>
          </a:xfrm>
          <a:prstGeom prst="rect">
            <a:avLst/>
          </a:prstGeom>
          <a:noFill/>
          <a:ln>
            <a:noFill/>
          </a:ln>
        </p:spPr>
      </p:pic>
      <p:sp>
        <p:nvSpPr>
          <p:cNvPr id="7" name="Rectangle 6"/>
          <p:cNvSpPr/>
          <p:nvPr/>
        </p:nvSpPr>
        <p:spPr>
          <a:xfrm>
            <a:off x="4689587" y="5972385"/>
            <a:ext cx="4438003" cy="369332"/>
          </a:xfrm>
          <a:prstGeom prst="rect">
            <a:avLst/>
          </a:prstGeom>
        </p:spPr>
        <p:txBody>
          <a:bodyPr wrap="square">
            <a:spAutoFit/>
          </a:bodyPr>
          <a:lstStyle/>
          <a:p>
            <a:r>
              <a:rPr lang="en-US" dirty="0" smtClean="0"/>
              <a:t>Extreme Scenario </a:t>
            </a:r>
            <a:r>
              <a:rPr lang="el-GR" dirty="0" smtClean="0"/>
              <a:t>rcp85_MPI-ESM-LR_REMO</a:t>
            </a:r>
            <a:endParaRPr lang="en-US" dirty="0"/>
          </a:p>
        </p:txBody>
      </p:sp>
      <p:pic>
        <p:nvPicPr>
          <p:cNvPr id="8" name="Picture 7" descr="C:\Users\Sofia\Desktop\MIN2.JPG"/>
          <p:cNvPicPr/>
          <p:nvPr/>
        </p:nvPicPr>
        <p:blipFill>
          <a:blip r:embed="rId4"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4555588" y="1798631"/>
            <a:ext cx="4572000" cy="1828800"/>
          </a:xfrm>
          <a:prstGeom prst="rect">
            <a:avLst/>
          </a:prstGeom>
          <a:noFill/>
          <a:ln>
            <a:noFill/>
          </a:ln>
        </p:spPr>
      </p:pic>
      <p:sp>
        <p:nvSpPr>
          <p:cNvPr id="9" name="Rectangle 8"/>
          <p:cNvSpPr/>
          <p:nvPr/>
        </p:nvSpPr>
        <p:spPr>
          <a:xfrm>
            <a:off x="4605706" y="3657600"/>
            <a:ext cx="4538294" cy="369332"/>
          </a:xfrm>
          <a:prstGeom prst="rect">
            <a:avLst/>
          </a:prstGeom>
        </p:spPr>
        <p:txBody>
          <a:bodyPr wrap="none">
            <a:spAutoFit/>
          </a:bodyPr>
          <a:lstStyle/>
          <a:p>
            <a:r>
              <a:rPr lang="en-US" dirty="0" smtClean="0"/>
              <a:t>Favorable scenario </a:t>
            </a:r>
            <a:r>
              <a:rPr lang="el-GR" dirty="0" smtClean="0"/>
              <a:t>rcp26_MPI-ESM-LR_REMO </a:t>
            </a:r>
            <a:endParaRPr lang="en-US" dirty="0"/>
          </a:p>
        </p:txBody>
      </p:sp>
      <p:pic>
        <p:nvPicPr>
          <p:cNvPr id="10" name="Picture 9" descr="C:\Users\Sofia\Desktop\MEDIAN2.JPG"/>
          <p:cNvPicPr/>
          <p:nvPr/>
        </p:nvPicPr>
        <p:blipFill>
          <a:blip r:embed="rId5" cstate="print">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5546" y="4027127"/>
            <a:ext cx="4572000" cy="1828800"/>
          </a:xfrm>
          <a:prstGeom prst="rect">
            <a:avLst/>
          </a:prstGeom>
          <a:noFill/>
          <a:ln>
            <a:noFill/>
          </a:ln>
        </p:spPr>
      </p:pic>
      <p:sp>
        <p:nvSpPr>
          <p:cNvPr id="11" name="Rectangle 10"/>
          <p:cNvSpPr/>
          <p:nvPr/>
        </p:nvSpPr>
        <p:spPr>
          <a:xfrm>
            <a:off x="26900" y="5972386"/>
            <a:ext cx="4921091" cy="369332"/>
          </a:xfrm>
          <a:prstGeom prst="rect">
            <a:avLst/>
          </a:prstGeom>
        </p:spPr>
        <p:txBody>
          <a:bodyPr wrap="none">
            <a:spAutoFit/>
          </a:bodyPr>
          <a:lstStyle/>
          <a:p>
            <a:r>
              <a:rPr lang="en-US" dirty="0" smtClean="0"/>
              <a:t>Intermediate Scenario </a:t>
            </a:r>
            <a:r>
              <a:rPr lang="el-GR" dirty="0" smtClean="0"/>
              <a:t>rcp45_ MPI-ESM-LR_REMO </a:t>
            </a:r>
            <a:endParaRPr lang="en-US" dirty="0"/>
          </a:p>
        </p:txBody>
      </p:sp>
      <p:cxnSp>
        <p:nvCxnSpPr>
          <p:cNvPr id="13" name="Straight Connector 12"/>
          <p:cNvCxnSpPr/>
          <p:nvPr/>
        </p:nvCxnSpPr>
        <p:spPr>
          <a:xfrm>
            <a:off x="0" y="1800226"/>
            <a:ext cx="9144000"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340576" y="3657795"/>
            <a:ext cx="1282915" cy="369332"/>
          </a:xfrm>
          <a:prstGeom prst="rect">
            <a:avLst/>
          </a:prstGeom>
        </p:spPr>
        <p:txBody>
          <a:bodyPr wrap="none">
            <a:spAutoFit/>
          </a:bodyPr>
          <a:lstStyle/>
          <a:p>
            <a:r>
              <a:rPr lang="en-US" dirty="0" smtClean="0"/>
              <a:t>Present day</a:t>
            </a:r>
            <a:endParaRPr lang="en-US" dirty="0"/>
          </a:p>
        </p:txBody>
      </p:sp>
      <p:sp>
        <p:nvSpPr>
          <p:cNvPr id="17" name="Title 1"/>
          <p:cNvSpPr txBox="1">
            <a:spLocks/>
          </p:cNvSpPr>
          <p:nvPr/>
        </p:nvSpPr>
        <p:spPr>
          <a:xfrm>
            <a:off x="3657600" y="381000"/>
            <a:ext cx="5134778" cy="1143000"/>
          </a:xfrm>
          <a:prstGeom prst="rect">
            <a:avLst/>
          </a:prstGeom>
        </p:spPr>
        <p:txBody>
          <a:bodyPr>
            <a:normAutofit fontScale="9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Impacts of Climate Change-</a:t>
            </a:r>
          </a:p>
          <a:p>
            <a:pPr marL="0" marR="0" lvl="0" indent="0" algn="ctr" defTabSz="4572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Comparison of</a:t>
            </a:r>
            <a:r>
              <a:rPr lang="el-GR" sz="2800" b="1" dirty="0" smtClean="0"/>
              <a:t> </a:t>
            </a:r>
            <a:r>
              <a:rPr lang="en-US" sz="2800" b="1" dirty="0" smtClean="0"/>
              <a:t>WEI between Present Day and 2079-2098</a:t>
            </a:r>
            <a:endParaRPr lang="el-GR" sz="2800" b="1" dirty="0" smtClean="0"/>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a:spLocks/>
          </p:cNvSpPr>
          <p:nvPr/>
        </p:nvSpPr>
        <p:spPr>
          <a:xfrm>
            <a:off x="3505200" y="274638"/>
            <a:ext cx="5459288"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Climate Change Impacts</a:t>
            </a:r>
            <a:endParaRPr kumimoji="0" lang="el-GR" sz="2800" b="1" i="0" u="none" strike="noStrike" kern="1200" cap="none" spc="0" normalizeH="0" baseline="0" noProof="0" dirty="0" smtClean="0">
              <a:ln>
                <a:noFill/>
              </a:ln>
              <a:solidFill>
                <a:schemeClr val="tx1"/>
              </a:solidFill>
              <a:effectLst/>
              <a:uLnTx/>
              <a:uFillTx/>
              <a:latin typeface="+mj-lt"/>
              <a:ea typeface="+mj-ea"/>
              <a:cs typeface="+mj-cs"/>
            </a:endParaRPr>
          </a:p>
          <a:p>
            <a:pPr algn="ctr">
              <a:spcBef>
                <a:spcPct val="0"/>
              </a:spcBef>
              <a:defRPr/>
            </a:pPr>
            <a:r>
              <a:rPr lang="en-US" sz="2800" b="1" dirty="0" smtClean="0"/>
              <a:t>Hydrologic Droughts</a:t>
            </a:r>
            <a:r>
              <a:rPr lang="el-GR" sz="2800" b="1" dirty="0" smtClean="0"/>
              <a:t>– </a:t>
            </a:r>
            <a:r>
              <a:rPr lang="en-US" sz="2800" b="1" dirty="0" smtClean="0"/>
              <a:t>SRI12</a:t>
            </a:r>
          </a:p>
        </p:txBody>
      </p:sp>
      <p:graphicFrame>
        <p:nvGraphicFramePr>
          <p:cNvPr id="13" name="Chart 12"/>
          <p:cNvGraphicFramePr/>
          <p:nvPr/>
        </p:nvGraphicFramePr>
        <p:xfrm>
          <a:off x="2082284" y="1971192"/>
          <a:ext cx="6352032" cy="20116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p:cNvGraphicFramePr/>
          <p:nvPr/>
        </p:nvGraphicFramePr>
        <p:xfrm>
          <a:off x="2082284" y="4309872"/>
          <a:ext cx="6254496" cy="1938528"/>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p:cNvSpPr txBox="1"/>
          <p:nvPr/>
        </p:nvSpPr>
        <p:spPr>
          <a:xfrm>
            <a:off x="313899" y="3613540"/>
            <a:ext cx="1768385" cy="1569660"/>
          </a:xfrm>
          <a:prstGeom prst="rect">
            <a:avLst/>
          </a:prstGeom>
          <a:noFill/>
        </p:spPr>
        <p:txBody>
          <a:bodyPr wrap="square" rtlCol="0">
            <a:spAutoFit/>
          </a:bodyPr>
          <a:lstStyle/>
          <a:p>
            <a:r>
              <a:rPr lang="en-US" sz="2400" b="1" dirty="0" smtClean="0">
                <a:solidFill>
                  <a:srgbClr val="C00000"/>
                </a:solidFill>
              </a:rPr>
              <a:t>Projected drought duration</a:t>
            </a:r>
            <a:endParaRPr lang="el-GR" sz="2400" b="1" dirty="0" smtClean="0">
              <a:solidFill>
                <a:srgbClr val="C00000"/>
              </a:solidFill>
            </a:endParaRPr>
          </a:p>
          <a:p>
            <a:r>
              <a:rPr lang="el-GR" sz="2400" b="1" dirty="0" smtClean="0">
                <a:solidFill>
                  <a:srgbClr val="C00000"/>
                </a:solidFill>
              </a:rPr>
              <a:t>3-6 </a:t>
            </a:r>
            <a:r>
              <a:rPr lang="en-US" sz="2400" b="1" dirty="0" smtClean="0">
                <a:solidFill>
                  <a:srgbClr val="C00000"/>
                </a:solidFill>
              </a:rPr>
              <a:t>years</a:t>
            </a:r>
            <a:endParaRPr lang="en-US" sz="2400" b="1" dirty="0">
              <a:solidFill>
                <a:srgbClr val="C00000"/>
              </a:solidFill>
            </a:endParaRPr>
          </a:p>
        </p:txBody>
      </p:sp>
      <p:sp>
        <p:nvSpPr>
          <p:cNvPr id="12" name="Oval 11"/>
          <p:cNvSpPr/>
          <p:nvPr/>
        </p:nvSpPr>
        <p:spPr>
          <a:xfrm>
            <a:off x="7178720" y="1990300"/>
            <a:ext cx="955343" cy="170597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7246960" y="4309872"/>
            <a:ext cx="955343" cy="170597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323530" y="5805265"/>
            <a:ext cx="6736139" cy="769441"/>
          </a:xfrm>
          <a:prstGeom prst="rect">
            <a:avLst/>
          </a:prstGeom>
          <a:noFill/>
        </p:spPr>
        <p:txBody>
          <a:bodyPr wrap="none" rtlCol="0">
            <a:spAutoFit/>
          </a:bodyPr>
          <a:lstStyle/>
          <a:p>
            <a:r>
              <a:rPr lang="en-US" sz="4400" dirty="0" smtClean="0">
                <a:solidFill>
                  <a:schemeClr val="bg1"/>
                </a:solidFill>
                <a:latin typeface="Comic Sans MS" pitchFamily="66" charset="0"/>
              </a:rPr>
              <a:t>Soils – The final frontier</a:t>
            </a:r>
            <a:endParaRPr lang="en-US" sz="4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p:cNvPicPr>
            <a:picLocks noChangeAspect="1" noChangeArrowheads="1"/>
          </p:cNvPicPr>
          <p:nvPr/>
        </p:nvPicPr>
        <p:blipFill>
          <a:blip r:embed="rId2" cstate="print"/>
          <a:srcRect/>
          <a:stretch>
            <a:fillRect/>
          </a:stretch>
        </p:blipFill>
        <p:spPr bwMode="auto">
          <a:xfrm>
            <a:off x="-11113" y="-11113"/>
            <a:ext cx="9166226" cy="6880226"/>
          </a:xfrm>
          <a:prstGeom prst="rect">
            <a:avLst/>
          </a:prstGeom>
          <a:noFill/>
          <a:ln w="9525">
            <a:noFill/>
            <a:miter lim="800000"/>
            <a:headEnd/>
            <a:tailEnd/>
          </a:ln>
        </p:spPr>
      </p:pic>
      <p:pic>
        <p:nvPicPr>
          <p:cNvPr id="43011" name="Picture 6"/>
          <p:cNvPicPr>
            <a:picLocks noChangeAspect="1" noChangeArrowheads="1"/>
          </p:cNvPicPr>
          <p:nvPr/>
        </p:nvPicPr>
        <p:blipFill>
          <a:blip r:embed="rId3" cstate="print"/>
          <a:srcRect/>
          <a:stretch>
            <a:fillRect/>
          </a:stretch>
        </p:blipFill>
        <p:spPr bwMode="auto">
          <a:xfrm>
            <a:off x="0" y="0"/>
            <a:ext cx="2879725" cy="2163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4294967295"/>
          </p:nvPr>
        </p:nvSpPr>
        <p:spPr>
          <a:xfrm>
            <a:off x="2743200" y="6019800"/>
            <a:ext cx="6400800" cy="457200"/>
          </a:xfrm>
        </p:spPr>
        <p:txBody>
          <a:bodyPr/>
          <a:lstStyle/>
          <a:p>
            <a:pPr>
              <a:defRPr/>
            </a:pPr>
            <a:r>
              <a:rPr lang="en-US" smtClean="0"/>
              <a:t>TECHNICAL UNIVERSITY OF CRETE</a:t>
            </a:r>
          </a:p>
          <a:p>
            <a:pPr>
              <a:defRPr/>
            </a:pPr>
            <a:r>
              <a:rPr lang="en-US" smtClean="0"/>
              <a:t>HYDROGEOCHEMICAL ENGINEERING AND REMEDIATION OF SOILS LABORATORY</a:t>
            </a:r>
            <a:endParaRPr lang="en-US"/>
          </a:p>
        </p:txBody>
      </p:sp>
      <p:pic>
        <p:nvPicPr>
          <p:cNvPr id="45059" name="Picture 5" descr="Picture2a.png"/>
          <p:cNvPicPr>
            <a:picLocks noChangeAspect="1"/>
          </p:cNvPicPr>
          <p:nvPr/>
        </p:nvPicPr>
        <p:blipFill>
          <a:blip r:embed="rId2" cstate="print"/>
          <a:srcRect/>
          <a:stretch>
            <a:fillRect/>
          </a:stretch>
        </p:blipFill>
        <p:spPr bwMode="auto">
          <a:xfrm>
            <a:off x="9525" y="0"/>
            <a:ext cx="3276600" cy="3071813"/>
          </a:xfrm>
          <a:prstGeom prst="rect">
            <a:avLst/>
          </a:prstGeom>
          <a:noFill/>
          <a:ln w="9525">
            <a:noFill/>
            <a:miter lim="800000"/>
            <a:headEnd/>
            <a:tailEnd/>
          </a:ln>
        </p:spPr>
      </p:pic>
      <p:pic>
        <p:nvPicPr>
          <p:cNvPr id="45060" name="Picture 6" descr="Picture2b.png"/>
          <p:cNvPicPr>
            <a:picLocks noChangeAspect="1"/>
          </p:cNvPicPr>
          <p:nvPr/>
        </p:nvPicPr>
        <p:blipFill>
          <a:blip r:embed="rId3" cstate="print"/>
          <a:srcRect/>
          <a:stretch>
            <a:fillRect/>
          </a:stretch>
        </p:blipFill>
        <p:spPr bwMode="auto">
          <a:xfrm>
            <a:off x="3214688" y="0"/>
            <a:ext cx="2786062" cy="2897188"/>
          </a:xfrm>
          <a:prstGeom prst="rect">
            <a:avLst/>
          </a:prstGeom>
          <a:noFill/>
          <a:ln w="9525">
            <a:noFill/>
            <a:miter lim="800000"/>
            <a:headEnd/>
            <a:tailEnd/>
          </a:ln>
        </p:spPr>
      </p:pic>
      <p:pic>
        <p:nvPicPr>
          <p:cNvPr id="45061" name="Picture 7" descr="Picture2c.png"/>
          <p:cNvPicPr>
            <a:picLocks noChangeAspect="1"/>
          </p:cNvPicPr>
          <p:nvPr/>
        </p:nvPicPr>
        <p:blipFill>
          <a:blip r:embed="rId4" cstate="print"/>
          <a:srcRect l="8173" t="6808" r="37344"/>
          <a:stretch>
            <a:fillRect/>
          </a:stretch>
        </p:blipFill>
        <p:spPr bwMode="auto">
          <a:xfrm>
            <a:off x="5867400" y="228600"/>
            <a:ext cx="1524000" cy="3128963"/>
          </a:xfrm>
          <a:prstGeom prst="rect">
            <a:avLst/>
          </a:prstGeom>
          <a:noFill/>
          <a:ln w="9525">
            <a:noFill/>
            <a:miter lim="800000"/>
            <a:headEnd/>
            <a:tailEnd/>
          </a:ln>
        </p:spPr>
      </p:pic>
      <p:pic>
        <p:nvPicPr>
          <p:cNvPr id="45062" name="Picture 2"/>
          <p:cNvPicPr>
            <a:picLocks noChangeAspect="1" noChangeArrowheads="1"/>
          </p:cNvPicPr>
          <p:nvPr/>
        </p:nvPicPr>
        <p:blipFill>
          <a:blip r:embed="rId5" cstate="print"/>
          <a:srcRect/>
          <a:stretch>
            <a:fillRect/>
          </a:stretch>
        </p:blipFill>
        <p:spPr bwMode="auto">
          <a:xfrm>
            <a:off x="0" y="3286125"/>
            <a:ext cx="5429250" cy="3571875"/>
          </a:xfrm>
          <a:prstGeom prst="rect">
            <a:avLst/>
          </a:prstGeom>
          <a:noFill/>
          <a:ln w="9525">
            <a:noFill/>
            <a:miter lim="800000"/>
            <a:headEnd/>
            <a:tailEnd/>
          </a:ln>
        </p:spPr>
      </p:pic>
      <p:pic>
        <p:nvPicPr>
          <p:cNvPr id="45063" name="Picture 5"/>
          <p:cNvPicPr>
            <a:picLocks noChangeAspect="1" noChangeArrowheads="1"/>
          </p:cNvPicPr>
          <p:nvPr/>
        </p:nvPicPr>
        <p:blipFill>
          <a:blip r:embed="rId6" cstate="print"/>
          <a:srcRect/>
          <a:stretch>
            <a:fillRect/>
          </a:stretch>
        </p:blipFill>
        <p:spPr bwMode="auto">
          <a:xfrm>
            <a:off x="5486400" y="3391095"/>
            <a:ext cx="3657600" cy="3466905"/>
          </a:xfrm>
          <a:prstGeom prst="rect">
            <a:avLst/>
          </a:prstGeom>
          <a:noFill/>
          <a:ln w="9525">
            <a:noFill/>
            <a:miter lim="800000"/>
            <a:headEnd/>
            <a:tailEnd/>
          </a:ln>
        </p:spPr>
      </p:pic>
      <p:sp>
        <p:nvSpPr>
          <p:cNvPr id="45064" name="TextBox 10"/>
          <p:cNvSpPr txBox="1">
            <a:spLocks noChangeArrowheads="1"/>
          </p:cNvSpPr>
          <p:nvPr/>
        </p:nvSpPr>
        <p:spPr bwMode="auto">
          <a:xfrm>
            <a:off x="381000" y="2743200"/>
            <a:ext cx="4615366" cy="584775"/>
          </a:xfrm>
          <a:prstGeom prst="rect">
            <a:avLst/>
          </a:prstGeom>
          <a:noFill/>
          <a:ln w="9525">
            <a:noFill/>
            <a:miter lim="800000"/>
            <a:headEnd/>
            <a:tailEnd/>
          </a:ln>
        </p:spPr>
        <p:txBody>
          <a:bodyPr wrap="none">
            <a:spAutoFit/>
          </a:bodyPr>
          <a:lstStyle/>
          <a:p>
            <a:r>
              <a:rPr lang="en-US" sz="3200" b="1" dirty="0" smtClean="0">
                <a:solidFill>
                  <a:srgbClr val="FFC000"/>
                </a:solidFill>
                <a:effectLst>
                  <a:outerShdw blurRad="38100" dist="38100" dir="2700000" algn="tl">
                    <a:srgbClr val="000000">
                      <a:alpha val="43137"/>
                    </a:srgbClr>
                  </a:outerShdw>
                </a:effectLst>
                <a:latin typeface="Comic Sans MS" pitchFamily="66" charset="0"/>
              </a:rPr>
              <a:t>The Golden Aggregate</a:t>
            </a:r>
            <a:endParaRPr lang="el-GR" b="1" dirty="0">
              <a:solidFill>
                <a:srgbClr val="FFC000"/>
              </a:solidFill>
              <a:effectLst>
                <a:outerShdw blurRad="38100" dist="38100" dir="2700000" algn="tl">
                  <a:srgbClr val="000000">
                    <a:alpha val="43137"/>
                  </a:srgbClr>
                </a:outerShdw>
              </a:effectLst>
              <a:latin typeface="Comic Sans MS" pitchFamily="66" charset="0"/>
            </a:endParaRPr>
          </a:p>
        </p:txBody>
      </p:sp>
      <p:pic>
        <p:nvPicPr>
          <p:cNvPr id="9" name="Picture 8"/>
          <p:cNvPicPr/>
          <p:nvPr/>
        </p:nvPicPr>
        <p:blipFill>
          <a:blip r:embed="rId7" cstate="print"/>
          <a:srcRect l="57446" b="44570"/>
          <a:stretch>
            <a:fillRect/>
          </a:stretch>
        </p:blipFill>
        <p:spPr bwMode="auto">
          <a:xfrm>
            <a:off x="7543800" y="0"/>
            <a:ext cx="1072480" cy="838200"/>
          </a:xfrm>
          <a:prstGeom prst="rect">
            <a:avLst/>
          </a:prstGeom>
          <a:noFill/>
          <a:ln w="9525">
            <a:solidFill>
              <a:schemeClr val="accent3">
                <a:lumMod val="75000"/>
              </a:schemeClr>
            </a:solidFill>
            <a:miter lim="800000"/>
            <a:headEnd/>
            <a:tailEnd/>
          </a:ln>
        </p:spPr>
      </p:pic>
      <p:pic>
        <p:nvPicPr>
          <p:cNvPr id="10" name="Picture 9"/>
          <p:cNvPicPr/>
          <p:nvPr/>
        </p:nvPicPr>
        <p:blipFill>
          <a:blip r:embed="rId7" cstate="print"/>
          <a:srcRect r="63718" b="44570"/>
          <a:stretch>
            <a:fillRect/>
          </a:stretch>
        </p:blipFill>
        <p:spPr bwMode="auto">
          <a:xfrm>
            <a:off x="7696200" y="838200"/>
            <a:ext cx="914400" cy="838200"/>
          </a:xfrm>
          <a:prstGeom prst="rect">
            <a:avLst/>
          </a:prstGeom>
          <a:noFill/>
          <a:ln w="9525">
            <a:solidFill>
              <a:schemeClr val="accent3">
                <a:lumMod val="75000"/>
              </a:schemeClr>
            </a:solidFill>
            <a:miter lim="800000"/>
            <a:headEnd/>
            <a:tailEnd/>
          </a:ln>
        </p:spPr>
      </p:pic>
      <p:pic>
        <p:nvPicPr>
          <p:cNvPr id="12" name="Picture 11"/>
          <p:cNvPicPr/>
          <p:nvPr/>
        </p:nvPicPr>
        <p:blipFill>
          <a:blip r:embed="rId7" cstate="print"/>
          <a:srcRect l="30235" t="75587" r="48601"/>
          <a:stretch>
            <a:fillRect/>
          </a:stretch>
        </p:blipFill>
        <p:spPr bwMode="auto">
          <a:xfrm>
            <a:off x="7924800" y="1764432"/>
            <a:ext cx="533400" cy="369168"/>
          </a:xfrm>
          <a:prstGeom prst="rect">
            <a:avLst/>
          </a:prstGeom>
          <a:noFill/>
          <a:ln w="9525">
            <a:solidFill>
              <a:schemeClr val="accent3">
                <a:lumMod val="75000"/>
              </a:schemeClr>
            </a:solidFill>
            <a:miter lim="800000"/>
            <a:headEnd/>
            <a:tailEnd/>
          </a:ln>
        </p:spPr>
      </p:pic>
      <p:pic>
        <p:nvPicPr>
          <p:cNvPr id="13" name="Picture 12"/>
          <p:cNvPicPr/>
          <p:nvPr/>
        </p:nvPicPr>
        <p:blipFill>
          <a:blip r:embed="rId7" cstate="print"/>
          <a:srcRect t="60470" r="81858"/>
          <a:stretch>
            <a:fillRect/>
          </a:stretch>
        </p:blipFill>
        <p:spPr bwMode="auto">
          <a:xfrm>
            <a:off x="7924800" y="2221632"/>
            <a:ext cx="533400" cy="597768"/>
          </a:xfrm>
          <a:prstGeom prst="rect">
            <a:avLst/>
          </a:prstGeom>
          <a:noFill/>
          <a:ln w="9525">
            <a:solidFill>
              <a:schemeClr val="accent3">
                <a:lumMod val="75000"/>
              </a:schemeClr>
            </a:solidFill>
            <a:miter lim="800000"/>
            <a:headEnd/>
            <a:tailEnd/>
          </a:ln>
        </p:spPr>
      </p:pic>
      <p:pic>
        <p:nvPicPr>
          <p:cNvPr id="14" name="Picture 13"/>
          <p:cNvPicPr/>
          <p:nvPr/>
        </p:nvPicPr>
        <p:blipFill>
          <a:blip r:embed="rId7" cstate="print"/>
          <a:srcRect l="54423" t="60469" b="-782"/>
          <a:stretch>
            <a:fillRect/>
          </a:stretch>
        </p:blipFill>
        <p:spPr bwMode="auto">
          <a:xfrm>
            <a:off x="7614320" y="2819400"/>
            <a:ext cx="1148680" cy="609600"/>
          </a:xfrm>
          <a:prstGeom prst="rect">
            <a:avLst/>
          </a:prstGeom>
          <a:noFill/>
          <a:ln w="9525">
            <a:solidFill>
              <a:schemeClr val="accent3">
                <a:lumMod val="75000"/>
              </a:schemeClr>
            </a:solidFill>
            <a:miter lim="800000"/>
            <a:headEnd/>
            <a:tailEnd/>
          </a:ln>
        </p:spPr>
      </p:pic>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Nikolaos\Desktop\Critical Zone Review  Manuscript\Submitted Version\Banwart Figure 2.jpg"/>
          <p:cNvPicPr>
            <a:picLocks noChangeAspect="1" noChangeArrowheads="1"/>
          </p:cNvPicPr>
          <p:nvPr/>
        </p:nvPicPr>
        <p:blipFill>
          <a:blip r:embed="rId2" cstate="print"/>
          <a:srcRect r="10808"/>
          <a:stretch>
            <a:fillRect/>
          </a:stretch>
        </p:blipFill>
        <p:spPr bwMode="auto">
          <a:xfrm>
            <a:off x="3505200" y="1828801"/>
            <a:ext cx="5638800" cy="4468430"/>
          </a:xfrm>
          <a:prstGeom prst="rect">
            <a:avLst/>
          </a:prstGeom>
          <a:noFill/>
        </p:spPr>
      </p:pic>
      <p:sp>
        <p:nvSpPr>
          <p:cNvPr id="4" name="TextBox 3"/>
          <p:cNvSpPr txBox="1"/>
          <p:nvPr/>
        </p:nvSpPr>
        <p:spPr>
          <a:xfrm>
            <a:off x="4114800" y="457200"/>
            <a:ext cx="4800600" cy="838200"/>
          </a:xfrm>
          <a:prstGeom prst="rect">
            <a:avLst/>
          </a:prstGeom>
          <a:noFill/>
        </p:spPr>
        <p:txBody>
          <a:bodyPr wrap="square" rtlCol="0">
            <a:spAutoFit/>
          </a:bodyPr>
          <a:lstStyle/>
          <a:p>
            <a:r>
              <a:rPr lang="en-GB" sz="2400" dirty="0" smtClean="0"/>
              <a:t>Soil aggregates as functional ecological units</a:t>
            </a:r>
            <a:endParaRPr lang="en-US" sz="2400" dirty="0"/>
          </a:p>
        </p:txBody>
      </p:sp>
      <p:sp>
        <p:nvSpPr>
          <p:cNvPr id="5" name="TextBox 4"/>
          <p:cNvSpPr txBox="1"/>
          <p:nvPr/>
        </p:nvSpPr>
        <p:spPr>
          <a:xfrm>
            <a:off x="0" y="1905000"/>
            <a:ext cx="3657600" cy="4247317"/>
          </a:xfrm>
          <a:prstGeom prst="rect">
            <a:avLst/>
          </a:prstGeom>
          <a:noFill/>
        </p:spPr>
        <p:txBody>
          <a:bodyPr wrap="square" rtlCol="0">
            <a:spAutoFit/>
          </a:bodyPr>
          <a:lstStyle/>
          <a:p>
            <a:r>
              <a:rPr lang="en-GB" dirty="0" smtClean="0"/>
              <a:t>The “Golden” Aggregate</a:t>
            </a:r>
          </a:p>
          <a:p>
            <a:pPr>
              <a:buFont typeface="Arial" pitchFamily="34" charset="0"/>
              <a:buChar char="•"/>
            </a:pPr>
            <a:r>
              <a:rPr lang="en-GB" dirty="0" smtClean="0"/>
              <a:t>  </a:t>
            </a:r>
            <a:r>
              <a:rPr lang="en-GB" dirty="0" err="1" smtClean="0"/>
              <a:t>Macroaggregate</a:t>
            </a:r>
            <a:r>
              <a:rPr lang="en-GB" dirty="0" smtClean="0"/>
              <a:t> formation</a:t>
            </a:r>
          </a:p>
          <a:p>
            <a:pPr>
              <a:buFont typeface="Arial" pitchFamily="34" charset="0"/>
              <a:buChar char="•"/>
            </a:pPr>
            <a:r>
              <a:rPr lang="en-GB" dirty="0" smtClean="0"/>
              <a:t>  Large connected pores </a:t>
            </a:r>
          </a:p>
          <a:p>
            <a:pPr>
              <a:buFont typeface="Arial" pitchFamily="34" charset="0"/>
              <a:buChar char="•"/>
            </a:pPr>
            <a:r>
              <a:rPr lang="en-GB" dirty="0" smtClean="0"/>
              <a:t>  Carbon and energy sources</a:t>
            </a:r>
          </a:p>
          <a:p>
            <a:pPr>
              <a:buFont typeface="Arial" pitchFamily="34" charset="0"/>
              <a:buChar char="•"/>
            </a:pPr>
            <a:r>
              <a:rPr lang="en-GB" dirty="0" smtClean="0"/>
              <a:t>  Water drainage and O</a:t>
            </a:r>
            <a:r>
              <a:rPr lang="en-GB" baseline="-25000" dirty="0" smtClean="0"/>
              <a:t>2</a:t>
            </a:r>
            <a:r>
              <a:rPr lang="en-GB" dirty="0" smtClean="0"/>
              <a:t>  flow (</a:t>
            </a:r>
            <a:r>
              <a:rPr lang="en-GB" dirty="0" err="1" smtClean="0"/>
              <a:t>oxic</a:t>
            </a:r>
            <a:r>
              <a:rPr lang="en-GB" dirty="0" smtClean="0"/>
              <a:t>)</a:t>
            </a:r>
          </a:p>
          <a:p>
            <a:pPr>
              <a:buFont typeface="Arial" pitchFamily="34" charset="0"/>
              <a:buChar char="•"/>
            </a:pPr>
            <a:r>
              <a:rPr lang="en-GB" dirty="0" smtClean="0"/>
              <a:t>  Small inter-aggregate pores store </a:t>
            </a:r>
          </a:p>
          <a:p>
            <a:pPr>
              <a:buFont typeface="Arial" pitchFamily="34" charset="0"/>
              <a:buChar char="•"/>
            </a:pPr>
            <a:r>
              <a:rPr lang="en-GB" dirty="0" smtClean="0"/>
              <a:t>  Plant-available water </a:t>
            </a:r>
          </a:p>
          <a:p>
            <a:pPr>
              <a:buFont typeface="Arial" pitchFamily="34" charset="0"/>
              <a:buChar char="•"/>
            </a:pPr>
            <a:r>
              <a:rPr lang="en-GB" dirty="0" smtClean="0"/>
              <a:t>  Diffusion barrier to O</a:t>
            </a:r>
            <a:r>
              <a:rPr lang="en-GB" baseline="-25000" dirty="0" smtClean="0"/>
              <a:t>2</a:t>
            </a:r>
            <a:r>
              <a:rPr lang="en-GB" dirty="0" smtClean="0"/>
              <a:t> (anoxic)</a:t>
            </a:r>
          </a:p>
          <a:p>
            <a:endParaRPr lang="en-GB" dirty="0" smtClean="0"/>
          </a:p>
          <a:p>
            <a:endParaRPr lang="en-GB" dirty="0" smtClean="0"/>
          </a:p>
          <a:p>
            <a:endParaRPr lang="en-GB" dirty="0" smtClean="0"/>
          </a:p>
          <a:p>
            <a:r>
              <a:rPr lang="en-GB" dirty="0" smtClean="0"/>
              <a:t>Wide range of habitats for microbial functional guilds and biogeochemical reactions that support soil functions</a:t>
            </a:r>
            <a:endParaRPr lang="en-US" dirty="0" smtClean="0"/>
          </a:p>
          <a:p>
            <a:endParaRPr lang="en-US" dirty="0"/>
          </a:p>
        </p:txBody>
      </p:sp>
      <p:sp>
        <p:nvSpPr>
          <p:cNvPr id="6" name="Down Arrow 5"/>
          <p:cNvSpPr/>
          <p:nvPr/>
        </p:nvSpPr>
        <p:spPr>
          <a:xfrm>
            <a:off x="1524000" y="4267200"/>
            <a:ext cx="1524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38600" y="381000"/>
            <a:ext cx="4419600" cy="1066800"/>
          </a:xfrm>
          <a:prstGeom prst="rect">
            <a:avLst/>
          </a:prstGeom>
        </p:spPr>
        <p:txBody>
          <a:bodyPr wrap="square">
            <a:spAutoFit/>
          </a:bodyPr>
          <a:lstStyle/>
          <a:p>
            <a:pPr algn="ctr"/>
            <a:r>
              <a:rPr lang="en-GB" sz="3200" b="1" dirty="0" smtClean="0">
                <a:solidFill>
                  <a:srgbClr val="002060"/>
                </a:solidFill>
                <a:effectLst>
                  <a:outerShdw blurRad="38100" dist="38100" dir="2700000" algn="tl">
                    <a:srgbClr val="000000">
                      <a:alpha val="43137"/>
                    </a:srgbClr>
                  </a:outerShdw>
                </a:effectLst>
              </a:rPr>
              <a:t>Soil Aggregates as Ecological Units of Soil</a:t>
            </a:r>
            <a:endParaRPr lang="en-US" sz="3200" b="1" dirty="0" smtClean="0">
              <a:solidFill>
                <a:srgbClr val="002060"/>
              </a:solidFill>
              <a:effectLst>
                <a:outerShdw blurRad="38100" dist="38100" dir="2700000" algn="tl">
                  <a:srgbClr val="000000">
                    <a:alpha val="43137"/>
                  </a:srgbClr>
                </a:outerShdw>
              </a:effectLst>
            </a:endParaRPr>
          </a:p>
        </p:txBody>
      </p:sp>
      <p:sp>
        <p:nvSpPr>
          <p:cNvPr id="5" name="Rectangle 4"/>
          <p:cNvSpPr/>
          <p:nvPr/>
        </p:nvSpPr>
        <p:spPr>
          <a:xfrm>
            <a:off x="2514600" y="2743200"/>
            <a:ext cx="4343400" cy="2514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itchFamily="34" charset="0"/>
              <a:buChar char="•"/>
            </a:pPr>
            <a:r>
              <a:rPr lang="en-US" dirty="0" smtClean="0"/>
              <a:t> Increases in porosity, permeability, water holding capacity and infiltration</a:t>
            </a:r>
          </a:p>
          <a:p>
            <a:pPr>
              <a:buFont typeface="Arial" pitchFamily="34" charset="0"/>
              <a:buChar char="•"/>
            </a:pPr>
            <a:r>
              <a:rPr lang="en-US" dirty="0" smtClean="0"/>
              <a:t>  O2 ingress </a:t>
            </a:r>
            <a:r>
              <a:rPr lang="en-GB" dirty="0" smtClean="0">
                <a:ea typeface="Tahoma"/>
                <a:cs typeface="Times New Roman"/>
              </a:rPr>
              <a:t>to support root respiration for plant growth and aerobic microbial growth</a:t>
            </a:r>
          </a:p>
          <a:p>
            <a:pPr>
              <a:buFont typeface="Arial" pitchFamily="34" charset="0"/>
              <a:buChar char="•"/>
            </a:pPr>
            <a:r>
              <a:rPr lang="en-GB" dirty="0" smtClean="0">
                <a:ea typeface="Tahoma"/>
                <a:cs typeface="Times New Roman"/>
              </a:rPr>
              <a:t>  Slow release of NPK and C degradation </a:t>
            </a:r>
            <a:r>
              <a:rPr lang="en-GB" dirty="0" smtClean="0">
                <a:ea typeface="Tahoma"/>
                <a:cs typeface="Times New Roman"/>
                <a:sym typeface="Wingdings" pitchFamily="2" charset="2"/>
              </a:rPr>
              <a:t> less CO2 to atmosphere</a:t>
            </a:r>
          </a:p>
          <a:p>
            <a:pPr>
              <a:buFont typeface="Arial" pitchFamily="34" charset="0"/>
              <a:buChar char="•"/>
            </a:pPr>
            <a:r>
              <a:rPr lang="en-GB" dirty="0" smtClean="0">
                <a:ea typeface="Tahoma"/>
                <a:cs typeface="Times New Roman"/>
                <a:sym typeface="Wingdings" pitchFamily="2" charset="2"/>
              </a:rPr>
              <a:t>  Aerobic and anaerobic zones and sharp gradients increase habitats for biodiversity</a:t>
            </a:r>
            <a:endParaRPr lang="en-US" dirty="0"/>
          </a:p>
        </p:txBody>
      </p:sp>
      <p:sp>
        <p:nvSpPr>
          <p:cNvPr id="6" name="Rectangle 5"/>
          <p:cNvSpPr/>
          <p:nvPr/>
        </p:nvSpPr>
        <p:spPr>
          <a:xfrm>
            <a:off x="304800" y="18288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Water Storage and Transmission</a:t>
            </a:r>
            <a:endParaRPr lang="en-US" dirty="0"/>
          </a:p>
        </p:txBody>
      </p:sp>
      <p:sp>
        <p:nvSpPr>
          <p:cNvPr id="7" name="Rectangle 6"/>
          <p:cNvSpPr/>
          <p:nvPr/>
        </p:nvSpPr>
        <p:spPr>
          <a:xfrm>
            <a:off x="7239000" y="18288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Nutrient Transformation</a:t>
            </a:r>
            <a:endParaRPr lang="en-US" dirty="0"/>
          </a:p>
        </p:txBody>
      </p:sp>
      <p:sp>
        <p:nvSpPr>
          <p:cNvPr id="8" name="Rectangle 7"/>
          <p:cNvSpPr/>
          <p:nvPr/>
        </p:nvSpPr>
        <p:spPr>
          <a:xfrm>
            <a:off x="304800" y="51816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Carbon Storage</a:t>
            </a:r>
            <a:endParaRPr lang="en-US" dirty="0"/>
          </a:p>
        </p:txBody>
      </p:sp>
      <p:sp>
        <p:nvSpPr>
          <p:cNvPr id="9" name="Rectangle 8"/>
          <p:cNvSpPr/>
          <p:nvPr/>
        </p:nvSpPr>
        <p:spPr>
          <a:xfrm>
            <a:off x="304800" y="35052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Biomass Production</a:t>
            </a:r>
            <a:endParaRPr lang="en-US" dirty="0"/>
          </a:p>
        </p:txBody>
      </p:sp>
      <p:sp>
        <p:nvSpPr>
          <p:cNvPr id="10" name="Rectangle 9"/>
          <p:cNvSpPr/>
          <p:nvPr/>
        </p:nvSpPr>
        <p:spPr>
          <a:xfrm>
            <a:off x="7239000" y="35052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0"/>
              </a:spcAft>
            </a:pPr>
            <a:r>
              <a:rPr lang="en-GB" dirty="0" smtClean="0">
                <a:ea typeface="Tahoma"/>
                <a:cs typeface="Times New Roman"/>
              </a:rPr>
              <a:t>Maintaining Habitat and Genetic Diversity </a:t>
            </a:r>
            <a:endParaRPr lang="en-US" dirty="0">
              <a:cs typeface="Times New Roman"/>
            </a:endParaRPr>
          </a:p>
        </p:txBody>
      </p:sp>
      <p:sp>
        <p:nvSpPr>
          <p:cNvPr id="11" name="Rectangle 10"/>
          <p:cNvSpPr/>
          <p:nvPr/>
        </p:nvSpPr>
        <p:spPr>
          <a:xfrm>
            <a:off x="7239000" y="5181600"/>
            <a:ext cx="1752600"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Aft>
                <a:spcPts val="0"/>
              </a:spcAft>
            </a:pPr>
            <a:r>
              <a:rPr lang="en-GB" dirty="0" smtClean="0">
                <a:ea typeface="Tahoma"/>
                <a:cs typeface="Times New Roman"/>
              </a:rPr>
              <a:t>Contaminant Filtration</a:t>
            </a:r>
            <a:endParaRPr lang="en-US" dirty="0">
              <a:cs typeface="Times New Roman"/>
            </a:endParaRPr>
          </a:p>
        </p:txBody>
      </p:sp>
      <p:cxnSp>
        <p:nvCxnSpPr>
          <p:cNvPr id="13" name="Shape 12"/>
          <p:cNvCxnSpPr>
            <a:stCxn id="8" idx="3"/>
            <a:endCxn id="5" idx="2"/>
          </p:cNvCxnSpPr>
          <p:nvPr/>
        </p:nvCxnSpPr>
        <p:spPr>
          <a:xfrm flipV="1">
            <a:off x="2057400" y="5257800"/>
            <a:ext cx="2628900" cy="41910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6" idx="3"/>
            <a:endCxn id="5" idx="0"/>
          </p:cNvCxnSpPr>
          <p:nvPr/>
        </p:nvCxnSpPr>
        <p:spPr>
          <a:xfrm>
            <a:off x="2057400" y="2324100"/>
            <a:ext cx="2628900" cy="41910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9" idx="3"/>
            <a:endCxn id="5" idx="1"/>
          </p:cNvCxnSpPr>
          <p:nvPr/>
        </p:nvCxnSpPr>
        <p:spPr>
          <a:xfrm>
            <a:off x="2057400" y="4000500"/>
            <a:ext cx="4572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hape 18"/>
          <p:cNvCxnSpPr>
            <a:stCxn id="7" idx="1"/>
            <a:endCxn id="5" idx="0"/>
          </p:cNvCxnSpPr>
          <p:nvPr/>
        </p:nvCxnSpPr>
        <p:spPr>
          <a:xfrm rot="10800000" flipV="1">
            <a:off x="4686300" y="2324100"/>
            <a:ext cx="2552700" cy="41910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1" idx="1"/>
            <a:endCxn id="5" idx="2"/>
          </p:cNvCxnSpPr>
          <p:nvPr/>
        </p:nvCxnSpPr>
        <p:spPr>
          <a:xfrm rot="10800000">
            <a:off x="4686300" y="5257800"/>
            <a:ext cx="2552700" cy="419100"/>
          </a:xfrm>
          <a:prstGeom prst="bentConnector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1"/>
            <a:endCxn id="5" idx="3"/>
          </p:cNvCxnSpPr>
          <p:nvPr/>
        </p:nvCxnSpPr>
        <p:spPr>
          <a:xfrm flipH="1">
            <a:off x="6858000" y="4000500"/>
            <a:ext cx="381000" cy="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WSA Formation -1</a:t>
            </a:r>
            <a:endParaRPr lang="en-US" dirty="0"/>
          </a:p>
        </p:txBody>
      </p:sp>
      <p:sp>
        <p:nvSpPr>
          <p:cNvPr id="10" name="TextBox 9"/>
          <p:cNvSpPr txBox="1"/>
          <p:nvPr/>
        </p:nvSpPr>
        <p:spPr>
          <a:xfrm>
            <a:off x="0" y="5181600"/>
            <a:ext cx="4724400" cy="1077218"/>
          </a:xfrm>
          <a:prstGeom prst="rect">
            <a:avLst/>
          </a:prstGeom>
          <a:noFill/>
        </p:spPr>
        <p:txBody>
          <a:bodyPr wrap="square" rtlCol="0">
            <a:spAutoFit/>
          </a:bodyPr>
          <a:lstStyle/>
          <a:p>
            <a:r>
              <a:rPr lang="en-US" sz="1600" b="1" dirty="0" smtClean="0">
                <a:solidFill>
                  <a:srgbClr val="002060"/>
                </a:solidFill>
                <a:latin typeface="Calibri" pitchFamily="34" charset="0"/>
                <a:cs typeface="Calibri" pitchFamily="34" charset="0"/>
              </a:rPr>
              <a:t>Water stable aggregate distribution (WSA, g sand-free aggregate/100 g soil)</a:t>
            </a:r>
            <a:endParaRPr lang="el-GR" sz="1600" dirty="0" smtClean="0">
              <a:solidFill>
                <a:srgbClr val="002060"/>
              </a:solidFill>
              <a:latin typeface="Calibri" pitchFamily="34" charset="0"/>
              <a:cs typeface="Calibri" pitchFamily="34" charset="0"/>
            </a:endParaRPr>
          </a:p>
          <a:p>
            <a:r>
              <a:rPr lang="en-US" sz="1600" b="1" dirty="0" smtClean="0">
                <a:solidFill>
                  <a:srgbClr val="002060"/>
                </a:solidFill>
                <a:latin typeface="Calibri" pitchFamily="34" charset="0"/>
                <a:cs typeface="Calibri" pitchFamily="34" charset="0"/>
              </a:rPr>
              <a:t>Particle size distribution (PSD, g /100 g soil)</a:t>
            </a:r>
            <a:endParaRPr lang="el-GR" sz="1600" dirty="0" smtClean="0">
              <a:solidFill>
                <a:srgbClr val="002060"/>
              </a:solidFill>
              <a:latin typeface="Calibri" pitchFamily="34" charset="0"/>
              <a:cs typeface="Calibri" pitchFamily="34" charset="0"/>
            </a:endParaRPr>
          </a:p>
          <a:p>
            <a:r>
              <a:rPr lang="en-US" sz="1600" b="1" dirty="0" smtClean="0">
                <a:solidFill>
                  <a:srgbClr val="002060"/>
                </a:solidFill>
                <a:latin typeface="Calibri" pitchFamily="34" charset="0"/>
                <a:cs typeface="Calibri" pitchFamily="34" charset="0"/>
              </a:rPr>
              <a:t>Mean weight diameter (MWD, mm)</a:t>
            </a:r>
            <a:endParaRPr lang="en-US" sz="1600" dirty="0">
              <a:latin typeface="Calibri" pitchFamily="34" charset="0"/>
              <a:cs typeface="Calibri" pitchFamily="34" charset="0"/>
            </a:endParaRPr>
          </a:p>
        </p:txBody>
      </p:sp>
      <p:sp>
        <p:nvSpPr>
          <p:cNvPr id="11" name="Title 3"/>
          <p:cNvSpPr txBox="1">
            <a:spLocks/>
          </p:cNvSpPr>
          <p:nvPr/>
        </p:nvSpPr>
        <p:spPr>
          <a:xfrm>
            <a:off x="2987824" y="6381328"/>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rgbClr val="002060"/>
                </a:solidFill>
                <a:effectLst/>
                <a:uLnTx/>
                <a:uFillTx/>
                <a:latin typeface="Calibri" pitchFamily="34" charset="0"/>
                <a:ea typeface="+mj-ea"/>
                <a:cs typeface="Calibri" pitchFamily="34" charset="0"/>
              </a:rPr>
              <a:t>Stamati</a:t>
            </a:r>
            <a:r>
              <a:rPr kumimoji="0" lang="en-US" sz="1600" b="1" i="0" u="none" strike="noStrike" kern="1200" cap="none" spc="0" normalizeH="0" baseline="0" noProof="0" dirty="0" smtClean="0">
                <a:ln>
                  <a:noFill/>
                </a:ln>
                <a:solidFill>
                  <a:srgbClr val="002060"/>
                </a:solidFill>
                <a:effectLst/>
                <a:uLnTx/>
                <a:uFillTx/>
                <a:latin typeface="Calibri" pitchFamily="34" charset="0"/>
                <a:ea typeface="+mj-ea"/>
                <a:cs typeface="Calibri" pitchFamily="34" charset="0"/>
              </a:rPr>
              <a:t> et al., 2011</a:t>
            </a:r>
            <a:endParaRPr kumimoji="0" lang="en-US" sz="1600" b="1"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pic>
        <p:nvPicPr>
          <p:cNvPr id="17409" name="Picture 1"/>
          <p:cNvPicPr>
            <a:picLocks noChangeAspect="1" noChangeArrowheads="1"/>
          </p:cNvPicPr>
          <p:nvPr/>
        </p:nvPicPr>
        <p:blipFill>
          <a:blip r:embed="rId2" cstate="print"/>
          <a:srcRect/>
          <a:stretch>
            <a:fillRect/>
          </a:stretch>
        </p:blipFill>
        <p:spPr bwMode="auto">
          <a:xfrm>
            <a:off x="0" y="2339975"/>
            <a:ext cx="4579937" cy="2765425"/>
          </a:xfrm>
          <a:prstGeom prst="rect">
            <a:avLst/>
          </a:prstGeom>
          <a:noFill/>
          <a:ln w="9525">
            <a:noFill/>
            <a:miter lim="800000"/>
            <a:headEnd/>
            <a:tailEnd/>
          </a:ln>
          <a:effectLst/>
        </p:spPr>
      </p:pic>
      <p:pic>
        <p:nvPicPr>
          <p:cNvPr id="17410" name="Picture 2"/>
          <p:cNvPicPr>
            <a:picLocks noChangeAspect="1" noChangeArrowheads="1"/>
          </p:cNvPicPr>
          <p:nvPr/>
        </p:nvPicPr>
        <p:blipFill>
          <a:blip r:embed="rId3" cstate="print"/>
          <a:srcRect/>
          <a:stretch>
            <a:fillRect/>
          </a:stretch>
        </p:blipFill>
        <p:spPr bwMode="auto">
          <a:xfrm>
            <a:off x="4564063" y="2339975"/>
            <a:ext cx="4579937" cy="27654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3"/>
          <p:cNvSpPr txBox="1">
            <a:spLocks/>
          </p:cNvSpPr>
          <p:nvPr/>
        </p:nvSpPr>
        <p:spPr>
          <a:xfrm>
            <a:off x="2987824" y="6381328"/>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rgbClr val="002060"/>
                </a:solidFill>
                <a:effectLst/>
                <a:uLnTx/>
                <a:uFillTx/>
                <a:latin typeface="Calibri" pitchFamily="34" charset="0"/>
                <a:ea typeface="+mj-ea"/>
                <a:cs typeface="Calibri" pitchFamily="34" charset="0"/>
              </a:rPr>
              <a:t>Stamati</a:t>
            </a:r>
            <a:r>
              <a:rPr kumimoji="0" lang="en-US" sz="1600" b="1" i="0" u="none" strike="noStrike" kern="1200" cap="none" spc="0" normalizeH="0" baseline="0" noProof="0" dirty="0" smtClean="0">
                <a:ln>
                  <a:noFill/>
                </a:ln>
                <a:solidFill>
                  <a:srgbClr val="002060"/>
                </a:solidFill>
                <a:effectLst/>
                <a:uLnTx/>
                <a:uFillTx/>
                <a:latin typeface="Calibri" pitchFamily="34" charset="0"/>
                <a:ea typeface="+mj-ea"/>
                <a:cs typeface="Calibri" pitchFamily="34" charset="0"/>
              </a:rPr>
              <a:t> et al., 2011</a:t>
            </a:r>
            <a:endParaRPr kumimoji="0" lang="en-US" sz="1600" b="1"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sp>
        <p:nvSpPr>
          <p:cNvPr id="14" name="Title 1"/>
          <p:cNvSpPr>
            <a:spLocks noGrp="1"/>
          </p:cNvSpPr>
          <p:nvPr>
            <p:ph type="title"/>
          </p:nvPr>
        </p:nvSpPr>
        <p:spPr>
          <a:xfrm>
            <a:off x="3810000" y="274638"/>
            <a:ext cx="5105400" cy="1401762"/>
          </a:xfrm>
        </p:spPr>
        <p:txBody>
          <a:bodyPr/>
          <a:lstStyle/>
          <a:p>
            <a:r>
              <a:rPr lang="en-US" dirty="0" smtClean="0"/>
              <a:t>WSA Formation -2</a:t>
            </a:r>
            <a:endParaRPr lang="en-US" dirty="0"/>
          </a:p>
        </p:txBody>
      </p:sp>
      <p:pic>
        <p:nvPicPr>
          <p:cNvPr id="16385" name="Picture 1"/>
          <p:cNvPicPr>
            <a:picLocks noChangeAspect="1" noChangeArrowheads="1"/>
          </p:cNvPicPr>
          <p:nvPr/>
        </p:nvPicPr>
        <p:blipFill>
          <a:blip r:embed="rId2" cstate="print"/>
          <a:srcRect/>
          <a:stretch>
            <a:fillRect/>
          </a:stretch>
        </p:blipFill>
        <p:spPr bwMode="auto">
          <a:xfrm>
            <a:off x="3307378" y="2362200"/>
            <a:ext cx="5836622" cy="3505200"/>
          </a:xfrm>
          <a:prstGeom prst="rect">
            <a:avLst/>
          </a:prstGeom>
          <a:noFill/>
          <a:ln w="9525">
            <a:noFill/>
            <a:miter lim="800000"/>
            <a:headEnd/>
            <a:tailEnd/>
          </a:ln>
          <a:effectLst/>
        </p:spPr>
      </p:pic>
      <p:graphicFrame>
        <p:nvGraphicFramePr>
          <p:cNvPr id="11" name="Table 10"/>
          <p:cNvGraphicFramePr>
            <a:graphicFrameLocks noGrp="1"/>
          </p:cNvGraphicFramePr>
          <p:nvPr/>
        </p:nvGraphicFramePr>
        <p:xfrm>
          <a:off x="0" y="2971800"/>
          <a:ext cx="3733799" cy="1752600"/>
        </p:xfrm>
        <a:graphic>
          <a:graphicData uri="http://schemas.openxmlformats.org/drawingml/2006/table">
            <a:tbl>
              <a:tblPr firstRow="1" bandRow="1">
                <a:tableStyleId>{5C22544A-7EE6-4342-B048-85BDC9FD1C3A}</a:tableStyleId>
              </a:tblPr>
              <a:tblGrid>
                <a:gridCol w="1676399"/>
                <a:gridCol w="1066800"/>
                <a:gridCol w="990600"/>
              </a:tblGrid>
              <a:tr h="370840">
                <a:tc>
                  <a:txBody>
                    <a:bodyPr/>
                    <a:lstStyle/>
                    <a:p>
                      <a:endParaRPr lang="en-US" dirty="0"/>
                    </a:p>
                  </a:txBody>
                  <a:tcPr/>
                </a:tc>
                <a:tc>
                  <a:txBody>
                    <a:bodyPr/>
                    <a:lstStyle/>
                    <a:p>
                      <a:pPr algn="ctr"/>
                      <a:r>
                        <a:rPr lang="en-US" dirty="0" smtClean="0"/>
                        <a:t>Cropland</a:t>
                      </a:r>
                      <a:endParaRPr lang="en-US" dirty="0"/>
                    </a:p>
                  </a:txBody>
                  <a:tcPr/>
                </a:tc>
                <a:tc>
                  <a:txBody>
                    <a:bodyPr/>
                    <a:lstStyle/>
                    <a:p>
                      <a:pPr algn="ctr"/>
                      <a:r>
                        <a:rPr lang="en-US" dirty="0" smtClean="0"/>
                        <a:t>Set Aside</a:t>
                      </a:r>
                      <a:endParaRPr lang="en-US" dirty="0"/>
                    </a:p>
                  </a:txBody>
                  <a:tcPr/>
                </a:tc>
              </a:tr>
              <a:tr h="370840">
                <a:tc>
                  <a:txBody>
                    <a:bodyPr/>
                    <a:lstStyle/>
                    <a:p>
                      <a:r>
                        <a:rPr lang="en-US" dirty="0" smtClean="0"/>
                        <a:t>WSA (&gt;250</a:t>
                      </a:r>
                      <a:r>
                        <a:rPr lang="en-US" baseline="0" dirty="0" smtClean="0"/>
                        <a:t> </a:t>
                      </a:r>
                      <a:r>
                        <a:rPr lang="el-GR" baseline="0" dirty="0" smtClean="0"/>
                        <a:t>μ</a:t>
                      </a:r>
                      <a:r>
                        <a:rPr lang="en-US" baseline="0" dirty="0" smtClean="0"/>
                        <a:t>m)</a:t>
                      </a:r>
                      <a:endParaRPr lang="en-US" dirty="0"/>
                    </a:p>
                  </a:txBody>
                  <a:tcPr/>
                </a:tc>
                <a:tc>
                  <a:txBody>
                    <a:bodyPr/>
                    <a:lstStyle/>
                    <a:p>
                      <a:pPr algn="ctr"/>
                      <a:r>
                        <a:rPr lang="en-US" dirty="0" smtClean="0"/>
                        <a:t>46</a:t>
                      </a:r>
                      <a:endParaRPr lang="en-US" dirty="0"/>
                    </a:p>
                  </a:txBody>
                  <a:tcPr/>
                </a:tc>
                <a:tc>
                  <a:txBody>
                    <a:bodyPr/>
                    <a:lstStyle/>
                    <a:p>
                      <a:pPr algn="ctr"/>
                      <a:r>
                        <a:rPr lang="en-US" dirty="0" smtClean="0"/>
                        <a:t>65.6</a:t>
                      </a:r>
                      <a:endParaRPr lang="en-US" dirty="0"/>
                    </a:p>
                  </a:txBody>
                  <a:tcPr/>
                </a:tc>
              </a:tr>
              <a:tr h="370840">
                <a:tc>
                  <a:txBody>
                    <a:bodyPr/>
                    <a:lstStyle/>
                    <a:p>
                      <a:r>
                        <a:rPr lang="en-US" dirty="0" smtClean="0"/>
                        <a:t>MW D,</a:t>
                      </a:r>
                      <a:r>
                        <a:rPr lang="en-US" baseline="0" dirty="0" smtClean="0"/>
                        <a:t> mm</a:t>
                      </a:r>
                      <a:endParaRPr lang="en-US" dirty="0"/>
                    </a:p>
                  </a:txBody>
                  <a:tcPr/>
                </a:tc>
                <a:tc>
                  <a:txBody>
                    <a:bodyPr/>
                    <a:lstStyle/>
                    <a:p>
                      <a:pPr algn="ctr"/>
                      <a:r>
                        <a:rPr lang="en-US" dirty="0" smtClean="0"/>
                        <a:t>0.53</a:t>
                      </a:r>
                      <a:endParaRPr lang="en-US" dirty="0"/>
                    </a:p>
                  </a:txBody>
                  <a:tcPr/>
                </a:tc>
                <a:tc>
                  <a:txBody>
                    <a:bodyPr/>
                    <a:lstStyle/>
                    <a:p>
                      <a:pPr algn="ctr"/>
                      <a:r>
                        <a:rPr lang="en-US" dirty="0" smtClean="0"/>
                        <a:t>0.71</a:t>
                      </a:r>
                      <a:endParaRPr lang="en-US" dirty="0"/>
                    </a:p>
                  </a:txBody>
                  <a:tcPr/>
                </a:tc>
              </a:tr>
              <a:tr h="370840">
                <a:tc>
                  <a:txBody>
                    <a:bodyPr/>
                    <a:lstStyle/>
                    <a:p>
                      <a:r>
                        <a:rPr lang="en-US" dirty="0" smtClean="0"/>
                        <a:t>% sand</a:t>
                      </a:r>
                      <a:endParaRPr lang="en-US" dirty="0"/>
                    </a:p>
                  </a:txBody>
                  <a:tcPr/>
                </a:tc>
                <a:tc>
                  <a:txBody>
                    <a:bodyPr/>
                    <a:lstStyle/>
                    <a:p>
                      <a:pPr algn="ctr"/>
                      <a:r>
                        <a:rPr lang="en-US" dirty="0" smtClean="0"/>
                        <a:t>20.2%</a:t>
                      </a:r>
                      <a:endParaRPr lang="en-US" dirty="0"/>
                    </a:p>
                  </a:txBody>
                  <a:tcPr/>
                </a:tc>
                <a:tc>
                  <a:txBody>
                    <a:bodyPr/>
                    <a:lstStyle/>
                    <a:p>
                      <a:pPr algn="ctr"/>
                      <a:r>
                        <a:rPr lang="en-US" dirty="0" smtClean="0"/>
                        <a:t>12.9%</a:t>
                      </a:r>
                      <a:endParaRPr lang="en-US" dirty="0"/>
                    </a:p>
                  </a:txBody>
                  <a:tcPr/>
                </a:tc>
              </a:tr>
            </a:tbl>
          </a:graphicData>
        </a:graphic>
      </p:graphicFrame>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and N Content</a:t>
            </a:r>
            <a:endParaRPr lang="en-US" dirty="0"/>
          </a:p>
        </p:txBody>
      </p:sp>
      <p:sp>
        <p:nvSpPr>
          <p:cNvPr id="3" name="Text Placeholder 2"/>
          <p:cNvSpPr>
            <a:spLocks noGrp="1"/>
          </p:cNvSpPr>
          <p:nvPr>
            <p:ph type="body" idx="1"/>
          </p:nvPr>
        </p:nvSpPr>
        <p:spPr/>
        <p:txBody>
          <a:bodyPr/>
          <a:lstStyle/>
          <a:p>
            <a:r>
              <a:rPr lang="en-US" dirty="0" smtClean="0"/>
              <a:t>CARBON</a:t>
            </a:r>
            <a:endParaRPr lang="en-US" dirty="0"/>
          </a:p>
        </p:txBody>
      </p:sp>
      <p:sp>
        <p:nvSpPr>
          <p:cNvPr id="5" name="Text Placeholder 4"/>
          <p:cNvSpPr>
            <a:spLocks noGrp="1"/>
          </p:cNvSpPr>
          <p:nvPr>
            <p:ph type="body" sz="quarter" idx="3"/>
          </p:nvPr>
        </p:nvSpPr>
        <p:spPr/>
        <p:txBody>
          <a:bodyPr/>
          <a:lstStyle/>
          <a:p>
            <a:r>
              <a:rPr lang="en-US" dirty="0" smtClean="0"/>
              <a:t>NITROGEN</a:t>
            </a:r>
            <a:endParaRPr lang="en-US" dirty="0"/>
          </a:p>
        </p:txBody>
      </p:sp>
      <p:pic>
        <p:nvPicPr>
          <p:cNvPr id="80898" name="Picture 2"/>
          <p:cNvPicPr>
            <a:picLocks noChangeAspect="1" noChangeArrowheads="1"/>
          </p:cNvPicPr>
          <p:nvPr/>
        </p:nvPicPr>
        <p:blipFill>
          <a:blip r:embed="rId2" cstate="print"/>
          <a:srcRect/>
          <a:stretch>
            <a:fillRect/>
          </a:stretch>
        </p:blipFill>
        <p:spPr bwMode="auto">
          <a:xfrm>
            <a:off x="0" y="2362200"/>
            <a:ext cx="4594225" cy="2759075"/>
          </a:xfrm>
          <a:prstGeom prst="rect">
            <a:avLst/>
          </a:prstGeom>
          <a:noFill/>
          <a:ln w="9525">
            <a:noFill/>
            <a:miter lim="800000"/>
            <a:headEnd/>
            <a:tailEnd/>
          </a:ln>
          <a:effectLst/>
        </p:spPr>
      </p:pic>
      <p:pic>
        <p:nvPicPr>
          <p:cNvPr id="80900" name="Picture 4"/>
          <p:cNvPicPr>
            <a:picLocks noChangeAspect="1" noChangeArrowheads="1"/>
          </p:cNvPicPr>
          <p:nvPr/>
        </p:nvPicPr>
        <p:blipFill>
          <a:blip r:embed="rId3" cstate="print"/>
          <a:srcRect/>
          <a:stretch>
            <a:fillRect/>
          </a:stretch>
        </p:blipFill>
        <p:spPr bwMode="auto">
          <a:xfrm>
            <a:off x="4549775" y="2346325"/>
            <a:ext cx="4594225" cy="2759075"/>
          </a:xfrm>
          <a:prstGeom prst="rect">
            <a:avLst/>
          </a:prstGeom>
          <a:noFill/>
          <a:ln w="9525">
            <a:noFill/>
            <a:miter lim="800000"/>
            <a:headEnd/>
            <a:tailEnd/>
          </a:ln>
          <a:effectLst/>
        </p:spPr>
      </p:pic>
      <p:sp>
        <p:nvSpPr>
          <p:cNvPr id="10" name="Title 3"/>
          <p:cNvSpPr txBox="1">
            <a:spLocks/>
          </p:cNvSpPr>
          <p:nvPr/>
        </p:nvSpPr>
        <p:spPr>
          <a:xfrm>
            <a:off x="2987824" y="6381328"/>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rgbClr val="002060"/>
                </a:solidFill>
                <a:effectLst/>
                <a:uLnTx/>
                <a:uFillTx/>
                <a:latin typeface="Calibri" pitchFamily="34" charset="0"/>
                <a:ea typeface="+mj-ea"/>
                <a:cs typeface="Calibri" pitchFamily="34" charset="0"/>
              </a:rPr>
              <a:t>Stamati</a:t>
            </a:r>
            <a:r>
              <a:rPr kumimoji="0" lang="en-US" sz="1600" b="1" i="0" u="none" strike="noStrike" kern="1200" cap="none" spc="0" normalizeH="0" baseline="0" noProof="0" dirty="0" smtClean="0">
                <a:ln>
                  <a:noFill/>
                </a:ln>
                <a:solidFill>
                  <a:srgbClr val="002060"/>
                </a:solidFill>
                <a:effectLst/>
                <a:uLnTx/>
                <a:uFillTx/>
                <a:latin typeface="Calibri" pitchFamily="34" charset="0"/>
                <a:ea typeface="+mj-ea"/>
                <a:cs typeface="Calibri" pitchFamily="34" charset="0"/>
              </a:rPr>
              <a:t> et al., 2011</a:t>
            </a:r>
            <a:endParaRPr kumimoji="0" lang="en-US" sz="1600" b="1"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and N stock</a:t>
            </a:r>
            <a:endParaRPr lang="en-US" dirty="0"/>
          </a:p>
        </p:txBody>
      </p:sp>
      <p:sp>
        <p:nvSpPr>
          <p:cNvPr id="3" name="Text Placeholder 2"/>
          <p:cNvSpPr>
            <a:spLocks noGrp="1"/>
          </p:cNvSpPr>
          <p:nvPr>
            <p:ph type="body" idx="1"/>
          </p:nvPr>
        </p:nvSpPr>
        <p:spPr/>
        <p:txBody>
          <a:bodyPr/>
          <a:lstStyle/>
          <a:p>
            <a:r>
              <a:rPr lang="en-US" dirty="0" smtClean="0"/>
              <a:t>CARBON</a:t>
            </a:r>
            <a:endParaRPr lang="en-US" dirty="0"/>
          </a:p>
        </p:txBody>
      </p:sp>
      <p:sp>
        <p:nvSpPr>
          <p:cNvPr id="5" name="Text Placeholder 4"/>
          <p:cNvSpPr>
            <a:spLocks noGrp="1"/>
          </p:cNvSpPr>
          <p:nvPr>
            <p:ph type="body" sz="quarter" idx="3"/>
          </p:nvPr>
        </p:nvSpPr>
        <p:spPr/>
        <p:txBody>
          <a:bodyPr/>
          <a:lstStyle/>
          <a:p>
            <a:r>
              <a:rPr lang="en-US" dirty="0" smtClean="0"/>
              <a:t>NITROGEN</a:t>
            </a:r>
            <a:endParaRPr lang="en-US" dirty="0"/>
          </a:p>
        </p:txBody>
      </p:sp>
      <p:pic>
        <p:nvPicPr>
          <p:cNvPr id="81922" name="Picture 2"/>
          <p:cNvPicPr>
            <a:picLocks noChangeAspect="1" noChangeArrowheads="1"/>
          </p:cNvPicPr>
          <p:nvPr/>
        </p:nvPicPr>
        <p:blipFill>
          <a:blip r:embed="rId2" cstate="print"/>
          <a:srcRect/>
          <a:stretch>
            <a:fillRect/>
          </a:stretch>
        </p:blipFill>
        <p:spPr bwMode="auto">
          <a:xfrm>
            <a:off x="0" y="2362200"/>
            <a:ext cx="4594225" cy="2759075"/>
          </a:xfrm>
          <a:prstGeom prst="rect">
            <a:avLst/>
          </a:prstGeom>
          <a:noFill/>
          <a:ln w="9525">
            <a:noFill/>
            <a:miter lim="800000"/>
            <a:headEnd/>
            <a:tailEnd/>
          </a:ln>
          <a:effectLst/>
        </p:spPr>
      </p:pic>
      <p:pic>
        <p:nvPicPr>
          <p:cNvPr id="81923" name="Picture 3"/>
          <p:cNvPicPr>
            <a:picLocks noChangeAspect="1" noChangeArrowheads="1"/>
          </p:cNvPicPr>
          <p:nvPr/>
        </p:nvPicPr>
        <p:blipFill>
          <a:blip r:embed="rId3" cstate="print"/>
          <a:srcRect/>
          <a:stretch>
            <a:fillRect/>
          </a:stretch>
        </p:blipFill>
        <p:spPr bwMode="auto">
          <a:xfrm>
            <a:off x="4549775" y="2339975"/>
            <a:ext cx="4594225" cy="2765425"/>
          </a:xfrm>
          <a:prstGeom prst="rect">
            <a:avLst/>
          </a:prstGeom>
          <a:noFill/>
          <a:ln w="9525">
            <a:noFill/>
            <a:miter lim="800000"/>
            <a:headEnd/>
            <a:tailEnd/>
          </a:ln>
          <a:effectLst/>
        </p:spPr>
      </p:pic>
      <p:sp>
        <p:nvSpPr>
          <p:cNvPr id="9" name="Title 3"/>
          <p:cNvSpPr txBox="1">
            <a:spLocks/>
          </p:cNvSpPr>
          <p:nvPr/>
        </p:nvSpPr>
        <p:spPr>
          <a:xfrm>
            <a:off x="2987824" y="6381328"/>
            <a:ext cx="2734072" cy="383704"/>
          </a:xfrm>
          <a:prstGeom prst="rect">
            <a:avLst/>
          </a:prstGeom>
        </p:spPr>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dirty="0" err="1" smtClean="0">
                <a:ln>
                  <a:noFill/>
                </a:ln>
                <a:solidFill>
                  <a:srgbClr val="002060"/>
                </a:solidFill>
                <a:effectLst/>
                <a:uLnTx/>
                <a:uFillTx/>
                <a:latin typeface="Calibri" pitchFamily="34" charset="0"/>
                <a:ea typeface="+mj-ea"/>
                <a:cs typeface="Calibri" pitchFamily="34" charset="0"/>
              </a:rPr>
              <a:t>Stamati</a:t>
            </a:r>
            <a:r>
              <a:rPr kumimoji="0" lang="en-US" sz="1600" b="1" i="0" u="none" strike="noStrike" kern="1200" cap="none" spc="0" normalizeH="0" baseline="0" noProof="0" dirty="0" smtClean="0">
                <a:ln>
                  <a:noFill/>
                </a:ln>
                <a:solidFill>
                  <a:srgbClr val="002060"/>
                </a:solidFill>
                <a:effectLst/>
                <a:uLnTx/>
                <a:uFillTx/>
                <a:latin typeface="Calibri" pitchFamily="34" charset="0"/>
                <a:ea typeface="+mj-ea"/>
                <a:cs typeface="Calibri" pitchFamily="34" charset="0"/>
              </a:rPr>
              <a:t> et al., 2011</a:t>
            </a:r>
            <a:endParaRPr kumimoji="0" lang="en-US" sz="1600" b="1" i="0" u="none" strike="noStrike" kern="1200" cap="none" spc="0" normalizeH="0" baseline="0" noProof="0" dirty="0">
              <a:ln>
                <a:noFill/>
              </a:ln>
              <a:solidFill>
                <a:srgbClr val="002060"/>
              </a:solidFill>
              <a:effectLst/>
              <a:uLnTx/>
              <a:uFillTx/>
              <a:latin typeface="Calibri" pitchFamily="34" charset="0"/>
              <a:ea typeface="+mj-ea"/>
              <a:cs typeface="Calibri" pitchFamily="34" charset="0"/>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2060"/>
                </a:solidFill>
              </a:rPr>
              <a:t>The Golden Aggregate – </a:t>
            </a:r>
            <a:r>
              <a:rPr lang="en-US" dirty="0" err="1" smtClean="0">
                <a:solidFill>
                  <a:srgbClr val="002060"/>
                </a:solidFill>
              </a:rPr>
              <a:t>Agronomically</a:t>
            </a:r>
            <a:r>
              <a:rPr lang="en-US" dirty="0" smtClean="0">
                <a:solidFill>
                  <a:srgbClr val="002060"/>
                </a:solidFill>
              </a:rPr>
              <a:t> Valuable Soil</a:t>
            </a:r>
            <a:endParaRPr lang="en-US" dirty="0">
              <a:solidFill>
                <a:srgbClr val="002060"/>
              </a:solidFill>
            </a:endParaRPr>
          </a:p>
        </p:txBody>
      </p:sp>
      <p:grpSp>
        <p:nvGrpSpPr>
          <p:cNvPr id="4" name="Group 2"/>
          <p:cNvGrpSpPr>
            <a:grpSpLocks/>
          </p:cNvGrpSpPr>
          <p:nvPr/>
        </p:nvGrpSpPr>
        <p:grpSpPr bwMode="auto">
          <a:xfrm>
            <a:off x="152400" y="1905000"/>
            <a:ext cx="4106862" cy="4229100"/>
            <a:chOff x="870" y="4365"/>
            <a:chExt cx="4575" cy="4035"/>
          </a:xfrm>
        </p:grpSpPr>
        <p:sp>
          <p:nvSpPr>
            <p:cNvPr id="5" name="Rectangle 3"/>
            <p:cNvSpPr>
              <a:spLocks noChangeArrowheads="1"/>
            </p:cNvSpPr>
            <p:nvPr/>
          </p:nvSpPr>
          <p:spPr bwMode="auto">
            <a:xfrm>
              <a:off x="870" y="4365"/>
              <a:ext cx="4575" cy="4035"/>
            </a:xfrm>
            <a:prstGeom prst="rect">
              <a:avLst/>
            </a:prstGeom>
            <a:solidFill>
              <a:srgbClr val="FFFFFF"/>
            </a:solidFill>
            <a:ln w="9525">
              <a:solidFill>
                <a:srgbClr val="000000"/>
              </a:solidFill>
              <a:miter lim="800000"/>
              <a:headEnd/>
              <a:tailEnd/>
            </a:ln>
          </p:spPr>
          <p:txBody>
            <a:bodyPr/>
            <a:lstStyle/>
            <a:p>
              <a:endParaRPr lang="en-GB"/>
            </a:p>
          </p:txBody>
        </p:sp>
        <p:pic>
          <p:nvPicPr>
            <p:cNvPr id="6" name="Picture 4"/>
            <p:cNvPicPr>
              <a:picLocks noChangeAspect="1" noChangeArrowheads="1"/>
            </p:cNvPicPr>
            <p:nvPr/>
          </p:nvPicPr>
          <p:blipFill>
            <a:blip r:embed="rId2" cstate="print"/>
            <a:srcRect/>
            <a:stretch>
              <a:fillRect/>
            </a:stretch>
          </p:blipFill>
          <p:spPr bwMode="auto">
            <a:xfrm>
              <a:off x="896" y="4421"/>
              <a:ext cx="4515" cy="3391"/>
            </a:xfrm>
            <a:prstGeom prst="rect">
              <a:avLst/>
            </a:prstGeom>
            <a:noFill/>
            <a:ln w="9525">
              <a:noFill/>
              <a:miter lim="800000"/>
              <a:headEnd/>
              <a:tailEnd/>
            </a:ln>
          </p:spPr>
        </p:pic>
        <p:sp>
          <p:nvSpPr>
            <p:cNvPr id="7" name="Text Box 5"/>
            <p:cNvSpPr txBox="1">
              <a:spLocks noChangeArrowheads="1"/>
            </p:cNvSpPr>
            <p:nvPr/>
          </p:nvSpPr>
          <p:spPr bwMode="auto">
            <a:xfrm>
              <a:off x="910" y="7240"/>
              <a:ext cx="4475" cy="1080"/>
            </a:xfrm>
            <a:prstGeom prst="rect">
              <a:avLst/>
            </a:prstGeom>
            <a:solidFill>
              <a:srgbClr val="FFFFFF"/>
            </a:solidFill>
            <a:ln w="9525">
              <a:noFill/>
              <a:miter lim="800000"/>
              <a:headEnd/>
              <a:tailEnd/>
            </a:ln>
          </p:spPr>
          <p:txBody>
            <a:bodyPr/>
            <a:lstStyle/>
            <a:p>
              <a:pPr>
                <a:spcAft>
                  <a:spcPts val="1000"/>
                </a:spcAft>
              </a:pPr>
              <a:r>
                <a:rPr lang="en-GB" sz="1000">
                  <a:latin typeface="Arial" charset="0"/>
                </a:rPr>
                <a:t>Fig. 3. Soil water retention curve showing water content θ vs. pressure head h (cm). The inflection point is where the slope (S=tanω)  changes from positive to negative.</a:t>
              </a:r>
              <a:endParaRPr lang="en-US"/>
            </a:p>
          </p:txBody>
        </p:sp>
      </p:grpSp>
      <p:sp>
        <p:nvSpPr>
          <p:cNvPr id="8" name="TextBox 7"/>
          <p:cNvSpPr txBox="1"/>
          <p:nvPr/>
        </p:nvSpPr>
        <p:spPr>
          <a:xfrm>
            <a:off x="4419600" y="2286000"/>
            <a:ext cx="4724400" cy="3416300"/>
          </a:xfrm>
          <a:prstGeom prst="rect">
            <a:avLst/>
          </a:prstGeom>
          <a:noFill/>
        </p:spPr>
        <p:txBody>
          <a:bodyPr wrap="square">
            <a:spAutoFit/>
          </a:bodyPr>
          <a:lstStyle/>
          <a:p>
            <a:pPr marL="179388" indent="-179388">
              <a:buFont typeface="Arial" pitchFamily="34" charset="0"/>
              <a:buChar char="•"/>
              <a:defRPr/>
            </a:pPr>
            <a:r>
              <a:rPr lang="en-GB" sz="2400" dirty="0">
                <a:solidFill>
                  <a:srgbClr val="002060"/>
                </a:solidFill>
              </a:rPr>
              <a:t>Described by water retention curve</a:t>
            </a:r>
          </a:p>
          <a:p>
            <a:pPr marL="179388" indent="-179388">
              <a:buFont typeface="Arial" pitchFamily="34" charset="0"/>
              <a:buChar char="•"/>
              <a:defRPr/>
            </a:pPr>
            <a:r>
              <a:rPr lang="en-GB" sz="2400" dirty="0">
                <a:solidFill>
                  <a:srgbClr val="002060"/>
                </a:solidFill>
              </a:rPr>
              <a:t>0.25mm &lt; </a:t>
            </a:r>
            <a:r>
              <a:rPr lang="en-GB" sz="2400" dirty="0" err="1">
                <a:solidFill>
                  <a:srgbClr val="002060"/>
                </a:solidFill>
              </a:rPr>
              <a:t>d</a:t>
            </a:r>
            <a:r>
              <a:rPr lang="en-GB" sz="2400" baseline="-25000" dirty="0" err="1">
                <a:solidFill>
                  <a:srgbClr val="002060"/>
                </a:solidFill>
              </a:rPr>
              <a:t>p</a:t>
            </a:r>
            <a:r>
              <a:rPr lang="en-GB" sz="2400" dirty="0">
                <a:solidFill>
                  <a:srgbClr val="002060"/>
                </a:solidFill>
              </a:rPr>
              <a:t> &lt; 10mm</a:t>
            </a:r>
          </a:p>
          <a:p>
            <a:pPr marL="179388" indent="-179388">
              <a:buFont typeface="Arial" pitchFamily="34" charset="0"/>
              <a:buChar char="•"/>
              <a:defRPr/>
            </a:pPr>
            <a:r>
              <a:rPr lang="en-GB" sz="2400" dirty="0">
                <a:solidFill>
                  <a:srgbClr val="002060"/>
                </a:solidFill>
              </a:rPr>
              <a:t>&gt;60% of particle mass in this range</a:t>
            </a:r>
          </a:p>
          <a:p>
            <a:pPr marL="179388" indent="-179388">
              <a:buFont typeface="Arial" pitchFamily="34" charset="0"/>
              <a:buChar char="•"/>
              <a:defRPr/>
            </a:pPr>
            <a:r>
              <a:rPr lang="en-GB" sz="2400" dirty="0">
                <a:solidFill>
                  <a:srgbClr val="002060"/>
                </a:solidFill>
              </a:rPr>
              <a:t>Aggregates of</a:t>
            </a:r>
          </a:p>
          <a:p>
            <a:pPr marL="623888" lvl="1" indent="-174625">
              <a:buFont typeface="Arial" pitchFamily="34" charset="0"/>
              <a:buChar char="•"/>
              <a:defRPr/>
            </a:pPr>
            <a:r>
              <a:rPr lang="en-GB" sz="2400" dirty="0">
                <a:solidFill>
                  <a:srgbClr val="002060"/>
                </a:solidFill>
              </a:rPr>
              <a:t>Parent rock</a:t>
            </a:r>
          </a:p>
          <a:p>
            <a:pPr marL="623888" lvl="1" indent="-174625">
              <a:buFont typeface="Arial" pitchFamily="34" charset="0"/>
              <a:buChar char="•"/>
              <a:defRPr/>
            </a:pPr>
            <a:r>
              <a:rPr lang="en-GB" sz="2400" dirty="0">
                <a:solidFill>
                  <a:srgbClr val="002060"/>
                </a:solidFill>
              </a:rPr>
              <a:t>clay minerals</a:t>
            </a:r>
          </a:p>
          <a:p>
            <a:pPr marL="636588" lvl="1" indent="-187325">
              <a:buFont typeface="Arial" pitchFamily="34" charset="0"/>
              <a:buChar char="•"/>
              <a:defRPr/>
            </a:pPr>
            <a:r>
              <a:rPr lang="en-GB" sz="2400" dirty="0">
                <a:solidFill>
                  <a:srgbClr val="002060"/>
                </a:solidFill>
              </a:rPr>
              <a:t>Nanometric oxides</a:t>
            </a:r>
          </a:p>
          <a:p>
            <a:pPr marL="636588" lvl="1" indent="-187325">
              <a:buFont typeface="Arial" pitchFamily="34" charset="0"/>
              <a:buChar char="•"/>
              <a:defRPr/>
            </a:pPr>
            <a:r>
              <a:rPr lang="en-GB" sz="2400" dirty="0">
                <a:solidFill>
                  <a:srgbClr val="002060"/>
                </a:solidFill>
              </a:rPr>
              <a:t>organic matter</a:t>
            </a:r>
          </a:p>
          <a:p>
            <a:pPr marL="179388" indent="-187325">
              <a:buFont typeface="Arial" pitchFamily="34" charset="0"/>
              <a:buChar char="•"/>
              <a:defRPr/>
            </a:pPr>
            <a:r>
              <a:rPr lang="en-GB" sz="2400" dirty="0">
                <a:solidFill>
                  <a:srgbClr val="002060"/>
                </a:solidFill>
              </a:rPr>
              <a:t>Ionic composition of soil water</a:t>
            </a:r>
          </a:p>
        </p:txBody>
      </p:sp>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4294967295"/>
          </p:nvPr>
        </p:nvSpPr>
        <p:spPr>
          <a:xfrm>
            <a:off x="2743200" y="6019800"/>
            <a:ext cx="6400800" cy="457200"/>
          </a:xfrm>
        </p:spPr>
        <p:txBody>
          <a:bodyPr/>
          <a:lstStyle/>
          <a:p>
            <a:pPr>
              <a:defRPr/>
            </a:pPr>
            <a:r>
              <a:rPr lang="en-US" smtClean="0"/>
              <a:t>TECHNICAL UNIVERSITY OF CRETE</a:t>
            </a:r>
          </a:p>
          <a:p>
            <a:pPr>
              <a:defRPr/>
            </a:pPr>
            <a:r>
              <a:rPr lang="en-US" smtClean="0"/>
              <a:t>HYDROGEOCHEMICAL ENGINEERING AND REMEDIATION OF SOILS LABORATORY</a:t>
            </a:r>
            <a:endParaRPr lang="en-US"/>
          </a:p>
        </p:txBody>
      </p:sp>
      <p:pic>
        <p:nvPicPr>
          <p:cNvPr id="46083" name="Picture 2" descr="Fungi1.jpg"/>
          <p:cNvPicPr>
            <a:picLocks noChangeAspect="1"/>
          </p:cNvPicPr>
          <p:nvPr/>
        </p:nvPicPr>
        <p:blipFill>
          <a:blip r:embed="rId2" cstate="print"/>
          <a:srcRect/>
          <a:stretch>
            <a:fillRect/>
          </a:stretch>
        </p:blipFill>
        <p:spPr bwMode="auto">
          <a:xfrm>
            <a:off x="0" y="4005064"/>
            <a:ext cx="2786063" cy="2852936"/>
          </a:xfrm>
          <a:prstGeom prst="rect">
            <a:avLst/>
          </a:prstGeom>
          <a:noFill/>
          <a:ln w="9525">
            <a:noFill/>
            <a:miter lim="800000"/>
            <a:headEnd/>
            <a:tailEnd/>
          </a:ln>
        </p:spPr>
      </p:pic>
      <p:pic>
        <p:nvPicPr>
          <p:cNvPr id="46084" name="Picture 3" descr="Fungi2.jpg"/>
          <p:cNvPicPr>
            <a:picLocks noChangeAspect="1"/>
          </p:cNvPicPr>
          <p:nvPr/>
        </p:nvPicPr>
        <p:blipFill>
          <a:blip r:embed="rId3" cstate="print"/>
          <a:srcRect/>
          <a:stretch>
            <a:fillRect/>
          </a:stretch>
        </p:blipFill>
        <p:spPr bwMode="auto">
          <a:xfrm>
            <a:off x="0" y="1412776"/>
            <a:ext cx="2809875" cy="2638053"/>
          </a:xfrm>
          <a:prstGeom prst="rect">
            <a:avLst/>
          </a:prstGeom>
          <a:noFill/>
          <a:ln w="9525">
            <a:noFill/>
            <a:miter lim="800000"/>
            <a:headEnd/>
            <a:tailEnd/>
          </a:ln>
        </p:spPr>
      </p:pic>
      <p:pic>
        <p:nvPicPr>
          <p:cNvPr id="46085" name="Picture 4" descr="Flowers.jpg"/>
          <p:cNvPicPr>
            <a:picLocks noChangeAspect="1"/>
          </p:cNvPicPr>
          <p:nvPr/>
        </p:nvPicPr>
        <p:blipFill>
          <a:blip r:embed="rId4" cstate="print"/>
          <a:srcRect/>
          <a:stretch>
            <a:fillRect/>
          </a:stretch>
        </p:blipFill>
        <p:spPr bwMode="auto">
          <a:xfrm>
            <a:off x="5786438" y="0"/>
            <a:ext cx="3357562" cy="1412875"/>
          </a:xfrm>
          <a:prstGeom prst="rect">
            <a:avLst/>
          </a:prstGeom>
          <a:noFill/>
          <a:ln w="9525">
            <a:noFill/>
            <a:miter lim="800000"/>
            <a:headEnd/>
            <a:tailEnd/>
          </a:ln>
        </p:spPr>
      </p:pic>
      <p:pic>
        <p:nvPicPr>
          <p:cNvPr id="46087" name="Picture 6" descr="IMG_1146.JPG"/>
          <p:cNvPicPr>
            <a:picLocks noChangeAspect="1"/>
          </p:cNvPicPr>
          <p:nvPr/>
        </p:nvPicPr>
        <p:blipFill>
          <a:blip r:embed="rId5" cstate="print"/>
          <a:srcRect l="24219" t="21875" r="6250" b="-1042"/>
          <a:stretch>
            <a:fillRect/>
          </a:stretch>
        </p:blipFill>
        <p:spPr bwMode="auto">
          <a:xfrm>
            <a:off x="2786063" y="1428750"/>
            <a:ext cx="6357937" cy="5429250"/>
          </a:xfrm>
          <a:prstGeom prst="rect">
            <a:avLst/>
          </a:prstGeom>
          <a:noFill/>
          <a:ln w="9525">
            <a:noFill/>
            <a:miter lim="800000"/>
            <a:headEnd/>
            <a:tailEnd/>
          </a:ln>
        </p:spPr>
      </p:pic>
      <p:sp>
        <p:nvSpPr>
          <p:cNvPr id="8" name="TextBox 6"/>
          <p:cNvSpPr txBox="1">
            <a:spLocks noChangeArrowheads="1"/>
          </p:cNvSpPr>
          <p:nvPr/>
        </p:nvSpPr>
        <p:spPr bwMode="auto">
          <a:xfrm>
            <a:off x="0" y="404664"/>
            <a:ext cx="6046788" cy="523875"/>
          </a:xfrm>
          <a:prstGeom prst="rect">
            <a:avLst/>
          </a:prstGeom>
          <a:noFill/>
          <a:ln w="9525">
            <a:noFill/>
            <a:miter lim="800000"/>
            <a:headEnd/>
            <a:tailEnd/>
          </a:ln>
        </p:spPr>
        <p:txBody>
          <a:bodyPr wrap="none">
            <a:spAutoFit/>
          </a:bodyPr>
          <a:lstStyle/>
          <a:p>
            <a:r>
              <a:rPr lang="en-US" sz="2800" i="0" dirty="0">
                <a:solidFill>
                  <a:srgbClr val="002060"/>
                </a:solidFill>
                <a:latin typeface="Comic Sans MS" pitchFamily="66" charset="0"/>
              </a:rPr>
              <a:t>The “catalyst of growth”</a:t>
            </a:r>
            <a:r>
              <a:rPr lang="el-GR" sz="2800" i="0" dirty="0">
                <a:solidFill>
                  <a:srgbClr val="002060"/>
                </a:solidFill>
                <a:latin typeface="Comic Sans MS" pitchFamily="66" charset="0"/>
              </a:rPr>
              <a:t>…</a:t>
            </a:r>
            <a:r>
              <a:rPr lang="en-US" sz="2800" i="0" dirty="0">
                <a:solidFill>
                  <a:srgbClr val="002060"/>
                </a:solidFill>
                <a:latin typeface="Comic Sans MS" pitchFamily="66" charset="0"/>
              </a:rPr>
              <a:t>fungi…</a:t>
            </a:r>
            <a:endParaRPr lang="el-GR" sz="2000" i="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IMG_4009.JPG"/>
          <p:cNvPicPr>
            <a:picLocks noChangeAspect="1"/>
          </p:cNvPicPr>
          <p:nvPr/>
        </p:nvPicPr>
        <p:blipFill>
          <a:blip r:embed="rId2" cstate="print"/>
          <a:stretch>
            <a:fillRect/>
          </a:stretch>
        </p:blipFill>
        <p:spPr>
          <a:xfrm>
            <a:off x="0" y="0"/>
            <a:ext cx="4572000" cy="3429000"/>
          </a:xfrm>
          <a:prstGeom prst="rect">
            <a:avLst/>
          </a:prstGeom>
        </p:spPr>
      </p:pic>
      <p:pic>
        <p:nvPicPr>
          <p:cNvPr id="5" name="Picture 4" descr="IMG_3972.JPG"/>
          <p:cNvPicPr>
            <a:picLocks noChangeAspect="1"/>
          </p:cNvPicPr>
          <p:nvPr/>
        </p:nvPicPr>
        <p:blipFill>
          <a:blip r:embed="rId3" cstate="print"/>
          <a:stretch>
            <a:fillRect/>
          </a:stretch>
        </p:blipFill>
        <p:spPr>
          <a:xfrm rot="5400000">
            <a:off x="3389953" y="1110040"/>
            <a:ext cx="6864084" cy="4644006"/>
          </a:xfrm>
          <a:prstGeom prst="rect">
            <a:avLst/>
          </a:prstGeom>
        </p:spPr>
      </p:pic>
      <p:sp>
        <p:nvSpPr>
          <p:cNvPr id="6" name="TextBox 5"/>
          <p:cNvSpPr txBox="1"/>
          <p:nvPr/>
        </p:nvSpPr>
        <p:spPr>
          <a:xfrm>
            <a:off x="2339752" y="260648"/>
            <a:ext cx="1981633" cy="369332"/>
          </a:xfrm>
          <a:prstGeom prst="rect">
            <a:avLst/>
          </a:prstGeom>
          <a:noFill/>
        </p:spPr>
        <p:txBody>
          <a:bodyPr wrap="none" rtlCol="0">
            <a:spAutoFit/>
          </a:bodyPr>
          <a:lstStyle/>
          <a:p>
            <a:r>
              <a:rPr lang="en-US" b="1" dirty="0" smtClean="0">
                <a:solidFill>
                  <a:schemeClr val="bg1"/>
                </a:solidFill>
                <a:latin typeface="Comic Sans MS" pitchFamily="66" charset="0"/>
              </a:rPr>
              <a:t>The challenges…</a:t>
            </a:r>
          </a:p>
        </p:txBody>
      </p:sp>
      <p:pic>
        <p:nvPicPr>
          <p:cNvPr id="8" name="Picture 7" descr="IMG_3997.JPG"/>
          <p:cNvPicPr>
            <a:picLocks noChangeAspect="1"/>
          </p:cNvPicPr>
          <p:nvPr/>
        </p:nvPicPr>
        <p:blipFill>
          <a:blip r:embed="rId4" cstate="print"/>
          <a:stretch>
            <a:fillRect/>
          </a:stretch>
        </p:blipFill>
        <p:spPr>
          <a:xfrm>
            <a:off x="0" y="3429000"/>
            <a:ext cx="4572000" cy="3429000"/>
          </a:xfrm>
          <a:prstGeom prst="rect">
            <a:avLst/>
          </a:prstGeom>
        </p:spPr>
      </p:pic>
      <p:sp>
        <p:nvSpPr>
          <p:cNvPr id="9" name="TextBox 8"/>
          <p:cNvSpPr txBox="1"/>
          <p:nvPr/>
        </p:nvSpPr>
        <p:spPr>
          <a:xfrm>
            <a:off x="5148064" y="6093296"/>
            <a:ext cx="1558440" cy="369332"/>
          </a:xfrm>
          <a:prstGeom prst="rect">
            <a:avLst/>
          </a:prstGeom>
          <a:noFill/>
        </p:spPr>
        <p:txBody>
          <a:bodyPr wrap="none" rtlCol="0">
            <a:spAutoFit/>
          </a:bodyPr>
          <a:lstStyle/>
          <a:p>
            <a:r>
              <a:rPr lang="en-US" b="1" dirty="0" smtClean="0">
                <a:solidFill>
                  <a:schemeClr val="bg1"/>
                </a:solidFill>
                <a:latin typeface="Comic Sans MS" pitchFamily="66" charset="0"/>
              </a:rPr>
              <a:t>Scaling up….</a:t>
            </a:r>
          </a:p>
        </p:txBody>
      </p:sp>
      <p:sp>
        <p:nvSpPr>
          <p:cNvPr id="10" name="TextBox 9"/>
          <p:cNvSpPr txBox="1"/>
          <p:nvPr/>
        </p:nvSpPr>
        <p:spPr>
          <a:xfrm>
            <a:off x="1403648" y="3717032"/>
            <a:ext cx="2669320" cy="369332"/>
          </a:xfrm>
          <a:prstGeom prst="rect">
            <a:avLst/>
          </a:prstGeom>
          <a:noFill/>
        </p:spPr>
        <p:txBody>
          <a:bodyPr wrap="none" rtlCol="0">
            <a:spAutoFit/>
          </a:bodyPr>
          <a:lstStyle/>
          <a:p>
            <a:r>
              <a:rPr lang="en-US" b="1" dirty="0" smtClean="0">
                <a:solidFill>
                  <a:schemeClr val="bg1"/>
                </a:solidFill>
                <a:latin typeface="Comic Sans MS" pitchFamily="66" charset="0"/>
              </a:rPr>
              <a:t>Quantifying impacts….</a:t>
            </a:r>
          </a:p>
        </p:txBody>
      </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4019.JPG"/>
          <p:cNvPicPr>
            <a:picLocks noChangeAspect="1"/>
          </p:cNvPicPr>
          <p:nvPr/>
        </p:nvPicPr>
        <p:blipFill>
          <a:blip r:embed="rId2" cstate="print"/>
          <a:stretch>
            <a:fillRect/>
          </a:stretch>
        </p:blipFill>
        <p:spPr>
          <a:xfrm>
            <a:off x="0" y="0"/>
            <a:ext cx="4644008" cy="3483006"/>
          </a:xfrm>
          <a:prstGeom prst="rect">
            <a:avLst/>
          </a:prstGeom>
        </p:spPr>
      </p:pic>
      <p:pic>
        <p:nvPicPr>
          <p:cNvPr id="5" name="Picture 4" descr="IMG_4012.JPG"/>
          <p:cNvPicPr>
            <a:picLocks noChangeAspect="1"/>
          </p:cNvPicPr>
          <p:nvPr/>
        </p:nvPicPr>
        <p:blipFill>
          <a:blip r:embed="rId3" cstate="print"/>
          <a:stretch>
            <a:fillRect/>
          </a:stretch>
        </p:blipFill>
        <p:spPr>
          <a:xfrm>
            <a:off x="4572000" y="0"/>
            <a:ext cx="4572000" cy="3429000"/>
          </a:xfrm>
          <a:prstGeom prst="rect">
            <a:avLst/>
          </a:prstGeom>
        </p:spPr>
      </p:pic>
      <p:pic>
        <p:nvPicPr>
          <p:cNvPr id="6" name="Picture 5" descr="IMG_3983.JPG"/>
          <p:cNvPicPr>
            <a:picLocks noChangeAspect="1"/>
          </p:cNvPicPr>
          <p:nvPr/>
        </p:nvPicPr>
        <p:blipFill>
          <a:blip r:embed="rId4" cstate="print"/>
          <a:stretch>
            <a:fillRect/>
          </a:stretch>
        </p:blipFill>
        <p:spPr>
          <a:xfrm>
            <a:off x="0" y="3356992"/>
            <a:ext cx="4668011" cy="3501008"/>
          </a:xfrm>
          <a:prstGeom prst="rect">
            <a:avLst/>
          </a:prstGeom>
        </p:spPr>
      </p:pic>
      <p:pic>
        <p:nvPicPr>
          <p:cNvPr id="7" name="Picture 6" descr="IMG_3993.JPG"/>
          <p:cNvPicPr>
            <a:picLocks noChangeAspect="1"/>
          </p:cNvPicPr>
          <p:nvPr/>
        </p:nvPicPr>
        <p:blipFill>
          <a:blip r:embed="rId5" cstate="print"/>
          <a:stretch>
            <a:fillRect/>
          </a:stretch>
        </p:blipFill>
        <p:spPr>
          <a:xfrm>
            <a:off x="4475988" y="3356992"/>
            <a:ext cx="4668011" cy="3501008"/>
          </a:xfrm>
          <a:prstGeom prst="rect">
            <a:avLst/>
          </a:prstGeom>
        </p:spPr>
      </p:pic>
      <p:sp>
        <p:nvSpPr>
          <p:cNvPr id="8" name="TextBox 7"/>
          <p:cNvSpPr txBox="1"/>
          <p:nvPr/>
        </p:nvSpPr>
        <p:spPr>
          <a:xfrm>
            <a:off x="2483768" y="404664"/>
            <a:ext cx="1981633" cy="369332"/>
          </a:xfrm>
          <a:prstGeom prst="rect">
            <a:avLst/>
          </a:prstGeom>
          <a:noFill/>
        </p:spPr>
        <p:txBody>
          <a:bodyPr wrap="none" rtlCol="0">
            <a:spAutoFit/>
          </a:bodyPr>
          <a:lstStyle/>
          <a:p>
            <a:r>
              <a:rPr lang="en-US" b="1" dirty="0" smtClean="0">
                <a:solidFill>
                  <a:schemeClr val="bg1"/>
                </a:solidFill>
                <a:latin typeface="Comic Sans MS" pitchFamily="66" charset="0"/>
              </a:rPr>
              <a:t>The challenges…</a:t>
            </a:r>
          </a:p>
        </p:txBody>
      </p:sp>
      <p:sp>
        <p:nvSpPr>
          <p:cNvPr id="9" name="TextBox 8"/>
          <p:cNvSpPr txBox="1"/>
          <p:nvPr/>
        </p:nvSpPr>
        <p:spPr>
          <a:xfrm>
            <a:off x="1259632" y="6093296"/>
            <a:ext cx="2762295" cy="369332"/>
          </a:xfrm>
          <a:prstGeom prst="rect">
            <a:avLst/>
          </a:prstGeom>
          <a:noFill/>
        </p:spPr>
        <p:txBody>
          <a:bodyPr wrap="none" rtlCol="0">
            <a:spAutoFit/>
          </a:bodyPr>
          <a:lstStyle/>
          <a:p>
            <a:r>
              <a:rPr lang="en-US" b="1" dirty="0" smtClean="0">
                <a:solidFill>
                  <a:schemeClr val="bg1"/>
                </a:solidFill>
                <a:latin typeface="Comic Sans MS" pitchFamily="66" charset="0"/>
              </a:rPr>
              <a:t>Soil resources at risk…</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0" descr="ELEVATION PROFILE"/>
          <p:cNvPicPr>
            <a:picLocks noChangeAspect="1" noChangeArrowheads="1"/>
          </p:cNvPicPr>
          <p:nvPr/>
        </p:nvPicPr>
        <p:blipFill>
          <a:blip r:embed="rId2" cstate="print"/>
          <a:srcRect/>
          <a:stretch>
            <a:fillRect/>
          </a:stretch>
        </p:blipFill>
        <p:spPr bwMode="auto">
          <a:xfrm>
            <a:off x="1" y="0"/>
            <a:ext cx="9144000" cy="6858000"/>
          </a:xfrm>
          <a:prstGeom prst="rect">
            <a:avLst/>
          </a:prstGeom>
          <a:noFill/>
          <a:ln w="28575">
            <a:solidFill>
              <a:srgbClr val="3D4C44"/>
            </a:solidFill>
            <a:miter lim="800000"/>
            <a:headEnd/>
            <a:tailEnd/>
          </a:ln>
          <a:effectLst>
            <a:outerShdw blurRad="50800" dist="38100" dir="2700000" algn="tl" rotWithShape="0">
              <a:prstClr val="black">
                <a:alpha val="40000"/>
              </a:prstClr>
            </a:outerShdw>
          </a:effectLst>
        </p:spPr>
      </p:pic>
      <p:sp>
        <p:nvSpPr>
          <p:cNvPr id="2836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descr="IMG_1144.JPG"/>
          <p:cNvPicPr>
            <a:picLocks noChangeAspect="1"/>
          </p:cNvPicPr>
          <p:nvPr/>
        </p:nvPicPr>
        <p:blipFill>
          <a:blip r:embed="rId3" cstate="print"/>
          <a:stretch>
            <a:fillRect/>
          </a:stretch>
        </p:blipFill>
        <p:spPr>
          <a:xfrm>
            <a:off x="0" y="-27384"/>
            <a:ext cx="2123728" cy="1592796"/>
          </a:xfrm>
          <a:prstGeom prst="rect">
            <a:avLst/>
          </a:prstGeom>
        </p:spPr>
      </p:pic>
      <p:pic>
        <p:nvPicPr>
          <p:cNvPr id="14" name="Picture 13" descr="IMG_1024.JPG"/>
          <p:cNvPicPr>
            <a:picLocks noChangeAspect="1"/>
          </p:cNvPicPr>
          <p:nvPr/>
        </p:nvPicPr>
        <p:blipFill>
          <a:blip r:embed="rId4" cstate="print"/>
          <a:stretch>
            <a:fillRect/>
          </a:stretch>
        </p:blipFill>
        <p:spPr>
          <a:xfrm>
            <a:off x="1" y="3140968"/>
            <a:ext cx="2123728" cy="1592796"/>
          </a:xfrm>
          <a:prstGeom prst="rect">
            <a:avLst/>
          </a:prstGeom>
        </p:spPr>
      </p:pic>
      <p:pic>
        <p:nvPicPr>
          <p:cNvPr id="15" name="Picture 14" descr="IMG_1140.JPG"/>
          <p:cNvPicPr>
            <a:picLocks noChangeAspect="1"/>
          </p:cNvPicPr>
          <p:nvPr/>
        </p:nvPicPr>
        <p:blipFill>
          <a:blip r:embed="rId5" cstate="print"/>
          <a:stretch>
            <a:fillRect/>
          </a:stretch>
        </p:blipFill>
        <p:spPr>
          <a:xfrm>
            <a:off x="6660232" y="2474894"/>
            <a:ext cx="2483768" cy="1862825"/>
          </a:xfrm>
          <a:prstGeom prst="rect">
            <a:avLst/>
          </a:prstGeom>
        </p:spPr>
      </p:pic>
      <p:pic>
        <p:nvPicPr>
          <p:cNvPr id="16" name="Picture 15" descr="IMG_0993.JPG"/>
          <p:cNvPicPr>
            <a:picLocks noChangeAspect="1"/>
          </p:cNvPicPr>
          <p:nvPr/>
        </p:nvPicPr>
        <p:blipFill>
          <a:blip r:embed="rId6" cstate="print"/>
          <a:stretch>
            <a:fillRect/>
          </a:stretch>
        </p:blipFill>
        <p:spPr>
          <a:xfrm>
            <a:off x="0" y="1556792"/>
            <a:ext cx="2123728" cy="1592796"/>
          </a:xfrm>
          <a:prstGeom prst="rect">
            <a:avLst/>
          </a:prstGeom>
        </p:spPr>
      </p:pic>
      <p:cxnSp>
        <p:nvCxnSpPr>
          <p:cNvPr id="18" name="Straight Arrow Connector 17"/>
          <p:cNvCxnSpPr/>
          <p:nvPr/>
        </p:nvCxnSpPr>
        <p:spPr>
          <a:xfrm>
            <a:off x="1907704" y="548680"/>
            <a:ext cx="3312368"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flipV="1">
            <a:off x="4139952" y="6093296"/>
            <a:ext cx="1728192" cy="7200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835696" y="2276872"/>
            <a:ext cx="1944216" cy="158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876256" y="0"/>
            <a:ext cx="1944216" cy="1384995"/>
          </a:xfrm>
          <a:prstGeom prst="rect">
            <a:avLst/>
          </a:prstGeom>
          <a:noFill/>
        </p:spPr>
        <p:txBody>
          <a:bodyPr wrap="square" rtlCol="0">
            <a:spAutoFit/>
          </a:bodyPr>
          <a:lstStyle/>
          <a:p>
            <a:r>
              <a:rPr lang="en-US" sz="2800" b="1" dirty="0" err="1" smtClean="0">
                <a:solidFill>
                  <a:schemeClr val="bg1"/>
                </a:solidFill>
                <a:latin typeface="Comic Sans MS" pitchFamily="66" charset="0"/>
              </a:rPr>
              <a:t>SoilTrec</a:t>
            </a:r>
            <a:r>
              <a:rPr lang="en-US" sz="2800" b="1" dirty="0" smtClean="0">
                <a:solidFill>
                  <a:schemeClr val="bg1"/>
                </a:solidFill>
                <a:latin typeface="Comic Sans MS" pitchFamily="66" charset="0"/>
              </a:rPr>
              <a:t> Project Sampling</a:t>
            </a:r>
            <a:endParaRPr lang="en-US" sz="28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ChangeArrowheads="1"/>
          </p:cNvSpPr>
          <p:nvPr/>
        </p:nvSpPr>
        <p:spPr bwMode="auto">
          <a:xfrm>
            <a:off x="0" y="3068960"/>
            <a:ext cx="284380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1: </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Intensively cultivated </a:t>
            </a:r>
            <a:r>
              <a:rPr lang="en-US" sz="1200" dirty="0" smtClean="0">
                <a:latin typeface="Verdana" pitchFamily="34" charset="0"/>
                <a:ea typeface="Calibri" pitchFamily="34" charset="0"/>
                <a:cs typeface="Times New Roman" pitchFamily="18" charset="0"/>
              </a:rPr>
              <a:t>with</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irrigation,   elev. 10 m,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Epicalcic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Endogleyic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Fluvisol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Picture 3"/>
          <p:cNvPicPr>
            <a:picLocks noChangeAspect="1" noChangeArrowheads="1"/>
          </p:cNvPicPr>
          <p:nvPr/>
        </p:nvPicPr>
        <p:blipFill>
          <a:blip r:embed="rId2" cstate="print"/>
          <a:srcRect/>
          <a:stretch>
            <a:fillRect/>
          </a:stretch>
        </p:blipFill>
        <p:spPr bwMode="auto">
          <a:xfrm>
            <a:off x="0" y="0"/>
            <a:ext cx="3059832" cy="3069907"/>
          </a:xfrm>
          <a:prstGeom prst="rect">
            <a:avLst/>
          </a:prstGeom>
          <a:noFill/>
        </p:spPr>
      </p:pic>
      <p:sp>
        <p:nvSpPr>
          <p:cNvPr id="36864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68643" name="Picture 3"/>
          <p:cNvPicPr>
            <a:picLocks noChangeAspect="1" noChangeArrowheads="1"/>
          </p:cNvPicPr>
          <p:nvPr/>
        </p:nvPicPr>
        <p:blipFill>
          <a:blip r:embed="rId3" cstate="print"/>
          <a:srcRect/>
          <a:stretch>
            <a:fillRect/>
          </a:stretch>
        </p:blipFill>
        <p:spPr bwMode="auto">
          <a:xfrm>
            <a:off x="3059832" y="0"/>
            <a:ext cx="3096344" cy="3070747"/>
          </a:xfrm>
          <a:prstGeom prst="rect">
            <a:avLst/>
          </a:prstGeom>
          <a:noFill/>
        </p:spPr>
      </p:pic>
      <p:sp>
        <p:nvSpPr>
          <p:cNvPr id="368645" name="Rectangle 5"/>
          <p:cNvSpPr>
            <a:spLocks noChangeArrowheads="1"/>
          </p:cNvSpPr>
          <p:nvPr/>
        </p:nvSpPr>
        <p:spPr bwMode="auto">
          <a:xfrm>
            <a:off x="3059832" y="3068960"/>
            <a:ext cx="295232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2:</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Intensively cultivated with irrigation,   elev. 9 m,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Epicalcic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Fluvisol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68647"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6" name="TextBox 15"/>
          <p:cNvSpPr txBox="1"/>
          <p:nvPr/>
        </p:nvSpPr>
        <p:spPr>
          <a:xfrm>
            <a:off x="3203848" y="2564904"/>
            <a:ext cx="2880320" cy="369332"/>
          </a:xfrm>
          <a:prstGeom prst="rect">
            <a:avLst/>
          </a:prstGeom>
          <a:noFill/>
        </p:spPr>
        <p:txBody>
          <a:bodyPr wrap="square" rtlCol="0">
            <a:spAutoFit/>
          </a:bodyPr>
          <a:lstStyle/>
          <a:p>
            <a:pPr algn="ctr"/>
            <a:r>
              <a:rPr lang="en-US" dirty="0" smtClean="0">
                <a:solidFill>
                  <a:schemeClr val="bg1"/>
                </a:solidFill>
                <a:latin typeface="Comic Sans MS" pitchFamily="66" charset="0"/>
              </a:rPr>
              <a:t>1400 yr </a:t>
            </a:r>
            <a:r>
              <a:rPr lang="en-US" u="sng" dirty="0" smtClean="0">
                <a:solidFill>
                  <a:schemeClr val="bg1"/>
                </a:solidFill>
                <a:latin typeface="Comic Sans MS" pitchFamily="66" charset="0"/>
              </a:rPr>
              <a:t>+ </a:t>
            </a:r>
            <a:r>
              <a:rPr lang="en-US" dirty="0" smtClean="0">
                <a:solidFill>
                  <a:schemeClr val="bg1"/>
                </a:solidFill>
                <a:latin typeface="Comic Sans MS" pitchFamily="66" charset="0"/>
              </a:rPr>
              <a:t>400 yr old </a:t>
            </a:r>
          </a:p>
        </p:txBody>
      </p:sp>
      <p:sp>
        <p:nvSpPr>
          <p:cNvPr id="18" name="TextBox 17"/>
          <p:cNvSpPr txBox="1"/>
          <p:nvPr/>
        </p:nvSpPr>
        <p:spPr>
          <a:xfrm>
            <a:off x="0" y="2492896"/>
            <a:ext cx="2880320" cy="369332"/>
          </a:xfrm>
          <a:prstGeom prst="rect">
            <a:avLst/>
          </a:prstGeom>
          <a:noFill/>
        </p:spPr>
        <p:txBody>
          <a:bodyPr wrap="square" rtlCol="0">
            <a:spAutoFit/>
          </a:bodyPr>
          <a:lstStyle/>
          <a:p>
            <a:pPr algn="ctr"/>
            <a:r>
              <a:rPr lang="en-US" dirty="0" smtClean="0">
                <a:solidFill>
                  <a:schemeClr val="bg1"/>
                </a:solidFill>
                <a:latin typeface="Comic Sans MS" pitchFamily="66" charset="0"/>
              </a:rPr>
              <a:t>2400 yr </a:t>
            </a:r>
            <a:r>
              <a:rPr lang="en-US" u="sng" dirty="0" smtClean="0">
                <a:solidFill>
                  <a:schemeClr val="bg1"/>
                </a:solidFill>
                <a:latin typeface="Comic Sans MS" pitchFamily="66" charset="0"/>
              </a:rPr>
              <a:t>+ </a:t>
            </a:r>
            <a:r>
              <a:rPr lang="en-US" dirty="0" smtClean="0">
                <a:solidFill>
                  <a:schemeClr val="bg1"/>
                </a:solidFill>
                <a:latin typeface="Comic Sans MS" pitchFamily="66" charset="0"/>
              </a:rPr>
              <a:t>400 yr old</a:t>
            </a:r>
          </a:p>
        </p:txBody>
      </p:sp>
      <p:pic>
        <p:nvPicPr>
          <p:cNvPr id="10" name="Picture 6"/>
          <p:cNvPicPr>
            <a:picLocks noChangeAspect="1" noChangeArrowheads="1"/>
          </p:cNvPicPr>
          <p:nvPr/>
        </p:nvPicPr>
        <p:blipFill>
          <a:blip r:embed="rId4" cstate="print"/>
          <a:srcRect/>
          <a:stretch>
            <a:fillRect/>
          </a:stretch>
        </p:blipFill>
        <p:spPr bwMode="auto">
          <a:xfrm>
            <a:off x="6156176" y="0"/>
            <a:ext cx="3024336" cy="3068960"/>
          </a:xfrm>
          <a:prstGeom prst="rect">
            <a:avLst/>
          </a:prstGeom>
          <a:noFill/>
        </p:spPr>
      </p:pic>
      <p:sp>
        <p:nvSpPr>
          <p:cNvPr id="11" name="Rectangle 8"/>
          <p:cNvSpPr>
            <a:spLocks noChangeArrowheads="1"/>
          </p:cNvSpPr>
          <p:nvPr/>
        </p:nvSpPr>
        <p:spPr bwMode="auto">
          <a:xfrm>
            <a:off x="6084168" y="3068960"/>
            <a:ext cx="2808312" cy="648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3:</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20 years old olive trees, elev. 550 m, acid metamorphic rock – schist,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Haplic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Leptosol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2" name="Picture 1"/>
          <p:cNvPicPr>
            <a:picLocks noChangeAspect="1" noChangeArrowheads="1"/>
          </p:cNvPicPr>
          <p:nvPr/>
        </p:nvPicPr>
        <p:blipFill>
          <a:blip r:embed="rId5" cstate="print"/>
          <a:srcRect/>
          <a:stretch>
            <a:fillRect/>
          </a:stretch>
        </p:blipFill>
        <p:spPr bwMode="auto">
          <a:xfrm>
            <a:off x="0" y="3717032"/>
            <a:ext cx="3024336" cy="3140968"/>
          </a:xfrm>
          <a:prstGeom prst="rect">
            <a:avLst/>
          </a:prstGeom>
          <a:noFill/>
        </p:spPr>
      </p:pic>
      <p:pic>
        <p:nvPicPr>
          <p:cNvPr id="13" name="Picture 4"/>
          <p:cNvPicPr>
            <a:picLocks noChangeAspect="1" noChangeArrowheads="1"/>
          </p:cNvPicPr>
          <p:nvPr/>
        </p:nvPicPr>
        <p:blipFill>
          <a:blip r:embed="rId6" cstate="print"/>
          <a:srcRect/>
          <a:stretch>
            <a:fillRect/>
          </a:stretch>
        </p:blipFill>
        <p:spPr bwMode="auto">
          <a:xfrm>
            <a:off x="6012160" y="3717032"/>
            <a:ext cx="3131840" cy="3140968"/>
          </a:xfrm>
          <a:prstGeom prst="rect">
            <a:avLst/>
          </a:prstGeom>
          <a:noFill/>
        </p:spPr>
      </p:pic>
      <p:sp>
        <p:nvSpPr>
          <p:cNvPr id="14" name="Rectangle 3"/>
          <p:cNvSpPr>
            <a:spLocks noChangeArrowheads="1"/>
          </p:cNvSpPr>
          <p:nvPr/>
        </p:nvSpPr>
        <p:spPr bwMode="auto">
          <a:xfrm>
            <a:off x="3059832" y="3861918"/>
            <a:ext cx="288032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4:</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Terrace with olive trees, elev. 465 m,</a:t>
            </a:r>
            <a:r>
              <a:rPr kumimoji="0" lang="en-US" sz="1200" b="0" i="0" u="none" strike="noStrike" cap="none" normalizeH="0" dirty="0" smtClean="0">
                <a:ln>
                  <a:noFill/>
                </a:ln>
                <a:solidFill>
                  <a:schemeClr val="tx1"/>
                </a:solidFill>
                <a:effectLst/>
                <a:latin typeface="Verdana" pitchFamily="34" charset="0"/>
                <a:ea typeface="Calibri" pitchFamily="34" charset="0"/>
                <a:cs typeface="Times New Roman" pitchFamily="18" charset="0"/>
              </a:rPr>
              <a:t> </a:t>
            </a:r>
            <a:r>
              <a:rPr kumimoji="0" lang="en-US" sz="1200" b="0" i="0"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carbonatic</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organic – limestone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Endoleptic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Cambisol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6"/>
          <p:cNvSpPr>
            <a:spLocks noChangeArrowheads="1"/>
          </p:cNvSpPr>
          <p:nvPr/>
        </p:nvSpPr>
        <p:spPr bwMode="auto">
          <a:xfrm>
            <a:off x="3131840" y="5352891"/>
            <a:ext cx="273630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Site 5:</a:t>
            </a:r>
            <a:r>
              <a:rPr kumimoji="0" lang="bg-BG"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Terrace with permanent grassland and sparse tree/shrub cover, elev. 1065 </a:t>
            </a:r>
            <a:r>
              <a:rPr kumimoji="0" lang="en-US" sz="1200" b="0" i="0"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carbonatic</a:t>
            </a:r>
            <a:r>
              <a:rPr kumimoji="0" lang="en-US" sz="1200" b="0" i="0"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organic – limestone,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Bathyleptic</a:t>
            </a:r>
            <a:r>
              <a:rPr kumimoji="0" lang="en-US" sz="1200" b="0" i="1" u="none" strike="noStrike" cap="none" normalizeH="0" baseline="0" dirty="0" smtClean="0">
                <a:ln>
                  <a:noFill/>
                </a:ln>
                <a:solidFill>
                  <a:schemeClr val="tx1"/>
                </a:solidFill>
                <a:effectLst/>
                <a:latin typeface="Verdana" pitchFamily="34" charset="0"/>
                <a:ea typeface="Calibri" pitchFamily="34" charset="0"/>
                <a:cs typeface="Times New Roman" pitchFamily="18" charset="0"/>
              </a:rPr>
              <a:t> </a:t>
            </a:r>
            <a:r>
              <a:rPr kumimoji="0" lang="en-US" sz="1200" b="0" i="1" u="none" strike="noStrike" cap="none" normalizeH="0" baseline="0" dirty="0" err="1" smtClean="0">
                <a:ln>
                  <a:noFill/>
                </a:ln>
                <a:solidFill>
                  <a:schemeClr val="tx1"/>
                </a:solidFill>
                <a:effectLst/>
                <a:latin typeface="Verdana" pitchFamily="34" charset="0"/>
                <a:ea typeface="Calibri" pitchFamily="34" charset="0"/>
                <a:cs typeface="Times New Roman" pitchFamily="18" charset="0"/>
              </a:rPr>
              <a:t>Cambisol</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7" name="TextBox 16"/>
          <p:cNvSpPr txBox="1"/>
          <p:nvPr/>
        </p:nvSpPr>
        <p:spPr>
          <a:xfrm>
            <a:off x="6444208" y="6488668"/>
            <a:ext cx="2231701" cy="369332"/>
          </a:xfrm>
          <a:prstGeom prst="rect">
            <a:avLst/>
          </a:prstGeom>
          <a:noFill/>
        </p:spPr>
        <p:txBody>
          <a:bodyPr wrap="none" rtlCol="0">
            <a:spAutoFit/>
          </a:bodyPr>
          <a:lstStyle/>
          <a:p>
            <a:r>
              <a:rPr lang="en-US" dirty="0" smtClean="0">
                <a:solidFill>
                  <a:schemeClr val="bg1"/>
                </a:solidFill>
                <a:latin typeface="Comic Sans MS" pitchFamily="66" charset="0"/>
              </a:rPr>
              <a:t>600 yr </a:t>
            </a:r>
            <a:r>
              <a:rPr lang="en-US" u="sng" dirty="0" smtClean="0">
                <a:solidFill>
                  <a:schemeClr val="bg1"/>
                </a:solidFill>
                <a:latin typeface="Comic Sans MS" pitchFamily="66" charset="0"/>
              </a:rPr>
              <a:t>+ </a:t>
            </a:r>
            <a:r>
              <a:rPr lang="en-US" dirty="0" smtClean="0">
                <a:solidFill>
                  <a:schemeClr val="bg1"/>
                </a:solidFill>
                <a:latin typeface="Comic Sans MS" pitchFamily="66" charset="0"/>
              </a:rPr>
              <a:t>100 yr old</a:t>
            </a:r>
            <a:endParaRPr lang="en-US"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323530" y="5805265"/>
            <a:ext cx="6377067" cy="769441"/>
          </a:xfrm>
          <a:prstGeom prst="rect">
            <a:avLst/>
          </a:prstGeom>
          <a:noFill/>
        </p:spPr>
        <p:txBody>
          <a:bodyPr wrap="none" rtlCol="0">
            <a:spAutoFit/>
          </a:bodyPr>
          <a:lstStyle/>
          <a:p>
            <a:r>
              <a:rPr lang="en-US" sz="4400" dirty="0" smtClean="0">
                <a:solidFill>
                  <a:schemeClr val="bg1"/>
                </a:solidFill>
                <a:latin typeface="Comic Sans MS" pitchFamily="66" charset="0"/>
              </a:rPr>
              <a:t>Modeling Soil Functions</a:t>
            </a:r>
            <a:endParaRPr lang="en-US" sz="4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4294967295"/>
          </p:nvPr>
        </p:nvSpPr>
        <p:spPr>
          <a:xfrm>
            <a:off x="2743200" y="6019800"/>
            <a:ext cx="6400800" cy="457200"/>
          </a:xfrm>
        </p:spPr>
        <p:txBody>
          <a:bodyPr/>
          <a:lstStyle/>
          <a:p>
            <a:pPr>
              <a:defRPr/>
            </a:pPr>
            <a:r>
              <a:rPr lang="en-US" smtClean="0"/>
              <a:t>TECHNICAL UNIVERSITY OF CRETE</a:t>
            </a:r>
          </a:p>
          <a:p>
            <a:pPr>
              <a:defRPr/>
            </a:pPr>
            <a:r>
              <a:rPr lang="en-US" smtClean="0"/>
              <a:t>HYDROGEOCHEMICAL ENGINEERING AND REMEDIATION OF SOILS LABORATORY</a:t>
            </a:r>
            <a:endParaRPr lang="en-US"/>
          </a:p>
        </p:txBody>
      </p:sp>
      <p:pic>
        <p:nvPicPr>
          <p:cNvPr id="45062" name="Picture 2"/>
          <p:cNvPicPr>
            <a:picLocks noChangeAspect="1" noChangeArrowheads="1"/>
          </p:cNvPicPr>
          <p:nvPr/>
        </p:nvPicPr>
        <p:blipFill>
          <a:blip r:embed="rId2" cstate="print"/>
          <a:srcRect/>
          <a:stretch>
            <a:fillRect/>
          </a:stretch>
        </p:blipFill>
        <p:spPr bwMode="auto">
          <a:xfrm>
            <a:off x="0" y="0"/>
            <a:ext cx="9144000" cy="6858001"/>
          </a:xfrm>
          <a:prstGeom prst="rect">
            <a:avLst/>
          </a:prstGeom>
          <a:noFill/>
          <a:ln w="9525">
            <a:noFill/>
            <a:miter lim="800000"/>
            <a:headEnd/>
            <a:tailEnd/>
          </a:ln>
        </p:spPr>
      </p:pic>
      <p:sp>
        <p:nvSpPr>
          <p:cNvPr id="45064" name="TextBox 10"/>
          <p:cNvSpPr txBox="1">
            <a:spLocks noChangeArrowheads="1"/>
          </p:cNvSpPr>
          <p:nvPr/>
        </p:nvSpPr>
        <p:spPr bwMode="auto">
          <a:xfrm>
            <a:off x="4357112" y="0"/>
            <a:ext cx="4786888" cy="584775"/>
          </a:xfrm>
          <a:prstGeom prst="rect">
            <a:avLst/>
          </a:prstGeom>
          <a:noFill/>
          <a:ln w="9525">
            <a:noFill/>
            <a:miter lim="800000"/>
            <a:headEnd/>
            <a:tailEnd/>
          </a:ln>
        </p:spPr>
        <p:txBody>
          <a:bodyPr wrap="none">
            <a:spAutoFit/>
          </a:bodyPr>
          <a:lstStyle/>
          <a:p>
            <a:r>
              <a:rPr lang="en-US" sz="3200" dirty="0" smtClean="0">
                <a:solidFill>
                  <a:srgbClr val="FFC000"/>
                </a:solidFill>
                <a:latin typeface="Comic Sans MS" pitchFamily="66" charset="0"/>
              </a:rPr>
              <a:t>The “Golden Aggregate”</a:t>
            </a:r>
            <a:endParaRPr lang="el-GR" dirty="0">
              <a:solidFill>
                <a:srgbClr val="FFC000"/>
              </a:solidFill>
              <a:latin typeface="Comic Sans MS" pitchFamily="66" charset="0"/>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srcRect l="2228" r="2938" b="43778"/>
          <a:stretch>
            <a:fillRect/>
          </a:stretch>
        </p:blipFill>
        <p:spPr bwMode="auto">
          <a:xfrm>
            <a:off x="251520" y="2135560"/>
            <a:ext cx="7416824" cy="3960440"/>
          </a:xfrm>
          <a:prstGeom prst="rect">
            <a:avLst/>
          </a:prstGeom>
          <a:noFill/>
          <a:ln w="9525">
            <a:noFill/>
            <a:miter lim="800000"/>
            <a:headEnd/>
            <a:tailEnd/>
          </a:ln>
        </p:spPr>
      </p:pic>
      <p:sp>
        <p:nvSpPr>
          <p:cNvPr id="7" name="Title 3"/>
          <p:cNvSpPr>
            <a:spLocks noGrp="1"/>
          </p:cNvSpPr>
          <p:nvPr>
            <p:ph type="ctrTitle"/>
          </p:nvPr>
        </p:nvSpPr>
        <p:spPr>
          <a:xfrm>
            <a:off x="3962400" y="0"/>
            <a:ext cx="4495800" cy="2133600"/>
          </a:xfrm>
        </p:spPr>
        <p:txBody>
          <a:bodyPr>
            <a:normAutofit/>
          </a:bodyPr>
          <a:lstStyle/>
          <a:p>
            <a:r>
              <a:rPr lang="en-US" sz="3200" b="1" dirty="0" smtClean="0">
                <a:solidFill>
                  <a:srgbClr val="002060"/>
                </a:solidFill>
                <a:latin typeface="Comic Sans MS" pitchFamily="66" charset="0"/>
              </a:rPr>
              <a:t>CAST Model – Conceptual Structure</a:t>
            </a:r>
            <a:endParaRPr lang="en-US" sz="3200" b="1" dirty="0">
              <a:solidFill>
                <a:srgbClr val="002060"/>
              </a:solidFill>
              <a:latin typeface="Comic Sans MS" pitchFamily="66" charset="0"/>
            </a:endParaRPr>
          </a:p>
        </p:txBody>
      </p:sp>
      <p:pic>
        <p:nvPicPr>
          <p:cNvPr id="8" name="Picture 7"/>
          <p:cNvPicPr/>
          <p:nvPr/>
        </p:nvPicPr>
        <p:blipFill>
          <a:blip r:embed="rId3" cstate="print"/>
          <a:srcRect/>
          <a:stretch>
            <a:fillRect/>
          </a:stretch>
        </p:blipFill>
        <p:spPr bwMode="auto">
          <a:xfrm>
            <a:off x="6372200" y="1828800"/>
            <a:ext cx="2520280" cy="1512168"/>
          </a:xfrm>
          <a:prstGeom prst="rect">
            <a:avLst/>
          </a:prstGeom>
          <a:noFill/>
          <a:ln w="9525">
            <a:solidFill>
              <a:schemeClr val="accent3">
                <a:lumMod val="75000"/>
              </a:schemeClr>
            </a:solidFill>
            <a:miter lim="800000"/>
            <a:headEnd/>
            <a:tailEnd/>
          </a:ln>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
          <p:cNvSpPr>
            <a:spLocks noChangeArrowheads="1"/>
          </p:cNvSpPr>
          <p:nvPr/>
        </p:nvSpPr>
        <p:spPr bwMode="auto">
          <a:xfrm>
            <a:off x="5508061" y="6581001"/>
            <a:ext cx="3178739" cy="246221"/>
          </a:xfrm>
          <a:prstGeom prst="rect">
            <a:avLst/>
          </a:prstGeom>
          <a:noFill/>
          <a:ln w="9525">
            <a:noFill/>
            <a:miter lim="800000"/>
            <a:headEnd/>
            <a:tailEnd/>
          </a:ln>
          <a:effectLst/>
        </p:spPr>
        <p:txBody>
          <a:bodyPr vert="horz" wrap="none" lIns="90459" tIns="45720" rIns="-41262"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tab pos="90488" algn="l"/>
              </a:tabLst>
            </a:pPr>
            <a:r>
              <a:rPr kumimoji="0" lang="en-US" sz="1000" b="1" i="0" u="none" strike="noStrike" cap="none" normalizeH="0" baseline="0" dirty="0" smtClean="0" bmk="_Toc316037739">
                <a:ln>
                  <a:noFill/>
                </a:ln>
                <a:solidFill>
                  <a:schemeClr val="tx1"/>
                </a:solidFill>
                <a:effectLst/>
                <a:latin typeface="Calibri" pitchFamily="34" charset="0"/>
                <a:ea typeface="Times New Roman" pitchFamily="18" charset="0"/>
                <a:cs typeface="Times New Roman" pitchFamily="18" charset="0"/>
              </a:rPr>
              <a:t>ROTHC-CALIBRATION ISSUES AND UNCERTAINTY ANALYSIS</a:t>
            </a:r>
            <a:endParaRPr kumimoji="0" lang="en-US" sz="1000" b="1" i="0" u="none" strike="noStrike" cap="none" normalizeH="0" baseline="0" dirty="0" smtClean="0">
              <a:ln>
                <a:noFill/>
              </a:ln>
              <a:solidFill>
                <a:schemeClr val="tx1"/>
              </a:solidFill>
              <a:effectLst/>
              <a:latin typeface="Arial" pitchFamily="34" charset="0"/>
            </a:endParaRPr>
          </a:p>
        </p:txBody>
      </p:sp>
      <p:sp>
        <p:nvSpPr>
          <p:cNvPr id="9219" name="Rectangle 3"/>
          <p:cNvSpPr>
            <a:spLocks noGrp="1" noChangeArrowheads="1"/>
          </p:cNvSpPr>
          <p:nvPr>
            <p:ph type="body" idx="1"/>
          </p:nvPr>
        </p:nvSpPr>
        <p:spPr>
          <a:xfrm>
            <a:off x="381000" y="1447800"/>
            <a:ext cx="7467600" cy="4873752"/>
          </a:xfrm>
        </p:spPr>
        <p:txBody>
          <a:bodyPr/>
          <a:lstStyle/>
          <a:p>
            <a:endParaRPr lang="en-US"/>
          </a:p>
        </p:txBody>
      </p:sp>
      <p:pic>
        <p:nvPicPr>
          <p:cNvPr id="9220" name="Picture 4"/>
          <p:cNvPicPr>
            <a:picLocks noChangeAspect="1" noChangeArrowheads="1"/>
          </p:cNvPicPr>
          <p:nvPr/>
        </p:nvPicPr>
        <p:blipFill>
          <a:blip r:embed="rId3" cstate="print"/>
          <a:srcRect l="1667" t="8486" r="1666" b="2578"/>
          <a:stretch>
            <a:fillRect/>
          </a:stretch>
        </p:blipFill>
        <p:spPr bwMode="auto">
          <a:xfrm>
            <a:off x="0" y="1418897"/>
            <a:ext cx="9144000" cy="5439103"/>
          </a:xfrm>
          <a:prstGeom prst="rect">
            <a:avLst/>
          </a:prstGeom>
          <a:noFill/>
          <a:ln w="9525">
            <a:noFill/>
            <a:miter lim="800000"/>
            <a:headEnd/>
            <a:tailEnd/>
          </a:ln>
          <a:effectLst/>
        </p:spPr>
      </p:pic>
      <p:sp>
        <p:nvSpPr>
          <p:cNvPr id="9222" name="Rectangle 6"/>
          <p:cNvSpPr>
            <a:spLocks noChangeArrowheads="1"/>
          </p:cNvSpPr>
          <p:nvPr/>
        </p:nvSpPr>
        <p:spPr bwMode="auto">
          <a:xfrm>
            <a:off x="228600" y="1524000"/>
            <a:ext cx="3352800" cy="830997"/>
          </a:xfrm>
          <a:prstGeom prst="rect">
            <a:avLst/>
          </a:prstGeom>
          <a:noFill/>
          <a:ln w="9525">
            <a:noFill/>
            <a:miter lim="800000"/>
            <a:headEnd/>
            <a:tailEnd/>
          </a:ln>
          <a:effectLst/>
        </p:spPr>
        <p:txBody>
          <a:bodyPr wrap="square">
            <a:spAutoFit/>
          </a:bodyPr>
          <a:lstStyle/>
          <a:p>
            <a:pPr>
              <a:spcBef>
                <a:spcPct val="50000"/>
              </a:spcBef>
            </a:pPr>
            <a:r>
              <a:rPr lang="en-US" sz="1200" b="1" dirty="0" smtClean="0">
                <a:solidFill>
                  <a:srgbClr val="7030A0"/>
                </a:solidFill>
              </a:rPr>
              <a:t>DPM/RPM </a:t>
            </a:r>
            <a:r>
              <a:rPr lang="en-US" sz="1200" b="1" dirty="0">
                <a:solidFill>
                  <a:srgbClr val="7030A0"/>
                </a:solidFill>
              </a:rPr>
              <a:t>ratio</a:t>
            </a:r>
            <a:endParaRPr lang="el-GR" sz="1200" b="1" dirty="0">
              <a:solidFill>
                <a:srgbClr val="7030A0"/>
              </a:solidFill>
            </a:endParaRPr>
          </a:p>
          <a:p>
            <a:r>
              <a:rPr lang="el-GR" sz="1200" b="1" dirty="0" err="1" smtClean="0"/>
              <a:t>crops</a:t>
            </a:r>
            <a:r>
              <a:rPr lang="el-GR" sz="1200" b="1" dirty="0" smtClean="0"/>
              <a:t> </a:t>
            </a:r>
            <a:r>
              <a:rPr lang="el-GR" sz="1200" b="1" dirty="0" err="1"/>
              <a:t>and</a:t>
            </a:r>
            <a:r>
              <a:rPr lang="el-GR" sz="1200" b="1" dirty="0"/>
              <a:t> </a:t>
            </a:r>
            <a:r>
              <a:rPr lang="el-GR" sz="1200" b="1" dirty="0" err="1"/>
              <a:t>improved</a:t>
            </a:r>
            <a:r>
              <a:rPr lang="el-GR" sz="1200" b="1" dirty="0"/>
              <a:t> </a:t>
            </a:r>
            <a:r>
              <a:rPr lang="el-GR" sz="1200" b="1" dirty="0" err="1"/>
              <a:t>grassland</a:t>
            </a:r>
            <a:r>
              <a:rPr lang="en-US" sz="1200" b="1" dirty="0"/>
              <a:t>: </a:t>
            </a:r>
            <a:r>
              <a:rPr lang="en-US" sz="1200" b="1" dirty="0" smtClean="0"/>
              <a:t>     </a:t>
            </a:r>
            <a:r>
              <a:rPr lang="el-GR" sz="1200" b="1" dirty="0" smtClean="0"/>
              <a:t>1.44 </a:t>
            </a:r>
            <a:endParaRPr lang="en-US" sz="1200" b="1" dirty="0" smtClean="0"/>
          </a:p>
          <a:p>
            <a:r>
              <a:rPr lang="el-GR" sz="1200" b="1" dirty="0" err="1" smtClean="0"/>
              <a:t>unimproved</a:t>
            </a:r>
            <a:r>
              <a:rPr lang="el-GR" sz="1200" b="1" dirty="0" smtClean="0"/>
              <a:t> </a:t>
            </a:r>
            <a:r>
              <a:rPr lang="el-GR" sz="1200" b="1" dirty="0" err="1"/>
              <a:t>grassland</a:t>
            </a:r>
            <a:r>
              <a:rPr lang="el-GR" sz="1200" b="1" dirty="0"/>
              <a:t> </a:t>
            </a:r>
            <a:r>
              <a:rPr lang="el-GR" sz="1200" b="1" dirty="0" err="1"/>
              <a:t>and</a:t>
            </a:r>
            <a:r>
              <a:rPr lang="el-GR" sz="1200" b="1" dirty="0"/>
              <a:t> </a:t>
            </a:r>
            <a:r>
              <a:rPr lang="el-GR" sz="1200" b="1" dirty="0" err="1" smtClean="0"/>
              <a:t>scrub</a:t>
            </a:r>
            <a:r>
              <a:rPr lang="en-US" sz="1200" b="1" dirty="0" smtClean="0"/>
              <a:t>: </a:t>
            </a:r>
            <a:r>
              <a:rPr lang="el-GR" sz="1200" b="1" dirty="0"/>
              <a:t>0.67 </a:t>
            </a:r>
            <a:endParaRPr lang="en-US" sz="1200" b="1" dirty="0" smtClean="0"/>
          </a:p>
          <a:p>
            <a:r>
              <a:rPr lang="en-US" sz="1200" b="1" dirty="0" smtClean="0"/>
              <a:t>Forest: 		                    </a:t>
            </a:r>
            <a:r>
              <a:rPr lang="el-GR" sz="1200" b="1" dirty="0" smtClean="0"/>
              <a:t>0.25</a:t>
            </a:r>
            <a:endParaRPr lang="en-US" sz="1200" b="1" dirty="0" smtClean="0"/>
          </a:p>
        </p:txBody>
      </p:sp>
      <p:sp>
        <p:nvSpPr>
          <p:cNvPr id="9223" name="Rectangle 7"/>
          <p:cNvSpPr>
            <a:spLocks noChangeArrowheads="1"/>
          </p:cNvSpPr>
          <p:nvPr/>
        </p:nvSpPr>
        <p:spPr bwMode="auto">
          <a:xfrm>
            <a:off x="5486400" y="2895600"/>
            <a:ext cx="2209800" cy="276999"/>
          </a:xfrm>
          <a:prstGeom prst="rect">
            <a:avLst/>
          </a:prstGeom>
          <a:noFill/>
          <a:ln w="9525">
            <a:noFill/>
            <a:miter lim="800000"/>
            <a:headEnd/>
            <a:tailEnd/>
          </a:ln>
          <a:effectLst/>
        </p:spPr>
        <p:txBody>
          <a:bodyPr wrap="square">
            <a:spAutoFit/>
          </a:bodyPr>
          <a:lstStyle/>
          <a:p>
            <a:pPr>
              <a:spcBef>
                <a:spcPct val="50000"/>
              </a:spcBef>
            </a:pPr>
            <a:r>
              <a:rPr lang="en-US" sz="1200" b="1" dirty="0" smtClean="0"/>
              <a:t>Determined </a:t>
            </a:r>
            <a:r>
              <a:rPr lang="en-US" sz="1200" b="1" dirty="0"/>
              <a:t>by </a:t>
            </a:r>
            <a:r>
              <a:rPr lang="en-US" sz="1200" b="1" dirty="0" smtClean="0"/>
              <a:t>f(clay)</a:t>
            </a:r>
            <a:endParaRPr lang="en-US" sz="1200" b="1" dirty="0"/>
          </a:p>
        </p:txBody>
      </p:sp>
      <p:sp>
        <p:nvSpPr>
          <p:cNvPr id="11" name="Title 1"/>
          <p:cNvSpPr txBox="1">
            <a:spLocks/>
          </p:cNvSpPr>
          <p:nvPr/>
        </p:nvSpPr>
        <p:spPr>
          <a:xfrm>
            <a:off x="5257800" y="0"/>
            <a:ext cx="3886200" cy="990600"/>
          </a:xfrm>
          <a:prstGeom prst="rect">
            <a:avLst/>
          </a:prstGeom>
        </p:spPr>
        <p:txBody>
          <a:bodyPr vert="horz" anchor="b">
            <a:normAutofit/>
          </a:bodyPr>
          <a:lstStyle/>
          <a:p>
            <a:pPr marL="0" marR="0" lvl="0" indent="0" defTabSz="914400" rtl="0" eaLnBrk="1" fontAlgn="auto" latinLnBrk="0" hangingPunct="1">
              <a:lnSpc>
                <a:spcPct val="100000"/>
              </a:lnSpc>
              <a:spcBef>
                <a:spcPct val="0"/>
              </a:spcBef>
              <a:spcAft>
                <a:spcPts val="0"/>
              </a:spcAft>
              <a:buClrTx/>
              <a:buSzTx/>
              <a:buFontTx/>
              <a:buNone/>
              <a:tabLst/>
              <a:defRPr/>
            </a:pPr>
            <a:r>
              <a:rPr lang="en-US" sz="3600" b="1" cap="small" dirty="0" smtClean="0">
                <a:solidFill>
                  <a:schemeClr val="tx2"/>
                </a:solidFill>
                <a:latin typeface="+mj-lt"/>
                <a:ea typeface="+mj-ea"/>
                <a:cs typeface="+mj-cs"/>
              </a:rPr>
              <a:t>R</a:t>
            </a:r>
            <a:r>
              <a:rPr kumimoji="0" lang="en-US" sz="3600" b="1" i="0" u="none" strike="noStrike" kern="1200" cap="small" spc="0" normalizeH="0" baseline="0" noProof="0" dirty="0" smtClean="0">
                <a:ln>
                  <a:noFill/>
                </a:ln>
                <a:solidFill>
                  <a:schemeClr val="tx2"/>
                </a:solidFill>
                <a:effectLst/>
                <a:uLnTx/>
                <a:uFillTx/>
                <a:latin typeface="+mj-lt"/>
                <a:ea typeface="+mj-ea"/>
                <a:cs typeface="+mj-cs"/>
              </a:rPr>
              <a:t>OTH-C </a:t>
            </a:r>
            <a:r>
              <a:rPr lang="en-US" sz="3600" b="1" cap="small" dirty="0" smtClean="0">
                <a:solidFill>
                  <a:schemeClr val="tx2"/>
                </a:solidFill>
                <a:latin typeface="+mj-lt"/>
                <a:ea typeface="+mj-ea"/>
                <a:cs typeface="+mj-cs"/>
              </a:rPr>
              <a:t>M</a:t>
            </a:r>
            <a:r>
              <a:rPr kumimoji="0" lang="en-US" sz="3600" b="1" i="0" u="none" strike="noStrike" kern="1200" cap="small" spc="0" normalizeH="0" baseline="0" noProof="0" dirty="0" err="1" smtClean="0">
                <a:ln>
                  <a:noFill/>
                </a:ln>
                <a:solidFill>
                  <a:schemeClr val="tx2"/>
                </a:solidFill>
                <a:effectLst/>
                <a:uLnTx/>
                <a:uFillTx/>
                <a:latin typeface="+mj-lt"/>
                <a:ea typeface="+mj-ea"/>
                <a:cs typeface="+mj-cs"/>
              </a:rPr>
              <a:t>odel</a:t>
            </a:r>
            <a:endParaRPr kumimoji="0" lang="en-US" sz="3600" b="1" i="0" u="none" strike="noStrike" kern="1200" cap="small" spc="0" normalizeH="0" baseline="0" noProof="0" dirty="0">
              <a:ln>
                <a:noFill/>
              </a:ln>
              <a:solidFill>
                <a:schemeClr val="tx2"/>
              </a:solidFill>
              <a:effectLst/>
              <a:uLnTx/>
              <a:uFillTx/>
              <a:latin typeface="+mj-lt"/>
              <a:ea typeface="+mj-ea"/>
              <a:cs typeface="+mj-cs"/>
            </a:endParaRPr>
          </a:p>
        </p:txBody>
      </p:sp>
      <p:sp>
        <p:nvSpPr>
          <p:cNvPr id="13" name="Rectangle 3"/>
          <p:cNvSpPr txBox="1">
            <a:spLocks noChangeArrowheads="1"/>
          </p:cNvSpPr>
          <p:nvPr/>
        </p:nvSpPr>
        <p:spPr>
          <a:xfrm>
            <a:off x="152400" y="4073624"/>
            <a:ext cx="3505200" cy="1371600"/>
          </a:xfrm>
          <a:prstGeom prst="rect">
            <a:avLst/>
          </a:prstGeom>
        </p:spPr>
        <p:txBody>
          <a:bodyPr vert="horz">
            <a:noAutofit/>
          </a:bodyPr>
          <a:lstStyle/>
          <a:p>
            <a:pPr marR="0" lvl="0" indent="-274320" algn="l" defTabSz="914400" rtl="0" eaLnBrk="1" fontAlgn="auto" latinLnBrk="0" hangingPunct="1">
              <a:lnSpc>
                <a:spcPct val="100000"/>
              </a:lnSpc>
              <a:spcBef>
                <a:spcPts val="600"/>
              </a:spcBef>
              <a:spcAft>
                <a:spcPts val="0"/>
              </a:spcAft>
              <a:buClr>
                <a:schemeClr val="accent1"/>
              </a:buClr>
              <a:buSzPct val="70000"/>
              <a:buFontTx/>
              <a:buNone/>
              <a:tabLst/>
              <a:defRPr/>
            </a:pPr>
            <a:r>
              <a:rPr kumimoji="0" lang="en-US" sz="1600" b="1" i="0" u="sng" strike="noStrike" kern="1200" cap="none" spc="0" normalizeH="0" baseline="0" noProof="0" dirty="0" smtClean="0">
                <a:ln>
                  <a:noFill/>
                </a:ln>
                <a:solidFill>
                  <a:schemeClr val="tx1"/>
                </a:solidFill>
                <a:effectLst/>
                <a:uLnTx/>
                <a:uFillTx/>
                <a:latin typeface="+mn-lt"/>
                <a:ea typeface="+mn-ea"/>
                <a:cs typeface="+mn-cs"/>
              </a:rPr>
              <a:t>Decay</a:t>
            </a:r>
            <a:r>
              <a:rPr kumimoji="0" lang="en-US" sz="1600" b="1" i="0" u="none" strike="noStrike" kern="1200" cap="none" spc="0" normalizeH="0" baseline="0" noProof="0" dirty="0" smtClean="0">
                <a:ln>
                  <a:noFill/>
                </a:ln>
                <a:solidFill>
                  <a:schemeClr val="tx1"/>
                </a:solidFill>
                <a:effectLst/>
                <a:uLnTx/>
                <a:uFillTx/>
                <a:latin typeface="+mn-lt"/>
                <a:ea typeface="+mn-ea"/>
                <a:cs typeface="+mn-cs"/>
              </a:rPr>
              <a:t>:     Y e</a:t>
            </a:r>
            <a:r>
              <a:rPr kumimoji="0" lang="en-US" sz="1600" b="1" i="0" u="none" strike="noStrike" kern="1200" cap="none" spc="0" normalizeH="0" baseline="30000" noProof="0" dirty="0" smtClean="0">
                <a:ln>
                  <a:noFill/>
                </a:ln>
                <a:solidFill>
                  <a:schemeClr val="tx1"/>
                </a:solidFill>
                <a:effectLst/>
                <a:uLnTx/>
                <a:uFillTx/>
                <a:latin typeface="+mn-lt"/>
                <a:ea typeface="+mn-ea"/>
                <a:cs typeface="+mn-cs"/>
              </a:rPr>
              <a:t>-</a:t>
            </a:r>
            <a:r>
              <a:rPr kumimoji="0" lang="en-US" sz="1600" b="1" i="1" u="none" strike="noStrike" kern="1200" cap="none" spc="0" normalizeH="0" baseline="30000" noProof="0" dirty="0" err="1" smtClean="0">
                <a:ln>
                  <a:noFill/>
                </a:ln>
                <a:solidFill>
                  <a:schemeClr val="tx1"/>
                </a:solidFill>
                <a:effectLst/>
                <a:uLnTx/>
                <a:uFillTx/>
                <a:latin typeface="+mn-lt"/>
                <a:ea typeface="+mn-ea"/>
                <a:cs typeface="+mn-cs"/>
              </a:rPr>
              <a:t>abckt</a:t>
            </a:r>
            <a:r>
              <a:rPr lang="en-US" sz="1600" b="1" i="1" dirty="0" smtClean="0"/>
              <a:t>,         </a:t>
            </a:r>
            <a:r>
              <a:rPr lang="el-GR" sz="1600" b="1" i="1" dirty="0" smtClean="0"/>
              <a:t>t</a:t>
            </a:r>
            <a:r>
              <a:rPr lang="en-US" sz="1600" b="1" dirty="0" smtClean="0"/>
              <a:t>: </a:t>
            </a:r>
            <a:r>
              <a:rPr lang="el-GR" sz="1600" b="1" dirty="0" smtClean="0"/>
              <a:t>1/12</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l-GR" sz="1200" b="1" i="1" u="none" strike="noStrike" kern="1200" cap="none" spc="0" normalizeH="0" baseline="0" noProof="0" dirty="0" smtClean="0">
                <a:ln>
                  <a:noFill/>
                </a:ln>
                <a:solidFill>
                  <a:schemeClr val="tx1"/>
                </a:solidFill>
                <a:effectLst/>
                <a:uLnTx/>
                <a:uFillTx/>
                <a:latin typeface="+mn-lt"/>
                <a:ea typeface="+mn-ea"/>
                <a:cs typeface="+mn-cs"/>
              </a:rPr>
              <a:t>a</a:t>
            </a:r>
            <a:r>
              <a:rPr lang="en-US" sz="1200" b="1" dirty="0" smtClean="0"/>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modifying</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factor</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for</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sng" strike="noStrike" kern="1200" cap="none" spc="0" normalizeH="0" baseline="0" noProof="0" dirty="0" err="1" smtClean="0">
                <a:ln>
                  <a:noFill/>
                </a:ln>
                <a:solidFill>
                  <a:schemeClr val="tx1"/>
                </a:solidFill>
                <a:effectLst/>
                <a:uLnTx/>
                <a:uFillTx/>
                <a:latin typeface="+mn-lt"/>
                <a:ea typeface="+mn-ea"/>
                <a:cs typeface="+mn-cs"/>
              </a:rPr>
              <a:t>temperature</a:t>
            </a:r>
            <a:endParaRPr kumimoji="0" lang="el-GR" sz="1200" b="1" i="0" u="sng"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l-GR" sz="1200" b="1" i="1" u="none" strike="noStrike" kern="1200" cap="none" spc="0" normalizeH="0" baseline="0" noProof="0" dirty="0" smtClean="0">
                <a:ln>
                  <a:noFill/>
                </a:ln>
                <a:solidFill>
                  <a:schemeClr val="tx1"/>
                </a:solidFill>
                <a:effectLst/>
                <a:uLnTx/>
                <a:uFillTx/>
                <a:latin typeface="+mn-lt"/>
                <a:ea typeface="+mn-ea"/>
                <a:cs typeface="+mn-cs"/>
              </a:rPr>
              <a:t>b</a:t>
            </a:r>
            <a:r>
              <a:rPr lang="en-US" sz="1200" b="1" dirty="0" smtClean="0"/>
              <a:t>: m</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odifying</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factor</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for</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sng" strike="noStrike" kern="1200" cap="none" spc="0" normalizeH="0" baseline="0" noProof="0" dirty="0" err="1" smtClean="0">
                <a:ln>
                  <a:noFill/>
                </a:ln>
                <a:solidFill>
                  <a:schemeClr val="tx1"/>
                </a:solidFill>
                <a:effectLst/>
                <a:uLnTx/>
                <a:uFillTx/>
                <a:latin typeface="+mn-lt"/>
                <a:ea typeface="+mn-ea"/>
                <a:cs typeface="+mn-cs"/>
              </a:rPr>
              <a:t>moisture</a:t>
            </a:r>
            <a:endParaRPr kumimoji="0" lang="el-GR" sz="1200" b="1" i="0" u="sng"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ts val="600"/>
              </a:spcBef>
              <a:buClr>
                <a:schemeClr val="accent1"/>
              </a:buClr>
              <a:buSzPct val="70000"/>
              <a:buFont typeface="Wingdings"/>
              <a:buChar char=""/>
              <a:defRPr/>
            </a:pPr>
            <a:r>
              <a:rPr kumimoji="0" lang="el-GR" sz="1200" b="1" i="1" u="none" strike="noStrike" kern="1200" cap="none" spc="0" normalizeH="0" baseline="0" noProof="0" dirty="0" smtClean="0">
                <a:ln>
                  <a:noFill/>
                </a:ln>
                <a:solidFill>
                  <a:schemeClr val="tx1"/>
                </a:solidFill>
                <a:effectLst/>
                <a:uLnTx/>
                <a:uFillTx/>
                <a:latin typeface="+mn-lt"/>
                <a:ea typeface="+mn-ea"/>
                <a:cs typeface="+mn-cs"/>
              </a:rPr>
              <a:t>c</a:t>
            </a:r>
            <a:r>
              <a:rPr lang="en-US" sz="1200" b="1" dirty="0" smtClean="0"/>
              <a:t>: </a:t>
            </a:r>
            <a:r>
              <a:rPr lang="el-GR" sz="1200" b="1" dirty="0" err="1" smtClean="0"/>
              <a:t>modifying</a:t>
            </a:r>
            <a:r>
              <a:rPr lang="el-GR" sz="1200" b="1" dirty="0" smtClean="0"/>
              <a:t> </a:t>
            </a:r>
            <a:r>
              <a:rPr lang="el-GR" sz="1200" b="1" dirty="0" err="1" smtClean="0"/>
              <a:t>factor</a:t>
            </a:r>
            <a:r>
              <a:rPr lang="en-US" sz="1200" b="1" dirty="0" smtClean="0"/>
              <a:t> for</a:t>
            </a:r>
            <a:r>
              <a:rPr lang="el-GR" sz="1200" b="1" dirty="0" smtClean="0"/>
              <a:t> </a:t>
            </a:r>
            <a:r>
              <a:rPr kumimoji="0" lang="el-GR" sz="1200" b="1" i="0" u="sng" strike="noStrike" kern="1200" cap="none" spc="0" normalizeH="0" baseline="0" noProof="0" dirty="0" err="1" smtClean="0">
                <a:ln>
                  <a:noFill/>
                </a:ln>
                <a:solidFill>
                  <a:schemeClr val="tx1"/>
                </a:solidFill>
                <a:effectLst/>
                <a:uLnTx/>
                <a:uFillTx/>
                <a:latin typeface="+mn-lt"/>
                <a:ea typeface="+mn-ea"/>
                <a:cs typeface="+mn-cs"/>
              </a:rPr>
              <a:t>soil</a:t>
            </a:r>
            <a:r>
              <a:rPr kumimoji="0" lang="el-GR" sz="1200" b="1" i="0" u="sng" strike="noStrike" kern="1200" cap="none" spc="0" normalizeH="0" baseline="0" noProof="0" dirty="0" smtClean="0">
                <a:ln>
                  <a:noFill/>
                </a:ln>
                <a:solidFill>
                  <a:schemeClr val="tx1"/>
                </a:solidFill>
                <a:effectLst/>
                <a:uLnTx/>
                <a:uFillTx/>
                <a:latin typeface="+mn-lt"/>
                <a:ea typeface="+mn-ea"/>
                <a:cs typeface="+mn-cs"/>
              </a:rPr>
              <a:t> </a:t>
            </a:r>
            <a:r>
              <a:rPr kumimoji="0" lang="el-GR" sz="1200" b="1" i="0" u="sng" strike="noStrike" kern="1200" cap="none" spc="0" normalizeH="0" baseline="0" noProof="0" dirty="0" err="1" smtClean="0">
                <a:ln>
                  <a:noFill/>
                </a:ln>
                <a:solidFill>
                  <a:schemeClr val="tx1"/>
                </a:solidFill>
                <a:effectLst/>
                <a:uLnTx/>
                <a:uFillTx/>
                <a:latin typeface="+mn-lt"/>
                <a:ea typeface="+mn-ea"/>
                <a:cs typeface="+mn-cs"/>
              </a:rPr>
              <a:t>cover</a:t>
            </a:r>
            <a:endParaRPr kumimoji="0" lang="el-GR" sz="1200" b="1"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l-GR" sz="1200" b="1" i="1" u="none" strike="noStrike" kern="1200" cap="none" spc="0" normalizeH="0" baseline="0" noProof="0" dirty="0" smtClean="0">
                <a:ln>
                  <a:noFill/>
                </a:ln>
                <a:solidFill>
                  <a:schemeClr val="tx1"/>
                </a:solidFill>
                <a:effectLst/>
                <a:uLnTx/>
                <a:uFillTx/>
                <a:latin typeface="+mn-lt"/>
                <a:ea typeface="+mn-ea"/>
                <a:cs typeface="+mn-cs"/>
              </a:rPr>
              <a:t>k</a:t>
            </a:r>
            <a:r>
              <a:rPr lang="en-US" sz="1200" b="1" dirty="0" smtClean="0"/>
              <a:t>: </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the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decomposition</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rate</a:t>
            </a:r>
            <a:r>
              <a:rPr kumimoji="0" lang="el-GR" sz="1200" b="1" i="0" u="none" strike="noStrike" kern="1200" cap="none" spc="0" normalizeH="0" baseline="0" noProof="0" dirty="0" smtClean="0">
                <a:ln>
                  <a:noFill/>
                </a:ln>
                <a:solidFill>
                  <a:schemeClr val="tx1"/>
                </a:solidFill>
                <a:effectLst/>
                <a:uLnTx/>
                <a:uFillTx/>
                <a:latin typeface="+mn-lt"/>
                <a:ea typeface="+mn-ea"/>
                <a:cs typeface="+mn-cs"/>
              </a:rPr>
              <a:t> </a:t>
            </a:r>
            <a:r>
              <a:rPr kumimoji="0" lang="el-GR" sz="1200" b="1" i="0" u="none" strike="noStrike" kern="1200" cap="none" spc="0" normalizeH="0" baseline="0" noProof="0" dirty="0" err="1" smtClean="0">
                <a:ln>
                  <a:noFill/>
                </a:ln>
                <a:solidFill>
                  <a:schemeClr val="tx1"/>
                </a:solidFill>
                <a:effectLst/>
                <a:uLnTx/>
                <a:uFillTx/>
                <a:latin typeface="+mn-lt"/>
                <a:ea typeface="+mn-ea"/>
                <a:cs typeface="+mn-cs"/>
              </a:rPr>
              <a:t>constant</a:t>
            </a:r>
            <a:r>
              <a:rPr kumimoji="0" lang="en-US" sz="1200" b="1" i="0" u="none" strike="noStrike" kern="1200" cap="none" spc="0" normalizeH="0" baseline="0" noProof="0" dirty="0" smtClean="0">
                <a:ln>
                  <a:noFill/>
                </a:ln>
                <a:solidFill>
                  <a:schemeClr val="tx1"/>
                </a:solidFill>
                <a:effectLst/>
                <a:uLnTx/>
                <a:uFillTx/>
                <a:latin typeface="+mn-lt"/>
                <a:ea typeface="+mn-ea"/>
                <a:cs typeface="+mn-cs"/>
              </a:rPr>
              <a:t>, y</a:t>
            </a:r>
            <a:r>
              <a:rPr lang="en-US" sz="1200" b="1" i="1" baseline="30000" dirty="0" smtClean="0"/>
              <a:t>-1</a:t>
            </a:r>
            <a:endParaRPr lang="el-GR" sz="1200" b="1" i="1" baseline="30000" dirty="0" smtClean="0"/>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el-GR" sz="1200" b="1" i="0" u="none" strike="noStrike" kern="1200" cap="none" spc="0" normalizeH="0" baseline="0" noProof="0" dirty="0">
              <a:ln>
                <a:noFill/>
              </a:ln>
              <a:solidFill>
                <a:schemeClr val="tx1"/>
              </a:solidFill>
              <a:effectLst/>
              <a:uLnTx/>
              <a:uFillTx/>
              <a:latin typeface="+mn-lt"/>
              <a:ea typeface="+mn-ea"/>
              <a:cs typeface="+mn-cs"/>
            </a:endParaRPr>
          </a:p>
        </p:txBody>
      </p:sp>
      <p:sp>
        <p:nvSpPr>
          <p:cNvPr id="17" name="Rectangle 16"/>
          <p:cNvSpPr/>
          <p:nvPr/>
        </p:nvSpPr>
        <p:spPr>
          <a:xfrm>
            <a:off x="4114800" y="1371600"/>
            <a:ext cx="5029200" cy="1400383"/>
          </a:xfrm>
          <a:prstGeom prst="rect">
            <a:avLst/>
          </a:prstGeom>
        </p:spPr>
        <p:txBody>
          <a:bodyPr wrap="square">
            <a:spAutoFit/>
          </a:bodyPr>
          <a:lstStyle/>
          <a:p>
            <a:pPr lvl="0"/>
            <a:r>
              <a:rPr lang="en-US" sz="1700" b="1" dirty="0" smtClean="0"/>
              <a:t>Initialize with cropland:</a:t>
            </a:r>
          </a:p>
          <a:p>
            <a:pPr lvl="0"/>
            <a:r>
              <a:rPr lang="en-US" sz="1700" b="1" dirty="0" smtClean="0"/>
              <a:t>DPM+RPM=</a:t>
            </a:r>
            <a:r>
              <a:rPr lang="en-US" sz="1700" b="1" dirty="0" smtClean="0">
                <a:solidFill>
                  <a:srgbClr val="0070C0"/>
                </a:solidFill>
              </a:rPr>
              <a:t>POC</a:t>
            </a:r>
          </a:p>
          <a:p>
            <a:pPr lvl="0"/>
            <a:r>
              <a:rPr lang="en-US" sz="1700" b="1" dirty="0" smtClean="0"/>
              <a:t>BIO+HUM+IOM=</a:t>
            </a:r>
            <a:r>
              <a:rPr lang="en-US" sz="1700" b="1" dirty="0" smtClean="0">
                <a:solidFill>
                  <a:srgbClr val="0070C0"/>
                </a:solidFill>
              </a:rPr>
              <a:t>silt-clay related carbon</a:t>
            </a:r>
          </a:p>
          <a:p>
            <a:r>
              <a:rPr lang="en-US" sz="1700" b="1" baseline="30000" dirty="0" smtClean="0">
                <a:solidFill>
                  <a:srgbClr val="0070C0"/>
                </a:solidFill>
              </a:rPr>
              <a:t>	</a:t>
            </a:r>
            <a:r>
              <a:rPr lang="en-US" sz="1700" b="1" dirty="0" smtClean="0"/>
              <a:t>BIO  = 3% of SOC</a:t>
            </a:r>
            <a:endParaRPr lang="el-GR" sz="1700" b="1" dirty="0" smtClean="0"/>
          </a:p>
          <a:p>
            <a:pPr lvl="0"/>
            <a:r>
              <a:rPr lang="en-US" sz="1700" b="1" dirty="0" smtClean="0"/>
              <a:t>	IOM = 0.049*SOC</a:t>
            </a:r>
            <a:r>
              <a:rPr lang="en-US" sz="1700" b="1" baseline="30000" dirty="0" smtClean="0"/>
              <a:t>1.139</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934200" y="2423160"/>
            <a:ext cx="2209800" cy="3749040"/>
          </a:xfrm>
        </p:spPr>
        <p:txBody>
          <a:bodyPr>
            <a:normAutofit/>
          </a:bodyPr>
          <a:lstStyle/>
          <a:p>
            <a:r>
              <a:rPr lang="en-US" sz="2400" b="1" dirty="0" smtClean="0">
                <a:solidFill>
                  <a:srgbClr val="002060"/>
                </a:solidFill>
                <a:latin typeface="+mn-lt"/>
              </a:rPr>
              <a:t>CAST Model – Conceptual Structure</a:t>
            </a:r>
            <a:endParaRPr lang="en-US" sz="2400" b="1" dirty="0">
              <a:solidFill>
                <a:srgbClr val="002060"/>
              </a:solidFill>
              <a:latin typeface="+mn-lt"/>
            </a:endParaRPr>
          </a:p>
        </p:txBody>
      </p:sp>
      <p:pic>
        <p:nvPicPr>
          <p:cNvPr id="6" name="Picture 5"/>
          <p:cNvPicPr/>
          <p:nvPr/>
        </p:nvPicPr>
        <p:blipFill>
          <a:blip r:embed="rId2" cstate="print"/>
          <a:srcRect r="1168" b="2155"/>
          <a:stretch>
            <a:fillRect/>
          </a:stretch>
        </p:blipFill>
        <p:spPr bwMode="auto">
          <a:xfrm>
            <a:off x="76200" y="2062024"/>
            <a:ext cx="6624736" cy="3744416"/>
          </a:xfrm>
          <a:prstGeom prst="rect">
            <a:avLst/>
          </a:prstGeom>
          <a:noFill/>
          <a:ln w="9525">
            <a:solidFill>
              <a:schemeClr val="accent1"/>
            </a:solidFill>
            <a:miter lim="800000"/>
            <a:headEnd/>
            <a:tailEnd/>
          </a:ln>
        </p:spPr>
      </p:pic>
      <p:sp>
        <p:nvSpPr>
          <p:cNvPr id="7" name="Rectangle 6"/>
          <p:cNvSpPr/>
          <p:nvPr/>
        </p:nvSpPr>
        <p:spPr>
          <a:xfrm>
            <a:off x="0" y="6275856"/>
            <a:ext cx="9144000" cy="523220"/>
          </a:xfrm>
          <a:prstGeom prst="rect">
            <a:avLst/>
          </a:prstGeom>
        </p:spPr>
        <p:txBody>
          <a:bodyPr wrap="square">
            <a:spAutoFit/>
          </a:bodyPr>
          <a:lstStyle/>
          <a:p>
            <a:r>
              <a:rPr lang="en-US" sz="1400" dirty="0" err="1" smtClean="0">
                <a:solidFill>
                  <a:srgbClr val="002060"/>
                </a:solidFill>
              </a:rPr>
              <a:t>Stamati</a:t>
            </a:r>
            <a:r>
              <a:rPr lang="en-US" sz="1400" dirty="0" smtClean="0">
                <a:solidFill>
                  <a:srgbClr val="002060"/>
                </a:solidFill>
              </a:rPr>
              <a:t>, F.E., </a:t>
            </a:r>
            <a:r>
              <a:rPr lang="en-US" sz="1400" dirty="0" err="1" smtClean="0">
                <a:solidFill>
                  <a:srgbClr val="002060"/>
                </a:solidFill>
              </a:rPr>
              <a:t>Nikolaidis</a:t>
            </a:r>
            <a:r>
              <a:rPr lang="en-US" sz="1400" dirty="0" smtClean="0">
                <a:solidFill>
                  <a:srgbClr val="002060"/>
                </a:solidFill>
              </a:rPr>
              <a:t>, NP, </a:t>
            </a:r>
            <a:r>
              <a:rPr lang="en-US" sz="1400" dirty="0" err="1" smtClean="0">
                <a:solidFill>
                  <a:srgbClr val="002060"/>
                </a:solidFill>
              </a:rPr>
              <a:t>Banwart</a:t>
            </a:r>
            <a:r>
              <a:rPr lang="en-US" sz="1400" dirty="0" smtClean="0">
                <a:solidFill>
                  <a:srgbClr val="002060"/>
                </a:solidFill>
              </a:rPr>
              <a:t>, S.W., Blum, A., Coupled Carbon, Aggregation, and Structure Turnover Model for </a:t>
            </a:r>
            <a:r>
              <a:rPr lang="en-US" sz="1400" dirty="0" err="1" smtClean="0">
                <a:solidFill>
                  <a:srgbClr val="002060"/>
                </a:solidFill>
              </a:rPr>
              <a:t>topsoils</a:t>
            </a:r>
            <a:r>
              <a:rPr lang="en-US" sz="1400" dirty="0" smtClean="0">
                <a:solidFill>
                  <a:srgbClr val="002060"/>
                </a:solidFill>
              </a:rPr>
              <a:t>, GEODERMA 2013.</a:t>
            </a:r>
            <a:endParaRPr lang="en-US" sz="1400" dirty="0">
              <a:solidFill>
                <a:srgbClr val="002060"/>
              </a:solidFill>
            </a:endParaRPr>
          </a:p>
        </p:txBody>
      </p:sp>
      <p:pic>
        <p:nvPicPr>
          <p:cNvPr id="1026" name="Picture 2"/>
          <p:cNvPicPr>
            <a:picLocks noChangeAspect="1" noChangeArrowheads="1"/>
          </p:cNvPicPr>
          <p:nvPr/>
        </p:nvPicPr>
        <p:blipFill>
          <a:blip r:embed="rId3" cstate="print"/>
          <a:srcRect l="37206" t="16534" r="41532" b="56167"/>
          <a:stretch>
            <a:fillRect/>
          </a:stretch>
        </p:blipFill>
        <p:spPr bwMode="auto">
          <a:xfrm>
            <a:off x="5486400" y="-45720"/>
            <a:ext cx="3203848" cy="23138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323528" y="5805264"/>
            <a:ext cx="4490332" cy="769441"/>
          </a:xfrm>
          <a:prstGeom prst="rect">
            <a:avLst/>
          </a:prstGeom>
          <a:noFill/>
        </p:spPr>
        <p:txBody>
          <a:bodyPr wrap="none" rtlCol="0">
            <a:spAutoFit/>
          </a:bodyPr>
          <a:lstStyle/>
          <a:p>
            <a:r>
              <a:rPr lang="en-US" sz="4400" dirty="0" smtClean="0">
                <a:solidFill>
                  <a:schemeClr val="bg1"/>
                </a:solidFill>
                <a:latin typeface="Comic Sans MS" pitchFamily="66" charset="0"/>
              </a:rPr>
              <a:t>CAST Model V.2</a:t>
            </a:r>
            <a:endParaRPr lang="en-US" sz="4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descr="2012-11-06 12.11.17"/>
          <p:cNvPicPr>
            <a:picLocks noChangeAspect="1" noChangeArrowheads="1"/>
          </p:cNvPicPr>
          <p:nvPr/>
        </p:nvPicPr>
        <p:blipFill>
          <a:blip r:embed="rId2" cstate="print"/>
          <a:srcRect/>
          <a:stretch>
            <a:fillRect/>
          </a:stretch>
        </p:blipFill>
        <p:spPr bwMode="auto">
          <a:xfrm>
            <a:off x="381000" y="3429000"/>
            <a:ext cx="2209800" cy="2954818"/>
          </a:xfrm>
          <a:prstGeom prst="rect">
            <a:avLst/>
          </a:prstGeom>
          <a:noFill/>
          <a:ln>
            <a:solidFill>
              <a:schemeClr val="tx1"/>
            </a:solidFill>
          </a:ln>
        </p:spPr>
      </p:pic>
      <p:pic>
        <p:nvPicPr>
          <p:cNvPr id="5" name="Picture 1" descr="2013-03-17 12.18.06"/>
          <p:cNvPicPr>
            <a:picLocks noChangeAspect="1" noChangeArrowheads="1"/>
          </p:cNvPicPr>
          <p:nvPr/>
        </p:nvPicPr>
        <p:blipFill>
          <a:blip r:embed="rId3" cstate="print"/>
          <a:srcRect/>
          <a:stretch>
            <a:fillRect/>
          </a:stretch>
        </p:blipFill>
        <p:spPr bwMode="auto">
          <a:xfrm>
            <a:off x="3504844" y="3429000"/>
            <a:ext cx="2219284" cy="2954818"/>
          </a:xfrm>
          <a:prstGeom prst="rect">
            <a:avLst/>
          </a:prstGeom>
          <a:noFill/>
          <a:ln>
            <a:solidFill>
              <a:schemeClr val="tx1"/>
            </a:solidFill>
          </a:ln>
        </p:spPr>
      </p:pic>
      <p:pic>
        <p:nvPicPr>
          <p:cNvPr id="6" name="Picture 2" descr="2013-03-17 12.21.16"/>
          <p:cNvPicPr>
            <a:picLocks noChangeAspect="1" noChangeArrowheads="1"/>
          </p:cNvPicPr>
          <p:nvPr/>
        </p:nvPicPr>
        <p:blipFill>
          <a:blip r:embed="rId4" cstate="print"/>
          <a:srcRect/>
          <a:stretch>
            <a:fillRect/>
          </a:stretch>
        </p:blipFill>
        <p:spPr bwMode="auto">
          <a:xfrm>
            <a:off x="6316326" y="3356992"/>
            <a:ext cx="2216114" cy="2954818"/>
          </a:xfrm>
          <a:prstGeom prst="rect">
            <a:avLst/>
          </a:prstGeom>
          <a:noFill/>
          <a:ln>
            <a:solidFill>
              <a:schemeClr val="tx1"/>
            </a:solidFill>
          </a:ln>
        </p:spPr>
      </p:pic>
      <p:sp>
        <p:nvSpPr>
          <p:cNvPr id="8" name="Rectangle 7"/>
          <p:cNvSpPr/>
          <p:nvPr/>
        </p:nvSpPr>
        <p:spPr>
          <a:xfrm>
            <a:off x="251520" y="2505670"/>
            <a:ext cx="8640960" cy="923330"/>
          </a:xfrm>
          <a:prstGeom prst="rect">
            <a:avLst/>
          </a:prstGeom>
        </p:spPr>
        <p:txBody>
          <a:bodyPr wrap="square">
            <a:spAutoFit/>
          </a:bodyPr>
          <a:lstStyle/>
          <a:p>
            <a:r>
              <a:rPr lang="en-US" b="1" u="sng" dirty="0" smtClean="0">
                <a:solidFill>
                  <a:srgbClr val="002060"/>
                </a:solidFill>
                <a:latin typeface="Comic Sans MS" pitchFamily="66" charset="0"/>
              </a:rPr>
              <a:t>Compost </a:t>
            </a:r>
            <a:r>
              <a:rPr lang="en-US" b="1" u="sng" dirty="0" err="1" smtClean="0">
                <a:solidFill>
                  <a:srgbClr val="002060"/>
                </a:solidFill>
                <a:latin typeface="Comic Sans MS" pitchFamily="66" charset="0"/>
              </a:rPr>
              <a:t>Amendmends</a:t>
            </a:r>
            <a:r>
              <a:rPr lang="en-US" b="1" u="sng" dirty="0" smtClean="0">
                <a:solidFill>
                  <a:srgbClr val="002060"/>
                </a:solidFill>
                <a:latin typeface="Comic Sans MS" pitchFamily="66" charset="0"/>
              </a:rPr>
              <a:t> the last 10 years</a:t>
            </a:r>
          </a:p>
          <a:p>
            <a:pPr lvl="0"/>
            <a:r>
              <a:rPr lang="en-US" b="1" dirty="0" smtClean="0">
                <a:solidFill>
                  <a:srgbClr val="002060"/>
                </a:solidFill>
                <a:latin typeface="Comic Sans MS" pitchFamily="66" charset="0"/>
              </a:rPr>
              <a:t>For 10 yrs, every year   For 8 yrs and 2 yrs fallow</a:t>
            </a:r>
            <a:r>
              <a:rPr lang="el-GR" b="1" dirty="0" smtClean="0">
                <a:solidFill>
                  <a:srgbClr val="002060"/>
                </a:solidFill>
                <a:latin typeface="Comic Sans MS" pitchFamily="66" charset="0"/>
              </a:rPr>
              <a:t> </a:t>
            </a:r>
            <a:r>
              <a:rPr lang="en-US" b="1" dirty="0" smtClean="0">
                <a:solidFill>
                  <a:srgbClr val="002060"/>
                </a:solidFill>
                <a:latin typeface="Comic Sans MS" pitchFamily="66" charset="0"/>
              </a:rPr>
              <a:t>     Every 3 years</a:t>
            </a:r>
            <a:endParaRPr lang="el-GR" b="1" dirty="0" smtClean="0">
              <a:solidFill>
                <a:srgbClr val="002060"/>
              </a:solidFill>
              <a:latin typeface="Comic Sans MS" pitchFamily="66" charset="0"/>
            </a:endParaRPr>
          </a:p>
          <a:p>
            <a:r>
              <a:rPr lang="en-US" b="1" dirty="0" smtClean="0">
                <a:solidFill>
                  <a:srgbClr val="002060"/>
                </a:solidFill>
                <a:latin typeface="Comic Sans MS" pitchFamily="66" charset="0"/>
              </a:rPr>
              <a:t>                1                        2                           3</a:t>
            </a:r>
            <a:endParaRPr lang="el-GR" b="1" dirty="0">
              <a:solidFill>
                <a:srgbClr val="002060"/>
              </a:solidFill>
              <a:latin typeface="Comic Sans MS" pitchFamily="66" charset="0"/>
            </a:endParaRPr>
          </a:p>
        </p:txBody>
      </p:sp>
      <p:sp>
        <p:nvSpPr>
          <p:cNvPr id="10" name="Title 3"/>
          <p:cNvSpPr txBox="1">
            <a:spLocks/>
          </p:cNvSpPr>
          <p:nvPr/>
        </p:nvSpPr>
        <p:spPr>
          <a:xfrm>
            <a:off x="323528" y="620688"/>
            <a:ext cx="8568952" cy="175260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b="1" dirty="0" smtClean="0">
                <a:solidFill>
                  <a:srgbClr val="002060"/>
                </a:solidFill>
                <a:latin typeface="Comic Sans MS" pitchFamily="66" charset="0"/>
                <a:ea typeface="+mj-ea"/>
                <a:cs typeface="+mj-cs"/>
              </a:rPr>
              <a:t>Terraces </a:t>
            </a:r>
            <a:r>
              <a:rPr kumimoji="0" lang="en-US" sz="3200" b="1" i="0" u="none" strike="noStrike" kern="1200" cap="none" spc="0" normalizeH="0" baseline="0" noProof="0" dirty="0" smtClean="0">
                <a:ln>
                  <a:noFill/>
                </a:ln>
                <a:solidFill>
                  <a:srgbClr val="002060"/>
                </a:solidFill>
                <a:effectLst/>
                <a:uLnTx/>
                <a:uFillTx/>
                <a:latin typeface="Comic Sans MS" pitchFamily="66" charset="0"/>
                <a:ea typeface="+mj-ea"/>
                <a:cs typeface="+mj-cs"/>
              </a:rPr>
              <a:t>of MILIA Traditional Village</a:t>
            </a:r>
            <a:endParaRPr kumimoji="0" lang="en-US" sz="3200"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spTree>
    <p:extLst>
      <p:ext uri="{BB962C8B-B14F-4D97-AF65-F5344CB8AC3E}">
        <p14:creationId xmlns:p14="http://schemas.microsoft.com/office/powerpoint/2010/main" xmlns="" val="103304416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0" y="228600"/>
            <a:ext cx="5334000" cy="1470025"/>
          </a:xfrm>
        </p:spPr>
        <p:txBody>
          <a:bodyPr>
            <a:normAutofit/>
          </a:bodyPr>
          <a:lstStyle/>
          <a:p>
            <a:pPr algn="ctr"/>
            <a:r>
              <a:rPr lang="en-US" sz="2800" b="1" dirty="0" smtClean="0">
                <a:solidFill>
                  <a:srgbClr val="002060"/>
                </a:solidFill>
                <a:latin typeface="Comic Sans MS" pitchFamily="66" charset="0"/>
              </a:rPr>
              <a:t>Soil Water Stable Aggregate (WSA) Distribution, %</a:t>
            </a:r>
            <a:endParaRPr lang="el-GR" sz="2800" dirty="0">
              <a:solidFill>
                <a:srgbClr val="002060"/>
              </a:solidFill>
              <a:latin typeface="Comic Sans MS" pitchFamily="66" charset="0"/>
            </a:endParaRPr>
          </a:p>
        </p:txBody>
      </p:sp>
      <p:pic>
        <p:nvPicPr>
          <p:cNvPr id="45058" name="Picture 2"/>
          <p:cNvPicPr>
            <a:picLocks noChangeAspect="1" noChangeArrowheads="1"/>
          </p:cNvPicPr>
          <p:nvPr/>
        </p:nvPicPr>
        <p:blipFill>
          <a:blip r:embed="rId2" cstate="print"/>
          <a:srcRect/>
          <a:stretch>
            <a:fillRect/>
          </a:stretch>
        </p:blipFill>
        <p:spPr bwMode="auto">
          <a:xfrm>
            <a:off x="6372200" y="2512031"/>
            <a:ext cx="2390559" cy="3791255"/>
          </a:xfrm>
          <a:prstGeom prst="rect">
            <a:avLst/>
          </a:prstGeom>
          <a:noFill/>
          <a:ln w="9525">
            <a:noFill/>
            <a:miter lim="800000"/>
            <a:headEnd/>
            <a:tailEnd/>
          </a:ln>
          <a:effectLst/>
        </p:spPr>
      </p:pic>
      <p:pic>
        <p:nvPicPr>
          <p:cNvPr id="45059" name="Picture 3"/>
          <p:cNvPicPr>
            <a:picLocks noChangeAspect="1" noChangeArrowheads="1"/>
          </p:cNvPicPr>
          <p:nvPr/>
        </p:nvPicPr>
        <p:blipFill>
          <a:blip r:embed="rId3" cstate="print"/>
          <a:srcRect/>
          <a:stretch>
            <a:fillRect/>
          </a:stretch>
        </p:blipFill>
        <p:spPr bwMode="auto">
          <a:xfrm>
            <a:off x="3347864" y="2492896"/>
            <a:ext cx="2592288" cy="3774075"/>
          </a:xfrm>
          <a:prstGeom prst="rect">
            <a:avLst/>
          </a:prstGeom>
          <a:noFill/>
          <a:ln w="9525">
            <a:noFill/>
            <a:miter lim="800000"/>
            <a:headEnd/>
            <a:tailEnd/>
          </a:ln>
          <a:effectLst/>
        </p:spPr>
      </p:pic>
      <p:pic>
        <p:nvPicPr>
          <p:cNvPr id="45060" name="Picture 4"/>
          <p:cNvPicPr>
            <a:picLocks noChangeAspect="1" noChangeArrowheads="1"/>
          </p:cNvPicPr>
          <p:nvPr/>
        </p:nvPicPr>
        <p:blipFill>
          <a:blip r:embed="rId4" cstate="print"/>
          <a:srcRect/>
          <a:stretch>
            <a:fillRect/>
          </a:stretch>
        </p:blipFill>
        <p:spPr bwMode="auto">
          <a:xfrm>
            <a:off x="395536" y="2519838"/>
            <a:ext cx="2592288" cy="3842267"/>
          </a:xfrm>
          <a:prstGeom prst="rect">
            <a:avLst/>
          </a:prstGeom>
          <a:noFill/>
          <a:ln w="9525">
            <a:noFill/>
            <a:miter lim="800000"/>
            <a:headEnd/>
            <a:tailEnd/>
          </a:ln>
          <a:effectLst/>
        </p:spPr>
      </p:pic>
    </p:spTree>
    <p:extLst>
      <p:ext uri="{BB962C8B-B14F-4D97-AF65-F5344CB8AC3E}">
        <p14:creationId xmlns:p14="http://schemas.microsoft.com/office/powerpoint/2010/main" xmlns="" val="1430113531"/>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381000"/>
            <a:ext cx="5162872" cy="1751856"/>
          </a:xfrm>
        </p:spPr>
        <p:txBody>
          <a:bodyPr>
            <a:normAutofit/>
          </a:bodyPr>
          <a:lstStyle/>
          <a:p>
            <a:pPr algn="ctr"/>
            <a:r>
              <a:rPr lang="en-US" sz="2800" b="1" dirty="0" smtClean="0">
                <a:solidFill>
                  <a:srgbClr val="002060"/>
                </a:solidFill>
                <a:latin typeface="Comic Sans MS" pitchFamily="66" charset="0"/>
              </a:rPr>
              <a:t>Soil Organic Carbon Stock Distribution, tn C/ha</a:t>
            </a:r>
            <a:endParaRPr lang="el-GR" sz="2800" dirty="0">
              <a:solidFill>
                <a:srgbClr val="002060"/>
              </a:solidFill>
              <a:latin typeface="Comic Sans MS" pitchFamily="66" charset="0"/>
            </a:endParaRPr>
          </a:p>
        </p:txBody>
      </p:sp>
      <p:pic>
        <p:nvPicPr>
          <p:cNvPr id="46082" name="Picture 2"/>
          <p:cNvPicPr>
            <a:picLocks noChangeAspect="1" noChangeArrowheads="1"/>
          </p:cNvPicPr>
          <p:nvPr/>
        </p:nvPicPr>
        <p:blipFill>
          <a:blip r:embed="rId2" cstate="print"/>
          <a:srcRect/>
          <a:stretch>
            <a:fillRect/>
          </a:stretch>
        </p:blipFill>
        <p:spPr bwMode="auto">
          <a:xfrm>
            <a:off x="6372200" y="2541086"/>
            <a:ext cx="2422153" cy="3768234"/>
          </a:xfrm>
          <a:prstGeom prst="rect">
            <a:avLst/>
          </a:prstGeom>
          <a:noFill/>
          <a:ln w="9525">
            <a:noFill/>
            <a:miter lim="800000"/>
            <a:headEnd/>
            <a:tailEnd/>
          </a:ln>
          <a:effectLst/>
        </p:spPr>
      </p:pic>
      <p:pic>
        <p:nvPicPr>
          <p:cNvPr id="46083" name="Picture 3"/>
          <p:cNvPicPr>
            <a:picLocks noChangeAspect="1" noChangeArrowheads="1"/>
          </p:cNvPicPr>
          <p:nvPr/>
        </p:nvPicPr>
        <p:blipFill>
          <a:blip r:embed="rId3" cstate="print"/>
          <a:srcRect/>
          <a:stretch>
            <a:fillRect/>
          </a:stretch>
        </p:blipFill>
        <p:spPr bwMode="auto">
          <a:xfrm>
            <a:off x="3347864" y="2564904"/>
            <a:ext cx="2664296" cy="3797201"/>
          </a:xfrm>
          <a:prstGeom prst="rect">
            <a:avLst/>
          </a:prstGeom>
          <a:noFill/>
          <a:ln w="9525">
            <a:noFill/>
            <a:miter lim="800000"/>
            <a:headEnd/>
            <a:tailEnd/>
          </a:ln>
          <a:effectLst/>
        </p:spPr>
      </p:pic>
      <p:pic>
        <p:nvPicPr>
          <p:cNvPr id="46084" name="Picture 4"/>
          <p:cNvPicPr>
            <a:picLocks noChangeAspect="1" noChangeArrowheads="1"/>
          </p:cNvPicPr>
          <p:nvPr/>
        </p:nvPicPr>
        <p:blipFill>
          <a:blip r:embed="rId4" cstate="print"/>
          <a:srcRect/>
          <a:stretch>
            <a:fillRect/>
          </a:stretch>
        </p:blipFill>
        <p:spPr bwMode="auto">
          <a:xfrm>
            <a:off x="323528" y="2563752"/>
            <a:ext cx="2448271" cy="3798353"/>
          </a:xfrm>
          <a:prstGeom prst="rect">
            <a:avLst/>
          </a:prstGeom>
          <a:noFill/>
          <a:ln w="9525">
            <a:noFill/>
            <a:miter lim="800000"/>
            <a:headEnd/>
            <a:tailEnd/>
          </a:ln>
          <a:effectLst/>
        </p:spPr>
      </p:pic>
    </p:spTree>
    <p:extLst>
      <p:ext uri="{BB962C8B-B14F-4D97-AF65-F5344CB8AC3E}">
        <p14:creationId xmlns:p14="http://schemas.microsoft.com/office/powerpoint/2010/main" xmlns="" val="387896591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0"/>
            <a:ext cx="5715000" cy="1470025"/>
          </a:xfrm>
        </p:spPr>
        <p:txBody>
          <a:bodyPr>
            <a:normAutofit/>
          </a:bodyPr>
          <a:lstStyle/>
          <a:p>
            <a:pPr algn="ctr"/>
            <a:r>
              <a:rPr lang="en-US" sz="2800" b="1" dirty="0" smtClean="0">
                <a:solidFill>
                  <a:srgbClr val="002060"/>
                </a:solidFill>
                <a:latin typeface="Comic Sans MS" pitchFamily="66" charset="0"/>
              </a:rPr>
              <a:t>Silt-Clay Mass Distribution, t/ha</a:t>
            </a:r>
            <a:endParaRPr lang="el-GR" sz="2800" dirty="0">
              <a:solidFill>
                <a:srgbClr val="002060"/>
              </a:solidFill>
              <a:latin typeface="Comic Sans MS" pitchFamily="66" charset="0"/>
            </a:endParaRPr>
          </a:p>
        </p:txBody>
      </p:sp>
      <p:pic>
        <p:nvPicPr>
          <p:cNvPr id="47106" name="Picture 2"/>
          <p:cNvPicPr>
            <a:picLocks noChangeAspect="1" noChangeArrowheads="1"/>
          </p:cNvPicPr>
          <p:nvPr/>
        </p:nvPicPr>
        <p:blipFill>
          <a:blip r:embed="rId2" cstate="print"/>
          <a:srcRect/>
          <a:stretch>
            <a:fillRect/>
          </a:stretch>
        </p:blipFill>
        <p:spPr bwMode="auto">
          <a:xfrm>
            <a:off x="6516216" y="2503470"/>
            <a:ext cx="2422153" cy="3867019"/>
          </a:xfrm>
          <a:prstGeom prst="rect">
            <a:avLst/>
          </a:prstGeom>
          <a:noFill/>
          <a:ln w="9525">
            <a:noFill/>
            <a:miter lim="800000"/>
            <a:headEnd/>
            <a:tailEnd/>
          </a:ln>
          <a:effectLst/>
        </p:spPr>
      </p:pic>
      <p:pic>
        <p:nvPicPr>
          <p:cNvPr id="47107" name="Picture 3"/>
          <p:cNvPicPr>
            <a:picLocks noChangeAspect="1" noChangeArrowheads="1"/>
          </p:cNvPicPr>
          <p:nvPr/>
        </p:nvPicPr>
        <p:blipFill>
          <a:blip r:embed="rId3" cstate="print"/>
          <a:srcRect/>
          <a:stretch>
            <a:fillRect/>
          </a:stretch>
        </p:blipFill>
        <p:spPr bwMode="auto">
          <a:xfrm>
            <a:off x="3327946" y="2472463"/>
            <a:ext cx="2612206" cy="3898026"/>
          </a:xfrm>
          <a:prstGeom prst="rect">
            <a:avLst/>
          </a:prstGeom>
          <a:noFill/>
          <a:ln w="9525">
            <a:noFill/>
            <a:miter lim="800000"/>
            <a:headEnd/>
            <a:tailEnd/>
          </a:ln>
          <a:effectLst/>
        </p:spPr>
      </p:pic>
      <p:pic>
        <p:nvPicPr>
          <p:cNvPr id="47108" name="Picture 4"/>
          <p:cNvPicPr>
            <a:picLocks noChangeAspect="1" noChangeArrowheads="1"/>
          </p:cNvPicPr>
          <p:nvPr/>
        </p:nvPicPr>
        <p:blipFill>
          <a:blip r:embed="rId4" cstate="print"/>
          <a:srcRect/>
          <a:stretch>
            <a:fillRect/>
          </a:stretch>
        </p:blipFill>
        <p:spPr bwMode="auto">
          <a:xfrm>
            <a:off x="395536" y="2531126"/>
            <a:ext cx="2448272" cy="3853567"/>
          </a:xfrm>
          <a:prstGeom prst="rect">
            <a:avLst/>
          </a:prstGeom>
          <a:noFill/>
          <a:ln w="9525">
            <a:noFill/>
            <a:miter lim="800000"/>
            <a:headEnd/>
            <a:tailEnd/>
          </a:ln>
          <a:effectLst/>
        </p:spPr>
      </p:pic>
    </p:spTree>
    <p:extLst>
      <p:ext uri="{BB962C8B-B14F-4D97-AF65-F5344CB8AC3E}">
        <p14:creationId xmlns:p14="http://schemas.microsoft.com/office/powerpoint/2010/main" xmlns="" val="2309754936"/>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733800" y="0"/>
            <a:ext cx="5410200" cy="1752600"/>
          </a:xfrm>
        </p:spPr>
        <p:txBody>
          <a:bodyPr/>
          <a:lstStyle/>
          <a:p>
            <a:r>
              <a:rPr lang="de-CH" b="1" dirty="0" err="1" smtClean="0">
                <a:solidFill>
                  <a:srgbClr val="002060"/>
                </a:solidFill>
                <a:latin typeface="Comic Sans MS" pitchFamily="66" charset="0"/>
              </a:rPr>
              <a:t>Damma</a:t>
            </a:r>
            <a:r>
              <a:rPr lang="de-CH" b="1" dirty="0" smtClean="0">
                <a:solidFill>
                  <a:srgbClr val="002060"/>
                </a:solidFill>
                <a:latin typeface="Comic Sans MS" pitchFamily="66" charset="0"/>
              </a:rPr>
              <a:t> Glacier CZO</a:t>
            </a:r>
            <a:endParaRPr lang="de-CH" b="1" dirty="0">
              <a:solidFill>
                <a:srgbClr val="002060"/>
              </a:solidFill>
              <a:latin typeface="Comic Sans MS" pitchFamily="66" charset="0"/>
            </a:endParaRPr>
          </a:p>
        </p:txBody>
      </p:sp>
      <p:pic>
        <p:nvPicPr>
          <p:cNvPr id="7" name="Content Placeholder 6" descr="Schweiz.jpg"/>
          <p:cNvPicPr>
            <a:picLocks noGrp="1" noChangeAspect="1"/>
          </p:cNvPicPr>
          <p:nvPr>
            <p:ph idx="4294967295"/>
          </p:nvPr>
        </p:nvPicPr>
        <p:blipFill>
          <a:blip r:embed="rId2" cstate="print"/>
          <a:srcRect l="-7097" r="-7097"/>
          <a:stretch>
            <a:fillRect/>
          </a:stretch>
        </p:blipFill>
        <p:spPr>
          <a:xfrm>
            <a:off x="0" y="1789113"/>
            <a:ext cx="4508500" cy="2516187"/>
          </a:xfrm>
        </p:spPr>
      </p:pic>
      <p:pic>
        <p:nvPicPr>
          <p:cNvPr id="8" name="Picture 7" descr="Damma.jpg"/>
          <p:cNvPicPr>
            <a:picLocks noChangeAspect="1"/>
          </p:cNvPicPr>
          <p:nvPr/>
        </p:nvPicPr>
        <p:blipFill>
          <a:blip r:embed="rId3" cstate="print"/>
          <a:stretch>
            <a:fillRect/>
          </a:stretch>
        </p:blipFill>
        <p:spPr>
          <a:xfrm>
            <a:off x="3949702" y="3282333"/>
            <a:ext cx="4929552" cy="3220067"/>
          </a:xfrm>
          <a:prstGeom prst="rect">
            <a:avLst/>
          </a:prstGeom>
        </p:spPr>
      </p:pic>
      <p:cxnSp>
        <p:nvCxnSpPr>
          <p:cNvPr id="12" name="Straight Arrow Connector 11"/>
          <p:cNvCxnSpPr/>
          <p:nvPr/>
        </p:nvCxnSpPr>
        <p:spPr bwMode="auto">
          <a:xfrm>
            <a:off x="2616200" y="3403600"/>
            <a:ext cx="1841500" cy="1155700"/>
          </a:xfrm>
          <a:prstGeom prst="straightConnector1">
            <a:avLst/>
          </a:prstGeom>
          <a:noFill/>
          <a:ln w="50800" cap="flat" cmpd="sng" algn="ctr">
            <a:solidFill>
              <a:srgbClr val="800000"/>
            </a:solidFill>
            <a:prstDash val="solid"/>
            <a:round/>
            <a:headEnd type="none" w="med" len="med"/>
            <a:tailEnd type="arrow"/>
          </a:ln>
          <a:effectLst/>
        </p:spPr>
      </p:cxnSp>
      <p:sp>
        <p:nvSpPr>
          <p:cNvPr id="13" name="Rectangle 12"/>
          <p:cNvSpPr/>
          <p:nvPr/>
        </p:nvSpPr>
        <p:spPr bwMode="auto">
          <a:xfrm>
            <a:off x="2362200" y="3136900"/>
            <a:ext cx="203200" cy="203200"/>
          </a:xfrm>
          <a:prstGeom prst="rect">
            <a:avLst/>
          </a:prstGeom>
          <a:noFill/>
          <a:ln w="50800" cap="flat" cmpd="sng" algn="ctr">
            <a:solidFill>
              <a:srgbClr val="800000"/>
            </a:solidFill>
            <a:prstDash val="solid"/>
            <a:round/>
            <a:headEnd type="none" w="med" len="med"/>
            <a:tailEnd type="none" w="med" len="med"/>
          </a:ln>
          <a:effectLst/>
        </p:spPr>
        <p:txBody>
          <a:bodyPr vert="horz" wrap="square" lIns="0" tIns="36000" rIns="0" bIns="36000" numCol="1" rtlCol="0" anchor="t" anchorCtr="0" compatLnSpc="1">
            <a:prstTxWarp prst="textNoShape">
              <a:avLst/>
            </a:prstTxWarp>
          </a:bodyPr>
          <a:lstStyle/>
          <a:p>
            <a:pPr marL="0" marR="0" indent="0" algn="l" defTabSz="457200" rtl="0" eaLnBrk="1" fontAlgn="base" latinLnBrk="0" hangingPunct="1">
              <a:lnSpc>
                <a:spcPts val="2400"/>
              </a:lnSpc>
              <a:spcBef>
                <a:spcPts val="600"/>
              </a:spcBef>
              <a:spcAft>
                <a:spcPct val="0"/>
              </a:spcAft>
              <a:buClr>
                <a:srgbClr val="2A6AB3"/>
              </a:buClr>
              <a:buSzPct val="110000"/>
              <a:buFont typeface="Wingdings" pitchFamily="16" charset="2"/>
              <a:buNone/>
              <a:tabLst/>
            </a:pPr>
            <a:endParaRPr kumimoji="0" lang="en-US" sz="1600" b="0" i="0" u="none" strike="noStrike" cap="none" normalizeH="0" baseline="0" smtClean="0">
              <a:ln>
                <a:noFill/>
              </a:ln>
              <a:solidFill>
                <a:srgbClr val="000000"/>
              </a:solidFill>
              <a:effectLst/>
              <a:latin typeface="Arial" charset="0"/>
            </a:endParaRPr>
          </a:p>
        </p:txBody>
      </p:sp>
      <p:sp>
        <p:nvSpPr>
          <p:cNvPr id="14" name="TextBox 13"/>
          <p:cNvSpPr txBox="1"/>
          <p:nvPr/>
        </p:nvSpPr>
        <p:spPr>
          <a:xfrm>
            <a:off x="495300" y="4771017"/>
            <a:ext cx="2984500" cy="1708160"/>
          </a:xfrm>
          <a:prstGeom prst="rect">
            <a:avLst/>
          </a:prstGeom>
          <a:noFill/>
        </p:spPr>
        <p:txBody>
          <a:bodyPr wrap="square" rtlCol="0">
            <a:spAutoFit/>
          </a:bodyPr>
          <a:lstStyle/>
          <a:p>
            <a:pPr defTabSz="998538">
              <a:lnSpc>
                <a:spcPts val="1400"/>
              </a:lnSpc>
              <a:spcBef>
                <a:spcPts val="0"/>
              </a:spcBef>
            </a:pPr>
            <a:r>
              <a:rPr lang="de-CH" sz="1200" b="1" dirty="0" smtClean="0">
                <a:latin typeface="Comic Sans MS" pitchFamily="66" charset="0"/>
                <a:ea typeface="Arial" pitchFamily="-112" charset="0"/>
                <a:cs typeface="Arial" pitchFamily="-112" charset="0"/>
              </a:rPr>
              <a:t>Drainage </a:t>
            </a:r>
            <a:r>
              <a:rPr lang="de-CH" sz="1200" b="1" dirty="0" err="1" smtClean="0">
                <a:latin typeface="Comic Sans MS" pitchFamily="66" charset="0"/>
                <a:ea typeface="Arial" pitchFamily="-112" charset="0"/>
                <a:cs typeface="Arial" pitchFamily="-112" charset="0"/>
              </a:rPr>
              <a:t>area</a:t>
            </a:r>
            <a:r>
              <a:rPr lang="de-CH" sz="1200" b="1" dirty="0" smtClean="0">
                <a:latin typeface="Comic Sans MS" pitchFamily="66" charset="0"/>
                <a:ea typeface="Arial" pitchFamily="-112" charset="0"/>
                <a:cs typeface="Arial" pitchFamily="-112" charset="0"/>
              </a:rPr>
              <a:t>:           10.7 km</a:t>
            </a:r>
            <a:r>
              <a:rPr lang="de-CH" sz="1200" b="1" baseline="30000" dirty="0" smtClean="0">
                <a:latin typeface="Comic Sans MS" pitchFamily="66" charset="0"/>
                <a:ea typeface="Arial" pitchFamily="-112" charset="0"/>
                <a:cs typeface="Arial" pitchFamily="-112" charset="0"/>
              </a:rPr>
              <a:t>2</a:t>
            </a:r>
            <a:endParaRPr lang="de-CH" sz="1200" b="1" dirty="0" smtClean="0">
              <a:latin typeface="Comic Sans MS" pitchFamily="66" charset="0"/>
              <a:ea typeface="Arial" pitchFamily="-112" charset="0"/>
              <a:cs typeface="Arial" pitchFamily="-112" charset="0"/>
            </a:endParaRPr>
          </a:p>
          <a:p>
            <a:pPr defTabSz="998538">
              <a:lnSpc>
                <a:spcPts val="1400"/>
              </a:lnSpc>
              <a:spcBef>
                <a:spcPts val="0"/>
              </a:spcBef>
            </a:pPr>
            <a:r>
              <a:rPr lang="de-CH" sz="1200" b="1" dirty="0" smtClean="0">
                <a:latin typeface="Comic Sans MS" pitchFamily="66" charset="0"/>
                <a:ea typeface="Arial" pitchFamily="-112" charset="0"/>
                <a:cs typeface="Arial" pitchFamily="-112" charset="0"/>
              </a:rPr>
              <a:t>Elevation </a:t>
            </a:r>
            <a:r>
              <a:rPr lang="de-CH" sz="1200" b="1" dirty="0" err="1" smtClean="0">
                <a:latin typeface="Comic Sans MS" pitchFamily="66" charset="0"/>
                <a:ea typeface="Arial" pitchFamily="-112" charset="0"/>
                <a:cs typeface="Arial" pitchFamily="-112" charset="0"/>
              </a:rPr>
              <a:t>range</a:t>
            </a:r>
            <a:r>
              <a:rPr lang="de-CH" sz="1200" b="1" dirty="0" smtClean="0">
                <a:latin typeface="Comic Sans MS" pitchFamily="66" charset="0"/>
                <a:ea typeface="Arial" pitchFamily="-112" charset="0"/>
                <a:cs typeface="Arial" pitchFamily="-112" charset="0"/>
              </a:rPr>
              <a:t>:         1800–3600</a:t>
            </a:r>
          </a:p>
          <a:p>
            <a:pPr defTabSz="998538">
              <a:lnSpc>
                <a:spcPts val="1400"/>
              </a:lnSpc>
              <a:spcBef>
                <a:spcPts val="0"/>
              </a:spcBef>
            </a:pPr>
            <a:r>
              <a:rPr lang="de-CH" sz="1200" b="1" dirty="0" err="1" smtClean="0">
                <a:latin typeface="Comic Sans MS" pitchFamily="66" charset="0"/>
                <a:ea typeface="Arial" pitchFamily="-112" charset="0"/>
                <a:cs typeface="Arial" pitchFamily="-112" charset="0"/>
              </a:rPr>
              <a:t>Precipitation</a:t>
            </a:r>
            <a:r>
              <a:rPr lang="de-CH" sz="1200" b="1" dirty="0" smtClean="0">
                <a:latin typeface="Comic Sans MS" pitchFamily="66" charset="0"/>
                <a:ea typeface="Arial" pitchFamily="-112" charset="0"/>
                <a:cs typeface="Arial" pitchFamily="-112" charset="0"/>
              </a:rPr>
              <a:t>:            2400 </a:t>
            </a:r>
            <a:r>
              <a:rPr lang="de-CH" sz="1200" b="1" dirty="0" err="1" smtClean="0">
                <a:latin typeface="Comic Sans MS" pitchFamily="66" charset="0"/>
                <a:ea typeface="Arial" pitchFamily="-112" charset="0"/>
                <a:cs typeface="Arial" pitchFamily="-112" charset="0"/>
              </a:rPr>
              <a:t>mm/yr</a:t>
            </a:r>
            <a:endParaRPr lang="de-CH" sz="1200" b="1" dirty="0" smtClean="0">
              <a:latin typeface="Comic Sans MS" pitchFamily="66" charset="0"/>
              <a:ea typeface="Arial" pitchFamily="-112" charset="0"/>
              <a:cs typeface="Arial" pitchFamily="-112" charset="0"/>
            </a:endParaRPr>
          </a:p>
          <a:p>
            <a:pPr defTabSz="998538">
              <a:lnSpc>
                <a:spcPts val="1400"/>
              </a:lnSpc>
              <a:spcBef>
                <a:spcPts val="0"/>
              </a:spcBef>
            </a:pPr>
            <a:r>
              <a:rPr lang="de-CH" sz="1200" b="1" dirty="0" err="1" smtClean="0">
                <a:latin typeface="Comic Sans MS" pitchFamily="66" charset="0"/>
                <a:ea typeface="Arial" pitchFamily="-112" charset="0"/>
                <a:cs typeface="Arial" pitchFamily="-112" charset="0"/>
              </a:rPr>
              <a:t>Snow</a:t>
            </a:r>
            <a:r>
              <a:rPr lang="de-CH" sz="1200" b="1" dirty="0" smtClean="0">
                <a:latin typeface="Comic Sans MS" pitchFamily="66" charset="0"/>
                <a:ea typeface="Arial" pitchFamily="-112" charset="0"/>
                <a:cs typeface="Arial" pitchFamily="-112" charset="0"/>
              </a:rPr>
              <a:t> </a:t>
            </a:r>
            <a:r>
              <a:rPr lang="de-CH" sz="1200" b="1" dirty="0" err="1" smtClean="0">
                <a:latin typeface="Comic Sans MS" pitchFamily="66" charset="0"/>
                <a:ea typeface="Arial" pitchFamily="-112" charset="0"/>
                <a:cs typeface="Arial" pitchFamily="-112" charset="0"/>
              </a:rPr>
              <a:t>depth</a:t>
            </a:r>
            <a:r>
              <a:rPr lang="de-CH" sz="1200" b="1" dirty="0" smtClean="0">
                <a:latin typeface="Comic Sans MS" pitchFamily="66" charset="0"/>
                <a:ea typeface="Arial" pitchFamily="-112" charset="0"/>
                <a:cs typeface="Arial" pitchFamily="-112" charset="0"/>
              </a:rPr>
              <a:t>:             2-7 m</a:t>
            </a:r>
          </a:p>
          <a:p>
            <a:pPr defTabSz="998538">
              <a:lnSpc>
                <a:spcPts val="1400"/>
              </a:lnSpc>
              <a:spcBef>
                <a:spcPts val="0"/>
              </a:spcBef>
            </a:pPr>
            <a:r>
              <a:rPr lang="de-CH" sz="1200" b="1" dirty="0" smtClean="0">
                <a:latin typeface="Comic Sans MS" pitchFamily="66" charset="0"/>
                <a:ea typeface="Arial" pitchFamily="-112" charset="0"/>
                <a:cs typeface="Arial" pitchFamily="-112" charset="0"/>
              </a:rPr>
              <a:t>Glacier </a:t>
            </a:r>
            <a:r>
              <a:rPr lang="de-CH" sz="1200" b="1" dirty="0" err="1" smtClean="0">
                <a:latin typeface="Comic Sans MS" pitchFamily="66" charset="0"/>
                <a:ea typeface="Arial" pitchFamily="-112" charset="0"/>
                <a:cs typeface="Arial" pitchFamily="-112" charset="0"/>
              </a:rPr>
              <a:t>extent</a:t>
            </a:r>
            <a:r>
              <a:rPr lang="de-CH" sz="1200" b="1" dirty="0" smtClean="0">
                <a:latin typeface="Comic Sans MS" pitchFamily="66" charset="0"/>
                <a:ea typeface="Arial" pitchFamily="-112" charset="0"/>
                <a:cs typeface="Arial" pitchFamily="-112" charset="0"/>
              </a:rPr>
              <a:t>:          5 km</a:t>
            </a:r>
            <a:r>
              <a:rPr lang="de-CH" sz="1200" b="1" baseline="30000" dirty="0" smtClean="0">
                <a:latin typeface="Comic Sans MS" pitchFamily="66" charset="0"/>
                <a:ea typeface="Arial" pitchFamily="-112" charset="0"/>
                <a:cs typeface="Arial" pitchFamily="-112" charset="0"/>
              </a:rPr>
              <a:t>2</a:t>
            </a:r>
          </a:p>
          <a:p>
            <a:pPr defTabSz="998538">
              <a:lnSpc>
                <a:spcPts val="1400"/>
              </a:lnSpc>
              <a:spcBef>
                <a:spcPts val="0"/>
              </a:spcBef>
            </a:pPr>
            <a:r>
              <a:rPr lang="de-CH" sz="1200" b="1" dirty="0" err="1" smtClean="0">
                <a:latin typeface="Comic Sans MS" pitchFamily="66" charset="0"/>
                <a:ea typeface="Arial" pitchFamily="-112" charset="0"/>
                <a:cs typeface="Arial" pitchFamily="-112" charset="0"/>
              </a:rPr>
              <a:t>Present</a:t>
            </a:r>
            <a:r>
              <a:rPr lang="de-CH" sz="1200" b="1" dirty="0" smtClean="0">
                <a:latin typeface="Comic Sans MS" pitchFamily="66" charset="0"/>
                <a:ea typeface="Arial" pitchFamily="-112" charset="0"/>
                <a:cs typeface="Arial" pitchFamily="-112" charset="0"/>
              </a:rPr>
              <a:t> </a:t>
            </a:r>
            <a:r>
              <a:rPr lang="de-CH" sz="1200" b="1" dirty="0" err="1" smtClean="0">
                <a:latin typeface="Comic Sans MS" pitchFamily="66" charset="0"/>
                <a:ea typeface="Arial" pitchFamily="-112" charset="0"/>
                <a:cs typeface="Arial" pitchFamily="-112" charset="0"/>
              </a:rPr>
              <a:t>retreat</a:t>
            </a:r>
            <a:r>
              <a:rPr lang="de-CH" sz="1200" b="1" dirty="0" smtClean="0">
                <a:latin typeface="Comic Sans MS" pitchFamily="66" charset="0"/>
                <a:ea typeface="Arial" pitchFamily="-112" charset="0"/>
                <a:cs typeface="Arial" pitchFamily="-112" charset="0"/>
              </a:rPr>
              <a:t>:        10 </a:t>
            </a:r>
            <a:r>
              <a:rPr lang="de-CH" sz="1200" b="1" dirty="0" err="1" smtClean="0">
                <a:latin typeface="Comic Sans MS" pitchFamily="66" charset="0"/>
                <a:ea typeface="Arial" pitchFamily="-112" charset="0"/>
                <a:cs typeface="Arial" pitchFamily="-112" charset="0"/>
              </a:rPr>
              <a:t>m/yr</a:t>
            </a:r>
            <a:endParaRPr lang="de-CH" sz="1200" b="1" dirty="0" smtClean="0">
              <a:latin typeface="Comic Sans MS" pitchFamily="66" charset="0"/>
              <a:ea typeface="Arial" pitchFamily="-112" charset="0"/>
              <a:cs typeface="Arial" pitchFamily="-112" charset="0"/>
            </a:endParaRPr>
          </a:p>
          <a:p>
            <a:pPr defTabSz="998538">
              <a:lnSpc>
                <a:spcPts val="1400"/>
              </a:lnSpc>
              <a:spcBef>
                <a:spcPts val="0"/>
              </a:spcBef>
            </a:pPr>
            <a:endParaRPr lang="de-CH" sz="1200" b="1" dirty="0" smtClean="0">
              <a:latin typeface="Comic Sans MS" pitchFamily="66" charset="0"/>
              <a:ea typeface="Arial" pitchFamily="-112" charset="0"/>
              <a:cs typeface="Arial" pitchFamily="-112" charset="0"/>
            </a:endParaRPr>
          </a:p>
          <a:p>
            <a:pPr defTabSz="998538">
              <a:lnSpc>
                <a:spcPts val="1400"/>
              </a:lnSpc>
              <a:spcBef>
                <a:spcPts val="0"/>
              </a:spcBef>
            </a:pPr>
            <a:r>
              <a:rPr lang="de-CH" sz="1200" b="1" dirty="0" err="1" smtClean="0">
                <a:latin typeface="Comic Sans MS" pitchFamily="66" charset="0"/>
                <a:ea typeface="Arial" pitchFamily="-112" charset="0"/>
                <a:cs typeface="Arial" pitchFamily="-112" charset="0"/>
              </a:rPr>
              <a:t>Geology</a:t>
            </a:r>
            <a:r>
              <a:rPr lang="de-CH" sz="1200" b="1" dirty="0" smtClean="0">
                <a:latin typeface="Comic Sans MS" pitchFamily="66" charset="0"/>
                <a:ea typeface="Arial" pitchFamily="-112" charset="0"/>
                <a:cs typeface="Arial" pitchFamily="-112" charset="0"/>
              </a:rPr>
              <a:t>: </a:t>
            </a:r>
            <a:r>
              <a:rPr lang="de-CH" sz="1200" b="1" dirty="0" err="1" smtClean="0">
                <a:latin typeface="Comic Sans MS" pitchFamily="66" charset="0"/>
                <a:ea typeface="Arial" pitchFamily="-112" charset="0"/>
                <a:cs typeface="Arial" pitchFamily="-112" charset="0"/>
              </a:rPr>
              <a:t>central</a:t>
            </a:r>
            <a:r>
              <a:rPr lang="de-CH" sz="1200" b="1" dirty="0" smtClean="0">
                <a:latin typeface="Comic Sans MS" pitchFamily="66" charset="0"/>
                <a:ea typeface="Arial" pitchFamily="-112" charset="0"/>
                <a:cs typeface="Arial" pitchFamily="-112" charset="0"/>
              </a:rPr>
              <a:t>:      Aar </a:t>
            </a:r>
            <a:r>
              <a:rPr lang="de-CH" sz="1200" b="1" dirty="0" err="1" smtClean="0">
                <a:latin typeface="Comic Sans MS" pitchFamily="66" charset="0"/>
                <a:ea typeface="Arial" pitchFamily="-112" charset="0"/>
                <a:cs typeface="Arial" pitchFamily="-112" charset="0"/>
              </a:rPr>
              <a:t>granite</a:t>
            </a:r>
            <a:endParaRPr lang="de-CH" sz="1200" b="1" dirty="0" smtClean="0">
              <a:latin typeface="Comic Sans MS" pitchFamily="66" charset="0"/>
              <a:ea typeface="Arial" pitchFamily="-112" charset="0"/>
              <a:cs typeface="Arial" pitchFamily="-112" charset="0"/>
            </a:endParaRPr>
          </a:p>
          <a:p>
            <a:pPr>
              <a:lnSpc>
                <a:spcPts val="1400"/>
              </a:lnSpc>
              <a:spcBef>
                <a:spcPts val="0"/>
              </a:spcBef>
            </a:pPr>
            <a:endParaRPr lang="en-US" sz="1200" b="1" dirty="0"/>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ampling_points.jpg"/>
          <p:cNvPicPr>
            <a:picLocks noChangeAspect="1"/>
          </p:cNvPicPr>
          <p:nvPr/>
        </p:nvPicPr>
        <p:blipFill>
          <a:blip r:embed="rId2" cstate="print"/>
          <a:srcRect l="3886" r="3604"/>
          <a:stretch>
            <a:fillRect/>
          </a:stretch>
        </p:blipFill>
        <p:spPr>
          <a:xfrm>
            <a:off x="0" y="0"/>
            <a:ext cx="5724128" cy="6381328"/>
          </a:xfrm>
          <a:prstGeom prst="rect">
            <a:avLst/>
          </a:prstGeom>
        </p:spPr>
      </p:pic>
      <p:pic>
        <p:nvPicPr>
          <p:cNvPr id="3" name="Picture Placeholder 5" descr="DSCN1482.JPG"/>
          <p:cNvPicPr>
            <a:picLocks noChangeAspect="1"/>
          </p:cNvPicPr>
          <p:nvPr/>
        </p:nvPicPr>
        <p:blipFill>
          <a:blip r:embed="rId3" cstate="print"/>
          <a:srcRect l="-325" r="-494"/>
          <a:stretch>
            <a:fillRect/>
          </a:stretch>
        </p:blipFill>
        <p:spPr>
          <a:xfrm>
            <a:off x="5889713" y="0"/>
            <a:ext cx="3254287" cy="2420888"/>
          </a:xfrm>
          <a:prstGeom prst="rect">
            <a:avLst/>
          </a:prstGeom>
        </p:spPr>
      </p:pic>
      <p:pic>
        <p:nvPicPr>
          <p:cNvPr id="4" name="Picture 3" descr="DSCN1486.JPG"/>
          <p:cNvPicPr>
            <a:picLocks noChangeAspect="1"/>
          </p:cNvPicPr>
          <p:nvPr/>
        </p:nvPicPr>
        <p:blipFill>
          <a:blip r:embed="rId4" cstate="print"/>
          <a:stretch>
            <a:fillRect/>
          </a:stretch>
        </p:blipFill>
        <p:spPr>
          <a:xfrm>
            <a:off x="5879639" y="2420888"/>
            <a:ext cx="3264362" cy="2448272"/>
          </a:xfrm>
          <a:prstGeom prst="rect">
            <a:avLst/>
          </a:prstGeom>
        </p:spPr>
      </p:pic>
      <p:pic>
        <p:nvPicPr>
          <p:cNvPr id="5" name="Content Placeholder 5" descr="soil_profiles.jpg"/>
          <p:cNvPicPr>
            <a:picLocks noChangeAspect="1"/>
          </p:cNvPicPr>
          <p:nvPr/>
        </p:nvPicPr>
        <p:blipFill>
          <a:blip r:embed="rId5" cstate="print"/>
          <a:srcRect l="-2715" r="-2715"/>
          <a:stretch>
            <a:fillRect/>
          </a:stretch>
        </p:blipFill>
        <p:spPr>
          <a:xfrm>
            <a:off x="5796136" y="4790166"/>
            <a:ext cx="3456384" cy="2067834"/>
          </a:xfrm>
          <a:prstGeom prst="rect">
            <a:avLst/>
          </a:prstGeom>
        </p:spPr>
      </p:pic>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393975" y="2564904"/>
            <a:ext cx="6706417" cy="3744416"/>
          </a:xfrm>
          <a:prstGeom prst="rect">
            <a:avLst/>
          </a:prstGeom>
          <a:noFill/>
          <a:ln w="9525">
            <a:noFill/>
            <a:miter lim="800000"/>
            <a:headEnd/>
            <a:tailEnd/>
          </a:ln>
          <a:effectLst/>
        </p:spPr>
      </p:pic>
      <p:sp>
        <p:nvSpPr>
          <p:cNvPr id="5" name="Title 3"/>
          <p:cNvSpPr txBox="1">
            <a:spLocks/>
          </p:cNvSpPr>
          <p:nvPr/>
        </p:nvSpPr>
        <p:spPr>
          <a:xfrm>
            <a:off x="838200" y="533400"/>
            <a:ext cx="7772400" cy="175260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2060"/>
                </a:solidFill>
                <a:effectLst/>
                <a:uLnTx/>
                <a:uFillTx/>
                <a:latin typeface="Comic Sans MS" pitchFamily="66" charset="0"/>
                <a:ea typeface="+mj-ea"/>
                <a:cs typeface="+mj-cs"/>
              </a:rPr>
              <a:t>CAST Model – </a:t>
            </a:r>
            <a:r>
              <a:rPr kumimoji="0" lang="en-US" sz="3200" b="1" i="0" u="none" strike="noStrike" kern="1200" cap="none" spc="0" normalizeH="0" baseline="0" noProof="0" dirty="0" err="1" smtClean="0">
                <a:ln>
                  <a:noFill/>
                </a:ln>
                <a:solidFill>
                  <a:srgbClr val="002060"/>
                </a:solidFill>
                <a:effectLst/>
                <a:uLnTx/>
                <a:uFillTx/>
                <a:latin typeface="Comic Sans MS" pitchFamily="66" charset="0"/>
                <a:ea typeface="+mj-ea"/>
                <a:cs typeface="+mj-cs"/>
              </a:rPr>
              <a:t>Damma</a:t>
            </a:r>
            <a:r>
              <a:rPr kumimoji="0" lang="en-US" sz="3200" b="1" i="0" u="none" strike="noStrike" kern="1200" cap="none" spc="0" normalizeH="0" baseline="0" noProof="0" dirty="0" smtClean="0">
                <a:ln>
                  <a:noFill/>
                </a:ln>
                <a:solidFill>
                  <a:srgbClr val="002060"/>
                </a:solidFill>
                <a:effectLst/>
                <a:uLnTx/>
                <a:uFillTx/>
                <a:latin typeface="Comic Sans MS" pitchFamily="66" charset="0"/>
                <a:ea typeface="+mj-ea"/>
                <a:cs typeface="+mj-cs"/>
              </a:rPr>
              <a:t> Glacier</a:t>
            </a:r>
            <a:endParaRPr kumimoji="0" lang="en-US" sz="3200"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6" name="TextBox 5"/>
          <p:cNvSpPr txBox="1"/>
          <p:nvPr/>
        </p:nvSpPr>
        <p:spPr>
          <a:xfrm>
            <a:off x="611560" y="6381328"/>
            <a:ext cx="5920210" cy="369332"/>
          </a:xfrm>
          <a:prstGeom prst="rect">
            <a:avLst/>
          </a:prstGeom>
          <a:noFill/>
        </p:spPr>
        <p:txBody>
          <a:bodyPr wrap="none" rtlCol="0">
            <a:spAutoFit/>
          </a:bodyPr>
          <a:lstStyle/>
          <a:p>
            <a:r>
              <a:rPr lang="en-US" dirty="0" smtClean="0">
                <a:solidFill>
                  <a:schemeClr val="bg1"/>
                </a:solidFill>
                <a:latin typeface="Comic Sans MS" pitchFamily="66" charset="0"/>
              </a:rPr>
              <a:t>Simulation by Maria </a:t>
            </a:r>
            <a:r>
              <a:rPr lang="en-US" dirty="0" err="1" smtClean="0">
                <a:solidFill>
                  <a:schemeClr val="bg1"/>
                </a:solidFill>
                <a:latin typeface="Comic Sans MS" pitchFamily="66" charset="0"/>
              </a:rPr>
              <a:t>Andrianaki</a:t>
            </a:r>
            <a:r>
              <a:rPr lang="en-US" dirty="0" smtClean="0">
                <a:solidFill>
                  <a:schemeClr val="bg1"/>
                </a:solidFill>
                <a:latin typeface="Comic Sans MS" pitchFamily="66" charset="0"/>
              </a:rPr>
              <a:t>  @ ETH - unpublished</a:t>
            </a:r>
            <a:endParaRPr lang="en-US"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txBox="1">
            <a:spLocks/>
          </p:cNvSpPr>
          <p:nvPr/>
        </p:nvSpPr>
        <p:spPr>
          <a:xfrm>
            <a:off x="838200" y="533400"/>
            <a:ext cx="7772400" cy="1752600"/>
          </a:xfrm>
          <a:prstGeom prst="rect">
            <a:avLst/>
          </a:prstGeom>
        </p:spPr>
        <p:txBody>
          <a:bodyPr vert="horz" anchor="b">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rgbClr val="002060"/>
                </a:solidFill>
                <a:effectLst/>
                <a:uLnTx/>
                <a:uFillTx/>
                <a:latin typeface="Comic Sans MS" pitchFamily="66" charset="0"/>
                <a:ea typeface="+mj-ea"/>
                <a:cs typeface="+mj-cs"/>
              </a:rPr>
              <a:t>CAST Model – </a:t>
            </a:r>
            <a:r>
              <a:rPr kumimoji="0" lang="en-US" sz="3200" b="1" i="0" u="none" strike="noStrike" kern="1200" cap="none" spc="0" normalizeH="0" baseline="0" noProof="0" dirty="0" err="1" smtClean="0">
                <a:ln>
                  <a:noFill/>
                </a:ln>
                <a:solidFill>
                  <a:srgbClr val="002060"/>
                </a:solidFill>
                <a:effectLst/>
                <a:uLnTx/>
                <a:uFillTx/>
                <a:latin typeface="Comic Sans MS" pitchFamily="66" charset="0"/>
                <a:ea typeface="+mj-ea"/>
                <a:cs typeface="+mj-cs"/>
              </a:rPr>
              <a:t>Damma</a:t>
            </a:r>
            <a:r>
              <a:rPr kumimoji="0" lang="en-US" sz="3200" b="1" i="0" u="none" strike="noStrike" kern="1200" cap="none" spc="0" normalizeH="0" baseline="0" noProof="0" dirty="0" smtClean="0">
                <a:ln>
                  <a:noFill/>
                </a:ln>
                <a:solidFill>
                  <a:srgbClr val="002060"/>
                </a:solidFill>
                <a:effectLst/>
                <a:uLnTx/>
                <a:uFillTx/>
                <a:latin typeface="Comic Sans MS" pitchFamily="66" charset="0"/>
                <a:ea typeface="+mj-ea"/>
                <a:cs typeface="+mj-cs"/>
              </a:rPr>
              <a:t> Glacier</a:t>
            </a:r>
            <a:endParaRPr kumimoji="0" lang="en-US" sz="3200" b="1" i="0" u="none" strike="noStrike" kern="1200" cap="none" spc="0" normalizeH="0" baseline="0" noProof="0" dirty="0">
              <a:ln>
                <a:noFill/>
              </a:ln>
              <a:solidFill>
                <a:srgbClr val="002060"/>
              </a:solidFill>
              <a:effectLst/>
              <a:uLnTx/>
              <a:uFillTx/>
              <a:latin typeface="Comic Sans MS" pitchFamily="66" charset="0"/>
              <a:ea typeface="+mj-ea"/>
              <a:cs typeface="+mj-cs"/>
            </a:endParaRPr>
          </a:p>
        </p:txBody>
      </p:sp>
      <p:sp>
        <p:nvSpPr>
          <p:cNvPr id="6" name="TextBox 5"/>
          <p:cNvSpPr txBox="1"/>
          <p:nvPr/>
        </p:nvSpPr>
        <p:spPr>
          <a:xfrm>
            <a:off x="611560" y="6381328"/>
            <a:ext cx="5920210" cy="369332"/>
          </a:xfrm>
          <a:prstGeom prst="rect">
            <a:avLst/>
          </a:prstGeom>
          <a:noFill/>
        </p:spPr>
        <p:txBody>
          <a:bodyPr wrap="none" rtlCol="0">
            <a:spAutoFit/>
          </a:bodyPr>
          <a:lstStyle/>
          <a:p>
            <a:r>
              <a:rPr lang="en-US" dirty="0" smtClean="0">
                <a:solidFill>
                  <a:schemeClr val="bg1"/>
                </a:solidFill>
                <a:latin typeface="Comic Sans MS" pitchFamily="66" charset="0"/>
              </a:rPr>
              <a:t>Simulation by Maria </a:t>
            </a:r>
            <a:r>
              <a:rPr lang="en-US" dirty="0" err="1" smtClean="0">
                <a:solidFill>
                  <a:schemeClr val="bg1"/>
                </a:solidFill>
                <a:latin typeface="Comic Sans MS" pitchFamily="66" charset="0"/>
              </a:rPr>
              <a:t>Andrianaki</a:t>
            </a:r>
            <a:r>
              <a:rPr lang="en-US" dirty="0" smtClean="0">
                <a:solidFill>
                  <a:schemeClr val="bg1"/>
                </a:solidFill>
                <a:latin typeface="Comic Sans MS" pitchFamily="66" charset="0"/>
              </a:rPr>
              <a:t>  @ ETH - unpublished</a:t>
            </a:r>
            <a:endParaRPr lang="en-US" dirty="0">
              <a:solidFill>
                <a:schemeClr val="bg1"/>
              </a:solidFill>
              <a:latin typeface="Comic Sans MS" pitchFamily="66" charset="0"/>
            </a:endParaRPr>
          </a:p>
        </p:txBody>
      </p:sp>
      <p:pic>
        <p:nvPicPr>
          <p:cNvPr id="2050" name="Picture 2"/>
          <p:cNvPicPr>
            <a:picLocks noChangeAspect="1" noChangeArrowheads="1"/>
          </p:cNvPicPr>
          <p:nvPr/>
        </p:nvPicPr>
        <p:blipFill>
          <a:blip r:embed="rId2" cstate="print"/>
          <a:srcRect/>
          <a:stretch>
            <a:fillRect/>
          </a:stretch>
        </p:blipFill>
        <p:spPr bwMode="auto">
          <a:xfrm>
            <a:off x="248801" y="3140968"/>
            <a:ext cx="4179183" cy="2333377"/>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cstate="print"/>
          <a:srcRect/>
          <a:stretch>
            <a:fillRect/>
          </a:stretch>
        </p:blipFill>
        <p:spPr bwMode="auto">
          <a:xfrm>
            <a:off x="4499993" y="3146217"/>
            <a:ext cx="4176464" cy="232812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Users\Nikolaos\Desktop\CAST model on initial developmf Mollisol--2014.8.23Paris--Na 2.jpg"/>
          <p:cNvPicPr>
            <a:picLocks noChangeAspect="1" noChangeArrowheads="1"/>
          </p:cNvPicPr>
          <p:nvPr/>
        </p:nvPicPr>
        <p:blipFill>
          <a:blip r:embed="rId2" cstate="print"/>
          <a:srcRect l="2751" t="55250"/>
          <a:stretch>
            <a:fillRect/>
          </a:stretch>
        </p:blipFill>
        <p:spPr bwMode="auto">
          <a:xfrm>
            <a:off x="337948" y="2708920"/>
            <a:ext cx="8554532" cy="2952328"/>
          </a:xfrm>
          <a:prstGeom prst="rect">
            <a:avLst/>
          </a:prstGeom>
          <a:noFill/>
        </p:spPr>
      </p:pic>
      <p:sp>
        <p:nvSpPr>
          <p:cNvPr id="3" name="TextBox 2"/>
          <p:cNvSpPr txBox="1"/>
          <p:nvPr/>
        </p:nvSpPr>
        <p:spPr>
          <a:xfrm>
            <a:off x="990699" y="1742182"/>
            <a:ext cx="6667211" cy="1077218"/>
          </a:xfrm>
          <a:prstGeom prst="rect">
            <a:avLst/>
          </a:prstGeom>
          <a:noFill/>
        </p:spPr>
        <p:txBody>
          <a:bodyPr wrap="none" rtlCol="0">
            <a:spAutoFit/>
          </a:bodyPr>
          <a:lstStyle/>
          <a:p>
            <a:pPr algn="ctr"/>
            <a:r>
              <a:rPr lang="en-US" sz="3200" dirty="0" smtClean="0">
                <a:solidFill>
                  <a:srgbClr val="002060"/>
                </a:solidFill>
                <a:latin typeface="Comic Sans MS" pitchFamily="66" charset="0"/>
              </a:rPr>
              <a:t>Field Experiment in </a:t>
            </a:r>
            <a:r>
              <a:rPr lang="en-US" sz="3200" dirty="0" err="1" smtClean="0">
                <a:solidFill>
                  <a:srgbClr val="002060"/>
                </a:solidFill>
                <a:latin typeface="Comic Sans MS" pitchFamily="66" charset="0"/>
              </a:rPr>
              <a:t>Hailun</a:t>
            </a:r>
            <a:r>
              <a:rPr lang="en-US" sz="3200" dirty="0" smtClean="0">
                <a:solidFill>
                  <a:srgbClr val="002060"/>
                </a:solidFill>
                <a:latin typeface="Comic Sans MS" pitchFamily="66" charset="0"/>
              </a:rPr>
              <a:t> – China</a:t>
            </a:r>
          </a:p>
          <a:p>
            <a:pPr algn="ctr"/>
            <a:r>
              <a:rPr lang="en-US" sz="3200" dirty="0" smtClean="0">
                <a:solidFill>
                  <a:srgbClr val="002060"/>
                </a:solidFill>
                <a:latin typeface="Comic Sans MS" pitchFamily="66" charset="0"/>
              </a:rPr>
              <a:t>Black Soil </a:t>
            </a:r>
            <a:r>
              <a:rPr lang="en-US" sz="3200" dirty="0" err="1" smtClean="0">
                <a:solidFill>
                  <a:srgbClr val="002060"/>
                </a:solidFill>
                <a:latin typeface="Comic Sans MS" pitchFamily="66" charset="0"/>
              </a:rPr>
              <a:t>Molissols</a:t>
            </a:r>
            <a:endParaRPr lang="en-US" sz="3200" dirty="0">
              <a:solidFill>
                <a:srgbClr val="002060"/>
              </a:solidFill>
              <a:latin typeface="Comic Sans MS" pitchFamily="66" charset="0"/>
            </a:endParaRPr>
          </a:p>
        </p:txBody>
      </p:sp>
      <p:pic>
        <p:nvPicPr>
          <p:cNvPr id="4" name="Picture 2" descr="C:\Users\Nikolaos\Desktop\CAST model on initial developmf Mollisol--2014.8.23Paris--Na 3.jpg"/>
          <p:cNvPicPr>
            <a:picLocks noChangeAspect="1" noChangeArrowheads="1"/>
          </p:cNvPicPr>
          <p:nvPr/>
        </p:nvPicPr>
        <p:blipFill>
          <a:blip r:embed="rId3" cstate="print"/>
          <a:srcRect l="4326" t="11550" r="46850" b="60100"/>
          <a:stretch>
            <a:fillRect/>
          </a:stretch>
        </p:blipFill>
        <p:spPr bwMode="auto">
          <a:xfrm>
            <a:off x="2843808" y="252518"/>
            <a:ext cx="2664296" cy="1160258"/>
          </a:xfrm>
          <a:prstGeom prst="rect">
            <a:avLst/>
          </a:prstGeom>
          <a:noFill/>
        </p:spPr>
      </p:pic>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Nikolaos\Desktop\CAST model on initial developmf Mollisol--2014.8.23Paris--Na 3.jpg"/>
          <p:cNvPicPr>
            <a:picLocks noChangeAspect="1" noChangeArrowheads="1"/>
          </p:cNvPicPr>
          <p:nvPr/>
        </p:nvPicPr>
        <p:blipFill>
          <a:blip r:embed="rId2" cstate="print"/>
          <a:srcRect l="65658" t="65628"/>
          <a:stretch>
            <a:fillRect/>
          </a:stretch>
        </p:blipFill>
        <p:spPr bwMode="auto">
          <a:xfrm>
            <a:off x="5652120" y="2420888"/>
            <a:ext cx="3140224" cy="2357264"/>
          </a:xfrm>
          <a:prstGeom prst="rect">
            <a:avLst/>
          </a:prstGeom>
          <a:noFill/>
        </p:spPr>
      </p:pic>
      <p:pic>
        <p:nvPicPr>
          <p:cNvPr id="4" name="Picture 2" descr="C:\Users\Nikolaos\Desktop\CAST model on initial developmf Mollisol--2014.8.23Paris--Na 3.jpg"/>
          <p:cNvPicPr>
            <a:picLocks noChangeAspect="1" noChangeArrowheads="1"/>
          </p:cNvPicPr>
          <p:nvPr/>
        </p:nvPicPr>
        <p:blipFill>
          <a:blip r:embed="rId2" cstate="print"/>
          <a:srcRect l="3355" t="48706" r="41521" b="17695"/>
          <a:stretch>
            <a:fillRect/>
          </a:stretch>
        </p:blipFill>
        <p:spPr bwMode="auto">
          <a:xfrm>
            <a:off x="395536" y="2492896"/>
            <a:ext cx="5040560" cy="2304256"/>
          </a:xfrm>
          <a:prstGeom prst="rect">
            <a:avLst/>
          </a:prstGeom>
          <a:noFill/>
        </p:spPr>
      </p:pic>
      <p:sp>
        <p:nvSpPr>
          <p:cNvPr id="5" name="TextBox 4"/>
          <p:cNvSpPr txBox="1"/>
          <p:nvPr/>
        </p:nvSpPr>
        <p:spPr>
          <a:xfrm>
            <a:off x="683568" y="6372036"/>
            <a:ext cx="7829387" cy="369332"/>
          </a:xfrm>
          <a:prstGeom prst="rect">
            <a:avLst/>
          </a:prstGeom>
          <a:noFill/>
        </p:spPr>
        <p:txBody>
          <a:bodyPr wrap="none" rtlCol="0">
            <a:spAutoFit/>
          </a:bodyPr>
          <a:lstStyle/>
          <a:p>
            <a:r>
              <a:rPr lang="en-US" dirty="0" smtClean="0">
                <a:solidFill>
                  <a:schemeClr val="bg1"/>
                </a:solidFill>
                <a:latin typeface="Comic Sans MS" pitchFamily="66" charset="0"/>
              </a:rPr>
              <a:t>Surface Soil 3% SOC and C Horizon SOC = 0.5%  - Established in 2004</a:t>
            </a:r>
            <a:endParaRPr lang="en-US" dirty="0">
              <a:solidFill>
                <a:schemeClr val="bg1"/>
              </a:solidFill>
              <a:latin typeface="Comic Sans MS" pitchFamily="66" charset="0"/>
            </a:endParaRPr>
          </a:p>
        </p:txBody>
      </p:sp>
      <p:sp>
        <p:nvSpPr>
          <p:cNvPr id="6" name="TextBox 5"/>
          <p:cNvSpPr txBox="1"/>
          <p:nvPr/>
        </p:nvSpPr>
        <p:spPr>
          <a:xfrm>
            <a:off x="1115616" y="1628800"/>
            <a:ext cx="6846746" cy="584775"/>
          </a:xfrm>
          <a:prstGeom prst="rect">
            <a:avLst/>
          </a:prstGeom>
          <a:noFill/>
        </p:spPr>
        <p:txBody>
          <a:bodyPr wrap="none" rtlCol="0">
            <a:spAutoFit/>
          </a:bodyPr>
          <a:lstStyle/>
          <a:p>
            <a:pPr algn="ctr"/>
            <a:r>
              <a:rPr lang="en-US" sz="3200" dirty="0" smtClean="0">
                <a:solidFill>
                  <a:srgbClr val="002060"/>
                </a:solidFill>
                <a:latin typeface="Comic Sans MS" pitchFamily="66" charset="0"/>
              </a:rPr>
              <a:t>Restoring Parent Material Fertility</a:t>
            </a:r>
            <a:endParaRPr lang="en-US" sz="3200" dirty="0">
              <a:solidFill>
                <a:srgbClr val="002060"/>
              </a:solidFill>
              <a:latin typeface="Comic Sans MS" pitchFamily="66" charset="0"/>
            </a:endParaRPr>
          </a:p>
        </p:txBody>
      </p:sp>
      <p:pic>
        <p:nvPicPr>
          <p:cNvPr id="51203" name="Picture 3"/>
          <p:cNvPicPr>
            <a:picLocks noChangeAspect="1" noChangeArrowheads="1"/>
          </p:cNvPicPr>
          <p:nvPr/>
        </p:nvPicPr>
        <p:blipFill>
          <a:blip r:embed="rId3" cstate="print"/>
          <a:srcRect/>
          <a:stretch>
            <a:fillRect/>
          </a:stretch>
        </p:blipFill>
        <p:spPr bwMode="auto">
          <a:xfrm>
            <a:off x="326132" y="4725144"/>
            <a:ext cx="5037956" cy="165109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251521" y="2636912"/>
            <a:ext cx="2736304" cy="3600400"/>
          </a:xfrm>
          <a:prstGeom prst="rect">
            <a:avLst/>
          </a:prstGeom>
          <a:noFill/>
          <a:ln w="9525">
            <a:noFill/>
            <a:miter lim="800000"/>
            <a:headEnd/>
            <a:tailEnd/>
          </a:ln>
          <a:effectLst/>
        </p:spPr>
      </p:pic>
      <p:pic>
        <p:nvPicPr>
          <p:cNvPr id="52228" name="Picture 4"/>
          <p:cNvPicPr>
            <a:picLocks noChangeAspect="1" noChangeArrowheads="1"/>
          </p:cNvPicPr>
          <p:nvPr/>
        </p:nvPicPr>
        <p:blipFill>
          <a:blip r:embed="rId3" cstate="print"/>
          <a:srcRect/>
          <a:stretch>
            <a:fillRect/>
          </a:stretch>
        </p:blipFill>
        <p:spPr bwMode="auto">
          <a:xfrm>
            <a:off x="3299768" y="2636912"/>
            <a:ext cx="2712392" cy="3646060"/>
          </a:xfrm>
          <a:prstGeom prst="rect">
            <a:avLst/>
          </a:prstGeom>
          <a:noFill/>
          <a:ln w="9525">
            <a:noFill/>
            <a:miter lim="800000"/>
            <a:headEnd/>
            <a:tailEnd/>
          </a:ln>
          <a:effectLst/>
        </p:spPr>
      </p:pic>
      <p:pic>
        <p:nvPicPr>
          <p:cNvPr id="52230" name="Picture 6"/>
          <p:cNvPicPr>
            <a:picLocks noChangeAspect="1" noChangeArrowheads="1"/>
          </p:cNvPicPr>
          <p:nvPr/>
        </p:nvPicPr>
        <p:blipFill>
          <a:blip r:embed="rId4" cstate="print"/>
          <a:srcRect/>
          <a:stretch>
            <a:fillRect/>
          </a:stretch>
        </p:blipFill>
        <p:spPr bwMode="auto">
          <a:xfrm>
            <a:off x="6093031" y="2636913"/>
            <a:ext cx="2727441" cy="3600400"/>
          </a:xfrm>
          <a:prstGeom prst="rect">
            <a:avLst/>
          </a:prstGeom>
          <a:noFill/>
          <a:ln w="9525">
            <a:noFill/>
            <a:miter lim="800000"/>
            <a:headEnd/>
            <a:tailEnd/>
          </a:ln>
          <a:effectLst/>
        </p:spPr>
      </p:pic>
      <p:sp>
        <p:nvSpPr>
          <p:cNvPr id="8" name="TextBox 7"/>
          <p:cNvSpPr txBox="1"/>
          <p:nvPr/>
        </p:nvSpPr>
        <p:spPr>
          <a:xfrm>
            <a:off x="893600" y="1340768"/>
            <a:ext cx="7290778" cy="1077218"/>
          </a:xfrm>
          <a:prstGeom prst="rect">
            <a:avLst/>
          </a:prstGeom>
          <a:noFill/>
        </p:spPr>
        <p:txBody>
          <a:bodyPr wrap="none" rtlCol="0">
            <a:spAutoFit/>
          </a:bodyPr>
          <a:lstStyle/>
          <a:p>
            <a:pPr algn="ctr"/>
            <a:r>
              <a:rPr lang="en-US" sz="3200" dirty="0" smtClean="0">
                <a:solidFill>
                  <a:srgbClr val="002060"/>
                </a:solidFill>
                <a:latin typeface="Comic Sans MS" pitchFamily="66" charset="0"/>
              </a:rPr>
              <a:t>Restoring Parent Material Fertility</a:t>
            </a:r>
          </a:p>
          <a:p>
            <a:pPr algn="ctr"/>
            <a:r>
              <a:rPr lang="en-US" sz="3200" dirty="0" smtClean="0">
                <a:solidFill>
                  <a:srgbClr val="002060"/>
                </a:solidFill>
                <a:latin typeface="Comic Sans MS" pitchFamily="66" charset="0"/>
              </a:rPr>
              <a:t>Calibration Natural Fallow Treatment</a:t>
            </a:r>
            <a:endParaRPr lang="en-US" sz="32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p:cNvPicPr>
            <a:picLocks noChangeAspect="1" noChangeArrowheads="1"/>
          </p:cNvPicPr>
          <p:nvPr/>
        </p:nvPicPr>
        <p:blipFill>
          <a:blip r:embed="rId2" cstate="print"/>
          <a:srcRect/>
          <a:stretch>
            <a:fillRect/>
          </a:stretch>
        </p:blipFill>
        <p:spPr bwMode="auto">
          <a:xfrm>
            <a:off x="251520" y="2614356"/>
            <a:ext cx="2736304" cy="3560316"/>
          </a:xfrm>
          <a:prstGeom prst="rect">
            <a:avLst/>
          </a:prstGeom>
          <a:noFill/>
          <a:ln w="9525">
            <a:noFill/>
            <a:miter lim="800000"/>
            <a:headEnd/>
            <a:tailEnd/>
          </a:ln>
          <a:effectLst/>
        </p:spPr>
      </p:pic>
      <p:pic>
        <p:nvPicPr>
          <p:cNvPr id="52229" name="Picture 5"/>
          <p:cNvPicPr>
            <a:picLocks noChangeAspect="1" noChangeArrowheads="1"/>
          </p:cNvPicPr>
          <p:nvPr/>
        </p:nvPicPr>
        <p:blipFill>
          <a:blip r:embed="rId3" cstate="print"/>
          <a:srcRect/>
          <a:stretch>
            <a:fillRect/>
          </a:stretch>
        </p:blipFill>
        <p:spPr bwMode="auto">
          <a:xfrm>
            <a:off x="3236714" y="2636912"/>
            <a:ext cx="2775446" cy="3528392"/>
          </a:xfrm>
          <a:prstGeom prst="rect">
            <a:avLst/>
          </a:prstGeom>
          <a:noFill/>
          <a:ln w="9525">
            <a:noFill/>
            <a:miter lim="800000"/>
            <a:headEnd/>
            <a:tailEnd/>
          </a:ln>
          <a:effectLst/>
        </p:spPr>
      </p:pic>
      <p:pic>
        <p:nvPicPr>
          <p:cNvPr id="52231" name="Picture 7"/>
          <p:cNvPicPr>
            <a:picLocks noChangeAspect="1" noChangeArrowheads="1"/>
          </p:cNvPicPr>
          <p:nvPr/>
        </p:nvPicPr>
        <p:blipFill>
          <a:blip r:embed="rId4" cstate="print"/>
          <a:srcRect/>
          <a:stretch>
            <a:fillRect/>
          </a:stretch>
        </p:blipFill>
        <p:spPr bwMode="auto">
          <a:xfrm>
            <a:off x="6228184" y="2636912"/>
            <a:ext cx="2592288" cy="3538922"/>
          </a:xfrm>
          <a:prstGeom prst="rect">
            <a:avLst/>
          </a:prstGeom>
          <a:noFill/>
          <a:ln w="9525">
            <a:noFill/>
            <a:miter lim="800000"/>
            <a:headEnd/>
            <a:tailEnd/>
          </a:ln>
          <a:effectLst/>
        </p:spPr>
      </p:pic>
      <p:sp>
        <p:nvSpPr>
          <p:cNvPr id="8" name="TextBox 7"/>
          <p:cNvSpPr txBox="1"/>
          <p:nvPr/>
        </p:nvSpPr>
        <p:spPr>
          <a:xfrm>
            <a:off x="1095578" y="1340768"/>
            <a:ext cx="6886822" cy="1077218"/>
          </a:xfrm>
          <a:prstGeom prst="rect">
            <a:avLst/>
          </a:prstGeom>
          <a:noFill/>
        </p:spPr>
        <p:txBody>
          <a:bodyPr wrap="none" rtlCol="0">
            <a:spAutoFit/>
          </a:bodyPr>
          <a:lstStyle/>
          <a:p>
            <a:pPr algn="ctr"/>
            <a:r>
              <a:rPr lang="en-US" sz="3200" dirty="0" smtClean="0">
                <a:solidFill>
                  <a:srgbClr val="002060"/>
                </a:solidFill>
                <a:latin typeface="Comic Sans MS" pitchFamily="66" charset="0"/>
              </a:rPr>
              <a:t>Restoring Parent Material Fertility</a:t>
            </a:r>
          </a:p>
          <a:p>
            <a:pPr algn="ctr"/>
            <a:r>
              <a:rPr lang="en-US" sz="3200" dirty="0" smtClean="0">
                <a:solidFill>
                  <a:srgbClr val="002060"/>
                </a:solidFill>
                <a:latin typeface="Comic Sans MS" pitchFamily="66" charset="0"/>
              </a:rPr>
              <a:t>Verification Alfa-</a:t>
            </a:r>
            <a:r>
              <a:rPr lang="en-US" sz="3200" dirty="0" err="1" smtClean="0">
                <a:solidFill>
                  <a:srgbClr val="002060"/>
                </a:solidFill>
                <a:latin typeface="Comic Sans MS" pitchFamily="66" charset="0"/>
              </a:rPr>
              <a:t>AlfaTreatment</a:t>
            </a:r>
            <a:endParaRPr lang="en-US" sz="32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11560" y="1700808"/>
            <a:ext cx="7772400" cy="609599"/>
          </a:xfrm>
        </p:spPr>
        <p:txBody>
          <a:bodyPr>
            <a:normAutofit/>
          </a:bodyPr>
          <a:lstStyle/>
          <a:p>
            <a:r>
              <a:rPr lang="en-US" sz="2800" b="1" dirty="0" smtClean="0"/>
              <a:t>Koiliaris CZO</a:t>
            </a:r>
            <a:endParaRPr lang="el-GR" sz="2800" b="1" dirty="0"/>
          </a:p>
        </p:txBody>
      </p:sp>
      <p:graphicFrame>
        <p:nvGraphicFramePr>
          <p:cNvPr id="6" name="Γράφημα 5"/>
          <p:cNvGraphicFramePr/>
          <p:nvPr>
            <p:extLst>
              <p:ext uri="{D42A27DB-BD31-4B8C-83A1-F6EECF244321}">
                <p14:modId xmlns:p14="http://schemas.microsoft.com/office/powerpoint/2010/main" xmlns="" val="460311956"/>
              </p:ext>
            </p:extLst>
          </p:nvPr>
        </p:nvGraphicFramePr>
        <p:xfrm>
          <a:off x="564573" y="2564904"/>
          <a:ext cx="3863411" cy="38358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Γράφημα 6"/>
          <p:cNvGraphicFramePr/>
          <p:nvPr>
            <p:extLst>
              <p:ext uri="{D42A27DB-BD31-4B8C-83A1-F6EECF244321}">
                <p14:modId xmlns:p14="http://schemas.microsoft.com/office/powerpoint/2010/main" xmlns="" val="276437048"/>
              </p:ext>
            </p:extLst>
          </p:nvPr>
        </p:nvGraphicFramePr>
        <p:xfrm>
          <a:off x="4800600" y="2564904"/>
          <a:ext cx="3587824" cy="38358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2845451265"/>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4294967295"/>
            <p:extLst>
              <p:ext uri="{D42A27DB-BD31-4B8C-83A1-F6EECF244321}">
                <p14:modId xmlns:p14="http://schemas.microsoft.com/office/powerpoint/2010/main" xmlns="" val="4194972293"/>
              </p:ext>
            </p:extLst>
          </p:nvPr>
        </p:nvGraphicFramePr>
        <p:xfrm>
          <a:off x="539552" y="2492896"/>
          <a:ext cx="3898776" cy="384353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Γράφημα 4"/>
          <p:cNvGraphicFramePr/>
          <p:nvPr>
            <p:extLst>
              <p:ext uri="{D42A27DB-BD31-4B8C-83A1-F6EECF244321}">
                <p14:modId xmlns:p14="http://schemas.microsoft.com/office/powerpoint/2010/main" xmlns="" val="2410306786"/>
              </p:ext>
            </p:extLst>
          </p:nvPr>
        </p:nvGraphicFramePr>
        <p:xfrm>
          <a:off x="4932040" y="2492896"/>
          <a:ext cx="3744416" cy="3915544"/>
        </p:xfrm>
        <a:graphic>
          <a:graphicData uri="http://schemas.openxmlformats.org/drawingml/2006/chart">
            <c:chart xmlns:c="http://schemas.openxmlformats.org/drawingml/2006/chart" xmlns:r="http://schemas.openxmlformats.org/officeDocument/2006/relationships" r:id="rId3"/>
          </a:graphicData>
        </a:graphic>
      </p:graphicFrame>
      <p:sp>
        <p:nvSpPr>
          <p:cNvPr id="8" name="Τίτλος 1"/>
          <p:cNvSpPr>
            <a:spLocks noGrp="1"/>
          </p:cNvSpPr>
          <p:nvPr>
            <p:ph type="ctrTitle"/>
          </p:nvPr>
        </p:nvSpPr>
        <p:spPr>
          <a:xfrm>
            <a:off x="611560" y="1700808"/>
            <a:ext cx="7772400" cy="609599"/>
          </a:xfrm>
        </p:spPr>
        <p:txBody>
          <a:bodyPr>
            <a:normAutofit/>
          </a:bodyPr>
          <a:lstStyle/>
          <a:p>
            <a:r>
              <a:rPr lang="en-US" sz="2800" b="1" dirty="0" smtClean="0"/>
              <a:t>Koiliaris CZO</a:t>
            </a:r>
            <a:endParaRPr lang="el-GR" sz="2800" b="1" dirty="0"/>
          </a:p>
        </p:txBody>
      </p:sp>
    </p:spTree>
    <p:extLst>
      <p:ext uri="{BB962C8B-B14F-4D97-AF65-F5344CB8AC3E}">
        <p14:creationId xmlns:p14="http://schemas.microsoft.com/office/powerpoint/2010/main" xmlns="" val="2453433014"/>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1219200"/>
            <a:ext cx="7772400" cy="1470025"/>
          </a:xfrm>
        </p:spPr>
        <p:txBody>
          <a:bodyPr>
            <a:normAutofit/>
          </a:bodyPr>
          <a:lstStyle/>
          <a:p>
            <a:r>
              <a:rPr lang="en-US" sz="3200" dirty="0" smtClean="0"/>
              <a:t>Across site comparison – Natural Systems </a:t>
            </a:r>
            <a:endParaRPr lang="el-GR" sz="3200" dirty="0"/>
          </a:p>
        </p:txBody>
      </p:sp>
      <p:pic>
        <p:nvPicPr>
          <p:cNvPr id="2050" name="Picture 2"/>
          <p:cNvPicPr>
            <a:picLocks noChangeAspect="1" noChangeArrowheads="1"/>
          </p:cNvPicPr>
          <p:nvPr/>
        </p:nvPicPr>
        <p:blipFill>
          <a:blip r:embed="rId2" cstate="print"/>
          <a:srcRect l="4044" t="15212"/>
          <a:stretch>
            <a:fillRect/>
          </a:stretch>
        </p:blipFill>
        <p:spPr bwMode="auto">
          <a:xfrm>
            <a:off x="1475656" y="2420888"/>
            <a:ext cx="6264696" cy="3977042"/>
          </a:xfrm>
          <a:prstGeom prst="rect">
            <a:avLst/>
          </a:prstGeom>
          <a:noFill/>
          <a:ln w="9525">
            <a:noFill/>
            <a:miter lim="800000"/>
            <a:headEnd/>
            <a:tailEnd/>
          </a:ln>
          <a:effectLst/>
        </p:spPr>
      </p:pic>
    </p:spTree>
    <p:extLst>
      <p:ext uri="{BB962C8B-B14F-4D97-AF65-F5344CB8AC3E}">
        <p14:creationId xmlns:p14="http://schemas.microsoft.com/office/powerpoint/2010/main" xmlns="" val="2117927833"/>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1295400"/>
            <a:ext cx="7772400" cy="1470025"/>
          </a:xfrm>
        </p:spPr>
        <p:txBody>
          <a:bodyPr>
            <a:noAutofit/>
          </a:bodyPr>
          <a:lstStyle/>
          <a:p>
            <a:r>
              <a:rPr lang="en-US" sz="3200" dirty="0"/>
              <a:t>Across site comparison – Agricultural Systems </a:t>
            </a:r>
            <a:endParaRPr lang="el-GR" sz="3200" dirty="0"/>
          </a:p>
        </p:txBody>
      </p:sp>
      <p:pic>
        <p:nvPicPr>
          <p:cNvPr id="3074" name="Picture 2"/>
          <p:cNvPicPr>
            <a:picLocks noChangeAspect="1" noChangeArrowheads="1"/>
          </p:cNvPicPr>
          <p:nvPr/>
        </p:nvPicPr>
        <p:blipFill>
          <a:blip r:embed="rId2" cstate="print"/>
          <a:srcRect l="4887" t="16254"/>
          <a:stretch>
            <a:fillRect/>
          </a:stretch>
        </p:blipFill>
        <p:spPr bwMode="auto">
          <a:xfrm>
            <a:off x="1547664" y="2492896"/>
            <a:ext cx="6136371" cy="3808478"/>
          </a:xfrm>
          <a:prstGeom prst="rect">
            <a:avLst/>
          </a:prstGeom>
          <a:noFill/>
          <a:ln w="9525">
            <a:noFill/>
            <a:miter lim="800000"/>
            <a:headEnd/>
            <a:tailEnd/>
          </a:ln>
          <a:effectLst/>
        </p:spPr>
      </p:pic>
    </p:spTree>
    <p:extLst>
      <p:ext uri="{BB962C8B-B14F-4D97-AF65-F5344CB8AC3E}">
        <p14:creationId xmlns:p14="http://schemas.microsoft.com/office/powerpoint/2010/main" xmlns="" val="4105067500"/>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Nikolaos\Desktop\2017 Synthsis CAST Model 7.jpg"/>
          <p:cNvPicPr>
            <a:picLocks noChangeAspect="1" noChangeArrowheads="1"/>
          </p:cNvPicPr>
          <p:nvPr/>
        </p:nvPicPr>
        <p:blipFill>
          <a:blip r:embed="rId2" cstate="print"/>
          <a:srcRect/>
          <a:stretch>
            <a:fillRect/>
          </a:stretch>
        </p:blipFill>
        <p:spPr bwMode="auto">
          <a:xfrm>
            <a:off x="76200" y="3300413"/>
            <a:ext cx="3111802" cy="1195387"/>
          </a:xfrm>
          <a:prstGeom prst="rect">
            <a:avLst/>
          </a:prstGeom>
          <a:noFill/>
        </p:spPr>
      </p:pic>
      <p:pic>
        <p:nvPicPr>
          <p:cNvPr id="51203" name="Picture 3" descr="C:\Users\Nikolaos\Desktop\Advances in Agronomy Manuscripts\2017 Synthsis CAST Model_Page_18.jpg"/>
          <p:cNvPicPr>
            <a:picLocks noChangeAspect="1" noChangeArrowheads="1"/>
          </p:cNvPicPr>
          <p:nvPr/>
        </p:nvPicPr>
        <p:blipFill>
          <a:blip r:embed="rId3" cstate="print"/>
          <a:srcRect/>
          <a:stretch>
            <a:fillRect/>
          </a:stretch>
        </p:blipFill>
        <p:spPr bwMode="auto">
          <a:xfrm>
            <a:off x="3581400" y="1812925"/>
            <a:ext cx="4499342" cy="5045075"/>
          </a:xfrm>
          <a:prstGeom prst="rect">
            <a:avLst/>
          </a:prstGeom>
          <a:noFill/>
        </p:spPr>
      </p:pic>
      <p:sp>
        <p:nvSpPr>
          <p:cNvPr id="4" name="TextBox 3"/>
          <p:cNvSpPr txBox="1"/>
          <p:nvPr/>
        </p:nvSpPr>
        <p:spPr>
          <a:xfrm>
            <a:off x="3657600" y="76200"/>
            <a:ext cx="5486400" cy="1754326"/>
          </a:xfrm>
          <a:prstGeom prst="rect">
            <a:avLst/>
          </a:prstGeom>
          <a:noFill/>
        </p:spPr>
        <p:txBody>
          <a:bodyPr wrap="square" rtlCol="0">
            <a:spAutoFit/>
          </a:bodyPr>
          <a:lstStyle/>
          <a:p>
            <a:pPr algn="ctr"/>
            <a:r>
              <a:rPr lang="en-US" sz="3600" dirty="0" smtClean="0"/>
              <a:t>Understanding Soil Degradation and Restoration</a:t>
            </a:r>
            <a:endParaRPr lang="en-US" sz="3600"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Users\Nikolaos\Desktop\2017 Synthsis CAST Model 30.jpg"/>
          <p:cNvPicPr>
            <a:picLocks noChangeAspect="1" noChangeArrowheads="1"/>
          </p:cNvPicPr>
          <p:nvPr/>
        </p:nvPicPr>
        <p:blipFill>
          <a:blip r:embed="rId2" cstate="print"/>
          <a:srcRect/>
          <a:stretch>
            <a:fillRect/>
          </a:stretch>
        </p:blipFill>
        <p:spPr bwMode="auto">
          <a:xfrm>
            <a:off x="0" y="4800600"/>
            <a:ext cx="2842058" cy="1812925"/>
          </a:xfrm>
          <a:prstGeom prst="rect">
            <a:avLst/>
          </a:prstGeom>
          <a:noFill/>
        </p:spPr>
      </p:pic>
      <p:pic>
        <p:nvPicPr>
          <p:cNvPr id="3" name="Picture 4" descr="C:\Users\Nikolaos\Desktop\2017 Synthsis CAST Model_Page_29.jpg"/>
          <p:cNvPicPr>
            <a:picLocks noChangeAspect="1" noChangeArrowheads="1"/>
          </p:cNvPicPr>
          <p:nvPr/>
        </p:nvPicPr>
        <p:blipFill>
          <a:blip r:embed="rId3" cstate="print"/>
          <a:srcRect t="14087" b="15480"/>
          <a:stretch>
            <a:fillRect/>
          </a:stretch>
        </p:blipFill>
        <p:spPr bwMode="auto">
          <a:xfrm>
            <a:off x="1447800" y="1828800"/>
            <a:ext cx="6492875" cy="3048000"/>
          </a:xfrm>
          <a:prstGeom prst="rect">
            <a:avLst/>
          </a:prstGeom>
          <a:noFill/>
        </p:spPr>
      </p:pic>
      <p:sp>
        <p:nvSpPr>
          <p:cNvPr id="4" name="TextBox 3"/>
          <p:cNvSpPr txBox="1"/>
          <p:nvPr/>
        </p:nvSpPr>
        <p:spPr>
          <a:xfrm>
            <a:off x="3657600" y="76200"/>
            <a:ext cx="5486400" cy="1754326"/>
          </a:xfrm>
          <a:prstGeom prst="rect">
            <a:avLst/>
          </a:prstGeom>
          <a:noFill/>
        </p:spPr>
        <p:txBody>
          <a:bodyPr wrap="square" rtlCol="0">
            <a:spAutoFit/>
          </a:bodyPr>
          <a:lstStyle/>
          <a:p>
            <a:pPr algn="ctr"/>
            <a:r>
              <a:rPr lang="en-US" sz="3600" dirty="0" smtClean="0"/>
              <a:t>Understanding Soil Degradation and Restoration</a:t>
            </a:r>
            <a:endParaRPr lang="en-US" sz="3600"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323528" y="5805264"/>
            <a:ext cx="3877985" cy="769441"/>
          </a:xfrm>
          <a:prstGeom prst="rect">
            <a:avLst/>
          </a:prstGeom>
          <a:noFill/>
        </p:spPr>
        <p:txBody>
          <a:bodyPr wrap="none" rtlCol="0">
            <a:spAutoFit/>
          </a:bodyPr>
          <a:lstStyle/>
          <a:p>
            <a:r>
              <a:rPr lang="en-US" sz="4400" dirty="0" smtClean="0">
                <a:solidFill>
                  <a:schemeClr val="bg1"/>
                </a:solidFill>
                <a:latin typeface="Comic Sans MS" pitchFamily="66" charset="0"/>
              </a:rPr>
              <a:t>1D-ICZ Model</a:t>
            </a:r>
            <a:endParaRPr lang="en-US" sz="4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663008" y="228600"/>
            <a:ext cx="5328592" cy="1077218"/>
          </a:xfrm>
          <a:prstGeom prst="rect">
            <a:avLst/>
          </a:prstGeom>
        </p:spPr>
        <p:txBody>
          <a:bodyPr wrap="square">
            <a:spAutoFit/>
          </a:bodyPr>
          <a:lstStyle/>
          <a:p>
            <a:pPr algn="ctr"/>
            <a:r>
              <a:rPr lang="en-US" sz="3200" b="1" dirty="0" smtClean="0">
                <a:solidFill>
                  <a:srgbClr val="002060"/>
                </a:solidFill>
              </a:rPr>
              <a:t>Integrated CZ Model - Soil Functions</a:t>
            </a:r>
            <a:endParaRPr lang="el-GR" sz="3200" b="1" dirty="0">
              <a:solidFill>
                <a:srgbClr val="002060"/>
              </a:solidFill>
            </a:endParaRPr>
          </a:p>
        </p:txBody>
      </p:sp>
      <p:sp>
        <p:nvSpPr>
          <p:cNvPr id="7" name="Rectangle 6"/>
          <p:cNvSpPr/>
          <p:nvPr/>
        </p:nvSpPr>
        <p:spPr>
          <a:xfrm>
            <a:off x="3779912" y="3789040"/>
            <a:ext cx="2736304"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Hydrology and Solute Transport</a:t>
            </a:r>
          </a:p>
          <a:p>
            <a:pPr algn="ctr"/>
            <a:r>
              <a:rPr lang="en-US" sz="1400" b="1" dirty="0" smtClean="0">
                <a:solidFill>
                  <a:schemeClr val="bg1"/>
                </a:solidFill>
              </a:rPr>
              <a:t>HYDRUS 1D  and SWAT </a:t>
            </a:r>
            <a:endParaRPr lang="en-US" sz="1400" b="1" dirty="0">
              <a:solidFill>
                <a:schemeClr val="bg1"/>
              </a:solidFill>
            </a:endParaRPr>
          </a:p>
        </p:txBody>
      </p:sp>
      <p:sp>
        <p:nvSpPr>
          <p:cNvPr id="8" name="Rectangle 7"/>
          <p:cNvSpPr/>
          <p:nvPr/>
        </p:nvSpPr>
        <p:spPr>
          <a:xfrm>
            <a:off x="395536" y="3501010"/>
            <a:ext cx="273630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Acid- Base Chemistry, Weathering - </a:t>
            </a:r>
            <a:r>
              <a:rPr lang="en-US" sz="1400" b="1" dirty="0" err="1" smtClean="0">
                <a:solidFill>
                  <a:schemeClr val="bg1"/>
                </a:solidFill>
              </a:rPr>
              <a:t>ForSAFE</a:t>
            </a:r>
            <a:r>
              <a:rPr lang="en-US" sz="1400" b="1" dirty="0" smtClean="0">
                <a:solidFill>
                  <a:schemeClr val="bg1"/>
                </a:solidFill>
              </a:rPr>
              <a:t> </a:t>
            </a:r>
            <a:endParaRPr lang="en-US" sz="1400" b="1" dirty="0">
              <a:solidFill>
                <a:schemeClr val="bg1"/>
              </a:solidFill>
            </a:endParaRPr>
          </a:p>
        </p:txBody>
      </p:sp>
      <p:sp>
        <p:nvSpPr>
          <p:cNvPr id="9" name="Rectangle 8"/>
          <p:cNvSpPr/>
          <p:nvPr/>
        </p:nvSpPr>
        <p:spPr>
          <a:xfrm>
            <a:off x="395536" y="4437112"/>
            <a:ext cx="27363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Plant Production Model – PROSUM </a:t>
            </a:r>
            <a:endParaRPr lang="en-US" sz="1400" b="1" dirty="0">
              <a:solidFill>
                <a:schemeClr val="bg1"/>
              </a:solidFill>
            </a:endParaRPr>
          </a:p>
        </p:txBody>
      </p:sp>
      <p:sp>
        <p:nvSpPr>
          <p:cNvPr id="10" name="Rectangle 9"/>
          <p:cNvSpPr/>
          <p:nvPr/>
        </p:nvSpPr>
        <p:spPr>
          <a:xfrm>
            <a:off x="395536" y="2492896"/>
            <a:ext cx="27363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C/N Cycle and Structure Model – CAST </a:t>
            </a:r>
            <a:endParaRPr lang="en-US" sz="1400" b="1" dirty="0">
              <a:solidFill>
                <a:schemeClr val="bg1"/>
              </a:solidFill>
            </a:endParaRPr>
          </a:p>
        </p:txBody>
      </p:sp>
      <p:sp>
        <p:nvSpPr>
          <p:cNvPr id="11" name="Rectangle 10"/>
          <p:cNvSpPr/>
          <p:nvPr/>
        </p:nvSpPr>
        <p:spPr>
          <a:xfrm>
            <a:off x="395536" y="5373218"/>
            <a:ext cx="273630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bg1"/>
                </a:solidFill>
              </a:rPr>
              <a:t>Terrestrial Ecology Model – TEM </a:t>
            </a:r>
            <a:endParaRPr lang="en-US" sz="1400" b="1" dirty="0">
              <a:solidFill>
                <a:schemeClr val="bg1"/>
              </a:solidFill>
            </a:endParaRPr>
          </a:p>
        </p:txBody>
      </p:sp>
      <p:sp>
        <p:nvSpPr>
          <p:cNvPr id="12" name="Rectangle 11"/>
          <p:cNvSpPr/>
          <p:nvPr/>
        </p:nvSpPr>
        <p:spPr>
          <a:xfrm>
            <a:off x="6948264" y="3356992"/>
            <a:ext cx="1872208"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bg1"/>
                </a:solidFill>
              </a:rPr>
              <a:t>CZ Integrated Model</a:t>
            </a:r>
          </a:p>
          <a:p>
            <a:pPr algn="ctr"/>
            <a:endParaRPr lang="en-US" sz="1600" b="1" dirty="0" smtClean="0">
              <a:solidFill>
                <a:schemeClr val="bg1"/>
              </a:solidFill>
            </a:endParaRPr>
          </a:p>
          <a:p>
            <a:pPr algn="ctr"/>
            <a:r>
              <a:rPr lang="en-US" sz="1600" b="1" dirty="0" smtClean="0">
                <a:solidFill>
                  <a:schemeClr val="bg1"/>
                </a:solidFill>
              </a:rPr>
              <a:t>1D-ICZ</a:t>
            </a:r>
          </a:p>
          <a:p>
            <a:pPr algn="ctr"/>
            <a:r>
              <a:rPr lang="en-US" sz="1600" b="1" dirty="0" smtClean="0">
                <a:solidFill>
                  <a:schemeClr val="bg1"/>
                </a:solidFill>
              </a:rPr>
              <a:t>&amp;</a:t>
            </a:r>
          </a:p>
          <a:p>
            <a:pPr algn="ctr"/>
            <a:r>
              <a:rPr lang="en-US" sz="1600" b="1" dirty="0" smtClean="0">
                <a:solidFill>
                  <a:schemeClr val="bg1"/>
                </a:solidFill>
              </a:rPr>
              <a:t>SWAT-ICZ</a:t>
            </a:r>
            <a:endParaRPr lang="en-US" sz="1600" b="1" dirty="0">
              <a:solidFill>
                <a:schemeClr val="bg1"/>
              </a:solidFill>
            </a:endParaRPr>
          </a:p>
        </p:txBody>
      </p:sp>
      <p:cxnSp>
        <p:nvCxnSpPr>
          <p:cNvPr id="14" name="Straight Connector 13"/>
          <p:cNvCxnSpPr>
            <a:stCxn id="10" idx="3"/>
            <a:endCxn id="7" idx="1"/>
          </p:cNvCxnSpPr>
          <p:nvPr/>
        </p:nvCxnSpPr>
        <p:spPr>
          <a:xfrm>
            <a:off x="3131840" y="2852936"/>
            <a:ext cx="648072" cy="151216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8" idx="3"/>
            <a:endCxn id="7" idx="1"/>
          </p:cNvCxnSpPr>
          <p:nvPr/>
        </p:nvCxnSpPr>
        <p:spPr>
          <a:xfrm>
            <a:off x="3131840" y="3897053"/>
            <a:ext cx="648072" cy="4680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9" idx="3"/>
            <a:endCxn id="7" idx="1"/>
          </p:cNvCxnSpPr>
          <p:nvPr/>
        </p:nvCxnSpPr>
        <p:spPr>
          <a:xfrm flipV="1">
            <a:off x="3131840" y="4365104"/>
            <a:ext cx="648072" cy="432048"/>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1" idx="3"/>
            <a:endCxn id="7" idx="1"/>
          </p:cNvCxnSpPr>
          <p:nvPr/>
        </p:nvCxnSpPr>
        <p:spPr>
          <a:xfrm flipV="1">
            <a:off x="3131840" y="4365105"/>
            <a:ext cx="648072" cy="13681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0" idx="2"/>
            <a:endCxn id="8" idx="0"/>
          </p:cNvCxnSpPr>
          <p:nvPr/>
        </p:nvCxnSpPr>
        <p:spPr>
          <a:xfrm>
            <a:off x="1763688" y="3212978"/>
            <a:ext cx="0" cy="28803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8" idx="2"/>
            <a:endCxn id="9" idx="0"/>
          </p:cNvCxnSpPr>
          <p:nvPr/>
        </p:nvCxnSpPr>
        <p:spPr>
          <a:xfrm>
            <a:off x="1763688" y="4293096"/>
            <a:ext cx="0" cy="144016"/>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763688" y="5157192"/>
            <a:ext cx="0" cy="216024"/>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7" idx="3"/>
            <a:endCxn id="12" idx="1"/>
          </p:cNvCxnSpPr>
          <p:nvPr/>
        </p:nvCxnSpPr>
        <p:spPr>
          <a:xfrm>
            <a:off x="6516216" y="4365104"/>
            <a:ext cx="432048" cy="0"/>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0" idx="3"/>
          </p:cNvCxnSpPr>
          <p:nvPr/>
        </p:nvCxnSpPr>
        <p:spPr>
          <a:xfrm flipH="1">
            <a:off x="3131840" y="2132858"/>
            <a:ext cx="1296144" cy="72008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499993" y="1844824"/>
            <a:ext cx="1901674" cy="369332"/>
          </a:xfrm>
          <a:prstGeom prst="rect">
            <a:avLst/>
          </a:prstGeom>
          <a:noFill/>
        </p:spPr>
        <p:txBody>
          <a:bodyPr wrap="none" rtlCol="0">
            <a:spAutoFit/>
          </a:bodyPr>
          <a:lstStyle/>
          <a:p>
            <a:r>
              <a:rPr lang="en-US" dirty="0" smtClean="0">
                <a:solidFill>
                  <a:srgbClr val="002060"/>
                </a:solidFill>
              </a:rPr>
              <a:t>C/N Sequestration</a:t>
            </a:r>
            <a:endParaRPr lang="en-US" dirty="0">
              <a:solidFill>
                <a:srgbClr val="002060"/>
              </a:solidFill>
            </a:endParaRPr>
          </a:p>
        </p:txBody>
      </p:sp>
      <p:sp>
        <p:nvSpPr>
          <p:cNvPr id="25" name="TextBox 24"/>
          <p:cNvSpPr txBox="1"/>
          <p:nvPr/>
        </p:nvSpPr>
        <p:spPr>
          <a:xfrm>
            <a:off x="4644011" y="2492896"/>
            <a:ext cx="2147319" cy="369332"/>
          </a:xfrm>
          <a:prstGeom prst="rect">
            <a:avLst/>
          </a:prstGeom>
          <a:noFill/>
        </p:spPr>
        <p:txBody>
          <a:bodyPr wrap="none" rtlCol="0">
            <a:spAutoFit/>
          </a:bodyPr>
          <a:lstStyle/>
          <a:p>
            <a:r>
              <a:rPr lang="en-US" dirty="0" smtClean="0">
                <a:solidFill>
                  <a:srgbClr val="002060"/>
                </a:solidFill>
              </a:rPr>
              <a:t>H2O transformations</a:t>
            </a:r>
            <a:endParaRPr lang="en-US" dirty="0">
              <a:solidFill>
                <a:srgbClr val="002060"/>
              </a:solidFill>
            </a:endParaRPr>
          </a:p>
        </p:txBody>
      </p:sp>
      <p:sp>
        <p:nvSpPr>
          <p:cNvPr id="26" name="TextBox 25"/>
          <p:cNvSpPr txBox="1"/>
          <p:nvPr/>
        </p:nvSpPr>
        <p:spPr>
          <a:xfrm>
            <a:off x="4716019" y="5877273"/>
            <a:ext cx="1276503" cy="369332"/>
          </a:xfrm>
          <a:prstGeom prst="rect">
            <a:avLst/>
          </a:prstGeom>
          <a:noFill/>
        </p:spPr>
        <p:txBody>
          <a:bodyPr wrap="none" rtlCol="0">
            <a:spAutoFit/>
          </a:bodyPr>
          <a:lstStyle/>
          <a:p>
            <a:r>
              <a:rPr lang="en-US" dirty="0" smtClean="0">
                <a:solidFill>
                  <a:srgbClr val="002060"/>
                </a:solidFill>
              </a:rPr>
              <a:t>Biodiversity</a:t>
            </a:r>
            <a:endParaRPr lang="en-US" dirty="0">
              <a:solidFill>
                <a:srgbClr val="002060"/>
              </a:solidFill>
            </a:endParaRPr>
          </a:p>
        </p:txBody>
      </p:sp>
      <p:sp>
        <p:nvSpPr>
          <p:cNvPr id="28" name="TextBox 27"/>
          <p:cNvSpPr txBox="1"/>
          <p:nvPr/>
        </p:nvSpPr>
        <p:spPr>
          <a:xfrm>
            <a:off x="4644009" y="5445225"/>
            <a:ext cx="2043636" cy="369332"/>
          </a:xfrm>
          <a:prstGeom prst="rect">
            <a:avLst/>
          </a:prstGeom>
          <a:noFill/>
        </p:spPr>
        <p:txBody>
          <a:bodyPr wrap="none" rtlCol="0">
            <a:spAutoFit/>
          </a:bodyPr>
          <a:lstStyle/>
          <a:p>
            <a:r>
              <a:rPr lang="en-US" dirty="0" smtClean="0">
                <a:solidFill>
                  <a:srgbClr val="002060"/>
                </a:solidFill>
              </a:rPr>
              <a:t>Biomass Production</a:t>
            </a:r>
            <a:endParaRPr lang="en-US" dirty="0">
              <a:solidFill>
                <a:srgbClr val="002060"/>
              </a:solidFill>
            </a:endParaRPr>
          </a:p>
        </p:txBody>
      </p:sp>
      <p:cxnSp>
        <p:nvCxnSpPr>
          <p:cNvPr id="29" name="Straight Arrow Connector 28"/>
          <p:cNvCxnSpPr>
            <a:stCxn id="25" idx="1"/>
            <a:endCxn id="8" idx="3"/>
          </p:cNvCxnSpPr>
          <p:nvPr/>
        </p:nvCxnSpPr>
        <p:spPr>
          <a:xfrm flipH="1">
            <a:off x="3131840" y="2677562"/>
            <a:ext cx="1512171" cy="121949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8" idx="1"/>
            <a:endCxn id="9" idx="3"/>
          </p:cNvCxnSpPr>
          <p:nvPr/>
        </p:nvCxnSpPr>
        <p:spPr>
          <a:xfrm flipH="1" flipV="1">
            <a:off x="3131840" y="4797152"/>
            <a:ext cx="1512169" cy="832739"/>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26" idx="1"/>
            <a:endCxn id="11" idx="3"/>
          </p:cNvCxnSpPr>
          <p:nvPr/>
        </p:nvCxnSpPr>
        <p:spPr>
          <a:xfrm flipH="1" flipV="1">
            <a:off x="3131840" y="5733258"/>
            <a:ext cx="1584179" cy="328681"/>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Nikolaos\Desktop\Picture1.jpg"/>
          <p:cNvPicPr>
            <a:picLocks noChangeAspect="1" noChangeArrowheads="1"/>
          </p:cNvPicPr>
          <p:nvPr/>
        </p:nvPicPr>
        <p:blipFill>
          <a:blip r:embed="rId2" cstate="print"/>
          <a:srcRect/>
          <a:stretch>
            <a:fillRect/>
          </a:stretch>
        </p:blipFill>
        <p:spPr bwMode="auto">
          <a:xfrm>
            <a:off x="85725" y="0"/>
            <a:ext cx="8972550" cy="6858000"/>
          </a:xfrm>
          <a:prstGeom prst="rect">
            <a:avLst/>
          </a:prstGeom>
          <a:noFill/>
          <a:ln w="9525">
            <a:noFill/>
            <a:miter lim="800000"/>
            <a:headEnd/>
            <a:tailEnd/>
          </a:ln>
        </p:spPr>
      </p:pic>
      <p:sp>
        <p:nvSpPr>
          <p:cNvPr id="4" name="Rectangle 3"/>
          <p:cNvSpPr/>
          <p:nvPr/>
        </p:nvSpPr>
        <p:spPr>
          <a:xfrm>
            <a:off x="5868144" y="260650"/>
            <a:ext cx="309634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1D Integrated Critical Zone Model</a:t>
            </a:r>
            <a:endParaRPr lang="en-US" dirty="0"/>
          </a:p>
        </p:txBody>
      </p:sp>
      <p:sp>
        <p:nvSpPr>
          <p:cNvPr id="5" name="TextBox 4"/>
          <p:cNvSpPr txBox="1"/>
          <p:nvPr/>
        </p:nvSpPr>
        <p:spPr>
          <a:xfrm>
            <a:off x="5867400" y="838203"/>
            <a:ext cx="3124200" cy="646331"/>
          </a:xfrm>
          <a:prstGeom prst="rect">
            <a:avLst/>
          </a:prstGeom>
          <a:noFill/>
        </p:spPr>
        <p:txBody>
          <a:bodyPr wrap="square" rtlCol="0">
            <a:spAutoFit/>
          </a:bodyPr>
          <a:lstStyle/>
          <a:p>
            <a:r>
              <a:rPr lang="en-US" dirty="0" err="1" smtClean="0"/>
              <a:t>Giannakis</a:t>
            </a:r>
            <a:r>
              <a:rPr lang="en-US" dirty="0" smtClean="0"/>
              <a:t> et al., 2017.  Adv of Agronomy</a:t>
            </a:r>
            <a:endParaRPr lang="en-US" dirty="0"/>
          </a:p>
        </p:txBody>
      </p:sp>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14400" y="1820012"/>
            <a:ext cx="4853136" cy="4489308"/>
          </a:xfrm>
          <a:prstGeom prst="rect">
            <a:avLst/>
          </a:prstGeom>
          <a:blipFill>
            <a:blip r:embed="rId3" cstate="print"/>
            <a:tile tx="0" ty="0" sx="100000" sy="100000" flip="none" algn="tl"/>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 name="Picture 2" descr="C:\Users\Nikolaos\Desktop\Picture1.jpg"/>
          <p:cNvPicPr>
            <a:picLocks noChangeAspect="1" noChangeArrowheads="1"/>
          </p:cNvPicPr>
          <p:nvPr/>
        </p:nvPicPr>
        <p:blipFill>
          <a:blip r:embed="rId4" cstate="print"/>
          <a:srcRect/>
          <a:stretch>
            <a:fillRect/>
          </a:stretch>
        </p:blipFill>
        <p:spPr bwMode="auto">
          <a:xfrm>
            <a:off x="5867404" y="1783082"/>
            <a:ext cx="1904999" cy="1456050"/>
          </a:xfrm>
          <a:prstGeom prst="rect">
            <a:avLst/>
          </a:prstGeom>
          <a:noFill/>
          <a:ln w="9525">
            <a:noFill/>
            <a:miter lim="800000"/>
            <a:headEnd/>
            <a:tailEnd/>
          </a:ln>
        </p:spPr>
      </p:pic>
      <p:pic>
        <p:nvPicPr>
          <p:cNvPr id="5" name="Picture 2"/>
          <p:cNvPicPr>
            <a:picLocks noChangeAspect="1" noChangeArrowheads="1"/>
          </p:cNvPicPr>
          <p:nvPr/>
        </p:nvPicPr>
        <p:blipFill>
          <a:blip r:embed="rId5" cstate="print"/>
          <a:srcRect/>
          <a:stretch>
            <a:fillRect/>
          </a:stretch>
        </p:blipFill>
        <p:spPr bwMode="auto">
          <a:xfrm>
            <a:off x="5867400" y="3193191"/>
            <a:ext cx="1905000" cy="1515971"/>
          </a:xfrm>
          <a:prstGeom prst="rect">
            <a:avLst/>
          </a:prstGeom>
          <a:noFill/>
          <a:ln w="9525">
            <a:noFill/>
            <a:miter lim="800000"/>
            <a:headEnd/>
            <a:tailEnd/>
          </a:ln>
        </p:spPr>
      </p:pic>
      <p:pic>
        <p:nvPicPr>
          <p:cNvPr id="6" name="Picture 2"/>
          <p:cNvPicPr>
            <a:picLocks noChangeAspect="1" noChangeArrowheads="1"/>
          </p:cNvPicPr>
          <p:nvPr/>
        </p:nvPicPr>
        <p:blipFill>
          <a:blip r:embed="rId5" cstate="print"/>
          <a:srcRect/>
          <a:stretch>
            <a:fillRect/>
          </a:stretch>
        </p:blipFill>
        <p:spPr bwMode="auto">
          <a:xfrm>
            <a:off x="5867400" y="4709162"/>
            <a:ext cx="1905000" cy="1515971"/>
          </a:xfrm>
          <a:prstGeom prst="rect">
            <a:avLst/>
          </a:prstGeom>
          <a:noFill/>
          <a:ln w="9525">
            <a:noFill/>
            <a:miter lim="800000"/>
            <a:headEnd/>
            <a:tailEnd/>
          </a:ln>
        </p:spPr>
      </p:pic>
      <p:cxnSp>
        <p:nvCxnSpPr>
          <p:cNvPr id="8" name="Straight Arrow Connector 7"/>
          <p:cNvCxnSpPr>
            <a:endCxn id="3" idx="1"/>
          </p:cNvCxnSpPr>
          <p:nvPr/>
        </p:nvCxnSpPr>
        <p:spPr>
          <a:xfrm flipV="1">
            <a:off x="4343403" y="2511106"/>
            <a:ext cx="1524001" cy="735014"/>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a:endCxn id="5" idx="1"/>
          </p:cNvCxnSpPr>
          <p:nvPr/>
        </p:nvCxnSpPr>
        <p:spPr>
          <a:xfrm flipV="1">
            <a:off x="4343400" y="3951175"/>
            <a:ext cx="1524000" cy="392225"/>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6" idx="1"/>
          </p:cNvCxnSpPr>
          <p:nvPr/>
        </p:nvCxnSpPr>
        <p:spPr>
          <a:xfrm>
            <a:off x="4343400" y="5444176"/>
            <a:ext cx="1524000" cy="22972"/>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114800" y="228602"/>
            <a:ext cx="4572000" cy="830997"/>
          </a:xfrm>
          <a:prstGeom prst="rect">
            <a:avLst/>
          </a:prstGeom>
          <a:noFill/>
        </p:spPr>
        <p:txBody>
          <a:bodyPr wrap="square" rtlCol="0">
            <a:spAutoFit/>
          </a:bodyPr>
          <a:lstStyle/>
          <a:p>
            <a:pPr algn="ctr"/>
            <a:r>
              <a:rPr lang="en-US" sz="2400" dirty="0" smtClean="0">
                <a:solidFill>
                  <a:srgbClr val="002060"/>
                </a:solidFill>
              </a:rPr>
              <a:t>SWAT-ICZ Structure – Representation at the HRU Level</a:t>
            </a:r>
            <a:endParaRPr lang="en-US" sz="2400" dirty="0">
              <a:solidFill>
                <a:srgbClr val="002060"/>
              </a:solidFill>
            </a:endParaRPr>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descr="F:\DCIM\2012 Soiltrec AB field trip\IMG_4348.JPG"/>
          <p:cNvPicPr>
            <a:picLocks noChangeAspect="1" noChangeArrowheads="1"/>
          </p:cNvPicPr>
          <p:nvPr/>
        </p:nvPicPr>
        <p:blipFill>
          <a:blip r:embed="rId2" cstate="print"/>
          <a:srcRect/>
          <a:stretch>
            <a:fillRect/>
          </a:stretch>
        </p:blipFill>
        <p:spPr bwMode="auto">
          <a:xfrm>
            <a:off x="323528" y="2492896"/>
            <a:ext cx="4392488" cy="3105384"/>
          </a:xfrm>
          <a:prstGeom prst="rect">
            <a:avLst/>
          </a:prstGeom>
          <a:noFill/>
        </p:spPr>
      </p:pic>
      <p:sp>
        <p:nvSpPr>
          <p:cNvPr id="9" name="Title 2"/>
          <p:cNvSpPr txBox="1">
            <a:spLocks/>
          </p:cNvSpPr>
          <p:nvPr/>
        </p:nvSpPr>
        <p:spPr>
          <a:xfrm>
            <a:off x="4283968" y="152402"/>
            <a:ext cx="4464496" cy="1303040"/>
          </a:xfrm>
          <a:prstGeom prst="rect">
            <a:avLst/>
          </a:prstGeom>
        </p:spPr>
        <p:txBody>
          <a:bodyPr vert="horz" anchor="b">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i="0" u="none" strike="noStrike" kern="0" cap="none" spc="0" normalizeH="0" baseline="0" noProof="0" dirty="0" smtClean="0">
                <a:ln>
                  <a:noFill/>
                </a:ln>
                <a:solidFill>
                  <a:srgbClr val="002060"/>
                </a:solidFill>
                <a:uLnTx/>
                <a:uFillTx/>
                <a:latin typeface="Calibri" pitchFamily="34" charset="0"/>
                <a:ea typeface="+mj-ea"/>
                <a:cs typeface="Calibri" pitchFamily="34" charset="0"/>
              </a:rPr>
              <a:t>Agricultural Intensification</a:t>
            </a:r>
            <a:endParaRPr kumimoji="0" lang="el-GR" sz="3600" i="0" u="none" strike="noStrike" kern="1200" cap="none" spc="0" normalizeH="0" baseline="0" noProof="0" dirty="0">
              <a:ln>
                <a:noFill/>
              </a:ln>
              <a:solidFill>
                <a:sysClr val="windowText" lastClr="000000"/>
              </a:solidFill>
              <a:uLnTx/>
              <a:uFillTx/>
              <a:latin typeface="Calibri" pitchFamily="34" charset="0"/>
              <a:ea typeface="+mj-ea"/>
              <a:cs typeface="Calibri" pitchFamily="34" charset="0"/>
            </a:endParaRPr>
          </a:p>
        </p:txBody>
      </p:sp>
      <p:sp>
        <p:nvSpPr>
          <p:cNvPr id="10" name="Title 2"/>
          <p:cNvSpPr txBox="1">
            <a:spLocks/>
          </p:cNvSpPr>
          <p:nvPr/>
        </p:nvSpPr>
        <p:spPr>
          <a:xfrm>
            <a:off x="251520" y="3356992"/>
            <a:ext cx="8496944" cy="3024336"/>
          </a:xfrm>
          <a:prstGeom prst="rect">
            <a:avLst/>
          </a:prstGeom>
        </p:spPr>
        <p:txBody>
          <a:bodyPr vert="horz" anchor="b">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kern="0" dirty="0" smtClean="0">
                <a:solidFill>
                  <a:srgbClr val="002060"/>
                </a:solidFill>
                <a:latin typeface="Calibri" pitchFamily="34" charset="0"/>
                <a:ea typeface="+mj-ea"/>
                <a:cs typeface="Calibri" pitchFamily="34" charset="0"/>
              </a:rPr>
              <a:t>4</a:t>
            </a:r>
            <a:r>
              <a:rPr kumimoji="0" lang="en-US" sz="2400" i="0" u="none" strike="noStrike" kern="0" cap="none" spc="0" normalizeH="0" baseline="0" noProof="0" dirty="0" smtClean="0">
                <a:ln>
                  <a:noFill/>
                </a:ln>
                <a:solidFill>
                  <a:srgbClr val="002060"/>
                </a:solidFill>
                <a:uLnTx/>
                <a:uFillTx/>
                <a:latin typeface="Calibri" pitchFamily="34" charset="0"/>
                <a:ea typeface="+mj-ea"/>
                <a:cs typeface="Calibri" pitchFamily="34" charset="0"/>
              </a:rPr>
              <a:t> years of tomato</a:t>
            </a:r>
            <a:r>
              <a:rPr kumimoji="0" lang="en-US" sz="2400" i="0" u="none" strike="noStrike" kern="0" cap="none" spc="0" normalizeH="0" noProof="0" dirty="0" smtClean="0">
                <a:ln>
                  <a:noFill/>
                </a:ln>
                <a:solidFill>
                  <a:srgbClr val="002060"/>
                </a:solidFill>
                <a:uLnTx/>
                <a:uFillTx/>
                <a:latin typeface="Calibri" pitchFamily="34" charset="0"/>
                <a:ea typeface="+mj-ea"/>
                <a:cs typeface="Calibri" pitchFamily="34" charset="0"/>
              </a:rPr>
              <a:t> growth at the same plot</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kern="0" baseline="0" dirty="0" smtClean="0">
                <a:solidFill>
                  <a:srgbClr val="002060"/>
                </a:solidFill>
                <a:latin typeface="Calibri" pitchFamily="34" charset="0"/>
                <a:ea typeface="+mj-ea"/>
                <a:cs typeface="Calibri" pitchFamily="34" charset="0"/>
              </a:rPr>
              <a:t>Exceptional</a:t>
            </a:r>
            <a:r>
              <a:rPr lang="en-US" sz="2400" kern="0" dirty="0" smtClean="0">
                <a:solidFill>
                  <a:srgbClr val="002060"/>
                </a:solidFill>
                <a:latin typeface="Calibri" pitchFamily="34" charset="0"/>
                <a:ea typeface="+mj-ea"/>
                <a:cs typeface="Calibri" pitchFamily="34" charset="0"/>
              </a:rPr>
              <a:t> yields – 16-18 t/ha</a:t>
            </a:r>
            <a:endParaRPr kumimoji="0" lang="el-GR" sz="2400" i="0" u="none" strike="noStrike" kern="1200" cap="none" spc="0" normalizeH="0" baseline="0" noProof="0" dirty="0">
              <a:ln>
                <a:noFill/>
              </a:ln>
              <a:solidFill>
                <a:srgbClr val="002060"/>
              </a:solidFill>
              <a:uLnTx/>
              <a:uFillTx/>
              <a:latin typeface="Calibri" pitchFamily="34" charset="0"/>
              <a:ea typeface="+mj-ea"/>
              <a:cs typeface="Calibri" pitchFamily="34" charset="0"/>
            </a:endParaRPr>
          </a:p>
        </p:txBody>
      </p:sp>
      <p:pic>
        <p:nvPicPr>
          <p:cNvPr id="60418" name="Picture 2"/>
          <p:cNvPicPr>
            <a:picLocks noChangeAspect="1" noChangeArrowheads="1"/>
          </p:cNvPicPr>
          <p:nvPr/>
        </p:nvPicPr>
        <p:blipFill>
          <a:blip r:embed="rId3" cstate="print"/>
          <a:srcRect/>
          <a:stretch>
            <a:fillRect/>
          </a:stretch>
        </p:blipFill>
        <p:spPr bwMode="auto">
          <a:xfrm>
            <a:off x="4932040" y="2852938"/>
            <a:ext cx="3816424" cy="2412484"/>
          </a:xfrm>
          <a:prstGeom prst="rect">
            <a:avLst/>
          </a:prstGeom>
          <a:noFill/>
          <a:ln w="9525">
            <a:noFill/>
            <a:miter lim="800000"/>
            <a:headEnd/>
            <a:tailEnd/>
          </a:ln>
          <a:effectLst/>
        </p:spPr>
      </p:pic>
      <p:sp>
        <p:nvSpPr>
          <p:cNvPr id="7" name="TextBox 6"/>
          <p:cNvSpPr txBox="1"/>
          <p:nvPr/>
        </p:nvSpPr>
        <p:spPr>
          <a:xfrm>
            <a:off x="0" y="6324600"/>
            <a:ext cx="5715000" cy="369332"/>
          </a:xfrm>
          <a:prstGeom prst="rect">
            <a:avLst/>
          </a:prstGeom>
          <a:noFill/>
        </p:spPr>
        <p:txBody>
          <a:bodyPr wrap="square" rtlCol="0">
            <a:spAutoFit/>
          </a:bodyPr>
          <a:lstStyle/>
          <a:p>
            <a:r>
              <a:rPr lang="en-US" dirty="0" err="1" smtClean="0"/>
              <a:t>Kotronakis</a:t>
            </a:r>
            <a:r>
              <a:rPr lang="en-US" dirty="0" smtClean="0"/>
              <a:t> et al., 2017.  Adv of Agronomy, 142: 315-352</a:t>
            </a:r>
            <a:endParaRPr lang="en-US" dirty="0"/>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131840" y="457200"/>
            <a:ext cx="5820694" cy="1077218"/>
          </a:xfrm>
          <a:prstGeom prst="rect">
            <a:avLst/>
          </a:prstGeom>
          <a:noFill/>
        </p:spPr>
        <p:txBody>
          <a:bodyPr wrap="square" rtlCol="0">
            <a:spAutoFit/>
          </a:bodyPr>
          <a:lstStyle/>
          <a:p>
            <a:pPr algn="ctr"/>
            <a:r>
              <a:rPr lang="en-US" sz="3200" dirty="0" smtClean="0">
                <a:latin typeface="Calibri" pitchFamily="34" charset="0"/>
                <a:cs typeface="Calibri" pitchFamily="34" charset="0"/>
              </a:rPr>
              <a:t>1D-ICZ Model – Plant Module Results</a:t>
            </a:r>
          </a:p>
        </p:txBody>
      </p:sp>
      <p:sp>
        <p:nvSpPr>
          <p:cNvPr id="14" name="TextBox 13"/>
          <p:cNvSpPr txBox="1"/>
          <p:nvPr/>
        </p:nvSpPr>
        <p:spPr>
          <a:xfrm>
            <a:off x="2411760" y="6309322"/>
            <a:ext cx="3744416" cy="461665"/>
          </a:xfrm>
          <a:prstGeom prst="rect">
            <a:avLst/>
          </a:prstGeom>
          <a:noFill/>
        </p:spPr>
        <p:txBody>
          <a:bodyPr wrap="square" rtlCol="0">
            <a:spAutoFit/>
          </a:bodyPr>
          <a:lstStyle/>
          <a:p>
            <a:r>
              <a:rPr lang="en-US" sz="2400" b="1" dirty="0" smtClean="0">
                <a:solidFill>
                  <a:schemeClr val="bg1"/>
                </a:solidFill>
                <a:latin typeface="Comic Sans MS" pitchFamily="66" charset="0"/>
              </a:rPr>
              <a:t>Biomass Production</a:t>
            </a:r>
            <a:endParaRPr lang="en-US" sz="2400" b="1" dirty="0">
              <a:solidFill>
                <a:schemeClr val="bg1"/>
              </a:solidFill>
              <a:latin typeface="Comic Sans MS" pitchFamily="66" charset="0"/>
            </a:endParaRPr>
          </a:p>
        </p:txBody>
      </p:sp>
      <p:pic>
        <p:nvPicPr>
          <p:cNvPr id="12" name="Picture 11"/>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2411760" y="2057402"/>
            <a:ext cx="4752528" cy="3949585"/>
          </a:xfrm>
          <a:prstGeom prst="rect">
            <a:avLst/>
          </a:prstGeom>
          <a:noFill/>
        </p:spPr>
      </p:pic>
      <p:sp>
        <p:nvSpPr>
          <p:cNvPr id="7" name="TextBox 6"/>
          <p:cNvSpPr txBox="1"/>
          <p:nvPr/>
        </p:nvSpPr>
        <p:spPr>
          <a:xfrm>
            <a:off x="0" y="6324600"/>
            <a:ext cx="5715000" cy="369332"/>
          </a:xfrm>
          <a:prstGeom prst="rect">
            <a:avLst/>
          </a:prstGeom>
          <a:noFill/>
        </p:spPr>
        <p:txBody>
          <a:bodyPr wrap="square" rtlCol="0">
            <a:spAutoFit/>
          </a:bodyPr>
          <a:lstStyle/>
          <a:p>
            <a:r>
              <a:rPr lang="en-US" dirty="0" err="1" smtClean="0"/>
              <a:t>Kotronakis</a:t>
            </a:r>
            <a:r>
              <a:rPr lang="en-US" dirty="0" smtClean="0"/>
              <a:t> et al., 2017.  Adv of Agronomy, 142: 315-352</a:t>
            </a:r>
            <a:endParaRPr lang="en-US" dirty="0"/>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635896" y="764708"/>
            <a:ext cx="5256584" cy="954107"/>
          </a:xfrm>
          <a:prstGeom prst="rect">
            <a:avLst/>
          </a:prstGeom>
          <a:noFill/>
        </p:spPr>
        <p:txBody>
          <a:bodyPr wrap="square" rtlCol="0">
            <a:spAutoFit/>
          </a:bodyPr>
          <a:lstStyle/>
          <a:p>
            <a:pPr algn="ctr"/>
            <a:r>
              <a:rPr lang="en-US" sz="2800" dirty="0" smtClean="0">
                <a:latin typeface="Calibri" pitchFamily="34" charset="0"/>
                <a:cs typeface="Calibri" pitchFamily="34" charset="0"/>
              </a:rPr>
              <a:t>1D-ICZ Model – C/N/P and Soil Structure Module</a:t>
            </a:r>
            <a:endParaRPr lang="en-US" sz="2800" dirty="0">
              <a:latin typeface="Calibri" pitchFamily="34" charset="0"/>
              <a:cs typeface="Calibri" pitchFamily="34" charset="0"/>
            </a:endParaRPr>
          </a:p>
        </p:txBody>
      </p:sp>
      <p:sp>
        <p:nvSpPr>
          <p:cNvPr id="7" name="TextBox 6"/>
          <p:cNvSpPr txBox="1"/>
          <p:nvPr/>
        </p:nvSpPr>
        <p:spPr>
          <a:xfrm>
            <a:off x="3275859" y="6381328"/>
            <a:ext cx="2791149" cy="400110"/>
          </a:xfrm>
          <a:prstGeom prst="rect">
            <a:avLst/>
          </a:prstGeom>
          <a:noFill/>
        </p:spPr>
        <p:txBody>
          <a:bodyPr wrap="none" rtlCol="0">
            <a:spAutoFit/>
          </a:bodyPr>
          <a:lstStyle/>
          <a:p>
            <a:r>
              <a:rPr lang="en-US" sz="2000" b="1" dirty="0" smtClean="0">
                <a:solidFill>
                  <a:schemeClr val="bg1"/>
                </a:solidFill>
                <a:latin typeface="Comic Sans MS" pitchFamily="66" charset="0"/>
              </a:rPr>
              <a:t>Carbon sequestration</a:t>
            </a:r>
            <a:endParaRPr lang="en-US" sz="2000" b="1" dirty="0">
              <a:solidFill>
                <a:schemeClr val="bg1"/>
              </a:solidFill>
              <a:latin typeface="Comic Sans MS" pitchFamily="66" charset="0"/>
            </a:endParaRPr>
          </a:p>
        </p:txBody>
      </p:sp>
      <p:pic>
        <p:nvPicPr>
          <p:cNvPr id="6" name="Picture 5"/>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259632" y="1905000"/>
            <a:ext cx="6552728" cy="3898848"/>
          </a:xfrm>
          <a:prstGeom prst="rect">
            <a:avLst/>
          </a:prstGeom>
          <a:noFill/>
        </p:spPr>
      </p:pic>
      <p:sp>
        <p:nvSpPr>
          <p:cNvPr id="9" name="TextBox 8"/>
          <p:cNvSpPr txBox="1"/>
          <p:nvPr/>
        </p:nvSpPr>
        <p:spPr>
          <a:xfrm>
            <a:off x="0" y="6324600"/>
            <a:ext cx="5715000" cy="369332"/>
          </a:xfrm>
          <a:prstGeom prst="rect">
            <a:avLst/>
          </a:prstGeom>
          <a:noFill/>
        </p:spPr>
        <p:txBody>
          <a:bodyPr wrap="square" rtlCol="0">
            <a:spAutoFit/>
          </a:bodyPr>
          <a:lstStyle/>
          <a:p>
            <a:r>
              <a:rPr lang="en-US" dirty="0" err="1" smtClean="0"/>
              <a:t>Kotronakis</a:t>
            </a:r>
            <a:r>
              <a:rPr lang="en-US" dirty="0" smtClean="0"/>
              <a:t> et al., 2017.  Adv of Agronomy, 142: 315-352</a:t>
            </a:r>
            <a:endParaRPr lang="en-US" dirty="0"/>
          </a:p>
        </p:txBody>
      </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707906" y="381000"/>
            <a:ext cx="5184577" cy="1077218"/>
          </a:xfrm>
          <a:prstGeom prst="rect">
            <a:avLst/>
          </a:prstGeom>
          <a:noFill/>
        </p:spPr>
        <p:txBody>
          <a:bodyPr wrap="square" rtlCol="0">
            <a:spAutoFit/>
          </a:bodyPr>
          <a:lstStyle/>
          <a:p>
            <a:pPr algn="ctr"/>
            <a:r>
              <a:rPr lang="en-US" sz="3200" dirty="0" smtClean="0">
                <a:latin typeface="Calibri" pitchFamily="34" charset="0"/>
                <a:cs typeface="Calibri" pitchFamily="34" charset="0"/>
              </a:rPr>
              <a:t>1D-ICZ Model – CAST Module Results</a:t>
            </a:r>
          </a:p>
        </p:txBody>
      </p:sp>
      <p:pic>
        <p:nvPicPr>
          <p:cNvPr id="8" name="Picture 7"/>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691680" y="1905000"/>
            <a:ext cx="6192688" cy="3741790"/>
          </a:xfrm>
          <a:prstGeom prst="rect">
            <a:avLst/>
          </a:prstGeom>
          <a:noFill/>
        </p:spPr>
      </p:pic>
      <p:sp>
        <p:nvSpPr>
          <p:cNvPr id="9" name="TextBox 8"/>
          <p:cNvSpPr txBox="1"/>
          <p:nvPr/>
        </p:nvSpPr>
        <p:spPr>
          <a:xfrm>
            <a:off x="2195739" y="6341258"/>
            <a:ext cx="5240537" cy="400110"/>
          </a:xfrm>
          <a:prstGeom prst="rect">
            <a:avLst/>
          </a:prstGeom>
          <a:noFill/>
        </p:spPr>
        <p:txBody>
          <a:bodyPr wrap="none" rtlCol="0">
            <a:spAutoFit/>
          </a:bodyPr>
          <a:lstStyle/>
          <a:p>
            <a:r>
              <a:rPr lang="en-US" sz="2000" b="1" dirty="0" smtClean="0">
                <a:solidFill>
                  <a:schemeClr val="bg1"/>
                </a:solidFill>
                <a:latin typeface="Comic Sans MS" pitchFamily="66" charset="0"/>
              </a:rPr>
              <a:t>Water Stable Aggregates – soil fertility</a:t>
            </a:r>
            <a:endParaRPr lang="en-US" sz="2000" b="1" dirty="0">
              <a:solidFill>
                <a:schemeClr val="bg1"/>
              </a:solidFill>
              <a:latin typeface="Comic Sans MS" pitchFamily="66" charset="0"/>
            </a:endParaRPr>
          </a:p>
        </p:txBody>
      </p:sp>
      <p:sp>
        <p:nvSpPr>
          <p:cNvPr id="7" name="TextBox 6"/>
          <p:cNvSpPr txBox="1"/>
          <p:nvPr/>
        </p:nvSpPr>
        <p:spPr>
          <a:xfrm>
            <a:off x="0" y="6324600"/>
            <a:ext cx="5715000" cy="369332"/>
          </a:xfrm>
          <a:prstGeom prst="rect">
            <a:avLst/>
          </a:prstGeom>
          <a:noFill/>
        </p:spPr>
        <p:txBody>
          <a:bodyPr wrap="square" rtlCol="0">
            <a:spAutoFit/>
          </a:bodyPr>
          <a:lstStyle/>
          <a:p>
            <a:r>
              <a:rPr lang="en-US" dirty="0" err="1" smtClean="0"/>
              <a:t>Kotronakis</a:t>
            </a:r>
            <a:r>
              <a:rPr lang="en-US" dirty="0" smtClean="0"/>
              <a:t> et al., 2017.  Adv of Agronomy, 142: 315-352</a:t>
            </a:r>
            <a:endParaRPr lang="en-US" dirty="0"/>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Calculating the Van </a:t>
            </a:r>
            <a:r>
              <a:rPr lang="en-US" sz="2800" dirty="0" err="1" smtClean="0"/>
              <a:t>Genuchten</a:t>
            </a:r>
            <a:r>
              <a:rPr lang="en-US" sz="2800" dirty="0" smtClean="0"/>
              <a:t> Equation Parameters</a:t>
            </a:r>
            <a:endParaRPr lang="en-US" sz="2800" dirty="0"/>
          </a:p>
        </p:txBody>
      </p:sp>
      <p:pic>
        <p:nvPicPr>
          <p:cNvPr id="4" name="Εικόνα 14"/>
          <p:cNvPicPr/>
          <p:nvPr/>
        </p:nvPicPr>
        <p:blipFill>
          <a:blip r:embed="rId2" cstate="print"/>
          <a:stretch>
            <a:fillRect/>
          </a:stretch>
        </p:blipFill>
        <p:spPr>
          <a:xfrm>
            <a:off x="411020" y="1868011"/>
            <a:ext cx="5303980" cy="4761389"/>
          </a:xfrm>
          <a:prstGeom prst="rect">
            <a:avLst/>
          </a:prstGeom>
        </p:spPr>
      </p:pic>
      <p:sp>
        <p:nvSpPr>
          <p:cNvPr id="5" name="Rectangle 4"/>
          <p:cNvSpPr/>
          <p:nvPr/>
        </p:nvSpPr>
        <p:spPr>
          <a:xfrm>
            <a:off x="5867400" y="1874521"/>
            <a:ext cx="3124200" cy="2031325"/>
          </a:xfrm>
          <a:prstGeom prst="rect">
            <a:avLst/>
          </a:prstGeom>
        </p:spPr>
        <p:txBody>
          <a:bodyPr wrap="square">
            <a:spAutoFit/>
          </a:bodyPr>
          <a:lstStyle/>
          <a:p>
            <a:r>
              <a:rPr lang="en-US" b="1" dirty="0" smtClean="0"/>
              <a:t>BD</a:t>
            </a:r>
            <a:r>
              <a:rPr lang="en-US" dirty="0" smtClean="0"/>
              <a:t>: bulk density (g/cm3), </a:t>
            </a:r>
          </a:p>
          <a:p>
            <a:r>
              <a:rPr lang="en-US" b="1" dirty="0" smtClean="0"/>
              <a:t>OM</a:t>
            </a:r>
            <a:r>
              <a:rPr lang="en-US" dirty="0" smtClean="0"/>
              <a:t>: organic matter content (% w/w of dry soil), </a:t>
            </a:r>
          </a:p>
          <a:p>
            <a:r>
              <a:rPr lang="en-US" b="1" dirty="0" smtClean="0"/>
              <a:t>WSA</a:t>
            </a:r>
            <a:r>
              <a:rPr lang="en-US" dirty="0" smtClean="0"/>
              <a:t>: water stable aggregates &gt;250</a:t>
            </a:r>
            <a:r>
              <a:rPr lang="el-GR" dirty="0" smtClean="0"/>
              <a:t>μ</a:t>
            </a:r>
            <a:r>
              <a:rPr lang="en-US" dirty="0" smtClean="0"/>
              <a:t>m (% w/w of dry soil),</a:t>
            </a:r>
            <a:r>
              <a:rPr lang="pl-PL" b="1" i="1" dirty="0" smtClean="0"/>
              <a:t> </a:t>
            </a:r>
            <a:endParaRPr lang="en-US" b="1" i="1" dirty="0" smtClean="0"/>
          </a:p>
          <a:p>
            <a:r>
              <a:rPr lang="pl-PL" b="1" i="1" dirty="0" smtClean="0"/>
              <a:t>SAND,</a:t>
            </a:r>
            <a:r>
              <a:rPr lang="pl-PL" i="1" dirty="0" smtClean="0"/>
              <a:t> </a:t>
            </a:r>
            <a:r>
              <a:rPr lang="pl-PL" b="1" i="1" dirty="0" smtClean="0"/>
              <a:t>SILT, CLAY </a:t>
            </a:r>
            <a:r>
              <a:rPr lang="en-US" dirty="0" smtClean="0"/>
              <a:t>contents (% w/w of dry soil)</a:t>
            </a:r>
            <a:endParaRPr lang="en-US" dirty="0"/>
          </a:p>
        </p:txBody>
      </p:sp>
      <p:sp>
        <p:nvSpPr>
          <p:cNvPr id="6" name="Rectangle 5"/>
          <p:cNvSpPr/>
          <p:nvPr/>
        </p:nvSpPr>
        <p:spPr>
          <a:xfrm>
            <a:off x="6248404" y="5257800"/>
            <a:ext cx="2317045" cy="369332"/>
          </a:xfrm>
          <a:prstGeom prst="rect">
            <a:avLst/>
          </a:prstGeom>
        </p:spPr>
        <p:txBody>
          <a:bodyPr wrap="none">
            <a:spAutoFit/>
          </a:bodyPr>
          <a:lstStyle/>
          <a:p>
            <a:r>
              <a:rPr lang="en-GB" i="1" dirty="0" err="1" smtClean="0"/>
              <a:t>θ</a:t>
            </a:r>
            <a:r>
              <a:rPr lang="en-GB" i="1" baseline="-25000" dirty="0" err="1" smtClean="0"/>
              <a:t>s</a:t>
            </a:r>
            <a:r>
              <a:rPr lang="en-GB" dirty="0" smtClean="0"/>
              <a:t>, </a:t>
            </a:r>
            <a:r>
              <a:rPr lang="en-GB" i="1" dirty="0" smtClean="0"/>
              <a:t>α</a:t>
            </a:r>
            <a:r>
              <a:rPr lang="en-GB" dirty="0" smtClean="0"/>
              <a:t> and </a:t>
            </a:r>
            <a:r>
              <a:rPr lang="en-GB" i="1" dirty="0" smtClean="0"/>
              <a:t>n</a:t>
            </a:r>
            <a:r>
              <a:rPr lang="en-GB" dirty="0" smtClean="0"/>
              <a:t> parameters</a:t>
            </a:r>
            <a:endParaRPr lang="en-US" dirty="0"/>
          </a:p>
        </p:txBody>
      </p:sp>
      <p:sp>
        <p:nvSpPr>
          <p:cNvPr id="7" name="Down Arrow 6"/>
          <p:cNvSpPr/>
          <p:nvPr/>
        </p:nvSpPr>
        <p:spPr>
          <a:xfrm>
            <a:off x="7239000" y="4419600"/>
            <a:ext cx="3048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Variable Hydraulic Conductivity</a:t>
            </a:r>
            <a:endParaRPr lang="en-US" dirty="0"/>
          </a:p>
        </p:txBody>
      </p:sp>
      <p:pic>
        <p:nvPicPr>
          <p:cNvPr id="4" name="Εικόνα 9"/>
          <p:cNvPicPr/>
          <p:nvPr/>
        </p:nvPicPr>
        <p:blipFill>
          <a:blip r:embed="rId2" cstate="print">
            <a:extLst>
              <a:ext uri="{28A0092B-C50C-407E-A947-70E740481C1C}">
                <a14:useLocalDpi xmlns:lc="http://schemas.openxmlformats.org/drawingml/2006/lockedCanvas" xmlns:pic="http://schemas.openxmlformats.org/drawingml/2006/picture"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wne="http://schemas.microsoft.com/office/word/2006/wordml" xmlns:wp="http://schemas.openxmlformats.org/drawingml/2006/wordprocessingDrawing" xmlns:m="http://schemas.openxmlformats.org/officeDocument/2006/math" xmlns:ve="http://schemas.openxmlformats.org/markup-compatibility/2006" val="0"/>
              </a:ext>
            </a:extLst>
          </a:blip>
          <a:srcRect/>
          <a:stretch>
            <a:fillRect/>
          </a:stretch>
        </p:blipFill>
        <p:spPr bwMode="auto">
          <a:xfrm>
            <a:off x="1720855" y="1828800"/>
            <a:ext cx="5702290" cy="1869744"/>
          </a:xfrm>
          <a:prstGeom prst="rect">
            <a:avLst/>
          </a:prstGeom>
          <a:noFill/>
          <a:ln w="15875">
            <a:solidFill>
              <a:schemeClr val="bg1">
                <a:lumMod val="50000"/>
              </a:schemeClr>
            </a:solidFill>
          </a:ln>
          <a:extLst/>
        </p:spPr>
      </p:pic>
      <p:pic>
        <p:nvPicPr>
          <p:cNvPr id="56322" name="Picture 2"/>
          <p:cNvPicPr>
            <a:picLocks noChangeAspect="1" noChangeArrowheads="1"/>
          </p:cNvPicPr>
          <p:nvPr/>
        </p:nvPicPr>
        <p:blipFill>
          <a:blip r:embed="rId3" cstate="print"/>
          <a:srcRect/>
          <a:stretch>
            <a:fillRect/>
          </a:stretch>
        </p:blipFill>
        <p:spPr bwMode="auto">
          <a:xfrm>
            <a:off x="1668464" y="3740150"/>
            <a:ext cx="5875337" cy="31178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838200"/>
            <a:ext cx="8784976" cy="1752600"/>
          </a:xfrm>
        </p:spPr>
        <p:txBody>
          <a:bodyPr>
            <a:normAutofit fontScale="90000"/>
          </a:bodyPr>
          <a:lstStyle/>
          <a:p>
            <a:r>
              <a:rPr lang="en-US" sz="3200" b="1" dirty="0" smtClean="0">
                <a:solidFill>
                  <a:srgbClr val="002060"/>
                </a:solidFill>
                <a:latin typeface="Comic Sans MS" pitchFamily="66" charset="0"/>
              </a:rPr>
              <a:t>                    </a:t>
            </a:r>
            <a:r>
              <a:rPr lang="en-US" sz="3200" dirty="0" smtClean="0">
                <a:solidFill>
                  <a:srgbClr val="002060"/>
                </a:solidFill>
                <a:latin typeface="Calibri" pitchFamily="34" charset="0"/>
                <a:cs typeface="Calibri" pitchFamily="34" charset="0"/>
              </a:rPr>
              <a:t>1D-ICZ Modeling Results</a:t>
            </a:r>
            <a:r>
              <a:rPr lang="en-US" sz="3200" b="1" dirty="0" smtClean="0">
                <a:solidFill>
                  <a:srgbClr val="002060"/>
                </a:solidFill>
                <a:latin typeface="Comic Sans MS" pitchFamily="66" charset="0"/>
              </a:rPr>
              <a:t/>
            </a:r>
            <a:br>
              <a:rPr lang="en-US" sz="3200" b="1" dirty="0" smtClean="0">
                <a:solidFill>
                  <a:srgbClr val="002060"/>
                </a:solidFill>
                <a:latin typeface="Comic Sans MS" pitchFamily="66" charset="0"/>
              </a:rPr>
            </a:br>
            <a:r>
              <a:rPr lang="en-US" sz="3200" b="1" dirty="0" smtClean="0">
                <a:solidFill>
                  <a:srgbClr val="002060"/>
                </a:solidFill>
                <a:latin typeface="Comic Sans MS" pitchFamily="66" charset="0"/>
              </a:rPr>
              <a:t/>
            </a:r>
            <a:br>
              <a:rPr lang="en-US" sz="3200" b="1" dirty="0" smtClean="0">
                <a:solidFill>
                  <a:srgbClr val="002060"/>
                </a:solidFill>
                <a:latin typeface="Comic Sans MS" pitchFamily="66" charset="0"/>
              </a:rPr>
            </a:br>
            <a:r>
              <a:rPr lang="en-US" sz="2700" dirty="0" smtClean="0">
                <a:solidFill>
                  <a:srgbClr val="002060"/>
                </a:solidFill>
                <a:latin typeface="Calibri" pitchFamily="34" charset="0"/>
                <a:cs typeface="Calibri" pitchFamily="34" charset="0"/>
              </a:rPr>
              <a:t>Towards the development of a Sustainability Indicator</a:t>
            </a:r>
            <a:r>
              <a:rPr lang="en-US" sz="2800" b="1" dirty="0" smtClean="0">
                <a:solidFill>
                  <a:srgbClr val="002060"/>
                </a:solidFill>
                <a:latin typeface="Comic Sans MS" pitchFamily="66" charset="0"/>
              </a:rPr>
              <a:t/>
            </a:r>
            <a:br>
              <a:rPr lang="en-US" sz="2800" b="1" dirty="0" smtClean="0">
                <a:solidFill>
                  <a:srgbClr val="002060"/>
                </a:solidFill>
                <a:latin typeface="Comic Sans MS" pitchFamily="66" charset="0"/>
              </a:rPr>
            </a:br>
            <a:endParaRPr lang="en-US" sz="3200" b="1" dirty="0">
              <a:solidFill>
                <a:srgbClr val="002060"/>
              </a:solidFill>
              <a:latin typeface="Comic Sans MS" pitchFamily="66" charset="0"/>
            </a:endParaRPr>
          </a:p>
        </p:txBody>
      </p:sp>
      <p:pic>
        <p:nvPicPr>
          <p:cNvPr id="13" name="Picture 12"/>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295400" y="2133600"/>
            <a:ext cx="4140696" cy="4114800"/>
          </a:xfrm>
          <a:prstGeom prst="rect">
            <a:avLst/>
          </a:prstGeom>
          <a:noFill/>
        </p:spPr>
      </p:pic>
      <p:pic>
        <p:nvPicPr>
          <p:cNvPr id="14" name="Picture 13"/>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6372200" y="2133600"/>
            <a:ext cx="1857400" cy="4125844"/>
          </a:xfrm>
          <a:prstGeom prst="rect">
            <a:avLst/>
          </a:prstGeom>
          <a:noFill/>
        </p:spPr>
      </p:pic>
      <p:sp>
        <p:nvSpPr>
          <p:cNvPr id="5" name="TextBox 4"/>
          <p:cNvSpPr txBox="1"/>
          <p:nvPr/>
        </p:nvSpPr>
        <p:spPr>
          <a:xfrm>
            <a:off x="0" y="6324600"/>
            <a:ext cx="5715000" cy="369332"/>
          </a:xfrm>
          <a:prstGeom prst="rect">
            <a:avLst/>
          </a:prstGeom>
          <a:noFill/>
        </p:spPr>
        <p:txBody>
          <a:bodyPr wrap="square" rtlCol="0">
            <a:spAutoFit/>
          </a:bodyPr>
          <a:lstStyle/>
          <a:p>
            <a:r>
              <a:rPr lang="en-US" dirty="0" err="1" smtClean="0"/>
              <a:t>Kotronakis</a:t>
            </a:r>
            <a:r>
              <a:rPr lang="en-US" dirty="0" smtClean="0"/>
              <a:t> et al., 2017.  Adv of Agronomy, 142: 315-352</a:t>
            </a:r>
            <a:endParaRPr lang="en-US" dirty="0"/>
          </a:p>
        </p:txBody>
      </p:sp>
      <p:sp>
        <p:nvSpPr>
          <p:cNvPr id="6" name="TextBox 5"/>
          <p:cNvSpPr txBox="1"/>
          <p:nvPr/>
        </p:nvSpPr>
        <p:spPr>
          <a:xfrm>
            <a:off x="228600" y="2240280"/>
            <a:ext cx="990600" cy="523220"/>
          </a:xfrm>
          <a:prstGeom prst="rect">
            <a:avLst/>
          </a:prstGeom>
          <a:noFill/>
        </p:spPr>
        <p:txBody>
          <a:bodyPr wrap="square" rtlCol="0">
            <a:spAutoFit/>
          </a:bodyPr>
          <a:lstStyle/>
          <a:p>
            <a:r>
              <a:rPr lang="en-US" sz="1400" dirty="0" smtClean="0"/>
              <a:t>Biomass Production</a:t>
            </a:r>
            <a:endParaRPr lang="en-US" sz="1400" dirty="0"/>
          </a:p>
        </p:txBody>
      </p:sp>
      <p:sp>
        <p:nvSpPr>
          <p:cNvPr id="7" name="TextBox 6"/>
          <p:cNvSpPr txBox="1"/>
          <p:nvPr/>
        </p:nvSpPr>
        <p:spPr>
          <a:xfrm>
            <a:off x="228600" y="3520440"/>
            <a:ext cx="990600" cy="738664"/>
          </a:xfrm>
          <a:prstGeom prst="rect">
            <a:avLst/>
          </a:prstGeom>
          <a:noFill/>
        </p:spPr>
        <p:txBody>
          <a:bodyPr wrap="square" rtlCol="0">
            <a:spAutoFit/>
          </a:bodyPr>
          <a:lstStyle/>
          <a:p>
            <a:r>
              <a:rPr lang="en-US" sz="1400" dirty="0" smtClean="0"/>
              <a:t>Biomass and Fauna C increase</a:t>
            </a:r>
            <a:endParaRPr lang="en-US" sz="1400" dirty="0"/>
          </a:p>
        </p:txBody>
      </p:sp>
      <p:sp>
        <p:nvSpPr>
          <p:cNvPr id="8" name="TextBox 7"/>
          <p:cNvSpPr txBox="1"/>
          <p:nvPr/>
        </p:nvSpPr>
        <p:spPr>
          <a:xfrm>
            <a:off x="228600" y="4892040"/>
            <a:ext cx="990600" cy="523220"/>
          </a:xfrm>
          <a:prstGeom prst="rect">
            <a:avLst/>
          </a:prstGeom>
          <a:noFill/>
        </p:spPr>
        <p:txBody>
          <a:bodyPr wrap="square" rtlCol="0">
            <a:spAutoFit/>
          </a:bodyPr>
          <a:lstStyle/>
          <a:p>
            <a:r>
              <a:rPr lang="en-US" sz="1400" dirty="0" smtClean="0"/>
              <a:t>WSA Increase</a:t>
            </a:r>
            <a:endParaRPr lang="en-US" sz="1400" dirty="0"/>
          </a:p>
        </p:txBody>
      </p:sp>
      <p:sp>
        <p:nvSpPr>
          <p:cNvPr id="9" name="TextBox 8"/>
          <p:cNvSpPr txBox="1"/>
          <p:nvPr/>
        </p:nvSpPr>
        <p:spPr>
          <a:xfrm>
            <a:off x="5334000" y="3611880"/>
            <a:ext cx="990600" cy="523220"/>
          </a:xfrm>
          <a:prstGeom prst="rect">
            <a:avLst/>
          </a:prstGeom>
          <a:noFill/>
        </p:spPr>
        <p:txBody>
          <a:bodyPr wrap="square" rtlCol="0">
            <a:spAutoFit/>
          </a:bodyPr>
          <a:lstStyle/>
          <a:p>
            <a:r>
              <a:rPr lang="en-US" sz="1400" dirty="0" smtClean="0"/>
              <a:t>CO2 Production</a:t>
            </a:r>
            <a:endParaRPr lang="en-US" sz="1400" dirty="0"/>
          </a:p>
        </p:txBody>
      </p:sp>
      <p:sp>
        <p:nvSpPr>
          <p:cNvPr id="10" name="TextBox 9"/>
          <p:cNvSpPr txBox="1"/>
          <p:nvPr/>
        </p:nvSpPr>
        <p:spPr>
          <a:xfrm>
            <a:off x="5410200" y="2240280"/>
            <a:ext cx="990600" cy="523220"/>
          </a:xfrm>
          <a:prstGeom prst="rect">
            <a:avLst/>
          </a:prstGeom>
          <a:noFill/>
        </p:spPr>
        <p:txBody>
          <a:bodyPr wrap="square" rtlCol="0">
            <a:spAutoFit/>
          </a:bodyPr>
          <a:lstStyle/>
          <a:p>
            <a:r>
              <a:rPr lang="en-US" sz="1400" dirty="0" smtClean="0"/>
              <a:t>Carbon Content</a:t>
            </a:r>
            <a:endParaRPr lang="en-US" sz="1400" dirty="0"/>
          </a:p>
        </p:txBody>
      </p:sp>
      <p:sp>
        <p:nvSpPr>
          <p:cNvPr id="11" name="TextBox 10"/>
          <p:cNvSpPr txBox="1"/>
          <p:nvPr/>
        </p:nvSpPr>
        <p:spPr>
          <a:xfrm>
            <a:off x="5410200" y="4892040"/>
            <a:ext cx="990600" cy="738664"/>
          </a:xfrm>
          <a:prstGeom prst="rect">
            <a:avLst/>
          </a:prstGeom>
          <a:noFill/>
        </p:spPr>
        <p:txBody>
          <a:bodyPr wrap="square" rtlCol="0">
            <a:spAutoFit/>
          </a:bodyPr>
          <a:lstStyle/>
          <a:p>
            <a:r>
              <a:rPr lang="en-US" sz="1400" dirty="0" smtClean="0"/>
              <a:t>Bulk Density Decrease</a:t>
            </a:r>
            <a:endParaRPr lang="en-US" sz="1400" dirty="0"/>
          </a:p>
        </p:txBody>
      </p:sp>
      <p:sp>
        <p:nvSpPr>
          <p:cNvPr id="12" name="TextBox 11"/>
          <p:cNvSpPr txBox="1"/>
          <p:nvPr/>
        </p:nvSpPr>
        <p:spPr>
          <a:xfrm>
            <a:off x="8229600" y="2331722"/>
            <a:ext cx="990600" cy="2462213"/>
          </a:xfrm>
          <a:prstGeom prst="rect">
            <a:avLst/>
          </a:prstGeom>
          <a:noFill/>
        </p:spPr>
        <p:txBody>
          <a:bodyPr wrap="square" rtlCol="0">
            <a:spAutoFit/>
          </a:bodyPr>
          <a:lstStyle/>
          <a:p>
            <a:r>
              <a:rPr lang="en-US" sz="1400" dirty="0" smtClean="0"/>
              <a:t>NO3</a:t>
            </a:r>
          </a:p>
          <a:p>
            <a:endParaRPr lang="en-US" sz="1400" dirty="0" smtClean="0"/>
          </a:p>
          <a:p>
            <a:endParaRPr lang="en-US" sz="1400" dirty="0" smtClean="0"/>
          </a:p>
          <a:p>
            <a:endParaRPr lang="en-US" sz="1400" dirty="0" smtClean="0"/>
          </a:p>
          <a:p>
            <a:endParaRPr lang="en-US" sz="1400" dirty="0" smtClean="0"/>
          </a:p>
          <a:p>
            <a:r>
              <a:rPr lang="en-US" sz="1400" dirty="0" smtClean="0"/>
              <a:t>PO4</a:t>
            </a:r>
          </a:p>
          <a:p>
            <a:endParaRPr lang="en-US" sz="1400" dirty="0" smtClean="0"/>
          </a:p>
          <a:p>
            <a:endParaRPr lang="en-US" sz="1400" dirty="0" smtClean="0"/>
          </a:p>
          <a:p>
            <a:endParaRPr lang="en-US" sz="1400" dirty="0" smtClean="0"/>
          </a:p>
          <a:p>
            <a:endParaRPr lang="en-US" sz="1400" dirty="0" smtClean="0"/>
          </a:p>
          <a:p>
            <a:r>
              <a:rPr lang="en-US" sz="1400" dirty="0" smtClean="0"/>
              <a:t>K</a:t>
            </a:r>
          </a:p>
        </p:txBody>
      </p:sp>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179512" y="2442583"/>
            <a:ext cx="4110310" cy="3043817"/>
          </a:xfrm>
          <a:prstGeom prst="rect">
            <a:avLst/>
          </a:prstGeom>
          <a:noFill/>
          <a:ln w="9525">
            <a:noFill/>
            <a:miter lim="800000"/>
            <a:headEnd/>
            <a:tailEnd/>
          </a:ln>
        </p:spPr>
      </p:pic>
      <p:sp>
        <p:nvSpPr>
          <p:cNvPr id="5" name="Rectangle 4"/>
          <p:cNvSpPr/>
          <p:nvPr/>
        </p:nvSpPr>
        <p:spPr>
          <a:xfrm>
            <a:off x="4067944" y="381000"/>
            <a:ext cx="4896544" cy="954107"/>
          </a:xfrm>
          <a:prstGeom prst="rect">
            <a:avLst/>
          </a:prstGeom>
        </p:spPr>
        <p:txBody>
          <a:bodyPr wrap="square">
            <a:spAutoFit/>
          </a:bodyPr>
          <a:lstStyle/>
          <a:p>
            <a:pPr algn="ctr" defTabSz="4165366" fontAlgn="auto">
              <a:spcBef>
                <a:spcPts val="0"/>
              </a:spcBef>
              <a:spcAft>
                <a:spcPts val="0"/>
              </a:spcAft>
              <a:defRPr/>
            </a:pPr>
            <a:r>
              <a:rPr lang="en-US" sz="2800" b="1" dirty="0" smtClean="0">
                <a:solidFill>
                  <a:srgbClr val="002060"/>
                </a:solidFill>
                <a:latin typeface="Calibri" pitchFamily="34" charset="0"/>
                <a:cs typeface="Calibri" pitchFamily="34" charset="0"/>
              </a:rPr>
              <a:t>Soil Management -</a:t>
            </a:r>
          </a:p>
          <a:p>
            <a:pPr algn="ctr" defTabSz="4165366" fontAlgn="auto">
              <a:spcBef>
                <a:spcPts val="0"/>
              </a:spcBef>
              <a:spcAft>
                <a:spcPts val="0"/>
              </a:spcAft>
              <a:defRPr/>
            </a:pPr>
            <a:r>
              <a:rPr lang="en-US" sz="2800" b="1" dirty="0" smtClean="0">
                <a:solidFill>
                  <a:srgbClr val="002060"/>
                </a:solidFill>
                <a:latin typeface="Calibri" pitchFamily="34" charset="0"/>
                <a:cs typeface="Calibri" pitchFamily="34" charset="0"/>
              </a:rPr>
              <a:t>The soil carbon transition curve</a:t>
            </a:r>
            <a:endParaRPr lang="en-US" sz="2400" i="1" dirty="0">
              <a:solidFill>
                <a:srgbClr val="002060"/>
              </a:solidFill>
              <a:latin typeface="Calibri" pitchFamily="34" charset="0"/>
              <a:cs typeface="Calibri" pitchFamily="34" charset="0"/>
            </a:endParaRPr>
          </a:p>
        </p:txBody>
      </p:sp>
      <p:sp>
        <p:nvSpPr>
          <p:cNvPr id="6" name="Rectangle 5"/>
          <p:cNvSpPr/>
          <p:nvPr/>
        </p:nvSpPr>
        <p:spPr>
          <a:xfrm>
            <a:off x="4355976" y="2057400"/>
            <a:ext cx="4572000" cy="3939540"/>
          </a:xfrm>
          <a:prstGeom prst="rect">
            <a:avLst/>
          </a:prstGeom>
        </p:spPr>
        <p:txBody>
          <a:bodyPr>
            <a:spAutoFit/>
          </a:bodyPr>
          <a:lstStyle/>
          <a:p>
            <a:pPr algn="just" defTabSz="4165366" fontAlgn="auto">
              <a:spcBef>
                <a:spcPts val="0"/>
              </a:spcBef>
              <a:spcAft>
                <a:spcPts val="0"/>
              </a:spcAft>
              <a:defRPr/>
            </a:pPr>
            <a:r>
              <a:rPr lang="en-US" b="1" dirty="0" smtClean="0">
                <a:solidFill>
                  <a:srgbClr val="002060"/>
                </a:solidFill>
                <a:latin typeface="Calibri" pitchFamily="34" charset="0"/>
                <a:cs typeface="Calibri" pitchFamily="34" charset="0"/>
              </a:rPr>
              <a:t>The soil carbon transition curve, (I) SOC decline due to land use, (II) Collapse of ecosystem services due to SOC depletion, (III) Restoration with application of standard widely known and tested sequestration techniques.</a:t>
            </a:r>
            <a:r>
              <a:rPr lang="en-US" sz="2000" dirty="0" smtClean="0">
                <a:solidFill>
                  <a:srgbClr val="002060"/>
                </a:solidFill>
                <a:latin typeface="Calibri" pitchFamily="34" charset="0"/>
                <a:cs typeface="Calibri" pitchFamily="34" charset="0"/>
              </a:rPr>
              <a:t> </a:t>
            </a:r>
          </a:p>
          <a:p>
            <a:pPr algn="just" defTabSz="4165366" fontAlgn="auto">
              <a:spcBef>
                <a:spcPts val="0"/>
              </a:spcBef>
              <a:spcAft>
                <a:spcPts val="0"/>
              </a:spcAft>
              <a:defRPr/>
            </a:pPr>
            <a:endParaRPr lang="en-US" sz="2000" i="1" dirty="0" smtClean="0">
              <a:solidFill>
                <a:srgbClr val="002060"/>
              </a:solidFill>
              <a:latin typeface="Calibri" pitchFamily="34" charset="0"/>
              <a:cs typeface="Calibri" pitchFamily="34" charset="0"/>
            </a:endParaRPr>
          </a:p>
          <a:p>
            <a:pPr algn="just" defTabSz="4165366" fontAlgn="auto">
              <a:spcBef>
                <a:spcPts val="0"/>
              </a:spcBef>
              <a:spcAft>
                <a:spcPts val="0"/>
              </a:spcAft>
              <a:defRPr/>
            </a:pPr>
            <a:endParaRPr lang="en-US" sz="2000" i="1" dirty="0" smtClean="0">
              <a:solidFill>
                <a:srgbClr val="002060"/>
              </a:solidFill>
              <a:latin typeface="Calibri" pitchFamily="34" charset="0"/>
              <a:cs typeface="Calibri" pitchFamily="34" charset="0"/>
            </a:endParaRPr>
          </a:p>
          <a:p>
            <a:pPr algn="just" defTabSz="4165366" fontAlgn="auto">
              <a:spcBef>
                <a:spcPts val="0"/>
              </a:spcBef>
              <a:spcAft>
                <a:spcPts val="0"/>
              </a:spcAft>
              <a:defRPr/>
            </a:pPr>
            <a:endParaRPr lang="en-US" sz="2000" i="1" dirty="0" smtClean="0">
              <a:solidFill>
                <a:srgbClr val="002060"/>
              </a:solidFill>
              <a:latin typeface="Calibri" pitchFamily="34" charset="0"/>
              <a:cs typeface="Calibri" pitchFamily="34" charset="0"/>
            </a:endParaRPr>
          </a:p>
          <a:p>
            <a:pPr algn="just" defTabSz="4165366" fontAlgn="auto">
              <a:spcBef>
                <a:spcPts val="0"/>
              </a:spcBef>
              <a:spcAft>
                <a:spcPts val="0"/>
              </a:spcAft>
              <a:defRPr/>
            </a:pPr>
            <a:r>
              <a:rPr lang="en-US" sz="1600" i="1" dirty="0" smtClean="0">
                <a:solidFill>
                  <a:srgbClr val="002060"/>
                </a:solidFill>
                <a:latin typeface="Calibri" pitchFamily="34" charset="0"/>
                <a:cs typeface="Calibri" pitchFamily="34" charset="0"/>
              </a:rPr>
              <a:t>(</a:t>
            </a:r>
            <a:r>
              <a:rPr lang="en-US" sz="1600" i="1" dirty="0" err="1" smtClean="0">
                <a:solidFill>
                  <a:srgbClr val="002060"/>
                </a:solidFill>
                <a:latin typeface="Calibri" pitchFamily="34" charset="0"/>
                <a:cs typeface="Calibri" pitchFamily="34" charset="0"/>
              </a:rPr>
              <a:t>Banwart</a:t>
            </a:r>
            <a:r>
              <a:rPr lang="en-US" sz="1600" i="1" dirty="0" smtClean="0">
                <a:solidFill>
                  <a:srgbClr val="002060"/>
                </a:solidFill>
                <a:latin typeface="Calibri" pitchFamily="34" charset="0"/>
                <a:cs typeface="Calibri" pitchFamily="34" charset="0"/>
              </a:rPr>
              <a:t> et al., “Benefits of soil carbon: Report on the outcomes of an international Scientific Committee on Problems of the Environment Rapid Assessment (SCOPE-RAP) Workshop”, EC-JRC, ISPA, Italy, March 2013.</a:t>
            </a:r>
            <a:endParaRPr lang="en-US" sz="1600" i="1" dirty="0">
              <a:solidFill>
                <a:srgbClr val="00206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657600" y="457202"/>
            <a:ext cx="5181600" cy="954107"/>
          </a:xfrm>
          <a:prstGeom prst="rect">
            <a:avLst/>
          </a:prstGeom>
          <a:noFill/>
        </p:spPr>
        <p:txBody>
          <a:bodyPr wrap="square" rtlCol="0">
            <a:spAutoFit/>
          </a:bodyPr>
          <a:lstStyle/>
          <a:p>
            <a:pPr algn="ctr"/>
            <a:r>
              <a:rPr lang="en-US" sz="2800" dirty="0" smtClean="0">
                <a:latin typeface="Raleway"/>
                <a:cs typeface="Calibri" pitchFamily="34" charset="0"/>
              </a:rPr>
              <a:t>EROI – Energy Return on Investment </a:t>
            </a:r>
            <a:endParaRPr lang="en-US" sz="2800" dirty="0">
              <a:latin typeface="Raleway"/>
              <a:cs typeface="Calibri" pitchFamily="34" charset="0"/>
            </a:endParaRPr>
          </a:p>
        </p:txBody>
      </p:sp>
      <p:sp>
        <p:nvSpPr>
          <p:cNvPr id="7" name="TextBox 6"/>
          <p:cNvSpPr txBox="1"/>
          <p:nvPr/>
        </p:nvSpPr>
        <p:spPr>
          <a:xfrm>
            <a:off x="3275859" y="6381328"/>
            <a:ext cx="2791149" cy="400110"/>
          </a:xfrm>
          <a:prstGeom prst="rect">
            <a:avLst/>
          </a:prstGeom>
          <a:noFill/>
        </p:spPr>
        <p:txBody>
          <a:bodyPr wrap="none" rtlCol="0">
            <a:spAutoFit/>
          </a:bodyPr>
          <a:lstStyle/>
          <a:p>
            <a:r>
              <a:rPr lang="en-US" sz="2000" b="1" dirty="0" smtClean="0">
                <a:solidFill>
                  <a:schemeClr val="bg1"/>
                </a:solidFill>
                <a:latin typeface="Comic Sans MS" pitchFamily="66" charset="0"/>
              </a:rPr>
              <a:t>Carbon sequestration</a:t>
            </a:r>
            <a:endParaRPr lang="en-US" sz="2000" b="1" dirty="0">
              <a:solidFill>
                <a:schemeClr val="bg1"/>
              </a:solidFill>
              <a:latin typeface="Comic Sans MS" pitchFamily="66" charset="0"/>
            </a:endParaRPr>
          </a:p>
        </p:txBody>
      </p:sp>
      <p:pic>
        <p:nvPicPr>
          <p:cNvPr id="8" name="Picture 7" descr="D:\Dropbox\Soiltrec-phd\papers\Journal Papers\Paper 4\EROI_matrix_20161107.jpg"/>
          <p:cNvPicPr/>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cx1="http://schemas.microsoft.com/office/drawing/2015/9/8/chartex" xmlns:cx="http://schemas.microsoft.com/office/drawing/2014/chartex" xmlns:wpc="http://schemas.microsoft.com/office/word/2010/wordprocessingCanvas" xmlns="" val="0"/>
              </a:ext>
            </a:extLst>
          </a:blip>
          <a:srcRect t="6345"/>
          <a:stretch>
            <a:fillRect/>
          </a:stretch>
        </p:blipFill>
        <p:spPr bwMode="auto">
          <a:xfrm>
            <a:off x="1655681" y="1828800"/>
            <a:ext cx="5278523" cy="5105400"/>
          </a:xfrm>
          <a:prstGeom prst="rect">
            <a:avLst/>
          </a:prstGeom>
          <a:noFill/>
          <a:ln>
            <a:noFill/>
          </a:ln>
        </p:spPr>
      </p:pic>
      <p:sp>
        <p:nvSpPr>
          <p:cNvPr id="9" name="TextBox 8"/>
          <p:cNvSpPr txBox="1"/>
          <p:nvPr/>
        </p:nvSpPr>
        <p:spPr>
          <a:xfrm>
            <a:off x="1295400" y="6488668"/>
            <a:ext cx="7696200" cy="369332"/>
          </a:xfrm>
          <a:prstGeom prst="rect">
            <a:avLst/>
          </a:prstGeom>
          <a:noFill/>
        </p:spPr>
        <p:txBody>
          <a:bodyPr wrap="square" rtlCol="0">
            <a:spAutoFit/>
          </a:bodyPr>
          <a:lstStyle/>
          <a:p>
            <a:r>
              <a:rPr lang="en-GB" dirty="0" err="1" smtClean="0"/>
              <a:t>Jónsson</a:t>
            </a:r>
            <a:r>
              <a:rPr lang="en-GB" dirty="0" smtClean="0"/>
              <a:t>, </a:t>
            </a:r>
            <a:r>
              <a:rPr lang="en-GB" dirty="0" err="1" smtClean="0"/>
              <a:t>Davíðsdóttir</a:t>
            </a:r>
            <a:r>
              <a:rPr lang="en-GB" dirty="0" smtClean="0"/>
              <a:t>, </a:t>
            </a:r>
            <a:r>
              <a:rPr lang="en-GB" dirty="0" err="1" smtClean="0"/>
              <a:t>Giannakis</a:t>
            </a:r>
            <a:r>
              <a:rPr lang="en-GB" dirty="0" smtClean="0"/>
              <a:t>, </a:t>
            </a:r>
            <a:r>
              <a:rPr lang="en-GB" dirty="0" err="1" smtClean="0"/>
              <a:t>Nikolaidis</a:t>
            </a:r>
            <a:r>
              <a:rPr lang="en-US" dirty="0" smtClean="0"/>
              <a:t>, 2018.  </a:t>
            </a:r>
            <a:r>
              <a:rPr lang="en-US" dirty="0" err="1" smtClean="0"/>
              <a:t>Envi</a:t>
            </a:r>
            <a:r>
              <a:rPr lang="en-US" dirty="0" smtClean="0"/>
              <a:t> Economics, In Review</a:t>
            </a:r>
            <a:endParaRPr lang="en-US" dirty="0"/>
          </a:p>
        </p:txBody>
      </p:sp>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63280" y="533402"/>
            <a:ext cx="6480720" cy="584775"/>
          </a:xfrm>
          <a:prstGeom prst="rect">
            <a:avLst/>
          </a:prstGeom>
          <a:noFill/>
        </p:spPr>
        <p:txBody>
          <a:bodyPr wrap="square" rtlCol="0">
            <a:spAutoFit/>
          </a:bodyPr>
          <a:lstStyle/>
          <a:p>
            <a:pPr algn="ctr"/>
            <a:r>
              <a:rPr lang="en-US" sz="3200" dirty="0" smtClean="0">
                <a:latin typeface="Raleway"/>
                <a:cs typeface="Calibri" pitchFamily="34" charset="0"/>
              </a:rPr>
              <a:t>Cost – Benefit Analysis </a:t>
            </a:r>
          </a:p>
        </p:txBody>
      </p:sp>
      <p:sp>
        <p:nvSpPr>
          <p:cNvPr id="9" name="TextBox 8"/>
          <p:cNvSpPr txBox="1"/>
          <p:nvPr/>
        </p:nvSpPr>
        <p:spPr>
          <a:xfrm>
            <a:off x="2195739" y="6341258"/>
            <a:ext cx="5240537" cy="400110"/>
          </a:xfrm>
          <a:prstGeom prst="rect">
            <a:avLst/>
          </a:prstGeom>
          <a:noFill/>
        </p:spPr>
        <p:txBody>
          <a:bodyPr wrap="none" rtlCol="0">
            <a:spAutoFit/>
          </a:bodyPr>
          <a:lstStyle/>
          <a:p>
            <a:r>
              <a:rPr lang="en-US" sz="2000" b="1" dirty="0" smtClean="0">
                <a:solidFill>
                  <a:schemeClr val="bg1"/>
                </a:solidFill>
                <a:latin typeface="Comic Sans MS" pitchFamily="66" charset="0"/>
              </a:rPr>
              <a:t>Water Stable Aggregates – soil fertility</a:t>
            </a:r>
            <a:endParaRPr lang="en-US" sz="2000" b="1" dirty="0">
              <a:solidFill>
                <a:schemeClr val="bg1"/>
              </a:solidFill>
              <a:latin typeface="Comic Sans MS" pitchFamily="66" charset="0"/>
            </a:endParaRPr>
          </a:p>
        </p:txBody>
      </p:sp>
      <p:graphicFrame>
        <p:nvGraphicFramePr>
          <p:cNvPr id="6" name="Table 5"/>
          <p:cNvGraphicFramePr>
            <a:graphicFrameLocks noGrp="1"/>
          </p:cNvGraphicFramePr>
          <p:nvPr/>
        </p:nvGraphicFramePr>
        <p:xfrm>
          <a:off x="-1" y="1752599"/>
          <a:ext cx="9144001" cy="4733100"/>
        </p:xfrm>
        <a:graphic>
          <a:graphicData uri="http://schemas.openxmlformats.org/drawingml/2006/table">
            <a:tbl>
              <a:tblPr/>
              <a:tblGrid>
                <a:gridCol w="3239832"/>
                <a:gridCol w="1257566"/>
                <a:gridCol w="1641231"/>
                <a:gridCol w="1598603"/>
                <a:gridCol w="1406769"/>
              </a:tblGrid>
              <a:tr h="519431">
                <a:tc>
                  <a:txBody>
                    <a:bodyPr/>
                    <a:lstStyle/>
                    <a:p>
                      <a:pPr marL="0" marR="0">
                        <a:lnSpc>
                          <a:spcPct val="115000"/>
                        </a:lnSpc>
                        <a:spcBef>
                          <a:spcPts val="0"/>
                        </a:spcBef>
                        <a:spcAft>
                          <a:spcPts val="0"/>
                        </a:spcAft>
                      </a:pPr>
                      <a:r>
                        <a:rPr lang="en-GB" sz="1800" dirty="0">
                          <a:solidFill>
                            <a:srgbClr val="000000"/>
                          </a:solidFill>
                          <a:latin typeface="Raleway"/>
                          <a:ea typeface="Times New Roman"/>
                          <a:cs typeface="Times New Roman"/>
                        </a:rPr>
                        <a:t> Cost and benefits</a:t>
                      </a:r>
                      <a:endParaRPr lang="en-US" sz="1800" dirty="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IF</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MSWC</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M</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MSWC+M</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7189">
                <a:tc>
                  <a:txBody>
                    <a:bodyPr/>
                    <a:lstStyle/>
                    <a:p>
                      <a:pPr marL="0" marR="0">
                        <a:lnSpc>
                          <a:spcPct val="115000"/>
                        </a:lnSpc>
                        <a:spcBef>
                          <a:spcPts val="0"/>
                        </a:spcBef>
                        <a:spcAft>
                          <a:spcPts val="0"/>
                        </a:spcAft>
                      </a:pPr>
                      <a:r>
                        <a:rPr lang="en-GB" sz="1800" dirty="0">
                          <a:solidFill>
                            <a:srgbClr val="000000"/>
                          </a:solidFill>
                          <a:latin typeface="Raleway"/>
                          <a:ea typeface="Times New Roman"/>
                          <a:cs typeface="Times New Roman"/>
                        </a:rPr>
                        <a:t>Yield (t ha</a:t>
                      </a:r>
                      <a:r>
                        <a:rPr lang="en-GB" sz="1800" baseline="30000" dirty="0">
                          <a:solidFill>
                            <a:srgbClr val="000000"/>
                          </a:solidFill>
                          <a:latin typeface="Raleway"/>
                          <a:ea typeface="Times New Roman"/>
                          <a:cs typeface="Times New Roman"/>
                        </a:rPr>
                        <a:t>-1</a:t>
                      </a:r>
                      <a:r>
                        <a:rPr lang="en-GB" sz="1800" dirty="0">
                          <a:solidFill>
                            <a:srgbClr val="000000"/>
                          </a:solidFill>
                          <a:latin typeface="Raleway"/>
                          <a:ea typeface="Times New Roman"/>
                          <a:cs typeface="Times New Roman"/>
                        </a:rPr>
                        <a:t>)</a:t>
                      </a:r>
                      <a:endParaRPr lang="en-US" sz="1800" dirty="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210.5</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215.45</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244.58</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237.47</a:t>
                      </a:r>
                      <a:endParaRPr lang="en-US" sz="1800">
                        <a:latin typeface="Raleway"/>
                        <a:ea typeface="Times New Roman"/>
                        <a:cs typeface="Times New Roman"/>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r>
              <a:tr h="427189">
                <a:tc>
                  <a:txBody>
                    <a:bodyPr/>
                    <a:lstStyle/>
                    <a:p>
                      <a:pPr marL="0" marR="0">
                        <a:lnSpc>
                          <a:spcPct val="115000"/>
                        </a:lnSpc>
                        <a:spcBef>
                          <a:spcPts val="0"/>
                        </a:spcBef>
                        <a:spcAft>
                          <a:spcPts val="0"/>
                        </a:spcAft>
                      </a:pPr>
                      <a:r>
                        <a:rPr lang="en-GB" sz="1800" dirty="0">
                          <a:solidFill>
                            <a:srgbClr val="000000"/>
                          </a:solidFill>
                          <a:latin typeface="Raleway"/>
                          <a:ea typeface="Times New Roman"/>
                          <a:cs typeface="Times New Roman"/>
                        </a:rPr>
                        <a:t>Sale price (US$ t ha</a:t>
                      </a:r>
                      <a:r>
                        <a:rPr lang="en-GB" sz="1800" baseline="30000" dirty="0">
                          <a:solidFill>
                            <a:srgbClr val="000000"/>
                          </a:solidFill>
                          <a:latin typeface="Raleway"/>
                          <a:ea typeface="Times New Roman"/>
                          <a:cs typeface="Times New Roman"/>
                        </a:rPr>
                        <a:t>-1</a:t>
                      </a:r>
                      <a:r>
                        <a:rPr lang="en-GB" sz="1800" dirty="0">
                          <a:solidFill>
                            <a:srgbClr val="000000"/>
                          </a:solidFill>
                          <a:latin typeface="Raleway"/>
                          <a:ea typeface="Times New Roman"/>
                          <a:cs typeface="Times New Roman"/>
                        </a:rPr>
                        <a:t>)</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r>
              <a:tr h="519431">
                <a:tc>
                  <a:txBody>
                    <a:bodyPr/>
                    <a:lstStyle/>
                    <a:p>
                      <a:pPr marL="0" marR="0">
                        <a:lnSpc>
                          <a:spcPct val="115000"/>
                        </a:lnSpc>
                        <a:spcBef>
                          <a:spcPts val="0"/>
                        </a:spcBef>
                        <a:spcAft>
                          <a:spcPts val="0"/>
                        </a:spcAft>
                      </a:pPr>
                      <a:r>
                        <a:rPr lang="en-GB" sz="1800" dirty="0">
                          <a:solidFill>
                            <a:srgbClr val="000000"/>
                          </a:solidFill>
                          <a:latin typeface="Raleway"/>
                          <a:ea typeface="Times New Roman"/>
                          <a:cs typeface="Times New Roman"/>
                        </a:rPr>
                        <a:t>Total cost of production (US$ )</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104,687.85</a:t>
                      </a:r>
                      <a:endParaRPr lang="en-US" sz="1800" dirty="0">
                        <a:latin typeface="Raleway"/>
                        <a:ea typeface="Times New Roman"/>
                        <a:cs typeface="Times New Roman"/>
                      </a:endParaRPr>
                    </a:p>
                  </a:txBody>
                  <a:tcPr marL="51435" marR="51435" marT="0" marB="0" anchor="b">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106,011.02</a:t>
                      </a:r>
                      <a:endParaRPr lang="en-US" sz="1800">
                        <a:latin typeface="Raleway"/>
                        <a:ea typeface="Times New Roman"/>
                        <a:cs typeface="Times New Roman"/>
                      </a:endParaRPr>
                    </a:p>
                  </a:txBody>
                  <a:tcPr marL="51435" marR="51435" marT="0" marB="0" anchor="b">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120,561.54</a:t>
                      </a:r>
                      <a:endParaRPr lang="en-US" sz="1800">
                        <a:latin typeface="Raleway"/>
                        <a:ea typeface="Times New Roman"/>
                        <a:cs typeface="Times New Roman"/>
                      </a:endParaRPr>
                    </a:p>
                  </a:txBody>
                  <a:tcPr marL="51435" marR="51435" marT="0" marB="0" anchor="b">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110,357.53</a:t>
                      </a:r>
                      <a:endParaRPr lang="en-US" sz="1800">
                        <a:latin typeface="Raleway"/>
                        <a:ea typeface="Times New Roman"/>
                        <a:cs typeface="Times New Roman"/>
                      </a:endParaRPr>
                    </a:p>
                  </a:txBody>
                  <a:tcPr marL="51435" marR="51435" marT="0" marB="0" anchor="b">
                    <a:lnL>
                      <a:noFill/>
                    </a:lnL>
                    <a:lnR>
                      <a:noFill/>
                    </a:lnR>
                    <a:lnT>
                      <a:noFill/>
                    </a:lnT>
                    <a:lnB>
                      <a:noFill/>
                    </a:lnB>
                  </a:tcPr>
                </a:tc>
              </a:tr>
              <a:tr h="519431">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Cost of production (US$ t ha</a:t>
                      </a:r>
                      <a:r>
                        <a:rPr lang="en-GB" sz="1800" baseline="30000">
                          <a:solidFill>
                            <a:srgbClr val="000000"/>
                          </a:solidFill>
                          <a:latin typeface="Raleway"/>
                          <a:ea typeface="Times New Roman"/>
                          <a:cs typeface="Times New Roman"/>
                        </a:rPr>
                        <a:t>-1</a:t>
                      </a:r>
                      <a:r>
                        <a:rPr lang="en-GB" sz="1800">
                          <a:solidFill>
                            <a:srgbClr val="000000"/>
                          </a:solidFill>
                          <a:latin typeface="Raleway"/>
                          <a:ea typeface="Times New Roman"/>
                          <a:cs typeface="Times New Roman"/>
                        </a:rPr>
                        <a:t>)</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497.33</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492.04</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492.93</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464.72</a:t>
                      </a:r>
                      <a:endParaRPr lang="en-US" sz="1800">
                        <a:latin typeface="Raleway"/>
                        <a:ea typeface="Times New Roman"/>
                        <a:cs typeface="Times New Roman"/>
                      </a:endParaRPr>
                    </a:p>
                  </a:txBody>
                  <a:tcPr marL="51435" marR="51435" marT="0" marB="0" anchor="ctr">
                    <a:lnL>
                      <a:noFill/>
                    </a:lnL>
                    <a:lnR>
                      <a:noFill/>
                    </a:lnR>
                    <a:lnT>
                      <a:noFill/>
                    </a:lnT>
                    <a:lnB>
                      <a:noFill/>
                    </a:lnB>
                  </a:tcPr>
                </a:tc>
              </a:tr>
              <a:tr h="427189">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Cost kg ha</a:t>
                      </a:r>
                      <a:r>
                        <a:rPr lang="en-GB" sz="1800" baseline="30000">
                          <a:solidFill>
                            <a:srgbClr val="000000"/>
                          </a:solidFill>
                          <a:latin typeface="Raleway"/>
                          <a:ea typeface="Times New Roman"/>
                          <a:cs typeface="Times New Roman"/>
                        </a:rPr>
                        <a:t>-1</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0.50</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0.49</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0.49</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0.46</a:t>
                      </a:r>
                      <a:endParaRPr lang="en-US" sz="1800">
                        <a:latin typeface="Raleway"/>
                        <a:ea typeface="Times New Roman"/>
                        <a:cs typeface="Times New Roman"/>
                      </a:endParaRPr>
                    </a:p>
                  </a:txBody>
                  <a:tcPr marL="51435" marR="51435" marT="0" marB="0" anchor="ctr">
                    <a:lnL>
                      <a:noFill/>
                    </a:lnL>
                    <a:lnR>
                      <a:noFill/>
                    </a:lnR>
                    <a:lnT>
                      <a:noFill/>
                    </a:lnT>
                    <a:lnB>
                      <a:noFill/>
                    </a:lnB>
                  </a:tcPr>
                </a:tc>
              </a:tr>
              <a:tr h="519431">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Gross benefit (US$ )</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127,142.00</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130,131.80</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147,726.32</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143,431.88</a:t>
                      </a:r>
                      <a:endParaRPr lang="en-US" sz="1800">
                        <a:latin typeface="Raleway"/>
                        <a:ea typeface="Times New Roman"/>
                        <a:cs typeface="Times New Roman"/>
                      </a:endParaRPr>
                    </a:p>
                  </a:txBody>
                  <a:tcPr marL="51435" marR="51435" marT="0" marB="0" anchor="ctr">
                    <a:lnL>
                      <a:noFill/>
                    </a:lnL>
                    <a:lnR>
                      <a:noFill/>
                    </a:lnR>
                    <a:lnT>
                      <a:noFill/>
                    </a:lnT>
                    <a:lnB>
                      <a:noFill/>
                    </a:lnB>
                  </a:tcPr>
                </a:tc>
              </a:tr>
              <a:tr h="519431">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Gross benefit (US$ t ha</a:t>
                      </a:r>
                      <a:r>
                        <a:rPr lang="en-GB" sz="1800" baseline="30000">
                          <a:solidFill>
                            <a:srgbClr val="000000"/>
                          </a:solidFill>
                          <a:latin typeface="Raleway"/>
                          <a:ea typeface="Times New Roman"/>
                          <a:cs typeface="Times New Roman"/>
                        </a:rPr>
                        <a:t>-1</a:t>
                      </a:r>
                      <a:r>
                        <a:rPr lang="en-GB" sz="1800">
                          <a:solidFill>
                            <a:srgbClr val="000000"/>
                          </a:solidFill>
                          <a:latin typeface="Raleway"/>
                          <a:ea typeface="Times New Roman"/>
                          <a:cs typeface="Times New Roman"/>
                        </a:rPr>
                        <a:t>)</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604</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604</a:t>
                      </a:r>
                      <a:endParaRPr lang="en-US" sz="1800">
                        <a:latin typeface="Raleway"/>
                        <a:ea typeface="Times New Roman"/>
                        <a:cs typeface="Times New Roman"/>
                      </a:endParaRPr>
                    </a:p>
                  </a:txBody>
                  <a:tcPr marL="51435" marR="51435" marT="0" marB="0" anchor="ctr">
                    <a:lnL>
                      <a:noFill/>
                    </a:lnL>
                    <a:lnR>
                      <a:noFill/>
                    </a:lnR>
                    <a:lnT>
                      <a:noFill/>
                    </a:lnT>
                    <a:lnB>
                      <a:noFill/>
                    </a:lnB>
                  </a:tcPr>
                </a:tc>
              </a:tr>
              <a:tr h="427189">
                <a:tc>
                  <a:txBody>
                    <a:bodyPr/>
                    <a:lstStyle/>
                    <a:p>
                      <a:pPr marL="0" marR="0">
                        <a:lnSpc>
                          <a:spcPct val="115000"/>
                        </a:lnSpc>
                        <a:spcBef>
                          <a:spcPts val="0"/>
                        </a:spcBef>
                        <a:spcAft>
                          <a:spcPts val="0"/>
                        </a:spcAft>
                      </a:pPr>
                      <a:r>
                        <a:rPr lang="en-GB" sz="1800">
                          <a:solidFill>
                            <a:srgbClr val="000000"/>
                          </a:solidFill>
                          <a:latin typeface="Raleway"/>
                          <a:ea typeface="Times New Roman"/>
                          <a:cs typeface="Times New Roman"/>
                        </a:rPr>
                        <a:t>Net benefit (US$ t ha</a:t>
                      </a:r>
                      <a:r>
                        <a:rPr lang="en-GB" sz="1800" baseline="30000">
                          <a:solidFill>
                            <a:srgbClr val="000000"/>
                          </a:solidFill>
                          <a:latin typeface="Raleway"/>
                          <a:ea typeface="Times New Roman"/>
                          <a:cs typeface="Times New Roman"/>
                        </a:rPr>
                        <a:t>-1</a:t>
                      </a:r>
                      <a:r>
                        <a:rPr lang="en-GB" sz="1800">
                          <a:solidFill>
                            <a:srgbClr val="000000"/>
                          </a:solidFill>
                          <a:latin typeface="Raleway"/>
                          <a:ea typeface="Times New Roman"/>
                          <a:cs typeface="Times New Roman"/>
                        </a:rPr>
                        <a:t>)</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106.67</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a:solidFill>
                            <a:srgbClr val="000000"/>
                          </a:solidFill>
                          <a:latin typeface="Raleway"/>
                          <a:ea typeface="Times New Roman"/>
                          <a:cs typeface="Times New Roman"/>
                        </a:rPr>
                        <a:t>111.96</a:t>
                      </a:r>
                      <a:endParaRPr lang="en-US" sz="180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111.07</a:t>
                      </a:r>
                      <a:endParaRPr lang="en-US" sz="1800" dirty="0">
                        <a:latin typeface="Raleway"/>
                        <a:ea typeface="Times New Roman"/>
                        <a:cs typeface="Times New Roman"/>
                      </a:endParaRPr>
                    </a:p>
                  </a:txBody>
                  <a:tcPr marL="51435" marR="51435" marT="0" marB="0" anchor="ctr">
                    <a:lnL>
                      <a:noFill/>
                    </a:lnL>
                    <a:lnR>
                      <a:noFill/>
                    </a:lnR>
                    <a:lnT>
                      <a:noFill/>
                    </a:lnT>
                    <a:lnB>
                      <a:noFill/>
                    </a:lnB>
                  </a:tcPr>
                </a:tc>
                <a:tc>
                  <a:txBody>
                    <a:bodyPr/>
                    <a:lstStyle/>
                    <a:p>
                      <a:pPr marL="0" marR="0" algn="r">
                        <a:lnSpc>
                          <a:spcPct val="115000"/>
                        </a:lnSpc>
                        <a:spcBef>
                          <a:spcPts val="0"/>
                        </a:spcBef>
                        <a:spcAft>
                          <a:spcPts val="0"/>
                        </a:spcAft>
                      </a:pPr>
                      <a:r>
                        <a:rPr lang="en-GB" sz="1800" dirty="0">
                          <a:solidFill>
                            <a:srgbClr val="000000"/>
                          </a:solidFill>
                          <a:latin typeface="Raleway"/>
                          <a:ea typeface="Times New Roman"/>
                          <a:cs typeface="Times New Roman"/>
                        </a:rPr>
                        <a:t>139.28</a:t>
                      </a:r>
                      <a:endParaRPr lang="en-US" sz="1800" dirty="0">
                        <a:latin typeface="Raleway"/>
                        <a:ea typeface="Times New Roman"/>
                        <a:cs typeface="Times New Roman"/>
                      </a:endParaRPr>
                    </a:p>
                  </a:txBody>
                  <a:tcPr marL="51435" marR="51435" marT="0" marB="0" anchor="ctr">
                    <a:lnL>
                      <a:noFill/>
                    </a:lnL>
                    <a:lnR>
                      <a:noFill/>
                    </a:lnR>
                    <a:lnT>
                      <a:noFill/>
                    </a:lnT>
                    <a:lnB>
                      <a:noFill/>
                    </a:lnB>
                  </a:tcPr>
                </a:tc>
              </a:tr>
              <a:tr h="427189">
                <a:tc>
                  <a:txBody>
                    <a:bodyPr/>
                    <a:lstStyle/>
                    <a:p>
                      <a:pPr marL="0" marR="0">
                        <a:lnSpc>
                          <a:spcPct val="115000"/>
                        </a:lnSpc>
                        <a:spcBef>
                          <a:spcPts val="0"/>
                        </a:spcBef>
                        <a:spcAft>
                          <a:spcPts val="0"/>
                        </a:spcAft>
                      </a:pPr>
                      <a:r>
                        <a:rPr lang="en-GB" sz="1800" b="1">
                          <a:solidFill>
                            <a:srgbClr val="000000"/>
                          </a:solidFill>
                          <a:latin typeface="Raleway"/>
                          <a:ea typeface="Times New Roman"/>
                          <a:cs typeface="Times New Roman"/>
                        </a:rPr>
                        <a:t>Benefit to Cost ratio</a:t>
                      </a:r>
                      <a:endParaRPr lang="en-US" sz="1800">
                        <a:latin typeface="Raleway"/>
                        <a:ea typeface="Times New Roman"/>
                        <a:cs typeface="Times New Roman"/>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1800" b="1">
                          <a:solidFill>
                            <a:srgbClr val="000000"/>
                          </a:solidFill>
                          <a:latin typeface="Raleway"/>
                          <a:ea typeface="Times New Roman"/>
                          <a:cs typeface="Times New Roman"/>
                        </a:rPr>
                        <a:t>1.21</a:t>
                      </a:r>
                      <a:endParaRPr lang="en-US" sz="1800">
                        <a:latin typeface="Raleway"/>
                        <a:ea typeface="Times New Roman"/>
                        <a:cs typeface="Times New Roman"/>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1800" b="1">
                          <a:solidFill>
                            <a:srgbClr val="000000"/>
                          </a:solidFill>
                          <a:latin typeface="Raleway"/>
                          <a:ea typeface="Times New Roman"/>
                          <a:cs typeface="Times New Roman"/>
                        </a:rPr>
                        <a:t>1.23</a:t>
                      </a:r>
                      <a:endParaRPr lang="en-US" sz="1800">
                        <a:latin typeface="Raleway"/>
                        <a:ea typeface="Times New Roman"/>
                        <a:cs typeface="Times New Roman"/>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1800" b="1">
                          <a:solidFill>
                            <a:srgbClr val="000000"/>
                          </a:solidFill>
                          <a:latin typeface="Raleway"/>
                          <a:ea typeface="Times New Roman"/>
                          <a:cs typeface="Times New Roman"/>
                        </a:rPr>
                        <a:t>1.23</a:t>
                      </a:r>
                      <a:endParaRPr lang="en-US" sz="1800">
                        <a:latin typeface="Raleway"/>
                        <a:ea typeface="Times New Roman"/>
                        <a:cs typeface="Times New Roman"/>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GB" sz="1800" b="1" dirty="0">
                          <a:solidFill>
                            <a:srgbClr val="000000"/>
                          </a:solidFill>
                          <a:latin typeface="Raleway"/>
                          <a:ea typeface="Times New Roman"/>
                          <a:cs typeface="Times New Roman"/>
                        </a:rPr>
                        <a:t>1.30</a:t>
                      </a:r>
                      <a:endParaRPr lang="en-US" sz="1800" dirty="0">
                        <a:latin typeface="Raleway"/>
                        <a:ea typeface="Times New Roman"/>
                        <a:cs typeface="Times New Roman"/>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1295400" y="6488668"/>
            <a:ext cx="7467600" cy="369332"/>
          </a:xfrm>
          <a:prstGeom prst="rect">
            <a:avLst/>
          </a:prstGeom>
          <a:noFill/>
        </p:spPr>
        <p:txBody>
          <a:bodyPr wrap="square" rtlCol="0">
            <a:spAutoFit/>
          </a:bodyPr>
          <a:lstStyle/>
          <a:p>
            <a:r>
              <a:rPr lang="en-GB" dirty="0" err="1" smtClean="0"/>
              <a:t>Jónsson</a:t>
            </a:r>
            <a:r>
              <a:rPr lang="en-GB" dirty="0" smtClean="0"/>
              <a:t>, </a:t>
            </a:r>
            <a:r>
              <a:rPr lang="en-GB" dirty="0" err="1" smtClean="0"/>
              <a:t>Davíðsdóttir</a:t>
            </a:r>
            <a:r>
              <a:rPr lang="en-GB" dirty="0" smtClean="0"/>
              <a:t>, </a:t>
            </a:r>
            <a:r>
              <a:rPr lang="en-GB" dirty="0" err="1" smtClean="0"/>
              <a:t>Giannakis</a:t>
            </a:r>
            <a:r>
              <a:rPr lang="en-GB" dirty="0" smtClean="0"/>
              <a:t>, </a:t>
            </a:r>
            <a:r>
              <a:rPr lang="en-GB" dirty="0" err="1" smtClean="0"/>
              <a:t>Nikolaidis</a:t>
            </a:r>
            <a:r>
              <a:rPr lang="en-US" dirty="0" smtClean="0"/>
              <a:t>, 2018.  </a:t>
            </a:r>
            <a:r>
              <a:rPr lang="en-US" dirty="0" err="1" smtClean="0"/>
              <a:t>Envi</a:t>
            </a:r>
            <a:r>
              <a:rPr lang="en-US" dirty="0" smtClean="0"/>
              <a:t> Economics, In Review</a:t>
            </a:r>
            <a:endParaRPr lang="en-US" dirty="0"/>
          </a:p>
        </p:txBody>
      </p:sp>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40B7D12-645A-874D-8D3A-4017F2C3F842}" type="slidenum">
              <a:rPr lang="en-US" smtClean="0"/>
              <a:pPr/>
              <a:t>201</a:t>
            </a:fld>
            <a:endParaRPr lang="en-US" dirty="0"/>
          </a:p>
        </p:txBody>
      </p:sp>
      <p:graphicFrame>
        <p:nvGraphicFramePr>
          <p:cNvPr id="3" name="Table 2"/>
          <p:cNvGraphicFramePr>
            <a:graphicFrameLocks noGrp="1"/>
          </p:cNvGraphicFramePr>
          <p:nvPr/>
        </p:nvGraphicFramePr>
        <p:xfrm>
          <a:off x="0" y="1749441"/>
          <a:ext cx="9144002" cy="4668814"/>
        </p:xfrm>
        <a:graphic>
          <a:graphicData uri="http://schemas.openxmlformats.org/drawingml/2006/table">
            <a:tbl>
              <a:tblPr/>
              <a:tblGrid>
                <a:gridCol w="1613324"/>
                <a:gridCol w="1221882"/>
                <a:gridCol w="523142"/>
                <a:gridCol w="1428579"/>
                <a:gridCol w="523142"/>
                <a:gridCol w="1428579"/>
                <a:gridCol w="523142"/>
                <a:gridCol w="1307854"/>
                <a:gridCol w="574358"/>
              </a:tblGrid>
              <a:tr h="630936">
                <a:tc>
                  <a:txBody>
                    <a:bodyPr/>
                    <a:lstStyle/>
                    <a:p>
                      <a:pPr marL="0" marR="0">
                        <a:lnSpc>
                          <a:spcPct val="115000"/>
                        </a:lnSpc>
                        <a:spcBef>
                          <a:spcPts val="0"/>
                        </a:spcBef>
                        <a:spcAft>
                          <a:spcPts val="0"/>
                        </a:spcAft>
                      </a:pPr>
                      <a:r>
                        <a:rPr lang="en-GB" sz="1800" b="1" dirty="0">
                          <a:solidFill>
                            <a:srgbClr val="00B050"/>
                          </a:solidFill>
                          <a:latin typeface="Raleway"/>
                          <a:ea typeface="Times New Roman"/>
                          <a:cs typeface="Times New Roman"/>
                        </a:rPr>
                        <a:t>Methods</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IF</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Rank</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MSWC</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Rank</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M</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Rank</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MSWC+M</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B050"/>
                          </a:solidFill>
                          <a:latin typeface="Raleway"/>
                          <a:ea typeface="Times New Roman"/>
                          <a:cs typeface="Times New Roman"/>
                        </a:rPr>
                        <a:t>Rank</a:t>
                      </a:r>
                      <a:endParaRPr lang="en-US" sz="1800" b="1" dirty="0">
                        <a:solidFill>
                          <a:srgbClr val="00B050"/>
                        </a:solidFill>
                        <a:latin typeface="Raleway"/>
                        <a:ea typeface="Times New Roman"/>
                        <a:cs typeface="Times New Roman"/>
                      </a:endParaRPr>
                    </a:p>
                  </a:txBody>
                  <a:tcPr marL="51435" marR="51435"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4240">
                <a:tc>
                  <a:txBody>
                    <a:bodyPr/>
                    <a:lstStyle/>
                    <a:p>
                      <a:pPr marL="0" marR="0">
                        <a:lnSpc>
                          <a:spcPct val="115000"/>
                        </a:lnSpc>
                        <a:spcBef>
                          <a:spcPts val="0"/>
                        </a:spcBef>
                        <a:spcAft>
                          <a:spcPts val="0"/>
                        </a:spcAft>
                      </a:pPr>
                      <a:r>
                        <a:rPr lang="en-GB" sz="1800" b="1" dirty="0">
                          <a:solidFill>
                            <a:srgbClr val="00B050"/>
                          </a:solidFill>
                          <a:latin typeface="Raleway"/>
                          <a:ea typeface="Times New Roman"/>
                          <a:cs typeface="Times New Roman"/>
                        </a:rPr>
                        <a:t>EROI ratio</a:t>
                      </a:r>
                      <a:endParaRPr lang="en-US" sz="1800" b="1" dirty="0">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1.07</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4</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1.09</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1.19</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2</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1.19</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454240">
                <a:tc>
                  <a:txBody>
                    <a:bodyPr/>
                    <a:lstStyle/>
                    <a:p>
                      <a:pPr marL="0" marR="0">
                        <a:lnSpc>
                          <a:spcPct val="115000"/>
                        </a:lnSpc>
                        <a:spcBef>
                          <a:spcPts val="0"/>
                        </a:spcBef>
                        <a:spcAft>
                          <a:spcPts val="0"/>
                        </a:spcAft>
                      </a:pPr>
                      <a:r>
                        <a:rPr lang="en-GB" sz="1800" b="1">
                          <a:solidFill>
                            <a:srgbClr val="00B050"/>
                          </a:solidFill>
                          <a:latin typeface="Raleway"/>
                          <a:ea typeface="Times New Roman"/>
                          <a:cs typeface="Times New Roman"/>
                        </a:rPr>
                        <a:t>B/C ratio</a:t>
                      </a:r>
                      <a:endParaRPr lang="en-US" sz="1800" b="1">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1.21</a:t>
                      </a:r>
                      <a:endParaRPr lang="en-US" sz="1800" dirty="0">
                        <a:latin typeface="Raleway"/>
                        <a:ea typeface="Times New Roman"/>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4</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1.23</a:t>
                      </a:r>
                      <a:endParaRPr lang="en-US" sz="1800">
                        <a:latin typeface="Raleway"/>
                        <a:ea typeface="Times New Roman"/>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1.23</a:t>
                      </a:r>
                      <a:endParaRPr lang="en-US" sz="1800">
                        <a:latin typeface="Raleway"/>
                        <a:ea typeface="Times New Roman"/>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2</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1.30</a:t>
                      </a:r>
                      <a:endParaRPr lang="en-US" sz="1800">
                        <a:latin typeface="Raleway"/>
                        <a:ea typeface="Times New Roman"/>
                        <a:cs typeface="Times New Roman"/>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a:noFill/>
                    </a:lnT>
                    <a:lnB>
                      <a:noFill/>
                    </a:lnB>
                  </a:tcPr>
                </a:tc>
              </a:tr>
              <a:tr h="630936">
                <a:tc>
                  <a:txBody>
                    <a:bodyPr/>
                    <a:lstStyle/>
                    <a:p>
                      <a:pPr marL="0" marR="0">
                        <a:lnSpc>
                          <a:spcPct val="115000"/>
                        </a:lnSpc>
                        <a:spcBef>
                          <a:spcPts val="0"/>
                        </a:spcBef>
                        <a:spcAft>
                          <a:spcPts val="0"/>
                        </a:spcAft>
                      </a:pPr>
                      <a:r>
                        <a:rPr lang="en-GB" sz="1800" b="1">
                          <a:solidFill>
                            <a:srgbClr val="00B050"/>
                          </a:solidFill>
                          <a:latin typeface="Raleway"/>
                          <a:ea typeface="Times New Roman"/>
                          <a:cs typeface="Times New Roman"/>
                        </a:rPr>
                        <a:t>Accum. value of ES $ t/ha</a:t>
                      </a:r>
                      <a:r>
                        <a:rPr lang="en-GB" sz="1800" b="1" baseline="30000">
                          <a:solidFill>
                            <a:srgbClr val="00B050"/>
                          </a:solidFill>
                          <a:latin typeface="Raleway"/>
                          <a:ea typeface="Times New Roman"/>
                          <a:cs typeface="Times New Roman"/>
                        </a:rPr>
                        <a:t>-1</a:t>
                      </a:r>
                      <a:endParaRPr lang="en-US" sz="1800" b="1">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dirty="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dirty="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endParaRPr lang="en-GB" sz="1800">
                        <a:solidFill>
                          <a:srgbClr val="000000"/>
                        </a:solidFill>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a:noFill/>
                    </a:lnT>
                    <a:lnB>
                      <a:noFill/>
                    </a:lnB>
                  </a:tcPr>
                </a:tc>
              </a:tr>
              <a:tr h="630936">
                <a:tc>
                  <a:txBody>
                    <a:bodyPr/>
                    <a:lstStyle/>
                    <a:p>
                      <a:pPr marL="0" marR="0">
                        <a:lnSpc>
                          <a:spcPct val="115000"/>
                        </a:lnSpc>
                        <a:spcBef>
                          <a:spcPts val="0"/>
                        </a:spcBef>
                        <a:spcAft>
                          <a:spcPts val="0"/>
                        </a:spcAft>
                      </a:pPr>
                      <a:r>
                        <a:rPr lang="en-GB" sz="1800" b="1">
                          <a:solidFill>
                            <a:srgbClr val="00B050"/>
                          </a:solidFill>
                          <a:latin typeface="Raleway"/>
                          <a:ea typeface="Times New Roman"/>
                          <a:cs typeface="Times New Roman"/>
                        </a:rPr>
                        <a:t>Climate regulation </a:t>
                      </a:r>
                      <a:endParaRPr lang="en-US" sz="1800" b="1">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9,685 - 12,200</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4</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25,197 - 31,739</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32,852 - 41,381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2</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34,471-43,421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a:noFill/>
                    </a:lnT>
                    <a:lnB>
                      <a:noFill/>
                    </a:lnB>
                  </a:tcPr>
                </a:tc>
              </a:tr>
              <a:tr h="630936">
                <a:tc>
                  <a:txBody>
                    <a:bodyPr/>
                    <a:lstStyle/>
                    <a:p>
                      <a:pPr marL="0" marR="0">
                        <a:lnSpc>
                          <a:spcPct val="115000"/>
                        </a:lnSpc>
                        <a:spcBef>
                          <a:spcPts val="0"/>
                        </a:spcBef>
                        <a:spcAft>
                          <a:spcPts val="0"/>
                        </a:spcAft>
                      </a:pPr>
                      <a:r>
                        <a:rPr lang="en-GB" sz="1800" b="1">
                          <a:solidFill>
                            <a:srgbClr val="00B050"/>
                          </a:solidFill>
                          <a:latin typeface="Raleway"/>
                          <a:ea typeface="Times New Roman"/>
                          <a:cs typeface="Times New Roman"/>
                        </a:rPr>
                        <a:t>Biomass production</a:t>
                      </a:r>
                      <a:endParaRPr lang="en-US" sz="1800" b="1">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323,055</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310,025</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4</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378,425</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367,962</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2</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a:noFill/>
                    </a:lnT>
                    <a:lnB>
                      <a:noFill/>
                    </a:lnB>
                  </a:tcPr>
                </a:tc>
              </a:tr>
              <a:tr h="630936">
                <a:tc>
                  <a:txBody>
                    <a:bodyPr/>
                    <a:lstStyle/>
                    <a:p>
                      <a:pPr marL="0" marR="0">
                        <a:lnSpc>
                          <a:spcPct val="115000"/>
                        </a:lnSpc>
                        <a:spcBef>
                          <a:spcPts val="0"/>
                        </a:spcBef>
                        <a:spcAft>
                          <a:spcPts val="0"/>
                        </a:spcAft>
                      </a:pPr>
                      <a:r>
                        <a:rPr lang="en-GB" sz="1800" b="1" dirty="0">
                          <a:solidFill>
                            <a:srgbClr val="00B050"/>
                          </a:solidFill>
                          <a:latin typeface="Raleway"/>
                          <a:ea typeface="Times New Roman"/>
                          <a:cs typeface="Times New Roman"/>
                        </a:rPr>
                        <a:t>Filtration of nutrients </a:t>
                      </a:r>
                      <a:endParaRPr lang="en-US" sz="1800" b="1" dirty="0">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6,716 - 32,248</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4</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127,231 - 610,955</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2</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dirty="0">
                          <a:solidFill>
                            <a:srgbClr val="000000"/>
                          </a:solidFill>
                          <a:latin typeface="Raleway"/>
                          <a:ea typeface="Times New Roman"/>
                          <a:cs typeface="Times New Roman"/>
                        </a:rPr>
                        <a:t>129,955 - 624,037</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1</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70,792 – 339,939</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GB" sz="1800">
                          <a:solidFill>
                            <a:srgbClr val="000000"/>
                          </a:solidFill>
                          <a:latin typeface="Raleway"/>
                          <a:ea typeface="Times New Roman"/>
                          <a:cs typeface="Times New Roman"/>
                        </a:rPr>
                        <a:t>3</a:t>
                      </a: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a:noFill/>
                    </a:lnT>
                    <a:lnB>
                      <a:noFill/>
                    </a:lnB>
                  </a:tcPr>
                </a:tc>
              </a:tr>
              <a:tr h="605654">
                <a:tc>
                  <a:txBody>
                    <a:bodyPr/>
                    <a:lstStyle/>
                    <a:p>
                      <a:pPr marL="0" marR="0">
                        <a:lnSpc>
                          <a:spcPct val="115000"/>
                        </a:lnSpc>
                        <a:spcBef>
                          <a:spcPts val="0"/>
                        </a:spcBef>
                        <a:spcAft>
                          <a:spcPts val="0"/>
                        </a:spcAft>
                      </a:pPr>
                      <a:r>
                        <a:rPr lang="en-GB" sz="1800" b="1" dirty="0">
                          <a:solidFill>
                            <a:srgbClr val="00B050"/>
                          </a:solidFill>
                          <a:latin typeface="Raleway"/>
                          <a:ea typeface="Times New Roman"/>
                          <a:cs typeface="Times New Roman"/>
                        </a:rPr>
                        <a:t>Total*</a:t>
                      </a:r>
                      <a:endParaRPr lang="en-US" sz="1800" dirty="0">
                        <a:solidFill>
                          <a:srgbClr val="00B050"/>
                        </a:solidFill>
                        <a:latin typeface="Raleway"/>
                        <a:ea typeface="Times New Roman"/>
                        <a:cs typeface="Times New Roman"/>
                      </a:endParaRPr>
                    </a:p>
                  </a:txBody>
                  <a:tcPr marL="51435" marR="51435"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0000"/>
                          </a:solidFill>
                          <a:latin typeface="Raleway"/>
                          <a:ea typeface="Times New Roman"/>
                          <a:cs typeface="Times New Roman"/>
                        </a:rPr>
                        <a:t>23</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80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0000"/>
                          </a:solidFill>
                          <a:latin typeface="Raleway"/>
                          <a:ea typeface="Times New Roman"/>
                          <a:cs typeface="Times New Roman"/>
                        </a:rPr>
                        <a:t>15</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0000"/>
                          </a:solidFill>
                          <a:latin typeface="Raleway"/>
                          <a:ea typeface="Times New Roman"/>
                          <a:cs typeface="Times New Roman"/>
                        </a:rPr>
                        <a:t>8</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GB" sz="1800" b="1" dirty="0">
                          <a:solidFill>
                            <a:srgbClr val="000000"/>
                          </a:solidFill>
                          <a:latin typeface="Raleway"/>
                          <a:ea typeface="Times New Roman"/>
                          <a:cs typeface="Times New Roman"/>
                        </a:rPr>
                        <a:t>8</a:t>
                      </a:r>
                      <a:endParaRPr lang="en-US" sz="1800" dirty="0">
                        <a:latin typeface="Raleway"/>
                        <a:ea typeface="Times New Roman"/>
                        <a:cs typeface="Times New Roman"/>
                      </a:endParaRPr>
                    </a:p>
                  </a:txBody>
                  <a:tcPr marL="51435" marR="51435"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6321" name="Rectangle 1"/>
          <p:cNvSpPr>
            <a:spLocks noChangeArrowheads="1"/>
          </p:cNvSpPr>
          <p:nvPr/>
        </p:nvSpPr>
        <p:spPr bwMode="auto">
          <a:xfrm>
            <a:off x="3657600" y="399247"/>
            <a:ext cx="54864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800" b="0" i="0" u="none" strike="noStrike" cap="none" normalizeH="0" baseline="0" dirty="0" smtClean="0">
                <a:ln>
                  <a:noFill/>
                </a:ln>
                <a:solidFill>
                  <a:schemeClr val="tx1"/>
                </a:solidFill>
                <a:effectLst/>
                <a:latin typeface="Gotham Book"/>
                <a:ea typeface="Times New Roman" pitchFamily="18" charset="0"/>
                <a:cs typeface="Arial" pitchFamily="34" charset="0"/>
              </a:rPr>
              <a:t>Ranking and comparison of the different fertiliser treatments</a:t>
            </a:r>
            <a:endParaRPr kumimoji="0" lang="en-US" sz="2800" b="0" i="0" u="none" strike="noStrike" cap="none" normalizeH="0" baseline="0" dirty="0" smtClean="0">
              <a:ln>
                <a:noFill/>
              </a:ln>
              <a:solidFill>
                <a:schemeClr val="tx1"/>
              </a:solidFill>
              <a:effectLst/>
              <a:latin typeface="Gotham Book"/>
              <a:cs typeface="Arial" pitchFamily="34" charset="0"/>
            </a:endParaRPr>
          </a:p>
        </p:txBody>
      </p:sp>
      <p:sp>
        <p:nvSpPr>
          <p:cNvPr id="5" name="Rectangle 1"/>
          <p:cNvSpPr>
            <a:spLocks noChangeArrowheads="1"/>
          </p:cNvSpPr>
          <p:nvPr/>
        </p:nvSpPr>
        <p:spPr bwMode="auto">
          <a:xfrm>
            <a:off x="2" y="6473281"/>
            <a:ext cx="8571577"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Raleway"/>
                <a:ea typeface="Times New Roman" pitchFamily="18" charset="0"/>
                <a:cs typeface="Arial" pitchFamily="34" charset="0"/>
              </a:rPr>
              <a:t>*</a:t>
            </a:r>
            <a:r>
              <a:rPr kumimoji="0" lang="en-GB" sz="1600" b="0" i="0" u="none" strike="noStrike" cap="none" normalizeH="0" baseline="0" dirty="0" smtClean="0">
                <a:ln>
                  <a:noFill/>
                </a:ln>
                <a:solidFill>
                  <a:schemeClr val="tx1"/>
                </a:solidFill>
                <a:effectLst/>
                <a:latin typeface="Raleway"/>
                <a:ea typeface="Times New Roman" pitchFamily="18" charset="0"/>
                <a:cs typeface="Arial" pitchFamily="34" charset="0"/>
              </a:rPr>
              <a:t>The lower the number the more preferable the operation is in relation to these four methods</a:t>
            </a:r>
            <a:endParaRPr kumimoji="0" lang="en-GB" sz="4000" b="0" i="0" u="none" strike="noStrike" cap="none" normalizeH="0" baseline="0" dirty="0" smtClean="0">
              <a:ln>
                <a:noFill/>
              </a:ln>
              <a:solidFill>
                <a:schemeClr val="tx1"/>
              </a:solidFill>
              <a:effectLst/>
              <a:latin typeface="Raleway"/>
              <a:cs typeface="Arial" pitchFamily="34" charset="0"/>
            </a:endParaRPr>
          </a:p>
        </p:txBody>
      </p:sp>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MG_4005.JPG"/>
          <p:cNvPicPr>
            <a:picLocks noChangeAspect="1"/>
          </p:cNvPicPr>
          <p:nvPr/>
        </p:nvPicPr>
        <p:blipFill>
          <a:blip r:embed="rId2" cstate="print"/>
          <a:stretch>
            <a:fillRect/>
          </a:stretch>
        </p:blipFill>
        <p:spPr>
          <a:xfrm>
            <a:off x="0" y="0"/>
            <a:ext cx="9144000" cy="6858000"/>
          </a:xfrm>
          <a:prstGeom prst="rect">
            <a:avLst/>
          </a:prstGeom>
        </p:spPr>
      </p:pic>
      <p:sp>
        <p:nvSpPr>
          <p:cNvPr id="9" name="TextBox 8"/>
          <p:cNvSpPr txBox="1"/>
          <p:nvPr/>
        </p:nvSpPr>
        <p:spPr>
          <a:xfrm>
            <a:off x="228600" y="5707559"/>
            <a:ext cx="8382000" cy="769441"/>
          </a:xfrm>
          <a:prstGeom prst="rect">
            <a:avLst/>
          </a:prstGeom>
          <a:noFill/>
        </p:spPr>
        <p:txBody>
          <a:bodyPr wrap="square" rtlCol="0">
            <a:spAutoFit/>
          </a:bodyPr>
          <a:lstStyle/>
          <a:p>
            <a:r>
              <a:rPr lang="en-US" sz="4400" dirty="0" smtClean="0">
                <a:solidFill>
                  <a:schemeClr val="bg1"/>
                </a:solidFill>
                <a:latin typeface="Comic Sans MS" pitchFamily="66" charset="0"/>
              </a:rPr>
              <a:t>Managing landscapes</a:t>
            </a:r>
            <a:endParaRPr lang="en-US" sz="4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Framework for sustainable land management</a:t>
            </a:r>
            <a:endParaRPr lang="en-US" dirty="0"/>
          </a:p>
        </p:txBody>
      </p:sp>
      <p:pic>
        <p:nvPicPr>
          <p:cNvPr id="55298" name="Picture 2"/>
          <p:cNvPicPr>
            <a:picLocks noChangeAspect="1" noChangeArrowheads="1"/>
          </p:cNvPicPr>
          <p:nvPr/>
        </p:nvPicPr>
        <p:blipFill>
          <a:blip r:embed="rId2" cstate="print"/>
          <a:srcRect/>
          <a:stretch>
            <a:fillRect/>
          </a:stretch>
        </p:blipFill>
        <p:spPr bwMode="auto">
          <a:xfrm>
            <a:off x="304800" y="2129854"/>
            <a:ext cx="8686800" cy="38137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067944" y="381000"/>
            <a:ext cx="5076056" cy="1200329"/>
          </a:xfrm>
          <a:prstGeom prst="rect">
            <a:avLst/>
          </a:prstGeom>
          <a:noFill/>
        </p:spPr>
        <p:txBody>
          <a:bodyPr wrap="square" rtlCol="0">
            <a:spAutoFit/>
          </a:bodyPr>
          <a:lstStyle/>
          <a:p>
            <a:pPr algn="ctr"/>
            <a:r>
              <a:rPr lang="en-US" sz="3600" dirty="0" smtClean="0"/>
              <a:t>Biomass provision from crop and livestock</a:t>
            </a:r>
            <a:endParaRPr lang="en-US" sz="3600" dirty="0">
              <a:solidFill>
                <a:srgbClr val="002060"/>
              </a:solidFill>
              <a:latin typeface="Calibri" pitchFamily="34" charset="0"/>
              <a:cs typeface="Calibri" pitchFamily="34" charset="0"/>
            </a:endParaRPr>
          </a:p>
        </p:txBody>
      </p:sp>
      <p:sp>
        <p:nvSpPr>
          <p:cNvPr id="4" name="TextBox 3"/>
          <p:cNvSpPr txBox="1"/>
          <p:nvPr/>
        </p:nvSpPr>
        <p:spPr>
          <a:xfrm>
            <a:off x="0" y="6324600"/>
            <a:ext cx="6781800" cy="369332"/>
          </a:xfrm>
          <a:prstGeom prst="rect">
            <a:avLst/>
          </a:prstGeom>
          <a:noFill/>
        </p:spPr>
        <p:txBody>
          <a:bodyPr wrap="square" rtlCol="0">
            <a:spAutoFit/>
          </a:bodyPr>
          <a:lstStyle/>
          <a:p>
            <a:r>
              <a:rPr lang="en-GB" dirty="0" err="1" smtClean="0"/>
              <a:t>Jónsson</a:t>
            </a:r>
            <a:r>
              <a:rPr lang="en-GB" dirty="0" smtClean="0"/>
              <a:t>, </a:t>
            </a:r>
            <a:r>
              <a:rPr lang="en-GB" dirty="0" err="1" smtClean="0"/>
              <a:t>Davíðsdóttir</a:t>
            </a:r>
            <a:r>
              <a:rPr lang="en-GB" dirty="0" smtClean="0"/>
              <a:t>, </a:t>
            </a:r>
            <a:r>
              <a:rPr lang="en-GB" dirty="0" err="1" smtClean="0"/>
              <a:t>Nikolaidis</a:t>
            </a:r>
            <a:r>
              <a:rPr lang="en-US" dirty="0" smtClean="0"/>
              <a:t>, 2017.  Adv of Agronomy</a:t>
            </a:r>
            <a:endParaRPr lang="en-US" dirty="0"/>
          </a:p>
        </p:txBody>
      </p:sp>
      <p:pic>
        <p:nvPicPr>
          <p:cNvPr id="50178" name="Picture 2" descr="C:\Users\Nikolaos\Desktop\2017 Valuation ES Koiliaris 24.jpg"/>
          <p:cNvPicPr>
            <a:picLocks noChangeAspect="1" noChangeArrowheads="1"/>
          </p:cNvPicPr>
          <p:nvPr/>
        </p:nvPicPr>
        <p:blipFill>
          <a:blip r:embed="rId2" cstate="print"/>
          <a:srcRect/>
          <a:stretch>
            <a:fillRect/>
          </a:stretch>
        </p:blipFill>
        <p:spPr bwMode="auto">
          <a:xfrm>
            <a:off x="1716088" y="1828800"/>
            <a:ext cx="5711825" cy="4084637"/>
          </a:xfrm>
          <a:prstGeom prst="rect">
            <a:avLst/>
          </a:prstGeom>
          <a:noFill/>
        </p:spPr>
      </p:pic>
      <p:sp>
        <p:nvSpPr>
          <p:cNvPr id="6" name="TextBox 5"/>
          <p:cNvSpPr txBox="1"/>
          <p:nvPr/>
        </p:nvSpPr>
        <p:spPr>
          <a:xfrm>
            <a:off x="1201198" y="5867400"/>
            <a:ext cx="7790402" cy="369332"/>
          </a:xfrm>
          <a:prstGeom prst="rect">
            <a:avLst/>
          </a:prstGeom>
          <a:noFill/>
        </p:spPr>
        <p:txBody>
          <a:bodyPr wrap="none" rtlCol="0">
            <a:spAutoFit/>
          </a:bodyPr>
          <a:lstStyle/>
          <a:p>
            <a:r>
              <a:rPr lang="en-US" dirty="0" smtClean="0"/>
              <a:t>(A) Biomass provision in kg/ha/year (B) Value of biomass provision in id$/ha/year</a:t>
            </a:r>
            <a:endParaRPr lang="en-US" dirty="0"/>
          </a:p>
        </p:txBody>
      </p:sp>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Climate regulation</a:t>
            </a:r>
            <a:endParaRPr lang="en-US" dirty="0"/>
          </a:p>
        </p:txBody>
      </p:sp>
      <p:pic>
        <p:nvPicPr>
          <p:cNvPr id="49154" name="Picture 2" descr="C:\Users\Nikolaos\Desktop\2017 Valuation ES Koiliaris 22.jpg"/>
          <p:cNvPicPr>
            <a:picLocks noChangeAspect="1" noChangeArrowheads="1"/>
          </p:cNvPicPr>
          <p:nvPr/>
        </p:nvPicPr>
        <p:blipFill>
          <a:blip r:embed="rId2" cstate="print"/>
          <a:srcRect/>
          <a:stretch>
            <a:fillRect/>
          </a:stretch>
        </p:blipFill>
        <p:spPr bwMode="auto">
          <a:xfrm>
            <a:off x="1676400" y="1905000"/>
            <a:ext cx="5711825" cy="4084637"/>
          </a:xfrm>
          <a:prstGeom prst="rect">
            <a:avLst/>
          </a:prstGeom>
          <a:noFill/>
        </p:spPr>
      </p:pic>
      <p:sp>
        <p:nvSpPr>
          <p:cNvPr id="5" name="TextBox 4"/>
          <p:cNvSpPr txBox="1"/>
          <p:nvPr/>
        </p:nvSpPr>
        <p:spPr>
          <a:xfrm>
            <a:off x="914400" y="6400800"/>
            <a:ext cx="7906267" cy="369332"/>
          </a:xfrm>
          <a:prstGeom prst="rect">
            <a:avLst/>
          </a:prstGeom>
          <a:noFill/>
        </p:spPr>
        <p:txBody>
          <a:bodyPr wrap="none" rtlCol="0">
            <a:spAutoFit/>
          </a:bodyPr>
          <a:lstStyle/>
          <a:p>
            <a:r>
              <a:rPr lang="en-US" dirty="0" smtClean="0"/>
              <a:t>. (A) Carbon outflow in tons/ha/year (B) Value of climate regulation in id$/ha/year</a:t>
            </a:r>
            <a:endParaRPr lang="en-US" dirty="0"/>
          </a:p>
        </p:txBody>
      </p:sp>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Filtering of nutrients and contaminants—nitrate retention of soil</a:t>
            </a:r>
            <a:endParaRPr lang="en-US" dirty="0"/>
          </a:p>
        </p:txBody>
      </p:sp>
      <p:pic>
        <p:nvPicPr>
          <p:cNvPr id="48130" name="Picture 2" descr="C:\Users\Nikolaos\Desktop\2017 Valuation ES Koiliaris 18.jpg"/>
          <p:cNvPicPr>
            <a:picLocks noChangeAspect="1" noChangeArrowheads="1"/>
          </p:cNvPicPr>
          <p:nvPr/>
        </p:nvPicPr>
        <p:blipFill>
          <a:blip r:embed="rId2" cstate="print"/>
          <a:srcRect/>
          <a:stretch>
            <a:fillRect/>
          </a:stretch>
        </p:blipFill>
        <p:spPr bwMode="auto">
          <a:xfrm>
            <a:off x="1219200" y="1828800"/>
            <a:ext cx="6400800" cy="4474434"/>
          </a:xfrm>
          <a:prstGeom prst="rect">
            <a:avLst/>
          </a:prstGeom>
          <a:noFill/>
        </p:spPr>
      </p:pic>
      <p:sp>
        <p:nvSpPr>
          <p:cNvPr id="5" name="TextBox 4"/>
          <p:cNvSpPr txBox="1"/>
          <p:nvPr/>
        </p:nvSpPr>
        <p:spPr>
          <a:xfrm>
            <a:off x="1118066" y="6336268"/>
            <a:ext cx="3530134" cy="369332"/>
          </a:xfrm>
          <a:prstGeom prst="rect">
            <a:avLst/>
          </a:prstGeom>
          <a:noFill/>
        </p:spPr>
        <p:txBody>
          <a:bodyPr wrap="none" rtlCol="0">
            <a:spAutoFit/>
          </a:bodyPr>
          <a:lstStyle/>
          <a:p>
            <a:r>
              <a:rPr lang="en-US" dirty="0" smtClean="0"/>
              <a:t>(A) Nitrate retention in kg/ha/year</a:t>
            </a:r>
            <a:endParaRPr lang="en-US" dirty="0"/>
          </a:p>
        </p:txBody>
      </p:sp>
      <p:sp>
        <p:nvSpPr>
          <p:cNvPr id="6" name="TextBox 5"/>
          <p:cNvSpPr txBox="1"/>
          <p:nvPr/>
        </p:nvSpPr>
        <p:spPr>
          <a:xfrm>
            <a:off x="4343400" y="6336268"/>
            <a:ext cx="4572000" cy="369332"/>
          </a:xfrm>
          <a:prstGeom prst="rect">
            <a:avLst/>
          </a:prstGeom>
          <a:noFill/>
        </p:spPr>
        <p:txBody>
          <a:bodyPr wrap="square" rtlCol="0">
            <a:spAutoFit/>
          </a:bodyPr>
          <a:lstStyle/>
          <a:p>
            <a:r>
              <a:rPr lang="en-US" dirty="0" smtClean="0"/>
              <a:t>(B) Value of nitrate retention in id$/ha/year</a:t>
            </a:r>
            <a:endParaRPr lang="en-US" dirty="0"/>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TextBox 127"/>
          <p:cNvSpPr txBox="1"/>
          <p:nvPr/>
        </p:nvSpPr>
        <p:spPr>
          <a:xfrm>
            <a:off x="4495800" y="457201"/>
            <a:ext cx="3749168" cy="584775"/>
          </a:xfrm>
          <a:prstGeom prst="rect">
            <a:avLst/>
          </a:prstGeom>
          <a:noFill/>
        </p:spPr>
        <p:txBody>
          <a:bodyPr wrap="none" rtlCol="0">
            <a:spAutoFit/>
          </a:bodyPr>
          <a:lstStyle/>
          <a:p>
            <a:r>
              <a:rPr lang="en-US" sz="3200" dirty="0" smtClean="0"/>
              <a:t>Stakeholder Mapping</a:t>
            </a:r>
            <a:endParaRPr lang="en-US" sz="3200" dirty="0"/>
          </a:p>
        </p:txBody>
      </p:sp>
      <p:pic>
        <p:nvPicPr>
          <p:cNvPr id="49154" name="Picture 2"/>
          <p:cNvPicPr>
            <a:picLocks noChangeAspect="1" noChangeArrowheads="1"/>
          </p:cNvPicPr>
          <p:nvPr/>
        </p:nvPicPr>
        <p:blipFill>
          <a:blip r:embed="rId2" cstate="print"/>
          <a:srcRect/>
          <a:stretch>
            <a:fillRect/>
          </a:stretch>
        </p:blipFill>
        <p:spPr bwMode="auto">
          <a:xfrm>
            <a:off x="609600" y="1752600"/>
            <a:ext cx="8289926" cy="5001891"/>
          </a:xfrm>
          <a:prstGeom prst="rect">
            <a:avLst/>
          </a:prstGeom>
          <a:noFill/>
          <a:ln w="9525">
            <a:noFill/>
            <a:miter lim="800000"/>
            <a:headEnd/>
            <a:tailEnd/>
          </a:ln>
          <a:effectLst/>
        </p:spPr>
      </p:pic>
    </p:spTree>
    <p:extLst>
      <p:ext uri="{BB962C8B-B14F-4D97-AF65-F5344CB8AC3E}">
        <p14:creationId xmlns:p14="http://schemas.microsoft.com/office/powerpoint/2010/main" xmlns="" val="2505745323"/>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ctrTitle"/>
          </p:nvPr>
        </p:nvSpPr>
        <p:spPr>
          <a:xfrm>
            <a:off x="4495800" y="219472"/>
            <a:ext cx="4419600" cy="1152128"/>
          </a:xfrm>
        </p:spPr>
        <p:txBody>
          <a:bodyPr>
            <a:normAutofit/>
          </a:bodyPr>
          <a:lstStyle/>
          <a:p>
            <a:r>
              <a:rPr lang="en-US" sz="2400" b="1" kern="0" dirty="0" smtClean="0">
                <a:solidFill>
                  <a:srgbClr val="002060"/>
                </a:solidFill>
                <a:latin typeface="Calibri" pitchFamily="34" charset="0"/>
                <a:cs typeface="Calibri" pitchFamily="34" charset="0"/>
              </a:rPr>
              <a:t>Education and Training</a:t>
            </a:r>
            <a:endParaRPr lang="el-GR" sz="2400" b="1" dirty="0">
              <a:latin typeface="Calibri" pitchFamily="34" charset="0"/>
              <a:cs typeface="Calibri" pitchFamily="34" charset="0"/>
            </a:endParaRPr>
          </a:p>
        </p:txBody>
      </p:sp>
      <p:pic>
        <p:nvPicPr>
          <p:cNvPr id="5122" name="Picture 2" descr="C:\Users\Nikos\Pictures\Photos From Modelling Workshop Crete\DSC_0096.JPG"/>
          <p:cNvPicPr>
            <a:picLocks noChangeAspect="1" noChangeArrowheads="1"/>
          </p:cNvPicPr>
          <p:nvPr/>
        </p:nvPicPr>
        <p:blipFill>
          <a:blip r:embed="rId2" cstate="print"/>
          <a:srcRect/>
          <a:stretch>
            <a:fillRect/>
          </a:stretch>
        </p:blipFill>
        <p:spPr bwMode="auto">
          <a:xfrm>
            <a:off x="179512" y="1860105"/>
            <a:ext cx="2304256" cy="1542680"/>
          </a:xfrm>
          <a:prstGeom prst="rect">
            <a:avLst/>
          </a:prstGeom>
          <a:noFill/>
        </p:spPr>
      </p:pic>
      <p:pic>
        <p:nvPicPr>
          <p:cNvPr id="5123" name="Picture 3" descr="C:\Users\Nikos\Pictures\Photos From Modelling Workshop Crete\DSC_0080.JPG"/>
          <p:cNvPicPr>
            <a:picLocks noChangeAspect="1" noChangeArrowheads="1"/>
          </p:cNvPicPr>
          <p:nvPr/>
        </p:nvPicPr>
        <p:blipFill>
          <a:blip r:embed="rId3" cstate="print"/>
          <a:srcRect/>
          <a:stretch>
            <a:fillRect/>
          </a:stretch>
        </p:blipFill>
        <p:spPr bwMode="auto">
          <a:xfrm>
            <a:off x="2483771" y="1860105"/>
            <a:ext cx="2304255" cy="1542679"/>
          </a:xfrm>
          <a:prstGeom prst="rect">
            <a:avLst/>
          </a:prstGeom>
          <a:noFill/>
        </p:spPr>
      </p:pic>
      <p:pic>
        <p:nvPicPr>
          <p:cNvPr id="5124" name="Picture 4" descr="C:\Users\Nikos\Pictures\Photos From Modelling Workshop Crete\DSC_0137.JPG"/>
          <p:cNvPicPr>
            <a:picLocks noChangeAspect="1" noChangeArrowheads="1"/>
          </p:cNvPicPr>
          <p:nvPr/>
        </p:nvPicPr>
        <p:blipFill>
          <a:blip r:embed="rId4" cstate="print"/>
          <a:srcRect/>
          <a:stretch>
            <a:fillRect/>
          </a:stretch>
        </p:blipFill>
        <p:spPr bwMode="auto">
          <a:xfrm>
            <a:off x="6660232" y="4781920"/>
            <a:ext cx="2304256" cy="1542680"/>
          </a:xfrm>
          <a:prstGeom prst="rect">
            <a:avLst/>
          </a:prstGeom>
          <a:noFill/>
        </p:spPr>
      </p:pic>
      <p:pic>
        <p:nvPicPr>
          <p:cNvPr id="5125" name="Picture 5" descr="C:\Users\Nikos\Pictures\Photos From Modelling Workshop Crete\DSC_0113.JPG"/>
          <p:cNvPicPr>
            <a:picLocks noChangeAspect="1" noChangeArrowheads="1"/>
          </p:cNvPicPr>
          <p:nvPr/>
        </p:nvPicPr>
        <p:blipFill>
          <a:blip r:embed="rId5" cstate="print"/>
          <a:srcRect/>
          <a:stretch>
            <a:fillRect/>
          </a:stretch>
        </p:blipFill>
        <p:spPr bwMode="auto">
          <a:xfrm>
            <a:off x="4359894" y="4831534"/>
            <a:ext cx="2300338" cy="1493068"/>
          </a:xfrm>
          <a:prstGeom prst="rect">
            <a:avLst/>
          </a:prstGeom>
          <a:noFill/>
        </p:spPr>
      </p:pic>
      <p:sp>
        <p:nvSpPr>
          <p:cNvPr id="14" name="TextBox 13"/>
          <p:cNvSpPr txBox="1"/>
          <p:nvPr/>
        </p:nvSpPr>
        <p:spPr>
          <a:xfrm>
            <a:off x="5292080" y="2362200"/>
            <a:ext cx="2123658" cy="369332"/>
          </a:xfrm>
          <a:prstGeom prst="rect">
            <a:avLst/>
          </a:prstGeom>
          <a:noFill/>
        </p:spPr>
        <p:txBody>
          <a:bodyPr wrap="none" rtlCol="0">
            <a:spAutoFit/>
          </a:bodyPr>
          <a:lstStyle/>
          <a:p>
            <a:r>
              <a:rPr lang="en-US" b="1" dirty="0" smtClean="0">
                <a:latin typeface="Calibri" pitchFamily="34" charset="0"/>
                <a:cs typeface="Calibri" pitchFamily="34" charset="0"/>
              </a:rPr>
              <a:t>Advanced Education</a:t>
            </a:r>
            <a:endParaRPr lang="en-US" b="1" dirty="0">
              <a:latin typeface="Calibri" pitchFamily="34" charset="0"/>
              <a:cs typeface="Calibri" pitchFamily="34" charset="0"/>
            </a:endParaRPr>
          </a:p>
        </p:txBody>
      </p:sp>
      <p:sp>
        <p:nvSpPr>
          <p:cNvPr id="15" name="TextBox 14"/>
          <p:cNvSpPr txBox="1"/>
          <p:nvPr/>
        </p:nvSpPr>
        <p:spPr>
          <a:xfrm>
            <a:off x="6228184" y="3810000"/>
            <a:ext cx="2195922" cy="369332"/>
          </a:xfrm>
          <a:prstGeom prst="rect">
            <a:avLst/>
          </a:prstGeom>
          <a:noFill/>
        </p:spPr>
        <p:txBody>
          <a:bodyPr wrap="none" rtlCol="0">
            <a:spAutoFit/>
          </a:bodyPr>
          <a:lstStyle/>
          <a:p>
            <a:r>
              <a:rPr lang="en-US" b="1" dirty="0" smtClean="0">
                <a:latin typeface="Calibri" pitchFamily="34" charset="0"/>
                <a:cs typeface="Calibri" pitchFamily="34" charset="0"/>
              </a:rPr>
              <a:t>Experiential Learning</a:t>
            </a:r>
            <a:endParaRPr lang="en-US" b="1" dirty="0">
              <a:latin typeface="Calibri" pitchFamily="34" charset="0"/>
              <a:cs typeface="Calibri" pitchFamily="34" charset="0"/>
            </a:endParaRPr>
          </a:p>
        </p:txBody>
      </p:sp>
      <p:sp>
        <p:nvSpPr>
          <p:cNvPr id="16" name="TextBox 15"/>
          <p:cNvSpPr txBox="1"/>
          <p:nvPr/>
        </p:nvSpPr>
        <p:spPr>
          <a:xfrm>
            <a:off x="1807016" y="5410200"/>
            <a:ext cx="2180405" cy="369332"/>
          </a:xfrm>
          <a:prstGeom prst="rect">
            <a:avLst/>
          </a:prstGeom>
          <a:noFill/>
        </p:spPr>
        <p:txBody>
          <a:bodyPr wrap="none" rtlCol="0">
            <a:spAutoFit/>
          </a:bodyPr>
          <a:lstStyle/>
          <a:p>
            <a:r>
              <a:rPr lang="en-US" b="1" dirty="0" smtClean="0">
                <a:latin typeface="Calibri" pitchFamily="34" charset="0"/>
                <a:cs typeface="Calibri" pitchFamily="34" charset="0"/>
              </a:rPr>
              <a:t>Community Building </a:t>
            </a:r>
            <a:endParaRPr lang="en-US" b="1" dirty="0">
              <a:latin typeface="Calibri" pitchFamily="34" charset="0"/>
              <a:cs typeface="Calibri" pitchFamily="34" charset="0"/>
            </a:endParaRPr>
          </a:p>
        </p:txBody>
      </p:sp>
      <p:pic>
        <p:nvPicPr>
          <p:cNvPr id="5126" name="Picture 6" descr="C:\Users\Nikos\Pictures\Photos From Modelling Workshop Crete\DSC_0168.JPG"/>
          <p:cNvPicPr>
            <a:picLocks noChangeAspect="1" noChangeArrowheads="1"/>
          </p:cNvPicPr>
          <p:nvPr/>
        </p:nvPicPr>
        <p:blipFill>
          <a:blip r:embed="rId6" cstate="print"/>
          <a:srcRect/>
          <a:stretch>
            <a:fillRect/>
          </a:stretch>
        </p:blipFill>
        <p:spPr bwMode="auto">
          <a:xfrm>
            <a:off x="1691680" y="3372273"/>
            <a:ext cx="2232248" cy="1494472"/>
          </a:xfrm>
          <a:prstGeom prst="rect">
            <a:avLst/>
          </a:prstGeom>
          <a:noFill/>
        </p:spPr>
      </p:pic>
      <p:pic>
        <p:nvPicPr>
          <p:cNvPr id="5127" name="Picture 7" descr="C:\Users\Nikos\Pictures\Photos From Modelling Workshop Crete\DSC_0205.JPG"/>
          <p:cNvPicPr>
            <a:picLocks noChangeAspect="1" noChangeArrowheads="1"/>
          </p:cNvPicPr>
          <p:nvPr/>
        </p:nvPicPr>
        <p:blipFill>
          <a:blip r:embed="rId7" cstate="print"/>
          <a:srcRect/>
          <a:stretch>
            <a:fillRect/>
          </a:stretch>
        </p:blipFill>
        <p:spPr bwMode="auto">
          <a:xfrm>
            <a:off x="3923930" y="3372274"/>
            <a:ext cx="2151125" cy="1440160"/>
          </a:xfrm>
          <a:prstGeom prst="rect">
            <a:avLst/>
          </a:prstGeom>
          <a:noFill/>
        </p:spPr>
      </p:pic>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
          <p:cNvSpPr>
            <a:spLocks noChangeArrowheads="1"/>
          </p:cNvSpPr>
          <p:nvPr/>
        </p:nvSpPr>
        <p:spPr bwMode="auto">
          <a:xfrm>
            <a:off x="107950" y="260350"/>
            <a:ext cx="2808288" cy="461963"/>
          </a:xfrm>
          <a:prstGeom prst="rect">
            <a:avLst/>
          </a:prstGeom>
          <a:noFill/>
          <a:ln w="9525">
            <a:noFill/>
            <a:miter lim="800000"/>
            <a:headEnd/>
            <a:tailEnd/>
          </a:ln>
        </p:spPr>
        <p:txBody>
          <a:bodyPr>
            <a:spAutoFit/>
          </a:bodyPr>
          <a:lstStyle/>
          <a:p>
            <a:r>
              <a:rPr lang="en-US" i="0">
                <a:solidFill>
                  <a:schemeClr val="bg1"/>
                </a:solidFill>
                <a:latin typeface="Comic Sans MS" pitchFamily="66" charset="0"/>
              </a:rPr>
              <a:t>Ecological shifts</a:t>
            </a:r>
          </a:p>
        </p:txBody>
      </p:sp>
      <p:sp>
        <p:nvSpPr>
          <p:cNvPr id="34821" name="Rectangle 5"/>
          <p:cNvSpPr>
            <a:spLocks noChangeArrowheads="1"/>
          </p:cNvSpPr>
          <p:nvPr/>
        </p:nvSpPr>
        <p:spPr bwMode="auto">
          <a:xfrm>
            <a:off x="6227763" y="260350"/>
            <a:ext cx="2808287" cy="461963"/>
          </a:xfrm>
          <a:prstGeom prst="rect">
            <a:avLst/>
          </a:prstGeom>
          <a:noFill/>
          <a:ln w="9525">
            <a:noFill/>
            <a:miter lim="800000"/>
            <a:headEnd/>
            <a:tailEnd/>
          </a:ln>
        </p:spPr>
        <p:txBody>
          <a:bodyPr>
            <a:spAutoFit/>
          </a:bodyPr>
          <a:lstStyle/>
          <a:p>
            <a:r>
              <a:rPr lang="en-US" i="0">
                <a:solidFill>
                  <a:schemeClr val="bg1"/>
                </a:solidFill>
                <a:latin typeface="Comic Sans MS" pitchFamily="66" charset="0"/>
              </a:rPr>
              <a:t>Soil Threats</a:t>
            </a:r>
          </a:p>
        </p:txBody>
      </p:sp>
      <p:sp>
        <p:nvSpPr>
          <p:cNvPr id="34822" name="Rectangle 6"/>
          <p:cNvSpPr>
            <a:spLocks noChangeArrowheads="1"/>
          </p:cNvSpPr>
          <p:nvPr/>
        </p:nvSpPr>
        <p:spPr bwMode="auto">
          <a:xfrm>
            <a:off x="3276600" y="4983163"/>
            <a:ext cx="2808288" cy="461962"/>
          </a:xfrm>
          <a:prstGeom prst="rect">
            <a:avLst/>
          </a:prstGeom>
          <a:noFill/>
          <a:ln w="9525">
            <a:noFill/>
            <a:miter lim="800000"/>
            <a:headEnd/>
            <a:tailEnd/>
          </a:ln>
        </p:spPr>
        <p:txBody>
          <a:bodyPr>
            <a:spAutoFit/>
          </a:bodyPr>
          <a:lstStyle/>
          <a:p>
            <a:r>
              <a:rPr lang="en-US" i="0">
                <a:solidFill>
                  <a:schemeClr val="bg1"/>
                </a:solidFill>
                <a:latin typeface="Comic Sans MS" pitchFamily="66" charset="0"/>
              </a:rPr>
              <a:t>Soil Restoration</a:t>
            </a:r>
          </a:p>
        </p:txBody>
      </p:sp>
      <p:pic>
        <p:nvPicPr>
          <p:cNvPr id="7" name="Picture 6" descr="IMG_3964.JPG"/>
          <p:cNvPicPr>
            <a:picLocks noChangeAspect="1"/>
          </p:cNvPicPr>
          <p:nvPr/>
        </p:nvPicPr>
        <p:blipFill>
          <a:blip r:embed="rId2" cstate="print"/>
          <a:srcRect t="25555"/>
          <a:stretch>
            <a:fillRect/>
          </a:stretch>
        </p:blipFill>
        <p:spPr>
          <a:xfrm>
            <a:off x="0" y="1752600"/>
            <a:ext cx="9144000" cy="5105400"/>
          </a:xfrm>
          <a:prstGeom prst="rect">
            <a:avLst/>
          </a:prstGeom>
        </p:spPr>
      </p:pic>
      <p:sp>
        <p:nvSpPr>
          <p:cNvPr id="8" name="TextBox 7"/>
          <p:cNvSpPr txBox="1"/>
          <p:nvPr/>
        </p:nvSpPr>
        <p:spPr>
          <a:xfrm rot="550746">
            <a:off x="323528" y="4725144"/>
            <a:ext cx="1705916" cy="461665"/>
          </a:xfrm>
          <a:prstGeom prst="rect">
            <a:avLst/>
          </a:prstGeom>
          <a:noFill/>
        </p:spPr>
        <p:txBody>
          <a:bodyPr wrap="none" rtlCol="0">
            <a:spAutoFit/>
          </a:bodyPr>
          <a:lstStyle/>
          <a:p>
            <a:r>
              <a:rPr lang="en-US" sz="2400" dirty="0" smtClean="0">
                <a:solidFill>
                  <a:srgbClr val="002060"/>
                </a:solidFill>
                <a:latin typeface="Comic Sans MS" pitchFamily="66" charset="0"/>
              </a:rPr>
              <a:t>Goats Rule</a:t>
            </a:r>
            <a:endParaRPr lang="en-US" sz="2400" dirty="0">
              <a:solidFill>
                <a:srgbClr val="002060"/>
              </a:solidFill>
              <a:latin typeface="Comic Sans MS" pitchFamily="66" charset="0"/>
            </a:endParaRPr>
          </a:p>
        </p:txBody>
      </p:sp>
      <p:sp>
        <p:nvSpPr>
          <p:cNvPr id="9" name="TextBox 8"/>
          <p:cNvSpPr txBox="1"/>
          <p:nvPr/>
        </p:nvSpPr>
        <p:spPr>
          <a:xfrm rot="852253">
            <a:off x="6979417" y="5930777"/>
            <a:ext cx="1667444" cy="461665"/>
          </a:xfrm>
          <a:prstGeom prst="rect">
            <a:avLst/>
          </a:prstGeom>
          <a:noFill/>
        </p:spPr>
        <p:txBody>
          <a:bodyPr wrap="none" rtlCol="0">
            <a:spAutoFit/>
          </a:bodyPr>
          <a:lstStyle/>
          <a:p>
            <a:r>
              <a:rPr lang="en-US" sz="2400" dirty="0" smtClean="0">
                <a:solidFill>
                  <a:srgbClr val="002060"/>
                </a:solidFill>
                <a:latin typeface="Comic Sans MS" pitchFamily="66" charset="0"/>
              </a:rPr>
              <a:t>Thank You</a:t>
            </a:r>
            <a:endParaRPr lang="en-US" sz="2400" dirty="0">
              <a:solidFill>
                <a:srgbClr val="002060"/>
              </a:solidFill>
              <a:latin typeface="Comic Sans MS" pitchFamily="66" charset="0"/>
            </a:endParaRPr>
          </a:p>
        </p:txBody>
      </p:sp>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Users\Nikolaos\Desktop\125 e View on Dente del Gigante from the Punta Hellbronner April 2011.jpg"/>
          <p:cNvPicPr>
            <a:picLocks noChangeAspect="1" noChangeArrowheads="1"/>
          </p:cNvPicPr>
          <p:nvPr/>
        </p:nvPicPr>
        <p:blipFill>
          <a:blip r:embed="rId2" cstate="print"/>
          <a:srcRect/>
          <a:stretch>
            <a:fillRect/>
          </a:stretch>
        </p:blipFill>
        <p:spPr bwMode="auto">
          <a:xfrm>
            <a:off x="0" y="2189537"/>
            <a:ext cx="9144000" cy="306826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9110960-0303-420B-82FE-8C75A01F921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2927</TotalTime>
  <Words>8680</Words>
  <Application>Microsoft Office PowerPoint</Application>
  <PresentationFormat>On-screen Show (4:3)</PresentationFormat>
  <Paragraphs>1376</Paragraphs>
  <Slides>210</Slides>
  <Notes>20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210</vt:i4>
      </vt:variant>
    </vt:vector>
  </HeadingPairs>
  <TitlesOfParts>
    <vt:vector size="214" baseType="lpstr">
      <vt:lpstr>Custom Design</vt:lpstr>
      <vt:lpstr>Corel DESIGNER</vt:lpstr>
      <vt:lpstr>Chart</vt:lpstr>
      <vt:lpstr>Bitmap Image</vt:lpstr>
      <vt:lpstr>Lecture 1- Global Environmental Challenges, Managing Water and Soil Resources and Observatory Science (The Koiliaris Critical Zone Observatory Case Study)</vt:lpstr>
      <vt:lpstr>Slide 2</vt:lpstr>
      <vt:lpstr>Slide 3</vt:lpstr>
      <vt:lpstr>The Critical Zone: Treetop to Bedrock</vt:lpstr>
      <vt:lpstr>Slide 5</vt:lpstr>
      <vt:lpstr>Slide 6</vt:lpstr>
      <vt:lpstr>Slide 7</vt:lpstr>
      <vt:lpstr>Slide 8</vt:lpstr>
      <vt:lpstr>Lakonia shoreline 3000 years ago – Elos the “Castle of the Sea”</vt:lpstr>
      <vt:lpstr>Slide 10</vt:lpstr>
      <vt:lpstr>Slide 11</vt:lpstr>
      <vt:lpstr>Slide 12</vt:lpstr>
      <vt:lpstr>               Historical Amnesia  Land Degradation the Past 100 years Dust Bowl – The Virgin Land Project – The Loess Plateau</vt:lpstr>
      <vt:lpstr>Slide 14</vt:lpstr>
      <vt:lpstr>Slide 15</vt:lpstr>
      <vt:lpstr>Slide 16</vt:lpstr>
      <vt:lpstr>Slide 17</vt:lpstr>
      <vt:lpstr>Slide 18</vt:lpstr>
      <vt:lpstr>Slide 19</vt:lpstr>
      <vt:lpstr>Slide 20</vt:lpstr>
      <vt:lpstr>Slide 21</vt:lpstr>
      <vt:lpstr>Slide 22</vt:lpstr>
      <vt:lpstr>Slide 23</vt:lpstr>
      <vt:lpstr>Sahel and Climate Change Soil Ecosystem Shift and Tipping Point</vt:lpstr>
      <vt:lpstr>Living on the Edge in the Sahel -Transition from Desert to Green and Lush </vt:lpstr>
      <vt:lpstr>Slide 26</vt:lpstr>
      <vt:lpstr>Slide 27</vt:lpstr>
      <vt:lpstr>Self organized patchiness and vegetation positive interactions</vt:lpstr>
      <vt:lpstr>Livestock Grazing Impacts and Tipping Points</vt:lpstr>
      <vt:lpstr>Livestock Grazing Impacts and Tipping Points</vt:lpstr>
      <vt:lpstr>Changes in Agri-practices....</vt:lpstr>
      <vt:lpstr>SOC and STN decline after conversion of a Forest (F) or Grassland (G) to cropland (C)</vt:lpstr>
      <vt:lpstr>Slide 33</vt:lpstr>
      <vt:lpstr>Slide 34</vt:lpstr>
      <vt:lpstr>Slide 35</vt:lpstr>
      <vt:lpstr>Slide 36</vt:lpstr>
      <vt:lpstr>What is wrong with modern agricultural production?   Consumed vs Produced Energy </vt:lpstr>
      <vt:lpstr>Soil degradation</vt:lpstr>
      <vt:lpstr>Slide 39</vt:lpstr>
      <vt:lpstr>Aristotle “De Anima” </vt:lpstr>
      <vt:lpstr>Slide 41</vt:lpstr>
      <vt:lpstr>Slide 42</vt:lpstr>
      <vt:lpstr>The digestive system of the plants</vt:lpstr>
      <vt:lpstr>Slide 44</vt:lpstr>
      <vt:lpstr>Plant Growth Promoting Bacteria </vt:lpstr>
      <vt:lpstr>Plant – Insect Communication – Biochemical Language</vt:lpstr>
      <vt:lpstr>Slide 47</vt:lpstr>
      <vt:lpstr>Slide 48</vt:lpstr>
      <vt:lpstr>Slide 49</vt:lpstr>
      <vt:lpstr>Global ILTER site network</vt:lpstr>
      <vt:lpstr>Δίκτυο LTER - Greece</vt:lpstr>
      <vt:lpstr>Slide 52</vt:lpstr>
      <vt:lpstr>Slide 53</vt:lpstr>
      <vt:lpstr>Desertification=f(water deficit, land use practices)</vt:lpstr>
      <vt:lpstr>Slide 55</vt:lpstr>
      <vt:lpstr>Slide 56</vt:lpstr>
      <vt:lpstr>Slide 57</vt:lpstr>
      <vt:lpstr>Land use</vt:lpstr>
      <vt:lpstr>Slide 59</vt:lpstr>
      <vt:lpstr>The Land of Crete…then</vt:lpstr>
      <vt:lpstr>Slide 61</vt:lpstr>
      <vt:lpstr>Slide 62</vt:lpstr>
      <vt:lpstr>Slide 63</vt:lpstr>
      <vt:lpstr>Slide 64</vt:lpstr>
      <vt:lpstr>Slide 65</vt:lpstr>
      <vt:lpstr>Slide 66</vt:lpstr>
      <vt:lpstr>Slide 67</vt:lpstr>
      <vt:lpstr>Slide 68</vt:lpstr>
      <vt:lpstr>Schists - Surface runoff and flash floods</vt:lpstr>
      <vt:lpstr>Temporary Rivers and Flash Floods</vt:lpstr>
      <vt:lpstr>The karst - Liontari sinkhole mapped by the Greek Speleological Society:  1110 m below surface (1600 -490 m) </vt:lpstr>
      <vt:lpstr>Slide 72</vt:lpstr>
      <vt:lpstr>Cumulative number % of sinkholes versus depth</vt:lpstr>
      <vt:lpstr>Slide 74</vt:lpstr>
      <vt:lpstr>Slide 75</vt:lpstr>
      <vt:lpstr>Slide 76</vt:lpstr>
      <vt:lpstr>Slide 77</vt:lpstr>
      <vt:lpstr>Slide 78</vt:lpstr>
      <vt:lpstr>Slide 79</vt:lpstr>
      <vt:lpstr>Key Research Questions</vt:lpstr>
      <vt:lpstr>Slide 81</vt:lpstr>
      <vt:lpstr>High Frequency Environmental Monitoring</vt:lpstr>
      <vt:lpstr>Slide 83</vt:lpstr>
      <vt:lpstr>High Frequency Monitoring</vt:lpstr>
      <vt:lpstr>Slide 85</vt:lpstr>
      <vt:lpstr>Slide 86</vt:lpstr>
      <vt:lpstr>Slide 87</vt:lpstr>
      <vt:lpstr>Slide 88</vt:lpstr>
      <vt:lpstr>Slide 89</vt:lpstr>
      <vt:lpstr>Slide 90</vt:lpstr>
      <vt:lpstr>Biogeochemical Fluxes for SWAT – ICZ Modeling</vt:lpstr>
      <vt:lpstr>Slide 92</vt:lpstr>
      <vt:lpstr>Slide 93</vt:lpstr>
      <vt:lpstr>Slide 94</vt:lpstr>
      <vt:lpstr>Slide 95</vt:lpstr>
      <vt:lpstr>Slide 96</vt:lpstr>
      <vt:lpstr>Slide 97</vt:lpstr>
      <vt:lpstr>Slide 98</vt:lpstr>
      <vt:lpstr>Slide 99</vt:lpstr>
      <vt:lpstr>Slide 100</vt:lpstr>
      <vt:lpstr>Slide 101</vt:lpstr>
      <vt:lpstr>Soil Profile Analyses</vt:lpstr>
      <vt:lpstr>Soil Genesis and Evolution </vt:lpstr>
      <vt:lpstr>Slide 104</vt:lpstr>
      <vt:lpstr>Soil Genesis and Evolution</vt:lpstr>
      <vt:lpstr>Soil Genesis and Evolution </vt:lpstr>
      <vt:lpstr>Soil Genesis and Evolution </vt:lpstr>
      <vt:lpstr>Soil Genesis and Evolution </vt:lpstr>
      <vt:lpstr>Slide 109</vt:lpstr>
      <vt:lpstr>Koiliaris-CZO Biodiversity Survey</vt:lpstr>
      <vt:lpstr>Koiliaris-CZO Indicators of Soil Fertility</vt:lpstr>
      <vt:lpstr>Slide 112</vt:lpstr>
      <vt:lpstr>Livestock Grazing Impacts - Inhibition of DON Mineralization</vt:lpstr>
      <vt:lpstr>Soil Surveys – Physical, chemical and biological evolution</vt:lpstr>
      <vt:lpstr>Scaling up Soil Properties to Regional Scale</vt:lpstr>
      <vt:lpstr>Total Archea and Bacteria Copy Numbers and Bacteria/Fungi Distributions</vt:lpstr>
      <vt:lpstr>Environmental drivers of the distribution of nitrogen functional genes at Koiliaris CZO</vt:lpstr>
      <vt:lpstr>Slide 118</vt:lpstr>
      <vt:lpstr>Slide 119</vt:lpstr>
      <vt:lpstr>Slide 120</vt:lpstr>
      <vt:lpstr>Slide 121</vt:lpstr>
      <vt:lpstr>Modeling Framework</vt:lpstr>
      <vt:lpstr>Slide 123</vt:lpstr>
      <vt:lpstr>Slide 124</vt:lpstr>
      <vt:lpstr>Slide 125</vt:lpstr>
      <vt:lpstr>Slide 126</vt:lpstr>
      <vt:lpstr>Methodology – Land Use Reconstruction</vt:lpstr>
      <vt:lpstr>Methodology – Land Use Reconstruction</vt:lpstr>
      <vt:lpstr>Land Use CLC2012</vt:lpstr>
      <vt:lpstr>Livestock &amp; Manure Use</vt:lpstr>
      <vt:lpstr>Fertilizers &amp; Manure Use</vt:lpstr>
      <vt:lpstr>Slide 132</vt:lpstr>
      <vt:lpstr>Hydrology Simulation Koiliaris Flow (1964-2018)</vt:lpstr>
      <vt:lpstr>Hydrology Simulation Koiliaris Flow (2004-2018)</vt:lpstr>
      <vt:lpstr>Hydrology Simulation Gorge (1961-2018)</vt:lpstr>
      <vt:lpstr>Nitrate Simulation KRB main River (1961-2018)</vt:lpstr>
      <vt:lpstr>Nitrate Simulation Karst (1961-2018)</vt:lpstr>
      <vt:lpstr>Nitrate Simulation  TN Loads vs NO3 (River) kg/yr</vt:lpstr>
      <vt:lpstr>Conclusions</vt:lpstr>
      <vt:lpstr>Crete-SWAT Model</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WSA Formation -1</vt:lpstr>
      <vt:lpstr>WSA Formation -2</vt:lpstr>
      <vt:lpstr>C and N Content</vt:lpstr>
      <vt:lpstr>C and N stock</vt:lpstr>
      <vt:lpstr>The Golden Aggregate – Agronomically Valuable Soil</vt:lpstr>
      <vt:lpstr>Slide 158</vt:lpstr>
      <vt:lpstr>Slide 159</vt:lpstr>
      <vt:lpstr>Slide 160</vt:lpstr>
      <vt:lpstr>Slide 161</vt:lpstr>
      <vt:lpstr>Slide 162</vt:lpstr>
      <vt:lpstr>Slide 163</vt:lpstr>
      <vt:lpstr>Slide 164</vt:lpstr>
      <vt:lpstr>CAST Model – Conceptual Structure</vt:lpstr>
      <vt:lpstr>Slide 166</vt:lpstr>
      <vt:lpstr>CAST Model – Conceptual Structure</vt:lpstr>
      <vt:lpstr>Slide 168</vt:lpstr>
      <vt:lpstr>Slide 169</vt:lpstr>
      <vt:lpstr>Soil Water Stable Aggregate (WSA) Distribution, %</vt:lpstr>
      <vt:lpstr>Soil Organic Carbon Stock Distribution, tn C/ha</vt:lpstr>
      <vt:lpstr>Silt-Clay Mass Distribution, t/ha</vt:lpstr>
      <vt:lpstr>Damma Glacier CZO</vt:lpstr>
      <vt:lpstr>Slide 174</vt:lpstr>
      <vt:lpstr>Slide 175</vt:lpstr>
      <vt:lpstr>Slide 176</vt:lpstr>
      <vt:lpstr>Slide 177</vt:lpstr>
      <vt:lpstr>Slide 178</vt:lpstr>
      <vt:lpstr>Slide 179</vt:lpstr>
      <vt:lpstr>Slide 180</vt:lpstr>
      <vt:lpstr>Koiliaris CZO</vt:lpstr>
      <vt:lpstr>Koiliaris CZO</vt:lpstr>
      <vt:lpstr>Across site comparison – Natural Systems </vt:lpstr>
      <vt:lpstr>Across site comparison – Agricultural Systems </vt:lpstr>
      <vt:lpstr>Slide 185</vt:lpstr>
      <vt:lpstr>Slide 186</vt:lpstr>
      <vt:lpstr>Slide 187</vt:lpstr>
      <vt:lpstr>Slide 188</vt:lpstr>
      <vt:lpstr>Slide 189</vt:lpstr>
      <vt:lpstr>Slide 190</vt:lpstr>
      <vt:lpstr>Slide 191</vt:lpstr>
      <vt:lpstr>Slide 192</vt:lpstr>
      <vt:lpstr>Slide 193</vt:lpstr>
      <vt:lpstr>Slide 194</vt:lpstr>
      <vt:lpstr>Calculating the Van Genuchten Equation Parameters</vt:lpstr>
      <vt:lpstr>Variable Hydraulic Conductivity</vt:lpstr>
      <vt:lpstr>                    1D-ICZ Modeling Results  Towards the development of a Sustainability Indicator </vt:lpstr>
      <vt:lpstr>Slide 198</vt:lpstr>
      <vt:lpstr>Slide 199</vt:lpstr>
      <vt:lpstr>Slide 200</vt:lpstr>
      <vt:lpstr>Slide 201</vt:lpstr>
      <vt:lpstr>Slide 202</vt:lpstr>
      <vt:lpstr>Framework for sustainable land management</vt:lpstr>
      <vt:lpstr>Slide 204</vt:lpstr>
      <vt:lpstr>Climate regulation</vt:lpstr>
      <vt:lpstr>Filtering of nutrients and contaminants—nitrate retention of soil</vt:lpstr>
      <vt:lpstr>Slide 207</vt:lpstr>
      <vt:lpstr>Education and Training</vt:lpstr>
      <vt:lpstr>Slide 209</vt:lpstr>
      <vt:lpstr>Slide 210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Nikolaos nikolaidis</dc:creator>
  <cp:lastModifiedBy>Nikolaos nikolaidis</cp:lastModifiedBy>
  <cp:revision>107</cp:revision>
  <dcterms:created xsi:type="dcterms:W3CDTF">2015-06-13T12:18:48Z</dcterms:created>
  <dcterms:modified xsi:type="dcterms:W3CDTF">2019-02-14T13:43:43Z</dcterms:modified>
</cp:coreProperties>
</file>